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66" r:id="rId4"/>
    <p:sldId id="267" r:id="rId5"/>
    <p:sldId id="268" r:id="rId6"/>
    <p:sldId id="269" r:id="rId7"/>
    <p:sldId id="270" r:id="rId8"/>
    <p:sldId id="271" r:id="rId9"/>
    <p:sldId id="272" r:id="rId10"/>
    <p:sldId id="273" r:id="rId11"/>
    <p:sldId id="274" r:id="rId12"/>
    <p:sldId id="276" r:id="rId13"/>
    <p:sldId id="294"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5" r:id="rId31"/>
    <p:sldId id="297" r:id="rId32"/>
    <p:sldId id="298" r:id="rId33"/>
    <p:sldId id="299" r:id="rId34"/>
    <p:sldId id="300" r:id="rId35"/>
    <p:sldId id="301" r:id="rId36"/>
    <p:sldId id="303" r:id="rId37"/>
    <p:sldId id="304" r:id="rId38"/>
    <p:sldId id="305" r:id="rId39"/>
    <p:sldId id="306" r:id="rId40"/>
    <p:sldId id="307" r:id="rId41"/>
    <p:sldId id="293"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47" r:id="rId113"/>
    <p:sldId id="348" r:id="rId114"/>
    <p:sldId id="349"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osh kumar" userId="bf81ffd15a585672" providerId="LiveId" clId="{4A1D4D09-BC81-4980-8CA7-FEEFD5B5C184}"/>
    <pc:docChg chg="undo custSel addSld delSld modSld">
      <pc:chgData name="santosh kumar" userId="bf81ffd15a585672" providerId="LiveId" clId="{4A1D4D09-BC81-4980-8CA7-FEEFD5B5C184}" dt="2021-02-23T04:15:19.947" v="1540"/>
      <pc:docMkLst>
        <pc:docMk/>
      </pc:docMkLst>
      <pc:sldChg chg="addSp delSp new del mod modClrScheme chgLayout">
        <pc:chgData name="santosh kumar" userId="bf81ffd15a585672" providerId="LiveId" clId="{4A1D4D09-BC81-4980-8CA7-FEEFD5B5C184}" dt="2021-02-03T03:46:22.861" v="43" actId="47"/>
        <pc:sldMkLst>
          <pc:docMk/>
          <pc:sldMk cId="1492096578" sldId="256"/>
        </pc:sldMkLst>
        <pc:spChg chg="del">
          <ac:chgData name="santosh kumar" userId="bf81ffd15a585672" providerId="LiveId" clId="{4A1D4D09-BC81-4980-8CA7-FEEFD5B5C184}" dt="2021-01-25T03:28:06.439" v="1" actId="700"/>
          <ac:spMkLst>
            <pc:docMk/>
            <pc:sldMk cId="1492096578" sldId="256"/>
            <ac:spMk id="2" creationId="{C3F5E6C3-B2C9-44DF-9694-98F97A932685}"/>
          </ac:spMkLst>
        </pc:spChg>
        <pc:spChg chg="del">
          <ac:chgData name="santosh kumar" userId="bf81ffd15a585672" providerId="LiveId" clId="{4A1D4D09-BC81-4980-8CA7-FEEFD5B5C184}" dt="2021-01-25T03:28:06.439" v="1" actId="700"/>
          <ac:spMkLst>
            <pc:docMk/>
            <pc:sldMk cId="1492096578" sldId="256"/>
            <ac:spMk id="3" creationId="{CB6DF38E-FF83-44FE-B265-BDF07AB7E1C9}"/>
          </ac:spMkLst>
        </pc:spChg>
        <pc:inkChg chg="add">
          <ac:chgData name="santosh kumar" userId="bf81ffd15a585672" providerId="LiveId" clId="{4A1D4D09-BC81-4980-8CA7-FEEFD5B5C184}" dt="2021-01-25T03:45:38.515" v="22"/>
          <ac:inkMkLst>
            <pc:docMk/>
            <pc:sldMk cId="1492096578" sldId="256"/>
            <ac:inkMk id="4" creationId="{849708E6-7B95-42C0-8FA5-35BBA9EAEE47}"/>
          </ac:inkMkLst>
        </pc:inkChg>
      </pc:sldChg>
      <pc:sldChg chg="addSp new del">
        <pc:chgData name="santosh kumar" userId="bf81ffd15a585672" providerId="LiveId" clId="{4A1D4D09-BC81-4980-8CA7-FEEFD5B5C184}" dt="2021-02-03T03:46:23.872" v="44" actId="47"/>
        <pc:sldMkLst>
          <pc:docMk/>
          <pc:sldMk cId="1235311789" sldId="257"/>
        </pc:sldMkLst>
        <pc:inkChg chg="add">
          <ac:chgData name="santosh kumar" userId="bf81ffd15a585672" providerId="LiveId" clId="{4A1D4D09-BC81-4980-8CA7-FEEFD5B5C184}" dt="2021-01-25T03:45:38.515" v="22"/>
          <ac:inkMkLst>
            <pc:docMk/>
            <pc:sldMk cId="1235311789" sldId="257"/>
            <ac:inkMk id="2" creationId="{26467934-3521-4842-A308-92AAFB351E32}"/>
          </ac:inkMkLst>
        </pc:inkChg>
      </pc:sldChg>
      <pc:sldChg chg="addSp modSp new del mod">
        <pc:chgData name="santosh kumar" userId="bf81ffd15a585672" providerId="LiveId" clId="{4A1D4D09-BC81-4980-8CA7-FEEFD5B5C184}" dt="2021-02-03T03:46:24.787" v="45" actId="47"/>
        <pc:sldMkLst>
          <pc:docMk/>
          <pc:sldMk cId="2538901150" sldId="258"/>
        </pc:sldMkLst>
        <pc:grpChg chg="mod">
          <ac:chgData name="santosh kumar" userId="bf81ffd15a585672" providerId="LiveId" clId="{4A1D4D09-BC81-4980-8CA7-FEEFD5B5C184}" dt="2021-01-25T03:56:37.793" v="33"/>
          <ac:grpSpMkLst>
            <pc:docMk/>
            <pc:sldMk cId="2538901150" sldId="258"/>
            <ac:grpSpMk id="13" creationId="{7EF2A272-3B6A-4F56-8ABE-66FBD90AB04B}"/>
          </ac:grpSpMkLst>
        </pc:grpChg>
        <pc:grpChg chg="mod">
          <ac:chgData name="santosh kumar" userId="bf81ffd15a585672" providerId="LiveId" clId="{4A1D4D09-BC81-4980-8CA7-FEEFD5B5C184}" dt="2021-01-25T03:56:37.793" v="33"/>
          <ac:grpSpMkLst>
            <pc:docMk/>
            <pc:sldMk cId="2538901150" sldId="258"/>
            <ac:grpSpMk id="14" creationId="{6A2D3170-E6A8-4ECF-A8AF-75AF0FB815D1}"/>
          </ac:grpSpMkLst>
        </pc:grpChg>
        <pc:inkChg chg="add">
          <ac:chgData name="santosh kumar" userId="bf81ffd15a585672" providerId="LiveId" clId="{4A1D4D09-BC81-4980-8CA7-FEEFD5B5C184}" dt="2021-01-25T03:45:38.515" v="22"/>
          <ac:inkMkLst>
            <pc:docMk/>
            <pc:sldMk cId="2538901150" sldId="258"/>
            <ac:inkMk id="2" creationId="{C312F876-BCA0-42DC-95CC-CDD0217C603C}"/>
          </ac:inkMkLst>
        </pc:inkChg>
        <pc:inkChg chg="add">
          <ac:chgData name="santosh kumar" userId="bf81ffd15a585672" providerId="LiveId" clId="{4A1D4D09-BC81-4980-8CA7-FEEFD5B5C184}" dt="2021-01-25T03:49:52.104" v="23"/>
          <ac:inkMkLst>
            <pc:docMk/>
            <pc:sldMk cId="2538901150" sldId="258"/>
            <ac:inkMk id="3" creationId="{18A3C026-A188-414F-A1E2-813CF2AF4C2C}"/>
          </ac:inkMkLst>
        </pc:inkChg>
        <pc:inkChg chg="add">
          <ac:chgData name="santosh kumar" userId="bf81ffd15a585672" providerId="LiveId" clId="{4A1D4D09-BC81-4980-8CA7-FEEFD5B5C184}" dt="2021-01-25T03:54:24.127" v="24"/>
          <ac:inkMkLst>
            <pc:docMk/>
            <pc:sldMk cId="2538901150" sldId="258"/>
            <ac:inkMk id="4" creationId="{CD738C26-C2D6-4E4C-A1D8-63026904C0DB}"/>
          </ac:inkMkLst>
        </pc:inkChg>
        <pc:inkChg chg="add">
          <ac:chgData name="santosh kumar" userId="bf81ffd15a585672" providerId="LiveId" clId="{4A1D4D09-BC81-4980-8CA7-FEEFD5B5C184}" dt="2021-01-25T03:56:32.429" v="25" actId="9405"/>
          <ac:inkMkLst>
            <pc:docMk/>
            <pc:sldMk cId="2538901150" sldId="258"/>
            <ac:inkMk id="5" creationId="{9F801CAF-F15F-4854-A856-702A49AFBDB9}"/>
          </ac:inkMkLst>
        </pc:inkChg>
        <pc:inkChg chg="add mod">
          <ac:chgData name="santosh kumar" userId="bf81ffd15a585672" providerId="LiveId" clId="{4A1D4D09-BC81-4980-8CA7-FEEFD5B5C184}" dt="2021-01-25T03:56:37.793" v="33"/>
          <ac:inkMkLst>
            <pc:docMk/>
            <pc:sldMk cId="2538901150" sldId="258"/>
            <ac:inkMk id="6" creationId="{F82E1993-1820-4E32-8445-4AD962D3B368}"/>
          </ac:inkMkLst>
        </pc:inkChg>
        <pc:inkChg chg="add mod">
          <ac:chgData name="santosh kumar" userId="bf81ffd15a585672" providerId="LiveId" clId="{4A1D4D09-BC81-4980-8CA7-FEEFD5B5C184}" dt="2021-01-25T03:56:37.793" v="33"/>
          <ac:inkMkLst>
            <pc:docMk/>
            <pc:sldMk cId="2538901150" sldId="258"/>
            <ac:inkMk id="7" creationId="{388A5C1C-2DFB-4249-843B-64DE2CE4AAE9}"/>
          </ac:inkMkLst>
        </pc:inkChg>
        <pc:inkChg chg="add mod">
          <ac:chgData name="santosh kumar" userId="bf81ffd15a585672" providerId="LiveId" clId="{4A1D4D09-BC81-4980-8CA7-FEEFD5B5C184}" dt="2021-01-25T03:56:37.793" v="33"/>
          <ac:inkMkLst>
            <pc:docMk/>
            <pc:sldMk cId="2538901150" sldId="258"/>
            <ac:inkMk id="8" creationId="{6A996FEE-F993-4C97-A406-0D4A084B7BAA}"/>
          </ac:inkMkLst>
        </pc:inkChg>
        <pc:inkChg chg="add mod">
          <ac:chgData name="santosh kumar" userId="bf81ffd15a585672" providerId="LiveId" clId="{4A1D4D09-BC81-4980-8CA7-FEEFD5B5C184}" dt="2021-01-25T03:56:37.793" v="33"/>
          <ac:inkMkLst>
            <pc:docMk/>
            <pc:sldMk cId="2538901150" sldId="258"/>
            <ac:inkMk id="9" creationId="{DC4D9D74-894C-4E33-A858-6118DA772541}"/>
          </ac:inkMkLst>
        </pc:inkChg>
        <pc:inkChg chg="add mod">
          <ac:chgData name="santosh kumar" userId="bf81ffd15a585672" providerId="LiveId" clId="{4A1D4D09-BC81-4980-8CA7-FEEFD5B5C184}" dt="2021-01-25T03:56:37.793" v="33"/>
          <ac:inkMkLst>
            <pc:docMk/>
            <pc:sldMk cId="2538901150" sldId="258"/>
            <ac:inkMk id="10" creationId="{70D8D874-1D91-4738-B027-46F93C656FC5}"/>
          </ac:inkMkLst>
        </pc:inkChg>
        <pc:inkChg chg="add mod">
          <ac:chgData name="santosh kumar" userId="bf81ffd15a585672" providerId="LiveId" clId="{4A1D4D09-BC81-4980-8CA7-FEEFD5B5C184}" dt="2021-01-25T03:56:37.793" v="33"/>
          <ac:inkMkLst>
            <pc:docMk/>
            <pc:sldMk cId="2538901150" sldId="258"/>
            <ac:inkMk id="11" creationId="{CAFA7ED5-22E6-44BC-B108-95AA752327DB}"/>
          </ac:inkMkLst>
        </pc:inkChg>
        <pc:inkChg chg="add mod">
          <ac:chgData name="santosh kumar" userId="bf81ffd15a585672" providerId="LiveId" clId="{4A1D4D09-BC81-4980-8CA7-FEEFD5B5C184}" dt="2021-01-25T03:56:37.793" v="33"/>
          <ac:inkMkLst>
            <pc:docMk/>
            <pc:sldMk cId="2538901150" sldId="258"/>
            <ac:inkMk id="12" creationId="{EC8F55B1-8D96-4A07-B7C6-FBE7AB6A383F}"/>
          </ac:inkMkLst>
        </pc:inkChg>
        <pc:inkChg chg="add">
          <ac:chgData name="santosh kumar" userId="bf81ffd15a585672" providerId="LiveId" clId="{4A1D4D09-BC81-4980-8CA7-FEEFD5B5C184}" dt="2021-01-25T03:58:13.890" v="34"/>
          <ac:inkMkLst>
            <pc:docMk/>
            <pc:sldMk cId="2538901150" sldId="258"/>
            <ac:inkMk id="15" creationId="{68DD6228-E7DD-4B82-84C8-B29300F378C8}"/>
          </ac:inkMkLst>
        </pc:inkChg>
        <pc:inkChg chg="add">
          <ac:chgData name="santosh kumar" userId="bf81ffd15a585672" providerId="LiveId" clId="{4A1D4D09-BC81-4980-8CA7-FEEFD5B5C184}" dt="2021-01-25T04:12:33.993" v="35"/>
          <ac:inkMkLst>
            <pc:docMk/>
            <pc:sldMk cId="2538901150" sldId="258"/>
            <ac:inkMk id="16" creationId="{D8357CE6-CDB9-4C0D-B0D6-6C8EE77E8AC8}"/>
          </ac:inkMkLst>
        </pc:inkChg>
      </pc:sldChg>
      <pc:sldChg chg="addSp new del">
        <pc:chgData name="santosh kumar" userId="bf81ffd15a585672" providerId="LiveId" clId="{4A1D4D09-BC81-4980-8CA7-FEEFD5B5C184}" dt="2021-02-03T03:46:25.692" v="46" actId="47"/>
        <pc:sldMkLst>
          <pc:docMk/>
          <pc:sldMk cId="27772891" sldId="259"/>
        </pc:sldMkLst>
        <pc:inkChg chg="add">
          <ac:chgData name="santosh kumar" userId="bf81ffd15a585672" providerId="LiveId" clId="{4A1D4D09-BC81-4980-8CA7-FEEFD5B5C184}" dt="2021-01-25T04:12:33.993" v="35"/>
          <ac:inkMkLst>
            <pc:docMk/>
            <pc:sldMk cId="27772891" sldId="259"/>
            <ac:inkMk id="2" creationId="{3E97662D-AA58-4AC2-81FA-254976664F74}"/>
          </ac:inkMkLst>
        </pc:inkChg>
      </pc:sldChg>
      <pc:sldChg chg="addSp new del">
        <pc:chgData name="santosh kumar" userId="bf81ffd15a585672" providerId="LiveId" clId="{4A1D4D09-BC81-4980-8CA7-FEEFD5B5C184}" dt="2021-02-03T03:46:26.839" v="47" actId="47"/>
        <pc:sldMkLst>
          <pc:docMk/>
          <pc:sldMk cId="2864617045" sldId="260"/>
        </pc:sldMkLst>
        <pc:inkChg chg="add">
          <ac:chgData name="santosh kumar" userId="bf81ffd15a585672" providerId="LiveId" clId="{4A1D4D09-BC81-4980-8CA7-FEEFD5B5C184}" dt="2021-01-25T04:12:33.993" v="35"/>
          <ac:inkMkLst>
            <pc:docMk/>
            <pc:sldMk cId="2864617045" sldId="260"/>
            <ac:inkMk id="2" creationId="{19660376-533A-49C6-8787-B52CFE9D312F}"/>
          </ac:inkMkLst>
        </pc:inkChg>
      </pc:sldChg>
      <pc:sldChg chg="addSp new del">
        <pc:chgData name="santosh kumar" userId="bf81ffd15a585672" providerId="LiveId" clId="{4A1D4D09-BC81-4980-8CA7-FEEFD5B5C184}" dt="2021-02-03T03:46:27.629" v="48" actId="47"/>
        <pc:sldMkLst>
          <pc:docMk/>
          <pc:sldMk cId="3244825960" sldId="261"/>
        </pc:sldMkLst>
        <pc:inkChg chg="add">
          <ac:chgData name="santosh kumar" userId="bf81ffd15a585672" providerId="LiveId" clId="{4A1D4D09-BC81-4980-8CA7-FEEFD5B5C184}" dt="2021-01-25T04:21:08.363" v="36"/>
          <ac:inkMkLst>
            <pc:docMk/>
            <pc:sldMk cId="3244825960" sldId="261"/>
            <ac:inkMk id="2" creationId="{10C9567E-9884-4E35-A5A3-3E28592F46A1}"/>
          </ac:inkMkLst>
        </pc:inkChg>
      </pc:sldChg>
      <pc:sldChg chg="addSp new del">
        <pc:chgData name="santosh kumar" userId="bf81ffd15a585672" providerId="LiveId" clId="{4A1D4D09-BC81-4980-8CA7-FEEFD5B5C184}" dt="2021-02-03T03:46:28.887" v="49" actId="47"/>
        <pc:sldMkLst>
          <pc:docMk/>
          <pc:sldMk cId="1254657581" sldId="262"/>
        </pc:sldMkLst>
        <pc:inkChg chg="add">
          <ac:chgData name="santosh kumar" userId="bf81ffd15a585672" providerId="LiveId" clId="{4A1D4D09-BC81-4980-8CA7-FEEFD5B5C184}" dt="2021-01-25T04:21:08.363" v="36"/>
          <ac:inkMkLst>
            <pc:docMk/>
            <pc:sldMk cId="1254657581" sldId="262"/>
            <ac:inkMk id="2" creationId="{2087ACF8-3386-4A55-8144-875D479CD00B}"/>
          </ac:inkMkLst>
        </pc:inkChg>
      </pc:sldChg>
      <pc:sldChg chg="addSp new del">
        <pc:chgData name="santosh kumar" userId="bf81ffd15a585672" providerId="LiveId" clId="{4A1D4D09-BC81-4980-8CA7-FEEFD5B5C184}" dt="2021-02-03T03:46:30.202" v="50" actId="47"/>
        <pc:sldMkLst>
          <pc:docMk/>
          <pc:sldMk cId="3050044617" sldId="263"/>
        </pc:sldMkLst>
        <pc:inkChg chg="add">
          <ac:chgData name="santosh kumar" userId="bf81ffd15a585672" providerId="LiveId" clId="{4A1D4D09-BC81-4980-8CA7-FEEFD5B5C184}" dt="2021-01-25T04:35:56.165" v="37"/>
          <ac:inkMkLst>
            <pc:docMk/>
            <pc:sldMk cId="3050044617" sldId="263"/>
            <ac:inkMk id="2" creationId="{CE317DDD-3527-42F0-B638-C0A756FB599A}"/>
          </ac:inkMkLst>
        </pc:inkChg>
      </pc:sldChg>
      <pc:sldChg chg="addSp delSp new mod">
        <pc:chgData name="santosh kumar" userId="bf81ffd15a585672" providerId="LiveId" clId="{4A1D4D09-BC81-4980-8CA7-FEEFD5B5C184}" dt="2021-02-02T03:46:15.702" v="39"/>
        <pc:sldMkLst>
          <pc:docMk/>
          <pc:sldMk cId="1754698239" sldId="264"/>
        </pc:sldMkLst>
        <pc:inkChg chg="add del">
          <ac:chgData name="santosh kumar" userId="bf81ffd15a585672" providerId="LiveId" clId="{4A1D4D09-BC81-4980-8CA7-FEEFD5B5C184}" dt="2021-02-02T03:24:14.741" v="38" actId="478"/>
          <ac:inkMkLst>
            <pc:docMk/>
            <pc:sldMk cId="1754698239" sldId="264"/>
            <ac:inkMk id="2" creationId="{E767CE3D-0A0F-49A8-AAE5-771CDAF50EFB}"/>
          </ac:inkMkLst>
        </pc:inkChg>
        <pc:inkChg chg="add">
          <ac:chgData name="santosh kumar" userId="bf81ffd15a585672" providerId="LiveId" clId="{4A1D4D09-BC81-4980-8CA7-FEEFD5B5C184}" dt="2021-02-02T03:46:15.702" v="39"/>
          <ac:inkMkLst>
            <pc:docMk/>
            <pc:sldMk cId="1754698239" sldId="264"/>
            <ac:inkMk id="3" creationId="{12CC80C2-9E26-4E4E-99B0-2B3E61987A33}"/>
          </ac:inkMkLst>
        </pc:inkChg>
      </pc:sldChg>
      <pc:sldChg chg="addSp new">
        <pc:chgData name="santosh kumar" userId="bf81ffd15a585672" providerId="LiveId" clId="{4A1D4D09-BC81-4980-8CA7-FEEFD5B5C184}" dt="2021-02-02T03:46:15.702" v="39"/>
        <pc:sldMkLst>
          <pc:docMk/>
          <pc:sldMk cId="2625811379" sldId="265"/>
        </pc:sldMkLst>
        <pc:inkChg chg="add">
          <ac:chgData name="santosh kumar" userId="bf81ffd15a585672" providerId="LiveId" clId="{4A1D4D09-BC81-4980-8CA7-FEEFD5B5C184}" dt="2021-02-02T03:46:15.702" v="39"/>
          <ac:inkMkLst>
            <pc:docMk/>
            <pc:sldMk cId="2625811379" sldId="265"/>
            <ac:inkMk id="2" creationId="{C0BAAA81-D5B9-4F67-A9AF-84ABF295302A}"/>
          </ac:inkMkLst>
        </pc:inkChg>
      </pc:sldChg>
      <pc:sldChg chg="addSp new">
        <pc:chgData name="santosh kumar" userId="bf81ffd15a585672" providerId="LiveId" clId="{4A1D4D09-BC81-4980-8CA7-FEEFD5B5C184}" dt="2021-02-02T03:46:15.702" v="39"/>
        <pc:sldMkLst>
          <pc:docMk/>
          <pc:sldMk cId="1187111768" sldId="266"/>
        </pc:sldMkLst>
        <pc:inkChg chg="add">
          <ac:chgData name="santosh kumar" userId="bf81ffd15a585672" providerId="LiveId" clId="{4A1D4D09-BC81-4980-8CA7-FEEFD5B5C184}" dt="2021-02-02T03:46:15.702" v="39"/>
          <ac:inkMkLst>
            <pc:docMk/>
            <pc:sldMk cId="1187111768" sldId="266"/>
            <ac:inkMk id="2" creationId="{40D9D32F-1915-4032-BE96-48AE3CDC5C5B}"/>
          </ac:inkMkLst>
        </pc:inkChg>
      </pc:sldChg>
      <pc:sldChg chg="addSp new">
        <pc:chgData name="santosh kumar" userId="bf81ffd15a585672" providerId="LiveId" clId="{4A1D4D09-BC81-4980-8CA7-FEEFD5B5C184}" dt="2021-02-02T03:46:15.702" v="39"/>
        <pc:sldMkLst>
          <pc:docMk/>
          <pc:sldMk cId="2072133361" sldId="267"/>
        </pc:sldMkLst>
        <pc:inkChg chg="add">
          <ac:chgData name="santosh kumar" userId="bf81ffd15a585672" providerId="LiveId" clId="{4A1D4D09-BC81-4980-8CA7-FEEFD5B5C184}" dt="2021-02-02T03:46:15.702" v="39"/>
          <ac:inkMkLst>
            <pc:docMk/>
            <pc:sldMk cId="2072133361" sldId="267"/>
            <ac:inkMk id="2" creationId="{BA1FFAAA-8AD7-4BB4-A57F-F4A8B0662473}"/>
          </ac:inkMkLst>
        </pc:inkChg>
      </pc:sldChg>
      <pc:sldChg chg="addSp new">
        <pc:chgData name="santosh kumar" userId="bf81ffd15a585672" providerId="LiveId" clId="{4A1D4D09-BC81-4980-8CA7-FEEFD5B5C184}" dt="2021-02-02T04:10:00.167" v="40"/>
        <pc:sldMkLst>
          <pc:docMk/>
          <pc:sldMk cId="1925337512" sldId="268"/>
        </pc:sldMkLst>
        <pc:inkChg chg="add">
          <ac:chgData name="santosh kumar" userId="bf81ffd15a585672" providerId="LiveId" clId="{4A1D4D09-BC81-4980-8CA7-FEEFD5B5C184}" dt="2021-02-02T03:46:15.702" v="39"/>
          <ac:inkMkLst>
            <pc:docMk/>
            <pc:sldMk cId="1925337512" sldId="268"/>
            <ac:inkMk id="2" creationId="{73C42805-CEAE-4380-A625-8E10F03D29AA}"/>
          </ac:inkMkLst>
        </pc:inkChg>
        <pc:inkChg chg="add">
          <ac:chgData name="santosh kumar" userId="bf81ffd15a585672" providerId="LiveId" clId="{4A1D4D09-BC81-4980-8CA7-FEEFD5B5C184}" dt="2021-02-02T04:10:00.167" v="40"/>
          <ac:inkMkLst>
            <pc:docMk/>
            <pc:sldMk cId="1925337512" sldId="268"/>
            <ac:inkMk id="3" creationId="{BB006350-0C5B-4511-85A7-56732866F773}"/>
          </ac:inkMkLst>
        </pc:inkChg>
      </pc:sldChg>
      <pc:sldChg chg="addSp new">
        <pc:chgData name="santosh kumar" userId="bf81ffd15a585672" providerId="LiveId" clId="{4A1D4D09-BC81-4980-8CA7-FEEFD5B5C184}" dt="2021-02-02T04:10:00.167" v="40"/>
        <pc:sldMkLst>
          <pc:docMk/>
          <pc:sldMk cId="3051971134" sldId="269"/>
        </pc:sldMkLst>
        <pc:inkChg chg="add">
          <ac:chgData name="santosh kumar" userId="bf81ffd15a585672" providerId="LiveId" clId="{4A1D4D09-BC81-4980-8CA7-FEEFD5B5C184}" dt="2021-02-02T04:10:00.167" v="40"/>
          <ac:inkMkLst>
            <pc:docMk/>
            <pc:sldMk cId="3051971134" sldId="269"/>
            <ac:inkMk id="2" creationId="{C0BB5B33-CCEF-4681-BD93-B30A29ACFE8A}"/>
          </ac:inkMkLst>
        </pc:inkChg>
      </pc:sldChg>
      <pc:sldChg chg="addSp new">
        <pc:chgData name="santosh kumar" userId="bf81ffd15a585672" providerId="LiveId" clId="{4A1D4D09-BC81-4980-8CA7-FEEFD5B5C184}" dt="2021-02-02T04:10:00.167" v="40"/>
        <pc:sldMkLst>
          <pc:docMk/>
          <pc:sldMk cId="742109489" sldId="270"/>
        </pc:sldMkLst>
        <pc:inkChg chg="add">
          <ac:chgData name="santosh kumar" userId="bf81ffd15a585672" providerId="LiveId" clId="{4A1D4D09-BC81-4980-8CA7-FEEFD5B5C184}" dt="2021-02-02T04:10:00.167" v="40"/>
          <ac:inkMkLst>
            <pc:docMk/>
            <pc:sldMk cId="742109489" sldId="270"/>
            <ac:inkMk id="2" creationId="{A89A131D-9F33-4C81-A4B7-1F0790FAB488}"/>
          </ac:inkMkLst>
        </pc:inkChg>
      </pc:sldChg>
      <pc:sldChg chg="addSp new">
        <pc:chgData name="santosh kumar" userId="bf81ffd15a585672" providerId="LiveId" clId="{4A1D4D09-BC81-4980-8CA7-FEEFD5B5C184}" dt="2021-02-02T04:10:00.167" v="40"/>
        <pc:sldMkLst>
          <pc:docMk/>
          <pc:sldMk cId="4124758103" sldId="271"/>
        </pc:sldMkLst>
        <pc:inkChg chg="add">
          <ac:chgData name="santosh kumar" userId="bf81ffd15a585672" providerId="LiveId" clId="{4A1D4D09-BC81-4980-8CA7-FEEFD5B5C184}" dt="2021-02-02T04:10:00.167" v="40"/>
          <ac:inkMkLst>
            <pc:docMk/>
            <pc:sldMk cId="4124758103" sldId="271"/>
            <ac:inkMk id="2" creationId="{0430FEF0-9374-4074-A039-6091C32F3951}"/>
          </ac:inkMkLst>
        </pc:inkChg>
      </pc:sldChg>
      <pc:sldChg chg="addSp new">
        <pc:chgData name="santosh kumar" userId="bf81ffd15a585672" providerId="LiveId" clId="{4A1D4D09-BC81-4980-8CA7-FEEFD5B5C184}" dt="2021-02-02T04:10:00.167" v="40"/>
        <pc:sldMkLst>
          <pc:docMk/>
          <pc:sldMk cId="74594134" sldId="272"/>
        </pc:sldMkLst>
        <pc:inkChg chg="add">
          <ac:chgData name="santosh kumar" userId="bf81ffd15a585672" providerId="LiveId" clId="{4A1D4D09-BC81-4980-8CA7-FEEFD5B5C184}" dt="2021-02-02T04:10:00.167" v="40"/>
          <ac:inkMkLst>
            <pc:docMk/>
            <pc:sldMk cId="74594134" sldId="272"/>
            <ac:inkMk id="2" creationId="{562DA178-6361-471F-B56C-32FB393CD741}"/>
          </ac:inkMkLst>
        </pc:inkChg>
      </pc:sldChg>
      <pc:sldChg chg="addSp new">
        <pc:chgData name="santosh kumar" userId="bf81ffd15a585672" providerId="LiveId" clId="{4A1D4D09-BC81-4980-8CA7-FEEFD5B5C184}" dt="2021-02-02T04:10:00.167" v="40"/>
        <pc:sldMkLst>
          <pc:docMk/>
          <pc:sldMk cId="3403610009" sldId="273"/>
        </pc:sldMkLst>
        <pc:inkChg chg="add">
          <ac:chgData name="santosh kumar" userId="bf81ffd15a585672" providerId="LiveId" clId="{4A1D4D09-BC81-4980-8CA7-FEEFD5B5C184}" dt="2021-02-02T04:10:00.167" v="40"/>
          <ac:inkMkLst>
            <pc:docMk/>
            <pc:sldMk cId="3403610009" sldId="273"/>
            <ac:inkMk id="2" creationId="{331B19F8-C077-412C-8A9A-9F6DF1D23451}"/>
          </ac:inkMkLst>
        </pc:inkChg>
      </pc:sldChg>
      <pc:sldChg chg="addSp new">
        <pc:chgData name="santosh kumar" userId="bf81ffd15a585672" providerId="LiveId" clId="{4A1D4D09-BC81-4980-8CA7-FEEFD5B5C184}" dt="2021-02-02T04:10:00.167" v="40"/>
        <pc:sldMkLst>
          <pc:docMk/>
          <pc:sldMk cId="1577666309" sldId="274"/>
        </pc:sldMkLst>
        <pc:inkChg chg="add">
          <ac:chgData name="santosh kumar" userId="bf81ffd15a585672" providerId="LiveId" clId="{4A1D4D09-BC81-4980-8CA7-FEEFD5B5C184}" dt="2021-02-02T04:10:00.167" v="40"/>
          <ac:inkMkLst>
            <pc:docMk/>
            <pc:sldMk cId="1577666309" sldId="274"/>
            <ac:inkMk id="2" creationId="{8895E5D9-0962-4CC8-A3A2-8C2EBFFBDEBE}"/>
          </ac:inkMkLst>
        </pc:inkChg>
      </pc:sldChg>
      <pc:sldChg chg="addSp new del">
        <pc:chgData name="santosh kumar" userId="bf81ffd15a585672" providerId="LiveId" clId="{4A1D4D09-BC81-4980-8CA7-FEEFD5B5C184}" dt="2021-02-03T03:47:06.217" v="51" actId="47"/>
        <pc:sldMkLst>
          <pc:docMk/>
          <pc:sldMk cId="2749964266" sldId="275"/>
        </pc:sldMkLst>
        <pc:inkChg chg="add">
          <ac:chgData name="santosh kumar" userId="bf81ffd15a585672" providerId="LiveId" clId="{4A1D4D09-BC81-4980-8CA7-FEEFD5B5C184}" dt="2021-01-25T03:39:16.925" v="21"/>
          <ac:inkMkLst>
            <pc:docMk/>
            <pc:sldMk cId="2749964266" sldId="275"/>
            <ac:inkMk id="2" creationId="{F216DFD3-A82E-4841-A9C1-DB73D0967523}"/>
          </ac:inkMkLst>
        </pc:inkChg>
      </pc:sldChg>
      <pc:sldChg chg="addSp new">
        <pc:chgData name="santosh kumar" userId="bf81ffd15a585672" providerId="LiveId" clId="{4A1D4D09-BC81-4980-8CA7-FEEFD5B5C184}" dt="2021-02-02T04:21:12.079" v="42"/>
        <pc:sldMkLst>
          <pc:docMk/>
          <pc:sldMk cId="3150023763" sldId="276"/>
        </pc:sldMkLst>
        <pc:inkChg chg="add">
          <ac:chgData name="santosh kumar" userId="bf81ffd15a585672" providerId="LiveId" clId="{4A1D4D09-BC81-4980-8CA7-FEEFD5B5C184}" dt="2021-02-02T04:21:12.079" v="42"/>
          <ac:inkMkLst>
            <pc:docMk/>
            <pc:sldMk cId="3150023763" sldId="276"/>
            <ac:inkMk id="2" creationId="{A97C6FFD-40F2-4B82-9D2D-BB7575F3F4BB}"/>
          </ac:inkMkLst>
        </pc:inkChg>
      </pc:sldChg>
      <pc:sldChg chg="addSp modSp new mod">
        <pc:chgData name="santosh kumar" userId="bf81ffd15a585672" providerId="LiveId" clId="{4A1D4D09-BC81-4980-8CA7-FEEFD5B5C184}" dt="2021-02-03T04:53:55.930" v="1387"/>
        <pc:sldMkLst>
          <pc:docMk/>
          <pc:sldMk cId="1687703555" sldId="277"/>
        </pc:sldMkLst>
        <pc:spChg chg="add mod">
          <ac:chgData name="santosh kumar" userId="bf81ffd15a585672" providerId="LiveId" clId="{4A1D4D09-BC81-4980-8CA7-FEEFD5B5C184}" dt="2021-02-03T03:55:19.482" v="597" actId="21"/>
          <ac:spMkLst>
            <pc:docMk/>
            <pc:sldMk cId="1687703555" sldId="277"/>
            <ac:spMk id="2" creationId="{0E51180B-7ACA-4B67-9394-936A33E44717}"/>
          </ac:spMkLst>
        </pc:spChg>
        <pc:inkChg chg="add">
          <ac:chgData name="santosh kumar" userId="bf81ffd15a585672" providerId="LiveId" clId="{4A1D4D09-BC81-4980-8CA7-FEEFD5B5C184}" dt="2021-02-03T04:53:55.930" v="1387"/>
          <ac:inkMkLst>
            <pc:docMk/>
            <pc:sldMk cId="1687703555" sldId="277"/>
            <ac:inkMk id="3" creationId="{B9302E68-038E-4ED9-AAD2-51BFC3D3C906}"/>
          </ac:inkMkLst>
        </pc:inkChg>
      </pc:sldChg>
      <pc:sldChg chg="addSp delSp modSp new mod">
        <pc:chgData name="santosh kumar" userId="bf81ffd15a585672" providerId="LiveId" clId="{4A1D4D09-BC81-4980-8CA7-FEEFD5B5C184}" dt="2021-02-03T04:53:55.930" v="1387"/>
        <pc:sldMkLst>
          <pc:docMk/>
          <pc:sldMk cId="920193869" sldId="278"/>
        </pc:sldMkLst>
        <pc:spChg chg="add del mod">
          <ac:chgData name="santosh kumar" userId="bf81ffd15a585672" providerId="LiveId" clId="{4A1D4D09-BC81-4980-8CA7-FEEFD5B5C184}" dt="2021-02-03T03:55:17.866" v="596" actId="22"/>
          <ac:spMkLst>
            <pc:docMk/>
            <pc:sldMk cId="920193869" sldId="278"/>
            <ac:spMk id="3" creationId="{2D856A5D-37FF-413F-AF4D-F042E14C391A}"/>
          </ac:spMkLst>
        </pc:spChg>
        <pc:spChg chg="add mod">
          <ac:chgData name="santosh kumar" userId="bf81ffd15a585672" providerId="LiveId" clId="{4A1D4D09-BC81-4980-8CA7-FEEFD5B5C184}" dt="2021-02-03T04:00:09.038" v="966" actId="1076"/>
          <ac:spMkLst>
            <pc:docMk/>
            <pc:sldMk cId="920193869" sldId="278"/>
            <ac:spMk id="4" creationId="{2E6BCA15-F9AC-40E4-BBAE-CDEA22652113}"/>
          </ac:spMkLst>
        </pc:spChg>
        <pc:inkChg chg="add">
          <ac:chgData name="santosh kumar" userId="bf81ffd15a585672" providerId="LiveId" clId="{4A1D4D09-BC81-4980-8CA7-FEEFD5B5C184}" dt="2021-02-03T04:53:55.930" v="1387"/>
          <ac:inkMkLst>
            <pc:docMk/>
            <pc:sldMk cId="920193869" sldId="278"/>
            <ac:inkMk id="5" creationId="{67B7DEC1-E579-4046-B850-71C6480D60D5}"/>
          </ac:inkMkLst>
        </pc:inkChg>
      </pc:sldChg>
      <pc:sldChg chg="addSp modSp new mod">
        <pc:chgData name="santosh kumar" userId="bf81ffd15a585672" providerId="LiveId" clId="{4A1D4D09-BC81-4980-8CA7-FEEFD5B5C184}" dt="2021-02-03T04:53:55.930" v="1387"/>
        <pc:sldMkLst>
          <pc:docMk/>
          <pc:sldMk cId="2141704202" sldId="279"/>
        </pc:sldMkLst>
        <pc:spChg chg="add mod">
          <ac:chgData name="santosh kumar" userId="bf81ffd15a585672" providerId="LiveId" clId="{4A1D4D09-BC81-4980-8CA7-FEEFD5B5C184}" dt="2021-02-03T04:03:40.417" v="1385" actId="20577"/>
          <ac:spMkLst>
            <pc:docMk/>
            <pc:sldMk cId="2141704202" sldId="279"/>
            <ac:spMk id="2" creationId="{31E88D70-0AA3-46C4-A739-787803DDF899}"/>
          </ac:spMkLst>
        </pc:spChg>
        <pc:inkChg chg="add">
          <ac:chgData name="santosh kumar" userId="bf81ffd15a585672" providerId="LiveId" clId="{4A1D4D09-BC81-4980-8CA7-FEEFD5B5C184}" dt="2021-02-03T04:53:55.930" v="1387"/>
          <ac:inkMkLst>
            <pc:docMk/>
            <pc:sldMk cId="2141704202" sldId="279"/>
            <ac:inkMk id="3" creationId="{37CA5ED3-982C-4019-A18D-08A88B250662}"/>
          </ac:inkMkLst>
        </pc:inkChg>
      </pc:sldChg>
      <pc:sldChg chg="addSp new">
        <pc:chgData name="santosh kumar" userId="bf81ffd15a585672" providerId="LiveId" clId="{4A1D4D09-BC81-4980-8CA7-FEEFD5B5C184}" dt="2021-02-03T04:53:55.930" v="1387"/>
        <pc:sldMkLst>
          <pc:docMk/>
          <pc:sldMk cId="3291966173" sldId="280"/>
        </pc:sldMkLst>
        <pc:inkChg chg="add">
          <ac:chgData name="santosh kumar" userId="bf81ffd15a585672" providerId="LiveId" clId="{4A1D4D09-BC81-4980-8CA7-FEEFD5B5C184}" dt="2021-02-03T04:53:55.930" v="1387"/>
          <ac:inkMkLst>
            <pc:docMk/>
            <pc:sldMk cId="3291966173" sldId="280"/>
            <ac:inkMk id="2" creationId="{0056A181-E260-4736-B948-11F26707D8F8}"/>
          </ac:inkMkLst>
        </pc:inkChg>
      </pc:sldChg>
      <pc:sldChg chg="addSp new">
        <pc:chgData name="santosh kumar" userId="bf81ffd15a585672" providerId="LiveId" clId="{4A1D4D09-BC81-4980-8CA7-FEEFD5B5C184}" dt="2021-02-03T04:53:55.930" v="1387"/>
        <pc:sldMkLst>
          <pc:docMk/>
          <pc:sldMk cId="1670371910" sldId="281"/>
        </pc:sldMkLst>
        <pc:inkChg chg="add">
          <ac:chgData name="santosh kumar" userId="bf81ffd15a585672" providerId="LiveId" clId="{4A1D4D09-BC81-4980-8CA7-FEEFD5B5C184}" dt="2021-02-03T04:53:55.930" v="1387"/>
          <ac:inkMkLst>
            <pc:docMk/>
            <pc:sldMk cId="1670371910" sldId="281"/>
            <ac:inkMk id="2" creationId="{1CEF531D-C71D-47C2-A73C-9B335C88D677}"/>
          </ac:inkMkLst>
        </pc:inkChg>
      </pc:sldChg>
      <pc:sldChg chg="addSp new">
        <pc:chgData name="santosh kumar" userId="bf81ffd15a585672" providerId="LiveId" clId="{4A1D4D09-BC81-4980-8CA7-FEEFD5B5C184}" dt="2021-02-03T05:27:47.702" v="1389"/>
        <pc:sldMkLst>
          <pc:docMk/>
          <pc:sldMk cId="3028644971" sldId="282"/>
        </pc:sldMkLst>
        <pc:inkChg chg="add">
          <ac:chgData name="santosh kumar" userId="bf81ffd15a585672" providerId="LiveId" clId="{4A1D4D09-BC81-4980-8CA7-FEEFD5B5C184}" dt="2021-02-03T04:56:48.480" v="1388"/>
          <ac:inkMkLst>
            <pc:docMk/>
            <pc:sldMk cId="3028644971" sldId="282"/>
            <ac:inkMk id="2" creationId="{18C93A89-ACFD-4323-AC35-D350E32ADAD6}"/>
          </ac:inkMkLst>
        </pc:inkChg>
        <pc:inkChg chg="add">
          <ac:chgData name="santosh kumar" userId="bf81ffd15a585672" providerId="LiveId" clId="{4A1D4D09-BC81-4980-8CA7-FEEFD5B5C184}" dt="2021-02-03T05:27:47.702" v="1389"/>
          <ac:inkMkLst>
            <pc:docMk/>
            <pc:sldMk cId="3028644971" sldId="282"/>
            <ac:inkMk id="3" creationId="{EF826AAC-0C5F-4071-8DE0-BA4661BE5DE7}"/>
          </ac:inkMkLst>
        </pc:inkChg>
      </pc:sldChg>
      <pc:sldChg chg="addSp new">
        <pc:chgData name="santosh kumar" userId="bf81ffd15a585672" providerId="LiveId" clId="{4A1D4D09-BC81-4980-8CA7-FEEFD5B5C184}" dt="2021-02-03T05:27:47.702" v="1389"/>
        <pc:sldMkLst>
          <pc:docMk/>
          <pc:sldMk cId="2558713853" sldId="283"/>
        </pc:sldMkLst>
        <pc:inkChg chg="add">
          <ac:chgData name="santosh kumar" userId="bf81ffd15a585672" providerId="LiveId" clId="{4A1D4D09-BC81-4980-8CA7-FEEFD5B5C184}" dt="2021-02-03T05:27:47.702" v="1389"/>
          <ac:inkMkLst>
            <pc:docMk/>
            <pc:sldMk cId="2558713853" sldId="283"/>
            <ac:inkMk id="2" creationId="{4DA01CC3-9F24-4E26-A6B1-FD20A256B7D6}"/>
          </ac:inkMkLst>
        </pc:inkChg>
      </pc:sldChg>
      <pc:sldChg chg="addSp new">
        <pc:chgData name="santosh kumar" userId="bf81ffd15a585672" providerId="LiveId" clId="{4A1D4D09-BC81-4980-8CA7-FEEFD5B5C184}" dt="2021-02-03T05:27:47.702" v="1389"/>
        <pc:sldMkLst>
          <pc:docMk/>
          <pc:sldMk cId="1179795223" sldId="284"/>
        </pc:sldMkLst>
        <pc:inkChg chg="add">
          <ac:chgData name="santosh kumar" userId="bf81ffd15a585672" providerId="LiveId" clId="{4A1D4D09-BC81-4980-8CA7-FEEFD5B5C184}" dt="2021-02-03T05:27:47.702" v="1389"/>
          <ac:inkMkLst>
            <pc:docMk/>
            <pc:sldMk cId="1179795223" sldId="284"/>
            <ac:inkMk id="2" creationId="{F529DFE7-439D-4B41-BAF6-27FCBB4A663A}"/>
          </ac:inkMkLst>
        </pc:inkChg>
      </pc:sldChg>
      <pc:sldChg chg="addSp new">
        <pc:chgData name="santosh kumar" userId="bf81ffd15a585672" providerId="LiveId" clId="{4A1D4D09-BC81-4980-8CA7-FEEFD5B5C184}" dt="2021-02-03T05:27:47.702" v="1389"/>
        <pc:sldMkLst>
          <pc:docMk/>
          <pc:sldMk cId="3544508545" sldId="285"/>
        </pc:sldMkLst>
        <pc:inkChg chg="add">
          <ac:chgData name="santosh kumar" userId="bf81ffd15a585672" providerId="LiveId" clId="{4A1D4D09-BC81-4980-8CA7-FEEFD5B5C184}" dt="2021-02-03T05:27:47.702" v="1389"/>
          <ac:inkMkLst>
            <pc:docMk/>
            <pc:sldMk cId="3544508545" sldId="285"/>
            <ac:inkMk id="2" creationId="{C02E1B2F-92C8-43F9-994D-7ED6385834FE}"/>
          </ac:inkMkLst>
        </pc:inkChg>
      </pc:sldChg>
      <pc:sldChg chg="addSp new">
        <pc:chgData name="santosh kumar" userId="bf81ffd15a585672" providerId="LiveId" clId="{4A1D4D09-BC81-4980-8CA7-FEEFD5B5C184}" dt="2021-02-03T05:27:47.702" v="1389"/>
        <pc:sldMkLst>
          <pc:docMk/>
          <pc:sldMk cId="3401275102" sldId="286"/>
        </pc:sldMkLst>
        <pc:inkChg chg="add">
          <ac:chgData name="santosh kumar" userId="bf81ffd15a585672" providerId="LiveId" clId="{4A1D4D09-BC81-4980-8CA7-FEEFD5B5C184}" dt="2021-02-03T05:27:47.702" v="1389"/>
          <ac:inkMkLst>
            <pc:docMk/>
            <pc:sldMk cId="3401275102" sldId="286"/>
            <ac:inkMk id="2" creationId="{4B678509-BF3A-41BE-84AB-E055EFF37388}"/>
          </ac:inkMkLst>
        </pc:inkChg>
      </pc:sldChg>
      <pc:sldChg chg="addSp new">
        <pc:chgData name="santosh kumar" userId="bf81ffd15a585672" providerId="LiveId" clId="{4A1D4D09-BC81-4980-8CA7-FEEFD5B5C184}" dt="2021-02-03T05:27:47.702" v="1389"/>
        <pc:sldMkLst>
          <pc:docMk/>
          <pc:sldMk cId="3594684629" sldId="287"/>
        </pc:sldMkLst>
        <pc:inkChg chg="add">
          <ac:chgData name="santosh kumar" userId="bf81ffd15a585672" providerId="LiveId" clId="{4A1D4D09-BC81-4980-8CA7-FEEFD5B5C184}" dt="2021-02-03T05:27:47.702" v="1389"/>
          <ac:inkMkLst>
            <pc:docMk/>
            <pc:sldMk cId="3594684629" sldId="287"/>
            <ac:inkMk id="2" creationId="{DD3AD27E-BFD7-4EC9-8A44-B39AA18C8F83}"/>
          </ac:inkMkLst>
        </pc:inkChg>
      </pc:sldChg>
      <pc:sldChg chg="addSp new">
        <pc:chgData name="santosh kumar" userId="bf81ffd15a585672" providerId="LiveId" clId="{4A1D4D09-BC81-4980-8CA7-FEEFD5B5C184}" dt="2021-02-03T05:27:47.702" v="1389"/>
        <pc:sldMkLst>
          <pc:docMk/>
          <pc:sldMk cId="3722042641" sldId="288"/>
        </pc:sldMkLst>
        <pc:inkChg chg="add">
          <ac:chgData name="santosh kumar" userId="bf81ffd15a585672" providerId="LiveId" clId="{4A1D4D09-BC81-4980-8CA7-FEEFD5B5C184}" dt="2021-02-03T05:27:47.702" v="1389"/>
          <ac:inkMkLst>
            <pc:docMk/>
            <pc:sldMk cId="3722042641" sldId="288"/>
            <ac:inkMk id="2" creationId="{37AE3F60-A681-4381-A4DC-FAAE54C18ABE}"/>
          </ac:inkMkLst>
        </pc:inkChg>
      </pc:sldChg>
      <pc:sldChg chg="addSp new">
        <pc:chgData name="santosh kumar" userId="bf81ffd15a585672" providerId="LiveId" clId="{4A1D4D09-BC81-4980-8CA7-FEEFD5B5C184}" dt="2021-02-03T05:27:47.702" v="1389"/>
        <pc:sldMkLst>
          <pc:docMk/>
          <pc:sldMk cId="3127452065" sldId="289"/>
        </pc:sldMkLst>
        <pc:inkChg chg="add">
          <ac:chgData name="santosh kumar" userId="bf81ffd15a585672" providerId="LiveId" clId="{4A1D4D09-BC81-4980-8CA7-FEEFD5B5C184}" dt="2021-02-03T05:27:47.702" v="1389"/>
          <ac:inkMkLst>
            <pc:docMk/>
            <pc:sldMk cId="3127452065" sldId="289"/>
            <ac:inkMk id="2" creationId="{0B0F5C57-C05F-44D2-AFB0-B28F12BF10EF}"/>
          </ac:inkMkLst>
        </pc:inkChg>
      </pc:sldChg>
      <pc:sldChg chg="addSp new">
        <pc:chgData name="santosh kumar" userId="bf81ffd15a585672" providerId="LiveId" clId="{4A1D4D09-BC81-4980-8CA7-FEEFD5B5C184}" dt="2021-02-03T05:27:47.702" v="1389"/>
        <pc:sldMkLst>
          <pc:docMk/>
          <pc:sldMk cId="96837566" sldId="290"/>
        </pc:sldMkLst>
        <pc:inkChg chg="add">
          <ac:chgData name="santosh kumar" userId="bf81ffd15a585672" providerId="LiveId" clId="{4A1D4D09-BC81-4980-8CA7-FEEFD5B5C184}" dt="2021-02-03T05:27:47.702" v="1389"/>
          <ac:inkMkLst>
            <pc:docMk/>
            <pc:sldMk cId="96837566" sldId="290"/>
            <ac:inkMk id="2" creationId="{22911B6F-D54F-47FA-8EF7-1C5BA0211202}"/>
          </ac:inkMkLst>
        </pc:inkChg>
      </pc:sldChg>
      <pc:sldChg chg="addSp new">
        <pc:chgData name="santosh kumar" userId="bf81ffd15a585672" providerId="LiveId" clId="{4A1D4D09-BC81-4980-8CA7-FEEFD5B5C184}" dt="2021-02-03T05:27:47.702" v="1389"/>
        <pc:sldMkLst>
          <pc:docMk/>
          <pc:sldMk cId="4225415483" sldId="291"/>
        </pc:sldMkLst>
        <pc:inkChg chg="add">
          <ac:chgData name="santosh kumar" userId="bf81ffd15a585672" providerId="LiveId" clId="{4A1D4D09-BC81-4980-8CA7-FEEFD5B5C184}" dt="2021-02-03T05:27:47.702" v="1389"/>
          <ac:inkMkLst>
            <pc:docMk/>
            <pc:sldMk cId="4225415483" sldId="291"/>
            <ac:inkMk id="2" creationId="{9D92C903-3B40-4479-9122-A13FC5714760}"/>
          </ac:inkMkLst>
        </pc:inkChg>
      </pc:sldChg>
      <pc:sldChg chg="addSp delSp new mod">
        <pc:chgData name="santosh kumar" userId="bf81ffd15a585672" providerId="LiveId" clId="{4A1D4D09-BC81-4980-8CA7-FEEFD5B5C184}" dt="2021-02-11T06:05:14.663" v="1409"/>
        <pc:sldMkLst>
          <pc:docMk/>
          <pc:sldMk cId="3063502724" sldId="292"/>
        </pc:sldMkLst>
        <pc:inkChg chg="add">
          <ac:chgData name="santosh kumar" userId="bf81ffd15a585672" providerId="LiveId" clId="{4A1D4D09-BC81-4980-8CA7-FEEFD5B5C184}" dt="2021-02-11T06:05:14.663" v="1409"/>
          <ac:inkMkLst>
            <pc:docMk/>
            <pc:sldMk cId="3063502724" sldId="292"/>
            <ac:inkMk id="2" creationId="{3ABD9051-8094-447F-83C8-D3C8C7556EED}"/>
          </ac:inkMkLst>
        </pc:inkChg>
        <pc:inkChg chg="add del">
          <ac:chgData name="santosh kumar" userId="bf81ffd15a585672" providerId="LiveId" clId="{4A1D4D09-BC81-4980-8CA7-FEEFD5B5C184}" dt="2021-02-09T03:25:33.563" v="1406" actId="9405"/>
          <ac:inkMkLst>
            <pc:docMk/>
            <pc:sldMk cId="3063502724" sldId="292"/>
            <ac:inkMk id="2" creationId="{DB68E313-719D-49AF-8AA0-B14DC8DCF56A}"/>
          </ac:inkMkLst>
        </pc:inkChg>
        <pc:inkChg chg="add">
          <ac:chgData name="santosh kumar" userId="bf81ffd15a585672" providerId="LiveId" clId="{4A1D4D09-BC81-4980-8CA7-FEEFD5B5C184}" dt="2021-02-09T03:50:26.903" v="1407"/>
          <ac:inkMkLst>
            <pc:docMk/>
            <pc:sldMk cId="3063502724" sldId="292"/>
            <ac:inkMk id="3" creationId="{DC7FEB22-DD83-40E5-8514-DD7BB6650ADF}"/>
          </ac:inkMkLst>
        </pc:inkChg>
      </pc:sldChg>
      <pc:sldChg chg="addSp new">
        <pc:chgData name="santosh kumar" userId="bf81ffd15a585672" providerId="LiveId" clId="{4A1D4D09-BC81-4980-8CA7-FEEFD5B5C184}" dt="2021-02-12T06:13:45.555" v="1424"/>
        <pc:sldMkLst>
          <pc:docMk/>
          <pc:sldMk cId="189347754" sldId="293"/>
        </pc:sldMkLst>
        <pc:inkChg chg="add">
          <ac:chgData name="santosh kumar" userId="bf81ffd15a585672" providerId="LiveId" clId="{4A1D4D09-BC81-4980-8CA7-FEEFD5B5C184}" dt="2021-02-12T06:13:45.555" v="1424"/>
          <ac:inkMkLst>
            <pc:docMk/>
            <pc:sldMk cId="189347754" sldId="293"/>
            <ac:inkMk id="2" creationId="{6CA4161C-A167-4118-95F0-1CBFDF7D6744}"/>
          </ac:inkMkLst>
        </pc:inkChg>
      </pc:sldChg>
      <pc:sldChg chg="new">
        <pc:chgData name="santosh kumar" userId="bf81ffd15a585672" providerId="LiveId" clId="{4A1D4D09-BC81-4980-8CA7-FEEFD5B5C184}" dt="2021-02-03T04:03:57.707" v="1386" actId="680"/>
        <pc:sldMkLst>
          <pc:docMk/>
          <pc:sldMk cId="1909995281" sldId="294"/>
        </pc:sldMkLst>
      </pc:sldChg>
      <pc:sldChg chg="new del">
        <pc:chgData name="santosh kumar" userId="bf81ffd15a585672" providerId="LiveId" clId="{4A1D4D09-BC81-4980-8CA7-FEEFD5B5C184}" dt="2021-02-09T03:24:37.663" v="1391" actId="680"/>
        <pc:sldMkLst>
          <pc:docMk/>
          <pc:sldMk cId="394514197" sldId="295"/>
        </pc:sldMkLst>
      </pc:sldChg>
      <pc:sldChg chg="addSp new">
        <pc:chgData name="santosh kumar" userId="bf81ffd15a585672" providerId="LiveId" clId="{4A1D4D09-BC81-4980-8CA7-FEEFD5B5C184}" dt="2021-02-11T06:05:14.663" v="1409"/>
        <pc:sldMkLst>
          <pc:docMk/>
          <pc:sldMk cId="2481230966" sldId="295"/>
        </pc:sldMkLst>
        <pc:inkChg chg="add">
          <ac:chgData name="santosh kumar" userId="bf81ffd15a585672" providerId="LiveId" clId="{4A1D4D09-BC81-4980-8CA7-FEEFD5B5C184}" dt="2021-02-09T03:50:26.903" v="1407"/>
          <ac:inkMkLst>
            <pc:docMk/>
            <pc:sldMk cId="2481230966" sldId="295"/>
            <ac:inkMk id="2" creationId="{BA49B2EA-A551-479B-A3D8-B6F0194C77D9}"/>
          </ac:inkMkLst>
        </pc:inkChg>
        <pc:inkChg chg="add">
          <ac:chgData name="santosh kumar" userId="bf81ffd15a585672" providerId="LiveId" clId="{4A1D4D09-BC81-4980-8CA7-FEEFD5B5C184}" dt="2021-02-11T06:05:14.663" v="1409"/>
          <ac:inkMkLst>
            <pc:docMk/>
            <pc:sldMk cId="2481230966" sldId="295"/>
            <ac:inkMk id="3" creationId="{245E59A2-37AB-4D0E-8865-7A5A6E7B5F2D}"/>
          </ac:inkMkLst>
        </pc:inkChg>
      </pc:sldChg>
      <pc:sldChg chg="addSp new del">
        <pc:chgData name="santosh kumar" userId="bf81ffd15a585672" providerId="LiveId" clId="{4A1D4D09-BC81-4980-8CA7-FEEFD5B5C184}" dt="2021-02-09T04:07:37.419" v="1408" actId="47"/>
        <pc:sldMkLst>
          <pc:docMk/>
          <pc:sldMk cId="2769292615" sldId="296"/>
        </pc:sldMkLst>
        <pc:inkChg chg="add">
          <ac:chgData name="santosh kumar" userId="bf81ffd15a585672" providerId="LiveId" clId="{4A1D4D09-BC81-4980-8CA7-FEEFD5B5C184}" dt="2021-02-09T03:50:26.903" v="1407"/>
          <ac:inkMkLst>
            <pc:docMk/>
            <pc:sldMk cId="2769292615" sldId="296"/>
            <ac:inkMk id="2" creationId="{4FF1A3F8-3613-421D-8C8D-BB0674280278}"/>
          </ac:inkMkLst>
        </pc:inkChg>
      </pc:sldChg>
      <pc:sldChg chg="addSp new">
        <pc:chgData name="santosh kumar" userId="bf81ffd15a585672" providerId="LiveId" clId="{4A1D4D09-BC81-4980-8CA7-FEEFD5B5C184}" dt="2021-02-11T06:05:14.663" v="1409"/>
        <pc:sldMkLst>
          <pc:docMk/>
          <pc:sldMk cId="2234391976" sldId="297"/>
        </pc:sldMkLst>
        <pc:inkChg chg="add">
          <ac:chgData name="santosh kumar" userId="bf81ffd15a585672" providerId="LiveId" clId="{4A1D4D09-BC81-4980-8CA7-FEEFD5B5C184}" dt="2021-02-11T06:05:14.663" v="1409"/>
          <ac:inkMkLst>
            <pc:docMk/>
            <pc:sldMk cId="2234391976" sldId="297"/>
            <ac:inkMk id="2" creationId="{170181DB-D810-47E0-BCF5-75BCC4A0D085}"/>
          </ac:inkMkLst>
        </pc:inkChg>
      </pc:sldChg>
      <pc:sldChg chg="addSp new">
        <pc:chgData name="santosh kumar" userId="bf81ffd15a585672" providerId="LiveId" clId="{4A1D4D09-BC81-4980-8CA7-FEEFD5B5C184}" dt="2021-02-11T06:05:14.663" v="1409"/>
        <pc:sldMkLst>
          <pc:docMk/>
          <pc:sldMk cId="3439807043" sldId="298"/>
        </pc:sldMkLst>
        <pc:inkChg chg="add">
          <ac:chgData name="santosh kumar" userId="bf81ffd15a585672" providerId="LiveId" clId="{4A1D4D09-BC81-4980-8CA7-FEEFD5B5C184}" dt="2021-02-11T06:05:14.663" v="1409"/>
          <ac:inkMkLst>
            <pc:docMk/>
            <pc:sldMk cId="3439807043" sldId="298"/>
            <ac:inkMk id="2" creationId="{0D994A72-3BD1-42E5-B9D6-462CF6E897AE}"/>
          </ac:inkMkLst>
        </pc:inkChg>
      </pc:sldChg>
      <pc:sldChg chg="addSp new">
        <pc:chgData name="santosh kumar" userId="bf81ffd15a585672" providerId="LiveId" clId="{4A1D4D09-BC81-4980-8CA7-FEEFD5B5C184}" dt="2021-02-11T06:05:14.663" v="1409"/>
        <pc:sldMkLst>
          <pc:docMk/>
          <pc:sldMk cId="3244741495" sldId="299"/>
        </pc:sldMkLst>
        <pc:inkChg chg="add">
          <ac:chgData name="santosh kumar" userId="bf81ffd15a585672" providerId="LiveId" clId="{4A1D4D09-BC81-4980-8CA7-FEEFD5B5C184}" dt="2021-02-11T06:05:14.663" v="1409"/>
          <ac:inkMkLst>
            <pc:docMk/>
            <pc:sldMk cId="3244741495" sldId="299"/>
            <ac:inkMk id="2" creationId="{4C0D575A-E9DC-4C6B-BB04-76E638B12177}"/>
          </ac:inkMkLst>
        </pc:inkChg>
      </pc:sldChg>
      <pc:sldChg chg="addSp new">
        <pc:chgData name="santosh kumar" userId="bf81ffd15a585672" providerId="LiveId" clId="{4A1D4D09-BC81-4980-8CA7-FEEFD5B5C184}" dt="2021-02-11T06:05:14.663" v="1409"/>
        <pc:sldMkLst>
          <pc:docMk/>
          <pc:sldMk cId="1026386977" sldId="300"/>
        </pc:sldMkLst>
        <pc:inkChg chg="add">
          <ac:chgData name="santosh kumar" userId="bf81ffd15a585672" providerId="LiveId" clId="{4A1D4D09-BC81-4980-8CA7-FEEFD5B5C184}" dt="2021-02-11T06:05:14.663" v="1409"/>
          <ac:inkMkLst>
            <pc:docMk/>
            <pc:sldMk cId="1026386977" sldId="300"/>
            <ac:inkMk id="2" creationId="{5A523A59-A6BB-43A5-9C42-7671A15DB873}"/>
          </ac:inkMkLst>
        </pc:inkChg>
      </pc:sldChg>
      <pc:sldChg chg="addSp new">
        <pc:chgData name="santosh kumar" userId="bf81ffd15a585672" providerId="LiveId" clId="{4A1D4D09-BC81-4980-8CA7-FEEFD5B5C184}" dt="2021-02-11T06:05:14.663" v="1409"/>
        <pc:sldMkLst>
          <pc:docMk/>
          <pc:sldMk cId="3171728721" sldId="301"/>
        </pc:sldMkLst>
        <pc:inkChg chg="add">
          <ac:chgData name="santosh kumar" userId="bf81ffd15a585672" providerId="LiveId" clId="{4A1D4D09-BC81-4980-8CA7-FEEFD5B5C184}" dt="2021-02-11T06:05:14.663" v="1409"/>
          <ac:inkMkLst>
            <pc:docMk/>
            <pc:sldMk cId="3171728721" sldId="301"/>
            <ac:inkMk id="2" creationId="{17EF5FE3-42C1-4F12-BA5B-DD8178E2DACC}"/>
          </ac:inkMkLst>
        </pc:inkChg>
      </pc:sldChg>
      <pc:sldChg chg="new del">
        <pc:chgData name="santosh kumar" userId="bf81ffd15a585672" providerId="LiveId" clId="{4A1D4D09-BC81-4980-8CA7-FEEFD5B5C184}" dt="2021-02-11T06:29:02.714" v="1410" actId="47"/>
        <pc:sldMkLst>
          <pc:docMk/>
          <pc:sldMk cId="500337723" sldId="302"/>
        </pc:sldMkLst>
      </pc:sldChg>
      <pc:sldChg chg="addSp new">
        <pc:chgData name="santosh kumar" userId="bf81ffd15a585672" providerId="LiveId" clId="{4A1D4D09-BC81-4980-8CA7-FEEFD5B5C184}" dt="2021-02-11T06:05:14.663" v="1409"/>
        <pc:sldMkLst>
          <pc:docMk/>
          <pc:sldMk cId="1589435103" sldId="303"/>
        </pc:sldMkLst>
        <pc:inkChg chg="add">
          <ac:chgData name="santosh kumar" userId="bf81ffd15a585672" providerId="LiveId" clId="{4A1D4D09-BC81-4980-8CA7-FEEFD5B5C184}" dt="2021-02-11T06:05:14.663" v="1409"/>
          <ac:inkMkLst>
            <pc:docMk/>
            <pc:sldMk cId="1589435103" sldId="303"/>
            <ac:inkMk id="2" creationId="{09840C10-8184-4DDE-BDAE-E07ECB9A3E05}"/>
          </ac:inkMkLst>
        </pc:inkChg>
      </pc:sldChg>
      <pc:sldChg chg="addSp new">
        <pc:chgData name="santosh kumar" userId="bf81ffd15a585672" providerId="LiveId" clId="{4A1D4D09-BC81-4980-8CA7-FEEFD5B5C184}" dt="2021-02-12T05:58:25.806" v="1423"/>
        <pc:sldMkLst>
          <pc:docMk/>
          <pc:sldMk cId="3166726152" sldId="304"/>
        </pc:sldMkLst>
        <pc:inkChg chg="add">
          <ac:chgData name="santosh kumar" userId="bf81ffd15a585672" providerId="LiveId" clId="{4A1D4D09-BC81-4980-8CA7-FEEFD5B5C184}" dt="2021-02-12T05:58:25.806" v="1423"/>
          <ac:inkMkLst>
            <pc:docMk/>
            <pc:sldMk cId="3166726152" sldId="304"/>
            <ac:inkMk id="2" creationId="{368B0D65-C2D5-4C81-BFC1-48D897AFE117}"/>
          </ac:inkMkLst>
        </pc:inkChg>
      </pc:sldChg>
      <pc:sldChg chg="addSp new">
        <pc:chgData name="santosh kumar" userId="bf81ffd15a585672" providerId="LiveId" clId="{4A1D4D09-BC81-4980-8CA7-FEEFD5B5C184}" dt="2021-02-12T05:58:25.806" v="1423"/>
        <pc:sldMkLst>
          <pc:docMk/>
          <pc:sldMk cId="333611846" sldId="305"/>
        </pc:sldMkLst>
        <pc:inkChg chg="add">
          <ac:chgData name="santosh kumar" userId="bf81ffd15a585672" providerId="LiveId" clId="{4A1D4D09-BC81-4980-8CA7-FEEFD5B5C184}" dt="2021-02-12T05:58:25.806" v="1423"/>
          <ac:inkMkLst>
            <pc:docMk/>
            <pc:sldMk cId="333611846" sldId="305"/>
            <ac:inkMk id="2" creationId="{AFBC5899-D92A-4FEF-8238-D8D02333DE30}"/>
          </ac:inkMkLst>
        </pc:inkChg>
      </pc:sldChg>
      <pc:sldChg chg="addSp new">
        <pc:chgData name="santosh kumar" userId="bf81ffd15a585672" providerId="LiveId" clId="{4A1D4D09-BC81-4980-8CA7-FEEFD5B5C184}" dt="2021-02-12T05:58:25.806" v="1423"/>
        <pc:sldMkLst>
          <pc:docMk/>
          <pc:sldMk cId="3381900079" sldId="306"/>
        </pc:sldMkLst>
        <pc:inkChg chg="add">
          <ac:chgData name="santosh kumar" userId="bf81ffd15a585672" providerId="LiveId" clId="{4A1D4D09-BC81-4980-8CA7-FEEFD5B5C184}" dt="2021-02-12T05:58:25.806" v="1423"/>
          <ac:inkMkLst>
            <pc:docMk/>
            <pc:sldMk cId="3381900079" sldId="306"/>
            <ac:inkMk id="2" creationId="{E0EFC1EF-5FA0-4946-A424-D4709DBFF83F}"/>
          </ac:inkMkLst>
        </pc:inkChg>
      </pc:sldChg>
      <pc:sldChg chg="addSp new">
        <pc:chgData name="santosh kumar" userId="bf81ffd15a585672" providerId="LiveId" clId="{4A1D4D09-BC81-4980-8CA7-FEEFD5B5C184}" dt="2021-02-12T05:58:25.806" v="1423"/>
        <pc:sldMkLst>
          <pc:docMk/>
          <pc:sldMk cId="1245094557" sldId="307"/>
        </pc:sldMkLst>
        <pc:inkChg chg="add">
          <ac:chgData name="santosh kumar" userId="bf81ffd15a585672" providerId="LiveId" clId="{4A1D4D09-BC81-4980-8CA7-FEEFD5B5C184}" dt="2021-02-12T05:58:25.806" v="1423"/>
          <ac:inkMkLst>
            <pc:docMk/>
            <pc:sldMk cId="1245094557" sldId="307"/>
            <ac:inkMk id="2" creationId="{A682BDB0-9CBF-42A7-A8B7-64353447B9F7}"/>
          </ac:inkMkLst>
        </pc:inkChg>
      </pc:sldChg>
      <pc:sldChg chg="addSp new">
        <pc:chgData name="santosh kumar" userId="bf81ffd15a585672" providerId="LiveId" clId="{4A1D4D09-BC81-4980-8CA7-FEEFD5B5C184}" dt="2021-02-12T06:13:45.555" v="1424"/>
        <pc:sldMkLst>
          <pc:docMk/>
          <pc:sldMk cId="3462650971" sldId="308"/>
        </pc:sldMkLst>
        <pc:inkChg chg="add">
          <ac:chgData name="santosh kumar" userId="bf81ffd15a585672" providerId="LiveId" clId="{4A1D4D09-BC81-4980-8CA7-FEEFD5B5C184}" dt="2021-02-12T06:13:45.555" v="1424"/>
          <ac:inkMkLst>
            <pc:docMk/>
            <pc:sldMk cId="3462650971" sldId="308"/>
            <ac:inkMk id="2" creationId="{513FA563-BA61-4E99-8016-A0D339D4A4C3}"/>
          </ac:inkMkLst>
        </pc:inkChg>
      </pc:sldChg>
      <pc:sldChg chg="addSp new">
        <pc:chgData name="santosh kumar" userId="bf81ffd15a585672" providerId="LiveId" clId="{4A1D4D09-BC81-4980-8CA7-FEEFD5B5C184}" dt="2021-02-12T06:13:45.555" v="1424"/>
        <pc:sldMkLst>
          <pc:docMk/>
          <pc:sldMk cId="3258671081" sldId="309"/>
        </pc:sldMkLst>
        <pc:inkChg chg="add">
          <ac:chgData name="santosh kumar" userId="bf81ffd15a585672" providerId="LiveId" clId="{4A1D4D09-BC81-4980-8CA7-FEEFD5B5C184}" dt="2021-02-12T06:13:45.555" v="1424"/>
          <ac:inkMkLst>
            <pc:docMk/>
            <pc:sldMk cId="3258671081" sldId="309"/>
            <ac:inkMk id="2" creationId="{F1223F87-D524-4533-AC4A-01BC70A98AC0}"/>
          </ac:inkMkLst>
        </pc:inkChg>
      </pc:sldChg>
      <pc:sldChg chg="addSp new">
        <pc:chgData name="santosh kumar" userId="bf81ffd15a585672" providerId="LiveId" clId="{4A1D4D09-BC81-4980-8CA7-FEEFD5B5C184}" dt="2021-02-12T06:23:55.684" v="1427"/>
        <pc:sldMkLst>
          <pc:docMk/>
          <pc:sldMk cId="2970687906" sldId="310"/>
        </pc:sldMkLst>
        <pc:inkChg chg="add">
          <ac:chgData name="santosh kumar" userId="bf81ffd15a585672" providerId="LiveId" clId="{4A1D4D09-BC81-4980-8CA7-FEEFD5B5C184}" dt="2021-02-12T06:15:49.938" v="1425"/>
          <ac:inkMkLst>
            <pc:docMk/>
            <pc:sldMk cId="2970687906" sldId="310"/>
            <ac:inkMk id="2" creationId="{B0BE8A57-A684-4093-9594-86614725558C}"/>
          </ac:inkMkLst>
        </pc:inkChg>
        <pc:inkChg chg="add">
          <ac:chgData name="santosh kumar" userId="bf81ffd15a585672" providerId="LiveId" clId="{4A1D4D09-BC81-4980-8CA7-FEEFD5B5C184}" dt="2021-02-12T06:20:00.775" v="1426"/>
          <ac:inkMkLst>
            <pc:docMk/>
            <pc:sldMk cId="2970687906" sldId="310"/>
            <ac:inkMk id="3" creationId="{415F9160-DF9A-4565-A0A0-C112864F577B}"/>
          </ac:inkMkLst>
        </pc:inkChg>
        <pc:inkChg chg="add">
          <ac:chgData name="santosh kumar" userId="bf81ffd15a585672" providerId="LiveId" clId="{4A1D4D09-BC81-4980-8CA7-FEEFD5B5C184}" dt="2021-02-12T06:23:55.684" v="1427"/>
          <ac:inkMkLst>
            <pc:docMk/>
            <pc:sldMk cId="2970687906" sldId="310"/>
            <ac:inkMk id="4" creationId="{262A4C4D-4AB8-4B5E-AC0A-719F51A4D59E}"/>
          </ac:inkMkLst>
        </pc:inkChg>
      </pc:sldChg>
      <pc:sldChg chg="addSp new">
        <pc:chgData name="santosh kumar" userId="bf81ffd15a585672" providerId="LiveId" clId="{4A1D4D09-BC81-4980-8CA7-FEEFD5B5C184}" dt="2021-02-12T06:23:55.684" v="1427"/>
        <pc:sldMkLst>
          <pc:docMk/>
          <pc:sldMk cId="1736305729" sldId="311"/>
        </pc:sldMkLst>
        <pc:inkChg chg="add">
          <ac:chgData name="santosh kumar" userId="bf81ffd15a585672" providerId="LiveId" clId="{4A1D4D09-BC81-4980-8CA7-FEEFD5B5C184}" dt="2021-02-12T06:23:55.684" v="1427"/>
          <ac:inkMkLst>
            <pc:docMk/>
            <pc:sldMk cId="1736305729" sldId="311"/>
            <ac:inkMk id="2" creationId="{B35A065B-19BD-4FE4-B5F7-8FFFDA10FFA3}"/>
          </ac:inkMkLst>
        </pc:inkChg>
      </pc:sldChg>
      <pc:sldChg chg="addSp new">
        <pc:chgData name="santosh kumar" userId="bf81ffd15a585672" providerId="LiveId" clId="{4A1D4D09-BC81-4980-8CA7-FEEFD5B5C184}" dt="2021-02-12T06:23:55.684" v="1427"/>
        <pc:sldMkLst>
          <pc:docMk/>
          <pc:sldMk cId="3945457785" sldId="312"/>
        </pc:sldMkLst>
        <pc:inkChg chg="add">
          <ac:chgData name="santosh kumar" userId="bf81ffd15a585672" providerId="LiveId" clId="{4A1D4D09-BC81-4980-8CA7-FEEFD5B5C184}" dt="2021-02-12T06:23:55.684" v="1427"/>
          <ac:inkMkLst>
            <pc:docMk/>
            <pc:sldMk cId="3945457785" sldId="312"/>
            <ac:inkMk id="2" creationId="{08E4D3C4-B253-4ECA-82DF-59691F8CE857}"/>
          </ac:inkMkLst>
        </pc:inkChg>
      </pc:sldChg>
      <pc:sldChg chg="addSp new">
        <pc:chgData name="santosh kumar" userId="bf81ffd15a585672" providerId="LiveId" clId="{4A1D4D09-BC81-4980-8CA7-FEEFD5B5C184}" dt="2021-02-12T06:27:57.861" v="1428"/>
        <pc:sldMkLst>
          <pc:docMk/>
          <pc:sldMk cId="4037038562" sldId="313"/>
        </pc:sldMkLst>
        <pc:inkChg chg="add">
          <ac:chgData name="santosh kumar" userId="bf81ffd15a585672" providerId="LiveId" clId="{4A1D4D09-BC81-4980-8CA7-FEEFD5B5C184}" dt="2021-02-12T06:27:57.861" v="1428"/>
          <ac:inkMkLst>
            <pc:docMk/>
            <pc:sldMk cId="4037038562" sldId="313"/>
            <ac:inkMk id="2" creationId="{9BEC33F0-EF02-4258-AB4E-DB8F4A0F0FBE}"/>
          </ac:inkMkLst>
        </pc:inkChg>
      </pc:sldChg>
      <pc:sldChg chg="addSp new">
        <pc:chgData name="santosh kumar" userId="bf81ffd15a585672" providerId="LiveId" clId="{4A1D4D09-BC81-4980-8CA7-FEEFD5B5C184}" dt="2021-02-12T06:31:48.027" v="1429"/>
        <pc:sldMkLst>
          <pc:docMk/>
          <pc:sldMk cId="3596705609" sldId="314"/>
        </pc:sldMkLst>
        <pc:inkChg chg="add">
          <ac:chgData name="santosh kumar" userId="bf81ffd15a585672" providerId="LiveId" clId="{4A1D4D09-BC81-4980-8CA7-FEEFD5B5C184}" dt="2021-02-12T06:31:48.027" v="1429"/>
          <ac:inkMkLst>
            <pc:docMk/>
            <pc:sldMk cId="3596705609" sldId="314"/>
            <ac:inkMk id="2" creationId="{224430FD-2916-49D3-911C-DA0DBE268532}"/>
          </ac:inkMkLst>
        </pc:inkChg>
      </pc:sldChg>
      <pc:sldChg chg="addSp new">
        <pc:chgData name="santosh kumar" userId="bf81ffd15a585672" providerId="LiveId" clId="{4A1D4D09-BC81-4980-8CA7-FEEFD5B5C184}" dt="2021-02-12T06:34:21.663" v="1430"/>
        <pc:sldMkLst>
          <pc:docMk/>
          <pc:sldMk cId="1051465996" sldId="315"/>
        </pc:sldMkLst>
        <pc:inkChg chg="add">
          <ac:chgData name="santosh kumar" userId="bf81ffd15a585672" providerId="LiveId" clId="{4A1D4D09-BC81-4980-8CA7-FEEFD5B5C184}" dt="2021-02-12T06:31:48.027" v="1429"/>
          <ac:inkMkLst>
            <pc:docMk/>
            <pc:sldMk cId="1051465996" sldId="315"/>
            <ac:inkMk id="2" creationId="{5F92C3E8-0167-490A-B7A0-ACA989313234}"/>
          </ac:inkMkLst>
        </pc:inkChg>
        <pc:inkChg chg="add">
          <ac:chgData name="santosh kumar" userId="bf81ffd15a585672" providerId="LiveId" clId="{4A1D4D09-BC81-4980-8CA7-FEEFD5B5C184}" dt="2021-02-12T06:34:21.663" v="1430"/>
          <ac:inkMkLst>
            <pc:docMk/>
            <pc:sldMk cId="1051465996" sldId="315"/>
            <ac:inkMk id="3" creationId="{848EE9EA-D7D1-4677-9B03-EDD60211B181}"/>
          </ac:inkMkLst>
        </pc:inkChg>
      </pc:sldChg>
      <pc:sldChg chg="addSp new">
        <pc:chgData name="santosh kumar" userId="bf81ffd15a585672" providerId="LiveId" clId="{4A1D4D09-BC81-4980-8CA7-FEEFD5B5C184}" dt="2021-02-16T03:50:41.719" v="1453"/>
        <pc:sldMkLst>
          <pc:docMk/>
          <pc:sldMk cId="3073141499" sldId="316"/>
        </pc:sldMkLst>
        <pc:inkChg chg="add">
          <ac:chgData name="santosh kumar" userId="bf81ffd15a585672" providerId="LiveId" clId="{4A1D4D09-BC81-4980-8CA7-FEEFD5B5C184}" dt="2021-02-16T03:27:46.878" v="1431"/>
          <ac:inkMkLst>
            <pc:docMk/>
            <pc:sldMk cId="3073141499" sldId="316"/>
            <ac:inkMk id="2" creationId="{5619405F-065B-4223-A649-659697D23F80}"/>
          </ac:inkMkLst>
        </pc:inkChg>
        <pc:inkChg chg="add">
          <ac:chgData name="santosh kumar" userId="bf81ffd15a585672" providerId="LiveId" clId="{4A1D4D09-BC81-4980-8CA7-FEEFD5B5C184}" dt="2021-02-16T03:40:31.321" v="1452"/>
          <ac:inkMkLst>
            <pc:docMk/>
            <pc:sldMk cId="3073141499" sldId="316"/>
            <ac:inkMk id="3" creationId="{3B6A3193-FF84-4454-B715-5E58C06BFA00}"/>
          </ac:inkMkLst>
        </pc:inkChg>
        <pc:inkChg chg="add">
          <ac:chgData name="santosh kumar" userId="bf81ffd15a585672" providerId="LiveId" clId="{4A1D4D09-BC81-4980-8CA7-FEEFD5B5C184}" dt="2021-02-16T03:50:41.719" v="1453"/>
          <ac:inkMkLst>
            <pc:docMk/>
            <pc:sldMk cId="3073141499" sldId="316"/>
            <ac:inkMk id="4" creationId="{3BAA36A2-C3D7-4390-8CC6-9809F9CA5853}"/>
          </ac:inkMkLst>
        </pc:inkChg>
      </pc:sldChg>
      <pc:sldChg chg="addSp new">
        <pc:chgData name="santosh kumar" userId="bf81ffd15a585672" providerId="LiveId" clId="{4A1D4D09-BC81-4980-8CA7-FEEFD5B5C184}" dt="2021-02-16T03:50:41.719" v="1453"/>
        <pc:sldMkLst>
          <pc:docMk/>
          <pc:sldMk cId="2557076964" sldId="317"/>
        </pc:sldMkLst>
        <pc:inkChg chg="add">
          <ac:chgData name="santosh kumar" userId="bf81ffd15a585672" providerId="LiveId" clId="{4A1D4D09-BC81-4980-8CA7-FEEFD5B5C184}" dt="2021-02-16T03:50:41.719" v="1453"/>
          <ac:inkMkLst>
            <pc:docMk/>
            <pc:sldMk cId="2557076964" sldId="317"/>
            <ac:inkMk id="2" creationId="{E928240B-DB6B-4D11-A892-2172203578FE}"/>
          </ac:inkMkLst>
        </pc:inkChg>
      </pc:sldChg>
      <pc:sldChg chg="addSp new">
        <pc:chgData name="santosh kumar" userId="bf81ffd15a585672" providerId="LiveId" clId="{4A1D4D09-BC81-4980-8CA7-FEEFD5B5C184}" dt="2021-02-16T03:50:41.719" v="1453"/>
        <pc:sldMkLst>
          <pc:docMk/>
          <pc:sldMk cId="2756249635" sldId="318"/>
        </pc:sldMkLst>
        <pc:inkChg chg="add">
          <ac:chgData name="santosh kumar" userId="bf81ffd15a585672" providerId="LiveId" clId="{4A1D4D09-BC81-4980-8CA7-FEEFD5B5C184}" dt="2021-02-16T03:50:41.719" v="1453"/>
          <ac:inkMkLst>
            <pc:docMk/>
            <pc:sldMk cId="2756249635" sldId="318"/>
            <ac:inkMk id="2" creationId="{DB2D8919-53D2-4983-814D-589C9E62A8BB}"/>
          </ac:inkMkLst>
        </pc:inkChg>
      </pc:sldChg>
      <pc:sldChg chg="addSp new">
        <pc:chgData name="santosh kumar" userId="bf81ffd15a585672" providerId="LiveId" clId="{4A1D4D09-BC81-4980-8CA7-FEEFD5B5C184}" dt="2021-02-16T04:00:39.964" v="1454"/>
        <pc:sldMkLst>
          <pc:docMk/>
          <pc:sldMk cId="2750308026" sldId="319"/>
        </pc:sldMkLst>
        <pc:inkChg chg="add">
          <ac:chgData name="santosh kumar" userId="bf81ffd15a585672" providerId="LiveId" clId="{4A1D4D09-BC81-4980-8CA7-FEEFD5B5C184}" dt="2021-02-16T04:00:39.964" v="1454"/>
          <ac:inkMkLst>
            <pc:docMk/>
            <pc:sldMk cId="2750308026" sldId="319"/>
            <ac:inkMk id="2" creationId="{F6A76BB6-6040-496C-94AF-3380ABFEB373}"/>
          </ac:inkMkLst>
        </pc:inkChg>
      </pc:sldChg>
      <pc:sldChg chg="addSp new">
        <pc:chgData name="santosh kumar" userId="bf81ffd15a585672" providerId="LiveId" clId="{4A1D4D09-BC81-4980-8CA7-FEEFD5B5C184}" dt="2021-02-16T04:23:53.421" v="1455"/>
        <pc:sldMkLst>
          <pc:docMk/>
          <pc:sldMk cId="2339570954" sldId="320"/>
        </pc:sldMkLst>
        <pc:inkChg chg="add">
          <ac:chgData name="santosh kumar" userId="bf81ffd15a585672" providerId="LiveId" clId="{4A1D4D09-BC81-4980-8CA7-FEEFD5B5C184}" dt="2021-02-16T04:00:39.964" v="1454"/>
          <ac:inkMkLst>
            <pc:docMk/>
            <pc:sldMk cId="2339570954" sldId="320"/>
            <ac:inkMk id="2" creationId="{9DD04B91-D94B-4152-B98E-1DC48306A3F5}"/>
          </ac:inkMkLst>
        </pc:inkChg>
        <pc:inkChg chg="add">
          <ac:chgData name="santosh kumar" userId="bf81ffd15a585672" providerId="LiveId" clId="{4A1D4D09-BC81-4980-8CA7-FEEFD5B5C184}" dt="2021-02-16T04:23:53.421" v="1455"/>
          <ac:inkMkLst>
            <pc:docMk/>
            <pc:sldMk cId="2339570954" sldId="320"/>
            <ac:inkMk id="3" creationId="{BBC2EF95-727B-48B4-8FB1-FDC7B5777FA7}"/>
          </ac:inkMkLst>
        </pc:inkChg>
      </pc:sldChg>
      <pc:sldChg chg="addSp new">
        <pc:chgData name="santosh kumar" userId="bf81ffd15a585672" providerId="LiveId" clId="{4A1D4D09-BC81-4980-8CA7-FEEFD5B5C184}" dt="2021-02-17T03:47:03.169" v="1456"/>
        <pc:sldMkLst>
          <pc:docMk/>
          <pc:sldMk cId="3770247880" sldId="321"/>
        </pc:sldMkLst>
        <pc:inkChg chg="add">
          <ac:chgData name="santosh kumar" userId="bf81ffd15a585672" providerId="LiveId" clId="{4A1D4D09-BC81-4980-8CA7-FEEFD5B5C184}" dt="2021-02-17T03:47:03.169" v="1456"/>
          <ac:inkMkLst>
            <pc:docMk/>
            <pc:sldMk cId="3770247880" sldId="321"/>
            <ac:inkMk id="2" creationId="{60448B68-4B46-4457-AF22-4C232EFB863B}"/>
          </ac:inkMkLst>
        </pc:inkChg>
      </pc:sldChg>
      <pc:sldChg chg="addSp new">
        <pc:chgData name="santosh kumar" userId="bf81ffd15a585672" providerId="LiveId" clId="{4A1D4D09-BC81-4980-8CA7-FEEFD5B5C184}" dt="2021-02-17T04:52:06.701" v="1459"/>
        <pc:sldMkLst>
          <pc:docMk/>
          <pc:sldMk cId="573931686" sldId="322"/>
        </pc:sldMkLst>
        <pc:inkChg chg="add">
          <ac:chgData name="santosh kumar" userId="bf81ffd15a585672" providerId="LiveId" clId="{4A1D4D09-BC81-4980-8CA7-FEEFD5B5C184}" dt="2021-02-17T04:47:27.024" v="1457"/>
          <ac:inkMkLst>
            <pc:docMk/>
            <pc:sldMk cId="573931686" sldId="322"/>
            <ac:inkMk id="2" creationId="{9A44E816-E83D-4037-B92E-272ABB3B7E73}"/>
          </ac:inkMkLst>
        </pc:inkChg>
        <pc:inkChg chg="add">
          <ac:chgData name="santosh kumar" userId="bf81ffd15a585672" providerId="LiveId" clId="{4A1D4D09-BC81-4980-8CA7-FEEFD5B5C184}" dt="2021-02-17T04:49:10.129" v="1458"/>
          <ac:inkMkLst>
            <pc:docMk/>
            <pc:sldMk cId="573931686" sldId="322"/>
            <ac:inkMk id="3" creationId="{1B1A6296-18B4-421A-9A78-F0824289CCE6}"/>
          </ac:inkMkLst>
        </pc:inkChg>
        <pc:inkChg chg="add">
          <ac:chgData name="santosh kumar" userId="bf81ffd15a585672" providerId="LiveId" clId="{4A1D4D09-BC81-4980-8CA7-FEEFD5B5C184}" dt="2021-02-17T04:52:06.701" v="1459"/>
          <ac:inkMkLst>
            <pc:docMk/>
            <pc:sldMk cId="573931686" sldId="322"/>
            <ac:inkMk id="4" creationId="{60B704FC-64DD-4E1B-9F5A-A33E5D224550}"/>
          </ac:inkMkLst>
        </pc:inkChg>
      </pc:sldChg>
      <pc:sldChg chg="addSp new">
        <pc:chgData name="santosh kumar" userId="bf81ffd15a585672" providerId="LiveId" clId="{4A1D4D09-BC81-4980-8CA7-FEEFD5B5C184}" dt="2021-02-17T04:52:06.701" v="1459"/>
        <pc:sldMkLst>
          <pc:docMk/>
          <pc:sldMk cId="502454072" sldId="323"/>
        </pc:sldMkLst>
        <pc:inkChg chg="add">
          <ac:chgData name="santosh kumar" userId="bf81ffd15a585672" providerId="LiveId" clId="{4A1D4D09-BC81-4980-8CA7-FEEFD5B5C184}" dt="2021-02-17T04:52:06.701" v="1459"/>
          <ac:inkMkLst>
            <pc:docMk/>
            <pc:sldMk cId="502454072" sldId="323"/>
            <ac:inkMk id="2" creationId="{5D8A0707-16E8-4ECB-8BFD-84E10501033B}"/>
          </ac:inkMkLst>
        </pc:inkChg>
      </pc:sldChg>
      <pc:sldChg chg="addSp new">
        <pc:chgData name="santosh kumar" userId="bf81ffd15a585672" providerId="LiveId" clId="{4A1D4D09-BC81-4980-8CA7-FEEFD5B5C184}" dt="2021-02-17T04:52:06.701" v="1459"/>
        <pc:sldMkLst>
          <pc:docMk/>
          <pc:sldMk cId="411933473" sldId="324"/>
        </pc:sldMkLst>
        <pc:inkChg chg="add">
          <ac:chgData name="santosh kumar" userId="bf81ffd15a585672" providerId="LiveId" clId="{4A1D4D09-BC81-4980-8CA7-FEEFD5B5C184}" dt="2021-02-17T04:52:06.701" v="1459"/>
          <ac:inkMkLst>
            <pc:docMk/>
            <pc:sldMk cId="411933473" sldId="324"/>
            <ac:inkMk id="2" creationId="{DDA167A3-0B6B-42DD-A009-C1428945AF05}"/>
          </ac:inkMkLst>
        </pc:inkChg>
      </pc:sldChg>
      <pc:sldChg chg="addSp new">
        <pc:chgData name="santosh kumar" userId="bf81ffd15a585672" providerId="LiveId" clId="{4A1D4D09-BC81-4980-8CA7-FEEFD5B5C184}" dt="2021-02-17T05:06:14.739" v="1460"/>
        <pc:sldMkLst>
          <pc:docMk/>
          <pc:sldMk cId="755008389" sldId="325"/>
        </pc:sldMkLst>
        <pc:inkChg chg="add">
          <ac:chgData name="santosh kumar" userId="bf81ffd15a585672" providerId="LiveId" clId="{4A1D4D09-BC81-4980-8CA7-FEEFD5B5C184}" dt="2021-02-17T05:06:14.739" v="1460"/>
          <ac:inkMkLst>
            <pc:docMk/>
            <pc:sldMk cId="755008389" sldId="325"/>
            <ac:inkMk id="2" creationId="{CA0BCD72-540A-4CA8-BF9E-F51E7386C617}"/>
          </ac:inkMkLst>
        </pc:inkChg>
      </pc:sldChg>
      <pc:sldChg chg="addSp new">
        <pc:chgData name="santosh kumar" userId="bf81ffd15a585672" providerId="LiveId" clId="{4A1D4D09-BC81-4980-8CA7-FEEFD5B5C184}" dt="2021-02-17T05:06:14.739" v="1460"/>
        <pc:sldMkLst>
          <pc:docMk/>
          <pc:sldMk cId="933752491" sldId="326"/>
        </pc:sldMkLst>
        <pc:inkChg chg="add">
          <ac:chgData name="santosh kumar" userId="bf81ffd15a585672" providerId="LiveId" clId="{4A1D4D09-BC81-4980-8CA7-FEEFD5B5C184}" dt="2021-02-17T05:06:14.739" v="1460"/>
          <ac:inkMkLst>
            <pc:docMk/>
            <pc:sldMk cId="933752491" sldId="326"/>
            <ac:inkMk id="2" creationId="{3924730E-9A69-46BD-BEE3-EB8248D32F39}"/>
          </ac:inkMkLst>
        </pc:inkChg>
      </pc:sldChg>
      <pc:sldChg chg="addSp new">
        <pc:chgData name="santosh kumar" userId="bf81ffd15a585672" providerId="LiveId" clId="{4A1D4D09-BC81-4980-8CA7-FEEFD5B5C184}" dt="2021-02-17T05:06:14.739" v="1460"/>
        <pc:sldMkLst>
          <pc:docMk/>
          <pc:sldMk cId="2920404291" sldId="327"/>
        </pc:sldMkLst>
        <pc:inkChg chg="add">
          <ac:chgData name="santosh kumar" userId="bf81ffd15a585672" providerId="LiveId" clId="{4A1D4D09-BC81-4980-8CA7-FEEFD5B5C184}" dt="2021-02-17T05:06:14.739" v="1460"/>
          <ac:inkMkLst>
            <pc:docMk/>
            <pc:sldMk cId="2920404291" sldId="327"/>
            <ac:inkMk id="2" creationId="{2A08EA71-93A9-497C-8AD1-AC082A61C70C}"/>
          </ac:inkMkLst>
        </pc:inkChg>
      </pc:sldChg>
      <pc:sldChg chg="addSp new">
        <pc:chgData name="santosh kumar" userId="bf81ffd15a585672" providerId="LiveId" clId="{4A1D4D09-BC81-4980-8CA7-FEEFD5B5C184}" dt="2021-02-17T05:06:14.739" v="1460"/>
        <pc:sldMkLst>
          <pc:docMk/>
          <pc:sldMk cId="2711720451" sldId="328"/>
        </pc:sldMkLst>
        <pc:inkChg chg="add">
          <ac:chgData name="santosh kumar" userId="bf81ffd15a585672" providerId="LiveId" clId="{4A1D4D09-BC81-4980-8CA7-FEEFD5B5C184}" dt="2021-02-17T05:06:14.739" v="1460"/>
          <ac:inkMkLst>
            <pc:docMk/>
            <pc:sldMk cId="2711720451" sldId="328"/>
            <ac:inkMk id="2" creationId="{206BAEA8-15C4-43E5-8EE4-D99E0649CCD2}"/>
          </ac:inkMkLst>
        </pc:inkChg>
      </pc:sldChg>
      <pc:sldChg chg="addSp new">
        <pc:chgData name="santosh kumar" userId="bf81ffd15a585672" providerId="LiveId" clId="{4A1D4D09-BC81-4980-8CA7-FEEFD5B5C184}" dt="2021-02-17T05:06:14.739" v="1460"/>
        <pc:sldMkLst>
          <pc:docMk/>
          <pc:sldMk cId="3059115783" sldId="329"/>
        </pc:sldMkLst>
        <pc:inkChg chg="add">
          <ac:chgData name="santosh kumar" userId="bf81ffd15a585672" providerId="LiveId" clId="{4A1D4D09-BC81-4980-8CA7-FEEFD5B5C184}" dt="2021-02-17T05:06:14.739" v="1460"/>
          <ac:inkMkLst>
            <pc:docMk/>
            <pc:sldMk cId="3059115783" sldId="329"/>
            <ac:inkMk id="2" creationId="{C8698277-4257-4461-B2E8-7A376CAF8ACB}"/>
          </ac:inkMkLst>
        </pc:inkChg>
      </pc:sldChg>
      <pc:sldChg chg="addSp new">
        <pc:chgData name="santosh kumar" userId="bf81ffd15a585672" providerId="LiveId" clId="{4A1D4D09-BC81-4980-8CA7-FEEFD5B5C184}" dt="2021-02-17T05:10:48.868" v="1461"/>
        <pc:sldMkLst>
          <pc:docMk/>
          <pc:sldMk cId="1216047858" sldId="330"/>
        </pc:sldMkLst>
        <pc:inkChg chg="add">
          <ac:chgData name="santosh kumar" userId="bf81ffd15a585672" providerId="LiveId" clId="{4A1D4D09-BC81-4980-8CA7-FEEFD5B5C184}" dt="2021-02-17T05:10:48.868" v="1461"/>
          <ac:inkMkLst>
            <pc:docMk/>
            <pc:sldMk cId="1216047858" sldId="330"/>
            <ac:inkMk id="2" creationId="{BE17F476-E1E9-483E-9262-EC396BCA7503}"/>
          </ac:inkMkLst>
        </pc:inkChg>
      </pc:sldChg>
      <pc:sldChg chg="addSp new">
        <pc:chgData name="santosh kumar" userId="bf81ffd15a585672" providerId="LiveId" clId="{4A1D4D09-BC81-4980-8CA7-FEEFD5B5C184}" dt="2021-02-17T05:13:54.475" v="1462"/>
        <pc:sldMkLst>
          <pc:docMk/>
          <pc:sldMk cId="1471934209" sldId="331"/>
        </pc:sldMkLst>
        <pc:inkChg chg="add">
          <ac:chgData name="santosh kumar" userId="bf81ffd15a585672" providerId="LiveId" clId="{4A1D4D09-BC81-4980-8CA7-FEEFD5B5C184}" dt="2021-02-17T05:10:48.868" v="1461"/>
          <ac:inkMkLst>
            <pc:docMk/>
            <pc:sldMk cId="1471934209" sldId="331"/>
            <ac:inkMk id="2" creationId="{EA3FA14F-85F5-4042-8C64-1D50F5A8E055}"/>
          </ac:inkMkLst>
        </pc:inkChg>
        <pc:inkChg chg="add">
          <ac:chgData name="santosh kumar" userId="bf81ffd15a585672" providerId="LiveId" clId="{4A1D4D09-BC81-4980-8CA7-FEEFD5B5C184}" dt="2021-02-17T05:13:54.475" v="1462"/>
          <ac:inkMkLst>
            <pc:docMk/>
            <pc:sldMk cId="1471934209" sldId="331"/>
            <ac:inkMk id="3" creationId="{3488CCA5-3736-4EDF-BD5D-32F7D42C785D}"/>
          </ac:inkMkLst>
        </pc:inkChg>
      </pc:sldChg>
      <pc:sldChg chg="addSp new">
        <pc:chgData name="santosh kumar" userId="bf81ffd15a585672" providerId="LiveId" clId="{4A1D4D09-BC81-4980-8CA7-FEEFD5B5C184}" dt="2021-02-17T05:22:04.952" v="1463"/>
        <pc:sldMkLst>
          <pc:docMk/>
          <pc:sldMk cId="2781343368" sldId="332"/>
        </pc:sldMkLst>
        <pc:inkChg chg="add">
          <ac:chgData name="santosh kumar" userId="bf81ffd15a585672" providerId="LiveId" clId="{4A1D4D09-BC81-4980-8CA7-FEEFD5B5C184}" dt="2021-02-17T05:13:54.475" v="1462"/>
          <ac:inkMkLst>
            <pc:docMk/>
            <pc:sldMk cId="2781343368" sldId="332"/>
            <ac:inkMk id="2" creationId="{71C920CA-63B8-41A6-BA5E-4B607E21EC20}"/>
          </ac:inkMkLst>
        </pc:inkChg>
        <pc:inkChg chg="add">
          <ac:chgData name="santosh kumar" userId="bf81ffd15a585672" providerId="LiveId" clId="{4A1D4D09-BC81-4980-8CA7-FEEFD5B5C184}" dt="2021-02-17T05:22:04.952" v="1463"/>
          <ac:inkMkLst>
            <pc:docMk/>
            <pc:sldMk cId="2781343368" sldId="332"/>
            <ac:inkMk id="3" creationId="{640852D0-51E4-4526-86F0-0E74AE003A92}"/>
          </ac:inkMkLst>
        </pc:inkChg>
      </pc:sldChg>
      <pc:sldChg chg="addSp new">
        <pc:chgData name="santosh kumar" userId="bf81ffd15a585672" providerId="LiveId" clId="{4A1D4D09-BC81-4980-8CA7-FEEFD5B5C184}" dt="2021-02-17T05:22:04.952" v="1463"/>
        <pc:sldMkLst>
          <pc:docMk/>
          <pc:sldMk cId="1750246032" sldId="333"/>
        </pc:sldMkLst>
        <pc:inkChg chg="add">
          <ac:chgData name="santosh kumar" userId="bf81ffd15a585672" providerId="LiveId" clId="{4A1D4D09-BC81-4980-8CA7-FEEFD5B5C184}" dt="2021-02-17T05:22:04.952" v="1463"/>
          <ac:inkMkLst>
            <pc:docMk/>
            <pc:sldMk cId="1750246032" sldId="333"/>
            <ac:inkMk id="2" creationId="{E849BFE7-32E7-4F63-9F87-1E6677B396C3}"/>
          </ac:inkMkLst>
        </pc:inkChg>
      </pc:sldChg>
      <pc:sldChg chg="addSp new">
        <pc:chgData name="santosh kumar" userId="bf81ffd15a585672" providerId="LiveId" clId="{4A1D4D09-BC81-4980-8CA7-FEEFD5B5C184}" dt="2021-02-17T05:22:04.952" v="1463"/>
        <pc:sldMkLst>
          <pc:docMk/>
          <pc:sldMk cId="1252229822" sldId="334"/>
        </pc:sldMkLst>
        <pc:inkChg chg="add">
          <ac:chgData name="santosh kumar" userId="bf81ffd15a585672" providerId="LiveId" clId="{4A1D4D09-BC81-4980-8CA7-FEEFD5B5C184}" dt="2021-02-17T05:22:04.952" v="1463"/>
          <ac:inkMkLst>
            <pc:docMk/>
            <pc:sldMk cId="1252229822" sldId="334"/>
            <ac:inkMk id="2" creationId="{BB036B66-CC89-4650-910E-17C600C89ECB}"/>
          </ac:inkMkLst>
        </pc:inkChg>
      </pc:sldChg>
      <pc:sldChg chg="addSp new">
        <pc:chgData name="santosh kumar" userId="bf81ffd15a585672" providerId="LiveId" clId="{4A1D4D09-BC81-4980-8CA7-FEEFD5B5C184}" dt="2021-02-18T05:46:05.501" v="1474"/>
        <pc:sldMkLst>
          <pc:docMk/>
          <pc:sldMk cId="537536625" sldId="335"/>
        </pc:sldMkLst>
        <pc:inkChg chg="add">
          <ac:chgData name="santosh kumar" userId="bf81ffd15a585672" providerId="LiveId" clId="{4A1D4D09-BC81-4980-8CA7-FEEFD5B5C184}" dt="2021-02-18T05:46:05.501" v="1474"/>
          <ac:inkMkLst>
            <pc:docMk/>
            <pc:sldMk cId="537536625" sldId="335"/>
            <ac:inkMk id="2" creationId="{2F94CCF5-31DA-49C1-988C-BC72E6B4D270}"/>
          </ac:inkMkLst>
        </pc:inkChg>
      </pc:sldChg>
      <pc:sldChg chg="addSp new">
        <pc:chgData name="santosh kumar" userId="bf81ffd15a585672" providerId="LiveId" clId="{4A1D4D09-BC81-4980-8CA7-FEEFD5B5C184}" dt="2021-02-18T05:46:05.501" v="1474"/>
        <pc:sldMkLst>
          <pc:docMk/>
          <pc:sldMk cId="2263449270" sldId="336"/>
        </pc:sldMkLst>
        <pc:inkChg chg="add">
          <ac:chgData name="santosh kumar" userId="bf81ffd15a585672" providerId="LiveId" clId="{4A1D4D09-BC81-4980-8CA7-FEEFD5B5C184}" dt="2021-02-18T05:46:05.501" v="1474"/>
          <ac:inkMkLst>
            <pc:docMk/>
            <pc:sldMk cId="2263449270" sldId="336"/>
            <ac:inkMk id="2" creationId="{3E4219CF-FB5E-4E0C-AD47-06D170F0A2A0}"/>
          </ac:inkMkLst>
        </pc:inkChg>
      </pc:sldChg>
      <pc:sldChg chg="addSp new">
        <pc:chgData name="santosh kumar" userId="bf81ffd15a585672" providerId="LiveId" clId="{4A1D4D09-BC81-4980-8CA7-FEEFD5B5C184}" dt="2021-02-18T05:46:05.501" v="1474"/>
        <pc:sldMkLst>
          <pc:docMk/>
          <pc:sldMk cId="1157340773" sldId="337"/>
        </pc:sldMkLst>
        <pc:inkChg chg="add">
          <ac:chgData name="santosh kumar" userId="bf81ffd15a585672" providerId="LiveId" clId="{4A1D4D09-BC81-4980-8CA7-FEEFD5B5C184}" dt="2021-02-18T05:46:05.501" v="1474"/>
          <ac:inkMkLst>
            <pc:docMk/>
            <pc:sldMk cId="1157340773" sldId="337"/>
            <ac:inkMk id="2" creationId="{BDBECA6D-C104-40B8-BA32-53E37C620860}"/>
          </ac:inkMkLst>
        </pc:inkChg>
      </pc:sldChg>
      <pc:sldChg chg="addSp new">
        <pc:chgData name="santosh kumar" userId="bf81ffd15a585672" providerId="LiveId" clId="{4A1D4D09-BC81-4980-8CA7-FEEFD5B5C184}" dt="2021-02-18T05:48:49.364" v="1475"/>
        <pc:sldMkLst>
          <pc:docMk/>
          <pc:sldMk cId="229348147" sldId="338"/>
        </pc:sldMkLst>
        <pc:inkChg chg="add">
          <ac:chgData name="santosh kumar" userId="bf81ffd15a585672" providerId="LiveId" clId="{4A1D4D09-BC81-4980-8CA7-FEEFD5B5C184}" dt="2021-02-18T05:46:05.501" v="1474"/>
          <ac:inkMkLst>
            <pc:docMk/>
            <pc:sldMk cId="229348147" sldId="338"/>
            <ac:inkMk id="2" creationId="{36BB0AC8-7EB8-4026-8630-F00786C337E9}"/>
          </ac:inkMkLst>
        </pc:inkChg>
        <pc:inkChg chg="add">
          <ac:chgData name="santosh kumar" userId="bf81ffd15a585672" providerId="LiveId" clId="{4A1D4D09-BC81-4980-8CA7-FEEFD5B5C184}" dt="2021-02-18T05:48:49.364" v="1475"/>
          <ac:inkMkLst>
            <pc:docMk/>
            <pc:sldMk cId="229348147" sldId="338"/>
            <ac:inkMk id="3" creationId="{A8A5EA0C-9781-4AE1-9BCC-5B3FD6F16574}"/>
          </ac:inkMkLst>
        </pc:inkChg>
      </pc:sldChg>
      <pc:sldChg chg="addSp new">
        <pc:chgData name="santosh kumar" userId="bf81ffd15a585672" providerId="LiveId" clId="{4A1D4D09-BC81-4980-8CA7-FEEFD5B5C184}" dt="2021-02-18T05:57:57.603" v="1478"/>
        <pc:sldMkLst>
          <pc:docMk/>
          <pc:sldMk cId="1965828366" sldId="339"/>
        </pc:sldMkLst>
        <pc:inkChg chg="add">
          <ac:chgData name="santosh kumar" userId="bf81ffd15a585672" providerId="LiveId" clId="{4A1D4D09-BC81-4980-8CA7-FEEFD5B5C184}" dt="2021-02-18T05:48:49.364" v="1475"/>
          <ac:inkMkLst>
            <pc:docMk/>
            <pc:sldMk cId="1965828366" sldId="339"/>
            <ac:inkMk id="2" creationId="{8937E3C6-7684-4177-89ED-E7F7579FC279}"/>
          </ac:inkMkLst>
        </pc:inkChg>
        <pc:inkChg chg="add">
          <ac:chgData name="santosh kumar" userId="bf81ffd15a585672" providerId="LiveId" clId="{4A1D4D09-BC81-4980-8CA7-FEEFD5B5C184}" dt="2021-02-18T05:51:36.225" v="1476"/>
          <ac:inkMkLst>
            <pc:docMk/>
            <pc:sldMk cId="1965828366" sldId="339"/>
            <ac:inkMk id="3" creationId="{C038782E-F979-46A6-83DA-0E441189C8E5}"/>
          </ac:inkMkLst>
        </pc:inkChg>
        <pc:inkChg chg="add">
          <ac:chgData name="santosh kumar" userId="bf81ffd15a585672" providerId="LiveId" clId="{4A1D4D09-BC81-4980-8CA7-FEEFD5B5C184}" dt="2021-02-18T05:52:55.823" v="1477"/>
          <ac:inkMkLst>
            <pc:docMk/>
            <pc:sldMk cId="1965828366" sldId="339"/>
            <ac:inkMk id="4" creationId="{B65DF795-6D4B-4BBF-925E-071C8AA7415F}"/>
          </ac:inkMkLst>
        </pc:inkChg>
        <pc:inkChg chg="add">
          <ac:chgData name="santosh kumar" userId="bf81ffd15a585672" providerId="LiveId" clId="{4A1D4D09-BC81-4980-8CA7-FEEFD5B5C184}" dt="2021-02-18T05:57:57.603" v="1478"/>
          <ac:inkMkLst>
            <pc:docMk/>
            <pc:sldMk cId="1965828366" sldId="339"/>
            <ac:inkMk id="5" creationId="{7EC8A9B5-2A06-4B7E-A9BB-09C7EFB4063A}"/>
          </ac:inkMkLst>
        </pc:inkChg>
      </pc:sldChg>
      <pc:sldChg chg="addSp new">
        <pc:chgData name="santosh kumar" userId="bf81ffd15a585672" providerId="LiveId" clId="{4A1D4D09-BC81-4980-8CA7-FEEFD5B5C184}" dt="2021-02-18T05:57:57.603" v="1478"/>
        <pc:sldMkLst>
          <pc:docMk/>
          <pc:sldMk cId="1199964194" sldId="340"/>
        </pc:sldMkLst>
        <pc:inkChg chg="add">
          <ac:chgData name="santosh kumar" userId="bf81ffd15a585672" providerId="LiveId" clId="{4A1D4D09-BC81-4980-8CA7-FEEFD5B5C184}" dt="2021-02-18T05:57:57.603" v="1478"/>
          <ac:inkMkLst>
            <pc:docMk/>
            <pc:sldMk cId="1199964194" sldId="340"/>
            <ac:inkMk id="2" creationId="{E5E719F7-3110-4CBB-8C7C-06E2D5AD51D9}"/>
          </ac:inkMkLst>
        </pc:inkChg>
      </pc:sldChg>
      <pc:sldChg chg="addSp new">
        <pc:chgData name="santosh kumar" userId="bf81ffd15a585672" providerId="LiveId" clId="{4A1D4D09-BC81-4980-8CA7-FEEFD5B5C184}" dt="2021-02-18T06:13:52.775" v="1479"/>
        <pc:sldMkLst>
          <pc:docMk/>
          <pc:sldMk cId="1727371302" sldId="341"/>
        </pc:sldMkLst>
        <pc:inkChg chg="add">
          <ac:chgData name="santosh kumar" userId="bf81ffd15a585672" providerId="LiveId" clId="{4A1D4D09-BC81-4980-8CA7-FEEFD5B5C184}" dt="2021-02-18T05:57:57.603" v="1478"/>
          <ac:inkMkLst>
            <pc:docMk/>
            <pc:sldMk cId="1727371302" sldId="341"/>
            <ac:inkMk id="2" creationId="{E5DDAEED-78D3-42B2-AA4E-729DD19A025B}"/>
          </ac:inkMkLst>
        </pc:inkChg>
        <pc:inkChg chg="add">
          <ac:chgData name="santosh kumar" userId="bf81ffd15a585672" providerId="LiveId" clId="{4A1D4D09-BC81-4980-8CA7-FEEFD5B5C184}" dt="2021-02-18T06:13:52.775" v="1479"/>
          <ac:inkMkLst>
            <pc:docMk/>
            <pc:sldMk cId="1727371302" sldId="341"/>
            <ac:inkMk id="3" creationId="{FCE27149-4F72-4AB3-A50D-450F62EF9767}"/>
          </ac:inkMkLst>
        </pc:inkChg>
      </pc:sldChg>
      <pc:sldChg chg="addSp new">
        <pc:chgData name="santosh kumar" userId="bf81ffd15a585672" providerId="LiveId" clId="{4A1D4D09-BC81-4980-8CA7-FEEFD5B5C184}" dt="2021-02-18T06:13:52.775" v="1479"/>
        <pc:sldMkLst>
          <pc:docMk/>
          <pc:sldMk cId="3346501448" sldId="342"/>
        </pc:sldMkLst>
        <pc:inkChg chg="add">
          <ac:chgData name="santosh kumar" userId="bf81ffd15a585672" providerId="LiveId" clId="{4A1D4D09-BC81-4980-8CA7-FEEFD5B5C184}" dt="2021-02-18T06:13:52.775" v="1479"/>
          <ac:inkMkLst>
            <pc:docMk/>
            <pc:sldMk cId="3346501448" sldId="342"/>
            <ac:inkMk id="2" creationId="{8A27D994-0921-43D5-A150-A4F206ECE0FA}"/>
          </ac:inkMkLst>
        </pc:inkChg>
      </pc:sldChg>
      <pc:sldChg chg="addSp new">
        <pc:chgData name="santosh kumar" userId="bf81ffd15a585672" providerId="LiveId" clId="{4A1D4D09-BC81-4980-8CA7-FEEFD5B5C184}" dt="2021-02-18T06:13:52.775" v="1479"/>
        <pc:sldMkLst>
          <pc:docMk/>
          <pc:sldMk cId="2942135728" sldId="343"/>
        </pc:sldMkLst>
        <pc:inkChg chg="add">
          <ac:chgData name="santosh kumar" userId="bf81ffd15a585672" providerId="LiveId" clId="{4A1D4D09-BC81-4980-8CA7-FEEFD5B5C184}" dt="2021-02-18T06:13:52.775" v="1479"/>
          <ac:inkMkLst>
            <pc:docMk/>
            <pc:sldMk cId="2942135728" sldId="343"/>
            <ac:inkMk id="2" creationId="{3783CBF7-3BD6-4DC8-9CEE-14AACCC22C4D}"/>
          </ac:inkMkLst>
        </pc:inkChg>
      </pc:sldChg>
      <pc:sldChg chg="addSp new">
        <pc:chgData name="santosh kumar" userId="bf81ffd15a585672" providerId="LiveId" clId="{4A1D4D09-BC81-4980-8CA7-FEEFD5B5C184}" dt="2021-02-18T06:13:52.775" v="1479"/>
        <pc:sldMkLst>
          <pc:docMk/>
          <pc:sldMk cId="1529657373" sldId="344"/>
        </pc:sldMkLst>
        <pc:inkChg chg="add">
          <ac:chgData name="santosh kumar" userId="bf81ffd15a585672" providerId="LiveId" clId="{4A1D4D09-BC81-4980-8CA7-FEEFD5B5C184}" dt="2021-02-18T06:13:52.775" v="1479"/>
          <ac:inkMkLst>
            <pc:docMk/>
            <pc:sldMk cId="1529657373" sldId="344"/>
            <ac:inkMk id="2" creationId="{6E3E74B4-C1EF-42E1-9D2A-471F16FB7FE4}"/>
          </ac:inkMkLst>
        </pc:inkChg>
      </pc:sldChg>
      <pc:sldChg chg="addSp new">
        <pc:chgData name="santosh kumar" userId="bf81ffd15a585672" providerId="LiveId" clId="{4A1D4D09-BC81-4980-8CA7-FEEFD5B5C184}" dt="2021-02-18T06:13:52.775" v="1479"/>
        <pc:sldMkLst>
          <pc:docMk/>
          <pc:sldMk cId="1427277663" sldId="345"/>
        </pc:sldMkLst>
        <pc:inkChg chg="add">
          <ac:chgData name="santosh kumar" userId="bf81ffd15a585672" providerId="LiveId" clId="{4A1D4D09-BC81-4980-8CA7-FEEFD5B5C184}" dt="2021-02-18T06:13:52.775" v="1479"/>
          <ac:inkMkLst>
            <pc:docMk/>
            <pc:sldMk cId="1427277663" sldId="345"/>
            <ac:inkMk id="2" creationId="{48A607AB-ED8F-4ABC-8868-3D9D312F2758}"/>
          </ac:inkMkLst>
        </pc:inkChg>
      </pc:sldChg>
      <pc:sldChg chg="addSp new">
        <pc:chgData name="santosh kumar" userId="bf81ffd15a585672" providerId="LiveId" clId="{4A1D4D09-BC81-4980-8CA7-FEEFD5B5C184}" dt="2021-02-18T06:13:52.775" v="1479"/>
        <pc:sldMkLst>
          <pc:docMk/>
          <pc:sldMk cId="4117933080" sldId="346"/>
        </pc:sldMkLst>
        <pc:inkChg chg="add">
          <ac:chgData name="santosh kumar" userId="bf81ffd15a585672" providerId="LiveId" clId="{4A1D4D09-BC81-4980-8CA7-FEEFD5B5C184}" dt="2021-02-18T06:13:52.775" v="1479"/>
          <ac:inkMkLst>
            <pc:docMk/>
            <pc:sldMk cId="4117933080" sldId="346"/>
            <ac:inkMk id="2" creationId="{EAC738C6-CE2E-4561-95CF-3A742D1BAAE5}"/>
          </ac:inkMkLst>
        </pc:inkChg>
      </pc:sldChg>
      <pc:sldChg chg="addSp new">
        <pc:chgData name="santosh kumar" userId="bf81ffd15a585672" providerId="LiveId" clId="{4A1D4D09-BC81-4980-8CA7-FEEFD5B5C184}" dt="2021-02-23T04:15:19.947" v="1540"/>
        <pc:sldMkLst>
          <pc:docMk/>
          <pc:sldMk cId="928226217" sldId="347"/>
        </pc:sldMkLst>
        <pc:inkChg chg="add">
          <ac:chgData name="santosh kumar" userId="bf81ffd15a585672" providerId="LiveId" clId="{4A1D4D09-BC81-4980-8CA7-FEEFD5B5C184}" dt="2021-02-23T04:15:19.947" v="1540"/>
          <ac:inkMkLst>
            <pc:docMk/>
            <pc:sldMk cId="928226217" sldId="347"/>
            <ac:inkMk id="2" creationId="{D31C6754-0AC1-43F7-8B67-E32DA716F4AB}"/>
          </ac:inkMkLst>
        </pc:inkChg>
      </pc:sldChg>
      <pc:sldChg chg="addSp new">
        <pc:chgData name="santosh kumar" userId="bf81ffd15a585672" providerId="LiveId" clId="{4A1D4D09-BC81-4980-8CA7-FEEFD5B5C184}" dt="2021-02-23T04:15:19.947" v="1540"/>
        <pc:sldMkLst>
          <pc:docMk/>
          <pc:sldMk cId="3639381845" sldId="348"/>
        </pc:sldMkLst>
        <pc:inkChg chg="add">
          <ac:chgData name="santosh kumar" userId="bf81ffd15a585672" providerId="LiveId" clId="{4A1D4D09-BC81-4980-8CA7-FEEFD5B5C184}" dt="2021-02-23T04:15:19.947" v="1540"/>
          <ac:inkMkLst>
            <pc:docMk/>
            <pc:sldMk cId="3639381845" sldId="348"/>
            <ac:inkMk id="2" creationId="{37CBAA93-9C40-4AF6-8F45-0F8D6FCD041C}"/>
          </ac:inkMkLst>
        </pc:inkChg>
      </pc:sldChg>
      <pc:sldChg chg="addSp new">
        <pc:chgData name="santosh kumar" userId="bf81ffd15a585672" providerId="LiveId" clId="{4A1D4D09-BC81-4980-8CA7-FEEFD5B5C184}" dt="2021-02-23T04:15:19.947" v="1540"/>
        <pc:sldMkLst>
          <pc:docMk/>
          <pc:sldMk cId="1020190843" sldId="349"/>
        </pc:sldMkLst>
        <pc:inkChg chg="add">
          <ac:chgData name="santosh kumar" userId="bf81ffd15a585672" providerId="LiveId" clId="{4A1D4D09-BC81-4980-8CA7-FEEFD5B5C184}" dt="2021-02-23T04:15:19.947" v="1540"/>
          <ac:inkMkLst>
            <pc:docMk/>
            <pc:sldMk cId="1020190843" sldId="349"/>
            <ac:inkMk id="2" creationId="{97EFDA80-6729-4A30-9C58-CD40D637676B}"/>
          </ac:inkMkLst>
        </pc:inkChg>
      </pc:sldChg>
      <pc:sldChg chg="addSp new">
        <pc:chgData name="santosh kumar" userId="bf81ffd15a585672" providerId="LiveId" clId="{4A1D4D09-BC81-4980-8CA7-FEEFD5B5C184}" dt="2021-02-20T05:46:59.775" v="1513"/>
        <pc:sldMkLst>
          <pc:docMk/>
          <pc:sldMk cId="55117731" sldId="350"/>
        </pc:sldMkLst>
        <pc:inkChg chg="add">
          <ac:chgData name="santosh kumar" userId="bf81ffd15a585672" providerId="LiveId" clId="{4A1D4D09-BC81-4980-8CA7-FEEFD5B5C184}" dt="2021-02-20T05:24:15.615" v="1511"/>
          <ac:inkMkLst>
            <pc:docMk/>
            <pc:sldMk cId="55117731" sldId="350"/>
            <ac:inkMk id="2" creationId="{8B884B1C-0DEF-41E7-8288-75735110193C}"/>
          </ac:inkMkLst>
        </pc:inkChg>
        <pc:inkChg chg="add">
          <ac:chgData name="santosh kumar" userId="bf81ffd15a585672" providerId="LiveId" clId="{4A1D4D09-BC81-4980-8CA7-FEEFD5B5C184}" dt="2021-02-20T05:38:45.645" v="1512"/>
          <ac:inkMkLst>
            <pc:docMk/>
            <pc:sldMk cId="55117731" sldId="350"/>
            <ac:inkMk id="3" creationId="{529FC0A5-227A-4C69-95AC-2740E9C6CF0F}"/>
          </ac:inkMkLst>
        </pc:inkChg>
        <pc:inkChg chg="add">
          <ac:chgData name="santosh kumar" userId="bf81ffd15a585672" providerId="LiveId" clId="{4A1D4D09-BC81-4980-8CA7-FEEFD5B5C184}" dt="2021-02-20T05:46:59.775" v="1513"/>
          <ac:inkMkLst>
            <pc:docMk/>
            <pc:sldMk cId="55117731" sldId="350"/>
            <ac:inkMk id="4" creationId="{929B4CC7-071E-4E12-AD3B-DF3FA6A75BEA}"/>
          </ac:inkMkLst>
        </pc:inkChg>
      </pc:sldChg>
      <pc:sldChg chg="addSp new">
        <pc:chgData name="santosh kumar" userId="bf81ffd15a585672" providerId="LiveId" clId="{4A1D4D09-BC81-4980-8CA7-FEEFD5B5C184}" dt="2021-02-20T05:50:30.338" v="1514"/>
        <pc:sldMkLst>
          <pc:docMk/>
          <pc:sldMk cId="2209711416" sldId="351"/>
        </pc:sldMkLst>
        <pc:inkChg chg="add">
          <ac:chgData name="santosh kumar" userId="bf81ffd15a585672" providerId="LiveId" clId="{4A1D4D09-BC81-4980-8CA7-FEEFD5B5C184}" dt="2021-02-20T05:46:59.775" v="1513"/>
          <ac:inkMkLst>
            <pc:docMk/>
            <pc:sldMk cId="2209711416" sldId="351"/>
            <ac:inkMk id="2" creationId="{2D05F047-5C03-4284-A1BF-5EC42B49FBDE}"/>
          </ac:inkMkLst>
        </pc:inkChg>
        <pc:inkChg chg="add">
          <ac:chgData name="santosh kumar" userId="bf81ffd15a585672" providerId="LiveId" clId="{4A1D4D09-BC81-4980-8CA7-FEEFD5B5C184}" dt="2021-02-20T05:50:30.338" v="1514"/>
          <ac:inkMkLst>
            <pc:docMk/>
            <pc:sldMk cId="2209711416" sldId="351"/>
            <ac:inkMk id="3" creationId="{BA6D078B-3A88-4198-94AA-E7D0E2363C16}"/>
          </ac:inkMkLst>
        </pc:inkChg>
      </pc:sldChg>
      <pc:sldChg chg="addSp new">
        <pc:chgData name="santosh kumar" userId="bf81ffd15a585672" providerId="LiveId" clId="{4A1D4D09-BC81-4980-8CA7-FEEFD5B5C184}" dt="2021-02-20T05:52:45.472" v="1515"/>
        <pc:sldMkLst>
          <pc:docMk/>
          <pc:sldMk cId="1241087257" sldId="352"/>
        </pc:sldMkLst>
        <pc:inkChg chg="add">
          <ac:chgData name="santosh kumar" userId="bf81ffd15a585672" providerId="LiveId" clId="{4A1D4D09-BC81-4980-8CA7-FEEFD5B5C184}" dt="2021-02-20T05:50:30.338" v="1514"/>
          <ac:inkMkLst>
            <pc:docMk/>
            <pc:sldMk cId="1241087257" sldId="352"/>
            <ac:inkMk id="2" creationId="{87B14CF7-0445-49F4-A49D-731180A51DF6}"/>
          </ac:inkMkLst>
        </pc:inkChg>
        <pc:inkChg chg="add">
          <ac:chgData name="santosh kumar" userId="bf81ffd15a585672" providerId="LiveId" clId="{4A1D4D09-BC81-4980-8CA7-FEEFD5B5C184}" dt="2021-02-20T05:52:45.472" v="1515"/>
          <ac:inkMkLst>
            <pc:docMk/>
            <pc:sldMk cId="1241087257" sldId="352"/>
            <ac:inkMk id="3" creationId="{D473EAEA-6FCA-4E37-9A14-1912161F61A4}"/>
          </ac:inkMkLst>
        </pc:inkChg>
      </pc:sldChg>
      <pc:sldChg chg="addSp new">
        <pc:chgData name="santosh kumar" userId="bf81ffd15a585672" providerId="LiveId" clId="{4A1D4D09-BC81-4980-8CA7-FEEFD5B5C184}" dt="2021-02-20T06:07:14.141" v="1517"/>
        <pc:sldMkLst>
          <pc:docMk/>
          <pc:sldMk cId="1567398157" sldId="353"/>
        </pc:sldMkLst>
        <pc:inkChg chg="add">
          <ac:chgData name="santosh kumar" userId="bf81ffd15a585672" providerId="LiveId" clId="{4A1D4D09-BC81-4980-8CA7-FEEFD5B5C184}" dt="2021-02-20T05:52:45.472" v="1515"/>
          <ac:inkMkLst>
            <pc:docMk/>
            <pc:sldMk cId="1567398157" sldId="353"/>
            <ac:inkMk id="2" creationId="{28F4366B-4FC7-40AA-BDB3-005D81897770}"/>
          </ac:inkMkLst>
        </pc:inkChg>
        <pc:inkChg chg="add">
          <ac:chgData name="santosh kumar" userId="bf81ffd15a585672" providerId="LiveId" clId="{4A1D4D09-BC81-4980-8CA7-FEEFD5B5C184}" dt="2021-02-20T05:57:58.767" v="1516"/>
          <ac:inkMkLst>
            <pc:docMk/>
            <pc:sldMk cId="1567398157" sldId="353"/>
            <ac:inkMk id="3" creationId="{CCA3F5E2-E522-4112-B275-86D6B6AE55B0}"/>
          </ac:inkMkLst>
        </pc:inkChg>
        <pc:inkChg chg="add">
          <ac:chgData name="santosh kumar" userId="bf81ffd15a585672" providerId="LiveId" clId="{4A1D4D09-BC81-4980-8CA7-FEEFD5B5C184}" dt="2021-02-20T06:07:14.141" v="1517"/>
          <ac:inkMkLst>
            <pc:docMk/>
            <pc:sldMk cId="1567398157" sldId="353"/>
            <ac:inkMk id="4" creationId="{C3A98C2D-996C-473B-9F92-C3ADC85F192B}"/>
          </ac:inkMkLst>
        </pc:inkChg>
      </pc:sldChg>
      <pc:sldChg chg="addSp new">
        <pc:chgData name="santosh kumar" userId="bf81ffd15a585672" providerId="LiveId" clId="{4A1D4D09-BC81-4980-8CA7-FEEFD5B5C184}" dt="2021-02-20T06:07:14.141" v="1517"/>
        <pc:sldMkLst>
          <pc:docMk/>
          <pc:sldMk cId="1262355573" sldId="354"/>
        </pc:sldMkLst>
        <pc:inkChg chg="add">
          <ac:chgData name="santosh kumar" userId="bf81ffd15a585672" providerId="LiveId" clId="{4A1D4D09-BC81-4980-8CA7-FEEFD5B5C184}" dt="2021-02-20T06:07:14.141" v="1517"/>
          <ac:inkMkLst>
            <pc:docMk/>
            <pc:sldMk cId="1262355573" sldId="354"/>
            <ac:inkMk id="2" creationId="{7E0BA301-03F9-4FFD-9EDA-9F8E732B3119}"/>
          </ac:inkMkLst>
        </pc:inkChg>
      </pc:sldChg>
      <pc:sldChg chg="addSp new">
        <pc:chgData name="santosh kumar" userId="bf81ffd15a585672" providerId="LiveId" clId="{4A1D4D09-BC81-4980-8CA7-FEEFD5B5C184}" dt="2021-02-20T06:37:28.319" v="1518"/>
        <pc:sldMkLst>
          <pc:docMk/>
          <pc:sldMk cId="363671338" sldId="355"/>
        </pc:sldMkLst>
        <pc:inkChg chg="add">
          <ac:chgData name="santosh kumar" userId="bf81ffd15a585672" providerId="LiveId" clId="{4A1D4D09-BC81-4980-8CA7-FEEFD5B5C184}" dt="2021-02-20T06:07:14.141" v="1517"/>
          <ac:inkMkLst>
            <pc:docMk/>
            <pc:sldMk cId="363671338" sldId="355"/>
            <ac:inkMk id="2" creationId="{684E0E4C-E5A5-477F-975D-FFCA1D6632CC}"/>
          </ac:inkMkLst>
        </pc:inkChg>
        <pc:inkChg chg="add">
          <ac:chgData name="santosh kumar" userId="bf81ffd15a585672" providerId="LiveId" clId="{4A1D4D09-BC81-4980-8CA7-FEEFD5B5C184}" dt="2021-02-20T06:37:28.319" v="1518"/>
          <ac:inkMkLst>
            <pc:docMk/>
            <pc:sldMk cId="363671338" sldId="355"/>
            <ac:inkMk id="3" creationId="{2DC8DE51-CA54-4450-BD9C-1C5046713C2A}"/>
          </ac:inkMkLst>
        </pc:inkChg>
      </pc:sldChg>
      <pc:sldChg chg="addSp new">
        <pc:chgData name="santosh kumar" userId="bf81ffd15a585672" providerId="LiveId" clId="{4A1D4D09-BC81-4980-8CA7-FEEFD5B5C184}" dt="2021-02-20T06:37:28.319" v="1518"/>
        <pc:sldMkLst>
          <pc:docMk/>
          <pc:sldMk cId="366849500" sldId="356"/>
        </pc:sldMkLst>
        <pc:inkChg chg="add">
          <ac:chgData name="santosh kumar" userId="bf81ffd15a585672" providerId="LiveId" clId="{4A1D4D09-BC81-4980-8CA7-FEEFD5B5C184}" dt="2021-02-20T06:37:28.319" v="1518"/>
          <ac:inkMkLst>
            <pc:docMk/>
            <pc:sldMk cId="366849500" sldId="356"/>
            <ac:inkMk id="2" creationId="{4BE921E4-FFFF-4B68-A489-11AB76854718}"/>
          </ac:inkMkLst>
        </pc:inkChg>
      </pc:sldChg>
      <pc:sldChg chg="new">
        <pc:chgData name="santosh kumar" userId="bf81ffd15a585672" providerId="LiveId" clId="{4A1D4D09-BC81-4980-8CA7-FEEFD5B5C184}" dt="2021-02-20T05:19:28.474" v="1487" actId="680"/>
        <pc:sldMkLst>
          <pc:docMk/>
          <pc:sldMk cId="2308451565" sldId="357"/>
        </pc:sldMkLst>
      </pc:sldChg>
      <pc:sldChg chg="addSp new">
        <pc:chgData name="santosh kumar" userId="bf81ffd15a585672" providerId="LiveId" clId="{4A1D4D09-BC81-4980-8CA7-FEEFD5B5C184}" dt="2021-02-20T06:37:28.319" v="1518"/>
        <pc:sldMkLst>
          <pc:docMk/>
          <pc:sldMk cId="3568635294" sldId="358"/>
        </pc:sldMkLst>
        <pc:inkChg chg="add">
          <ac:chgData name="santosh kumar" userId="bf81ffd15a585672" providerId="LiveId" clId="{4A1D4D09-BC81-4980-8CA7-FEEFD5B5C184}" dt="2021-02-20T06:37:28.319" v="1518"/>
          <ac:inkMkLst>
            <pc:docMk/>
            <pc:sldMk cId="3568635294" sldId="358"/>
            <ac:inkMk id="2" creationId="{7F9474C9-F905-4ABC-9BD3-A797CAD195BE}"/>
          </ac:inkMkLst>
        </pc:inkChg>
      </pc:sldChg>
      <pc:sldChg chg="addSp new">
        <pc:chgData name="santosh kumar" userId="bf81ffd15a585672" providerId="LiveId" clId="{4A1D4D09-BC81-4980-8CA7-FEEFD5B5C184}" dt="2021-02-20T06:46:46.793" v="1519"/>
        <pc:sldMkLst>
          <pc:docMk/>
          <pc:sldMk cId="3642958870" sldId="359"/>
        </pc:sldMkLst>
        <pc:inkChg chg="add">
          <ac:chgData name="santosh kumar" userId="bf81ffd15a585672" providerId="LiveId" clId="{4A1D4D09-BC81-4980-8CA7-FEEFD5B5C184}" dt="2021-02-20T06:37:28.319" v="1518"/>
          <ac:inkMkLst>
            <pc:docMk/>
            <pc:sldMk cId="3642958870" sldId="359"/>
            <ac:inkMk id="2" creationId="{510BF712-5379-4964-8897-6A36B2E4DBE1}"/>
          </ac:inkMkLst>
        </pc:inkChg>
        <pc:inkChg chg="add">
          <ac:chgData name="santosh kumar" userId="bf81ffd15a585672" providerId="LiveId" clId="{4A1D4D09-BC81-4980-8CA7-FEEFD5B5C184}" dt="2021-02-20T06:46:46.793" v="1519"/>
          <ac:inkMkLst>
            <pc:docMk/>
            <pc:sldMk cId="3642958870" sldId="359"/>
            <ac:inkMk id="3" creationId="{379FDA26-6085-4560-8842-A4EF0FF4A96F}"/>
          </ac:inkMkLst>
        </pc:inkChg>
      </pc:sldChg>
      <pc:sldChg chg="addSp new">
        <pc:chgData name="santosh kumar" userId="bf81ffd15a585672" providerId="LiveId" clId="{4A1D4D09-BC81-4980-8CA7-FEEFD5B5C184}" dt="2021-02-20T06:37:28.319" v="1518"/>
        <pc:sldMkLst>
          <pc:docMk/>
          <pc:sldMk cId="2879843591" sldId="360"/>
        </pc:sldMkLst>
        <pc:inkChg chg="add">
          <ac:chgData name="santosh kumar" userId="bf81ffd15a585672" providerId="LiveId" clId="{4A1D4D09-BC81-4980-8CA7-FEEFD5B5C184}" dt="2021-02-20T06:37:28.319" v="1518"/>
          <ac:inkMkLst>
            <pc:docMk/>
            <pc:sldMk cId="2879843591" sldId="360"/>
            <ac:inkMk id="2" creationId="{62C91807-C0B7-49D2-AC28-EA8545E44BBB}"/>
          </ac:inkMkLst>
        </pc:inkChg>
      </pc:sldChg>
      <pc:sldChg chg="addSp new">
        <pc:chgData name="santosh kumar" userId="bf81ffd15a585672" providerId="LiveId" clId="{4A1D4D09-BC81-4980-8CA7-FEEFD5B5C184}" dt="2021-02-20T06:46:46.793" v="1519"/>
        <pc:sldMkLst>
          <pc:docMk/>
          <pc:sldMk cId="1389101595" sldId="361"/>
        </pc:sldMkLst>
        <pc:inkChg chg="add">
          <ac:chgData name="santosh kumar" userId="bf81ffd15a585672" providerId="LiveId" clId="{4A1D4D09-BC81-4980-8CA7-FEEFD5B5C184}" dt="2021-02-20T06:37:28.319" v="1518"/>
          <ac:inkMkLst>
            <pc:docMk/>
            <pc:sldMk cId="1389101595" sldId="361"/>
            <ac:inkMk id="2" creationId="{F3AE6E57-6F7B-4B2D-AB5C-6E84322CB1FF}"/>
          </ac:inkMkLst>
        </pc:inkChg>
        <pc:inkChg chg="add">
          <ac:chgData name="santosh kumar" userId="bf81ffd15a585672" providerId="LiveId" clId="{4A1D4D09-BC81-4980-8CA7-FEEFD5B5C184}" dt="2021-02-20T06:46:46.793" v="1519"/>
          <ac:inkMkLst>
            <pc:docMk/>
            <pc:sldMk cId="1389101595" sldId="361"/>
            <ac:inkMk id="3" creationId="{D1C9BABA-6847-4C12-A2F7-BFCF0E70952A}"/>
          </ac:inkMkLst>
        </pc:inkChg>
      </pc:sldChg>
      <pc:sldChg chg="addSp new">
        <pc:chgData name="santosh kumar" userId="bf81ffd15a585672" providerId="LiveId" clId="{4A1D4D09-BC81-4980-8CA7-FEEFD5B5C184}" dt="2021-02-20T06:37:28.319" v="1518"/>
        <pc:sldMkLst>
          <pc:docMk/>
          <pc:sldMk cId="1780867811" sldId="362"/>
        </pc:sldMkLst>
        <pc:inkChg chg="add">
          <ac:chgData name="santosh kumar" userId="bf81ffd15a585672" providerId="LiveId" clId="{4A1D4D09-BC81-4980-8CA7-FEEFD5B5C184}" dt="2021-02-20T06:37:28.319" v="1518"/>
          <ac:inkMkLst>
            <pc:docMk/>
            <pc:sldMk cId="1780867811" sldId="362"/>
            <ac:inkMk id="2" creationId="{6EBB0EA7-17FB-443C-8805-6065D1D60C64}"/>
          </ac:inkMkLst>
        </pc:inkChg>
      </pc:sldChg>
      <pc:sldChg chg="addSp new">
        <pc:chgData name="santosh kumar" userId="bf81ffd15a585672" providerId="LiveId" clId="{4A1D4D09-BC81-4980-8CA7-FEEFD5B5C184}" dt="2021-02-20T06:37:28.319" v="1518"/>
        <pc:sldMkLst>
          <pc:docMk/>
          <pc:sldMk cId="3120633495" sldId="363"/>
        </pc:sldMkLst>
        <pc:inkChg chg="add">
          <ac:chgData name="santosh kumar" userId="bf81ffd15a585672" providerId="LiveId" clId="{4A1D4D09-BC81-4980-8CA7-FEEFD5B5C184}" dt="2021-02-20T06:37:28.319" v="1518"/>
          <ac:inkMkLst>
            <pc:docMk/>
            <pc:sldMk cId="3120633495" sldId="363"/>
            <ac:inkMk id="2" creationId="{DFB142D5-A76C-48A7-9997-EF4266DD1CA7}"/>
          </ac:inkMkLst>
        </pc:inkChg>
      </pc:sldChg>
      <pc:sldChg chg="addSp new">
        <pc:chgData name="santosh kumar" userId="bf81ffd15a585672" providerId="LiveId" clId="{4A1D4D09-BC81-4980-8CA7-FEEFD5B5C184}" dt="2021-02-20T06:37:28.319" v="1518"/>
        <pc:sldMkLst>
          <pc:docMk/>
          <pc:sldMk cId="2019093877" sldId="364"/>
        </pc:sldMkLst>
        <pc:inkChg chg="add">
          <ac:chgData name="santosh kumar" userId="bf81ffd15a585672" providerId="LiveId" clId="{4A1D4D09-BC81-4980-8CA7-FEEFD5B5C184}" dt="2021-02-20T06:37:28.319" v="1518"/>
          <ac:inkMkLst>
            <pc:docMk/>
            <pc:sldMk cId="2019093877" sldId="364"/>
            <ac:inkMk id="2" creationId="{DF37F65F-3736-4ABA-8A40-6077E24A81F2}"/>
          </ac:inkMkLst>
        </pc:inkChg>
      </pc:sldChg>
      <pc:sldChg chg="addSp new">
        <pc:chgData name="santosh kumar" userId="bf81ffd15a585672" providerId="LiveId" clId="{4A1D4D09-BC81-4980-8CA7-FEEFD5B5C184}" dt="2021-02-20T06:46:46.793" v="1519"/>
        <pc:sldMkLst>
          <pc:docMk/>
          <pc:sldMk cId="4142360766" sldId="365"/>
        </pc:sldMkLst>
        <pc:inkChg chg="add">
          <ac:chgData name="santosh kumar" userId="bf81ffd15a585672" providerId="LiveId" clId="{4A1D4D09-BC81-4980-8CA7-FEEFD5B5C184}" dt="2021-02-20T06:37:28.319" v="1518"/>
          <ac:inkMkLst>
            <pc:docMk/>
            <pc:sldMk cId="4142360766" sldId="365"/>
            <ac:inkMk id="2" creationId="{E3A885D3-411F-4A63-9061-FB0E3F08EE65}"/>
          </ac:inkMkLst>
        </pc:inkChg>
        <pc:inkChg chg="add">
          <ac:chgData name="santosh kumar" userId="bf81ffd15a585672" providerId="LiveId" clId="{4A1D4D09-BC81-4980-8CA7-FEEFD5B5C184}" dt="2021-02-20T06:46:46.793" v="1519"/>
          <ac:inkMkLst>
            <pc:docMk/>
            <pc:sldMk cId="4142360766" sldId="365"/>
            <ac:inkMk id="3" creationId="{5DD938BF-D01A-407F-80D8-1F5A2C6E2FB5}"/>
          </ac:inkMkLst>
        </pc:inkChg>
      </pc:sldChg>
      <pc:sldChg chg="addSp new">
        <pc:chgData name="santosh kumar" userId="bf81ffd15a585672" providerId="LiveId" clId="{4A1D4D09-BC81-4980-8CA7-FEEFD5B5C184}" dt="2021-02-20T06:46:46.793" v="1519"/>
        <pc:sldMkLst>
          <pc:docMk/>
          <pc:sldMk cId="488633971" sldId="366"/>
        </pc:sldMkLst>
        <pc:inkChg chg="add">
          <ac:chgData name="santosh kumar" userId="bf81ffd15a585672" providerId="LiveId" clId="{4A1D4D09-BC81-4980-8CA7-FEEFD5B5C184}" dt="2021-02-20T06:46:46.793" v="1519"/>
          <ac:inkMkLst>
            <pc:docMk/>
            <pc:sldMk cId="488633971" sldId="366"/>
            <ac:inkMk id="2" creationId="{577419E2-AC73-4593-BA55-0096D704ED65}"/>
          </ac:inkMkLst>
        </pc:inkChg>
      </pc:sldChg>
      <pc:sldChg chg="addSp new">
        <pc:chgData name="santosh kumar" userId="bf81ffd15a585672" providerId="LiveId" clId="{4A1D4D09-BC81-4980-8CA7-FEEFD5B5C184}" dt="2021-02-20T06:50:43.075" v="1520"/>
        <pc:sldMkLst>
          <pc:docMk/>
          <pc:sldMk cId="3607951144" sldId="367"/>
        </pc:sldMkLst>
        <pc:inkChg chg="add">
          <ac:chgData name="santosh kumar" userId="bf81ffd15a585672" providerId="LiveId" clId="{4A1D4D09-BC81-4980-8CA7-FEEFD5B5C184}" dt="2021-02-20T06:46:46.793" v="1519"/>
          <ac:inkMkLst>
            <pc:docMk/>
            <pc:sldMk cId="3607951144" sldId="367"/>
            <ac:inkMk id="2" creationId="{C1F8A58B-0307-4B70-97CD-224CF4ED3118}"/>
          </ac:inkMkLst>
        </pc:inkChg>
        <pc:inkChg chg="add">
          <ac:chgData name="santosh kumar" userId="bf81ffd15a585672" providerId="LiveId" clId="{4A1D4D09-BC81-4980-8CA7-FEEFD5B5C184}" dt="2021-02-20T06:50:43.075" v="1520"/>
          <ac:inkMkLst>
            <pc:docMk/>
            <pc:sldMk cId="3607951144" sldId="367"/>
            <ac:inkMk id="3" creationId="{DF9A0D21-BDDB-4DED-A647-2699D29E6A28}"/>
          </ac:inkMkLst>
        </pc:inkChg>
      </pc:sldChg>
      <pc:sldChg chg="addSp new">
        <pc:chgData name="santosh kumar" userId="bf81ffd15a585672" providerId="LiveId" clId="{4A1D4D09-BC81-4980-8CA7-FEEFD5B5C184}" dt="2021-02-20T06:50:43.075" v="1520"/>
        <pc:sldMkLst>
          <pc:docMk/>
          <pc:sldMk cId="2385902341" sldId="368"/>
        </pc:sldMkLst>
        <pc:inkChg chg="add">
          <ac:chgData name="santosh kumar" userId="bf81ffd15a585672" providerId="LiveId" clId="{4A1D4D09-BC81-4980-8CA7-FEEFD5B5C184}" dt="2021-02-20T06:50:43.075" v="1520"/>
          <ac:inkMkLst>
            <pc:docMk/>
            <pc:sldMk cId="2385902341" sldId="368"/>
            <ac:inkMk id="2" creationId="{5B211DBB-8E0F-4E8A-9F1B-890B4A922121}"/>
          </ac:inkMkLst>
        </pc:inkChg>
      </pc:sldChg>
      <pc:sldChg chg="addSp new">
        <pc:chgData name="santosh kumar" userId="bf81ffd15a585672" providerId="LiveId" clId="{4A1D4D09-BC81-4980-8CA7-FEEFD5B5C184}" dt="2021-02-20T06:59:05.835" v="1521"/>
        <pc:sldMkLst>
          <pc:docMk/>
          <pc:sldMk cId="4287753458" sldId="369"/>
        </pc:sldMkLst>
        <pc:inkChg chg="add">
          <ac:chgData name="santosh kumar" userId="bf81ffd15a585672" providerId="LiveId" clId="{4A1D4D09-BC81-4980-8CA7-FEEFD5B5C184}" dt="2021-02-20T06:59:05.835" v="1521"/>
          <ac:inkMkLst>
            <pc:docMk/>
            <pc:sldMk cId="4287753458" sldId="369"/>
            <ac:inkMk id="2" creationId="{7C8BEC2A-089C-4186-871B-2D426B2CB131}"/>
          </ac:inkMkLst>
        </pc:inkChg>
      </pc:sldChg>
      <pc:sldChg chg="addSp new">
        <pc:chgData name="santosh kumar" userId="bf81ffd15a585672" providerId="LiveId" clId="{4A1D4D09-BC81-4980-8CA7-FEEFD5B5C184}" dt="2021-02-20T06:59:05.835" v="1521"/>
        <pc:sldMkLst>
          <pc:docMk/>
          <pc:sldMk cId="835507441" sldId="370"/>
        </pc:sldMkLst>
        <pc:inkChg chg="add">
          <ac:chgData name="santosh kumar" userId="bf81ffd15a585672" providerId="LiveId" clId="{4A1D4D09-BC81-4980-8CA7-FEEFD5B5C184}" dt="2021-02-20T06:59:05.835" v="1521"/>
          <ac:inkMkLst>
            <pc:docMk/>
            <pc:sldMk cId="835507441" sldId="370"/>
            <ac:inkMk id="2" creationId="{C58BEAED-7C1C-48D7-AF6B-C632EA5C049A}"/>
          </ac:inkMkLst>
        </pc:inkChg>
      </pc:sldChg>
      <pc:sldChg chg="addSp new">
        <pc:chgData name="santosh kumar" userId="bf81ffd15a585672" providerId="LiveId" clId="{4A1D4D09-BC81-4980-8CA7-FEEFD5B5C184}" dt="2021-02-20T07:05:35.953" v="1522"/>
        <pc:sldMkLst>
          <pc:docMk/>
          <pc:sldMk cId="4107796358" sldId="371"/>
        </pc:sldMkLst>
        <pc:inkChg chg="add">
          <ac:chgData name="santosh kumar" userId="bf81ffd15a585672" providerId="LiveId" clId="{4A1D4D09-BC81-4980-8CA7-FEEFD5B5C184}" dt="2021-02-20T06:59:05.835" v="1521"/>
          <ac:inkMkLst>
            <pc:docMk/>
            <pc:sldMk cId="4107796358" sldId="371"/>
            <ac:inkMk id="2" creationId="{91FB188C-3DAA-488B-BE7B-5CF93F6EB76E}"/>
          </ac:inkMkLst>
        </pc:inkChg>
        <pc:inkChg chg="add">
          <ac:chgData name="santosh kumar" userId="bf81ffd15a585672" providerId="LiveId" clId="{4A1D4D09-BC81-4980-8CA7-FEEFD5B5C184}" dt="2021-02-20T07:05:35.953" v="1522"/>
          <ac:inkMkLst>
            <pc:docMk/>
            <pc:sldMk cId="4107796358" sldId="371"/>
            <ac:inkMk id="3" creationId="{E4DC851A-A083-4457-A9E0-DB7D8CAFFFD2}"/>
          </ac:inkMkLst>
        </pc:inkChg>
      </pc:sldChg>
      <pc:sldChg chg="addSp delSp modSp new mod">
        <pc:chgData name="santosh kumar" userId="bf81ffd15a585672" providerId="LiveId" clId="{4A1D4D09-BC81-4980-8CA7-FEEFD5B5C184}" dt="2021-02-20T07:14:13.343" v="1538"/>
        <pc:sldMkLst>
          <pc:docMk/>
          <pc:sldMk cId="2442858856" sldId="372"/>
        </pc:sldMkLst>
        <pc:grpChg chg="mod">
          <ac:chgData name="santosh kumar" userId="bf81ffd15a585672" providerId="LiveId" clId="{4A1D4D09-BC81-4980-8CA7-FEEFD5B5C184}" dt="2021-02-20T07:05:54.294" v="1527"/>
          <ac:grpSpMkLst>
            <pc:docMk/>
            <pc:sldMk cId="2442858856" sldId="372"/>
            <ac:grpSpMk id="7" creationId="{FD5ACF83-2BA5-49A5-9203-3E323FA4DD8B}"/>
          </ac:grpSpMkLst>
        </pc:grpChg>
        <pc:grpChg chg="del mod">
          <ac:chgData name="santosh kumar" userId="bf81ffd15a585672" providerId="LiveId" clId="{4A1D4D09-BC81-4980-8CA7-FEEFD5B5C184}" dt="2021-02-20T07:06:09.657" v="1537"/>
          <ac:grpSpMkLst>
            <pc:docMk/>
            <pc:sldMk cId="2442858856" sldId="372"/>
            <ac:grpSpMk id="10" creationId="{6AC565C3-532E-4FEB-8B5A-FECC3FF32F14}"/>
          </ac:grpSpMkLst>
        </pc:grpChg>
        <pc:grpChg chg="mod">
          <ac:chgData name="santosh kumar" userId="bf81ffd15a585672" providerId="LiveId" clId="{4A1D4D09-BC81-4980-8CA7-FEEFD5B5C184}" dt="2021-02-20T07:06:09.657" v="1537"/>
          <ac:grpSpMkLst>
            <pc:docMk/>
            <pc:sldMk cId="2442858856" sldId="372"/>
            <ac:grpSpMk id="17" creationId="{32318562-64DA-444C-99B8-A9025C19A65E}"/>
          </ac:grpSpMkLst>
        </pc:grpChg>
        <pc:inkChg chg="add">
          <ac:chgData name="santosh kumar" userId="bf81ffd15a585672" providerId="LiveId" clId="{4A1D4D09-BC81-4980-8CA7-FEEFD5B5C184}" dt="2021-02-20T07:05:35.953" v="1522"/>
          <ac:inkMkLst>
            <pc:docMk/>
            <pc:sldMk cId="2442858856" sldId="372"/>
            <ac:inkMk id="2" creationId="{E96A6A6F-5E74-4C5A-9D43-097184019FCC}"/>
          </ac:inkMkLst>
        </pc:inkChg>
        <pc:inkChg chg="add mod">
          <ac:chgData name="santosh kumar" userId="bf81ffd15a585672" providerId="LiveId" clId="{4A1D4D09-BC81-4980-8CA7-FEEFD5B5C184}" dt="2021-02-20T07:05:54.294" v="1527"/>
          <ac:inkMkLst>
            <pc:docMk/>
            <pc:sldMk cId="2442858856" sldId="372"/>
            <ac:inkMk id="3" creationId="{6FF2B7C1-A936-42F2-A0B3-0804E2076FDB}"/>
          </ac:inkMkLst>
        </pc:inkChg>
        <pc:inkChg chg="add mod">
          <ac:chgData name="santosh kumar" userId="bf81ffd15a585672" providerId="LiveId" clId="{4A1D4D09-BC81-4980-8CA7-FEEFD5B5C184}" dt="2021-02-20T07:05:54.294" v="1527"/>
          <ac:inkMkLst>
            <pc:docMk/>
            <pc:sldMk cId="2442858856" sldId="372"/>
            <ac:inkMk id="4" creationId="{C5BDA50D-F930-4419-9E7A-FA2FDC13B665}"/>
          </ac:inkMkLst>
        </pc:inkChg>
        <pc:inkChg chg="add mod">
          <ac:chgData name="santosh kumar" userId="bf81ffd15a585672" providerId="LiveId" clId="{4A1D4D09-BC81-4980-8CA7-FEEFD5B5C184}" dt="2021-02-20T07:05:54.294" v="1527"/>
          <ac:inkMkLst>
            <pc:docMk/>
            <pc:sldMk cId="2442858856" sldId="372"/>
            <ac:inkMk id="5" creationId="{7DDF179C-DF0A-4288-A805-4FB27A37C72D}"/>
          </ac:inkMkLst>
        </pc:inkChg>
        <pc:inkChg chg="add mod">
          <ac:chgData name="santosh kumar" userId="bf81ffd15a585672" providerId="LiveId" clId="{4A1D4D09-BC81-4980-8CA7-FEEFD5B5C184}" dt="2021-02-20T07:05:54.294" v="1527"/>
          <ac:inkMkLst>
            <pc:docMk/>
            <pc:sldMk cId="2442858856" sldId="372"/>
            <ac:inkMk id="6" creationId="{A6ADA766-8823-494C-9716-339224E32507}"/>
          </ac:inkMkLst>
        </pc:inkChg>
        <pc:inkChg chg="add mod">
          <ac:chgData name="santosh kumar" userId="bf81ffd15a585672" providerId="LiveId" clId="{4A1D4D09-BC81-4980-8CA7-FEEFD5B5C184}" dt="2021-02-20T07:06:09.657" v="1537"/>
          <ac:inkMkLst>
            <pc:docMk/>
            <pc:sldMk cId="2442858856" sldId="372"/>
            <ac:inkMk id="8" creationId="{04658259-44D5-40D0-8662-05AAE60A856B}"/>
          </ac:inkMkLst>
        </pc:inkChg>
        <pc:inkChg chg="add mod">
          <ac:chgData name="santosh kumar" userId="bf81ffd15a585672" providerId="LiveId" clId="{4A1D4D09-BC81-4980-8CA7-FEEFD5B5C184}" dt="2021-02-20T07:06:09.657" v="1537"/>
          <ac:inkMkLst>
            <pc:docMk/>
            <pc:sldMk cId="2442858856" sldId="372"/>
            <ac:inkMk id="9" creationId="{1284B984-A167-42A3-AE52-8F573B473E5A}"/>
          </ac:inkMkLst>
        </pc:inkChg>
        <pc:inkChg chg="add mod">
          <ac:chgData name="santosh kumar" userId="bf81ffd15a585672" providerId="LiveId" clId="{4A1D4D09-BC81-4980-8CA7-FEEFD5B5C184}" dt="2021-02-20T07:06:09.657" v="1537"/>
          <ac:inkMkLst>
            <pc:docMk/>
            <pc:sldMk cId="2442858856" sldId="372"/>
            <ac:inkMk id="11" creationId="{BC646ACD-9F9A-452F-A03D-C10C6E50DB87}"/>
          </ac:inkMkLst>
        </pc:inkChg>
        <pc:inkChg chg="add mod">
          <ac:chgData name="santosh kumar" userId="bf81ffd15a585672" providerId="LiveId" clId="{4A1D4D09-BC81-4980-8CA7-FEEFD5B5C184}" dt="2021-02-20T07:06:09.657" v="1537"/>
          <ac:inkMkLst>
            <pc:docMk/>
            <pc:sldMk cId="2442858856" sldId="372"/>
            <ac:inkMk id="12" creationId="{52E1349F-E526-4D99-9222-F430EB8018F6}"/>
          </ac:inkMkLst>
        </pc:inkChg>
        <pc:inkChg chg="add mod">
          <ac:chgData name="santosh kumar" userId="bf81ffd15a585672" providerId="LiveId" clId="{4A1D4D09-BC81-4980-8CA7-FEEFD5B5C184}" dt="2021-02-20T07:06:09.657" v="1537"/>
          <ac:inkMkLst>
            <pc:docMk/>
            <pc:sldMk cId="2442858856" sldId="372"/>
            <ac:inkMk id="13" creationId="{A76A2521-3161-4397-8203-6D93774C794F}"/>
          </ac:inkMkLst>
        </pc:inkChg>
        <pc:inkChg chg="add mod">
          <ac:chgData name="santosh kumar" userId="bf81ffd15a585672" providerId="LiveId" clId="{4A1D4D09-BC81-4980-8CA7-FEEFD5B5C184}" dt="2021-02-20T07:06:09.657" v="1537"/>
          <ac:inkMkLst>
            <pc:docMk/>
            <pc:sldMk cId="2442858856" sldId="372"/>
            <ac:inkMk id="14" creationId="{E4EC2916-8644-4111-BA0D-6A2065EDD29C}"/>
          </ac:inkMkLst>
        </pc:inkChg>
        <pc:inkChg chg="add mod">
          <ac:chgData name="santosh kumar" userId="bf81ffd15a585672" providerId="LiveId" clId="{4A1D4D09-BC81-4980-8CA7-FEEFD5B5C184}" dt="2021-02-20T07:06:09.657" v="1537"/>
          <ac:inkMkLst>
            <pc:docMk/>
            <pc:sldMk cId="2442858856" sldId="372"/>
            <ac:inkMk id="15" creationId="{56C8CD4A-5DAB-4973-B59C-98FFB4C0DAE5}"/>
          </ac:inkMkLst>
        </pc:inkChg>
        <pc:inkChg chg="add mod">
          <ac:chgData name="santosh kumar" userId="bf81ffd15a585672" providerId="LiveId" clId="{4A1D4D09-BC81-4980-8CA7-FEEFD5B5C184}" dt="2021-02-20T07:06:09.657" v="1537"/>
          <ac:inkMkLst>
            <pc:docMk/>
            <pc:sldMk cId="2442858856" sldId="372"/>
            <ac:inkMk id="16" creationId="{36D5A6C8-BCDA-4632-913C-3EB17F16B97C}"/>
          </ac:inkMkLst>
        </pc:inkChg>
        <pc:inkChg chg="add">
          <ac:chgData name="santosh kumar" userId="bf81ffd15a585672" providerId="LiveId" clId="{4A1D4D09-BC81-4980-8CA7-FEEFD5B5C184}" dt="2021-02-20T07:14:13.343" v="1538"/>
          <ac:inkMkLst>
            <pc:docMk/>
            <pc:sldMk cId="2442858856" sldId="372"/>
            <ac:inkMk id="18" creationId="{9E6AE8F9-66E4-4BB3-824E-AF07340D57EE}"/>
          </ac:inkMkLst>
        </pc:inkChg>
      </pc:sldChg>
      <pc:sldChg chg="addSp new">
        <pc:chgData name="santosh kumar" userId="bf81ffd15a585672" providerId="LiveId" clId="{4A1D4D09-BC81-4980-8CA7-FEEFD5B5C184}" dt="2021-02-20T07:14:13.343" v="1538"/>
        <pc:sldMkLst>
          <pc:docMk/>
          <pc:sldMk cId="2862840171" sldId="373"/>
        </pc:sldMkLst>
        <pc:inkChg chg="add">
          <ac:chgData name="santosh kumar" userId="bf81ffd15a585672" providerId="LiveId" clId="{4A1D4D09-BC81-4980-8CA7-FEEFD5B5C184}" dt="2021-02-20T07:14:13.343" v="1538"/>
          <ac:inkMkLst>
            <pc:docMk/>
            <pc:sldMk cId="2862840171" sldId="373"/>
            <ac:inkMk id="2" creationId="{89B3BE9E-2BA1-417E-9FF8-7505E4666C80}"/>
          </ac:inkMkLst>
        </pc:inkChg>
      </pc:sldChg>
      <pc:sldChg chg="addSp new">
        <pc:chgData name="santosh kumar" userId="bf81ffd15a585672" providerId="LiveId" clId="{4A1D4D09-BC81-4980-8CA7-FEEFD5B5C184}" dt="2021-02-23T03:30:49.989" v="1539"/>
        <pc:sldMkLst>
          <pc:docMk/>
          <pc:sldMk cId="3894190750" sldId="374"/>
        </pc:sldMkLst>
        <pc:inkChg chg="add">
          <ac:chgData name="santosh kumar" userId="bf81ffd15a585672" providerId="LiveId" clId="{4A1D4D09-BC81-4980-8CA7-FEEFD5B5C184}" dt="2021-02-23T03:30:49.989" v="1539"/>
          <ac:inkMkLst>
            <pc:docMk/>
            <pc:sldMk cId="3894190750" sldId="374"/>
            <ac:inkMk id="2" creationId="{7096B011-21DC-488A-9267-F4465E8E13D9}"/>
          </ac:inkMkLst>
        </pc:inkChg>
      </pc:sldChg>
      <pc:sldChg chg="addSp new">
        <pc:chgData name="santosh kumar" userId="bf81ffd15a585672" providerId="LiveId" clId="{4A1D4D09-BC81-4980-8CA7-FEEFD5B5C184}" dt="2021-02-23T04:15:19.947" v="1540"/>
        <pc:sldMkLst>
          <pc:docMk/>
          <pc:sldMk cId="861167334" sldId="375"/>
        </pc:sldMkLst>
        <pc:inkChg chg="add">
          <ac:chgData name="santosh kumar" userId="bf81ffd15a585672" providerId="LiveId" clId="{4A1D4D09-BC81-4980-8CA7-FEEFD5B5C184}" dt="2021-02-23T04:15:19.947" v="1540"/>
          <ac:inkMkLst>
            <pc:docMk/>
            <pc:sldMk cId="861167334" sldId="375"/>
            <ac:inkMk id="2" creationId="{17A82C3A-C7EB-4CA7-85D1-44340CCED45E}"/>
          </ac:inkMkLst>
        </pc:inkChg>
      </pc:sldChg>
      <pc:sldChg chg="addSp new">
        <pc:chgData name="santosh kumar" userId="bf81ffd15a585672" providerId="LiveId" clId="{4A1D4D09-BC81-4980-8CA7-FEEFD5B5C184}" dt="2021-02-23T04:15:19.947" v="1540"/>
        <pc:sldMkLst>
          <pc:docMk/>
          <pc:sldMk cId="2003834662" sldId="376"/>
        </pc:sldMkLst>
        <pc:inkChg chg="add">
          <ac:chgData name="santosh kumar" userId="bf81ffd15a585672" providerId="LiveId" clId="{4A1D4D09-BC81-4980-8CA7-FEEFD5B5C184}" dt="2021-02-23T04:15:19.947" v="1540"/>
          <ac:inkMkLst>
            <pc:docMk/>
            <pc:sldMk cId="2003834662" sldId="376"/>
            <ac:inkMk id="2" creationId="{391F36C6-B614-4BC7-9862-3DCDCB7B6C7D}"/>
          </ac:inkMkLst>
        </pc:inkChg>
      </pc:sldChg>
      <pc:sldChg chg="addSp new">
        <pc:chgData name="santosh kumar" userId="bf81ffd15a585672" providerId="LiveId" clId="{4A1D4D09-BC81-4980-8CA7-FEEFD5B5C184}" dt="2021-02-23T04:15:19.947" v="1540"/>
        <pc:sldMkLst>
          <pc:docMk/>
          <pc:sldMk cId="1823854999" sldId="377"/>
        </pc:sldMkLst>
        <pc:inkChg chg="add">
          <ac:chgData name="santosh kumar" userId="bf81ffd15a585672" providerId="LiveId" clId="{4A1D4D09-BC81-4980-8CA7-FEEFD5B5C184}" dt="2021-02-23T04:15:19.947" v="1540"/>
          <ac:inkMkLst>
            <pc:docMk/>
            <pc:sldMk cId="1823854999" sldId="377"/>
            <ac:inkMk id="2" creationId="{423C9663-7344-4170-AFD1-F11A5E299A67}"/>
          </ac:inkMkLst>
        </pc:inkChg>
      </pc:sldChg>
      <pc:sldChg chg="addSp new">
        <pc:chgData name="santosh kumar" userId="bf81ffd15a585672" providerId="LiveId" clId="{4A1D4D09-BC81-4980-8CA7-FEEFD5B5C184}" dt="2021-02-23T04:15:19.947" v="1540"/>
        <pc:sldMkLst>
          <pc:docMk/>
          <pc:sldMk cId="2120213395" sldId="378"/>
        </pc:sldMkLst>
        <pc:inkChg chg="add">
          <ac:chgData name="santosh kumar" userId="bf81ffd15a585672" providerId="LiveId" clId="{4A1D4D09-BC81-4980-8CA7-FEEFD5B5C184}" dt="2021-02-23T04:15:19.947" v="1540"/>
          <ac:inkMkLst>
            <pc:docMk/>
            <pc:sldMk cId="2120213395" sldId="378"/>
            <ac:inkMk id="2" creationId="{0FE8C32D-074B-4160-BED7-FFA8C7150082}"/>
          </ac:inkMkLst>
        </pc:inkChg>
      </pc:sldChg>
      <pc:sldChg chg="addSp new">
        <pc:chgData name="santosh kumar" userId="bf81ffd15a585672" providerId="LiveId" clId="{4A1D4D09-BC81-4980-8CA7-FEEFD5B5C184}" dt="2021-02-23T04:15:19.947" v="1540"/>
        <pc:sldMkLst>
          <pc:docMk/>
          <pc:sldMk cId="1592041965" sldId="379"/>
        </pc:sldMkLst>
        <pc:inkChg chg="add">
          <ac:chgData name="santosh kumar" userId="bf81ffd15a585672" providerId="LiveId" clId="{4A1D4D09-BC81-4980-8CA7-FEEFD5B5C184}" dt="2021-02-23T04:15:19.947" v="1540"/>
          <ac:inkMkLst>
            <pc:docMk/>
            <pc:sldMk cId="1592041965" sldId="379"/>
            <ac:inkMk id="2" creationId="{A26AC076-4336-4445-BB3D-A6FF160953F5}"/>
          </ac:inkMkLst>
        </pc:inkChg>
      </pc:sldChg>
      <pc:sldChg chg="addSp new">
        <pc:chgData name="santosh kumar" userId="bf81ffd15a585672" providerId="LiveId" clId="{4A1D4D09-BC81-4980-8CA7-FEEFD5B5C184}" dt="2021-02-23T04:15:19.947" v="1540"/>
        <pc:sldMkLst>
          <pc:docMk/>
          <pc:sldMk cId="345259627" sldId="380"/>
        </pc:sldMkLst>
        <pc:inkChg chg="add">
          <ac:chgData name="santosh kumar" userId="bf81ffd15a585672" providerId="LiveId" clId="{4A1D4D09-BC81-4980-8CA7-FEEFD5B5C184}" dt="2021-02-23T04:15:19.947" v="1540"/>
          <ac:inkMkLst>
            <pc:docMk/>
            <pc:sldMk cId="345259627" sldId="380"/>
            <ac:inkMk id="2" creationId="{FB169136-D7A3-41A0-9D83-B52991AC23E4}"/>
          </ac:inkMkLst>
        </pc:ink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3:38:06.164"/>
    </inkml:context>
    <inkml:brush xml:id="br0">
      <inkml:brushProperty name="width" value="0.05292" units="cm"/>
      <inkml:brushProperty name="height" value="0.05292" units="cm"/>
      <inkml:brushProperty name="color" value="#FF0000"/>
    </inkml:brush>
  </inkml:definitions>
  <inkml:trace contextRef="#ctx0" brushRef="#br0">14101 4537 395 0,'0'0'365'16,"0"0"6"-16,0 0-81 0,0 0 16 15,0 0-76-15,0 0 40 0,0 0 24 16,0 0-33-16,0 0-62 0,0 0-22 0,-9-17-15 15,4 17-18-15,5 0-18 0,-1 0-31 16,-1 0-28-16,-1 1-42 0,-1 3-25 16,-1 5-21-16,-5 3-26 0,0 6-71 15,-3 3-27-15,-1-2 145 0,5 0 34 0,-1 0-24 16,3 2-10-16,1-2-32 0,2 5 0 16,2-1 4-16,2 0-1 0,0 2 16 15,6-1-2-15,4 0 15 0,0 1 0 16,2-1 19-16,2 0-19 0,2-3 0 15,3 1 0-15,2-2-1 0,1 1-3 16,3-3 2-16,1-1-1 0,-1-3-13 16,1 0-9-16,-4 1-68 0,0-2-22 15,-2-3-16-15,-3-1 5 0,0-2 46 16,1-2 57-16,-1-3 23 0,3-2 36 16,0-2 2-16,5-6 20 0,1-8 32 0,3-3 16 15,2-4 3-15,1-6-4 0,3-1 13 16,-1-1-58-16,1 0-18 0,-3 2 91 15,-4 2-48-15,-2 4 16 0,-6 1 6 16,-8 3 6-16,-1 0 47 0,-5 1 14 16,-3-1-38-16,-2-4-46 0,-1 3-41 0,0-2-34 15,0 0-15-15,-1 0-37 0,-2-1-34 16,0 1-81-16,2 2-50 0,-1 2-84 16,0 3-45-16,0 6-121 0,2 4-98 15,0 4-509-15,0 1-467 0</inkml:trace>
  <inkml:trace contextRef="#ctx0" brushRef="#br0" timeOffset="649.69">14987 4678 1608 0,'0'0'571'16,"0"0"-273"-16,0 0-34 0,0 0 67 0,0 0-62 15,0 0-101-15,0 0-82 16,0 0-39-16,0 0-15 0,0 0-15 0,0-3-17 16,0 5-48-16,0 3-22 0,3 3 61 15,-1 2 9-15,4 3 25 0,-2 3 4 16,3-1 12-16,0 2 0 0,-1 0-6 16,1-3 6-16,-1 1-16 0,0-2-9 15,2 0-16-15,-2 0 3 0,0-3 16 16,-2 1-17-16,2-4 10 0,0 1 1 15,-2-2-10-15,-2-2 10 0,-1 0-13 16,-1-2 1-16,0-2 1 0,0 0 48 0,0 0 22 16,0-3 26-16,0-4 11 0,0-3-84 15,-1-4-21-15,1-3 24 16,0-3-28-16,0-2-7 0,0 1-8 0,2-2 15 16,4 4 2-16,0 1 29 0,-1 0-12 15,1 2 21-15,0 2 3 0,-1 1-12 16,-1 0 10-16,3 2-13 0,3-1-7 0,0 1 1 15,6-2-11-15,4 1-11 0,9-1-3 16,4-1-16-16,9 1-8 0,4 1 2 16,3 3 3-16,-3-1-6 0,-4 5 7 15,-6 3 8-15,-10-1 1 0,-6 3-7 16,-5 0 7-16,-7 0 11 0,0 0-12 16,-4 0-2-16,3 4-4 0,2 1-3 15,-1 1 1-15,3 5-1 0,3-1 20 16,-1 4 2-16,1-1-2 0,-1 1-17 0,0 2 3 15,-1-2-18-15,-3-1 9 0,-2 1 3 16,-2-1-9-16,0 1-8 0,-4 1 2 16,-1-1 9-16,0 2 15 0,0-1 10 15,0 2-10-15,0-2-2 0,0 0 2 16,0-1-9-16,3 0-25 0,-2-1-13 16,2-3-22-16,-1-1-13 0,-1-1-9 0,-1-2-33 15,0 1-42-15,0-2-22 0,0 0-12 16,-3 0-28-16,-1 1-144 0,3-3-239 15,1 1-544-15</inkml:trace>
  <inkml:trace contextRef="#ctx0" brushRef="#br0" timeOffset="924.8">16068 4649 1887 0,'0'0'574'16,"0"0"-268"-16,0 0-7 0,0 0 7 15,0 0-36-15,0 0-81 0,0 0-104 16,0 0-85-16,0 0-53 0,0 0-42 0,0 0 80 16,2 19 15-16,-1-5 15 0,2 3 4 15,0 1-17-15,1-1 11 0,-1-1-12 16,2 0-1-16,0-1-25 0,0-1-41 15,-3-4-96-15,1-1-60 0,-3-2-56 16,0 0-63-16,0-1-43 0,0-1-168 0,-1-1-466 16,1-4 263-16</inkml:trace>
  <inkml:trace contextRef="#ctx0" brushRef="#br0" timeOffset="1216.27">16119 4491 793 0,'0'0'417'0,"0"0"-198"0,0 0 5 0,0 0 0 16,0 0-94-16,0 0-88 15,0 0-41-15,0 0 55 0,0 0 34 0,95-42 4 16,-73 37-10-16,-4 2 4 0,-5-3 38 16,-3 2 22-16,-7 2 61 0,-3-3 31 15,0-1-64-15,-5 0-78 0,-6-1-63 0,-2-2-33 16,-4 2-2-16,0 0-1 0,-5 2-11 15,1 3-4-15,-1 2-10 0,3 0 10 16,2 0-9-16,1 5-1 0,3 1-5 16,2 3-78-16,2 1-51 0,-1 1-29 15,4-1-36-15,3 2-4 0,3 0-154 16,0 0-166-16,0-3-207 0,17-2 13 0</inkml:trace>
  <inkml:trace contextRef="#ctx0" brushRef="#br0" timeOffset="1516.9">16571 4238 1461 0,'0'0'640'0,"0"0"-206"16,0 0-70-16,0 0-37 15,0 0-69-15,0 0-109 0,0 0-149 0,0 0-32 16,0 0-108-16,0 0 140 0,0 0 39 15,8 52 11-15,-5-28-2 0,2 6 2 16,-1 0 11-16,-1 2-2 0,2 3-15 16,1-2 1-16,1 3-1 0,1 0-16 15,2-1 3-15,-1 0 4 0,2-5-17 16,0 1-14-16,0-2 30 0,1-3-2 16,-1-1-16-16,-2-4-16 0,2-4-27 15,-3-5-62-15,-2-4-58 0,-2-3-87 0,-3-2-68 16,-1-3-66-16,-1 0-51 0,-8 0-105 15,0 0-615-15</inkml:trace>
  <inkml:trace contextRef="#ctx0" brushRef="#br0" timeOffset="1671.42">16557 4718 134 0,'0'0'1418'0,"0"0"-908"16,0 0-98-16,0 0-84 0,0 0-42 15,0 0-97-15,0 0-71 0,0 0-52 16,0 0-50-16,92-41-16 0,-67 40-3 15,5 1 2-15,6-1-107 0,3 1-119 16,1 0-65-16,3 0-149 0,-11 0-266 16,8 0-578-16</inkml:trace>
  <inkml:trace contextRef="#ctx0" brushRef="#br0" timeOffset="2591.98">18049 4831 1757 0,'0'0'526'0,"0"0"-290"0,0 0-14 0,0 0 19 15,0 0-58-15,0 0-78 0,0 0-57 16,0 0-29-16,0 0-6 0,90-30-13 15,-61 26-1-15,3 3 1 0,-2-2 0 16,-3 2 2-16,-4 0 14 0,-4 1-13 0,-3 0-3 16,-3-2-16-16,1 1-41 15,2-2-26-15,4 1-32 0,2-3-42 0,6-2-49 16,5-2-152-16,4-3-220 0,-8 5-394 16</inkml:trace>
  <inkml:trace contextRef="#ctx0" brushRef="#br0" timeOffset="2865.35">18900 4519 1799 0,'0'0'571'15,"0"0"-193"-15,0 0 23 0,0 0 3 0,0 0-53 16,-8-67-112-16,6 59-46 16,1 2-1-16,1 2-29 0,0 0-49 0,0 3-40 15,0 1-53-15,1 0-21 0,5 0-70 16,3 5-50-16,4 8 37 0,8 2 73 15,6 8 10-15,4 5 37 0,3 1 3 0,1 2-6 16,0-1-18-16,-4-3-1 0,0 0 3 16,-3-3-18-16,-2 0-26 15,-4-3-27-15,-5-2-8 0,0-2-41 0,-5-1-71 16,-2-5-70-16,-4-3-59 0,0-3-68 16,-1-2-36-16,1-3-25 0,6 0-86 15,-4-2-198-15,14-12-663 0</inkml:trace>
  <inkml:trace contextRef="#ctx0" brushRef="#br0" timeOffset="3115.58">19530 4493 1038 0,'0'0'615'0,"0"0"-261"0,0 0 3 15,27-81 46-15,-21 62-82 0,-1 2-46 16,-2 4-12-16,-3 4-4 0,0 3-29 16,0 3-43-16,0 2-17 0,0 1-56 15,0 0-114-15,-3 2-33 0,-2 6-32 0,-3 6 32 16,-3 4 33-16,-4 7 0 0,-1 5 1 15,-2 2 13-15,1 4-14 0,3 1-3 16,-1 1 3-16,-1-1 0 0,3 0 19 16,1-1 2-16,0-1-18 0,1-3-3 15,3-1-41-15,1-3-80 0,3-5-69 16,2-2-74-16,-1-3-111 0,3-2-97 16,0-4-34-16,-3-3-174 0,3-1-611 0</inkml:trace>
  <inkml:trace contextRef="#ctx0" brushRef="#br0" timeOffset="4148.63">12484 7670 1588 0,'0'0'656'15,"0"0"-333"-15,0 0-104 0,0 0 70 16,0 0 5-16,0 0-30 0,0 0-56 0,0 0-67 16,0 0-65-16,0 0-76 0,-8-52-7 15,8 60-52-15,-2 8-17 0,2 3 45 16,0 9 21-16,0 3 10 0,0 4 63 15,0 1-17-15,0 0-46 0,0 0-28 16,0-1 28-16,0-2 21 0,3 1-21 16,0-3-27-16,4-2 27 0,0-4 22 15,-1-2 3-15,-2-5-3 0,1-3-22 16,-2-2-35-16,0-3-90 0,-2-3-27 16,1-3-6-16,0-3-1 0,0-1-45 15,0 0-52-15,4-5 47 0,0-4 48 16,4-5-143-16,2-6-147 0,-1 0-164 0,-2-3-50 15</inkml:trace>
  <inkml:trace contextRef="#ctx0" brushRef="#br0" timeOffset="4448.52">12383 7763 809 0,'0'0'625'0,"0"0"-225"0,0 0-33 16,-54-83-12-16,43 61-48 0,6 0-38 15,2 4-39-15,3 2-24 0,0 2-7 16,7-2-60-16,9 2-73 0,9-3-66 15,8 2 0-15,10-2-16 0,10 3 16 16,9 2 21-16,10 2 13 0,2 5-2 16,5 2-12-16,-3 3 8 0,-4 2 0 15,-7 5-16-15,-10 5-12 0,-10 4-1 16,-14 2-27-16,-12 6-54 0,-12 4-3 16,-7 7 82-16,-10 5 3 0,-9 3 78 15,-11 5-20-15,-6 2-55 0,-4 1 28 0,1-2-18 16,0-2-13-16,1-3-12 0,4-3 12 15,3-4 24-15,4-6 6 0,3-2-30 0,2-6-68 16,5-6-68-16,1-4-69 16,7-6-83-16,6-6-56 0,3-1-22 0,0-5-102 15,26-14-1016-15</inkml:trace>
  <inkml:trace contextRef="#ctx0" brushRef="#br0" timeOffset="4898.01">13324 7990 1472 0,'0'0'478'0,"0"0"-261"16,0 0-52-16,0 0-19 0,0 0-65 15,0 0-36-15,0 0-13 0,0 0 74 16,0 0 71-16,0 0 9 0,0 0-13 16,86 8-14-16,-59-14-38 0,5-3-55 0,2-3-34 15,2-3-7-15,-1 1-3 0,1-3-6 16,-2-1-15-16,-2 0-1 0,1 0-41 15,-4-3 0-15,-2 0 39 0,-4 2 2 0,-8 1 15 16,-2 1 19-16,-6 3 7 0,-4 3 10 16,-3 0 2-16,0 4 35 0,-2 2 10 15,-3-1-7-15,-7 3-34 0,1 0-57 16,-8 2-25-16,-4 1-13 0,-6 0 4 16,-6 4 34-16,-2 3 0 0,0 1 40 15,-1 4-18-15,5-1-9 0,3 2-11 16,2 3 0-16,5-1-2 0,4 2-19 15,1 1 0-15,2 1 17 0,4 3-13 16,2 0 12-16,4 0-13 0,2 0 13 0,4-2-30 16,0 1 8-16,9-3 0 0,4-3 12 15,4 1 13-15,6-5 31 0,3-1 7 16,7-2-38-16,1-4 0 0,4-1-47 16,1-3-25-16,0 0-35 0,1-1-42 15,-1-5-53-15,-3 0-50 0,2-2-36 16,1-1-89-16,3-4-209 0,-11 3-474 0</inkml:trace>
  <inkml:trace contextRef="#ctx0" brushRef="#br0" timeOffset="5215.35">14284 7754 939 0,'0'0'814'0,"0"0"-525"0,0 0-56 0,0 0 65 16,0 0-70-16,0 0-64 0,0 0-48 15,-86-47-17-15,77 47-54 0,1 0-45 16,3 0-28-16,-2 3-23 0,3 3-4 15,-1 3 49-15,2 0 6 0,2 4 42 16,1 1 22-16,0 0-7 0,4 2-28 16,6-1-7-16,6 2 7 0,3-1 12 15,4-2 16-15,3 0-3 0,0 0-31 16,0-1-23-16,-3 0-16 0,-3-2-10 16,-4 1 26-16,-3 0 19 0,-7 0 10 15,-3 0-26-15,-3 0 29 0,0-1 15 16,-8 1 36-16,-3 1 33 0,-6-2 13 0,-4-1-16 15,1 0-33-15,0-3-34 0,5-1-21 16,0-1-3-16,3-5 6 0,2 0-28 16,3-6-3-16,0-4-81 0,-1-2-39 0,4-2-97 15,4-1-55-15,4-2-91 0,9 0-93 16,10-2-78-16,-5 4-246 0,22-9-560 0</inkml:trace>
  <inkml:trace contextRef="#ctx0" brushRef="#br0" timeOffset="5359.28">14588 7768 1129 0,'0'0'579'0,"0"0"-225"0,0 0 12 16,0 0-56-16,0 0-120 0,0 0-139 16,0 0-10-16,0 0-41 0,0 0-16 15,0 0 16-15,0 0 35 0,45 20-3 0,-39-4-22 16,1-3-10-16,0 1-87 16,2 0-86-16,-2-2-53 0,3-1-165 0,-4-3-314 15,0 1-554-15</inkml:trace>
  <inkml:trace contextRef="#ctx0" brushRef="#br0" timeOffset="5531.48">14894 7560 2050 0,'0'0'425'16,"0"0"-280"-16,0 0 61 0,0 0-23 15,0 0-109-15,0 0-74 0,0 0-23 16,0 0-121-16,0 0-188 0,0 0 90 15,0 0-33-15,50-2-60 0,-28 18-156 0,-6-4-193 16</inkml:trace>
  <inkml:trace contextRef="#ctx0" brushRef="#br0" timeOffset="6113.94">15530 7721 1429 0,'0'0'721'0,"0"0"-246"16,0 0-118-16,0 0-46 0,0 0-98 0,-88-31-83 15,54 31-45-15,0 0-16 0,-2 0 16 16,1 5 6-16,3 2-15 0,5-1-28 16,1 5-46-16,5-1-2 0,2 3-19 15,2 0 3-15,2 2 16 0,2 1 0 16,0 1-2-16,4-2-11 0,1 2-6 16,5-2-12-16,3 0-13 0,0 1-22 15,3-2-35-15,10-1-16 0,1-3 10 16,8 1 37-16,2-6 70 0,5-3 3 15,4-2 41-15,0 0 10 0,1-7 0 0,-3-4-16 16,-2-1 0-16,-6-1 44 0,-1-2 56 16,-3 2 11-16,-5 1-37 0,0-1 9 15,-5 0 3-15,-2 0-28 0,-1 3-16 16,-3 1-6-16,-3 2-9 0,1 5-13 16,-1 1 0-16,0 1-52 0,0 0-6 15,0 0-43-15,0 6-34 0,-3 3 15 16,-2 6 44-16,-1 3 21 0,3 4 1 0,-1 4 1 15,4 0-3-15,0 5-23 0,0 1 5 16,1 1 22-16,4 2 0 0,0 1 19 16,-1 1 5-16,-1-1-22 0,-3-1 45 15,0-3 14-15,-10-2-2 0,0-2-16 16,-3-4-7-16,-3-5 1 0,0-1-3 16,1-5-4-16,0-2 1 0,-2-3 0 15,2-2-4-15,-2-1 10 0,-4-2-4 16,0-1-11-16,-6-2-7 0,3-2-12 0,-2-6 9 15,3 0 2-15,4-7-14 0,3-4-30 16,4-7-19-16,7-3-58 0,5-6-24 16,4-1-26-16,14-2-19 0,9 1-53 0,10 0-24 15,6 3-93-15,7 5-32 16,3 3-44-16,-1 3 29 0,-5 5 43 16,-1 0-49-16,-4 4-183 0,-13 2-112 15</inkml:trace>
  <inkml:trace contextRef="#ctx0" brushRef="#br0" timeOffset="6497.94">15972 7716 1425 0,'0'0'1045'0,"0"0"-819"16,0 0-68-16,0 0-7 0,0 0-49 0,0 0-41 16,0 0-23-16,0 0-2 0,0 0 2 15,0 0 42-15,0 0 12 0,-13 49 3 16,9-36-16-16,-1-1-15 0,2-1-17 15,0-2-12-15,0 0-13 0,-1-4 0 16,3-1-7-16,1-1 1 0,0-3 19 16,-1 0 37-16,1-2 29 0,-2-4 40 0,1-2-79 15,-1-3-50-15,1-1-12 0,-1-1-13 16,1 1-3-16,1-4 15 0,0 1-1 16,0-1 0-16,4-2 0 0,2 1-17 15,5 2 4-15,-2-1-7 0,4 2 7 16,-2 3 11-16,0 2 4 0,1 1 23 15,-1 3 5-15,0 1 0 0,1 1-28 0,1 3-10 16,4 0-15-16,0 0 0 0,6 6-3 16,0 1 28-16,3 5 9 0,-1 1-9 15,-2 2-84-15,-2 0-23 0,-3 2 0 16,-2 0-22-16,-3 0-36 0,-1-3-57 16,-3 0-59-16,-3 0-70 0,-3-1-81 15,-3-1-156-15,0-2-223 0</inkml:trace>
  <inkml:trace contextRef="#ctx0" brushRef="#br0" timeOffset="7613.39">18191 7589 860 0,'0'0'1097'0,"0"0"-811"16,0 0-73-16,0 0 17 0,0 0-70 16,0 0-47-16,-83-13-30 0,54 20-15 15,-3 4 2-15,-1 1 10 0,0 0-16 16,2 2-23-16,4 1-12 0,6-2-1 15,5-1-28-15,3 0-1 0,3 2-28 16,4 2 7-16,1-1-3 0,4 3 6 0,1 2-4 16,0-1-2-16,6 0 12 0,4-1 13 15,6 0 22-15,3-2-6 0,7-2-13 16,2-3 12-16,6 0 11 0,-1-4 18 16,1-4 17-16,3-2 15 0,-5-1 0 15,1-4-22-15,-4-3-19 0,-1-5-4 0,-2-4 1 16,-3-3 21-16,-5-4-5 0,-5-1 2 15,-2-2 9-15,-4-2 10 0,-7 3-33 16,0 1-5-16,-3 3-6 0,-9 3 0 16,-2 1-3-16,-5 3-22 0,-1 4-59 15,-2 0-49-15,-4 3-36 0,3 2-90 16,4 4-93-16,2 1-57 0,6 2-122 16,5 7-194-16,6-1-372 0</inkml:trace>
  <inkml:trace contextRef="#ctx0" brushRef="#br0" timeOffset="7947.34">18730 7929 1082 0,'0'0'443'0,"0"0"-140"0,0 0 128 16,0 0-24-16,0 0-11 0,0 0 18 16,0 0-151-16,0 0-109 0,0 0-44 0,0 0-18 15,22-65-23-15,-27 42-26 0,1-1-27 16,-1-7-14-16,0-5 0 0,2-1-2 15,0-4-1-15,0 3-15 0,1 0 16 16,-3 5 25-16,1 2-9 0,-3 2 12 16,-2 3 40-16,0 3 13 0,2 1-1 15,-3 4-27-15,4 1-16 0,2 3-13 0,1 1-11 16,3 0 36-16,0-2 3 16,3 2-52-16,7-3 0 0,6 2-37 0,4 1-27 15,6 2-4-15,6 0 22 0,4 5 24 16,6 4 3-16,2 0 4 0,2 2-1 15,-4 3-33-15,-6 3-60 0,-5 3-28 16,-6 1-33-16,-9 2-103 0,-4 4-99 16,-9 3-37-16,-3 1 23 0,-6 6-94 15,-11 1-166-15,1-4-426 0</inkml:trace>
  <inkml:trace contextRef="#ctx0" brushRef="#br0" timeOffset="8087.83">18809 7711 828 0,'0'0'476'16,"0"0"-95"-16,0 0 21 0,0 0-68 15,0 0-95-15,0 0-33 0,0 0 57 0,0 0-37 16,0 0-102-16,0 0-85 0,101-9-39 16,-62-3-42-16,4 2-82 0,-4 0-83 15,3 1-98-15,1 0-163 0,-1 1-249 16,-11 2-681-16</inkml:trace>
  <inkml:trace contextRef="#ctx0" brushRef="#br0" timeOffset="8513.61">20677 7336 2003 0,'0'0'605'0,"0"0"-360"0,0 0 2 15,0 0 88-15,0 0-75 0,0 0-128 16,0 0-66-16,0 0-34 0,-106-29-20 16,66 35 1-16,-2 5 12 0,0 3 3 15,3 1 3-15,1 3-18 0,8 0-11 16,5 0-2-16,2 4-2 0,5 0-17 15,2 1 18-15,3 2 0 0,3 2 1 0,1-1-1 16,3-1-1-16,1 2-1 0,5-1 1 16,0 0-1-16,7-2-13 0,7 2 16 15,8-4 12-15,7 0 23 0,5-4-35 16,7-1-1-16,7-6 1 0,2-3-19 16,4-6-78-16,3-2-79 0,0 0-100 0,1-6-113 15,-3-2-132-15,-2-2-269 0,-15 2-347 16</inkml:trace>
  <inkml:trace contextRef="#ctx0" brushRef="#br0" timeOffset="8781.34">20981 7698 1268 0,'0'0'654'16,"0"0"-207"-16,0 0-69 0,0 0-25 0,0 0-47 15,0 0-65-15,0 0-64 0,0 0-64 16,0 0-44-16,0 0-37 0,0 0-19 16,-59-24-13-16,54 24-34 0,0 5-13 15,1 1 0-15,2 4 15 0,1-2 4 16,1 5-13-16,1 2-9 0,11-1 18 15,4 1-3-15,4 0 35 0,4-2 7 0,4-1 34 16,-1-3 18-16,-1-4 1 0,-2-2 6 16,-2-3 3-16,-2 0 20 0,-4-8 1 15,-1-2 10-15,-7-3 40 0,-3 1 8 0,-5-2-37 16,0 1-6-16,-8 0-44 0,-5 0-61 16,-5 2-46-16,-5 1-19 0,-5 0-14 15,2 4-36-15,0 0-18 0,3 3-25 16,6 0-35-16,6 3-104 0,3 0-147 15,5 0-97-15,3 0 5 0,0 0-104 16,5 0-174-16</inkml:trace>
  <inkml:trace contextRef="#ctx0" brushRef="#br0" timeOffset="9064.33">21468 7299 438 0,'0'0'2033'0,"0"0"-1633"0,0 0-38 16,0 0 45-16,6-68-114 0,-6 58-51 0,2 3-34 16,-2 2-31-16,0 4-23 0,0 1-59 15,0 0-95-15,1 2-40 0,-1 8-52 16,2 2 48-16,2 6 44 0,-1 7 28 16,2 3-7-16,0 3-6 0,1 1 38 15,1 3-44-15,1 1-9 0,-2-1-31 16,1-2 31-16,-1 2 42 0,0-4-42 15,2-2-21-15,-2 1-16 0,2-6-65 16,-3-1-80-16,4-5-67 0,0-5-90 16,-1-1-123-16,6-1-50 0,3-5-11 15,-3-4-262-15,17-2-763 0</inkml:trace>
  <inkml:trace contextRef="#ctx0" brushRef="#br0" timeOffset="9346.77">21863 7638 957 0,'0'0'1101'0,"0"0"-819"16,0 0 47-16,0 0 121 0,0 0-48 15,0 0-99-15,0 0-63 0,0 0-13 16,0 0-16-16,0 0-66 0,13-62-68 16,-13 62-77-16,0 0-37 0,-1 0-58 0,1 5-51 15,0 3 47-15,0 2 74 0,0 2 13 16,1-1 10-16,6 2-11 0,3-1-2 16,4-2-14-16,4-1 29 0,4 0 34 15,0-4 13-15,3-1 8 0,1-3 1 0,-1-1 6 16,-2-1 15-16,-4-9 16 0,-1-3 14 15,-3-5-39-15,-2-3-25 0,-2-1-19 16,-3 0-22-16,-3 2-2 0,1 2-42 16,-5 0-51-16,2 4-39 0,-3-1-25 15,2 5-29-15,2 0-45 0,6 1-141 16,5 1-190-16,-1 3-454 0,24-1-469 0</inkml:trace>
  <inkml:trace contextRef="#ctx0" brushRef="#br0" timeOffset="9951.64">22502 7465 1460 0,'0'0'969'0,"0"0"-656"16,0 0 28-16,0 0-51 0,0 0-80 15,0 0-74-15,0 0-35 0,0 0-38 0,0 0-63 16,0 0-3-16,0 0-26 0,-3 23 29 16,0-15 51-16,-1 0 15 0,1 2-10 15,-2-2-14-15,3-2-14 0,-1-1-9 16,0 1-7-16,1-3 1 0,1 0-13 15,-1-3 0-15,2 0-16 0,0 0 0 16,0 0 16-16,0-1 43 0,0-5 38 16,0-4-81-16,0-1-53 0,0-3 6 15,0-4 0-15,0-2-16 0,2 2 0 16,2 0 0-16,1 3 32 0,0 2 29 16,1 5 2-16,1 0-3 0,-3 5-15 0,2 0 18 15,0 2 0-15,1 1 0 16,3 0-38-16,2 0-9 0,1 2 15 0,4 2 32 15,0 4 13-15,-1 0 21 0,1 0-8 16,-2 3 18-16,-1 1 3 0,-3-4-16 0,-3 3-19 16,-2-4-12-16,1 3-16 0,-3-4 13 15,-2 0 0-15,-1 0 0 0,-1-4 0 16,0 1 2-16,0-3 1 0,0 0 15 16,0 0 26-16,2 0 19 0,-1 0 3 15,4-3-6-15,0-3 58 0,5-3-87 16,2-4-28-16,1-3-19 0,3 1 1 15,0 0-14-15,-1-1-14 0,0 4 11 16,-1 4 33-16,-2-2-1 0,1 6-16 16,-2-1 1-16,4 1 5 0,-2 3-6 15,5 1-1-15,-2 0 8 0,6 1-1 16,-2 6 13-16,2-1 1 0,-2 2 12 16,-3 0 6-16,-4-2-19 0,-4 2 0 0,-5 1-35 15,-2 0-30-15,-2 1-23 0,0 3 6 16,-5 3 34-16,-5-2 4 0,-3 3-35 15,2 0 0-15,-3-2-51 0,3 1-78 0,1-2-61 16,3 2-40-16,1-3-82 0,3-1-89 16,3-2-152-16,0-4-10 0</inkml:trace>
  <inkml:trace contextRef="#ctx0" brushRef="#br0" timeOffset="10612.62">23254 7450 55 0,'0'0'789'0,"0"0"-284"0,0 0-130 16,0 0-2-16,0 0 19 0,0 0-31 16,0 0-57-16,0 0-141 0,0 0-144 15,0 0-19-15,0 0-38 0,3 1 38 16,-6 8 29-16,0 0-10 0,0 3 0 15,2-2 3-15,-1 3 4 0,-1-3-1 0,3-1-3 16,-3 0-6-16,3-1 3 0,-1-3-15 16,1-1 8-16,0-1-10 0,0-3 11 15,0 0 9-15,0 0 29 0,3-3 60 16,3-5 115-16,2-4-132 0,5-3-69 16,0-2-25-16,2-3-29 0,1-1-5 15,-2 2-1-15,2 1-15 0,-2 0 0 16,-1 5 12-16,-1 2 19 0,-2 3 3 15,-4 4 13-15,-2 0 3 0,-3 4 54 16,1 0-42-16,-2 0-12 0,1 0-79 0,1 0-34 16,2 4 37-16,1 2 63 0,1 1 13 15,3 2 19-15,-2-1 3 0,4-1-3 16,0 2-3-16,1 0 0 0,3 0-13 16,3-1 19-16,3 0 4 0,5-2-4 0,4-1 3 15,2-4 0-15,1-1 13 0,-1 0-35 16,-2-7-3-16,-4-5-60 0,-5-1 13 15,-4-4 15-15,-6 2-28 0,1-3-13 16,-4 0 19-16,-2 1 4 0,-3 1-5 16,0 3-2-16,-1 1 29 0,-1 5 2 15,-1 1 13-15,0 2-3 0,0 4-16 16,0 0-64-16,0 4-45 0,0 3 61 16,0 3 80-16,0 2 71 0,8 2 38 0,6 0 25 15,4 4-19-15,7 0-23 0,1 1-35 16,1 1-22-16,1-2 3 0,-10-4-15 15,-6-3-4-15,-8-2-19 0,-4-1-4 16,0-1 4-16,-9-1 48 0,-6 0 15 16,-3 1-15-16,-3-1-48 0,-4-1-35 15,3 0-130-15,-3-3 32 0,0 0-90 0,1 1-88 16,-1-2-115-16,3 3-76 0,-2-1-125 16,0-2-18-16,5 2-38 0</inkml:trace>
  <inkml:trace contextRef="#ctx0" brushRef="#br0" timeOffset="12861.72">15839 9655 950 0,'0'0'651'0,"0"0"-261"0,0 0-72 15,0 0-44-15,0 0-74 0,0 0-65 16,0 0 19-16,0 0-20 0,0 0-6 16,0 0-42-16,-5-45-19 0,3 43 12 15,2-2 7-15,-3 3-7 0,2-1 18 0,-4-1 35 16,-1 2 26-16,-3-2-21 0,-6 1-75 15,-5 0-43-15,-7 1-17 0,-8 1 12 16,-4 0-14-16,-4 4-12 0,1 4-4 16,5-1 4-16,3 2 11 0,4 0 1 15,6-1 1-15,4 1-1 0,4 0-3 16,3-1-22-16,3 2-12 0,4 1-10 16,1 0 3-16,5 2 1 0,0 0 8 15,0 2-7-15,6-1-8 0,2 0 0 16,3 1 3-16,-1-2-3 0,0-2-1 15,3-2-8-15,-1-1-5 0,3-3-5 16,-3-2 5-16,7-3 21 0,0 0 43 0,5-6 29 16,6-5-4-16,5-3-9 0,1-5 0 15,2-2-4-15,-3 0 4 0,-3-1 19 16,-9 3 72-16,-3 2 10 0,-8 3 30 0,-1 3 8 16,-6 1-12-16,-1 4-32 0,-2 0-15 15,-1 3 3-15,-1-1 6 0,0 4-13 16,0 0-6-16,0 0-77 0,0 0-9 15,0 0-73-15,0 4-44 0,-1 3-50 16,-1 1 75-16,2 4 48 0,0 0 7 16,0 2-28-16,0-1-47 0,0 0-52 15,3-3-71-15,1 0-50 0,1-2-40 16,0 0-40-16,1-2 7 0,1-2-151 16,2-1-180-16,-1-2-372 0</inkml:trace>
  <inkml:trace contextRef="#ctx0" brushRef="#br0" timeOffset="13245.45">16068 9621 661 0,'0'0'1151'0,"0"0"-771"16,0 0-47-16,0 0 15 0,0 0-98 15,0 0-131-15,0 0-52 0,0 0-7 16,0 0-22-16,0 0-34 0,0 0 21 0,0 5 19 16,0 1-24-16,-1 0-1 0,1 0 0 15,0 1 6-15,-2-1-9 0,2-1-14 16,0 1-1-16,-1-4 0 0,-1 1 0 15,2-3 1-15,0 0 17 0,0 0 22 16,-2 0 23-16,0-2-5 0,1-2 11 16,0-5-70-16,-1 1-1 0,1-4-31 15,1-1-2-15,0 0-1 0,0 0 35 16,4 0 25-16,4 2 10 0,0-2-1 16,0 1 1-16,5 1-10 0,2 1 10 15,3-2-16-15,1 2-4 0,4-2 1 16,0 5-13-16,5-3 14 0,0 4-17 0,-3 3-22 15,1 3 22-15,-4 0 12 0,-6 3-12 16,-4 6-9-16,-4 4-57 0,-4 2-28 16,-2 6 18-16,-2-1 32 0,-2 4 12 0,-4 0-18 15,-1-2-20-15,0 0-13 0,0-2-69 16,4-1-104-16,0-6-46 0,1 2-40 16,2-5-138-16,0-1-203 0,3-5-340 15</inkml:trace>
  <inkml:trace contextRef="#ctx0" brushRef="#br0" timeOffset="13711.98">16943 9250 1940 0,'0'0'389'0,"0"0"-159"0,0 0 89 15,0 0-5-15,0 0-79 0,0 0-158 16,0 0-77-16,0 0-7 0,0 0 7 15,0 0 20-15,0 0-17 0,-54 53 16 16,48-30-16-16,3 2 22 0,1-1-24 0,1 1-1 16,1-1-16-16,0-2 13 0,1-3 2 15,2-1 1-15,0-3 0 0,2-5 2 16,-1-1 14-16,-2-5-15 0,0-1 2 16,-1-3-2-16,-1 0 34 0,3 0 63 15,-3-5 69-15,0-1-10 0,0-1-74 16,0-4-55-16,0-1-13 0,-3 4 4 15,-5-2 25-15,-4 3 21 0,-6 0-62 0,-6 2-3 16,-6 3-34-16,-6 2 6 0,-3 0 3 16,3 6 3-16,0 3 0 0,6 3-3 15,4 0 7-15,5 0-1 0,6 2 3 16,3-1-19-16,3 0 3 0,3-1 1 16,4-2-16-16,2 0 3 0,0-2 6 15,2 1 10-15,6-1 0 0,4-1-7 16,2 1 35-16,8 0 17 0,2-2 14 15,4 1 4-15,3-3-13 0,-2-3-10 0,0-1 4 16,-1 0-16-16,-1 0-50 0,0-5-45 16,4-2-50-16,3 0-80 0,2-5-143 15,4 0-176-15,2 0-437 0,-11 1-347 16</inkml:trace>
  <inkml:trace contextRef="#ctx0" brushRef="#br0" timeOffset="14001.84">18053 9249 2201 0,'0'0'533'0,"0"0"-266"0,0 0 126 0,0 0-39 15,0 0-130-15,0 0-129 0,0 0-95 16,0 0-26-16,0 0-50 0,0 0 76 15,0 0 0-15,-12 43 22 0,9-15-6 16,2 3 1-16,-1 4-17 0,2 0-17 16,0 1 17-16,6-3 20 0,2 1-20 15,0-4 0-15,2-3 9 0,0-2 24 0,1-3-33 16,1-4-36-16,-3-6-48 0,1 0-52 16,-1-7-31-16,-4-2-29 0,0-3-75 15,-1 0-8-15,-2-9 41 0,-1-4-364 16,1 1-731-16</inkml:trace>
  <inkml:trace contextRef="#ctx0" brushRef="#br0" timeOffset="14234.51">17992 9313 1714 0,'0'0'467'0,"0"0"-217"0,-11-65-12 15,11 41 42-15,10 0-52 0,7 1-91 16,4 3-48-16,4 2-38 0,3 1 51 15,-1 1 21-15,0 5-13 0,-1 1-25 16,-1 2-28-16,-3 0-43 0,2 3-14 0,0 1-3 16,2 0 0-16,-2 2-9 0,0 0-64 15,-1 2-78-15,-1 0-46 0,-5 4-67 16,0 4-53-16,-4 3-18 0,-3 6-102 16,-6 1-109-16,-4 5-165 0,0-5-55 15</inkml:trace>
  <inkml:trace contextRef="#ctx0" brushRef="#br0" timeOffset="14711.51">18017 9506 426 0,'0'0'437'0,"0"0"-212"15,0 0 22-15,0 0 101 0,0 0 36 16,0 0-18-16,0 0-163 0,0 0-164 16,0 0-36-16,89-21-3 0,-53 12-12 15,0-2-1-15,0 4 13 0,-1 0-74 0,-4 1-91 16,-4 2-71-16,0 2-88 15,0-2-24-15,-4 2 77 0,-3 0 128 0,-4 0 81 16,-3 1 62-16,-6 0 134 0,-4 1 159 16,-3 0 16-16,0 0 41 0,0 0-84 15,-4 4-104-15,-2 1-85 0,-2 3-6 16,0 1 29-16,-2-2-7 0,0 4-6 16,3 0 6-16,0 0-4 0,1-1-28 15,2 0-26-15,1 2-33 0,3-1 0 16,0 1 11-16,8-2 3 0,4 1 3 15,5 0-6-15,1-1-10 0,5-1 0 0,4-1 23 16,3-4 6-16,1 0 3 16,2-4 9-16,-2 0 4 0,0-4 18 0,-4-4-9 15,-3-3 10-15,-3-1 2 0,-5-3 4 16,-5-2 21-16,-6-1 16 0,-4 0-31 16,-1-1 2-16,-6-1-6 0,-4 1-13 0,-6 1-25 15,-4 3-36-15,-6-2-1 16,-3 3-46-16,-2 2-29 0,-3 3-25 0,0 4-3 15,3 4 30-15,3 1 1 0,5 0-67 16,4 0-25-16,6 6-33 0,4 0-48 16,1 1-57-16,4 2-33 0,4-1-82 15,0 1-77-15,12-2-144 0,-2-1-339 16</inkml:trace>
  <inkml:trace contextRef="#ctx0" brushRef="#br0" timeOffset="15078.01">18933 9445 1409 0,'0'0'806'0,"0"0"-425"0,0 0-46 0,0 0-8 15,0 0-117-15,0 0-58 0,-86-23-10 16,74 22-6-16,2 1-30 0,3 0-42 16,3 1-64-16,-1 3-36 0,4 2-8 15,-1 3 19-15,2 3 10 0,0 0 13 16,0 3-2-16,6-1 3 0,2 0 1 15,3 0 0-15,5 0 0 0,4-1-1 16,3 0-9-16,3-1 10 0,4-3 25 16,4-3 6-16,0-2 10 0,3-1-5 15,0-3-8-15,-1-3 6 0,-3-5 19 16,-4-2 3-16,-4-3 22 0,-4-2 0 0,-7-2-13 16,-4-4-7-16,-7 1-8 0,-3-4-4 15,-6 3 22-15,-7 0-19 0,-7 1-49 16,-6 2-15-16,-2 2-25 0,-6 4 6 15,0 4-6-15,-2 2-28 0,2 3-19 16,4 3 13-16,3 0-29 0,5 6-52 16,5-1-53-16,3 4-67 0,6-2-74 0,8 0-96 15,2 0-95-15,13-2-144 16,0-3-491-16</inkml:trace>
  <inkml:trace contextRef="#ctx0" brushRef="#br0" timeOffset="15383.72">19532 8988 165 0,'0'0'1884'0,"0"0"-1395"16,0 0-122-16,0 0 65 0,0 0-51 16,0 0-120-16,0 0-82 0,0 0-79 15,0 0-81-15,0 0-19 0,-64-49-59 16,60 58 18-16,-1 4 25 0,0 4 16 15,2 2 18-15,1 4 10 0,2 1-3 0,0 5-23 16,3 1 17-16,4 0 18 16,4 1 7-16,1 3-23 0,0-2 1 0,0-1 0 15,0 0-20-15,-3-1 0 0,0-1 23 16,-1-1-4-16,1-2-17 0,-2-3-4 16,1-2-62-16,1-5-41 0,-3 0-99 15,2-6-69-15,-5-2-100 0,-2-4-53 16,-1-1-49-16,-4-3-133 0,-2 0-492 0</inkml:trace>
  <inkml:trace contextRef="#ctx0" brushRef="#br0" timeOffset="15677.68">19524 9426 1454 0,'0'0'487'0,"0"0"-143"0,0 0-44 0,0 0-61 15,100-39-72-15,-64 31-87 16,4-1-51-16,-1 0-7 0,-3 0-9 0,-6 1 16 15,-7 2 0-15,-10 1-7 0,-7 3 36 16,-2-1 47-16,-4 1 66 0,0 1-31 16,0 1-55-16,0 0-32 0,2 0-18 0,-2 0-35 15,0 0-40-15,1 1-42 16,1 5-10-16,-1 1 92 0,1 3 32 0,-1 1 0 16,0 2-1-16,2 1-2 0,-1 2-14 15,2-1-14-15,1 3-1 0,1-1 3 16,3 1 23-16,2-1-7 0,1-4-19 15,-2-2-24-15,1-4-45 0,0-2-83 16,-2-4-83-16,-2-1-26 0,0-6-44 16,2-2-306-16,-4-3-763 0</inkml:trace>
  <inkml:trace contextRef="#ctx0" brushRef="#br0" timeOffset="15801.82">20020 9182 10 0,'0'0'1441'0,"0"0"-1132"16,0 0-94-16,0 0 18 0,0 0-97 15,0 0-136-15,0 0-22 0,0 0-114 16,0 0-85-16,0 0-71 0,0 0-161 16,-55-24-84-16,52 31-146 0</inkml:trace>
  <inkml:trace contextRef="#ctx0" brushRef="#br0" timeOffset="16262.05">20059 9324 337 0,'0'0'593'0,"0"0"-130"0,0 0-24 0,0 0-27 16,0 0-95-16,0 0-88 0,0 0-33 16,10 69-49-16,-9-62-16 0,2-2-23 15,-3 0-15-15,2-2-24 0,-2-1-5 0,0 0-4 16,0-2-6-16,0 0 2 0,0 0 17 16,0 0 9-16,0 0 15 0,0-3 51 15,0-2-11-15,0-1-103 0,0-3-34 16,0 2-2-16,1-2-17 0,2-2-9 15,2-2 0-15,0-2-22 0,-2 1-18 16,3 2-1-16,-2 1 27 0,0 1 20 0,1 3 0 16,-1 1-6-16,1-1 28 0,-1 3 11 15,1 1 26-15,1-1-18 0,0 1 17 16,1-1-11-16,1 2 0 0,1-2 6 16,3 0-16-16,5 2 10 0,-1-2-23 15,4 1 2-15,3 2-3 0,1-1-1 16,2 2 0-16,1 0 0 0,0 4 0 15,-2 3 15-15,-2 2 10 0,-4 1 6 16,-4 0-31-16,-4 3-18 0,-3-1-20 16,-3 1-9-16,-1 1-2 0,-1 0 14 0,-1-1 13 15,1 1 9-15,-1-1 13 0,1-1-2 16,1-3-55-16,2 0-53 0,2-4-38 16,0-1-13-16,3 0-11 0,5-3-13 15,3-1-32-15,5 0-150 0,4 0-261 16,3-4-363-16</inkml:trace>
  <inkml:trace contextRef="#ctx0" brushRef="#br0" timeOffset="16976.93">20987 9225 1409 0,'0'0'728'0,"0"0"-420"0,0 0 21 16,0 0 8-16,-98-51-120 0,72 44-58 15,3 3-4-15,-1 3-41 0,2 1-35 16,2 0-57-16,1 7-22 0,0 4-16 0,3 3 15 15,-1 3 1-15,4 1 3 0,0 1 16 16,5 0-19-16,3 2-13 0,2-2-3 16,3 0-2-16,0-1 2 0,9-1 13 15,4-3 0-15,1-2-32 0,3-5-12 16,3-1 21-16,2-5 26 0,1-1 13 16,2-2 22-16,-2-9-20 0,3 1 4 0,-2-3-6 15,-1-2 31-15,-4-2 6 16,0 2 4-16,-4-1-4 0,-1 3 13 0,-5 2 13 15,-4 3-11-15,1 4 7 0,-3 3-13 16,-2 1-59-16,1 0-12 0,-1 2-82 16,4 7-6-16,0 4 100 0,1 4 38 0,5 3-1 15,-2 5-34-15,1 0 10 16,3 4 9-16,-3-1 6 0,1 3-16 0,-2 0 10 16,-1 0 25-16,-2-1 2 0,-5-1-15 15,-1-3-9-15,0 1-23 0,-9-4 38 16,-2-2 7-16,-4-3-4 0,-3-3-9 15,-3-2 3-15,-2-4 0 0,0-3 0 16,4-2-10-16,-1-4 4 0,6 0 6 16,1-4 0-16,1-3 3 0,3-5-40 15,1-6-3-15,5-1-40 0,3-4-13 0,0-4-23 16,8 0-26-16,6-3 6 16,3 3 31-16,5-2 12 0,4 0 13 0,6 1-19 15,1 2 9-15,6-1-19 0,2 0 3 16,1 3 60-16,-1-1 9 0,-2 2 0 15,-5 0 0-15,-9 2 0 0,-4 0 1 0,-5 1 5 16,-7 1-6-16,-2 1-2 0,-4 0 0 16,-3 2-11-16,0 4 10 0,0 4-12 15,0 1 15-15,-2 3 16 0,2 4-16 16,0 0-3-16,0 0-70 0,0 1-46 16,0 6 56-16,6 2 44 0,6 2 19 15,-1 2 22-15,6 1 3 0,1 3-9 16,0 1 3-16,0 0 0 0,-4 0 3 15,-5-2 28-15,-5 0 57 0,-4 0-66 16,0 1-13-16,-8-2 0 0,-6 1 13 16,-3-3 6-16,-1-1-7 0,0 0-15 15,1-5-25-15,2 2-15 0,4-6-81 0,4 1-74 16,2-3-47-16,5-1-124 0,0 0-122 16,9-6-26-16,3 0-905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4:05:02.764"/>
    </inkml:context>
    <inkml:brush xml:id="br0">
      <inkml:brushProperty name="width" value="0.05292" units="cm"/>
      <inkml:brushProperty name="height" value="0.05292" units="cm"/>
      <inkml:brushProperty name="color" value="#FF0000"/>
    </inkml:brush>
  </inkml:definitions>
  <inkml:trace contextRef="#ctx0" brushRef="#br0">4172 1634 779 0,'0'0'1030'15,"0"0"-689"-15,0 0-121 0,0 0 87 16,0 0 5-16,0 0-88 0,0 0-49 15,0 0-38-15,0 0-14 0,0 0-37 0,-100-39-48 16,70 39-23-16,-9 6-2 0,-3 2 18 16,-4 4 26-16,0 1 34 0,0 3-5 15,4 1-58-15,2 1-26 0,4 0 1 16,4 2 34-16,2 2 4 0,5 0-41 0,5 1-32 16,3 0-6-16,5 1 4 0,6-1 15 15,6-3 2-15,0 1 5 0,12-2-10 16,5-1-9-16,2-1 10 0,7-2 21 15,1 1 19-15,5-4-7 0,1-3-9 16,3 1 22-16,3-5 4 0,-3-1-7 16,3-4-19-16,-1 0-3 0,1-7-3 15,2-5-41-15,-2-3-69 0,0-3-54 16,1-3-93-16,-5 0-132 0,-2-3-145 16,-4-4-173-16,-9 9-570 0</inkml:trace>
  <inkml:trace contextRef="#ctx0" brushRef="#br0" timeOffset="233.14">4343 1598 1848 0,'0'0'619'0,"0"0"-235"16,0 0 77-16,0 0-8 0,0 0-78 15,0 0-83-15,0 0-67 0,0 0-86 16,0 0-105-16,0 0-34 0,0 0-56 16,-20-18-14-16,20 33 45 0,0 3 25 0,3 6 1 15,0 2 0-15,-2 3 16 0,2 2 11 16,-3 0-17-16,0 0-10 0,0 1 0 15,0-2-1-15,0-1-6 0,-3 0-46 16,2-2-31-16,-2-3-31 0,3-2-32 16,0-2-78-16,5-5-79 0,7-1-70 15,5-4-64-15,7-1 60 0,7-6-153 16,-3-2-616-16</inkml:trace>
  <inkml:trace contextRef="#ctx0" brushRef="#br0" timeOffset="666.58">4930 1803 1886 0,'0'0'564'0,"0"0"-209"0,0 0 23 0,-107-14-34 15,70 12-47-15,1 2-61 0,1 0-73 16,3 0-70-16,2 2-46 0,6 3-44 16,3 3-3-16,1 1-2 0,6 1-17 15,-1 2 4-15,5 2-7 0,0 0-3 16,6 0 3-16,1 0 10 0,2-2 10 15,1-1-11-15,0 0-30 0,4-2-35 16,3-2-17-16,4 2-18 0,3-2 28 16,1 0 53-16,-2-4 21 0,5 0 11 15,-2-2 31-15,1-1 32 0,2-1 44 16,2-8 7-16,2-2-39 0,2-3-10 16,-2-3-3-16,1 1 0 0,-2-4 7 0,-1 2-1 15,-3 2-10-15,-1-1-8 0,-1 3-16 16,-2 1-19-16,-4 4 1 0,-1 2 5 15,-2 3 10-15,-4 2-6 0,0 2-25 16,-3 0-14-16,3 0-47 0,3 6-41 0,0 2 40 16,2 4 25-16,-1 1-9 0,1 2-32 15,-1-2-15-15,0 0-16 0,0 0-8 16,-1-4-12-16,3 0-15 0,-2-4-11 16,4-1-14-16,1-3-6 0,2-1 22 15,2 0-91-15,3-6-130 0,0-2-66 16,1-2-145-16,1-5-54 0,1 1-68 15</inkml:trace>
  <inkml:trace contextRef="#ctx0" brushRef="#br0" timeOffset="966.45">5291 1740 235 0,'0'0'626'0,"0"0"-115"0,0 0-85 0,54-70 16 15,-50 56-19-15,-4 3-66 0,0 0-12 16,0 3-66-16,-8 1-55 0,-4 2-16 16,-3 1-71-16,-5 2-77 0,-7 2-57 0,0 0 0 15,-1 0 16-15,4 5-4 0,9-2-15 16,5 1-6-16,7 2-56 0,1-1-13 15,2 1 31-15,0 2 19 0,6 2 25 16,5 2 16-16,2 1 18 0,4 2-3 16,3 0-12-16,0 3-3 0,5 0-16 15,-1 0 0-15,-1 2 0 0,-1-2 34 16,-3-1 6-16,-6-2 1 0,0-2 45 16,-9-3 1-16,-1-1-16 0,-3-1-25 15,0-2-5-15,-3 2-17 0,-6-3-5 16,-5 1 2-16,-2-2-8 0,-4 1-13 15,-3-5-24-15,2 0-25 0,0 0-22 0,4-6-10 16,2 0-18-16,4-3-53 0,2 0-50 16,5-2-7-16,4-1-81 0,1-2-198 15,14-3-220-15,-5 4-497 0</inkml:trace>
  <inkml:trace contextRef="#ctx0" brushRef="#br0" timeOffset="1349.3">5949 1535 1128 0,'0'0'622'0,"0"0"-126"0,0 0-28 16,0 0-12-16,0 0-80 0,0 0-73 15,0 0-73-15,0 0-114 0,0 0-87 16,0 0-29-16,0 0-19 0,-81-23 0 0,61 27-2 16,4 0-1-16,3 2-6 0,4 1-19 15,2 1-4-15,1 3 10 0,5 0 13 16,-1 4 6-16,2 2 3 0,0-2 17 15,2 2-17-15,5 1 0 0,2 1 16 16,1-1-16-16,0 0 18 0,4-1 1 16,-1 0 41-16,3-2 22 0,2 0-13 15,-1-1-13-15,-1-1-10 0,1 1 10 16,-4-2 22-16,-2-3 35 0,-5 2-10 16,-3-3-35-16,-2 2-14 0,-1-3-23 0,-1 2 0 15,-9-2 13-15,-4-1 21 0,-4 1 1 16,-3-2-26-16,-2-3-21 0,2-1-9 15,0-1-50-15,4 0-15 0,2-3-19 0,2-4-25 16,0-2-29-16,4-1-20 0,0 0-22 16,1-3-86-16,5 1-50 0,3 0-154 15,3-3-185-15,5 3-391 0</inkml:trace>
  <inkml:trace contextRef="#ctx0" brushRef="#br0" timeOffset="1490.13">6068 1650 813 0,'0'0'1052'0,"0"0"-594"0,0 0-109 15,0 0-38-15,0 0-102 0,0 0-34 16,0 0-29-16,0 0-19 0,0 0-16 0,85 45-23 16,-78-31-22-16,1 1-31 0,-4 1-35 15,2-1-50-15,-4 2-51 0,0-1-107 16,1-2-152-16,-3-2-217 0,0-2-555 16</inkml:trace>
  <inkml:trace contextRef="#ctx0" brushRef="#br0" timeOffset="1633.36">6349 1541 1714 0,'0'0'441'15,"0"0"-288"-15,0 0 18 0,0 0 16 16,38-72-103-16,-25 61-66 0,1 5-18 16,3 2-122-16,-1 4-201 0,-3 0-352 15,-3 4-622-15</inkml:trace>
  <inkml:trace contextRef="#ctx0" brushRef="#br0" timeOffset="1882.58">6789 1829 457 0,'0'0'1663'0,"0"0"-1246"15,0 0-14-15,0 0 63 0,0 0-79 0,0 0-94 16,0 0-60-16,-49-78-34 0,46 54-58 15,-2-5-48-15,1-6-44 0,2-5-28 16,-1-6-4-16,0-2-17 0,-2-1-2 16,-2-1 2-16,0 1 1 0,-2 1 23 15,4 3-5-15,0 5-7 0,2 4 12 16,2 5-24-16,1 6 0 0,0 2 0 16,6 3-3-16,7 5-24 0</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5:36:25.653"/>
    </inkml:context>
    <inkml:brush xml:id="br0">
      <inkml:brushProperty name="width" value="0.05292" units="cm"/>
      <inkml:brushProperty name="height" value="0.05292" units="cm"/>
      <inkml:brushProperty name="color" value="#FF0000"/>
    </inkml:brush>
  </inkml:definitions>
  <inkml:trace contextRef="#ctx0" brushRef="#br0">27851 10068 1035 0,'0'0'377'16,"0"0"-159"-16,0 0-110 0,0 0 64 15,0 0 35-15,0 0-6 0,0 0-49 16,0 0-81-16,0 0-9 0,0 0 6 16,-11-12-11-16,11 12-28 0,0 0-29 15,0 0-2-15,1 0-14 0,2 3-16 16,2 2 32-16,6 3 39 0,3 5 22 16,6 3 3-16,2 4-29 0,7 3-9 0,1 2-7 15,1 1-19-15,-3 1 0 0,0-2-41 16,-5 0-33-16,-3 0 25 0,-3-2 30 15,-4-2-32-15,-3-2-20 0,-2-2-16 16,-3-3-13-16,-2-1-78 0,-1-2-108 16,-2-1-198-16,0-4-184 0</inkml:trace>
  <inkml:trace contextRef="#ctx0" brushRef="#br0" timeOffset="268.94">28049 10266 1778 0,'0'0'448'0,"0"0"-238"0,0 0 6 15,0 0 48-15,0 0-36 0,0 0-62 16,0 0-61-16,0 0-67 0,0 0-38 16,0 0-32-16,-61-1 32 0,32 15 19 15,-2 3 3-15,-6 1 7 0,4 3-7 16,-2-1-22-16,4-1-2 0,5 2-23 15,5-2-7-15,5-1-38 0,7 0-109 0,5-1-48 16,4-2-11-16,0 2-10 0,4-3 64 16,6-2-102-16,7-2-87 0,6-2-161 15,-6-4-255-15</inkml:trace>
  <inkml:trace contextRef="#ctx0" brushRef="#br0" timeOffset="565.69">28464 10347 1616 0,'0'0'423'0,"0"0"-261"16,0 0 22-16,0 0-22 0,0 0-62 15,0 0-42-15,0 0-7 0,94-4-15 16,-74 11-14-16,-2 2-20 0,-2 0 15 16,1 0 11-16,-4 3 5 0,1-1-33 15,-2 2-7-15,-1 0-41 0,-3 0-49 16,-2-2 1-16,-2 0-56 0,-2-3-65 16,-1 2-113-16,1-3-122 0,-2 0-30 15,2-2-14-15</inkml:trace>
  <inkml:trace contextRef="#ctx0" brushRef="#br0" timeOffset="813.76">28815 10391 98 0,'0'0'1209'0,"0"0"-952"0,0 0-78 0,0 0 107 16,0 0 5-16,0 0-64 0,0 0-63 16,0 0-16-16,0 0-6 0,0 0-8 15,0 0-9-15,-18-45-14 0,16 45-18 16,2 0-27-16,-3 1-63 0,-3 3-3 15,-3 4-30-15,-6 2 30 0,-5 4 16 16,-2 2 12-16,-2 0 4 0,-1 1-22 16,4 0-10-16,0-2-19 0,4-2 16 15,3 0-67-15,-1-2-15 0,4 0-24 16,2-1-34-16,1-2-18 0,3-2-31 16,2 1-40-16,0-1-59 0,3-1-24 15,0 2-84-15,0-2-70 0,0 0-115 0</inkml:trace>
  <inkml:trace contextRef="#ctx0" brushRef="#br0" timeOffset="1251.71">27995 10969 284 0,'0'0'1277'0,"0"0"-920"16,0 0-155-16,0 0 86 0,0 0-72 16,0 0-68-16,0 0-148 0,0 0 0 15,120-30 32-15,-64 21-16 0,9-1-3 16,6 0 6-16,3 1 13 0,2 1-13 16,-3 0-3-16,-2 2-3 0,-4 1 16 15,-5 1-19-15,-3 0-7 0,-5-1-3 16,-7 2 32-16,-8-1-32 0,-5 2-61 15,-9-1-64-15,-7 2-23 0,-10 0-1 0,-5 1 17 16,-3 0-53-16,-3 0-71 0,-5 0-189 16,-7 6 8-16,4-2-231 0</inkml:trace>
  <inkml:trace contextRef="#ctx0" brushRef="#br0" timeOffset="1565.94">28175 11343 778 0,'0'0'421'0,"0"0"-161"16,0 0 36-16,0 0-30 0,0 0-52 16,0 0-10-16,0 0 9 0,0 0-32 15,0 0-15-15,0 0-25 0,25-38-41 16,-25 38-88-16,0 0-12 0,0 0-83 16,0 0-51-16,0 0-62 0,-3 0-149 15,-2 1-108-15,-1 2-109 0,1 0-197 0</inkml:trace>
  <inkml:trace contextRef="#ctx0" brushRef="#br0" timeOffset="2382.04">28493 10807 906 0,'0'0'103'0,"0"0"-103"0,0 0-17 16,0 0 17-16,0 0 160 0,0 0-36 15,0 0-17-15,0 0-26 0,0 0-19 16,28 73 10-16,-8-61-17 0,8-1 23 16,4-2-19-16,2 0 9 0,4-4-26 0,-1-1-40 15,-1-4-2-15,-1 0-15 16,-8-4-43-16,-2-6-27 0,-7-3 14 0,-4-2 28 16,-5-2 43-16,-6-1 17 0,-3-1 22 15,-7 1 35-15,-12-2-12 0,-7 2 10 0,-8 3-40 16,-9 2 10-16,-3 3 62 15,-8 2 6-15,0 3-38 0,1 1-30 0,5 4 3 16,6 0 52-16,6 5-10 16,8 3-87-16,10 3-60 0,5 1-11 15,7 5 22-15,3 0 14 0,3 3-17 0,11 1 13 16,8-1 25-16,7 0 14 0,8-2 6 16,6-2-6-16,3-3 0 0,3-1 4 15,0-5-4-15,2-3-55 0,-1-2-43 16,1-2 4-16,-3-7-52 0,-2-2-114 15,-10-3 71-15,-8-3 189 0,-13 0 26 16,-12-1 173-16,-3 2-37 0,-18 2-110 16,-8 1-35-16,-6 1-17 0,-5 3 0 0,-2 2 9 15,3 0 73-15,8 4-11 0,6 1-35 16,11 0-36-16,8 0-81 0,6 3-79 16,0 0 66-16,6 2 77 0,5 1 17 15,6-1 29-15,4-3 17 0,3 1-33 16,-1-2-13-16,0-1-104 0,-10 0-66 15,-5 0 99-15,-8 0 55 0,-8 0 16 0,-15-1-105 16,-10 1-90-16,-6 0-63 0,-11 0 34 16,-4 8 116-16,-2 0 4 0,13 2-304 15</inkml:trace>
  <inkml:trace contextRef="#ctx0" brushRef="#br0" timeOffset="3011.06">27936 11987 1272 0,'0'0'514'0,"0"0"-354"0,0 0-105 0,0 0 136 15,0 0 91-15,0 0-40 0,0 0-75 16,0 0-55-16,0 0 13 0,0 0-19 16,-11-33-55-16,11 33-51 0,0 0-22 15,0 1-32-15,5 3-32 0,4 2 22 16,7 4 64-16,4 4 38 0,9 2 23 16,4 2-16-16,7 4-10 0,1 0 0 15,1 0-32-15,-1 1-2 0,-2 0-1 16,-3 0 0-16,-7-2 0 0,-6 0 0 15,-7-5-68-15,-4-2-15 0,-7-1-32 16,-5-2 6-16,0-5-55 0,-5 0 2 0,-8-3-54 16,-3-3 25-16,-6 0-199 0,-1 0-169 15,0-5-38-15,4-2-18 0</inkml:trace>
  <inkml:trace contextRef="#ctx0" brushRef="#br0" timeOffset="3196.08">28136 12143 1089 0,'0'0'651'0,"0"0"-398"16,0 0-123-16,0 0 122 0,0 0-67 15,0 0-166-15,0 0 10 0,0 0-29 16,0 0 94-16,0 0 25 0,-100 50-23 16,71-35-25-16,0 0-23 0,2-1-29 15,1 0-18-15,4-1 0 0,2-2-1 16,7 0-39-16,1-1-106 0,5-1-48 16,2 0-33-16,5-1-62 0,0-2-72 15,3-2-63-15,11-3 58 0,-3 1-215 16</inkml:trace>
  <inkml:trace contextRef="#ctx0" brushRef="#br0" timeOffset="3566.8">28474 12197 615 0,'0'0'1655'0,"0"0"-1271"0,0 0-245 16,0 0 102-16,0 0 46 0,0 0-96 15,0 0-172-15,0 0-19 0,0 0-98 16,0 0-23-16,0 0 6 0,20 11 115 15,-13 0 2-15,2 2 14 0,0-2 10 16,1 0-4-16,1-4 0 0,-1 0 4 16,3-3 2-16,0-3-28 0,0-1-35 15,4 0 10-15,-1 0 23 0,4-7 2 16,3 1 2-16,-1-3 20 0,4 1-22 16,-1 1-3-16,1-1-29 0,-4 1 19 15,-4 5 13-15,-4-1 32 0,-4 3 10 0,-4 0-36 16,-3 0-6-16,-1 5 0 0,2 6 45 15,-2 0 21-15,-2 3-2 0,0 3-13 16,0 2-13-16,-1 2-10 0,-7 1-15 16,0 0 6-16,0 1 25 0,-5 0-12 15,-2-1-17-15,-3 1-15 0,-3-2-28 0,-9-1-48 16,-6-3-16-16,-3-3-12 0,-4-2-46 16,-3-5-54-16,3-3-82 0,-2-2-59 15,6-2-135-15,10 0-294 0</inkml:trace>
  <inkml:trace contextRef="#ctx0" brushRef="#br0" timeOffset="6567.85">30683 10072 603 0,'0'0'509'16,"0"0"-145"-16,0 0-87 0,0 0-27 16,0 0-43-16,0 0-38 0,0 0-34 15,0 0-5-15,0 0-11 0,0-25-19 16,0 24-7-16,0 1-45 0,0 0-13 15,0 0-35-15,0 0-23 0,-4 3-29 16,-9 2 7-16,-9 3 45 0,-9 6 84 16,-11 0-23-16,-10 3-39 0,-4-2-22 0,1 2-16 15,3-2 15-15,5-1-1 0,5-1-46 16,5 3 0-16,6-2 22 0,6-1-3 16,7-1-19-16,6 0-45 0,5 0 22 15,4-5 16-15,3 1 10 0,0 0 22 16,3-2 23-16,6 1 42 0,-1 0 19 15,6 1 1-15,1 1 5 0,4-3 1 0,0 4 6 16,5-3-4-16,2 0-6 0,3-1-16 16,4 2-16-16,2 0-29 0,-1-2 1 15,2-1 15-15,1-1-3 0,-6 1-1 16,-4-2-15-16,-1-1-80 0,-6 2-61 16,-5-1-58-16,-1 2-111 0,-1-1-140 15,1 0-141-15,-3 0-84 0,9 1-105 0</inkml:trace>
  <inkml:trace contextRef="#ctx0" brushRef="#br0" timeOffset="6828.03">31192 10185 1822 0,'0'0'512'0,"0"0"-237"15,0 0-1-15,0 0-27 0,0 0-142 16,0 0-105-16,0 0-41 0,0 0-39 16,0 0-71-16,0 0 151 0,17 21 100 15,-14-1-36-15,0 1-4 0,-3-2 4 16,0 2-16-16,0-2-38 0,-3-2-10 16,0-1-13-16,0 1-29 0,3-2 1 0,2-1-13 15,9-3-78-15,5-2-28 0,9-1-53 16,3-6-136-16,-5 0-368 0,18-5-735 15</inkml:trace>
  <inkml:trace contextRef="#ctx0" brushRef="#br0" timeOffset="7179.13">31637 10132 1546 0,'0'0'698'0,"0"0"-417"0,0 0-58 16,0 0 40-16,0 0-68 0,0 0-38 15,0 0-71-15,79-56-16 0,-71 53-42 16,-1 3-28-16,1 0-60 0,-2 0-48 16,1 6-61-16,2 5 98 0,0 3 71 15,-1 3 71-15,0 5-30 0,-2-2 7 0,-4 2-48 16,-2-1-17-16,0 1-8 0,-2-1-1 16,-7 1 26-16,-1 3 13 0,-8-1 22 15,1-1-19-15,-2-1 0 0,1-1-15 16,5-6-1-16,1-2-1 0,4-5-18 15,5-2-10-15,3-2 3 0,0-3 26 0,0-1 99 16,15 0 19-16,7 0 41 0,18-5-20 16,15-4-61-16,13-1-78 0,8-2-12 15,3 4-10-15,-5-2-19 0,-6 3-19 16,-12 2-114-16,-12-1 8 0,-16 5-25 16,-9 0-85-16,-12 1-159 0,-7 0-255 15,0 1-33-15,-4 1 22 0</inkml:trace>
  <inkml:trace contextRef="#ctx0" brushRef="#br0" timeOffset="7745.26">31252 10014 1321 0,'0'0'563'16,"0"0"-258"-16,0 0-49 0,0 0-53 15,0 0-106-15,0 0 18 0,0 0-5 16,0 0-91-16,0 0-19 0,0 0-77 16,0 0-55-16,8 17 90 0,-8-5 42 0,3 5 93 15,-2 5-6-15,3 3-35 0,-1 1-27 16,6 3-2-16,-4 1 15 0,1-2-19 15,-3-1-19-15,2-2-55 0,-5 3-67 16,0-3-39-16,0 0-116 0,0-1-284 16,-5-7-431-16</inkml:trace>
  <inkml:trace contextRef="#ctx0" brushRef="#br0" timeOffset="10267.79">30990 11912 1259 0,'0'0'609'0,"0"0"-369"0,0 0-133 16,0 0-65-16,0 0-23 0,0 0 20 15,0 0-39-15,0 0-93 0,0 0 25 0,-81 26 26 16,43-11 42-16,-1 1 45 15,0 1-25-15,0 0-17 0,4-4 30 0,6 2 28 16,3-3-29-16,5-2-25 0,2-1-7 16,8 0 0-16,0-3 0 0,4-1 0 15,5 2-20-15,-1-2 20 0,3 0 27 16,0-1-24-16,0 0 0 0,0 1 20 16,0-2-11-16,0 0-8 0,0 1 41 15,3 0-3-15,2 0 16 0,2 1 4 16,3 1-11-16,8 2 14 0,3 0 12 15,11 2-19-15,5 1 16 0,7 0-55 16,5 2-19-16,0 0-16 0,1 0 13 16,-2 0 6-16,-4-2-6 0,-8 1-7 15,-8-3-234-15,-7-2-154 0,-11 0-209 0,-4-1-366 16</inkml:trace>
  <inkml:trace contextRef="#ctx0" brushRef="#br0" timeOffset="10738.92">31584 12025 1626 0,'0'0'309'16,"0"0"-131"-16,0 0-13 0,0 0-93 16,0 0-30-16,0 0-42 0,0 0-104 15,0 0-64-15,0 0 93 0,0 0 75 16,0 0 97-16,10 48 20 0,-10-30-65 16,0 2 22-16,0-1-41 0,0 0-17 0,-2-1 29 15,-3-1-22-15,2-1 31 16,-3-1-36-16,2-1-18 0,1 0-36 0,1 0-48 15,1-2 3-15,1 1-64 0,0-2-66 16,7-1-133-16,5-4-70 0,1-3-94 16,-2 0-243-16</inkml:trace>
  <inkml:trace contextRef="#ctx0" brushRef="#br0" timeOffset="11054.98">31830 12058 1574 0,'0'0'374'0,"0"0"-264"0,0 0 49 16,0 0-1-16,0 0-15 0,94-17-27 15,-69 17-52-15,1 0-43 0,-2 5-21 16,-1 3-45-16,-6 2-23 0,-2 3 13 0,-4 1 23 16,-6 3 32-16,-2 1 68 0,-3 2 25 15,-8-1-22-15,-8 0 9 0,-5 0-41 16,-7-1 0-16,0 0-7 0,-3-1-16 15,5-3-16-15,5-1-1 0,3-3-35 0,8-3 11 16,3-3-30-16,4-2-9 0,3 0 35 16,0-1 29-16,7 0 32 15,12-1 71-15,14 0 38 0,12 0-67 0,10 0-74 16,7 0-96-16,0 0-17 0,-1 0-12 16,-5 0-117-16,-6 5-140 0,-10 2-141 15,-11-2-161-15</inkml:trace>
  <inkml:trace contextRef="#ctx0" brushRef="#br0" timeOffset="13324.83">28687 11830 9 0,'0'0'114'0,"0"0"-3"16,0 0-7-16,0 0-9 0,0 0-43 15,0 0-49-15,0 0-3 0,0 0 0 16,0 0 3-16,0 0 36 0,0 0 40 16,13-8 22-16,-11 6 39 0,-1 0 10 15,0 1-23-15,-1 0-16 0,0 0-17 16,0-1-26-16,0 2-16 0,0-1-29 15,0 1-19-15,0 0 12 0,0-1-16 0,0 0-1 16,-2-2-16-16,0 1-35 0,-1 1 34 16,0 0 18-16,2-2 0 0,-1 3 3 15,2-1 26-15,-1 1-3 0,-2-1-6 16,3 0 9-16,-1-1 46 0,-1 1-7 16,2 1-12-16,-1-1 25 0,0 0-16 0,1 1-10 15,0-2-32-15,0 1-20 0,-2-1 10 16,1 2-12-16,1-1 12 0,0 0-12 15,-2-2-1-15,1 3-1 0,1-1-1 16,-2 1 2-16,2-1 0 0,0 1 2 16,-1 0-2-16,1 0-1 0,0 0-25 15,-2 0-16-15,1 0-17 0,-4 0-54 16,2 0-4-16,-1 0 22 0,-3 0 1 0,4 0 52 16,-1 0 42-16,1 0 29 0,2 0 13 15,-1 0 27-15,2 0 28 0,0 0 17 16,0 0-10-16,0 0-29 0,0 0-33 15,0 0-42-15,0 0-11 0,0 0-25 16,0 0 4-16,0 0-7 0,0 0 3 16,0 0 4-16,0 0 6 0,0 0 3 15,0 0 3-15,0 0-15 0,0 0 13 16,0 0 22-16,0 0 19 0,0 0 1 16,0 0-4-16,0 0-16 0,0 0-12 0,0 0-10 15,0 0-1-15,0 0 10 0,0 0 13 16,0 0 0-16,0 0 1 0,0 0 57 15,0-1 24-15,0 1-8 0,0 0-2 16,0 0 32-16,0-2 6 0,0 1-71 16,0 0-37-16,0-1-2 0,-1 0 0 0,-1 0 2 15,-1 1 14-15,3-1 7 0,-3 0-10 16,2 1 0-16,-2 1-11 0,2-1 1 16,-1 0 10-16,0-2-12 0,-1 2 3 15,0-2 15-15,-2-1 0 0,-2 0 7 16,-1 2 36-16,-3-2-23 0,0 0-10 15,-3 0-10-15,-4 0-16 0,-5 1 17 16,-4 0 2-16,-5 0 24 0,-3-1 15 16,-2 3-13-16,-2-3 97 0,5-2 285 15,2 0-239-15,8 0 28 0,4 3-128 16,6 0-45-16,6 0-46 0,0 2-28 0,4-2-7 16,-1 3-9-16,-1 0 0 0,0 0 3 15,-3 0-10-15,-3 3-28 0,-8 5-1 16,-3 3 52-16,-6 6 28 0,-4 5 28 15,-4 4-27-15,-5 2-1 0,-4 1 3 16,-3 2 4-16,0 2 9 0,-1-2-16 0,0-2 12 16,1 1 33-16,5-2-45 0,2-1-35 15,4-1-32-15,8-2 16 0,1 2-13 16,8 0 26-16,5-2-10 0,3 2-51 16,7 0 41-16,3 3 23 0,3 1 16 15,0 1 0-15,3 1 7 0,6 1 11 16,-1 1 2-16,3-1-2 0,1 1 14 15,-1-2-26-15,0-1-10 0,1-2-41 0,-1 1 64 16,2-2 0-16,4 1 3 0,6-2 10 16,3-2-13-16,9 1 35 0,5-1 1 15,6-2-36-15,7-3 0 0,6 0 0 16,1-2 17-16,4 1-17 0,3-1-84 16,2 2 42-16,3-2 42 0,1-2-54 15,-5 1 24-15,0-1 30 0,-9-3 0 16,-8-2-88-16,-7-5 30 0,-10-2-7 15,-6-2 33-15,-3-2 30 0,-5-7 0 0,2-4 2 16,-1-9 22-16,3-6 43 0,2-7-11 16,2-7-2-16,7-8 0 0,4-5-17 15,5-4-32-15,8-5-3 0,2 0-19 16,-1 4 19-16,-6 7 26 0,-13 8-24 16,-15 8 59-16,-15 10 0 0,-11 3-61 15,-21 5-22-15,-11 3-120 0,-12 2-158 16,-11 4-189-16,11 1-602 0</inkml:trace>
  <inkml:trace contextRef="#ctx0" brushRef="#br0" timeOffset="15079.77">28589 10203 8 0,'0'0'349'0,"0"0"-164"0,0 0-106 0,0 0-1 16,0 0 26-16,0 0 0 0,0 0-9 15,0 0 26-15,12-67-73 0,-12 58-47 16,0 0 91-16,-2 0 57 0,-1 3-38 16,-2-1-13-16,0 1-11 0,2-1-22 15,-1 2 7-15,0 0 9 0,-1 0 0 16,2 1 0-16,-4-1-38 0,2 0-21 15,-1-3-9-15,-2 0-11 0,-3 1-1 16,2 0 1-16,-2-2-1 0,-3 0 37 16,0 3-20-16,-4-2-16 0,-3 3 12 15,-2 0 18-15,-5 2-16 0,-6 3-16 0,-2 0-25 16,-4 0 5-16,-2 5-15 0,0 3 15 16,-1 0 20-16,4-1 29 0,3 3-29 15,2-2 10-15,2 4-10 0,2 0 0 16,1 3-26-16,2 0 13 0,4 6-6 0,1 0-23 15,8 3 22-15,-2 5 4 0,4 3 16 16,3 1-1-16,1 4 1 0,2 2-13 16,0 2 13-16,1 4 1 0,3 0 18 15,2 3-15-15,0-2-3 0,9-1 22 16,6-2-20-16,7-3-6 0,4-4-23 16,7-5-29-16,2-3 55 0,7-5 4 15,3-4 12-15,3-5 65 0,8-2-10 16,8-6-19-16,4 0-36 0,4-6-15 15,6 0 38-15,3-8 16 0,1-5-19 16,1-5-23-16,-5-4 42 0,-3-6-52 16,-5-4 42-16,-6-5-9 0,-5-5-17 0,-7 0 10 15,-7-1-6-15,-11 1-4 0,-11 1-13 16,-14 1 43-16,-9 2-30 0,-21 2-19 16,-19 0-31-16,-16 0-114 0,-17 3 25 15,-14 1-187-15,-9 3 151 0,-5 3-88 0,1 5-221 16,8 0-56-16,24 6-226 0</inkml:trace>
  <inkml:trace contextRef="#ctx0" brushRef="#br0" timeOffset="20065.86">28775 14127 672 0,'0'0'156'0,"0"0"-140"0,0 0 27 0,0 0 71 16,0 0 3-16,0 0-74 0,0 0 61 16,0 0 19-16,0 0 14 0,10 59-7 15,12-49-6-15,5 0-17 0,2 0 23 16,1-1 26-16,-2-1-56 0,-2-1-29 15,-6-1-13-15,-4 0-58 0,-5 0-27 0,-2-1-28 16,-4-2 10-16,-2 3 22 0,0-1 7 16,-1 0 16-16,-1 0 36 0,4 3 3 15,2-2-20-15,-2 2-3 0,1 1-16 16,2 0 26-16,0-1 3 0,1 0-27 16,-4-2 11-16,1 0-12 0,-1 0 1 15,-2-1 27-15,-3 0 6 0,0 3 52 16,-3 2 13-16,-5 0-6 0,-5 3-14 15,-2 1 7-15,-3 0-29 0,-3-1-10 16,1 3-13-16,-3-2-3 0,1 0 13 16,0 0-20-16,1-1-25 0,3 0-12 15,3-3 9-15,1 1 0 0,8-3-35 0,4 2-148 16,2 0-29-16,5 0-31 0,12 1 4 16,5-3-31-16,9 0-32 0,5-3-56 15,3-2-86-15,2-3-153 0</inkml:trace>
  <inkml:trace contextRef="#ctx0" brushRef="#br0" timeOffset="20266.93">29223 14333 761 0,'0'0'1083'16,"0"0"-791"-16,0 0-95 0,0 0 7 16,0 0 51-16,0 0-91 0,0 0-164 15,0 0-32-15,0 0-120 0,0 0 152 16,0 0 2-16,-14 20 36 0,13 0-36 15,-2 1 21-15,1 0-21 0,2-2-1 16,0 0-1-16,0-1-42 0,0-1-87 0,2 0-84 16,2-4-39-16,1-1-154 0,3-2-137 15,1-5-167-15</inkml:trace>
  <inkml:trace contextRef="#ctx0" brushRef="#br0" timeOffset="20586.55">29524 14309 1256 0,'0'0'391'0,"0"0"-209"16,0 0 35-16,0 0 33 0,0 0-21 16,0 0-77-16,0 0-120 0,0 0-32 15,90-63-26-15,-66 63 1 0,1 1 22 16,-1 9 3-16,-5 3 2 0,-5 7 49 16,-5 3 10-16,-4 5 0 0,-5 0 10 15,0 4 0-15,-14-1-39 0,-3-1-19 16,-2-3 32-16,-4 0 35 0,-1-3-17 15,1-4 8-15,1-3-33 0,4-3-25 0,3-3-1 16,2-3-10-16,7-1 1 0,1-5-2 16,5-1 0-16,0 1 1 0,0-2 14 15,13 0 32-15,10-3-7 0,11-4-23 16,17-3-18-16,5 0-19 0,9 0-35 16,-1 0-3-16,-2 1-49 0,-2 2-73 0,-6 1-17 15,-5 2-23-15,-6 1-42 16,-11 3-53-16,-8 0-66 0,-10 0-115 0,-11 0-101 15</inkml:trace>
  <inkml:trace contextRef="#ctx0" brushRef="#br0" timeOffset="20830.03">29011 14883 349 0,'0'0'600'0,"0"0"-288"16,0 0-123-16,0 0 16 0,0 0-10 0,0 0-23 16,0 0 20-16,0 0-34 15,0 0-61-15,0 0 29 0,139 18-29 0,-69-25-49 16,8-1-38-16,1 2-10 0,2 3-1 16,-4-1-2-16,-4 3 3 0,-2 1-3 15,-10 0-104-15,-4 0-106 0,-11 0-130 16,-8-2-206-16,-13 1-440 0</inkml:trace>
  <inkml:trace contextRef="#ctx0" brushRef="#br0" timeOffset="46063.91">7243 10983 72 0,'0'0'261'0,"0"0"-98"0,0 0-36 15,0 0 10-15,0 0 39 0,0 0 16 0,0 0-13 16,0 0 20-16,0 0-89 0,-15-14 108 16,7 14 55-16,2-2-34 0,2 0-106 15,-1 1-20-15,2 1-48 0,2 0-36 16,-2 0-29-16,3 0 0 0,0 0-26 16,-2 0 0-16,2 0-6 0,0 0-1 15,0 0-2-15,0 0 9 0,0 0 3 16,0 0-9-16,0 0-3 0,0 0 5 15,0 0 1-15,0 0 10 0,0 0 6 16,0 0-19-16,0 0-20 0,0 0-23 16,0 1-3-16,0 3 20 0,0 2 58 15,-1 2 32-15,1 2 17 0,0 3-49 16,0 2 13-16,0-1-15 0,0-2 2 0,3 1-26 16,1 0 13-16,1 1 13 0,1-1 0 15,-2 1-19-15,4-1-4 0,0 2 21 16,-1-3 2-16,3 0-17 0,3-3 1 15,-1-1-23-15,2-5-16 0,-1-3-23 0,4 0 78 16,5-6 111-16,5-7 103 0,5-10 3 16,9-8-88-16,6-7 13 0,6-9-100 15,8-5-42-15,5-3-3 0,8-2 2 16,5 0 0-16,1 1-1 0,-3 6 1 16,-8 9-21-16,-16 13-7 0,-21 11-278 15,-23 17-180-15,-9 0-535 0</inkml:trace>
  <inkml:trace contextRef="#ctx0" brushRef="#br0" timeOffset="49596.78">21845 9638 1246 0,'0'0'231'0,"0"0"-146"0,0 0-85 0,0 0-52 16,0 0 52-16,0 0 78 15,0 0-3-15,0 0-75 0,0 0-23 16,0 0-13-16,11-4 36 0,-7 4 33 0,-1 0 22 16,3 0-9-16,0 1-20 0,2 1-24 15,0-1 1-15,0 0 46 0,7-1 0 16,-2 0 22-16,5-1 23 0,3-8 20 16,7-4-1-16,4-6-45 0,10-10 0 15,7-7-23-15,10-7-29 0,10-6-16 16,7-4-61-16,9 3-30 0,-1 3-61 15,-3 10-98-15,-10 8-208 0,-20 11-360 16</inkml:trace>
  <inkml:trace contextRef="#ctx0" brushRef="#br0" timeOffset="55257.75">4104 7983 1358 0,'0'0'478'0,"0"0"-182"0,0 0-99 0,0 0-16 16,0 0-19-16,0 0-37 0,0 0-22 15,0 0-23-15,0 0-22 0,3-15-20 0,-3 15 1 16,0 0 6-16,0 0-1 16,0 0 4-16,0 0 0 0,0 0-13 0,0 2-3 15,0 0 19-15,0 1-29 0,0 0-22 16,-2-1-63-16,1 1-55 0,1-1-29 16,0 1 25-16,0 1 10 0,0 2 95 15,0 4 17-15,1 1 13 0,2-1-12 16,3 3 1-16,-3 0 26 0,0 1-15 15,0-1-12-15,1 1 22 0,-1 0 2 16,0 0-9-16,1-1-3 0,-1-1-10 16,0-2-3-16,-2-2 0 0,1 0 2 0,-1-4 14 15,0 2-4-15,1-1-9 16,1 0 9-16,-3 0-12 0,4-1 0 0,-2 0-1 16,1 1 0-16,-2 0-2 15,2-1-16-15,0 0 17 0,-3 1 0 0,3 2-2 16,2-1-18-16,-2-1 6 0,2 3 16 15,-1 1 0-15,0-1 22 0,1-2-19 0,-1-1-1 16,0 0-1-16,-2-2 0 0,-1 0 0 16,-1-2 2-16,0 0 16 0,0-1 23 15,0 0 19-15,0 0 12 0,1 0-12 16,-1 0-13-16,0 0-4 0,0 0-5 16,0-1-4-16,0 1-4 0,0-1 1 15,0 1-31-15,0 0-1 0,0 0-22 16,0 0 9-16,0 0 10 0,0 0-13 15,0 0 0-15,2-2-3 0,1 1-6 16,-2 0-10-16,4-2-10 0,1-1-3 16,5 0 45-16,0 1 3 0,7-3 64 15,-1 0-16-15,3 1-23 0,-1-3 1 16,3 2-26-16,-2-2-2 0,0 1 2 16,5 0 13-16,-1-1 19 0,0 0-32 0,1 0-11 15,-3 2-8-15,-2 1-16 0,-7 3-22 16,0 0-58-16,-9 2 10 0,-4 0-11 0,0 0 43 15,0 0-8-15,-3 0-6 0,-3 3 0 16,-2-2 7-16,-1 3-43 0,-1-2-126 16,-4 3-30-16,1 1-40 0,-3-1-312 15,6-2-2-15</inkml:trace>
  <inkml:trace contextRef="#ctx0" brushRef="#br0" timeOffset="55611.81">3757 8743 1183 0,'0'0'410'0,"0"0"-208"15,0 0-111-15,0 0 29 0,0 0 207 16,76-26-129-16,-40 14-56 0,3-4-59 16,3-1-31-16,8-1-30 0,3 0 11 15,4 0-21-15,2 0-12 0,3 0 31 16,0 3-29-16,-3-2 22 0,-1 3-24 16,-7 0 3-16,-7 2-3 0,-10 5-1 15,-8 0-1-15,-12 6-91 0,-8 1-100 0,-6 0 31 16,0 0 72-16,-7 2 2 0,-3 5-31 15,0 3-66-15,-3 1-46 0,-6 3-172 16,-2 3-86-16,3-5-280 0</inkml:trace>
  <inkml:trace contextRef="#ctx0" brushRef="#br0" timeOffset="56223.07">4058 9057 941 0,'0'0'557'0,"0"0"-251"16,0 0-43-16,0 0 31 0,0 0-67 0,0 0-63 15,0 0-35-15,0 0-23 0,0 0-23 16,0 0-83-16,-2-6-42 0,2 10-35 15,0-2-22-15,6 4 89 0,0 1 10 16,3 4 71-16,2 3-20 0,-1 2-3 16,-1 5 26-16,2 1-29 0,-2 2-26 15,0 4 35-15,-1-3-12 0,-2 4-20 16,-3-4 7-16,1 1-18 16,-2-3-9-16,-1 0 8 0,-1-5-10 0,0 0-1 15,0-2-78-15,-1-3-94 0,-2-4-13 0,0-3-43 16,0-2-42-16,0-4-95 0,-1 0 57 15,-5-6-146-15,2-2-112 0,-8-13-112 16</inkml:trace>
  <inkml:trace contextRef="#ctx0" brushRef="#br0" timeOffset="56513.01">4013 9019 1541 0,'0'0'345'0,"0"0"-345"0,0 0 195 0,0 0-195 16,0 0 391-16,82-75-200 0,-62 66-101 0,4 4-19 16,6 0 3-16,3 2 16 0,6 2-45 15,0 1-39-15,0 1-6 0,-3 8-20 16,-4 6 19-16,-8 5 2 0,-7 4 65 16,-11 7 46-16,-6 4 3 0,-12 4-20 15,-11 1-28-15,-10 3-22 0,-7 1-26 16,-3 0-19-16,-6-4-20 0,2-3-44 15,4-6-25-15,3-5 3 0,7-4-64 16,8-8 2-16,8-5-3 0,6-5 0 16,2-4 35-16,6-5-88 0,3-10-217 15,0 3-301-15,9-19-442 0</inkml:trace>
  <inkml:trace contextRef="#ctx0" brushRef="#br0" timeOffset="57577.88">5524 7902 496 0,'0'0'1147'16,"0"0"-731"-16,0 0-128 0,0 0-26 15,0 0-7-15,0 0-31 0,0 0-67 16,0 0-42-16,0 0-61 0,0 0-54 15,0 0-26-15,-59-3-34 0,71 3 25 16,3 3 32-16,9 1 3 0,2 1 2 16,6-2 20-16,0 4-9 0,2-1-10 15,-2 2 0-15,1 0-3 0,-4-1-83 16,-2 3-45-16,-4-3 26 0,-1 1 44 0,-6 0 4 16,-3-3 31-16,-2 0-16 15,-5-1 14-15,-3 0-1 0,0-3 24 0,-3 0 2 16,0-1 12-16,0 0 100 0,0 1 68 15,0 2-8-15,-3 0-41 0,-4 3-42 16,-6 4-22-16,-2 2-1 0,-2 2 42 16,-5 3-20-16,-2 2-32 0,-2 2-21 15,0-1 0-15,-1 4-20 0,-2 0-14 16,3 0-1-16,1 1-1 0,1-1-11 0,2 1-4 16,9-2-113-16,1-3-57 0,6 0-56 15,3-5-70-15,3 0 13 0,0-5-66 16,6-1-66-16,3-4-151 0,-1-4-177 15</inkml:trace>
  <inkml:trace contextRef="#ctx0" brushRef="#br0" timeOffset="57827.71">6100 7749 1052 0,'0'0'1489'0,"0"0"-1038"15,0 0-189-15,0 0-36 0,0 0-83 16,0 0-80-16,0 0-63 0,0 0 13 16,0 0-7-16,0 0 20 0,0 0 11 15,16 80 14-15,-11-51-26 0,3-4-9 16,-1 1-4-16,0-1-12 0,5-3-70 16,-4-3-104-16,3-2-67 0,0-2-59 15,-2-3-11-15,-2-3-112 0,3-2-223 0,-6-3-620 16</inkml:trace>
  <inkml:trace contextRef="#ctx0" brushRef="#br0" timeOffset="58125.96">6312 7768 2108 0,'0'0'472'0,"0"0"-298"0,0 0-26 0,0 0 35 15,0 0-33-15,29-76-67 0,-5 63-45 16,6 0 26-16,6 1-64 0,2 5-3 15,2 2-42-15,0 5 22 0,-3 1 23 16,-9 9 35-16,-3 3 3 0,-8 3-36 16,-6 0 21-16,-6 2 34 0,-5 3 16 0,0 0 22 15,-8 6-10-15,-7-1-28 16,-7 5-13-16,0 2 3 0,0-4-16 16,2-2-31-16,8-8-14 0,4-3-5 15,6-7-25-15,2-4-48 0,2-1-12 0,7-4 82 16,6 0 22-16,8-7 60 0,12-8-13 15,9-3-47-15,13-5-88 0,6-3-42 16,6-1-96-16,-1 3-61 0,-2 3-141 16,-3 4-139-16,-15 8-465 0</inkml:trace>
  <inkml:trace contextRef="#ctx0" brushRef="#br0" timeOffset="73880.16">9560 5124 223 0,'0'0'169'16,"0"0"-156"-16,0 0-13 0,0 0 0 15,0 0 13-15,0 0-10 0,0 0 0 16,0 0 0-16,0 0-3 0,0 0-2 16,-53 31-24-16,53-31 25 0,0 1 1 15,0-1 29-15,0 0 56 0,0 0-4 16,0 0-12-16,0 0-17 0,0 0-26 15,0 0-10-15,0 0 11 0,0 0-25 16,1 0-1-16,-1 0 12 0,0 0 0 0,2 0-11 16,-2 0-2-16,1 0 1 0,2 0 22 15,-2 0-3-15,4 0 12 0,-2 0-9 16,1 0-7-16,-1 0-3 0,1 0 7 16,-1 0-18-16,0 0-2 0,-2 0-1 15,-1 0-1-15,2 0-11 0,-1 0-7 16,-1 0 1-16,0 0-1 0,0 0-6 0,0 0 0 15,0 1 26-15,0 1 0 0,0-1 19 16,0 2 11-16,0-2-7 0,0 0-20 16,0 0 0-16,0 1 13 0,0-2-12 15,0 0 9-15,0 0 6 0,0 0 7 16,2 0-3-16,-2 0 3 0,1 0-23 16,-1 0-1-16,2 0 56 0,-1 0 56 15,1 0-49-15,-2 0-65 0,0 0 0 16,1 0-49-16,-1 0 7 0,0 0 16 15,0 0 23-15,0 0-13 0,1 1-37 0,1 1-90 16,-1 2-36-16,2 2 9 0,-1-4-6 16,0 2-13-16,1-2-10 0</inkml:trace>
  <inkml:trace contextRef="#ctx0" brushRef="#br0" timeOffset="76086.86">9654 5145 267 0,'0'0'193'0,"0"0"-73"15,0 0 8-15,0 0-34 0,0 0-16 16,0 0 4-16,0 0 3 0,0 0 2 15,0 0-5-15,0 0-7 0,-54-7 19 16,53 7 14-16,-1 0-8 0,1 0-12 16,1 0-23-16,0 0-32 0,0 0-30 15,0 0 23-15,0 0 0 0,-1 0 13 16,1 0 6-16,0 0-12 0,-3 0 9 0,2 0 7 16,-2 1-27-16,0 2-2 0,-2 0 19 15,1-2 6-15,1 1-12 0,0 1-11 16,0-2-19-16,0 3 0 0,-1-4 16 15,4 3-16-15,-3-2-3 0,2 0-2 16,1 1-17-16,0-1-1 0,0 0 7 16,0-1-3-16,0 1-6 0,0 1 9 15,0-2 9-15,0 0 4 0,0 1 11 0,0-1 5 16,0 0 1-16,0 0 47 16,-2 0-5-16,2 0-24 0,0 0-35 0,0 0 0 15,0 0-32-15,0 0-1 0,0 1 8 16,0-1 23-16,0 3 2 0,0-2 17 15,0 2-15-15,0 1 1 0,-1-2 10 16,1 2-11-16,0 2-2 0,-1 0 0 16,1-1 1-16,0 2 11 0,-2 0-12 0,2 0-15 15,0 2 14-15,0-2 1 16,0 1-16-16,0 1 13 0,0 0-1 16,0 1-12-16,0 2-3 0,3 1-4 0,0-1 23 15,0 4 0-15,2-2 17 0,-2 2-15 16,0-2-2-16,0 0 3 0,1 0 0 15,1-1 39-15,-2 0-6 0,0 0-36 0,1-1 0 16,0 1-4-16,0 3-22 16,-2-3 0-16,1 2-19 0,-2-1 42 15,2-1 3-15,-1 1 2 0,-1-1-1 16,1-2-1-16,-1 1 0 0,2-1 2 0,-3-1-2 16,4 2-3-16,-1-1 0 0,0 1 3 15,0 1 45-15,0-1-19 0,1 2 10 16,-1 2 12-16,0-2-22 0,0 2-26 15,1-1 0-15,-1 1 3 0,1 0-2 16,3 0 3-16,-4 0 15 0,3 0-3 16,-2-1-16-16,2 1 0 0,0-3-35 0,-2 2 35 15,0-1 9-15,2-1 30 16,-1 1-14-16,1 2-25 0,-1-2-32 0,1 3 3 16,-2-1 16-16,1 2 9 0,-1 2 4 15,0 0 0-15,2 1 0 0,-2-2 20 0,-1 3-20 16,3-3 2-16,-2 1 17 0,1 0-18 15,-1 0-1-15,0-2-2 0,0-2-11 16,-1 2 13-16,2-1 2 0,-2 1 24 16,0 0-23-16,1-1-1 0,0 0 20 15,-2 1 11-15,2 0-21 0,-1-3-12 16,0 2-22-16,-2 1-4 0,0-1 26 16,1 1 16-16,1 0 4 0,-2 0-19 15,2 1 24-15,-3 0-25 0,3 2-21 16,-3-2 21-16,2 0 33 0,-2 2-3 15,0 0-30-15,0 1 0 0,0-3 36 0,0 1-20 16,0 1-15-16,0-2 0 0,0 0-1 16,0 1 0-16,0-2-13 0,0 1-3 15,0-1-3-15,0 1-1 0,0-1 19 0,0-2-2 16,0 2-39-16,0 0 10 0,0 0-17 16,0 0 22-16,0 2 25 0,0 0 2 15,-2-1-20-15,1 2 18 0,-1-1-61 16,1 4 2-16,-2-3 18 0,0 3 24 15,-1-1 19-15,1 0 3 0,-3 0-1 16,3 1-4-16,-1-3-34 0,2 1-26 16,1-2 17-16,0 1 32 0,1-1 13 15,0-1-4-15,0 2 4 0,0-3-48 16,0 0-4-16,0 1 29 0,-2-1 23 16,2 0-13-16,-1 1 13 0,-1 0 16 15,1 2-3-15,-2 0-13 0,0 1-1 0,-2-2-12 16,2 2-3-16,-2 0 16 0,2 0 52 15,-1 1-27-15,-2-1-25 0,3 0-26 16,-1 0 6-16,-2 0 7 0,3-2 11 16,-3 1-14-16,2 1-13 0,0-3 29 15,-1 3 13-15,1-2 13 0,-3 2-10 16,3-1-13-16,-1 1 7 0,-2-2-10 0,4 2-16 16,-1-3 16-16,1 3 16 0,-1-1-13 15,-1 1-3-15,3-2-29 0,-1 2 26 16,1 2 2-16,1-4-29 0,-1 2 30 15,1 1 31-15,1 1-18 0,-2-3-10 16,2 2-1-16,0 2-2 0,0-2-10 16,0 1-9-16,0 0-4 0,0-1 0 15,3 0 23-15,-1 2 46 0,-2 0-27 0,1 0-15 16,-1 0 5-16,0 1 21 0,0-1 8 16,-1-1-38-16,-1 1-3 0,-1-2-39 15,0 0 42-15,2 0 29 0,-2-1-19 16,3 1-10-16,0-1-26 0,0 0 10 15,0 0-17-15,0-2 33 0,4 2 1 16,-1-1-1-16,2 1-8 0,-1-2 8 16,-1 2 22-16,1-3-2 0,-1 5 3 0,1-2-23 15,-1-2-3-15,2 3 3 0,-4 1 0 16,2-1-37-16,1 0 37 0,-2-1 0 16,1 2 0-16,-2-1-19 0,1 0 19 15,1 1 13-15,-2-4 23 0,-1 3-17 16,4-1-19-16,-3-1-2 0,2 1-14 0,0-2 16 15,-1-1 18-15,1 2-18 0,0-1-22 16,-1-1 18-16,3 2-9 16,-1-2 13-16,0 0 3 0,-1 2 6 0,0-1-9 15,0-1 0-15,1 4 0 0,-1-3 15 16,-1-1-15-16,1 2 0 0,-2-1 13 16,2 2 7-16,-1-2-20 0,0 2-26 15,-1-2 26-15,2 1 14 0,-1-1-14 16,-1 0 0-16,2 2-6 0,-1-3 6 15,1 2 0-15,0-1-20 0,-1 0 17 16,1 3 3-16,0-3 13 0,0 2 10 0,1 0-23 16,1 0-20-16,-3 1-9 0,1-1 29 15,0-1 6-15,0 2-6 0,0-1-2 16,-1-2 2-16,1 3 26 0,-1-2-26 0,2 1 16 16,-1-2-6-16,2 1 3 0,-1-2 3 15,1 2 10-15,-1-1-26 0,0 0 0 16,2-1-12-16,-2 2 11 0,2-1 1 15,0-1-2-15,-2 2-24 0,1-2 13 16,0 3 13-16,-1-1 33 0,-1 0-33 16,-1 0 1-16,-2 1 17 0,1 2-16 15,-1 0-2-15,0-1 0 0,0 0 13 16,0 0 10-16,0 0-10 0,-1 0-13 16,-1-2 16-16,1 1-15 0,-2 0 25 15,0-1-24-15,-1-3-2 0,3 1-16 16,-2-1 0-16,1-1 16 0,1 0 0 0,-1-2 2 15,1 0 0-15,1 1-2 0,0-3 2 16,0 1-1-16,0-1 2 0,0-2 10 16,0 1-11-16,1-1 37 0,2 1-4 15,-1-1-12-15,-1-3 3 0,1 2-10 16,-1-2 3-16,0 0-17 0,2 1-2 0,-2-1-16 16,2 2 0-16,-3 1-10 0,2-1 17 15,-1 1 9-15,-1 1 32 0,2-1-19 16,-1 0 0-16,1-1-12 0,-1 0 1 15,1 0-2-15,-1-2 0 0,2-1-1 16,-2 2 0-16,2-3-15 0,-1 0 13 16,-1-1-46-16,3-2 0 0,-1 3 7 15,0-2 26-15,0-1 13 0,-2 2 0 0,2 2 3 16,0 1 16-16,-1-1 0 0,-1 2-16 16,-1 0-31-16,2 2-25 0,-2-1 27 15,0 0-39-15,0 1-58 0,0-3 2 16,-5 4-55-16,-2 1-104 0,-4-3-23 15,2-2-242-15</inkml:trace>
  <inkml:trace contextRef="#ctx0" brushRef="#br0" timeOffset="88981.36">9915 5129 147 0,'0'0'251'0,"0"0"-29"0,0 0-43 0,0 0-49 16,0 0-16-16,0 0-55 0,0 0-59 15,0 0-46-15,0 0-25 0,0 0 18 16,-39 6 21-16,32-2 9 0,2 2 4 15,1-4-4-15,1 2 6 0,2-2-2 16,-1 1 3-16,1-3-1 0,1 1 4 16,0 1 11-16,0-2 2 0,0 0 74 15,0 0 47-15,0 0-7 0,0 0 0 0,0 0-17 16,0 0-54-16,0 0-43 16,0 0-13-16,0 0-17 0,0 0 1 0,0 0 0 15,0 0 9-15,0 1 1 0,0-1 19 16,0 3 0-16,1-2 1 0,-1 0-1 15,2 2 0-15,-1-2 0 0,1 1 0 0,-2 1 0 16,1-2-3-16,0 2 2 16,2 0 0-16,0-2 1 0,-1 1 2 0,3 1-2 15,0-2 14-15,2 2 64 0,-1-1-35 16,1 1-43-16,3 1-19 0,-4 2-1 16,-2 1 13-16,0 2 7 0,-1 1 17 15,-3 1-17-15,0 1 2 0,0 1 0 16,-3-2-2-16,0 1 0 0,2 0-17 15,0-2 15-15,-1-1 2 0,2 0-3 16,0-1-10-16,0-2 11 0,2 1-12 16,2-1 14-16,0 2 20 0,1 0-7 15,2-3-10-15,-3 2 26 0,5 0-26 0,0 0-3 16,2 2 0-16,-1-3-3 0,4 0 3 16,-1 1-2-16,-1-1 2 0,4-1 42 15,0 1 24-15,-1-3-8 16,1 1 7-16,2 0-13 0,-1-1-26 0,-3-2-23 15,1 3-1-15,-1-3-2 0,-2 3-2 16,-1 0-14-16,-1 0 3 0,-2 1-19 16,1 1 2-16,-4 2 29 0,1 0 1 0,-1-1 0 15,1 2 17-15,0 0 15 0,0-2-9 16,-1 0-23-16,1 3-2 0,0-4-24 16,0 2-4-16,2-2 8 0,-3 2 5 15,2 1 15-15,0-3 2 0,2 5 55 16,-1-4 4-16,1 4-30 0,0-1-3 15,-1 0-23-15,1 2-3 0,0-1-13 16,-1 1 11-16,-1 0 2 0,1-1 3 16,-1 2 10-16,0 0-13 0,-1-1 3 15,-2 1 42-15,1 0-9 0,-1 2-3 0,0-2 12 16,-1-1-44-16,4 0 19 0,-1 0-20 16,1-4-30-16,1 3-35 0,3-1 41 15,-2-1 24-15,1 1 3 0,0 2-1 16,-2-1-2-16,-2-3 0 0,0 4 0 15,1 0 0-15,-1-1-13 0,-2 1 13 16,1 1 1-16,-1-2 2 0,2 1 17 0,0 1-19 16,0-2 2-16,3 1-3 0,-3 0 3 15,3-1 17-15,-1-2-20 0,1 2-3 16,1 0-8-16,1-2 11 0,0 1 68 16,-3 2-35-16,2-1-30 0,-1 0 23 15,-2-1-24-15,-2 1 14 0,-1 2-3 16,-1-1-10-16,-1 2 1 0,0 0 11 15,1 0-14-15,-2 3-1 0,2 0 0 0,-1-2-3 16,1 0 3-16,0 0 0 0,0-1 2 16,2-1-2-16,1 0-16 0,0-2 13 15,-2 1-13-15,3-3 16 0,1 0 16 16,0-1-16-16,-1 1 0 0,-1-1 0 16,1-2 1-16,2 1 3 0,-3 0-3 15,-1 2-1-15,1-2 0 0,-1 0-1 16,-1 2 1-16,-2-1-4 0,0 2 2 0,1-1-11 15,-2 2 13-15,-1 0 4 0,0 1 9 16,0 0 13-16,2 0-10 0,-1 0-16 16,1 0-1-16,-1-1 1 0,2 1-36 15,2-2 34-15,-3 1-24 0,4 0 13 16,0 0 10-16,-2 0-36 0,2-1 6 16,1 1 20-16,-2 1 13 0,3 0 17 0,-1-1-4 15,2 1 13-15,-2 1 4 0,3-2-11 16,-1 2-18-16,-2-1 2 0,1 1 1 15,0-2 9-15,-1 2-13 0,-1 0-2 16,1 1-11-16,2 0 13 0,-3 0 0 16,-1 1 3-16,3-2-2 0,-2 0-1 15,0 0 3-15,2 2 8 0,-2-2-11 16,-1-1-3-16,1 1-10 0,3 2 12 0,-4-1-19 16,3 0 8-16,-1 1 11 0,4-1 2 15,-3 3 5-15,0 0-6 0,4-2-30 16,-4 2 14-16,3 1 0 0,-4 0 0 15,3-1 16-15,-3 1 0 0,-1 1 0 16,-2 0-43-16,-2 3 19 0,-2-1 22 0,0 1-19 16,0 1-2-16,0 0 10 0,0-2-26 15,0 0 3-15,0-1-39 0,4-2-6 16,0-1 13-16,3-3 16 0,-1 1-20 16,2-2 4-16,1-1-56 0,-1-1 68 15,-1 1 17-15,2-2 23 0,-1 2 13 16,-1 0 3-16,-1 0-10 0,0 3 10 15,0-1 16-15,-1-2 40 0,-2 5 32 16,-1-3-4-16,-1 3-32 0,-1 0-12 16,0 0-37-16,0-2 26 0,2 2 10 0,-1-2-39 15,1 1-3-15,-1-4 1 0,-1 3 2 16,4-2 0-16,-1-1 2 0,-1 0-2 16,1 0-16-16,1-4 13 0,0 4-10 0,0-2-3 15,-1 2 16-15,0 0 45 0,2 1-29 16,-2-1 10-16,1 1 20 0,0-1-17 15,-1-1 0-15,-2 2 0 0,-1-1-3 16,0 1-13-16,0-1-11 16,0 1-2-16,0 2-3 0,-1-3-10 0,-2 1 11 15,-1 1-11-15,1 0 13 0,2-3 13 16,-1 0 16-16,2 0-9 0,0-1 3 16,0 1-20-16,0-3-2 0,0 4-1 15,0-3-22-15,0 0 22 0,0 1 0 16,0-1 0-16,0 2-3 0,0-3 3 0,0 3-3 15,0-1-17-15,0 1 20 0,0-1 3 16,0 1 13-16,0 1 10 0,0-2-26 16,0 3 0-16,0-1 0 0,0-1 0 15,-1 1 13-15,-1-2 0 0,-1 0-1 0,0 2-12 16,3-3-10-16,-3 0 10 0,3 2 0 16,-1-3-13-16,1 3-7 0,0-1 18 15,0-1-11-15,0 1 10 0,0 1 3 16,0-1 0-16,1 0 12 0,-1 1-11 15,3-3-2-15,-3 4-17 0,0 0 1 16,0-1 17-16,0 1 0 0,0 1 33 16,0-2 9-16,-4 1-16 0,1 1 7 15,0-2-4-15,-1 1-28 0,3 0-1 16,-2-1-3-16,1 2-27 0,1 0-15 16,-1-2 22-16,-2 2 20 0,4 3-11 15,-3-2 14-15,2 0 0 0,-1 2 0 16,-1-1-20-16,3 0 17 0,0 2 3 0,0-3-16 15,0 3 3-15,0-3-52 0,0 3 16 16,2-1 33-16,1-3 15 0,0 4-1 16,-2-2 2-16,0 1 30 0,1 2-30 15,-2 0-8-15,0 0 8 0,0 0 23 16,-3 1-20-16,-3 1 17 0,0 1 2 0,-2-2-20 16,2 3-2-16,2-2-11 0,-1-1-9 15,1 1-9-15,0-1 29 0,2-1 32 16,-2 0-2-16,3 0-3 0,-1 0-27 15,2-2-20-15,-1 0 20 0,-1 1 0 16,2 0 23-16,-3-2 6 0,0 3-12 16,1 0 5-16,-3 0 1 0,-1 0-3 15,-3 4 9-15,-2-2 13 0,1 3-24 16,-3-3-18-16,3 2-20 0,-4-3 20 16,4 2 1-16,-1-1-1 0,2-1-16 0,0-1 5 15,2-1 11-15,-1-3 13 0,4 1-13 16,-3-1 0-16,3 2-36 0,1-2 33 15,-2 0 3-15,1 3 14 0,0-2-14 16,-1 2-23-16,1 0 20 0,-2-1 3 16,2 1 29-16,0-2-7 0,-2 2-22 0,1 1-13 15,0-2 11-15,-1 0 2 0,2 0 26 16,-1 1-13-16,1-3 5 0,0 3-18 16,-1-3 0-16,1 1-19 0,0-2-4 15,-1 3 23-15,3-2 3 0,-3-2-3 16,2 5-12-16,0-3-4 0,-1 4 13 15,-1-1-20-15,0 1 23 0,1-1 20 16,-1 1 15-16,-2 0-19 0,0 0-16 16,1 0-13-16,1-1 13 0,-1-2 13 15,1 2 3-15,1-3-14 0,-2 0-2 0,4 0-13 16,-1-1 13-16,0 0 10 0,1-1 32 16,-1 0-39-16,-1 4 33 0,1-2-7 15,-1 2-28-15,-2-1-1 0,-1 2 0 0,1-2 0 16,-1 2 1-16,-2-2 29 0,-2 3-8 15,1-2 1-15,-2-1-1 0,1-2-22 16,0 0 0-16,0 0 2 0,1-3-2 16,0 1-12-16,0-1 11 0,0-1-2 15,1 0 0-15,-2 0 1 0,2 0-14 16,-1 0 13-16,2 0 2 0,-3 0-1 16,4 0 0-16,1 0 1 0,-1 0-1 15,0-1 0-15,2-1-11 0,-2 3 13 16,3-2 0-16,-4 2 3 0,0-2 10 15,1 3-12-15,-1-1 0 0,0-1 3 16,-1 0 18-16,-1 0 4 0,3-1-13 0,-3 1 0 16,0-2-13-16,-1 3 0 0,2-3 0 15,-3 0-2-15,5 0-14 0,-3 0-3 16,3 0 6-16,-1-1-10 0,2 0 3 16,2 1 7-16,-3-1 10 0,3 2 1 15,-1-1 2-15,0 1 16 0,0 0-14 0,1 0-2 16,-2-2 0-16,-1 3-3 0,3-1-16 15,-1-2-40-15,-2 1 33 0,1 1 24 16,-2-1 2-16,-1 1-1 0,2-1-1 16,-5 4 2-16,2-2 3 0,-2 1-3 15,1 1-2-15,-2-2-1 0,-1 1-10 16,4-1 13-16,-1 0 0 0,2-3-3 0,3 1 0 16,0-2-23-16,2 0 0 0,2 0 10 15,-1-1 0-15,2 0 12 0,1 1-41 16,-2-1-30-16,2 0 29 0,-1 1 14 15,-1 0-1-15,-3 1-10 0,2 1 43 16,-3 2 39-16,0 0-10 0,-4 2-3 16,-3 0 10-16,0-2-13 0,-2 1-10 15,-3-1-11-15,-1 0-1 0,1-1-1 16,2 1-1-16,-1-1-12 0,4-2 0 16,2-1 12-16,2-1-1 0,3-1 1 0,1-1-3 15,5 0-18-15,-1-1-17 0,1 0 6 16,0-1-78-16,0 1-9 0,0 2 3 15,0-1-46-15,0 1-20 0,0 1-64 16,0 0-125-16</inkml:trace>
  <inkml:trace contextRef="#ctx0" brushRef="#br0" timeOffset="90717.82">9890 8778 30 0,'0'0'356'0,"0"0"-167"0,0 0-52 15,0 0-46-15,0 0 43 0,0 0 3 16,0 0-7-16,0 0-6 0,0 0-10 0,0 0-23 15,-53-31-13-15,52 30-20 0,-1 0-22 16,2 1-13-16,-1 0-4 0,1 0 7 16,0 0 13-16,0 0 17 0,0 0 12 15,0 0-3-15,0 0-20 0,0 0-45 16,0 0-13-16,0 0-55 0,0 0-26 16,1 0 9-16,6 0 70 0,2 0 15 15,1 1 2-15,4 2-2 0,1 1 0 16,3-2 0-16,1 3 0 0,6-1-3 0,4 0-16 15,4 0 19-15,4-3 78 16,6 0-33-16,2-1-3 0,4 0-9 0,7 0-22 16,1-3-11-16,5-3-13 0,4 1 13 15,1 0 0-15,0 0 13 0,-2 1-36 16,-3 1-6-16,-8 2-10 0,-6 1-10 16,-6 0-13-16,-9 0 36 0,-7 0-127 15,-9 3 4-15,-3 1 45 0,-5-2-7 16,-3 1 42-16,-2-2 51 0,-1 0 18 15,-1 0 2-15,0 1 24 0,1-2-6 16,-1 0 6-16,-2 0 10 0,1 0 9 16,-1 0 20-16,0 0 17 0,0 0 28 0,0 0-41 15,0-3-30-15,0 1 9 0,-3-2-15 16,-2 0-33-16,0 0-2 0,-2-1-13 16,0 1 14-16,-2-1-2 0,-1 0 0 0,1 0 3 15,-2-2 2-15,1 1 2 0,0 0 15 16,2-1 36-16,0 2 52 0,2 0-42 15,2-1 7-15,-2 1-20 0,3 3-13 16,-1-2 3-16,2 3 6 0,1 0-6 16,-2 1-16-16,3-2-26 0,0 2-26 15,0 0-25-15,0 0-30 0,0 0-23 16,0 0 6-16,6 0 66 0,-2 4 29 16,6 0-13-16,-1-1-7 0,2 4 10 15,2 1 0-15,5 0 13 0,-1-1 113 0,6 4-35 16,0 0-19-16,3 0-11 15,-3-1-35-15,0 0-13 0,0-2 0 16,-5 1-1-16,-1-2 0 0,-4-1 1 16,-2-1 2-16,-5 0 2 0,-3-3 9 0,-2 0-12 15,-1 2 28-15,-1-2 39 0,-8 3 3 16,-6 2-21-16,-4 2-50 0,-6 1-39 0,-4 1-29 16,-2 1 23-16,-4 1-14 0,3 0-64 15,2-3-20-15,3 1-26 0,5-4-98 16,8 1-55-16,2-4-13 0,4 0-31 15,3-2-31-15</inkml:trace>
  <inkml:trace contextRef="#ctx0" brushRef="#br0" timeOffset="91160.99">10292 8706 414 0,'0'0'434'0,"0"0"-128"0,0 0-26 15,0 0 3-15,0 0 9 0,0 0-45 16,0 0-37-16,0 0-42 0,0 0-42 15,0 0-40-15,-10-34-52 0,-6 33-34 16,-4 1-55-16,-6 0-13 0,-7 5 1 16,-2 6 6-16,-6 1 6 0,-3 3 13 0,-3 2 9 15,1 1-2-15,1 0 32 0,5 0-17 16,2 0-12-16,4 0 29 0,5-3 3 16,7 0-26-16,6-3-10 15,6 0-16-15,7-6-6 0,3 2-36 0,2-3 52 16,8 0 42-16,1 0 6 0,8 1 56 15,3-3-7-15,8 2-16 0,6 1 39 0,7 0-14 16,2-2-2-16,4 1-1 16,4-1-22-16,-1 0 6 0,3-3-45 0,-2-1-3 15,-2 0 3-15,-2 0-126 0,-9 0-87 16,-5 0-229-16,-11 0-208 0,-11 0-332 16</inkml:trace>
  <inkml:trace contextRef="#ctx0" brushRef="#br0" timeOffset="92787.79">10692 8031 743 0,'0'0'460'0,"0"0"-148"0,0 0-123 15,0 0-20-15,0 0-16 0,0 0-17 16,0 0-29-16,0 0-13 0,0 0-49 15,0 0-16-15,-32-3-29 0,30 7 0 16,-1-2-13-16,2 1 10 0,1-2-20 16,0 0-6-16,0-1-3 0,0 1-27 15,1 2 36-15,7-1 23 0,-1-1 13 16,4 2 9-16,1-2 1 0,4 0-4 16,-2-1-2-16,2 0 18 0,-3-1 23 15,3-3 13-15,-3-2-25 0,-1-1-1 16,2-1 3-16,-3-2-6 0,4-1-16 0,-4-1-14 15,2 0-12-15,-1-1 0 0,-4 0 16 16,1 1 0-16,-3-1-3 0,-3 0 6 0,-2 0 4 16,-1 3-8-16,0-2-15 0,0 2-23 15,-4-1 4-15,-2 4 19 0,0 0 1 16,1 2 0-16,-1-1 0 0,-2 2 0 16,-1 1-1-16,-2 1 0 0,1 0-1 15,-4 2-2-15,2 0-23 0,-2 0 24 16,-2 0-1-16,0 4 2 0,0 1-3 15,-2 2 2-15,0-1-24 0,-2 1 26 16,2 2 26-16,-1 0-23 0,1 1 26 16,4-1 0-16,-2 1-9 0,3 2-4 15,2 0-14-15,-1-1-2 0,3 2 0 16,1 0-2-16,1 0-14 0,2-1-17 16,1 0 5-16,4 0-11 0,0-2-3 0,6-1 7 15,5 1 15-15,7-2 11 0,3 1 9 16,6-2 35-16,4-1-9 0,6-2 3 15,2-3-16-15,6-1 9 0,0 0 1 16,2 0-20-16,-2-4 10 0,1 2 0 16,-3-1-13-16,-2 1-20 0,-5 0 17 15,-2 2-16-15,-8 0-46 0,-1 0-44 0,-8 0-53 16,-6 2-113-16,-3 3-150 0,-8 0-93 16,0-3-62-16</inkml:trace>
  <inkml:trace contextRef="#ctx0" brushRef="#br0" timeOffset="108018.86">11049 9244 817 0,'0'0'1424'0,"0"0"-1098"0,0 0-209 0,0 0-117 15,0 0-83-15,0 0 28 0,0 0 3 16,0 0-22-16,0 0 19 0,10 12 55 15,-3-3 2-15,3-2 27 0,0 3-6 16,1-2-7-16,-2 2-1 0,0-2-15 16,1 0-13-16,-1 2-10 0,1 2 7 0,-1 1-16 15,1 0 6-15,-2 2 25 16,0-1 1-16,-4-1 0 0,2 2 2 0,-2-5 27 16,0 0-6-16,-1-2-23 0,0-3 0 15,1-2 0-15,2-3 0 0,3 0 100 16,8-10 42-16,6-8-39 0,13-7-58 15,9-11-29-15,14-11 20 0,13-7-36 16,7-2-4-16,11-2-12 0,5 0-3 16,4 5-7-16,0 3 23 0,-2 6 2 0,-5 6-115 15,-9 4-62-15,-9 7-103 0,-9 5-144 16,-23 8-207-16,0 2-444 0</inkml:trace>
  <inkml:trace contextRef="#ctx0" brushRef="#br0" timeOffset="109643.43">14087 10975 1420 0,'0'0'439'0,"0"0"-128"0,0 0-142 16,0 0 57-16,0 0-39 0,0 0-45 16,0 0-43-16,0 0-57 0,0 0-42 15,0 0-17-15,0-5-12 0,0 5-16 0,0 3-13 16,7 2 36-16,-1 4 22 0,1 4 29 16,3 5-7-16,0 8 29 0,0 6 23 15,-2 4 29-15,-3 3-14 0,1 3-31 16,-5-1-27-16,1 0 17 0,-2-4 0 0,0-1-19 15,1-2-29-15,1-7-2 0,-1-3-1 16,2-3-41-16,-1-6-39 0,0-3-19 16,1-1-23-16,-1-4-38 0,-1-3-34 15,-1-4-93-15,0 0-102 0,0-4 54 16,-3-2-420-16</inkml:trace>
  <inkml:trace contextRef="#ctx0" brushRef="#br0" timeOffset="109918.58">14145 10908 1148 0,'0'0'582'0,"0"0"-238"0,0 0-217 0,0 0-63 15,0 0-9-15,0 0-29 16,0 0-23-16,0 0 19 0,0 0 7 0,83 2 13 15,-54 4 23-15,-2 3-26 16,0 3 22-16,-1 1-9 0,-4 2-29 0,0 2-23 16,-4 1-38-16,-6 0-11 0,-2 0-61 15,-1 1-22-15,-4-1 19 0,1-1-79 16,-1-3-87-16,-1 0-128 0,-1-2-107 16,-2-5-181-16</inkml:trace>
  <inkml:trace contextRef="#ctx0" brushRef="#br0" timeOffset="110148.64">14753 10830 277 0,'0'0'1054'0,"0"0"-664"0,0 0-120 0,0 0-137 16,0 0 39-16,0 0-69 0,-88-12-103 15,62 23 0-15,-4 3-22 0,-2 4 20 16,0 5 2-16,1 1 33 0,2 2-31 16,5 1-2-16,3-1-23 0,2-2-113 15,6 1-97-15,4-4-137 0,4-2-145 0,2-8-234 16</inkml:trace>
  <inkml:trace contextRef="#ctx0" brushRef="#br0" timeOffset="110434.89">14562 10860 1279 0,'0'0'598'0,"0"0"-286"16,0 0-102-16,0 0-58 0,0 0 6 15,0 0-126-15,0 0-32 0,0 0-125 16,0 0 96-16,0 0 29 0,0 0 77 0,16 28-6 15,-13-10 6-15,3 2-16 0,-2 3-13 16,-1 1-44-16,1 0-1 0,-1 1-3 16,0 0-28-16,0 1 6 0,0 0-1 15,3-2-77-15,-5 1 20 0,3-1 25 16,-2 0-26-16,-1-3 26 0,2 0-35 16,-1-3-98-16,-1-1-29 0,1-2-167 15,-1-2-221-15,-1-4-223 0</inkml:trace>
  <inkml:trace contextRef="#ctx0" brushRef="#br0" timeOffset="110933.96">14978 11163 1333 0,'0'0'563'0,"0"0"-242"15,0 0-127-15,0 0 19 0,-83-1-39 16,54 10-23-16,-1 3-48 0,1-1-36 16,-1 3-38-16,3-1-29 0,4 1-2 15,5 1-21-15,4-3-2 0,5 2 2 16,3-2-5-16,3 1-1 0,3-2-32 15,0 1-32-15,6 0 12 0,2-1 26 16,2 1 4-16,3 0-10 0,0-1-27 16,1-2 1-16,1 1-10 0,-1-3 23 0,0-2-4 15,1-3 20-15,-2 0 19 0,-2-2 39 16,2 0 22-16,-3-4 17 0,1-4 4 0,-2-1 15 16,-3 0 49-16,0-4-14 0,-2 0 11 15,1 0 9-15,-1 2-26 0,0 2 3 16,-2 0 13-16,-1 5 9 0,1 0 13 15,-2 3-14-15,0 0-9 0,0 1-53 16,1 0-49-16,-1 0-61 0,0 0-31 16,4 3-13-16,-1 4 66 0,3 1-8 15,4 1-8-15,-1 0-28 0,2 0-39 16,2-2-10-16,0 3-43 0,-2-4-61 16,-2-1-65-16,0 0-138 0,-2-1-82 15,2-1-26-15</inkml:trace>
  <inkml:trace contextRef="#ctx0" brushRef="#br0" timeOffset="134303.34">15084 11054 517 0,'0'0'502'0,"0"0"-150"0,0 0-49 0,0 0-66 16,0 0-65-16,0 0-52 0,0 0-20 15,0 0-29-15,0 0-9 0,0 0-14 16,-29 3-6-16,28-3-19 0,1 0-21 16,-2 0-2-16,2 0-12 0,0 0-10 15,0 0-17-15,0 0 3 0,-1 0 4 16,1 0 3-16,0 0 0 0,0 0 3 16,0 0 10-16,0 0 16 0,0 0 1 15,0 0 2-15,0 0 10 0,0 0 13 16,0 0 9-16,0-3 4 0,0 3 3 0,0-1-3 15,-2-1 16-15,2 0 16 0,0 0-10 16,0 1 49-16,0 0-49 0,0 1-61 16,0 0-16-16,0 0-7 0,0 0-3 15,0 0-35-15,0 0-13 0,0 0 3 16,0 0 32-16,0 0-48 0,0 0-84 0,-1 0-98 16,1 0-98-16,0 0-125 0,0 0-339 15,1 0 492-15</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5:41:17.66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10020 8413 125 0,'0'0'235'16,"0"0"-69"-16,0 0-39 0,0 0-42 16,0 0-30-16,0 0-2 0,0 0 2 0,0 0-13 15,0 0-3-15,0 0 17 0,0 0 35 16,0-2-10-16,0 2-12 0,0-1 16 15,0 1-7-15,0-2-7 0,-1 1-19 16,1 1-6-16,0-1 3 0,-2 1-4 0,2 0 7 16,0 0 10-16,-1 0 6 0,1-1 4 15,-2 0-8-15,1 1 11 0,-1-2-20 16,-1 2-32-16,3-1 3 0,-4 1-7 16,2 0-16-16,1 0-3 0,0 0-1 15,-1 0-1-15,1 0-1 0,-1 0 2 16,2 0 1-16,-2 0 23 0,2 0 2 15,0 0-5-15,0 0-17 0,0 0-3 16,0-1-12-16,0 1-27 0,0 0-45 16,4 0-39-16,3 0 83 0,5 1 40 15,6 0 42-15,5 1 10 0,5-2 6 0,8 0 10 16,4 0-3-16,5-5-32 0,5-1-32 16,9 0 0-16,6-3 0 0,7 0-1 15,9-3-10-15,2-3 10 0,1 1-2 16,-2-2 0-16,-6 2-27 0,-9 1 25 15,-15 3 4-15,-11 2-2 0,-12 4 2 16,-10 3-26-16,-7 1-29 0,-7 0-55 16,-2 0 52-16,-3 0 39 0,0 0 19 0,0 0 20 15,0 0 6-15,0 0 13 0,0 0 12 16,0 0 11-16,0 0 9 0,0-1-71 16,0 0-26-16,-3-2-42 0,-2 0-6 15,-2 0-24-15,-1 1 37 0,-3 1 22 16,-2-2 3-16,3 2-9 0,-3 1-17 15,0 0 3-15,0 0 1 0,0 0 3 0,4 0-14 16,3 0-22-16,2 0-10 0,3-1 0 16,-1 1-81-16,2 0-105 0,0 0-52 15,0 0 42-15</inkml:trace>
  <inkml:trace contextRef="#ctx0" brushRef="#br0" timeOffset="276.01">10958 8177 320 0,'0'0'185'0,"0"0"-106"16,0 0-21-16,0 0-5 0,0 0-53 16,0 0-4-16,0 0-45 0,0 0-84 15,0 0-34-15,0 0 47 0,0 0 9 16,7-6 7-16</inkml:trace>
  <inkml:trace contextRef="#ctx0" brushRef="#br1" timeOffset="13107.35">9988 5394 98 0,'0'0'378'0,"0"0"-81"16,0 0-56-16,0 0-39 0,0 0-59 16,0 0-13-16,0 0-16 0,0 0 10 15,0 0-27-15,0 0-29 0,0 0-29 16,0-6-16-16,0 6 3 0,0 0-10 16,0 0 4-16,0 0 19 0,0 0 9 15,0 0 43-15,0 0 39 0,0 0 15 16,0 0-35-16,0 0-58 0,0 0-42 15,0 0-10-15,0 0-22 0,0 0-7 0,0 0-7 16,2 0 7-16,5-2 0 0,-3 2-6 16,3 0-7-16,-1 0-7 0,3 0 7 15,1 2 10-15,0 3 9 0,6 0 22 16,-3 1-1-16,2 1 1 0,0-1-3 16,2 0 4-16,-2-1 23 0,0 1-7 15,0-1-16-15,2 2-2 0,-1-1-24 0,1 1 4 16,-2 0 18-16,1 1-9 0,-3 0 13 15,1-1-1-15,-2 4-12 0,-1-4 10 16,0 4-20-16,0-2 7 0,-1 2 13 16,1 0 3-16,-2 0 21 0,1 2 4 15,0-1-12-15,0 1-10 0,-1-1-3 16,2 3 2-16,0-5-2 0,0 1 22 16,2 1-12-16,-1-2-10 0,3 1-23 15,-3-4 1-15,0 2 20 0,0-1 2 16,0 0 25-16,-1-3 5 0,1 3-11 0,-2-2-19 15,1 2-2-15,1 0-30 0,0-2 9 16,1 3 0-16,-2 0 7 0,3-1 16 16,0 2 2-16,0-1 31 0,-3 0-11 15,3 0 7-15,-2 0 7 0,-1 0-36 16,-1 0-24-16,0 0 24 0,0 1 36 16,-1 2 6-16,0 0-10 0,2-1-9 0,-3 2-20 15,4 1 13-15,-4 1-12 0,4-1 8 16,-1 2 5-16,1-2-16 0,1 3-1 15,0 1 2-15,0 0 27 0,-2-1-16 16,1-1-11-16,-2 1 1 0,2-1 0 0,-4 1 20 16,3-1 12-16,1 1-18 0,-3 0-4 15,3 1-10-15,-1 0 23 16,2 0-13-16,1 1-13 0,-2 2-2 16,2-1 1-16,-1 2-1 0,2 0 2 0,-1 1 2 15,1 2 18-15,2-1 2 0,-3 2-20 16,4 1-1-16,-1-3-1 0,-1 1-2 15,1-1 2-15,-1 1 2 0,1-1-2 16,-1-1-1-16,1 2-2 0,-1 1 0 16,1-2 0-16,-3 2 3 0,1-2 0 15,-2 2 0-15,0 1 0 0,-3 0 45 16,1 0 6-16,-2 0-12 0,2 2-39 16,-3-1 0-16,4 0 1 0,-1 0-1 15,-1 2-2-15,3 0-16 0,0-1 18 0,0-2 12 16,0 2-9-16,-1-4-3 0,2 2 0 15,-2-1 2-15,-1 1-2 0,-1 1 2 0,1 1 0 16,-3 0-2-16,2 2 0 0,-3-1 1 16,1-2 18-16,-1 0-18 0,-2 1-1 15,3-4 2-15,-4 3-1 0,2-3 1 16,2 0 0-16,-3-1 1 0,1-1-3 16,-1 1-2-16,1 0 1 0,0 0 1 15,-1 1 1-15,1-1-1 0,-4 4 0 16,1-3 3-16,-3 5 17 0,0-2-8 15,0 3-10-15,0 1 15 0,-2-1-14 16,-2 1 48-16,-2 0-16 0,1-1-22 16,-1-1-12-16,1-2 12 0,1-1 3 15,-2 2-15-15,2-4-1 0,-2 3 2 0,2-3 0 16,-2 1-2-16,0-2-3 0,0 1 0 16,1-1 3-16,-4 2 0 0,3 0-3 15,-2-1 3-15,-1 4 0 0,-1-1 0 16,1-1 1-16,-3 1 1 0,3-2-1 0,0 1 0 15,0-2 0-15,1-1-1 0,1-2-1 16,-1 0-1-16,1-4-1 0,0 1 1 16,1 0 2-16,-1 1-1 0,1-1 1 15,0 0 0-15,-5 1 3 0,4 0 0 16,-1 1 9-16,0 0-12 0,1-1-1 16,-1 2-2-16,3-3 0 0,-1 1 0 15,-1-1 2-15,1 0 0 0,0 1 1 16,-1-1 2-16,0-1 0 0,-2 1 0 15,2-1 2-15,-2 0 8 0,2 0-9 16,-1-1-1-16,-1 0-2 0,1-2-1 0,0 2-12 16,-1-3 11-16,1 3-1 0,0-2 1 15,-3-1 2-15,4 3 3 0,-2-2-3 16,3 2 0-16,-2 1-4 0,-1 0-12 16,3 3 4-16,0-2 9 0,-2 1 2 0,1-2 1 15,-1 0-1-15,3-2 0 0,-1 0 1 16,-3 0 0-16,3-1 1 0,1-1 2 15,-3 0-1-15,0 0-1 0,2 1-1 16,-1 1 0-16,0 0-1 0,-3 1 1 16,1 1-4-16,-1 0 2 0,-2 0 1 15,2 0 1-15,0 0 3 0,-3 0 10 16,3 0-11-16,-2-1-1 0,1 0-1 0,2-2-1 16,-2 2-1-16,-1 0 0 0,2 0 1 15,0-2 1-15,-1 2-1 0,-1 0 1 16,1 0-1-16,1 1-1 15,-1 0 2-15,-1 1-1 0,1 0 2 0,-2 0-1 16,-1 2 0-16,2-1 0 0,0 1 2 16,0 0-1-16,-1-2-1 0,0-1 0 0,1 1 1 15,0-1-1-15,-2-1 0 0,0 1 2 16,1-1 17-16,0-2-6 0,-3 1-13 16,2 2-1-16,-3 0-2 0,1 0 1 15,-3 1 1-15,0 3-3 0,2-2-8 16,-2 2 12-16,0 1 0 0,-1-2 0 15,0 2-4-15,1-1 3 0,1-1-2 16,1-2 0-16,3-1-10 0,4-1 11 16,-1-1-1-16,5-4-20 0,2 1 1 15,-1-2 6-15,1 0 13 0,1-2 0 0,0 1 0 16,-1 1 1-16,0 0 0 0,1 1-1 16,-2 3-10-16,3-1 11 0,-4 3 2 15,1 1 0-15,-6 3 13 0,2 1 3 16,-6 2-13-16,0 0 16 0,-2 4-18 15,2-3 12-15,-3 1-10 0,2 0 10 16,0-2-11-16,0 0 1 0,0-2-3 0,2 2-2 16,-2-2 1-16,3-2 1 0,-1 2 1 15,1-3 0-15,2-1-1 0,0-2-2 16,2-1 1-16,2-2 0 0,1-1-1 16,1-2-1-16,0-1-10 0,1-1 13 15,3-2 0-15,-1 0-26 0,1-3-70 16,-1 1 32-16,1-2-7 0,-1 1-3 0,1-2-1 15,-1 1-12-15,1-1-19 0,-1-1-37 16,-3 0-90-16,1 0-235 0,-1 0-505 16</inkml:trace>
  <inkml:trace contextRef="#ctx0" brushRef="#br1" timeOffset="15410.44">14204 6250 342 0,'0'0'978'0,"0"0"-636"0,0 0-34 16,0 0 4-16,0 0-70 0,0 0-58 16,0 0-58-16,0 0-27 0,0 0-31 15,0 0-33-15,-65-31-35 0,52 35 0 16,-6 2-3-16,0 4-1 0,-1 1 1 0,-2 1 0 15,1 2 2-15,2-1-12 0,-1 1 11 16,5 0-17-16,0-1-7 0,2 0-6 16,1 1 0-16,1-1 13 0,0 0-4 15,-1 0 7-15,3 0-3 0,0-3 6 0,2-1-3 16,3-2-7-16,2-1-15 0,-1-1-11 16,3-1 20-16,0-3 16 0,2 0 11 15,5 2 2-15,3-3 26 0,5 1 3 16,6-1-3-16,5 0 3 0,7 0 48 15,3 0 39-15,3-1-17 0,0 1-60 16,-3 0-39-16,-1 0-13 0,-4 2-6 16,-3 5-4-16,-4-1 0 0,-3 3 23 15,-6-1 70-15,-5 2-44 0,-2-2-23 16,-5 4 10-16,-3 2 12 0,-3 1 33 16,-10 6 34-16,-9 1 45 0,-4 2-38 15,-7 1-48-15,-3-3-4 0,-3-2 26 0,-4-2-35 16,4-1-10-16,0-5 4 0,1-5-1 15,4-1 4-15,0-3-20 0,2-1 1 16,3-2-3-16,4-2-10 0,2-3-3 16,5-3-49-16,3-1-52 0,2 2 6 15,6-3 38-15,6 3-60 0,1-2-61 16,4 1-110-16,12-1-88 0,5-1-41 0,8 1-116 16,-4 1-219-16</inkml:trace>
  <inkml:trace contextRef="#ctx0" brushRef="#br1" timeOffset="15838.5">14376 6433 82 0,'0'0'1426'0,"0"0"-1039"0,0 0-69 15,0 0 24-15,0 0-58 0,0 0-72 16,0 0-52-16,0 0-68 0,0 0-57 15,0 0-35-15,0 0-18 0,-8 4-14 16,8 0-28-16,0 2 60 0,3 4 3 16,-2 2 19-16,3 0-2 0,-2 0-18 0,-1 0-2 15,-1 0-20-15,0-1-8 0,-3 1 9 16,-1-3 3-16,1 0 13 0,2-3-48 16,-2 0-45-16,3-3-54 0,0 1-37 15,0-4-36-15,7 0-29 0,3 0 51 16,0-7-17-16,6-5-152 0,-1-5-139 15,-3 4-257-15</inkml:trace>
  <inkml:trace contextRef="#ctx0" brushRef="#br1" timeOffset="16947.45">14562 6391 950 0,'0'0'664'0,"0"0"-258"16,0 0-95-16,0 0-1 0,0 0-65 15,0 0-75-15,0 0-71 0,0 0-99 16,0 0-19-16,0 0-51 0,0 0 70 15,-8 16 0-15,10-7 57 0,3 2-25 16,-1 0-9-16,-1 1-10 0,2-3 2 16,-3 1-2-16,1-2 0 0,0-2 3 15,1 2-13-15,-4-4 16 0,0 1 4 16,2-1-10-16,-2-3 2 0,0 0 1 0,0-1 0 16,0 0 13-16,0 0 22 0,0 0 31 15,0-1 61-15,0-5 24 0,0-2-135 16,-2-4-31-16,1-2 0 0,-2 0 0 15,2-3 1-15,1 2 1 0,0-2-3 16,0 0-14-16,5 2-20 0,1-1 34 0,3 4 11 16,0-1-8-16,3 1 7 15,2 1-10-15,0 0-25 0,0 4-4 0,0 0 1 16,1 2 0-16,-2 1 2 0,1 4-2 16,0 0-7-16,-2 0-3 0,-1 5 13 15,1 4 25-15,-6 0 10 0,1 3-10 16,-2-1-19-16,-2 2 4 0,-2 0-14 15,1 0-15-15,1-2-14 0,1 1-5 16,1-1-36-16,1-4-32 0,3-1-20 16,7 0 23-16,1-2 25 0,6-4 19 15,4 0-6-15,4-5-7 0,0-3 3 16,4-2 16-16,0-3 40 0,-1 0 38 0,-2 0 0 16,-2 0 29-16,-4 0 42 0,-3 3 45 15,-5 0-3-15,-6 2 0 0,-4 0 13 16,-5 4 18-16,-3-1 42 0,0 1-1 0,-8 2-70 15,-5-1-55-15,-4 3-25 0,-6 0-4 16,0 0-2-16,0 0-10 0,0 4 0 16,1-2-16-16,6 4-3 0,-1-1-3 15,4 0-16-15,3 1-6 0,3 1-4 16,1 0-9-16,3 3-6 0,2 1 9 16,-1-1 3-16,2 1-19 0,0-1-3 15,0-2-13-15,0-2 6 0,3 0-15 16,2-1-8-16,0-1 1 0,0-2 0 15,3-2 15-15,-1 0 68 0,4 0 16 16,0 0 68-16,-1-5 25 0,3-2 0 16,0 0-17-16,-1-4 14 0,3 1 21 0,-3 0 16 15,1-1-7-15,0 2-45 0,-3 2-34 16,-3 1-16-16,0 4 6 0,-2-1-10 16,-2 2-37-16,0 1 0 0,-2 0-56 15,5 4 28-15,-2 5 25 0,5 2-11 16,-1 6 14-16,0 5 1 0,0 4 1 0,1 4 0 15,-3 0 11-15,-3 5 12 0,-3 1 3 16,0-1 22-16,-3-1-18 0,-8 0 22 16,-4-3 14-16,-3-3-2 0,-3-2-17 15,-2-3-21-15,1-3-28 0,-1-5-3 16,-2-3-50-16,3-5-18 0,-1-1-29 16,-1-5-14-16,1-1-21 0,2-1-105 15,2-10-90-15,2-2-74 0,6-3-151 16,2-6 30-16,6 4-516 0,4-21 290 0</inkml:trace>
  <inkml:trace contextRef="#ctx0" brushRef="#br1" timeOffset="17206.45">15300 5815 1208 0,'0'0'1137'0,"0"0"-856"0,0 0-36 0,0 0 53 15,0 0-90-15,0 0-161 0,0 0-47 16,0 0-70-16,0 0 70 0,0 0 54 16,0 0 4-16,0 82-7 0,0-50-7 15,0 2-43-15,0-1-1 0,0 0 1 16,0-1 18-16,0-2-3 0,2-2-15 16,1-2-1-16,2-3-23 0,0-3-34 0,3 1-90 15,2-4-108-15,4-2-40 0,1-2-66 16,4-3-151-16,3-4-161 0,-5-4-8 15</inkml:trace>
  <inkml:trace contextRef="#ctx0" brushRef="#br1" timeOffset="17532.34">15466 6239 52 0,'0'0'750'0,"0"0"-258"16,0 0-121-16,0 0-33 0,0 0-72 0,0 0-40 16,0 0-81-16,0 0-96 0,0 0-48 15,0 0 2-15,43-47 29 0,-22 37-16 16,3 1-12-16,-1-1 18 0,-4 2-6 15,-2 0 13-15,-5 0 13 0,-1 2 0 16,-4 0 9-16,1-1 16 0,-3 0 1 0,1-3-27 16,-3 3-2-16,-2-4-4 0,-1 3 10 15,0-3 9-15,-7 2 6 0,-3 1-9 16,-2 3 7-16,-5 3-27 0,0 2-15 16,-2 0-16-16,1 1-39 0,0 5-5 15,2 5-4-15,2-1 10 0,1 0 12 16,3 1 23-16,3 0-10 0,2 0 0 15,4-3-57-15,1 2-45 0,1-3 29 16,9 1 44-16,5-2 42 0,4 2 12 0,8-4 20 16,3 1 0-16,6-1-19 15,0-3-12-15,0 0-1 0,-1-1-11 0,-8 2-165 16,-7-1-121-16,-5 0-175 0,-7 2-295 16,-6 1-492-16</inkml:trace>
  <inkml:trace contextRef="#ctx0" brushRef="#br1" timeOffset="18901.43">16202 6769 1368 0,'0'0'514'0,"0"0"-271"0,0 0-32 15,0 0 73-15,0 0-39 0,0 0-62 16,0 0-27-16,0 0-12 0,0 0-23 15,0 0 2-15,0 0 17 0,-25-60-49 16,9 66-66-16,-7 6-24 0,-5 1-1 16,-1 4-3-16,-2 3-10 0,2 2 13 15,2-3 3-15,5-1-3 0,5 0-16 16,3-4-9-16,3 0-4 0,5-1-5 16,5 0-4-16,1-1 3 0,0 0 13 15,7 0-42-15,4 0-8 0,4 0 2 16,2 0 0-16,2-4-13 0,4 1 13 15,3-6 6-15,3 1 16 0,2-4-10 16,4 0-48-16,0-4-35 0,-1-4-27 0,-2-3-74 16,0 1-14-16,-5 0-56 15,-1-1-19-15,-4 0 100 0,-5 2 162 0,-1 0 69 16,-5 1 191-16,-3-1 89 0,-1 1 29 16,-6 2 8-16,2 0-13 0,-3 1-46 15,0 2-33-15,0-1-21 0,0 3-9 0,0 0-34 16,-3-1-15-16,3 2-43 0,0 0-30 15,0 0-73-15,0 0-3 0,0 0-48 16,0 0-15-16,0 0-19 0,0 0-29 16,4 0-12-16,2 4 88 0,2 1 34 15,1 0 3-15,3 1-15 0,0-3 13 16,3 2-13-16,-1-2 16 0,0 0 0 0,-3-3 4 16,1 0 21-16,-1 0 0 0,-3-2 1 15,0-2 18-15,-1-2 29 0,-2-5 16 16,1 3-4-16,-2-5-38 0,0-3-20 15,1 2-27-15,2-1-25 0,-2 1 6 16,1-1-50-16,2 1-77 0,0 1-41 16,5 2-29-16,2-2-25 0,2 1-29 15,0 1-114-15,0 2-77 0,-1 1-59 16,-6 3 35-16,-1 2 58 0,-5 3 68 16</inkml:trace>
  <inkml:trace contextRef="#ctx0" brushRef="#br1" timeOffset="19144.43">16740 6684 253 0,'0'0'388'0,"0"0"20"0,0 0 28 16,0 0-43-16,0 0-133 0,0 0-130 0,0 0-59 15,0 0 16-15,0 0 33 16,22 15 6-16,-14-5-27 0,2-3-21 0,-1 4-4 16,1-3-7-16,0 2-9 0,-3-4-10 15,-1 0-19-15,0 0-17 0,-1-4 1 16,-3 2 0-16,-1-4 9 0,-1 0 10 16,2 0 10-16,-1 0 22 0,-1-1 15 15,3-4 48-15,2-5-67 0,-1-1-34 16,3-2-7-16,2-1-19 0,-1-3-1 15,1 3-34-15,4-2-44 0,-1 2 6 16,3 2 15-16,1-4-12 0,4 3-77 16,-1 2-38-16,1 0-53 0,0 4-85 15,-5 1-27-15,-1 5-91 0,-4 1-165 0,-4 0-390 16</inkml:trace>
  <inkml:trace contextRef="#ctx0" brushRef="#br1" timeOffset="19330.66">17089 6622 528 0,'0'0'437'0,"0"0"-206"16,0 0-74-16,0 0 22 0,0 0 100 16,0 0-58-16,0 0-17 0,0 0-55 15,0 0-52-15,0 0-32 0,0 0-33 16,70 45-6-16,-58-40-4 0,-1 1 1 16,0-3-23-16,-2 1-19 0,2 0-72 15,-1-3-51-15,0 1-13 0,0-2-33 16,-1 0-85-16,2-6-150 0,-5 3-219 15,5-8-75-15</inkml:trace>
  <inkml:trace contextRef="#ctx0" brushRef="#br1" timeOffset="19527.39">17396 6501 1503 0,'0'0'537'0,"0"0"-233"0,0 0-3 0,0 0-18 16,0 0-40-16,0 0 6 0,0 0-8 15,0 0-67-15,0 0-80 0,0 0-94 16,0 0-50-16,-54 23 6 0,34-6 28 15,-3 2 13-15,0 2-23 0,3-2-5 16,5 1 15-16,3-2 4 0,4 0-42 16,4-3-108-16,3-1-28 0,1 0-34 15,0 1-36-15,2-4-43 0,7-2-147 16,5-3-196-16,-3 0-120 0,12-6 90 0</inkml:trace>
  <inkml:trace contextRef="#ctx0" brushRef="#br1" timeOffset="19863.87">17579 6578 741 0,'0'0'1117'0,"0"0"-854"0,0 0-1 16,0 0 67-16,0 0-78 0,0 0-46 0,0 0-45 15,0 0-23-15,0 0-80 0,0 0-57 16,0 0-25-16,-61-6 0 0,50 13 0 16,1 3-1-16,1-3 4 0,2 3 3 15,0-3-3-15,4 1-7 0,1 1-13 16,2-1-69-16,0-2-11 0,0 0 3 15,3 0 20-15,6-2 12 0,-1-2 45 16,1-1 42-16,5-1 42 0,-2 0 32 16,1-1 29-16,3-4-17 0,-2-3-9 15,2 1-48-15,-1-3-7 0,-3 3-2 16,0 0-20-16,-1 2 12 0,-3 1 8 16,-1 2-20-16,-1 1-23 0,1-2-18 15,1 3-4-15,1 0 13 0,1 0 9 0,0 1 1 16,-1 2-58-16,-2-1-36 0,1 2-32 15,-2-2-55-15,0 1-95 0,-3-3-72 16,2 0-115-16,-2 0-53 0,-1 0-130 16</inkml:trace>
  <inkml:trace contextRef="#ctx0" brushRef="#br1" timeOffset="20086.73">17849 6234 2077 0,'0'0'544'0,"0"0"-254"15,0 0 1-15,0 0 31 0,0 0-38 16,0 0-38-16,0 0-99 0,0 0-147 16,0 0-25-16,0 0-75 0,0 0 65 15,-15 5 35-15,16 14 16 0,4 1-3 16,3 4-13-16,1-1-2 0,1 0-34 0,0 0-36 16,3-1-66-16,-3-1-23 0,-2-2-20 15,0-1-61-15,-4 0-36 0,-1-1-34 16,-3-4-102-16,0-2-121 0,0-4-113 15,0-3-102-15</inkml:trace>
  <inkml:trace contextRef="#ctx0" brushRef="#br1" timeOffset="20307.84">17946 6487 287 0,'0'0'1145'0,"0"0"-791"0,0 0-81 16,0 0-53-16,0 0-32 0,0 0-65 16,0 0-33-16,0 0-25 0,0 0-30 15,75-65-32-15,-61 59-1 0,-3 0 30 16,-3 3 17-16,-2 0-40 0,0 3-9 0,-3 0 0 15,1 0 0-15,0 2 13 0,2 3 3 16,2 1-3-16,1 2-11 0,0 0 11 16,1 0 0-16,-1 1 3 0,-1-3-1 15,0 2-15-15,-1-2-42 0,0 1-22 16,-3-2-39-16,-1 0-3 0,-1-1-78 16,-2-3-62-16,0 2-52 0,0-3-132 15,0 0-208-15</inkml:trace>
  <inkml:trace contextRef="#ctx0" brushRef="#br1" timeOffset="20671.74">18214 6402 758 0,'0'0'609'0,"0"0"-248"0,0 0-69 15,0 0-36-15,0 0 19 0,0 0-24 16,0 0-35-16,0 0-18 0,0 0-35 15,0 0-39-15,0 0-45 0,-7-1-66 16,7 2-13-16,0 1-51 0,0 3-3 16,0 1 54-16,0 0 29 0,3 2-4 15,-1 1-3-15,2-1-8 0,1 1-14 16,1-1-19-16,0-1-3 0,4 0 20 16,1-1 1-16,3-2-29 0,3-3 30 15,0-1 44-15,3 0 4 0,3-5-7 16,1-4 0-16,0-4-9 0,0-2-17 0,-1-2 1 15,-5-1 16-15,-1-1 12 0,-4-1-6 16,-2 2-13-16,-5 3 22 0,-1 0 3 16,-2 3-19-16,-3 0-28 0,0 2-3 15,0 1-22-15,0 0-69 0,-5 3-39 16,-1-1-59-16,1 1-110 0,-4 2-47 16,2 1-101-16,1 1-150 0,2 0-180 0</inkml:trace>
  <inkml:trace contextRef="#ctx0" brushRef="#br1" timeOffset="20950.6">18561 6227 805 0,'0'0'632'15,"0"0"-245"-15,0 0-43 0,0 0-23 0,0 0-73 16,0 0-61-16,0 0-110 0,0 0-77 16,0 0-33-16,0 0 31 0,0 0 2 15,32 7 1-15,-25-2 0 0,-1 1 16 16,2 1 2-16,-2-1-16 0,2 3 0 15,-2 0 16-15,-2-1-15 0,0 1 8 0,-1-3-8 16,-1 1 12-16,0-5-14 0,-2 1 1 16,0-2 23-16,0-1 25 0,0 0 35 15,0-3 42-15,0-3 211 0,2-2-153 16,2-3-186-16,2-3-57 0,1-3-12 16,5 0-19-16,-2-1-11 0,1 3-15 15,4 0-83-15,-1 2-33 0,3 3-5 16,2 1-62-16,0 2-71 0,1 0-149 15,-7 2-180-15</inkml:trace>
  <inkml:trace contextRef="#ctx0" brushRef="#br1" timeOffset="21273.67">18942 6160 368 0,'0'0'476'0,"0"0"-176"0,0 0-49 16,0 0 35-16,0 0 7 0,0 0 5 15,0 0-46-15,0 0-81 0,0 0-52 16,0 0-19-16,0 0-100 0,22-5-32 0,-12-4-33 15,0 0 14-15,1-1 51 0,-2-1 10 16,-2 2 44-16,-4 0 4 0,-1 0-26 16,-2 3-6-16,0 0 3 0,0 0-7 15,-2 2 14-15,-4 3-24 0,-1 0 27 16,0 1 15-16,-4 0-54 0,0 5-38 16,-3 3 35-16,-2 2 1 0,0 3 0 15,-1 1 0-15,1 2-10 0,2-1 11 16,3 2-15-16,3-2 12 0,5-1 4 15,3-1 55-15,0-1-54 0,11-2 12 16,0-2 3-16,6-2 22 0,3-1 0 0,6-1 1 16,4-4-11-16,4 0-28 15,-1-4-105-15,1-2-55 0,-2-2-94 0,-5 0-179 16,-7 1-222-16,-8 1-454 0</inkml:trace>
  <inkml:trace contextRef="#ctx0" brushRef="#br1" timeOffset="22030.2">17541 7539 995 0,'0'0'606'0,"0"0"-223"16,0 0-68-16,0 0-47 0,0 0-81 0,0 0-58 15,0 0-36-15,0 0-48 0,0 0-26 16,0 0-19-16,-1-12-3 0,-2 11-23 16,2-2-48-16,-1 2-25 0,1 1-30 15,-1 0-58-15,-1 0-101 0,0 0-156 16,-1 0-149-16,1 0-199 0,26 17 387 16</inkml:trace>
  <inkml:trace contextRef="#ctx0" brushRef="#br1" timeOffset="22933.46">17533 7438 1106 0,'0'0'641'0,"0"0"-365"0,0 0 0 0,0 0 24 16,0 0-68-16,0 0-65 0,0 0-29 15,0 0 0-15,0 0-14 0,0 0-16 16,0 0-54-16,-5-6-54 0,5 7-3 15,0 4-64-15,0 4-49 0,3 3 116 16,0 4 74-16,3 5 24 0,-1 1-31 16,1 1-33-16,-1 1-15 0,1-1-3 15,-1-1-3-15,1-3-13 0,-2-4-29 0,-1 1-21 16,0-5-118-16,0-2-97 0,-2-3-17 16,1-2-85-16,-2-1-93 0,0-3-183 15,0 0 47-15,0-1-34 0</inkml:trace>
  <inkml:trace contextRef="#ctx0" brushRef="#br1" timeOffset="23347.66">17534 7427 1434 0,'0'0'345'0,"0"0"-196"0,0 0 120 0,0 0 19 16,33-75-107-16,-18 62-68 0,1 3-33 16,2 1-6-16,4 1-16 0,-2 4-26 15,3 2 0-15,-1 2 3 0,-3 0 33 0,-2 7-38 16,-6 4-30-16,1 0-16 0,-7 3 0 15,-2 2 16-15,-3-1 2 0,0 2 0 16,-3 0-2-16,-5-2-15 0,-4 1-36 16,-1 0-20-16,-1 0-22 0,-1-2-26 15,1 1-26-15,1 0-29 0,1-3-40 16,0 0 17-16,3 0 73 0,3-6 59 16,2-1 23-16,4-3-6 0,0 0 15 15,0-2 33-15,7 0 55 0,5 0 127 0,6 0-10 16,5-1-42-16,4-5-20 15,3 1 16-15,0 1-33 0,0 0-25 0,-4 2-39 16,-6 2 3-16,-4 0-9 16,-4 2 38-16,-5 3 13 0,-3 1-26 0,-2 3-7 15,-2 1 20-15,-2 3 48 0,-8 4 35 16,-6 0 15-16,-3 2-17 0,-8-1-47 0,-2 0-44 16,0-1-32-16,1-4-19 0,5-3-51 15,4-6-34-15,5-1-20 0,5-3 45 16,1-4-70-16,6-4-170 0,-1-3 27 15,3-1-141-15,5 0-381 0,1 5-603 16</inkml:trace>
  <inkml:trace contextRef="#ctx0" brushRef="#br1" timeOffset="23658.54">17953 7583 462 0,'0'0'596'16,"0"0"-205"-16,0 0-36 0,0 0-31 0,0 0-45 15,0 0-56-15,0 0-66 0,90-42-83 16,-73 33-72-16,6-3-1 0,3-3-2 0,3 1-23 15,0-2-57-15,-1 2-22 0,-5-2 23 16,-4 3 22-16,-4 0-4 16,-7 2-2-16,-6 3 64 0,-2-2 48 15,0 4-16-15,-9 0 65 0,-1 2-32 0,-3 1-23 16,-3 2-16-16,-3 1-14 0,-1 0 5 16,1 0 11-16,-1 4 18 0,3 1 11 15,1 0 5-15,2 1-8 0,5 2-19 16,-1 0-35-16,4 0-14 0,-1 2-11 15,4 0-4-15,3 3 6 0,0 0 4 16,0 0 19-16,8 1 1 0,3 1 25 16,2-3 16-16,4 0-14 0,2-2-5 15,3-1 9-15,1-2-32 0,-2-5-26 0,-2 1-60 16,1-3-36-16,-4 0-94 0,3-8-175 16,-7 1-298-16,8-8-608 0</inkml:trace>
  <inkml:trace contextRef="#ctx0" brushRef="#br1" timeOffset="24009.41">18501 7352 711 0,'0'0'1041'15,"0"0"-876"-15,0 0-106 0,0 0 129 16,0 0 0-16,0 0-46 0,0 0-32 16,0 0-68-16,0 0-26 0,0 0-15 15,-13 66 1-15,12-64 0 0,1 2 2 16,0-3-4-16,0-1-113 0,0 0-13 15,0 0 20-15,1-1 106 0,4-5 61 0,1-5-25 16,3-1 0-16,0-4-33 16,4 2 16-16,-2 0-19 0,-3 2 91 0,0 3 63 15,-4 4 26-15,-1 1-3 0,0 1-8 16,0 1-63-16,0-1-65 0,2 1-41 16,2 1-26-16,3-3 1 0,1 2 3 0,2-2 21 15,3 3 0-15,0 1-2 16,-2 0-16-16,1 0-6 0,-2 5 25 0,1 2 2 15,1-1-2-15,-1 2-16 0,0 1-29 16,-1-1-31-16,-3-1-40 0,-2 1-41 16,-6-1-20-16,1-2-46 0,-3-2-91 15,0 2-140-15,0-4-249 0</inkml:trace>
  <inkml:trace contextRef="#ctx0" brushRef="#br1" timeOffset="24537.49">18951 7064 1404 0,'0'0'659'0,"0"0"-254"0,0 0-82 16,0 0-15-16,0 0-40 0,0 0-8 15,0 0-29-15,0 0-156 0,0 0-75 16,0 0-85-16,4-25-63 0,-1 34 135 0,1 6 13 16,0 0 29-16,2 3-27 15,-1 1-2-15,2-1 0 0,1-1 0 0,1 0-3 16,0-3-38-16,-1-2-19 0,0-1-10 15,-3-4-25-15,-2-1 15 0,-3-2 7 16,0-3 22-16,0-1 28 0,-6 1 23 16,-4-1 46-16,-5 0 20 0,-4 0-66 15,1 2 0-15,-2-1 0 0,4 0 89 16,2-1-6-16,1 4-20 0,0-1-35 16,3 2-28-16,-2 2-16 0,1 3 15 15,4-1 0-15,0 1-1 0,2 0-17 0,2-2 3 16,3-2-16-16,0-1-19 0,0 1-19 15,3-5-3-15,4 0 6 0,2 0 38 16,7 2 27-16,0-2-17 0,5-1-10 16,2 0-28-16,2 0-46 0,0 0-51 15,2 0-45-15,0-4-108 0,-2-2-79 0,-1-2-72 16,-2 2 38-16,-2-1 237 0,-3 0 183 16,-4 0 121-16,-2 0 116 0,-3 4 53 15,-2-2 9-15,-2 2-42 0,1 1-89 16,-3 0-9-16,1 1-17 0,-1 1-29 15,-2 0-17-15,0 0-15 0,0 0-59 16,1 3-22-16,-1-1-19 0,3 2 19 0,3 1 19 16,-1 0 1-16,1 1 5 0,-1 1-25 15,1 0-118-15,0 0-17 0,-3 2-149 16,0-1-82-16,0 0-11 0,-1-3-212 16,-1-1-239-16,-50-81 592 0</inkml:trace>
  <inkml:trace contextRef="#ctx0" brushRef="#br1" timeOffset="24665.65">19288 7254 904 0,'0'0'437'0,"0"0"-86"16,0 0-3-16,0 0-89 16,0 0-101-16,2-77-38 0,-2 65-43 0,2 2-28 15,-2 4-49-15,0 0-1 0,0 4-44 16,0 2-133-16,0 0-165 0,0 0-291 16,0 1 29-16,0 6-175 0</inkml:trace>
  <inkml:trace contextRef="#ctx0" brushRef="#br1" timeOffset="25420.44">19366 7203 247 0,'0'0'671'0,"0"0"-189"15,0 0-134-15,0 0-16 0,0 0-76 16,0 0-82-16,0 0-64 0,0 0-91 15,0 0-19-15,0 0-100 0,8 4 84 0,-5-1 16 16,0 2 81-16,0 1-7 0,0 0-10 16,1-2-2-16,-1 0-24 0,0 0-6 15,-2-2-19-15,2 2 6 0,-1-3 1 16,-1 2-1-16,2-2-3 0,0 1-3 16,1-2-13-16,-1 0-16 0,4 0-17 0,1 0 33 15,0-5 54-15,4-1-12 0,-2-1-7 16,-1-1 10-16,-1-3-13 0,1 4-10 15,-3-4 1-15,2 4-23 0,-2-2-26 16,2 1-3-16,1 0 13 0,2-1-25 16,0 2-4-16,0 0 22 0,-2 1 11 15,0 1-4-15,-4 3 16 0,0 2 6 16,-2 0 8-16,-2 0-14 0,2 0 0 16,1 4 22-16,3 0 36 0,1 2-10 15,0 0-22-15,1 0-14 0,4 0 1 16,-1 0 3-16,2 0 0 0,0-2-16 15,3 0-37-15,0 0-27 0,3 0-32 0,0-2 6 16,4-2-7-16,2 0 14 0,2 0 22 16,0-1-23-16,1-4-20 0,-1-3 7 15,-4-2 36-15,-5-1 58 0,-5 2 3 16,-4 0 50-16,-7 2 25 0,-1-1 89 0,-2 2 36 16,-2 2-46-16,-4-2-12 0,-2 4-37 15,-4-1 13-15,2 1 28 0,-4 2-54 16,2-1-41-16,2 1 0 0,0 0-51 15,2 0-18-15,2 0-23 0,1 1-10 16,-1 2 0-16,3 1 23 0,-2 2 12 16,4 0-26-16,-1 0-88 0,2 0 24 15,0 0 27-15,2-1 5 0,4 0 10 16,3-1 12-16,0 0 52 0,4-4 43 16,3 0 25-16,2 0-14 0,-1 0 7 15,3 0-20-15,-4-1-9 0,1 1-6 0,-3 0 6 16,1 0-10-16,-4 0-22 0,-1 3 0 15,0 1 0-15,-2 3 35 0,0 0 13 16,-1 3 12-16,-2 0-15 0,-2 2 12 0,-3 1-10 16,0-1 1-16,-10 3-7 0,-5 1 0 15,-6 2-41-15,-4-1-6 0,0-2-32 16,-5 1-86-16,-2-3-76 0,-1-2-49 16,-2 0-107-16,-2-6-232 0,10-2-604 15</inkml:trace>
  <inkml:trace contextRef="#ctx0" brushRef="#br1" timeOffset="28468.45">17812 11782 915 0,'0'0'642'0,"0"0"-311"16,0 0-149-16,0 0 29 0,0 0 15 16,0 0-26-16,0 0-36 0,0 0-39 15,0 0-35-15,0 0-20 0,-3-3-6 0,3 3-9 16,0 0-4-16,0 0-7 0,0 0 1 15,0 0-1-15,0 0 4 0,-1 0 12 16,1 0 22-16,-1 0 23 0,1 0 14 16,-2-2-31-16,1 1-22 0,1 0-27 15,-3-1-2-15,1-2-6 0,1 3 4 16,-2 0-4-16,1-2 0 0,-1 1-9 16,-1-1-3-16,2 1 9 0,-1-1 0 15,0 0-13-15,1 0 1 0,-1 0-1 16,0 1 1-16,0-1-14 0,3 2 19 0,-2-1-5 15,0 1 9-15,2-2-7 16,-1 3 4-16,1 0 6 0,0 0-7 0,0 0 1 16,0 0-19-16,0 0-2 0,0 0-1 15,0 0-3-15,0 0-9 0,0 0 12 16,0 0 2-16,0 0 1 0,0 0 12 0,0 0 1 16,0 0 2-16,0 0-15 0,0 0 9 15,0 0-8-15,0 0 11 0,0 0-13 16,0 0-2-16,0 0-3 0,0 0-19 15,0 0-5-15,0 0-4 0,0 0-6 16,0 0-10-16,0 0 4 0,0 0 6 16,0 0 18-16,0 3 19 0,0-2 1 15,0 1 1-15,0-1 0 0,0-1 11 16,0 0-10-16,0 0 9 0,0 0-10 16,0 0 0-16,0 0-2 0,0 1-11 15,0 1-1-15,0-1 10 0,0 1-2 0,0 2 1 16,0 1 2-16,0-2 0 0,0 2 0 15,0 0 0-15,0-1-1 0,0 0 0 16,0 0 2-16,0-2-1 0,0 2 0 16,0-1 1-16,0 0 0 0,0-1 1 15,0 2 1-15,0-2 0 0,0 3 0 16,0 2-2-16,0 2 0 0,0 0-21 0,0 1 2 16,-2 2 7-16,1 0-1 0,-1-1 13 15,1 1 0-15,-2 1 3 0,2-2 0 16,-1 1-3-16,1 1-1 0,-1-2-11 15,0 2 9-15,0 0-10 0,-1-1 12 16,0 0 0-16,0 1 1 0,0 2 0 16,0-1 0-16,1 0-1 0,-1 1-1 15,0 0 0-15,0 2 1 0,0 0-2 16,0 0-13-16,2-2 14 0,-1 2 2 16,-2 0 3-16,3-2 10 0,-4 2-13 15,2 0 0-15,-1-1 0 0,0 1 1 0,0 0-1 16,1 1 0-16,-2 0-3 0,2 0-13 15,0 0 16-15,-1 3 1 0,0-1 1 16,1 1-2-16,0-1 0 0,0-1 0 16,0 1 2-16,0-1 2 0,-1 1-3 0,3-4-1 15,-1 2-3-15,1-2 1 0,1-1 0 16,0 0 0-16,0 1-1 0,0-2 1 16,0 2 2-16,0 1 0 0,0-2 2 15,0 2 1-15,0 1-1 0,0 0 0 16,0 1 11-16,0 0-11 0,-3 2-1 15,1-1-1-15,-2 2 0 0,1-1 0 16,2 2 0-16,0-1 1 0,-1 0 2 16,1-2-3-16,1 1-1 0,-2 0-1 15,1-2 0-15,1-1-11 0,-2 0 12 16,1-1 0-16,1-2-1 0,-2 2 2 16,2 0 1-16,-1-2 2 0,-1 2 0 0,2 0-3 15,-1 1 0-15,1 0-4 0,-2 0-8 16,2 1 11-16,0 0 1 0,0-1 1 15,0 3-1-15,0-1 1 0,-1-1-2 0,-2 2 1 16,2-1 0-16,-2-1 0 16,0 2 16-16,0-2-15 0,0 1-1 0,0 1-1 15,2-1 0-15,-2 0-3 0,0 2 1 16,2-2 3-16,-2 1 2 0,1-1-2 16,2 2-3-16,-3-1 1 0,3 0 1 15,-4-1 1-15,4 1 1 0,-3 1-1 16,1 1-2-16,-1 1 1 0,-2 1 1 15,2 1 0-15,-3-1 1 0,2 1 1 16,0 0 0-16,-2 1-2 0,3-2-1 0,-3 0-11 16,2 0 12-16,0-1 12 15,-1 0-12-15,1 2-2 0,0-1-13 0,1-1 14 16,0 2-1-16,2-1-10 0,-1 4 11 16,-1-1 1-16,0 2 1 0,0 0 0 15,1-1 12-15,-1 2-13 0,-3-3-10 0,3 2 10 16,0-2 28-16,0-1-15 0,2-1-11 15,0 0-2-15,-1-1-1 0,1 0-12 16,-1 1 13-16,2-1-2 0,-1 2 2 16,-1 2 0-16,-1-2 2 0,2 1-2 15,-2 0 0-15,0 1 1 0,2 0-1 16,-2 1-2-16,0 1-10 0,0-1 11 16,0 0 1-16,0 0-2 0,2-2 2 15,-1 0 0-15,-2 0-16 0,4-2 16 0,-1 0 2 16,1 0 10-16,-2 0-12 0,2 0-3 15,-2 1 1-15,0-1 2 0,-1 2 0 16,0 0 0-16,0-1-2 0,0 0 2 16,1 0 0-16,-1 0 1 0,0-1 0 15,-2 0 0-15,1-1 0 0,1 1-1 16,-1-1-1-16,1 0-14 0,0 1-10 16,0-2 0-16,3 1 9 0,-3-3-5 15,3 0 2-15,0-2 0 0,0-1 0 0,-1 1-3 16,-1-1 20-16,1 2 2 0,-2-1 0 15,0 0 0-15,-1 0-2 0,1-1-11 16,0 1 10-16,0-2 0 0,0 0-22 16,2-2-37-16,0 0 40 0,1 1 9 0,-2-2 10 15,2 1-13-15,-1-1 1 0,-1-1-42 16,1 0-12-16,-1 0-1 0,2-2 7 16,-1-3 12-16,1-1-12 0,0-2-1 15,0-2-15-15,0-1-30 0,0-2-21 16,0-1-15-16,1 0-9 0,-1 0-17 15,0 0-74-15,2 0-72 0,-2-4-184 16,0-1-479-16,-2-9 368 0</inkml:trace>
  <inkml:trace contextRef="#ctx0" brushRef="#br1" timeOffset="32135.79">17849 11769 189 0,'0'0'287'15,"0"0"-52"-15,0 0-49 0,0 0-30 16,0 0 0-16,0 0 7 0,0 0-33 15,0 0-19-15,0 0 19 0,0 0-3 16,0 0 3-16,-8-19-14 0,5 17-18 16,2 0-30-16,-1 2-4 0,-1 0-22 15,3 0-19-15,-3 0-20 0,2 0 1 16,0 0 9-16,-2 0-12 0,3 0 0 16,-2 0 15-16,2 0 3 0,-1 0 7 15,1 0 0-15,0 0-4 0,0 0 1 16,0 0-7-16,0 0 4 0,0 0-17 0,0 0-3 15,0 0-20-15,0 0-12 0,0 0-7 16,0 0-12-16,0 2 22 0,1-1 29 16,2 1 1-16,1 1-1 0,1 0 1 0,-2-1 31 15,1 2 17-15,3-3-1 16,-1 3 20-16,1-1-10 0,0 1-7 0,5 0-15 16,-2-1-1-16,2 4-28 15,2 1-7-15,-2 0-20 0,2 2 4 0,-1 3-6 16,-1-1 22-16,2 2 0 0,-3 3 22 15,2-1-3-15,0-1-15 0,0 3-1 16,0-2 23-16,0-2-4 0,0 0-9 16,0-1 3-16,1 0 0 0,-2-3-3 15,0 0 22-15,-1-1 4 0,-1-1-17 16,-2 0-19-16,1 1-3 0,-3 0-1 0,2 1-2 16,0 2 2-16,1 0 1 15,-1 1 23-15,0 4-11 0,2-3-8 0,1 3-2 16,-1-1 1-16,2-1 13 0,-1-1-13 15,0 0 23-15,0-1-1 0,-2 0-5 16,-1-2-8-16,0 2 1 0,1-1-13 0,-3-1-3 16,-1 2 0-16,1 2-13 15,-2-1 15-15,1 1 1 0,-2 2 3 0,-1 0 10 16,-1-1 3-16,1 2 6 0,1-1-3 16,-2 1 4-16,2 0-11 0,-2-1 1 15,2 1-11-15,0 0 1 0,-1 0 17 16,1 0-4-16,-2 0-13 0,3-1-1 15,-2 1 1-15,-1-2 16 0,-1 1 3 16,0-2-6-16,0 1 3 0,0 1 4 16,0-1 2-16,0 1 1 0,-3 2-7 15,-1 1-7-15,1-2 4 0,-1 1 10 0,-1-1-11 16,1 2 1-16,0-1-13 0,-2 0 10 16,0 1-11-16,1-2 11 0,-1 1-10 15,3-2-1-15,-2 1-2 0,4-3-1 16,-1 2-1-16,2-2 2 0,-2 1 1 0,2-4 1 15,-2 3 1-15,1-1-1 0,-3 0-2 16,1 1 0-16,-2 1 0 0,2 0-1 16,-1 1 1-16,0 0 2 0,1 1 0 15,-2 0 0-15,0-1-1 0,-1-1 0 16,2 1 2-16,-4-1 0 0,3-1-1 16,-2 2 0-16,-1-1-2 0,1-1-1 15,1 2 0-15,0-2 1 0,-2 2 1 16,2-2 0-16,0 1-1 0,-2-1-1 15,-1 1 0-15,3-1 1 0,-1 1 3 16,1-3 13-16,-4 0-14 0,3 2 0 0,0-2 1 16,0 1 0-16,-2-2 9 0,3 0-8 15,-1 0-1-15,0-1 0 0,-1 1 0 16,0-2 0-16,2 2 0 0,-4-2 19 16,0 1 19-16,-1 1 16 0,-3 0 3 15,0-2 0-15,0 2-26 0,-1-1-21 0,-1-1-10 16,1 2 9-16,0-3-11 0,2 0 0 15,0 0 1-15,3-1 0 0,-1-1-1 16,3 0 2-16,0-2 9 0,-1 1-11 16,2 0 1-16,0 0-2 0,-1 0-1 15,0 1-1-15,1 1-1 0,-1 1-9 16,-2 0 10-16,0 0-2 0,0 1-8 16,1-1 12-16,-2 1 0 0,1 0 1 15,0-3 11-15,-2 2 1 0,4-1-10 16,0 1-1-16,-3-2-1 0,5 0-1 15,-3 1-1-15,2-1 0 0,0 0-2 16,0 0 0-16,-2 2-10 0,3-2 11 0,-3 1 0 16,1 0 0-16,0-1 0 0,-1 1 2 15,0 1 0-15,1-1 2 0,0-1 0 16,1 0 1-16,-1 2-2 0,0-1-1 0,0-1-2 16,-4 2 0-16,2 0-1 15,-2 2 0-15,0-1 3 0,-1 1 1 0,-2 0 1 16,1 0 1-16,-2 0 0 0,2-1-3 15,-2-1-1-15,3 0-1 0,1 0-1 16,2 0-9-16,0-2 9 0,3-1 2 16,2-1-2-16,-2 0 0 0,3-1-9 15,1 0 11-15,0 1-3 0,0 0 1 16,-3 2-9-16,-1 0 12 0,-1 2 0 16,-2 2 1-16,-2 1 2 0,-2 1 9 0,-2 2-10 15,-1 0-1-15,-1-1 0 0,2 2 11 16,-2-2-10-16,2-1 0 0,0 0 0 15,3-3-1-15,0-1 3 0,4-2 8 16,1-1 1-16,3-2-1 0,2-2-10 16,0 0-1-16,-2 0-1 0,-1 0-2 15,0 4-10-15,-4 0 10 0,-3 3-2 0,0 0 2 16,-4 4 2-16,1 0 22 0,0 1-22 16,-1-1 1-16,0 1-1 0,2 0-1 15,1 0 1-15,2-2 2 0,-2 0 0 16,5-2 1-16,-2-1 0 0,1 0-3 15,0 1-3-15,-1 2 3 0,-3 1 23 0,1 1 31 16,2 0-17-16,-2 2-24 0,2-2-13 16,2 0-2-16,1-1-11 0,2 0 1 15,-1-2-1-15,4-1 10 0,-1 1 1 16,1-2 0-16,0-1 1 0,0-1-1 16,1 2 0-16,-1-1 2 0,0 1 11 15,-2 0 5-15,2 1-4 0,-1 0-10 16,-1 1 1-16,0-1 10 0,2-1-11 15,-1 0 0-15,1-1-2 0,2-1-1 16,-1 2 1-16,1-2 1 0,-1 1-1 16,2 0-2-16,0 2 2 0,-1-1 1 0,1 1 1 15,-2 1 0-15,2 0-1 0,-1-1 0 16,1 2 0-16,-3-2 1 0,3 0 1 16,0 1-1-16,-3-2-2 0,3 0 0 15,0 0 1-15,-1 1 1 0,-1-1 0 0,2 1 0 16,-1 1 0-16,0-3-1 0,-1 3-1 15,2-1 0-15,0-1-12 0,0 0 9 16,0-1 0-16,0-2 2 0,0 1 1 16,0 1-1-16,0-2 0 0,0 2 1 15,0-1 0-15,0 2 0 0,0-1 0 16,0 3 2-16,0-3-2 0,0 2 2 16,0-2 0-16,0 2-2 0,2-2 1 15,-2 2-1-15,2-2 0 0,-2 1 0 16,3-1-1-16,-3 2 0 0,3 0 0 15,-3 2-1-15,3 2 1 0,-3 1 1 0,0 1 0 16,0-3 16-16,0 3-16 0,0 0 0 16,0 0 0-16,0-1 1 0,0 1 1 15,0-3 0-15,0 0 0 0,0-3-1 16,0 0-1-16,1-1 1 0,1 0-1 0,-1-2-1 16,2-1-1-16,0 0-9 0,1 0 11 15,1 0 1-15,-1 1-1 0,1-1 1 16,0 2 0-16,1 1 0 0,0-1-1 15,-1 1 2-15,4 0 1 0,-2 1-2 16,2-1 0-16,-2 1 0 0,4-1 1 16,-3 0 11-16,2 0-1 0,1 0-12 15,-2-1-1-15,1 0 1 0,2-1 1 16,-2 1-1-16,0 0-1 0,1 0 1 16,-1-2 0-16,1 1-2 0,-3-1 0 15,2-2 1-15,-2-1 0 0,-3 0-12 16,1 0-21-16,-2-2 0 0,1-1 12 0,-1 1 3 15,0-1 0-15,-1 3 0 0,3 1 0 16,2 1 0-16,1 1 6 0,-1 2 11 16,2 0 0-16,1 1 1 0,1-1 1 15,0 0 0-15,-1-1 3 0,0-1-1 16,-2-1 14-16,-1-2-13 0,-2 0 16 16,0-2-18-16,0 0 2 0,-1-1 0 0,1 0 0 15,-3 0-3-15,3 2 0 0,-2-1-2 16,2 0-1-16,3 2-16 0,-4-1 17 15,3 1 0-15,-1-1-17 0,0 0-9 16,-3 1-25-16,-1-3 3 0,0 1-17 16,-3-1-18-16,0 0-16 0,0 0 0 15,0 0 24-15,2 0 20 0,-1 0 0 16,2-1-17-16,3-1-18 0,1-2-27 16,6 0-28-16,2-2-37 0,5-3-51 15,2 0 47-15,0-3 97 0,-2 2 10 0,0 1 52 16,-8 3 29-16,-2 0 3 0,-4 4-3 15,-5 2-25-15,-1 0-10 0,0 0-14 16,0 1 20-16,0 3 29 0,-3-1 0 16,-1-1 0-16,4 1-21 0,-3-3-44 0,3 0-71 15,-2 0-150-15,0-4-232 0,-1-1-278 16</inkml:trace>
  <inkml:trace contextRef="#ctx0" brushRef="#br1" timeOffset="35092.54">17446 11871 470 0,'0'0'260'0,"0"0"-188"0,0 0-72 0,0 0-3 15,0 0-33-15,0 0-88 0,0 0-52 16,0 0-23-16,0 0-10 0,0 0 154 15,35-28 55-15,-33 26 23 0,1 2 166 16,-1 0 33-16,-2 0 45 0,0 0 95 16,0 0 38-16,-3 0-149 0,-3 0-108 15,-1 0-39-15,-2 0-30 0,2 2-6 16,1-2-19-16,-1 1 0 0,2-1 12 16,2 0 7-16,1 0 7 0,1 0-11 15,-1 0 14-15,1 0-7 0,-1 0-16 16,1 2-20-16,-1-1-12 0,2 0-13 0,0 0-10 15,0 1-29-15,0-1-3 0,0 1 19 16,6-2 13-16,5 3 68 0,4-3-29 16,7 0-17-16,5 0 4 0,9-3-26 15,7-3 0-15,8 1-26 0,4 1-9 16,2 0 34-16,4 0-1 0,-2 2 2 16,-1-1 23-16,-2 0-23 0,-6 2-48 0,1-3-13 15,-2 2 2-15,-5-2-24 0,1 0-34 16,-6 0-32-16,-7 0-81 0,-7 1-134 15,-7 0-147-15,-8 3-98 0</inkml:trace>
  <inkml:trace contextRef="#ctx0" brushRef="#br1" timeOffset="35546.24">17863 11354 899 0,'0'0'182'0,"0"0"46"0,0 0 75 0,0 0 12 16,0 0-49-16,0 0-75 0,0 0-45 15,0 0-98-15,0 0-48 0,0 0-96 16,-8-22 96-16,7 36 55 0,-2 4 29 15,-2 3 6-15,-1 2-9 0,-2 1 2 16,0 1-34-16,-1-1-27 0,2 0 7 0,0 1 13 16,-1-2-28-16,4 2-14 0,-1-3-13 15,0-3 12-15,4-1-118 0,-1-1-26 16,1-3-48-16,1-4-98 16,0-2-131-16,0-3-190 0,0-5-173 0</inkml:trace>
  <inkml:trace contextRef="#ctx0" brushRef="#br1" timeOffset="35747.58">18077 11371 906 0,'0'0'779'0,"0"0"-422"0,0 0-153 16,0 0-91-16,0 0-54 0,0 0 37 15,0 0 30-15,0 0-6 0,-75 87-37 0,60-63-47 16,1 1-34-16,0 0 11 0,5-3-13 15,-1-1 2-15,2-2-2 0,2-3-65 16,2-2-70-16,2-5-87 0,2-1-76 16,0-6-101-16,2-1-141 0,4-1-37 15,-1 0-83-15</inkml:trace>
  <inkml:trace contextRef="#ctx0" brushRef="#br1" timeOffset="35932.6">18243 11468 812 0,'0'0'814'15,"0"0"-392"-15,0 0-162 0,0 0-44 16,0 0-155-16,0 0-9 0,0 0 74 16,0 0 35-16,0 0 2 0,-3 66-22 15,-11-40-39-15,-6 3-61 0,-3 2-28 16,-1 3-13-16,-2-2-83 0,4 1-64 16,0-1-67-16,4-1-95 0,1-1-225 15,7-8-295-15</inkml:trace>
  <inkml:trace contextRef="#ctx0" brushRef="#br1" timeOffset="36254.55">17453 11696 1149 0,'0'0'732'0,"0"0"-453"0,0 0-205 16,0 0-6-16,0 0 7 0,0 0-33 15,-36 76-10-15,29-61-9 0,1 1 9 0,1-1-32 16,2 1-68-16,-2 2-139 0,2 0-59 16,-2 2-114-16,-2 1-203 0,2-6-419 15</inkml:trace>
  <inkml:trace contextRef="#ctx0" brushRef="#br1" timeOffset="37709.42">16929 16146 396 0,'0'0'423'0,"0"0"-155"16,0 0-96-16,0 0-12 0,0 0 6 15,0 0 9-15,0 0-9 0,0 0-36 16,0 0-56-16,-26 5-51 0,26-2 13 16,-2-1 29-16,1 3 3 0,-1 2-13 15,-1 1 13-15,1 0 3 0,-1 3 9 16,0-2-25-16,2-1-26 0,1-2-16 16,0-2-13-16,0-1 0 0,0-1 2 15,0-2 101-15,4 1-16 0,7-1-13 16,2 0-10-16,10 0-13 0,6-1-12 15,9-4-39-15,6-2-318 0,7 0 318 16,6-1 286-16,11-2-190 0,7-2-71 0,9 0-25 16,8 0 2-16,7-1-4 0,2 0 2 15,-3 1-3-15,-4 2-13 0,-5 1-61 16,-10 3 4-16,-9 1-24 0,-13-1-5 16,-10 3-21-16,-13 3-22 0,-14 0-29 15,-9 0-66-15,-9 2-123 0,-2 0 115 0,-7 3-2 16,-3-2-76-16,-6 2-130 0,-3-1-24 15</inkml:trace>
  <inkml:trace contextRef="#ctx0" brushRef="#br1" timeOffset="37967.28">17224 16249 1065 0,'0'0'1161'0,"0"0"-932"0,0 0-187 0,0 0 68 16,0 0 61-16,0 0-26 0,-84 87-40 16,61-61-47-16,-2 2-42 0,-3 1-13 15,-1 0-3-15,2 1-83 0,3-3-74 16,3-1-107-16,6-5-196 0,6-3-258 15,4-4-518-15</inkml:trace>
  <inkml:trace contextRef="#ctx0" brushRef="#br1" timeOffset="38187.81">17432 16309 1695 0,'0'0'536'16,"0"0"-264"-16,0 0-101 0,0 0 28 0,0 0 23 15,0 0-37-15,0 0-124 0,0 0-61 16,0 0 0-16,0 0 11 16,0 0-11-16,-64 79-3 0,44-56 3 0,4 0 3 15,1-2 8-15,4-3-11 0,4-3-42 16,0-3-133-16,6-3-40 0,1-3 3 16,0-1-37-16,0-1-42 0,0-1-85 15,0-2-138-15,1-1-138 0,3 0 15 0</inkml:trace>
  <inkml:trace contextRef="#ctx0" brushRef="#br1" timeOffset="38384.49">17655 16323 230 0,'0'0'604'0,"0"0"-415"0,0 0-59 0,0 0-84 0,0 0 9 15,0 0 303-15,0 0-98 0,13 72-75 16,-21-55-7-16,-1 0-16 0,-3 1-55 0,-5 1-20 15,-2 1-23-15,-4-1-31 0,-1-1-33 16,-1-1-55-16,5-5-65 0,3-1-122 16,5-4-151-16,5-4-189 0,6-3-131 15</inkml:trace>
  <inkml:trace contextRef="#ctx0" brushRef="#br1" timeOffset="38531.5">18050 16269 1641 0,'0'0'332'0,"0"0"-229"0,0 0 8 16,0 0 76-16,0 0 17 0,0 0-59 15,0 0-74-15,0 0-71 0,0 0-90 16,0 0-110-16,-53 72-147 0,34-54-361 16,3-6-642-16</inkml:trace>
  <inkml:trace contextRef="#ctx0" brushRef="#br1" timeOffset="40631.44">17831 13169 7 0,'0'0'368'0,"0"0"-368"0,0 0-72 0,0 0 34 15,0 0 38-15,0 0 98 0,-26-69 3 16,22 60-62-16,-2-1-39 0,1 2-2 16,-3-2-31-16,4 4 23 0,-1 0 10 15,2 0 104-15,0 4 36 0,1-2 33 0,-1 1 6 16,1 0-6-16,-1 1-4 15,-1 1-36-15,-2-2-38 0,1 1-56 0,-4 0-23 16,-2 0-15-16,0 0 45 0,0 0-4 16,1-1 20-16,1 1 51 0,3-1 33 15,0-1 20-15,1 2-43 0,-1-1-36 16,2 0-3-16,-1 1 0 0,2-2-7 16,1 3-12-16,-1-2-27 0,1 2 23 15,1-1-22-15,-1 1-4 0,2 0-9 0,0 0-1 16,0-1 11-16,0 2 2 0,0-1-15 15,2 0-10-15,4 0-11 0,1-2 1 16,2 2 16-16,5 0-6 0,2-2-11 16,5 1 11-16,7 1-11 0,6 0 20 15,4-3 10-15,6 0-3 0,6 1-13 16,3-3-14-16,4 0 0 0,2-1-2 16,0 1-18-16,1 0-1 0,-8-1 16 15,-6 3 3-15,-12 0 0 0,-8 2-4 16,-13 1-24-16,-4 1 17 0,-8-1 9 15,-1-1-25-15,0 2-5 0,-7-1-6 0,1 1-20 16,-2-2-6-16,0 1 6 0,1 1-9 16,0-3-20-16,1 3-26 0,0-1 3 15,1 0 23-15,-1-2-16 0,3 1 25 16,-3-2 20-16,3 0 22 0,1-1 23 16,-3 1 13-16,4-1 0 0,-2-2 94 15,0 2 16-15,1 0-19 0,-2 0 9 16,2 0-3-16,0 0-17 0,-1 1 1 0,0-2-1 15,0 4 16-15,0-2 4 0,3 3-4 16,-1 0-23-16,-1 0-22 16,2 1-9-16,0 0-33 0,0 0-9 0,0 0-48 15,0 0-12-15,0 0-11 0,0 0 4 0,5 0 35 16,1 3 20-16,0 1 8 0,3 3-15 16,-1 0 16-16,-1 2-16 15,0 3 15-15,-4 1 4 0,3 1 29 0,-6 3 45 16,0-1 6-16,0 0-35 0,-7-1-33 15,-1-1-12-15,-6-1-33 0,-5 0-31 16,-4 0-80-16,-4-1-64 0,-1-1-89 16,-2-1-78-16,0 0-171 0,2-4-171 15</inkml:trace>
  <inkml:trace contextRef="#ctx0" brushRef="#br1" timeOffset="40978.3">17796 12948 414 0,'0'0'532'0,"0"0"-171"16,0 0-84-16,0 0-46 0,0 0-7 16,0 0-1-16,0 0 13 0,0 0-13 15,0 0-43-15,0 0 13 0,0 0-24 16,-26-2-124-16,8 7-1 0,-4 2-12 15,-4 1-30-15,0 3-2 0,-1 1 0 0,0 0-3 16,2 1-19-16,5 0 6 0,1-1 3 16,7-3-9-16,5 0-13 0,6-3-10 15,1 0-3-15,0 1 16 0,3 1 29 16,5-2 3-16,3 1 20 0,3-2 25 16,0 0-10-16,6 0-9 0,5 0-14 15,1-1-10-15,4-3 18 0,2 0-20 16,2-1-1-16,-1-1-38 0,-1-4-53 0,-2-1-81 15,1-2-88-15,-1-1-116 0,-1-1-106 16,-2-2-113-16,-4 3-91 0</inkml:trace>
  <inkml:trace contextRef="#ctx0" brushRef="#br1" timeOffset="41606.18">17925 12665 178 0,'0'0'819'0,"0"0"-315"0,0 0-149 0,0 0-54 16,0 0-25-16,0 0-54 0,0 0-54 15,0 0-30-15,0 0-16 0,0 0-17 16,0 0-22-16,7-62-31 0,-7 56-24 16,-3 2-12-16,-3-1 9 0,0 4 23 15,0-1-27-15,-2 0-21 0,2 2-25 16,-3 0-10-16,4 0-13 0,-2 4-15 15,2 1 2-15,4 0 0 0,-1 2 16 16,2-1 17-16,0 2 24 0,3-2 2 16,3 0 2-16,4 3-2 0,3-2-11 15,1 1-6-15,5 1 0 0,1 0 17 16,2 1 2-16,0 2 57 0,-1-1 4 16,-1 1-29-16,-4-2-32 0,-4-1-16 15,-4 0 16-15,-2-3 16 0,-1 2-13 0,-2-1 20 16,-3-1 2-16,0 2-5 0,0-2-20 15,0 2-3-15,0 0 0 0,-3-1 2 16,-2 0-15-16,-1-1 13 0,1 1-23 0,-4-1 7 16,3-1-5-16,-1 1 24 15,3-5 16-15,1 2 6 0,1-3-3 0,1 0-3 16,-1 0 6-16,2 0-22 0,-1-3-12 16,-2-1-23-16,3-4-1 0,0 1-8 15,0-4-8-15,0-2 8 0,0 2 2 16,0-1-42-16,0 4 20 0,0 1 47 15,0 3 17-15,0 1 0 0,0 3-100 16,-2 0-177-16,-6 4-125 0,-1 2-157 16,2 1-467-16</inkml:trace>
  <inkml:trace contextRef="#ctx0" brushRef="#br1" timeOffset="43040.35">16868 15200 134 0,'0'0'525'16,"0"0"-121"-16,0 0-189 0,0 0-114 16,0 0-30-16,0 0 40 0,0 0 42 15,0 0 19-15,0 0-23 0,0 0-35 16,-21-4-7-16,21 3-10 0,-2-1-26 15,2 0-13-15,-1 1-13 0,1 1 4 0,-2-2-14 16,2 1-19-16,0 1-13 0,-1-1 10 16,1-1-1-16,0 2 11 0,0-1 9 15,0-2 0-15,3 2-32 16,7-1-39-16,6-1-16 0,9-1 55 0,9 0 29 16,9-1 10-16,7 1-23 0,3-1 48 15,1 0-45-15,-1 1-19 0,-2 0 4 16,-9 2-4-16,-8-1 1 0,-9 2 13 0,-8 1-14 15,-7 0-1-15,-7 0-35 0,-2-1-25 16,-1 1 48-16,0 0 13 0,0 0 0 16,0 0-32-16,-1 0-113 0,-1-2-30 15,0 1 143-15,0-2-46 0,1 1-51 16,1-2-27-16,0-3-72 0,0 1-58 16,0-1 110-16,0-2 108 0,0 2 68 15,0 0 19-15,0 2 143 0,-4 0 27 16,1-1 74-16,-2 0-13 0,1-1-72 15,-2 0-38-15,0 1 44 0,2-2-33 16,-2 2-6-16,5-2-13 0,0 0-33 16,1 1-35-16,0-1-40 0,5 2-24 15,2 1-25-15,-1-1 2 0,1 3-5 0,-1 1-11 16,-1 2 1-16,2 0-4 0,-2 0-6 16,1 5 29-16,0 2 19 0,5 1 38 15,-3 2 10-15,2 0-32 0,1 0-15 0,-2-1 0 16,-2 0 3-16,-1 0 8 0,-2-1 5 15,-1-2 21-15,-3 1 39 0,0-1-23 16,0 2-22-16,0-1-10 0,-5 0 0 16,-1 0-6-16,-2-1-16 0,0 0-60 15,-1 0-62-15,-1-2-41 0,1-2-39 16,-1 0-43-16,-1 0-33 0,-1-2-85 16,-2 0-112-16,-2 0-102 0,2 0-159 15</inkml:trace>
  <inkml:trace contextRef="#ctx0" brushRef="#br1" timeOffset="43346.71">16926 15033 1150 0,'0'0'676'0,"0"0"-299"15,0 0-180-15,0 0-58 0,0 0-74 16,0 0 64-16,0 0 25 0,0 0-32 15,0 0-32-15,0 0-26 0,0 0-16 16,-39 51-16-16,24-34-14 0,0 2-18 16,-1 0-16-16,-1 1 14 0,2-1 2 15,1-1 1-15,2-3 37 0,3 1-38 16,3-5-73-16,3 0-4 0,3-3 10 16,0-2 9-16,3-2 10 0,5-1-3 0,2-1 6 15,3-1 12-15,7-1 20 0,3 0 10 16,3-1-16-16,3-3-23 0,-2-1-145 15,0 0 55-15,-2-1-143 0,0 0-180 16,-7 1-219-16,7-7-356 0</inkml:trace>
  <inkml:trace contextRef="#ctx0" brushRef="#br1" timeOffset="43905.48">17105 14873 755 0,'0'0'434'0,"0"0"-265"16,0 0-107-16,0 0 36 0,0 0-11 15,0 0-22-15,0 0-6 0,0 0 3 16,0 0 29-16,0 0 35 0,-24-45 10 16,24 41-9-16,0 2-24 0,0 0 1 15,0 1 35-15,-1 1-1 0,-1-1-25 16,2 1-23-16,0-2-10 0,-3 2-16 0,3-1-13 15,-2-2 0-15,1 2-3 16,1 0-3-16,0-2 0 0,0 2 12 0,0 0 3 16,0 0-6-16,0 1-9 15,-2 0-14-15,2 0-12 0,0 0 13 0,0 0 3 16,0 0-26-16,0 0-9 0,0 0-28 16,0 0-4-16,0 0 4 0,0 0-1 15,0 0-9-15,0 1-9 0,0 1 21 0,2 3 7 16,4 1 0-16,2 1 6 0,1 2 10 15,2 1-29-15,0 1 20 0,0 0 8 16,-4 1-12-16,1 1 13 0,-3-2 2 16,-5 3 1-16,0 0 64 0,0-1-20 15,0-2-21-15,-2-1-21 0,1-2-2 16,-1-1-1-16,-1-4 1 0,1 0 12 16,-1-2 20-16,-1 0 13 0,-1-1 8 15,-4 0-12-15,2 0-12 0,-3 0-13 0,3-2-13 16,1-1-2-16,0 1-1 15,5-1-2-15,-1 2-20 0,2 0 3 0,0-2 3 16,0 0-13-16,3 1-18 0,3-3-4 16,3 0-3-16,1-1-13 0,4 1-12 15,-2 0-27-15,1 1-63 0,-3 1-117 16,0 3-153-16,-3 0-304 0,-2 0-504 0</inkml:trace>
  <inkml:trace contextRef="#ctx0" brushRef="#br1" timeOffset="45176.92">19145 15225 266 0,'0'0'1657'0,"0"0"-1271"0,0 0-150 0,0 0 2 15,0 0 38-15,0 0-29 0,0 0-50 16,0 0-52-16,0 0-50 0,0 0-13 16,0 0-3-16,-10-45-10 0,10 45-54 15,0 0-15-15,0 3-40 0,0 6-7 16,0 4 28-16,0 7 18 0,0 2 0 15,0 6 1-15,6-2 0 0,2 2 2 16,1-3-1-16,0 1 11 0,2-3-9 16,0-1-3-16,-1-2 0 0,0-2 0 15,-2-1 0-15,-2-3-29 0,-1-2-97 0,-1-3-41 16,0-1-8-16,-3-2-13 0,-1-1-75 16,0-1-97-16,0-1-132 0,0-3-158 15,-7 0-145-15,2-3 142 0</inkml:trace>
  <inkml:trace contextRef="#ctx0" brushRef="#br1" timeOffset="45508.52">19037 15243 1545 0,'0'0'477'0,"0"0"-256"0,0 0 2 0,0 0 45 15,29-82-72-15,-15 64-36 0,4 1-54 16,2 2-36-16,4 1-3 0,2 1-10 15,6 4-6-15,5 1-16 0,-1 4-35 16,3 2-11-16,-1 2 11 0,-2 2 41 16,-6 6-26-16,-4 3-14 0,-6 1 17 15,-4 2 20-15,-1 3-10 0,-4 2-6 16,-2 2 1-16,-5 1 11 0,-4 1 20 16,-2 4 12-16,-12 1-6 0,-5 2-13 15,-4 2-22-15,-3-1 0 0,-1 0 1 16,1-2-26-16,4-5-34 0,2-3 18 15,2-4-24-15,3-3-61 0,2-2-25 0,-1-2-26 16,-3-2-23-16,-1 1-46 0,-2-1-16 16,1-1-98-16,2-1-134 0,5-3-178 15,4-2 9-15,7-1 57 0</inkml:trace>
  <inkml:trace contextRef="#ctx0" brushRef="#br1" timeOffset="45886.7">19500 15403 1166 0,'0'0'602'15,"0"0"-226"-15,0 0-23 0,0 0-24 16,0 0-59-16,0 0-66 0,0 0-80 16,0 0-101-16,0 0-23 0,0 0-51 15,0 0 9-15,-10-3 7 0,10 7-6 16,0 3 6-16,1-2-20 0,6 1-40 0,4-2 1 15,3 0 21-15,2-1-8 0,5-3 33 16,2 0 48-16,2 0 10 0,1-4 70 16,-2-3-19-16,-1 0 3 0,0-4 0 15,-4-2 10-15,1-1 6 0,-5-2 9 16,-4-2 7-16,-5 1 28 0,-4 2 50 0,-2 1 27 16,-11 0-9-16,-7 4-33 0,-5 0-87 15,-6 2-72-15,-6 3-9 0,1 2-10 16,-1 3-3-16,3 0-56 15,5 2-18-15,7 3-21 0,4 0-2 0,6 0-33 16,1 1-44-16,6 1-49 0,3 1-49 16,0 0-57-16,3 0-101 0,7-1-117 15,3 0-127-15,1-5-58 0</inkml:trace>
  <inkml:trace contextRef="#ctx0" brushRef="#br1" timeOffset="46190.42">19792 15268 1381 0,'0'0'621'0,"0"0"-284"0,0 0-40 16,0 0-20-16,0 0-43 0,0 0-58 15,0 0-74-15,0 0-102 0,0 0-127 16,0 0-10-16,-7-7-43 0,19 14 180 16,2 4 29-16,6-2-29 0,3 2-27 15,1-2 27-15,3-2 55 0,-3-3-20 16,1 0-9-16,-4-4 3 0,-3 0 47 15,-3 0 14-15,-4-2 5 0,-3-4 1 16,-2-1 11-16,0-3 17 0,-2-2-23 16,-3-4-7-16,2-3 0 0,-3-3-36 15,2-3-46-15,-1 0-12 0,-1 2-26 16,2 3-24-16,-1 3-13 0,-1 3-12 16,0 2-35-16,0 4-23 0,0 3-61 0,0 2-45 15,0 3-75-15,-3 0-238 0,-1 2-490 16,1 2-99-16</inkml:trace>
  <inkml:trace contextRef="#ctx0" brushRef="#br1" timeOffset="46742.62">20174 14907 848 0,'0'0'1090'16,"0"0"-737"-16,0 0-42 0,0 0-2 15,0 0-27-15,0 0-53 0,0 0-57 16,0 0-108-16,0 0-64 0,0 0-67 16,0 0-69-16,3 8 136 0,2 11 22 15,1 4 10-15,0 0-31 0,2 0 1 0,0-3 11 16,4 0 9-16,-2-2-22 0,-1-2-13 15,0-2-44-15,-1 0-3 16,-4-4 3-16,1-1-13 0,-4-3-10 0,0 1-3 16,-1-3-1-16,0-2 14 0,0 0 22 15,0 0 22-15,0-1 16 0,0-1 10 16,0 0 61-16,0 0 29 0,0 0-58 16,-1-4-16-16,1 1 32 0,0-1 16 0,0-1-13 15,1 0-38-15,5 1-13 0,4-1-19 16,2-1 19-16,6 1 19 0,4 0 10 15,7-2-29-15,1 2 2 0,1 3-2 16,-3-1 35-16,-2 3-32 0,-6 0-3 16,-4 3-16-16,-2 4 16 0,-6 1 43 15,-4 4-12-15,-4 0-18 0,0 4 6 0,-4 1 13 16,-8 1 19-16,-4-1 9 16,-4-2-12-16,1 0-23 0,-1-4-25 15,0-3 0-15,4-5-51 0,1 0-28 0,4-3-16 16,1 0 12-16,0-5-10 0,5-2 17 15,-1 1 2-15,3-3-25 0,0 1-49 16,1 1-103-16,2 0-60 0,0-1-81 16,0-1-154-16,2-1-279 0</inkml:trace>
  <inkml:trace contextRef="#ctx0" brushRef="#br1" timeOffset="46965.44">20573 14862 1836 0,'0'0'613'16,"0"0"-275"-16,0 0-16 0,0 0 28 0,0 0-80 16,0 0-129-16,0 0-122 15,0 0-19-15,0 0-85 0,0 0-44 0,0 0 129 16,31 3 25-16,-18 15-25 0,3 6-3 16,-3 1 3-16,1 4-1 0,-4-2-43 15,1 1-32-15,-2-1 3 0,-2-3-35 16,-1-1-68-16,-1-2-122 0,-1-3-191 15,-3-3-728-15</inkml:trace>
  <inkml:trace contextRef="#ctx0" brushRef="#br1" timeOffset="47307.43">20850 15094 226 0,'0'0'1171'0,"0"0"-800"16,0 0-134-16,0 0-7 0,0 0-10 0,88-64-74 15,-64 50-63-15,1 0-21 0,-2-1-37 16,-4 4-24-16,-6 2 54 0,-6 3 54 16,-3 0 74-16,-2 2-20 0,-2 1-23 15,0 1-22-15,-3 1-17 0,-3 0-31 16,0 1-40-16,-1-1-30 0,-2 1-16 16,-2 0-3-16,-1 0 7 0,-2 2-1 0,-3 3 0 15,0 3-6-15,-1 1 7 16,0 1 9-16,1 3-1 0,3 1-8 0,3 0-4 15,3 1-3-15,4-4-3 0,4 0-7 16,0 0-6-16,0-2-54 0,10 0-6 16,0-2 15-16,7 0 19 0,2 0 20 15,7-3 41-15,2 0 6 0,3-2 23 16,0-2-19-16,-3 0-10 0,1-3-96 16,-3-3-87-16,-3 0-107 0,2-3-137 15,-2 3-252-15,-3-2-324 0</inkml:trace>
  <inkml:trace contextRef="#ctx0" brushRef="#br1" timeOffset="48050.32">20255 16138 1373 0,'0'0'381'0,"0"0"-209"0,0 0-23 15,0 0 62-15,0 0 12 16,0 0-33-16,0 0-58 0,0 0-61 0,0 0-45 16,0 0 19-16,0 0 35 0,-13-58 22 15,4 58-12-15,-1 3-26 0,-3 2-20 16,-1 2 4-16,-5 4 6 0,-4 3-9 16,1 2-20-16,-4 2-23 0,1 0 1 15,2 0 0-15,4 0-3 0,4-3 3 16,2-1 6-16,7-2 35 0,0 0-12 15,4-2-19-15,2 1-13 0,0 0 0 16,8 0-4-16,3 1-18 0,3-2 0 0,3 0 19 16,5-1 0-16,1-2-10 0,6-2-31 15,3-3-42-15,3-2-41 0,0 0-49 16,0 0-58-16,-4-2-111 0,-2-1-169 16,-7 2-169-16,-3-1-50 0,-5 1 108 15</inkml:trace>
  <inkml:trace contextRef="#ctx0" brushRef="#br1" timeOffset="48337.4">20413 16327 418 0,'0'0'747'0,"0"0"-269"15,0 0-205-15,0 0-46 0,0 0 7 16,0 0-2-16,50-66-58 0,-46 63-3 16,-4 1-14-16,0 2-52 0,1 0-68 15,-1 0-37-15,0 0-16 0,0 0-6 16,0 0-13-16,2 0-19 0,-1 3 28 16,2 1 7-16,1 1 16 0,-1 0-13 0,3 2 13 15,4-2 1-15,-1 0-11 0,4 0-48 16,4 0 1-16,2-2 58 0,2-2 2 15,5-1 0-15,-3 0 13 0,-2-4-11 16,-3-2 101-16,-5-2 31 0,-3 1 17 16,-3-4 27-16,-1-2 15 0,-1-2-58 15,2-3-40-15,-2-4-51 0,1 0-41 16,3-1-3-16,-2 2-13 0,3 5-46 16,-3 2 5-16,-1 4-31 0,-1 3-38 15,-2 3-32-15,-2 1-8 0,-1 3-70 0,0 0-107 16,0 0-151-16,0 0-35 0,0 4-92 15,-1-1-201-15</inkml:trace>
  <inkml:trace contextRef="#ctx0" brushRef="#br1" timeOffset="48599.51">20775 16086 188 0,'0'0'1019'0,"0"0"-635"0,0 0-166 16,0 0-39-16,0 0-17 0,0 0-20 16,0 0-22-16,0 0-29 0,80-25-20 15,-63 25-33-15,-3 0-12 0,3 4 10 16,-3 4 35-16,-3 2 28 0,-4 0-31 15,0 1-14-15,-5-2-9 0,-1 2-6 16,-1-4 9-16,0 2-7 0,-1-4-9 16,-1-3-3-16,-1-1-3 0,3-1 28 15,0 0 35-15,0-1 143 0,0-5-58 16,0-4-89-16,0-2-41 0,3-2-44 16,3-4-22-16,4 0-35 0,0-1-12 15,3 2-32-15,5 3-29 0,-1 0 6 0,2 3-10 16,-1 2-3-16,0 1-62 0,-1 2-71 15,-5 2-95-15,-2 2-164 0,-3 2-220 16,-3 0-269-16</inkml:trace>
  <inkml:trace contextRef="#ctx0" brushRef="#br1" timeOffset="48783.15">21141 15965 649 0,'0'0'824'0,"0"0"-304"0,0 0-144 16,0 0-50-16,0 0-62 0,0 0-37 15,0 0-48-15,0 0-87 0,0 0-92 16,0 0-50-16,0 0-32 0,29-14 47 15,-12 19 22-15,3 4 13 0,2-1-1 16,4 3 1-16,-1-1 15 0,-4 1-15 16,-2 0-13-16,-3-2-121 0,-3 0-20 0,-3-2 0 15,-2 0-27-15,-2-3-48 0,0 0-69 16,-3-3-143-16,-1-1-132 0,0 0-43 16</inkml:trace>
  <inkml:trace contextRef="#ctx0" brushRef="#br1" timeOffset="48965.28">21457 15902 497 0,'0'0'1041'0,"0"0"-605"16,0 0-145-16,0 0-3 0,0 0-43 16,0 0-39-16,0 0-94 0,0 0-112 15,0 0-6-15,-9 0 6 0,-4 13 30 16,-4 3-4-16,3 0-24 0,0-1-1 16,3-2-1-16,5-2-60 0,2-2-88 15,2-1-32-15,2-2 6 0,0 0-23 16,2-2-10-16,4-3-23 0,4 0 18 15,4-1-139-15,4 0-167 0,-3-1-267 16</inkml:trace>
  <inkml:trace contextRef="#ctx0" brushRef="#br1" timeOffset="49277.62">21618 15929 435 0,'0'0'1481'0,"0"0"-1101"0,0 0-180 16,0 0 36-16,0 0 8 0,0 0-39 15,0 0-36-15,0 0-54 0,0 0-58 16,0 0-46-16,0 0-11 0,-76-14-12 15,76 14-14-15,0 0-15 0,0 0-7 16,-1 0 29-16,1 3 16 0,0-2-16 16,0 2 6-16,0 0 10 0,0-2-45 15,0-1-25-15,1 1-29 0,5-1 12 16,-2 2 51-16,0-2 36 0,2 0 3 16,-1 0 2-16,0 0 21 0,-1 0 2 15,2 0 1-15,1 0 3 0,2 0 0 16,5 0-7-16,-2-3-22 0,2 2-12 0,-1 1-16 15,-1 0-11-15,-1 0 17 0,0 1 18 16,-1 0 1-16,0 2 3 0,-2-2 16 16,1 0-16-16,1-1-25 0,-1 0-59 15,0 0-38-15,0 0-48 0,-1-1-79 16,0-5-127-16,1-2-281 0,-1 2-450 0</inkml:trace>
  <inkml:trace contextRef="#ctx0" brushRef="#br1" timeOffset="49499.82">21866 15555 1816 0,'0'0'1139'15,"0"0"-957"-15,0 0-57 0,0 0 145 16,0 0-36-16,0 0-61 0,0 0-46 0,0 0-127 16,0 0-107-16,0 0-59 0,0 0 159 15,-18-8 7-15,24 27 41 0,-1 3-16 16,1 3-13-16,1-1-12 0,0 0-16 15,2-1-47-15,-1-1-60 0,0-2-48 16,-1-1-55-16,-2-1-43 0,0-1-26 16,-4-1-135-16,-1-3-219 0,0-3-461 15</inkml:trace>
  <inkml:trace contextRef="#ctx0" brushRef="#br1" timeOffset="49695.1">21899 15823 959 0,'0'0'1074'0,"0"0"-766"0,0 0-79 15,0 0 3-15,0 0-20 0,0 0-45 16,0 0-68-16,68-70-67 0,-41 57-32 16,5 2 2-16,1-2-4 0,-1 1 1 15,-3 3-12-15,-5 3-9 0,-7 1-17 16,-5 2-18-16,-3 3-52 0,-5 0-19 16,0 0-46-16,-4 0-51 0,0 4-63 15,0 1-50-15,-2 2-165 0,-6-1-152 16,3-1-105-16</inkml:trace>
  <inkml:trace contextRef="#ctx0" brushRef="#br1" timeOffset="50092.31">22141 15694 451 0,'0'0'655'0,"0"0"-306"0,0 0-86 0,0 0-16 15,0 0-26-15,0 0-30 0,0 0-40 16,0 0-60-16,0 0-33 0,0 0 13 16,0 0 51-16,8 12-13 0,-8-6-35 15,0 3-23-15,0 0-16 0,0-1-12 16,0 1-7-16,0 0-15 0,3 0 0 16,0-1 2-16,3 0-2 0,3 2-1 15,4-1 0-15,4 0 3 0,5-2 10 16,1-1 0-16,2-3-13 0,1-1 0 15,-1-2 16-15,-2 0 16 0,-4-4 3 16,0-3 10-16,-6 1 15 0,0-3 29 0,-6 0 16 16,-1-2-20-16,-2-1 22 0,-4-2-41 15,0-4-18-15,0-3-33 0,0 0-14 16,0 2 12-16,-1 1-13 0,-1 4-12 16,0 1-25-16,2 2-70 0,0 4-23 15,0 1-47-15,0 1-59 0,4 3-103 0,5 1-71 16,3 1-8-16,0 0-66 0,2 0-92 15,-1 0-141-15</inkml:trace>
  <inkml:trace contextRef="#ctx0" brushRef="#br1" timeOffset="50326.46">22549 15600 285 0,'0'0'1114'0,"0"0"-525"16,0 0-152-16,0 0-137 0,0 0-100 16,0 0-94-16,0 0-78 0,0 0-27 0,0 0 2 15,0 0-3-15,0 0-4 0,65 36 4 16,-56-27 0-16,-4 1 42 0,0 1-30 15,-4-1-12-15,-1 2-3 0,0-3-10 16,0-2 13-16,0-2 3 0,0-1 32 16,0-2 13-16,0-2 67 0,-1 0 70 15,1-3 52-15,0-3-70 0,0-5-167 0,1-1-28 16,10-4-76-16,1-1-45 0,6 1-9 16,5-1-37-16,3 2-64 0,4 1-21 15,0 3-68-15,0 0-139 16,-1 3-121-16,-4 0 64 0,-9 4-124 0</inkml:trace>
  <inkml:trace contextRef="#ctx0" brushRef="#br1" timeOffset="50627.71">22932 15554 199 0,'0'0'655'16,"0"0"-407"-16,0 0-144 0,0 0 121 15,0 0-7-15,0 0-13 0,80 18-27 0,-64-18-22 16,0 0-17-16,-1-3-32 0,-2-1-14 16,2-1-18-16,-4-1-17 0,1-2-16 15,-1 0-7-15,-3-1-6 0,0-1-10 16,-2-3-19-16,-2 1-6 0,-2 0-10 15,-2-1 16-15,0 1 19 0,-6 2 26 16,-3 3 167-16,-1 3-46 0,-2 0-63 0,-3 1-14 16,2 3-10-16,-1 0-9 15,0 1-26-15,-1 6-44 0,0 3 1 0,2 1 11 16,0 4-10-16,2-1-2 0,4 1-13 16,4-1-12-16,3-1 0 0,0-1 25 15,6-3 92-15,6 0-1 0,4-3 1 16,4 1-4-16,6-3-22 0,3-3-30 15,3 0-36-15,2-1-69 0,-2 0-16 16,1-3-63-16,-2-2-67 0,0-1-43 16,-3 1-136-16,-2-2-203 0,-9 2-568 15</inkml:trace>
  <inkml:trace contextRef="#ctx0" brushRef="#br1" timeOffset="52064.46">21344 16897 152 0,'0'0'1376'0,"0"0"-930"0,0 0-148 16,0 0-75-16,0 0-10 0,0 0-29 16,0 0-40-16,0 0-48 0,0 0-51 15,0 0-23-15,0 0 10 0,-78 6 19 16,64 3 13-16,0 1-20 0,-1 2-15 16,4 1-10-16,1 1-3 0,1 0-14 15,3-1 0-15,1 1-1 0,2 0-1 0,3-1-3 16,0 1-19-16,3-1 0 0,7-1-7 15,5-4 7-15,3 2-20 0,6-5-12 16,7-3-10-16,6-2 19 0,6 0 17 16,6-6-7-16,2-3-46 0,-1-3-76 15,1 0-88-15,-7 0-97 0,-5 0-129 16,-7 1 6-16,-6 1 103 0,-9 3 147 16,-1 0 127-16,-7 2 88 0,-3 0 128 15,-4-1 162-15,1-1-4 0,1 1-45 16,-1-1-82-16,0 1 26 0,-1 1 0 0,-1 1 29 15,1 0 61-15,-2 0-21 16,0 2-17-16,0 0-55 0,0 2-19 0,0 0-11 16,0 0-35-16,0 0-29 0,0 0-16 15,0 0-40-15,0 0-32 0,0 0-3 16,1 0-29-16,0 0-21 0,4 0-17 16,1 2 70-16,6 1 0 0,2 0-59 15,4 1-27-15,3-1 4 0,3-2 12 0,2 0 10 16,0-1 12-16,1 0 7 0,0-2 30 15,-5-2 11-15,0-3 38 0,-7 1 13 16,-3-2-3-16,-3 0 41 0,-3-3 18 16,-2-2-18-16,0-3-23 0,-1-2-44 15,1-2-19-15,-1-2-3 0,2 1 0 16,1 2-28-16,0 4-60 0,0-1-42 16,2 4-54-16,-3 2-88 0,1 2-71 15,1 3-125-15,-2 2-129 0,-3 3-113 0,1 0-79 16</inkml:trace>
  <inkml:trace contextRef="#ctx0" brushRef="#br1" timeOffset="52505.38">22203 16723 425 0,'0'0'681'0,"0"0"-199"15,0 0-228-15,0 0-17 0,0 0-40 16,0 0-28-16,0 0-63 0,0 0-38 16,0 0-36-16,0 0-20 0,65 42-12 15,-60-35-3-15,-1 0 3 0,-2 0 3 16,-1-1 20-16,-1-1-1 0,0-1 10 15,0-1 4-15,0-2-7 0,0-1 9 16,0 0 36-16,0 0 26 0,0-6 47 16,0-1-64-16,1-2-44 0,6-2-39 0,-1-4-22 15,4 1-23-15,3 0-12 0,3-2 6 16,3 4-13-16,0-2-39 0,5 2-29 16,-1 2-58-16,1-1-75 0,-2 4-56 15,1 1-75-15,-4 2-37 0,-4 2 26 16,-3 1 32-16,-2 1 104 0,-5 0 151 15,-1 0 107-15,-4 0 13 0,2 2 195 16,-2 1 47-16,1-2-30 0,-1 0 39 16,0-1 61-16,0 0-16 0,0 2 23 15,0-2-43-15,2 0-33 0,-2 1-36 16,1-1-46-16,2 1-111 0,0 2-49 0,2 0 63 16,1 0 26-16,3 1-4 0,2 1-25 15,1 2-32-15,0-1-13 0,2-1-3 0,0 2 3 16,4-1-4-16,-2 1 4 0,2-2-6 15,1 0-10-15,0 0-73 0,-1-2-30 16,1-2-16-16,-2-1-35 0,3 0-75 16,-2-1-117-16,1-7-223 0,1-2-150 15,-6-3-57-15</inkml:trace>
  <inkml:trace contextRef="#ctx0" brushRef="#br1" timeOffset="52689.97">22951 16531 1048 0,'0'0'693'0,"0"0"-281"16,0 0-30-16,0 0-63 0,0 0-50 15,0 0-45-15,0 0-100 0,0 0-111 16,0 0-1-16,0 0 45 0,0 0 16 16,-75 41-38-16,61-25-35 0,5 1 0 15,2 0-16-15,4-2 13 0,2-1 0 0,1-2 0 16,0 1-67-16,6-2-57 16,2-3-16-16,4 0-46 0,-1-3-38 0,5-1-102 15,4-4-228-15,-3 0-673 0,12-4 466 0</inkml:trace>
  <inkml:trace contextRef="#ctx0" brushRef="#br1" timeOffset="53010.54">23127 16641 78 0,'0'0'1809'15,"0"0"-1407"-15,0 0-221 0,0 0 42 16,0 0-11-16,0 0-99 0,0 0-72 0,0 0-37 16,0 0-4-16,0 0 0 0,78-57-23 15,-55 46-12-15,-1 2-7 0,-2-1 10 16,-4 0 32-16,-5-1 10 0,-2 0 6 15,-5-1-16-15,1 0-39 0,-5 0 1 16,0 2 19-16,0-1 19 0,-8 4 4 16,-2 1 44-16,-1 3-28 0,-2 2-18 15,-6 1 15-15,-2 0 22 0,-1 6-7 16,-4 1-3-16,1 4-7 0,-1 1-18 16,4 1-4-16,4 3 0 0,4-1-13 15,6 2-13-15,6-1 26 0,2 0 64 0,5 0 22 16,8-3-22-16,2 2-29 0,3-3-9 15,1-4-1-15,4 0 4 0,0-3-3 16,2-2-26-16,-1-2 0 0,4-1-55 16,-2 0-59-16,1-1-72 0,-1-5-110 15,-2-2-211-15,-8 2-570 0</inkml:trace>
  <inkml:trace contextRef="#ctx0" brushRef="#br1" timeOffset="84150.28">17312 11053 209 0,'0'0'186'0,"0"0"-92"16,0 0-9-16,0 0 6 0,0 0-32 15,0 0-7-15,0 0 13 0,0 0-52 16,0 0 4-16,-21 0 22 0,18 1 16 16,-2-1-9-16,2 3 19 0,1-3 36 15,-1 0 45-15,0 0 92 0,0 0 32 16,1 0-105-16,-1 0-38 0,3 0-33 15,0 0-20-15,0 0 4 0,0 0 9 16,0 0-29-16,0 0-32 0,-1 0-24 16,1 0-2-16,0 0-2 0,0 0-11 0,0 0 10 15,0 0 1-15,0 0 2 0,0 0-1 16,0 0 2-16,0 0-1 0,0 0 3 16,0 0 17-16,0 0 2 0,0 0 1 15,0 0-1-15,0 0 11 0,-3 0 9 16,2 0-10-16,-2 0-32 0,-1 0-2 0,-1-3 1 15,1 2 1-15,-2-2 1 0,2 0 2 16,-2 2 0-16,3-3 13 0,0 3-13 16,0-1 10-16,2-2-13 0,0-1 0 15,1 3-3-15,0-2-16 0,0 1-7 16,0-1 0-16,0-1 4 0,0 3 9 16,0-2 13-16,0 1-1 0,0-1-1 15,1-1-1-15,0 1 3 0,2-3 1 16,2-1 3-16,-1 1-1 0,3-3-2 0,0 1-1 15,1-2-2-15,0-1-11 0,2 1 10 16,0-1 1-16,2 1-1 0,4-2 1 16,-2 0 0-16,2-1-11 0,4-1-6 15,-1 0 6-15,3 0 1 0,2 0 12 16,-1 0 13-16,2 1-12 0,1 2 2 16,-1 1 10-16,3-1 7 0,1 1-17 15,2-1 10-15,1 2-12 0,4 0-1 0,6-1-3 16,4 2-17-16,3 0 9 0,7 2 11 15,3-1 4-15,3 0 15 0,3 1-17 16,-1 1 14-16,-2 1 10 0,-2 1-24 16,-4 3 9-16,-4 1-11 0,-4 4-26 15,-4 2 0-15,-2 6 26 0,-3 0 20 16,-2 4 2-16,-3 1-18 0,-4 3 8 16,-4 0 5-16,-3 2-17 0,-3 1 1 15,0 0 0-15,-4 0-1 0,0 3 1 0,-4-3 1 16,-1 0-2-16,-1 0 0 0,-3-1-3 15,-1-1 3-15,-3-3-2 0,0 3 2 16,-1-3-3-16,-2 0 2 0,0-2 0 16,0 1 1-16,-5 1 2 0,-1-4 2 15,2 0 8-15,-2-2-8 0,0-3 15 16,1-1-6-16,0-4-13 0,0 0-23 0,0-1 1 16,2 0-1-16,0-3-9 15,-2 0 6-15,-1 0-9 0,0 0-20 16,-1 0-13-16,-2 0-19 0,-2 0-4 0,-1 0-25 15,1 0-47-15,-4 0-57 0,4-1-41 16,-1-1 30-16,5 1 68 0,1-1 92 16,0 1 51-16,2-2 20 0,0 2 33 15,1-1 61-15,2-1 33 0,-1 2 26 16,2 0 33-16,-3 1-4 0,3-2-17 0,-3 1-19 16,-1 0-42-16,0 1-10 15,-1-2 0-15,2 2-7 0,-1 0-29 0,4 0-58 16,0 0-42-16,0 0-26 0,0 6 13 15,4-1 23-15,4 1 30 0,5 2 2 16,5-2 3-16,7 1-3 0,4-2 0 16,4-1-25-16,1-3-36 0,2-1-23 0,-2 0-79 15,-6-1-64-15,-2-3-33 0,-7-1-65 16,-2-1-57-16,-3 2 86 16,-2-4 22-16,-3 1 124 0,0-2 150 0,-2 0 3 15,-1 3 304-15,-4-2 133 0,0 2 35 16,-2 1-32-16,0-1-145 0,0 1-51 15,0 3-24-15,0-2-4 0,0 4-10 16,0 0-148-16,0 0-61 0,0 0-81 16,0 6 81-16,0 6 52 0,0 1 28 0,-7 3-58 15,-5 4-22-15,-4 2-122 16,-4-2-86-16,-3 2-105 0,4-8-231 0,-7 7-679 16</inkml:trace>
  <inkml:trace contextRef="#ctx0" brushRef="#br1" timeOffset="89319.51">16486 16989 154 0,'0'0'222'0,"0"0"-75"15,0 0-27-15,0 0-18 0,0 0 8 16,0 0-18-16,0 0-11 0,0 0 40 16,0 0 2-16,0 0-18 0,0 0-40 15,0-26 3-15,-1 25-19 0,1-2 9 0,0 2-2 16,0 0-4-16,-1-1-26 15,1 1 3-15,0 1 7 0,-2-1-1 0,2 1-5 16,0-1 5-16,0-1-2 0,0 2-7 16,0 0 0-16,0 0 3 0,0 0 3 15,0 0-19-15,0 0-12 0,0 0 2 16,0 0-2-16,0 0-1 0,0 0-1 16,0 0 1-16,0 0 1 0,0 0 1 15,0 0 0-15,0 0 1 0,0 0 0 0,0 0 10 16,0 0-9-16,0 0 22 0,0 0-4 15,0 0 8-15,0 0-5 0,0 0 1 16,-1 0 7-16,1 0-31 0,-2-1 0 16,1 1 0-16,1 0 18 0,-2 0-4 15,2-1 0-15,-1 1 7 0,1 0-22 16,0 0 2-16,-2 0-1 0,2 0-1 16,0 0 0-16,0 0-1 0,0 0 0 15,0 0 2-15,0 0 15 0,0 0-14 16,0 0-1-16,0 0 11 0,0 0-11 0,0 0-2 15,0 0-13-15,0 0-16 0,0 0 28 16,0 0 1-16,0 2 13 0,0 1-11 16,0 1-2-16,0 0-2 0,0 1-18 0,0-1 4 15,0-1 13-15,3 3-20 16,0-2 21-16,0 2 0 0,1 0 1 0,3 3-1 16,1 3-14-16,0 3 12 0,1 3-9 15,2 2 10-15,1 1 3 0,1 0 3 16,-1 1 33-16,-1 0-10 0,3 0-7 15,-2-1-6-15,2-1-12 0,-1 0 32 16,-1 0-1-16,4-2 10 0,0-2 10 16,2 1-20-16,2 0 4 0,-1-1 12 15,4-2-16-15,0-1-3 0,2-3-13 16,1-1 4-16,4-3-1 0,5-2-3 0,2-1-3 16,4-3 13-16,4 0 6 0,2 0-3 15,3-4-27-15,2-2-1 0,0-4 0 16,6 2 1-16,-1-2-2 0,2 0-1 15,0 0-44-15,3 0 16 0,-1-1 13 16,-1 0 14-16,-2 1-30 0,0-2 29 16,-5 0-20-16,-3 0-9 0,-3-1-7 15,-4-2 4-15,-4 0-4 0,-5-1-6 0,-3 1 16 16,-3-2 16-16,-5 1 11 0,-2-4-31 16,-1 0-54-16,0-5-62 0,0 1-81 15,0-2-14-15,0 2-42 0,-5 3 16 16,-5 4-111-16,-4 7-177 0</inkml:trace>
  <inkml:trace contextRef="#ctx0" brushRef="#br1" timeOffset="90028.86">16515 17084 1513 0,'0'0'403'0,"0"0"-231"0,0 0-78 15,0 0 3-15,0 0-16 0,0 0-81 16,0 0-26-16,0 0-16 0,0 0 17 16,0 0 25-16,-31 75 0 0,26-53 0 15,1-1-13-15,-1-1-4 0,2-2 14 16,2 0 3-16,-2-3 13 0,2 0-11 15,-2-4 14-15,3-2-3 0,0-2-13 16,0-3-1-16,0-2 1 0,0-2 7 0,0 0 100 16,0-1 125-16,0-7-48 0,4-5-46 15,0-5-13-15,-1-4-39 0,2-6-41 16,-2-3-3-16,1-1-10 0,-1-2-7 16,-2-1-12-16,1 4 9 0,-1 2-11 0,1 6-11 15,0 6 0-15,0 6 3 0,-1 4-3 16,1 3-1-16,-2 3-21 0,1 1-39 15,2 0-32-15,1 0 10 0,5 4 45 16,3 4 25-16,1 2 0 0,5 3-6 16,4 1-23-16,8 0-41 0,2 1-17 15,8-4 32-15,4-1-25 0,4-2-59 16,3-4-110-16,4-1-121 0,-3-2-189 16,-13-1-240-16</inkml:trace>
  <inkml:trace contextRef="#ctx0" brushRef="#br1" timeOffset="100294.98">11289 4749 457 0,'0'0'414'0,"0"0"-248"0,0 0-16 0,0 0-10 15,0 0-33-15,0 0 33 0,0 0-20 16,0 0-120-16,0 0-13 0,-24-7-107 0,24 13 84 15,0 2 36-15,-2 3 46 16,1 5-17-16,0 2 7 0,-5 4 94 0,0 1-49 16,2 2 3-16,-2-3 7 15,3 1-6-15,2-5-46 0,-1-4-25 0,2-2-14 16,2 0-23-16,4-2-6 0,2-2 0 16,2 0 29-16,2-4 48 0,2 0 53 15,5-4 18-15,5-3 20 0,2-9 46 16,6-7 30-16,4-8-70 0,6-11-1 15,8-5-55-15,3-6-57 0,8-6-29 16,2-3-3-16,5-3 0 0,3 0-35 16,1 0 32-16,0 4-45 0,-3 7 0 15,-7 6 46-15,-6 8-62 0,-11 7-58 0,-10 8-48 16,-11 8-117-16,-11 7-98 0,-9 6-278 16,-4 0-168-16</inkml:trace>
  <inkml:trace contextRef="#ctx0" brushRef="#br1" timeOffset="101875.9">11026 11782 189 0,'0'0'678'0,"0"0"-270"15,0 0-171-15,0 0-90 0,0 0-1 16,0 0-13-16,0 0-16 0,0 0-30 16,0 0-87-16,0 0 0 0,23 47-45 15,-17-46 22-15,-2 2 23 0,0-2-32 16,2 0 32-16,0 0 32 0,-3 1 40 16,1-1-1-16,-3 0 0 0,2 0 7 15,-1-1-17-15,1 2 4 0,0-1-17 16,-2 1-6-16,2 0-13 0,0-1 0 0,2 3-6 15,1 0-4-15,-1 1-15 0,2 2 12 16,-1-1-13-16,2 1 10 0,-1-1-12 16,2 2-1-16,-2-2-1 0,3-1-1 15,-1 2 2-15,1-3 1 0,0-1 0 0,0 0 18 16,0-2 7-16,3-1 6 16,0 0 7-16,3 0 22 0,2-4 6 0,3-6 7 15,9-5 3-15,9-10-29 0,12-10-29 16,9-9-19-16,12-12-13 0,9-8 13 15,10-7-3-15,5-4-93 0,5 3-71 16,-1 5 103-16,-5 8-33 0,-7 10-45 16,-11 10-314-16,-16 13 15 0,-21 10-363 15</inkml:trace>
  <inkml:trace contextRef="#ctx0" brushRef="#br1" timeOffset="131896.78">9889 8514 134 0,'0'0'231'0,"0"0"11"15,0 0-83-15,0 0-90 0,0 0-4 16,0 0 13-16,0 0 4 0,0 0-4 16,0 0-13-16,-35-23-39 0,31 21 75 0,-2-2-72 15,-2 1-27-15,2-1 21 0,1-1-20 16,1 3 95-16,1-1 42 0,2 2-59 16,-1-1-45-16,1 2-20 0,-1-1-16 15,2 1-1-15,-1 0-2 0,1 0-10 16,0 0 12-16,-3 0 1 0,3 0 1 15,-1 0 18-15,1 0 11 0,0 0-13 16,0 0-17-16,0 0-39 0,0 0-29 16,0 0-23-16,4 0-23 0,2 0 0 15,2 0-85-15,1 0 24 0,1 0 174 0,-4 0-601 16,-2 0 244-16,-51 0 312 0</inkml:trace>
  <inkml:trace contextRef="#ctx0" brushRef="#br1" timeOffset="133414.38">10001 8858 65 0,'0'0'219'0,"0"0"-135"0,0 0 44 0,0 0-57 16,0 0-71-16,0 0-110 0,0 0-282 15</inkml:trace>
  <inkml:trace contextRef="#ctx0" brushRef="#br1" timeOffset="134107.6">9639 8545 16 0,'0'0'480'0,"0"0"-132"0,0 0-152 16,0 0-92-16,0 0-58 0,0 0-20 15,0 0 6-15,0 0 34 0,0 0 38 16,0 0 42-16,0 0-19 0,6-2-85 16,-6 2-6-16,0 0-11 0,0 0-25 15,0 0-26-15,0 0 3 0,0 0 10 16,0 0 13-16,0 0-3 0,0 0-13 15,0 0 3-15,0 0 11 0,0 0 2 16,0 0 13-16,-1 0 16 0,-1 0 10 16,2 0-13-16,0 0-10 0,0 0-15 0,0 0-1 15,0 0-26-15,0 0 13 0,0 0-16 16,2 0-26-16,4 1 54 0,3 0-16 16,6 4 17-16,5 2 0 0,4-1 36 15,4 3-75-15,5 0 78 0,3 0-94 16,3 0 139-16,3 3-84 0,4-1 143 0,9 0 123 15,1-2-253-15,9 0 20 0,4-6 67 16,6 1 13-16,7-4-19 0,7 0-26 16,4-5-68-16,0-2 22 0,1-3-9 15,0 2 69-15,-4-3-82 0,1 2-26 16,0 0 0-16,-2 2 26 0,-5-1 49 16,-5 3-49-16,-9 0-97 0,-13 1 58 15,-13 2-61-15,-10 2 13 0,-12 0-4 16,-7 0 4-16,-7 0-43 0,-4 2 7 15,-1-1 29-15,0 2 22 0,0-1-64 16,-1 2-92-16,-2 1-13 0,0 2 23 0,0-2-131 16,-20 2-183-16</inkml:trace>
  <inkml:trace contextRef="#ctx0" brushRef="#br1" timeOffset="135366.47">11294 8624 273 0,'0'0'254'0,"0"0"20"0,0 0-30 16,0 0 72-16,0 0-52 0,0 0-30 15,0 0-59-15,0 0-63 0,0 0-112 16,-32-4-169-16,24 6-202 0,2-2 371 16,0 0 335-16,2 0-231 0,-1-4-68 15,2 2-4-15,2 1 62 0,-1-2-13 0,2 3 3 16,-2 0-35-16,2 0-49 0,0 0-16 16,0 0-59-16,7 4 17 0,3 2 58 15,9 5 36-15,1-1-17 0,7 1 4 16,2 2-20-16,4 1-3 0,5-2 0 15,2 0 55-15,-1 0 9 0,4-3-22 16,0 2-42-16,-4-1-32 0,0-2 30 16,-1 1 1-16,-5-1-31 0,-7-3-7 15,-3-1-3-15,-4 0 30 0,-8-2 12 16,-2 0 1-16,-4-1 0 0,-3-1 22 16,-2 1 51-16,0-1 10 0,0 0 52 15,0 0 15-15,0 0-39 0,0 0-31 0,-8 0-8 16,-6 2-73-16,-6 2-16 15,-10 3-22-15,-7 2-10 0,-11 4-20 0,-8 2-31 16,-8 6-91-16,-9 0-36 0,-8 6-179 16,16-8-262-16,-44 12-451 0</inkml:trace>
  <inkml:trace contextRef="#ctx0" brushRef="#br1" timeOffset="135734.44">10305 8617 1481 0,'0'0'435'0,"0"0"-221"15,0 0-129-15,0 0-27 0,-106 5-45 16,71 8 23-16,-1 0 2 0,-2 2-21 16,4-4 51-16,1 0 32 0,8-1-62 15,5-2-38-15,8 0-19 0,4 0-46 16,4-1-22-16,1 3 42 0,1 1 42 16,1 1-1-16,-1 2-22 0,2-1 4 15,0 2 6-15,5-1 16 0,4 2-17 16,2-2 17-16,2-1-1 0,7 0 4 15,1-3-6-15,4-2 0 0,6-4-94 16,2-4-68-16,2-1-72 0,0-10-157 16,-6 1-342-16</inkml:trace>
  <inkml:trace contextRef="#ctx0" brushRef="#br1" timeOffset="136216.6">10403 8197 475 0,'0'0'372'0,"0"0"-183"16,0 0-189-16,0 0-68 0,0 0 19 15,0 0-3-15,0 0 29 0,0 0-12 16,0 0 22-16,-36 68 0 0,43-59-3 0,2-2 16 15,1 2 4-15,5-2 12 16,-2-4 13-16,4-1 17 0,0-2 3 0,3 0-7 16,0-8-13-16,-2-1-12 0,-1-2-4 15,-1-2 3-15,-2-3 10 0,-2 1-10 16,1-3 20-16,-6-4-10 0,0 0-3 16,-4-1-20-16,0-1 14 0,-3-2-15 15,0 0 0-15,0 3 1 0,-3 1 17 16,-3 4 71-16,-2 4 62 0,-4 3 39 0,-4 5-36 15,-7 5-62-15,-8 1-87 0,-11 11-4 16,-13 11-6-16,-7 8-7 0,-9 7-10 16,-3 7 18-16,1-1 2 0,7 4-156 15,11-7 36-15,15-4 81 0,14-9-52 16,19-4-33-16,8-5-3 0,17-5 104 16,9 0 23-16,9-4 13 0,7-1-13 15,5-7-13-15,7-1-9 0,5 0-27 0,2-9-10 16,6-4 23-16,-2-1-58 0,2-1-59 15,-5-2-82-15,-2 1-78 0,-18 4 91 16</inkml:trace>
  <inkml:trace contextRef="#ctx0" brushRef="#br1" timeOffset="148770.44">9928 7622 751 0,'0'0'336'0,"0"0"-193"0,0 0-143 16,0 0-7-16,0 0-51 0,0 0-56 15,0 0 49-15,0 0 65 0,80-4 84 16,-38-1 73-16,9-1-115 0,9-1 72 16,5 0-10-16,7-1-6 0,4 0 12 15,1 1-84-15,5-1 7 0,-2-1-7 16,0 1 3-16,-4-1 10 0,-4 1-39 0,-4 1 62 16,-4-1-59-16,-4-1 17 15,-4 2-20-15,-5-2-59 0,-8 0 33 0,-7 3-26 16,-7 1-114-16,-11 1 43 0,-9 1 48 15,-6 2 52-15,-3 1 23 0,0 0 124 0,-4-3-56 16,-4 2-68-16,-6-1 13 0,-2-2-52 16,-4 0-358-16,1 0 315 0,-2-1-133 15,1 0 209-15,4 0-98 0,-2-2-549 16</inkml:trace>
  <inkml:trace contextRef="#ctx0" brushRef="#br1" timeOffset="148917.44">11094 7401 336 0,'0'0'541'0,"0"0"-251"0,0 0-104 15,0 0 19-15,0 0-4 0,0 0-38 16,0 0-66-16,0 0-97 0,0 0-51 15,0 0-10-15,4-27 58 0,12 27 3 0,0 3 23 16,2 0-20-16,-1 2 1 16,-2 2-4-16,1 1-23 0,-5-1-3 0,-2 1 25 15,-3 1 1-15,-5 1 39 0,-1 1-3 16,-5 1-36-16,-10 1-91 0,-8 2-147 16,6-4-253-16,-25 4-502 0</inkml:trace>
  <inkml:trace contextRef="#ctx0" brushRef="#br1" timeOffset="149251.59">10154 7487 1430 0,'0'0'419'0,"0"0"-218"0,0 0-77 16,0 0-1-16,0 0-68 0,0 0-38 16,0 0-17-16,0 0-26 0,0 0 0 15,-88 5 7-15,74 5 19 0,4-2 0 16,-1 4-29-16,0 1 0 0,5-1 29 0,0 3 0 16,3-2 1-16,2-2-1 0,1 1-13 15,0-2 11-15,4 0-11 0,5 1 11 16,5-2 2-16,5 0 0 0,6-2 0 15,5-1-35-15,6-4-1 0,6 0 20 16,5-2-7-16,4-4-113 16,6-6-169-16,2 0-86 0,-15 0-153 0,22-3-181 0</inkml:trace>
  <inkml:trace contextRef="#ctx0" brushRef="#br1" timeOffset="157206.5">15218 11060 126 0,'0'0'232'0,"0"0"-56"0,0 0-95 0,0 0-32 16,0 0-7-16,0 0-6 0,0 0 3 16,0 0 7-16,0 0-17 0,-3-2-29 15,3 2 0-15,-1 0-16 0,1 0 3 16,-2 0 11-16,2 0 2 0,0 0 13 16,0 0 10-16,0 0 9 0,0 0 11 15,0 0 15-15,0 0 24 0,0 0-4 16,-3 0-13-16,3 0 10 0,-4-1-3 15,3 1-1-15,-2-3-22 0,1 3 16 16,-3 0-10-16,3-1-15 0,-2 1-21 0,0 0-19 16,1 0-3-16,1 0-20 0,-1 0 20 15,2 0-13-15,1 0 14 0,0 0 2 16,0 0 13-16,0 0 7 0,0 0 3 16,0 0 3-16,0 0-4 0,0 0 1 15,0 0 26-15,0 0 0 0,0 0-46 0,0-2-3 16,0 0-1-16,3 0-15 0,0 2-4 15,1-2 7-15,3 1 13 0,3-2 20 16,2 1 32-16,1-1-17 0,3 0-9 16,0 0-6-16,1 2-1 0,1 1 10 15,-2 0-13-15,-1 6-16 0,-4 1 0 16,1 5 83-16,-2 1 27 0,-3 2-29 16,-1 2-26-16,-2-2-19 0,-4 2-1 15,2 0 4-15,-2-3-7 0,0 2-12 16,0-4 2-16,-3 0 1 0,-2-3 9 15,3 0-9-15,-3-3-23 0,4-3-26 16,-1 0 11-16,1-2 15 0,1-1 32 0,0 0 23 16,0 0-19-16,0-3-36 0,0-4-31 15,0 0-1-15,3-2 31 0,1-2 1 16,2-2 0-16,0-3 19 0,2 2-2 16,-2-2-4-16,-2 0 19 0,1 2-7 0,-2 0 11 15,-2 0-7-15,-1 2-10 0,2-1 20 16,-1 0-1-16,-1 0-2 0,3 0-11 15,-2 1-12-15,3 0 10 0,-2 1-23 16,-1 1-10-16,1 4 10 0,-2-1 119 16,1 5-55-16,-1-1-7 0,0 3-18 15,0 0-39-15,2 0-86 0,-2 3-42 16,3 4 70-16,0 4 58 0,1 2 3 16,0 1-3-16,5 4-1 0,-1-1-41 15,3-2-3-15,3 0-45 0,2-1-4 16,5 0-18-16,2-6-40 0,2 3-75 15,4-5-117-15,-8-2-238 0,2 0-536 0</inkml:trace>
  <inkml:trace contextRef="#ctx0" brushRef="#br1" timeOffset="158647.78">14192 11793 102 0,'0'0'199'16,"0"0"-72"-16,0 0-42 0,0 0 45 15,0 0 1-15,0 0-11 0,0 0-38 16,0 0-33-16,0 0-26 0,0 0 16 16,0 0-16-16,63 5 3 0,-57-4 13 15,4-1 62-15,6 0 84 0,6-4 23 16,6-5-19-16,13-5-37 0,11-4-45 15,12-5-48-15,12-4-43 0,9-3-13 0,5-1 1 16,4 2 7-16,0 1-11 0,-5 2-3 16,-8 5-16-16,-11 3-85 0,-15 4-39 15,-15 4 0-15,-12 5-107 0,-15 0-79 16,-10 4-94-16,-3 1-155 0</inkml:trace>
  <inkml:trace contextRef="#ctx0" brushRef="#br1" timeOffset="158907.76">14542 11715 827 0,'0'0'456'0,"0"0"-234"16,0 0-170-16,104-37 22 0,-55 23 24 15,9-3-17-15,7-1-22 0,4 1-59 16,0 1-108-16,-6 2-132 0,-8 3-138 0,-16 4-133 16,-9 3-121-16</inkml:trace>
  <inkml:trace contextRef="#ctx0" brushRef="#br1" timeOffset="159121.84">14525 11779 909 0,'0'0'244'0,"0"0"-175"16,93-35-66-16,-46 19 11 0,0 3 18 0,-2-1-32 16,-2 2-39-16,-4 0-244 0,-9 3-193 15</inkml:trace>
  <inkml:trace contextRef="#ctx0" brushRef="#br1" timeOffset="159378.53">14437 11815 320 0,'0'0'430'0,"0"0"-169"0,0 0-98 0,82-33-14 15,-45 20-38-15,2 2-46 0,2-2-23 16,2 1-6-16,-4 0-16 0,-1 0-20 16,-7 1-56-16,-3 4-168 0,-7 1-95 15,-8 0-99-15,-7 4-116 0</inkml:trace>
  <inkml:trace contextRef="#ctx0" brushRef="#br1" timeOffset="166441.54">14666 13292 667 0,'0'0'652'0,"0"0"-320"0,0 0-137 0,0 0 22 16,0 0 13-16,0 0-42 0,0 0-49 16,0 0-39-16,0 0-16 0,0 0-7 15,0 0-10-15,-24-51-19 0,24 51-48 16,0 0-48-16,0 0-64 0,0 3-62 0,1 7 174 15,3 4 3-15,1 5 74 0,-1 4 14 16,-3 4-5-16,-1 3-25 0,0 0-3 16,0-2-10-16,-1 0-47 0,-2-2 2 15,0-2 13-15,2-2-3 16,-1-3-13-16,1-1-31 0,1-2-91 0,0-2-45 16,0-4-23-16,0-2-20 0,0-2-33 15,3-3-97-15,4-3-80 0,2 0-20 16,2-8-78-16</inkml:trace>
  <inkml:trace contextRef="#ctx0" brushRef="#br1" timeOffset="166661.56">14639 13262 937 0,'0'0'628'0,"0"0"-244"0,0 0-112 16,0 0-3-16,0 0 5 0,-4-66-59 15,9 56-67-15,5-1-62 0,0 1-48 16,6 1-38-16,2 1-14 0,2 4-27 15,-1 1-10-15,2 3 3 0,1 2 48 16,-2 7 48-16,0 4-42 0,-1 4-6 16,-3 2-32-16,-1 2-19 0,-3 0-10 15,1 1-3-15,-3-1-20 0,2 1-73 16,0-3-131-16,0-2-159 0,1-3-184 16,-3-4-154-16</inkml:trace>
  <inkml:trace contextRef="#ctx0" brushRef="#br1" timeOffset="166852.94">15228 13151 1282 0,'0'0'508'0,"0"0"-181"15,0 0-77-15,0 0-18 0,0 0-77 0,-75-29-58 16,45 29-27-16,-2 1-31 16,-1 6-10-16,1 3-8 0,4 1-21 0,3 0-22 15,5 2 2-15,1 2-15 0,5 1 0 16,4 0-17-16,4 0-99 0,2-1-36 15,2-3-26-15,2 1-86 0,0-2-104 16,3-4-85-16,4-2-112 0</inkml:trace>
  <inkml:trace contextRef="#ctx0" brushRef="#br1" timeOffset="167046.6">15111 13187 303 0,'0'0'1008'0,"0"0"-614"0,0 0-50 15,0 0-26-15,0 0-24 0,0 0-59 16,0 0-56-16,0 0-63 0,0 0-94 15,0 0-22-15,0 0-141 0,22-55-67 16,-20 66 208-16,2 5 3 0,-1 5 35 16,-2 4-18-16,2 2-4 0,-2 2-13 15,-1 2-3-15,0-1-51 0,0 2 9 0,0-1-39 16,0-1-80-16,6-2-114 16,5-2-123-16,3-3-139 0,2-3-46 0,-1-7-219 15</inkml:trace>
  <inkml:trace contextRef="#ctx0" brushRef="#br1" timeOffset="167447.51">15513 13357 1595 0,'0'0'451'0,"0"0"-163"16,0 0-23-16,-82-12-29 0,49 12-31 15,0 5-90-15,0 3-54 0,3 2-39 16,2 1 4-16,8 0-26 0,3 2-15 15,4 0-23-15,6 0-17 0,2-1 24 0,2 1-18 16,3 2-44-16,0-2 0 16,3 1 10-16,3-2-23 0,4 3-53 0,2-4-12 15,2 1-17-15,-1-2-42 0,0-1-33 16,1-2 48-16,-1-4 49 0,1-1 166 16,1-2 0-16,-2-3 36 0,3-5 55 15,0-2 75-15,1-4 39 0,-2-2-13 16,-1 2-14-16,-1-1-16 0,-3 0-10 15,-1 2 19-15,-2 1 12 0,-4 4-9 16,1 0-21-16,-2 3-34 0,0 4-43 16,-2 0-66-16,0 0-10 0,0 1-77 0,3 0-54 15,0 0-61-15,2 3 89 0,3 5 83 16,4 1 20-16,1 2 23 0,1-3 12 16,2 3-35-16,3-1-84 0,-3-2-80 15,1-1-59-15,-3 0-126 0,1-2-214 16,-5-1-179-16,1-3-45 0</inkml:trace>
  <inkml:trace contextRef="#ctx0" brushRef="#br1" timeOffset="167860.28">15789 13369 1639 0,'0'0'523'0,"0"0"-180"16,0 0 5-16,0 0-34 0,0 0-87 15,0 0-100-15,0 0-54 0,0 0-73 0,0 0-14 16,0 0-15-16,0 0-40 0,-31-18 2 15,31 25 38-15,3 2 13 0,3 0 13 16,4 1 1-16,0-1-1 0,3-1-35 16,2 0-10-16,-1-1-13 0,5-2-19 15,-2-1 0-15,3 0 16 0,-2-4 22 16,0 0 26-16,-2 0 16 0,2-8 1 16,-4 0 31-16,-3-4 4 0,-2-2 34 15,0 0 10-15,-1-2 32 0,-3 1 12 16,-2-1-3-16,0 1-16 0,-2 2 12 15,0 2-20-15,2 1-15 0,-3 3-22 0,0 3-20 16,3 1-23-16,-3 3-17 16,3 0-100-16,1 3-76 0,2 9 74 0,3 6 102 15,-2 6 73-15,3 7-19 0,-6 3-42 0,-1 6 10 16,-3 3-3-16,-3 1 10 0,-11 2-20 16,-3 2 10-16,-8-1-16 0,-7-2 38 15,-4-1-7-15,-10-5-34 0,-3-4-65 16,-3-5-46-16,-1-5 7 15,1-6-19-15,2-3-61 0,2-6-78 0,4-2-82 16,3-7-91-16,4-1-133 0,12 0-226 16</inkml:trace>
  <inkml:trace contextRef="#ctx0" brushRef="#br1" timeOffset="-210026.84">11103 9110 1036 0,'0'0'254'0,"0"0"-134"16,0 0-58-16,0 0 19 0,0 0 40 15,0 0 9-15,0 0-30 0,0 0-28 16,0 0-17-16,-9-6-19 0,9 6-20 16,0 0-16-16,0 0-1 0,0 0-2 15,0 0 0-15,0 0-19 0,0 0-8 16,-2 0 11-16,2 0 6 0,-1 0-49 0,-1 0-113 15,-1 1-105-15,2 2-215 16,-4-1-320-16,19-8 650 0</inkml:trace>
  <inkml:trace contextRef="#ctx0" brushRef="#br1" timeOffset="-203127.11">9648 8056 359 0,'0'0'283'0,"0"0"-25"0,0 0-27 16,0 0-97-16,0 0-63 16,0 0-15-16,0 0 6 0,0 0-4 0,0 0-12 15,-6 0-20-15,6 0-4 16,0 0-18-16,0 0-2 0,0 0-2 0,0 0 45 15,0 0 27-15,0 0-27 0,0 0-45 16,0 0-16-16,0 0 16 0,0 0 52 16,0 0 52-16,0 1 29 0,0-1-6 15,0 0-30-15,0 0-19 0,0 0-14 16,0 0-9-16,0 0-6 0,0 0-11 0,0 0-5 16,0-1-20-16,6-4-13 0,7-1-91 15,6-4 7-15,11 0 29 0,13-4 10 16,11 0 25-16,12-2 17 0,3 1 2 15,6-2-22-15,1 3 23 0,-1 0 10 16,2 0-10-16,-1 1 0 0,3 0 1 16,-1-1 2-16,4 0 14 0,0 1-17 15,2-3-59-15,0 2-41 0,-1-3 45 16,-3 5 13-16,-6-2-26 0,-7 2 3 16,-11 3 13-16,-11 2 19 0,-9 2 10 15,-12 3-19-15,-7 2 3 0,-8 0 13 16,-6 0 10-16,0 0 16 0,-3 0 52 0,0 0 29 15,0-1 23-15,0-1-65 0,0 0-39 16,0 0-32-16,-3-1 31 0,3 1-2 16,-2 1-13-16,2-3-55 0,0 3-27 0,-1-2-12 15,1 0 12-15,0 1 23 0,0-2 21 16,-1 3 54-16,-1-3 16 0,1 2 7 16,-2-3 78-16,0 0 23 0,0 3 19 15,-1-2-4-15,0 2 1 0,1-3-37 16,0 3-28-16,-2-2-30 0,1 0-16 15,-2 2-9-15,1 0 22 0,2-2-19 16,0 4-1-16,1-1-3 0,2 1-19 16,0 0-16-16,0 0-55 0,0 0-29 15,6 0 42-15,3 0 58 0,1 0 0 16,0 0 19-16,3 3-18 0,-2-1-1 0,4 2-13 16,-4 1-10-16,1 0-22 0,1 2-7 15,-5 2 20-15,1 0 32 0,0 2 3 16,-4 1 33-16,1-1 22 0,-4-2-42 15,-2 1-16-15,0-3-29 0,-5 0 3 16,-7-1-32-16,-4-1-14 0,-6 1-174 16,-4-1-63-16,-4-3-180 0,8 2-179 0</inkml:trace>
  <inkml:trace contextRef="#ctx0" brushRef="#br1" timeOffset="-202740.17">10194 7791 271 0,'0'0'720'15,"0"0"-261"-15,0 0-202 0,0 0-117 16,0 0-72-16,-98 31-22 0,75-20-30 16,-3 2-14-16,-2 1-1 0,-1 2-1 15,0 1-12-15,6 1 9 0,0-3-23 16,6 3 13-16,6-1-29 0,3-3 3 0,6 1-3 16,2-2 16-16,0-1 26 0,6-1 39 15,3 0 13-15,2-3-13 0,2-2-23 16,4 0 0-16,4-2 4 0,5-2 15 15,5-2 53-15,5 0-10 0,2-8-27 16,6-2-15-16,-2-3-36 0,1-4-38 16,-2 3-85-16,-4-3-140 0,-3 0-3 15,-6 0-102-15,-8 6-105 0,-5-4-243 0</inkml:trace>
  <inkml:trace contextRef="#ctx0" brushRef="#br1" timeOffset="-202106.61">10489 7482 1310 0,'0'0'628'15,"0"0"-239"-15,0 0-118 0,0 0-58 16,0 0-81-16,0 0-42 0,0 0-26 15,0 0-19-15,0 0-10 0,0 0-35 16,0 0-39-16,18-39 14 0,-4 33 22 16,1-2-1-16,0-1 4 0,2 2 0 15,1-4 4-15,-2 1 8 0,1 0 8 0,-5-3 8 16,4-2-2-16,-5 1 22 0,0-1-16 16,0-2-10-16,-4 1 7 0,-1-4-10 15,1 1 9-15,-4 0-12 0,-2 0-3 16,-1 3 6-16,0 2-3 0,0 0-3 15,-4 3 0-15,-2 1 2 0,-1 1 14 16,-3 1 41-16,-4 2-32 0,-2 0-38 0,-6 3-1 16,-2 2-28-16,-5 1 1 0,3 0 25 15,0 1-23-15,1 5 1 0,1 1-7 16,5 1-3-16,5 2-32 0,2 1-6 16,4 2-10-16,3 3 9 0,1 0 33 15,4 2 18-15,0 0-44 0,0 2-13 16,7-4 19-16,3 1 3 0,0-1-3 15,3-4-10-15,3 1-6 0,2-2 6 16,3-4 22-16,2 0 14 0,3-3 5 16,1-3 8-16,0-1-33 0,0 0 3 0,0-2-42 15,-4-4-58-15,-3-2-53 0,-2 1 46 16,0-2-33-16,1-2-72 0,3 0 219 16,-1-1 44-16,1 3-12 0,-3 1-7 15,-5 3 1-15,-5 4-24 0,-3 1-45 0,-3 0 42 16,-2 1 46-16,3 3 48 0,-4-3 86 15,0 2 29-15,0-2 32 0,0 1-26 16,0-2-13-16,0 1-19 0,0-1-33 16,-3 0-36-16,1 0-68 0,-1 0-49 15,0 0-97-15,-2 0-107 0,2 0-203 16,3 0-287-16,19-7 270 0</inkml:trace>
  <inkml:trace contextRef="#ctx0" brushRef="#br1" timeOffset="-200376.04">4656 12654 635 0,'0'0'723'16,"0"0"-316"-16,0 0-157 0,0 0-20 15,0 0-7-15,0 0-32 0,0 0-69 0,0 0-61 16,0 0-22-16,0 0 6 0,-3-6-7 16,3 6 14-16,0 0-11 0,0 0-18 15,0 0-21-15,0 0 11 0,0 0-13 16,0 0-12-16,0 0-23 0,0 0-14 16,6 0 33-16,4 0 16 0,4 0 45 15,3 0-3-15,5-2-7 0,4-4-12 16,3-4 2-16,-2 2 14 0,1-3-7 15,-2 0-29-15,-2 1 16 0,-2-2 0 16,-2 0 0-16,-5 1 0 0,0-2 4 16,-5 1-7-16,-1 0 0 0,-2 0 12 15,-4 2 4-15,-3-2 0 0,0 1 12 16,0 0-12-16,-2 1-16 0,-3-1 3 16,-5 2 0-16,0 2-3 0,-2-1-4 0,-4 4-9 15,-2 1-3-15,-3 3-25 0,-6 0-10 16,1 3 7-16,-4 5 28 0,-2 5 13 15,-1 2-1-15,0 3 1 0,1 5-13 16,0 3-29-16,2 2 1 0,6 2 6 0,2 0 6 16,5-4 16-16,4 2-19 15,4-4-4-15,3-1 7 0,3-2-6 16,3-2-10-16,0-1 16 0,8-1 13 16,3-1-19-16,8-3 21 0,5 0 1 0,7-3 0 15,8-3 0-15,5-3 1 0,10-4 2 16,5 0 15-16,1-8-18 0,2-5-73 15,-1-1-17-15,-7-3-70 0,-6-1 0 16,-5 0-53-16,-7 2-81 0,-5 0-101 16,-7 4-164-16,-8 2-93 0,-2 4-86 0</inkml:trace>
  <inkml:trace contextRef="#ctx0" brushRef="#br1" timeOffset="-199933.77">4699 13212 2027 0,'0'0'611'16,"0"0"-347"-16,0 0-62 0,0 0 22 16,0 0-103-16,0 0-121 0,0 0-51 15,78-42 0-15,-32 20 19 0,9-3 10 0,7 0 6 16,4-2 15-16,-1 1-44 0,-5 4-70 16,-6 0-71-16,-5 5-78 0,-9 4-85 15,-11 3-254-15,-10 7-450 0</inkml:trace>
  <inkml:trace contextRef="#ctx0" brushRef="#br1" timeOffset="-199797.16">4738 13351 1016 0,'0'0'375'0,"0"0"-271"0,0 0-46 15,0 0-2-15,101-48 15 0,-45 22-25 16,10-4-46-16,11-1-46 0,1 1-240 15,-19 6-193-15</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5:45:55.864"/>
    </inkml:context>
    <inkml:brush xml:id="br0">
      <inkml:brushProperty name="width" value="0.05292" units="cm"/>
      <inkml:brushProperty name="height" value="0.05292" units="cm"/>
      <inkml:brushProperty name="color" value="#00B050"/>
    </inkml:brush>
  </inkml:definitions>
  <inkml:trace contextRef="#ctx0" brushRef="#br0">2243 1370 1064 0,'0'0'628'0,"0"0"-232"0,0 0-62 16,0 0-5-16,0 0 2 0,0 0-53 15,0 0-31-15,0 0-35 0,0 0-83 16,0 0-98-16,12 11-31 0,-12-8 0 16,0 0-22-16,-3 2-16 0,-3 5 25 15,-1 2 13-15,-3 7 31 0,1 0 38 16,2 5-28-16,1 5-21 0,2-1-8 0,0 4-11 15,4 1-1-15,0 2 16 16,0 0 12-16,0 0-28 0,4-2-2 16,0 1-1-16,1-3-16 0,-1-3 19 0,2-2 15 15,0-3-15-15,-2-3-25 0,3-3-39 16,-4-3-43-16,1-2-6 0,-1-3-19 16,-1-4-14-16,-1-1-26 0,-1-1-25 15,0-3-18-15,0 0 54 0,-6-6 77 16,-4-4-319-16,2 1-318 0,-10-14-854 0</inkml:trace>
  <inkml:trace contextRef="#ctx0" brushRef="#br0" timeOffset="316.45">2107 1409 1550 0,'0'0'1011'0,"0"0"-757"0,0 0-10 16,0 0 63-16,-12-70-63 0,15 55-79 15,7 1-42-15,3 1-51 0,7 1-41 16,0 4-19-16,6 1-12 0,0 4-1 16,0 3-14-16,3 0-1 0,0 4-6 15,2 7 7-15,2 2 2 0,4 4 10 16,0 2-10-16,1 4-15 0,-5 1 6 16,-3 3 22-16,-5 3 79 0,-8 1-79 15,-10 4-7-15,-4 2-24 0,-3 2 31 16,-12 0 9-16,-8 0 35 0,-4 0-28 0,-5 0-4 15,-3-3 4-15,-2-4-16 0,0-3 0 16,4-3 0-16,0-4 0 0,7-7-47 16,4-2-66-16,6-4-51 0,4-4-61 15,5-2-91-15,4-3-101 0,0 0-178 16,4-4-444-16</inkml:trace>
  <inkml:trace contextRef="#ctx0" brushRef="#br0" timeOffset="752.66">2722 1722 1794 0,'0'0'474'0,"0"0"-248"0,0 0 22 0,0 0-154 16,0 0-91-16,0 0-3 0,0 0 87 16,0 0-10-16,0 0-13 0,0 0-6 15,0 0-4-15,29-23-13 0,-6 15-6 16,0-2 7-16,3-3 3 0,1 0-20 15,1-3-24-15,-1 0 12 0,2-1 3 16,-3 0-4-16,-5 2 8 0,-5 1 15 16,-5 1 0-16,-3 4 31 0,-4 1 16 15,-2 3 35-15,-2 1-16 0,0 2-4 16,0-1-5-16,-9 0-14 0,-4 2-40 0,-6 1-16 16,-5 0-22-16,-5 1 15 0,-3 7 1 15,1 2-4-15,-1 2 26 0,2 1-1 16,2 2-34-16,1 2-3 0,1 3-2 0,4-1 2 15,1 0 12-15,4 2-10 0,3-3-2 16,7 0-34-16,3 0-16 0,4 0 1 16,0 0 2-16,7 0 9 0,6-2 17 15,4 1 18-15,2 0 3 0,1-3 19 16,3-2-16-16,3-1 10 0,3-2-11 16,1-2 10-16,5-4-11 0,1-3-1 15,3 0-18-15,1-2-87 0,3-7-58 16,2-3-61-16,-2-2-116 0,1-1-166 15,-11 3-244-15,13-10-800 0</inkml:trace>
  <inkml:trace contextRef="#ctx0" brushRef="#br0" timeOffset="1145.73">3562 1466 1556 0,'0'0'542'0,"0"0"-118"16,0 0-82-16,0 0-70 0,0 0-83 15,0 0-53-15,-76-28-25 0,57 28-54 16,-3 0-6-16,2 0-19 0,3 2-31 16,-2 3 2-16,4 3-1 0,1-1-2 15,4 4 0-15,-1 1-16 0,4 0 0 16,2 3-12-16,4 0-1 0,1 1 4 16,1 0 6-16,11 0 16 0,2-1 3 15,6-1 22-15,2-1 16 0,4 0 13 16,1-2 24-16,1 2 10 0,-1-2-31 15,0 0-29-15,-2 0-25 0,1-1 13 0,-5 0 34 16,-2 1 54-16,-3-1-23 16,-3-1-35-16,-6 1-43 0,-3 0-10 0,-2 2 9 15,-2 1 1-15,-4 1 28 0,-8 1 3 16,-4 3-3-16,-2-1-25 0,-4 0 10 0,-1 0 2 16,-2-4-14-16,2-2 1 15,3-2 2-15,3-4-2 0,4-2 0 16,0-3-2-16,3 0-28 0,1-7-91 0,1-2-28 15,3-2-10-15,2-2-111 0,3-3-229 16,3-2-195-16,5 4-532 0</inkml:trace>
  <inkml:trace contextRef="#ctx0" brushRef="#br0" timeOffset="1320.49">3770 1662 861 0,'0'0'628'0,"0"0"-163"0,0 0-124 0,0 0-80 16,0 0-83-16,0 0-4 0,0 0-14 15,0 0-13-15,0 0-3 0,0 0-14 16,0 0-35-16,73 37-22 0,-72-24-19 16,1-1-13-16,-2 3-41 0,0-2-22 15,0-1-99-15,0 0-59 0,0-1-111 0,-3 0-110 16,3-3-259-16,-1 0-711 0</inkml:trace>
  <inkml:trace contextRef="#ctx0" brushRef="#br0" timeOffset="1457.47">3943 1484 1911 0,'0'0'360'0,"0"0"-98"0,0 0-49 16,0 0-155-16,0 0-58 0,0 0-37 16,0 0-298-16,0 0-203 0,0 0-211 15</inkml:trace>
  <inkml:trace contextRef="#ctx0" brushRef="#br0" timeOffset="2085.33">4346 1577 1786 0,'0'0'671'16,"0"0"-242"-16,0 0-35 0,0 0-146 15,0 0-74-15,-89-8-38 0,63 8-17 16,1 0-28-16,2 1-56 0,2 3-35 16,3 1-17-16,1 4-16 0,4 1 15 0,-3 5-4 15,3 1-3-15,2 4 3 0,2-2 6 16,2 1-6-16,4-1-13 0,3 1-6 16,0-2 10-16,6 0 25 0,4-2 6 15,3 0 0-15,1-4-70 0,3-2 1 0,1-2 18 16,2-2 16-16,4-4 35 0,0-1 14 15,3 0 21-15,0-8 19 16,2-3-26-16,-2-2 7 0,-1-3 25 0,-1-1 22 16,-6 1 31-16,-1-1 10 0,-6 1 8 15,-1 2 61-15,-3 4 24 16,-4 2-25-16,-3 2-23 0,-1 2-33 0,0 2-26 16,0 0-33-16,0 2-76 0,0 0-9 15,2 0-64-15,2 3-79 0,2 7 2 0,4 4 129 16,2 5 18-16,2 6-13 0,-1 2 14 15,0 3 0-15,1 1-19 0,-2 1 4 16,-1 0 17-16,-2 0 0 0,-2 3 22 16,-1-3-22-16,-3 3-3 0,-3 1-16 15,0 0 19-15,-4-1 13 0,-8 1-10 16,-5-3 9-16,-5 1-11 0,-1-5-1 16,-3-1-2-16,-1-2 2 0,1-5 24 15,0-6 7-15,4-5 0 0,-1-3 8 0,2-6 1 16,-1-1-6-16,0-6 2 0,-2-10-5 15,4-3 2-15,4-5-5 0,4-5-10 16,8 0-18-16,4-3-12 0,7-2-40 0,11-1-9 16,6 1 9-16,5-1-27 15,4 0-50-15,2 1-3 0,1 2-47 16,1 1-69-16,-1 2-99 0,0-1-133 16,-1 2-192-16,-11 6-499 0</inkml:trace>
  <inkml:trace contextRef="#ctx0" brushRef="#br0" timeOffset="2454.73">4830 1584 1942 0,'0'0'635'15,"0"0"-377"-15,0 0-66 0,0 0-140 0,0 0-52 16,0 0 0-16,0 0 125 16,0 0 35-16,0 0-11 0,-3 72-32 15,6-55-15-15,2 1-33 0,-2-4-16 0,1 0-8 16,-1 0-2-16,-2-5 4 0,1 2 0 0,-2-4-8 15,0 0-17-15,0-3-3 16,0-2 3-16,0 0 18 0,0-2 35 0,0 0 40 16,0-6 33-16,0-5-73 0,-2-5-75 15,-2-2-62-15,4-1-9 0,0 1 26 16,0 1 45-16,0 2 47 0,3 1-13 16,4 1 6-16,-1 0-9 0,4 1 15 15,0 1-3-15,7 2-12 0,3 0-6 16,1 1 5-16,3 3-19 0,3 3-11 15,4 2-25-15,2 0 4 0,0 2 2 16,2 6-5-16,-2 3-4 0,-4 2 6 16,-5 2-12-16,-1 1-18 0,-8 2-1 15,-3 2-37-15,-6 0-34 0,-4 2-41 16,-2 2-52-16,-9 2-128 0,-11 1-146 0,3-5-318 16,-18 4-1155-16</inkml:trace>
  <inkml:trace contextRef="#ctx0" brushRef="#br0" timeOffset="3324.75">7969 1412 1732 0,'0'0'1073'0,"0"0"-663"0,0 0-117 15,0 0-100-15,0 0-73 0,0 0-74 0,0 0-46 16,0 0-63-16,0 0 0 0,0 0 63 16,7 58 60-16,2-34-3 0,2 5-10 15,0-1 0-15,-3 1 0 0,4 1 0 16,-2-2-8-16,-1-1-27 0,-1-3-11 15,2 0 27-15,-3-2 3 0,2-2-31 16,-2-2 0-16,-1-1-15 0,-2-2-16 0,-1-3-55 16,-1-3-65-16,-1-1-31 0,-1-4-40 15,0-1-36-15,0-3-14 0,0 0 1 16,-1-10-94-16,-1 3-787 0</inkml:trace>
  <inkml:trace contextRef="#ctx0" brushRef="#br0" timeOffset="3602.61">7896 1378 772 0,'0'0'1370'0,"0"0"-1056"0,0 0-20 0,0 0 37 16,0 0-25-16,38-70-61 0,-14 50-62 0,5 2-45 16,2 3-53-16,6 1-19 15,1 4-6-15,0 5-23 0,1 4-37 0,2 1 0 16,-2 6-22-16,-1 5 7 0,-5 3 5 15,-4 1 10-15,-8 3 44 0,-5 1-44 16,-6 0-12-16,-7 2-6 0,-3 0 18 16,0 4 13-16,-16-1 34 0,-6 3-13 15,-10 2 0-15,-6-2 1 16,-2 0-35-16,-1-2-7 0,2-1-77 0,8-4-12 16,7-2-124-16,7-1-143 0,6-3-109 15,4-2-126-15,5-3-436 0,2-3-274 0</inkml:trace>
  <inkml:trace contextRef="#ctx0" brushRef="#br0" timeOffset="3964.15">8390 1633 1072 0,'0'0'1519'0,"0"0"-1155"16,0 0 19-16,0 0 11 0,0 0-96 15,0 0-78-15,0 0-71 0,0 0-81 16,0 0-68-16,0 0-20 0,0 0-23 16,46-6 31-16,-31 13 12 0,0 3 28 15,0 1-28-15,-1 2-11 0,-2 0-1 16,-2 0 10-16,-2-2 0 0,-3 0-11 16,-2-1-2-16,-2-2-1 0,-1-3-2 15,0-2 18-15,0 0 14 0,0-3 20 16,0 0 28-16,0 0 25 0,0 0 12 15,0-5 27-15,-1-4 21 0,-1-5-92 0,2-4-55 16,0-5-29-16,5-2-48 0,7 2-12 16,4-2-13-16,6 5 10 0,1-1-41 15,3 3-35-15,3 2-70 0,1 1-73 16,3 3-63-16,-1 1-33 0,0 4-79 0,-5 1-182 16,-4 3-116-16,-7 0-213 15</inkml:trace>
  <inkml:trace contextRef="#ctx0" brushRef="#br0" timeOffset="4254.96">8906 1524 290 0,'0'0'620'16,"0"0"2"-16,0 0-135 0,0 0-82 16,0 0-34-16,0 0-50 0,0 0-34 0,0 0-39 15,0 0-59-15,-66 65-76 0,60-59-41 16,0 1-37-16,-1 0-16 0,4 0-19 16,0 1-3-16,3 1-19 0,0 2 11 15,0-2 11-15,5 2 2 0,4-2 0 16,3 3 0-16,7-3 0 0,0 0 2 15,4-2 31-15,1 1 5 0,2-2-12 16,0-2-12-16,-1-1 3 0,-1-3 9 16,-1 0 28-16,-4-1 0 0,-2-6 18 0,-1-2 41 15,-5-1 2-15,-3-2-12 0,-4-3-4 16,-4-2 28-16,-1-4 8 16,-10-2-70-16,-4 2-67 0,-4-3-3 15,-3 5-30-15,-1 4-44 0,1 2-66 0,-1 5-63 16,3 2-72-16,7 3-102 0,6 3-109 15,7 0-258-15,1 0-758 0</inkml:trace>
  <inkml:trace contextRef="#ctx0" brushRef="#br0" timeOffset="4623.56">9792 1481 1641 0,'0'0'995'0,"0"0"-609"16,0 0 96-16,0 0-44 0,0 0-105 16,0 0-64-16,0 0-65 0,0 0-106 15,0 0-49-15,-82-18-18 0,53 18 8 16,1 1 4-16,-3 5-21 0,4 2-22 15,1 2-19-15,1 1-2 0,5 1-4 16,3 1 7-16,1 0 16 0,4-1-1 0,4 1-9 16,1 0-1-16,2-1-5 0,4 2-9 15,1-1-16-15,0 1-7 0,7 0 7 16,6 2-6-16,3-1-12 0,8 0-20 16,8 0-27-16,6-4-13 0,6-1 18 15,4-1-6-15,4-6-64 0,2-2-41 16,-4-1-100-16,-2 0-137 0,-3-4-148 15,-13-2-462-15,7-4-209 0</inkml:trace>
  <inkml:trace contextRef="#ctx0" brushRef="#br0" timeOffset="5026.04">10128 1632 443 0,'0'0'1353'0,"0"0"-860"0,0 0-25 16,0 0-89-16,0 0-152 0,0 0-84 15,0 0-32-15,0 0-19 0,0 0-26 16,0 0 12-16,0 0 26 0,-43-3-69 15,54 0-35-15,2-2-51 0,7 0 20 16,3 2 15-16,5-4 1 0,-2-1-17 16,4 2-18-16,2-3-10 0,-3 0-3 15,0-2-42-15,-7 0-6 0,-3 0 0 16,-6-1 111-16,-7 0 25 0,-6 3 29 16,0 0-3-16,-6 0 22 0,-6 2-9 15,-2-1-11-15,-2 2-15 0,-5 0-9 0,-1 2-13 16,-4 1-13-16,2 1 12 0,-2 1-11 15,1 1 11-15,1 0 10 0,3 4 4 16,4 2 5-16,0 3-32 0,4 2-2 16,4 1-3-16,1 1 0 0,4 2-15 0,2-3 18 15,2 1 3-15,0 1-3 16,6 1 0-16,5-1 15 0,2 0 4 0,7 0 3 16,2 0-9-16,4-1-10 0,4-1-2 15,6-2-1-15,3-2-16 0,2-3-66 16,3-4-34-16,2-1 2 0,2-2-35 15,0-5-74-15,3-6-123 0,4 0-147 16,-16 1-286-16,24-10-650 0</inkml:trace>
  <inkml:trace contextRef="#ctx0" brushRef="#br0" timeOffset="5509.56">10929 1126 756 0,'0'0'1503'0,"0"0"-1099"0,0 0-9 0,0 0 14 16,0 0-121-16,0 0-52 0,-77-41-7 16,75 40-43-16,1 1-96 0,1 0-90 15,0 3-32-15,0 8-67 0,0 6 99 16,0 6 56-16,4 5-1 0,0 7 19 16,2 3-21-16,0 5-25 0,1-4-1 15,3 0-27-15,1-3 3 0,3-2 13 16,0-5 9-16,-3-1-23 0,2-5-2 15,-1-3-16-15,-3-3 13 0,-3-4 2 16,0-4-20-16,-3-3-1 0,-1-3 0 16,-2-2 12-16,0-1 10 0,0 0 34 15,0-1 3-15,0-8-37 0,-2-5-49 0,-6-3 9 16,-2-2 6-16,-3-1 18 0,-6 4 14 16,-1 2 2-16,1 2 12 15,-2 3 19-15,-2 2-9 0,-1 4-19 0,-2 0 9 16,-1 3-10-16,3 0 14 0,-1 0-1 15,5 3-12-15,1 1-3 0,2 3-1 16,7 1-2-16,0-1-15 0,4 4-1 0,0 1 18 16,5-1-2-16,1 3 0 0,0 0-12 15,1 1 13-15,8 0 2 0,2-1 2 16,1 0 0-16,7 0-1 0,1-1 0 16,3-1 2-16,4-3 12 0,5-2-15 15,4-1-65-15,1-5-40 0,2-1-19 16,3 0-50-16,3-2-112 0,-3-5-157 0,1-2-146 15,-12 1-389-15,10-6-531 0</inkml:trace>
  <inkml:trace contextRef="#ctx0" brushRef="#br0" timeOffset="5846.87">11424 1464 2048 0,'0'0'625'0,"0"0"-172"0,0 0-11 0,0 0-164 15,0 0-38-15,0 0 3 0,0 0-70 16,0 0-109-16,0 0-64 0,0 0-25 16,0 0-21-16,-31 6 15 0,31 2 31 15,2 4 22-15,1 3-10 0,0 0 0 16,1 0-11-16,0 2-1 0,0 0 0 16,-1 1 0-16,3-2-21 0,0 2-1 15,1-1 0-15,4-2 10 0,1-1 0 0,1-3-75 16,4-1 84-16,2-3 3 0,0-3 68 15,2-4 3-15,4 0-6 0,-1-1 3 16,1-9-13-16,0 0 10 0,-3-5 24 16,0-4 40-16,-4-5-43 0,-3-1-31 15,-3-7-46-15,-3 3-9 0,-5 0-77 16,1 2-2-16,-5 5-22 0,0 2-112 16,-5 4-130-16,-5 1-178 0,-5 6-256 0,0 1-282 15,4 5-1-15</inkml:trace>
  <inkml:trace contextRef="#ctx0" brushRef="#br0" timeOffset="6167.62">11709 1413 1353 0,'0'0'1012'0,"0"0"-702"0,0 0 31 0,0 0-105 16,0 0-86-16,95 1 6 0,-69-1-33 15,1 4-35-15,-1 1-28 0,-3 2-22 16,-4 2-16-16,-2 1-21 0,-7 1-1 15,-1 3-26-15,-2 0-6 0,-4 0 4 0,-1 0 25 16,-2-1 3-16,0-1 2 0,0-2 11 16,-3-2 2-16,-3-4 14 0,3-1 5 15,2 0 17-15,-1-2 21 0,2-1 82 16,0 0 172-16,0-4-30 0,0-6-30 16,3-4-211-16,6-5-55 0,2-5-40 15,8-1-5-15,1-1-20 0,3 1-30 16,5 4-40-16,2 0 0 0,2 4-54 15,1 2-75-15,1 2-110 0,-2 3-89 16,-2 3-47-16,-4 4-68 0,-3 3-107 0,-5 0 53 16,-1 4-59-16</inkml:trace>
  <inkml:trace contextRef="#ctx0" brushRef="#br0" timeOffset="6478.67">12425 1420 421 0,'0'0'469'0,"0"0"-52"15,0 0-4-15,0 0-111 0,0 0-91 0,0 0-17 16,0 0 32-16,0 0 32 0,0 0 14 15,0 0-30-15,0 0-48 0,28 15-71 16,-8-23-47-16,0-1-42 0,-3-3-12 16,3 2-6-16,-5-4 0 0,-4 1-4 15,-2 0 7-15,-5-1 9 0,-4 0-6 16,0 1 25-16,-8 1 61 0,-5 4-24 16,-5 2-45-16,-2 4-39 0,-7 2-34 15,-2 2 28-15,-1 9 6 0,1 1 15 16,4 3 10-16,2 0 0 0,6 1-3 15,4-1-20-15,6 2 0 0,2-2 14 16,5 1 12-16,0 1 12 0,8-3 9 0,5 3 10 16,5-3-6-16,7-1-4 0,4 1-3 15,5-1-6-15,5-5 7 0,8 2-25 16,1-4-22-16,1-2-31 0,-5-3-157 16,-8-1-50-16,-6 0-28 0,-9-7-67 15,-4-1-160-15,-5 1-207 0,-4-6-809 0</inkml:trace>
  <inkml:trace contextRef="#ctx0" brushRef="#br0" timeOffset="7633.42">2682 3413 10 0,'0'0'1809'0,"0"0"-1242"15,0 0-173-15,0 0-41 0,0 0-15 16,0 0-72-16,0 0-58 0,0 0-35 16,0 0-33-16,7-44-44 0,-10 44-37 15,-7 0-59-15,-9 2-66 0,-8 5-33 16,-9 6 18-16,-6 5 31 0,-4 3 12 0,1-1 38 15,3 3-1-15,3-3-50 0,9-1 10 16,7-3 10-16,3-2-25 0,8-3-23 16,1 1 3-16,6 0 23 0,4-2 5 15,1 1 7-15,0-3 0 0,9 0 6 0,2 0 35 16,5-2 29-16,6 1 78 0,2-5 19 16,9 2 16-16,3-3-26 0,5 2-18 15,5-2-51-15,1 2-44 0,4 1-2 16,-2 1 17-16,-2 1-2 0,-3 1-13 15,-7 2 47-15,-4 1-19 0,-7 0-9 16,-9 2-22-16,-2 1-12 0,-8 2 0 16,-6 2 12-16,-1 1 0 0,-8 4 50 15,-14 1 12-15,-8 2-10 0,-5-1-21 16,-12-1 16-16,-2-1 2 0,-6-1-6 16,0-3-31-16,1-5 10 0,0-5 9 15,4-2-31-15,2-5-20 0,8-1-54 16,8-3-83-16,6-7-42 0,10-5-52 15,6-3-126-15,10-5-251 0,7-6-454 16,5 6-164-16</inkml:trace>
  <inkml:trace contextRef="#ctx0" brushRef="#br0" timeOffset="7887.5">3160 3373 1892 0,'0'0'1034'0,"0"0"-587"15,0 0 31-15,0 0-26 0,0 0-143 16,0 0-137-16,0 0-98 0,0 0-74 16,0 0-52-16,0 0-28 0,0 0 65 15,14 26 15-15,-8-1 18 0,3 4 10 16,-4 2-7-16,3 2 0 0,-2 1-21 0,-2-3-3 16,0 0 0-16,2-4-16 0,-3-3 16 15,1-2-21-15,-1-2-22 0,0-5-65 16,0 1-103-16,-2-3-94 0,-1 0-118 15,0-2-121-15,0-4-246 0,-1 3-866 16</inkml:trace>
  <inkml:trace contextRef="#ctx0" brushRef="#br0" timeOffset="8075.69">3127 3778 2115 0,'0'0'785'16,"0"0"-372"-16,0 0-48 0,0 0-126 15,0 0-126-15,0 0-58 0,0 0-34 16,88-74 7-16,-48 60-3 0,5 1-25 0,2 0-15 16,1 2-63-16,2 1-149 0,-5 2-118 15,1 1-69-15,-7 2-107 0,-3 1-140 16,-4 3-334-16</inkml:trace>
  <inkml:trace contextRef="#ctx0" brushRef="#br0" timeOffset="8390.67">3702 3659 200 0,'0'0'1095'0,"0"0"-490"0,0 0-151 15,0 0-118-15,0 0-117 0,0 0-85 0,0 0 14 16,0 0 68-16,0 0 19 0,0 0-27 16,0 0-110-16,27 4-36 0,-4-14-30 15,5-3-18-15,-1-2-14 0,-2 3-13 16,-4-1 13-16,-5 2 3 0,-6 3 57 16,-6-2 9-16,-4 5-4 0,0 2 4 15,-2-1-19-15,-7 2-41 0,-5 1-9 16,-5 1-53-16,-7 1 10 0,-7 10-1 15,-4-1 0-15,-3 5 10 0,3 2 3 16,2 1 31-16,5 0 14 0,7 0-14 0,4 0 0 16,5 2-3-16,4-1 3 0,4 2-3 15,2-2-31-15,4 0 9 0,0 0-1 16,4-1 10-16,6 0 14 0,6-1 2 16,4-1 22-16,3-3 7 0,3-2-4 15,4-2 6-15,2-3-6 0,2 0-25 16,3-6-15-16,-3 0-127 0,1-1-53 15,-2-9-58-15,2 0-119 0,-1-3-194 16,-2-2-214-16,-10 3-432 0</inkml:trace>
  <inkml:trace contextRef="#ctx0" brushRef="#br0" timeOffset="8597.61">4069 3743 421 0,'0'0'1292'0,"0"0"-789"0,0 0-28 0,0 0-6 16,0 0-59-16,0 0-63 0,0 0-98 15,0 0-112-15,0 0-109 0,0 0-28 16,-3-17-91-16,6 25 91 0,2 4 22 15,-1 3 25-15,3 3-7 0,0 1-3 16,1 3-9-16,-1-1-12 0,3 1-15 16,-3-3-1-16,2 1-13 0,-3-2 11 15,1 0-16-15,-3-2-47 0,-1-2-91 0,-3-2-55 16,0-2-50-16,0-4-88 0,0 1-82 16,-5-5-169-16,4 0-477 0,-2-5-162 15</inkml:trace>
  <inkml:trace contextRef="#ctx0" brushRef="#br0" timeOffset="8850.54">4056 3689 1450 0,'0'0'796'0,"0"0"-373"0,0 0-50 16,0 0-44-16,0 0-94 0,84-64-77 16,-55 56-26-16,3 0-28 0,3 3-40 15,0 1-43-15,3 3-21 0,-5 1-2 16,-3 2 1-16,-3 6 1 0,-9 2 47 15,-1 3-9-15,-8 3-38 0,-8 0-1 16,-1 2 1-16,-7 2 18 0,-9 0 35 16,-6 1-53-16,-2-2-15 0,-2 0 2 15,2-1-37-15,2-2-76 0,3-4-87 0,3-2-5 16,2-5 18-16,1-1-10 0,0-4-5 16,3 0-10-16,1-1-120 0,2-5-190 15,4 1-178-15,3 0-333 0</inkml:trace>
  <inkml:trace contextRef="#ctx0" brushRef="#br0" timeOffset="9723.17">5193 3394 135 0,'0'0'2141'0,"0"0"-1679"0,0 0-128 0,0 0 103 16,0 0-93-16,0 0-48 0,0 0-47 15,0 0-79-15,0 0-74 0,0 0-96 16,0 0-16-16,3-35-95 0,3 47-13 16,1 6 124-16,6 5 1 0,0 5-1 15,2 3 41-15,2 0-1 0,-1 1-28 16,-3 2 19-16,-3 0-12 0,1 0-17 15,-2-2 22-15,-2 0 7 0,-4-2 3 16,0-2-18-16,0-2 5 0,0-4-21 16,-2-4-2-16,-1-3 1 0,1-3-1 15,1-3-16-15,-2-5-29 0,1-2-18 16,1 1-6-16,-2-3-6 0,1 0-4 0,2-5 0 16,-1-4-129-16,1-1-247 0,-3-2-290 15,0 2-648-15</inkml:trace>
  <inkml:trace contextRef="#ctx0" brushRef="#br0" timeOffset="9915.62">5010 3924 264 0,'0'0'1752'16,"0"0"-1393"-16,0 0-149 0,0 0 71 15,0 0-21-15,0 0 46 0,0 0 26 16,0 0-124-16,116-12-126 0,-60 0-56 0,5-1-26 15,2-1-18-15,-1 2-62 0,-6 2-96 16,-7 0-35-16,-10 3-53 0,-10 2-181 16,-9 1-204-16,-10 2-511 0</inkml:trace>
  <inkml:trace contextRef="#ctx0" brushRef="#br0" timeOffset="10195.7">5069 3502 1635 0,'0'0'658'0,"0"0"-305"0,0 0-12 15,0 0-28-15,0 0-138 0,0 0-86 16,0 0-42-16,89-53-47 0,-52 46 0 16,2-3-15-16,3 3-8 0,2-1-129 15,-2 3-93-15,-1-1-92 0,-3-1-199 16,-12 3-616-16</inkml:trace>
  <inkml:trace contextRef="#ctx0" brushRef="#br0" timeOffset="10404.4">5865 3534 1971 0,'0'0'754'0,"0"0"-404"0,0 0 24 15,0 0-70-15,0 0-112 0,0 0-60 16,0 0-80-16,0 0-52 0,0 0-50 15,0 0-38-15,0 0-173 0,17-5-47 16,-14 14-36-16,-1 3-197 0,-2-5-701 16</inkml:trace>
  <inkml:trace contextRef="#ctx0" brushRef="#br0" timeOffset="10558.68">5914 3905 1573 0,'0'0'497'0,"0"0"-37"0,0 0 131 15,0 0-132-15,0 0-87 0,0 0-71 16,0 0-146-16,0 0-155 0,0 0-127 0,0 0-66 16,0 0-41-16,-1-40-100 0,-13 34-215 15,3 0-666-15,-21 0-541 0</inkml:trace>
  <inkml:trace contextRef="#ctx0" brushRef="#br0" timeOffset="10949.14">2562 4431 2023 0,'0'0'405'0,"0"0"-237"0,0 0 84 16,0 0-89-16,0 0-44 0,0 0 12 16,128-6 6-16,-46-3-35 0,21-2-33 15,15-5 10-15,16-1-12 0,10-1-4 16,15 2 31-16,8-1-50 16,7 2 0-16,3 2-19 0,2 2-25 0,-6 1 10 15,-7-1-10-15,-12 4-35 0,-17-1 4 16,-12 1 9-16,-21 1-63 0,-18 1 16 15,-16 1 25-15,-16-1 21 0,-12 0-5 16,-13 2 28-16,-8-1 0 0,-7 0 22 16,-9 3 10-16,-3-1-23 0,-2 2-9 0,0-4-117 15,-6 3-108-15,-6-2-133 0,-3 0-118 16,-6 2-195-16,4 1-427 0</inkml:trace>
  <inkml:trace contextRef="#ctx0" brushRef="#br0" timeOffset="12246.66">4973 3510 730 0,'0'0'1023'0,"0"0"-634"0,0 0-91 16,0 0-4-16,0 0-50 0,0 0-45 16,0 0-30-16,0 0-29 0,0 0-7 0,0 0-7 15,0 0-19-15,6-4-53 0,-5 3-23 16,-1-1-20-16,3 2-11 0,-2-1-25 15,1 1-4-15,-1 0-5 0,2 0-17 16,-3 0-2-16,3 0 38 0,-1 0 14 16,1 1-8-16,-2 1 9 0,-1-2 12 15,3 0 7-15,-3 0 6 0,4 0 19 16,0 0 19-16,4-2 0 0,-1-4-28 16,4-3-35-16,-1-3-16 0,2-1-25 0,-1 0 22 15,0 0 19-15,-4 0 19 0,2 1 0 16,-4-1 12-16,1-1-3 0,-2 1-12 15,-1-1-13-15,0 1 13 0,-1 2 4 16,1-1 5-16,-2 0 3 0,2 2 3 16,2 1-18-16,-3 1-10 0,1 5-3 15,-2-2-13-15,1 3-2 0,-2 2-20 16,0 0-2-16,1 0-21 0,-1 0-20 16,0 0-10-16,2 7-6 0,-1-1 71 15,-1 6 22-15,3-1 1 0,0 3 13 16,1 2 18-16,1 0-8 0,1 2 2 15,0 3-23-15,2 1-2 0,-1 1 1 0,1 1 8 16,0 4 54-16,-1 1-60 0,2 1 13 16,0 1 3-16,0 1-19 0,0-2 0 15,2 1-22-15,-3-1 19 0,-1-2 1 16,0 1-1-16,0-3-19 0,-3-3-29 16,1 0-24-16,-2-4-1 0,-2-1-32 15,1-1-54-15,-2-3-80 0,0-1 5 0,0-2-69 16,0 1-134-16,0-4-268 0,0 1-592 15</inkml:trace>
  <inkml:trace contextRef="#ctx0" brushRef="#br0" timeOffset="14020.74">10602 3247 386 0,'0'0'746'0,"0"0"-225"15,0 0-115-15,0 0-95 0,0 0-75 16,0 0-33-16,0 0-20 0,0 0-16 15,0 0 5-15,0 0-29 0,81-68-29 16,-78 64-12-16,0 0 8 0,-2 2-6 16,1 0 5-16,-2 1-1 0,0 0-2 15,0-2 3-15,0 2-7 0,-3-1-37 16,-2-1-38-16,-1 0-27 0,-2 0-25 0,-4 2-37 16,-2 1-18-16,-5 3-23 0,-4 5 10 15,-3 3 21-15,-4 3 2 0,0 3 29 16,-2 0 4-16,3 1 18 0,2 1 0 15,1-2-19-15,4-1-50 0,6-1-10 16,3-3-3-16,6-3-7 0,4 0-16 16,3-3 6-16,0 0 32 0,2 1 35 0,3-2 19 15,4 1 16-15,1 1 15 0,3-2 1 16,4 1 61-16,2 0 63 0,9-1 45 16,3-2 6-16,10 0-42 0,5 0-20 15,3-3-25-15,1 0 16 0,-1 1-44 16,-4 2-60-16,-5 0-20 0,-7 5-28 15,-8 5-14-15,-5 1 62 0,-8 3 84 16,-5 3-45-16,-7 2-11 0,-2 3-6 16,-13 0 28-16,-8 2 18 0,-8-3-15 0,-5 0-16 15,-3 1 38-15,-4-5-56 16,-2 1 15-16,-1-6-6 0,3 0-13 0,3-7 13 16,2-2 9-16,8-6 0 0,2 0-9 15,4-4-28-15,4-5-65 0,1-2-99 0,3 0-20 16,3-2-13-16,7 0-61 0,5-1-106 15,1-1-58-15,9-2-106 0,8-1-98 16,6 0-149-16,-3 4-33 0</inkml:trace>
  <inkml:trace contextRef="#ctx0" brushRef="#br0" timeOffset="14292.44">10929 3093 339 0,'0'0'1661'0,"0"0"-1130"0,0 0-74 0,0 0 15 16,0 0-64-16,0 0-100 0,0 0-50 16,0 0-100-16,0 0-115 0,0 0-43 15,0 0-84-15,10-33-64 0,-7 49 70 16,2 7 78-16,2 7 35 0,0 3-20 0,0 4 10 16,2 2 21-16,1-2-15 0,-1 0-6 15,1-3 12-15,-2 1 40 0,-1-4-74 16,1 1 22-16,-4-2 3 15,-1-2-28-15,-2-3-13 0,-1-2-57 0,0-4-57 16,0-2-78-16,0-2-93 0,-1-2-134 16,1-4-130-16,0-4-241 0,3-5-705 0</inkml:trace>
  <inkml:trace contextRef="#ctx0" brushRef="#br0" timeOffset="14717.7">11199 3524 1483 0,'0'0'484'0,"0"0"-147"0,0 0-59 16,0 0-104-16,0 0-80 0,0 0-30 15,0 0 0-15,0 0 0 0,0 0-6 16,75-28 3-16,-57 24-4 0,0 0 4 16,2-1 6-16,1-3 16 0,1 0-1 15,0 1-37-15,-1-5-42 0,0 2 16 16,2-2-3-16,-3 0-4 0,0 1-10 15,0-2 0-15,-3 0 24 0,-1 2 15 16,-4-1 13-16,-5 2 62 0,-4 0 88 16,-3 1 0-16,0 1-24 0,-6 1-47 15,-7 1-56-15,-3 1-57 0,-5 4-20 16,-4 1-31-16,-5 1 12 0,-2 7 19 16,2 7 14-16,1 0-3 0,2 5-11 0,4 0-25 15,4 2 4-15,4 0 19 0,3-1 1 16,6-2-11-16,1-1-9 0,4-1-7 15,1-3 9-15,0-3 7 0,4 1 10 16,5-2-1-16,4 0 2 0,1 0 1 16,9-2-1-16,2 2-45 0,5-5-34 15,5-3-38-15,-1-2-32 0,1 0-33 0,0-4-28 16,-4-5-17-16,0-1-129 0,-4 0-154 16,-3 0-162-16,-1-2-314 0,-5 3 289 15</inkml:trace>
  <inkml:trace contextRef="#ctx0" brushRef="#br0" timeOffset="15065.67">11709 3493 746 0,'0'0'1018'0,"0"0"-490"15,0 0-53-15,0 0-77 0,0 0-29 16,0 0-75-16,0 0-67 0,0 0-61 0,0 0-70 16,0 0-68-16,6-19-28 0,-5 19-25 15,-1 0-21-15,3 2-17 0,-2 3-15 16,1 3 78-16,1 1 16 0,0 2-15 16,-2-1 0-16,3-1 2 0,-4-2 0 15,0-1 0-15,0-2 0 0,0-2 9 16,0-2-9-16,0 1 34 0,0-1 23 15,0 0 24-15,0 0 21 0,0-2-6 16,-1-3-99-16,-2-3-31 0,2 0-15 0,-1-3-10 16,2 0 43-16,0-1 13 0,2-1 16 15,6 0-1-15,4-3-3 0,8 2-11 16,3 0 0-16,6 0 11 0,4 2 1 16,2 2-13-16,-1 1-1 0,-2 4-18 15,-3 4-15-15,-5 1 15 0,-2 0-30 16,-2 5-13-16,0 4 21 0,0 3 7 15,-1 4 6-15,-2-1 27 0,-5 2-1 16,-3 1-36-16,-4-1-15 0,-5 0 3 0,0 1-7 16,-7-2-18-16,-3 2-64 0,-3 0-95 15,-3-1-170-15,2 0-223 0,4-4-615 16</inkml:trace>
  <inkml:trace contextRef="#ctx0" brushRef="#br0" timeOffset="15663.76">12628 3060 1513 0,'0'0'686'0,"0"0"-179"16,0 0-26-16,0 0-61 0,0 0-79 15,0 0-37-15,0 0-41 0,0 0-41 0,0 0-16 16,0 0-35-16,0 0-61 0,-36-57-110 16,36 57-12-16,0 1-77 0,0 9-42 15,0 6 30-15,3 6 101 0,2 4 12 16,-1 7-10-16,6 0 0 0,0 4 0 15,0 1 11-15,4-1-4 0,0 1-6 16,0-2-3-16,-3-2 9 0,1 1-9 16,-2-3 0-16,-3-2 13 0,-2-2-11 0,-2-3 0 15,-2-4-2-15,0-4-3 0,-1-4 0 16,0-5 0-16,0-4-21 0,0-3 24 16,0-1 27-16,0 0 37 0,0-1 28 15,-2-6 17-15,-6-3-109 0,-1-3-31 16,-2-4 7-16,-2-1 21 15,-4-1 1-15,2 1-13 0,-5 0-10 0,1 3-11 16,-4 3-1-16,2 1 9 0,-2 4 10 16,0 2-6-16,-2 4 2 0,1 1 4 0,-2 0-7 15,0 8 4-15,3 3-10 0,0 3-12 16,6 2-9 0,5 0 0-16,5 0 6 15,4-1 2-15,3-1 11 0,0 0-17 0,4-2 10 0,8-2 15 0,3 0-12 16,4-2-9-16,6 0 18 0,4 1-3 0,7-3 6 15,3 1-12-15,4-2-23 0,2-3-141 16,3-2-126-16,-4 0-92 0,2 0-107 16,-6-6-159-16,-10 1-462 0</inkml:trace>
  <inkml:trace contextRef="#ctx0" brushRef="#br0" timeOffset="16025.07">12875 3550 987 0,'0'0'563'15,"0"0"-11"-15,0 0-57 0,0 0-99 16,0 0-47-16,0 0-83 0,0 0-76 15,0 0-49-15,0 0-34 0,0 0-9 0,0 0-33 16,-2-51-49-16,16 45-16 0,6 0-25 16,1 0 12-16,6 0 12 0,-3-1-1 15,2 1-1-15,-2 0-40 0,2-1-10 16,-2-2 1-16,0-1-4 0,0-1-13 16,-2-1 19-16,-4 0 19 0,-6 1 31 15,-6 2 57-15,-5 1-4 0,-1 1 13 16,0 2 32-16,-9 3-39 0,-5 1-46 0,-3 1-13 15,-6 0-1-15,-5 1 1 0,-5 6 19 16,0 4 5-16,1 0 5 0,2 1 8 16,4 0-37-16,7 1-2 0,5-2-29 15,4 2 6-15,5 1 6 0,0 0-6 16,5-1 10-16,0 1 11 0,4 2 1 16,3-3 3-16,3 1 2 0,6-2 11 15,0 1-11-15,6-1 0 0,2-2 23 16,3-2-6-16,4-3-19 0,0-2-131 15,-2-3-58-15,-1 0-48 0,-1-6-67 0,-2-4-173 16,-2 0-276-16,-6 2-671 16</inkml:trace>
  <inkml:trace contextRef="#ctx0" brushRef="#br0" timeOffset="16312.65">13228 3471 430 0,'0'0'1050'0,"0"0"-478"0,0 0-42 0,0 0-127 15,0 0-10-15,0 0-67 0,0 0-61 16,0 0-46-16,0 0-57 0,0 0-66 15,0 0-43-15,43-41-34 0,-16 41-16 16,2 0 15-16,4 4 69 0,-2 1 45 16,-4 1-68-16,-4 2-33 0,-3 1-20 15,-4 0-11-15,-4 0-33 0,-2 2-7 16,-3-1-10-16,-4-1 17 0,-2 1 2 16,-1-1 6-16,0 0 7 0,-3 0 18 15,-1-1 0-15,-2-3 15 0,4-2-2 0,0-2 27 16,1-1 33-16,1 0 22 0,0-2 62 15,0-9 62-15,0-5-201 0,4-5-18 16,10-8-64-16,2 0-39 0,9-3-29 16,3 3-30-16,7 4 21 0,3 3-29 15,3 5-72-15,0 3-91 0,-2 2-77 0,-2 5-130 16,-9 1-266-16,6 0-796 0</inkml:trace>
  <inkml:trace contextRef="#ctx0" brushRef="#br0" timeOffset="17051.82">13696 3416 1231 0,'0'0'1069'15,"0"0"-594"-15,0 0-30 0,0 0-126 16,0 0-120-16,0 0-35 0,0 0-17 15,0 0-43-15,0 0-57 0,0 0-22 0,0 0-11 16,-3 3-13-16,3 3 45 16,0 3 16-16,0 0-12 0,-1 1-19 0,1-1 0 15,-2 0-16-15,2 0-15 0,-4 0 0 16,1 1-15-16,0 0-7 0,1-3 7 0,-1 0-69 16,1-2-25-16,1-1-9 15,-1-3-6-15,2-1 15 0,0 0 36 0,0 0 73 16,0 0 57-16,0-4 128 0,0-4-78 15,0-4-51-15,5-4-6 0,-1-2 25 16,0-2 5-16,5 0 4 0,-2-1-1 16,2 2 4-16,1 2-13 0,1 3-25 15,4 0-16-15,2 1-14 0,3 3-16 16,6 0 18-16,3 2-5 0,1 3-1 16,4 1-15-16,-3 2-1 0,1 2 0 15,-2 0 0-15,-2 1-33 0,-4 5 16 16,0 3 3-16,-6 1-1 0,-1 2-24 15,-7 4-40-15,-5 1 9 0,-1 2-9 0,-4 1 28 16,-2 3 5-16,-6 1-2 0,-4-1-66 16,-2-2-53-16,2 0-138 0,1-2-23 0,-2-2-211 15,1-4-166-15,6-5-569 0</inkml:trace>
  <inkml:trace contextRef="#ctx0" brushRef="#br0" timeOffset="17522.48">14208 3516 1554 0,'0'0'520'16,"0"0"-167"-16,0 0-27 0,0 0-43 15,0 0-59-15,0 0-55 0,0 0-8 0,94-67-59 16,-71 56-36-16,1-2-38 16,0 1-26-16,0 2-2 0,-3 1-2 0,-1 0 0 15,-5 1 2-15,2 2-25 0,-4-2-22 16,-3 0 6-16,0 1 41 0,-2-1 24 15,-1-1 14-15,-2 0-4 0,-2 3-12 16,-1-3 0-16,-1 3 7 0,-1 0-1 16,0 2 7-16,0-1 18 0,0 1 16 0,-1 2-2 15,-2-1-17-15,-4 1-23 0,-3 1-27 16,-5 1-19-16,-5 0 19 0,-4 3 0 16,-4 3 41-16,-3 2 15 0,0 1-7 15,1 0-11-15,7 1-38 0,3-1 0 16,3 3-19-16,6-3-21 0,3 0-1 15,1 2 1-15,4-3 9 0,3 3 15 16,0 0 14-16,0 2 2 0,0-1 15 0,5 1-12 16,0-1-1-16,2 0-1 15,-1 0 2-15,4-1-1 0,3-1 10 0,4 1 13 16,5-2 0-16,5 0 3 16,3 0-12-16,2-3-16 0,0-2-3 0,-2-1-10 15,-3-3-18-15,-1 0-69 0,-4 0-17 16,1-4-39-16,-3-4-24 0,3 0-45 15,-4-3-152-15,1-1-128 0,1-3-272 0,-6 3-606 16</inkml:trace>
  <inkml:trace contextRef="#ctx0" brushRef="#br0" timeOffset="17912.5">14976 3211 245 0,'0'0'1262'0,"0"0"-703"15,0 0-168-15,0 0 32 0,0 0-42 16,0 0-120-16,0 0-119 0,0 0-60 15,0 0-60-15,0 0-22 0,-81-61-3 0,57 61-12 16,-1 0-11-16,2 5 14 16,0 2-10-16,0 2-29 0,2 3-19 0,2 0-28 15,0 0-23-15,6 2-13 0,2 2-16 16,3-3-4-16,5 1 38 0,3-1 42 16,0 1 19-16,9-2 55 0,4-1 71 15,1-1 106-15,5 1 25 0,1-2 6 16,5-1-5-16,-1-2-32 0,1-1-32 15,0-1-23-15,0-1-22 0,-2-1-27 16,0 1-30-16,-4-1-18 0,-3 2-19 0,-4 1-22 16,-1 0 22-16,-5 2 3 0,-3-1 19 15,-3 2-22-15,0 0 22 0,0 2 37 16,-5-1 9-16,-3 1 25 0,-4 1-3 16,-1-4-28-16,-4 4-16 0,1-5-9 15,-4 1-9-15,1-1-6 0,0-2-22 16,2-3-28-16,4-1-34 0,0 0-12 15,2 0-43-15,3-4-54 0,0-1-52 16,4 0-50-16,4-3-89 0,0 1-59 0,7-4-92 16,6-1-249-16,1 4-598 0</inkml:trace>
  <inkml:trace contextRef="#ctx0" brushRef="#br0" timeOffset="18272.66">15378 3220 931 0,'0'0'736'15,"0"0"-268"-15,0 0-183 0,0 0-69 16,0 0-55-16,0 0-48 0,0 0-49 16,0 0-22-16,-92-33-42 0,77 33 0 15,-2 0-29-15,1 4 16 0,1 1-6 16,0 1 6-16,1 2-48 0,1 1-7 0,2 1-3 16,2 2 1-16,1-1 31 0,5 2 7 15,0-1-14-15,3-1-9 0,0 0 55 16,6 0 52-16,7 0 77 0,5-1 23 15,4 0 21-15,6 1 13 0,1-3-17 16,2 3 6-16,1-1-46 0,1-1-25 16,-1 1-9-16,-5-1 2 0,-2 1 5 15,-3-2-6-15,-5 2-5 0,-6-3-17 16,-3 1-33-16,-4-3-26 0,-4 1-14 16,0 1 0-16,-1-1 24 0,-7 2 12 0,-3 1 16 15,-5 1-13-15,-2 1-40 0,-2-4-3 16,0 0-96-16,-2-2-22 0,1-3 3 15,0-2-39-15,0 0-104 0,0 0-141 16,-1 0-120-16,7 0-189 0,-7-7-629 0</inkml:trace>
  <inkml:trace contextRef="#ctx0" brushRef="#br0" timeOffset="18979.49">16571 3089 1132 0,'0'0'1251'16,"0"0"-777"-16,0 0-10 0,0 0-10 16,0 0-92-16,0 0-70 0,0 0-24 15,0 0-16-15,0 0-35 0,0 0-47 16,0 0-75-16,-20-35-92 0,20 35-3 0,0 0-49 16,0 0-18-16,4 3-18 0,-2 3-22 15,2 7 98-15,2 5 9 0,1 4 3 16,-1 3-3-16,1 1-2 0,0 3 2 15,-2 0 18-15,-1 2 13 0,-1-1-19 16,1 0-10-16,-4-1 1 0,3-3-1 0,0-2-2 16,0 0-15-16,1-5-43 0,1-4-43 15,-1-2-30-15,0-3-23 0,-1-5-31 16,-1-1-44-16,-1-2-30 0,1-2 16 16,-2-3 108-16,0-6-87 0,0-3-559 15,0 2 124-15,-2-12-836 0</inkml:trace>
  <inkml:trace contextRef="#ctx0" brushRef="#br0" timeOffset="19461.62">16260 3040 893 0,'0'0'1045'16,"0"0"-675"-16,0 0-44 0,0 0-20 15,115-73-53-15,-70 55-37 0,5 0-19 16,-3 3-20-16,2 5-23 0,-5 1-27 15,1 6-37-15,-2 1-52 0,0 2-35 0,-2 3-2 16,-1 4-1-16,-4 4-3 16,-5-1 0-16,-6 3-29 0,-6 1 1 0,-6 2 31 15,0 0-19-15,-4 1-18 0,-4 1 8 16,1 0 7-16,-6 0-6 0,0 1 16 16,-3-1 12-16,-7 0 31 0,-7 0 1 15,-3 0-29-15,-5 0 26 0,-1-1-16 16,-4-1 2-16,1-1-13 0,2-2-2 15,-2-2-1-15,0-1 1 0,1-2 0 16,-3-1-2-16,0-2-1 0,0 0-9 16,4-3-1-16,4 0-3 0,7-2 16 15,6 0 31-15,5 0 56 0,5 0 35 16,0 0-57-16,0 0-13 0,0 0 4 0,0 0-19 16,0 0-27-16,3 0-10 0,0 0-13 15,5 0-12-15,6 4 1 0,3 1 8 0,8 1 1 16,2 5-1-16,0-1-2 0,2 3 18 15,-2 0 2-15,1 0 10 0,-2 2-12 16,1-2-3-16,-1 0-9 0,-4 0 12 16,-1-2-22-16,-2 0-31 0,-2-4-9 15,-2 1-4-15,1-2-27 0,-2-2-71 16,2 0-66-16,0-1-62 0,1-3-59 16,2 1-76-16,1-1-182 0,-3 0-511 15</inkml:trace>
  <inkml:trace contextRef="#ctx0" brushRef="#br0" timeOffset="19868.3">17374 3255 1732 0,'0'0'617'0,"0"0"-201"0,0 0-53 16,0 0-67-16,0 0-67 0,-94-41-50 0,70 41-22 15,1 0-33-15,0 0-28 0,1 5-43 16,2 4-38-16,4 0-15 0,-1 3-28 15,5 1-3-15,1 0-1 0,2 3 7 16,5-2-24-16,2 3-15 0,2-3 23 16,0 2 4-16,2-1 5 0,5-1 10 15,2-2-28-15,2-2-29 0,1-1 10 0,2-1 12 16,1-3-19-16,3-1 10 16,2-3 38-16,-1-1 28 0,3-3 3 0,-1-3 73 15,-2-3 3-15,1-3 13 0,0 0 3 16,-4 0 8-16,0-1 17 0,-3 0 18 15,-3 3 11-15,2 0 3 0,-5 3-50 16,-1 2-22-16,-2 3-15 0,-2-1-13 16,-1 2-28-16,1 1-24 0,-2 0-15 15,2 0-10-15,0 0-21 0,0 0-12 16,7 0-25-16,0 4 64 0,5-1 7 0,2 3-75 16,1 1-68-16,-2 1-32 0,-1-2-42 15,-4 2-74-15,-4-2-101 0,-1 1-36 16,0-3-80-16,-3-2-256 0,0 0-452 15,-126-65 994-15</inkml:trace>
  <inkml:trace contextRef="#ctx0" brushRef="#br0" timeOffset="20189.43">17666 2798 2124 0,'0'0'592'0,"0"0"-181"15,0 0 22-15,0 0-45 0,0 0-50 16,0 0-41-16,0 0-100 0,0 0-83 0,0 0-77 16,0 0-37-16,-21-48-43 0,22 51-31 15,4 7-43-15,1 4 117 0,3 7 37 16,2 5 9-16,-1 3-3 0,3 3 10 16,-2 2 5-16,0 1-22 0,1-1 7 15,-3 4-12-15,4-1-19 0,-3-1-10 16,0-3-2-16,0 1 2 0,-1-2-2 15,-2-3-43-15,-1-4-61 0,-2-3-18 0,-1-5-41 16,-3-4-72-16,0-4-11 0,0-4-50 16,0-2-64-16,-1-3 29 0,-5 0 97 15,-3-2-82-15,0-3-273 0,-3-2-191 16,4 3-51-16</inkml:trace>
  <inkml:trace contextRef="#ctx0" brushRef="#br0" timeOffset="20464.45">17703 3247 463 0,'0'0'613'16,"0"0"-157"-16,0 0-92 0,0 0-63 15,0 0-32-15,0 0-33 0,0 0-30 16,0 0-43-16,0 0-45 0,83-62 10 0,-58 58-42 16,2 2-60-16,2 0-24 15,3 0-2-15,-1 1 1 0,0 1 0 0,-4-1 2 16,-3 1 51-16,-7-2 13 0,-5 2 2 16,-4 0 14-16,-3 0-2 0,1 0-5 0,-2 0-36 15,2 0-40-15,-2 0-25 0,2 6 25 16,-1-2 27-16,1 3 20 0,0 0-19 15,-1 1-3-15,1 3-9 0,-1 0 6 16,1 2 7-16,1 1 2 0,-2 2 10 16,0-2-1-16,1 2-22 0,-1 0-18 15,0 0-22-15,4-1-21 0,-2 0-68 16,2-2-77-16,2 2-112 0,1-5-134 16,0-2-61-16,-3-2-308 0,0-4-873 0</inkml:trace>
  <inkml:trace contextRef="#ctx0" brushRef="#br0" timeOffset="20605.84">18253 3099 1850 0,'0'0'790'0,"0"0"-468"0,0 0-47 0,0 0-55 16,0 0-112-16,0 0-57 0,0 0-51 16,0 0 0-16,0 0-184 0,0 0-225 15,0 0-29-15,-20-43-44 0,20 53-167 16,0-1-127-16</inkml:trace>
  <inkml:trace contextRef="#ctx0" brushRef="#br0" timeOffset="20940.54">18253 3099 1597 0,'100'75'749'16,"-100"-75"-152"-16,0 0-102 0,0 0-87 15,0 0-75-15,0 1-94 0,0-1-87 0,0 2-66 16,0-1-86-16,0 1-3 0,0 5-74 15,0 1 65-15,0 3 11 0,0 2-18 16,0 1 4-16,1 0 2 0,6 1 10 16,6-2 3-16,3 3 0 0,6-3 19 15,2 0-4-15,2-2-15 0,5 1-31 0,0-6-6 16,4 1 10-16,-2-5 24 0,0-2 3 16,-4 0 25-16,-3-7 28 0,-6-4 18 15,-3-2 21-15,-5-2 16 0,-6-5 30 16,-5-1 48-16,-1-3-61 0,-6-1-64 15,-10 1-21-15,-5-1-20 0,-4 3-19 16,-5 4-2-16,1 4-1 0,-2 3-32 16,-1 2-45-16,0 6-52 0,3-1-58 15,1 4-51-15,6 0-103 0,4 4-177 0,8 3-143 16,3 2-116-16,6-1-552 0</inkml:trace>
  <inkml:trace contextRef="#ctx0" brushRef="#br0" timeOffset="22978.92">9608 5184 1254 0,'0'0'1031'0,"0"0"-614"15,0 0-74-15,0 0-17 0,0 0-5 0,0 0-38 16,0 0-20-16,0 0-45 16,0 0-70-16,0 0-71 0,8-32-77 0,8 32-15 15,5 4-35-15,7 3 13 0,7 4 37 16,2 2 13-16,2 1 5 0,2 3-15 15,-1 2-3-15,-1 2-13 0,-2-1 10 16,2 2-56-16,-4 0-15 0,-2 1-4 0,-6-1 1 16,-1 2-13-16,-3-4-13 0,-4 1 5 15,-6-2-25-15,-1-4-18 0,-4 0-68 16,-1-5-49-16,-4-1-26 0,0-5 36 16,-1-2-10-16,-2-2 48 0,0 0 174 15,-2-6-145-15,-4-3-176 0,-5 0-197 16,-1-2-212-16</inkml:trace>
  <inkml:trace contextRef="#ctx0" brushRef="#br0" timeOffset="23193.3">9997 5314 1487 0,'0'0'572'16,"0"0"-151"-16,0 0-24 0,0 0-42 15,0 0-72-15,0 0-36 0,-87 2-39 16,73 3-51-16,1 4-41 0,3 0-23 0,-4 2-37 15,0 5-25-15,0-1-19 0,0 2 10 16,-2 1 15-16,4 0-37 0,2 0-9 16,-1-1-60-16,2-2-83 15,3 3-111-15,-1-1-96 0,1 1-147 0,2 0-82 16,3-5-608-16</inkml:trace>
  <inkml:trace contextRef="#ctx0" brushRef="#br0" timeOffset="24298.92">11815 5217 1420 0,'0'0'637'0,"0"0"-226"16,0 0-46-16,0 0-26 0,0 0-64 15,0 0-73-15,0 0-88 0,0 0-92 16,0 0-22-16,0 0-34 0,0 0-14 15,-43 6 20-15,49-4 28 0,3 2 50 16,-1-2 26-16,4-1 12 0,2-1 16 16,2 0 6-16,0 0 12 0,4-4-10 0,0-4-28 15,5-2-22-15,-1-4-22 0,4-5 0 16,2-5-6-16,2-2-3 0,2-8-13 16,4-3-18-16,-1-6 0 0,1-3 0 15,-1-4 1-15,-2-4-1 0,-8 1 3 16,-4 3-3-16,-7 6 19 0,-6 5 8 15,-8 10-2-15,-2 3 30 0,-8 7 50 16,-2 2 8-16,-4 4-37 0,1 4-45 0,-4 2-31 16,-1 5-16-16,-2 2-15 0,-1 0-9 15,0 5-9-15,1 4 7 0,0 7-1 16,6 2-6-16,-1 3-4 0,5 7 29 16,4 1 22-16,0 3-26 0,5 4 28 15,1 3-12-15,0 0 3 0,0 2 8 16,7 0 1-16,1-2-3 0,4-2-15 15,3-1 4-15,5-1 13 0,4-3-51 0,8-4-96 16,3-2-16-16,5-4-51 0,2-5-94 16,3-5-62-16,-2-5-105 0,-11-3-169 15,8-4-827-15</inkml:trace>
  <inkml:trace contextRef="#ctx0" brushRef="#br0" timeOffset="24676.57">12556 5151 886 0,'0'0'1244'0,"0"0"-794"0,0 0-22 0,0 0-38 16,0 0-136-16,0 0-81 0,0 0-44 16,0 0-18-16,0 0-21 0,0 0 13 15,0 0-16-15,-7-6-87 0,24-1-3 16,6-2-25-16,3 0 6 0,4-2 20 16,2-1 0-16,0-1-16 0,-2 0-57 15,0-1 6-15,-1 0 19 0,-4-3-4 16,-3 3 1-16,-8 1 53 0,-7 3 38 0,-4 2 17 15,-3 3-12-15,-3 1 29 0,-10 3-44 16,-1 0-28-16,-8 1-31 0,-5 0 3 16,-6 3 26-16,-2 5-1 0,-3 1 3 15,5 3 3-15,2 0 16 0,5 1 2 16,6 0-19-16,5 1-2 0,2 0-12 16,6 2-1-16,3 2-11 0,2 0-5 0,2-1 8 15,8-1 17-15,7 1 3 0,4-1 1 16,7-3-1-16,3-5-23 0,4-1 5 15,3-4 17-15,3-3-13 0,1 0-35 16,1-4-29-16,-1-3-66 0,-3 1-70 16,-2-2-103-16,-5-1-121 0,-1 0-156 15,-10 3-566-15</inkml:trace>
  <inkml:trace contextRef="#ctx0" brushRef="#br0" timeOffset="24928.6">12997 5043 871 0,'0'0'1196'0,"0"0"-817"16,0 0-5-16,0 0-9 0,0 0-30 16,0 0-19-16,0 0-46 0,0 0-42 0,0 0-49 15,0 0-108-15,-23-39-71 0,26 39-18 16,7 0-41-16,5 3 22 0,5 3 25 16,7 3 12-16,5 1 1 0,-2 2 13 15,2 1-14-15,-3 1-1 0,-5 1 1 16,-1 3-1-16,-3 1-24 0,-2-1-24 15,-1 0 2-15,-4 0-15 0,-2-3-34 16,-2-2-74-16,-3-4-66 0,-3-1-64 16,0-5-67-16,-1 1-25 0,-2-4-105 15,0 0-286-15,0 0-232 0</inkml:trace>
  <inkml:trace contextRef="#ctx0" brushRef="#br0" timeOffset="25222.35">13337 5003 2077 0,'0'0'560'0,"0"0"-135"0,0 0-30 16,0 0-122-16,0 0-107 0,0 0-84 15,0 0-51-15,0 0 10 0,-83 19 26 16,61-3 20-16,1 2 13 0,-2 1-20 16,-2 2-21-16,5-2-37 0,-2 1-22 15,2-2 0-15,3 0-56 0,0-1-59 16,3-1-68-16,3-2-95 0</inkml:trace>
  <inkml:trace contextRef="#ctx0" brushRef="#br0" timeOffset="25247.94">13033 5231 3444 0,'-5'14'-527'0,"0"0"-144"0,2-5-687 0</inkml:trace>
  <inkml:trace contextRef="#ctx0" brushRef="#br0" timeOffset="25495.58">11879 5584 1874 0,'0'0'674'0,"0"0"-259"16,6-6-57-16,5 1-151 0,8 1-204 15,11-1-1-15,14-2 43 0,18 0 34 16,15-1 16-16,14-2 43 0,13 1-116 0,7-3 28 15,4 2-12-15,2-3-28 16,3 0-8-16,-1 1-4 0,1-3-45 0,-7 2-53 16,-6 1-10-16,-9 0-29 0,-13 3-1 15,-14 0 19-15,-16 2-3 0,-18 2 31 16,-12 3 13-16,-14 1 61 0,-8-1 19 16,-3 2 51-16,-3 0-51 0,-4-1-6 15,-2 1-84-15,-1 0-87 0,-3 0-90 16,0 1-79-16,0 4-190 0,3 0-196 0</inkml:trace>
  <inkml:trace contextRef="#ctx0" brushRef="#br0" timeOffset="25937.66">12412 5899 771 0,'0'0'1257'16,"0"0"-765"-16,0 0-25 0,0 0 2 16,0 0-86-16,0 0-56 0,0 0-35 15,0 0-104-15,0 0-123 0,0 0-65 16,0 0-26-16,-14-9 17 0,18 21 9 16,3 2 28-16,2 2-10 0,2 4-15 15,-2 2 25-15,1-1-4 0,2 4-21 16,-1 2 10-16,-2-2 11 0,2 4 1 15,-2-3 2-15,0 1-8 0,-2-3-19 16,0-2-28-16,0 0-82 0,-2-4-91 16,-1-1-62-16,-2-3-63 0,-2-3-100 15,0-2-126-15,-3-4-99 0,-3-1-604 16</inkml:trace>
  <inkml:trace contextRef="#ctx0" brushRef="#br0" timeOffset="26173.67">12300 5956 1144 0,'0'0'1507'0,"0"0"-1044"0,0 0-97 16,0 0-34-16,40-78-42 0,-13 60-75 15,5 4-47-15,11 0-45 0,11 3-55 16,6 7-28-16,5 2 15 0,4 4 53 16,-4 8-47-16,-3 5-43 0,-10 6-18 15,-9 2 25-15,-12 5-7 0,-11-1-18 0,-10 6-19 16,-10-1 19-16,-9 3 36 15,-15 2-8-15,-15 1-28 0,-15 3-16 16,-10 1-116-16,-9-1-123 0,-6-5-169 16,3-6-253-16,20-11-306 0,-15-8-913 0</inkml:trace>
  <inkml:trace contextRef="#ctx0" brushRef="#br0" timeOffset="26853.7">14534 5139 1463 0,'0'0'725'0,"0"0"-211"16,0 0-68-16,0 0-61 0,0 0-179 15,0 0-130-15,0 0-32 0,0 0-26 0,0 0-18 16,0 0 0-16,51 11 0 0,-24-4 30 16,7 4 8-16,2-2-7 0,0 1-28 15,-1-1 0-15,-1 1 13 0,-2 0-4 16,-2-2-12-16,-2 0 0 0,-5 1 0 16,-6-1 1-16,-3-3-1 0,-5 0-1 15,-3 0-21-15,-3-2-9 0,-2 1-13 16,-1-2 44-16,0 2 0 0,0 1 41 15,-4 2 25-15,-5 3-12 0,-3 3 18 16,-5 1 68-16,-6 3 3 0,0 1-38 16,-6 1-9-16,-3 0-56 0,1 3-22 15,-1-2-18-15,5-1-1 0,2 0-30 16,8-2-52-16,8 0-78 0,5-1-91 0,4 0-78 16,10-1-84-16,6-3-69 0,4-3-13 15,-3-1-538-15,15-8-369 0</inkml:trace>
  <inkml:trace contextRef="#ctx0" brushRef="#br0" timeOffset="27116.95">15294 4966 1676 0,'0'0'1160'0,"0"0"-731"0,0 0-76 0,0 0-41 15,0 0-151-15,0 0-161 0,0 0-10 16,0 0 7-16,0 0 3 0,0 0 81 16,0 52 16-16,6-27-13 0,0 0-25 15,4 3-19-15,0-3-18 0,0 2-7 16,2-1-15-16,-1 0-37 0,-2-2-37 16,0 0-97-16,1-2-55 0,-2-2-58 15,0 0-167-15,0-2-98 0,-1-4-273 16,4 0-854-16</inkml:trace>
  <inkml:trace contextRef="#ctx0" brushRef="#br0" timeOffset="27436.87">15584 5008 2044 0,'0'0'760'0,"0"0"-261"0,0 0-102 15,53-67-76-15,-34 54-77 0,4 3-85 16,2 5-60-16,-1 2-47 0,2 3-49 15,0 0-2-15,-1 7 12 0,-1 4 58 16,-2 2-53-16,-6 4-18 0,-1 1-25 16,-3 0 23-16,-5 4-10 0,-4 0-13 15,-3 3-15-15,-7 3 40 0,-11 2 21 16,-7 5 0-16,-7 2 7 0,-4 5-5 16,-3-5-23-16,7 0-38 0,4-6 36 15,9-4-21-15,7-8-5 0,5-3 4 0,4-7 8 16,3-3 16-16,2-5 0 0,9-1 96 15,9-2 48-15,14-8-51 0,11-3-65 16,9-4-28-16,8 2-43 0,5-2-46 16,0 3-68-16,-5 0-56 0,-5 4-64 15,-7 0-158-15,-6 3-230 0,-12 2-409 16,5-1-674-16</inkml:trace>
  <inkml:trace contextRef="#ctx0" brushRef="#br0" timeOffset="28388.65">12997 7719 1355 0,'0'0'815'0,"0"0"-278"0,0 0-126 0,0 0-79 16,0 0-136-16,0 0-69 0,0 0-17 16,0 0 15-16,0 0-5 0,0 0-33 15,-7 0-21-15,7 0-19 0,0 0-27 0,0 0-20 16,0 0-28-16,4 0-25 0,4 2 26 16,4 2 27-16,2 2 25 0,3-3 3 15,0 1-3-15,5-2-3 0,-3-2 18 16,1 0-21-16,0-3-1 0,-1-9 1 15,2-3 9-15,2-5-9 0,0-3-7 16,2-4-10-16,1-6 26 0,1-4-4 16,1-6-23-16,0-5 13 0,0-4-14 15,-4-1 0-15,-3 0-1 0,-7 2 2 16,-6 6 1-16,-5 6 16 0,-3 8 38 16,0 7 125-16,-5 4-58 0,-6 4-37 15,0 4-13-15,-1 4-33 0,-2 3-40 16,1 1 0-16,-3 4-40 0,0 3-9 0,-2 5 6 15,-1 5 13-15,0 6 5 0,2 4-5 16,0 4 2-16,1 1-6 0,3 5 16 16,2 0 3-16,3 2 5 0,2 2 7 15,3 1-9-15,3 0-10 0,2-2 21 16,8 1 1-16,4-1-2 0,3 0 2 16,4-1 2-16,3-4-2 0,2-3-2 0,1-2 2 15,2-4-43-15,-5-4-98 0,0-4-63 16,-2-2-92-16,-2-6-136 0,-1-2-185 15,1-3-63-15,-7-1-708 0</inkml:trace>
  <inkml:trace contextRef="#ctx0" brushRef="#br0" timeOffset="28769.58">13605 7674 260 0,'0'0'1732'0,"0"0"-1217"16,0 0-83-16,0 0-45 0,0 0-102 15,0 0-76-15,0 0-27 0,0 0-25 16,0 0-116-16,0 0-41 0,0 0-47 15,21-56 10-15,-3 50 18 0,2 0 7 16,2-2 10-16,-2 0 2 0,3 0-3 16,-4 0-22-16,4-2 2 0,-4-1 4 15,-5 2-2-15,-1-3 21 0,-7 2 15 0,-2 2 4 16,-4 0 3-16,-4 4 20 0,-3-1 11 16,-6 4-19-16,-2 1-21 0,-5 0-10 15,-3 0 25-15,-5 6 6 0,1 0 13 16,-2 1-16-16,4 2-7 0,2 0-5 15,4 2-16-15,6-2-1 0,1 1-2 16,4 3-18-16,2-1-4 0,5 0 3 0,1 4 8 16,0-1 11-16,4 2 34 0,7-3 13 15,1 3-10-15,1-1-3 0,3-3-6 16,1 3 0-16,2-3-16 0,2-1 3 16,2-5 1-16,-1 0-16 0,7-3-1 15,3-3-24-15,1-1-18 0,2-4-53 16,2-4-56-16,-3-2-59 0,-2-2-100 15,-2-2-146-15,-5 0-165 0,-3-2-437 16,-7 5-439-16</inkml:trace>
  <inkml:trace contextRef="#ctx0" brushRef="#br0" timeOffset="29138.42">14081 7536 1005 0,'0'0'1259'0,"0"0"-726"0,0 0-113 0,0 0-73 16,0 0-101-16,0 0-67 0,0 0-55 15,0 0-62-15,0 0-50 0,0 0-11 16,0 0-1-16,-51 5 0 0,51 4-1 15,3 0 0-15,3 3 1 0,4-2 1 16,3 2 15-16,3-1 0 0,3-1 5 16,1 0-21-16,0 0-18 0,3-4-26 15,-4-2-24-15,1 0-46 0,0-4-18 16,-4 0 0-16,0-1 18 0,0-8 41 16,0 0 51-16,-2-3 22 0,-1-1 3 15,-3-1 38-15,-1 1 114 0,-1-1 3 16,0 1-5-16,-4 3-11 0,-1-1-8 15,1 6 36-15,-1 2 25 0,-3 0-23 0,2 2-56 16,-2 1-73-16,0 0-43 0,0 0-17 16,1 6-32-16,1 4 30 0,2 3 19 15,-3 4 4-15,2 3 14 0,-3 3 12 16,0-3-11-16,0 2-19 0,-1 1 0 16,-8-4 0-16,3 1-25 0,-4-2-33 0,1-1-43 15,-3-2-28-15,0-1-28 0,-2-2-29 16,1 1-67-16,-3-3-90 0,1-1-120 15,-2 1-89-15,4-3-445 0,-16 4-520 16</inkml:trace>
  <inkml:trace contextRef="#ctx0" brushRef="#br0" timeOffset="29460.7">13191 8117 811 0,'0'0'1177'0,"0"0"-801"0,0 0-57 16,0 0-7-16,0 0-101 0,0 0-3 0,0 0-2 16,0 0-45-16,0 0-82 15,0 0-29-15,116-16-6 0,-40 2-10 0,8-3 10 16,7 0 14-16,1 2-30 0,-1 1 3 16,-2 3-19-16,-7 1 3 0,-5 3-14 15,-4-1 0-15,-7 0-1 0,-2 0-3 16,-8 2-50-16,-7-3-20 0,-6 1-21 15,-11 3 19-15,-9 0 15 0,-7 2 6 16,-7 1 1-16,-6 0 38 0,-3 2 14 16,0 0-42-16,0 0-24 0,-2 0 23 15,-1-1-20-15,-1 0-53 0,0-2-72 16,1 1-54-16,0 1-34 0,1-2-98 0,-1 2-251 16,3-1-347-16,-5 2 294 0</inkml:trace>
  <inkml:trace contextRef="#ctx0" brushRef="#br0" timeOffset="30465.43">13578 8354 934 0,'0'0'1176'0,"0"0"-911"16,0 0-106-16,0 0 108 0,0 0 105 15,0 0-15-15,0 0-101 0,0 0-64 16,0 0-41-16,0 0-42 0,-38-20-46 0,38 20-63 16,0 5-13-16,0 4 7 0,3 7 6 15,2 3 31-15,-1 5 12 0,1 5 41 16,-1 2 46-16,-1 2-37 0,-2 0-60 16,2 2-33-16,-2-3 0 0,1 1-14 15,2-3-48-15,-1-5-33 0,4-5-32 0,-1 0-28 16,1-5-40-16,0-3-12 0,1-6-20 15,-2-2 11-15,-1-2 50 0,2-2 140 16,-1-3 26-16,-2-5 64 16,2 1 26-16,-1-4 53 0,-2 2 53 0,2-2-23 15,2-1 3-15,-1-1-6 0,1 1 10 16,5-2-25-16,1 3-29 0,3 1-25 16,3-1-24-16,6 4-19 0,4 0-21 15,7 2-9-15,3 1 2 0,6 4-18 16,0 0-9-16,-4 0 25 0,-5 8-16 15,-10 1-9-15,-8 1-3 0,-10 2 0 16,-4 1-39-16,-4-1-7 0,-15 5 28 16,-10-2 18-16,-14 3 25 0,-11-1-25 15,-7 0-71-15,-5-3-60 0,2-1 60 16,5-3-62-16,9-3-127 0,10-2-112 0,9-3-98 16,8 1-170-16,6-2-406 0,3 1-486 15</inkml:trace>
  <inkml:trace contextRef="#ctx0" brushRef="#br0" timeOffset="31359.7">15175 7665 1922 0,'0'0'563'0,"0"0"-179"0,0 0-3 0,0 0-60 15,0 0-74-15,0 0-53 0,0 0-30 16,0 0-15-16,0 0-3 0,0 0-22 16,0 0-41-16,-25-9-43 0,25 9-37 15,0 0 9-15,0 0-9 0,-1 0-3 16,-1-2-33-16,2 2-29 0,-1-2-61 15,-2-1 11-15,3 2 16 0,-1 0 31 16,-1-2 24-16,1 2 22 0,-2 0 19 16,2-1 3-16,1 1 60 15,-2 0 18-15,2-1 9 0,-3 2-4 0,3-1 7 0,-1 0 9 16,-1-2-7-16,2 3-9 0,0 0-4 16,0-1 1-16,0 1-22 0,0 0-36 15,0 0-25-15,0 0-33 0,3 1-28 16,7 4-6-16,6 3 67 0,9 2 33 0,8 2-2 15,7 2-1-15,6-1-27 16,3 0 10-16,3-3-10 0,-3 1 15 0,-1-1-18 16,-7-2-10-16,-5 1-21 0,-8-2 29 15,-6 1 2-15,-7-2 0 0,-6 1 0 16,-2-3-21-16,-4 0-10 0,1-2 1 16,-4-2 2-16,0 0 18 0,0 0 10 15,0 0 34-15,0 0 5 0,0 0 7 16,0 0 0-16,0 0 3 0,0 0 3 15,0 0 39-15,-7 1-27 0,-4 2-37 16,-9 0-27-16,-5 4-14 0,-12 4 14 0,-7 3 0 16,-5 2-1-16,0 1-2 0,2 1-12 15,6 0 12-15,8-4 1 0,10 1-44 16,7-5-73-16,6 0-36 0,3 1-44 16,4-3-60-16,3 4-60 0,0-2-54 15,3 2-111-15,7-1-50 0,6-3-80 16,-4-1-642-16</inkml:trace>
  <inkml:trace contextRef="#ctx0" brushRef="#br0" timeOffset="31707.69">16056 7518 1783 0,'0'0'971'0,"0"0"-534"0,0 0-24 16,0 0-91-16,0 0-130 0,0 0-117 0,0 0-75 15,0 0-22-15,0 0 22 0,0 0 47 16,0 0 37-16,-2 88 12 0,6-63-9 15,3 1-35-15,-1 0-33 0,0-1 2 16,1 0-6-16,-2-1-15 0,2 0 0 16,-2-1-1-16,1-3-57 0,-1 1-16 15,1-3-29-15,3-3-40 0,-1 0-92 0,2-4-143 16,1-2-205-16,-4-5-123 0,7-4-900 0</inkml:trace>
  <inkml:trace contextRef="#ctx0" brushRef="#br0" timeOffset="32044.04">16470 7550 2435 0,'0'0'535'16,"0"0"-177"-16,0 0-66 0,0 0-84 15,87-53-41-15,-67 53-60 0,2 0-63 16,1 5-25-16,-3 3-19 0,2 6 15 15,-4 2 44-15,-2 3-24 0,-3 2-20 16,-6-1-12-16,-5 4 16 0,-2-2-16 16,-5 2 0-16,-6 1 13 0,-5-1 15 15,-1 2-16-15,-2 1-12 0,-3 0-1 0,5-3-1 16,3-1-1-16,2-4-12 0,4-3 0 16,5-3 8-16,1-5-8 15,2-3 10-15,0 0 2 0,8-5 24 0,6 0 41 16,7-1 22-16,6-8-26 0,13-3-44 15,6-1-17-15,7-2-68 0,5-1-90 16,-1 3-60-16,-3 3-99 0,-2 2-184 16,-6 3-137-16,-15 1-671 0</inkml:trace>
  <inkml:trace contextRef="#ctx0" brushRef="#br0" timeOffset="36737.53">18177 5056 1360 0,'0'0'702'0,"0"0"-465"15,0 0-146-15,0 0 54 0,0 0-9 16,0 0-56-16,0 0-45 0,0 0-6 16,0 0 7-16,-27 53 38 0,33-51-10 15,0 3-26-15,2-1-9 0,0 3 3 16,5-4 3-16,0 1 23 0,4-3 19 0,4-1 21 15,2 0 46-15,6-8-5 0,5-7-28 16,7-4-52-16,6-7-27 0,6-3-30 16,5-2-1-16,2-4 1 0,2 2 8 15,-4-1-10-15,-2 6-16 0,-7 3 15 16,-13 7-18-16,-13 8 6 0,-11 5-59 16,-11 5-33-16,-1 0-113 0,-7 2-108 15,-6 9 37-15,-6 2-37 0,-1 3-121 0,4-3-258 16,-4 14-592-16</inkml:trace>
  <inkml:trace contextRef="#ctx0" brushRef="#br0" timeOffset="37256.68">18204 7636 2007 0,'0'0'308'15,"0"0"-201"-15,0 0-59 0,0 0 1 0,0 0 61 16,-82 53 44-16,72-46 17 0,3-1-46 16,4-5-36-16,3-1 1 0,0 0 82 15,0 0-49-15,3 0-59 0,4-1-23 16,6-5 22-16,7-6-9 0,10-2-17 16,11-7-34-16,8-3-3 0,5-2 3 15,3-2-3-15,-2 1 0 0,1-2-13 16,-3 4-129-16,-3 0-80 0,-2-1-132 15,-4 5-96-15,-13 3-359 0,-5-5-1019 0</inkml:trace>
  <inkml:trace contextRef="#ctx0" brushRef="#br0" timeOffset="48919.24">2496 10264 339 0,'0'0'258'0,"0"0"-7"15,0 0 101-15,0 0-131 0,0 0-127 16,0 0 128-16,0 0 21 0,0 0-120 16,0 0-6-16,0 0 13 0,73-67-14 15,-60 57-45-15,-3 2 100 0,-2-2-39 16,-3 4 22-16,-2 0 16 0,-2-1 15 16,1 1-169-16,-2 1 38 0,0-1-6 15,-3 5 53-15,-4 1 38 0,0 0-139 16,-5 0-31-16,-5 1 9 0,-5 6-4 15,-7 3-21-15,-8 3 22 0,-3 3-23 16,-2 3 16-16,-1 0-35 0,2 3-258 0,5-1 190 16,3 1 65-16,3-2 18 0,5 1-57 15,5-2-17-15,7-1-42 0,4-4 6 16,5 2 23-16,0-2-17 0,4-3 23 0,0 1 29 16,4-4 7-16,5-2 9 0,4-2 88 15,2-3 89-15,6-1 50 0,2 0 30 16,4-1-16-16,2-4-49 0,3 2 2 15,1-1-5-15,2 3 2 0,-1 0-9 16,3 1-14-16,1 0-12 0,-2 0 3 16,3 0 12-16,-1 0 7 0,0 6-29 15,-3 2-38-15,-5 2 9 0,-4 3 38 16,-7 2 7-16,-8 5 9 0,-6 1 25 16,-5 3 13-16,-13 3-10 0,-9 1-10 0,-11 6-19 15,-10-2-13-15,-5 2 3 0,-7-2-21 16,1-4-38-16,-1-4-15 0,4-4-1 15,4-8-47-15,5-5 24 0,6-4-21 16,0-3-15-16,6-4-86 0,0-7-38 16,6-2 21-16,3 1-29 0,8-3-158 0,4-1-196 15,8 3-490-15</inkml:trace>
  <inkml:trace contextRef="#ctx0" brushRef="#br0" timeOffset="49302.92">3101 10107 1155 0,'0'0'1364'0,"0"0"-852"0,0 0-104 16,0 0 57-16,0 0-102 0,0 0-127 0,0 0-88 15,0 0-65-15,0 0-83 0,0 0-3 16,0 0-67-16,-3-10-42 0,3 22 78 16,0 7 34-16,0 7 59 0,0 1-13 15,1 4-9-15,4 3-12 0,-1-2 9 0,2 2 30 16,3 1-53-16,-1 0-9 0,1-2-2 15,1-2 3-15,0-2-3 0,-3-4-42 16,0-1-57-16,-1-5-40 0,0-4-49 16,-2-2-59-16,-1-1-93 0,0-5-200 15,-3-1-128-15,0-2-632 0</inkml:trace>
  <inkml:trace contextRef="#ctx0" brushRef="#br0" timeOffset="49742.21">3048 10522 1626 0,'0'0'309'0,"0"0"-231"16,0 0 94-16,0 0-62 0,102-47-30 15,-69 39-15-15,-1 4-64 0,-5 3-1 0,-5 1-145 16,-8 1-154-16,-2 7-123 0,-8 1 77 16,2 0 185-16,-2 1 160 0,1-2 98 15,0 1 163-15,1-1 12 0,1-3 9 16,-1-1-35-16,0-2-30 0,2-1-14 15,1-1-6-15,0 0 5 0,2-1-17 16,4-4-44-16,0-3-46 0,4-1-28 16,1 1 12-16,3 0-16 0,2-2-34 15,1 0-26-15,4 0-3 0,-2-3-22 16,-3 0-7-16,-3 1 29 0,-9 2 0 16,-6 1 25-16,-4 2 42 0,-3 0 30 15,-7 2 57-15,-5 0-40 0,-5 1-46 16,0 2-43-16,-6 2 0 0,-2 0-6 15,-5 5 9-15,0 1-3 0,1 4 0 0,0 2-25 16,7 1 0-16,2 1-22 0,7 1-6 16,3-1 3-16,4 2 10 0,5-1 13 15,1 1-1-15,6-1-25 0,5 2-3 16,7 1 9-16,5-1 4 0,4-3 18 16,5 1-4-16,4-3-71 0,1-3-35 0,1-3-41 15,0-3-67-15,-1-2-119 0,-4-1-99 16,-3-5-97-16,-11 0-555 0</inkml:trace>
  <inkml:trace contextRef="#ctx0" brushRef="#br0" timeOffset="49945.61">3878 10459 1460 0,'0'0'663'0,"0"0"-255"0,0 0 26 0,0 0-15 16,0 0-86-16,0 0-44 0,0 0-60 16,0 0-77-16,0 0-87 0,0 0-65 15,0 0-50-15,-16-8 50 0,16 25 23 16,1 2 17-16,5 5-12 0,1 0-10 15,-1 2 1-15,4 1-4 0,-1 0-13 16,1 0 11-16,-3-1-13 0,3-3-87 16,-4-3-24-16,0 0-36 0,-3-5-47 15,-1-2-61-15,0-3-93 0,-1-4-160 0,1-5-8 16,-2-1-211-16,3-5-557 0</inkml:trace>
  <inkml:trace contextRef="#ctx0" brushRef="#br0" timeOffset="50170.64">3878 10464 1372 0,'0'0'761'0,"0"0"-418"0,0 0-56 16,0 0 76-16,0 0-76 0,7-73-65 0,6 61-36 15,4 1-76-15,6 2-54 0,4 1 7 16,7 1-6-16,2 5-7 0,4 1-15 16,2 1-1-16,-2 3 3 0,-1 9 7 15,-4 0-13-15,-6 5 0 0,-9 1-29 16,-7 1 17-16,-8 0-7 0,-5 4 28 15,-11-1 19-15,-9 3 6 0,-13-1-65 0,-3-1-16 16,-5 2-95-16,-1-3-106 0,2-2-141 16,4-3-171-16,9-4-163 0,9-6-542 15</inkml:trace>
  <inkml:trace contextRef="#ctx0" brushRef="#br0" timeOffset="51556.82">4301 10235 75 0,'0'0'1975'0,"0"0"-1557"0,0 0-163 0,0 0 70 16,0 0-31-16,48-66-50 0,-25 53-111 16,7 0-45-16,5 1-31 0,4 2-19 15,8 4-7-15,0 6-29 0,0 2-1 16,-1 8 36-16,-3 6-18 0,-5 0-4 15,-8 5-15-15,-6-2 0 16,-7 3-12-16,-9-1-10 0,-7 3 22 0,-4 4 0 16,-15 3 22-16,-9 3 6 0,-11 3-28 15,-6 0-38-15,-3 2 16 0,0-4-3 16,6-3 3-16,7-5 21 0,6-6-1 16,7-6 2-16,9-3 0 0,3-6 0 0,5-1 19 15,0-4 12-15,4-1-28 0,0 0 10 16,0 0-10-16,4 0 50 0,9-1-11 15,13-6-14-15,13-8-1 0,14-1-27 16,9-6-18-16,5-3-39 0,2 0-41 16,-3-1-65-16,-2 1-55 0,-7 1-78 15,-3-2-101-15,-7 2-193 0,-14 6-704 16</inkml:trace>
  <inkml:trace contextRef="#ctx0" brushRef="#br0" timeOffset="51719.84">5333 10121 973 0,'0'0'1798'16,"0"0"-1326"-16,0 0-94 0,0 0 37 16,0 0-120-16,0 0-131 0,0 0-68 15,0 0-81-15,0 0-15 0,0 0-37 0,0 0-28 16,-24-45-96-16,24 54-189 0,0 3 22 16,1 4-104-16,-1 4-165 0,0-4-485 15</inkml:trace>
  <inkml:trace contextRef="#ctx0" brushRef="#br0" timeOffset="51844.81">5320 10449 1968 0,'0'0'590'0,"0"0"-182"0,0 0 65 0,0 0-84 15,0 0-77-15,0 0-82 0,0 0-97 16,0 0-99-16,0 0-34 0,0 0-124 16,0 0-137-16,-1-9-173 0,1 6-356 15,0-2-1459-15</inkml:trace>
  <inkml:trace contextRef="#ctx0" brushRef="#br0" timeOffset="58413.14">16515 3064 114 0,'0'0'437'0,"0"0"-59"0,0 0 52 16,0 0-169-16,0 0-261 0,0 0 152 15,0 0-103-15,0 0 253 0,0 0-147 16,0 0 20-16,-56-47 51 0,53 44 28 15,2 1 44-15,-1 2-15 0,2 0-39 16,0 0-37-16,0 0-24 0,0-2-30 16,0 2-14-16,0 0-12 0,0 0-25 15,0 0-41-15,0 0-41 0,0 0-20 0,0 0-31 16,0 0-27-16,0 3-23 0,5 4-2 16,2 3 83-16,1 5 2 0,1 3-1 15,2 3 0-15,1 2-1 0,-2 2 0 16,4 3 0-16,-3-1 40 0,0-1 16 15,1 0-10-15,-1-1-18 0,-2-1-4 16,-1 0-2-16,0-2-19 0,-2-4 0 0,-2-1 12 16,-1-5 1-16,-2 1-13 0,-1-5 0 15,3-3-2-15,-3 0-1 0,0-4 0 16,0-1 0-16,0 0 18 0,0 0 10 16,0 0-3-16,0 0-10 0,0-4 25 15,0-5-10-15,-6-3-30 0,-1-6-18 16,0-4 6-16,-3-3 9 0,-2 0-16 15,2-5-11-15,-3-1-1 0,3 1 3 0,3 3-2 16,0 4 27-16,1 4 3 16,3 5 12-16,0 3 6 0,3 5 7 15,-1 4 2-15,-1-3 4 0,2 5-6 0,0 0-22 16,0 0-2-16,0 0-1 0,0 0-3 16,0 0-31-16,0 0-12 0,0 3-25 15,0 5-27-15,5 5 70 0,3 5 28 16,-1 5 9-16,4 3 28 0,0 2 22 0,-1 3-13 15,0 1-9-15,-2-1 3 0,1-2-16 16,-3 0-8-16,-1-4 5 0,-1-1-19 16,-1-2 13-16,0-4-13 0,-2-3-2 15,2-3-2-15,-2-2-13 0,-1-2 3 16,0-3-4-16,0-1-2 0,0-3 0 16,0 0 18-16,0-1 13 0,0 0 33 15,0 0 21-15,0 0-30 0,0 0-37 16,0-1-3-16,0 0-49 0,0-3-25 15,-1 0-55-15,-2 0-62 0,0 0-26 16,-1 2-29-16,3-2-60 0,-2 0-157 16,1 0-140-16,1 1-412 0,1-3-502 0,18 47 1371 0</inkml:trace>
  <inkml:trace contextRef="#ctx0" brushRef="#br0" timeOffset="59337.73">16465 3039 153 0,'0'0'118'16,"0"0"-63"-16,0 0-35 0,0 0-17 15,0 0-3-15,0 0-103 0,0 0-38 0,0 0 141 16,0 0 23-16,0 0 287 0,-25-15 36 16,22 13-4-16,-1 1-56 0,-2-3-9 15,-1 1-43-15,1 1-82 0,-4-1-28 16,0 0-21-16,-1 1-3 0,0-2 17 16,-1 0 25-16,1-1 22 0,4 0 38 15,-1-3 38-15,5-1-4 0,1-3-43 16,2-1-51-16,10-3-48 0,8-2-60 15,13 0-34-15,15 0-3 0,9 0-12 16,13 3 15-16,4 2 50 0,3 1-31 16,-2 3-19-16,-3 4-20 0,-8 3-2 15,-9 2 19-15,-11 5-32 0,-8 4 32 16,-8 6-28-16,-7 3-4 0,-9 4 4 0,-4 4-1 16,-6 3 29-16,-2 2 3 0,-11 1 0 15,-5 2 1-15,-7-2-1 0,-8 2 2 16,-4-4 30-16,-7 0-1 0,-3-3-18 15,-3 0-11-15,2-4-2 0,0-2 0 0,6-2 0 16,6-3 47-16,9-5-35 16,7-2-8-16,8-3 7 0,6-3-11 0,5 0-2 15,1-3 2-15,0 0 33 0,0 0 44 16,1 0 1-16,5 0-38 0,7 0-40 16,7 2-25-16,8 3 4 0,8 1 8 15,4 3 12-15,3 1 1 0,2-1 46 16,0 1-12-16,-3 0-3 0,0-2-31 0,-2 1 0 15,-3-3 0-15,1 1 0 0,-4-3 0 16,1 0-22-16,-2-2-34 0,-3 1 0 16,-2-2 12-16,-4 1-13 0,-1-1-15 15,-4-1-45-15,1 1-47 0,-1-1-35 16,0 0-15-16,-1 0 3 0,2-1-7 16,-4-2-86-16,-1 0-155 0,-7 1-315 0,-5 1-435 15</inkml:trace>
  <inkml:trace contextRef="#ctx0" brushRef="#br0" timeOffset="59458.66">17326 3399 470 0,'0'0'0'0,"0"0"-369"15</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5:48:15.554"/>
    </inkml:context>
    <inkml:brush xml:id="br0">
      <inkml:brushProperty name="width" value="0.05292" units="cm"/>
      <inkml:brushProperty name="height" value="0.05292" units="cm"/>
      <inkml:brushProperty name="color" value="#FF0000"/>
    </inkml:brush>
  </inkml:definitions>
  <inkml:trace contextRef="#ctx0" brushRef="#br0">2752 11322 1899 0,'0'0'305'16,"0"0"-198"-16,0 0-49 0,0 0 68 15,0 0 93-15,0 0-9 0,0 0-79 0,0 0-108 16,0 0-23-16,0 0-29 0,-27 20-48 15,41-16 77-15,2-3 9 0,10-1 14 16,7 0-22-16,13-4 2 0,7-2 10 16,12-1 6-16,9-4 16 0,14-2-12 15,13-4-20-15,14-2-2 0,16-5 15 16,13-2-13-16,6-2 16 0,4-1-19 16,-4 1-12-16,-8 1 12 0,-16 2 48 15,-16 6-31-15,-21 4-17 0,-17 5-1 16,-17 1 1-16,-13 7-1 0,-13 1-12 15,-8 1-74-15,-8 0-44 0,-1 1-4 16,-5 1 22-16,-1 3 49 0,0-4 22 16,0 3 13-16,2 0-20 0,-1-1-18 0,3 3-30 15,3-1-62-15,0 0-136 0,0-3-242 16,3 4-669-16</inkml:trace>
  <inkml:trace contextRef="#ctx0" brushRef="#br0" timeOffset="1880.44">6084 11647 323 0,'0'0'619'0,"0"0"-153"15,0 0-128-15,0 0 36 0,0 0-18 0,0 0-82 16,0 0-113-16,0 0 12 0,0 0-16 16,0 0 18-16,-46-10-51 0,46 10-55 15,0 0-34-15,0 0-19 0,0 4-16 16,-1 2 1-16,-1 2 18 0,1 4 6 15,-1-2-9-15,1 3-16 0,1 0 0 0,0-1 1 16,0 1-1-16,0 2-12 0,0-1-90 16,0-2-31-16,0 1-39 15,1 0-55-15,2-1-58 0,0-3 7 0,4-2-116 16,-2-1-237-16,-1-4-422 0</inkml:trace>
  <inkml:trace contextRef="#ctx0" brushRef="#br0" timeOffset="2045.94">6091 11426 1968 0,'0'0'477'0,"0"0"-277"15,0 0-52-15,0 0 9 0,0 0-28 16,0 0-75-16,0 0-54 0,0 0-64 16,0 0-125-16,0 0-46 0,-41-44-79 15,29 44-182-15,3 0-233 0,-9 3-366 0</inkml:trace>
  <inkml:trace contextRef="#ctx0" brushRef="#br0" timeOffset="2241.81">5529 11690 404 0,'0'0'1943'15,"0"0"-1523"-15,0 0-269 0,0 0 54 16,-56 65-38-16,54-48-91 0,2 0-57 15,0-1-17-15,6 2-1 0,5 2-1 16,6-3-1-16,7 1-142 0,5-6-52 16,7 0 2-16,4-2-19 0,5-4-170 15,-8-4-436-15,20-2-626 0</inkml:trace>
  <inkml:trace contextRef="#ctx0" brushRef="#br0" timeOffset="2397.88">6486 11564 1170 0,'0'0'768'0,"0"0"-476"0,0 0-56 0,0 0 141 15,49 79-110-15,-49-49-69 0,0 4-52 16,-4 2-146-16,-9 1-6 0,-4 1-275 16,-3 2-117-16,3-10-154 0,-14 11-1206 15</inkml:trace>
  <inkml:trace contextRef="#ctx0" brushRef="#br0" timeOffset="3380.16">8073 11307 635 0,'0'0'1553'0,"0"0"-1088"0,0 0-92 0,0 0-25 16,0 0 45-16,0 0-65 0,0 0-91 16,0 0-107-16,0 0-74 0,0 0-56 15,-30-18-34-15,30 33 34 0,4 4 15 16,3 5 34-16,-1 7-49 0,1 3 0 16,-1-1 0-16,0 3 16 0,-2-1 9 15,0-1-7-15,-2-1-15 0,-2-2 9 16,0-1-11-16,0-1-1 0,0-4-43 15,0-1-25-15,0-6-31 0,0-1-37 16,1-5-26-16,0-2-37 0,1-4-62 0,2-5-79 16,-2-1-82-16,1-5 180 0,0-9 97 15,0-7-172-15,-2-4-160 0,-1-6-171 16,0-5 9-16,-1 0 214 0</inkml:trace>
  <inkml:trace contextRef="#ctx0" brushRef="#br0" timeOffset="3537.02">8093 11514 425 0,'0'0'584'15,"0"0"-90"-15,-16-93-107 0,9 67-33 0,1 2-31 16,0 4 73-16,2 6-22 0,0 2 1 15,3 6-45-15,1 4-86 0,0 0-104 16,0 2-140-16,2 0-44 0,10 0-61 16,2 0 46-16,9 4 58 0,5 1-1 15,3 4-1-15,1 1-22 0,0 5 13 16,-2 0-32-16,0 1-6 0,-4 2-107 0,0-2-99 16,-4 1-54-16,1 0-84 15,1-5-47-15,1 0-207 0,-8-6-541 16</inkml:trace>
  <inkml:trace contextRef="#ctx0" brushRef="#br0" timeOffset="3726.83">8743 11289 1709 0,'0'0'662'0,"0"0"-300"0,0 0-51 16,0 0 15-16,0 0-47 0,-95-28-99 16,69 28-51-16,-1 6-18 0,-4 3-83 15,-3 6-28-15,1 1-22 0,-1 2 6 16,4 3 14-16,3 0-14 0,4-3-75 15,5 0-82-15,7 0-77 0,4-3-75 16,5-2-98-16,2-1-61 0,0-5-244 16,9-2-530-16</inkml:trace>
  <inkml:trace contextRef="#ctx0" brushRef="#br0" timeOffset="3971.12">8646 11278 1352 0,'0'0'663'0,"0"0"-187"0,0 0-106 15,0 0 15-15,0 0-45 0,0 0-49 16,0 0-109-16,0 0-110 0,0 0-50 16,0 0-22-16,0 0 0 0,19-21 50 15,-16 37 28-15,3 4-7 0,-3 4-6 0,0 2-27 16,-3 4-14-16,1 2 17 16,-1-1-7-16,3 0-22 0,-2 1-10 0,2-2-1 15,-1 1-1-15,-1-2-24 0,1 1-10 16,-2-1-3-16,0-3-37 0,-2 0-25 15,-1-4-23-15,0-1-63 0,3-3-98 16,0-3-143-16,8-1-80 0,3-4-21 0,1-2-508 16</inkml:trace>
  <inkml:trace contextRef="#ctx0" brushRef="#br0" timeOffset="4176.96">9000 11643 254 0,'0'0'1646'0,"0"0"-1034"15,0 0-170-15,0 0-43 0,0 0-47 0,0 0-119 16,0 0-123-16,0 0-108 0,0 0 1 16,0 0 47-16,0 0-3 0,-5 30-22 15,5-17-13-15,0 1 3 16,0 0-15-16,0 0-31 0,3 1-32 0,-1-1-69 16,-1-2-98-16,2 0-55 0,-3 0-75 15,3-5-54-15,-3 3 3 0,0-5-264 0,2-3-435 16</inkml:trace>
  <inkml:trace contextRef="#ctx0" brushRef="#br0" timeOffset="4312.91">9060 11471 124 0,'0'0'1790'16,"0"0"-1200"-16,0 0-188 0,0 0-142 16,0 0-72-16,0 0-80 0,0 0-79 15,0 0-29-15,0 0-70 0,0 0-115 0,2-48-148 16,-1 56 31-16,2 1-31 15,0 0-310-15,4 4-677 0</inkml:trace>
  <inkml:trace contextRef="#ctx0" brushRef="#br0" timeOffset="4708.26">9208 11661 825 0,'0'0'713'0,"0"0"-346"16,0 0-110-16,0 0-1 0,0 0-69 15,0 0 9-15,0 0-16 0,0 0-48 16,0 0-11-16,0 0-22 0,0 0-29 16,2 40-32-16,-2-37-25 0,0 0-11 15,0-1 17-15,0-2-17 0,0 1 11 16,0-1 22-16,0 0 25 0,0 0-22 16,0-3 3-16,0-3-41 0,-3-3 0 15,2-1-3-15,-2 0 3 0,0-1 24 0,1 0-8 16,1 1 25-16,-1-1 0 0,2 0 44 15,0 0-16-15,0 0-12 0,8-1-17 16,-1 0 5-16,6 0-26 0,4-1 25 16,5-1-16-16,2-1-26 0,2 2 20 15,6 2-4-15,1 2-11 0,3 2-7 16,-3 1-25-16,0 3 25 0,-4 3 18 16,-3 0 14-16,-4 3-30 0,-2 5-2 0,-7 1-16 15,0 2-9-15,-7 4-6 0,-2 0-22 16,-4 3 0-16,0 2-17 0,-3 1-56 15,-6 1-72-15,-2 2-183 0,-2-3-213 16,1-4-385-16,-5 2-667 0</inkml:trace>
  <inkml:trace contextRef="#ctx0" brushRef="#br0" timeOffset="5652.9">9857 11502 1079 0,'0'0'1354'0,"0"0"-945"0,0 0-171 16,0 0-11-16,0 0 17 0,0 0-38 15,0 0-143-15,0 0-63 0,0 0-54 16,0 0 54-16,0 0 25 0,12 27 7 16,-5-10 3-16,-3-1-33 0,0 0-2 0,-1-4-32 15,-1 0-84-15,-2 0-52 0,1-4-35 16,-1-1-34-16,0-1-48 0,0-4-2 16,0-1-76-16,0 1-205 0,0-2-187 15</inkml:trace>
  <inkml:trace contextRef="#ctx0" brushRef="#br0" timeOffset="5779.82">9880 11396 620 0,'0'0'1371'0,"0"0"-1011"0,0 0-115 15,0 0-48-15,0 0-40 0,0 0-76 16,-9-72-78-16,11 66-3 0,4-1-93 16,2 2-78-16,1 0-80 0,5 0-121 15,1 2-272-15,-2 3-351 0</inkml:trace>
  <inkml:trace contextRef="#ctx0" brushRef="#br0" timeOffset="6457.25">10085 11516 919 0,'0'0'1690'0,"0"0"-1169"16,0 0-199-16,0 0-47 0,0 0-76 0,0 0-83 16,0 0-50-16,0 0-66 0,0 0-12 15,0 0-16-15,0 0 28 0,8 10 56 16,-3 0-9-16,-1 2-7 0,2 1-2 16,-2 0-10-16,-1 0-16 0,0 1-12 15,0-3-1-15,-2 2-14 0,-1-2-13 16,0-4-16-16,0 0-9 0,0-2-16 0,0-4-10 15,0 1-3-15,0-2 20 0,0 0 14 16,0-2 36-16,0-3-1 0,0-4-25 16,0-3 0-16,0 0 38 0,0-1 19 15,0-2 29-15,3 3 2 0,1-1 16 16,1 1 19-16,-1-1-6 0,2 2-22 16,2-1 17-16,1 0 14 0,0 3-26 15,1 0-16-15,1 2-12 0,0 2-15 16,1 1 3-16,0 2-1 0,1 2 20 0,3 0-14 15,-3 6-24-15,0 0 10 0,-2 3-13 16,-2 0 0-16,1 0-2 0,-4 0-11 16,0 3 1-16,-2-1 9 0,0 0 1 15,2-1 0-15,-5-1-14 0,1-1-2 16,-1-3-4-16,-1 0 7 0,2-4-1 0,-2 2 16 16,0-3 9-16,1 0 12 0,-1 0-20 15,0-4 51-15,0-4 16 0,0-2-65 16,0-2-3-16,2-3 0 0,0 1 0 15,4-3 1-15,0 2-1 0,4-1 0 16,2 2 15-16,2 0-15 0,-1 1 0 16,4 0 19-16,1 3-1 0,2 1-16 15,0 1-1-15,0 3-1 0,2 1-24 16,-2 4-7-16,-1 0 31 0,-2 3 9 0,-4 6 13 16,-4 2-22-16,-5 2-34 0,-4 4 9 15,0 1 6-15,-4 1 1 0,-8 0-32 16,0 2-36-16,-2-2-57 0,1-1-96 15,3-2-154-15,4-2-209 0,2-2-43 16,1-5-617-16</inkml:trace>
  <inkml:trace contextRef="#ctx0" brushRef="#br0" timeOffset="6812.32">10779 11446 1486 0,'0'0'1150'0,"0"0"-706"0,0 0-106 16,0 0 26-16,0 0-100 0,0 0-79 16,0 0-45-16,0 0-53 0,0 0-44 15,0 0-34-15,0 0-9 0,5-4-37 16,-2 7-28-16,1 2 36 0,4 3 29 16,-2 2 2-16,3 2 0 0,4 0 0 15,-2-1-2-15,3 1 13 0,3-2-13 16,0 0-6-16,3-2-32 0,2-3-2 15,1 0-3-15,0-4 5 0,3-1 1 16,-2 0 34-16,2-4 3 0,0-4 25 0,-4-4 12 16,1-1 22-16,-2-1 37 15,-3-3 9-15,-4-1-6 0,-2-1-9 0,-5 0-26 16,-1 1-15-16,-5 0 7 0,-1 1-14 16,0 0-14-16,0-1-28 0,-1 1-13 15,-5 3-58-15,3 3-52 0,-1-1-58 16,1 4-55-16,1 3-146 0,2 1-149 0,0 4-241 15,2 0-697-15</inkml:trace>
  <inkml:trace contextRef="#ctx0" brushRef="#br0" timeOffset="7429.83">11484 11311 447 0,'0'0'1917'0,"0"0"-1337"15,0 0-263-15,0 0-21 0,0 0-34 0,0 0-96 16,0 0-77-16,0 0-45 0,0 0-4 16,0 0 7-16,0 0 0 0,-17 31-19 15,14-18-25-15,0 0-1 0,0 1-2 16,2-1 2-16,-1-1 0 0,2-1 1 16,0-3 12-16,0-2-15 0,0-1-19 0,0 0 7 15,0-4 12-15,-1 0 1 0,1-1-1 16,0 0-2-16,0-1 2 0,0-6 20 15,0-2-19-15,0-1-1 0,0-3-12 16,3-2 12-16,0-1 12 0,1-2-10 16,0 2 16-16,5-1 26 0,-1 1-4 15,4 1 19-15,4 0 0 0,1 1-16 16,6 3-43-16,0 0 0 0,0 4-10 16,1 2 10-16,-1 0 50 0,-2 5-4 15,2 0-9-15,-4 3-15 0,4 5-10 16,-3 0-9-16,-1 1 0 0,0 1 12 0,-5-1-2 15,-3 1-11-15,-2-1-1 0,-3 0-1 16,-3-1-2-16,-3 1-11 0,1-2 10 16,-1-4 0-16,0 2-18 0,0-2 2 15,0-1-8-15,0-2 8 0,0 0-12 16,3 0-18-16,-1-2 49 0,2-6 44 16,0 1-41-16,0-5 0 0,5-1 16 0,-1-2 12 15,4-1-1-15,-1 0 7 0,3 2-18 16,0-1 5-16,-2 2 19 0,5 5-18 15,-1-2-13-15,1 3-9 0,3 0-1 16,-2 2 0-16,2 0-2 0,1 3 1 16,1-1 2-16,1 1-2 0,3 2-1 15,0 0-2-15,4 5-1 0,-4 1-15 16,-2 1 16-16,-3 5 0 0,-2 0-10 16,-6 1-4-16,-5 2-18 0,-6 0-33 15,-2 2-32-15,-9 2-15 0,-8 5-41 0,-9 0-116 16,-6 2-215-16,6-5-477 0,-14 9-685 0</inkml:trace>
  <inkml:trace contextRef="#ctx0" brushRef="#br0" timeOffset="8795.84">13921 11017 1117 0,'0'0'1210'16,"0"0"-768"-16,0 0-130 0,0 0-50 16,0 0 39-16,0 0-20 0,-79-12-49 0,78 12-98 15,1 0-85-15,0 0-49 0,0 1-37 16,0 8-4-16,0 4 41 0,0 4 12 15,3 3 13-15,2 2-1 0,1 2-5 16,1 0-17-16,3 1 0 0,0 0 1 16,0-2 22-16,-2 2 0 0,1-3-25 15,-1-1-16-15,-2-1-21 0,-1-4-6 16,0 1-45-16,0-5-52 0,1-2-77 16,1-3-102-16,-1-5-73 0,1-2 20 15,3 0 10-15,-5-7-166 0,-1-4-259 16,-2 2-311-16</inkml:trace>
  <inkml:trace contextRef="#ctx0" brushRef="#br0" timeOffset="8986.91">13879 11083 1667 0,'0'0'435'0,"0"0"-146"0,0 0 11 0,0 0-1 0,0 0-40 16,-4-77-49-16,15 59-54 0,7 0-30 16,5-2 0-16,4-2 6 0,1 1-3 15,3-1-54-15,1 4-10 0,1 3 10 16,0 3-38-16,-2 3-37 0,-3 3-13 15,1 3-3-15,-3 3 4 0,-1 0-88 16,-5 2-91-16,-3 4-73 0,-4 1-71 16,-4 5-103-16,-5 3-57 0,-3-4-176 15,-5 10-732-15</inkml:trace>
  <inkml:trace contextRef="#ctx0" brushRef="#br0" timeOffset="9169.94">13915 11217 1971 0,'0'0'499'0,"0"0"-237"16,0 0-47-16,0 0-13 0,0 0 69 0,0 0-30 16,0 0-162-16,0 0-79 0,0 0-25 15,0 0 22-15,110-64-32 0,-67 48 6 16,3 4 7-16,2 0 21 0,-5 3 0 16,-1 4-110-16,-8 2-162 0,-5 3-80 15,-6 0-79-15,-8 3-203 0,-7 1-474 16</inkml:trace>
  <inkml:trace contextRef="#ctx0" brushRef="#br0" timeOffset="9363.1">13979 11454 1535 0,'0'0'568'0,"0"0"-360"0,0 0-127 15,0 0 61-15,0 0 80 0,0 0 29 16,0 0-40-16,0 0-99 0,102-36-71 15,-57 18-22-15,-1 0-19 0,2 1 0 16,-4 2-16-16,-6 2-121 0,-2 1-74 0,-4 5-52 16,-3-4-128-16,-5 5-361 15,8-6-731-15</inkml:trace>
  <inkml:trace contextRef="#ctx0" brushRef="#br0" timeOffset="9650.25">14792 11017 1992 0,'0'0'654'0,"0"0"-249"0,0 0-41 16,0 0 22-16,0 0-163 0,-106-11-19 15,75 16 4-15,-3 5-29 0,3-2-59 16,0 4-49-16,4-2-46 0,4 3-25 16,3 0-16-16,7 1-8 0,3 2-7 15,5 0 3-15,5 0 10 0,0 0 6 16,6 2-1-16,6 1 11 0,1-1 0 0,1 0-10 15,3-2 12-15,2 1 1 0,1-3 0 16,3-1-1-16,1-4-71 0,7-1-46 16,5-3 2-16,5-5 16 15,6 0 5-15,5-3-25 0,4-3-70 16,0-6-79-16,-2 2-101 0,-2-4-64 0,-5 0-48 16,-5-3-158-16,-12 5-119 0</inkml:trace>
  <inkml:trace contextRef="#ctx0" brushRef="#br0" timeOffset="9898.41">15330 11037 720 0,'0'0'1030'0,"0"0"-583"16,0 0-17-16,0 0-31 0,0 0 0 15,0 0-31-15,0 0-133 0,0 0-62 16,-76-19-33-16,54 25-38 0,1 0-3 16,-2 4-12-16,0 0-23 0,1 1-36 15,2 3-28-15,5-2-11 0,0 1-11 0,6 1-2 16,3 3-1-16,5-1 3 0,1 2 4 15,1 1 5-15,9 0-51 0,1 0 8 16,4-1 31-16,4-1-21 0,1-3-29 16,2 0-31-16,4-5 16 0,1-2 5 15,4-4-47-15,7-3-22 0,1 0-80 16,5-4-59-16,2-3-63 0,0-1-73 16,-2-2-200-16,-12 2-472 0</inkml:trace>
  <inkml:trace contextRef="#ctx0" brushRef="#br0" timeOffset="10636.19">15750 11151 1516 0,'0'0'825'16,"0"0"-325"-16,0 0-103 0,0 0-50 15,0 0-47-15,0 0-45 0,0 0-53 0,0 0-35 16,0 0-68-16,0 0-59 0,0 0-40 16,-15-28-22-16,29 23-19 0,3-1-5 15,3-3 0-15,2 2-7 0,1-2 16 16,1 0 3-16,0 2-10 0,-6-3-30 15,-2 3 8-15,-6-1 63 0,-6 2 3 16,-1 1 50-16,-3-1-16 0,0 3-9 0,-6 0 16 16,-2 1-23-16,-5-1-15 0,-5 3-3 15,-2 0-31-15,-6 0-6 0,2 4 9 16,-2 2-6-16,1 2 34 0,2 2 22 16,6 1 21-16,1-1-6 0,6 1-26 15,0 4-11-15,4-1 0 0,3-2 24 16,3 1 7-16,0 2-10 0,0-4-19 15,2 0-2-15,5 1 0 0,4 0 2 16,3-1 23-16,4 0-1 0,5-4-24 16,3 0-16-16,2-2-18 0,3-4-46 15,0-1-26-15,0-1-31 0,0-5-81 16,-1-6-138-16,0-1-46 0,2-3-57 16,-2 0-30-16,0-1 51 0,-2 0 74 15,-5 3 80-15,-6 2 284 0,-3 0 111 0,-5 3 413 16,-4 2 57-16,-3 1-33 0,-2 2-26 15,0 2-97-15,0 0-79 0,0 1-57 16,0 1-58-16,0 0-74 0,0 0-77 0,0 0-77 16,0 0-3-16,0 0-21 0,0 3-4 15,0 1-1-15,0 2 26 16,0 3 31-16,-4 1-12 0,1 2-16 0,0-1-3 16,2 1-2-16,-1 0-11 0,-1-4-11 15,2 2-22-15,-1-4-16 0,2-2-15 16,0 0 0-16,-1-3 31 0,0 0 46 15,1-1 0-15,0 0 40 0,0-1 19 16,0-4-38-16,0-4-2 0,0-4-1 0,0-3-16 16,0 0 0-16,2-4 14 0,4 1 11 15,3-2-2-15,2 1 12 0,4 1-37 16,2 0 0-16,6 1 1 0,3 1 23 16,6 3-24-16,5 2-9 0,2 3 9 15,2 2 31-15,-1 3-3 0,2 3-4 0,-5 1-21 16,-1 0 19-16,-3 0 2 0,1 7-12 15,-3 2-12-15,-2 1 0 0,-1 0-30 16,-8 3-16-16,-6 2-16 0,-6-3-30 16,-6 3 0-16,-2 2 33 0,-8 1-3 15,-4 0-40-15,-4 2-97 0,-1-1-165 16,0 0-228-16,1 0-115 0,4-8-626 16</inkml:trace>
  <inkml:trace contextRef="#ctx0" brushRef="#br0" timeOffset="11195.91">16855 10632 2383 0,'0'0'986'0,"0"0"-543"16,0 0-153-16,0 0-50 0,0 0-51 15,0 0-81-15,0 0-68 0,0 0-40 16,0 0-45-16,0 0 45 0,0 0 28 16,0 64 5-16,3-32 1 0,1 4 6 15,-2 3-15-15,-1 1 5 0,-1-3-2 16,2 1-10-16,1-5-14 0,-2 1-4 16,6-7-31-16,-1 0 12 0,4-5-51 15,-3-1-35-15,1-3-68 0,-3-1-35 16,1-4-74-16,-4-3-112 0,0-1-67 15,-2-3-31-15,0 0-48 0,0-2-489 16</inkml:trace>
  <inkml:trace contextRef="#ctx0" brushRef="#br0" timeOffset="11370.3">16750 11071 1884 0,'0'0'735'0,"0"0"-442"0,0 0-69 0,0 0-23 16,61-81-96-16,-31 63-54 0,4 2 0 15,5 4 0-15,-1 2 104 0,-2 4-96 16,-11 0-59-16,-5 5-22 0,-6 1-161 16,-7 0-103-16,0 0-56 0,1 5-38 15,1 1-105-15,-3-1-341 0</inkml:trace>
  <inkml:trace contextRef="#ctx0" brushRef="#br0" timeOffset="11791.98">17086 10992 1148 0,'0'0'1076'0,"0"0"-507"16,0 0-47-16,0 0-113 0,0 0-110 0,0 0-89 16,0 0-92-16,0 0-49 0,86-10 11 15,-53 8-9-15,-1 2-34 0,-2 0 3 16,-5 3 25-16,-3 2-31 0,-8 1-19 16,-5 3-15-16,-4-1-28 0,-5 2-9 15,0-2 10-15,0 4 14 0,-4 0-2 16,-2-2 0-16,-4-1-16 0,0 0-25 0,1-3-21 15,2-3-7-15,0 0 7 0,4-3 36 16,0-2 38-16,2-6 1 0,-1 0-20 16,2-4 19-16,0-2-47 0,5 0 16 15,5 0 0-15,1-1 21 0,1 1 12 16,5 1-2-16,-2 1-10 0,3 1 12 16,1 1 0-16,-2 0 1 0,2 0-1 0,-1 3 2 15,0-2 0-15,1 1-1 16,-2 2-11-16,2 0-15 0,0 1 26 15,-1 4 12-15,0 0 23 0,-3 1 2 0,-1 0 10 16,-5 0 9-16,-1 1 0 0,-2 3-3 16,-2 1-16-16,0 3-3 0,-1 2 0 15,-2 1-18-15,-1 5-14 0,0 0-2 0,0 0-23 16,-1 1-39-16,-2 1-37 16,3-1-54-16,0-3-51 0,-1 1-109 0,1-1-119 15,-2-2-56-15,2-2-65 0,-2-3-540 16</inkml:trace>
  <inkml:trace contextRef="#ctx0" brushRef="#br0" timeOffset="11939.96">17691 10816 336 0,'0'0'1948'0,"0"0"-1586"0,0 0-195 0,0 0-96 15,0 0-71-15,0 0-51 0,0 0-110 16,0 0-205-16,0 0 91 0,0 0-271 0,12 8-216 15,-5 4 39-15</inkml:trace>
  <inkml:trace contextRef="#ctx0" brushRef="#br0" timeOffset="12384.94">18103 10867 1782 0,'0'0'587'15,"0"0"-148"-15,0 0-22 0,-105-9-58 0,68 9-119 16,-1 0-61-16,2 3-28 0,4 3-23 16,6 3-63-16,5 1-65 0,6 2-17 15,3 1-14-15,4 1-4 0,5 0 4 16,3 2 12-16,0-2 4 0,2 3 12 16,5-3-8-16,4 3 11 0,3-1 12 15,4 0-12-15,0 0 0 0,5-2 0 16,0 1-31-16,2-5-69 0,2-2-11 15,3-3 23-15,7-4 9 0,2-1-47 16,3-6-51-16,5-6-59 0,-2-3 6 16,-2-2-24-16,-7-1 93 0,-5 0 61 15,-8 3 100-15,-9 1 80 0,-5 2 156 0,-5 3 53 16,0 2 45-16,-4 2 14 0,0 4-70 16,0-1-41-16,0 0-11 0,0 1-20 15,-1 1-34-15,-2-2-31 0,0 2-25 16,2 0-34-16,1 0-64 0,0 0-18 0,0 0-57 15,0 0-38-15,-1 6-27 0,-1 1 76 16,2 5 9-16,0 0-9 0,0 0-49 16,0 1-80-16,0 2-33 0,0-5-65 15,0 1-146-15,0-2-128 0,0-1-6 16,0-2-241-16,0 0-809 0,3-133 1406 0</inkml:trace>
  <inkml:trace contextRef="#ctx0" brushRef="#br0" timeOffset="12520.89">18381 10846 1896 0,'0'0'754'0,"0"0"-346"16,0 0-130-16,0 0-106 0,0 0-109 15,0 0-63-15,0 0-48 0,0 0-140 0,0 0-122 16,0 0-105-16,0 0 14 0,-15-17-105 16,13 20-558-16</inkml:trace>
  <inkml:trace contextRef="#ctx0" brushRef="#br0" timeOffset="12807.99">18623 10441 2261 0,'0'0'581'16,"0"0"-129"-16,0 0-11 0,0 0-45 15,0 0-57-15,0 0-43 0,0 0-84 16,0 0-84-16,0 0-73 0,0 0-46 15,0 0-9-15,-14-44-43 0,14 55-21 16,0 4 64-16,3 8 14 0,4 5-14 0,0 2 0 16,1 2 22-16,0 4-19 0,4 0 0 15,-1 2-3-15,1 1-6 0,2-1-22 16,-1-2 1-16,2 0-10 16,-2-1-39-16,-1-3-13 0,-1-2-37 0,-3-6-50 15,-3-1-47-15,-4-5-71 0,-1-2-160 16,0-6-81-16,-4-1 117 0,-2-4-3 15,2-2-284-15,-4-3-595 0</inkml:trace>
  <inkml:trace contextRef="#ctx0" brushRef="#br0" timeOffset="13248.9">18783 10852 661 0,'0'0'785'0,"0"0"-304"0,0 0-134 16,0 0-111-16,0 0-62 0,0 0-51 15,77-47-1-15,-58 43 3 0,-1 1 19 16,1-1-10-16,3-1-39 0,-1 2-21 15,3 0-14-15,-1 3-13 0,-1 0 10 16,-4 0 7-16,-2 6-20 0,-5 3 3 0,-2 3 0 16,-1 2-12-16,-3 2 21 0,1-1-6 15,-2 2-2-15,4-1-23 0,0-1-12 16,2-2-13-16,3 0 1 0,1-2 2 16,3 1 10-16,2-3 18 0,1-2 9 15,5-2-9-15,-2-5 7 0,3 0-10 16,1-1-3-16,-1-7 9 0,-1-1 3 15,-2-4-6-15,-3-1-6 0,0-4 12 16,-2 1-12-16,-3 0 18 0,-3 2 56 16,-1 2 88-16,-3 1-122 0,-3 2-16 0,-2 3 33 15,-1 2-39-15,-2 2 27 0,0 2 10 16,0-1-26-16,0 2-54 0,0 0-30 16,0 5-61-16,-2 4-35 0,2 5 61 15,-1 5 65-15,-1 5 37 0,2 4-10 16,-1 2-11-16,-1 2-1 0,0 2 12 15,-4-1 7-15,0 0-10 0,-5 1-8 0,-3-2-1 16,-3-1-14-16,-9-3-1 0,-5-1-21 16,-10-1-10-16,-12 0-67 0,-7-2-165 15,-10-2-198-15,-8-4-547 0,18-7-123 16,-30-6-1021-16</inkml:trace>
  <inkml:trace contextRef="#ctx0" brushRef="#br0" timeOffset="14103.66">20351 10379 2096 0,'0'0'990'0,"0"0"-575"0,0 0-159 16,0 0-30-16,0 0-18 0,0 0-47 16,0 0-55-16,0 0-60 0,0 0-43 15,0 0 13-15,-23 67 24 0,13-32 3 0,-4 5-9 16,2 4-31-16,-2 2-2 0,4 0-1 16,1 2 0-16,6-2-3 0,3-2-19 15,0 0 8-15,9-4 13 0,8 0-1 16,5-5 1-16,5-2-2 0,5-5 1 15,4-3-35-15,6-5-75 0,1-4-43 16,6-6-41-16,3-3-103 0,6-7-151 16,2 0-111-16,-15-3-478 0,15-11-708 15</inkml:trace>
  <inkml:trace contextRef="#ctx0" brushRef="#br0" timeOffset="14515.54">20917 10837 2015 0,'0'0'586'0,"0"0"-335"0,0 0-100 15,0 0 12-15,0 0-10 0,0 0-38 16,0 0-48-16,82-60 2 0,-46 46-31 16,6-2-37-16,3 1 0 0,0 0 11 15,-5-1-12-15,-4 2-19 0,-8 0-19 16,-8 1 3-16,-6 0-2 0,-6 3 37 15,-4-2 73-15,-2 3-25 0,-2 0 2 16,0 0-5-16,-5 1 18 0,-1 2 31 16,-2 0 25-16,-4 0 1 0,-1 4-20 15,-4-1-34-15,-2 2-48 0,-5 1 7 0,-5 0 0 16,-4 6 9-16,-5 4 9 16,-2 2 1-16,3 2-19 0,0 3-4 15,4 1-8-15,9 1-13 0,5-1-1 0,8 1-30 16,6 0 3-16,5 0 0 0,0 2 25 15,5 1 0-15,6-2-13 0,6 1 14 16,0 0 2-16,5-3-40 0,4-2-13 16,3-2 3-16,4-2 13 0,3-4-16 0,4-3-9 15,2-4-37-15,-3-1-70 0,4-1-118 16,-4-7-121-16,0-2-171 0,-13 2-560 16</inkml:trace>
  <inkml:trace contextRef="#ctx0" brushRef="#br0" timeOffset="15062.14">21488 10794 13 0,'0'0'2006'0,"0"0"-1304"0,0 0-227 15,0 0-223-15,0 0-125 0,0 0-23 16,0 0-25-16,0 0-58 0,0 0-20 16,0 0 58-16,0 0-6 0,-12 41-18 15,7-28-1-15,0 0-16 0,2-3-18 16,0-1-3-16,0-4-75 0,1 0-17 15,2-3-15-15,0-2 12 0,0 0 34 0,0 0 64 16,0-3 111-16,2-3-48 0,1-3-44 16,1 0-19-16,0-3-3 0,2 1 3 15,3-1 91-15,-1-1 7 0,3-1-29 16,4-2 3-16,1 0-43 0,3-1-29 16,1 4-18-16,3 1 4 0,0 5 14 0,-1 3 22 15,-5 3 15-15,2 1 7 0,-5 1 9 16,2 4 6-16,-3 1-18 0,-3 5-10 15,-3-1-28-15,1 2 8 0,-2 2-11 16,-4 0-2-16,1 1 0 0,-3-1-1 16,0-1-19-16,0-1 1 0,0-2-1 15,0-3 6-15,0-2-2 0,0-4-14 16,0 0 21-16,0-1 10 0,0 0-26 0,0 0-29 16,0-1 56-16,4-4 60 15,-1-3-60-15,0-2 0 0,2-3 0 0,0 1 22 16,1 0 43-16,3 0-52 15,-2 0 15-15,0 4 6 0,0 0-6 0,5 0 0 16,-1 2-16-16,4 0-12 0,5 0 16 16,4 0-16-16,2 2-18 0,0 1 15 0,-2 3 3 15,-3 0 9-15,-4 0-9 0,-7 7 0 16,-2 2 12-16,-7 1-12 0,-1 4-47 16,-4 1 4-16,-9 3-7 0,-3-1-3 15,-2 0-34-15,-2 0-83 0,2-2-145 16,0-2-181-16,4 0-115 0,7-4-529 15</inkml:trace>
  <inkml:trace contextRef="#ctx0" brushRef="#br0" timeOffset="15253.28">22206 10753 1702 0,'0'0'781'0,"0"0"-250"15,0 0-147-15,0 0-124 0,0 0-102 0,0 0-26 16,0 0-35-16,0 0-27 0,0 0-58 15,0 0 29-15,0 0 18 0,11 36-15 16,-11-21-20-16,0 0-24 0,0 1-25 16,-2-2-69-16,-1-2-60 0,-1 1-113 15,-1-2-136-15,1 1-148 0,0-6-124 16,-5 2-889-16</inkml:trace>
  <inkml:trace contextRef="#ctx0" brushRef="#br0" timeOffset="15369.83">22333 10607 1815 0,'0'0'483'0,"0"0"-347"0,0 0-136 0,0 0-2 15,0 0-79-15,0 0-130 0,0 0-260 16,0 0-134-16,0 0-220 0</inkml:trace>
  <inkml:trace contextRef="#ctx0" brushRef="#br0" timeOffset="15630.29">22492 10782 874 0,'0'0'1173'0,"0"0"-804"16,0 0 6-16,0 0-154 0,0 0-51 15,0 0 9-15,0 0-84 0,-10-71-3 16,17 57-25-16,4-1-10 0,2 2-10 16,0 4 38-16,7 0-3 0,0 2-22 15,2 1-4-15,6 2-31 0,3 3 1 16,3 1 2-16,4 0 19 0,1 3-16 0,0 4-9 15,-4 2 3-15,-6 3 6 16,-6-1-12-16,-8 5-19 0,-6-2-37 0,-8 3-23 16,-1 1 23-16,-4 1 34 0,-7 0-47 15,-4 2-117-15,-6-1-67 0,0 3-134 16,-6-4-241-16,5-4-666 0</inkml:trace>
  <inkml:trace contextRef="#ctx0" brushRef="#br0" timeOffset="16461.18">23006 10385 1996 0,'0'0'673'0,"0"0"-216"16,0 0-110-16,0 0-24 0,0 0-94 16,0 0-119-16,0 0-110 0,0 0 0 15,0 0 41-15,0 0 62 0,84 56-1 16,-59-28-30-16,3 3-35 0,-2 4 0 0,-1 4 9 16,-5 2 3-16,-9 5-5 0,-9 3 14 15,-7 3 16-15,-15 2-10 0,-13 4-6 16,-9 0-58-16,-8 0-24 0,-4-1-37 15,-3-1-108-15,0-2-165 0,3-7-124 16,7-3-112-16,5-6-58 0,13-14-453 16,1-4-514-16</inkml:trace>
  <inkml:trace contextRef="#ctx0" brushRef="#br0" timeOffset="17545">8899 13436 1871 0,'0'0'557'0,"0"0"-286"0,0 0-26 15,0 0-14-15,0 0-56 0,0 0-67 16,0 0-54-16,0 0-9 0,0 0 5 16,0 0 14-16,14-6-14 0,-1 1-37 15,2 0-12-15,6-2 1 0,2 1 14 16,6-2 18-16,1-2-12 0,2 1-6 15,1-3 0-15,0-1 0 0,2-1-1 16,-2 0-12-16,-3 0 16 0,-5 2-19 16,-6 2 0-16,-7 2 34 0,-7 4 38 15,-4 1 76-15,-1 1 26 0,-1 1-90 16,-5-1-37-16,-3-1-47 0,-5 1-16 0,-1 1-18 16,-6 1 0-16,-5 0 3 0,-6 3 14 15,-4 5 17-15,-1 2 41 0,-5 4 2 16,2 1-31-16,-1 3 1 15,2 2 9-15,6 0-7 0,5 1-15 0,6 0 0 16,6-2-19-16,9-1-5 0,5-1-7 16,2-1 9-16,9 1 10 0,7 0 9 0,4 0 2 15,6-3-20-15,6-2 5 0,4 0 4 16,7-6-60-16,0 1 4 0,6-5 15 16,3-2-58-16,1 0-87 0,1-2-121 15,-3-5-93-15,-4 4-112 0,-14-1-536 16</inkml:trace>
  <inkml:trace contextRef="#ctx0" brushRef="#br0" timeOffset="18191.91">9510 13547 1311 0,'0'0'1412'0,"0"0"-985"0,0 0-127 15,0 0-59-15,0 0-43 0,0 0-41 16,0 0-6-16,0 0-27 0,0 0-28 16,0 0-37-16,0 0-34 0,-35-23-25 15,35 26-49-15,0 7 49 0,-3 4 40 16,2 1 3-16,-3 2-12 0,2 1-19 16,1-3-10-16,1 0 0 0,0-2-1 15,0-2-1-15,0-3 0 0,0-2-3 16,0-3-34-16,0 0 16 0,0-3 21 15,0 0 34-15,0 0 40 0,0 0 6 16,0 0-46-16,0-7-34 0,-2-2-56 0,-1-1 16 16,2-5 3-16,-2 2 19 0,3-3 18 15,0 2 23-15,0 1 20 0,0 0-21 16,3 2 3-16,1-1-4 0,2 2-9 16,4 1-10-16,-1 0 2 0,-1 1 11 15,4 2 3-15,-2-1-5 0,3 3-13 16,3 2-18-16,-2 2-9 0,2 0 8 0,3 0 19 15,-5 7 34-15,-1 2 0 0,-1 2-33 16,-4 1-1-16,-2 1-28 0,0 2 7 16,-2-1 5-16,0-2 1 0,-1 0 3 15,-3-2-7-15,2-1 7 0,-2-1-4 16,0-4-11-16,0 0-1 0,0-3 28 16,0-1 0-16,0 0 37 0,0 0-25 0,0 0 13 15,0-5 12-15,0-3-37 0,0-2-12 16,0-3 12-16,0 0 9 0,0 0 9 15,3 1-17-15,3-1-1 0,5-2-15 16,2 4-7-16,3-1 7 0,4 1-7 16,3 1 4-16,1 0 18 0,-2 4 19 15,-2 2 9-15,-1 3 0 0,-6 1-28 0,-1 0 0 16,-4 5 6-16,-5 3-6 16,0 2-6-16,-3 3-37 0,-3 2 18 0,-8 2 13 15,-2 0-7-15,-6 1-18 0,0 0-71 16,2 0-119-16,2-2-168 0,1 0-252 15,7-5-125-15,1 1-756 0</inkml:trace>
  <inkml:trace contextRef="#ctx0" brushRef="#br0" timeOffset="18401.9">9990 13550 813 0,'0'0'1469'0,"0"0"-946"16,0 0-186-16,0 0 124 0,0 0-52 15,0 0-142-15,0 0-115 0,0 0-84 16,0 0-22-16,0 0-28 0,0 0-18 0,8-12-47 16,-8 18 4-16,0 2 43 15,0 1-12-15,-1 2-38 0,-3-1-43 0,1 0-75 16,1 0-115-16,1 1-115 0,-2-1-148 16,3-1-12-16,0-2-561 0,6-96-127 15</inkml:trace>
  <inkml:trace contextRef="#ctx0" brushRef="#br0" timeOffset="18526">10050 13399 1289 0,'0'0'1238'0,"0"0"-1009"15,0 0-148-15,0 0-43 0,0 0-5 16,0 0-33-16,0 0-45 0,0 0-123 16,0 0-213-16,0 0 28 0,19-28-109 15,-18 39-281-15,4 7-13 0</inkml:trace>
  <inkml:trace contextRef="#ctx0" brushRef="#br0" timeOffset="18859.05">10181 13534 726 0,'0'0'795'0,"0"0"-249"0,0 0-119 0,0 0-60 16,0 0-100-16,0 0-60 0,0 0-38 16,0 0-39-16,0 0-54 0,0 0-45 15,0 0-12-15,2 13-16 0,-2-12-2 16,0-1 2-16,0 0 41 0,0 0 19 15,0 0 25-15,0 0 17 0,-2-4 23 16,2-2-128-16,0-3 1 0,0 0 10 16,0-3 14-16,3 1-24 0,4 1 30 15,-1-2-31-15,7-1 0 0,0 2 19 16,6-1-19-16,3 2-25 0,3-1 22 16,4 6-25-16,1 1-22 0,2 4 50 15,-3 0 6-15,-5 3 22 0,-2 5-25 0,-3 3 22 16,-5 1 22-16,-4 4 0 0,-2 0-47 15,-4 2 0-15,0 0-38 0,0 1-11 16,-4-1-29-16,0 2-64 0,0-2-65 0,0-2-81 16,-5-2-110-16,2 1-152 15,2-6-250-15,1-2-781 0</inkml:trace>
  <inkml:trace contextRef="#ctx0" brushRef="#br0" timeOffset="19227.09">10674 13479 1311 0,'0'0'1076'0,"0"0"-663"16,0 0-85-16,0 0 13 0,32-66-41 16,-25 53-76-16,0 4-73 0,4 2-70 15,1 2-53-15,-2 2-28 0,6 3-35 0,-1 0 35 16,0 6 49-16,-1 2-11 0,-3 2-38 16,-1 1-21-16,-3 0-16 0,-1 2-10 15,-3 0-9-15,-1 1-10 0,-1 0 6 16,-1 0 3-16,0 1-31 0,0-1-63 15,0-1-99-15,0-3-78 0,-1-2-93 16,1-4-38-16,0-3-128 0,2-1 493 0,7-5 94 16,-3-4 266-16,0-5 49 15,-2 2-43-15,0-3-33 0,-2-1 69 0,2 1 28 16,-1-1 36-16,-2 3-70 0,1 3-51 16,-1 1-3-16,2 3-106 0,-2 2-25 15,2 1-34-15,-1 2-37 0,1 1-46 16,1 0-49-16,3 0-7 0,5 6 53 15,2 1 2-15,2 2-2 0,1-2-58 16,3 4-60-16,2-1-49 0,1-1-72 16,-3 1-173-16,3-2-205 0,-8-2-78 15,5 0-826-15</inkml:trace>
  <inkml:trace contextRef="#ctx0" brushRef="#br0" timeOffset="19817.14">12229 13105 2194 0,'0'0'723'0,"0"0"-326"0,0 0-105 16,0 0-14-16,0 0-193 0,0 0-73 0,0 0 13 16,84-24 0-16,-47 18-6 0,7 0-16 15,2 4-2-15,-3 2-1 0,1 0-142 16,-9 5-110-16,-3 4-116 0,-8 4-177 15,-8-3-206-15,-6 8-1031 0</inkml:trace>
  <inkml:trace contextRef="#ctx0" brushRef="#br0" timeOffset="19960.18">12402 13371 1387 0,'0'0'1456'0,"0"0"-1001"0,0 0-188 0,0 0-17 15,0 0-65-15,0 0-78 0,0 0-57 16,0 0-19-16,113-13-31 0,-54 0-63 15,7 0-79-15,0 3-144 0,-4 1-159 16,-5 3-119-16,-17 2-507 0</inkml:trace>
  <inkml:trace contextRef="#ctx0" brushRef="#br0" timeOffset="20585.86">13375 12750 985 0,'0'0'1515'16,"0"0"-1022"-16,0 0-103 0,0 0-4 15,0 0-36-15,0 0-79 0,0 0-55 16,0 0-84-16,0 0-95 0,0 0-37 16,-29-38-37-16,32 45 34 0,4 6 3 15,0 5 28-15,1 3-3 0,0 4-7 16,2 0 7-16,-1 4-4 0,-2 0 7 0,-1-1-13 15,-1 3 0-15,-2-1 10 16,0-1-7-16,-1 1-1 0,-1-2-17 16,1-1-1-16,2-1-14 0,1-4 3 0,0-1 0 15,5-6 9-15,-1-2-10 0,0-4 13 16,3-3 22-16,2-3 8 0,3-2 10 16,5-1 0-16,6-4 3 0,11-6-13 15,6-2-19-15,5-1-11 0,6 2-15 0,-1-2 0 16,0 4-46-16,0 1-52 0,-6 2-65 15,-3 1-29-15,-6 2-53 0,-5 1-113 16,-5 2-190-16,-8 0-72 0,-8 0-389 16,-10 7-547-16</inkml:trace>
  <inkml:trace contextRef="#ctx0" brushRef="#br0" timeOffset="20870.84">13163 13454 1922 0,'0'0'1107'0,"0"0"-688"0,0 0-131 0,0 0 23 15,0 0-57-15,0 0-71 0,0 0-149 16,0 0-34-16,79-37-31 0,-17 27 31 16,17 1 0-16,10-2 12 0,8 3 0 15,1-2-11-15,3 3 15 0,-3 2-16 16,-2-1-37-16,-3 1-44 0,-5 2-62 15,-6-1 0-15,-10 1-27 0,-8 1-31 16,-14 1-43-16,-12 1-39 0,-14 0-15 16,-12 1-24-16,-9 4-79 0,-3 1-21 15,-8-1 142-15,-3 2-123 0,-1-2-220 16</inkml:trace>
  <inkml:trace contextRef="#ctx0" brushRef="#br0" timeOffset="21310.14">13513 13647 2141 0,'0'0'650'0,"0"0"-291"0,0 0-8 15,0 0-4-15,0 0-104 0,0 0-84 16,0 0-78-16,0 0-32 0,-83-26-37 16,71 28-11-16,-1 6 0 0,2 0-1 15,-1 0-28-15,1 3 6 0,2 0 19 16,2 2 0-16,1-1-10 0,3-1 11 16,3 1 2-16,0-2 1 0,6 0 15 15,2 1 3-15,6 0 8 0,4 1 23 16,5 2-3-16,2 1-10 0,2-1-10 15,2 1 10-15,-2 0-3 0,-4-2 19 16,-1 0 27-16,-8-3 3 0,-2 1-16 16,-7-4-24-16,-3 0-22 0,-2 0 16 0,-7-1 15 15,-5 2 6-15,-9-1 3 0,-6 1-24 16,-7-2-22-16,-2-1-15 0,-3 0-24 16,0-4-67-16,1-1-4 0,3 0-30 15,6-7-62-15,-1-3-48 0,8-3-94 0,2-3-27 16,4 0-151-16,6-4-213 0,6 8-605 15</inkml:trace>
  <inkml:trace contextRef="#ctx0" brushRef="#br0" timeOffset="21725.8">13353 13744 153 0,'0'0'1115'15,"0"0"-516"-15,0 0-120 0,0 0-30 16,0 0-80-16,0 0-111 0,80-67-96 0,-60 55-73 16,3 2-69-16,1 0-20 0,2 1-16 15,0 2 15-15,0 3-12 0,1 1-3 16,-5 2-101-16,-2 1-121 0,2 0-34 15,-5 4-30-15,0 0-2 0,-2 1-55 16,-1 1-90-16,-5-2 72 0,0-1 84 16,-2 0 179-16,-4-2 114 0,-2-1 270 15,2 0 108-15,-2 0 12 0,-1 0-69 16,0 0-55-16,0 1 8 0,0-1-39 16,0 2 50-16,0-1 26 0,0 1-77 0,-4 0-61 15,-2 4-25-15,-2 2 8 16,-1 0 24-16,2 1-38 0,-2-1-58 0,4 1-81 15,2 0-3-15,3-2-31 0,0 1 3 16,1 2 7-16,10 1 5 0,1-1-2 16,7 0-22-16,3 1-10 0,2-4 10 15,5-1 12-15,-2-2-12 0,3-4 40 0,-5 0 0 16,-1-2 24-16,-5-6 7 0,-2 0 13 16,-5-4 36-16,-2-1-15 0,-3-3-16 15,-5 1-6-15,-2-3 10 0,-5 1-26 16,-9 1 53-16,-2 0-39 0,-6 4-41 15,-2 2-58-15,1 2-47 0,1 2-36 16,2 5-26-16,3 0-60 0,8 1-62 0,3 0-175 16,5 5-237-16,1-2-102 0,7 4-701 15</inkml:trace>
  <inkml:trace contextRef="#ctx0" brushRef="#br0" timeOffset="21999.89">14072 13672 1498 0,'0'0'601'0,"0"0"-206"0,0 0-2 15,0 0-5-15,0 0-61 0,0 0-84 16,0 0-73-16,0 0-79 0,0 0-91 16,0 0-9-16,3 5-45 0,5 1 38 15,4 0 16-15,4 0 1 0,4-2 25 16,8-2-10-16,2-2 25 0,3 0-4 0,0 0-6 16,-2-6-3-16,-4 0-6 15,-7-2 22-15,-7-1 67 0,-7 1 66 0,-5-2 54 16,-1-3-54-16,-7 0-27 15,-9-1-74-15,-1-2-39 0,-6 5-37 0,0 1-12 16,-1 1-25-16,0 2-36 0,1 3-40 16,0 3-65-16,7 1-62 0,1 3-104 0,4 3-199 15,1 2-136-15,2-1 103 0,2 2-180 16,-3-1-517-16</inkml:trace>
  <inkml:trace contextRef="#ctx0" brushRef="#br0" timeOffset="22577.41">15097 12856 2129 0,'0'0'637'0,"0"0"-265"15,0 0-11-15,0 0 33 0,0 0-11 16,0 0-52-16,0 0-88 0,0 0-96 15,0 0-83-15,0 0-30 0,0 0-7 16,-24-22-12-16,24 35 13 0,0 4-1 16,0 3-5-16,0 5-19 0,0 0-3 15,7 2 15-15,0 1-15 0,2-2-12 0,3 3 12 16,0-2 20-16,-2 0-5 0,2-2-14 16,-5-1 0-16,-3-2 0 0,1-3-1 15,-4-2-32-15,-1-4-26 0,2-2-37 16,-2 0-64-16,0-3-65 0,0 0-54 15,0-4-128-15,0 0-124 0,0-4-90 16,0 0-39-16,0 0-570 0</inkml:trace>
  <inkml:trace contextRef="#ctx0" brushRef="#br0" timeOffset="22767.2">14928 13154 2534 0,'0'0'710'0,"0"0"-297"16,0 0-42-16,0 0-30 0,0 0-131 15,0 0-93-15,0 0-117 0,0 0-12 16,94-61-25-16,-42 52 24 0,10-2 13 16,7 1 0-16,3 2-47 0,4 1-132 15,0 0-76-15,3 2-157 0,-1 0-201 16,-1 1-73-16,-19 2-762 16</inkml:trace>
  <inkml:trace contextRef="#ctx0" brushRef="#br0" timeOffset="23184.51">16512 12717 620 0,'0'0'1609'0,"0"0"-1060"16,0 0-148-16,0 0 16 0,0 0-42 15,0 0-34-15,0 0-53 0,0 0-79 16,0 0-74-16,0 0-62 0,0 0-30 0,-65-44-43 15,65 44-41-15,0 6-44 0,5 6 51 16,-1 5 34-16,2 4 31 0,-1 0-4 16,1 2-5-16,-1 2-7 0,1-1-15 15,1 1-2-15,1-1-12 0,-2-1 13 16,1-2 0-16,-1-3-42 16,1-1-15-16,-3-3-53 0,-1-2-58 0,-3-4-42 0,3-1-41 15,-3-2-84-15,2-2-111 0,-1-2-65 16,1-1-4-16,1 0-231 0,0-3-317 15</inkml:trace>
  <inkml:trace contextRef="#ctx0" brushRef="#br0" timeOffset="23464.23">16532 12686 2261 0,'0'0'504'15,"0"0"-196"-15,0 0 18 0,0 0-28 0,0 0-65 16,54-67-72-16,-33 57-43 0,8 1-43 15,2 3-13-15,3 3 19 0,2 3 2 16,1 0-36-16,2 3-17 0,-1 8-11 16,1 2-16-16,-2 3 31 0,-4 3-9 15,-7 1-7-15,-7 2-15 0,-3 1 13 16,-9 2 2-16,-5 0 13 0,-2 0 9 0,-3-1 0 16,-10 0-4-16,-3 0-2 15,-6-1-22-15,-6-1-12 0,-3-3-18 0,-5-1-49 16,-1-4-44-16,2-2-49 0,5-1-82 15,5-4-68-15,8-1-93 0,6 0-113 16,6-1-89-16,2 1-376 0,3-2-167 16</inkml:trace>
  <inkml:trace contextRef="#ctx0" brushRef="#br0" timeOffset="23824.94">16358 13276 1110 0,'0'0'1016'0,"0"0"-666"15,0 0-9-15,0 0 76 0,0 0-89 16,0 0-69-16,0 0-71 0,0 0-93 15,0 0-51-15,92-14 12 0,-36 7 13 16,9-1-17-16,0-1-2 0,3 1-16 16,2 1 10-16,-2-1 2 0,2 0-24 0,-3 1-4 15,1-1-2-15,-5 0-15 0,-6 2 1 16,-6-2-2-16,-5 3-22 0,-7-1-43 16,-8 3 3-16,-7-1 6 0,-5 3-31 15,-5-2-40-15,-6 3-25 0,-3 0-36 16,-3 0-36-16,-1 0-56 0,-1 0-98 15,0 0 1-15,0 5-37 0,-3-1-239 16,-4 4-591-16</inkml:trace>
  <inkml:trace contextRef="#ctx0" brushRef="#br0" timeOffset="24929.83">16424 13560 952 0,'0'0'1070'15,"0"0"-658"-15,0 0-90 0,0 0 22 16,0 0-54-16,0 0-33 0,0 0-52 15,0 0-16-15,0 0-20 0,0 0-16 16,-19-30-11-16,25 21-65 0,6-1-27 0,8-4-35 16,7 2-3-16,5-1-10 0,9 2-2 15,3 3-11-15,4 3-10 0,-1 4 21 16,-2 1-1-16,-7 0 2 0,-5 5 12 16,-9 4-13-16,-7 0-28 0,-8 3-15 15,-6 0-16-15,-3 2 13 0,-4 3 27 16,-13 1 4-16,-2 1 13 0,-9-1-17 15,-1 2 1-15,-2-1-13 0,0-2-41 0,4-2-9 16,3-2-15-16,6-2 29 16,5-5 49-16,3-4 18 0,4 1 29 15,2-2 6-15,1-1 2 0,2 0 1 0,1 0 8 16,0 0 7-16,1-4-27 0,8 1-26 16,1-2-18-16,7-2 18 0,2 2 1 15,6 0 20-15,3 2-8 0,1 3 9 16,3 0 24-16,-2 4-2 0,-1 5-1 0,-5 0 22 15,-5 3-28-15,-3-2-16 16,-9 0-8-16,-4 0-1 0,-3 2-9 0,-6 0 34 16,-8 0 22-16,-11 3-4 0,-6 0-6 15,-7 3-21-15,-3-1-10 0,0 0-17 16,1-4 15-16,5-2-4 0,8-2-12 16,4-4-30-16,7-4-68 0,4-1-10 15,5-1-24-15,-1-8-33 0,5-1-52 16,1-3-104-16,2-3-110 0,5-2-142 15,4 5-711-15</inkml:trace>
  <inkml:trace contextRef="#ctx0" brushRef="#br0" timeOffset="25225.14">17043 13575 1791 0,'0'0'619'16,"0"0"-261"-16,0 0-14 0,0 0-70 15,0 0-74-15,0 0-20 0,0 0-29 16,0 0-57-16,0 0-56 0,0 0-12 15,0 0-15-15,1 34-11 0,6-21-3 16,3 2 0-16,7-1 0 0,4 0 1 16,6-2-1-16,5 1-18 0,3-4 21 15,2-1 17-15,3-4 2 0,-4-3-1 16,-1-1 29-16,-6-1 47 0,-6-6-4 16,-7 1 3-16,-6-5 43 0,-6 0 61 15,-4-3 5-15,-3-3-24 0,-7-1-17 0,-7-2-43 16,-3 0-63-16,-6 2-43 0,-3 1-12 15,-3 6-45-15,-1 3-77 0,-4 7-79 16,0 1-105-16,0 5-182 0,-2 8-313 16,14-3-337-16,-10 9-756 0</inkml:trace>
  <inkml:trace contextRef="#ctx0" brushRef="#br0" timeOffset="26502.26">9034 16241 1540 0,'0'0'575'0,"0"0"-312"16,0 0-79-16,0 0 32 0,0 0-1 15,0 0-52-15,0 0-44 0,0 0-40 16,0 0-34-16,-50-8-7 0,50 8-16 15,0 0-22-15,0 0-24 0,4 0 24 16,3 0 73-16,5 0 16 0,4 0-16 16,2-1-23-16,3-4-3 0,3-2-3 15,3-1-9-15,2-4-13 0,1-1-19 16,2-1 0-16,-2 0 1 0,-2 1-2 16,-4 0 13-16,-6 0 7 0,-3 3 7 0,-6 0 8 15,-3 1 4-15,-3 1-6 16,-3-1 3-16,0 1-4 0,-5-1-18 0,-2-1 0 15,-3 0 5-15,-1 0 10 16,-1 4 1-16,-1 1 5 0,-1 4-37 0,-3 1-17 16,-4 0 3-16,-3 7 14 0,-4 4 22 15,-3 4-1-15,-3 5 17 0,0 0-28 0,1 3-10 16,2-1-15-16,4 0 2 0,6-1 1 16,7-2-1-16,3-2 10 0,7-3-19 15,2 0 1-15,2 0-1 0,5 1 3 16,6 1 17-16,2-1 2 0,6 1 11 15,1-1-11-15,6-1-3 0,6-2-19 16,5-1 1-16,5-4-29 0,1-3-17 16,6-4-30-16,0 0-35 0,-1-5-61 15,-5-1-92-15,0-1-115 0,-4 2-132 16,-12 1-510-16,4 3-327 0</inkml:trace>
  <inkml:trace contextRef="#ctx0" brushRef="#br0" timeOffset="27228.91">9484 16407 1920 0,'0'0'644'0,"0"0"-271"16,0 0-36-16,0 0 37 0,0 0-96 15,0 0-102-15,0 0-45 0,0 0-34 16,0 0-51-16,0 0-46 0,0 0-35 16,-23 9 35-16,21 1 0 0,2 4 34 15,-1 0 9-15,-1-2-12 0,1 1-6 16,-2-1-6-16,2-1-19 0,-2-1-41 0,0-2 41 15,0 0 24-15,1-3-24 0,0 0-21 16,-1-2-4-16,3-1-9 0,0-1 18 16,-2-1 16-16,2 0 23 0,-1 0 39 15,1-6-22-15,0-1-38 0,-1-4 11 16,1-1-13-16,0-2 0 0,0-2-13 16,0-1 11-16,1-2 2 0,3 0 13 15,3 0 2-15,1-1-14 0,0 5-1 16,0 2 0-16,0 5 12 0,-1 3 4 15,2 2-16-15,2 3-71 0,1 0 49 0,3 0 22 16,3 7 43-16,-1 0-12 0,-1 4-18 16,-1-1-13-16,-2 2-1 0,-3-1-1 15,0 1-1-15,-2-2 2 0,1 0-1 16,-3 1 0-16,1-3 0 0,-1 2 2 16,-3-4-1-16,-2-1-27 0,-1-1-6 15,0-2 10-15,0-1 8 0,0-1 13 16,0 0 1-16,0 0-17 0,0-1 17 0,0-7-50 15,0-1 30-15,0-4 19 0,0-2 2 16,5-1 1-16,3 1 0 0,4-1 14 16,1 2-14-16,1 3-25 0,1 3 10 15,0 0 15-15,-2 3 50 0,3 1 5 0,-3 0-24 16,3 3-18-16,1-1-13 0,-1 2 62 16,-1 0-19-16,-2 0-6 0,-2 6-37 15,-2 1 0-15,-3 3-3 0,-2 2-22 16,1 1 7-16,-5 2-7 0,0 1 3 15,-1 1 4-15,-10 0-44 0,-2 1 60 16,-3-3-51-16,0 0-77 0,-1-1-90 16,4-2-151-16,3-3-218 0,5-2-97 15,4-5-722-15</inkml:trace>
  <inkml:trace contextRef="#ctx0" brushRef="#br0" timeOffset="27433.91">10049 16395 995 0,'0'0'1120'16,"0"0"-738"-16,0 0-37 0,0 0 40 0,0 0-23 16,0 0-119-16,0 0-129 0,0 0-42 15,0 0-9-15,0 0-3 16,0 0-1-16,14-7-9 0,-14 9-35 0,0 3 10 16,0 2 0-16,0 2-25 0,-3 0-9 15,0 2-47-15,-1 0-72 0,1-1-80 16,3 2-117-16,-3-3-130 0,3 1-95 15,0-3-448-15,0-1-588 0,16-114 1586 0</inkml:trace>
  <inkml:trace contextRef="#ctx0" brushRef="#br0" timeOffset="27580.31">10121 16210 2128 0,'0'0'450'0,"0"0"-257"0,0 0-6 0,0 0-85 0,0 0-60 16,0 0-42-16,0 0-131 0,0 0-201 15,0 0-26-15,0 0 101 0,10 0-292 16,-9 12-500-16</inkml:trace>
  <inkml:trace contextRef="#ctx0" brushRef="#br0" timeOffset="27896.94">10266 16320 52 0,'0'0'1399'0,"0"0"-869"16,0 0-99-16,0 0-82 0,0 0-12 15,0 0-69-15,0 0-106 0,0 0-64 0,0 0 0 16,0 0-11-16,0 0-86 0,-31 38 68 16,26-34-41-16,0-1-11 0,0 0-17 15,4-3-63-15,-1 0 3 0,2 0 10 16,0-2 31-16,0-5-35 0,3 0 10 16,2-4 22-16,0 1 3 0,1-1 6 0,4 0 13 15,2 0 104-15,-2 1-6 0,3 2-51 16,0 0-15-16,1 2 6 0,2-1-1 15,3 3-18-15,0 0-19 0,-1 2 1 16,1 2 18-16,-5 0-3 0,1 4 15 16,-5 4-14-16,0 2-17 0,0 1-19 15,-1 4-25-15,-2 0-28 0,0 0-35 16,0 1-54-16,0-2-77 0,1 0-84 16,-1 1-103-16,-1-3-99 0,-2-2-618 15</inkml:trace>
  <inkml:trace contextRef="#ctx0" brushRef="#br0" timeOffset="28374.59">10719 16298 1891 0,'0'0'726'0,"0"0"-158"0,0 0-183 16,0 0-97-16,0 0-77 0,0 0-86 15,0 0-72-15,0 0-53 0,0 0-50 16,0 0 50-16,-9 22 24 0,8-11 7 16,1 2-21-16,0 0-10 0,1 1-3 15,9 1-9-15,2-3 9 0,7 1-29 16,2-2-46-16,3-3 0 0,1-1-20 16,1-4 13-16,2-3 32 0,-3 0 34 0,-2-2 17 15,-1-5 4-15,-2-1 68 16,0-3 12-16,-7 1 19 0,2-3 5 0,-5 0 38 15,-3 0 17-15,0 0 0 0,0-1-26 16,-1 1-46-16,-3 3-12 0,0 2-1 16,-3 5 31-16,0-1 30 0,0 3-30 15,0-1-53-15,0 2-54 0,0 0 0 16,0 0-45-16,0 5-53 0,0 6-11 0,0 5 81 16,-1 5 27-16,-1 5 1 0,1 2-2 15,-1 3-19-15,-1 1-3 0,0 0 20 16,-5 1-11-16,-2-1 13 0,-5 1-1 15,-6-1 3-15,-7-1 1 0,-5-2 0 16,-4-1-1-16,-8-2-22 0,0-4-9 16,-5 1-21-16,4-7-52 0,1-4-80 15,5-4 48-15,7-4-125 0,5-4-80 0,5-3-50 16,6-2-251-16,-8-14-829 0</inkml:trace>
  <inkml:trace contextRef="#ctx0" brushRef="#br0" timeOffset="28963.52">12317 16156 2028 0,'0'0'682'0,"0"0"-335"0,0 0-104 16,0 0 27-16,0 0-39 0,0 0-171 0,0 0-60 15,0 0-35-15,103-10 34 0,-55 2 1 16,6 0-22-16,-4 1-101 0,-2 2-86 15,-9 2-87-15,-8 3 1 0,-9 0-31 16,-9 8-143-16,-6-2-517 0</inkml:trace>
  <inkml:trace contextRef="#ctx0" brushRef="#br0" timeOffset="29102.01">12494 16357 1565 0,'0'0'766'0,"0"0"-462"0,0 0-182 16,0 0 36-16,0 0 50 0,0 0-109 15,0 0-31-15,84-6-49 0,-29-6-19 16,10-2-74-16,5 1-118 0,2 1-49 16,-4 3-146-16,-16 3-704 0</inkml:trace>
  <inkml:trace contextRef="#ctx0" brushRef="#br0" timeOffset="29814.52">14127 15680 2148 0,'0'0'646'0,"0"0"-213"16,0 0-36-16,0 0 3 15,0 0-65-15,0 0-42 0,0 0-71 16,0 0-54-16,0 0-43 0,0 0-49 16,-14-54-36-16,14 54-40 0,0 0-1 0,-2 0-36 15,2 5-9-15,0 2 7 0,-1 4 36 16,1 2 0-16,0 4 0 0,0-1-16 16,0 4 2-16,0-1 17 0,0 0 31 15,0 3 5-15,-3 0-5 0,2 1-28 0,-2 2-1 16,-2-2 10-16,4-3-9 15,-1 0 8-15,2-5-11 0,0-2-21 0,2-4 9 16,4-3-1-16,5-1 11 0,5 0 1 16,3-4 1-16,8 0 22 0,5-1-1 15,8-1 3-15,2-6-11 0,7 0-13 16,-1-3 0-16,3 2 12 0,0 0-12 16,-1 0-2-16,-2 2-59 0,-6 0-43 15,-8 3-55-15,-6 0-37 0,-10 2-57 16,-6 1-91-16,-8 0-207 0,-4 4-170 0,0-1 20 15,-4 9-677-15</inkml:trace>
  <inkml:trace contextRef="#ctx0" brushRef="#br0" timeOffset="30047.46">13839 16370 2289 0,'0'0'965'0,"0"0"-723"15,0 0-61-15,0 0 93 0,0 0-20 16,0 0-58-16,0 0-112 0,0 0-70 16,0 0-14-16,147-20 0 0,-56 4 9 0,11 2 50 15,8-1-44-15,-2 5-12 0,-2 0 47 16,-5 2-50-16,-4 2-9 0,-5-1-103 16,-4 1-33-16,-5 1-1 0,-10 1-99 15,-11 1-120-15,-17 2-87 0,-14 1-88 16,-18 0-218-16,-9 3-515 0</inkml:trace>
  <inkml:trace contextRef="#ctx0" brushRef="#br0" timeOffset="30479.5">13930 16727 1729 0,'0'0'1200'0,"0"0"-686"16,0 0-147-16,0 0-39 0,0 0-64 16,0 0-38-16,0 0-51 0,0 0-71 15,0 0-36-15,0 0-62 0,-52-19-6 16,52 19-58-16,0 3-59 0,1 4 18 15,4 2 99-15,2 3 15 0,3 1 28 16,7 1 25-16,3-1-32 0,4 3-23 16,4-2-13-16,1 1 1 0,0 2 2 0,-3 0 8 15,-5 1-11-15,-5 0 0 16,-4 0 54-16,-7 1-2 0,-2 0-15 0,-3 1-13 16,-5 0 1-16,-8-1 5 0,-5 1-5 15,-2-2-10-15,-6-3-15 0,-2 1-22 0,-6-3 20 16,0-5-1-16,-2-1-18 0,4-4-61 15,2-3-19-15,5-4-25 0,5-7-93 16,6-4-84-16,2-6-130 16,7-6-230-16,5-5-93 0,1 6-803 15</inkml:trace>
  <inkml:trace contextRef="#ctx0" brushRef="#br0" timeOffset="30620.85">13960 16778 881 0,'0'0'1166'0,"0"0"-732"0,0 0-86 0,0 0-46 16,0 0-91-16,0 0-71 0,101-77-90 15,-61 60-15-15,2 0-10 0,0 3-22 16,-6 2-3-16,-7 5-1 0,-9 3-142 16,-4 3-103-16,-5 1-113 0,-2 2-27 15,-2 4-113-15,-3 0-324 0</inkml:trace>
  <inkml:trace contextRef="#ctx0" brushRef="#br0" timeOffset="30897.18">14391 16759 1132 0,'0'0'765'0,"0"0"-324"15,0 0-83-15,0 0 9 0,0 0-64 16,0 0-97-16,-46 65-76 0,38-55-35 16,0 1-17-16,4-1-8 0,1 0-46 15,3 1-24-15,0-1-13 0,0 2-3 16,7-2 13-16,4-1-25 0,1-2-63 16,8-1-16-16,3-4 69 0,5-2 9 15,3 0 17-15,7-6 12 0,-1-6 1 0,2-2 1 16,-3-4 17-16,-4-1 53 15,-3-1 51-15,-8-3-25 0,-8 2-14 0,-4-1 20 16,-8 0 12-16,-1 0 58 0,-10 2-48 16,-3 4-51-16,-7 2-14 0,1 3-61 15,-4 4-22-15,0 3-25 0,-1 1-24 0,1 3-74 16,1 1-113-16,6 6-120 0,5 2-161 16,9 1-110-16,2-2-437 0</inkml:trace>
  <inkml:trace contextRef="#ctx0" brushRef="#br0" timeOffset="31167.84">14830 16770 1717 0,'0'0'591'16,"0"0"-226"-16,0 0-34 0,0 0-91 0,0 0-110 16,0 0-85-16,0 0-45 0,0 0-2 15,0 0-9-15,0 0 11 0,0 0 19 16,84 32-3-16,-55-29 3 0,1 0 10 15,0-3 0-15,1 0-1 0,-1-2 26 16,-3-5-16-16,-1-1-3 0,-1-3-7 16,-8 0 60-16,-3-1 173 0,-6-1 30 0,-8-2-43 15,-2-2-33-15,-11-2-37 16,-6-1-96-16,-2 2-82 0,-5 3 0 16,-1 2-43-16,-1 5-79 0,1 4-53 0,-1 1-174 15,5 3-252-15,3 3-386 0,6 0-378 16</inkml:trace>
  <inkml:trace contextRef="#ctx0" brushRef="#br0" timeOffset="31719.08">16017 15965 752 0,'0'0'2165'0,"0"0"-1606"16,0 0-198-16,0 0-22 0,0 0-35 16,0 0-66-16,0 0-29 0,0 0-90 0,0 0-61 15,0 0-49-15,0 0-9 0,-38-15 0 16,38 37 23-16,0 4-4 0,0 3-17 16,3 2 1-16,3 0-1 0,3 0-2 15,2-1 0-15,0-2 0 0,4-1-18 16,-4-4-59-16,0-2-30 0,-3-3-61 15,-4-4-57-15,-2-2-51 0,-2-2-100 16,-2-2-114-16,-8-3-95 0,3-1-197 16,-7-2-1091-16</inkml:trace>
  <inkml:trace contextRef="#ctx0" brushRef="#br0" timeOffset="31854.1">15962 16241 1898 0,'0'0'686'0,"0"0"-341"0,0 0-70 0,0 0-77 16,0 0-118-16,0 0-80 0,117-63-7 15,-61 49-12-15,10 0-3 0,5 1-54 16,3 3-62-16,-1 2-66 0,-6 2-47 16,-2 3-143-16,-19 0-603 0</inkml:trace>
  <inkml:trace contextRef="#ctx0" brushRef="#br0" timeOffset="32445.22">17126 15552 772 0,'0'0'1725'0,"0"0"-1120"15,0 0-210-15,0 0-97 16,0 0-63-16,0 0-93 0,0 0-36 0,0 0-4 16,0 0-6-16,0 0-34 0,0 0-49 15,-26-23-11-15,26 38-2 0,-3 5 0 16,3 4 0-16,0 6 46 0,0 1-9 16,0 0-35-16,6 1 1 0,3-1 10 15,-1-3-13-15,3-1-2 0,1-1 1 16,-3-4 1-16,1-2 19 0,-1 0-19 15,-3-4-19-15,-1 0-27 0,-2-2-16 16,0-2-27-16,-1-3-23 0,-1-3-3 16,-1 0 21-16,2-4 38 0,-2-2 53 15,0 0 3-15,0 0 66 0,0-1 12 16,0-6-25-16,0-1 24 0,0-2 7 0,0-2-19 16,0 0-3-16,0-1-1 0,1 2-11 15,6-3-19-15,3 1-29 0,5 2-2 16,6-1-13-16,5 3 1 0,7 0-7 15,3 4 13-15,2 4 6 0,1 1 56 0,-2 0-4 16,-4 5-24-16,-1 4-26 0,-5 0 25 16,-4 3-8-16,-7 0-16 0,-7 3 37 15,-3 0-10-15,-6 2-2 0,-6 2 5 16,-8 0-11-16,-4 1 54 0,-5-1-2 16,-1-1-32-16,-4-1-33 0,1-3-9 15,-3-1-30-15,2-2-34 0,-2-1-61 16,3-4-87-16,-2-1-75 0,0-1-114 15,-1-1-59-15,0 0-101 0,8-2-109 0,-6 4-836 16</inkml:trace>
  <inkml:trace contextRef="#ctx0" brushRef="#br0" timeOffset="32668.19">16798 16218 1457 0,'0'0'572'0,"0"0"-319"0,0 0-1 16,0 0 48-16,0 0 43 0,0 0 10 15,0 0-15-15,0 0-86 0,0 0-118 16,0 0-41-16,126-14-25 0,-54 4-27 16,10-2-1-16,7 0-12 0,2 0-13 15,2-3-14-15,2 3 1 0,3 3-1 16,0-2-1-16,3 4 0 0,-1-2-43 16,-1 3-62-16,-6 1-119 0,-12 0 16 0,-7 1-164 15,-18 2-176-15,-16-1-164 0,-14 2-1109 16</inkml:trace>
  <inkml:trace contextRef="#ctx0" brushRef="#br0" timeOffset="33692.92">16850 16633 817 0,'0'0'1419'0,"0"0"-944"0,0 0-166 15,0 0 1-15,0 0-5 0,0 0-78 16,0 0-32-16,7-67-85 0,11 57-32 16,4 2-7-16,5-2-3 0,1 3-34 15,6 0-34-15,-1 5-18 0,-2 2 16 16,-3 0 2-16,-6 4 15 0,-2 7-2 16,-6 2-13-16,-2 3-24 0,-6 2-23 15,-4-1-12-15,-2 3-3 0,-2-1 6 0,-7 2-3 16,-5-2-30-16,-3 0-11 15,-3 2-13-15,-2-3-45 0,0 0-35 0,-1-1-59 16,0-3-11-16,5-2 45 0,3-3 115 16,5-4 103-16,3-2 13 0,4-3 122 15,3 0 48-15,0 0-13 0,0-1-42 0,4-4-58 16,6 0-29-16,-1-2-3 16,8 1 16-16,-1 1-9 0,6 1 21 15,-1 1 10-15,3 2 7 0,1 1-1 0,0 0-23 16,-1 1-15-16,-2 3-12 0,-3 2 2 15,-4-1 23-15,-6-1 9 0,-4 3-6 16,-5 1-14-16,0 2 1 0,-5 3-6 16,-4 1 5-16,-8 3 13 0,-4 0-6 15,-5-1-16-15,-2 1-9 0,-2-1-13 16,-2-3-12-16,2-3 10 0,0-4 14 16,-1-3 1-16,1-3-10 0,1-1-18 15,1-6-59-15,-1-2-58 0,4-3-1 0,5 1-47 16,6-1-58-16,6-1-39 0,8 0-128 15,2-2-139-15,15-2-169 0,-1 5-567 16</inkml:trace>
  <inkml:trace contextRef="#ctx0" brushRef="#br0" timeOffset="33984.04">17368 16720 251 0,'0'0'1513'0,"0"0"-1072"0,0 0-153 15,0 0 89-15,0 0-15 0,0 0-85 16,0 0-115-16,0 0-46 0,0 0-18 15,0 0-1-15,0 0-14 0,25 23-55 16,-18-12-26-16,6-2 0 0,6 2 0 16,5-1 1-16,6-1 41 0,4-1 3 15,5-3-13-15,1-2-9 0,3-3 3 16,-1 0-3-16,2-8-23 0,-5-1 41 0,-2-3 10 16,-7-2 15-16,-7-3 19 0,-9-2 21 15,-8 0-7-15,-6-3 25 0,-3 2 21 16,-13 0 2-16,-10 1-67 0,-7 4-82 0,-6 1-25 15,-7 6-18-15,-4 1-48 0,-4 7-77 16,-2 0-53-16,3 5-69 0,5 5-138 16,2 4-200-16,7 1-29 0,9-2-421 15,-9 6-409-15</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5:49:02.279"/>
    </inkml:context>
    <inkml:brush xml:id="br0">
      <inkml:brushProperty name="width" value="0.05292" units="cm"/>
      <inkml:brushProperty name="height" value="0.05292" units="cm"/>
      <inkml:brushProperty name="color" value="#FF0000"/>
    </inkml:brush>
  </inkml:definitions>
  <inkml:trace contextRef="#ctx0" brushRef="#br0">6313 1968 706 0,'0'0'349'0,"0"0"-78"16,0 0-34-16,0 0 33 0,0 0-82 15,0 0 72-15,0 0-47 0,0 0 10 16,0 0-14-16,0 0-26 0,-20-23-46 15,19 24-51-15,-1 0-41 0,2 2-17 16,0-2-2-16,0 3-4 0,0 1-21 16,0 1 63-16,0 4-12 0,0 0-52 15,0 3-19-15,2 1 19 0,5 3-2 0,-3 1-39 16,3 1 39-16,-2 2 2 0,-1 0 9 16,-1 0 4-16,0 1-22 15,-3 0 31-15,0 0-19 0,0-1 22 0,0-1 20 16,-2-4-27-16,1-1-18 0,0-2-51 15,1-5-66-15,0-1-27 0,0-2-41 16,0-4-78-16,0-1-17 0,0-2 93 16,1-10 18-16,2 2-652 0,7-15-522 0</inkml:trace>
  <inkml:trace contextRef="#ctx0" brushRef="#br0" timeOffset="192.37">6467 1992 962 0,'0'0'1301'16,"0"0"-861"-16,0 0-45 0,0 0-140 15,0 0-140-15,0 0-115 0,0 0-80 16,0 0-2-16,0 0 82 0,0 0 28 16,22 38-12-16,-16-26 10 0,0 4-11 0,-2-2-12 15,-1 3-2-15,-3 1 17 16,0 1-18-16,0-1-23 0,-4 0-12 0,-2-1-76 16,1-2-52-16,1-3-146 0,1-3-139 15,-1-3-256-15,4 0-532 0</inkml:trace>
  <inkml:trace contextRef="#ctx0" brushRef="#br0" timeOffset="373.7">6385 1795 1068 0,'0'0'1527'16,"0"0"-1118"-16,0 0-67 0,0 0-66 15,0 0-42-15,0 0-52 0,0 0-63 16,0 0-63-16,0 0-56 0,0 0-78 15,0 0-41-15,-67-55-51 0,65 55-124 0,1 1-126 16,-1 3-117-16,-1 3 65 16,2-2-259-16,-4 1-661 0</inkml:trace>
  <inkml:trace contextRef="#ctx0" brushRef="#br0" timeOffset="615.08">6385 1795 199 0,'61'-83'202'0,"-54"80"245"15,-1-2-47-15,1 4-64 0,-3 1-15 16,2 0-67-16,-3 0-254 0,-1 0-148 16,-1 0 148-16,-1 1 457 0,3-1-208 0,-3 0 8 15,0 1-11-15,0-1-54 0,0 0-34 16,0 0-28-16,0 0-54 0,0 0-48 15,0 0-26-15,0 0-2 0,0 1-94 16,0-1-153-16,0 3-59 0,0-2-141 16,0 3-92-16,-3-1-254 0,6-15-587 0</inkml:trace>
  <inkml:trace contextRef="#ctx0" brushRef="#br0" timeOffset="887.84">6047 1984 1216 0,'0'0'1069'0,"0"0"-743"0,0 0-23 0,0 0 11 0,0 0-50 16,0 0-77-16,0 0-64 0,-41 74-41 15,41-55-29-15,0 5 1 0,0 0-20 16,0 3-19-16,0 1-14 0,3 2-1 15,6-2 32-15,5-1-32 0,2-3-95 16,7 0-34-16,3-5-44 0,4-2-68 16,2-3-68-16,3-5-131 0,-11-4-292 15,12-5-795-15</inkml:trace>
  <inkml:trace contextRef="#ctx0" brushRef="#br0" timeOffset="1053.92">6711 1923 2155 0,'0'0'540'0,"0"0"-408"0,0 0 186 0,0 0-15 16,0 0-40-16,0 0-12 0,95 90-56 15,-80-59-82-15,-7 3-87 0,-5 5-26 16,-3 2-28-16,-6 4-62 0,-8 0-102 16,1 2-135-16,2-11-265 0,-4 10-808 0</inkml:trace>
  <inkml:trace contextRef="#ctx0" brushRef="#br0" timeOffset="1666.78">8149 1727 1914 0,'0'0'780'0,"0"0"-266"16,0 0-85-16,0 0-127 16,0 0-226-16,0 0-76 0,0 0-73 0,0 0 73 15,0 0 91-15,-41 86-21 0,29-52 5 16,-2 3-50-16,-1 2 34 0,-2 1 10 15,4-2-32-15,0-1 6 0,-2-1 47 16,5-2-65-16,-2-2-24 0,1-1-1 16,0-3-53-16,-1 0-52 0,2-4-26 15,3-1-57-15,-2-5-95 0,7-4-125 16,0-6-162-16,2-5-174 0,0-3-353 16</inkml:trace>
  <inkml:trace contextRef="#ctx0" brushRef="#br0" timeOffset="1902.11">8054 1812 1843 0,'0'0'612'0,"0"0"-157"0,0 0 132 0,0 0-73 0,4-67-77 15,-2 63-128-15,-1 3-137 0,-1 1-148 16,3 0-24-16,0 0-58 0,7 8-62 16,3 3 105-16,9 6 15 0,5 6 15 15,5 2-2-15,1 4 2 0,4 3-14 16,-5 2 0-16,0 2 33 0,-3-2-34 15,-6 3 12-15,-2-3-12 0,-2 1-3 16,-6-2-25-16,-4-1-30 0,-2-1 18 16,-6-5-49-16,-1-1-131 0,0-4-72 15,-8-2-108-15,-2-2-92 0,-5-6-186 16,5-3-556-16</inkml:trace>
  <inkml:trace contextRef="#ctx0" brushRef="#br0" timeOffset="2067.83">8018 2251 1421 0,'0'0'637'0,"0"0"-129"0,0 0-45 0,0 0-67 16,0 0-126-16,0 0-100 0,0 0-107 16,-3-78-63-16,32 63-44 0,9-1 22 15,8 0 0-15,0 2-13 0,6 0-81 16,-4 4-43-16,0 0-63 0,-2 4-12 16,-1 0-45-16,-1-1-79 0,0 0-122 15,3-1-199-15,-15 0-436 0</inkml:trace>
  <inkml:trace contextRef="#ctx0" brushRef="#br0" timeOffset="2306.63">8767 1974 954 0,'0'0'1070'0,"0"0"-587"0,0 0-45 16,0 0-60-16,0 0-86 0,0 0-62 15,0 0-54-15,0 0-38 0,0 0-19 16,0 0-20-16,-89-18-3 0,68 25-12 16,-4 1-13-16,2 3-22 0,-3 2-21 15,3-1 21-15,7 3-49 0,5-1-29 16,5 0-26-16,6 2 12 0,0 0 21 15,10 4-9-15,9-1-24 0,3 2 14 0,6-2 17 16,4 0 8-16,5-2-9 0,-2-2-15 16,1-3-25-16,-4-3-25 0,-1-4-16 15,-2-5-18-15,-2 0-23 0,1-6 8 16,1-6-22-16,2-5-59 0,0-2-83 16,0-8-135-16,0-4-196 0,-11 7-430 15</inkml:trace>
  <inkml:trace contextRef="#ctx0" brushRef="#br0" timeOffset="2513.09">9138 1692 1413 0,'0'0'1020'0,"0"0"-547"0,0 0 90 0,0 0-68 15,0 0-104-15,0 0-60 0,0 0-36 16,0 0-85-16,0 0-106 0,0 0-104 16,-69-51-49-16,69 59-73 0,0 5-18 15,2 8 140-15,3 6 18 0,1 5 28 0,-2 4-3 16,5 3-41-16,-1 0 0 15,-2-1 0-15,4 0 10 0,-1-4-12 0,1-1-14 16,-1-4-84-16,-2-2-77 16,-3 0-92-16,-1-5-193 0,-3-1-216 0,0-7-385 15,-7 2-977-15</inkml:trace>
  <inkml:trace contextRef="#ctx0" brushRef="#br0" timeOffset="2869.12">9093 2048 1494 0,'0'0'591'0,"0"0"-167"0,0 0-85 16,0 0-128-16,82-61-83 0,-51 50-45 16,2-1-19-16,0 3-19 0,0 2 2 15,-4 3-24-15,-5 1 15 0,-6 1-13 16,-4 2-25-16,-4 0-15 0,0 2-10 16,-3 2 25-16,1 1 38 0,-2 1 29 15,-2 2 12-15,1 1-6 0,-2 2-29 0,0 3 0 16,0 0-13-16,0 0-18 0,0 2-12 15,4 1-1-15,2 1-1 0,2 0-10 16,1 0 11-16,4-3 29 0,1 0-29 16,2-3-33-16,1-5 33 0,-1-2 6 0,1-3 48 15,0-2 18-15,0 0 4 0,0-7-7 16,-4 0 18-16,1-4 78 0,-3-2 64 16,-2-2-32-16,-1-2-38 0,-3-2-61 15,1-2-52-15,-4 2-19 0,1 1-5 16,-3 1-8-16,-3 3-14 0,0 3-73 15,0-1-77-15,0 0-71 0,-3 2-57 16,3 1-101-16,0 1-234 0,0 2-398 16,3 0-502-16</inkml:trace>
  <inkml:trace contextRef="#ctx0" brushRef="#br0" timeOffset="3157.27">9913 1902 924 0,'0'0'1724'0,"0"0"-1044"0,0 0-82 15,0 0-142-15,0 0-128 0,0 0-92 16,0 0-83-16,0 0-107 0,0 0-46 16,0 0-61-16,0 0-49 0,39 17 110 15,-19-6 24-15,-1 4 34 0,3 0-58 16,-4 2-6-16,-3 0-25 0,-2-1-5 16,-5 1 8-16,-2-2 7 0,-1-1 2 15,-2 0-5-15,-2-6-13 0,-1 0-27 16,0-2 11-16,0-3 10 0,0-2 43 15,0-1 10-15,0 0 79 0,-1 0 33 16,-4-7 4-16,-1-4-108 0,3-3 14 0,2-5-32 16,2-3-129-16,14-3-45 0,15-2-60 15,16 1-86-15,12 0-145 16,8 3-202-16,5 3-22 0,-18 6-360 0,13 1-315 16</inkml:trace>
  <inkml:trace contextRef="#ctx0" brushRef="#br0" timeOffset="3367.85">10647 1831 49 0,'0'0'1300'0,"0"0"-594"15,0 0-66-15,0 0-146 0,0 0-121 16,0 0-158-16,0 0 2 0,-105 3 27 16,73 0-23-16,0-1-70 0,6 2-15 15,7-2-32-15,2 1-52 0,3 2-38 16,1-2-14-16,4 1-12 0,3-1 9 16,-1 0-12-16,4 1-4 0,-1-3-2 15,3 1-1-15,1-2 4 0,0 0-7 16,0 0-58-16,0 0-37 0,0 0-44 0,0 0-41 15,3 0-43-15,2 0-26 0,5 0-94 16,-2 0-279-16,-3 0-518 16,4 0-326-16</inkml:trace>
  <inkml:trace contextRef="#ctx0" brushRef="#br0" timeOffset="4064.01">10268 1908 881 0,'0'0'1147'16,"0"0"-684"-16,0 0 7 0,0 0-45 16,0 0-51-16,0 0-98 0,0 0-72 15,0 0-89-15,0 0-46 0,0 0-23 0,0 0-15 16,-77-19-3-16,57 19 3 0,0 2-7 16,0 4 4-16,1 0-3 0,2 3-25 15,1 2-12-15,6-1-1 0,1 2-12 16,1-1 4-16,5 1-4 0,1 0 7 15,2-3 2-15,0 2 1 0,3-1-10 16,4-1-25-16,2 0-12 0,3-2-15 0,2-1 5 16,3-1 16-16,3-1 19 15,5-4 18-15,2 0 7 0,-1 0 11 16,3-6-10-16,-1-2-40 0,-4 0 10 0,-4-1 35 16,-2 0 6-16,-4 0 34 0,-6 2 17 15,0 0 6-15,-4 1 30 0,0 2 6 16,-1 0 0-16,-3 1 16 0,0 2-23 15,0 1-39-15,0 0-17 0,0 0-14 16,0 0-16-16,0 0-2 0,0 0-17 0,0 0-5 16,0 0-35-16,1 1-37 0,1 5-62 15,2 0 96-15,4 4 59 0,0 2-35 16,8 0-43-16,2 0-92 0,5 0-41 16,-1-4-20-16,4-2-65 0,-3-2-79 15,-5-4-135-15,-4 0-231 0,-4 0-355 16</inkml:trace>
  <inkml:trace contextRef="#ctx0" brushRef="#br0" timeOffset="4354.07">10624 1677 764 0,'0'0'1827'16,"0"0"-1274"-16,0 0-92 0,0 0-58 0,0 0-80 15,0 0-60-15,0 0-11 0,0 0-32 16,0 0-107-16,0 0-73 0,0 0-40 15,-36-35-3-15,36 37-34 0,0 4-39 16,0 3-16-16,1 6 92 0,2 6 25 16,0 2-22-16,1 4 18 0,1 1-9 15,-1 4-11-15,3-2 0 0,-1 0-1 16,-2 1 0-16,1-1 0 0,-1-3-1 16,0 2-1-16,0-2-1 0,-1-1 3 0,2-2-3 15,-1-1-52-15,0-2-73 0,2 0-29 16,0-5-15-16,1 0-86 0,-3-3-92 15,2-4-130-15,-3-2-67 0,0-1-185 16,1-4-707-16</inkml:trace>
  <inkml:trace contextRef="#ctx0" brushRef="#br0" timeOffset="5645.84">12358 1646 1603 0,'0'0'543'0,"0"0"-220"0,0 0-3 16,0 0 20-16,0 0-5 0,0 0-177 0,0 0-129 15,0 0 264-15,0 0-193 0,0 0-100 16,-26-33-6-16,26 39-73 0,0 2-28 16,1 7 107-16,7 5 26 0,3 4-1 15,4 4-3-15,1 0-7 0,0 3-14 16,2-1 31-16,-1 0 12 0,-3-1-22 15,-1-2-22-15,-3-1-13 0,-2-2-47 16,-4-1-12-16,0-3-47 0,0-2-39 16,-2-4-99-16,1-2-130 0,-2-6 7 15,1-4-105-15,-1-2-272 0,0-2-55 0</inkml:trace>
  <inkml:trace contextRef="#ctx0" brushRef="#br0" timeOffset="5850.72">12465 1634 1706 0,'0'0'571'16,"0"0"-273"-16,0 0 11 0,0 0 24 0,0 0-75 15,0 0-99-15,0 0-77 0,0 0-71 16,0 0-9-16,0 0-2 0,0 0 0 16,97-18 1-16,-67 26 17 0,-2 1-2 15,0 3-16-15,1-1-14 0,-1 1-69 0,-4 0-94 16,2-1-305-16,-3-2 2 0,0 0 274 15,-7-4-476-15,7-1-835 0</inkml:trace>
  <inkml:trace contextRef="#ctx0" brushRef="#br0" timeOffset="6016.3">12991 1609 711 0,'0'0'1613'0,"0"0"-1158"0,0 0-48 15,0 0-6-15,0 0-29 0,0 0-245 16,-77-38-106-16,48 41-2 0,-3 6 25 15,1 1-16-15,0 2-28 0,3 2-1 0,6-1-27 16,3 1-85-16,6-1-89 0,2 1-75 16,3-1-105-16,4 1-26 0,4 0-102 15,0-5-246-15,0 5-407 0</inkml:trace>
  <inkml:trace contextRef="#ctx0" brushRef="#br0" timeOffset="6225.72">12977 1615 1737 0,'0'0'807'16,"0"0"-277"-16,0 0-33 0,0 0-62 16,0 0-78-16,0 0-45 0,0 0-174 15,0 0-135-15,0 0-3 0,0 0-77 16,0 0 40-16,43-7 36 0,-37 30 2 16,1 5 0-16,2 2-1 0,1 2-25 15,0 0-24-15,-1 0-22 0,4-1-41 16,-3-2-71-16,3 0-55 0,1-2-111 0,3-1-217 15,2-3-49-15,0-7-521 0</inkml:trace>
  <inkml:trace contextRef="#ctx0" brushRef="#br0" timeOffset="6759.87">13453 1897 1520 0,'0'0'1176'0,"0"0"-1066"16,0 0 351-16,0 0 15 0,0 0-168 15,0 0-154-15,0 0-104 0,0 0-28 16,-91-1-4-16,68 8 23 0,0 4-20 15,5-1-21-15,1 0-12 0,7 1-7 16,4-3-15-16,3 3 6 0,3-1 10 0,2 2 15 16,9-2-26-16,8 0-83 0,8 0 45 15,4-4 54-15,5-2 13 0,3-4 12 16,3 0 18-16,-1-3 1 16,-2-4 0-16,-6-3 19 0,-5 2 34 0,-8-3 31 15,-6 1 6-15,-8-3 36 0,-1-1-18 16,-5-4-44-16,0-3-40 0,-8-1-18 15,-3 0-22-15,-6 3-14 0,-1 2-1 16,-1 6-34-16,-1 3-54 0,0 5-100 0,-3 3-68 16,4 2-71-16,0 8-127 0,4 3-154 15,5 1-91-15,5-1-484 0</inkml:trace>
  <inkml:trace contextRef="#ctx0" brushRef="#br0" timeOffset="7406.54">13842 1862 1687 0,'0'0'564'0,"0"0"184"15,0 0-186-15,0 0-108 16,0 0-107-16,0 0-103 0,0 0-96 0,0 0-71 15,0 0-65-15,0 0-12 0,0 0-52 16,-9-4-1-16,11 11 32 0,-1 4 21 16,1 2 40-16,-1 3-13 0,1-1-5 15,-1-1-20-15,-1 0-2 0,0 0-31 16,0-6-12-16,0 2-18 0,0-4 5 16,0-3-18-16,0-1 6 0,0-1 0 15,0-1 22-15,0 0-1 0,0 0 47 0,5-4 50 16,-2-4-13-16,2-4-37 0,1-5 0 15,2-2 13-15,5-2 31 0,-1-1 27 16,2-1 6-16,-1 2-3 0,0 2-31 16,1 4-3-16,-2 2 15 0,-1 4-3 15,-3 4-18-15,-2 2-34 0,-1 0-29 16,1 3-45-16,4 2-9 0,2 5 55 0,2 1 28 16,2 3 16-16,1 2-15 15,-1-1-1-15,0 1-19 0,-2 0 7 0,-2-1-19 16,-4-2-37-16,-2-1-12 0,-3-1-4 15,0-2 13-15,-1 0 18 0,-2-4 3 16,0 0 13-16,0 0 21 0,0-2 4 16,0 0-32-16,1 0 44 0,-1-3 131 0,3-5 38 15,4-2-167-15,-3-3-2 0,4-2 31 16,0-2 0-16,2-1 9 0,2 1-3 16,2 0 0-16,2 4 0 0,7-1-3 15,4 2-34-15,4 1 2 0,0 4 7 16,4 1 28-16,-2 3-12 0,0 3-25 15,-4 0-40-15,-3 6-8 0,-4 4 48 16,-5 3 0-16,-4 3 0 0,-6 2-41 16,-7 1-36-16,0 2-3 0,-16 1 9 15,-5 1-4-15,-5-2-46 0,-5 1-184 16,1-1-258-16,7-7-439 0,2 1-949 0</inkml:trace>
  <inkml:trace contextRef="#ctx0" brushRef="#br0" timeOffset="7875.18">14657 1827 1676 0,'0'0'652'0,"0"0"-297"0,0 0 73 0,0 0-109 15,0 0-123-15,0 0-35 0,0 0-16 16,0 0 0-16,0 0-14 0,0 0-6 16,-10 2-20-16,23-2-21 0,3 0-23 15,6-2-11-15,4-1 14 0,1-2-27 16,3-2-18-16,1 0-19 0,-1-3-16 16,-1 2-39-16,-2-3-44 0,-5 1-21 15,-5-1 24-15,-7 2 55 0,-3 0 41 16,-5 2 23-16,-2 0 18 0,-2 1-23 0,-6 1 31 15,-5-1-49-15,-4 3-28 0,-5 0 25 16,-6 1-13-16,-2 2 16 0,1 0 0 16,-2 2 22-16,3 4-19 0,2 2-1 15,3 2 1-15,4 2-3 0,2 1-1 16,4 1-24-16,3-2-9 0,5 0 0 16,3 0 6-16,2-2-3 0,0 1 12 15,6 0 19-15,4 1 0 0,1 0-3 16,5 0-9-16,5 0-13 0,1 0-34 15,4-4-16-15,3 1-39 0,0-6-43 16,1 0-143-16,0-2-159 0,-2-1-85 0,-2-4-221 16,-6 1-405-16</inkml:trace>
  <inkml:trace contextRef="#ctx0" brushRef="#br0" timeOffset="8223.94">15102 1759 1759 0,'0'0'979'0,"0"0"-565"0,0 0 35 0,0 0-127 16,0 0-279-16,0 0 1 0,0 0 375 15,0 0-299-15,0 0-120 0,0 0-18 16,0 0-31-16,-9-14-17 0,9 18 66 16,0 2 13-16,-2 2 9 0,-1-2-19 15,2-2 15-15,-2 0-17 0,2 0-1 16,-2-2-2-16,1-2-23 0,1 0 1 16,1 0 11-16,-3 0 12 0,3 0 1 15,-1-2 34-15,-1-3-24 0,2-4-10 0,0-1-16 16,0-2 16-16,0 0 16 0,0-2 2 15,7 1 4-15,-1 1-7 0,6-1-12 16,2 0-2-16,0 1-1 0,5 2 0 16,3 2 1-16,1 3 21 0,1 1 0 15,-1 3 5-15,1 1-11 0,0 0-16 16,-1 6 0-16,-2 2 0 0,-1 2 31 16,0 2 6-16,-6 1-37 0,2 1-3 15,-6-1-41-15,0 0-20 0,-7 1-60 0,-3 0-31 16,-2-1-14-16,-9 0 31 0,-4 3 15 15,-3-1-88-15,0 0-167 0,-2 1-206 16,7-6-756-16</inkml:trace>
  <inkml:trace contextRef="#ctx0" brushRef="#br0" timeOffset="8466.7">15567 1474 1744 0,'0'0'1117'15,"0"0"-966"-15,0 0 493 0,0 0-141 0,0 0-118 16,0 0-68-16,0 0-151 0,0 0-166 16,0 0-16-16,0 0-103 0,0 0 104 15,34-15 15-15,-25 34 15 0,1 2 0 16,2 0-13-16,-2 0 0 0,0-1-1 16,1 2-1-16,-3-3-55 0,-3 2-49 15,0 0-56-15,-4-1-54 0,-1 1-41 16,-3-3-85-16,-5 0-116 0,-5-2-63 15,0-2-195-15,2-5-535 0</inkml:trace>
  <inkml:trace contextRef="#ctx0" brushRef="#br0" timeOffset="8585.78">15603 1740 961 0,'0'0'797'15,"0"0"-187"-15,0 0-178 0,0 0-130 16,89-52-91-16,-54 41-39 0,2 1-30 16,1 1-107-16,-1 1-35 0,-1 3 0 15,-1 1-19-15,-5 2-117 0,-5 1-90 16,-4 1-81-16,-1 0-105 0,-8 0-190 15,-2 0-527-15</inkml:trace>
  <inkml:trace contextRef="#ctx0" brushRef="#br0" timeOffset="9802.98">17288 1382 2062 0,'0'0'641'16,"0"0"-265"-16,0 0-9 0,0 0 9 16,0 0-118-16,0 0-127 0,0 0-96 15,0 0-23-15,0 0 22 0,0 0 47 0,-94 74 43 16,71-46-35-16,-2 2 4 15,5 3-41-15,3-2-15 0,1 2 3 0,4 2-3 16,1 0-37-16,5 2-2 0,0-1 0 16,6 1 2-16,0-1-19 0,9 0 16 15,13-2-15-15,6-3-68 0,10-3-37 0,12-3-32 16,8-6-16-16,5-2-9 0,2-7-167 16,2-3-209-16,-20-5-103 0,14-2-770 0</inkml:trace>
  <inkml:trace contextRef="#ctx0" brushRef="#br0" timeOffset="10105.91">17708 1599 2587 0,'0'0'712'15,"0"0"-344"-15,0 0 48 0,0 0 29 16,0 0-104-16,0 0-200 0,0 0-141 16,0 0-9-16,0 0-61 0,0 0-22 15,0 0 33-15,-44 10 59 0,44 7 50 0,0 3-4 16,1 2-7-16,0 1-8 0,1 2-13 16,-2 0-17-16,0 0-1 0,0-1-1 15,0 0-17-15,0-1-10 0,0-3-36 16,-2-2-31-16,2-1-31 0,0-4-75 15,0-2-110-15,0-1-92 0,3-8-163 16,0-1 7-16,0-1-17 0,-1-3-126 0</inkml:trace>
  <inkml:trace contextRef="#ctx0" brushRef="#br0" timeOffset="10303.81">17734 1676 1698 0,'0'0'603'0,"0"0"-170"0,0 0 67 15,0 0-45-15,0 0-77 0,0 0-61 16,0 0-57-16,0 0-82 0,0 0-95 15,0 0-83-15,13-57-51 0,-7 57-50 16,7 2-7-16,3 8 108 0,7-3 3 0,3 4 0 16,1 0-3-16,-1-1-83 0,-2 0 6 15,1-2-1-15,-3-1-61 0,-2-1-48 16,-3-2-50-16,-1-1-91 0,-1-3-131 16,0 0-79-16,-3 0-453 0,12-9-543 0</inkml:trace>
  <inkml:trace contextRef="#ctx0" brushRef="#br0" timeOffset="10481.76">18324 1510 1982 0,'0'0'728'0,"0"0"-323"15,0 0-58-15,0 0-49 0,0 0-84 16,-100-22-60-16,71 22-23 0,1 1-25 16,-3 5-41-16,3 5-28 0,-3 0-35 15,3 5-2-15,0 0-10 0,5 1-58 16,4 0-88-16,2-1-45 0,5 0-78 0,4-2-86 15,2-2-105-15,3-2-49 0,3-2-249 16,0-3-548-16</inkml:trace>
  <inkml:trace contextRef="#ctx0" brushRef="#br0" timeOffset="10683.01">18350 1459 2152 0,'0'0'682'16,"0"0"-218"-16,0 0-10 0,0 0-64 15,0 0-67-15,0 0-110 0,0 0-213 16,0 0-40-16,0 0-121 0,0 0 68 16,0 0 90-16,23 42 3 0,-18-17 15 15,1 4-15-15,-1-1-6 0,1 2-38 16,-1-4-30-16,4 2-70 0,2-1-104 16,2-3-147-16,5-1-212 0,-1-6-465 15,17 2-734-15</inkml:trace>
  <inkml:trace contextRef="#ctx0" brushRef="#br0" timeOffset="11332.7">18699 1678 2049 0,'0'0'650'0,"0"0"-181"15,0 0-39-15,0 0-68 0,0 0-73 16,0 0-56-16,0 0-54 0,0 0-75 16,0 0-64-16,0 0-22 0,0 0-5 0,-14-5-13 15,14 8-2-15,-3-1-29 0,1 2 22 16,-4 1 9-16,3 2 0 16,-1 0-17-16,1 2-13 0,3 2-4 0,0 2 22 15,1-1-7-15,8 2-12 0,4 1-49 16,3-1 31-16,3-1 21 0,3-2 26 15,3-1 0-15,0-4 2 0,1-4 18 16,-2 0 32-16,-3-2 8 0,-3-2 4 16,1-4 6-16,-6-3 2 0,-1-4-5 0,-1-1 14 15,-1-2-15-15,-3-2 4 0,2-1-10 16,-4 0-16-16,0 0-23 0,-2 1-16 16,0 1-3-16,0 0-42 0,-1 3-95 15,2 1-68-15,2 0-69 0,-3 3-105 16,3 1-200-16,0 2-474 0,7-3-508 0</inkml:trace>
  <inkml:trace contextRef="#ctx0" brushRef="#br0" timeOffset="11558.83">19099 1444 2418 0,'0'0'981'0,"0"0"-570"0,0 0 72 15,0 0-130-15,0 0-150 0,0 0-105 16,0 0-98-16,0 0-31 0,0 0 31 15,0 0 49-15,85 55 13 0,-55-30-29 16,-2 2 1-16,-4 2-7 0,-3 1-2 16,-3 2-7-16,-5 0-18 0,-3 0-11 15,-6 2 10-15,-4-1-21 0,0 1-48 0,-17 1-46 16,-6-2-56-16,-11 2-50 0,-8-1-63 16,-8-5-189-16,-3-3-221 15,13-7-405-15,-17-3-895 0</inkml:trace>
  <inkml:trace contextRef="#ctx0" brushRef="#br0" timeOffset="12618.85">7351 3853 2007 0,'0'0'705'0,"0"0"-316"15,0 0 54-15,0 0-80 0,0 0-96 16,0 0-62-16,0 0-41 0,0 0-53 16,0 0-86-16,0 0-25 0,0-1-37 15,0 9-19-15,1 6 56 0,4 4 17 16,-1 4-5-16,3 1-10 0,2 3 29 0,-2-2 3 16,2 1-19-16,-2-2-15 0,-1-1-1 15,1 0-1-15,-3-3-16 0,-1-2-50 16,1-4-21-16,-1 0-26 0,0-5-31 15,-1 0-67-15,-1-4-86 0,1-1-145 16,-1-3-68-16,-1 0 121 0,0-7-124 0,0-7-979 16</inkml:trace>
  <inkml:trace contextRef="#ctx0" brushRef="#br0" timeOffset="12834.07">7357 3869 323 0,'0'0'1903'0,"0"0"-1403"0,0 0-108 16,0 0 67-16,0 0-100 0,0 0-73 15,0 0-94-15,0 0-86 0,0 0-97 16,0 0-9-16,24-66-56 0,1 66-15 16,4 8 71-16,5 5 53 0,0 2-35 15,3 5-5-15,-4-1-10 0,-3 0 0 16,0-1-3-16,-5-1-1 0,-5-3-24 16,-1-2-3-16,-5-2-31 0,-2-1-59 0,-4-2-56 15,0-5-50-15,-4 1-67 0,3-3-94 16,2 0 65-16,1-4-96 0,1-1-265 15,10-9-702-15</inkml:trace>
  <inkml:trace contextRef="#ctx0" brushRef="#br0" timeOffset="13016.9">8018 3720 1872 0,'0'0'674'0,"0"0"-214"0,0 0-4 0,0 0-64 16,0 0-74-16,0 0-69 0,0 0-86 15,0 0-138-15,0 0-25 0,-82-34-59 16,53 46 22-16,-1 4 25 0,-3 7 0 15,-1-2-16-15,4 5 9 0,4-1-52 16,3-1-53-16,6 0-45 0,3-3-67 0,3 0-83 16,3-5-99-16,4 0 10 0,4-4-76 15,0-2-345-15,0-7-555 0</inkml:trace>
  <inkml:trace contextRef="#ctx0" brushRef="#br0" timeOffset="13238.74">8061 3667 1999 0,'0'0'737'0,"0"0"-144"0,0 0-42 16,0 0-169-16,0 0-158 0,0 0-107 15,0 0-74-15,0 0-43 0,0 0-68 16,0 0 68-16,9 22 56 0,-6-3-13 16,1 5-15-16,-1 5 8 0,4 1-34 0,-1 0-2 15,3 0 0-15,-2 0-3 16,4-2-6-16,-5 0-52 0,3 1-23 0,-2-1-42 15,0-2-73-15,-1-1-42 0,1 0-55 16,-2-2-132-16,-4-3-143 0,1-5-593 16</inkml:trace>
  <inkml:trace contextRef="#ctx0" brushRef="#br0" timeOffset="13572.07">8236 4092 2749 0,'0'0'628'0,"0"0"-173"16,0 0 25-16,0 0-171 0,0 0-182 0,0 0-72 16,0 0-55-16,0 0-35 0,0 0-42 15,0 0 25-15,0 0 52 0,7 25 3 16,0-11-3-16,3 1 0 16,3-2 0-16,2-1 3 0,3 1 13 0,1-1-13 15,4-2 15-15,2-2-17 0,-3-2-1 16,2-2-52-16,0-3-1 0,-1-1 28 15,-3-2 25-15,-1-7 43 0,0-4 40 16,-3-4 18-16,0-2-12 0,-3-4-12 16,-1-2-4-16,0 0-11 0,-2-3-14 15,2 1-23-15,-1-2-11 0,-2 2-14 16,2 4-21-16,-3 3-53 0,-3 5 4 16,1 5-52-16,-3 3-69 0,0 6-65 15,0 1-111-15,0 0-249 0,0 1-369 0,-1 5-102 16</inkml:trace>
  <inkml:trace contextRef="#ctx0" brushRef="#br0" timeOffset="13975.18">8707 4043 2262 0,'0'0'742'0,"0"0"-416"0,0 0 20 0,0 0-69 16,0 0-88-16,0 0-58 0,0 0-35 15,78-52-40-15,-54 52-35 0,-1 0-2 16,2 7 0-16,-3 3-4 0,-1 2 19 16,-2 0-34-16,-6 1-13 0,-4 0-18 15,-4 0-28-15,-1 1 3 0,-2-2 13 0,-2-2 2 16,0 1-2-16,-2 0 11 0,-5-1 1 16,3-2-31-16,1-2-61 0,0 0-75 15,3-4-64-15,0 0-15 0,0-2 277 16,0-3 32-16,5-6 51 0,-1-3-52 15,4-3 55-15,0-4 60 0,-1-2 28 0,3-2 68 16,0-3-8-16,0 3 26 0,-1 1-41 16,1 4-32-16,-4 4-7 15,-2 4-45-15,0 4-32 0,-1 2-24 0,-1 4-43 16,-1 0-36-16,2 0-45 0,4 5-46 16,3 5 42-16,2 3 19 0,4-1-13 15,0 5-24-15,4 0-46 0,1-1-34 16,7 0-68-16,3 1-66 0,8-4-36 15,6-2-137-15,10-2-254 0,-11-4-648 16</inkml:trace>
  <inkml:trace contextRef="#ctx0" brushRef="#br0" timeOffset="14327.71">9936 3811 2274 0,'0'0'687'0,"0"0"-332"0,0 0 32 16,0 0-9-16,0 0-110 0,0 0-91 16,0 0-100-16,0 0-77 0,0 0-2 15,91-36 2-15,-55 34 15 0,0-3 7 16,-1 3-22-16,-2 0-2 0,-4 2-29 16,-3 0-130-16,-3 0-50 0,-4 4-37 15,-2 3-120-15,-6 0-235 0,-2-1-141 16,-6 4-824-16</inkml:trace>
  <inkml:trace contextRef="#ctx0" brushRef="#br0" timeOffset="14475.02">9993 4038 1790 0,'0'0'541'0,"0"0"-8"0,0 0-248 16,0 0-138-16,0 0-87 0,79-24-60 15,-45 14-3-15,5 2-16 0,3 1 6 16,-3 0 1-16,-4 2-110 0,-4 2-150 15,-3 2-131-15,-11 0-349 0,0 0-917 0</inkml:trace>
  <inkml:trace contextRef="#ctx0" brushRef="#br0" timeOffset="16208.67">11238 3600 1049 0,'0'0'1092'0,"0"0"-694"0,0 0-76 16,0 0 5-16,0 0-18 0,0 0-40 15,0 0-64-15,0 0-57 0,0 0-42 0,0 0-65 16,0-13-41-16,0 13-40 0,0 0-29 16,0 5-47-16,3 3 40 0,2 4 76 15,0 4 66-15,3 1-5 0,-1 2-21 16,-1-1-12-16,2 3 0 0,1 2 1 15,0 0-14-15,0 2 1 0,0 0 9 16,-1 3-7-16,1-3-18 0,-2 1-9 16,-1-2-16-16,-1-2 13 0,0-4-1 15,-2-1-46-15,0-4-16 0,-2-3-7 16,2-2 3-16,-3-3 1 0,0-2 2 16,1-1-15-16,-1 0-23 0,0-2 22 15,0 0 38-15,0-3 3 0,0-5-131 0,0-2-238 16,-1-3-97-16,1 3-544 15</inkml:trace>
  <inkml:trace contextRef="#ctx0" brushRef="#br0" timeOffset="16514.98">11266 3616 1266 0,'0'0'1136'0,"0"0"-729"15,0 0-51-15,0 0-2 0,0 0-29 16,0 0-32-16,-20-69-60 0,26 57-47 16,7-2-63-16,3-1-52 0,7-2-22 0,6 1-18 15,1 3-18-15,5 0-12 16,-1 4-1-16,1 5 15 0,2 2-15 0,2 2-34 16,0 5-2-16,0 5-1 15,-2 1 37-15,-6 4 3 0,-7 1 0 0,-5 2-3 16,-9 2-6-16,-7 3-43 0,-3 1 18 15,-7 3 20-15,-9 2 9 0,-6-1 2 0,-4 2-18 16,-1-4-44-16,1 0-68 16,4-3-93-16,1-2-119 0,2-5-305 0,6-5-166 15,0-1-852-15</inkml:trace>
  <inkml:trace contextRef="#ctx0" brushRef="#br0" timeOffset="17051.95">11784 3897 1254 0,'0'0'1058'0,"0"0"-606"0,0 0 48 16,0 0-71-16,0 0-83 0,0 0-74 15,0 0-58-15,0 0-38 0,0 0-35 16,0 0-40-16,0 0-43 0,-6-9-37 16,6 9-21-16,-1 0-13 0,-1 3-30 15,1 1-39-15,-2 2 17 0,3 3 38 16,0 1-13-16,0 3 6 0,4 2 3 16,8-1 0-16,1 1 4 0,5-1 14 0,3-2 13 15,0-2-43-15,2-2 6 0,-1-3 19 16,-2-5 18-16,2 0 20 0,1-3 14 15,-3-6 3-15,0-2-3 0,-1-3 40 16,-5-3 27-16,-2-1-3 0,-4 0 6 16,-2 0-24-16,-3 0-10 0,-1 1 0 15,-2 3-30-15,0-2-30 0,0 5-10 16,0 2-73-16,0-1-83 0,-3 2-89 16,1 2-122-16,2 0-255 0,0 1-561 15,7-1-1382-15</inkml:trace>
  <inkml:trace contextRef="#ctx0" brushRef="#br0" timeOffset="17798.75">12777 3622 2257 0,'0'0'965'0,"0"0"-640"16,0 0-41-16,0 0 50 0,0 0 10 16,0 0-8-16,0 0-116 0,0 0-86 15,-35-66-45-15,35 66-28 0,0 0-31 16,0 0-30-16,0 0 0 0,0 0-27 15,4 4-34-15,8 6-31 0,7 6 92 16,5 3 0-16,3 4-3 0,4 2 0 16,2 2-15-16,0-1-15 0,0-2 20 15,-2 1-14-15,-3-6-117 0,-4-1-80 16,-6-3-149-16,-2-2-75 0,-7-4-128 16,-2-3-78-16,-3-2-87 0,-1-2-596 15</inkml:trace>
  <inkml:trace contextRef="#ctx0" brushRef="#br0" timeOffset="17992.64">13118 3686 1505 0,'0'0'1326'0,"0"0"-737"0,0 0-143 0,0 0-41 15,0 0-49-15,0 0-40 0,0 0-93 16,0 0-53-16,0 0-48 0,0 0-98 16,-79-44-24-16,60 60-61 0,-10 8 37 15,-4 6 22-15,-3 3-24 0,-1 3 25 16,2 0-13-16,7 0-5 0,6-2-81 15,5-1-31-15,6-3-92 0,7-2-137 16,4-2-174-16,7-4-180 0,1-5-99 16,12-3-688-16</inkml:trace>
  <inkml:trace contextRef="#ctx0" brushRef="#br0" timeOffset="18551.12">13847 3648 840 0,'0'0'1476'0,"0"0"-934"15,0 0-103-15,0 0-61 0,0 0-54 16,0 0-83-16,0 0-88 0,0 0-42 16,0 0-43-16,0 0-65 0,0 0-3 15,-59-13-52-15,59 13-19 0,0 0-1 0,0 0 44 16,6 0 28-16,2 1 34 0,4 0 19 16,4-1 9-16,4 0 6 0,5-1-22 15,0-5-21-15,2-2-25 0,-3-4-43 16,-1 2-56-16,-4-2-3 0,-2 2 21 15,-6 0 22-15,-2-1 18 0,-1 1 40 16,-5 1 1-16,-2-1 32 0,-1 1 5 0,0 0 13 16,-3 1 24-16,-4-1 7 0,-4 4-4 15,-4 1-3-15,-1 0-25 0,-3 4-21 16,-4 0-16-16,-4 4 10 0,-2 5 15 16,-1 3-10-16,0 0-5 0,-2 4-3 15,2 1-19-15,0 1-18 0,5 0-1 16,5 1 16-16,3 0-21 0,6-1-7 15,4 0-3-15,5 0-6 0,2 0 6 16,2 0 7-16,10 0 11 0,1 2 4 16,4-2-13-16,3 0-6 0,2-3-9 15,2-1-59-15,2-2-7 0,2-3 10 0,0-2-16 16,0-6-74-16,3 0-111 0,1-1-168 16,6-2-103-16,-8-4-226 0,22-5-726 0</inkml:trace>
  <inkml:trace contextRef="#ctx0" brushRef="#br0" timeOffset="19489.87">14193 3843 1907 0,'0'0'760'0,"0"0"-224"0,0 0-113 16,0 0-64-16,0 0-39 0,0 0-35 0,0 0-113 15,0 0-77-15,0 0-43 0,0 0-33 16,0 0-19-16,-12-26-46 0,10 33-46 16,2 3 3-16,-3 4 89 0,3 4 12 15,-3 3-12-15,-1-2-15 0,3 2-18 16,-1-2-14-16,1 1 16 0,-1-5-6 15,2-1 7-15,-1-2 2 0,-1-5-9 16,2-1-22-16,0-4-3 0,0-1 3 0,0-1 21 16,0 0 22-16,0 0 16 0,0-3 112 15,0-7-2-15,3-2-109 0,2-2 1 16,-1-3 14-16,0-1 30 0,3-1 4 16,-1 1 2-16,3-1-6 0,-2 4-21 15,0 3-25-15,2 3 2 0,-3 3 23 16,-1 2 12-16,1 2-19 0,-1-2-18 15,2 2-11-15,0 2-11 0,0 0 1 16,2 0 21-16,2 6 37 0,2 1 3 16,1 4-28-16,1 1-11 0,1 0-1 0,-6 0-12 15,2 1-10-15,-4-3-9 0,-2 0-15 16,-2 0-15-16,-2-2-4 0,-1 1-3 16,1-2 9-16,-2-4-3 0,0 0-6 15,0-1-4-15,0 0 15 0,0-2 57 16,1 0 34-16,1-2 41 0,-1-5 52 0,2-4-114 15,2-3 5-15,0-3 7 0,1-1 15 16,-1 2 10-16,3-1 2 0,2 2-9 16,0 2-15-16,0 2-3 0,4 3-4 15,2-2-20-15,4 3 2 0,2 0 40 16,3 1-9-16,-1 2-34 0,3 2-13 16,-4 2-3-16,-4 0-5 0,-3 1 21 15,-6 6 11-15,-3 4-11 0,-3 2-17 16,-4 2-26-16,0 2 3 0,-4-1-19 15,-9 1-6-15,-4 1-27 0,-3-1-63 16,-3 0-121-16,0-2-244 0,2-2-280 16,4-3-570-16</inkml:trace>
  <inkml:trace contextRef="#ctx0" brushRef="#br0" timeOffset="19726.75">14722 3851 2301 0,'0'0'777'0,"0"0"-277"0,0 0-72 16,0 0-43-16,0 0-150 0,0 0-125 15,0 0-68-15,0 0-42 0,0 0-46 16,0 0-32-16,0 0 78 0,6 8 22 16,-4 4-4-16,1 4-18 0,1-2-11 15,-3 2-20-15,-1-1-37 0,1-1-58 0,1-1-64 16,-2-1-57-16,1-1-80 0,-1-1-159 15,0 0-125-15,0-5-364 16,0-2-558-16</inkml:trace>
  <inkml:trace contextRef="#ctx0" brushRef="#br0" timeOffset="19855.68">14787 3779 1231 0,'0'0'1088'0,"0"0"-771"15,0 0-79-15,6-67-52 0,-4 55-61 16,-2 4-86-16,0 5-39 0,0 2-25 15,0 1-170-15,0 1-211 0,0 5-92 16,0 6-64-16,0-3-236 0,5 9 58 0</inkml:trace>
  <inkml:trace contextRef="#ctx0" brushRef="#br0" timeOffset="20163.97">14898 3895 710 0,'0'0'583'16,"0"0"-72"-16,0 0-102 0,0 0-50 15,0 0-18-15,0 0-8 0,0 0-40 0,0 0-56 16,0 0-30-16,0 0-131 16,0 0-47-16,-23-11-4 0,19 5-10 0,2-3-15 15,2 0 25-15,0-3-24 0,2-1 37 16,4-1-17-16,2 0 1 0,5-1 22 16,0 1 6-16,4-1 52 0,-1 4 0 15,4-1 0-15,0 3-22 0,5 3-47 16,3 2-32-16,3 1-1 0,4 3 27 15,4 0-2-15,0 7 12 0,-2 2-3 16,-4 1-34-16,-7 4-7 0,-6 1-45 16,-7 1-28-16,-5 1-52 0,-5 1 8 0,-3 0 13 15,0 1 5-15,-11 1-6 0,-2-2-11 16,-5 2-122-16,-2-2-320 0,4-2-514 16,-4 2-1056-16</inkml:trace>
  <inkml:trace contextRef="#ctx0" brushRef="#br0" timeOffset="20828.89">15560 3770 453 0,'0'0'1557'0,"0"0"-1097"0,0 0-70 16,0 0-8-16,0 0 15 0,0 0-48 16,0 0-66-16,7-72-76 0,7 60-68 0,2 2-55 15,4-2-23-15,3 3 0 0,2 2-21 16,0 0-3-16,0 6-15 0,1 1-22 16,-1 0-36-16,-1 6 8 0,-3 6 28 15,-1-2 34-15,-3 4-19 0,-4 0-15 16,-4 2-21-16,-5-1-31 0,1 2-4 15,-5 0 4-15,0-2-3 0,-4 2-7 16,-1 0-9-16,-3 0-3 0,1-2-28 16,0-2-32-16,0 0-61 0,1-6 13 0,5 0 25 15,-1-5 65-15,2-2 92 0,0 0 44 16,0-2 127-16,2-7-11 0,2-3-46 16,0-3-8-16,3-3 0 0,-1-1 15 15,3-3 12-15,-2 1 2 16,1-1-6-16,1 3-3 0,-3 2-7 15,1 3 22-15,-4 2-11 0,3 4-14 0,-3 4-10 16,-2 1-6-16,1 2-30 0,-2 1-7 16,1 0-63-16,-1 0-15 0,3 0-39 15,1 5-25-15,2 4-9 0,5 5 88 0,1 1 18 16,5 2-18-16,2 1-36 0,4 0-34 16,3-1-12-16,6-2-40 0,2 0-54 15,2-3-60-15,4-1-152 0,-3-4-206 16,-3-1-408-16,-10-3-173 0</inkml:trace>
  <inkml:trace contextRef="#ctx0" brushRef="#br0" timeOffset="22866.74">7551 5584 401 0,'0'0'339'0,"0"0"-23"0,0 0 72 15,0 0 51-15,0 0-63 0,0 0-59 16,0 0-34-16,0 0-29 0,0 0-5 16,0 0-24-16,0-65-26 0,0 59-1 0,0-1 3 15,0 1 5-15,0-1-15 0,0 5-9 16,0-1-29-16,0 3-27 0,0-1-50 15,0 1-76-15,0 0 0 0,0 0-58 16,0 1-3-16,0 7-31 0,5 5 89 16,-1 7 3-16,3 4 19 0,-3 1-1 15,1 4 6-15,-4 0-8 0,2 2-15 16,-1 0 11-16,-1 1 15 0,0-1-27 16,2 1-12-16,0-2 1 0,3-2 10 15,-2-2-10-15,-1-4-11 0,3-1-14 16,-2-6-29-16,-1-3-33 0,0-2-37 0,1-4-32 15,-4-3-63-15,3-1-36 0,-3-2 58 16,0-2 72-16,0-7-38 0,0-4-312 16,0-4-113-16,0 1-508 0,1-10-151 0</inkml:trace>
  <inkml:trace contextRef="#ctx0" brushRef="#br0" timeOffset="23075.7">7603 5591 1636 0,'0'0'578'16,"0"0"-200"-16,0 0-40 0,0 0-2 15,0 0-24-15,0 0-34 0,-6-66-30 16,6 64-48-16,0 1-58 0,0-1-114 16,0 2-28-16,9 0-121 0,6 5 87 15,6 5 34-15,2 1 25 0,4 3-19 16,-2 3-6-16,-2-2-71 0,-1 3-29 16,-2-2 3-16,-1-1-38 0,-2-2-60 15,0-3-62-15,-1-1-84 0,0-6-57 0,3 0 60 16,3-3-207-16,-4 0-587 0</inkml:trace>
  <inkml:trace contextRef="#ctx0" brushRef="#br0" timeOffset="23244.6">8229 5428 1905 0,'0'0'590'0,"0"0"-251"0,0 0-15 16,0 0-28-16,0 0-74 0,-93-36-87 15,70 36-65-15,0 2-29 0,-3 8 2 16,0 2-27-16,0 4-16 0,5-1-28 15,2 2-29-15,3 0-24 0,5 1-30 16,2 0-53-16,0 1-88 0,5-2-125 16,3 1-58-16,1-4-100 0,0-3-278 15</inkml:trace>
  <inkml:trace contextRef="#ctx0" brushRef="#br0" timeOffset="23484.71">8132 5451 1694 0,'0'0'814'0,"0"0"-248"0,0 0-69 16,0 0-24-16,0 0-55 0,0 0-85 16,0 0-122-16,0 0-119 0,0 0-92 15,0 0-9-15,0 0-65 0,0-35 42 16,3 52 32-16,0 3 0 0,-2 8 12 16,2-2 9-16,-1 5 7 0,2 0-14 15,-1-1-14-15,-2-1-3 0,3 1 1 16,1-2-35-16,1-2 4 0,-2 0-16 0,4-1-77 15,-3-3-68-15,1 0-47 0,-2-2-112 16,2-2-98-16,0 0-181 0,-1-7-51 16,4 6-675-16</inkml:trace>
  <inkml:trace contextRef="#ctx0" brushRef="#br0" timeOffset="23864.8">8344 5795 1982 0,'0'0'1174'0,"0"0"-766"15,0 0-23-15,0 0 37 0,0 0-131 0,0 0-101 16,0 0-46-16,0 0-58 0,0 0-47 16,0 0-14-16,0 0-25 0,-10-18-34 15,10 19-36-15,0 5-22 0,0 3 68 16,0 1 8-16,2 5 4 0,4-2-6 15,2 2-1-15,2-1 7 0,3 1 0 16,1 1 10-16,5-3-1 0,2-1-22 16,0-2-3-16,2-2-18 0,-2-3-34 15,-2-3 3-15,1-2 28 0,-1 0 49 16,-2-3 10-16,3-7 18 0,-2-1 9 16,-1-3 18-16,-1-2-2 0,-2 1 27 15,-2-2 33-15,-4-1-12 0,-3-1-24 0,-1 0-32 16,-3 1-26-16,1 1-7 0,-2 2-12 15,0 4-67-15,0 2-68 0,0 3-76 16,0 1-58-16,-3 4-193 0,3 1-325 16,0 0-697-16,0 3-258 0</inkml:trace>
  <inkml:trace contextRef="#ctx0" brushRef="#br0" timeOffset="24328">8740 5791 2141 0,'0'0'990'0,"0"0"-570"16,0 0 15-16,0 0-81 0,0 0-134 16,0 0-63-16,0 0-50 0,0 0-54 15,0 0-53-15,0 0-33 0,-7 4 7 0,7 4 26 16,0 6 0-16,0 0-1 16,3-2-26-16,4 2-16 0,2 2-31 0,3-3-6 15,3-2 15-15,4 1 9 0,1-1 0 16,0-4-6-16,0 0 7 0,-2-6-64 15,-1-1 19-15,-3 0 41 0,2-8 59 0,2-2 28 16,-1-4 4-16,-1-4 12 16,-2 0 31-16,-1-2 56 0,-2 0 5 0,-2 0 3 15,-3 4 3-15,-2 0-13 0,-1 2 2 16,0 2 4-16,0 5-14 0,-3 1-20 16,0 4-19-16,1 1-22 0,-1 1-26 15,0 0-34-15,0 0 0 0,2 1-40 16,-1 7-20-16,2 4-16 0,3 6 73 15,0 7 0-15,1 3 3 0,3 3 23 16,-3 3-5-16,-1-1-17 0,-2 2 27 16,-4 0-4-16,0 1-21 0,-10-3 12 15,-7 0 15-15,-3-3 4 0,-8-3 5 16,-5-1-18-16,1-4-21 0,-6-3-41 0,2-3-53 16,1-5-43-16,2-4-39 0,3-6-69 15,4-1-115-15,4-2-191 0,3-10-215 16,6 0-529-16,2-13-635 0</inkml:trace>
  <inkml:trace contextRef="#ctx0" brushRef="#br0" timeOffset="24829.81">10072 5592 829 0,'0'0'1593'16,"0"0"-978"-16,0 0-162 0,0 0-74 15,0 0-115-15,0 0-105 0,0 0-72 0,0 0-56 16,0 0 10-16,0 0-23 16,0 0-7-16,80-29-11 0,-41 20-34 0,0 0-18 15,-4 2-51-15,-2 5-37 0,-5 1-86 16,-7 1-169-16,-1 0-195 0,-5 3 6 15,-5 1-565-15</inkml:trace>
  <inkml:trace contextRef="#ctx0" brushRef="#br0" timeOffset="24978.94">10118 5788 1950 0,'0'0'625'0,"0"0"-339"0,0 0-71 16,0 0-122-16,0 0-35 0,99-24-16 15,-48 7-42-15,12-1-12 0,5 0-59 16,-3 0-223-16,-6 2-164 0,-17 5-732 16</inkml:trace>
  <inkml:trace contextRef="#ctx0" brushRef="#br0" timeOffset="25617.86">11390 5373 2219 0,'0'0'999'0,"0"0"-560"0,0 0-26 15,0 0-80-15,0 0-101 0,0 0-72 0,0 0-47 16,0 0-42-16,0 0-38 0,0 0-33 16,-7 1-20-16,10 6 20 0,4 6 3 15,2 4 49-15,2 5-3 0,1 1-10 16,-2 4 4-16,0 1 3 0,-3 3-10 16,-1-1-14-16,-1 1 2 0,-1 0-8 0,0-2-16 15,2-1-12-15,0-4 11 0,-1-3-48 16,4-3-30-16,0-2-28 0,-1-3-45 15,1-3-79-15,-2-4-56 0,2-4-66 16,-3-2-84-16,1 0-70 0,-3-8-17 16,-1 0-596-16</inkml:trace>
  <inkml:trace contextRef="#ctx0" brushRef="#br0" timeOffset="25929.92">11305 5398 855 0,'0'0'1864'0,"0"0"-1297"0,0 0-224 16,0 0-15-16,-27-67-8 0,26 54-23 15,1 2-48-15,0-2-68 0,1 1-65 16,9 0-30-16,-1 0-19 16,2 2-28-16,2 3-13 0,2 0-26 0,3 1-15 15,6 2 0-15,7 3 15 0,8 1-1 16,4 0 0-16,9 0-17 0,1 5 17 15,-2 3-33-15,-4 2-15 0,-11 2 25 16,-7 2 0-16,-13 3-19 0,-9 1-27 16,-7 2 33-16,-1 5 37 0,-13 1 0 15,-9 0 22-15,-2 4-22 0,-5-1-16 16,1-3-72-16,1 0-66 0,3-3-117 16,6-2-152-16,4-3-237 0,8-5-351 15,-1 0-597-15</inkml:trace>
  <inkml:trace contextRef="#ctx0" brushRef="#br0" timeOffset="26281.31">11804 5688 2343 0,'0'0'1150'0,"0"0"-783"0,0 0-34 16,0 0-41-16,0 0-89 0,0 0-80 15,0 0-61-15,0 0-59 0,0 0-3 16,0 0-31-16,-14 18 31 0,11-6-1 16,3 4-14-16,0 1-4 0,0-1 1 0,3 1-10 15,5 0 13-15,4 0 15 0,4-3 0 16,2-1-2-16,4-3 2 0,1-4-16 16,4 0 13-16,-1-6-9 0,2 0 11 15,0-7-1-15,-3-2 0 0,0-1 2 16,-4-4 18-16,-5 0 25 0,-2-4 6 0,-5-2 4 15,-3-2 23-15,-2-2-3 0,0-1-33 16,-1 0-18-16,-1-1-19 16,1 1-3-16,1 4-65 0,3 3-66 0,2 1-75 15,2 5-103-15,4 1-173 0,5 1-260 16,-1 3-326-16,12-1-854 0</inkml:trace>
  <inkml:trace contextRef="#ctx0" brushRef="#br0" timeOffset="26613">12465 5469 685 0,'0'0'1601'0,"0"0"-1078"0,0 0-58 0,0 0-43 16,0 0-120-16,0 0-123 0,0 0-98 15,0 0-75-15,0 0 7 0,0 0-13 16,0 0 77-16,88 6 47 0,-52 7-25 16,3 1-49-16,-1 4-16 0,1 3-32 15,-5-2-2-15,-2 2-18 0,-5-3 17 16,-5-1-101-16,-2-2-62 0,-5-3-35 15,-4-3-40-15,-1-2-73 0,-2-3-107 16,-4-1-88-16,1-3-98 0,-5 0-644 16</inkml:trace>
  <inkml:trace contextRef="#ctx0" brushRef="#br0" timeOffset="26799.01">12845 5435 2101 0,'0'0'750'0,"0"0"-197"0,0 0-59 15,0 0-78-15,0 0-79 0,0 0-82 0,0 0-129 16,0 0-102-16,0 0-24 16,0 0-3-16,0 0 3 0,-77 57 15 0,60-30-15 15,-2 3-13-15,3 2-88 16,1 0-40-16,0 0-80 0,6 0-89 0,1-2-202 16,3-8-560-16,5 8-393 0</inkml:trace>
  <inkml:trace contextRef="#ctx0" brushRef="#br0" timeOffset="27458.96">13467 5518 1760 0,'0'0'600'0,"0"0"-196"16,0 0 13-16,0 0-64 0,0 0-153 16,0 0-68-16,0 0-38 0,0 0-22 15,0 0-8-15,0 0 30 0,-9-8 24 16,24 5 3-16,5 0-25 0,2-2-22 15,1-3-16-15,1-1-5 0,2 0-23 16,0-1-8-16,4-2-10 0,1-3-12 16,2 2-11-16,-1 0-23 0,-1-3-18 15,-3 3 9-15,-5 5 21 0,-7-2-9 16,-5 3 31-16,-7 1 38 0,-2 1 21 16,-2 2-7-16,-2-1-12 0,-9-2 19 15,-4 1-44-15,-9 3-15 0,-5 2-21 16,-5 0-68-16,-5 0 25 0,-4 7 64 15,2 4 52-15,3 2-49 0,5 2 40 16,3 5-6-16,4 0-37 0,5 3-14 0,3 2 1 16,4-1 12-16,7 0-2 0,5-2-27 15,2-1 2-15,5 0-89 0,7-3 117 16,4-2 31-16,7-1-31 0,3-1-3 16,4-4-44-16,5-1 7 0,3-1-6 0,2-6-66 15,5-1-12-15,1-1-57 0,3 0-90 16,-1-6-112-16,0-2-160 0,-12 2-242 15,15-4-837-15</inkml:trace>
  <inkml:trace contextRef="#ctx0" brushRef="#br0" timeOffset="28081.89">13944 5663 1975 0,'0'0'824'16,"0"0"-254"-16,0 0-158 0,0 0-148 0,0 0-151 16,0 0-88-16,0 0-24 0,0 0 49 15,0 0 16-15,0 0-1 0,0 0-6 16,0 78-10-16,0-66-9 0,0 0-18 16,-1-2-3-16,-1-2-4 0,1-3-15 15,1 0-12-15,-2-3-35 0,2-1-15 16,0-1 0-16,0 0 10 0,0 0-1 15,0 0-6-15,0-1 24 0,0-7 11 16,2-2-5-16,2-4 29 0,3-4 15 16,-1-4 41-16,0-1 13 0,4 2-17 0,-3-1 14 15,2 4 8-15,-2 2-9 0,3 3-3 16,0 5-10-16,3-1-36 0,0 5-15 16,2 0 0-16,3 3 23 0,2 1 25 15,-1 0 4-15,-2 5-1 0,-2 1-18 16,-1 1-31-16,-4 1-3 0,-1 2-16 15,0 1-2-15,-4-2-1 0,-2 3-11 16,0-2-1-16,-1 2 3 0,-1-2 7 16,-1-1-10-16,0 0-18 0,0-1-13 15,0-5-3-15,0 0-12 0,0-2-10 0,0-1 29 16,0 0 58-16,0 0 50 0,0-4-8 16,0-3-41-16,0-4 17 0,0 0 7 15,0-3-4-15,3 0 20 0,3 1-1 0,1-3 25 16,0 3-28-16,2 2-22 15,0 0-12-15,3 4 12 0,0 0-2 0,4 3-13 16,1 2-1-16,2 1 1 0,-1 1 23 16,1 0 23-16,-2 0-3 0,-2 3-9 15,-4 4-9-15,-3 1-25 0,-5-1-21 16,-2 5-9-16,-1 2-106 0,0 2 136 16,-7 0 0-16,-2 1-24 0,-1 0-53 15,1-1-53-15,-3-2-66 0,1 2-90 16,3-3-165-16,0-3-188 0,3-2-342 15,2-3-665-15</inkml:trace>
  <inkml:trace contextRef="#ctx0" brushRef="#br0" timeOffset="28274.04">14506 5668 921 0,'0'0'1286'0,"0"0"-885"0,0 0 1 0,0 0-18 0,0 0-83 15,78-52-62-15,-69 49-16 0,-4 3-73 16,-2 0-60-16,0 5-34 0,-3 4 2 15,0 4 1-15,0 0-7 0,-6 2-15 16,2-1-27-16,-2 2-10 0,3-3-105 16,-1 0-81-16,1-3-91 0,-1-1-88 15,1-1-156-15,-1-3-83 0,-1-2-394 16,-2-3-515-16</inkml:trace>
  <inkml:trace contextRef="#ctx0" brushRef="#br0" timeOffset="28387.79">14545 5509 1373 0,'0'0'757'0,"0"0"-520"0,0 0-76 0,0 0-35 16,0 0-64-16,0 0-62 0,0 0-110 15,0 0-333-15,0 0-181 0,0 0-520 16</inkml:trace>
  <inkml:trace contextRef="#ctx0" brushRef="#br0" timeOffset="28670.87">14632 5676 1238 0,'0'0'520'0,"0"0"-114"16,0 0-50-16,0 0-56 15,0 0 27-15,0 0-2 0,0 0-53 0,0 0-168 16,0 0-75-16,0 0-19 16,0 0-10-16,1-44 0 0,6 33 32 0,6-1 3 15,3 1 6-15,6 2 12 0,5-2-11 16,3 5 1-16,-1 2 17 0,3 2-29 15,-2 2 28-15,-3 0 12 0,-1 3-5 16,-2 5-23-16,-3 2-21 0,-2 2-4 0,-3 2-18 16,-4 0-3-16,-3 3-40 15,-3-2-22-15,-6 2-75 0,0 1-19 0,-6-1-5 16,-6 1-60-16,-2 0-128 0,0-2-250 16,1-5-524-16</inkml:trace>
  <inkml:trace contextRef="#ctx0" brushRef="#br0" timeOffset="29237.03">15499 5572 10 0,'0'0'1885'16,"0"0"-1412"-16,0 0-153 0,0 0 52 15,0 0-33-15,0 0-19 0,0 0-6 16,0 0-60-16,0 0-68 0,0 0-68 16,0 0-66-16,-45-31-27 0,38 35-24 15,0 4 1-15,0-1-1 0,0 2-1 16,1 1-16-16,1 3 1 0,1 2 14 15,1-2 1-15,3-1 1 0,0 2-1 16,3 1 0-16,6-2-3 0,2-1-9 0,4-3-13 16,2-1-21-16,3-2-10 0,5-4-21 15,-1-2-38-15,2 0 21 0,3-7 51 16,-2-2 43-16,-1-2 2 0,0-2 66 16,-5-2 60-16,-1-2-1 0,-3-1-28 15,-3 0 18-15,-3-1 9 0,1 1 12 16,-4 0 42-16,0 1-37 0,-2 4-22 15,-2 2-20-15,-1 6-14 0,-1 3-2 0,-1 1-24 16,-1 1-31-16,2 0-30 0,-2 0-16 16,0 5-54-16,0 8-45 0,0 6 79 15,-3 5 21-15,0 6 14 0,-3 1 0 16,2 4-10-16,-2-3 11 0,-1 1 24 16,-1-2-23-16,0 0 0 0,1-1 0 0,-2-2 11 15,-1-2-9-15,-3-6 24 0,-2 1-27 16,-5-5-24-16,-5-1-49 0,-9-2-27 15,-5-3-70-15,-9-4-175 0,-5-3-214 16,12-3-672-16,-26-3-738 0</inkml:trace>
  <inkml:trace contextRef="#ctx0" brushRef="#br0" timeOffset="43897.78">2696 7539 336 0,'0'0'398'0,"0"0"-105"16,0 0-39-16,0 0-46 15,0 0-32-15,0 0-39 0,0 0-43 0,0 0-20 16,0 0 4-16,42-34 10 0,-38 31 22 16,0-2 26-16,1 1 16 0,-2 1 19 15,-2-1 12-15,2-1-3 0,-2 1-4 16,-1-1-7-16,0 0-39 0,0-2-7 0,0 1-22 15,-4-1-19-15,-3-1 0 0,1 1-22 16,-4 0-1-16,-4 1-2 0,-2 0-43 16,-4 0-14-16,-2 4-16 0,-3 0-2 15,-2 2 14-15,0 0 3 0,-2 5-2 16,0 5-12-16,-3 1 1 0,2 3-2 16,-3 4 13-16,0 3-9 0,-2 2-10 15,5 3 9-15,-2 1 10 0,5-2-16 16,2 0 7-16,5-3-26 0,6-4 4 15,1-1 5-15,9-5 17 0,1-5-7 16,1 1-3-16,2-3 3 0,0 0 3 16,0-1 0-16,3-2 4 0,0 0 9 15,4-1-23-15,2-1 26 0,1 0 32 0,4 0 28 16,1 0-4-16,3 0-12 0,0-1-3 16,3-1 6-16,4 2-9 0,0 0 10 0,6 0 2 15,2 0-10-15,3 2 10 0,3 1 22 16,-1-2 15-16,2 0-19 0,-3 0-31 15,-1 2-31-15,-1-1-6 0,-3 5-21 16,-5 2 21-16,-4 1 25 0,-4 3 46 16,-3 1-28-16,-6 2-22 0,-3 0-18 15,-1 4 19-15,-6 0-10 0,-2-1 10 16,-9 4 9-16,-7 0 27 0,-8-2 16 16,-7 3-10-16,-11-1-27 0,-4-3-10 15,-5 0 13-15,-3-2-6 0,0-4-31 16,5-4 12-16,4-2 0 0,7-4 4 0,9-4 2 15,2 0-1-15,6 0-20 0,5-4-70 16,1 0-21-16,6 2-14 0,2-1-24 16,5 1-43-16,4 1-60 15,0 0-147-15,11-3-206 0,7-3-162 0,-1 1-289 16,25-11-401-16</inkml:trace>
  <inkml:trace contextRef="#ctx0" brushRef="#br0" timeOffset="44230.68">3026 7418 2119 0,'0'0'778'0,"0"0"-289"0,0 0-46 0,0 0-38 16,0 0-79-16,0 0-59 0,0 0-80 15,0 0-83-15,0 0-71 0,0 0-33 16,0 0-46-16,-46-30-27 0,46 42-7 15,3 3 80-15,1 8 34 0,2 3 12 16,3 2 24-16,0 4-46 0,2 2 4 16,-1 2 17-16,3 4-8 0,-3-2-4 0,1 4-5 15,-2-1-13-15,0-1 34 0,-2 0-28 16,0-3-18-16,-3-1-1 0,2-1-2 16,-3-6-1-16,0-4-38 0,0-3-34 15,-3-7-34-15,0-3-21 0,0-3-22 16,0-6-47-16,0 2-50 0,-6-4-17 15,0-1-6-15,-5-1-147 0,1-7-244 16,-2-7-396-16,5 4-152 0</inkml:trace>
  <inkml:trace contextRef="#ctx0" brushRef="#br0" timeOffset="44695.97">3028 7949 153 0,'0'0'766'0,"0"0"-157"0,0 0-189 16,0 0-138-16,0 0-30 0,0 0 16 16,0 0 21-16,0 0-24 0,0 0-39 15,0 0-74-15,0 0-100 0,15-68-52 16,14 54-30-16,7 0 28 0,6 1-30 15,1 0-13-15,-4 3 1 0,-4 2-99 16,-9 4-93-16,-6 3-46 0,-9 1-46 0,-3 0-31 16,-4 6 31-16,3 1 29 15,-4-1 85-15,1 0 87 0,2 1 68 0,1-2 59 16,1 0 16-16,4-1 284 0,-3-1 45 16,1-1-47-16,0 0-20 0,-3-1-26 15,-1 0-30-15,-3-1-10 0,0 0 2 16,1 0-8-16,2 0-3 0,1 0-18 15,3 0-30-15,5-5-40 0,1-2-18 16,2 0-20-16,2-4-30 0,1 0-19 16,0-1-13-16,-3 2-15 0,-1 0-15 15,-5 1-4-15,-4 1 19 0,-2 3 62 0,-6 2 15 16,0-1 34-16,-2 3 24 0,-9-1-37 16,-2 0-88-16,-2 2-10 0,-6 0-16 15,-1 3 4-15,-2 3 12 0,-1 3 1 16,2 3 1-16,0 1-1 0,3 2-1 15,3 2-30-15,-1 0-7 0,7-1 24 16,2 2 12-16,4-1 0 0,2 0-14 16,3 0-10-16,0-2 4 0,3 1 3 0,8-2 17 15,2-2 0-15,6 3-1 0,2-5 1 16,1 0-1-16,4-2-93 0,3-4-22 16,1-2-7-16,6-2-19 0,3-3-38 15,4-9-102-15,2-4-161 0,1 0-100 16,-4-5-115-16,-12 4-476 0</inkml:trace>
  <inkml:trace contextRef="#ctx0" brushRef="#br0" timeOffset="44924.75">3922 7839 676 0,'0'0'1276'0,"0"0"-706"16,0 0-36-16,0 0-8 0,0 0-15 15,0 0-107-15,0 0-124 0,0 0-80 16,0 0-72-16,0 0-58 0,0 0-61 0,-1-21-9 16,4 26-76-16,2 7 0 0,1 3 76 15,3 6 33-15,0 3-11 0,2 5 2 16,1-4-3-16,-1 4-5 0,2-4-15 15,-3 1 17-15,0-4-18 0,-3 0-15 16,-1-6-71-16,-3 0-39 0,-1-3-47 16,-2-3-40-16,0-1-24 0,-2 0-67 15,-2-2-56-15,-2-5-83 0,0-2 6 0,-1 0 71 16,-3-8-75-16,3-3-103 0,-5-6 41 16,2-2 98-16,-3-5-114 0</inkml:trace>
  <inkml:trace contextRef="#ctx0" brushRef="#br0" timeOffset="45158.78">3902 7979 517 0,'0'0'786'0,"0"0"-48"0,0 0-195 15,-33-71-102-15,30 58-61 0,-1-1-47 16,4 0-28-16,0-1-76 0,0-2-6 16,4-1-26-16,6-2-58 0,3 1-41 15,10 1-28-15,3 1-24 0,7 1-6 16,5 3-1-16,5 1-11 0,0 5 8 0,-1 1-11 16,1 5-25-16,-4 1-13 0,0 2 13 15,-4 6 3-15,-5 7 34 0,-4-1-13 16,-6 2-24-16,-7 2 0 0,-3 2-27 15,-7-2-3-15,-3 2 8 0,-8 1 7 0,-10-1 14 16,-8 3 0-16,-8 1 1 0,-7-1-43 16,-5-3-42-16,3 2-77 0,4-5-103 15,9-3-100-15,8-2-179 0,3-5-131 16,8-4-24-16,1-2-617 0</inkml:trace>
  <inkml:trace contextRef="#ctx0" brushRef="#br0" timeOffset="45794.43">4590 7541 68 0,'0'0'1589'0,"0"0"-1033"0,0 0-149 0,0 0 5 15,0 0-26-15,0 0-85 0,0 0-59 16,0 0-37-16,0 0-9 0,-29-68-23 16,33 56-13-16,6 1-12 0,-1-2-16 15,2 1-41-15,4 1-27 0,1 0-24 16,2 4-13-16,1 0-8 0,4 1-19 16,3 2 0-16,3 3-25 0,3 1-5 15,-4 0 5-15,0 4-5 0,-8 2-25 16,-3 2 3-16,-5-2-6 0,-5 3-6 15,-3 0-16-15,-4 4 6 0,-4 3 65 16,-9 0 9-16,-1 4 0 0,-6 0-3 0,-2 2-56 16,2 1-18-16,-2-2-6 0,2-2-4 15,1-1-18-15,3-2-32 0,3-2-5 16,1-2 42-16,1-1 46 0,1-4 39 16,4-1 15-16,-1-2 13 0,6-2 0 15,1-2 103-15,0 0 113 0,0 0 22 16,3-1 21-16,4-4-18 0,0-3-174 15,5 2-38-15,2-4-17 0,2 4-24 16,5 2-1-16,4 2-22 0,1 2-2 0,1 0-4 16,2 4 10-16,0 2 18 0,0 4 6 15,-5 0 46-15,-2 2-18 0,-6 3-23 16,-5-3-11-16,-5 1-25 0,-3 0 15 16,-3 3 10-16,0-1 25 0,-9 3 2 15,-5 0-3-15,-1 3-5 0,-5-2-7 0,-4-1 6 16,-2-1 0-16,0-3 4 15,-7-4-7-15,1-1 6 0,-1-3-6 0,0-2 13 16,1-4-10-16,2 0-3 0,1-4-15 16,4-4-21-16,2-5-122 0,2-3-37 15,5-2-56-15,3-2-69 0,10-2-101 16,3-2-51-16,17 0-219 0,-1 5-485 16,36-15-655-16</inkml:trace>
  <inkml:trace contextRef="#ctx0" brushRef="#br0" timeOffset="45933.4">5470 7432 1030 0,'0'0'1648'0,"0"0"-984"0,0 0-117 15,0 0-115-15,0 0-110 0,0 0-98 16,0 0-104-16,0 0-74 0,0 0-46 16,0 0-12-16,3-37-92 0,-3 37-163 0,0 1-170 15,4 6-525-15,-1 3 272 0,5 6-582 16</inkml:trace>
  <inkml:trace contextRef="#ctx0" brushRef="#br0" timeOffset="46104.02">5460 7754 840 0,'0'0'1283'16,"0"0"-669"-16,0 0-2 0,0 0-112 16,0 0-126-16,0 0-52 0,0 0-54 15,0 0-84-15,0 0-77 0,0 0-46 16,0 0-22-16,2 3-39 0,-2-3-60 15,0 0-133-15,0 0-108 0,-5-1-142 16,-1 0-278-16,2-2-626 0,-15-3-792 0,51 14 2139 16</inkml:trace>
  <inkml:trace contextRef="#ctx0" brushRef="#br0" timeOffset="47634.98">5264 9579 447 0,'0'0'1516'0,"0"0"-927"16,0 0-190-16,0 0-56 0,0 0-57 15,0 0-52-15,0 0-46 0,0 0-59 16,0 0-51-16,0 0-62 0,6 14-16 16,-6-9-28-16,0 4 28 0,3 3 9 15,-2 3 60-15,1 2 5 0,-1 2-27 16,1-1-29-16,-2-1 10 0,1 0-16 0,2-2-12 15,-2 2-2-15,-1-2-82 16,0-1-53-16,1-1-120 0,1-1-71 16,-2-1-75-16,3-3-78 0,-2-3-299 0,2-4-903 15</inkml:trace>
  <inkml:trace contextRef="#ctx0" brushRef="#br0" timeOffset="47809.14">5314 9363 1969 0,'0'0'751'0,"0"0"-222"16,0 0-110-16,0 0-116 0,0 0-130 15,0 0-123-15,0 0-50 0,0 0-75 16,0 0-23-16,0 0-43 0,0 0-77 0,-8-8-179 16,8 17 42-16,-1 1-45 0,-2 3-154 15,1-4-440-15</inkml:trace>
  <inkml:trace contextRef="#ctx0" brushRef="#br0" timeOffset="48051.1">4914 9568 2707 0,'0'0'966'0,"0"0"-689"0,0 0-48 16,0 0 4-16,0 0-81 0,0 0-152 15,-37 72 43-15,37-61-43 0,0-1-77 16,0 4 15-16,1 4 31 0,6 6 16 16,2 1 11-16,1 4-14 0,5-3-26 15,2 2-18-15,3-4 0 0,1-2-84 16,1-3-217-16,4-6 21 0,1-2 16 0,2-7-63 16,3-2-183-16,-8-2-525 0</inkml:trace>
  <inkml:trace contextRef="#ctx0" brushRef="#br0" timeOffset="48252.25">5679 9468 627 0,'0'0'1986'0,"0"0"-1273"0,0 0-307 16,0 0-170-16,0 0-161 0,0 0-12 15,0 0 50-15,0 0 30 0,88 67 18 16,-69-40-41-16,-9 3-52 0,-7 6-16 15,-3 1-9-15,-15 4-28 0,-8 4-15 16,-10 0-98-16,-4 2-75 0,-5-4-218 16,3 0-299-16,9-12-430 0,-14 8-1075 0</inkml:trace>
  <inkml:trace contextRef="#ctx0" brushRef="#br0" timeOffset="54188.75">7887 9186 1043 0,'0'0'775'0,"0"0"-321"16,0 0-115-16,0 0-23 0,0 0-6 15,0 0 24-15,0 0-49 0,0 0-71 0,0 0-64 16,0 0-48-16,-12-36-30 0,12 37-69 16,-1 6-3-16,-2 6-87 0,-4 6 45 15,-2 9 42-15,-4 8 22 0,-5 6 16 16,-1-1-17-16,-1 1-20 0,0 1 18 15,-2-2-18-15,2-3 14 0,-3 4 20 16,0-5-11-16,-2 2-24 0,6-6 0 16,1-3-18-16,5-5 2 0,4-5-27 15,2-5-41-15,7-6-41 0,0-5-70 16,0-1-31-16,0-3 61 0,7-3 93 16,0-5 71-16,2-3-44 0,3-4-149 0,0-5-91 15,3 0-63-15,-1-5-69 16,1-2-138-16,-4 8-190 0</inkml:trace>
  <inkml:trace contextRef="#ctx0" brushRef="#br0" timeOffset="54460.86">7848 9290 745 0,'0'0'1189'0,"0"0"-600"0,0 0-132 15,0 0-41-15,0 0-36 0,0 0-56 16,0 0-78-16,0 0-66 0,0 0-41 16,0 0-44-16,0 0-34 0,13-60-58 15,-10 60-3-15,1 0-61 0,6 6 36 16,5 5 25-16,5 3 53 0,4 4-4 15,4 4-3-15,3 1 6 0,0-1 3 16,2 1-28-16,0 0-14 0,0-1-1 16,-4 1 3-16,0 0 19 0,-5 2-33 15,-2-2-1-15,-3-1-25 0,-5-2-8 0,-1 1-13 16,-3-5-21-16,-3 0-50 0,-1 0-21 16,-6-4-41-16,0-4-38 0,0-1-37 15,0-2-80-15,-6-3-47 0,1 0 68 16,-3-2-44-16,-2 0-141 0,-4 0-266 15,4-2-376-15</inkml:trace>
  <inkml:trace contextRef="#ctx0" brushRef="#br0" timeOffset="54656.03">7767 9617 1213 0,'0'0'1114'16,"0"0"-672"-16,0 0-79 0,0 0 64 15,0 0-36-15,0 0-140 0,0 0-142 16,0 0-109-16,0 0-59 0,0 0 18 15,91-70 4-15,-32 52 35 0,6 2-14 0,3 2-2 16,-1 4 8-16,-5 3 7 0,-5 3-41 16,-7 3-126-16,-4 1-126 0,-8 0-60 15,-4 0-71-15,-6 0-102 0,-5 1-182 16,-9-1-513-16</inkml:trace>
  <inkml:trace contextRef="#ctx0" brushRef="#br0" timeOffset="55194.74">8933 9088 1079 0,'0'0'1617'0,"0"0"-1062"15,0 0-66-15,0 0-15 0,0 0-80 16,0 0-62-16,0 0-140 0,0 0-103 15,0 0-53-15,0 0-36 0,0 0-20 16,0-38-38-16,5 48-33 0,-1 4 91 16,4 8 6-16,0 4 15 0,-1 2 13 15,0 3 8-15,2 2-30 0,-4 1 4 16,4 1 2-16,-3-3-17 0,4 2 0 16,-1-4 0-16,-2-1 22 0,3-2-22 15,0-4-2-15,-1-3-10 0,-3-3-13 16,-1-4-40-16,1-4-15 0,-3-5 11 15,-3 0 19-15,0-4 49 0,0 0 26 0,0-1 32 16,0-7 43-16,-2-5-50 0,-7-1-48 16,-2-4-3-16,-6 0-4 0,0 0-11 15,-3 1 15-15,-2 4 0 0,-3 0 3 0,-2 3 13 16,-3 3-14-16,-3 2 0 0,-1 4 0 16,3 1 0-16,0 0-2 0,5 1-3 15,5 4-19-15,8 1-8 0,2 1-16 16,3 2-9-16,4 3 6 0,2 2 16 15,2-1 17-15,0 4-5 0,3-3-65 16,6 1 12-16,1-2 10 0,5 0 9 16,0-2 11-16,4 1 13 0,4-1 4 15,3-4 5-15,4 0-27 0,-2-3-66 16,3-3-81-16,0-1-43 0,0-4-19 16,2-4-21-16,5-5-79 0,0-5-89 15,5-1-74-15,0-5-119 0,-10 4-155 0</inkml:trace>
  <inkml:trace contextRef="#ctx0" brushRef="#br0" timeOffset="55809.73">9511 9025 391 0,'0'0'1755'0,"0"0"-1190"16,0 0-170-16,0 0 26 0,0 0-48 16,0 0-85-16,0 0-36 0,0 0-48 15,0 0-50-15,0 0-35 0,0 0-67 16,-26-32-52-16,26 40-9 0,0 5 9 15,0 6 16-15,0 4 42 0,0 6-9 16,2-1-1-16,3 3-8 0,5 0-40 16,-1 0-6-16,4-1-9 0,3 0 15 0,0 0 12 15,2-5-10-15,3-2 10 16,-5 0-2-16,-1-5-10 0,-5-4-18 0,-1-3-19 16,-4-4-18-16,-2-5 3 0,-2 0 13 15,-1-2 39-15,0 0 19 0,0 0 24 16,-1-4 39-16,-5-4-53 0,-5-2-29 15,0-2-3-15,-3-1-16 0,-2 2 4 16,-2 3 12-16,1 0 0 0,0 3 1 0,-3 1 0 16,-1 3 1-16,0 0 0 0,-1 1-1 15,-1 0-13-15,6 0 3 0,-2 3-4 16,6 2-8-16,0 2-7 0,3 2-2 16,4 0-10-16,-1 3-31 0,4-1-15 15,1 1-6-15,2 1-7 0,0-1-12 16,8 0-26-16,2 0 47 0,7-1 52 15,2 1 26-15,4 0 15 0,5-4 2 16,0 2 10-16,3-4-12 0,0-4-6 16,2-2-97-16,2 0-48 0,1-2-57 0,0-9-30 15,3-1 9-15,0-1-40 16,-1-4 35-16,-2-1 95 0,-5 0 139 0,-3-1 0 16,-4 0 3-16,-4 1 84 0,-5 1 58 15,-1 1 45-15,-5 2-5 0,-3 2-19 16,-2 2 43-16,0 2 35 0,-4 6 17 15,0-1 10-15,2 3-33 0,-2 0-84 0,1 0-96 16,-1 0-58-16,2 0-3 0,0 5-28 16,1 2-30-16,0 3 61 0,0 4 15 15,1 2 1-15,1 2-16 0,-1 1 0 16,-1-1-62-16,5 0-33 0,-3-1-26 16,-1-3-77-16,1-1-103 0,-3 0-175 15,1 0-99-15,0-4-459 0,-3-2-672 0</inkml:trace>
  <inkml:trace contextRef="#ctx0" brushRef="#br0" timeOffset="55965.83">10052 9176 1824 0,'0'0'1124'0,"0"0"-759"16,0 0-51-16,0 0-71 0,0 0-67 16,0 0-106-16,0 0-70 0,0 0-73 15,0 0-141-15,0 0-140 0,0 0 128 16,-29-41-17-16,26 51-66 0,0 1-250 15,0-4-576-15</inkml:trace>
  <inkml:trace contextRef="#ctx0" brushRef="#br0" timeOffset="56234.9">10243 8904 2545 0,'0'0'700'0,"0"0"-167"0,0 0-81 15,0 0-62-15,0 0-85 0,0 0-104 16,0 0-100-16,0 0-62 0,0 0-39 16,0 0-16-16,-4-19-25 0,10 33 41 15,1 4 33-15,2 7-15 0,3 0 1 0,0 4 2 16,3 1 12-16,0 4-11 0,1 1-20 16,1 1 17-16,1 1-19 0,-5-1-49 15,-3 0-36-15,-2-2-49 0,-3-2-34 16,-5-4-38-16,0-2-46 0,0-4-125 15,-5-4-168-15,-5-3-17 0,3-3-21 0,-3-6-36 16,2-4-110-16,0-2-328 0</inkml:trace>
  <inkml:trace contextRef="#ctx0" brushRef="#br0" timeOffset="56480.03">10312 9333 937 0,'0'0'596'0,"0"0"-112"0,0 0-56 15,0 0-119-15,0 0-55 0,0 0-30 16,0 0-49-16,61-72-22 0,-41 61-8 15,5 3 7-15,4-3-49 0,2 2-31 0,1 0-39 16,-2 3-32-16,-1 0 1 0,-3 5 23 16,-5 1-10-16,-6 0-11 15,1 0-4-15,-5 4-1 0,0 2-15 0,-2 0 15 16,-3 2 1-16,0 2 3 0,-3 3 34 16,-3 2-5-16,1 2-7 0,1 1 6 15,-2 1-10-15,1-1-21 0,-1-1-38 16,3-1-62-16,0-4-101 0,0-1-102 15,0-2-98-15,1-3-35 0,0-1-136 0,-1-4-444 16,-1-1-160-16</inkml:trace>
  <inkml:trace contextRef="#ctx0" brushRef="#br0" timeOffset="56632.83">10758 9033 2191 0,'0'0'800'0,"0"0"-350"0,0 0-130 16,0 0-81-16,0 0-94 0,0 0-126 15,0 0-19-15,0 0-186 0,0 0-195 16,0 0 162-16,-18 4-49 0,17 14-50 16,1 0-183-16,0-4-310 15,3 4-611-15</inkml:trace>
  <inkml:trace contextRef="#ctx0" brushRef="#br0" timeOffset="56905.71">10852 9217 1301 0,'0'0'708'0,"0"0"-180"0,0 0-116 15,0 0-60-15,0 0-18 0,0 0-19 16,-15 66-105-16,12-55-85 0,3 1-69 16,0-2-37-16,0 2-18 0,6-1 0 15,3 1 0-15,6 0 14 0,1 0 22 16,7 0 4-16,2 0-13 0,2-2-27 16,2-2 1-16,0-2-2 0,-3-1-16 0,3-5-33 15,-5 0-29-15,-2-2 28 16,-5-7 50-16,-3-4 56 0,-3-3 19 0,-4 0-4 15,-3-5 22-15,-4 1 8 16,-2-4-12-16,-9 1-58 0,-2 0-30 0,-7 5 5 16,0 1-6-16,-5 3-86 0,-2 3-59 15,-2 4-46-15,3 2-83 0,5 5-135 16,5 0-160-16,4 0-489 0,11 6-602 0</inkml:trace>
  <inkml:trace contextRef="#ctx0" brushRef="#br0" timeOffset="57321.95">11343 9212 1196 0,'0'0'1263'0,"0"0"-799"0,0 0-135 16,0 0-106-16,0 0-93 0,0 0-51 15,0 0-63-15,0 0 31 0,0 0 23 16,0 0 15-16,0 0 15 0,14 71-33 15,-12-57-42-15,1 3-23 0,-1-5 21 16,0 1-23-16,2-1-44 0,-1-6-7 0,-3 0-18 16,2-4-35-16,-2-2 57 15,0 0 47-15,1-1 82 0,-1-6 31 0,2-1-110 16,-1-4 22-16,3-1 4 0,0-4 25 16,4-2-36-16,0-4-2 0,8-2-7 15,2-3-9-15,3 4-11 0,2 0 11 16,-2 6 31-16,0 5 41 0,-1 3 12 15,2 4-4-15,-2 3-40 0,6-1-12 16,0 4 0-16,3 0-15 0,-2 0-11 16,-1 1 35-16,-4 6 12 0,-2 2-33 15,-4 0-16-15,-2 4-12 0,-4 1-3 0,-1 0-4 16,-1 3 4-16,-5 1-10 0,-1 0-31 16,-2-1-21-16,0 1-28 0,-2-3-42 15,-1 1-101-15,3-4-172 0,0-1-155 16,12-5-155-16,2-3-530 0</inkml:trace>
  <inkml:trace contextRef="#ctx0" brushRef="#br0" timeOffset="57693.25">12231 9140 923 0,'0'0'1116'0,"0"0"-605"16,0 0 29-16,0 0 5 0,0 0-208 15,0 0-108-15,0 0-55 0,-77-44-38 16,50 44-49-16,-4 0-29 0,1 1-18 0,3 7-6 15,1 2-34-15,6 2-12 0,5 1-13 16,7 0-5-16,1 2-1 0,4-2 3 16,3 0-9-16,0-3-25 0,0-1-12 15,3-1-4-15,5-1-12 0,2-4-9 16,1 1 99-16,6-3 15 0,3-1 19 16,2 0-9-16,2-2-24 0,3-6 1 15,1-1 0-15,-2-2 13 0,-3-2 4 16,-2-2 18-16,-4 4 37 0,-3 2-46 0,-6 2 13 15,-1 2 48-15,-4 4 22 0,-3 0-37 16,2 1-52-16,-2 0-22 0,1 0-12 16,2 0-27-16,1 0-42 0,5 2-8 15,5 5 46-15,0 2 21 0,3 0 3 16,-3 1-61-16,0-1-20 0,-2 1 7 0,1-3 9 16,-4-3-43-16,2-3-61 0,-2-1-87 15,5-4-47-15,2-6-163 0,-3 0-669 16</inkml:trace>
  <inkml:trace contextRef="#ctx0" brushRef="#br0" timeOffset="57891.8">12569 8741 1946 0,'0'0'1164'0,"0"0"-611"16,0 0-40-16,0 0-119 0,0 0-111 0,0 0-99 16,0 0-120-16,0 0-64 0,0 0-37 15,0 0 27-15,-8-9 10 0,3 32 31 16,4 1 14-16,-1 4 1 0,1 0-19 15,1 0-11-15,0 1-13 0,1-3 0 0,5 2-3 16,4-3-24-16,-1 0-64 0,4-2-126 16,-3 0-118-16,1-2-175 0,-5-2-284 15,-1-6-449-15,-5-3-789 16</inkml:trace>
  <inkml:trace contextRef="#ctx0" brushRef="#br0" timeOffset="58801.75">14162 8764 666 0,'0'0'1986'16,"0"0"-1421"-16,0 0-174 0,0 0-6 15,0 0-32-15,0 0-65 0,0 0-141 16,0 0-82-16,0 0-59 0,0 0-6 0,-12-3-34 16,19 20 34-16,-2 4 43 0,2 7-18 15,2 3-25-15,-1 0 1 0,1 2 1 16,0-1 19-16,-1 1-5 0,1-2-1 15,-1-2-3-15,1-2 6 0,-2-2-5 16,-1-2-13-16,1 0-13 0,-2-4-29 16,-1-2-20-16,-1-3-21 0,2-1-43 0,-3-4-22 15,-1-4-41-15,-1-3-79 0,0-2-129 16,2-5 28-16,-2-3 142 0,0-5-258 16,0-5-567-16,0 3-301 0</inkml:trace>
  <inkml:trace contextRef="#ctx0" brushRef="#br0" timeOffset="58978.78">14188 8840 1845 0,'0'0'616'0,"0"0"-223"0,0 0-53 15,0 0-19-15,0 0-49 0,17-68-83 16,0 52-57-16,8 1-66 0,5-3-41 16,7 1-22-16,4 0 15 0,6 3-18 15,-2 2-3-15,1 2-16 0,-5 5-40 16,-7 3-118-16,-5 2-81 0,-9 0-65 15,-5 2-86-15,-5 4-168 0,-5 1-189 16,-3 3-561-16</inkml:trace>
  <inkml:trace contextRef="#ctx0" brushRef="#br0" timeOffset="59166.91">14349 8965 1804 0,'0'0'768'0,"0"0"-286"16,0 0-121-16,0 0-29 0,0 0-115 15,0 0-81-15,0 0-93 0,0 0-43 16,0 0-25-16,0 0 0 0,82-68 12 16,-53 61-2-16,0 2-37 0,1 0-70 15,1 2-98-15,-3 2-104 0,-5 1-137 16,-1 1-226-16,-10 4-547 0</inkml:trace>
  <inkml:trace contextRef="#ctx0" brushRef="#br0" timeOffset="59336.77">14314 9229 1735 0,'0'0'636'0,"0"0"-252"15,0 0-104-15,0 0-18 0,0 0-14 0,0 0-20 16,0 0-24-16,0 0-93 0,0 0-71 16,113-17-24-16,-68 5-16 0,2-5-68 15,2 3-108-15,0-1-102 0,-6 1-62 16,-8 2-170-16,-9 6-529 15,-2-2-447-15</inkml:trace>
  <inkml:trace contextRef="#ctx0" brushRef="#br0" timeOffset="59634.73">15051 8874 1996 0,'0'0'773'0,"0"0"-282"0,0 0-18 15,0 0-99-15,0 0-66 0,0 0-54 16,0 0-67-16,0 0-86 0,0 0-37 16,0 0-39-16,-82-5-4 0,63 17 4 0,3 1 2 15,1 1-26-15,4 2-1 16,3-2 0-16,2 1-18 0,4 2-7 0,2-2 7 16,0 3 16-16,5-1 1 0,5 1 1 15,0-1 3-15,6 1 12 0,4-1-13 16,0-2-1-16,6 1-1 0,4-2 3 15,1-3-3-15,3-1-43 0,4-4-52 16,0-4-46-16,1-2-62 0,0-1-60 16,-2-6-107-16,-1-4-144 0,-1-1-148 15,-11 2-461-15,7-4-364 0</inkml:trace>
  <inkml:trace contextRef="#ctx0" brushRef="#br0" timeOffset="59899">15702 8851 1719 0,'0'0'659'0,"0"0"-172"0,0 0-45 0,0 0-5 16,0 0-84-16,0 0-79 0,0 0-82 15,0 0-81-15,-88-18-25 0,67 18 3 16,-1 7-6-16,2 2-31 0,1 0-25 16,5 4-10-16,0-1-17 0,3 3-13 15,4 0-8-15,3 1-1 0,2 1 4 16,2-3 16-16,0 1-10 0,6-1 9 15,3 0-12-15,1-1-7 0,4 0-18 16,2-3-30-16,3 1-38 0,2-4-31 16,5 0-34-16,1-3-60 0,8-3-25 15,1-1-115-15,3-1-45 0,3-6-116 16,1-2-227-16,-11 1-645 0</inkml:trace>
  <inkml:trace contextRef="#ctx0" brushRef="#br0" timeOffset="60304.92">16083 8930 1222 0,'0'0'1137'0,"0"0"-695"0,0 0-34 0,0 0-58 15,0 0-135-15,0 0-71 0,0 0-31 16,0 0-33-16,0 0-18 0,0 0-59 16,0 0-3-16,35 0-34 0,-17-5 12 15,7 1-12-15,3-1 21 0,1-1 13 16,1-4-1-16,1 3-39 0,-1-4-10 15,-4 3-34-15,-1-3 27 0,-2-1 10 0,-5 1-26 16,-2 0-25-16,-2 1 50 0,-6 0 48 16,-5 2 41-16,-3-1 113 0,0 4-15 15,-11 1-10-15,-3 0-28 0,-2 2-70 16,-5-1-28-16,-2 3 0 0,0 0 0 16,1 0 13-16,0 4 6 0,1 3 15 15,3-1-6-15,-2 4-9 0,2-1-19 16,3 4-3-16,2 2 0 0,0-2-12 15,6 5-7-15,1-1-12 0,5 0 15 0,1 1 16 16,3-3 34-16,5 2 7 0,5-3-4 16,5 2-9-16,0-3-28 0,4-2-15 15,2-3-6-15,4-3-32 0,2-1-40 16,5-4-71-16,-1-3-62 0,6-4-113 16,-2-2-124-16,-2-3-181 0,-3 1-429 15,-8 0-129-15</inkml:trace>
  <inkml:trace contextRef="#ctx0" brushRef="#br0" timeOffset="60665.7">16630 8879 672 0,'0'0'1079'0,"0"0"-531"0,0 0-102 16,0 0-55-16,0 0-37 0,0 0-13 16,0 0-82-16,0 0-141 0,0 0-74 15,0 0-41-15,0 0 8 0,-1-21-11 16,1 26 0-16,0 4 47 0,0 1 68 0,0 2 24 16,-1 0 0-16,-1-1-47 15,-1-2-25-15,0 0-24 0,0-4-15 0,2 1-28 16,-2-5-1-16,0 0-24 0,3-1 4 15,-1 0 21-15,-2 0 0 0,3 0 24 16,-1 0 13-16,-2-5-16 0,0-3-21 16,0-2-52-16,0-4 0 0,1-4 25 15,2-1 27-15,0-4 15 0,8 1-14 0,5 2-1 16,5 2-2-16,4 0 2 16,5 5 0-16,2 2 22 0,3 1-21 0,2 6 0 15,0 0 0-15,0 1 11 0,1 3 9 16,0 0-19-16,1 1-2 0,0 6-15 15,-1 0 14-15,-1 3 0 0,-6 0 0 16,-6 4-42-16,-5-1-74 0,-9 1-30 16,-7 3-8-16,-1 1 43 0,-9 0 66 15,-6 1 21-15,-3 0-19 0,-2 1-99 16,3-4-236-16,1 1-206 0,7-5-211 16,3-2-748-16</inkml:trace>
  <inkml:trace contextRef="#ctx0" brushRef="#br0" timeOffset="60933.7">17345 8419 2667 0,'0'0'737'0,"0"0"-225"16,0 0-61-16,0 0-90 0,0 0-91 15,0 0-90-15,0 0-79 0,0 0-68 16,0 0-33-16,0 0-49 0,-24-20-24 15,21 35 61-15,2 7 12 0,-1 6 15 0,2 3-2 16,0 2 11-16,3 3-22 0,5 2 17 16,0-1-19-16,0-2-18 15,1-3 3-15,0-2-10 0,-4-6-84 16,0-3-44-16,-5-3-47 0,0-4-62 0,0-1-99 16,-6-4-143-16,-3-3-28 15,-1 0-141-15,2-2-719 0</inkml:trace>
  <inkml:trace contextRef="#ctx0" brushRef="#br0" timeOffset="61075.71">17292 8821 673 0,'0'0'1382'0,"0"0"-884"0,0 0-86 0,0 0-66 15,0 0-133-15,78-58-131 0,-42 46-82 16,4 2-22-16,2 0 0 0,-5 2 0 16,-3 2-42-16,-7 0-92 0,-9 2-77 15,-6 3-98-15,-9 0-176 0,-1 1-471 16,-2 0-213-16</inkml:trace>
  <inkml:trace contextRef="#ctx0" brushRef="#br0" timeOffset="61526.1">17556 8753 1250 0,'0'0'978'16,"0"0"-397"-16,0 0 17 0,0 0-86 0,0 0-105 15,0 0-36-15,0 0-101 0,0 0-160 16,0 0-39-16,0 0-13 0,51 1-28 15,-34-1-30-15,3 0 0 0,4 0-3 16,3 5-15-16,1 3 3 0,2-1 15 16,-4 2 11-16,-3 0-11 0,-6 2-16 15,-7-1-8-15,-4-1-10 0,-3 0 1 16,-3 0-34-16,0 1 6 0,-6-2 2 16,-1 2 38-16,-3-2-3 0,0-3 2 15,1 0-39-15,2-3-4 0,0-1 26 0,4-1 39 16,0 0 49-16,0-6-18 0,0-1-31 15,3-4-37-15,0 0 6 0,3-2 7 16,8-1 24-16,3-3-19 0,6-1-15 16,3 0-24-16,7-1-7 0,7 0-9 15,1 1 12-15,3 0 24 0,-5 2 35 16,-5 4 3-16,-3 5 37 0,-8 2 47 16,-6 3 3-16,-2 2-13 0,-4 2-49 15,1 4 9-15,-2 3 6 0,3 3-13 0,-4 1-2 16,0 0 9-16,-2 3 2 0,1-2-8 15,0 2-16-15,-2-2-9 0,1-1-3 16,-2 0 0-16,-1-3-18 0,1 0-7 16,-1-2-30-16,-1-2-43 0,0 0-32 15,0-2-43-15,-1-3-117 0,-1-1-167 16,-1 0-126-16,3 0-165 0,0-9-568 0</inkml:trace>
  <inkml:trace contextRef="#ctx0" brushRef="#br0" timeOffset="61667.04">18204 8622 1129 0,'0'0'1195'0,"0"0"-631"0,0 0-27 0,-3-66-44 16,3 55-170-16,0 6-130 0,0 3-97 16,0 2-65-16,0-2-31 0,0 2-107 15,0 0-101-15,3 0-134 0,5 3-247 16,1 3 73-16,6 5-72 0,-2-3-481 16</inkml:trace>
  <inkml:trace contextRef="#ctx0" brushRef="#br0" timeOffset="62102.92">18547 8676 1661 0,'0'0'1130'16,"0"0"-595"-16,0 0-73 0,0 0-116 16,0 0-118-16,0 0-111 0,0 0-61 15,0 0-19-15,0 0-6 0,-89 19 0 16,71-6-7-16,-2 4 20 0,4 0 14 0,-2 0-12 15,6-2-43-15,2 1-3 16,7-3-18-16,3-2 15 0,0 2 3 0,5 0 46 16,7 0-6-16,2-2-22 15,3 2-17-15,2-2-1 0,2-1-2 0,2-4-1 16,4 0-12-16,1-3-35 16,4-3-48-16,4 0-56 0,3 0-38 15,3-3-41-15,2-4-91 0,-3-2-49 0,-5 3 76 0,-8-5 38 16,-6 3 94-16,-9-2 165 0,-5 2 107 15,-6 0 114-15,-2 0 76 0,0 2 52 16,0 0-9-16,0 2-49 0,0-1-50 16,0 1-32-16,0 2-34 0,0-1-7 15,0 2-15-15,0 1-11 0,0 0-38 16,0 0-66-16,1 0-38 0,-1 0-36 16,2 1-34-16,-2 5-33 0,0 4 66 15,1 2 19-15,-1 1 0 0,2 0-55 16,-1 2-40-16,2-4-34 0,-1-1-49 0,0-1-94 15,1-3-77-15,-1-3-163 0,-1 0-67 16,-1-3-206-16,0 0-647 0</inkml:trace>
  <inkml:trace contextRef="#ctx0" brushRef="#br0" timeOffset="62260.71">18924 8617 1011 0,'0'0'1266'16,"0"0"-852"-16,0 0-141 0,0 0-100 15,0 0-67-15,0 0-46 0,0 0-56 16,0 0-4-16,0 0-141 0,0 0-122 16,-11-49-191-16,13 49-543 0,2 0-109 15</inkml:trace>
  <inkml:trace contextRef="#ctx0" brushRef="#br0" timeOffset="62547.18">19268 8127 1056 0,'0'0'1576'0,"0"0"-1056"0,0 0 21 15,0 0-63-15,0 0-115 0,0 0-95 16,0 0-87-16,0 0-120 0,0 0-61 16,0 0-34-16,0 0-14 0,-20-13 48 15,14 35 25-15,1 5-1 0,-2 5 7 16,3 3-1-16,3 1 1 0,1 1-7 15,0 3-14-15,3-1-8 0,5-2 0 16,-1 0-2-16,0-1 15 0,2 0 4 16,0-1-19-16,-4-2-15 0,1-3 15 15,-3-3-34-15,0-4-60 0,-1-3-59 16,-2-2-90-16,0-1-88 0,0-5-143 0,-2 0-125 16,-2-2-105-16,1-3-549 0</inkml:trace>
  <inkml:trace contextRef="#ctx0" brushRef="#br0" timeOffset="63264.16">19191 8717 393 0,'0'0'1024'0,"0"0"-507"0,0 0-86 15,0 0-121-15,0 0-130 0,0 0-45 16,0 0-23-16,0 0 45 16,0 0-20-16,0 0-48 0,0 0-26 0,51-3 19 15,-31 0-15-15,3-1-23 0,3-1-25 16,-2 2-19-16,1-1 0 0,-5-1-2 15,0 3-20-15,-5-1-57 0,-1 2-57 16,-1 0-17-16,0 1-13 0,-1 0 9 0,-1 0 13 16,4 0 15-16,-2 0 36 0,1 0 35 15,-2 0 58-15,0-2 0 0,-3-1 39 16,-2 0 73-16,1 0 46 0,-3 2 15 16,-1 1 22-16,-2-1 28 0,-1 0-2 15,-1-1-13-15,0 1-13 0,0 0-24 0,2 1-16 16,-2-1-7-16,1 0-12 0,-1-1-29 15,0 1-24-15,0 1-13 0,0 0-9 16,0 0-36-16,0 0-25 0,0 0-49 16,0 0-15-16,0 4-40 0,0 2 11 15,-1 3 93-15,-4 2 24 0,3 4-22 16,-4-1 0-16,3 2 11 0,0 2-1 16,3 0-9-16,0 2 0 0,0 2 0 15,8-2 22-15,3 3-7 0,1-4-6 16,0-1-11-16,1-4-1 0,2-2-24 15,-2-2-7-15,0-4-12 0,1-5 12 16,2-1 28-16,4 0 3 0,2-2 16 0,0-7 11 16,1-1 7-16,-1-2 6 0,-1-2 33 15,-5 1 13-15,-1-1 3 0,-2-2 14 16,-4 3 40-16,-1 1-21 0,-2 1-29 16,-3 4-17-16,-1 1 3 0,-1 4 2 0,-1-1-11 15,0 3-55-15,0 0-15 0,0 0-36 16,0 0-19-16,0 4-23 0,-1 5-31 15,-8 5 55-15,-4 6 54 0,0 4 2 16,-3 2-1-16,3 2-1 0,-1 1-1 16,4-1 0-16,0 0 1 0,0 3 0 15,1-1 25-15,3 0-13 0,-3-1 0 16,1-1 9-16,2-2-18 0,-2-2-1 16,-1-5 16-16,0 0 0 0,2-5 1 0,1-4-19 15,0-5-1-15,3 0 1 0,1-5 10 16,-1 0 47-16,3-1 25 0,0-8-4 15,0-5-78-15,5-5-12 0,4-6-54 16,4-3-58-16,2 1-31 0,-1-1-30 16,3 0-37-16,-1 4-139 0,1-1-132 15,-3 5-179-15,-3 3-470 0,-1-6-774 0</inkml:trace>
  <inkml:trace contextRef="#ctx0" brushRef="#br0" timeOffset="63955.1">21260 8275 1918 0,'0'0'768'0,"0"0"-322"16,0 0-102-16,0 0 45 0,0 0-41 0,0 0-59 15,0 0-70-15,0 0-41 0,0 0-65 16,0 0-85-16,0 0-13 0,-67 11 13 15,31 13 11-15,-6 2 4 0,-2 3-22 16,6 1-20-16,6-1 18 0,11 2-1 16,8 0-15-16,8 4-3 0,5 1-1 15,0 4-11-15,8-1-4 0,3 1 16 16,4-2 0-16,1-2 0 0,4-1-17 16,6-5-13-16,5 0-34 0,7-4-19 15,7-3-36-15,9-6-13 0,5-7-90 16,8-6-135-16,3-4-241 0,-16 0-176 15,22-14-784-15</inkml:trace>
  <inkml:trace contextRef="#ctx0" brushRef="#br0" timeOffset="64389.96">21671 8679 1451 0,'0'0'1283'0,"0"0"-735"16,0 0-34-16,0 0-128 0,0 0-134 15,0 0-79-15,0 0-108 0,0 0-41 16,0 0 10-16,0 0-34 0,0 0-6 16,54-21-6-16,-22 15-1 0,6-3-8 15,4 0 9-15,6-1 9 0,1-1 3 16,1-2-44-16,-2 1-88 0,-4-1-67 16,-4-1-35-16,-12-2-31 0,-3 2 133 15,-11-2 113-15,-5 4-101 0,-8-1 120 16,-1 1 360-16,-7 2-115 0,-4 2-55 0,-3 2-32 15,-3 1-71-15,-3-2-41 0,-2 5-6 16,-4 0-3-16,-2 2-15 0,-3 3-1 16,-2 6 1-16,-1 5-11 0,-1 4-11 0,-1 3 0 15,2 2 11-15,5 2 23 0,5 0 6 16,4-2-22-16,10-4-18 0,3-1 1 16,7 0-1-16,2-1 2 0,9 1 32 15,4 0 9-15,5 1-9 0,4 1-13 16,3-1-9-16,2-1-10 0,4-2 17 15,2-2-19-15,4-5-4 0,3-2-48 16,2-3-15-16,3-4-34 0,0 0-81 16,-2-4-53-16,-1 0-57 0,-6 0-152 15,-5 0-113-15,-7 2-97 0,-7 1-368 0,1-2-286 16</inkml:trace>
  <inkml:trace contextRef="#ctx0" brushRef="#br0" timeOffset="64794.97">22662 8701 1556 0,'0'0'1081'0,"0"0"-628"0,0 0-3 0,0 0-15 16,0 0-116-16,0 0-46 0,0 0-48 16,0 0-93-16,0 0-41 0,0 0-8 15,-61-41-22-15,45 37-6 0,0 1-16 16,-4 2-8-16,1 1-1 0,-4 1-15 16,3 4-14-16,-1 4-1 0,2 2 0 15,2 0-3-15,2 1-18 0,4 0-6 16,4-1-4-16,2 0 1 0,2-1-4 15,3 1-18-15,0 2-12 0,6 0 0 0,5 0 9 16,0 0 9-16,2-3 12 0,2 0 4 16,3-2-22-16,2-3-19 0,1-1 16 15,1-3 33-15,1-1 22 0,0 0 2 16,0-5 26-16,-4-1-1 0,0-2 10 16,-3 0-6-16,0-1 9 0,-3 2 21 15,1-1 1-15,-2 0-26 0,-4 4 7 16,1-1 31-16,-4 0 2 0,0 3-3 15,-1-1-30-15,-2 2-7 0,-1 1-12 0,1 0-24 16,-2 0-3-16,3 0-36 0,1 0-10 16,4 0-12-16,5 0 31 0,5 4 11 15,4-1-57-15,-2 1-43 0,1-3-65 16,-2 1-69-16,-5-2-196 0,3 0-122 0,-1-2-113 16,-1-2-666-16</inkml:trace>
  <inkml:trace contextRef="#ctx0" brushRef="#br0" timeOffset="65082.98">22941 8230 2517 0,'0'0'745'0,"0"0"-278"15,0 0-83-15,0 0-52 0,0 0-91 16,0 0-66-16,0 0-71 0,0 0-104 15,0 0-21-15,0 0-22 0,0 0 22 0,115 42 15 16,-73-15 6-16,2 6 21 16,-3 0 34-16,-2 2 28 0,-7-2-59 0,-5 1-23 15,-4-2 22-15,-8 0-23 0,-6-1-13 16,-5 0-14-16,-4 0-13 0,-12-2-9 16,-4 1 12-16,-7-3-2 0,-3-1-35 15,1-3-61-15,-3-3-100 0,-1-2-171 16,3 0-200-16,-1-2-63 0,5-6-654 15</inkml:trace>
  <inkml:trace contextRef="#ctx0" brushRef="#br0" timeOffset="66482.14">23402 8725 1898 0,'0'0'757'15,"0"0"-220"-15,0 0-76 0,0 0-115 0,0 0-73 16,0 0-32-16,0 0-34 0,0 0-47 16,0 0-41-16,0 0-33 0,0 11-28 15,0-11-22-15,0 0-5 0,0 0-1 16,0 0-30-16,2-3-66 0,-1-4-99 15,-1 1-132-15,2-1-155 0,-2-1-249 16,0 2-539-16,0-4-1038 0,-5 46 2237 0</inkml:trace>
  <inkml:trace contextRef="#ctx0" brushRef="#br0" timeOffset="66680.06">23427 8539 1812 0,'0'0'1252'0,"0"0"-739"15,0 0-160-15,0 0-83 0,0 0-142 16,0 0-122-16,0 0-6 0,0 0-81 16,0 0-204-16,0 0-132 0,0 0-144 15,52-19-216-15,-29 25-875 0</inkml:trace>
  <inkml:trace contextRef="#ctx0" brushRef="#br0" timeOffset="71971.7">25091 6644 378 0,'0'0'770'0,"0"0"-451"0,0 0-105 16,0 0-32-16,0 0-84 0,0 0-76 15,0 0-22-15,0 0-20 0,0 0 7 16,16-36-10-16,-13 31 0 0,0 1-48 16,0-1 42-16,0 0-4 0,0 0-29 15,0-1 62-15,-2 4 7 0,0-2 29 16,1 2 58-16,-1-4 33 0,1 3-11 0,-1 1 21 16,-1-2 21-16,0 2 13 15,0-2 0-15,2 0 9 0,-2 0 10 16,0-1-37-16,0 0-16 0,0-2-10 0,-2 2-3 15,-2-1-4-15,0-1-57 0,-5 2 9 16,0 3 13-16,-4-1 17 0,-4 3-102 16,-3 0-258-16,-5 1-268 0,-5 3 526 15,-2 0 114-15,-1 2-38 0,1 4-76 16,1 0-26-16,-2 4 26 0,2 0 43 16,1 4-12-16,1 0-28 0,6 0-2 15,2 0-1-15,6 0-23 0,5 1-8 16,5 1 8-16,5 2 20 0,0-3 3 0,5 3 16 15,10 1-16-15,-2-1-3 0,5 0-19 16,4-3-17-16,-2 0 14 0,3-2 23 16,0-1-81-16,0-3-41 0,-1-3 60 15,2-2 64-15,2-3 32 0,2-3-7 16,3 2-12-16,4-4 12 0,3 0 20 16,1 0-6-16,4-4-11 0,-2-2-21 0,4-3-7 15,-5-1-29-15,-1-3-6 0,0 0-93 16,-4-3-16-16,-4-1-71 0,-6 2-131 15,-3-2-231-15,-8 5-236 16</inkml:trace>
  <inkml:trace contextRef="#ctx0" brushRef="#br0" timeOffset="72308.77">25548 6303 2311 0,'0'0'609'0,"0"0"-260"0,0 0-69 0,0 0 27 16,0 0-18-16,0 0-62 0,0 0-75 15,0 0-84-15,0 0-68 0,0 0-28 16,0 0-22-16,-36-33-36 0,36 40-57 16,2 9 87-16,2 3 56 0,0 7 47 15,2 4-19-15,-2 4 12 0,2 2-21 16,-3 3-17-16,-1-1 10 0,-2 1 7 15,0-2-4-15,0-1-2 0,0-1 2 16,1-3-14-16,3-4 0 0,0-3-1 16,2-3-19-16,3-5-81 0,2-3-46 15,-2-5-27-15,1-1 13 0,-1-2 18 16,2-2 22-16,-2-2-1 0,1 1 7 0,5-3-43 16,-2 0-25-16,5-1-101 0,5-5-108 15,1-1-131-15,4-2-168 0,-8 1-115 16</inkml:trace>
  <inkml:trace contextRef="#ctx0" brushRef="#br0" timeOffset="72768.89">26021 6654 1228 0,'0'0'764'16,"0"0"-230"-16,0 0-93 0,0 0-12 16,0 0 26-16,4-65-115 0,-4 58-42 15,-3 2-82-15,-1 1-20 0,-2 2-61 16,-1-1-22-16,-1 0-46 0,-3 2-67 15,-1 1-1-15,-3 0-30 0,-2 0-8 16,-1 4-1-16,-2 4-6 0,3 2 12 16,0 3-2-16,2 0 2 0,2 1-15 15,3 2-15-15,0-2-22 0,4 2-6 0,4 1-26 16,2 0 16-16,0-1 19 0,0 1 11 16,4-1-18-16,4-2 12 0,3-1 15 15,-3-3-25-15,4-3-16 0,-1-2 16 16,2-4 85-16,2-1 3 0,-2 0 66 0,2-4 12 15,1-4-12-15,3-2-3 0,0-3-15 16,-5-1 5-16,3-3-25 0,-1 0 0 16,-1 1 44-16,-4 2 24 0,-1 1-6 15,0 4-19-15,-5 1 18 0,-1 6 4 16,-3-2 8-16,1 4-15 0,-1 0-31 16,-1 0-36-16,0 0-19 0,0 0-28 15,0 0-24-15,0 0-40 0,0 4-46 16,5 2-29-16,1 2 118 0,3 2 46 15,0 2 2-15,0-2-79 0,1 0-23 16,-4 1-18-16,1-3-15 0,-3 2-18 0,1-3-19 16,1 0-52-16,-3-2-55 0,0 0-60 15,3-2-54-15,-3 0-225 0,2-3-422 16,9 0 260-16</inkml:trace>
  <inkml:trace contextRef="#ctx0" brushRef="#br0" timeOffset="73102.67">26374 6573 460 0,'0'0'2075'0,"0"0"-1515"0,0 0-146 16,0 0-25-16,0 0-32 0,0 0-81 15,0 0-57-15,0 0-57 0,0 0-64 16,0 0-37-16,-3-27-41 0,3 27-20 0,0 1-58 16,0 2-34-16,0 2-43 0,-3 5-59 15,3 3 145-15,-1 4 46 0,1 0-13 16,0 1 4-16,7-3-4 0,3 2-14 15,2-1-1-15,3-4 0 0,1 0-16 16,2-3 7-16,1-4 23 0,4-2 17 16,-1-3 31-16,0-2 6 0,4-4 16 15,-1-6 9-15,1-2-25 0,-1-3-12 16,0-1 21-16,-5-1 40 0,-3 1-21 0,-3 0-28 16,-5 2 0-16,-4 4 3 15,-2 2-4-15,0-1-17 0,-2 4-19 0,0-3-69 16,-1 2-66-16,0-2-59 0,2 3-63 15,-1-1-69-15,1 0-106 0,1 3-227 0,0 1-508 16,9-1-525-16</inkml:trace>
  <inkml:trace contextRef="#ctx0" brushRef="#br0" timeOffset="73362.77">26978 6435 810 0,'0'0'1434'0,"0"0"-914"0,0 0-167 16,0 0-98-16,0 0-80 0,0 0-29 15,0 0-14-15,0 0-38 0,0 0-94 0,0 0-31 16,0 0-29-16,-43 3 16 16,47 6 44-16,3 3 51 0,3 3 33 15,2-1-33-15,-2 3-26 0,0 0 0 0,0-2-13 16,-3 1 24-16,-2-2 51 16,-2 0-6-16,-1-1-15 0,-2-3-20 0,0-1-12 15,0-2-15-15,-5-2-19 0,0-1-24 0,-4-2-7 16,1-2-34-16,-1 0-78 0,4 0-71 15,-1-1-76-15,4-4-101 0,2-2-148 16,3 2-588-16,18-4-150 0</inkml:trace>
  <inkml:trace contextRef="#ctx0" brushRef="#br0" timeOffset="73683.31">27219 6545 706 0,'0'0'1175'0,"0"0"-689"15,0 0-118-15,0 0-85 0,0 0-66 0,0 0-54 16,0 0-17-16,0 0-26 0,75-34-22 15,-60 29-13-15,1-2 3 0,3 0-25 16,-2-2-26-16,1 0-7 16,-4 0-5-16,0 1 6 0,-3 1-12 0,-6-2-16 15,-1 1 50-15,-2 2-53 0,-2-2-38 16,0 0 38-16,-2 0 5 0,-4 3-3 16,0 2 45-16,0 0-40 0,-4 3-7 0,-5 0-69 15,-4 0 7-15,-1 5 23 0,-4 1 5 16,3 5-4-16,3 0-12 0,4 2-10 15,5 1 0-15,5 3 26 0,4 0 5 16,0-2-5-16,5 1 34 0,7-1 21 16,4-1 1-16,4-1-10 0,2 0 4 15,4-1 3-15,2-2-19 0,3-2-3 16,0-2-51-16,3-1-47 0,-3-1 3 16,2-3-67-16,1-1-87 0,-3 0-143 15,2 0-242-15,-11-3-498 0</inkml:trace>
  <inkml:trace contextRef="#ctx0" brushRef="#br0" timeOffset="75120.11">28794 6504 111 0,'0'0'466'0,"0"0"-111"15,0 0-65-15,0 0-36 0,0 0-32 16,0 0-11-16,0 0-39 0,0 0-13 16,0 0-11-16,0 0 33 0,-44-27-3 15,37 24-37-15,0-2 4 0,-2 0-5 0,1 0-18 16,-4-2-20-16,2 1 9 0,0-1-3 16,3 1-4-16,1 0 22 0,3-1 19 15,2 0-7-15,1-2-7 0,0 2-44 16,3-4-28-16,6 2-16 0,3-3-21 15,6 0-16-15,5 1-6 0,6-1-21 0,1 3-10 16,4 2-3-16,1 5-7 16,-2 2 32-16,-4 0 9 0,-5 1 0 0,-6 4-33 15,-7 3-45-15,-3 1-22 0,-4 0 2 16,-3 1 39-16,-1 2 2 0,-3 1 20 16,-7 4 37-16,-5 0 28 0,-4 2-3 15,-4 0-25-15,-2-1-91 0,-1-1-32 0,7-3 57 16,-1-1 37-16,4-3 13 15,4-1 14-15,1-2-11 0,4-3 11 0,3 0-1 16,-2-2-9-16,6 1-4 0,-1-3 16 16,1 0 36-16,0 0 49 0,0 0 19 15,1 0 16-15,5 0-4 0,-3 0 1 16,4 0 7-16,5 0-15 0,6 0-19 16,6-3-41-16,5 0-33 0,3 3-16 15,-2 0 0-15,-3 0 0 0,-2 7-13 16,-3 0 7-16,-3 4 6 0,-3 0 17 15,-5 2-17-15,1 4-19 0,-7 1-9 16,-3 1 7-16,-2 2 21 0,-2 1 1 16,-8-2 23-16,-5 1 1 0,-2-2 0 0,-4-1 3 15,-1-2-7-15,-2-2-2 0,-1-3 9 16,-1 0-7-16,0-4 4 0,-1 0 2 16,-2-3-2-16,2-4 0 0,0 0-4 0,3-2-21 15,-2-5-3-15,6-2-92 0,4-2-19 16,4 1 9-16,4-1-54 0,5 3-46 15,3-4-148-15,0 2-69 0,3 0 9 16,8-2-132-16,3-1-178 0,-1 4-361 16</inkml:trace>
  <inkml:trace contextRef="#ctx0" brushRef="#br0" timeOffset="75596.23">29408 6401 924 0,'0'0'1400'0,"0"0"-788"16,0 0-167-16,0 0-56 16,0 0-83-16,0 0-134 0,0 0-51 0,-78-42-22 15,53 39-40-15,1 3-13 0,-1 0-12 16,2 0-34-16,4 4-15 0,2 1-4 16,3 1-3-16,1 2-18 0,3 4-3 15,1-1-7-15,1 3 1 0,3 3 9 16,2-1 5-16,3 0-42 0,0 1-11 15,0 0 16-15,5-1-10 0,2-2 0 16,3 0-9-16,2-2-7 0,0-2-9 16,1 0 24-16,1-4 23 0,0-3 31 15,-3-2-1-15,1-1 30 0,-2-3 66 16,-1-3 23-16,3-6-25 0,0 1-7 16,-2-2-10-16,3-3-15 0,-3 3 59 0,1 1 9 15,-5 0 7-15,2 4 41 16,-2 0-33-16,-4 5 25 0,1 0 8 0,-3 2-3 15,0 1-20-15,0 0-42 0,0 0-31 16,0 0-43-16,0 0-9 0,0 1-39 16,0 4-26-16,0 3-33 0,0 5 10 15,0 2 88-15,2 6 0 0,-1 1-1 16,2 1 1-16,1-1 3 0,1-2 31 0,-3-2-31 16,1-1 3-16,-3-3-6 0,0-2-34 15,0-2-24-15,0 1-10 0,0-4-21 16,0 0-17-16,0-2-68 0,0 1-142 15,0-2-190-15,0 0-173 0,0 0-485 16,12-2-410-16</inkml:trace>
  <inkml:trace contextRef="#ctx0" brushRef="#br0" timeOffset="75749.86">29695 6783 1890 0,'0'0'674'16,"0"0"-275"-16,0 0-50 0,0 0-108 0,0 0-98 15,0 0-143-15,0 0-3 0,0 0-51 16,0 0-124-16,17-68-70 0,-13 62-53 16,3-1-212-16,-1 2-479 0,5-3-366 15</inkml:trace>
  <inkml:trace contextRef="#ctx0" brushRef="#br0" timeOffset="76200.42">29932 6366 878 0,'0'0'1419'0,"0"0"-970"0,0 0-202 0,0 0 0 16,0 0-40-16,0 0-36 16,0 0-38-16,0 0-39 0,0 0-15 15,0 0-7-15,0 0-41 0,-11-10-31 16,13 8-38-16,3 1 1 0,2-2-16 0,5 2-29 15,4-1 25-15,4-1 35 16,1 1 22-16,2-4-1 0,2 2-18 0,-1-1 0 16,0 0 3-16,-4 0 16 0,-3 0 13 15,-3 1 6-15,-6 2 6 0,-2 0 16 16,-4 0 91-16,-1 2 35 0,-1-2 42 16,0 2-16-16,0 0-45 0,0 0-38 15,0 0-42-15,0 0-44 0,0 2-24 0,0-1-16 16,0 2-24-16,0-1-21 0,0 3-41 15,0 6-3-15,0 1 102 0,0 8 3 16,0 3 25-16,0 2 6 0,0 3-1 16,0-4-29-16,0 2 13 0,2-2 14 15,-1-2-25-15,2-1 15 0,-3-3-18 16,3-1-21-16,-3-4-84 0,0-1-41 16,0-3-37-16,0-2-56 0,0-5-35 15,0 1-81-15,0-2-106 0,0 0-120 0,0-1-492 16</inkml:trace>
  <inkml:trace contextRef="#ctx0" brushRef="#br0" timeOffset="76344">30120 6582 2116 0,'0'0'579'0,"0"0"-264"0,0 0-27 0,0 0-8 16,0 0-106-16,54-64-156 0,-35 57-18 15,1 2-40-15,3 4 14 0,0 0-40 16,-2 1-115-16,-1 0-115 0,-3 2-125 15,-1 5-157-15,-4-2-614 0</inkml:trace>
  <inkml:trace contextRef="#ctx0" brushRef="#br0" timeOffset="76572">30494 6644 642 0,'0'0'988'0,"0"0"-471"0,0 0-68 16,0 0-111-16,0 0-97 0,0 0-206 0,0 0-35 15,0 0-80-15,0 0 25 0,0 0 55 16,78-31 39-16,-65 26 41 0,-3-1 111 16,-1 0 63-16,-6 3 33 0,0-1-27 15,-3-1-64-15,0 0-56 0,0 2-42 16,-6-1-76-16,1 0-22 16,-4 0-86-16,-2 0-63 0,-4 2-47 0,0-2-83 15,-1 4-122-15,2 0-122 0,1 0-167 16,4 3-558-16</inkml:trace>
  <inkml:trace contextRef="#ctx0" brushRef="#br0" timeOffset="76830.3">30840 6290 2397 0,'0'0'1060'0,"0"0"-592"15,0 0-46-15,0 0-150 0,0 0-130 16,0 0-68-16,0 0-44 0,0 0-30 16,0 0-18-16,0 0-22 0,4 24 28 15,-1-7 12-15,0 5 2 0,2 3 10 16,0-1 3-16,3 2 7 0,0-1-22 16,-1 1-46-16,-1-2-37 0,2-2-53 15,-3 2-37-15,1-2-54 0,-3 2-134 16,0-1-172-16,-3 1-115 0,0-6-745 15</inkml:trace>
  <inkml:trace contextRef="#ctx0" brushRef="#br0" timeOffset="78619.62">27681 8346 2277 0,'0'0'703'16,"0"0"-294"-16,0 0-120 0,0 0 26 16,0 0-27-16,0 0-86 0,0 0-91 15,0 0-111-15,0 0-13 0,0 0-45 16,-6-8-1-16,6 15-9 0,0 4 12 0,3 4 56 16,2 7 12-16,-1 3-11 15,0 0 18-15,2 3 12 0,0-2-30 0,-1-1-1 16,0-1-1-16,-1-2-55 0,1-2-37 15,-2-4-63-15,-1 0-49 0,-2-3-50 16,0-4-82-16,0 0-63 0,0-4-61 16,0-3-155-16,-2 0-398 0,-1-2 204 0</inkml:trace>
  <inkml:trace contextRef="#ctx0" brushRef="#br0" timeOffset="78875.86">27637 8303 1235 0,'0'0'1213'0,"0"0"-823"16,0 0-108-16,0 0 24 0,0 0-11 16,15-73-68-16,-1 55-79 0,6 1-73 0,8-1-7 15,5 0-21-15,7 5-7 0,0 3-40 16,2 3-1-16,-5 7 1 0,-4 2 38 16,-8 8-38-16,-5 8-53 0,-9 1 6 15,-5 6 22-15,-6 1 12 0,0 1 13 16,-16 1 43-16,-7-1 1 0,-6 1-7 15,-4-1-15-15,-1-1-22 0,-1 0-79 0,3-4-148 16,3-2-73-16,6-2-99 0,6-2-129 16,9-2-222-16,5-7-605 0</inkml:trace>
  <inkml:trace contextRef="#ctx0" brushRef="#br0" timeOffset="79230.92">28248 8411 1358 0,'0'0'985'16,"0"0"-491"-16,0 0-17 0,0 0-169 16,0 0-74-16,-78-22-74 0,50 22-41 15,1 0-31-15,-2 7-48 0,3 2-17 16,3 0-23-16,6 1-22 0,1 2-6 16,4-2-9-16,5 0-1 0,0 2 10 15,4-2-37-15,3 2-18 0,0-2 14 16,0-1 19-16,3 0-29 0,4-1-31 0,2-2 12 15,1 0-1-15,4-2 23 0,2-2 28 16,2-2 13-16,1 0 35 0,1-2 0 16,-3-7 58-16,-3 2 78 0,0-1-6 15,-5-1 25-15,0 0 11 0,-2 1-27 16,-1 1-8-16,0 1-28 0,-4 3-38 0,3-1-25 16,-2 3-40-16,0-2-16 0,-2 2-9 15,2 1-15-15,-1 0-32 0,4 0-43 16,0 0-64-16,2 1-25 0,0 4-11 15,4 0-24-15,-1 2-38 0,0-2-25 16,1-1-95-16,3-1-252 0,-2 0-518 16</inkml:trace>
  <inkml:trace contextRef="#ctx0" brushRef="#br0" timeOffset="79664.17">28550 8378 1191 0,'0'0'1262'0,"0"0"-840"16,0 0-47-16,0 0 7 15,0 0-149-15,0 0-104 0,0 0-69 0,0 0-37 16,0 0-23-16,0 0-29 0,-79-3-18 16,73 9-31-16,0-1-29 0,4-2-42 0,-3 3-3 15,4-1 28-15,-1 0 16 0,2-3 16 16,0-1 18-16,0 1 39 0,0-2 35 16,0 0 22-16,0 0 49 0,0 0 79 15,2 0 34-15,-1 0 31 0,2-3 31 16,0 1-2-16,-2-3-122 0,2 0-1 15,0-2 27-15,0 1-31 0,-1 2-16 16,-1 1 13-16,2 2-29 0,-3 1-39 16,0 0-46-16,1 0-31 0,-1 0-34 15,2 2 7-15,0 6 16 0,1 4 42 0,3 3 33 16,-1 6-8-16,1 2 5 0,-1 4 7 16,-2 1-10-16,-2 1-8 0,-1 0 2 15,0-1 1-15,-7-2-19 0,0-1 30 16,-2-1-11-16,-5-5-10 0,2-1 0 15,-1-2 0-15,1-4-11 0,1-5-1 16,3 0-30-16,-1-4-22 0,5-3 3 0,0 0 15 16,-2-4 19-16,-2-7-61 0,1-2-66 15,0-4-51-15,4-2-98 0,3-5-73 16,0-5-100-16,12 1-172 0,9-1-388 16,-3 7-412-16</inkml:trace>
  <inkml:trace contextRef="#ctx0" brushRef="#br0" timeOffset="80049.14">28710 8442 398 0,'0'0'792'0,"0"0"-301"0,0 0-169 15,0 0-76-15,0 0-29 0,0 0-17 16,0 0-10-16,0 0-17 0,0 0-64 16,0 0-32-16,88-47-13 0,-71 41 3 0,1 0-10 15,3-2-31-15,1 1-11 16,0-3-2-16,2 2 13 0,-1-4-26 15,-1 2-32-15,-3-2-22 0,1-1 25 0,-7 2 15 16,-1-1 14-16,-3 2 61 0,-6 1 28 16,-3-1 63-16,0 4 109 0,-6 0-37 15,-6 0-156-15,0 3-21 0,-3 0-47 16,-3 3-16-16,-2 0-40 0,1 4 44 16,-3 5-16-16,4 2-19 0,2 4 6 15,4 0 0-15,1 2 9 0,3 1 10 16,5-1 19-16,3 0 0 0,0-3-10 15,3 0-37-15,8 0-3 0,3-2 5 0,3-2 8 16,5-2-8-16,1-2-44 0,3-3 20 16,-2-2-20-16,-1-1-36 0,-1 0-38 15,-5-3-16-15,-2-2 2 0,-7 0-1 16,0 0-25-16,-2 1-63 0,-4 0-36 16,-2 0-76-16,0 2-68 0,-5 1-63 15,-3-1 24-15</inkml:trace>
  <inkml:trace contextRef="#ctx0" brushRef="#br0" timeOffset="80926.93">28470 8361 393 0,'0'0'701'0,"0"0"-167"16,0 0-151-16,0 0-113 0,0 0-57 15,0 0-29-15,0 0 6 0,0 0-14 16,0 0-19-16,0 0-16 0,69-58 8 15,-67 53 25-15,-2 3 9 0,0-2 15 16,0 2-29-16,-2 0-60 0,-5 2-28 0,2-2-43 16,-2 2-38-16,-3 0-28 0,-1 0-9 15,-6 0 6-15,0 2 30 0,1 2 1 16,-1 1 22-16,3 0-10 0,-4-1-12 16,5 1 0-16,-2 1-1 15,1 1-1-15,2 1-10 0,0-1 9 0,2 1-16 16,-1 2 0-16,3-1 7 0,4 1-13 15,-1 2-3-15,5 1-6 0,0 3-41 16,0-2 3-16,5-2-7 0,4 1 4 0,2-1-13 16,1-2-10-16,1-2 38 0,1-3 16 15,-2 0 21-15,0-4 22 0,0-1 1 16,0 0 38-16,0-1 10 0,5-4-13 16,-2-1-35-16,1-2-19 0,1-2-13 15,-2 1 13-15,1-2 19 0,-5 0 0 16,1-2 32-16,-1 0 47 0,-2 0-4 15,-1 2 16-15,0 0-31 0,-2 4 4 0,-1 2 17 16,-3 0 25-16,-1 5 12 16,-1 0-7-16,0 0-27 0,0 0 8 0,0 0-9 15,0 0-9-15,0 0-6 0,-1 5-50 16,-1-3-18-16,-1 4-55 0,1 5-22 16,-3 3 56-16,1 7-7 0,2 0 14 0,-2 5 14 15,-2 0 18-15,4 4 10 16,-4-2-7-16,0 3-6 0,-1-2-12 15,0-1 27-15,-1 1-14 0,3-5-15 0,-3-2 0 16,2-2 0-16,0-4-1 0,-3-3-14 16,1-4-35-16,0-1-9 0,-1-4 2 15,-1-2-24-15,0-2-46 0,-1 0-64 16,-1 0-54-16,-1 0-64 0,2-2-92 16,-1-1-87-16,-1-2-221 0,4 1-536 15</inkml:trace>
  <inkml:trace contextRef="#ctx0" brushRef="#br0" timeOffset="82295.34">30004 8043 1618 0,'0'0'1026'0,"0"0"-769"0,0 0-154 15,0 0-10-15,0 0 3 0,0 0-7 16,0 0 13-16,0 0 9 0,0 0 10 16,0 0-33-16,-10-24-6 0,10 24 6 0,0 0 7 15,0 0 3-15,0 0-17 0,0 0-19 16,0 0-9-16,0 0-3 0,0 0-7 16,0 0-2-16,0 0 8 0,2 0 4 15,2 0-16-15,3 0-37 0,10-4-50 16,8 0 12-16,11-1 7 0,7-2 13 15,11 1 15-15,-3-2 0 0,0 2-31 16,-4-1 6-16,-8 1 0 0,-5 1 25 16,-6-2 3-16,-6 1 18 0,-5 0 4 15,-4-1 18-15,-5 3 28 0,-3 0 78 0,-5 2 87 16,2 1-15-16,-2-1-47 0,0 2-37 16,0 0-34-16,0 0-30 0,0 0-28 15,0 0-25-15,0 0-17 0,0 0-24 16,0 2-15 46,-2-1-19-62,2 4-21 0,-1 4-40 0,-1 6 34 0,-2 10 83 16,0 3-1-16,-1 4 2 0,2 4 1 0,0 0 0 0,3 0 0 0,0 0-2 0,0-4 2 0,0 1-58 0,0-6-95 0,0 0-92 0,0-7-98 0,-5 1-142 0,-2-4-98 16,-4-2-74-16,3-4-604 0</inkml:trace>
  <inkml:trace contextRef="#ctx0" brushRef="#br0" timeOffset="82437.13">30249 8316 1298 0,'0'0'751'0,"0"0"-407"16,0 0-173-16,121-41-61 0,-63 28-4 16,8 1-61-16,4 1 10 0,1 2-55 15,-3-1-87-15,-6 1-287 0,-21 2-603 16</inkml:trace>
  <inkml:trace contextRef="#ctx0" brushRef="#br0" timeOffset="82679.89">31142 7888 2880 0,'0'0'1266'15,"0"0"-853"-15,0 0-103 0,0 0-22 16,0 0-90-16,0 0-104 0,0 0-88 15,0 0-6-15,0 0-58 0,0 0-27 16,0 0 85-16,21 62 15 0,-14-29 7 0,1 0 5 16,0 3-25-16,-2 3-1 0,0-2 1 15,-3 0 19-15,-1-2 1 0,1 0-22 16,0-3-30-16,0-1-61 0,0 0-49 16,-2-3-74-16,1-2-130 0,-2-1-254 0,0-8-503 15,0 5-661-15</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5:51:28.341"/>
    </inkml:context>
    <inkml:brush xml:id="br0">
      <inkml:brushProperty name="width" value="0.05292" units="cm"/>
      <inkml:brushProperty name="height" value="0.05292" units="cm"/>
      <inkml:brushProperty name="color" value="#FF0000"/>
    </inkml:brush>
  </inkml:definitions>
  <inkml:trace contextRef="#ctx0" brushRef="#br0">9425 10781 365 0,'0'0'672'16,"0"0"-106"-16,0 0-117 0,0 0-93 16,0 0-101-16,0 0-26 0,0 0-2 15,0 0-58-15,0 0-57 0,0 0-29 0,-64-13-26 16,64 13-57-16,0 3-10 0,0 0-37 15,0 0-11-15,0 2 17 0,0 2 41 16,0 0 48-16,3 1-7 0,0 0-39 0,0-3 40 16,3-1-42-16,-1-1-4 0,3-2 4 15,0-1 23-15,7 0 141 0,2 0 91 16,9-6-88-16,4-1 35 0,5-2-78 16,1-4-52-16,3-2-42 0,-5-2-17 15,-2-2-10-15,-9-2 37 0,-3 2 9 16,-8-1-12-16,-2 1-6 0,-6 1-28 15,-2 1-3-15,-2 2 0 16,0 2-15-16,-5 4 2 0,-4 0 1 0,-3 2-12 16,-6 4-51-16,-5 0-29 0,-10 3 14 15,-4 4 34-15,-8 6 19 0,0 3 20 16,2 2 17-16,1 2 20 0,2 2-20 16,0 2-19-16,1 2 18 0,3 3 1 0,1 0-1 15,3-2-14-15,8 1-13 0,5-3-6 16,6-2 9-16,7-3-9 0,6-1-32 15,0-1 25-15,5-1-10 0,5 0 51 16,7 0 43-16,2-2-7 0,5-2 17 16,7-2 25-16,3-3 3 0,4-4-22 0,5-1-3 15,2 0-25-15,2-5-31 0,1-1-10 16,-1-2-64-16,-3-2-35 0,0 1-126 16,-2-2-118-16,0 1-92 15,1 1-143-15,-4 0-176 0,-10 3-322 0,1-1 325 16</inkml:trace>
  <inkml:trace contextRef="#ctx0" brushRef="#br0" timeOffset="389.06">9984 10846 163 0,'0'0'743'0,"0"0"-124"0,0 0-80 15,0 0-18-15,0 0-41 0,0 0-97 16,0 0-61-16,0 0-32 0,0 0-49 16,0 0-86-16,0 0-53 0,-46-30-53 15,20 32-21-15,-5 6 3 0,0 3 2 16,-4 1-22-16,5 0-11 0,2-1-37 15,7 1-3-15,5-2-10 0,3-1 13 0,6 2 6 16,4-4-33-16,3 2-30 16,0 0 20-16,7-1 46 0,5 0-16 0,8-3 23 15,7-1 8-15,8-4 1 0,8 0-29 16,5-7 16-16,2 0 9 0,-5-4-72 16,-1 0 59-16,-10 3 4 0,-6 0-10 15,-9 2 35-15,-5 1 28 0,-3 0 10 0,-4-1 18 16,-3 2 27-16,0 1 7 0,-4-1 25 15,0 1 6-15,0 1-16 0,0 0-21 16,-5 1-14-16,5 1-27 0,-1 0-43 16,1 0-43-16,0 0-43 0,0 0-53 15,0 3-25-15,0-1 2 0,1 4 11 16,2 0 151-16,2 2 0 0,1-1-7 16,3 4-93-16,4-4-64 0,1 1-7 15,6 0-70-15,-2-3-146 0,0-1-139 0,-3 0-259 16,1-3-682-16</inkml:trace>
  <inkml:trace contextRef="#ctx0" brushRef="#br0" timeOffset="782.16">10312 10857 1970 0,'0'0'580'16,"0"0"-178"-16,0 0 5 0,0 0-96 16,0 0-81-16,0 0-76 0,0 0-44 15,0 0-45-15,0 0-54 0,0 0-11 16,77-62-21-16,-69 68-17 0,-3 4-5 15,-1 1 8-15,-1 2 18 0,-3 1 17 16,0 4 2-16,-4 0 32 0,-4 0-16 16,-4 0-18-16,1-1-60 0,3-4-13 15,-2-2-18-15,4-3-9 0,3-3-7 16,0-1-11-16,3-3 4 0,0-1 33 16,0 0 81-16,0 0 95 0,2-4 38 0,2-3 25 15,2-5-158-15,4-5 0 0,-2-1 13 16,3-1 81-16,1-1 19 0,0-1-15 15,1 1-14-15,1 0 28 0,-2 2-28 16,2 3-28-16,-4 4 49 0,-1 4 31 16,-2 4-16-16,-4 2-66 0,-3 1-54 0,0 0-49 15,3 2-52-15,0 4-29 0,3 0 124 16,1 3 6-16,4 2 18 0,1 1 13 16,4 4-28-16,-2-3 25 0,5 0 9 15,1 2-37-15,3-2-53 0,2 0-62 16,3-2-64-16,4 0-58 0,3-1-97 15,2-4-173-15,4 0-281 0,-11 0-576 16</inkml:trace>
  <inkml:trace contextRef="#ctx0" brushRef="#br0" timeOffset="1158.08">11925 10530 1997 0,'0'0'502'63,"0"0"-260"-63,0 0 131 0,0 0-10 0,0 0-50 0,0 0-35 0,0 0-20 0,0 0-81 0,0 0-66 0,0 0-31 0,-62 0-15 16,68 0-4-16,5-1-8 0,5-3 5 0,10-3-15 0,10 0-28 0,6-4-15 15,1 1-15-15,-1 1-16 0,0 0-110 0,-5 4-56 16,-6 1-13-16,-4 4-80 0,-8 0-110 15,-6 4-108-15,-12 5-180 0,-1-2-281 16,-23 10-217-16</inkml:trace>
  <inkml:trace contextRef="#ctx0" brushRef="#br0" timeOffset="1298.13">11951 10711 878 0,'0'0'772'0,"0"0"-262"0,0 0-67 16,0 0-125-16,0 0-96 0,0 0-44 15,0 0 4-15,0 0 1 0,0 0 44 16,0 0-47-16,85 36-102 0,-36-43-78 15,10-4-81-15,3 1-105 0,-1 1-51 0,-2 0-169 16,-6 1-136-16,-17 3-531 0</inkml:trace>
  <inkml:trace contextRef="#ctx0" brushRef="#br0" timeOffset="2176.46">13415 10000 1538 0,'0'0'656'0,"0"0"-132"15,0 0-56-15,0 0-48 0,0 0-54 16,0 0-53-16,0 0-59 0,0 0-69 0,0 0-65 15,0 0-65-15,-13-13-55 0,13 16-39 16,0 3-44-16,0 2-18 0,2 3 101 16,-1 5 3-16,2 2 11 0,0 5-14 15,2 0 0-15,0 1 31 0,-1 2 12 16,1-2-43-16,-1 1 2 0,2-3 41 16,-1-3-40-16,0-1-2 0,-1-2-1 15,-1-2-21-15,1-3-62 0,-1 0-47 16,-1-4-40-16,-1-1-44 0,-1-4-62 0,0-2-81 15,0 0-19-15,-1-1 33 0,-5-7 24 16,-3-2-828-16,3 1-138 16</inkml:trace>
  <inkml:trace contextRef="#ctx0" brushRef="#br0" timeOffset="2403.13">13304 10014 1114 0,'0'0'1187'0,"0"0"-732"0,0 0-98 15,0 0 38-15,-14-76 3 0,14 64-59 0,0 2-110 16,8 0-62-16,6-2-72 0,7-1-49 15,11 0-30-15,8 1 2 0,9 0-17 16,7 5 39-16,3 5 6 0,-1 2-6 16,-5 9-16-16,-5 5-24 0,-11 6-22 15,-8 1 1-15,-9 6-25 0,-10 1-10 16,-5 5 56-16,-5 0 10 0,-15 5 20 16,-11 1 22-16,-14 3 16 0,-10 0-65 0,-8 1-3 15,0-5-178-15,5-3-78 0,11-6-107 16,11-2-102-16,11-8-254 0,11-6-507 15,9-6-447-15</inkml:trace>
  <inkml:trace contextRef="#ctx0" brushRef="#br0" timeOffset="2734.28">14463 9585 1421 0,'0'0'1474'0,"0"0"-979"0,0 0-67 16,0 0 55-16,0 0-72 0,0 0-126 16,0 0-148-16,0 0-112 0,0 0-25 15,0 0-110-15,0 0-34 0,-29 35 144 16,10 2 37-16,3 7 30 0,-1 2-67 15,0 2-26-15,7 0 13 0,0-1-17 16,2 2 30-16,1 0 28 0,5 4 18 16,2-3-46-16,0 0 25 0,9 1-25 15,6-4-68-15,9-2-29 0,8 0-26 16,9-3-71-16,7-5-91 0,9-8-117 0,5-4-193 16,1-10-189-16,-17-5-557 0</inkml:trace>
  <inkml:trace contextRef="#ctx0" brushRef="#br0" timeOffset="3404.53">14992 9887 1664 0,'0'0'636'0,"0"0"-281"0,0 0-36 0,0 0-57 15,0 0-118-15,0 0-36 0,0 0-13 16,0 0-10-16,0 0-18 0,0 0 40 15,0 0 72-15,34 20 28 0,-11-25-92 16,2-4-37-16,4-2-1 0,-2-3-12 16,2-3 3-16,-3-2-4 0,1-5-30 15,-1-6-6-15,0-2-28 0,-4-7 0 16,2-3-37-16,1-3-15 0,-2-1-19 16,-4 2 46-16,-1 5 25 0,-6 7 0 15,-1 6 40-15,-8 6 6 0,-1 4-15 0,-2 4 0 16,0 2 6-16,0 4-3 15,-3 2 21-15,0 3-3 0,-1 1-15 0,1 0-37 16,-1 3-44-16,-2 4-79 0,-3 6 0 16,-5 4 123-16,1 6 19 0,-2 3-19 15,5 2-16-15,4-1-21 0,3 3 4 16,3-1 33-16,0 1 0 0,8 1 1 0,3-1 11 16,5 1-10-16,4 1 22 0,5-3-24 15,4-2-64-15,4-3-60 0,4-1-56 16,1-4-56-16,2-4-97 0,1-2-115 15,2-4-178-15,-1-3-354 0,-11-3-130 16</inkml:trace>
  <inkml:trace contextRef="#ctx0" brushRef="#br0" timeOffset="3760.17">15838 9886 962 0,'0'0'1188'0,"0"0"-603"0,0 0-37 16,0 0-56-16,0 0-115 0,0 0-116 15,0 0-72-15,0 0-44 0,0 0-47 16,0 0-28-16,0 0-27 0,-35-49-43 0,44 39-43 15,7-2-30-15,4 0-7 16,6-2 19-16,6-3 30 0,3 3 15 0,-1-3 13 16,-3 0-21-16,-5 3-50 0,-7-2-19 15,-5 3 31-15,-6-1-3 0,-5 2 35 16,-3 0 30-16,-2 3 18 0,-7 1-5 16,-8 3-1-16,-3 3-12 0,-6 2 0 15,-6 0 23-15,-3 2 11 0,-3 6 16 16,0 2-10-16,4 2 0 0,4 1-15 15,5-1-25-15,7 1-23 0,4 3-36 16,4 0 24-16,3-1 35 0,1 2 0 16,6-3-12-16,0 2-13 0,2-2 9 15,9 2 16-15,7-2 3 0,5 1 21 16,8-3 7-16,4-3-9 0,9-1 9 0,6-3-31 16,1-2 0-16,1-3-74 0,-3 0-97 15,-3-4-29-15,-4-7-68 0,-6-2-150 16,-4-2-245-16,-10 3-468 0,2-11-359 0</inkml:trace>
  <inkml:trace contextRef="#ctx0" brushRef="#br0" timeOffset="4151.89">16247 9650 1566 0,'0'0'523'0,"0"0"-34"0,0 0-19 16,0 0-138-16,-11-67-85 0,14 53-42 16,5 5-38-16,1-1-41 0,-1 4-23 15,3 2-13-15,1 2-34 0,2 2-56 16,1 0-6-16,1 0-10 0,-2 4 1 0,0 3-10 15,-3 1 3-15,-2 3-12 0,-4 4 33 16,1 0 1-16,-6 3 28 0,0 3 19 16,0 0-10-16,-3 3-22 0,-4-2-15 15,0-2-56-15,-3-1-21 0,1-2-35 16,5-5-8-16,2-2 1 0,1-5-20 16,1-2 9-16,0-3 29 0,0 0 101 0,1 0 25 15,2-7 156-15,3-4-30 0,1-2-60 16,2-4-41-16,-2-3 1 0,0-2 33 15,1-2 47-15,-1 0 15 16,1 1 18-16,0-2-16 0,0 4-35 16,2 1-45-16,-1 6-19 0,-3 5 3 0,-3 5 21 15,-2 3-73-15,1 1 0 0,-2 0-101 16,1 4-61-16,5 5-35 0,2 4 197 16,3 4 16-16,4 1-4 0,3 2-12 15,3 1-3-15,2-1-74 0,2 1-31 16,-2-2-69-16,0-1-114 0,-3 0-157 0,-4-2-174 15,-2 2-358-15,-8-7-258 0</inkml:trace>
  <inkml:trace contextRef="#ctx0" brushRef="#br0" timeOffset="4474.22">15411 10197 2285 0,'0'0'603'0,"0"0"-244"0,0 0-22 0,0 0-113 16,0 0-98-16,0 0-22 0,116-35-19 16,-62 26-20-16,8 1 10 0,13 0 0 15,7 1-26-15,12-2-5 0,9 1-19 16,9-2-23-16,7-1-1 0,2 2 1 15,2 0-2-15,-8 0-9 0,-7 2-38 0,-13 0 1 16,-14 2-38-16,-18 1-16 16,-18 3-16-16,-19-2-70 0,-12 3-41 0,-11 0-42 15,-6 0 13-15,-12 5 118 0,-11 5 13 16,-9-2-245-16,-13 5-279 0,10-2-597 16</inkml:trace>
  <inkml:trace contextRef="#ctx0" brushRef="#br0" timeOffset="4760.32">15952 10455 1873 0,'0'0'1172'15,"0"0"-753"-15,0 0 45 0,0 0-91 16,0 0-126-16,0 0-46 0,0 0-60 15,0 0-71-15,0 0-70 0,0 0-3 0,0 0-52 16,14 9-47-16,-14 1 102 0,0 2 27 16,4 2 1-16,1 4-9 0,-1-1-1 15,0 2 3-15,1-1-8 0,1 2-13 0,0-2-60 16,0 0-50-16,-3-2-50 0,-1-1-63 16,-2-2-54-16,0-5-133 0,0-1-191 15,-5-2-188-15,2-5-387 0,3 0 107 16</inkml:trace>
  <inkml:trace contextRef="#ctx0" brushRef="#br0" timeOffset="5010.76">15906 10459 615 0,'0'0'1667'0,"0"0"-1180"16,0 0 10-16,0 0-33 0,20-68-147 16,-2 54-107-16,7-1-36 0,3 4-47 15,7 2-41-15,3 4-3 0,2 4-24 0,2 1-35 16,3 2-21-16,-2 9 9 0,3 0-12 15,-3 4 25-15,-4 2-7 0,-4 1-7 16,-7 3-11-16,-12-1-13 0,-5 3-2 16,-11 1 14-16,-3 3 1 0,-16 2 20 0,-14 1 39 15,-12 2-4-15,-11 1-25 16,-3-4-30-16,-3-2-113 0,5-4-16 16,6-4-28-16,10-3-37 0,12-7-64 0,8-4-117 15,8-5-164-15,1-1-155 0,8-6-780 16</inkml:trace>
  <inkml:trace contextRef="#ctx0" brushRef="#br0" timeOffset="5452.29">16770 9550 2193 0,'0'0'640'16,"0"0"-211"-16,0 0-48 0,0 0-56 15,0 0-65-15,0 0-40 0,0 0-74 16,0 0-98-16,0 0-48 0,95-20-22 16,-65 32 22-16,5 3 3 0,7 7 31 0,8 3 10 15,0 6 8-15,1 3-37 0,-3 3 4 16,-3 3 24-16,-5 0-28 0,-5 3-15 16,-4 2 0-16,-5-1-2 0,-6 4 2 15,-7 3 0-15,-10-1 9 0,-6 2-9 16,-17 3 37-16,-16-1 18 0,-13 0-3 15,-9-3-18-15,-1-4-34 0,2-4-68 16,6-5-36-16,7-7 6 0,8-6-62 0,8-7-44 16,2-5-45-16,6-8-34 0,1-5-90 15,1-7-218-15,5-5-576 0,2-22-494 0</inkml:trace>
  <inkml:trace contextRef="#ctx0" brushRef="#br0" timeOffset="5932.35">17278 9159 192 0,'0'0'1922'0,"0"0"-1365"15,0 0-114-15,0 0-35 0,0 0-105 16,0 0-83-16,0 0-88 0,67-67-66 16,-42 61-26-16,2 1 3 0,2 3 10 15,-3 2-52-15,-3 0-1 0,-1 6-28 0,-5 1-9 16,-6 4-31-16,0 1 36 0,-4 5 29 15,-5 2 3-15,-2 6 38 0,0 6 12 16,-14 1 5-16,-5 5 4 0,-7 1-18 16,-7-1-23-16,0-1-18 0,4-4-18 15,3-5-4-15,8-8 10 0,6-3-10 16,6-7-9-16,2-3 6 0,1-1 24 16,3-3 1-16,0-2 40 0,3 0 38 15,4 0-16-15,11-3-19 0,12-3 9 0,17-3 28 16,18 0-80-16,14-2-3 0,14 0-83 15,3 2-40-15,2 0-92 0,-3 2-29 16,-5 2-141-16,-11 3-121 0,-10-2-241 0,-21 3-741 16</inkml:trace>
  <inkml:trace contextRef="#ctx0" brushRef="#br0" timeOffset="6974.1">13431 11057 108 0,'0'0'1323'0,"0"0"-985"0,0 0-202 16,0 0-2-16,0 0 50 15,0 0 11-15,0 0-40 0,0 0-46 0,0 0-31 16,0 0-24-16,-65 0 11 0,67 0 12 15,1 0-10-15,0 0-25 0,2 0-4 16,7 0 26-16,4 0 64 0,10 0-33 16,10 0 36-16,10-4 18 0,11-2-14 15,12 0-34-15,12-5-16 0,14 3-26 16,12-3-27-16,11 1 31 0,13 1-10 16,7-1-10-16,8 0 1 0,3 0-13 0,2 0 3 15,-3 2-21-15,-1 1 8 0,-4-1 17 16,-3 1-37-16,-6 3-1 0,0-2 0 15,-4 2-2-15,2-1 2 0,0 0 12 16,4 1-11-16,1-1 11 0,4 0 1 16,-5 0-12-16,-2 0-1 0,-6-2-2 15,-5 1-11-15,-8 2 13 0,-4 0 2 16,-5 3-2-16,-5-2 0 0,-5 3 2 0,-9 0 11 16,-9-1-1-16,-7 0-12 0,-15 0 0 15,-7-2 2-15,-10 2 14 0,-9-2-13 16,-4 1 15-16,-6 0 10 0,-4-1 22 15,-4 2-10-15,-4 0 0 0,-3 1 0 16,-4-1-16-16,-1 1-8 0,0 0-13 16,0-1-3-16,0 1-10 0,0 0-83 15,-6 0-80-15,-4 0-100 0,-10 0-91 16,-12 0-140-16,-15 2-246 0,7 2-823 16</inkml:trace>
  <inkml:trace contextRef="#ctx0" brushRef="#br0" timeOffset="7585.36">14629 11303 680 0,'0'0'1003'0,"0"0"-600"0,0 0-21 15,0 0 40-15,0 0-37 0,0 0-143 16,0 0-65-16,0 0-29 0,0 0-35 16,0 0-5-16,0 0-12 0,98-69-18 15,-72 63-19-15,-1 0 13 0,4 4-35 16,-1-1-37-16,0 3-11 0,1 0-17 0,-1 3 9 16,-1 3-9-16,-4 1 25 0,-3 3 2 15,-8 0-24-15,-3 5-34 0,-5 0-9 16,-4 6 30-16,0 0 36 0,-10 7-39 15,-5 0-22-15,-6 1 60 0,-4 0-13 16,0-1 16-16,0-3 0 0,0-3 0 16,5-6 0-16,4 0-1 0,2-5 1 15,4-2 2-15,1-1 0 0,1-4 14 16,2 1-14-16,1-1 17 0,1-3-3 16,4 0 3-16,0-1 50 0,0 0 43 0,4 0 31 15,2-2-1-15,6-5 62 16,4-2-143-16,8-2-61 0,12-2-14 0,8-1-5 15,6-2 18-15,4 3 0 16,6 1 2-16,0 0-2 0,1 0-29 0,-2 1-102 16,-4-1-38-16,-5-1-78 0,-3 2-145 15,-12-1-6-15,-6 4-238 0,-12 1-433 16,-5 2-249-16</inkml:trace>
  <inkml:trace contextRef="#ctx0" brushRef="#br0" timeOffset="7917.23">15513 11348 1132 0,'0'0'1263'0,"0"0"-815"16,0 0-41-16,0 0-25 0,0 0-108 16,-79-3-57-16,63 3-30 0,1 0-20 15,0 2-65-15,2-1-37 0,3 4-40 0,3-3-25 16,2-2-53-16,5 3-36 0,0-1-23 16,0 2 13-16,3 1 24 0,5 3 75 15,3 1 0-15,5 1 47 16,3 1-3-16,5-4-13 0,5 0 6 0,3-1 3 15,1-2-12-15,2-3-6 0,-1-1 12 16,-3 0 0-16,-3-1-13 0,-2-5-2 16,-1-2 18-16,-4-2-6 0,-2-3-4 0,-3-3-11 15,-7-2 24-15,-7 0 6 16,-2 0-12-16,-7-1-13 0,-10 0-6 0,-5 1-15 16,-7 0-27-16,-4 3-16 0,0 2 3 15,1 6 3-15,2 2-3 0,7 3-56 16,5 2-117-16,4 0-55 0,7 7-78 15,3 0-124-15,4 4-20 0,5-1-72 16,12-1-139-16,-2-3-444 0</inkml:trace>
  <inkml:trace contextRef="#ctx0" brushRef="#br0" timeOffset="8254.34">16123 11262 1121 0,'0'0'1082'0,"0"0"-675"0,0 0 47 16,0 0-17-16,0 0-74 0,0 0-46 0,0 0-6 15,0 0-80-15,0 0-133 0,0 0-98 16,0 0-9-16,-23 0-46 0,19 0-16 16,1 0-18-16,0 0-13 0,3 3 3 15,0 2 3-15,0 1 18 0,0 5 19 16,7 0 47-16,5 1 12 0,3 2 22 16,7 2 3-16,3-2 31 0,5-1 3 15,3-3-6-15,0-4-19 0,-1-2 19 16,-6-4-10-16,-5 0 12 0,-6 0 50 15,-1-5 28-15,-5-1-11 0,1-2-9 16,-3-1-3-16,-4-3 0 0,-3-2 0 0,0-2-50 16,-3-3-41-16,-10-1-19 0,-1 0-35 15,-5 2-35-15,-2 3 0 0,0 4-6 16,1 1-79-16,2 8-32 0,5 2-53 16,2 0-120-16,4 5-117 0,2 5-5 15,5 2-8-15,1 2-114 0,16-1-114 16,-2-5-359-16</inkml:trace>
  <inkml:trace contextRef="#ctx0" brushRef="#br0" timeOffset="8537.06">16754 11276 1849 0,'0'0'742'16,"0"0"-173"-16,0 0-67 0,0 0-89 16,0 0-108-16,0 0-101 0,0 0-93 0,0 0-86 15,0 0-25-15,0 0-40 16,0 0-43-16,-33-23-56 0,33 26-35 0,0 1 0 15,6 3 91-15,4 1 83 0,3 3 67 16,3-3-39-16,4 4 16 0,5-3 21 16,3-1-12-16,0-3 9 0,3-3 0 15,-2 0 37-15,-4-2 9 0,-1 0-6 16,-6-4 45-16,-7-2 86 0,-3-1 35 16,-5-2-62-16,-1-1-73 0,-2-1-54 0,-2-3-33 15,-9 1-46-15,-3 1-60 0,-6 0-16 16,-6 1-54-16,-6 5-82 0,-6 5-124 15,-1 1-236-15,-4 3-417 16,10 3-381-16,-12 6-714 0</inkml:trace>
  <inkml:trace contextRef="#ctx0" brushRef="#br0" timeOffset="14955.05">9471 13788 123 0,'0'0'137'15,"0"0"-59"-15,0 0 134 0,0 0-7 16,0 0-19-16,0 0 49 0,0 0-76 16,0 0-32-16,0 0-65 0,0 0 29 15,0-11 0-15,0 11 33 0,0 0-124 16,-4 0-124-16,-4 0-143 0,1 0 267 0,0 0 251 15,-3 0-186-15,1 0-3 0,2 2 58 16,0-1-26-16,-2 1-16 0,5-2-10 16,-2 1-10-16,3-1 13 0,-1 1 20 15,-1-1 19-15,1 1-16 0,0-1-14 16,4 2-38-16,-3 0-42 0,3 2-35 0,-1 1 15 16,1 0 7-16,0 1-3 0,0 0 13 15,0 0 1-15,0-1 0 0,0-1-1 16,1 0-1-16,2-2 4 0,0-1 1 15,2 0 28-15,4-1 84 0,1 0 48 16,6-1 6-16,0-3-33 0,7-4-38 16,1 1-30-16,1-3-11 0,0 0-24 15,-1 0 8-15,-1 1-1 0,-3-3-1 16,-2 3-2-16,-4-1 0 0,-4-1 9 16,-1 0 26-16,-3 0-1 0,-1-1-22 15,-1 0-31-15,-2 1 0 0,-2-2 9 0,0 0-3 16,0 0 6-16,-6 3-6 0,-2 1-22 15,-4 1 0-15,0 3-1 16,-5 3-12-16,-3 2 10 0,-3 0 2 0,-2 2-11 16,-3 5 12-16,-1 3-3 0,0 1-12 15,-1 2-1-15,-1 2 13 0,3 3-19 16,2 0 19-16,1 0 0 0,5 2 3 16,1 0 15-16,5 1 10 0,1 0-9 15,6-1-16-15,4 1 0 0,3-2-28 0,4-2 18 16,13-1 10-16,5-1 28 0,8-1 0 15,9-3 6-15,3-1-8 0,5-4-19 16,1-2-7-16,5-4-33 0,-2 0-45 16,2-2-51-16,-1-4-117 0,-3-1-165 15,-3-3-180-15,-11 4-742 0</inkml:trace>
  <inkml:trace contextRef="#ctx0" brushRef="#br0" timeOffset="16533.56">10078 13924 686 0,'0'0'528'0,"0"0"-173"0,0 0-73 15,0 0-67-15,0 0-34 0,0 0-32 16,0 0-17-16,0 0-19 0,0 0 20 15,0 0 5-15,20-34 0 0,-20 31-10 16,0-1-16-16,0 1-7 0,-2 1-10 16,1-1 10-16,-2 1 12 0,0-1-1 15,-4 1 4-15,3-2-17 0,-2 1-14 0,-3-1-15 16,-1 3-11-16,-1-1-4 0,0 0-13 16,-4 1-5-16,0 1-10 0,1 0-14 15,-1 0-17-15,0 3-12 0,0 1-10 0,-1 6 7 16,3-2 11-16,-1 3 4 15,4-1 2-15,1 1-2 0,5-1-25 16,1 1-13-16,1 1 11 0,2 1-11 16,0-2-2-16,0 2-19 0,6-1-16 15,0-1-8-15,4 0-7 0,1-2-2 0,1-3-5 16,1-1 8-16,0-1 20 0,0-3 42 16,1-1 27-16,-2 0 16 0,0-3 0 15,-1-2 0-15,1-2 3 0,-3-1 3 16,0-1-3-16,0 0-3 0,-2-1 41 15,3-1-4-15,-3 0 7 0,1 1 6 16,-2 2 19-16,-2 1 10 0,1 0-11 16,-2 2 9-16,-1 0 13 0,1 1-13 0,-2 2-22 15,-1 1-28-15,0 1-43 0,2 0 0 16,-2 0-31-16,0 0-28 0,1 0-27 16,0 0-32-16,5 7-4 0,0 0 57 0,4 3 15 15,2-1-61-15,0 3-40 0,2-1-92 16,-1-1-133-16,2-1-70 0,-3-1-32 15,-1-2-343-15,2-2-623 0</inkml:trace>
  <inkml:trace contextRef="#ctx0" brushRef="#br0" timeOffset="16969.07">10337 13906 1904 0,'0'0'613'15,"0"0"-182"-15,0 0 7 0,0 0-70 0,0 0-98 16,0 0-82-16,0 0-69 0,0 0-70 15,0 0-49-15,0 0-15 0,0 0-32 16,-42-12 7-16,39 22 15 0,3 2-6 16,0 2-22-16,0 3-16 0,0 0-16 15,6 1-16-15,2-1-9 0,3 0-35 0,2-2 50 16,0 0-3-16,1-3-65 0,0-3-12 16,1-3 8-16,1-2 22 0,-2-4 68 15,6 0 74-15,-4-5 3 0,4-5 58 16,-1-2 38-16,-4-2 97 15,-3 0 59-15,-1-1 9 0,-6-1 1 0,1 2-7 16,-3 1-25-16,0 3-16 0,0 1-2 16,-2 3-31-16,-1 1-37 0,0 1-28 15,0 3-25-15,0 0-27 0,0 1-19 16,0 0-45-16,0 0-34 0,3 5-69 0,-2 7-13 16,5 6 116-16,-1 6 27 0,-1 6-9 15,0 0-5-15,1 0-10 0,-3 1 9 16,-2-2 0-16,-4-2 0 0,-7-2-9 15,-8 1 9-15,-3-1-8 0,-7-2-3 16,-7-2-1-16,-2-1-31 0,-3-4-24 16,1 0-67-16,1-5-58 0,3-4-23 15,6-3-41-15,6-1-117 0,0-3-80 0,5 0-123 16,8 0-115-16,-2 0-701 0</inkml:trace>
  <inkml:trace contextRef="#ctx0" brushRef="#br0" timeOffset="17968.14">11775 13694 1858 0,'0'0'567'0,"0"0"-267"15,0 0-52-15,0 0 11 0,0 0 5 0,0 0-48 16,0 0-103-16,0 0-113 15,0 0-35-15,0 0 35 0,107-71 24 16,-57 53-9-16,11-1-14 0,2-1-1 0,3 5-1 16,-5 3-43-16,-10 6-69 0,-11 5-103 15,-14 1-119-15,-9 6-56 0,-13 4-88 16,-2-2-199-16,-11 10-474 0</inkml:trace>
  <inkml:trace contextRef="#ctx0" brushRef="#br0" timeOffset="18106.25">11941 13856 1634 0,'0'0'972'0,"0"0"-480"0,0 0-122 0,0 0-104 16,0 0-99-16,0 0-71 0,0 0-96 15,0 0-47-15,125-50 22 0,-57 34-44 16,17-1-168-16,13-1-119 0,13 3-125 16,-27 2-139-16,44-3-1127 0</inkml:trace>
  <inkml:trace contextRef="#ctx0" brushRef="#br0" timeOffset="19236.38">13943 12958 1025 0,'0'0'781'0,"0"0"-233"0,0 0-103 0,0 0-34 16,0 0-36-16,0 0-69 0,0 0-20 15,0 0-47-15,0 0-25 0,0 0-39 16,0 0-25-16,-32-44-37 0,30 44-24 16,2-2-31-16,0 2-36 0,0 0-22 15,0 0-37-15,0 2-14 0,0 6-29 0,0 7 44 16,0 4 36-16,-5 7 21 15,5 1-6-15,-3 0-15 0,3 1-15 0,-1 2 15 16,1-2-1-16,0 2-1 16,0-2-29-16,1 0 1 0,1-2 8 0,1-4-5 15,2-1-10-15,-2-3-6 0,0-4-6 16,-2-4-9-16,1-2-4 0,-1-4 19 16,-1-2 12-16,0-1 31 0,0-1 34 15,0 0 28-15,0 0 12 0,0 0-7 16,0-1-15-16,0-5-6 0,0-2-34 15,0-2 16-15,0 1 15 0,0 0 6 0,0-2 9 16,4 3-13-16,5-4-8 0,2-1-22 16,7-1-12-16,4 1 18 0,5 0-21 15,3 3 0-15,2 2-3 0,0 3 3 16,1 5 26-16,-3 0 10 0,0 0-11 16,-7 6-13-16,-5 0 0 0,-4 0 9 15,-5 0-21-15,-2 2 0 0,-2 2-27 16,-2 2-7-16,-3 3 13 0,0 0 19 0,-8 1 2 15,-7 4 10-15,-5-2 5 0,-8 0 4 16,-3 0-16-16,-5-3 0 0,-1-3-3 16,-2-2-33-16,0-3-15 0,0-2-29 15,4-1-29-15,-1-2-47 0,6 0-56 16,3-2-65-16,7 0-87 0,6 0-90 16,10 0-138-16,4 0-51 0,10 0-527 15,2-2 181-15</inkml:trace>
  <inkml:trace contextRef="#ctx0" brushRef="#br0" timeOffset="19661.16">14730 12816 1602 0,'0'0'827'0,"0"0"-276"16,0 0-107-16,0 0-20 0,0 0-50 0,0 0-70 15,0 0-52-15,0 0-83 0,0 0-65 16,0 0-46-16,0 0-58 0,-19-32 0 15,10 46-18-15,-4 8 18 0,-2 6 14 16,-3 7 23-16,-2 4 14 0,4 2-17 16,-1 1 15-16,2 3-4 0,1 1-11 0,5-1-4 15,3 6-6-15,2-2-5 16,4 1-1-16,6-1-16 0,6 0 19 0,6 1-21 16,5-4 2-16,3-2-2 0,8-4-39 15,6-4-37-15,4-2-13 0,10-6-29 16,3-4-50-16,7-3-84 0,2-6-100 15,6-2-130-15,-1-2-320 0,-18-7-204 16,16 0-372-16</inkml:trace>
  <inkml:trace contextRef="#ctx0" brushRef="#br0" timeOffset="20366.04">15316 13069 746 0,'0'0'540'0,"0"0"-58"0,0 0-57 15,0 0-5-15,0 0-27 0,0 0-92 16,0 0-95-16,0 0-54 0,0 0-26 16,0 0-31-16,-22-12-42 0,22 12-32 15,0 0-20-15,5 0 17 0,3 0 102 0,4 0-17 16,5 1-3-16,3-1-7 0,-1 0-10 16,0-1-2-16,2-5-13 0,-2-1 2 15,1-4-14-15,3-1-7 0,-1-2-18 16,3-3-16-16,-2-2 13 0,0-5-4 15,-4 0-6-15,1-5-5 0,-6-1 5 16,0-2-18-16,-3-3-12 0,-3 0 0 16,-5 2 12-16,1 1 15 0,-4 7 3 15,0 4 1-15,0 4 11 0,-4 5 47 16,-3 1-16-16,0 3-31 0,-4-1-12 16,0 6-5-16,0-1-13 0,0 3 0 15,-3 1-13-15,2 0-17 0,-3 8-16 0,2 4 22 16,-2 6 8-16,5 3-8 0,1 3-16 15,1 2 7-15,5 2 20 0,3 3 1 16,0 0-15-16,7 0 8 0,5 3 1 16,1-2 18-16,3 1 1 0,1 0 19 15,2 0-20-15,4-1-24 0,2-1-71 16,3-2-71-16,2 0-35 0,3-5-70 16,0-2-87-16,-2-4-188 0,-1-2-54 0,-10-8-177 15,8-2-770-15</inkml:trace>
  <inkml:trace contextRef="#ctx0" brushRef="#br0" timeOffset="20751.97">15932 13055 1311 0,'0'0'1171'0,"0"0"-794"0,0 0-78 16,0 0-19-16,0 0-58 0,0 0-39 16,0 0-39-16,0 0-52 0,0 0-76 15,-28-66-16-15,38 60-13 0,3 0 10 16,4 0-12-16,4-1 15 0,2-1 0 15,4 2-1-15,0-3-3 0,2 0 1 0,-1 0 0 16,-3-2-17-16,-3 2-27 0,-5-1 13 16,-6 4 34-16,-5 1 9 0,-4-1 38 15,-2 4 4-15,0-2-19 0,-5-1 30 16,-7-1-36-16,-4 0-26 0,-4 1-3 16,-5 0 0-16,-2 2-10 0,-2 2 13 15,-1 1 28-15,4 1 4 0,4 6-14 16,1 2-18-16,2 3-12 0,6 0-4 15,0 2-6-15,3 1 7 0,4 0-1 16,3 1 13-16,3-1-12 0,2 1 13 16,9 0 2-16,8 2-2 0,5 0-15 15,5 2-18-15,4-1 7 0,1-1 12 0,-1-2-94 16,0-3-63-16,-4-1 5 0,-2-4-70 16,-4-3-126-16,0-3-29 0,-1-2-76 15,-1 0-324-15,-6 0-462 0</inkml:trace>
  <inkml:trace contextRef="#ctx0" brushRef="#br0" timeOffset="21353.42">16367 12922 1826 0,'0'0'781'0,"0"0"-203"0,0 0-91 16,0 0-65-16,0 0-71 0,0 0-51 16,0 0-67-16,0 0-78 0,0 0-54 15,0 0-37-15,-66-52-28 0,66 52-34 16,0 0-2-16,0 0-15 0,0 0-12 15,0 0-7-15,0 0-8 0,0 0-4 16,0 0-6-16,0 0 13 0,0 0 2 0,0 0 9 16,0 0 7-16,0 0 18 0,0 0 3 15,0 0 0-15,0 0 1 0,0 0 0 16,0 0 0-16,0 0 0 0,0 0 0 16,0 0 0-16,0 0 1 0,0 0 1 0,0 0 0 15,0 0-3-15,0 1-12 0,0-1-3 16,1 3 12-16,0 1 1 0,2 0 0 15,1 2 1-15,-1 0 0 0,2 1 1 16,-2-1 0-16,1 1 0 0,0-1 0 16,-1 1 2-16,4-1 1 0,0 2 0 15,1-2 0-15,3 1 15 0,5-1 0 16,3-1-18-16,0-1-12 0,4-1-74 16,2-2-2-16,4-1 23 0,-1 0 31 0,-2-5 10 15,-2-3 22-15,-1 1-41 0,-3-3 43 16,-7 3 22-16,-1-4 30 0,-4 2-2 15,-2-1-4-15,-3-2 30 0,-3 2 1 16,0 0-4-16,0 0-12 0,0-1-6 16,0 5-3-16,0 2 6 0,0 1-1 15,0 3-2-15,0 0-25 0,0 0-30 16,0 0-31-16,-1 1-17 0,-1 8-35 0,-4 2 56 16,0 6 26-16,0 3-14 0,1 1-13 15,2 3 16-15,-1-1 12 0,0 1 21 16,-1-2-5-16,-6-2 2 0,2-1-17 15,-5-1-1-15,2 0-30 0,-2-2 5 16,0-3-17-16,0 0-44 0,2-3-70 0,-1-1-28 16,0-3-7-16,0-1-29 0,-2 0-34 15,-2-3-35-15,-2 1-53 0,-4-1-86 16,-3 3-84-16,-3 1-260 0,3-1-626 16</inkml:trace>
  <inkml:trace contextRef="#ctx0" brushRef="#br0" timeOffset="21616.58">15451 13371 1676 0,'0'0'785'0,"0"0"-305"0,0 0-42 16,0 0-58-16,0 0-84 0,0 0-28 16,0 0-85-16,0 0-170 0,0 0-13 15,132-26-4-15,-62 17 4 0,12 0 0 16,6 0 13-16,5 0-13 0,-1 0-3 0,0 1 1 15,0 2 2-15,-5-2 0 0,-6 2 0 16,-7-1-54-16,-9 2-45 0,-7 0 6 16,-12 0 30-16,-8 1-14 0,-12 1-18 15,-8 2-12-15,-8 1-16 0,-7 0-22 16,-3 0-51-16,0 0-56 0,-6 2-62 16,-7 4 134-16,-5 4-39 0,-7 1-134 15,-5 1-264-15,6-1-462 0</inkml:trace>
  <inkml:trace contextRef="#ctx0" brushRef="#br0" timeOffset="22155.12">15743 13614 2317 0,'0'0'716'0,"0"0"-225"0,0 0 19 15,0 0-122-15,0 0-43 0,0 0-63 16,0 0-90-16,0 0-82 0,0 0-53 16,0 0-57-16,0 0-3 0,6-53-33 0,-3 64-19 15,2 3 55-15,-1 4 2 0,1 4-2 16,1 1-11-16,-2 1 11 0,0 1-1 15,2-2-26-15,-2 2-13 0,1-4 16 16,-1-1-1-16,-1-4-5 0,-2-1-1 16,1-6-11-16,-1 0-1 0,1-6 3 15,-2 0 40-15,0-3 6 0,1 0 37 0,1 0-31 16,-1-4 46-16,4-4 9 0,-2-2-52 16,3-3-12-16,0 0 15 0,1 2 3 15,3 0 10-15,0 3-10 0,5-1-18 16,8 2 9-16,6-1-12 0,7 2 0 15,5-1-15-15,4 5-3 0,1 0 2 16,-1 2 16-16,-2 3 0 0,-4 5 22 16,-4 2-10-16,-8 0 33 0,-7 2 1 15,-4 1-16-15,-7-1-30 0,-8 2 0 16,-1 1-1-16,-14 1 1 0,-11 0 22 16,-12 1 14-16,-12-2-33 0,-12 1-3 0,-5-2-33 15,0-2-61-15,4-5-16 0,7-1-42 16,13-6-75-16,12 0-93 0,8-11-133 15,9-5-150-15,5 2-427 0,8-18-833 16</inkml:trace>
  <inkml:trace contextRef="#ctx0" brushRef="#br0" timeOffset="22677.06">16796 12712 1724 0,'0'0'574'16,"0"0"-154"-16,0 0 32 0,0 0-70 16,0 0-66-16,0 0-45 0,0 0-57 15,0 0-43-15,0 0-29 0,0 0-32 16,0 0-39-16,56-64-31 0,-36 66-40 15,6 8 0-15,3 8 0 0,4 8 42 16,2 7 34-16,1 6-36 0,3 7-22 0,0 3 31 16,-2 5-46-16,-2 3 28 0,-6 1-28 15,-5 1 18-15,-9 1-11 0,-9 3-10 16,-6-2 0-16,-9 0 0 0,-13-3 2 16,-4-2-1-16,-1-6 11 0,-4-3-12 15,0-6-37-15,2-6-18 0,2-7 21 0,4-5 13 16,1-6-4-16,6-4-63 15,0-6-69-15,0-4-9 0,2-3-1 16,0-5-72-16,-1-9-185 0,5-6-192 0,4 5-358 16,6-19-510-16</inkml:trace>
  <inkml:trace contextRef="#ctx0" brushRef="#br0" timeOffset="23172.39">17123 12489 942 0,'0'0'980'0,"0"0"-536"0,0 0-67 0,0 0-49 16,0 0-66-16,0 0-43 0,61-66-48 15,-47 61-29-15,4 0-26 16,0 3 4-16,1-1-11 0,1 3-46 0,2 0-26 16,-3 0-12-16,-1 5-13 0,-2 4 7 15,-2 3 14-15,-5 2-33 0,-1 3-22 16,-6 2 4-16,-2 1 2 0,0 6 16 15,-11 1 2-15,-8 4 38 0,-6 2 7 16,-6-1-44-16,-1-1-3 0,2-3 22 16,5-5-22-16,10-8-28 0,6-4 3 15,4-7 6-15,5-2 19 0,0-2 33 16,0 0 70-16,12 0 11 0,8 0-16 16,10-4-55-16,9 0-33 0,13 0-10 15,7 0-4-15,8 2 1 0,3 2-40 0,5 0-83 16,2 0-59-16,0 1-39 15,-3 6-40-15,-5-1-102 0,-7 4-195 0,-9 1 7 16,-18-2-156-16,-2 3-616 0</inkml:trace>
  <inkml:trace contextRef="#ctx0" brushRef="#br0" timeOffset="23744.75">14225 14151 1292 0,'0'0'812'0,"0"0"-381"0,0 0-234 15,0 0-4-15,-79 18 5 0,73-16-28 0,3-2-43 16,3 0-32-16,0 0 10 0,3 0 40 15,10 0 19-15,10 0-48 0,16-3-49 16,16-4-14-16,21-1 15 0,18-2-2 16,17-1 8-16,20-2 13 0,13 1 30 15,14-1-21-15,11 2-13 0,8-1 6 16,6 0-55-16,2 0-13 0,1-3-21 16,0 1 0-16,-2 0-43 0,-4-1 40 15,-9 2-25-15,-11-1-45 0,-12 2 24 16,-17 1 15-16,-13-1 32 0,-16 1-11 15,-16 0 10-15,-9-2 3 0,-9 1 22 0,-6 1-10 16,-4-1 0-16,-7 1-9 0,-6 2 12 16,-9 1-13-16,-7 3-2 0,-9 1 2 15,-9 3-2-15,-6 0-44 0,-5 1-76 16,0 0-51-16,-7 0-56 0,-8 3-68 16,-8 2-81-16,-5 2-170 0,-8 0-119 15,8 0-735-15</inkml:trace>
  <inkml:trace contextRef="#ctx0" brushRef="#br0" timeOffset="24652.09">14567 14920 995 0,'0'0'1370'0,"0"0"-948"0,0 0-113 15,0 0-3-15,0 0-43 0,0 0-55 16,0 0-51-16,21-68-81 0,12 58-57 15,12 1-19-15,10 1 1 0,5 2 13 16,-1 3-12-16,-2 3-3 0,-10 4 1 16,-7 10-31-16,-12 3 31 0,-6 4 31 15,-7 3 19-15,-9 3-22 0,-6 2-3 16,-3 1-4-16,-14 1-5 0,-6 1-4 16,-5 2 7-16,-9-1 6 0,-2 2-7 15,-3-3 1-15,2 0-3 0,1-3-14 16,5-5 0-16,3-2-2 0,7-4 2 15,3-4 1-15,6-3 19 0,5-5 5 0,4-2 29 16,2-3 9-16,2-1 52 0,2 0 74 16,0 0-17-16,7-7-76 0,6-3-98 15,10-2-70-15,11-5-10 0,6 0 4 16,12-2 2-16,5-2-3 0,2 2-15 0,2 1-41 16,-6 0-3-16,3 2-44 15,-7 2-74-15,0 1-102 0,-5 0-99 16,-3 2-43-16,-1-1-3 0,-5 0-139 0,0 3-47 15,-12 2-30-15</inkml:trace>
  <inkml:trace contextRef="#ctx0" brushRef="#br0" timeOffset="24954.29">15515 15017 1125 0,'0'0'677'15,"0"0"-223"-15,0 0-102 0,0 0 15 16,0 0-3-16,0 0-62 0,-82-38-53 0,64 34-22 16,0 2-25-16,1-1-37 0,1 3-51 15,1 0-49-15,4 0-44 0,0 5-21 16,2 1-1-16,1 1-17 0,1 4-10 15,1 1 6-15,5 0-12 0,1 3 3 16,0 0 7-16,9 1-7 0,4-1-25 16,5-2-28-16,2-2 19 0,2-1 40 0,3-5 25 15,-1-4 28-15,0-1 13 16,2-1 5-16,-4-6 7 0,1-3 6 0,-3-2 15 16,-2-2 9-16,-4-1-18 15,-5-3 5-15,-3-3 1 0,-6 0 6 0,0 0 11 16,-8 0 7-16,-9 2-22 0,-2 2-44 15,-5 3-29-15,-1 3-22 0,-2 4-23 16,5 3-47-16,1 4-46 0,2 0-58 16,7 6-57-16,5 6-104 0,7 2-132 15,4 0-139-15,11 1 52 0,1-4-219 0,20 2-604 16</inkml:trace>
  <inkml:trace contextRef="#ctx0" brushRef="#br0" timeOffset="25279.28">15937 14948 209 0,'0'0'1448'0,"0"0"-905"0,0 0-110 0,0 0 20 16,0 0-10-16,0 0-36 0,0 0-90 16,0 0-118-16,0 0-67 0,0 0-27 15,0 0-16-15,-11-61-36 0,6 61-53 16,1 0-38-16,4 5-18 0,0 3 23 16,0 1 8-16,4 4-6 0,8-1 10 15,7 2-44-15,5 0-19 0,5-4 29 16,3-1 54-16,-1-3 1 0,1-5 15 15,-2-1 13-15,-2 0 0 0,-6-4 3 16,-2-4 6-16,-7-4 6 0,-2-1 52 16,-7-1-24-16,-2-4-16 0,-2 0 10 0,-3-1 21 15,-7 1-4-15,-6 0-21 0,1 4-15 16,-5 2-40-16,-3 3-6 0,0 3-49 16,3 2-55-16,-1 4-36 0,4 0-39 15,3 4-52-15,4 5-130 0,7 2-146 16,3 1-89-16,3 1 42 0,10-2-72 15,1-2-178-15</inkml:trace>
  <inkml:trace contextRef="#ctx0" brushRef="#br0" timeOffset="25544.16">16535 14882 764 0,'0'0'756'0,"0"0"-279"0,0 0-88 16,0 0 60-16,0 0 28 0,0 0-125 15,0 0-125-15,0 0-70 0,0 0-37 16,0 0-17-16,0-46-60 0,-3 46-43 15,2 0-68-15,1 0-4 0,0 4 38 0,4 2 6 16,9 0-36-16,5 1 64 0,3-1 47 16,8-1 12-16,0-3-9 0,5-2-9 15,2 0-1-15,-1-2 7 0,-3-6-4 16,-3-2 28-16,-7-1 25 0,-4-2 28 16,-7-3 85-16,-8 2-17 0,-3-2-45 15,-1 0-32-15,-12 1-45 0,-2-1-55 0,-8 2-15 16,-7 1-18-16,-6 4-40 0,-8 3-66 15,-3 3-90-15,-4 3-185 0,4 3-243 16,13 3-490-16,-5 11-335 0</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5:52:11.534"/>
    </inkml:context>
    <inkml:brush xml:id="br0">
      <inkml:brushProperty name="width" value="0.05292" units="cm"/>
      <inkml:brushProperty name="height" value="0.05292" units="cm"/>
      <inkml:brushProperty name="color" value="#FF0000"/>
    </inkml:brush>
  </inkml:definitions>
  <inkml:trace contextRef="#ctx0" brushRef="#br0">4966 2017 303 0,'0'0'538'16,"0"0"-95"-16,0 0-121 0,0 0-19 15,0 0-24-15,0 0 9 0,0 0-1 0,0 0 31 16,0 0-47-16,0 0-23 15,29-31-37-15,-29 31-13 0,0 0-12 16,0 0-43-16,0 0-50 0,0 0-54 16,-2 0-39-16,2 0-40 0,0 0-53 0,0 6-44 15,3 4 83-15,3 6 54 0,4 3 28 16,-1 3 9-16,-1 3-9 0,-1-1 4 0,0 0 2 16,1 1-9-16,-2-2-25 15,-2-1-2-15,3 0-2 0,-3-1 4 0,1-3 0 16,-1-2-3-16,-1-1-43 0,0-4-20 15,1-1-21-15,-1-3-11 0,-1-3-75 16,2-4-67-16,-3 0-17 0,3-9 63 16,2-7-214-16,-1 2-404 0,5-17-1001 15</inkml:trace>
  <inkml:trace contextRef="#ctx0" brushRef="#br0" timeOffset="231.5">5287 1956 1805 0,'0'0'713'0,"0"0"-134"0,0 0-89 0,0 0-74 16,0 0-140-16,0 0-127 0,0 0-86 0,0 0-63 16,0 0-65-16,0 0 65 15,10 27 3-15,-2-10 50 0,-1 2-10 0,1 3-15 16,-2-1-10-16,1-1-3 0,-2 1 7 16,2 0-22-16,-3-2-35 0,2-1-39 15,-2 0-31-15,1-3-41 0,-1 0-38 16,-1-3-53-16,2-1-88 0,-3-4-122 15,-2-3 39-15,1-2 20 0,-1-2-177 16,2-3 64-16,2-11-652 0</inkml:trace>
  <inkml:trace contextRef="#ctx0" brushRef="#br0" timeOffset="451.79">5263 1751 2045 0,'0'0'534'0,"0"0"-199"16,0 0-34-16,0 0-52 0,0 0-9 15,0 0 3-15,0 0-48 0,0 0-58 16,0 0-53-16,0 0-66 0,0 0-18 16,0-37-43-16,0 37-10 0,0 0-109 15,1 0-124-15,2 0-100 0,-3 2-154 16,0 1-44-16,0 0-530 0</inkml:trace>
  <inkml:trace contextRef="#ctx0" brushRef="#br0" timeOffset="693.69">4731 1699 2182 0,'0'0'727'0,"0"0"-219"16,0 0-97-16,0 0-84 0,0 0-106 0,0 0-82 15,0 0-31-15,0 0-30 16,0 0-35-16,0 0-43 0,0 0-21 0,-13 4-34 16,13-4-161-16,0 2-126 15,3 2-191-15,7 0-57 0,-5 0-104 0,9 3-888 0,-33-32 871 16</inkml:trace>
  <inkml:trace contextRef="#ctx0" brushRef="#br0" timeOffset="959.72">5512 1831 264 0,'0'0'1505'0,"0"0"-1096"0,0 0-73 0,0 0-20 16,0 0-33-16,0 0-79 0,0 0-45 0,89 52-29 16,-61-34-35-16,0 1-7 15,0 5-6-15,-3 0-16 0,-4-1 9 0,-1 3-1 16,-5 1-18-16,-4-1-25 0,-4 2-31 16,-5 0-44-16,-2 2-31 0,-5-1-29 15,-10 1-25-15,-6 1-92 0,-6-1-113 16,-12-1-50-16,-6-1-61 0,9-7-311 15,-32 5-510-15</inkml:trace>
  <inkml:trace contextRef="#ctx0" brushRef="#br0" timeOffset="1180.6">4603 2081 2111 0,'0'0'1075'0,"0"0"-661"0,0 0-74 16,0 0-79-16,0 0-261 0,0 0-66 16,0 0-53-16,0 0 119 0,-15 82 18 15,15-43-18-15,6 4-18 0,8-1 18 16,4 3 0-16,6-3-19 0,6 0-170 16,8-6-159-16,9-3-249 0,-11-11-381 15,34 4-907-15</inkml:trace>
  <inkml:trace contextRef="#ctx0" brushRef="#br0" timeOffset="2563.1">7287 1799 388 0,'0'0'1744'0,"0"0"-1314"15,0 0-201-15,0 0 47 0,0 0 62 16,0 0-43-16,0 0-122 0,0 0-173 15,0 0-25-15,0 0-63 0,0 0 88 16,-50 34 79-16,41-4 28 0,-2 5-23 0,-1 2-23 16,-3 2 7-16,-1 0-27 0,-4 2-13 15,-5-1-6-15,-4 3-10 0,-7-4-12 16,-1 1-50-16,-1 0-81 0,2-5-8 16,4-3-46-16,8-5-71 0,5-5-124 15,11-5-66-15,5-5-94 0,3-6-286 16,0-6-483-16</inkml:trace>
  <inkml:trace contextRef="#ctx0" brushRef="#br0" timeOffset="2808.15">7103 1908 1436 0,'0'0'1102'0,"0"0"-690"16,0 0-50-16,0 0-7 0,0 0-24 15,0 0-40-15,9-66-77 0,-9 65-118 0,0 1-96 16,0 0-62-16,4 2-34 15,6 6 40-15,7 6 56 0,5 2 62 0,7 5 25 16,4 1-13-16,3 1-15 0,0 3-4 16,0 0-33-16,-1 2-10 0,-2 0-12 15,-3 2 0-15,-4-1-3 0,-5 1-49 16,-3 0-56-16,-5-2-47 0,-6-1-75 0,-5 0-46 16,-2-1-93-16,-6-3-154 15,-10 0-82-15,3-7-729 0</inkml:trace>
  <inkml:trace contextRef="#ctx0" brushRef="#br0" timeOffset="2970.51">6942 2355 1342 0,'0'0'1027'16,"0"0"-688"-16,0 0 24 0,0 0-98 16,0 0-160-16,100-81-63 0,-38 63-23 0,9 0-17 15,6 1 0-15,2 3-1 0,-7 3-1 16,-5 0-19-16,-10 2-178 0,-7 2-114 15,-4-2-149-15,-14 4-706 0</inkml:trace>
  <inkml:trace contextRef="#ctx0" brushRef="#br0" timeOffset="3425.82">7844 1847 1831 0,'0'0'1041'0,"0"0"-539"0,0 0 14 15,0 0-37-15,0 0-109 0,0 0-60 16,0 0-121-16,0 0-119 0,0 0-70 0,0 0-85 16,0 0-55-16,-31-5 48 0,36 23 92 15,2 5 49-15,0 4-9 0,5 2-28 16,-1 1-11-16,1 1 11 0,4 1-12 16,1 0 1-16,-1-1 0 0,-1 0 2 15,0-2 12-15,1-4 1 0,-6-2-16 16,2-2 1-16,-3-3-1 0,-1-4-57 15,-2-2-17-15,-4-6 4 0,0-2 9 0,-2-3 61 16,1-1 21-16,-1 0 65 0,0 0 21 16,-5-5 9-16,-11-6-65 0,-5-4-51 15,-4 0-21-15,-6-2 9 0,0 3 10 16,0 3-13-16,1 4-7 0,1 1 10 16,-2 3 9-16,-1 3-15 0,2 0 3 15,4 1-7-15,4 3-8 0,5 3-4 16,5 0-12-16,4 2-6 0,3 3 6 15,4 2 16-15,1 2 8 0,0-1-5 16,3 2-19-16,8-2-22 0,2-1 16 0,6-1 24 16,3-1 9-16,5-2-2 0,6-3-26 15,7-2-17-15,4-4-23 0,2-1-25 16,6 0-50-16,-1-8-143 0,4-3-142 16,-3-4-106-16,-1-3-135 0,-15 4-610 15</inkml:trace>
  <inkml:trace contextRef="#ctx0" brushRef="#br0" timeOffset="3975.66">8462 1891 893 0,'0'0'1552'0,"0"0"-1008"0,0 0-37 0,0 0-30 15,0 0-77-15,0 0-97 0,0 0-54 16,0 0-57-16,0 0-110 0,0 0-82 16,0 0-54-16,-27-52-35 0,27 61-36 15,0 6 119-15,1 6 6 0,3 3 15 16,2 2-13-16,4 2 1 0,-3-1 9 15,4 2-12-15,-1-1 1 0,0-1 1 16,0 1-2-16,0-5-12 0,1-2 11 16,-3-2 0-16,-1-3-48 0,1-4-40 15,-5-5-28-15,0-3 12 0,-1-2 78 16,-2-2 27-16,0 0 86 0,0-2 40 16,-6-3 18-16,-6-4-144 0,-4-1-21 15,-5-3 12-15,-5 2 9 0,-3 0 18 0,-1 4-18 16,-2 0-1-16,1 4-2 0,-1 3 0 15,0 0-12-15,3 4-1 0,2 4-5 16,5 2 9-16,5 1-16 0,4 2-18 0,2-2 3 16,6 2 9-16,4 1 9 0,1 2-2 15,3-4-32-15,9 4-21 0,1-3 21 16,6 0 9-16,4-2-9 0,6-1-34 16,1-3-22-16,7-2-2 0,3-2-15 15,0-2-98-15,2-1-129 0,-2 0-67 16,-2-5-74-16,-2-3-78 0,-4-1 67 15,-1-3 182-15,-5-1 277 0,0-1 52 16,-5 0 342-16,-3 0 192 0,-4 2-28 16,-5 4 40-16,-2 1 8 0,-5 2-45 15,-1 4-79-15,-1 1-99 0,0 0-128 16,0 0-84-16,0 0-45 0,0 0-32 0,0 0-42 16,0 0-23-16,0 0-32 0,0 3-31 15,2 4 10-15,1 2 72 0,-1 3-11 16,4-1-77-16,-2 1-78 0,-2 1-40 15,1-2-71-15,-3-1-132 0,1 0-211 0,-1-4-124 16,2 0-907-16,-27-116 1037 0</inkml:trace>
  <inkml:trace contextRef="#ctx0" brushRef="#br0" timeOffset="4120.14">8789 2024 1852 0,'0'0'493'0,"0"0"-125"16,0 0-56-16,0 0-104 0,0 0-87 15,0 0-105-15,-4-65-16 0,4 63-92 16,4 2-135-16,2 0-127 0,1 0-56 0,3 5-171 16,-2-2-399-16,4 0 254 0</inkml:trace>
  <inkml:trace contextRef="#ctx0" brushRef="#br0" timeOffset="4365.92">9030 1735 737 0,'0'0'1835'16,"0"0"-1196"-16,0 0-103 0,0 0 1 16,0 0-92-16,0 0-160 0,0 0-138 15,0 0-80-15,0 0-67 0,0 0-51 16,0 0-53-16,-9-8 43 0,15 25 61 16,4 3 61-16,1 6-18 0,3 4-6 15,1 1-1-15,0-1-2 0,-1 4-32 16,2-2 0-16,0 1-2 0,-3-3-6 0,-3 1-70 15,0 0-50-15,-4-2-30 16,-2-2-59-16,-2 0-97 0,-2-4-117 16,0-2-233-16,0-3-71 0,0-5-608 0</inkml:trace>
  <inkml:trace contextRef="#ctx0" brushRef="#br0" timeOffset="4629.62">9037 2130 16 0,'0'0'767'0,"0"0"-220"15,0 0-82-15,0 0-147 0,0 0-156 16,87-67-13-16,-56 58 29 0,1 1-17 16,0 3-20-16,-2 0-41 0,-3 3-4 15,-2-1 9-15,-5 2-6 0,-3 1-6 16,-4 0-14-16,0 0 4 0,-3 0 9 16,3 0 9-16,-3 2 6 0,-1 2 3 15,2 0-12-15,-3 4-20 0,-1 0-3 0,4 4-4 16,-3 2-2-16,0 3-17 0,-2 3-27 15,1-2-25-15,0 2-15 0,-1-1-32 16,-1 1-65-16,-3-2-62 0,0-2-66 16,1 0-79-16,-3-2-162 0,0-4-79 15,0-3-440-15,0-6-418 0</inkml:trace>
  <inkml:trace contextRef="#ctx0" brushRef="#br0" timeOffset="4780.12">9569 1920 1231 0,'0'0'1202'16,"0"0"-838"-16,0 0-81 0,0 0-66 0,0 0-115 16,0 0-102-16,0 0-137 0,0 0-74 15,0 0-82-15,0 0-42 0,-32 1-119 16,32 7-235-16,0 8-505 0</inkml:trace>
  <inkml:trace contextRef="#ctx0" brushRef="#br0" timeOffset="5081.66">9693 2030 88 0,'0'0'1320'0,"0"0"-641"0,0 0-145 0,0 0-148 16,0 0-127-16,0 0-14 0,0 0-26 15,0 0-46-15,0 0-48 0,0 0-24 16,-16 46-23-16,13-34-28 0,0-1-28 16,2 2-22-16,-1 0 0 0,2 0-2 15,0 0-1-15,6-1 3 0,7 1 10 16,4 0 18-16,6 0 3 0,6-1-3 0,3-2 3 15,2-2-3-15,3-2 0 0,-4-2-16 16,-3-4-11-16,-3 0-1 0,-2-1 13 16,-4-7 8-16,-5-2 22 0,-7-2 13 15,-1-3 9-15,-5-3 101 0,-3-4-13 16,-8-3-68-16,-4 0-39 0,-6-1-34 16,-1 1-12-16,-3 6-27 0,-1 2-40 15,1 5-95-15,-4 4-60 0,2 4-56 16,4 3-132-16,4 1-273 0,6 0-338 15,7 0-714-15</inkml:trace>
  <inkml:trace contextRef="#ctx0" brushRef="#br0" timeOffset="5534.7">10193 2046 2180 0,'0'0'784'0,"0"0"-266"0,0 0-149 16,0 0-107-16,0 0-66 0,0 0-100 15,0 0-96-15,0 0-31 0,0 0-68 16,0 0-55-16,0 0 154 0,4 14 53 16,1 2 0-16,-3-1-13 0,4 1-8 15,-2-3-17-15,-2-1-12 0,1 0 10 0,0-4-12 16,-3-2 1-16,1-2-2 0,-1 0-19 15,0-4-28-15,0 1 16 0,0-1 31 16,0 0 16-16,0 0 71 0,0-4 37 16,-3-4-81-16,0-5-43 0,0-3 0 15,3-2-52-15,0-1 29 0,3 0 23 0,6 1 28 16,1 1 3-16,4 2 0 16,0 4-16-16,1 1 25 0,3 3 3 0,0 2 19 15,4 2 6-15,0 2-10 0,4 1-21 16,-1 0-16-16,3 0-5 0,-1 3-14 15,-4 3 10-15,-4 2 22 0,-3 1-34 16,-6 1-22-16,-3 3-21 0,-4 1-21 16,-1 2-13-16,-2 2 9 0,0-2-18 15,0 1-22-15,-3 1-57 0,3-1-46 16,0 1-108-16,8-4-185 0,10-1-77 16,-3-4-147-16,23-5-895 0</inkml:trace>
  <inkml:trace contextRef="#ctx0" brushRef="#br0" timeOffset="5898.1">11055 2017 1195 0,'0'0'791'0,"0"0"-228"0,0 0-61 0,0 0-52 0,0 0-141 15,0 0-47-15,0 0-84 0,0 0-38 16,-87-66-29-16,66 65-28 0,0 1-46 16,1 1-26-16,3 4-11 0,-2 3-31 15,3 1-6-15,3 1 3 0,2 3-3 16,2 1-16-16,2 3-21 0,6 0-4 15,1 1-6-15,0-2-44 0,5 1-17 16,7-3 0-16,-1-1 0 0,5-1-4 16,-1-6-35-16,3-2 14 0,-2-4 170 15,3 0 55-15,-2-4 72 0,2-4 29 16,-2 0 9-16,2-3-1 0,1 1-16 16,0-3-6-16,2-1 1 0,-2 0 10 15,-2-2 4-15,-1 2-2 0,-3 4-26 0,-2 1-19 16,-7 5-92-16,0 2-18 0,-4 2-76 15,2 2-32-15,0 3 22 0,3 4 83 16,2 2 3-16,0 0-1 0,0 2-34 16,2-3-73-16,-4-1-47 0,1-2-59 0,-2-3-116 15,-2-3-240-15,-1-1-111 0,1-4-447 16</inkml:trace>
  <inkml:trace contextRef="#ctx0" brushRef="#br0" timeOffset="6080.02">11412 1623 2523 0,'0'0'819'0,"0"0"-325"16,0 0-214-16,0 0-227 0,0 0-22 15,0 0 78-15,0 0 46 0,33 75-35 16,-18-49-36-16,0 3-41 0,-2 1-16 16,3-1-14-16,-1 1-10 0,-1 1-3 15,2-2-52-15,-3 2-158 0,0 1-98 0,-4-1-201 16,-5-9-558-16,-3 4-1053 0</inkml:trace>
  <inkml:trace contextRef="#ctx0" brushRef="#br0" timeOffset="6859.12">13222 1560 1674 0,'0'0'723'0,"0"0"-210"15,0 0-65-15,0 0-112 0,0 0-94 16,0 0-44-16,0 0-20 0,0 0-42 15,0 0-52-15,-10 3-47 0,10 3-37 0,0 4 0 16,6 6 43-16,1 4 25 16,0 4 18-16,3 4-3 0,-2 0-19 0,1 1 1 15,-3 1 5-15,2 0-24 16,0-2-28-16,-2-2-15 0,2-2-2 0,1-2 1 16,-1-3 0-16,1 1-2 15,-3-4 0-15,2-2-52 0,-3-2-55 0,0-1-34 16,-2-4-12-16,1-2-23 0,-3-1-57 15,-1-2-84-15,0-2-115 0,0 0-50 16,0-7 51-16,0 2-966 0</inkml:trace>
  <inkml:trace contextRef="#ctx0" brushRef="#br0" timeOffset="7068.17">13273 1584 1015 0,'0'0'1286'0,"0"0"-747"0,0 0-55 16,0 0-50-16,0 0-78 0,0 0-151 15,0 0-121-15,0 0-50 0,0 0-31 16,79-33 13-16,-60 38 2 0,2 2-15 16,2 3 0-16,-1 0 0 0,2 3-3 15,-1 1-41-15,0 3-33 0,-5 1-22 16,0 0-32-16,-4-1-17 0,0-1-47 16,-4 0-45-16,0-2-84 0,0-3-57 0,3-2-34 15,4-1-48-15,-4-4-350 16</inkml:trace>
  <inkml:trace contextRef="#ctx0" brushRef="#br0" timeOffset="7261.77">13904 1562 424 0,'0'0'1527'0,"0"0"-957"0,0 0-142 16,0 0-92-16,0 0-157 0,0 0-15 15,-94-14 26-15,63 18-21 0,0 3-42 16,1 0-53-16,2 2-52 0,-1 1-22 0,2 2-3 15,3 2-34-15,4 1-22 0,4 0-65 16,4 0-77-16,7 0-77 0,3 0-98 16,2-2-58-16,2-2-8 0,6 0-204 15,-1-5-142-15</inkml:trace>
  <inkml:trace contextRef="#ctx0" brushRef="#br0" timeOffset="7515.73">13836 1623 7 0,'0'0'1710'0,"0"0"-1039"0,0 0-116 16,0 0-38-16,0 0-65 0,0 0-60 16,0 0-61-16,39-67-58 0,-38 67-95 15,-1 0-93-15,0 0-79 0,2 0-6 16,-1 4-67-16,4 6 0 0,0 5 67 0,1 6 2 16,2 2-1-16,-2 3 13 0,0-1 1 15,-1 1-15-15,-1 2-11 0,0-2-19 16,1 2 8-16,-1-2-21 0,-1 1-6 15,0-2-33-15,-1 1 2 0,4-2-22 16,-1-1-70-16,2 0-30 0,4-3-61 16,-3-2-77-16,0-1-130 0,2-4-44 0,0-3-149 15,-4-5-640-15</inkml:trace>
  <inkml:trace contextRef="#ctx0" brushRef="#br0" timeOffset="8213.79">14153 1867 1688 0,'0'0'681'16,"0"0"-98"-16,0 0-2 0,0 0-92 16,0 0-124-16,0 0-93 0,0 0-99 0,0 0-104 15,0 0-69-15,0 0-70 0,0 0 57 16,-32 20 12-16,24-8 1 0,2 3-24 16,3 3-1-16,3-3-3 0,0 3 1 15,7 0 5-15,9-1 8 0,3-1 13 16,4-4-10-16,6 0-45 0,1-3 16 15,6-4 18-15,2-4 21 0,0-1-20 16,1 0-7-16,-4-7 28 0,-5-4 0 16,-4-2 59-16,-7-1 12 0,-5-2-1 15,-5-2-5-15,-5-2 15 0,-4-2-4 16,-1-1-17-16,-11-1-17 0,-5 0-17 16,-2 3-25-16,-5 3-15 0,-1 3-13 0,-2 7-15 15,0 3-39-15,3 4-75 0,-2 1-34 16,5 4-66-16,3 5-142 0,4 2-196 15,4 0-47-15,9 2-57 0,1-3-437 16</inkml:trace>
  <inkml:trace contextRef="#ctx0" brushRef="#br0" timeOffset="8827.03">14750 1776 1729 0,'0'0'797'16,"0"0"-259"-16,0 0-6 0,0 0-101 0,0 0-124 16,0 0-137-16,0 0-99 0,0 0-71 15,0 0-54-15,0 0-67 0,0 0 93 16,-12 14 28-16,11 1 28 0,-2 0 12 16,3 0-6-16,-1 1-6 0,1-2-25 15,0-1 0-15,0 0 10 0,-2-3-11 16,2-1-2-16,-1 0-19 0,-1-2-37 15,2-4-2-15,-1 0-20 0,1-2-12 16,-2 0 80-16,2-1 10 0,0 0 103 0,-1-4 30 16,-1-5-107-16,2-2-24 0,-1-3-1 15,1-4 30-15,0 0 9 0,1 0 1 16,5-3-11-16,4 5-8 0,2-1-7 16,1 4-12-16,2 1 1 0,2 3-4 15,1 3 0-15,1 2 1 0,-2 1 23 16,0 3-11-16,-1 0-12 0,2 4 1 15,-2 5 25-15,2 1 7 0,1 4-16 16,-3 1-15-16,-1-1-1 0,-1 2-2 16,-3-2-2-16,-2-3-20 0,-2 1-18 15,-3-3-34-15,-1 0-6 0,0-4-25 0,-1-1 6 16,-2-2 6-16,0 0 2 0,1-2 38 16,-1 0 53-16,0-2 56 0,0-4 72 15,2-6-109-15,0-2-1 0,5-4 1 16,-1-1 18-16,4 0 50 0,2-1 27 0,2 3-12 15,5 2-41-15,0 3-12 0,2 2-18 16,5 2-16-16,2 3 4 0,-1 3 17 16,-2 2 1-16,-1 0-37 0,-4 0-9 15,-4 6-22-15,-6 0-14 0,-3 5 32 16,-4 0-30-16,0 2-21 0,-3 1-22 16,0 1-13-16,-1 0 0 0,-4 1-53 15,-5 0-32-15,0 1-111 0,0 0-241 16,3-3-180-16,1-3-605 0</inkml:trace>
  <inkml:trace contextRef="#ctx0" brushRef="#br0" timeOffset="9181.94">15531 1878 1806 0,'0'0'677'0,"0"0"-162"0,0 0-87 16,0 0-127-16,0 0-58 0,0 0-27 0,0 0-29 15,78-40-63-15,-59 32-56 0,2 2-37 16,2-1-30-16,1-2-1 0,-5 3-1 15,-1-1 1-15,-4 0-37 0,-3 0-34 16,1-3-53-16,-2-1-41 0,0 0-61 16,0-1-42-16,-1-2 2 0,-1 0 14 15,-2 0 140-15,-4 0 96 0,-2 1 16 0,-3 1 74 16,-7 2 86-16,-2 2 8 0,1 4-31 16,-6 3-71-16,-1 1-9 0,-6 0-16 15,-2 4 16-15,0 3 12 0,-1 4-19 16,4 1-25-16,2 2-25 0,4 3 1 15,5 1-1-15,4 1-1 0,2 0-17 16,6 2 2-16,0-2 16 0,7 0 2 16,5 1 17-16,6-4 9 0,3 0 0 15,6-2-3-15,3-1-2 0,1-2-1 16,3-3 6-16,2-2-28 0,1-3-18 0,1-3-162 16,3 0-53-16,-1-5-97 15,2-4-170-15,-12 0-308 0,10-4-794 0</inkml:trace>
  <inkml:trace contextRef="#ctx0" brushRef="#br0" timeOffset="9519.44">16143 1764 1369 0,'0'0'799'0,"0"0"-195"0,0 0-100 16,0 0-152-16,0 0-96 0,0 0-48 15,0 0-90-15,0 0-118 0,0 0-60 16,0 0-36-16,0 0 96 0,-16-6 60 16,13 15 14-16,-1 0-17 0,3-1-20 15,0-1-6-15,-1-2-6 0,-1 0-22 16,2-3-3-16,-1 0-12 0,1-2-4 15,-1 0-3-15,2 0 1 0,-3 0-4 16,3 0 19-16,-1-4-22 0,-2-4-31 0,3-2 15 16,0-3 41-16,0-3 28 0,0 1 35 15,7-1 21-15,4-1-10 0,6 2-24 16,3 0-16-16,5 2-6 0,3 1 6 16,5 5-13-16,6 0 1 0,-1 3 6 15,-1 4-16-15,-1 0 7 0,-1 0-19 0,-5 4 0 16,-4 1-28-16,-3 2 3 0,-8 2 3 15,-3 0-5-15,-6 2 11 0,-3 2-18 16,-3 0-15-16,-1 2-1 0,-7 1 7 16,-6 0-19-16,1 0-29 0,-1 1-66 15,-1-2-110-15,2 0-212 0,0 1-157 16,3-5-404-16,1-5-560 0</inkml:trace>
  <inkml:trace contextRef="#ctx0" brushRef="#br0" timeOffset="9759.83">16573 1498 2213 0,'0'0'684'0,"0"0"-214"0,0 0 2 15,0 0-8-15,0 0-53 0,0 0-74 0,0 0-136 16,0 0-132-16,0 0-69 0,0 0-52 16,0 0-42-16,15-18-37 0,-9 31 131 15,0 2 27-15,3 5 1 0,-1-1-1 16,0 1-15-16,-1 0-12 0,-1 1-24 15,0-2-25-15,-1-1-49 0,-1 1-49 16,2-2-40-16,2 1-36 0,0-1-32 16,1 0-113-16,-1-2-181 0,0-3-60 15,-2-1-146-15,-2-4-278 0,-3-1 339 16</inkml:trace>
  <inkml:trace contextRef="#ctx0" brushRef="#br0" timeOffset="10032.82">16712 1790 313 0,'0'0'1057'0,"0"0"-553"0,0 0-99 15,0 0-59-15,0 0-75 0,0 0-15 16,77-71-26-16,-55 53-40 0,-5 2-38 15,2-1-29-15,-4 4-7 0,-2 0-28 16,1 3-21-16,-3 2-8 0,-2 0-22 16,-1 5-18-16,-1-1 9 0,-2 1 3 15,0 0 13-15,-2 2-4 0,3 0-6 0,-1 1-6 16,4 0-3-16,-1 0-22 0,3 0-3 16,4 0 1-16,1 4 0 0,2 1 0 15,0 1 2-15,0 4 25 0,-1 1 0 16,-2 1 3-16,-3-1 0 0,0 3-19 15,-3 0-9-15,-3 1 0 0,-3-2 22 16,2-1-7-16,-5 0-2 0,0-1-15 16,-5 0 0-16,-7-1 14 0,-6 2-13 15,-4-2-2-15,-7-1-35 0,-6-1-91 16,-3-2-122-16,-3-3-188 0,11 0-336 16,-13-3-601-16</inkml:trace>
  <inkml:trace contextRef="#ctx0" brushRef="#br0" timeOffset="10884.98">18472 1470 1380 0,'0'0'1238'16,"0"0"-830"-16,0 0-88 0,0 0 70 16,0 0 38-16,0 0-161 0,0 0-153 15,0 0-114-15,0 0-12 0,0 0-26 16,-41 4 38-16,26 17 46 0,-4 7 19 16,0 2-19-16,-1 5-24 0,0 0-20 0,7 2-1 15,3 1 2-15,2 1 9 0,6 1-12 16,2 0 25-16,3 0-9 0,11-1-16 15,8-3-15-15,3-3-7 16,12 0 1-16,5-4-10 0,8-2-55 0,5-3-44 16,3-3-57-16,1-6-63 0,-5-4-106 15,-3-6-179-15,-15-4-118 0,3-2-810 16</inkml:trace>
  <inkml:trace contextRef="#ctx0" brushRef="#br0" timeOffset="11149.84">19000 1551 1911 0,'0'0'1142'0,"0"0"-670"0,0 0-37 15,0 0 31-15,0 0-121 0,0 0-115 16,0 0-114-16,0 0-104 0,0 0-12 16,0 0-104-16,0 0-48 0,-11 12 142 15,19 10 10-15,3 7 86 0,1 3-25 16,-1 3-3-16,1 1-18 0,1 0-13 15,-3 0 7-15,0-1-22 0,-1-3-12 16,-2-3 0-16,-3 0-73 0,-1-6-34 0,-1-1-55 16,-2-4-72-16,0-3-63 15,-2-3-107-15,-2-3-118 0,-3-5-103 16,-3-4-21-16,2 0-561 0</inkml:trace>
  <inkml:trace contextRef="#ctx0" brushRef="#br0" timeOffset="11329.81">19014 1734 1565 0,'0'0'708'0,"0"0"-253"15,-4-67-28-15,4 47 6 0,0-1-105 0,0 3-42 16,6-1-37-16,2 5-46 0,2 1-37 16,2 3-55-16,1 3-50 0,1 5-61 15,3 2-60-15,6 0 60 0,2 8 6 16,4 2 15-16,7 3-21 0,-3 2-36 16,-1 1-17-16,-1-1-51 0,-6 2-68 0,-2-3-51 15,-4 0-76-15,-5-2-120 16,-2-1-180-16,-4-1-29 0,-2-4-539 15</inkml:trace>
  <inkml:trace contextRef="#ctx0" brushRef="#br0" timeOffset="11512.84">19719 1511 2090 0,'0'0'715'0,"0"0"-232"16,0 0-95-16,0 0-73 0,0 0-108 15,0 0-107-15,0 0-51 0,-85-41-21 16,62 41-9-16,-2 0-19 0,2 4-18 0,0 5-32 15,1 3-12-15,-1 4-25 0,1 2-42 16,1 2-66-16,1 1-51 0,1 0-84 16,6-1-103-16,3 0-21 0,2-2-231 15,6-7-459-15</inkml:trace>
  <inkml:trace contextRef="#ctx0" brushRef="#br0" timeOffset="11731.64">19637 1589 935 0,'0'0'1271'15,"0"0"-709"-15,0 0-43 0,72-83-2 0,-52 60-71 16,-6 4-65-16,-2 7-74 0,-4 2-75 16,-3 7-37-16,-2 2-53 0,-3 1-103 15,1 0-39-15,1 0-61 0,1 7-39 16,-1 6 12-16,4 4 88 0,3 4 0 16,-1 6 15-16,0-2-14 0,2 4-1 15,0 0 1-15,-1 2-1 0,-1-1-49 0,2 1 1 16,-1-1-7-16,0 2-34 0,0 1-91 15,2 0-69-15,3 1-116 0,3-5-106 16,2 1-170-16,1-5-34 0,-3-7-567 16</inkml:trace>
  <inkml:trace contextRef="#ctx0" brushRef="#br0" timeOffset="12101.02">20346 1819 1838 0,'0'0'752'0,"0"0"-231"15,0 0-117-15,0 0-100 0,0 0-116 16,-84-47-65-16,63 44-32 0,0-2-23 16,1 4-12-16,2 1-47 0,4 0-9 0,2 6-40 15,1 2-22-15,3 4 15 0,2 1 19 16,0 2-12-16,2 2-7 0,4-2-39 16,0-1-8-16,0 1-29 0,4-2-6 15,3-1-7-15,2-1 28 0,0-5 31 16,1 0 77-16,1-4 7 0,-2-2 139 15,2 0 69-15,-2 0 3 0,4-7-33 16,1 0-19-16,0-1-27 0,1-1 4 16,-2 1-8-16,2 0-24 0,-4 2-25 0,0 2-10 15,-2 0-11-15,-3 3-29 0,0 0-12 16,1 1-24-16,2 0-22 0,2 0-8 16,5 0 11-16,2 5 17 0,2 1 0 15,0 2 1-15,2 0-45 0,-1-1-48 0,-1 2-23 16,-1-3-28-16,-2-3-37 15,-1-1-61-15,1-2-127 0,-2 0-144 0,3-4-156 16,-4-2-625-16</inkml:trace>
  <inkml:trace contextRef="#ctx0" brushRef="#br0" timeOffset="12330.04">20905 1445 2478 0,'0'0'720'0,"0"0"-234"15,0 0 42-15,0 0-122 0,0 0-178 0,0 0-158 16,0 0-51-16,78 6 39 0,-40 12 6 16,3 3 0-16,1 5-15 0,-1 3-16 15,-4 4-8-15,-7 2 2 0,-6-2-18 16,-6 2-9-16,-6 0-39 0,-9-3-7 0,-3 1-9 16,-11-3 13-16,-9 1-10 0,-8 0-49 15,-8-2-105-15,-4 1-106 0,-2-5-125 16,-1-1-189-16,3-5-96 15,9-6-504-15</inkml:trace>
  <inkml:trace contextRef="#ctx0" brushRef="#br0" timeOffset="13615.05">8508 4299 191 0,'0'0'672'15,"0"0"-135"-15,0 0-68 0,0 0-112 16,0 0-41-16,0 0-13 0,0 0-55 0,0 0-6 15,0 0-13-15,-62-4-33 0,55 5-1 16,-2 1-28-16,3 3-105 0,-3-2-9 16,4 1-53-16,2 0 180 0,3-1-180 15,0 2-34-15,0 3-77 0,0 7 11 16,0 7 100-16,0 5 43 0,2 7 1 16,1-2-13-16,1 3-31 0,0 0 3 15,3-4 22-15,1 0-23 0,-3-1 0 16,3-3 14-16,-1-1-13 0,-3-2 12 0,2-3-15 15,-3-2-31-15,0-2-137 0,-2-2-83 16,-1-1-150-16,0-2-36 0,2 0-42 16,-2-4-97-16,1-1-241 0</inkml:trace>
  <inkml:trace contextRef="#ctx0" brushRef="#br0" timeOffset="13869.29">8413 4350 1539 0,'0'0'1229'16,"0"0"-885"-16,0 0-185 0,0 0 153 0,13-65 44 15,-10 61-61-15,1 4-186 16,-1 0-109-16,7 0-68 0,3 5 68 0,3 2 18 16,8 4 44-16,5 2-27 0,1 2-14 15,2 3-21-15,1 0-11 0,1 2 9 16,-3-1 0-16,0 0-1 0,-3 1-112 15,-5-4-29-15,-4 1-22 0,-3 0-67 16,-3-4-59-16,1-2-26 0,-4-1-77 0,3-6-197 16,-4-1-546-16</inkml:trace>
  <inkml:trace contextRef="#ctx0" brushRef="#br0" timeOffset="14059.65">9155 4317 1471 0,'0'0'984'0,"0"0"-536"0,0 0 67 15,0 0 6-15,0 0-120 0,0 0-231 16,0 0-77-16,0 0-50 0,-78-24-15 0,48 27-16 16,0 4-10-16,-2 1-2 0,0 2-21 15,2 1-29-15,4-1-64 0,3 4-50 16,4-2-63-16,4 1-85 0,4 1-103 16,2 1-23-16,7-2-113 0,2-2-137 15,0-3-349-15</inkml:trace>
  <inkml:trace contextRef="#ctx0" brushRef="#br0" timeOffset="14311.91">9168 4282 2323 0,'0'0'968'0,"0"0"-496"16,0 0-16-16,0 0-84 0,0 0-80 0,0 0-109 15,0 0-73-15,0 0-95 0,0 0-15 16,0 0-55-16,0 0 55 0,72 2 16 15,-50 17-15-15,2 5 0 0,-3 5-1 16,-1-1 0-16,-4 4-1 0,-2 1-15 16,-4 2-17-16,-4 1 12 0,2 0 19 15,-3 1-41-15,-2 2-18 0,-3-3-13 16,0 2-36-16,-5-2-84 0,-6 0-85 16,1-3-106-16,1-1-143 0,1-2-48 15,3-11-401-15,5 5-635 0</inkml:trace>
  <inkml:trace contextRef="#ctx0" brushRef="#br0" timeOffset="14676.78">9541 4814 1509 0,'0'0'1232'0,"0"0"-808"16,0 0 6-16,0 0 65 0,0 0-190 0,0 0-86 15,0 0-56-15,-98-54-49 0,67 54-44 16,-4 0-18-16,1 3-24 0,2 5-4 15,5 2-21-15,6 1-3 0,7 2-24 16,5 1-19-16,6-1-9 0,3 2-6 16,0 1-31-16,11 1-6 0,3-4 11 15,2 1-5-15,4 0-1 0,1-4-24 16,1-1-14-16,4-3-16 0,-2-3-29 0,2-2 3 16,-3-1 53-16,1-1 41 15,-3-6 63-15,-1-1 13 0,-4-3 11 0,3-2 46 16,-3 1 38-16,1-4 28 15,-1-1 9-15,3 1 10 0,-1-1-24 0,-2 1-12 16,0 5-37-16,-6 2 8 16,-2 2 38-16,-3 3 2 0,-2 4-80 0,-3 0-37 15,3 0-39-15,0 1-51 0,-2 8 22 0,2-2-3 16,0 5-28-16,-2-2-54 0,1 0-29 16,-1 2-126-16,2-2-217 0,3-2-163 15,0-3-569-15</inkml:trace>
  <inkml:trace contextRef="#ctx0" brushRef="#br0" timeOffset="14894.93">9851 4760 39 0,'0'0'2464'0,"0"0"-1844"0,0 0-72 16,0 0-42-16,0 0-205 0,0 0-208 15,0 0-93-15,0 0 2 0,0 0-2 16,88-18 49-16,-55 24 1 0,3 2-10 0,0 1-13 15,1 0-26-15,-3 0-1 16,-4 0-21-16,-2 0-34 0,-7-3-66 16,-4 1-71-16,-5-1-66 0,-5-2-133 0,-4 0-117 15,-3 0-96-15,0-2-380 0,0 1-445 16</inkml:trace>
  <inkml:trace contextRef="#ctx0" brushRef="#br0" timeOffset="15064.84">10226 4688 1812 0,'0'0'726'0,"0"0"-256"0,0 0-17 16,0 0-26-16,0 0-138 0,0 0-74 0,0 0-45 16,0 0-50-16,0 0-120 0,0 0-21 15,-49-29-13-15,32 43 30 0,-5 3 1 16,-2 4 0-16,0-1 3 0,1 2-24 16,2 2-72-16,3-3-22 0,6 1-37 15,4 0-216-15,4-3-218 0,2-5-95 16,2 7-717-16</inkml:trace>
  <inkml:trace contextRef="#ctx0" brushRef="#br0" timeOffset="15707.37">11122 4534 976 0,'0'0'1074'0,"0"0"-543"0,0 0-74 15,0 0-10-15,0 0-59 0,0 0-108 16,0 0-71-16,0 0-14 0,0 0 2 16,0 0-56-16,0 0-61 0,22-21-19 15,-6 15-61-15,11-4-11 0,6 1-13 16,9-2 9-16,1 0 3 0,5 4 9 16,-3 0 0-16,-3 3 3 0,-5 3-21 15,-7 1-86-15,-4 0-53 0,-9 0-75 16,-5 0-91-16,-2 5-121 0,-6 2-94 15,-2-1-122-15,-2 0-530 0</inkml:trace>
  <inkml:trace contextRef="#ctx0" brushRef="#br0" timeOffset="15875.74">11308 4662 140 0,'0'0'2081'0,"0"0"-1474"15,0 0-177-15,0 0-68 0,0 0-116 16,0 0-73-16,0 0 2 0,0 0-16 15,0 0-103-15,82-10-56 0,-40 0-39 16,6 0-51-16,-2 1-91 0,1 2-106 16,-6-1-130-16,-5 3-169 0,-9 1-638 15</inkml:trace>
  <inkml:trace contextRef="#ctx0" brushRef="#br0" timeOffset="17049.82">12927 4215 1273 0,'0'0'1348'16,"0"0"-962"-16,0 0-31 0,0 0 76 16,0 0-26-16,0 0-89 0,0 0-84 15,0 0-70-15,0 0-64 0,0 0-46 16,0 0-52-16,-3-13-9 0,6 17-58 16,4 5-50-16,2 7 117 0,6 7 10 15,1 4 48-15,4 6-22 0,0 3-8 16,-2 3 18-16,0 1 3 0,0-2-34 0,-2 1-15 15,-5-2 15-15,2-3-14 0,-3-3 2 16,-2-3 13-16,-1-1-16 0,1-6-21 16,-2-3-28-16,-1-3-36 0,-4-5-32 15,-1-2-21-15,0-2-22 0,0-4-29 0,0-2-63 16,-6 0-6-16,-3 0 15 0,-5-5-147 16,0-4-204-16,1 3-469 0,-5-11-450 0</inkml:trace>
  <inkml:trace contextRef="#ctx0" brushRef="#br0" timeOffset="17332.59">12814 4225 2221 0,'0'0'569'0,"0"0"-188"16,0 0 55-16,-10-66-39 0,13 48-93 0,9 0-81 15,6-2-57-15,8-1-52 0,7 1-43 16,9-1-25-16,6 3-13 0,5 4-5 15,6 4 5-15,3 3 1 0,0 6-3 16,-3 1 2-16,-4 5 7 0,-3 6-13 0,-7 2-27 16,-9 4-21-16,-9 2-25 0,-5 5-18 15,-11 2-12-15,-6 5-1 0,-5 2 28 16,-8 6 49-16,-11 1 20 0,-11 2 10 16,-2 1-2-16,-8-2-10 0,4-4-18 15,0-2-16-15,6-5-27 0,2-4-98 16,7-2-90-16,3-5-120 0,4-4-178 15,4-3-108-15,6-5-415 0,1-1-502 0</inkml:trace>
  <inkml:trace contextRef="#ctx0" brushRef="#br0" timeOffset="17666.84">13546 4556 2209 0,'0'0'1000'0,"0"0"-527"0,0 0-82 15,0 0-170-15,0 0-44 0,0 0-10 16,0 0-62-16,0 0-29 0,0 0-23 0,0 0-20 16,0 0 1-16,-12 39-33 0,9-24-1 15,3 5-28-15,0 0 7 0,12 2 3 16,3 0 18-16,8 0 10 0,3-3-10 16,1-4-34-16,3 0 34 0,-2-6 10 15,1-3 6-15,-2-2 17 0,4-4 10 16,-1 0 12-16,2-9 6 0,2-4-3 15,-5-2-9-15,1-3-6 0,-5-4 18 16,-7 0-1-16,-6-3 13 0,-6 4-12 16,-2-2-25-16,-4 0-23 0,0 5-13 0,0 4-3 15,-3 2-40-15,2 1-63 16,1 3-68-16,0-1-91 0,7 3-147 0,9 1-295 16,8 1-364-16,-2 0-272 0</inkml:trace>
  <inkml:trace contextRef="#ctx0" brushRef="#br0" timeOffset="17918.68">14431 4364 1433 0,'0'0'1568'15,"0"0"-947"-15,0 0-86 0,0 0-125 16,0 0-195-16,0 0-113 0,0 0-41 15,0 0-49-15,0 0-10 0,0 0-2 0,77 10 25 16,-44 0 8-16,4 4 4 0,5 4-16 16,1 0-5-16,3 3-13 0,-2-2 9 15,-2-1-9-15,-4-3-3 0,-5-1-67 0,-5-3-98 16,-8-4-97-16,-6-1-128 0,-5-5-176 16,-3-1-74-16,-3 0-336 0,-2-7-665 15</inkml:trace>
  <inkml:trace contextRef="#ctx0" brushRef="#br0" timeOffset="18097.6">14939 4348 1970 0,'0'0'783'16,"0"0"-165"-16,0 0-71 0,0 0-161 15,0 0-49-15,0 0-103 0,0 0-78 16,0 0-132-16,0 0-24 0,0 0-33 0,0 0 33 16,-100 36 3-16,74-8-3 0,0 3-9 15,3 0-18-15,4 0-16 0,5-2-113 16,5 1-69-16,5-2-45 0,4 1-134 15,4-5-127-15,12-2-46 0,0-7-244 16,25-2-1000-16</inkml:trace>
  <inkml:trace contextRef="#ctx0" brushRef="#br0" timeOffset="18597.06">15636 4362 2043 0,'0'0'576'16,"0"0"-193"-16,0 0 76 0,0 0-120 16,0 0-135-16,0 0-40 0,0 0-6 15,0 0 4-15,0 0 7 0,0 0 0 16,0 0-9-16,-8-6-26 0,23 3-55 15,8-1-45-15,6-1-16 0,6-3-3 16,4-1-13-16,3-1-2 0,1-2-1 0,0-2-20 16,-4-2-6-16,1 0 15 0,-4-2-16 15,-6 0-24-15,-7 1-3 16,-8 0 31-16,-6 2 9 0,-5 2 15 0,-4 0 12 16,-4 3-10-16,-6 0 1 0,-4 0-3 15,-3 3-15-15,-4 1-7 0,-3 1-2 16,-6 3 5-16,-3 2 1 0,-6 0-3 15,0 8-1-15,0 3 20 0,-2 5 2 0,5 0 22 16,4 4-22-16,6 0-13 0,7 2-8 16,6 2 6-16,5-3 2 0,6 1-5 15,2-1 0-15,3-3 18 0,7 1 15 16,6-2 0-16,1 1 7 0,1-1-7 16,2 1-14-16,2-1 2 0,-1-2 15 15,3-1-18-15,2-1-18 0,2-4-71 16,2-3-25-16,2-1-24 0,4-2-85 15,3-3-178-15,4 0-136 0,2-2-100 0,-11-1-375 16,22-3-402-16</inkml:trace>
  <inkml:trace contextRef="#ctx0" brushRef="#br0" timeOffset="18943.75">16529 4339 703 0,'0'0'1405'0,"0"0"-1007"15,0 0-60-15,-87-22-7 0,50 18-73 16,-1 1-39-16,0 2-21 15,2 1-22-15,3 0-31 0,4 1-49 0,3 6-52 16,3 2-44-16,4 4-1 0,2 1-18 16,1 3 7-16,5 2-4 0,2 3 14 15,3 1-1-15,5-1-16 0,1 0-2 16,1 1 18-16,8-4 0 0,5-1 3 16,-1-4-68-16,6-3-30 0,-3-5 32 15,4-5 66-15,-1-1 47 0,3 0 11 16,2-3-9-16,5-5-11 0,3-2 9 0,1-3-4 15,1-3-2-15,0 2 15 0,-3-3 27 16,-5 3 41-16,-3 0 5 0,-5 2-27 16,-3 4-22-16,-3 1-1 15,-2 2-5-15,-3 1-44 0,0 3-30 0,1 1-49 16,-1 0-12-16,0 0 12 0,-1 5-21 0,0 2-63 16,-2 0-15-16,0 2-34 15,0-1-64-15,-4-1-116 0,3-1-139 0,-1-1-57 16,1-3-261-16,2-2-792 0</inkml:trace>
  <inkml:trace contextRef="#ctx0" brushRef="#br0" timeOffset="19348.54">16628 4357 1732 0,'0'0'823'0,"0"0"-321"0,0 0 11 16,0 0-109-16,0 0-169 0,47-68-107 15,-31 63-44-15,-1 2-26 0,2 3-11 16,1 0-13-16,0 5-19 0,0 5 13 15,-2 4 3-15,2 2 3 0,-4 2 3 0,0 1-10 16,-5-1-27-16,-3 1-10 16,-3-2-8-16,-2-2-10 0,-1 0-3 15,-1-3 3-15,-5-1 4 0,-1-2-4 0,-1-2 0 16,2-1-15-16,0-2-13 0,1-2-37 16,2 0 0-16,3-2 19 0,0 0 74 15,2-5 90-15,5-4-55 0,3-3 8 16,0-3-12-16,3-3-9 0,4-6 9 15,-2 0 0-15,2-1 12 0,0 2 53 16,-2 4 24-16,-5 3 18 0,1 6 43 16,-6 2 20-16,-1 5-12 0,-2 0-50 15,-1 3-42-15,-1 0-49 0,1 0-45 0,2 0-3 16,-1 0-27-16,2 4-18 0,3 4 25 16,2 2 20-16,1 3 3 0,4 0-2 15,1 1-1-15,2 1-34 0,-1 0-32 16,4 0-53-16,0 0-24 0,-1-3-42 15,0-1-70-15,-2-1-74 0,-3-3-145 0,0 0-170 16,-5-3-161-16,2-3-722 0</inkml:trace>
  <inkml:trace contextRef="#ctx0" brushRef="#br0" timeOffset="20294.8">8634 6715 2104 0,'0'0'682'0,"0"0"-274"0,0 0 12 0,0 0-17 16,0 0-66-16,0 0-43 0,0 0-39 15,0 0-44-15,0 0-59 0,-12-66-72 16,12 66-80-16,3 0-7 0,-2 0-41 16,4 1 5-16,2 7 16 0,4 4 27 15,2 6 21-15,5 5-9 0,-4 4-11 16,2 3-1-16,-5-1-1 0,2 3-1 15,-4 0-10-15,1 2 9 0,-3-3 1 16,0 0 2-16,-1-2-1 0,0-3-1 16,-3-4-32-16,0-2-72 0,1-3-38 0,-2-4-46 15,-1-2-47-15,-1-5-64 0,0-4-111 16,0-2-63-16,0 0 88 0,0-4 162 16,0-8-334-16,0-4-439 0,0 4-151 15</inkml:trace>
  <inkml:trace contextRef="#ctx0" brushRef="#br0" timeOffset="20481.75">8775 6750 447 0,'0'0'1364'16,"0"0"-738"-16,0 0-149 0,0 0-13 16,-3-69-37-16,3 62-56 0,0 1-79 15,0 5-39-15,0 0-63 0,0 1-77 16,0 0-91-16,3 0-22 0,5 0-61 16,10 1-37-16,6 6 49 0,8 0 49 15,7 4 0-15,1 1-11 0,-1 4-22 16,-2-2-38-16,-5 2-46 0,-3-3-19 15,-7-2-6-15,-4 1-67 0,-3-5-131 0,1 0-72 16,-5-2-42-16,3-1-107 0,-2-3-173 16,13-1-741-16</inkml:trace>
  <inkml:trace contextRef="#ctx0" brushRef="#br0" timeOffset="20664.74">9494 6597 1114 0,'0'0'1251'0,"0"0"-771"0,0 0-66 16,0 0 18-16,0 0-112 0,0 0-165 15,-81-39-49-15,51 39-38 0,-5 0-43 16,-4 7-13-16,2 4-11 0,2 1-1 16,4 2-11-16,3 1-20 0,7 0-100 15,5 3-54-15,4-1-45 0,8-1-80 16,3-2-43-16,1-1-10 0,1-2-63 16,3 0-129-16,3-6-259 0</inkml:trace>
  <inkml:trace contextRef="#ctx0" brushRef="#br0" timeOffset="20897.86">9364 6630 1353 0,'0'0'828'16,"0"0"-327"-16,0 0-54 0,0 0 24 0,0 0-59 15,0 0-61-15,76-70-45 16,-73 69-82-16,-1 1-96 0,-1 0-66 0,1 0-43 16,-1 0-19-16,1 4-28 0,-1 5-2 15,3 3 30-15,2 4 15 0,-3 4 10 16,3 2-13-16,-4-1-9 0,3 5 7 15,-1 0-10-15,1 1-21 0,-1 1-1 16,3 1 4-16,0-3-22 0,-1 3-67 16,0-1-65-16,-2-1-28 0,-1 2-61 15,0-5-36-15,-1 2-94 0,2-3-93 0,-2-2-192 16,1-6-564-16</inkml:trace>
  <inkml:trace contextRef="#ctx0" brushRef="#br0" timeOffset="21282.99">9859 6931 1381 0,'0'0'1128'0,"0"0"-674"0,0 0 35 0,0 0-31 15,0 0-122-15,-77-72-82 0,57 62-50 16,-3 3-42-16,2 2-36 0,-1 3-44 16,0 2-39-16,1 0-18 0,3 1-25 15,1 5-22-15,4 5-14 0,0 1-4 16,4 2 9-16,3 4-2 0,2-1-10 15,4 1-37-15,0 0-12 0,0-2 0 16,7-2 5-16,1 0-8 0,3-2-8 0,1-2-39 16,-1-4-11-16,3 0 26 0,0-4 62 15,1-2 14-15,-3 0 51 0,4-2 3 16,-2-4 35-16,-1-2 3 0,-1-2 40 16,-1 2 77-16,-2-2 7 0,-2 0-23 15,2 1-12-15,-3 0-19 0,0 3-13 16,0 0-9-16,-1 3-18 0,-1-1-16 15,-2 3-52-15,0 1-3 0,3 0-40 16,-1 0-30-16,3 6 36 0,0-1-3 0,1 2-15 16,-1 0-65-16,-2 0-49 0,0-1-20 15,-2-1-29-15,0 0-84 0,1-1-160 16,2-2-53-16,2 0-189 0,0-2-430 16</inkml:trace>
  <inkml:trace contextRef="#ctx0" brushRef="#br0" timeOffset="21325.55">9859 6931 828 0</inkml:trace>
  <inkml:trace contextRef="#ctx0" brushRef="#br0" timeOffset="21646.1">9859 6931 828 0,'102'-19'1378'0,"-97"9"-780"0,-5-1-64 0,3 2-43 0,-1 1-95 0,-2 5-43 0,1 0-79 0,-1 3-78 16,0 0-92-16,0 0-83 0,0 0-21 15,0 0-55-15,0 5-67 0,0 3-83 16,0 2 88-16,0 3 83 0,0 3 15 16,5-4 1-16,2 1 2 0,6 0-88 0,1-3-14 15,2-2 34-15,0-2 9 0,1-2-15 16,1-2-55-16,-1-2-19 15,0 0 76-15,0-4 88 0,-2-4 35 0,1 0 128 16,-3-3 30-16,1 0 15 0,-1 1-10 16,0-1-6-16,-3 0-14 0,-1 3-19 15,-2-1-13-15,0 4-30 0,-3 2-10 0,1 2-15 16,-2-1-51-16,1 2-40 0,0 0-24 16,5 8-1-16,0 2 22 0,-1 6-12 15,4 4 3-15,-8 4 12 0,0 4 1 16,-4 0 35-16,-3 2-20 0,-9 1-1 15,-3-2-15-15,-6-1-3 16,-5 1-9-16,-6-5-31 0,0-5-54 0,-2-2-67 16,-2-5-78-16,1-5-83 0,2-4-56 15,1-3-39-15,3-2-96 0,5-6-183 16,7 0-611-16</inkml:trace>
  <inkml:trace contextRef="#ctx0" brushRef="#br0" timeOffset="21945.85">11156 6811 2451 0,'0'0'557'16,"0"0"-240"-16,0 0 183 0,0 0-120 0,0 0-200 16,0 0-96-16,0 0-16 15,105-29-25-15,-69 18 7 0,1 3-10 0,-1-3-22 16,-1 2-18-16,-5 1 0 16,-1 2-1-16,-6 1-64 0,1 3-104 15,-5 2-80-15,1 0-103 0,-8 6-180 16,-5 3-131-16,-3-1-502 0</inkml:trace>
  <inkml:trace contextRef="#ctx0" brushRef="#br0" timeOffset="22080.95">11340 7039 1782 0,'0'0'477'0,"0"0"1"0,0 0-51 16,0 0-172-16,102-5-115 0,-66-2-80 15,2-3-57-15,-1 3-3 0,-2-3-174 16,0 3-75-16,-5 2-133 0,-9-1-351 15,8-1-1098-15</inkml:trace>
  <inkml:trace contextRef="#ctx0" brushRef="#br0" timeOffset="22645.2">12631 6541 477 0,'0'0'2108'16,"0"0"-1376"-16,0 0-115 0,0 0-133 16,0 0-83-16,0 0-55 0,0 0-66 15,0 0-104-15,0 0-70 0,0 0-52 16,0 0-54-16,13 0-9 0,-9 4-30 16,-1 4-19-16,2 4 13 0,3 9 45 0,4 6 12 15,-1 3-11-15,3 5 14 0,-2-1 5 16,-1 4-20-16,-3-2-27 0,2 0 9 15,-1-2 3-15,-3 0-22 0,1-4-39 16,-2-2-27-16,1-2-58 0,-3-4-31 16,-1-3-62-16,-2-5-82 0,0-3-82 15,0-3-118-15,-5-4-17 0,-1-4-75 16,1 0-464-16</inkml:trace>
  <inkml:trace contextRef="#ctx0" brushRef="#br0" timeOffset="22880.68">12541 6586 2177 0,'0'0'765'0,"0"0"-289"0,-2-76-46 16,4 45-34-16,6 3-71 0,4 4-85 15,1 1-65-15,5 8-47 0,2 3-49 16,2 2-39-16,10 4-40 0,8 5 2 16,6 1 4-16,9 2 15 0,3 8-6 15,1 4-15-15,-6 3-13 0,-8 4-14 16,-11 1-28-16,-11 1-15 0,-11 1-52 15,-12 5-1-15,-1 1 31 0,-17 0 49 16,-5 3 9-16,-7 1-40 0,-6-2-24 16,0 1-73-16,4-5-213 0,4-1-233 15,10-9-407-15,5 1-554 0</inkml:trace>
  <inkml:trace contextRef="#ctx0" brushRef="#br0" timeOffset="23210.75">13200 6771 795 0,'0'0'2078'0,"0"0"-1334"16,0 0-162-16,0 0-96 0,0 0-179 15,0 0-106-15,0 0-55 0,0 0-82 16,0 0-64-16,0 0-3 0,0 0-55 16,5 3-54-16,-2 9 39 0,1 1 71 15,5 3 2-15,2 3 3 0,4 0 18 16,3-1-6-16,4-3-15 0,4 2-12 15,3-2-12-15,3-2 9 0,1-2-1 0,1-4 14 16,5-6 2-16,-3-1 25 16,0-1 14-16,0-9 16 0,-5-1-12 0,-3-3 2 15,-6 0 19-15,-8-4 12 0,-2-4 0 16,-6-1-16-16,-5-1-17 0,-1-2-31 16,0 3-12-16,0 1-33 0,0 4-40 15,0 4-64-15,0 1-69 0,3 1-100 16,3 6-190-16,4 1-281 0,4 2-457 15,-1 3-317-15</inkml:trace>
  <inkml:trace contextRef="#ctx0" brushRef="#br0" timeOffset="23432.77">14149 6573 137 0,'0'0'2763'0,"0"0"-2052"16,0 0-212-16,0 0-96 0,0 0-165 15,0 0-94-15,0 0-46 0,0 0-61 16,0 0-25-16,82-9 0 0,-55 22 3 16,2 4 22-16,3 2-7 0,0 0-30 15,-1 3 0-15,-2-2-1 0,-2-1 1 0,-4-1 0 16,-5-2-94-16,-4-4-81 0,-2-3-101 16,-5-1-84-16,-1-1-161 0,-1-5-138 15,0 2-377-15,-1-4-560 0</inkml:trace>
  <inkml:trace contextRef="#ctx0" brushRef="#br0" timeOffset="23611.77">14643 6585 1742 0,'0'0'1099'0,"0"0"-644"15,0 0 84-15,0 0-48 0,0 0-107 16,0 0-160-16,0 0-108 0,0 0-46 0,0 0-64 16,0 0-5-16,0 0-1 0,-89 24 11 15,57-2-11-15,-2 1-33 0,6 3-19 16,2 3 6-16,2 0-85 0,4 1-66 15,2-2-62-15,2 1-96 0,2 1-150 16,1-1-63-16,4-9-187 0,6 4-740 0</inkml:trace>
  <inkml:trace contextRef="#ctx0" brushRef="#br0" timeOffset="24240.09">15407 6571 2249 0,'0'0'723'0,"0"0"-209"16,0 0-91-16,0 0-150 0,0 0-111 15,0 0-26-15,0 0-6 0,0 0 6 16,0 0-14-16,0 0 4 0,8 8-31 15,4-8-34-15,7 0-19 0,4-1-23 0,9 0-8 16,5-3-10-16,2 1-2 0,1-3-13 16,-1-3-38-16,1 0-21 0,-2-3-7 15,-2-3-9-15,-1 1-24 0,-5-4-25 16,-4 1-11-16,-5 2 16 0,-9-2 96 16,-5 1 37-16,-5 4 40 0,-2 0 19 15,-5 0 74-15,-8 4-25 0,-4-2-53 0,-5 4 1 16,-4 1-1-16,-4 2-3 0,-5 2 0 15,0 1-15-15,0 1-10 0,1 7-2 16,0 4-4-16,3 2-18 0,0 4-3 16,3 3-12-16,0 3 10 0,6 0-1 15,2 2-18-15,5 1-4 0,6 0-5 16,5 0 15-16,4 0 15 0,2-1 2 0,10 0-1 16,8-2 12-16,6 1 3 15,9-2-16-15,4 0 0 0,8-4-15 0,2-4 11 16,3-3-8-16,-2-5-73 15,-2-5-72-15,-1-2-68 0,0-1-92 0,0-5-126 16,3-2-152-16,1 1-177 0,-1-1-456 16,-12 1 90-16</inkml:trace>
  <inkml:trace contextRef="#ctx0" brushRef="#br0" timeOffset="24542.76">16272 6703 296 0,'0'0'1057'0,"0"0"-459"0,0 0-35 16,0 0-60-16,0 0-101 0,-45-72-60 0,26 61-112 15,-4 0-79-15,-4 2-61 0,-4 4-37 16,0 1 6-16,2 4 12 0,0 0-15 15,5 8-31-15,1 2-25 0,2 5-2 16,1 3-10-16,5 0-4 0,4 1 4 0,4-1-7 16,4-1 0-16,3-2-18 0,0 1 0 15,7-5 21-15,4 1-8 0,3-5 24 16,0 0 13-16,5-3 18 0,-3-2 0 16,3-1 6-16,-5-1 13 0,3 0 18 15,-4 0 18-15,5-2 1 0,2-2-8 16,0-2-11-16,7-1-10 0,2 1-12 15,0-1-24-15,1 2-22 0,-5 1-1 16,-8 2-2-16,-3 2-25 0,-5 0-104 16,-3 1 114-16,2 4 18 0,-2 3-80 15,0 1-62-15,1-1-56 0,-2 1-57 16,2-3-101-16,-2-2-119 0,1 0-32 16,0-3-120-16,1 0-397 0</inkml:trace>
  <inkml:trace contextRef="#ctx0" brushRef="#br0" timeOffset="24937.81">16509 6688 1644 0,'0'0'1036'0,"0"0"-577"0,0 0 63 16,0 0-103-16,0 0-126 0,0 0-64 15,0 0-69-15,0 0-43 0,0 0-41 16,0 0-76-16,0 0-30 0,0-40-56 16,0 42-49-16,0 5 48 0,3 2 87 15,3 0 1-15,3 1-1 0,2-2-38 16,2 1 38-16,3-1 22 0,3-3 3 15,0 1-11-15,4-3-14 0,2 0-37 16,1-3-19-16,-1 0-5 0,1 0 14 16,-2-7 47-16,-1-2 18 0,-4 0 28 15,0-1 59-15,-4-3 12 0,0 1 12 0,-2-1-13 16,-1 1-8-16,-4 0-11 0,-2 3-9 16,-3 3 1-16,0 4 5 0,0 1-24 15,-3 1-67-15,0 0-3 0,0 1-70 0,0 7-73 16,0 5-37-16,0 7 162 0,0 5 18 15,0 3 21-15,0 3-19 0,0-1-1 16,-4-2 18-16,1 0-1 0,-2-2 6 16,-4-3 4-16,-1 0-7 0,-5-4 3 15,-4-2 25-15,-3 0 0 16,-4-5-13-16,-4-3-21 0,0-4-15 0,-2-4-73 16,0-1-30-16,1-5-31 0,-3-9-95 15,3-3-169-15,6-3-223 0,10-5-374 16,10 6-411-16</inkml:trace>
  <inkml:trace contextRef="#ctx0" brushRef="#br0" timeOffset="25073.6">17146 6528 2724 0,'0'0'673'0,"0"0"-426"0,0 0 15 16,0 0-262-16,0 0-35 0,0 0-28 15,0 0-79-15,0 0-80 0,0 0-122 16,0 0 74-16,0 0-311 0,-59 17-1051 15</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5:53:38.285"/>
    </inkml:context>
    <inkml:brush xml:id="br0">
      <inkml:brushProperty name="width" value="0.05292" units="cm"/>
      <inkml:brushProperty name="height" value="0.05292" units="cm"/>
      <inkml:brushProperty name="color" value="#FF0000"/>
    </inkml:brush>
  </inkml:definitions>
  <inkml:trace contextRef="#ctx0" brushRef="#br0">3811 9333 405 0,'0'0'630'16,"0"0"-142"-16,0 0-95 0,0 0-91 16,0 0-69-16,0 0-36 0,0 0-4 15,0 0 16-15,0 0-5 0,0 0 3 16,58-66-42-16,-58 60-1 0,0 1-25 15,0 1-17-15,0 0-36 0,-7 0-18 16,1 3-30-16,-7-2-38 0,-4 3-22 16,-9 0-47-16,-7 0 19 0,-5 7 28 0,-2 2 10 15,-2 3-5-15,2 3-11 16,2-1 3-16,5 4 6 0,3 0-3 0,1 1-3 16,2 2 6-16,2-2-15 0,2 0-33 15,4 1-8-15,2-4-10 0,4 0-4 16,4-4 10-16,2-4 12 0,4-1 10 0,2-2 6 15,1 1 3-15,0 0 19 0,3-1 10 16,5-1 3-16,0-1 16 0,3 3 1 16,2-4 25-16,5 0 2 0,0-1 1 15,3-1 6-15,0 0 73 0,3-1 32 16,2-3-1-16,3-2-16 0,0 1-22 16,1 2-26-16,0 0-18 0,-1 2-13 15,-1 1-22-15,-4 0-22 0,2 6-6 16,-3 0-25-16,2 5 12 0,-2 3 3 15,0 2 12-15,0 2 2 0,-3 1-14 16,-4 1-3-16,-4 2 1 0,-4 1-7 16,-5-2 21-16,-3 2 4 0,-7-1 4 0,-10 0 39 15,-8 0 15-15,-10 0 7 0,-6-2 1 16,-8-1-26-16,-6 2-8 0,0-3-7 16,0-3-11-16,5 0-13 0,8-6 17 15,6-4 25-15,7-4 13 0,5-1-7 16,2-2-2-16,3-5-47 0,2-3-10 15,4-1-95-15,6 2-38 0,6-7-19 16,4-1-118-16,14-2-112 0,10-4-110 0,11-4-78 16,6-2-167-16,7 1-31 0</inkml:trace>
  <inkml:trace contextRef="#ctx0" brushRef="#br0" timeOffset="272.83">4199 9279 1956 0,'0'0'667'0,"0"0"-236"16,0 0-3-16,0 0-18 0,0 0-108 15,0 0-116-15,0 0-102 0,0 0-84 0,0 0-22 16,0 0-58-16,-13-1 46 0,13 12 34 16,0 3 24-16,4 7 4 0,2 1-9 15,3 5 15-15,-1-1-6 0,3 3-13 16,3 1 7-16,-1 1-11 0,3-1-10 15,-3 0 14-15,0 1-12 0,-2-1 15 16,-4-1-2-16,-1-4-16 16,-1-1-36-16,-1-1-82 0,-1-1-75 0,-2-2-39 15,-1-4-60-15,0 0-124 0,-1-4-223 16,-5-1-115-16,-1-4-675 0</inkml:trace>
  <inkml:trace contextRef="#ctx0" brushRef="#br0" timeOffset="764.52">4264 9721 1709 0,'0'0'788'16,"0"0"-362"-16,0 0-17 0,0 0-12 0,0 0-118 15,0 0-81-15,0 0-115 0,0 0-83 16,0 0-34-16,88-70 6 0,-52 59 9 16,6 4 1-16,-2-1-1 0,1 2-107 15,0 1-31-15,-2 1-60 0,2 4-8 16,-1-2-43-16,-3 2-59 0,-1 0-12 15,-5 0 64-15,-4 0 32 0,-3 0 32 16,-9 2 127-16,-2 2 84 0,-6-2 146 16,-3 1 45-16,-1-2-22 0,-1 0 41 0,-1-1 58 15,1 0 54-15,1 0 10 0,2-5-17 16,4-1-38-16,-1-2-123 16,4-2-66-16,1-2-23 0,2-1-21 0,-1-1-19 15,-1 0-23-15,-2 1 0 0,-2 1 20 16,-3 4 2-16,-5 0 17 0,-1 1 49 15,0 2-1-15,-4 1-9 0,-5 0-21 16,-5 3-53-16,-2 0-6 0,-6 1-28 16,-2 0 7-16,-2 5-4 0,1 3 4 15,1 1 2-15,1 1 4 0,0 3 2 0,5 1-2 16,1 0-13-16,4 0-12 0,0 3-3 16,6-1 12-16,1-1 6 0,3 2 3 15,3-1-6-15,0 0 16 0,2-1 12 16,5-1 1-16,3 2-1 0,4-3-19 0,4-2-6 15,5 1 13-15,7-3-10 0,5-1-43 16,5-2-29-16,5-5-29 16,2-1-34-16,1 0-90 0,1-2-55 0,-3-7-114 15,0-2-223-15,-3-3-89 0,-11 4-516 16</inkml:trace>
  <inkml:trace contextRef="#ctx0" brushRef="#br0" timeOffset="947.83">5333 9617 1247 0,'0'0'586'0,"0"0"-132"16,0 0 37-16,0 0-77 0,0 0-67 15,0 0-50-15,0 0-55 0,0 0-89 16,0 0-103-16,0 0-50 0,-21-3-72 0,16 10 10 16,1 6 34-16,0 4 3 0,1 2-6 15,1-1-2-15,2 3 30 0,0-1-9 16,0 0 10-16,2 0 2 0,1 1 19 16,-2-3-19-16,1 0-37 0,-1 1-98 0,1-2-20 15,-1 0-50-15,-1-2-89 0,0-1-174 16,0-1-185-16,0-4-695 15</inkml:trace>
  <inkml:trace contextRef="#ctx0" brushRef="#br0" timeOffset="1203.07">5179 9707 962 0,'0'0'1135'16,"0"0"-740"-16,0 0-47 0,-16-79 30 0,15 58-28 15,-1 0-50-15,2 3-48 16,0 3-59-16,6-2-66 0,3 2-43 0,2 1-44 15,8 1-24-15,4 2-16 0,6 3-1 16,4 4-14-16,6 2-16 0,3 2 0 16,2 3 29-16,-5 7-10 0,-1-1-4 15,-8 1-15-15,-7 2 3 0,-7 1-21 0,-7 0-29 16,-8 4 22-16,-2 5 50 16,-15 2 6-16,-8 3 37 0,-7 1-37 15,-8 1-120-15,-1-3-91 0,4-1-51 16,4-3-119-16,7-4-167 0,12-6-231 0,-1 0-946 15</inkml:trace>
  <inkml:trace contextRef="#ctx0" brushRef="#br0" timeOffset="1559.85">5816 9207 2243 0,'0'0'661'0,"0"0"-264"0,0 0 54 16,0 0-39-16,0 0-148 0,0 0-119 15,0 0-80-15,0 0-65 0,0 0 0 16,0 0-59-16,0 0-36 0,0-9 51 16,0 19 44-16,0 4 47 0,0 2-16 15,0 2-13-15,0 2 7 0,1 1-1 16,2 2-11-16,2 0-1 0,2 2-9 15,4-2 0-15,0-1 25 0,4 0-26 16,1-2 14-16,6 0-4 0,2-5 1 16,1-2-13-16,5-3-28 0,-1-2-52 15,1-4-28-15,1-3 9 0,0-1-10 16,-2-1-47-16,-2-7-61 0,-1-1-60 16,-7 0-28-16,-7-2-134 0,-7-1-93 0,-3-1-244 15,-2 1-308-15</inkml:trace>
  <inkml:trace contextRef="#ctx0" brushRef="#br0" timeOffset="1737.33">6209 9417 780 0,'0'0'740'0,"0"0"-175"0,0 0-105 16,0 0-32-16,0 0-35 0,0 0-60 0,0 0-12 16,0 0-80-16,0 0-95 0,0 0-78 15,-20-7-68-15,19 12-38 0,-2 2-12 16,1 4 50-16,1 3 19 0,1 3-16 16,0 2 19-16,0 1 0 0,3 1-10 15,3-2-9-15,0 0 16 0,-1-1-16 16,2-1-1-16,-1-3-2 0,0 1-71 15,-3-2-16-15,3 1-72 0,1 0-83 0,0-5-57 16,3 2-35-16,2-5-137 16,6-5-126-16,-2 2-553 0</inkml:trace>
  <inkml:trace contextRef="#ctx0" brushRef="#br0" timeOffset="2071.73">6616 9294 147 0,'0'0'2149'16,"0"0"-1707"-16,0 0-130 0,0 0 20 15,0 0-94-15,0 0-80 0,0 0-70 16,0 0-63-16,0 0-25 0,0 0-44 16,0 0-19-16,-13-4-3 0,15 4 12 0,3 0 29 15,2-1 25-15,3 0 6 0,6-2 20 16,-1 1-25-16,2-3 18 0,-5-2 15 15,-2 0 29-15,-3-1 51 0,-3 1 59 16,-4 1 70-16,0-1-4 0,0 1-45 16,0 1-68-16,-1-2-38 0,-4 3-60 15,-3 2-28-15,-1-2-49 0,-1 3-52 16,-3 1-19-16,0 0-90 0,0 5-35 16,3 4-46-16,0 5-78 0,1 3-19 0,-1 2-83 15,3 3 6-15,0 0-45 0,2-4-618 16</inkml:trace>
  <inkml:trace contextRef="#ctx0" brushRef="#br0" timeOffset="2284.92">6708 9521 862 0,'0'0'589'0,"0"0"-218"0,0 0-43 16,0 0-11-16,0 0-72 0,0 0-48 16,0 0-47-16,0 0-28 0,0 0 3 15,0 0 5-15,0 0 13 0,72 45 31 16,-62-45 30-16,0 0 63 0,-2-4 24 15,-3-1-44-15,1-3-45 0,-2 1-28 16,-2-4-52-16,-2-1-70 0,0 0-52 16,0 0-36-16,-6 3-22 0,-3 0-95 15,-2 5-70-15,-8 3-119 0,-4 1-182 16,-3 4-86-16,-6 5-153 0,6 0-483 16</inkml:trace>
  <inkml:trace contextRef="#ctx0" brushRef="#br0" timeOffset="2624.01">4124 10440 2278 0,'0'0'539'0,"0"0"-394"0,0 0 57 16,0 0-30-16,0 0-70 0,0 0 22 15,0 0 9-15,86-9 40 0,-22-5-63 16,24-2-28-16,20-5 3 0,17 1-35 16,18-3-7-16,10-2-40 0,8 1 20 15,5 0-23-15,3 0-118 0,-5 0-55 16,-3 1 16-16,-5 2 2 0,-13 3 85 0,-12 3 42 15,-17 1-74-15,-22 3-162 16,-23 1-56-16,-20 3-41 0,-19 2 8 0,-17 2-85 16,-10-1-119-16,-3 2-215 0</inkml:trace>
  <inkml:trace contextRef="#ctx0" brushRef="#br0" timeOffset="4828.18">8557 9278 1732 0,'0'0'762'0,"0"0"-282"16,0 0-103-16,0 0 57 0,0 0-35 0,0 0-88 15,0 0-52-15,0 0-54 0,0 0-92 16,0 0-63-16,-3-20-50 0,3 20-70 15,0 4-40-15,0 4-43 0,3 5-59 16,6 7 212-16,0 6 19 0,0 5-18 16,0 1 0-16,-2 2-1 0,-1-1 46 15,0 2-34-15,-2-2 10 0,-1 0 15 16,0-6-37-16,0 0-31 0,-2-4-80 16,2-5 15-16,-1-3-59 0,-1-4-69 0,2-6-100 15,-1-3-41-15,-2-2-56 0,1-2 67 16,-1-9 131-16,0-3-497 0,0 0-538 15</inkml:trace>
  <inkml:trace contextRef="#ctx0" brushRef="#br0" timeOffset="5088.14">8488 9320 434 0,'0'0'1796'0,"0"0"-1305"16,0 0-167-16,-13-66 60 0,13 46-36 15,0-2-84-15,7 4-82 0,3 0-27 16,3 0-19-16,6 4-46 0,5-1-59 0,4 5-31 15,11 4-32-15,4 3 32 0,9 3 3 16,-3 9 3-16,4 7-6 0,-5 3-3 16,-5 3-25-16,-5 5-18 0,-7 1 31 15,-6 7 13-15,-10 2 0 0,-7 6 2 16,-8 4 50-16,-16 7-19 0,-9 2-7 16,-13 1 7-16,-6-2-31 0,0-5-55 15,3-5-38-15,8-9-40 0,10-9-79 16,10-5-102-16,7-8-107 0,5-4-158 15,1-5-60-15,0-5-415 0,7-5-76 0</inkml:trace>
  <inkml:trace contextRef="#ctx0" brushRef="#br0" timeOffset="5489.96">9172 9567 1353 0,'0'0'1038'15,"0"0"-542"-15,0 0-3 0,0 0-31 16,0 0-95-16,0 0-75 0,0 0-42 15,0 0-60-15,0 0-65 0,0 0-72 16,0 0-53-16,-8-31-52 0,13 27-18 16,7 1-7-16,5-5 25 0,7-1 13 15,6-3 11-15,6-5 27 0,3 1-11 16,1-2-35-16,1 0-57 0,-1 2 11 16,-6 0-30-16,-5 3-2 0,-7 0 41 15,-9 4 84-15,-7 1 94 0,-5 3 17 16,-1 0-5-16,0 3-8 0,-4 0-8 15,-8 0-29-15,-7 1-61 0,-7 1-9 0,-7 0-40 16,-6 5 6-16,-1 7 24 0,-2 1 17 16,6 1 0-16,6 2-19 0,6 0-10 15,6 2-16-15,5 2 10 0,4-1 0 16,7 3 16-16,2-2-7 0,1 2 9 16,12-2 0-16,6-2-8 0,4-3-8 0,4-2 20 15,5-3-7-15,5-2-9 0,2-6-19 16,0-2-15-16,4-1-23 15,-1-6 18-15,1-5-84 0,-2-4-48 0,-4-2-23 16,-2-2-75-16,0-4-143 0,-4-5-208 16,-6 5-446-16</inkml:trace>
  <inkml:trace contextRef="#ctx0" brushRef="#br0" timeOffset="5695.77">9923 9171 1304 0,'0'0'738'0,"0"0"-295"0,0 0-1 0,0 0 12 15,0 0-30-15,0 0-19 0,-54-72-79 16,44 65-37-16,1 2-62 0,1 1-14 15,3 2-27-15,5 2-59 0,-1 0-97 16,1 0-30-16,0 0-75 0,0 1-56 16,0 5-48-16,0 5-26 0,0 7 147 15,0 5 58-15,5 5 34 0,-1 2-19 16,-1 2-3-16,3 2 19 0,0-1-10 16,1-1 22-16,-1-1-43 0,0-1-52 0,-2-2-134 15,0-1-100-15,-2-3-199 0,1-2-158 16,1-2-319-16,-1-7-471 0</inkml:trace>
  <inkml:trace contextRef="#ctx0" brushRef="#br0" timeOffset="6074.21">9919 9494 1231 0,'0'0'971'0,"0"0"-680"0,0 0 15 0,0 0 31 16,0 0-72-16,0 0-100 0,0 0-45 15,0 0-31-15,92-72 11 0,-60 61-2 16,4 3 3-16,-1-2-38 0,-2 4-28 15,-3-2-35-15,-3 3-13 0,-1 1 13 16,-3 2-1-16,-3 1-1 0,-5-2-51 16,2 2-20-16,-5-1 11 0,-3-1 8 0,-4 2 13 15,-2 1 41-15,-3-1 22 0,0 1 54 16,0-1 22-16,0-2-29 0,-6 1-69 16,4-2-3-16,-4 0-9 0,0 1 12 15,-3 1 21-15,1 1-21 0,-4 1 3 0,0 0 9 16,-6 1-10-16,-1 6 14 0,0 4 3 15,-1 1 6-15,0 2-3 0,4 2-19 16,0 0-2-16,6 0-1 0,0 2-22 16,4 0 3-16,2-2 0 0,4-1 16 15,0 2-25-15,6-1 3 0,5-2 10 16,2 1-3-16,9 1 18 0,5-4 19 16,8 0 3-16,4-2-19 15,5-3-3-15,3-5-101 0,2-2-66 0,-5-1-88 16,2-7-88-16,-7-3-235 0,-10 0-431 15,1-7-680-15</inkml:trace>
  <inkml:trace contextRef="#ctx0" brushRef="#br0" timeOffset="6368.21">10607 9460 630 0,'0'0'1647'0,"0"0"-1153"0,0 0-10 0,0 0-42 16,0 0-73-16,0 0-33 0,0 0-86 16,0 0-90-16,0 0-83 0,0 0-68 15,0 0-9-15,27-61-3 0,-4 61 3 16,0 4 0-16,0 4 0 0,-4 2-12 15,-1 1-13-15,-3 3 7 0,-2-1 15 16,-6 4-31-16,-1-3 22 0,-3 3 10 16,-3 0-17-16,0-3-8 0,0-1-26 15,-5-1-11-15,0-3 2 0,2-5 62 16,0-2 9-16,3-2 99 0,-2-2 52 16,2-7-59-16,0-2-59 0,0-3-42 15,0-7-28-15,12-2-30 0,6-3-6 16,10 1-1-16,6 0 10 0,7 2-81 0,2 0-31 15,3 7-44-15,-1 2-40 0,-2 5-26 16,-4 1-127-16,-4 4-99 0,-6 3-49 16,-11 1-254-16,-2 0-601 0</inkml:trace>
  <inkml:trace contextRef="#ctx0" brushRef="#br0" timeOffset="6937.08">11252 9396 1076 0,'0'0'1610'0,"0"0"-1113"0,0 0-1 16,0 0-33-16,0 0-177 0,0 0-116 16,0 0-72-16,0 0-64 0,0 0-34 15,0 0-46-15,-11 17 46 0,11-9 3 16,0 0 22-16,0 2-7 0,0-2 4 16,0 4-1-16,0-4-20 0,1 1 0 15,-1-2-1-15,0 3-15 0,1-3-50 0,2 0-9 16,-3 0-27-16,2 0-20 0,-1-2 6 15,-1 0-19-15,2-4 8 0,-2-1 63 16,1 0 63-16,-1 0 152 0,2-2 47 16,-2-7-75-16,0-1-124 0,0-5 0 0,0 1 43 15,1-1 35-15,5 1 14 16,-1 1-15-16,1 1-9 0,3 2-25 0,4 3-26 16,1 0-17-16,2 0-12 0,3 1 9 15,2 1 3-15,1 1 1 0,-3 3 1 16,-2 1-2-16,-1 0-9 0,0 2-13 15,1 5-2-15,-1 2 2 0,3 2 21 16,-2 1 0-16,-1 1 1 0,-3-2-3 16,-3 2-9-16,-3-3-19 0,0 1 0 15,-5-2-74-15,-2-2-21 0,0-2 11 0,0 1 6 16,0-2 25-16,0-2 6 0,0-2 52 16,0 0 26-16,0-1 132 0,1-8 56 15,4-1-186-15,-1-6 27 0,4-2 57 16,3-2 7-16,2 2-16 0,2 0 0 15,-2 2 6-15,5 3-28 0,-2 3-18 16,2 2-12-16,2 3-22 0,1 1 13 16,3 1-16-16,2 3-12 0,1 0-7 0,-5 2-2 15,-2 6-10-15,-4 1-12 0,-7 2-27 16,-3 2 17-16,-6 4 4 0,0 0 15 16,-8 1-61-16,-9 2-23 0,-5 2-53 15,-2-2-83-15,-1 1-178 0,2-4-281 16,10-5-639-16</inkml:trace>
  <inkml:trace contextRef="#ctx0" brushRef="#br0" timeOffset="7152.96">12030 9433 2024 0,'0'0'609'0,"0"0"-246"16,0 0 24-16,0 0-73 0,0 0-43 0,0 0-61 15,0 0-48-15,0 0-44 16,0 0-72-16,0 0-46 0,0 0-6 0,77-28 6 15,-74 38 18-15,0 3-2 0,-2 1 2 16,2 3 10-16,-2-3-6 0,3 2-22 16,-2-2-93-16,-1 0-96 0,-1-1-48 15,0 0-46-15,0-2-132 0,-1-2-284 0,-5-3-602 16</inkml:trace>
  <inkml:trace contextRef="#ctx0" brushRef="#br0" timeOffset="7289.23">12282 9270 2138 0,'0'0'649'0,"0"0"-411"0,0 0-36 16,0 0-68-16,0 0-103 0,0 0-31 15,0 0-92-15,0 0-45 0,0 0-139 0,0 0-81 16,0 0 7-16,-12-18-46 0,12 27-206 16,0 13-580-16</inkml:trace>
  <inkml:trace contextRef="#ctx0" brushRef="#br0" timeOffset="7541.92">12370 9489 1014 0,'0'0'498'0,"0"0"-114"0,0 0-11 16,0 0 5-16,0 0-18 0,0 0-31 0,0 0 27 15,0 0-7-15,0 0-21 0,0 0-192 16,0 0-65-16,0-42-28 0,2 24-9 16,5 0 9-16,3 0 19 0,4 0-7 15,3 3 25-15,1 1-22 0,4 2-18 16,1 3-16-16,4 2 4 0,2 2 9 15,1 0-10-15,-1 4-24 0,1 0-3 16,-2 1-15-16,-1 0 0 0,2 5-4 16,-5 3-14-16,-5 1 5 0,-5 2-18 15,-3 2 0-15,-5 2-15 0,-2-1-22 0,-3 4-55 16,-1-2-23-16,0 4-53 16,0-1-100-16,0 2-172 0,0-3-312 0,0-7-678 15</inkml:trace>
  <inkml:trace contextRef="#ctx0" brushRef="#br0" timeOffset="7851.92">12938 9512 1471 0,'0'0'705'0,"0"0"-291"16,0 0-47-16,0 0-70 0,0 0-58 15,0 0-49-15,79-44-45 0,-55 35-22 16,2-1-9-16,2 1-2 0,3-2 0 16,-4 0-6-16,-3 2-1 0,-1-1 0 15,-7-1-6-15,-1-1-26 0,-5 3-42 16,-1-6-31-16,-5 3-32 0,3 3-11 15,-6-2 28-15,-1 4 15 0,0 1 18 16,-3 1-18-16,-6 1-18 0,-6 3-71 0,-4 1-29 16,-4 0 19-16,0 4 40 0,-1 5 4 15,1 2 33-15,5 2 21 16,4 0 0-16,5 0 1 0,3 0-22 16,5-3 7-16,1 0 15 0,1 1 13 0,8-2 5 15,6 1 17-15,6 2-4 0,5-1-10 16,7 0-21-16,6-3-43 0,4 3-94 15,1-2-42-15,2 0-92 0,-3-2-125 16,-2-1-239-16,-13-1-640 0</inkml:trace>
  <inkml:trace contextRef="#ctx0" brushRef="#br0" timeOffset="8455.08">14714 9088 2345 0,'0'0'677'15,"0"0"-272"-15,0 0-12 0,0 0-4 16,0 0-35-16,0 0-83 0,0 0-127 15,0 0-83-15,0 0-61 0,0 0-24 16,0 0-34-16,-10-20-46 0,10 37 73 16,5 4 31-16,3 8 46 0,0 4-12 0,4 2-12 15,-2 2-19-15,0 1 18 0,3-2-20 16,-2-1 1-16,1-3 16 0,-1-3 1 16,-2-3-1-16,-3-3-18 0,1-2-30 15,-3-6-99-15,-1-2-62 0,-1-3-34 16,-1-2-61-16,1-4-117 0,-1-2-121 15,-1-2-234-15,0 0-371 0</inkml:trace>
  <inkml:trace contextRef="#ctx0" brushRef="#br0" timeOffset="8652.12">14781 9140 2540 0,'0'0'662'0,"0"0"-248"0,0 0 17 0,0 0-44 15,0 0-91-15,0 0-69 0,0 0-111 16,0 0-103-16,0 0-13 0,0 0-43 15,45-41-12-15,-28 47 6 0,6 4 9 16,-1 3 16-16,4 3 21 0,0-2-31 16,-2 2-77-16,2-1-49 0,-1-1-94 15,-2 0-94-15,4-3-141 0,-1-3-237 16,-4-1-594-16</inkml:trace>
  <inkml:trace contextRef="#ctx0" brushRef="#br0" timeOffset="8816.16">15413 9078 1717 0,'0'0'1103'0,"0"0"-652"16,0 0-31-16,0 0-23 0,0 0-189 16,-84-27-93-16,51 27-50 0,-6 3-37 15,3 4-25-15,0 2-3 0,6 2-21 16,2 3-7-16,4 0 3 0,5 0-43 0,6 3-100 16,3-3-49-16,6 3-72 0,2-3-76 15,2 0-167-15,0-1-69 0,5-3-382 16</inkml:trace>
  <inkml:trace contextRef="#ctx0" brushRef="#br0" timeOffset="9032.79">15426 9110 1509 0,'0'0'1237'0,"0"0"-712"0,0 0-74 16,0 0-54-16,51-66-18 0,-48 63-50 0,-3 3-209 15,0 0-120-15,0 1-51 0,0 7-47 16,3 2 61-16,2 5 37 0,-1 7 49 15,0 3-15-15,1 4-13 0,-2 1 7 16,-2 2-16-16,2 1 7 0,-2 0-4 16,2-1-14-16,0 0-1 0,1 0-58 15,-1 1-84-15,2-2-24 0,0-1-69 16,4 0-78-16,-2-3-188 0,2-3-215 16,-2-7-475-16</inkml:trace>
  <inkml:trace contextRef="#ctx0" brushRef="#br0" timeOffset="9365.21">15894 9432 2679 0,'0'0'689'0,"0"0"-217"0,0 0 20 16,0 0-115-16,0 0-114 0,0 0-110 16,0 0-98-16,0 0-55 0,0 0-23 0,0 0-20 15,-63 7-24-15,55 3-3 0,2 4 18 16,0 3 22-16,4 2 30 0,2 1 12 15,2-1-12-15,7-1-25 0,3-2 15 16,4-2 10-16,1-2 15 0,6-2-15 16,6-4-11-16,4-5-20 0,5-1 12 15,1-5 19-15,-1-7 25 0,-3-1 15 16,-5-1 21-16,-9-1 9 0,-6-5 31 16,-9-2 12-16,-6-1 24 0,-1-3-37 0,-11 2-51 15,-8 1-49-15,-6 4-9 0,-7 5-64 16,-8 1-6-16,-3 4 6 0,-1 3-83 15,3 5-79-15,8 1-85 0,11 0-127 16,10 2-145-16,10 3-384 0,3-1-42 16,16-3-526-16</inkml:trace>
  <inkml:trace contextRef="#ctx0" brushRef="#br0" timeOffset="9952.01">16535 9126 1365 0,'0'0'1624'0,"0"0"-1075"16,0 0-32-16,0 0-63 0,0 0-106 16,0 0-39-16,0 0-57 0,0 0-97 15,-3-66-94-15,3 66-61 0,0 0-48 16,0 3-58-16,0 6-58 0,0 6-13 16,0 8 177-16,0 6 2 0,2 3 0 15,2 5 16-15,2 2-18 0,1-1 3 16,5 2 15-16,-1-2 3 0,2-2 19 15,0-6-39-15,0 0-1 0,2-6-51 16,-4-1 3-16,-1-8 29 0,-4-3-20 0,-3-3-59 16,0-7 15-16,-3-2 80 0,0 0 3 15,0 0 126-15,0-6 47 0,-3-7-173 16,-5-4 0-16,-3-2-21 0,-2-2 20 16,-3 0 1-16,0 3 26 0,-4 2 10 15,3 3-33-15,-5 1-3 0,2 5-1 0,-4 1-26 16,-1 3-13-16,-4 1 4 0,2 2-1 15,0 0 6-15,2 5 1 0,6 3 8 16,2 1-11-16,8 3-19 0,-2 1-9 16,7 1 18-16,2 2 12 0,2 1-15 15,5 1 0-15,7-1 9 0,6 0 15 16,5-2 7-16,6-2-10 0,2-1-18 16,7-3-50-16,3-6-65 0,3-3-108 0,2 0-32 15,4-6-22-15,-2-6-160 0,-2 0 152 16,-3-1 238-16,-4-1 90 0,-7-1 39 15,-6 1 138-15,-6 0 25 0,-4 3 96 16,-5 0 20-16,-5 4 26 0,-4 1 26 16,0 4-23-16,-2 2-89 0,0 0-148 15,0 0-110-15,0 0-49 0,0 4-58 16,0 1-59-16,0 2 117 0,0 5 49 16,2 0 0-16,1 0 0 0,-2 0-115 15,2-1-49-15,-2-3-54 0,1 2-55 0,-1-3-119 16,-1 0-206-16,0-1-413 0,0-3-829 15,-13-115 1825-15</inkml:trace>
  <inkml:trace contextRef="#ctx0" brushRef="#br0" timeOffset="10078.59">16994 9339 333 0,'0'0'2290'0,"0"0"-1888"0,-2-74-104 0,4 51-51 16,3-1-98-16,0 5-90 0,1 2-59 15,3 4-73-15,-1 6-113 0,0 3-98 16,4 4-123-16,-5 6-61 0,3 8-37 15,-4-2-703-15</inkml:trace>
  <inkml:trace contextRef="#ctx0" brushRef="#br0" timeOffset="10399.84">17607 9592 1474 0,'0'0'634'15,"0"0"-139"-15,0 0-23 0,0 0-38 0,0 0 89 16,0 0 53-16,0 0-58 0,0 0-311 15,0 0-131-15,0 0-42 0,-59-91-4 16,45 61-15-16,1-1-15 0,1-4 2 16,-3-2 1-16,2-6 9 0,0-3-11 15,1-7 0-15,2-2-1 0,6 1-18 16,3 0 3-16,1 5 13 0,0 5-11 16,5 4 13-16,4 4 3 0,-1 5 18 15,3 6-18-15,1 2 18 0,2 5-21 16,1 3-21-16,4 2-6 0,7 1-34 15,7 4-6-15,7 0 16 0,4 3 23 16,2 1-33-16,4 4 19 0,-1 3 5 16,-3 7-79-16,0 8-77 0,-7 4-60 15,-10 4-138-15,-11 6-65 0,-10 1-30 16,-8 3-95-16,-10-6-131 0,-27 13-633 0</inkml:trace>
  <inkml:trace contextRef="#ctx0" brushRef="#br0" timeOffset="10676.92">17515 9399 117 0,'0'0'607'0,"0"0"-43"0,0 0-63 16,0 0-187-16,0 0-64 0,0 0-50 15,0 0-80-15,0 0-56 0,91-44-38 16,-64 38-13-16,0 1 16 0,3 0 38 16,-1 0 20-16,-3 2 16 0,-2-3 31 15,-4 2 60-15,-5-1 16 0,-5 3 1 16,-3 1-25-16,-4 1-51 0,-2 0-41 15,-1 0-85-15,0 1-9 0,3 5-37 0,1 5 37 16,1 1 62-16,2 5-3 0,3 1-28 16,-3 0-9-16,0 1-10 0,2-3 1 15,-2 0 15-15,0-3-28 0,-1-1-50 16,-3-3-105-16,0-2-56 0,0-2-28 16,-1-3-58-16,0-2-159 0,-1 0-273 15,2 0-656-15</inkml:trace>
  <inkml:trace contextRef="#ctx0" brushRef="#br0" timeOffset="10798.91">17987 9200 307 0,'0'0'2167'0,"0"0"-1655"0,0 0-107 15,0 0-135-15,0-69-137 0,0 64-45 16,0 2-88-16,0 3-35 0,0 0-107 16,0 4-105-16,-2 4-91 0,-1 3-144 15,0 1-181-15,0 5-747 0</inkml:trace>
  <inkml:trace contextRef="#ctx0" brushRef="#br0" timeOffset="11405.32">18378 9290 1448 0,'0'0'1301'0,"0"0"-842"0,0 0-46 16,0 0-76-16,0 0-86 0,0 0-39 15,-87-46-58-15,62 45-49 0,-1 1-44 16,0 3-48-16,0 4-13 0,2 5 0 16,4-1-13-16,2 3-5 0,5 3-3 15,2 1 2-15,1 0 7 0,3 2 12 16,2-2 0-16,2 0 11 0,2-2-9 16,-1 0 10-16,2-1 7 0,0-2-19 0,3 1-12 15,6 1-59-15,5-2 3 0,5-1-3 16,10 1-7-16,7-1-21 0,9-5-16 15,6-1-80-15,3-1-15 0,5-5-27 16,0 0-85-16,0-5-36 0,-1-2 52 16,-4-5 15-16,-4-1 2 0,-4 1 146 15,-10-5 143-15,-5 3 25 0,-9-3 105 0,-7 4 97 16,-7 0 45-16,-5 2 57 0,-3 0-18 16,-3 1-12-16,-3 1-32 0,-5 0-35 15,-2 1-40-15,3 2-30 0,-3 0-50 16,-2-1-16-16,2 3-40 0,-4 2-29 15,0 1-27-15,-2 1-13 0,-1 0-24 16,0 3 0-16,0 5 0 0,1 1 3 0,1 3-3 16,1-1-7-16,4 2-5 0,4 0-1 15,4 0 9-15,1-2 19 0,4 2-3 16,0-1-15-16,7-2 6 0,3 1 34 16,4-4 3-16,3-1-3 0,2 0-20 15,4-4-3-15,0-2 23 0,3 0 35 16,0-2-3-16,-1-5 2 0,-1 1 50 15,-1 0 16-15,0 0-23 0,-4 1-27 16,-2 3-1-16,-5-1-28 0,-1 2-21 0,-3 1-31 16,-1 0 12-16,0 0-2 0,0 0-1 15,2 0-74-15,0 4-57 0,3-2-35 16,-1 2-67-16,2-2-84 0,2 3-201 16,1-5-193-16,0 0-626 0</inkml:trace>
  <inkml:trace contextRef="#ctx0" brushRef="#br0" timeOffset="11671.02">19184 8987 2315 0,'0'0'725'0,"0"0"-370"0,-24-77 25 16,19 55 41-16,-1 3-86 0,1 8-55 15,3 4-44-15,-2 5-44 0,4 2-128 0,0 0-64 16,-1 0-82-16,-1 9-55 0,-1 4-64 15,-1 8 201-15,-2 5 31 0,2 7-31 16,2 4 0-16,2 4 3 0,0 3 34 16,0 2 3-16,8 0-37 0,0 1 55 0,1-3-49 15,-1-4-9 1,1-4-131-16,-4-4-35 0,-1-4-68 0,-4-5-148 0,0-3-169 16,-4-6-193-16,-1-5-510 0</inkml:trace>
  <inkml:trace contextRef="#ctx0" brushRef="#br0" timeOffset="11910.89">19151 9303 1816 0,'0'0'525'15,"0"0"-105"-15,0 0-29 0,0 0-167 0,83-35-50 16,-61 32-15-16,1-1-11 0,0 3-20 16,-4-1-8-16,-2 0-1 0,-3 2-23 15,1 0-24-15,-2 0-20 0,1 0-30 16,0 2-22-16,1 5-40 0,-2 0 2 15,3 3 14-15,-3 1 8 0,0 3 1 16,-1 0-10-16,-2 3 3 0,-3 1 7 16,1 0 14-16,-3-1 1 0,-2-2-66 0,-2 1-88 15,-1-3 0-15,0-2-22 16,0 1-80-16,-6-5-146 0,1 1-229 0,-2-4-552 16</inkml:trace>
  <inkml:trace contextRef="#ctx0" brushRef="#br0" timeOffset="12054.25">19650 9176 1170 0,'0'0'1492'0,"0"0"-1071"0,0 0-45 0,0 0-72 15,0 0-112-15,0 0-75 0,15-67-48 16,-15 67-69-16,0 0-70 0,0 0-113 16,-4 2-101-16,-1 6-129 0,-1 2-156 15,0 1-133-15,-1 6-757 0</inkml:trace>
  <inkml:trace contextRef="#ctx0" brushRef="#br0" timeOffset="12344.84">19751 9306 676 0,'0'0'1730'16,"0"0"-1067"-16,0 0-153 0,0 0-151 16,0 0-123-16,0 0-80 0,0 0-66 15,0 0-90-15,0 0-32 0,0 0-82 16,0 0 79-16,1 32 35 0,5-19 25 15,2-1 13-15,3 1-1 0,4 2-6 16,6-2 6-16,5-2-3 0,2-2 3 16,6-2 19-16,0-3 0 0,1-2-7 15,-3-2-12-15,-4 0-3 0,-8-2 18 16,-4-5 49-16,-7-4 150 0,-3-2-74 0,-2-5-74 16,-3-5-45-16,-1-4-19 0,-1-3-39 15,-9 0-51-15,-6 2-16 0,-3 1 3 16,-4 5-88-16,-1 3-96 0,-1 6-121 15,3 5-186-15,4 7-407 0,6 1-199 16,5 2-579-16</inkml:trace>
  <inkml:trace contextRef="#ctx0" brushRef="#br0" timeOffset="12721.15">20267 9301 2330 0,'0'0'664'0,"0"0"-293"0,0 0-92 15,0 0-178-15,0 0-63 0,0 0-38 16,0 0-6-16,0 0 6 0,0 0 82 16,0 0 18-16,0 0 5 0,33 54-46 15,-30-48-40-15,-2-3-17 0,-1 0 10 0,0-3 16 16,0 0 10-16,0 0-4 16,0 0-34-16,0 0 0 0,0-3 24 15,0-3 47-15,2-2-71 0,0-4-3 0,8-4-46 16,0 0 17-16,2-1 29 0,5 0 3 15,3 1 66-15,1 2 17 0,2 0-36 16,1 2-22-16,1 3 12 0,-1 1 27 16,4 2-8-16,1 1-10 0,-1 3-15 15,3 1-9-15,0 1-22 0,1 1-18 16,0 7 15-16,-1 1-19 0,3 4-8 0,-3 2 5 16,0 3 10-16,-3 1-16 0,-5 2-6 15,-4-2-10-15,-4 1-80 0,-7-1-28 16,-1-1-49-16,-5 0 16 0,-2-1-103 15,-3 1 30-15,-11-1-145 0,3-5-249 16,-18 4-704-16</inkml:trace>
  <inkml:trace contextRef="#ctx0" brushRef="#br0" timeOffset="13525.97">22206 9519 385 0,'0'0'2076'0,"0"0"-1545"0,0 0-144 16,0 0-162-16,0 0-114 0,0 0-45 15,0 0-9-15,0 0-13 0,0 0-7 16,0 0-11-16,0 0 14 0,0 6 23 0,0-6 26 16,0 0 23-16,2 0 49 0,-2 0 31 15,0 0-1-15,1 0-14 16,2-6 16-16,3-1 14 0,2-7-7 0,5-6-198 15,2-4-1-15,-1-4 20 0,-1-4 1 16,-1-2-4-16,-4-5 0 0,-2-2-18 16,-6-4-47-16,0-1 47 0,-6-2 1 15,-4 3 1-15,-1 3-2 0,-1 1-1 16,3 4-1-16,4 4 2 0,-1 3 0 16,5 3-2-16,1 2-16 0,0 3 0 15,8 1-15-15,4 2-10 0,5 1 4 16,6 1-31-16,8 0-3 0,7 2-15 0,8 2 36 15,3 2 34-15,1 9-1 0,-2 2 4 16,-3 1-31-16,-9 11-140 0,-7 4-140 16,-7 4-109-16,-7 4 20 0,-7 6 53 15,-8 1-35-15,-12 3-37 0,-11 2 19 16,-10 0-95-16,5-8-213 0</inkml:trace>
  <inkml:trace contextRef="#ctx0" brushRef="#br0" timeOffset="14008.9">22340 9252 333 0,'0'0'577'0,"0"0"-92"0,0 0-91 15,0 0-76-15,0 0 15 0,0 0-4 16,0 0-27-16,0 0-27 0,0 0-234 16,0 0-41-16,22-4-16 0,16-9-3 15,4 3 19-15,3-2 14 0,1 5 2 16,1-3 13-16,-2 4 2 0,0 2-31 16,-3 0-22-16,1 2 22 0,-7-1 1 0,-7 2 18 15,-9 1-8-15,-8-1-11 0,-6 1-26 16,-5 0 10-16,-1 0 16 0,0 0 0 15,0 0 13-15,-3 0-10 0,-4 0 58 16,-5 2-4-16,-5 3 76 0,-3 2-20 0,-2 2-18 16,-1-1-32-16,0 2-26 15,6-1-36-15,0 2-1 0,4 1-19 0,-2 1 18 16,5 2-11-16,0-1 9 0,6 0-19 16,1 2-16-16,3-2-59 0,0 2-30 15,4-3 10-15,6-3 16 0,2-1 34 16,4-3 25-16,3 0 20 0,3 0 22 15,6-2 14-15,-1-3-14 0,3 0-16 16,-4-1-22-16,-4 0 23 0,-2-2 15 16,-4-5 22-16,-2 1 23 0,-2-4 18 15,1-1 14-15,-4 1 9 0,-1-1 46 16,-2 0 42-16,1 1-24 0,0 1-61 0,-1 0-23 16,-1 1 27-16,-1 2 28 0,1 2 19 15,-2 1 5-15,-3 3-59 0,0 0-86 16,0 0-56-16,0 0-61 0,0 0-28 15,0 1-23-15,0 6 31 0,2 2 119 16,4 1-56-16,3 0-70 0,6 3-42 0,6-2-23 16,4-3-100-16,7 1-72 15,1-3-129-15,-7-4-514 0,10-2-159 0</inkml:trace>
  <inkml:trace contextRef="#ctx0" brushRef="#br0" timeOffset="14232.39">23391 9238 1709 0,'0'0'750'0,"0"0"-251"0,0 0-49 0,0 0-76 0,0 0-110 16,0 0-32-16,0 0-55 0,0 0-66 16,0 0-59-16,-88-49-52 0,69 49-3 15,3 7-49-15,-2 4 5 0,3 0 14 16,2 3-11-16,5 2-12 0,3 0 13 16,4 0-7-16,1 1 0 0,4 0-18 15,6 1-13-15,7-1 26 0,2-2-1 16,4 0 0-16,3-2 24 0,2-4-21 0,2-2-26 15,2-4-28-15,1-3-55 16,3 0-64-16,0-5-155 0,-1-4-129 0,-7 0-285 16,7-10-626-16</inkml:trace>
  <inkml:trace contextRef="#ctx0" brushRef="#br0" timeOffset="14771.1">23821 8901 2080 0,'0'0'508'0,"0"0"-106"0,0 0 10 16,-58-69-32-16,42 56-31 0,4 3-38 15,2 4-58-15,3 0-68 0,3 6-32 16,2-1-56-16,2 1-97 0,0 0-37 16,-1 3-55-16,-1 7-70 0,2 4 80 15,-3 7 81-15,3 4-17 0,-1 5 18 16,1 2-18-16,0 4 18 0,0 3 3 16,0-1 28-16,0 4-28 0,0-1 67 15,0-1-20-15,1-1-8 0,2-5-42 0,0-2-85 16,0-3-41-16,2-5-1 0,0-3-55 15,-2-4-76-15,1-6-92 0,-1-6-29 16,-1-3-11-16,-1-2 194 0,-1 0 196 16,0-8 54-16,2-2-53 0,-1-3 1 15,1-3 20-15,0 1 75 0,3-2 76 16,-1 0-17-16,5 2-3 0,-1-1 8 0,3 4-12 16,-3-1-11-16,4 2-31 15,-1 1-19-15,2 2-22 0,-1 2-1 0,1 1-18 16,2-1-1-16,-1 4-12 0,1-1 7 15,1 2-7-15,-1 1-3 0,-2 0-31 16,-1 6-53-16,-1 4-12 0,-3 3 25 16,1 0 39-16,-3 4-2 0,-4 1-25 15,1 2 26-15,2 0-42 0,-1 0-9 16,4-2-12-16,0-1-7 0,1-3-20 0,2-2 7 16,3-1 16-16,0-4 35 0,0-3 34 15,-3-4 38-15,1 0 22 0,-3 0 40 16,-4-7 23-16,-2-2 2 0,-1-4 15 15,-2-1-10-15,0-2-25 0,-5 0 0 16,-3 2-38-16,-4 2-67 0,2 0-21 0,-2 2-34 16,3 2-13-16,1 3-74 0,2 2-72 15,4 1-71-15,0 2-100 16,2 0-207-16,0 0-231 0,0 0-368 0</inkml:trace>
  <inkml:trace contextRef="#ctx0" brushRef="#br0" timeOffset="15039.89">24168 9253 1137 0,'0'0'784'0,"0"0"-246"0,0 0-17 16,0 0-64-16,0 0-84 0,0 0-80 16,0 0-31-16,79-45-52 0,-68 45-120 15,-2 0-53-15,4 8-16 0,4 1 1 16,2 1-4-16,-2 3-6 0,1 1-12 16,-5 2 0-16,-2-2 0 0,1-2-1 15,-6 0-11-15,-1-2-3 0,-2-2-13 16,-1 0 13-16,-1-6 15 0,-1 0 6 0,2-2 83 15,-2 0 43-15,4-3 130 0,-1-4 127 16,2-7-210-16,4-5-154 0,5-4-25 16,4-5-36-16,3-2-4 0,4 1-38 15,-3 1-37-15,1 8-25 16,-3 3-52-16,-1 4-67 0,1 6-141 16,1 3-227-16,7 3-383 0,-9 1-213 0,23 0-443 0</inkml:trace>
  <inkml:trace contextRef="#ctx0" brushRef="#br0" timeOffset="15624.23">25643 8881 2459 0,'0'0'608'0,"0"0"-257"0,0 0 41 16,0 0-64-16,0 0-45 0,0 0-86 16,0 0-197-16,0 0-15 0,0 0-68 15,0 0-26-15,-46-4 109 0,30 25 19 0,-1 2 34 16,3 3-53-16,2-1-28 0,5 5-28 16,3 0 28-16,4 3-6 0,0 3 34 15,0 3 0-15,4 2 12 0,2 0 10 16,1 2-7-16,4-4-15 0,3 1-12 15,4-3-31-15,7-5 12 0,5-3-7 16,3-2-24-16,5-6-32 0,-1-4-19 16,4-7-70-16,-1-8-72 0,-1-2-195 0,-3-5-258 15,-10-2-748-15</inkml:trace>
  <inkml:trace contextRef="#ctx0" brushRef="#br0" timeOffset="15869.9">26143 9039 2561 0,'0'0'607'16,"0"0"-317"-16,0 0 83 0,0 0-108 16,0 0 99-16,-15-68-1 0,13 67-124 15,2 1-181-15,0 0-58 0,0 0-39 16,0 0-32-16,0 5-39 0,0 3-59 16,0 5 123-16,0 4 46 0,2 3 34 15,2 3-32-15,-1 4 20 0,3 1 5 16,-1 2-8-16,0 0 17 0,1-1-36 15,-2 0-36-15,1-5-78 0,-3-2-50 16,-1-3-53-16,-1-3-115 0,0-2-119 16,0-5-156-16,3-3-96 0,2-3-402 0,0-3 13 15</inkml:trace>
  <inkml:trace contextRef="#ctx0" brushRef="#br0" timeOffset="16123.09">26332 9225 114 0,'0'0'1464'0,"0"0"-882"15,0 0-81-15,55-78-32 0,-42 58-61 0,0-1-52 16,-4 6-45-16,-2 3-7 0,-4 6-66 15,-2 2-18-15,-1 4-103 0,0 0-117 16,-4 0-117-16,-5 5-42 0,-4 6 5 16,-6 3 154-16,-4 1 25 0,1 0-9 15,0 2-16-15,5-1-24 0,3-3-13 16,7-3-22-16,3 0-6 0,3 2 0 16,1 0 16-16,0 3 30 0,1-1 1 0,7-1 18 15,1 1 15-15,4-1-14 16,4-3 2-16,6 0 28 0,2-2 0 15,8 0-3-15,6-6-28 0,3 0-43 16,1-2-97-16,0 0-117 0,-5-3-139 16,-3-6-191-16,-7-1-154 0,-6 1-765 0</inkml:trace>
  <inkml:trace contextRef="#ctx0" brushRef="#br0" timeOffset="16336.4">26737 8885 2681 0,'0'0'594'15,"0"0"-258"-15,0 0 156 0,0 0-48 16,0 0-44-16,0 0-89 0,0 0-144 16,0 0-167-16,0 0-39 0,0 0-73 15,0 0-96-15,29 13 208 0,4 24 37 16,3 6 18-16,-1 4-37 0,-5 0-18 16,-7-2-2-16,-7-3-13 0,-6-1-28 0,-5-1 43 15,-3-2-10-15,-2-2 8 0,-2 0-23 16,-9-1-67-16,-6-3-37 15,0-3-101-15,-2-4-207 0,2-6-244 0,2-5-562 0,4-5-1002 16</inkml:trace>
  <inkml:trace contextRef="#ctx0" brushRef="#br0" timeOffset="17027.02">27252 9363 117 0,'0'0'1771'0,"0"0"-1120"15,0 0-120-15,0 0-100 0,0 0-84 0,0 0-36 16,0 0-22-16,0 0-69 0,0 0-57 15,0 0-35-15,0 0-36 0,6 1-40 16,-6-1-40-16,0 0-11 0,1-1-1 16,0-5-26-16,1 4-158 0,-1-2-58 15,1 0-65-15,-1 1-105 0,2 2-227 16,0 0-492-16,4 1-798 0,-34 21 1683 0</inkml:trace>
  <inkml:trace contextRef="#ctx0" brushRef="#br0" timeOffset="68488.81">27465 3725 143 0,'0'0'0'0</inkml:trace>
  <inkml:trace contextRef="#ctx0" brushRef="#br0" timeOffset="69847.81">27465 3725 874 0,'0'0'313'16,"0"0"-131"-16,0 0 20 0,0 0-23 0,0 0-11 16,18-15-25-16,-17 15-19 0,-1-1-11 15,0 1-19-15,0 0-4 0,0 0-3 16,0 0-16-16,0 0-13 0,0 0-29 15,0 0-10-15,0 0-19 0,1 0-16 16,-1 0-4-16,3 0 18 0,-2 0 2 16,-1 0 2-16,0 0 11 0,0 0 10 0,0 0 18 15,0 0 24-15,0 0 25 0,0 0 25 16,0 0 29-16,0 0 3 16,0 0-23-16,0 0-41 0,0 0-27 0,0 0-14 15,0 0-8-15,0 0-18 0,0 0-16 16,0 0-2-16,0 0-10 0,0 0-1 15,0 0-6-15,0 0-3 0,0 0 0 16,0 0-7-16,0 0 4 0,0 0 13 0,0 0 12 16,0 0 19-16,0 0 6 0,0 0-10 15,0 0-15-15,0 0-19 0,0 0-9 16,0 0-17-16,0 0-2 0,0 0-4 16,0 0-3-16,0 3 31 0,0-1 23 15,3 2 13-15,-1 3-11 0,1-2 2 16,0 2 11-16,-3 0-12 0,3-1 0 15,-3 4 13-15,1-2-14 0,0 3 17 0,-1 1-3 16,2-1 3-16,-1 2-16 0,-1 0 0 16,2 1-3-16,-1 1-2 0,-1-1 2 15,0 3 0-15,0 0 2 0,2 1 1 16,-1 0-1-16,1 1 1 0,0 2 8 16,0 0-11-16,1 0-11 0,-1 1 11 15,1 1 2-15,0 2-2 0,0-2 0 16,0 2-1-16,2-1-1 0,-3-1 2 0,5 0 29 15,-4-1 9-15,3 1-38 0,-2-1-19 16,2 0 7-16,-1-1 11 0,2 0-2 16,-2-1-9-16,1 0 8 0,-1 3 3 15,1-3 0-15,-1 2 0 0,2-2 1 16,-4 2 2-16,2 0 11 0,-1 0-13 16,-3 1 1-16,2 1 1 0,-1-1 2 15,-1 0-2-15,-1 0 1 0,0 0-3 16,0 0 0-16,0-1-3 0,0 2 3 15,2-3 0-15,-2 1 0 0,1 1-16 16,2-2 15-16,-2 1 1 0,1-2 25 16,-1 2-22-16,-1 0-3 0,1 0-11 15,-1 1-2-15,0 0 12 0,0 2 1 0,0-2-3 16,0 3-16-16,-2 1 19 0,0-1 19 16,-2 0-4-16,3 2-14 0,-1-4-1 15,-1 3 0-15,0-1 0 0,2 0-16 0,-1-2 12 16,1 2 4-16,0 0 2 0,1-2-2 15,-3 2-2-15,1-3 1 0,-1 3 1 16,0-1 0-16,2 0 0 0,-3 1 0 16,1-1 4-16,0 0-4 0,2-1-12 15,-1 1 12-15,2-1 1 0,0-1 1 16,0 0 17-16,0 0-18 0,0-3-1 16,2 2 0-16,1-2-1 0,-3 4-1 15,1-4 2-15,-1 3 0 0,0-1 0 0,0 2-1 16,0-4 1-16,-1 3 2 15,-2-3 1-15,-2 3 16 0,2 0-18 16,0 0 2-16,-1-1-1 0,0 0 12 16,0 1-14-16,1 1-2 0,1 0-1 0,-1 0 0 15,0-1-13-15,-1 2 14 0,1-1 1 16,0 1-1-16,2-1 0 0,-1 0-11 0,2 0 11 16,0-3-1-16,0 1-10 0,0 0 12 15,2-2 0-15,-1 0-1 0,4 0 2 16,-5-1 1-16,2-1-1 0,0 1-1 15,-1-1-21-15,-1 1 10 0,0 2 12 16,0-2 0-16,0-1 1 0,0 2 2 16,0-1-1-16,0-1 0 0,-3 0-1 15,2 0 18-15,0-1-6 0,-2 1-13 16,0-1-16-16,1 1 4 0,-1-3 11 16,-1 2 1-16,1-1 3 0,1 2 22 15,-3-1-23-15,2 1 11 0,-1-1-10 0,-1 1 13 16,0-2-3-16,-1 3 12 15,0-1-9-15,2-2 3 0,0 2-17 0,-1 0-2 16,2-1-1-16,-1-2-1 0,0 2 1 16,1 0 1-16,-1 0-2 0,1-1-14 15,-2 0 14-15,2 1 2 0,0-2 0 0,1 1 0 16,-4-1 0-16,3 0 2 0,0 1-1 16,0-1 0-16,0 1 0 0,1-2 11 15,-1 2-10-15,1-4-2 0,-1 2 0 16,2-2-3-16,-1 1 0 0,-1-2 2 15,3 1 1-15,-4 0-1 0,2-1-1 16,2 0-1-16,-3-1 0 0,3 0 2 16,-3 1-1-16,3-3 1 0,-2 3 1 15,1-4 0-15,-1 1 1 0,1-1 1 16,-1-4-1-16,2 1 2 0,0-1 10 0,0-2-10 16,0 1 10-16,0-2 2 0,0 0 8 15,0 0-23-15,0 0-2 0,0 0 2 16,0 0 23-16,0 0-23 0,-3 0-46 15,1 0-141-15,-10-4-170 0,5 0-384 0,-17-12-1344 16,72 38 1848-16</inkml:trace>
  <inkml:trace contextRef="#ctx0" brushRef="#br0" timeOffset="76328.97">25267 7702 382 0,'0'0'619'15,"0"0"-153"-15,0 0-203 0,0 0-75 16,0 0-35-16,0 0-49 0,0 0-36 15,0 0-23-15,0 0-9 0,0 0-4 16,0 0-3-16,-7 0-9 0,7 0-1 16,0 0-17-16,0 0 11 0,0 0-10 15,0 0 10-15,0 0 7 0,0 0-1 16,0 0 0-16,0 0-2 0,0 0-5 16,0 0-10-16,0 0-1 0,0 0 2 0,0 0-3 15,0 0 0-15,2 0-23 0,-2 0 23 16,3 0 42-16,-1 0-10 0,7 0 14 15,0 0 2-15,4 1 0 0,5 2-12 0,2-1-17 16,4 0-3-16,3 2-13 0,3-3-1 16,1 0 18-16,2 2-7 15,2-2-12-15,1-1 1 0,2 1 33 0,0-1 4 16,2 1-20-16,2-1 0 16,0 2-6-16,1-2 19 0,-1 0 20 0,-3 0-8 15,2 0-12-15,-3 1-32 0,1-1-2 16,-3 0-27-16,1 2 29 0,3-2 25 15,-2 0-23-15,-1 1-2 0,3 0 0 16,0 2-1-16,-1-1-1 0,1 1 0 16,2 0 2-16,0 2 11 0,2 0-8 15,5 0 0-15,2 0 42 0,1 0 18 16,2-1-5-16,2 1-57 0,-1-1 0 0,1-1 62 16,-1-2-22-16,3 0-22 15,0-1-3-15,-2 0-13 0,1 0-2 0,-1 0 18 16,-3 0 10-16,-2-1-28 0,-2 0-1 15,-4-1-11-15,-4 2 11 0,-4 0 2 16,-3 0-2-16,-1 0-3 0,-2 0 3 16,2 2 0-16,3-1 2 0,3 2 1 15,5-2 9-15,4-1-9 0,3 0 20 0,2 1-9 16,0 0-13-16,1-1 11 0,0 2 29 16,2-1-41-16,1 0 0 0,1-1 10 15,4 0-10-15,3 1-11 0,5-1 11 16,3 0 13-16,5 0-13 0,2 0 1 15,2 0-1-15,0-2-13 0,-1-2 11 16,1 2-39-16,-2-1-42 0,-3 2 36 0,-2 1-4 16,-5 0 3-16,-6 0 19 0,-7 4 10 15,-8-1-22-15,-3 1-14 0,-5 3 1 16,-4-2 19-16,2-1 0 0,-2-1-17 16,0 3-5-16,-1-5-14 0,1 0-22 0,0-1-46 15,-2 0-48-15,-2 0-140 0,-3-4-342 16,-8-1-544-16</inkml:trace>
  <inkml:trace contextRef="#ctx0" brushRef="#br0" timeOffset="78127.12">27469 7136 218 0,'0'0'199'16,"0"0"-88"-16,0 0-19 16,0 0 2-16,0 0-6 0,0 0-16 0,0 0-14 15,0 0 1-15,0 0 19 0,0 0-9 16,29-19-7-16,-27 19 3 0,-2 0-20 15,0 0-42-15,0 0-3 0,1 0-3 16,1 0-16-16,-1-2 6 0,0 2 13 0,1 0 0 16,-1 0 1-16,-1 0 12 0,2 0 0 15,-1-1 3-15,-1 1 27 0,0 0 31 16,0 0 11-16,0 0 9 0,2-1-3 16,-1 1-13-16,1 0-9 0,0-2-11 15,0 1-9-15,1 0-20 0,-1-1-16 16,1 2-12-16,-1-1 2 0,-1 1 17 15,2-1-4-15,-3-2 0 0,2 3-14 16,-1-1 0-16,-1 0 2 0,0 1 9 0,0 0-12 16,0 0 31-16,0 0 10 15,0 0-9-15,0 0 9 0,0 0 29 0,0-1 4 16,0 1 15-16,0 0 7 16,0 0 19-16,0 0 6 0,0 0-9 0,0 0 3 15,0 0-40-15,0 0-46 0,0 0-30 16,0 0-19-16,0 0-26 0,0 0-6 15,0 0-26-15,0 0 6 0,0 0 7 0,0 0-13 16,-1 0 32-16,1 0-7 0,0 1 33 16,0 1 19-16,0 2 38 0,0 3-12 15,0-1 13-15,0 4 12 0,0 2-2 16,0 0 2-16,0 0-12 0,0 0-7 16,0 1 0-16,0 0 0 0,0-2-6 15,0 2-7-15,0-1-6 0,1 1 3 16,1-1 6-16,1 0 1 0,-3 1 2 15,0 0 1-15,0 0 9 0,0 0 13 16,0-1-16-16,0 1-13 0,0-1-6 16,-2 0-11-16,1-1 0 0,1-1-2 0,-2 0 0 15,2 1 0-15,0 1 1 16,0-2 0-16,0 0 2 0,-1 2-1 0,1-1 11 16,0 1-13-16,0-1 2 0,0 1-2 15,0 1-1-15,0-2-1 0,0 1-11 16,0-1-3-16,0-2 15 0,1 3-1 0,4-1 0 15,-3-3 2-15,0 2 2 0,2-4-2 16,-1 2 1-16,-2 0 1 0,2-1 1 16,2 1-3-16,-4-1 0 0,2 3 1 15,-2-3 2-15,2 4-2 0,0-4 0 16,-3 4 0-16,2 0-1 0,-1 1-1 16,-1 0 1-16,2-1 0 0,-2-1 0 15,2 2 0-15,0-1 2 0,-2 0-1 16,3-2 1-16,-3-1 0 0,1-5 11 15,0 1-10-15,-1-3-3 0,0 1-38 0,2-2-58 16,-1 0-9-16,-1 0 31 0,2 0 58 16,-1 0-23-16,2-2-50 0,2-3-146 15,-2 2-231-15,-3-12-801 0</inkml:trace>
  <inkml:trace contextRef="#ctx0" brushRef="#br0" timeOffset="81893.05">27557 3827 143 0,'0'0'477'0,"0"0"-184"0,0 0-58 0,0 0-27 16,0 0 0-16,0 0-29 0,0 0-30 15,0 0-6-15,0 0-19 0,0 0-18 16,0-16-18-16,0 16 19 0,0 0 9 15,0 0-23-15,0 0-25 0,0 0-13 0,0 0 9 16,0 0 39-16,0-1 25 0,0 1-16 16,0-1-48-16,0 1-16 0,0-3-4 15,0 3-9-15,0-1-3 0,0 1 0 16,0 0-7-16,-1 0-9 0,1 0 0 16,0 0-14-16,-2 0 0 0,2 0 0 15,0 0 1-15,0 0 0 0,0 0 10 16,0 0 2-16,0 0 4 0,0 0 13 15,0 0 0-15,0 0-13 0,0 0-18 16,0 0-1-16,0 0 0 0,0 0 1 0,0 0-1 16,0 0-18-16,0 0 5 0,0 0-3 15,0 0-6-15,0 0 19 0,0 0 1 16,0 0 0-16,0 0-20 0,0 0 21 16,0 0 1-16,0 2 1 0,-1 1 2 15,-1-2 9-15,2 3-9 0,0-3-1 0,0 3-2 16,0-1 0-16,0 1 2 0,0-1 10 15,0 2-8-15,0 1 15 0,0-1 0 16,0 0-7-16,0-1-10 0,0 1 11 16,0-1-13-16,0 1 0 0,0 1-1 15,0-2-1-15,0 1-11 0,0 0 10 16,0 1 0-16,0-1 2 0,0 0-1 16,0 0 1-16,0 2-1 0,0-2-2 15,0 0 2-15,0 0 0 0,0 1 0 16,0 1 1-16,0-1-1 0,0 1 0 15,0-1 2-15,0 1 1 0,0-1 1 16,0 1-2-16,0-1 1 0,0 2 0 16,0 1-1-16,0 0 0 0,0 1 0 0,0 2 0 15,0-1 0-15,0 2 0 16,0-1 0-16,0-1 1 0,0 2-1 0,0-1-1 16,0-2 0-16,0 0-2 0,0 1 0 15,0 0-1-15,0-2 1 0,0 1 2 0,0 1 0 16,0-1 0-16,0 0 0 0,0 2-1 15,0-1-1-15,0 1 1 0,0 0 1 16,0-1-3-16,0 2 4 0,0 0 0 16,0 0-1-16,0-2-1 0,0 2-10 15,2-1 8-15,-1-1-8 0,1 2 9 16,-1-1 3-16,1 1 0 0,-1-2 2 16,1 1 0-16,-2-1-1 0,0 2-1 15,0 0-2-15,0 0-1 0,0 0 3 16,0 0 12-16,0 0 4 0,0 0 3 15,0-1 0-15,0 3-16 0,0-1-2 16,-3 0-1-16,1 0-1 0,1 0-2 0,-1-1 1 16,2 3 1-16,0-3-1 0,-3 1-11 15,3 1 10-15,-1-1-10 0,-2 2 13 16,2-1 2-16,-1 1 14 0,1-1 3 16,0 1-6-16,1-1-11 0,-2 0 0 0,1 1-2 15,-1-1-1-15,1 1 0 0,-1-1 1 16,2 1 0-16,-3 1-1 0,3-1 1 15,-3 1 1-15,2 0-1 0,-1-1 0 16,0 2-1-16,-1 0-1 0,1 0 0 16,-2 0-1-16,1 0-1 0,0 0 3 15,0 1 0-15,1-1 0 0,-1 0 1 16,-2 1 1-16,1 0-1 0,-2 0 0 16,1 2-1-16,0-2 0 0,1 2 1 15,-1 0-1-15,2-1 0 0,-2 1-2 0,1-2 2 16,-1 1 0-16,2 1-1 0,2-3-1 15,-1 3-10-15,0-2 11 0,-1 1 0 16,1-1 2-16,-1-1 0 0,3 0 2 16,-3 1 0-16,3-1 0 0,-1 0-1 0,-1 1 1 15,2-1 1-15,-1 1 10 16,-2 1-12-16,3-1-1 0,-2-1 0 0,2 2 0 16,-2-1 0-16,1 1-1 0,-1 0 0 15,1-1-2-15,-1 0 3 0,1 2-2 16,-1-2-1-16,1 1 0 0,-1 0 3 15,-1 0 3-15,2 0-1 0,0-1-2 16,-2 1-1-16,3-1-2 0,-3 0 3 16,3 1 0-16,-3-1 3 0,2 0-3 0,1 1-3 15,-2-1 0-15,2 2 0 0,0-2 1 16,0 1 2-16,0 1 0 0,0-2 0 16,0 2 1-16,0 0 12 0,0-2-1 15,0 0-11-15,0 3-1 0,0-3 0 16,0 3 2-16,2-1-2 0,-1-1 2 15,2 1 13-15,-3 1-5 0,1-1-10 0,1 2-16 16,-2 0 16-16,0-1 1 16,0 2 12-16,0 2-12 0,0-1 1 0,1 0 1 15,-1 1-2-15,2 1 1 0,-2-1 0 16,0 2 2-16,2-1-4 0,-2 0-1 16,3-1-18-16,0-2 16 0,0 2 3 15,0 0 2-15,0-1-1 0,0 0-1 0,-2 2-22 16,3 0 22-16,-4-1 0 0,0 2 13 15,2 1-11-15,-2-3-2 16,0 3-3-16,0-1 2 0,0-1 1 0,0 1 0 16,0-1 0-16,0 2-16 0,0-3 14 15,0 2 2-15,0-3-1 0,0 3-1 16,0-3 2-16,0 0 13 0,0-1-11 16,0-1-1-16,0 2 0 0,0-2 11 15,-2 0-9-15,1 1-3 0,-2-3-3 16,1 1 2-16,0 1 1 0,1-2 1 0,-1 0-1 15,1-1-1-15,-1-2 0 0,2 1 1 16,-1-1 2-16,1-1 2 0,-2 0-1 16,2-3-2-16,0 2-1 0,0-5 0 15,0 1 0-15,0-2 1 0,0 0 1 16,0-2 11-16,0 1-12 0,0-1 0 16,0-2-1-16,0 0 0 0,0 0 0 0,0-1-1 15,0-1 1-15,0-1-1 0,0 2 1 16,0-4-1-16,0 1 2 0,0 1-1 15,0-3 0-15,0 1 1 0,2-1-1 16,-2 0-1-16,0 0-37 0,0 0 0 16,0 0-10-16,0 0-34 0,0 0-52 15,0 1-57-15,-2 2-63 0,-4-2-100 16,2 0-216-16,-4-1-744 0,26-7 664 0</inkml:trace>
  <inkml:trace contextRef="#ctx0" brushRef="#br0" timeOffset="83165.72">24666 3990 649 0,'0'0'368'16,"0"0"-244"-16,0 0-124 0,0 0 1 16,0 0 129-16,0 0 43 0,0 0-46 0,0 0-36 15,97 0-23-15,-64-1 20 0,3-3-10 16,4 1-16-16,1 1-7 0,4-1 3 15,0-1-13-15,6 2 27 0,1-2 18 16,6-1-38-16,4-1-32 0,5 3 12 16,9-4 4-16,3 2 9 0,5 0 0 15,9 0 7-15,3-1-26 0,8 1-23 0,4 0 29 16,7-1-30-16,3 2 0 0,6-2 27 16,2 0-6-16,2 1-7 0,2 0 42 15,-2 1-42-15,3 0-14 0,-3 0 0 16,2 2 2-16,0-1-3 0,1 1 0 15,4-2-1-15,5 0 26 0,4-2-14 16,3-2-8-16,5 0-3 0,-3 1-2 16,0 1 0-16,-3 0-3 0,-5 1 1 0,-9 4-10 15,-6-2-38-15,-7 3 25 0,-6 0 23 16,-6 0-55-16,-4 0 58 0,-1 0-13 16,-2 0 3-16,-3 0-6 0,-4 0-13 15,-5 0-10-15,-4 0-6 0,-8 0-10 16,-6 0-19-16,-5 0 3 0,0 1 54 15,2 1-21-15,3-2-1 0,7 1 3 0,2 1 35 16,3 1-48-16,0 0 7 0,-2 0 28 16,-3 0 14-16,-5 0 19 0,-7-1-19 15,-6-1-20-15,-10 2 18 0,-10-2-1 16,-11 0-75-16,-11-1-104 0,-9 2-120 16,-6-2-60-16,-2 0-71 0,-5 0-277 15</inkml:trace>
  <inkml:trace contextRef="#ctx0" brushRef="#br0" timeOffset="84715.28">27652 3955 421 0,'0'0'736'16,"0"0"-371"-16,0 0-134 0,0 0-43 15,0 0-61-15,0 0-46 0,0 0-3 16,0 0-1-16,0 0 17 0,0 0-3 0,0 0 2 16,-6-36 1-16,6 36-4 0,-1 0-16 15,0 0-19-15,1-1 2 0,-3 1-5 16,-1 0 6-16,2-1-10 0,2 1-20 15,-1-2-5-15,-1 2-1 0,2-1 7 16,0 1-13-16,0-1-13 0,0 1-3 16,0-1 1-16,0 1 28 0,0-5-10 15,3 0-16-15,8-4-3 0,6-3-29 16,8-9-3-16,7-2 13 0,7-5-6 0,7-2 22 16,3-1-9-16,5-4 12 0,2-2 45 15,6-4-42-15,5-3 16 0,10-5-6 16,7-2-13-16,6-5-13 0,12-1 7 15,5 1-10-15,10-3 16 0,5 2-16 16,2 1 1-16,2 4 14 0,-2 2-14 0,-6 4 15 16,-8 1 2-16,-8 7-2 0,-12 4-1 15,-15 5 1-15,-13 4 13 0,-13 5-1 16,-14 3 14-16,-11 3 15 0,-8 1 1 16,-4 3 3-16,-4 2-25 0,-3 0-20 15,-2 5-48-15,0-3-6 0,-3 5-29 16,0 0-55-16,0 1-67 0,-3 0-124 15,-2 0-118-15,2 2-359 0,-5 6-396 0</inkml:trace>
  <inkml:trace contextRef="#ctx0" brushRef="#br0" timeOffset="86148.82">27472 7785 450 0,'0'0'414'15,"0"0"-199"-15,0 0-85 0,0 0-61 0,0 0-7 16,0 0 42-16,0 0-7 0,0 0-58 16,0 0-39-16,0 0 3 0,0 5 49 15,0-4 9-15,0 0 4 0,0 0 13 16,0 3 4-16,0-2-8 0,2 2-22 16,-1-3-23-16,1 0-29 0,1 0 3 15,2-1 45-15,5-1 53 0,3-7 57 16,7-6 7-16,6-6-42 0,9-6-40 15,7-8-21-15,10-3 21 0,4-7-35 16,10-4-25-16,8-5 25 0,8-5-6 0,9-4-40 16,10-8-2-16,11-2-17 15,10-3 17-15,8-4 0 0,4 3-14 0,4 5-6 16,-8 8 19-16,-7 6 1 0,-11 7 32 16,-14 5-6-16,-12 4-26 0,-8 2 13 15,-7 2 0-15,-3 1-12 0,-4 1 2 16,-4-1 0-16,-1 3 23 0,-6-2 12 0,0 0 0 15,-2 3-20-15,-6 2-18 0,-8 6-2 16,-7 3 2-16,-5 6 2 0,-10 5-2 16,-7 3 0-16,-7 6-71 0,-1 1-54 15,-6 0-22-15,-11 2-72 0,-9 8-269 16,6-3-331-16,-32 9-536 0</inkml:trace>
  <inkml:trace contextRef="#ctx0" brushRef="#br0" timeOffset="87309.13">27608 3959 440 0,'0'0'440'0,"0"0"-254"0,0 0-69 15,0 0 17-15,0 0-23 0,0 0 28 16,0 0 47-16,0 0-8 0,0 0-19 16,0 0-52-16,82-67-42 0,-59 48-29 15,1-3-34-15,4 1 11 0,-1 1-13 0,1 2-22 16,1 0 22-16,-1 0 1 0,3 1 19 16,-3 0-20-16,3 2-63 0,-6-1-109 15,0 5-172-15,-10 2-219 0,-3 2-494 0</inkml:trace>
  <inkml:trace contextRef="#ctx0" brushRef="#br0" timeOffset="91016.34">27618 3949 236 0,'0'0'199'16,"0"0"-114"-16,0 0-72 0,0 0-13 15,0 0-33-15,0 0-49 0,0 0-9 16,0 0 39-16,0 0 52 0,0 0 37 16,0 0 28-16,0 0-6 0,0-1-17 0,0 1 4 15,0 0-7-15,0-2-3 16,0 1 3-16,0-1 16 0,0 2 33 0,1-1 7 15,-1 1-17-15,0-1-6 0,0 1-23 16,2 0-26-16,-2 0-7 0,0 0 10 16,0 0-3-16,0 0-23 0,0 0-1 15,0 0-29-15,0 0-12 0,0 0 24 16,0 0 18-16,0 0 3 0,0 0 20 16,0 0-4-16,1 0 4 0,-1 0 0 0,0 0 9 15,2 0 20-15,-2 0 43 0,0 0 2 16,1 0-25-16,0 0-26 0,-1 0-24 15,2 0-21-15,-2 0 2 0,1 0 0 16,-1 0-3-16,0 0-11 0,0 0-22 16,0 0 7-16,2 0 24 0,-1 0 2 15,-1 0 1-15,0 0 0 0,0 0 1 16,0 0-2-16,2 0-2 0,-1 0-11 16,1 2-6-16,-1 3-7 0,2-3 23 0,0 2 3 15,-2-2 2-15,0 4 0 16,2-2 18-16,-1-1-1 0,-1 1 1 0,2 0-18 15,-1-1-2-15,-1-2 0 0,1 2 0 16,1-2 2-16,-3 1 0 0,0 0-2 16,1-1 0-16,1 0 0 0,-2 0 1 0,0 1 25 15,1-1 0-15,0 0 30 0,-1 1-27 16,0-1-10-16,2 2-19 0,0-3 26 16,-2 1-24-16,0 0-2 0,2 2 0 15,-1-2 0-15,-1 0 6 0,2 0-5 16,-2 2 24-16,1 0-25 0,1-1 13 15,-1 1 3-15,1-1-16 0,-2 1-3 16,3-1 0-16,-3 1-10 0,2-2 12 16,-2 2 1-16,2 0 0 0,-1-2 0 15,1 0 0-15,-1 2 0 0,-1-2-2 16,2 0-1-16,-1 0 3 0,2 2 1 16,0 1 3-16,0 0 15 0,-1 0-3 15,0-1-14-15,1 1 24 0,0 1 20 0,1-3-17 16,1 2-3-16,-3-2 0 0,5 2-6 15,-4 0 6-15,2 1-23 0,-1-1 0 16,0 1-1-16,1-1-1 0,-1 2-1 0,2-1-2 16,-2 1 1-16,0 0 0 15,-1 1 1-15,0-1 16 0,2 0 13 0,-4 2 4 16,2-1 2-16,-2-1 11 0,2 2-14 16,1-2 1-16,-1 1-7 0,-1-2-13 15,1 1-10-15,0-1 0 0,-2 1 13 16,2 0-15-16,0-1 12 0,0 2-11 15,0-2 2-15,1 1 9 0,1 1-12 16,-2-1 15-16,2 2-15 0,-2 0-1 16,3-1 0-16,-2 1-2 0,0-1-18 15,2 3 20-15,0-2 26 0,-3 3-13 0,2-1-11 16,0-2 2-16,-1 2 12 0,3-1-13 16,-3 0 0-16,2 0 0 0,-1 2 10 15,0-1-10-15,1-1-1 0,0 1-1 16,0 1 0-16,-4-3-1 0,4 4-1 15,0-1-1-15,-1 0 2 0,1 2 0 0,0-1 0 16,2 0 0-16,-3 0-1 0,1 1-2 16,3 0 0-16,-1-1 0 0,-2 1 1 15,2 1 1-15,1-2 1 0,-3-2 13 16,2 3 3-16,-3-1-13 0,2-1 0 16,-1 1-3-16,-2 0 0 0,2-1-2 15,-1 1-1-15,1 1 1 0,-3-1 1 16,2 3 1-16,-2-3 1 0,-2 0 1 15,-1 1 14-15,0 1-3 0,0 2-11 16,0-2-2-16,0 1 0 0,-3 1 0 16,0-1 1-16,0-1 0 0,3 1-1 0,-3-2-1 15,3-1-1-15,-2 1 0 0,1 0-1 16,1-1 0-16,0 0-14 0,0 1-2 16,0 2 6-16,0-3 10 0,0 2 1 15,0 2-2-15,0-2 4 0,0 2 20 16,0-2 12-16,0 1-3 0,0 0-6 0,0 2-1 15,0 0-2-15,0 1-1 0,0-3 1 16,0 2-4-16,0-1-13 0,0-1 10 16,-2 1-13-16,1-2-1 0,1 0-3 15,0 0 2-15,0-2 0 0,-2 1 0 16,2-1 2-16,0 0 1 0,-1 1-1 16,-1 2-1-16,2-1 1 0,-3 2 3 15,0-1 10-15,2 1-1 0,-3 1-12 0,1-2-1 16,0 2-10-16,-3 0 11 0,3-1 16 15,-1 0 0-15,0 0-3 0,-1 0-9 16,-1-1 9-16,3-1-10 0,-3 1 0 16,1-2 0-16,2-1-1 0,-1 1-2 15,0-1 0-15,1 1 0 0,0-1 0 16,-3 4-1-16,3-3 1 0,0 1-2 16,1 2 0-16,-1-3 0 0,-2 3 0 0,2-1 2 15,0 1 0-15,-1 1 0 0,-1-2 1 16,2 1-1-16,0-2 0 0,1 1 0 15,-1-2 0-15,0 0 0 0,2 0 1 16,-1-2-1-16,2 1-2 0,0-2-11 16,0-1 11-16,0 2-11 0,0-4 11 0,0 4 2 15,0-1 0-15,0-1 2 0,0 2-1 16,0 1 1-16,0 0-2 0,0 0 0 16,0 2 0-16,0 1 0 0,0-2-2 15,0 0 1-15,0-1-1 0,0 1-1 16,0 2 0-16,0-3 1 0,0 0-11 15,0-2 12-15,-1 0 1 0,1 1-1 16,0-2-1-16,0 0-11 0,0 1 13 16,0-2 1-16,0 2 1 0,0 0 0 15,0 0-1-15,0 1 0 0,0 1 0 16,0-1 2-16,1 2-1 0,-1-1-2 0,0 1 0 16,0-1 0-16,0 1-13 0,0 0-6 15,0 0-1-15,0 1 18 0,0-2 1 16,-2 1 0-16,-1-2 0 0,0 2 0 0,1-1-1 15,1-2-2-15,-2 0 1 0,2-1 0 16,-1-1 2-16,2 0-1 0,0 0-11 16,0-1-3-16,0 0 3 0,0-1-4 15,0 2 15-15,0 1 0 0,0-2 1 16,0 4 1-16,0-2 1 0,0 2 15 16,0 1-12-16,-3 1 12 0,1 2-3 15,-4-1 0-15,-2 2-11 0,3-2 1 16,-4 0-1-16,3 0-1 0,1-1-1 15,-1-1 0-15,1 0 0 0,-2-2-2 16,5 0-1-16,-3 0 1 0,2 1 1 16,0-1-2-16,0 0 0 0,0 2 0 0,0-2 2 15,1 3-11-15,-4 0 12 0,2 0 2 16,-2 3 11-16,-1-2 0 0,-1 3-12 16,1-1 1-16,-1-1 1 0,0 1 10 15,1-1-10-15,-1 1-3 0,0-2-3 0,3 0 2 16,0-1-2-16,2-1-16 0,0-4 9 15,1 3 10-15,-1-4 1 0,1 3 0 16,0-3 0-16,-1 0 12 0,1 0-11 16,1 2-2-16,-1-2 1 0,1-1 2 15,-1 2-1-15,-1 1-2 0,2 0 13 16,-3 1 0-16,1 1-1 0,-4-1-11 16,2 1-1-16,1 1-22 0,0 1 19 15,-4 1-13-15,1-1-1 0,2 0 16 16,-1-3 0-16,1 0-2 0,2-1-23 15,0 0-6-15,1 0-4 0,2-1 17 0,-2 2 17 16,1-1 2-16,-2 2 0 0,2-1 16 16,-1 1-16-16,1-2 2 0,-1 2 21 15,-1-1 3-15,2-2-14 0,-1-1 1 16,0 1-12-16,0 0-1 0,-1 0 0 0,0-1 2 16,0 3 14-16,-2-2-14 15,1 3 0-15,-2-1 0 0,1-1 1 0,-1 1 0 16,1-2-2-16,-1 1-1 0,3-1 1 15,-3 1 0-15,3 0-1 0,1-2-1 16,-3 2 0-16,2-2 1 0,0 0 2 16,-1 0 0-16,1-1-1 0,2 1 1 15,-2-2-2-15,0 0-2 0,0 1-1 16,0 0 3-16,0 0 2 0,0 0-1 16,-1 1 1-16,-1 0-1 0,0-1 1 15,2-1-2-15,0 0 0 0,2-2-13 0,0 0 1 16,1-3-1-16,0 1-33 0,0 0-34 15,0 1 31-15,-2-1 36 0,2 0-19 16,-1 1-27-16,1 1-15 0,0-2 16 16,0 3 32-16,0-2 24 0,-2 0-40 15,1 1-68-15,1-2-117 0,-2-1-131 0,2 0-141 16,0 0-221-16,8-20 612 0</inkml:trace>
  <inkml:trace contextRef="#ctx0" brushRef="#br0" timeOffset="92976.4">27547 7618 604 0,'0'0'326'16,"0"0"-160"-16,0 0-35 0,0 0-21 15,0 0-18-15,0 0-34 0,0 0-29 16,0 0-6-16,0 0-23 0,0 0-12 0,-24 35-14 16,24-34 23-16,0-1-10 0,0 0-10 15,0 0-6-15,0 0 29 0,0 0 29 16,0 0 118-16,0 0 61 0,0 0-72 16,0 0-68-16,0 0-16 0,0 0 3 15,0 0 17-15,1 0-11 0,0-1-6 0,2-3-16 16,0-1-36-16,3-3 23 0,3 0 16 15,2-4-39-15,-1-2 1 0,1 0 26 16,1-2-28-16,-1 1 2 0,1-1-4 16,-1 3 0-16,-3 0 29 0,-2 2 55 15,2-1-84-15,-2 1-8 0,-1 0 8 16,1 1 16-16,-1-1-16 0,2-1-36 16,-2 0-2-16,-1 1 38 0,0-1 11 0,2 0-11 15,0 0-80-15,1-1 37 0,0-3 40 16,-1 1-33-16,1-2 13 0,3 0 20 15,-1 0-94-15,1-1-59 0,4 0 30 16,-2-1-63-16,2 2 17 0,-2-1 38 16,0 2 53-16,0 0 55 0,-4 2 26 15,1 0 15-15,-4 2 37 0,-1 4 13 16,-1-3-13-16,-1 4-29 0,1-4 2 16,-2 2-25-16,1-1-13 0,2-2-3 15,0 1-10-15,1-2 26 0,2 0 71 16,-2 0-71-16,1-1-13 0,2 1-11 0,-3 0 22 15,2 3-6-15,-2 1 8 0,-2 1 143 16,-1 2-23-16,-2 0-35 0,3-1-8 16,-3-1-12-16,3 1-26 0,0-3-39 15,5 0-58-15,-2-1-7 0,3-2 42 0,1-2-35 16,3 3-4-16,-3-1-26 0,-1 1 72 16,-1 2 15-16,-2 1 1 0,-1 1 52 15,-2 3 55-15,0-1-29 0,0 1 7 16,-3-2-21-16,2-2-47 0,0 1 48 15,-1-2-51-15,2 1-14 0,1-4 0 16,1-1 38-16,-2 0-18 0,2 0 12 16,-2-2 20-16,2 2-26 0,-2 0-26 15,0 0 32-15,0 2 30 0,0-1-33 0,0 1 9 16,0 0 27-16,-1 0-62 0,1 0-3 16,0 0-13-16,2-1-22 0,0-1-2 15,0 0 37-15,2 1 29 0,-2 0-29 16,1-1-3-16,0 1-20 0,0 0 23 15,0 0-12-15,2-1 12 0,-3 0 0 16,1 0 25-16,1-3-13 0,0 3-12 16,-1-3-26-16,0 0 23 0,0 0 3 15,-1 2 42-15,-3-1 10 0,-1 4-36 0,-1-1-13 16,0 0 17-16,0 0 28 0,0-1-48 16,0 0-12-16,0 0-14 0,0-2 26 15,0-1 0-15,0 2 13 0,0-2-13 16,0 3-40-16,0 0 40 0,0 2 17 15,0 4 8-15,0-3 11 0,0 2 15 16,0 0-51-16,0 1 0 0,0-1 0 16,0 2 10-16,0-4-10 0,-1 2 0 15,-1-2 29-15,1-1-29 0,-2-4-19 0,2 3-1 16,0-6-2-16,1 3-36 0,0-1 16 16,0 2 42-16,0-1 0 0,0 2 0 15,-2 1 6-15,2 0-19 0,-1 1 26 16,1-2-3-16,-2 0-7 0,-1 0 19 15,2-1-21-15,-2-2 20 0,1 1-21 0,-1-2-3 16,1-2-10-16,2 1 0 0,0-1-10 16,0 1 20-16,0-2 6 0,0 2 10 15,0 1 8-15,0 1-20 0,0 3 14 16,0 1 30-16,0 3-43 0,0 0-2 16,0 0 10-16,0-1-10 0,0 2 16 15,0-1 3-15,-5-2-19 0,2-2-16 16,-1 0 16-16,0 0-1 0,0-3 3 15,1 0 14-15,-2-2-3 0,2 0-19 16,2 0 19-16,1-2-7 0,0 2-6 16,0-1-26-16,0 1 26 0,0 2 13 0,0 2 20 15,0 3-8-15,0 0 20 0,0 4-25 16,0-2-2-16,0 2-18 0,0 1 0 16,0-1 0-16,-2 0 16 0,-1 2-13 0,1-1 13 15,-4-4-14-15,0 1 11 0,0-3-12 16,1-1-1-16,-1-3-12 0,-3 2 11 15,4-2 0-15,-1 1-15 0,0 2 15 16,1-1 1-16,-1 2 27 0,1-1 5 16,-1 2-13-16,3 0-18 0,-1 0 2 15,0 0 10-15,-2 1 15 0,3-1-27 16,-2 0 0-16,2 0 0 0,0-1-1 16,0-2-2-16,0 1 0 0,0 2 2 15,0-1 2-15,-2 0 1 0,0-2 16 16,1 3-16-16,-2-1-3 0,-1-1 2 0,-2 2 1 15,2-2 0-15,0 0 13 0,-1 1-15 16,3-3 2-16,-2 1 10 0,2-3-10 16,2 1 1-16,0-1 18 0,0 1-3 15,1 2-17-15,2-2 24 0,-3 5-1 16,0-3-12-16,1 5 9 0,-2-1-6 0,0-1 0 16,0 3-3-16,-1 0 0 15,1 0-10-15,-1 1 16 0,0 1 13 0,-2 0-16 16,1-1-13-16,-1 0-1 0,1 1-1 15,-3 0 1-15,2-3 1 0,0 2-3 16,-1-3 0-16,0 0 13 0,1 3-10 16,-1-4 1-16,1 0-4 0,1 1-4 15,-3-1-8-15,3 0 12 0,-2 1 3 16,0-1 0-16,-1 1 13 0,0-1-14 0,-1 0 11 16,0 2 3-16,0-1 9 0,1 2 0 15,-2 0-6-15,2 1-15 0,-2-1-1 16,0 1-3-16,0-1 0 0,0 2-3 15,1-3-1-15,0 0 3 0,1 1 1 16,-2 0 0-16,2-1 0 0,0-2-2 16,-1 1 2-16,1-1-2 0,1 0 0 15,0 1 0-15,0-1 0 0,2-1-1 16,0 1-13-16,2 0-3 0,0-1 18 0,-1 3 0 16,0 0 1-16,0-1 1 0,2 4-1 15,-2-1-44-15,2 0 6 0,0 3 3 16,1 1-9-16,1 1-43 0,1 1-60 15,0 2-96-15,1 0-167 0,8-1-261 0,-2-1-374 16,8 1 307-16</inkml:trace>
  <inkml:trace contextRef="#ctx0" brushRef="#br0" timeOffset="94189.23">27544 5994 571 0,'0'0'518'0,"0"0"-140"0,0 0-47 16,0 0-74-16,0 0-79 0,0 0-13 16,0 0-23-16,0 0-32 0,0 0-23 0,0 0-64 15,0 0-12-15,-24-60-11 0,20 53 0 16,2 2 1-16,-1 0 19 0,2 2-17 16,-1-1-3-16,2 3-2 0,-1 0 1 15,1-1 1-15,-2 2-2 0,2 0-27 16,0 0-7-16,0 0 20 0,0 0 0 15,0 0-29-15,0-1-16 0,0 1 2 16,2 0 34-16,5 0 25 0,4 0 38 16,7-1 46-16,5 0 13 0,4-3-33 15,6-2-35-15,2 0 4 0,1-2 2 16,4 2-32-16,-1-1 0 0,0-2 1 16,-1 2-2-16,-2 0 1 0,-5 1 0 0,-6 2 0 15,-3 0-3-15,-5-1-19 0,-6 2-49 16,-2 1 27-16,-4 0 5 0,-2-1 26 15,0 0 7-15,-1-2-11 0,-1 1-37 0,-1-1-7 16,0 1 6-16,0-1-6 0,0 0-10 16,0 0 0-16,0-1-16 0,0 0 10 15,0 0 15-15,0-1 37 0,0 2-8 16,-1 0 30-16,-1 0 4 0,1 1 25 16,-2-1-10-16,-2 1 14 0,0-3 15 15,2 2 1-15,-3-1-10 0,2-1-4 16,0 1 27-16,-2 0 9 0,2-1-13 15,0 1-10-15,-2 1 1 0,1 1 9 16,1 0 38-16,0 3 7 0,-2-1 23 16,2 2-76-16,2 0-50 0,1 0-32 15,1 0-42-15,0 0-19 0,1 0 13 0,4 2 80 16,4 1 33-16,2 3 2 0,2 0 13 16,2-1-12-16,2 2-17 0,1-1-16 15,-1-1 0-15,1 2-2 0,-3-2-1 16,-1 0-2-16,-2 0 0 0,-2-1-1 15,1 1-10-15,-1-1-3 0,-5 1 3 0,3-1-2 16,-2 0 15-16,-1 1 55 0,-2 0-14 16,1 1-9-16,-1-3-32 0,-1 3-26 15,-2 0-29-15,0-1 7 0,0 1-10 16,0 1-26-16,0-1-2 0,-2 1-34 16,-1-1-16-16,1-1-9 0,-3 0-66 15,0 1-78-15,-4-4-137 0,-5 2-170 16,3-3-153-16</inkml:trace>
  <inkml:trace contextRef="#ctx0" brushRef="#br0" timeOffset="94601.64">27657 5774 346 0,'0'0'1512'0,"0"0"-1139"16,0 0-221-16,0 0 13 0,0 0 32 16,0 0-17-16,0 0-26 0,0 0 5 15,0 0-18-15,0 0-43 0,0 0-53 0,-3-40-23 16,3 40-22-16,-2 0-13 0,-1 1-72 16,0 5-33-16,1 0 25 0,-4 3 93 15,0 1 3-15,0 3 13 0,-1 1-16 16,1-1 0-16,-1 0 0 0,2 0-1 15,-1 0 0-15,3-2-1 0,1 0-17 16,-1-1 16-16,3-1-20 0,0 0-5 16,0-1-4-16,5-2 8 0,-1 1 24 15,4-2 13-15,0 0 6 0,2-2 4 16,2 2 15-16,3 0-6 0,2 1-16 0,3 1 6 16,1-2-3-16,1 1-3 0,2 1-12 15,1-2 11-15,1-2 8 0,-1 0-7 16,3 0-16-16,-3-1-35 0,-2-2-83 15,0 0-71-15,-4 0-52 0,-5 0-130 16,-3 0-239-16,-5 0-476 0,-6 0 359 0</inkml:trace>
  <inkml:trace contextRef="#ctx0" brushRef="#br0" timeOffset="96185.7">27646 6137 103 0,'0'0'333'0,"0"0"-160"0,0 0-66 16,0 0-9-16,0 0-13 0,0 0-4 15,0 0-51-15,0 0-4 0,0 0-26 16,0 0 19-16,0 0-19 0,3-4 72 15,-6 8-10-15,1 0-13 0,-1-2 29 16,0 0 10-16,3-2 78 0,0 0 68 16,0 0-17-16,0 0-42 0,0 0-45 15,3 0-65-15,-3-2-43 0,3 1-22 16,-3-3-11-16,1-1-60 0,0 0-61 0,2-2-102 16,0 2-81-16,0 3-69 0,-3-3-20 15,0 3-62-15,-17 40 70 16</inkml:trace>
  <inkml:trace contextRef="#ctx0" brushRef="#br0" timeOffset="99391.09">30559 4282 62 0,'0'0'414'0,"0"0"1007"0,0 0-1168 16,0 0-204-16,0 0 28 0,0 0 1 15,0 0-26-15,0 0-36 0,0 0-16 16,0 0-45-16,0 0-27 0,0-11 8 16,0 11-14-16,2 4 23 0,1 6 55 15,4 3 55-15,-2 3-13 0,1 5 26 16,0 2 13-16,-1 0-26 0,1 1-32 15,-3-1-10-15,2-4 1 0,-1 0-14 0,0-2-17 16,2-2 14-16,-1 0 0 0,2-4 1 16,-5-3-1-16,1-1-91 0,-1-3-71 15,-2-1-105-15,0-1-130 0,0-2-39 16,-2-2 48-16,-1-1-281 0</inkml:trace>
  <inkml:trace contextRef="#ctx0" brushRef="#br0" timeOffset="99744.92">30778 4260 1218 0,'0'0'426'0,"0"0"-185"0,0 0-63 0,0 0 23 16,0 0-55-16,0 0-33 0,0 0-29 16,0 0-52-16,0 0-28 0,0 0-4 15,0 0-71-15,9 3-21 0,-18 7 92 16,-2 2 13-16,-2 2 0 0,-6 1-11 15,0 2-2-15,0-3-10 0,2 0-9 16,3-2-17-16,2-2-19 0,2 2-9 16,4-3-4-16,3 1 26 0,1-1 9 15,2-1-2-15,0-1-66 0,5-1 17 16,4 0 84-16,1-1 45 0,5 1 33 16,-1-4 6-16,3 2-9 0,3-2-17 15,2-1-3-15,0-1-13 0,1 0-3 16,-1 0 3-16,-2 0-26 0,0 0-16 15,-4-1-81-15,1 0-35 0,-3 0-17 16,1 0-45-16,-2-1-118 0,-2 2-153 0,-2-1-76 16,-2 0-65-16</inkml:trace>
  <inkml:trace contextRef="#ctx0" brushRef="#br0" timeOffset="100979.99">30942 4097 604 0,'0'0'352'16,"0"0"-179"-16,0 0-56 0,0 0 10 16,0 0 7-16,0 0-11 0,0 0-35 15,0 0-29-15,0 0-14 0,0 0-19 0,3-15-3 16,-3 14-4-16,0 1 11 16,0-1-8-16,0-3-2 0,0 2 22 0,0-4-16 15,0 1-23-15,-1 0 10 0,-1 2 13 16,-1-3 42-16,1 1-22 0,-2-1-17 15,1 0-3-15,-2 1 0 0,2 3 19 16,-2-2-26-16,-1 0 1 0,1 3-7 16,-2-2 7-16,2 2-20 0,-3-1-16 15,2 2 15-15,-3 0-1 0,-2 0-18 16,-3 0 17-16,-5 6 3 0,-7 0 1 0,-1 4 15 16,-5 3 7-16,-2 3 0 15,-2-1-5-15,-1 2-18 0,1 1-26 16,5 0 0-16,0 0 26 0,6 0 42 15,2 1-13-15,5 2-29 0,5-1-6 0,2 4-20 16,2 0 3-16,3 3 4 0,4 0 3 16,-1 0 16-16,3 0 14 0,0-1-14 15,0 1-23-15,5-2-12 0,7-4 9 16,-1 2 26-16,5 1 1 0,3-2-1 16,3-3-4-16,-1-1 4 0,5-1 25 0,0-2-5 15,3-3-20-15,1-2 19 0,1-2 26 16,0-3 30-16,2-1-20 0,1-4-13 15,-1 0 13-15,1-5-10 0,4-6 9 16,-1-2-8-16,-1-4-11 0,0-3 4 16,0-3-20-16,-2-2-16 0,-6-3 7 15,-2-1-1-15,-3 2-5 0,-4-3 12 16,-8 3 3-16,-5 1 0 0,-6 2 7 16,-3 0 0-16,-14 1-26 0,-11 2-24 15,-9-3 23-15,-7 5-69 0,-8 2 9 0,0 2 23 16,-2 2 2-16,6 4-31 0,3 0-14 15,9 2-29-15,8 2-26 0,8 0-97 16,11 1-127-16,8-2-138 0,1 1-693 16</inkml:trace>
  <inkml:trace contextRef="#ctx0" brushRef="#br0" timeOffset="104661.59">30814 4338 26 0,'0'0'202'0,"0"0"-9"0,0 0-7 16,0 0-4-16,0 0 4 0,0 0 3 0,0 0-30 16,0 0-54-16,0 0-47 0,0 0-6 15,0 0 3-15,0 2-25 0,0-2-14 16,0 0 7-16,0 0-20 0,0 0-3 16,0 0 2-16,0 0-2 0,0 0-39 0,0 0-32 15,0 0 19-15,-2 0 29 16,2 1 10-16,-2-1-26 0,-1 3 35 0,0-2 4 15,0 0 33-15,0 2-31 0,3-2-2 16,-2-1 0-16,2 2-36 0,0-2-6 16,0 1 10-16,0-1-43 0,0 1-20 15,0 1 7-15,0-1 7 0,0 0 9 16,0 3 7-16,0-2 0 0,-2 2 48 16,1 3 17-16,-2-2 23 0,1 1-23 15,1 0-13-15,1-4-13 0,0 2 0 16,0-2 10-16,1 1-4 0,4 0 20 15,-1-2 72-15,3 2 3 0,-1-3-3 0,5 0-1 16,0 0-9-16,1 0-39 0,2 0-20 16,0-5 10-16,0-1-13 0,-1 1 4 15,2-1 9-15,-7-1 3 0,1 1 20 0,-1-3-4 16,-5 0 7-16,0 0-6 16,0 0-1-16,-3 0-12 0,0 1 87 0,-3 3 40 15,-5 2 15-15,-4-1-162 0,1 4-62 16,-4 0 3-16,1 0 46 0,-2 0 13 15,2 4 39-15,-1 2-39 0,2-2 0 16,0 4-36-16,0 0-9 0,5 1 12 16,-4 0 10-16,7 0-3 0,-1 0-3 15,1 1-7-15,4-2 10 0,-1 0 25 16,2 1 1-16,0-3 13 0,0 1-13 16,5-1-71-16,-1-1-1 0,2 1 61 15,2-4 11-15,0 1 26 0,2-3 23 0,3 0 6 16,3 0 1-16,1-3-8 0,0-2-9 15,0-2-6-15,-1 0-33 0,2-1-27 16,-8-1 27-16,0 1 13 0,-5 2 49 16,-3-2-4-16,-2 0-9 0,0 1-26 0,0 0 0 15,-2 1 45-15,-3-1 49 16,-5 3-4-16,0 2-71 0,-5-1-42 16,-1 2-77-16,-4 1 2 0,1 1 13 0,-1 4 14 15,2 2 9-15,2 2 36 0,1-1-10 16,4 0-16-16,3 0 6 0,-1 1 4 15,4-1 17-15,2 0 0 0,3-3-15 16,0 2-67-16,0-2-98 0,0-3-11 16,0 2 40-16,3-3 106 0,0 0 47 15,3-1 39-15,-1 0-7 0,3 0-6 0,1-1 0 16,3-3-3-16,1-2-3 0,2-1-1 16,-4 0-17-16,1 1 18 0,-2 0-20 15,-3 2 0-15,-3 3 0 0,-2 0 28 16,-1 1 31-16,-1-1 22 0,0 1 20 15,-3 0-36-15,-5 0-65 0,-4 0-134 16,-1 0 69-16,-2 0 29 0,0 0 19 16,-1 0 4-16,0 2-3 0,5-1 0 15,-1 2-13-15,4-2 12 0,2 2 1 16,4-2-10-16,-1 1-20 0,3-2-25 16,0 1-63-16,0 0 7 0,0 2-49 15,3-2-33-15,-1-1 1 0,-1 1 142 0,1-1 63 16,1 0 3-16,-3 0 42 0,2 0 56 15,-2 0-19-15,3 0-34 0,-3 0-15 0,2-1 15 16,-1-3 7-16,-1 2-19 0,2-3-17 16,-1 3-16-16,1-3-81 0,1 1-56 15,-1-1 16-15,0 1 14 0,-1 1 65 16,0 2 42-16,-1 1 17 0,0 0 4 16,0 0-21-16,0 0-55 0</inkml:trace>
  <inkml:trace contextRef="#ctx0" brushRef="#br0" timeOffset="105519.39">30719 4429 124 0,'0'0'600'0,"0"0"-264"16,0 0-203-16,0 0-87 0,0 0-20 15,0 0-26-15,0 0 0 0,0 0-69 16,0 0 21-16,0 0-18 0,0 0 31 15,7 1-14-15,-5 0 26 0,1-1 22 16,-2 1 0-16,2 1-22 0,-2-1-10 16,2 0 14-16,0 2-14 0,0-1 6 15,-1 0 27-15,1 1 2 0,1-2 14 16,-2 1-12-16,1 1-2 0,-1-2 17 16,-1 2-15-16,1-2-4 0,-1 1-57 0,-1-2-28 15,0 1 10-15,2-1 4 0,-1 0 15 16,1 0 20-16,1 0 14 0,0 0-4 15,-1-1 9-15,1-3 17 0,1 1 20 16,-4-2 16-16,2 1 75 0,-2 2 74 16,0-3 50-16,0 4-56 0,-2 0-58 15,-5-1-4-15,5 1 16 0,-4 0-97 0,3 1-36 16,1-1 13-16,-1 1 13 0,2 0 0 16,-1 0-26-16,1 0-36 0,-1 0-68 15,-2 1-3-15,-3 4 87 0,4 1 4 16,-3 0 9-16,4 0-142 0,-1 1-14 15,3-2 3-15,0 1 4 0,0-3 6 16,0 0-23-16,0-2 114 0,3 0 59 16,-1-1 98-16,1 0 23 0,3 0 3 15,-1 0 3-15,1-4-26 0,0 0-26 0,0-2-26 16,2 0-1-16,-4-1 11 0,1 1-13 16,-2-4-20-16,0 3 3 0,-1-2 39 15,-1 0 14-15,-1 0-27 0,0 1 26 16,0 2 63-16,-1 0-24 0,-5 4-33 15,0-1-18-15,1 2-66 0,2 0-3 0,-2 1-52 16,1 0-10-16,-1 0-32 0,0 2 26 16,-7 5 52-16,4 1-108 0,-4-2-55 15,1 2-85-15,-1-1-101 0,1 0-130 16</inkml:trace>
  <inkml:trace contextRef="#ctx0" brushRef="#br0" timeOffset="149471.91">11536 15375 78 0,'0'0'98'0,"0"0"94"16,0 0-12-16,0 0-17 0,0 0-69 15,0 0-68-15,0 0-9 0,0 0 15 16,0 0-12-16,0 0 78 0,-37-17 16 15,34 14 16-15,1 2-19 0,-1-1-14 0,2 1-67 16,-2-2 22-16,1 2 39 0,1-1 19 16,-2 1-15-16,2 0-14 0,-2-1-10 15,1 1-38-15,-2 0 15 0,1-2 30 16,2 2 16-16,-2 0-13 0,3 0-10 16,-1-1-6-16,-1 1 25 0,1 0 14 15,1-1 18-15,-2 0-6 0,2 0-13 16,0 0-10-16,0-1-1 0,-1 1-31 15,1-1 9-15,-2 1 19 0,2-2 16 0,-1 1-10 16,1 0-12-16,-2 0-1 0,2-1 0 16,-3 0-16-16,3-1-22 0,-3 1-7 15,2 0-9-15,0 0 20 0,-3 0-7 16,2 3 22-16,1-2 2 0,-1 3-6 16,2 0-15-16,-1 0-16 0,-1 0-10 15,2 0-16-15,0 0-2 0,0 0-21 16,0 4-32-16,0 2-53 0,0 0-41 0,0 4-23 15,0 6 170-15,0 6 41 16,0 6-38-16,5 4 16 0,2 5 71 0,-2 0-57 16,0 4-21-16,-1-3 10 15,1 2-40-15,-4-2 18 0,-1 3-2 0,0-1 1 16,-7 1-49-16,1-2-207 0,0-4-28 16,3-8 285-16,1-6 92 0,2-6-92 15,0-6-79-15,0-2 37 0,0-5 23 0,0-2-32 16,2 0 51-16,1-10-22 0,4-4-77 15,-1-7-259-15,4-2-187 0,0 3-273 16,3-14-665-16</inkml:trace>
  <inkml:trace contextRef="#ctx0" brushRef="#br0" timeOffset="149941.34">11782 15307 779 0,'0'0'443'0,"0"0"-237"0,0 0-14 15,0 0 93-15,0 0-9 0,0 0-43 16,0 0-36-16,0 0-16 0,0 0-21 16,0 0-9-16,0 0-39 0,6-42-26 15,-6 42-28-15,0 0-27 0,0 0 1 16,0 2 19-16,0 0-3 0,0 4-20 15,0 1-26-15,0 5 81 0,-4 3 37 16,-5 6-1-16,-2 2-24 0,-5 3-30 16,1 1-26-16,-5-1 5 0,0 0-4 15,-3-1-18-15,-1 0-9 0,-1-3-13 16,3 0 0-16,2-1-1 0,2-1 1 16,4-4-13-16,4-2-18 0,0-2-10 0,5-3 10 15,2-3 8-15,0-2 11 0,1-2 12 16,2 0 12-16,0-2 11 0,0 1 11 15,0-1 16-15,0 0 13 0,0 2-57 16,0-2-6-16,3 1-41 0,3 3-21 0,7 2 34 16,4 2 28-16,6 2 19 0,6 1-17 15,7-1-2-15,5 0 0 0,2 0 2 16,3 1 23-16,1-2-25 0,1 1-85 16,-1 0-101-16,1 2-91 0,1 1 7 15,-3 0-82-15,2 0-125 0,-15-5-340 16,13 5-863-16</inkml:trace>
  <inkml:trace contextRef="#ctx0" brushRef="#br0" timeOffset="150353.07">13045 15472 2188 0,'0'0'633'0,"0"0"-409"0,0 0-127 16,0 0 75-16,0 0 51 0,0 0-49 15,0 0-89-15,0 0-57 0,0 0-15 16,0 0 6-16,0 0-17 0,99-47-2 16,-70 41-1-16,6-1 1 0,-1 1-3 15,1 0-15-15,-2-1-61 0,0 2-60 16,-2 2-55-16,-3 3-54 0,-5 0-15 0,-4 3-85 15,-6 6-131-15,-6 0-200 0,-2-2-428 16</inkml:trace>
  <inkml:trace contextRef="#ctx0" brushRef="#br0" timeOffset="150510.14">13192 15650 1527 0,'0'0'507'15,"0"0"-121"-15,0 0 27 0,0 0-38 0,0 0-184 16,0 0-96-16,0 0-6 0,0 0-19 15,0 0-26-15,102-3-19 0,-63-7-25 16,3 2 0-16,2-1-101 0,-2 2-45 16,-1 1-51-16,-4 0-110 0,-1 3-38 15,-6 0-205-15,-8 2-611 0</inkml:trace>
  <inkml:trace contextRef="#ctx0" brushRef="#br0" timeOffset="151848.14">15058 14630 352 0,'0'0'1077'0,"0"0"-564"0,0 0-101 16,0 0-54-16,0 0-39 0,0 0-22 15,0 0-34-15,0 0-26 0,0 0-36 0,0 0-56 16,-53-56-42-16,53 56-35 0,0 0-31 16,0 0-34-16,0 0-3 0,0 0-24 15,0 3-23-15,0 3-3 0,3 5 50 0,4 4 41 16,1 6-7-16,4 2-16 0,4 3 17 15,1 2-4-15,2 1 15 0,2 3-9 16,-2-2-18-16,1 2-8 0,-1 0-10 16,-1 1 13-16,-3-1-10 0,-2 2-3 15,-2-4 36-15,0 1-25 0,-4-4 0 16,0-1-12-16,-2-3-21 0,-1-3-1 16,0-5-12-16,-1-1-6 0,0-4-47 15,-3-2-34-15,3-3 0 0,-2-1-52 16,-1-4-60-16,2 0-58 0,-1-1-12 15,1-7 73-15,1-5-163 0,-2 2-395 16,-1-17-755-16</inkml:trace>
  <inkml:trace contextRef="#ctx0" brushRef="#br0" timeOffset="152150.15">14816 14645 2191 0,'0'0'594'15,"0"0"-244"-15,0 0-82 0,0 0 40 16,-4-76-16-16,15 59-85 0,9 2-82 16,9-3-54-16,7 0-12 0,10-1 0 15,9-1-1-15,4 2-14 0,6 3-20 16,-1 2 41-16,-2 4-63 0,-3 5-2 16,-8 4-12-16,-2 4 12 0,-10 6 28 15,-6 5-9-15,-7 1-19 0,-7 4-13 16,-6 1 12-16,-7 4-12 0,-6 3 13 15,-6 4 34-15,-14 3 12 0,-9 4 3 16,-5 2-18-16,-7-1-31 0,-2 0-34 0,6-5 19 16,3-5-93-16,9-3-123 0,7-4-95 15,5 0-181-15,7-4-75 0,5 0-101 16,1-3-431-16</inkml:trace>
  <inkml:trace contextRef="#ctx0" brushRef="#br0" timeOffset="152504.21">15594 14985 950 0,'0'0'1716'0,"0"0"-1145"0,0 0-192 0,0 0-11 16,0 0-42-16,0 0-88 0,0 0-114 15,0 0-109-15,0 0-15 0,0 0-49 16,-42 17 6-16,42-7 21 0,6 1 19 15,-1 4 0-15,3-2 3 0,2-1 15 16,-1 1 10-16,5-2-6 0,2 0-4 16,3-1-3-16,4-2 7 0,3 0 15 15,4-3-1-15,6-4-33 0,0-1-9 16,5 0-4-16,-2-6 13 0,1-5 15 16,-6-2 4-16,-2-3 11 0,-8-3 7 0,-5-3 3 15,-3 0 0-15,-6-2 9 0,-2 2 3 16,-4-1-3-16,-4 4-18 0,0 2-16 15,0 2-12-15,-6 1-3 16,0 3-61-16,-2 0-71 0,-1 2-80 0,3 3-84 0,1-1-139 16,2 5-210-16,3 1-383 0,0 1-448 15</inkml:trace>
  <inkml:trace contextRef="#ctx0" brushRef="#br0" timeOffset="152924.26">16062 14883 2028 0,'0'0'821'0,"0"0"-328"0,0 0-119 16,0 0-119-16,0 0-76 0,0 0-45 0,0 0-72 15,0 0-31-15,77-45 22 0,-47 36-10 16,3 0-18-16,2 3-25 0,0-1-2 16,-5 2-10-16,-3 1 11 0,-4 1 0 0,-3 2-12 15,-8 0 1-15,-2 1-7 16,-3 0-6-16,-4 0-3 0,0 0 0 0,-2 1 7 15,-1 3-10-15,0 0-31 0,-3 4 62 16,-5 1 31-16,-2 2 37 0,-3 3-6 16,-4 1-25-16,-1 3-21 0,-3 0-14 15,-2 2 1-15,0 2 0 0,-1 3-1 16,-2 0-2-16,2 1 3 0,3 1 3 16,3-2-6-16,4-3-18 0,4-3-7 15,5-2 0-15,1-3 7 0,2-4 18 16,2-3 18-16,0-2 7 0,0-3 43 15,6-1 28-15,3-1 9 0,10 0-1 16,5 0 6-16,11 0-24 0,7-6-25 0,5-3-33 16,4 0-16-16,0-2-10 0,-1 0-2 15,0 1-52-15,-4 1-43 0,-4 0-37 16,-6 3-55-16,-4 0-64 0,-8 2-86 16,-6 3-138-16,-6 1-77 0,-9 2-180 0,-1 2-432 15</inkml:trace>
  <inkml:trace contextRef="#ctx0" brushRef="#br0" timeOffset="153293.21">15068 15685 1322 0,'0'0'986'0,"0"0"-580"0,0 0-168 16,0 0-128-16,0 0-5 0,108-22 23 15,-44 8 34-15,21-6 19 0,21-5-39 16,21-3-82-16,16-2-22 0,10 2-10 15,1 1 16-15,-1 4-30 0,-12 2-13 16,-9 1-1-16,-18 4 0 0,-12-1-43 16,-12 0-77-16,-12 1 3 0,-10 0-57 15,-9 2-13-15,-8 0-21 0,-12 2-7 16,-5 2-39-16,-8 2-53 0,-8 3-20 16,-8 2-57-16,-5 0-101 0,-5 3-127 15</inkml:trace>
  <inkml:trace contextRef="#ctx0" brushRef="#br0" timeOffset="154650.07">15261 15551 316 0,'0'0'457'16,"0"0"-96"-16,0 0 20 0,0 0-26 16,0 0-40-16,0 0-18 0,0 0-45 15,0 0-43-15,0 0-36 0,0 0-4 16,-55 15 0-16,55-15-17 0,0 0-35 15,0 0-16-15,0 0 28 0,2 0-25 16,1 0-66-16,3 0-16 0,5 0 15 16,7-1-6-16,9-4 16 0,6-1 6 0,10-3 0 15,9 0-31-15,6-3-4 0,7 3 22 16,8-1 4-16,6-2-1 0,11 2-6 16,6-3 28-16,12-1-13 0,9-3 28 15,13-3-52-15,10-2 0 0,8-2 24 16,9 0-50-16,3-2 26 0,0 3-16 15,-2 3-9-15,-9 1-2 0,-3 3 17 16,-10 0-15-16,-6 5 3 0,-3-2-6 16,-5 1 0-16,-3-1 2 0,-1 1-2 0,-4-1 1 15,0 0-1-15,-6-2 3 16,-2 3 18-16,-5-2-18 0,-6 1-2 0,-5 1 1 16,-10 2-2-16,-8 1 0 0,-12 3 0 15,-9 0-2-15,-12 1-8 0,-6 1 10 16,-4 2 12-16,-4-2-10 0,1 1-2 15,-3-1-2-15,1 2 0 0,1-2-1 0,-4 2 2 16,-2 0 1-16,-5 0-3 0,-3 0-46 16,-5 1-15-16,-4 0-53 0,-2-1-59 15,0 1-56-15,-8-1-72 0,-10-1-169 16,-11 2-140-16,2 0-781 0</inkml:trace>
  <inkml:trace contextRef="#ctx0" brushRef="#br0" timeOffset="155256.69">16860 14812 709 0,'0'0'726'16,"0"0"-228"-16,0 0-174 0,0 0-59 15,0 0-17-15,0 0-32 0,0 0-24 16,0 0-14-16,0 0-22 0,0 0 3 16,0 0-24-16,-27-1-40 0,33 1-45 15,5 0 0-15,9 0 4 0,8-5-1 0,8-1 22 16,9-4 25-16,7-1 2 0,3-2-46 16,5 1-22-16,-1-1 6 0,3 1 1 15,-1-1-38-15,-5 0-3 0,-2 1-1 16,-6 2 1-16,-10 1 0 0,-8 3 0 15,-8 2-22-15,-11 0-58 0,-5 3-38 16,-4-1-19-16,-2 1 3 0,0 1-43 16,0 0-72-16,-3 0-84 0,0 0-93 15,-2 0-74-15,3 1-162 0,0 2-455 16</inkml:trace>
  <inkml:trace contextRef="#ctx0" brushRef="#br0" timeOffset="155616.18">17887 14307 2144 0,'0'0'669'0,"0"0"-207"15,0 0-8-15,0 0-30 16,0 0-85-16,0 0-62 0,0 0-65 0,0 0-72 15,0 0-39-15,0 0-52 0,0 0-49 16,-58-42-36-16,58 52-37 0,3 4 33 16,2 8 40-16,4 6 12 0,3 5-11 15,1 4 21-15,7 2 2 0,2 1-23 16,1-1-1-16,2-1 18 0,-1-1-16 16,1-2 2-16,-4-1 17 0,-2-5-3 15,0 0-17-15,-6-4 0 0,-1-2-1 16,-3-3-41-16,-1-5-60 0,-6-2-58 0,1-4-47 15,-3-3-49-15,0-5-56 0,0-1-66 16,0 0 13-16,-1-7 102 0,-5-3-123 16,2 0-420-16,-7-16-813 0</inkml:trace>
  <inkml:trace contextRef="#ctx0" brushRef="#br0" timeOffset="155904.06">17688 14168 2520 0,'0'0'675'0,"0"0"-221"16,0 0-31-16,0 0-40 0,0 0-66 15,0 0-72-15,10-71-83 0,9 63-101 0,13-2-48 16,12-1-12-16,12 2-1 0,14 0 11 16,9 3-10-16,3 3 56 0,0 3-54 15,-7 3 16-15,-10 7-8 0,-9 4-11 16,-10 4-2-16,-10 2-1 0,-8 1 0 15,-11 2-16-15,-7-2 4 0,-10 2 15 16,-10 3 19-16,-13 1 24 0,-10 3-1 16,-10 1-28-16,-5 0-14 0,-2-2-40 15,5-2-85-15,8-1-158 0,11-2-172 16,11 1-342-16,9-2-288 0,5-6-252 16</inkml:trace>
  <inkml:trace contextRef="#ctx0" brushRef="#br0" timeOffset="156372">18505 14542 1948 0,'0'0'744'0,"0"0"-208"0,0 0-25 16,0 0-93-16,0 0-88 0,0 0-87 15,0 0-77-15,0 0-53 0,0 0-42 0,0 0-32 16,0 0-39-16,3 12-12 0,-1-11-22 16,1 3-8-16,-2 2 42 0,2 2 12 15,0 3 31-15,1 1-16 0,0 1-12 16,2 0-14-16,1 2-1 0,2-1 0 15,5 1-1-15,0 0 1 0,4-2 0 0,1 0-14 16,4-2-19-16,1-2 17 0,2-1-5 16,3-3 2-16,3-2 1 15,0-3 9-15,2 0 9 0,2-9 21 0,0-3 1 16,-2-5 8-16,0-2 7 16,-5-4 0-16,0-4 5 0,-6-1 19 0,-5-4 67 15,-5-2-46-15,-7-1-21 0,-4 3-34 16,-2 1 6-16,-5 3-33 0,-5 2 0 15,1 5-1-15,-3 5-53 0,1 4-65 16,3 3-63-16,-1 4-84 0,1 5-173 16,0 0-252-16,2 9-100 0,-2 4-218 15,5-3-355-15</inkml:trace>
  <inkml:trace contextRef="#ctx0" brushRef="#br0" timeOffset="157723.97">15002 15649 1041 0,'0'0'619'0,"0"0"-269"15,0 0-97-15,0 0 42 0,0 0 30 16,0 0 27-16,0 0-5 0,0 0-54 16,0 0-63-16,0 0-71 0,0 0-41 15,-53 1-3-15,53-1-19 0,1 0-28 16,-1 0-52-16,3 0-16 0,0 0-37 16,1 0-3-16,9 0 27 0,7 0 13 15,13-5 50-15,9-3 15 0,12-4-19 16,9-2-10-16,8-2 1 0,9-2 28 15,11-1-53-15,9-1 6 0,10-2 10 0,7 0-25 16,11-2-2-16,7 1 23 0,11-2-21 16,7 0 12-16,10-2 28 0,8 0-41 15,3-1 22-15,1-1-2 0,1 2-22 16,-6 2-2-16,-6 2 2 0,-9 7-19 16,-15 0 16-16,-11 3 2 0,-11 3-1 15,-7 1 2-15,-10 1-29 0,-4 2 29 16,-6-1 2-16,-5 0 0 0,-5-1 25 15,-5 0-12-15,-5-1-14 0,-5 0 12 16,-4 0-1-16,-4 0-10 0,-2 0 10 0,-4 0-12 16,-4 1-1-16,-4 2-14 0,-6 1-4 15,-7 0 18-15,-6 2 1 0,-9 1 0 16,-5-1 4-16,-5 2 14 0,-5 1 9 16,-1-1 4-16,0 1-10 0,0 0 0 0,0 0-21 15,0 0-9-15,0 0-55 0,-3 0-95 16,-2-2-89-16,0 2-76 0,-2 0-142 15,0 3-119-15,-2 3 40 0,3 1-176 16,-5 3-630-16</inkml:trace>
  <inkml:trace contextRef="#ctx0" brushRef="#br0" timeOffset="159287.22">15437 16061 1883 0,'0'0'609'16,"0"0"-271"-16,0 0-46 0,0 0 53 15,0 0 12-15,0 0-70 0,0 0-97 16,0 0-57-16,0 0-53 0,0 0-37 0,-30-23-43 16,30 24-37-16,0 4-31 0,4 6 2 15,5 3 66-15,1 5 41 0,2 4-13 0,2 4-16 16,-1 1-9-16,3 1-3 15,-2 2 0-15,2-3-2 0,-3 0 2 0,1-2 18 16,-1-3 12-16,-2-1-12 16,0-1-18-16,-4-2-2 0,0-1-20 0,-1-3-43 15,1 0-12-15,-4-4-54 0,0-1-57 16,-1-2-73-16,0-2-84 0,-2-3-63 16,3-3-114-16,-1 0-197 0,-1 0-402 15</inkml:trace>
  <inkml:trace contextRef="#ctx0" brushRef="#br0" timeOffset="159561.04">15392 16041 2155 0,'0'0'662'0,"0"0"-258"16,0 0-31-16,0 0-30 0,-14-78-73 0,16 63-52 15,10-2-64-15,3 1-58 0,8 2-50 16,6-3-15-16,8 3-13 0,8 2 1 15,4 1-19-15,7 6 0 0,0 5 67 16,0 0-27-16,-6 6-39 0,-3 6 1 16,-6 3-2-16,-10 0-3 0,-6 1 2 15,-11 3 1-15,-5 0 0 0,-9 4 9 16,-6 1 37-16,-13 6 27 0,-7 1-17 16,-5 4-31-16,-3 1-25 0,0-3-55 15,5 1-113-15,7-5-155 0,12-2-188 16,7 0-283-16,3-9-303 0,5 9-368 0</inkml:trace>
  <inkml:trace contextRef="#ctx0" brushRef="#br0" timeOffset="159916.97">15995 16362 1254 0,'0'0'1981'0,"0"0"-1315"0,0 0-281 15,0 0-38-15,0 0-62 0,0 0-116 16,0 0-109-16,0 0-60 0,0 0-34 16,0 0-15-16,-15-3-18 0,15 10 12 0,2 3 33 15,4 2 7-15,1 2-3 0,4 2-1 16,2 0-20-16,5-1-14 0,-2 0-5 16,2-2 12-16,4-2 12 0,-3-2 0 15,2-2 0-15,2-3 3 0,-1-3 3 16,1-1 28-16,3-4 13 0,-2-6 42 15,-3-3 41-15,0-4-1 0,-2-2-12 16,-5-2-19-16,-1 1 16 0,-6-2-19 16,-1 0-27-16,-4 0-31 0,-2 3-3 15,0-1-12-15,0 4-74 0,0-1-92 16,1 4-96-16,2 2-142 0,4 1-230 16,2 4-361-16,-2 1-362 0</inkml:trace>
  <inkml:trace contextRef="#ctx0" brushRef="#br0" timeOffset="160318.25">16346 16280 1634 0,'0'0'1258'0,"0"0"-779"0,0 0-1 0,0 0-33 16,0 0-132-16,0 0-174 0,0 0-84 16,0 0-21-16,0 0-34 0,0 0-10 15,87-4 10-15,-51-1 22 0,1-2-22 16,1 1-2-16,-3-1-47 0,-4 1-7 15,-3-1-2-15,-4 1 24 0,-5 1 19 16,-5 1-4-16,-3 1 4 0,-5 2-10 0,-3 1 10 16,-1 0 14-16,-2 0 1 15,0 0 1-15,0 0 2 0,-2 0 15 0,-7 6-17 16,-2 0 27-16,-5 4 9 0,-5 4-9 16,-2 3-13-16,-3 2-15 0,0 2-1 15,1 2-2-15,-1 1-9 16,3 3 9-16,-1-1 3 0,4 2-3 0,1-2-28 0,4-1 3 15,1-3 13-15,5-5 2 0,5-3-8 16,4-6-13-16,0-1 17 0,1-2 17 16,10-2 28-16,4-2 28 0,4-1 5 15,12 0 4-15,5-1-13 0,10-5-3 16,7-6-26-16,3-3-23 0,6 0-98 16,0-4-47-16,2-1-34 0,-2 0-83 15,-2 1-146-15,-5 2-161 0,-14 4-420 16,10-3-598-16</inkml:trace>
  <inkml:trace contextRef="#ctx0" brushRef="#br0" timeOffset="160558.2">17064 16210 620 0,'0'0'2066'0,"0"0"-1358"16,0 0-297-16,0 0-112 0,0 0-112 16,0 0-94-16,0 0-93 0,0 0-9 15,0 0-37-15,103-42 18 0,-46 30 28 16,11-1-50-16,8-2-41 0,-1 0-97 16,0 2-86-16,-3 1-107 0,-7 1-125 15,-3 3-234-15,-16 1-619 0</inkml:trace>
  <inkml:trace contextRef="#ctx0" brushRef="#br0" timeOffset="160900.88">18044 15802 1079 0,'0'0'1763'0,"0"0"-1054"16,0 0-227-16,0 0-116 0,0 0-79 15,0 0-54-15,0 0-83 0,0 0-140 16,0 0-10-16,0 0-37 0,-29 2 5 0,32 12 32 16,2 4 15-16,3 5-12 0,2 2-3 15,3 3-1-15,3 0-3 0,2 0 4 16,-1-1 11-16,0 1-1 0,-3-1-9 15,0-2-1-15,-2 1 2 0,-1-2-2 16,-1-2-80-16,-2 0-39 0,-1-4-38 16,-1-1-62-16,-1-6-76 0,-2-1-88 15,-1-5-48-15,-2-3 15 0,0-2-32 0,0 0-54 16,0-2-34-16,-5-13-784 0</inkml:trace>
  <inkml:trace contextRef="#ctx0" brushRef="#br0" timeOffset="161152.12">17988 15801 1994 0,'0'0'815'16,"0"0"-363"-16,0 0-17 0,0 0-26 0,0 0-88 15,-40-72-74-15,48 59-54 0,12 1-79 16,9 1-69-16,9-1-29 0,8 2-4 16,7 2 9-16,3 4 1 0,3 4-22 15,-2 0-11-15,-5 8-23 0,-5 2 34 16,-9 4 10-16,-8 2-10 0,-9-1-18 15,-9 2 16-15,-5 2 2 0,-7 1-1 16,-3 2 1-16,-10 2-3 0,-10 2-10 16,-7 0 10-16,-5-1-27 0,2-1-41 15,-1-2-73-15,6-3-93 0,5-1-120 0,7 1-269 16,4-1-141-16,6-4-515 0</inkml:trace>
  <inkml:trace contextRef="#ctx0" brushRef="#br0" timeOffset="161595.57">18527 15987 1655 0,'0'0'980'0,"0"0"-456"0,0 0-98 15,0 0-66-15,0 0-62 0,0 0-50 16,0 0-82-16,0 0-92 0,0 0-52 16,0 0-22-16,0 0-25 0,-9-2-36 15,15 15 61-15,1 5 34 0,2 3-13 16,0 3 1-16,1 2 17 0,-2-1-12 0,1 0-27 16,-2-2-12-16,2 0-7 0,-2-4-57 15,-1-1-48-15,-2-2-33 0,1-3-55 16,-4-4-95-16,3-1-129 0,-4-2-75 15,0-1-128-15,0-1-452 0</inkml:trace>
  <inkml:trace contextRef="#ctx0" brushRef="#br0" timeOffset="161785.07">18649 16208 1030 0,'0'0'1112'0,"0"0"-659"0,0 0-19 16,0 0-34-16,0 0-71 0,0 0-62 15,87-54-63-15,-51 48-64 0,1 3-32 16,5 1-3-16,3 2 9 0,-5 2 25 15,-4 5-50-15,-5 4-16 0,-6 2-18 16,-6 1 3-16,-3 0-12 0,-7 0-16 16,-6-1 1-16,-3-1-7 0,-10-2 3 15,-13 0 10-15,-12 0-37 0,-13-1-3 0,-14-1-128 16,-10-1-168-16,-4 0-356 16,17-2-569-16,-20 4-879 0</inkml:trace>
  <inkml:trace contextRef="#ctx0" brushRef="#br0" timeOffset="165036.01">20775 14619 378 0,'0'0'1087'0,"0"0"-687"0,0 0-163 15,0 0-29-15,0 0 34 0,0 0-26 16,0 0-61-16,0 0-27 0,0 0-26 16,0 0-28-16,18-32-26 0,-16 32-20 15,-2 0-28-15,0 5 26 0,0 4 98 16,-2 3 28-16,-12 6 19 0,-6 2-8 15,-8 8-33-15,-6 0-71 0,-5 4-40 16,-1-1-19-16,1 1 0 0,5-4-2 16,5 0-11-16,4-4 12 0,9-4 0 15,1-3-36-15,5-4 6 0,2-2 1 16,4-4 11-16,2 0-6 0,2-3-6 16,0-2 31-16,0 1 3 0,5 0 19 0,-1 0 3 15,3 1 23-15,1 0 12 16,4 1-7-16,0-2-3 0,5 4-7 0,4-2-18 15,2-1-3-15,5-1-4 0,4-1-14 16,4 0 11-16,6-1-15 0,0-1-13 16,1 0-21-16,2 0-69 0,-3 0-48 0,-3-3-72 15,-4-1-65-15,-5 1-62 0,-3-1-77 16,-6 1-135-16,-4 1-224 16,-5-4-511-16</inkml:trace>
  <inkml:trace contextRef="#ctx0" brushRef="#br0" timeOffset="165455.31">20576 15154 1304 0,'0'0'504'0,"0"0"73"0,0 0-257 16,0 0-98-16,0 0-52 0,0 0-30 15,0 0-28-15,0 0-13 0,78 7-4 16,-46-11 6-16,5-3-25 0,8-4-38 16,5-1-22-16,4-2-2 0,-1 2-14 15,-2-1-78-15,-3 1-135 0,-6 3-96 16,-8 3-72-16,-9 0-226 0,-9 4-508 15</inkml:trace>
  <inkml:trace contextRef="#ctx0" brushRef="#br0" timeOffset="165921.65">21160 14612 1973 0,'0'0'789'15,"0"0"-273"-15,0 0 10 0,0 0-83 16,0 0-59-16,0 0-53 0,0 0-68 16,0 0-81-16,0 0-60 0,0 0-50 15,0 0-29-15,9-58-43 0,-8 58-9 16,-1 0-22-16,0 0-14 0,2 0-7 16,2 5-17-16,2 4 69 0,-1 6 6 0,3 4 15 15,0 5 6-15,-1 3-14 0,1 1-11 16,-3 3-2-16,1 0 4 0,-1-2-4 15,0 1-1-15,2 0-15 0,-2-3 16 16,1-3 3-16,-1-2-3 0,1-1-21 16,-2-4-18-16,1-2-34 0,-1-4-18 15,-1-1-19-15,-2-4-15 0,2-1-37 16,-3 0-50-16,0-2-67 0,3-3-111 0,-1 0-115 16,5 0-96-16,-3-4-444 0,5-8-799 15</inkml:trace>
  <inkml:trace contextRef="#ctx0" brushRef="#br0" timeOffset="169418.73">15530 14259 1725 0,'0'0'739'15,"0"0"-391"-15,0 0-248 16,0 0-26-16,0 0 15 0,0 0-34 0,0 0-39 16,0 0 19-16,0 0 45 0,0 0-10 15,12 34-22-15,-3-32 9 0,6 0 13 16,2-2 15-16,1 0 10 0,4-2 9 15,6-7-12-15,3-1-29 0,2-6-38 0,6-1-22 16,2-4 9-16,3-4-9 0,8-2 9 16,4-4-12-16,5-1-19 15,7-3-40-15,2-1-36 0,9 0-43 0,-2 1-94 16,1 3-52-16,-8 5-133 0,-19 8-278 16,-6 4-732-16</inkml:trace>
  <inkml:trace contextRef="#ctx0" brushRef="#br0" timeOffset="171370.02">22839 13044 2034 0,'0'0'660'0,"0"0"-316"0,0 0-44 15,0 0 43-15,0 0-19 0,0 0-70 0,0 0-52 16,0 0-48-16,0 0-24 0,0-41-38 15,1 41-37-15,-1 0-43 0,2 0-12 16,-1 0-49-16,4 4-40 0,0 4 64 16,7 8 25-16,2 4 50 0,2 5-10 15,1 3-10-15,1 3-17 0,-2 2-10 16,1-1 27-16,-3-2-2 0,-2 1-25 16,-1-2 21-16,0-1 1 0,-3-1-23 15,-1-1-2-15,0-4-1 0,-2-3-39 16,-2-4-43-16,0-1-18 0,-2-3-16 0,1-4-28 15,-2-1-13-15,0-2-19 0,0-3-25 16,0-1 4-16,-3 0 18 0,-2-3 31 0,-2-3-80 16,-2-3-227-16,-3-5-207 0,1 2-604 15</inkml:trace>
  <inkml:trace contextRef="#ctx0" brushRef="#br0" timeOffset="171667.21">22667 12966 2150 0,'0'0'649'16,"0"0"-286"-16,0 0-3 0,-7-68 44 0,7 52-109 15,7-1-72-15,5 4-71 0,4 0-54 16,1 2-36-16,6 0-13 0,5 2-15 16,6 0-10-16,8 0-5 0,4 3-1 15,7 0 16-15,6 1 9 0,0 4 5 16,-1 1-5-16,-7 1 6 0,-8 7-6 15,-9 7-40-15,-10 3-3 0,-6 2-12 0,-7 3-1 16,-11 3 10-16,0 3-9 16,-14 2 2-16,-9 2 10 0,-7 0 0 0,-4 2-23 15,-3-3-32-15,-2 1-37 0,2-2-95 16,9 0-143-16,3-1-183 0,8-2-174 16,6-7-403-16,5 7-687 0</inkml:trace>
  <inkml:trace contextRef="#ctx0" brushRef="#br0" timeOffset="171995.37">23283 13297 1583 0,'0'0'1341'16,"0"0"-836"-16,0 0-31 0,0 0-27 16,0 0-67-16,0 0-128 0,0 0-97 0,0 0-60 15,0 0-52-15,0 0-43 0,-5-7 0 16,5 13-46-16,0 5 45 0,5 1 1 15,1 2 3-15,2 3 9 0,4-1-10 16,-1 0 1-16,6 1 9 0,0-1-9 16,3-1-3-16,3-2-16 0,-2 1-17 15,5-4 2-15,2-1 1 0,0-3 5 16,0-4 19-16,-4-2 6 0,-3 0 31 16,-1-5 14-16,-5-5 19 0,-2-3 9 15,-1-2-18-15,-1-4-15 0,-3-1-13 16,1-3-15-16,-4-2-11 0,-1 1-1 15,-1 1-46-15,-3 2-45 0,2 1-61 16,-2 7-59-16,0-2-83 0,0 7-111 16,1 2-227-16,2 2-182 0,0 3-680 0</inkml:trace>
  <inkml:trace contextRef="#ctx0" brushRef="#br0" timeOffset="172414.31">23611 13220 1812 0,'0'0'1054'0,"0"0"-711"0,0 0-165 16,0 0-3-16,0 0 8 0,0 0-22 15,0 0-55-15,0 0-14 0,104-45-11 16,-68 39 28-16,3 1 3 0,3-2-50 16,0 2-28-16,-1 0-9 0,-3-1 9 15,-5 4-10-15,-6 1-2 0,-6-1-19 0,-6 1-3 16,-4 1 0-16,-5 0-2 15,-1 0-20-15,-4 0 1 0,-1 0 2 0,0 0 7 16,0 4 12-16,0 3 2 0,-3 0 10 16,-6 5 10-16,-2 1 3 0,-3 2 2 15,-2 2-8-15,-1 1-16 0,0 1-3 16,-3 2 1-16,1 0-1 0,-1 0 0 16,2 1 0-16,2-1 0 0,1-1 16 0,3-2-14 15,0-1-2-15,5-3-19 0,2-1 1 16,2-5 14-16,3 0-11 0,0-5 13 15,1 1 2-15,6-1 16 0,5-2 31 16,5-1 11-16,5 0-3 0,8 0-9 16,6-4-12-16,5-2-18 0,4-3-16 15,0 1-7-15,0-4-152 0,-5 2-66 16,1-3-33-16,-3 4-138 0,-4 0-152 16,-4 2-232-16,-10 1-748 0</inkml:trace>
  <inkml:trace contextRef="#ctx0" brushRef="#br0" timeOffset="172703.56">24370 13135 1844 0,'0'0'1071'0,"0"0"-661"0,0 0-20 16,0 0-28-16,0 0-78 0,0 0-74 0,0 0-84 16,0 0-64-16,0 0-41 0,0 0-19 15,0 0-2-15,107-62-1 0,-70 56-20 16,-3 1-1-16,-1 0 7 0,1-1 13 16,-6 4-81-16,-3-1-96 0,-5 2-48 15,-3 1-49-15,-3 1-128 0,-5 7-103 16,-6 1-127-16,-3 4-138 0,0-3-459 15</inkml:trace>
  <inkml:trace contextRef="#ctx0" brushRef="#br0" timeOffset="172822">24460 13250 1701 0,'0'0'726'0,"0"0"-326"16,0 0-47-16,0 0-155 0,0 0-106 16,0 0-35-16,100-12-16 0,-53 3-19 0,4 0-22 15,1-1-103-15,2 2-63 0,-5 2-121 16,-4 3-148-16,-12 0-552 0,5 2-625 0</inkml:trace>
  <inkml:trace contextRef="#ctx0" brushRef="#br0" timeOffset="174380.01">25352 12766 2255 0,'0'0'549'0,"0"0"-277"0,0 0 0 16,0 0 42-16,0 0-59 0,0 0-72 15,0 0-58-15,0 0-79 0,0 0-46 16,0 0-28-16,-64-7 12 0,41 14 0 16,1 2 16-16,-1 5 19 0,1 1-3 15,3 2-7-15,2 2-9 0,2 0-28 16,3 1 12-16,4 1 4 0,3-2-4 15,5 0-12-15,0 1-3 0,5-1 0 16,10 0 18-16,5-2-38 0,4-3 4 0,7 0-3 16,0-5 27-16,6-2 23 15,-3-5 41-15,2-2 21 0,-2 0 2 0,-4-5 39 16,-4-4-9-16,-5 0-14 0,-5-1 4 16,-2-3-3-16,-6 0-1 0,-2-3-12 15,-4-2-13-15,0-1-15 0,-2-1-12 16,-3-1 21-16,-7-1-9 0,-3 2-22 15,-4 2-18-15,-2 1-13 0,1 3-64 16,1 3-49-16,3 5-41 0,2 2-78 16,5 3-143-16,4 1-192 0,2 3-136 15,1 3-378-15,1 0-187 0</inkml:trace>
  <inkml:trace contextRef="#ctx0" brushRef="#br0" timeOffset="174563.03">25789 13051 1426 0,'0'0'970'0,"0"0"-512"16,0 0 3-16,0 0-8 0,0 0-88 16,0 0-69-16,0 0-68 0,0 0-68 15,0 0-80-15,0 0-78 0,0 0-2 16,0-16-27-16,0 9-63 0,2 1-82 16,6-1-69-16,1 0-90 0,4 0-161 15,3 1-185-15,-6 2-493 0,7-4-529 0</inkml:trace>
  <inkml:trace contextRef="#ctx0" brushRef="#br0" timeOffset="174916.19">26143 12533 2468 0,'0'0'679'0,"0"0"-309"0,0 0-7 16,0 0-34-16,0 0-68 0,0 0-97 16,0 0-96-16,0 0-68 0,0 0-33 15,0 0-17-15,0 0 38 0,-24 18 12 16,20 1 43-16,-1 5-9 0,-1 4 0 16,-2-2-13-16,2 2-2 0,-3-3-19 15,4 3-1-15,-2-3-1 0,-1 0-14 16,4-2 14-16,-2-2 2 0,3-1 19 0,0-4-19 15,3 0-2-15,0-4-32 0,0-2-9 16,6-1-13-16,7-1-18 16,4-2-21-16,6-1 11 0,6-3 3 0,4-2-12 15,4 0-26-15,-1-4-61 0,-2-3-97 16,-1-2-76-16,-4 2-125 0,-4-1-158 16,-9 2-502-16</inkml:trace>
  <inkml:trace contextRef="#ctx0" brushRef="#br0" timeOffset="175143.92">26304 12793 2108 0,'0'0'971'0,"0"0"-554"0,0 0-56 16,0 0-47-16,0 0-81 0,0 0-100 16,0 0-130-16,0 0 10 0,0 0-13 15,0 0 46-15,0 0-6 0,31 76-3 16,-22-58-12-16,1 0-7 0,-1 1-6 15,-2-1 4-15,0 0-16 0,3-1-20 16,-3 1-44-16,1-1-29 0,-3-2-55 16,4-1-67-16,-3 0-64 0,2-2-81 15,-2-1-102-15,5-3-49 0,0-1-188 0,-3-3-536 16</inkml:trace>
  <inkml:trace contextRef="#ctx0" brushRef="#br0" timeOffset="175482.97">26718 12592 1796 0,'0'0'1057'0,"0"0"-618"0,0 0-84 0,0 0 4 16,0 0-71-16,-80-18-80 0,78 18-75 16,2 0-72-16,0 0-33 0,0 0-9 15,0 0-19-15,3 2-11 0,5 4 11 16,4 4 0-16,6 3 43 0,8 3 6 15,7 2-15-15,6 1-3 0,4 0-28 0,-1 0 21 16,-2 2-5-16,-5-2-16 16,-5 2-3-16,-5-2 3 0,-5 2 15 0,-6-2 10 15,-1 0 2-15,-7-1-2 16,-5 0-13-16,-1-1-15 0,-3 0 0 0,-8 0-12 16,-4-2-3-16,-4-1-4 0,-2 0 7 15,-2-2-9-15,-1-3-4 0,0-1-15 16,1-5-24-16,0 1-40 0,0-4-50 15,1 0-69-15,-2-1-57 0,-3-7-124 0,-2-1-136 16,0-3-268-16,6 0-785 0</inkml:trace>
  <inkml:trace contextRef="#ctx0" brushRef="#br0" timeOffset="175618.21">26605 12695 2125 0,'0'0'746'0,"0"0"-377"0,0 0-140 0,99-72-52 16,-54 49-41-16,4 2-45 0,6-1-64 15,-1 3-27-15,-2 1-4 0,2 4-99 16,-9 4-134-16,-3 3-91 0,-5 2-131 16,-12 4-330-16,7 1-871 0</inkml:trace>
  <inkml:trace contextRef="#ctx0" brushRef="#br0" timeOffset="176277.13">27165 13031 372 0,'0'0'2162'0,"0"0"-1561"15,0 0-301-15,0 0 1 0,0 0-21 16,0 0-92-16,0 0-82 0,0 0-41 16,0 0-29-16,0 0-36 0,2 2-46 15,10 1-41-15,5 1 56 0,4 0 31 16,3 0 2-16,3-1 1 0,-3 0 9 0,-1-2-10 16,-3-1 2-16,-4 0 24 0,1-5 21 15,-4-4 7-15,3-2 12 0,-1-4-9 16,0-3-7-16,-3-1-15 0,0-4-3 15,-2 0 6-15,-5-4 13 0,-3-3 8 16,-2-2 7-16,-5-3 8 0,-9-5-21 16,0-1-6-16,-5-4-31 0,2 2 25 15,1-2-6-15,4 7 27 0,5 4 18 16,2 8-15-16,3 3-16 0,2 5 1 0,0 6-6 16,2 0-4-16,3 4-12 0,1 1-15 15,3 1-15-15,4-1-21 0,5 0-18 16,8 1-7-16,7-2 4 0,3 2 5 15,3 1 7-15,2 0-19 0,-8 5-57 16,-5 0-10-16,-6 9-55 0,-4 3-59 16,-7 6-26-16,-2 3-21 0,-8 3-65 0,-1 6-54 15,-13 1-44-15,-7 4-137 0,-8-1-422 16,4-7-363-16</inkml:trace>
  <inkml:trace contextRef="#ctx0" brushRef="#br0" timeOffset="176411.03">27309 12898 238 0,'0'0'1399'0,"0"0"-990"0,0 0-227 0,0 0 22 16,0 0-62-16,0 0-120 0,0 0 7 16,107-9 0-16,-61 3-29 0,2-1-42 15,1 1-158-15,-2 1-49 0,-4 1-82 16,-2 1-232-16,-5 1-138 0</inkml:trace>
  <inkml:trace contextRef="#ctx0" brushRef="#br0" timeOffset="176834.34">27849 12852 1384 0,'0'0'993'0,"0"0"-529"0,0 0-57 0,0 0-51 16,0 0-41-16,-93 13-85 0,76-9-93 15,-2 0-56-15,5 1-19 0,-2 1-19 16,3 2-24-16,0 1-19 0,4 1-16 0,0 2 1 16,4-1 2-16,-1 2-5 0,6 1-7 15,0 2-3-15,0-1-22 0,10 2 4 16,2 0-7-16,5 0-28 0,0-3-14 15,6 0-2-15,0-3 6 0,2-2 0 16,2-1 12-16,2-4-29 0,2-3-63 16,-3-1-14-16,0-1-62 0,0-5-39 15,0-4-33-15,-2-1 11 0,1-2-46 16,-2-2-63-16,-1-2 137 0,1-2 225 16,-5-2 55-16,-3 1 270 0,-3-1 150 15,-6 1 67-15,-2 2-34 0,-5 2-73 16,-1 2-22-16,0 3 7 0,-1 2-57 15,-2 4-20-15,0 1-12 0,0 3-54 0,3 0-48 16,0 1-54-16,0 0-50 0,0 0-32 16,0 0-38-16,0 1-39 0,0 5-41 15,0 4 31-15,0 2 48 0,3 4 1 16,3 2 0-16,-1 0 0 0,4 3 0 0,2-2-45 16,-2 0-56-16,4-2-47 0,-3-2-49 15,-3-2-42-15,1-4-105 0,-1 0-152 16,-4-2-96-16,-1-5-118 0,1 2-394 15</inkml:trace>
  <inkml:trace contextRef="#ctx0" brushRef="#br0" timeOffset="177067.23">28390 12898 165 0,'0'0'2051'0,"0"0"-1428"0,0 0-197 16,0 0 47-16,0 0-98 0,0 0-120 15,0 0-73-15,0 0-58 0,0 0-121 16,0 0-3-16,0 0-43 0,-68-33-37 15,54 39 5-15,5 6 4 0,1-1 25 16,2 5 18-16,6-1 6 0,0 1 3 16,0-2 19-16,10 0 0 0,2-1 16 0,3 0 9 15,3-1-22-15,5-2-3 0,4 0-21 16,5-1-38-16,4-2-3 16,5-2-69-16,1-3-81 0,3-1-100 0,1-1-67 15,-4 0-122-15,-1 0-140 0,-3-5-490 16</inkml:trace>
  <inkml:trace contextRef="#ctx0" brushRef="#br0" timeOffset="177909.23">29107 12412 235 0,'0'0'2502'0,"0"0"-1890"0,0 0-244 16,0 0 4-16,0 0-24 0,0 0-70 15,0 0-143-15,0 0-135 0,0 0-12 16,0 0-31-16,0 0 43 0,-58 29 46 15,43-2-3-15,-2 7-7 0,1 1-11 16,1 0-25-16,3-1-2 0,1-1-11 16,3-3 13-16,2-3 3 0,4-2-3 15,2-2-2-15,0-5-1 0,0-2-31 16,0-7-58-16,0 0-34 0,0-6-31 16,1-1-29-16,0-2 8 0,2 0 91 15,2-8 87-15,1-4 0 0,3-3-20 16,2-8-18-16,0-6 23 0,3-6-32 0,-3-3 18 15,0-3 29-15,-2-2 25 16,-2 1 95-16,0 3 33 0,-1 4 17 0,0 7 7 16,-2 5 5-16,0 5-14 0,2 3-15 0,-1 4-28 15,-2 4-24-15,0 1-19 0,0 3-9 16,0 2-30-16,-1 1-43 0,1 0-45 16,3 0-19-16,5 8-12 0,6 3 52 15,6 6 24-15,5 7 30 0,0 3-27 16,-1 4-2-16,2 2-1 0,-4 1 1 15,-2 2 0-15,0 0 0 0,-2-1-1 16,-1-1-3-16,-2 0 3 0,-2-5-12 16,0 0-12-16,-4-4-83 0,-3-3-52 15,-4-2-31-15,-4-5-34 0,-1-3-55 16,-1-1-106-16,-7-4-104 0,-3 0-61 16,-3-2-180-16,4-1-682 0</inkml:trace>
  <inkml:trace contextRef="#ctx0" brushRef="#br0" timeOffset="178059.95">29124 12798 893 0,'0'0'1642'0,"0"0"-1163"0,0 0-152 0,0 0 56 16,0 0-87-16,0 0-148 0,0 0-105 15,0 0-43-15,0 0-59 0,0 0-6 16,115-71-34-16,-64 66-51 0,-3 2-78 16,-1 2-99-16,-4 1-108 0,-4 1-111 15,-3 5-197-15,-10-1-451 0</inkml:trace>
  <inkml:trace contextRef="#ctx0" brushRef="#br0" timeOffset="178265.04">29713 12759 1062 0,'0'0'1104'0,"0"0"-612"0,0 0-49 15,0 0 19-15,0 0-109 0,0 0-132 16,0 0-72-16,-85-1-9 0,71 2-4 16,-2 3-47-16,4 0-64 0,3 2-25 15,3 2-34-15,1 4 3 0,2-1 10 16,3 2 2-16,2 3 19 0,8 1 0 0,9 1 12 15,6 1 4-15,7 1 12 0,9 0-28 16,6-2-25-16,4-2-21 0,3-4-44 16,3-2-59-16,-6-4-91 0,-1-5-132 15,-5-1-152-15,-4 0-261 0,-12-4-823 16</inkml:trace>
  <inkml:trace contextRef="#ctx0" brushRef="#br0" timeOffset="178990.12">30450 12417 63 0,'0'0'2320'15,"0"0"-1698"-15,0 0-204 0,0 0 31 0,0 0-63 16,0 0-79-16,0 0-67 16,0 0-50-16,0 0-59 0,0 0-85 0,-35-52-46 15,35 55-14-15,1 4-41 16,2 1 6-16,3 9 49 0,-1 5 46 0,2 4-7 16,0 2-11-16,-1 0-7 0,1 4 4 15,2 0-25-15,-2 0-2 0,3-2-9 0,-1 4 11 16,1-3 0-16,0-1-43 15,-3-4-52-15,-3-1-64 0,1-4-65 0,-5-4-67 16,0-5-102-16,0-3-131 0,-2-3-54 16,-4-1-133-16,3-4-522 0</inkml:trace>
  <inkml:trace contextRef="#ctx0" brushRef="#br0" timeOffset="179125.53">30373 12801 1498 0,'0'0'1112'0,"0"0"-764"16,0 0-143-16,0 0-42 0,85-52-68 15,-37 39-73-15,10 0-22 0,11 1 0 16,1 1-2-16,0 2-23 0,-10 2-90 16,-10 4-176-16,-14 0-240 0,-11 3-632 15</inkml:trace>
  <inkml:trace contextRef="#ctx0" brushRef="#br0" timeOffset="180978.1">27900 13971 1370 0,'0'0'1072'0,"0"0"-646"15,0 0-42-15,0 0 36 0,0 0-39 16,0 0-79-16,0 0-70 16,0 0-53-16,0 0-56 0,0 0-50 0,0 0-36 15,-62-23-34-15,51 30-1 0,-4 2 0 16,-2 4 16-16,-2 3-2 0,-1 2-1 16,4 2-15-16,1 3-1 0,1 2-26 15,7-1-4-15,2 2 6 0,5-2 1 16,1 1 0-16,10-1 2 0,5-2 7 15,7-1 14-15,3-3-48 0,3-3-13 16,4-2 32-16,2-4 14 0,1-2 16 0,0-5 2 16,1-2 26-16,-5-2 9 0,-3-8 6 15,-4-1 18-15,-7-3 3 0,-3-3 25 16,-5-2-13-16,-8-5-6 0,-2-1-3 16,0-2 9-16,-10 1-30 0,-2 1-22 15,-2 5-22-15,-3 3-2 0,6 3-36 16,-1 4-74-16,4 3-48 0,3 2-68 15,2 5-128-15,3 0-336 0,0 4-486 0,5 6 170 16,1-2-374-16</inkml:trace>
  <inkml:trace contextRef="#ctx0" brushRef="#br0" timeOffset="181178.12">28311 14301 147 0,'0'0'2432'15,"0"0"-1656"-15,0 0-200 0,0 0-110 16,0 0-145-16,0 0-100 0,0 0-77 16,0 0-59-16,0 0-45 0,0 0-30 15,0 0-10-15,-19-35-25 0,21 30-54 16,2-1-80-16,5-3-68 0,3 0-44 16,5 0-121-16,4 1-158 0,-1-1-140 0,-2 4-420 15,3-5-448-15</inkml:trace>
  <inkml:trace contextRef="#ctx0" brushRef="#br0" timeOffset="181582.29">28189 14023 2106 0,'0'0'775'0,"0"0"-369"0,0 0-167 15,0 0-14-15,0 0-15 0,0 0-46 16,0 0-105-16,0 0-59 0,0 0-31 15,90-42 19-15,-50 34 12 0,-1 1 0 16,3 0 0-16,-4 0 0 0,-5 1 3 0,-5 1-3 16,-8 0-36-16,-6 1-68 0,0-1 32 15,-3 0 28-15,-2 1 9 0,-3 0 20 16,-1 1 15-16,-4 1 31 0,1 2 32 16,-2 0 28-16,0 0 41 0,0 0 8 15,0 0-6-15,0 0-38 0,0 0-35 16,0 0-27-16,0 1-34 0,0 1-20 15,0 1-26-15,0 4-10 0,0 1 56 16,0 7 28-16,2 3 18 0,-2 3 7 16,3 4-13-16,0 1-40 0,0 0 0 0,3-1 0 15,-1 0 15-15,1-1-3 16,2-1 4-16,-3 1 2 0,2-1-18 0,1-4-12 16,-3-1-53-16,-2-1-83 0,0-4-41 15,-3-3-38-15,0-2-76 0,0-2-83 16,0-1-55-16,-6-2-78 0,2 0-266 0,-10-2-789 15</inkml:trace>
  <inkml:trace contextRef="#ctx0" brushRef="#br0" timeOffset="181732.31">28479 14216 1441 0,'0'0'977'16,"0"0"-693"-16,0 0-59 0,0 0-1 15,0 0-58-15,80-50-77 0,-50 42-41 16,3 0-23-16,7-2-25 0,-2 4-2 15,0-2-80-15,-1 2-138 0,3 0-88 0,-5 0-189 16,-2 1-226-16,-9 2-566 0</inkml:trace>
  <inkml:trace contextRef="#ctx0" brushRef="#br0" timeOffset="182137.01">29231 13959 1999 0,'0'0'608'0,"0"0"-260"15,0 0 13-15,0 0 1 0,0 0-101 16,0 0-97-16,0 0-70 0,0 0-26 16,0 0-33-16,-81-41-17 0,66 41-18 15,1 0-2-15,0 0-32 0,0 6-7 16,0 2 7-16,1 1 15 0,0 1 1 16,3 1-13-16,3 2 3 0,1-1-4 15,1 1 10-15,2-1 6 0,3-1 3 16,0 0 11-16,0-2 2 0,7 0 51 15,1-2 24-15,5 1 19 0,5 0-1 0,4 0-12 16,3 0-32-16,1-1-15 0,2 1-31 16,-4 0-2-16,-3-2-1 0,-4-1-12 15,0 3-10-15,-6-1 22 0,0 1 19 0,-2 1 5 16,-3 0-20-16,1 1 8 0,-4 1 16 16,-3 0 9-16,0 0-3 0,0 2 3 15,-8-2-7-15,-3 2 7 0,-3-1-6 16,-3-1-6-16,-3-2-13 0,-2 0-9 15,-2-2-3-15,0-2-1 0,0-3-24 16,0-1-54-16,4-1-29 0,1 0-44 16,0-2-90-16,4-4-104 0,0-2-106 15,2-1-108-15,0-3-413 0,6 2-681 16</inkml:trace>
  <inkml:trace contextRef="#ctx0" brushRef="#br0" timeOffset="182349.02">29048 14022 272 0,'0'0'2077'0,"0"0"-1593"15,0 0-224-15,0 0 27 0,89-53-52 16,-60 44-62-16,2 1-53 0,0 1-54 16,3 1-48-16,-2 1-18 0,-2 0-1 15,-2 3-2-15,-8-1-56 0,-6 2-70 16,-3 1-83-16,-8 0-58 0,-3 0-94 15,0 0-133-15,-1 1 24 0,-7 2-141 16,-4 2-409-16</inkml:trace>
  <inkml:trace contextRef="#ctx0" brushRef="#br0" timeOffset="183913.94">29592 14367 2107 0,'0'0'733'0,"0"0"-412"0,0 0-190 16,0 0-33-16,0 0 45 0,0 0 35 16,0 0-27-16,0 0-13 0,0 0 19 15,0 0-4-15,0 0-57 0,52 8-40 0,-32-8-38 16,3-2-16-16,0 2 16 16,1-1-6-16,-4 1-9 0,0-1 13 0,-6 1-4 15,0-2 7-15,-5 0 2 0,1-2 16 16,0-2 4-16,0-3-8 0,-1-4-5 15,0-3-10-15,-2-4 10 0,-3-3 6 16,-2-5-6-16,-2-2-27 0,0-5-1 16,-5-5 1-16,-3-2 1 0,-1-5 10 15,-2 1 3-15,-2 1-2 0,1 1 2 16,0 5 19-16,-2 6 33 0,4 4 40 16,1 2-22-16,0 6-21 0,4 3-15 0,4 2 3 15,1 2 5-15,1 3-17 0,8-1-40 16,5 0-28-16,5 0-14 0,3 1-4 15,6 1 10-15,6 1-10 0,2 3 0 16,7 0 4-16,-1 6 11 0,-3 0-30 16,-2 6-104-16,-9 5-68 0,-6 6-45 15,-4 3-34-15,-11 5 16 0,-6 2-33 0,-1 4-31 16,-10 2-3-16,-10 3-125 0,-4 3-233 16,5-11-470-16</inkml:trace>
  <inkml:trace contextRef="#ctx0" brushRef="#br0" timeOffset="184433.3">29797 14188 997 0,'0'0'1036'0,"0"0"-583"0,0 0-111 16,0 0-104-16,0 0-69 0,0 0-38 15,0 0-10-15,0 0-108 0,0 0-13 16,0 0-67-16,59-18 13 0,-32 13-23 0,2 1 36 16,-1 1-20-16,-1 2-57 0,-4 1-55 15,-6 0-85-15,0 0-94 0,-8 0 8 16,0 4 114-16,-4 1 113 0,-3-1 48 15,-2 1 69-15,0 0 108 0,0 1 77 16,-2-1 29-16,0 1 10 0,-4 2-27 16,3-2-10-16,0 2-67 0,0 0-46 0,2-1 22 15,-1 2-16-15,2 0-22 0,0 0-29 16,3 2-13-16,6-1-4 16,2-1 4-16,5-1 10 0,4 0 9 15,3-2 16-15,-1-2-9 0,1-4 5 0,0 0 1 16,-4-2-25-16,-2-4-23 0,0-3-22 15,-3 0 22-15,-1-3 19 0,-2-1 23 0,-2 4 56 16,-3-2 63-16,-1 2 35 0,-1 1-7 16,-2 2-6-16,-1-2-24 0,1 3-5 15,-1 0-15-15,-1 2-7 0,2 2-13 16,-2 1-36-16,1 0-29 0,-1 0-20 16,2 0-34-16,1 1-30 0,1 4-37 15,3 4 58-15,5 5 9 0,-1 3 22 16,6 2-19-16,-4 4-1 0,2-3 10 15,-7 2 2-15,-2 0-14 0,-6-3-3 16,0 2-18-16,-3-2-1 0,-5-1-2 0,-10 0-4 16,1-1 10-16,-5-3 0 0,-3-4-22 15,-1 1-43-15,3-6-58 0,2-3-41 16,1-2 2-16,3 0 6 0,0-1-58 16,2-4-131-16,-1-2-118 0,8 1-88 15,-1 0-434-15,6 0-282 0</inkml:trace>
  <inkml:trace contextRef="#ctx0" brushRef="#br0" timeOffset="185256.34">30866 13856 1977 0,'0'0'1092'0,"0"0"-703"0,0 0 38 0,0 0-1 16,0 0-49-16,0 0-73 0,0 0-124 15,0 0-122-15,0 0-58 0,0 0-34 16,0 0-24-16,-19-24-24 0,16 40 79 15,-4 5 3-15,2 4-3 0,-3 3 3 16,1 0 9-16,-1 0 9 0,0 1-2 16,1-1-1-16,0-1-15 0,0 0-3 15,1-1-25-15,0-3 7 0,2-3-3 16,-1-3-16-16,4-3-30 0,-1-3-10 0,2-4 0 16,0-3 28-16,0-3 9 0,0-1 43 15,0 0 36-15,2-5 47 0,2-4 33 16,1-6-82-16,1-6-31 0,-1-4 12 15,2-6 10-15,-2-4-1 0,-1-4 1 0,0 1-23 16,2-1 25-16,-1 3-2 0,2 4-4 16,0 2 6-16,-1 5 10 0,0 2 18 15,-1 5 9-15,2 6 6 0,-4 2-7 16,2 3-5-16,-4 4-12 0,1 2-46 16,-1 1 0-16,2 0-73 0,3 3-37 15,4 6-27-15,6 6 104 0,4 7 33 16,3 5-2-16,1 4-35 0,-1 2 7 15,0 1 9-15,0 0-53 0,-5-1 1 16,-3-2-25-16,-1-3-28 0,-9-2-75 16,1-6-137-16,-6-2-181 0,0-1-80 15,-3-4-116-15,-4-4-529 0</inkml:trace>
  <inkml:trace contextRef="#ctx0" brushRef="#br0" timeOffset="185647.46">30664 14169 1324 0,'0'0'1088'0,"0"0"-717"0,0 0-91 0,0 0-25 16,90-47-80-16,-51 41-51 0,8-1-14 15,8 2-43-15,6 1-67 0,1 0 2 16,-3-1-2-16,-5 0 0 0,-7 2 0 16,-10-1-155-16,-7 0-89 0,-8-1-27 15,-5 1-31-15,-7 0-72 0,-2 1 37 16,-6-1 87-16,-2 2 104 0,0-2 45 0,-5-1 59 15,-3 2-4-15,0-1 46 0,-4 2 83 16,2-1 115-16,0 3 33 0,2-1 12 16,0 1-17-16,5 0-26 0,0 0-23 15,3 0 6-15,0 0-7 0,0 1-7 16,6 4-169-16,5 4 16 0,6 2-16 16,3 3 108-16,5 1 31 0,-1 1 28 15,-1 0-51-15,-3-2-78 0,-7-2-38 0,-4 2 19 16,-4 1 22-16,-5-1-25 15,0 0 0-15,-7 1-16 0,-4-1-3 0,-7-1-10 16,-1-2-16-16,-3-2-62 0,-1-3-35 16,-1-2-76-16,3-2-83 0,2-2-48 15,6 0-43-15,4-6-93 0,2 1-213 16,4-1-626-16</inkml:trace>
  <inkml:trace contextRef="#ctx0" brushRef="#br0" timeOffset="185896.09">31725 14065 1752 0,'0'0'1181'0,"0"0"-794"0,0 0-22 0,0 0-28 16,0 0-136-16,0 0-92 0,-79-10-23 16,59 14 32-16,3 3-38 0,3 2-70 15,3 1-10-15,2 3-25 0,3 1-6 16,6 1 3-16,0 1 27 0,3-2 1 15,9 0 13-15,4 1-11 0,4-3-2 0,2 1-13 16,6-1-24-16,6-2-37 16,4-1-56-16,4-3-64 0,2 1-95 15,-1-3-139-15,-1-2-154 0,-12 0-475 16,6-2-486-16</inkml:trace>
  <inkml:trace contextRef="#ctx0" brushRef="#br0" timeOffset="188582.07">22830 15532 1390 0,'0'0'637'0,"0"0"-281"16,0 0-85-16,0 0 41 0,0 0 72 15,0 0-3-15,0 0-77 0,0 0-65 16,0 0-78-16,0 0-65 0,5-48-34 0,-7 50-53 15,1 3-9-15,-3 6-62 0,-4 7 4 16,-1 12 58-16,-2 8 18 0,-1 8-15 16,-2 3 42-16,1 2-44 0,4-1 26 15,2 0-24-15,0-2 0 0,7 0-3 16,0-2 0-16,3-3-1 0,10-6-16 16,7-2-70-16,12-7-74 0,12-5-54 15,17-5 20-15,16-4-13 0,19-5-11 16,11-6-125-16,9-3-105 0,-26-2-195 15,36-10-731-15</inkml:trace>
  <inkml:trace contextRef="#ctx0" brushRef="#br0" timeOffset="190178.37">23894 15636 518 0,'0'0'519'0,"0"0"-135"16,0 0-91-16,0 0 2 0,0 0-13 0,0 0-55 16,0 0-37-16,0 0-13 0,0 0-10 15,0 0-23-15,0 0-13 0,-2-17-17 16,2 17-22-16,0 0-12 0,0 0-4 16,0 0-1-16,0 0-2 0,0 0 2 15,0 0 4-15,0 0-20 0,0 0-8 16,0 0-13-16,0 0-7 0,0 0-13 15,0 0-14-15,0 0-4 0,0 0-4 16,0 0-17-16,0 0 5 0,-1 0 14 16,-1 0-10-16,2 0 10 0,0 0 2 15,-1 0 0-15,1 0 0 0,0 0-1 16,-2 0-1-16,2 0-13 0,0 0 12 16,0 0-16-16,0 0-6 0,0 0-20 0,0 0-8 15,-1 0-1-15,0 0 7 0,1 0 6 16,0 0 13-16,-4 0-26 0,4 0-5 0,-2 0 2 15,2-1-10-15,0 1-34 16,-1 0-52-16,1 0-16 0,0 0-5 0,0 0 1 16,0 0 2-16,0 0 3 0,0 0 26 15,0 0 32-15,0 0 32 0,0 0 16 16,0 0 20-16,0 0-39 0,0 0-94 16,-2 0-183-16,2 0-173 0,-3 0-199 15,8 0 583-15</inkml:trace>
  <inkml:trace contextRef="#ctx0" brushRef="#br0" timeOffset="190410.65">23782 15653 48 0,'0'0'52'0,"0"0"-52"16,0 0-85-16,0 0 72 0</inkml:trace>
  <inkml:trace contextRef="#ctx0" brushRef="#br0" timeOffset="190951.08">23782 15653 83 0,'-90'-22'1289'16,"89"20"-736"-16,1 0-90 0,-2 2-37 16,2 0-22-16,0 0-38 0,0 0-79 15,0 3-108-15,-1 1-87 0,-1 3-61 0,-1 5-6 16,-4 5 59-16,0 6 21 0,-4 5-46 16,-1 7-25-16,-4 1 7 15,3 1-38-15,-3 0 0 0,3-1 12 0,-1-2-1 16,4-3-14-16,1-3-68 15,5-3-13-15,2-4-18 0,2-4-35 16,0-5-14-16,0-3-21 0,3-5-17 0,0-4 11 16,2 0 80-16,-1-4 95 0,0-7 203 15,2-6-114-15,4-9-45 0,0-8 0 16,4-7-25-16,-1-7 0 0,1-4-7 16,3-2 45-16,-3 1 12 0,-1 5 54 15,-3 6-7-15,2 8-4 0,-7 9 40 16,1 6-4-16,-3 4-31 0,-1 5 3 0,-1 2-13 15,1 4-9-15,-2 3-28 0,1 1-67 16,0 0-3-16,-1 0-58 0,5 3-40 16,2 4-49-16,3 5 86 0,5 6 58 15,5 5 2-15,3 4-11 0,1 1 9 0,-1 3-18 16,0-1-13-16,-3-2-34 0,-2-1-58 16,-2-2-17-16,-6-3-34 15,0-3-68-15,-8-4-109 0,-2-2-75 16,-2-1-11-16,-11-3-120 0,1-4-471 0</inkml:trace>
  <inkml:trace contextRef="#ctx0" brushRef="#br0" timeOffset="191327.21">23617 15918 729 0,'0'0'1178'0,"0"0"-776"0,0 0-276 16,0 0 9-16,0 0-60 0,0 0-40 0,0 0-32 15,89-68 0-15,-55 60 29 16,5 2 42-16,3-2-20 0,3 0-18 0,-3 0-20 15,0 0-14-15,-7 0-2 0,-10 0-32 16,-3 0-132-16,-5 1-101 0,-5-1-39 16,-1-1-24-16,0 1 32 0,-6-1 84 15,-2 1 121-15,-1 2 91 0,-2 1 144 16,0 1 165-16,-2 1-23 0,-1 1-43 16,1 0-36-16,0 2 29 0,2 0-43 15,0 0-116-15,0 0-77 0,0 0-54 16,4 2 25-16,2 2 29 0,9 2 67 15,-1 2-6-15,8 2 51 0,3 1 26 16,6 0 15-16,-1 1 19 0,-1-1 18 16,-6-1-42-16,-4 1-79 0,-8-1-41 0,-7-2-25 15,-4-1-3-15,0 1 0 16,-9 0 14-16,-5-2-8 0,-6 0-6 0,3-3-110 16,-2-1-82-16,1-2-49 0,6 0-8 15,3 0-23-15,3 0-47 0,3-3-49 16,3-1-73-16,0-1-132 0,9-1-128 0</inkml:trace>
  <inkml:trace contextRef="#ctx0" brushRef="#br0" timeOffset="191654.53">24581 15656 362 0,'0'0'544'0,"0"0"-205"16,0 0 3-16,79-52 67 0,-73 44 51 16,-6 3-18-16,-1 2-176 0,-9 2-59 15,-3 0-73-15,0 1-36 0,-3 0-22 16,1 0-19-16,-2 1-40 0,1 3-17 15,2 3-16-15,2-1 13 0,0 2 0 16,4-1-10-16,3 3 0 0,0-2-2 0,2 3-4 16,3-1-10-16,0 0-3 0,8 2 7 15,3-2 22-15,6 2 3 0,6-1-2 16,1 0 1-16,4-1 1 0,0 1 41 16,-4-1 6-16,-1 0-21 0,-5 0-25 0,-6 1-1 15,-3-3 75-15,-4 0 1 0,-5-1-13 16,0-1-16-16,-5 1-3 0,-5-2 26 15,-6-2-1-15,-3 1-20 0,-4-2-29 16,0-2-20-16,3 0-28 0,3-3 0 16,1-3-25-16,5-1-48 0,2-1-47 15,0 1-12-15,7-2-40 0,2 2-68 16,0 1-68-16,6 1-212 0,9 0-137 16,-3 1-136-16</inkml:trace>
  <inkml:trace contextRef="#ctx0" brushRef="#br0" timeOffset="191927.23">24845 15694 982 0,'0'0'635'0,"0"0"-70"0,0 0-60 16,0 0-46-16,0 0-105 0,0 0-108 16,0 0-76-16,0 0-28 0,0 0-48 0,0 0-35 15,15-3-59-15,-15 7-31 0,0 0-47 16,0 4 53-16,0 1 24 0,2 2 0 16,8 2-11-16,3-1 12 0,3-1 1 15,2 1-1-15,2-3-1 0,3-1 1 16,-2-2 0-16,2-2 22 0,-3-2-1 15,-1-2-17-15,-1 0 27 0,-7-3 12 16,0-2 32-16,-3-4 6 0,-4 0 12 16,-1-4-6-16,-1-2-20 0,-2-2-39 15,0-1-28-15,1 1 0 0,1 0-34 0,0 3-83 16,3 1-60-16,2 3-47 0,0 2-79 16,2 3-77-16,3 3-106 0,-3 0-108 15,1 2-149-15,-4 0-349 0</inkml:trace>
  <inkml:trace contextRef="#ctx0" brushRef="#br0" timeOffset="192427.12">25201 15650 1186 0,'0'0'986'15,"0"0"-686"-15,0 0-16 0,0 0-33 16,0 0-78-16,0 0 9 0,0 0 8 16,0 0-41-16,0 0-39 0,0 0-9 15,0 0-35-15,17 67-28 0,-17-62-20 16,0-1-8-16,0-1-10 0,0-3-47 0,0 0-10 15,0 0 54-15,0-3 3 0,3-3 85 16,-1-2-38-16,3-3-47 0,0-2 0 16,2 0 1-16,1 0 11 0,-2 3 13 15,2 2 7-15,-3 1 21 0,2 5-22 16,-4-1-31-16,2 3 0 0,1 0-41 16,2 0-27-16,6 2 27 0,3 2 41 15,3 3 41-15,0 0-4 0,2 0-9 16,-4 0-15-16,-3-1 8 0,-1-2-2 15,-5 0-18-15,-4 0-1 0,-2-3 0 16,-3 0-15-16,0-1 15 0,0 0 15 16,0 0 7-16,0 0 18 0,0 0 7 0,0 0-1 15,0 0 7-15,0 0 0 0,0-3-4 16,4-4-49-16,-1-2 0 0,5-2-15 16,-1 0-1-16,2 0 1 0,3 2 13 0,-4 1-17 15,0 3 19-15,2 1 1 0,-2 1 12 16,0 0-13-16,1 2-1 0,-1 1-24 15,1 0-9-15,0 0 8 0,1 1 26 16,-1 5 28-16,1 0-9 0,2 2-17 16,-3 0-2-16,1 2 0 0,0-1-16 15,-2 1-12-15,-3 1-31 0,-2-1-28 16,-3-1-34-16,0-1-43 0,0 1-66 16,0-3-112-16,0 2-144 0,3-3-165 15,6-3-373-15,-1-2-185 0</inkml:trace>
  <inkml:trace contextRef="#ctx0" brushRef="#br0" timeOffset="192735.33">25779 15684 225 0,'0'0'1194'0,"0"0"-632"0,0 0-147 16,0 0-108-16,0 0-82 0,0 0-68 0,0 0-55 15,0 0-38-15,0 0-25 16,0 0-23-16,82-48-13 0,-59 41-2 16,3-2 0-16,-1 2-1 0,-5 1 1 0,-7 0 12 15,-3 1 9-15,-8 2 61 0,-2-3 2 16,-2 2 1-16,-7-1-7 0,0 2-13 15,-2-3-40-15,-3 2 2 0,2 3 3 16,-2 0 4-16,1 1 6 0,1 0-7 16,-1 2-12-16,1 3-22 0,-2 2 1 15,3 0 0-15,-1 3-1 0,4-2-12 16,2 3-13-16,4-2-7 0,2 3 1 16,2-2 9-16,8 1 3 0,6 2 3 0,0-2 1 15,5 0-11-15,4 0 14 0,0-4 10 16,6 1 0-16,0-2-14 0,0-3-66 15,0-1-45-15,1-2-13 0,-2 0-54 16,-2 0-104-16,0-3-199 0,-9-1-295 16,12-3-603-16</inkml:trace>
  <inkml:trace contextRef="#ctx0" brushRef="#br0" timeOffset="193302.12">26670 15498 55 0,'0'0'1923'0,"0"0"-1253"0,0 0-255 15,0 0-96-15,0 0-65 0,0 0-115 16,0 0-83-16,0 0-56 0,0 0-63 0,0 0 63 16,-3 21 4-16,14-18 27 15,6-1-12-15,2-2-19 0,3 0 0 0,-1 0-25 16,-3-2 3-16,0-5 22 0,-4 0 0 16,-2-1 53-16,-4-1 67 0,-4-2 25 15,-3 0 23-15,-1-2-16 0,0-1-25 16,-7-1-19-16,-5 3-12 0,0-1-26 0,-3 2-36 15,-2 3-31-15,0 2-3 0,-2 5-43 16,-3 1-6-16,3 1-3 0,2 7-22 16,1 1-40-16,2 1-57 15,5 1-22-15,3-2-55 0,6 1-74 0,0-1-88 16,3-1-30-16,6-2-22 0,5-2 24 16,1-3-63-16,4-1-66 0,1 0-85 15</inkml:trace>
  <inkml:trace contextRef="#ctx0" brushRef="#br0" timeOffset="193472.01">26893 15368 410 0,'0'0'981'0,"0"0"-370"16,0 0-29-16,0 0-90 0,0 0-7 16,0 0-78-16,0 0-175 0,0 0-114 15,0 0-65-15,0 0-53 0,0 0 2 0,3 25-2 16,-12-5 1-16,0 3-1 0,1-1-3 16,2 3 0-16,2 0-10 0,2-3-14 15,2 2-79-15,0-2-44 0,0-2-49 16,0-2-50-16,5 2-21 0,1-4-117 15,0 1-60-15,2-3-159 0,-4-4-423 16</inkml:trace>
  <inkml:trace contextRef="#ctx0" brushRef="#br0" timeOffset="193691.21">27002 15704 234 0,'0'0'1072'16,"0"0"-509"-16,0 0-197 0,0 0-117 15,0 0-52-15,0 0-52 0,0 0-68 16,0 0-77-16,0 0-1 0,0 0-21 15,0 0 22-15,71-54 0 0,-55 49 77 16,-5 0 54-16,-2 2 29 0,-3 1 34 16,-3 1 95-16,-3-1 70 0,0 0-61 15,-10-1-121-15,-1-2-85 0,1 1-69 0,-5-1-23 16,1 3-34-16,0-1-15 0,-2 2-47 16,2 1-74-16,1 0-83 0,2 0-144 15,3 0-134-15,7 2-183 0,1 1-579 16,137 15 150-16</inkml:trace>
  <inkml:trace contextRef="#ctx0" brushRef="#br0" timeOffset="195022.1">27998 15329 858 0,'0'0'576'16,"0"0"-189"-16,0 0-82 0,0 0-10 15,0 0-43-15,0 0-33 0,0 0-21 0,0 0-28 16,0 0-33-16,0 0-29 0,51-38-26 16,-51 38-25-16,0-1-44 0,0 1-13 15,0 0-1-15,0 0-126 0,0 0-25 16,-3 0-43-16,1 0-26 0,2 0-7 16,-1 0-11-16,1 0-4 0,0 0 29 15,-3 0 72-15,3 0 57 0,0 0 46 0,0 0 22 16,0 0 17-16,0 0 42 0,0 0 23 15,0 0-3-15,0 0-14 0,0 0 8 16,0 0 5-16,-3 0-61 0,2 0-29 16,-2-2-133-16,2 2-79 0,-2 0-48 15,0 0-83-15,1 0-100 0,1 0-11 16,18 2 443-16</inkml:trace>
  <inkml:trace contextRef="#ctx0" brushRef="#br0" timeOffset="195139.37">27998 15329 163 0</inkml:trace>
  <inkml:trace contextRef="#ctx0" brushRef="#br0" timeOffset="195601.33">27998 15329 163 0,'36'-31'150'0,"-36"31"-26"0,0 0-7 0,0 0-22 0,0-1-36 0,3-2-46 16,0 2 6-16,1-2 33 0,1 1 49 15,-2 1 40-15,-2 0 21 0,0-2 1 16,2 3-3-16,-3-1-11 0,3 0-22 15,-3 1 13-15,0-1-7 0,0 1 6 16,2-1-13-16,-2 1-22 0,0-2-10 16,0 2 2-16,0-1-9 0,0 0-6 15,0-1-13-15,0 1-1 0,0-1 16 16,-2 0 17-16,-1-1 8 0,-2 1-9 16,-4 0-3-16,-1-1-13 0,0 2-61 0,-1-1-20 15,-1 2-2-15,2 0-16 0,-2 0 14 16,1 0-11-16,0 4 0 0,2 0 10 15,-2 2-19-15,0 2 6 0,-1-2 14 16,2 5 0-16,0-1-20 0,-1 1 2 16,3-1-5-16,3-1 9 0,2-2 3 15,0 0-2-15,3-3-24 0,0-2-18 0,6 1 34 16,2-1 23-16,6 1 96 0,3 2 6 16,5 0-19-16,6 0 15 0,1 3 44 15,2-2 28-15,0 1-9 0,-3-2-73 16,-2 0-23-16,-4-1-21 15,-2 2-25-15,-5-3-10 0,-2 3-9 0,-8 1 0 16,1 1 33-16,-4 1-17 0,-2 0 2 16,0 3-15-16,-3-2 16 0,-7 1 21 15,-5 1 1-15,-4-2-10 0,-7-1-17 16,-2 0-14-16,-4-2-22 0,-3-2 10 16,1-3 9-16,3-1-34 0,3-1-25 0,5 0-16 15,6-2-28-15,6-2-73 0,3 2-60 16,5-4-8-16,1 1-43 0,2-1-46 15,5-5-38-15,6 0-47 0,6-4-105 16,5-2-106-16,-3 3-183 0</inkml:trace>
  <inkml:trace contextRef="#ctx0" brushRef="#br0" timeOffset="195814.99">28272 15184 1311 0,'0'0'599'0,"0"0"-119"15,0 0-13-15,0 0 29 0,0 0-37 16,0 0-94-16,0 0-45 0,0 0-49 15,0 0-99-15,0 0-135 0,0 0-37 0,0 0-62 16,24-41 4-16,-15 55 58 0,2 3 22 16,1 5-19-16,1 2 0 15,2 3-3-15,-4 1-12 0,1-2-13 0,-2 3-12 16,-1-4-49-16,-4-1-62 0,0-2-28 16,-1-4-51-16,-4-3-138 0,0-2-126 15,0-3-44-15,-3-4-134 0,0-1-111 16,-1-5 80-16,2 0 178 0</inkml:trace>
  <inkml:trace contextRef="#ctx0" brushRef="#br0" timeOffset="196172.18">28398 15445 14 0,'0'0'424'0,"0"0"75"16,0 0 45-16,0 0-102 0,0 0-118 16,0 0-75-16,0 0-71 0,0 0-37 15,0 0-31-15,40-68-17 0,-26 62-13 16,1 0-10-16,3 0-9 0,1 1 0 16,1 0 2-16,2 0-5 0,1 0-1 15,0 1-6-15,2-1-10 0,0 0-16 16,0 1-9-16,-1 0-14 0,-2-1 0 0,-3 1 1 15,-3 0 16-15,-3-1-3 16,-2 0-16-16,-2 1-9 0,-4-1-20 16,0 1 12-16,-2-1 17 0,0-2 32 0,-2 2-10 15,1 2-3-15,-2-1 6 0,0-1 42 16,-3 4 49-16,-5-1 16 0,1 0-46 16,-6 1-55-16,2 1 12 0,-4 0-2 15,2 0 9-15,-4 0-7 0,4 1-12 16,-1 6-31-16,2 1 0 0,3 0-21 0,0 3 5 15,4-1-12-15,5 3 13 0,0 0-1 16,2-1-9-16,10 0-53 0,5 0-14 16,3-2 8-16,4 0-1 0,3 0-3 15,1-3 0-15,-1 0-20 0,-1-2-60 16,-3-3-103-16,-3 0-70 0,-1-2-133 16,-2 0-126-16,-1-5-385 0,2-3 242 15</inkml:trace>
  <inkml:trace contextRef="#ctx0" brushRef="#br0" timeOffset="196684.28">29011 15340 899 0,'0'0'1063'16,"0"0"-522"-16,0 0-81 0,0 0-95 16,0 0-111-16,0 0-83 0,0 0-45 15,0 0-51-15,0 0-75 0,0 0-6 0,0 0-38 16,51-40 0-16,-34 35-4 0,3 0-2 16,-4 1-22-16,-3-1-4 0,-6 3-10 15,-4-2 38-15,-3 1 45 0,0 0-35 16,0-1 3-16,-6 2 35 0,-4-3 20 15,-3 1 6-15,-3 1 9 0,-4 2-10 16,-1 0-12-16,-1 1-10 0,0 0 22 0,4 0 20 16,5 3 5-16,3 2-50 0,3 0 0 15,2 1-41-15,2 1 6 0,3 1 4 16,0 2-1-16,0-2 13 0,8 4 17 16,4-2 2-16,2 1 3 0,3 0 0 15,0-1-1-15,3 1 68 0,2-2-10 16,0-1 3-16,-2-2-9 0,1-2 0 15,0-3-10-15,-1-1-23 0,0-1-21 16,0-8-41-16,3-4 3 0,1-5 7 16,1-2-4-16,-2-5 10 0,0-3 6 15,0-5-4-15,-1 0 11 0,-5-3 12 16,-1-1 1-16,-4 2 2 0,-7 2 54 0,-2 8 88 16,-3 6 2-16,-3 3 2 0,-4 6 13 15,-2 2-23-15,0 4-34 0,1 0-6 16,2 4-19-16,0 0-34 0,1 0-46 0,-1 10-67 15,3 2 17-15,-1 5 26 0,2 5 21 16,2 2-19-16,0 2-12 0,0 1 9 16,6-1 22-16,6-2 0 0,-2 1 0 15,3 0-11-15,3-4 13 0,4 1-1 16,-3-4-82-16,2-1-56 0,-2-3-59 16,0-4-72-16,-1-1-70 0,-1-2-68 15,-4-2-60-15,3-4-130 0,-5 1-445 16</inkml:trace>
  <inkml:trace contextRef="#ctx0" brushRef="#br0" timeOffset="199423.17">30995 14607 1377 0,'0'0'1109'0,"0"0"-638"0,0 0-68 16,0 0 9-16,0 0-63 0,0 0-78 16,0 0-67-16,0 0-56 0,0 0-47 15,0 0-34-15,-6-6-21 0,9 6-21 16,5 0-25-16,7 0 0 0,8 0-37 15,11 3 0-15,10 6-15 0,4 6 0 16,6 8-3-16,-1 7 39 0,-1 5 13 16,-5 5-18-16,-6 2-16 0,-8 1-34 15,-6-1 25-15,-11 1 21 0,-4-5-24 0,-9-2-26 16,-5-1 10-16,-15-3 9 0,-9-1-78 16,-10-2-146-16,-9 3-140 0,-9-3-178 15,12-7-573-15,-32 9-512 0</inkml:trace>
  <inkml:trace contextRef="#ctx0" brushRef="#br0" timeOffset="200790.18">27942 16306 71 0,'0'0'1016'16,"0"0"-606"-16,0 0-121 0,0 0-52 15,0 0-6-15,0 0-63 0,0 0-113 16,0 0-36-16,0 0 320 0,0 0-195 15,-34-61-64-15,39 56-19 0,5 0-29 16,0 1-29-16,1 1-3 0,1 2-21 0,-1 1-1 16,0 0-10-16,2 0 3 0,-3 4 6 15,1 3 23-15,-2 5 7 0,-1 1 38 16,-5 5-23-16,-1 1 13 0,-2 3 26 16,-2 1 19-16,-9 3 6 0,-4 0-16 15,-3 0-13-15,-3-1-3 0,-1 0 12 0,3-4-34 16,2-3-19-16,5-3-13 0,4-4-1 15,-1-3-2-15,6-3-1 0,3-4-8 16,0 1 10-16,0-2 2 0,0 0-4 16,0 0-53-16,6 0-22 0,5 0 55 15,4-4 23-15,6-1-11 0,5-3-51 16,8-1-84-16,6-3-71 0,6 0-116 16,2-2-180-16,-11 3-252 0,17-2-562 0</inkml:trace>
  <inkml:trace contextRef="#ctx0" brushRef="#br0" timeOffset="200931.95">28370 16448 1583 0,'0'0'998'0,"0"0"-653"16,0 0-57-16,0 0-30 0,0 0-36 15,0 0-84-15,0 0-84 0,0 0-54 0,0 0 0 16,0 0-76-16,0 0-85 16,14-30-61-16,-3 25-45 0,2 2-70 0,4-1-70 15,-3-1-124-15,-1 1-204 0,-95 55-415 16</inkml:trace>
  <inkml:trace contextRef="#ctx0" brushRef="#br0" timeOffset="201142.3">28504 16166 2102 0,'0'0'804'0,"0"0"-343"0,0 0-109 15,0 0-31-15,0 0-152 0,0 0-116 0,0 0-53 16,0 0-37-16,0 0 37 15,0 0 19-15,77 42-4 0,-52-24 4 0,0 1-19 16,-3 0-11-16,-4 1-26 0,-7-4-63 16,-3 0-57-16,-7-3-32 0,-1-3-16 15,0-1-5-15,-9-1-23 0,-3-2-17 0,-2-2-120 16,-2-1-197-16,1-1-432 0</inkml:trace>
  <inkml:trace contextRef="#ctx0" brushRef="#br0" timeOffset="201270.87">28575 16237 447 0,'0'0'1337'0,"0"0"-808"16,0 0-167-16,0 0-111 0,42-74-101 16,-25 61-89-16,5 1-61 0,6 3-22 15,3 0 6-15,4 4-55 0,-1 0-115 0,-3 4-123 16,-1-1-333-16,-8 2 73 0,6 0-637 0</inkml:trace>
  <inkml:trace contextRef="#ctx0" brushRef="#br0" timeOffset="201862.33">29582 16169 1040 0,'0'0'723'0,"0"0"-250"15,0 0-143-15,0 0-69 0,-86 5-46 0,61-1-16 16,1 1-142-16,2 0 61 16,5 2 25-16,3-2-58 0,3 0-59 0,2 0-26 15,7 2-29-15,0-1-18 0,2 2-36 16,0 1-25-16,7 2-22 0,5 1-11 15,2 0 3-15,4-2 19 0,0-1 29 16,-2-1-6-16,0-2-14 0,-3-3 39 16,0-1 71-16,-4-2 25 0,0 0 49 15,0-4 132-15,-1-3-10 0,-3-1-17 16,1-2 10-16,3-3 14 0,-6 0 12 16,-1-2-17-16,-2-2-22 0,0-1-24 15,0-3-40-15,-5 2-35 0,-4 1-21 16,1 1-28-16,-3 4-28 0,3 3-20 15,-1 4-23-15,3 0-62 0,1 5-113 0,-1 1-108 16,-1 0-149-16,2 8-88 0,2 3-147 16,3-2-497-16</inkml:trace>
  <inkml:trace contextRef="#ctx0" brushRef="#br0" timeOffset="201954.95">29582 16169 2282 0</inkml:trace>
  <inkml:trace contextRef="#ctx0" brushRef="#br0" timeOffset="202135.99">29582 16169 2282 0,'76'-4'792'0,"-70"-3"-329"0,0 1-119 0,3 1-105 0,-1 4-139 16,1 0-97-16,2 1-3 0,0 0 12 15,0 0 4-15,0 3-16 0,-3 1-28 16,-2 0-28-16,0 1-44 0,-5-2-39 0,0 1-9 16,-1 0-13-16,0-2 18 0,0 0 54 15,0-1 57-15,0-1 32 0,0 0 80 16,0-1 53-16,0-5-16 15,0-3-82-15,0-1-3 0,7-4 2 0,2-1-34 16,3 0-22-16,3 0-38 0,4 0-35 16,7 4-47-16,2 0-52 0,6 0-88 15,2 4-114-15,4 0-112 0,-9 3-311 0</inkml:trace>
  <inkml:trace contextRef="#ctx0" brushRef="#br0" timeOffset="202600.23">30407 16003 35 0,'0'0'1806'0,"0"0"-1249"0,0 0-276 15,0 0-59-15,0 0 6 0,0 0-53 16,0 0-85-16,0 0-90 0,0 0-23 15,0 0-2-15,0 0 9 0,77-55 13 0,-69 56-16 16,-1 1-1-16,-3 2-24 0,2 2-17 16,-3-2-28-16,-2-1 31 0,0 1 23 15,-1 0 9-15,0 0 3 0,-2 1 23 16,-4 0 16-16,0 0-3 0,0 1-12 16,1-2-1-16,0 0-73 0,2 0-79 15,3 2-18-15,0-2 40 0,0 3 75 16,2 0 17-16,7-1 38 0,-1 2 19 15,4-1 43-15,1 0 47 0,2 2 46 16,-2 0-20-16,2 0-35 0,-2 1-1 16,-1 1-9-16,-1 0-10 0,-2 1 22 0,-4-2 0 15,0-1-7-15,-4-1 3 0,-1-2-9 16,0 1-20-16,-3-2 20 0,-8-2 20 16,-5 3-1-16,-5-2-36 0,-4-2-32 15,-3 2-40-15,0-2-21 0,-3 1-39 16,5-2-28-16,2 1-31 0,5-1-89 15,3-1-91-15,8 0-84 0,2 0-122 0,4 0-166 16,2 0-408-16,0 0 326 0</inkml:trace>
  <inkml:trace contextRef="#ctx0" brushRef="#br0" timeOffset="202932.15">30734 15997 552 0,'0'0'369'0,"0"0"-255"0,0 0-53 15,0 0 31-15,0 0-46 0,0 0-45 16,0 0-1-16,0 0 59 0,0 0 68 0,0 0 29 16,72-30 26-16,-69 28 39 15,0-1 26-15,-1-1-50 0,0 0-36 0,-2-1-25 16,0 0-23-16,0-1-4 0,1 0-10 15,-1 0 1-15,0 0 24 0,0 0 16 16,0 1-35-16,0 0-26 0,0 1-31 16,0 0-13-16,-3 2-17 0,-2 1-18 15,0 1-29-15,1 0-41 0,-3 0-34 0,1 0-36 16,-3 0-52-16,4 1-58 0,0 2-120 16,4 1-158-16,1-1-151 0,0-1-139 15</inkml:trace>
  <inkml:trace contextRef="#ctx0" brushRef="#br0" timeOffset="203138.37">30999 15796 729 0,'0'0'1284'0,"0"0"-731"0,0 0-160 16,0 0-159-16,0 0-94 0,0 0-57 15,0 0-70-15,0 0-1 0,0 0 20 0,0 0 9 16,-20 70 4-16,14-46-7 0,1-1-38 15,1 1 0-15,4 2-64 0,0 0-56 16,0-2-1-16,4 1-93 16,2-2-69-16,-1-3-81 0,-1 1-64 0,0-1-138 15,4-4-206-15,-3-3 107 0</inkml:trace>
  <inkml:trace contextRef="#ctx0" brushRef="#br0" timeOffset="203275.19">31101 16195 893 0,'0'0'1136'15,"0"0"-654"-15,0 0-153 0,0 0-88 16,0 0-59-16,0 0-86 0,0 0-46 0,0 0-50 16,0 0-1-16,0 0-21 15,0 0-64-15,-1-45-134 0,-1 45-208 0,-1 2-105 16,0 6-221-16,-2-3-506 16</inkml:trace>
  <inkml:trace contextRef="#ctx0" brushRef="#br0" timeOffset="203628.67">29391 16859 1304 0,'0'0'403'15,"0"0"-97"-15,96-32-177 0,-40 15-70 16,11-2-33-16,10-2 3 0,7 2-27 15,0 1 8-15,-2 5-10 0,-6 4-26 16,-11 4-46-16,-12 2-54 0,-5 2-92 16,-9 0-71-16,-3-2-134 0,-2 2-99 15,-8-2-38-15</inkml:trace>
  <inkml:trace contextRef="#ctx0" brushRef="#br0" timeOffset="-184505.36">15527 14309 72 0,'0'0'143'0,"0"0"-29"0,0 0-26 0,0 0 43 15,0 0-27-15,0 0-13 0,0 0-3 16,0 0 27-16,0 0 12 0,0 0 42 16,8 14-3-16,-8-12-42 0,0-1-27 15,0 0-6-15,0-1 17 0,0 0-8 16,0 0-19-16,0 0-26 0,0 0-12 16,0 0 2-16,0 0-16 0,0 0 4 15,0 0 5-15,0 0 1 0,0 0 3 16,0 0 4-16,0 0 2 0,0 0-6 15,0 0-3-15,0 0-13 0,0 0-26 0,0 0 0 16,0 3-71-16,0 0 22 0,0 3 49 16,0-1 71-16,3 1-12 0,0 1-8 15,1-2-9-15,1 0 3 0,2-3-41 16,0 1 24-16,4-2 18 0,-2-1 40 16,3 0 40-16,2 0 21 0,2 0 19 0,10-6 6 15,7-4 22-15,12-6-194 0,11-5-118 16,6-3-142-16,3-3 260 0,1-1 0 15,0 2-45-15,4 2-105 0,1 2 66 16,0 1 14-16,1 3-111 0,-4 2-67 16,-6 0 119-16,-9 4-257 0,-17 6-715 15</inkml:trace>
  <inkml:trace contextRef="#ctx0" brushRef="#br0" timeOffset="-182625.82">18749 13964 831 0,'0'0'414'16,"0"0"-144"-16,0 0 13 0,0 0-68 15,0 0-27-15,0 0-23 0,0 0-55 0,0 0-46 16,0 0-22-16,0 0-19 0,1-1-4 16,-1 1-8-16,0 0-11 0,0 0-13 15,0 0-3-15,0 0-13 0,2 1-42 16,1 6 71-16,1 3 71 0,0 4 19 15,-1 3-32-15,0 2-9 0,1 0-11 16,-2 3-15-16,-1 0-20 0,1-2 13 16,-2-4-14-16,3-2-1 15,-1-2-1-15,1-3-3 0,0-4-13 0,0-1 0 16,0-3 16-16,3-1 180 0,5 0 31 0,2-2-10 16,6-9-11-16,7-3-44 0,6-5-43 15,7-6-30-15,4 0-39 0,7-7-15 16,8-3-19-16,5-5-22 0,7-2-3 15,4 0-63-15,-1 0-66 0,-3 4-65 16,-5 6-36-16,-9 8-1 0,-13 8-79 16,-12 10-121-16,-15 3-301 0,-16 7-573 0</inkml:trace>
  <inkml:trace contextRef="#ctx0" brushRef="#br0" timeOffset="-177923.67">18921 15361 287 0,'0'0'166'0,"0"0"-94"0,0 0-46 15,0 0 23-15,0 0 33 0,0 0 61 16,0 0-9-16,0 0-20 0,0 0-26 16,0 0-47-16,0 0-41 0,0 0-32 15,0 0 32-15,0 0 52 0,0 0-22 16,0 1-29-16,0 0 44 0,0 2 11 15,0-1-11-15,0 2 1 0,0 0-7 16,0-1-23-16,0 0 4 0,0 0-20 16,0-2-4-16,0 2 4 0,0-2 3 0,0 0-1 15,0 1 0-15,0 0 1 0,0 0 0 16,1-1 0-16,-1 1-2 0,0-1 1 16,0 1 0-16,0 1 18 0,0-1-20 15,0 2-4-15,0-1-31 0,0 1 35 16,0-2 13-16,0 1-10 0,0-2-1 0,0 0 70 15,-1-1-11-15,1 1-25 0,0-1-3 16,0 0-4-16,0 0-3 0,0 0 6 16,0 0 14-16,0 0 38 0,0 0 75 15,0-1 13-15,0 0-56 0,0-2-70 16,0 1-17-16,0-2-3 0,-2 0 9 16,-1 0 10-16,0-1 7 0,0 0-4 15,0 1-3-15,1 0-3 0,-3 2-6 0,1-2 2 16,0 0-5-16,-1 0-5 0,0 0-8 15,0-1 9-15,-1 0 6 0,0 0-16 16,-2 0-6-16,1 0-12 0,0 1 0 16,-1-2-1-16,0 3-2 0,1-1-17 15,-1 0 19-15,2 0 0 0,-3 0 2 0,1 2-1 16,-2-2 2-16,0 1 0 16,-1 1 0-16,0 0 10 0,-3-2-9 0,3 3 8 15,0 0-11-15,-3-1 2 0,4 0-1 16,-3 0-2-16,4 0-1 0,-1-1-3 15,0 2-8-15,0 0 12 0,0 0 0 16,-3-1 0-16,1 2-1 0,-5-1-11 16,3 1 12-16,-3-1 3 0,1 0-2 15,0 1-1-15,1 0 1 0,-2 0-1 16,0 0 3-16,-2 0 1 0,0 0 8 16,1 1-10-16,-1 0-2 0,3 0-2 15,0 2 2-15,5-1 1 0,0 0 3 0,0 1-3 16,-1-1-1-16,0 2-16 15,-3-2 0-15,-3 4 13 0,1-1 2 0,-1-1-1 16,3 1-20-16,-2 0-7 0,4 0-3 16,-3 0 3-16,3 2 13 0,-4-2 13 15,2 1-13-15,-3 1 12 0,0-1-8 16,1 0 9-16,3 3-22 0,-2-2 5 16,1 1 17-16,1-1-19 0,1 2 2 0,0-1 20 15,3 0 0-15,3-1-16 0,-3-1-22 16,6 2 9-16,-4-1 3 0,1 2 6 15,-4 3 18-15,-1 0 1 0,0 2 1 16,-3 0 3-16,3 0-3 0,-1 1-24 16,2 1-2-16,-1 1 26 0,-2 1 9 15,1 1 24-15,-3 1 31 0,1 1 30 16,1 1-20-16,2-1-32 0,2 0-17 16,0 0-22-16,2-1 1 0,3 3-3 15,-1 0 0-15,4 0-1 0,-2 1 13 0,2 1 3 16,2-1 0-16,0 2 3 0,0-1-3 15,0 3-3-15,2-1-12 0,2 0 12 16,1 1 6-16,0-1 0 16,1 0 0-16,2 0-6 0,-1-1 10 0,3 1-20 15,-1-2-2-15,1-1 0 0,2-1 17 0,1-1 30 16,3 0-23-16,1 0-12 16,5-2-13-16,0 1 2 0,6 0 21 0,1-2-4 15,2-1-17-15,4 0-2 0,1-1 0 16,2-3 25-16,2-2-23 0,-1 0-2 15,-2-3 3-15,-1-1-3 0,1-2-2 16,-4-1-30-16,2-2 13 0,-3-1 16 16,1-2-9-16,3-2-4 0,-1-5 13 15,1-1-10-15,3-5 11 0,3-2 1 0,1-3-2 16,4-1 3-16,-2-1-2 0,4-2-10 16,-3 0 12-16,2-1 12 0,-5 0 1 15,2-1 6-15,-6 0-3 0,-3 1-15 0,-3-1 2 16,-4 0 17-16,-2-2 2 0,-1-2 16 15,-3-2-22-15,-3-5 13 0,3-2 3 16,-3-5-29-16,-2-6 3 0,0-3 7 16,-4-6-13-16,-3-2 0 0,-7-4-4 15,-4-3 3-15,-4 1 2 0,-12-2 7 16,-7 3-5-16,-2 7 10 0,-3 4 0 16,-3 8-1-16,-2 7-11 0,-2 6-2 15,-2 7-17-15,-2 3-93 0,-3 4-93 16,-2 5-165-16,9 5-245 0,-16 4-795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05:40.243"/>
    </inkml:context>
    <inkml:brush xml:id="br0">
      <inkml:brushProperty name="width" value="0.05292" units="cm"/>
      <inkml:brushProperty name="height" value="0.05292" units="cm"/>
      <inkml:brushProperty name="color" value="#FF0000"/>
    </inkml:brush>
  </inkml:definitions>
  <inkml:trace contextRef="#ctx0" brushRef="#br0">8941 5435 316 0,'0'0'434'0,"0"0"-157"16,0 0-65-16,0 0-66 0,0 0-68 15,0 0-16-15,0 0-20 0,0 0-12 16,0 0-17-16,76 0 0 0,-66 0 26 15,0 0 26-15,4-1 0 0,4-1 42 16,6-2 107-16,7-6-7 0,10 2-80 16,11-8-30-16,7-2-43 0,13-4 21 15,8-4-5-15,6-2-24 0,5-2 31 16,2-4-48-16,1 3-16 0,0-3 3 16,-6 5-15-16,-9 3-1 0,-10 4 0 15,-15 7-4-15,-16 4-57 0,-16 8-132 16,-11 3-237-16,-8 2-229 0,-3 10 161 15,0-3-85-15</inkml:trace>
  <inkml:trace contextRef="#ctx0" brushRef="#br0" timeOffset="604.72">8953 8093 368 0,'0'0'724'0,"0"0"-245"0,0 0-235 0,0 0-69 16,0 0 32-16,0 0 10 16,0 0-29-16,0 0-14 0,0 0-30 0,0 0-41 15,-3 6-32-15,3-6-33 16,0 0-38-16,0 0 0 0,0 0-54 0,2 0-7 15,4 0-13-15,1-2-16 0,10-2 90 16,5-2 13-16,10-2 29 0,12-2-14 0,12-4 24 16,12-4-7-16,10-5-23 15,10-5-21-15,6 0 1 0,6-3 2 16,1-1-4-16,2 0-4 0,0 0-31 0,-5 1-39 16,-5 4-80-16,-11 3 90 0,-10 3-146 15,-13 7 16-15,-17 6-198 0,-15 4-252 16,-17 4-520-16</inkml:trace>
  <inkml:trace contextRef="#ctx0" brushRef="#br0" timeOffset="839.67">9482 8099 1337 0,'0'0'300'0,"110"-47"-128"15,-25 15-170-15,21-5 41 0,7-3 47 16,10-3-87-16,2 3-3 0,-3 2-65 16,-2 3-101-16,-11 3-23 0,-11 4-100 15,-13 4-40-15,-27 10-366 0</inkml:trace>
  <inkml:trace contextRef="#ctx0" brushRef="#br0" timeOffset="5766.89">7560 16335 261 0,'0'0'789'0,"0"0"-327"0,0 0-280 16,0 0-22-16,0 0-24 15,0 0 91-15,0 0-49 0,0 0 9 16,0 0-51-16,-12-41 31 0,12 37 3 0,-3 0-58 16,2 2 19-16,-1-2 19 0,1 3-17 15,1-1-22-15,0 2-14 0,0 0-12 16,-1 0-25-16,-1 0-60 0,1 2-31 15,-1 0-130-15,2 2 22 0,0 2-26 16,0 3 0-16,3 6 165 0,3 4 22 16,1 1 3-16,1 3 4 0,-3 2-10 15,2-2-3-15,-2-1 3 0,1 0-35 16,-2-1 17-16,3-2-1 0,-1 0 16 16,-2-1-3-16,0-1 13 0,1-1-23 15,-1-4-6-15,-1-2-44 0,1-2-65 16,-3-1-38-16,1-5-10 0,-2-1-20 15,0-1-1-15,0 0 33 0,0 0 15 0,0-6-19 16,0-4-231-16,0 0-378 0,0-13-275 16</inkml:trace>
  <inkml:trace contextRef="#ctx0" brushRef="#br0" timeOffset="5987.35">7623 16316 1100 0,'0'0'514'0,"0"0"-179"16,0 0-163-16,0 0 84 0,0 0 8 15,0 0-22-15,0 0-136 0,0 0 35 16,0 0 15-16,0 0-156 0,0 0-9 16,22-62-199-16,-15 62 157 0,0 0-58 15,0 4-33-15,4 2 33 0,4 2 54 16,-2 1 29-16,5-2 7 0,-4 3-27 0,3-3-5 16,-2 1 18-16,2-1 4 15,1-1-16-15,0-2-59 0,4-1-80 0,-2-3-125 16,3 0-172-16,-4 0-213 0</inkml:trace>
  <inkml:trace contextRef="#ctx0" brushRef="#br0" timeOffset="6181.54">8155 16095 1631 0,'0'0'588'16,"0"0"-281"-16,0 0-58 0,0 0-137 15,0 0-6-15,-78-1-39 0,50 8-52 16,-4 2-15-16,-1 3-3 0,-2 0-13 15,5 2 13-15,2 1-16 0,8 0-4 16,4-1-12-16,5 0-106 0,4-1-56 0,5 0-39 16,2-2-120-16,0-3-148 0,7 0-82 15,-1-3-170-15</inkml:trace>
  <inkml:trace contextRef="#ctx0" brushRef="#br0" timeOffset="6353.84">8051 16182 408 0,'0'0'1284'0,"0"0"-693"15,0 0-155-15,0 0-105 0,0 0-95 16,0 0-67-16,0 0-67 0,0 0-102 0,0 0-10 16,0 0 10-16,7 36 0 0,-7-17 35 15,2 3-3-15,1 3 15 0,-2-3-12 16,2 3-29-16,-1 0-6 0,-1-1-107 0,-1 2-109 16,0 1-33-16,0 1-91 0,0 1-15 15,0 0-212-15,0-7-459 0</inkml:trace>
  <inkml:trace contextRef="#ctx0" brushRef="#br0" timeOffset="9709.71">8910 16590 1713 0,'0'0'263'0,"0"0"-72"0,0 0-129 16,-85 7-27-16,51 1-6 0,-1 4-3 16,2 1-13-16,1 2-13 0,5 2-16 15,3 0-26-15,6-2-2 0,5 2 43 16,2-3-1-16,5 2-138 0,1-2 17 15,4 0 6-15,1-2-23 0,0 0-16 16,1-1 7-16,5-4-8 16,3-2 33-16,2-1 40 0,-1-2-11 0,4-2-6 0,-2 0 101 15,1-3 23-15,2-2 68 16,-2-3 69-16,-1 0 32 0,0 0 10 0,-3-3 42 16,1 2 12-16,-4 0-16 0,-2 3-29 15,0-1 18-15,-2 2 9 0,-1 1-43 16,1 1-48-16,-2-2-32 0,1 3-7 15,-1 0-3-15,0 1-29 0,0 0-42 16,0 1-34-16,0 0-25 0,0 0-25 16,2 0-39-16,1 0-38 0,2 0-23 15,5 0 61-15,5 0 66 0,3 2 23 16,5 2-89-16,-2 2-65 0,0-1-26 16,-4-2-46-16,-3 3-52 0,-4-2-147 0,-3 0-197 15,-4-2-382-15</inkml:trace>
  <inkml:trace contextRef="#ctx0" brushRef="#br0" timeOffset="9919.93">8919 16679 1653 0,'0'0'455'15,"0"0"-177"-15,0 0 26 0,0 0 33 16,0 0-78-16,0 0-93 0,0 0-138 16,0 0-28-16,0 0-114 0,0 0-52 15,0 0 41-15,23-13 77 0,-6 18 48 16,3 1 0-16,-1 0 2 0,0 0 0 15,-2 0 0-15,-1 1-2 0,-3-2-38 16,-2 0-93-16,-3-1-37 0,-3-1-87 0,1-2-107 16,-3-1-217-16,0 0-108 15</inkml:trace>
  <inkml:trace contextRef="#ctx0" brushRef="#br0" timeOffset="10068.54">9116 16626 828 0,'0'0'707'15,"0"0"-249"-15,0 0-156 0,0 0-37 0,0 0-24 0,0 0-51 16,0 0-78-16,0 0-112 0,0 0 10 15,0 0-10-15,-50 22 73 0,34 0 17 16,-3 3-17-16,0 4-41 0,1-1 0 16,-1 1-13-16,3-1-19 0,2-3-3 15,5-1-208-15,2-5-39 0,4-1-55 16,1-4-99-16,2-4-294 0,2 0-473 0</inkml:trace>
  <inkml:trace contextRef="#ctx0" brushRef="#br0" timeOffset="10284.35">9600 16522 2500 0,'0'0'618'0,"0"0"-398"0,0 0-7 15,0 0 24-15,0 0-104 0,0 0-133 16,0 0-4-16,0 0-36 0,0 0-5 15,88-63-11-15,-56 48-42 0,1 2-32 16,2 5-92-16,-5 1-76 0,-3 6-104 16,-8 1-151-16,-6 3-613 0</inkml:trace>
  <inkml:trace contextRef="#ctx0" brushRef="#br0" timeOffset="10413.83">9667 16691 1222 0,'0'0'238'0,"0"0"-183"15,0 0-12-15,0 0 126 0,0 0-29 16,0 0-11-16,0 0-67 0,105-15-62 16,-63 0-65-16,4-2-139 0,4-3-278 0,-14 7-526 15</inkml:trace>
  <inkml:trace contextRef="#ctx0" brushRef="#br0" timeOffset="10731.64">10506 16133 2339 0,'0'0'487'15,"0"0"-227"-15,0 0 72 0,0 0-40 16,0 0-170-16,0 0-122 0,0 0-9 15,0 0-67-15,0 0 76 0,0 0 82 0,0 0 10 16,39 76-24-16,-22-48-36 0,1 2-32 16,-2 0 54-16,0-1-32 0,0-1 72 15,-2-1-63-15,-5 0 0 0,1 1-31 16,-4-4-28-16,-3-2-16 0,1-2-37 16,-4-2-58-16,0-1-100 0,0-3-68 15,-7-3-115-15,-2-4-90 0,-1-3-214 16,4-4-380-16</inkml:trace>
  <inkml:trace contextRef="#ctx0" brushRef="#br0" timeOffset="10998.73">10771 16174 1068 0,'0'0'1183'0,"0"0"-811"0,0 0-40 16,0 0 39-16,0 0-44 0,0 0-144 15,0 0-92-15,0 0-44 0,0 0-13 16,0 0-34-16,1-13-38 0,-7 22 26 15,-5 5 12-15,-1 3 16 0,-3 4-1 0,0 0-15 16,2 0-1-16,2 2-17 0,3 1 18 16,1-2 0-16,3-1-2 0,4-1-17 15,0-2 6-15,7-2-2 0,3 0 2 16,3-3 12-16,7-2 1 0,2-3-63 0,5-4-22 16,6-4 9-16,6-1-3 15,5-10-48-15,5-3-131 0,2-1-97 16,-4 0-220-16,-1 0 98 0,-9 5-252 15,-11 3-275-15</inkml:trace>
  <inkml:trace contextRef="#ctx0" brushRef="#br0" timeOffset="11159.7">11215 16393 108 0,'0'0'668'0,"0"0"-108"0,0 0-39 16,0 0-109-16,0 0-57 0,0 0-23 16,0 0-19-16,0 0-39 0,0 0-50 15,0 0-29-15,0 0-15 0,4 5-21 0,-4-5-45 16,0 0-39-16,0 0-32 0,0 0-15 15,0 0-28-15,1 0-6 0,2 0-162 16,4 0-80-16,1-3-73 0,0 1-183 16,0 1-273-16,4-4-902 0,-63 11 821 0</inkml:trace>
  <inkml:trace contextRef="#ctx0" brushRef="#br0" timeOffset="13023.97">11767 15901 817 0,'0'0'1154'0,"0"0"-768"15,0 0-114-15,0 0-218 0,0 0 412 16,0 0-192-16,0 0-134 0,0 0-86 15,0 0-42-15,0 0-12 0,0 0 0 16,8-22-34-16,-11 31 34 0,-1 5 9 16,-3 4 83-16,-2 6-20 0,-2 1-50 15,0 3-6-15,1 1 35 0,-1 3 15 16,2 2-16-16,-1 2-25 0,0 1-25 16,4 3-1-16,2 0-1 0,1 1-1 15,3-1-12-15,0-1 14 0,7-2-42 16,4-1-51-16,3-4-32 0,2-4-32 0,2-3-14 15,5-4-32-15,-2-3-14 16,2-4 3-16,0-3-82 0,-2-1-108 0,-5-4-310 16</inkml:trace>
  <inkml:trace contextRef="#ctx0" brushRef="#br0" timeOffset="13285.44">12095 16097 711 0,'0'0'1774'0,"0"0"-1403"0,0 0-149 16,0 0 97-16,0 0-75 0,0 0-203 15,0 0-41-15,0 0-63 0,0 0 63 16,0 0 70-16,7 43-14 0,-2-20-21 0,1 2 0 16,-2 1 28-16,4 1-7 0,-2-1-9 15,-2 0-16-15,2-2-31 0,-4 0-38 16,-2 1-53-16,0-2-32 0,-3-1-51 15,-6-2-42-15,-5 0-94 0,2-5-43 16,-2-3-83-16,-2-6-184 0,6-6-135 16,0-5 18-16</inkml:trace>
  <inkml:trace contextRef="#ctx0" brushRef="#br0" timeOffset="13445.48">12060 16196 640 0,'0'0'701'16,"0"0"-187"-16,9-67-167 0,-6 43-24 15,0 2-13-15,-3 4-28 0,4 3-68 16,-2 0-52-16,1 5-51 0,0 1-63 0,4 1-48 15,0 4-23-15,2 2-62 0,3 2-39 16,4 0 22-16,7 3 54 0,0 5 32 16,-1 2 4-16,3 2-20 0,-2 3-61 15,-3-3-38-15,-4 2-75 0,-1 1-78 16,-4-1-108-16,-3-4-313 0,0 2-569 0</inkml:trace>
  <inkml:trace contextRef="#ctx0" brushRef="#br0" timeOffset="13631.4">12594 15933 1835 0,'0'0'658'0,"0"0"-355"0,0 0-126 15,0 0 15-15,0 0-55 0,-82 4-28 16,51 6-17-16,0 2-23 0,-2 2-34 16,2 2-13-16,4-1-22 0,5 0-12 15,2-1-23-15,8 1-13 0,3-1-40 16,4 1-164-16,4 0-40 0,1-3-65 0,0-3-103 15,1-2-284-15,9-3-443 0</inkml:trace>
  <inkml:trace contextRef="#ctx0" brushRef="#br0" timeOffset="13814.03">12580 15966 1649 0,'0'0'972'0,"0"0"-641"0,0 0-10 15,0 0 28-15,0 0-172 0,0 0-108 16,0 0-69-16,0 0-38 0,0 0 38 15,0 0 16-15,0 0 22 0,-8 64-36 16,5-39 1-16,0 1-1 0,2 4-2 16,1-1-10-16,0 1-38 0,0 0-65 15,4 0-118-15,1-1-161 0,1-1-74 16,-1-7-185-16,2 5-632 0</inkml:trace>
  <inkml:trace contextRef="#ctx0" brushRef="#br0" timeOffset="14147.64">12772 16244 1630 0,'0'0'617'0,"0"0"-300"0,0 0-33 15,0 0 17-15,0 0-65 0,-89-13-96 16,68 18-77-16,2 4-37 0,0 1-16 0,2 4-10 16,4 1-35-16,1 0 1 15,5 2 21-15,4-2-12 0,0 1 2 0,3-2-9 16,0 0-9-16,6-1-67 0,4-1-55 15,2-2-29-15,1-2 15 0,1-3-16 16,1-3-11-16,0-2 76 0,-2 0 128 16,2-5 39-16,-4-3 3 0,-2-2 19 15,2 0 85-15,-3-1 31 0,0 0 22 0,-1-1-29 16,-1 1-16-16,0 3-8 16,-2 2-22-16,-2 0-3 0,-1 5-4 0,1 0-105 15,-1-1-12-15,2 2-107 0,4 0-1 16,0 2 70-16,1 2 35 0,0 0-41 15,2 1-147-15,-1 0-65 0,-3 0-63 16,-2-1-146-16,1-2-311 0,0 0-540 0</inkml:trace>
  <inkml:trace contextRef="#ctx0" brushRef="#br0" timeOffset="14467.66">12918 16228 2080 0,'0'0'440'0,"0"0"-153"0,0 0 31 16,0 0-54-16,0 0-117 0,0 0-110 0,0 0-37 15,0 0-34-15,0 0 31 0,79-38 3 16,-67 45 22-16,2 2-3 0,-4 3-18 16,-4 0-1-16,0-1-22 0,-3 1-7 15,-3-1-6-15,0 0-9 0,0-1-17 16,-3-1-47-16,-3-1-77 0,0-2-63 16,2-1-64-16,1-3-96 0,3-2-98 15,0 0 190-15,0-10 26 0,6-1 290 16,1-3 215-16,0-3 114 0,0 2 93 15,1 2 29-15,-2 1 0 0,-2 3-32 16,0 1-95-16,-3 4-71 0,-1 2-52 16,2 1-60-16,-2 1-71 0,1 0-70 15,2 0-62-15,3 0-28 0,4 5 52 0,7 0 36 16,-1 0 2-16,6 0-16 0,1-1-41 16,-3-1-65-16,0-2-92 0,-3-1-81 15,-3 0-147-15,-7 0-173 0,-2-1-747 0</inkml:trace>
  <inkml:trace contextRef="#ctx0" brushRef="#br0" timeOffset="14679.64">13290 15828 2126 0,'0'0'640'0,"0"0"-425"16,0 0-35-16,0 0 46 0,0 0-89 15,0 0-48-15,81 20 31 0,-53 1 56 16,1 3-21-16,0 2-31 0,-2 4-30 0,-5 1-38 15,-9 1-16-15,-4 3-37 0,-9 1-3 16,-3 1-52-16,-19 4-14 0,-12 3 10 16,-14 1-81-16,-13 0-159 0,-6-2-241 15,13-11-182-15,-23 3-919 0</inkml:trace>
  <inkml:trace contextRef="#ctx0" brushRef="#br0" timeOffset="16818.56">17683 5309 297 0,'0'0'150'15,"0"0"16"-15,0 0-45 0,0 0-37 16,0 0-31-16,0 0-24 0,0 0 0 16,0 0 46-16,0 0 20 0,0 0 58 0,8 54 16 15,-8-51 10-15,0-3-20 0,0 0 43 16,0 0 15-16,0 0-32 0,0 0-37 16,0 0-48-16,0 0-25 0,0 0-11 15,3-3 0-15,4-2 1 0,9-5-40 16,12-7-25-16,11-5-54 0,11-3-11 15,10-6-115-15,8 0 180 0,8-3-16 16,2-1 16-16,4 2-107 0,0 1 75 16,-6 0 15-16,-4 2 15 0,-9 4-110 0,-8 3 31 15,-11 5-74-15,-15 8-20 0,-11 7-79 16,-13 3-293-16,-5 0-525 0</inkml:trace>
  <inkml:trace contextRef="#ctx0" brushRef="#br0" timeOffset="17689.91">14065 15947 833 0,'0'0'478'0,"0"0"-64"0,0 0-255 15,0 0-159-15,0 0 0 0,0 0 100 16,0 0 8-16,0 0 5 0,0 0-9 16,0 0-104-16,-53 65-81 0,48-54 81 15,4-3-26-15,1-2 26 0,0-5-34 16,0 2 34-16,0 1 23 0,3 2 38 15,1-1-12-15,-1 2 16 0,0 0 6 16,2-1-16-16,0-1-10 0,-1 1-19 16,5-4-25-16,1 0 0 0,7-2-1 0,6 0 0 15,9-11-70-15,9-4-69 0,9-9-191 16,6-5-223-16,-7 4-199 0</inkml:trace>
  <inkml:trace contextRef="#ctx0" brushRef="#br0" timeOffset="17866.73">14621 16025 761 0,'0'0'94'15,"0"0"-94"-15,0 0-25 0,0 0-4 16,81-64 16-16,-45 44 11 0,9-2-24 15,5 0-134-15,-11 7-241 0</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02:29.694"/>
    </inkml:context>
    <inkml:brush xml:id="br0">
      <inkml:brushProperty name="width" value="0.05292" units="cm"/>
      <inkml:brushProperty name="height" value="0.05292" units="cm"/>
      <inkml:brushProperty name="color" value="#FF0000"/>
    </inkml:brush>
  </inkml:definitions>
  <inkml:trace contextRef="#ctx0" brushRef="#br0">4878 1410 183 0,'0'0'785'0,"0"0"-361"0,0 0-115 16,0 0-7-16,0 0-33 0,0 0-30 16,0 0-3-16,0 0-27 0,0 0-36 15,7-30-17-15,-18 24-89 0,-5 2-67 16,-7 1-37-16,-5 0 31 0,-3 2 6 16,-4 1 35-16,0 0-13 0,-1 1-3 15,3 3 29-15,1 2 9 0,-2 0-19 16,1 2-22-16,0 2-16 0,-2 2-2 15,-1 4 2-15,1 0 16 0,-2 4-1 16,0 2-2-16,2 0-11 0,2 1 24 0,1 1 5 16,6 0-12-16,6 0-19 0,3-2-3 15,5 2 1-15,8-1-11 0,2 2 1 16,2-2-1-16,4 1 13 0,8 1 1 16,2-2 10-16,4 1-11 0,6 0-26 15,4-2 26-15,2-2 58 0,6-1-48 16,3-2-7-16,3-4-3 0,1-1 22 15,2-3 16-15,1-4 50 0,0-1-56 16,0-1-29-16,0-3-1 0,-3 0 1 0,-5 0 13 16,-5 0-16-16,-4 0-139 0,-5 0-19 15,-5-3-61-15,-2-1-65 0,-1-1-82 16,-1 0-151-16,-4-1-309 0,5-3-527 16</inkml:trace>
  <inkml:trace contextRef="#ctx0" brushRef="#br0" timeOffset="425.91">5198 1773 1558 0,'0'0'503'0,"0"0"-189"15,0 0 96-15,0 0-12 0,0 0-111 16,0 0-87-16,0 0-43 0,-94-42-31 16,67 42-12-16,-5 0-24 0,-1 2-24 15,-2 4-16-15,-1 1-29 0,6 1-17 16,4 2 14-16,7-1-18 0,5 3-37 0,4-1-22 15,6 5 21-15,4-1-5 0,0 3-4 16,4-1-1-16,7 1 13 0,4-1-34 16,6 0 0-16,-2-3-22 0,6-1-19 15,1-3 8-15,1-1-9 0,3-3 32 16,2-2 31-16,0-3 16 0,-1-1 32 16,-2 0 0-16,-3-3 13 0,-4-5 3 15,-2-2 22-15,-4-3 29 0,-5-1 60 16,-3-3 3-16,-1-1-20 0,-2 0 13 0,-2 1 9 15,0 1-4-15,-3 3 37 0,2 2 21 16,-2 4-13-16,0 0-38 0,0 3-43 16,0 2-28-16,0 0-52 0,0 2-12 15,0 0-89-15,1 0-61 0,2 7-38 16,1 3 122-16,2 3 66 0,1 3 4 16,2 0 6-16,-2 0-10 0,-1-1-118 15,2-1-6-15,0-1-22 0,-1-1-56 0,2-3-106 16,2-2-128-16,1-2-74 0,-2-4-180 15,6-1-760-15</inkml:trace>
  <inkml:trace contextRef="#ctx0" brushRef="#br0" timeOffset="674.91">5571 1370 2168 0,'0'0'518'0,"0"0"-248"16,0 0 234-16,0 0-39 0,0 0-167 15,-29-69-75-15,28 66-19 0,-1 2-130 16,2 1-74-16,0 3-135 0,0 9-63 16,0 6 198-16,0 6 0 0,0 4 68 0,0 4-6 15,0 0 15-15,5 2-31 0,2-1-34 16,3 2-9-16,-1 0 1 0,2 1-2 16,0-3-1-16,1 2-1 0,0 0 0 15,-1-3-18-15,1-1-10 0,-2-3-98 16,1 0-101-16,-3-4-55 0,-1-4-112 15,3 0-195-15,-3-8-163 0,5-1-762 0</inkml:trace>
  <inkml:trace contextRef="#ctx0" brushRef="#br0" timeOffset="1207.38">6073 1710 1053 0,'0'0'1334'0,"0"0"-1066"16,0 0 115-16,0 0 45 0,-88-30-150 15,60 26-51-15,4 4-1 0,-2 0-77 16,1 0-56-16,5 4-53 0,1 3-40 16,2 4-36-16,4 1-20 0,3 2 22 15,1 4 16-15,5 2 16 0,3 1 2 16,1 1-2-16,0-1-10 0,4 2 12 16,6-1 0-16,0 1-11 0,3-2 11 0,1-2 0 15,2 0-13-15,6-3-30 16,1-2-29-16,9-2-79 0,4-5-37 15,4-3-17-15,8-4 5 0,-2 0-49 0,1-1-158 16,-6-5-22-16,-8-4 14 0,-6 2 54 16,-10-3 198-16,-5 0 163 0,-6-2 267 15,0 1 126-15,-2-1 31 0,-1 1 5 0,-2-1-1 16,-1 1-60-16,0 3-44 16,0 0-61-16,-1 3-43 0,-3 2-38 0,2 1-41 15,2 2-46-15,0 1-86 16,0 0-9-16,0 0-58 0,0 0-34 15,0 1-28-15,-1 4 40 0,1 2 55 0,0 1 4 16,1 0-1-16,9 3 10 0,2 0 12 16,8 0 12-16,3-1-12 0,6-1-12 15,8 0-16-15,2-1 26 0,3-3 2 16,1-1 3-16,-5-3 37 0,-5-1 16 16,-9 0-7-16,-6-4 10 0,-4-2 48 0,-7-3 10 15,-1-4 5-15,-2-4-15 0,-1-3-28 16,-1-5-33-16,-2-3-46 0,0-2-28 15,0-1-97-15,0 2-79 0,0 0-42 16,4 4-10-16,2 1-112 0,-2 4-245 0,3 2-197 16,-1 6-641-16</inkml:trace>
  <inkml:trace contextRef="#ctx0" brushRef="#br0" timeOffset="1446.02">6810 1423 2103 0,'0'0'611'0,"0"0"-65"15,0 0 2-15,0 0-102 0,0 0-105 16,0 0 15-16,0 0-142 0,0 0-111 16,0 0-103-16,0 0-6 0,9-41-97 15,-7 51-44-15,3 6 147 0,1 7 12 16,1 4 4-16,1 4 10 0,0 4-25 0,2 0 14 16,-1 1-12-16,2 0 42 0,-2 0-45 15,1 1 0-15,-1-1-1 0,2 0-17 16,-2-1-74-16,0-1-33 15,-1 1-59-15,-2-1-63 0,1-3-111 0,1-3-168 0,3-3-93 16,2-6-58-16,0-6-506 0</inkml:trace>
  <inkml:trace contextRef="#ctx0" brushRef="#br0" timeOffset="1775.11">7309 1824 1463 0,'0'0'621'0,"0"0"-139"0,0 0 113 16,0 0-83-16,-13-76-176 0,0 63-119 15,0 2-59-15,-1 4-46 0,-2 0-44 16,3 5-28-16,0 0-40 0,0 2-9 16,2 2-38-16,-1 4-8 0,0 4-1 0,0 5 6 15,1 1-2-15,0 5-4 0,2-1 12 16,0 3 13-16,5 0 12 0,1-3-6 16,3-1 11-16,0-1 13 0,5-2-42 15,3-3-77-15,8-3 26 0,2-3 15 16,3-5 34-16,6-2 45 0,1-1 16 0,-1-7-14 15,-4-1 30-15,-4 0-1 16,-3 3 29-16,-5 0 65 0,-5-1 36 0,-1 2-37 16,-1 1-12-16,4 0-19 0,-2 0-35 15,3 1-58-15,1 0-22 0,4 0-19 16,1 1-2-16,3 0 0 0,1 2-66 16,0 0-81-16,1 0-27 0,-2 0-57 15,0 0-120-15,1 0-94 0,-3-1-148 16,-6-3-438-16</inkml:trace>
  <inkml:trace contextRef="#ctx0" brushRef="#br0" timeOffset="2013.17">7704 1434 2297 0,'0'0'609'0,"0"0"-307"16,0 0 193-16,-16-68-123 0,14 54-123 15,1 6 45-15,1 1-23 0,0 6-60 16,0 1-104-16,0 0-107 0,0 0-66 15,0 8-75-15,3 4 37 0,1 8 104 16,5 3 52-16,1 5 3 0,2 4-26 16,1 2-27-16,1 2 14 0,1 0-16 15,-1 0 1-15,-4 0-2 0,0-3-14 16,-4 0-147-16,-2-2-63 0,-4-2-97 16,0-2-119-16,-11-5-250 0,2-5-354 15,-7-4-896-15</inkml:trace>
  <inkml:trace contextRef="#ctx0" brushRef="#br0" timeOffset="2245.61">7757 1708 1850 0,'0'0'409'0,"0"0"-102"16,0 0 102-16,0 0-131 0,0 0-99 16,78-49-30-16,-58 45-32 0,2 0-41 0,1 3-29 15,-1 1-12-15,1 0 15 0,0 6-6 16,-3 2 3-16,0 2-6 0,-1 2-9 15,-3 1 9-15,-2 1 15 0,-4 0 3 16,-3 1-9-16,-1 0-24 0,0-1-26 0,-5 2-50 16,-1-2-47-16,0 1-23 0,0 0-27 15,-1-1-143-15,-5 1-111 0,3-4-180 16,-1-3-498-16,4-4-286 0</inkml:trace>
  <inkml:trace contextRef="#ctx0" brushRef="#br0" timeOffset="2382">8109 1718 209 0,'0'0'1570'0,"0"0"-1242"0,14-77-8 16,-9 55 135-16,-1-1-45 0,-1 5-115 16,-3 6-96-16,1 3-67 0,-1 3-95 0,0 3-37 15,0 0-31-15,0 3-67 0,0 0-189 16,0 3-243-16,0 6-4 0,0 1 9 16,0 0-523-16</inkml:trace>
  <inkml:trace contextRef="#ctx0" brushRef="#br0" timeOffset="2688.43">8244 1727 909 0,'0'0'1032'16,"0"0"-555"-16,0 0 41 0,0 0-146 15,0 0-83-15,0 0-24 0,0 0-51 16,0 0-73-16,0 0-54 0,0 0-10 16,0 0-12-16,-20 26-12 0,10-19-18 15,0 4-34-15,4-1-2 0,-1 3-20 16,4 0-6-16,3 1 26 0,0 2 1 15,3-1 0-15,7 0-2 0,3 1-20 16,2-1-74-16,0-1-22 0,3 0 49 16,0-7 60-16,-3-2 9 0,4-4 109 15,-3-1 24-15,1-4-12 0,-2-4 5 0,-2-5-30 16,-1-3 24-16,-2-1 14 0,-3-3-39 16,-5-3-46-16,-2-2-22 0,0 0-27 0,-2 0-10 15,-5 1-11-15,-4 3-59 16,-2 2-39-16,-3 5-50 0,3 2-55 0,-1 6-108 15,2-1-117-15,6 6-247 0,2 0-510 16,4-1-667-16</inkml:trace>
  <inkml:trace contextRef="#ctx0" brushRef="#br0" timeOffset="3041.59">8536 1740 2141 0,'0'0'447'0,"0"0"-71"0,0 0-129 0,0 0-123 15,0 0 99-15,0 0 33 0,0 0-96 16,77 24-78-16,-67-18-38 0,-2 0-31 16,-4 1-13-16,-1-2-38 0,-3 1-7 15,0-1 11-15,2 1 18 0,-2-4-3 16,0 0-3-16,0 0 13 0,0-2 9 0,0 0 81 16,0 0 21-16,2-8-37 0,2-2-65 15,2-5-56-15,1 0 54 0,6-6-14 16,-1 2 16-16,5-1 12 0,1 2 13 15,0 1-3-15,1 4 6 0,3 2 25 16,1 1 9-16,2 4-28 0,4 4-31 16,3 0 13-16,1 2-4 0,3 3-12 15,0 4-1-15,-4 4 1 0,1-1 0 16,-4 3 18-16,-5 1-18 0,-2 0-18 16,-6 2-10-16,-6-1-31 0,-4 3-131 0,-6 0-21 15,-7 4-67-15,-14 0-40 16,-10 1-101-16,3-6-363 0,-22-3-1303 0</inkml:trace>
  <inkml:trace contextRef="#ctx0" brushRef="#br0" timeOffset="3713.12">10652 1739 2002 0,'0'0'534'0,"0"0"-112"0,0 0 79 16,0 0-65-16,0 0-131 0,0 0-91 16,0 0-41-16,0 0-88 0,0 0-85 0,0 0-25 15,0 0 13-15,-82-12 10 0,68 18-26 16,0 0-31-16,5 1 1 15,3 4 2-15,0 2 22 0,3 1 21 0,1 1 13 16,2 0-1-16,0 1 0 0,8-1-11 16,5 1-35-16,7-1 4 0,6-2 9 15,7-3 31-15,5-1 3 0,1-5 56 16,0-2 30-16,-2-2 20 0,-7-4-17 0,-9-4 13 16,-7-2 6-16,-7-3-7 0,-4-4 9 15,-3-3 24-15,-9-3-21 0,-5-3-76 16,-5 2-22-16,-1 0-15 0,0 1-2 15,6 6-59-15,3 3-30 0,5 4-71 16,3 5-65-16,3 2-57 0,0 3-171 16,3 1-529-16,8 7 223 0,-2-2-392 15</inkml:trace>
  <inkml:trace contextRef="#ctx0" brushRef="#br0" timeOffset="3972.19">11086 1814 1117 0,'0'0'664'0,"0"0"-294"16,0 0 51-16,0 0-22 0,0 0 13 0,0 0-35 15,0 0-84-15,0 0-50 0,0 0-50 16,68-81-33-16,-68 54-46 0,0-5-34 16,-3-4-19-16,-3-4-15 0,-1-2-34 15,-1-2 25-15,0 4 0 0,1 3-17 0,-2 2-19 16,1 5-1-16,4 2 3 0,1 4-3 16,3 0 2-16,0 1-1 0,1 5 13 15,8 2-14-15,5 2-2 0,6 1-10 16,5 1-15-16,7 6-19 15,6 1-64-15,3 3 24 0,1 2 6 0,1 9-34 16,-6 7-75-16,-6 4-72 0,-10 8-98 16,-12 3-68-16,-9 6-5 0,-14 1-106 15,-4-8-199-15,-26 12-567 0</inkml:trace>
  <inkml:trace contextRef="#ctx0" brushRef="#br0" timeOffset="4085.27">11134 1687 368 0,'0'0'714'0,"0"0"-196"0,0 0-92 0,0 0-128 16,0 0-91-16,0 0-72 0,0 0 52 0,0 0 149 15,0 0-141-15,124 27-195 0,-51-37-45 16,15 0-210-16,9 1-169 0,5 2-90 16,-21 2-632-16</inkml:trace>
  <inkml:trace contextRef="#ctx0" brushRef="#br0" timeOffset="4632.14">13131 1619 1942 0,'0'0'483'0,"0"0"-99"0,0 0 74 16,0 0-80-16,0 0-91 0,0 0-17 16,0 0-25-16,0 0-31 0,0 0-39 15,0 0-19-15,0 0-49 0,-23-35-55 16,23 35-52-16,0 0-22 0,0 7-57 16,0 5 67-16,0 5 12 0,0 5 12 15,0 4-12-15,2 1 3 0,0 2 25 16,4 0-4-16,2 1-21 0,-1-1 9 0,1 1-11 15,-2-2 14-15,0-1-15 16,0-1-3-16,-2-3-9 0,0-3-24 0,-1 0-44 16,0-2-42-16,0-3-32 0,-2-2-28 15,-1-1-90-15,0-4-61 0,0-2-102 16,0-4-95-16,-3-2-34 0,-2 0-81 16,-2-4-499-16</inkml:trace>
  <inkml:trace contextRef="#ctx0" brushRef="#br0" timeOffset="4908.85">12860 1655 1937 0,'0'0'479'0,"0"0"-127"0,0 0 123 0,0 0-91 16,35-76-141-16,-12 58-70 0,11-1-57 16,7 2-7-16,5 3-3 0,5 2 3 15,2 3 14-15,0 4-34 0,5 3-27 16,-2 2-10-16,2 0-24 0,-4 6-7 15,-4 1 59-15,-4 3-80 0,-12 0-10 16,-8 2-30-16,-6 1-15 0,-11 1 9 16,-9 2-4-16,-6 5 10 0,-20 2 25 15,-17 4 14-15,-17 4 0 0,-14 1 1 16,-11 0 13-16,4-2-13 0,9-2-55 16,15-4-99-16,16-2-113 0,14-3 31 0,9-3-98 15,7 0-76-15,4 0-90 0,5-3-75 16,1-2-416-16,1 1-180 0</inkml:trace>
  <inkml:trace contextRef="#ctx0" brushRef="#br0" timeOffset="5473.99">13569 1807 1284 0,'0'0'998'0,"0"0"-698"16,0 0 176-16,0 0-4 0,0 0-134 15,0 0-99-15,0 0-83 0,0 0-66 16,0 0-37-16,0 0-53 0,0-12 9 16,0 20-9-16,0 3 50 0,3 5-13 15,0 1 0-15,0 2-3 0,4 2-9 16,-1 1 3-16,1-2 21 0,-1 1 0 15,-2-1-18-15,-1 1-28 0,-1-2-3 0,-1 1-46 16,-1-2-19-16,0 0-15 16,0-2-19-16,0 0-47 0,0-5-72 0,0 0-49 15,0-5-14-15,0-2 36 0,0-4 200 16,0 0 45-16,0 0 156 0,-1-8-137 16,-1-1-19-16,1-1-32 0,1-3 32 15,0 0 10-15,0 0 76 0,0 2 12 16,3-1 16-16,4 1 15 0,4-1 28 15,2 0 4-15,6 1 7 0,3 2-20 16,5-1-21-16,6 2-16 0,1 3-16 16,4 1 16-16,1 1-17 0,-1 3-20 0,-2 0-19 15,-3 1-25-15,-3 6-9 0,-2-1-21 16,-5 4 0-16,-5-2 18 0,-6 2-17 16,-5-1-1-16,-4 3-25 0,-1-1-2 15,-2 1 12-15,-8 0-10 0,-6 1 22 16,-12 0 3-16,-7-2 2 0,-10-1 35 0,-5-4-13 15,0-1-24-15,4-3 0 0,2-2-58 16,7 0-30-16,2 0-53 0,4-5-68 16,1-1-56-16,3-2-106 0,3-1-153 15,5 1-437-15,1-3-520 0</inkml:trace>
  <inkml:trace contextRef="#ctx0" brushRef="#br0" timeOffset="7713.12">6011 3604 117 0,'0'0'238'0,"0"0"-32"0,0 0-24 0,0 0-2 15,0 0 48-15,0 0 55 0,0 0 7 16,0 0 2-16,0 0-59 0,-12-26-16 15,12 23 3-15,0 2 18 0,0-2-11 16,0 2 0-16,0-1-15 0,0 2-28 16,0-2-36-16,0 1-39 0,0 1-33 15,0 0-45-15,0 0-31 0,0 0-19 16,0 0-9-16,0 0-17 0,0 0 20 16,0 0-10-16,0 3-2 0,0-1-58 0,0 3-40 15,0 4 72-15,0 3 63 0,0 5 35 16,6 2-16-16,-3 3 53 0,3 2-50 15,-2 2-38-15,1 0 16 0,1 1 0 16,-1 1 19-16,-1-1-16 0,-1 3 10 16,0 1 22-16,-2 1-35 0,-1 1 12 0,0 0-11 15,0-1 59-15,0-3-41 16,0-2-16-16,-4-4 19 0,4-2-22 0,-2-7-10 16,1-2 10-16,1-4 0 0,0-3 0 15,0-1 0-15,0-4 3 0,0 0 25 16,0 0-3-16,-1 0 7 0,-1 0 9 15,1 0 3-15,1-3-4 0,-2-2-40 16,2-4 0-16,0-4-119 0,0-5-344 16,3-1-127-16,0 1-207 0,3-12-896 0</inkml:trace>
  <inkml:trace contextRef="#ctx0" brushRef="#br0" timeOffset="8104.89">5855 3623 1589 0,'0'0'393'15,"0"0"-153"-15,0 0 32 0,0 0 89 16,-45-66-146-16,42 54 60 0,2-4-21 16,1 2-65-16,0 1-41 0,0-1 4 15,6 1-53-15,-2 4 20 0,3-1 39 16,1 3 6-16,0 2-60 0,5-1-30 15,4-1-6-15,7 1-26 0,9-3-26 16,10-1 26-16,6 0-42 0,6 3-16 16,-1 3 4-16,-1 3-9 0,-5 1 2 15,-8 5-18-15,-5 4-2 0,-8 2-1 0,-8 4-3 16,-5 0-10-16,-5 6-21 0,-6 0 19 16,-3 5 5-16,-4 4 23 0,-12 3 24 15,-1 2 3-15,-8 2 0 0,1 1 15 16,-2-4-9-16,3 0 10 0,-2-4-26 15,1-3 13-15,1-2-3 0,-3-2 67 16,4-3-67-16,2-5-31 0,0-3-83 16,5-5-1-16,4-1-100 0,2-4-62 0,2 0-67 15,6-2-52-15,1 0-150 0,0 0-810 16</inkml:trace>
  <inkml:trace contextRef="#ctx0" brushRef="#br0" timeOffset="8772.04">6532 3852 1606 0,'0'0'653'0,"0"0"-188"16,0 0-22-16,0 0-29 0,0 0-92 15,0 0-74-15,0 0-86 0,0 0-128 16,0 0-34-16,0 0-34 0,3-10-25 16,-3 15-47-16,2 5 15 0,2 3 91 15,0 6 72-15,2 4-13 0,0 0-27 0,1 2-20 16,-1 4 1-16,4-2-10 0,-3 1 15 16,2-1 7-16,0 0-9 0,-1-4-16 15,-1-1-29-15,-1-1-18 16,0-3-50-16,-2-5-41 0,-1-5-63 0,-3 0-71 15,0-2-24-15,0-4 1 0,-3-1-17 16,0-1 131-16,-4 0 158 0,1 0-19 16,0-5 4-16,-1-1 38 0,-1-2 93 15,3-1 33-15,1-1 97 0,2-1 11 16,2 1-19-16,0-2-59 0,3 0-16 16,9-2-20-16,5-3-12 0,6 0-23 0,6-1-19 15,4 3 0-15,3 0 12 0,0 5 26 16,-4 1 2-16,1 7-22 0,-4 2-53 15,0 0-31-15,-6 2-6 0,-4 6-19 16,-5 1 0-16,-4 1 0 0,-5 3-6 16,-5 0 4-16,-2 4 27 0,-11 0 28 15,-10 2 3-15,-6 1 0 0,-8 2-31 0,-5 0-52 16,-3-1-23-16,3-2-16 0,3-2-41 16,7-3-51-16,8-5-117 0,6-3-150 15,4-4-129-15,5-2-135 0,4-2-60 16</inkml:trace>
  <inkml:trace contextRef="#ctx0" brushRef="#br0" timeOffset="9429.04">7048 4062 1612 0,'0'0'991'0,"0"0"-515"0,0 0-14 16,0 0-84-16,0 0-226 0,0 0-37 15,0 0-6-15,0 0 3 0,95-46-19 16,-69 39-28-16,0 2-16 0,-3 3-12 16,-1 2-37-16,-4 0-16 0,-3 2-18 15,-2 6-16-15,-3 2 17 0,-1 3 20 16,-2 2 12-16,-1 3 1 0,-5 2 14 15,-1 1 4-15,0 0 4 0,-8 1-22 0,-4 1-3 16,-1-2-72-16,-1 1-30 16,2-4-10-16,2-4-53 0,4-3-31 0,0-3 23 15,5-4 2-15,0-3-7 16,1-1 79-16,0 0 102 0,1-2 73 0,3-9 64 0,5-1-137 16,4-5-2-16,0-4-8 0,3-2 10 15,-2-2 2-15,-1-3 43 16,-1 4 88-16,-4 1-1 0,2 2-12 15,-5 3 40-15,-1 4 50 0,-1 5-14 0,0 1-26 16,-2 3 29-16,2 4-9 0,-3 1-68 16,0 0-78-16,2 0-44 0,-2 0-43 15,1 2-39-15,1 4-31 0,3 0 12 16,5 5 101-16,1 1 27 0,3 2-2 16,2 3-4-16,4 0 7 0,1-2-28 15,0 0-35-15,3-3-57 0,2-2-61 0,0 0-54 16,3-3-85-16,-2-2-183 15,2-2-210-15,-9-3-534 0,12-4-566 0</inkml:trace>
  <inkml:trace contextRef="#ctx0" brushRef="#br0" timeOffset="10223.58">5462 4718 943 0,'0'0'606'0,"0"0"-287"0,0 0-1 0,0 0-14 15,0 0-17-15,0 0-53 0,0 0 13 16,0 0-44-16,0 0-47 0,0 0-49 16,-32-25-47-16,35 25-32 0,7 0-9 15,4-3 0-15,14 1-17 0,14-5 49 16,17 1 15-16,18-5-10 0,17-1-5 15,14-1-10-15,13-4 2 0,13 1-15 0,7 1-3 16,12-3 7-16,10 1-30 16,6 0 10-16,9 2-12 0,5 0-11 0,2 1 10 15,-4 2 1-15,-6 3-1 0,-14 1-14 16,-20 2-1-16,-20 1 1 0,-24 2 12 16,-22 0-13-16,-23 1 15 0,-19 2-1 15,-14 0-10-15,-11 0 12 0,-5-1 31 16,-1 1 28-16,-2-2 6 0,0 1 22 0,0 0 25 15,0 1 5-15,0 0-49 0,-2 0-59 16,1-1-9-16,-3 1-154 0,-5 0-110 16,-3 0-121-16,-8 5-312 0,3-1-465 15,-22 7-598-15</inkml:trace>
  <inkml:trace contextRef="#ctx0" brushRef="#br0" timeOffset="11245.92">5499 5459 1096 0,'0'0'1029'0,"0"0"-670"0,0 0-59 0,0 0 37 16,0 0-24-16,0 0-75 0,0 0-106 15,0 0-132-15,0 0 0 0,0 0-72 16,0 0 2-16,-16-5-12 0,16 8-23 15,2 1 86-15,1 0 19 0,-1 1 0 16,4 2 19-16,3 0-3 0,-1 0 0 16,3 2 3-16,1-3 0 0,0 1-3 15,2-2 6-15,-5-1 0 0,1-2 7 16,0-1 5-16,-3-1 20 0,-1 0 12 16,0 0 7-16,0 0 30 0,2-5 39 15,-1-1 2-15,2-2-29 0,-1-3-35 16,0-1-18-16,1-2-3 0,-1-4-7 15,0-4 4-15,0-4-1 0,-2-3-15 16,-2-7-18-16,1-2-20 0,-4-2 0 0,1 3 13 16,-2 1 13-16,0 4 24 0,0 4-9 15,-6 2 9-15,-3 3 15 0,2 1-15 16,-5 2-39-16,4 2-11 0,-1 2 8 16,2 2 24-16,6-2-4 0,-1 2 4 15,2-2-13-15,2 1-21 0,6-2-11 16,4 0-26-16,1 4-17 0,1-3 5 0,1 4 31 15,0 3-44-15,1 4-14 0,1 0 12 16,6 4-16-16,3 1 12 0,2 0 22 16,5 5-6-16,-4 1-66 0,-2 3-40 15,-4 3-87-15,-4 1-64 0,-9 1-61 16,-6 4-62-16,-4 0-47 0,-4 3-124 16,-3-5-376-16</inkml:trace>
  <inkml:trace contextRef="#ctx0" brushRef="#br0" timeOffset="11402.3">5586 5235 1544 0,'0'0'669'0,"0"0"-246"0,0 0-5 16,0 0-86-16,0 0-126 0,0 0-114 15,0 0-35-15,0 0-44 0,0 0-13 16,107-47-44-16,-55 29-1 0,2 1 23 16,2 2-41-16,0 0-185 0,-1 2-187 15,-6 0-236-15,-9 2-624 0</inkml:trace>
  <inkml:trace contextRef="#ctx0" brushRef="#br0" timeOffset="12282.35">7159 4131 1195 0,'0'0'492'0,"0"0"-174"16,0 0-17-16,0 0-26 0,0 0-56 15,0 0-87-15,0 0-132 0,0 0-13 16,0 0-77-16,0 0 52 0,0 0 38 16,-13 22 115-16,33-22-2 0,4 0-4 15,3 0-10-15,6-5-26 0,0-1 23 16,3-2-20-16,-3-2-9 0,-3 1 9 0,-2-1-26 15,-9 2 4-15,-4 0 22 0,-6 3-7 16,-3 1-6-16,-5 0 18 0,-1 2 55 16,0-1 7-16,-5 0-22 0,-10 2-121 15,-4-3-112-15,-5 3-62 0,-3 1 51 16,-4 1 63-16,3 4 7 0,3 4-7 16,-1 2 16-16,3 0 13 0,4 2 5 0,3 2 11 15,4-3-4-15,4 0 0 16,4-3-32-16,4 1-95 0,0-1 22 0,4-1 57 15,6-2 51-15,3-2 16 0,-1-1 39 16,7-3 12-16,-1 0-7 0,1 0 1 16,1-3-1-16,-1-2 1 0,0-2 5 15,-4 1 32-15,-4-2 16 0,-3 0 9 16,0-3-3-16,-3 0-32 0,-2-1-11 16,-3-1-2-16,0 0 0 0,0 2 19 0,-3 0-16 15,-7 4-9-15,0 1-53 0,0 2-4 16,-4 3-61-16,-1 1-28 0,-1 0 18 15,3 1 10-15,2 6-5 0,4 1 20 16,2-2-3-16,2 2-10 0,3-1-19 16,0 2 10-16,0-2 21 0,3 1 22 15,3-1 14-15,3 1 14 0,1 0-12 0,1 0 10 16,4-2-10-16,-1 0-9 16,2-2 9-16,-3-1 2 0,4-2 11 0,-2-1 41 15,2-1 13-15,0-6-4 0,0 0-9 16,-2-1 3-16,-4-2 22 0,-3-2 41 15,-4 0 35-15,-4 0-8 0,0-2-31 16,0-1-26-16,-3 1-2 0,-1 3-17 16,-5 2 13-16,2 3-3 0,-2 1-17 15,-2 4-51-15,-1 1-46 0,-4 1-43 16,1 7-4-16,-2 2 32 0,3 3 8 0,3 3-6 16,1 2-97-16,3 1-76 15,4 2-83-15,3 3-67 0,0 2-127 0,7 0-213 16,1-6-413-16</inkml:trace>
  <inkml:trace contextRef="#ctx0" brushRef="#br0" timeOffset="14544.4">6178 5354 872 0,'0'0'648'0,"0"0"-197"0,0 0 0 15,0 0 10-15,0 0 6 0,0 0-36 16,0 0-91-16,0 0-113 0,0 0-100 15,0 0-80-15,0 0-23 0,-49-32-8 0,30 34-13 16,0 4 15-16,-1 2 1 0,3 3-19 16,-2 2-11-16,2 4-14 0,4 0 0 15,3 2-33-15,1 0-4 0,6 0 31 16,3 3 15-16,0-2-3 0,0-1 1 16,10 2-10-16,0-3-3 0,5-2 3 15,2 0 6-15,5-2 0 0,-2 0 10 16,6-5-10-16,0-3 19 0,1-2 3 15,-1-1 0-15,3-3 0 0,-3 0-28 16,-3-6-22-16,3-1-48 0,-2-2-15 16,-2-2-16-16,-5-2-23 0,2-2-35 0,-5 0-27 15,2-2-29-15,-6 0-57 0,1 1-58 16,-3-1 63-16,-2 0 84 0,-2 1 94 16,-1 2 117-16,-3-2 128 0,0 3 134 15,0 1 88-15,0 2 28 0,0 2 0 16,0 1-40-16,-1 1-28 0,-2 0-33 15,1 1-37-15,1 4-20 0,1 0-20 0,0 1-50 16,0 0-128-16,0 0-22 0,0 2-77 16,0 3-61-16,0 4-44 0,0 6 139 15,1 1 43-15,1 5 21 0,1-1-5 16,-2 2 2-16,2-1-18 0,0-1-16 16,0-2-65-16,2-2-24 0,-2-2-51 0,0-2-51 15,-1-5-60-15,-2 1-66 0,0-3-64 16,0 0-79-16,0-3-127 0,0-2-145 15,0 0-28-15</inkml:trace>
  <inkml:trace contextRef="#ctx0" brushRef="#br0" timeOffset="14828.97">6574 5417 1219 0,'0'0'605'0,"0"0"-131"0,0 0-9 0,0 0-35 16,0 0-33-16,0 0-40 0,0 0-94 15,36-67-39-15,-36 66-39 16,0 1-43-16,0 0-59 0,0 0-83 0,-3 0-6 15,-1 0-40-15,-2 5-16 0,-3 2-33 16,-2 0 67-16,-5 5 13 0,1 1 12 0,1 0-28 16,4 1-19-16,0 0 1 0,6 0 21 15,1 1 12-15,2-3-24 0,1 1-41 16,0-1 7-16,4-3 24 0,7 0 6 16,2-3 32-16,6 1 12 0,4-2 21 15,5 0 14-15,6-4-7 0,6-1-28 16,-2 0-31-16,-2 0-57 0,-1-3-13 15,-7 0-66-15,-2-2-41 0,-1-1-91 16,-4 0-40-16,1 0-60 0,1-1-226 16,-4 1-442-16</inkml:trace>
  <inkml:trace contextRef="#ctx0" brushRef="#br0" timeOffset="15209.09">7195 5006 289 0,'0'0'1626'0,"0"0"-1049"0,0 0-104 16,0 0 16-16,0 0-31 0,0 0-119 15,0 0-119-15,0 0-90 0,0 0-53 16,0 0-68-16,0 0-9 0,-7-16-58 16,7 21-53-16,0 3-41 0,4 3 146 15,-1 5 6-15,1 3 3 0,2 5 11 0,0 0-14 16,0 0 0-16,4 2 16 0,-1-2-16 16,-1 1 18-16,2-3-18 0,-4-3-31 15,0-1-40-15,-3-2-29 0,-2-3-53 16,1-5-80-16,-2 0-58 0,0-2-65 0,1-4-71 15,1-1-32-15,0-1-53 16,0 0 50-16,2 0 64 0,0-6-94 0,-4-2 107 16</inkml:trace>
  <inkml:trace contextRef="#ctx0" brushRef="#br0" timeOffset="15448.28">7289 5271 322 0,'0'0'570'0,"0"0"-23"0,0 0-75 16,0 0-80-16,0 0-65 0,0 0 4 16,0 0 5-16,0 0-47 0,0 0-39 15,26-67-20-15,-15 58-37 0,4 0-56 16,2 0-35-16,-1 1-22 0,4 3-18 0,0 0-16 15,-1 3-46-15,3 2-6 0,1 0-34 16,0 2 18-16,0 4 19 0,-3 2-25 16,0 0 26-16,-4 0-16 0,-3 2-9 15,-4 1 27-15,-5 1 13 0,-3 1 5 16,-1 0-3-16,-3 0 13 0,-8 3 12 16,-5-2-9-16,-5 2 0 0,-3-3-3 15,-3-1-16-15,-2-1-12 0,2-2-86 0,1-3-25 16,3-3-19-16,5-3 3 0,4 0-14 15,3 0-19-15,2-5-54 0,-1-3-64 16,6-2-255-16,2-3-254 0,2 2-416 16</inkml:trace>
  <inkml:trace contextRef="#ctx0" brushRef="#br0" timeOffset="15706.97">7917 4939 1292 0,'0'0'1487'16,"0"0"-914"-16,0 0-158 0,0 0-138 0,0 0-148 15,0 0-107-15,0 0-22 0,0 0-75 16,0 0 15-16,0 0 60 0,3 55 4 16,-3-31 21-16,2 1-25 0,-1-1 0 15,1 2 0-15,2 1 12 0,1-2-12 16,1-1-22-16,-1-1-48 0,-1-4-65 15,-3-1-13-15,1-4-102 0,-2-2-81 16,0-1-119-16,-4-4-116 0,-1-3-168 16,1-2-521-16</inkml:trace>
  <inkml:trace contextRef="#ctx0" brushRef="#br0" timeOffset="15957.19">7863 5026 1650 0,'0'0'975'0,"0"0"-547"15,0 0 57-15,0 0-63 0,0 0-111 16,31-78-79-16,-18 65-105 0,5 2-50 16,2 3-22-16,4-1-3 0,5 5-9 0,1 0-6 15,2 3-16-15,1 1-18 0,-3 0 1 16,2 3-4-16,-3 6-43 0,-1 2 30 16,1 2-33-16,-2 2 3 0,-2 3 31 15,0 3 12-15,-8-2-2 0,-5 0-29 16,-8 0-21-16,-4 2 17 0,-12 4 35 15,-11-1 37-15,-10 3 15 0,-9 1-52 16,-11 1-86-16,-3-1-174 0,1-1-118 0,2 0-212 16,4-2-493-16,16-9-518 0</inkml:trace>
  <inkml:trace contextRef="#ctx0" brushRef="#br0" timeOffset="16681.56">9187 4341 1912 0,'0'0'635'0,"0"0"-223"16,0 0-3-16,0 0-29 16,0 0-68-16,0 0-109 0,0 0-66 0,0 0-57 15,0 0-80-15,0 0-9 0,0 0-40 16,62-20 2-16,-25 15 37 0,1-1 10 16,-1 2 2-16,-5 1-2 0,0-1-14 15,-2 1-66-15,-1 0-36 0,-2 3-54 16,-1-1-65-16,-3 1-108 0,-3 0-158 15,-9 0-187-15,-5 1-564 0</inkml:trace>
  <inkml:trace contextRef="#ctx0" brushRef="#br0" timeOffset="16826.3">9288 4479 1720 0,'0'0'665'0,"0"0"-158"0,0 0-120 15,0 0-114-15,0 0-159 0,78-27-70 16,-32 11-44-16,10-2-35 0,10 0-6 15,3 2-111-15,1 2-81 0,-6 2-183 0,-3 4-276 16,-17 2-575-16</inkml:trace>
  <inkml:trace contextRef="#ctx0" brushRef="#br0" timeOffset="17796.91">10593 3797 1213 0,'0'0'774'0,"0"0"-340"16,0 0-60-16,0 0 27 0,0 0-41 15,0 0-26-15,0 0-39 0,0 0-40 16,0 0-32-16,0 0-64 0,-7-47-100 16,7 47-59-16,2 5-68 0,-1 1-49 15,2 7 65-15,4 4 52 0,-1 7 40 16,1 3-12-16,0 4-13 0,-1 2 1 15,0-1-16-15,-2 2 0 0,3 1-2 16,-4-3-18-16,2 3 20 0,-1-2 15 16,0 1-15-16,-1-4-2 0,0-1 1 0,0-2-1 15,0-3 2-15,-1-3-2 0,0-3-1 16,-2-5-80-16,0-2-40 0,0-4-26 16,0-2-7-16,0-4-16 0,0-1-26 15,0 0 72-15,0 0 12 0,0-5-25 16,0-3-113-16,0-1-168 0,4-5-194 0,1 3-208 15,5-14-536-15</inkml:trace>
  <inkml:trace contextRef="#ctx0" brushRef="#br0" timeOffset="18174">11011 3875 1862 0,'0'0'661'0,"0"0"-152"0,0 0-47 15,0 0-89-15,0 0-99 0,0 0-56 0,0 0-45 16,0 0-47-16,0 0-43 15,0 0-73-15,0 0-10 0,0-20-71 16,-14 28-43-16,-5 4 80 0,-5 6 31 0,-7 3 3 16,-7 3 12-16,2 2-12 0,0 0-3 15,2-3-22-15,3-1-43 0,2-1-6 16,3-2 3-16,3-2-1 0,8-4-15 16,5-5-1-16,3-3 21 0,6-3 67 0,-1-2 32 15,2 0 81-15,0 0 9 16,0 0-29-16,0 0-34 0,0 0-16 15,0 0 1-15,2 0-20 0,-1 0-24 0,6 0-1 16,-1 0-36-16,7 1 13 0,6 1 7 16,4 0 17-16,3 1 0 0,4 0 0 15,3 1 0-15,-1 2-15 0,-2 0-1 16,-2 2-3-16,-1 0-8 0,-4 0 2 16,0 3 22-16,0 0 3 0,-4-2-1 15,-2 2-1-15,-2-4-76 0,-3 3-81 16,-1-4-93-16,-3 0-118 0,2 1-99 15,-1-2-144-15,-3-2-429 0</inkml:trace>
  <inkml:trace contextRef="#ctx0" brushRef="#br0" timeOffset="18465.5">11184 4207 1003 0,'0'0'1478'0,"0"0"-854"16,0 0-45-16,0 0-91 0,0 0-106 15,0 0-96-15,0 0-93 0,0 0-68 16,0 0-64-16,0 0-61 0,0 0-34 16,6 4-57-16,-3 8 60 0,4 3 31 15,-1 3 34-15,1 1-7 0,-1 2-25 16,2 0 14-16,-2 1-14 0,0-2 1 16,-3 2 0-16,1-1 9 0,-1-2-12 0,0-1-1 15,0-1-1-15,0-2-35 0,0-1-36 16,-2-1-22-16,-1-2-21 0,4-1-44 15,-4-4-38-15,3 0-31 0,0-5-66 16,3-1-55-16,5 0 39 0,4-7-38 16,5-4-209-16,-2 2-517 0</inkml:trace>
  <inkml:trace contextRef="#ctx0" brushRef="#br0" timeOffset="18822.2">11964 3887 440 0,'0'0'2071'16,"0"0"-1482"-16,0 0-95 0,0 0-21 15,0 0-94-15,0 0-58 0,0 0-76 16,0 0-62-16,0 0-61 0,0 0-55 15,-32-41-67-15,32 42 0 0,0 4-82 0,3 4-58 16,1 5 106-16,1 4 34 16,1 6 16-16,-1 1-15 0,1 4 2 0,1-2-2 15,-1 1-1-15,1 1 30 16,-2-3-15-16,1 0 3 0,0-2-17 0,-1 0-1 16,1-1 3-16,-1 0-3 0,1-4-3 15,-1 0-83-15,0-2-14 0,-2-4-32 16,-2-1-49-16,-1-3-50 0,0-4-83 15,0-1-108-15,-1-3-57 0,-7 1-82 0,2-2-186 16,-10-2-1001-16</inkml:trace>
  <inkml:trace contextRef="#ctx0" brushRef="#br0" timeOffset="18982.14">11837 4188 450 0,'0'0'1746'15,"0"0"-1200"-15,0 0-173 0,0 0-57 0,0 0-75 16,0 0-84-16,0 0-84 0,0 0-73 15,114-59-20-15,-67 53-15 0,3 0 17 16,1 2 17-16,1 1-20 0,-4-2-95 16,-1 0-122-16,-3 2-84 0,-4-1-176 15,0-1-218-15,-12 1-522 0</inkml:trace>
  <inkml:trace contextRef="#ctx0" brushRef="#br0" timeOffset="19312.25">12702 3707 2341 0,'0'0'725'0,"0"0"-165"0,0 0-103 16,0 0-127-16,0 0-129 0,0 0-99 15,0 0-81-15,0 0-21 0,0 0-76 16,0 0-70-16,3 23 146 0,2-7 31 15,1 5-15-15,2 3-4 0,0 0 10 16,1 2-1-16,-1 1-19 0,0 0 1 0,-1 2 13 16,4 2 15-16,-2 3-4 15,1-1-5-15,-1 1-7 0,-1-2 10 16,1-2 6-16,1 0-1 0,-3-3-30 16,1-1-14-16,-3-4-29 15,-2-3-6-15,3-5-65 0,-5-2-47 0,-1-6-53 16,0-2-47-16,0-4-60 0,0 0 74 0,0-6 132 15,0-6-19-15,-1-5-629 0,-2 4-655 16</inkml:trace>
  <inkml:trace contextRef="#ctx0" brushRef="#br0" timeOffset="19640.8">13095 3803 1463 0,'0'0'822'0,"0"0"-293"15,0 0-93-15,0 0-73 0,0 0-45 0,0 0-48 16,0 0-59-16,0 0-81 15,0 0-59-15,0 0-33 0,0 0-38 16,52-35-52-16,-56 41-47 0,-6 2-84 0,1 6 158 16,-5 2 25-16,-5 5 41 0,-4-1-29 15,0 2-12-15,-2-1 0 0,2-2-56 16,3-1-31-16,3-2-10 0,1-1-7 16,4-2 10-16,4-1 31 0,1-3 9 15,2-2 14-15,2-2 2 0,3 1 12 16,0-1 7-16,0-1 19 0,5-1 19 15,3 1 29-15,1 1 56 0,3-2 31 16,5 1 0-16,3 1-35 0,5 1-41 16,3 0-39-16,6 0-20 0,2 2-1 15,5-1 1-15,1 4 0 0,3-2-21 0,-1 0-72 16,2-2-55-16,-7 3-28 16,-3-4-70-16,-7-1-101 0,-7 2-159 0,-12-4-225 15,-3 3-499-15</inkml:trace>
  <inkml:trace contextRef="#ctx0" brushRef="#br0" timeOffset="19978.68">13407 4117 2451 0,'0'0'554'16,"0"0"-212"-16,0 0-6 0,0 0-68 15,0 0-70-15,0 0-58 0,0 0-140 16,0 0-40-16,90-25-4 0,-68 33 34 0,1 4 8 15,0 3 2-15,-3 1-3 0,0 2-19 16,-8 2 19-16,-3-1-10 0,-5 1 13 16,-4 2 1-16,0 2 12 0,-11-3 12 15,-7 3 6-15,-6 3 0 0,-7-3-6 16,-3 3-7-16,-5 0-15 0,3-2-1 16,4-4-2-16,10-5-12 0,5-5 12 15,10-5 11-15,4-3-10 0,2-1 27 16,1-2 52-16,0 0 44 0,1 0 36 0,8-3 40 15,5-3-44-15,9-3-83 0,11-5-73 16,10-1-33-16,4 0-65 0,3 0-40 16,1 2-68-16,-4-1-69 0,-5 4-138 15,-4 1-210-15,-12 3-401 0,2-2-478 0</inkml:trace>
  <inkml:trace contextRef="#ctx0" brushRef="#br0" timeOffset="20711.07">14447 3307 238 0,'0'0'1084'0,"0"0"-485"15,0 0-39-15,0 0-61 0,0 0-52 16,0 0-57-16,0 0-91 0,0 0-66 16,0 0-28-16,0 0-18 0,9-12-9 15,-9 15-46-15,0-3-37 0,-3 1-38 16,3 1-53-16,-1 1-4 0,-1 2-55 16,-4 5-40-16,-3 7 53 0,-3 6 42 15,-4 6 28-15,-3 4 5 0,0 3-33 16,-2 4 1-16,-2 4 17 0,0 2 9 15,-1 3 16-15,3 0-17 0,2 1-26 0,3 0-24 16,2-2-13-16,8 2-8 0,2-1 29 16,4 3-17-16,0-2 33 0,6 3 2 15,6 1-1-15,0 1 16 0,1-1-15 16,3-1 12-16,-3 0-13 0,1-4 1 16,1-4 0-16,-1 1 0 0,-1-1 10 15,3-1 3-15,1-3-15 0,3-3-20 16,0 0-78-16,2-4 37 0,4-4-7 0,0-3-42 15,4-4-32-15,1-5-16 0,3-5-9 16,5-4-84-16,6-6-91 0,2-3-234 16,-12-2-429-16,20-16-549 0</inkml:trace>
  <inkml:trace contextRef="#ctx0" brushRef="#br0" timeOffset="21379.9">15326 3341 470 0,'0'0'1334'0,"0"0"-838"0,0 0-83 16,0 0-56-16,0 0-79 0,0 0-81 16,0 0-10-16,-20-66-27 0,19 60-22 15,-1 0 4-15,1 2 4 0,1 1 0 16,0 2-1-16,0-1 6 0,0 2-28 15,0 0-53-15,0 0-39 0,0 0-31 16,0 2-14-16,0 0-31 0,0 3-35 16,0 2-55-16,0 5-69 0,0 7 189 15,0 8 15-15,0 4 105 0,3 1-65 16,1 4 0-16,0-2 12 0,2-1-36 16,1 1-14-16,2-5 13 0,-2 2-12 15,0-1 31-15,0-1-10 0,-1-3 1 0,0-2-22 16,-2-2-2-16,-1-2 2 0,-1-3 12 15,-1-2-14-15,1-4 15 0,-1 0-14 16,-1-5-2-16,0-1-31 0,0-2-9 16,0-2-12-16,0-1-25 0,0 0 3 0,0 0 9 15,0-2-12-15,0-1 21 0,0-2-30 16,0 0-58-16,0-2-261 0,3-3-198 16,-2 2-405-16,2-7-415 0</inkml:trace>
  <inkml:trace contextRef="#ctx0" brushRef="#br0" timeOffset="21858">15384 3535 577 0,'0'0'515'0,"0"0"-157"16,0 0-110-16,0 0-47 0,0 0-10 16,0 0-3-16,0 0 0 0,0 0 28 15,0 0 22-15,0 0 28 0,0 0-8 16,-7-1-23-16,7 0-71 0,0 0-60 16,0-2 9-16,0 1 6 0,1-2-7 15,2-2-19-15,3 3-3 0,-2-2 18 0,0 1-15 16,2-2-16-16,0 3-28 0,4-2-25 15,-1 1-24-15,2-2-18 0,3 1-10 16,4 0 1-16,6 0 14 0,2-1-2 16,2 2 15-16,0-2 0 0,1 4 2 15,-1 1-3-15,-4 1 1 0,2 0-31 16,-4 0-2-16,-1 3 8 0,-5 2-18 16,-3 0 9-16,-4-2-3 0,-5 2-19 15,-4 3 3-15,0 1 4 0,-4 4 49 0,-10 3 31 16,-4 2 31-16,-6 0 6 0,-4 0-19 15,-3-3-15-15,-4 1-9 0,-3-3-7 16,-2-3-18-16,0-1-52 0,-4-3-87 16,3-2-57-16,3-2-58 0,4-2-85 0,6 2-87 15,8-1-129-15,9-1-413 16,6 2-564-16</inkml:trace>
  <inkml:trace contextRef="#ctx0" brushRef="#br0" timeOffset="22353.96">14877 4113 1429 0,'0'0'818'0,"0"0"-407"0,0 0-29 16,0 0 24-16,0 0-62 0,0 0-102 15,0 0-63-15,0 0-132 0,0 0-47 16,0 0-87-16,90-51 21 0,-16 39 63 16,18 0 3-16,16 0 28 0,9-1 7 0,5-1-23 15,1 1-11-15,-1 1 0 0,-5 2-1 16,-7 0 2-16,-9 1-2 0,-11 1 13 16,-13 2-10-16,-13-1 12 0,-13 3 1 15,-12 1-15-15,-12 0 2 0,-9 2 28 16,-10 0-3-16,-4-1 6 0,-2 1 7 15,-2 1-13-15,0 0-25 0,0 0-3 0,0 0-53 16,-2 0-78-16,-5 0-48 0,-1 3-135 16,-5 4-67-16,-9 5 52 0,-7 3-108 15,-8 5-130-15,6-6-435 0</inkml:trace>
  <inkml:trace contextRef="#ctx0" brushRef="#br0" timeOffset="22953.64">14964 4621 1164 0,'0'0'618'16,"0"0"-151"-16,0 0-108 0,0 0-79 16,0 0-55-16,0 0-59 0,0 0-45 0,0 0-51 15,0 0-26-15,0 0-28 16,0 0-13-16,-10 6 13 0,10-2-15 15,0 1-1-15,0 1 1 0,3 4 1 16,4-3 24-16,2 2 2 0,4-1 7 0,0 0 9 16,4-3 1-16,1 0-4 0,2-3-1 15,3 0 14-15,0-2 6 0,3 0-1 0,0-5 33 16,-2-2 14-16,-5-2 10 16,-2 2 36-16,-5-5 30 0,-4-1-32 0,-2-4-45 15,-1-5-32-15,-4-4-42 0,-1-5-31 16,-1-7 0-16,-7-2 3 0,-3-2 15 15,-1-1-15-15,1 2-1 0,-2 5-2 16,3 5 3-16,-2 3-2 0,5 6-1 16,1 5 0-16,3 3 18 0,2 4 18 15,1 2 4-15,0 2-3 0,0-1-16 16,3 1-21-16,3-1-12 0,5 0-22 16,1 0-18-16,6 1-15 0,1 0 9 15,4 2-12-15,0 2-4 0,0 2 0 0,2 3-46 16,-2 7-25-16,-2 4-29 0,-3 3 0 15,-4 1-100-15,-7 2-77 0,-4 1-66 16,-3 3-111-16,-9 0-32 0,-8 0-77 16,3-6-21-16,-18 10-37 0</inkml:trace>
  <inkml:trace contextRef="#ctx0" brushRef="#br0" timeOffset="23096.17">15117 4514 151 0,'0'0'763'0,"0"0"-213"0,0 0-224 15,0 0-151-15,0 0-81 0,0 0 26 16,0 0 52-16,0 0-14 0,0 0-55 15,0 0-3-15,41 13-51 0,-18-15-46 16,5-2-2-16,3 3-1 0,0-1-81 0,4-1-141 16,1 1-121-16,0-1-141 0,-8 0-220 15</inkml:trace>
  <inkml:trace contextRef="#ctx0" brushRef="#br0" timeOffset="23534.27">15547 4531 868 0,'0'0'766'0,"0"0"-224"15,0 0-80-15,0 0-18 0,0 0-84 16,-82 15-87-16,66-6-65 0,-2 0-57 16,5 1-35-16,-2 2-35 0,4 0-32 15,3-1-29-15,1 1-20 0,4-1-22 16,1 2 19-16,2-1 0 0,0 1-13 16,6-2 14-16,3 2-1 0,2-1-9 15,2 0 12-15,6 0 0 0,1 0-2 0,3-1-14 16,0-3-27-16,0-1-35 0,0-2-52 15,-2-3-33-15,-3-2-45 16,1-1-30-16,-3-6 15 0,0-1 31 0,-2-4 15 16,2-4 19-16,-3-1 52 0,0-3 93 15,1-3 13-15,1-2 0 0,1 0 19 16,-3 0 39-16,1-1 55 0,-4 6 141 16,-3 3 85-16,-1 3 4 0,-2 4 0 15,-4 3-39-15,0 2-38 0,0 3-29 16,0 2-26-16,0 0-37 0,0 0-73 15,0 0-101-15,0 0-18 0,2 1-56 16,-2 5-44-16,1 5-32 0,1 1 150 0,1 6-2 16,2 2 2-16,1 2 0 0,3-1 12 15,-1 0-10-15,1-2-2 0,-2-2-6 16,0-3-55-16,-2-1-41 0,-2-4-36 16,-2-1-60-16,-1-3-75 0,0-3-123 0,1 0-70 15,2-2-112-15,5 0-52 0,-1-3-56 16,4-3-317-16</inkml:trace>
  <inkml:trace contextRef="#ctx0" brushRef="#br0" timeOffset="23770.99">16006 4586 334 0,'0'0'1019'0,"0"0"-587"0,0 0 16 15,0 0-47-15,0 0-38 0,0 0 14 0,0 0-81 16,0 0-63-16,0 0-76 0,0 0-53 16,0 0-67-16,-17-53-34 15,6 53 15-15,-1 4-18 0,1 4-19 0,0 1 3 16,2 0 14-16,3 1 0 15,1-1-13-15,1 1 2 0,1 1-2 0,3-3-4 16,0 2 17-16,3-1-17 0,4 0 4 16,2 0 12-16,5 0 1 0,2-3 2 0,4 1 2 15,3-1-2-15,3-2-65 16,1-2-29-16,0-2-48 0,2 0-70 16,-1 0-1-16,0-1-45 0,-2-4-108 0,-5 1-129 15,-3-1-118-15,-6 1-130 0</inkml:trace>
  <inkml:trace contextRef="#ctx0" brushRef="#br0" timeOffset="25489.1">16515 3174 339 0,'0'0'1323'0,"0"0"-865"16,0 0-28-16,0 0-50 0,0 0-44 0,0 0-21 16,0 0-28-16,0 0-63 15,0 0-62-15,0 0-22 0,0 0-23 0,2-4-43 16,-1 4-43-16,1 0-31 0,2 1-15 15,-3-1-28-15,3 3-31 0,4 1-10 16,3 1 50-16,8 3 12 0,4 3 7 16,4 2 4-16,1 3 11 0,5 0 0 15,-3 2-4-15,3 0 2 0,-3 4-43 16,1 0 22-16,-1 3 22 0,-4 0-36 16,-1 5 12-16,-2 1 25 0,-3 4 13 15,-3 1-2-15,-3 2-10 0,0 1 36 16,-1-1-22-16,-1 1 26 0,-3-2 5 0,-1 0-9 15,1-1-37-15,-4-2 1 0,-1 1 15 16,-1 0 24-16,1 2-12 0,-4 2-6 16,0 0 27-16,0 3 10 0,-4-2 9 0,-2 1-4 15,-3-4-18-15,0 3-3 16,0-1-24-16,-1-3-4 0,-2 0-3 0,1 0-11 16,0-3 1-16,-3 1 0 0,3-4 11 15,-4 1 8-15,2-1-6 0,2-3-15 16,-4-2 4-16,1-4-4 0,1 0-11 15,-2-3-22-15,1 0-13 0,1-3-7 16,0 0-17-16,3-4-13 0,3-2-13 16,-2 0-16-16,4-2-21 0,0-4-26 15,2 0-17-15,0-2-41 0,-1-1-84 16,4 0-134-16,0 0-164 0,0-4-689 16</inkml:trace>
  <inkml:trace contextRef="#ctx0" brushRef="#br0" timeOffset="31672.95">2207 7293 333 0,'0'0'1114'0,"0"0"-649"0,0 0-82 0,0 0 17 15,0 0 21-15,0 0-29 0,0 0-70 16,0 0-63-16,0 0-78 0,0 0-45 0,-15-16-34 16,15 16-49-16,0 0-53 0,0 3-38 15,0 0-37-15,0 4-58 0,0 3-51 16,0 7 128-16,0 6 54 0,4 7 1 15,3 2-14-15,2 5 15 0,1 3 30 16,0-1-30-16,3 0 2 0,-4-3 16 16,-1-3-14-16,1-2 14 0,-5-4 3 15,0-1-21-15,-2-4-56 0,-1-3-17 16,1-2-2-16,-2-4-39 0,0-6-53 16,0-2-26-16,0-2 34 0,0-3 86 15,-3 0 73-15,0-6 25 0,-3-3-25 16,0-3-217-16,-5-2-44 0,2-3-190 15,2-1-176-15,0 5-436 0</inkml:trace>
  <inkml:trace contextRef="#ctx0" brushRef="#br0" timeOffset="31984.21">2173 7275 1143 0,'0'0'625'0,"0"0"-232"16,0 0 1-16,0 0 2 0,0 0-44 16,0 0-69-16,0 0-40 0,0 0-45 15,0 0-38-15,0 0-69 0,2-50-60 0,12 45-31 16,3-1-24-16,8 0-1 0,6 1 6 16,11 4 19-16,4 1 7 0,4 1 33 15,2 6-30-15,-5 5-10 0,-7 4-94 16,-4 2-12-16,-10 3 87 0,-3 5 19 15,-6 5 22-15,-7 1 28 0,-8 5 12 16,-5 5 38-16,-20 3-44 0,-13 1-44 16,-16 6-12-16,-6-1-37 0,-11 0-196 15,0-2-108-15,5-2-172 0,20-15-501 16,-5 4-691-16</inkml:trace>
  <inkml:trace contextRef="#ctx0" brushRef="#br0" timeOffset="33875.05">8306 7540 153 0,'0'0'571'0,"0"0"-200"0,0 0-35 16,0 0-50-16,0 0-13 0,0 0-1 16,0 0 3-16,0 0 2 0,0 0-1 15,0 0-1-15,-7-13-15 0,7 13-14 16,0 0-28-16,0 0-34 0,0 0-35 16,0 0-23-16,0 0-11 0,0 0-32 15,0 0-31-15,0 0-31 0,0 1-21 16,0 0-17-16,0 2-23 0,0 0-37 15,0 2-37-15,0 2 10 0,0 5 104 0,0 1 0 16,6 3-2-16,0 0 1 16,-1 0 1-16,4 0 1 0,1 2-1 0,0-2 0 15,2-1-59-15,2 2-6 16,4-3 46-16,2-1 19 0,3-3 2 0,1-2 14 16,2-4-1-16,3-3 4 0,0-1 3 15,0-5 6-15,-2-5 12 0,-4-3 6 0,-7-3 10 16,-2 1 18-16,-6-1-9 0,-7-5-4 15,-1 0 16-15,0-2-40 0,0-1-16 16,-4 0-21-16,-4 4 0 0,0 2-11 16,-1 2-35-16,0 5-16 0,1 2-101 15,-1 2-62-15,2 3-93 0,3 4-171 16,-1 0-206-16,1 2-392 0,4 3-65 16</inkml:trace>
  <inkml:trace contextRef="#ctx0" brushRef="#br0" timeOffset="34094.08">8779 7631 88 0,'0'0'1684'0,"0"0"-1259"0,0 0 12 15,0 0-99-15,0 0-127 0,0 0 15 16,0 0 12-16,0 0-58 0,16 71-67 16,-13-51-22-16,0 4-21 0,-2 0-29 15,2 2-23-15,3 0 1 0,-2-2-17 16,2 1 17-16,1-2-19 0,-1-3-1 15,-2-2-55-15,2 0-55 0,0-3-64 16,-1-2-53-16,-2-2-80 0,0-3-117 16,-3-2-130-16,0-1-139 0,0-3-299 15</inkml:trace>
  <inkml:trace contextRef="#ctx0" brushRef="#br0" timeOffset="34307.32">8740 7702 1459 0,'0'0'731'0,"0"0"-253"15,0 0-114-15,9-77-42 0,5 58-42 0,4-1-60 16,6 4-47-16,3 3-72 0,5 1-1 16,0 5-10-16,2 2 19 0,0 4-26 15,-1 1-46-15,-3 4-13 0,-4 6-24 16,-5 3-49-16,-6 4 15 0,-2 2 9 16,-8 3 25-16,-5 3 24 0,-1 3 3 15,-13-1-2-15,-11 3-25 0,-5-1-65 16,-3 1-84-16,-3-2-112 0,4-3-127 15,5-4-303-15,9-6-577 0,6-5-449 0</inkml:trace>
  <inkml:trace contextRef="#ctx0" brushRef="#br0" timeOffset="34829.05">9286 7703 68 0,'0'0'252'0,"0"0"-164"16,0 0-88-16,0 0 22 0,0 0 174 16,0 0 150-16,0 0 5 0,0 0-110 15,0 0 0-15,0 0-1 16,0 0-20-16,-20-1-9 0,20 1-30 0,0 0-8 16,0 0-2-16,0 0 27 0,0 0 19 15,0 0-8-15,0 0-7 0,0 0-26 16,0 0-37-16,0-1-55 0,0 0-39 15,0-1-45-15,0 1-44 0,0 0 0 16,2 1 7-16,-2-1-4 0,0 1 16 0,0 0 22 16,1 0-9-16,-1 0 11 0,0 0 1 15,0 0 0-15,0 0 36 0,0 0 48 16,0 0-9-16,0 1-34 0,0-1-13 16,0 2 3-16,0 0-19 0,0-1-12 15,0 1-43-15,0 2-29 0,0 2 60 16,0 0 12-16,1 0 2 0,7 1 0 15,2-1-1-15,3 2 2 0,5 0 19 16,3-1 3-16,3 0 15 0,3-2-9 16,2-3-13-16,2 1 7 0,-3-3-6 0,1 0 24 15,0-8-21-15,-4-1 6 0,-2-2 12 16,-5 0 31-16,-7-1 92 0,-3-1-1 16,-4 0-46-16,-4-4-33 0,0 0 8 0,-7 2 13 15,-3-2-56-15,-4 2-48 0,-5 2-15 16,-5 2-37-16,-2 3-24 0,-2 2-6 15,1 5-95-15,2 1-56 0,4 0-66 16,4 7-108-16,6 1-136 0,4 2-74 16,7 1-77-16,0-4-322 0</inkml:trace>
  <inkml:trace contextRef="#ctx0" brushRef="#br0" timeOffset="35199.51">9899 7647 863 0,'0'0'1313'0,"0"0"-741"0,0 0-229 0,0 0-160 16,0 0-113-16,0 0-26 0,0 0 52 16,0 0-17-16,0 0-22 0,0 0-25 15,0 0-7-15,13 55-6 0,-12-50-17 16,1-2 14-16,-2 0 3 0,0-2 3 16,0-1 3-16,0 0 22 0,0 0 10 15,0 0 15-15,0-4 42 0,0-3 8 16,0 0-122-16,1-5-41 0,2-1 10 15,3-4 0-15,4-1 31 0,1 0 42 16,3 0 27-16,4-1 9 0,1 3-1 16,1 3 29-16,2 1 24 0,-2 4-23 15,-1 2-27-15,-1 2-9 0,1 3-28 16,0 1-22-16,2 0-21 0,0 3-18 0,3 5 15 16,-1 2-19-16,-1 2 10 0,-3-1 0 15,-2 5-3-15,-6-3-1 0,-2 1 13 16,-2 2-37-16,-7 0-43 0,0 0-28 15,-10 2-15-15,-7 3-54 0,-8-2-106 16,-5 3-161-16,0-2-253 0,5-4-569 16</inkml:trace>
  <inkml:trace contextRef="#ctx0" brushRef="#br0" timeOffset="36379.98">2967 7563 1896 0,'0'0'515'0,"0"0"-173"0,0 0 66 16,0 0-112-16,0 0-242 0,0 0-54 0,0 0-22 16,0 0 22-16,0 0 2 0,0 0 1 15,-20 25-2-15,21-20 3 0,5-2 11 16,1 0 14-16,3-2 12 0,5-1 26 16,3 0 40-16,1 0 22 0,6-6-4 15,0 0-33-15,1-4-39 0,2 2-22 16,-5-3-9-16,3 2-3 0,-3-2 0 0,-3-1-18 15,-4 0 11-15,0 1 22 0,-9 2 28 16,-1 1 13-16,-3 2-7 0,-3 2-31 16,0 0-3-16,0 3-9 0,-3-1 24 15,-5 1-49-15,-3 1-3 0,-2 0-102 16,-7 0-6-16,-3 5 81 0,-5 4 30 16,-2 0 18-16,1 4-2 0,2 2-4 15,4-2-12-15,7 1 0 0,2 2-18 16,5 1-4-16,2-1-12 0,3 4-3 15,4-2 12-15,0 1 22 0,5-1 2 0,5-1 0 16,5-3-11-16,5 0-13 0,3-3 4 16,9-2 5-16,5-6-6 0,8-3 7 15,4 0-38-15,7-3-52 0,3-6-48 0,-3-3-81 16,-1-1-90-16,-6 1-56 16,-6 0-129-16,-4 0-117 0,-13 3-178 0</inkml:trace>
  <inkml:trace contextRef="#ctx0" brushRef="#br0" timeOffset="36623.98">3705 7611 1127 0,'0'0'517'0,"0"0"-227"0,0 0 37 16,0 0 32-16,0 0-40 0,0 0 4 15,0 0-49-15,0 0-148 0,0 0-59 16,0 0-30-16,0 0 20 0,-49 32-13 16,46-17-6-16,3 2 3 0,0 3 12 15,0 0 4-15,0 3-13 0,1 3-22 16,4 1 6-16,-1-1-15 0,3 2 8 0,-1 0-5 15,1-1-16-15,0-1 15 0,-2-2-13 16,-1-3 1-16,-1-2-3 0,-2-5-25 16,1 2-38-16,-2-4-44 0,0-4-66 15,0 1-79-15,-3-3-66 0,0-1-72 16,0-2-139-16,0-3-162 0,-1-2-88 16</inkml:trace>
  <inkml:trace contextRef="#ctx0" brushRef="#br0" timeOffset="36848.15">3594 7725 1450 0,'0'0'579'0,"0"0"-152"0,0 0-17 16,30-79-80-16,-11 57-12 0,1 0-24 15,7 3-127-15,1 3-35 0,3 2 12 16,2 2-14-16,4 3-52 0,0 4-29 16,2 1-18-16,0 4-31 0,-6 1-18 15,-6 7-1-15,-6 5-52 0,-7 2 0 0,-4 5 71 16,-7 4 34-16,-3 2 6 0,-4 4 28 15,-12 2-25-15,-10 1-3 0,-6-1-40 16,-4 2-109-16,-3-3-24 0,5-4-151 16,2-1-72-16,9-7-178 0,7-2-254 0,6-8-665 15</inkml:trace>
  <inkml:trace contextRef="#ctx0" brushRef="#br0" timeOffset="37246.37">4118 7801 1413 0,'0'0'777'16,"0"0"-279"-16,0 0-20 0,0 0-147 0,0 0-103 15,0 0-48-15,0 0-111 16,0 0-66-16,0 0 19 0,94-37 9 0,-65 28-8 16,-2-1 5-16,-1-1 4 15,-3-1-4-15,-3 1-10 0,-2-2 4 0,0-1-22 16,1 0-65-16,-1-2-2 0,-1 0 4 15,-3 0 7-15,-3 1 56 0,-2 2 16 16,-6 0 56-16,-1 2-5 0,-2 1-27 0,0 4-21 16,-3 2 43-16,-6 1 78 0,1 2-53 15,-6 1-87-15,-4 0-28 0,-4 3-9 16,-5 5 12-16,-5 2 23 0,-1 3 2 16,1 1 2-16,5 0 14 0,4 2-16 15,4 0-22-15,7-2-12 0,7 2-1 16,2-2 4-16,3 0 6 0,0 1 13 15,7-1 12-15,5-1 1 0,6 3 1 16,0-2 10-16,8 2 7 0,1-2-6 16,5-1-13-16,1-4 0 0,2-2-63 15,0-1-15-15,0-5-29 0,0-1-53 16,-4 0-112-16,-3-4-170 0,-4-4-221 0,-8 2-501 16</inkml:trace>
  <inkml:trace contextRef="#ctx0" brushRef="#br0" timeOffset="37621.08">4719 7696 848 0,'0'0'1022'0,"0"0"-562"0,0 0 8 16,0 0-9-16,0 0-107 0,0 0-83 16,0 0-61-16,0 0-40 0,0 0-81 15,0 0-87-15,5-14-50 0,-5 18-59 16,0 3-44-16,0 2 153 0,1 3 19 16,-1-1-2-16,3 1-2 0,-2-2-12 15,1-2 0-15,-2-2-1 0,0-3 0 16,0 0-1-16,0-3 2 0,0 0 22 0,0 0 0 15,0 0 3-15,0-2 31 0,0-2 34 16,-2-2-93-16,1-3-12 0,-2-3-10 16,3-2 0-16,0-4-15 0,6-1 37 15,4-3 19-15,6-3-19 0,4 1-3 16,6 1 3-16,3 2 25 0,-1 5-1 16,3 0 54-16,-3 6-41 0,3 1-9 15,-1 3 6-15,3 4-15 0,-1 2-18 16,0 0-1-16,-2 1 0 0,0 9-16 15,-1-2 13-15,0 4-15 0,-3 2-1 0,-3 3 7 16,-3 0-29-16,-4 2 13 0,-6 0 13 16,-4 3-4-16,-5 0-2 15,-1 0-14-15,-9 1-80 0,-3 0-55 0,-3-3-100 16,-3 1-127-16,3-4-254 0,2-5-587 0</inkml:trace>
  <inkml:trace contextRef="#ctx0" brushRef="#br0" timeOffset="38094.56">5796 7197 2538 0,'0'0'758'0,"0"0"-295"0,0 0 27 16,0 0-69-16,0 0-222 0,0 0-104 15,0 0-95-15,0 0-15 0,0 0-89 0,0 0-40 16,0 0 73-16,0 35 71 15,0-11 37-15,1 2-7 0,1 7 1 0,2-1-12 16,2 3 11-16,-2-2 4 0,2-1-31 16,0-1 0-16,-2-1 16 0,2-5-18 15,1 1 29-15,-1-3-14 0,-2-3 2 16,-1-4-3-16,1-3-15 0,-1-4-42 16,-1-3 14-16,-2-4 28 0,1-2 0 15,-1 0 49-15,0 0 9 0,0-4 25 16,-3-1 20-16,-5-5 1 0,-7-5-104 15,-5-1-46-15,-3-5 1 0,-6 3 8 16,-1 3 13-16,0 2 8 0,-2 4 13 16,2 5-33-16,-2 3-4 0,2 1 28 15,1 4-4-15,2 3-5 0,3 5 3 0,4 0-4 16,4 0-2-16,2 1-1 0,8 0-9 16,2 1 1-16,4-1 17 0,0 0 14 15,5-1-1-15,6 0 3 0,3 0 12 16,5 0 10-16,1-1-1 0,7 0 7 0,2-3-6 15,4-1 5-15,6-2 7 0,4-4-34 16,5-1-52-16,8 0-139 0,2-7-115 16,2-5-144-16,-2-1-240 0,-15 2-596 15,9-11-238-15</inkml:trace>
  <inkml:trace contextRef="#ctx0" brushRef="#br0" timeOffset="39075.17">11978 7016 2068 0,'0'0'656'0,"0"0"-191"0,0 0 12 15,0 0-48-15,0 0-115 0,0 0-134 16,0 0-100-16,0 0-62 0,0 0-18 16,-5 1-55-16,3 9-59 0,1 3 114 15,-2 6 12-15,-1 4 53 0,2 4-4 16,2 1-27-16,0 3-6 0,0 0-25 15,0 2 9-15,0-1-9 0,3 2 16 16,3-3-4-16,-2 0-13 0,3-2 14 16,-2-3 2-16,1-3-17 0,0-2-1 0,-1-6-25 15,-2-3-8-15,0-5-10 0,-2-3-7 16,-1-2 50-16,0-2 43 0,0 0 74 16,-4-6-6-16,-8-2-7 0,-1-5-104 15,-7-3-16-15,-5-1-8 0,-2 1 2 16,-5 0 4-16,-1 2 15 0,-2 3 0 15,-2 1-15-15,4 5-1 0,-1 3 19 16,3 2 9-16,1 0-9 0,6 1-12 16,5 4-9-16,2 1-10 0,6 0-3 15,4-1-3-15,6 2-9 0,1 0-15 16,0 2-4-16,4-1 6 0,8 4 26 0,5-1 33 16,2 1 0-16,5-2 12 0,2 0 16 15,4 1 6-15,2-5-4 0,4-1-5 0,0-4-25 16,3-1-15-16,3-4-87 0,0-4-47 15,-2-5-72-15,3-4-58 0,-2-1-132 16,0-4-158-16,-2-3-219 0,-10 6-563 16,13-17 589-16</inkml:trace>
  <inkml:trace contextRef="#ctx0" brushRef="#br0" timeOffset="39284.18">12456 7009 2427 0,'0'0'683'0,"0"0"-161"0,0 0 13 16,0 0-120-16,0 0-107 0,0 0-106 15,0 0-90-15,0 0-96 0,0 0-16 16,0 0-70-16,0 0 70 0,-41 38 15 16,35-15-3-16,-4 2 6 0,2 3-17 15,0 2-1-15,3 1 25 0,0-1-4 16,4 0-6-16,-1-3-15 0,2 0-12 16,0-3-104-16,2-1-43 0,4-2-9 0,-1 1-48 15,4-2-137-15,-2 3-171 16,2-4-174-16,-5-2-384 0,-1 2-404 0</inkml:trace>
  <inkml:trace contextRef="#ctx0" brushRef="#br0" timeOffset="39541.01">11370 7978 2338 0,'0'0'805'0,"0"0"-341"0,0 0-32 15,0 0-79-15,0 0-245 0,88-36-46 16,-29 24-13-16,16-1-37 0,18 2 16 0,9 0 25 16,3 4-26-16,4-3-11 0,-5 4-14 15,-4 1 0-15,-5 1-1 16,-4-1-1-16,-5 0-13 0,-4 1-76 0,-10 0-50 16,-10 0-78-16,-11 3-30 0,-18 1-58 15,-16 0-126-15,-11 5-211 0,-6 3-37 16,-9-2-124-16</inkml:trace>
  <inkml:trace contextRef="#ctx0" brushRef="#br0" timeOffset="39800.01">11699 8283 1155 0,'0'0'1759'15,"0"0"-1168"-15,0 0-244 0,0 0-113 0,0 0-144 16,0 0-56-16,0 0-18 0,0 0-16 16,0 0 90-16,0 0 22 0,31 63 21 15,-23-44-38-15,-2 5-48 0,-2 2-4 16,3 1-3-16,-3 3-19 0,1-1-6 16,-2 0-13-16,-2-1-2 0,2-1-18 15,-3-2-86-15,0-5-69 0,0-2-53 16,0-3-116-16,0-7-172 0,-4-3-303 15,-1-3-771-15</inkml:trace>
  <inkml:trace contextRef="#ctx0" brushRef="#br0" timeOffset="40032.9">11772 8329 2224 0,'0'0'810'16,"0"0"-370"-16,0 0-20 0,0 0-75 15,0 0-106-15,88-57-69 0,-55 47-59 0,9 1-37 16,3 4-44-16,0 2-5 0,2 3-22 15,-4 0-1-15,-1 8 0 0,-7 4 0 16,-4 2-2-16,-6 4-18 0,-6 1 15 16,-2 4 3-16,-7 1 0 0,-4 0 27 15,-6 0-5-15,-4 2 2 0,-14 1 7 16,-11-1-1-16,-14 1 4 0,-12 0-34 16,-14-3-78-16,-9-2-106 0,-4-4-68 15,6-5-143-15,5-5-327 0,24-4-804 16,-7-6-361-16</inkml:trace>
  <inkml:trace contextRef="#ctx0" brushRef="#br0" timeOffset="41113.01">17155 7052 1298 0,'0'0'544'0,"0"0"-142"0,0 0 5 0,0 0-92 16,0 0-55-16,0 0-2 15,0 0 33-15,0 0-31 0,0 0-137 0,10-20-123 16,-29 17-56-16,-7 2-23 0,-7 1 16 16,-4 0 26-16,-6 2 37 0,2 3 14 15,4 0 21-15,3 1-7 0,7-2 3 16,7-2 8-16,5-1 8 0,4-1 12 15,5 1 6-15,-1-1-5 0,3 0-11 16,1 0 4-16,0 0 0 0,2 0-1 0,1 0-2 16,0 0-16-16,0 2-10 0,0-1-11 15,0-1-12-15,0 2 0 0,0-2-1 16,0 1-14-16,0 3-20 0,1-1-24 16,-1 5-20-16,0 6 78 0,3 6 31 15,-2 7 10-15,2 5-11 0,2 8-8 16,0 4 6-16,3 4 40 0,1 5-28 15,0 2-16-15,0 4 1 0,2 1-10 16,-3 1 1-16,-3-1-15 0,1 3 14 16,-1 0 0-16,-1-2-12 0,1 0 10 15,1-1 5-15,-3-2-16 0,3-3 1 16,-2-2 16-16,2-3-16 0,1-4-1 16,0-3 10-16,-1-6-10 0,0-2-2 0,1-5 1 15,3-6 11-15,-2-4 4 0,0-3 5 16,-1-4-6-16,2-3 1 0,-2-3-13 0,1-5 21 15,1 1-3-15,-1-3 4 0,-1 0 15 16,6 0 30-16,1-5-6 0,6-6-43 16,8-3-21-16,5-4-146 0,4-4-68 15,7-1-48-15,0-1-128 0,1 2-226 16,-12 5-595-16,10-6-808 0</inkml:trace>
  <inkml:trace contextRef="#ctx0" brushRef="#br0" timeOffset="42263.44">17773 7293 843 0,'0'0'785'0,"0"0"-272"0,0 0-128 16,0 0-21-16,0 0-5 0,0 0-60 16,0 0-84-16,0 0-98 0,0 0-89 15,0 0-28-15,0 0-96 0,-16 20 96 0,11 2 51 16,3 7 40-16,-1 2 3 0,3 1-27 15,0 2-24-15,6 2-15 0,3 2 29 16,1-2-8-16,2 1-27 0,2-2 15 16,0 0-15-16,2-5-3 0,-3 0 5 15,1-5-8-15,-2-3-16 0,-5-4-12 0,0-4-82 16,-2-4-52-16,-4-2-58 0,-1-2-73 16,0-2-85-16,0-3-121 0,-4-1-147 15,1 0-340-15</inkml:trace>
  <inkml:trace contextRef="#ctx0" brushRef="#br0" timeOffset="42608.95">18173 7389 1041 0,'0'0'1655'0,"0"0"-1138"0,0 0-44 0,0 0-4 16,0 0-139-16,0 0-179 0,0 0-47 15,0 0-97-15,0 0-7 0,0 0-71 16,15-17 6-16,-28 29 65 0,-3 5 31 15,-4 1-16-15,-6 4-2 0,-4 1-13 16,1 0-12-16,-2 1-25 0,3 1-18 0,0-2-10 16,4 0 6-16,0-1-21 0,2-2-7 15,5-2-35-15,3-4 25 0,5-4 30 16,4-1 24-16,2-4 5 0,3-1 3 16,0 1 35-16,0-2 7 0,6 1 65 15,2 1 19-15,3 0 16 0,8 2 8 16,4-1 0-16,4 0-34 0,6 1-19 15,5-2-25-15,4 0-19 0,2-1 1 16,1 1-7-16,-2 0-12 0,-5 2-49 16,-7-2-69-16,-5 2-87 0,-5 3-74 15,-3-3-128-15,-5 1-196 0,-1-2-419 16,2 3-403-16</inkml:trace>
  <inkml:trace contextRef="#ctx0" brushRef="#br0" timeOffset="42958.87">18502 7727 1979 0,'0'0'644'16,"0"0"-165"-16,0 0-4 0,0 0-110 16,0 0-85-16,0 0-47 0,0 0-54 15,0 0-41-15,0 0-21 0,0 0-13 16,0 0-15-16,-11-30-19 0,11 30-19 15,2 0-20-15,0 1-16 0,-2 2-14 16,2-2-1-16,0 0-12 0,1 4-22 16,3 2-2-16,2 5 36 0,4 0 27 0,-1 5-14 15,2 2-13-15,-1 2-9 0,-1 0 9 16,-1 1 13-16,0-2-10 0,-2 2 9 16,-2-4-9-16,0 0 0 0,-2-3 9 15,0 0-12-15,-1-2-33 0,-3-5-31 16,2 2-19-16,-2-4-5 0,0-2-29 15,0-2-49-15,0-2-50 0,1 0-44 0,1 0-83 16,4-4-125-16,8-2-159 16,-3 0-453-16,23-8-620 0</inkml:trace>
  <inkml:trace contextRef="#ctx0" brushRef="#br0" timeOffset="43318.28">19259 7804 134 0,'0'0'2560'0,"0"0"-1858"16,0 0-193-16,0 0-199 0,0 0-179 15,0 0-56-15,0 0-17 0,0 0-58 16,0 0 19-16,0 0 33 0,0 0 16 16,13 60-12-16,-13-42-22 0,0-1-4 15,-3 0-14-15,-4-2-16 0,-2 2-25 16,1-4-92-16,-1 0-62 0,-2-2-107 15,3 0-158-15,2-4-247 0,2 0-512 16,4-4-606-16</inkml:trace>
  <inkml:trace contextRef="#ctx0" brushRef="#br0" timeOffset="43601.31">19740 7349 2613 0,'0'0'745'16,"0"0"-283"-16,0 0-4 0,0 0-84 15,0 0-48-15,0 0-49 0,0 0-91 16,0 0-98-16,0 0-88 0,0 0-12 16,0 0-64-16,0-42-52 0,5 57 43 15,2 3 85-15,3 7 12 0,-1 0-12 16,2 5 2-16,1 1-1 0,-1 1 1 15,0 0 0-15,-2 0 13 0,0-1-15 16,-2-1-53-16,-1-2-60 0,0-3-55 16,-5-2-41-16,1-1-109 0,-2-6-182 15,0-1-188-15,0-6-573 0,-3-3-691 0</inkml:trace>
  <inkml:trace contextRef="#ctx0" brushRef="#br0" timeOffset="43881.95">20072 7424 1793 0,'0'0'1166'0,"0"0"-712"0,0 0 20 0,0 0-63 16,0 0-77-16,0 0-61 0,0 0-68 15,0 0-89-15,0 0-64 0,0 0-52 16,0 0-26-16,17-54-35 0,-22 59-55 16,-6 2-46-16,-4 4 92 0,-4 3 67 15,-3 4-40-15,1 3-19 0,3 0 13 16,2-2-9-16,6 0 2 0,4-1 28 15,2 0 10-15,2-2-1 0,2-3 7 0,0-2 9 16,6-2-19-16,3-1 22 0,7 0 0 16,4-3 46-16,9 0-2 0,6-1-11 15,2 0-33-15,6 1-74 0,-1-3-50 16,0 3-63-16,-6 2-117 0,-6-1-97 16,-3 1-139-16,-8-1-176 0,-4-2-593 15</inkml:trace>
  <inkml:trace contextRef="#ctx0" brushRef="#br0" timeOffset="44246.97">20354 7675 2395 0,'0'0'967'0,"0"0"-628"16,0 0 117-16,0 0-99 0,0 0-125 0,0 0-82 16,0 0-77-16,0 0-51 15,82-45-20-15,-63 45-1 0,1 5-1 0,-1 2-15 16,1 4 12-16,-3 1-31 0,-5 2 12 15,0 3 4-15,-4 1 15 0,-3 1-8 16,-5 3 11-16,0 0 12 0,-8 1 3 16,-6 1 1-16,-5 1-16 0,-4-1 0 15,-3 2-31-15,0-3-33 0,1-1 30 16,4-1 15-16,5-7-8 0,5-3-1 16,5-4 10-16,2-3 18 0,3-3 0 0,1-1 27 15,0 0 44-15,1 0 30 0,4 0 0 16,1-1-30-16,7-3-20 0,4-1-13 15,11-2-38-15,6-1-27 0,10-2 11 16,5 0 1-16,1 1-67 0,4-1-47 16,-4 2-21-16,-7 0-47 0,-4 0-67 15,-10 5-90-15,-6-2-85 0,-9 1-71 16,-6 2-106-16,-6 0-156 0,-2 0-418 16</inkml:trace>
  <inkml:trace contextRef="#ctx0" brushRef="#br0" timeOffset="46907.42">23245 6535 1343 0,'0'0'715'0,"0"0"-181"0,0 0-74 0,0 0-42 16,0 0-92-16,0 0-81 0,0 0-20 15,0 0-48-15,0 0-25 0,0 0-1 16,0 0-16-16,45-34-22 0,-45 32-46 15,0 0-42-15,-3 0-10 0,0 0-12 16,-3 1 19-16,1 1-22 0,-7 0-55 16,-2 0-55-16,-8 0 6 0,-4 5 34 15,-2 3 20-15,-3 4 10 0,1 2-30 16,1 1-4-16,6-1-4 0,0 3-18 16,1-3 0-16,3 2-16 0,2-3-39 15,3 1-16-15,0 0 0 0,3-2-23 0,5-2-4 16,1-1 12-16,4 0 38 0,1 0 54 15,0-3 48-15,0 0-3 0,4-4 42 16,1 1 3-16,1-2 154 0,4-1 83 16,3 0 37-16,3 0-14 0,1 0-65 15,5 0-60-15,1 0-53 0,3 0-29 0,4 0-3 16,1 1-9-16,3 4 2 16,1 2-21-16,0 0 15 0,-4 4-3 15,0-4-31-15,-9 3 19 0,-4-3-22 16,-7 1-18-16,-3 1-14 0,-4 3 1 0,-3 0 31 15,-1 2 50-15,0 4 9 0,-10 2 3 16,-6-1-4-16,-8-1-5 0,-7 0 9 16,-5 0-29-16,-2-4 13 0,-3-1-15 15,1-4-25-15,1-5-6 0,3-4-24 16,7 0-1-16,6-6-27 0,4-2-16 16,5-4-40-16,2 1-40 0,5-1-51 0,4 3-78 15,3-1-117-15,3-2-110 0,10 5-231 16,0-1-357-16,14-1-87 0</inkml:trace>
  <inkml:trace contextRef="#ctx0" brushRef="#br0" timeOffset="47149.98">23457 6820 1182 0,'0'0'820'0,"0"0"-170"0,0 0-2 16,0 0-191-16,0 0-161 0,0 0-40 15,0 0-42-15,0 0-88 0,0 0-89 16,0 0-37-16,10 33-21 0,-7-21 21 15,2 7 21-15,0 0-2 0,2 3-1 16,1-1-3-16,0 4-2 0,-2-2-13 16,3 0 1-16,-4-1 17 0,1 0-16 15,-1-1 1-15,-2-3-3 0,-3 0-30 16,0-5-90-16,0-1-10 0,0 0-16 0,-3-4-44 16,-2 0-77-16,2-5-115 15,-3 0-132-15,4-2-185 0,-4-1-378 0</inkml:trace>
  <inkml:trace contextRef="#ctx0" brushRef="#br0" timeOffset="47410.78">23449 6876 1482 0,'0'0'724'0,"0"0"-278"16,0 0 46-16,0 0-25 0,18-66-15 16,-7 53-184-16,1-1-61 0,4 1-59 15,4 0-34-15,5-1-40 0,5 3-10 16,5 0 28-16,4 4 2 0,0 3-82 0,1 3-12 15,-6 1-18-15,-3 1 0 0,-6 6-43 16,-5 4 0-16,-6-1 21 0,-3 3 0 16,-5 0 6-16,-3 4 16 0,-3 1 18 15,-4 1 0-15,-12 4 43 0,-10 3 9 16,-7-1-43-16,-5-2-9 0,-2 0-129 16,2-4-83-16,7-4-76 0,3-3-94 15,8-3-168-15,4-3-87 0,6-2-152 16,2-3-236-16</inkml:trace>
  <inkml:trace contextRef="#ctx0" brushRef="#br0" timeOffset="47686.02">24104 6680 36 0,'0'0'2689'0,"0"0"-1921"0,0 0-181 16,0 0-59-16,0 0-144 0,0 0-119 15,0 0-76-15,0 0-59 0,0 0-45 16,0 0-34-16,0-12-11 0,0 11-23 0,0 1-17 16,0 0-21-16,0 0-16 0,0 0-44 15,0 0-89-15,0 0-73 0,0 3-121 16,0 2-207-16,0 5 22 0,0 2 66 15,2 6-91-15,-1-5-595 0,-4-73-338 16</inkml:trace>
  <inkml:trace contextRef="#ctx0" brushRef="#br0" timeOffset="47836.25">24106 6944 421 0,'0'0'1516'16,"0"0"-849"-16,0 0 16 0,0 0-131 0,0 0-163 15,0 0-67-15,0 0-60 0,0 0-66 16,0 0-61-16,0 0-50 0,17-5-85 15,-12-2-12-15,-2 1-40 0,2-3-67 16,-1 0-49-16,-1 0-51 0,2 0-84 16,0-3-198-16,1-1-187 0,0 3-460 15,2-10-634-15</inkml:trace>
  <inkml:trace contextRef="#ctx0" brushRef="#br0" timeOffset="48085.12">24297 6528 2247 0,'0'0'819'0,"0"0"-294"0,0 0 8 0,0 0-49 16,0 0-60-16,0 0-107 0,0 0-147 15,0 0-107-15,0 0-63 0,0 0-76 16,0 0-57-16,16 0 23 0,-9 19 110 16,4 7 37-16,-3 4-35 0,1 2 22 15,-1 1-22-15,1 1-1 0,-1-2 2 16,1-1 10-16,-3-3 2 0,1-2-15 15,-1-3-57-15,-1-4-22 0,2-1-64 16,-2-3-38-16,-2-5-62 0,3-1-88 16,-1-4-107-16,1-2-116 0,2-3-148 15,-2 0-559-15</inkml:trace>
  <inkml:trace contextRef="#ctx0" brushRef="#br0" timeOffset="48445.09">24697 6500 2692 0,'0'0'679'0,"0"0"-217"0,0 0 46 16,0 0-67-16,0 0-89 0,0 0-111 15,0 0-120-15,0 0-79 0,0 0-42 16,0 0-43-16,-11-23-60 0,7 32-49 16,-1 2 12-16,-4 7 140 0,1 2 2 15,-1 4-2-15,4 1-18 0,-1 2-10 16,6 1 16-16,0 3 10 0,0 1-9 0,6 0 10 15,6 2 2-15,-1-2 23 16,6-3-24-16,-1 1-31 0,4-4-73 16,-1-3-40-16,1-5 64 0,0-4 80 15,-1-4 7-15,-1-6 33 0,-7-2-4 0,-3-2 32 16,-2-2 79-16,0-6 73 0,-3 0-47 16,0-4-58-16,-1 0-27 0,-2 0-18 15,0 0 6-15,-8 0-43 0,-4 2-33 0,-2 0-61 16,-3-1-29-16,-2 4-86 0,-4 2-80 15,2-1-148-15,0 6-274 0,4 0-518 16,1 0-399-16</inkml:trace>
  <inkml:trace contextRef="#ctx0" brushRef="#br0" timeOffset="49086.93">25130 6638 1091 0,'0'0'1790'0,"0"0"-1400"15,0 0-24-15,0 0 60 0,0 0-84 16,0 0-119-16,0 0-88 0,0 0-86 0,0 0-49 15,0 0-31-15,0-18-30 0,0 18-143 16,0 0-165-16,0 5-274 0,0 2-45 16,0 4-117-16,0-1-303 0,0-25 205 15</inkml:trace>
  <inkml:trace contextRef="#ctx0" brushRef="#br0" timeOffset="49251.15">25094 6979 1937 0,'0'0'767'15,"0"0"-193"-15,0 0-83 0,0 0-197 16,0 0-95-16,0 0-9 0,0 0-36 16,0 0-68-16,0 0-49 0,0 0-37 15,0 0-129-15,32-19-100 0,-22 11-127 16,6 1-123-16,1 2-154 0,-2 3-385 16,9-4-506-16</inkml:trace>
  <inkml:trace contextRef="#ctx0" brushRef="#br0" timeOffset="51635.93">22356 8121 989 0,'0'0'817'0,"0"0"-250"0,0 0-96 15,0 0-41-15,0 0-100 0,0 0-109 16,0 0-61-16,0 0-49 0,0 0-39 15,56-16-26-15,-26 11-27 0,10-2 22 16,4-1 2-16,13-2-9 0,5-1-9 16,2-1-23-16,5 2 14 0,-2 0-16 15,-3-1-13-15,-2 1-2 0,-5 1-60 0,-10 0-21 16,-5 1-71-16,-13 3-50 16,-12 2-99-16,-9 0-114 0,-6 1-104 15,-2 2-114-15,-4 0-405 0</inkml:trace>
  <inkml:trace contextRef="#ctx0" brushRef="#br0" timeOffset="51887.92">22797 8105 1296 0,'0'0'1065'0,"0"0"-655"0,0 0-34 16,0 0-83-16,0 0-137 0,0 0-131 15,0 0-25-15,0 0 0 0,0 0 130 16,0 0 2-16,-3 81-10 0,3-60-5 15,2 1-42-15,-1-1-38 0,2 3-9 16,0-1-13-16,4 0-14 0,-1-1-1 16,0 0 3-16,2 2-2 0,1-1 18 15,0 1-19-15,-1-4-42 0,-2 1-26 0,2-2-64 16,0-2-50-16,-2-3-77 16,1 0-78-16,1-3-89 0,1 0-155 0,-2-5-454 15</inkml:trace>
  <inkml:trace contextRef="#ctx0" brushRef="#br0" timeOffset="52271.44">23257 8354 1778 0,'0'0'528'0,"0"0"-88"0,0 0-1 16,0 0-73-16,0 0-100 0,0 0-62 16,0 0-72-16,0 0-101 0,-94-52 0 15,71 52-31-15,1 1-12 0,2 7-22 16,0 1-10-16,4 3-9 0,4-1 8 15,1 2 11-15,5 1-7 0,2-1 13 16,3 1 6-16,1 0-10 0,0-2-6 16,5 1-3-16,0-3 7 0,1-2-1 0,1-2-12 15,1 1-23-15,1-3 1 0,1-3 24 16,0-1 29-16,0 0 16 0,4-2 38 16,-2-5 22-16,1-2 4 0,4-2-26 15,-2-1-26-15,2-1 20 0,-1-3 44 16,1 3 43-16,-3 2 26 0,-5 3 33 0,0 2-10 15,-5 3-7-15,1 2-47 0,-4 1-72 16,1 0-42-16,-1 0-46 0,-1 0-28 16,4 3-34-16,1 0 2 0,3 2 51 15,6 5 24-15,1-2 18 0,3 4-5 16,5 0-85-16,0-2-73 0,2-2-54 16,1-2-93-16,-1-1-111 0,1-5-123 15,-4 0-248-15,-5 0-651 0</inkml:trace>
  <inkml:trace contextRef="#ctx0" brushRef="#br0" timeOffset="52707.9">23633 8008 2017 0,'0'0'1319'0,"0"0"-938"16,0 0-48-16,0 0 70 0,0 0-89 15,0 0-127-15,0 0-187 0,0 0-6 16,0 0-110-16,0 0-53 0,-12-5-41 15,14 19 132-15,2 3 78 0,-1 5 40 16,3 1-18-16,-1 3 6 0,1-2-26 16,-3 4 14-16,2-3 2 0,-4 1-6 15,1-3-12-15,-2 0-30 0,0-2-42 16,0-3-33-16,0-1-26 0,-3-5-11 16,0-2 4-16,1-4-25 0,-1-2-18 15,3-3 19-15,0-1 162 0,0 0 3 0,3 0 216 16,2-4 53-16,3-2-128 0,4-3-21 15,2 1-29-15,3 2 5 0,2-2 28 16,1 3 6-16,5 0-22 0,-1-1-31 16,3 3-25-16,1 0-21 0,1 3 2 15,1 0-11-15,-4 0-25 0,-6 5 0 0,-7 2-34 16,-7-1-21-16,-2 2-3 0,-4 2 27 16,0 0 28-16,-10 3 0 0,-1 1 1 15,-5 1 2-15,-4 0 11 0,-6-1-11 16,-3 0-59-16,-3-3-58 0,-1-4-4 15,1-4-21-15,2-3-30 0,4 0-70 16,6-1-105-16,4-8-134 0,6 0-146 16,5 0-461-16,5-8-235 0</inkml:trace>
  <inkml:trace contextRef="#ctx0" brushRef="#br0" timeOffset="52919.89">24097 8022 1638 0,'0'0'1201'0,"0"0"-657"0,0 0-57 0,0 0-70 15,0 0-150-15,0 0-98 0,0 0-68 16,0 0-98-16,0 0-3 16,0 0-79-16,0 0 46 0,48 29 33 0,-40-11 3 15,2 5-2-15,-3 2 0 0,-1-1 1 16,0 3 1-16,-1-1 22 0,-2-2-25 16,0 1-3-16,0-3-47 0,0-2-73 15,-1-2-63-15,-2 1-69 0,1-3-151 16,2-2-191-16,2-2-211 0,-1-6-661 15</inkml:trace>
  <inkml:trace contextRef="#ctx0" brushRef="#br0" timeOffset="53254.89">24454 8343 1330 0,'0'0'1065'0,"0"0"-540"0,0 0-86 16,0 0-157-16,0 0-108 0,0 0-67 15,0 0-35-15,94-40-19 0,-66 27-8 0,0 1-14 16,0-4-30-16,-5 3 2 0,-4 2 25 15,-5-1 10-15,-7 0 18 0,-5 4 6 16,-2-4-25-16,0 0-9 0,-3 1-28 16,-5-1 0-16,-1 2-25 0,-3 2-31 15,-2 2 10-15,-2 2-32 0,-2 4-6 16,-3 0 4-16,-5 5 47 0,1 5 33 16,-1 3 15-16,1 4-11 0,6 1 72 15,-2 0-11-15,11-1-49 0,0-2-16 16,9 2 0-16,1-2 0 0,3 1 25 15,7-2 25-15,4 0 18 0,5-1-15 16,2 0-6-16,6-2-19 0,4 0 3 0,4-4 3 16,-1 0-19-16,-1-5-15 0,1-2-3 15,-1 0-93-15,1-5-59 0,3-4-128 16,6-1-152-16,-2-3-184 0,6 0-156 16,-10 3-584-16</inkml:trace>
  <inkml:trace contextRef="#ctx0" brushRef="#br0" timeOffset="53737.25">26022 7818 1638 0,'0'0'991'0,"0"0"-606"15,0 0-167-15,0 0 2 0,0 0-14 16,0 0 15-16,0 0-23 0,0 0-67 16,0 0-72-16,0 0-59 0,0 0-22 15,-59 10-25-15,36 3 41 0,-2 4 5 16,0 1 1-16,0 1-32 0,5 4-8 15,6-1 18-15,2 3-9 0,4 0-5 16,5 1 14-16,3 1 21 0,0 0 0 0,10 0-11 16,6-1-1-16,1-2 1 0,5-1 9 15,1-4 1-15,2-4-15 0,-1-4 17 16,0-1 1-16,-1-8 36 0,-3-2 26 16,-4 0 10-16,-2-2 39 0,-5-8 37 15,-3 1 34-15,-3-3 5 0,-3-4-26 16,0 2-18-16,-3-1-80 0,-7 2-52 15,-4 0-12-15,-2 1-51 0,-4 4-17 16,-6 0-23-16,-2 4 14 0,-5 1 16 0,1 3-75 16,2 0-74-16,4 4-85 0,9 4-120 15,4-1-141-15,7 4-55 0,5-1-53 16,1 1-58-16,4-4-80 0</inkml:trace>
  <inkml:trace contextRef="#ctx0" brushRef="#br0" timeOffset="54074.04">26371 7967 1121 0,'0'0'1771'0,"0"0"-1158"0,0 0-134 16,0 0-38-16,0 0-139 0,0 0-87 16,0 0-96-16,0 0-119 0,0 0-59 15,0 0-51-15,-19-23-34 0,16 29-1 16,-3 4 46-16,0 2 40 0,1 2 10 15,5 3-1-15,0 1 25 0,3 0 10 0,11-1-7 16,2 1 21-16,5-1 1 0,3-3 0 16,1 0 28-16,4-2-6 0,-1-3 27 15,3-3-2-15,-3-5 12 16,-2-1 49-16,0 0 21 0,-1-4 19 0,-6-2-38 16,-2-3 12-16,-7-1 76 0,-4-4 24 0,-3-3-68 15,-3-1-57-15,0-1-73 0,-8 0-24 16,-6-1-30-16,-6 4-43 0,-5 0-8 15,-8 3-35-15,-2 1-90 0,-4 6-75 16,-1 2-167-16,0 4-251 16,10 0-450-16,-14 3-529 0</inkml:trace>
  <inkml:trace contextRef="#ctx0" brushRef="#br0" timeOffset="55353.51">22650 9675 298 0,'0'0'1114'0,"0"0"-636"0,0 0-89 0,0 0-7 15,0 0-61-15,0 0-42 0,0 0-44 16,0 0-60-16,0 0-34 0,0 0-21 0,-1-6-26 16,2 6-27-16,-1 1-20 15,0 2-47-15,4-1 0 0,-2 4-63 0,4 2-41 16,2 8 104-16,1 4 61 0,5 6-6 16,1 2-15-16,-1 2-24 0,-1 3-13 15,0-3 0-15,-3 1 16 0,0 0-19 16,0-3 2-16,-4-2 10 0,-2-2 13 15,1-1-25-15,-2-5-90 0,-2-3 11 16,1-2 79-16,-2-3-126 0,0-4-69 16,0 0-23-16,0-2-5 0,-2-4-14 0,-1 0 41 15,0-4 90-15,0-4-259 16,-1-5-355-16,1 4-531 0</inkml:trace>
  <inkml:trace contextRef="#ctx0" brushRef="#br0" timeOffset="55601.01">22725 9759 1878 0,'0'0'652'0,"0"0"-202"0,0 0-41 16,0 0-95-16,0 0-59 0,22-68-82 15,-5 53-89-15,6 4-21 0,4 1-4 16,2 1 0-16,4 2 9 0,3 2 0 16,1 3-26-16,-1 2-42 0,-2 0-34 15,-6 6 6-15,-5 5-9 0,-6 1-12 16,-4 2 15-16,-4 3 6 0,-4 1 15 15,-5 3 13-15,0 2 0 0,-13 1 0 0,-4 1 34 16,-11 2 4-16,-5 0-38 16,-7-3-53-16,0-1-106 0,2-1-95 0,6-4-124 15,7-4-225-15,7-4-404 0,8-4-402 16</inkml:trace>
  <inkml:trace contextRef="#ctx0" brushRef="#br0" timeOffset="55994.07">23385 9839 989 0,'0'0'1448'15,"0"0"-936"-15,0 0-150 0,0 0-92 16,0 0-121-16,-99-15-58 0,70 16-38 16,0 6-18-16,3 1-32 0,4 2-3 15,5 1-41-15,6 0-22 0,5 1-6 16,3 1 19-16,3 0-7 0,0-1 0 15,7 0 15-15,0-2 17 0,2-1 3 16,2-2-23-16,-2-1-12 0,3-2 6 16,1-4-6-16,-2 0-20 0,2 0-16 0,2-2 93 15,-4-5 0-15,-1-1 61 0,-1-1 35 16,-2-1 54-16,1 0 37 0,-2 1 2 16,-1-2-25-16,1 5-3 0,-1 0-43 15,-2 0-21-15,2 4-26 0,-4 0-22 16,3 2-49-16,-2 0-31 0,1 0-40 15,-1 2-44-15,6 1 34 0,1 3 44 0,5-1 24 16,0 3-31-16,5 1-10 0,-2-2-49 16,3 3-83-16,0-2-36 0,-2 2-52 15,1-4-43-15,-2 0-66 0,5-3-83 16,-1-3-178-16,-5 0-105 16</inkml:trace>
  <inkml:trace contextRef="#ctx0" brushRef="#br0" timeOffset="56408.96">23768 9850 310 0,'0'0'1539'0,"0"0"-849"15,0 0-143-15,0 0-101 0,0 0-139 16,0 0-116-16,0 0-87 0,-82-59-47 0,59 58-29 16,-1 1-28-16,-1 0-19 0,2 4-25 15,3 2-15-15,3 3-11 16,2 3-8-16,7 0-13 0,0 4-32 0,5-2-10 16,3 2 25-16,0-2 38 0,0 0 35 15,6-3 16-15,3 0 0 0,2-5 19 16,3-1 1-16,3-2 12 0,-1-3 16 15,2 0 21-15,1-3 17 0,0-4 16 16,-3-4-4-16,0 0-13 0,-3-1 38 16,1-1 25-16,-2 1 0 0,-1-1 40 15,-1 1-17-15,-1 0-53 0,-2 5-16 16,1 2 0-16,-3 1 9 0,-4 4-33 0,1 0-59 16,-2 0-43-16,1 3-53 0,1 4-33 15,4 5 114-15,-2 2 15 0,0 7 46 16,2 0-6-16,-3 4-6 0,-3 2-10 15,0-2-2-15,0 3-4 0,-5-3-18 16,-5 1 16-16,-3-2 2 0,-4 0-15 16,-2 1-3-16,-4-2-12 0,0 1 12 15,-1-6 61-15,3-3-61 0,4-6-46 16,4-2-18-16,2-5-7 0,2-2 22 16,0 0-19-16,1-8-72 0,-2-2-93 0,4-5-94 15,5-3-208-15,1-6-275 0,4 6-672 16</inkml:trace>
  <inkml:trace contextRef="#ctx0" brushRef="#br0" timeOffset="56736.38">23942 9821 909 0,'0'0'719'0,"0"0"-400"16,0 0-66-16,0 0-37 0,0 0-28 15,0 0-5-15,100-44-80 0,-71 32-48 16,0 1-13-16,-1-1-7 0,-6 2-13 15,-2 1 23-15,-8 1 29 0,-2 0 28 16,-6 1-3-16,-2-1-29 0,-2-1-38 16,0 1-20-16,0 2 17 0,-5 1 34 0,-3-1 20 15,-1 5-45-15,-4 1-38 0,-2 0-16 16,-8 0 16-16,-1 7 44 0,-2 3 13 16,-2-1-32-16,0 2-23 0,4 1 0 15,2 0-2-15,8-1-18 0,3 1-23 16,3 0-3-16,5 0-10 0,3 2 30 0,2 2 24 15,7 2 25-15,2 0 4 16,3 0 3-16,3 0-1 0,3-4-12 0,2-1-17 16,1-4-2-16,5-2-85 0,0-5-124 15,6-2-126-15,2 0-99 0,-7-4-368 16,21-7-809-16</inkml:trace>
  <inkml:trace contextRef="#ctx0" brushRef="#br0" timeOffset="56879.28">24586 9849 863 0,'0'0'1645'0,"0"0"-954"16,0 0-217-16,0 0-169 0,0 0-113 0,0 0-46 15,0 0-60-15,0 0-86 0,0 0-40 16,0 0-47-16,0 0-132 0,-6-10-140 16,2 10-198-16,1 0-481 0,0 0-416 15</inkml:trace>
  <inkml:trace contextRef="#ctx0" brushRef="#br0" timeOffset="57613.15">25424 9473 1772 0,'0'0'762'0,"0"0"-244"16,0 0-11-16,0 0-75 0,0 0-98 0,0 0-101 15,0 0-88-15,0 0-66 0,0 0-79 16,0 0-9-16,0 0-40 0,0 12-191 16,2-2 240-16,2 6 126 0,0 2-61 15,-1 2-37-15,2 3-1 0,1 3 1 16,-2 1-10-16,1 3-18 0,0-2 13 0,-1 1-10 15,1 1 12-15,-1-1 3 0,0-4-18 16,1 0-33-16,2-6-44 0,-3-2-49 16,0-3-23-16,1-4-53 0,1-5-105 15,3-2-81-15,2-3-39 0,2-4-110 16,-1-2-527-16,7-12-451 0</inkml:trace>
  <inkml:trace contextRef="#ctx0" brushRef="#br0" timeOffset="57985.01">25671 9514 2247 0,'0'0'633'15,"0"0"-236"-15,0 0-60 0,0 0-98 16,0 0-104-16,0 0-68 0,0 0-67 16,0 0-51-16,0 0 1 0,0 0 19 0,106-37 31 15,-71 35 16-15,1-2 3 0,-1 0-6 16,-5 0-1-16,-3 0-9 0,-7 0 10 15,0-1-12-15,-6 1 0 16,-1-1 15-16,0-1-13 0,-5 2 9 0,-2 1 1 16,0 1 13-16,-4 0 21 0,-2 2 25 15,0 0 33-15,0 0 16 0,0 0-25 16,0 0-28-16,0 0-21 0,0 2-47 0,0 0-26 16,-1 3-20-16,0 4-58 0,1 4 104 15,-3 5 49-15,2 4-3 0,1 2-6 16,0 1 1-16,0 3-23 0,0 1-15 15,5-2 22-15,-1 1-23 0,2-2 13 16,2-2-13-16,-3-3-2 0,2-2-46 16,-4-4-90-16,-1-1-53 0,-2-4-76 15,0-2-97-15,-5-4-80 0,-5 2-97 16,2-3-195-16,-9-3-869 0</inkml:trace>
  <inkml:trace contextRef="#ctx0" brushRef="#br0" timeOffset="58149.7">25874 9736 2011 0,'0'0'489'0,"0"0"-237"16,0 0-33-16,86-43-53 0,-47 32-28 15,6-1-33-15,3-1 12 0,3 3-44 16,-4 0-38-16,-3 1-33 0,-5 0-2 16,-6 0-95-16,-5 1-150 0,-2-1-174 15,-5 1-357-15,-6 2-720 0</inkml:trace>
  <inkml:trace contextRef="#ctx0" brushRef="#br0" timeOffset="58398.08">26551 9418 2121 0,'0'0'1075'0,"0"0"-598"0,0 0-2 16,0 0-81-16,0 0-101 0,0 0-79 15,0 0-122-15,0 0-92 0,0 0-19 0,0 0-72 16,0 0-65-16,-7 10 79 0,9 7 77 15,0 3 31-15,0 5-4 0,-1 2 1 16,2 0-7-16,0 0-18 0,-1 0 9 16,1-1 4-16,1-1-13 0,-1-3 12 15,-3 0-15-15,1-4-18 0,-1-1-34 16,0-3-50-16,0-3-51 0,0-4-48 16,0-2-82-16,-1 1-148 0,-1-5-90 15,1-1-187-15,1 0-481 0</inkml:trace>
  <inkml:trace contextRef="#ctx0" brushRef="#br0" timeOffset="60008.24">29191 6289 404 0,'0'0'1638'0,"0"0"-1127"0,0 0-201 15,0 0-9-15,0 0-75 0,0 0-114 16,0 0-46-16,0 0-28 0,0 0-38 16,0 0 0-16,58 1 0 0,-23-2 3 15,10-2 13-15,12 1-16 0,7-1-3 16,3 0 2-16,4 2-2 0,-3 1 2 16,-6 0-1-16,-3 0 1 0,-5 0-2 15,-6 0-25-15,-4 0-7 0,-3 0-19 16,-6 0-25-16,-4 0 9 0,-5 0 25 15,-4 0 13-15,-8 1 0 0,0 2-9 0,-5-2-1 16,-3 2 20-16,0-2 21 0,-2 1 1 16,2-2 1-16,-2 1 2 0,-2 0 10 15,1-1 3-15,-3 3 16 0,0-3 32 16,0 1 0-16,0-1-64 0,0 2-7 0,0 2-31 16,1 0 38-16,0 4 22 0,2 0 32 15,0 4 13-15,-1 3 6 0,1 0-28 16,0 2-11-16,0 3 17 0,-3 3 3 15,3 4-10-15,-3 1-6 0,2 4-25 16,-1 1 12-16,-1 4-3 0,0 2-20 16,0 4 0-16,0 0 11 0,0 5-11 15,0 2 0-15,0 4 10 0,0 3-9 16,0 2 77-16,0 2-80 0,0 1-25 16,3-1-3-16,2 3 26 0,-1-2 2 15,0 3 0-15,1 1 28 0,-2-2-25 16,-2 1-1-16,2 3 23 0,-3-1-6 0,0-1 0 15,0 1-19-15,0 0 1 0,-4 0 0 16,1 2 12-16,-2-1 5 0,3-2-16 16,-1 2 10-16,-2 1-12 0,2-2-1 0,0-1 1 15,0-1 0-15,0-2 3 0,-2 0 45 16,1-5-45-16,1-1-3 0,-2-6-12 16,4 0 10-16,0-2 1 0,-2-5-1 15,0-1-14-15,1-1 16 0,1-1 2 16,-2-3 14-16,3 1-16 0,-1-2 0 15,-1-2 2-15,2-2 1 0,0-1 8 16,0-2-10-16,0-3-1 0,-1-2 22 16,1-1 0-16,0-3-10 0,-2-5-8 15,2-2 11-15,0-2-13 0,0-4 1 16,-1-2 10-16,1-1-10 0,0-1 0 16,-1-1 0-16,1-2-2 0,0-1 27 0,0 3 44 15,0-3 9-15,0 1 24 16,0-1-18-16,0 0-29 0,0 0-15 0,0 0-6 15,0 0-6-15,0 0 9 0,-2 0-3 16,1 0 9-16,-2 0-6 0,0 0 3 0,-2 0-16 16,-7 0-27-16,-9 0-4 0,-12 0 4 15,-17 6 15-15,-17 1-15 0,-15 3-60 16,-11 2-124-16,-10-1-128 0,-2 1-232 16,24-4-955-16,-24-8-870 0</inkml:trace>
  <inkml:trace contextRef="#ctx0" brushRef="#br0" timeOffset="71867.95">16037 3153 196 0,'0'0'1289'16,"0"0"-889"-16,0 0-231 0,0 0-117 0,0 0-30 16,0 0 7-16,0 0 14 0,0 0 38 15,0 0 22-15,0 0-6 0,0-1-39 16,0 1-58-16,0 0-3 0,0 0-26 15,0 3 29-15,0 1 61 0,1 2-9 16,-1-1-40-16,4 2-12 0,-4-4-15 16,3 2 14-16,0 1-2 0,-1 0 0 0,-1-1 3 15,2 2 16-15,0-1 4 0,0-1-4 16,-1 0-13-16,1 1 13 0,2-4-15 16,-2-1 12-16,3-1-10 0,4 0 65 15,5-9 48-15,8-3 35 0,8-5-42 16,6-6-33-16,7-3-69 0,4-1 18 15,2-3-18-15,1 0 50 0,0 2-57 16,-1-1 35-16,-4 0-16 0,-2 5-19 16,-4 2-18-16,-9 4 18 0,-9 4 0 15,-6 6-29-15,-9 2-169 0,-4 4-77 16,-3 2-128-16,-3 0-194 0,-4 3-213 16</inkml:trace>
  <inkml:trace contextRef="#ctx0" brushRef="#br0" timeOffset="78673.8">22734 2777 27 0,'0'0'1142'0,"0"0"-790"15,0 0-222-15,0 0 23 0,-77-27 42 16,60 23-33-16,5-1-30 0,1 3-28 16,5-2-30-16,0 1-32 0,4 2-3 15,0 1 19-15,2 0-3 0,0 0-29 16,0 0 3-16,0-1-7 0,0 1 7 16,2-3 4-16,3-1-33 0,4 1 0 0,5-4 38 15,5-1 17-15,6 1-10 0,6-2-29 16,4 0-16-16,8 2-19 0,2 1 19 15,2 3 0-15,-2 2 3 0,0 1-3 16,-8 4-45-16,-7 3-10 0,-7 4-9 16,-9 2 64-16,-9-1 42 0,-3 3 32 0,-2-1-23 15,-7 1-16-15,-7 1 10 0,-6 1-13 16,-3-1-9-16,-5 0-22 0,-3 0-1 16,-2-1-37-16,1 0-43 0,-1-2 6 15,5 0 20-15,2-2 18 0,7 0 7 16,2-5-22-16,8 0-4 0,4-1-9 15,4-3-7-15,1-2-30 0,1 0 101 16,5 0 149-16,4 0 3 0,6-1-27 0,0-3 0 16,3 1 16-16,1 3-10 15,-1 0-35-15,2 0-45 0,1 0-13 0,-2 0-19 16,3 4-17-16,-1 1 1 16,-2 0 20-16,2 2-1 0,-5-1 16 0,-3 2 32 15,-3 0-58-15,-5-1-12 0,-3 4-41 16,-3 0-3-16,0 3 44 0,-9 0 25 15,-3 2 16-15,-3-2 7 0,0 1-7 0,-2-3 3 16,-3-3 3-16,0-1-3 0,-1-1 10 16,-8-5-4-16,-2 0-9 0,-6-2-29 15,0 0 39-15,-4 0-7 16,2-2-22-16,-1-3 3 0,9-1-23 0,5 1 0 16,7-1 17-16,7-1-19 0,7 1-43 15,2 1-52-15,3-2-21 0,3 4-77 16,6-2-149-16,7-1-189 0,6 2-158 15,-5 2-423-15</inkml:trace>
  <inkml:trace contextRef="#ctx0" brushRef="#br0" timeOffset="80581.69">21705 3680 938 0,'0'0'391'15,"0"0"-150"-15,0 0 15 0,0 0-6 16,0 0-20-16,0 0-58 0,0 0-43 16,0 0-13-16,0 0-3 0,0 0-7 15,0 0-4-15,-48 8-6 0,51-8 13 16,8 0 15-16,10 0-9 0,18-6-23 15,17 0-38-15,25-4-51 0,17-3 51 16,18 1-1-16,10-1-15 0,4 2 16 16,0 0-29-16,-6 4-22 0,-10-1 16 0,-7 1-17 15,-13 1 17-15,-10 2 0 0,-8-2-1 16,-11 1-2-16,-8-2-15 0,-7 2 0 16,-11 0-1-16,-5 1-28 0,-9 0-3 15,-6 0 5-15,-7 2 4 0,-6 0-3 16,-3 1-3-16,-3 0-26 0,0 1-6 15,0 0-9-15,0 0-64 0,-6-1-77 16,-2 1-101-16,-6 0-117 0,0 0-149 0,1 2-203 16,-8 1-397-16</inkml:trace>
  <inkml:trace contextRef="#ctx0" brushRef="#br0" timeOffset="83990.16">22338 4062 21 0,'0'0'29'15,"0"0"23"-15,0 0 33 0,0 0 29 0,0 0-6 16,0 0 61-16,0 0-32 0,0 0 0 16,0 0 26-16,0 0-29 15,2 0-7-15,-2 0-7 0,0 0 7 0,0 0-29 16,0 0-40-16,0 0-25 0,0 0-31 16,0 0-2-16,0 0-13 0,0 0-7 15,0 0-9-15,0 0 0 0,0 0 28 16,0 0 1-16,0 0 22 0,0 0-22 15,0 0-9-15,0 0-50 0,0 0 7 16,0 0 13-16,0 0 23 0,0 0 16 16,0 0 2-16,0 0 24 0,0 0-10 15,0 0-15-15,0 0-1 0,0 0-1 0,0 0-2 16,0 0-39-16,0 0-4 0,0 0 7 16,0 0-10-16,0 0 0 0,0 0 7 15,0 0 6-15,0 0 0 0,0 0 14 16,0 0 9-16,0 0-7 0,0 0-3 0,0 0 12 15,0 0 11-15,0-1 0 0,0 1-62 16,0-2 1-16,0 1 5 0,0 1 4 16,0-1 3-16,0 0-6 0,0 1-7 15,0-1-36-15,0-1-36 0,0 2-3 16,-1 0-3-16,1-1 0 0</inkml:trace>
  <inkml:trace contextRef="#ctx0" brushRef="#br0" timeOffset="84837.76">22290 4057 4 0,'0'0'395'0,"0"0"-102"0,0 0-48 0,0 0-43 0,0 0-17 16,0 0-2-16,0 0-11 0,0 0-9 16,0 0-24-16,0 0-41 0,0 0-4 15,3-1 0-15,-3 0 3 0,0-1 0 16,1 2-13-16,-1-1-17 0,0 1 1 16,0 0-7-16,0-2-12 0,0 2 5 15,0 0-5-15,0-1-14 0,0 1-33 16,0-3-2-16,-1 2 0 0,-1 0 0 15,-1-3 0-15,3 2 3 0,-3-1 29 16,3 0-12-16,-1 2-17 0,-2 1 10 16,3-3-1-16,0 2 4 0,0 0-13 15,0-3 45-15,0 2 25 0,4-4-6 16,2 1-16-16,4 0-3 0,5 0-35 16,2 0-12-16,8 1 15 0,3-1-2 0,1 4-14 15,1-2-26-15,1 3-9 16,-4 0 7-16,-4 8 8 0,-4 2-8 0,-6 4-2 0,-5 5 30 15,-6 4 2-15,-2 1 33 16,-14 2 7-16,-5 0 2 0,-7 2-28 0,-4-2 19 16,-2 0-32-16,0-4-3 0,2-1 0 15,3-4 0-15,2-3 1 16,8-3-1-16,2-3 0 0,5-2-3 0,4-2 0 16,5-2 3-16,1-2 12 0,0 0 13 15,0 0 42-15,7 0-7 0,6-6-9 16,10-1-50-16,10-4-1 0,13 0-2 15,7-3-14-15,6-2 14 0,3 1-74 16,0-1-74-16,-5 2-89 0,-4 0-79 16,-6 0-160-16,-6 1-174 0,-12 5-394 15</inkml:trace>
  <inkml:trace contextRef="#ctx0" brushRef="#br0" timeOffset="85084.15">22960 4106 800 0,'0'0'570'0,"0"0"-134"0,0 0-89 0,0 0-72 16,0 0-65-16,0 0-74 0,0 0-136 15,0 0-7-15,0 0-86 0,0 0 54 16,0 0 39-16,6 18 113 0,8-13 41 16,5 0-13-16,1-2-9 0,6-1-1 15,1-2-4-15,2 0-19 0,-1-1-20 16,-1-4-24-16,-3-4-7 0,-2 0-10 16,-2-3 6-16,-3 0 35 0,-6-2 39 15,-4 1 38-15,-6-1 31 0,-1 2-2 16,-10-3-64-16,-5 1-81 0,-3 1-47 15,-6 2-2-15,-1 2-31 0,-1 2-24 16,0 4-81-16,0 3-62 0,2 0-60 16,1 5-129-16,1 2-147 0,5 5-150 0,4-4-418 15</inkml:trace>
  <inkml:trace contextRef="#ctx0" brushRef="#br0" timeOffset="85607.22">24862 3521 1695 0,'0'0'348'15,"0"0"-241"-15,0 0 42 0,0 0 29 16,0 0-49-16,0 0-61 0,0 0-68 15,0 0-23-15,0 0-12 0,0 0-1 16,0 0 14-16,88-22 22 0,-65 22 0 16,2 0 35-16,1 0-35 0,-5 0-148 15,2 0-154-15,-3 0-220 0,-8 0-497 16</inkml:trace>
  <inkml:trace contextRef="#ctx0" brushRef="#br0" timeOffset="85724.03">24914 3646 813 0,'0'0'583'0,"0"0"-375"0,0 0-130 0,0 0 78 16,0 0-29-16,120-16-127 0,-63 4-39 15,5-2-234-15,-14 3-479 0</inkml:trace>
  <inkml:trace contextRef="#ctx0" brushRef="#br0" timeOffset="86998.33">26459 3159 741 0,'0'0'1303'0,"0"0"-872"16,0 0-241-16,0 0-58 0,0 0-42 0,0 0-6 15,0 0 21-15,0 0 17 16,0 0-1-16,0 0-41 0,-1 1-45 0,-1 1-22 15,-4 2-13-15,-1 3-1 0,-3 3 1 16,2 2 18-16,0 0-3 0,1 4-15 16,-1 0-1-16,3 1-2 0,4 0-10 15,1-3-2-15,0 2 2 0,3-2 10 16,5-1-32-16,5-2-96 0,3 0 48 16,1-5 83-16,6-1 3 0,-2-2 67 15,2-3 42-15,-2 0 9 16,-3-6-23-16,0-1 16 0,-5-5 12 0,-1-2-10 15,-5-3-40-15,-3-2-22 0,-4-3-7 16,0-2 25-16,-8-1-19 0,-3 2-50 0,-4 3-3 16,-2 2-24-16,-2 3-26 0,-1 6-41 15,-1 3-41-15,0 4-76 0,2 2-67 16,4 0-92-16,4 4-215 0,5 0-516 16,6 4-317-16</inkml:trace>
  <inkml:trace contextRef="#ctx0" brushRef="#br0" timeOffset="87161.21">26855 3327 1950 0,'0'0'660'15,"0"0"-165"-15,0 0-99 0,0 0-131 0,0 0-63 16,0 0 2-16,0 0-138 0,0 0-66 16,0 0-15-16,0 0-91 0,0 0-108 15,-4-38-73-15,13 31-133 0,5 2-178 16,-2 1-521-16</inkml:trace>
  <inkml:trace contextRef="#ctx0" brushRef="#br0" timeOffset="88138.73">27204 3009 337 0,'0'0'280'0,"0"0"-107"0,0 0-3 0,0 0-7 16,0 0-4-16,0 0 43 0,0 0 6 16,0 0-10-16,0 0-45 0,0 0-62 0,0-11-14 15,0 11 37-15,0 0 28 0,0 0-13 16,0 0-51-16,0 2-78 0,0 3 25 16,0 4-12-16,0 0 135 0,2 4-3 15,2 3-36-15,-3 2-36 0,4 1-6 16,-5 3-15-16,3-1-11 0,-3 3 0 15,0-1 1-15,0 0-14 0,0-2-15 16,0-3 6-16,0-3-19 0,0-2 0 16,0-1-48-16,0-5-41 0,0-1-61 15,0-1-29-15,0-4-30 0,0 0-58 16,2-1-21-16,7 0 42 0,5-3-99 16,2-7-114-16,4-1-39 0,-2 2-151 15</inkml:trace>
  <inkml:trace contextRef="#ctx0" brushRef="#br0" timeOffset="88365.05">27514 3059 1019 0,'0'0'655'0,"0"0"-191"0,0 0-47 0,0 0-30 15,0 0-83-15,0 0-100 0,0 0-93 16,0 0-80-16,0 0-8 0,0 0-22 16,92 4 21-16,-57 5 6 0,-1 3-9 15,-1 2 60-15,-2 1-16 0,-5 3-31 16,-9-1-17-16,-3 1-3 0,-3-1-12 15,-7-3-3-15,-3 0 3 0,-1-2-1 16,-3-1-14-16,-5-1-20 0,-6-2-34 0,-3 2-32 16,-3-4-70-16,-1-4-112 0,-1 1-51 15,-2-3-94-15,1 0-166 0,0-3-213 16,2-3-216-16</inkml:trace>
  <inkml:trace contextRef="#ctx0" brushRef="#br0" timeOffset="88521.22">27550 3044 1194 0,'0'0'475'0,"0"0"-160"16,0 0-62-16,0 0-78 0,96-60-46 16,-62 46-19-16,3 1-45 0,4 2-36 15,3-1-7-15,0 3 1 0,-1 0-23 16,-4 3-94-16,-5 1-132 0,-4 2-58 16,-4 2-57-16,-7 1-95 0,-3 0-101 15,-7 0-181-15</inkml:trace>
  <inkml:trace contextRef="#ctx0" brushRef="#br0" timeOffset="89268.96">26672 3716 355 0,'0'0'529'0,"0"0"-204"16,0 0-110-16,0 0 10 0,0 0-17 0,91-22-39 15,-52 14-46-15,9-1-62 0,6 0-28 16,4 1-7-16,7 1 9 0,3-1-31 16,-1 1-4-16,1 1 29 0,-1 1-29 15,-3 0 0-15,-3 0-81 16,-3-2-62-16,-7 2-120 0,-4 1-133 0,-6 2-28 16,-6-2 10-16,-6 2-98 0</inkml:trace>
  <inkml:trace contextRef="#ctx0" brushRef="#br0" timeOffset="97881.97">26798 3950 589 0,'0'0'381'0,"0"0"-211"0,0 0-11 16,0 0 47-16,0 0-21 0,0 0-13 15,0 0-45-15,0 0-33 0,0 0-16 16,0 0-10-16,1-9-4 0,-1 9-12 15,0 0-10-15,0 0-13 0,0 0-16 16,0 0-13-16,0 0-1 0,0 0 0 0,0 0-12 16,0 0-6-16,0 0-4 0,0 0-32 15,0 0-39-15,0 0-39 0,0-1-71 16,0-1-92-16,0 2-101 0,0 0-111 16,0-1-164-16,0 5 659 0</inkml:trace>
  <inkml:trace contextRef="#ctx0" brushRef="#br0" timeOffset="98946">15965 5201 1369 0,'0'0'377'0,"0"0"-175"0,0 0-144 0,0 0-32 15,0 0-25-15,0 0 67 0,0 0-40 16,69-69-28-16,-41 53-2 0,7 2-27 15,4 0-7-15,6 0-87 0,2 1-30 16,-2 0 14-16,-2 3-11 0,-5 2-78 16,-12 2-195-16</inkml:trace>
  <inkml:trace contextRef="#ctx0" brushRef="#br0" timeOffset="100086.25">13481 4860 1253 0,'0'0'309'15,"0"0"-211"-15,0 0-24 0,0 0 63 16,0 0 19-16,0 0-33 0,0 0-32 15,0 0-53-15,0 0-34 0,0 0-2 16,0 0 0-16,-1 1-2 0,1-1-3 16,0 3 3-16,-2-2 3 0,2 2 29 15,0-2-32-15,0-1-16 0,0 0 16 0,0 0 123 16,6 0 94-16,6-1-56 0,10-6-46 16,11-4-6-16,10-6-44 0,13-2-33 15,9-3-13-15,8-4-19 16,5 2-1-16,3-4 1 0,-2 2-1 0,1 0-89 15,-5 3-13-15,-6 1-3 0,-10 4-42 16,-12 5-36-16,-11 4-71 0,-10 5-138 16,-14 3-267-16,-8 1-440 0</inkml:trace>
  <inkml:trace contextRef="#ctx0" brushRef="#br0" timeOffset="101065.21">11186 5049 1385 0,'0'0'397'0,"0"0"-277"0,0 0-48 16,0 0 77-16,0 0 0 0,0 0-46 15,0 0-22-15,0 0-10 0,0 0 68 16,0 0 3-16,-7 4-55 0,21-13-10 0,6 0-10 16,5-2-25-16,3-5-7 15,1 1-6-15,4-3-13 0,2-2-16 0,4-1 0 16,4-3 11-16,5 0-11 0,4-3-18 16,4 1-58-16,1 0 8 0,-2 3 23 15,0 2-35-15,-6 5-36 0,-9 0-38 16,-6 5-30-16,-12 3-62 0,-7 4-66 15,-7 3-39-15,-5 1-43 0,-3 0 3 16,0 0 91-16,0 0-69 0</inkml:trace>
  <inkml:trace contextRef="#ctx0" brushRef="#br0" timeOffset="106499.97">6085 6086 148 0,'0'0'300'0,"0"0"-111"0,0 0-49 16,0 0-29-16,0 0 3 16,0 0 33-16,0 0 22 0,0 0-26 0,0 0 7 15,0 0 29-15,-51-1-30 0,45 1 7 16,-3 0 126-16,5 0 150 0,0 0-201 16,-1 0-125-16,-4 0-71 0,-2 0-35 15,-2 0 0-15,-5 0 17 0,0 3 9 16,-2-2-24-16,4 1 49 0,5-1 6 15,3 2-19-15,2-3-19 0,5 0-19 16,1 0-1-16,0 0-34 0,0 0 4 16,0 0-11-16,0 0 7 0,0 0-7 0,0 0-25 15,6 0-9-15,1 0 5 0,7 0 71 16,5 0 48-16,7-2-9 0,4-2-36 16,4 0-3-16,0-1-23 0,5 0 1 15,-3-2-13-15,4-1-7 0,1 0 23 16,2-2 15-16,-1-3-8 0,2 0 8 15,1-3 2-15,0 4-11 0,1-5 12 0,-3 3-2 16,2-2-10-16,-5 3-16 0,-8 5 10 16,-6-2 16-16,-11 8 2 0,-6-1-77 15,-9 3 17-15,0 0-13 0,-11 0 6 16,-4 5-161-16,-5 3-235 0,-2 1-177 16,4 0-144-16</inkml:trace>
  <inkml:trace contextRef="#ctx0" brushRef="#br0" timeOffset="107070.06">7630 5846 143 0,'0'0'229'0,"0"0"-56"16,0 0-53-16,-99 27-45 0,77-23 49 0,4-2-39 15,3 1-10-15,2-1 0 0,6-1 19 16,3-1 7-16,2 0 29 0,1 0-22 15,1 0-17-15,-2 0 3 0,2 0 4 16,0 0-4-16,0 0 13 0,0 0 16 0,0 0-6 16,0 0-20-16,0 0-26 0,0 0-26 15,0 0-22-15,3-3 32 0,3-1-55 16,4 0-20-16,6-3-25 0,4-3 45 16,6 0 0-16,2-1-1 0,2-2-18 15,2 1 6-15,-5 2-23 0,-1 0-19 16,-6 2-58-16,-7 3-20 0,0-1-52 15,-5 3-72-15,4-1-100 0,1-2-116 16,-3 0-257-16</inkml:trace>
  <inkml:trace contextRef="#ctx0" brushRef="#br0" timeOffset="107382.24">8410 5718 650 0,'0'0'365'0,"0"0"-140"15,0 0-82-15,0 0-16 0,0 0-3 16,0 0-20-16,0 0-23 0,88-38-6 15,-72 32-14-15,4-1 7 0,3-2-12 0,1 1-40 16,4 1 10-16,1-2-24 16,4 0 14-16,3-2 2 0,0 1-18 0,3-2-13 15,0 4 11-15,0-3-14 16,-3 4-94-16,-2 0-127 0,-5 2 22 0,-3 1-127 16,-7 3-88-16,-3 0-277 0</inkml:trace>
  <inkml:trace contextRef="#ctx0" brushRef="#br0" timeOffset="115148.4">11837 12324 191 0,'0'0'349'0,"0"0"-7"15,0 0-107-15,0 0 9 16,0 0-39-16,0 0-23 0,0 0-26 0,-13-69 7 15,7 56-14-15,2-1-20 16,-1 1 65-16,0 0 125 0,1 0-139 0,-1 0-154 16,1 3 44-16,1-1 61 0,0 5 3 15,2 0-39-15,-2 0 0 0,0 5-6 0,3 0-10 16,0 1-24-16,0 0-55 0,0 0-59 16,0 2-49-16,0 8-47 0,0 4-7 15,6 9 162-15,1 7 92 0,0 3-60 16,2 6 9-16,-1 1-19 0,1-1-18 15,0 6 40-15,1-1-12 0,-2 0 2 16,1-2 42-16,0 0-75 0,-1-2 15 16,-2-3-13-16,0-5 32 0,-2-2-13 15,2-3-22-15,-3-7-17 0,3-2 2 16,-3-3-39-16,-2-5-32 0,-1-4-18 16,0-2-1-16,0-3-22 0,0-1 8 0,0 0 46 15,0-5-4-15,-1-7-126 16,-4-4-303-16,0 2-692 0</inkml:trace>
  <inkml:trace contextRef="#ctx0" brushRef="#br0" timeOffset="115502.59">12124 12347 1909 0,'0'0'586'0,"0"0"-392"16,0 0 9-16,0 0 78 0,0 0-3 15,0 0-78-15,0 0-93 0,0 0-66 16,0 0-41-16,0 0-30 0,17-20-26 15,-20 25-42-15,0 2-55 0,1 1-43 16,-3 5 196-16,-1 4 26 0,-5 1-4 16,-4 5 38-16,-6-1-34 0,-5 2 53 15,-1-3-47-15,-2-2-19 0,6-1-26 16,3-4-57-16,5-6 35 0,5-1-3 0,7-3-3 16,0-2 2-16,3-1-5 15,0 2 9-15,0 0-1 0,0-1 1 0,0 2 35 16,5 1 12-16,1 2 10 0,3-1 7 15,3 4 25-15,4 2 14 0,1 1-8 16,6 0 42-16,3-2-64 0,1 1-38 0,4 0-137 16,2-1 48-16,-1 0 89 0,1-1 0 15,1-1-89-15,0-2-68 0,-1-1-81 16,0-2-3-16,-3-2-89 0,-1-1-170 16,-9 0-239-16</inkml:trace>
  <inkml:trace contextRef="#ctx0" brushRef="#br0" timeOffset="115800.24">12791 12268 1848 0,'0'0'642'0,"0"0"-330"0,0 0-35 16,0 0 0-16,0 0-45 0,0 0-83 15,0 0-83-15,71-67-48 0,-48 57-18 16,4 2-16-16,2-2 4 0,1 3-1 16,1-1 13-16,-3-1-1 0,1 3-61 15,0-1-77-15,0 2-61 0,-2 2-52 16,-2 3-73-16,-6 0-94 0,-4 6-93 15,-7 0-468-15</inkml:trace>
  <inkml:trace contextRef="#ctx0" brushRef="#br0" timeOffset="115987.98">12817 12484 2387 0,'0'0'593'16,"0"0"-375"-16,0 0-30 0,0 0 22 15,0 0-55-15,0 0-108 0,0 0-47 16,115-29-38-16,-64 17 16 0,-1 0-3 16,2 0-115-16,-8 4-53 0,-6-2-98 15,-9 5-175-15,-6 2-171 0,-9 0-571 16</inkml:trace>
  <inkml:trace contextRef="#ctx0" brushRef="#br0" timeOffset="117212.97">14676 10939 1468 0,'0'0'598'0,"0"0"-317"0,0 0-70 0,0 0 8 0,0 0 63 16,0 0-35-16,0 0-50 0,0 0-61 16,0 0-82-16,0 0-54 0,-29-42-15 15,29 42-33-15,0 3-37 0,3 4-45 16,6 7 130-16,1 5 51 0,4 8-7 16,0 0-15-16,1 7-13 0,0-1 2 15,-3 2-2-15,-1-1-3 0,-3-2 0 16,2-1-13-16,-4-1 22 0,-2-1-22 15,2-5-22-15,-3 0-57 0,0-5-49 16,0-3-2-16,0-4-27 0,-3-2-41 16,3-4-50-16,-3-4-82 0,0-2-146 15,0 0-185-15,0-4-411 0</inkml:trace>
  <inkml:trace contextRef="#ctx0" brushRef="#br0" timeOffset="117534.27">14657 10903 1114 0,'0'0'1107'0,"0"0"-729"0,0 0-88 16,0 0-52-16,0 0 20 0,9-72-39 16,-3 63-58-16,4 0-63 0,2-1-42 15,3 1-30-15,6-2-11 0,6 0-2 16,5-1 9-16,5 2-20 0,3 1 8 15,-1 4-9-15,-1 4-2 0,-2 1-20 16,-4 5-7-16,-5 5-9 0,-5 4 2 0,-8 3 16 16,-5 1 16-16,-9 5 3 0,-2 2 28 15,-14 4 13-15,-7 2-10 0,-4 1 4 16,-9 3-21-16,-3-3-14 0,0 2-87 16,1-3-39-16,3-6-29 0,7-2-76 15,5-3-44-15,7-4-129 0,8-4-142 16,5-4-276-16,3 0-545 0</inkml:trace>
  <inkml:trace contextRef="#ctx0" brushRef="#br0" timeOffset="117825.03">15123 11176 665 0,'0'0'1432'0,"0"0"-779"0,0 0-166 0,0 0-115 15,0 0-100-15,0 0-74 0,0 0-54 16,0 0-88-16,0 0-56 0,0 0-15 15,0 0-35-15,-42 22-34 0,39-16-20 16,3 4 7-16,0-2 47 0,2 2 12 16,6 0 13-16,4 0 25 0,5-1 1 15,2-1 11-15,4-2-12 0,0-3 0 16,0-2 1-16,0-1 28 0,-3-1 5 16,-1-6-2-16,-1 1 12 0,-1-2 6 15,-4-3 10-15,-2-2-7 0,-1-4 13 16,-1-2-1-16,-1-5-40 0,-3 1-25 0,-1-1-75 15,-1 1-18-15,0 3-77 0,1 5-66 16,-1 4-174-16,2 1-234 0,0 4-453 16,2 1-466-16</inkml:trace>
  <inkml:trace contextRef="#ctx0" brushRef="#br0" timeOffset="118249.23">15566 11078 1076 0,'0'0'1557'0,"0"0"-998"0,0 0-234 16,0 0-16-16,0 0-72 0,0 0-66 0,0 0-74 16,0 0-54-16,0 0-43 15,0 0-28-15,17-21-34 0,-6 13-3 16,4 1 18-16,2 1 13 0,2-1 15 16,2 1 6-16,0 0 11 0,0 0-23 0,1 1-63 15,-3 3 12-15,-4-1 7 0,-5 2 12 16,-1 1 29-16,-5 0 6 0,-1 0 3 15,-3 0 16-15,0 0-16 0,0 0-6 16,0 0-7-16,0 4-22 0,0 2 32 0,0 5 22 16,-4 1 73-16,-5 2 3 0,1 3 3 15,-3 0-16-15,-1-2-13 0,0 1-9 16,2-2-10-16,0-1-15 16,0 1-16-16,2-1 2 0,-1-1 0 0,1-1-2 15,2-2-1-15,4 0-12 0,-1-2 10 16,3-2-22-16,-2-2 13 0,2 0 8 15,0-2 2-15,2 1 2 0,5-2 19 16,5 0 34-16,6 0 17 0,7-3-1 16,8-6-69-16,6 0-16 0,7-5-104 15,0 1-77-15,4 0-81 0,-2 0-89 0,-2 3-76 16,0-2-164-16,-12 6-494 0</inkml:trace>
  <inkml:trace contextRef="#ctx0" brushRef="#br0" timeOffset="118482.99">16515 10946 2350 0,'0'0'602'15,"0"0"-345"-15,0 0-88 0,0 0 24 16,0 0-101-16,0 0-49 0,0 0-43 0,81-53-22 15,-54 46 20-15,0 3 0 16,-2 0-1-16,0 0-16 0,-2 1 6 0,-2-1-37 16,1 2-93-16,1-2-58 0,4 0-61 15,4 0-98-15,2-1-90 0,3 0-173 16,-7-1-537-16</inkml:trace>
  <inkml:trace contextRef="#ctx0" brushRef="#br0" timeOffset="118963.05">17492 10539 2603 0,'0'0'763'0,"0"0"-389"0,0 0-166 16,0 0 37-16,0 0-34 0,0 0-38 15,0 0-62-15,0 0-69 0,0 0-42 16,0 0-24-16,-20-18-26 0,20 19-51 0,-3 8-79 16,0 9 78-16,0 8 102 0,-1 5 37 15,1 4-9-15,2 2-16 0,1-1-12 16,0 0-1-16,4-3 0 0,3-3-52 15,2-1-18-15,-1-5-13 0,1-2-17 16,0-3-85-16,-1-5-85 0,-2-1-57 16,0-3-72-16,-2-3-22 0,-1-2-142 0,-3-4-496 15</inkml:trace>
  <inkml:trace contextRef="#ctx0" brushRef="#br0" timeOffset="119217">17300 10548 696 0,'0'0'1487'0,"0"0"-1124"0,0 0-112 16,0 0 38-16,14-68-21 0,6 47-52 15,4 2-83-15,5 0-29 0,4 1-34 16,2 2-23-16,2 3-10 0,-1 6 4 16,3 2-13-16,-2 5-12 0,1 0-16 15,-5 10-19-15,-4 0-6 0,-7 3 3 16,-9 0-9-16,-7 1 6 0,-6 1 15 15,-5 3 10-15,-12 3 32 0,-8 3 11 16,-8 5-43-16,-7 2-15 0,-2-1-108 16,2 3-69-16,4-1-151 0,8-2-157 0,10-10-266 15,6 10-760-15</inkml:trace>
  <inkml:trace contextRef="#ctx0" brushRef="#br0" timeOffset="119517.36">17789 10790 1914 0,'0'0'670'16,"0"0"-226"-16,0 0-204 0,0 0-135 15,0 0-57-15,0 0-48 0,0 0-35 16,0 0 3-16,0 0 32 0,0 0 23 16,0 0 12-16,54 54 3 0,-27-43 0 15,3 0 3-15,5-3-6 0,-1-3-7 16,4-4 1-16,-2-1 15 0,-2-4 4 0,0-5 24 15,-1-5-6-15,-2-3 63 0,-2-3 82 16,-4-1-22-16,-5-2-28 0,-6 1 49 16,-5 0-42-16,-1 4-39 0,-5 3-38 15,-1 0-54-15,-2 3-37 0,0 0-3 16,-2 0-79-16,-5 1-80 0,2 3-75 0,-6 3-28 16,1 5-144-16,-4 0-325 0,-1 4-457 15,1 2-264-15</inkml:trace>
  <inkml:trace contextRef="#ctx0" brushRef="#br0" timeOffset="120344.28">14469 12111 2043 0,'0'0'508'0,"0"0"-369"0,0 0 60 15,0 0-25-15,0 0-85 0,0 0-78 16,0 0-9-16,90-18-1 0,-29 7 66 0,18-2 16 15,23-3-32-15,19-2 9 0,20-3-25 16,17-1 20-16,16-1-14 0,12 0-41 16,9 1 3-16,9 0-1 0,2 0 20 15,4 2 16-15,-1-1-38 0,-1 0-14 16,-5 2 14-16,-5-3 2 0,-8 2 0 16,-11 0 12-16,-15 4-14 0,-17 0-16 15,-20 2-40-15,-15 2 52 0,-21 1-21 16,-13-2 13-16,-14 2 12 0,-10 2 16 0,-9-1-3 15,-8 2-12-15,-8-1 2 0,-7 3-1 16,-3 2-2-16,-8 2-23 0,-4-1-72 16,-2 2-65-16,-5 1-57 0,0 0-82 15,0 0-114-15,-5 0-194 0,0 2-219 16</inkml:trace>
  <inkml:trace contextRef="#ctx0" brushRef="#br0" timeOffset="121056.04">14640 12868 2040 0,'0'0'511'0,"0"0"-247"16,0 0-16-16,0 0 33 0,0 0-15 15,0 0-51-15,0 0-117 0,0 0-98 16,0 0-10-16,0 0-31 0,-5-6-12 16,10 20 53-16,5 4 66 0,2 7 15 15,2 4-24-15,4 1-22 0,-1 0-19 16,-1 1-3-16,-1-1-10 0,0-1 12 16,2 1-8-16,-4-2-7 0,0-1-70 15,-1 0-9-15,-1-3-5 0,-1-2-5 16,-3-1-43-16,-1-4-84 0,-1-3-115 15,-5-3-109-15,0-3-97 0,0-4-442 16</inkml:trace>
  <inkml:trace contextRef="#ctx0" brushRef="#br0" timeOffset="121367.14">14656 12906 2040 0,'0'0'537'0,"0"0"-273"0,0 0-7 0,-4-77 1 16,14 52-35-16,5 2-52 0,5 1-80 15,5 2-13-15,3 2 13 0,2 4-21 16,2 3-13-16,2 5-37 0,1 2-20 16,0 4 0-16,-1 0 0 0,0 4 0 15,-6 2 1-15,-2 6-1 0,-6-1-18 16,-5 3-4-16,-7 3-13 0,-5 4 33 0,-3 1 2 15,-4 5 34-15,-11 0 12 0,-5 2-8 16,-6 1-10-16,-1-2 9 16,-1-2-37-16,1-2-68 0,4-3-70 15,6-3-38-15,4-2-111 0,6-1-130 0,5-2-103 16,2 0-56-16,0-3-237 0</inkml:trace>
  <inkml:trace contextRef="#ctx0" brushRef="#br0" timeOffset="121683.87">15143 13123 1850 0,'0'0'1214'0,"0"0"-898"0,0 0-59 16,0 0 23-16,0 0-75 0,0 0-74 0,0 0-116 16,0 0-15-16,0 0-93 0,0 0 3 15,0 0 29-15,-35 7 30 0,38 3-1 16,5 1 30-16,2 2 2 0,4-2 2 15,2 1 0-15,4-1-2 0,3 1-15 16,3-2-10-16,5-1 0 0,4-2 8 16,-3-2 17-16,3-4 15 0,-4-1 7 15,-2 0-9-15,-4-8 15 0,-6-2 25 16,-2-3 27-16,-6-2 10 0,-5-2 44 16,0 0 46-16,-3-1-69 0,-2 0-79 0,-1 0-32 15,0 0-25-15,0 1-36 16,0 2-85-16,0 0-71 0,0 2-60 0,4 2-178 15,2 1-223-15,0 5-387 0,8-2-524 0</inkml:trace>
  <inkml:trace contextRef="#ctx0" brushRef="#br0" timeOffset="122091.99">15563 13005 2097 0,'0'0'772'16,"0"0"-317"-16,0 0-62 0,0 0-123 0,0 0-109 15,0 0-89-15,0 0-72 0,0 0-16 16,0 0-8-16,0 0 24 0,77-8 2 16,-48 5 11-16,4-2 18 0,-2-1-6 15,-3 1-22-15,0 0-2 0,-5 1-1 16,-3 0-2-16,-1 0 1 0,-5 2 0 16,0-1-2-16,-2 2-19 0,-2 0 3 15,-5 0-12-15,-1 1-3 0,-3 0 9 16,-1 0 12-16,0 0 12 0,0 0-2 0,0 0 3 15,0 0-1-15,-1 2-11 0,-3 3-9 16,-4 3 21-16,-2 2 65 0,-5 3 4 16,0 3-25-16,-4-1-32 0,5 0-12 15,-2-1 0-15,4 1-1 0,4-5-21 16,1 1-3-16,2-2 7 0,1-2 14 16,3-1-8-16,1 1-4 0,0-2-2 15,5 2 18-15,5-1 3 0,6-1 44 16,4 0 2-16,8-2-5 0,3-2-13 15,4-1-15-15,7 0-16 0,2-1-4 0,1-6-117 16,1 0-45-16,-1-3-51 0,-4 2-52 16,-1-3-87-16,-4 0-180 0,-10 2-459 15,4-7-571-15</inkml:trace>
  <inkml:trace contextRef="#ctx0" brushRef="#br0" timeOffset="122357.51">16858 12804 2365 0,'0'0'747'0,"0"0"-355"15,0 0-73-15,0 0-109 0,0 0-121 16,0 0-89-16,0 0-6 0,91-26-32 15,-56 20 6-15,6 2 7 0,0-1 6 16,2 3-3-16,-4 0-85 0,-5 2-47 16,-3 0-58-16,-4 0-110 0,-3 0-140 15,-3 0-120-15,-6-1-146 0,10-2-633 16</inkml:trace>
  <inkml:trace contextRef="#ctx0" brushRef="#br0" timeOffset="122620.99">17677 12627 2200 0,'0'0'678'16,"0"0"-259"-16,0 0 0 0,0 0-102 0,0 0-116 16,0 0-104-16,0 0-97 0,0 0-53 15,0 0-71-15,0 0 124 0,0 0 56 16,43 54-12-16,-29-32-25 0,-1 2-7 15,0 0 4-15,0 1-1 0,-2 0 7 16,1-1-22-16,0-2-45 0,-1 1-51 0,-2-1-16 16,-2-2-21-16,1 1-40 0,-2-3-86 15,-3-4-79-15,-1-1-95 16,-2-4-48-16,0-2-97 0,-2-5-187 0</inkml:trace>
  <inkml:trace contextRef="#ctx0" brushRef="#br0" timeOffset="122923.49">17615 12533 1988 0,'0'0'479'0,"0"0"-195"0,0 0 31 16,-2-87 7-16,5 60-5 0,6 6-84 16,1 0-50-16,0 4-40 0,0 4-46 15,3 2-11-15,0 3-24 0,7 1-62 16,7 0-6-16,8 3-28 0,7 0 22 0,7 3 9 15,2 1 0-15,2 0-19 0,-3 3 21 16,-8 3-24-16,-6 1 0 0,-9 0-6 16,-7 1-9-16,-8 1-35 0,-7 3-12 15,-5 3 21-15,0 6 56 0,-15 2 10 16,-11 4 44-16,-6 1 6 16,-10 3-7-16,-2-1-43 0,1-2-56 0,1-1-101 15,7-2-54-15,8-1-93 0,7-1-94 16,5-3-52-16,4-2-65 0,5-4-196 15,4 1-564-15</inkml:trace>
  <inkml:trace contextRef="#ctx0" brushRef="#br0" timeOffset="123418.06">18150 12781 1269 0,'0'0'1663'15,"0"0"-1177"-15,0 0-166 0,0 0-53 16,0 0-125-16,0 0-98 0,0 0-44 16,0 0-94-16,0 0-57 0,0 0 151 15,23 36 15-15,-12-16 35 0,3 1-34 0,0 0-14 16,-2 0 1-16,-3-2-2 0,0-1-1 15,-1 0-52-15,-1-4 5 0,-1-1 3 16,-4-4 3-16,1 0-15 0,-2-4-23 16,-1-2-7-16,0-2-5 0,0-1 18 15,0 0 31-15,0 0 42 0,0-2 62 16,0-5 55-16,0-2-117 0,3-3 13 0,1 1 2 16,2-2 1-16,-2 0 48 0,4 1 46 15,-3 1-25-15,3 3-4 0,1 0-37 16,2 1-25-16,3 0-5 0,1 4-14 15,5-1 0-15,3 2-27 0,1 2 27 16,4 0 15-16,-1 3 2 0,0 6-16 16,1 0 24-16,-4 1 6 0,-3 2-15 0,-3-1-16 15,-5 2-3-15,-4-1 3 16,-8 1 11-16,-1-1 8 0,-1 1-1 0,-12-1 26 16,-9-2 25-16,-8-1 11 0,-7-1-36 15,-8-4-44-15,-7-1-212 0,-3-3-136 16,6 0-165-16,3 0-231 0,14 0-623 15</inkml:trace>
  <inkml:trace contextRef="#ctx0" brushRef="#br0" timeOffset="124456.4">15388 10620 2044 0,'0'0'508'0,"0"0"-250"15,0 0-123-15,0 0 41 0,0 0 22 16,0 0-74-16,0 0-114 0,0 0-10 16,0 0-32-16,0 0 7 0,0 0 9 15,-20-10 0-15,26 10 16 0,1 0 25 16,7 0 29-16,2 0 4 0,6-3-4 0,4-3 15 16,4-2-6-16,3-3-18 0,3-2-4 15,0-3-26-15,4-1-15 0,-5-1-2 16,1-1 2-16,-1-1 32 0,-2-2-32 15,2-4-29-15,1 0-189 0,1 0-65 16,-4 6-27-16,-3 2 24 0,-2 3-89 16,-5 8-183-16,-4 2-540 0</inkml:trace>
  <inkml:trace contextRef="#ctx0" brushRef="#br0" timeOffset="124756.18">17767 10499 1776 0,'0'0'499'0,"0"0"-195"16,0 0-107-16,0 0-5 0,104-68-25 15,-67 50-77-15,5-3-39 0,3 3-41 16,3-1-10-16,5 0-22 0,1 1-7 16,3 1-63-16,1 0-43 0,-4 4-48 15,-4 4 29-15,-7 1-14 0,-9 5-117 16,-11 1-82-16,-10 2-254 0,-7 0-524 16</inkml:trace>
  <inkml:trace contextRef="#ctx0" brushRef="#br0" timeOffset="125313.18">15501 12345 1636 0,'0'0'471'0,"0"0"-277"0,0 0 19 16,0 0 116-16,0 0-21 0,0 0-97 16,0 0-100-16,0 0-63 0,0 0-13 15,0 0-1-15,0 0-34 0,9-12-28 16,20 2-55-16,6-1 29 0,7-1 42 16,5-1 12-16,0 0 1 0,-3-1 11 15,-2 0-12-15,-6 1-94 0,-3 4-46 16,-4 0-43-16,0 2-32 0,0 2-37 15,2 3-58-15,3 2-92 0,5 0-132 16,-9 0-580-16</inkml:trace>
  <inkml:trace contextRef="#ctx0" brushRef="#br0" timeOffset="125657.99">18711 12247 1701 0,'0'0'471'0,"0"0"30"0,0 0-138 0,0 0-184 16,0 0-42-16,0 0-6 0,0 0-84 15,0 0-47-15,98-64-35 0,-64 50 4 16,2-1 11-16,3 2 19 0,2 1-15 0,0-1-60 16,-1 0-74-16,0 1-39 0,-4 2-39 15,-1 2-43-15,-6 3-110 0,-6 1-55 16,-7 3-78-16,-7 0-213 0</inkml:trace>
  <inkml:trace contextRef="#ctx0" brushRef="#br0" timeOffset="130196.13">12957 15343 46 0,'0'0'1692'0,"0"0"-1196"0,0 0-192 16,0 0 51-16,0 0-26 0,0 0-74 15,0 0-23-15,0 0-78 0,0 0-76 16,0 0-49-16,-9-17-29 0,9 17-35 16,0 0-6-16,0 0-3 0,0 0-16 15,3 3-15-15,1 4-52 0,1 6 102 16,2 6 25-16,2 4 28 0,1 6 10 16,-3 1-6-16,-1 0-19 0,-2-1-11 15,-1-2 1-15,-1-1-3 0,-1-4-71 0,-1-2-46 16,0-2-32-16,1-4-43 0,-1-1-52 15,3-4-45-15,-2-1-15 0,-1-3-46 16,0-4-69-16,3-1-73 0,0 0 62 16,0-5-95-16</inkml:trace>
  <inkml:trace contextRef="#ctx0" brushRef="#br0" timeOffset="130466.86">13192 15425 1557 0,'0'0'656'0,"0"0"-278"0,0 0-27 16,0 0-38-16,0 0-29 0,0 0-72 15,0 0-77-15,0 0-50 0,0 0-32 16,0 0-53-16,-9 0-6 0,6 0-57 16,0 0-38-16,-1 1-12 0,-2 7-4 0,-5 3-6 15,-4 5 123-15,-3 3 0 0,0 2-13 16,4-2-19-16,4-2 29 0,5-3-26 16,5-2 1-16,0 0-17 0,0-1 31 15,8 2 14-15,-1 1 32 0,3 0-1 16,3-1-30-16,-1 0-2 0,3-1 0 15,1-2 1-15,6-1 0 0,4-2-2 16,4-1-33-16,9-2-314 0,0-3-246 16,4-1-442-16,-4-3 1021 0,-10-1 16 15,4-3-1179-15</inkml:trace>
  <inkml:trace contextRef="#ctx0" brushRef="#br0" timeOffset="130668.11">13846 15541 336 0,'0'0'466'0,"0"0"-306"16,0 0-128-16,0 0-32 0,0 0-290 15,0 0-355-15</inkml:trace>
  <inkml:trace contextRef="#ctx0" brushRef="#br0" timeOffset="130892.13">13914 15658 1301 0,'0'0'601'0,"0"0"-312"16,0 0-101-16,0 0-49 0,0 0-4 15,0 0-25-15,0 0-72 0,86-27-38 16,-57 19-11-16,-1 1-51 0,2 0-31 16,-3 2-62-16,-4 0-94 0,-4 2-173 15,-9 2-238-15,-3 1-451 0</inkml:trace>
  <inkml:trace contextRef="#ctx0" brushRef="#br0" timeOffset="131235.87">14124 15512 691 0,'0'0'1428'0,"0"0"-1011"0,0 0-233 0,0 0-146 0,0 0 17 15,0 0-3-15,0 0-52 0,84-42-4 16,-55 35-28-16,1 1 31 0,0 3 1 16,-2-1-87-16,-4 2-45 0,-2 2-68 15,-6 0-75-15,-4 2-131 0,-7 3-186 16,-2-2-402-16</inkml:trace>
  <inkml:trace contextRef="#ctx0" brushRef="#br0" timeOffset="131383.31">14219 15652 1131 0,'0'0'713'0,"0"0"-243"0,0 0-121 16,0 0-101-16,0 0-139 0,0 0-48 15,0 0-16-15,92-27-45 0,-54 18-16 16,4-2-106-16,1 2-45 0,-1 1-133 16,-2 1-134-16,-11 1-284 0,11-3-567 0</inkml:trace>
  <inkml:trace contextRef="#ctx0" brushRef="#br0" timeOffset="131941.06">15349 15424 49 0,'0'0'1741'0,"0"0"-1229"16,0 0-208-16,0 0-104 0,0 0-56 16,0 0-144-16,0 0-35 0,0 0-20 0,0 0 43 15,0 0 8-15,-20 56 4 0,24-43 16 16,4-1-16-16,-1-3-1 0,1 0-15 15,3-3-10-15,-1-1-15 0,4-2 5 16,2 0 36-16,4-3 15 0,3 0 24 16,0-4-10-16,3-4 3 0,0-1 7 15,-1-2 83-15,-4-4-26 0,-3 1 57 16,-4-3 64-16,-5 0-46 0,-4 2-14 16,-5-2 26-16,0 1 74 0,-5 1-77 0,-6-2-90 15,-7 1-74-15,-4 1-14 0,0 2-4 16,-4 1-20-16,-1 3-55 0,0 4-103 15,-1 3-30-15,0 2-92 0,3 2-123 0,5 7-174 16,4-1-161-16,7 6-673 0</inkml:trace>
  <inkml:trace contextRef="#ctx0" brushRef="#br0" timeOffset="132173.09">16068 15520 1234 0,'0'0'579'0,"0"0"-283"0,0 0-170 0,0 0-97 16,0 0-29-16,0 0-118 0,0 0-168 15,0 0-254-15,0 0-232 0</inkml:trace>
  <inkml:trace contextRef="#ctx0" brushRef="#br0" timeOffset="133939.94">16272 15288 529 0,'0'0'405'0,"0"0"-112"16,0 0-72-16,0 0-42 0,0 0-65 16,0 0-46-16,0 0-33 0,0 0-35 0,0 0-81 15,0 0-4-15,0 0 85 16,0 5 13-16,0-1-13 0,0 0-38 0,0 0 8 16,0 2 30-16,0-2 3 0,0-1 23 15,0 2-6-15,0-2-10 0,0 1-10 16,0-1-3-16,0-2-26 0,0 0 9 15,0-1-6-15,0 1 0 0,0-1 13 16,0 0 13-16,0 0 12 0,0 0 57 16,0 0 5-16,0 1 37 0,-2-1-1 0,2 2-29 15,0 0-35-15,-1 1-45 0,-2 2 44 16,-1 1 7-16,-2 1-52 0,0 2-19 16,-4 0-59-16,4 0 13 0,-1-1 26 15,0-3-16-15,1 0 3 0,2-1-29 16,-1 0-69-16,1 0-81 0,1-1-69 15,0 1-38-15,0 0 12 0,0-1-82 16</inkml:trace>
  <inkml:trace contextRef="#ctx0" brushRef="#br0" timeOffset="134310.22">16207 15466 453 0,'0'0'795'0,"0"0"-303"0,0 0-249 16,0 0-106-16,0 0-43 0,0 0-17 16,0 0-29-16,0 0-48 0,0 0 0 15,0 0 6-15,0 0 23 0,-12 18-6 16,12-16-20-16,3 0 17 0,-1 0-7 0,-1-2 0 15,2 0 3-15,-2 0 32 0,2 0 36 16,2-3 23-16,0-1-43 0,2-3-25 16,-1 1-7-16,-1-1-13 0,-1 0 26 15,-3 2 35-15,-1-2 7 0,0 2 28 16,-1 0 10-16,-6-2-52 0,-2 1-22 16,-2 3-7-16,-1-2-25 0,3 3 4 15,2 0-23-15,-1 1-4 0,2 1-40 16,0 0-48-16,0 0-74 0,3 5-74 0,-1 2-56 15,4 0-34-15,0 5-111 0,4-3-177 16,6 5-553-16</inkml:trace>
  <inkml:trace contextRef="#ctx0" brushRef="#br0" timeOffset="134746.23">16836 15209 752 0,'0'0'1106'0,"0"0"-636"16,0 0-118-16,0 0-27 0,0 0-53 15,0 0-5-15,0 0-30 0,0 0-61 16,0 0-75-16,-82-41-60 0,74 47-41 15,-2 4-34-15,0 3-2 0,-1 4 14 16,4 1 3-16,2 2 4 0,2 1-13 16,3 0 2-16,0-2 1 0,3 1-38 15,6-5-37-15,-1-1-24 0,3-4-28 0,2 0 12 16,0-6 6-16,4 0 32 0,2-4 31 16,3 0 43-16,1-1 28 0,1-5 13 15,-2-5-12-15,1 0 57 0,-1-3 16 16,-5-3 37-16,-3-1 17 0,-5-3-7 15,-5-1-10-15,-4 2 62 0,0 0 19 16,-5 5-15-16,-7 2-40 0,-5 2-41 16,-5 3-46-16,0 3-50 0,-5 2-27 15,-2 3-66-15,-1 0-69 0,4 8-77 16,5 1-99-16,5 2-150 0,4 3-94 0,5-2-448 16</inkml:trace>
  <inkml:trace contextRef="#ctx0" brushRef="#br0" timeOffset="135872.06">16698 15118 3 0,'0'0'395'0,"0"0"-105"0,0 0-42 15,0 0-33-15,0 0-65 0,0 0-79 16,0 0-35-16,0 0-7 0,0 0 20 15,0 0-23-15,0-31-3 0,0 31-4 16,0 0-15-16,0 0-4 0,-1 0-16 0,-1 0-45 16,2 0-27-16,0 0 10 0,-3 1 58 15,2 2 18-15,-2 1-60 0,0 2-84 16,0 0-105-16,0 2-79 0,-1-2-120 16,27-40 396-16</inkml:trace>
  <inkml:trace contextRef="#ctx0" brushRef="#br0" timeOffset="136791.47">16786 15287 287 0,'0'0'561'0,"0"0"-66"15,0 0-98-15,0 0-108 0,0 0-56 16,0 0 7-16,0 0-50 0,-83 14-55 16,75-7-93-16,2-2-42 0,5 0-42 15,1 0-3-15,0-1 19 0,4 2-3 16,5-3-80-16,5 0 38 0,2-2 35 16,7-1 1-16,3-3 15 0,2-4 1 0,2-4 19 15,-1-1 2-15,-3-2 34 0,-5-2 19 16,-2 1 35-16,-7-2 26 0,-5-1 6 15,0-1-16-15,-6-1-38 0,-1 2 5 16,0 2-6-16,0 4 10 0,-1 4 38 0,-6 3 25 16,1 2-39-16,-1 3-101 0,-5 0-6 15,-3 6-48-15,-4 5 0 0,-4 5 13 16,-3 3 18-16,-2 4 20 0,4 2-19 16,2 0-3-16,6 0-10 0,6-2 19 15,6-1 13-15,4-2-23 0,0-2-25 16,7-4-64-16,3-1-4 0,3-4 7 15,0-3 28-15,3-4 84 0,1-2 4 16,-1 0 34-16,-1 0-6 0,-2-3 26 16,-2-3 13-16,-2 0 3 0,-3 1 9 15,-3-1 0-15,-2 1-19 0,-1 0-17 0,0 3 26 16,0-2-15-16,0 1-11 0,-3 2-22 16,-1-2-25-16,2 2-50 0,-1 0-20 15,2 1-16-15,-1-1-35 0,2-1-10 16,0 1 28-16,0 0 14 0,0-2-1 0,3 2-30 15,3-2 1-15,0 0 42 0,5 0 35 16,-3-1 42-16,0 0 3 0,1 0 74 16,-6-1 17-16,-2 0 41 0,-1 0 26 15,-3-3-26-15,-8 0-30 0,-4 0-63 16,-3 2-17-16,-3 2 10 0,-2 1-35 16,-1 3-10-16,-1 0-9 0,5 7 3 15,3-1-115-15,4 5-75 0,3-1-28 16,7 2-64-16,3 1-159 0,0-1-226 15,4-1-351-15</inkml:trace>
  <inkml:trace contextRef="#ctx0" brushRef="#br0" timeOffset="137314.31">17445 15168 375 0,'0'0'1084'0,"0"0"-580"0,0 0-170 0,0 0-47 16,0 0-22-16,0 0-66 0,0 0-43 16,0 0-41-16,0 0 3 0,0 0-38 15,0 0-36-15,16-67-28 0,1 61-16 16,3 2-26-16,3 2-2 0,3 2 6 0,1 0-10 16,-3 5 6-16,0 4 25 0,-2 3-1 15,-2 0-11-15,-6 3 13 16,-4 0 55-16,-3 2 21 0,-5 2 0 0,-2 2-13 15,-9 5 3-15,-7 1-6 0,-5 3-25 16,-5 0-10-16,-3 0 2 0,0-3-27 16,7-3-16-16,2-6 14 0,7-4-13 15,2-3-1-15,7-5 3 0,1-1-3 16,3-4 4-16,0 1 9 0,0-2 3 16,3 0 26-16,5 0-4 0,8-2 9 15,6-3-17-15,6-2-14 0,5-2-57 16,5-3-46-16,1 1-71 0,-1-1-71 0,-4 2-1 15,-5-1-59-15,-4 1-63 0,-4 1-102 16,-6 0-213-16,-3 3-416 0</inkml:trace>
  <inkml:trace contextRef="#ctx0" brushRef="#br0" timeOffset="137794.24">17861 15192 702 0,'0'0'561'15,"0"0"-86"-15,0 0-131 0,0 0-33 16,0 0-43-16,0 0-52 0,0 0-75 16,0 0-36-16,0 0 4 0,6-66 28 0,3 59-26 15,1 0-50-15,-2 2-23 0,3 0 0 16,1 3 9-16,0-3 4 0,2 3-13 16,1-1-13-16,0 1-22 0,0-1 0 15,-3 2 0-15,0 0-1 0,-1 1-2 16,-4 0-3-16,-2 0-22 0,0 0 0 0,-4 4 22 15,2-1-13-15,-3 1-12 16,0 3-26-16,0-2-3 0,0 2 3 0,-6 1 25 16,-1 0 7-16,0 0 19 0,1 0-32 15,-1 2-3-15,0-3 3 0,1 3 16 16,3-4 0-16,2 2-1 0,-1-3 4 16,2 0-3-16,0-1-3 0,2 0 22 15,2 0 38-15,5-1 13 0,-1 2-6 16,4 2 25-16,2-1 12 0,2 2-9 0,1 0-28 15,-2-1-23-15,1 2 12 0,-2-3-21 16,-4 2-1-16,-4-2-11 0,-5 3 48 16,-1 0 71-16,-3 3-14 0,-9 0-14 15,-4 2-33-15,-6 1-9 0,-1-1-16 16,-3-3-34-16,-1 0-25 0,1-2-16 16,1-4-59-16,2-3-61 0,4 0-62 15,2-2 1-15,7 0 2 0,4-3-45 16,5-2-115-16,1-4-128 0,3 2-570 15</inkml:trace>
  <inkml:trace contextRef="#ctx0" brushRef="#br0" timeOffset="137936.07">18288 15294 1406 0,'0'0'634'16,"0"0"-249"-16,0 0-75 0,0 0-56 16,0 0-21-16,0 0-79 0,0 0-75 15,0 0-79-15,0 0-60 0,0 0-93 16,0 0 6-16,-45 27-94 0,26-14-49 15,-4 4-50-15,-7 0-107 0,7-1-325 16</inkml:trace>
  <inkml:trace contextRef="#ctx0" brushRef="#br0" timeOffset="138183.16">16603 15896 2164 0,'0'0'633'0,"0"0"-334"16,0 0-79-16,0 0-70 0,0 0 43 0,0 0-104 16,0 0-86-16,126-35-2 0,-39 14 52 15,23-5-37-15,21-2-16 0,14-2-2 16,4 3 1-16,2 5-37 16,-5 4 3-16,-13 4 20 0,-12 4-109 0,-15 1 13 15,-14 5-51-15,-12-3-26 0,-14 3-40 16,-11-1-20-16,-11 0-10 0,-8 1-69 15,-7-1-124-15,-8 0-106 0,-7 0-212 16</inkml:trace>
  <inkml:trace contextRef="#ctx0" brushRef="#br0" timeOffset="142621.1">23765 14590 1588 0,'0'0'504'0,"0"0"-210"0,0 0-161 15,0 0-23-15,0 0 54 0,0 0 13 0,80-47-4 16,-56 37-49-16,1 1-47 0,-2 1 5 16,-4 2-15-16,-4 3-29 0,-7 2-12 15,-2 1-7-15,-6 0 22 0,0 0 3 16,0 1-28-16,-8 4-13 0,-9 5 41 15,-5 2 26-15,-11 5-14 0,-8 2-37 16,-6 2-19-16,-2 1-28 0,2-2-38 16,4 1-42-16,6-3 17 15,7 0-39-15,6-3-7 0,3 0 6 0,4-1 3 16,6-1-4-16,-1-1-9 0,8 0 9 16,2 0 41-16,2-2 91 0,6-1 4 15,6 0 102-15,4 0-16 0,4 1 0 16,6 1 16-16,2-1-9 0,3 0-24 0,2 2-9 15,4-2-3-15,2 1-16 0,6 0-14 16,1-1-15-16,4 3-14 0,1-1 14 16,-1 0 11-16,-8 0-27 0,-5-1-115 0,-15-1-118 15,-7 0-89-15,-15 2-46 0,-5 1-229 16,-9-4-585-16</inkml:trace>
  <inkml:trace contextRef="#ctx0" brushRef="#br0" timeOffset="142788.1">23555 15210 1000 0,'0'0'1009'0,"0"0"-681"0,0 0-189 15,0 0-123-15,0 0 107 0,121-8 73 16,-65 6-80-16,9-1-86 0,9 2-29 16,5 0-1-16,-1 1 16 0,0 0-16 15,-8 0-80-15,-8 0-133 0,-11 1-110 16,-18 1-475-16,-6 0-762 0</inkml:trace>
  <inkml:trace contextRef="#ctx0" brushRef="#br0" timeOffset="143763.37">25236 14320 218 0,'0'0'1077'0,"0"0"-605"0,0 0-258 15,0 0-13-15,0 0 13 0,0 0 9 16,0 0 6-16,0 0-2 0,0 0-83 16,0 0-61-16,18-57-19 0,-18 54-10 0,3 3-6 15,-3 0-48-15,2 0-35 0,2 6-54 16,0 7 89-16,5 9 79 0,-2 9-15 16,-1 9-4-16,-2 5-41 0,-1 7 51 15,-3 1 15-15,0-2-25 0,-6 1-35 16,1-4-9-16,-3-3-15 0,4-2 2 15,-2-6 13-15,4-3-14 0,2-5 0 16,0-3-2-16,-2-4-29 0,2-4-31 0,0-4-25 16,0-4-7-16,0-4-13 0,0-4-12 15,0-2 2-15,0 0 32 16,0 0 19-16,0 0 12 0,0-4-47 0,2-3-52 16,4-4-317-16,-1 0-191 15,-2 0-417-15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4:05:07.079"/>
    </inkml:context>
    <inkml:brush xml:id="br0">
      <inkml:brushProperty name="width" value="0.05292" units="cm"/>
      <inkml:brushProperty name="height" value="0.05292" units="cm"/>
      <inkml:brushProperty name="color" value="#FF0000"/>
    </inkml:brush>
  </inkml:definitions>
  <inkml:trace contextRef="#ctx0" brushRef="#br0">4080 1638 359 0,'0'0'492'0,"0"0"-169"0,0 0 9 15,0 0 64-15,0 0-88 0,0 0 51 16,0 0-101-16,0 0-33 0,0 0-33 16,-32-60-27-16,25 60 16 0,-1 0-79 15,-3 0-49-15,-5 0-22 0,-4 6-31 0,-5 3-25 16,-4 3 25-16,-8 4 0 0,0 2 47 15,-2 3 0-15,0 2-23 0,2-1-24 16,6 0-16-16,5-1-9 0,6-3-16 16,11 0-25-16,8-1-32 0,1-1 19 15,7 0 28-15,6 0 16 0,9 1 32 16,2-2-29-16,5 0-7 0,4-1 39 16,3-1 0-16,0-2 22 0,2-1-21 0,-3-6-2 15,-1 0-1-15,-1-3-30 0,-3-1-66 16,2 0-5-16,-2-3-54 0,2-6-64 15,-4 0-11-15,1-4-173 0,-1-1-179 16,-9 2-67-16</inkml:trace>
  <inkml:trace contextRef="#ctx0" brushRef="#br0" timeOffset="249.85">4333 1588 1882 0,'0'0'522'0,"0"0"-251"16,0 0 25-16,0 0 40 0,0 0-44 15,0 0-87-15,0 0-51 0,0 0-34 16,0 0-42-16,0 0-78 0,-45-26-59 0,44 30-67 16,1 3-54-16,0 4-52 0,0 6 232 15,0 5 22-15,0 5 3 16,0 1-12-16,0 3-11 0,0-3 23 0,0 2-22 16,0-2 42-16,0 1-43 0,-4-4 9 15,1 1-11-15,1-3-75 0,2-2-90 16,0-2-68-16,0-4-122 0,5 0-58 15,5-3-24-15,4-6-122 0,-2-3-93 16,14-1-163-16</inkml:trace>
  <inkml:trace contextRef="#ctx0" brushRef="#br0" timeOffset="666.14">4774 1775 473 0,'0'0'1690'15,"0"0"-1312"-15,0 0-94 0,0 0-82 0,-89-18 105 16,60 15-186-16,3 3 22 0,4 0 43 16,2 0-54-16,3 4-100 0,5 1-32 15,4 2-60-15,-1 0-22 0,0 4 29 16,4 0 12-16,0-1 6 0,1 2 16 16,1 0 6-16,3-1-9 0,0 1-44 15,0-2-20-15,0 0-19 0,3-1-42 16,3 2-19-16,4-1-4 0,3-1 41 15,1 2-3-15,5-4 9 0,0-2 10 0,5-2 55 16,4-3 58-16,-1 0 94 0,0-7 29 16,1-3-39-16,-5-4 48 15,-3-2-10-15,-3 0 38 0,-4-2 19 0,-3 0 29 16,0 2-15-16,-7 2 19 0,2 3-27 16,-4 0-37-16,-1 4-42 0,2 1-4 15,-2 4-18-15,0-1-16 0,0 3-31 0,0 0-37 16,0 0-56-16,0 0-40 0,0 4-22 15,0 3-31-15,0 0 130 0,1 4-6 16,5 0 0-16,1 1-95 0,3-1-50 16,0-1-64-16,3 1-45 0,0-1-16 15,0-1-107-15,1 0-54 0,1-2-220 16,-4-2-499-16</inkml:trace>
  <inkml:trace contextRef="#ctx0" brushRef="#br0" timeOffset="1049.42">5270 1681 267 0,'0'0'1805'15,"0"0"-1307"-15,0 0-246 0,0 0 91 16,0 0-53-16,0 0-179 0,-80-39-29 16,63 38-21-16,-1 1-17 0,0 0 0 0,3 0-3 15,0 0-41-15,2 4-21 0,3 0-17 16,3-2-6-16,2 2-23 0,1 1-18 15,4 2-1-15,0 0 39 0,0 2 18 16,4 0-6-16,4 2-13 0,3-1 23 16,2 0 25-16,3 2 21 0,4-2 8 15,2 0 6-15,-2 1 22 0,3-2 16 16,0 0-6-16,-3 0-14 0,-1-1-24 16,-6-1-7-16,-2 2-21 0,-2-1-1 15,-6 1 3-15,-1 0 10 0,-2 3-10 0,-3-1 29 16,-9 1 18-16,-2 1 35 0,-5-2-16 15,-4 1-13-15,-3 0-11 0,0-5-45 16,2 1-7-16,0-3-93 0,4-1 15 0,6-4 31 16,-2 0-21-16,6-4-83 15,-3-4-154-15,1-1 50 0,4 0-160 0,-1 1 34 16,6-1-177-16,3 4-145 0</inkml:trace>
  <inkml:trace contextRef="#ctx0" brushRef="#br0" timeOffset="2198.81">5993 1585 643 0,'0'0'603'0,"0"0"-241"0,0 0-80 16,84-36 33-16,-58 25-40 0,-2 1-30 15,-2 1-26-15,-5 0-43 0,-5 2-3 16,-7 0 37-16,-5 4 49 0,0-1-76 16,-9 2-105-16,-6-2-50 0,-2 1-11 15,-5 1-17-15,-4 2-26 0,-6 0-9 16,-2 6-2-16,-2 2 24 0,-1 1 10 16,2 1 0-16,5-1-25 0,4 1-7 15,4 1 4-15,2 0-17 0,5-1-34 16,1 2-22-16,5 1-10 0,3-1 3 0,3 2-1 15,3-1 7-15,0 0 3 0,9 0 47 0,4-1 20 16,6 0 35-16,5-2 0 0,7-2 54 16,5-2 90-16,3-1 13 0,1 0-46 15,2-2-38-15,-5 1-10 0,-5 0-48 16,-8-1-14-16,-6 3-2 0,-4-1 1 16,-5 1-25-16,-5 4-16 0,-4-1 41 15,0 3 12-15,-8 3 49 0,-8-3 5 16,0 2-6-16,-7-1-16 0,-2 0-41 15,1-1-3-15,-4-2-19 0,1-2 19 16,1-2 16-16,0-2 16 0,-1 0 37 16,1-3-35-16,4-1-34 0,-1 0-75 0,3 0 9 15,4-1-13-15,6-3-54 0,4-1 0 16,5-3-23-16,1-3-264 0,1-3-86 16,14-3-117-16,-4 2-198 0</inkml:trace>
  <inkml:trace contextRef="#ctx0" brushRef="#br0" timeOffset="2358.91">6430 1615 874 0,'0'0'1166'16,"0"0"-665"-16,0 0-79 0,0 0-29 15,0 0-75-15,0 0-139 0,0 0-84 16,0 0-95-16,0 0-13 0,0 0-103 16,0 0 28-16,-10 40 88 0,7-22 44 15,-1 1-13-15,1 3 7 0,0-1-38 16,1-2-91-16,1 0-86 0,1-1-97 15,0-1-123-15,0 0-125 0,0-7-470 16</inkml:trace>
  <inkml:trace contextRef="#ctx0" brushRef="#br0" timeOffset="2482.64">6456 1691 947 0,'0'0'1214'0,"10"-76"-981"16,-3 39 51-16,1-4 95 0,0-1-104 15,-2 6-157-15,-2 7-45 0,-1 4 41 0,-1 5-114 16,-1 4-80-16,0 5-207 0,2 4-129 15,0 6-165-15,3 1-705 0</inkml:trace>
  <inkml:trace contextRef="#ctx0" brushRef="#br0" timeOffset="2782.86">6769 1735 1913 0,'0'0'751'16,"0"0"-135"-16,0 0-140 0,0 0-114 15,0 0-110-15,0 0-91 0,0 0-1 16,-46-82-37-16,38 56-34 0,0-5-80 16,-2-6 13-16,0-3-1 0,-1-7-21 15,-3-1-1-15,4 1-23 0,1 1 11 16,2 4-5-16,4 6 6 0,3 7 0 16,0 6-4-16,2 3-27 0,6 5 13 15,1 2-17-15,8 1-29 0,9 4-39 0,10 0 23 16,12 1 51-16,5 5 29 0,6 2-10 15,0 0-6-15,-5 7-161 0,-7 5-50 16,-6 6-32-16,-10 3-82 0,-11 4-40 0,-11 5-55 16,-9 5 124-16,-16 3-27 0,-11 5-277 15,1-10-79-15</inkml:trace>
  <inkml:trace contextRef="#ctx0" brushRef="#br0" timeOffset="3032.85">6708 1685 741 0,'0'0'626'16,"0"0"-190"-16,0 0-70 0,0 0-55 15,0 0-50-15,0 0-71 0,0 0-190 16,0 0-83-16,0 0-53 0,89-46 91 16,-51 35 19-16,1 2 23 0,-3 1-84 15,-6 2-71-15,-7 2 22 0,-6 0 32 0,-8 3 75 16,-2 0 29-16,-1 1 68 0,-3 0 65 16,3 0 58-16,-2 0-33 0,0 0-36 15,4 2-6-15,-1 3 15 0,4 3-12 16,-2 2-20-16,1 2-16 0,0 3-32 15,0 1-29-15,-1 2-3 0,-1-1 6 0,-2-1-25 16,-1 0-117-16,-4-2-94 0,-1-1-91 16,0-1 25-16,-6-3-189 0,2-2-695 15</inkml:trace>
  <inkml:trace contextRef="#ctx0" brushRef="#br0" timeOffset="3157.21">7252 1394 2318 0,'0'0'398'0,"0"0"-276"16,0 0 0-16,0 0-16 16,0 0-106-16,0 0-71 0,0 0-250 0,0 0-304 15,0 0 164-15,0 0-542 0</inkml:trace>
  <inkml:trace contextRef="#ctx0" brushRef="#br0" timeOffset="3781.54">7635 1529 992 0,'0'0'1211'15,"0"0"-797"-15,0 0 84 0,0 0-49 16,0 0-196-16,-91-28-81 0,65 26-20 16,0 2 28-16,3 0-37 0,0 0-66 15,0 6-77-15,6-1-30 0,1 2-16 16,4 2-25-16,2 0-22 0,1 3 33 15,4 1 36-15,0 0 22 0,0-1-12 0,0 2 14 16,4 1 0-16,0-1-3 0,1 3-41 16,0-2-34-16,1 3-11 0,9-1 20 15,3 1 25-15,7-1 31 0,7-2 13 16,5-1 0-16,6-2-23 0,2-3-56 16,6-4-60-16,0-5-77 0,5 0 28 15,-1-2-42-15,2-8 46 0,1 0-19 0,-3-2-23 16,-2-3 26-16,-4 1 2 0,-4 0-147 15,-7-2 7-15,-7 2 100 0,-7 1 238 16,-6 0 108-16,-8 2 240 0,-3 1 49 16,-2-1-12-16,-6 0-36 0,-4 0-20 15,-3 1-67-15,-4 1 9 0,-2 1-62 16,-4 0-83-16,0 5-48 0,-3 0-37 16,0 3 28-16,0 0 13 0,0 3-57 0,2 3-21 15,4 2-4-15,5 1-19 0,6-3-37 16,0 3-21-16,4 1 27 0,2-2 13 15,2 3 14-15,1 0-11 0,3 1 2 16,4 1-43-16,6-2-7 0,1 2 21 16,2-2-27-16,3-1-24 0,0-2 1 15,-1-5 9-15,1 0 102 0,1-3 25 0,2 0 20 16,-3-5-13-16,2-2 38 0,-1 2 32 16,-2-1 9-16,-1 1 0 0,-4-1-10 15,1 3-23-15,-2-2-30 0,-2 1-8 16,1 1 1-16,-2 0-12 0,0 1-29 15,-2 2-47-15,-1 0 0 0,-2 0-12 16,0 0-140-16,2 0-61 0,0 3-69 16,5 2-153-16,1-1-111 0,-2-2-508 15</inkml:trace>
  <inkml:trace contextRef="#ctx0" brushRef="#br0" timeOffset="4032.21">8484 1206 2149 0,'0'0'685'0,"0"0"-317"16,0 0-33-16,0 0 59 0,0 0-49 0,0 0-79 15,0 0-87-15,0 0-179 0,0 0-9 16,0 0-155-16,-55-29 13 0,55 53 114 16,0 5 37-16,1 6 12 0,5 2 25 15,3-1 0-15,1 0-6 0,-3-4-3 16,-1 0-3-16,-3-3-25 0,-2-1-6 15,-1 0-87-15,0-2-78 0,-1 2-35 16,-4-2-93-16,2-1-171 0,3-2-117 0,-1-4-21 16,1-3-221-16,0-6 73 0,0-3 251 15</inkml:trace>
  <inkml:trace contextRef="#ctx0" brushRef="#br0" timeOffset="4206.79">8457 1658 133 0,'0'0'622'0,"0"0"1"15,0 0-275-15,24-87-75 0,-8 58-63 0,1 0-22 16,3 3-17-16,2 3 52 0,-3 10-75 15,-4 1 79-15,-3 7-7 0,2 4-39 16,1 1-126-16,3 0-53 0,4 3 15 16,4 3 56-16,4 4-17 0,1 0-52 15,2 3 21-15,-2 1-6 0,0 2-16 16,-4-2 16-16,-4 0-19 0,-3 0-40 16,-5-1-121-16,-8 0-61 0,1-1-72 15,-8 0-94-15,0-1-48 0,0-4-249 16,-3 1-929-16</inkml:trace>
  <inkml:trace contextRef="#ctx0" brushRef="#br0" timeOffset="4357.6">9069 1289 1679 0,'0'0'730'0,"0"0"-420"0,0 0-66 0,0 0-20 15,0 0-64-15,0 0-135 0,13-64-25 16,-13 63-35-16,0 1-111 0,0 0-262 15,-2 4-361-15,-1-1-629 0</inkml:trace>
  <inkml:trace contextRef="#ctx0" brushRef="#br0" timeOffset="4665.35">9121 1426 1468 0,'0'0'455'0,"0"0"-124"0,0 0-2 16,0 0-55-16,0 0 2 0,0 0-37 15,0 0-102-15,0 0-86 0,0 0-51 16,-81 67 0-16,72-52-38 0,5 2-23 16,4 2-18-16,0 0 6 0,7 1 34 15,9-2 11-15,3 0-1 0,7-2-3 16,4-1 31-16,2-3 1 0,5-5 22 16,-2-2 23-16,-2-3 16 0,-5-2-10 15,-4-2-4-15,-8-4 77 0,-6-4 120 0,-4-4-2 16,-2-3-10-16,-4-5-71 0,0-3-74 15,-6 1 12-15,-4 1-96 0,-5 1-3 16,-8 3 0-16,-5 1-65 0,-7 3-90 16,-3 4-112-16,-2 3-92 0,4 6-92 0,7 2-78 15,13 0-243-15,4 3-775 0</inkml:trace>
  <inkml:trace contextRef="#ctx0" brushRef="#br0" timeOffset="5014.71">9537 1544 919 0,'0'0'727'0,"0"0"-338"15,0 0-81-15,0 0-66 0,0 0-74 16,0 0-49-16,0 0-61 0,0 0-58 16,0 0 0-16,0 0 48 0,0 0-13 15,-8 39-12-15,8-34-4 0,0 0-16 16,0-2 36-16,0-3-39 0,0 0-46 0,-2 0 46 15,1 0 16-15,1-3 131 0,0-3 38 16,0-3-185-16,0-3 0 0,0-2 89 16,3-1-89-16,2-3-37 0,5-3 37 15,2 0 0-15,4 0-48 0,1 3 48 16,5 2 13-16,2 4 73 0,6 5-20 16,2 2-44-16,6 3 1 0,-2 2 24 15,0 0-13-15,-2 4-34 0,-4 4-41 16,-2 2-13-16,-1 2 3 0,-1 2 50 15,-3 2-18-15,-5 2-51 0,-4 0-118 16,-8 3-32-16,-6 0-40 0,0 1-95 16,-13 1 60-16,1-5-381 0,-15 4-788 0</inkml:trace>
  <inkml:trace contextRef="#ctx0" brushRef="#br0" timeOffset="6148.12">11324 1386 1638 0,'0'0'558'0,"0"0"-173"15,0 0-8-15,0 0-12 0,0 0-86 16,0 0-27-16,0 0-21 0,0 0-48 16,0 0-24-16,0 0-23 0,0 0-28 15,-11-30-25-15,9 30-83 0,2 0-16 16,-1 3-88-16,-1 1-41 0,2 5-63 0,0 1-49 16,0 8 207-16,6 5 50 0,1 5 1 15,2 1 15-15,0 2-14 0,-1-1 1 16,2-1 21-16,-4-1-23 0,4 0 1 15,-4-2 26-15,1-1-28 0,-3-2-97 16,1-1-76-16,-4-3-121 0,1 0-146 16,-2-3-101-16,0-3-32 0,0-3-647 15</inkml:trace>
  <inkml:trace contextRef="#ctx0" brushRef="#br0" timeOffset="6413.83">11366 1722 1302 0,'0'0'695'0,"0"0"-270"0,0 0-16 15,0 0-168-15,0 0-71 0,97-63-30 0,-53 50 22 16,14 1-48-16,4 2-16 0,2 2-45 16,1 5 7-16,-6 3-22 0,-6 0-35 0,-8 7 6 15,-7 4-9-15,-6 3-47 0,-9 1 16 16,-7 3 2-16,-8 0-18 0,-8 0 32 16,-1 2 15-16,-15-1 44 0,-7 0 31 15,-10 0 13-15,-8 1 3 0,-12-4-9 16,-3 0-82-16,-4-6-18 0,3-1-77 15,4-5 35-15,7-4 26 0,8 0-14 16,7-3-68-16,8-4-33 0,5-4-38 16,5 1-170-16,9-1-38 0,4-2-136 15,0 4-444-15,26-5-151 0</inkml:trace>
  <inkml:trace contextRef="#ctx0" brushRef="#br0" timeOffset="6814.44">12448 1631 1254 0,'0'0'774'0,"0"0"-305"16,0 0 53-16,0 0-85 0,0 0-120 0,0 0-141 15,0 0-142-15,-99-42-2 0,70 40-4 16,2 0 1-16,1 2-4 0,5 0-11 16,1 0-14-16,6 3-35 0,-3 4-16 15,1 0 1-15,1 4 3 0,1 2-3 16,1 2-10-16,3 2 0 0,1 1-51 15,5-2-12-15,3 2-27 0,1-2 1 16,0-2 30-16,8-1 20 0,1-2 25 16,2 0 26-16,4-5 45 0,-1 1 3 0,3-5 29 15,-1-1 6-15,1-1 32 16,1 0 58-16,2-3 64 0,0-5 46 0,-2-2-33 16,2-3-38-16,1-2-35 0,-3 0-97 15,-1 1 21-15,-3 4-53 0,-5 1 31 16,-2 4 28-16,-3 3 10 0,-1 1-26 15,-3 1-43-15,0 0-27 0,0 0-23 0,0 0-21 16,0 2-20-16,0 1-19 0,2 0 3 16,5 2 35-16,6 2-42 0,1 1-16 15,5 1-9-15,0 1-110 0,4-2-100 16,1-1-45-16,1-1-176 0,-6-3-221 16</inkml:trace>
  <inkml:trace contextRef="#ctx0" brushRef="#br0" timeOffset="7113.82">12935 1638 235 0,'0'0'1209'0,"0"0"-556"0,0 0-219 16,0 0-54-16,0 0-70 0,-69-68-122 15,46 60-92-15,-1 3-96 0,-1 1-76 16,6 4 76-16,4 0 3 0,6 0-3 16,3 4-54-16,6 2-51 0,0 4 28 0,3 0 77 15,6 4 16-15,5 3 32 16,6 1 12-16,6 1 74 0,7 3 91 0,4-3-67 15,1 1-70-15,-2-2-41 0,-3-3-13 16,-5-2 20-16,-9-1-22 0,-7-5-6 16,-6 0-26-16,-6-2-35 0,-3 0 3 15,-12 0 32-15,-4-1 92 0,-6 0-74 16,-2 0-18-16,0-3-99 0,2 0-40 0,3-1 6 16,5 0-9-16,5 0-86 0,4-5-97 15,-1 0-25-15,5-2-44 0,4 1-180 16,0-1-74-16,4-3-66 0,8 3 299 15</inkml:trace>
  <inkml:trace contextRef="#ctx0" brushRef="#br0" timeOffset="7464.45">12986 1721 510 0,'0'0'645'16,"0"0"-290"-16,0 0-43 0,76-21-4 15,-66 19-6-15,2-1-51 0,-1 0-90 0,5 2-48 16,2-2-20-16,2 1-20 0,3-1 10 16,1 1-25-16,2-2-10 0,3 0-7 15,4-2-25-15,2-1 48 16,3-1-20-16,3 1-44 0,-2-3-15 0,0 1-99 15,-6-2 18-15,-6 1 23 0,-8 1 73 16,-5 1 29-16,-11 1 60 0,-3 3 48 16,-7-2-61-16,-4 2 16 0,-4 0-57 0,-6 1-35 15,-4 2-57-15,-4-2 57 0,-1 3 16 16,1 0-16-16,0 3-1 0,6 1-31 16,3 4 3-16,1 1-25 0,6 2-3 15,2 1 13-15,-1 1 12 0,7 3 3 16,0-1-9-16,4 2 9 0,1 0 10 15,0 1 4-15,7 0 15 0,5 1 2 16,5-1 27-16,4-1 32 0,7-1-1 16,3-4-3-16,5-2 7 0,6-2 6 15,7-5-32-15,2-3-38 0,4 0-86 0,1-8-76 16,1-2-71-16,1-5-33 16,-3-3-8-16,3-6-11 0,-1-3-68 0,-1-6-307 15,-14 7 34-15,14-22-27 0</inkml:trace>
  <inkml:trace contextRef="#ctx0" brushRef="#br0" timeOffset="7814.46">14289 1351 1538 0,'0'0'689'16,"0"0"-285"-16,0 0-60 0,0 0-8 16,0 0-107-16,0 0-62 0,0 0-41 15,0 0-126-15,0 0-88 0,0 0-111 16,0 0 69-16,-39 3 88 0,32 19 2 16,2 5 40-16,2 4 45 0,3-1 12 15,0 4-38-15,0-1 38 0,5-1 3 16,2 1-3-16,0-3-22 0,2-1 10 15,-2-4 11-15,4-2 20 0,-2-4-7 16,1-5-41-16,-4-4-15 0,-2-4 2 16,-3-4 17-16,1-2 88 0,-2 0 79 0,0-2 58 15,-6-8-35-15,-4-4-155 0,-3-2-66 16,-4-5 24-16,-2-1-7 16,-2 3-17-16,-5 2 1 0,-2 3-4 0,-5 5-11 15,0 4-39-15,-2 3 0 0,5 2-4 16,3 3-2-16,4 7 12 0,5 1 6 0,4 1 3 15,4 1-13-15,4 3-15 0,3 1 6 16,2-1 16-16,1 2 15 0,4 3 26 16,6-2-11-16,2 0 10 0,4-1 1 15,2-2-20-15,3-3-34 0,4-1-28 16,7-4-30-16,7 0-77 0,7-4-151 16,7-1-162-16,6-3-70 0,-12 0-635 15</inkml:trace>
  <inkml:trace contextRef="#ctx0" brushRef="#br0" timeOffset="8180.67">15917 1674 1615 0,'0'0'555'0,"0"0"-276"16,0 0-2-16,0 0 93 0,0 0-108 15,0 0-145-15,0 0-117 0,0 0-16 16,0 0-12-16,-86 0-11 0,78 11 5 16,2 0 2-16,4 2-3 0,2 0-13 15,0 1 9-15,7 2 17 0,6-1 22 16,4 1 12-16,5 0 20 0,5-2 3 16,5-2 0-16,5-2 6 0,1-3 23 15,-1-4 12-15,2-1 4 0,-4-2 30 0,-2 0 1 16,-7-6 46-16,-6-5 26 0,-7-2 165 15,-4-5-77-15,-8-6-102 0,-1-3-114 16,-13-4 3-16,-6 0-9 0,-11-2 37 16,-5 3-86-16,-8 2-61 0,-1 2-34 15,-2 5-144-15,4 4-29 0,7 9-37 16,11 2-21-16,7 6-193 0,6 0-200 0,7 3-91 16,4 7-649-16</inkml:trace>
  <inkml:trace contextRef="#ctx0" brushRef="#br0" timeOffset="8531.2">16303 1695 1588 0,'0'0'685'0,"0"0"-320"0,0 0-126 0,0 0-50 16,0 0 3-16,0 0-27 0,0 0-66 16,0 0-56-16,0 0-42 0,0 0 30 15,0 32 7-15,-1-23-19 0,1 0-17 16,-1-1-2-16,1-2-1 0,-2-2-1 15,2-1 2-15,0-3 1 0,0 0 65 0,-1 0 29 16,1 0-29-16,0-7 72 16,0-1-75-16,0-4-63 0,0-3-2 0,0 0 2 15,3-3 10-15,5-4 30 0,2-1-40 16,3 0-47-16,1 1 9 0,1 4 38 16,1 2 58-16,-2 8 11 0,3-2-10 15,2 6-31-15,4 2-9 0,6 2-18 16,4 0-1-16,6 6-15 0,4 5-28 15,-2 2 18-15,-2 2-6 0,-2 3 6 0,-5 3-3 16,-5 2-29-16,-8 0-113 0,-3 3-133 16,-10-1-136-16,-6 3-85 0,0-8-55 15,-12 7-732-15</inkml:trace>
  <inkml:trace contextRef="#ctx0" brushRef="#br0" timeOffset="9916.66">18471 1593 866 0,'0'0'700'0,"0"0"-267"0,0 0-135 16,0 0-53-16,85-38-9 0,-69 28-31 16,-5 2 36-16,-4-1 10 0,-4 1-13 15,-3 0-21-15,0 1-6 0,-4-2-43 16,-6 2-97-16,-2-1-15 0,-3 2-56 15,-4 1-12-15,-7 1-75 0,-7 2 6 16,-5 2 28-16,-3 0 19 0,-1 6-22 16,4 0 6-16,3 2-14 0,5 1 11 0,4 0-1 15,3 0-43-15,2 3-4 0,3-2 9 16,4 1 7-16,4 2-5 0,4-3-5 16,5 1-10-16,1-2-4 0,4-1 48 15,6-2 45-15,7-1 16 0,2-1 68 16,7-1 110-16,4-1 7 0,4-1-109 15,0 0 3-15,6 1-9 0,-1 2-7 16,3 1-28-16,3 2 28 0,-5 2-63 0,-4-1 28 16,-5 2-19-16,-9-3-9 0,-8 1-12 15,-6 0-32-15,-5-1-4 0,-3 2 8 16,0 3 40-16,-6 2 6 0,-5 1 44 16,-5 2 29-16,-7 0 6 0,-5 0 13 15,-5-3-42-15,-3-1-12 0,-3-3 2 16,-2-3 1-16,-1-5-9 0,-3 0 8 15,3-2 16-15,-3-3-25 0,0-2-19 0,1-2-18 16,3 0-47-16,4-1-70 0,10 0-49 16,8 1-22-16,9-1 2 0,10-2 3 15,3-2-177-15,14-5-137 0,9-4-114 16,-3 5-173-16</inkml:trace>
  <inkml:trace contextRef="#ctx0" brushRef="#br0" timeOffset="10162.79">18854 1198 1907 0,'0'0'985'0,"0"0"-630"15,0 0-21-15,0 0 50 0,0 0-55 16,0 0-143-16,0 0-173 0,0 0-13 16,0 0-118-16,0 0-75 0,6 21 171 15,5 8 22-15,1 7 72 0,2 4-34 16,1 3-26-16,-1-2 31 0,-2 0 44 15,-1-3-15-15,-2-2-72 0,-2-4-2 16,-1 0-1-16,-2-2 3 0,-2 0 26 0,-1-3-26 16,-1-1-56-16,2-3-114 0,-2-1-103 15,0-3-136-15,0-2-200 0,1-5-94 16,1-3-556-16</inkml:trace>
  <inkml:trace contextRef="#ctx0" brushRef="#br0" timeOffset="10513.46">19039 1717 1087 0,'0'0'1127'0,"0"0"-775"16,0 0-59-16,0 0-39 0,0 0-40 16,0 0-39-16,0 0-45 0,0 0-39 15,106-61-31-15,-65 54 0 0,7 2-32 16,0-1-12-16,2 1 15 0,1-1-5 16,-1 0-26-16,-6-1-16 0,-4 1-38 0,-10-1-9 15,-8-1-15-15,-5 2 21 0,-9-2 57 16,-8 2 44-16,0-2 25 0,-11-1-69 15,-9 1-1-15,-10 1-26 0,-8 1 27 16,-3 4 32-16,-8 0 12 0,2 2 0 16,1 3 25-16,5 4-10 0,4 1-30 0,6 3-26 15,3 0 10-15,4 3-13 0,2 0-13 16,8 2-9-16,0 1 20 0,6 0-14 16,5 1-6-16,3 0 9 0,0-2 1 15,6 1-1-15,6-1 11 0,7-2 2 16,5-2 18-16,8-1 20 0,7-4-13 15,8-1 17-15,7-3-42 0,3-3-146 16,4-2-144-16,-1-6-152 0,-4-3-130 16,-17 2-241-16,13-9-582 0</inkml:trace>
  <inkml:trace contextRef="#ctx0" brushRef="#br0" timeOffset="10862.47">19760 1626 897 0,'0'0'1165'0,"0"0"-786"15,0 0-37-15,0 0 46 0,0 0-66 16,0 0-204-16,0 0-118 0,0 0 0 15,0 0 26-15,0 0 53 0,0 0-26 16,-27 36-21-16,26-28-13 0,-1 0-7 0,2 0-9 16,-3 0-1-16,3-1 23 0,-4-2 3 15,3 1-6-15,-1-4-22 0,1 0 0 16,1-2 0-16,0 0 16 0,0 0 81 16,0-6 54-16,0-1-61 0,0-5-90 15,0-1-37-15,3-2 21 0,2 1 16 16,3-4 22-16,0 2-20 0,4 2 21 15,5-2-23-15,3 5-19 0,4-1-5 16,4 5 24-16,4 0 11 0,5 4 17 16,2 2 1-16,0 1-29 0,0 1-3 0,1 7 3 15,-6 4-31-15,-3 1 9 0,-3 2 0 16,-6 2 0-16,-5 1 7 0,-9 1-13 16,-3 1 15-16,-5-1 11 0,-2 1-26 15,-8-2-32-15,-2 0-56 0,-5 0-51 16,3-2-89-16,-1-3-181 0,5-1-117 0,4-4-84 15,2-4-506-15,7-4 417 0</inkml:trace>
  <inkml:trace contextRef="#ctx0" brushRef="#br0" timeOffset="11296.41">20759 1303 2176 0,'0'0'681'0,"0"0"-312"16,0 0 66-16,0 0-34 0,0 0-124 0,8-69-104 15,-8 68-24-15,-3 1-128 0,1 0-21 16,-2 9-173-16,-2 5-41 0,0 9 214 16,-1 4 0-16,3 5 13 0,0 2 5 15,1 0-2-15,3 2 12 0,0-1-25 16,0-1 12-16,1-2-13 0,4-1 13 16,0-2-3-16,-1-1-8 0,-1-6 23 15,0-1-5-15,-1-3-22 0,-1-5-37 0,-1-4-22 16,0-4-15-16,0-2 11 0,0-3 63 15,0 0 45-15,-1-3 67 0,-7-6 39 16,-1-3-151-16,-6-4-37 0,-4-1 6 16,-4 1 13-16,-1 0-1 0,-5 4 16 0,-4 4-28 15,-5 0 6-15,-1 4 7 0,0 4-4 16,3 0-15-16,5 0 15 0,6 7 0 16,7 0-53-16,7 4 4 0,5 1 43 15,4 1 2-15,2 1 0 0,0 1-2 16,10 1 16-16,4 2-4 0,5-1-12 15,5 1 28-15,5-1 0 0,4-2-6 16,6-3-86-16,0-3-116 0,4-2-122 16,-1-3-44-16,1-3-32 0,1-1-51 15,-1 0-222-15,0-3 44 0,-2-3 90 0</inkml:trace>
  <inkml:trace contextRef="#ctx0" brushRef="#br0" timeOffset="11596.21">21027 1775 147 0,'0'0'668'15,"0"0"6"-15,0 0-111 0,0 0-143 16,0 0-136-16,0 0-72 0,0 0-54 15,0 0-40-15,0 0-26 0,29-47-41 16,-19 41-6-16,3 0 25 0,8-1-45 16,4-2-9-16,7 1 9 0,4-1 10 0,3 0-6 15,-2-1-29-15,-2 1 0 0,-5-2 22 16,-5-1-22-16,-8-1 0 0,-3 2 0 16,-9-2 44-16,-5 1 47 0,0 2-31 15,-11-1 69-15,-7 2-54 0,-5 1-75 16,-4 5 0-16,-5 2 0 0,-1 1 13 15,0 0-13-15,4 6-26 0,4 3-6 16,2 1 4-16,7 2 3 0,5 1-3 16,2 2 11-16,6 2 17 0,3 1 19 0,0 1-7 15,3 2 4-15,9-1 3 0,2 0 3 16,6 0 6-16,5-2 1 0,1-1-26 16,4-2-3-16,-1-3-19 0,1-4-101 15,-2-2-75-15,0-6-80 0,-2 0-131 16,-1-5-138-16,-2-5-256 0,-7 1-317 0</inkml:trace>
  <inkml:trace contextRef="#ctx0" brushRef="#br0" timeOffset="11845.58">21522 1565 1740 0,'0'0'496'0,"0"0"-201"0,0 0 46 16,0 0-59-16,0 0-103 0,0 0-58 16,0 0 9-16,87-4-32 0,-62 13-28 15,1 4-20-15,0 1 16 0,-2 3-9 16,-3 1-17-16,-7 0-18 0,-4-1-22 15,-3-2-25-15,-5-1 14 0,-2-1 11 16,-2-1 19-16,-5 0 6 0,-1-3 12 16,0 0 2-16,4-3-17 0,1-4 0 0,3-1 18 15,0-1 32-15,1 0 43 0,5 0 25 16,5-5-14-16,6-5 16 0,3-4-142 0,10-3-83 16,5-2-90-16,2 0-47 15,2 1-156-15,-1 1-124 0,-2 3-67 0,-1 2-33 16,-13 3-222-16,10-1-587 0</inkml:trace>
  <inkml:trace contextRef="#ctx0" brushRef="#br0" timeOffset="12512.84">22288 1596 2357 0,'0'0'979'0,"0"0"-592"16,0 0-66-16,0 0-74 0,0 0-73 15,0 0-88-15,0 0-73 0,0 0-13 16,0 0-37-16,0 0-16 0,0 0-30 16,-20 20 67-16,17-9 16 0,2-1 19 15,-1 3-7-15,-1-1-10 0,1-1-2 0,-3 1-14 16,1-3-79-16,1 0-20 0,0-3-25 16,2-1 13-16,-1-2 27 0,2-2 16 15,0-1 82-15,0-1 92 0,0-7 150 16,0-5-242-16,0-3-6 0,0-5 6 15,0-3 6-15,3-2 82 0,3 0-48 16,5 2 78-16,-2 0-52 0,0 6 76 16,2 3-25-16,0 3-34 0,-1 0-37 0,5 3-9 15,5-1-37-15,7 2-22 0,8 1-46 16,6 3 4-16,5 4 33 0,6 0 30 16,0 6-49-16,-3 4 47 0,-6 3-40 15,-8-1-25-15,-10 3 28 0,-6 1-1 16,-6 2-14-16,-7 0 2 0,-5 1 19 15,-1-1 9-15,-8 2-10 0,-6-1-15 16,-3 1-60-16,-3 0-113 0,0 1-208 16,1-3-271-16,7-4-501 0</inkml:trace>
  <inkml:trace contextRef="#ctx0" brushRef="#br0" timeOffset="12878.76">22797 1694 1732 0,'0'0'665'0,"0"0"-323"0,0 0-5 0,0 0-36 15,0 0-76-15,0 0-86 0,102-68-38 16,-69 56-41-16,5-1-29 0,1 0-18 16,-1-1-13-16,-4 1 12 0,-3 1-12 15,-9 1-31-15,-4 3-10 0,-10 2 16 16,-3 1 4-16,-4 2 21 0,-1 0 44 16,0 2-16-16,-6-3-28 0,-4 1-17 15,-3-1 15-15,-3-2-71 0,-4 1-53 16,-3 2 69-16,-2 0 57 0,-5 2 0 15,1 1 41-15,-1 1 0 0,4 5-41 16,3 3-19-16,2 2-19 0,3 2 10 0,1 1-14 16,6 0 17-16,3-2 6 0,1 3-32 15,7-1-3-15,0 0-9 0,6 1 39 16,5 1 24-16,7 2 3 0,2-3 47 16,6 1 20-16,6-2-28 0,4-4-7 15,5-1 15-15,4-4 10 0,2-3-31 0,1-2-29 16,3-4-117-16,-4-6-147 0,-2-3-94 15,-5-3-16-15,-7 0-160 0,-5-5-498 16,-7 1 259-16</inkml:trace>
  <inkml:trace contextRef="#ctx0" brushRef="#br0" timeOffset="13295.42">23461 1523 924 0,'0'0'560'0,"0"0"-176"0,0 0-34 16,0 0-65-16,-23-70-8 0,21 66-43 16,2 1-42-16,0 3-172 0,0 0-20 15,4 0-115-15,5 6-33 0,6 2 148 0,7 6 164 16,1 1-53-16,3 2-34 15,-3 0-26-15,-4 1-51 0,-5 0-22 0,-2 1 12 16,-4 1 10-16,-3 2 51 0,-4-1 10 16,-1 0-30-16,0-2-28 0,-1-1-3 0,-4-3 0 15,2-2 2-15,-2-3 10 0,3-2-12 16,1-2-50-16,1-3-10 0,0-2-10 16,0-1 3-16,7 0 67 0,3-1 29 15,5-5 50-15,6-3 65 0,8-6-87 16,4-4-23-16,3-6-15 0,3-4-19 15,0-1-6-15,-4 0 6 0,-5 4 13 16,-6 2 47-16,-3 4-3 0,-6 4 47 16,-4 0 21-16,-6 4-40 0,0 4-9 15,-3 1 58-15,-2 3 34 0,0 2-54 16,0 2-105-16,0 0-9 0,2 0-71 16,1 0-53-16,2 2-47 0,4 4-49 15,8 6 120-15,2 4 100 0,9 4 38 0,0 3-7 16,3 3 25-16,-2-2 24 0,-7 2-61 15,-7-3-19-15,-4 1-39 0,-8-4 8 16,-3 1 6-16,-6-2 25 0,-9-1 21 16,-5-1-21-16,-4 0-31 0,-4-2-167 0,-1 1-166 15,-1-4-250-15,7-4-406 0,-5 1-542 16</inkml:trace>
  <inkml:trace contextRef="#ctx0" brushRef="#br0" timeOffset="13733.77">25290 1458 1638 0,'0'0'662'0,"0"0"-236"0,0 0-63 16,0 0-21-16,0 0-10 0,0 0-32 15,0 0-76-15,0 0-103 0,0 0-121 16,0 0-56-16,-13 5-59 0,13 8 65 0,0 4 50 16,0 4 63-16,2 3-30 0,-2 1-33 15,0 3-2-15,1-3 0 0,-1 1 0 16,0-1 2-16,0-1 15 0,0-2-15 16,0-1-6-16,0-2-75 0,0 0-34 15,0-2-59-15,0-3-59 0,0 0-87 16,0-5-70-16,0-2-80 0,0-3-13 0,0-4-177 15,-3 0-27-15,-1-10 14 0</inkml:trace>
  <inkml:trace contextRef="#ctx0" brushRef="#br0" timeOffset="14111.84">25117 1386 1656 0,'0'0'585'0,"0"0"-320"15,0 0-7-15,98-66 66 0,-48 54-100 16,9 4-14-16,11 5-33 0,4 3-48 15,5 6-38-15,-3 7-34 0,-4 4-18 16,-7 4-37-16,-7-2 14 0,-11 3-13 16,-8 0 46-16,-11-1-49 0,-11-1-29 15,-8-1-12-15,-9 0-3 0,-5-1 41 16,-10 2-13-16,-5-2 3 0,-7 0 10 16,-5 0 3-16,-5-1 23 0,-5 1-23 0,-5-3-34 15,-4 2-4-15,-3-4-6 0,-2 0-29 16,2-2 10-16,1-2 13 0,7-2 50 15,8-3 0-15,8-3 25 0,8-1 16 16,6 0 10-16,11 0 34 0,2 0 75 16,3 0-22-16,0 0-32 0,5 0-6 15,1 0-100-15,0 0-34 0,8 4-69 0,4 2 22 16,11 4 80-16,7 2 1 0,7 1 15 16,-1 0-14-16,-2 0 2 0,0-3 25 15,-2-2-28-15,1-1-72 0,2-2-89 16,4 0-132-16,4-3-132 0,2-2-92 15,0 0-45-15,1 0-176 0,-13 0-300 16</inkml:trace>
  <inkml:trace contextRef="#ctx0" brushRef="#br0" timeOffset="14428.37">26236 1746 990 0,'0'0'797'0,"0"0"-203"16,0 0-69-16,0 0-61 0,0 0-80 16,-49-65-139-16,28 53-119 0,-4 2-48 15,-1 1-41-15,1 3-5 0,-1 3-15 0,2 1-17 16,2 2-31-16,3 0-9 15,3 6-20-15,4 1-30 0,4 1 4 16,1 2 30-16,1 3 28 0,2 0 9 0,1 1-57 16,3 0-31-16,0 1-36 0,0-1-22 15,9 0 54-15,2-1 63 0,6-3 0 16,0-1-42-16,1-1 68 0,1-4 22 16,0-2 38-16,1-1 42 0,-1-1 64 15,1 0 82-15,0-2-37 0,-1-2-41 16,-1 1-25-16,-5 0-19 0,0 0-14 15,-3 3-62-15,-2-1-28 0,1 1-28 16,0 0-22-16,4 0 7 0,5 1 21 16,-1 1 3-16,5 0-85 0,-4 1-75 0,1-3-100 15,0 0-90-15,-3 0-116 0,-1-5-59 16,-3-1-226-16,5-9-515 0</inkml:trace>
  <inkml:trace contextRef="#ctx0" brushRef="#br0" timeOffset="14663.48">26596 1364 1873 0,'0'0'712'0,"0"0"-210"0,0 0-84 15,0 0 8-15,0 0-69 0,0 0-47 16,0 0-159-16,0 0-151 0,0 0-16 16,0 0-98-16,0 0-69 0,-17-6 183 15,26 32 99-15,0 4-37 0,2 2-19 16,0 3-31-16,0 0-10 0,-2-3-2 0,-1-1-35 15,-3-2-11-15,-1-3-25 0,-1 2-78 16,-1-4-62-16,-2 0-98 0,0-3-140 16,-5-3-143-16,-2-4-28 0,0-4-180 15,3-5-421-15</inkml:trace>
  <inkml:trace contextRef="#ctx0" brushRef="#br0" timeOffset="14836.45">26677 1670 414 0,'0'0'1004'16,"0"0"-513"-16,0 0-92 0,0 0-131 15,79-44-23-15,-56 37-91 0,-3 3-42 16,2 3 80-16,-5 1 18 0,0 0-45 16,-3 0-102-16,1 2-60 0,-3 5-3 15,4 2-25-15,-2 1 12 0,3 4-18 16,-1 3 29-16,1-1 1 0,-3 3 0 16,-2-1-14-16,-1-2-77 0,-3 1-67 15,-1-1-52-15,-2-3-80 0,-4-2-112 16,-1-1-57-16,0-3-275 0</inkml:trace>
  <inkml:trace contextRef="#ctx0" brushRef="#br0" timeOffset="14995.4">27139 1507 630 0,'0'0'1053'15,"0"0"-877"-15,0 0-69 0,0 0 10 16,0 0-114-16,0 0-3 0,0 0-159 15,0 0-166-15,0 0-127 0,0 0-50 16,0 0-30-16</inkml:trace>
  <inkml:trace contextRef="#ctx0" brushRef="#br0" timeOffset="15278.19">27309 1585 279 0,'0'0'617'0,"0"0"-80"0,0 0-118 16,0 0-91-16,0 0-37 0,0 0 45 0,0 0-9 16,0 0-40-16,0 0-71 0,36 30-71 15,-36-29-25-15,0 0-17 0,0 1-27 16,0-1-76-16,0 2-28 0,0 5-95 15,2 0 101-15,2 5 22 0,5 4 34 16,2 1-5-16,2 1-1 0,5 1-12 16,1-1-1-16,3-1-12 0,6-1 0 0,4-2 14 15,4-2 27-15,1-2-7 0,3-4-2 16,-5-2-32-16,-5-5 34 0,-4 0 16 16,-7-1 13-16,-3-8 45 0,-6-3 31 15,-4-4 49-15,-5-5 8 0,-1-3-18 16,-4-3-5-16,-9-2-121 0,-4 2-55 15,-8 0-3-15,0 3-70 0,-6 5 3 16,-4 2-24-16,-1 6-123 0,0 6-103 0,-1 5-158 16,0 0-95-16,1 7-59 0,-1 2-121 15,12 0-556-15</inkml:trace>
  <inkml:trace contextRef="#ctx0" brushRef="#br0" timeOffset="17577.41">3554 3989 39 0,'0'0'365'0,"0"0"-143"0,0 0-20 15,0 0 26-15,0 0 20 0,0 0-50 16,0 0-58-16,0 0-32 0,0 0-30 15,-19-22-17-15,14 19-19 0,2-1 4 16,-4 0 41-16,3 1 27 0,0-2 19 16,1 0 35-16,0 3 19 0,0-1-26 0,3 2-7 15,-2 0-16-15,2 1-7 0,0 0 0 16,0 0-13-16,0 0-27 0,0 0-15 16,-1 0-22-16,1 0-37 0,0 0-17 15,0 1-38-15,0 4-38 0,0 6-44 16,0 4 120-16,0 7 50 0,3 5 26 15,0 4-31-15,0 2-14 0,1 2-5 16,2-2-11-16,0 0-2 0,1-4-13 16,-3-3 0-16,2-3-32 0,-2-5 14 15,1-1 5-15,-1-4-22 0,0-4-44 0,-1-2-45 16,0-3-57-16,0-4-75 0,0 0-91 16,0-1-9-16,0-8 61 0,1 0-485 15</inkml:trace>
  <inkml:trace contextRef="#ctx0" brushRef="#br0" timeOffset="17927.43">3624 3877 264 0,'0'0'1820'0,"0"0"-1315"0,0 0-177 16,0 0 34-16,0 0-70 0,-88-43-102 16,64 41-105-16,-2 2-35 0,-3 0 1 15,0 5-17-15,-3 6-34 0,2 7-28 16,0 5-19-16,4 5 15 0,4 3 10 15,4 1-15-15,6 1-1 0,6 0 0 0,6 1-25 16,1-2 12-16,13 2 16 0,4-3-15 16,6-2 15-16,6-2 9 0,7-1 24 15,2-4-20-15,4-4-10 0,5-6 32 16,0-2 60-16,2-8 13 0,0-2-20 16,-2-3 33-16,1-12-14 0,-1-4 57 15,0-7-22-15,0-6-43 0,-3-5-24 16,-9-2 23-16,-9-1 111 0,-12 3 71 0,-8 0-15 15,-7 1-104-15,-10 0-4 0,-9 1 58 16,-9 3-28-16,-8 3-152 0,-11 4-27 16,-12 1-10-16,-7 8-72 0,-7 8-166 15,0 8-94-15,10 1-81 0,12 13-161 16,18 4-189-16,13-2-448 0</inkml:trace>
  <inkml:trace contextRef="#ctx0" brushRef="#br0" timeOffset="20625.8">4972 3865 1115 0,'0'0'573'0,"0"0"-154"16,0 0-79-16,0 0-82 0,0 0-7 15,0 0-5-15,0 0 16 0,0 0-9 16,43-68-8-16,-43 59-12 0,-5 1-65 16,-6 2-35-16,-4-1-25 0,-2 1-53 0,0 1-15 15,-2 1-18-15,2 2-22 0,-3 2-15 16,-3 0-41-16,-2 7 4 0,-2 2 18 15,2 4 15-15,-2 0-2 0,2 1 8 16,4 3-30-16,5-1-50 0,0 1-9 16,6 0-11-16,3-1 3 0,2 0 10 15,1-2 18-15,4-1 32 0,0-3 15 0,2-2 4 16,6 0-7-16,2-3 21 0,2 3 17 16,7-3 44-16,1 1 25 0,3-1 26 15,4 0-20-15,4-1 4 0,2 0 21 16,4-1-22-16,-1 1-47 0,3-2 4 15,0 3 4-15,-2 1-39 0,-8 1-1 16,-3 4-24-16,-7 0-6 0,-9 6-6 16,-4 2 12-16,-6 3 25 0,0 1 43 15,-10 0 1-15,-5-1-1 0,-5-2 4 16,-4-4-7-16,-7-2-3 0,-3-1-12 0,-7-1-25 16,-5-2-62-16,0-1-28 0,0-3 10 15,4 0 51-15,7-3-33 0,8-2-19 16,7-1-67-16,6-1-3 0,2-8-51 0,5 0-225 15,3-8-177-15,2-4-131 0,2 4-493 16</inkml:trace>
  <inkml:trace contextRef="#ctx0" brushRef="#br0" timeOffset="21026.92">5202 3787 947 0,'0'0'1252'0,"0"0"-706"0,0 0-88 15,0 0-44-15,0 0-30 0,0 0-93 16,0 0-136-16,0 0-155 0,0 0-40 0,0 0-78 16,0 0 34-16,23 11 84 15,-10 11 78-15,1 3-19 0,1 1-19 0,-3 3-12 16,-1-1-6-16,-2 0 12 0,-3 1-15 16,-5-4-4-16,0 3-3 0,-1-5 7 15,0-3-7-15,0-1-12 0,-1-3-30 16,0-4-25-16,1-3-20 0,0-5 1 0,0-2 5 15,0-2 41-15,0 0 28 0,0 0 63 16,1-6 5-16,-1-3-68 0,3-4-31 16,-2-4-22-16,5-2 51 0,1-2-29 15,3 1 3-15,3 2 5 0,2 2 23 16,2 2 40-16,2 1 13 0,2 2-18 16,4-1-10-16,3 4-1 0,3 2-2 15,0 2-3-15,0 4-19 0,-4 0-1 16,-2 4-24-16,-5 5-9 0,-7 2 0 0,0 3-4 15,-9 2 13-15,-2 1 7 0,-2-1-42 16,0 2-24-16,-6 0-49 0,-3 0-68 16,-2-1-97-16,0-1-85 0,1-2-144 15,2-4-548-15</inkml:trace>
  <inkml:trace contextRef="#ctx0" brushRef="#br0" timeOffset="21360.39">5855 4002 2221 0,'0'0'777'16,"0"0"-241"-16,0 0-100 0,0 0-8 16,0 0-89-16,0 0-99 0,0 0-91 15,0 0-124-15,0 0-25 0,0 0-92 16,0 0-42-16,-16-6-1 0,16 18 110 16,0 5 10-16,0 1-53 0,6 0-6 15,4 0 9-15,9-2-9 0,1 0 18 16,6-2 16-16,4-2-10 0,2-3 10 15,0-4 9-15,-1-4 31 0,-3-1 19 0,-4 0 2 16,-4-6 17-16,-5-3 42 0,-8-4 56 16,-4-4 12-16,-3-5-34 0,-4-5-68 15,-7 0 70-15,-7-2-21 0,0 3-11 16,0 3-84-16,-1 5-37 0,0 3 7 0,2 7-4 16,4 1-18-16,0 4-77 0,-3 2-95 15,4 1-110-15,-2 0-133 0,4 8-190 16,4 1-5-16,3-2-80 0,3 6-600 0</inkml:trace>
  <inkml:trace contextRef="#ctx0" brushRef="#br0" timeOffset="21626.4">6179 3938 1816 0,'0'0'745'16,"0"0"-272"-16,0 0-33 0,0 0-76 15,0 0-109-15,0 0-96 0,0 0-110 16,0 0-49-16,0 0-35 0,0 0 1 15,78-7 3-15,-69 17 18 0,-1 3 10 16,-1 1-9-16,-2 3 12 0,-1 0 1 16,-4-2 24-16,0-1-3 0,0-2-4 0,-1-3-2 15,-4-4 9-15,1-1 6 0,4-4 22 16,0 0 18-16,0 0 47 0,0-5 33 16,0-2-7-16,3-4-112 0,4-5-32 15,3-1-53-15,2-3 4 0,2-2-21 16,5 0-29-16,2 0-74 0,1 2-48 15,3-2-111-15,-1 2-120 0,2 1-137 16,-7 5-235-16,14-7-730 0</inkml:trace>
  <inkml:trace contextRef="#ctx0" brushRef="#br0" timeOffset="21809.39">6658 3664 1979 0,'0'0'1022'0,"0"0"-572"15,0 0 8-15,0 0-4 0,0 0-124 16,0 0-121-16,0 0-99 0,0 0-71 15,0 0-39-15,0 0-46 0,0 0-64 0,-12 17 46 16,12 2 64-16,3 6 21 0,0 0 22 16,1 5-6-16,-2 0-37 0,-1-1-43 15,-1 1-108-15,0-3-80 0,-3 0-61 16,-4 1-160-16,-2-2-222 0,1-5-92 16,-5 6-812-16</inkml:trace>
  <inkml:trace contextRef="#ctx0" brushRef="#br0" timeOffset="21917.53">6636 4008 1917 0,'0'0'625'16,"0"0"-257"-16,0 0-99 0,0 0-71 16,72-66-154-16,-34 49-44 0,9 2-38 15,5 1-32-15,4 1-167 0,2 5-116 16,-4 1-187-16,-14 2-696 0</inkml:trace>
  <inkml:trace contextRef="#ctx0" brushRef="#br0" timeOffset="22792.48">8044 3734 905 0,'0'0'1166'15,"0"0"-765"-15,0 0-43 0,0 0 72 16,0 0-20-16,0 0-74 0,0 0-110 15,-82-52-61-15,59 48-11 0,1 2 25 16,-1 2 2-16,3 0-55 0,-2 0-77 16,2 6-47-16,0 2-2 0,0 2-25 15,1 2-8-15,3 1 2 0,2 0 0 0,5 1 7 16,2 1-19-16,4 3-3 16,3 0 12-16,0 3 16 0,4 1 3 0,8 1-7 15,2-3-33-15,2 3-22 0,3-5-44 16,2-2-27-16,4-2 5 0,0-1-7 15,3-1-14-15,4-5-28 0,0 0-71 16,4-3-72-16,3-3-34 0,-2-1 1 16,1-1-14-16,-1-6-236 0,-5-3 9 15,-2-2 100-15,-4 0 395 0,-6-1 114 0,-7 0 561 16,-5 1 214-16,-6 2-77 0,-2 1-90 16,-5 0-32-16,-4 0-174 0,0 3-43 15,-2-4-113-15,2 4-26 0,2 1-36 16,-1 1-52-16,4 1-40 0,0 2-92 15,1 1-21-15,0 0-74 0,-1 3-43 0,1 3 18 16,-3 3 33-16,3 3 32 0,0-1-7 16,3 3 6-16,0-1-28 0,6 2 3 15,9-2 22-15,5-1 56 0,4 0 3 16,8-2 62-16,1-3-21 0,3-5-41 16,0-2 12-16,-2 0 4 0,-6-2 5 15,-2-9 32-15,-7 0 46 0,-6-5 6 0,-3-3-3 16,-7-1-6-16,-3-3 5 0,-3 2 73 15,-7-1 25-15,-5 3-123 0,-3 1 0 16,-4 0-76-16,0 3-49 0,-2 3-12 16,-2 4-118-16,-1 1-109 0,-1 6-113 15,5 1-181-15,7 1-168 0,4 6-267 16,7-1-156-16</inkml:trace>
  <inkml:trace contextRef="#ctx0" brushRef="#br0" timeOffset="23059.57">8580 3535 714 0,'0'0'1884'0,"0"0"-1293"0,0 0-196 16,0 0-4-16,0 0-41 0,0 0-34 16,0 0-116-16,0 0-114 0,0 0-86 15,0 0-19-15,-11-28-76 0,11 35-62 16,0 6-56-16,4 5 213 0,3 6 65 15,3 5-43-15,-1 1-1 0,2 4 7 16,-1-1 6-16,1 2 12 0,0-4-18 16,-1 1-25-16,-1-2 31 0,2-2-34 15,-1-2-61-15,1-2-47 0,0-1-63 16,1-2-87-16,-5-3-192 0,4-3-302 16,-6-4-309-16,3-4-770 0</inkml:trace>
  <inkml:trace contextRef="#ctx0" brushRef="#br0" timeOffset="23374.88">9033 3803 1261 0,'0'0'1443'15,"0"0"-930"-15,0 0-131 0,0 0 21 0,0 0-74 16,0 0-66-16,0 0-91 0,0 0-92 16,0 0-74-16,0 0-6 0,0 0-68 15,-13-30-42-15,13 35-32 0,0 4 81 16,0 2 61-16,0 6 0 0,0-2 0 15,1 3-59-15,5 0-12 0,4 0 9 16,3 0 21-16,3-1 38 0,7-1 3 16,3-2 12-16,4-3-9 0,2-3 34 15,-1-3-15-15,1-4-7 0,-3-1 1 0,-2 0 27 16,-4-7 32-16,-4-2 67 0,0-6 21 16,-5-3-16-16,1-2-86 0,-4-3-57 15,0 0 35-15,-5-1-39 0,0 4-12 16,-6 1-3-16,0 2-56 0,-3 0-70 15,-4 3-65-15,-4 0-70 0,1 2-279 16,2 4-480-16,1 1-514 0</inkml:trace>
  <inkml:trace contextRef="#ctx0" brushRef="#br0" timeOffset="23975.49">9570 3749 969 0,'0'0'1241'15,"0"0"-749"-15,0 0-72 0,0 0-98 16,0 0-141-16,0 0-83 0,0 0-51 16,0 0-45-16,0 0-2 0,0 0 0 15,0 0 3-15,2 32 44 0,-2-20-6 16,0 0-13-16,0 0-6 0,0 0-9 16,0-2-10-16,0-1 9 0,0-1-12 15,0-1-23-15,0-4-17 0,0 0-20 16,0-3 19-16,0 0 27 0,0 0 14 15,0 0 41-15,1 0 47 0,0-5-3 0,1-2-47 16,2-3-38-16,1-2-2 16,-1-2 2-16,4-4 13 0,1 0 35 0,0 0 33 15,4 1-3-15,-2 1-78 0,3 2 1 0,-2 1 1 16,0 2 26-16,-2 4 19 0,-1 2-13 16,-5 3-3-16,2 1-31 0,-2 1 0 15,1 1-93-15,4 6 37 0,2 0 56 16,3 5 3-16,0 0 28 0,2 0-9 15,2 1-3-15,-1-1-16 0,-3-2 12 16,-1 1-15-16,-1-2-3 0,-5-3-12 16,0-1-4-16,-3 0-9 0,-2-3 0 15,-2-1 7-15,0-1 21 0,0 0 28 16,0 0 22-16,0 0 6 0,0 0-16 16,1 0-27-16,2-3 52 0,0-2 12 15,4-2-62-15,4-4-15 0,1-1-58 0,0 0 36 16,4-1 22-16,-2 0 46 0,3 1-46 15,-5 2-21-15,5 2-7 0,-2-1 9 16,3 2 1-16,-2 1 16 0,4 2-26 16,-5 2-7-16,2 1 35 0,-2 1 0 15,-1 1-40-15,-4 5 6 0,1 4 3 16,0 1-9-16,-3 2 15 0,1 5-3 0,1 0 12 16,-3 1-3-16,1 1-69 0,-3-1-34 15,2-1-39-15,-5-3-92 0,-2-1-75 16,0-1-86-16,-5-1-77 0,-2-3-207 15,-1-1-708-15</inkml:trace>
  <inkml:trace contextRef="#ctx0" brushRef="#br0" timeOffset="24374.86">10357 3703 1479 0,'0'0'1192'0,"0"0"-852"16,0 0 12-16,0 0 60 0,0 0-69 15,0 0-144-15,0 0-115 0,0 0-84 0,0 0-42 16,0 0-5-16,28-13 47 0,-24 23 0 16,0 2 3-16,0 1-2 0,-2-1-1 15,-2-1-3-15,0-1 0 0,0-1 1 16,0-1-23-16,0-2-19 0,0-2 1 16,0-1 8-16,1-3 35 0,1 0 0 15,1 0 41-15,-2 0 37 0,2-4 27 16,4-4 0-16,-1-2-104 0,5-4 0 15,1-4 17-15,2-3 29 0,-1-1 11 16,3-2 19-16,2 0-64 0,-3 3-12 16,1 3-2-16,0 5-11 0,3 3 12 15,1 3 6-15,6 2-6 0,1 4-36 0,3-1 11 16,1 2 23-16,-5 0 1 16,-3 3-30-16,0 2 6 0,-3 2 7 0,-1 0-10 15,1 4 13-15,4 0 11 0,-5 2 3 16,4 4-39-16,-6 2-78 0,-3 4-46 15,-6-1-97-15,-5 2-92 0,-3 1-84 0,-7 1-106 16,-5 0 29-16,1-7-541 0</inkml:trace>
  <inkml:trace contextRef="#ctx0" brushRef="#br0" timeOffset="25457.76">3604 5908 993 0,'0'0'707'0,"0"0"-275"16,0 0-96-16,0 0 25 0,0 0-18 15,0 0-11-15,0 0-26 0,0 0-19 16,-71-70-41-16,71 64-14 0,0-1-32 15,2 1-62-15,2-2-92 0,8-1-43 16,5 0-3-16,9-1-61 0,8 2 0 0,4 3 39 16,8 0-12-16,-4 5 7 0,-5 0-25 15,-9 0-13-15,-8 7-3 0,-9 4-3 16,-3 3 9-16,-4 3 40 0,-4 5 22 16,0 2 47-16,-10 4-1 0,-10 4-9 15,-5 0-12-15,-5 2 9 0,-9 0-21 16,1-1-13-16,1-2-61 0,4-1 11 0,4-7 1 15,6-4-1-15,11-5-9 0,2-5-21 16,9-2 5-16,1-5 25 0,0 1 16 16,7-2 2-16,6-1 32 0,9-1 75 15,5-7 3-15,12-3-28 0,7-5-10 16,6-2-39-16,6-1-1 0,-2 0-62 16,-3-2-28-16,-2 2-108 0,-4-3-158 15,-2 1-93-15,-2-2-97 0,-13 5-449 16,5-9-575-16</inkml:trace>
  <inkml:trace contextRef="#ctx0" brushRef="#br0" timeOffset="25824.72">4082 5620 388 0,'0'0'1724'0,"0"0"-1261"16,-119-10-177-16,64 10-16 0,-9 0 42 0,1 7-77 15,-2 3-99-15,5 2-23 0,5 1 0 16,5 1-28-16,9 1-47 0,8 3-23 15,9 4-15-15,6 4-40 0,4 4 8 16,4 4 14-16,4 4-11 0,2 3-19 16,4 3 23-16,5 3-12 0,10 2 37 15,9 1 0-15,7 1-1 0,6-4 1 16,9-2 2-16,8-2 23 0,8-7-13 16,4-7-24-16,4-7-4 0,4-10-15 15,-1-11 31-15,-2-1 12 0,-2-14 1 0,-7-6-1 16,-9-4 35-16,-8-6 30 0,-9-3 44 15,-7-8 140-15,-9-7-110 0,-10-5 65 16,-8-3-20-16,-2-6-74 0,-16-1-27 16,-12 2-95-16,-5 3-12 0,-11 7-64 0,-1 5-58 15,-4 8-44-15,4 10-37 16,2 9-76-16,3 8-69 0,4 9-141 16,4 2-261-16,9 1-414 0,-3 10-370 0</inkml:trace>
  <inkml:trace contextRef="#ctx0" brushRef="#br0" timeOffset="26407.72">5016 5806 2032 0,'0'0'734'0,"0"0"-266"15,0 0-105-15,0 0-45 0,0 0 27 0,0 0-44 16,0 0-61-16,0 0-65 15,0 0-62-15,0 0-46 0,0 0-67 16,-6-37-25-16,6 40-42 0,0 7-37 0,0 3 43 16,2 5 60-16,2 6 1 0,-1 6 21 15,0 2 4-15,0 5-10 0,-3 2-3 16,1-1 1-16,1 2 8 0,-2 2-20 16,0-4 2-16,0 2 25 0,0-3-13 0,0-2 13 15,0-4-28-15,3-7-19 0,4-2-54 16,-2-5-22-16,4-3-19 0,0-5 7 15,4-3-1-15,3-2 12 0,5-4 34 16,8 0-3-16,6-5-47 0,2-5-70 16,5-5-110-16,-3-3-92 0,-3-3-137 15,-3-1-112-15,-3 0-338 0,-7 5-250 16</inkml:trace>
  <inkml:trace contextRef="#ctx0" brushRef="#br0" timeOffset="26691.43">5499 6137 1423 0,'0'0'786'0,"0"0"-162"16,0 0-93-16,0 0-81 0,0 0 1 15,0 0-79-15,0 0-59 0,0 0-78 16,0 0-86-16,0 0-149 0,0 0-6 16,-73-46-15-16,71 47-67 0,2 3-34 15,-1 2 6-15,1 5 103 0,0-2-5 0,1 3-19 16,8 1-42-16,6 0-7 16,7-1 24-16,8-3 16 0,5-2 12 0,8-3 34 15,3-4 0-15,5 0 3 0,1-4-1 16,-4-5 26-16,-6-3 12 0,-7-4 3 15,-12-2 15-15,-7 0 25 0,-10-1 0 16,-6 0 24-16,-2-1 0 0,-11 2-77 16,-5 1-8-16,-6 1-44 0,-3 2-5 15,0 3-16-15,-2 4-12 0,2 3-116 16,1 4-47-16,5 0-85 0,6 5-160 0,3 2-234 16,9 4-117-16,3-5-433 15</inkml:trace>
  <inkml:trace contextRef="#ctx0" brushRef="#br0" timeOffset="27108.26">6091 5988 1941 0,'0'0'1212'16,"0"0"-763"-16,0 0-68 0,0 0 19 15,0 0-106-15,0 0-137 0,0 0-151 16,0 0-6-16,0 0-86 0,0 0-10 15,0 0 94-15,-44 29 2 0,42-12 1 16,1 1 0-16,1-3 3 0,0 0 8 16,0-2-12-16,0-4-12 0,0 0-109 15,0-4 41-15,0-3-35 0,0-2-16 0,0 0 10 16,3 0 32-16,1-2 55 0,3-5 32 16,3-3-27-16,3-6 7 0,3-2-6 15,3-5 28-15,0-4 26 0,1-2 59 0,-1-2 29 16,2 0-18-16,2 2-30 15,0 5-13-15,-4 6 33 0,0 5 7 0,-6 4-9 16,-2 4 8-16,-7 2-27 0,1 3-36 16,-2 0-29-16,1 0-64 0,2 6-35 15,5 2 99-15,1 3 3 0,1 2 0 16,0-1-3-16,0 1-30 0,3 1-48 16,-2-2-11-16,3 1-11 0,3-1-8 15,1 1-55-15,3-3-70 0,2-2-159 16,6-1-78-16,-2-2-46 0,3 1-174 15,-8-2-534-15</inkml:trace>
  <inkml:trace contextRef="#ctx0" brushRef="#br0" timeOffset="27513.43">6878 5885 1133 0,'0'0'736'0,"0"0"-124"16,0 0-84-16,0 0-1 0,0 0-180 16,0 0 7-16,-39-67-115 0,19 60-72 0,1 3 45 15,-2 3-92-15,1 1-89 0,1 0-31 16,0 7-58-16,3 0 55 0,2 5-9 15,7 1-34-15,1 2 0 0,4 0 15 16,2 2-30-16,0 0-41 0,0 0-18 16,8-3-4-16,0 2-13 0,7-4 10 15,-1 0-56-15,6-2 32 0,5-1-70 16,-1-4-62-16,5-3-56 0,0-2 56 16,1-3 186-16,-4-6 97 0,0-3 38 15,-3 0 136-15,-4-2 76 0,0-1 156 16,-6 3-52-16,-1 4-48 0,-4 3-51 15,-4-1 38-15,-2 6-108 0,-2 0-63 16,0 0-122-16,0 4-15 0,-2 3-104 0,1 6-23 16,-2 6 133-16,1 8 9 0,-5 5 49 15,-3 6-3-15,-2 4-43 0,-4 3 86 16,-4 1-6-16,-3-1-6 0,-2-1-77 16,-4-2 0-16,-3-2 34 0,-4-3-3 0,1-7 30 15,1-4-6-15,6-6-55 0,5-8-40 16,12-5-58-16,3-7-3 0,5 0 40 15,2-8-9-15,1-6-72 0,0-5-77 16,0-6-151-16,7-4-178 0,5-1-97 16,1 7-175-16,12-16-714 0</inkml:trace>
  <inkml:trace contextRef="#ctx0" brushRef="#br0" timeOffset="29889.77">7979 5849 1398 0,'0'0'595'0,"0"0"-271"0,0 0-110 16,0 0 2-16,0 0-1 0,0 0-42 16,0 0-32-16,0 0-20 0,0 0-7 15,0 0-44-15,0 0-51 0,-68-20-6 16,60 26-13-16,-5 1 0 0,1 2-29 16,-2 6 4-16,1 0 9 0,1 3 13 15,2 0-10-15,6-1-6 0,3 1-3 16,1-6-58-16,4 1-41 0,9-1-26 15,3-2 90-15,5-3 36 0,5-2 21 16,7-5 20-16,2 0-20 0,4-3-10 16,-1-5-61-16,-1 1 23 0,-6-4 48 0,-9 3 39 15,-6-4 76-15,-4-3 83 0,-9 2 31 16,-3-5 43-16,0-2-83 16,-11 1-35-16,-6-1 5 0,-2 2-119 0,-4 3-27 15,0 4-13-15,4-1-25 0,2 6 23 16,7 0-23-16,4 5-109 0,2 0-67 0,4 1-86 15,0 0-180-15,4 6 21 0,5 2 17 16,6 4 1-16,3-4-206 0,-2 0-473 16</inkml:trace>
  <inkml:trace contextRef="#ctx0" brushRef="#br0" timeOffset="30139.47">8339 5833 1068 0,'0'0'1078'0,"0"0"-622"0,0 0-6 16,0 0-7-16,0 0-92 0,0 0-115 15,0 0-142-15,0 0-78 0,0 0 27 16,0 0 16-16,0 0-12 0,68 51-32 16,-59-36-15-16,-1 3-12 0,-6-1 9 15,-2-1-13-15,0-2-8 0,0 0-32 16,0-3-29-16,-2-2-25 0,-3-5 66 0,3-2 14 16,2 0 30-16,0-2 41 0,0-2 75 15,0-4 15-15,2-4-124 0,3-6-7 16,1-2-28-16,4-2-16 0,9-4-22 15,10 1-32-15,10 2-49 0,9 0-131 16,9 5-62-16,4 2-185 0,1 4 24 16,-15 4-187-16,11 2-788 0</inkml:trace>
  <inkml:trace contextRef="#ctx0" brushRef="#br0" timeOffset="34005.44">9939 5634 767 0,'0'0'561'0,"0"0"-161"0,0 0-108 15,0 0-62-15,0 0-42 0,0 0-23 0,0 0 12 16,0 0 25-16,0 0 35 0,0 0 28 16,69-44-53-16,-69 43-64 0,0-2-32 0,-4 2-34 15,-2 0-28-15,-2-2-20 0,-4 3-34 16,-4 0-12-16,0 0-41 0,-4 1-5 16,1 6 21-16,-5 0 15 0,1 1 9 15,0 2 1-15,0 3-10 0,0 0 6 16,0 0 15-16,4 1-12 0,2-1 1 15,1-1 9-15,6-2-45 0,1-1-21 16,5 0 6-16,2-1 6 0,1-2 3 16,1 2 0-16,0-1 22 0,1 1 4 15,4-2 6-15,0-2 20 0,4 1 2 0,2 0 35 16,4-1 29-16,4-2 53 0,3 0-6 16,2 1-20-16,3 0-19 0,-1 2-6 15,0 0-9-15,1 0-19 0,-5 0-10 16,3 2-12-16,-2-2 0 0,-2 0 5 15,-2 0 11-15,-3-1 2 0,-6 1-34 16,-3 2-16-16,-4-1-6 0,-3 3 22 16,0 2 16-16,-1 5 6 0,-8-1 12 0,-1 2 19 15,-6-1-10-15,-1-2-5 0,-3-1-1 16,-3-3 6-16,-1-2-18 0,-2-4-25 16,-5-4-15-16,-3 0-63 0,-1-6-46 15,2-2-29-15,2-3 40 0,3 0-76 16,7-1 12-16,4 4-114 0,8-1-74 15,6 3 37-15,3-1-24 0,8 0-102 16,9 0-236-16,-3 3-390 0</inkml:trace>
  <inkml:trace contextRef="#ctx0" brushRef="#br0" timeOffset="34471.75">10160 5499 127 0,'0'0'1035'0,"0"0"-508"0,0 0-102 0,0 0-27 15,0 0-59-15,0 0-51 0,0 0-20 16,0 0-20-16,0 0-5 16,0 0-17-16,-59-53-14 0,57 52-17 0,2-2-25 15,-1 3-45-15,1 0-33 0,0 0-27 16,0 0-50-16,0 0-15 0,0 0-58 15,0 6-52-15,3 5-26 0,2 5 134 0,4 4 2 16,1 4 16-16,-3 5-13 0,1 1-3 16,-4 0-3-16,1 2 0 0,-2 1-17 15,0-2 20-15,-1 1 28 0,-1-1-2 16,-1-2-26-16,2-5-129 0,-1-1-44 16,1-3-10-16,-1-2-21 0,2-3-35 15,3-2-108-15,4-1-100 0,3-6-107 16,-3-4-46-16,22-2-767 0</inkml:trace>
  <inkml:trace contextRef="#ctx0" brushRef="#br0" timeOffset="34871.67">10487 5771 20 0,'0'0'1907'16,"0"0"-1346"-16,0 0-255 0,0 0-52 15,0 0-53-15,0 0-51 0,0 0-48 16,0 0-26-16,0 0-32 0,0 0-44 16,0 0-6-16,17-32-45 0,-1 27 7 15,4-1 21-15,2-1 9 0,1 1 14 16,-1 0 0-16,-1-3 3 0,-1 2-3 0,-2-1-35 16,-1-2 13-16,-4 1 6 0,-2-1 16 15,-5 0 0-15,-3 2 41 0,-3 1 23 16,-3 2-30-16,-6 0-31 0,-5 1 12 15,-2 1 1-15,-7 3 0 0,-3 0 12 16,0 2 20-16,-3 3 3 0,2 1 2 16,4 2 7-16,0 1-16 0,3 0-3 0,4 4-28 15,2 1-13-15,3 3-25 0,7 1 0 16,2 1-3-16,2-1 9 0,6 0 3 16,5 0 15-16,6-3-2 0,2 1 0 15,7-4-13-15,2-1 3 0,4-2-59 16,4-3-26-16,3-3-67 0,-2-3-51 15,2 0-34-15,0 0-39 0,-3-6-76 0,-3-1-190 16,-11-1-539-16</inkml:trace>
  <inkml:trace contextRef="#ctx0" brushRef="#br0" timeOffset="35221.54">10968 5686 1556 0,'0'0'723'0,"0"0"-222"15,0 0-55-15,0 0-20 0,0 0-33 16,0 0-146-16,0 0-107 0,0 0-90 15,0 0-50-15,0 0 0 0,-45-18-25 16,44 24 25-16,-2-1 9 0,0 2-7 16,2 0-1-16,0 3 1 0,-1-1 0 0,1 2 10 15,-1-4-12-15,2 2-53 0,0-2-25 16,0-5-12-16,0 2-3 0,0-4 18 16,0 0 75-16,0 0 31 0,0-3 69 0,0-3-72 15,-1-3-28-15,1-1-19 16,0-2-15-16,0-2 3 0,3 1 6 15,2-2-3-15,8-1 3 0,2 1-6 0,6 1-11 16,5-2 10-16,4 5 32 0,5 2 22 16,1-1 26-16,0 8 12 0,-4-1 18 15,-2 3-28-15,-2 0-50 0,-5 8-13 16,-2 1-6-16,-5 4-15 0,-2 0 15 16,-6 4-9-16,-4-1 3 0,-4 2-6 15,0 0-67-15,-7 2-43 0,-5-1-74 16,4 2-122-16,0-2-214 0,1-6-484 15,7 5-665-15</inkml:trace>
  <inkml:trace contextRef="#ctx0" brushRef="#br0" timeOffset="35704.68">11775 5335 881 0,'0'0'1732'16,"0"0"-1195"-16,0 0-142 0,0 0-16 16,0 0-31-16,0 0-79 0,0 0-56 15,0 0-35-15,0 0-93 0,0 0-85 16,0 0-60-16,-16-57-50 0,16 69-44 16,0 5 130-16,3 3 24 0,3 7 24 15,-2 1-5-15,2 5-18 0,-2-1 23 0,-1 3 32 16,0 0-16-16,-1-2-10 0,-1 1 38 15,0-5-35-15,2-2-33 0,-1-3-18 16,-1-3-49-16,2-6 11 0,-1-3-5 16,-2-3-13-16,0-5-3 0,0-1 9 15,0-3 47-15,0 0 21 0,0 0 49 0,-5-4 50 16,-3-4-42-16,-5-5-57 0,-3-2-2 16,-4-2 2-16,-5 2 13 0,-1-1-13 15,-3 4-3-15,-5 4-43 0,-4 4 6 16,5 4 16-16,2 0-10 0,6 5 18 15,8 2 13-15,4 5-46 0,4 0 2 16,5 2 16-16,4 0 3 0,0 0 1 16,3 2 5-16,8-3-3 0,5-1-6 15,7 1 28-15,3-2 3 0,5-3-44 16,4 0-93-16,1-5-61 0,3-2-193 0,0-1-81 16,1 0-78-16,-1-4-63 0,-8-1-564 15,8-4 450-15</inkml:trace>
  <inkml:trace contextRef="#ctx0" brushRef="#br0" timeOffset="36037.33">12055 5706 886 0,'0'0'1101'15,"0"0"-706"-15,0 0-104 0,0 0-21 16,0 0-75-16,0 0-60 0,0 0-69 16,0 0-64-16,0 0-2 0,0 0-3 15,79-72 3-15,-53 64 3 0,3 2-3 16,2-4-14-16,4 3 14 0,-2-1 1 15,-4-1-1-15,-5 1-26 0,-6 1 26 16,-5-1 54-16,-9 1 45 0,-4 2 37 16,0 2-28-16,-6-3-35 0,-8 2 24 15,-3 2-84-15,-6 2-13 0,-5 0-38 0,-5 0 38 16,-3 1 34-16,-2 7-3 0,3 1-18 16,3 0 11-16,10 1-24 0,4 3-29 15,7 3-11-15,3-1 11 0,7 2 10 0,1-1 4 16,0 2 2-16,11-1 11 0,2-2 2 15,4 2 0-15,6 0 3 0,6-3 0 16,8-1-3-16,2-2-62 0,6-2-115 16,4-6-109-16,1-2-44 0,-3-1-101 15,-11 0-246-15,5-8-607 0</inkml:trace>
  <inkml:trace contextRef="#ctx0" brushRef="#br0" timeOffset="36271.18">12533 5599 1725 0,'0'0'700'0,"0"0"-210"0,0 0-61 16,0 0-96-16,0 0-128 0,0 0-67 16,0 0-37-16,0 0-61 0,0 0 10 15,85 9 0-15,-72 3-9 0,0-1-26 16,-6 2-2-16,-1-1-11 0,-3 0 0 16,-1-1-2-16,-1-1 0 0,-1-1-13 15,0-3-15-15,0-1-12 0,0-3 12 0,0-1 28 16,0-1 0-16,0 0 59 0,3 0 40 15,1-1-6-15,5-7-31 0,1-3-62 16,7-8-28-16,6-4-117 0,11-2-129 16,9 2-145-16,4 5-228 0,-7 6-133 15,18 0-616-15</inkml:trace>
  <inkml:trace contextRef="#ctx0" brushRef="#br0" timeOffset="37120.64">14221 5267 1843 0,'0'0'564'0,"0"0"-238"16,0 0 8-16,0 0 30 0,0 0-38 15,0 0-59-15,0 0-122 0,-78-19-86 0,52 19-3 16,-7 2 3-16,0 7 6 0,-2 4 25 15,1 4-10-15,2 1-27 0,2 5-19 16,2 1-33-16,2 1-1 0,2 2-16 16,6-1 14-16,4-4-13 0,6 1-19 15,5-3 0-15,3-2 3 0,3 0-3 16,9 2 0-16,7-2 15 0,9 1 1 16,3 0 18-16,7-1-2 0,3-1-48 15,4-3-55-15,1-1-42 0,-1-3-20 16,2 1-104-16,-5-5-116 0,-1 0-87 0,-3-4-52 15,-4-2-84-15,-13 0-458 16</inkml:trace>
  <inkml:trace contextRef="#ctx0" brushRef="#br0" timeOffset="37405.51">14408 5639 33 0,'0'0'1730'0,"0"0"-1085"0,0 0-152 16,0 0 15-16,0 0-90 0,0 0-7 0,0 0-85 16,0 0-86-16,0 0-59 0,0 0-38 15,0 0-27-15,-71-62-37 0,71 60-37 16,0 2-42-16,0 0-31 0,0 0-26 15,0 0-32-15,0 0-24 0,5 2-18 16,2 3-19-16,6 3 110 0,7 0-3 16,3 2 0-16,7-4-13 0,5-2-12 15,1-2 13-15,2-2 11 0,-4-6 23 16,-3-1 21-16,-7-4 12 0,-5 0 41 16,-9-2 49-16,-7-3 36 0,-3-1 0 15,-9-2 18-15,-7-1-21 0,-8-2-65 16,-7 1-21-16,-4 0-48 0,-1 3 20 15,1 4-21-15,2 6-19 0,5 1-27 0,5 6-97 16,7 1-99-16,2 4-87 0,5 4-100 16,6 7-35-16,3 3-7 0,3 0-30 15,12-3 46-15,4 1-78 0,-2-7-566 0</inkml:trace>
  <inkml:trace contextRef="#ctx0" brushRef="#br0" timeOffset="37687.37">14796 5132 886 0,'0'0'1882'0,"0"0"-1238"0,0 0-132 16,0 0-9-16,0 0-96 0,0 0-117 16,0 0-80-16,0 0-79 0,0 0-76 15,0 0-55-15,0 0-27 0,-28-48-27 16,26 53-47-16,0 5-39 0,2 10 89 15,0 6 51-15,0 7 39 0,0 6-2 16,4 2 15-16,1 1-16 0,2-2-36 16,0-1-1-16,-2-3 0 0,2-5 0 0,-2-2-45 15,0-2-60-15,1-2-78 0,2-2-33 16,4-2-110-16,-1-2-148 0,2-5-221 16,5-2-124-16,-7-6-575 0</inkml:trace>
  <inkml:trace contextRef="#ctx0" brushRef="#br0" timeOffset="37987.35">15135 5435 2534 0,'0'0'786'15,"0"0"-285"-15,0 0-31 0,0 0-40 16,0 0-90-16,0 0-99 0,0 0-86 16,0 0-94-16,0 0-61 0,0 0-67 15,0 0-24-15,-44-36-43 0,44 46-40 16,0 2 91-16,0 5 80 0,8 2-33 15,4 5-53-15,6-4 21 0,6 2 54 16,8-4 14-16,3-3 1 0,2-3-1 16,3-5-31-16,-7-3 13 0,-1-4 15 0,-7 0-8 15,-6-1 11-15,-4-5 65 0,-3-6 67 0,-3-2-7 16,-1-5-39-16,1-3-40 0,-5-2-10 16,1 0 25-16,-4 1 15 0,-1 3-49 15,0 2-27-15,0 2-116 0,1 3-76 16,2 4-38-16,1 1-93 0,2 2-173 15,4 1-270-15,-1 4-528 0,13 1-640 0</inkml:trace>
  <inkml:trace contextRef="#ctx0" brushRef="#br0" timeOffset="38603.87">15702 5386 1596 0,'0'0'1149'0,"0"0"-729"16,0 0-22-16,0 0-10 0,0 0-96 16,0 0-103-16,0 0-84 0,0 0-46 15,0 0-19-15,0 0-40 0,-17-13-28 0,17 15-31 16,-1 4-24-16,-1 4 83 0,1-1 1 16,-1 3-1-16,-1 0-3 0,2-1 0 15,-2 1 1-15,2 0-1 0,-2-2 2 16,1-2-46-16,1-2-37 0,1-1-12 15,0-4-4-15,-2 1-1 0,2-2 49 16,0 0 52-16,0 0 34 0,2-2 17 16,2-4 18-16,-1-6-63 0,4-2-6 15,1-7-24-15,1 0 23 0,2-2 1 16,3 5 68-16,-1 0-9 0,0 5-9 0,1 4-16 16,-2 1 10-16,-2 4 2 0,2 2-12 15,-4-1-3-15,5 2-18 0,-1-1-10 16,-1 2 7-16,2 0-10 0,-1 0-31 15,2 6 0-15,2 0 6 0,3 4 25 16,1 0 3-16,3 4 32 0,0-1-2 16,-4-1-33-16,-3 0-31 0,-2 0-7 0,-4-4 11 15,-3 2 14-15,-1-4 1 0,-3-3-4 16,0 2 1-16,-3-4 13 0,0-1 1 16,0 0 1-16,0 0 14 0,1 0 14 15,1 0 31-15,0-1 58 0,0-5-12 16,-1 0-83-16,2-5-22 0,2 2-25 15,1-4 10-15,1-1-56 0,4 2-3 16,5 0 37-16,4 2 3 0,6 0-4 16,3 3 38-16,1 0 1 0,3 1 43 15,-2 2 5-15,-3 3-9 0,-1 1-2 0,-3 0-11 16,-2 1-27-16,-5 6-10 0,-4 3 8 16,-4 3-35-16,-7 4 0 15,-2 1 12-15,0 1-18 0,-5 1-72 0,-6 3-66 16,-3-4-99-16,0 2-144 0,-3-3-158 15,3-6-209-15,-6 2-972 0</inkml:trace>
  <inkml:trace contextRef="#ctx0" brushRef="#br0" timeOffset="39021.41">16577 5352 2516 0,'0'0'786'0,"0"0"-383"15,0 0-46-15,0 0-71 0,0 0-48 0,0 0-74 16,0 0-112-16,0 0-52 0,0 0-49 16,0 0-7-16,0 0-27 0,-26-25-22 15,26 29-19-15,-3 3 56 0,1-1 68 16,-1 2 1-16,-2 1-1 0,2-3-53 16,0 1-59-16,0-2-11 0,1-3 17 0,0-1 14 15,1-1 26-15,1 0 60 0,0 0 6 16,0-2 113-16,0-4 50 0,3-4-150 15,-1-1 10-15,3-4 2 0,1-2 37 16,2-2 23-16,7-1 2 0,-1-2-50 16,6 3 12-16,3 2-27 0,-1 6 46 15,0 3-6-15,-2 2 21 0,-1 2-3 16,1 1-15-16,1-1-16 0,1 4-25 16,2 0-24-16,4 3-24 0,-1 5-10 15,0 4 3-15,2 1 19 0,-3 4-12 0,-2 3 8 16,-3 1 16-16,-2 0-2 0,-8 1-35 15,-5-1-15-15,-6 1-31 0,0 2-26 16,-9-2-21-16,-8 0-1 0,-8 2-42 16,-5-1-125-16,-7 0-274 0,9-6-486 15,-18 2-815-15</inkml:trace>
  <inkml:trace contextRef="#ctx0" brushRef="#br0" timeOffset="42368.77">5126 7750 466 0,'0'0'1618'0,"0"0"-1052"16,0 0-151-16,0 0-29 0,0 0-51 15,0 0-74-15,0 0-88 0,0 0-77 0,0 0-93 16,-9-1-3-16,9 6-81 0,0 4-43 15,0 5 117-15,0 5 7 0,0 2 64 16,0 3-64-16,2 0-34 0,1 5 9 16,-1-2 25-16,5 4-29 0,-4 0 29 15,0-1 14-15,0-1-14 0,0-2-1 16,0-1 1-16,0-2 28 0,1-3-28 0,-1-4-89 16,1-3-77-16,-2-7-1 0,-1-2 18 15,2 0-28-15,-3-5-40 0,1 0 47 16,-1-10 131-16,0-1-118 0,0-5-201 15,-4-4-76-15,-1-2-321 0,0 2-344 16</inkml:trace>
  <inkml:trace contextRef="#ctx0" brushRef="#br0" timeOffset="42606.71">5042 7792 1331 0,'0'0'683'0,"0"0"-220"15,0 0-80-15,0 0 82 0,0 0-81 16,13-72-120-16,0 59-29 0,6-1 23 15,5 1-57-15,5 3-106 0,4 1-95 0,-1 4-40 16,6 5-9-16,2 0 9 0,0 6 22 16,1 6 17-16,-4 4-13 0,-4 2-8 15,-5 2 19-15,-7 2-15 0,-11 1 2 16,-4 0 13-16,-6 2 3 0,-10 0 31 16,-9 4-31-16,-5-1 1 0,-7 3 27 15,-6-2-6-15,-3 0-22 0,1-1-151 16,1-6-113-16,5-3-103 0,9-6-204 15,5-5-432-15,9-4-712 0</inkml:trace>
  <inkml:trace contextRef="#ctx0" brushRef="#br0" timeOffset="43035.46">5512 7966 1865 0,'0'0'677'0,"0"0"-248"0,0 0-52 16,0 0-91-16,0 0-100 0,0 0-17 16,0 0 8-16,0 0-75 0,0 0-52 15,0 0-37-15,26-9 21 0,-9 5 15 16,11-2-27-16,3-5-21 0,8 0 1 16,0-1 0-16,-1-1-2 0,-5 2-33 15,-3-2-54-15,-4 1-37 0,0 0 8 16,-7 0-13-16,-2 0 22 0,-7 2 28 15,-4 2 79-15,-6 3 70 0,0-1-1 16,-4 0-13-16,-11 4-2 0,-4-3-26 0,-5 4-12 16,-2-2 19-16,-5 3-13 0,1 0 34 15,0 5-28-15,1 4-27 16,3 1-1-16,0 3-13 0,5 1 10 0,3 0-25 16,1 2-3-16,6 2 0 0,3-1-7 0,4-1 3 15,4 2 22-15,0 0-15 0,9 0 3 16,4 2 3-16,7-2 22 0,3 0 21 15,3-2-19-15,8 0-2 0,1-4-41 16,2-5-37-16,2-1-29 0,0-5-48 16,3-1-58-16,-3-3-7 0,3-6-127 15,2-3-189-15,-10 4-553 0</inkml:trace>
  <inkml:trace contextRef="#ctx0" brushRef="#br0" timeOffset="43585.75">6410 7589 988 0,'0'0'1274'0,"0"0"-764"0,0 0-83 15,0 0-48-15,0 0-26 0,0 0-61 16,0 0-115-16,0 0-93 0,0 0-84 16,0 0-19-16,0 0-59 0,-30-1 69 15,30 15 9-15,0 4 22 0,0 5 18 16,0 4 7-16,0 1-29 0,0 5 16 16,1-1-20-16,2 1-14 0,0-1 0 15,2 0-4-15,0-1 4 0,-2-2 0 0,0-2-18 16,1-4 15-16,0-4 3 0,-2-4 0 15,1-3-10-15,-2-4-15 0,1-4-3 16,-1-3-10-16,-1-1 38 0,0 0 77 16,0-4 25-16,0-6 27 0,-3-4-129 15,-4-7-12-15,-3-2-9 0,-3-3-13 16,-2-2 12-16,-2 3 1 0,-2 4-1 16,-2 3-9-16,-4 3 16 0,-2 5 12 0,1 4-31 15,-7 3-3-15,3 3 22 0,2 0 15 16,1 4 3-16,4 1-2 0,4 3-1 15,7-2-31-15,5 3-18 0,0 0-32 16,4 2 34-16,3-1 44 0,0 4-15 16,0 1 16-16,7 2 2 0,5 1 19 15,5 0 6-15,0 1 15 0,8 2-33 16,1-3-7-16,2-3-122 0,6 1-88 0,0-3-89 16,4-6-114-16,1-2-218 0,1-5-379 15,-10 0-465-15</inkml:trace>
  <inkml:trace contextRef="#ctx0" brushRef="#br0" timeOffset="44018.34">6564 7966 959 0,'0'0'1002'15,"0"0"-591"-15,0 0-43 0,0 0-18 0,0 0-66 16,0 0-52-16,0 0-61 0,0 0-83 16,0 0-88-16,0 0 0 0,0 0-38 15,20-49-6-15,-1 43 16 0,7-1 12 16,7-1 14-16,6 0 2 0,4-3 16 0,2 1-16 15,1-2-63-15,0-1-80 0,-1-1-32 16,-8 1 54-16,-5-1 6 0,-9 1 54 16,-8 3 61-16,-9 0 96 0,-6 2 83 15,-1 0 24-15,-10 1-32 0,-5 0-79 16,-4 1-39-16,-6 2 19 0,-3 1-15 16,-3 2-26-16,2 1 11 0,1 0-5 15,3 3-8-15,4 3-29 0,-1 3-13 16,6-1-6-16,1 2 1 0,2 0-4 0,5 2-11 15,2-1-7-15,3 1-4 0,2 0 9 16,2 0 16-16,0 1 7 0,0 0 10 16,3 2-1-16,3-2 0 0,1 4 3 15,6 0 0-15,-1 1 3 0,5 1-1 16,2-1 10-16,2 0 1 0,4-1-11 16,0-2 0-16,2-2 1 0,2-3-3 0,-2-3-1 15,2-2-2-15,-2-5-25 0,-1 0-4 16,3-5-15-16,-2-5-48 0,3-4-38 15,-1-3 3-15,0-2-96 0,-1-2-107 16,-2-1-131-16,-2 2-87 0,-3-2-263 16,-3 4-236-16</inkml:trace>
  <inkml:trace contextRef="#ctx0" brushRef="#br0" timeOffset="44234.75">7292 7763 1394 0,'0'0'985'0,"0"0"-514"0,0 0-26 15,0 0-64-15,0 0-41 0,0 0-58 16,0 0-38-16,0 0-65 0,0 0-176 15,0 0-3-15,-43-29-151 0,54 40 73 0,2 4 78 16,6 0 49-16,0 5-18 0,1-1-9 16,-2 0-4-16,-2 1 4 0,-4-2-19 15,-4-1-3-15,-2-3-1 0,-3 1 1 0,-3-1 2 16,0 3 20-16,-1-4 21 0,-8 1 3 16,-2 0 6-16,-3-2-52 0,-1-5 0 15,-3 1-129-15,0-3-62 0,-1-2-83 16,0-2-128-16,3-1-108 0,2 0-244 15,7-5-591-15</inkml:trace>
  <inkml:trace contextRef="#ctx0" brushRef="#br0" timeOffset="44852.35">7621 7523 95 0,'0'0'1820'15,"0"0"-1217"-15,0 0-156 0,0 0-34 16,0 0-52-16,0 0-53 0,0 0-160 15,0 0-148-15,0 0-66 0,0 0-44 16,0 0 110-16,12 22 25 0,-6 3-5 16,3 3-17-16,-1 0 9 0,-1 3-9 15,2 0-3-15,-4 1 19 0,-1-1 6 0,0 0 0 16,-4-2 22-16,0 0-22 0,0-4-25 16,0-1-47-16,0-6-72 0,-2-3-29 15,0-5-25-15,2-4 27 0,0-4 23 16,0-2 123-16,7-1 38 0,3-8 70 15,6-3-108-15,6 0-42 0,4-4 17 16,5 2-3-16,0 0-3 0,0 1 30 16,1 1 0-16,4 2-12 0,3 0-9 0,-2 1 19 15,2 0 3-15,0 0 3 0,-4 0 19 16,-2 0 3-16,-6 0-2 0,-4-2 21 16,-4 4-32-16,-6 0-11 0,-7 3 13 15,-3 2 94-15,-3 2 81 0,0-1 0 16,-6-1-36-16,-7 0-60 0,-6 2-62 0,-7-2-12 15,-2 1 0-15,0 1-1 16,1 0 7-16,2 0-3 0,7 1-22 0,3 6-31 16,2 0-34-16,3 4 34 0,1 2 9 15,3-1-3-15,2 1-6 0,4 0 0 16,0-3 0-16,4 2-7 0,5-2 10 16,1-2 16-16,3 0 12 0,2-3 2 15,0 0-2-15,3-4-18 0,-1-1-10 16,3 0-30-16,2 0-7 0,1-2 39 15,1-4 26-15,0-4 13 0,3-1 9 16,-1-3 34-16,1-2 55 0,-1 1 7 16,-1-1-40-16,-8 6-13 0,-3 2 19 0,-6 5 64 15,-7 1 28-15,2 2-149 0,-3 0-27 16,0 2-101-16,3 3 5 0,0 2 56 16,0 2 38-16,0 0 0 0,1 0 0 15,0 0-87-15,-1-2-54 0,4-1-44 16,2-5-61-16,4-1-64 0,6 0-64 0,5-5-211 15,-2-2-540-15,-139-43-378 0</inkml:trace>
  <inkml:trace contextRef="#ctx0" brushRef="#br0" timeOffset="45040.73">8616 7395 1569 0,'0'0'1096'15,"0"0"-585"-15,0 0-34 0,0 0-58 16,0 0-136-16,0 0-252 0,0 0-31 0,0 0-9 15,0 0 9-15,0 0 62 0,-18 97-22 16,20-61-40-16,4 1-15 0,1 2 15 16,2-1 0-16,3-1-31 0,3-1-124 15,1-1-70-15,1-3-179 0,2-3-249 0,-6-8-743 16</inkml:trace>
  <inkml:trace contextRef="#ctx0" brushRef="#br0" timeOffset="51465.73">7057 10260 128 0,'0'0'1027'0,"0"0"-483"0,0 0-158 15,0 0-69-15,0 0 0 0,0 0-34 0,0 0-43 16,0 0-14-16,0 0-39 16,17-39-17-16,-21 35-63 0,-5-1-10 0,2 3-18 15,-2-2-7-15,-2 1-19 0,-1 2-9 16,-5 1-13-16,-3 1-9 0,-5 6-19 15,-5 4 15-15,-2 3 4 0,-4 4-3 16,0 3-4-16,-1 1-15 0,5 2-15 16,2-2 13-16,8-2-1 0,5-2-9 0,7-1-16 15,8-3-78-15,2 0-28 0,5-3 2 16,9-1 13-16,6 1 37 0,5-4 38 16,5-2 25-16,5-3 19 0,2-2 0 15,2 0-19-15,3-2-10 0,-2-4 14 16,-2-2 15-16,-5-1 1 0,-4 2 44 15,-5-4-7-15,-7 4-4 0,-4-1-2 16,-4 2 2-16,-3 2 29 0,-3 1 44 16,-3 2 38-16,0 1 29 0,-9 0 9 15,-4 0-84-15,-7 0-99 0,-7 5-18 0,-5 5 3 16,-1 2 15-16,-2 2 13 0,0 4-13 16,5 0-12-16,0 4 10 0,4-1-13 15,2 3-7-15,5 0 10 0,2 2-1 16,5-3 1-16,3-1-7 0,6-4-9 15,3 0 10-15,0-4-16 0,6-1 0 0,6-3-4 16,6 1-8-16,6-4-10 0,5-1 12 16,6-2 13-16,3-4 6 0,1 0 6 15,1-3-25-15,0-5-10 0,-2-1 13 16,-5-2-40-16,0-4-42 0,-3 0-86 16,-1-1 9-16,-1 1-26 0,-5 1-134 15,-4 1-63-15,-4 1-232 0,-3 5-163 16,-5 0 91-16</inkml:trace>
  <inkml:trace contextRef="#ctx0" brushRef="#br0" timeOffset="51865.66">7505 10616 1411 0,'0'0'647'0,"0"0"-249"0,0 0-72 16,0 0-66-16,0 0-71 0,0 0-61 16,0 0-30-16,0 0 39 0,0 0 65 15,0 0 88-15,0 0 24 0,6-1-5 16,-6-8-64-16,0-3-181 0,0-4-18 16,0-2-27-16,-2-5-18 0,1 2 1 15,-2-5 19-15,0-1 0 0,-1-3 4 0,1-2 8 16,-1-2-8-16,2-3 2 0,-2-3-24 15,1 2-3-15,1-1 43 0,2 1-22 16,0 3-21-16,3 5-15 0,5 9 12 16,-1 3 3-16,0 6 33 0,2 3-33 15,1 5-33-15,6 0-19 0,4 2 9 16,7-1 4-16,7 3-16 0,3 0 0 16,0 0 12-16,-5 1-52 0,-2 5-40 0,-7 4-71 15,-8 1-54-15,-5 3-110 0,-6 7-43 16,-4 3 30-16,-10 3-12 0,-7 4-57 15,-9 3-301-15,4-8-475 0</inkml:trace>
  <inkml:trace contextRef="#ctx0" brushRef="#br0" timeOffset="51976.33">7426 10507 101 0,'0'0'1118'0,"0"0"-770"0,0 0-198 0,0 0-7 16,0 0-3-16,0 0-140 0,0 0-23 15,0 0-39-15,94-50 10 0,-61 37 23 16,0 1-114-16,-1 3-205 0,-8 3-268 15,-5 3-46-15</inkml:trace>
  <inkml:trace contextRef="#ctx0" brushRef="#br0" timeOffset="52483.7">7824 10576 190 0,'0'0'1361'15,"0"0"-893"-15,0 0-99 0,0 0 9 16,0 0-44-16,0 0-63 0,0 0-29 16,0 0 16-16,0 0 13 0,0 0-44 15,80 21-35-15,-71-28-29 0,-2 0-15 16,-1-4-8-16,-1-1-2 0,-3-5 2 16,-2-2-28-16,0-5 4 0,-8-4-16 15,-3-4-28-15,-2-7-57 0,-1-3-15 16,1-3-3-16,0-2-9 0,3 4 10 15,1 1-22-15,2 5 12 0,4 5-3 0,-1 4-6 16,1 4-1-16,3 5-2 0,0 2 9 16,0 6 13-16,0 2-1 0,3 3-12 15,4-3-28-15,7 2-30 0,8-1-9 16,10-2 12-16,8 2 10 0,8 1 23 16,4 3 13-16,1 2-22 0,-7 2-49 0,-6 6-43 15,-8 6-89-15,-9 4-48 16,-7 3-24-16,-6 3-10 0,-10 5 18 0,0 0-12 15,-11 4-27-15,-8 1-116 0,-4 1-219 16,-3 0-360-16,-3-1 601 0,3-2 254 16,-3-4 170-16,-1 1 333 0,1-3 153 15,-1 0-66-15,1-3-69 0,3-3-29 16,6-5-53-16,4-4-36 0,9-4-135 16,4-4-98-16,3-1-81 0,1 0-26 15,11-1-16-15,7-5 101 0,8-2-82 16,11 0-100-16,5-4-53 0,4 1-195 15,0 0-197-15,-3 3 147 0</inkml:trace>
  <inkml:trace contextRef="#ctx0" brushRef="#br0" timeOffset="52864.73">8347 10426 1096 0,'0'0'609'16,"0"0"-158"-16,0 0-56 0,0 0-37 0,0 0-76 16,0 0-85-16,0 0-54 15,-23 68-51-15,23-64-48 0,0-2-40 0,0 1-3 16,8-2 52-16,2 0 95 0,5-1 15 15,5 0-15-15,4 0-26 0,5-5-38 16,1-2-38-16,4-5-18 0,0-1-28 16,1-1-16-16,-3-1-15 0,-2-2 0 15,-4 0-15-15,-6 2 15 0,-7-3 31 16,-4 1 12-16,-5 0 16 0,-4 0 3 16,0 3 25-16,-6 3-28 0,-5-1 46 0,-8 6 28 15,-4-1-4-15,-6 6-64 16,-7 1-9-16,-1 0-7 0,-2 8-18 0,-1 3 0 15,7 2-21-15,2 4 2 0,6-1 4 16,5-1 14-16,6 2-2 0,4-4-16 16,4 3 4-16,3-3-3 0,3 1 5 0,0 0 10 15,7 0 1-15,5 0 0 0,1 1 2 16,5-3 1-16,1-1-1 0,7-2-19 16,3-2-99-16,3-1-5 0,5-3-26 15,5-3-57-15,1 0-68 0,2-4-157 16,2-4-88-16,-2-1-142 0,-3-4-470 15,-3-1 394-15</inkml:trace>
  <inkml:trace contextRef="#ctx0" brushRef="#br0" timeOffset="53115.48">8953 10323 10 0,'0'0'1768'0,"0"0"-1130"16,0 0-225-16,0 0-12 0,0 0-16 16,0 0-117-16,-98-47-85 0,75 47-21 0,-4 0-28 15,4 0-23-15,-1 7-34 0,3 0-15 16,3 4-19-16,3 0-40 0,5 1-3 15,6 2-24-15,2 2 2 0,2-1 19 16,2 3 1-16,9 0-1 0,1 0 0 16,4 0 2-16,4 0 0 0,3 0-21 0,6-1-67 15,2-1-11-15,2-5 23 16,4-2-7-16,-1-3-53 0,0-5-55 0,-6-1-39 16,0-4-22-16,-2-7 30 0,-3-4 2 15,1-2-40-15,-3-2-16 0,-2-6-141 16,-3-2-148-16,-3-5 52 0,-1-6 116 15,-4-6 36-15,-1-4 188 0</inkml:trace>
  <inkml:trace contextRef="#ctx0" brushRef="#br0" timeOffset="53499.32">9243 10081 1439 0,'0'0'748'16,"0"0"-267"-16,-7-76-82 0,0 58 0 15,-3 2 8-15,1 3-80 0,2 5-48 16,-1 0-29-16,3 4-38 0,2 1-38 16,3 2-40-16,0 1-79 0,0 0-55 15,0 4-32-15,0 5-32 0,3 8 64 16,2 7 0-16,0 6 3 0,-1 5 15 0,2 3 15 15,3 3-21-15,1 1-12 16,-2-1-3-16,1-2-58 0,1 0-40 0,-3-3-15 16,-1-3-22-16,0-2-83 0,-2-2-132 15,-2-5-96-15,-1-6-131 0,1-2 12 16,2-7 158-16,0-4 96 0,3-5 44 0,3 0 120 16,5-8 46-16,-2-3 75 0,1-2 29 15,-2-3 164-15,-2 1 67 0,-2-1 57 16,-2 4 20-16,0-1 28 0,3 1-79 15,-1 2-43-15,2 1-32 0,-1 0-7 16,2 3-74-16,0 3-31 0,-1 0-4 16,1 2-6-16,1 1-41 0,-1 0 3 15,5 2 34-15,2 6 22 0,2 1 5 16,1 2-2-16,0-1-31 0,-1 3-13 16,-3 0-12-16,-3 1-22 0,-6 0-3 15,-2 0-39-15,-1-1-49 0,-4 0-5 16,2 1 1-16,-3-4-119 0,2 2 0 0,-1-4-177 15,2-2-100-15,-1-2-88 0,1-4-570 16,1-3 419-16</inkml:trace>
  <inkml:trace contextRef="#ctx0" brushRef="#br0" timeOffset="53632.23">9730 10230 73 0,'0'0'1987'0,"0"0"-1446"0,0 0-277 15,-6-77-20-15,6 68-27 0,0 4-77 16,0 3-140-16,0 2-10 0,0 0-133 15,0 7-135-15,0 5 30 0,0 0-29 16,2 4-124-16,1-1-311 0,0 1-372 16</inkml:trace>
  <inkml:trace contextRef="#ctx0" brushRef="#br0" timeOffset="53831.68">9730 10230 1884 0,'85'88'657'0,"-82"-87"-251"0,3 0-108 0,1 3 7 15,4 1 5-15,4-1-58 0,1 5-97 16,-2 0-77-16,2 1-28 0,-1 3-4 16,2 3-9-16,-1 1-18 0,2-1-19 0,1 2-15 15,1 0-26-15,-1-1-36 0,-2-1-85 16,2-7-111-16,-4 0-112 0,-1-6-74 16,-4-3-39-16,2-1-150 15,-1-8-407-15,-1-5 422 0</inkml:trace>
  <inkml:trace contextRef="#ctx0" brushRef="#br0" timeOffset="54315.4">10173 10302 986 0,'0'0'1327'16,"0"0"-801"-16,0 0-100 0,0 0-16 0,0 0-67 15,0 0-108-15,0 0-120 0,0 0-86 16,0 0-27-16,0 0 17 0,-21 10 16 16,13 14 11-16,4 0-9 0,-2 2-22 15,1-2-15-15,5-1-24 0,0 1-26 16,0-2-74-16,3-2-118 0,5-3-114 15,4-3-72-15,0-2-75 0,4-5-26 0,0-3-457 16,2-4 436-16,0 0 305 0,-3-7 59 16,-1-3 76-16,-3 2 110 0,-5-1 398 15,-5 3 335-15,-1 1-141 0,0 1-125 16,0 0-122-16,0-1-46 0,-1 3-47 16,1-2-10-16,0 1 8 0,0-1-49 15,0 2-56-15,3-2-5 0,4-3-53 16,2 2-55-16,5-2-32 0,2-3-28 15,7 2 12-15,3-3 15 0,1 0 1 16,-1-1-21-16,-1 2-7 0,-4 0 3 16,-5-2-3-16,-3 0 28 0,-4-2 2 0,-4-1 17 15,-2-3 2-15,-3-3 11 0,0 2-32 16,-3 2 0-16,-5 2 15 0,1 6 69 16,-2 0 15-16,-4 6-10 0,0 0-33 0,-4 3-32 15,1 3-24-15,-6 6-11 16,2 5-4-16,1 3-7 0,4 3 1 0,3 0-7 15,5 2 0-15,4-1-3 0,3 2 13 16,0-3 2-16,10 1 16 0,5-1 16 16,5-2 2-16,4 1 7 0,6 1 12 15,2-5-37-15,3 2-9 0,1-4-69 16,-3-1-83-16,0-3-106 0,-4-5-172 16,-2-2-150-16,-5-2-233 0,-8-3-810 15</inkml:trace>
  <inkml:trace contextRef="#ctx0" brushRef="#br0" timeOffset="55464.3">11931 9836 65 0,'0'0'1533'0,"0"0"-433"15,0 0-653-15,0 0-36 0,0 0 24 16,0 0-85-16,0 0-109 0,0 0-120 16,0 0-75-16,0 0-46 0,-3-7-13 15,10 22 13-15,0 5 40 0,2 6-12 0,0 2-16 16,-1 1-10-16,-2 2 23 15,1-3-4-15,-5 3-5 0,-1-3-13 0,-1-1-3 16,0 0 0-16,0-1-16 0,3-3 1 16,0-2 14-16,4-2-2 0,0-1-46 15,2-2-19-15,7-4-12 0,1 0-46 16,6-3-20-16,7-6 19 0,4-3-1 0,6 0-80 16,3-7-88-16,3-4-54 15,0-2-60-15,-5-4-148 0,-7 2-420 0,-5-3-56 16</inkml:trace>
  <inkml:trace contextRef="#ctx0" brushRef="#br0" timeOffset="55830.91">12406 10151 1929 0,'0'0'641'0,"0"0"-235"0,0 0-48 0,0 0-50 16,0 0-52-16,0 0-49 0,0 0-26 15,0 0-16-15,0 0-20 0,0 0-65 16,0 0-78-16,54-15-2 0,-31 6-1 15,6 1-18-15,0-1 4 0,2 2-7 0,0-4-24 16,0 2-6-16,1-3-4 16,0-3-40-16,-6 2-28 0,-5 1 5 0,-6-1 47 15,-11 2 72-15,-4 3 57 0,0-2 11 16,-9 3 38-16,-5-1-31 0,-8 0-51 16,-4 2-20-16,-7 4-4 0,-2 2 0 15,1 0 24-15,-2 7 29 0,3 4 6 16,2 3-22-16,5 3 6 0,5 1-6 15,2 0-34-15,8 1-3 0,3 1-15 16,4-3 12-16,4-1-10 0,0 1 10 16,7-3 0-16,4 1 0 0,3-2 1 15,3-2 1-15,5 1-58 0,1-3-61 0,4-2-17 16,3-2-31-16,2-1-68 0,1-4-86 16,3 0-67-16,-3-6-118 0,1-4-189 15,-3-2-344-15,-6-1 232 0</inkml:trace>
  <inkml:trace contextRef="#ctx0" brushRef="#br0" timeOffset="56181.09">12826 10103 930 0,'0'0'694'16,"0"0"-149"-16,0 0-102 0,0 0-18 16,0 0 15-16,0 0-45 0,0 0-68 15,0 0-88-15,0 0-118 0,0 0-47 16,2-48-46-16,-2 55-25 0,-2 4 49 16,-2 5 0-16,-1-1-12 0,-1 2 9 15,-1-1-9-15,0-2-3 0,1 1-13 16,-1-5-21-16,3 0-2 0,1-3 1 15,1-2 0-15,-1-4-2 0,3 0-58 0,0-1-21 16,0 0 2-16,0 0 24 0,0 0 53 16,5-6 22-16,4-3 39 0,2-4-61 15,3-3-1-15,1-3-11 0,5 3 0 16,-1-2-4-16,0 1 13 0,-1 4 3 16,1 0 69-16,-3 2-35 0,-1 3-19 0,-1 2-4 15,-4 0-11-15,-3 2-12 16,-3 4 11-16,-1 0-20 0,-3 0-4 0,4 1 25 15,-1 6 3-15,2 1 12 0,-1 1-15 16,4 2-13-16,-2 1-24 0,2 1-3 16,0-2-15-16,4 1-47 0,-1 0-43 15,2-3-72-15,6 0-97 0,1-2-122 0,2-2-82 16,7 1-59-16,-6-4-473 0,17-2-235 0</inkml:trace>
  <inkml:trace contextRef="#ctx0" brushRef="#br0" timeOffset="56614.24">13542 10061 29 0,'0'0'1953'0,"0"0"-1292"0,0 0-148 16,0 0-83-16,0 0-70 0,-86-47-115 15,66 40-74-15,-2 2-54 0,-3 4-27 16,1 1-25-16,-1 0-44 0,1 5-21 0,6 6-27 16,1 0-4-16,3 2 12 0,1 1 18 15,6-2 0-15,1 0-67 0,1 0-28 16,4-2-12-16,1-1-23 0,4 0-48 15,8-1-10-15,4-2 69 0,1 0 60 16,0-5 13-16,-1-1 47 0,2 0 41 16,-4-4 126-16,2-5 0 0,-2 1 19 15,2-3 22-15,0-1-37 0,-2-1 7 0,1-1-2 16,-4 1-8-16,-1 3-13 0,-4 2-18 16,-3 3-6-16,0 3-28 0,-3 2-33 15,0 0-55-15,0 0-15 0,0 5-55 16,-1 8-60-16,-4 5 82 0,2 7 32 15,-4 7 0-15,3 2 1 0,-2 5 0 16,0-1 1-16,2 2-1 0,0-3 15 16,1 0 12-16,-2-3-5 0,-4-3-4 0,0-1 12 15,-3-5 0-15,-4-1-2 0,0-5-7 16,-4-2 6-16,1-4-27 0,2-6-16 16,0-2-27-16,0-5-41 0,3 0-44 15,-1-6-9-15,3-8-131 0,2-8-162 16,7-5-166-16,3-7-386 0,10-7-153 0,3 8-313 15</inkml:trace>
  <inkml:trace contextRef="#ctx0" brushRef="#br0" timeOffset="57197.44">13598 9735 2126 0,'0'0'737'16,"0"0"-299"-16,0 0 9 0,0 0 28 15,0 0-100-15,0 0-105 0,3-67-71 16,-2 67-101-16,2 1-98 0,-1 9-37 15,1 8-42-15,1 8 79 0,2 6 40 16,4 7-5-16,-1 0-35 0,1 3 0 16,-1-2-1-16,0-3-1 0,-1-3-44 0,-3-3-64 15,-2-5-34-15,-3-2-34 0,0-2-85 16,0-4-74-16,-7-4-123 0,3-4-27 16,2-4 85-16,2-4 292 0,0-2 110 15,0-3 258-15,6-8-203 0,1-4-7 0,6-3 39 16,2-1 57-16,5-4 25 0,6 1-77 15,1-2-38-15,3 1-32 0,-2-1 26 16,-1 2-20-16,-4 2-26 0,-1-2 30 16,-5 3-29-16,-4-5-3 0,-3 3-31 15,-7-4 31-15,-3-1 10 0,-3 1 15 16,-7-1 48-16,-1 3-19 0,1 4 25 16,4 4 40-16,1 7 42 0,2 3 23 15,3 5-60-15,0 0-71 0,0 4-53 16,0 6-55-16,-3 7 55 0,1 6 77 15,1 6 3-15,-1 0-6 0,2 2-15 0,0 0-22 16,0 0-25-16,2-1 25 0,3-4 6 16,-1 2-12-16,-2-4-1 0,2-2-5 15,1-2-23-15,0-1-2 0,1-4-1 16,3-3-1-16,-1-3-35 0,3-4-15 0,1-4 52 16,4-1 12-16,4-2 52 0,3-9-2 15,2-3-20-15,4-1-14 0,-2-4-7 16,-1 7 4-16,-3-1-25 0,-1 4-9 15,-3 5 8-15,1 0-1 0,3 4-11 16,-1 0 13-16,6 0 13 0,1 4-13 16,4 0-37-16,-1 2-24 0,0 2-37 15,-2 0-47-15,-3-1-21 0,-4 5-23 16,0 0-78-16,-4 0-105 0,-2 5-85 16,-2 1-59-16,-4 0-59 0,-4-4-514 15</inkml:trace>
  <inkml:trace contextRef="#ctx0" brushRef="#br0" timeOffset="59247.28">16986 9550 907 0,'0'0'574'0,"0"0"-210"0,0 0-111 16,0 0-46-16,0 0 4 0,0 0-11 15,0 0 2-15,0 0 10 0,0 0 8 0,0 0-51 16,-76-20-30-16,76 14-7 0,0-4-6 15,4 3-25-15,4-4-22 0,7 0-17 16,5-1-6-16,5-1-3 0,9 2-9 16,4 2-29-16,7 0 7 0,2 4 18 15,0 1 4-15,-2 1 6 0,-3 2-4 16,-8 1-9-16,-6 0-37 0,-5 4-17 16,-9 2-7-16,-5 3-7 0,-6 1-28 0,-3 5 22 15,-3 0 20-15,-11 3 17 0,-3 0 25 16,-6 0 3-16,-3 1-2 0,-4-1-26 15,1 1-87-15,-2-2-12 0,4 0 27 16,3-4 28-16,3 0-9 0,1-3 3 16,6 0 12-16,-1-3 9 0,5-2 11 0,4-1 14 15,3-1 1-15,1-2 3 0,2-1 34 16,0 0 80-16,4 0 16 0,3 0-5 16,6-4-42-16,4 0-36 0,2 0-7 15,7 2-3-15,3-1 9 0,1 3-15 16,1 0-12-16,0 5 11 0,-2 3-11 15,1 2-18-15,-4 1 2 0,-1-1 71 16,-6 0-13-16,-4 1-24 0,-4-3-34 16,-8 3 0-16,-3 0 0 0,-2 2 25 0,-11 4 30 15,-9-1 15-15,-9 0 10 0,-8 2-26 16,-6-1-57-16,0-4-6 0,2-3-45 16,3-3-13-16,7-6 15 0,7-1-49 15,5 0-16-15,6-8-33 0,3-1-82 16,5 0-138-16,4 2-24 0,3-2-105 15,3 3-156-15,3 3-385 0,10-7-309 0</inkml:trace>
  <inkml:trace contextRef="#ctx0" brushRef="#br0" timeOffset="60612.51">17625 9442 1156 0,'0'0'618'0,"0"0"-209"16,0 0-82-16,0 0-11 0,0 0-27 15,0 0-15-15,0 0 18 0,0 0-2 16,0 0-33-16,0 0-43 0,0 0-35 15,-7-55-19-15,7 53-31 0,0-2-25 16,1 2-3-16,-1 1-9 0,2-1-22 0,-2 1-37 16,0 1-15-16,0 0-6 0,0 0-11 15,0 0-1-15,0 0-12 0,0 0-24 16,1 6-28-16,2 3-34 0,1 6 19 16,3 9 77-16,-1 6 1 0,1 2 1 15,1 3 1-15,0-1 11 0,-1-1-12 16,-2 0-3-16,-1-3-24 0,-1 0 8 0,1-5 16 15,-2-1-15-15,-1-5-13 0,-1-1-15 16,0-4-18-16,0-3 18 0,0-1 12 16,0-4 7-16,0-5 14 0,0 2 13 15,0-3 16-15,0 0 11 0,0 0 13 16,0 0-21-16,0 0 14 0,0-4 44 16,0-2-40-16,-1-4-35 0,-1 3 1 0,2 0 15 15,0 1 7-15,0 0-4 0,0 0-6 16,3 0-12-16,9-3-3 15,4 0-17-15,10-4-14 0,10 0 7 0,12-1 9 16,9 2 14-16,3 2 1 0,2 4-16 16,-4 3-8-16,-8 3 5 0,-7 5 19 15,-11 7 0-15,-9 2 28 0,-5 3-7 16,-8 2-5-16,-7 1-14 0,-3 0 25 16,-13-1 22-16,-13 0 31 0,-12 2 14 0,-11-3-3 15,-8-1-66-15,-7-3-25 16,4-2-125-16,3-5-153 0,10-1-171 0,6-5-138 15,10-1-161-15,8 0-597 0,-8 0-476 0</inkml:trace>
  <inkml:trace contextRef="#ctx0" brushRef="#br0" timeOffset="67310.72">24109 7282 13 0,'0'0'147'15,"0"0"-27"-15,0 0-2 0,0 0-24 0,0 0-22 16,0 0-39-16,0 0-14 0,0 0-15 16,0 0 9-16,-25-23 0 0,24 23-13 15,1 0-53-15,0 0-103 0,0 0-53 16,0 0 209-16,0 0 46 0,0 0 300 16,0-1 6-16,0 1 16 0,0-1-4 15,0 1-33-15,0-1-42 0,0-1-34 16,0 1-45-16,0 0-47 0,0-1-18 15,-2-2-30-15,1 2 12 0,-1-2-31 16,-1-1 40-16,2 1-25 0,-1-1-48 16,-1 0 16-16,3 1-3 0,-3 0-32 15,3 1-4-15,-2 2-8 0,1 0-7 16,1 1-9-16,-2 0 0 0,2 0 9 0,0 0-10 16,0 0-15-16,0 1-16 0,0 0-18 15,0 0-46-15,0 2-33 0,0 1-41 16,0 4-14-16,0 1 121 0,0 6 47 0,2 5 2 15,1 4 1-15,2 3-1 0,-1 4 14 16,1 1 31-16,1 3-18 0,-1 3 12 16,5 1 57-16,0 1-76 0,-1 0 3 15,5-2 12-15,-2 0-36 0,1-1 15 16,-2-2-16-16,3-3-19 0,-2 0 16 16,-1 1 2-16,0-4 1 0,1-1-13 15,-2 0 13-15,-1-3 0 0,-3-2-22 16,0-2-6-16,-3-1-10 0,2-4-29 15,-3-1 54-15,0-3 13 0,-1-3 2 16,1-1-2-16,-2-6-1 0,0-1 1 0,0-1 2 16,0 0-2-16,0 0-3 15,0 0-8-15,0-1 9 0,0-4-24 0,-5-2-146 16,0-4-208-16,0 2-264 0,-5-14-880 0</inkml:trace>
  <inkml:trace contextRef="#ctx0" brushRef="#br0" timeOffset="67694.06">24074 7280 823 0,'0'0'622'16,"0"0"-167"-16,0 0-137 0,0 0-85 15,0 0-65-15,0 0-59 0,0 0 4 0,0 0 16 16,0 0-8-16,96-17 81 16,-28 11-202-16,22-2-462 0,18-3 462 0,14-4 225 15,12-1-118-15,2-4-107 0,0 1-93 16,2 2 13-16,-6 3 67 0,1 1 12 15,-7 2-50-15,-5 0-46 0,-8 2-38 16,-12 3-26-16,-17 0 51 0,-16 2-23 16,-18 1 72-16,-19 1 19 0,-11 1-27 15,-14 1 21-15,-3 0 48 0,-3 0 52 16,0 0-52-16,-6-1-10 0,1 1-191 16,-7-1-170-16,4 1-143 0,-1-2-197 15</inkml:trace>
  <inkml:trace contextRef="#ctx0" brushRef="#br0" timeOffset="68574.31">24133 7218 241 0,'0'0'339'0,"0"0"-48"16,0 0 18-16,0 0-13 0,0 0-35 0,0 0-5 15,0 0 3-15,0 0-39 0,0 0-48 16,0 0-37-16,0 0-48 0,-56-22-20 16,48 22-6-16,-3 0-13 0,0 3 4 15,-4 1-24-15,1 0 11 0,0-2 18 16,3 0 1-16,3 1 2 0,3-3-6 16,2 1-33-16,3 1-21 0,0-2-23 0,0 1-24 15,0 1-36-15,2-1 0 0,4 3 83 16,7-2 16-16,8-1 54 0,9-1 92 15,15 0-3-15,11-6-61 0,18-5-54 16,11-1-44-16,16-2-31 0,11 1 31 16,11-2-16-16,11 4 16 0,3 2-16 15,5-1 16-15,0 3-3 0,-3 1-11 16,-9-1 12-16,-10 2 2 0,-11-1 0 16,-12-1 13-16,-14 1-10 0,-9 0 19 15,-12-4-9-15,-9 2 3 0,-5-3-16 0,-6 1-7 16,-4 0-9-16,-5-2-6 15,-5 5 19-15,-9-3 2 0,-4 5 1 0,-7 3 29 16,-5 0 15-16,0 0 12 0,-3 2-24 16,0-2-29-16,0 2 16 0,0 0-19 15,-2 0-62-15,-1-1-33 0,-1 0-38 0,-1-1-44 16,2 2-47-16,-3-1-64 0,3 1-93 16,0 0-82-16,3 0-132 0,0 0-30 15,0 1-17-15,29 3 484 0</inkml:trace>
  <inkml:trace contextRef="#ctx0" brushRef="#br0" timeOffset="68959.32">26293 6993 192 0,'0'0'503'16,"0"0"-106"-16,0 0-55 0,0 0 0 15,0 0-41-15,0 0-54 0,0 0-18 0,0 0-16 16,0 0-17-16,0 0-7 0,0 0-1 16,-15-41 16-16,15 39 5 0,0 1 4 15,0 1-18-15,0 0-42 0,0 0-66 16,0 0-44-16,0 0-41 0,0 0-2 15,1 0-21-15,1 1-29 0,3 5 19 16,-1 5 31-16,4 4 56 0,0 6-13 16,0 4-2-16,3 3-1 0,-1 4-40 15,3 4 2-15,-1 3 11 0,2 2 6 16,0 1-16-16,3 2 37 0,-2 1-40 0,1-1-25 16,3 0 25-16,-1 0 24 0,-2-3-24 15,2-3-6-15,-4-1-4 0,0-2 10 16,-2-5 21-16,-2 0-21 0,0-6-1 15,-3 1 1-15,-2-6 2 0,-1-2-2 16,1-2-26-16,-3-6 2 0,-2-1 8 16,2-4 14-16,-2-3 2 0,0-1 19 15,0 0 36-15,0 0 13 0,0 0 15 0,0-4 24 16,2-6 16-16,-2-2-123 0,0-2-49 16,0-1-89-16,-8 1-84 0,-7-1-94 15,-5 5-76-15,-8 1-149 0,-4 4-203 0,5 2-555 16</inkml:trace>
  <inkml:trace contextRef="#ctx0" brushRef="#br0" timeOffset="69359.3">24469 8142 160 0,'0'0'1585'0,"0"0"-1130"16,0 0-106-16,0 0-20 0,0 0 17 15,0 0-66-15,0 0-84 0,0 0-42 16,0 0-12-16,0 0-7 0,-51 12-29 16,67-13-15-16,19-6-91 0,17 0-16 15,23-4 0-15,18-2-8 0,21-2 12 0,16-3 11 16,8-1 2-16,12-1 0 15,7 1-1-15,3-1 0 0,4 5-28 0,-4-2 3 16,-2 6-37-16,-12-1 6 0,-11 1-5 16,-17 2-33-16,-17 0 57 0,-16 0-23 15,-18 0 25-15,-13 0 0 0,-15 1 10 16,-11 1 25-16,-8 2 0 0,-11 2 57 16,-4-2 25-16,-2 3 15 0,-3-1-25 0,0 1-72 15,0-2-12-15,-6 3-111 0,-2-2-62 16,-4 0-215-16,-4 2-257 0,1 0-614 15</inkml:trace>
  <inkml:trace contextRef="#ctx0" brushRef="#br0" timeOffset="71159.39">22882 7595 1141 0,'0'0'826'0,"0"0"-385"0,0 0-147 15,0 0 5-15,0 0-21 0,0 0-27 16,0 0-61-16,0 0-45 0,0 0-35 0,0 0-31 16,3-6-26-16,-3 6-15 0,0 0-16 15,0 0-19-15,2 0-1 0,-2 0 1 16,2 1 0-16,1 4 0 0,4 4 16 16,1 3 40-16,2 3-15 0,3 4-13 15,-3 2-6-15,1-2 2 0,2 4 1 0,-1-4-3 16,0 1-6-16,-1 2-19 15,-2-3 0-15,-1 2-25 0,-1-3-43 0,1-3-38 16,-6 1-12-16,1-2-18 0,0-3-8 16,-3-3-1-16,0-1-23 0,0-3-29 15,0 0-29-15,0-3 17 0,0 0 23 16,-1-1 8-16,-1 0 33 0,1 0 96 0,-1-5-3 16,0-1 52-16,2-1 59 0,-2 0 96 15,1-3 51-15,1 3 19 0,0-1 51 16,0 2-41-16,0-2-6 0,0 0-25 15,3 2-5-15,-1-1-37 0,6 0-22 16,4-3-20-16,3 3-49 0,9-4-21 16,7 3-16-16,6-3-19 0,7 4-14 15,6 1 18-15,0 2 21 0,-2 3-19 16,-3 1-21-16,-12 4-34 0,-9 5-9 16,-9 3 40-16,-6 3-34 0,-8 3-3 15,-1 1 13-15,-12 1 27 0,-6 0 31 0,-9 1 25 16,-4-3-13-16,-6-3-12 0,-1 0-31 15,-1-5-83-15,1-2-96 0,3-5-57 16,4-1-18-16,5-2-23 0,6-4-34 16,5-4-75-16,4-2-136 0,4-2-220 15,4 2-486-15</inkml:trace>
  <inkml:trace contextRef="#ctx0" brushRef="#br0" timeOffset="71508.84">23032 7285 942 0,'0'0'1131'0,"0"0"-658"0,0 0-113 16,0 0-65-16,0 0-53 0,0 0-45 16,0 0-83-16,0 0-92 0,0 0 6 15,111-17 48-15,-59 10 15 0,4-2-19 16,5 1-56-16,-2-1-13 0,-5 1-3 15,-6 1-87-15,-5 1-70 0,-10 1-64 16,-5 0-75-16,-9 4-46 0,-4 0-80 16,-7 1-151-16,-4 0-240 0</inkml:trace>
  <inkml:trace contextRef="#ctx0" brushRef="#br0" timeOffset="71875.07">23416 7293 2260 0,'0'0'984'0,"0"0"-549"16,0 0-64-16,0 0-55 0,0 0-109 15,0 0-102-15,0 0-73 0,0 0-32 16,0 0-43-16,0 0-19 0,0 19-37 16,2-3 99-16,5 4 16 0,-2 7 36 15,1 3-12-15,2 3 0 0,1 3-6 16,1 1-6-16,0 4-26 0,3-3 13 15,0 2 44-15,0 0-26 0,4-2-33 0,-4-1 0 16,3-1 13-16,-4-3-13 16,0-3 0-16,-3-4 2 0,0-3 32 0,-2-5-31 15,-3-4-3-15,-2-4 0 16,-1-2-19-16,1-2-15 0,-2-1 4 0,0 1 2 16,0-4 0-16,0 3-18 0,0-2-9 15,0 1-19-15,-3 1-16 0,-2 0-18 0,0 1-13 16,-1 0-45-16,0 0-39 0,0 0-60 15,1 0-72-15,-2-3-66 0,2 1-58 16,2 1-256-16,0-2-469 0</inkml:trace>
  <inkml:trace contextRef="#ctx0" brushRef="#br0" timeOffset="72036.5">23525 8057 851 0,'0'0'703'16,"0"0"-173"-16,0 0-54 0,0 0-100 15,0 0-84-15,0 0-50 0,0 0-46 16,0 0-22-16,0 0-2 0,0 0 17 15,0 0 47-15,35 6-78 0,1-12-94 0,12 2-61 16,11-2 40-16,6 1-28 0,-1-3-15 16,-4 0-19-16,-5 1-148 0,-6-4-112 15,-3 1-129-15,-4-2-261 0,-9 4-634 16,16-5-572-16</inkml:trace>
  <inkml:trace contextRef="#ctx0" brushRef="#br0" timeOffset="72864.28">25552 8473 1713 0,'0'0'700'0,"0"0"-271"16,0 0-182-16,0 0-77 0,0 0 56 0,0 0 14 16,0 0-35-16,29 66-69 0,-18-48-61 15,-3-1-38-15,2-1-24 0,-3 2-1 16,-1 0 10-16,-1 2 31 0,-1-2-28 16,-1 0-15-16,-2 0-10 0,1-1-34 15,-2-2-32-15,0 0-58 0,0-3-12 0,0-2-34 16,-2-1-89-16,-2-4-56 0,0-3-12 15,-1-2-63-15,2-4-141 0,-1-2-552 16</inkml:trace>
  <inkml:trace contextRef="#ctx0" brushRef="#br0" timeOffset="73091.69">25587 8538 1518 0,'0'0'646'0,"0"0"-232"16,0 0-66-16,0 0 4 0,0 0-3 0,0 0-27 15,0 0-52-15,0 0-47 0,38-71-84 16,-11 65-55-16,12 1-47 0,11 2-35 15,9 1 0-15,3 2 16 0,0 4 1 16,-7 8-16-16,-9 3 18 0,-10 3-19 16,-8 2-2-16,-10-1-9 0,-9 3-16 0,-7-2 25 15,-2-1 40-15,-18 3 16 16,-3-1 11-16,-10 0-24 0,-6-3-43 0,-8-1-67 16,-1-3-109-16,-3-3-117 0,4-3-217 15,1-2-62-15,5-2-118 0,11-3-544 16</inkml:trace>
  <inkml:trace contextRef="#ctx0" brushRef="#br0" timeOffset="73458.53">24663 8436 1592 0,'0'0'711'0,"0"0"-246"0,0 0-67 15,0 0-19-15,0 0-85 0,0 0-118 16,0 0-66-16,0 0-60 0,0 0-48 16,121-32 14-16,-37 18 34 0,21 0-34 15,18-1-14-15,9 1 30 0,9 0-13 16,-2 1-19-16,-2 1-17 0,-3 2 17 15,-4-2 0-15,-5 4 0 0,-4-2-3 16,-6 3-3-16,-12-3-13 0,-12 3-37 0,-20 1 0 16,-16 0 25-16,-17 1-25 15,-17 2 1-15,-9-1 55 0,-9 2-6 0,-3-2 6 16,0 3-15-16,0 0-29 0,-2 0-44 16,-6-2-19-16,-4 3-55 0,-5-1-79 15,-9 0-120-15,-6-2-142 0,6 3-304 16,-23 0-652-16</inkml:trace>
  <inkml:trace contextRef="#ctx0" brushRef="#br0" timeOffset="73841.47">24764 8265 1894 0,'0'0'722'16,"0"0"-269"-16,0 0-108 0,0 0-13 15,0 0-43-15,0 0-29 0,0 0-77 16,0 0-84-16,0 0-39 0,0 0-60 16,0 0-83-16,-17-16-16 0,-11 29-10 15,-5 3-3-15,-4 2 41 0,5 1 33 0,5-1 38 16,7-4-69-16,6-1-66 0,6-1 31 15,2 0 3-15,5 0 38 0,1-1 15 16,0 0-2-16,1 0 8 0,10-3 14 16,3 1 28-16,5-2 18 0,7-4 23 15,8 1-3-15,9-4 79 0,9 0-10 16,10-1 6-16,9-7-31 0,2-1-48 0,5-2-34 16,-6 2-84-16,-3 0-64 0,-4 2-19 15,-6 2-157-15,-7 4-83 0,-4 0-115 16,-14 1-589-16</inkml:trace>
  <inkml:trace contextRef="#ctx0" brushRef="#br0" timeOffset="74225.98">26306 8032 2136 0,'0'0'643'16,"0"0"-328"-16,0 0-70 0,0 0-44 15,0 0-46-15,0 0-57 0,0 0-64 16,0 0-33-16,0 0 1 0,0 0 30 16,101 18 24-16,-65-4-2 0,3 1-20 15,3 1-31-15,3 0-3 0,-4 0-12 16,-4-3 11-16,-6-2 1 0,-6-2-1 15,-7 2-18-15,-6-5-3 0,-5 0 3 16,-2 1-25-16,-1-3-6 0,-4-2 19 16,0-1 31-16,0 2 38 0,0-2 16 0,0-1 24 15,0 0 42-15,0 2 27 0,-9 2-1 16,-1 1-19-16,-7 3-10 0,-4 3-3 16,-7 2-38-16,-1 3-51 0,-3-1-25 15,3 3-80-15,1 1-148 0,2 2-138 16,4-1-112-16,5 2-168 0,2-8-157 0,1 8-1072 15</inkml:trace>
  <inkml:trace contextRef="#ctx0" brushRef="#br0" timeOffset="80489.67">8204 10997 671 0,'0'0'378'15,"0"0"-40"-15,0 0-133 0,0 0-52 16,0 0-16-16,0 0-50 0,0 0-57 15,0 0 57-15,0 0-32 0,0 0 30 16,62 6 38-16,-23-6 16 0,13-2 3 16,20-7 35-16,18-8-20 0,25-2-128 15,21-5-27-15,17-2 1 0,17-1-3 16,7 2 7-16,9 2-7 0,3 3 1 0,2 2 0 16,1 1 18-16,-1 3-3 15,0-2-15-15,3-1 0 0,1 1 2 0,0-2 10 16,-2-2-13-16,-2 1-25 0,-7 0-49 15,-8 1-45-15,-9 0 29 0,-12 1-65 16,-12 2 65-16,-14 0-72 0,-13 4 65 16,-15-2 23-16,-16 2 6 0,-17 3 38 0,-18 0 29 15,-15 2 1-15,-14 1 65 0,-10 0 97 16,-7 4 77-16,-4 0 22 0,0-1-183 16,-3 1-68-16,-3-2-10 0,-2-1-12 15,-5-2-56-15,-2 1-12 0,-3 0 2 16,-3 3-54-16,-5-2-7 0,-5 2-55 15,-7 2-264-15,6 0-606 0</inkml:trace>
  <inkml:trace contextRef="#ctx0" brushRef="#br0" timeOffset="84487.58">20511 10211 199 0,'0'0'632'15,"0"0"-306"-15,0 0-101 0,0 0-82 16,0 0 10-16,0 0 26 0,0 0-14 16,0 0 49-16,0 0-19 0,0 0 27 15,-4-25-19-15,3 25-33 0,-1 0 16 16,1 0 21-16,-1 1 25 0,2 2-24 0,0 0-10 15,-1-2-10-15,-1 3-33 0,-2 1-16 16,1 3-28-16,-1 3-68 0,3 1-43 16,1 0-58-16,0-4 24 0,3 4-77 15,6 1 108-15,-1 4 3 0,0 2-13 16,3 3 13-16,0 0 1 0,-2-1 15 0,-1 3 5 16,1 0-21-16,-3-1-12 0,-2-2-72 15,-3 0-24-15,1-2-14 0,-2-2-54 16,0-2-103-16,0 1-143 0,-2-5-88 15,-2 0-26-15,0-5-269 0,-2-5-653 0</inkml:trace>
  <inkml:trace contextRef="#ctx0" brushRef="#br0" timeOffset="84821.65">20422 10275 1115 0,'0'0'654'0,"0"0"-154"0,0 0-161 16,0 0-43-16,-29-82-81 0,22 58-55 16,3 3 75-16,1 0-23 0,1 2 15 15,2 1-41-15,0 2-49 0,6 2-47 0,1 1-13 16,2 2 28-16,5 0-43 0,1-2-62 16,7 3-9-16,6 0-7 0,5 0-5 15,9 0 2-15,4 6 1 0,2 1-10 16,2 3 13-16,-4 4-35 0,-5 9-18 0,-9 5-16 15,-10 1-50-15,-8 5-42 0,-10 1 60 16,-4 2 116-16,-9-1 6 0,-8 3 47 16,-5-2-6-16,-4 0-12 0,-4-1-35 15,1-3-32-15,3-2-77 0,3-3-90 16,4-4-52-16,5-2-177 0,6-5-84 16,3-3-172-16,4-3-555 0</inkml:trace>
  <inkml:trace contextRef="#ctx0" brushRef="#br0" timeOffset="85237.86">21157 10198 1550 0,'0'0'808'0,"0"0"-237"16,0 0-127-16,0 0-66 0,0 0-83 16,0 0-85-16,0 0-67 0,0 0-35 0,0 0-57 15,0 0-51-15,0 0-62 16,30-29-34-16,-10 21-3 0,4-4-45 0,5-2-29 15,1 0-18-15,-1 0 39 0,-2-1 29 16,-3 1 24-16,-4 0 35 0,-4 0 13 16,-1-1 25-16,-4-2 26 0,0 0 51 15,-3 2-13-15,-4 1 38 0,-4 4 26 16,0 1 37-16,-4 3 41 0,-7 2-42 16,-3 1-71-16,-6 1-42 0,-2 2 6 15,-6 0-3-15,-2 2-6 0,-5 5-22 16,2 4-3-16,0 3-13 0,1 2 4 15,6-2 11-15,4 2-1 0,5-2-14 0,4-2-6 16,6 2-6-16,3-1-1 0,4-1-2 16,0 2-7-16,6-1 13 0,5 2 6 15,2-1 18-15,6-2 1 0,2 3-1 16,1-2 0-16,5-2-2 0,2-1-41 0,-1-2-13 16,0-1 0-16,-2-4 7 0,-1-1-42 15,0-2-22-15,0-2-16 0,3-5-71 16,1-5-110-16,2-1-131 0,-1-4-183 15,-7 5-474-15,9-13 394 0</inkml:trace>
  <inkml:trace contextRef="#ctx0" brushRef="#br0" timeOffset="85654.43">21836 9731 1923 0,'0'0'825'0,"0"0"-239"0,0 0-303 0,0 0-43 16,0 0-14-16,0 0-73 15,0 0-112-15,0 0-41 0,0 0-69 0,0 0-43 16,-2-20-18-16,10 33 130 0,2 5 29 16,-2 1-7-16,1 3 3 0,1 1 7 15,0-3-31-15,-3 3 0 0,2-3-1 16,0 3 0-16,-4-4-11 0,1 0-12 0,-1-2 1 16,-2-2-19-16,-1-2-40 0,1-4-33 15,0-3 4-15,-3-2 27 0,0-2 83 16,0-2 10-16,0 0 110 0,0 0 28 15,-3 0 3-15,-2 0 22 0,-6-3-89 16,-4-2-44-16,-3 3 0 0,-5-1 10 16,-3 2 15-16,0 1-28 0,3 0 19 15,-1 0-7-15,4 1-37 0,6 2-12 16,2-2-28-16,4 1 0 0,3 2-21 0,2 2-19 16,1 0-35-16,2 1-15 0,0 1-19 15,5 3 14-15,6 1 35 0,3-1 78 16,5 0 10-16,3-2 38 0,2-1-13 15,4-1-25-15,2-5-34 0,0-2-45 16,0 0-60-16,2 0-98 0,1-6-44 16,1-1-46-16,-1-2-89 0,0 0-213 0,-9 2-473 15</inkml:trace>
  <inkml:trace contextRef="#ctx0" brushRef="#br0" timeOffset="86221.66">22306 9943 150 0,'0'0'1801'0,"0"0"-1228"0,0 0-234 15,0 0-25-15,0 0-190 0,0 0-63 16,0 0-26-16,0 0 35 0,32-65-35 16,-14 53 0-16,4 0-13 0,2 0 6 15,2-3-15-15,2 2-10 0,-4 0 10 16,-4 2-1-16,-7 0 7 0,-4 4 51 0,-5 2-10 15,-4 2 12-15,0-1 23 0,0 3 28 16,-5-1-30-16,-6 0-49 0,0 1-44 16,-6 0-31-16,-3 1 15 0,-2 0 14 15,0 0-26-15,1 0-16 0,2 2-4 16,4 3-5-16,2 2 9 0,3 2 7 16,2 0-7-16,3 2-10 0,2 4 10 15,3 0 12-15,0 2-5 0,3 0-1 0,8-1-29 16,3 1-12-16,3-2 47 0,3-1 16 15,3-2-12-15,-1-4-7 0,6-3 12 16,2-4 23-16,1-1 26 0,4-2-2 16,1-8-24-16,-2-2-41 0,0-1-10 15,-3-2 19-15,-6-1 22 0,-5-2 10 16,-3 1 74-16,-6 1-17 0,-3-1-3 16,1 0 16-16,-4 1 94 0,-2 5 47 15,2 1-88-15,-2 1 34 0,0 2-51 16,2 2-32-16,-4 3-9 0,2 0-55 0,0 2-10 15,2 0-78-15,2 0-37 0,4 0 28 16,5 6 43-16,1-2 26 0,0 4 18 16,-3-1 28-16,-6-1 31 0,-2 1-59 15,-6-1-6-15,0 0-26 0,0 1 11 0,0 0 19 16,0 2-14-16,-3-2 0 0,-2 1 1 16,-3 0-43-16,-2-1-42 0,2 1-70 15,-1-2-112-15,-1 0-151 0,4-2-69 16,0-3-49-16,4-1-187 0,2 0-453 15</inkml:trace>
  <inkml:trace contextRef="#ctx0" brushRef="#br0" timeOffset="86553.68">23123 9585 1657 0,'0'0'1066'16,"0"0"-629"-16,0 0-71 0,0 0 10 15,0 0-25-15,0 0-106 0,0 0-85 16,0 0-55-16,0 0-47 0,0 0-58 15,7-38-12-15,-5 38-56 0,0 4-48 16,1 7-48-16,6 5 93 0,-2 3 40 0,0 0 0 16,-2 2-19-16,-1-1-28 0,0 1-16 15,0 0-51-15,-1-1-50 0,-1 1-61 16,-1-2 1-16,2-1-65 0,-1-2-69 16,-1-2 81-16,-1-6-130 0,2 1-46 15,1-6 57-15,-1-3 427 0,1 0 163 16,2 0 407-16,0-6-278 0,1-1 62 15,0 1-92-15,0-2-62 0,2 1-49 16,4-1-65-16,2 0-54 0,3 2-5 16,6-2-27-16,2 2-13 0,3 0-41 15,3 0-88-15,2 1-51 0,2 1-85 16,-4-1-250-16,-9 2-292 0</inkml:trace>
  <inkml:trace contextRef="#ctx0" brushRef="#br0" timeOffset="93151.36">23894 9423 2040 0,'0'0'721'0,"0"0"-250"16,0 0-213-16,0 0-68 0,0 0-39 16,-85-10-50-16,59 10-60 0,2 0 6 15,0 0-47-15,4 4-47 0,0 2 3 0,6 2 3 16,-4 2-3-16,5 2 9 0,2 0-15 16,2 1-26-16,3 0-44 0,3-1-29 15,3-2 5-15,0 1-15 0,5-4 2 0,4 1 5 16,3 0 66-16,2-4 59 0,1 1 27 15,1-4 13-15,1-1 22 0,-1 0 10 16,2-1 90-16,-2-7 51 0,-1-1 25 16,1-1-23-16,-2-2-1 0,-2-2 14 15,1 1-21-15,-3 0-9 0,-1 0-28 16,-1 0 9-16,0 3 2 0,-3 2-58 16,-2 3-50-16,0 1 0 0,-3 3-16 15,0 1-16-15,2 0-14 0,-2 0-25 0,0 0-33 16,1 0-41-16,5 6-61 0,-1 1-10 15,7 4 59-15,2 2 33 0,1 3-53 16,2-2-106-16,1 0-145 0,2-1-97 16,2-4-7-16,0-3-172 0,-3-2-714 15</inkml:trace>
  <inkml:trace contextRef="#ctx0" brushRef="#br0" timeOffset="93341.75">24305 9194 2499 0,'0'0'791'0,"0"0"-291"0,0 0-116 16,0 0-61-16,0 0-126 0,0 0-104 16,0 0-93-16,0 0-62 0,0 0-52 15,0 0 68-15,20 49 46 0,-9-20 12 16,1 2 1-16,-1 3-11 0,1-2-2 0,-1 2-10 16,0-2-113-16,-1-2-129 0,0 0-150 15,0 0-102-15,-1-4-89 0,-3 2-31 16,-1-9-732-16</inkml:trace>
  <inkml:trace contextRef="#ctx0" brushRef="#br0" timeOffset="96051.26">7965 13186 1572 0,'0'0'633'16,"0"0"-306"-16,0 0-150 0,0 0-9 16,0 0 24-16,0 0-26 0,0 0-80 15,0 0-12-15,0 0 43 0,-12 4 54 16,17-4 12-16,0 0-61 0,2-1-68 16,5-1-6-16,5-2-5 0,4-1-11 0,2-1-11 15,0-1-20-15,0-1-1 0,-3-1-34 16,3-3 0-16,-3 1-4 0,-2-2-22 0,-1 1 7 15,-6 2 10-15,-5 1 43 0,-6 3 40 16,0 0-40-16,-10 4-18 0,-10 1-11 16,-3 1-46-16,-12 0-1 0,-10 5 35 15,-5 5 41-15,-3 7 0 0,-5 1 63 16,3 1-9-16,2 3 15 0,5 1-3 16,8 1-38-16,6 0-28 0,10-2 0 15,7 2-19-15,8-2 4 0,5 1-17 16,4-2-5-16,9 0-29 0,7-3-79 15,7-3 88-15,4-2 38 0,5-4 17 16,1-3 1-16,6-3-1 0,1-3 2 0,-4 0 26 16,-3 0-7-16,-7 0 6 0,-10-2 7 15,-4 0 2-15,-10 1 26 0,0-1 28 16,-2 2 25-16,0 0-2 0,0 0 32 16,-6 0 28-16,-4 0-10 0,-3 0-103 15,-7 3-58-15,-3 3-21 0,-6 5-7 16,-3 5 3-16,2 4 22 0,1 3-12 15,5 3 12-15,5-1-16 0,9 1 7 0,7-2-1 16,3 0-17-16,10-1 8 0,10-3-71 16,9-2-31-16,6-3-4 0,10-5 23 15,6-3-11-15,4-3-32 0,4-2-219 16,3-1-155-16,-17-1-68 0,15 0-773 0</inkml:trace>
  <inkml:trace contextRef="#ctx0" brushRef="#br0" timeOffset="96317.64">8567 13725 2107 0,'0'0'1117'0,"0"0"-609"15,0 0-40-15,0 0-74 0,-49-89-53 16,32 57-115-16,-2-6-107 0,-4-5-46 16,0-4-10-16,0-3-8 0,-3-1-40 15,4-1 16-15,-1 3-31 0,3 7-1 0,7 4-1 16,3 9-14-16,6 4 1 0,2 7-9 15,2 3-19-15,6 2-26 0,7 0-23 16,7 1 7-16,6 0 12 0,11-1-19 16,7 2-9-16,8 1-15 0,1 2-47 15,2 6-4-15,0 2-63 0,-5 5-118 16,-10 10-184-16,-8 9-51 0,-12 5 69 0,-11 7-115 16,-9 1-195-16,-4 5 71 0</inkml:trace>
  <inkml:trace contextRef="#ctx0" brushRef="#br0" timeOffset="96431.25">8610 13497 91 0,'0'0'1141'0,"0"0"-620"16,0 0-138-16,0 0-92 0,0 0-81 16,0 0-110-16,0 0-74 0,0 0-13 15,0 0 0-15,0 0-26 0,0 0-26 16,106 1-93-16,-52-15-120 0,5 1-293 16,-1 3-155-16,-15 3-349 0</inkml:trace>
  <inkml:trace contextRef="#ctx0" brushRef="#br0" timeOffset="96700.28">9240 13560 209 0,'0'0'619'0,"0"0"-78"16,0 0-37-16,0 0-47 0,0 0 30 16,0 0 64-16,0 0 3 0,0 0-166 15,0 0-134-15,0 0-69 0,0 0-47 16,-69-55-28-16,46 27-21 0,-1-2-62 16,-4-4 10-16,-2-2 24 0,0-1-4 15,1 1-11-15,4 0-12 0,2 4 2 16,5 1-18-16,4 1-2 0,6 3-14 15,1 2-4-15,4 4-10 0,3 1-3 16,0 5-9-16,6-1-19 0,6 5-2 16,7-2-25-16,10 1-7 0,8 1 16 15,7 1-21-15,5 5-87 0,1 5-43 16,1 1-51-16,-9 12-122 0,-8 9-164 16,-9 4-43-16,-14 9 75 0,-11 2-158 0,-10 5-67 15</inkml:trace>
  <inkml:trace contextRef="#ctx0" brushRef="#br0" timeOffset="97117.28">9086 13503 755 0,'0'0'522'16,"0"0"-60"-16,0 0-53 0,0 0-186 15,0 0-190-15,0 0-33 0,88-78-68 16,-40 53-23-16,9 4 26 0,2 1-68 16,0 5-16-16,-11 4 6 0,-12 6 65 15,-15 4 3-15,-9 1 75 0,-9 4 10 16,-2 2 162-16,1 2 36 0,-1 1 55 15,1-1-27-15,1-1-88 0,1 0-45 0,3-1-9 16,0 1 28-16,2-5 32 0,5 1 41 16,2-3 15-16,6 0-11 0,2-3-54 15,3-6-57-15,4 0-51 16,-2-2-21-16,1-3-15 0,-4-1 0 0,-4 0 1 16,-4-2 20-16,-8 0 17 0,-4 1 17 15,-4-2-15-15,-2 1 46 0,-8 2 9 0,-3-1 3 16,-6 4-24-16,-2 4 11 0,-3 0-46 15,-4 3-40-15,-3 2-14 0,1 3-11 16,0 6-24-16,1 6-7 0,1 6 4 16,4 6 30-16,1 4 22 0,1 1 0 15,5 1-1-15,2-2-18 0,7 0-6 16,5 0 1-16,1-2-1 0,7 0 23 16,6 0 0-16,6-1-20 0,7-2 22 15,3-3-1-15,7-1-25 0,5-3-86 16,4-3-39-16,4-6-63 0,6-3-112 15,1-4-104-15,-1-2-69 0,3-8-197 0,-17-1-748 16</inkml:trace>
  <inkml:trace contextRef="#ctx0" brushRef="#br0" timeOffset="97700.63">10250 13328 1514 0,'0'0'999'0,"0"0"-596"16,0 0-118-16,0 0-62 0,-92-5-102 15,63 14-70-15,-1 3-7 0,1 2 3 0,2 4-47 16,4 1-16-16,7 2-16 0,7-2 0 15,4 0 1-15,5-1 5 0,0 0-9 16,11-1 7-16,2-1 28 0,6-1 47 16,4-1 45-16,0-1-32 0,3-3-22 15,3-1-38-15,2-2-15 0,4-5-4 16,0-2-19-16,3 0-67 0,-3-6-41 0,1-7-42 16,-3-4-27-16,-4-4-142 0,-3-5-76 15,-7-4-31-15,-3-3-83 0,-8-6 65 16,-2-2 117-16,-3-4 365 0,-3 0 104 15,0-3 532-15,0 1-11 0,0 3-138 16,-3 4-51-16,0 9-79 0,-1 9 113 16,1 7-113-16,0 7-55 0,0 5-72 15,3 2-72-15,-1 1-107 0,1 0-51 16,-2 4-53-16,1 4-2 0,-2 6 36 16,-3 5 17-16,3 4 2 0,2 3 0 0,1 3 31 15,0 4 0-15,1 0-16 0,8 1 7 16,-3-1-7-16,1 1-15 0,2-2-46 15,-1-1-56-15,-2-3-103 0,0-2-103 0,0-3-84 16,-2-4-99-16,4-3 27 0,0-6 18 16,-1-3-81-16,3-6 114 0,1-1 413 15,3-4 91-15,1-4 144 0,0-2 48 16,-1 0 35-16,-2 0-46 0,-2 0-56 16,0 1-3-16,0-1-7 0,0-2 8 15,4 2-22-15,1-1-8 0,4 0 34 16,-2 1-58-16,2 5-46 0,-2 1-33 15,0 1-12-15,-1 3-16 0,-1 0 12 0,2 8 0 16,-3 2-28-16,2 2-6 16,-3 1-15-16,0 1 2 0,1 1-18 0,-2 2-2 15,-1-3-10-15,0 1-32 0,-3-1-64 16,1-3-98-16,-2 0-96 0,0-4-103 16,1 1-167-16,-3-4-64 0,7-4-848 0</inkml:trace>
  <inkml:trace contextRef="#ctx0" brushRef="#br0" timeOffset="97813.29">11112 13184 1898 0,'0'0'622'15,"0"0"-355"-15,0 0-173 0,0 0-65 16,0 0-29-16,0 0-209 0,0 0-173 16,0 0-29-16,0 0-93 0,0 0-637 15</inkml:trace>
  <inkml:trace contextRef="#ctx0" brushRef="#br0" timeOffset="98033.56">11177 13325 1588 0,'0'0'1243'0,"0"0"-733"0,0 0-165 16,0 0-105-16,0 0-98 0,0 0-70 15,0 0 12-15,0 0 6 0,85 37-34 0,-59-22-28 16,-3 2-10-16,3 0-2 0,-1-1-1 15,-4 0-15-15,1-2-9 0,-5-2-81 16,-2-4-56-16,-3-1-96 0,-3-4-111 16,0-3-95-16,-1 0-24 0,-2-2-321 15,4-12-1101-15</inkml:trace>
  <inkml:trace contextRef="#ctx0" brushRef="#br0" timeOffset="98181.37">11562 13277 1652 0,'0'0'824'0,"0"0"-219"0,0 0-96 16,0 0-74-16,0 0-119 0,0 0-173 15,0 0-103-15,0 0-40 0,0 0 3 16,0 0 40-16,0 0 16 0,-71 62-13 16,55-43-25-16,1 3-18 0,3-2-3 15,1 1-1-15,3-1-97 0,1 0-78 16,4-2-89-16,3 0-150 0,0-4-278 16,3-4-32-16,12-4-861 0</inkml:trace>
  <inkml:trace contextRef="#ctx0" brushRef="#br0" timeOffset="98533.42">11713 13412 1755 0,'0'0'584'0,"0"0"-355"0,0 0-58 15,0 0 32-15,0 0-14 0,0 0-4 0,0 0-29 16,0 0-20-16,0 0-9 16,85-26 5-16,-62 19-28 0,0-4 6 0,-1 1-7 15,0-2-22-15,-5 0-81 0,-3 1 0 16,-5 1-56-16,-2 0 55 0,-1-1 1 15,-5 1 35-15,-1 1 14 0,0-2-30 0,0 2-16 16,-3-1 37-16,-5 3 10 0,-4 0-50 16,-2 2-28-16,-6 3-18 0,-5 2 5 15,-2 0 1-15,0 4-13 0,-1 8 9 16,2 3 19-16,2 0 13 0,4 1-7 16,2 3-3-16,5 0-1 0,6-1 21 15,4 1 2-15,3 1 2 0,3-2 15 16,7 1 14-16,7-1 3 0,2 1 16 15,4-1-3-15,5-1 3 0,3-3-19 16,2-1-31-16,4-4-47 0,1-1-96 16,0-4-80-16,-1-3-137 0,2-1-96 0,-4-7-162 15,-8 1-693-15</inkml:trace>
  <inkml:trace contextRef="#ctx0" brushRef="#br0" timeOffset="99383.65">13458 12537 1557 0,'0'0'749'0,"0"0"-297"16,0 0-178-16,0 0-70 0,0 0-19 15,0 0-26-15,0 0-52 0,0 0-56 16,0 0-13-16,0 0-38 0,-18-7-7 16,18 14-24-16,0 2 31 0,0 3 66 0,0 5-3 15,1 2-6-15,5 5-7 16,-2 0-6-16,2 7-6 0,1 1-6 0,2 4-20 16,1 1 7-16,-1 1-16 0,-1-1-2 15,2-1 1-15,-1 0 20 0,0-3-19 0,-1-4-3 16,2-2-28-16,-2-1-92 0,0-4-62 15,2 0-39-15,0-1-46 0,-2 2-126 16,0-3-49-16,-4-3-225 0,1 4-709 0</inkml:trace>
  <inkml:trace contextRef="#ctx0" brushRef="#br0" timeOffset="99816.18">13738 13112 1461 0,'0'0'715'16,"0"0"-292"-16,0 0-258 0,0 0-40 16,0 0-6-16,0 0 16 0,0 0-49 15,58-68-54-15,-37 59-30 0,3 1 0 16,1 0 17-16,0 1-3 0,-1-1 0 16,-1-1-13-16,-4 1 23 0,0 0 2 0,-5 1 3 15,-2-1-31-15,-4 0 0 16,-2 2 22-16,-3-1-6 0,-1 1 0 0,-1-1-4 15,-1 1-11-15,0-2 14 0,-1 1-2 16,-5-1 6-16,-3-1 34 0,-1 3-34 16,0 0 13-16,0 2 16 0,-4 2-4 15,0 1-16-15,0 1-9 0,-2 0 6 16,-1 3 0-16,1 4 4 0,0 2-4 16,2 0 0-16,1 1-22 0,1 1-1 15,4-1-2-15,0 0-12 0,4 3-20 16,4 1 1-16,0 3 12 0,2 0 19 0,9-1 16 15,2 2-14-15,4-1-2 0,6-2-3 16,2 0 1-16,7-2 2 0,1-3-48 16,7-1-2-16,-1-4-23 0,3-1-12 15,-1-3-33-15,0-1-31 0,-1 0-98 0,-1-5-67 16,-6-4-161-16,-4 1-344 16,-10 2-432-16</inkml:trace>
  <inkml:trace contextRef="#ctx0" brushRef="#br0" timeOffset="100183.46">14375 12956 424 0,'0'0'1300'0,"0"0"-713"16,0 0-248-16,0 0 15 0,0 0 55 16,0 0-52-16,0 0-96 0,0 0-82 15,0 0-67-15,0 0-40 0,0 0-35 16,-27-42-15-16,27 42-22 0,0 0 1 16,0 4 9-16,0 2 15 0,0 0-10 15,0 1-3-15,0-1-8 0,0 2 11 0,0 0-13 16,1-1 10-16,-1 0 1 0,0-1-13 15,2 1-16-15,-2-4-8 0,0-1-4 16,0-2 9-16,0 0-5 0,1 0 20 16,0 0 4-16,2-2 84 0,-3-8 18 0,3-1-87 15,-1-3-15-15,2-4-18 0,2 1-10 16,-2-1 25-16,2 0 1 0,0 3 1 16,2 0-1-16,1 1 2 0,1 1 0 15,2 2-2-15,2 0-23 0,-1 5-3 16,4-1-3-16,1 2 0 0,-1 4 16 15,1 1-10-15,1 0 25 0,0 2 28 16,-2 7-3-16,3-1-25 0,-1 3-2 16,-1-1-26-16,0-1-3 0,-2 1-28 15,1-1-25-15,-5 3-62 0,1-2-46 0,-3 2-76 16,0-1-33-16,4 1-70 0,-1 1-31 16,7-2-77-16,-3-2-575 0</inkml:trace>
  <inkml:trace contextRef="#ctx0" brushRef="#br0" timeOffset="100632.53">15144 12825 1505 0,'0'0'969'0,"0"0"-595"15,0 0-28-15,0 0-47 0,-79-45-80 16,56 40-87-16,3 3-47 0,-3 2-44 16,2 0-32-16,3 7-9 0,1 3-28 15,5 3-41-15,1 1-41 0,5 3-20 16,2-1-9-16,4-1-33 0,0-4-36 0,0 1 13 15,7-3 31-15,1-2 51 0,3-1 55 16,-1-4 58-16,1 1 23 0,1-3 19 16,-2 0-17-16,1 0 49 0,1-5 110 15,1-4 53-15,-2-3-4 0,3 1-30 16,-2-3-11-16,0 0 15 0,-2-1-12 16,1 2-46-16,-2 2-21 0,-1 3-23 15,-2 3-28-15,-3 1-22 0,0 3-21 16,-1 1-34-16,-1 0-9 0,2 5-37 0,3 5 20 15,1 4 26-15,3 8 15 0,-3 4-13 16,2 4 11-16,-4 0 2 0,-3 1-3 16,1 2 16-16,-3-1-7 0,-3-1 19 15,-2-1-6-15,-3 0-3 0,-3-3-10 0,-1-1 1 16,-2-3 2-16,-2-2-9 16,0-3-15-16,-3-3-11 0,3-3-32 0,-1-5-58 15,4-1-9-15,0-4 14 0,5-2 22 16,0 0-22-16,2 0-59 0,1 0-60 15,2-6-53-15,3-2-48 0,2-5-189 16,4 3-467-16,15-16-486 0</inkml:trace>
  <inkml:trace contextRef="#ctx0" brushRef="#br0" timeOffset="100882.5">15418 12450 1738 0,'0'0'971'16,"0"0"-630"-16,0 0-57 0,-15-64 46 16,15 49 48-16,-2 2-100 0,2 5-86 0,0 3-31 15,0 2-26-15,0 3-83 16,0 0-52-16,0 3-41 0,2 6-54 0,2 8 80 16,0 5 15-16,5 6 12 0,-2 5 10 15,3 3-22-15,0 2-18 0,0-2 16 16,-1 0-23-16,-2 0-52 0,2-6-28 15,-5 0-62-15,-1-1-82 0,0-4-132 16,-3-3-57-16,0-1-207 0,-3-7-139 16,-6 1-869-16</inkml:trace>
  <inkml:trace contextRef="#ctx0" brushRef="#br0" timeOffset="101365.58">15430 12781 764 0,'0'0'1147'0,"0"0"-684"0,0 0-79 0,0 0-133 16,0 0-27-16,0 0-55 0,55-66-32 15,-27 51-68-15,4-2-50 0,4-1-19 0,3 0-2 16,0 0-26-16,-2-1-105 16,-5-1-62-16,-6-1-12 0,-7 0-54 0,-5 1-132 15,-5 0-171-15,-5 1-106 0,-4 2 259 16,0-1 264-16,-5 3 147 0,-3-1 154 16,1 1 207-16,-1 3-48 0,0 2 48 15,2 1-40-15,2 5-81 0,-1 2-53 16,0-1-45-16,-1 3-23 0,1 0 3 15,-1 0-6-15,-1 1-39 0,0 7-64 16,1 2 6-16,1 4 57 0,-1 4 39 16,2 4-23-16,2 1-37 0,0-1-5 15,2 2 4-15,0-1 9 0,0-4-22 0,0-1-28 16,5-1-10-16,1-3 26 0,-3-3-7 16,3-2-10-16,-1-6-12 0,0 1-82 15,4-3 10-15,-2-1 21 0,2 0 10 16,0-2 12-16,3-4 20 0,-3-6 9 0,5-1 31 15,-2-1 33-15,-2 1 28 0,4 1 37 16,-3 2-3-16,1 2-20 0,-2 1-30 16,4 1-20-16,1 1-9 0,4 4-28 15,3 1-19-15,4 1 0 0,5 8 3 16,1 4 56-16,1 2-37 0,0 3-22 16,-4 2-22-16,-1 0-22 0,-3 3-24 15,-6-2-38-15,-1 0-36 0,-7-1-47 16,-1 1-73-16,-6-2-51 0,-4 1-33 15,0-1 17-15,0-2-72 0,-4-6-408 16</inkml:trace>
  <inkml:trace contextRef="#ctx0" brushRef="#br0" timeOffset="102231.55">18041 12266 2108 0,'0'0'801'0,"0"0"-404"0,0 0-175 15,0 0-16-15,0 0-5 0,0 0-53 0,0 0-66 16,0 0-39-16,0 0-33 0,0 0-10 16,0 0-66-16,29 0 35 0,0 9 31 15,8 6 11-15,8-1 21 0,10 1-14 16,1 2-18-16,0-3 1 0,-4 1-2 0,-1-2-9 15,-7-1-74-15,-6-1 45 0,-5-1 14 16,-6-3 9-16,-6 0 1 0,-4-2-4 16,-6-1 0-16,-4-2 0 0,-4-1 17 15,-1-1 2-15,-2 0 18 0,0 0 23 16,0 2 54-16,0-2 20 0,0 0 19 16,0 0 36-16,0 1 28 0,0-1-36 15,0 0-45-15,0 0-44 0,0 1-21 16,-2-1-6-16,1 2-16 0,-1-1-8 0,-5 3-22 15,-3 2-12-15,-7 2 12 16,-2 6 19-16,-7 0 8 0,-3 4-3 0,-1 2-5 16,-2-1-17-16,-4 3 0 0,2 0-1 15,1-1-1-15,1 1-58 0,3-1-9 16,3 0-15-16,3-3-32 16,7-3-54-16,2-1-66 0,5-2-82 0,6-4-114 15,3-2-147-15,0-2-46 0,10-3 186 16,6-1 54-16,3 0-144 0,-3-4-216 0</inkml:trace>
  <inkml:trace contextRef="#ctx0" brushRef="#br0" timeOffset="103564.95">19958 12216 976 0,'0'0'697'0,"0"0"-259"0,0 0-153 15,0 0-69-15,0 0-6 0,0 0-27 16,0 0-4-16,0 0 3 0,0 0-26 15,0 0-14-15,-32-26-12 0,32 24-1 0,0 1-1 16,0-1-27-16,0 2-20 0,0 0-9 16,0-1-23-16,5 0-15 0,4-3-31 15,5 1-3-15,9-3-4 0,8-2 1 16,8 0 3-16,8 2 12 0,4-1-12 16,-2 3-1-16,-5 3-12 0,-7 1-15 15,-8 3-3-15,-9 4-12 0,-8 1-47 16,-8 3-38-16,-4 2 58 0,0-1 70 0,-3 4 26 15,-6-1 25-15,-4 2-10 0,-4 0-10 16,0-2-31-16,0 1-53 0,-1-4-58 16,2 0-8-16,2-1 18 0,3-4 12 15,0-2 42-15,5-2 18 0,0 0 29 16,3-2 18-16,3-1 17 0,0 0 66 16,0 0 25-16,0 0-10 0,3 0-24 0,3 0 8 15,2-3 0-15,3-1-57 0,5-1-21 16,3 0 28-16,4 0 9 0,0 1-10 15,1 1 31-15,-2 2-9 0,1 1-31 16,-3 0-27-16,-1 0 2 0,1 1 7 16,-7 6 8-16,2 2 10 0,-5 1-37 0,-3 6-1 15,0 0-1-15,-3 4 1 0,-4 2 17 16,0-2 5-16,-8 2 7 0,-2-2 9 16,-5 1-4-16,-2-3-5 0,0-2-10 15,-6-2 1-15,-2-4 5 0,-4-1 4 16,-2-4 6-16,-2-3-1 0,-4-2-21 15,-2 0-3-15,1-3-8 0,0-4-4 16,5 1-83-16,3 0-18 0,3-1 7 16,4 2-38-16,5 1-19 0,2 0 6 15,8 0-32-15,3 2-41 0,4 1-46 0,1 0-103 16,4-1-201-16,9 1-84 0,9 0 38 16,-4-2-203-16</inkml:trace>
  <inkml:trace contextRef="#ctx0" brushRef="#br0" timeOffset="104081.2">20959 11965 2617 0,'0'0'814'0,"0"0"-324"0,0 0-155 16,0 0-112-16,0 0-34 0,0 0-45 15,0 0-33-15,0 0-66 0,0 0-45 16,0 0-23-16,0 0-26 0,-37-29-28 16,37 44 53-16,0 6 24 0,2 3 37 0,-1 6-22 15,3 1-12-15,1-1-1 0,-1 1 16 16,0 0-18-16,1-1-3 0,-1-3-43 16,-1-3-37-16,1 0-18 0,-3-5 5 15,2-2-12-15,-3-4-13 0,0-6-4 16,0-1 7-16,0-4 29 0,0 1 30 15,0-3 55-15,0 0 4 0,2-3 110 16,-1-5 75-16,-1-2-54 0,3 0-44 0,-1-2 21 16,1 2-12-16,2-1-10 0,1 1 34 15,4 1-50-15,2 0-36 0,3-1 6 16,4-1-16-16,4 1-8 0,8 1-16 16,3 4-45-16,7 1 2 0,3 4 24 15,0 2 17-15,0 6-16 0,-6 5 6 16,-5 2-10-16,-9 0-8 0,-8 2-35 15,-4-1 7-15,-12 1 36 0,-2 0 22 16,-14 2 68-16,-11 1 30 0,-8-2-6 0,-9 0-31 16,-7-3-61-16,-5-4 0 0,2 0-104 15,3-5-43-15,6-5-19 0,6 1-23 16,9-2-69-16,4-2-76 0,9 0-64 16,4-2-95-16,7 2-39 0,5 1-285 0,1 1-457 15</inkml:trace>
  <inkml:trace contextRef="#ctx0" brushRef="#br0" timeOffset="105698.16">25133 11918 23 0,'0'0'1290'0,"0"0"-592"0,0 0-244 16,0 0-77-16,0 0-59 0,0 0-57 15,0 0-55-15,0 0 12 0,0 0-67 16,0 0-47-16,0 0-17 0,-63-61-18 16,51 58-32-16,-2 3-18 0,-4 0-19 0,-2 0 0 15,-3 6-25-15,-4 4-3 0,2 4-6 16,-4 3 12-16,2 2 20 0,3 2-1 16,-1 0 0-16,2 4 0 0,4-1-1 15,2 2 3-15,3 0-14 0,2 0-7 16,4-2 10-16,5-1 12 0,3-1-13 15,3-1 1-15,7-3 11 0,7 0 0 16,4 0 1-16,8-3 10 0,6-1-10 16,4-2-15-16,4-4-19 0,3-3 21 0,1-4-6 15,-2-1-63-15,0-1 23 0,-5-7-36 16,-1-2-79-16,-4-2-44 0,-2-1 7 16,0-1-23-16,-1 0-65 0,0 0-153 15,-2 0-237-15,-5 2-448 0</inkml:trace>
  <inkml:trace contextRef="#ctx0" brushRef="#br0" timeOffset="106064.45">25773 11936 1691 0,'0'0'1215'16,"0"0"-763"-16,0 0-107 0,0 0-93 15,0 0-20-15,0 0-67 0,-85-49-47 16,72 46-16-16,-3 3-37 0,-3 0-62 15,-1 5-3-15,-1 4-22 0,0 4 7 0,1 1-10 16,3 3-6-16,6 0-9 0,0 1-15 16,4-2-11-16,7 1-20 0,0 1-20 15,4-2 18-15,10-1 9 0,-1 1 4 16,8-4 9-16,2 1 3 0,4-1-16 16,2-6-25-16,2 1 25 0,0-7 44 15,-3 0 35-15,-4-3 32 0,-2-6 21 0,-5-1 46 16,-5-2 49-16,-5 1 34 0,-4-2 3 15,-3-1 48-15,0 0-85 0,-9-2-34 16,-3 3-25-16,-5-1-74 0,1 3-15 16,-2 1-40-16,-1 4 1 0,0 2-57 15,2 1-49-15,0 3-22 0,2 0-70 16,2 3-94-16,3 3-144 0,5 0-86 0,5 0 41 16,0 1-146-16,0-4-406 0</inkml:trace>
  <inkml:trace contextRef="#ctx0" brushRef="#br0" timeOffset="106364.02">26020 11601 814 0,'0'0'1537'15,"0"0"-967"-15,0 0-259 16,0 0-56-16,0 0-5 0,0 0 14 0,0 0-82 15,0 0-104-15,0 0-44 0,0 0-34 16,-21-55-39-16,23 55-54 0,2 6-7 16,3 6 100-16,3 2 87 0,-1 4-3 0,2 5-3 15,0 1-13-15,-3 5-24 0,2 0-19 16,-2 3-22-16,-3 1 28 0,-2-1-31 16,-3 0-15-16,3-2-19 0,-3-2-12 15,2-2-10-15,1-2-75 0,2-3-145 16,5-5-112-16,1-1-65 0,3-7-7 15,0-2-44-15,0-5-566 0</inkml:trace>
  <inkml:trace contextRef="#ctx0" brushRef="#br0" timeOffset="106663.36">26321 11816 1847 0,'0'0'806'0,"0"0"-276"0,0 0-81 0,0 0-59 0,0 0-83 16,0 0-54-16,0 0-74 15,0 0-62-15,0 0-53 0,0 0-46 0,0 0-18 16,-6-29-40-16,6 29-21 0,0 6-28 16,7 3 46-16,0 4 6 0,7 1-15 15,3 3-41-15,3 1-15 0,3-4 18 16,4 1-19-16,1-5 28 0,-1-2 59 16,-3-5 19-16,1-2 3 0,-6-1 32 15,-1-3 33-15,-1-4 41 0,-2-5 2 16,-2-3-30-16,-1-2 8 0,-4-1 62 15,-2 1-4-15,-3-1-61 0,-1 2 21 16,-2 0-28-16,0 3-64 0,0 1-12 0,-3 4-70 16,1-2-68-16,2 4-101 0,0-2-107 15,7 3-198-15,6 0-471 0,-3 0-411 16</inkml:trace>
  <inkml:trace contextRef="#ctx0" brushRef="#br0" timeOffset="107230.62">26845 11715 2185 0,'0'0'809'16,"0"0"-406"-16,0 0-127 0,0 0-12 15,0 0-81-15,0 0-93 0,0 0-59 16,0 0-2-16,0 0-14 0,0 0-2 16,0 0 24-16,0 28-3 0,-1-20-12 15,-1 3 9-15,2-4-16 0,-4 3 1 0,4-3-16 16,-1-1-19-16,-1-3-21 0,2 0-16 15,-1-2-41-15,1-1-9 0,0 0 35 16,0 0 71-16,0 0 6 0,0-5 78 16,1-4-59-16,6-3-12 0,-2-3 5 15,2 0 42-15,0-1-14 0,5 3-15 0,-4 2 53 16,0 2-47-16,0 1-9 16,1 2-26-16,-2 3 26 0,0-1-25 15,1 2-3-15,0-1 0 0,-1 3-22 0,1 0 1 16,2 0-13-16,1 5-16 0,1 4 50 15,2 1 31-15,-1 3 9 0,0 0-12 16,-1 0-28-16,-4-3 0 0,-2 0-15 16,1 1-10-16,-3-4-12 0,1 0-1 15,-2-1 1-15,-2-2 9 0,2 0 0 16,-1-1-15-16,-1-2-23 0,0-1-5 16,1 0 61-16,-1 0 10 0,6-5 125 0,-2-2-66 15,2-3-25-15,2-3 7 16,2-1 8-16,-1 0-21 0,0-2 16 0,3 2-29 15,0 0-12-15,1 1 25 0,0 1-28 16,3 3-16-16,0-1 14 0,5 4-16 16,-2 4-22-16,5 0 2 0,1 2-5 0,-2 3 43 15,0 4 22-15,-2 3 9 0,-5-1-31 16,-6 2-25-16,-3 1-40 0,-5-1-4 16,-3 0 26-16,0 1 12 15,-2 1-1-15,-6 0-39 0,-1 0-93 0,1-2-114 16,-4 2-160-16,2-3-98 0,1-3-212 15,3-2-749-15</inkml:trace>
  <inkml:trace contextRef="#ctx0" brushRef="#br0" timeOffset="107615.99">27564 11662 1983 0,'0'0'693'0,"0"0"-263"15,0 0-98-15,0 0-44 0,0 0-111 16,0 0-86-16,0 0-41 0,0 0-12 15,0 0 0-15,0 0-7 0,0 0-9 16,6 2-10-16,-6-1-9 0,0 2 29 0,0-2-1 16,0 2-9-16,0-2-19 0,0-1-3 15,0 0-16-15,0 0-37 0,0 0-15 16,0 0 2-16,0 0 18 0,0 0 48 16,0-5 42-16,3-3 20 0,2-4-60 15,2-1 0-15,0-3-2 0,2-1 2 16,2 4 51-16,1 0 32 0,-1 2-11 15,3 2-9-15,3 0-46 0,0 0-7 16,3 1 22-16,2 1 0 0,-1 1 3 0,3 4 7 16,-2 1-10-16,4 1 3 0,-1 0-1 15,1 3-14-15,1 9-22 0,-3 1 0 16,-2 2-1-16,-3 2-11 0,-5 1-4 16,-1 1-11-16,-6 0 25 0,-4 1 0 15,-3-2-14-15,0 3 14 0,-1-3-23 16,-6 1-30-16,-5 0-56 0,1-1-107 0,-1-1-133 15,-2-3-181-15,6 0-154 0,3-6-506 16</inkml:trace>
  <inkml:trace contextRef="#ctx0" brushRef="#br0" timeOffset="107773.15">28251 11864 1558 0,'0'0'1093'0,"0"0"-534"0,0 0-35 15,0 0-121-15,0 0-124 0,0 0-87 16,0 0-60-16,0 0-39 0,0 0-32 15,0 0-61-15,0 0 0 0,3 0-111 16,-6 0-76-16,1 0-76 0,-2 0-110 16,-1 1-186-16,-5 0-120 0,-3 3-81 15,3-2-645-15,54-10 848 0</inkml:trace>
  <inkml:trace contextRef="#ctx0" brushRef="#br0" timeOffset="133937.49">15891 9585 183 0,'0'0'296'0,"0"0"-64"0,0 0-33 0,0 0 9 16,0 0 56-16,0 0 22 0,0 0-10 16,0 0-42-16,0 0-43 0,0 0-68 15,3 0-49-15,-3 0-3 0,0 0-10 16,0 1-9-16,0-1-4 0,0 0 7 16,0 0 16-16,0 0 18 0,0 0-2 15,0 0-17-15,0 0-25 0,0 0-19 16,0 0-23-16,0 0 0 0,0 0-2 15,0 0-1-15,0 0 1 0,0 0 1 16,0 0 0-16,0 0-1 0,0 0 15 16,0 0 7-16,0 0-1 0,0 0 4 15,0 0-7-15,0 0-3 0,0 0-15 0,0 1-1 16,0-1 0-16,0 0-3 0,0 0-16 16,0 0 3-16,0 0 4 0,0 0 10 15,0 0 2-15,0 0 0 0,0 0 16 16,0 0 12-16,0 0 7 0,0 0 32 0,0 0 22 15,0 0 6-15,0 0-19 0,0 0-23 16,0 0-21-16,0 0-10 0,0 0-19 16,0 0 13-16,0 0-13 0,0 0 12 15,0 0 4-15,0 0 10 0,0 0-4 16,0 0-3-16,0 0-4 0,0 2 4 16,-1-1 13-16,-2 1-10 0,-2 4-25 15,-5 0 0-15,-3 9 1 0,-10 0 30 16,-7 8 10-16,-7 3-4 0,-7 2-34 15,-5 3-1-15,-5-1 11 0,0 1 6 16,2-2-4-16,2 0-15 0,7-4-3 0,5 0 1 16,3-3-17-16,7-4-6 0,3-4 14 15,5-3 11-15,6 0 0 0,2-5-2 16,6-2-1-16,2-1 1 0,3-2 1 16,1-1 1-16,0 0 15 0,0 0 4 0,0 0 6 15,0 0 22-15,0 0 5 16,0 0-5-16,0 0-7 0,0 0-9 0,0 0-6 15,1 0-25-15,2 0 0 0,4 0-31 16,6 0-25-16,7-1 32 0,14-2 24 16,9 0 13-16,8-2 2 0,3 3-13 15,2-2-1-15,-1 2-1 0,-3 2-2 16,-5 0-13-16,-2 0 15 0,-5 3 1 16,-1 2-1-16,-7 2-28 0,-3-1-19 15,-6 2-37-15,-6-1 16 0,-1-1 12 16,-6-3-8-16,-4 2-5 0,1-3 19 15,-4 1 9-15,-2-2 6 0,-1-1 7 0,0 0 15 16,0 0 13-16,0 0 0 16,0 0 2-16,0 0-2 0,0 0-12 0,0 0-4 15,0 0-22-15,-3 1-38 0,3-1-53 16,-3 0-117-16,-2 2-109 0,2 0-35 0,-1 0-248 16,1 3-600-16,24-17 588 0</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06:29.728"/>
    </inkml:context>
    <inkml:brush xml:id="br0">
      <inkml:brushProperty name="width" value="0.05292" units="cm"/>
      <inkml:brushProperty name="height" value="0.05292" units="cm"/>
      <inkml:brushProperty name="color" value="#FF0000"/>
    </inkml:brush>
  </inkml:definitions>
  <inkml:trace contextRef="#ctx0" brushRef="#br0">4503 1803 878 0,'0'0'583'15,"0"0"-232"-15,0 0-20 0,0 0-42 16,0 0-80-16,0 0-12 0,0 0-21 15,0 0-22-15,0 0-20 0,61-69-22 16,-61 65 8-16,0 1-28 0,0 0-32 0,0 1-15 16,-8-1-4-16,0 1-41 0,-8-1-13 15,-2 3-34-15,-7 0-20 0,-7 2-34 16,-8 6-23-16,-5 5 0 0,-2 3-1 16,-4 1 7-16,4 0-4 0,2-1-16 15,3 1 9-15,5 0 13 0,2-1 6 16,5 2-10-16,1-1-9 0,2 0-27 15,6 1-39-15,3-3-32 0,4 0-33 16,6-3 22-16,8-1 75 0,0-3 163 16,3-1 32-16,10 0 138 0,0-4 71 15,7 0 26-15,4-3-1 0,4 0-29 16,8 0-30-16,4-4-39 0,8 2-32 0,2-1-43 16,5 2-32-16,0 1 0 0,-1 0 32 15,-3 6-9-15,-5 0-14 0,-3 4-25 16,-5 0-20-16,-2 1 30 0,-10 4-1 0,-2-1-35 15,-5 2 10-15,-8 4 3 0,-6 0 15 16,-5 3-2-16,-10 5 9 0,-15-2-4 16,-11 4 1-16,-10 1-32 0,-4 0-19 15,-5-4-3-15,0-1 3 0,2-6 25 16,2-4-24-16,4-7 12 0,5-4 3 16,6-5 6-16,7-3 0 0,5-8-22 15,4-6-139-15,5-5-93 0,8-7-138 16,5-9-207-16,2 9-628 0</inkml:trace>
  <inkml:trace contextRef="#ctx0" brushRef="#br0" timeOffset="249.82">4842 1685 1664 0,'0'0'762'0,"0"0"-430"0,0 0 66 0,0 0-146 0,0 0-160 15,0 0-92-15,0 0-32 0,0 0 32 16,0 0 70-16,-23 68-1 0,23-40-15 16,0 3-6-16,0 1-23 0,4 0-23 15,5 0 1-15,-2-3 0 0,2-2-1 16,1 0 17-16,-2-1-6 0,3-2 6 16,-2-1-4-16,2 2 4 0,-4-2-19 15,4-3-123-15,-5 3-140 0,0-5-152 16,-2-3-174-16,-2-5-704 0</inkml:trace>
  <inkml:trace contextRef="#ctx0" brushRef="#br0" timeOffset="685.87">4862 2132 2088 0,'0'0'276'0,"0"0"-179"0,0 0 96 0,0 0-131 15,0 0-62-15,101-56-7 0,-51 39 7 16,8 3 0-16,-2 4-158 0,-1 2-65 15,-5 5-69-15,-9 3-123 0,-9 3 40 16,-8 4 151-16,-4 1 93 0,-4 0 131 16,0 0 13-16,-2 0 153 0,-2-3 56 15,-4 0-11-15,-3-4-48 0,-2 0-59 16,0 1 23-16,1-2 90 0,0 0 104 16,5-4-28-16,1-4-128 0,4-1-69 15,1-2-42-15,2-2-9 0,0 0-16 0,-1-3-10 16,0 2-17-16,0-1 2 0,-5 1 8 15,-2 1 11-15,-2 0 21 0,-6 3 30 16,-1 0-26-16,-1 3-20 0,-9 0-26 16,-4 3 59-16,-8 3-10 0,-5 1-50 0,-9 4-1 15,-5 8 41-15,-3 1 38 0,3 2 4 16,2 2-27-16,7 0-21 0,8-1-24 16,7 1-11-16,7 1-15 0,4 0-7 15,6 1-19-15,0 1 6 0,9-1 35 16,8 2 0-16,3-2 16 0,6-2 3 15,7-1-7-15,2-1 20 0,5-4 2 16,3-3-34-16,5-2-53 0,-2-5-96 16,0-1-76-16,-1 0-88 0,-5-5-118 15,-9 2-242-15,9-13-760 0</inkml:trace>
  <inkml:trace contextRef="#ctx0" brushRef="#br0" timeOffset="870.72">5905 2035 2059 0,'0'0'505'16,"0"0"-61"-16,0 0 32 0,0 0-251 15,0 0-125-15,0 0-30 0,0 0-70 16,0 0 19-16,0 0 2 0,0 0 26 0,0 0-21 16,-36 64-15-16,35-43-11 0,1 2-3 15,3 0-8-15,4 3 11 0,3-2 13 16,-1 2-13-16,2-3 0 0,-2 0-125 16,0-4-80-16,-1 1-68 0,-5-5-149 15,0-3-74-15,-3-3-302 0,0-5-608 0</inkml:trace>
  <inkml:trace contextRef="#ctx0" brushRef="#br0" timeOffset="1072.01">5767 2049 2647 0,'0'0'415'0,"0"0"-122"0,0 0 66 0,0 0-170 16,43-80-83-16,-13 62-17 0,12 1-11 15,7 3-41-15,6 4-15 0,4 5 6 16,-1 5 0-16,-5 0 0 0,-8 9 25 0,-6 3-25 15,-13 3-28-15,-9 3-40 16,-7 3-26-16,-7-1 1 0,-3 4 6 0,-17 5-4 16,-12 0 0-16,-13 2-44 0,-11 0-119 15,-8-1-292-15,14-8-512 0,-12-6-1133 0</inkml:trace>
  <inkml:trace contextRef="#ctx0" brushRef="#br0" timeOffset="1656.78">7391 1662 1579 0,'0'0'475'0,"0"0"-197"15,0 0-13-15,0 0-75 0,0 0-64 16,-80-15-11-16,59 15 1 0,-2 0-27 15,2 0-19-15,0 2-19 0,1 1-22 16,0 4-13-16,1 1-3 0,-1 1-13 16,3 1-3-16,0 2-12 0,-2 0-1 0,3 2 16 15,0 1 25-15,3-2-9 0,-1-2 3 16,5-2-19-16,2-1-1 0,4-3-31 16,3-1-15-16,0 1 5 0,0 0 42 15,6 3 18-15,3 1 30 0,3 1 19 16,4 1 28-16,6-1 19 0,4 3 3 15,4-3-17-15,5 0-9 0,4 2 8 16,1-2-15-16,0 2-12 0,-4 0-16 16,-5-3-41-16,-7 4 10 0,-6 1 34 15,-6-3-22-15,-3 2-24 0,-6 0-1 0,-3 1-9 16,-3-1 16-16,-14 1 18 0,-5-1 40 16,-10-2 16-16,-9 1-41 0,-1-4-37 15,-4-2-14-15,4-2 0 0,1-4-1 16,4 0 0-16,3-4-64 0,2-4-63 15,3-1-52-15,4-4-73 0,1-2-95 16,4-4-192-16,7 3-262 0,3-14-959 0</inkml:trace>
  <inkml:trace contextRef="#ctx0" brushRef="#br0" timeOffset="1784.06">7070 1742 1600 0,'0'0'520'0,"0"0"-235"0,0 0-46 16,0 0-117-16,108-26-74 0,-59 19-35 0,3-2-12 15,4 1-1-15,-3 2 0 16,-5 0-74-16,-4 2-181 0,-4 1-149 0,-15 1-396 16</inkml:trace>
  <inkml:trace contextRef="#ctx0" brushRef="#br0" timeOffset="2092.92">7946 1678 1782 0,'0'0'687'0,"0"0"-303"0,0 0-60 15,0 0-139-15,0 0-131 0,0 0-54 16,0 0-1-16,0 0-41 0,0 0 42 0,0 0 35 16,0 0 64-16,56 9 2 0,-27-9 16 15,3 0 6-15,-2-4-19 16,-3-2-16-16,-5 0-3 0,-5 0 9 0,-6-1 49 15,-3-2 58-15,-4-1-50 0,-2 0-74 16,-1 0-28-16,-1 1-12 0,0 1-16 16,0 4-19-16,0 1-2 0,-1 0-43 15,-4 2-113-15,-6 1-57 0,-5 0-64 16,-4 1-68-16,-6 8-149 0,2 3-104 16,5-4-146-16,-1 9-833 0</inkml:trace>
  <inkml:trace contextRef="#ctx0" brushRef="#br0" timeOffset="2297.71">8171 1962 1121 0,'0'0'359'0,"0"0"50"16,0 0 39-16,0 0-151 0,0 0 12 0,0 0 122 16,0 0-25-16,0 0-136 0,0 0-107 15,0 0-44-15,85-9-23 0,-68 1-22 16,-2-2-34-16,-4 2-12 0,-2 1-9 15,-3 2-1-15,-6 1-18 0,0 2-84 16,-6-1-152-16,-13 2-74 0,-10 1-71 16,-13 3-139-16,-12 5-97 0,7 2-527 15</inkml:trace>
  <inkml:trace contextRef="#ctx0" brushRef="#br0" timeOffset="2688.99">4176 2874 828 0,'0'0'1177'0,"0"0"-908"16,0 0-10-16,0 0 92 0,0 0-126 16,0 0-47-16,0 0 1 0,0 0-21 15,0 0-69-15,93-25-14 0,7 4 29 16,28-7-22-16,27-1 29 0,17-3 85 16,13 1-29-16,4 3-65 0,-3 2 19 15,-6 4-63-15,-9 4-18 0,-5 1-38 16,-9 2 0-16,-6 2-2 0,-5-1-15 15,-3 1-19-15,-5-1-15 0,-7 1-68 0,-8-1-7 16,-12 2-47-16,-12 2 3 0,-14-2-100 16,-13 3-13-16,-14 0-47 0,-15-1-130 15,-8-1-117-15,-15 3-472 0</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08:25.693"/>
    </inkml:context>
    <inkml:brush xml:id="br0">
      <inkml:brushProperty name="width" value="0.05292" units="cm"/>
      <inkml:brushProperty name="height" value="0.05292" units="cm"/>
      <inkml:brushProperty name="color" value="#FF0000"/>
    </inkml:brush>
  </inkml:definitions>
  <inkml:trace contextRef="#ctx0" brushRef="#br0">3238 3905 132 0,'0'0'547'0,"0"0"-84"0,0 0-105 16,0 0-81-16,0 0-47 0,0 0-38 16,0 0-37-16,0 0-26 0,0 0-6 0,-32-21 19 15,29 19 19-15,0-2 2 0,2 1 42 16,-2-1-2-16,3-1-22 0,-3 2-14 16,3-3-3-16,-3 2-10 0,2-1-8 15,-2 2-6-15,0-3-1 0,2 1-6 16,-1 1-4-16,-2 1-25 0,4 1-37 15,-2 1-34-15,1 1-33 0,1 0-25 0,0 0-11 16,0 0-13-16,0 0-31 0,0 6-15 16,-2 7 9-16,1 5 84 0,1 5 2 15,-1 6 15-15,1 3-12 0,0 0-3 16,0 0 0-16,0 2-15 0,4-2 12 16,2-1 2-16,0-2 1 0,0 1 18 15,3-2-18-15,-3-2 0 0,0-2 1 16,1 0-1-16,-3-6-3 0,1-4-12 15,-1-2-7-15,-1-1-12 0,0-5 0 16,0 1 3-16,-2-3 3 0,1-3-5 0,-2 0-14 16,0-1-18-16,0 0-10 0,0 0 10 15,0 0 15-15,-5-6 3 0,-2-3-233 16,-6-4-207-16,-1-2-154 0,2 3-379 0,-5-10-439 16</inkml:trace>
  <inkml:trace contextRef="#ctx0" brushRef="#br0" timeOffset="266.98">2955 3987 627 0,'0'0'1466'0,"0"0"-1062"0,0 0-75 16,0 0 75-16,0 0-76 0,0 0-60 16,0 0-61-16,-31-65-15 0,38 55-58 0,6-2-41 15,1 0-25-15,5-1-10 16,3-2-18-16,5 0-6 0,3-1-9 0,5 2-10 15,2-1-12-15,1 3 10 0,-1-1-13 16,2 4 0-16,1-1 0 0,-2 3-3 16,-2 2 0-16,-1 1 0 15,-4 3-15-15,-2 1-53 0,-4 0-86 0,-5 6-42 16,-4 4-30-16,-6 2-48 0,-3 5-97 16,-7 4-64-16,0 4-45 0,-9-4-266 15,-11 16-718-15</inkml:trace>
  <inkml:trace contextRef="#ctx0" brushRef="#br0" timeOffset="453.18">3072 4371 395 0,'0'0'1410'0,"0"0"-1008"15,0 0-85-15,0 0-17 0,0 0-127 16,0 0-108-16,0 0 15 0,0 0 79 0,0 0 70 16,0 0 49-16,19 25-55 0,20-35-90 15,1 0-80-15,3-2-25 0,0 1-10 16,-2-1-18-16,1 3-16 0,2-1-93 15,0 2-90-15,2 0-84 0,-2 1-143 16,1 0-94-16,-13 2-208 0,2 2-712 0</inkml:trace>
  <inkml:trace contextRef="#ctx0" brushRef="#br0" timeOffset="906.29">3636 4261 1451 0,'0'0'705'0,"0"0"-326"0,0 0 33 15,0 0 29-15,0 0-95 0,0 0-63 0,0 0-42 16,0 0-86-16,0 0-90 0,0 0-65 16,0 0-12-16,-15 2-59 0,18 4 52 15,1 5 19-15,1 1 71 0,-1 1-12 16,2 2-6-16,2-3-16 0,-3 1-13 15,-1 0-8-15,-1-3-14 0,0-1 10 0,-3-1-12 16,1-1-1-16,-1-5-27 0,0 2 13 16,0-4 12-16,0 1 0 0,-1-1 3 15,1 0 55-15,-3 0 44 0,-1-6 14 16,-1-5-61-16,1-4-30 0,-2-4-22 16,5-6 0-16,1-2-9 0,3-2 9 15,8-5 21-15,2 3 1 0,3 4 14 16,3 4 13-16,1 4 6 0,4 2 0 15,1 4-15-15,5 2-28 0,3 3-12 16,2 4-31-16,4 3 25 0,-2 1 6 16,1 1 28-16,-1 7-16 0,-4 2-11 15,-4 3-1-15,-2 4-23 0,-5 0-13 16,-5 2-43-16,-5 0-50 0,-6 4 22 16,-6 1 6-16,0 0-38 0,-7 2-80 0,-7-1-138 15,0 0-185-15,1-3-206 0,2-8-606 16</inkml:trace>
  <inkml:trace contextRef="#ctx0" brushRef="#br0" timeOffset="1140.25">4362 3837 2262 0,'0'0'816'0,"0"0"-411"0,0 0 81 15,0 0 7-15,0 0-111 0,0 0-140 16,0 0-124-16,0 0-102 0,0 0-16 15,0 0-89-15,0 0-14 0,-7-14 103 0,14 38 15 16,-1 7 6-16,1 3-2 0,0 2-16 16,2 0 0-16,-1 0-3 0,-2 1-3 15,0-1-83-15,0-1-76 0,1-2-29 16,-6 1-78-16,-1-2-172 0,0-4-192 16,0-2-53-16,-1-8-88 0,-1-6-317 15,1-2 338-15</inkml:trace>
  <inkml:trace contextRef="#ctx0" brushRef="#br0" timeOffset="1338.37">4412 4272 1018 0,'0'0'726'0,"0"0"-314"16,0 0-27-16,19-66-75 0,-4 44-92 16,2 2-42-16,3 1-36 0,0-1-25 15,3 5-14-15,2 0 29 0,0 2 37 0,2 2 0 16,-1 2-27-16,1 3-46 0,0 0-29 16,1 5 15-16,-4 1 22 0,2 0-6 15,-1 7-28-15,-2 1-34 0,-2 4-10 16,-3 4-5-16,-1-1-5 0,-4 2-14 15,-2 1-19-15,-3 0-27 0,-4 1-55 16,-4-1-35-16,0 0-56 0,0 0-131 16,-2-1-236-16,-2-4-403 0,-2-2-642 0</inkml:trace>
  <inkml:trace contextRef="#ctx0" brushRef="#br0" timeOffset="1479.66">4904 4039 2070 0,'0'0'595'16,"0"0"-161"-16,6-67-7 0,-2 46-165 15,0 6-123-15,-3 4-67 0,1 6-47 16,-1 4-25-16,-1 1-63 0,0 0-192 0,2 9-259 16,2 4 126-16,1 2 49 15,1 0-218-15,9 5-663 0</inkml:trace>
  <inkml:trace contextRef="#ctx0" brushRef="#br0" timeOffset="1846.37">5358 4082 688 0,'0'0'2193'0,"0"0"-1624"16,0 0-102-16,0 0 21 0,0 0-164 0,0 0-109 16,0 0-65-16,-97-56-37 0,65 56-43 15,1 0-28-15,-1 0-21 0,3 5-8 16,3 3-10-16,5 2-3 0,3 2-2 16,1 0-29-16,5 2-11 0,3 2-19 15,4 2-6-15,2 2-13 0,3-1-24 16,0 0-30-16,8-1-45 0,3-2-12 0,2-2-23 15,4-2 4-15,1-1 43 0,5-5 57 16,1-2 91-16,2-4 19 16,3 0 88-16,-2-5 7 0,-2-2-4 15,1-5 7-15,-5 0 26 0,-1-1 1 0,-2 2-23 16,-1-1-22-16,-1 1-24 0,-2 1-10 16,-2 3 3-16,0 2 7 0,-4 2 8 15,-2-1-45-15,0 4-19 0,1 0-43 16,1 0 12-16,1 4 10 0,3 1 5 15,-1 2-27-15,2 0-40 0,0 0-10 16,3-1-49-16,1-2-82 0,-1-1-72 16,3-3-185-16,-2 0-21 0,3-7-73 0,-5 0-521 15</inkml:trace>
  <inkml:trace contextRef="#ctx0" brushRef="#br0" timeOffset="2022.03">5688 3788 954 0,'0'0'1479'16,"0"0"-961"-16,0 0 25 0,0 0-57 0,-26-68-98 15,24 64-64-15,-1 2-66 0,3 2-126 16,0 0-132-16,0 8-43 0,0 7 37 16,0 5 6-16,2 5 15 0,2 7 0 15,4 2-13-15,0 5-2 0,5-1-1 16,2 5 1-16,2-2-15 0,2 2-175 16,2-2-127-16,2-1-231 0,-7-13-621 15,7 4-735-15</inkml:trace>
  <inkml:trace contextRef="#ctx0" brushRef="#br0" timeOffset="2844.94">7632 3584 1641 0,'0'0'1134'16,"0"0"-650"-16,0 0 30 0,0 0 0 15,0 0-146-15,0 0-125 0,0 0-102 16,0 0-74-16,0 0-67 0,0 0 6 15,0 0-6-15,-16 29 49 0,16-5 0 0,0 5-16 16,0 1-30-16,5 2-1 16,3 2-1-16,-1 1 0 0,2-2 11 0,-2 1 19 15,2-2-13-15,-4-1-16 0,1-3-2 16,-3-3-21-16,0-3-43 0,0-4-46 16,-1-4-33-16,0-3-44 0,-2-3-60 15,0-3-60-15,0-4-76 0,0-1 36 16,0-4 201-16,-4-10-354 0,-2-4-42 15,0-5-149-15,0-5 33 0,1-4-62 0,-2-3 720 16,-2-2 221-16,3-1 584 0,0 4-89 16,-3 0-208-16,3 4-60 0,-2 5-35 15,3 0-84-15,2 5-14 0,0 3-8 16,3 2-29-16,0 3-41 0,0 0-77 16,7 2-78-16,6 1-82 0,7 2-9 15,5 0-34-15,6 3-9 0,2 4 6 16,4 0 46-16,-1 4 7 0,1 5-4 15,-1 2-3-15,0 2-56 0,-1 1-26 0,-1 1-75 16,-3-2-53-16,0-1-92 16,-2 0-126-16,-3-2-154 0,1-2-104 15,-8-3-603-15</inkml:trace>
  <inkml:trace contextRef="#ctx0" brushRef="#br0" timeOffset="3016.4">8318 3601 1677 0,'0'0'578'0,"0"0"-91"0,0 0-44 16,0 0-77-16,0 0-148 0,0 0-79 15,-91-20-23-15,58 21-15 0,-2 5-32 16,1 4-35-16,-1-2-32 0,5 3-2 16,1 0 0-16,5 1-22 0,2 0-43 15,5 0-10-15,1 2-45 0,6 2-66 16,1 0-86-16,5 0-123 0,2-2-49 16,2 1-83-16,0-7-273 0,6 2-492 0</inkml:trace>
  <inkml:trace contextRef="#ctx0" brushRef="#br0" timeOffset="3234.07">8224 3624 1830 0,'0'0'593'0,"0"0"-135"0,64-68 22 0,-38 37-75 0,-2 3-58 15,-5 5-46-15,-3 5-41 0,-8 6-24 16,-3 6 0-16,-2 5-93 0,-2-1-85 16,-1 2-52-16,0 0-6 0,3 3-58 15,1 7-37-15,0 5 47 0,4 7 45 16,-1 7-13-16,3 2 14 0,-3 2 1 15,2 6 0-15,-2-1-1 0,0 3-19 16,2 1 9-16,-2-1-19 0,3 0-15 16,2-2-58-16,1-2-64 0,1-1-94 15,2-2-74-15,0-4-130 0,-2-1-203 16,-5-10-85-16,8 0-913 0</inkml:trace>
  <inkml:trace contextRef="#ctx0" brushRef="#br0" timeOffset="3577.27">8799 3994 2596 0,'0'0'617'15,"0"0"-216"-15,0 0 27 0,0 0-54 0,0 0-86 16,0 0-52-16,-91-30-56 0,73 29-52 16,2 1-64-16,0 0-35 0,6 1-29 15,-1 6-30-15,3-1-13 0,2 3-8 16,3 3 2-16,3 0 9 0,0 1 4 15,5 2 5-15,5-4 10 0,7 2 18 16,6 0-13-16,6-1-8 0,4-4-34 16,6-1 52-16,3-4 6 0,3-3 15 15,-5-2 9-15,-2-4 4 0,-7-3 3 0,-5-2 8 16,-9-2 41-16,-5-2 29 0,-6-3-20 16,-6-4-26-16,0 0-23 0,-9-1-4 15,-4 1 7-15,-6 3 2 0,-5 2-45 16,1 4-48-16,-2 4-68 0,1 3-51 15,1 3-43-15,3 3-97 0,7 2-150 16,4 7-200-16,3 1-135 0,2-1-250 16,4 4-604-16</inkml:trace>
  <inkml:trace contextRef="#ctx0" brushRef="#br0" timeOffset="4188.54">9321 3906 2486 0,'0'0'580'0,"0"0"-121"0,0 0 17 0,0 0-107 16,0 0-116-16,0 0-83 0,0 0-78 16,0 0-83-16,0 0-9 0,0 0-40 15,0 0-24-15,-6 7 64 0,6 5 24 16,0 4-8-16,0-1-1 0,0 1-12 15,0-2 15-15,-1-1 1 16,-1-3-19-16,1-1-31 0,1-2-52 0,0-2-18 16,0-3-10-16,0 1-10 0,0-1-12 15,0-2 64-15,0 0 69 0,0 0 31 16,0-5 94-16,0-2-11 0,0-5-114 16,0-5-3-16,1-1 1 0,6-1 2 15,1 1 17-15,-1 0 20 0,3 0-7 16,0 1 11-16,2 4-11 0,-1 2 35 15,2 2-22-15,0 2-21 0,3 5-22 0,0 2-13 16,2 0 1-16,4 1 12 0,1 5 64 16,0 4 13-16,0-2-16 0,-3 2-24 15,-5-3-16-15,-3 4-21 0,-3-4-12 16,-3 2-6-16,0-1-4 0,-3 0-11 0,0-2-16 16,-3-1 6-16,1 1-9 0,-1-5-37 15,0 0-13-15,0 0 31 0,0-1 34 16,3 0 37-16,0-2 71 0,0-6 68 15,3-5-136-15,1-2-3 0,0-2 18 16,6-1 28-16,-1 3 19 0,3-1-13 16,3 3-19-16,2 2-8 0,3 3-4 15,2 0-8-15,2 3-12 0,3 1 14 16,-1 3 12-16,-2 1 13 0,-4 0-12 16,-5 5-10-16,-4 2-17 0,-4 1-1 0,-1 5-27 15,-2 2-22-15,-4-1-22 0,-3 2-24 16,0 2-18-16,-10 2-7 0,-2-1-38 15,-6 3-115-15,-3 0-211 0,3-3-325 16,3-5-662-16</inkml:trace>
  <inkml:trace contextRef="#ctx0" brushRef="#br0" timeOffset="4866.3">10090 3948 202 0,'0'0'2070'0,"0"0"-1531"15,0 0-62-15,0 0-61 0,0 0-139 0,0 0-82 16,0 0-36-16,0 0-54 0,51-73-34 15,-34 63-21-15,-1 0-26 16,6 0-23-16,-1-1-1 0,4 0 0 0,-2-1-2 16,3 1-106-16,-2 2-6 0,-2-2-1 15,-5 4 18-15,-4-2 41 0,-6 3 43 16,-4 1 13-16,-3 0 53 0,0 0 0 16,-7-1-12-16,-4 1 34 0,-5 3-50 15,-6-2-13-15,-2 4 3 0,0 0 7 16,-3 0 6-16,3 5 12 0,-1 3 1 15,4 2-11-15,3 2-2 0,3 0-9 16,4 0-17-16,1 2-2 0,3 2-3 16,4-2-16-16,3 3 17 0,0 0-1 0,10 1-9 15,3-2 12-15,7 0 11 0,5 1 8 16,1-6-19-16,6 1-56 0,3-6-52 16,3-2-45-16,-1-1-47 0,1-3-55 0,-2 0-163 15,1-8-65-15,-7-2 19 0,-1-2 29 16,-4-2 104-16,-3-2 331 0,-5 1 3 15,-4-1 338-15,-6 4-16 16,-1 0 40-16,-1 2 68 0,-2 3-19 0,-1 3-25 16,-2 1-35-16,1 3-60 15,-1-2-54-15,0 2-77 0,0 0-72 0,0 0-82 16,0 0-9-16,0 2-49 0,0 4-36 16,0 2 68-16,0 3 17 0,2 1 1 15,-2 1-1-15,1-3 1 0,-1-4 14 16,0 1-15-16,0-3-54 0,0-3-29 0,0 0-18 15,0-1-23-15,0 0 1 0,0 0 42 16,0 0 81-16,0-4 37 0,0-5 7 16,2-3-42-16,1-4 13 0,1-3 25 15,3 1 16-15,3-1 27 0,2 2-12 16,2 3-6-16,5 0-4 0,2 5-18 16,5-1-22-16,3 4 4 0,1 1 5 0,4 2 4 15,-3 3 6-15,1 0-16 0,0 1-8 16,-5 6-14-16,0 3 10 0,-5-1 37 15,-5 6-49-15,-3-1-3 0,-6 2-58 16,-4 2-37-16,-4 0 21 0,0 2 16 16,-8 2-10-16,-1-3-76 0,-3 0-54 15,0 0-145-15,-1-3-215 0,-3-3-175 16,7-6-443-16,-1-4-424 0</inkml:trace>
  <inkml:trace contextRef="#ctx0" brushRef="#br0" timeOffset="5152.16">11138 3610 1809 0,'0'0'642'16,"0"0"-56"-16,0 0-28 0,0 0-79 0,27-71-34 16,-24 65-42-16,-1 2-86 0,-1 2-80 15,-1 2-128-15,2 0-109 0,-1 0-18 16,1 3-64-16,2 8-61 0,0 4 125 16,4 7 18-16,0 4 9 0,2 2-9 15,-2 3-36-15,-3 0-1 0,2 2 16 16,-4 1 3-16,-3-2-22 0,0 2-70 15,0-4-39-15,0-3-66 0,0-2-51 16,-3-7-42-16,3-7 85 0,0-3 94 16,0-5 129-16,0-3 138 0,9-1 167 15,6-10-116-15,6-2-80 0,8-2-41 16,4-2-41-16,3-2-27 0,6-1-2 16,1 2-50-16,1 1-97 0,0 2-46 0,2 4-78 15,-3 0-230-15,-4 4-182 0,-13 1-585 16</inkml:trace>
  <inkml:trace contextRef="#ctx0" brushRef="#br0" timeOffset="5983.13">13049 3734 1930 0,'0'0'603'0,"0"0"-146"15,0 0 9-15,0 0-93 0,0 0-80 0,0 0-41 16,0 0-51-16,7-68-22 0,-21 64-29 16,-5 2-89-16,-7 2-61 0,-7 0 0 0,-6 7-3 15,-4 3-12-15,3 2 12 0,2 2 2 16,6-1 1-16,9-2 0 0,6 2-15 16,7-1-16-16,1 0 16 0,6 3-19 15,-1-2-9-15,4 1-6 0,0 0 0 16,3-1-10-16,4-1-9 0,5-2-18 15,4 0-13-15,0-1-1 0,5-2 19 16,2-4 38-16,4-3 43 0,2 0 14 16,1-2 8-16,1-7 0 0,-5-3 9 15,-2-2 10-15,-1 0 33 0,-7-3 10 16,2 0 5-16,-5-1-2 0,-2 4-13 16,-2 0 3-16,-2 4 2 0,-3 2 7 15,0 3 6-15,-1 2-4 0,-3 2-15 0,0 1-73 16,0 0-18-16,0 0-40 0,2 0-15 15,-1 1-31-15,4 6 0 0,0 1 76 0,4 0 26 16,1 3-38-16,2 1-98 0,2-4-41 16,-1 2-45-16,4-2-96 0,1-1-109 15,3-2-104-15,2-1-77 0,-5-3-550 16</inkml:trace>
  <inkml:trace contextRef="#ctx0" brushRef="#br0" timeOffset="6251.48">13510 3658 1661 0,'0'0'755'0,"0"0"-216"16,0 0-57-16,0 0-128 0,0 0-124 0,0 0-36 16,-102-36-7-16,70 36 11 0,4 0-32 15,1 5-46-15,7 3-53 0,0 3-67 16,6 2-3-16,0 4-18 0,3 1-1 16,2 2 4-16,5 3 15 0,3 0-25 15,1 1 1-15,4 2-4 0,8-2 13 16,5 2 18-16,3-2 1 0,6-2-1 0,4-3-82 15,5-3-5-15,3-4 7 16,3-7 28-16,3-4 24 0,0-1 3 0,2-5-37 16,0-6-22-16,-2-2-31 0,-1-5-43 15,-1-6-80-15,-5-5-95 0,1-6-133 16,-4-8-111-16,-8 8-506 0,9-27-195 0</inkml:trace>
  <inkml:trace contextRef="#ctx0" brushRef="#br0" timeOffset="6431.37">14018 3382 1552 0,'0'0'708'0,"0"0"-201"0,0 0 41 0,-47-77-57 15,35 60-86-15,1 3-42 16,3 5-37-16,2 3-69 0,3 2-68 0,3 4-77 16,0 0-112-16,0 0-21 0,0 7-95 15,0 6-57-15,0 10 173 0,0 6 12 16,0 4 12-16,3 6-9 0,3 1-13 16,1 0 0-16,0 1-1 0,-2-4 18 15,-1-1-19-15,-1-1-76 0,-3-4-31 16,0 0-92-16,0-3-124 0,-3-2-154 0,-1-4-256 15,-1-7-73-15,2-5-441 0</inkml:trace>
  <inkml:trace contextRef="#ctx0" brushRef="#br0" timeOffset="6643.61">13985 3730 1061 0,'0'0'1047'0,"0"0"-568"0,0 0-61 16,0 0-95-16,0 0-104 0,0 0-54 15,0 0-49-15,102-63-37 0,-68 56-26 0,2 1 7 16,-5 1 13-16,-3 2-5 0,-7 3-11 15,-3 0-29-15,-4 0-10 0,0 7 7 16,-3 0 25-16,2 5-7 0,-3 0 1 16,-1 2-10-16,-2 0-3 0,0 1-31 15,-4 1-14-15,0-3-35 0,-1-1-44 16,-1 1-50-16,-1-1-80 0,0-2-102 16,0-1-206-16,0 0-113 0,0-3-686 0</inkml:trace>
  <inkml:trace contextRef="#ctx0" brushRef="#br0" timeOffset="6749.4">14437 3568 817 0,'0'0'1329'15,"0"0"-1100"-15,0 0-51 0,0 0 6 16,0 0-116-16,0 0-68 0,0 0-108 16,0 0-247-16,0 0-274 0,0 0-19 0</inkml:trace>
  <inkml:trace contextRef="#ctx0" brushRef="#br0" timeOffset="7351">14587 3750 946 0,'0'0'517'0,"0"0"-42"16,0 0-67-16,0 0-75 0,0 0-53 15,0 0-27-15,0 0-27 0,0 0-10 16,0 0-18-16,0 0 4 0,0 0 7 16,6 16 42-16,-6-26-143 0,0-3-46 15,0 0-43-15,1-4-19 0,9 4-1 16,2-1-27-16,2 1-3 0,3 3 13 15,4 1-7-15,3 3 22 0,2-1-10 0,4 3 12 16,-1 2 0-16,1 1 1 0,-2 1 22 16,-5 0-9-16,3 1-13 0,-5 5-18 15,-1 3-13-15,-1 3 31 0,-2 2-2 16,0-1-35-16,-2 2-28 0,0 2-37 16,-1-1-41-16,-1-3-23 0,1 3-42 15,1-3-57-15,2 0-104 0,1-3-93 16,6-3 32-16,3-6 116 0,4-1 109 15,2-3 108-15,-1-5 97 0,-4-2 23 16,-3 0 175-16,-8-2 61 0,-3 0 91 0,-6-4 52 16,-5 2 30-16,-3-3-39 15,-2 1-65-15,-7 2-54 0,-6 2-55 16,-3 1-83-16,-5 4-62 0,0 1-44 0,3 5-27 16,0 1-3-16,1 1-30 0,6 7-19 15,0 2 12-15,2 2 9 0,3 1 0 16,3 0-43-16,2-2-46 0,3 1-4 0,0-2-7 15,0-1 1-15,8 0 7 0,0-2-6 16,6-2 0-16,1 0 37 0,6-4 20 16,2-1 69-16,3 0 0 0,2-3 76 15,2-3 34-15,-3-2 48 0,1 2 12 16,-4 0 14-16,-5 2-54 0,-3 1-15 16,-5 2-16-16,1 1-28 0,-2 1-31 15,0 6 15-15,3 4 10 0,0 2-7 16,1 4-3-16,-4 2-9 0,-4 1-3 15,-4 3-4-15,-2 1-2 0,-14 2-3 0,-7 2-7 16,-8 2-27-16,-8-1-34 0,-11 1-94 16,-4-3-96-16,-8-4-105 0,-5-2-278 15,14-9-674-15,-16-11-1250 0</inkml:trace>
  <inkml:trace contextRef="#ctx0" brushRef="#br0" timeOffset="8159.25">16880 3791 2428 0,'0'0'638'16,"0"0"-360"-16,0 0 26 0,0 0-26 15,0 0-92-15,-81-29-31 0,59 29-27 16,-1 4-45-16,-5 4-39 0,0 3-17 16,-1 2 4-16,5 1-12 0,4 1-16 0,5-3-3 15,4 1-28-15,5 1-3 16,3 2 13-16,3 1-4 0,0 1 4 0,4 0-1 16,5-2 19-16,5 1 9 0,2-3-9 15,4-1-77-15,6-4 24 0,5-3 53 16,3-3 33-16,5-3 42 0,0 0 8 15,-1-9-24-15,-8 0-7 0,-6-2 31 16,-9-1 31-16,-10-4 60 0,-5 1-9 16,0-6-73-16,-12 0-29 0,-6-1-17 0,-5 0-46 15,-6 1-34-15,-1 3-3 0,1 2-24 16,1 4-48-16,6 3-35 0,5 3-40 16,6 1-47-16,6 4-85 0,5-3-98 15,0 2-149-15,5-1-160 0,4 1-462 16,13-2-138-16</inkml:trace>
  <inkml:trace contextRef="#ctx0" brushRef="#br0" timeOffset="8479.23">17031 3698 1501 0,'0'0'679'0,"0"0"-133"0,0 0-45 15,0 0-91-15,0 0-48 0,0 0-96 16,0 0-141-16,0 0-67 0,0 0-30 0,0 0-28 16,0 0-30-16,35-2 30 0,-34 18 53 15,1 3 37-15,-1 2-1 0,1 2-18 16,-2 0-16-16,0-1-34 0,0-1-2 15,0-1-17-15,0-2 0 0,0-4 0 16,0-2-2-16,0-5 0 0,0-5-52 16,0 1 12-16,0-3 3 0,0 0 12 15,0 0 25-15,1-5 90 0,6-6-60 16,0-2-30-16,5-5-15 0,2-1 3 16,4-3 12-16,2-1 11 0,3 1 10 0,-1 1-2 15,-1 3 8-15,3 3-5 0,1 5-22 16,-2 2-23-16,5 4-20 0,2 3-3 15,2 1 0-15,1 6 3 0,1 6 19 16,-1 1 8-16,-7 4-135 0,0 2-32 16,-3 4-7-16,-3 0-21 0,-4 0-104 15,0 0-140-15,-4-2-98 0,-4-4-186 16,5 1-879-16</inkml:trace>
  <inkml:trace contextRef="#ctx0" brushRef="#br0" timeOffset="8732.26">18237 3438 2925 0,'0'0'562'0,"0"0"-224"16,0 0 151-16,0 0-75 0,0 0-86 16,0 0-115-16,0 0-121 0,0 0-92 15,0 0-83-15,0 0-82 0,-30-21 64 16,35 48 101-16,1 7 3 0,2 2-1 15,-1 2 14-15,0 1-16 0,-1-2-19 16,-2-1-36-16,-2-1-55 0,-2-3-84 16,0 0-84-16,-7-1-150 0,-1-1-160 0,-2-3-130 15,-1-5-285-15,1-6 202 16,2-5 84-16</inkml:trace>
  <inkml:trace contextRef="#ctx0" brushRef="#br0" timeOffset="9410.78">18178 3899 582 0,'0'0'762'0,"0"0"-118"15,0 0-104-15,0 0-21 0,3-78-70 0,7 57-136 16,5 0-87-16,8-1-87 0,5-3-80 15,10 0-59-15,5-2 0 0,3 0-15 16,3 1 2-16,-5 0 11 0,-5 0 1 16,-6-1-63-16,-6-1-66 0,-5 1-24 15,-6 0-28-15,-4 4 46 0,-6 6 85 16,-3 3 51-16,-1 5 35 0,-2 2 6 16,0 5 85-16,0-1 26 0,0 2 11 15,0 1-2-15,0 0-34 0,0 0-27 16,0 0-36-16,0 0-64 0,0 8-84 15,0 3 47-15,0 6 37 0,-2 5 37 16,1 4-6-16,-2 2-3 0,3 0 9 16,-2 1-6-16,2-1-13 0,0 1 4 15,0-4-22-15,2 0 0 0,1-2-12 0,0-5 10 16,0-3 2-16,-1-3-3 0,1-4-127 16,1-5-13-16,-1-3 99 0,3 0 44 15,4-5 143-15,6-5-65 0,1-4-4 0,6-3-6 16,3-2 3-16,2 1 3 0,2 2-10 15,-1 1-8-15,-1 6-4 0,-4 1-3 16,-3 4-13-16,-2 4-14 0,-6 0-22 16,-3 0 1-16,0 2-1 0,-3 3 0 15,1 0-23-15,-2 1-32 0,0 3-40 16,0 2-34-16,2-1-40 0,-3 3-14 16,1-2-51-16,3 1-100 0,-1 1-112 15,1-2-96-15,2-2 106 0,1 1 44 16,1-3 109-16,0-2 179 0,-1 1 62 15,0-4 42-15,-1 2 166 0,-3-4 94 16,2 0 54-16,0 0 94 0,-1-1 19 0,2-4-92 16,3-4-94-16,3 1-55 0,2-2-42 15,2 0-24-15,5-1-20 0,4-2-29 16,3-3-24-16,4 2-16 0,-1-2 3 0,0-1-15 16,-6 0 27-16,-6 2 1 0,-6-1 17 15,-7 6-5-15,-8 1 18 0,-3 1 12 16,-1 2 61-16,-12 1-56 0,-7-2-94 15,-8 3-46-15,-2 3 0 0,-5 1 7 16,4 0 11-16,3 6 0 0,5 5-2 16,6-1-10-16,6 4 0 0,5-1 12 15,4 1 28-15,2 3 22 0,5 0 15 16,9 0-19-16,6-1-18 0,6 1 0 16,10-2-22-16,7-2-14 0,6-1-32 15,9-3-83-15,1-3-91 0,3-2-169 16,-13-2-347-16,23-2-652 0</inkml:trace>
  <inkml:trace contextRef="#ctx0" brushRef="#br0" timeOffset="10281.36">21053 3400 2234 0,'0'0'617'16,"0"0"-246"-16,0 0 11 0,0 0-23 15,0 0-45-15,0 0-29 0,0 0-11 16,0 0-48-16,0 0-177 0,0 0-49 16,-109-29-21-16,51 29 19 0,-2 2 2 15,5 6 13-15,9 4 36 0,10 1-43 16,7 5-6-16,6 0-19 0,4 5-2 0,3 0 19 15,5 0 1-15,2-1-14 0,6 1-13 16,3-1-2-16,2 1 14 0,10 0-8 16,5 1 9-16,6-1-37 0,7-3-40 15,6-1 0-15,6-1-19 0,7-3-9 16,4-3-38-16,3-6-7 0,-1-4-21 0,1-2-18 16,-3 0-20-16,-6-2-53 0,-4-4 18 15,-7-4 96-15,-4 0 106 0,-7 0 57 16,-5-2 19-16,-3 3 113 0,-9 0 111 15,-5 3 53-15,0 1 36 0,-3-1-27 16,-6 1-75-16,-2 0-103 0,-3 1-62 16,-3 0-16-16,2 0 1 0,-2 2-7 15,5 1-6-15,1 1-3 0,3 0-25 16,2 0-9-16,3 0-68 0,0 2-37 16,0 6 41-16,3 2 48 0,8 3 14 15,9 1 2-15,8 2 0 0,8-4 31 16,6-1 28-16,6-4-10 0,0-3-9 0,0-2 12 15,-7-2 19-15,-6-3-4 0,-10-3 1 16,-8-3 23-16,-8-3 74 0,-7-1 39 16,-2-2-44-16,-5-3-51 0,-12-3-42 15,-2 2-36-15,-7 1-31 0,-4 1-27 0,0 3-18 16,-2 2-16-16,3 5-51 0,1 1-37 16,3 3-3-16,5 1-31 0,3 2-80 15,5 0-116-15,2 2-168 0,6 2-202 16,4-4-56-16,0 1-686 0</inkml:trace>
  <inkml:trace contextRef="#ctx0" brushRef="#br0" timeOffset="10544.27">21784 3238 1805 0,'0'0'1087'0,"0"0"-678"15,0 0 38-15,0 0 22 16,0 0-79-16,0 0-64 0,3-65-58 0,-3 63-88 0,0 2-110 15,0 0-67-15,0 0-3 16,0 3-46-16,0 7-30 0,0 7 58 0,0 7 18 16,0 4 15-16,0 5-12 0,0 2 10 15,0-1 5-15,0 2 15 0,0-1-9 16,0-1-8-16,0-1-16 0,0 1-1 16,3-4-39-16,-1 2-24 0,4-1-73 15,0-1-67-15,4 0-121 0,2-3-165 16,1-3-175-16,2-5-148 0,-3-6-553 15</inkml:trace>
  <inkml:trace contextRef="#ctx0" brushRef="#br0" timeOffset="10810.45">22026 3721 1186 0,'0'0'970'0,"0"0"-510"0,0 0 70 0,0 0-47 16,0 0-73-16,14-75-57 0,-14 65-48 16,0 2-77-16,0 2-51 0,-3 1-34 0,2 2-58 15,-1 1-39-15,2 2-46 16,0 0-54-16,0 0-65 0,0 7-48 15,2 4 63-15,7 4 76 0,5 2 16 0,8 1-22 16,5 0-24-16,6-3 41 0,3-3 17 16,-1-3 25-16,-3-5 30 0,-5-2 13 15,-4-2-19-15,-7 0 15 0,-2-8 24 16,-3 1 1-16,-2-6-16 0,-3 0-15 16,-4-2-10-16,-1 2-8 0,-1 0-10 15,0 1-30-15,-3 2-40 0,-3 2-33 16,1 3-49-16,-1 0-67 0,0 4-78 15,-2-2-128-15,1 3-219 0,2 0-364 16,2 0-148-16,3 0-540 0</inkml:trace>
  <inkml:trace contextRef="#ctx0" brushRef="#br0" timeOffset="11352.57">22515 3622 1960 0,'0'0'798'0,"0"0"-230"0,0 0-24 0,0 0-142 16,0 0-111-16,0 0-48 0,0 0-71 15,0 0-78-15,0 0-57 0,0 0-37 16,0 0-23-16,6-4-29 0,-6 8-34 16,0 2 19-16,0 1 67 0,1 0 15 15,-1 3-12-15,1-3 0 0,-1 0-3 16,3-1-36-16,-3-2-40 0,4-3-23 16,-4 0-27-16,0-1 24 0,3 0 65 15,-3 0 37-15,3-1 77 0,2-5 34 16,0-5-108-16,6-1 10 0,1-5-10 0,3-2 12 15,4-2 4-15,2 0 15 0,0 4-13 16,1 3 4-16,1 4 18 0,-5 4 12 16,-2 3-15-16,-3 3-40 0,1 0-22 15,-1 3 4-15,1 3 18 0,1 3 49 16,0 0 6-16,-3 1-9 0,-2 1-12 16,0-4-19-16,-4 0-12 0,-2-1-3 15,-1-2 0-15,-3 0-3 0,2-1-9 16,-1-2 9-16,-1 0-13 0,0-1 14 0,0 0-22 15,0 0-22-15,0 0-15 0,0 0 2 16,0 0 7-16,0 0 52 0,3-2 15 16,6-5 53-16,1-2-46 0,1-3-22 15,5 1 27-15,-1-1 19 0,3 2 6 0,0-1-3 16,3 1-18-16,5 2-13 0,4 1-3 16,4 1-15-16,3 2 1 0,2 1 14 15,3 3 1-15,-5 0-1 0,-2 3-15 16,-6 4 1-16,-6 4-1 0,-9-1 28 15,-2 3-28-15,-8 0-55 0,-3 3-39 16,-1-1 14-16,-5 0 4 0,-7 2-1 16,-4-2-37-16,-1 2-65 0,-2-3-159 15,1 1-203-15,3-5-418 0,4-4-294 16</inkml:trace>
  <inkml:trace contextRef="#ctx0" brushRef="#br0" timeOffset="11706.17">23523 3496 1956 0,'0'0'1052'0,"0"0"-586"0,0 0-11 16,0 0-67-16,0 0-140 0,0 0-76 15,0 0-87-15,0 0-85 0,0 0-76 16,0 0-32-16,0 0 108 0,0 18 25 16,-5-5-1-16,-4-1-8 0,2 0-4 15,0-3-11-15,2-1-1 0,2-3-20 16,0-3-32-16,3 0 0 0,0-2 30 15,0 0 22-15,0 0 59 0,0-3 61 16,5-5-54-16,1-2-65 0,5-4 0 16,3 0 21-16,1-3 15 0,5 0 2 0,5 2-2 15,-2 1-9-15,4 1 8 16,2 3 1-16,0 0-3 0,0 4-1 0,-1 4 13 16,0-1 3-16,1 3-7 0,-1 3-28 15,3 4-14-15,0 6-13 0,-2 5 12 16,1 1 1-16,-4 5-3 0,-7-1-64 15,-2 2-39-15,-8 3-29 0,-4-2-43 0,-5 3-44 16,-3 1-113-16,-6-2-323 0,-2-6-687 16,-3 0-863-16</inkml:trace>
  <inkml:trace contextRef="#ctx0" brushRef="#br0" timeOffset="12530.43">25414 3502 163 0,'0'0'1801'0,"0"0"-1318"0,0 0-135 16,77-40 56-16,-57 27-63 0,-1 2-41 16,-8 2 2-16,-2 1-29 0,-7 3-35 15,0 1-29-15,-2 1-28 0,0 2-50 0,-6 0-91 16,-7 0-40-16,-4-1-80 16,-9 2-17-16,-6 0 2 0,-4 4 18 0,-4 4 13 15,3 2 2-15,-2 3-2 0,1 1-22 16,2 1-19-16,3 2-4 0,4 0-6 15,7 1-10-15,4-4-35 0,8-1-29 16,7-1 22-16,3-3 31 0,3-3 136 16,11 0 19-16,8-3 186 0,9 0 10 0,8-2-11 15,4 1-23-15,4 1-54 16,-3 1-16-16,-5-1-9 0,-6 0-13 0,-5 1-18 16,-6 0-19-16,-2 0-18 0,-5 1 3 15,-2 0 21-15,-4-1-15 0,-2 0-4 16,-5 1-39-16,-2 1-21 0,0 4 6 15,-12 3 15-15,-7 3 42 0,-7 2 23 16,-8 0 5-16,-6 2-25 0,-1-2-33 16,1-1-12-16,1-3-12 0,7-4-9 0,1-4-19 15,4-3-14-15,-1-3 23 0,0-3-18 16,2-7-33-16,4-3-47 0,2 0-43 16,6-5-60-16,6-1-94 0,5-3-33 15,3-5-133-15,11-4-143 0,3 5-394 16,17-21-381-16</inkml:trace>
  <inkml:trace contextRef="#ctx0" brushRef="#br0" timeOffset="12940.33">25606 3206 1413 0,'0'0'1418'16,"0"0"-931"-16,0 0-55 0,0 0 1 16,0 0-85-16,0 0-62 0,0 0-99 15,0 0-120-15,0 0-67 0,0 0-15 0,0 0-55 16,40-8 36-16,-30 25 34 0,2 5 18 15,2 5-16-15,-1 1-2 0,-1 3 13 16,-2 1 14-16,-1 1-25 0,0-1 0 16,0-2 0-16,-3 1-2 0,1-3 0 15,-1-3-2-15,-3-3-1 0,0-3-15 16,0-2 6-16,-3-4-10 0,1-4-8 16,-1-3-32-16,0-3 7 0,0-2 10 15,0-1 45-15,0 0 34 0,0 0-3 16,0 0-4-16,2-2 19 0,0-7-21 0,3-2-25 15,1-3 0-15,6 0 21 0,2-1 13 16,6 1-1-16,5-3 1 0,4 3 3 16,6-3-7-16,1 3-8 0,2 1-19 0,-1 3 21 15,0 2-12-15,-4 4-12 16,-2 4-2-16,-6 0-22 0,-5 2 3 16,-5 8 21-16,-2 1 12 0,-4 3-12 0,-3 3-22 15,-2 1-20-15,-4 0-13 16,-2 0 9-16,-7 1-3 0,-3 1-25 0,-4-2-49 15,2 1-83-15,0-2-223 0,0 0-566 16,4-3 242-16,3-4-419 0</inkml:trace>
  <inkml:trace contextRef="#ctx0" brushRef="#br0" timeOffset="13263.47">26433 3571 1201 0,'0'0'1443'16,"0"0"-910"-16,0 0-15 0,0 0-12 0,0 0-100 15,0 0-62-15,0 0-91 0,0 0-94 16,0 0-62-16,0 0-45 0,-22-39-52 16,18 39 0-16,-1 0-64 0,-1 7-21 15,0 5 33-15,2 2 19 0,1 3 2 16,3 0 7-16,3 1 9 0,7 0 2 16,7 0-11-16,3-3-22 0,5-1 46 15,4-2 0-15,1-3 22 0,1-3 8 16,-2-3 28-16,-4-3 6 0,-5 0 3 15,-3-5-3-15,-2-4 11 0,-5-4-8 16,-2-1-3-16,-5-2-19 0,-3-2-9 16,0-1-11-16,-10 0-16 0,-6 1-9 15,-1 0-49-15,-5 3-45 0,-3 2-42 0,-1 5-37 16,2 1-28-16,1 2-84 0,8 5-137 16,7 0-161-16,8 0-405 0,0 4 248 15,8 0-391-15</inkml:trace>
  <inkml:trace contextRef="#ctx0" brushRef="#br0" timeOffset="13573.5">26931 3535 1580 0,'0'0'669'0,"0"0"-72"0,0 0 11 15,0 0-75-15,0 0-77 0,0 0-74 16,0 0-85-16,0 0-74 0,0 0-84 16,0 0-54-16,0 0-73 0,34-28-12 15,-34 28-57-15,-3 0-40 0,0 4-34 16,-2 5 27-16,2 1 62 0,3 3 5 15,0 1 4-15,5 0 8 0,8 1-21 16,3-2 40-16,4-5 6 0,-1 2 34 16,4-5 12-16,2-3-4 0,0-1 13 15,1-1-3-15,2 0 3 0,-2 0-4 16,1-6 4-16,-4 0-6 0,0-3-10 0,-7-2-2 16,-2 0 11-16,-3-5-2 0,-5-4-16 15,-3-3-19-15,-3-2-11 0,0 0-27 16,-2 1-64-16,-2 1-9 0,-1 4-16 0,2 0-57 15,3 1-115-15,0 2-174 0,8-1-180 16,6 2-413-16,-2 2-276 0</inkml:trace>
  <inkml:trace contextRef="#ctx0" brushRef="#br0" timeOffset="13788.41">27488 3116 1709 0,'0'0'601'0,"0"0"-323"0,0 0 418 0,0 0-148 16,0 0-127-16,0 0-71 0,0 0-135 15,0 0-101-15,0 0-114 0,0 0-9 16,3-17 9-16,-2 35 27 0,-1 8 19 16,0 2-6-16,2 4 6 0,-2 0-10 0,0 1-2 15,0-1 2-15,0-1-17 0,0 1-19 16,0-4-3-16,3 2-12 0,0-3 3 16,2-1-31-16,3-2-45 0,2-3-62 15,-2-5-90-15,0-1-78 16,-1-6-133-16,3-4-183 0,-4-1-108 0,8-4-751 15</inkml:trace>
  <inkml:trace contextRef="#ctx0" brushRef="#br0" timeOffset="14173.77">27977 3088 2206 0,'0'0'662'0,"0"0"-163"0,0 0 48 0,0 0-99 15,0 0-78-15,0 0-88 0,0 0-169 16,0 0-113-16,0 0-79 0,0 0-37 15,0 0 116-15,15 23 33 0,-15 8-5 16,3 4 15-16,0-2-25 0,5 2-18 16,1 0 2-16,2-3 26 0,0-3-28 0,2 0-13 15,-1-4 1-15,0-1 10 0,-3-4 2 16,-1-3 0-16,-6-6 2 0,1-3-2 16,-3-4 0-16,0-3-2 0,0-1 2 15,0 0 35-15,0 0 17 0,-5-5 1 16,-9-4-53-16,-3-4-27 0,-3-3 3 15,-2 0 21-15,-4 2-10 0,2 2 13 16,-2 3 49-16,0 3-12 0,-1 2-19 0,-2 4-17 16,4 0-1-16,1 2-18 15,5 6-13-15,3 2 4 0,5 2-1 0,4 4 4 16,7-2-13-16,1 3 1 0,18 1-1 16,10 0 37-16,13-2 37 0,9-2 5 15,10-2-42-15,4-3-12 0,4-1-31 16,-3-5-79-16,2 0-142 0,-3-2-207 15,-19-1-496-15,23 0-499 0</inkml:trace>
  <inkml:trace contextRef="#ctx0" brushRef="#br0" timeOffset="14898.42">28997 3098 2575 0,'0'0'680'0,"0"0"-286"16,0 0-25-16,0 0-112 0,0 0-115 16,0 0-33-16,0 0-17 0,0 0-45 15,0 0-47-15,0 0 0 0,0 0 3 16,9 33 64-16,-5-17-8 0,0 3-13 16,-1 3-16-16,-1 1-2 0,-1 3 0 15,1 0-4-15,1 0-12 0,-3 1 1 16,2-2-12-16,0 1-1 0,-2-3-13 0,2-1-82 15,-2-4-21-15,3-3-10 0,-1 0-1 16,-1-7-6-16,-1-1-29 0,2-4 2 16,-1-2 34-16,1-1 126 0,4 0 76 15,-1-4 103-15,10-4-27 0,-1 1-152 0,5-5 118 16,4-1 61-16,3 2 15 0,1-4-34 16,8 4-35-16,4 1-37 0,2-1-36 15,7 5-15-15,-2 2-16 0,2 4-8 16,-7 0-13-16,-4 3 0 0,-9 3 42 15,-8 0-22-15,-6 3-20 0,-5 0-31 16,-4 3 13-16,-4 0-9 0,-1 1 27 16,-3 3 3-16,-11-1 24 0,-3 2 4 15,-6 0-10-15,-3-4-21 0,1 0-10 16,3-4-57-16,5-3-70 0,6-3-68 0,1-2-46 16,5-1-55-16,1 0-53 0,4-1-98 15,0-6-251-15,6 3-588 16</inkml:trace>
  <inkml:trace contextRef="#ctx0" brushRef="#br0" timeOffset="15194.66">29710 3467 1721 0,'0'0'588'0,"0"0"-130"0,0 0-76 15,0 0-130-15,0 0-62 0,0 0-3 16,0 0-17-16,92-28-35 0,-63 26-16 16,3-3-16-16,3 0-23 0,1 2-2 15,-5-4-10-15,-2 2-9 0,-4-3-16 16,-8-1-15-16,-3 2 12 0,-5-5 21 15,-4 0-12-15,-3 0-49 0,-2-4 28 16,0 3-28-16,-5 3 113 0,-3 1-58 16,0 3-55-16,-2 3-9 0,-1 2-28 15,1 1-21-15,-1 4-12 0,-1 3 14 0,1 5 26 16,2 2-16-16,3 4-1 0,6 3 13 16,0-2 8-16,6 3 26 0,8-1 2 15,5 0-2-15,6 0-3 0,2-2-19 16,6-2-12-16,-2-3-43 0,-1-5-66 0,-4-1-75 15,-6-4-69-15,-6-4-95 0,0 0-85 16,-5 0-197-16,-1 0 86 16,2-6-893-16</inkml:trace>
  <inkml:trace contextRef="#ctx0" brushRef="#br0" timeOffset="16429.18">3180 5940 1899 0,'0'0'712'0,"0"0"-310"15,0 0-18-15,0 0-23 0,0 0-72 16,0 0-54-16,0 0-52 0,0 0-50 16,0 0-38-16,0 0-33 0,10-53-31 15,-10 53-31-15,0 3-46 0,0 4-52 16,3 5 98-16,0 1 16 0,1 4 12 16,-1 1 0-16,0 0-25 0,-1 0-3 15,-1 0-11-15,-1-3-8 0,0 2 7 16,0-1-41-16,0-3-24 0,0-1-34 15,0-3-32-15,-1-4 19 0,-1-1 21 16,2-3 1-16,0-1 36 0,0 0 66 0,0 0 99 16,0-6 52-16,0-3-95 0,0-2-6 15,0-2 21-15,2-2 4 0,-1 1 2 16,1-1 7-16,-1-1 2 0,2-2 6 16,4 0-15-16,0-3-15 0,6 1-38 15,4 1-21-15,6-2-1 0,1 4-1 16,3 2-1-16,0 5-12 0,-1 2-16 15,-3 6-2-15,-2 2 27 0,-3 0 3 16,-2 4 46-16,0 6-25 0,-3 1-21 0,-2 2-15 16,-2 0-19-16,-3 1 6 0,2 0-2 15,-5-1-1-15,-1 0-9 0,-1 0 6 16,-1-2-6-16,0 0-9 0,0-2-16 16,0-4-3-16,0-1-6 0,0-3 2 15,0-1 47-15,0 1 13 0,0-1 12 16,0 0 9-16,0 0 66 0,0-6 49 15,0-5-87-15,3-3 3 0,3-4-6 0,3-1-3 16,3-2 9-16,3 1 9 0,5 2-6 16,-2 2-15-16,2 5 12 0,-2 2-7 15,0 2-11-15,-1 2-22 0,-1 4-11 16,1 1-17-16,-4 0-18 0,0 1 46 16,-6 10-25-16,-2 0 22 0,-5 3-58 15,0 4 15-15,-3 3-4 0,-9 0-33 16,1-1-59-16,-3 1-104 0,2-3-188 0,2 0-299 15,2-5-395-15,5-2-724 0</inkml:trace>
  <inkml:trace contextRef="#ctx0" brushRef="#br0" timeOffset="16765.4">4035 5885 2236 0,'0'0'684'0,"0"0"-242"16,0 0 102-16,0 0-53 0,0 0-130 15,0 0-82-15,0 0-84 0,0 0-64 16,0 0-64-16,0 0-67 0,0 0-10 0,-6-10-59 16,0 19-4-16,-1 0 45 0,3 4 4 15,1 2-16-15,3-2 7 0,0 0 5 16,6 2 4-16,8-1-13 16,2 0-24-16,7-1-25 0,4-2 13 0,4-1 18 15,0-4 15-15,1-2 40 0,1-4 24 16,-3 0 50-16,-1-8 9 0,-6-2 2 15,-5-2-8-15,-6-3 8 0,-3 1-6 16,-6-4-21-16,-3 0 6 0,0 0-9 16,-9-1-4-16,-5 1-5 0,-3 1-16 15,-6 1-30-15,-5 3-61 0,-2 4-42 16,1 1-43-16,0 4-37 0,9 1-65 0,6 2-106 16,8 1-183-16,6 0-439 0,0 0-26 15,7 0-88-15</inkml:trace>
  <inkml:trace contextRef="#ctx0" brushRef="#br0" timeOffset="17346.91">4815 5536 1752 0,'0'0'1199'0,"0"0"-745"0,0 0 33 16,0 0-30-16,0 0-83 0,0 0-83 15,0 0-50-15,0 0-19 0,0 0-67 16,0 0-80-16,0 0-66 0,2-63-9 15,-2 63-48-15,0 6-40 0,-1 6-33 0,1 7 87 16,-1 4 32-16,1 4 2 0,0 4-1 16,0 1-1-16,1 1-10 0,7-1 10 15,1 1 2-15,0-2 11 0,2 0-9 16,-2-3 1-16,1-2-3 0,0-6 0 16,-3-2-21-16,-1-2-33 0,-2-4-4 15,-1-5 0-15,-1-1 9 0,-2-5 22 0,0-1 27 16,0 0 52-16,0 0 30 0,-3 0 15 15,-6-7-25-15,-5-1-72 0,-5-6-3 16,-2 0-12-16,-7 0 14 0,-1 1-15 16,-1 3-2-16,0 0-3 0,1 4 9 15,6 3 9-15,4 2-12 0,6-1-4 16,3 2 4-16,4 0-21 0,2 4-34 16,0 1 0-16,-1 4 27 0,4 3 12 0,-1 0-11 15,2 3-7-15,5-1-31 16,5 2-37-16,7-4-18 0,2 0 9 0,4-3 5 15,1-2 28-15,4-2 31 16,-3-2 15-16,2-3 13 0,0 0 21 0,-1-3 13 16,0-3 17-16,-2 0 29 0,-2-2 14 15,0 2 30-15,-2-4 3 0,-4 3 3 16,-2-1-1-16,-1 0 10 0,0 1-1 16,-3 0-9-16,-3 2-18 0,-1 3-16 15,-1-2-3-15,-3 4-37 0,0 0-21 16,1 0-43-16,1 1-9 0,2 4 31 0,1 4-10 15,3 3-14-15,-3 0-41 0,-1-3-9 16,0 3-19-16,-2 0-15 0,-1-2-54 16,-1-1-142-16,0 0-230 0,0-4-178 0,-1-2-377 15,-61-111-537-15</inkml:trace>
  <inkml:trace contextRef="#ctx0" brushRef="#br0" timeOffset="17488.3">5211 5710 2719 0,'0'0'497'15,"0"0"-201"-15,0 0 102 0,-3-66-168 16,3 54-131-16,0 1-49 0,0 6-49 16,-2 2-1-16,1 3-149 0,1 0-201 15,0 9-275-15,0 4 208 0,0 4-42 16,0-2-294-16,7 7-562 0</inkml:trace>
  <inkml:trace contextRef="#ctx0" brushRef="#br0" timeOffset="17776.78">5408 5902 1246 0,'0'0'482'0,"0"0"-54"0,0 0 19 16,0 0-74-16,0 0-15 0,0 0 67 16,0 0 18-16,0 0-43 0,0 0-169 15,0 0-127-15,22-47-37 0,-21 27-9 16,-1-4-6-16,0-3-6 0,0-3-25 16,0-1-9-16,2-7-12 0,3-3-7 15,1-3 7-15,0-1 0 0,4 1 1 16,3 3-2-16,0 3-13 0,4 3 11 15,2 4-18-15,3 3-1 0,2 3 4 16,2 2-6-16,3 5 8 0,-2 1 1 16,6 5-13-16,-4 5-14 0,4 2-1 15,-1 3-6-15,1 2-16 0,0 5 1 16,-1 3-62-16,-2 8-50 0,-8 3-51 0,-3 4-40 16,-13 7-41-16,-6 2-67 0,-15 6 20 15,-12 4-41-15,2-9-415 0,-23 16-910 16</inkml:trace>
  <inkml:trace contextRef="#ctx0" brushRef="#br0" timeOffset="18014.41">5574 5806 730 0,'0'0'470'0,"0"0"28"15,0 0-50-15,0 0-160 0,0 0-149 16,0 0-1-16,0 0 10 0,86-46-45 16,-55 34-29-16,2 3-13 0,1 0-20 15,1 4 30-15,-5 1 50 0,-5 3 44 16,-4 1-22-16,-6 0-20 0,-5 4-19 15,1 2-10-15,-2 5 7 0,0-3 6 16,1 6-23-16,-2 0-25 0,3-2-22 16,-3 4-12-16,1-1-25 0,-5 1-12 15,-2-2-41-15,-2 0-3 0,0 0 3 0,0-2-41 16,-5-2-38-16,1-1-98 0,2-2-169 16,2-2-213-16,0-4-113 0,0-1-623 15</inkml:trace>
  <inkml:trace contextRef="#ctx0" brushRef="#br0" timeOffset="18916.12">6242 5711 767 0,'0'0'798'0,"0"0"-223"0,0 0-177 16,0 0-130-16,0 0-53 16,0 0-14-16,0 0 0 0,0 0 12 0,0 0 20 15,0 0 22-15,8 7-31 0,-1-7-13 16,7 0-14-16,5-5-59 0,6-1-49 15,2-2-37-15,3 0-28 0,1-3-22 16,0 1 0-16,-2 2-2 0,-3-2-24 16,0 2-40-16,-6-1 5 0,-3 1 20 15,-4 1 37-15,-4 1 2 0,-2 1 27 0,-5 3 22 16,-2-2-3-16,0 0-25 16,-6 0-21-16,-7-1-11 0,-3 2-35 0,-7 1-6 15,-4 2 12-15,-2 0 16 0,0 5 22 16,2 3 2-16,1 1-1 0,7 0 1 15,0 2-16-15,3 1-5 0,4-1-7 16,3 2 4-16,1 0 2 0,6 0 4 16,2 2 6-16,0-1 8 0,4 2 1 15,6-1 3-15,4 1 0 0,2-2 22 16,6-1 12-16,2-3-10 0,3-1-24 16,7-2-11-16,2-6-11 0,4-1 1 0,4 0-1 15,-1-6-30-15,0-6-28 0,-3-4-50 16,-2-2 0-16,-6-2 39 0,-2-4 26 0,-6-4 37 15,-2-3-3-15,0-4-52 0,-4-4-20 16,-2-2 12-16,0-2 68 0,-4 1 23 16,-5 5 60-16,-1 3 97 0,-1 8 41 15,-3 7 20-15,-2 3-30 0,0 9 24 16,0 2-9-16,0 5-45 0,1-2-66 16,-1 2-45-16,0 0-47 0,0 3-55 15,0 6-45-15,0 5 70 0,2 4 29 16,-1 5 1-16,2 2-15 0,3 1 13 15,1 2 2-15,3-3-2 0,-1 3-16 16,-1-4 18-16,1-1 0 0,1-1 18 16,-3-4 0-16,-1-1 1 0,0-4-18 15,-2-3-1-15,-1-4 0 0,-2-2 1 0,-1-2 20 16,0-2 19-16,0 0 21 0,0 0 24 16,0 0 15-16,0 0 9 0,-7-4 64 0,-3-4 14 15,-6-4-163-15,-7 0-24 16,-4-1-27-16,-3 2-6 0,-1 5-3 0,1 5 5 15,6 1 7-15,3 0-6 0,4 3-6 16,4 7-7-16,3-3-8 0,4 4 27 16,3-3-10-16,3 3 4 0,0 0 9 15,6 0 21-15,4-1 15 0,8 0 30 16,0 1 4-16,4-5-10 0,4 0-14 16,4-3-25-16,3-3-51 0,2 0-64 15,5 0-61-15,1-5-80 0,-1-4-228 16,2-2-461-16,-12 3-291 0,0-13-1190 0</inkml:trace>
  <inkml:trace contextRef="#ctx0" brushRef="#br0" timeOffset="20135.68">7770 7238 1805 0,'0'0'719'0,"0"0"-287"0,0 0-14 15,0 0-22-15,0 0-24 0,0 0-74 16,0 0-75-16,0 0-64 0,0 0-57 16,0 0-102-16,-11-20-13 0,11 22-48 15,0 5-22-15,0 7 46 0,1 7 37 16,2 3 31-16,0 6-16 0,0 1 1 15,3 0-13-15,1-1 9 0,0 1-9 0,0 0-2 16,2-2-1-16,2-2-15 16,-3-3 15-16,-1-3 2 0,-1-2-2 0,1-2-69 15,-5-4-51-15,0-3-41 0,-1-4-43 16,-1 0-76-16,0-6-101 0,0 0 34 0,-1-6 117 16,-3-4-521-16,-1 2-752 0</inkml:trace>
  <inkml:trace contextRef="#ctx0" brushRef="#br0" timeOffset="20327.5">7816 7263 1216 0,'0'0'1382'0,"0"0"-906"16,0 0-58-16,0 0 43 0,0-73-76 15,0 62-101-15,0 5-56 0,0 1-84 16,0 1-58-16,2 1-49 0,1 2-37 16,1 1-55-16,6 0-40 0,6 3 16 15,7 6 37-15,3 3 41 0,1 1 1 16,4 5-28-16,-1 2-33 0,0 2-19 0,-1-2-6 15,-2 1-32-15,-1-2-62 16,-3-1-95-16,-2 0-59 0,0-5-171 0,-1-1-112 16,-4-5-473-16</inkml:trace>
  <inkml:trace contextRef="#ctx0" brushRef="#br0" timeOffset="20524.3">8507 7179 1956 0,'0'0'774'0,"0"0"-373"0,0 0-44 15,0 0-91-15,-95-43-65 0,64 38-28 16,0 3-48-16,-1 2-47 0,0 2-29 16,2 6-21-16,1 4-28 0,5 2-1 15,3 3-18-15,4 0-24 0,4 1-35 16,6 0-96-16,4 0-94 0,3-3-70 0,0 0-93 16,3-1-13-16,7-4 1 0,2-2-102 15,-5-3-113-15</inkml:trace>
  <inkml:trace contextRef="#ctx0" brushRef="#br0" timeOffset="20738.52">8476 7195 764 0,'0'0'1106'0,"0"0"-678"0,0 0 5 0,97-86 41 15,-74 65-66-15,-6 7-15 0,-8 4 4 16,-2 5-2-16,-5 3-117 0,-2 2-119 16,0 0-62-16,0 0-42 0,0 0-34 15,0 3-21-15,0 7-51 0,0 4-12 16,-3 8 63-16,0 4 18 0,0 5-16 15,0 3-1-15,2 1 1 0,-1 3-2 16,1-1-1-16,-1 1-48 0,2-1-5 16,0-1-29-16,0-2-91 0,0 0-111 15,3 0-130-15,3-4-173 0,3-2-219 16,-2-7-363-16,4 0-521 0</inkml:trace>
  <inkml:trace contextRef="#ctx0" brushRef="#br0" timeOffset="21032.31">8844 7539 2336 0,'0'0'757'0,"0"0"-242"0,0 0-17 16,0 0-103-16,0 0-93 0,0 0-75 15,0 0-78-15,0 0-51 0,0 0-28 16,0 0-61-16,-43-31-9 0,41 40-61 16,2 5 37-16,0 2 2 0,3 2-8 15,7 2 14-15,7-3 16 0,5-1 12 16,4-3-12-16,4-1-27 0,4-3 9 15,0-5 17-15,-2-3-1 0,2-1 2 16,-9 0 0-16,-1-4 27 0,-5-2 22 16,-6-3 18-16,-2-3 9 0,-3-1-15 15,-1-1-10-15,-1-4-8 0,-2 1-25 0,2 0-18 16,-3 1-1-16,-2 0-41 0,0 3-68 16,1-1-23-16,-2 3-50 0,1 2-96 15,2 1-131-15,0 2-194 0,2 2-159 16,2 0-311-16,1 1-294 0</inkml:trace>
  <inkml:trace contextRef="#ctx0" brushRef="#br0" timeOffset="21387.42">9243 7445 1258 0,'0'0'738'0,"0"0"-168"15,0 0-68-15,0 0-100 0,0 0-73 16,0 0-55-16,0 0-81 0,0 0-75 16,0 0-53-16,78-13-9 0,-61 18 46 15,2 5 0-15,-5-1-4 0,1 3-33 16,-5 1-23-16,-4-1-17 0,-2 4-13 15,-2-1-10-15,-2 1-2 0,0-2-1 0,0 0-2 16,0-2-34-16,-2-2 10 0,-1-1-28 16,2-2-31-16,1-2-38 0,0-3-24 15,0-2-16-15,0 0 50 0,0-1 114 0,6-7 106 16,2-2-91-16,1-3 1 0,-1-1-4 16,5-3 19-16,-3-2 74 0,5-2-15 15,-2 1 6-15,0-2-20 0,0 1 10 16,-2 3 6-16,-2 4-3 0,-2 5-15 15,-1 4-1-15,-5 1-6 0,1 4-52 16,-1 0-15-16,2 0-46 0,0 8-12 16,4 1 22-16,3 4-1 0,3-1-27 15,0 4-43-15,2-3-25 0,3 2-56 16,3-2-60-16,3-3-99 0,2-1-142 0,6-3-135 16,-8-4-128-16,18-2-908 15</inkml:trace>
  <inkml:trace contextRef="#ctx0" brushRef="#br0" timeOffset="21591.43">10211 7222 2202 0,'0'0'617'0,"0"0"-319"15,0 0 40-15,0 0-103 0,0 0-78 16,0 0-41-16,0 0-50 0,103-49-49 0,-71 47-17 15,2-2-1-15,1 1 1 0,-3 2-57 16,-4 1-125-16,-5 0-118 0,-7 5-140 16,-9 2-156-16,-4 2-532 0</inkml:trace>
  <inkml:trace contextRef="#ctx0" brushRef="#br0" timeOffset="21741.22">10246 7455 1079 0,'0'0'807'0,"0"0"-411"0,0 0-2 0,0 0-44 15,0 0-52-15,0 0-44 0,89 18-90 16,-62-24-95-16,4-1-47 0,-2-1-19 16,0 1-3-16,-2 1-70 0,-5 1-129 15,-2 2-106-15,-7-3-112 0,-1 4-232 16,-1-3-876-16</inkml:trace>
  <inkml:trace contextRef="#ctx0" brushRef="#br0" timeOffset="23013.37">11470 7120 1907 0,'0'0'647'0,"0"0"-215"16,0 0-7-16,0 0-39 15,0 0-43-15,0 0-54 0,0 0-30 0,0 0-47 16,0 0-56-16,0 0-40 0,-5-20-34 15,3 20-24-15,-3 0-29 0,-1 1-29 16,-6 5-30-16,0 6 3 0,-3 5 8 16,1 1 4-16,1 3-12 0,2 3 2 15,2 2 1-15,3-1 0 0,3 1-4 16,3-2 1-16,0 0 8 0,2-2 7 16,6-2 10-16,4-2 2 0,5-1 0 15,3-4-18-15,2-4-59 0,7-3-8 0,3-4 42 16,2-2 41-16,2-4 2 0,-3-5 18 15,-3-3 28-15,-4-4 28 0,-10 1 17 16,-4-3-14-16,-8-3-26 0,-4 1 4 16,0-4-6-16,-11-1 3 0,-4 2-19 15,-3 0-18-15,0 4-15 0,2 2-27 16,3 4-46-16,2 2-40 0,4 6-79 16,4 4-109-16,3 1-204 0,0 0-495 0,3 0-166 15,1 5-91-15</inkml:trace>
  <inkml:trace contextRef="#ctx0" brushRef="#br0" timeOffset="23201.47">11925 7324 1159 0,'0'0'1029'0,"0"0"-348"15,0 0 12-15,0 0-176 0,0 0-91 16,0 0-63-16,0 0-109 0,0 0-89 16,0 0-62-16,0 0-39 0,6 3-25 15,-6-3-27-15,0 0-12 0,0 0-48 16,0 0-55-16,0 0-62 0,1 0-55 15,6-3-56-15,2 0-73 0,10-2-121 16,4-5-173-16,0 3-348 0,19-11-737 0</inkml:trace>
  <inkml:trace contextRef="#ctx0" brushRef="#br0" timeOffset="23549.7">12679 6854 1990 0,'0'0'1069'0,"0"0"-657"15,0 0 71-15,0 0-52 0,0 0-149 16,0 0-129-16,0 0-55 0,0 0-15 16,0 0-16-16,-97-7-15 0,76 20-12 15,-1 4-13-15,1 1-12 0,2 2 10 16,0 3-7-16,4 1-6 0,3 3-12 16,3 1-19-16,3 5-2 0,5-1 19 15,1 3-17-15,1-2 7 0,9 2 10 16,7-2 2-16,2-1-1 0,9-3-42 15,5-4-45-15,4-1-10 0,4-9 15 16,-1-5 40-16,-2-5 43 0,-3-5 68 0,-7-1 2 16,-4-8-12-16,-5-3 7 0,-4-2 20 15,-7 2 0-15,-7-5 16 0,-1-1-10 16,-9-1-15-16,-6-2-44 0,-5 3-32 16,1 3-39-16,-5 2-13 0,-1 3-36 15,1 5-61-15,3 5-68 0,4 0-108 0,4 5-242 16,8 6-420-16,5-4 179 0,4 1-661 15</inkml:trace>
  <inkml:trace contextRef="#ctx0" brushRef="#br0" timeOffset="23945.62">13376 6807 2090 0,'0'0'692'0,"0"0"-106"0,0 0-42 15,0 0-103-15,0 0-101 0,0 0-106 16,0 0-94-16,0 0-118 0,0 0-22 16,0 0-46-16,0 0 43 0,-1 28 3 15,5-8 58-15,3 4 0 0,-1 5-3 0,3 1-1 16,0 0-8-16,0 2 0 0,0 1-19 16,-1-1-15-16,0-2-12 0,-4-1-3 15,1-3-9-15,-1-1-46 0,0-1-48 16,-1-3-22-16,3-3-50 15,0-6-135-15,-1 0-112 0,-2-6-97 16,0-4-100-16,-1-2 91 0,-2-8-10 0,0-1-800 16</inkml:trace>
  <inkml:trace contextRef="#ctx0" brushRef="#br0" timeOffset="24154.51">13454 6783 813 0,'0'0'1529'0,"0"0"-1074"16,0 0 0-16,0 0-10 0,3-66-89 15,-3 64-44-15,1 1-136 0,2 1-123 0,-1 0-53 16,2 6-105-16,6 6 105 0,2 2 6 16,6 4 15-16,0 1-5 0,5 2-1 15,1-2-12-15,2 0 13 0,3-1-13 16,0-1-3-16,1-3-65 0,-1-2-53 16,3-2-56-16,-2-3-42 0,3-2-74 15,-1-5-113-15,1 0-116 0,-8 0-302 16,9-12-1015-16</inkml:trace>
  <inkml:trace contextRef="#ctx0" brushRef="#br0" timeOffset="24321.38">14084 6721 1216 0,'0'0'1096'0,"0"0"-786"0,0 0-39 16,0 0-2-16,-99-24-55 0,68 23-11 16,1 1-32-16,1 0-58 0,3 0-41 15,-1 3-50-15,5 5-22 0,1 2-28 16,-1 5-10-16,3 0-69 0,2 2-67 0,7 1-38 15,1 1-107-15,8-1-99 16,1-1-61-16,5 0-193 0,1-6-123 0</inkml:trace>
  <inkml:trace contextRef="#ctx0" brushRef="#br0" timeOffset="24521.35">14137 6759 1167 0,'0'0'1466'0,"0"0"-872"16,0 0-64-16,0 0-90 0,0 0-59 15,0 0-33-15,0 0-86 0,0 0-137 16,0 0-70-16,0 0-55 0,0 0-37 16,28-53-57-16,-24 68 66 0,0 6 26 15,4 5 2-15,1 3-3 0,2 2-21 16,0 2-25-16,2 2 1 0,2 1-32 16,0 0-73-16,0 0-93 0,4-1-145 0,-1-3-206 15,-5-7-370-15,10 4-266 0</inkml:trace>
  <inkml:trace contextRef="#ctx0" brushRef="#br0" timeOffset="25101.95">14346 7186 225 0,'0'0'2367'16,"0"0"-1792"-16,0 0-129 0,0 0 27 16,0 0-128-16,0 0-92 0,0 0-59 15,0 0-57-15,0 0-54 0,0 0-50 16,-9-8-17-16,9 8-16 0,0 0-22 0,0 4-17 15,0 3-38-15,3 3 75 16,6 5-10-16,3 2 9 0,3 2 2 0,4-1 0 16,6 0 0-16,1 0-51 0,1-1-31 15,0-3-3-15,2-3 0 0,-2-5 43 16,1-4 43-16,-5-2 43 0,0 0 3 16,-3-5 9-16,-4-2 31 0,0-4-15 15,-6 1-13-15,0-5-9 0,0-1-19 16,-4-2-8-16,1-2-19 0,-2-4 12 15,3-2-12-15,-1-3-3 0,4-1-72 16,1 6-38-16,-3 4-47 0,1 5-43 0,-5 8-60 16,-2 2-115-16,1 5-185 0,-3 3-429 15,2 5 435-15,-2 1-461 0</inkml:trace>
  <inkml:trace contextRef="#ctx0" brushRef="#br0" timeOffset="28788.53">14878 7142 329 0,'0'0'323'0,"0"0"-117"0,0 0-47 15,0 0-45-15,0 0-10 16,0 0-32-16,0 0-26 0,0 0-7 0,0 0 32 16,0 0 33-16,0 0 53 0,-20-5 34 15,20 5-58-15,0-1 20 0,-1-3 41 16,1 1 51-16,0-1-26 0,0 0 0 0,0 1-18 15,0-1-29-15,0 1-20 16,0-1-19-16,0 2-13 0,0-1-17 16,0 1-12-16,0 1-6 0,0-2-13 0,5 0-3 15,4-2-4-15,5 1-65 0,9 2-16 16,6-1-11-16,4 2 2 0,3 1 9 16,-4 0 14-16,-2 5 2 0,-10 2-50 15,-5 4-6-15,-4 1 12 0,-6-1 44 16,-5 2 3-16,0-1 16 0,0 0-6 15,-8 1 8-15,-4 0-2 0,0-1 3 16,-4-1-19-16,2 0 13 0,-2-1-16 16,4-2-1-16,4-3-46 0,2-3-9 15,0 1 18-15,6-2 22 0,0-1 16 0,0 0 12 16,0-3 38-16,0-4-25 0,7-2-25 16,0-2-3-16,4-5-16 0,1 2 9 15,2-4 10-15,-1 0 62 0,1 0 13 16,-1 0 9-16,1 0-22 0,-1 0 12 15,-1 1 25-15,-4 4 9 0,0 1-7 16,-2 5 4-16,-3 2 5 0,-1 2-18 16,-2 2-31-16,0 1-34 0,0 0-27 0,0 1-61 15,0 7-89-15,0 5 16 0,0 4 97 16,0 2 0-16,0 1-31 0,0 1-43 16,0-2-34-16,4 0-32 0,2-2-46 15,-1 0-34-15,2-4-56 0,-1-1-115 0,4-5-13 16,-2-2-76-16,-2-1-561 0</inkml:trace>
  <inkml:trace contextRef="#ctx0" brushRef="#br0" timeOffset="29018.28">15469 7042 2010 0,'0'0'622'0,"0"0"-137"0,0 0-64 0,0 0-90 15,0 0-51-15,0 0-47 0,0 0-56 16,0 0-66-16,0 0-71 0,0 0-40 15,-9-14 0-15,8 26 12 0,-1 4 16 16,2 5-16-16,0 1-10 0,0-1 1 16,0 4 19-16,5-2-20 0,-1 0-2 0,-1 0 0 15,1-3 3-15,0 0-3 16,-1 0-80-16,0-2-53 0,-1 0-40 0,-2-3-101 16,0 2-109-16,0-2-189 0,-3-6-94 15,-10 4-637-15</inkml:trace>
  <inkml:trace contextRef="#ctx0" brushRef="#br0" timeOffset="30390.62">16656 6657 1079 0,'0'0'1089'0,"0"0"-668"16,0 0-29-16,0 0 1 0,0 0-25 16,0 0-21-16,0 0-18 0,0 0-17 0,0 0-42 15,0 0-72-15,0 0-55 0,8-57-48 16,-8 57-35-16,0 0-35 0,0 0-25 16,0 2-40-16,1 4-30 0,2 4 0 15,1 7 70-15,3 5 0 0,-1 4-13 16,1 3-5-16,2 4 15 0,2-3 2 15,0 4 1-15,0-1 3 0,2 1 12 16,-3-3 3-16,1-2-15 0,-2-3-3 16,-1-2 0-16,-3-1-25 0,1-5-17 0,-3-3-35 15,3-3-20-15,-5-1-22 0,2-4-31 16,-3-1-44-16,0-2-63 0,0-3-77 16,0 0-31-16,-10-1-22 0,-3 0-29 0,-5 0-155 15,3 0-612-15</inkml:trace>
  <inkml:trace contextRef="#ctx0" brushRef="#br0" timeOffset="30548.45">16466 7025 1289 0,'0'0'1287'0,"0"0"-776"0,0 0 5 15,0 0-72-15,0 0-113 0,0 0-130 16,0 0-130-16,49-71-71 0,-1 52-33 16,15-1-10-16,14 2 6 0,6 5 25 15,6-1-19-15,-2 2-115 0,-5 3-44 16,-1 1-86-16,-8 3-148 0,-1 0-167 0,-20 2-375 15,20-6-835-15</inkml:trace>
  <inkml:trace contextRef="#ctx0" brushRef="#br0" timeOffset="31007.36">17796 6765 2451 0,'0'0'768'15,"0"0"-373"-15,0 0-86 0,0 0 32 16,0 0-65-16,0 0-69 0,0 0-42 15,0 0-52-15,0 0-61 0,0 0-39 16,-30 6-10-16,17 7 33 0,0 3 4 16,1 1-11-16,3-2-29 0,4 2-18 15,5-1-6-15,0 1 5 0,3-2 16 0,10 2-9 16,2 0 11-16,5-3 0 0,5 1 0 16,0-4-72-16,6-2 18 0,0-4 24 15,3-4 21-15,-3-1 10 0,-5-1 31 16,0-9 5-16,-5-2 26 0,-1-3 5 15,-6-5-13-15,-3 0-11 0,-2-3 9 16,-8-3 6-16,-1-1-10 0,-6-1 1 16,-9 1-31-16,-7 1-18 0,0 5-9 15,-2 5-6-15,-1 3-40 0,-1 4-73 16,2 5-97-16,2 4-137 0,4 0-253 16,4 5-488-16,6 0-215 0</inkml:trace>
  <inkml:trace contextRef="#ctx0" brushRef="#br0" timeOffset="31338.35">18374 6918 1990 0,'0'0'1171'0,"0"0"-562"0,0 0-10 16,0 0-136-16,0 0-164 0,0 0-64 15,0 0-41-15,0 0-58 0,0 0-42 16,0 0-55-16,0 0-36 0,0 0-3 15,0 0-21-15,0 0-76 0,0 0-69 16,0 0-68-16,0 0-80 0,3 0-165 0,1 0-262 16,1 0-406-16,6 0-403 0,-34 0 467 15</inkml:trace>
  <inkml:trace contextRef="#ctx0" brushRef="#br0" timeOffset="31791.26">18727 6524 2005 0,'0'0'1159'15,"0"0"-717"-15,0 0 12 0,0 0-12 16,0 0-88-16,0 0-109 0,0 0-108 16,0 0-67-16,0 0-44 0,0 0-26 15,0 0-27-15,-5-15-19 0,0 28 13 0,-1 4 33 16,-1 3 3-16,2 3-3 0,0 3 0 15,5 0-12-15,0 1-4 0,2-2 14 16,8 3-1-16,4-3 2 0,4 1 1 16,3-3 1-16,1-1-1 0,-2-4-82 15,4-3-31-15,1-3-40 0,1-2-47 16,0-4-41-16,2-5-89 0,0-1-124 16,-2-5-119-16,1-3-7 0,-4-4-110 15,-3 1-124-15,-7-1 22 0,-4-1 616 0,-2 1 176 16,-4-1 695-16,-1 1 452 0,-2 2-567 15,0 3-65-15,0 3-45 0,0 4-65 16,0 0-134-16,0 0-77 0,0 0-61 16,0 0-74-16,0 6-57 0,0 3 20 15,2 4 86-15,1 3-13 0,2 4-18 16,-1 0-21-16,1 2-26 0,1 0-14 16,-1-1-14-16,1-1-2 0,1 2-118 15,0-3-55-15,4 0-77 0,0 2-157 0,3-3-245 16,-5-5-328-16,14 0-831 0</inkml:trace>
  <inkml:trace contextRef="#ctx0" brushRef="#br0" timeOffset="32356.54">19653 6567 215 0,'0'0'2304'0,"0"0"-1709"0,0 0-190 16,0 0 2-16,0 0-53 0,-41-68-44 16,38 64-64-16,2 1-69 0,-1 3-42 15,2 0-50-15,0 0-39 0,0 0-28 16,0 0-18-16,0 1-17 0,0 10-41 16,0 3 58-16,0 5 12 0,0 7 21 15,0 5-2-15,3 1 14 0,0 5-8 0,1 3-7 16,1-1-30-16,1 1-12 15,1-4 10-15,0-2 2 0,0-2 1 0,2-4-1 16,-1-4-55-16,1-4-66 0,-2-4-78 16,1-6-98-16,-1-2-133 0,-5-6-144 15,1-2-145-15,0 0 110 0,-3-12-829 16</inkml:trace>
  <inkml:trace contextRef="#ctx0" brushRef="#br0" timeOffset="32553.51">19642 6603 1843 0,'0'0'664'0,"0"0"-181"0,0 0-42 0,0 0-52 16,-4-75-40-16,4 66-45 0,0 5-57 0,0 0-48 16,0 3-76-16,0 1-102 0,0 0-21 15,4 0-76-15,7 8 8 0,4 3 68 16,6 2 13-16,5 3-13 16,2-1-18-16,1 1-49 0,3-1-31 0,-2-2-38 15,0-1-49-15,1-3-76 0,0-3-88 16,-2-1-165-16,1-2-79 0,-7-2-401 15,13-1-630-15</inkml:trace>
  <inkml:trace contextRef="#ctx0" brushRef="#br0" timeOffset="32710.41">20256 6509 398 0,'0'0'1792'0,"0"0"-1236"0,0 0-104 16,0 0-58-16,0 0-94 0,0 0-70 0,-88-57-49 15,61 56-73-15,-2 1-55 0,-2 0-53 16,0 9-9-16,1 4-22 0,1 1-28 15,6 3-50-15,1 1-53 0,5 1-55 16,6-1-96-16,2 0-133 0,5-1-52 0,2-2-68 16,2-4-413-16</inkml:trace>
  <inkml:trace contextRef="#ctx0" brushRef="#br0" timeOffset="32923.43">20292 6471 1398 0,'0'0'1204'0,"0"0"-671"0,0 0-11 16,0 0 13-16,0 0-126 0,0 0-166 16,0 0-93-16,0 0-83 0,0 0-61 15,0 0-6-15,52-21 0 0,-49 40 16 16,0 5 5-16,1 4 3 0,-1 0-5 0,3 0-16 16,1 2-3-16,6 1-2 0,2-2-35 15,3 2-70-15,5 0-58 0,1 1-88 16,2 0-103-16,-1-2-162 0,0 1-253 15,-8-8-323-15,6 8-753 0</inkml:trace>
  <inkml:trace contextRef="#ctx0" brushRef="#br0" timeOffset="33374.28">20548 6793 734 0,'0'0'2037'0,"0"0"-1454"0,0 0-174 0,0 0-9 15,0 0-127-15,0 0-60 0,0 0-28 16,0 0-69-16,0 0-98 0,0 0-18 16,0 0-21-16,-71 11 20 0,69-1 0 15,2 5-14-15,0-1-1 0,6 3-2 16,4 1 15-16,6-1 3 0,2 0 10 16,5-3 5-16,2-1-15 0,1-2-76 0,5-1 8 15,0-6 41-15,2-2 9 0,2-2 18 16,-2-3 19-16,2-7 5 0,-5-4 41 15,0-3-1-15,-1-3-12 0,-3-4-24 16,-1-2-4-16,-1-2-6 0,-4 3-14 16,-2-2 25-16,-5 5-29 0,-1 1-67 15,-1 2-62-15,0 2-64 0,1 4-120 16,-1 1-159-16,6 5-191 0,-6 0-157 16,9 5-762-16</inkml:trace>
  <inkml:trace contextRef="#ctx0" brushRef="#br0" timeOffset="33828.68">21059 6835 909 0,'0'0'1704'0,"0"0"-1202"0,0 0-56 0,0 0-21 16,0 0-139-16,0 0-94 0,27-67-50 15,-8 56-53-15,4 5-49 0,2 1-6 16,2 1-9-16,0 4-1 0,-5 0-8 16,1 8-15-16,-3 2 20 0,-7 4-10 15,-1 1-11-15,-6 3-24 0,-4 2-22 16,-2-1 12-16,0-1 12 0,-8 2 7 16,-2-2-3-16,-2 0-13 0,-1-2-9 0,3-2-16 15,-1-2-36-15,2 0-42 0,0-6-34 16,5 0-36-16,1-2-44 0,3-2-40 15,0-2 36-15,0 0 252 0,3-8 175 0,4-2-98 16,3-6 68-16,2-2 23 0,1-2 11 16,3-4 23-16,0 0 16 15,-1 2-5-15,-1 3-7 0,-3 5 0 0,-4 4-2 16,-3 5-24-16,-1 3-44 0,0 2-60 16,-1 0-76-16,1 0-3 0,2 0-42 15,5 2-1-15,4 6 25 0,1 1-6 16,4 3-25-16,3 0-39 0,-1 4-43 15,-3-2-56-15,-1 3-83 0,-4-4-132 16,-3-1-159-16,-6 1-185 0,-2-5-257 16,-2 0-860-16</inkml:trace>
  <inkml:trace contextRef="#ctx0" brushRef="#br0" timeOffset="34120.49">21638 6828 196 0,'0'0'2137'0,"0"0"-1540"0,0 0-102 15,0 0-96-15,84-40-128 0,-58 36-78 16,1 3-69-16,-1 1-56 0,-3 4-27 16,-2 4 36-16,-4 2-22 0,-6 3-18 15,-2 1 3-15,-6 1 22 0,-3 3 14 16,-2 1 4-16,-10 1-22 0,-2 1-6 16,-4-1-18-16,0 2-13 0,-2-1-21 15,2 0-2-15,5-5-13 0,2-1 0 16,4-4 2-16,6-3 10 0,1-4 0 15,0-3-15-15,10-1 9 0,10-1 9 16,12-8 58-16,12 0-40 0,10-4-18 0,5-2-64 16,5 2-58-16,-2 2-56 0,-3-1-23 15,-3 5-93-15,-3-3-149 0,-7 4-201 16,-10 1-135-16,0-4-833 0</inkml:trace>
  <inkml:trace contextRef="#ctx0" brushRef="#br0" timeOffset="38550.11">7925 8992 463 0,'0'0'1905'0,"0"0"-1245"0,0 0-343 0,0 0 67 15,0 0-22-15,0 0-73 0,0 0-115 16,0 0-118-16,0 0-56 0,0 0-65 15,0-2-6-15,8 15 71 0,4 5 87 16,1 3-13-16,2 2-25 0,0 3-12 16,2 1 9-16,-1 4-6 0,1 1-22 15,-5 0-16-15,4 2 20 0,-6-2-5 0,-3 2-17 16,0-4-3-16,-6 0-21 16,1-4-22-16,-2-2-43 0,0-5-22 15,0-3-7-15,0-3-21 0,0-7-48 0,0-1-93 16,0-5-150-16,0 0-123 0,0-9 128 15,0 1-810-15</inkml:trace>
  <inkml:trace contextRef="#ctx0" brushRef="#br0" timeOffset="38756.25">8067 9093 1155 0,'0'0'1066'0,"0"0"-571"16,0 0-27-16,0 0-32 0,0 0-61 15,-9-68-47-15,9 66-49 0,0 0-58 16,0 2-107-16,0 0-68 0,0 0-46 15,3 0-29-15,6 8 20 0,7 1 9 16,0 4 0-16,7 3 0 0,1-1-2 16,2 2 1-16,5-1-11 0,-1-2-16 15,4 1-45-15,-1-6-57 0,0-2-61 0,1-3-60 16,-3-3-97-16,0-1-152 0,-1-1-95 16,-10-4-398-16,15-8-691 0</inkml:trace>
  <inkml:trace contextRef="#ctx0" brushRef="#br0" timeOffset="38924.58">8714 8957 10 0,'0'0'2150'0,"0"0"-1488"0,0 0-207 16,0 0-68-16,0 0-91 0,0 0-73 15,0 0-61-15,-99-27-38 0,67 36-25 16,-1 3-40-16,-3 3-38 0,3 3-20 16,1 4-1-16,7 1-55 0,1 0-26 15,7 0-101-15,4 1-106 0,3-2-99 0,3-3-148 16,4-1-40-16,0-5-203 0,3-2-590 0</inkml:trace>
  <inkml:trace contextRef="#ctx0" brushRef="#br0" timeOffset="39150.61">8678 9006 1699 0,'0'0'1117'0,"0"0"-598"15,0 0-59-15,0 0-24 0,23-73-73 0,-20 64-71 16,1 2-81-16,-2 3-59 0,-1 3-67 15,1 1-49-15,-2 0-36 0,1 4-58 16,4 8-58-16,-1 6 62 0,0 5 54 16,3 5 2-16,-1 6 7 0,1-1-9 0,1 2-25 15,1 1-5-15,2-2 5 0,-1 0-14 16,3-1-81-16,-2-3-61 16,0-2-53-16,-2-2-148 0,-3-3-186 15,-1-5-189-15,-3-4-278 0,1-1-652 0</inkml:trace>
  <inkml:trace contextRef="#ctx0" brushRef="#br0" timeOffset="39463.36">8968 9229 2380 0,'0'0'670'0,"0"0"-214"0,0 0-24 0,0 0-16 16,0 0-60-16,0 0-92 0,0 0-63 15,0 0-52-15,0 0-39 0,0 0-60 16,0 0-50-16,-26-40-54 0,26 40-38 15,0 6-42-15,0 5 49 0,4 2 82 16,6 3 1-16,0 1-13 0,8-3-7 0,1 0-5 16,5-2-7-16,3-2 1 0,1-4 8 15,2-1 4-15,-3-5 0 16,-1 0 21-16,-4-3 31 0,1-5 9 0,-3-2 12 16,-4-3 6-16,0-2 0 0,-6-5 27 15,-3 1-18-15,-2-3-12 0,-1 0-25 16,-3 0-15-16,-1 3-15 0,0 2-1 15,0 4-20-15,0 2-58 0,0-1-79 16,1 4-90-16,1 1-90 0,2 3-182 16,-1 0-229-16,-1 4-438 0,4 0-451 0</inkml:trace>
  <inkml:trace contextRef="#ctx0" brushRef="#br0" timeOffset="39947.39">9432 9141 1175 0,'0'0'1593'0,"0"0"-946"15,0 0-126-15,0 0-43 0,0 0-123 16,0 0-122-16,0 0-99 0,0 0-57 16,0 0-26-16,0 0-23 0,0-6-28 15,-1 7-23-15,1 3-34 0,0 3 5 16,0 4 52-16,0 0 2 0,0 3-2 15,1 2-15-15,7-3-31 0,3 0-21 16,2 0-28-16,5-3 6 0,2-4-31 0,-1 1-21 16,4-4 8-16,-1-3-29 0,0 0 7 15,-1-7 0-15,-1-3-2 16,-1-3 56-16,0-4 101 0,-2-1 57 0,-1-4 34 16,-1 1 57-16,-3-2 28 0,-2 1 23 15,-1 4 11-15,-2 3 24 0,-3 4-8 16,-1 3-18-16,0 3-23 0,-3 2-15 15,0 2-22-15,0 1-48 0,0 0-46 0,0 0-54 16,0 4-33-16,0 5-58 0,0 6 13 16,0 7 75-16,0 6 0 0,0 6 1 15,0 3 2-15,0 2 0 0,-3 1 3 16,-1-3 15-16,-3-1 0 0,-5-2 15 16,-1-5-9-16,-7-2 0 0,0-3-24 15,-5-1-45-15,1-4-61 0,0-5-33 16,-1-4-40-16,5-2-7 0,0-4-31 0,1-4-49 15,3 0-50-15,0-12-93 16,3-2-99-16,3-2-276 0,0-13-814 0</inkml:trace>
  <inkml:trace contextRef="#ctx0" brushRef="#br0" timeOffset="40431.78">10495 9110 1403 0,'0'0'1343'0,"0"0"-869"0,0 0-54 0,0 0 12 15,0 0-83-15,0 0-99 0,0 0-78 16,0 0-99-16,0 0-73 0,0 0-52 16,0 0 12-16,97-41 19 0,-57 29-41 15,3 2-30-15,-1 0-50 0,0 1-87 16,-6 2-125-16,-7 5-174 0,-6 1-145 15,-7 1-488-15</inkml:trace>
  <inkml:trace contextRef="#ctx0" brushRef="#br0" timeOffset="40570.3">10658 9210 1186 0,'0'0'1310'0,"0"0"-827"0,0 0-182 0,0 0-85 15,0 0-114-15,0 0-42 0,0 0 0 16,0 0-60-16,107-25-83 0,-55 9-92 15,10 0-153-15,1-1-106 0,-15 7-225 16,20-6-926-16</inkml:trace>
  <inkml:trace contextRef="#ctx0" brushRef="#br0" timeOffset="43659.28">11967 8954 2271 0,'0'0'696'16,"0"0"-293"-16,0 0-54 0,0 0-44 15,0 0-110-15,0 0-114 0,0 0-53 16,0 0-28-16,0 0-25 0,0 0 25 16,0 0 43-16,-61 49-6 0,47-32-34 15,5 1-3-15,3 0-18 0,3 0-16 16,3 0 3-16,6 1 3 0,6 2 0 16,4 0 6-16,4-2 9 0,3-1 11 15,4-2-51-15,5-5-3 0,1-3 5 16,-1-4 17-16,1-4 34 0,-3-1 19 0,-2-9 73 15,-5-1 17-15,-6-2 31 16,-6-1 9-16,-5-3 2 0,-4-1 39 0,-2-1-9 16,-8-3-59-16,-3-1-49 0,-2 1-18 15,-4 1-25-15,5 2-11 0,1 2-17 16,-1 7-2-16,5 2-21 0,3 3-88 0,2 4-59 16,1 1-92-16,-1 0-120 0,2 6-303 15,0 6-107-15,0 5 149 0,0-5-387 16</inkml:trace>
  <inkml:trace contextRef="#ctx0" brushRef="#br0" timeOffset="43822.24">12386 9219 2172 0,'0'0'1052'0,"0"0"-488"16,0 0-93-16,0 0-146 0,0 0-100 16,0 0-84-16,0 0-64 0,0 0-59 15,0 0-18-15,0 0-3 0,20-54-46 16,-17 47-95-16,0-4-62 0,2 2-35 15,-1-2-48-15,6-1-86 0,0 1-149 16,5-1-109-16,-3 2-491 0</inkml:trace>
  <inkml:trace contextRef="#ctx0" brushRef="#br0" timeOffset="44145.32">12784 8799 1990 0,'0'0'792'0,"0"0"-254"0,0 0-116 16,0 0-29-16,0 0-60 0,0 0-49 15,0 0-73-15,0 0-88 0,0 0-65 16,0 0-58-16,0 0-46 0,-21 5 46 0,7 20 35 16,1 5-7-16,2 4-19 15,2-2-9-15,6 0-18 0,3 0 15 0,0-1-10 16,9-1-11-16,7 1 12 0,3-3 12 16,5-2 0-16,5-2 0 0,1-2-25 15,3-5 10-15,1-4-9 16,0-6-7-16,-1-3-9 0,-4-4 40 0,-3 0 6 15,-7-6 37-15,-6-3 12 0,-4-3 19 0,-3-1-10 16,-6-1 3-16,0-3-4 16,-12-1 1-16,-3 0-6 0,-6-1-33 0,-2 2-25 15,-2 3-30-15,3 4-61 0,-1 4-43 16,5 4-55-16,2 2-78 0,2 4-128 16,6 8-165-16,4 3-139 0,4 0-12 15,0 0-403-15</inkml:trace>
  <inkml:trace contextRef="#ctx0" brushRef="#br0" timeOffset="44477.82">13520 8763 2224 0,'0'0'813'0,"0"0"-246"0,0 0-103 16,0 0-38-16,0 0-51 0,0 0-112 15,0 0-113-15,0 0-80 0,0 0-67 16,0 0-3-16,0 0-43 0,-33-2-9 16,33 22 52-16,3 7 43 0,0 4 0 15,0 1-4-15,1 3-12 0,3-2-24 0,1 0 10 16,0-2-11-16,1-1 0 0,2 0-2 15,-2-6-1-15,1-1-45 0,-3-5-54 16,-1-1-50-16,-3-5-57 0,1-5-73 16,-4 0-79-16,2-3-67 0,-2-4-160 15,0 0-75-15,0-1 59 0,-2-15-1123 0</inkml:trace>
  <inkml:trace contextRef="#ctx0" brushRef="#br0" timeOffset="44667.28">13559 8832 2275 0,'0'0'665'0,"0"0"-202"15,0 0-70-15,0 0-1 0,0 0-50 16,0 0-50-16,-7-65-96 0,7 63-80 16,3 0-91-16,0 2-25 0,7 0-73 15,0 6 70-15,6 4 3 0,6 3 0 16,1 5-2-16,2 1-32 0,1 2-27 0,-1-2-43 16,5 1-74-16,1-3-14 0,3-2-40 15,3-5-94-15,-2-1-163 0,0-5-138 16,-11-2-168-16,9-2-937 0</inkml:trace>
  <inkml:trace contextRef="#ctx0" brushRef="#br0" timeOffset="44830.18">14198 8701 460 0,'0'0'1995'0,"0"0"-1380"16,0 0-168-16,0 0-182 0,-84-25-73 16,53 25-25-16,-7 0-12 0,3 6-49 15,-1 0-67-15,3 1-39 0,4-1-53 16,6 4-68-16,3 0-66 0,6 4-40 0,1 1-22 15,6 3-107-15,2 1-112 16,4 2-23-16,1-1-200 0,0-4-400 0</inkml:trace>
  <inkml:trace contextRef="#ctx0" brushRef="#br0" timeOffset="45036.53">14227 8750 1944 0,'0'0'1212'0,"0"0"-643"15,0 0-57-15,0 0-75 0,0 0-97 0,0 0-71 16,0 0-63-16,0 0-121 0,0 0-85 16,0 0-29-16,18-57-53 0,-15 69-55 15,1 7 98-15,4 4 39 0,-1 5 0 16,4 4 0-16,-2-1-20 0,4 0-34 16,1 0-44-16,1 0-46 0,5 0-82 15,0 0-148-15,-1 0-165 0,3-3-258 16,-8-6-334-16,8 5-773 0</inkml:trace>
  <inkml:trace contextRef="#ctx0" brushRef="#br0" timeOffset="45468.24">14601 9000 2208 0,'0'0'774'16,"0"0"-250"-16,0 0-95 0,0 0-118 15,0 0-147-15,0 0-86 0,0 0-26 16,0 0 10-16,0 0-16 0,0 0-21 16,0 0-13-16,-63 64-12 0,59-51-1 15,1 1-2-15,1-1-15 0,2 0 5 16,0-2 11-16,5 0 2 0,0-3 2 16,4 1-2-16,2-3-3 0,-2-1 3 0,1-1 0 15,2-4 0-15,-1 0 0 16,-2 0 2-16,2 0-2 0,0 0-17 0,-3-3-20 15,1-2-13-15,-3 1-15 0,-2-1-9 16,0 0-50-16,-4-2-54 0,0 1-74 16,0-2-95-16,-6 2-193 0,1 1-137 15,-12-3-761-15</inkml:trace>
  <inkml:trace contextRef="#ctx0" brushRef="#br0" timeOffset="45975.61">14493 9026 1699 0,'0'0'994'16,"0"0"-631"-16,0 0-18 0,0 0-41 16,0 0-55-16,0 0-45 0,0 0-73 0,0 0-59 15,0 0-23-15,0 0-27 0,-13-16-22 16,13 17-1-16,-3 4-24 0,2 4 25 15,-2 0 34-15,2 3 3 0,1 1-6 0,0 0-18 16,0 1-12-16,1-1-1 0,6-1-2 16,2 3-2-16,4-5 2 0,1 0 1 15,2-3-82-15,2-1-10 0,2-2 0 16,1-4-13-16,0 0 17 0,-1-4 26 16,-2-2 26-16,-2-5 37 15,-2 0 9-15,-3-2 92 0,-1 0 40 0,-2 1 18 16,0 1 8-16,-3 1 2 0,-2 1 31 15,2 2-7-15,-4 2-29 0,1 4-18 16,-1 0-24-16,-1 1-35 0,0 0-29 16,0 0-31-16,0 0-27 0,0 1-25 15,3 8-54-15,-2 4-30 0,3 6 108 16,-1 5 1-16,3 6 12 0,-1 1 16 0,0 4-27 16,-2-3 0-16,1 0 2 0,-4-1 9 15,0-5-11-15,0-3-1 0,-10-3 1 16,0-2 14-16,-1-2-15 0,-4-3-16 15,-2-4-30-15,-2-1-17 0,-1-5-23 0,-3-3-20 16,0 0-25-16,-3-6-105 0,3-4-90 16,3-6-156-16,7-6-108 0,9-3-204 15,2 2-827-15</inkml:trace>
  <inkml:trace contextRef="#ctx0" brushRef="#br0" timeOffset="46163.99">14927 9056 1129 0,'0'0'1484'0,"0"0"-810"15,0 0-144-15,0 0-237 0,0 0-188 16,0 0-105-16,0 0 4 0,0 0 89 16,0 0 22-16,40 72 2 0,-31-46-3 15,2 1 0-15,-2 0-31 0,-2-1-46 16,1-2-16-16,-3-2 7 0,0 0-28 16,-4-3-49-16,-1 0-89 0,0 1-66 15,0 1-131-15,-4-2-196 0,-3-2-540 16,-8-5-1360-16</inkml:trace>
  <inkml:trace contextRef="#ctx0" brushRef="#br0" timeOffset="46855.6">16089 8671 2320 0,'0'0'610'15,"0"0"-178"-15,0 0-39 0,0 0 22 16,0 0-43-16,0 0-116 0,0 0-134 16,0 0-122-16,0 0 0 0,0 0-73 15,0 0 73-15,-33 43 43 0,33-10 0 16,1 3-40-16,2 0-1 0,1 2-2 15,0-5-1-15,-2-1 1 0,1-5 0 16,-2 0-6-16,-1-3-151 0,0-3-40 16,-7 1-54-16,-6-2-115 0,-3-1-171 15,-3-2-199-15,6-6-581 0</inkml:trace>
  <inkml:trace contextRef="#ctx0" brushRef="#br0" timeOffset="46988.37">15910 9047 973 0,'0'0'1452'0,"0"0"-991"0,0 0-93 0,0 0-91 15,0 0-134-15,39-72-143 0,3 53-40 16,17-1-14-16,15 1 16 0,10 2 6 16,10 5-82-16,8 4-196 0,0 4 21 15,2 2-147-15,-26 2-602 16</inkml:trace>
  <inkml:trace contextRef="#ctx0" brushRef="#br0" timeOffset="47496.62">17335 8792 404 0,'0'0'2287'15,"0"0"-1694"-15,0 0-250 0,0 0-37 0,0 0-30 16,-91-17-89-16,74 17-39 0,3 0-30 15,2 4-29-15,1 2-19 0,3 1-24 16,3 4-3-16,-1 0-12 0,2 3-11 16,2 3-19-16,2 2-1 0,0 5 0 15,3-1-2-15,8 0-19 0,1 0-1 0,4-1 21 16,1-1-2-16,6-3-15 0,3-4-65 16,1-3-21-16,2-4 27 0,2-6 43 15,-4-1 34-15,-4-2 52 16,-1-8 31-16,-4 2 34 0,-7-5-1 0,-3-3 16 15,-6-2-1-15,-2-4-22 0,-2-2-33 16,-6-2-33-16,-3-1-31 0,-3 1-12 16,4 6-27-16,-1 2-61 0,6 5-52 0,1 4-50 15,2 3-64-15,2 5-91 0,0 1-228 16,3 4-479-16,5 4 422 0,-2 1-133 16,9 9-344-16</inkml:trace>
  <inkml:trace contextRef="#ctx0" brushRef="#br0" timeOffset="47667.5">17849 8983 1960 0,'0'0'795'0,"0"0"-272"16,0 0 543-16,0 0-646 0,0 0-77 15,0 0-121-15,0 0-94 0,0 0-46 16,0 0-40-16,0 0-42 0,0 0-13 16,2-45-63-16,-2 38-85 0,0 0-70 15,0 0-66-15,0 2-54 0,0-1-155 16,-2-1-169-16,2 1-448 0,0-6-982 0</inkml:trace>
  <inkml:trace contextRef="#ctx0" brushRef="#br0" timeOffset="48039.61">18069 8588 42 0,'0'0'2588'0,"0"0"-1921"16,0 0-213-16,0 0 29 0,0 0-74 15,0 0-84-15,0 0-129 0,0 0-99 16,0 0-51-16,0 0-46 0,-12-38-3 15,12 42-37-15,0 5-39 0,0 4 64 16,0 8 15-16,0 0 21 0,0 6-9 16,2-2-9-16,5 0-3 0,1 0 0 15,4 2 0-15,5-2 0 0,5-1-2 16,1-1-55-16,3-2-20 0,1-3-30 16,4-2-37-16,-3-5-34 0,0-4-23 0,0-6 2 15,-2-1 31-15,-2-3 45 0,-1-6 47 16,0-3 54-16,0 0 22 0,-4-4 19 15,-1 2 60-15,-2 2 44 0,-5 2 21 16,-3 4 30-16,-5 3 42 0,-2 2-37 16,1 1-57-16,-2 0-45 0,0 0-31 15,0 1-46-15,0 4-13 0,1 4-1 16,1 4 13-16,-1 4 1 0,2 1-18 16,-2 1-34-16,-1 2-68 0,3-1-52 15,1 4-35-15,1-2-76 0,3 2-170 0,3-1-200 16,-2-8-72-16,10 6-659 0</inkml:trace>
  <inkml:trace contextRef="#ctx0" brushRef="#br0" timeOffset="48301.28">18873 8514 2872 0,'0'0'642'15,"0"0"-234"-15,0 0-32 0,0 0-5 16,0 0-77-16,0 0-144 0,0 0-126 16,0 0-24-16,0 0-30 0,0 0 30 0,0 0 46 15,-19 25-27-15,27 3-19 0,1 3-24 16,2 1 24-16,0 1 1 0,3-1 14 16,-2-2-13-16,1 0-2 0,-1-2 0 15,-2-2-92-15,0-4-64 0,-2-2-179 16,-2-3-238-16,0-3 448 0,-1-2-394 15,-5-6-231-15,0 0-560 0</inkml:trace>
  <inkml:trace contextRef="#ctx0" brushRef="#br0" timeOffset="48498.74">18964 8557 2323 0,'0'0'689'0,"0"0"-258"0,0 0-42 15,0 0 13-15,-6-72-58 0,6 66-58 16,0 4-56-16,0 2-96 0,0 0-100 15,0 0-34-15,0 0-51 0,1 5-44 16,6 4 16-16,5 7 51 0,4-1-2 16,1 3-29-16,6 0-69 0,0 0-54 15,5-2-50-15,0-2-92 0,3-3-165 0,0-2-175 16,1-5-108-16,-5-1-522 16</inkml:trace>
  <inkml:trace contextRef="#ctx0" brushRef="#br0" timeOffset="48658.04">19451 8536 1019 0,'0'0'798'0,"0"0"-218"0,0 0-54 0,0 0-72 15,0 0-99-15,-18-73-57 0,8 65-38 16,-5 4-92-16,-1 2-79 0,-6 2-45 16,-2 0-23-16,-4 5-5 0,-2 2-15 15,1 4 1-15,0 2-2 0,3-2-102 16,2 0-34-16,5 0-45 0,5-2-26 16,2 0-47-16,6-1-82 0,6-1-121 15,0 3-33-15,0-3-80 0,6 0-467 16</inkml:trace>
  <inkml:trace contextRef="#ctx0" brushRef="#br0" timeOffset="48840.25">19397 8521 1927 0,'0'0'738'0,"0"0"-93"0,0 0-53 16,0 0-104-16,0 0-112 0,0 0-54 0,0 0-70 16,0 0-133-16,0 0-107 0,0 0-12 15,0 0-67-15,29-36-36 0,-27 58 91 16,1 6-13-16,-1 5-2 0,1 1-13 15,0-1-54-15,2 1-31 0,5-2-69 16,0-1-107-16,4-2-116 0,3 1-152 16,3-4-160-16,-6-7-348 0,7 3-614 0</inkml:trace>
  <inkml:trace contextRef="#ctx0" brushRef="#br0" timeOffset="49285.56">19751 8689 2708 0,'0'0'752'0,"0"0"-287"0,0 0-18 0,0 0-76 15,0 0-108-15,0 0-116 0,0 0-147 16,0 0 6-16,0 0-6 0,0 0 0 16,0 0-28-16,-5 6-2 0,5 7 30 15,0 4 2-15,0 3-2 0,6-2-2 16,5 1-23-16,1-2-33 0,4-1-18 15,1-2-16-15,3-2-31 0,2-3-43 16,0-3-42-16,-1-4-22 0,-1-2 51 16,-1-1 87-16,1-7 92 0,-4-1 66 15,1-4 57-15,-2 1 46 0,-1-2 8 16,-2 0 9-16,-2 1 5 0,-2 2-16 0,-2 3-41 16,-3 2-6-16,0 3-21 0,-1 2-34 15,-2 1-51-15,1 0-22 0,-1 0-2 16,2 0-31-16,-1 5-7 0,3 6-14 15,-1 6 54-15,1 6 0 0,-1 4 15 16,-1 6 6-16,-2 0 6 0,0 3 7 16,-6-2-1-16,-5-1-15 0,-3-1-2 15,-4-4 5-15,-3 0 9 0,-3-4-30 0,-2-5-3 16,3-1-70-16,1-5-36 0,2-3-59 16,3-4-55-16,2-5-81 0,5-1-55 15,3-4-68-15,7-9-192 16,0 1-626-16,12-14-714 0</inkml:trace>
  <inkml:trace contextRef="#ctx0" brushRef="#br0" timeOffset="49552.14">20123 8777 638 0,'0'0'1647'0,"0"0"-1227"15,0 0-19-15,0 0 64 0,0 0-118 16,0 0-108-16,56-66-80 0,-47 66-81 16,3 0-60-16,1 2-2 0,7 5 24 15,2 5 22-15,-2 5-16 0,0 1-15 16,-3 2-6-16,-3 3 6 0,-6 5 5 15,-5-3 26-15,-1 4-1 0,-2-4-18 16,-3 1-12-16,-3-2 24 0,0-2-24 0,0-4-13 16,3-5-18-16,3-4-2 0,-1-4 0 15,1-2-7-15,0-2 9 0,6-1 58 16,11 0 27-16,9-7 7 0,12-4-53 16,11-2-39-16,7-4-67 0,4 2-48 0,-1 1-72 15,-1 1-31-15,-6 3-54 0,-3 2-77 16,-7 0-118-16,-5 3-116 15,-3-1-117-15,-12 1-624 0</inkml:trace>
  <inkml:trace contextRef="#ctx0" brushRef="#br0" timeOffset="51591.52">14196 7774 2040 0,'0'0'317'0,"0"0"-171"15,0 0-82-15,0 0 52 0,0 0-25 16,0 0-50-16,0 0 8 0,0 0 15 16,0 0-35-16,0 0 16 0,87-18 44 15,-22 2-28-15,14 0-48 0,10-5-10 16,9 3-3-16,2 0 0 0,-1 3 1 16,1-1-1-16,-4 4 1 0,-6 0 18 15,-5 3-3-15,-8 1-16 0,-12 2-12 16,-11 3-27-16,-13-1 17 0,-13 3-61 0,-12 1-65 15,-8 0-29-15,-6 0-3 16,-2 0 79-16,-2 1 63 0,-8 3 2 0,-3-1-87 16,-3 0-110-16,0-1-151 0,-4 0-111 15,7 1-160-15</inkml:trace>
  <inkml:trace contextRef="#ctx0" brushRef="#br0" timeOffset="52865.43">20445 7583 1383 0,'0'0'657'16,"0"0"-295"-16,0 0-219 0,0 0-47 16,0 0 24-16,0 0 8 0,0 0-80 0,0 0-22 15,92-26-26-15,-11 4 0 0,27-4-18 16,25-2 17-16,15-2 0 0,11 0 1 16,-1 5 0-16,-3 3 20 15,-13 4 3-15,-16 4-23 0,-19 3 0 0,-23 4 1 16,-19 1 15-16,-19 3-15 0,-16 0-1 0,-15 2-74 15,-8 1-13-15,-6 0 39 0,-1 0 25 16,0-1 21-16,0 1-33 0,-3 0-42 16,0-2-43-16,-5 1-28 0,-1 1-18 15,-1-1-77-15,-3 1-69 0,-1 0-49 16,-3 0-26-16,5 0-99 0</inkml:trace>
  <inkml:trace contextRef="#ctx0" brushRef="#br0" timeOffset="53914.87">13445 9550 1117 0,'0'0'368'0,"0"0"-105"0,0 0 10 15,0 0-30-15,0 0-16 16,0 0-11-16,0 0-39 0,0 0-42 0,0 0-36 15,0 0-22-15,0 0 25 0,78 0 6 16,-24-7-3-16,19-5-69 0,18 0-36 16,18 0 0-16,12-1-1 0,5 0-10 15,2 1 11-15,-2 1 2 0,-7 0 0 16,-8 3-2-16,-12-2-7 0,-15 4-113 16,-9 0-49-16,-14 0-36 0,-14 4 9 15,-7-1-23-15,-12 2-10 0,-9 1-102 16,-5 0-192-16,-7 0-122 0,-4 0-163 15</inkml:trace>
  <inkml:trace contextRef="#ctx0" brushRef="#br0" timeOffset="54782.46">19651 9565 764 0,'0'0'1219'0,"0"0"-804"16,0 0-86-16,0 0 41 0,0 0 9 15,0 0-56-15,0 0-88 0,0 0-43 16,0 0-68-16,-16 2-65 0,20-2-58 15,4-1-1-15,10-4-43 0,7-3 9 16,17-1 3-16,15-4 3 0,10-4 15 0,11 1-2 16,8-1 13-16,3-1-14 0,-2 2 3 15,-5 4-18-15,-4 0-28 0,-12 4 0 16,-7 3 29-16,-11 1-26 0,-11 4-54 16,-7 0-69-16,-11 0-40 0,-6 5-87 15,-6 1-47-15,-4 0-14 0,-3 2-38 0,0-3-164 16,-11-1-591-16</inkml:trace>
  <inkml:trace contextRef="#ctx0" brushRef="#br0" timeOffset="71877.23">14803 6819 7 0,'0'0'704'0,"0"0"-300"0,0 0-117 16,0 0-167-16,0 0-45 0,0 0 29 16,0 0 55-16,0 0 29 0,0 0-19 15,0 0-53-15,-4 0-51 0,4 0-42 16,0 0-23-16,0 0-1 0,0 0-3 0,0 0-28 15,0-1-16-15,0 1-4 0,0 0-71 16,0 0 51-16,0 0 72 0,-3 0 20 16,2 0 12-16,-1 0 1 0,2 0-11 15,0 0 8-15,-1 0 31 0,1 0 13 0,0 0 7 16,0 0-10-16,0 0-22 0,0 0-7 16,-2 0-13-16,2 0-7 0,0 0-18 15,0 0-1-15,0 0-2 0,0 1-1 16,0-1-3-16,-1 0-18 0,1 1 21 15,0 1 45-15,0-1 1 0,-2-1-8 16,2 2-16-16,-3 2-22 0,3 3-33 16,0 0-25-16,0 4 4 0,0-5 21 15,0 1 33-15,0-3 0 0,3-3-29 16,2-1-3-16,-1 0 3 0,3 0-13 16,-1 0 32-16,0 0 10 0,-2 0 62 15,2 0-17-15,1 0-10 0,-1 0-2 0,-1 0-1 16,4-1 7-16,2-2-1 0,4-1 1 15,4-2-7-15,4-3 0 0,7-4-19 16,7-1-11-16,5-6-2 0,7 0-83 0,5-5-8 16,5 1 50-16,4 0-14 0,-1-4-97 15,2 3-20-15,-1 0-32 0,-2 1-33 16,-2 2-59-16,-5 2-65 0,-16 8-128 16,6-4-202-16</inkml:trace>
  <inkml:trace contextRef="#ctx0" brushRef="#br0" timeOffset="72931.57">21428 6359 992 0,'0'0'339'0,"0"0"-303"0,0 0 16 15,0 0-23-15,0 0 137 0,0 0 36 16,0 0 54-16,0 0-16 0,0 0-49 15,-2 3-36-15,2-3-17 0,0 0 10 16,0 0 9-16,2 1 48 0,-1-1-62 16,2 0-39-16,3 0-21 0,4 0-4 15,6-1-7-15,6-4-18 0,8-2-23 0,6 0-15 16,6-4-14-16,5-1 0 0,5-4-2 16,6-2-2-16,4-4-17 0,7-2 4 15,4-3 13-15,6-4-48 0,8-2-86 16,9-2-105-16,6-1-71 0,1 1-222 15,-6 5-133-15,-24 10-537 0</inkml:trace>
  <inkml:trace contextRef="#ctx0" brushRef="#br0" timeOffset="73841.82">14849 8509 346 0,'0'0'459'16,"0"0"-120"-16,0 0-78 0,0 0-63 16,0 0 59-16,0 0-20 0,0 0-4 15,0 0-29-15,0 0-40 0,0 0-28 16,0 0-37-16,5-5-22 0,-5 8-22 16,0-2-4-16,0 1-3 0,0 2 13 0,0 3 2 15,3-2-63-15,2 0 23 0,-2-3 44 16,-2 1-66-16,-1-1-1 0,0-1-19 15,0-1-10-15,0 0-6 0,0 0-3 16,0 0 9-16,0 0 0 0,0 0 10 0,0 0 3 16,0 0-22-16,2 0-10 0,-1 0-7 15,-1 0-9-15,3 0 48 0,2 0 16 16,3-6 48-16,5-1 13 0,5-5-10 16,9-6-48-16,8-6-3 0,9-7-2 15,11-6 2-15,7-4-1 0,4 0-13 16,2 3-24-16,-3 4 9 0,-5 10-3 15,-9 6-48-15,-10 5-26 0,-6 6-13 16,-9 2 64-16,-7 4-107 0,-8 1-113 16,-8 1-124-16,-3 7-105 0,0-2-76 15,-13 8-131-15</inkml:trace>
  <inkml:trace contextRef="#ctx0" brushRef="#br0" timeOffset="74903.39">21429 8045 204 0,'0'0'189'0,"0"0"-58"0,-112 46-56 15,66-28 16-15,-4 1-9 0,-1-1-46 16,3 0 19-16,0 0-16 0,3 0-6 15,0-3 6-15,6 1-16 0,6-3 38 16,7-3-21-16,6-2-11 0,6-2-29 0,6 0-3 16,8-4-36-16,0 1-82 0,0-2-16 15,2 0 65-15,1 3 70 0,-2 0 1 16,-1 3 1-16,0 0 85 0,-7 2 211 16,-6 1-51-16,1 2 8 0,-1 0-22 15,-1-5-26-15,5 1-46 0,3-1-36 16,1-5 16-16,4-1 3 0,-1 2 12 15,2-3-6-15,0 0 6 0,0 1-7 16,0-1-22-16,0 0-11 0,0 0-3 16,2 0-7-16,3 0 19 0,4-4-34 15,7-2-89-15,13-6-11 0,17-7 11 16,21-5 6-16,23-11-6 0,19-2-3 16,16-4-60-16,10 4-199 0,3 1 116 0,0 5-154 15,-9 3-50-15,-13 6-121 0,-16 5-123 16,-32 7-500-16</inkml:trace>
  <inkml:trace contextRef="#ctx0" brushRef="#br0" timeOffset="111807.56">7727 8113 775 0,'0'0'1242'16,"0"0"-970"-16,0 0-87 0,0 0-85 15,0 0-65-15,0 0-35 0,0 0-55 0,0 0 55 16,0 0 64-16,92-2 90 0,-37 0-12 15,11-6-43-15,12 0-38 0,10-4-16 16,6-2 61-16,5-2-52 0,8-3 3 16,4 0-31-16,4-2-24 0,5 0-2 15,2 0 0-15,1 3-3 0,-5 4 6 16,-6 3-5-16,-9 2 2 0,-13 5-51 0,-16 3 35 16,-12 1-45-16,-13 1 0 0,-13 5-92 15,-12 1 66-15,-8-1-35 0,-4 2-55 16,-8-2-33-16,-4-1 3 0,0 2-46 15,-4 1-36-15,-12 1-69 0,-7 2-4 16,4-3 89-16</inkml:trace>
  <inkml:trace contextRef="#ctx0" brushRef="#br0" timeOffset="112051.74">8070 8212 1011 0,'0'0'277'16,"0"0"-222"-16,0 0-55 0,0 0 0 0,0 0 36 15,89-23 126-15,-34 10-9 16,14-2-19-16,13 0-34 0,12-2-58 0,11-1-38 16,8 2 28-16,-1-3 4 0,-1 6-36 15,-6-1-49-15,-7 3-175 0,-11 4-26 16,-11 2-151-16,-12 5-58 0,-21 0-200 15</inkml:trace>
  <inkml:trace contextRef="#ctx0" brushRef="#br0" timeOffset="112460.34">8412 10064 1130 0,'0'0'160'0,"0"0"-137"0,0 0-20 16,0 0 46-16,0 0 94 0,98 3 62 15,-68-5 48-15,6-4-49 0,7-3-110 0,6 0-61 16,6-4 14-16,7 0-47 0,1 0-68 15,2 0-91-15,-4 2 65 0,-2 2-91 16,-6 2-13-16,-3 2-127 0,-6 1-99 16,-14 3-179-16</inkml:trace>
  <inkml:trace contextRef="#ctx0" brushRef="#br0" timeOffset="112639.75">8788 10206 473 0,'0'0'1504'0,"0"0"-1504"15,0 0-377-15,0 0 130 16,94-43 198-16,-56 31 49 0,7 0 94 0,5 1-94 16,4 1-58-16,-10 2-340 15,26-1-410-15</inkml:trace>
  <inkml:trace contextRef="#ctx0" brushRef="#br0" timeOffset="116247.58">9201 7732 91 0,'0'0'1571'0,"0"0"-1139"15,0 0-218-15,0 0-85 0,0 0 16 16,0 0 36-16,0 0-127 0,0 0-54 15,0 0-57-15,0 0-11 0,47-66 20 16,-13 48 12-16,11 0 30 0,5-1 6 16,5 2 14-16,5 4-14 0,1 6-52 15,0 4-113-15,-5 3-78 0,-6 10-127 16,-7 8-212-16,-15-3-426 0</inkml:trace>
  <inkml:trace contextRef="#ctx0" brushRef="#br0" timeOffset="116458.46">9332 9032 2040 0,'0'0'181'0,"0"0"-142"0,0 0-39 0,0 0-61 16,0 0 61-16,-11 67 68 15,24-67 97-15,7-6-23 0,12-6-62 0,10-9-50 16,12-6-27-16,13-5 27 0,6-5-30 15,9-3-1-15,5-2-106 0,1 4-100 16,-6 2-48-16,0 2-226 0,-24 11-255 16</inkml:trace>
  <inkml:trace contextRef="#ctx0" brushRef="#br0" timeOffset="148566.17">4718 13205 143 0,'0'0'539'15,"0"0"-145"-15,0 0-98 0,0 0-42 16,0 0-36-16,0 0-59 0,0 0 23 16,0 0-147-16,0 0 43 0,0 0 48 15,-64-23-58-15,62 23 9 0,-1 0 52 16,0 0-26-16,1 0-9 0,-1 0-11 16,2 0-19-16,-2 0-12 0,-1 0-14 15,3 1-9-15,-2 0-7 0,0 2 23 16,-2-2 25-16,2 0-19 0,2 0-51 0,1-1 0 15,0 0-35-15,0 0-26 0,3 0-3 16,3 0-22-16,1 0 0 0,4 0 54 16,4 0 32-16,9 0 73 0,8 0 81 15,9-6 107-15,10-4-131 0,11-5-54 16,6-1-54-16,8-4-22 0,2 1-1 0,0-1-50 16,-3-1 13-16,-2 3-37 0,-9 4-5 15,-12 2-136-15,-8 2 59 0,-15 6 22 16,-10 0 32-16,-9 4-80 0,-10 0-111 15,-3 2 80-15,-13 7 16 0,-10 2-195 16,6-1-239-16,-30 12 137 0</inkml:trace>
  <inkml:trace contextRef="#ctx0" brushRef="#br0" timeOffset="148928.76">5002 13228 434 0,'0'0'973'16,"0"0"-599"-16,0 0-127 0,0 0 54 16,0 0-10-16,0 0-37 0,0 0-61 15,0 0-62-15,0 0 0 0,0 0-55 16,0 0-28-16,4-18 0 0,-4 18-23 15,0 0-24-15,0 0-1 0,0 0-13 16,0 0 10-16,0 0-13 0,0 0 0 16,0 0 1-16,0 0 11 0,0 0 3 15,0 0-2-15,0 0-16 0,0 0 0 16,0 0 16-16,0 0 1 0,0 0-2 16,0 0 4-16,0 0 0 0,0 0-38 15,0 0-16-15,0 0-13 0,0 0 3 0,0 0-32 16,0 0-48-16,0 0-62 0,0 0-81 15,0 0-163-15,0 0-298 0,0 0-507 0</inkml:trace>
  <inkml:trace contextRef="#ctx0" brushRef="#br0" timeOffset="150117.87">5006 13141 1145 0,'0'0'355'0,"0"0"-78"0,0 0 8 15,0 0 59-15,0 0-47 0,0 0-69 16,0 0-71-16,0 0-61 0,0 0-42 16,0 0-15-16,-10-15-1 0,10 19-38 15,-1 1 10-15,-1 6-10 0,1 2 101 16,-1 6 4-16,2 3-19 0,0 3-20 16,3 3-18-16,4 2-11 0,3 3 1 15,1 4 13-15,-1 0-10 0,1 3-1 16,-1 1-27-16,2-1-11 0,-1-3 10 15,1-1-11-15,2-4 1 0,-1-2 10 16,0-4-12-16,2-4-2 0,-1-3-17 0,-1-3-75 16,-1-2-45-16,2-3-31 15,-3-1-47-15,4-4-54 0,-1-1-47 0,1-3-89 16,2-2-79-16,3 0-119 0,-7-4-145 16</inkml:trace>
  <inkml:trace contextRef="#ctx0" brushRef="#br0" timeOffset="150480.37">5457 13589 313 0,'0'0'1490'16,"0"0"-959"-16,0 0-149 0,0 0-80 15,0 0 62-15,0 0-60 0,0 0-36 16,0 0-54-16,0 0-87 0,0 0-21 16,-59-30-41-16,59 30-65 0,0 0-15 15,0 0-63-15,0 0-40 0,0 1-13 16,2 4 14-16,6 4 117 0,2 1 0 0,5 2-2 15,5-3 2-15,9 0 6 0,1-2 26 16,7-5 0-16,3-2 3 0,1 0 2 16,-2-8-6-16,-3-2 3 15,-1-3-2-15,-6-1-8 0,-5-3 20 0,-5-1 15 16,-8 1 18-16,-5 2 41 0,-6 1 64 16,-1 0-17-16,-11-2-36 0,-7 2-50 15,-3-3-79-15,-6 3-15 0,-4 0-12 0,-5 1 14 16,-1 3-11-16,1 1-7 0,2 1-51 15,6 4-41-15,3 3-6 0,9 1-10 16,6 0-28-16,3 6-70 0,4 5-87 16,4 3-4-16,0 4 12 0,9 0-24 15,5 0-92-15,6-1-168 0,-3-5-380 16</inkml:trace>
  <inkml:trace contextRef="#ctx0" brushRef="#br0" timeOffset="150789.26">6224 13045 2204 0,'0'0'604'0,"0"0"-178"16,0 0-76-16,0 0-25 0,0 0-58 16,0 0-21-16,0 0-98 0,0 0-43 15,0 0-10-15,0 0-30 0,0 0-50 16,-74-48-15-16,74 54-86 0,-1 5-53 15,1 7 139-15,0 5 24 0,0 7-8 16,3 3-1-16,7 3-12 0,7 0 0 16,2 2 9-16,3-1-8 0,-1-1-2 0,1 0 13 15,-2-2-15-15,-1-2 2 0,-3-2 1 16,-2-4-3-16,-3-1-63 0,0-3-64 16,-3-2-19-16,-5-2-37 0,0-1-52 15,-3-1-52-15,0-2-78 0,-3 0-96 16,-8-3-159-16,2 0-411 0</inkml:trace>
  <inkml:trace contextRef="#ctx0" brushRef="#br0" timeOffset="151364.97">6120 13416 1661 0,'0'0'804'0,"0"0"-388"0,0 0-115 0,0 0 5 15,0 0-43-15,0 0-68 0,0 0-130 16,0 0-65-16,0 0 0 0,0 0 0 15,104-58-2-15,-57 45 1 0,3-2-10 16,4 0 8-16,2 1 3 0,0 0-2 16,0 1-80-16,-2 1-126 0,-2 1-71 15,-4 3-81-15,-4 3-142 0,-8 3-250 0,-8 0-540 16</inkml:trace>
  <inkml:trace contextRef="#ctx0" brushRef="#br0" timeOffset="151742.81">7005 13290 805 0,'0'0'1367'16,"0"0"-934"-16,0 0-79 0,0 0 58 0,0 0-25 15,-85 2-133-15,66 0-90 0,-1 0-61 16,3 0-41-16,0 1-28 0,0 3-34 16,3 0-22-16,3 2-46 0,0 1-4 15,2 1 19-15,1 1 19 0,1 2 12 16,4-2-3-16,3-1-51 0,0 0-56 15,0 0-3-15,6 1 15 0,4-2 25 16,1 1-20-16,1-1-28 0,0-1-14 16,-1-3 19-16,1-3 20 0,-2 0 31 15,3-2 87-15,0 0 3 0,1-7 55 0,1 1-10 16,2-6 58-16,-4 2 0 16,1-1 35-16,-2-1 28 0,-3-1 2 0,-1 2-19 15,-4-1-36-15,1 0-21 0,-1 3 18 16,-1 3 28-16,-2 2-25 0,2 1-20 15,-1 2-44-15,-1 1-52 0,2 0-58 16,3 0-44-16,-1 1 30 0,4 3 23 16,4 2 24-16,3 0 12 0,3 0-101 15,1 2-55-15,3-2-61 0,4 0-101 16,-1-1-72-16,-1-3-120 0,-8 0-243 0,3-2-523 16</inkml:trace>
  <inkml:trace contextRef="#ctx0" brushRef="#br0" timeOffset="151979.46">7338 12986 1865 0,'0'0'1225'0,"0"0"-871"15,0 0-28-15,0 0 21 0,0 0 50 16,0 0-215-16,0 0-56 0,0 0-24 16,0 0-52-16,0 0-50 0,0 0-71 15,-51-49-58-15,51 66 105 0,0 6 24 16,6 5 21-16,3 3-20 0,1 1 30 15,4 2-16-15,-1-1-13 0,5 1 0 16,-2-1-2-16,2 1-29 0,2 1-116 16,2 1-62-16,1 0-76 0,-1 1-125 15,-2-1-257-15,-6-9-378 0,-4 6-922 0</inkml:trace>
  <inkml:trace contextRef="#ctx0" brushRef="#br0" timeOffset="153153.74">8569 13190 1643 0,'0'0'429'0,"0"0"-111"15,0 0 56-15,0 0 1 0,0 0-49 16,0 0 9-16,0 0-96 0,0 0-29 15,0 0-39-15,-33-42-20 0,31 41-21 0,2 1-32 16,0 0-80-16,-1 0-18 16,1 0-34-16,0 0-18 0,0 3-43 15,0 3-32-15,0 3 44 0,0 2 83 0,1 3 3 16,2 2-2-16,3 0-1 0,-1-1 0 16,0-2 2-16,-1-1 1 0,0 0 13 15,-1-3-16-15,0-1-15 0,-1-3-62 0,-1-1-7 16,1-3 6-16,-2 1 19 15,1-2 59-15,1 0 60 0,-2-2 64 16,1-4 0-16,-1-5-49 0,0-5-75 0,0-6-19 16,0-5-3-16,4-2-27 0,-1 3 5 15,6 1-5-15,-2 7 5 0,0 4 1 16,2 5 15-16,-2 2 28 0,2 3 3 16,0 2 6-16,3 1-9 0,1-1-15 15,6 2 15-15,-2 0 1 0,2 4 0 16,1 3-1-16,-1 2-1 0,0 1-2 15,-2 4-8-15,-4 1 11 0,-1 2 1 16,-3-1 0-16,-1-1-1 0,-4 0 0 0,3-1-1 16,-4-2 1-16,1 1 16 0,-1-3-4 15,-1-2-9-15,-1-3 10 0,1-2-13 16,-1-1-16-16,-1-2 16 0,1 0 14 16,1 0 26-16,-1-2 53 0,2-3 13 0,-1-3-14 15,2-5-76-15,2-5-16 0,7-2-84 16,1-6 38-16,6 0 27 0,3 1-2 15,3 0-13-15,4 3-7 0,2 3 7 16,-4 3 3-16,2 6 28 0,-7 4-13 16,-3 3 14-16,-7 3-19 0,-4 0-14 15,-4 8-5-15,-2 3 37 0,0 5 3 16,-3 3 34-16,-1 3-3 0,-6 4-31 16,-3-1-40-16,0 3-111 0,-1-2-113 15,-1 2-142-15,4-2-231 0,1-6-520 16</inkml:trace>
  <inkml:trace contextRef="#ctx0" brushRef="#br0" timeOffset="153504.38">9432 13135 1547 0,'0'0'1164'0,"0"0"-846"0,0 0-100 16,0 0 75-16,0 0 10 0,0 0-118 15,-84-15-137-15,68 17-48 0,5 6-67 16,-1 2-2-16,7 1 0 0,2 2 3 16,3-1 9-16,0 1 23 0,8-1 9 15,7-1-10-15,1 0 13 0,5-2 3 16,5-3 6-16,4 0-9 0,1-3-16 0,0-3 3 16,0 0 35-16,-4-4 17 0,-4-5 14 15,-1-5 17-15,-5-1 22 0,-5-6-10 16,-4-1 3-16,-5-2 56 0,-3-2 58 15,-4 4-140-15,-8 1 54 0,-8 6 8 16,-2 1 4-16,-7 5-46 0,2 3-57 0,1 2-12 16,3 2-19-16,6 2-47 0,4 2-80 15,4 5-81-15,6 5-98 0,3 1-80 16,0 2-41-16,12 2-147 0,-1-5-126 16,10 3-543-16</inkml:trace>
  <inkml:trace contextRef="#ctx0" brushRef="#br0" timeOffset="154087.56">10052 13003 2410 0,'0'0'699'0,"0"0"-323"16,0 0-22-16,0 0-12 0,0 0-133 15,0 0-92-15,0 0-74 0,0 0-43 16,0 0-55-16,0 0-69 0,0 0-25 15,-24-2 129-15,24 14 20 0,0 1 2 16,0 1 1-16,0-3 16 0,0 4 9 0,0-3-28 16,0-1-31-16,0-1-44 0,0 2-29 15,0-5-25-15,0 0-3 0,0-2 3 16,0-2-14-16,0-3 22 0,2 0 121 0,-1-1 77 16,-1-8 110-16,0-2-152 0,2-3-26 15,1-5 4-15,1-2 21 0,2 0 17 16,1 2-39-16,0 2 45 0,0 3 28 15,2 4 6-15,-2 1-28 0,5 1-10 16,-2 3-25-16,4 0-12 0,4 1-15 16,2 1 2-16,3 2 25 0,0 1-12 15,4 0-1-15,-4 5 7 0,0 2-6 16,-4 0-16-16,0 4-3 0,-6-1 3 16,-2 2 2-16,-2-1 19 0,-2 1-18 15,-4-1 16-15,0 0-7 0,-1-1 4 16,-2-2-13-16,2-2-3 0,-2-1-54 15,0-2 5-15,0-2 49 0,0-1 9 0,2 0 53 16,-1-1 40-16,2-7 13 0,1-1-69 16,1-6-46-16,2-2-1 0,4-2 1 0,1-1-1 15,7 1 1-15,0 0-15 0,3 2 2 16,7 3-5-16,0 4-1 0,1 2 19 16,-1 4 0-16,-3 1 0 0,-7 3-2 15,0 3-10-15,-6 3-1 0,-2 3 13 16,-2 3 2-16,-3 1 20 0,-1 1-19 15,1 1-3-15,-2 2-65 0,-1 1-3 16,-1 0-56-16,-2 0-82 0,0 1-55 16,-5 3-202-16,-2-2-220 0,0-5-550 15</inkml:trace>
  <inkml:trace contextRef="#ctx0" brushRef="#br0" timeOffset="154416.4">10755 13084 2095 0,'0'0'682'0,"0"0"-509"0,0 0 23 0,0 0-8 15,0 0-26-15,0 0-67 16,0 0-50-16,72-69-45 0,-47 55-2 0,3 0-2 16,3-1 3-16,-4 1 1 15,-3-1 1-15,-4 4 28 0,-5-2-29 0,-5 4-21 16,-6 0 21-16,-2 1 41 0,-2 2 16 16,0-1-35-16,-6 1 6 0,-4 1 38 15,0 1-22-15,-6 1-31 0,-3 2 9 16,-1 1 3-16,-3 0-12 0,0 4 15 15,3 2-3-15,1 3-24 0,5 3-1 16,2 2-16-16,4 2 2 0,2-1 13 16,3 3 0-16,3 0-15 0,0 0 13 15,6-1-19-15,5 0 21 0,5-1 0 16,4 0 1-16,3-1 0 0,3-3 0 16,3-2-23-16,3-2-81 0,-2-5-38 0,0-3-32 15,1 0-65-15,-3-7-26 0,0-5-131 16,-2-5-119-16,-3-3-173 0,-6 2-640 15</inkml:trace>
  <inkml:trace contextRef="#ctx0" brushRef="#br0" timeOffset="154747.46">11340 12826 408 0,'0'0'1766'0,"0"0"-1143"15,0 0-232-15,0 0 1 0,0 0-92 16,0 0-77-16,0 0-95 0,0 0-75 16,0 0-53-16,0 0-16 0,0 0-24 15,-9-9-7-15,9 17 47 0,-3 0 3 16,2 2-1-16,-2-1-2 0,2-2 2 15,1 3 2-15,-2-4 11 0,2-1-15 0,0 1-33 16,0-4-48-16,0-1 8 0,0-1 13 16,0 0 60-16,3 0 44 0,3-5 45 15,0-3-17-15,1-4-19 0,6-5-26 16,0-1-27-16,4-2-13 0,2 0 10 16,2 2-9-16,2 1-20 0,-1 4 5 15,3 3 27-15,-2 4 19 0,3 0-6 16,-2 5 5-16,3 1 23 0,1 0-5 0,-2 1-36 15,3 7-25-15,-6 2-3 16,-2 3 9-16,-5 2-2 0,-3 1-1 0,-6 2 22 16,-4 4 1-16,-3-2-1 0,0 3-25 15,-3 0-76-15,-8-3-43 0,-1 2-48 16,-2-1-106-16,-2-2-163 0,3-2-129 16,2-6-433-16,-1 1-314 0</inkml:trace>
  <inkml:trace contextRef="#ctx0" brushRef="#br0" timeOffset="155016.75">11978 12551 176 0,'0'0'2728'0,"0"0"-2264"15,0 0-197-15,0 0 10 0,25-68-16 16,-24 63-34-16,1 0-82 0,-2 5-145 16,0 2-68-16,1 6-99 0,4 5 86 15,-3 5 53-15,3 6 9 0,-4 6-37 16,-1 3-16-16,0 3-23 0,0 2-27 15,0-2-36-15,0-3 22 0,0-2 57 16,0-7 44-16,0-2 31 0,2-6-8 16,1-3 11-16,1-6 1 0,0-3 15 0,2-3 33 15,1-1 44-15,3-5 101 0,9-6 40 16,5-6-98-16,10-3-72 0,3-3-63 16,8 0-53-16,-2 1-96 0,4 4-71 15,-5 4-220-15,-10 4-376 0,4 2-737 0</inkml:trace>
  <inkml:trace contextRef="#ctx0" brushRef="#br0" timeOffset="156031.49">13177 12918 2257 0,'0'0'565'16,"0"0"-273"-16,0 0-43 0,0 0-43 0,0 0-54 15,0 0-51-15,0 0-101 0,0 0-25 16,0 0-63-16,3-2-1 0,6 1 89 15,7-2 35-15,4-2 28 0,5 2-9 16,-1-7-17-16,3 2 4 0,-2-7 10 16,-3 0 14-16,-1-6-8 0,-2-2-6 15,-2-4-7-15,-3-3-22 0,0-4 6 16,-2-3-28-16,-3-1-16 0,-2-2-78 16,-2 3 84-16,-4 2 10 0,-1 4 95 15,-3 1-64-15,-5 1 19 0,-3 2-8 16,-1 0-42-16,0 0 0 0,-4 3 86 15,5 0-86-15,-1 3 0 0,2 5 3 16,4 2 19-16,5 5 25 0,1 1-1 0,0 2-33 16,3 1-13-16,4-2-53 0,7 1-15 15,4-1-13-15,8 1 9 0,5 3 16 16,7 3 0-16,2 0-5 0,-1 7-33 0,-1 5-44 16,-4 5-39-16,-8 4-83 0,-6 2-136 15,-13 4-110-15,-7 3-201 0,-4-9-516 16</inkml:trace>
  <inkml:trace contextRef="#ctx0" brushRef="#br0" timeOffset="156364.64">13415 12615 1250 0,'0'0'462'0,"0"0"-196"15,0 0-68-15,0 0 25 0,0 0-10 16,0 0-39-16,0 0-74 0,0 0-98 16,0 0 34-16,0 0-4 0,58 0 22 0,-35 0 7 15,3 0 26-15,-2 0-17 0,-1 0-3 16,-4 0 0-16,0 0-23 0,-6 3-18 15,1 1-4-15,-7 1-20 0,-1 1 1 16,-3 1-1-16,-3 0 30 0,0 3 22 0,-9-1 6 16,2 3-12-16,-3 3-23 15,3-3-25-15,3 1-47 0,4 0-33 0,0 0-8 16,7 0 2-16,9-2 48 16,1 0 28-16,5-4 10 15,1 0 3-15,1-6 13 0,-1-1 6 16,2-1 23-16,-4-6 3 0,-5-4 31 0,0-5 48 0,-6 0 24 15,-5-6-35-15,-4-3 61 0,-1 1-112 16,-3-2-65-16,-7 3-1 0,-4 4 0 16,1 3-21-16,-5 3-34 15,4 4-29-15,-3 1-76 0,2 2-31 0,3 2-52 16,3 2-123-16,3 2-222 0,1 0-487 0,4 0-297 0</inkml:trace>
  <inkml:trace contextRef="#ctx0" brushRef="#br0" timeOffset="156579.04">13820 12550 222 0,'0'0'1224'0,"0"0"-840"0,0 0 37 16,77 0 6-16,-53-2-96 0,2 2-91 0,-2 0-49 16,-5 0-54-16,1 4-17 0,-5 2-26 15,-1 1-37-15,-4 1-6 0,-2-2-8 16,-3 2-14-16,-2-2-4 0,-3 1 0 16,0-2 17-16,0-1 8 0,0-2-4 15,-3 1-5-15,3-2 3 0,0-1 2 16,0 0-11-16,0 0-35 0,6-4-40 15,3-4-35-15,8-7-88 0,6-1-88 16,14-5-136-16,-6 3-343 0,32-11-1043 0</inkml:trace>
  <inkml:trace contextRef="#ctx0" brushRef="#br0" timeOffset="157382.31">15339 12414 1239 0,'0'0'1400'16,"0"0"-995"-16,0 0-95 0,0 0 109 15,0 0-129-15,0 0-169 0,0 0-60 16,0 0-61-16,0 0-94 0,0 0 94 15,0 0 6-15,9 36 16 0,-4-19-9 16,-2 1-10-16,2 0 0 0,-1 0 12 16,3-3-15-16,-1-3-18 0,4-2-7 15,0 0 0-15,-1-4-6 0,5-2 6 16,-1-2 12-16,0 0 13 0,2-2 3 0,-2 0 13 16,1-6 18-16,-1-4 32 15,1-4 12-15,2-4-22 0,-1-4-10 16,-1 0 4-16,0 0-4 0,-3 4 13 15,-4 5 24-15,-3 6 40 0,0 2 22 0,-1 2-54 16,-3 2-35-16,2 1-56 0,-2 0-10 0,3 0-51 16,4 0-34-16,5 0 25 0,8 1 33 15,5 3 22-15,7 0 15 0,1 0 0 16,2-1-54-16,-2 3-26 0,-1-3 31 16,-3-1 15-16,-2-1 15 0,-4-1 19 15,1 0 15-15,-2-3 6 0,-2-6 10 16,-3 1 3-16,-2-5 12 0,-5-4 28 15,-3-1 24-15,-7-4-33 0,0 0-13 16,-14 0-49-16,-4 1-3 0,-4 2-2 16,-3 3-29-16,-1 1 28 0,3 4-34 15,4 3-58-15,4 3-52 0,4 1-60 16,4 3-67-16,3 1-122 0,2 0-205 0,2 5-162 16,0-1-259-16,6 1-222 0</inkml:trace>
  <inkml:trace contextRef="#ctx0" brushRef="#br0" timeOffset="157980.07">16171 12035 1865 0,'0'0'993'16,"0"0"-554"-16,0 0 5 0,0 0-4 16,0 0-111-16,0 0-67 0,0 0-99 15,0 0-154-15,0 0-9 0,0 0-113 16,0 0-44-16,-13-22 30 0,21 37 127 15,4 7 50-15,4 4-29 0,-2 2-5 0,3 3-4 16,-3 0 7-16,-2 0-1 0,-1 0-3 16,-3-2 4-16,-3 4-16 0,-3-2-2 15,-2 1-1-15,0-2 0 16,-7 1-44-16,-1-1-79 0,-1-6-35 0,0-1 9 16,5-7 5-16,1-7 12 0,3-4 22 15,0-5 110-15,0 0 94 0,0-5 104 16,3-7 45-16,4-6-206 0,0-1 3 15,3-5 22-15,3-3-13 0,3 1 32 0,6 1-8 16,-2 4-27-16,2 4 4 0,-4 2 8 16,0 7-3-16,-3 0-18 0,0 3-19 15,-1 1-18-15,2 2-31 0,-2-1-2 16,1 3 2-16,-1 0-12 0,-1 4 0 16,-1 2-3-16,-1 2 9 0,0 1-6 15,1 0-65-15,-1 5-27 0,2-1-21 16,2 1-40-16,1 0-56 0,3-2-99 0,1-3-86 15,-1-2-22-15,1-4-56 0,0-3-96 16,-2 0 48-16,-3-4 2 0,-2-6 210 16,-1 0 351-16,-1-5 159 0,-5 3 535 0,0-1 45 15,-2 1-57-15,-4 2-66 16,0 3-123-16,0 4-56 0,2 0-35 0,-2 2-92 16,1 1-82-16,-1 0-111 15,0 0-47-15,0 0-27 0,0 0-34 0,0 0-9 16,3 0-43-16,0 1-30 0,1 5-32 15,3 2 87-15,2 2 3 0,2 6 2 16,0-2-39-16,-1 4-65 0,0 0-4 16,-2 0-43-16,1 1-96 0,0-1-124 15,2-2-167-15,1-2-48 0,1-4-10 16,1-4-142-16,-2-4-288 0</inkml:trace>
  <inkml:trace contextRef="#ctx0" brushRef="#br0" timeOffset="158104.56">17054 12390 1112 0,'0'0'638'0,"0"0"-184"16,7-76-43-16,-2 36-74 0,-1 2-170 15,1 3-87-15,1 5 25 0,-3 8-12 16,-1 9-26-16,-2 6-13 0,0 3-54 16,0 2-70-16,0 2-153 0,-5 2-159 0,0 7-157 15,-1-3-224-15,0 11-575 0</inkml:trace>
  <inkml:trace contextRef="#ctx0" brushRef="#br0" timeOffset="158363.54">17272 12248 313 0,'0'0'1797'0,"0"0"-1202"16,0 0-91-16,0 0-59 0,0 0-74 15,0 0-80-15,0 0-93 0,0 0-90 0,0 0-81 16,-76-46-27-16,62 46-21 0,3 0 19 16,2 4-29-16,3 2-50 0,5 3 13 15,1 2 44-15,0 3 11 0,4 1 13 16,8 2 0-16,1-1 0 0,1 1 1 15,4-1 1-15,0-2 11 0,1-2-10 16,0-2-3-16,-2-2-77 0,2-3-47 0,-1-4-32 16,-2-1-30-16,4-5 6 15,-1-8 41-15,3-5-45 0,-1-7-107 0,1-6-107 16,0-8-216-16,-7 7-426 0</inkml:trace>
  <inkml:trace contextRef="#ctx0" brushRef="#br0" timeOffset="158661.13">17551 11902 1552 0,'0'0'608'0,"0"0"-91"0,0 0-19 0,0 0-50 15,0 0-98-15,0 0-74 0,-21-68-68 16,19 64-51-16,2 4-67 0,0 0-90 16,0 0-56-16,0 5-107 0,5 6-33 15,3 4 196-15,1 7 22 0,1 3 0 16,1 5-19-16,0 1-3 0,-3 5 0 16,1-1-11-16,-1 2 11 0,1-1 13 15,-1-1 2-15,1 0 1 0,-1-3-16 16,0-1-31-16,1-5-28 0,-1-6 6 0,1-4 15 15,-3-8 20-15,1-3 18 16,2-5 15-16,-2 0 45 0,5-5 45 0,3-5-6 16,4-4-37-16,3-4-15 0,1-2 14 15,-3-2 1-15,0 2-50 0,-3 5-10 16,-6 3 35-16,-3 7 0 0,-2 3-37 16,-2 2-16-16,2 0-27 0,1 0-16 15,-1 1 7-15,2 5-50 0,0 3-93 0,-1 4-112 16,0 4-182-16,-4-3-311 0,0 9-1038 15</inkml:trace>
  <inkml:trace contextRef="#ctx0" brushRef="#br0" timeOffset="159336.34">19175 11838 1745 0,'0'0'578'0,"0"0"-178"0,0 0-69 16,0 0 4-16,0 0-46 0,0 0-53 0,0 0-19 16,0 0-36-16,0 0-66 0,0 0-51 15,0 0-64-15,-30-54-34 16,30 57-16-16,0 7 0 0,4 3 50 0,5 6 56 16,0 4-6-16,4 3-19 0,-2 2-6 15,2 2 9-15,-3-4-13 0,-1 3-9 16,-2-4-9-16,0 3-3 0,-4-3 0 15,-3 0-133-15,0-2-63 0,0-1-36 16,-6 0-79-16,-3-1-181 0,0-6-322 0,-10 3-950 16</inkml:trace>
  <inkml:trace contextRef="#ctx0" brushRef="#br0" timeOffset="159500.25">18962 12162 2425 0,'0'0'971'0,"0"0"-768"16,0 0-58-16,0 0 22 15,56-76 3-15,-17 54-20 0,11 1-47 0,7-3-63 16,8 0-40-16,-2 1-1 16,-6 2-1-16,-9 5 1 0,-12 1-102 15,-7 2-84-15,-9 2-18 0,-4 2-37 0,-5 0-162 16,-2 0-190-16,-3 1-209 0,-4 3-382 16</inkml:trace>
  <inkml:trace contextRef="#ctx0" brushRef="#br0" timeOffset="160097.4">19490 11830 274 0,'0'0'1107'0,"0"0"-632"0,0 0-50 15,0 0 7-15,0 0-30 0,0 0-32 16,0 0-60-16,0 0-109 0,0 0-100 16,0 0-85-16,0 0 9 0,-64 0-16 15,63 18 59-15,-1 4 7 0,1 4-13 16,1 1-15-16,0 1-16 0,1 3-13 16,5 1 13-16,1 0-12 0,2-1 3 15,1 0-19-15,-3-3 9 0,2-3-12 16,-2-4 2-16,0-6 10 0,-2-2-12 0,-1-4-18 15,-3-4-72-15,2-3-9 0,0 0 15 16,0-2 84-16,0 0 28 0,3-3 34 16,2-3 10-16,3-6 14 0,4-4-33 15,4 0 11-15,4-5-26 0,4 2-35 16,-1 1 43-16,0 1-19 0,-1 4 4 0,-2 2 6 16,-1 2-9-16,-6 4-7 0,-1 0-8 15,-2 1-13-15,-4 4-30 0,-2 0-26 16,-3 0-20-16,2 5-8 0,-1 4 23 15,-1 3 2-15,1 2-52 0,-2 3-57 16,-1 1-49-16,-1 1-82 0,2 0-206 16,2-1-102-16,0-2-27 0,5-6 52 0,0-1 253 15,1-5 166-15,1-3 143 0,-3-1 20 16,-1 0 342-16,-3-3 85 0,1 0 60 16,-3-3-2-16,0 1-83 0,-2-1-104 15,3-4-85-15,1 3-77 16,1-2-16-16,5 0-23 0,1-2-12 0,5 3 0 15,2-3-22-15,4 0-13 0,1-1-22 16,3-1-9-16,0 0-19 0,-3 1 3 16,-2-1 31-16,-6 0 19 0,-5-1 19 15,-7 0-16-15,-2-2-1 0,-2 3-55 16,-3 1 0-16,-6 3-34 0,-4 0 31 0,2 6-19 16,-3 1 22-16,0 2-1 0,-1 0-18 15,0 8-18-15,3 1 2 0,1 4-2 16,5 1-3-16,2 1 2 0,4 4 16 0,1-1 1 15,14 0 18-15,8 2 2 16,7 0-1-16,13-3-49 0,6-2-91 0,9 0-72 16,5-3-154-16,2-3-198 0,-14-4-552 15</inkml:trace>
  <inkml:trace contextRef="#ctx0" brushRef="#br0" timeOffset="160896.46">21806 11826 1223 0,'0'0'971'16,"0"0"-647"-16,0 0-37 0,0 0 30 0,0 0-55 16,0 0-65-16,0 0-61 15,0 0-54-15,0 0-16 0,0 0-35 0,-96-23 10 16,75 23 3-16,-1 1 0 0,2 3-9 16,-1 4 0-16,2-1-4 0,-1 6-3 15,0 2-12-15,-1 1-3 0,1 2-13 16,1 2-15-16,5-1-7 0,0 0 3 15,5-2 0-15,5-3-9 0,1-1-10 16,3 1-16-16,5-2 1 0,11 1 34 16,5 1 19-16,7-1 16 0,6-2 6 15,2 0 9-15,4-4-6 0,-1-2-22 16,-2-2-3-16,-2-2-100 0,-2-1-54 16,1-1-20-16,-1-6-48 0,1 0-59 15,0-4-118-15,-1 0-53 0,-4-2-103 16,-7 3-178-16</inkml:trace>
  <inkml:trace contextRef="#ctx0" brushRef="#br0" timeOffset="161236.47">22149 11878 1418 0,'0'0'989'0,"0"0"-580"0,0 0 21 15,0 0-61-15,0 0-67 0,0 0-78 16,0 0-19-16,0 0-22 0,0 0-50 16,0 0-23-16,0 0-27 0,-53-37-31 15,47 37-52-15,1 0-24 0,-4 5-50 16,1 1 10-16,-2 3 17 0,1 4 4 15,3 1-15-15,6 1-7 0,0 2-19 16,3 1 1-16,9 0 21 0,5-1 15 0,4 1 22 16,4-1 23-16,3-2 1 0,3-3 1 15,3-3 22-15,-1-3 0 0,-1-5 12 16,-4-1 0-16,0-2 16 0,-3-7 49 16,-3-4 9-16,-4-4-13 0,-4-2 7 15,-6-4 5-15,-6-3-30 0,-2-2-35 16,-6 2-5-16,-8 2-3 0,-2 1-4 15,-4 5-30-15,-1 3 0 0,0 5-33 16,-1 1-22-16,6 2-43 0,-1 5-65 0,7 1-55 16,3-1-71-16,3 2-103 0,4 0-171 15,0 2-146-15,12 1 19 0,-3 0-94 16</inkml:trace>
  <inkml:trace contextRef="#ctx0" brushRef="#br0" timeOffset="161553.37">22673 11400 825 0,'0'0'1487'0,"0"0"-1067"0,0 0 19 16,0 0 23-16,0 0-150 0,-20-64-30 0,14 56-71 16,1 2-35-16,2 2-28 0,0 0-19 15,1 2-16-15,2 1-15 0,0 1-43 16,0 0-55-16,0 0-31 0,0 0-45 15,0 7-37-15,0 4 21 0,0 6 92 16,0 6 37-16,3 4-13 0,2 5-5 16,-1 3 5-16,3 4 7 0,0-1-10 15,2 2-3-15,0 0-15 0,3 1 13 0,0-1-16 16,2-2 3-16,-2-2 0 0,0-1-3 16,-3-5-60-16,0 0-54 0,-1-4-67 15,-3-2-38-15,2-5-85 0,-1-1-140 16,1-2-157-16,2-6-71 0,5-4-90 15,2-5 16-15,0-1 13 0</inkml:trace>
  <inkml:trace contextRef="#ctx0" brushRef="#br0" timeOffset="161833.06">23025 11810 988 0,'0'0'1158'0,"0"0"-709"16,0 0-56-16,0 0 6 0,0 0-91 16,0 0-22-16,-9-74-32 0,4 66-58 15,-1 2-8-15,0 2-71 0,1 1-52 16,4 3-62-16,-1 0-3 0,0 0-86 15,1 0-40-15,1 7-60 0,0 4 140 16,0 5 33-16,0 2 10 0,9 1-22 0,2 2 7 16,4-2 15-16,4-1 0 0,4-2 3 15,4-2 16-15,2-4 30 0,4-4 7 16,-1-3-6-16,1-3 8 0,-4 0 4 16,-2-3 15-16,-5-4-3 0,-4-4 24 15,-5-1 9-15,-1-5-24 0,-4-3-62 16,-1 0-18-16,-3-1-24 0,2 2-62 15,-5 1-3-15,1 3-43 0,-1 2-68 16,1 1-96-16,-1 3-137 0,4-1-193 16,-1 2-196-16,0 2-535 0</inkml:trace>
  <inkml:trace contextRef="#ctx0" brushRef="#br0" timeOffset="162388.56">23456 11653 1426 0,'0'0'793'0,"0"0"-266"0,0 0-133 0,0 0-129 15,0 0-109-15,0 0-49 0,0 0-40 16,0 0 21-16,0 0 13 0,0 0-14 16,0 0-17-16,37 65-17 0,-31-51-15 15,-2 0-35-15,-2 2 9 0,1-2 1 16,-2-3-1-16,1 1-10 0,2-3 1 16,-1-1 0-16,-2-3-3 0,0-3-35 15,2 0-8-15,-3-2 8 0,3 0 35 16,0 0 28-16,0-4 41 0,3-4 5 15,2-3-74-15,4-4-2 0,0-3 0 16,3-1-23-16,-1 0 25 0,-2 3-2 0,1 2 2 16,2 4-13-16,-2 1 13 15,1 0 25-15,3 3-12 0,1 0-10 0,-2 3 12 16,4 1-12-16,-1 2 19 0,1 0 9 16,0 3-25-16,-3 3-6 15,-1 3-1-15,-3 3 1 0,0-1 0 0,-2 1 0 16,-2 0 2-16,0-2-1 0,-5-1-1 15,0 1 0-15,-1-2-2 0,-3-2 1 0,0 2-2 16,0-4-9-16,0 0-4 0,0-3 4 16,0 0-7-16,0-1-3 0,0 0 22 15,0 0 59-15,-3 0 41 0,3-6-26 16,-3-1-49-16,3-4-23 0,0-1 13 16,0-1-2-16,3 1 17 0,5-2-2 15,3-2-28-15,6 2 0 0,1 1-21 16,3 2-7-16,2 1-3 0,3 5 28 15,0 3 2-15,1 2 0 0,1 0 0 16,-2 0-12-16,1 2 12 0,-1 6-14 16,-4 1-10-16,-5 3-9 0,-2 0-3 0,-7 1 3 15,-5 4 15-15,-3 0 1 0,0 0 2 16,-9 2 14-16,-3-1-110 0,-1 1-67 16,-4 0-60-16,-1-1-128 0,-1 0-199 15,5-6-427-15,-5 5-679 0</inkml:trace>
  <inkml:trace contextRef="#ctx0" brushRef="#br0" timeOffset="162812.5">24463 11691 1623 0,'0'0'756'16,"0"0"-318"-16,0 0-50 0,0 0-3 0,0 0-72 15,0 0-56-15,0 0-101 0,0 0-75 16,0 0-81-16,0 0-10 0,0 0-76 15,31-24-44-15,-31 31 130 0,0 4 12 16,1-1-12-16,0-1-20 0,-1 1-9 16,0-2 14-16,0-2-4 0,0-1-22 0,0-1-3 15,0-2-7-15,0-2 10 0,0 0 41 16,0 0 56-16,0 0 42 0,0-6 33 16,0-1-112-16,0-4-19 0,2-1 0 15,3-2 22-15,0-2 15 0,3 2 10 16,1 1 27-16,2 0-6 0,1 3-31 15,2 1-3-15,4 1-18 0,2 0 8 16,0 0 13-16,5 2-3 0,-1 0 10 0,1 2 8 16,0-1 46-16,3 2-96 0,-3 2-2 15,3 1 31-15,1 1-19 0,-1 5-12 16,-1 4 0-16,0 0-3 0,-4 2-28 16,-2 1 1-16,-3 0 8 0,-2 3 7 15,-3-1-10-15,-4 2 4 0,-5 0-41 16,-4 1-46-16,0 1-43 0,-9 0-76 15,-11 3-112-15,-2 0-212 0,2-5-447 16,-16 5-649-16</inkml:trace>
  <inkml:trace contextRef="#ctx0" brushRef="#br0" timeOffset="163970.51">26200 11469 1778 0,'0'0'729'0,"0"0"-346"16,0 0-49-16,0 0-19 0,0 0-66 15,0 0-82-15,0 0-98 0,0 0-69 16,0 0-20-16,0 0 20 0,0 0 24 16,-35 27 5-16,36-7 6 0,5 2-7 15,2 2 6-15,-1 0-12 0,1-2 0 16,0 0-22-16,-3-2-13 0,0-3-58 15,-2-5-27-15,0 0-59 0,0-5-61 16,-2-1-64-16,1-1-80 0,0-4-66 0,-1-1-115 16,2 0 10-16,-1-9 21 0,1 0-58 15</inkml:trace>
  <inkml:trace contextRef="#ctx0" brushRef="#br0" timeOffset="164098.37">26293 11421 1330 0,'0'0'754'0,"0"0"-211"15,0 0-108-15,2-67-94 0,-2 53-116 16,0 4-108-16,0 2-66 0,0 3-51 15,0 0-15-15,0 4-32 0,-2 1-140 16,2 0-147-16,-1 1-160 0,-1 6-10 16,2 3-120-16,-1-2-387 0</inkml:trace>
  <inkml:trace contextRef="#ctx0" brushRef="#br0" timeOffset="164453.66">26768 11471 1406 0,'0'0'465'0,"0"0"-154"16,0 0 116-16,0 0-12 0,0 0-73 16,0 0-79-16,0 0-29 0,18-66-62 15,-28 58-80-15,-6 2-79 0,-4 0-13 16,-6 3-53-16,-4 3 8 0,0 0 16 0,-2 3-5 16,6 6 9-16,1 0-6 15,5 2-10-15,7 1-22 0,3 1-13 0,3-2-22 16,6 2-9-16,1 2 11 0,3-3 23 15,11 2 38-15,5-1 35 0,10 0 21 16,8-1 11-16,8-1 41 16,6 0 83-16,0-4-30 0,1 1-6 0,-3 0-1 15,-3-1-11-15,-8 0 4 0,-7-1-53 16,-9-1-34-16,-11 0-22 0,-5-3 16 16,-6 2-19-16,0-2-21 0,-3 3 21 0,-5 2 37 15,-9 2 35-15,-8 0 15 16,-10 0-7-16,-8 0-80 0,-3-3-80 0,-2 0-66 15,3-2-35-15,7-2-58 0,6 1-92 16,9 0-169-16,4 0-231 0,7 0-616 16</inkml:trace>
  <inkml:trace contextRef="#ctx0" brushRef="#br0" timeOffset="164855.66">27697 11101 1793 0,'0'0'784'0,"0"0"-363"16,0 0-12-16,0 0-35 0,0 0-34 15,0 0-35-15,0 0-30 0,0 0-67 16,0 0-82-16,0 0-59 0,0 0-67 0,-17-52-47 16,18 60-69-16,4 4 24 0,3 4 92 15,2 4 3-15,0 5-3 0,3 0 0 16,2 5 3-16,-2 1 9 0,0 0-10 15,-2 1 17-15,-1-1-18 0,-3 0-1 16,1 0-126-16,-4 0-31 16,0-2 2-16,-1 0-87 0,0-3-113 0,-3-2-123 15,0-6-149-15,0-5-104 0,0-4-461 16</inkml:trace>
  <inkml:trace contextRef="#ctx0" brushRef="#br0" timeOffset="165202.44">27792 11433 1053 0,'0'0'716'0,"0"0"-310"15,0 0 4-15,0 0-20 0,0 0-80 16,17-73-87-16,-8 67-68 0,5-2-101 16,5 2-32-16,1-1 3 0,6 2 16 15,0 1 10-15,0 1-4 0,-3 1-3 16,-1 1 12-16,-4 1-2 0,2 0-16 16,-3 0-38-16,-1 1 0 0,4 3-10 15,-2 1 10-15,-2 0 11 0,-1 2-11 0,-5-1-28 16,-1 1-11-16,-4 0 2 0,2 2 15 15,1 0 3-15,0 3 19 0,3-2 0 16,3-1 22-16,0 1-7 0,3-2 4 16,-2-3 6-16,-1-1 17 0,-1-3 17 15,-3-1 19-15,-1-1 25 0,-2-7 148 16,-4-1-33-16,-1-3-49 0,-2-4-53 16,0-2-30-16,-8-2-25 0,-3-1-58 15,-4 1-3-15,-2 2-34 0,-2 4-8 16,-1 3-19-16,1 3-25 0,1 4-122 0,2 4-67 15,2 0-91-15,3 3-135 0,5 6-123 16,6 0-92-16,0 0-296 0,15 1-281 0</inkml:trace>
  <inkml:trace contextRef="#ctx0" brushRef="#br0" timeOffset="165831.41">29011 10682 248 0,'0'0'551'0,"0"0"-82"0,0 0 19 16,0 0-66-16,0 0-40 0,0 0 7 15,0 0 5-15,0 0-42 0,0 0-63 16,0 0-184-16,0 0-105 0,5-40-13 0,-5 40-6 16,0 4 19-16,3 5-35 0,0 3 35 15,4 1 57-15,-3 7 18 0,2 2-41 16,0 2-12-16,2 5 19 0,-1 0-4 16,-1 2-37-16,0 1 0 0,0 4-30 15,0 0 27-15,0 1 3 0,0 2 50 16,-1-1-27-16,1-2-21 0,-1-3 61 0,1-5-17 15,0-2-21-15,-3-5 0 0,0-7-13 16,-3-4-12-16,0-3-49 0,0-6-17 16,0-1 9-16,0 0 57 0,0 0 62 15,0 0 27-15,0-1 23 0,0-6 42 16,0-3-102-16,-2-4-34 0,2-3-15 16,0-1-3-16,0 0-10 0,6 3 10 15,1 0 2-15,3 5 26 0,0 2-27 16,3 2-1-16,6 1-42 0,2 3-17 15,4 1-8-15,4 1 27 0,1 0 40 16,2 5-11-16,-2 2 11 0,1 0 1 0,-6 1-1 16,3 2-2-16,-2 2-44 0,0 2 46 15,-1 3 9-15,-1 1 13 0,-6 0-7 16,-4 0-15-16,-9-2-40 0,-5-1 19 16,-7-1 21-16,-9 1 52 0,-8 0 4 0,-7 0-10 15,-5-2 3-15,-1-3-12 0,-6 1-37 16,7-5-55-16,2-1-69 0,7-2-2 15,6-3 14-15,4 0-15 0,5-1-48 16,2-5-52-16,5 0-69 0,5-2-80 16,2-1-235-16,6 3-521 0</inkml:trace>
  <inkml:trace contextRef="#ctx0" brushRef="#br0" timeOffset="166149.41">29577 11244 1286 0,'0'0'492'0,"0"0"-38"0,0 0-31 16,0 0-85-16,0 0-114 0,0 0-83 15,0 0-49-15,79-16-16 0,-51 11-10 16,4 3-9-16,3 0-19 0,-1-1-12 0,2-2-7 16,-4-1 0-16,-2-1 9 15,-1-2 25-15,-7-4-15 0,-2-1 6 0,-6-3-31 16,1 1-13-16,-7-1 19 0,-3 1 43 16,-2 3-7-16,-3 2 54 0,0 3 3 15,-9 1-59-15,-2-1-53 0,-7 3-16 16,-5 1-30-16,-6 3-7 0,-2 1 15 15,-1 1-2-15,0 8-16 0,5 2 4 16,4 5 5-16,5 2 35 0,6 1 12 16,4 3 3-16,5 0 32 0,3 1 6 15,2 1 0-15,11 0-28 0,6-1 11 16,6-1 5-16,10-1 17 0,10 0-46 0,5-3-3 16,9-3-163-16,0-2-51 15,3-2-83-15,-3-6-166 0,-4-3-178 0,-14 1-675 16</inkml:trace>
  <inkml:trace contextRef="#ctx0" brushRef="#br0" timeOffset="167006.2">30747 10855 1357 0,'0'0'1072'16,"0"0"-656"-16,0 0-28 0,0 0 19 15,0-65-79-15,-2 56-28 0,-1 4-67 16,3 1-36-16,-1 3 3 0,-1 1-41 15,2 0-86-15,0 0-73 0,0 0-12 16,0 3-58-16,0 0-40 0,0 7-37 16,3 3 125-16,2 5 21 0,2 4 1 15,-2 4 18-15,1 1-3 0,2 1 0 16,0 3-15-16,1 0 0 0,-1 0 28 16,1-1-25-16,0-2 9 0,-4-1-9 15,1-4 13-15,-1-1-16 0,0-4 0 16,-2-1-83-16,1-4-22 0,-1-3 16 0,0-2 9 15,-1-4-4-15,-2-3 38 0,0-1 46 16,0 0 83-16,0 0 38 0,-6-5-17 16,-5-4-104-16,-3-6-24 0,-6 1 2 15,-3-3 1-15,3 4 8 0,-2 0 13 16,2 2-92-16,1 4 92 0,2 1 83 0,1 2-52 16,1 3-9-16,-4 1-20 0,0 0-2 15,1 7-1-15,-2 0-12 0,3 5-21 16,4-1-15-16,3 2 9 0,6 3 6 15,3-3-3-15,1 1 0 0,9 0 2 16,5-1 24-16,7-1 11 0,6-4 25 16,7-1 0-16,0-2-25 0,5-4-41 15,3-1-64-15,0 0-95 0,0-1-131 0,-2-4-173 16,-1-2-93-16,-2-1-193 0,-5-2-37 16,-9 3 9-16</inkml:trace>
  <inkml:trace contextRef="#ctx0" brushRef="#br0" timeOffset="167744.53">31074 11172 329 0,'0'0'1080'0,"0"0"-599"15,0 0-11-15,0 0-28 0,0 0-53 16,0 0-39-16,0 0-34 0,0 0-188 0,0 0-65 16,0 0-63-16,36-35-1 0,-18 27 1 15,3-2 2-15,5 0 27 0,5 1-10 16,3-1-6-16,3-1-13 0,-3 3-4 16,0-3 4-16,-7 2-2 0,-7-1 2 15,-1-2-66-15,-7 1-50 0,-1-1-1 16,-5 3 111-16,-3 0 6 0,-3 3 28 15,0-1 1-15,-6 2 8 0,-5 2-37 0,-6-2 0 16,-6 3 13-16,-7 0-1 0,-1 2-9 16,-6 0-2-16,1 4-1 0,2 2-4 15,3 1 4-15,6 4 0 0,2-1 12 16,3 4-12-16,6 0-28 0,3 4 3 16,2-1 21-16,4 0 1 0,5 0-9 15,0-2-4-15,2 0 3 0,8-1 11 16,2-1 0-16,3 2 2 0,3-5 3 15,4 0 22-15,3-3 4 0,2-2 18 16,5-3-3-16,5-2 3 0,2 0-9 16,3-6-31-16,2-3-7 0,-2-3-61 15,-4-3-27-15,-4 0 29 0,-4-4-1 0,-4-3-16 16,-6 3-9-16,-4-3 47 0,-3 1-13 16,-6 0 51-16,-7 2 0 0,0 2 51 15,-4 2 6-15,-8-1-41 0,-5 4-4 16,-1 1 17-16,0-1 2 0,1 4 35 15,4 2 19-15,4 1 13 0,2 4 3 0,6-1-11 16,1 2-87-16,0 0-3 0,4 0-121 16,7 8-21-16,6 1 142 0,5 5 125 15,4 1-27-15,2 3-30 0,-1 0-24 16,-4 3-10-16,-3 0-18 0,-5 0-15 16,-4-1 1-16,-6-1-2 0,-2 2 0 15,-3-2 2-15,-3-1 1 0,-6-4-3 16,-5 1-2-16,1-4-23 0,-2-2-40 0,4-2-16 15,3-3 0-15,3-2-15 16,2-2 15-16,3 0 43 0,0-2 16 0,0-5 22 16,0-2-41-16,5-3-6 0,4-1-19 15,4-5 21-15,2 0 42 0,-2-2 3 16,2-1 67-16,0 1 21 0,1 1 22 16,-5 1-13-16,4 0-11 0,-2 1-39 0,2 1 6 15,0 3 19-15,1 2 18 0,-3 3-25 16,-2 3-19-16,4 2-34 0,-5 3-12 15,3 0-22-15,-5 2-18 0,4 4 2 16,-1 5-2-16,1 1 25 0,-3 2-94 16,1 3 109-16,-5 1 3 0,0 0-3 15,-4-1-151-15,1-2-37 0,-2 1-40 16,0-3-150-16,0-2-193 0,0-3-248 16,-5-2-926-16</inkml:trace>
  <inkml:trace contextRef="#ctx0" brushRef="#br0" timeOffset="167869.31">32028 10858 293 0,'0'0'1293'0,"0"0"-1043"0,0 0 88 16,18-71-2-16,-18 61-129 0,0 5-85 15,0 4-122-15,-1 1-58 0,-5 4-442 16,1 4-62-16,0 2-72 0,2 4-428 0</inkml:trace>
  <inkml:trace contextRef="#ctx0" brushRef="#br0" timeOffset="168311.98">32324 10915 1507 0,'0'0'636'0,"0"0"-121"15,0 0-27-15,0 0-211 0,0 0-83 0,0 0-36 16,-100-35-23-16,73 34-38 0,-1 0-42 16,3 1-52-16,2 0-3 0,2 7-52 15,3 1 9-15,4 2-133 0,4 3 176 16,3 0 0-16,2 1-58 0,5-1-24 15,0 0 3-15,2-2 12 0,8 2 26 16,3-1 18-16,4 1 21 0,3-2 1 0,2 0-1 16,3-4-1-16,-1 0 3 0,0-3 3 15,0-4 51-15,-1 0 25 0,-2-5 54 16,-5-3 25-16,1-1 34 0,-6-1 27 16,-2-2 22-16,-3 1-9 0,-1-4-51 15,-1 1-28-15,-2 1-28 0,0 3-31 16,1 2-18-16,-3 4-15 0,2 4-61 15,-1 0-3-15,-1 0-79 0,0 7-52 16,2 4 9-16,0 7 125 0,0 4 18 16,1 7-18-16,-3 3 0 0,0 0 21 15,0 4-2-15,-2-2-17 0,-6-2 28 0,-2-4-27 16,-4-2 28-16,-1-3-7 0,-5-4-3 16,-4-3 22-16,-1-2 21 0,-6-4-64 15,2-2-18-15,1-4-281 0,0-4 250 16,5 0-116-16,6-4-41 0,3-8-73 0,6-2-74 15,8-8-193-15,0-2-126 0,17-7-352 16,-2 5-74-16</inkml:trace>
  <inkml:trace contextRef="#ctx0" brushRef="#br0" timeOffset="169296.47">32541 10890 1273 0,'0'0'1269'0,"0"0"-876"15,0 0 23-15,0 0-4 0,0 0-122 0,0 0-118 16,0 0-129-16,0 0-43 0,0 0-99 15,0 0 11-15,0 0 88 0,10 25 38 16,-10-7-16-16,-2 4-10 0,-1-1-12 16,1 2-1-16,-1-4-2 0,3-1 1 15,-3-4 2-15,0-4 0 0,2-5-10 16,-1-1-72-16,1-4 82 0,-1 0 0 16,2 0 122-16,-3-6 52 0,3-3-161 15,-1-3-13-15,1-2 0 0,1-3-34 0,8-1-7 16,8 0 32-16,2-1 9 0,4 1 1 15,2 1 27-15,1 4 15 16,-1 3 1-16,0 5-7 0,-3 2-12 0,-1 3 6 16,4 0-19-16,1 3 0 0,-5 5-12 0,2-1-18 15,-3 1-16-15,-8 2-34 0,-5 2-7 16,-1 0 29-16,-5 0 14 0,-1 1-58 16,0 0-24-16,-8 3-33 0,1-2-61 15,-4-2-170-15,2 3-192 0,1-6-200 16,4-3-229-16,4-2 565 0,1-3 187 15,10-1 142-15,1 0 7 0,0 0 98 16,-2 0 183-16,-4 0 335 0,0-2 114 16,-1-2-4-16,0-1-162 0,5-2-153 15,0 1-79-15,4-2-176 0,3-1 92 16,6 0 63-16,3-1-80 0,5-2-85 16,2-1-17-16,1 0 7 0,1-3-38 0,-3 2 0 15,-6-2 0-15,-7 3 35 0,-7 1 12 16,-7 1 57-16,-5 1 3 0,-5 1 38 15,-9 1-74-15,-2-1-49 0,-2 4-22 16,-5 0 0-16,1 2-1 0,-1 2-18 0,0 1-15 16,4 0-3-16,-1 4 2 15,3 5-5-15,3 1-24 0,1 3 1 0,4 1 29 16,1 4 21-16,4-1-15 0,4 1-3 16,0-1 12-16,3 1 19 0,6-3 16 15,3 2 7-15,0-3-11 0,1-3 1 16,3 0 9-16,-2-5 9 0,6-2 3 15,0-2 17-15,2-2-51 0,6-4-13 16,2-5-90-16,5-4-7 0,2-4-61 16,2-2-25-16,0-4 14 0,-2-5 6 15,3 0 0-15,-1-4 60 0,-3 0 49 16,-2-2 67-16,-8 3 39 0,-4 1 100 0,-8 5 149 16,-9 3 24-16,-5 6-2 0,0 3-8 15,0 4-66-15,-4 2-10 0,1 3-16 16,2 3-75-16,-1 1-79 0,2 0-56 0,0 0-74 15,0 3-61-15,0 5-46 16,0 3 97-16,-3 3 84 0,0 8 11 0,2 1-10 16,-1 3-1-16,1 1 2 0,0 0 10 15,-1-1-12-15,1-3 2 0,-1-3 14 16,-2-2 2-16,4-3 1 0,-1-5-13 16,-1-3-6-16,2-4-43 0,0-3 21 15,-3 0 22-15,0 0 77 0,-2 0-9 16,-6 0-19-16,-4 0-9 0,-8-1-40 15,-5 0-37-15,1 1 21 0,2 0 16 16,5 0 21-16,7 0-21 0,5 0-46 16,5 3-25-16,1 1 10 0,2 2 17 15,0 0 20-15,0 0 2 0,0 5 22 0,10-2 9 16,3 2 22-16,4 2 6 0,5 2 13 16,7-6-7-16,3 3-43 15,3-1-13-15,2-4-125 0,-1-2-129 0,-2 2-98 16,-3-3-119-16,-7-3-121 0,-8 0-207 0,-2-1-849 15</inkml:trace>
  <inkml:trace contextRef="#ctx0" brushRef="#br0" timeOffset="171769.45">9589 14543 26 0,'0'0'489'0,"0"0"-140"0,0 0-118 15,0 0-22-15,0 0-33 0,0 0-36 16,0 0-43-16,0 0-38 0,0 0-30 16,0 0-26-16,3-36-3 0,-3 33 0 15,0-1 0-15,0-1 59 0,0 2 57 16,0-1 40-16,-1 0 22 0,1 2-3 15,-2-1 2-15,2 0-3 0,-1 1-13 16,1-1-17-16,-2 2-16 0,1-1-10 16,-1 0-1-16,2 0 13 0,-3 0-1 0,3 1-3 15,-1 1-16-15,-1 0-27 0,1 0-77 16,1 0-6-16,-2 1-101 0,1 6-63 16,1 3 73-16,0 5 91 0,0 5 25 15,0 4-22-15,0 2-3 0,3 2 13 16,4 2 9-16,-1-1-6 0,1 2-14 15,2-1 36-15,-2-2-35 0,-1 0 13 0,4-3-13 16,-3-3 0-16,-1-1 19 16,0-5-22-16,-2-2-33 0,-1-3-49 0,1-4 10 15,-3-1 2-15,2-4-15 0,-3-2-36 16,0 0 29-16,0-6 89 0,0-7-217 16,0-4-201-16,0-6-213 0,0 4-436 15</inkml:trace>
  <inkml:trace contextRef="#ctx0" brushRef="#br0" timeOffset="171955.37">9609 14476 813 0,'0'0'1033'0,"0"0"-634"16,0 0-34-16,0 0-46 0,0 0-8 15,0 0-63-15,0 0-87 0,0 0-145 0,0 0-16 16,0 0-44-16,0 0 44 0,68-28 28 16,-32 33-2-16,0 6-26 15,-2 1-19-15,-2 4-13 0,-6 2 7 0,-1 1 3 16,-5 2 18-16,-3-2-24 0,-2-1-58 15,-2-1-57-15,2-3-61 0,-3-1-56 16,2-3-130-16,-1-2-155 0,-1-3-226 16</inkml:trace>
  <inkml:trace contextRef="#ctx0" brushRef="#br0" timeOffset="172135.25">10288 14368 1433 0,'0'0'1019'0,"0"0"-606"0,0 0-23 0,0 0-106 15,0 0-104-15,-85-32-35 0,52 35-45 16,-3 7-11-16,1 2-20 0,2 3-16 16,1 0-53-16,3 5-19 0,4-1-12 0,2 3 28 15,2 0-22-15,4 1 6 0,4-2-85 16,3-1-75-16,4-2-36 0,5-1-71 16,1-1-82-16,3-4-77 0,8 0-109 15,-2-5-259-15</inkml:trace>
  <inkml:trace contextRef="#ctx0" brushRef="#br0" timeOffset="172357.84">10338 14384 1956 0,'2'-15'815'0,"-2"9"-366"0,0 0-89 0,-5 2-7 0,1 0-49 0,0 2-80 0,0 39-101 0,1 14-123 0,3 7-146 0,0 8 146 0,10-35-1 16,4-1-36-16,1-1-44 0,0-1-53 0,-2-1-86 15,2-1-63-15,-4-2-162 0,2-2-174 16,-3-5-395-16,2-2-590 0</inkml:trace>
  <inkml:trace contextRef="#ctx0" brushRef="#br0" timeOffset="172656.48">10613 14715 1243 0,'0'0'1284'16,"0"0"-794"-16,0 0-82 0,0 0-50 16,0 0-49-16,0 0-94 0,-41-66-69 15,35 61-38-15,2 4-40 0,1-1-68 0,1 2-25 16,1 0-95-16,-1 7-73 0,2 2 109 16,0 2 72-16,0 3 10 0,8 1-23 15,2 0-3-15,9 0-19 0,2 1 2 16,5-2 4-16,3-2-6 0,1-4 0 15,2-2 18-15,1-5 29 0,-4-1 41 0,-3-2 9 16,-2-6 22-16,-4-2 38 0,-6-3 46 16,0-3-13-16,-3-1-29 0,-3-3 15 15,-1-2-30-15,1-1-47 0,-3 0-52 16,-1 2-9-16,2 3-31 0,0 3-31 16,2 3-111-16,1 2-84 0,1 3-164 15,4 3-172-15,-2 2-156 0,0 2-393 16</inkml:trace>
  <inkml:trace contextRef="#ctx0" brushRef="#br0" timeOffset="173009.26">11083 14523 1941 0,'0'0'815'0,"0"0"-375"0,0 0-118 16,0 0-76-16,0 0-92 0,0 0-100 15,0 0-54-15,88-30-22 0,-69 41 22 16,1 0-1-16,-3 4-18 0,-3 2 16 0,-6 0 2 15,-2-2 1-15,0 3 22 0,-5-2-4 16,-1-3-2-16,0 0-13 0,0-4 0 16,0-2 1-16,0-1 9 0,0-3-13 15,0 0-59-15,0-3-10 0,0 0 24 16,0 0 44-16,0 0 1 0,0-5 63 0,3-4 75 16,1-4-135-16,2-2 27 0,0-6 88 15,5-4 1-15,-2 0 45 0,3-1-34 16,-1 3-72-16,-1 2 35 0,-2 7 42 15,-3 5 76-15,-1 4-22 0,-4 2-74 16,2 3-115-16,-2 0-3 0,0 0-79 16,3 4-43-16,3 3-18 15,2 0 143-15,5 6 19 0,5 1-19 0,2 0-43 16,4 1-88-16,6 0-29 0,1 1-49 16,3-1-127-16,-1-1-240 0,-5-4-406 0,8 1-491 15</inkml:trace>
  <inkml:trace contextRef="#ctx0" brushRef="#br0" timeOffset="174652.43">12385 14559 2161 0,'0'0'672'0,"0"0"-361"15,0 0-43-15,0 0 58 0,0 0-53 16,0 0-106-16,0 0-95 0,0 0-72 16,0 0-53-16,0 0 25 0,71-52 26 15,-28 38-20-15,3 1-12 0,3 2 9 16,-3 1 22-16,-2 4-25 0,-4 5-117 16,-7 1-91-16,-9 1-120 0,-8 8-166 15,-12 3-215-15,-4-3-348 0</inkml:trace>
  <inkml:trace contextRef="#ctx0" brushRef="#br0" timeOffset="174770.34">12527 14720 1038 0,'0'0'823'0,"0"0"-430"0,0 0-99 0,0 0-75 16,101-21-61-16,-36 4-46 0,14-1-67 16,15-3-45-16,10-3-58 0,5 2-192 15,0 2-212-15,-27 4-281 16</inkml:trace>
  <inkml:trace contextRef="#ctx0" brushRef="#br0" timeOffset="175629.61">14097 14222 1358 0,'0'0'504'0,"0"0"-183"0,0 0 22 0,0 0 57 16,0 0-35-16,0 0-32 0,0 0-58 16,0 0-15-16,0 0-29 0,-36-67-55 15,33 65-28-15,3 1-41 0,0 1-58 16,0 0-49-16,0 0-17 0,0 1-44 16,0 6-68-16,0 7-32 0,4 5 161 15,2 8 12-15,1 4-12 0,-1 4 31 0,0 2-28 16,1 1 10-16,-1 0-11 0,0-2 0 15,-1 0 10-15,3-1 4 0,0-4-13 16,1-4-3-16,0-4-10 0,0-3-132 16,-3-7-19-16,0-1-29 0,-3-5-53 15,1-3-60-15,-4-2-60 0,0-2 78 16,0 0 85-16,-4-8-142 0,0-2-303 16,1 0-465-16</inkml:trace>
  <inkml:trace contextRef="#ctx0" brushRef="#br0" timeOffset="175831.43">14086 14228 1281 0,'0'0'1106'0,"0"0"-702"0,0 0-35 0,0 0 48 16,-32-66-58-16,29 57-20 0,3 1-101 15,0 3-74-15,1 0-75 0,8 2-89 16,2-3-25-16,11 2-30 0,5 1-3 16,8 2 40-16,4 1 17 0,1 0-32 15,3 7-4-15,-4 5-22 0,-3 3 16 16,-1 2 16-16,-3 2 26 0,-5 0 0 15,-2 1-145-15,-4 0-13 0,-3-1-30 16,-3-1-95-16,-2-1-221 0,-2-3-184 16,-2-4-490-16</inkml:trace>
  <inkml:trace contextRef="#ctx0" brushRef="#br0" timeOffset="176041.48">14936 14096 1342 0,'0'0'1287'0,"0"0"-786"0,0 0-74 0,0 0-43 15,0 0-73-15,-51-71-125 0,32 64-78 16,-1 3-49-16,-3 4-25 0,-1 0-34 16,-4 9-3-16,-1 4-28 0,1 5 6 15,-3 4 1-15,3 0 21 0,3 2-16 16,2-2-24-16,7 2-106 0,2-5-32 16,4 0-29-16,2-3-32 0,5-2-76 15,2-4-59-15,1 1-44 0,1-5-71 16,8-1-164-16,-3-3-398 0</inkml:trace>
  <inkml:trace contextRef="#ctx0" brushRef="#br0" timeOffset="176260.77">14859 14050 1107 0,'0'0'648'0,"0"0"-106"16,0 0 58-16,41-78-130 0,-36 65-55 16,-2 5-6-16,-1 4-105 0,-1 3-88 15,-1 1-60-15,0 0-67 0,0 0-89 0,0 1-6 16,-1 3-64-16,-1 4-29 0,1 4 58 15,-1 4 41-15,2 5 19 16,0 5-19-16,0 2-22 0,8 4 22 0,1 1 14 16,3 4 4-16,0 0 10 0,1 2-7 15,0-1-21-15,-1 1-24 16,-3-1-75-16,-1 0-67 0,0-1-45 0,-1 1-77 16,3-2-156-16,-1-3-239 0,2-9-461 15,6 5-615-15</inkml:trace>
  <inkml:trace contextRef="#ctx0" brushRef="#br0" timeOffset="176623.47">15342 14479 1672 0,'0'0'788'0,"0"0"-331"16,0 0-140-16,0 0 8 0,0 0 6 0,-83-57-64 16,55 54-89-16,-2 1-57 0,-1 2-26 15,3 0-27-15,2 4-31 0,6 2-37 16,4 2-42-16,4 4-26 0,2 2 10 15,6 0 11-15,2 0-49 0,2 3-47 16,2-3-4-16,7-1-14 0,-1-3 23 16,5 1 21-16,2-4 16 0,2-2-7 15,-1-1-13-15,-1-1 15 0,0-2 39 16,1-1 38-16,-3 0 29 0,0 0 0 16,-2 0 26-16,-1-2 3 0,3-1 44 0,-1 0 77 15,-1-2 28-15,-1 2-1 0,-1-3-16 16,1 0 12-16,-1-2 8 15,-2-1-13-15,3 2-14 0,-1-1-43 16,-2 1-49-16,-1 2-50 0,-2 1-12 0,1 3-40 16,-3 1-18-16,2 0-1 0,-2 0-34 15,1 1-142-15,1 5-41 0,2-1-58 16,6 1-101-16,0 1-81 0,-1-2-235 16,4 1-765-16</inkml:trace>
  <inkml:trace contextRef="#ctx0" brushRef="#br0" timeOffset="176996.81">15446 14448 1979 0,'0'0'654'16,"0"0"-239"-16,0 0-20 0,0 0-56 15,0 0-72-15,10-69-85 0,-3 63-70 16,0 2-44-16,3 2-27 0,3 2-26 16,3 0 1-16,2 0 5 0,3 4-12 15,-2 1 4-15,1 0-15 0,-3 3 2 0,-1 1 0 16,-2 0 1-16,-2 0-1 0,-2 0-2 15,-3 0-20-15,-4 1 19 0,-1-1-12 16,-2 3 11-16,0-1-8 0,0 2-34 16,0-2-47-16,0-4-35 0,0 0-9 15,0-5 7-15,0 0 57 0,0-2 73 0,0 0 106 16,3-4 61-16,-1-5 17 0,3-3-168 16,-1-2-13-16,2-4 87 0,1-2 15 15,0 1 25-15,-1 1-20 0,1 1 7 16,-2 5 5-16,0 3-9 0,-2 2-24 15,-1 6-28-15,-2 0-58 0,0 1-3 16,0 0-80-16,1 1-42 0,2 4-12 0,4 1 85 16,2 4 48-16,4 1 0 0,1 3-88 15,4-1-46-15,2 4-26 0,1-1-56 16,8-1-159-16,4-1-212 0,-5-4-231 16,21 2-922-16</inkml:trace>
  <inkml:trace contextRef="#ctx0" brushRef="#br0" timeOffset="178242.77">17073 14183 450 0,'0'0'1334'16,"0"0"-905"-16,0 0-112 0,0 0 34 15,0 0 14-15,0 0-28 0,0 0-31 16,0 0-1-16,0 0-69 0,0 0-20 16,0 0-41-16,-26-35-43 0,23 35-46 15,3 0-39-15,0 0-47 0,0 0-58 16,0 4-46-16,0 5-71 0,0 6 70 0,7 6 105 15,3 4 0-15,-1 3 12 0,5 0 7 16,-2-1 9-16,-2-2-26 0,3-4 1 16,-4-1-3-16,-2-2-124 0,1-3-21 15,-3-2-38-15,-2-1-105 0,-3-2-144 16,0-1-165-16,0-4-194 0,-13 1-770 0</inkml:trace>
  <inkml:trace contextRef="#ctx0" brushRef="#br0" timeOffset="178373.59">17007 14397 2085 0,'0'0'717'0,"0"0"-319"0,0 0-98 0,0 0-148 16,0 0-121-16,79-67-31 0,-33 51-41 15,12-1 39-15,5 2-14 0,2-1-47 16,0 5-131-16,-5 3-64 0,-6 3-134 0,-6 3-242 16,-16 2-337-16</inkml:trace>
  <inkml:trace contextRef="#ctx0" brushRef="#br0" timeOffset="179805.78">15085 13868 1155 0,'0'0'829'0,"0"0"-411"16,0 0-246-16,0 0-8 0,0 0 13 15,0 0-33-15,0 0-54 0,0 0-33 0,0 0-21 16,0 0-1-16,0 0 3 0,-7-6-16 16,7 6-9-16,0 0 0 0,0 0-10 15,0 0-3-15,0 0-1 0,0 0-63 16,0 2-35-16,0 2 86 0,0 2 13 15,2 0 20-15,1 1-4 0,1 0 9 16,0-1 1-16,-1-2-10 0,2 0 0 0,-1-2 3 16,1-1-3-16,0-1 9 0,-2 0 13 15,0 0 45-15,0 0 63 0,2 0 30 16,3-3 7-16,1-3-26 0,5-3-48 16,1-2-65-16,4-2-29 0,3-2-14 15,2-3-1-15,4-2 0 0,5-2-34 16,4-1-91-16,8 0-76 0,5 1-73 15,7 1-71-15,-3 6-119 0,-15 4-260 0,-6 9-741 16</inkml:trace>
  <inkml:trace contextRef="#ctx0" brushRef="#br0" timeOffset="183417.79">17224 14097 401 0,'0'0'1827'0,"0"0"-1259"0,0 0-170 16,0 0-51-16,0 0-9 0,0 0-24 15,0 0-53-15,0 0-61 0,0 0-46 16,-56-40-47-16,56 40-45 0,-1 0-50 15,1 0-12-15,0 0-49 0,0 4-49 16,0 6-16-16,0 5 114 0,1 6 31 16,3 5-19-16,3 2 4 0,-1 2 5 15,3 1-21-15,1-1 0 0,0 0-3 16,0 0-9-16,2-3-4 0,-2-1-60 16,-1-2-42-16,0-2-39 0,-4-3-64 15,1-4-83-15,-3-1-104 0,-3-2-128 0,0-3-70 16,-3-3-209-16,-14-4-664 0</inkml:trace>
  <inkml:trace contextRef="#ctx0" brushRef="#br0" timeOffset="183538.36">17064 14419 460 0,'0'0'1504'0,"0"0"-992"0,0 0-132 0,0 0 11 0,0 0-95 16,-14-69-94-16,28 56-167 0,12 1-35 16,13-4-41-16,14 1 25 0,14-2-12 15,12-1 9-15,5 2-114 0,5 2-80 16,0 3-97-16,1 0-199 0,-24 5-475 15</inkml:trace>
  <inkml:trace contextRef="#ctx0" brushRef="#br0" timeOffset="184263.23">18399 13934 398 0,'0'0'717'0,"0"0"-362"16,0 0-88-16,0 0 31 0,0 0 26 16,0 0 9-16,0 0-5 0,0 0-24 15,0 0-50-15,0 0-24 0,-80-43-29 0,77 43-25 16,1 0-32-16,0 0-48 0,2 0-44 16,0 0-36-16,0 0-16 0,0 2-40 15,0 7-46-15,0 5 86 0,0 6 49 16,0 3-14-16,0 4-33 0,2 1 19 15,3 2-19-15,1 1 17 0,2-2-18 16,0 1 11-16,-1-3 4 0,-1-2-4 16,1-4-12-16,-2-3-17 0,2-3-73 15,-4-4-28-15,-1-2-28 0,1-4-31 16,-3-4-46-16,0-1-36 0,0 0 20 0,0-1 44 16,-1-6-197-16,-6-5-281 0,-2 0-534 15</inkml:trace>
  <inkml:trace contextRef="#ctx0" brushRef="#br0" timeOffset="184447.44">18294 13940 2028 0,'0'0'714'0,"0"0"-284"16,0 0-57-16,0 0-32 0,0 0-21 0,0 0-81 15,0 0-93-15,0 0-91 0,0 0-55 16,0 0-46-16,0 0-22 0,18-44-3 16,3 50 34-16,7 4 24 0,6 4 13 15,4 0 1-15,1 3-1 0,0-2-31 16,0 3-115-16,0-3-7 0,-5-1-61 0,1-2-86 15,-2-2-104-15,0-2-81 0,1-3-159 16,-10-2-484-16</inkml:trace>
  <inkml:trace contextRef="#ctx0" brushRef="#br0" timeOffset="184603.63">19011 13905 375 0,'0'0'1675'0,"0"0"-1089"0,0 0-155 0,0 0 3 15,0 0-71-15,-39-66-99 0,22 63-111 16,-5 1-72-16,-4 2-55 0,-7 4-26 0,-4 6-12 15,-6 6-13-15,2 4 13 16,1 2-4-16,3 1 4 0,6-1-63 0,6-1-49 16,8-2-53-16,4-1-59 0,6-1-81 15,4-3-83-15,3-2-125 0,3-2-168 16,6-4-394-16</inkml:trace>
  <inkml:trace contextRef="#ctx0" brushRef="#br0" timeOffset="184827.76">18927 13875 851 0,'0'0'1321'0,"0"0"-775"16,0 0-135-16,0 0 54 0,0 0-40 16,0 0-13-16,0 0-147 0,0 0-139 15,0 0-80-15,0 0-46 0,48-59-24 16,-48 67-56-16,2 2 59 0,1 6 21 16,1 2 3-16,4 2 15 0,-2 3-6 15,2 3 1-15,-3 2-1 0,4 2 9 16,-2 1-21-16,2 1-36 0,1 1-91 0,3 1-2 15,1-1-45-15,6 2-56 0,3-3-110 16,-1 0-154-16,4-5-151 0,-6-6-467 16</inkml:trace>
  <inkml:trace contextRef="#ctx0" brushRef="#br0" timeOffset="185524.43">19327 14175 1668 0,'0'0'627'0,"0"0"-285"0,0 0-17 16,0 0 46-16,0 0-6 0,0 0-41 16,0 0-52-16,0 0-76 0,0 0-128 15,10-66-25-15,16 54-6 0,7 1-22 0,4 2-14 16,1 4 2-16,2 4 19 0,-2 1-22 16,-4 4 0-16,-1 6-3 15,-4 3 1-15,-6 3-10 0,-4 3-4 0,-2 0 4 16,-6 2 11-16,-6-2-1 0,-2 0-1 15,-3 0 1-15,-1-1 1 0,-8-1 1 16,-1 0-3-16,-3-4-27 0,4-1-51 0,1-5-8 16,2-2 5-16,4-4 12 15,-2-1 13-15,4 0 59 0,0 0 38 0,0-3 77 16,0-7-115-16,0-4-10 0,2-6-46 16,2-3 19-16,2-4 9 0,1-2 28 15,0 1 41-15,3 0 27 0,-3 1 47 16,1 2-41-16,-2 6-6 0,-2 2 40 15,-1 8 21-15,-1 3 79 0,-2 3-28 16,2 2-104-16,-2 1-76 0,0 0-72 16,1 5-68-16,2 6-56 0,4 4 153 15,1 5 43-15,4 2 3 0,3 1 22 16,2 2-25-16,4-3-59 0,5-2-39 0,2 1-35 16,4-3-65-16,1-3-125 0,2-3-116 15,-3-3-109-15,-1-3-170 0,-11-3-621 16</inkml:trace>
  <inkml:trace contextRef="#ctx0" brushRef="#br0" timeOffset="187548.58">20129 14345 284 0,'0'0'564'0,"0"0"-183"16,0 0-127-16,0 0-88 0,0 0-65 0,0 0-49 15,0 0-30-15,0 0-22 0,0 0-58 16,0 0-30-16,-9 0-13 0,7 0-3 16,2 0-7-16,0 0-16 0,-1 0 49 0,1 0 78 15,-2 0 26-15,2 0 85 0,0 0 13 16,-1-1-40-16,1 0-35 0,0-2-16 16,0 2-11-16,0-2 1 0,0 0 0 15,0 1 3-15,0 1-16 0,0-2-10 16,3 2-88-16,0-2-84 0,0 0-128 15,3 1-186-15,-1-1-156 0,-25 32 642 0</inkml:trace>
  <inkml:trace contextRef="#ctx0" brushRef="#br0" timeOffset="189953.77">6590 5452 489 0,'0'0'411'0,"0"0"-147"0,0 0-66 15,0 0-32-15,0 0 0 0,0 0-71 16,0 0-63-16,0 0-32 0,0 0-12 0,0 0 12 15,-13 2 42-15,13-2 62 0,0 0 58 16,0 0 72-16,0 0 50 0,0-1-26 16,0 0-76-16,1-3-57 15,5 1-42-15,4-6-41 0,7 1 9 0,8-8-32 16,11-2 3-16,4-3-3 0,7-4-17 16,2-1-2-16,-1 0-1 0,2 2-2 15,-2 1-10-15,0 2-9 0,-3 0 10 16,-5 3 11-16,-4 4 1 0,-4 3-25 15,-9 3-26-15,-6 3-115 0,-7 5-65 16,-4 0-117-16,-1 0-60 0,-1 8 12 0,-3 4-36 16,3-1-204-16</inkml:trace>
  <inkml:trace contextRef="#ctx0" brushRef="#br0" timeOffset="190342.39">7286 7083 203 0,'0'0'431'16,"0"0"-203"-16,0 0-88 0,0 0-46 15,0 0-6-15,0 0-13 0,0 0 30 16,0 0 5-16,0 0 24 0,0 0 5 0,0 0-15 16,-66 28-14-16,66-28 39 0,0 0 104 15,0 0 12-15,-2 0-91 0,1 0-62 16,1 0-35-16,0 0-9 0,0 0-11 15,0 0-25-15,0 0-13 0,0 0-15 16,0 0-4-16,0-5-71 0,3-1-108 0,4-4-166 16,-1 1-17-16,2-7-128 15,0 4-255-15,-40 70-254 0</inkml:trace>
  <inkml:trace contextRef="#ctx0" brushRef="#br0" timeOffset="191551.48">7472 6541 3 0,'0'0'199'0,"0"0"13"0,7 71-143 15,-1-47-20-15,1 0-30 0,-1-1-19 16,1 0 20-16,-1 0-20 0,-3 0-39 15,-2 0-79-15,-1 1-228 0</inkml:trace>
  <inkml:trace contextRef="#ctx0" brushRef="#br0" timeOffset="192028.51">7113 7223 886 0,'0'0'381'15,"0"0"-72"-15,0 0-75 0,0 0-39 16,0 0-26-16,0 0 22 0,0 0 12 16,0 0-13-16,0 0-29 0,0 0-7 15,0 0-35-15,-35-6-40 0,35 6-37 16,0 0-10-16,0 0-7 0,0-2 1 16,0 1 2-16,0 0-28 0,6-3-20 15,2 2-47-15,9-5 51 0,7-3 16 16,11-7 112-16,10-6 24 0,6-4-69 15,5-6-29-15,2 2-3 0,-1-3-4 0,-1 1-18 16,-3-1 12-16,-1 3-25 0,-3 0-3 16,-6 5-10-16,-4 3 10 0,-10 5-22 15,-10 7 13-15,-8 4 11 0,-5 3-14 16,-5 4-83-16,-1 0-25 0,0 0-52 0,0 2-84 16,-1 2-101-16,1 5-83 0,-2 1 158 15,1 7 9-15,1-5-239 16,-4 17-657-16</inkml:trace>
  <inkml:trace contextRef="#ctx0" brushRef="#br0" timeOffset="192335.09">7378 8165 1949 0,'0'0'563'0,"0"0"-382"0,0 0-88 0,0 0 1 0,0 0 24 16,0 0 15-16,0 0-133 0,0 0-42 16,75-86 4-16,-33 52 22 0,8-3 16 15,7 1 21-15,2 0-21 0,-2 4 0 16,-5 4 3-16,-4 4 26 0,-11 4 0 15,-6 5-29-15,-10 2-77 0,-5 2-93 16,-2 4-62-16,-5 2-107 0,-3-2-196 16,-2 2-279-16</inkml:trace>
  <inkml:trace contextRef="#ctx0" brushRef="#br0" timeOffset="198360.73">7175 7348 209 0,'0'0'124'16,"0"0"45"-16,0 0-9 0,0 0-13 15,0 0-1-15,0 0 14 0,0 0-10 16,0 0-147-16,0 0-3 0,-47 0-53 15,36 17 53-15,-2 6 94 0,-4 3 14 16,-3 3-50-16,3 0-45 0,0-2-9 0,5-3 106 16,2-3-68-16,3-7-42 15,2-2-3-15,2-4 3 0,2-3 0 0,1 0 20 16,-2-4 22-16,2 0 55 0,0-1 53 16,0 0 28-16,0 0 30 0,0-7 50 15,6 0-119-15,0-5-72 0,4-3-6 16,5-3-3-16,2-3 3 0,6-2-34 15,7-3-27-15,7-3-19 0,11-6-17 16,7-1 35-16,11-4-15 0,12-1-16 16,8-1 19-16,4 0-12 0,5 5-72 15,-3 2-125-15,-7 10-40 0,-13 5-215 0,-24 10-278 16</inkml:trace>
  <inkml:trace contextRef="#ctx0" brushRef="#br0" timeOffset="198736.31">7302 9670 117 0,'0'0'1627'0,"0"0"-1302"15,0 0-192-15,0 0-81 0,0 0-4 16,0 0-48-16,0 0 13 0,0 0 6 15,0 0-2-15,49-80-14 0,-23 55 10 16,7-5-13-16,4-4-1 0,7 0-15 16,3 0-7-16,-1 4 10 0,0 2-10 15,-5 8-16-15,-8 7-178 16,-10 8-225-16,-11 5-251 0</inkml:trace>
  <inkml:trace contextRef="#ctx0" brushRef="#br0" timeOffset="-202771.64">19870 16111 758 0,'0'0'397'0,"0"0"-88"0,0 0-107 15,0 0-13-15,0 0-21 0,0 0-28 16,0 0-17-16,0 0 19 0,0 0 13 0,0 0-13 16,43-36 6-16,-28 31 3 15,0-3-125-15,-1-1-26 0,-3-3-276 16,-4 1 276-16,-5-2 228 0,-2-1-151 0,0-2-61 15,-2 0-15-15,-3-4 21 0,0-1 23 16,-2-4-43-16,0 1 17 0,-4-1 0 16,0 2 16-16,-5 2 23 0,-5 3-20 15,-4 3-22-15,-6 2-16 0,-6 3-32 16,-8-1 10-16,-2 5-16 0,-6 1 6 16,-2 4-10-16,3 1-3 0,-2 0-51 15,3 2-16-15,3 3 51 0,3 0 42 0,3 1 20 16,6-2-1-16,1-1 0 0,-1 4-24 15,0 1-18-15,-1 3 36 0,-4 5 6 16,-5 4 109-16,1 6-51 0,-6 4-35 16,-1 3-22-16,-2 3-1 0,-1 3-16 15,4-1 3-15,1 2 11 0,3 0-1 0,5 3-9 16,2-1 12-16,7 4 24 0,3 3 40 16,2 2 4-16,6 3-14 15,5 0 26-15,1-1-3 0,6-2-23 0,6-2-35 16,4-3 22-16,2-2-15 0,13-4-25 15,8-1 15-15,6-1-15 0,13-3-1 16,6-1 22-16,11-3-20 0,7-2 27 16,9-4-7-16,7-4 16 0,3-4-35 15,7-4 10-15,6-6-13 0,9-4 0 16,4-3 1-16,7-9 1 0,6-8 11 16,7-3-11-16,-1-6-1 0,2-5 21 0,-5-3-20 15,0-7 19-15,-6-4-20 0,-6-5 49 16,-7-5-47-16,-11-6-2 0,-13-3 24 15,-15-3 16-15,-19-1-25 0,-19-1 3 16,-19 3-16-16,-12 4-6 0,-26 7-7 0,-15 8 10 16,-24 12-47-16,-17 10-79 0,-23 9-55 15,-16 8-96-15,-14 8-189 0,30 0-243 16,-57 7-977-16</inkml:trace>
  <inkml:trace contextRef="#ctx0" brushRef="#br0" timeOffset="-200795.28">5727 8488 1265 0,'0'0'110'0,"0"0"-9"15,0 0-6-15,0 0-63 0,0 0-29 16,0 0 24-16,0 0 77 0,0 0-26 16,0 0-10-16,0 0 19 0,80-81 1 15,-41 44-39-15,9-5-1 0,8-6-35 0,9-2-13 16,7-2-16-16,0 3 0 0,2 5 0 15,-4 6-5-15,-5 10 19 0,-10 11-236 16,-12 11-6-16,-13 6-306 0,-7 14-458 0</inkml:trace>
  <inkml:trace contextRef="#ctx0" brushRef="#br0" timeOffset="-200352.07">6100 10278 1850 0,'0'0'240'0,"0"0"-240"0,0 0-42 0,0 0-127 15,0 0 153-15,0 0 16 0,0 0 117 16,0 0 0-16,0 0-49 0,0 0-32 16,69-49 6-16,-36 22 48 0,13-11-15 15,12-9-75-15,14-11-3 0,14-9-1 16,13-4 1-16,7 0-49 0,2 6-100 0,-1 5-65 16,-9 16 6-16,-13 9-183 0,-26 15-218 15,-6 10-148-15</inkml:trace>
  <inkml:trace contextRef="#ctx0" brushRef="#br0" timeOffset="-200028.05">5882 8486 1447 0,'0'0'163'16,"0"0"-163"-16,0 0-140 0,0 0 3 15,0 0 75-15,91-55 32 0,-58 37 30 16,6 0 2-16,4-1 1 0,4 3-3 16,-3 6-63-16,-1 3-210 0,-11 4-164 15</inkml:trace>
  <inkml:trace contextRef="#ctx0" brushRef="#br0" timeOffset="-199746.12">6147 10137 1395 0,'0'0'244'0,"0"0"-208"15,0 0-36-15,0 0-39 0,0 0 39 16,0 0 52-16,0 0 55 0,0 0-3 16,0 0-16-16,0 0-23 0,0 0-40 0,73-29-25 15,-49 7-113-15,6-5-98 0,2-6-69 16,4-1-101-16,2 2-176 0</inkml:trace>
  <inkml:trace contextRef="#ctx0" brushRef="#br0" timeOffset="-198473.79">6002 8630 810 0,'0'0'111'16,"0"0"-46"-16,0 0-49 0,0 0 0 15,0 0 14-15,0 0 12 0,0 0-9 16,0 0-33-16,0 0-21 0,0 0-12 0,-16-5 11 15,16 2-11-15,0 1 4 0,3-3 25 16,3-2-15-16,1-2 19 0,0-1 1 16,3-3 25-16,5-1 0 0,-1-3-25 15,5 0-1-15,2-1-3 0,3 0-20 0,2 0 0 16,1 3 20-16,2-2 0 16,1 3-17-16,2 0-68 0,1 1-133 15,0 4-34-15,-1 3-64 0</inkml:trace>
  <inkml:trace contextRef="#ctx0" brushRef="#br0" timeOffset="-198225.83">6070 10608 362 0,'0'0'561'0,"0"0"-389"16,0 0-139-16,0 0 61 0,0 0-2 16,0 0-66-16,95-62-26 0,-56 23-62 15,8-5-29-15,6-5-131 0,-12 12-150 16</inkml:trace>
  <inkml:trace contextRef="#ctx0" brushRef="#br0" timeOffset="-195571.31">6150 8244 241 0,'0'0'242'0,"0"0"-57"0,0 0-61 0,0 0-39 16,0 0-78-16,0 0-7 0,0 0-30 15,0 0 1-15,0 0 29 0,-3 10 13 16,3-6-13-16,0 0-13 0,0 0 13 15,0-2 3-15,0 4 46 0,-1-2 26 16,1-1-23-16,-3 1-26 0,2 1-13 16,1 1 7-16,0-4 6 0,-2 3 0 15,1-1-13-15,1-1-12 0,0 2-1 16,-1-3 0-16,-1 2 42 0,2-1 14 0,-1 1 15 16,-1-2-9-16,1 2-3 15,-1 0 3-15,1 0-17 0,-1 1-9 0,-1-1-10 16,2-2-3-16,1 2-4 0,0-1-6 15,0 1-13-15,0-2 4 0,0 2 9 16,0 1-10-16,6-1 16 0,0 0 11 16,2 1-1-16,5-3 7 0,3 0 61 0,7-2 43 15,6-5 45-15,7-8-14 0,7-5-29 16,3-5-71-16,6-3-38 0,1-1 28 16,1 1-16-16,-1 1 29 0,-3 2-42 15,-2 2-29-15,-5 1-3 0,-7 8-25 16,-5 0-91-16,-11 8-100 0,-6 4-150 15,-9 5-203-15,-5 6-53 0</inkml:trace>
  <inkml:trace contextRef="#ctx0" brushRef="#br0" timeOffset="-195229.34">6029 10933 1533 0,'0'0'244'16,"0"0"-170"-16,0 0-74 0,0 0 0 15,0 0 85-15,0 0 67 0,0 0 14 16,0 0-56-16,0 0-10 0,0 0-16 15,0 0-59-15,100-86-25 0,-58 50-26 16,7-3 13-16,4 0 13 0,-1-1 0 16,4 4 1-16,-3 4-1 0,-2 4-11 15,-8 6 11-15,-3 4-13 0,-5 5-110 0,-6 4 0 16,-6 4-61-16,-6 3-60 16,-4-1-26-16,-3 3-81 0,-3 0-27 0,-4-1-199 15</inkml:trace>
  <inkml:trace contextRef="#ctx0" brushRef="#br0" timeOffset="-192275.17">25277 6504 788 0,'0'0'437'15,"0"0"-180"-15,0 0-85 0,0 0 46 16,0 0-1-16,0 0-45 0,0 0-39 0,0 0-39 16,0 0-1-16,-3-52 7 0,2 47 16 15,-1 0-7-15,-2 0-19 0,4 1-13 16,-2 0-6-16,2 2 5 0,0-1-18 15,-2 1-20-15,2 1-38 0,0 1 0 16,0 0-32-16,0 0 7 0,0 0 12 16,0 1-19-16,0 4-3 0,2 2 35 15,3 2 19-15,-1 1 0 0,1 2 4 16,-2-2 2-16,1 2-12 0,-1 0-11 16,0-4-1-16,-2 2 12 0,1-3-10 15,-1 0 10-15,-1-1 0 0,2-1-11 0,-2-1 10 16,0-3-10-16,0-1 11 15,0 0 3-15,0 0 19 0,0 0 0 16,0 0 0-16,0 0 25 0,0-4 13 0,0-2-73 16,1-3-25-16,2-2 3 0,0-3 19 15,2-2-10-15,3-1 10 0,1 2-13 16,2 1 3-16,-1 2-3 0,0 3 16 0,1 2 16 16,1-2 6-16,1 3-18 0,-1 1-2 15,2 0-1-15,3 0-1 0,-1 1-1 16,4 0-15-16,0 1 0 0,3 3 14 15,-1 0-11-15,1 0-6 0,-1 0-10 16,-3 6 4-16,-4 0 6 0,-1 1 0 16,-5 0-3-16,-4 2-36 0,-2-1 10 15,-3 2 26-15,0-2 8 0,0 0 14 16,-2 1 2-16,-1-3 0 0,0-1-2 0,-1-1 0 16,1 0 1-16,3-4 2 15,0 0 16-15,-1 0 0 0,1 0 6 0,-1 0 7 16,1 0 19-16,-2-5-28 0,-1-3-23 15,3-3-13-15,-1-2 13 0,1-4 14 16,0-1 5-16,6 1 28 0,3 2 4 16,3-2-6-16,0 4-17 0,3 2-9 0,1-1-16 15,2 3 35-15,2 2-35 16,-4 4-3-16,4-1-12 0,0 3-10 0,0 1-7 16,2 0 1-16,-2 1 2 0,0 5 1 15,-3 3 23-15,-4 1 1 0,-4 2-22 16,-1 1-8-16,-5 1 2 0,-3 0-6 15,0 0 0-15,-3 1 16 0,-8-2-10 16,-2-2-28-16,-4 1-52 0,-1-2-90 16,1-1-109-16,1-1-103 0,4-3-164 15,4-1-200-15</inkml:trace>
  <inkml:trace contextRef="#ctx0" brushRef="#br0" timeOffset="-192077.96">26056 6345 1216 0,'0'0'586'16,"0"0"-229"-16,0 0-69 0,0 0-72 0,0 0-116 15,0 0-74-15,0 0-26 0,0 0-91 16,0 0 33-16,0 0 58 0,0 0 23 16,3 33 12-16,-1-25-6 0,-2 2-29 15,0-3-29-15,0 1-80 0,0-3-95 16,0 0-58-16,-5 1-108 0,2-5-187 15,0 0-424-15,9-85 766 0</inkml:trace>
  <inkml:trace contextRef="#ctx0" brushRef="#br0" timeOffset="-191933.94">26100 6191 1509 0,'0'0'358'0,"0"0"-238"0,0 0-33 0,0 0 14 16,0 0-1-16,0 0-59 0,0 0-41 15,0 0-142-15,0 0-167 0,0 0-182 16,0 0-10-16,18-23-145 0</inkml:trace>
  <inkml:trace contextRef="#ctx0" brushRef="#br0" timeOffset="-191604.27">26332 6320 359 0,'0'0'225'0,"0"0"-137"16,0 0 153-16,0 0 130 15,0 0 10-15,0 0-108 0,0 0-117 0,0 0-82 16,0 0-41-16,0 0-17 0,0 0 13 16,-62-13 13-16,54 9 7 0,2 0-17 15,2-1 30-15,2 0 34 0,2 1 17 0,0 0-6 16,3-1-65-16,6-1-42 0,4-1-2 16,4-1-1-16,2 2-9 0,2 1 12 15,1 1 3-15,-2 3-1 0,0-2 1 16,-1 3 19-16,-2 0-2 15,0 1-7-15,0 3 3 0,-2 1 0 0,-2 2 0 16,0 0-16-16,-3 3 1 0,-4-2 16 16,0 2-17-16,-2 0-29 0,0 0 13 15,-2 0 0-15,-1 2-7 0,1-3 1 16,-1 1-26-16,2 1-23 0,1-4-45 0,2 1-62 16,0 0-42-16,4-2-63 0,-1 0-175 15,-2-4-314-15</inkml:trace>
  <inkml:trace contextRef="#ctx0" brushRef="#br0" timeOffset="-190946.95">26768 6196 1848 0,'0'0'493'0,"0"0"-193"0,0 0-61 16,0 0-44-16,0 0-38 0,0 0-48 0,0 0-63 16,0 0-46-16,0 0-41 15,0 0-13-15,0 0 9 0,0 21 45 0,-2-7 32 16,-1 1-29-16,0 1 19 0,0-2-22 16,0 0-2-16,2-2-55 0,0-1-20 15,1 1-73-15,0-2-56 0,0-1-78 16,0-1-62-16,0-3-150 0,0-1-195 15</inkml:trace>
  <inkml:trace contextRef="#ctx0" brushRef="#br0" timeOffset="-190825.78">26858 6036 1421 0,'0'0'468'0,"0"0"-390"16,0 0-78-16,0 0-13 0,0 0-149 15,0 0-349-15,0 0 22 0,0 0-303 0</inkml:trace>
  <inkml:trace contextRef="#ctx0" brushRef="#br0" timeOffset="-190281.36">26946 6281 1197 0,'0'0'362'16,"0"0"-209"-16,0 0 9 0,0 0 46 16,0 0-7-16,0 0-49 0,0 0-62 15,0 0-38-15,0 0-23 0,0 0-10 16,0 0 4-16,-23 41 32 0,23-41 28 16,0 0 20-16,0-4 61 0,2-2-68 0,4-2-77 15,0-3 7-15,3-4-1 0,1 0 4 16,3-2 0-16,0 0 3 0,1 4-7 15,-3 1-22-15,0 1-1 0,1 6 2 16,-1 2 5-16,-2 0-9 0,2 3-41 0,1 0-10 16,2 0 9-16,1 4 42 15,2 2 0-15,-1 1 64 0,1 2 9 0,-1-1-25 16,-3 0-33-16,-3 2-15 0,0 0-19 16,-4-1-7-16,3 0-5 0,-6-1 2 15,1-2 3-15,-3 0 10 0,1 1-9 16,-1-2 6-16,-1-3 18 0,0 2 1 15,0-4 0-15,0 0 44 0,0 0 39 16,0 0 16-16,3-4 44 0,0-3-36 16,3-4-88-16,2-1-16 0,1-2 13 15,1-2 0-15,2 2 6 0,-1 1-6 16,1 1-13-16,-1 2-1 0,1 2-2 0,-1 2-13 16,1 0-6-16,0 0-6 0,-3 2-3 15,2 3-10-15,-3 1-13 0,4 0-15 16,-4 4 6-16,0 4 34 0,0 2 7 15,2 2-22-15,-2 1-7 0,-3 0-19 0,1 0-35 16,-4 0-45-16,-2 2-62 0,0-4-104 16,-5-2-78-16,-6 0-165 0,0-2-591 15</inkml:trace>
  <inkml:trace contextRef="#ctx0" brushRef="#br0" timeOffset="-189958.16">27485 6199 1527 0,'0'0'634'0,"0"0"-240"16,0 0-71-16,0 0-19 0,0 0-59 16,0 0-45-16,0 0-73 0,0 0-77 15,0 0-48-15,0 0 14 0,9-3 3 16,-9 4-1-16,1 1-18 0,2 3-30 16,2 1 30-16,0 2 2 0,3 2 2 15,1 1-3-15,2-1 2 0,0 0 9 16,1-1-12-16,1-1-15 0,0-2-64 0,-2-2-6 15,1-1 59-15,-1-2 26 16,1-1 67-16,1 0 24 0,-2-1-25 0,2-4-25 16,5-3-6-16,-4-1-1 15,3-3-6-15,0-2 4 0,-1-1 0 0,-1-2 2 0,-2-1-9 16,-3-1-25-16,-2-1 0 0,-2 4-75 16,-1 0-57-16,-3 2-57 15,-2 3-80-15,2-1-79 0,-2 4-127 0,0 0-215 16,0 3-636-16</inkml:trace>
  <inkml:trace contextRef="#ctx0" brushRef="#br0" timeOffset="-189424.31">27992 6085 1037 0,'0'0'244'0,"0"0"16"0,0 0 33 0,0 0-17 15,0 0-33-15,0 0-59 0,0 0-64 16,0 0-30-16,0 0-16 0,0 0-13 0,9 34-10 15,-9-32-12-15,2 1-10 0,-2-2-10 16,0 1-6-16,1-2 9 0,-1 0 10 16,0 0 61-16,2 0 22 0,1 0 9 15,0-2 13-15,3-3 2 0,2-1-82 16,3-6-42-16,1 1-15 0,1-2-53 16,-1 0 2-16,0 1 7 0,-2 2 3 15,2 3-23-15,-1 2-9 0,0 3 13 16,1-1 6-16,0 3 9 0,1 0 26 15,0 0 19-15,-1 3 22 0,2-1 10 16,-3 3 6-16,1 1-9 0,-4 0-4 0,0 2-25 16,-2 0-1-16,-3 0-18 0,2 3 0 15,-4 1 0-15,2-1 17 0,0-1-1 16,-3 1 0-16,0-4 3 0,2 1 0 16,-2-3 12-16,1-1 1 0,-1-1-10 15,0-2 10-15,2 0 12 0,-2-1 23 16,3 0 19-16,-2 0 3 0,3-4 47 0,5-2 21 15,2-3-106-15,3-3-32 0,1 0-3 16,1-4 3-16,1 3 11 0,-1 1 8 16,2 2-3-16,-1 1-4 0,0 0-11 15,3 1 1-15,-1 1-1 0,4 0 0 16,2 2 0-16,-2 1-1 0,-3 2 0 16,2 2-1-16,-5 0-14 0,-1 3-39 15,-1 5 4-15,-3 2 6 0,-2 4 22 16,-5 0-25-16,-3 4-58 0,-2-1-12 15,-10 2-14-15,-9-1-28 0,-7 4-27 16,-10 1-122-16,-7 1-297 0,9-4-556 16</inkml:trace>
  <inkml:trace contextRef="#ctx0" brushRef="#br0" timeOffset="-178294.39">26495 5861 325 0,'0'0'632'16,"0"0"-263"-16,0 0-122 0,0 0-78 0,0 0-49 15,76-56 68-15,-64 47-84 0,-1 0 26 16,0 0-17-16,0 1-42 0,1-2-6 16,-1 2 3-16,-1-2 28 0,3 1-9 15,-3 0-10-15,-1 1 29 0,-3 3 7 16,-3 1 66-16,-3 3 34 0,0-1 2 15,0 2-22-15,-3 0-49 0,-1 0-27 16,-2 0-43-16,0 5-24 0,-3-1-19 16,-2 4-31-16,-4 0-87 0,-2 2-536 15,-3 0 433-15,-5 1 78 0,-1 0 74 0,-4 3 0 16,3 2 9-16,0 0-22 0,5-2-13 16,6-3-33-16,6 1 56 0,5-3-56 15,5 0-106-15,0-3 65 0,8 2 57 16,3-1 81-16,6 2 41 0,9-3 36 15,6-4 27-15,7 1 37 0,7-3 23 16,3 0-10-16,4 0-109 0,-3 0-10 16,-1 0-35-16,-8 0-10 0,-6 0-26 0,-8 4 1 15,-7 3 22-15,-8 3 13 0,-3 1 0 16,-9 3 2-16,-4 3 40 0,-10 2 48 16,-6 2 28-16,-4-1-13 0,-11 3-42 15,1-4-25-15,-2-1-9 0,-1-1-17 16,4-6 20-16,5-2-32 0,5-4 1 15,6-1-1-15,6-4-10 0,4 0-22 0,5 0-38 16,2-6-41-16,0-2-84 0,6-2-125 16,10-5-242-16,-1 4-488 0</inkml:trace>
  <inkml:trace contextRef="#ctx0" brushRef="#br0" timeOffset="-177911.99">27120 5922 98 0,'0'0'1558'0,"0"0"-986"0,0 0-210 0,0 0-104 16,0 0-50-16,0 0-26 0,0 0-38 0,0 0-46 16,0 0-34-16,0 0-4 0,25-1-19 15,-8-6-39-15,8-2-2 0,4-3 0 16,2 1-15-16,2-3-36 0,2 0-31 0,-3-1-8 16,-3 0 1-16,-3 1 3 15,-6-1 13-15,-1 1 50 0,-9-2 23 0,-6 3 58 16,-4 0 9-16,-1 2 35 0,-11 0-13 15,-7 3 3-15,0-1-63 0,-6 4-29 16,-3 3-3-16,-1 2-25 0,-1 0 6 16,1 0 6-16,5 2 13 0,4 3 2 15,2 4 0-15,7-2-28 0,0 2-12 16,3 2 2-16,2 2 1 0,2 3-9 16,2 2 18-16,2 0 16 0,2 1 11 15,5 0-1-15,4-2 0 0,0 0-10 16,3-4 10-16,2-3-39 0,-1-1-67 0,3-3-25 15,1-1 37-15,1-4 7 16,2-1-32-16,2 0-78 0,-1-7-134 0,3 0-169 16,-1-4-129-16,-7 3-346 0</inkml:trace>
  <inkml:trace contextRef="#ctx0" brushRef="#br0" timeOffset="-177625.53">27328 5411 2014 0,'0'0'679'0,"0"0"-252"0,0 0-98 0,0 0-6 16,0 0-24-16,0 0-115 0,0 0-165 16,0 0-19-16,0 0-103 0,0 0-36 15,0 0 139-15,0 28 0 0,7-3 67 16,0 2-23-16,-1 2 21 0,0 5-18 15,-1-3-45-15,1 1 11 0,-3 0 8 16,-3-2-21-16,0-3-18 0,0 1-48 16,-3-3-43-16,-5-1-58 0,-1-1-82 15,1 0-116-15,-4-3-60 0,4-2-127 16,0-4-195-16,2-4-347 0</inkml:trace>
  <inkml:trace contextRef="#ctx0" brushRef="#br0" timeOffset="-177268.83">27318 5893 618 0,'0'0'750'16,"0"0"-217"-16,0 0-102 0,0 0-72 15,0 0-83-15,0 0-55 0,65-73-109 16,-38 55-61-16,8-1-51 0,4 0-2 16,2 1-1-16,-3 2-23 0,-5 4-6 15,-8 6 17-15,-8 3 2 0,-4 1-13 0,-6 2-22 16,1 0-38-16,-2 0 51 16,3 0 35-16,1 2 0 0,2 0 3 0,-1-1 10 15,4 2 3-15,3-2 3 0,3-1 10 16,0 0 3-16,5-1 9 0,2-5-12 15,0-4-10-15,-2 2 3 0,-4-3 7 16,-8 1 19-16,-6-1 44 0,-4 1 64 16,-4-1 11-16,0-2-22 0,-6 1-32 15,-3 1-25-15,-1 1-13 0,-2 4-22 16,-2 1-53-16,0 2-28 0,0 3-19 0,-3 0 0 16,-1 0-9-16,-1 7-1 0,3 3 10 15,-1 3 12-15,6 1 16 0,-2 2 7 16,5 0-7-16,3 0-6 0,3 0 6 15,2-2 6-15,0 2-6 0,7-2-22 16,7-1-75-16,1-2-30 0,5 0 19 16,1-4 25-16,3-1 0 0,4-2-39 15,0-4-61-15,5 0-163 0,2-7-228 0,-8-1-478 16</inkml:trace>
  <inkml:trace contextRef="#ctx0" brushRef="#br0" timeOffset="-177091.27">28248 5631 388 0,'0'0'1603'0,"0"0"-959"0,0 0-127 0,0 0-185 15,0 0-104-15,0 0-68 0,0 0-66 16,0 0-65-16,0 0-29 0,0 0 0 16,3 33 6-16,-3-11 55 0,1 5-27 15,1 3-12-15,3 2 0 0,1-1-10 16,0 0 16-16,-1-2-28 0,1-4-15 16,-3 0-79-16,-3-6-108 0,0-2-69 15,-3-2-156-15,-5-2-41 0,0-5-560 16,-1 0-550-16</inkml:trace>
  <inkml:trace contextRef="#ctx0" brushRef="#br0" timeOffset="-176880.99">28313 5673 2007 0,'0'0'583'0,"0"0"-223"0,0 0-1 0,37-81 6 16,-23 63-79-16,1 4-119 15,2 2-86-15,2 2-28 0,0 5-53 0,2 3-15 16,2 2 8-16,0 1-11 0,-1 8 5 15,-2 4-43-15,-5 2-31 0,-6 5-27 16,-6 0-2-16,-3 5 5 0,-7-1 13 16,-7-1 22-16,-8-1-9 0,0-1-39 0,-4-3-129 15,1-1-129-15,2-5-232 0,10-1-456 16</inkml:trace>
  <inkml:trace contextRef="#ctx0" brushRef="#br0" timeOffset="-176024.05">29212 5363 1767 0,'0'0'749'0,"0"0"-286"15,0 0-66-15,0 0-58 0,0 0-131 16,0 0-124-16,0 0-84 0,80-60-16 0,-39 53-6 16,6 2 3-16,2 2 16 0,-3 0 0 15,-4 3-19-15,-7 0-16 0,-9 3-13 16,-6 4 1-16,-4 1 9 0,-6 3 25 16,-3 3-6-16,-4 2-9 0,-3 2 9 15,-6 5 22-15,-12 2 36 0,-9 1 12 0,-4 4-1 16,-6 1-12-16,0-3 2 0,3 0-37 15,6-8-10-15,7-3 7 0,6-3-16 16,7-5-3-16,2-2 0 0,3-2-3 16,2-3-1-16,1-2 1 0,4 1 25 15,9-1 12-15,11 0 51 0,14-2 28 16,14-4-91-16,11-4-12 0,8 0-105 16,2 0-9-16,-1 1-14 0,-7 1-32 15,-10 2-32-15,-12 2-24 0,-10 2 80 16,-7 1 87-16,-10 1 32 0,-4-1 16 15,-7 1 13-15,0 0-20 0,-4 0 1 16,-1 0-4-16,0 0 11 0,-1 0-105 0,-4 0-116 16,-2 1-23-16,-3 5 168 0,-1-1-58 15,-3-1-104-15,-3 5-131 0,4-4-147 16</inkml:trace>
  <inkml:trace contextRef="#ctx0" brushRef="#br0" timeOffset="-175671.02">27030 6433 825 0,'0'0'1585'0,"0"0"-1314"0,0 0 31 0,0 0-77 15,109-42-104-15,-37 17-23 0,20-2-18 16,21-1-23-16,18-1-16 0,16 2 22 0,10 1 1 16,10 3-17-16,1 0-25 15,4 0-3-15,2 0 3 0,1-3-22 0,1 0-13 16,-6 1-78-16,-6 0 18 0,-12 3-75 16,-17 4 11-16,-21 4 54 0,-22 3 19 15,-22 3-67-15,-22 0 77 0,-17 3 5 16,-15 1-21-16,-8 1 12 0,-8 2 7 15,0 1-27-15,0 0-86 0,-2 0-143 16,-4 0-235-16,-5 3-184 0,0 0-248 16</inkml:trace>
  <inkml:trace contextRef="#ctx0" brushRef="#br0" timeOffset="-174814.83">27400 6645 1095 0,'0'0'352'16,"108"-24"-248"-16,-26 9-104 0,16-3-6 15,6 1 6-15,4 0 29 0,-4 3 10 16,-7 2-39-16,-9 1-182 0,-11 3-95 15,-7-1-114-15,-11 2-225 0</inkml:trace>
  <inkml:trace contextRef="#ctx0" brushRef="#br0" timeOffset="-172331.31">5408 8358 349 0,'0'0'274'16,"0"0"-183"-16,0 0-78 0,0 0-13 16,0 0 0-16,0 0 32 0,0 0 23 15,0 0-13-15,0 0-40 0,1 0-1 16,-1 0 24-16,0 0 69 0,0 0-6 16,2 0 59-16,-2 0 201 0,0 0-111 0,0 0-55 15,1-1-33-15,-1 1-45 0,2 0-20 16,-2 0 0-16,1 0 0 0,-1 0-9 15,0 0-20-15,0 0-7 0,0 0 10 16,0 0 10-16,2 0-14 0,-2 0-15 16,0 0-24-16,3-1-15 0,3-2-39 15,5 1-12-15,5-4 41 0,11-4 10 16,9-3 52-16,9-3-4 0,10-6 3 16,10-5 7-16,11-3-7 0,10-2-33 15,7-2-18-15,2 2-16 0,-2 4-73 0,-5 5-46 16,-10 6-88-16,-14 7-110 0,-15 6-166 15,-21 4-299-15</inkml:trace>
  <inkml:trace contextRef="#ctx0" brushRef="#br0" timeOffset="-172133.18">5712 8635 1714 0,'0'0'110'0,"0"0"-110"0,0 0-16 15,97-67 16-15,-48 35 7 0,13-5 22 16,10-3-29-16,4-1-129 0,-15 11-366 0,19-2-707 16</inkml:trace>
  <inkml:trace contextRef="#ctx0" brushRef="#br0" timeOffset="-166585.53">19709 17518 8 0,'0'0'303'0,"0"0"0"0,0 0-55 0,0 0 0 16,0 0-7-16,0 0-53 0,-82 15-6 16,70-15-52-16,0 2 0 0,-2-2 13 15,2 1 35-15,0 0-23 0,-1 2 36 16,0-1-40-16,3 1 0 0,2 0-16 0,2-2-33 16,4 0 4-16,2-1-17 0,0 0-48 15,0 0-41-15,4 0-9 0,2 0-74 16,3-1-32-16,6 0 35 0,6-2 80 15,10-1 45-15,9-2 22 0,10-3-19 16,9-2-46-16,6 0 1 0,5-2 21 16,2 1-24-16,0 1-13 0,3-1 2 15,-3 1 9-15,-1 0-85 0,-2 2-6 0,-6 1 61 16,-8 3-58-16,-9 3-15 16,-10 1 18-16,-13 1-162 0,-11 0-12 0,-10 2-54 15,-2 2 52-15,-11 0 195 0,-7 1-17 16,-10 1-152-16,6 0-259 0</inkml:trace>
  <inkml:trace contextRef="#ctx0" brushRef="#br0" timeOffset="-166350.85">19473 17612 435 0,'0'0'714'16,"0"0"-207"-16,0 0-217 0,77-15-73 0,-44 7-20 16,6-2 13-16,6-2-90 0,6-1-8 15,5 0-41-15,4 1-67 0,5-3 8 16,1 1-12-16,2 1 1 0,4-2 11 16,-3 1-12-16,-2-1-125 0,-5 1-40 15,-8 0-28-15,-10 0-157 0,-14 5-414 0,-9-5-434 16</inkml:trace>
  <inkml:trace contextRef="#ctx0" brushRef="#br0" timeOffset="-164048.12">19088 14387 617 0,'0'0'129'0,"0"0"-129"16,0 0-176-16,0 0-108 0,0 0 59 16</inkml:trace>
  <inkml:trace contextRef="#ctx0" brushRef="#br0" timeOffset="-163702.33">18794 14369 440 0,'0'0'551'0,"0"0"-147"0,0 0-98 15,0 0-30-15,0 0-17 0,0 0-29 16,0 0-62-16,0 0-49 0,0 0-64 15,0 0-55-15,0 0-23 0,15 3-38 16,-3 0 61-16,7 1 50 0,5 1 33 16,4-2-28-16,7 1 19 0,4-1-7 0,8-3-25 15,7 0 34-15,10-5 4 16,9-5-30-16,5-3-50 0,7 0 0 0,3-1-2 16,-4 2 2-16,-4 2-99 0,-12 2-90 15,-10 1-23-15,-18 5 0 0,-14-1-144 16,-15 3-89-16,-11 0-101 0,-12 0 96 15,-1 0-267-15</inkml:trace>
  <inkml:trace contextRef="#ctx0" brushRef="#br0" timeOffset="-163489.21">18910 14453 215 0,'0'0'1616'0,"0"0"-1383"0,0 0-233 15,0 0 0-15,81-21 72 0,-39 10 109 16,8-1-16-16,9 0-65 0,8 0 13 16,3-1-7-16,3 2-77 0,1-1 4 15,-2 2-33-15,-7 2-50 0,-6 3 49 16,-11-1-205-16,-11 4-30 0,-12 2-198 16,-14 0-249-16,-8 0-432 0</inkml:trace>
  <inkml:trace contextRef="#ctx0" brushRef="#br0" timeOffset="-163306.25">19008 14457 1384 0,'0'0'511'16,"0"0"-398"-16,0 0-113 0,0 0 0 16,85-17 124-16,-37 9 34 0,11-4-19 15,14 0-29-15,8-1-26 0,10 1-31 16,7 1-53-16,1 2 0 0,-1 3-19 15,-4 2-91-15,-5 2-252 0,-10 1-187 16,-23 0-485-16</inkml:trace>
  <inkml:trace contextRef="#ctx0" brushRef="#br0" timeOffset="-159937.78">9724 14261 881 0,'0'0'365'15,"0"0"-130"-15,0 0-112 0,0 0-25 16,0 0 12-16,0 0-6 0,0 0-42 15,0 0 272-15,118-15-53 0,-60 3-107 16,19-2-39-16,13-5 13 0,17-6-68 16,16-1 38-16,13-4-35 0,11-1-67 15,7 0 32-15,7 2-20 0,-1 1-26 16,-3 3-2-16,-7 3 0 0,-10 2-11 16,-14 4-31-16,-13 3-56 0,-21 2 72 15,-16 3 4-15,-21 1-33 0,-16 3 30 0,-17 2-39 16,-13 2-45-16,-7 0-45 0,-2 0-4 15,-4 0-4-15,-9 0 14 0,-5 0-283 16,-9 0-344-16,4 0-343 0</inkml:trace>
  <inkml:trace contextRef="#ctx0" brushRef="#br0" timeOffset="-159704.24">10121 14148 1045 0,'0'0'307'0,"0"0"34"0,95-23-91 15,-29 5 123-15,25-5-85 0,17-3-137 16,16-3-64-16,11 0-3 0,5 4 15 0,-3 1-54 16,-6 6-45-16,-13 4 0 0,-9 4-77 15,-10 1-55-15,-14 2-48 0,-9 2-120 16,-9-1-27-16,-13 2-73 0,-10-1-222 15</inkml:trace>
  <inkml:trace contextRef="#ctx0" brushRef="#br0" timeOffset="-157821">10138 14166 18 0,'0'0'375'0,"0"0"-127"0,0 0-72 0,0 0-16 15,0 0-39-15,0 0-30 0,0 0 16 16,0 0-9-16,0 0-43 0,0 0-55 16,-13 0-40-16,13 0-25 0,0 0-10 0,0 0 7 15,0 0 68-15,0 0 107 0,0 0-81 16,0 0-5-16,3 0-21 0,1 2-23 16,4-1 23-16,1 3 120 0,6-1 37 15,8 1-86-15,4 0-71 0,4-1 0 16,0-1 133-16,1-2-19 0,0 0-4 15,2 0-71-15,1 0-39 0,4-2 0 16,2-2 22-16,3 0 49 0,-1 0-29 16,3-1-42-16,2 1 4 0,2-1 22 15,1 0-26-15,-5 0 1 0,1-1 11 16,-8 1-12-16,-4 2 19 0,-9-1-6 16,-8 1-11-16,-9 2 18 0,-4-1-1 0,-4 2 17 15,-1-1-36-15,0 1-85 0,-4-1-90 16,-2 0-87-16,-4 1-44 0,0 0-52 15,-2 0-59-15,-1 0-98 0</inkml:trace>
  <inkml:trace contextRef="#ctx0" brushRef="#br0" timeOffset="-156703.3">10081 15196 264 0,'0'0'274'16,"0"0"-98"-16,0 0-6 0,0 0 51 15,0 0 69-15,0 0-39 0,0 0-69 16,0 0-59-16,100-18-52 0,-62 9-12 0,5-1 12 16,12-2 20-16,10-2-52 0,12-1-37 15,13-5 37-15,9-2-13 0,9-1-23 16,6-1-3-16,1 0-52 16,-3 4-61-16,-6 1-66 0,-12 2 82 0,-12 2-62 15,-12 3-53-15,-17 3-103 0,-12 1 18 16,-14 1-35-16,-11 4-82 0</inkml:trace>
  <inkml:trace contextRef="#ctx0" brushRef="#br0" timeOffset="-152945.35">10359 14344 99 0,'0'0'0'0,"0"0"-99"16</inkml:trace>
  <inkml:trace contextRef="#ctx0" brushRef="#br0" timeOffset="-152680.39">10359 14344 127 0,'-74'-71'313'0,"70"67"-55"16,-1 1 29-16,-3 2 32 0,4-1 6 16,-1 0-42-16,1 2-36 0,-1 0-24 15,1 0 10-15,3 0-21 0,-1 0-42 0,2 2-51 16,0 0-65-16,0 2-41 0,0 4 0 15,0 2 70-15,0 3 44 0,0 4 4 16,0 2-17-16,0 2-1 0,0-1-28 16,0 1-31-16,3-2-17 0,0-1 23 15,-2 0 0-15,2-1-6 0,-1 0-11 16,-1-3-12-16,2 0-12 0,-1 1-19 16,1-2-2-16,-2 2-29 0,2-3-31 15,-3 1-46-15,0-1-14 0,0-2-39 16,0 0-76-16,0-2-56 0,0 0-60 0,-2-4-102 15,1-3-57-15,0-1-15 0,-2-3-63 16,3-2-88-16</inkml:trace>
  <inkml:trace contextRef="#ctx0" brushRef="#br0" timeOffset="-152466.43">10199 14318 1493 0,'0'0'451'0,"0"0"-146"0,0 0 51 15,0 0-2-15,0 0 4 0,0 0-43 16,0 0-98-16,0 0-101 0,0 0-103 15,0 0-13-15,0 0-31 0,23-55 31 16,-9 57 0-16,8 1 18 0,2 2 4 16,5 1-3-16,1 1-16 0,0 2 0 15,2 0-3-15,-3 0-54 0,-2-2-18 16,-5 3-41-16,0-4-17 0,-4 1-41 0,0-1-103 16,-3-2-63-16,0 0-98 0,4-3-18 15,-3-1-19-15,4 0-45 0,-6-3-126 16</inkml:trace>
  <inkml:trace contextRef="#ctx0" brushRef="#br0" timeOffset="-152288.22">10928 14191 362 0,'0'0'1031'0,"0"0"-579"0,0 0-34 15,0 0-43-15,0 0-66 0,0 0-40 0,0 0-27 16,0 0-58-16,0 0-83 0,0 0-76 16,-111-53-25-16,69 62 0 0,-5 5-12 15,0 3 12-15,0 3-22 0,4 2 21 16,5 1 1-16,6 0-35 0,5 0-19 15,5-1-60-15,9-1-51 0,2-3-71 16,10-1-66-16,1-1-104 0,1-2-100 0,5-6-222 16,11 3-459-16</inkml:trace>
  <inkml:trace contextRef="#ctx0" brushRef="#br0" timeOffset="-152083.43">10935 14200 1058 0,'0'0'632'16,"0"0"-139"-16,0 0-79 0,0 0 5 15,0 0 37-15,0 0-77 0,0 0-133 16,0 0-90-16,0 0-69 0,0 0-43 16,0 0-44-16,56-36-43 0,-57 46 40 15,-4 7 3-15,2 2 43 0,-2 3-21 0,2 3-19 16,3-3-3-16,0 1-2 0,4 2-38 16,8-2-10-16,2 0-50 0,2-1-72 15,0-1-108-15,1-2-65 0,-4 1-118 16,0-1-195-16,-6-5-575 0</inkml:trace>
  <inkml:trace contextRef="#ctx0" brushRef="#br0" timeOffset="-151780.31">11160 14438 1534 0,'0'0'743'15,"0"0"-236"-15,0 0-87 0,0 0-13 16,0 0-82-16,0 0-105 0,0 0-86 0,0 0-103 15,0 0-31-15,0 0-18 16,0 0 15-16,-23 30 3 0,28-22 0 16,4 3 1-16,3-3 11 0,5 2 0 0,3-3-12 15,7-3-20-15,1-1 20 0,1-3 0 16,3 0 12-16,-5-7 1 0,0-3 18 16,-4-3 0-16,-7-2 18 0,-1-3 13 15,-7-3-9-15,-2 1-10 0,0 0 6 16,-5 1 7-16,-1 2-13 0,0 3-19 15,0 1-24-15,0 3 0 0,0 1-86 16,0 1-90-16,0 2-59 0,0 2-101 0,0 3-80 16,4 1-133-16,-1 0-135 0,2 0-134 15,3 3-574-15</inkml:trace>
  <inkml:trace contextRef="#ctx0" brushRef="#br0" timeOffset="-151389.39">11598 14362 1635 0,'0'0'555'0,"0"0"-170"0,0 0-25 16,0 0-46-16,0 0-59 0,0 0-72 16,0 0-72-16,0 0-67 0,0 0 31 15,0 0 4-15,0 0-16 0,63 41-19 16,-42-35 3-16,2 1-3 0,1-3-10 16,-1-1 0-16,0-3 16 0,0 0-22 0,-3 0-6 15,1-2-7-15,0-5-12 0,-1-3 13 16,-1 0-14-16,1-3-2 0,0 0-1 15,-5-1-12-15,1 1 13 0,-5 1 3 16,-3 1 13-16,0 2 18 0,-4 1 22 16,-2 3 18-16,-1 2 31 0,1 1 27 15,-1 1-34-15,1 1-46 0,-1 0-52 16,1 0-27-16,0 1-22 0,4 4 21 16,1 4 28-16,2 4 15 0,3 2-12 15,-5 5 1-15,3 0-1 0,-6 2 15 16,-4 0 13-16,0 1-1 0,-9 1 19 0,-6-2 9 15,-1-2-15-15,-3-2-43 0,-1-1-3 16,3-2-70-16,1-2-105 0,3 0-46 16,4-1-95-16,4-2-95 0,5 1-95 15,1-1 10-15,18-4-78 0,9-4-121 16,-5 0-404-16</inkml:trace>
  <inkml:trace contextRef="#ctx0" brushRef="#br0" timeOffset="-151032.21">12932 14057 1509 0,'0'0'724'0,"0"0"-300"16,0 0-61-16,0 0 52 0,0 0-54 16,0 0-100-16,0 0-117 0,0 0-102 15,0 0-42-15,0 0-4 0,127-34-14 0,-65 22 2 16,8-1 15-16,0 1-2 0,-5 2-97 15,-5 2-86-15,-9 3-3 0,-5 4-64 16,-13 1-114-16,-7 2-176 0,-11 9-150 16,-10 3-378-16,-5-3 272 0</inkml:trace>
  <inkml:trace contextRef="#ctx0" brushRef="#br0" timeOffset="-150918.02">13224 14240 1804 0,'0'0'545'0,"0"0"-222"0,0 0-47 0,0 0-32 16,0 0-21-16,0 0 15 0,0 0 4 15,0 0-107-15,109-6-135 0,-47-9-56 16,7-2-117-16,7-1-169 0,0 2-191 16,-22 3-591-16,11-4-678 0</inkml:trace>
  <inkml:trace contextRef="#ctx0" brushRef="#br0" timeOffset="-150106.92">15065 13940 1716 0,'0'0'707'0,"0"0"-294"15,0 0-67-15,0 0 27 0,0 0-11 0,0 0-82 16,0 0-47-16,0 0-100 0,0 0-81 16,0 0-40-16,-19-24-12 0,19 26-16 15,3 4 7-15,3 2 9 0,0 1 43 16,1 4-6-16,2 1 12 0,-1 0-12 15,1 0-9-15,-1 3-13 0,0-3 4 16,-4 2-4-16,1-1-15 0,-2 0-16 16,-2 0-37-16,-1-1-14 0,0 0-23 15,0 0-58-15,0-1-66 0,-1-1-87 16,-2-1-118-16,-2-1-56 0,2 0-69 0,-1-3-107 16,-3-2-390-16,1-3 229 0</inkml:trace>
  <inkml:trace contextRef="#ctx0" brushRef="#br0" timeOffset="-149873.18">15026 13934 1078 0,'0'0'661'0,"0"0"-239"15,0 0 1-15,0 0-8 0,0 0 7 16,-60-70-64-16,54 64-49 0,2 3-48 16,2 2-38-16,2-1-44 0,0 2-38 15,0 0-43-15,0 0-49 0,6 0-47 16,4 0-2-16,7 0-28 0,11 0-5 15,9 0-4-15,7 4 34 0,6 1 3 16,3 3 49-16,-1-1-46 0,0 1-3 16,0 0-3-16,-4 0 0 0,-2-3-25 0,-7-1-57 15,-5-3-69-15,-6 0-53 0,-8-1-53 16,-9 0-123-16,-2 0-142 0,-2 0-161 16,2-1-317-16,-1 0-42 0</inkml:trace>
  <inkml:trace contextRef="#ctx0" brushRef="#br0" timeOffset="-149665.59">15874 13725 1995 0,'0'0'615'0,"0"0"-213"0,0 0-9 15,0 0 19-15,0 0-60 0,0 0-147 16,0 0-38-16,-101-25-62 0,61 25-31 16,-6 1-34-16,-1 9-19 0,0 1 1 15,5 2-22-15,4 1 0 0,7 3-12 16,5-1-10-16,1-1-58 0,9 0-49 15,1-2-20-15,6-1-81 0,5-2-90 16,2 0-104-16,2 1-62 0,7-4-84 0,7 1-147 16,-2-3-481-16</inkml:trace>
  <inkml:trace contextRef="#ctx0" brushRef="#br0" timeOffset="-149447.1">15893 13697 1091 0,'0'0'1553'0,"0"0"-1014"0,0 0-109 15,0 0-18-15,0 0-50 0,0 0-40 16,0 0-83-16,0 0-114 0,0 0-76 16,0 0-49-16,0 0 0 0,10-20-42 15,-9 28-20-15,5 2 11 0,1 7 51 16,2 2 0-16,1 4-3 0,3 3 3 16,-2 1-1-16,2 0-20 0,-3 1-65 15,-2 1-95-15,-2-1-35 0,-1 1-64 16,-4 3-154-16,2 1-227 0,-3-9-435 15,0 14-725-15</inkml:trace>
  <inkml:trace contextRef="#ctx0" brushRef="#br0" timeOffset="-149044.04">16361 13978 2156 0,'0'0'775'0,"0"0"-270"0,0 0-169 15,-84-31 4-15,55 24-14 0,2 0-63 16,1 2-67-16,3 1-52 0,6 3-34 16,1 1-40-16,4 0-37 0,3 3-33 15,-2 5-3-15,3 4-18 0,-4 4-19 16,4 2 7-16,2 2-4 0,1 1-2 16,4-2-72-16,1-1-66 0,3-1-17 15,7-3 5-15,3-1 0 0,3-1 7 0,4-4 15 16,0-1 63-16,3-2 29 0,2-2 2 15,-1-3 37-15,3 0 36 0,-3-2 60 16,0-4 51-16,-1-3 37 0,-1-2 19 16,-3 0 4-16,-2 2-21 0,-3-1 17 15,-1-1-16-15,-3 4 2 0,-1-2-9 16,1 1-25-16,-4 3-40 0,0 0-24 0,-1 2-12 16,-2 1-43-16,0 2-38 0,3 0-19 15,-2 0-11-15,3 0 20 0,1 1-4 16,0 1-6-16,4 3-49 0,-1-1-35 15,1-1-58-15,-2 1-76 0,0-2-151 16,1 2-143-16,4-1-105 0,-5-1-422 16,15 0-325-16</inkml:trace>
  <inkml:trace contextRef="#ctx0" brushRef="#br0" timeOffset="-148706.39">16727 13983 1012 0,'0'0'1161'0,"0"0"-631"0,0 0-148 15,0 0-161-15,0 0-47 0,0 0-31 16,0 0-54-16,0 0-45 0,0 0-22 15,0 0-21-15,0 0-1 0,-1 72 0 0,12-65 30 16,2-3 74-16,2-2-13 16,2-2-27-16,-1 0-24 0,1-2-15 0,1-6-9 15,-1 0-4-15,3-3-9 0,-1-2-1 16,1 0 1-16,0-4 12 0,-1 1 32 16,1-4 53-16,-2 2 36 0,-2 0-34 15,-2 3 3-15,-3 3-22 0,-4 6-3 16,0 1-34-16,-4 3-13 0,0 2-8 0,-2 0-7 15,-1 0 10-15,0 0 8 0,0 0 1 16,0 7-20-16,2 0-15 0,2 7 15 16,0 4 22-16,4 6 13 0,-1 3 12 15,1 4-6-15,0-2-9 16,-4 3 2-16,-2-2 4 0,-2-3-9 0,-6 0 5 16,-8-2-21-16,-7-2-30 0,-8-3-37 15,-7 1-45-15,-10-2-73 0,-7-2-168 16,-1-2-302-16,-2 0-538 0,13-7-553 15</inkml:trace>
  <inkml:trace contextRef="#ctx0" brushRef="#br0" timeOffset="-148062.1">17602 13602 2373 0,'0'0'638'0,"0"0"-210"0,0 0-102 16,0 0 36-16,0 0-45 0,0 0-48 0,0 0-67 16,0 0-85-16,0 0-114 0,0 0-3 15,0 0-58-15,0 2-19 0,1 15 77 16,8 6 20-16,0 2 14 0,5 5-9 16,-1 0-25-16,3-2 0 0,-2-1 12 15,-1-3-12-15,-3-3-46 0,-4-3-117 16,-5-4-77-16,-1-2-73 0,-7-2-67 15,-6 0-161-15,0-1-194 0,-1-1-811 16</inkml:trace>
  <inkml:trace contextRef="#ctx0" brushRef="#br0" timeOffset="-147957.4">17589 13857 1372 0,'0'0'1118'0,"0"0"-812"0,0 0-136 16,0 0-80-16,0 0-26 0,108-72-19 0,-46 53-45 15,14-1-22-15,11 0-97 0,5 3-144 16,-3 3-267-16,-24 6-734 15</inkml:trace>
  <inkml:trace contextRef="#ctx0" brushRef="#br0" timeOffset="-147556.22">18475 13446 2506 0,'0'0'704'15,"0"0"-202"-15,0 0-62 0,0 0-58 16,0 0-96-16,0 0-117 0,0 0-93 16,0 0-76-16,0 0 12 0,0 0 19 15,18 43 48-15,-6-18 19 0,-1 4-19 16,1 3-22-16,-1 2-5 0,-3-2-25 16,2 0-14-16,-4-2-10 0,-2-2-3 15,1-4 0-15,-4 0-58 0,1-2-42 0,-2-4-46 16,0 0-71-16,0-3-53 0,-5-1-141 15,-1-2-207-15,-5-3-124 0,5-4-511 16,-4-5-448-16</inkml:trace>
  <inkml:trace contextRef="#ctx0" brushRef="#br0" timeOffset="-147365.81">18495 13525 2442 0,'0'0'513'0,"0"0"-130"0,0 0 111 0,0 0-67 16,0 0-136-16,0 0-133 0,0 0-95 15,0 0-63-15,0 0-24 0,0 0 13 16,0 0 11-16,95-36 13 0,-59 37 11 16,0 6-8-16,1-1-16 0,-3 2-31 0,-4 1-80 15,-1-2-77-15,-4 2-67 0,-1-2-68 16,-3 1-136-16,0 0-158 0,-4-3-430 16,10-1-561-16</inkml:trace>
  <inkml:trace contextRef="#ctx0" brushRef="#br0" timeOffset="-147190.85">19250 13328 1794 0,'0'0'752'0,"0"0"-254"0,0 0-83 16,0 0-127-16,-76-23-105 0,37 23 21 15,-3 0-20-15,-6 4-44 0,0 5-63 16,-4 1 16-16,0 5-41 0,3-1-21 16,2 2-31-16,5 1-16 0,9 1-21 15,7-1-71-15,7 1-65 0,10 0-73 16,8 0-84-16,1 0-91 0,9 0-65 0,8 1-144 15,-3-5-155-15,17 0-501 0</inkml:trace>
  <inkml:trace contextRef="#ctx0" brushRef="#br0" timeOffset="-146986.28">19217 13418 1436 0,'0'0'982'0,"0"0"-563"0,0 0-60 15,0 0 26-15,0 0-16 0,0 0-71 16,0 0-66-16,0 0-40 0,0 0-69 0,0 0-123 15,0 0-13-15,17-47-45 0,-15 58 9 16,1 6 49-16,0 2 28 0,1 7-7 16,2 1-6-16,-2 2-14 0,5 0-1 15,-1-1-21-15,1 1-56 0,1-2-59 16,5-1-75-16,-1-2-10 0,2-1-119 16,-1-1-130-16,-1-1-133 15,-3-6-577-15</inkml:trace>
  <inkml:trace contextRef="#ctx0" brushRef="#br0" timeOffset="-146270.28">19709 13556 1415 0,'0'0'1014'0,"0"0"-620"0,0 0-48 16,0 0 36-16,0 0 6 0,0 0-55 16,0 0-122-16,0 0-66 0,0 0-38 15,0 0-27-15,0 0-18 0,-19-2-26 0,19 3-36 16,0 1-3-16,2 3-46 0,2 5 19 15,1 1 30-15,3 4 3 0,2 3-2 16,4 2-1-16,4 1 1 0,3-2-1 16,2 0-36-16,3-3-16 0,-3-2-16 0,3-5-15 15,-4-4 18-15,-1-3 22 16,-3-2 9-16,2 0 34 0,-3-4 0 0,3-3 18 16,0-4-5-16,-4 0-11 0,0-4 13 15,-1-1 4-15,-3-2 2 0,-1-1-8 16,-3 2-1-16,0 2 0 0,-3 4 93 15,0 5 12-15,-3 2-22 16,0 4-22-16,-1 0-30 0,-1 0-32 0,2 0-11 16,-1 4-12-16,1 2 3 0,1 5 9 15,1 4 37-15,3 3-7 0,0 6-27 16,-1 4 16-16,3 1 8 0,-1 2 22 16,-2 0-13-16,-3 0 1 0,-3-3 3 15,0-1 5-15,-13-3 10 0,-4 0 12 0,-8-3-16 16,-6-1-17-16,-6-1-34 0,-2-2-18 15,-2 0-46-15,0-3 0 0,7-1-30 16,4-2-98 0,5-2-123-16,7-1-111 0,6-3-214 15,5-2-108-15,4-1-357 0,3-2-480 0</inkml:trace>
  <inkml:trace contextRef="#ctx0" brushRef="#br0" timeOffset="-144387.05">12173 14193 848 0,'0'0'589'15,"82"-24"-231"-15,-30 13-212 0,16 1-23 16,19-3-6-16,16 0-13 0,14-1 9 15,17-3-16-15,16-3-42 0,14-2-10 0,18-1 10 16,13-3-10-16,7 2 13 0,10-1 10 16,7 1 25-16,6 2-39 0,8-1 11 15,5 1-36-15,7 0-10 0,4 0-19 16,1 0-74-16,1-1 39 0,2 0 12 16,2-2 14-16,2 0 9 0,-2-2 3 15,-1-3 13-15,-2 3 3 0,-7 0 4 16,-9-1 2-16,-8 2-9 0,-18-1-14 15,-11 1-2-15,-19 3-22 0,-17 0-33 16,-17 1 14-16,-20 1-72 0,-19 3 39 16,-19 3-3-16,-21 2-4 0,-22 4-58 15,-22 4-52-15,-23 2-162 0,-7 3-262 0,-56 0-640 16</inkml:trace>
  <inkml:trace contextRef="#ctx0" brushRef="#br0" timeOffset="-144053.21">16470 13641 2206 0,'0'0'446'0,"0"0"-365"16,0 0-81-16,0 0-84 0,0 0 84 16,124 3 145-16,-49-8-7 0,24-2-58 15,20-2-51-15,19 1-16 0,16-2-12 16,12 0 15-16,7 1-15 0,7 0 25 0,2 1-26 15,-3-1-14-15,-1 0-31 0,-6-1 19 16,-8-2-22-16,-7 2-9 0,-8-1 53 16,-14 1-34-16,-11 1-75 0,-12-1-84 15,-12 1-84-15,-12-3-76 0,-13 1-124 16,-15-1-33-16,-17 0 28 0,-17 2 176 16,-18 2 310-16,-13 3 95 0,-24 3 198 15,-19 2-91-15,-14 0-16 0,-11 0 68 0,-7 0 17 16,0 0-109-16,1 0-84 0,9 0-16 15,8 0-62-15,13 0-130 0,11 0-244 16,15 0-307-16</inkml:trace>
  <inkml:trace contextRef="#ctx0" brushRef="#br0" timeOffset="-140833.04">23818 13247 1732 0,'0'0'668'0,"0"0"-319"0,0 0-108 16,0 0 63-16,0 0 10 0,0 0-49 16,0 0-75-16,0 0-62 0,0 0-29 15,0-49-21-15,0 49-22 0,0 2-56 16,0 4-22-16,0 4-52 0,1 4 64 15,4 6 10-15,1 6 34 0,2 3-6 16,0 3-6-16,2 3-21 0,0 0 11 16,-1 1 10-16,1 0-12 0,-3-1-10 15,1-2-3-15,-3-3 2 0,0-3-24 16,-4-4-40-16,3-4-62 0,-4-3 8 16,0-5-19-16,0-3-76 0,-5-3-20 0,0-1-5 15,1-4 19-15,0 0 30 0,-2-3-116 16,-1-4-121-16,-2-5-119 0,3 2-95 15</inkml:trace>
  <inkml:trace contextRef="#ctx0" brushRef="#br0" timeOffset="-140586.33">23773 13200 1755 0,'0'0'503'0,"0"0"-102"0,0 0 10 16,0 0 29-16,0 0-55 0,9-71-105 15,-7 65-100-15,1 3-62 0,0 0-47 16,3 3-71-16,1 0-18 0,6 5-47 15,6 6 65-15,7 4 52 0,5 3-24 16,1 4-12-16,0 2-1 0,-1 1 19 0,-3-1-9 16,-2 1-25-16,-4-3 0 0,-1-2 0 15,-2 0 0-15,-3-4-1 0,-1-1-17 16,-1-4-19-16,-3-2-34 0,0-3-53 16,-5-2-59-16,2-2-68 0,-2-2-58 15,3 0 14-15,2-7 4 0,0-3-124 16,6-4-164-16,-4 2-442 0</inkml:trace>
  <inkml:trace contextRef="#ctx0" brushRef="#br0" timeOffset="-140355.45">24473 13175 1024 0,'0'0'622'0,"0"0"-155"15,0 0-62-15,0 0-51 0,41-70 8 16,-37 62-50-16,-3-2-37 0,-1 7-52 16,0 0-16-16,0 2 4 0,-1 0-29 15,-5 1-31-15,-3 0-50 0,-6 0-31 0,-7 0-70 16,-6 5-9-16,-10 8-31 0,-3 2 7 15,-5 7 5-15,4 2 13 0,3 4-4 16,3 0-14-16,6-1-4 0,3 0 15 16,4 0-39-16,4-4-44 0,3-1-22 15,6-1-25-15,2-6-76 0,5 0-77 16,3-3-63-16,0-2 1 0,3-2-6 16,6-2-22-16,2-2 38 0,3-4-68 15,3 0-126-15,-5-1-124 0</inkml:trace>
  <inkml:trace contextRef="#ctx0" brushRef="#br0" timeOffset="-140098.31">24479 13168 684 0,'0'0'1329'0,"0"0"-779"0,0 0-106 0,0 0 19 16,0 0-55-16,0 0-69 0,0 0-69 16,0 0-70-16,0 0-55 0,0 0-69 15,0 0-70-15,21-30-6 0,-21 36-36 16,3 2 8-16,2 5 28 0,1 2 40 15,-2 6 18-15,0 2 0 0,1 1-12 16,2 4-28-16,-6 0-16 0,0 0 11 16,2-1-12-16,-3 0 0 0,2-2-1 15,-1-2 0-15,-1-1-28 0,0-1-27 16,0-1-21-16,0-2-22 0,0 0-44 0,-3-4-46 16,-1-1-88-16,-3 0-126 0,1-3-134 15,0 2-128-15,4-5-570 0</inkml:trace>
  <inkml:trace contextRef="#ctx0" brushRef="#br0" timeOffset="-139729.75">24686 13564 1702 0,'0'0'994'16,"0"0"-605"-16,0 0-9 0,0 0 18 15,0 0-87-15,0 0-47 0,0 0-51 16,0 0-59-16,0 0-74 0,0 0-37 15,0 0-43-15,-15-10-20 0,15 13-26 16,0 4 7-16,0 3 39 0,0 2 1 0,0 0-1 16,4 4-18-16,0-1 0 0,5 2-7 15,1 0 7-15,2-1 16 0,3 0 2 16,3-2 0-16,3 0 0 0,2-2-28 16,3-4 3-16,2-2 13 0,-1-2 12 15,1-4 19-15,2 0 18 0,-1-2 12 16,-1-5 16-16,-2-2 15 0,-3-3-13 15,-4 1 6-15,-2-2-3 0,-6-3-2 0,0 2 2 16,-4-3-16-16,-4-2-17 0,-3-1-10 16,0-3-16-16,-1-1-11 15,-5 0-12-15,-2 1-43 0,0 1-36 0,2 2-52 16,2 4-56-16,2 4-40 0,0 4-67 16,2 5-98-16,0 3-165 0,-2 0-200 15,1 5-305-15,-1 1-52 0</inkml:trace>
  <inkml:trace contextRef="#ctx0" brushRef="#br0" timeOffset="-139261.42">25103 13507 1417 0,'0'0'1019'0,"0"0"-549"0,0 0-34 0,0 0-110 16,0 0-70-16,0 0-77 0,0 0-63 16,0 0-51-16,0 0-28 0,0 0-35 15,0 0 11-15,14 34-11 0,-8-25 10 16,1 1-12-16,-1 2-24 0,3-4-22 15,2 3-10-15,-1-2 25 0,6-1-50 16,-1-3-14-16,3-2 7 0,1 0 16 16,1-1 31-16,0-2 41 0,-4 0 14 15,2-5 21-15,-5-1 34 0,-1-2 35 16,-1-2-13-16,-3-2 9 0,-2 0 6 16,0-2-1-16,-3 1 22 0,-3-2 15 15,0 4 5-15,0 1-12 0,0 2-10 0,0 4-21 16,0 0-10-16,0 3-15 15,0 1-18-15,0 0-27 0,0 0-34 0,0 0-36 16,0 2-16-16,0 8-18 0,2 4 40 16,1 5 29-16,3 8-17 0,-3 3 18 15,3 2 1-15,-2 3 17 0,3-1-16 16,-4 1 0-16,-1-2-2 0,-2-2 0 16,0-1 9-16,0-4 15 0,-8 0 4 0,-4-5 2 15,-3-2-6-15,-6-1 4 0,-5-1 2 16,-5-2-18-16,-2-5-12 0,2 0-1 15,-3-3-11-15,6-3-15 0,5-3-31 16,5-1-3-16,2 0-24 0,6-5-46 16,4-4-16-16,0-2-76 0,4-1-111 15,2-1-75-15,8-3-156 0,7-1-88 0,8-1-87 16,-3 4-373-16</inkml:trace>
  <inkml:trace contextRef="#ctx0" brushRef="#br0" timeOffset="-138959.78">25808 13418 1952 0,'0'0'702'15,"0"0"-242"-15,0 0-30 0,0 0-102 16,0 0-126-16,0 0-40 0,0 0-62 0,0 0-88 16,0 0-12-16,0 0-15 0,88-47 12 15,-60 42 1-15,3 1-14 0,-1-1 4 16,-1 1 8-16,-1 1-92 0,-6 1-74 16,-5 0-56-16,-3 2-58 0,-9 0-99 15,-1 3-70-15,-4 3-48 0,0 0-161 16,-12 4-722-16</inkml:trace>
  <inkml:trace contextRef="#ctx0" brushRef="#br0" timeOffset="-138809.21">25921 13490 1282 0,'0'0'982'0,"0"0"-681"15,0 0-72-15,0 0 50 0,0 0 28 16,0 0-50-16,0 0-99 0,0 0-83 16,0 0-34-16,97-11-22 0,-62 4-18 15,-1 1-1-15,0 1-98 0,-6 0-91 0,-5 2-68 16,-1 2-75-16,-5 1-99 0,0 0-135 15,-3 0-224-15</inkml:trace>
  <inkml:trace contextRef="#ctx0" brushRef="#br0" timeOffset="-138124.37">26889 12897 1969 0,'0'0'525'0,"0"0"-196"0,0 0 33 16,0 0 33-16,0 0-67 0,0 0-73 16,0 0-63-16,0 0-74 0,0 0-102 15,0 0-16-15,-20-33-18 0,24 42 18 16,-2 5 40-16,4 4 19 0,0 6 18 16,1 5-18-16,-1 3-38 0,4 3 16 15,-3 2 12-15,1 1-12 0,2 2-15 16,-5-2-20-16,3 0-2 0,-2-1 0 15,-1-4-1-15,1-3-35 0,-2-3-13 16,1-6 6-16,-4-1-62 0,0-5-68 0,1-5 2 16,-2-2-12-16,0-4-19 0,0-2-37 15,0-2-53-15,0 0 8 0,0 0 46 16,-2-5-132-16,1-2-178 0,0-5-268 16</inkml:trace>
  <inkml:trace contextRef="#ctx0" brushRef="#br0" timeOffset="-137882.47">26929 12907 1800 0,'0'0'675'0,"0"0"-327"0,0 0-66 15,0 0 85-15,0 0-60 0,0 0-90 0,0 0-79 16,0 0-80-16,0 0-58 16,0 0-12-16,0 0 12 0,94-34 31 0,-67 49 10 15,0 4-7-15,2 3-15 0,-1 2-18 16,-3 0-1-16,1 0-25 0,-7 1-3 15,1-3-41-15,-3-2-12 0,-3-1-29 16,-3-3-41-16,1-2-51 0,-5-1-46 16,0-4-68-16,-1 0-59 0,1-3-107 15,-1-2-135-15,3-3-394 0</inkml:trace>
  <inkml:trace contextRef="#ctx0" brushRef="#br0" timeOffset="-137680.15">27585 12847 1737 0,'0'0'790'0,"0"0"-361"0,0 0-58 0,0 0 28 16,0 0-75-16,0 0-120 0,-81-43-74 15,62 43-87-15,0 0-43 0,-1 0-16 0,0 8-9 16,1 2 1-16,1 3-14 0,2 4-21 16,2 1 13-16,0 1-1 0,3 3 13 15,1 0-45-15,3 0-72 0,2-1-66 16,2-1-12-16,3-2 10 0,0-1-53 15,0-3-73-15,0 0-149 0,0-2-169 16,0-4-493-16</inkml:trace>
  <inkml:trace contextRef="#ctx0" brushRef="#br0" timeOffset="-137361.15">27442 12983 187 0,'0'0'1110'0,"0"0"-576"0,0 0-109 15,50-78 1-15,-38 61-8 0,-3 3 12 16,1 4-54-16,-5 2-62 0,-2 3-54 15,0 0-31-15,-1 2-14 0,-1 1-47 16,1 2-40-16,-2 0-61 0,1 0-67 16,1 0-3-16,-2 3-49 0,0 5-24 0,2 2 36 15,1 4 40-15,1 4 0 16,-1 3 0-16,2 2 2 0,0 3-2 0,0 1 0 16,-1 0-2-16,5 0 0 15,-4 0-13-15,1 0-7 0,-1 0-2 0,1 0-7 16,-1-2-27-16,2-1-33 0,-4-2-20 15,-1-4-28-15,1-1-49 0,-3-4-67 16,0-3-53-16,1-1-42 0,0-2 22 16,-1-1 68-16,3-1 19 0,0-2-17 0,0-2 2 15,4-1 42-15,0 0 0 0,1 0-21 16,2 0-61-16,0 0-49 0,-1 0-102 16,1-3 19-16</inkml:trace>
  <inkml:trace contextRef="#ctx0" brushRef="#br0" timeOffset="-135684.25">27912 13387 174 0,'0'0'668'0,"0"0"-218"0,0 0-131 0,0 0-53 16,0 0-26-16,0 0-48 0,0 0-37 15,0 0-23-15,0 0-16 0,0 0 10 16,0 0-1-16,27-37 7 0,-27 33-27 16,2 3-3-16,-2-1 10 0,1 0 34 15,-1 1-32-15,0 0-35 0,0-1-10 16,0 2 0-16,0-3 16 0,0 2 16 15,-3 0-29-15,-1-3-31 0,-1 2-17 16,3-2-11-16,-4 1-11 0,4 2 20 16,-2-1 0-16,1 1-10 0,3 1 7 15,0 0-16-15,0-1-2 0,0 1-1 0,0 0-1 16,0 0 1-16,0 0 1 0,0 0 2 16,0 0 12-16,0 0-11 0,0 0 11 15,0 0-3-15,0 0 1 0,0 0-1 16,0 0-11-16,0 0-1 0,0 0-1 0,0 0-1 15,0 0-1-15,0 0 0 0,0 0 1 16,-1 0 0-16,1 0 1 0,-2-1 1 16,2 1-1-16,0 0-24 0,0 0-6 15,-1 0-6-15,1 0-4 0,-1 0 7 16,1 0 12-16,0 0 10 0,0 0-1 16,0 0 10-16,0 0-9 0,0 0 8 15,0 0 1-15,0 0-12 0,0 0 13 16,0 0 1-16,0-1 0 0,0 1 0 15,0 0 0-15,0 0 1 0,0 0-2 0,0 0 2 16,0 0-2-16,0 0-16 0,0 0-14 16,0-2 3-16,0 2 10 0,0 0 7 15,0 0 10-15,0 0 2 0,0 0 1 16,0 0 11-16,0 0-9 0,0 0 13 16,0 0-3-16,0 0-11 0,0 0 11 15,0 0-10-15,0 0 0 0,0 0 1 0,0 0 8 16,0-1-11-16,0 1-1 0,-2 0-12 15,1 0-5-15,1 0-2 0,-2 0 0 16,1 0-6-16,-1-1-6 0,-2 1-4 16,-2 0 4-16,-2 0-4 0,-3 0 17 15,0 0 5-15,-3 1-3 0,2 0 15 16,-2 3-18-16,1 0 18 0,-2 0-2 0,-1 1-13 16,1 1 13-16,1 1 0 0,1 2-13 15,-1 0 1-15,5 1-4 0,4 1 15 16,2-1 1-16,3 0-16 0,0 0 17 15,0-1-1-15,5 0 2 0,1 0 1 16,3-2 1-16,2 1 0 0,0-5 0 16,0 2-1-16,3 0 25 0,0-3 20 15,1-1 14-15,0-1 1 0,0 0-13 16,2 0-12-16,-3-3 2 0,0-4 7 16,1 1 11-16,-4-4-12 0,1 2-5 0,1-4-1 15,-3 0 7-15,-1-2-7 0,0 0-3 16,-3 0 10-16,-1 1 8 0,-1 3 10 15,-2 2 16-15,0 3 20 0,-2 1-12 16,0 3-9-16,0 0-12 0,2-1-13 0,-2 2-12 16,1 0-40-16,-1 0-4 0,0 0-44 15,2 4-17-15,-1 1 25 0,2 3 25 16,0 3 12-16,1 0-13 0,2 2-5 16,1-2-13-16,4 1-37 0,1-3-18 15,3 0-13-15,2-2-28 0,1-1-32 16,1-2-42-16,1-3-76 0,2-1-82 15,-3 0-118-15,0 0-179 0,-2-1-415 16</inkml:trace>
  <inkml:trace contextRef="#ctx0" brushRef="#br0" timeOffset="-135251.28">28276 13314 1178 0,'0'0'738'0,"0"0"-290"16,0 0-71-16,0 0 2 0,0 0 20 15,0 0-39-15,0 0-81 0,0 0-86 0,0 0-59 16,0 0-42-16,6-32-49 0,-6 33-43 15,3 3-40-15,1 1 19 0,3 4 20 16,1 2 1-16,1 2 0 0,5-1 1 16,0 2 11-16,3-1-12 0,0-1-1 15,-2-3-42-15,0-1-10 0,-1-3-12 16,-2-3-12-16,0-2 24 0,-1 0 53 16,0 0 0-16,3-5 19 0,0-1-7 15,1-3 16-15,-2 0 6 0,2-3 9 16,-4 1 13-16,0-1 24 0,-2-2-21 15,-1 2 9-15,-2 3 0 0,-1 0 18 16,-2 3-1-16,-1 2-2 0,1 1-19 16,-3 2-9-16,2 1-12 0,0 0-1 0,-2 0-42 15,0 0 0-15,3 2-42 0,-1 7 9 16,1 2 33-16,2 4 2 0,1 4 14 16,-1 4 5-16,4 2-3 0,-3 1 0 15,-1 2 16-15,0 1 12 0,-4-2-16 16,-1 0 1-16,0-2-13 0,-1 0-16 0,-6-2 16 15,-8-2-15-15,1-2-2 16,-6-2-1-16,-1-3-30 0,-8-1-25 0,1-4-39 16,-6-1-31-16,1-3-83 0,-1-4-69 15,1-1-114-15,4 0-156 0,3-4-51 16,1-1-366-16,8-2-387 0,-5-5 604 16</inkml:trace>
  <inkml:trace contextRef="#ctx0" brushRef="#br0" timeOffset="-133688.89">29341 12780 443 0,'0'0'258'0,"0"0"-176"0,0 0-11 0,0 0 21 16,0 0-8-16,0 0 14 0,0 0-30 15,0 0-9-15,0 0 3 0,0 0 45 0,0 0 27 16,-14-36 2-16,14 36-15 0,-1-1 12 16,1 1 16-16,0 0-16 0,-2-2-26 15,2 1-20-15,0 0-26 16,0 1-22-16,0-3-19 0,0 2-18 0,-1-2 14 16,1 1 16-16,0-1 49 0,0-1 28 15,0 2 4-15,0-1-1 0,0-1 19 16,0 3 32-16,0 1-7 0,0 0-19 15,0 0-27-15,0 0-43 0,0 0-55 16,0 0-11-16,0 2-1 0,0 4-16 0,0 2 6 16,0 2 10-16,0 4 3 15,0 4 22-15,0 1 1 0,3 2-4 0,0 2 3 16,3 0-23-16,0 0-1 0,0 1 1 16,-1-3 1-16,0 1-3 0,1-3-9 15,0-2-42-15,-1-3-46 0,0-2-52 0,-1-2-29 16,-1-2-16-16,-1-2-34 0,1 2-52 15,-3-4-101-15,0 1-115 0,0-1-194 16,0-1-379-16</inkml:trace>
  <inkml:trace contextRef="#ctx0" brushRef="#br0" timeOffset="-133516.15">29239 12955 2115 0,'0'0'508'0,"0"0"-337"15,0 0-33-15,0 0 16 0,0 0-36 16,84-44-60-16,-47 38-33 0,6 1-2 0,7-1-10 16,1 1-13-16,0 3-65 0,-4 1-124 15,-4 1-119-15,-7 0-164 0,-8 0-245 16,-9 0-652-16</inkml:trace>
  <inkml:trace contextRef="#ctx0" brushRef="#br0" timeOffset="-132989.28">30213 12618 871 0,'0'0'544'0,"0"0"-161"15,0 0-19-15,0 0-44 0,0 0-33 16,0 0-55-16,0 0 8 0,0 0 18 15,0 0-15-15,-57-67-38 0,57 64-35 16,0 1-24-16,0 0-34 0,0 2-38 16,0 0-52-16,0 0-22 0,3 0-40 15,1 3-16-15,4 5 37 0,1 3 19 0,3 5 56 16,3 6-25-16,-1 3-3 0,3 4 28 16,0 0-13-16,0 3-15 15,-1-1-4-15,-1-1 13 0,-2-1 0 0,0-1-15 16,-5-3-22-16,1-3-13 0,-2-2-49 15,-3-4 0-15,-1 0 1 0,-3-4-35 16,0 0-16-16,0-3-19 0,0-4-32 16,0 0-13-16,0-3-7 0,0-2-7 15,0 0-1-15,0 0 73 0,0-3 63 0,0-4-156 16,0-4-111-16,-3-2-12 16,-1-2-68-16,-1-6-170 0,2 3-135 0</inkml:trace>
  <inkml:trace contextRef="#ctx0" brushRef="#br0" timeOffset="-132784.04">30292 12568 1678 0,'0'0'620'0,"0"0"-268"0,0 0-27 16,0 0 30-16,0 0 10 0,0 0-69 15,0 0-83-15,0 0-101 0,0 0-112 16,0 0-15-16,0 0-32 0,39-10 47 16,-16 25 30-16,5 0 10 0,1 4-36 15,1 2 14-15,0-2-18 0,1 0-9 16,-4-1-10-16,-3-1-3 0,-1-1-49 15,-4-3-44-15,1 0-34 0,-2-5-52 0,-2 2-52 16,-1-5-62-16,1 0-77 0,0-3-144 16,-1-2-175-16,0 0-368 15</inkml:trace>
  <inkml:trace contextRef="#ctx0" brushRef="#br0" timeOffset="-132582.81">30953 12605 186 0,'0'0'1391'0,"0"0"-881"0,0 0-105 0,0 0-5 0,0 0-29 15,0 0-40-15,0 0-85 0,0 0-67 16,0 0-47-16,-70-68-42 0,47 64-21 16,0 0-16-16,4 3-29 0,-2 1-24 15,2 0-18-15,5 6-22 0,0 4-32 16,3 3-12-16,3 0-39 0,0 4-43 16,4 0-52-16,1 0-39 0,2 1-46 15,0-3-40-15,1 3-83 0,0-4-80 16,0 0-210-16</inkml:trace>
  <inkml:trace contextRef="#ctx0" brushRef="#br0" timeOffset="-132323.96">30880 12665 1146 0,'0'0'1108'0,"0"0"-646"0,0 0-106 16,0 0 40-16,0 0-23 0,0 0-53 15,0 0-58-15,0 0-49 0,0 0-44 16,0 0-43-16,0 0-44 0,32-54-53 15,-30 54-29-15,-2 3-37 0,1 5-39 16,2 0 45-16,1 8 30 0,2 3 0 16,3 5 1-16,-2 0 0 0,2 0 0 15,-1 2 2-15,2 0-1 0,0-1 2 16,-1-2-3-16,1-2-38 0,-3 1-23 16,-1-1-7-16,-1-3-18 0,-4-3-77 15,-1-1-95-15,0-1-87 0,-1-2-117 16,-5-1-81-16,1-1-239 0,-1-3-711 15</inkml:trace>
  <inkml:trace contextRef="#ctx0" brushRef="#br0" timeOffset="-131976.21">31162 12946 1860 0,'0'0'748'15,"0"0"-288"-15,0 0-36 0,0 0-29 16,0 0-81-16,0 0-93 0,0 0-76 15,0 0-65-15,0 0-54 0,0 0-26 16,0 0-34-16,2 4-19 0,1 1-24 16,2 4 77-16,2 3 0 0,1 1-1 15,3-1 1-15,0 1 3 16,4 0 9-16,-2-1-12 0,4-2-19 0,-1-2-2 16,2-2 18-16,-2-1-6 0,0-1 9 0,-1-3 28 15,-3-1 3-15,0 0 12 0,-1-1 28 16,-3-4 0-16,-1-4-10 0,0-1 1 15,2-5-10-15,-1 0-9 0,0-3-22 16,1-3-18-16,-3 3-2 0,0 3-1 0,-1 2-15 16,-2 3-10-16,-3 2 7 15,0 2-65-15,0 1-70 0,0 2-33 0,-5 0-28 16,-1 2-77-16,-2 1-94 0,-1 1-51 16,0 7-45-16,4 1-115 0,-4 1-216 15,6-2-451-15</inkml:trace>
  <inkml:trace contextRef="#ctx0" brushRef="#br0" timeOffset="-130973.23">31218 13017 123 0,'0'0'254'0,"0"0"10"0,0 0-65 16,0 0-39-16,0 0-59 0,0 0-52 15,0 0-30-15,0 0-16 0,0 0 7 16,0 0-10-16,0 0-91 0,3-5-69 16,-3 3-35-16,0 1-40 0,0 1-42 15,0-1 53-15</inkml:trace>
  <inkml:trace contextRef="#ctx0" brushRef="#br0" timeOffset="-130884.18">31218 13017 107 0,'3'-12'264'0,"-3"11"-36"0,0 1-55 0,0 0-66 16,-3 0-84-16,-3-1-21 0,0 1 1 16,2 0-3-16,0-2-11 0,-1 2-25 15,-1-1-33-15,0 1-51 0,3 0-53 16,-3 0-36-16,1 0-19 0</inkml:trace>
  <inkml:trace contextRef="#ctx0" brushRef="#br0" timeOffset="-130230.2">31069 12987 627 0,'0'0'411'0,"0"0"2"16,0 0-61-16,0 0 1 0,0 0-23 15,0 0-62-15,0 0-56 0,0 0 48 16,0 0-34-16,0 0-14 0,0 0-10 0,0-49-17 15,0 48-22-15,2 0-16 0,-2 1-14 16,0 0-7-16,0 0-18 0,0 0-34 16,0 0-25-16,0 0-31 0,0 0-18 15,0 0-36-15,0 2-26 0,0 3-21 16,0 5 43-16,3 0 15 0,0 4 22 16,2 0 1-16,1 4-1 0,3-1 0 0,-1 1-22 15,4-3 1-15,-1 1-7 0,3-2-6 16,-2-1-6-16,1-3 21 0,3-1 3 15,-1-1-6-15,-1-3-12 0,2-3 0 16,-1 0 9-16,0-2 28 0,1 0 9 16,-2-3 22-16,2-3 13 0,-1-2 5 15,-1-4 10-15,2 0-6 0,-1-4-7 16,-1-3-6-16,-1-2-12 0,0-1 0 16,-2 0-16-16,-2 6 0 0,-1 1 38 15,-5 4 29-15,0 4 7 0,-1 1 0 0,-2 1 9 16,1 2-1-16,-1 1 1 0,2 0-19 15,-2 1-16-15,0 1-20 0,0 0-22 16,1 0-18-16,1 0-39 0,-2 7-25 16,2 4 9-16,0 5 40 0,-1 5 3 15,4 4 0-15,2 3 9 0,-2 2-10 0,1 1-5 16,0 1 6-16,0 0 12 0,-1-1 2 16,-2 1 19-16,-1-2-10 0,-2-1-11 15,0 0-2-15,-5-3 1 0,-4-2 1 16,-2-1-1-16,-3-4 0 0,0-1 1 15,-3-2 0-15,-2-2-1 0,-4-2-11 16,-3-3-18-16,-2-1 8 0,-2-5-2 0,-2 0-10 16,-2-3-2-16,2 0-22 0,0-3-83 15,4-3-55-15,3-2-11 0,5-2-47 16,1 2-154-16,4-2-74 0,4 2-142 16,4 2 16-16,3-1-146 0,2 2 11 15</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13:47.001"/>
    </inkml:context>
    <inkml:brush xml:id="br0">
      <inkml:brushProperty name="width" value="0.05292" units="cm"/>
      <inkml:brushProperty name="height" value="0.05292" units="cm"/>
      <inkml:brushProperty name="color" value="#FF0000"/>
    </inkml:brush>
  </inkml:definitions>
  <inkml:trace contextRef="#ctx0" brushRef="#br0">3173 1708 339 0,'0'0'528'0,"0"0"-179"0,0 0-56 16,0 0 13-16,0 0-44 0,0 0-25 0,0 0-56 15,0 0-55-15,0 0-36 0,78-79-12 16,-62 65 8-16,-1 1 20 0,-4 2 55 16,-4 0 5-16,-1 2-1 0,-3 1-10 15,-3 2-19-15,0 0-35 0,0-1-22 16,-9 2-7-16,0 0-38 0,-5 0-31 15,-1 2-3-15,-6 2-17 0,-5 1 5 16,-3 0-4-16,-4 1-12 0,-2 6-22 16,1 1 9-16,-2 3 29 0,1 0 12 15,0 4-2-15,1 2 0 0,-1 1-35 16,5 1 11-16,4 0-52 0,0 0-68 0,3-1 35 16,3 0 57-16,2-1 25 0,3-3-28 15,6 0-29-15,2-5-3 0,1 0-1 16,6-2 23-16,0-2 12 0,0 1 20 15,0-4 6-15,6 0 0 0,3 1 29 16,5-2 51-16,3-1 36 0,8 0 29 16,5 0 21-16,6-2 6 0,4-2-15 0,2 0-24 15,-3 2-22-15,-3 2 0 0,-3 0-22 16,-2 0-25-16,-3 4-16 0,1 3-4 16,0 1 7-16,-2 1 0 0,-1 1-21 15,-1 2-1-15,-5 0-1 0,0 3 1 16,-4 0 3-16,-3 2 0 0,-4 1-1 15,-6 1-2-15,-3 2 2 0,-3-1 16 16,-12 2 17-16,-5 0 16 0,-7-2 2 0,-8-2-9 16,-1-3 24-16,-7-4-18 0,-2-1-6 15,-1-4-20-15,0-2-24 0,4-3 0 16,-1-1 12-16,4 0 9 0,3-7 1 16,4-1-3-16,8-3 11 0,4-2-30 15,5 2-75-15,5-2-36 0,9 1-51 16,1 2-62-16,12 0-120 0,13-2-141 15,8 1-104-15,-4 3-195 0,26-9-706 0</inkml:trace>
  <inkml:trace contextRef="#ctx0" brushRef="#br0" timeOffset="262.01">3546 1659 434 0,'0'0'1716'0,"0"0"-1296"0,0 0-24 0,0 0 87 15,0 0-79-15,0 0-102 0,0 0-47 16,0 0-91-16,0 0-87 0,0 0-77 16,0 0-28-16,-26-22-76 0,26 31-58 15,0 7 162-15,7 7 19 0,2 4 0 16,0 3 18-16,0 4 16 0,2 1-32 16,-4-2-18-16,0 1 44 0,-2-4-13 15,0-3-31-15,-2 1-1 0,-1-3 0 16,-2-3-2-16,1-2-3 0,1-4-90 0,-1-2-65 15,2-2-57-15,-3-2-84 0,0-1-128 16,0-2-136-16,0-2-196 0,0-1-590 16</inkml:trace>
  <inkml:trace contextRef="#ctx0" brushRef="#br0" timeOffset="666.98">3584 2040 373 0,'0'0'1099'0,"0"0"-602"15,0 0-62-15,0 0-52 0,0 0-81 16,0 0-113-16,0 0-109 0,0 0-58 15,0 0 3-15,0 0 29 0,86-58 16 16,-56 56 6-16,5-4-3 0,-2 3-32 16,3 1-25-16,-3 1-16 0,0-2 0 15,2 1 13-15,0-2 9 0,-1 0-18 16,1-1 8-16,-2-1-12 0,-4-3-13 16,0 2-28-16,-6-4-13 0,-3 2 33 15,-6-3 21-15,-5-1 28 0,-3 1 4 0,-2-1-19 16,-3 2 5-16,-1 1 4 0,0 0-6 15,-7 3 9-15,0 1 10 0,-5 3-7 0,-3-1-27 16,-6 3-1-16,-6 1-15 16,0 0 15-16,-5 3 19 0,3 5 78 0,2 0-15 15,1 4-25-15,3 0-35 0,7 2-22 16,0 1-2-16,6 0 2 0,3 2 2 16,2-1-1-16,4-1-1 0,1 0 0 15,0 0-4-15,6 1-8 0,4 1 10 16,4-2-1-16,5 2 2 0,3-1 1 15,5-1 2-15,5-2-2 0,4-2 0 16,1-1-79-16,3-7-25 0,-2 1-9 0,-2-4-67 16,-3 0-71-16,-1-1-116 0,-3-5-129 15,1-4-177-15,-9 3-581 0</inkml:trace>
  <inkml:trace contextRef="#ctx0" brushRef="#br0" timeOffset="917.82">4526 1921 1850 0,'0'0'687'0,"0"0"-185"0,0 0-14 0,0 0-200 16,0 0-166-16,0 0-65 0,0 0-57 15,0 0 0-15,0 0 44 0,0 0 32 16,0 0-5-16,-9 79 4 0,11-60 6 16,2 0 3-16,2 1-29 0,-3-2-21 15,1-2-18-15,1 0-13 0,0 0 22 16,-2-2-22-16,0 0-3 0,1 0-77 15,1-1-57-15,-2-1-43 0,-2-4-71 16,1 2-77-16,-2-5-63 0,0-2 6 0,0-3 28 16,-5 0 66-16,1-1-30 15,-2-6-164-15,2-1-58 0,-2-11-220 0</inkml:trace>
  <inkml:trace contextRef="#ctx0" brushRef="#br0" timeOffset="1136.83">4464 1987 334 0,'0'0'772'16,"0"0"-134"-16,0 0-28 0,0 0-87 0,0 0-82 15,-10-78-98-15,23 62-103 0,4 1-51 16,5-2-65-16,4 3-36 0,4 2-14 16,2 2 4-16,3 5-20 0,5 2-14 15,5 3-43-15,2 0-1 0,2 8 0 16,0 2 1-16,-7 2 2 0,-6 2-2 16,-10 3 14-16,-6-2 19 0,-11 3-34 15,-9 1-28-15,-2 2 28 0,-18 2 27 16,-6 2 19-16,-11 2-46 0,-10 0-18 0,-4 0-59 15,-5-1-159-15,3-4-224 0,7-1-244 16,10-6-417-16,13-5-231 0</inkml:trace>
  <inkml:trace contextRef="#ctx0" brushRef="#br0" timeOffset="1654.52">5803 1562 1349 0,'0'0'1219'0,"0"0"-881"0,0 0 53 16,0 0 6-16,0 0-95 0,0 0-104 15,0 0-68-15,0 0-40 0,0 0-56 16,-79-29-34-16,65 35-40 0,-1 3 9 0,-1 2 16 16,-3 3 15-16,-1 4 0 15,1 1 1-15,-2 3 11 0,1 4 6 0,2 1-18 16,1 2-19-16,2 3 0 0,4-1-12 16,4 1-3-16,4 1 33 0,3-4-1 15,3 1-20-15,12-4-28 0,3-2-6 16,5-2-9-16,3-4 14 0,1-3 51 0,-3-2 0 15,0-5 23-15,-4-3 17 16,-4-5 38-16,1 0 22 0,-5-1 21 0,2-7-3 16,-1-1-7-16,-4-1 6 0,1-5-4 15,-6-1-12-15,-2-2-21 0,-2-2-19 16,-2 2-12-16,-9 0 12 0,-5 3-13 16,-4 4-30-16,-2 0-18 0,-1 4-2 15,0 1-14-15,2 5-5 0,3 0-12 16,4 1-38-16,5 0-35 0,2 1-41 15,1 4-56-15,4-1-81 0,2 0-110 16,2 2-79-16,8 0-2 0,5-1 12 16,3-4-120-16,-2 1-522 0</inkml:trace>
  <inkml:trace contextRef="#ctx0" brushRef="#br0" timeOffset="1815.88">6209 1722 1277 0,'0'0'1382'0,"0"0"-984"0,0 0 39 16,0 0-14-16,0 0-162 0,0 0-105 16,0 0-66-16,0 0-57 0,0 0-33 15,0 0-28-15,-8-63-75 0,8 63-127 16,0 1-237-16,0 7-58 0,0 2-70 16,3-1-503-16</inkml:trace>
  <inkml:trace contextRef="#ctx0" brushRef="#br0" timeOffset="1983.78">6273 1970 1178 0,'0'0'582'0,"0"0"-50"0,0 0-44 0,0 0-151 15,0 0-40-15,0 0 32 0,0 0-30 16,0 0-67-16,0 0-74 0,0 0-62 16,0 0-31-16,13 16-56 0,-13-16-9 15,0 0-142-15,-3-2-135 0,-4 2-166 16,-8 0-299-16,4 0-749 0,34-14-16 15</inkml:trace>
  <inkml:trace contextRef="#ctx0" brushRef="#br0" timeOffset="2377.77">2885 2728 1505 0,'0'0'503'0,"0"0"-354"0,0 0 0 15,0 0 84-15,0 0 12 0,0 0 67 16,0 0 83-16,0 0-6 0,0 0-264 15,0 0-122-15,112-42 22 0,-21 24 5 16,26-1 29-16,21 0 28 0,19-2 19 16,18 3-28-16,11 0-16 0,9 0-34 0,6 0 43 15,2 2-44-15,0 0-26 0,2-1-1 16,-5 2 0-16,-7-1-10 16,-11-1 10-16,-16 2-105 0,-18-3 6 0,-20 1-63 15,-17 1 28-15,-20 2-21 0,-19 2-30 16,-14-1 30-16,-15 2-33 0,-13 1-32 15,-8 1-26-15,-12-1-89 0,-6 2-212 16,-4-5-824-16</inkml:trace>
  <inkml:trace contextRef="#ctx0" brushRef="#br0" timeOffset="8907.17">4316 3496 1007 0,'0'0'642'0,"0"0"-249"0,0 0-27 16,0 0 18-16,0 0-92 0,0 0-59 16,0 0 21-16,0 0-32 0,0 0-37 15,0 0 1-15,26-9-31 0,-19 13-136 16,-1-2 3-16,-1 2-22 0,-2 1-44 15,-3 4-93-15,0 5 22 0,0 6 115 0,0 5-4 16,-3 5 4-16,-1 1 0 0,3 1 3 16,1-1 0-16,0-1 47 15,0-2-50-15,5-1 0 0,0-3 0 0,-1 0 1 16,-1-4 1-16,3-1-1 0,-2-3-1 16,-1-1-3-16,0 0-16 0,1-4-114 15,-1-1 58-15,1-1 0 0,-4-2-45 0,2-3-42 16,-2-2 29-16,0-2 44 0,0 0 89 15,0-1 70-15,0-7-70 0,0-3-112 16,0-5-176-16,0-4-127 0,-2-4-67 16,1-4-158-16,-2 6-181 0</inkml:trace>
  <inkml:trace contextRef="#ctx0" brushRef="#br0" timeOffset="9132.79">4352 3595 95 0,'0'0'1054'0,"0"0"-713"0,0 0 50 15,0 0 14-15,0 0-20 0,0 0-29 0,0 0-17 16,0 0-28-16,0 0-37 0,0 0-39 15,-54-65-45-15,54 65-57 0,0 0-114 16,2 0-19-16,4 2-140 0,7 4-71 16,7 4 211-16,6 5 13 0,5 2 58 15,4 2-21-15,3 1-13 0,-1 1-12 16,3 1 6-16,-2-2 0 0,-2 1-15 16,-2-3-13-16,-2 0 27 0,-3-2-30 15,-5-1-97-15,-2-3 35 0,-3 0-31 0,-5-1-63 16,-1-2-42-16,-1-2-36 0,1-1-48 15,-3-3-35-15,6 0-62 0,-3-3-106 16,-2-1-566-16</inkml:trace>
  <inkml:trace contextRef="#ctx0" brushRef="#br0" timeOffset="9412.69">4902 3304 1869 0,'0'0'783'15,"0"0"-381"-15,0 0 67 0,0 0 19 16,0 0-156-16,0 0-94 0,0 0-59 16,0 0-84-16,0 0-95 0,0 0-67 0,0 0-81 15,-17-4-78-15,23 21 195 0,1 7 31 16,5 5 22-16,-1 3-6 0,-1 3 24 16,0 1 25-16,0 0-7 0,-2-3-45 15,-4 2-1-15,2-2 16 0,-3 0 40 16,1 1-19-16,-1-2-25 0,-2-1-12 15,5-1-12-15,-2-3-53 0,4-1-51 16,-3-3-44-16,5-3-129 0,-2-3-103 16,0-4-95-16,1-3-130 0,-2-4-385 15,5-5-538-15</inkml:trace>
  <inkml:trace contextRef="#ctx0" brushRef="#br0" timeOffset="9740.85">5290 3730 2345 0,'0'0'574'0,"0"0"-155"0,0 0 88 16,0 0-168-16,0 0-152 0,0 0-42 15,0 0-52-15,0 0-93 0,-85-22-6 16,78 24-50-16,-3 4 4 0,1 3-4 16,3 3 10-16,2 0-4 0,2 1-25 15,2 4 69-15,0-2 6 0,9 1 22 16,7 1-10-16,0-3 4 0,8-3-13 0,1 0-3 15,1-4-12-15,-2-3-47 0,2-3 59 16,-4-1 49-16,-2 0-2 16,-4-4 24-16,0-3 22 0,-5-4-16 15,-2 0 7-15,-6-3-4 0,-3-3 12 0,0-1 18 16,-9-1-46-16,-5 0-64 0,-8 1 0 16,1 2-33-16,-4 3-16 0,2 5-31 15,0 2-40-15,0 3-52 0,3 3-104 16,4 0-141-16,4 5-176 0,2 3-123 15,6 0-457-15</inkml:trace>
  <inkml:trace contextRef="#ctx0" brushRef="#br0" timeOffset="10143.51">5591 3746 729 0,'0'0'1809'0,"0"0"-1294"0,0 0-34 0,0 0-152 15,0 0-147-15,0 0-81 0,0 0-65 16,0 0-36-16,0 0-56 0,0 0-58 16,0 0 49-16,3 20 65 0,0-12 31 15,-2 2-12-15,1-1-17 0,-1 0 14 16,-1-1-4-16,2-2-12 0,-2-1 13 16,0-2-13-16,0-2-42 0,0 1-24 15,0-2 27-15,0 0 39 0,0 0 101 16,-3-4 40-16,-2-2-45 0,1-2-96 0,-1-3 0 15,0-2 25-15,2-2-9 0,0 0 21 16,3-2 13-16,0 1 15 0,3 1 3 16,5 2-13-16,4 0-24 0,3 3-31 15,5-2-14-15,3 5-14 0,4 0 28 16,0 2 33-16,4 2 7 0,0 2-9 16,3 0-30-16,-1 1-1 0,-1 0-25 0,-6 5-6 15,0 3-9-15,-3 2 9 0,-2 0 29 16,-2 6-25-16,-5 2-1 0,-5 2-158 15,-6 6-65-15,-4 1-51 0,-14 5-40 16,-9 2-206-16,2-9-562 0,-10 11-608 16</inkml:trace>
  <inkml:trace contextRef="#ctx0" brushRef="#br0" timeOffset="10518.8">6436 3766 1823 0,'0'0'636'0,"0"0"-411"0,0 0-35 0,0 0-48 15,0 0-65-15,0 0 143 16,0 0 88-16,125 1-178 0,-59-10-96 15,9 0-34-15,2-1-9 0,-6-1-200 16,-8 1-99-16,-5 1-167 0,-20 3-693 0</inkml:trace>
  <inkml:trace contextRef="#ctx0" brushRef="#br0" timeOffset="11039.82">7606 3407 2602 0,'0'0'565'16,"0"0"-138"-16,0 0 86 0,0 0-152 15,0 0-148-15,0 0-90 0,0 0-108 0,0 0-15 16,0 0-61-16,0 0-50 0,0 0 71 16,17 41 40-16,-7-14 34 0,-2 3-34 15,0 0 1-15,1 3 26 0,-4-2 25 16,0 0-34-16,-1-1-14 0,-2-1 8 15,-1-2-12-15,1-3-52 0,-1-2-35 16,1-4-55-16,-1-1-91 0,1-4-137 16,-2-3-120-16,0-3-80 0,0-4-118 15,-5 0-435-15</inkml:trace>
  <inkml:trace contextRef="#ctx0" brushRef="#br0" timeOffset="11313.14">7462 3322 401 0,'0'0'2015'0,"0"0"-1579"0,0 0-90 0,0 0 99 16,0 0-83-16,33-75-133 0,-11 61-77 15,5 1-62-15,5 3-37 0,5 2-19 16,5 7-34-16,3 1-19 0,5 4-42 16,-1 8 45-16,4 5-3 0,-1 5 7 15,-4 2 10-15,-4 0-10 0,-9 2-1 16,-6 1-2-16,-9 1 8 0,-7 1-42 0,-9 4 21 15,-4 0 12-15,-17 4 16 16,-13 2 47-16,-11 1 3 0,-9 0-13 0,-5-2-6 16,0-3-31-16,7-4-59 0,6-4-174 15,10-3-47-15,9-6-74 0,8-3-201 16,7-5-261-16,7-2-672 0</inkml:trace>
  <inkml:trace contextRef="#ctx0" brushRef="#br0" timeOffset="11524.61">8265 3592 2055 0,'0'0'1098'0,"0"0"-773"16,0 0-141-16,0 0-184 0,0 0 1 16,0 0 59-16,0 0 66 0,0 0-13 0,0 0-15 15,26 72-35-15,-25-54-32 0,0 0-6 16,1 0 0-16,-2 1-8 15,0-4-17-15,0 1-97 0,0 0-70 0,3-2-167 16,-2-1-114-16,-1-3-189 0,0-3-635 16</inkml:trace>
  <inkml:trace contextRef="#ctx0" brushRef="#br0" timeOffset="11658.72">8384 3443 2108 0,'0'0'408'0,"0"0"-231"15,0 0 109-15,0 0-100 0,0 0-123 0,0 0-63 16,0 0-48-16,0 0-257 16,0 0-470-16,0 0-264 0</inkml:trace>
  <inkml:trace contextRef="#ctx0" brushRef="#br0" timeOffset="12174.72">8540 3702 1015 0,'0'0'446'0,"0"0"-91"0,0 0 5 16,0 0-85-16,0 0-91 0,0 0-7 15,0 0-26-15,0 0-58 0,0 0-35 16,0 0-26-16,10 42-7 0,-10-42-5 16,0 0 31-16,0 0 44 0,0 0 52 0,0 0 100 15,0-4 96-15,0-2-84 0,-2-2-259 16,-2-2-11-16,1-4 11 0,2-2 19 15,-2 1-7-15,3-4-11 0,0-1 0 16,0 2 0-16,6 2-1 0,4 0-3 16,0 3-28-16,2 1-9 0,2 5 24 15,-1 2 4-15,3 1-19 0,1 4 9 16,2 0 21-16,2 0-12 0,3 4-5 0,1 3 18 16,3 1-1-16,-4 2-18 15,1 1 0-15,-6 0-12 0,-2 1-17 0,-6-2 17 16,1 1-7-16,-7 0-12 0,1-1-10 15,-4-2-15-15,1 0-20 0,-3-2-16 16,0-1-19-16,0-2 25 0,0-3 105 16,0 0 32-16,0 0 140 0,0 0 18 15,0-6-30-15,0-5-159 0,0 0-1 16,1-3 47-16,5-2-19 0,4-1 39 0,3 2 11 16,1 0 3-16,4 3-18 0,0 0-17 15,1 3 13-15,3 3 3 0,1 1-15 16,3 2-13-16,2 2-34 0,-3 1-37 15,1 2-16-15,-3 6 3 0,-3 4 10 0,-5 0 28 16,-3 5-29-16,-7 1-40 0,-4 2-12 16,-1 0-34-16,-6 1-42 0,-8 0-62 15,0 0-122-15,-2-2-244 0,6-3-598 16</inkml:trace>
  <inkml:trace contextRef="#ctx0" brushRef="#br0" timeOffset="12563.78">9292 3707 264 0,'0'0'2073'0,"0"0"-1634"16,0 0-6-16,0 0-58 0,0 0-148 15,0 0-51-15,0 0-12 0,0 0-49 16,0 0-68-16,0 0-22 0,91-71-10 16,-74 63-14-16,-3 0 12 0,1 0-13 0,-2 0 0 15,0-3-62-15,0 0-47 0,1-1-42 16,1-1-6-16,-1 1 15 0,-1-4 44 15,0 1 7-15,-1-2-11 0,-7 4 102 16,0 0 19-16,-4 4 146 0,-1 3 78 16,-6 0-42-16,-4 4-82 0,-8-1-119 15,-4 3-14-15,-7 0 14 0,-3 4 25 16,1 4 16-16,-4 1 30 0,8 3-25 16,2 2-46-16,5-1-28 0,7 1-12 15,7 0-4-15,2 1 10 0,4 1 15 0,0 1-3 16,4-2 22-16,6 2 13 0,1-2 9 15,3-3 9-15,3 0 15 0,3-5 1 16,3-2 0-16,6-1-1 0,3-1-15 16,4-3-31-16,0 0-133 0,3-8-38 15,-1-1-141-15,-3-3-185 0,-3 0-195 16,-3-1-356-16,-4-3 18 0</inkml:trace>
  <inkml:trace contextRef="#ctx0" brushRef="#br0" timeOffset="12882.92">9798 3529 320 0,'0'0'1125'0,"0"0"-453"0,0 0-38 16,0 0-153-16,0 0-128 0,0 0-116 15,0 0-80-15,0 0-71 0,0 0-86 16,0 0-58-16,10-27-11 0,-10 32-6 0,0 3 75 16,0 2 63-16,0 2-23 0,0-1-21 15,0 1-17-15,3-2 0 0,-3 1 1 16,0-3 0-16,1-1 12 0,-1-2-13 16,0-2-2-16,0-2-40 0,0-1 27 15,0 0 13-15,0 0 75 0,0 0 39 16,0-3 60-16,0-3 15 0,0-2-170 15,0-2 9-15,0-3 12 0,3-1 3 16,3-2-18-16,6 1-4 0,3-2 13 16,1 3 12-16,3 0-31 0,4 4-15 15,-1 2-21-15,2 4 20 0,1 1 1 0,-1 3 34 16,-2 0-34-16,5 3-11 0,-2 4-1 16,-1 0-15-16,0 5 27 0,0 0-25 15,-4 0-3-15,-3 2-2 0,-2 2-14 16,-8-2-30-16,-2 2-40 0,-5-2-44 15,-4 2-87-15,-9 1-107 0,-5-2-157 0,2-3-604 16,-7 4-939-16</inkml:trace>
  <inkml:trace contextRef="#ctx0" brushRef="#br0" timeOffset="13625.12">10599 3345 1406 0,'0'0'815'0,"0"0"-288"16,0 0-46-16,0 0-96 0,0 0-127 0,0 0-79 16,0 0-78-16,0 0-101 15,0 0-65-15,0 0 10 0,-75-15 36 16,51 17-18-16,-1 3 15 0,-2 3 3 16,5 0 16-16,1-1-22 0,-1 3 22 0,3-3-13 15,-1 1 3-15,3 1-84 0,1 0-10 16,0 0-14-16,6 0-6 0,1 0-13 15,1-1 9-15,5-2 13 0,2-1 34 16,1 1 27-16,0-4 15 0,1 2 42 16,6 0 19-16,2-1 84 0,5 2 28 15,6 1 13-15,8 0 34 0,3 2 35 16,3 1-52-16,2 0-42 0,0 0-18 16,-3-1-6-16,-3-2-20 0,-4 1-13 15,-3-1-19-15,-3-1-27 0,-4 2-16 16,-2-2 0-16,-5 2-2 0,1 0 2 15,-5 2 6-15,-2 0-6 0,-3 0-10 16,0 3 10-16,-2-1 15 0,-7 1 26 0,-1 1-10 16,-4-2-3-16,-2-2 9 0,-6 0 15 15,-5-1 44-15,-2-3-10 0,-4-2-27 16,-3-3-19-16,0 0-13 0,0-2-11 16,-1-3-13-16,5-2 12 0,3-4-15 0,6 2-1 15,3-2-97-15,8-2-41 0,5 1-37 16,7 0-51-16,7-2-140 0,12 0-127 15,10 0-147-15,-3 4-432 0,24-8-478 0</inkml:trace>
  <inkml:trace contextRef="#ctx0" brushRef="#br0" timeOffset="13830">10892 3448 1661 0,'0'0'616'0,"0"0"-141"0,0 0 22 15,0 0-74-15,0 0-84 0,0 0-144 16,0 0-114-16,0 0-59 0,0 0-22 15,0 0-72-15,0 0 10 0,33 20 62 0,-29-5 59 16,2 0-12-16,1 1-25 0,0-1-7 16,-2 1-4-16,-1-2-10 0,0 0-2 15,-1-3-20-15,-1 0-88 0,-1-2-98 16,-1 0-67-16,0-2-46 0,-1 0-22 16,-4-2-118-16,0-1-177 0,-5-3-674 0</inkml:trace>
  <inkml:trace contextRef="#ctx0" brushRef="#br0" timeOffset="13995.39">10954 3289 2320 0,'0'0'552'0,"0"0"-85"16,0 0-1-16,0 0-189 0,0 0-136 16,0 0-72-16,0 0-69 0,0 0-112 15,0 0-80-15,0 0-84 0,11-20-86 16,-5 28 139-16,5 3-24 0,0 1-88 15,3 0-170-15,-1-2-482 0</inkml:trace>
  <inkml:trace contextRef="#ctx0" brushRef="#br0" timeOffset="14313.73">11246 3420 1114 0,'0'0'605'0,"0"0"-37"16,0 0-109-16,0 0-80 0,0 0-22 15,0 0-29-15,0 0-79 0,0 0-86 16,0 0-45-16,0 0-34 0,0 0-35 15,-46 29-36-15,36-21-11 0,3 2-2 16,0 2-19-16,1 2 2 0,1 2 17 16,1-1 40-16,4 0-25 0,0 1-3 15,9-1-12-15,1 1-3 0,6 0 3 16,1 0 13-16,3-2 2 0,1 0-15 0,0-4-23 16,2-2 23-16,2-1 47 0,3-6 18 15,-1-1 6-15,0 0-7 0,0-1-2 16,-4-6 2-16,-7-2 31 0,-4-1 79 15,-5-4-10-15,-6-4-54 0,-1-3-50 16,-4-2-47-16,-8-1-13 0,-8 0-31 16,-3 1-30-16,-4 5-18 0,0 4-33 15,-4 1-47-15,1 5-24 0,2 3-88 16,1 3-129-16,6 2-185 0,5 0-103 0,7 0-289 16,8 1-383-16</inkml:trace>
  <inkml:trace contextRef="#ctx0" brushRef="#br0" timeOffset="14733.4">11561 3465 2318 0,'0'0'555'0,"0"0"-94"16,0 0-27-16,0 0-254 0,0 0-171 16,0 0-9-16,0 0-56 0,0 0 56 15,0 0 22-15,0 0 40 0,0 0-27 16,44 51-16-16,-37-40-3 0,-2-3-13 15,-1 0-2-15,-1-1-1 0,1-2-1 16,-3-3-1-16,1 1 0 0,-2-1-33 16,0-2 35-16,0 0 31 0,0 0 54 0,0 0 56 15,0-3 39-15,-3-3-1 0,3-1-178 16,-1-4-1-16,1-1-3 0,0-2-14 16,0-3 17-16,1-1 25 0,3 1 0 15,4 2 5-15,0 3 1 0,5 1-6 16,3 0-4-16,4 3-21 0,8 2 0 15,3 0-12-15,7 2 12 0,4 1 1 16,2 3-1-16,1 0-3 0,-2 0-19 16,-5 5 10-16,-4 3 10 0,-6-2-16 15,-4 2-10-15,-5 1 6 0,-2 1 22 0,-4 2-12 16,-4 1-28-16,-5 1-31 0,-4 1 0 16,0 3 31-16,-8 2-19 0,-5-1-3 15,-3-1-110-15,1 1-57 0,-2 1-84 16,4-1-245-16,6-1-196 0,2-4-608 15</inkml:trace>
  <inkml:trace contextRef="#ctx0" brushRef="#br0" timeOffset="15129.87">12477 3509 1398 0,'0'0'819'15,"0"0"-273"-15,0 0 24 0,0 0-76 16,0 0-201-16,-29-67-140 0,12 59-73 15,-5 1-27-15,-1 4-16 0,-4 0-34 16,4 3-3-16,-2 0 0 0,4 1-28 0,-1 6-12 16,6 1 3-16,1 0-6 0,4 3-17 15,1 0-33-15,3 2-5 0,4 1 32 16,3 1 29-16,0-3 15 0,2 2 22 16,6 1 1-16,2-3 14 0,2 0 1 15,4-3-16-15,-2 0-63 0,5-1 16 0,-1-3 47 16,-2-1 28-16,4-3 79 0,2-1 13 15,1 0 20-15,5-5-12 16,-1-1-29-16,3-5-31 0,-2 1-6 0,-4 0 18 16,-1-2 64-16,-3 1 37 0,-4 1-77 15,-4 3-40-15,-3 2-9 0,-2 2-10 16,-2 3-45-16,0 0-6 0,-1 0-76 16,3 0-25-16,2 3 22 0,2 2 30 15,0 0-53-15,-1 0-2 0,0 2 2 16,-3-2-9-16,0 0-23 0,-1-1-87 0,2 0-119 15,0-3-107-15,-1-1-66 0,0 0-221 16,5-5-1015-16</inkml:trace>
  <inkml:trace contextRef="#ctx0" brushRef="#br0" timeOffset="15364.64">12852 3134 2174 0,'0'0'546'0,"0"0"-74"16,0 0 39-16,0 0-92 0,-21-71-71 15,20 62-34-15,1 5-44 0,0 4-93 16,0 0-104-16,0 0-73 0,1 4-85 16,4 5-68-16,1 4 19 0,2 6 134 15,2 7 12-15,3 3-12 0,1 4 0 16,1 1 27-16,1 1-11 0,1-1-1 0,-1-1 13 16,0 0-15-16,0-3-13 0,-2 0-28 15,-2 0-39-15,1-1-56 0,-2-1-43 16,1 2-155-16,-1-2-303 0,-5-7-173 15,10 1-772-15</inkml:trace>
  <inkml:trace contextRef="#ctx0" brushRef="#br0" timeOffset="15988.74">14470 3130 2516 0,'0'0'710'16,"0"0"-155"-16,0 0-109 0,0 0-182 16,0 0-110-16,0 0-92 0,0 0-62 15,0 0-10-15,0 0-36 0,0 0 15 0,0 0 31 16,36 37 41-16,-23-19-11 15,2 3 7-15,-2 1 9 0,2 1 13 0,-3 0-16 16,1 3-22-16,-2 1-4 0,-3 0-17 16,-2 1 0-16,-2 2-2 0,-4 0 2 15,0-4-3-15,0 2-24 0,0-4-4 16,-2-2-30-16,0-1-44 0,2-6-31 16,0-1-65-16,0-6-85 0,0-2-58 15,0-2 17-15,0-4 21 0,2 0 59 16,0-4 112-16,-2-3-243 0,0-6-222 0,-4-3-214 15</inkml:trace>
  <inkml:trace contextRef="#ctx0" brushRef="#br0" timeOffset="16228.45">14275 3126 2103 0,'0'0'547'16,"0"0"-152"-16,0 0 36 0,0 0-42 0,0 0-103 15,0 0-87-15,51-74-78 0,-6 61-84 16,17 0-12-16,13 1 18 0,11 6-18 15,6 4-13-15,-8 2-9 0,-11 8 37 16,-14 5-27-16,-14 2 2 0,-16 1-15 16,-10 2 25-16,-8 0-25 0,-8 1 0 0,-3 0-19 15,0 2 7-15,-13 3-10 16,-7 1 22-16,-9 2 34 0,-4 0-17 16,-6 0-17-16,0-1-19 0,3-3-46 15,4-2-166-15,2-1-122 0,9-2-101 0,2-1-110 16,7-4-200-16,2 3-766 0</inkml:trace>
  <inkml:trace contextRef="#ctx0" brushRef="#br0" timeOffset="16606.73">15212 3376 2043 0,'0'0'721'0,"0"0"-186"0,0 0 1 16,0 0-172-16,0 0-199 0,0 0-78 0,0 0 24 15,-86-34 0-15,60 34-50 16,0 0-35-16,6 3-26 0,0 4-40 0,4 1-12 16,0 3 24-16,4 3-15 15,3 1 0-15,1 2-38 0,4 3 32 0,2 0 5 16,2 2 16-16,0-2 25 0,5 1 3 16,5-4 16-16,3-3-16 0,1-1-62 15,-1-2-22-15,3-3 40 0,0-3 44 16,-2-4 12-16,2-1 45 0,-1 0 45 15,3-6 7-15,0-2-10 0,3-2-10 16,2-2-6-16,2 0-3 0,-1-1 0 16,2 0-4-16,-3 1 7 0,-3 2-25 15,-1 4-27-15,-2 3-31 0,-3 0-51 16,3 3-1-16,-1 0 3 0,2 4 6 0,-1 2 0 16,-1 0-61-16,0-1-32 0,-4 2-40 15,-2-4-81-15,1 1-107 0,-3 0-152 16,-3-3-80-16,-3 1-386 0,-1-2-596 0</inkml:trace>
  <inkml:trace contextRef="#ctx0" brushRef="#br0" timeOffset="16916.59">15437 3358 2221 0,'0'0'627'0,"0"0"-55"16,0 0-47-16,0 0-196 0,43-66-125 15,-18 55-68-15,9 3-49 0,5 3-20 16,3 4 31-16,6 1-58 0,-3 2-37 0,-1 6 34 15,-6 2-37-15,-7 2-15 0,-5-1-7 16,-7 1-11-16,-5 0-4 0,-3-1-25 16,-6-1-18-16,-2 2-6 0,-3-1 24 15,0 1-9-15,-6 1 28 0,-5 0-4 16,-5-2 1-16,0 0-10 0,2-5 14 16,1-1 42-16,4-4 56 0,1-1 83 15,3-2 56-15,2-4-134 0,0-6-61 0,0-4-27 16,3 1-1-16,0-6-28 15,2 1-2-15,7-1-54 0,3 2-21 0,7 5-17 16,4 1 5-16,8 3-18 0,5 3-93 16,5 3-94-16,3 2-18 0,0 2-42 15,2 0-99-15,-2 0-177 0,-14 0-497 16</inkml:trace>
  <inkml:trace contextRef="#ctx0" brushRef="#br0" timeOffset="17273.48">16414 3289 796 0,'0'0'687'0,"0"0"-80"0,0 0-82 0,0 0-127 15,0 0-11-15,0 0-51 0,0 0-66 16,-92-7-66-16,73 6-70 0,0 1-50 16,-5 0-59-16,0 0 9 0,-1 1-10 15,0 5-21-15,5 1-3 0,2 2-71 16,3-1 12-16,6 3 4 0,0 1 24 0,3 2-7 16,3 0-46-16,1-1-6 0,2 1 13 15,5-1 46-15,5-2 18 0,4 1-40 16,4-1 11-16,3-4 42 0,1-1 29 15,1-3-4-15,-1-3 28 0,1 0 23 16,-1-3 9-16,3-4 11 0,-2-4-9 16,2 0-9-16,-1-3 12 0,-2 0-1 0,-2-3 1 15,-1-1 2-15,-5 2-6 0,0 4-16 16,-6 3 13-16,-4 4 30 0,-1 5-15 16,-2 0-98-16,1 0-34 0,-1 0-79 15,-1 2-55-15,4 5-35 0,-1 4 179 16,0 1 8-16,0 2-30 0,0 0-28 15,1-2-22-15,1-1-65 0,-2-1-153 16,4 0-108-16,-2-3-92 0,4-1-65 16,-1-1-406-16,9-4-476 0</inkml:trace>
  <inkml:trace contextRef="#ctx0" brushRef="#br0" timeOffset="17871">16802 3305 1102 0,'0'0'1474'15,"0"0"-982"-15,0 0 91 0,0 0-99 0,0 0-163 16,0 0-96-16,0 0-74 0,0 0-142 16,0 0-9-16,0 0-92 0,1 0-44 15,1 7 16-15,-2 3 83 0,0 0 21 16,0 3 4-16,0 0-16 0,0 1 28 16,0-1 0-16,0-2 0 0,0 0 0 15,0-5-26-15,0 0-11 0,0-3-19 16,0-1-28-16,0-2-3 0,0 0 87 15,0 0 0-15,-2 0 99 0,1 0 1 16,-2-5-10-16,2-2-90 0,-1-3-59 0,2-3 23 16,-1-3 36-16,1 0 28 0,0-2-4 15,1 1-11-15,5-1 12 0,1 2 9 16,3 5 18-16,-1 2 13 0,2 1-28 16,1 3-21-16,2 2-13 0,2 2 9 15,4 1-9-15,1 0 10 0,3 2 5 0,1 4-17 16,0 2-1-16,0-1-15 15,-5 2 2-15,0-1 12 0,-3 1 1 0,-2 0 2 16,-5 0-2-16,0 0-17 0,-3 0-20 16,-2 0-25-16,-4-1-9 0,1-2 18 15,-2 1 19-15,0-1 19 0,0-2 12 16,0-3 0-16,0-1 3 0,0 0 47 16,0 0 46-16,-2 0 31 0,2 0 14 15,0-5 49-15,0-1-12 0,0-2-174 16,2-4-1-16,5 0-1 0,4-1-21 15,1-2 22-15,4 3-1 0,0 0 1 16,2 3-1-16,1 3-1 0,0 1 1 16,-1 3-14-16,1 2-10 0,1 0-8 0,-1 3-10 15,-3 4 6-15,1 4 1 0,-4 2-14 16,-1 0 7-16,-2 3 13 0,-4 1-7 0,-2-3-15 16,-3 2-7-16,-1-4-9 0,0 1 3 15,-4 0-59-15,-5 0-75 0,-5 0-84 16,0-2-30-16,-1 1-69 0,5-3-157 15,6-2-164-15,4-5-661 0</inkml:trace>
  <inkml:trace contextRef="#ctx0" brushRef="#br0" timeOffset="18253.8">17517 3404 2130 0,'0'0'605'0,"0"0"-146"0,0 0-39 0,0 0-155 15,0 0-48-15,0 0-21 16,0 0-34-16,0 0-60 0,0 0-35 0,93-58-29 15,-70 52-23-15,-1-2 0 0,3 0-15 16,-1 1-16-16,-1-3-58 0,-4 1-28 16,-3-2 34-16,-3-1-13 0,-4 1-6 15,-3-3-34-15,-3 1 17 0,-3 1 31 0,0 1 62 16,-3 2 11-16,-5 0 28 0,-2 2 0 16,-3 2-28-16,-6 1 0 0,-4 1-15 15,-6 1 2-15,-2 2-3 0,-4 0 16 16,2 0 21-16,1 5 11 0,3 4-13 15,6 3-19-15,6 1-18 0,1 4-10 16,7-1-23-16,4 5 1 0,3-2 16 16,2 0 34-16,5 2 69 0,6-2 15 15,3-1 18-15,2-1 16 0,6-3-18 0,2 0-4 16,2-2-13-16,7-3-9 0,1-1-6 16,5-3-31-16,0-1-20 0,-1-3-17 15,-2-1-28-15,-2-3-12 0,-6-4-65 16,-3-4-59-16,-3-3-73 0,-5 0-77 15,-3-5-152-15,-4-3-242 0,-3 4-728 16</inkml:trace>
  <inkml:trace contextRef="#ctx0" brushRef="#br0" timeOffset="18512.59">18126 2663 760 0,'0'0'1793'16,"0"0"-1339"-16,0 0-32 0,0 0 17 15,0 0-162-15,0 0-143 0,0 0-134 16,0 0-106-16,0 0-95 0,0 0 144 16,0 0 57-16,-15 57 57 0,15-25-17 15,0 5 18-15,0 2-30 0,5 3 22 16,4 1-13-16,-1-2 32 0,1 1 21 16,0-3 3-16,1-1 18 0,-3-2-58 15,-2-1-10-15,-1-2-18 0,-1-3-4 16,-2-2-21-16,1-1-43 0,-2-4-130 15,0-4-69-15,0-1-97 0,0-4-94 16,-8-1-119-16,0-5-217 0,-12-5-795 0</inkml:trace>
  <inkml:trace contextRef="#ctx0" brushRef="#br0" timeOffset="19372.91">17961 3246 1687 0,'0'0'619'16,"0"0"-202"-16,0 0 58 0,0 0-122 15,0 0-87-15,0 0-87 0,0 0-109 16,86-50-69-16,-60 47 27 0,1 2 25 16,2 1 3-16,1 0-25 0,5 4-15 15,3 1-13-15,4-3 0 0,2 1-3 16,-1-3-61-16,3 0-64 0,-5 0 14 16,-7-5-8-16,-5-1 9 0,-6-1 42 15,-8 0 68-15,-5 3 57 0,-3-3-3 16,-3 2-17-16,-2-1 17 0,-1 0 3 15,-1 0 5-15,0-2 61 0,-3 0-10 0,-6 2-107 16,-5 0-6-16,-2 1-62 0,-4 4-55 16,-3 1 20-16,-3 3 31 0,0 6 22 0,2 1 31 15,-1 4 11-15,2 2 2 0,4-2 24 16,4 2 14-16,1-1 40 16,5 0-78-16,3-2 0 0,1 0-25 0,5 1 23 15,0 1-10-15,5-1 12 0,6 1 32 16,4 0 6-16,5 1 6 0,6-3 4 15,1-2-8-15,2-3-40 0,1-3-22 16,-1-4-9-16,0-1-33 0,-2-3-96 16,-2-6-64-16,-4-3-20 0,-2-2 1 15,-5-2 6-15,-5 1-14 0,-3-2 77 0,-2 0 129 16,-4 1 45-16,0-2 38 0,0 0 134 16,-4 0 40-16,3-2-29 15,1 2-20-15,0 3 9 0,3 4 76 16,4 1-55-16,3 5-80 0,-2 5-72 15,3 0-41-15,1 5 0 0,0 6 6 0,4 0 69 16,-3 3-8-16,1 2-14 0,-2-1 6 16,-4 1-6-16,2-2-31 0,-4-1-13 15,-2-2-9-15,-2-1-19 0,-1-3-2 16,-1-2 5-16,0-2 0 0,0 0 16 0,0-3 19 16,0 0 40-16,0 0 22 0,0 0 18 15,0 0 6-15,0-6 95 0,3 0 91 16,3-5-239-16,5-2-52 0,6-4-61 15,3-3-31-15,5-2-12 0,3 2-7 16,-2-2-55-16,1 4-63 0,-4 2 2 16,-4 3 86-16,-6 4 21 0,-3 2 79 15,-3 2 41-15,-4 1 0 0,1 3 16 16,-2 0 56-16,-1-1 29 0,1 1 6 16,-1 1-13-16,-1-2-29 0,0 2-3 0,0 0-9 15,0 0-29-15,0 0-24 0,0 0-68 16,3 2-115-16,-3 3-93 0,5 5 200 15,0 2 76-15,2 1 3 0,2 2 10 16,4-1 18-16,1 1 16 0,3 1 38 16,4 1-9-16,0-2-1 0,2 2 3 0,-1 0-7 15,-2-2 16-15,-4 0 0 0,-4-4-16 16,-5-3-34-16,-3-3-9 0,-4 0-16 16,0-2 10-16,0-2-19 0,-3 2 28 15,-5 0 8-15,-6 0-36 0,-7 0-3 16,-11 0-46-16,-11-3-80 0,-11 0-199 15,-6-1-323-15,11-3-719 0,-20-15-865 0</inkml:trace>
  <inkml:trace contextRef="#ctx0" brushRef="#br0" timeOffset="24322.92">3401 5807 362 0,'0'0'580'0,"0"0"-114"0,0 0-40 15,0 0-33-15,0 0-89 0,0 0-43 16,0 0 44-16,0 0-37 0,0 0-55 16,0 0-55-16,0 0-10 15,-32-41-13-15,31 40 0 0,-1 0-29 0,2 1-34 16,0 0-35-16,0 0-15 0,0 0-10 15,0 0-12-15,0 0-12 0,0 0-26 16,0 2-36-16,0 3-41 0,0 7 1 16,2 4 114-16,3 4 26 0,-2 7 1 15,4 2-26-15,-4 4 36 0,3 0-34 0,-3 2 12 16,3 1-14-16,1 1 15 0,-1-1 31 16,-2 0-38-16,3-2 4 0,-2-3-13 15,0-4 0-15,1-1 0 0,1-5 0 16,-2 0 18-16,0-3 1 0,1-5-19 15,-2-1-34-15,-1-6-29 0,-1-1-8 16,-1-4 14-16,-1-1 16 0,0 0 30 16,2 0 10-16,-2 0 2 0,0-5 0 15,0-2-1-15,0-4-223 0,-3-2-58 0,-3-3-124 16,-3 0-68-16,2-2-236 0,0 5-488 16,-7-6 479-16</inkml:trace>
  <inkml:trace contextRef="#ctx0" brushRef="#br0" timeOffset="24724.66">2948 5783 836 0,'0'0'1131'0,"0"0"-820"0,0 0-81 15,0 0 137-15,0 0-97 0,-82-60 7 16,78 48-71-16,4-1-67 0,0 0-32 0,0-2-19 15,4 1-41-15,5-2-25 0,2 2-22 16,4 2 3-16,3 0 20 0,5 0-7 16,2 0-14-16,7 1-1 0,8-2 1 15,8 0 14-15,9-1 18 0,11 1-9 16,10 0-3-16,5 4-6 0,1 3-16 16,1 2 3-16,-6 4 15 0,-5 1-17 0,-9 9-1 15,-12 3-56-15,-11 5 3 0,-14 3-29 16,-8 6 16-16,-9 3 17 0,-8 3 49 15,-3 6 41-15,-9 0-7 0,-5 5-9 16,-2-1-24-16,-6-1 2 0,-1-2 1 16,-3-1 8-16,0-3 14 0,-4-4-4 15,-3 0 22-15,-2-4 6 0,-1-3-7 16,3-3-18-16,3-4-25 0,8-5-18 16,3-3-135-16,11-4-84 0,3-3-95 15,5-3-105-15,2 0-148 0,9 0-135 0,1-1-329 16</inkml:trace>
  <inkml:trace contextRef="#ctx0" brushRef="#br0" timeOffset="25075.56">3977 6030 2126 0,'0'0'1068'0,"0"0"-712"0,0 0 35 16,0 0 38-16,0 0-135 0,0 0-101 15,0 0-73-15,0 0-68 0,0 0-52 16,0 0-74-16,0 0-24 0,-17 5-40 16,17 1-19-16,0 2 113 0,0 5 44 15,3 3 0-15,4-2-13 0,3 3-5 0,4-2 5 16,1-1 13-16,5 0 0 0,3-2 13 16,2-2-12-16,2-3 11 0,5-2 3 15,-1-4 13-15,4-1 3 16,2 0-31-16,-2-8-11 0,-3-2 11 0,-2-3 18 15,-1-5 26-15,-3-1 8 0,-6-4-3 16,-1-2 6-16,-6-2 53 0,-4 0 30 16,-4-1-62-16,-1 3-58 0,-4 2-17 15,0 5-1-15,0 3-18 0,-4 3-3 0,1 1-90 16,0 4-66-16,-1 2-73 0,3 1-110 16,1 3-187-16,-2 1-232 0,2 0-649 15,0 10 36-15</inkml:trace>
  <inkml:trace contextRef="#ctx0" brushRef="#br0" timeOffset="25544.83">2588 6745 2489 0,'0'0'669'0,"0"0"-414"16,0 0-62-16,0 0-54 0,0 0-95 15,0 0-40-15,108-67-4 0,-35 45 44 0,21-3 19 16,13 0-29-16,14 0-21 0,10 2 12 16,4 1-22-16,8 4 47 15,1 4-18-15,3 1 0 0,-1 3-21 0,-8-1-10 16,-5 2-1-16,-11-1 28 0,-8 1-28 0,-10-1-17 16,-9-2-27-16,-13-1-1 15,-7 2-15-15,-13-1 42 0,-9 2 17 0,-9 2-3 16,-11 1-11-16,-7 0 13 15,-10 3 2-15,-5-1 1 0,-4 4 30 16,-4-2 3-16,-1 2-34 0,-2-1-53 0,0 2-47 16,0 0-74-16,0 0-86 0,-3 0-130 15,-2 0-118-15,-5 2-98 0,-4 2-381 16</inkml:trace>
  <inkml:trace contextRef="#ctx0" brushRef="#br0" timeOffset="26308.38">2532 7680 904 0,'0'0'1566'0,"0"0"-1079"0,0 0-193 0,0 0-1 15,0 0-34-15,0 0-80 0,0 0-87 16,0 0-89-16,0 0-3 0,0 0-101 16,0 0-37-16,-21-2-29 0,30 8 167 15,6 0 15-15,3 1 17 0,4-2-4 16,0-1 10-16,-1-3 3 0,-1-1 9 16,-1 0 7-16,0-1 9 0,-6-4 7 15,2-3 14-15,-1-1 22 0,-2-3 0 16,0-3-19-16,-3-2-22 0,-1-5-31 15,-2-1 9-15,-3-2-12 0,-3-5-3 16,0-5-19-16,-4-1 10 0,-8-2-22 16,2 0 3-16,-2 2 0 0,1 3 22 0,1 4 39 15,1 4 7-15,-1 1 27 0,3 1 15 16,-2 2-55-16,2-3-34 0,-1 1 3 16,3-1 22-16,2-1-46 0,3 1-3 15,0 3-21-15,8 2 6 0,3 5-4 16,5 2-26-16,2 2-16 0,7 3-19 15,1 2-2-15,10 3 33 0,1 2 33 16,4 0 4-16,-2 7-22 0,-3 5-125 0,-13 5-61 16,-3 1-66-16,-10 5-57 0,-7 1-55 15,-3 2-24-15,-6 4-90 0,-8-1-130 16,0-5-421-16,-17 9 288 0</inkml:trace>
  <inkml:trace contextRef="#ctx0" brushRef="#br0" timeOffset="26848.04">2719 7441 1130 0,'0'0'625'0,"0"0"-142"16,0 0-78-16,0 0-49 15,-82 74-103-15,76-68-103 0,2-4-42 0,4-2-16 16,0 0-7-16,0 0-21 0,4 0-30 16,6-1-34-16,3-1 13 0,12-3-1 15,8-1 17-15,9-3-10 0,7 0-16 0,1-1 28 16,-2 1-31-16,-2 0 0 0,-7 1-106 16,-3 3-45-16,-5 0-11 0,-2-1 32 15,-4 4 31-15,-8 1 13 0,-1-1 22 16,-9 2 32-16,-4 0 32 0,-2 0 70 15,-1 0 39-15,0 0 37 0,0 2 13 16,-2-1 9-16,-6 1-11 0,-2 2-9 16,-7 3-47-16,-3 3-17 0,-5-1 16 15,-1 3-4-15,3-1 6 0,3 0-9 16,6-5-54-16,2 2-39 0,5-2-43 16,1 0-32-16,3 5-5 0,3-1 27 15,0 0 13-15,0 2-10 0,2-1 16 16,5 0 12-16,1 1-12 0,4-2 3 15,1-1 6-15,6 0-34 0,2-1-18 0,1-2-23 16,4-1-67-16,3-2-80 0,-2-3-26 16,-1 0-86-16,0-2-51 0,-3-4 9 15,-4-6 47-15,1 0 181 0,-4-4 173 16,1 1 73-16,-4-3 148 0,0 1 22 0,-3 0 43 16,-4 3 56-16,-2 4-14 0,-2 1-9 15,-1 0-4-15,-1 2 6 0,0 1-11 16,0 2-50-16,0 0 2 0,-1 1-14 15,1 2-41-15,0 1-52 0,-2 0-60 16,1 0-89-16,1 0-6 0,0 1-49 16,0 3-45-16,0 3-37 0,0 0-22 15,0 6 153-15,0 3 21 0,1 1-18 16,5 0-3-16,-3-1-18 0,1 0-71 16,-1-2-58-16,0 0-43 0,0-4-70 15,1 0-140-15,-2 1-136 0,-1-5-145 0,2-2-479 16,2-3-474-16</inkml:trace>
  <inkml:trace contextRef="#ctx0" brushRef="#br0" timeOffset="27080.89">3559 7445 1330 0,'0'0'1246'0,"0"0"-754"16,0 0-27-16,0 0-1 0,0 0-173 16,0 0-105-16,0 0-81 0,0 0-105 15,0 0-47-15,0 0 13 0,0 0 12 16,-91 22-6-16,76-11 1 0,1 1-8 15,5 1 1-15,0-1-3 0,6 4-10 16,1-1-9-16,2 2-56 0,3-3-27 0,8 2-8 16,4-3 33-16,4-3 10 0,3-2-17 15,5-2 32-15,3-2 3 0,5-4-22 16,4 0-52-16,5-4-43 0,1-5-96 16,3-1-187-16,-15-1-281 0,17-3-510 0</inkml:trace>
  <inkml:trace contextRef="#ctx0" brushRef="#br0" timeOffset="27600.09">4002 7081 1208 0,'0'0'1601'0,"0"0"-1235"0,0 0-7 16,0 0 61-16,0 0-100 0,0 0-17 15,0 0-20-15,0 0-197 0,0 0-86 16,0 0-101-16,0 0-37 0,-58-24 51 16,59 44 87-16,5 4 59 0,4 6-19 15,-1 0-23-15,0 5-16 0,2 0 11 16,1 1-10-16,-1 0-1 0,1-3-1 16,-2 1-68-16,-1-4-18 0,-1-3-78 15,-1-3-69-15,-1-2-53 0,-3-4-127 16,0-3-40-16,-2-3-120 0,2-4-98 0,-1-7-133 15,-1-1 61-15,-1 0 501 0,0-7 226 16,0-4 16-16,-3-1 297 0,-4 2 247 16,1-2-94-16,2 4 38 0,-1-3-79 15,4 1-83-15,1 0-48 0,0-3-25 0,0 0-45 16,9-1-13-16,2-3-2 0,8 2-19 16,5-2-55-16,4 0-19 0,6 3-11 15,1 1 23-15,5 2 19 0,1 4-44 16,-1 3-29-16,-4 4-42 15,-3 0-16-15,-4 7-17 0,-5 4-7 0,-3 2 8 16,-7 3 15-16,-4-1 1 0,-8 2 2 16,-2 1 41-16,-6 1 32 0,-10 0-11 15,-7 1-5-15,-6-2-59 0,-6-3-77 16,-3-2-68-16,3-4-16 0,2-4-14 16,7-4-23-16,4-1-47 0,5 0-66 0,4-1-165 15,5-5-160-15,5-5-372 0,1 5-201 16</inkml:trace>
  <inkml:trace contextRef="#ctx0" brushRef="#br0" timeOffset="27822.69">4816 7059 1759 0,'0'0'665'0,"0"0"-146"0,0 0-53 15,0 0-196-15,0 0-163 0,0 0-107 16,0 0 16-16,0 0 53 0,0 0 32 15,11 78-6-15,-6-54-11 0,2 5-25 16,0 1-31-16,3-3-27 0,-3 2 15 16,2-1 6-16,-3-2 0 0,-1-2-22 15,-2-1-78-15,0-5-63 0,-3-3-35 16,0-4-70-16,0-1-113 0,2-5-215 0,-2-5-215 16,0 0-502-16</inkml:trace>
  <inkml:trace contextRef="#ctx0" brushRef="#br0" timeOffset="28029.87">4848 7169 1641 0,'0'0'1021'0,"0"0"-664"16,0 0 48-16,0 0-44 0,34-85-122 15,-12 66-63-15,4 0-8 0,4 3-69 16,6 3-25-16,2 5 22 0,2 3-13 16,0 4-52-16,2 1-30 0,3 7 1 15,-1 5-2-15,1 5-18 0,-9 3 16 16,-6 2-28-16,-14 2 11 0,-7 2 19 15,-9 2 17-15,-5 0 13 0,-13 3-30 16,-10 0-18-16,-6 1-78 0,-10-2-52 16,-4-1-125-16,-4-2-177 0,1-4-269 0,11-6-714 15</inkml:trace>
  <inkml:trace contextRef="#ctx0" brushRef="#br0" timeOffset="28559.75">6498 6252 2606 0,'0'0'747'16,"0"0"-391"-16,0 0 0 0,0 0-36 15,0 0-128-15,0 0-72 0,0 0-120 16,0 0-27-16,0 0-44 0,92-43 3 0,-42 34 19 16,4 1 24-16,-2 4-6 15,-8 3-137-15,-6 1-114 0,-15 0-160 0,-7 5-209 16,-12 2-478-16,-5 4-589 0</inkml:trace>
  <inkml:trace contextRef="#ctx0" brushRef="#br0" timeOffset="28699.72">6584 6450 2719 0,'0'0'609'0,"0"0"-279"16,0 0-78-16,0 0-143 0,0 0-109 15,91-39-35-15,-43 25 4 0,11-2 3 16,4 2-76-16,2 3-123 0,0 2-149 16,-2 3-286-16,-15 1-553 0</inkml:trace>
  <inkml:trace contextRef="#ctx0" brushRef="#br0" timeOffset="29690.68">7668 7114 1134 0,'0'0'573'15,"0"0"-267"-15,0 0-60 0,0 0-16 0,0 0-24 16,0 0-13-16,0 0-29 0,0 0-46 16,0 0-38-16,0 0-29 0,-16 9-51 15,32-9 0-15,14 0 38 0,14 0 83 16,16 0-3-16,16-6-1 0,15-2-23 16,10-1-37-16,13-3-54 0,5-1 18 15,10-2-21-15,5 1-2 0,4 1 2 16,2-2 10-16,-2 4-10 0,-7 1-57 15,-7 1-3-15,-11 2 3 0,-12 1-44 16,-14 2 12-16,-11 0 19 0,-13 1-3 16,-13 1-45-16,-14 1-32 0,-10-2-39 0,-10 2-20 15,-6 0 12-15,-7-1 35 0,-2 0 72 16,-1-1-53-16,0 0-100 0,-7 1-235 16,-3-2-226-16,-15 2 16 0</inkml:trace>
  <inkml:trace contextRef="#ctx0" brushRef="#br0" timeOffset="29998.05">7766 7238 1585 0,'0'0'685'0,"0"0"-417"0,0 0-142 16,0 0-94-16,0 0-32 0,0 0-42 15,0 0 42-15,102-12 103 0,-36 0-16 16,17 0 32-16,13-5-16 0,15-1-26 0,12-2-39 16,6 2-36-16,13-1 17 15,0 2-4-15,4 2-15 0,-2 2-13 0,-8 2-66 16,-14 3-88-16,-10 0 9 0,-18 2-96 15,-13 2-99-15,-18 0-118 0,-15 2-212 16,-17 2-356-16</inkml:trace>
  <inkml:trace contextRef="#ctx0" brushRef="#br0" timeOffset="32630.72">17224 5137 2055 0,'0'0'711'0,"0"0"-332"0,0 0-16 16,0 0-6-16,0 0-30 0,0 0-45 16,0 0-41-16,0 0-26 0,0 0-59 15,-46-62-74-15,45 62-48 0,1 0-34 16,-2 0-57-16,1 4-44 0,1 1-34 16,0 7-37-16,1 4 105 0,6 7 67 0,-2 6 0 15,2 3 1-15,0 1-2 0,0-2 1 16,-2 1-2-16,2 1 2 0,-1-2 2 15,1-1 1-15,0-1 9 0,-1-1 4 16,0-3-4-16,0-5 12 0,-1-3-6 16,-1-4-18-16,-2-7-22 0,-1-1-8 15,-1-3 20-15,0-1 10 0,0-1 65 16,0 0 42-16,0 0 19 0,0-3 2 16,-6-2-27-16,-6-2-101 0,-4-4-67 0,-7 1 15 15,-5 0 6-15,-6 2 12 0,-4 1-8 16,-9 6-1-16,-3 1 3 0,-6 0 12 15,-1 8 16-15,2 1 0 0,5 3-3 16,8-2 2-16,7 1-11 0,11 0-7 16,8 0-31-16,7 0-24 0,6 2-40 15,3-1 48-15,9 2 35 0,5 3 21 16,6 0 19-16,8-2 3 0,6 0 11 0,5-3 23 16,5-4 7-16,5-3 24 0,2-2-16 15,0-3-49-15,2-4-48 0,1-5-101 16,-4-1-44-16,1-5-77 0,-3 0-14 15,-3-2-98-15,-1-2-176 0,-3-3-77 16,-11 5-656-16,9-15 560 0</inkml:trace>
  <inkml:trace contextRef="#ctx0" brushRef="#br0" timeOffset="32871.61">17698 5058 2613 0,'0'0'732'0,"0"0"-330"16,0 0-8-16,0 0-12 0,0 0-28 15,0 0-21-15,0 0-118 0,0 0-111 16,0 0-104-16,0 0-46 0,0 0-78 16,-57-46-56-16,57 56-40 0,1 7 125 15,5 5 95-15,0 5 28 0,4 2 39 16,-2 2-37-16,0-1-29 0,-1-2 10 16,0-2-10-16,-1-2 11 0,-2-1-12 15,3 1-21-15,-1 0-43 0,0 1-117 16,2-2-106-16,-2 1-159 0,2 0-78 15,-3-1-138-15,1-8-475 0,-2 5-555 0</inkml:trace>
  <inkml:trace contextRef="#ctx0" brushRef="#br0" timeOffset="33122.61">16675 6264 1740 0,'0'0'393'0,"0"0"-244"0,0 0 238 0,85-6 15 15,-26-6-105-15,17-5-68 0,11-2-52 16,7-1-83-16,4-1-31 0,0 2 37 16,-3 1-75-16,-3 2-24 0,-3 2-1 15,-4 3 0-15,-10 0-23 0,-7 3-124 0,-13 3-42 16,-13 3-55-16,-13 2-88 0,-12 0-108 15,-11 0-113-15,-6 6-48 0,-3 1 38 16</inkml:trace>
  <inkml:trace contextRef="#ctx0" brushRef="#br0" timeOffset="33393.72">17208 6553 466 0,'0'0'2177'0,"0"0"-1393"0,0 0-435 15,0 0-114-15,0 0-108 0,0 0-78 16,0 0-49-16,0 0-38 0,0 0-63 0,0 0 101 16,15 36 17-16,-8-19 30 15,4 1-13-15,-2 0-19 0,1 1 1 16,0 0 6-16,0 3-10 0,-4-2-12 15,-1 3-109-15,-4-3-77 0,-1 2-59 0,0-2-54 16,-4-2-81-16,1-2-316 0,-2-3-803 16</inkml:trace>
  <inkml:trace contextRef="#ctx0" brushRef="#br0" timeOffset="33680">17250 6553 1782 0,'0'0'1087'15,"0"0"-642"-15,0 0-108 0,19-70-104 16,-5 55 37-16,3-2-49 0,5 4-63 16,4 0-56-16,2 3-10 0,3 1-24 15,0 5-25-15,0 1-43 0,2 3-17 16,5 3 6-16,-1 9 11 0,2 1 1 16,0 3 14-16,0 4-15 0,-7-2-6 0,-8 2-12 15,-5 2-16-15,-7 1-6 0,-9 2 14 16,-3 3 26-16,-12 3 18 0,-13 1 25 15,-8 2-43-15,-9 0-28 0,-9 0-70 16,-3-3 24-16,1-3-13 0,1-8-18 16,5-3-44-16,6-6-14 0,9-8-10 0,7-3-98 15,4-3-251-15,4-8-213 0,5 4-748 16</inkml:trace>
  <inkml:trace contextRef="#ctx0" brushRef="#br0" timeOffset="35095.37">21269 5926 818 0,'0'0'775'0,"0"0"-193"0,0 0-52 16,0 0-119-16,0 0-130 0,0 0-81 0,0 0-49 16,0 0-40-16,0 0-64 0,0 0-47 15,0 13-12-15,3-8 12 0,2 3 44 16,-1-1-3-16,2 4 3 16,0-4-9-16,2 1-6 0,-1 0-1 0,2-2 9 15,2-1-3-15,1-1 19 0,1-1 7 0,3-3 5 16,1 0 3-16,3 0 3 0,0-4 6 15,-2-3-15-15,-1-1 21 0,-2-3-3 16,-1-3 9-16,-5-1-13 16,-1-6 16-16,-5-2-3 0,-3-8-74 0,0-4-15 15,-5-6-93-15,-6-1 66 0,-3-4 9 16,0 1 18-16,-4-1-19 0,5 3 7 16,-4 3 12-16,5 6 24 0,2 2 35 15,0 6-32-15,5 3 22 0,0 2 15 16,4 3-28-16,-1 3-14 0,2 3 2 0,0 3 6 15,0 3-30-15,3-1-10 0,3 1-20 16,5 0-28-16,4-4-18 0,8 3 15 16,9-2-25-16,7 1 16 0,8 4 3 15,1 4-4-15,-1 0-86 0,-5 8-56 16,-9 5-86-16,-7 2-106 0,-10 6-40 16,-12 3-32-16,-4 2 6 0,-13 2 49 15,-8 1-189-15,-10 0-18 0,-2-1 35 16</inkml:trace>
  <inkml:trace contextRef="#ctx0" brushRef="#br0" timeOffset="35414.61">21500 5663 477 0,'0'0'558'16,"0"0"-112"-16,0 0-124 0,0 0-76 16,-39 66-96-16,39-62-66 0,5-2 10 15,5 2 54-15,5-2 49 0,1-2 2 0,3 1-38 16,0-1-30-16,-2 0-16 0,0 1-32 16,-5 2-23-16,-3-2-60 0,-2 3-10 15,-5-1-15-15,3 2 24 0,-2 1 1 16,0-1 29-16,0 2 2 0,2 0 1 15,0 2-7-15,2-1-12 0,2 4 0 16,2-4 3-16,3 3 3 0,2-1 0 16,2-2 0-16,5-1 22 0,0 0-38 15,4-3-3-15,3-2-38 0,1-2 13 16,0 0 25-16,-2-1 25 0,-4-5 3 16,-8-1 17-16,-6 0 33 0,-8-3 145 15,-3 2 137-15,-1-5-110 0,-11-3-124 0,-6 1-15 16,-5-2-111-16,-3 1-26 0,0 3 26 15,-2 2-31-15,7 4-2 0,4 0-50 0,6 4-65 16,3 3-38-16,3 0-97 0,2 0-168 16,-1 3-154-16,4 1-43 0,0 3-10 15,0-3-117-15</inkml:trace>
  <inkml:trace contextRef="#ctx0" brushRef="#br0" timeOffset="35667.91">21889 5738 463 0,'0'0'1311'0,"0"0"-743"16,0 0-94-16,0 0-102 0,0 0-72 0,83-17-78 15,-58 17-81-15,3 0-62 0,-1 4-35 16,0 4-19-16,-2 0 12 0,-6 2-7 16,-5-1-11-16,-5 1-19 0,-5-2 0 15,-2 2-2-15,-2-2 2 0,0-1 0 16,0 0 16-16,0-2 12 0,-3-1-28 16,1-4 13-16,1 0-1 0,1 0 75 15,0 0 69-15,0-4 63 0,0-5-108 16,0-2-44-16,3-3-67 0,5-3-31 0,4-1-12 15,5 0-12-15,3 0 14 0,5 1-8 16,1 0-99-16,4 2-48 0,2 0-89 16,2 4-100-16,2 3-122 0,-3 2-173 15,-7 3-438-15</inkml:trace>
  <inkml:trace contextRef="#ctx0" brushRef="#br0" timeOffset="36610.8">23132 5584 225 0,'0'0'2881'16,"0"0"-2292"-16,0 0-268 0,0 0-61 15,0 0 34-15,0 0-29 0,0 0-149 16,0 0-116-16,0 0-101 0,0 0-31 0,0 0-35 16,-29-6 152-16,29 23 15 15,3 2 1-15,-3 2-1 0,0 0 16 0,0-2-4 16,0 0-12-16,0-2-12 0,-3-4-75 15,1-3-28-15,-1-2-18 0,0-3-5 16,3-4 6-16,0-1 100 0,0 0 32 0,0 0 116 16,0-5 26-16,0-4-130 0,0-2 16 15,-1-2 38-15,-1-4 2 0,2-2-12 16,0-2 15-16,0 0-21 0,6-1 5 16,0 2-5-16,2 2-26 0,3 2-2 15,-2 3-19-15,1 5 19 0,-2 0-1 16,-1 5-18-16,-1 2-3 0,-1 1-31 15,3 0-27-15,1 1-29 0,2 6 23 16,4 3 42-16,-2 0 10 0,2 2 12 16,-1 0 10-16,-3 2-10 0,-1-3-3 15,-3 0-16-15,1 0 19 0,-2-1-1 0,-4-3 0 16,2-2-73-16,-4-1-16 0,2-3-10 16,-2-1 16-16,1 0 39 0,-1 0 45 15,2 0 30-15,-1-4 42 0,2-2 15 16,2-5-87-16,2-1-6 0,1-4-56 15,2 0 62-15,4-2 43 0,1 1-12 0,1 3 35 16,4-2-29-16,3 4-9 0,-2 1-13 16,2 3 13-16,0 2-6 0,0 3-10 15,-4 2-12-15,1 1-30 16,0 1-10-16,-4 7-3 0,-1 4 24 0,-2 0 16 16,-4 6-9-16,-3 2-1 0,-2 3-43 15,-3-2-103-15,-1 3-36 0,0-1-90 16,0-1-106-16,0-2-235 0,0-4-370 0,2 2-583 15</inkml:trace>
  <inkml:trace contextRef="#ctx0" brushRef="#br0" timeOffset="36954.96">23975 5567 2295 0,'0'0'712'0,"0"0"-319"15,0 0-29-15,0 0-94 0,0 0-97 0,0 0-20 16,-78-70-48-16,58 66-80 0,-1 4-25 15,1 0-31-15,-1 3-3 0,3 5-16 16,0 2-31-16,2 4 4 0,0 0 33 16,4 3 6-16,2-2 7 0,6 1-57 0,3-3-38 15,1 0-19-15,0-3 0 0,2-1 18 16,8 0 35-16,1-4 28 0,2-2 55 16,4-2 9-16,0-1 41 0,2 0 7 15,1-7-16-15,-3 0 38 0,3-3 97 16,0 1-6-16,-1-3-1 0,0 2 20 15,-3 1-37-15,-2 1-22 0,-2 2-34 16,-5 3-29-16,2 3-58 0,-4 0-18 16,3 0-81-16,-1 3 18 0,3 4 32 15,-1 2-29-15,2 2-84 0,4 1-53 16,-2 1-27-16,5 0-82 0,-2 0-134 0,3-4-114 16,-1-1-148-16,-4-3-542 15</inkml:trace>
  <inkml:trace contextRef="#ctx0" brushRef="#br0" timeOffset="37318.78">24325 5507 1061 0,'0'0'1883'15,"0"0"-1359"-15,0 0-151 0,0 0 13 16,0 0-122-16,0 0-122 0,0 0-87 0,0 0-55 16,0 0-80-16,0 0-34 0,0 0 33 15,10 20 81-15,-3-1 34 0,2 3 1 16,-5 2-8-16,0 4 1 0,-4 1-12 16,0-1-13-16,0 1-3 0,-1-1-12 15,-4 2 12-15,-2-3-1 0,0-1 2 16,-1-4 1-16,-1 0-2 0,-2-4 0 15,-3-1 31-15,-3-3 25 0,0-2 2 0,-3-2 13 16,-5-3 0-16,-1-5-19 0,-3 1-40 16,0-3-12-16,1 0-58 0,3-3-10 15,4 0-70-15,5-3 42 0,1-3-90 16,5 0-224-16,1-3-171 0,3-5-428 16,1 4-600-16</inkml:trace>
  <inkml:trace contextRef="#ctx0" brushRef="#br0" timeOffset="37471.53">24375 5340 1740 0,'0'0'1072'0,"0"0"-898"0,0 0-24 16,0 0-16-16,0 0-70 0,0 0-42 16,0 0-22-16,0 0-78 0,0 0-274 15,0 0-255-15,0 0 59 0,31-37-168 0</inkml:trace>
  <inkml:trace contextRef="#ctx0" brushRef="#br0" timeOffset="37751.87">24596 5441 2040 0,'0'0'979'0,"0"0"-672"16,0 0 1-16,0 0-31 0,0 0-100 0,0 0-84 15,0 0-93-15,0 0-3 0,0 0-65 16,0 0 11-16,-78 47 37 0,75-30 5 15,3 1-17-15,1 0-2 0,8-2-19 16,5 0 21-16,3-3 9 0,4-1 23 16,0-5 16-16,1-2 6 0,1-2 25 15,-3-3 6-15,-1 0-9 0,0-5 17 16,-6-4 26-16,-2 0 34 0,-3-4 69 0,-5-3 10 16,-3 0-62-16,0-1 9 15,-3 0-101-15,-5-1-46 0,2 6 0 0,-5 0-36 16,4 2-68-16,-2 3-47 0,-1 1-105 15,3 2-117-15,0 4-204 0,1 0-475 16,2 0-297-16</inkml:trace>
  <inkml:trace contextRef="#ctx0" brushRef="#br0" timeOffset="38010.44">24812 5454 1585 0,'0'0'1028'15,"0"0"-548"-15,0 0-149 0,0 0-147 16,0 0-67-16,0 0-22 0,0 0-26 15,84 10-39-15,-75-3-30 0,-1 4-2 16,-2 0-1-16,-2 1 2 0,-3 1 1 16,1-2 3-16,-2 2 10 0,0-2-10 15,0-4-3-15,-2-1-16 0,2-5 16 0,0 0 13 16,0-1 103-16,0 0 32 0,0-1 47 16,0-6 62-16,5 0-88 0,2-5-169 15,4-4-43-15,5-2-9 0,4 0-16 16,6-1 10-16,3 2-13 0,1 2-94 15,-2 1-80-15,-2 4-83 0,-4 0-154 16,-4 5-259-16,-5 3-547 0</inkml:trace>
  <inkml:trace contextRef="#ctx0" brushRef="#br0" timeOffset="38849.65">26118 5410 1307 0,'0'0'1061'0,"0"0"-629"16,0 0-44-16,0 0-6 0,0 0-60 16,0 0-33-16,0 0-49 0,0 0-49 15,0 0-49-15,0 0-35 0,-87-62-52 16,68 62-55-16,-5 0-33 0,-4 1-4 15,1 4 9-15,1 3-2 0,3 3-20 16,3-2-23-16,1 5-5 0,6-1 26 16,2-1-4-16,4 1-30 0,4 0-67 15,3-1 19-15,0 0 27 0,5-1 19 0,5 0 22 16,3-2 25-16,3 0 6 0,2-2 10 16,2-2-13-16,2-4 4 0,-1-1 34 15,1 0 6-15,0-5 29 0,-4-3 15 16,1 1 4-16,-8-4 34 0,3 1 18 15,-6-3 24-15,1 2 32 0,-4-2-32 16,2 0 3-16,-1 3-31 0,-2 2-35 16,-1 3-18-16,-3 2 4 0,0 3-41 15,0 0-12-15,0 0-83 0,0 0-34 16,0 2-53-16,3 4-34 0,2 2 101 16,3 3 69-16,4 1-68 0,-1 1-42 0,4-2-124 15,-2 1-116-15,2-3-117 0,-1-1-119 16,-3-3-177-16</inkml:trace>
  <inkml:trace contextRef="#ctx0" brushRef="#br0" timeOffset="39280.17">26250 5379 2423 0,'0'0'631'16,"0"0"-235"-16,0 0-45 0,0 0-77 15,0 0-28-15,0 0-35 0,0 0-66 16,0 0-62-16,0 0-52 0,0 0-31 15,23-43-17-15,-10 43-13 0,-1 0-32 16,-1 2 7-16,4 0-1 0,-7 3 7 16,0 2-1-16,-3-1 10 0,-1 2 0 15,-1 0-1-15,0-1 13 0,-3 1 25 0,0 0-22 16,0-2-31-16,0 0-3 0,0-3 0 16,0 0-20-16,0-1-25 0,0-1-34 15,0-1-26-15,0 0-26 0,0 0 30 16,0 0 74-16,0 0 86 0,2-2 113 15,1-2 59-15,2-2-1 0,1-3-108 16,-1-2-3-16,5 1 22 0,-5 0 9 0,1 0 29 16,-1 3 8-16,0 1 27 0,-1 1-3 15,-2 1-13-15,-1 1-37 0,-1 3-41 16,2 0-29-16,-2 0-32 0,0 0-59 16,1 0-33-16,-1 0-19 0,3 1 3 15,0 3 9-15,3 2 37 0,3 0 50 16,3 2 12-16,2 2 0 0,3 0-77 15,2 0-67-15,1 2-76 0,0-1-87 16,0-3-84-16,2 2-107 0,-2-4-65 16,0-3-178-16,-4 0-389 0</inkml:trace>
  <inkml:trace contextRef="#ctx0" brushRef="#br0" timeOffset="39453.87">26802 5375 1422 0,'0'0'1007'15,"0"0"-443"-15,0 0-50 0,0 0-88 0,0 0-63 16,0 0-56-16,0 0-64 0,0 0-87 15,0 0-119-15,0 0-37 0,0 0-77 16,0-35-39-16,0 38-32 0,0-1-21 16,0 5-8-16,0 2 174 0,3 3-50 15,0-1-65-15,0 2-67 0,-1-3-64 16,1 0-61-16,-3 1-60 0,0-4-158 16,0 0-152-16,0-1-677 0,-14-114 858 0</inkml:trace>
  <inkml:trace contextRef="#ctx0" brushRef="#br0" timeOffset="39670.22">26892 5152 1846 0,'0'0'1296'0,"0"0"-971"0,0 0-91 15,0 0 5-15,0 0-93 0,0 0-50 16,0 0-5-16,0 0-48 0,0 0-43 0,0 0-25 16,-2-20-49-16,2 20-102 0,0 0-95 15,0 1-153-15,0 4-585 0,0 0 298 16,0 8-711-16</inkml:trace>
  <inkml:trace contextRef="#ctx0" brushRef="#br0" timeOffset="40006.97">27168 5281 2050 0,'0'0'766'0,"0"0"-288"0,0 0-91 0,0 0-66 0,0 0-98 15,0 0-102-15,0 0-118 0,0 0-3 16,0 0-90-16,0 0-59 0,0 0-31 15,-34-10 38-15,26 16-44 0,2 2-17 16,4-1 2-16,2 3 2 0,0 0 78 16,5-1 121-16,6 2 12 0,0 0 155 15,3 2 0-15,0-3-14 0,1 0-1 16,-2 0-35-16,-1 1-41 0,-4-5-51 16,-5 1-25-16,0-2 0 0,-3-2 0 15,0 2 3-15,0 0 12 0,-6 0 20 16,-4 0 15-16,-4 2-50 0,-4-1-19 15,-6-1-183-15,-3-2-141 0,1 1-269 16,6-4-675-16</inkml:trace>
  <inkml:trace contextRef="#ctx0" brushRef="#br0" timeOffset="41906.44">14169 8781 2621 0,'0'0'804'0,"0"0"-323"0,0 0-227 16,0 0-64-16,0 0 18 0,0 0 1 15,0 0-80-15,0 0-123 0,0 0-6 16,-20-16-107-16,20 20-53 0,-3 6-38 15,2 6 71-15,-1 4 127 0,-1 6 43 16,0 2-18-16,2 2 62 0,-1-4-31 16,2-2-56-16,0-2-1 0,0-3-12 0,0-2 1 15,2 0 12-15,1-3 1 0,0-3-1 16,-2-4-2-16,1-3-32 0,-1-1 12 16,-1-1-6-16,1-2 3 0,-1 0 25 15,0 0 28-15,0 0 31 0,0 0 12 16,0 0 3-16,0-2 16 0,-4-5-63 15,-5 1-27-15,-6-2-89 0,-1 0 37 0,-7 3-35 16,-5 1-27-16,-6 4 33 0,-5 4-6 16,-6 5 71-16,2 3 16 15,2 1 22-15,8-2 6 0,9-2-12 0,8-1-16 16,7-2-66-16,6 1-37 16,0 0 30-16,3 4 48 0,0-2-16 0,9 1-37 15,8 2-32-15,5-3 25 0,10-4 85 16,11-3 46-16,9-2 17 0,6-7-22 15,5-8-3-15,3-3-38 0,-2-1-93 16,-5-1-65-16,-9-2-73 0,-5 3-98 16,-8-2-5-16,-5 0-164 0,-9 4-278 15,9-9-650-15</inkml:trace>
  <inkml:trace contextRef="#ctx0" brushRef="#br0" timeOffset="42124.67">14612 8586 1949 0,'0'0'984'0,"0"0"-616"16,0 0 10-16,0 0-73 0,0 0-60 16,0 0-71-16,0 0-131 0,0 0-43 15,0 0-86-15,0 0-48 0,0 0 115 16,-54 39 19-16,54-17 1 0,0 2-1 16,4 5 0-16,2-3 27 0,3 4-27 15,1-1-9-15,-3 0-113 0,2 0-79 16,-2-3-39-16,0 2-84 0,-3-3-123 15,-1-1-209-15,-1-6-440 0</inkml:trace>
  <inkml:trace contextRef="#ctx0" brushRef="#br0" timeOffset="42354.01">13571 9565 2358 0,'0'0'751'16,"0"0"-302"-16,0 0-71 0,0 0-261 16,0 0-92-16,95-64-25 0,-29 39-25 15,21-4 25-15,12 0 57 0,8 4-57 16,5 5-4-16,-9 3-21 0,-6 5 13 16,-13 7 10-16,-8 0-100 0,-15 5-108 15,-13 0-94-15,-14 0-118 0,-11 3-176 16,-10 2-399-16,-13 4-437 0</inkml:trace>
  <inkml:trace contextRef="#ctx0" brushRef="#br0" timeOffset="42873.73">13835 9874 1729 0,'0'0'1174'0,"0"0"-723"15,0 0-36-15,0 0-37 0,0 0-132 16,0 0-110-16,0 0-108 0,0 0-28 16,0 0-53-16,0 0-24 0,0 0-3 0,4 28 80 15,-1-16 31-15,5 2 6 0,-2 2-3 16,0 2-3-16,0 2-12 0,1-1-4 16,-3 3 10-16,2-3 0 0,-2 0-4 15,-1 1-21-15,0-2-18 0,-1-2-72 16,-2 1-9-16,0-4-13 0,0-1-22 15,0-2-17-15,-2-5-6 0,-1-1 28 16,3-4 110-16,0 0 19 0,0 0 94 16,0-5 14-16,0-4-108 0,0-3-43 0,2-2-5 15,4-1 4-15,3-3 41 0,2 2 0 16,0 1 3-16,5 1 66 0,0 2 38 16,3-1 15-16,4 0-8 0,2 3 13 15,3-1 13-15,5 0-26 0,0 5-52 16,0 0-19-16,3 5-3 0,2 1-6 0,-2 1-6 15,-3 9-13-15,-7-2-12 0,-6 5-18 16,-7 3 6-16,-7-1 12 0,-3 5 28 16,-3 0 15-16,-9 2 0 0,-5 0-6 15,-8 1-10-15,-4-1 3 0,-7 0-30 16,-4-1-58-16,-4-3-19 0,-3-4 15 16,2-3 1-16,-1-4-4 0,4-2-28 15,3-5-15-15,2 0-16 0,3-4-106 16,3-5-59-16,1-4-171 0,7-2-111 15,5-3-176-15,7 5-450 0,3-11 448 0</inkml:trace>
  <inkml:trace contextRef="#ctx0" brushRef="#br0" timeOffset="44023.4">16360 9531 248 0,'0'0'2258'0,"0"0"-1698"16,0 0-359-16,0 0-131 0,0 0-70 15,0 0-91-15,0 0 91 0,0 0 45 16,0 0 15-16,0 0-22 0,86 61-12 0,-62-52-4 16,1-3 3-16,-2-1 10 0,0-1 4 15,-3-3-8-15,-2 1 10 0,-4-2-3 16,-4 0 0-16,-3-3 10 0,2-2 27 16,-2-4 13-16,0-3-37 0,2-3-29 0,2-3-10 15,-2-3 19-15,1-2-6 0,-1-2-2 16,-2-6 52-16,0-3-28 15,-2-3-13-15,-4-5 41 0,-1 1-6 0,0 2-20 16,-3 0 56-16,-4 3 31 0,-3 1-19 16,-3 5-16-16,0 5 13 0,-1 0-72 15,1 6-14-15,2 2 24 0,1 3-25 16,6 3-11-16,1 0-6 0,2 3-10 16,1 1-31-16,0-1-11 0,1 3-17 0,4 0-11 15,0 1-3-15,4 1-7 0,2 2-12 16,4 1-1-16,8 0 1 0,4 10 17 15,5 3 23-15,-2 6-132 0,-4 4-79 16,-7 5-103-16,-10 1-64 0,-9 3-100 16,-3-1-88-16,-12-1-185 0,4-7-289 0</inkml:trace>
  <inkml:trace contextRef="#ctx0" brushRef="#br0" timeOffset="44368.06">16656 9332 284 0,'0'0'596'16,"0"0"-120"-16,0 0-99 0,0 0-75 15,0 0-97-15,0 0-73 0,0 0-9 16,0 0-36-16,0 0-85 0,0 0 18 15,-1 11 83-15,14-15-16 0,3 2 3 16,1-2 19-16,2 0 29 0,-2 1-4 0,0 1-10 16,2 2-19-16,-3 0-41 0,3 0-4 15,-3 2-10-15,-1 4-12 16,-4 0-6-16,-3 0-19 0,1 2-1 0,-5 1 1 16,0 2 6-16,-4 2 12 0,3 1-3 15,-3 4-2-15,2 0-2 0,1 0-24 16,4 1-25-16,4-1-92 0,2-1-16 15,5-5 19-15,-1-2 16 0,2-6 9 16,-3-2 28-16,-1-2 52 0,-4-4 9 0,1-5 79 16,-4-2 10-16,-1-4-12 0,-3 0 49 15,-1-1 54-15,-3-2 24 0,0 0 32 16,-9-2-19-16,-1-1-56 0,-7 2-54 16,1 0-79-16,-1 3-28 0,2 7-46 15,1 3-19-15,5 3-104 0,1 3-117 16,3 0-154-16,1 5-173 0,4 2-124 0,2 2-58 15,9-2-193-15,-1-1 365 0</inkml:trace>
  <inkml:trace contextRef="#ctx0" brushRef="#br0" timeOffset="44601.41">17093 9342 909 0,'0'0'768'0,"0"0"-236"0,0 0-95 0,0 0-119 16,81-14-116-16,-62 14-52 0,-1 0-35 16,-2 0-29-16,0 5-52 0,-4 1-34 15,-3 4-28-15,-1-2 15 0,-1 4 13 16,-3 0 0-16,1-1 3 0,-2 0 10 15,-2-3-10-15,-1 2 10 0,0-5-13 0,0-2 3 16,0-3-3-16,0 0 104 0,3 0 51 16,-2-3 77-16,3-6-87 0,1-3-145 15,4-5-59-15,9-3-30 0,7-5 8 16,9-2 15-16,8 3-3 0,4 2-16 16,3 2-77-16,0 6-22 0,-2 3-33 0,-2 4-87 15,3 2-67-15,2 3-108 0,4-1-217 16,-14 2-452-16</inkml:trace>
  <inkml:trace contextRef="#ctx0" brushRef="#br0" timeOffset="45278.65">18938 9108 764 0,'0'0'2456'15,"0"0"-1891"-15,0 0-200 0,0 0-54 16,0 0-169-16,0 0-142 0,0 0-25 0,0 0-30 16,0 0 55-16,0 0 31 0,26 50 2 15,-15-34-5-15,-2-1-6 0,2 0-10 16,-3-2 1-16,-1-1-13 0,-3-3-11 15,0-3-63-15,-1-1-37 0,-1 0-44 16,-1-3-51-16,-1-1-36 0,0 0-36 16,0-1 5-16,0 0 43 0,0-1 130 15,0-4 100-15,0-4 32 0,0-4 26 16,0-4 35-16,0-2 12 0,3-4 10 16,1-1 34-16,5 3-19 0,2-1-16 15,0 4-17-15,2 4-15 0,0-1 12 16,1 5-27-16,0 1-5 0,-1 3 1 15,2 2-20-15,-4 1-6 0,0 3-9 0,1 0-28 16,3 0-11-16,2 6-26 0,1 1 15 16,2 4 19-16,1 0 3 0,-3 2 3 15,-1 1-3-15,-4 0-13 0,-3 0-2 0,-5-1-16 16,-2-1-28-16,-3-1-13 0,0-2 8 16,0-1 11-16,-3-1 3 15,1-4-13-15,-1 0 3 0,0-3 10 0,3 0 23 16,0 0 27-16,0-5 16 0,0 0-16 15,4-4-31-15,0-3 18 0,5-2 13 16,0 0 79-16,4 0 44 0,1-2-11 16,2 3-17-16,-1 1 5 0,5 1-31 15,-1 1-17-15,4 1-5 0,1 1-4 16,0 0 13-16,1 5-19 0,-5-1-16 16,-3 4-21-16,-2 0-19 0,-4 0-24 15,-1 6-25-15,-2 5 28 0,-1 0 15 0,1 3 24 16,-2 3 1-16,-4 1 0 0,-2-1-16 15,0-1-102-15,-3 0-29 0,-4-2-20 16,-2 0-60-16,0-2-106 0,2-3-260 16,3-3-496-16,-1-1-555 0</inkml:trace>
  <inkml:trace contextRef="#ctx0" brushRef="#br0" timeOffset="45451.59">19811 9075 2141 0,'0'0'714'16,"0"0"-240"-16,0 0-109 0,0 0-91 15,0 0-33-15,0 0-73 0,0 0-168 16,0 0-43-16,0 0-82 0,0 0 44 0,0 0 81 16,23 20 38-16,-23-6-38 0,0-1-47 15,-1 0-108-15,-1-2-49 0,1 0-71 16,-2-4-57-16,0 0-191 0,-1-2-157 16,-2-3-581-16,3-105 572 0</inkml:trace>
  <inkml:trace contextRef="#ctx0" brushRef="#br0" timeOffset="45572.6">19901 8895 2618 0,'0'0'460'15,"0"0"-269"-15,0 0-60 0,0 0-45 16,0 0-86-16,0 0-140 0,0 0-170 0,0 0-244 16,0 0-208-16,0 0 82 0,0 0-321 15</inkml:trace>
  <inkml:trace contextRef="#ctx0" brushRef="#br0" timeOffset="45859.89">20008 9140 927 0,'0'0'817'0,"0"0"-217"16,0 0-187-16,0 0-172 0,0 0-103 16,0 0-71-16,0 0-16 0,0 0 45 15,0 0-96-15,-20-66 2 0,23 53 1 0,5-2 58 16,4 0 9-16,1-1 110 0,6 1 0 15,1-1-70-15,3 2-60 0,0 1-28 16,3 4 23-16,-3 3-1 0,-2 0-10 16,-4 4 0-16,-3 2-34 0,2 0-6 0,-4 1-59 15,3 6 27-15,-1 4 19 16,-3 2 19-16,3 4 2 0,-5 0-1 0,-2 1-1 16,-1 0-65-16,-3-3-83 15,-2 2-38-15,1 0-55 0,-1-3-94 16,1 1-247-16,-1-6-395 0,3 1-549 0</inkml:trace>
  <inkml:trace contextRef="#ctx0" brushRef="#br0" timeOffset="46148.14">20565 9024 2138 0,'0'0'765'0,"0"0"-288"0,0 0-97 0,0 0-21 15,0 0-119-15,0 0-79 0,0 0-56 16,0 0-105-16,0 0-50 0,0 0-108 15,0 0-50-15,-19 0 165 0,19 12 30 0,0 1-21 16,0-2-52-16,5 1-1 0,3-3 11 16,4-3 35-16,1 0 19 0,2-2 10 15,1-2-6-15,2-2 18 0,-1 0 44 16,-4-2 19-16,-2-4 0 0,-1-2 69 16,-4-1 52-16,-2-2 27 0,-4-2-44 15,-1-3-35-15,-8 0-52 0,-3-4-52 16,0 2-28-16,-4 3-13 0,5 2-33 15,0 4-49-15,1 5-74 0,0 0-82 16,1 4-122-16,1 0-145 0,1 0-206 16,2 5-248-16,3-1-168 0</inkml:trace>
  <inkml:trace contextRef="#ctx0" brushRef="#br0" timeOffset="46411.73">20565 9024 1261 0,'112'-62'706'0,"-99"62"-249"15,3-2-54-15,6-2-130 0,-1 1-69 0,1 3-16 16,-2 0-23-16,0 0-70 0,-2 4-58 15,-1 4-18-15,-3 2-3 0,-1 2 9 16,-3-1-3-16,-1 2-6 0,-2-3 12 16,-4 1-9-16,-2-1-6 0,-1-1-1 15,0-3 7-15,0 1 3 0,0-3 0 16,0-2-10-16,0-2 55 0,0 0 39 16,0 0 9-16,0-2 16 0,5-5-2 15,1-3-129-15,2-2-18 0,5-2-19 16,3-3 24-16,4 1 11 0,0-1-16 15,1 0-1-15,2 2-2 0,-2 1-41 16,2 2-122-16,0 1-92 0,0 3-77 16,2 2-131-16,-3 0-160 0,-7 3-530 0</inkml:trace>
  <inkml:trace contextRef="#ctx0" brushRef="#br0" timeOffset="47242.7">22518 8838 1868 0,'0'0'651'0,"0"0"-197"15,0 0-23-15,0 0-70 0,0 0-55 16,0 0-35-16,0 0-67 0,0 0-62 0,0 0-80 15,0 0-62-15,-85-48 1 0,54 45-3 16,-2 3-9-16,4 0-7 0,-1 2-10 16,5 4-12-16,2 3-9 0,3 0-4 15,4 3 1-15,4 2-22 0,4 0-63 16,2 1 3-16,4 0 11 0,2 1 7 16,0-3 6-16,0-3 12 0,4-1 16 15,2-1 25-15,3-4 19 0,3-1 38 16,0-2 35-16,4-1 3 0,1 0-6 15,3-4-4-15,2-3-9 0,-3 1 6 16,1-2 57-16,0-2 47 0,-3-2 26 16,2 1 13-16,-2-2-15 0,0 0-26 15,0 1-19-15,-2 2-44 0,-2 2-11 16,0 2-29-16,-3 2-24 0,-4 3-28 0,1 1-45 16,0 0-14-16,1 3 32 0,0 4 21 15,1 1-31-15,5 3-59 0,-3 0-91 16,1-1-97-16,1-1-132 0,-4 0-226 0,-1-4-427 15,1 3-468-15</inkml:trace>
  <inkml:trace contextRef="#ctx0" brushRef="#br0" timeOffset="47646.63">22692 8779 241 0,'0'0'2292'0,"0"0"-1745"0,0 0-215 0,0 0-85 16,0 0-89-16,0 0-61 0,0 0-22 15,78-59-1-15,-58 59-43 0,1 3 3 16,1 5 7-16,1 2 2 0,-4 2-8 16,-6 0-35-16,-6 1 0 0,-1-1-2 15,-6-1 0-15,0 2 2 0,-2-2 0 16,-5-1-41-16,0 0-53 0,0-2-19 16,1-2-32-16,2-1-25 0,0-2-10 0,4-2-11 15,0-1-4-15,0 0 51 0,6-3 144 16,2-3 12-16,1-2-12 0,3-2 23 15,-2 0 19-15,1-4 25 0,0 1 38 16,-1 0 20-16,-1-1 21 0,1 1 19 16,-3 2 8-16,0 0-44 0,-1 4-3 15,0 0-4-15,-1 3-41 0,-2 3-16 16,-3-1-6-16,0 2-59 0,2 0-22 16,-1 0-95-16,2 4 17 0,2 2 66 15,2 1 32-15,3 4 2 0,1 1 0 16,4 0-104-16,-1 0-62 0,2-1-61 15,-2-2-17-15,0 0-72 0,-2-4-115 16,0-2-145-16,1-2-227 0,-4-1-426 16</inkml:trace>
  <inkml:trace contextRef="#ctx0" brushRef="#br0" timeOffset="47786.86">23266 8765 713 0,'0'0'808'0,"0"0"-210"0,0 0-81 0,0 0-77 16,0 0-92-16,0 0-50 0,0 0-34 15,0 0-28-15,0 0-87 0,0 0-149 16,0 0-61-16,31-34-45 0,-27 39 66 15,-1 1 40-15,2 2 0 0,-2 1-82 16,1-1-91-16,-3-1-35 0,1 2-39 16,-2-2-72-16,0-1-182 0,0-1-156 15,-2-2-535-15,-49-42 407 0</inkml:trace>
  <inkml:trace contextRef="#ctx0" brushRef="#br0" timeOffset="47902.75">23369 8617 1935 0,'0'0'466'16,"0"0"-269"-16,0 0-98 0,0 0-99 0,0 0-145 16,0 0-217-16,0 0 37 0,0 0-227 15,0 0-452-15</inkml:trace>
  <inkml:trace contextRef="#ctx0" brushRef="#br0" timeOffset="48168.78">23652 8725 1159 0,'0'0'1097'0,"0"0"-632"16,0 0-102-16,0 0-98 0,0 0-96 15,0 0-30-15,0 0-35 0,0 0-104 16,0 0-6-16,0 0-60 0,0 0 40 16,80-14 26-16,-58 23 38 0,3 3-9 15,-4 1-28-15,-2 2 27 0,-2-2 19 16,-7-1 29-16,-1-2-10 0,-8-2-4 15,-1-2 5-15,0-1-1 0,-5-1 9 0,-7 0 12 16,-4 0-41-16,-5-3-46 16,-5-1-161-16,1 0-88 0,2 0-113 15,1-4-190-15,5 0-196 0,7 0-617 0</inkml:trace>
  <inkml:trace contextRef="#ctx0" brushRef="#br0" timeOffset="48343.84">24351 8781 1483 0,'0'0'510'16,"0"0"-241"-16,0 0-71 0,0 0-131 0,0 0-67 16,0 0-77-16,0 0-127 15,0 0-120-15,0 0-236 0,0 0-440 0</inkml:trace>
  <inkml:trace contextRef="#ctx0" brushRef="#br0" timeOffset="50691.75">4613 12627 339 0,'0'0'1274'0,"0"0"-806"16,0 0-235-16,0 0-58 0,0 0-27 16,0 0 87-16,0 0-23 0,0 0-20 15,0 0-11-15,0 0-3 0,0-22-5 16,0 22-44-16,0-1-16 0,0 0-9 15,0 1 5-15,0 0-16 0,0 0-15 16,0 0-10-16,0 0-15 0,0 0-23 0,-2 0-30 16,1 1-6-16,-1 1-55 0,1 4-32 15,1 6-25-15,0 6 118 0,0 6 111 16,0 9 4-16,1 1-81 0,1 6-16 16,1 1-2-16,-1-2-1 0,3 2-2 15,1-2-13-15,1-4-3 0,3-3-10 16,-1-1 11-16,1-4 2 0,1-1-3 0,-1-3-40 15,-1-2-28-15,-1-3-28 16,-2-5-25-16,0-2-10 0,-3-3-5 0,-3-3-15 16,1-4-35-16,-1-1-1 0,0 0 66 15,0-1 73-15,-4-7-128 0,-3-2-149 16,-4-3-111-16,0-4-210 0,3 5-453 16</inkml:trace>
  <inkml:trace contextRef="#ctx0" brushRef="#br0" timeOffset="50914.98">4614 12661 1623 0,'0'0'788'0,"0"0"-266"0,0 0-157 16,0 0-66-16,0 0-53 0,0 0-25 15,0 0-81-15,0 0-106 0,0 0-34 0,0 0-56 16,-11-37-53-16,21 41 5 0,4 4 47 16,6 1 56-16,3 4 1 0,3 4 0 15,3 2 21-15,-3 1-20 0,-1 3-1 16,-4 1 19-16,-2-1-7 0,-3-3-12 15,-5 1-22-15,1-3-69 0,-4-3-50 16,1-2-56-16,1-1-57 0,-1-2-95 16,2-3 62-16,6-6-153 0,4-1-271 15,-1 0-548-15</inkml:trace>
  <inkml:trace contextRef="#ctx0" brushRef="#br0" timeOffset="51115.24">5267 12591 1304 0,'0'0'1098'0,"0"0"-540"0,0 0-72 15,0 0-182-15,0 0-31 0,0 0-13 16,0 0-99-16,0 0-19 0,-75-37-89 0,49 37-31 16,-4 4-21-16,-2 8 11 15,2 3-12-15,-1 0-15 0,4 4-25 0,3 3-24 16,4 1 2-16,2 0-65 0,4 1-107 16,7-3 55-16,2 2-82 0,5-3-34 15,0-1-2-15,3-2-40 0,5-3-38 16,1-2-23-16,0-3-184 0,-3-4-467 15</inkml:trace>
  <inkml:trace contextRef="#ctx0" brushRef="#br0" timeOffset="51362.03">5176 12627 1741 0,'0'0'971'0,"0"0"-531"0,0 0-16 15,0 0-37-15,0 0-55 0,0 0-115 16,0 0-96-16,0 0-50 0,0 0-71 15,0 0-3-15,0 0-87 0,12-21-24 0,-12 33 58 16,4 6 56-16,2 4 99 0,1 1-43 16,2 4-35-16,1 1-8 0,-2 3 2 15,3 1-14-15,-2 1 18 0,2-1 21 16,-1-3-4-16,0 1-36 0,0-3-6 16,0-1-89-16,1-5-66 0,0 0-37 15,0-3-47-15,2-3-85 0,-1-4-105 0,2-4-168 16,-5 0-187-16,8-7-813 15</inkml:trace>
  <inkml:trace contextRef="#ctx0" brushRef="#br0" timeOffset="51672.7">5580 12964 2074 0,'0'0'1013'0,"0"0"-601"16,0 0-81-16,0 0-91 0,0 0-93 15,0 0-60-15,0 0-72 0,0 0-15 0,0 0-53 16,0 0-18-16,0 0 43 0,-16 32 27 15,13-20-2-15,0 2-19 0,3 1-9 16,0 1 2-16,4 0-3 0,5 0 1 16,3-2-1-16,3 2-2 0,3-3 14 15,6-3 20-15,-1-4 0 0,2-2-11 16,-1-4 11-16,2 0 12 0,-1-4 41 16,-2-5 17-16,-3-3 46 0,-6 1 89 15,-2-2-1-15,-1-1-31 0,-3-2-11 16,-4 1-39-16,-1-3 26 0,1-3-39 0,-2 2-110 15,-1-1-15-15,2 2 14 0,-2 3-33 16,-1 4-45-16,2 2-74 0,-1 2-6 16,1 3-78-16,-1 2-66 0,0 1-113 15,2 1-125-15,2 0-203 0,1 2-47 16,-1 1-596-16</inkml:trace>
  <inkml:trace contextRef="#ctx0" brushRef="#br0" timeOffset="52113.95">5992 12889 1342 0,'0'0'1467'16,"0"0"-1002"-16,0 0-106 15,0 0 25-15,0 0-134 0,53-66-135 0,-44 60-40 16,-2 1-47-16,-1 2-28 0,1 3-16 16,0 0-12-16,3 2-6 0,2 4-9 15,1 3-10-15,-2 2 37 0,1 2 4 16,-2-1 10-16,-3 1 2 0,-1 0 12 15,-3 0 7-15,-2-2 9 0,-1 1-9 16,0-2-13-16,0-1-6 0,0-1-87 16,-3-3-16-16,2-1-26 0,-1-3-15 15,2 2-11-15,0-3 48 0,0 0 107 16,0 0 6-16,0-4 95 0,0-3 19 16,0-4-119-16,0-3-1 0,2-2 91 0,2-3 26 15,1 0 33-15,2 1-26 0,0 1 3 16,0 3 65-16,-1 4-82 0,-3 3-8 15,0 3-7-15,-3 4-34 0,0 0-48 16,0 0-13-16,0 0-43 0,0 3-42 16,0 1-20-16,0 2-24 0,7 5 77 0,-1 0 39 15,1 2 13-15,2 3 2 16,2-2 14-16,-2 0-16 0,1 0-37 0,0-1-46 16,0-2-44-16,-1-2-29 0,2 2-63 15,-2-4-64-15,0 1-107 0,0-3-132 16,0-2-215-16,-3-2-698 15</inkml:trace>
  <inkml:trace contextRef="#ctx0" brushRef="#br0" timeOffset="52343.21">6583 12700 1612 0,'0'0'1059'0,"0"0"-504"0,0 0-98 15,0 0-50-15,0 0-118 0,0 0-115 0,0 0-91 16,0 0-53-16,0 0-30 15,0 0-47-15,0 0 47 0,11 35 3 0,-2-17 68 16,2 1-18-16,0 2-1 0,-1 0-15 16,0-1-25-16,-3 1 3 0,2-1 10 15,-3-1-13-15,0 1 3 0,0-4-15 16,-3 1-36-16,0 0-84 0,-1-3-56 0,-2-1-65 16,0-1-62-16,0-1-110 15,-2-3-118-15,-1-2-220 0,2-2-523 16</inkml:trace>
  <inkml:trace contextRef="#ctx0" brushRef="#br0" timeOffset="52868.6">7783 12814 2436 0,'0'0'727'0,"0"0"-253"0,0 0-228 0,0 0-137 15,0 0-109-15,0 0-73 0,0 0 73 16,0 0 63-16,10 78 54 0,-8-48-23 16,-1 1-29-16,-1-1-18 0,0-1-10 15,0-2-37-15,-4-4-99 0,-1-3-162 16,1 0-107-16,1-5-174 0,0-3-474 15,3 0-807-15</inkml:trace>
  <inkml:trace contextRef="#ctx0" brushRef="#br0" timeOffset="53238.43">8576 12440 2574 0,'0'0'975'16,"0"0"-515"-16,0 0-147 0,0 0-117 0,0 0-73 15,0 0-117-15,0 0-6 16,0 0-68-16,0 0-55 0,0 0 14 0,0 0 109 16,-7 56 22-16,7-32-19 0,0 6 25 15,3 0-6-15,1 2-19 0,6 2 12 16,-3-2-12-16,2-1 19 0,1-3-22 16,-3 0-50-16,0-4-80 0,-1-4-44 15,-1 0-25-15,0-6-59 0,-2-1-53 0,-2-5-131 16,2-3-135-16,-3-5-238 0,0 0-561 15</inkml:trace>
  <inkml:trace contextRef="#ctx0" brushRef="#br0" timeOffset="53432.78">8680 12473 676 0,'0'0'1963'0,"0"0"-1391"0,0 0-228 15,0 0-98-15,0 0-39 0,0-69 13 16,0 63-24-16,0 3-29 0,1 1-109 0,0 2-58 15,4 0-80-15,1 0-56 0,8 6-7 16,5 3 59-16,8 5 50 0,5 4 15 16,1 2-12-16,-1 2-102 0,-3 0-65 15,-5-1-48-15,-1-2-28 0,-4-1-74 0,4-5-100 16,1-1-74-16,-9-6-281 16</inkml:trace>
  <inkml:trace contextRef="#ctx0" brushRef="#br0" timeOffset="53630.01">9288 12350 192 0,'0'0'2312'0,"0"0"-1576"15,0 0-200-15,0 0-199 0,0 0-95 0,-93-41-31 16,69 40-122-16,0 1-89 0,-4 4-40 16,1 10-28-16,-2 1-27 0,2 7 36 15,3 2-59-15,3 1-76 0,4 0-55 16,7 2-70-16,4-3-121 0,3-2-145 15,3-2-125-15,0-6-594 0</inkml:trace>
  <inkml:trace contextRef="#ctx0" brushRef="#br0" timeOffset="53857.14">9249 12377 1912 0,'0'0'966'0,"0"0"-458"0,0 0-106 0,0 0-118 15,0 0-56-15,0 0-64 0,0 0-105 16,0 0-59-16,0 0-99 0,0 0-50 16,-1 23 74-16,1-6 75 0,1 3 34 15,3 5 7-15,5-1-16 0,-2 5-1 16,0-4-8-16,5 4-4 0,-2-4-12 16,-1-1-60-16,2-1-89 0,-4-3 4 15,0 0-72-15,-1-4-90 0,-1 0-130 16,0-3-188-16,-2-4-428 0</inkml:trace>
  <inkml:trace contextRef="#ctx0" brushRef="#br0" timeOffset="54201.82">9588 12520 646 0,'0'0'2129'0,"0"0"-1394"0,0 0-262 15,0 0-88-15,0 0-116 0,0 0-125 16,0 0-119-16,0 0-25 0,0 0-52 15,0 0-25-15,0 0-22 0,-5 2 87 16,5 9 12-16,0-1 3 0,0 3-3 16,6 1 0-16,1 2-28 0,5-1-9 15,2 2 19-15,3 1 5 0,6-1 11 16,3-4-13-16,2 3-38 0,2-4 3 16,1-5-2-16,-3-3 31 0,-2-2 21 15,-3-2 50-15,-3-4 5 0,-4-5 14 16,-2-2 14-16,-2 0-3 0,-2-3 28 0,0-2-19 15,-3-2-3-15,-1-2-28 16,-1-4-21-16,-1-1-28 0,-1-4-9 0,1 4-18 16,-3 2-16-16,1 6 0 0,-2 5 1 15,0 7-19-15,0 2-44 0,-6 2-70 16,2 1-113-16,0 0-182 0,-1 4-211 16,-2 4-507-16,4 0-264 0</inkml:trace>
  <inkml:trace contextRef="#ctx0" brushRef="#br0" timeOffset="54669.81">10105 12462 2434 0,'0'0'985'0,"0"0"-555"16,0 0 3-16,0 0-139 15,0 0-100-15,0 0-77 0,0 0-117 0,0 0-28 16,0 0-76-16,0 0-25 0,0 0 111 15,17 28 18-15,-5-14 15 0,3 2 4 16,3-2 0-16,3 0-17 0,4-4-1 0,-2 0-1 16,2-4-30-16,-1-4-29 15,0-2-33-15,2 0 2 0,-4-2 3 0,1-6 21 16,0-3 66-16,-4-4 4 0,1 1 36 16,-1-2 7-16,-3-4-10 0,-2 1 0 15,1-2 84-15,-3 2-22 0,-1 1-56 16,-3 0 21-16,-2 5-8 0,0 3 48 15,-5 3 18-15,-1 6 28 0,0 1-4 16,0 0-91-16,0 0-55 0,0 0-61 16,0 4-40-16,0 4-33 0,3 5 58 15,3 3 76-15,0 8 18 0,1 2 7 16,4 4-7-16,1 1-6 0,-2 4-9 16,1-1 0-16,0 0 16 0,-3 1-18 15,1-3 1-15,-5-1 19 0,-1-3-18 0,-3-2 9 16,-1-3-11-16,-12-2 1 0,-5-2 41 15,-6-2 12-15,-5-3-6 0,-4-1-49 16,0-4-16-16,0-3-72 0,2-3-28 16,3-3-28-16,2 0-70 0,4-3-5 15,5-3-133-15,4-6-228 0,6 3-489 16,7-14-964-16</inkml:trace>
  <inkml:trace contextRef="#ctx0" brushRef="#br0" timeOffset="54843.78">11118 12585 1747 0,'0'0'649'0,"0"0"-201"16,0 0-44-16,0 0-118 0,0 0-80 15,0 0-27-15,0 0-15 0,0 0-23 16,0 0-35-16,0 0-44 0,0 0-62 16,7 0-56-16,-7 0-125 0,-4 0-102 15,1 3-140-15,-4 2-304 0,-6 2 74 0,4 0-566 16,38-29 369-16</inkml:trace>
  <inkml:trace contextRef="#ctx0" brushRef="#br0" timeOffset="55301.61">11047 12416 1550 0,'0'0'1292'0,"0"0"-719"0,0 0-156 0,0 0-96 16,0 0-94-16,0 0-97 0,0 0-46 16,0 0-35-16,0 0-49 0,0 0-12 0,0 0 12 15,0 33 15-15,0-16 34 0,0 6-18 16,0 4 0-16,2 3 9 0,1 0 0 16,1 0-7-16,-1 0-5 15,1-1-13-15,1-4 1 0,-2-2-4 0,2-4-9 16,-2 0 12-16,1-2 1 0,-2-1-16 15,1-3-22-15,-2-3-33 0,1-2-22 16,-2-3-42-16,1-3-11 0,-1-1-18 16,0-1-45-16,0 0-49 0,0 0-50 15,0-2-63-15,0-5-142 0,-1 0-564 16,-11-10-723-16</inkml:trace>
  <inkml:trace contextRef="#ctx0" brushRef="#br0" timeOffset="63243.8">19101 15582 1065 0,'0'0'1097'0,"0"0"-690"15,0 0-162-15,0 0-36 0,0 0 9 16,0 0 8-16,0 0-74 0,0 0-57 16,0 0-42-16,0 0-31 0,-6-7-22 15,4 7 2-15,2 0 13 0,0-2-15 16,0 2-22-16,0 0-16 0,0 4-31 15,0 7 2-15,-3 9 67 0,-2 8 95 16,-7 9 0-16,-1 9 6 0,-5 3-61 0,-4 1 14 16,-3-2-32-16,-4-2 19 15,-2-3 13-15,-1-1 5 0,0-5-28 0,-1-2-6 16,1-2-9-16,-1-4-15 0,3-1-1 16,0-3-19-16,1-3-37 0,0-3 25 15,5-6-1-15,2-1 22 0,3-4 10 16,5-4 2-16,2-3 35 0,4-1 19 15,-4-1-55-15,2-8-2 0,-3-4-26 16,0-5 5-16,2-3-38 0,-1-2 60 16,4 0 22-16,2-2-22 0,3 2-6 15,1 0 6-15,2 2 97 0,0 1-65 16,0 0-32-16,5 2-19 0,3 0-34 0,1 4 53 16,5 2 13-16,0 1 24 15,1 4-37-15,0 1-37 0,2 4-16 0,-1 2 53 16,1 0 28-16,2 1 28 0,1 6-16 0,0-1-21 15,1 3-18-15,0 0 0 0,2 3 0 16,1-1 0-16,1 4-1 0,1 5 0 16,2 0-28-16,-3 4 16 0,1 1-19 15,-3 0-26-15,-1 1 39 0,1-1 18 16,-3-1-2-16,-1-1-74 0,0-4-44 16,-3-2-28-16,-2-4-35 0,-2-3-30 15,-3-2-48-15,-1-5-12 0,-2 0-4 16,2-3-21-16,1 0-62 0,2-3-56 15,3-4-127-15,-2 0-181 0</inkml:trace>
  <inkml:trace contextRef="#ctx0" brushRef="#br0" timeOffset="64063.97">19535 15331 303 0,'0'0'629'0,"0"0"-150"0,0 0-33 16,0 0-83-16,0 0-56 0,0 0 12 16,0 0-87-16,0 0-25 0,0 0 7 15,0 0-43-15,-2-48-67 0,2 48-104 16,-1 0-10-16,1 2-56 0,0 6 12 0,0 2 54 15,0 3 13-15,0 2 0 0,0-1-12 16,-2 0 14-16,-1 0 8 0,2-1 5 16,-2-2-28-16,-2-2-23 0,2-2 7 0,1-1 14 15,0-1-20-15,0-3 9 0,2-1 13 16,0-1 3-16,0 0 32 0,0 0 9 16,0 0 7-16,0 0-4 0,0 0-9 15,0-5-4-15,0-1-24 0,0-3-7 16,0-1 50-16,0-3-51 0,2-1 0 15,0-2 13-15,0-1-15 0,1 1-35 16,0-1 17-16,0 3 18 0,0 1 0 16,2 0 84-16,0 3-45 0,4-1-27 0,1-3-10 15,2 3 2-15,5-2-2 16,1 0 16-16,1 3-14 0,4 0 11 0,-1 0-13 16,0 4-2-16,1 2-15 0,1 2-7 15,0 2-3-15,-2 0 11 0,0 0 11 16,-2 5-10-16,-4 1-9 0,-3 2 10 15,-5 1 12-15,0 1 24 0,-4 2-15 16,-2-1-9-16,-1 5-18 0,-1 2-4 16,0 1-16-16,-4 2-18 0,-4 2-67 15,1 3-79-15,1-1-94 0,2 1-149 0,4 0-56 16,3 0-4-16,4-7-325 0</inkml:trace>
  <inkml:trace contextRef="#ctx0" brushRef="#br0" timeOffset="64423.87">20478 15894 1577 0,'0'0'575'0,"0"0"-300"0,0 0-97 15,0 0-1-15,0 0-42 0,0 0-90 16,0 0-26-16,0 0-8 0,95-19-11 15,-69 16-29-15,0 0-6 0,0 2 16 16,-4 1-75-16,-1 0-28 0,-1 0-46 16,-2 0-10-16,-2 0-90 0,-3 0-171 15,-4 0-147-15,-3 0-410 0</inkml:trace>
  <inkml:trace contextRef="#ctx0" brushRef="#br0" timeOffset="64569.63">20506 16021 23 0,'0'0'688'16,"0"0"-206"-16,0 0-199 0,0 0-91 0,0 0-13 15,90-2-85-15,-59-1-29 0,0 2-65 16,1-2-52-16,1 0-198 0,-5 1-193 16,-8-1-303-16</inkml:trace>
  <inkml:trace contextRef="#ctx0" brushRef="#br0" timeOffset="66525.62">24578 14296 138 0,'0'0'986'0,"0"0"-566"0,0 0-128 16,0 0-68-16,0 0-10 0,0 0-33 15,0 0-52-15,0 0-16 0,0 0 0 16,0 0 9-16,0 0 39 0,0 0 11 16,0 0 10-16,0 0-33 0,0 0-26 0,0 0-28 15,0 0-20-15,0 0-18 0,0 0-14 16,0 0-17-16,0 0-26 0,0 1-2 15,0 3-51-15,0 4-76 0,-1 3-16 16,1 9 129-16,0 3 16 0,0 7 2 16,0-1 36-16,0 2 50 0,0 2-28 0,1-1-35 15,2-2-13-15,2 0-2 16,2 0-10-16,-3-2 0 0,0-1 1 0,-1-4-1 16,0-1-27-16,0-3-33 0,-1-1 3 15,1-2-6-15,-3-3-3 0,1-1-4 16,0-4-22-16,1-1-42 0,-1-2-19 15,-1-3-13-15,0 0-37 0,0-2 23 16,0 0 31-16,0 0 43 0,0-3-14 16,0-3-230-16,0-3-232 0,0 1-171 15</inkml:trace>
  <inkml:trace contextRef="#ctx0" brushRef="#br0" timeOffset="66936.61">24454 14261 479 0,'0'0'1027'0,"0"0"-705"16,0 0-118-16,0 0-9 0,0 0-40 15,0 0-6-15,0 0-7 0,0 0-33 16,0 0-25-16,0 0-42 0,0 0 2 15,37-68 30-15,-25 61 6 0,1 0-16 16,2 1-9-16,2-1-11 0,5 2-12 0,2 1 6 16,2 0 10-16,2 2 0 0,3 1-4 15,0 1-18-15,0 0-7 0,0 0-6 16,-3 1-10-16,1 4-1 0,-6 1-1 16,-1 2 1-16,-5 4 17 0,-4 0 19 15,-6 4-38-15,-5 1-41 0,-2 3 41 16,-2-1 29-16,-9 4 38 0,-7-3 37 15,-3 0 3-15,-6-1-25 0,-4 0 6 16,-3 0-3-16,-2-1-26 0,0 0-24 0,2 0-35 16,4-2-27-16,6-2-108 0,5-2-104 15,7-2-93-15,2-1-89 0,7 0-26 16,3-1-26-16,0 1-150 0,2-3-159 16,12 3 44-16</inkml:trace>
  <inkml:trace contextRef="#ctx0" brushRef="#br0" timeOffset="67302.08">24972 14563 1251 0,'0'0'816'0,"0"0"-357"0,0 0-127 16,0 0-24-16,0 0-66 0,0 0-95 0,0 0-116 15,0 0-31-15,0 0-69 0,0 0 69 16,1 16 21-16,5-4-9 0,1 1-10 15,5 0-1-15,1 1 2 0,2-1 0 16,4-2 13-16,1 1-13 0,3-3 19 16,1 0 0-16,0-3 0 0,2 0-9 15,0-4 3-15,0 1 9 0,0-3 0 16,-4 0 4-16,1 0 12 0,-5-7 9 0,-2-1 0 16,0-3 19-16,-3-2 10 15,-1-5 25-15,0-4 5 0,0-4-16 0,-1-2-31 16,-3-1-12-16,-2-1-13 0,-1 3-6 15,-2 3-3-15,-3 5-10 0,0 5-7 16,0 5-11-16,0 4-58 0,0 4-57 16,0 1-68-16,-3 0-93 0,-2 4-137 15,-6 6-85-15,2 2 6 0,-2 3-120 16,2-2-433-16</inkml:trace>
  <inkml:trace contextRef="#ctx0" brushRef="#br0" timeOffset="67747.17">24254 15321 1474 0,'0'0'624'16,"0"0"-223"-16,0 0-126 0,0 0-83 16,0 0-31-16,0 0 2 0,0 0 24 15,0 0-57-15,0 0-35 0,0 0-13 0,87 13 9 16,-20-18-6-16,14-2-13 15,8 0-30-15,10-1-20 0,1 0-21 0,3-1 0 16,-4 0 2-16,-1-2 10 0,-3 2-11 16,-5-1 20-16,-8 3-22 0,-12 0 0 15,-11 2-3-15,-13 1 0 0,-13 2 1 16,-9 1 0-16,-10-1 1 0,-7 2-33 16,-5 0 3-16,-1 0-11 0,-1 0-21 15,0 0-50-15,0 0-48 0,0 0-42 16,-1 4-35-16,-1 1 10 0,-2 1-22 15,-2 2-50-15,0 0-79 0,-3 1-232 16,1-2-374-16</inkml:trace>
  <inkml:trace contextRef="#ctx0" brushRef="#br0" timeOffset="68277.87">24737 15948 110 0,'0'0'1221'0,"0"0"-762"0,0 0-154 16,0 0-53-16,0 0-9 0,-1 82-63 15,-1-59-80-15,1 4-42 0,-1 0 9 16,2 4-9-16,-1-1-20 0,1-1-6 16,0 1 4-16,0-2 24 0,0-1 23 15,0 0-6-15,3-3-39 0,1-3-9 0,3-1-10 16,0-4 3-16,1-1 3 0,-1-4-9 16,-1-1 0-16,1-3 0 0,-2-2-16 15,-2-1-95-15,0-2-26 0,-1 0-36 16,-1-2-6-16,-1 0 9 0,0 0 32 15,0-3 38-15,2-2 45 0,1-3-67 16,-1-3-127-16,1-3-150 0,0-4-173 16,0-1-66-16,-2 3-103 0</inkml:trace>
  <inkml:trace contextRef="#ctx0" brushRef="#br0" timeOffset="68583.02">24663 16004 77 0,'0'0'1050'0,"0"0"-565"0,9-73-180 0,5 48-22 15,1 2-70-15,1 1 46 0,-2 4 43 16,-1 3-17-16,-1 2-18 0,-4 3 14 16,0 2-108-16,-1 3 13 0,0 0-59 15,0 1-37-15,3 0-31 0,3 0-43 16,3 0-16-16,9 1-13 0,3 0-11 16,6 1 24-16,5 2 12 0,2 0 16 15,0 2-28-15,-2 4 0 0,-5 3-28 16,-3 2-6-16,-6 0-6 0,-5 3-29 15,-3-1 7-15,-6 3 6 0,-5-1 9 16,-2 0 10-16,-4 0 21 0,0 1 16 16,-4 1 10-16,-4 0 9 0,-4 1-9 15,-2 0-10-15,-3 1-57 0,0 1-66 0,-8-2 13 16,0 1-41-16,-6 2-97 0,0-1-4 16,-1-1-91-16,2-1-34 0,4-1-103 15,10-6-326-15</inkml:trace>
  <inkml:trace contextRef="#ctx0" brushRef="#br0" timeOffset="68941.6">25206 16212 1670 0,'0'0'588'0,"0"0"-284"0,0 0-72 16,0 0-52-16,0 0-52 15,0 0-38-15,0 0-81 0,0 0-9 0,0 0 0 16,0 0-13-16,0 0-12 0,-22 46-10 16,22-37 3-16,0 1 3 0,0 0 12 15,5 0 16-15,4-1 1 0,2 1-1 16,0-3 0-16,3 1 1 0,0-3 28 0,3 0 46 16,1-1 9-16,2-2 3 0,4-2-6 15,-2 0-1-15,1 0 16 0,0-6 48 16,-4 0 52-16,0 0-3 15,-4-2-45-15,-3-1-39 0,-1 0-14 0,-3-1-14 16,1-1-65-16,-2 1-15 0,-1-3-37 16,1 0-25-16,1 0-93 0,-2-1-47 15,2 1-31-15,-4 1-194 0,0 2 44 16,-1 3-97-16,0 3-314 0,0 1-547 16</inkml:trace>
  <inkml:trace contextRef="#ctx0" brushRef="#br0" timeOffset="69365.78">25702 16151 1210 0,'0'0'459'0,"0"0"-290"0,0 0-39 16,0 0 58-16,0 0 16 0,0 0-39 16,81-21-78-16,-58 16-19 0,5 0 6 15,-3 0-13-15,-3 1 1 0,0 2-5 16,-4 0-12-16,-1 0 3 0,-5 2 4 15,-2-1-8-15,1 1-15 0,-2-2-16 16,-3 2-12-16,2 0-1 0,-3 0-13 16,0 0 0-16,0 3 13 0,-2 1 25 15,2 0-9-15,-2 5-4 0,-1-1-11 16,1 3 1-16,-3 0 0 0,2 2 14 16,-2 0 6-16,0 3 20 0,-2-2 18 0,-5 1-2 15,-2 0-20-15,-1 0 0 0,0-1-3 16,1-1 9-16,-2-2-18 0,5 0-11 15,1-4 20-15,0 0 10 0,2-3-7 16,2-2-21-16,1-1-17 0,0 1-3 16,0 0-31-16,6 0 34 0,5-1 3 0,12 0 91 15,8 1 13-15,8-2-47 0,2 0-29 16,8 0-30-16,-3 0-1 0,-4-2-29 16,-4 0-15-16,-4-1-19 0,-2 2-15 15,-5-1-14-15,-1 0-9 0,-6-1-7 16,-4 2-57-16,-1-3-75 0,-7 0-123 15,-2 0-229-15,-1-1-714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15:12.122"/>
    </inkml:context>
    <inkml:brush xml:id="br0">
      <inkml:brushProperty name="width" value="0.05292" units="cm"/>
      <inkml:brushProperty name="height" value="0.05292" units="cm"/>
      <inkml:brushProperty name="color" value="#FF0000"/>
    </inkml:brush>
  </inkml:definitions>
  <inkml:trace contextRef="#ctx0" brushRef="#br0">6442 3310 1703 0,'0'0'506'0,"0"0"-192"15,0 0 105-15,0 0-74 0,0 0-103 16,0 0-58-16,0 0-5 0,0 0-69 0,0 0-15 16,0 0-26-16,-18-29-29 0,13 29-40 15,-1 0-2-15,-3 2-45 0,-3 2 44 16,-8 4-22-16,-7 3-110 0,-5 5 135 15,-2 2 40-15,-3 2 2 0,4 1-42 16,3 0-16-16,6-2-6 0,1 2-25 16,7 0-13-16,3 1 32 0,6 2 26 15,5-4-36-15,2 1-66 0,6-3-29 16,14-2 16-16,6-1 12 0,7-4 95 16,10-2 10-16,9-3 15 0,4-1 17 15,1-1 10-15,2-3-42 0,-6-1-15 0,-4 0-1 16,-6-1-89-16,-4-5-77 0,-2-4-90 15,-5-1-154-15,-4-3-190 0,-7 3-497 16,1-8 375-16</inkml:trace>
  <inkml:trace contextRef="#ctx0" brushRef="#br0" timeOffset="416.51">6782 3113 1592 0,'0'0'1296'0,"0"0"-1049"0,0 0 27 15,0 0 62-15,0 0-81 0,0 0-67 16,0 0-20-16,0 0-168 0,0 0-58 16,0 0-176-16,-32 7-66 0,41 14 300 0,2 3 82 15,1 6-81-15,2-1-1 0,-2 2 2 16,-4 1 0-16,-1 3 39 0,-4 0 38 16,-1-1-26-16,-2 0-53 0,0 1-6 15,0-3-16-15,-3-1-79 0,1-3 1 16,2-2-39-16,0-4-20 0,0-8-54 0,0-3 50 15,0-4 22-15,0-3 6 16,0-4 135-16,0 0 74 0,0-7 211 0,3-3-192 16,0-6-93-16,3-3-26 15,3-1 26-15,5-2 7 0,2-2 158 0,7 3-50 16,4-4-20-16,5 2-29 0,4 1 10 16,3 2-4-16,0 3-9 0,-3 3-16 15,-5 3-31-15,-3 6-16 0,-6 5 0 16,-2 0 0-16,0 4 0 0,-3 5 15 15,-1 3-15-15,-3 3-3 0,0 0-34 16,-6 2 15-16,-3 2 9 0,-1 2 1 16,-1 0-155-16,-2-1-23 0,0 0-103 0,0-1-139 15,-3-5-308-15,-3 2-961 0</inkml:trace>
  <inkml:trace contextRef="#ctx0" brushRef="#br0" timeOffset="800.28">7439 3525 368 0,'0'0'1951'0,"0"0"-1521"16,0 0-54-16,0 0-45 0,0 0-115 16,0 0-5-16,0 0 12 0,0 0-126 15,0 0-97-15,0 0-28 0,0 0 25 16,95-52 1-16,-70 40-11 0,2-1 13 16,-1 0 2-16,0-1 2 0,-2 0-4 0,-1 1-77 15,-1-3-25-15,-2 1 36 0,-3 0 35 16,-1 1 6-16,-7-2 25 0,-3 2 9 15,-4 2 79-15,-2 1-13 0,-2 3-39 16,-7-1 26-16,-3 2-6 0,-3 3-9 16,-4 1-47-16,-4 2-23 0,-6 1-17 15,-1 0-13-15,-5 7 34 0,3 5 19 16,2 1-19-16,6 2-19 0,4 2-28 16,3 0 19-16,6 1 34 0,-2 0 13 15,6-2-2-15,1 1-7 0,4-3 9 16,2-1 0-16,0 1 0 0,8-1-21 15,2 0 21-15,7-1 37 0,2-1-9 0,7-2-6 16,4 0-3-16,5-4 29 0,8-2-48 16,0-2-138-16,6-1-51 0,-1-2-87 15,4-7-120-15,-2-3-290 0,-14 3-595 0</inkml:trace>
  <inkml:trace contextRef="#ctx0" brushRef="#br0" timeOffset="1048.75">8236 3233 642 0,'0'0'1511'0,"0"0"-1068"0,0 0-28 16,0 0-47-16,0 0-137 0,-92-14-66 16,68 16-30-16,-3 5-41 0,4 2-27 0,3-1-28 15,4 2-39-15,6 0-25 0,1 2-27 16,2 0-17-16,6 3 10 0,-1 0 8 16,2 2 49-16,0 1 2 0,4-1 0 15,5 1 4-15,1 0 14 0,5-1 39 16,5 1-10-16,4 0 3 0,2-4-8 15,9-1-33-15,1-2-9 0,1-3-101 16,-1-4-28-16,-1-3 16 0,-2-1-39 16,-4-4-7-16,1-5-64 0,-4-4-190 15,3-2-201-15,-9 2-494 0</inkml:trace>
  <inkml:trace contextRef="#ctx0" brushRef="#br0" timeOffset="1282.58">8646 3089 1387 0,'0'0'1287'0,"0"0"-876"15,0 0 64-15,0 0-6 0,0 0-137 16,0 0-54-16,0 0-11 0,0 0-47 16,0 0-113-16,0 0-107 0,-26-36-95 0,26 43-97 15,0 4-63-15,2 5 240 16,2 2 13-16,4 3-29 0,0 3 31 0,1 3 15 16,1-2-11-16,4 2-2 15,-1-1 13-15,0 0-15 0,-1-2 0 0,-2-1-49 16,-3-2 46-16,2-1-62 15,-7-4-59-15,1-2-37 0,0-2-45 0,-1-3-30 16,-1-3-134-16,-1-2-13 0,3-2-41 0,0-2-100 16,4-2-120-16,-3-4-348 0</inkml:trace>
  <inkml:trace contextRef="#ctx0" brushRef="#br0" timeOffset="1529.43">9030 3125 434 0,'0'0'1557'0,"0"0"-1113"0,0 0 4 0,0 0-86 16,0 0-181-16,0 0-117 0,0 0-64 16,0 0 0-16,-87 28 31 0,67-14-6 15,0 2-25-15,7-1-35 0,0 1-9 16,7-1-1-16,0 0 26 0,4-2 16 16,2 3-26-16,0-3 26 0,0-1-19 15,2-1 22-15,7 1 32 0,0-1 12 16,7-1 58-16,4 0 12 0,0-3-19 0,9-2-20 15,3 0-12-15,8-4-63 16,0-1-56-16,5 0-165 0,-1 0-72 16,1-3-168-16,-11-1-282 0,17-1-722 0</inkml:trace>
  <inkml:trace contextRef="#ctx0" brushRef="#br0" timeOffset="2212.39">9814 3534 1527 0,'0'0'656'16,"0"0"-222"-16,0 0 51 0,0 0-131 0,0 0-129 16,0 0-86-16,0 0-73 0,0 0-50 15,0 0-16-15,0 0-48 0,0 0-18 16,-2 13-9-16,8-10 75 0,6-2 6 16,6 4 104-16,3-2 50 0,5 1-11 15,5-4-65-15,1 0-16 0,3 0-27 16,0-7 8-16,-4-3-12 0,-5-1-6 15,-3-1 7-15,-9-2 26 0,-2-2-2 16,-8-2-6-16,-1-1-19 0,-3-3-7 0,0-3-5 16,-6-3 12-16,-4-4 3 0,-6-4-3 15,0-3-37-15,-7-3 0 0,0-1 0 16,-1 1 16-16,2 4-13 0,2 5 28 16,0 3-28-16,7 5 55 0,0 3-55 15,0 1 0-15,4 3-3 0,3 0-11 16,-2 0 11-16,7 1 2 0,1 1 1 15,0 2 7-15,5-3-10 0,7 0-18 16,6 2-25-16,4 1-31 0,4 5-15 0,7 2 6 16,3 3-12-16,7 4 8 15,1 6 66-15,3 6 8 0,-2 5-39 0,-6 2-169 16,-10 4-74-16,-11 2-113 0,-10 2-170 16,-8 2-44-16,-5-6-171 15,-18 18-469-15</inkml:trace>
  <inkml:trace contextRef="#ctx0" brushRef="#br0" timeOffset="2581.09">9982 3366 417 0,'0'0'721'0,"0"0"-295"0,0 0-26 16,0 0-44-16,0 0-94 0,0 0 28 15,0 0 82-15,0 0 9 0,0 0-163 16,0 0-139-16,0 0-78 0,-20-20 11 16,48 6 1-16,3 0 15 0,7 2 0 15,-2 4 13-15,-2 1-3 0,-5 2 0 16,-7 5-29-16,-6 0-9 0,-6 0-59 0,1 5-8 15,-3 0 20-15,-3 0 19 0,0 3 12 16,-4-1-31-16,1 1 24 0,-2 4 23 16,0 1 25-16,0 2 22 0,0 2-22 15,0 1-25-15,0 0-14 16,1 3-84-16,10-2-9 0,0 0-23 16,4-3 16-16,1-3 44 0,0-4 70 0,3-6 16 15,0-3 45-15,2 0 31 0,1-2 6 16,2-6 53-16,1-3 0 0,-2-2 6 0,-4-3-26 15,-4 2 15-15,-9-4 74 0,-3 2-5 16,-3-4-50-16,-7-1-55 0,-9 1-52 16,0 1-58-16,-4 2-33 0,-1 5-25 15,0 3-13-15,0 6-14 0,1 1-47 16,1 2-158-16,3 3-86 0,4 5-128 16,9 2-130-16,3 0-159 0,2-3-353 15</inkml:trace>
  <inkml:trace contextRef="#ctx0" brushRef="#br0" timeOffset="2859.49">10601 3306 2345 0,'0'0'715'16,"0"0"-160"-16,0 0-95 0,0 0-164 16,0 0-151-16,0 0-138 0,0 0-7 15,0 0-59-15,91-19 22 0,-74 30 18 16,-1-2 1-16,-1 5-1 0,-4-1-18 15,-3 1 23-15,-1 1 14 0,-2-1 2 16,-2 2-2-16,-2-3-34 0,2 0-9 16,-2-2-54-16,-1-4 66 0,0-2 19 15,0-3 12-15,0-2 85 0,3 0 58 0,-3 0 27 16,3-5 21-16,2-4 67 0,4-4-258 16,6-5 0-16,8-4-67 0,6-1-13 15,8 0-111-15,5 2-112 0,6 3-104 16,-1 3-201-16,-9 5-432 0,9-4-650 15</inkml:trace>
  <inkml:trace contextRef="#ctx0" brushRef="#br0" timeOffset="4369.16">11860 3050 1600 0,'0'0'685'16,"0"0"-304"-16,0 0 21 0,0 0 32 16,0 0-115-16,0 0-96 0,0 0-60 15,0 0-48-15,0 0-25 0,0 0-31 0,0 0-59 16,-16-9-22-16,16 10-36 0,0 3-54 15,3 2-50-15,0 2-18 0,3 7 179 16,0 1 1-16,1 4-12 16,1 3 12-16,0 2 0 0,-2-1 28 0,1 3-27 15,-3 0 1-15,2-2-4 0,-2 0 14 16,2-2 10-16,-2 1-7 0,1-3-14 16,-1 0 4-16,1-3-5 0,0-3-103 0,-2 0 2 15,0-4-60-15,0-3-55 0,-2-2-51 16,2-2-48-16,-3-2-104 0,3-2-164 15,-2 0-241-15</inkml:trace>
  <inkml:trace contextRef="#ctx0" brushRef="#br0" timeOffset="4909.12">11853 3179 2292 0,'0'0'543'16,"0"0"-251"-16,0 0 49 0,0 0-9 15,0 0-103-15,0 0-106 0,46-84-51 16,-23 64-38-16,5-1-6 0,0 1-9 0,6 2-19 16,-3 2-10-16,1 3-11 15,1 4-17-15,-4 1-30 0,3 5-7 16,-5 3 40-16,-1 0-38 0,-7 0 51 0,-3 5-40 16,-6 1-33-16,-3 4 7 0,-3 2 22 15,-4 2 37-15,0 0 10 0,0 3 6 16,-11 2 13-16,-4 1 99 0,-3 1-99 15,-4-1-16-15,0 0-48 0,1 0-15 16,2-2 3-16,2 0-13 0,1-5 13 16,4 0-1-16,1-3-13 0,-1-2 20 0,4-2 12 15,2 0 39-15,1-1 16 0,2-3-33 16,2-1 27-16,1 1 9 0,0-2 154 16,0 0 38-16,3 0 5 0,0 0-10 15,1 0-33-15,2 0-25 0,4-2-25 16,4 1-34-16,4-1-42 0,2 2 12 15,4-2-15-15,-1 2-25 0,1 0-14 16,0 2 7-16,1 3-8 0,-3 1 15 16,-1 3-53-16,-4 0 28 0,-4 1-39 0,-3 3-8 15,-3 1 50-15,-4 4 22 0,-3 2 120 16,0 2-45-16,-11-2-56 0,-5 2 15 16,-3-2-33-16,-6 1-1 0,0-1 35 15,-3-4-34-15,-2-3 21 0,-2-1 24 16,-1-6 4-16,-3-3-7 0,1-2-43 0,-3-1-25 15,3 0-52-15,6-7-35 0,6 0-17 16,7-2-72-16,8-1-68 0,6-1-106 16,2 2-123-16,10-2-142 0,1 1-514 15</inkml:trace>
  <inkml:trace contextRef="#ctx0" brushRef="#br0" timeOffset="5164.25">12628 3306 1846 0,'0'0'1046'0,"0"0"-564"0,0 0-38 15,0 0-95-15,0 0-73 16,0 0-44-16,0 0-57 0,0 0-92 0,0 0-83 16,0 0-46-16,0 0-86 0,0 17-62 15,0-10 5-15,0 3 161 0,0 0 28 16,0 2 24-16,0-2-24 0,0-1 0 15,0 0-13-15,0 0-86 0,0-1 21 16,0 1-41-16,0 0-63 0,0-2-112 16,0 1-155-16,0-3-168 0,0-1-428 15</inkml:trace>
  <inkml:trace contextRef="#ctx0" brushRef="#br0" timeOffset="5300.18">12682 3201 1792 0,'0'0'350'0,"0"0"-32"0,0 0 20 15,0-85-84-15,1 69-117 0,2 6-15 16,1 4-43-16,-4 3-79 0,3 2-92 0,0 1-71 16,2 2-161-16,3 9-63 0,1 1-31 15,-2-3-141-15,7 8-578 0</inkml:trace>
  <inkml:trace contextRef="#ctx0" brushRef="#br0" timeOffset="5712.27">13192 3183 1933 0,'0'0'612'0,"0"0"-133"15,0 0-19-15,0 0-91 0,0 0-101 0,0 0-38 16,0 0-56-16,0 0-107 0,-84-45-67 16,58 45-16-16,-4 0 1 0,3 0-7 15,-1 5-9-15,1 1-9 0,5 4-22 16,6 1-6-16,5 2-16 0,1 0-10 0,4 2 32 15,5 1-20-15,1 1 19 0,0-2 0 16,7 1-19-16,4-2 10 16,2 1 72-16,0-3 15 0,5-4 13 0,0-1-6 15,1-1 0-15,3-3-20 0,1-3-2 16,1 0-22-16,5-3-2 0,0-3 24 16,-2-3 12-16,-2-3 23 0,-4 1 6 15,-2-2 9-15,-2-3 13 0,-3 1 51 16,-2 1 14-16,0 1-10 0,-5 4-16 15,0 3 16-15,-4 2 51 0,-2 2-6 16,1 2-71-16,-1 0-65 0,-1 0-27 16,3 0-61-16,-1 0-49 0,2 2-32 15,2 2 59-15,5 2 46 0,-2 2 19 0,1 0-69 16,2 1-93-16,-2-1-60 0,0 0-34 16,4 0-90-16,-2-3-106 0,1-1-240 15,-3-1-622-15</inkml:trace>
  <inkml:trace contextRef="#ctx0" brushRef="#br0" timeOffset="5933.22">13523 3148 2067 0,'0'0'598'0,"0"0"-116"0,0 0 46 16,0 0-122-16,0 0-159 0,0 0-65 16,0 0-64-16,0 0-118 0,0 0-46 15,0 0-34-15,29-7 40 0,-9 16-7 16,2 6-18-16,4-1 65 0,4 2-2 15,3 0 2-15,6 0 18 0,0-2 53 16,4-2 0-16,3 0-71 0,-2-3-56 0,-7-2-62 16,-5-2-66-16,-9-2-71 0,-9-1-48 15,-8-2-120-15,-5 0-200 0,-1 0-19 16,0-5-80-16,-2 1-419 0</inkml:trace>
  <inkml:trace contextRef="#ctx0" brushRef="#br0" timeOffset="6124.95">13996 3143 1256 0,'0'0'703'0,"0"0"-185"15,0 0-77-15,0 0-66 0,0 0-29 16,0 0-28-16,0 0-64 0,0 0-77 16,0 0-62-16,0 0-103 0,0 0-12 15,-99-2-24-15,64 11 5 0,0 6-12 16,4 0 0-16,5 2-12 0,4 1-10 16,6 1 10-16,5 2 5 0,1-2-102 15,2 1-65-15,4 0 7 0,3 0 1 16,-1-2-141-16,2-1-124 0,0-5-178 0,5-2-534 15</inkml:trace>
  <inkml:trace contextRef="#ctx0" brushRef="#br0" timeOffset="6329.96">14163 3129 741 0,'0'0'1639'15,"0"0"-1069"-15,0 0 8 0,0 0-83 16,0 0-185-16,0 0-152 0,0 0-73 15,0 0-85-15,0 0-92 0,0 0-70 16,0 0 162-16,25 32 0 0,-17-15 1 16,1 1 18-16,4 0 9 0,-3-1 0 0,0-2-3 15,0-2-25-15,-3-2-90 0,-1 0-110 16,-3-4-51-16,0 3-81 0,-3-4-107 16,0 0-160-16,0 0-430 0</inkml:trace>
  <inkml:trace contextRef="#ctx0" brushRef="#br0" timeOffset="6481.27">14329 3028 218 0,'0'0'1710'0,"0"0"-1301"15,0 0-60-15,0 0-22 0,4-66-112 16,0 55-81-16,-1 5-48 0,-3 3-86 16,0 3-32-16,0 0-201 0,0 8-213 15,2 5 288-15,-1 4-113 0,4 1-183 0,-2-2-139 16,8 4-525-16</inkml:trace>
  <inkml:trace contextRef="#ctx0" brushRef="#br0" timeOffset="6867.56">14666 3091 1451 0,'0'0'712'0,"0"0"-182"0,0 0-55 15,0 0-156-15,0 0-129 0,-81-41-39 16,54 41-34-16,-3 0-52 0,2 0-30 15,0 8-35-15,2 1-22 0,4 2-25 16,3 4-6-16,4-1-7 0,1 4-6 0,3 0 12 16,2 0 26-16,4 0-4 0,2 1-41 15,3-1-9-15,0-1 22 0,5 0-1 16,7-3 33-16,4 0 28 0,2-3 16 16,4-1-4-16,1-5-8 0,3-3 11 15,1-2 39-15,1 0-3 0,1-7-16 16,1-3-13-16,0-1 4 0,-1-3 5 0,2 0 58 15,-3-2 27-15,-3-1 13 0,-4 1 44 16,-5-1-30-16,-3 2-34 0,-3 1 12 16,-2 3-13-16,-3 4-19 0,-4 4 0 15,1 1-77-15,-2 2-12 0,0 0-89 16,0 3-68-16,0 3-47 0,3 2 88 16,0 3 116-16,4 3 0 0,0 0-3 15,6 0-91-15,3 1-25 0,4-1-7 16,3-1-31-16,-2-2-125 0,-1-3-232 15,-6-3-267-15,-3-5-942 0</inkml:trace>
  <inkml:trace contextRef="#ctx0" brushRef="#br0" timeOffset="7095.33">15127 2735 2360 0,'0'0'568'16,"0"0"-82"-16,0 0 4 0,0 0-99 15,0 0-78-15,0 0-187 0,0 0-126 16,0 0-163-16,0 0-88 0,0 0 239 16,0 0 10-16,3 63 2 0,9-31 53 15,1 3-7-15,2 1-27 0,0 1 27 16,4 3-6-16,0-1-9 0,-1 2-12 16,-2 0-19-16,-2-2-180 0,-5 1-9 15,-4-1-78-15,-5-1-166 0,0-2-152 16,-3-10-498-16,-2-1-740 0</inkml:trace>
  <inkml:trace contextRef="#ctx0" brushRef="#br0" timeOffset="7891.27">16626 2695 1659 0,'0'0'593'0,"0"0"-114"16,0 0 34-16,0 0-56 0,0 0-91 0,0 0-139 16,0 0-47-16,0 0-32 0,0 0-40 15,0 0-102-15,0 0-6 0,-9-8-27 16,12 13-47-16,0 3-65 0,4 4 68 16,2 6 71-16,2 4 34 0,0 2-9 15,-3 5-22-15,2-3 21 0,-2 2-24 16,-1 0 3-16,-3-1 10 0,2-2-10 15,-2 3-3-15,0-4-31 0,-1 1-68 16,-1-2-25-16,-1 0 12 0,1-3-71 0,-1-2-109 16,1-4-58-16,-2-1-72 0,0-5-97 15,0-2-68-15,0-5 28 0,0-1 112 16,-2-1 7-16,-1-8 440 0,2 1 277 16,-1-3 180-16,2 0 28 0,0-2-60 15,0 1-78-15,6 1-37 0,4 2-24 16,3-3-58-16,5 2-62 0,6-1-45 0,6 1 9 15,8 1-1-15,3 0 1 0,6 1 8 16,2 2 3-16,-2 4-16 0,-1 2-22 16,-8 0-32-16,-6 5-38 0,-9 2-33 15,-7 5-50-15,-7 1 13 0,-6 2 6 16,-3 3 19-16,0 2-1 0,-15 1 1 16,-8 2 12-16,-8 2 48 0,-5-2 10 15,-3 0-58-15,-1-3-82 0,3-5 7 0,5-4-3 16,9-5 16-16,3-4 18 0,6-2-48 15,2 0-52-15,3-2-68 0,2-7-83 16,4-3-153-16,3-2-259 0,3 3-659 16</inkml:trace>
  <inkml:trace contextRef="#ctx0" brushRef="#br0" timeOffset="8648.93">17362 3077 310 0,'0'0'1441'0,"0"0"-874"15,0 0-157-15,0 0-152 0,0 0-82 16,0 0-23-16,0 0-26 0,0 0 3 16,0 0-3-16,0 0-4 0,94 7 6 15,-67-9-22-15,-3-3-28 0,0-1-17 16,-2-2-6-16,-4 1-6 0,-2-3-50 0,-1 0-3 16,-4 1-103-16,1-4-28 0,-2 2-18 15,-3-2 23-15,-1 1 41 0,-5 1 88 16,-1-1 3-16,0 3 19 0,-1 1-6 15,-6 3 34-15,-5 2 23 0,-1 0-42 16,-5 3-31-16,-4 0-13 0,-6 0 10 16,-2 1 2-16,-2 4 1 0,1 1 0 0,3 4 12 15,1-2-12-15,8 5-22 0,6 2-13 16,3 0-9-16,3 3 25 0,6 0 10 16,1 0 9-16,1 1 2 15,10-1 10-15,3 0-12 0,3-2 1 0,2 0 29 16,5-4 14-16,3-3-6 0,4-1 9 15,3-3 0-15,5-3 3 0,4-2-50 16,-1-3-47-16,0-5-113 0,-5-1-49 16,-5-3-70-16,-5-2-134 0,-5 0-35 15,-2-3 14-15,-3 4-37 0,-3-4 51 16,-3 1 420-16,-1 1 82 0,-1-1 328 16,-3 2-82-16,-2 3-4 0,1 0 6 0,-2 5-15 15,-3 0-30-15,2 5-27 0,-2 1-42 16,0 0-75-16,0 0-141 0,0 1-26 15,0 4-52-15,0 2-62 0,0 2 140 0,0 3 28 16,0 2 13-16,-2-1-13 0,2-2-25 16,0 1 19-16,-1-3-19 0,-1-1-1 15,2-2-2-15,-2 0 22 0,2-3 0 16,-1 0 22-16,1-1 10 0,-2-2-1 16,1 0 0-16,-1 0-2 0,1 0 15 15,-1-5 59-15,-1-1 65 0,0-3-175 16,-1-6-15-16,1-1-34 0,3-5 0 15,0 0-9-15,0-3 2 0,7 0 13 16,4 2-34-16,6 2 6 0,0 2-8 16,6 2 37-16,2 4 27 0,2 3 25 15,3 2 17-15,3 4-2 0,6 3-5 0,2 0 21 16,3 0-3-16,1 6-23 16,0 5-30-16,-5-1-19 0,-5 4 3 0,-6 3-21 15,-6 1-25-15,-7 1 12 0,-4 2 9 16,-7 1 39-16,-5 1-24 0,0-1 14 0,-11 1-26 15,-3-1-44-15,-2-1-91 0,-2 0-112 16,-2-3-210-16,4-5-240 0,4-2-400 16</inkml:trace>
  <inkml:trace contextRef="#ctx0" brushRef="#br0" timeOffset="9275.66">18798 2624 2406 0,'0'0'676'0,"0"0"-255"16,0 0 46-16,0 0-86 0,0 0-84 15,0 0-23-15,0 0-100 0,0 0-141 0,0 0-33 16,0 0-97-16,0 0-78 16,11-21-71-16,-14 36 143 0,3 6 101 0,-1 6-27 15,1 2 29-15,0 2 31 0,0 2-29 16,4 1-2-16,1-2 13 0,2 2-11 15,0-5 32-15,2 1 0 0,-2-4-10 16,0-3-24-16,-2-4-15 0,1-3-7 16,0-4-5-16,-3-3-48 0,0-2-18 15,-3-5 22-15,0 0 28 0,0-2 43 16,0 0 90-16,0-2 74 0,-6-7 36 16,-3-2-200-16,-2-5-58 0,0 1 35 15,-2 0 23-15,-2 0 12 0,-2 3 19 0,0 4-31 16,-6 1-13-16,-2 1-9 0,-2 3-24 15,-2 3 9-15,2 0 9 0,2 5-15 16,4 6 28-16,1-3-41 0,6 4-12 16,2 1 5-16,3 0 32 0,3-2 3 15,5 1-31-15,1 0 9 0,3-3 19 16,7-2 0-16,4 1 31 0,3-2 40 16,8 0 23-16,5-1 36 0,6-1-18 0,6-2-9 15,1-2-72-15,2 0-73 0,4-1-57 16,-2-4-62-16,-2-3-22 0,-3 1-22 15,-3-4 61-15,-8-2 102 0,-5 2 60 16,-5-4 13-16,-4 2 35 0,-6 2 26 0,-2 1 66 16,-2 1 116-16,-3 1 41 0,-4 2-13 15,0 3-8-15,0 2-45 0,0 1-74 16,2 0-64-16,-1 0-80 0,-1 0-42 16,0 1-19-16,0 2-16 0,2 0-24 15,-1 5 47-15,2-1 54 0,0 1 16 16,0 2-16-16,1-3 0 0,2 0-105 15,-3-1 13-15,0-1-23 0,-2 1-24 16,2-1-119-16,-1-3-167 0,1-1-158 16,-1 1-431-16,1-4-764 0</inkml:trace>
  <inkml:trace contextRef="#ctx0" brushRef="#br0" timeOffset="9426.42">19285 2770 802 0,'0'0'1789'0,"0"0"-1345"16,0 0-39-16,0 0-88 0,0 0-125 15,-3-66-85-15,3 64-69 0,0 2-38 16,0 0-92-16,0 0-134 0,0 3-154 16,0 8-283-16,0 1 337 0,0 4-125 15,2-4-212-15,1 6-569 0</inkml:trace>
  <inkml:trace contextRef="#ctx0" brushRef="#br0" timeOffset="9783.11">19393 2964 320 0,'0'0'1076'0,"0"0"-705"0,0 0 51 0,0 0-73 16,0 0-149-16,0 0-74 0,0 0-11 16,0 0 23-16,0 0 6 0,0 0-36 0,0 0-47 15,-40 68-58-15,37-66-2 16,3-1 1-16,0-1 52 0,0 0 54 16,0 0 34-16,0-3 72 0,0-2 62 0,0-1-164 15,0-5-80-15,0 0-32 0,0-2-15 16,7-3-26-16,0 0 16 0,2-2 4 15,1-3-20-15,4 1 15 0,2 0 26 16,0 2 0-16,2 3-28 0,0 3 28 16,4 3 13-16,-2 1-11 0,3 2 38 15,0 4 7-15,1-3-1 0,0 4-18 16,0 1-9-16,-2 0-19 0,-2 4-23 16,-1 3-5-16,-1 0-15 0,-2 4-1 15,0 2 7-15,0-1-12 0,0 5 49 16,-3 1 37-16,-2 0-30 0,-4 0-7 0,-1-4-116 15,-6 0-67-15,0 0-66 16,0-5-49-16,0 3-47 0,0-3-190 0,3-2-126 16,6-4 36-16,2 0-151 0</inkml:trace>
  <inkml:trace contextRef="#ctx0" brushRef="#br0" timeOffset="10139.36">20075 2913 1049 0,'0'0'755'0,"0"0"-314"0,0 0-53 16,0 0-2-16,0 0 51 0,50-74-76 15,-50 64-135-15,-10 1-66 0,-4 3-126 16,-8 3-34-16,-2 3-68 0,-2 0 2 16,1 5 19-16,1 3 24 0,4 0-14 15,6 2-26-15,2 0-63 0,4-2-3 16,5-1-23-16,3 0-7 0,0-1 38 0,0-2 57 16,5 0 51-16,4 0 13 0,3-1 29 15,0-2-7-15,2 0 4 16,1-1 3-16,0 0-1 0,0 0 20 0,1-1 57 15,0-3 38-15,2-3 5 0,-2 4-31 16,2-2-45-16,-2 3-56 0,-1 2-16 16,-2 0-1-16,0 2-21 0,0 5-13 15,-2 4-2-15,0 1-11 0,0 5 48 0,-3 1 20 16,-1 3-7-16,-4 2 18 0,-1 1 17 16,-2 2-1-16,0 1-35 0,-1-1 26 15,-5 1-36-15,-5 0 77 0,-4-1-63 16,-6 0-15-16,-8-5-1 0,-9 0-67 15,-9-6-77-15,-7-2-134 0,-9-5-119 16,13-3-310-16,-31-5-938 0</inkml:trace>
  <inkml:trace contextRef="#ctx0" brushRef="#br0" timeOffset="11646.95">7104 5409 362 0,'0'0'1554'0,"0"0"-1016"0,0 0-119 15,0 0-73-15,0 0-142 0,0 0-89 16,0 0 8-16,0 0 16 0,0 0 9 15,0 0 9-15,-11 2-13 0,11-1-45 16,0 3-99-16,0 1-37 0,-1 4-88 16,-2 4 63-16,-2 5 15 0,-2 4 32 15,1 2-2-15,1 5 17 0,0-1 17 16,1 1 9-16,2 3-26 0,1-4-1 0,1 1-9 16,0 0 10-16,0-2 41 0,6 0-16 15,-2-4 0-15,3-2-7 0,-1-1-36 16,1-4 2-16,-2-4-138 0,0-1 47 15,1-4-9-15,-2-3-39 0,-1-1-86 16,-3-3-75-16,0 0-106 0,0-8 132 16,0 2-431-16,0-11-766 0</inkml:trace>
  <inkml:trace contextRef="#ctx0" brushRef="#br0" timeOffset="11887.29">7034 5459 2035 0,'0'0'502'0,"0"0"-138"15,0 0 129-15,0 0-79 0,0 0-124 0,0 0-75 16,0 0-63-16,0 0-143 0,0 0-9 16,0 0-127-16,0 0-75 0,23-13 4 15,-6 24 198-15,5 2 0 0,5 4 12 16,-1-3-12-16,1 3 28 0,-1-4 4 16,-3-1-1-16,-2 0-8 0,-4-1-22 15,-4-3 5-15,-2 0-6 0,-2-1-92 16,1-3-61-16,-1 1-87 0,1-1-34 15,0-4-36-15,4 0-150 0,-5 0-243 16,14-6-852-16</inkml:trace>
  <inkml:trace contextRef="#ctx0" brushRef="#br0" timeOffset="12063.48">7641 5434 969 0,'0'0'1173'0,"0"0"-723"0,0 0-112 0,0 0 14 15,0 0-28-15,0 0-71 0,0 0-36 16,0 0-83-16,0 0-134 0,0 0-12 15,-87-36-54-15,54 47 29 0,1 0-4 16,-1 3-13-16,4 4-2 0,2 0 8 16,5 3 20-16,2-1-145 0,4 0-23 15,3-1-46-15,3-1 8 0,2-2-107 16,0-2-182-16,4-4-306 0</inkml:trace>
  <inkml:trace contextRef="#ctx0" brushRef="#br0" timeOffset="12344.18">7704 5374 1433 0,'0'0'1353'0,"0"0"-891"0,0 0 11 16,0 0-26-16,0 0-220 0,0 0-122 15,0 0-83-15,0 0-22 0,0 0-71 16,0 0-41-16,10-6-62 0,-10 17 13 15,0 2 161-15,0 5 22 0,0 0-22 16,0 1 0-16,0 3 2 0,4-2-1 16,-1 4 35-16,0-1-14 0,0 0 3 15,-2 0 24-15,2 0-27 0,0 0-22 16,-3 2-9-16,2-1-53 0,-1-1-30 16,4 2-128-16,0-2-115 0,2-1-244 15,1-7-546-15,5 2-636 0</inkml:trace>
  <inkml:trace contextRef="#ctx0" brushRef="#br0" timeOffset="12687.53">7952 5811 1611 0,'0'0'1134'0,"0"0"-820"0,0 0 136 15,0 0-14-15,0 0-148 0,0 0-101 16,0 0-85-16,0 0-99 0,0 0-3 15,0 0-59-15,0 0-25 0,-25-8-31 16,25 12-22-16,0 3 55 0,0 0 80 16,0 3-23-16,0 0 25 0,7 0 0 15,4 0 25-15,2 2-12 0,5-3 13 16,5-1-23-16,2-2 37 0,1-3-40 16,3 0 41-16,-2-3-10 0,2 0 6 15,-3-6 1-15,-3 0-1 0,-4-3 16 0,-1 0 34 16,-6-2 8-16,1 0 10 0,-6-1 31 15,2-2-8-15,-3-1-54 0,-1-1-48 16,1 0-26-16,-3-1-15 0,-2 2-31 0,1-1-86 16,-1 3-55-16,2 1-45 0,0 2-101 15,4 1-204-15,2 0-227 0,-2 3-465 16,5-1-312-16</inkml:trace>
  <inkml:trace contextRef="#ctx0" brushRef="#br0" timeOffset="13141.24">8381 5679 1391 0,'0'0'1011'0,"0"0"-607"0,0 0 60 16,0 0-86-16,0 0-107 0,0 0-69 15,0 0-46-15,0 0-63 0,0 0-28 16,0 0-32-16,93-22-32 0,-70 27 20 16,-2 1 34-16,-1 2-55 0,-1 2-3 15,-6-1-28-15,-2 0-18 0,-2 3 33 16,-3-3-5-16,-2 1-20 0,-2 2-18 0,-2 0 44 15,0-1 15-15,0 1 0 0,-4 1-47 16,-4-2-81-16,-2 2 31 0,-1-1-10 16,-2-2-76-16,1-1-66 0,2-3-32 15,3-2-42-15,5-4 323 0,1 0 13 16,1-5 54-16,0-4-22 0,4-2 61 16,2-4-17-16,0 0 29 0,4-2-10 15,0-1 10-15,3-4-7 0,1 2-26 16,1-4 144-16,1 1-53 0,-3 4-85 15,-2 1 5-15,-2 3 34 0,-3 7 49 0,-5 1 33 16,2 4-46-16,-3 2-59 0,0 1-25 16,0 0-61-16,0 0-21 0,0 0-67 15,0 3-49-15,0 0-40 0,0 2-22 16,1 2 4-16,4 4 174 0,2 0 21 16,0 2 4-16,5 3 12 0,2-3-6 15,2 1-1-15,8-2-30 0,2 1-49 16,9 2-37-16,2-4-29 0,5-1-99 0,1 0-90 15,-1-2-160-15,-2 0-247 0,-11-2-389 16,12-5-458-16</inkml:trace>
  <inkml:trace contextRef="#ctx0" brushRef="#br0" timeOffset="14003.39">7155 6361 1208 0,'0'0'752'16,"0"0"-237"-16,0 0 9 0,0 0-51 15,0 0-194-15,0 0-128 0,0 0-67 16,0 0-40-16,0 0-5 0,0 0-8 16,105-18-12-16,-34 6 6 0,18-1-6 15,19-2 30-15,16-2-2 0,13-1-13 0,11-1-19 16,6 1-14-16,2 1 1 0,-3 0 1 15,-5 5 13-15,-9 0-13 0,-12 2-3 16,-15 2-1-16,-15 3-61 0,-18 2-7 16,-21 3 22-16,-15 0 16 0,-16 0-32 15,-11 2-41-15,-6 0-19 0,-9 1 4 16,1-2 43-16,-2 0 32 0,0-1 32 16,0 0 12-16,0 0 16 0,0 0 0 15,-2 0 6-15,-3 0-22 0,2 0-28 16,-4 3-67-16,-2 1-57 0,-4 1-78 15,-1 1-123-15,-6 2-122 0,5-2-226 0,-18 3-736 16</inkml:trace>
  <inkml:trace contextRef="#ctx0" brushRef="#br0" timeOffset="14635.7">7388 6868 1193 0,'0'0'1292'0,"0"0"-812"0,0 0-32 16,0 0-21-16,0 0-69 0,0 0-63 15,0 0-61-15,0 0-62 0,0 0-74 16,0 0-98-16,0 0-6 0,-7-3-55 15,7 5-53-15,1 3-58 0,2 4-41 16,3 6 64-16,2 4 137 0,1 6 12 0,3 3 38 16,0 2-36-16,0 0 42 0,2 2 6 15,-2 0-38-15,0 0 38 0,1 0 3 16,1 1 11-16,-2-7-61 0,-1 0 41 16,-2-4-44-16,1-4 0 0,-4-1-50 15,1-5 7-15,-4-5-22 0,1 0-28 0,-2-4-78 16,-2-3-99-16,0 0 9 0,0-5 134 15,0-2 45-15,-2-5-420 0,-4-5-304 16,1 6-740-16</inkml:trace>
  <inkml:trace contextRef="#ctx0" brushRef="#br0" timeOffset="14870.47">7478 6867 813 0,'0'0'1612'0,"0"0"-1183"0,0 0-35 16,0 0 41-16,0 0-56 0,0 0-93 15,0 0-85-15,0 0-43 0,0 0-75 16,0 0-83-16,11-48-31 0,6 51-27 16,8 0 5-16,1 4-12 0,3 2-12 15,1 4 15-15,-1 0 34 0,1 2 28 16,-1 0 20-16,-2 1-20 0,-2-2 0 16,-2-1 0-16,-3-1-50 0,0-2-24 15,-2-1-23-15,0 0-65 0,-2-3-68 0,-1-2-121 16,2-1-105-16,-3-3-179 0,-4 0-461 15</inkml:trace>
  <inkml:trace contextRef="#ctx0" brushRef="#br0" timeOffset="15060.88">8131 6811 150 0,'0'0'1869'0,"0"0"-1219"0,0 0-130 16,0 0-74-16,0 0-84 0,0 0-136 0,0 0-127 15,0 0-84-15,0 0-15 0,-104-18-2 16,72 25-11-16,-1 3-11 0,0 3-1 15,4 1-7-15,0 3 17 0,3 1-4 16,2 1-9-16,4-1 9 0,5 0-138 16,2-1-53-16,6-3-129 0,4 0-5 15,2-4-52-15,1 0 15 0,0-4-160 0,4-1-227 16</inkml:trace>
  <inkml:trace contextRef="#ctx0" brushRef="#br0" timeOffset="15303.33">8054 6837 843 0,'0'0'1454'0,"0"0"-957"0,0 0-4 16,0 0-48-16,0 0-89 0,0 0-17 15,0 0-34-15,0 0-99 0,0 0-139 0,0 0-67 16,0 0-38-16,46-55-72 0,-46 62-65 16,5 5 106-16,-1 4 69 0,3 2 3 15,-1 1-3-15,1 3 2 0,-1-1-2 16,1 2 0-16,0 0-37 0,0-2 37 15,2 1 37-15,0 1-18 0,2-2 6 16,1 1-25-16,-1-2-34 0,-1 1-133 16,1-1-26-16,-4-2-51 0,3 0-64 15,-3-3-184-15,-3-1-102 0,1-3-427 16,1-4-568-16</inkml:trace>
  <inkml:trace contextRef="#ctx0" brushRef="#br0" timeOffset="15625.75">8342 7124 1284 0,'0'0'1179'0,"0"0"-670"16,0 0-21-16,0 0-74 0,0 0-96 16,0 0-45-16,0 0-48 0,0 0-68 15,0 0-65-15,0 0-59 0,0 0-33 0,-4-10-29 16,2 13-41-16,2-1-59 0,0 3-53 16,0 3 135-16,3 2 46 0,3 3-17 15,3-1 18-15,2 0 32 0,1 1-29 16,5-1-1-16,1-2 0 0,2-1 20 0,0 0-19 15,3-3 12-15,1-5 4 16,2-1 12-16,-1 0-10 0,-2-3 4 16,0-5 12-16,-1 0 27 0,-6-4-2 15,-1-3-7-15,-5 0 24 0,-1-3 19 0,-2 0-3 16,-4-5-16-16,-1 0-67 0,-2 1-12 16,0 1-18-16,0 6 3 0,-3 2-13 15,1 4-24-15,1 3-82 0,-1 0-62 16,2 5-35-16,0 0-94 0,0 1-133 15,0 0-145-15,0 0-363 0,-1 1 147 16,-2 2-329-16</inkml:trace>
  <inkml:trace contextRef="#ctx0" brushRef="#br0" timeOffset="16049.35">8668 7040 274 0,'0'0'2303'0,"0"0"-1709"0,0 0-91 15,0 0-62-15,0 0-118 0,0 0-97 16,0 0-60-16,0 0-59 0,0 0-60 15,0 0-47-15,65-42-46 0,-48 43-6 16,5 6-3-16,-2 3 15 0,2 3 0 16,-2 1 6-16,-6 2-3 0,-4 2 0 15,-4-2 34-15,-5 1-31 0,-1 0 31 16,0-1 3-16,-4 2 25 0,-4-1-25 16,0-2-102-16,1-1-31 0,1-4-38 15,0-4 21-15,2-2 14 0,3-3 43 0,1-1 93 16,0 0 79-16,0-6 40 0,4-2-119 15,3-4-57-15,-1-5 48 0,1-1 9 16,5-3 59-16,-4-1-1 0,4-2 45 16,1-1 24-16,-1 0-49 0,-1 2-13 15,2 0 62-15,-3 5 11 0,-3 2-12 16,2 4-19-16,-5 3 10 0,-1 4 23 16,0 1 15-16,-3 3-28 0,0 1-83 15,0 0-44-15,0 0-40 0,0 0-57 0,0 5-52 16,0 3-43-16,2 4 122 0,2 4 69 15,2 2 1-15,2 2 0 0,2 1-49 16,2-1-58-16,4-1 27 0,0-1-28 16,1-1-105-16,-3-3-126 0,4 0-140 15,-5-5-78-15,2-2-411 0,-6-3-479 16</inkml:trace>
  <inkml:trace contextRef="#ctx0" brushRef="#br0" timeOffset="16246.27">9319 7034 2047 0,'0'0'824'0,"0"0"-194"16,0 0-72-16,0 0-110 0,0 0-78 0,0 0-101 16,0 0-111-16,0 0-137 0,0 0-21 15,0 0-64-15,0 0-91 0,16 12 155 16,-8 2-12-16,1 3 14 0,2 1-2 16,-1 0 21-16,1 2-9 0,-1 1 1 15,1-2-13-15,0 3-22 0,-2-2-82 16,-2 3-36-16,-4-2-88 0,0 1-100 0,-3-1-227 15,-2-2-51-15,-2-6-183 0,-5-4-880 16</inkml:trace>
  <inkml:trace contextRef="#ctx0" brushRef="#br0" timeOffset="16961.4">6687 5336 1433 0,'0'0'533'0,"0"0"-144"0,0 0 85 15,0 0-67-15,0 0-66 0,0 0-41 16,0 0-30-16,0 0-58 0,0 0-110 15,0 0-102-15,0 0-40 0,-31-5-38 16,8 26 63-16,-8 9 15 0,-8 9 93 16,-6 6-31-16,-3 4-62 0,6 0-25 15,6 1 24-15,6 0 2 0,7 2-2 16,6 2-36-16,8 1 37 0,2 5-2 16,4 0-1-16,3 2 3 0,0 3 65 15,3 1-18-15,4 0-1 0,2 1 13 16,5 0-28-16,2-2-29 0,1 1-2 0,5 0-1 15,0-1-9-15,2 2 10 0,3 1 0 16,5 1-71-16,3-1-37 0,4-1 107 0,5-4-42 16,3-5-69-16,6-8 31 0,3-7 28 15,9-9-9-15,3-7 3 0,4-7-55 16,7-4-50-16,3-5-9 0,2-4-59 16,2 0-113-16,-4-2-83 0,0-4-64 15,-7-1-271-15,-18 0-68 0</inkml:trace>
  <inkml:trace contextRef="#ctx0" brushRef="#br0" timeOffset="17571.38">9331 5392 2111 0,'0'0'508'0,"0"0"-215"16,0 0 136-16,0 0-55 0,0 0-69 15,0 0-48-15,0 0-52 0,0 0-82 0,0 0-92 16,0 0-31-16,0 0-40 0,20-38-37 15,-1 42-13-15,11 5 90 0,13 3 2 16,9 5 1-16,10 3-3 0,9 7 37 16,1 5-15-16,0 6-10 0,1 4-12 15,-3 5-3-15,-5 3 3 0,-3 2-11 16,-3 3 10-16,-5 1-23 0,-3 2-38 16,-2 0 43-16,-6 3 4 0,-1 0 2 0,-8 2 26 15,-5 3-26-15,-6-1 10 0,-8 2 3 16,-8-1 1-16,-7 1 1 0,-4-1 14 15,-14-2 3-15,-6-2-18 0,-8-2 51 16,-4-2 44-16,-3-4-96 0,2-6 0 16,2-4-96-16,5-9-21 0,4-5-55 15,8-8-54-15,4-6-127 0,4-5-167 16,6-6-169-16,4-5-135 0,0 0-428 16</inkml:trace>
  <inkml:trace contextRef="#ctx0" brushRef="#br0" timeOffset="18289.58">10344 4676 1099 0,'0'0'1391'0,"0"0"-992"0,0 0 27 16,0 0 9-16,0 0-98 0,0 0-63 15,0 0-45-15,0 0-66 0,0 0-74 16,0 0-89-16,0 0-31 0,-14-27-64 15,12 31-41-15,1 2-43 0,-2 5 89 16,0 1 87-16,-1 5-38 0,-1 1 41 16,-2 1 4-16,0 4 17 0,-3-1-20 15,0 3 24-15,-4-2-22 0,-4 3 44 16,-6 0 37-16,-5-1-50 0,-6 0-34 16,-4-1-19-16,-2-4-55 0,2-5 43 0,2-5 12 15,7-7 4-15,1-3 15 0,4-3 40 16,-1-8-40-16,-2-2-34 0,0-5-16 15,-1 0 38-15,5-4 12 0,4 2 15 0,6-4 35 16,4 0-28-16,3-3 2 0,4 0 4 16,3-3-15-16,0 5 18 0,1-2 3 15,5 6 24-15,4 3-30 0,0 3-22 16,2 7-6-16,2 1-15 0,2 4-59 16,4 3-35-16,7 0 29 0,2 6 30 15,0 3 25-15,1 2 22 0,-2 3-53 16,2 2 46-16,2 3 10 0,4 0 41 15,0 5-38-15,1-1-3 0,-1-1-78 16,-1 2-51-16,-2-1-25 0,-4-1-216 0,-5 0-86 16,-1-1-144-16,-7-3-9 0,-1-5-417 15,-1 0 245-15</inkml:trace>
  <inkml:trace contextRef="#ctx0" brushRef="#br0" timeOffset="18728.73">10386 5003 2599 0,'0'0'643'16,"0"0"-139"-16,0 0-42 0,0 0-213 16,0 0-120-16,0 0-54 0,0 0-46 15,0 0-29-15,0 0-52 0,0 0-44 16,0 0-52-16,3 21 132 0,1-10 16 0,2 2 0 15,-3 0-3-15,-2 0-18 0,1-1 21 16,-2 0 3-16,0 0 7 0,0-3-10 16,0-3-65-16,0-2 18 0,0-1 6 15,-2-3 8-15,2 0 33 0,0 0 59 0,-1 0 32 16,1-3 11-16,-2-2-3 16,1-4-99-16,-1-2-37 0,2-2 12 0,0-5 10 15,0-3-26-15,9 0 41 0,3-1 19 16,3 3 24-16,3 2-18 0,2 3-10 15,0 3 19-15,-1 3-12 0,1 2-22 16,0 0-31-16,2 6 0 0,2 0-6 16,2 0 22-16,3 3 13 0,1 6-1 15,1-1-13-15,-1 3-6 0,-3 2-6 16,-1 3-9-16,-6-1-15 0,-1 6 50 16,-4-2 1-16,-3 0-13 0,-4 3-133 0,-4 1-48 15,-4 2-63-15,0-1-104 0,-9 2-205 16,-1-7-594-16</inkml:trace>
  <inkml:trace contextRef="#ctx0" brushRef="#br0" timeOffset="19540.43">11550 5908 2279 0,'0'0'652'0,"0"0"-281"0,0 0 42 16,0 0-54-16,0 0-85 0,0 0-51 15,0 0-41-15,0 0-59 0,0 0-59 16,0 0-64-16,-1-3-3 0,1 4-52 16,0 2-34-16,0-1-28 0,0 7-44 15,4 3-9-15,2 8 170 0,4 5 75 16,2 6-32-16,-1 3-15 0,1 2 3 16,-1-1-28-16,2-2-3 0,-3 2 1 15,-1-2 18-15,2-2 3 0,-3-1-22 16,0-5-3-16,1 0 3 0,1-3 18 0,-3-4-17 15,-1-3-1-15,-3-3-48 0,1-2-73 16,-2-3-34-16,-2-3-35 16,0-3-103-16,0-1-62 0,-6 0 27 0,-4-5-145 15,0-1-799-15</inkml:trace>
  <inkml:trace contextRef="#ctx0" brushRef="#br0" timeOffset="19719.62">11448 6271 1846 0,'0'0'1101'0,"0"0"-774"0,0 0 63 16,0 0-150-16,0 0-174 0,78-55-63 15,-28 38 0-15,15 0-2 0,10 2 58 16,7-1-46-16,2 2-12 0,-2 1-1 0,2 2-128 16,-4-1-169-16,-3 0-78 15,-4 1-254-15,-21 3-647 0</inkml:trace>
  <inkml:trace contextRef="#ctx0" brushRef="#br0" timeOffset="20228.59">13180 5276 1759 0,'0'0'778'0,"0"0"-257"0,0 0-8 0,0 0-46 16,0 0-136-16,0 0-115 0,0 0-132 15,0 0 63-15,0 0-113 0,0 0-34 16,-79-4-31-16,59 14-33 0,-3 4-32 16,-2 8-8-16,-2 8 33 0,-3 6 71 15,-3 8 12-15,-3 3 47 0,-1 5 15 16,1 0-40-16,3 5-7 0,0 0 44 16,6 2-70-16,2 2 17 0,7 0-18 15,7 4-18-15,7 0-56 0,4 2 74 16,12 4 31-16,8-2-6 0,6 2 76 15,5-3-100-15,7-2-1 0,2-1-2 0,5-4 2 16,0-1 8-16,-1-4-7 0,0 0 0 16,-1-5 67-16,-3-2-38 0,-1-4-30 15,-3-2-34-15,-3-7-48 0,-2-3 14 16,-3-6-15-16,0-4-9 0,-4-9-47 16,2-4-35-16,3-9-35 0,1-2-24 15,8-14-90-15,4-5-184 0,3-9-247 0,-8 6-875 16</inkml:trace>
  <inkml:trace contextRef="#ctx0" brushRef="#br0" timeOffset="20601.68">13672 5421 1955 0,'0'0'473'0,"0"0"-124"16,0 0 87-16,0 0-64 0,0 0-113 16,0 0-86-16,0 0-75 0,0 0-42 15,0 0-56-15,0 0-6 0,0 0-69 16,-12 6 9-16,19 8 66 0,-2 5 39 15,2 4 36-15,2 4-75 0,1 1-1 16,-2 3-1-16,0 2 0 0,1-3-41 16,0 2 43-16,-1-1 18 0,0-1 11 15,1-2-8-15,-4-3 40 0,1-2-61 16,0-3-1-16,-3-2-27 0,0-2-32 0,-3-4-113 16,0-5-82-16,0-2-56 0,0-5-75 15,-6 0-94-15,-3-1 17 0,4-5-607 16</inkml:trace>
  <inkml:trace contextRef="#ctx0" brushRef="#br0" timeOffset="20805.37">13715 5587 1588 0,'0'0'510'0,"0"0"-70"0,-12-65 49 15,10 43-48-15,-1 5-81 0,0 4-5 0,3 4-72 16,0 2-64-16,0 3-41 0,0 0-49 16,0 3-40-16,0-1-68 0,1 2-21 15,2 0-86-15,3 3-51 0,4 3-29 16,7 5 129-16,3-1 12 0,4 1 4 0,0 4 18 15,-1-3 3-15,-2 1-1 0,-2-1-87 16,0-3 5-16,-4 0-29 0,0-3-9 16,-2 1-74-16,5-2-91 0,1 0-8 15,4-4-99-15,2 0-225 16,-5-1-541-16</inkml:trace>
  <inkml:trace contextRef="#ctx0" brushRef="#br0" timeOffset="21006.57">14266 5434 1390 0,'0'0'766'0,"0"0"-235"15,0 0-82-15,0 0 19 0,0 0-4 0,0 0-109 16,0 0-74-16,0 0-63 16,-18-67-124-16,-3 64-94 0,-5 1-67 0,-2 1 27 15,-2 1-3-15,3 5-9 0,3 5-3 16,0 5-13-16,1 0 19 0,3 3 30 16,1 3-5-16,0-1-47 0,3 1-34 15,1-1-54-15,0 1-47 0,-2 0 17 0,5-2-89 16,-3 0-151-16,3-2 12 15,3 0-100-15,2-8-204 0,4 2-564 16</inkml:trace>
  <inkml:trace contextRef="#ctx0" brushRef="#br0" timeOffset="21225.56">14128 5454 1767 0,'0'0'648'15,"0"0"-154"-15,0 0-59 0,0 0-108 0,64-74 3 16,-58 68 26-16,-3 2-49 15,-3 2-65-15,0 2-132 0,0 0-110 0,0 0-87 16,0 7-76-16,1 3-46 0,1 4 159 16,1 4 35-16,1 6 15 0,1 1 21 15,-2 2-19-15,0 2 14 0,2-1 18 16,0 0-16-16,0-2-18 0,-1 1-18 16,3-2-106-16,-4-1-37 0,4-1-109 15,-2-2-164-15,1-2-92 0,0-5-225 16,2 0-718-16</inkml:trace>
  <inkml:trace contextRef="#ctx0" brushRef="#br0" timeOffset="21533.17">14480 5688 1535 0,'0'0'1041'16,"0"0"-539"-16,0 0-28 0,0 0-23 16,0 0-76-16,0 0-134 0,0 0-93 0,0 0-68 15,0 0-65-15,0 0-15 0,0 0-86 16,5-18-37-16,-5 24-50 0,0 3 108 15,0 1 64-15,0 4 1 0,0 0 48 16,3-2-20-16,3 2-13 0,5 1-15 16,2-2-2-16,4-2 2 0,2-2 1 15,0-3 11-15,2 0 26 0,2-4 5 16,-1-2 3-16,-1 0 6 0,1-4-12 16,-3-3-9-16,-2-4 18 0,-1 0 19 0,-3-2 5 15,-4-3-6-15,-1 0-21 0,-1-4-36 16,-2 2-10-16,-3-1-28 0,1 1-12 15,0 3-85-15,0 0-35 0,-1 4-25 16,1 2-72-16,0 3-85 0,1-1-128 16,1 1-205-16,-2 1-432 0,8-1-467 0</inkml:trace>
  <inkml:trace contextRef="#ctx0" brushRef="#br0" timeOffset="21977.36">14920 5538 1342 0,'0'0'754'0,"0"0"-140"0,0 0-49 16,0 0-146-16,0 0-152 0,0 0-134 0,0 0-102 15,0 0-6-15,0 0 31 16,0 0-56-16,0 0-22 0,7 1-59 0,-6 5-39 16,2 3 120-16,0 3 16 0,3-1-15 15,1 3 2-15,2 0 35 0,-1 1-8 16,3-1-28-16,4-2 15 0,1 1 54 16,1-2 11-16,1-2-82 0,-1-6-29 15,-2 1-70-15,0-4 39 0,-1 0 47 16,3-5 12-16,-1-5 1 0,4-2 29 15,0-2 18-15,-3-2-4 0,3 1-24 0,0 0 22 16,-4 0 37-16,-1 2 49 0,-2-3 77 16,-3 3-17-16,1 2 0 0,-5 0-16 15,-2 5-16-15,-1 1-21 0,-1 3-40 16,-2 2-94-16,0 0-15 0,0 0-85 16,0 2-58-16,0 4-43 0,0 3-20 15,0 5 169-15,0 4 52 0,3 4 0 16,0 3-15-16,0 1 15 0,1 3 6 15,1 1 6-15,-2-1-12 0,0 1 34 0,0-2 10 16,0 0-42-16,-1-2 33 0,-2-1-17 16,0-6-17-16,0-1-1 0,-5-1 18 15,-1-4-18-15,-2 0 2 0,-1-3 17 16,-2-1-19-16,0 0-22 0,-4-1-42 0,-3-2-10 16,-5-1-73-16,-6 2-88 0,-4-3-116 15,-4-2-182-15,-6 2-212 0,12-3-597 16</inkml:trace>
  <inkml:trace contextRef="#ctx0" brushRef="#br0" timeOffset="22263.3">13858 6160 1699 0,'0'0'1137'0,"0"0"-702"0,0 0-6 15,0 0-111-15,0 0-117 0,0 0-120 0,76-13-35 16,-24 4-6-16,20-2-12 0,16-1 6 16,21-1 25-16,12 0 3 0,9 1 6 0,7 0-19 15,0 0 2-15,-1 5-50 0,-3-1 26 16,-3 0-27-16,-3 0-3 0,-2-2-111 16,-5 0-3-16,-3 0-32 0,-9-2-9 15,-10-1-34-15,-12 2-5 0,-15-3-47 16,-18 4-70-16,-18-1-22 0,-11 1-54 15,-11 3 47-15,-10-1-108 0,-3-1-219 16,-4 4-388-16</inkml:trace>
  <inkml:trace contextRef="#ctx0" brushRef="#br0" timeOffset="22865.86">13985 6701 2274 0,'0'0'616'0,"0"0"-164"0,0 0 32 16,0 0-76-16,0 0-88 0,0 0-56 15,0 0-40-15,0 0-53 0,0 0-147 16,0 0-24-16,0 0-67 0,-3-52-52 0,7 64-74 15,9 2 147-15,-2 8 22 16,4 2 24-16,2 2 9 0,-1 1-9 0,0 1 2 16,-3 1 13-16,1 1-12 0,-1 3 56 15,-1-2-32-15,-2-2 10 0,-1-2-17 16,-1-1-20-16,-2-1-33 0,0-4-38 16,-1-2-46-16,1-3-83 0,-3-3-48 15,1-5-21-15,-2-3-74 0,-2-5-54 16,0-1-51-16,0-10-14 0,-4 2-724 15</inkml:trace>
  <inkml:trace contextRef="#ctx0" brushRef="#br0" timeOffset="23083.14">14095 6706 1223 0,'0'0'1044'0,"0"0"-602"0,-3-68 40 16,3 48-97-16,0 2-76 0,0 8-26 15,3 4-10-15,-3 3-60 0,2 3-213 0,1 0-27 16,1 8-122-16,6 2 18 0,3 4 131 15,2 4 34-15,2 0-12 0,2 0-22 16,-1-1 6-16,5-2-6 0,-4 2 16 16,4-3 43-16,0 1-59 0,0-4-67 15,-2-3-44-15,-1-1-14 0,-3-3-63 0,2-2-61 16,-1-2-61-16,1-2-201 16,3-5-164-16,1-5-386 0,-6 1 72 15</inkml:trace>
  <inkml:trace contextRef="#ctx0" brushRef="#br0" timeOffset="23242.55">14653 6576 1521 0,'0'0'976'16,"0"0"-499"-16,0 0-55 0,0 0-108 16,0 0-113-16,0 0-53 0,0 0-60 0,-88-18-32 15,62 18-56-15,2 5 0 16,-2 2-44-16,3 1 26 0,-2 3 15 0,2 0 0 16,0 2-37-16,7 0-102 0,1 1-18 15,3-1-52-15,5 0-30 0,4-1-96 16,3-2-116-16,0 0-38 0,6-1-25 15,-1-4-75-15</inkml:trace>
  <inkml:trace contextRef="#ctx0" brushRef="#br0" timeOffset="23492.76">14686 6591 711 0,'0'0'1147'0,"0"0"-580"16,0 0 0-16,0 0-53 0,71-77 19 15,-64 64-63-15,-3 5-82 0,-2 2-61 16,-1 5-48-16,1-2-76 0,-2 3-100 0,1 0-64 15,-1 0-39-15,0 0-45 0,0 3-30 16,2 3-53-16,2 3-54 0,3 7 146 16,1 2 34-16,4 6-22 0,0 2 24 15,2 1 15-15,-1 0 24 0,0 1-14 16,2-1-11-16,-4 0-13 0,2-1-2 16,-3-2-47-16,-1 0-79 0,-2-1-1 15,-3-3-19-15,-4 2-52 0,0 0-35 16,-1-2-302-16,-7-1-22 0,0 0-53 15,2-6-200-15,1 0-852 0</inkml:trace>
  <inkml:trace contextRef="#ctx0" brushRef="#br0" timeOffset="23859.47">15023 6793 881 0,'0'0'1630'0,"0"0"-1041"0,0 0-7 15,0 0-41-15,0 0-160 0,0 0-123 16,0 0-117-16,0 0-98 0,0 0-43 16,0 0-37-16,0 0-39 0,9-7-19 15,-12 10-19-15,0 4 114 0,0 2 14 16,2 0 2-16,0 1-1 0,-1 2-12 16,2-1-2-16,0 2 0 0,3 1-2 15,6 2 1-15,1-2-1 0,6 2 1 16,0-2 0-16,5 0 2 0,1-2-2 15,2-4-1-15,0-1-36 0,-2-3 37 16,1-4 25-16,-4 0 24 0,1-9 16 16,-4-3-1-16,-3-1-12 0,0-4 9 0,0 1-12 15,-1-6 27-15,-1-1-12 0,-1-1-43 16,1 0-19-16,-2 4 0 0,-3-1-2 16,0 3-2-16,-2 4-59 0,-1 2-76 15,-1 5-62-15,-1 1-43 0,-1 5-87 0,0 1-163 16,0 0-258-16,0 1-582 0,0 2 545 15</inkml:trace>
  <inkml:trace contextRef="#ctx0" brushRef="#br0" timeOffset="24305.36">15384 6802 1410 0,'0'0'1065'0,"0"0"-467"0,0 0-113 16,0 0-195-16,0 0-114 0,0 0-50 15,0 0-45-15,0 0-37 0,0 0-44 16,0 0-3-16,0 0 3 0,14 30 28 15,-6-20-7-15,3 3-2 0,1 0 24 16,5 0 19-16,-1-2 16 0,2 0 2 0,1-1-34 16,-2-2-18-16,-2-3-7 15,1 0-21-15,0-4-1 0,2-1-20 0,-2 0-7 16,4-2-18-16,0-6-10 0,-1-2 56 16,1-2 3-16,-4-2 25 15,2 0 6-15,-3-2 3 0,-2 1 9 0,-1-1 71 16,-1 2 0-16,-3-1 29 0,0 2 37 15,-3 1-46-15,-1 5-12 0,-1 0-28 16,-3 6-1-16,0-2-26 0,0 3-70 16,0 0-15-16,0 0-267 0,0 2 218 15,0 2 22-15,0 3-131 0,0 5 5 16,0 5 146-16,0 5 16 0,0 2 6 0,1 6-18 16,2-1 17-16,-1 2 1 15,0-1 37-15,-2-3-35 0,0-3 10 0,0 0 3 16,-4-1 13-16,-6-5 14 0,-1 0-20 15,-7-4-21-15,-2 0 32 0,-6-5 13 16,-1-2-46-16,-3-4-52 0,-1-3-30 0,1 0-83 16,1-4-69-16,6-3-99 0,3-3-124 15,7-2-100-15,7-2-414 0,5 1-554 16</inkml:trace>
  <inkml:trace contextRef="#ctx0" brushRef="#br0" timeOffset="24523.69">15901 6890 1030 0,'0'0'1629'0,"0"0"-1058"0,0 0-44 0,0 0-93 16,0 0-121-16,0 0-23 0,0 0-73 15,0 0-110-15,0 0-107 0,0 0-15 16,54-11-162-16,-53 23 118 0,3 3 35 16,2 1 2-16,1 5 22 0,0-1 25 15,-1 3-22-15,2 0 25 0,-2 0 5 16,0-2-33-16,0 3 0 0,0-2-64 0,-2-1-53 15,-1 0-86-15,-3-2-151 0,-1-2-178 16,-9-3-105-16,2-3-646 16,-7-10-437-16</inkml:trace>
  <inkml:trace contextRef="#ctx0" brushRef="#br0" timeOffset="25260.33">16038 5296 2383 0,'0'0'580'0,"0"0"-266"0,0 0 80 16,0 0-39-16,0 0-82 0,0 0-63 15,0 0-52-15,0 0-48 0,0 0-110 16,0 0-46-16,0 0-65 0,15 6-21 0,0 5 75 16,6 3 57-16,13 4 2 0,8 7 26 15,10 3 37-15,6 6 30 0,6 4-45 16,1 3-19-16,-3 4-31 0,-7 2-58 16,-2 2-10-16,-5 3 0 15,-2 3 68-15,1 3 48 0,-2 3-46 0,0 2 38 16,-6 3 9-16,-5-1-49 0,-6 4-28 15,-10 0-43-15,-8-1 71 0,-10 3 1 16,0 0 27-16,-8-2-28 0,-8-3 3 16,-1-1-3-16,-5-5 1 0,-2 0 30 15,-4-1-29-15,-2-4 0 0,0-1 11 0,-2-4-13 16,3 1 0-16,-1-7 0 0,6 2-1 16,3-4 1-16,3-5-31 0,4-4 31 15,2-4-47-15,4-6-61 0,3-5 21 16,2-6 0-16,0-5-56 0,0-4-102 15,1-3-87-15,-2-9 78 0,3 0-265 16,-5-22-1212-16</inkml:trace>
  <inkml:trace contextRef="#ctx0" brushRef="#br0" timeOffset="26752.45">16901 4657 21 0,'0'0'427'16,"0"0"-91"-16,0 0 29 0,0 0 35 16,0 0-26-16,0 0-73 0,0 0-45 15,0 0-27-15,0 0-20 0,0 0 6 0,0 0-14 16,0-33-32-16,0 30-1 0,0 0 8 15,0 2-3-15,0 0-3 0,0 1-27 16,0 0-38-16,0 0-34 0,0 0-34 16,0 0-37-16,0 0-1 0,0 0-36 15,0 1-15-15,0 3-23 0,-3-1-52 16,0 7-7-16,1 4 134 0,-5 5 25 0,2 3 18 16,-2 3 7-16,0 2-10 0,-3-2-39 15,1 0 13-15,0-1 2 0,-3-1 3 16,-2-2-16-16,3 0 40 0,-3-3-31 15,0-6-12-15,3 0 0 0,1-4-9 16,1-3-31-16,2-3-4 0,1-2 41 16,-1 0 3-16,1 0 59 0,-4-2-29 15,-1-5-29-15,-2-2-2 0,0 0-17 16,1-2-23-16,1-1 39 0,1 2 1 16,2 0-21-16,0-1 7 0,3 0 15 0,1 1 0 15,1 0-3-15,3 0-10 0,0 0 13 16,0-2 15-16,7-1 35 0,-1 0 33 15,1 1-2-15,2-1-13 16,2 2-7-16,-2 4-8 0,0 0-1 0,1 3-9 16,-1 4-43-16,1 0-21 0,3 0-59 15,3 1 9-15,2 8 24 0,3-2 25 0,2 1 22 16,1 2 34-16,-1 2 3 0,-3-2-37 16,0 0 0-16,-1 2-25 0,-1-2-12 15,-1 2-43-15,-1-2-32 0,1 0-43 16,-3 1-43-16,2-1-70 0,0-1-71 15,-2 1-86-15,-1-3-236 0,-1-2-534 16</inkml:trace>
  <inkml:trace contextRef="#ctx0" brushRef="#br0" timeOffset="27147.21">17156 4889 124 0,'0'0'1930'0,"0"0"-1245"0,0 0-140 0,0 0-170 16,0 0-164-16,0 0-88 0,0 0-38 15,0 0-38-15,0 0-34 0,0 0-3 16,15 17-10-16,-11-12-3 0,2 2-13 16,-2 0 13-16,-1 2-16 0,2-3 7 0,-2 0 12 15,-1 1 0-15,-2-2 0 0,0-4-1 16,0 1-72-16,0 0-9 0,0-2 4 16,0 0 21-16,0 0 57 0,0 0 32 15,0 0 68-15,0-4 23 0,0-1 8 16,0-4-131-16,0-2-13 0,4-2-6 15,2-3 19-15,2 2 35 0,3-2-20 16,0 4 29-16,1-1-1 0,2 4 13 16,2 0 0-16,2 2-3 0,1 2-16 15,3 1-15-15,4 2-4 0,-3 2-6 0,2 0-12 16,0 0-13-16,0 5-5 0,1 3 2 16,-3 2-21-16,-2 3-19 0,-3 1-6 15,-2 3 16-15,-3 1 44 0,-1 0 2 16,-2 0 0-16,-5 0-7 0,0-1-136 15,-4-2 4-15,-1 2 17 0,0 1-108 16,-3-2-154-16,-4 1-197 0,2-4-235 0,-3 0-856 16</inkml:trace>
  <inkml:trace contextRef="#ctx0" brushRef="#br0" timeOffset="28121.88">18661 5466 1964 0,'0'0'512'0,"0"0"-129"0,0 0 72 0,0 0-62 15,0 0-75-15,0 0-133 0,0 0-54 16,0 0-63-16,0 0-68 0,0 0-35 16,-12-3-30-16,-3 6-22 15,-10 6 87-15,-9 3 37 0,-11 1-3 0,-4 2-34 16,1-1 0-16,5-1-9 0,7-1-7 16,7 0-2-16,3-1 18 0,3-2-31 15,4 1 3-15,4 1 3 0,0-2-3 16,4 1 24-16,2-2 1 0,3-1-9 15,3-2-64-15,0-1-28 0,3-2 42 16,0 0 14-16,0 2-15 0,2 0 40 16,4 4 23-16,1 1 60 0,4-2-16 15,2 4 19-15,6-2 22 0,2 1 3 16,4-1-41-16,9 0 16 0,9-1 18 0,4-2-22 16,9 0-19-16,1-1-18 15,-3-1-20-15,-6-1-2 0,-6 1-13 0,-6 1-89 16,-8 2-91-16,-6-1-81 0,-5 1-100 15,-8 0-140-15,-7 2-232 0,-2-3-426 0</inkml:trace>
  <inkml:trace contextRef="#ctx0" brushRef="#br0" timeOffset="28355.59">18069 6078 391 0,'0'0'2197'0,"0"0"-1629"0,0 0-223 16,0 0-133-16,0 0-127 0,0 0-73 16,0 0 1-16,0 0 81 0,0 0 32 15,95 5 25-15,-45-8-24 0,12-3-52 0,7-1-60 16,6 2-15-16,4 2 0 0,2-2-25 16,-1 4 7-16,2 1-150 15,-1 0-21-15,1 0-90 0,-4 0-127 16,-18 0-307-16,18 1-502 0</inkml:trace>
  <inkml:trace contextRef="#ctx0" brushRef="#br0" timeOffset="28857.53">19919 5217 2024 0,'0'0'786'0,"0"0"-258"16,0 0-34-16,0 0-107 0,0 0-130 16,0 0-105-16,0 0-85 0,0 0-67 15,0 0-37-15,0 0-74 0,-1 12-93 16,6 7 48-16,6 9 156 0,4 8 35 15,1 6 30-15,1 3-21 0,0 3-26 0,0 0 29 16,-1-1-47-16,-1 1 0 0,-1-3 0 16,0 0 15-16,-3-2 26 0,4-2-26 15,-4-4-15-15,-2-2 0 16,-1-4 9-16,-2-5-9 0,-3-2-31 0,-3-5-31 16,0-3-65-16,0-5-10 0,0-2-55 15,-1-1-79-15,-2-4-75 0,-2 0-231 16,1-4-245-16,-4 0-972 0</inkml:trace>
  <inkml:trace contextRef="#ctx0" brushRef="#br0" timeOffset="53762.42">7349 8049 1007 0,'0'0'342'0,"0"0"-189"0,0 0-153 15,0 0 0-15,0 0 0 16,0 0 131-16,0 0 54 0,0 0-29 0,0 0-40 15,-3 2 1-15,3-2-23 0,2 0-49 16,2 0-45-16,2-1-63 0,7-4-54 16,7-1 46-16,9 1 71 15,11-1 120-15,11-2 67 0,9-1-132 0,8 1 39 16,10 0-65-16,9-1-28 16,13 2-1-16,13 0-42 0,9 0-30 0,12-4 72 15,6 1 113-15,11-3-52 0,8 2-41 16,15-2-20-16,11 0-49 0,12-4 7 15,14-1 0-15,12-1 39 0,13-4 1 0,9 1-50 16,8 0 23-16,9-1-35 0,6 1-82 16,9 0-36-16,5-1-45 0,3 1 165 15,5 0-94-15,2 1 75 0,3 2-39 16,0 1-11-16,-2 1 40 0,0 3-16 16,0 0-7-16,-3 1 58 0,-3 0 56 15,1 0 39-15,-4 1 98 0,1-4-10 16,-1 2-26-16,5 1-81 0,-2 0 71 0,0 0 13 15,1 2-52-15,-1 2-50 0,-1 0-2 16,-4 1 69-16,-2 1-27 0,-5 1-42 16,-3 0 36-16,-7 0 29 0,-8 1-13 15,-8 1-49-15,-12-2-3 0,-12 1 13 16,-14 0-46-16,-12 0 40 0,-15-1-7 16,-19 1 36-16,-18 3-36 0,-19-3 32 15,-20 2 17-15,-20-1-14 0,-18 3 11 0,-17-3-10 16,-16 2-17-16,-11-1-19 0,-12 0-13 15,-8 0-162-15,-6 1-85 0,0 2-297 16,-20-4-523-16</inkml:trace>
  <inkml:trace contextRef="#ctx0" brushRef="#br0" timeOffset="59347.18">6777 10843 948 0,'0'0'1025'0,"0"0"-672"0,0 0-114 15,0 0 35-15,0 0-104 0,0 0-170 16,0 0-29-16,0 0-73 0,0 0 44 0,0 0 58 15,-8 19 45-15,8-7-7 0,0 2 4 16,0 1 6-16,0 3 26 0,0 1 25 16,0 3 6-16,-6 3-9 0,-3 3-26 15,2 3-10-15,-2 4-18 0,-3 1 53 16,1 1-35-16,3 1-48 0,-2-1-12 16,4-1-19-16,2-4 0 0,4-4 17 0,0 0-29 15,2-4 18-15,8-4 13 0,-1-2 29 16,4-1-28-16,0-3-1 0,3-3-3 15,3-2 3-15,1-6 0 0,7 0 70 16,-1-3 6-16,3 0-10 0,3-4-19 16,-2-4-19-16,3-3-3 0,0-1 7 15,-1-4-4-15,4-1-28 0,4-2-22 16,1-2-66-16,-1-1-44 0,0 3-64 16,-8 0-39-16,-5 2-72 0,-8 3-117 15,-6 3-149-15,-6 1-233 0,-4 5-350 16</inkml:trace>
  <inkml:trace contextRef="#ctx0" brushRef="#br0" timeOffset="59673.49">7319 11205 1252 0,'0'0'650'15,"0"0"-164"-15,0 0-31 0,0 0-25 16,0 0-94-16,0 0-74 0,0 0-57 16,0 0-15-16,0 0-34 0,0 0-88 0,-17-3-43 15,11 6-25-15,-4 6-24 0,-4 2 24 16,-2 3 0-16,-3 2 0 0,3 2-18 15,3 0 3-15,4 1-10 0,5-1-18 16,4 0-10-16,0 0 28 0,10-1-3 16,10-1-37-16,2 0-41 0,7-3-8 15,6-2 51-15,3-3 63 0,0-4 28 16,-1-4 19-16,1 0 20 0,-3-5 5 16,-4-7 34-16,-2-1 21 0,-4-3-3 15,-5-2-10-15,-6-3-18 0,-4-2-4 16,-6-1-18-16,-4-2-16 0,-3 0-15 0,-11 3-16 15,-5 0-21-15,-4 2-6 0,-4 3-64 16,1 3-34-16,2 3-52 0,6 3-8 16,2 2-58-16,8 5-88 0,3 2-172 15,1 0-317-15,4 4-332 0,0 6-271 0</inkml:trace>
  <inkml:trace contextRef="#ctx0" brushRef="#br0" timeOffset="60159.02">7721 11176 1220 0,'0'0'1541'0,"0"0"-1032"16,0 0-96-16,0 0 31 0,0 0-71 16,0 0-117-16,0 0-152 0,0 0-101 0,0 0-3 15,0 0-21-15,0 0-7 0,-17-26-24 16,21 33 24-16,2 4 28 0,1 1 0 15,-1 1 1-15,-2 1 1 0,1-1-2 16,-1 0 0-16,-1 0 0 0,1-2-1 16,-3 0-32-16,1-1-7 0,1-1 12 0,-2-2 3 15,-1-1 7-15,2-2-4 0,-2-2-3 16,1-2 7-16,-1 0 5 0,2 0-7 16,-1 0 20-16,2-3 96 0,1-6 58 15,4-3-93-15,3-5-43 0,2-2-2 16,4-4-14-16,2 2-2 0,3-1-1 15,4 2-1-15,1 0 2 0,0 3 16 16,-1 2 3-16,-4 3 8 0,-2 2-9 0,-5 2-14 16,-7 6-4-16,-2-1-11 0,-2 3-25 15,-1 0-35-15,2 3 53 0,0 3 18 16,7 5 3-16,-2-1-1 0,4 4-2 16,1 0 0-16,-1-1-3 0,-2 3-19 15,1-3-52-15,-1 3-21 0,2-1-7 16,1 0-13-16,0-1-21 0,3 0-23 15,3-1-37-15,8-2-12 0,1 1-11 16,7-3-29-16,2-3-43 0,0 0-70 0,2-5-105 16,0 0-200-16,-12-1-330 0</inkml:trace>
  <inkml:trace contextRef="#ctx0" brushRef="#br0" timeOffset="60655.96">8770 11203 763 0,'0'0'593'0,"0"0"-53"0,0 0-67 0,0 0-18 0,0 0-26 16,21-71-50-16,-21 66-52 0,-9 1-29 15,-3 0-34-15,-5 2-150 0,-6-1-46 16,-5 3-25-16,-2 0-10 0,0 0-5 16,3 4-3-16,4 3-25 0,3 1-16 15,4 3-21-15,3 2-6 0,3 2 3 16,2-1 10-16,1 3-4 0,2 0 3 16,3 1-37-16,2 0-40 0,0 0-26 15,6 1 63-15,2-2 24 0,4 0-47 16,4-2-26-16,0-3-18 0,1-2 50 0,-3-2 88 15,2-4 3-15,-3-3 31 0,-4-1 39 16,2 0 40-16,-2-4 7 0,1-2-14 16,0-4-12-16,0-2-4 0,-1-3 6 0,2-3 27 15,1 0 10-15,-2 0 5 0,0 0-6 16,-3 6-13-16,-1 1-12 0,-1 8-13 16,-4 0-21-16,0 3-50 0,-1 0-23 15,0 0-12-15,0 4-12 0,0 6-46 16,0 8 43-16,0 6 27 0,0 6 12 15,0 6 0-15,0 4 3 0,-1 2-15 16,-2 5 0-16,-3 1 2 0,-1-1 12 16,-2 1-13-16,-2-3-2 0,-1-1-2 15,-2-5-9-15,-2 0 0 0,-4-4 12 16,-3-3 12-16,0-5-9 0,-3-5-1 16,-3-3 19-16,-3-6-2 0,1-1 2 15,-3-7 12-15,0-5-11 0,-1-1 14 0,3-11-36 16,-2-9-71-16,5-4-78 0,6-6-22 15,6-5-37-15,8-3-31 0,9-1-15 16,3 0-71-16,17 3-59 0,10 1-99 16,5 0-34-16,8 4-81 0,-8 7-431 0</inkml:trace>
  <inkml:trace contextRef="#ctx0" brushRef="#br0" timeOffset="60934.51">8897 11136 1038 0,'0'0'1666'16,"0"0"-1089"-16,0 0-79 16,0 0-68-16,0 0-163 0,0 0-109 0,0 0-75 15,0 0-61-15,0 0-22 0,0 0-30 16,0 0 30-16,0 18 34 0,5-4 15 15,-1 3-16-15,0 1-11 0,-1-1-1 0,1 1-21 16,-2 0 0-16,-2 1-27 16,0 0-32-16,0-1-36 0,0 0-78 0,0 0-115 15,-2-1-155-15,0-3-221 0,0-2-128 16,2-3-722-16</inkml:trace>
  <inkml:trace contextRef="#ctx0" brushRef="#br0" timeOffset="61075.64">8950 11058 1975 0,'0'0'560'0,"0"0"-225"16,0 0-34-16,8-72-61 0,-7 61-94 15,1 6-93-15,-2 5-53 0,0 0-149 16,0 5-208-16,0 7 146 0,0 1-5 16,0 2-156-16,0-3-374 0,0 3-813 0</inkml:trace>
  <inkml:trace contextRef="#ctx0" brushRef="#br0" timeOffset="61366.34">9324 10654 2149 0,'0'0'1052'0,"0"0"-680"15,0 0 32-15,0 0 27 0,0 0-91 16,0 0-104-16,0 0-105 0,0 0-122 0,0 0-9 15,0 0-33-15,0 0-7 16,-6-46-30-16,7 58 18 0,5 7 52 0,1 4 21 16,2 7-3-16,0 1-18 0,-2 4 0 15,-1 0 22-15,1 2-21 0,0 1 2 16,2 2 24-16,-2 1-27 0,2-3-12 0,-1 2 0 16,-1-3-28-16,1-1-39 15,-1-4-38-15,-3-2-77 0,2-5-113 0,-5-2-69 16,-1-4-137-16,0-4-69 0,-1-6-113 15,-8 0-767-15</inkml:trace>
  <inkml:trace contextRef="#ctx0" brushRef="#br0" timeOffset="61712.65">9334 11144 65 0,'0'0'1806'0,"0"0"-1417"0,0 0-140 15,0 0 9-15,0 0-55 0,0 0-27 16,0 0-39-16,53-66-19 0,-30 59-4 15,2-3 10-15,2 3-10 0,1 0-51 16,-4 2-13-16,-4 2-12 0,-5 1-38 16,-5 2-3-16,-2 0-51 0,-2 5 54 15,-2 4 19-15,2 1 3 0,-1 4-19 0,-1-2 0 16,3 2 9-16,-3 2-12 0,1-2-16 16,1 0 0-16,1 1 13 0,3-3-9 15,1-1 12-15,3-2-19 0,3-3-57 16,0-2 35-16,-3-4 41 0,2 0 66 15,-1-4 7-15,-1-7 5 0,-4-1 23 0,2-3 34 16,0-6 42-16,-3 0-56 0,-2-2-34 16,2 0-29-16,-2 2-18 0,-1 0-3 15,-2 5-37-15,2 1-27 0,-1 1-81 16,0 1-41-16,-1 2-37 0,-1 2-56 16,-1 4-101-16,-1 1-246 0,2 1-568 15,3 2-717-15</inkml:trace>
  <inkml:trace contextRef="#ctx0" brushRef="#br0" timeOffset="62346.23">10194 10679 2168 0,'0'0'788'16,"0"0"-265"-16,0 0-5 0,0 0-134 0,0 0-4 15,0 0-135-15,0 0-126 0,0 0-76 16,0 0-43-16,0 0-24 0,0-25-34 16,0 35-25-16,3 6 83 0,3 8 0 15,2 3 18-15,-2 4 25 0,3 1-6 16,0 2-36-16,1-1 14 0,-2-1 3 16,1 0-18-16,1 0 1 0,-4-1 11 15,1-1-3-15,-1-2-9 0,-2-2-2 16,-1-2-17-16,3-3-8 0,-5-6-37 15,2-3-13-15,-3-5-5 0,0-3-13 16,0-1 9-16,0-3 86 0,0 0 0 0,0-1 89 16,-3-3 44-16,-2-4-133 0,-3 0-22 15,0 0 20-15,-3-2 0 0,-3 4 1 16,1 0-2-16,-6-1 0 0,2 3 3 16,-5 2 2-16,1 2 10 0,1 0-9 15,2 0-3-15,3 5-14 0,3 1-14 0,3 0-11 16,1 0 11-16,5-2 3 0,2 1 4 15,1-1-16-15,0-1-15 0,1 1-13 16,9 3-25-16,1 0 1 0,7 2 48 16,2-2 23-16,3-1-13 0,4 0-16 15,2-4-40-15,4-2-44 0,-1 0-8 16,1-1 19-16,-1-6 48 0,-2-1 47 16,-2-3 25-16,-4 1 10 0,-5-2 3 15,1-1 9-15,-2-1 3 0,-3-1 22 0,-1-3 101 16,-3 0 22-16,-3 3 17 0,-3-1-1 15,-1 4 14-15,0 5 6 0,-3 3-5 16,1 3-15-16,-2 1-77 0,0 0-66 16,0 0-43-16,0 0-33 0,0 2-43 15,0 6-43-15,0 2 9 0,0 4 95 0,0 2-15 16,1 0-47-16,2 2-54 0,0-2-45 16,-3-2-67-16,2-2-65 0,-1-1-88 15,-1 0-186-15,0-4-32 0,0-1-529 16,-10-165-269-16</inkml:trace>
  <inkml:trace contextRef="#ctx0" brushRef="#br0" timeOffset="63092.38">10805 11053 261 0,'0'0'1699'0,"0"0"-1230"16,0 0-101-16,0 0-18 0,0 0-73 16,-1 65-83-16,-1-58-80 0,1-5-39 15,-1 1-12-15,2-3-19 0,-1 0-3 16,1 0 34-16,0 0 29 0,0-4 105 15,0-4 162-15,1-6-316 0,5-3-55 16,2-3-28-16,3 0 4 0,3 0 24 16,2 1-12-16,6 1-4 0,-1 2 1 15,5 0 3-15,0 2-7 0,2 3-15 16,1 2 0-16,-2 3 13 0,-4 3 2 0,-3 3 0 16,-5 0-18-16,-5 1-12 0,-2 8-50 15,1 2 21-15,-2 3 19 0,-1 0 6 16,1 2 3-16,0 1 15 0,-2 1 9 15,1-3-2-15,-1 2-16 0,2-1-25 16,1-2-25-16,0-2-7 0,4-2-10 0,2-2-35 16,3-3-10-16,2-4 54 0,6-1 79 15,4 0-2-15,1-8-55 0,0-2-10 16,0-3 19-16,-2-4 20 0,-2 1 12 16,-3-4 25-16,-3 0 14 0,-1-3 20 15,-6 1 12-15,-3 2 87 0,-3 4 70 16,-6 3 85-16,-1 5-4 0,-4 2 3 0,-4 2-46 15,-6 0-150-15,-3 1-64 0,-2 3-10 16,-4 0 22-16,0 0-13 0,3 4-12 16,1 3-11-16,1 0-8 0,5 4 1 15,1-2 2-15,4 2-37 0,2 1-19 16,3 1 4-16,3 1 7 0,0 1-11 16,1 1-7-16,7-1 1 0,0 1 11 0,5-2-12 15,0-3-19-15,3 0 12 0,-3-4 7 16,6-3 38-16,-3-2 41 15,4-2 25-15,0 0 51 0,-1-7 4 0,2 0 8 16,2-4 30-16,-1 0-5 16,4-2-19-16,-2-1-22 0,-1 2 11 0,-5 3-24 15,-4 1-31-15,-4 4-28 0,-1 1-3 16,-1 1-25-16,0 1-19 0,0 1-123 16,4 0-38-16,-1 5-29 0,1 0-124 0,2 3-50 15,-1-3-171-15,-1 0-541 0</inkml:trace>
  <inkml:trace contextRef="#ctx0" brushRef="#br0" timeOffset="63344.28">12265 10429 1486 0,'0'0'1522'0,"0"0"-1046"0,0 0 10 16,0 0-46-16,0 0-137 0,0 0-101 0,0 0-202 15,0 0 0-15,0 0-104 16,0 0 89-16,-33 15 15 0,29 12 15 0,-1 5 16 16,1 5 9-16,1 2 33 0,2 2 10 15,-2 0-40-15,0 1-42 0,3-4 17 16,0 2-18-16,0-3-43 0,4 0-36 16,0-2-68-16,4-4-137 0,-2 0-147 15,0-4-200-15,-2-6-327 0,-2 0-656 16</inkml:trace>
  <inkml:trace contextRef="#ctx0" brushRef="#br0" timeOffset="64174.39">13800 10492 1337 0,'0'0'722'0,"0"0"-301"0,0 0-79 15,0 0 17-15,0 0-9 0,41-71-43 16,-40 65-27-16,1 5-19 0,-2 1-69 15,0 0-96-15,0 0-50 0,0 0-46 16,0 0-1-16,0 1-30 0,0 3-15 16,0 4 21-16,0 4 25 0,0 3 31 15,0 5-9-15,0 4 21 0,2 2 3 16,-1 2 3-16,2 3-31 0,-1 1-2 16,1 0-16-16,1 1-1 0,-1 0-18 15,3-1-8-15,-2-2 27 0,2-4-22 0,-2-1-184 16,-1-2 206-16,1-5 175 0,-4 0-175 15,0-2-21-15,0-3-102 0,0-2-41 16,0-3-23-16,0-1-42 0,0-1-57 16,0-3-69-16,-3-3-16 0,2 0 56 0,1-5 83 15,0-6-491-15,0 3-501 0</inkml:trace>
  <inkml:trace contextRef="#ctx0" brushRef="#br0" timeOffset="64703.25">13894 10524 980 0,'0'0'668'16,"0"0"-223"-16,0 0-147 0,0 0 47 15,0 0 2-15,0 0-53 0,0 0-37 16,0 0-106-16,0 0-53 0,0 0-1 15,0 0-56-15,15-31-9 0,0 23-4 16,5-1-12-16,4 1 0 0,4 1 9 0,5-1 12 16,3 2 19-16,6 2 3 0,4 0 0 15,0 0-25-15,-2 2-12 0,-1 2-22 16,-6 0-14-16,-5 6-14 0,-6 1-6 16,-5 6 34-16,-5 2 24 0,-3 0-13 15,-3 1-11-15,-1 1-28 0,-2 1 9 0,-3-3 7 16,-4 2-13-16,0-2-267 0,-4-1 292 15,-7-1 164-15,-4-1-89 16,-6 1-47-16,-4 2-11 0,-1-1-17 0,-4-2-22 16,1 3-3-16,-1-2-25 0,1-2-15 15,0 2 8-15,3-3 22 0,0 1 19 16,0-1 14-16,3-1 1 0,4 0 1 16,1-3 0-16,2 1 0 0,6-2 1 15,1-1-1-15,3 0-2 0,3 1-17 16,-1 0 16-16,4 2-22 0,0 0 9 15,4 2 16-15,2 1 16 0,6 2 34 0,2 0 23 16,4-1-10-16,3 1-32 16,4-2-28-16,3-1-3 0,4 1-2 0,3-3-33 15,4-1-30-15,-2-1-71 0,-1-2-40 16,-4-1-68-16,-5-2-87 0,-1 0-112 0,-4 0-194 16,-9-3-566-16</inkml:trace>
  <inkml:trace contextRef="#ctx0" brushRef="#br0" timeOffset="65262.5">14476 10867 1087 0,'0'0'810'16,"0"0"-347"-16,0 0-40 0,0 0-3 15,0 0-108-15,0 0-84 0,0 0-42 16,0 0-186-16,0 0 69 0,0 0-69 0,0 0 41 16,35-28-12-16,-7 24 11 15,6-1 1-15,0 0 3 0,2-1 27 0,-2 0 53 16,0 0-40-16,-4-3-37 0,-3-2-26 15,-2 1-21-15,-3-3-12 0,-2 0-7 16,-6 1 19-16,-5-1 13 0,-1 1 21 16,-5 1 9-16,-3 0-15 0,0 4 2 15,0-1 1-15,-6 1 15 0,-3 4 22 0,1-2 3 16,-3 3-53-16,-2-1-18 16,-2 3-1-16,-2 0-1 0,-2 0 1 0,-1 7-2 15,0 1-13-15,3 0 14 0,-2 4-19 16,4 1-4-16,-2 0 1 0,6 2 2 15,-1-1-2-15,5 2-4 0,3-1-3 16,1 2-3-16,3 0-3 0,0 1-3 16,6-1 9-16,4-2 16 0,4 2-4 15,4-4-42-15,3 1-17 0,6-2 47 16,4-2 19-16,2-4 12 0,3-1 1 16,0-5 27-16,1 0-16 0,-4-1-12 15,-2-5-40-15,-3-5-41 0,-4 0-38 0,-1-1-16 16,-5 0-3-16,-2 1 56 0,0-2 82 15,-3 0 0-15,-2 0 22 0,-2-1 6 16,-3 0 35-16,1 0 85 0,-4 1 12 0,3 1-14 16,-5 2-13-16,1 2 0 0,-1 4 9 15,-1 2-1-15,0 2-22 0,0 0-58 16,0 0-61-16,0 0-41 0,0 2-60 16,0 8-59-16,0 1 96 0,0 4 63 15,0 2-1-15,0 0-23 0,0-3-37 16,0 2-21-16,0-2-31 0,0-3-82 15,0 1-65-15,0-3-91 0,0-1-148 16,0-2-24-16,0-1-270 0,0-3-810 0</inkml:trace>
  <inkml:trace contextRef="#ctx0" brushRef="#br0" timeOffset="65377.63">15225 10709 1049 0,'0'0'807'0,"0"0"-389"0,29-73-156 0,-17 52-85 0,-4 2-77 16,0 6-71-16,-4 5-29 15,0 4-51-15,0 4-172 0,-1 1-191 0,-1 7-141 16,-1 0-142-16</inkml:trace>
  <inkml:trace contextRef="#ctx0" brushRef="#br0" timeOffset="65691.36">15454 10800 650 0,'0'0'746'15,"0"0"-287"-15,0 0-103 0,0 0-48 16,0 0-53-16,0 0 2 0,0 0-8 15,0 0-20-15,0 0-52 0,0 0-16 0,0 0 2 16,15 42-33-16,-15-44-84 0,-3-4 302 16,2-3-218-16,-2-3-63 0,1-2-18 15,1-4-12-15,-1-1-21 0,2-3-16 16,0-1 0-16,2-1 3 0,5 5 10 16,0 1-13-16,6 3-3 0,0 3-25 15,4 3-2-15,6 3 2 0,1-1 6 16,3 2 20-16,6 4-1 0,0 1-21 15,3 0-13-15,-1 6-16 0,-4 5 30 0,-3 0 22 16,-3 3-14-16,-5 0-37 0,-3 2-32 16,-6 1-15-16,-3-2-13 0,-5 2-19 15,-3 0-26-15,0 1-38 0,-2 1-59 16,-4-1-167-16,-4 0-48 0,4-5-305 16,-1 5-830-16</inkml:trace>
  <inkml:trace contextRef="#ctx0" brushRef="#br0" timeOffset="66024.25">16025 10865 49 0,'0'0'1634'16,"0"0"-1134"-16,0 0-160 0,0 0-50 0,0 0-65 15,0 0 8-15,0 0-22 0,52-70-25 0,-46 52-6 16,-2 0-7-16,2-6-28 16,-5-2-27-16,-1-4-12 0,0-3-4 15,0-3 0-15,-4-2-25 0,-2-3-43 0,-1 2 15 16,-2-3-17-16,-2 2-30 0,1 2-1 15,0 2 2-15,1 2 9 0,2 7 6 16,3 4-2-16,2 4 2 0,2 2-18 16,0 1-138-16,3 3 138 0,4 1 61 15,6-2 1-15,2-1-62 0,3 2-12 0,5 2-7 16,2 2-5-16,5 3-16 0,3 2-22 16,6 4 4-16,2 1 2 0,0 8 16 15,5 5 3-15,-5 3 9 0,-4 2-65 16,-6 3-22-16,-8 1-66 0,-11 2-109 15,-9 0-48-15,-6 1-81 0,-20 4 40 16,-7-1 59-16,-6 5-264 0,4-10-233 16</inkml:trace>
  <inkml:trace contextRef="#ctx0" brushRef="#br0" timeOffset="66345.27">16047 10651 134 0,'0'0'697'0,"0"0"-283"0,0 0-157 0,0 0-71 15,0 0 48-15,0 0 148 0,0 0-126 16,0 0-134-16,0 0-3 0,0 0 7 15,92-15 31-15,-62 9 12 0,-1 4-41 16,-3-1-30-16,-7 2-44 0,-5 1-39 16,-5 0-15-16,-5 0-38 0,-1 0 38 15,1 2 26-15,-1 1 30 0,-1 2-11 16,2 2-20-16,0 2-12 0,-1 0-10 16,3 1 10-16,1 0-1 0,2 1 4 15,2-2 3-15,2 1-19 0,3-1-156 16,3-1 156-16,0-3 19 0,-1-1-19 15,2-4-25-15,-4 0 15 0,0-3 10 16,-6-3 70-16,-1-5 50 0,-3 0 31 16,-5-5 50-16,-1 0-35 0,0-5-36 0,-7-1-19 15,-2 1-15-15,-2 3-43 0,-2 3-32 16,0 4-21-16,0 2-58 0,-2 6-81 16,1 3-57-16,0 0-41 0,-3 6-72 15,3 3-125-15,0 3-127 0,5-3-209 0,4 3-639 16</inkml:trace>
  <inkml:trace contextRef="#ctx0" brushRef="#br0" timeOffset="66668.2">16653 10571 2282 0,'0'0'712'15,"0"0"-281"-15,0 0-26 0,0 0-78 0,0 0-109 16,0 0-94-16,0 0-124 0,0 0-28 15,0 0-46-15,0 0 46 0,0 0 9 16,28 9 7-16,-25 7-4 0,-2-4-5 16,2 1 8-16,1-1 10 0,-1-3 1 15,0-2 0-15,0-2 0 0,-1-3 0 16,-2 1-17-16,1-2 19 0,-1-1 44 16,2 0-16-16,0 0-7 0,2-5 51 0,2-1-44 15,2-2-28-15,2-3-28 0,3 0-44 16,3-2-24-16,2-1-29 0,4 0-17 15,0 1-21-15,2 2-17 0,2 1-54 16,0 2-82-16,-2 2-57 0,-2 1-89 16,1 1-216-16,-3-1-300 0</inkml:trace>
  <inkml:trace contextRef="#ctx0" brushRef="#br0" timeOffset="66878.45">17122 10474 835 0,'0'0'570'0,"0"0"-24"15,0 0-70-15,0 0-31 0,0 0-22 16,0 0-67-16,0 0-63 0,0 0-193 15,0 0-100-15,0 0-28 0,-61 2 28 16,41 7 22-16,0 1 13 0,1 5 6 0,3-3-26 16,2 2-15-16,5 2-3 15,3-1-22-15,0 2 0 0,4-1-1 16,2-2 24-16,4 0-20 0,11 1-106 16,1-1-33-16,8 1 50 0,6-4 57 0,2-2-3 15,7-2-54-15,-2-6-77 16,2-1-62-16,-3 0-52 0,1-8-28 0,-3-1-84 15,-1 0-165-15,-7-3-252 0</inkml:trace>
  <inkml:trace contextRef="#ctx0" brushRef="#br0" timeOffset="67212.36">17439 10603 147 0,'0'0'681'0,"0"0"-85"0,0 0-30 0,0 0-391 0,0 0 407 16,0 0-245-16,0 0-123 0,0 0-96 0,0 0-61 0,0 0-1 0,0 0-56 0,16-45-32 0,-5 41 7 0,6-1 25 0,0 2 1 0,1-1 18 0,4-1-3 0,0 2 0 0,3-2-13 0,1 0 16 0,0-2 0 0,0 1 0 0,-7-2 13 0,0-1 6 0,-8 2 19 15,-6 0 25-15,-5 1 56 0,0-1 23 16,-5 2-8-16,-6 0-85 0,-7-1-68 16,-1 2-43-16,-8 3 2 0,0 1 13 15,-2 0 3-15,2 1-3 0,2 5 12 16,6 0-5-16,4 2-14 0,1 1 9 15,3 1 10-15,2 3 4 0,2 0-7 16,1 1 16-16,2 2 0 0,3-1 0 0,1 0 3 16,4 0 0-16,8-1-15 0,5 0-98 15,5-3-29-15,6 1 41 0,6-4-22 16,2-3-30-16,2-1-109 0,1-4-133 16,-3-1-139-16,-1-9-265 0,-11 4-278 15</inkml:trace>
  <inkml:trace contextRef="#ctx0" brushRef="#br0" timeOffset="67763.47">17943 10463 795 0,'0'0'1264'0,"0"0"-801"16,0 0 1-16,0 0-36 0,0 0-58 15,0 0-103-15,0 0-200 0,0 0-67 16,0 0-89-16,0 0-5 0,0 0 70 0,-10-6 24 16,7 18 19-16,-1 4 3 0,1-2-10 15,0 0-11-15,2-1 0 0,-1-3-1 16,2 2-1-16,0-6-2 0,-1 1 0 15,-1-2-19-15,2-4 0 0,-1 2 0 16,-1-2 7-16,2-1 15 0,0 0 44 16,0 0 18-16,0 0 36 0,0-1 30 15,0-5-128-15,0-5-15 0,3-2-4 16,2-3 7-16,2-1 9 0,3-4 1 16,2-1 0-16,-1 2 2 0,3-1 24 15,-2 6 1-15,1 2 0 0,-3 3 0 16,0 4 0-16,-2 2-25 0,1 3-24 0,-1 1-26 15,3 3-6-15,2 3 3 16,0 3 53-16,1 3 65 0,-2-1-13 0,1 2-17 16,-1 0-7-16,-1 0-16 0,-1-3-9 15,2 2 10-15,-5-6-11 0,-1 2-2 16,-2-3-1-16,-4 0-18 0,0-2-15 16,0-2 0-16,0-1 31 0,0 1 3 0,0-1 28 15,0 0 21-15,2 0 26 0,2 0-29 16,2-5 60-16,2-3-106 0,1-4 0 15,5-1 3-15,1-1 12 0,-1 1-15 16,1 2-1-16,-1 3-1 0,-4 2-1 16,0 1-12-16,-1 3-1 0,-1-1-6 15,0 3-5-15,-1 0-4 0,4 0 6 16,1 0-9-16,0 6 9 0,0 1-6 16,-1 2 6-16,1 1 13 0,-1 0-13 0,-3 2-3 15,2 0-19-15,0-1-37 0,-4 1-37 16,0-2-29-16,0-1-59 0,-1 2-115 15,-3-4-92-15,2 2-113 0,1-2-211 0,2-1 1 16,4-2 70-16</inkml:trace>
  <inkml:trace contextRef="#ctx0" brushRef="#br0" timeOffset="68061.72">18576 10561 443 0,'0'0'519'16,"0"0"-18"-16,0 0-29 0,0 0-99 0,0 0-57 16,0 0-81-16,0 0-55 0,0 0-33 15,0 0-16-15,89-53-19 0,-69 45-33 16,2 0-9-16,3-3-16 0,-2-1-39 15,0 0-15-15,-4-1 2 0,-4 0 14 16,-6 3 13-16,-2-1 9 0,-4 2-1 16,-3 3 1-16,0-2-3 0,0 1 40 15,-6 1-19-15,-2 1-56 0,-3-2-22 0,-4 4-10 16,-3-1 1-16,0 3 3 0,-4 1 9 16,2 0 18-16,0 2-15 0,1 4-12 15,3 5 6-15,0 2 0 0,5 0 18 16,2 2-18-16,1 0-3 0,5 2 0 15,3 0 22-15,0 0 3 0,1-2-1 0,7 1-10 16,4-2-90-16,3 0 18 16,3-4 17-16,2 1 11 0,2-4 1 0,4-2-51 15,2-1-81-15,0-4-116 0,3 0-118 16,-8-2-310-16,10-8-628 0</inkml:trace>
  <inkml:trace contextRef="#ctx0" brushRef="#br0" timeOffset="68445.28">19076 10393 1444 0,'0'0'595'0,"0"0"-203"0,0 0-67 0,0 0-116 16,0 0-148-16,0 0-35 15,0 0 9-15,0 0 13 0,0 0-13 0,0 0-6 16,0 0 6-16,-33 35 4 0,32-30 2 16,-1-1-19-16,1-1 1 0,-1 0 5 15,2-2-2-15,-3 0-4 0,3-1 7 0,0 0 15 16,0 0 16-16,-1 0 4 0,1-1 21 15,0-3-32-15,0-3-50 0,0-1 12 16,3-3 1-16,3-2 0 0,3-2 3 16,3-3-16-16,3 0-3 0,3 0-25 15,2 1 25-15,2 4 15 0,1 4 14 16,0 1 9-16,2 5-13 0,-2 2-7 16,0 1-15-16,-2 0 25 0,2 0 0 15,-4 2-3-15,-2 4-6 0,0 2-19 16,-2 2 2-16,-2 3 27 0,-1 4 9 15,-4 2-35-15,1 0-3 0,1 3 0 16,-3-1-19-16,0 1-15 0,-4-4-8 0,2 0-11 16,-4-2-26-16,-1-4-28 0,0-1-6 15,-9-1-20-15,1-4-26 0,-5 2-49 16,-2-4-157-16,-2 0-249 0,6-3-680 0</inkml:trace>
  <inkml:trace contextRef="#ctx0" brushRef="#br0" timeOffset="68718.33">19603 10079 810 0,'0'0'1252'0,"0"0"-882"0,0 0-41 16,0 0 5-16,0 0 7 0,0 0-72 15,0 0-130-15,0 0-92 0,0 0-46 16,0 0-1-16,0 0 85 0,50 3 4 15,-42 12-11-15,1 3-16 0,-3 2-15 16,-1 2-25-16,-2 2-19 0,-3 2 0 16,0 1-2-16,0 1-1 0,-3-1-21 15,-4 2-16-15,-2-3-16 0,-3 2-50 16,0-4-77-16,-2-1-136 0,2-2-104 16,0-4-52-16,1-5-136 0,2-2-447 0,5-6 62 15</inkml:trace>
  <inkml:trace contextRef="#ctx0" brushRef="#br0" timeOffset="68844.81">19577 10486 96 0,'0'0'593'0,"0"0"-36"0,0 0 3 15,0 0-135-15,0 0-121 0,0 0-53 0,0 0-26 16,77-69-26-16,-55 62-49 0,3 1-71 16,4 3-61-16,4 1-18 0,6 2-2 15,0 0-20-15,4 2 6 0,-1 2 13 16,-1 2-90-16,-3 0-101 0,-7-1-50 16,-6-1-101-16,-2-1-131 0,-8 0-271 15,-3-2-409-15</inkml:trace>
  <inkml:trace contextRef="#ctx0" brushRef="#br0" timeOffset="73788.28">8354 14502 245 0,'0'0'707'16,"0"0"-368"-16,0 0-154 0,0 0 14 15,0 0 41-15,0 0-81 0,0 0-100 16,0 0 5-16,0 0-12 0,-32-55 7 15,29 51 38-15,2 0 64 0,1 0 58 16,-2 2-48-16,1-1-37 0,1 0-25 16,-1-1 3-16,-1 1-4 0,1-1-35 0,-1 0-6 15,1-1-66-15,-1 0 27 0,1 0 23 16,1 1 0-16,-2 1-14 0,2 2-2 16,0 1 6-16,0 0-41 0,0 0-63 15,0 2-57-15,0 5-67 0,0 3-20 16,5 5 207-16,2 7 54 0,6 7-38 15,1 4 38-15,1 5-13 0,1 0-9 16,-2 1-31-16,-1 0 35 0,-3 0-34 16,-4 0 41-16,2 1-2 0,-6-3-19 15,-2-1 4-15,0-2-4 0,0-5-13 16,0-3-9-16,0-5-35 0,0-4 7 16,0-6-10-16,0-2 22 0,0-5-3 0,0-2-10 15,0-2 15-15,1 0 14 0,1 0 15 16,1 0 4-16,0 0-15 0,-2-1 5 15,2-1-9-15,4-2-47 0,3 0-43 16,9-3 90-16,13-3 29 0,14-3-29 0,11-5-134 16,10-2-180-16,2-2-88 15,-1 1-136-15,-18 7-236 0</inkml:trace>
  <inkml:trace contextRef="#ctx0" brushRef="#br0" timeOffset="74255.7">9147 14569 1934 0,'0'0'599'16,"0"0"-254"-16,0 0-89 0,0 0 63 16,0 0 57-16,0 0-105 0,-97-13 6 15,59 25-277-15,-10 3-15 0,-7 2-682 16,1 1 697-16,4 0 101 0,9 1-101 0,11-1-6 15,4 0-41-15,8 2 12 16,6-2 3-16,2 1 4 0,9-1-10 0,1-1 0 16,7-2-45-16,9-1-63 15,7-2-30-15,7-2 22 0,6-2 20 0,6-3 31 16,4-4 22-16,4-1 4 0,1-1-33 16,-1-6-36-16,-1-3-29 0,0-1-61 15,-5-2 161-15,-1-3 58 0,-7 0 17 0,-3-2 29 16,-6-2-3-16,-2 1 32 0,-8 0 82 15,-6 0 90-15,-5 1 12 0,-6 1-32 16,-4 0-4-16,-9 2-14 0,-1-1-61 16,-5 3-29-16,3 3 6 0,3 1 31 15,2 3-3-15,3 3-35 0,5 2-32 16,-1 1-69-16,3 0-44 0,1 7-41 16,0 5 34-16,0 4 29 0,4 2-9 15,5 0-10-15,5 2-67 0,3-2-41 0,2 0-30 16,1-1 16-16,3-3-42 0,-4-1-14 15,3-3-26-15,-1-2-31 0,-1-4-172 16,-5-1-229-16</inkml:trace>
  <inkml:trace contextRef="#ctx0" brushRef="#br0" timeOffset="74528.73">9479 14212 1859 0,'0'0'464'0,"0"0"-141"16,0 0 69-16,0 0-28 0,0 0-53 16,0 0-100-16,0 0-57 0,0 0-101 15,0 0-53-15,0 0-101 0,-31-20 20 0,35 37 81 16,3 4 81-16,1 8-14 16,0 3-1-16,-2 3-20 0,-2 0 17 0,2 1-32 15,0 0-6-15,1 0-25 0,-1-3-3 16,-1 1 2-16,1-4-92 0,-4 0 9 15,-2-1-55-15,0-4-93 0,-2 1-107 16,-5-4-92-16,0-2-49 0,-2-4-268 0,2-5-564 16</inkml:trace>
  <inkml:trace contextRef="#ctx0" brushRef="#br0" timeOffset="74916.48">9485 14669 16 0,'0'0'825'0,"0"0"-154"0,0 0-206 15,0 0-83-15,0 0-139 0,0 0-56 16,0 0-91-16,44-69-48 0,-19 58-29 15,7-1-15-15,1 1-2 0,2 1 14 16,-1 0-16-16,-2 2-3 0,-3 3-10 16,-6 1-26-16,-1 3-60 0,-2 1-40 15,-4 0 10-15,-1 1 39 0,1 2 19 0,2 1 22 16,-4-3 35-16,3 0 14 0,-1-1 23 16,0 0-10-16,2 0-10 0,-1-2 65 15,1-5 9-15,0 0 4 0,2-4-13 16,-3 1-30-16,2-2-12 0,-5 0 32 0,-1 3 26 15,-7-2 35-15,-3 4 54 0,-3 0 15 16,-3 1-20-16,-9 2-60 0,-6 1-79 16,-4 3-10-16,-7 0-16 0,-1 3 0 15,-3 4 54-15,0 4-10 0,1 2-9 16,3-1-16-16,3 1-2 0,7 3-20 16,5-2-19-16,3 0-3 0,6 1-7 15,4 2-2-15,1 1 3 0,6 1 2 16,8 1 4-16,5-2-16 0,4-1-88 15,6-2 33-15,2-2 14 0,1-4-26 16,3-1-26-16,-4-5 22 0,-2-3-65 16,-3 0-90-16,-6-2-101 0,0-6-187 15,-2-2-178-15</inkml:trace>
  <inkml:trace contextRef="#ctx0" brushRef="#br0" timeOffset="75174.39">10173 14511 1502 0,'0'0'540'0,"0"0"-181"0,0 0 9 0,10-81 17 16,-2 63-34-16,4 3-114 0,7 4-98 15,-2 4-64-15,5 4-25 0,1 3 1 16,-1 3-1-16,3 8 3 0,-2 3-6 16,0 3 9-16,-3 2-15 0,-8 0-41 15,-2 2-13-15,-1 0-2 0,-8-2 12 16,-1 1-13-16,0-2-15 0,-1-2-13 16,-6-3-3-16,1-3-15 0,0-3 46 15,3-2 16-15,2-4 50 0,1-1 25 16,-2 0 13-16,2-6-88 0,0-3 0 15,5-5-22-15,6-6-53 0,11-1-31 0,5-7-8 16,11 0-21-16,6 0-61 0,5 1-26 16,2 3-27-16,-1 4 31 0,-1 3-52 15,-5 3-40-15,-3 4-141 0,-6 2-251 16,-4 2-322-16</inkml:trace>
  <inkml:trace contextRef="#ctx0" brushRef="#br0" timeOffset="75496.53">11014 14325 368 0,'0'0'470'0,"0"0"-102"16,0 0 29-16,0 0-10 0,0 0-66 15,0 0-85-15,0 0-46 0,-95 54-13 16,68-38-4-16,-1 3-48 0,1-1-17 16,5-2-38-16,6 0-70 0,4-1-10 15,4-2-16-15,4-1-2 0,4-2 9 16,0-1 18-16,4-3-3 0,5 1-31 0,5-3-3 16,1-2 15-16,8-1 11 0,1-1-1 15,4 0-19-15,2-2-26 0,-1-6 26 16,-2-2-29-16,-1-3 61 0,-3-2 0 15,-3 0 23-15,-4 1 9 0,0 0-7 16,-4 1-25-16,-2 3 0 0,1 1 61 16,-5 1-9-16,1 3-17 0,-1 2-16 15,0 2-19-15,-2 1-64 0,2 0 35 0,1 2 29 16,-1 5 29-16,4 0-29 0,-4 0 0 16,-2 0-48-16,-1-1-13 0,1-1-29 15,-1 1-35-15,-1-4-26 0,2-1-10 16,0-1-27-16,3 0-29 0,5-3-91 0,5-8-359 15</inkml:trace>
  <inkml:trace contextRef="#ctx0" brushRef="#br0" timeOffset="75694.55">11550 14001 1969 0,'0'0'477'0,"0"0"-152"15,0 0 67-15,0 0-16 0,0 0-70 16,0 0-29-16,0 0-84 0,0 0-193 15,0 0-50-15,0 0 50 0,-40 7 53 16,40 21-9-16,4 4-32 0,2 4 7 0,3 0-18 16,5 2 1-16,2 0 14 0,4 0-16 15,3-1-18-15,-1-1-103 0,1 0-108 16,-4-1-149-16,-5-1-166 0,-4-9-154 16,-6 7-830-16</inkml:trace>
  <inkml:trace contextRef="#ctx0" brushRef="#br0" timeOffset="76438.64">13212 13869 1660 0,'0'0'542'0,"0"0"-222"16,0 0-36-16,0 0-2 0,0 0-36 15,0 0-33-15,0 0-26 0,0 0-30 0,0 0-44 16,0 0-37-16,0 0-54 16,-29-19-22-16,29 25-58 0,2 6 58 0,4 4 42 15,-1 5 11-15,5 2 28 16,0 3-13-16,3 1-31 0,-1 0-37 0,0 1-2 15,0 2 2-15,0 0 3 0,-2-2 22 16,1 1-23-16,-5-2 14 0,0 0-16 0,-3-2-14 16,-3-2-60-16,0-2-73 15,0-2-76-15,-4-2-77 0,-2-3-139 0,-3-3-103 16,1-3-284-16,-3-2-661 0</inkml:trace>
  <inkml:trace contextRef="#ctx0" brushRef="#br0" timeOffset="76739.58">13053 14317 615 0,'0'0'1231'0,"0"0"-874"0,0 0-147 15,0 0-16-15,0 0 9 0,110-74-36 16,-68 59-13-16,4-2-100 0,4 0 10 16,1 5 0-16,-5 0 0 0,-7 3-14 15,-3 1-15-15,-7 5-12 0,-6 0 9 16,-5 0 2-16,-4 3-2 0,-2 0 12 15,-3 0 10-15,-2 0 3 0,-2 0 0 0,-2 0-7 16,-2 0 0-16,1 6-6 0,0 1 6 16,1 4 7-16,0 1 0 0,1 4-10 15,1 0-6-15,1 4-10 0,2-1-13 16,1 0-18-16,-1 0-12 0,0-4-29 16,-2-2-65-16,0-3-61 0,-3 0-34 15,0-2-78-15,0-2-72 0,0-2-57 16,0-2-113-16,1-2-307 0,1 0-435 15</inkml:trace>
  <inkml:trace contextRef="#ctx0" brushRef="#br0" timeOffset="76839.31">13748 14066 1221 0,'0'0'732'0,"0"0"-362"16,0 0-112-16,36-84-87 0,-29 67-97 16,-1 6-74-16,-3 4 0 0,-3 7-96 0,0 0-318 15,0 7-121-15,0 1-292 0</inkml:trace>
  <inkml:trace contextRef="#ctx0" brushRef="#br0" timeOffset="77569.39">13985 14266 2050 0,'0'0'612'0,"0"0"-316"0,0 0-8 0,0 0 52 16,0 0-27-16,0 0-65 0,0 0-61 15,0 0-51-15,0 0-49 0,0 0-45 0,0 0-42 16,-6-9-37-16,29 3 3 16,1 0 15-16,7 0 18 0,-1-3 1 15,2 3 13-15,2-2 11 0,-1-1-13 16,0 0-11-16,-1 0-25 0,-3-1-18 0,-6 0 18 15,-3 1 24-15,-8 2 1 0,-5-1 0 16,-6 3 34-16,-1-1-3 0,-10-1-31 0,-7 1-25 16,-10 0-37-16,-8 2 6 15,-10 0 1-15,-2 4-4 0,-7 0 18 0,1 0 19 16,3 4 8-16,2 3 14 0,6 1 28 16,6 3 6-16,4 2-6 0,8 1-28 15,4 1-9-15,5 0-16 0,7 3 3 16,4-1-3-16,4 0-12 0,3 1-1 15,9-1 13-15,4 1 23 0,4 0 0 16,3 0 2-16,3-3 2 0,2 1 20 16,2-3-22-16,4-3-1 0,3-2 1 15,2-3 10-15,1-5 9 0,4 0 12 16,1-5-28-16,-2-7 0 0,-2-2-3 16,-4-4 28-16,-5-3-9 0,-5-2 0 15,-4 0 9-15,-8-2 9 0,-4 1-6 0,-5-1 10 16,-3 1-7-16,-3 1 3 0,0-2 28 15,-3 4-4-15,-3-1 4 0,1 1-6 16,0 2 8-16,4 2 1 0,0 4-1 0,1 4 13 16,0 4-16-16,0 4-61 0,0 1-3 15,1 0-70-15,7 2-46 0,1 9 11 16,7 3 89-16,6 5 16 0,4 3 2 16,5 2-2-16,1 4 2 0,6-2-1 15,-1 0 0-15,0-1 32 0,-7-5 7 16,-5-1-13-16,-9-3-8 0,-7-3-4 15,-6-3 0-15,-3-1 10 0,-5 0 8 16,-11-1-8-16,-7-2-25 0,-7 0-12 0,-2-2-43 16,-5-3-37-16,1-1-56 0,8 0-90 15,5 0-44-15,9-4-26 0,8-2-126 16,6 3-235-16,2-1-662 0</inkml:trace>
  <inkml:trace contextRef="#ctx0" brushRef="#br0" timeOffset="77726.48">15108 14296 1223 0,'0'0'1013'0,"0"0"-528"0,0 0-26 16,0 0-49-16,0 0-94 0,0 0-37 15,0 0-64-15,0 0-82 0,0 0-53 16,0 0-24-16,50 3-56 0,-50-3-40 16,0 0-96-16,-2 1-94 0,1 1-115 15,-1 1-211-15,-1 4-59 0,2-2-178 16,-5 4-1015-16</inkml:trace>
  <inkml:trace contextRef="#ctx0" brushRef="#br0" timeOffset="79741.38">18459 13965 1216 0,'0'0'1277'0,"0"0"-919"16,0 0-275-16,0 0-19 0,0 0 74 16,0 0 25-16,0 0-23 0,-72 66-26 15,61-47-47-15,1 3-13 0,1-3-1 16,3 1-27-16,2-2-26 0,4 0 0 16,0-1-13-16,0-1 0 0,0 1-66 0,4-3-50 15,-1 0-56-15,4 0-93 0,-1-5-62 16,5 2-61-16,3-6-189 0,-2-3-429 15</inkml:trace>
  <inkml:trace contextRef="#ctx0" brushRef="#br0" timeOffset="80417.86">20042 13521 96 0,'0'0'750'0,"0"0"-245"0,0 0-138 15,0 0-42-15,0 0-46 0,0 0-40 16,42-69-17-16,-40 61-55 0,-2 0-22 15,0 5-5-15,0-3-19 0,0 2-9 16,-2-1-8-16,-4 4 7 0,-5-1-60 0,-3 0-51 16,-7 2 0-16,-3 0-51 0,-6 7 7 15,-5 2 15-15,-2 3 1 0,1 1 6 16,0 2-48-16,3 0 13 0,1 1-35 16,3-1-4-16,4 0-26 0,3-1-19 15,9 1 3-15,4-2-7 0,6-2-6 16,3-2 2-16,3 0 52 0,10-2 97 0,4-1 7 15,5-1 106-15,4-1 23 16,7-1 9-16,2 0-10 0,7 0-10 0,0 1-45 16,0 0-3-16,3 1-32 0,-3 0-16 15,1 2-4-15,-4 0-6 0,-3 2 17 16,-2 1 24-16,-6 2-34 0,-5 0-10 16,-10-2 6-16,-6 2-6 0,-7-2-14 15,0 0 42-15,-14 5 45 0,-5-3 6 16,-7 2-35-16,-5-1-40 0,-4 2-20 15,-4-3-2-15,0-2-10 0,0 1-64 16,-2-5-32-16,0-1-35 0,2-3 31 0,2-2-66 16,4 0-44-16,4-4-6 0,9-2-89 15,8-2-238-15,5 2-275 0</inkml:trace>
  <inkml:trace contextRef="#ctx0" brushRef="#br0" timeOffset="80655.05">20513 13628 1550 0,'0'0'676'0,"0"0"-285"0,0 0-50 15,0 0-53-15,0 0-81 0,0 0-71 16,0 0-123-16,0 0-13 0,0 0 0 0,0 0 38 16,1 57 13-16,-1-31-45 0,0-1-6 15,6 1 0-15,3 0 18 0,-1-2-15 16,0 0 0-16,0-3 13 0,-1-3-16 15,-2-2-89-15,-1-2-113 0,-2-3-98 16,0 0-60-16,-2-2-46 0,0-1-272 16,0-5-561-16</inkml:trace>
  <inkml:trace contextRef="#ctx0" brushRef="#br0" timeOffset="80914.39">20498 13524 1474 0,'0'0'653'0,"0"0"-368"0,0 0-68 16,0 0-5-16,83-58-16 0,-49 45-62 15,6 3-38-15,1 3 3 0,1 5-19 16,-1 2-46-16,-4 0-14 0,-7 7 18 16,-6 4 0-16,-8 3-38 0,-8 2-20 15,-5 2 20-15,-3 1 35 0,-14 1 26 16,-9 2 27-16,-5 0-22 0,-6 0-47 15,-2 1-19-15,-1-1-116 0,2-1 27 16,6-3-44-16,6 0-128 0,6-3-82 16,3-1-70-16,8-1-189 0,3-5-436 15</inkml:trace>
  <inkml:trace contextRef="#ctx0" brushRef="#br0" timeOffset="81306.87">21269 13623 874 0,'0'0'710'0,"0"0"-330"0,0 0-104 0,25-67 69 16,-25 48-3-16,-3 2-19 0,-4 4-74 15,-2 2-63-15,0 2-28 0,-2 1-32 16,-1 4-25-16,-2 0-42 0,0 3-24 16,-2 1-34-16,1 0-1 0,1 2-25 15,0 3 3-15,-1 5 3 0,4-1-6 16,1 2-4-16,0 2-12 0,2 0-40 15,4-2-20-15,1 4-16 0,2-3-19 16,1-3 3-16,1 3 3 0,6-3 15 0,3-1 19 16,0-3 28-16,2 0 68 0,2-3 10 15,-1-1 70-15,2-1 51 0,-1 0 25 0,3-6 3 16,-3 1-7-16,-1 1-4 0,1-1-16 16,-4 0-19-16,1 3-31 0,-3-2-14 15,0 0 4-15,0 1-23 0,2 1-12 16,-2-1-37-16,0 2-40 0,1-2-10 15,0 3 10-15,1 0 18 0,2 0 10 16,-2 0-35-16,0 0-18 0,1 3-43 16,0-1-39-16,0 4-33 0,2-2-76 15,0 1-114-15,3-2-71 0,1 0-67 16,-2 0-258-16,9-3-598 0</inkml:trace>
  <inkml:trace contextRef="#ctx0" brushRef="#br0" timeOffset="81733.4">21839 13408 1798 0,'0'0'461'0,"0"0"-193"0,0 0 51 0,0 0-65 15,0 0-50-15,0 0-38 0,-98-21-55 16,75 21-64-16,1 4-15 0,3 4-10 16,4 0-22-16,4 2-30 0,3 2-18 15,3-1 7-15,5 2-3 0,0 0 12 16,0 0 30-16,3 1 0 0,5-2-11 15,3-1 13-15,3-1 0 0,2 1-48 16,3-4 0-16,3 0 10 0,-1-3 6 16,7-3-6-16,1-1-39 0,1-1-15 15,0-6-30-15,2 0-3 0,-2-4-7 16,-1 1 16-16,-3-2 32 0,-3 4 51 16,-7-2 24-16,-4 2 9 0,-3 0 129 0,-6 1 106 15,0 1-7-15,0-2-8 16,-2 2-9-16,2-1-9 0,-1 1-22 0,-1 2-23 15,1 0-7-15,-1 3-34 16,-1-1-51-16,3 2-50 0,-3 0-15 0,0 0-55 16,1 0-54-16,1 0-29 0,1 7 34 15,2 2 104-15,-2 3 0 0,2-1-36 0,-2 2-42 16,0 0-23-16,0-1-28 0,0-1-55 16,-1-1-30-16,-1-1-23 0,1-2-10 15,-1-1-27-15,2-1-63 0,0-2-238 16,2 0-252-16,0-3 88 0</inkml:trace>
  <inkml:trace contextRef="#ctx0" brushRef="#br0" timeOffset="82040.97">22190 13242 1233 0,'0'0'644'0,"0"0"-293"16,0 0-83-16,0 0-42 0,0 0-97 16,0 0-81-16,0 0-16 0,0 0 3 15,0 0 20-15,97-30 25 0,-77 29-3 16,2-2-26-16,-4 1-10 0,-2-2 30 16,-3 0 5-16,-3-2 0 0,-4 0 0 15,-1-1-16-15,-2 0-3 0,-3 0 3 16,0 0 38-16,-5 1-19 0,-5 0-79 0,-6-1-19 15,-1 2-38-15,-5 1-28 0,-1 3-25 16,1 1-8-16,2 0-34 0,0 6-39 16,7 3-66-16,0 3-74 0,6 2-70 15,1 0-197-15,3-1-473 0</inkml:trace>
  <inkml:trace contextRef="#ctx0" brushRef="#br0" timeOffset="82767.4">22433 13389 473 0,'0'0'1818'16,"0"0"-1221"-16,0 0-244 0,0 0-67 15,0 0-55-15,0 0-67 0,0 0-52 0,0 0-48 16,0 0-64-16,0 0-39 0,1 1-21 16,-1-1-6-16,0 1 3 0,0-1 0 15,0 0 13-15,3 0 9 0,-3 0 19 16,0 0 22-16,1 0 9 0,1 0-9 15,0 0 0-15,4-1 22 0,2-2 35 16,0-2-25-16,5-1-20 0,0-3-11 16,1-1 15-16,1-3 3 0,1-1-3 15,-2-1-16-15,3 1-1 0,-3 0-28 16,1 1 26-16,-2 4-11 0,2 0 14 16,-5 3 35-16,-3 0-7 0,-1 5 26 15,-3 0 15-15,-2 1-12 0,2 0-57 16,-2 0-9-16,1 0-46 0,2 0-1 0,3 5 12 15,5 1 22-15,2 1 20 0,2 1 0 16,1 2-20-16,2-1 3 0,-1 0 6 16,2 0-2-16,-1-1-55 0,5-2-9 15,0 0 13-15,4-3-4 0,-1 0-16 0,0-1-9 16,1-2 9-16,-5 0 25 0,0 0 42 16,-1-5 3-16,-6-2 7 0,-1-2 9 15,-4 0 41-15,-3-2-15 0,-1 2 9 16,-2 0 38-16,-3 1 32 0,-2 2-22 15,0 0-20-15,0 0 4 0,0 1-17 16,-5 3-36-16,-1-1-14 0,-1 3-41 16,-2 0-45-16,-1 0-22 0,-1 3-25 15,2 3-27-15,2 1-57 0,2 0 11 0,1 0 35 16,4 1 10-16,0-2 28 16,3 1 49-16,4-2 38 0,3-1 46 0,1 1 4 15,3-3 51-15,0 1 13 16,0-3 13-16,1 0 9 0,2 0 23 15,-2 0 19-15,0 0 13 0,0 0 35 0,1 0 12 16,-2 0 5-16,1 0-35 0,-5 0-41 16,1 0-18-16,-2 0-2 0,-3 2-16 15,1 2-9-15,-1 3-7 0,2 0-1 0,1 8-2 16,1 3-4-16,1 3 0 0,-3 4 3 16,-2 3 22-16,-4 1-7 0,-2-1-31 15,0 0-12-15,-8-2 0 0,-4-1-10 16,-2-4-27-16,-6-2-30 0,-4-3-50 15,-7-2-50-15,-8-3-62 0,-1 1-136 16,-5-1-132-16,-3-3-172 0,15-1-401 0,-10-2-780 16</inkml:trace>
  <inkml:trace contextRef="#ctx0" brushRef="#br0" timeOffset="84811.28">24587 13266 264 0,'0'0'1540'0,"0"0"-1076"0,0 0-193 16,0 0-74-16,0 0 18 0,0 0-13 15,0 0-52-15,0 0-76 0,0 0-43 16,0 0-15-16,-31 13 3 0,20-6-3 0,0-1-4 16,2 2-12-16,0-1-3 15,5 1-10-15,1 0-12 0,2 1-4 0,1-1 13 16,0 2 0-16,0-2 0 0,6 2-9 16,2-2-33-16,5-2 1 0,0 1-23 15,6-2 16-15,0-2 64 0,2-2 27 0,-1-1 33 16,-4 0 36-16,1-7 19 15,-8-2 38-15,-1-2 14 0,-6-3-12 0,-2-4-14 16,0-2-21-16,-5-2-64 0,-3 1-56 16,0 1-25-16,-2 2-31 0,2 4-61 15,0 2-97-15,3 2-48 0,4 4-147 16,1 3-196-16,0 0-736 0</inkml:trace>
  <inkml:trace contextRef="#ctx0" brushRef="#br0" timeOffset="85112.83">24993 13343 931 0,'0'0'772'0,"0"0"-211"0,0 0-121 15,0 0 6-15,0 0-86 0,0 0-160 0,0 0-40 16,0 0-19-16,0 0-11 0,-26-70-77 16,11 51-29-16,0-5-23 0,-2-1 1 15,1-4 26-15,-1-1-10 0,2-4-14 16,3-2 39-16,3-1-24 0,3 1 15 15,4 2-16-15,2 7 17 0,0 7-8 16,3 4 1-16,2 6-28 0,4 2-1 16,-1 2-17-16,6-1-16 0,6 1-7 0,5 1 4 15,7-1 22-15,5 4 15 16,1 1-38-16,-2 1-61 0,-1 1-33 16,-7 8-44-16,-3 2-35 0,-4 7-30 0,-8 3-49 15,-7 1-76-15,-6 5-60 0,-12 0-93 16,-2-6-458-16</inkml:trace>
  <inkml:trace contextRef="#ctx0" brushRef="#br0" timeOffset="85234.63">24865 13211 440 0,'0'0'985'15,"0"0"-601"-15,0 0-108 0,0 0 19 0,0 0 50 16,0 0-62-16,0 0-75 0,0 0-170 16,0 0-38-16,102-6-19 0,-52 2 3 15,4 0 3-15,2 1 13 0,-4 1-105 16,-3-1-94-16,-4 1-68 0,-9-1-202 15,-12 1-593-15</inkml:trace>
  <inkml:trace contextRef="#ctx0" brushRef="#br0" timeOffset="85672.29">25783 12837 2232 0,'0'0'684'0,"0"0"-303"0,0 0-48 0,0 0-52 15,0 0-86-15,0 0-82 0,0 0-69 16,0 0-44-16,0 0-43 0,0 0-20 16,13 7 63-16,-7 4 66 0,1 4-13 0,0 2-22 15,3 3-28-15,-2 2-2 0,-3 3 2 16,1-1 19-16,-4 1 6 0,-2-1-10 15,0 0-17-15,-8 0 1 0,3-2-2 16,-4-2 2-16,0 1 2 0,1-3-1 16,3-3-3-16,-1-2 0 0,4-3-13 15,-1-2 11-15,2-2 0 0,1 0-10 16,0-2-1-16,0 1-5 0,0-2 5 16,6 1 10-16,0 2-19 0,6-4-24 15,5 2 11-15,4-2 23 0,4-2 10 16,6 0-1-16,0 0 0 0,1-3-63 0,-3-2-13 15,-5-1-21-15,-7 2-29 16,-2 1-26-16,-5-1 0 0,2 1-42 16,-4-1-33-16,0 2-1 0,3-2-17 15,-1 0-69-15,0 0-140 0,0 0-321 0</inkml:trace>
  <inkml:trace contextRef="#ctx0" brushRef="#br0" timeOffset="86445">26485 13094 108 0,'0'0'805'0,"0"0"-219"15,0 0-144-15,0 0-20 0,0 0-103 16,0 0-49-16,0 0-55 0,0 0-23 16,-36-67-87-16,20 59-39 0,0 2 13 15,-2 0-22-15,2 0-6 0,-4 2-13 16,2 2 6-16,2 1-10 0,-1 1 14 16,3 0-4-16,-1 0-7 0,2 5-30 15,0 3-7-15,2 2-25 0,1 3-4 16,2 2-2-16,2 2-7 0,3 1 10 15,3 0-10-15,0 0-38 0,0 0-22 16,6-1-13-16,0-3 13 0,2-1 18 0,0-3 16 16,2-2 23-16,-1-2-4 0,0-2 45 15,-1-3 10-15,2-1 38 0,1 0 19 16,-3 0 9-16,4-6 23 0,-4-2-4 16,3-1-16-16,1-4-25 0,1 0 6 15,2-1-35-15,-4-1-23 0,0 2 39 0,-2 1 19 16,0 4-19-16,-2 2-7 15,-4 2-21-15,0 3-13 0,1 1-29 0,-2 0-30 16,1 0-42-16,-1 2-13 0,3 5 23 16,-1 3 5-16,2 1-38 0,0 0-45 15,1 2-20-15,-1-1-52 0,2 1-14 16,1-2-29-16,5-2-60 0,0 0-105 16,-3-4-163-16,6-3-203 0</inkml:trace>
  <inkml:trace contextRef="#ctx0" brushRef="#br0" timeOffset="86715.4">26819 12682 1982 0,'0'0'754'16,"0"0"-407"-16,0 0-66 0,0 0 49 15,0 0 16-15,0 0-77 0,0 0-95 0,0 0-108 16,0 0-66-16,0 0-37 0,0 0-31 15,6-25-50-15,1 36 72 0,3 5 46 16,2 7 62-16,-2 2-3 16,1 2 0-16,-2 1-10 0,-1 2-49 0,-3 0-1 15,1-1-11-15,-5 1 9 0,-1 0-47 0,0-1-37 16,0-3-74-16,-4-2-100 0,-4 0-108 16,-3-5-38-16,-4-1-72 0,2-3-168 15,2-6-507-15</inkml:trace>
  <inkml:trace contextRef="#ctx0" brushRef="#br0" timeOffset="87426.48">26768 13058 313 0,'0'0'1327'0,"0"0"-837"16,0 0-140-16,0 0-69 0,0 0-31 0,0 0-55 16,0 0-48-16,77-51-29 0,-56 44-13 15,5 3-23-15,2-2-22 0,4 0 0 16,1 1-19-16,0-1-13 0,-1 1-6 15,1-2-3-15,2 1 3 0,-8-2 0 16,2 1-22-16,-2-1 0 0,-1-2-13 16,-3 0 1-16,0-1-13 0,-4 1 9 0,-2-1 16 15,-4 0 1-15,-1-1 15 0,-4 1 15 16,-3-1-30-16,-2 0-1 0,-2 5-20 16,-1 0 14-16,0 3 6 0,0 1 16 15,-6 1-16-15,3 1-16 0,-4 0-6 16,-3 0-22-16,2 1-3 0,-3 0 6 15,-3 0 12-15,2 3 4 0,1 2 6 16,0 2-9-16,0 2-7 0,2 0-6 16,1 2-4-16,2 2 7 0,1 0 6 15,2 1 4-15,1 0 5 0,2 2 8 0,0-2 14 16,2-1 1-16,3 1 1 0,4-4 0 16,2 2 0-16,3-3 21 0,0-2 7 15,3-1 34-15,3-4 26 0,1 1-7 16,3-2-25-16,1-1-22 0,2 0-16 15,-1-4 0-15,-3-2 12 0,-3-2-3 16,0-2 10-16,-4-4 3 0,-1-2-41 0,-4 2-1 16,-2 0-30-16,-5 3 31 0,-1 0 37 15,-3 5-9-15,-3 1-28 0,-2-1-40 16,-3 3-7-16,-1 0-4 0,2 1 1 16,-3 2-10-16,5 0-3 0,-3 0 9 15,2 0 16-15,0 0 13 0,3 0-1 16,3 1-21-16,0 0-78 0,0 0-9 15,0-1 26-15,0 3 31 0,1-1 77 16,3 1 6-16,3 0 42 0,2-2 20 0,3 2 2 16,3-2 3-16,3 0-9 0,2-1-23 15,1 0 7-15,0 0-3 0,-3 0-10 16,0 0-20-16,-8 0 14 0,-1 0 9 16,-6 0 13-16,-1 0 12 0,0 0-3 15,0 0-16-15,-2 0-44 0,3 0-37 0,-1 1-42 16,2 3 10-16,1 1 43 15,0 2 26-15,3 0 0 0,-1 1-22 0,-2 1-48 16,3-1-12-16,-2 1-17 16,-1 0-35-16,4-3-55 0,-2 4-36 0,2-4-33 15,2-1-3-15,2 0-57 0,4-1-238 16,-4-3-494-16</inkml:trace>
  <inkml:trace contextRef="#ctx0" brushRef="#br0" timeOffset="87758.29">28050 12912 104 0,'0'0'1085'0,"0"0"-711"0,0 0-133 0,0 0 12 16,0 0-104-16,0 0-13 0,0 0-45 0,0 0-20 15,-88-55 3-15,77 55-45 16,-1 0-29-16,3 5-23 0,1 2-2 0,1-1 2 16,1 1 10-16,2-2 0 0,1 1 10 15,1 1-13-15,2-1 0 0,0-1-62 16,0 0 20-16,0 1 29 0,5-4 6 15,-1 1 7-15,0-1 16 0,5-1 27 16,-1 1 63-16,1-1 11 0,3-1-8 16,-4 0-2-16,5 1 2 0,-1-1 16 15,-1 0 10-15,0 2-10 0,-2-1-23 16,2 0-15-16,-3 3-36 0,4 0 0 16,-1 3-3-16,1-1 0 0,2 3-1 0,-1-1-15 15,2-1-16-15,-2 0-15 0,-1-3-23 16,0-1-29-16,-2-3-28 0,0 0-14 15,0 0-48-15,-1 0-42 0,1-6-85 16,-1-3-147-16,-3 0-356 0</inkml:trace>
  <inkml:trace contextRef="#ctx0" brushRef="#br0" timeOffset="88040.77">28505 12516 1911 0,'0'0'538'0,"0"0"-209"0,0 0 59 16,0 0 19-16,0 0-88 0,0 0-133 16,0 0-101-16,0 0-76 0,0 0-9 15,0 0-41-15,0 0 41 0,25 6 78 16,-16 8-3-16,-1 2-19 0,1 2-13 16,1 4 16-16,-3 2-18 0,1 2-26 15,0 1-13-15,1 3 20 0,-2 0 12 16,0 0-7-16,1 0 1 0,-3-2-28 15,-1-1 0-15,-2-2-34 0,-2-3-49 16,0-1-94-16,-6 0-41 0,1 0-100 16,-6-3-91-16,1-1-122 0,-3-2-18 0,5-4-486 15</inkml:trace>
  <inkml:trace contextRef="#ctx0" brushRef="#br0" timeOffset="89603.65">25147 14402 2262 0,'0'0'607'15,"0"0"-366"-15,0 0-78 0,0 0 145 16,0 0 58-16,0 0-96 0,0 0-93 15,0 0-63-15,0 0-52 0,0 0-31 16,0-34-21-16,0 34-10 0,0 1-31 0,0 6-15 16,3 3 6-16,2 7 40 15,1 6 18-15,1 4-2 0,0 4-4 0,4 4-11 16,-2 0-1-16,-1 0-3 0,0-2 1 16,-4 0-1-16,1-2-143 0,-4-2-87 15,-1-3-69-15,0-1-106 0,0-1-116 16,-4-6-92-16,-12 4-734 0</inkml:trace>
  <inkml:trace contextRef="#ctx0" brushRef="#br0" timeOffset="89954.56">25034 14838 1748 0,'0'0'539'0,"0"0"-322"0,0 0-91 0,93-27-46 15,-51 18 10-15,7 1-9 16,4-2-30-16,1 2-12 0,-4 1-17 0,-11-3-19 16,-7 3-3-16,-10-1 0 0,-9 0 0 15,-3-1 39-15,-5 0-1 0,0 0-23 16,-2 0-15-16,1-1 0 0,-2 1 15 16,0 1 33-16,0 2 16 0,0 1 54 15,-2 1 54-15,0 3-11 0,0-1-19 16,2 2-25-16,-1 0-51 0,-1 0-63 15,0 0-3-15,3 4-72 0,-1 3 21 0,4 3 51 16,-2 3 16-16,0 2 3 0,5 2-16 16,-4 1 10-16,1 0-13 0,0 0-29 15,2-1-59-15,-6-1-60 16,2-1-49-16,-1-1-45 0,-3-1-110 0,0-2-64 16,-1-3-262-16,-10 0-789 0</inkml:trace>
  <inkml:trace contextRef="#ctx0" brushRef="#br0" timeOffset="90089.43">25612 14579 2096 0,'0'0'482'0,"0"0"-366"16,0 0 26-16,0 0-11 0,0 0-115 16,0 0-16-16,0 0-115 0,0 0-272 15,0 0-128-15,0 0-132 0,0 0-479 0</inkml:trace>
  <inkml:trace contextRef="#ctx0" brushRef="#br0" timeOffset="90918.52">25865 14752 1703 0,'0'0'574'16,"0"0"-309"-16,0 0-81 0,0 0-26 16,0 0-65-16,0 0-35 0,0 0 38 15,0 0-3-15,0 0-39 0,0 0-19 16,78-11-13-16,-53 5-19 0,1 0 10 15,2-2-13-15,0 1 0 0,-2-3-51 16,-2 1 16-16,2-1 35 0,-6-2 0 16,0 0 16-16,-5 0 3 0,-5 3 26 15,-1 0-1-15,-6 3 45 0,-1 0 51 16,-2 1-20-16,0 1-10 0,-2-1-22 0,-4 0-9 16,-4 0-45-16,-2 0-30 0,0-1-4 15,-5 1-4-15,0 3-9 0,1-1 10 16,-2 3-19-16,3 0 0 0,-1 0 1 15,3 0-11-15,2 5-2 0,-1 3-7 16,5 1 3-16,0 3-9 0,4 2 0 16,1 1 12-16,2 3 3 0,2 0-31 15,7 0 3-15,2-1 12 0,5-2 35 16,1-2 11-16,3-1 1 0,2-2-21 0,0-2 22 16,4-3 29-16,0-2 9 0,2-3 3 15,0 0 0-15,0-6-3 0,-2-5 0 16,-1-2 9-16,0-2 1 0,-4-3 27 0,-2-4 13 15,-2-1-44-15,0-3 35 0,-4 0 0 16,2 1-39-16,-2 1 75 0,-2 5 28 16,-1 2 27-16,1 6-62 0,-3 0-74 15,4 6-22-15,-5 0-11 0,0 3-1 16,3 2-31-16,0 0-24 0,2 2 14 16,4 6 41-16,0 2 43 0,4 4-15 15,0 3-7-15,2 1 1 0,1 2-10 16,-3 0-10-16,-6-2 16 0,-4-1-18 15,-3-5-3-15,-5 0-24 0,-2 0-1 16,-9-3 13-16,-7 0-13 0,-5 0-40 16,-5-3-65-16,0 1-118 0,-2-1-189 15,2-2-201-15,9 0-154 0,-2-4-852 0</inkml:trace>
  <inkml:trace contextRef="#ctx0" brushRef="#br0" timeOffset="92851.29">18530 16948 1635 0,'0'0'555'15,"0"0"-238"-15,0 0-91 0,0 0-36 0,0 0-49 16,0 0-39-16,0 0-54 0,0 0-45 16,0 0 0-16,-14 35 42 0,11-19 16 15,0 4-29-15,1-1-13 0,2-1-4 16,0 1-15-16,3-1-2 0,3-1 2 15,1-1 16-15,2-1 10 0,-2-2 2 16,0 1 1-16,-1-1 3 0,1-1-10 16,-3-1-9-16,-1-2-1 0,2 0 10 15,-4-1 4-15,1-1-26 0,-1-2-68 16,1 1-49-16,-2-4-46 0,0 1-67 16,0-2-46-16,0-1-37 0,0 0 5 0,-2-1 3 15,-5-7-362-15,2 1-89 16</inkml:trace>
  <inkml:trace contextRef="#ctx0" brushRef="#br0" timeOffset="93256.16">18521 16977 734 0,'0'0'1098'0,"0"0"-725"0,0 0-117 16,0 0 85-16,0 0-36 0,0 0-62 16,3-74-49-16,7 64-45 0,3-1-70 15,4 1-42-15,2 2-8 0,4 0-1 16,0 2 4-16,2 1 8 0,-3 3 1 15,2 2 0-15,0 0-38 0,1 3-3 16,1 6 25-16,0 1 35 0,1 2-22 16,-1 1-35-16,-4-2 9 0,-2 1 17 0,-6-1-17 15,-3-1-10-15,-5 0 14 0,-6-1-16 16,0 0 12-16,0 0 29 0,-8 1 11 16,-1 0-2-16,-5 1-25 0,-3-1-25 15,-2 0-9-15,2 1-78 0,-1-4-41 16,5 1-17-16,2-2 10 0,2-4 63 15,3 0 50-15,-1 0 22 0,1-2 16 0,1 0 9 16,0 1-24-16,0-1-1 0,0 2-19 16,-1 1 17-16,3 0-17 0,-3 2-19 15,3-1-3-15,3 2 10 16,0 2 5-16,0-1 4 0,7 2 19 0,7-2 3 16,8 2 0-16,9-3 32 0,10 1-30 15,8-3-2-15,1-1-19 0,2-3-114 16,-2 0-86-16,-8 0-21 0,-7-2-75 15,-5-2-131-15,-2-1-164 0,-10 1-443 16</inkml:trace>
  <inkml:trace contextRef="#ctx0" brushRef="#br0" timeOffset="93778.27">19220 17105 792 0,'0'0'704'0,"0"0"-152"16,0 0-163-16,0 0-66 0,0 0-76 0,0 0-112 15,0 0-113-15,0 0-19 0,0 0-3 16,0 0 0-16,0 0 58 0,72-50 15 15,-49 40-22-15,2 1 41 0,-1-2 4 16,1 1-27-16,-3-1-34 0,-2 0 0 16,-2 1 0-16,-5-1-7 0,-4 2-3 15,-5 1 26-15,-1 3 24 0,-3 0 10 16,-3 0-22-16,-4 0-31 0,-3 1-32 0,-4-1-42 16,1 1-5-16,-3 0 6 0,0 3 1 15,-1 0 11-15,2 1-2 0,-2 0 2 16,-1 2-5-16,1 3-4 0,-2 3 10 15,4 0-1-15,0 2-15 0,2 0 3 16,5 2 6-16,2 1-3 0,3 1-3 16,3 1 9-16,0 1 13 0,4-2 0 15,5 0 15-15,1-1-8 0,7-2 10 16,-1-2 1-16,4-3-12 0,5-1 13 16,2-2 21-16,5-2 17 0,0-1-12 0,1 0-14 15,-1 0 4-15,-4-1-3 0,-2-4-13 16,-4 0-49-16,0-1-30 0,-2-1 34 15,-3 1 26-15,0-1 19 0,-2-1 0 16,-1-1 19-16,-4 0 23 0,2 0 18 0,-4 0-19 16,0-2-3-16,-2 1 80 0,-1 1 52 15,-1 1-101-15,-1 3 22 0,0 0-19 16,-1 2-11-16,-1 2-2 0,1 1-15 16,-2 0-44-16,1 0-33 0,0 0-45 15,2 7-49-15,0 0 49 0,0 4 53 16,2 1 6-16,0 0-38 0,-4 1-38 15,1-3-107-15,-2 0 4 0,0-4-61 16,0-1-27-16,0-1-59 0,0-1-245 16,-2-2-542-16,-18-102 457 0</inkml:trace>
  <inkml:trace contextRef="#ctx0" brushRef="#br0" timeOffset="93916.24">19872 16809 1000 0,'0'0'1082'15,"0"0"-697"-15,0 0-156 0,0 0-77 0,0 0-59 16,0 0-93-16,0 0-39 0,0 0-144 16,0 0-163-16,0 0-354 0,1-3-66 15</inkml:trace>
  <inkml:trace contextRef="#ctx0" brushRef="#br0" timeOffset="94425.29">20036 16927 378 0,'0'0'1585'0,"0"0"-1109"0,0 0-192 15,0 0-68-15,0 0-79 0,0 0-60 16,0 0 3-16,0 0 0 0,0 0 9 16,0 0 13-16,6 66-23 0,-4-53-25 15,0-1-13-15,-1-4-16 0,-1 2-3 16,2-4 7-16,-2-1-7 0,0-3-19 16,0 1-3-16,0-3-41 0,0 0 13 15,0 0 28-15,-2-1-3 0,-1-3-22 16,-1-3 9-16,0-2 4 0,-2-1-7 15,3-4-45-15,0-3 33 0,3 0 18 16,0-2 13-16,0 1 76 0,3 0-70 0,3 3-4 16,5-1-2-16,1 2 76 0,5 0 3 15,2 1-38-15,7 0-9 0,4 0 43 16,5 1-3-16,1 1-72 0,0 4-6 0,-4 0 3 16,-1 4 3-16,-5 3 34 0,-2 0-33 15,1 6 0-15,-2 3 37 0,-1 2-12 16,-2 2-7-16,-3 1-3 0,-1 0-13 15,-4 1-3-15,-2-1-19 0,-3-3 3 16,-4 1-25-16,-1 0-28 0,-2 0-19 16,0 0 12-16,-8 1-21 0,-3 0-33 15,-1-1-163-15,-1 3-158 0,2-4-176 16,1-2-693-16</inkml:trace>
  <inkml:trace contextRef="#ctx0" brushRef="#br0" timeOffset="94743.59">20838 17026 173 0,'0'0'1274'0,"0"0"-657"0,0 0-270 15,0 0-40-15,0 0-156 0,15-90 16 16,-13 59-74-16,-2-6-20 0,1-4-2 16,0-5-84-16,-1 1 38 0,0 0-25 15,2 5 23-15,-2 4 31 0,0 5 67 16,0 5-121-16,-3 5 111 0,-3 3-70 15,0 3-40-15,-5 2-1 0,2-1 54 16,1 1-54-16,0-2-38 0,1 3 38 16,4-1-1-16,3 2-12 0,0 2-6 15,0-2 38-15,9 4-3 0,2-2-16 16,3 3-21-16,4 1-24 0,4 1-2 0,3 3 12 16,2 1 6-16,3 0 13 0,3 1-101 15,4 5-40-15,-1 1 10 0,-2 5-13 16,-3 1-72-16,-5 2-65 0,-7 3-138 15,-7 0-238-15,-7-4-487 0</inkml:trace>
  <inkml:trace contextRef="#ctx0" brushRef="#br0" timeOffset="95152.45">20817 16779 921 0,'0'0'482'0,"0"0"-235"0,0 0-104 16,0 0-42-16,0 0-27 0,0 0 53 15,0 0-4-15,0 0-7 0,0 0-83 0,0 0 32 16,102 5-4-16,-62-8-38 0,0 0-1 16,-3-1-2-16,-1 2-20 0,-3-2-13 15,-2 1-26-15,-3 0 39 0,-5 3 83 16,-3 0 49-16,-6 0-10 0,-6 0-32 16,-3 3-16-16,-3 2 19 0,-2 0 9 15,0 3 7-15,-7 1-11 0,-1 0-15 16,0 3-38-16,-2 1-25 0,5-1-20 0,0 2-29 15,2 1-9-15,3 0 13 16,0 0 6-16,8-3 16 0,3 1-11 0,1-3 14 16,5-1 28-16,0-1 52 0,5-3-8 15,1-2-2-15,1-3-23 0,1 0 1 16,-1-2 15-16,-4-4 18 0,-2-3 7 16,-5-1 29-16,-5-4-17 0,-8-3-22 0,0-3-19 15,-3-4-1-15,-11 0-58 0,0 1-62 16,-3 3 35-16,0 4-4 0,-3 4-35 15,-1 3-27-15,0 2-106 0,1 5-65 16,3 2-53-16,1 0-144 0,3 3-104 16,3 3-473-16,7 2-229 0</inkml:trace>
  <inkml:trace contextRef="#ctx0" brushRef="#br0" timeOffset="95671.57">21620 16718 1747 0,'0'0'798'0,"0"0"-489"16,0 0-110-16,0 0-39 0,0 0-45 15,0 0-52-15,0 0-63 0,0 0-12 0,0 0 12 16,0 0 92-16,0 0-35 0,24 50-16 16,-24-40-19-16,0-2 4 0,0-1-10 15,0-3-1-15,0 0 1 0,0-1 0 16,0-3 6-16,0 0 22 0,0 0 35 15,0 0 12-15,0 0-3 0,5-6-5 16,0-1-62-16,8-5-21 0,2-4-28 16,6-2-45-16,4 0-59 0,-1 0-22 15,2 4-48-15,-3 3 103 0,0 3 35 16,-2 3-31-16,-1 3-78 0,1-1-42 16,0 2 54-16,2 1 74 0,-3-2-19 0,-1 1-56 15,-2 0 20-15,-1-1 57 0,-3 0 65 16,-2-1 20-16,-3 2 13 0,-2-1 45 15,-3 2 120-15,-1 0 87 0,-2 0 47 16,0 0-49-16,-2 0-49 0,-4 0-11 16,-6 0-89-16,-1 0-64 0,-5 1 13 0,2 2 0 15,-4 4-25-15,2 2-20 16,2 3 11-16,0 0 2 0,4 2 11 0,2 1-2 16,3 0-21-16,1 1-19 0,2-1-3 15,4-2 0-15,0 0 0 0,4 0 3 16,8-2-2-16,5 1-33 0,6-3 16 15,7 0-29-15,7-4-2 0,5-1-3 16,3-4-89-16,2 0-101 0,-1-1-47 16,-4-7-65-16,-4-2-26 0,-6-1-114 15,-6-2-309-15,-4 1-303 0</inkml:trace>
  <inkml:trace contextRef="#ctx0" brushRef="#br0" timeOffset="96018.34">22363 16763 501 0,'0'0'658'0,"0"0"-225"0,0 0-69 15,0 0-82-15,0 0 32 0,0 0-30 0,0 0-66 16,0 0-71-16,0 0-16 0,0 0-42 15,2-16-89-15,2 16-29 16,3-2-66-16,2 1-4 0,3 0 22 0,3 0 42 16,4-2 16-16,1 2 19 0,2-3 15 15,0 0 10-15,1-2 36 0,0-2-3 16,-3-1-58-16,-4-3-23 0,-1 1 23 16,-7 0 3-16,-3 1 49 0,-5 1 37 15,0 2-13-15,0 0 51 0,-7 1-51 16,-3-1-47-16,-3 1-29 0,-4 1-41 15,-2 0-26-15,-1 2 13 0,3 3 21 16,-3 0 33-16,1 4 19 0,1 3-18 0,1 5 3 16,3 2-4-16,2 2 19 0,2 2 6 15,4 0 10-15,2 0 6 0,3 0 13 16,1-2 9-16,0 1-3 16,8-2-19-16,3 1 6 0,4-2-12 0,3 1-4 15,2-3 0-15,4-1-5 0,3-2 11 16,-1-4-4-16,2-3-33 0,2-2-73 0,1-2-21 15,-3-7-76-15,3-2-35 0,-4-4-56 16,-3-2-37-16,-1-2-79 0,-4-3-186 16,-6 6-416-16</inkml:trace>
  <inkml:trace contextRef="#ctx0" brushRef="#br0" timeOffset="97408.76">22848 16606 293 0,'0'0'1274'0,"0"0"-825"15,0 0-190-15,0 0-116 0,0 0-143 0,0 0 0 16,0 0 100-16,0 0 90 15,0 0 29-15,0 0-27 0,0 0-23 0,25 65-32 16,-19-52-22-16,-1 1-11 0,-2 0-9 16,-1-1-10-16,0-1-13 0,-2-4-12 15,0 1-4-15,0-3-8 0,0-3-16 16,-2 0-7-16,0-1-25 0,-1-1-19 16,1-1 19-16,1 0 46 0,-1 0 41 15,2-1-6-15,-3-5-81 0,3 0-3 0,0-3-65 16,0-1 67-16,0-2-26 0,3-2-13 15,3-3 40-15,1 2 3 0,0-2 28 16,1 4-18-16,0 3-10 0,-2 2-2 16,3 3 67-16,-4 2-68 0,1 2-3 15,2 0-50-15,0 1 16 0,-1 0 37 0,3 2 0 16,-2 4 22-16,3-1 46 0,-1 2-9 16,0 1-19-16,0 1-18 0,0 2-19 15,-1-1 0-15,2 0 9 0,-2 0-12 16,-1 0-2-16,-3 1 2 0,1-4 0 15,-3-1-1-15,-2-2-18 0,-1-2-6 16,0 0 7-16,0-2 18 0,0 0 2 16,0 0-2-16,-1 0 3 0,1 0 19 15,0-3-22-15,0-2-28 0,0-3-47 16,0-2 22-16,4-3 22 0,3-1-38 0,1-2-6 16,1 2 31-16,0 1 44 0,2 2 0 15,0 1 3-15,2 2-16 0,2 0 7 16,0 1-25-16,1 1 18 0,1 1 11 15,-2 1-14-15,-2 3-31 0,-2 1 47 16,-3 0 6-16,0 2 16 0,-1 4 16 0,-2 2-7 16,1 3-27-16,-1 0-4 0,-1 2 1 15,-1 0 1-15,-3 1 13 0,0-1-13 16,0-1 2-16,0-1-4 0,0-1-26 16,-3 1-93-16,-3-4-57 0,0 2-24 15,0-3-90-15,1-3 12 0,0 0 40 16,2-2 31-16,1-1-78 0,2 0-42 15,0-1 11-15,0-4-195 0,5 0 266 16,0-2 245-16,1 1 19 0,0 0 105 0,1 2 94 16,-3 0 147-16,2 1 45 0,0 2-161 15,1 0-77-15,5-2-49 0,-1 2-23 16,2 1-23-16,2-3 10 0,-1 2 29 16,0-2-3-16,3-1-8 0,-2 2-25 15,4-2-6-15,1 0-17 0,3-1-15 16,2-1-7-16,-4-1 13 0,5-2 12 0,-3 0-41 15,0-1 13-15,-1-3-32 16,-2-1-26-16,-3 0 26 0,-2-1-16 0,-5 0-6 16,0 2 22-16,-6 2 57 0,-2 1-34 15,-2 0-23-15,-2 2 38 0,-5 0-38 16,-6 0-32-16,-1 0 29 0,-5 3-7 16,-1 2-6-16,-2 2-12 0,2 1 6 15,-1 0-48-15,3 7-7 0,1 2 42 16,2 2 32-16,1 3 3 0,5 2 26 15,1 2-4-15,3 0 19 0,0 3 29 0,3-1-9 16,1 2-8-16,1-2-30 0,0 1 21 16,0-2-22-16,5-2 19 15,0 0-3-15,2-3 9 0,2-2-12 16,4-1 9-16,0-3 10 0,5-1-20 0,3-2-24 16,5-3-10-16,4-2-76 0,3-1-53 15,2-8-10-15,2-3 25 0,-3-3-115 16,-2-2-24-16,-2-2 22 0,-4-2-186 0,-7 0-30 15,-2 1 18-15,-3 0 97 0,-2-1 136 16,-4 4-61-16,-3 2 257 0,0 4 251 16,-4 4 367-16,-1 1-49 0,0 2-217 15,0 4-97-15,0 0-126 0,0 0-62 16,0 0-54-16,-1 4-13 0,-1 6 0 16,2 1 45-16,-1 3 83 0,1 1 3 15,0 2 26-15,0 1-24 0,0-2-19 0,0-1-10 16,-2-2-9-16,2-1-11 15,0-2-21-15,-1-2-16 0,0-2-11 0,1-2-15 16,-2-2-2-16,1 0 6 0,1-2 16 16,-2 0 24-16,1 0 10 0,1 0 21 15,-2-3 12-15,2-3-9 0,0-5-99 0,0-3-19 16,2-5-33-16,4-4-87 0,1-1-1 16,3-2 68-16,3 3 23 0,0 4-61 15,1 2 42-15,-1 4 68 0,1 2 24 16,1 4-24-16,1-1-34 0,-2 3 34 15,0 0 50-15,0 2-18 0,-1 1-32 16,1 2-3-16,-2 0-26 0,3 0 1 16,-2 1-13-16,5 5-15 0,-5 2 21 15,2 2 35-15,-1 1 47 0,-6 0-19 16,4 2-14-16,-7 1-14 0,1 2-28 0,-4-1 28 16,-2 2 1-16,0 0 11 0,0-1-8 15,-5 1-2-15,-2-2 1 0,0-1-3 16,-2 0-27-16,1-1 5 0,0-4-19 15,-1 0-57-15,1-3-28 0,2-1-14 16,3-3-57-16,0 0-30 0,2-2-17 0,1 0-23 16,0-8-215-16,1 2-988 15</inkml:trace>
  <inkml:trace contextRef="#ctx0" brushRef="#br0" timeOffset="97711.47">24466 16146 2070 0,'0'0'653'0,"0"0"-357"0,0 0 39 15,0 0-14-15,0 0-32 0,0 0-87 0,0 0-159 16,0 0-43-16,0 0-84 0,0 0 53 16,28 19 31-16,-17 0 100 0,0 3-19 15,1 3-4-15,1-1-8 0,-3 3-23 16,-3 0-15-16,3 0 0 0,-2 3 9 15,0 1-18-15,-2 0-1 0,2 0 19 0,1-2-38 16,-3-1 14-16,-2-1-13 0,3-4-3 16,-5-3-22-16,-1-3-49 15,-1-4-15-15,0-3-35 0,-3-2-66 0,-5-3-26 16,-1-1-55-16,0-3 50 0,-5-1-18 16,-2 0-164-16,-1-7-78 0,2-1-180 15,3 1-710-15</inkml:trace>
  <inkml:trace contextRef="#ctx0" brushRef="#br0" timeOffset="97847.34">24480 16559 821 0,'0'0'739'0,"0"0"-119"0,0 0-190 16,0 0-41-16,0 0-139 0,0 0-138 16,0 0-17-16,0 0 38 0,0 0-6 15,101-31-58-15,-75 27-25 0,2 2-33 16,-3-1-11-16,1 0-16 0,-1 1-94 0,-2 1-77 16,-3-2-39-16,-2 2-90 15,-6-2-103-15,-3 1-235 0,-3-1-611 0</inkml:trace>
  <inkml:trace contextRef="#ctx0" brushRef="#br0" timeOffset="99162.58">26352 16130 1534 0,'0'0'1093'15,"0"0"-793"-15,0 0-66 0,0 0-40 16,0 0 48-16,0 0 4 0,0 0-22 15,0 0-56-15,0 0-65 0,0 0-47 16,15-53-41-16,-14 56-15 0,2 5 0 16,2 5 30-16,2 5-5 0,1 4-6 15,0 3 0-15,0 4-19 0,4 1-1 0,-1 1 1 16,1 1 0-16,-1 2-1 0,2 1 2 16,-1 0 16-16,-1-3 10 15,-3-2-5-15,-1-2-19 0,-2-2 0 16,-3-4-3-16,-1-2 0 0,-1-2-77 0,0-2-41 15,0-3-15-15,0-4-39 0,-3 0-20 16,1-6-48-16,-1 0-58 0,-1-3-38 16,1 0-27-16,0 0-25 0,0-3-301 0,-3-9-752 15</inkml:trace>
  <inkml:trace contextRef="#ctx0" brushRef="#br0" timeOffset="99495.38">26314 16133 290 0,'0'0'1578'0,"0"0"-1306"16,8-70-162-16,-1 50 72 0,1-1 160 15,4 7-111-15,0 4-26 0,3 3-39 16,5 3-33-16,4 2-38 0,5 0-22 16,6 2-7-16,1 0-6 0,4 0 3 0,5 3 3 15,-1 5-16-15,2 1 7 0,-2 4-13 16,0 0-3-16,-2 2 15 0,-3 3-34 15,-4 1-22-15,-6 4 0 0,-6 2 0 16,-8 5 0-16,-7 1 3 0,-8 2 38 16,-5 2 24-16,-10 0 16 0,-6-2 2 15,-5 0-21-15,-3-2 6 0,-2-1-28 16,-1-3-24-16,0-2-4 0,3-3 6 16,4-4-18-16,0-3-3 0,4-4-12 15,3 0-16-15,2-5-46 0,3-2-103 16,5-1-75-16,-1-2-72 0,5-1-56 15,2 0-96-15,1-2-163 0,4-7-1268 0</inkml:trace>
  <inkml:trace contextRef="#ctx0" brushRef="#br0" timeOffset="99901.49">26877 16468 711 0,'0'0'1091'15,"0"0"-666"-15,0 0-215 0,0 0-23 16,0 0-51-16,0 0-69 0,0 0 1 15,99-39-7-15,-67 32-32 0,4-2 3 16,-3 1-16-16,2-3 6 0,-2 1 1 16,-2 0-4-16,-3-2-19 0,-2-2-19 15,2 0-58-15,-3-3-7 0,-3-1 4 16,-5 1-9-16,-4 2 89 0,-6 2 100 16,-7 4-4-16,0 1-26 0,-1 2-2 15,-9 2-14-15,-1 0 20 0,-4 1-52 0,-4 2-9 16,-4 1 0-16,-1 0 19 0,-2 0 12 15,-2 1 10-15,0 5 13 16,-1-1-3-16,3 2-17 0,1 3-47 0,5 0-9 16,1 4-29-16,8 4-7 0,-1 1 7 15,7 3 3-15,2 0 16 0,3 1 18 0,0 1-15 16,6-1 14-16,5-2 0 16,3-1 2-16,5-2 0 0,1-2 16 0,6-2 12 15,2-4 1-15,3-1 3 0,1-6 3 16,3-1 6-16,-1-2-41 0,4-3-67 15,-1-6-95-15,-2-3 21 0,-2-5-54 16,-3-4-110-16,-3-2-158 0,-7 2-352 16,2-11-579-16</inkml:trace>
  <inkml:trace contextRef="#ctx0" brushRef="#br0" timeOffset="100198.29">27641 15887 696 0,'0'0'1650'0,"0"0"-1304"16,0 0-53-16,0 0 87 0,0 0 25 16,0 0-68-16,0 0-125 0,0 0-82 15,0 0-49-15,0 0-41 0,4-17-21 16,-3 19-19-16,2 4 0 0,2 4 9 16,1 4 22-16,2 7-7 0,4 4-2 15,1 3-19-15,2 4 9 0,-1 3 47 16,1-1-29-16,-3 2-28 0,-2-1 0 15,1-1-2-15,-5-1 0 0,2-3-2 16,-5 0-16-16,-1-3 15 0,1-4-40 16,-3-3-65-16,0-2-59 0,0-4-60 15,0-2-42-15,-1-4-21 0,-3-1-8 16,-5-5-9-16,1 0-50 0,-4-2-115 0,4 0-556 16,-5 0-59-16</inkml:trace>
  <inkml:trace contextRef="#ctx0" brushRef="#br0" timeOffset="100746.43">27729 16295 1159 0,'0'0'528'16,"0"0"-255"-16,80-16-59 0,-36 9-17 16,3 1-51-16,0 1-66 0,0-1-34 15,-4 1-43-15,-3 1 19 0,-6 1-22 16,-4-3-22-16,-6 2-30 0,0-1 20 15,-3 0 29-15,-1-1-18 0,1-1 21 16,-1 1 23-16,0-3-10 0,-1 1 12 0,-1 0-2 16,-2 2 51-16,-2 1 4 0,-3 0 8 15,-4 2 20-15,-2 1 13 0,-5 0 63 16,0 1 38-16,-4-2 27 0,-6 2-106 16,-1-2-97-16,-7 1-6 0,-1-1-10 15,-2 2-6-15,-3 1-3 0,1 0-19 0,1 5-15 16,-1 4 0-16,4 3 2 15,3 2-6-15,2 3-3 0,2 1 1 0,5 2-1 16,0 1 3-16,4 1 17 0,2-3-14 16,1-1-9-16,0-1 9 0,7-1-9 15,1-3-4-15,1-1 14 0,1-1-4 16,2-4-22-16,-1 0-10 0,3-3 10 16,0-1 3-16,1-2 0 0,3-1 25 0,2 0 11 15,-1 0 2-15,2-3 16 0,-1-2 57 16,-1-3-4-16,1 0 4 0,-3-1 25 15,0 0 9-15,-6 1 22 0,0 2-26 16,-5 1-28-16,2 1-13 0,-5 1 6 16,-1 2-9-16,-2 0-25 0,4-1-22 15,-4 2-12-15,0 0-28 0,0 0-25 16,3 0-24-16,-1 5 5 0,1 2 19 0,3-1 0 16,-4 1-60-16,4 0-29 15,-1-3-37-15,2 1-49 0,0-1-84 16,2-1 7-16,3-1-69 0,-1-2-180 0,-3 0-592 15,-89-50 348-15</inkml:trace>
  <inkml:trace contextRef="#ctx0" brushRef="#br0" timeOffset="100931">28727 16273 661 0,'0'0'1609'0,"0"0"-1060"16,0 0-117-16,0 0 3 0,0 0-86 15,0 0-151-15,0 0-140 0,0 0-58 16,0 0-68-16,0 0 52 0,26 20 15 15,-18-8-1-15,0 3-45 0,4-1-12 16,-5 0 8-16,0-3-24 0,1 0-123 16,-3-2-58-16,1-4-79 0,-3-1-14 0,1-2-29 15,0-2-166-15,-1 0-557 0</inkml:trace>
  <inkml:trace contextRef="#ctx0" brushRef="#br0" timeOffset="101082.51">28913 16051 1854 0,'0'0'1026'0,"0"0"-760"0,0 0-135 0,0 0 60 15,0 0-39-15,0 0-108 0,0 0-44 16,0 0-123-16,0 0-170 0,0 0-95 16,0 0-44-16,-8-31-164 0,5 34-487 15,3 1 334-15</inkml:trace>
  <inkml:trace contextRef="#ctx0" brushRef="#br0" timeOffset="101403.32">29301 15602 2002 0,'0'0'795'0,"0"0"-384"0,0 0-23 16,0 0 31-16,0 0-85 0,0 0-129 15,0 0-116-15,0 0-83 0,0 0-6 16,0 0 0-16,0 0 22 0,14 17 12 16,-8 5-7-16,3 5 4 0,1 3 33 15,-1 1-8-15,1 1-26 0,-2 1 4 16,-1 1-16-16,1 1-15 0,-4 1-2 16,1-2 12-16,1 1 8 0,-3 0-19 15,2-3-1-15,1-2 2 0,-3-1-3 16,-1-1-54-16,0-3-28 0,-1 0-32 15,-1-3-102-15,2-4-47 0,-1-2-91 16,1-1-79-16,3-5-29 0,0-1 11 0,3-3-80 16,-3-2-444-16</inkml:trace>
  <inkml:trace contextRef="#ctx0" brushRef="#br0" timeOffset="101554.35">29674 16133 828 0,'0'0'1026'0,"0"0"-547"0,0 0-104 0,0 0-41 16,0 0-72-16,0 0-74 0,0 0-64 15,0 0-55-15,0 0-62 0,0 0-7 16,0 0-105-16,48-29-57 0,-47 37 89 16,-1 2-29-16,0 1-119 0,0-1-97 15,0 1-21-15,0-2-111 0,0-3-308 16</inkml:trace>
  <inkml:trace contextRef="#ctx0" brushRef="#br0" timeOffset="101717.06">29892 16004 665 0,'0'0'1167'0,"0"0"-1047"16,0 0-84-16,0 0-30 0,0 0 39 16,0 0-45-16,0 0-124 0,0 0-165 15,0 0-173-15,0 0-278 0</inkml:trace>
  <inkml:trace contextRef="#ctx0" brushRef="#br0" timeOffset="102259.75">29988 16192 284 0,'0'0'1023'0,"0"0"-629"0,0 0 38 15,0 0 24-15,0 0-28 0,0 0-93 16,0 0-40-16,0 0-5 0,0 0-1 15,0 0-47-15,0 0-199 0,3-15 4 16,0 6 14-16,3 0-36 0,-2-4-3 0,6-2-1 16,-2 2-21-16,0-4-21 15,0 3-23-15,1 0 23 0,-1 3 5 0,-1 4 13 16,0 0-34-16,0 2 19 0,1 2 5 16,-1 2-2-16,0 0-10 0,1 1-6 15,-2 0-15-15,0 1-38 0,2 7 22 16,0 1 62-16,1 4 0 0,1 1 0 15,2 3-12-15,2-1 10 0,0 2 2 0,6-1 2 16,0 1 2-16,2-3-4 0,6 1-34 16,0-3-22-16,0-3-61 0,1-3 8 15,-7-4-11-15,1 0-22 0,-2-3-35 16,0 0-52-16,2-3-27 0,1-2 15 16,2-1-14-16,2-4-1 0,3-2-35 15,0-2-246-15,0-3 0 0,-3-1 28 16,-5 0 225-16,-4 1 284 0,-6 1 480 0,-6 2 38 15,-4 1 65-15,-3 1-96 16,0 1-135-16,0 1-32 0,-6 3-32 0,1 0-74 16,-3 2-7-16,-1 3-55 0,0 0-61 15,-1 2-44-15,-3 0-47 0,0 2-16 16,0 5-16-16,0 2 10 0,1 4 10 16,-1 0 12-16,5 0-2 0,2 0-70 15,1-2-55-15,5 2 0 0,0-2-7 0,0 0-12 16,6 1-53-16,2-3-33 15,0-2-45-15,5 0-167 0,-1-3-200 0,3-2-387 16</inkml:trace>
  <inkml:trace contextRef="#ctx0" brushRef="#br0" timeOffset="102455.39">30739 16169 374 0,'0'0'544'15,"0"0"-81"-15,0 0-44 0,0 0-107 16,0 0 57-16,87-21-8 0,-78 21-98 0,0 0-77 16,-3 0-69-16,2 4-21 0,-3 5-4 15,0 3 15-15,3 5 19 0,-4 3 6 16,1 2 17-16,-4 2-19 0,-1 2-24 15,-3 0-16-15,-2 1-43 0,-5-1-4 16,1-1 15-16,-1-3-5 0,-2-1-32 16,2-3 7-16,-1-5-26 0,-2-3-2 15,-2-3-3-15,0-4-31 0,-2-1-64 0,0-2-88 16,1 0-98-16,1 0-144 16,3-5-94-16,2-2-173 0,9-7-1685 15</inkml:trace>
  <inkml:trace contextRef="#ctx0" brushRef="#br0" timeOffset="102601.48">31094 16304 2021 0,'0'0'580'0,"0"0"-365"16,0 0-22-16,0 0-20 0,0 0-96 0,0 0-77 16,0 0-157-16,0 0-167 0,0 0 43 15,0 0-120-15,0 0-696 0</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22:23.055"/>
    </inkml:context>
    <inkml:brush xml:id="br0">
      <inkml:brushProperty name="width" value="0.05292" units="cm"/>
      <inkml:brushProperty name="height" value="0.05292" units="cm"/>
      <inkml:brushProperty name="color" value="#FF0000"/>
    </inkml:brush>
  </inkml:definitions>
  <inkml:trace contextRef="#ctx0" brushRef="#br0">3036 3755 357 0,'0'0'495'0,"0"0"-101"0,0 0-3 15,0 0-1-15,0 0-40 0,0 0-82 16,0 0-53-16,0 0-9 0,0 0-43 16,0 0-20-16,3-31 16 0,-3 27-99 15,-3-2 42-15,0 2-49 0,0 0-21 16,-1 0-20-16,0 0 48 0,-2 1 19 16,0 2 2-16,-2 1-11 0,-1 0-10 15,-6 0-42-15,-5 2 10 0,-9 6-28 16,-8 4-62-16,-9 4 50 0,-5 4 12 15,1 2 31-15,1 2 9 0,3 1-27 0,7 0-11 16,1 2 8-16,4-1-10 0,6-2-3 16,1 1 0-16,7-3-16 0,7-2 1 15,1 1-17-15,8 0 4 0,3 1-3 16,1-2 17-16,1 2 14 0,5 1-10 0,5-2-6 16,-1 0-2-16,4-2 20 0,0 0-21 15,2-2 6-15,2-2 13 0,4-2 0 16,1-3-22-1,5 1-1-15,2-6 4 0,6-2-9 0,5 0 13 0,6-3 17 16,2 0-58-16,2-6-39 0,-1-2-19 16,-4-2-73-16,-9-1-88 0,-8 1-18 15,-5-2-214-15,-8 1-318 0,-4 2-480 16</inkml:trace>
  <inkml:trace contextRef="#ctx0" brushRef="#br0" timeOffset="347.28">2859 4120 912 0,'0'0'723'0,"0"0"-347"16,0 0-64-16,0 0 8 0,0 0-57 0,0 0-86 15,0 0-88-15,0 0-89 0,0 0-22 16,0 0-109-16,27-44 41 0,-5 36 55 16,4 2 31-16,-2 0-21 0,-4 2 21 15,-5 1-11-15,-4 0 14 0,-2 2-17 16,-2 1-8-16,1 0-15 0,0 0 41 15,-2 0 9-15,1 0 36 0,-1 0 10 16,0 1-7-16,-1 2-9 0,-2-2-4 16,0 2 7-16,-2 1 9 0,1 1 16 15,2 3 19-15,-2 2 4 0,-1-1 18 16,2 4 0-16,0 1-16 0,0-1-23 16,0 1-40-16,2 0-14 0,1 2 1 15,0-2-13-15,0 0-2 0,0 2 1 16,1-2 1-16,0 1 12 0,0-1 4 0,-1 1-19 15,0 0-22-15,1-2-117 0,-1 0-70 16,1-1-68-16,0 1-89 0,1-2-267 16,-2-3-695-16</inkml:trace>
  <inkml:trace contextRef="#ctx0" brushRef="#br0" timeOffset="573.09">3334 4163 878 0,'0'0'1717'15,"0"0"-1170"-15,0 0-83 0,0 0-51 16,0 0-60-16,0 0-118 0,0 0-90 0,0 0-118 16,0 0-27-16,0 0-73 15,0 0-38-15,-10-16-50 0,10 24 49 0,2 3 112 16,2 4 19-16,2 0-4 16,2 2-2-16,-2-2 12 0,1 0-25 0,1-1-65 15,-2 1-85-15,0-2-45 0,0-2-56 16,0 1-60-16,0-3-66 0,-3 0-150 15,1-4-206-15,0-2-517 0</inkml:trace>
  <inkml:trace contextRef="#ctx0" brushRef="#br0" timeOffset="721.21">3438 3977 1213 0,'0'0'1061'0,"0"0"-776"0,0 0-28 0,0 0 32 15,0 0-87-15,0 0-174 0,0 0-28 16,0 0-156-16,0 0-162 0,0 0-107 16,-26-22-55-16,26 34-219 0,0-3-434 15</inkml:trace>
  <inkml:trace contextRef="#ctx0" brushRef="#br0" timeOffset="973.54">3500 4117 775 0,'0'0'1090'0,"0"0"-781"0,0 0-57 15,0 0 35-15,0 0 9 0,0 0-75 16,0 0-59-16,0 0-53 0,0 0-43 16,0 0-18-16,78 56-23 0,-62-45-12 15,-2 1-11-15,2-1-2 0,0 3 1 16,1 1-1-16,-1-1 22 0,1 2-22 0,-2-2-53 15,-1-2-42-15,-1-1-41 0,0-1-21 16,-1-2-44-16,-5-3-127 0,3-3-186 16,-6 0-243-16,2-2-589 0</inkml:trace>
  <inkml:trace contextRef="#ctx0" brushRef="#br0" timeOffset="1189.03">3873 4062 2224 0,'0'0'636'0,"0"0"-242"16,0 0-15-16,0 0-74 0,0 0-163 16,0 0-142-16,0 0 0 0,0 0-62 0,0 0 62 15,0 0 12-15,0 0-12 0,-47 62-15 16,41-40 11-16,5-1 4 0,-1 4 0 16,2-2-1-16,0-2-58 0,0-1-92 15,0-2-32-15,3-1-30 0,0 0-58 16,3-4-163-16,-3-2-186 0,-2-2-561 15</inkml:trace>
  <inkml:trace contextRef="#ctx0" brushRef="#br0" timeOffset="1578.3">3997 4298 1083 0,'0'0'635'15,"0"0"-300"-15,0 0-92 0,0 0-49 16,0 0-62-16,0 0-22 0,0 0 9 15,78-47-29-15,-53 37-29 0,-1 0-20 0,2-2-25 16,1 0 0-16,-5 1-16 0,3-2-2 16,-2 0-78-16,-2 0-52 0,-3-2 1 15,0 1 18-15,-3-3 48 0,-1 3-19 16,-2-2 29-16,-5 3 0 0,1 3 55 16,-6 2 55-16,-2 4 74 0,0 2 75 15,-2 1 37-15,-8-2-56 0,-1 3-47 16,-6 0-40-16,-2 0-24 0,-4 5-1 15,-3 2 18-15,3 2-15 0,0 1-25 16,1 0-14-16,2 4-18 0,1 1-17 16,5 0-2-16,1 1-14 0,0-2-5 15,6 1 16-15,-1-1-1 0,4 1-8 16,1-3-1-16,2 2 10 0,1 0-9 0,0 1 8 16,1 0-18-16,5 1 3 0,6-2 7 15,3 1-45-15,4-1-67 0,6-2-16 16,2-2-22-16,3-2-46 0,3-3-62 15,3-4-50-15,2-1-72 0,2-2-212 0,-11-3-579 16</inkml:trace>
  <inkml:trace contextRef="#ctx0" brushRef="#br0" timeOffset="1967.18">4662 4143 375 0,'0'0'1656'15,"0"0"-1148"-15,0 0-115 0,0 0-15 0,0 0-64 16,0 0-96-16,0 0-86 0,0 0-85 15,0 0-47-15,0 0-13 0,0 0 1 16,-33 27 9-16,30-15-29 0,1 1 10 16,2-2 0-16,0 0 7 0,0-3 12 15,0 0-19-15,0-2-60 0,0 0-16 16,0-2-13-16,0-2-9 0,0 1-11 16,0-3-19-16,-1 0-23 0,-2 0-23 0,0-3 100 15,0-3-14-15,0-3 110 0,0-3 10 16,2-2 38-16,-1-3 68 0,2-1 23 15,0-4 21-15,0 0 51 0,5 1-68 16,-1-2 6-16,6 3 3 0,-1 2 40 16,5 1-31-16,2 5-37 0,4-1-52 15,5 1-38-15,5 4-32 0,5 2 1 16,1 2 41-16,1 3-16 0,2 1-12 16,-5 1-16-16,1 3-15 0,-3 5-13 15,-5 0-15-15,-1 5 27 0,-4 3 0 0,-3 2-5 16,-8 2 8-16,-2 1-15 15,-8 2-75-15,-1 1-54 0,-14 1-16 0,-9 2-115 16,-2-2-216-16,2-5-540 16,-13 5-921-16</inkml:trace>
  <inkml:trace contextRef="#ctx0" brushRef="#br0" timeOffset="2822.36">6551 3524 2453 0,'0'0'532'0,"0"0"-209"0,0 0 4 15,0 0-22-15,0 0-32 0,0 0-49 16,0 0-39-16,0 0-49 0,0 0-81 15,0 0-55-15,0 0-31 0,-30-28-52 16,30 31-65-16,0 7-34 0,0 4 132 16,4 5 50-16,3 7 1 0,-1 5 18 15,1 1 12-15,-1 3-4 0,1 1-27 16,-1 1-2-16,0-1 0 0,1-1 2 16,-1 0 10-16,-2-5-7 0,3-1-1 15,-1-5 11-15,1-2-13 0,0-4-21 16,-2-2-57-16,-1-5 10 0,-1-2 6 0,0-4-10 15,-3-1 9-15,0-3 24 0,1-1 39 16,-1 0 60-16,0 0 43 0,0-5 44 16,0-2 4-16,-3-5-147 0,-4-4-4 15,-6 0 30-15,-4-1 4 0,-3 1 13 16,-7 3 5-16,-4 0-18 0,-5 2-22 16,0 4 4-16,0 3-4 0,0 1 9 15,6 3 16-15,-1 0-9 0,4 1-13 16,1 3-15-16,2 1 0 0,3 3-2 15,-2 1-10-15,3 2-16 0,1 1-8 16,2 5-8-16,3 1 23 0,-1 1-4 16,5 2 4-16,3 0-7 0,3-3 9 0,4 0 16 15,0 0 0-15,0-3-15 0,10-1 18 0,0 0 0 16,4-2 3-16,2-2 15 16,6-2-15-16,4-2-2 0,4-2-1 0,3-2-45 15,6-2-60-15,3 0-28 0,4-6-48 16,3-1-80-16,0-2-112 0,1-1-151 15,-2-2-114-15,2-3-89 0,-15 7-463 16</inkml:trace>
  <inkml:trace contextRef="#ctx0" brushRef="#br0" timeOffset="3222.17">6969 3923 1510 0,'0'0'601'0,"0"0"-151"0,0 0-45 15,0 0-59-15,0 0-38 0,0 0-62 16,0 0-99-16,-95-31-77 0,72 31-20 15,0 0-9-15,-2 4-25 0,2 2-16 0,0 4-35 16,4 1 4-16,-1 2-6 16,3 1 5-16,0 3 30 0,2 1-11 15,4-1-16-15,2-1 4 0,6 0-62 0,2-2-55 16,1-1 22-16,1-4 12 0,6 0 26 16,5-3 24-16,4 0 47 0,2-3 11 15,3-2 16-15,2-1 6 0,1 0-6 16,-1-1 6-16,2-4 7 0,-5-2 18 15,0 0 1-15,-4-4-1 0,0 0 20 16,-2 1 11-16,-2-3-30 0,2 3-10 16,-4-1 31-16,-1 4 9 0,-3 0 5 15,-2 3-5-15,-4 2 18 0,1 0-21 16,-1 1-19-16,0 1-22 0,0 0-34 0,0 0-75 16,0 0-46-16,0 4-44 0,3 1 16 15,0 3 149-15,3-1 19 0,0 3-19 16,2-2-41-16,1 2-53 0,3-3-29 15,-1-2-20-15,1 1-19 0,-1-4-39 16,2 1-123-16,-3-3-75 0,3 0-78 16,-3 0-238-16,-1-2-510 0</inkml:trace>
  <inkml:trace contextRef="#ctx0" brushRef="#br0" timeOffset="3518.44">7264 3625 2166 0,'0'0'540'16,"0"0"-171"-16,0 0-56 0,0 0-46 0,0 0 10 16,0 0-29-16,0 0-24 0,0 0-45 15,0 0-40-15,0 0-99 0,-21-56-40 16,19 57-80-16,2 3-37 0,0 4-35 16,0 2 50-16,0 4 102 0,3 5 25 15,2 2 0-15,2 1-13 0,-2 0 0 16,3 2 13-16,-1 0-24 0,4 0-1 0,-2 2 0 15,1 1 3-15,0-3 10 0,0 2 12 16,1 0-10-16,-2-2-15 0,0-2-39 16,-2 0-51-16,1-3-19 0,-1-2-28 15,-3-3-33-15,0-1-57 0,-1-4-46 16,-1-1-43-16,-2-1-95 0,0-1-106 16,0-2-230-16,-2-2-561 0</inkml:trace>
  <inkml:trace contextRef="#ctx0" brushRef="#br0" timeOffset="4070.37">7207 4007 1638 0,'0'0'639'0,"0"0"-257"15,0 0-83-15,0 0-104 0,0 0-102 0,0 0-74 16,0 0-19-16,109-72-19 0,-66 62-7 16,8 3 24-16,1 1 2 0,0 0 13 15,-4 0-10-15,-1 1-3 0,-4 1-92 16,-3 0-62-16,-1-1-20 0,-3 0 13 15,-2 1 71-15,-3 0-17 0,-6-1 49 16,-7 1 45-16,-3 1 13 0,-5 1 46 16,-6-1 57-16,-1 2 16 0,0 0 0 15,-3-1 26-15,0 0 25 0,0 1 41 16,0-1 2-16,-6 0 34 0,-5 0-99 16,-5 1-92-16,-4 1-56 0,-6 0-18 15,-4 3 18-15,-1 3 19 0,1 3-19 0,1 0-11 16,1 3-5-16,3-1-3 0,2 3-12 15,4 1 12-15,6-2-22 0,3-1-6 16,3 2 0-16,3 2 9 0,2-2 12 16,2 2-5-16,0-2-7 0,6 0 0 15,4-1 6-15,1-3 10 0,5 0-10 0,-1-3-6 16,3-2 13-16,0-1 21 0,2-3 4 16,0-1 0-16,3 0 0 0,0-5 4 15,2-3 8-15,-1-3 11 0,1-5 8 16,-2 1 4-16,-2-3 16 0,-3-2-4 15,-4 1 42-15,-4 1 18 0,-4 4 16 16,-1 3 28-16,-3 6 2 0,-2 2 55 16,0 3-44-16,0 0-68 0,0 0-96 0,-2 0-28 15,0 1-43-15,-1 4-28 0,2 2 9 16,-2-1 88-16,1 6 0 0,1-2-10 16,-1 1 11-16,2 1-2 0,0-2-16 15,3 1 0-15,3-1-21 0,4-2-66 16,0-1-6-16,6 0-24 0,1-2-49 15,5-3-100-15,2-2-171 0,1 0-260 16,-6 0-649-16</inkml:trace>
  <inkml:trace contextRef="#ctx0" brushRef="#br0" timeOffset="5307.85">8587 3763 1258 0,'0'0'810'0,"0"0"-373"0,0 0-211 15,0 0-88-15,0 0-87 0,0 0-51 16,0 0-48-16,0 0-7 0,0 0 55 16,0 0 68-16,0 0-17 0,44-7-12 15,-32 6 38-15,-1-4 19 0,-3 3 22 16,1-2 25-16,-3 0-3 0,-2 1-10 15,2-3-16-15,-2 1-17 0,1 0 4 0,-2 1 9 16,-1-1 12-16,-2 0 5 0,0-2 7 16,0-1-5-16,-2 1-21 0,-4 0-37 15,-2 1-19-15,1 0-24 0,-3 0-28 16,-1 1-20-16,0 3-11 0,2-2-21 16,0 3-9-16,0 1-97 0,3 0-89 15,-1 1-110-15,1 6-50 0,4 4-27 0,-1 3-61 16,3 1-32-16,0-2-208 15,3 8-466-15</inkml:trace>
  <inkml:trace contextRef="#ctx0" brushRef="#br0" timeOffset="5562.21">8711 3977 942 0,'0'0'736'0,"0"0"-278"0,0 0-122 0,0 0-32 15,0 0-67-15,0 0-70 0,0 0-39 16,0 0-46-16,0 0-37 0,-18 68-20 15,18-61-21-15,4-2 11 0,1-1-11 16,1-2 27-16,2-1 23 0,0-1 44 16,4 0 29-16,-4 0 5 0,3-2-16 15,-3-4-9-15,-2-1-14 0,-2-1 13 16,-2 1 37-16,-2-2 8 0,0 0-56 16,-3 1-61-16,-2 0-34 0,-3 3-32 15,-1 0-75-15,-1 5-51 0,0 0-103 0,0 0-182 16,0 9-195-16,1-1-499 15,4 2-770-15</inkml:trace>
  <inkml:trace contextRef="#ctx0" brushRef="#br0" timeOffset="7220.19">11294 3280 800 0,'0'0'547'0,"0"0"-176"0,0 0-62 16,0 0-47-16,0 0 7 0,0 0 24 15,0 0-24-15,0 0-26 0,0 0-34 16,0 0-19-16,36-70-1 0,-36 65-10 16,0 1-17-16,-2-2-28 0,-3 0-45 15,-2 2-18-15,-1-1-34 0,-3 0-18 0,-2 1-19 16,-2 0-12-16,-6 4-35 0,-5 0-17 15,1 6 8-15,-7 4 13 0,1 2 8 16,-5 2 17-16,1 2 5 0,-2 3-5 16,-1 1 15-16,2 1 2 0,0-1-1 0,5 2 0 15,3-1-39-15,5 0-49 0,4-2-22 16,6-1-27-16,1 0-28 0,4-3-20 16,5 1 13-16,0-4 15 0,3-1 28 15,0-2 19-15,0 0 35 0,3-6 32 16,0 1 25-16,2 0 17 0,-1-2 3 15,0-2 0-15,2 0 16 0,-2 0 20 16,5 0 47-16,1 0 42 0,1 0 9 16,4-2 16-16,1-2-7 0,1 0-14 15,3 1-2-15,2-1-8 0,2 1-19 16,3 1-11-16,1 2-20 0,4-2-13 0,0 2-10 16,-2 0-5-16,2 2-30 0,-3 2-11 15,-1 2-3-15,-2 0-22 0,0 5 10 16,-3 0-10-16,-1 2 5 0,-5 2 18 15,-2 1-8-15,-4 2 10 0,-7 0 2 16,-4 1 23-16,0 2 6 0,-10 0-3 16,-6-2-4-16,-1 2 11 0,-9-2 11 15,0-1-12-15,-3-3 6 0,-4 1-3 0,1-3-18 16,1-3 52-16,-1-2 0 0,3-2-25 16,2-2 6-16,1-4-6 0,5 0-6 15,2 0-22-15,0-3-18 0,7 0-64 16,0-3 6-16,3 0-32 0,1 1 10 0,4-2-55 15,3-2-33-15,1 0-62 16,0-1-79-16,10-2-132 0,7-2-119 16,6 0-220-16,-3 1-572 0</inkml:trace>
  <inkml:trace contextRef="#ctx0" brushRef="#br0" timeOffset="7430.09">11422 3542 1637 0,'0'0'798'0,"0"0"-241"15,0 0-75-15,0 0-65 0,0 0-109 16,0 0-109-16,0 0-134 0,0 0-65 0,0 0-112 16,0 0-40-16,-3 33 152 0,0-15 40 15,0 2-5-15,2 2-14 0,-2-1-8 16,3 0-1-16,0 0-9 0,0-3 10 0,0-2-13 16,0-2-50-16,3 0-68 0,-2-4-37 15,2 0-64-15,0-1-88 0,0-2-105 16,0-3-202-16,1-1-436 0</inkml:trace>
  <inkml:trace contextRef="#ctx0" brushRef="#br0" timeOffset="7597.31">11508 3488 2549 0,'0'0'748'0,"0"0"-418"0,0 0-21 0,0 0-64 15,0 0-71-15,0 0-28 0,0 0-56 16,0 0-90-16,0 0-22 15,0 0-68-15,0 0-80 0,3-61-159 0,6 69-11 16,4 0 7-16,1 4-29 0,5 0-189 16,-6 0-446-16</inkml:trace>
  <inkml:trace contextRef="#ctx0" brushRef="#br0" timeOffset="8119.18">11623 3628 1876 0,'0'0'787'0,"0"0"-356"0,0 0-84 16,0 0-55-16,0 0-47 0,0 0-41 0,0 0-48 15,0 0-32-15,0 0-16 0,77-65-37 16,-54 58-16-16,-1 2-8 0,1 1-8 16,4 2-26-16,-1 2-13 0,2 0-1 15,-1 0-27-15,-4 1-9 0,-4 5 6 16,-6 1-12-16,-2 2 13 0,-3-2 2 15,-4 4 0-15,-3-1 6 0,-1 1-5 16,0 2 11-16,-4 2-2 0,-5-1-7 16,-3 1-12-16,-2 3-22 0,-3 0-19 0,1 0-25 15,-2 3-9-15,2 1-11 0,0-3-22 16,6-2 19-16,2-2 50 0,2-4 38 16,3-4 16-16,3-3 6 0,0-1 16 15,1-2 38-15,7-1 85 0,6 0 92 16,3 1 14-16,2 1-85 0,2 0-42 15,1 2-21-15,-3 0-38 0,-1 2-43 16,-2 2-18-16,1 2-10 0,-1-1 6 16,2 3 20-16,-3 1-20 0,0 1 22 15,-2 1-3-15,-2 2 0 0,-2-1 3 16,-5-1 15-16,-1 1 23 0,-3-1 24 16,-1 0 2-16,-9 2 7 0,-7-3-3 0,-4 2-13 15,-6-2-15-15,-4-1 6 0,-2-3-12 16,0-5-28-16,1-1-6 0,4-2 0 15,3-2 6-15,4-3 10 0,3-5-16 0,1-3-68 16,5-5-18-16,0-2-68 0,7-4-59 16,5-2-58-16,5-5-81 0,13 2-171 15,10 0-174-15,-6 8-431 0,19-5-218 0</inkml:trace>
  <inkml:trace contextRef="#ctx0" brushRef="#br0" timeOffset="8453.62">12146 3803 1354 0,'0'0'692'16,"0"0"-109"-16,0 0-165 0,0 0-121 0,0 0-59 16,0 0-30-16,0 0-50 0,0 0-41 15,0 0-36-15,0 0-31 0,0 0-10 16,54-15-24-16,-29 7-1 0,4 1 1 16,2-4 0-16,1-1-13 0,3 1-3 15,-2-2-13-15,-1-1-108 0,-1 0-93 0,-2 1 16 16,-3 0 43-16,-5 1 66 0,-6 2 89 15,-8 0 111-15,-5 2 38 0,-2-1 49 16,-7 2-28-16,-7-2-46 0,-6 3 4 16,-7 4-128-16,-2 2-10 0,-4 0 0 15,0 7 10-15,0 5 1 0,5 1-1 16,2 2-2-16,10 1-10 0,2 0 8 16,7 2-17-16,3-1 19 0,4 0 1 15,0-3 1-15,2 0 13 0,7-1-11 0,5-2 14 16,1 0-16-16,4-4-19 0,5 0-118 15,8-4-54-15,5-3-58 0,10 0-86 16,9-4-164-16,-10-3-500 0,29-1-738 0</inkml:trace>
  <inkml:trace contextRef="#ctx0" brushRef="#br0" timeOffset="9004.2">13806 3623 842 0,'0'0'544'16,"0"0"-196"-16,0 0 42 0,0 0-40 16,0 0 30-16,0 0 78 0,0 0-30 15,0 0-81-15,0 0-77 0,0 0-50 16,0 0-26-16,1-41-34 0,-9 41-29 0,0 0-21 15,-3 0-34-15,2 0-45 0,-1 0-31 16,-3 4-40-16,-3 2 3 0,2 2 10 16,-1 1 0-16,5 1-13 0,2 2-18 15,2-1-52-15,5 3-10 0,1 1-6 16,0 0 9-16,8 1 25 0,7-2 30 16,2 0 24-16,6-1 12 0,4-4 26 15,1-1 3-15,-1-5 28 0,0-2 3 16,-6-1 6-16,-6 0 40 0,-3-6 56 15,-6 0 18-15,-1-3-13 0,-2-3-34 16,-3-2-65-16,0-3-36 0,0-1-6 0,0 0-15 16,-1 2-67-16,-1 2-47 15,-3 2-80-15,2 4-68 0,2 1-205 0,1 4-496 16,0 0-469-16</inkml:trace>
  <inkml:trace contextRef="#ctx0" brushRef="#br0" timeOffset="9283.28">14235 3640 1558 0,'0'0'1348'0,"0"0"-836"16,0 0-113-16,0 0-35 0,0 0-90 15,0 0-21-15,0 0-51 0,-42-71-70 16,32 52-62-16,-1-4-15 0,-1-5-31 16,1 0 7-16,2-5 30 0,0-3-7 15,1-3-5-15,-1-2 21 0,6 2-37 16,-1 5 13-16,4 2-13 0,0 6 19 15,0 4-7-15,6 3-24 0,0 4-21 0,3 3 0 16,5-3-39-16,3 3-13 0,5 0-8 16,6 0-4-16,10 3 6 15,4 0-69-15,2 5-32 0,1 2-3 16,-5 2 0-16,-6 5-109 0,-6 6-105 0,-11 6-89 16,-8 2-101-16,-9 5-62 0,-4 1-59 15,-6-5-381-15,-18 13 326 0</inkml:trace>
  <inkml:trace contextRef="#ctx0" brushRef="#br0" timeOffset="9393.33">14196 3466 1451 0,'0'0'559'0,"0"0"-105"0,0 0-93 16,0 0-123-16,0 0-98 0,0 0 1 15,0 0 30-15,0 0-28 0,0 0-58 16,0 0-85-16,0 0-47 0,129-13-226 16,-63-3-348-16,-13 5-918 0</inkml:trace>
  <inkml:trace contextRef="#ctx0" brushRef="#br0" timeOffset="10223.24">15772 3117 2129 0,'0'0'614'0,"0"0"-215"0,0 0-36 16,0 0-50-16,0 0-81 0,0 0-65 16,-93-8-77-16,65 16-22 0,-6 4 25 15,0 1 24-15,-1 2-15 0,3 2-34 16,4 1-28-16,3 1-3 0,5 1-37 15,7-1-25-15,3 0-6 0,5 1-9 16,1 0 13-16,4 1 14 0,0-2 1 0,4 1 11 16,1-1 1-16,2-3 0 0,0 1-2 15,1-3-10-15,3-1 11 0,-1-1-15 16,7-4-15-16,1 0-9 0,5-3-12 16,6-1-13-16,4-1-37 0,4-3-20 15,5 0-43-15,-2-3-56 0,-1-3-44 16,-3-2-97-16,-2 0-74 0,-3-2-71 15,-2 1 17-15,-3-1 87 0,-6 0 64 0,-4 0 173 16,-3 3 166-16,-7 0 281 16,-5 3 178-16,-1 2 41 0,0 1-44 0,-6-1-98 15,-4 1-73-15,-1 1-78 0,-2-1 2 16,-2 1 24-16,2 0 0 0,1 0-52 16,3 0-32-16,0 0-65 0,5 2-84 15,-1 1-13-15,-2 2-42 0,2 2 11 16,2 1 4-16,0 2-7 0,1 1-15 0,2-1-47 15,3 2-14-15,9 1 23 0,5-2 12 16,4 0 41-16,3-1 18 0,3-3 13 16,3-2 14-16,2-3-13 0,0-1 15 15,0-1 12-15,-1 0 20 0,-5-2 59 16,-1-3 56-16,-7-3 11 0,-5 0 1 16,-5-2 26-16,-5-3 16 0,-3-2-5 15,-2-3-9-15,-7 0-32 0,-4 0-51 0,-4 1-65 16,2 3-39-16,-2 1-25 15,3 3-21-15,-2 2-45 0,1 2-104 0,3 0-75 16,0 2-97-16,1 3-174 0,3 1-173 16,6-1-339-16,2 1-321 0</inkml:trace>
  <inkml:trace contextRef="#ctx0" brushRef="#br0" timeOffset="10524.21">16329 2928 2527 0,'0'0'765'0,"0"0"-242"0,0 0-62 15,0 0-62-15,0 0-89 0,0 0-145 16,0 0-114-16,0 0-51 0,0 0-70 16,0 0-37-16,0 0-36 0,-19-4 23 15,19 18 120-15,2 5 37 0,1 4-22 16,1 1 25-16,-1 3-37 0,4 0 19 15,-2 3-22-15,3 1 0 0,-1-1 8 16,2 4-6-16,1-2-1 0,-1 2 11 0,-1-3 6 16,1-1-18-16,-2 0-24 15,0-3-47-15,-1-3-61 0,-1-1-34 0,-1-2-73 16,2-4-118-16,1-3-142 0,-1-5-99 16,4-1-146-16,-3-6-402 0</inkml:trace>
  <inkml:trace contextRef="#ctx0" brushRef="#br0" timeOffset="10838.16">16619 3366 676 0,'0'0'1820'15,"0"0"-1161"-15,0 0-143 0,0 0-44 0,0 0-69 16,0 0-116-16,0 0-85 0,0 0-65 16,0 0-74-16,0 0-63 0,0 0-67 15,-10-14-55-15,8 19-46 0,2 1-20 16,0 2 83-16,0 5 105 0,3 1 0 15,6 1-1-15,1 2-2 0,3-3-7 0,4 0 10 16,3-1 15-16,2-4 1 16,4 0 15-16,1-2-7 0,2-4-2 0,0 0 0 15,-2-3 2-15,-2 0-21 0,-3-6 31 16,-2-1 40-16,-6-4 18 0,0-4 24 16,-3-3-40-16,-3-1-30 0,-1 0-43 15,-4 0 9-15,-3 1-9 0,0 1-3 16,0 3-9-16,-3 0-73 0,-4 3-68 15,3 2-53-15,0 2-74 0,2 1-154 16,2 3-206-16,0 1-375 0,2 1-410 16</inkml:trace>
  <inkml:trace contextRef="#ctx0" brushRef="#br0" timeOffset="11421.41">17123 3275 1649 0,'0'0'772'15,"0"0"-308"-15,0 0-140 0,0 0-187 0,0 0-89 16,0 0-33-16,0 0 65 0,0 0 21 16,0 0 7-16,0 0-23 0,3 67-31 15,-3-56-10-15,0-1-25 0,0-3-7 16,0-1-10-16,0-1 0 0,0-2 14 16,0-1 0-16,0 0-13 0,0-1 16 15,0-1-10-15,0 0-9 0,0 0-25 16,0 0 3-16,0 0 22 0,0 0 3 15,0-1 32-15,2-3 40 0,-1-2 57 16,2-1-132-16,1-5 3 0,3-1 7 0,1 1 11 16,2-4 20-16,1 2-16 0,2-1 9 15,-1 4-12-15,1 1-7 0,1 2-15 16,0 3-25-16,1 0-15 0,2 4-4 16,-1 1 4-16,0 0 10 0,0 4 30 0,1 6 2 15,1 1-2-15,0 2-1 0,-1 0-2 16,-2 0-25-16,-3 1 3 0,-1-4 22 15,-4-1-10-15,-2-2 10 0,-2-2 3 16,-2-1 0-16,0-3 12 0,-1 0 10 16,0-1 16-16,0 0 12 0,0 0 9 15,0 0 9-15,0 0 3 0,0-1 16 16,0-2-16-16,0-2 19 0,0-1-35 16,0-4-55-16,0-4-19 0,2-1 19 0,5 0-40 15,2 1 10-15,1 1-7 0,2 1 9 16,2 3 19-16,0 1 9 0,-1 3 18 15,0 0 19-15,4 3 3 0,0-1-6 16,-1 2-19-16,4 1-13 0,-1 0-2 16,1 1-16-16,2 4-12 0,-2 0 7 15,-1 3 18-15,-4 0-16 0,-3 1-5 16,-3 1-4-16,-5 1-19 0,-4 0-45 0,0 2-11 16,-5-1 10-16,-6 0-19 0,-4 1-68 15,0 0-138-15,-2-1-147 0,5-2-255 16,1-2-657-16</inkml:trace>
  <inkml:trace contextRef="#ctx0" brushRef="#br0" timeOffset="11788.34">17880 3309 1872 0,'0'0'745'0,"0"0"-180"16,0 0-101-16,0 0-80 0,0 0-68 15,0 0-112-15,0 0-102 0,0 0-102 16,0 0-21-16,0 0-81 0,13 0-21 15,-15 7 123-15,2 0 25 0,-1 1-3 16,-2 1 2-16,3-4-5 0,0 0-18 0,0-2 0 16,0-2 2-16,0-1 19 0,0 0-1 15,0 0 10-15,0 0 9 0,0-1 13 16,0-3 11-16,0 0-1 0,0-5-63 16,0-3-28-16,1-2 26 0,4-2-13 15,-1-4 12-15,5 1 3 0,2 1-53 0,4 0 4 16,2 2 31-16,2 4 17 15,3 0 1-15,0 4 11 0,1 0 7 0,-1 2 4 16,0 2 9-16,-4 0 2 0,1 3-5 16,-2 1-25-16,1 0-3 0,2 4-15 15,4 4-4-15,-1 3-5 0,-1 2 22 16,0 4-32-16,-5-2-3 0,-5 3-15 16,-1 0-63-16,-5 3-34 0,0 0-34 15,-6 2-100-15,-3 0-186 0,-6-8-264 16,-13 8-949-16</inkml:trace>
  <inkml:trace contextRef="#ctx0" brushRef="#br0" timeOffset="12805.88">18587 3466 1155 0,'0'0'1183'0,"0"0"-686"16,0 0-170-16,0 0-78 0,0 0-56 15,0 0-35-15,0 0-16 0,0 0-45 16,0 0-63-16,0 0-34 0,-82 55-2 16,65-44 0-16,1-1-10 0,3 1-32 15,2 0-98-15,3-1-63 0,1-1-45 0,3 0-70 16,4-2-140-16,0-2-122 15,0-3-405-15</inkml:trace>
  <inkml:trace contextRef="#ctx0" brushRef="#br0" timeOffset="13250.73">19361 2902 267 0,'0'0'1498'0,"0"0"-931"0,0 0-137 15,0 0-48-15,0 0-48 0,0 0-24 16,0 0-10-16,0 0-45 0,0 0-51 16,0 0-43-16,0 0-48 0,-51-20-91 0,51 20-22 15,0 2-59-15,-2 5-30 0,1 2-3 16,1 5 92-16,0 3 18 0,0 4 1 16,1 4 24-16,5 1 19 0,1 1-19 15,2 1 0-15,-1 1-19 0,-2-4-22 16,0 4 14-16,-2-4-15 0,2 0 0 15,-3-2 11-15,0-3-12 0,0-2-57 16,0-1-17-16,-1-4-40 0,0-4-25 16,-1-1-31-16,2-3-33 0,-1-3-42 0,-2-1-68 15,1-1-5-15,1 0 1 0,-2-1-72 16,1-5-55-16,-1 2-261 0,0-9-645 0</inkml:trace>
  <inkml:trace contextRef="#ctx0" brushRef="#br0" timeOffset="13524.35">19269 2962 1790 0,'0'0'742'0,"0"0"-349"16,0 0-28-16,4-74-48 0,5 52 55 15,4 2-143-15,2 2-49 0,3 0-83 16,6 0-11-16,4 3-9 0,7 2-24 16,9 5 2-16,4 1-15 0,5 6-19 15,2 1-2-15,-3 4-19 0,-6 7-29 16,-4 3-11-16,-5 3 12 0,-4 3 4 15,-4 3-16-15,-5 1 24 0,-6 3-5 0,-8 3 3 16,-4 1 18-16,-6 2 25 0,-11 3 27 16,-9 0 16-16,-10 3-13 0,-8-3-12 15,-4-3-43-15,-2 0-58 0,-2-4-68 16,7-4 21-16,3-4-46 0,7-3-79 0,5-2-100 16,8-4-208-16,8-4-220 15,5-2-503-15</inkml:trace>
  <inkml:trace contextRef="#ctx0" brushRef="#br0" timeOffset="13851.26">20165 3042 2463 0,'0'0'749'0,"0"0"-333"0,0 0 10 0,0 0-93 16,0 0-94-16,0 0-64 0,0 0-175 15,0 0-6-15,0 0-50 0,85-50 10 16,-46 43 16-16,0 3 8 0,-2 1 7 15,-6 2-7-15,-3 1-139 0,-8 1-109 16,-4 6-95-16,-5 0-123 0,-7 4-172 16,-1-2-380-16,-6 2-478 0</inkml:trace>
  <inkml:trace contextRef="#ctx0" brushRef="#br0" timeOffset="13987.94">20239 3205 1506 0,'0'0'526'0,"0"0"-157"16,0 0 57-16,0 0-111 0,0 0-102 15,0 0-25-15,92-16-109 0,-47 7-48 16,4 0-31-16,4-2-19 0,0 1-102 16,0 1-124-16,-2-1-223 0,1 2-194 0,-14-1-643 15</inkml:trace>
  <inkml:trace contextRef="#ctx0" brushRef="#br0" timeOffset="14391.29">21139 2645 1706 0,'0'0'1080'0,"0"0"-717"0,0 0-9 15,0 0 41-15,0 0-63 0,0 0-56 0,0 0-78 16,0 0-79-16,0 0-36 0,0 0-31 16,0 0-15-16,-9-15-37 0,7 15-3 15,2 2-37-15,-3 2-36 0,3 2-23 16,-3 5 50-16,1 3 49 16,-1 4 28-16,0 5-7 0,-1-1-19 0,1 2 11 15,-2-1-11-15,3 2 1 0,0-2 0 16,-1-1-1-16,3 0-1 0,0-3 0 15,0-1-1-15,0-3 0 0,3 0-3 16,4-2-16-16,5-3 16 0,2-1 3 0,6 0-1 16,6-2 1-16,4-3-58 0,4-1-22 15,0-3-50-15,1 0-49 0,-5 0-112 16,-4-6-87-16,-6-2-121 0,-4-2-222 16,-6 2-488-16</inkml:trace>
  <inkml:trace contextRef="#ctx0" brushRef="#br0" timeOffset="14585.44">21386 2856 1615 0,'0'0'763'0,"0"0"-212"0,0 0-68 0,0 0-66 16,0 0-93-16,0 0-174 0,0 0-88 0,0 0-47 15,0 0-15-15,0 0 0 16,0 0 34-16,-10 40 13 0,7-27-10 0,3 2-12 16,-1-1-10-16,-1 3 10 15,2 0-4-15,0-1-2 0,0 1-19 0,-1-1-78 16,-1-2-55-16,2 0-51 0,0 0-73 15,0-2-122-15,0-2-102 0,2-2-130 16,7-2-154-16,-1-3-443 0</inkml:trace>
  <inkml:trace contextRef="#ctx0" brushRef="#br0" timeOffset="14900.82">21634 2726 1706 0,'0'0'1140'0,"0"0"-765"0,0 0 10 0,0 0 37 16,0 0-72-16,0 0-53 0,0 0-125 15,0 0-106-15,0 0-66 0,0 0-39 16,0 0-47-16,-19-23-47 0,25 29 22 16,4 5 111-16,3 3 65 0,5 2 12 15,3 4-12-15,4 2-25 0,-1-2 6 16,-1 2-9-16,0 0-34 0,-3 0 18 15,-4 0-19-15,-1-2-1 0,-4 1 0 16,-2-2-1-16,-4-2-1 0,-2-2-14 16,-3-1-19-16,0 1-34 0,-5-4-2 15,-7-2-1-15,-2-2-9 0,-5-1-31 16,-5-3-69-16,-4-1-131 0,-3-2-181 16,-3 0-215-16,9 0-606 0</inkml:trace>
  <inkml:trace contextRef="#ctx0" brushRef="#br0" timeOffset="15265.38">21609 2828 1463 0,'0'0'1045'0,"0"0"-797"16,0 0-112-16,0 0-31 0,65-76 40 15,-43 62-2-15,4 2-114 0,4 3-29 16,5 0-35-16,4 3 13 0,-2 0 9 16,2 4 13-16,-4 2-16 0,-3 0-13 15,-4 1-41-15,-3 6-113 0,-8-1 32 16,-7 0 64-16,-4 2 16 0,-5 0 7 15,-1 1 64-15,0 0 113 0,-2 1 51 16,-4 2-4-16,-2 2-28 0,2 0-24 16,-2 0-25-16,2 2-26 0,1-3-31 15,2 1 2-15,1-2 1 0,2 1 3 16,2 2 6-16,6-3-6 0,4 2 15 0,5-1 7 16,5 1 3-16,3-3 18 0,0-3-15 15,4-1-13-15,1-3 0 0,1-2 0 16,0-2 1-16,0 0 9 0,-4-6 14 15,-4-1 35-15,-6-4 56 0,-5-1 32 0,-6-5 12 16,-5-3-38-16,-1 1-64 0,-12-5-52 16,-5 1-52-16,-9-1-30 0,-4 2-44 15,-6 3-2-15,-3 2-132 0,-3 6-128 16,3 3-296-16,12 4-669 0,-2 0-1132 16</inkml:trace>
  <inkml:trace contextRef="#ctx0" brushRef="#br0" timeOffset="16189.56">22817 2832 1311 0,'0'0'1016'16,"0"0"-638"-16,0 0-21 0,0 0-10 15,0 0-80-15,0 0-106 0,0 0-73 16,0 0-54-16,0 0-21 0,0 0 53 0,0 0 3 16,-21 39-9-16,19-28-1 15,2 1-25-15,0-4-6 0,0 3-6 0,0-1-7 16,0 0 7-16,-1-1-6 0,-1 1-16 16,-2 0-31-16,0-2-16 0,-1 2-18 15,0-4-38-15,0 0-20 0,3 0-28 16,-1-4-7-16,1 1 32 0,2-3 31 15,-1 0 82-15,-1-1 13 0,-1-5 22 16,0-2 16-16,2-2-12 0,-1-1 34 16,2-4-6-16,0 0 21 0,6-2-8 0,2-2 11 15,2 1-15-15,4 0 3 0,1 0 7 16,5 3-4-16,1 2-7 0,5 4-28 16,0-1 29-16,2 6 20 0,-2 3 13 15,-4 1-3-15,-2 0-49 0,-2 4-44 16,-2 4-31-16,-2 2 1 0,0 3 14 0,-2 0 13 15,-2 3-25-15,-4-1 25 16,-2 0-15-16,-4 2-7 0,0-3 0 0,0 0-21 16,0 1-10-16,0-2-13 0,0-3-18 15,0-1-16-15,0-4-1 0,0-1 0 16,0-3 19-16,0-1 85 0,0 0 13 16,0-3 56-16,0-3 25 0,0-3-94 15,0-1-3-15,0-4-16 0,0-3 19 16,0 0 21-16,3 0 29 0,4 1 14 15,-1 1-14-15,5 1 9 0,0 2-31 16,0 0-15-16,5 2 15 0,0 1 9 16,3 1-9-16,-2 4 3 0,3 0 25 15,0 3-10-15,1 1-21 0,0 0-25 0,1 5-31 16,-2 3 6-16,2 2 23 0,-5 2-10 16,-4 2-4-16,-4 3-11 0,-5-2-23 15,-4 5-34-15,-3-1-10 0,-8 0 19 0,-7 1-26 16,-4 1-75-16,-2-2-131 0,0-1-213 15,5-2-268-15,4-6-833 0</inkml:trace>
  <inkml:trace contextRef="#ctx0" brushRef="#br0" timeOffset="16810.5">23498 2835 1281 0,'0'0'1137'0,"0"0"-676"0,0 0-71 0,0 0-50 16,0 0-169-16,0 0-109 0,0 0-62 16,0 0-47-16,0 0-29 0,0 0 76 15,11 11 45-15,-8 0 9 0,1 2-13 16,-1 0-16-16,-2 0-3 0,1 1-3 16,-1 0-7-16,-1-1-11 0,3 0 0 0,-3-1-1 15,0-2 0-15,2 0-50 0,-1-2-3 16,-1-2-14-16,0-3-11 0,0 0 8 15,0-2 26-15,0-1 44 0,0 0 60 16,0-1 25-16,0-5 25 0,0-2-110 16,0-2-37-16,0-1 18 0,3-5 19 15,2 1 9-15,0-2 42 0,4-2-10 16,0-2 18-16,1 2 35 0,2 1-2 16,0 4 1-16,2 2-8 0,-1 6-36 15,-1 1-49-15,5 5-13 0,-2 0-6 16,3 2 1-16,2 5-10 0,-1 4 9 15,0 1 17-15,-1 1-11 0,-4 1-15 0,-3 0 16 16,-1-1 12-16,-2-1-2 0,-4 0 0 16,-1-2 0-16,-2-1-39 0,-1-1 1 15,0-2 8-15,0-4 3 0,-1-1 7 0,-2-1-12 16,0 0 24-16,0 0 10 16,-1 0 53-16,-2-3 8 0,3-4-24 0,-2-3-1 15,2-2-36-15,0-1-6 0,3-2 6 16,0 1 15-16,0 1 47 0,6 1 29 15,2 1-11-15,4-1-24 0,2 0-34 16,5 2-22-16,2 1-14 0,1 1 14 16,3 2 34-16,0 3-6 0,1 2 12 15,0 1-9-15,1 0-31 0,-5 0-34 16,-2 1-3-16,-3 6-12 0,-3 3-32 16,-3 3 28-16,2 2 35 0,-4 3 15 0,-5 2-31 15,-2 0-32-15,-2 2-30 0,-6-3-27 16,-7 2-72-16,-6 0-96 0,-2-3-181 15,6-5-343-15,-8 5-1035 0</inkml:trace>
  <inkml:trace contextRef="#ctx0" brushRef="#br0" timeOffset="17016.34">24353 3017 2380 0,'0'0'1004'15,"0"0"-602"-15,0 0-49 0,0 0-179 16,0 0-174-16,0 0-68 0,0 0-4 0,0 0 72 16,0 0 19-16,-28 82 9 0,20-60 9 15,-1 0-37-15,-2 0-75 0,1 0-91 16,-3-2-61-16,0 1-184 0,2-5-356 16,-5 0-998-16</inkml:trace>
  <inkml:trace contextRef="#ctx0" brushRef="#br0" timeOffset="17685.24">25201 2467 26 0,'0'0'2346'0,"0"0"-1564"16,0 0-295-16,0 0-103 0,0 0-49 15,0 0-26-15,0 0-30 0,0 0-117 16,0 0-71-16,0 0-39 0,0 0-52 15,-39-23-9-15,39 27-70 0,0 3-65 16,0 2-33-16,0 8 177 0,2 3 37 16,2 4-22-16,-1 3 0 0,0 3 19 0,1 3 3 15,-1 1 18-15,0 1-16 0,-1-2-12 16,1 0-27-16,0-1-2 0,0-1-68 16,2 0-13-16,-2-4-52 0,0-2-52 15,0-3-67-15,-3-6-96 0,2-2-148 16,-1-6-90-16,-1-1-151 0,2-6-380 15,-1 1 41-15</inkml:trace>
  <inkml:trace contextRef="#ctx0" brushRef="#br0" timeOffset="17912.12">25248 2891 220 0,'0'0'1183'0,"0"0"-546"0,0 0-71 0,0 0-77 16,9-65-62-16,-3 51-80 0,2 1-55 16,1 2-92-16,4 0-86 0,4 1-46 15,6 2-3-15,8 2-28 0,5 1-9 16,6 2 9-16,2 3 27 0,0 0-15 15,-5 4 19-15,-8 4-68 0,-5 1-22 16,-9 1-21-16,-6 3 0 0,-4 1 13 0,-4 2 8 16,-3 0 22-16,-2 4 3 0,-9-1 25 15,-9 2 21-15,-8-2-6 0,-8 0-43 16,-4-1-28-16,-5-2-79 0,3-3-32 16,5-3-53-16,6-4-63 0,8-2-147 15,6-2-244-15,6-1-556 0,5-1-681 0</inkml:trace>
  <inkml:trace contextRef="#ctx0" brushRef="#br0" timeOffset="18178.71">25953 2740 2488 0,'0'0'637'16,"0"0"-239"-16,0 0-10 0,0 0-84 16,0 0-86-16,0 0-45 0,0 0-87 15,0 0-86-15,0 0-47 0,100-30 4 16,-69 25 21-16,3 3 4 0,-3 1 2 16,0 1-33-16,-3 0-137 0,0 1-96 15,-2 4-102-15,-9 3-106 0,-4 1-195 16,-12 0-410-16,-1-2-95 0</inkml:trace>
  <inkml:trace contextRef="#ctx0" brushRef="#br0" timeOffset="18309.14">26015 2900 1380 0,'0'0'588'0,"0"0"-160"15,0 0-73-15,0 0-63 0,0 0-7 16,0 0 4-16,0 0-59 0,0 0-26 16,101-11-134-16,-51 4-70 0,6-2-65 15,3 0-177-15,-2 0-87 16,2 1-211-16,-16 2-463 0,21-3-737 0</inkml:trace>
  <inkml:trace contextRef="#ctx0" brushRef="#br0" timeOffset="19104.77">26530 2588 657 0,'0'0'746'16,"0"0"-190"-16,0 0-135 0,0 0-53 0,0 0-15 15,0 0-50-15,0 0-17 0,0 0-41 16,0 0-40-16,0 0-31 0,0 0-47 16,-26-69-9-16,42 53-26 0,7 0-42 15,7 2-23-15,6 2-11 0,6 0-15 16,5 6 14-16,5 2 0 0,-3 4-15 16,-1 0-15-16,-6 5-22 0,-8 4 6 0,-5 0-6 15,-6 2-9-15,-5-2 12 0,-6 3-6 16,-4 0 9-16,-6 2-15 0,-2 0-47 15,-2 1-22-15,-12 1 46 0,-7 1 7 16,-6-2-27-16,-5 2-52 0,-3 0-54 16,2 0-49-16,1-3-14 0,4-1-2 15,2-1 83-15,3-1 81 0,2-2 73 16,3-2 23-16,2 0 36 0,1-1 63 16,7-1 1-16,2-2 0 0,4 0-4 15,2-3 38-15,0 0 42 0,5 0 46 0,4 0 18 16,8-4-23-16,5 0-14 0,8-1-72 15,4 0-35-15,6-1 5 0,-3 4-2 16,-1 0-16-16,-5 2-34 0,-2 0-27 16,-1 4-21-16,-6 4-1 0,-3 1-25 15,-1 1-12-15,-10 1-3 0,-3 0-6 16,-5 1-9-16,0 2 9 0,-8 3 30 16,-6 0 16-16,-5 2 11 0,-7 1-11 0,-2 0 0 15,-6-2-55-15,-2 0 15 0,0-5 3 16,-1-2 15-16,0-2 0 0,0-3-12 15,1-3 0-15,-1-3-37 0,4 0 2 16,-1-4-59-16,4-2-83 0,4-2-48 16,3-3-154-16,8-1-69 0,4-1-129 15,9-4-504-15,0 6 316 0</inkml:trace>
  <inkml:trace contextRef="#ctx0" brushRef="#br0" timeOffset="19464.53">27258 2680 1696 0,'0'0'698'0,"0"0"-186"16,0 0-6-16,0 0-29 0,0 0-42 0,0 0-107 15,0 0-97-15,0 0-78 0,0 0-86 16,0 0-67-16,-5-11-61 0,2 14-31 16,-3 0-24-16,-3 3 5 0,-2 2 28 15,3 2 24-15,-1 1-12 0,2 2-37 16,3 3 18-16,4 1 53 0,0-2 21 15,2 2 1-15,7 0-1 0,7 1 15 16,2-4-18-16,3-1 19 0,3 1 2 16,4-7 23-16,0 0 6 0,-2-6 25 15,-1-1 13-15,-2 0-1 0,-4-5 9 0,-5-4 62 16,-2-3 15-16,-7 0-32 16,-2-6-18-16,-3-2-22 0,-1-2-80 0,-9 0-2 15,-5 1-27-15,-1 0-37 0,-5 4-22 16,-1 2 7-16,-1 3-78 0,2 5-49 15,-1 1-89-15,4 3-132 0,4 3-80 16,6 0-138-16,3 2-123 0,5 2-439 16</inkml:trace>
  <inkml:trace contextRef="#ctx0" brushRef="#br0" timeOffset="19807.68">27753 2735 1861 0,'0'0'1138'15,"0"0"-760"-15,0 0-26 0,0 0-85 16,0 0-97-16,0 0-55 0,0 0-84 0,0 0-31 16,0 0-78-16,0 0-37 15,0 0 32-15,-65 4 30 0,60 7 0 16,2 3 0-16,3 2 8 0,0 0 8 0,0 1 8 16,7 0 4-16,2 0 6 0,6 1 19 15,1-3 16-15,4 0-3 0,3-4 12 16,3-2 0-16,-1-3 35 0,3-2 3 15,-3-2 21-15,0-2-4 0,-4 0 4 16,-5-3 50-16,0-3 24 0,-6-2 15 0,-2-2-7 16,-1-2-28-16,-2-5-43 0,-3 1-37 15,-2-5-13-15,0 0-34 0,-2 0-11 16,-5 0-31-16,-1 2 7 0,-3 3-40 16,-1 3-34-16,-2 2-22 0,0 3-46 15,1 4-59-15,0 2-147 0,-1 2-91 16,1 0-62-16,4 4-32 0,4 2-85 15,2-1-456-15,3 4 333 0</inkml:trace>
  <inkml:trace contextRef="#ctx0" brushRef="#br0" timeOffset="27162.24">28877 2566 886 0,'0'0'394'0,"0"0"-192"0,0 0 16 16,0 0-23-16,0 0-56 0,0 0-54 16,0 0 5-16,0 0-41 0,0 0 6 15,8-18-23-15,-8 17 17 0,0 1-49 0,-5 0-38 16,-1 0-49-16,1 0-114 0,-1 0-212 16,0 1-163-16,0 2-24 0,2-1 121 15,34 11 479-15</inkml:trace>
  <inkml:trace contextRef="#ctx0" brushRef="#br0" timeOffset="27841.1">28877 2566 218 0,'-41'-2'437'0,"41"2"52"16,0 0 22-16,0 0-160 0,0 0-117 16,0 0-53-16,0 0-29 0,0 1-56 15,0 0-18-15,0-1 21 0,-2 3 17 16,2-3 35-16,0 0 15 0,-1 0-13 16,1 1-4-16,0-1-7 0,0 0-13 15,0 1-25-15,0-1-38 0,0 2-66 0,0-1-6 16,0 1-63-16,0-1-26 15,0 0-31-15,0 3-32 0,1-1 12 0,-1 6 133 16,0-2 13-16,2 5 29 0,-1-1-16 16,1 1 59-16,-1 0-71 0,2-1 17 15,-3-1-18-15,0 1 13 0,0-1-26 16,0-2-12-16,0-1-26 0,0 0-83 0,-6-1-51 16,3-1-4-16,-3 0 41 0,1-2 19 15,-1 0 49-15,1-2 80 0,0-1 148 16,3 0 74-16,0-1 15 0,-1-5-30 15,0-1-207-15,0-4-48 0,-2 3-188 16,1-5-30-16,3-2 266 0,-1 0 192 16,2-2-176-16,0 2 13 0,4 0 80 15,2-1 3-15,2 2-14 0,4 1 1 0,0 1-30 16,1 1-21-16,1 4-17 0,0 1-18 16,0 3-13-16,0 3-22 0,0 0-29 15,0 4 7-15,3 4 44 0,0 2 41 16,0 1 35-16,-1 0-47 0,2 0-29 15,-5 1-28-15,-1 0-32 0,-3-2-32 16,-1 1-29-16,-6-4-25 0,1 4-17 16,-3-4 15-16,0 4 23 0,0-4 22 0,-3 1 36 15,1-2 37-15,-1-1 14 0,1-2 15 16,1-2 1-16,1-1 55 0,0 0 74 16,0 0 73-16,0-4 77 0,0-2-200 15,0-3-47-15,3-1-16 0,2-2-15 16,4 1 1-16,1-2 43 0,3 0-17 15,4-3-16-15,2 2-11 0,1 2 17 16,-1 0 30-16,-2 1 18 0,0 4 10 16,-2 0-7-16,-1 2-25 0,-2 1-15 15,-1 3-17-15,1 1-12 0,-2 0-22 0,3 1-19 16,-1 6 16-16,2 1 25 0,-3 0 29 16,1 4-29-16,-2 1-16 0,-4-2-25 15,-3 2-13-15,-3 0 4 0,0-1 12 16,0 0 19-16,-8-1 3 0,2 1-25 0,-5-2-26 15,1 0-13-15,-1-1-47 16,1-1-68-16,-2 0-107 0,1-3-124 0,0 0-201 16,3-2-368-16</inkml:trace>
  <inkml:trace contextRef="#ctx0" brushRef="#br0" timeOffset="28450.44">29484 2541 2024 0,'0'0'544'15,"0"0"-141"-15,0 0 82 0,0 0-162 0,0 0-175 16,0 0-73-16,0 0-75 16,0 0 3-16,0 0 58 0,0 0 51 0,53 29-37 15,-41-18-35-15,-2-1-37 16,-3 1-3-16,-2 1-13 0,1 0-15 0,-4-2-22 15,-2 2 3-15,4-5-12 0,-4 1-14 16,0-3-24-16,0-1-1 0,0-2 4 16,0-2-23-16,0 0 9 0,0 0 83 15,0 0 25-15,0-1 123 0,0-4-53 16,0-1-70-16,0-3-10 0,0-5 10 16,3 2 53-16,3-3 23 0,1 0-1 15,4 1 26-15,0 1 10 0,1 3-2 0,-1 2-16 16,-1 2-25-16,2-1-24 15,1 2-19-15,-2 4-25 0,2 1-27 0,2 0-26 16,-1 0-15-16,0 5 68 0,2 3-2 16,-1-1-9-16,-4 4-26 0,1-2-13 15,-4 0 0-15,0 1-3 0,-3-1-4 0,-2-1 6 16,1-2-11-16,-1-1 2 0,-3-2-3 16,0 0-25-16,0-3-17 0,0 0 89 15,0 0 16-15,0 0 83 0,0-5 21 16,2-2-102-16,1-2-2 0,2-2 32 15,3-4 2-15,2 1 7 0,1 0 19 16,2 1 6-16,3 0 0 0,0 1 9 16,3 2 7-16,1 2-17 0,2 1-9 15,1 1-25-15,1 4-16 0,0 1-12 0,-2 1-2 16,0 0-1-16,-1 5 28 0,-2 2-15 16,-2 3-13-16,0 1-31 0,-2 2-13 15,-2 1-2-15,-4 2 2 0,-4 0-18 16,-3 0-22-16,-2-2-14 0,-6 2-15 15,-7-2 9-15,-4 0-28 0,-3-2-198 16,-2 3-228-16,6-7-617 0</inkml:trace>
  <inkml:trace contextRef="#ctx0" brushRef="#br0" timeOffset="28580.6">30399 2726 947 0,'0'0'1561'0,"0"0"-1287"0,0 0-33 0,0 0 37 15,0 0-185-15,0 0-93 0,0 0-99 16,0 0-170-16,0 0-278 0,0 0-597 16</inkml:trace>
  <inkml:trace contextRef="#ctx0" brushRef="#br0" timeOffset="30484.59">4546 6402 1935 0,'0'0'470'0,"0"0"-264"0,0 0 71 0,0 0-52 16,0 0-113-16,0 0-84 0,0 0-8 15,0 0 11-15,0 0 8 0,0 0-8 16,-18 57-11-16,18-47-8 0,0 0-12 15,1-2-1-15,2 0-15 0,0-3 14 16,0 0 2-16,1-4 1 0,2-1 41 16,1 0 104-16,3-6 90 0,7-6-41 15,8-3-94-15,2-8-44 0,9-5-26 16,0-2-9-16,-1-2 6 0,-2-4-3 0,-7-2 18 16,-3-3 16-16,-7-4 6 0,-2-4-12 15,-2-1-10-15,-2-4-12 0,4 0-3 16,-2 1-13-16,2 1 28 0,-1 3-12 15,-2 9-12-15,-2 5-1 0,-3 6 22 0,-4 10 0 16,-2 3 21-16,-2 8 40 0,-4 0-46 16,-3 3-55-16,-2 1-14 0,1 4-7 15,-1 0-28-15,-2 6-22 0,-4 11-9 16,-2 3 34-16,-3 10 44 0,1 5 2 16,-1 5-15-16,2 1-7 0,3 1 22 15,2 1 0-15,6 0-31 0,5-5 31 16,1-1 61-16,3-2-18 0,6-3-29 15,4-1-14-15,6-4-21 0,4-1 3 16,6-4-7-16,3-3-33 0,4-1-75 16,0-2-31-16,0-3-107 0,-1-1-193 0,-5-1-179 15,-7-5-447-15,1 1-597 0</inkml:trace>
  <inkml:trace contextRef="#ctx0" brushRef="#br0" timeOffset="30837.3">5133 6362 1246 0,'0'0'1046'0,"0"0"-616"15,0 0 29-15,0 0-14 0,0 0-114 0,0 0-77 16,0 0-45-16,0 0-36 0,0 0-38 16,0 0-49-16,-6-12-64 0,18 4-22 15,1-4-2-15,4-2-1 0,2 0-16 16,5 0 16-16,-2-2-12 0,1-1-7 16,-4 2 1-16,-1-2-1 0,-3 2-12 15,-2 0 10-15,-6 4 23 0,-3 2 1 16,-2 1 0-16,-2 3 15 0,0 1-3 15,-8 0-12-15,-2 2-21 0,-7 1-19 16,-4 1 3-16,-6 0 6 0,-3 6 12 0,-4 4 19 16,1 4 14-16,1 0 32 0,7 3 13 15,5-1-16-15,3-1-43 0,7 1-13 16,1-2 10-16,6 1-18 0,3-2 5 16,0-1 1-16,3-3 12 0,6 1-16 15,4 2 16-15,7-2 0 0,3 0 3 0,4 0 17 16,6-2-17-16,4-2-43 0,2 0-44 15,2-5-12-15,0-1-47 0,-4 0-77 16,-1-1-116-16,-4-7-173 0,-2 1-153 16,-8-2-501-16</inkml:trace>
  <inkml:trace contextRef="#ctx0" brushRef="#br0" timeOffset="31040.28">5572 6224 2020 0,'0'0'734'15,"0"0"-205"-15,0 0 29 0,0 0-110 16,0 0-107-16,0 0-80 0,0 0-50 15,0 0-37-15,0 0-62 0,0 0-112 16,0 0-33-16,-37-45-74 0,44 52-51 0,6 3 90 16,6 3 53-16,4 2 15 0,1 2 49 15,0 0-49-15,0 1-9 0,-1-4-64 16,-3 2-41-16,-1-4-42 0,-3 0-116 16,-6 0-134-16,-1-6-130 0,-3 0-119 0,-1 0-448 15,-2-6-543-15</inkml:trace>
  <inkml:trace contextRef="#ctx0" brushRef="#br0" timeOffset="31193.32">5816 6191 2347 0,'0'0'725'0,"0"0"-367"0,0 0 286 15,0 0-215-15,0 0-158 0,0 0-114 16,0 0-98-16,-85-24-59 0,55 34-43 0,-3 5 25 16,-1 7 16-16,3 4 2 0,2 1-28 15,6 1-30-15,7 1-25 0,5-3-74 16,3 1-81-16,7-2-87 0,1-2-119 15,3-2-140-15,3-7-403 0,12 0-501 0</inkml:trace>
  <inkml:trace contextRef="#ctx0" brushRef="#br0" timeOffset="31621.24">6403 6020 437 0,'0'0'2331'0,"0"0"-1681"0,0 0-129 0,0 0 13 16,0 0-176-16,0 0-104 15,0 0-93-15,0 0-64 0,0 0-69 0,0 0-28 16,0 0-64-16,95-45 21 15,-45 30 25-15,2 2 16 0,0 5-1 0,-3-2-128 16,-7 4-10-16,-3 4-33 0,-5 1-48 16,-3 1-63-16,-7 0-103 0,-7 1-128 15,-8 5-189-15,-6 1-665 0</inkml:trace>
  <inkml:trace contextRef="#ctx0" brushRef="#br0" timeOffset="31769.17">6516 6216 2115 0,'0'0'550'0,"0"0"-283"0,0 0 9 0,0 0-60 16,0 0-51-16,0 0 3 0,0 0 64 16,0 0-111-16,104-21-78 0,-52 5-43 15,3 1-96-15,3 1-93 0,-4 0-32 16,-2 2-87-16,-7 2-159 0,1 2-237 16,-16 2-563-16</inkml:trace>
  <inkml:trace contextRef="#ctx0" brushRef="#br0" timeOffset="32292.6">7731 5614 2208 0,'0'0'675'0,"0"0"-157"0,0 0 63 0,0 0-125 15,0 0-111-15,0 0-93 0,0 0-60 16,0 0-55-16,0 0-52 0,0 0-55 15,0 0-30-15,-11 0-36 0,-4 13 8 16,-2 5 28-16,-5 4 0 0,-1 4 0 16,3-1-14-16,0 4 13 0,4-1-13 15,5 3 13-15,-1 0-1 0,4 0-31 16,3 1-7-16,5 0 22 0,0-1 6 16,0 0-19-16,9-3-27 0,5-2 25 15,6-3-4-15,5-5-54 0,5-4 2 0,7-4 40 16,1-8 24-16,3-2 25 15,-4-1 34-15,-4-7-34 0,-7-2 34 0,-9-1-25 16,-7 1 132-16,-5-1 20 0,-5-4-42 16,-3 0-13-16,-7-3-48 0,-6 0-40 15,-3-3 0-15,-1 4-16 0,-3 2-2 0,1 4-30 16,1 3-28-16,1 2-24 0,1 3-52 16,2 2-88-16,5 1-128 0,2 0-186 15,6 0-132-15,4 5-97 0,1 0-237 16,21 1-282-16</inkml:trace>
  <inkml:trace contextRef="#ctx0" brushRef="#br0" timeOffset="32434.58">8043 6031 2324 0,'0'0'741'0,"0"0"-143"0,0 0-175 0,0 0-187 16,0 0-74-16,0 0-91 0,0 0-71 15,0 0-10-15,0 0-24 0,0 0-99 0,27-20-138 16,-20 16-103-16,-1 3-163 15,4-3-187-15,-1 2-560 0</inkml:trace>
  <inkml:trace contextRef="#ctx0" brushRef="#br0" timeOffset="33644.07">8519 5799 1165 0,'0'0'781'0,"0"0"-241"15,0 0-66-15,0 0-1 0,0 0-37 16,0 0-87-16,0 0-64 0,0 0-51 16,0 0-37-16,0 0-63 15,0 0-54-15,-9-12-71 0,9 12-9 0,0 0-43 16,0 2-24-16,0 4-13 0,1 4 26 0,1 3 54 15,2 1 0-15,-2 3 0 0,3 0-2 16,-2-2-13-16,1 0 0 0,1-1-1 16,-4-1 1-16,2-2-6 0,-2-1-16 15,1-2-19-15,-2-2-8 0,0-1-19 16,0-2-16-16,0-2 15 0,0-1 22 16,0 0 62-16,-2 0 73 0,-1-5 21 15,-1-1-94-15,0-5-34 0,-1 0 16 16,1-3 18-16,1-2 10 0,3-1 18 15,0 0 0-15,0-1-4 0,3 2 17 16,6-1-1-16,-1 4-13 0,4 3-5 0,-2 2 9 16,0 3-16-16,0 0-14 0,-1 4-1 15,1-1-24-15,1 2-7 0,-1 0 3 16,5 3 28-16,1 3 3 0,1 2 46 16,0 1-18-16,2 3-28 0,-2-1-2 15,2 1-1-15,-3-1-12 0,0 1-16 0,-5-2-12 16,1 0-15-16,-5-2-10 15,-4 0-6-15,1-3-4 0,-4-1-5 16,0 0-7-16,0-4-1 0,0 0 88 0,0 0 69 16,0 0 46-16,0-6-25 0,0-4-90 15,0 0-22-15,0-4 21 0,3-2 1 16,3 0 24-16,7-1 32 0,0-1 21 16,6 0 6-16,-2 1-15 0,6 3-25 15,0-2 0-15,4 4 0 0,1 1-34 16,3 2-9-16,-2 3-21 0,-1 2-7 0,2 4-5 15,-4 0 11-15,0 5 22 0,-2 6 31 16,-4 0-7-16,-5 2-12 0,2 2-12 16,-5 1-19-16,-3 1-5 0,-5-3-118 15,1 3 93-15,-5-2 49 0,-4 0-93 16,-6 2-47-16,-4-2-93 0,-7 2-158 0,-1-1-197 16,4-4-527-16,-6 2-731 0</inkml:trace>
  <inkml:trace contextRef="#ctx0" brushRef="#br0" timeOffset="34893.24">11464 5950 1820 0,'0'0'745'0,"0"0"-266"16,0 0-22-16,0 0-132 0,0 0-177 0,0 0-148 15,0 0 0-15,0 0 0 0,0 0 68 16,0 0 2-16,-22 92 14 0,4-64-28 16,-4 2-25-16,2-2-28 0,0-1-3 15,1-3-108-15,4 0-84 0,4-5-116 16,5 0-130-16,5-1-189 0,1-6-489 16</inkml:trace>
  <inkml:trace contextRef="#ctx0" brushRef="#br0" timeOffset="35455.47">12402 5839 1950 0,'0'0'528'0,"0"0"-219"15,0 0 29-15,0 0-90 0,0 0-120 16,0 0-100-16,0 0-28 0,0 0 0 16,0 0-1-16,0 0-1 0,0 0-20 15,-65 63-4-15,65-56 25 0,4 0 1 16,5-2 61-16,4 0 84 0,2-4 32 15,-1-1 5-15,6 0-10 0,0-6-22 16,4-6-36-16,3-4-39 0,2-4-20 0,1-3-2 16,0-6 2-16,1-4 0 15,-1-6-15-15,-1-4-9 0,-2-7-7 0,0-8-24 16,2-4-13-16,0-4-18 0,-2 0-21 16,0 2-6-16,-2 6 36 0,-6 7 22 15,-6 8 13-15,-5 8 73 0,-5 9-3 0,-3 1-25 16,-1 2-22-16,-9 5-14 0,0 2-7 15,-2 6-15-15,-4 1-20 0,2 7-23 16,-5 2-34-16,-4 3-21 0,1 10 15 16,-2 8 18-16,1 3 13 0,2 7 9 15,3 4 9-15,4 6 9 0,4 2 13 16,2 0-11-16,1 4 23 0,6-2 34 16,1 0 25-16,0-3-10 0,1 0-47 15,8-4 1-15,2-2-3 0,8-1-21 16,0-4 21-16,5-3-75 0,4-4-76 0,-1-4-134 15,-1-6-102-15,1-3-71 0,-1-4-43 16,-2-3-90-16,-7-3-235 0,6-1-454 0</inkml:trace>
  <inkml:trace contextRef="#ctx0" brushRef="#br0" timeOffset="36157.37">13005 5735 936 0,'0'0'664'16,"0"0"-63"-16,0 0-120 0,0 0-53 15,0 0-43-15,0 0-69 0,0 0-51 16,0 0-153-16,0 0-77 0,0 0-35 15,47-36-2-15,-32 25 2 0,5-1 15 16,0-1-15-16,-3 2-11 0,0-1 8 16,-4 1 2-16,0 2 1 0,-6-2 15 0,1 1 1 15,-4-3-15-15,1 1-1 16,-3-1-13-16,1 2-2 0,-3 2 15 0,0 1 19 16,0 4-16-16,-1-1-3 0,-6 4-21 15,-4 1-13-15,-6 0 6 0,-5 1 16 16,-1 7 12-16,-4 3 0 0,3 2 1 15,2 3-1-15,5 2 19 0,1 0-18 16,4 1-1-16,5 0-25 0,4-1 25 16,3-1-13-16,0-3 10 0,2 1-8 15,6-2 11-15,1-2 2 0,2 2-1 16,1 0 2-16,5-2-1 0,-1 1 17 0,6-4 6 16,4 0-25-16,4-6 0 0,4-1-72 15,8-1-48-15,4-5-43 0,4-5-77 16,0-5-209-16,-2 0-127 0,-5-1 13 15,-9-2 111-15,-9 1 289 0,-11 3 163 16,-4-1 72-16,-6 2 205 0,-1 5 109 0,-3 0 44 16,0 3-53-16,-1 0-31 15,-3 1-85-15,-3 2-93 0,-1 2-80 0,3 0-56 16,-3 3-32-16,1 5-25 0,0 1 3 16,3 2 0-16,1 2 3 15,1 0 17-15,2 1 0 0,0-4 1 0,2 1 0 16,4-1-1-16,-1-3-1 0,4-1 3 15,1-2 1-15,0-3-1 0,3-1-43 16,-1 0 36-16,3-4 7 0,-2-2 29 16,1-2-1-16,0-1 51 0,-3 0 37 0,4 0 0 15,-1 0 10-15,-1 0 27 0,-1 0-1 16,-1 3 8-16,-2-2 0 0,-3 3-3 16,-1 1-13-16,-2 3-4 0,-3 1-34 15,2 0-42-15,-1 0-39 0,2 0-25 0,3 7-54 16,2 5 20-16,3 5 22 0,6 2 11 15,-1 5 0-15,2 2 1 0,-6 1 2 16,1 2 16-16,-7-1-2 0,-6 0-14 16,-2 1 12-16,-11-3-14 0,-7 3-12 15,-9-2 0-15,-7-1-19 0,-7-5-33 16,0 0-73-16,-3-6-114 0,2-3-97 16,5-6-90-16,2-3-54 0,8-3-21 15,9-3-247-15,-6-11-823 0</inkml:trace>
  <inkml:trace contextRef="#ctx0" brushRef="#br0" timeOffset="36727.8">14243 5475 2221 0,'0'0'694'0,"0"0"-202"0,0 0-30 16,0 0-129-16,0 0-128 0,0 0-50 0,0 0-38 15,0 0-71-15,0 0-43 0,77-23-3 16,-48 14-1-16,1 1-1 0,1 1-10 15,-3 2 9-15,1 0-31 0,-3 4-123 16,0 1-57-16,-4 0-56 0,-4 0-85 0,-3 7-141 16,-4 2-160-16,-5-3-544 0</inkml:trace>
  <inkml:trace contextRef="#ctx0" brushRef="#br0" timeOffset="36905.54">14390 5709 2130 0,'0'0'685'0,"0"0"-242"0,0 0-46 16,0 0-104-16,0 0-89 0,0 0-36 0,0 0-25 16,0 0-57-16,87-16-39 0,-49 5-35 15,2 0-12-15,3 1-11 0,-2-1-20 16,-3 2-145-16,-3 2-73 0,-5 0-69 16,-1 2-74-16,-5 0-161 0,-6 2-268 15,7-3-771-15</inkml:trace>
  <inkml:trace contextRef="#ctx0" brushRef="#br0" timeOffset="37602.28">15381 5236 1099 0,'0'0'1119'0,"0"0"-676"0,0 0-77 16,0 0-37-16,0 0-14 0,0 0-23 0,0 0-53 16,0 0-53-16,0 0-34 0,0 0-7 15,0 0-65-15,26-36-80 0,-36 35-53 16,-6 1-18-16,2 0 3 0,-4 0 9 15,1 1 13-15,1 4 9 0,0 0 6 16,1 2 9-16,1-1 4 0,-1 2 2 16,0 1-3-16,2-1 16 0,0 2-18 0,0 0 5 15,0 1 4-15,2 4-7 0,-1-2 16 16,2 2-31-16,3 2-13 0,0 0 3 16,1-3 10-16,3 1-1 0,0-1-22 15,0-2-18-15,0-2-10 0,2-1-13 16,1 0 3-16,0-3-9 0,0-3-30 15,0 1-12-15,0-3 12 0,0 0 18 16,0-1 30-16,4 0 28 0,-1 0 48 16,3 0 10-16,1 0 23 0,2 0 9 15,0 0 0-15,2-1 42 0,-1 0 51 0,3-1 57 16,1-1 9-16,1 1 8 16,4-4-4-16,2 1-12 0,1 0-27 15,5-1-41-15,1 0-35 0,-1 1-24 16,3 3-20-16,-2 1-36 0,-3 1-43 0,1 1 43 15,-4 5 15-15,0 5-15 0,-4 0 0 16,-6 3-27-16,0 0-14 0,-4 2 26 0,-4 2 15 16,-2-1 21-16,-2-2 1 0,-2 2 6 15,-9 0-6-15,-3-1 30 0,-6 0 7 16,-5-1-16-16,0-1-6 0,-5-1-10 16,0-3-8-16,-2-2-7 0,5-2 3 15,-1-2 1-15,2-4-1 0,2 0-15 16,2 0-24-16,-1-6-78 0,0 1-6 15,3-2-12-15,3 0-20 0,0-2-34 16,5 1-62-16,3-2-64 0,2-2-84 0,7-2-65 16,0-2-168-16,0 5-541 15</inkml:trace>
  <inkml:trace contextRef="#ctx0" brushRef="#br0" timeOffset="37815.21">15267 5271 1542 0,'0'0'588'0,"0"0"-238"0,0 0-31 15,0 0-55-15,0 0-41 0,80-42-13 16,-52 35-39-16,1-1-29 0,4 1-47 16,-1 0-63-16,1 2-32 0,-3 1-25 15,-1 1-9-15,-3 3-26 0,1 0-152 16,-4 0-55-16,2 5-55 0,-5 2-126 15,-3-1-290-15,1 5-797 0</inkml:trace>
  <inkml:trace contextRef="#ctx0" brushRef="#br0" timeOffset="38004.64">15797 5506 421 0,'0'0'1671'0,"0"0"-1099"15,0 0 38-15,0 0-72 0,0 0-136 16,0 0-110-16,0 0-67 0,0 0-38 15,0 0-46-15,0 0-62 0,11 1-63 16,-7-3-16-16,1-1-3 0,-2 1-19 16,-3 2-51-16,0-1-80 0,0-1-65 15,0 1-47-15,0-2-84 0,0 1-197 16,0-1-430-16,0-2-539 0,-23 28 481 0</inkml:trace>
  <inkml:trace contextRef="#ctx0" brushRef="#br0" timeOffset="38342.57">16073 5261 919 0,'0'0'1415'0,"0"0"-992"0,0 0-50 15,0 0 6-15,0 0-69 0,0 0-42 16,0 0-44-16,0 0-57 0,0 0-74 16,0 0-93-16,0 0-6 0,-16-24-59 15,16 28-37-15,1 0-29 0,5 3 75 16,0 1 56-16,3 3 72 0,2 0 6 15,6 1-7-15,5 1 9 0,1 0 22 16,3-1 12-16,3 1-22 0,-2 3-36 16,1-3-14-16,-6 1 20 0,-4-2 42 15,-1 3-22-15,-4-1-42 0,-3-1-39 16,-4 1-1-16,-5 0-4 0,-1-2 2 16,0-1 2-16,-5 1 2 0,-8-3 26 0,-2 0 5 15,-5-1-11-15,-1-3-4 0,0-3-16 16,-2-2-2-16,0 0-46 0,1-2-45 15,-3-5-89-15,-1-3-112 0,0 0-79 16,3-3-152-16,4-1-189 0,5 2-490 0,6-11-576 16</inkml:trace>
  <inkml:trace contextRef="#ctx0" brushRef="#br0" timeOffset="38489.61">16182 5249 457 0,'0'0'1670'0,"0"0"-1136"15,0 0-187-15,0 0-91 0,0 0-59 16,0 0-57-16,80-49-55 0,-59 42-57 15,2 1-27-15,6 0-2 0,1-2 1 16,5 1-35-16,-1 2 10 0,-1 0-13 0,2 2-124 16,0 2-80-16,-1 1-104 0,0 0-206 15,-9 1-456-15</inkml:trace>
  <inkml:trace contextRef="#ctx0" brushRef="#br0" timeOffset="39080.36">16782 5349 749 0,'0'0'1605'0,"0"0"-1195"0,0 0-28 15,0 0-140-15,0 0-115 0,0 0 44 0,0 0 6 16,0 0-27-16,0 0-20 0,0 0-27 16,16 50-32-16,-15-43-18 0,-1-3-19 15,0 1-15-15,0-3-18 0,0-1-1 16,0 2-31-16,0-3-10 15,0 0-24-15,0 0-31 0,0 0-1 0,0 0 97 16,0-1 25-16,0-4 82 0,0-1-107 16,3-5 0-16,-2-1 19 0,2 0 24 15,2-5 13-15,0 0 0 0,3-2-13 16,1 1-9-16,2 0 0 0,0 4-13 16,1 2-20-16,-1 3 10 0,-2 4 7 15,2 1-18-15,-2 4-31 0,1 0-6 16,3 0-19-16,0 5-9 0,1 3 37 15,1 4 28-15,4-1 37 0,-5 3-3 0,3 2-6 16,-1-1 3-16,0 1-28 0,-3-4-3 16,1 1 0-16,-2-1-3 0,-3-3-11 15,-2-2 14-15,-3-4 2 0,-2 0 10 0,-1-2-12 16,-1 0-3-16,0-1 3 0,0 0 0 16,0 0 2-16,0-3 23 15,0-5-25-15,3-1-25 0,1-4-15 0,5-4 12 16,4-1 28-16,1 0 23 0,1-1 26 15,1 1-5-15,1 2 5 0,-3 4-3 16,2 1 1-16,-1 3-23 0,0 2 4 16,4 0 0-16,1 0-1 0,3 0 4 15,-1 2 3-15,3 3-10 0,-1 0-2 16,0 1-1-16,-2 0-2 0,1 6 2 16,-3 0-5-16,0 6-16 0,-4 1-27 0,-1 4-13 15,-4-2 0-15,-6 3-6 0,-2 0-12 16,-3 0-7-16,-3 0-15 0,-8 0-13 15,-4-1-3-15,-3 1-56 0,-5-1-136 16,-3-3-208-16,-1 1-178 0,6-6-585 16</inkml:trace>
  <inkml:trace contextRef="#ctx0" brushRef="#br0" timeOffset="39921.33">18044 5376 2284 0,'0'0'674'0,"0"0"-386"0,0 0-119 16,0 0-96-16,0 0-54 0,0 0 41 15,0 0 57-15,0 0 9 0,0 0-9 16,-14 67-36-16,5-49-4 0,-2-1-15 0,-2 1-18 16,0 0-44-16,2-1-49 0,-1 0-77 15,4-1-151-15,5-1-129 0,3 2-119 16,0-4-144-16,6-2-469 0</inkml:trace>
  <inkml:trace contextRef="#ctx0" brushRef="#br0" timeOffset="40491.99">19030 4972 1441 0,'0'0'824'0,"0"0"-317"0,0 0-77 15,0 0-32-15,0 0-42 0,0 0-64 16,0 0-78-16,0 0-87 0,0 0-60 16,0 0-39-16,0 0-28 0,-12-8-39 15,12 16-32-15,2 4 71 0,-1 4 58 16,1 4-9-16,1 3-21 0,1 2-28 16,0 4 2-16,1-1-1 0,1 0 48 15,0 1-3-15,0-1-12 0,-1-1-33 0,0-3-1 16,-2 0-27-16,0-2 26 15,0-4 0-15,-1-3-30 0,0-1-12 0,0-4-33 16,-2-1-17-16,1-6-21 0,-1 1-51 16,0-3-66-16,0-1-71 0,0 0-24 15,0 0 20-15,0-3 46 0,-1-5-396 16,-1 1-653-16</inkml:trace>
  <inkml:trace contextRef="#ctx0" brushRef="#br0" timeOffset="40840.5">18936 4943 1732 0,'0'0'613'0,"0"0"-264"0,0 0-11 0,0 0 54 16,0 0-25-16,0 0-42 0,0 0-73 15,0 0-79-15,-3-69-62 16,11 60-25-16,3 0-21 0,3-2-22 15,4 0-19-15,5 1-20 0,3 0-1 0,3 1-3 16,5 1-3-16,2 2-22 0,7 1 13 16,2 3 9-16,-3 1-10 0,1 1-11 15,-5 1 5-15,-7 6-24 0,-5 3-21 16,-7 0 18-16,-7 4 46 0,-4 4-3 16,-5 0-12-16,-3 3 12 0,0 3 2 0,-6 4 1 15,-4-1 1-15,-7 3 30 0,-3 3 0 16,-5-1-1-16,-4-2-17 0,-1 1-13 15,1-2-37-15,-2-4-87 0,3-1-142 16,4-5-47-16,3-1-138 0,1-2-169 16,9-6-444-16,-2-1-460 0</inkml:trace>
  <inkml:trace contextRef="#ctx0" brushRef="#br0" timeOffset="41199.83">19392 5349 2436 0,'0'0'1003'0,"0"0"-535"15,0 0-73-15,0 0-141 0,0 0-100 0,0 0-74 16,0 0-80-16,0 0-32 0,0 0-48 16,0 0-14-16,13 25 94 0,-7-14 16 15,3 1-4-15,0 0-12 0,3-3 1 16,2 3 0-16,2-3 15 0,3 2 5 15,0-4 4-15,4 1-25 0,-2-3-18 16,3 0 6-16,-2-3 12 0,4-2 9 16,-3 0 25-16,0-3 15 0,-4-6 22 15,0-2 18-15,-5 0 15 0,-1-4 24 0,-3-3 9 16,-2-1-24-16,-2-5-49 0,-3 0-22 16,0 1-8-16,0 3-34 0,-3 2-3 15,0 3-22-15,0 4-57 0,2 3-61 16,-2 1-42-16,1 1-60 0,2 2-94 15,4 0-173-15,3 0-183 0,6 1-273 16,-2 1-314-16</inkml:trace>
  <inkml:trace contextRef="#ctx0" brushRef="#br0" timeOffset="41432.22">20101 5171 1580 0,'0'0'996'15,"0"0"-623"-15,0 0 62 0,0 0-36 16,0 0-47-16,0 0-53 0,0 0-98 16,0 0-78-16,0 0-52 0,57-69-32 15,-35 59-22-15,5 2-17 0,2 0-16 16,2 0-2-16,0 2 6 0,-1 1-7 16,-1 2-14-16,-4 2-124 0,-2 1-78 15,-6 0-67-15,-3 1-105 0,-8 5-120 0,-4 1-139 16,-2-1-429-16,-15 7-194 0</inkml:trace>
  <inkml:trace contextRef="#ctx0" brushRef="#br0" timeOffset="41570.68">20246 5246 1342 0,'0'0'449'0,"0"0"-89"0,0 0 99 0,0 0 7 16,0 0-35-16,0 0-68 0,0 0-86 16,82-3-131-16,-53-3-87 0,4 0-40 15,-1-1-19-15,-2 2-14 0,-4 0-113 16,-3 2-90-16,-4 1-81 0,-2-1-115 15,-1 2-199-15,-1 1-568 0</inkml:trace>
  <inkml:trace contextRef="#ctx0" brushRef="#br0" timeOffset="43223.25">21331 4718 1820 0,'0'0'680'0,"0"0"-267"0,0 0-55 15,0 0-11-15,0 0-10 0,0 0-55 16,0 0-83-16,0 0-60 0,0 0-59 0,0 0-30 15,0 0-50-15,-7-18-7 0,7 21-33 16,0 1-24-16,0 3-38 0,0 8 102 16,4 1 32-16,-2 6 5 0,-1 4-13 15,4 4-2-15,-1 3 18 0,0-1 6 0,2 2-45 16,0-2 15-16,0-1 51 16,-1-3-27-16,-2 1-37 0,2-4 22 0,-2-1-1 15,1-3-12-15,-2-3-12 0,0-2-13 16,-2-5-17-16,0-2-29 0,0-5-30 15,0 0-28-15,0-4-22 0,0 0-47 16,0 0-34-16,4-3 16 0,1-3 12 16,5-6-235-16,3-2-238 0,0 3-622 15</inkml:trace>
  <inkml:trace contextRef="#ctx0" brushRef="#br0" timeOffset="43636.39">21807 4723 117 0,'0'0'2267'0,"0"0"-1658"0,0 0-140 0,0 0-17 16,0 0-88-16,0 0-79 0,0 0-82 0,0 0-86 15,0 0-56-15,0 0-46 0,0 0-15 16,0-17-49-16,0 23-27 0,-4 5 20 16,-4 2 56-16,-4 7 43 0,0 3-33 15,0 1-10-15,1 1-13 0,4-1-5 16,2 1 6-16,2 2 8 0,3-1 1 15,0 2-12-15,3-2 13 0,8 1-19 16,1-2 18-16,4-1 3 0,3-4 0 16,1-2 1-16,3-1 23 0,2-7-24 15,-1-2-40-15,0-3 40 0,-1-5 0 16,-3 0 37-16,-3 0 18 0,-1-5 7 16,-5-4 14-16,-1 1-9 0,-2-2 1 15,-6 0 2-15,-2-2 21 0,0 1 43 0,-1-1-13 16,-9-1-63-16,-3 1-58 0,-3 1-26 15,-4 0-26-15,-3 5-30 0,-1 1-6 16,0 4-15-16,1 1-31 0,0 1-16 0,4 5-31 16,2 3-41-16,4 0-64 0,2 2-62 15,3-1-47-15,6 2-16 16,2-2-3-16,2-1-52 0,10-3-131 16,-1-3-467-16</inkml:trace>
  <inkml:trace contextRef="#ctx0" brushRef="#br0" timeOffset="43999.32">22268 4918 828 0,'0'0'1615'15,"0"0"-1016"-15,0 0-95 0,0 0-16 0,0 0-94 16,0 0-101-16,0 0-75 0,0 0-65 16,0 0-47-16,0 0-57 0,0 0-49 15,0-44-44-15,0 44-50 0,-1 1-37 16,-1 6-23-16,2 2 111 0,0 3 22 0,0 1-10 15,0 2 10-15,9 0 6 16,4 2 15-16,1-2 2 0,6 1 11 0,3-2-11 16,2-1-1-16,0-3 0 15,-1-2 17-15,0-3 16 0,-2-1 18 0,-2-4 7 16,0 0 5-16,-5-4 0 0,1-2 0 16,-3-3 3-16,-3-2 7 0,-2-1 2 15,-2-4 0-15,-6-2-3 0,0-1-1 16,-1-3-2-16,-8 1-70 0,-4-1-3 15,-3 4-33-15,-1 4-31 0,-3 3-27 16,1 3-40-16,-2 3-40 0,2 5-40 16,0 0-69-16,3 0-89 0,3 5-103 0,5 1-27 15,3 1-82-15,5 0-60 0,0 0-153 16,10-1-340-16</inkml:trace>
  <inkml:trace contextRef="#ctx0" brushRef="#br0" timeOffset="44304.53">22642 4869 1565 0,'0'0'988'0,"0"0"-573"16,0 0-12-16,0 0-54 0,0 0-66 16,0 0-63-16,0 0-105 0,0 0-115 15,0 0-19-15,0 0-80 0,0 0-67 16,23 14 162-16,-15-2 4 0,5 3 20 16,2-1-18-16,5 2 11 0,4-3-1 15,2 1 13-15,2-3-6 0,2 0 9 0,-1-5 15 16,0-2 4-16,-1-3 25 0,-3-1-7 15,-1 0 3-15,-3-2-12 0,-1-5 11 16,-6-2 17-16,0-1 48 0,-6-2 15 16,-2-2-31-16,-5-4-21 0,-1-1-1 15,-3-3-24-15,-6 0-54 0,-8 0-16 16,0 4-33-16,-6 4-46 0,-2 5-46 16,-3 3-28-16,-1 6-37 0,1 0-35 15,1 2-82-15,2 7-123 0,2 3-74 0,7 1-80 16,5 0-173-16,5-3-389 0</inkml:trace>
  <inkml:trace contextRef="#ctx0" brushRef="#br0" timeOffset="44607.45">23454 4714 2451 0,'0'0'733'16,"0"0"-237"-16,0 0-30 0,0 0-134 16,0 0-73-16,0 0-78 0,0 0-111 0,0 0-70 15,0 0-40-15,0 0-30 16,0 0-29-16,7-2-17 0,-4 17 116 0,2 6 30 16,1 2-11-16,-1 3 12 0,4 2-28 15,0 2 12-15,-1-3 0 0,1 1 1 16,-1-3-14-16,0-2-2 0,-2-3-18 15,-1-2-46-15,-1-2-29 0,-1-3-52 0,-3-3-56 16,0-2-50-16,0-3-70 16,0-4-31-16,0 0-64 0,-1-1-109 0,-2 0-182 15,-3-7-909-15</inkml:trace>
  <inkml:trace contextRef="#ctx0" brushRef="#br0" timeOffset="44936.3">23796 4773 2329 0,'0'0'577'0,"0"0"-119"0,0 0 4 0,0 0-116 16,0 0-79-16,0 0-131 0,0 0-136 15,0 0 0-15,0 0-105 0,0 0-75 16,11-5 21-16,-19 15 125 0,-2 0 9 16,-3 0 2-16,-4 2 10 0,-1-1-2 0,-5 1-17 15,0 0-21-15,1 0-47 16,1 2-74-16,1 1-41 0,4 0-34 15,4-2 12-15,4-3 89 0,3-2 68 0,4-3 31 16,1-2 49-16,0-2 10 0,3-1 186 16,5 1 7-16,4-1-114 0,2 3-3 15,6-2-25-15,-1 5-7 0,7-3-13 16,-1 3-6-16,3 4 0 0,0-2 7 16,1 3-20-16,-1 1 0 0,3-2-6 15,-1 0-4-15,0-1-12 0,2-2-22 16,-2-2-102-16,-1-5-76 0,-6 0-50 15,-3-1-161-15,-6-5-318 0,-2-4-848 0</inkml:trace>
  <inkml:trace contextRef="#ctx0" brushRef="#br0" timeOffset="45326.51">24267 4784 2180 0,'0'0'720'0,"0"0"-189"0,0 0-48 0,0 0-144 16,0 0-184-16,0 0-155 0,0 0-68 15,0 0-91-15,0 0 159 0,0 0 53 16,0 0 3-16,36 77-31 0,-28-58-25 16,-2-4-11-16,0 0-11 0,-3-2 3 15,0-2-15-15,-3-3-31 0,0-2-20 16,0-1-60-16,0-3-59 0,-6 0 1 16,2-2-23-16,-4 0-49 0,2-3-24 15,1-3 90-15,2-3 209 0,3-3 6 0,0-4 97 16,6 0 39-16,7-2 6 0,2-3-7 15,2 0 10-15,0 2 40 0,2 1-26 16,-5 4 6-16,2 3-11 0,-4 3-28 16,-2 3-34-16,1 1-39 0,-1 3-24 0,5 1-17 15,1 0-17-15,4 4 0 16,3 2 34-16,2 2 21 0,0 2-10 0,1 0-15 16,2 2 3-16,-1-1-34 15,-1 1-15-15,-3-2-41 0,0-1-50 0,-4-3-68 16,-3-2-31-16,-1-4-38 0,-3 0-93 15,1-2-151-15,-4-3-560 0,1-11-726 0</inkml:trace>
  <inkml:trace contextRef="#ctx0" brushRef="#br0" timeOffset="45501.25">24878 4634 1125 0,'0'0'1714'0,"0"0"-1094"16,0 0-74-16,0 0-90 0,0 0-123 15,0 0-76-15,0 0-95 0,0 0-95 16,0 0-67-16,0 0-98 0,0 0-51 15,-7-7 20-15,7 21 129 0,0 4 34 16,0 4-31-16,1 0-3 0,1 0 0 0,-2 0-18 16,1-3-16-16,1 0-77 0,-2-2-132 15,0 1-101-15,0-3-150 0,-3 1-136 16,-3-4-474-16,-4 2-766 0</inkml:trace>
  <inkml:trace contextRef="#ctx0" brushRef="#br0" timeOffset="47341.82">2476 7999 878 0,'0'0'1415'0,"0"0"-1030"16,0 0-115-16,0 0 98 0,0 0-25 15,0 0-81-15,0 0-61 0,0 0-64 16,0 0-56-16,0 0-25 0,-54-20-23 16,54 21-33-16,0 5-47 0,0 5-74 15,0 6 121-15,0 6 35 0,6 8-7 16,0 2 16-16,-2 7 2 0,2 0-8 16,2 0-35-16,-2 0 18 0,-2-3 2 15,1-3-21-15,1-6 21 0,-2-2-23 16,3-5-2-16,-4-4-35 0,1-4-84 15,-1-5-69-15,-1-4-65 0,-1-3-28 16,1-1 0-16,-2-1 47 0,0-8-4 16,0-6-345-16,0 4-537 0</inkml:trace>
  <inkml:trace contextRef="#ctx0" brushRef="#br0" timeOffset="47554.4">2442 8075 646 0,'0'0'1409'15,"0"0"-988"-15,0 0-73 0,0 0 85 16,-40-67-20-16,34 61-64 0,3 1-58 15,2 1-40-15,1 4-76 0,0 0-175 16,0 0-52-16,1 2-96 0,6 4-7 16,7 4 155-16,3 4 81 0,3 3-25 15,2-1-16-15,1 2-6 0,1 1-13 16,0-1 1-16,0-3-22 0,0-1 3 16,1-2 14-16,-4-1-17 0,1-4-64 15,1-2-57-15,0-4-87 0,3-1-83 16,1-1-125-16,3-5-159 0,-5-2-427 15,14-8-586-15</inkml:trace>
  <inkml:trace contextRef="#ctx0" brushRef="#br0" timeOffset="47732.37">3134 7934 1835 0,'0'0'764'0,"0"0"-358"0,0 0-39 16,0 0-24-16,-81-7-76 0,53 7-88 15,-7 7-76-15,-1 2-47 0,-2 5-19 16,0 3-21-16,0 2-16 0,5 2-12 15,4-1-35-15,6 2-28 0,6-3-56 16,1 3-108-16,7-2-39 0,2-2-59 16,3-2-92-16,2-2-168 0,2-2-199 15,2-4-482-15</inkml:trace>
  <inkml:trace contextRef="#ctx0" brushRef="#br0" timeOffset="47971.15">3075 7971 2002 0,'0'0'969'0,"0"0"-608"16,0 0 89-16,0 0 12 0,0 0-81 0,0 0-68 16,0 0-96-16,0 0-108 0,0 0-109 15,0 0-36-15,0 0-74 0,19-28-37 16,-19 46 129-16,0 4 18 0,0 3 2 16,0 5-1-16,5-1 18 0,-2 1 17 15,2 0-2-15,-1 0-24 0,3-2-10 16,2 0-40-16,-2 1-64 0,-1-4-46 15,1 4-63-15,-1-4-41 0,1-1-90 16,-1-1-88-16,-1-3-150 0,0-6-218 16,5 2-673-16</inkml:trace>
  <inkml:trace contextRef="#ctx0" brushRef="#br0" timeOffset="48310.93">3401 8354 2470 0,'0'0'756'15,"0"0"-311"-15,0 0 64 0,0 0-87 0,0 0-90 16,0 0-64-16,0 0-82 0,0 0-68 16,0 0-42-16,0 0-36 0,0 0-40 15,4-28-17-15,-4 28-40 0,0 2-37 16,0 2-25-16,0 0-36 0,1 5 67 16,2 2 69-16,3 2 18 15,0 0 0-15,4 2 1 0,3 1-3 0,0-4-12 0,6 3 15 16,1-5 11-1,0-1-11-15,3-3-15 0,1-1-13 0,0-4 28 16,2-1 1-16,-2 0 27 0,-1-6-4 16,-2 0 7-16,-3-3 12 0,-1 0 2 0,-5-3 10 15,-3-2 0-15,-5-1-6 0,0-4-16 16,-4-4-6-16,0-1-27 0,0-2-9 16,0-1-42-16,-6 2-7 0,5 2-70 15,0 3-71-15,1 4-86 0,0 5-136 16,1 2-192-16,6 4-117 0,3 1-379 15,-1 3-107-15</inkml:trace>
  <inkml:trace contextRef="#ctx0" brushRef="#br0" timeOffset="48726.38">3935 8243 2323 0,'0'0'789'0,"0"0"-286"0,0 0-12 0,0 0-186 16,0 0-138-16,0 0-114 0,0 0-29 15,0 0-21-15,80-1 19 0,-60 8 3 16,-3 2 5-16,-1 3-28 0,-2-1-2 16,-4 5-3-16,-1-3-18 15,-3 3 5-15,-3-2-8 0,-1 3-7 0,-2-3 6 16,0 3 7-16,0-4-4 0,-4 3-9 16,0-5-27-16,1-2-35 0,0-1-35 0,3-4-27 15,-1-2-16-15,1-2 33 0,0 0 125 16,0 0 13-16,1-5 155 0,5-5-93 15,0-3-46-15,5-4 6 0,1-2 29 16,1-4 36-16,-2-1 41 0,4 0 12 16,-1-3-23-16,1 1-24 0,0 3 8 15,-4 4 28-15,-2 4 39 0,-3 4 9 16,-1 6 5-16,-4 1-15 0,0 3-40 0,1 1-33 16,-2 0-42-16,0 0-52 0,0 0-25 15,1 1-59-15,4 4-46 0,-1 4-22 16,6 4 88-16,-1 4 19 0,-2 1-34 15,0 0-31-15,2 0-52 0,-5 0-43 16,2-3-78-16,-3 2-118 0,3-1-113 16,1-3-153-16,-3-4-457 0,8 2-654 0</inkml:trace>
  <inkml:trace contextRef="#ctx0" brushRef="#br0" timeOffset="48898.66">4538 8334 2251 0,'0'0'977'0,"0"0"-422"0,0 0-78 15,0 0-173-15,0 0-95 0,0 0-65 0,0 0-46 16,0 0-24-16,0 0-74 0,0 0-22 16,0 0 22-16,20 48 22 0,-14-26-22 15,0 0-21-15,-1 3-37 0,-2 1-30 16,1 0-60-16,-2-2-61 0,-1 0-110 16,1 4-155-16,-2-4-181 0,0-6-474 15,0 6-692-15</inkml:trace>
  <inkml:trace contextRef="#ctx0" brushRef="#br0" timeOffset="49918.35">5869 8082 1281 0,'0'0'1302'0,"0"0"-848"0,0 0-68 15,0 0 7-15,0 0-63 0,0 0-66 16,0 0-60-16,0 0-38 0,0 0-40 16,0 0-19-16,0 0 9 0,38-12-43 15,-8 3-48-15,6-2-25 0,6-2-25 16,1 0-17-16,-4 3-22 0,-6 2-74 16,-7 4-67-16,-8 1-70 0,-7 3-129 15,-4 0-123-15,-5 5-63 0,-2 6-136 16,0-4-450-16</inkml:trace>
  <inkml:trace contextRef="#ctx0" brushRef="#br0" timeOffset="50062.8">5967 8243 1242 0,'0'0'741'15,"0"0"-232"-15,0 0-122 0,0 0-102 16,0 0-59-16,0 0 9 0,0 0 52 16,0 0-20-16,0 0-194 0,0 0-73 15,110-23-28-15,-52 9-35 0,1-1-78 16,1 3-73-16,-4 4-80 0,-1-2-216 0,-17 7-489 15,15-6-847-15</inkml:trace>
  <inkml:trace contextRef="#ctx0" brushRef="#br0" timeOffset="50857.52">6966 7725 1861 0,'0'0'790'0,"0"0"-375"16,0 0 19-16,0 0 17 0,0 0-66 0,0 0-91 16,0 0-67-16,0 0-77 0,0 0-70 15,0 0-47-15,0 0-18 0,9-17-15 16,-7 20-16-16,1 2-30 0,-1 4 46 15,1 3 19-15,1 3-4 0,-1 3-13 16,0 3 10-16,-3-1 0 0,0 4 3 16,0-2-15-16,0-2 0 0,0 3-1 15,0-2 1-15,0 1-3 0,1-3-22 0,5 0 7 16,3 1 17-16,1-2 1 0,2-2 21 16,2 0-6-16,2 0-15 0,2-4-25 15,5-2-15-15,1-2 4 0,3-4-1 16,5-2-3-16,1-2-9 0,-1-3-27 15,-1-4-60-15,-5 0-30 0,-3-4-54 0,-4 1-81 16,-8 0-32-16,-2-3-134 0,-2 2-105 16,-4 0-189-16,-3-1-340 0,0 6 325 15</inkml:trace>
  <inkml:trace contextRef="#ctx0" brushRef="#br0" timeOffset="51057.12">7373 7949 326 0,'0'0'1061'16,"0"0"-414"-16,0 0-90 0,0 0-52 15,0 0-43-15,0 0-84 0,0 0-70 0,0 0-66 16,0 0-42-16,0 0-49 0,0 0-59 15,-29-19-86-15,29 20-6 0,-2 6-43 16,1 4 43-16,-2 2 15 0,0 5 16 16,2 3-16-16,-1-1-15 0,2 2-2 15,0 0-10-15,0 0 9 0,2 1-9 16,2-2 12-16,-1-1 0 0,2-1-1 16,-2-4-61-16,-1-3-8 0,-1-1-32 0,1-4-67 15,-2 0-92-15,1-3-109 16,1 0-123-16,2-4-64 0,0 0-160 0,8 0-738 15</inkml:trace>
  <inkml:trace contextRef="#ctx0" brushRef="#br0" timeOffset="51404.07">7602 7926 316 0,'0'0'2152'0,"0"0"-1669"0,0 0-86 0,0 0 59 16,0 0-101-16,0 0-59 0,0 0-62 15,0 0-40-15,0 0-47 0,0 0-50 16,-42-50-61-16,42 50-36 0,0 0-31 16,0 0-14-16,5 2-20 0,1 5-25 15,5 3 90-15,6 3 30 0,3 3 4 0,6 2 3 16,4 0 5-16,3 1-5 0,2 1-25 16,-3 2 22-16,-2 0-4 0,-3 0 10 15,-8 0-10-15,-4 0-8 0,-6-2-22 16,-1 0-9-16,-5-1-10 0,-3-2 1 15,0-1 18-15,-2-3 16 0,-7-1 9 16,-5-2 2-16,-5-1 6 0,-7-1 4 16,-8-1-19-16,-5-5-18 0,-1 1-11 15,-1-3-16-15,5 0-80 0,3-5-36 16,4-6-19-16,5 0-47 0,2-3-81 0,6-4-89 16,3-5-203-16,6-1-199 15,3 4-619-15</inkml:trace>
  <inkml:trace contextRef="#ctx0" brushRef="#br0" timeOffset="51585.64">7571 7867 1732 0,'0'0'1350'0,"0"0"-955"0,0 0-69 16,0 0-30-16,0 0-96 0,110-67-39 16,-66 50-44-16,6 1-58 0,1-1-28 15,1 1-4-15,-4 3-27 0,-5 5-6 16,-7-1-83-16,-6 6-100 0,-1 0-60 15,0 2-46-15,0 1-87 0,1 0-123 16,3 0-195-16,-7 0-604 0</inkml:trace>
  <inkml:trace contextRef="#ctx0" brushRef="#br0" timeOffset="51928.33">8802 7622 2282 0,'0'0'670'16,"0"0"-187"-16,0 0 82 0,0 0-88 15,0 0-95-15,0 0-88 0,0 0-112 16,0 0-109-16,0 0-73 0,0 0-18 15,0 0-43-15,-17 8-27 0,17 6 88 16,0 7 40-16,1 3 2 0,2 5-11 0,-1 2-4 16,2-1-15-16,-1 1 12 15,1-1 6-15,-1-3-30 0,3 0-12 0,-3-3 12 16,0 0-1-16,0-4-30 0,-2-2-23 16,3-1-29-16,-4-4-63 0,0-3-65 15,0-2-75-15,0-3-138 0,0-4-152 0,0-1-110 16,0-1-49-16,0-4-681 15</inkml:trace>
  <inkml:trace contextRef="#ctx0" brushRef="#br0" timeOffset="52218.24">8982 7714 1725 0,'0'0'1129'0,"0"0"-693"0,0 0 24 16,0 0-20-16,0 0-68 0,0 0-46 15,0 0-94-15,0 0-113 0,0 0-116 0,0 0-3 16,49-58-76-16,-52 66-46 0,-2 3 86 15,-6 3 36-15,-4 4 1 0,-3 0-1 16,-6 2-24-16,-5-2-34 0,3 1-93 16,0-2-21-16,3-1-14 0,6-2 16 15,3-1 36-15,3 0 26 0,4-1 14 16,1-2 28-16,2 2-28 0,3-3-36 16,1-1 35-16,4-2 51 0,6 0 44 0,5 1 1 15,5-2 27-15,4 0 7 16,5-1-16-16,4 0-16 0,3 1 13 0,3-3-15 15,1 2 0-15,1-2-2 0,-2-2-129 16,-2 0-163-16,-4 0-112 0,-2-3-192 16,-11-2-511-16</inkml:trace>
  <inkml:trace contextRef="#ctx0" brushRef="#br0" timeOffset="52592.65">9321 7792 437 0,'0'0'1739'15,"0"0"-1090"-15,0 0-118 0,0 0-43 16,0 0-65-16,0 0-85 0,0 0-74 15,0 0-37-15,0 0-50 0,0 0-120 16,0 0-57-16,-12-56-76 0,12 63-43 16,-1 6 52-16,1 3 67 0,-1 3 3 15,-1 0 0-15,1 2-3 0,-1-3 0 0,-1-2-12 16,2 1-43-16,-2-4-27 0,0-2-50 16,-1-3-68-16,-2-1-63 0,2-1-88 15,-2-2-113-15,3-1-88 0,2-3-128 16,-1 0 131-16,2-4 397 0,0-5 152 15,2-4 360-15,0-1 75 0,4-3-3 16,-3-2-3-16,2-3-22 0,0 0-86 0,2 1-35 16,-1 3-41-16,0 6-35 0,1 1-48 15,-1 5-45-15,0 3-50 0,1 2-67 16,5 1-35-16,3 0-32 0,7 3 12 16,5 3 24-16,3 4 31 0,2 2 19 15,-2 0-19-15,2-1-15 0,-2-1-34 16,-2-1-40-16,-1-2-43 0,-1-2-57 15,-1-4-75-15,-5-1-57 0,-6 0-90 16,-2-6-117-16,-1-3-198 0,-3-3-412 16</inkml:trace>
  <inkml:trace contextRef="#ctx0" brushRef="#br0" timeOffset="52754.88">9743 7707 421 0,'0'0'1106'16,"0"0"-547"-16,0 0-38 0,0 0-29 16,-19-72-24-16,15 62-33 0,0 3-100 0,4 3-72 15,0 3-54-15,0 1-56 0,0 0-49 16,0 0-104-16,0 1-21 0,0 6-65 15,0 3-36-15,0 7 122 0,0 2 37 16,0 4-37-16,0 1 0 0,0 1-47 16,0 1 1-16,0-1 0 0,4-1-21 15,0-2-57-15,1 0-89 0,1-3-107 16,2-1-95-16,5 0-140 0,3-4-202 16,0-3-601-16</inkml:trace>
  <inkml:trace contextRef="#ctx0" brushRef="#br0" timeOffset="53395.97">10191 7719 1903 0,'0'0'1213'16,"0"0"-751"-16,0 0 1 0,0 0-95 15,0 0-167-15,0 0-127 0,0 0-46 16,0 0-28-16,0 0 0 0,0 0 3 16,0 0 40-16,-24 44-12 0,18-29-10 15,0 3 13-15,3-3-3 0,-5 3-13 16,5-1-6-16,-3-1-12 0,2-1-1 16,-2-3-1-16,2-1-22 0,-3 0-56 15,4-5-52-15,0-2-57 0,0-1 22 0,3-3 72 16,0 0 95-16,-2 0 57 15,1-4 51-15,1-3-77 0,-1 0-31 0,-1-4 0 16,2-2 19-16,0-1 21 0,0-1 10 16,3-3 14-16,3 0 14 0,1 0 11 15,3 0 6-15,2 1-6 0,0 4-4 16,-1 4-23-16,-1 3-14 0,1 2-48 16,1 4-12-16,1 0-31 0,4 1-12 0,3 8 55 15,1 3 52-15,0 2-15 0,-1 0-37 16,-4 1 0-16,0-2-1 0,-6 0 1 15,2-1-2-15,-4-2-10 0,-1-2-3 16,-2-3 2-16,-4-3 10 0,1 1-15 16,-2-3-4-16,0 0-8 0,0 0-19 15,0 0-8-15,0-3 57 0,0-3 79 16,3-3-63-16,4-3-1 0,4-4 6 16,1-1 7-16,2-1 6 0,4 1 11 15,-1 2 4-15,0-1 3 0,2 4-22 0,-1 4-8 16,1 0-4-16,-3 3 3 0,0 2 7 15,1 3-25-15,-1 0-3 0,1 6-2 16,2 4 2-16,-2 1 1 0,0 2-1 0,-3 0-28 16,-3 3-8-16,-1-2-4 0,-4-2-15 15,-6 4-48-15,0-2-26 0,-6 2-18 16,-11-1-22-16,-7 3-97 0,-8-1-194 16,6-4-329-16,-22 5-815 0</inkml:trace>
  <inkml:trace contextRef="#ctx0" brushRef="#br0" timeOffset="54438.82">12480 7277 1365 0,'0'0'796'0,"0"0"-334"16,0 0-53-16,0 0-7 0,0 0-67 16,0 0-48-16,0 0-84 0,0 0-54 15,0 0-37-15,0 0-32 0,-43-25-31 16,43 25-24-16,0 0-25 0,0 1-19 15,0 5-30-15,0 5 27 0,0 5 22 0,0 6 15 16,1 5 16-16,2 5 61 0,4 3-58 16,-1 0-16-16,1 1 7 0,0-1-25 15,1-3-1-15,-3-2-21 0,5-2 22 16,-2-4 2-16,0-2 11 0,0-2 8 16,-1-5-19-16,-2-2-1 0,0-3-1 15,-2-5-80-15,-2-2-55 0,-1-2-85 16,0-1-72-16,0-1 33 0,2-6 26 0,-1-1-315 15,1-3-587-15,0-7-724 16</inkml:trace>
  <inkml:trace contextRef="#ctx0" brushRef="#br0" timeOffset="54669.52">12566 7358 1655 0,'0'0'610'0,"0"0"-189"0,0 0-36 15,0 0 27-15,0 0-36 0,0 0-31 0,0 0-62 16,0 0-71-16,0 0-70 15,0 0-81-15,0 0-44 0,-10-59-17 0,10 59-30 16,3 4-28-16,4 3-19 0,2 1 77 16,7 5 27-16,1 3-5 0,3 2-19 15,3 0-1-15,0 0-2 0,-1 0 0 0,0-1-6 16,-1-2-62-16,-2-1-46 0,-2-4-18 16,-2 1-73-16,-2-4-77 15,-2-1-55-15,0-2-108 0,3-4-75 0,0 0-204 16,-2 0-590-16</inkml:trace>
  <inkml:trace contextRef="#ctx0" brushRef="#br0" timeOffset="54863.06">13028 7353 1570 0,'0'0'1063'0,"0"0"-616"0,0 0-42 16,0 0-86-16,0 0-87 0,0 0-62 0,0 0-45 16,-93-25-42-16,70 25-60 0,-1 6-23 15,2 2-3-15,1 3-22 0,-1 2-6 16,3 0-3-16,2 3-3 0,4-3-66 15,0 3-47-15,4-3-36 0,2 0-50 16,6-2-47-16,-1 1-37 0,2-4-17 0,0-2-41 16,2-1-50-16,3-1-92 0,3-4-171 15,-2 0 16-15</inkml:trace>
  <inkml:trace contextRef="#ctx0" brushRef="#br0" timeOffset="55092.63">12907 7387 1003 0,'0'0'1044'16,"0"0"-500"-16,0 0-68 0,0 0-36 15,59-70-83-15,-48 57-74 0,-1 3-56 16,-1 4-17-16,-5 1-13 0,1 3-62 16,-4 2-70-16,1 0-44 0,-1 0-21 0,7 8-43 15,-2 2 22-15,3 4 21 0,1 4 12 16,0 3 9-16,2-1 7 16,-1 4-7-16,-1 0-8 0,2 1-13 0,-1 0 0 15,-2-2 1-15,-2 1-2 0,-1-2 1 16,1-3-46-16,-4-1-43 0,-3-1-28 15,0-3-21-15,0-1-50 0,-3-2-95 16,-3 1-94-16,4-3-140 0,2-1-157 16,0-3-496-16</inkml:trace>
  <inkml:trace contextRef="#ctx0" brushRef="#br0" timeOffset="55486.23">13250 7577 1433 0,'0'0'1019'0,"0"0"-658"0,0 0-2 0,0 0 36 15,0 0-26-15,0 0-86 0,0 0-60 16,0 0-50-16,0 0-50 0,0 0-49 16,-5-9-37-16,5 11-13 0,0-1-24 15,2 3-16-15,1 1 16 0,1 1 25 0,1 2-7 16,0 0 0-16,-1 2-2 15,3 2 5-15,2-2-20 0,1 3-1 0,3-2-3 16,3 2-9-16,1-1 10 0,6-2-35 16,0-1-30-16,-2-3-32 0,2 0 22 15,-2-6 56-15,-3 0 21 16,0 0 37-16,-3-8 9 0,1-2 3 0,0-2 0 16,-1-1 7-16,0-2-11 0,-1 1-2 15,-2-3-3-15,-1 2 0 0,-4-2-7 16,1 0-5-16,-4-1-7 0,0 1-18 15,2 3-1-15,-3 1-2 0,0 3-12 16,0-1-70-16,-2 5-41 0,0 1-58 16,2 1-50-16,-3 1-70 0,2 2-111 15,-1 1-146-15,2 0-139 0,2 4-94 0,-2 0-486 16</inkml:trace>
  <inkml:trace contextRef="#ctx0" brushRef="#br0" timeOffset="56683.58">13721 7589 1728 0,'0'0'713'0,"0"0"-236"0,0 0-39 0,0 0-48 16,0 0-88-16,0 0-92 0,0 0-58 16,0 0-50-16,0 0-24 0,0 0-17 15,0 0-8-15,-4-1-26 0,4 1-27 0,0 0-14 16,0 0-32-16,0 4-44 0,0 2-30 16,4 3 92-16,-3 4 3 0,3 2 7 15,-1 0-7-15,-1 1-12 0,2-3-4 16,1 0-9-16,-1-3-3 0,2-2-6 15,1-2-10-15,-2-1-7 0,4-2 4 16,0-2 0-16,2-1 24 0,1 0 33 16,2-4-20-16,-1-2-63 0,4-1-83 15,-3-4-48-15,1-1-27 0,-2 1 12 16,-1-2 24-16,-1 1 13 0,-2-1-3 16,0 2 51-16,-1-1 42 0,-2 1 19 0,1 2 98 15,-2-3 111-15,-1 3 216 0,-1 0 71 16,0 0 18-16,-1 2-10 0,1 2-51 15,-3 2-9-15,0-1-47 0,2 2-36 16,-1 2-26-16,-1 0-51 0,0 0-61 16,0 0-42-16,2 0-32 0,-2 0-51 15,1 0 0-15,-1 6-51 0,0 0-29 0,0 7 44 16,2 1 20-16,1 6 16 0,1 1 25 16,0 2-24-16,2 1-1 15,0-1 0-15,-2-3 1 0,0 2-1 0,-1-2 2 16,-1-4 16-16,-1 1 0 0,-1-3-14 15,0 0 11-15,-3-2 3 0,-1-2-3 16,-3-1 1-16,-2-1 8 0,-4-1-6 16,-4-2-3-16,-2-2 10 0,-4 1-7 15,-3-3 0-15,-1 1-18 0,1-2-17 16,4 0-35-16,5 0-27 0,5-3-18 16,1 2-38-16,7-2-49 0,1 2-46 15,3 0-52-15,0-2-25 0,0 1-67 0,4-1-104 16,6-1-116-16,3-1-80 0,-3 3-359 15</inkml:trace>
  <inkml:trace contextRef="#ctx0" brushRef="#br0" timeOffset="57018.32">14293 7618 714 0,'0'0'1374'0,"0"0"-804"15,0 0-73-15,0 0-38 0,0 0-72 16,0 0-62-16,0 0-37 0,0 0-54 16,0 0-66-16,0 0-76 0,0 0-49 15,4 2-43-15,-4 2-28 0,0 3-14 16,0 2 42-16,0 4 39 0,0 1-11 15,0 3-13-15,0 1-12 0,0 0 9 16,2 0 3-16,-1 0 4 0,-1-4-16 16,0 2-3-16,2-3-26 0,-1-2-65 0,-1 1-41 15,3-5-55-15,-2 0-74 0,1-1-72 16,-2-2-91-16,1 0-93 0,2-1-112 16,-2-2-374-16,5 0-411 0</inkml:trace>
  <inkml:trace contextRef="#ctx0" brushRef="#br0" timeOffset="58294.27">15201 7388 316 0,'0'0'1631'0,"0"0"-1052"0,0 0-353 16,0 0-226-16,0 0 0 0,0 0 257 15,0 0 18-15,0 0-119 0,0 0 31 16,0 0-60-16,0 0-36 0,-68 19-9 16,75-19-1-16,3-1-1 0,9-3-65 15,4 2-14-15,8-3 0 0,5-2 2 16,5 1-3-16,3 1-53 0,0-1-39 16,-2 2-49-16,-4 3-105 0,-7 1-104 15,-8 0-77-15,-6 0-96 0,-9 1-515 16,-5 2-161-16</inkml:trace>
  <inkml:trace contextRef="#ctx0" brushRef="#br0" timeOffset="58463.96">15325 7541 1175 0,'0'0'1088'0,"0"0"-684"0,0 0 33 16,0 0-73-16,0 0-64 0,0 0-20 15,0 0-132-15,0 0-107 0,0 0-41 16,93-42-31-16,-49 29-6 0,3-1-4 15,2 2-132-15,0 1-60 0,-4-1-87 16,-1 2-127-16,-7 1-192 0,-10 2-647 16</inkml:trace>
  <inkml:trace contextRef="#ctx0" brushRef="#br0" timeOffset="58810.2">15955 7053 2168 0,'0'0'675'0,"0"0"-261"0,0 0-14 16,0 0-19-16,0 0-44 0,0 0-53 15,0 0-78-15,0 0-74 0,0 0-71 16,0 0-61-16,0 0-15 0,-18-35-40 15,18 35-28-15,0 9-9 0,0 0 92 16,0 7 59-16,0 3-26 0,-2 5-33 0,-3 1 0 16,2 4-21-16,0-1 20 0,0 0-1 15,3 1 1-15,0-4-18 0,6 1 16 16,8-3-15-16,1-2 2 0,5-3 15 16,4-1-39-16,3-4-46 0,3-6-25 15,0-2-46-15,2-5-48 0,-2 0-84 16,-2-1-61-16,-1-5-60 0,-3-5-75 15,-2 0-130-15,-8 2-505 0</inkml:trace>
  <inkml:trace contextRef="#ctx0" brushRef="#br0" timeOffset="58985.53">16310 7246 460 0,'0'0'1261'0,"0"0"-735"16,0 0-64-16,0 0-67 0,0 0-114 0,0 0-81 16,0 0-54-16,0 0-30 0,0 0-34 15,0 0-16-15,0 0 4 0,-14 17 2 16,13-6-16-16,-2 1-28 0,3 2-28 15,0 3 1-15,0 1 0 0,3 0-1 16,3 0-59-16,-1-1-102 0,2 0-112 16,-4-2-130-16,0 1-100 0,0-2-140 15,-2-7-818-15</inkml:trace>
  <inkml:trace contextRef="#ctx0" brushRef="#br0" timeOffset="59286.12">16442 7325 199 0,'0'0'2379'0,"0"0"-1769"0,0 0-193 0,0 0-61 16,0 0-55-16,0 0-34 0,-8-66-48 16,8 65-75-1,0 1-77-15,0 0-67 0,0 0-15 0,0 0-65 0,0 4-64 16,0 5 42-16,5 2 78 0,3 4 22 16,3 0-11-16,4 1 11 0,5-2 2 15,2-2 1-15,4 0-1 0,0-1-3 16,4-5-74-16,-4-4-38 0,1-2 81 15,-5 0 34-15,-2-6 31 0,0-6 3 16,-5-1 0-16,-2-1 16 0,-4-2 80 16,-7-2-1-16,-2-2 6 0,-2 1 0 15,-11-2-38-15,-5 1-48 0,-2 1-31 16,-4 2-18-16,0 4-56 0,-1 4-41 16,0 5-62-16,2 4-78 0,1 0-134 15,5 4-207-15,4 5-190 0,6-2-626 0</inkml:trace>
  <inkml:trace contextRef="#ctx0" brushRef="#br0" timeOffset="59684.28">17456 6990 1330 0,'0'0'1226'15,"0"0"-833"-15,0 0 20 0,0 0 11 16,0 0-78-16,0 0-60 0,0 0-35 0,0 0-52 15,0 0-88-15,0 0-81 16,0 0-30-16,-32-16-67 0,32 28 52 0,3 8 15 16,2 6 73-16,-1 1-9 0,-1 3-36 15,1 0-10-15,2 0 0 0,-3-2-15 16,0-1-1-16,1-3-1 0,0 1-1 16,2-2-36-16,-1 0-38 0,2-1-42 15,-5-1-43-15,1-2-91 0,0-2-85 16,-3-2-122-16,0-2-134 0,0-4-56 15,-3-3-683-15</inkml:trace>
  <inkml:trace contextRef="#ctx0" brushRef="#br0" timeOffset="60002.13">17598 7093 2045 0,'0'0'734'0,"0"0"-218"15,0 0-78-15,0 0-89 0,0 0-34 16,0 0-68-16,0 0-124 0,0 0-123 15,0 0-15-15,0 0-102 0,0 0 61 16,9-23 56-16,-18 36 1 0,-2 4 1 16,1-4 9-16,-3 1-11 0,2-2-59 15,1-1-28-15,-2-1-27 0,3-2-23 16,2-1-36-16,1 0-15 0,1 0 33 16,1-1 44-16,2 2 29 0,2-1 25 15,0 4 22-15,2-1 16 0,5-1 19 16,4 1 54-16,5-2 12 0,6-2 10 15,5 1-9-15,3-2-20 0,6-1-15 0,3-3-10 16,1-1-19-16,-1 0 10 0,-1 0-13 16,-6-1-26-16,-3-3-129 0,-7 2-71 15,-4-2-103-15,-1-2-115 0,-4 0-129 16,-4 0-414-16</inkml:trace>
  <inkml:trace contextRef="#ctx0" brushRef="#br0" timeOffset="60212.93">17961 7064 1903 0,'0'0'732'0,"0"0"-199"0,0 0-81 16,0 0-87-16,0 0-111 0,0 0-176 15,0 0-78-15,0 0 0 0,0 0 9 16,0 0 72-16,0 0-16 0,26 47 3 0,-21-33-28 16,-2 0-40-16,-1 1-24 0,-1-2-13 15,-1-2-25-15,0 1-47 0,0-3-62 16,0-3-58-16,0-1-83 0,0-1-82 15,-3-4-29-15,-2 0-65 0,0 0-232 16,2 0-592-16</inkml:trace>
  <inkml:trace contextRef="#ctx0" brushRef="#br0" timeOffset="60383.21">17987 7137 1030 0,'0'0'999'0,"0"0"-591"16,0 0 37-16,0 0-64 0,0 0-63 0,31-67-62 16,-22 61-46-16,2-1-69 0,2 2-66 15,5 3-47-15,-1 0-28 0,6 2-1 16,1 3-24-16,-1 3 25 0,2 3 22 15,-2 2-2-15,2-1-20 0,-2 2-22 0,-3-2-40 16,2 0-44-16,-2-1-36 0,-3 0-53 16,0-4-55-16,-1 0-68 0,-2-3 17 15,-2-2-2-15,-2 0-69 0,2-4-202 16,-4-5-169-16,-2 1-52 0</inkml:trace>
  <inkml:trace contextRef="#ctx0" brushRef="#br0" timeOffset="60559.3">18410 6998 661 0,'0'0'814'0,"0"0"-167"15,0 0-114-15,0 0-60 0,0 0-46 0,-26-68-87 16,23 63-66-16,0 1-41 0,3 3-51 16,0 1-49-16,0 0-90 0,0 0-43 15,0 5-65-15,-2 4 4 0,0 5 59 16,1 2-11-16,1 5 12 0,0 1 1 16,0 0 0-16,1 1-25 0,3-3-80 15,2 3-44-15,2-4-44 0,-1-1-74 0,1-1-112 16,2-1-126-16,-1-2-23 15,-2-3-547-15</inkml:trace>
  <inkml:trace contextRef="#ctx0" brushRef="#br0" timeOffset="60737.32">18631 7203 1884 0,'0'0'985'0,"0"0"-527"0,0 0-62 0,0 0-128 16,0 0-86-16,0 0-67 0,0 0-56 15,0 0-57-15,0 0-2 0,0 0-56 16,0 0-127-16,9-48-73 0,-7 47-78 16,5 1-203-16,1 0-107 0,0 0-444 15,14 0-163-15</inkml:trace>
  <inkml:trace contextRef="#ctx0" brushRef="#br0" timeOffset="61330.53">18865 7038 2173 0,'0'0'636'0,"0"0"-136"0,0 0-53 16,0 0-174-16,0 0-119 0,0 0-76 16,0 0-72-16,0 0 16 0,0 0 19 0,0 0 58 15,0 0-13-15,3 49-8 0,0-34-29 16,-3 3-24-16,3 0-13 0,-1-1-10 15,-1 0 0-15,2-4-2 0,0-2-13 16,-3 0-43-16,4-5-46 0,-4-2-34 16,0-3 18-16,0 1 37 0,0-2 31 15,0 0 50-15,0-3 28 0,0-4-28 16,0-1-18-16,0-4 5 0,0-4 13 16,0 1 9-16,0-2 35 0,3-1 3 15,0 0 6-15,1-1 0 0,2-2 9 0,1 3 0 16,4 4-19-16,0 1-15 0,1 4-25 15,2 4-3-15,-1 2-16 0,0 3-27 16,4 0 3-16,-2 6 9 0,2 1 31 16,0 5 22-16,-2 5 21 0,-2 0-43 15,-1 1-11-15,-1 1-5 0,-3-1 1 16,2-1-1-16,-4-3 1 0,0-4 11 16,-2-2-8-16,-2-2 10 0,-1-2-1 0,-1-3 3 15,0 0 23-15,0-1 51 0,0 0 16 16,0-1 8-16,0-4 4 0,4-5-102 15,1-3-25-15,3-2 25 0,3-3 1 16,4-3 27-16,3 2-7 0,2 1-5 16,0-1 2-16,-1 7 16 0,-1 0-3 15,2 5 5-15,-1-2-5 0,1 3-13 16,3 4-2-16,-4-1-16 0,1 3 0 16,-1 0-3-16,-2 8-10 0,-3 1 11 0,0 3-34 15,-5 4-10-15,-4 0-19 0,-2-1-21 16,-3 2-9-16,0 0-22 0,-7-2-60 15,-5 2-85-15,-5-1-78 0,-6 0-142 16,-7 0-128-16,5-3-749 0</inkml:trace>
  <inkml:trace contextRef="#ctx0" brushRef="#br0" timeOffset="62566.78">2744 9836 1327 0,'0'0'1023'16,"0"0"-543"-16,0 0-37 0,0 0-40 0,0 0-45 15,0 0-42-15,0 0-25 0,0 0-48 16,0 0-51-16,0 0-60 0,11-58-89 15,-11 58-43-15,3 0-33 0,0 7-28 16,1 4 13-16,5 7 48 0,0 5 0 16,3 3 1-16,-3 3 14 0,1 0-12 15,0 2 7-15,-1 3-10 0,1-2-3 16,0-1 2-16,-1-3 1 0,-2-2 0 16,0-2-24-16,-1-3-40 0,-2-5-10 15,-1 0-23-15,-3-4-32 0,0-5-50 0,0 0-63 16,-3-3-33-16,-4-4-33 15,-3 0 17-15,-2-4-169 0,-2-5-236 0,4-1-503 16</inkml:trace>
  <inkml:trace contextRef="#ctx0" brushRef="#br0" timeOffset="62766.6">2797 9849 1570 0,'0'0'827'0,"0"0"-295"16,0 0-84-16,0-66-46 0,0 52-59 15,0 4-44-15,0 2-37 0,1 3-68 16,1 2-54-16,-1 2-134 0,2 1-6 15,4 1-45-15,6 7-10 0,6 4 18 16,4 2-3-16,7 3-3 0,-2 1-22 16,0 0-5-16,1 0 2 0,-2-3 0 15,1 2-22-15,-5-3-46 0,-1-2-67 16,-4-2-52-16,-3-2-99 0,-1-3-105 16,-5-2-27-16,1-2-168 0,-4-1-551 15</inkml:trace>
  <inkml:trace contextRef="#ctx0" brushRef="#br0" timeOffset="62962.78">3300 9725 1319 0,'0'0'1269'0,"0"0"-787"0,0 0-86 0,0 0-1 15,0 0-78-15,0 0-93 0,0 0-97 16,0 0-72-16,-100-32-21 0,69 40 19 16,-1 2-10-16,-1 3-43 0,2 2-13 15,4 0-12-15,4 0-31 0,6 1-30 16,1 0-41-16,9 0-37 0,2-1-72 15,4-2-72-15,1-1-70 0,1-1-50 16,7-1 12-16,3-4-135 0,-1-4-279 16</inkml:trace>
  <inkml:trace contextRef="#ctx0" brushRef="#br0" timeOffset="63175.25">3251 9706 1895 0,'0'0'744'16,"0"0"-223"-16,0 0-70 0,0 0-51 15,0 0-6-15,0 0-45 0,0 0-147 0,0 0-104 16,0 0-73-16,0 0-25 16,0 0-56-16,26-27-49 0,-21 44 105 0,0 5 25 15,1 3 2-15,-2 4-3 0,0-1-24 16,1 2-18-16,2 0-10 0,-3-4-42 16,0 4-26-16,2-3-27 0,0 0-62 15,0 2-85-15,4-3-72 0,-3 2-120 16,3-4-92-16,0-1-56 0,-1-8-646 15</inkml:trace>
  <inkml:trace contextRef="#ctx0" brushRef="#br0" timeOffset="63496.34">3592 10097 1725 0,'0'0'986'16,"0"0"-517"-16,0 0 33 0,0 0-49 15,0 0-61-15,0 0-69 0,0 0-84 0,0 0-72 16,0 0-63-16,0 0-50 15,0 0-40-15,0-11-14 0,0 11-43 0,0 0-30 16,0 5-33-16,2 1-13 0,2 6 100 16,5 1 16-16,1 2 0 0,4-1 0 15,5 2 0-15,0-3 3 0,4-1 11 16,0-5-11-16,0-2-32 0,0-5-2 16,0 0 34-16,-2-2 12 0,-2-6 10 15,0-1 5-15,-4-2 16 0,-4-4 24 0,-2 1-6 16,-5-4-3-16,-1-1-7 0,-3-4-14 15,0-2-16-15,0 1-9 0,0 0-12 16,-4 2 0-16,1 6-24 0,0 2-43 16,0 5-64-16,0 2-67 0,0 3-78 15,3 2-141-15,-3 2-177 0,3 0-539 16,0 1-220-16</inkml:trace>
  <inkml:trace contextRef="#ctx0" brushRef="#br0" timeOffset="63913.21">3967 9978 365 0,'0'0'2031'0,"0"0"-1336"16,0 0-223-16,0 0-84 0,0 0-93 15,0 0-81-15,0 0-88 0,0 0-76 16,78-42-48-16,-64 46 29 0,-1 3-4 16,0 3-12-16,-1 2-15 0,-5 1-34 15,-1 2-3-15,-2 0 12 0,-3 4 4 16,-1-1-13-16,0 0 6 0,0 0-9 15,0 0-47-15,-3-3-55 0,1-1-67 16,-1-2-50-16,3-5-41 0,0-2-12 16,0-4 66-16,0-1 243 0,3-1 26 15,4-9 44-15,0 0-44 0,2-2 44 16,2-4 39-16,-2-3 34 0,3-3-12 16,0-1 20-16,0 1-9 0,1 0-10 0,1 0 23 15,-3 4 10-15,-2 4 2 16,-1 2-3-16,-4 4 2 0,-1 3 3 0,-3 1-7 15,0 4-22-15,0 0-61 0,0 0-79 16,0 0 0-16,0 0-61 0,1 4-42 0,1 3-38 16,2 4 102-16,5 2 37 15,-2 4-11-15,3 1-54 0,4-1-37 0,-2-1-19 16,1 1-28-16,3-1-44 0,-3-2-93 16,1-2-128-16,-1-1-147 0,-4-4-114 15,5 0-893-15</inkml:trace>
  <inkml:trace contextRef="#ctx0" brushRef="#br0" timeOffset="64252.35">4539 9999 2163 0,'0'0'813'0,"0"0"-245"0,0 0-86 0,0 0-104 0,0 0-94 15,0 0-87-15,0 0-75 0,0 0-77 16,0 0-45-16,0 0-18 0,0 0-7 15,79-34 3-15,-57 43 22 0,0 1 33 16,-1 2 7-16,-2-1-34 0,-6 1-6 16,1 0-30-16,-5-2-7 0,-2 2-9 15,-4-1-21-15,-3 2 5 0,0 1 10 16,-1 3 18-16,-8 1 16 0,-4 1 3 16,-1-1-4-16,-2 0-33 0,4-1-44 15,1-4 28-15,2-4 34 0,5-3 19 16,1-3 2-16,3-3 13 0,0 0 24 15,0 0 50-15,3 0 40 0,8-5 40 16,7-4-132-16,8-3-22 0,5-2-56 16,7 0-45-16,2 0-19 0,2 2-26 15,-3 2-53-15,1 2-150 0,-3 2-209 0,0-1-139 16,-13 3-521-16</inkml:trace>
  <inkml:trace contextRef="#ctx0" brushRef="#br0" timeOffset="64812.62">6192 9771 1618 0,'0'0'818'0,"0"0"-296"0,0 0-110 15,0 0-60-15,0 0-85 0,0 0-81 16,0 0-71-16,0 0-12 0,0 0-103 16,0 0-72-16,0 0-40 0,55-24-19 15,-31 19-17-15,1 3-13 0,1-2 3 0,1 0-57 16,-2 1-133-16,-1 2-99 15,-3 1-253-15,-6 0-690 0</inkml:trace>
  <inkml:trace contextRef="#ctx0" brushRef="#br0" timeOffset="64954.27">6336 9897 245 0,'0'0'1494'0,"0"0"-982"0,0 0-127 15,0 0 17-15,0 0-44 0,0 0-60 16,0 0-119-16,0 0-175 0,0 0-4 15,110-47-86-15,-61 30-43 0,4 1-51 0,4-1-117 16,3 2-142-16,-1 1-198 0,-14 3-696 16</inkml:trace>
  <inkml:trace contextRef="#ctx0" brushRef="#br0" timeOffset="66002.25">7287 9536 633 0,'0'0'521'0,"0"0"-124"0,0 0-111 16,0 0-68-16,0 0-21 0,0 0-28 15,0 0-11-15,0 0-16 0,0 0-23 16,0 0-26-16,0 0-13 0,-12-10-15 0,10 10-11 16,2-1 0-16,-1 1 1 15,-1-1-1-15,1 1-3 0,-1-2 0 0,2 1-7 16,-3-1-12-16,0 2-10 0,2-1-9 16,-2 0-11-16,0-2-1 0,-1 2-1 15,0-1-1-15,1-1-1 0,-2 1 1 16,3-1 1-16,-1 0 2 0,0-1 1 15,1 2 19-15,1-2 39 0,1-1 30 16,0 1 7-16,0-2 22 0,1-4-4 16,7 2-12-16,3-3-26 0,5 0-16 15,0-1-15-15,4 2-7 0,3 0-9 16,-4 0 10-16,5 3-4 0,-4 0 3 0,1 3-20 16,-1 3-20-16,-3 1-25 0,-1 0-12 15,0 2-7-15,-6 5 26 0,-1 2 5 16,-1 3-27-16,-5-1-25 0,-3 3-10 15,0 1 28-15,-2 0 22 0,-7 2 13 0,-3-2-1 16,0 2-12-16,-5-1-20 0,0-1-5 16,0 0-12-16,-2-2 5 0,6 1-6 15,-3-2-3-15,4-2 15 0,2 1 13 16,2-4 19-16,2-2 7 0,3-2-1 16,2 0-2-16,1-2 15 0,0-1 86 15,0 0 56-15,6 0 9 0,6-1-16 16,4-3-32-16,4-2-25 0,8 1-3 15,-1 2 2-15,5-1-12 0,-2 2-22 16,0 2-24-16,-5 0-7 0,0 2-11 16,-4 4 18-16,-1 0-1 0,-4 5 13 0,-3-4 3 15,-3 5-34-15,-4 0-17 0,-2 2 17 16,-4 2 0-16,-3 2 36 0,-7 3 14 16,-7 0-14-16,-2-2-5 0,-5 2 3 15,-4-2-6-15,-1-1-7 0,2-4-18 0,-2 1 0 16,2-7 0-16,3 2 9 15,0-7 7-15,3 0 2 0,-1-3 4 0,5 0-7 16,-2-4-18-16,2-4-24 0,-1-2-84 16,4-2-27-16,1-1-3 0,3 0-79 15,2-3-50-15,5 2-77 0,3-2-115 16,5 2-83-16,8-1-140 0,-4 6-354 16</inkml:trace>
  <inkml:trace contextRef="#ctx0" brushRef="#br0" timeOffset="66342.5">7783 9543 916 0,'0'0'1158'16,"0"0"-611"-16,0 0 53 0,0 0-85 15,0 0-112-15,0 0-99 0,0 0-112 16,0 0-63-16,0 0-61 0,0 0-68 16,0 0-10-16,9-4-30 0,-12 14 40 15,3 2 4-15,0 1-2 0,0-1-2 16,0 4-2-16,4-3-11 0,5 0 11 0,4-2 0 15,0 1 2-15,7-2 3 0,3-1 6 16,3-3-9-16,3 0-67 0,3-6 24 16,3 0 28-16,0-1 15 0,0-9 13 15,-5 1 2-15,-6-2 13 0,-6-2 15 0,-8-3 43 16,-6-2 42-16,-4-1 4 16,-1-4-7-16,-12-1-25 0,-2-1-51 0,-5 2-39 15,-3 4-10-15,0 2-15 0,-3 5-16 16,0 7-32-16,0 3-120 0,-1 2-44 15,1 5-43-15,4 5-115 0,1 3-143 16,4 1-80-16,5 2-65 0,6-3-452 16,3 2-152-16</inkml:trace>
  <inkml:trace contextRef="#ctx0" brushRef="#br0" timeOffset="67415.33">8688 9294 1709 0,'0'0'1205'0,"0"0"-789"16,0 0-70-16,0 0 6 0,0 0-8 0,0 0-29 15,0 0-85-15,0 0-119 0,0 0-102 16,0 0-9-16,0 0-61 0,-26-5 5 15,32 20 56-15,4 6 34 0,0 4-12 16,-1 0-10-16,2 4-12 0,0-4 1 16,-1 3-1-16,0-2 24 0,-2-2-5 15,0 0-18-15,0-2 11 0,-4-1-12 0,1-3-34 16,-4 0-42-16,1-2-10 0,-2-3-9 16,0-2-50-16,0-4-84 0,0-2-118 15,0-3-147-15,0-2-142 0,0 0-103 16,0-2-498-16</inkml:trace>
  <inkml:trace contextRef="#ctx0" brushRef="#br0" timeOffset="67728.14">8933 9356 2017 0,'0'0'785'0,"0"0"-272"16,0 0-110-16,0 0-59 0,0 0-21 16,0 0-29-16,0 0-85 0,0 0-96 15,0 0-48-15,0 0-65 0,9-59-67 16,-16 68-49-16,-5 1 57 0,-5 6 23 15,-2 2 5-15,-1 0 12 0,0 1-48 0,1 0-47 16,0-1-13-16,2 2-13 0,3-1 22 16,-1 0 27-16,1-1 25 15,1-2 12-15,3-2 14 0,3-4 18 0,2-3 18 16,2-4-21-16,3-2 0 0,0 1 25 16,6-2 100-16,7 0 26 0,7 1-51 15,9 1-38-15,6-1-21 0,8 2-16 0,2-2-13 16,3-1 10-16,2 0 3 15,-3 0 24-15,-5 0-24 0,-3-3-84 0,-7-2-121 16,-6-1-97-16,-6-2-131 0,-6 0-139 16,-3-2-237-16,-3 3-419 0</inkml:trace>
  <inkml:trace contextRef="#ctx0" brushRef="#br0" timeOffset="68285.14">9279 9364 1299 0,'0'0'1137'0,"0"0"-683"16,0 0-63-16,0 0-48 0,0 0 4 0,0 0-3 15,0 0-38-15,0 0-106 0,0 0-108 16,0 0-34-16,0 0-58 0,-14-33-15 16,14 35-40-16,0 7 8 0,0 1 47 15,0 5 19-15,0 0-16 0,0 2-3 16,0-1-13-16,0 0-11 0,-3-1-28 16,0-2-19-16,1 0-22 0,-2-2-33 0,3 0-48 15,-1-5-59-15,1-2-57 0,1-2 18 16,0-2 244-16,0 0 28 0,0-6 133 15,0-3-67-15,0-2 19 0,0-4 35 16,0 1 11-16,1-2 8 0,5-1-2 16,-3 2 3-16,3-1-11 0,-2 3-8 15,3 2-11-15,3 3-18 0,0 2-40 16,2 0-43-16,5 2-9 0,2 2-24 16,3 2-7-16,1 0 7 0,-2 1 12 15,0 5 12-15,-1 2 0 0,-4 1-24 16,-1-1-19-16,-3 1-9 0,2-1-28 0,-2-2-22 15,-2 1-18-15,0-2-29 0,-3-3-35 16,-1 1-46-16,1-3-41 0,-1 0 11 16,1-4 36-16,0-7 19 0,1-1-1 15,1-3 32-15,2-3 41 0,-3-3 36 0,4 1 42 16,-5 1 55-16,3 1 26 16,-4 1 152-16,-1 2 61 0,0 2 73 0,-4 3 23 15,-1 1 2-15,0 2 2 0,0 1-10 16,0 2-17-16,0 2-70 0,0-1-49 15,0 1-53-15,0 2-64 0,0 0-76 16,0 2-45-16,0 6-47 0,-4 5 22 16,2 5 70-16,-1 1 1 0,-2 4-1 15,1 1-9-15,-1 0-34 0,1-1-27 16,3-2-25-16,-2 0-71 0,3-1-111 16,0-4-100-16,0 0-143 0,0-1-128 15,4-3-329-15,2-5-243 0</inkml:trace>
  <inkml:trace contextRef="#ctx0" brushRef="#br0" timeOffset="68481.32">9879 9436 1410 0,'0'0'1271'0,"0"0"-773"15,0 0-91-15,0 0-85 0,0 0-83 16,0 0-46-16,0 0-50 0,0 0-66 15,0 0-50-15,0 0-27 0,0 0-71 16,0-21-71-16,0 20-79 0,0 0-112 16,4-1-155-16,5 1-179 0,6 0 17 0,-3 0-463 15,-52 29 211-15</inkml:trace>
  <inkml:trace contextRef="#ctx0" brushRef="#br0" timeOffset="69076.56">10160 9297 1235 0,'0'0'1691'0,"0"0"-1139"0,0 0-128 0,0 0-26 16,0 0-52-16,0 0-174 0,0 0-113 16,0 0-59-16,0 0-29 0,0 0 23 15,-5 6 6-15,5 9 46 0,0 0-12 16,0 1-10-16,0-2-9 0,0-2-12 15,-1 0 16-15,1 0-19 0,0-6-6 0,-2 0-37 16,2-2-46-16,0-2-37 0,0-2-44 16,0 1-28-16,0-1 43 0,0 0 52 15,0 0 103-15,0-1 34 0,0-7 66 16,0-2-50-16,3-4-10 0,2-4 4 16,-1 0 33-16,3-2 13 0,-2 5 9 15,3 1-4-15,-1 4-18 0,-2 3-13 16,1 3-18-16,-2 1-33 0,4 1-13 15,1 2-37-15,1 0 6 0,2 0 31 16,2 4 0-16,3 2 31 0,-1 2 2 0,3 3-19 16,-3 2-14-16,1 2-16 0,-2-2 1 15,0 3 12-15,-3-2-18 0,1-2 2 16,-4-2-12-16,-4-1-2 0,0-3-16 16,-2 0-38-16,-2-5-14 0,1 2-11 0,-2-3 84 15,0 0 28-15,0 0 75 0,2-4 5 16,0-4-46-16,-1-4-15 0,6-3 8 15,-1-2 19-15,4-4 22 0,5 2 12 16,-1-2-3-16,3 2-7 0,1 5-12 16,-1 1-12-16,-1 3 9 0,-2 5-19 15,3 1-14-15,-4 1-19 0,6 3-3 16,0 0 0-16,4 7 0 0,1 4 7 0,-2 2-7 16,-2 4-34-16,-4 1-8 15,-6 0-32-15,-4 0-36 0,-6 0 18 0,0 1 6 16,-1-1-27-16,-7 0-57 15,-3 2-91-15,-1-1-150 0,-4 0-163 0,-4 0-123 16,5-7-727-16</inkml:trace>
  <inkml:trace contextRef="#ctx0" brushRef="#br0" timeOffset="69844.78">11850 9426 2009 0,'0'0'641'0,"0"0"-303"0,0 0-92 15,0 0-125-15,0 0-76 0,0 0 15 16,0 0 45-16,0 0-26 0,-52 81-47 15,35-57-32-15,-5 6 0 0,-1-1-76 16,3 1-60-16,1-1-75 0,7-3-102 16,4-2-151-16,5-8-344 0,8 0-796 0</inkml:trace>
  <inkml:trace contextRef="#ctx0" brushRef="#br0" timeOffset="70223.47">12603 9050 2564 0,'0'0'964'0,"0"0"-680"0,0 0-3 16,0 0-17-16,0 0-22 0,0 0-91 16,0 0-105-16,0 0-46 0,0 0-62 15,0 0-33-15,0 0 95 0,-2 24 29 16,8-5 1-16,1 5-5 0,0 0-3 0,0 0 11 16,1 1-5-16,-1-1-10 0,-2 0-18 15,-2-1 0-15,0-4-46 0,-1 2-15 16,-2-3-22-16,1-3-41 0,-1 0-58 15,0-4-71-15,0-2-125 0,0-3-150 16,0-5 2-16,0-1-83 0,0-2 80 16,0-8-237-16,-1 2 27 0</inkml:trace>
  <inkml:trace contextRef="#ctx0" brushRef="#br0" timeOffset="70416.23">12592 9153 927 0,'0'0'1002'0,"0"0"-561"0,-14-72-41 15,11 48 11-15,3 1 15 0,0 4-123 16,0 4-73-16,3 3-44 0,1 3 0 0,0 2-10 15,2 6-87-15,-1 0-79 0,2 1-10 16,6 0-25-16,1 6 25 0,6 2 0 16,1 5-1-16,2 1-24 0,1 0-2 15,-1 2-16-15,-1-1-16 0,0 1-12 16,-2-3-34-16,-1-1-44 0,-2 0-66 16,0-2-88-16,-1-1-106 0,1-2-67 15,-1-2-83-15,0-3-483 0</inkml:trace>
  <inkml:trace contextRef="#ctx0" brushRef="#br0" timeOffset="70611.17">13192 8925 2173 0,'0'0'684'0,"0"0"-261"0,0 0-42 16,0 0-101-16,0 0-66 0,-82-32-64 16,56 32-48-16,-3 0-31 0,-1 6-6 15,-1 3-3-15,3 2-34 0,0 4-28 16,2-1-13-16,4 2 1 0,4-1-74 15,2 0-66-15,6-2-69 0,3 0-37 16,5-1-64-16,2-3-120 0,0 0 8 16,6-3 14-16,4-1-125 0,0-2-158 15</inkml:trace>
  <inkml:trace contextRef="#ctx0" brushRef="#br0" timeOffset="70830.17">13173 8916 871 0,'0'0'1350'0,"0"0"-769"0,0 0-65 15,0 0-103-15,0 0-54 0,0 0-29 16,0 0-25-16,0 0-112 0,0 0-98 16,0 0-40-16,0 0-55 0,32-40-12 0,-29 52 12 15,1 0 12-15,0 7 16 0,4 4-4 16,-1 1-2-16,1 2-1 0,-2 1-3 16,2-2-3-16,0 4-15 0,-2-3-21 15,1-2-12-15,0 0-47 0,2 0-18 16,-4-2-27-16,1-2-66 15,0-2-93-15,-1-1-95 0,-1-3-141 0,3-2-114 16,-4-3-354-16,1-4-658 0</inkml:trace>
  <inkml:trace contextRef="#ctx0" brushRef="#br0" timeOffset="71159.19">13507 9108 1193 0,'0'0'1672'0,"0"0"-1084"0,0 0-149 15,0 0-50-15,0 0-8 0,0 0-72 16,0 0-156-16,0 0-89 0,0 0-33 16,0 0-31-16,2-30 0 0,-2 34-58 15,0 5-11-15,0 1 69 0,0 4 1 16,0 0-1-16,4 2 0 0,3-1 0 16,5 0-2-16,4-2-17 0,1-2-14 15,6-2 14-15,0-1 16 0,3-3-12 16,1-2-9-16,-1-3-22 0,-1 0 43 15,-3-6 3-15,-4-2 52 0,-3-4 30 16,-5-3-15-16,0 0-6 0,-4-3-3 16,-3-1-18-16,0 2-22 0,-3 0-15 15,0 5-2-15,0 0-1 0,0 2-73 16,0 3-46-16,0 1-49 0,-2 2-65 16,2 2-125-16,0 0-137 0,0 2-181 0,4 0-338 15,2 0-147-15</inkml:trace>
  <inkml:trace contextRef="#ctx0" brushRef="#br0" timeOffset="71576.13">13859 9069 1232 0,'0'0'758'0,"0"0"-143"0,0 0-120 0,0 0-163 15,0 0-129-15,0 0-58 0,0 0-22 16,0 0-14-16,0 0-7 0,0 0 10 16,0 0-22-16,16 41-28 0,-10-29-22 15,1-3-12-15,2 0-9 0,2 1 3 16,1-2 5-16,1-2 7 0,2-1-10 15,0-3-24-15,1-1-12 0,0-1-7 16,2 0-2-16,1-3-4 0,-2-3-9 16,3-3 3-16,-2 0 18 0,2-3 13 0,-4 0 25 15,-2-1 12-15,-4-2 22 16,2 4 71-16,-5 1-14 0,-1 1 26 0,-2 2-5 16,-1 2-24-16,1 3-15 0,-4-1-7 15,2 1-3-15,-2 2-9 0,0-1-25 0,0 1-33 16,1 0-21-16,-1 0-33 15,3 1-34-15,1 9-27 0,5 3 94 0,1 5 3 16,5 5-2-16,-4 2 24 0,2 4 1 16,-4 2-26-16,-2 0 0 0,-4-1 3 15,-3 0 24-15,0-1 1 0,-4-4-13 16,-7 0-12-16,-3-2 9 0,-2-4-10 16,-2-1-2-16,-1-5-18 0,0-2-43 15,-1-4-24-15,5-3-33 0,-2-4 5 16,1 0 18-16,2-5-55 0,2-6-92 0,-1 0-92 15,3-5-107-15,7-3-167 0,3-3-189 16,0 4-612-16</inkml:trace>
  <inkml:trace contextRef="#ctx0" brushRef="#br0" timeOffset="71925.39">14493 9079 2175 0,'0'0'662'16,"0"0"-175"-16,0 0-25 0,0 0-84 16,0 0-62-16,0 0-90 0,0 0-103 0,0 0-65 15,0 0-32-15,0 0-26 0,0 0-21 16,57-46-10-16,-39 49 10 0,1 2 18 16,-2 3-16-16,-4-1-5 0,-4 4-10 15,-2 0-12-15,-4 2-10 0,-3 1 29 16,0 3 24-16,-4 0 3 0,-5 2 11 15,-4 3-8-15,0-2 9 0,0 4-9 16,-1-5-3-16,3-1 0 0,3-4-2 16,4-4-1-16,1-2-12 0,3-3 14 15,0-2 1-15,0-3 2 0,10 0 13 16,6 0 28-16,8-5-24 0,14-6-19 0,6 1-117 16,7-3-63-16,2 0-12 0,-1 2-40 15,-2-1-77-15,-5 3-72 0,-5-1-89 16,-6 3-124-16,-3 1-457 0</inkml:trace>
  <inkml:trace contextRef="#ctx0" brushRef="#br0" timeOffset="72454.42">15548 8895 1982 0,'0'0'988'0,"0"0"-586"0,0 0 7 0,0 0-13 0,0 0-98 16,0 0-91-16,0 0-69 16,0 0-58-16,0 0-80 0,0 0-24 0,0 0 5 15,92-38-5-15,-57 31-65 0,-2 2-62 16,-3 4-54-16,-4 1-65 0,-7 0-111 15,-3 1-197-15,-7 5-107 0,-5 1-555 16</inkml:trace>
  <inkml:trace contextRef="#ctx0" brushRef="#br0" timeOffset="72584.17">15688 9047 440 0,'0'0'1796'0,"0"0"-1092"15,0 0-305-15,0 0-135 0,0 0-100 16,0 0-79-16,79-45-53 0,-46 33-32 15,6 1-19-15,4 2-98 0,1-1-85 16,2 3-116-16,-3 1-70 0,-1-1-174 0,-9 2-640 16</inkml:trace>
  <inkml:trace contextRef="#ctx0" brushRef="#br0" timeOffset="73083.45">16434 8652 1820 0,'0'0'739'0,"0"0"-273"0,0 0-86 15,0 0-53-15,0 0-38 0,0 0-4 0,-20-76-53 16,23 67-78-16,4 0-55 0,6 1-44 16,0 2-31-16,4 1-21 0,4 2-3 15,3 3-1-15,2 0-27 0,6 8-12 16,0 4 0-16,-1 3 6 0,-2 3 3 16,-6 3 7-16,-7-2-16 0,-6 3-19 15,-9-2-21-15,-1 4 32 0,-11-2 48 16,-6 2 41-16,-6 2 11 0,-5-2-15 15,-2 4-37-15,-2-1-10 0,4 1-2 16,0-4-13-16,9-4-3 0,2-3 25 16,5-5-22-16,7-5 1 0,-1-1 9 0,5-4 15 15,1 0 31-15,0-2 31 0,0 0 40 16,0 0 36-16,8 0-6 0,2-4-34 16,10-3-74-16,4 0-24 0,7-4-21 15,7 0-6-15,2-1-50 0,3 0-27 16,5 0-4-16,-2-1-21 0,4 0-38 15,-1-3-57-15,-1 3-78 0,-1-2-125 16,-2 1-120-16,-6-3-140 0,-10 4-497 16</inkml:trace>
  <inkml:trace contextRef="#ctx0" brushRef="#br0" timeOffset="73327.45">17129 8599 947 0,'0'0'1256'0,"0"0"-729"0,0 0-91 0,0 0-57 16,0 0-63-16,0 0-11 0,0 0-29 15,0 0-50-15,0 0-48 0,0 0-53 16,-29-10-67-16,31 10-58 0,5 1-49 16,1 7-6-16,9 4 55 0,3 2 29 15,5 5 11-15,1 3 15 0,3 2-3 16,-4 1 0-16,-1-1-22 0,-4-1-15 16,-5-3-15-16,-2-2 0 0,-7-4-30 15,-4-1-31-15,-2-4-18 0,0 1-16 16,-4-4-22-16,-9 1-27 0,-4-2-75 15,-8-3-152-15,-2 0-152 0,-2-2-141 16,1 0-393-16,7-4-272 0</inkml:trace>
  <inkml:trace contextRef="#ctx0" brushRef="#br0" timeOffset="73465.23">17106 8724 962 0,'0'0'1097'0,"0"0"-670"0,0 0-59 0,32-73-67 16,-15 51-39-16,3 0-84 0,2 3-71 15,4 3-44-15,3 2-28 0,2 2-32 16,4 4-3-16,5 0-19 0,2 3 0 15,-1 0-117-15,-1 2-95 0,-4 1-76 16,-6 2-126-16,-6 0-244 0,-11 0-512 16</inkml:trace>
  <inkml:trace contextRef="#ctx0" brushRef="#br0" timeOffset="73712.5">17792 8472 2378 0,'0'0'1045'0,"0"0"-593"0,0 0-1 16,0 0-86-16,0 0-159 0,0 0-93 16,0 0-88-16,0 0-25 0,0 0-25 15,0 0 25-15,19 24 43 16,-12-6 0-16,-1 0 3 0,-1 1-13 0,3 2-12 16,-2-1-5-16,0 0-1 0,0 1-12 15,2-1-3-15,0-1-15 0,-2 2-55 16,3-1-37-16,-4-4-37 0,1-2-71 15,-3-2-91-15,0-3-88 0,-1-1-124 16,-1-3-92-16,4-4-201 0,-2-1-731 16</inkml:trace>
  <inkml:trace contextRef="#ctx0" brushRef="#br0" timeOffset="73953.89">17995 8593 1604 0,'0'0'1116'0,"0"0"-648"0,0 0-70 0,0 0-51 16,0 0-55-16,3-72-13 0,-6 63-63 0,-1 1-81 15,-3 4-58-15,-1 1-74 0,-3 3-3 16,-1 0-52-16,-1 10-10 0,-2 3 10 16,3 0 12-16,1 4 3 0,3 1 10 15,5 0 2-15,3 0 6 0,0 0-11 16,8-2-20-16,3-1-2 0,2-3-20 16,4-1-17-16,4 0-2 0,3-3-5 15,6-2-18-15,5-2-24 0,3-2-22 16,3-2-68-16,1 0-59 0,1-2-69 15,-4-7-60-15,-1 0-164 0,-7-3-194 16,-8 2-284-16</inkml:trace>
  <inkml:trace contextRef="#ctx0" brushRef="#br0" timeOffset="74491.23">18428 8538 329 0,'0'0'1490'0,"0"0"-813"16,0 0-149-16,0 0-110 0,0 0-76 0,0 0-49 16,0 0-13-16,0 0-17 0,0 0-72 15,0 0-117-15,0 0-74 0,-9-35-34 16,3 44-15-16,-1 5 49 0,-3 3 15 15,1 1 4-15,0 1-16 0,4-1-3 16,-4-3-2-16,5 1-11 0,0-5 1 16,-1 1-31-16,2-4-37 0,0-2-52 15,0-1-48-15,-1-1-47 0,3-3-53 16,-2-1-17-16,3 0 37 0,-1 0 119 16,1-4 129-16,0-2 12 0,0-2 48 15,1-3 86-15,3-3 28 0,3-3 56 16,1 0 37-16,0-1-20 0,-2 0-20 0,3 4-39 15,-4 3-34-15,1 1-23 16,-1 4-27-16,0 4-28 0,2-3-30 0,1 4-34 16,3 1-19-16,6 0-15 0,4 0-3 15,3 4 7-15,2 0 11 0,2 2 7 16,-3 2 9-16,-2 0-18 0,-1-2-81 16,1 4-52-16,0-2-22 0,-2 0-10 15,3-2-49-15,-2 1-60 0,-2-3-32 0,-4-3-8 16,-2-1 33-16,-3-1 12 15,-2-8-63-15,0-4-124 0,2-2 50 0,-2-3 297 16,0-2 130-16,-1 2 150 0,-3 0 156 16,-1 0 165-16,-3 1 57 0,-1 1-4 15,0-1-55-15,0 2-50 0,0-2-62 16,-1 1-72-16,-3 2-48 0,1 2-23 16,0 5-40-16,0 2-40 0,3 1-40 15,-3 2-48-15,3 2-46 0,0 0-69 0,0 7-26 16,-3 6 13-16,0 5 70 0,-1 4 11 15,3 3-14-15,-2 4-7 0,3-4-32 16,0 4-29-16,0-5-42 0,1 1-75 16,5-2-89-16,-2-3-69 0,3-2-106 15,-2-2-122-15,-2-3-106 0,-1-6-815 16</inkml:trace>
  <inkml:trace contextRef="#ctx0" brushRef="#br0" timeOffset="74664.19">19018 8586 980 0,'0'0'1505'16,"0"0"-989"-16,0 0-130 0,0 0-94 15,0 0-112-15,0 0-80 0,0 0-70 16,0 0-30-16,0 0-50 0,0 0-126 16,0 0-102-16,13-53-134 0,-8 53-54 15,2 0-97-15,1 3-462 0</inkml:trace>
  <inkml:trace contextRef="#ctx0" brushRef="#br0" timeOffset="75262.37">19332 8342 307 0,'0'0'1827'0,"0"0"-1245"0,0 0-111 0,0 0-57 0,0 0-108 16,0 0-105-16,0 0-104 0,0 0-62 15,0 0-32-15,0 0 16 0,-22 8 53 16,16 6-7-16,1 3-19 0,-2-2-12 16,0 2-6-16,3-2 3 0,-1-2-6 15,2 0-7-15,1-4-2 0,0-1-14 16,1-2-2-16,-1-1-48 0,1-2-60 16,-2 0-34-16,2-2-5 0,1-1-4 15,0 0 48-15,0 0 103 0,0-4 112 16,0-3-77-16,1 1 10 0,6-6 17 15,0 1 7-15,2-6 2 0,4-2 4 0,-1 1-4 16,1-2 19-16,-1 5 9 16,-3 5-1-16,-1 3-3 0,-2 3-21 0,-3 4-34 15,0 0-40-15,3 0-23 0,1 0-26 16,1 6-6-16,4 1 40 0,2 5 15 16,1 3 40-16,0 1-16 0,0 2-12 0,2-2-12 15,-2-2 0-15,0-1-12 0,-3 1 11 16,-1-6-2-16,-2 2-21 0,-1-4 5 15,-4-1-2-15,-1-1-13 16,-1-3 3-16,-2-1 31 0,1 0 24 0,-1 0 22 16,3 0 18-16,3-5 1 0,1-4-35 15,7-3-27-15,-1-1 16 0,6-3-1 16,0-1 12-16,0-1 7 0,1 1 18 16,-4 2-12-16,-1 3-10 0,-1 2 1 15,-2 3-7-15,-2 4-26 0,-2 1-1 16,3 2-15-16,-1 0-18 0,0 5-22 15,3 6 9-15,-1 1 28 0,-2 5 15 0,-2 1-34 16,-2 2-24-16,-1-2-16 0,-4 0-2 16,-1 0-4-16,0 1-16 0,0-1-43 15,-4 3-59-15,-4-2-39 0,-3 0-135 0,-1-1-121 16,-5 0-89-16,4-5-509 16</inkml:trace>
  <inkml:trace contextRef="#ctx0" brushRef="#br0" timeOffset="78525.33">4443 12165 1790 0,'0'0'787'0,"0"0"-324"15,0 0-92-15,0 0-108 0,0 0-99 16,0 0-70-16,0 0-50 0,0 0-28 16,0 0 9-16,0 0 29 0,1 17-7 15,4-10-22-15,1 1-7 0,2 1-14 0,0-1 11 16,4-1 1-16,-2 0 2 0,5 1 4 16,0-5 6-16,0 1 0 0,3-3 31 15,1-1-9-15,0 0-16 0,0-5-9 16,0-1-7-16,-1-2-16 0,1-2 14 15,-3-3-1-15,2-4 16 0,-2-1 6 16,1-2 6-16,-2-4 4 0,-2-2-26 16,-4-4-8-16,-4-2 17 0,0-5 19 15,-5 1-24-15,0-1 6 0,0 0 18 16,0 2-9-16,-5 3 30 0,0 3 9 0,-3 1 28 16,0 4-34-16,2 3-30 0,0-1-25 15,2 4-16-15,4 0 26 0,0 3 20 16,0-1-18-16,1 4-19 0,8-1-11 15,4 0-25-15,3 1-35 0,7 2-23 0,9 0 13 16,4 3 31-16,4 5-1 0,3 2-9 16,-4 1-104-16,-7 11-68 0,-3 2-75 15,-11 5-50-15,-9 3-32 0,-9 2 32 16,0 4 87-16,-17-2 92 0,-6 5-58 16,-8 2-88-16,-6 0-79 0,-2 3-44 15,0 0-55-15,3-1 122 0,1-1 157 16,7-3 212-16,0-4 180 0,5-1 201 15,2-5 33-15,3-2-73 0,3-3-71 16,3-5-66-16,5-2-29 0,4-4-27 16,1-2-51-16,2-3-4 0,2 0 65 15,6 0 37-15,9-5-73 0,4 0-81 16,9-2-41-16,5-2 1 0,2 3 0 0,4-2-1 16,-2 2-12-16,-3 0 10 0,-6 1 2 15,-1 4 0-15,-8-1 15 0,-3 0 17 0,-4 2 10 16,-5 0 9-16,-2 0 6 15,-4 0 10-15,1 0-1 0,-4 0 1 0,0 0 33 16,0 0 42-16,0 3-26 0,0-1-43 16,-4 3-39-16,0 2 13 0,-1 3 9 15,-1 2-3-15,-1 1-9 0,1 1-13 16,-1 0-19-16,3 0-11 0,4 0-1 16,0 1-3-16,0-3-16 0,4 2 4 15,5-1 13-15,2-1 2 0,4-1 0 16,2-1 12-16,4-2-12 0,3-1-47 15,2-3-15-15,0-2-1 0,0-2 4 0,-4 0-7 16,-1-2-7-16,0-6-30 16,-2-2 5-16,-1-3 13 0,-3-1 18 15,0-5 10-15,-1 1 21 0,-1-1 36 0,0 0 15 16,-4 0 26-16,-2 2 111 0,-3 0 31 16,-2 6 34-16,-1-1 25 0,-1 4 12 15,0 2-30-15,0 2-25 0,0 2-25 0,0-1-31 16,0 2-43-16,0 1-63 0,0 0-37 15,0 0-43-15,0 6-39 0,0 3-39 16,0 5 93-16,2 4 10 0,-1 4-4 16,1-1-2-16,-1 2-9 0,2-4-13 15,-2 2-40-15,-1-3-27 0,1-3-34 16,1 1-69-16,1-3-63 0,-2-3-88 16,2-1-148-16,2-4-46 0,-1-4-114 15,-1 1-547-15</inkml:trace>
  <inkml:trace contextRef="#ctx0" brushRef="#br0" timeOffset="78757.77">5574 12063 1596 0,'0'0'1006'0,"0"0"-540"0,0 0-29 0,0 0-55 15,0 0-37-15,0 0-13 0,0 0-74 16,0 0-104-16,0 0-94 0,0 0-60 16,-3-62-55-16,-3 70-25 0,-1-1 49 15,-3 5 28-15,3 1-9 0,-2 1 10 16,4-1-10-16,2-1-10 0,1 1-8 15,2-1-26-15,2 1-18 0,6 0-12 16,4 2-10-16,2-1 10 0,6-2 36 16,6 1-25-16,3-2-31 0,4-4-20 15,3-2-52-15,3-2-59 0,3-3-103 16,1 0-38-16,2-4-131 0,-11 0-503 16,21-8-368-16</inkml:trace>
  <inkml:trace contextRef="#ctx0" brushRef="#br0" timeOffset="79005.73">6482 11835 2554 0,'0'0'592'16,"0"0"-273"-16,0 0 35 0,0 0-55 15,0 0-87-15,0 0-73 0,0 0-86 16,53-66-53-16,-30 60-3 0,5 1-34 16,0 1-19-16,4 1-50 0,-3 3-53 15,-5 0-83-15,-5 4-133 0,-5 4-167 0,-6 2-87 16,-5-2-474-16,-6 5-167 0</inkml:trace>
  <inkml:trace contextRef="#ctx0" brushRef="#br0" timeOffset="79165.4">6583 11978 1205 0,'0'0'719'0,"0"0"-294"16,0 0-61-16,0 0 12 0,0 0-41 16,0 0-40-16,0 0-90 0,82-5-118 15,-43-6-87-15,4 0-9 0,7-2-51 16,3 3-9-16,0 0-31 0,0 0-43 16,-1 3-63-16,-3 2-65 0,-2-1-107 15,-6 3-171-15,-11 0-559 0</inkml:trace>
  <inkml:trace contextRef="#ctx0" brushRef="#br0" timeOffset="79917.28">7397 11660 1307 0,'0'0'757'0,"0"0"-316"15,0 0-87-15,0 0 2 0,0 0-6 16,0 0-53-16,0 0-70 0,0 0-50 15,11-74-46-15,8 58-29 0,6-1-22 16,5 3-24-16,5 0-25 0,2 4-10 16,3 0-21-16,-1 7-10 0,-4 3-21 0,-3 0 3 15,-7 8 4-15,-6 3-7 0,-4 3-62 16,-8 2-12-16,-6 1-7 0,-1-1 15 16,-4 2 38-16,-5-1 40 0,-6 0-32 15,0-2-46-15,-2 1-64 0,4-4-50 16,-3 0-44-16,3-2-23 0,0-2-14 15,3-2 21-15,0 1 70 0,-1-3 123 16,0 1 69-16,3 0 9 0,-1-1 132 16,2 0-2-16,4-2 22 0,2 1 25 15,1-3 67-15,0 0 38 0,4 0 16 16,6 0-23-16,1-1-99 0,6-2-69 16,4 2-10-16,2 0-7 0,1 1-13 0,2 0-30 15,-1 2 11-15,-2 3 26 0,0 2-4 16,-7-1-22-16,-5 0-12 0,-5 1-21 15,-3 2-13-15,-3-1 13 0,0 2-1 0,-6 3 13 16,-4 0 0-16,-7 1-6 16,-6 0-13-16,-3 0-6 0,-3-1-9 0,-4-4-3 15,1-1-18-15,-1-2-16 0,0-5-3 16,4 1-5-16,2-2-32 0,2-2-40 16,2-4-74-16,3-3-32 0,1-4-84 15,5-1-49-15,5-4-159 0,6 0-187 16,3 3-726-16</inkml:trace>
  <inkml:trace contextRef="#ctx0" brushRef="#br0" timeOffset="80208.75">7911 11672 1456 0,'0'0'747'0,"0"0"-278"16,0 0-52-16,0 0-34 0,0 0-117 16,0 0-55-16,0 0-57 0,0 0-79 0,0 0-75 15,0 0 0-15,0 0 17 0,-1 26 8 16,1-12-13-16,0 0-12 0,0 0-2 15,7-1 0-15,2 0 2 0,8 0 0 16,2-3 3-16,3 0 16 0,5-4 3 16,2 1-1-16,2-4 1 0,1-3 22 15,-3 0 27-15,-2-10 28 0,-4 2 18 16,-7-7 0-16,-3 1 36 0,-7-3 13 16,-3-1-32-16,-3-2-10 0,-5-1-45 15,-4 2-51-15,-3 1-28 0,-3 1-22 16,-2 5-29-16,-1 5-43 0,-3 2-40 15,-3 5-53-15,-2 0-46 0,-3 10-82 16,3 2-132-16,4 3-115 0,4 2-152 0,6-6-519 16</inkml:trace>
  <inkml:trace contextRef="#ctx0" brushRef="#br0" timeOffset="80950.33">8632 11493 1562 0,'0'0'1142'0,"0"0"-747"16,0 0-79-16,0 0 1 0,0 0-34 16,0 0-23-16,0 0-28 0,0 0-31 0,0 0-66 15,0 0-77-15,0 0-43 0,39-30-15 16,-33 45 0-16,1 5 25 0,0 4 18 16,1 6 12-16,-3 0 27 0,-1 2-15 15,-1-2-33-15,0 2-31 0,0-3-2 16,0-1 11-16,0-2 3 0,-2-3-15 15,2-2-38-15,-3-6-66 0,0 0-33 16,0-7-38-16,0-1-81 0,0-3-51 16,0-3-31-16,0-1 28 0,0-1 212 0,0-8 50 15,-4-3-57-15,2-4 105 0,0-5 35 16,0-4 64-16,-1 0 34 0,3-4 50 16,0 3 34-16,0-2-10 0,0 3-39 15,2 3 6-15,2 2-8 0,-1 5-12 16,4 2-5-16,-1 4-36 0,-2 3-36 0,3-1-32 15,-2 3-14-15,2 3-31 0,4 1-6 16,0 0-16-16,3 4 22 0,3 5 0 16,3 4 0-16,-1 1-24 15,1 3 6-15,0-1 16 0,2 2-14 0,1-1 1 16,2 0 0-16,0-2 14 0,1-3-51 16,-1-2-52-16,-2-2-30 0,0-4-26 15,-3-2-37-15,-2-2-30 0,-3 0-42 16,-2-5-33-16,2-4-27 0,-2-2-141 15,-2-6-130-15,1-2-218 0,-4-3-254 0</inkml:trace>
  <inkml:trace contextRef="#ctx0" brushRef="#br0" timeOffset="81118.25">9229 11505 764 0,'0'0'746'0,"0"0"-109"15,0 0-104-15,-7-70-35 0,2 60-24 16,1 0-109-16,-1 4-77 0,4 0-28 16,0 3-29-16,1 0-41 0,0 2-34 0,0 1-102 15,0 0-54-15,0 0-39 0,0 7-28 16,1 2 19-16,2 4 48 0,3 4 1 15,-2 1 2-15,3 2-2 0,-1-1-1 16,-2 0-22-16,1 1-5 0,-1-2-40 16,-2-2-68-16,-1 0-34 0,-1-3-57 15,0 0-79-15,0-3-124 0,0-1-172 16,0-4-143-16,0-1-915 0</inkml:trace>
  <inkml:trace contextRef="#ctx0" brushRef="#br0" timeOffset="81422.22">9556 11183 2300 0,'0'0'590'0,"0"0"-247"0,0 0-9 0,20-70 20 16,-16 56 0-16,-2 5 8 0,-2 4-46 16,0 3-81-16,0 1-95 0,0 1-86 15,0 0-54-15,0 4-43 0,0 5-30 16,0 7 73-16,0 5 13 0,0 8 8 15,-6 2-3-15,0 6 13 0,-4 3 29 16,2 2-8-16,-1 2-34 0,0 1-17 16,2 0 1-16,3 0 26 0,-1-2-7 15,2-4 3-15,1 0-24 0,-1-4-25 16,0-2-18-16,0-3-14 0,-3-3-47 0,0-4-11 16,2-2 2-16,0-3-83 15,2-4-111-15,-1-3-128 0,3-1-128 16,0-3-66-16,0-1-6 0,0-4-483 0</inkml:trace>
  <inkml:trace contextRef="#ctx0" brushRef="#br0" timeOffset="82047.39">9720 11593 1056 0,'0'0'1463'16,"0"0"-984"-16,0 0-89 0,0 0 28 15,0 0-50-15,0 0-51 0,0 0-46 16,0 0-81-16,0 0-83 0,0 0-62 16,0 0-45-16,0-36-55 0,0 45-43 0,0 7 98 15,0 0 19-15,0 5 0 0,0 1-19 16,3-2 0-16,-2 1 1 0,1-3 0 16,-1-1-1-16,1-3-46 0,-2-1-27 15,1-3-26-15,-1-2-45 0,0-3-20 16,0-3-31-16,0-2-11 0,0 0 98 15,0 0 108-15,0-5 69 0,0-4-66 0,0-3 26 16,2-3 21-16,-1 0 22 0,2-2 15 16,0 0-3-16,1-1 0 0,-1 0-13 15,4 0 0-15,0 0 12 0,1 3-9 16,1 2-15-16,0 4 5 0,-3 1-27 16,1 3-16-16,1 1-21 0,2 4-10 15,-2 0-24-15,4 0-2 0,5 5-1 16,0 7 12-16,2 2 25 0,3 7 31 15,-3 2-29-15,-1-1 1 0,-1 1-3 16,-5-1-28-16,-2-4-8 0,-1-3-4 16,-5 0-10-16,-3-7-2 0,1 2 3 0,-2-4-4 15,0-4 0-15,0 1 4 0,0-2-10 16,0-1 15-16,0 0 41 0,-2-5-18 16,2-2-1-16,0-5 22 0,0-1 22 15,2-2 2-15,4-2 29 0,1-2 19 16,4-2 17-16,1 0 4 0,4 2-10 0,-2 0-34 15,1 3-12-15,1 3 12 0,-2 3-15 16,0 2-22-16,-2 3-12 0,1 4-27 16,0 1-4-16,1 0-6 0,-1 1 0 15,0 10 10-15,2 0 27 0,-4 3-25 16,-1 2-30-16,-3-1-35 0,-7 2-27 16,0 1 14-16,0-1 29 0,-8 0-23 0,-1-3-83 15,-1 0-138-15,1-1-152 0,-2-2-118 16,7-2-449-16,-2-1-445 0</inkml:trace>
  <inkml:trace contextRef="#ctx0" brushRef="#br0" timeOffset="82600.9">10376 11615 1444 0,'0'0'1200'0,"0"0"-757"16,0 0-54-16,0 0-28 0,0 0-66 15,0 0-43-15,0 0-29 0,0 0-121 16,0 0-102-16,0 0-25 0,0 0 25 15,45-18 1-15,-40 35 45 0,-2 1 3 16,-2 0-18-16,1 0-3 0,-1-3-7 16,-1-1 1-16,0-2-10 0,0-4-12 15,0-3-1-15,0 0-73 0,0-4-18 0,0-1-13 16,0 0-9-16,0 0 6 0,0 0 18 16,0-1 34-16,0-4-25 0,0-3-10 15,2-2 37-15,2-4 54 0,4-3 48 16,3-2 49-16,-1-3 43 0,5 0 0 15,-1 1 5-15,-2 3-16 0,0 7-40 16,-3 3-30-16,-2 4-26 0,-2 4-33 16,3 0-47-16,2 3 26 0,2 3 21 15,5 3 24-15,-1 3-2 0,1 2-22 16,-1-2-2-16,0 1-35 0,-1-1-12 16,-3 0 0-16,-1 1 3 0,-3-3-7 0,1-1 7 15,-5 0-10-15,0-2-21 0,-1-4-22 16,-1 1-7-16,-1-3-6 0,1-1 109 15,2 0 3-15,-1-2 115 0,5-6-77 0,0-1 8 16,-1-1 16-16,0-3 3 16,2 0 13-16,1-1 26 0,0-2 7 0,4 1-16 15,-2 1-18-15,4 2-16 0,-3 5-12 16,1 1-21-16,-1 2-26 0,0 3-2 16,3 0-19-16,-3 1 4 0,3 0-10 15,-3 5-11-15,-2 4 33 0,-4 3-28 16,1 2-12-16,-4 0-27 0,-1 0-25 15,-3 1-13-15,0-3-9 0,0 0-13 16,0-3-60-16,-9 1-71 0,-4-2-70 16,-4-2-47-16,-1-1-155 0,3-2-517 15,-5-3-567-15</inkml:trace>
  <inkml:trace contextRef="#ctx0" brushRef="#br0" timeOffset="82897.4">10843 11293 1941 0,'0'0'1010'0,"0"0"-706"0,-6-72 8 16,6 53 42-16,4 1-53 0,1 6-68 16,1 5-63-16,0 3-78 0,0 4-92 15,3 0-31-15,1 5-40 0,4 7 62 16,1 6-3-16,-1 2 12 0,-2 4-31 16,-1 1-19-16,-6 2-27 0,-2-2-4 15,-3 0 47-15,0 0 32 0,-5-1-23 16,0-2-34-16,0-4 12 0,1-1 23 15,1-4 24-15,3-5 28 0,-1 2 6 0,1-4-3 16,0-1-9-16,0-1-3 16,7-1 27-16,4-3 90 0,7 0-55 0,9 0-81 15,9-8-84-15,11-1-68 0,11-2-47 16,4 3-109-16,7-2-193 0,-2 5-159 16,-5 3-147-16,-18 0-560 0</inkml:trace>
  <inkml:trace contextRef="#ctx0" brushRef="#br0" timeOffset="83038.23">11604 11542 866 0,'0'0'814'0,"0"0"-230"16,0 0-93-16,0 0-13 0,0 0-74 16,0 0-83-16,0 0-64 0,0 0-33 15,0 0-57-15,0 0-56 0,0 0-40 16,0 63-22-16,0-63-3 0,0 0-46 0,0 0-68 16,0 0-169-16,0-4-169 0,0 0-224 15,-3 0-726-15,-13-5-830 0</inkml:trace>
  <inkml:trace contextRef="#ctx0" brushRef="#br0" timeOffset="83979.89">13399 11528 833 0,'0'0'1320'0,"0"0"-770"0,0 0-66 16,0 0-51-16,0 0-99 0,0 0-52 16,0 0-61-16,0 0-64 0,0 0-55 15,0 0-44-15,-7-17-58 0,7 17-3 16,2 0-40-16,0 3-12 0,4 1 54 15,2 3 1-15,0 1 2 0,1-1-1 16,0 0 11-16,2-2 0 0,-2-3 7 0,2 0 6 16,-1-2 11-16,0 0-5 0,3-3-31 15,0-4 1-15,2-4 14 0,0-2-2 16,-1-4 2-16,0-2 4 0,0-4 14 16,2-4-24-16,-3-4-9 15,0-5 0-15,0-4 12 0,-4-2 18 0,-5-2 1 16,-1-1-13-16,-3 0 7 0,0 4 27 15,-4 2-16-15,-4 5-14 0,1 1 5 16,0 6-12-16,-3 2-12 0,4 3 0 16,2 0-3-16,-1 2-1 0,4 1 1 15,1 0-1-15,0-2-2 0,4 2-15 0,8-3 18 16,4 1-2-16,3-1 2 16,5 2 3-16,5-1 24 0,0 5-15 15,-1 1-12-15,1 7-19 0,0 3-14 0,1 5 5 16,2 3-21-16,-2 10-100 0,3 5-23 15,-2 3-13-15,-5 3-4 0,-6 6-66 0,-4-1-82 16,-11 2-68-16,-5 3-14 0,-7-1 107 16,-11 2-72-16,-7 2-243 0,5-8-353 15</inkml:trace>
  <inkml:trace contextRef="#ctx0" brushRef="#br0" timeOffset="84507.78">13655 11335 855 0,'0'0'1060'0,"0"0"-561"0,0 0 20 15,0 0-52-15,0 0-147 0,0 0-122 16,0 0-85-16,0 0-77 0,0 0-33 0,74-71-3 16,-42 55 2-16,4 3-2 0,2 0-2 15,2 5-11-15,-3 1-6 0,-4 2 3 16,-4 4 13-16,-3 1-29 0,-7 0-99 16,-3 0-55-16,-6 2-17 0,0 2 63 15,-4 0 73-15,-2 2 28 0,-2-1 39 16,-2 3 60-16,0 1 39 0,0-1 28 0,-3 3-7 15,-4 2-31-15,2 4-14 0,2-1 4 16,-1 1-19-16,3-1-16 16,1 2 0-16,0 0-9 0,1-1-3 0,6 0-17 15,2-3-2-15,2 1-10 0,1-2 9 16,2-1-10-16,-1-4 17 0,0-2 3 16,-3-1-3-16,-1-4-19 0,-3-1 18 15,2 0 51-15,-2-6-7 0,3-3-62 0,0-4-37 16,0-1-22-16,2 0 15 0,-1-3-6 15,0 0 19-15,-2 0 31 0,1 1 13 16,0-1 78-16,-2-1 52 0,0 1 15 16,-1 4 73-16,-2 2-23 0,2 2-52 15,-3 4-40-15,-2 2-22 0,1 3-27 16,-2 0-48-16,0 2-19 0,0 6-45 16,0 5 24-16,0 5 21 0,0 6 27 15,0 6 6-15,0 5 7 0,-6 1-7 0,-5 1 1 16,-4 0-1-16,-4 2-15 0,-1-3-6 15,-2-2-11-15,1-2 11 0,-2-2 3 16,4-5-15-16,-4-1-41 0,0-5-32 16,0-6-33-16,0-3 0 0,-2-6-13 15,-2-3-25-15,0-1-79 0,-1-5-110 0,3-5-142 16,3-4-112-16,6 3-504 0,9-13-774 16</inkml:trace>
  <inkml:trace contextRef="#ctx0" brushRef="#br0" timeOffset="84757.93">14728 11117 2173 0,'0'0'594'0,"0"0"-206"16,0 0 4-16,0 0-57 0,0 0-74 15,0 0-65-15,0 0-88 0,0 0-70 16,0 0-38-16,87-62-34 0,-56 56-7 0,1-1 13 16,1 5-37-16,-4 1-106 0,-2 1-109 15,-5 0-150-15,-9 2-136 0,-3 6-135 16,-4-3-558-16</inkml:trace>
  <inkml:trace contextRef="#ctx0" brushRef="#br0" timeOffset="84887.3">14866 11294 1232 0,'0'0'498'0,"0"0"15"16,0 0-99-16,0 0-179 0,0 0-152 15,81-29-83-15,-49 16-45 0,5-1-55 16,1-2-22-16,-1 2-84 0,-1-2-176 16,-10 4-310-16,6-8-601 0</inkml:trace>
  <inkml:trace contextRef="#ctx0" brushRef="#br0" timeOffset="85213.17">15571 10760 969 0,'0'0'1732'15,"0"0"-1289"-15,0 0-128 0,0 0 43 16,0 0-37-16,0 0-51 0,0 0-44 15,0 0-82-15,0 0-61 0,0 0-31 0,0 0-35 16,10-38-17-16,-10 43-37 0,2 3 37 16,-1 4 21-16,1 4 31 0,-2 2 10 15,0 2-1-15,0 3-19 0,-5-1-24 16,-1 2-18-16,2-2-1 0,0 1 0 16,4-2 0-16,0-1-2 0,8-1-10 15,6-1 1-15,4 0-27 0,3 0-23 0,3-3-5 16,3-2-13-16,1-3-64 15,-2-2-50-15,-4-5-35 0,0-2-53 0,-2-1-36 16,0-2-62-16,-2-7-46 0,1-1-84 16,-2-2-220-16,-3 2-288 0</inkml:trace>
  <inkml:trace contextRef="#ctx0" brushRef="#br0" timeOffset="85401.29">15952 10991 76 0,'0'0'1285'0,"0"0"-531"0,0 0-139 0,0 0-109 15,0 0-80-15,0 0-83 0,0 0-52 16,0 0-64-16,0 0-104 0,0 0-74 15,-8-3-25-15,8 5-24 0,0 4-34 16,0 4 34-16,0 2 31 0,3 5-13 16,-1-1-2-16,-1 0 24 0,2 0-40 15,0 0-31-15,1-3-46 0,1 0-62 0,0-3-81 16,0-1-90-16,0-2-121 0,0-1-143 16,-1-1-57-16,1-4-673 15</inkml:trace>
  <inkml:trace contextRef="#ctx0" brushRef="#br0" timeOffset="85642.35">16178 10843 2149 0,'0'0'1157'0,"0"0"-691"0,0 0-24 16,0 0-26-16,0 0-66 0,8-65-88 16,-6 63-73-16,-1 2-95 0,-1 0-94 15,2 0-32-15,-1 6-38 0,2 7 13 16,0 4 42-16,0 3 13 0,4 3 0 15,-2 2 2-15,2 1-1 0,-2-2 1 0,1 1-4 16,0-1-17-16,0 1 0 16,1 0 19-16,-1-1-25 0,0-2-25 0,2-3-40 15,1-2-24-15,-1-3-28 0,3-3-68 16,1-3-103-16,0-3-130 0,1-4-140 16,-2-1-131-16,7-6-822 0</inkml:trace>
  <inkml:trace contextRef="#ctx0" brushRef="#br0" timeOffset="85871.98">16535 10836 2066 0,'0'0'1083'0,"0"0"-615"0,0 0-65 15,0 0-56-15,0 0-47 0,19-71-55 16,-16 69-43-16,1 1-110 0,1 1-92 16,2 0-19-16,6 7-36 0,3 5 55 15,5 6 10-15,4 2-10 0,-1 4 30 16,-1 3-27-16,-3 0-3 0,-2-2-1 15,-4 4-11-15,-1-4 10 0,-5 2-20 16,-3-3-20-16,-4-2-22 0,-1 0-10 0,-4-6-36 16,-9-2-53-16,-3-1-31 15,-4-5-23-15,-3-3-147 0,-3-2-167 16,4-3-428-16,5 0-588 0</inkml:trace>
  <inkml:trace contextRef="#ctx0" brushRef="#br0" timeOffset="85994.27">16639 10975 638 0,'0'0'1265'0,"0"0"-759"16,42-91-26-16,-23 55-44 0,7-2-103 15,1 3-147-15,2 5-76 0,4 4-51 16,0 4-56-16,3 4-2 0,4 1-1 16,1 5-38-16,1 0-141 0,1 4-106 15,-6 2-97-15,-4 1-145 0,-4 1-456 16,-11 1-515-16</inkml:trace>
  <inkml:trace contextRef="#ctx0" brushRef="#br0" timeOffset="86481.4">17562 10675 1334 0,'0'0'1264'0,"0"0"-772"0,0 0-80 16,0 0-65-16,0 0-76 0,0 0-66 15,0 0-59-15,0 0-50 0,0 0-31 16,0 0-63-16,0 0 10 0,17 15 68 16,-6 1 40-16,1 6-4 0,-2 3-33 15,0 0-25-15,0 4-28 0,-3-1-8 16,-1 1-1-16,-2-3-18 0,-1 0 7 15,0-3-10-15,-1-1-48 0,-1-3-50 16,1-3-58-16,-2-2-124 0,0-5-70 16,0-2-102-16,0-5-128 0,-3-2-1 15,-2 0-151-15,2-4-701 0</inkml:trace>
  <inkml:trace contextRef="#ctx0" brushRef="#br0" timeOffset="86676.38">17652 10872 1237 0,'0'0'799'0,"0"0"-200"15,14-77-149-15,-5 46-70 0,0 6-118 0,-2 3-35 16,3 4-10-16,-3 6-18 0,2 3-47 15,2 1-51-15,-2 2-36 0,1 3-9 16,3 3-20-16,0 0-20 0,4 4-4 16,2 9 6-16,3 2-18 0,4 7 1 15,1 3 2-15,3 0 8 0,4 3-10 16,0-3 0-16,2 0 17 0,-1-2-18 16,-2-4-30-16,-3-3-41 0,-4-3-43 15,-6-6-59-15,-4-2-53 0,-4-3-91 16,-2-2-106-16,-3-3-36 0,0-6-166 15,0 1-645-15</inkml:trace>
  <inkml:trace contextRef="#ctx0" brushRef="#br0" timeOffset="86883.29">18240 10610 1725 0,'0'0'979'0,"0"0"-558"0,0 0-10 16,0 0-45-16,-17-67-40 0,15 59-28 0,1 2-58 15,-1 3-68-15,2 2-56 0,0 1-104 16,0 0-12-16,0 8-55 0,0 5 12 15,0 2 43-15,2 6 0 0,-1 2 1 16,2 1-1-16,0 3-26 0,3-1-20 16,0 0-6-16,1-1-71 0,0 0-93 15,3-3-41-15,-2-3-79 0,-3-2-138 16,2-4-140-16,-2-5-171 16,-4-2-883-16</inkml:trace>
  <inkml:trace contextRef="#ctx0" brushRef="#br0" timeOffset="87163.24">18593 10330 2353 0,'0'0'972'0,"0"0"-630"16,0 0-39-16,0 0 26 0,0 0 17 16,0 0-42-16,0 0-127 0,0 0-129 0,0 0-48 15,0 0-64-15,0-27 24 0,0 49 40 16,2 7 19-16,-1 4 5 0,2 7 19 15,-2 1-1-15,-1 3-5 0,0 4 0 16,0-2-4-16,0 3 13 0,0 0-34 16,0 0-11-16,0-1 0 15,-2 0 1-15,-1-1-2 0,1-4-46 0,2 0-12 16,0-4-24-16,0-3-98 0,0-6-59 16,3-4-138-16,0-4-158 0,-2-7-227 15,-1-5-34-15,0-8-828 0</inkml:trace>
  <inkml:trace contextRef="#ctx0" brushRef="#br0" timeOffset="87754.64">18820 10726 1410 0,'0'0'1493'0,"0"0"-1058"0,0 0-54 16,0 0 22-16,0 0-49 0,0 0-85 15,0 0-162-15,0 0-89 0,0 0-18 16,0 0-3-16,18-35 3 0,-18 52 34 15,0 1 0-15,-1 1-16 0,-2 1 4 0,-3 1-4 16,3 0 0-16,1 1 0 0,-1-3-18 16,0 0-4-16,0-1-20 0,1 0-65 15,1-2-33-15,-1-3-69 0,1-5-1 16,-1 1 18-16,2-7-1 0,-1-1 5 16,1-1 60-16,0 0 110 0,0-6 34 15,0-3-30-15,0-4 11 0,1-3 20 16,5-2 44-16,0-1 27 0,1-2 20 15,3 2 73-15,0 0-1 0,2 2-65 16,1 2-32-16,-1 0-43 0,-1 7-21 16,2 1-12-16,-3 3-25 0,3 3-3 15,-3 1-37-15,3 0 0 0,1 6 0 16,1 3 6-16,-1 3 34 0,1 1 1 16,-2 2 0-16,-2 1-1 0,-3-2-15 0,1-1-22 15,-3-1-21-15,0 0-1 0,-2 0 0 16,-4-3-18-16,2-1-22 0,-2-3-7 15,0 0-9-15,-2-3 11 0,0 0 10 0,-1-1-32 16,0-1 9-16,1 0 108 0,2-8 9 16,0 1 22-16,0-5 35 0,2 0 25 15,4 1 46-15,-1-2 24 0,3 1-15 16,2 1-13-16,1-1-22 0,3 0 0 16,5 1-34-16,6 1-19 0,4-2-31 15,4 2-16-15,1 1-2 0,0 4-3 16,-4 2-30-16,-4 3 33 0,-5 0 27 15,-5 9-7-15,-4 3-20 0,-5 1-31 16,-3 2-6-16,-4 2-9 0,0 0-16 0,0-1 4 16,-9-1-1-16,-2 2 6 0,-2-3-40 15,0 1-81-15,-3-4-103 0,-1-1-207 16,4 1-160-16,3-5-548 0</inkml:trace>
  <inkml:trace contextRef="#ctx0" brushRef="#br0" timeOffset="88316.09">19445 10812 1918 0,'0'0'816'0,"0"0"-306"15,0 0-110-15,0 0-69 0,0 0-27 16,0 0-62-16,0 0-156 0,0 0-86 0,0 0-31 16,0 0-49-16,0 0 80 15,17-5 9-15,-17 19 41 0,0 1-20 16,0-1-19-16,0 1-11 0,-3-2-2 15,3-3 0-15,0-2 1 0,0-3-58 0,0-3-52 16,0 1-7-16,0-3 40 0,0 0 78 16,0 0 30-16,0-4-24 0,0-1-6 15,0-3-47-15,2-2-40 0,2-1-14 0,5-2 67 16,2 1 34-16,2-1 88 0,2 0-10 16,-1 3 22-16,-1 1-32 0,2 3-21 15,-5 1 24-15,1 1 0 0,-2 3-12 16,-2 1-28-16,0 0-3 0,2 0-14 15,-2 3-14-15,0 5 0 0,2 3 17 16,-1 1 4-16,0 2-21 0,-2-1-1 16,-2-3-11-16,0-1-4 0,0 0 4 15,-4-2 9-15,2-3-9 0,-2-1-1 16,0-2-2-16,0 1-1 0,0-2-2 16,0 0-10-16,0 0-27 0,0 0 5 0,0 0 50 15,3-4 3-15,3-2 0 16,2-2 13-16,4-2 18 0,1-1 18 15,1-1 41-15,2 0 11 0,-1 3-11 0,2 0 20 16,-3 1-3-16,0 4-49 0,-2 1-30 16,2 1-21-16,-2 2-10 0,4 0-25 0,-2 6-3 15,2 3 28-15,-3 2 18 16,0 1-18-16,-1 0-39 0,-5 0-10 0,-4 1-22 16,-2-2-20-16,-1 1 8 0,0 0 9 15,-1-2-15-15,-7 1-23 0,0 0-39 16,-5-3-70-16,-2 2-138 0,-5-4-110 15,0-1-105-15,3-2-526 0,-5-3-540 0</inkml:trace>
  <inkml:trace contextRef="#ctx0" brushRef="#br0" timeOffset="88741.65">19813 10566 2088 0,'0'0'785'0,"0"0"-381"0,24-68-150 0,-14 49 21 16,3 1-26-16,-1 4-18 0,0 7-63 15,-1 2-79-15,2 5-89 0,1 0-34 16,2 9-21-16,1 4 55 0,2 1 9 16,-5 4-9-16,-2 0 0 0,-2 0-40 15,-6 0-13-15,-2 0-3 0,-2 0 9 16,0 0 21-16,0 0 26 0,-5-1 25 16,2 0-25-16,0-4-13 0,3 2 13 15,-1-5 22-15,1-4 3 0,0 0-10 16,0-2 4-16,1-3 21 0,7-1 87 15,6 0-31-15,6 0-81 0,6-5-15 0,7-2-89 16,6 2-75-16,4 3-57 0,-1-1-69 16,-1 3-124-16,-2 0-75 0,-3 8-62 15,-5 1-124-15,-3 1 14 0,-4 2 94 16,-2-1 359-16,-3 1 208 0,-5-1 515 16,-1-1 110-16,-6 1-79 0,-1-4-79 15,-2 2-132-15,-2-3-46 0,-1 0-7 16,1-2-16-16,-1 1-35 0,-1-1-37 15,0-3-27-15,0 0-46 0,0-1-25 0,0 2-34 16,0-2-21-16,0 1-35 0,0-1-6 16,-3 2-102-16,-3-1-69 0,-1 2-86 15,-3-1-162-15,-1 2-213 0,3-2-519 16,-12-1-643-16</inkml:trace>
  <inkml:trace contextRef="#ctx0" brushRef="#br0" timeOffset="93326.25">2689 8931 313 0,'0'0'580'0,"0"0"-378"0,0 0 13 16,0 0-75-16,0 0-36 0,0 0 49 16,0 0 36-16,0 0-17 0,0 0-33 0,-19 4-55 15,17-4-9-15,2 0-7 0,0 0-13 16,0 0-7-16,0 0-9 0,5 0-23 15,4 0-16-15,9 0 0 0,11 0 58 16,13 0 122-16,14-5-61 0,15-1-51 16,11-2-30-16,10-2-38 0,12-1 0 15,11-1 0-15,8 0 16 0,6 0 10 16,6-2-23-16,3 1 16 0,-4-2-17 16,-2 1-2-16,-5-2-32 0,-7 3-96 15,-14 0 86-15,-10 5-19 0,-14-2-42 16,-15 5 13-16,-13 2-33 0,-14 0-6 15,-14 2-81-15,-10 1-128 0,-9 0-130 0,-7 0-73 16,0 0-26-16</inkml:trace>
  <inkml:trace contextRef="#ctx0" brushRef="#br0" timeOffset="93556.31">3075 8952 101 0,'0'0'652'0,"78"-17"-440"16,-26 6-212-16,18-6-78 0,23-2-53 15,13-2-90-15,-21 4-236 0</inkml:trace>
  <inkml:trace contextRef="#ctx0" brushRef="#br0" timeOffset="99724.61">3640 10714 848 0,'0'0'378'16,"0"0"-43"-16,0 0-17 0,0 0-77 15,0 0 11-15,0 0-19 0,0 0-56 0,0 0-51 16,0 0-56-16,0 0-41 0,-2-14-29 15,2 14-29-15,2 1-32 0,5 1-10 16,5-1 52-16,5 0 19 0,10-1 101 16,11 0-21-16,11 0 3 0,8-1-47 15,11-7 5-15,11-1 23 0,11-4-6 16,6 0-22-16,10-2-34 0,3 1 31 16,2-3-30-16,0 2 13 0,-3-1-14 15,-6 1-2-15,-10 0 2 0,-9 3-2 16,-11-1-48-16,-13 2-67 0,-11 3 4 15,-11-1-21-15,-11 3-38 0,-9 3-17 0,-8-2 26 16,-8 4 25-16,-1-3 87 0,-3 2-149 16,-5-3-129-16,-5-1-145 0,-2 1-121 15,0 0-92-15</inkml:trace>
  <inkml:trace contextRef="#ctx0" brushRef="#br0" timeOffset="99939.54">3873 10741 36 0,'0'0'698'0,"0"0"-470"0,110-27-170 16,-49 13-44-16,15-1-11 0,13-5-3 15,8 1 0-15,4-2-231 0,-24 4-166 16</inkml:trace>
  <inkml:trace contextRef="#ctx0" brushRef="#br0" timeOffset="104228.56">13923 8328 734 0,'0'0'0'15,"0"0"-333"-15</inkml:trace>
  <inkml:trace contextRef="#ctx0" brushRef="#br0" timeOffset="105331.3">13484 8178 685 0,'0'0'410'0,"0"0"-178"15,0 0-102-15,0 0-75 0,0 0-22 16,0 0-31-16,0 0-1 0,0 0 0 16,0 0 27-16,0 0 47 0,0 0 19 15,-3 0-12-15,3 0-18 0,0 0-21 16,0 1-21-16,0-1-18 0,0 0-4 0,0 0-20 15,3 0-13-15,8 0 33 16,6 0 113-16,7 0 27 0,9 0-4 0,9-1-20 16,11-2-35-16,8-2-39 15,8-4-3-15,9 2-7 0,6-4 4 0,9 3-16 16,7-4-19-16,9-1-1 0,5 0 3 16,6-1 23-16,-2 1-10 0,-3 0-16 15,-5 3 1-15,-12 0 21 0,-12 2-22 16,-17 4-61-16,-18 0-56 0,-17 4-90 15,-18 0-104-15,-16 7-163 0,-4-1 93 16,-6 0-26-16,-22 5-367 0</inkml:trace>
  <inkml:trace contextRef="#ctx0" brushRef="#br0" timeOffset="105590.6">13702 8261 395 0,'0'0'674'16,"0"0"-283"-16,0 0-134 0,0 0-13 16,0 0-173-16,0 0-71 0,0 0-68 0,0 0 68 15,0 0 94-15,115-21 7 0,-51 14-24 16,14-1-38-16,14-4-36 0,11-4 23 15,10 0-26-15,10-4-9 0,3 0-153 16,7 1-98-16,-1-2-143 0,-31 7-249 16,36-4-163-16</inkml:trace>
  <inkml:trace contextRef="#ctx0" brushRef="#br0" timeOffset="111347.75">13141 9932 889 0,'0'0'521'0,"0"0"-196"15,0 0-182-15,0 0-42 0,0 0-33 16,0 0-39-16,0 0-29 0,0 0-68 0,0 0-3 16,0 0 71-16,32-4 26 15,-10 4 0-15,5 0 29 0,10-4 29 0,5-3-16 16,10 0-19-16,6-5-4 16,12-1-6-16,8-1-37 0,13 0 0 0,7 0-2 15,10 1 0-15,9 1 11 16,4 2-10-16,3-1-1 0,0 4-2 0,-2 0-1 15,-6 2-101-15,-5 3-64 0,-10-2-11 16,-9 3-61-16,-9-3-40 0,-13 1-95 0,-11 0-189 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44:22.851"/>
    </inkml:context>
    <inkml:brush xml:id="br0">
      <inkml:brushProperty name="width" value="0.05292" units="cm"/>
      <inkml:brushProperty name="height" value="0.05292" units="cm"/>
      <inkml:brushProperty name="color" value="#FF0000"/>
    </inkml:brush>
  </inkml:definitions>
  <inkml:trace contextRef="#ctx0" brushRef="#br0">7538 8589 64 0,'0'0'307'0,"0"0"-37"0,0 0-48 15,0 0-82-15,0 0-81 0,0 0-20 0,0 0 19 16,0 0 4-16,0 0 3 0,0 0 14 16,-41 15 15-16,41-15-29 0,-2 0-13 15,2 0 0-15,0 0 3 0,0 0 10 0,0 0 0 16,0 0-16-16,0 0-16 0,0 0-14 15,0 0 1-15,0 0-7 0,0 0 6 16,0 0 17-16,-1 0 29 0,-1 0 22 16,1 0-6-16,-1 0-16 0,1 0-39 15,-2 0 0-15,3 0 6 0,0 0-19 16,0 0-13-16,0 0-39 0,0 0-16 16,7-1-78-16,3-3-45 0,8-1 165 15,6-3 13-15,9-3 27 0,8-2 6 16,6-4-8-16,2 0-12 0,3 1-9 15,3-4 61-15,-1 0-14 0,0-3-15 16,2-2 19-16,2-2-3 0,-1 0 22 16,2-3-32-16,-1 1-13 0,1 1 30 0,-5-1-14 15,-3 4-26-15,-6 3-3 0,-11 5-14 16,-8 4 21-16,-13 7 12 0,-7 2-12 16,-6 4 86-16,0 0 33 0,-10 0-40 0,-7 5-102 15,-6 2-208-15,-8 5-160 0,-6 4-85 16,1-1-213-16,9-4-152 0</inkml:trace>
  <inkml:trace contextRef="#ctx0" brushRef="#br0" timeOffset="3173.78">7863 10302 1535 0,'0'0'455'0,"0"0"-290"0,0 0-77 15,0 0-23-15,0 0-15 0,0 0-50 16,0 0-77-16,0 0-85 0,0 0 129 15,0 0 33-15,77-14 58 0,-35 5 7 16,11-4 45-16,9-6-19 0,9-3-59 16,8-5-15-16,6-4-14 0,5-3 10 0,5-2-13 15,-2 1 22-15,-1 1-38 0,-5 0 16 16,-9 5-3-16,-7 0-18 0,-12 5 21 16,-12 5 42-16,-9 5-42 0,-13 3-15 15,-8 6 12-15,-9 4 0 0,-7 1 3 16,-1 0 97-16,0 0 29 0,0 0-11 15,-1 0-57-15,-3 0-58 0,1-1-83 16,0 0-56-16,2 1-54 0,1-3-66 16,0 3-128-16,0-3-175 0,0 0-188 15</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24:31.116"/>
    </inkml:context>
    <inkml:brush xml:id="br0">
      <inkml:brushProperty name="width" value="0.05292" units="cm"/>
      <inkml:brushProperty name="height" value="0.05292" units="cm"/>
      <inkml:brushProperty name="color" value="#FF0000"/>
    </inkml:brush>
  </inkml:definitions>
  <inkml:trace contextRef="#ctx0" brushRef="#br0">9093 3570 470 0,'0'0'515'0,"0"0"-141"16,0 0-74-16,0 0-34 0,0 0-10 16,0 0-6-16,0 0-15 0,0 0-32 15,0 0-27-15,0 0-16 0,-4-2-10 16,4 2-6-16,0 0-15 0,0 0-18 15,0 0-20-15,0 0-9 0,1 0-7 16,2 0-12-16,-3-2-24 0,3 1-11 16,-1 0-10-16,-1 0-18 0,2 1-17 0,0 0-21 15,-1 0-29-15,4 0-20 0,5 0 11 16,4 0 64-16,4 5-14 0,4 1 26 16,2 3-15-16,-1 1 8 0,-1 2-15 15,2 1 20-15,-2 0-26 0,1-1 27 16,1 4 1-16,1-1 31 0,1 2 2 15,1 0-33-15,0 1-19 0,-3 1 6 16,-1 0 13-16,-3 1-3 0,-3-1-19 16,-1-1 10-16,-4 0-10 0,1 0 18 0,-3 2-13 15,-1-2 17-15,-3-1 15 0,2-1-15 16,-3-2-34-16,-2-2-55 0,-3 0-35 16,2-5 22-16,-3 0-54 0,0-2 15 0,0-1-29 15,0-2 29-15,0 1 9 0,-7-2-17 16,0-1 49-16,-6 0 32 0,3 0-94 15,-10-9-1947-15</inkml:trace>
  <inkml:trace contextRef="#ctx0" brushRef="#br0" timeOffset="266.02">9455 3737 1785 0,'0'0'600'0,"0"0"-238"0,0 0-19 16,0 0-43-16,0 0-49 0,0 0-65 16,0 0-117-16,0 0-69 0,0 0-12 15,0 0 12-15,-92 37 28 0,63-12-9 16,0 4 31-16,-3 0 26 0,4-2-7 16,0 3-28-16,1-2-39 0,2 1-1 0,1-2 1 15,2 0 1-15,2-3-3 0,6-2-81 16,3-2-92-16,4-4-80 0,6-2-108 15,1-2-81-15,5-4 55 0,6-2-54 16,3-4-218-16,-3 0-517 0</inkml:trace>
  <inkml:trace contextRef="#ctx0" brushRef="#br0" timeOffset="891.33">10075 3726 1691 0,'0'0'513'0,"0"0"-212"0,0 0 40 16,0 0 25-16,0 0-86 0,0 0-74 16,0 0-67-16,0 0-1 0,0 0 1 15,0 0-118-15,0 0-21 0,53-26-31 16,-18 17 16-16,4 0-17 0,2 0-69 15,-5 3-53-15,-3 3-86 0,-7 2-142 0,-8 1-129 16,-7 1-201-16,-4 5-598 0</inkml:trace>
  <inkml:trace contextRef="#ctx0" brushRef="#br0" timeOffset="1016.25">10177 3843 615 0,'0'0'821'15,"0"0"-405"-15,0 0-211 0,0 0-72 16,0 0-39-16,0 0 38 0,0 0 53 15,0 0-98-15,98-16-87 0,-45 0-97 0,12-1-113 16,1 2-228-16,-16 3-568 0</inkml:trace>
  <inkml:trace contextRef="#ctx0" brushRef="#br0" timeOffset="1850.63">11378 3714 1926 0,'0'0'635'0,"0"0"-271"0,0 0-25 16,0 0-91-16,0 0-127 0,0 0-83 16,0 0-22-16,0 0-16 0,0 0-15 15,0 0 15-15,-12 8 2 0,12-5-1 16,4-1 2-16,1-2 22 0,3 0 16 16,2 0 66-16,3-5 10 0,7-4-36 15,6-6-39-15,6-5-30 0,7-5-12 16,4-5 0-16,0-5-27 0,2-3 27 15,1-7 35-15,-1-5-33 0,-2-2 10 0,-4-1 1 16,-6 1-1-16,-5 1 32 0,-8 6 21 16,-9 4 10-16,-8 4 2 0,-3 6-33 15,-3 1-10-15,-10 3-33 0,-2 4 0 16,-3 2 11-16,2 7 38 0,-1 3 8 16,3 0-15-16,-2 6-12 0,6 3-31 15,-3 2-18-15,0 0-13 0,-2 8-28 16,0 7 22-16,-1 5 19 0,-3 6 18 15,3 4 1-15,0 6-1 0,3 3-37 0,3 0 18 16,3 2 7-16,4 0 9 0,3-3-13 16,2-2 13-16,6-2 3 0,8-2 1 15,4-3 11-15,5 0-12 0,7-5 0 16,5-3-3-16,5-2 0 0,3-5-112 16,0-2-78-16,-1-5-137 0,-6-1-254 15,-6-3-113-15,-11-1-591 0</inkml:trace>
  <inkml:trace contextRef="#ctx0" brushRef="#br0" timeOffset="2197.17">12055 3560 1746 0,'0'0'652'0,"0"0"-123"0,0 0-53 16,0 0-137-16,0 0-119 0,0 0-53 16,0 0-55-16,0 0-24 0,95-80-33 15,-61 61-17-15,1 0-14 0,0-1-8 16,-7 1 15-16,-2 2-13 0,-8 1-18 15,-4 0-24-15,-5 2-7 0,-3 1-13 0,-2 2 23 16,-3-1 17-16,-1 2 4 0,0 3 28 16,0 2-3-16,-2 3 0 0,-6 0 39 15,-3 2-64-15,-8 0-43 0,-4 5 14 16,-6 4 29-16,-2 3 21 0,-3 3 1 16,3 3 12-16,3 2-13 0,6-1-21 15,5 1-19-15,7 1-9 0,4-3-3 0,6 2-6 16,0-2 9-16,5-2 10 0,5-3 16 15,3 0 2-15,8-1 0 0,5-5-16 16,6 0-27-16,3-2 12 0,5-3 0 16,3 0 3-16,1-2-25 0,0 0-54 15,-5-5-94-15,-1-2-169 0,-2-2-60 16,-3 0-69-16,-9 0-216 0,11-5-752 0</inkml:trace>
  <inkml:trace contextRef="#ctx0" brushRef="#br0" timeOffset="2430.33">12561 3378 1585 0,'0'0'694'0,"0"0"-222"15,0 0 41-15,0 0 13 0,0 0-105 16,0 0-117-16,0 0-100 0,0 0-109 16,0 0-95-16,0 0-27 0,0 0-13 15,42-5 40-15,-6 13 0 0,5 0 21 16,4 2 1-16,-1-1 11 0,1 2-12 15,-4-1-21-15,-3 0-1 0,-4 0-21 16,-6 1-79-16,-6 0-87 0,-3-3-57 16,-9 2-128-16,-2-3-218 0,-5-1-112 15,-3-1-341-15,0-5-385 0</inkml:trace>
  <inkml:trace contextRef="#ctx0" brushRef="#br0" timeOffset="2613.1">12991 3382 1554 0,'0'0'1026'16,"0"0"-534"-16,0 0-11 0,0 0 24 15,0 0-109-15,0 0-94 0,0 0-69 16,0 0-50-16,0 0-46 0,0 0-76 0,-40-46-61 16,32 51-42-16,-4 6-25 15,-7 1 34-15,2 5 15 0,-5 1 2 0,2 3-54 16,1-1-40-16,1 2-18 0,-4 1-32 16,3 2-16-16,-2-1-71 0,-2 1-60 15,1-1-65-15,-1-1-73 0,-1 1-24 16,-2-2-97-16,7-7-515 0</inkml:trace>
  <inkml:trace contextRef="#ctx0" brushRef="#br0" timeOffset="3005.08">11364 3968 1273 0,'0'0'823'15,"0"0"-412"-15,0 0-24 0,0 0-19 0,0 0-129 16,0 0-220-16,0 0-7 0,0 0-12 16,116-20 76-16,-51 13 22 0,13-1 0 15,12-2-29-15,11-1 4 0,7-2-11 16,10-3-17-16,6 1-7 0,6-1-1 15,1 2-15-15,0 0-21 0,-5 1 36 16,-10 4-15-16,-10 0 3 0,-11 3-23 16,-9-1 1-16,-9 1 19 0,-8-1-6 15,-9 1-15-15,-8 1 1 0,-9-1 10 16,-11 2-10-16,-10 1 14 0,-8 2-15 16,-7-1-1-16,-5 2 2 0,-2 0-2 15,0 0-44-15,0 0-81 0,-6 0-89 0,0 4-3 16,-8 2 5-16,-1 5-120 15,-8 2-111-15,-8 4-77 0,6-2-478 0</inkml:trace>
  <inkml:trace contextRef="#ctx0" brushRef="#br0" timeOffset="3300.6">12096 4298 1535 0,'0'0'1236'0,"0"0"-835"0,0 0-22 15,0 0 16-15,0 0-45 0,0 0-114 0,0 0-85 16,0 0-80-16,0 0-71 0,0 0 0 16,0 0-37-16,-5-23-15 0,8 33 52 15,2 1 3-15,1 4 31 0,2 6-13 16,1 0 10-16,-3 2-16 0,0 1-14 15,0 1 11-15,-2-1-12 0,-4 1 0 16,2-2-70-16,-2 0-50 0,0 0-38 16,-2 0-38-16,-1-4-117 0,-1-1-193 15,0-3-195-15,-1-6-339 0,-1-2-625 0</inkml:trace>
  <inkml:trace contextRef="#ctx0" brushRef="#br0" timeOffset="3528.49">12082 4322 1785 0,'0'0'1001'0,"0"0"-708"0,0 0 29 16,75-74 23-16,-39 50-99 0,8 3-42 0,4 3-12 15,6 4-40-15,-1 4-28 0,3 4-23 16,0 6-12-16,-1 0-25 0,-7 8-2 16,-7 4-35-16,-10 2-25 0,-9 6-2 15,-10 1-1-15,-7 2 0 0,-5 2 0 0,-12 5 1 16,-14 2 3-16,-10 5-3 15,-16 2-85-15,-8 1-87 0,-11-1-103 16,-4-2-107-16,-3-5-138 0,2-6-215 16,21-11-580-16</inkml:trace>
  <inkml:trace contextRef="#ctx0" brushRef="#br0" timeOffset="4826.28">14421 3559 1592 0,'0'0'991'0,"0"0"-630"15,0 0-246-15,0 0-3 0,0 0-32 16,0 0-35-16,0 0 9 0,98-39-6 16,-62 33-20-16,4-1-28 0,1 2-2 15,3-1 1-15,0 2-2 0,0 1-92 16,-3-1-97-16,-4 3-71 0,-5 1-146 16,-9 0-383-16,-11 0-877 0</inkml:trace>
  <inkml:trace contextRef="#ctx0" brushRef="#br0" timeOffset="4960.14">14624 3671 417 0,'0'0'1406'0,"0"0"-1085"0,0 0-159 15,0 0 29-15,0 0-120 0,0 0-69 16,101-12 37-16,-36-1-32 0,19-5-7 16,12-4-197-16,8 2-289 0,-22 3-501 15</inkml:trace>
  <inkml:trace contextRef="#ctx0" brushRef="#br0" timeOffset="5613.91">16664 2756 1454 0,'0'0'643'0,"0"0"-190"16,0 0-22-16,0 0-57 0,0 0-82 15,0 0-58-15,0 0-55 0,0 0-60 16,0 0-50-16,0 0-32 0,0 0-9 15,-81 38 12-15,42-12 13 0,-4 4 0 0,-2 4-1 16,6 1-5-16,5 0-46 0,6-2 8 16,7 1-9-16,6-2-3 0,6-1-28 15,5-2 6-15,4-1-2 0,9-3 8 16,8 0 17-16,6-3 2 0,7-4-3 16,7-2 1-16,6-3-1 0,3-3-10 15,1-3 13-15,0-4 3 0,-4-3 28 16,-6 0-3-16,-4-6 6 0,-8 0 12 0,-8-5 19 15,-3-1 24-15,-6-4-6 0,-4-2 6 16,-4-4-9-16,-3-1-25 0,-10 1-12 16,-7 2-19-16,-6 3-24 0,-3 4 0 15,-7 6-52-15,-1 1-18 0,1 6-34 16,0 0-7-16,6 8 4 0,8 2-45 16,5 2-86-16,9 1-85 0,5 1-112 15,3 1-70-15,6-1 48 0,7-1-41 16,9-1-152-16,-4-5-457 0</inkml:trace>
  <inkml:trace contextRef="#ctx0" brushRef="#br0" timeOffset="6009.41">17092 3107 313 0,'0'0'1997'16,"0"0"-1343"-16,0 0-171 0,0 0-79 15,0 0-52-15,0 0-97 0,0 0-67 16,0 0-22-16,0 0-40 0,0 0-34 15,0 0-47-15,-67-38-23 0,63 38-22 16,-1 0-17-16,0 0-17 0,4 0-15 16,1 0-6-16,0 0-3 0,0 1-4 15,0 2 16-15,0 2 16 0,1 4 14 16,6-2 14-16,2 4 0 0,2 0-16 16,4-1 2-16,-2 1 13 0,2-1-9 15,-1-2 12-15,1-2 1 0,-2-1 14 0,0 0 16 16,3-2 9-16,-1 0 12 0,3-3 0 15,-1 0-3-15,-2 0-3 0,1-6 3 16,-2 0 9-16,-3 0 9 0,-2-4 13 16,-4 2 14-16,-2-6 43 0,-3 0-40 15,0 0-46-15,0-3-23 0,-6 2-10 0,-4-2-16 16,-2 3-2-16,-2 0-20 0,-2 1-35 16,1 4-45-16,-2 3-24 0,-1 2-29 15,0 4-36-15,1 0-25 0,2 6-45 16,0 4-111-16,5 2-152 0,4 2-90 15,4-1 52-15,2-4-192 0,12 1-670 0</inkml:trace>
  <inkml:trace contextRef="#ctx0" brushRef="#br0" timeOffset="6385.56">17742 3004 1854 0,'0'0'1011'0,"0"0"-643"0,0 0 4 15,0 0 12-15,0 0-86 0,0 0-75 16,0 0-75-16,0 0-46 0,0 0-22 16,0 0-28-16,-38-34-35 0,37 34-17 15,-1 0-18-15,-1 0-31 0,0 3-16 16,-4 4 13-16,2 0-16 0,-1 4 1 16,4-1-8-16,2 3 14 0,0 0 23 15,6 1 26-15,8-2-25 0,2 3-22 16,4-3 59-16,2-1 9 0,4-3 35 15,2-2-4-15,0-2 3 0,0-3 4 16,0-1-4-16,0 0-6 0,-4-5 0 16,-2-1 3-16,-2-4 25 0,-7 1 24 0,-1-3 15 15,-7-3-6-15,-2 0-12 16,-3-6-34-16,-6 0-22 0,-8-1-30 0,-3 1-9 16,-6 5-77-16,-2 3-2 0,-3 2-38 15,-1 6-36-15,2 4-24 0,0 1-52 16,6 0-66-16,2 4-125 0,7 3-126 15,7 1-15-15,5 0-163 0,0-3-415 16</inkml:trace>
  <inkml:trace contextRef="#ctx0" brushRef="#br0" timeOffset="6729.45">18431 2952 635 0,'0'0'1742'0,"0"0"-1220"0,0 0-103 0,0 0-32 15,0 0-138-15,0 0-104 0,0 0-61 16,0 0-74-16,0 0-10 0,0 0-94 16,-14-13-48-16,14 20 86 0,0 1 27 15,5 1 14-15,4 0 15 0,8 0 22 16,3 1 31-16,3-1 50 0,4-1-26 16,4-2-12-16,0-3 1 0,1-3 8 0,1 0-15 15,-1 0-15-15,2-1-4 0,-3-5 6 16,-4 0 19-16,-2 0 15 0,-4-4 13 15,-2 2 26-15,-5-5 40 0,-2-2-3 16,-1-1-52-16,-6-4-40 0,-1 0-25 16,-4-1-3-16,0 2-20 0,-7 1 11 15,-7 4-27-15,-4 1-43 0,-5 2-57 16,-6 4-25-16,-8 2-21 0,-4 4-35 16,-8 1-55-16,1 0-92 0,1 7-89 15,1 4-108-15,6 0-106 0,11-1-178 0,-3 7-761 16</inkml:trace>
  <inkml:trace contextRef="#ctx0" brushRef="#br0" timeOffset="7932.16">16289 3656 855 0,'0'0'1018'0,"0"0"-668"0,0 0-84 0,0 0 27 15,0 0-7-15,0 0-101 0,0 0-41 16,0 0-65-16,0 0-25 0,0 0-22 15,114-20 63-15,-35 8 28 0,21-2-7 0,21-4-34 16,15 0-13-16,16-1-15 0,12-2-4 16,13 2-16-16,9 0-2 0,9 1-14 15,0 0 29-15,-1 2-46 0,-8 2 15 16,-15 0-4-16,-15 1-9 0,-19 4 0 16,-21-1-3-16,-22 2 13 0,-19 2-13 15,-17-1-1-15,-15 2-3 0,-13-1 4 16,-7 0 12-16,-10 1 13 0,-6 3 12 15,-4-1 9-15,-3 1 4 0,0-1-25 16,0-1-25-16,0 0-73 0,-3 2-57 16,-5-2-13-16,-4 3-14 0,-2-2-54 15,-6 3-70-15,-6 0-114 0,-6 6-58 0,-4 5-152 16,7-4-500-16</inkml:trace>
  <inkml:trace contextRef="#ctx0" brushRef="#br0" timeOffset="8393.18">17119 3815 2322 0,'0'0'574'0,"0"0"-241"0,0 0 33 16,0 0 21-16,0 0-86 0,0 0-84 0,0 0-60 15,0 0-55-15,0 0-50 16,0 0-24-16,0 0-28 0,4-19-3 0,-4 19-46 15,0 3-19-15,2 7-28 0,-1 2 81 16,-1 2 15-16,0 6 1 0,0 0 11 16,0 2-12-16,-3 0 0 0,2 1-3 15,-1-1 2-15,2-1-11 0,0-2-3 16,5 2 11-16,5-3-8 0,4-3 12 16,2 0 12-16,7-4 13 0,6-3-3 15,6-2-20-15,5-5-2 0,6-1-25 0,7 0-21 16,-1-7-38-16,0-3-77 0,-6 2-51 15,-8-4-175-15,-10 0-137 0,-11 1-67 16,-9-2-190-16,-5 4-423 0</inkml:trace>
  <inkml:trace contextRef="#ctx0" brushRef="#br0" timeOffset="8604.12">17595 3937 772 0,'0'0'1002'0,"0"0"-576"0,0 0-64 0,0 0-24 16,0 0-69-16,0 0-26 0,0 0-15 15,0 0-23-15,0 0-42 0,0 0-71 16,0 0-54-16,-36-9-38 0,36 14 0 15,0 3 6-15,0 5 69 0,0 2-10 16,0 3-6-16,0 3-9 0,0-1 5 0,1 2-8 16,1 1-19-16,-2-3-4 0,0-1 1 15,0-2-25-15,0 0-18 16,0-2-41-16,-2-1-62 0,-1-1-78 16,0-4-74-16,2 0-138 0,1-4-145 0,0-5-27 15,0 0-417-15,6-1-286 0</inkml:trace>
  <inkml:trace contextRef="#ctx0" brushRef="#br0" timeOffset="8812.25">17786 3930 1687 0,'0'0'1272'16,"0"0"-825"-16,0 0 37 0,0 0-14 16,0 0-152-16,0 0-143 0,0 0-98 15,0 0-77-15,0 0-28 0,0 0-42 16,0 0 70-16,101 13 58 0,-58 4-6 15,3 3-9-15,-4-1-25 0,-6 2-18 0,-10-2-18 16,-6 0-56-16,-9-2-27 0,-6 0 6 16,-5-4-38-16,0-1-52 0,-11 0-48 15,-8-2-85-15,-3-1-141 0,-7-2-162 16,6-3-395-16,-14-4-573 0</inkml:trace>
  <inkml:trace contextRef="#ctx0" brushRef="#br0" timeOffset="9150.52">17899 3987 1471 0,'0'0'608'0,"0"0"-323"0,0 0-56 16,0 0 6-16,85-81-52 16,-54 63-29-16,1 1-49 0,4 1-54 0,0 0-29 15,3 4-22-15,-2 0-4 0,0 3-24 16,-4 1 5-16,-4 3-50 0,-7 3-20 16,-5 2 13-16,-8 0 6 0,-4 1-83 15,-5 6-46-15,-2 4 151 0,-6 3 52 16,-4 1 39-16,1 1-3 0,-2 0-4 0,1 0 10 15,6 1 38-15,-1-3 43 16,7 0-14-16,0 2-55 0,0-4-35 16,10 4-3-16,3-2 0 0,4-1 26 0,4 0 60 15,5-2 16-15,3 0-13 0,2-5-13 16,5-1-13-16,-2-5-13 0,-3 0 4 16,-5-1 37-16,-6-7 54 0,-7-2 51 15,-3-3 17-15,-7-2 12 0,-3-3-45 16,-1-6-40-16,-11 0-43 0,-7-3-59 15,-6 0-54-15,-9 2-94 0,-5 3-144 16,-7 7-140-16,-1 5-252 0,8 5-770 0,-15 3-1101 16</inkml:trace>
  <inkml:trace contextRef="#ctx0" brushRef="#br0" timeOffset="15191.52">19864 3209 901 0,'0'0'0'0</inkml:trace>
  <inkml:trace contextRef="#ctx0" brushRef="#br0" timeOffset="15395.34">19864 3209 1319 0,'-79'23'449'15,"69"-22"-228"-15,4 0-46 0,0-1-7 16,3 0-12-16,3 0-1 0,0 0-7 15,0 0 0-15,0 0 47 0,0 0 29 0,3 0-104 16,3 0-34-16,0 0-29 0,4-1-39 16,7-3-17-16,3 0-1 0,5-1 3 15,3-1 29-15,3-1-4 0,0 1-6 16,3 0-9-16,6-4-10 0,-1 2 0 16,5-2-1-16,2 2-2 0,-1-2 0 0,0 3 0 15,-3 2-1-15,-6 0-9 0,-5 3-126 16,-8 1-61-16,-8 1-55 0,-6 0-72 15,-6 3-102-15,-3 3-27 0,0 1-68 16,-9 1-110-16,3-2-164 0</inkml:trace>
  <inkml:trace contextRef="#ctx0" brushRef="#br0" timeOffset="15575.68">19884 3442 1729 0,'0'0'620'15,"0"0"-156"-15,0 0-37 0,0 0-49 16,0 0-88-16,0 0-45 0,0 0-80 16,0 0-131-16,0 0-34 0,77-20-37 15,-30 5 6-15,14-2 12 0,10-2-18 0,9 0-125 16,6-2-100-16,1 2-165 0,0 1-243 16,-24 5-704-16</inkml:trace>
  <inkml:trace contextRef="#ctx0" brushRef="#br0" timeOffset="16648.22">21027 2962 1306 0,'0'0'654'0,"0"0"-210"0,0 0-67 0,0 0-46 16,0 0-28-16,0 0-15 0,0 0-49 15,0 0-40-15,0 0-40 0,0 0-48 16,0 0-39-16,-17-29-29 0,17 29-19 16,0 0-8-16,0 0 2 0,0 0-2 15,0 0-16-15,0 0 0 0,0 0-3 16,0 0-16-16,0 0-5 0,0 0 5 16,0 0-6-16,0 1-2 0,0 2 14 15,0 2-24-15,0 4-19 0,-1 4 56 0,-1 5 25 16,1 4-22-16,1 1-2 0,0 2 0 15,0-1-1-15,4-1 0 0,2-1-1 16,2-1 1-16,-2-2 0 0,0 0 3 0,1-1-1 16,-1 0-1-16,1-1-1 15,-1-1 1-15,0-2 0 0,-2-2 1 0,2 0-2 16,-1-3 0-16,0-1-2 0,-2-3-19 16,0-1-20-16,-2-1-21 0,-1-2 0 15,0 0-7-15,0-1-15 0,0 0-14 16,0 0-2-16,0 0 5 0,0-2 4 15,2-5-8-15,1-1-75 0,-1-1-222 16,0-1-222-16,-1 1-630 0</inkml:trace>
  <inkml:trace contextRef="#ctx0" brushRef="#br0" timeOffset="17344.77">21367 2975 654 0,'0'0'551'0,"0"0"-160"0,0 0-144 16,0 0-66-16,0 0-31 0,0 0-11 15,0 0 19-15,0 0 39 0,0 0 38 16,0 0-10-16,-47-15-37 0,46 9-19 16,1 1-17-16,0-2-38 0,0 1-26 0,0 1 3 15,0-2-3-15,0 1-9 0,4-2-13 16,4-1-17-16,3-1-11 0,7-2-13 16,6-1-13-16,4 2 3 0,8-1-15 15,4 3-13-15,1 3 10 0,-2 4-16 16,-2 2-5-16,-4 0 2 0,-8 8 0 15,-3 0-9-15,-5 2 6 0,-6 2-10 16,-5 1-8-16,-1-2-30 0,-5 1 13 0,0 2 0 16,-5 0 10-16,-6 2 0 15,-4 0 50-15,-2-1 0 0,-5 1 0 0,1-2-11 16,0 2-46-16,-2-3-3 16,3-2-3-16,3 1 34 0,-2-5 7 0,5 0 10 15,-2-2 11-15,6 0 1 0,0-2 0 16,3 0-2-16,4-3 2 15,1 1 32-15,2-1 101 0,0 0 9 0,2 0 34 16,1 0 6-16,4 0-45 0,1-4-19 0,3-3-62 16,6 1-33-16,5-1-23 0,6 0-1 15,3 2 1-15,0 1 0 16,5 1 0-16,-1 3 1 0,-2 0 1 0,-1 0-2 16,-4 5-2-16,-2-1-10 0,-7 2 12 15,-2 3 12-15,-5-2 4 0,-5 4-16 16,-4-3-19-16,-3 4-2 0,0 1 20 0,-6 2 1 31,-7-2 11-31,-5 4 26 0,-3-3 9 0,-8 2 7 0,-1-4-13 16,-1 0-19-16,-4 0-5 0,4-5-4 0,3 0-9 0,2-5 9 15,3 0 10-15,3-2 6 0,5-2-28 16,0-3-16-16,4-4-141 0,6-1-56 16,3 0-48-16,2-2-186 0,9 0-122 15,10 1-156-15,-5 2-431 0,22-1-90 0</inkml:trace>
  <inkml:trace contextRef="#ctx0" brushRef="#br0" timeOffset="17609.62">22026 3143 222 0,'0'0'1016'0,"0"0"-597"16,0 0-123-16,0 0-46 0,0 0-56 15,0 0-94-15,0 0 4 0,0 0 60 16,0 0-10-16,0 0-54 0,0 0 25 15,20 10 22-15,-4-13-14 0,0 0-18 16,-3-2-8-16,1 0 16 0,-3-3 7 0,-6 2 17 16,0-3-6-16,0 2-16 0,-5-1-26 15,0 2-15-15,0 1-19 0,-1-1-25 16,-8 2-40-16,1 1-59 0,-3 0-83 16,-1 2-17-16,0 1-82 0,2 0-134 15,0 0-163-15,4 4-235 0,3 1-581 16</inkml:trace>
  <inkml:trace contextRef="#ctx0" brushRef="#br0" timeOffset="18292.32">22389 2871 700 0,'0'0'772'0,"0"0"-203"0,0 0-93 0,0 0-90 15,0 0-110-15,0 0-53 0,0 0 12 16,-18-66-33-16,26 55-39 0,2 1-40 15,3 0-29-15,7-1-29 0,3 2 0 0,6-1-6 16,4 1 25-16,3 0-16 0,1 3 0 16,-1-1-19-16,1 4-49 15,-4 3-14-15,-7 0 4 0,-3 4 10 16,-6 4 0-16,-5 1-25 0,-5 4-28 0,-4 0-21 16,-3 1 3-16,-3 3 12 0,-7 1 6 15,-8 0-25-15,-3 0 35 0,-3 1-10 16,-2-1-51-16,1 1-50 0,1-1-32 15,1-1-17-15,3-1 32 0,4-3 65 0,-2-2 20 16,5-2 35-16,3-1 25 0,5-2 7 16,2-3 3-16,3-2 16 0,0-1 205 15,0 0 65-15,3 0 43 0,1 0-29 16,0 0-113-16,6 0-46 0,2-4-67 16,4-1-30-16,3 1 6 0,3-1 6 15,4 1-6-15,2 1-9 0,0 2-25 16,1 0-1-16,0 1-17 0,-3 0-7 15,-3 2-3-15,-3 5 0 0,-2 1 28 16,-5 2-18-16,-3 2 15 0,-6-1-44 16,-2 2 1-16,-2 1 15 0,-2 2 18 0,-7-1 13 15,-2-1 18-15,-5-1 0 0,-1-1 10 16,-3-1 16-16,-5-1-4 0,-2-4 6 16,-3 0 4-16,-1-3-19 0,1 0 2 15,1-3-8-15,0 0-6 0,5 0-16 16,2-3-1-16,4-4-2 0,4 1-68 0,3-2-65 15,5-1-19-15,3 0-3 0,3 0-65 16,3 1-107-16,11 1-71 0,5-2-44 16,7 0-136-16,-1 3-404 0,21-9-271 0</inkml:trace>
  <inkml:trace contextRef="#ctx0" brushRef="#br0" timeOffset="18753.56">23047 2776 121 0,'0'0'2330'0,"0"0"-1674"0,0 0-276 0,0 0-140 15,34-74-126-15,-23 56-51 0,1 2 6 16,4 3 29-16,1 6 21 0,6 0-32 16,3 2-16-16,3 1-24 0,1 3-47 15,-4 1-10-15,-2 0-11 0,-6 4 21 16,-5 0-2-16,-2 5-8 0,-5-1-33 15,-1 2-32-15,-5 1-15 0,0 2-1 16,-5 0 6-16,-5 1-25 0,-7 3 3 0,-4 1 59 16,-3 1-15-16,-3 2-95 0,-1-2-107 15,0 1-68-15,3 1-15 0,2-3 21 16,4-4 207-16,5-1 59 0,4-4 22 16,3-2 39-16,5-2 100 0,2-5 211 15,0 1 93-15,4-1 38 0,5 0-70 16,5-1-79-16,3-4-126 0,7-1-51 15,5 1-20-15,4 1-12 0,2 2-22 16,-1 1 0-16,2 1-3 0,-3 0-19 16,-4 0-27-16,0 5-13 0,-5 2-21 15,-1 2 21-15,-5 2 33 0,-4 0-12 16,-4 2-21-16,-4 0 0 0,-6 1-1 0,0-1-2 16,-6 2-7-16,-7 0 10 0,-8-1 18 15,-7-1-18-15,-5-2-26 0,-6-1-57 0,-4-3-103 16,0-2-139-16,2-4-179 15,4-1-180-15,12 0-711 0</inkml:trace>
  <inkml:trace contextRef="#ctx0" brushRef="#br0" timeOffset="19714.22">24081 2726 947 0,'0'0'589'0,"0"0"-183"15,0 0-101-15,0 0-17 0,0 0-1 0,0 0 14 16,0 0 15-16,0 0-9 0,0 0-43 16,0 0-41-16,0 0-27 0,-26 0-20 15,26 0-22-15,0 0-13 0,0 0-19 16,0 0-27-16,2 0-31 0,-1 0-27 16,-1 0-37-16,2 0 0 0,-1 0-34 15,1 0-15-15,1 1-21 0,3 3-28 16,2 3-6-16,6 0 104 0,6 4 22 15,5-1 2-15,2 0 4 0,0 1-4 16,1-4-24-16,0 1-11 0,-4-3 1 0,-3 0 10 16,-4-1 18-16,-3-1-15 15,-3 1-1-15,-5-3-2 0,1 1 0 0,-3 0 0 16,-2-2-1-16,-1 0 1 16,-1 0 2-16,0 0 11 0,0 0-10 0,0 0 12 15,0 0-3-15,0 0-12 0,0 1-2 16,0 0-1-16,0 4-21 0,-3 2 24 15,-2 4 0-15,-4 5 24 0,1 0-9 16,-6 5 7-16,2-2 21 0,-1 1-10 0,-5 1 1 16,2-1-4-16,-2-1-6 0,-1 0-8 15,2-1-13-15,0-1-3 0,3-1-86 16,3-2-106-16,2-1-118 0,2-3-96 16,1 1-166-16,5-5-72 0,1 0-155 15,0-3-518-15</inkml:trace>
  <inkml:trace contextRef="#ctx0" brushRef="#br0" timeOffset="20204.08">24728 2648 866 0,'0'0'1525'16,"0"0"-974"-16,0 0-129 0,0 0 2 15,0 0-40-15,0 0-46 0,0 0-24 0,0 0-78 16,0 0-80-16,0 0-65 0,0 0-36 16,-1-51-28-16,1 51-26 0,0 0-1 15,0 0-33-15,0 4-22 0,0 1-27 16,4 7-13-16,4 2 95 0,-3 5 25 15,5 4-1-15,-3 2-12 0,-1-1-12 16,-3 1-3-16,2 1-15 0,-1-4 3 16,-3 1-1-16,0-1-26 0,2-2-26 15,0-2-60-15,5 0-56 0,0-2-103 0,7-4-43 16,4-3 18-16,5-2-30 0,3-4-60 16,2-3-236-16,-6 0-609 0</inkml:trace>
  <inkml:trace contextRef="#ctx0" brushRef="#br0" timeOffset="20550.38">25206 2637 248 0,'0'0'2351'0,"0"0"-1705"0,0 0-277 16,0 0-79-16,0 0-67 0,0 0-55 15,0 0-40-15,0 0-54 0,76-68-37 16,-53 64-15-16,-1 3-7 0,2 1-14 0,-1 3 0 15,-2 6 30-15,-3 2-30 0,-2 3-1 16,-2 2 0-16,-4-1 1 0,0 2-1 16,-5 0 1-16,-2 1 0 0,-3 0 2 15,-5 1 16-15,-8 4-1 0,-3 2 13 16,-4 0-6-16,-2 0-4 0,-1-1-19 16,3-2 0-16,4-5-2 0,7-3-1 15,1-4-2-15,5-4-12 0,3-4-7 16,0-1 22-16,0-1 28 0,8 0 52 15,6 0 18-15,8-5-6 0,13-3-46 16,10-2-46-16,11 0 0 0,8-2-28 0,-1 1-39 16,1 1-130-16,-5 3-74 0,-3 2-191 15,-5 2-262-15,-13 3-634 0,11-3-567 16</inkml:trace>
  <inkml:trace contextRef="#ctx0" brushRef="#br0" timeOffset="27086.34">10356 6505 411 0,'0'0'808'0,"0"0"-287"0,0 0-203 16,0 0-101-16,0 0-42 0,0 0-162 0,0 0 6 15,0 0 43-15,0 0 15 0,0 0 13 16,-61 26-12-16,57-23-17 0,1-2-26 15,3-1-9-15,0 0 3 0,0 0 16 16,0 0 6-16,0 0-6 0,0 0-7 16,0 0 4-16,0 0-4 0,0 0-9 0,0 0 4 15,0 0-33-15,1 0-80 0,1 0-13 16,-1 0-67-16,-1 0-78 0,3 0-124 16,0 0-11-16,3 0-140 0,-2 0-194 15,3 0-28-15,-34 0 735 0</inkml:trace>
  <inkml:trace contextRef="#ctx0" brushRef="#br0" timeOffset="28510.42">10177 6581 1964 0,'0'0'663'0,"0"0"-328"0,0 0-88 15,0 0-2-15,0 0-29 0,0 0-87 16,0 0-54-16,0 0-75 0,0 0 0 16,0 0-18-16,82-41 0 0,-56 35 17 15,4-3-27-15,-1 3-95 0,-2 2-38 16,-1 2-17-16,-7 2-52 0,-2 0-72 0,-6 4-182 15,-4 2-207-15,-4 0-434 0</inkml:trace>
  <inkml:trace contextRef="#ctx0" brushRef="#br0" timeOffset="28656.57">10258 6746 615 0,'0'0'1159'0,"0"0"-711"0,0 0-124 16,0 0-66-16,0 0-143 0,0 0-95 15,0 0-20-15,0 0-68 0,119-44-41 16,-63 26 51-16,11 0-68 0,5 0-159 16,6 0-221-16,-21 5-470 0</inkml:trace>
  <inkml:trace contextRef="#ctx0" brushRef="#br0" timeOffset="29246.93">11723 6424 1760 0,'0'0'623'16,"0"0"-310"-16,0 0-72 0,0 0-35 15,0 0-104-15,0 0-64 0,0 0-15 16,0 0-8-16,0 0 1 0,0 0 0 16,-56 75-3-16,56-64-13 0,0-3-1 15,4-1 1-15,1-1 1 0,-1-2 18 16,1-3 16-16,1-1 35 0,3 0 0 0,4-1-4 16,3-6-12-16,7-2-25 0,0-1 5 15,5-6 7-15,0-2 13 0,3-1 18 16,-2-5 6-16,2-5 17 0,-3-4 2 15,0-7 22-15,0-4-5 0,-2-6-55 0,-2-5-3 16,2-2-10-16,-1-1-34 16,-2 5-5-16,-3 6-4 0,-6 7-3 0,-5 5 31 15,-5 7 3-15,0 6-10 0,-4 4 4 16,-4 2 36-16,-3 4-5 0,-2 1-4 16,-5 4-29-16,1 0-26 0,1 3-30 15,-3 3-35-15,0 1 4 0,-1 0 3 16,2 7 8-16,-2 4 13 0,2 3-3 15,-2 4 3-15,1 4-3 0,3 2 9 16,1 5 28-16,3 1-9 0,-1-1-1 16,5 3 3-16,1 0 10 0,3 2 2 15,0-3 12-15,6 1-14 0,8 0-21 16,4-4 8-16,6 2 13 0,8-2 0 16,5-2 17-16,6-2 1 0,2 0-18 0,1-5-15 15,-1-2-87-15,-4-3-73 0,-2-3-142 16,-5-2-187-16,-3-3-127 0,-9-4-485 0,3-2-471 15</inkml:trace>
  <inkml:trace contextRef="#ctx0" brushRef="#br0" timeOffset="29659.93">12429 6330 1695 0,'0'0'746'0,"0"0"-346"15,0 0-60-15,0 0 10 0,0 0-12 16,0 0-120-16,0 0-112 0,0 0-61 15,0 0-45-15,0 0-28 0,0 0 0 0,58-48 17 16,-32 37 11-16,3-2 15 0,3 1-15 16,-2 0-28-16,-1-1-9 0,-5 2 6 15,-4 0 6-15,-4 3 24 0,-7 2 1 16,-1-1 25-16,-6 2 12 0,-2 1 32 16,0 2 15-16,-2-2 18 0,-6 1 10 15,-2-1-20-15,-5 3-61 0,-3-2-31 0,-2 3-3 16,-1 0 3-16,0 0 0 0,-1 4 22 15,2 3 2-15,0 3-8 0,-2 0-16 16,2 4 3-16,0 0 9 0,3 3-10 16,3-3-2-16,6 1-15 0,3-2-13 15,1-1-3-15,4 0 7 0,3 1 8 16,4 0 1-16,3 1-25 0,5 0 0 16,1-1 15-16,5 0 6 0,5-1-21 15,4 0 0-15,2-1 9 0,7-4-13 16,0-3-9-16,4-3-9 0,-3-1-48 0,1-1-63 15,-3-8-133-15,0 0-70 0,-5-2-82 16,-1-3-72-16,-3-1-87 0,-6 0-106 16,-3-1-33-16</inkml:trace>
  <inkml:trace contextRef="#ctx0" brushRef="#br0" timeOffset="30027.6">13025 6278 449 0,'0'0'733'16,"0"0"-59"-16,0 0-165 0,0 0-106 0,0 0-50 16,0 0 23-16,0 0-88 0,0 0-109 15,0 0-21-15,0 0-18 0,-64-47-50 16,64 47-90-16,-1 0-28 0,1 3-56 15,0 3 31-15,0 1 25 0,0 4 3 16,3-1 13-16,5 0 9 0,7 2-67 16,4 0 68-16,2-2 2 0,5-2 1 15,3-2 0-15,1-2-1 0,2-3-2 0,-3-1-61 16,-1 0 19-16,-6-2 41 0,0-6 3 16,-4 0 19-16,-6 1 22 0,0-4 97 15,-4 0 6-15,-1-1-11 0,-1-2-15 16,-1-2 30-16,-3 2 21 0,3 0-1 15,-1 3-46-15,-1 1-3 0,-2 5-3 16,1 4-22-16,-1 0-64 0,-1 1-30 16,0 0 0-16,0 0-30 0,2 6-25 15,1 5-16-15,2 4 71 0,1 6 22 16,1 4-7-16,0 1 3 0,-1 4 12 16,-1-2-30-16,-4 2-12 0,-1-5-6 0,0 1 3 15,-6-2-12-15,-5-2-16 0,-8 0-21 16,-4-2-18-16,-3-2-10 0,-6-3-57 15,-1-1-76-15,-6-1-65 0,-1-1-179 0,-2-1-87 16,0-2-56-16,0 0-177 16,9-2-552-16</inkml:trace>
  <inkml:trace contextRef="#ctx0" brushRef="#br0" timeOffset="30329.41">11728 6810 1486 0,'0'0'1395'0,"0"0"-887"0,0 0-121 16,0 0-246-16,0 0-75 0,118-27 36 15,-42 10 32-15,19-3-1 0,22-5-30 16,13 1-45-16,8 1 38 0,2 1-80 16,0 2 14-16,-8 3-14 0,-8 4-16 15,-10 0-2-15,-9 1 2 0,-9 2 0 16,-13 0 0-16,-9 0-37 0,-14 3-25 0,-11 1-31 15,-14 0-15-15,-11 1-10 0,-11 4-19 16,-6-2-43-16,-4 2-24 0,-3 1 7 16,0-1 42-16,0 1-14 0,-2 0-30 15,-3 0-48-15,-2 0-18 0,-3 2 68 16,-3 6-72-16,-3 0-160 0,2-1-189 16</inkml:trace>
  <inkml:trace contextRef="#ctx0" brushRef="#br0" timeOffset="30886.52">12533 7006 2726 0,'0'0'708'0,"0"0"-218"15,0 0-46-15,0 0-43 0,0 0-104 16,0 0-71-16,0 0-83 0,0 0-97 0,0 0-46 16,0 0-33-16,0 0-19 0,-33-20-33 15,36 32-3-15,0 6 88 0,1 6 1 16,1 5 14-16,3 1-13 0,-1-1 19 15,-1 2-18-15,1-1 13 0,3-4 2 16,-5 0-15-16,-1-2-3 0,2-3-54 0,-2-1-56 16,-2-4-30-16,-1-3-32 15,1-3-43-15,-2-6-39 0,0 0-32 16,0-3-42-16,0-1 46 0,0 0 282 0,0 0 102 16,0-2 12-16,0-3-89 0,0-2-25 15,0 2 98-15,0-1 40 0,0-1 26 16,5 2-5-16,5-1-22 0,1-2-13 15,4-1-4-15,6 0 3 0,6-1 3 16,3-1-28-16,6 4-43 0,4-3-9 16,1 4-4-16,-1 3-11 0,0 3-16 15,-2 0 19-15,-3 6-4 0,-4 3-3 16,-3 5-11-16,-7 1 8 0,-5 3-12 0,-7 0-12 16,-4 2-12-16,-5 0 11 0,-14 0 1 15,-9 2 30-15,-13-1 4 0,-12 1-34 16,-11-4-15-16,-11-1-101 0,1-5-30 15,-2-9-99-15,8-3-199 0,9-6-195 16,17-3-335-16,1-26-1102 0</inkml:trace>
  <inkml:trace contextRef="#ctx0" brushRef="#br0" timeOffset="31566.36">14901 6417 1992 0,'0'0'965'0,"0"0"-537"0,0 0-63 16,0 0-38-16,0 0-40 0,0 0-61 15,0 0-76-15,0 0-70 0,0 0-37 16,0 0-18-16,12-7-13 0,6 4-12 15,11-2-1-15,12 1-14 0,7-1 13 16,3 1-11-16,2-1 10 0,-2 2 0 16,-7 2-61-16,-7 0-96 0,-7 1-106 15,-9 0-147-15,-8 6-181 0,-6 4-118 16,-5-3-449-16,-11 8-332 0</inkml:trace>
  <inkml:trace contextRef="#ctx0" brushRef="#br0" timeOffset="31733.27">14799 6733 2513 0,'0'0'800'0,"0"0"-274"16,0 0-115-16,0 0-163 0,0 0-109 15,81-24-90-15,-33 8-30 0,14 2-19 16,5 0-2-16,-1 2-23 0,-1 3 3 16,-9 3-129-16,-4 0-153 0,-7 4-149 15,-2-1-195-15,-12 2-504 0,11-1-796 0</inkml:trace>
  <inkml:trace contextRef="#ctx0" brushRef="#br0" timeOffset="33226.93">16833 5811 867 0,'0'0'726'0,"0"0"-306"0,0 0-161 16,0 0 9-16,77-41 0 0,-61 34 50 15,-8 1-12-15,-2 1-8 0,-3 2-3 16,-3 2-10-16,0 0-65 0,-1 0-60 15,-7-2-52-15,-2 2-96 0,-4 0-12 16,-2-1-58-16,-3 2-16 0,-4 0 15 0,4 0 16 16,-1 2 0-16,3-1 6 0,1 3 15 15,2-2 10-15,1 3 9 0,-3-1 0 16,3 0 2-16,1 0 0 0,-2 1 0 16,3-3-1-16,2 3-2 0,-1 0-14 15,4-2-7-15,0 3 3 0,2 0 4 16,0 3 2-16,0 0 4 0,1 1 9 0,-2 2 0 15,2 1 1-15,0 3 2 0,-2-3 2 16,-3 3 10-16,1-1-10 0,-1 2-2 16,0-3-36-16,1 1-54 0,2-3-29 15,0-2-17-15,2 0-11 0,0-4-5 16,3-1 7-16,0-2 5 0,0-1 19 16,0 0 38-16,0-1 38 0,0-1 45 15,0 1 13-15,0-1 60 0,3 0 45 16,-1 0 48-16,2 0 24 0,3-1-49 15,3-2-21-15,3-1-20 0,2 0 1 0,2 1 8 16,5-2 0-16,1-1-4 0,5 1-21 16,3 2-7-16,3-3-9 0,2 1-28 15,2 4-10-15,-2-1-18 0,0 2-12 0,-10 2 0 16,-2 4 22-16,-6 1-5 0,-7 4-17 16,-2 2-15-16,-4 1-9 0,-5 4 5 15,0 0 19-15,-8 3 19 0,-7 0 8 16,-8-2 1-16,-4 2-7 0,-3-2-10 15,-5-2-11-15,-1-5-16 0,2 0-2 16,-3-4 16-16,4-2-44 0,0-1-37 16,-3-1-22-16,3-2 43 0,0-2-9 15,1 0-59-15,1-6-54 0,2 0-48 16,4-5-17-16,3 1-40 0,5-4-53 16,7 1-50-16,4 0-51 0,3-1-144 15,3 1 30-15,0 4-176 0</inkml:trace>
  <inkml:trace contextRef="#ctx0" brushRef="#br0" timeOffset="33408.21">16459 5922 1819 0,'0'0'819'16,"0"0"-334"-16,0 0-137 0,0 0-57 16,0 0-99-16,79-65-101 0,-43 51-56 15,3 2-34-15,7-1 0 0,-1 1 11 16,1 2-12-16,-3 2-13 0,-3 3-72 15,-5-1-66-15,0 1-48 0,-1 3-64 16,0-2-92-16,-1 2-156 0,-3-1-251 16,-6 3-656-16</inkml:trace>
  <inkml:trace contextRef="#ctx0" brushRef="#br0" timeOffset="33814.56">17455 5769 1874 0,'0'0'700'15,"0"0"-375"-15,0 0-136 0,0 0-42 16,-93-8-3-16,68 8-20 0,-1 5-48 16,0 1-45-16,1 4-28 0,5-3 19 15,1 4-10-15,6-4-12 0,2 1-11 16,4 1-18-16,4-2-6 0,1 0 23 15,2 2 12-15,2-1 85 0,7 3-18 16,3-2-11-16,6 2 11 0,6 0 17 16,6 1 32-16,5 0 10 0,5-1-20 0,2 1-6 15,-1 0 33-15,-4-4-10 16,-3 3-42-16,-12-4-48 0,-2 3-33 0,-5-3 2 16,-5 2 23-16,-4 0 0 15,-5 0-23-15,-1 1-2 0,-6 2 12 0,-8 0 16 16,-8 2 15-16,-7-2-16 0,-5 2-27 15,-6-1 0-15,1-4-37 0,1 1-6 0,3-5-12 16,0-3-28-16,7-2-28 0,1 0-28 16,2-5-35-16,5-2-61 0,3-1-67 15,2-4-158-15,4 0-143 0,3 1-453 16,3-8-510-16</inkml:trace>
  <inkml:trace contextRef="#ctx0" brushRef="#br0" timeOffset="33973.9">17241 5885 1116 0,'0'0'800'0,"0"0"-249"0,0 0-216 0,0 0-58 16,0 0-38-16,0 0-45 0,0 0-58 16,0 0-60-16,104-72-38 0,-68 60-35 15,7-2 10-15,2 1-13 0,3 0 0 16,-3 3-1-16,-1 1-62 0,-6 2-83 16,-5 3-95-16,-5 3-63 0,-2 1-114 15,-7 0-181-15,-2 0-438 0</inkml:trace>
  <inkml:trace contextRef="#ctx0" brushRef="#br0" timeOffset="34287.5">17876 5783 1370 0,'0'0'773'0,"0"0"-229"15,0 0-21-15,0 0-78 0,0 0-108 16,0 0-52-16,0 0-74 0,0 0-79 16,0 0-83-16,0 0-48 0,0 0 35 0,-8 36 1 15,7-26-25-15,1-1-12 0,0 2 0 16,4 0 0-16,6-1 2 0,3 2 19 15,7-2-2-15,6 1-18 0,1-3 0 16,4 1 1-16,1-6-2 0,-2-2 0 16,2-1 1-16,-3 0 1 0,-2-6 10 15,0-3 1-15,-4-1-1 0,-3-3 12 16,-6 0 16-16,-6-3 40 0,-3 1 42 16,-5-4 21-16,0-2-36 0,-12 2-28 0,-5-3-22 15,-4 4-26-15,-6 3-31 0,-2 0-37 16,-1 6-42-16,1 4-30 0,-1 3-68 15,4 2-28-15,6 0-62 0,1 3-89 16,7 4-310-16,4 3 45 0,5 1-72 0,3 2-277 16,0-6-145-16</inkml:trace>
  <inkml:trace contextRef="#ctx0" brushRef="#br0" timeOffset="34622.25">18550 5756 2123 0,'0'0'1027'16,"0"0"-581"-16,0 0-15 0,0 0-72 16,0 0-120-16,0 0-64 0,0 0-59 15,0 0-45-15,0 0-71 0,0 0-9 16,0 0-59-16,-53-21-33 0,53 31 27 16,0 1 7-16,2 3 2 0,7 0-37 15,4 2 3-15,7-2 99 0,0-3 9 0,4 1 25 16,0-4 13-16,1-2-1 15,-1-2-3-15,0-3 4 0,0-1 17 0,-3 0 4 16,-1-1 3-16,-6-5 8 16,-2-1 16-16,-4-4 9 0,-3-2 3 0,-2-4-7 15,-3-2-6-15,0-3-18 0,-6 0-30 16,-4 1-25-16,-5 3-21 0,-4 5-29 16,-1 3-72-16,-3 5-41 0,-3 4-50 15,-2 1-68-15,1 5-120 0,2 5-223 16,-1 3-79-16,3 0-107 0,6-1-542 15</inkml:trace>
  <inkml:trace contextRef="#ctx0" brushRef="#br0" timeOffset="36726.39">16610 6492 654 0,'0'0'558'0,"0"0"-132"16,0 0-124-16,0 0-39 0,0 0 2 15,-81-11-23-15,76 11-13 0,1 0-18 16,2 0-38-16,2 0-100 0,0 0-35 0,7 0-38 15,3 0-36-15,5 0 36 0,12 0 41 16,12 0 45-16,13 0 47 0,14-7-4 16,16-4-6-16,12-2-51 0,15-3-3 15,10 1-18-15,15-2 27 0,9-1 22 16,9 1-16-16,9 0 18 0,2 3-28 0,-4 2-55 16,-5-1-4-16,-10 1 4 0,-13 2-16 15,-15-1 12-15,-18 3-3 0,-16-3-12 16,-17 1 0-16,-15 1 0 0,-13 0 4 15,-12 1-1-15,-8 3 18 0,-6 0 22 16,-3 2 16-16,-4-1-13 0,-1 2-19 16,0 1-14-16,-1 1-10 0,-2-2 0 15,0 2-3-15,0 0-27 0,-3 0-93 16,-5 0-86-16,-3 2-39 0,-3 3-3 16,-8 3-26-16,-2 0-65 0,-4 5-67 15,-3 2-187-15,7-7-445 0</inkml:trace>
  <inkml:trace contextRef="#ctx0" brushRef="#br0" timeOffset="37435.35">17158 6827 333 0,'0'0'769'0,"0"0"-336"0,0 0-124 0,0 0-53 16,0 0 49-16,0 0 33 0,0 0-10 16,0 0-37-16,0 0-34 15,0 0-74-15,-55-55-4 0,68 46-49 0,5-3-62 16,6 1-2-16,5 3-13 0,4-2-19 16,3 4-10-16,4 1 17 0,-1 3-10 15,-1 2 9-15,-4 0 10 0,-6 1-29 16,-7 5-9-16,-6 0-12 0,-7 2-33 0,-5 1-36 15,-3 4 4-15,0 3 16 16,-8-1 8-16,-3 2 4 0,-6 1-7 0,0 0 4 16,-5 1-10-16,2-1 31 15,-2 0 17-15,2-1-52 0,4-3-6 0,-1-2 20 16,5-2 5-16,1-4 33 16,5-2 2-16,3-1 2 0,2-2 14 0,1-1 12 15,0 0 77-15,0 0 10 0,4 0-34 16,2 0-31-16,8 0-10 0,4 0 0 15,9 0-8-15,9-2 20 0,7-1-2 16,1 0-10-16,2 3-3 0,-7 0-16 0,-5 4-5 16,-6 3 9-16,-5 2 0 0,-9 1-23 15,-3 2-2-15,-8 2 22 0,-3 0-4 16,-11 1-2-16,-8 3 2 0,-10-1 10 16,-5 1-4-16,-6-4-12 0,-1 1-12 0,-1-7-6 15,1 2 6-15,2-7 0 16,1 0 13-16,3-3-11 0,-1 0-2 0,-1-6-45 15,4-4-44-15,1-1-50 0,4-2-47 16,6 0-66-16,5 0 63 0,9 2-75 16,7-1-114-16,1 0-122 0,9 2-75 15,9-2-218-15,-2 5-390 0</inkml:trace>
  <inkml:trace contextRef="#ctx0" brushRef="#br0" timeOffset="37732.15">17704 6884 1472 0,'0'0'536'0,"0"0"-254"15,0 0 9-15,0 0 34 0,0 0-30 16,0 0-49-16,0 0-59 0,0 0-17 16,0 0-32-16,0 0-40 0,0 0-47 15,-53 24-51-15,50-19-29 0,3 2-32 16,0-1 26-16,4 3 35 0,8 0 16 0,-1 0 22 16,5 0-3-16,4-3-3 15,0 0-1-15,2-4 0 0,1 1-12 0,-1-3-1 16,-1 0-2-16,-2-5-13 0,3-2 16 15,-2-3-16-15,-3-2 9 16,0-1 1-16,-6-4 6 0,-6 1 43 0,-5-4 15 16,0 1-30-16,-7 0-19 0,-5 2-10 15,-2 6-18-15,-2 2-15 0,-1 2-63 16,2 3-6-16,3 4-46 0,3 0-71 16,2 2-101-16,1 4-101 0,6 2-33 15,0 1-71-15,0-4-219 0,17 3-586 0</inkml:trace>
  <inkml:trace contextRef="#ctx0" brushRef="#br0" timeOffset="37988.11">18139 6872 635 0,'0'0'642'0,"0"0"-210"16,0 0-123-16,0 0-21 0,0 0-26 16,0 0-52-16,0 0-62 0,0 0-46 15,0 0-15-15,85 54 28 0,-59-46 28 16,4 1-12-16,1-2-20 0,-1-3-4 15,-4-1-22-15,-3-2-3 0,-3-1 22 16,-4-1 34-16,-3-6 24 0,-4 1 24 16,-2-4 37-16,-1-2-2 0,-2-2-62 15,-3-3-34-15,-1-2-4 0,-8 0-20 0,-4-2-44 16,-6 3-38-16,-1 3-19 16,-1 2-60-16,-3 4-71 0,2 3-58 0,-5 6-89 15,1 0-151-15,-1 7-319 16,1 3-304-16,6-2-227 0</inkml:trace>
  <inkml:trace contextRef="#ctx0" brushRef="#br0" timeOffset="42217.31">20053 6098 1766 0,'0'0'768'16,"0"0"-292"-16,0 0-102 0,0 0 6 15,0 0 1-15,0 0-142 0,0 0-149 16,0 0-65-16,0 0-24 0,98-36 21 16,-47 23-4-16,6 0-2 0,2 1-4 15,-3 1-11-15,-3 2-1 0,-8 4-22 0,-8 1-108 16,-12 3-84-16,-8 1-97 0,-8 1-112 16,-6 4-21-16,-3 6-16 0,-4-1-38 15,-10 4-149-15,0-3-112 0</inkml:trace>
  <inkml:trace contextRef="#ctx0" brushRef="#br0" timeOffset="42350.28">20151 6259 1324 0,'0'0'690'15,"0"0"-234"-15,0 0-95 0,0 0-72 0,0 0-43 16,0 0-119-16,0 0-76 0,0 0-51 16,111-18-6-16,-52 5-125 0,10-4-22 15,9 2-99-15,5-2-192 0,-22 5-373 16,24-5-817-16</inkml:trace>
  <inkml:trace contextRef="#ctx0" brushRef="#br0" timeOffset="42763.52">21141 5764 1464 0,'0'0'1218'0,"0"0"-790"0,0 0-71 16,0 0 50-16,0 0-33 0,0 0-80 15,0 0-69-15,0 0-81 0,0 0-67 16,0 0-52-16,0 0-25 0,-16-15-33 15,18 25 27-15,1 1 6 0,0 7 27 16,3 1-9-16,0 6 1 0,2 0-18 0,0 3 11 16,1 1 9-16,0-2-10 0,-1 3-9 15,-2-1-1-15,3 0 2 0,1-2-3 16,-1-1 1-16,-1-4-1 0,2-1 0 16,-3-3-37-16,2-2-24 0,-2-5-49 15,0-2-50-15,-2-1-22 0,-1-3-35 16,1 0-64-16,0-1-87 0,1-1-61 15,3-2 12-15,2-1-161 0,-1 0-438 16,8 0-218-16</inkml:trace>
  <inkml:trace contextRef="#ctx0" brushRef="#br0" timeOffset="43247.54">21693 5828 1603 0,'0'0'760'16,"0"0"-309"-16,0 0-95 0,0 0-47 15,0 0-27-15,0 0-37 0,0 0-84 16,-90-51-96-16,74 49-37 0,1-1-6 16,4 3 9-16,2 0 0 0,3 0-31 15,1 0 0-15,2 0-34 0,1 3-10 16,2 1 7-16,0 2 9 0,0 4 15 16,9-2 13-16,4 7 72 0,8-1-22 0,8 3-4 15,7 2 10-15,6 0 9 16,4 0-24-16,-3 1-39 0,-4-2 25 15,-7-3-27-15,-9 1-27 0,-7-1 8 0,-10-1 1 16,-6-1-26-16,-3 0-27 0,-10 0-1 16,-6-2 60-16,-5 1-16 0,-7-3-31 15,1-1 3-15,0-3-10 0,4-4 15 0,4 1 48 16,6-2 3-16,2 0 2 0,5-5 20 16,4 2-19-16,0-3-3 0,4-3 14 15,1 1 7-15,0-5 33 0,0 0-17 16,6-4 19-16,4-1 28 0,5 0-6 15,0-3-1-15,4 1-3 0,1 0 13 16,-1-1-1-16,2 0 12 0,-3 0-30 16,-3 3-41-16,-3 4 4 0,-4 3 6 15,-3 3 36-15,-2 2-9 0,-3 1-9 16,0 2-18-16,0 0-16 0,-5 2-21 0,-3 1-40 16,-4 0-122-16,-2 0-43 15,-2 1-25-15,1 7-61 0,4 2-158 0,4 3-163 16,5 4-98-16,2-5-376 0,6 7-356 15</inkml:trace>
  <inkml:trace contextRef="#ctx0" brushRef="#br0" timeOffset="43410.23">22085 6066 737 0,'0'0'1718'0,"0"0"-1090"15,0 0-144-15,0 0-87 0,0 0-149 16,0 0-92-16,0 0-85 0,0 0-58 15,0 0-13-15,0 0-72 0,2-19-102 0,-2 15-86 16,0 3-84-16,0-2-178 16,0 2-239-16,3-1-725 0</inkml:trace>
  <inkml:trace contextRef="#ctx0" brushRef="#br0" timeOffset="43989.41">22417 5813 1439 0,'0'0'680'0,"0"0"-179"15,0 0-128-15,0 0-72 16,0 0 10-16,0 0-55 0,0 0-64 0,1-70-58 15,12 60-37-15,4 0-26 0,3-1 4 16,4 3 18-16,2 2-10 0,-1 1-34 16,1 4-49-16,0 1-17 0,-2 0-26 15,-3 3 43-15,-2 5 12 0,-5 0-12 16,-4 2-25-16,-4 0-12 0,-5 2-34 16,-1-1 19-16,0 2 11 0,-5 2 13 0,-5-2-6 15,-2 1-12-15,-4 1-26 16,0-2-12-16,-4 0-21 0,1 0 15 15,-4-1-14-15,2-1-25 0,3-1-27 0,1-3 32 16,7-2 16-16,3-3 76 0,6-1 32 16,1-1 112-16,0 0 126 0,4 0-1 15,1-2-90-15,4-2-49 0,1 1-23 16,5-3-6-16,2 2 5 0,5 2 7 16,1-1-19-16,2 3-16 0,0 0-3 15,1 4-12-15,2 4-3 0,0 2 15 16,-5-1-12-16,-4 0-3 0,-2 2-16 15,-5-3 5-15,-4 3-17 0,-5-2-18 0,-3 1-10 16,-3 2 1-16,-9-1 15 0,-6 1 12 16,-8 1 22-16,-4-3 6 0,-5-1-28 15,-1 0-17-15,-2-4-20 0,6-2 10 16,3-1 11-16,7-2 14 0,4 0-20 0,5-2-58 16,1-5-78-16,5 2-113 0,3 0-19 15,2 0-67-15,2-2-107 16,7 2-206-16,1 1-339 0,15-6-253 0</inkml:trace>
  <inkml:trace contextRef="#ctx0" brushRef="#br0" timeOffset="44455.88">22997 5733 1155 0,'0'0'794'16,"0"0"-276"-16,0 0-105 0,0 0-7 15,0 0-21-15,0 0-121 0,0 0-97 0,67-70-55 16,-44 64-24-16,2-1-39 16,0 3-12-16,-2 2 1 0,2 2-4 0,-5 0-12 15,0 0-22-15,0 9 0 0,-4 1 2 16,-3 2 14-16,-3 2-16 0,-5 1-31 16,-5 1-37-16,0 0-7 0,-8 1 26 15,-7 1-7-15,-3-1-16 0,-2 1-9 16,1-1-17-16,-2-2-44 0,1 1-15 15,2-3 14-15,1-2 48 0,2-1 6 0,3-2 12 16,4-1 45-16,4-4 16 16,2 0 16-16,2-2 170 0,0-1 52 0,6 1 72 15,2-1-30-15,4 0-12 0,4 0-48 16,4-2-60-16,6-1-30 0,-1 1-13 16,4 1-34-16,1 1-30 0,-2 1-13 15,0 5 7-15,-5 4-19 0,-3-3-11 16,-4 4 2-16,-8-3 0 0,-1 3-3 15,-7 0-2-15,0 1-20 0,-6 1 1 16,-5 0 9-16,-10 1 9 0,-7 0 1 0,-8-1-19 16,-6-4-47-16,-6 0-14 15,3-3-53-15,-2-3-53 0,5-3-53 0,7 0-94 16,4 0-20-16,8-4-42 0,5-1-158 0,8 0-270 16,3-6-695-16</inkml:trace>
  <inkml:trace contextRef="#ctx0" brushRef="#br0" timeOffset="45216.21">23956 5711 929 0,'0'0'772'0,"0"0"-230"0,0 0-87 16,0 0-56-16,0 0-36 0,0 0-27 15,0 0-43-15,0 0-72 0,0 0-69 16,0 0-75-16,-36-19-63 0,43 19-14 16,6 0-25-16,12 1 15 0,6 3 10 15,12-1 0-15,4 1 0 0,3 2 0 16,-2-3-4-16,0 1 1 0,-6 2-12 15,-3 0-13-15,-6-1 1 0,-8 0 27 16,-3 1 0-16,-9-3-15 0,-1 1-57 16,-6-2 10-16,-3 1 19 0,-1-1 15 15,-1-2 27-15,-1 0 1 0,0 0 18 16,0 0 10-16,0 0 13 0,0 0 52 0,0 0 18 16,0 0-3-16,0 1-6 0,0-1 6 15,0 0 2-15,0 0-18 0,-1 1-25 16,-2 1-28-16,-3 0-17 0,-4 3-21 15,-6 2-1-15,-4 3 1 0,-1 4-1 16,-4 2 0-16,0 3-12 0,1 1-1 0,2 3-2 16,0 2 13-16,-1-2 0 0,4 0 2 15,1 1 0-15,-1-5-15 0,3-1-110 16,1-3-53-16,1-2-99 0,4-3-127 16,0 0-259-16,6-5-307 0,4-3-667 15</inkml:trace>
  <inkml:trace contextRef="#ctx0" brushRef="#br0" timeOffset="46690.44">24719 5691 1562 0,'0'0'637'16,"0"0"-224"-16,0 0-55 0,0 0 16 15,0 0-3-15,0 0-73 0,0 0-90 16,0 0-31-16,0 0-4 0,-22-69-4 16,20 67-12-16,1-2-19 0,-1 2-10 15,2 1-15-15,0 1-13 0,0 0-39 16,0 0-28-16,0 0-15 0,0 0-18 0,0 0-1 16,0 0-26-16,0 3-16 15,0 6-17-15,0 2-10 0,0 7 70 0,0 3 0 16,5 4-2-16,-1 2-1 0,2-1 3 15,1 0 1-15,1 1 0 0,0-2 2 16,-1-2 12-16,-1-4-15 0,-1 0-30 16,0-2-74-16,-2-4-24 0,0-1-44 15,-2-1-43-15,0-4-82 0,-1-1-106 0,2-2-134 16,-1-3-39-16,4-1-148 16,-1 0-532-16</inkml:trace>
  <inkml:trace contextRef="#ctx0" brushRef="#br0" timeOffset="47009.25">24911 5675 2372 0,'0'0'747'0,"0"0"-348"0,0 0-24 16,0 0-55-16,0 0-59 0,0 0-69 16,0 0-91-16,0 0-101 0,0 0-12 15,100-55-13-15,-66 61 25 0,3 6 43 16,-2 3-21-16,-3 3-13 0,-9 2-9 15,-3 0-37-15,-6-1 0 0,-5 2 3 16,-4-1 23-16,-5 2 11 0,0-1 1 0,-8 2 15 16,-6 0-1-16,0-2 9 15,-4 0-5-15,5-6 21 0,1-3 12 0,4-2-6 16,5-4-28-16,0-4-16 0,3-2 17 16,0 0 21-16,0 0 39 0,8-2 34 15,10-7 0-15,13-4-113 0,15-2-78 16,17-5-28-16,19 0-50 0,11 1-74 0,3 1-70 15,2 4-168-15,-1 2-191 0,-25 4-426 16,21 2-1057-16</inkml:trace>
  <inkml:trace contextRef="#ctx0" brushRef="#br0" timeOffset="56731.18">2879 11641 839 0,'0'0'554'0,"0"0"-245"16,0 0-49-16,0 0 28 0,0 0 20 16,0 0-18-16,0 0-43 0,0 0-30 15,0 0-42-15,-65-6 21 0,59 3 19 0,3 1 2 16,2 1-12-16,0 0-10 0,1-2-43 16,0 1-60-16,0-1-21 15,0 1-22-15,4-2-43 0,9-2-6 0,6 2-62 16,8-2 1-16,9 2 18 0,9 0 25 15,5 4 14-15,2 0-11 0,4 6 12 16,-5 3-19-16,-5 4-8 0,-9 1-4 0,-8 4 6 16,-10 3-40-16,-11 0-56 0,-8 6 9 15,-4 4 56-15,-17 4 59 0,-10 1 2 16,-8 3 14-16,-10 1 21 0,-1-3-8 16,-3-2-29-16,2-3-31 0,5-5 12 15,7-5 18-15,3-6 1 0,10-4 2 16,3-4 36-16,9-4 42 0,5-2 10 15,5 0 18-15,2-2-6 0,2 0 43 16,0 0-32-16,6 0-30 0,4-4-18 16,10-3-65-16,11-3-79 0,9-3 2 0,12 0 31 15,7-2 31-15,6 2-10 16,1-1-24-16,2-2-25 0,-1-1-24 0,-3-1-60 16,-2-1-44-16,-6 0-86 0,-7 1-91 15,-10 1-83-15,-13 4-94 0,-9 2-209 0,-11 3-488 16</inkml:trace>
  <inkml:trace contextRef="#ctx0" brushRef="#br0" timeOffset="57215.13">3267 11336 1769 0,'0'0'758'0,"0"0"-381"0,0 0-149 16,-82-24-5-16,44 23 12 0,-10 1-77 0,-11 8-54 16,-10 5 3-16,-6 6-6 0,-5 4-44 15,0 6-39-15,4 1-5 0,7 6 31 16,8 3-26-16,4 1 17 0,7 4 24 15,6 1-58-15,11 3-1 0,5 0-13 16,11 1-5-16,7-1-17 0,9 1 10 16,2-2 23-16,18 0-23 0,9-4-3 15,13-2 28-15,14-4 1 0,12-3 3 16,14-8 17-16,11-7-2 0,8-3 6 16,2-8 12-16,3-8 1 0,-2-1-7 15,-2-12-16-15,-2-8 29 0,-4-5 5 16,-1-5-24-16,-11-3 28 0,-5-5 2 0,-12-3-2 15,-9-5 36-15,-15-6 15 0,-12-4-30 16,-13-5-4-16,-17-1 28 0,-6 2 6 16,-23 3-13-16,-18 8-21 0,-18 8-70 15,-17 8-64-15,-16 13-67 0,-15 7-37 16,-9 12-74-16,-4 3-135 0,0 15-203 16,6 4-379-16,32-2-437 0</inkml:trace>
  <inkml:trace contextRef="#ctx0" brushRef="#br0" timeOffset="58967.23">3029 2694 615 0,'0'0'1201'0,"0"0"-754"0,0 0-111 15,0 0-7-15,0 0 13 0,0 0-11 16,0 0-88-16,0 0-86 0,0 0-53 16,0 0-41-16,-12-19-32 0,12 21-31 15,0-1 0-15,0 5-56 0,0 0-30 16,0 7 86-16,5 5 47 0,-1 5-6 0,0 3-19 15,2 0-19-15,0 2 28 0,-2 0 9 16,2-1-21-16,1 0-16 0,-1 0 13 16,1-1-16-16,-1-1 1 0,0-4-1 15,-1 0-40-15,0-5-28 0,2-1-23 16,-3-3-13-16,-1-5-37 0,0-2-80 16,0-4-81-16,0 1-79 0,0-2-73 15,0 0-87-15,-2-3-194 0</inkml:trace>
  <inkml:trace contextRef="#ctx0" brushRef="#br0" timeOffset="59367.39">3111 2571 676 0,'0'0'1591'0,"0"0"-1133"0,0 0-191 0,-86-24 11 15,48 22-10-15,-2 2-85 0,-6 0-47 16,-2 7-8-16,-2 7-8 0,1 7-45 15,-2 6-50-15,4 7 6 0,0 4 19 16,4 6-31-16,9 3 5 0,5 4-24 16,10-2-38-16,9 1 7 0,9 1 16 15,1-2 2-15,14-1-6 0,8 0 17 16,5-2-10-16,5-1-7 0,5-3 0 16,5-2 16-16,7-4 1 0,3-5-8 15,4-4 10-15,6-8 0 0,3-4-31 0,1-10 31 16,3-5 40-16,2-9 32 15,4-11-13-15,1-7-15 0,-1-5-17 0,0-5 1 16,-6-5 7-16,-7-7-4 0,-9-5 30 16,-9-6-8-16,-12-3 30 0,-12-3 65 15,-16 2 14-15,-7 1 15 0,-17 8-39 16,-13 6-29-16,-12 9-57 0,-10 7-52 16,-14 6-25-16,-9 7-90 0,-5 6-28 0,2 6-19 15,0 6-96-15,12 2-109 0,12 2-257 16,11 7-134-16,18 0-498 0,5 8-470 0</inkml:trace>
  <inkml:trace contextRef="#ctx0" brushRef="#br0" timeOffset="62105.66">6839 11510 1688 0,'0'0'691'16,"0"0"-185"-16,0 0-83 0,0 0-42 16,0 0-64-16,0 0-50 0,0 0-56 15,0 0-63-15,0 0-34 0,-6 0-28 16,8 0-31-16,-2 0-55 0,1 1 0 0,-1 2-31 15,0-1-12-15,0 0-15 16,0 1-19-16,0-1-37 0,0 5-28 0,0 2 11 16,0 3 131-16,0 3 59 0,3 2-43 15,-1 2 12-15,1-1-25 0,-2 0-3 16,1-1 28-16,-1 0-28 0,-1-3-72 16,2-4-80-16,-1-1 5 0,-1-1-83 0,0-4-86 15,0-2-28-15,0-2-106 0,0 0-70 16,0-4-110-16,0-1-449 0</inkml:trace>
  <inkml:trace contextRef="#ctx0" brushRef="#br0" timeOffset="62256.99">6826 11311 2245 0,'0'0'633'0,"0"0"-227"0,0 0-88 0,0 0-72 15,0 0-51-15,0 0-163 0,0 0-32 16,0 0-60-16,0 0-34 0,0 0-92 15,0 0-99-15,-27-32-182 0,21 39-252 16,-2-4-544-16</inkml:trace>
  <inkml:trace contextRef="#ctx0" brushRef="#br0" timeOffset="62512.75">6531 11445 2440 0,'0'0'1137'16,"0"0"-1137"-16,0 0 372 0,0 0-281 16,0 0 197-16,0 0-239 0,0 0-49 15,0 0-11-15,0 0-4 0,0 0 14 0,-55 75 1 16,52-53 0-16,3 4 2 0,0 2 11 16,0 2-13-16,5 3 3 0,4-1 9 15,3-1-12-15,4-2-49 0,1-3-113 16,3-3-11-16,5-5-44 0,0-2-131 0,2-7-7 15,6-3-72-15,0-6-181 16,-5 0-703-16</inkml:trace>
  <inkml:trace contextRef="#ctx0" brushRef="#br0" timeOffset="62715.2">7087 11321 1140 0,'0'0'1949'16,"0"0"-1458"-16,0 0-141 0,0 0-30 15,0 0-277-15,0 0-43 0,0 0 0 16,0 0 0-16,0 0 97 0,56 65-4 16,-33-36-41-16,-1 4-6 0,-2 0 41 15,-4 1-26-15,-9 1-61 0,-7-1-24 16,-6 2-16-16,-12 3-50 0,-8-1-68 16,-7 4-146-16,-5-2-242 0,8-9-224 15,-19 10-993-15</inkml:trace>
  <inkml:trace contextRef="#ctx0" brushRef="#br0" timeOffset="63645.35">7802 11297 1538 0,'0'0'682'16,"0"0"-281"-16,0 0-57 0,0 0 8 16,0 0-22-16,0 0-21 0,0 0-80 15,0 0-82-15,0 0-51 0,0 0-31 16,-7-24-31-16,7 24-34 0,0 1-43 15,0 5-38-15,0 6-16 0,1 5 97 16,5 6 18-16,1 5 10 0,2 3 47 0,-2 3-50 16,3-1-13-16,1 2 13 0,0-3 9 15,-2 0-7-15,0-1-27 16,-1-1-14-16,-3-5 12 0,1 0 0 0,1-4-51 16,-2-3-24-16,-1-3-16 0,0-4-29 15,-1 0-54-15,0-5-40 0,0-2-21 16,-1-1-43-16,-1-3 11 0,2 0 64 15,1-6 89-15,-4-1-23 0,1-5-197 16,-1-3-145-16,0-2-163 0,-3-4-187 16</inkml:trace>
  <inkml:trace contextRef="#ctx0" brushRef="#br0" timeOffset="63855.23">7871 11280 783 0,'0'0'1249'15,"0"0"-805"-15,0 0-64 0,0 0 30 0,0 0-29 16,0 0-72-16,0 0-158 0,0 0-132 15,0 0-19-15,0 0-59 0,0 0 11 16,17-45 48-16,2 54 31 0,3 0-5 16,2 3-25-16,4 1-1 0,-1 2-12 15,-3 2 11-15,1 1 0 0,-5 1-76 16,-3 3-10-16,-2-1 17 0,-2-1-21 16,-4 1-42-16,-2-4-60 0,-1-2-79 15,-1 0-19-15,1-4-106 0,0-2-235 0,0-4-375 16</inkml:trace>
  <inkml:trace contextRef="#ctx0" brushRef="#br0" timeOffset="64048.36">8482 11221 1190 0,'0'0'1393'0,"0"0"-920"0,0 0-122 16,0 0-81-16,0 0-81 0,-95-27-29 15,65 29 57-15,0 4-59 0,-2 2-71 16,5 1-56-16,2 1-31 0,0 4-14 15,5 1-26-15,4 3-69 0,-1 4-77 16,3 2-72-16,2 0-41 0,2 1-67 16,1-1-15-16,1-4-80 0,5 1-204 15,3-7-376-15</inkml:trace>
  <inkml:trace contextRef="#ctx0" brushRef="#br0" timeOffset="64305.41">8455 11257 450 0,'0'0'1519'16,"0"0"-923"-16,0 0-68 0,0 0-51 15,0 0-148-15,0 0-134 0,0 0-80 16,0 0-46-16,0 0-68 0,0 0-1 16,0 0 0-16,14 1 31 0,-11 15-6 15,1 1-13-15,2 3 7 0,1 2 27 16,-1 3 4-16,0 0-34 0,0 4-16 15,0 2-15-15,-1 1-44 0,-1 1-28 16,1-1-19-16,-2-1-88 0,0-1-39 16,1-1-64-16,-1-4-95 0,4-2-120 15,0-5-304-15,-1-7-739 0</inkml:trace>
  <inkml:trace contextRef="#ctx0" brushRef="#br0" timeOffset="64496.47">8832 11511 1933 0,'0'0'718'0,"0"0"-140"0,0 0-45 16,0 0-146-16,0 0-148 0,0 0-96 0,0 0-69 16,0 0-46-16,0 0-28 0,0 0 1 15,6 17 37-15,-4-6-7 16,-1 3-7-16,2-1-24 0,-2 1-3 0,2 0-86 16,0 0-62-16,-1 1-39 0,0-1-76 15,-2-1-89-15,0-1-81 0,0-1-83 0,0-1-277 16,0-3-762-16</inkml:trace>
  <inkml:trace contextRef="#ctx0" brushRef="#br0" timeOffset="64595.25">8874 11463 1103 0,'0'0'755'16,"0"0"-340"-16,0 0-202 0,-11-87-119 16,11 62-52-16,0 4-42 0,0 9 0 15,0 5-116-15,0 6-204 0,0 1-506 16,0 5 67-16</inkml:trace>
  <inkml:trace contextRef="#ctx0" brushRef="#br0" timeOffset="64920.41">9051 11635 711 0,'0'0'1041'0,"0"0"-561"0,0 0-115 15,0 0-33-15,0 0-34 0,0 0-15 0,0 0-87 16,0 0-60-16,0 0-14 0,0 0-30 15,0 0-23-15,-51-46-13 0,49 28-37 16,2-2 21-16,0-2-2 0,5-2 21 16,6 4 0-16,0-2-25 0,7 3-9 15,1 2-13-15,5 2 13 0,5 2-25 16,1 3 0-16,3-1-25 0,2 6 6 16,-2 3 1-16,0 2 18 0,-4 0 3 15,-2 7 28-15,-1 2-6 0,-3 1-25 16,-2 3-16-16,-1 2 14 0,-5-1-10 15,-4 2-35-15,-6 1-24 0,-3 1-4 0,-2 0 10 16,-6 2 9-16,-3-2-35 0,-5 1-48 16,2-1-87-16,-2-1-178 0,4-2-138 15,3-4-512-15,-2 1-539 0</inkml:trace>
  <inkml:trace contextRef="#ctx0" brushRef="#br0" timeOffset="65118.49">9647 11436 1759 0,'0'0'820'16,"0"0"-293"-16,0 0-115 0,0 0-65 16,0 0-123-16,0 0-128 0,0 0-96 15,0 0-28-15,0 0 28 0,0 0 38 16,0 0 8-16,27 43-8 0,-23-28-23 16,2 1-15-16,1 0-53 0,-1-2-93 15,1-1-75-15,-4 0-113 0,0-3-122 0,-1 0-104 16,-2-4-527-16</inkml:trace>
  <inkml:trace contextRef="#ctx0" brushRef="#br0" timeOffset="65244.85">9756 11240 2172 0,'0'0'362'0,"0"0"-285"15,0 0-73-15,0 0-4 0,0 0-36 16,0 0-229-16,0 0-166 0,0 0-158 15,0 0-510-15</inkml:trace>
  <inkml:trace contextRef="#ctx0" brushRef="#br0" timeOffset="65804.11">9955 11463 909 0,'0'0'755'0,"0"0"-249"16,0 0-117-16,0 0-115 0,0 0-72 0,0 0-36 15,0 0-41-15,-22 66-24 0,18-55-27 16,-2 0-39-16,3-4-10 0,1 0-13 16,-1-3 11-16,1-2-23 0,1-2 1 15,1 0 18-15,-2 0 85 0,2-5 25 16,-1-1-129-16,-1-4-22 0,2-2 19 16,0-3 6-16,0 2-3 0,0-4 22 15,0-4 19-15,6-1-3 0,3 0-7 0,2 1 10 16,2-1 45-16,2 2 20 15,2 3-4-15,0 4-30 0,1 1-16 0,0 1-19 16,-2 5-22-16,3 4-13 0,-3 2-2 16,4 0 0-16,-1 5 29 0,1 4 5 15,0 2-19-15,0 2-15 0,-4 0-13 16,1 3-5-16,-5-4-4 0,0 0 0 16,-4 0-5-16,-2-5-32 0,-3 2-10 15,-3-2 7-15,0-2 3 0,0-1-10 16,0 0-22-16,-2-3-22 0,2-1 12 15,0 0 101-15,0-1 19 0,0-9 25 16,3 0-41-16,3-6-3 0,5-5 0 16,1-1 1-16,1-2 37 0,4 1 40 0,-1 2 2 15,1 5-5-15,1 4 6 0,-4 2-16 16,3 3-12-16,-1 2-28 0,1 1-13 16,1 1 19-16,3 2 19 0,1 1-1 0,0 0-9 15,-2 1-9-15,1 6-31 0,-2 3-3 16,0 2-25-16,0 0 0 0,-6 2-12 15,-3 3 3-15,-2 0-28 0,-5-2-22 16,-3 2-12-16,-3 0-23 0,-8-3-39 16,-2 2-47-16,-4-2-144 0,2 0-150 15,2-4-581-15,0 2-706 0</inkml:trace>
  <inkml:trace contextRef="#ctx0" brushRef="#br0" timeOffset="66098.42">10759 11317 1911 0,'0'0'809'16,"0"0"-353"-16,0 0-109 0,0 0-16 16,0 0-44-16,0 0-150 0,0 0-119 0,0 0-18 15,0 0-43-15,0 0-10 16,0 0 25-16,-10 18-3 0,10-6 3 0,2 2 15 16,8 1 13-16,4-1-22 0,2-1 19 15,3-2 1-15,2 0-33 0,0-4 0 16,2-2 23-16,1-2 12 0,0-3 47 15,-2 0 47-15,3-7 31 0,-4-1 43 16,-1-4 33-16,-4-2-8 0,0-2-9 16,-6-2-31-16,0-4-56 0,-4-2-48 0,1-3-35 15,-4 0-14-15,-2 1-15 0,1 2-67 16,-2 5-49-16,1 4-34 0,-1 5-53 16,0 4-82-16,3 2-144 0,0 4-207 15,2 0-438-15,-1 0-277 0</inkml:trace>
  <inkml:trace contextRef="#ctx0" brushRef="#br0" timeOffset="66653.17">11242 11232 1288 0,'0'0'660'0,"0"0"-207"0,0 0-101 16,0 0-40-16,0 0-34 0,0 0-56 15,0 65-45-15,0-56-26 0,0-3-35 16,-1 1-33-16,-1-2-21 0,-1-2-21 15,2-1-16-15,-1-1-4 0,1-1-17 16,-1 0-4-16,2 0-28 0,-1 0 9 16,-1-1 19-16,2-4 0 0,-2-2-69 0,2-4-6 15,0-2 55-15,0-4 5 0,5-1 15 16,3-1 53-16,0-3-3 0,4 1-6 16,-1 0 2-16,1 4 7 15,2 3 34-15,-2 5-15 0,-2 3-29 0,1 2-9 16,0 2-34-16,1 2-22 0,-1 0-12 0,2 0-3 15,4 6 37-15,-1 1 43 0,2 4 9 16,1 2-15-16,0 0-22 16,1 3-15-16,-2-1-16 0,-1 1 14 15,-3-2-16-15,-4-1-7 0,-1-2-12 0,-5 0-4 16,-2-4-14-16,-2 2-14 0,0-5-9 16,0 0-12-16,0-1 8 0,-2-3 72 15,1 0 10-15,1 0 101 0,0-5-7 16,0-4-94-16,0-4 22 0,4-4 3 15,6-1-4-15,0-2 4 0,3-2-3 0,3 3 6 16,-1 1 34-16,2 5 0 0,-3 2-7 16,0 3-8-16,1 2-4 0,-1 2-3 15,-1 2-22-15,3-1-16 0,-1 3-2 16,2 0 0-16,-3 0 0 0,4 4 0 16,-2 2 19-16,-1 5-16 0,1 0-3 15,-2 4-2-15,0 1-23 0,-2 2-15 0,-6 1-12 16,0 1-4-16,-6-1-114 0,0-1 80 15,-3 0-10-15,-7 0-28 0,-6-1-29 16,-1 0-153-16,-3 1-142 0,-2-4-217 16,6-3-619-16</inkml:trace>
  <inkml:trace contextRef="#ctx0" brushRef="#br0" timeOffset="67774.55">12986 11203 16 0,'0'0'1662'15,"0"0"-1162"-15,0 0-260 0,0 0-63 16,0 0-45-16,0 0-74 0,0 0-45 16,0 0 68-16,0 0 8 0,0 0 5 15,0 0-5-15,62 16-3 0,-35-16-22 0,5-2-3 16,2-4 15-16,2-2-12 0,-1-2-17 15,-3 0-25-15,-2-1-18 0,-3 0 18 16,-4 0-5-16,-7 0-16 0,0-1-1 16,-6-1 12-16,-1 2 20 0,-2-2 9 15,-4 1 32-15,-3-1 21 0,0 1 13 16,-6 0 4-16,-2 0-27 0,-3 1-22 0,0 4-3 16,-2 1 3-16,1 1-9 0,-3 2-28 15,-1 3-23-15,-4 0-2 0,-2 2-19 16,-1 5-9-16,-2 5 7 0,-1 3 2 15,1 3 19-15,2 2 28 0,2-1-14 16,3 2-14-16,4-2-18 0,2 0-7 16,6-1 13-16,1 0 11 0,5-2-21 15,0-1-6-15,8-2-16 0,2 2 13 16,6-1 12-16,4-1 18 0,2 3 1 16,6-3 0-16,3-2-11 0,2 0 8 15,3-4 0-15,1 0-69 0,2-3-4 0,-1-3-9 16,-1-1-28-16,2-1-54 0,0-9-17 15,1-1-58-15,2-4-143 0,1-3-170 16,-10 3-270-16,19-9-640 0</inkml:trace>
  <inkml:trace contextRef="#ctx0" brushRef="#br0" timeOffset="68023.35">14016 10982 1988 0,'0'0'502'0,"0"0"-164"0,0 0-11 16,0 0-52-16,0 0-57 0,-76-20-9 15,48 20 8-15,-3 2-39 0,-4 4-57 16,-4 4-19-16,-3 3-21 0,3 2-20 16,-1 1-11-16,7 2-29 0,6 0-8 15,6 1-13-15,6 2 0 0,7-2-22 0,4 4 0 16,4-2-2-16,4 1 5 16,8 0 16-16,5-1-31 0,5-1-28 0,1 1 13 15,4-3 9-15,4-1-13 0,0-3-28 16,4-3 16-16,2-3-29 0,4-3-94 15,2-5-102-15,7 0-88 0,4-7-106 16,-1-5-172-16,3-5-365 0,-11 4-63 0</inkml:trace>
  <inkml:trace contextRef="#ctx0" brushRef="#br0" timeOffset="68261.27">14601 10985 1070 0,'0'0'788'15,"0"0"-269"-15,0 0-113 0,0 0-56 16,0 0-72-16,0 0-56 0,0 0-27 15,-89-51-38-15,66 51-27 0,-3 4-49 0,-3 5-19 16,-3 4 6-16,1 2 1 0,0 4-35 16,1 4-34-16,7 0-119 0,5 0 119 15,4 1 56-15,6 0-56 0,4 0-14 16,4-1-10-16,2 0 11 0,8-1 12 16,5 0 0-16,4-3-1 0,2-1-57 15,8-1-22-15,1-3 22 0,5-3-49 0,2-4-109 16,2-3-39-16,0-4-8 0,3 0-152 15,-5-4-159-15,-9-2-524 0,9-8-78 16</inkml:trace>
  <inkml:trace contextRef="#ctx0" brushRef="#br0" timeOffset="68613.45">14806 11167 835 0,'0'0'1139'0,"0"0"-695"16,0 0-45-16,0 0-30 0,0 0-85 15,0 0-72-15,0 0-83 0,0 0-25 16,0 0-104-16,0 0-70 0,0 0-2 15,1-41 18-15,25 37 26 0,4 0 9 16,4 0 18-16,2-1 1 0,0 0 0 16,-2-2 0-16,0 0 0 0,-3-1-73 15,-5-2-13-15,-4-2 13 0,-8 1 45 16,-2-1 28-16,-7 2 44 0,-3 1 1 16,-2 0 40-16,-6 3 20 0,-10 0-52 0,-3 1-50 15,-5 1-1-15,-3 3 1 0,-4 1-2 16,0 0 24-16,3 1 0 0,2 5-13 15,5 4-12-15,6 0-4 16,1 3-11-16,4 1-11 0,3 3 4 0,4 1 4 16,3 0-1-16,0 1 0 0,1 0 3 0,7-1-44 15,0 0 60-15,4-1 6 16,-1-1 64-16,5-2-70 0,0-1-76 16,2-3-83-16,5-2-86 0,-1-4-47 0,6-3-97 15,-1-1-207-15,3-4-130 0,-1-6 35 16</inkml:trace>
  <inkml:trace contextRef="#ctx0" brushRef="#br0" timeOffset="68971.5">15251 11158 276 0,'0'0'786'16,"0"0"-109"-16,0 0-123 0,43-73-27 16,-38 57-34-16,-4 4-62 0,1 1-84 15,-1 5-64-15,-1 2-45 0,0 3-53 0,0 1-69 16,0 0-116-16,0 0-21 16,0 2-80-16,0 7-41 0,0 4 112 0,2 3 30 15,-2 0 1-15,1 1 2 0,-1 1-1 16,3-2-2-16,-2-3-13 0,-1-1 12 15,3-4 0-15,-3 0 0 0,0-5-17 16,2 0-41-16,-2-2-37 0,1-1-16 0,-1 0 60 16,2 0 52-16,-1-4 71 0,3-3-15 15,2-6-34-15,1-3-1 0,1-2-9 16,4-6-11-16,0-1 26 0,7 0 13 16,-2-1 9-16,5 4-3 0,-1 4 19 15,1 4 6-15,2 4-22 0,-1 0-15 16,3 4-21-16,2 1-13 0,-1 2-348 15,4 1 348-15,3 2 253 0,-3 0-170 16,4 0-80-16,-2 2-3 0,-1 5 0 16,-2 2 0-16,-2 3 0 0,-8 1-46 15,-4 2-28-15,-7 3-37 0,-8 1-22 0,-2 2 43 16,-11-1 47-16,-8 1 0 0,-5-2-45 16,2 0-150-16,-1-2-172 0,1-2-164 15,4-1-236-15,7-5-644 0</inkml:trace>
  <inkml:trace contextRef="#ctx0" brushRef="#br0" timeOffset="69232.14">16139 10565 1562 0,'0'0'1539'15,"0"0"-1175"-15,0 0-39 0,0 0 46 0,-3-75-54 16,2 67 7-16,-1 3-70 0,1 3-98 15,1 2-144-15,0 0-12 0,0 1-76 16,0 8-47-16,0 7 13 0,0 9 109 16,0 7 1-16,3 6 1 0,2 3 21 15,4 2-4-15,0 4-18 0,-1-2 0 16,1 0-17-16,-2-2 16 0,2-2-10 0,-3-5-54 16,-1-3-48-16,0 0-69 15,-4-7-100-15,-1-1-119 0,0-6-175 0,-3-2-124 16,-2-7-716-16</inkml:trace>
  <inkml:trace contextRef="#ctx0" brushRef="#br0" timeOffset="69392.4">16077 10997 1618 0,'0'0'640'16,"0"0"-343"-16,0 0-23 0,0 0-27 0,0 0-87 15,103-63-77-15,-69 57-58 0,5-1-25 16,1 1-2-16,-1 3-69 0,-3 1-143 15,-4 2-91-15,-9 0-147 0,-4 0-369 16,-3 0-571-16</inkml:trace>
  <inkml:trace contextRef="#ctx0" brushRef="#br0" timeOffset="69807.73">16337 10910 2443 0,'0'0'750'0,"0"0"-315"0,0 0-76 15,0 0-70-15,0 0-97 0,0 0-81 16,0 0-52-16,0 0-25 0,86-13-10 16,-64 14-24-16,-1 7-1 0,-2 0-17 15,1 2-4-15,-1 3 21 0,-5 0 0 16,-2-1 1-16,-4 1-24 0,-2 2-13 0,-4-2-233 16,-2 1 270-16,0-2 25 0,0 1-25 15,-5-1-48-15,1-3-30 0,2-3-3 16,-2-2 21-16,3-2 60 0,-1-2 0 15,2 0 50-15,0-2 16 0,0-4-66 16,0-3-91-16,0-3 18 0,7-2-5 16,4-3 6-16,2-1 21 0,5-3 23 15,2 1-10-15,-1 1 38 0,1 2 22 0,-1 3 57 16,-2 4 31-16,-1 0 19 16,-1 4-7-16,-1 2-35 0,-1 2-9 0,0 0-13 15,1 2-28-15,1 0-22 0,1 6 13 16,0 2 9-16,1 3-34 0,0 3-3 0,0 1-12 15,-2 2-10-15,1-2-15 16,-5 3-6-16,1-1-38 0,-4-1-27 0,-3-2-48 16,-2-1-39-16,-3-2-35 0,0 1-84 15,0-3-73-15,-5-1-138 0,-1-3-539 16</inkml:trace>
  <inkml:trace contextRef="#ctx0" brushRef="#br0" timeOffset="69943.53">16953 10811 1767 0,'0'0'668'16,"0"0"-384"-16,-2-78-46 0,2 56-8 16,1 3-41-16,0 7-78 0,3 5-111 0,-4 3-10 15,0 4-232-15,3 4-290 0,0 5 131 16,2 5-128-16,-1-2-138 16</inkml:trace>
  <inkml:trace contextRef="#ctx0" brushRef="#br0" timeOffset="70389.17">17339 10836 1205 0,'0'0'1348'0,"0"0"-782"15,0 0-15-15,0 0-64 0,0 0-130 16,0 0-82-16,0 0-92 0,0 0-66 16,0 0-53-16,0 0-22 0,-84-59-17 15,66 59-15-15,-1 0-10 0,3 6-28 0,-2 6-2 16,-1 5-13-16,5 1 7 0,3 2 11 15,0 2 13-15,7 0 0 0,4 0 0 16,0 0 10-16,10 0-20 0,6 0-15 16,4-4 16-16,0 1-22 0,3-2-37 15,4-2 13-15,-1-2-25 0,5-5-10 16,2-1-16-16,1-3 10 0,2-4-38 16,2 0-52-16,-5-5 3 0,-3-4 53 0,-4-2 70 15,-4-2 72-15,-6-4 54 0,-2-1 44 16,-4-1 44-16,2-3 24 0,-4-1-3 15,-2-1 5-15,-1 4 15 0,-2 2-8 16,-1 1 6-16,-2 5-9 0,0 4-117 16,2 3-55-16,-1 0 0 0,2 4 301 15,-2 1-165-15,-1 0-136 0,2 0-12 16,-1 0-55-16,1 7-21 0,2 4 43 16,0 5 42-16,2 2-25 0,-1 1 1 0,2 0-3 15,1 1-19-15,-2-4-58 0,1 0-55 16,2-2-46-16,-5-2-82 0,1-5-128 15,-4 0-130-15,-1-3-76 0,0-2-361 16,0-2-653-16</inkml:trace>
  <inkml:trace contextRef="#ctx0" brushRef="#br0" timeOffset="70538.58">17704 10717 59 0,'0'0'2451'15,"0"0"-1994"-15,0 0-188 0,0 0 15 16,0 0-120-16,0 0-101 0,0 0-63 15,0 0-24-15,0 0-96 0,0 0-121 16,0 0-136-16,-6-55-42 0,6 60-57 16,0-2-232-16,0 1-532 0</inkml:trace>
  <inkml:trace contextRef="#ctx0" brushRef="#br0" timeOffset="70837.06">17998 10364 2115 0,'0'0'763'0,"0"0"-318"0,0 0 5 16,0 0-1-16,0 0-59 0,6-67-58 15,-6 66-97-15,1-1-95 0,-1 2-90 16,0 0-50-16,2 0-43 0,-2 8-39 16,0 5-6-16,1 7 88 0,1 5 2 15,-1 5 4-15,0 3-6 0,2 2 0 16,2 4 30-16,-1 0 3 0,2 3-32 15,1-1 68-15,0 1-39 0,-1 0 4 16,3-4-34-16,-1-1-15 0,-1-3 15 0,-1-3-1 16,-1-3-15-16,1-5-51 0,0-2-54 15,-3-3-51-15,2-4-45 0,-2-3-61 16,0-1-98-16,-2-4-103 0,0-4-53 16,-1-2-31-16,0 0-254 0,0 0-566 15</inkml:trace>
  <inkml:trace contextRef="#ctx0" brushRef="#br0" timeOffset="71350.55">18106 10832 421 0,'0'0'1220'0,"0"0"-574"0,0 0-49 0,0 0-98 15,0 0-125-15,0 0-145 0,0 0-87 16,0 0-51-16,0 0-35 0,0 0-13 16,0 0-12-16,69-63-30 0,-49 63-1 15,3 0-1-15,-1 2-1 0,3 2 2 16,-2-2 0-16,-4 3-1 0,-1-4-67 0,-2 2 68 15,-7 0 59-15,-3-3-59 0,-2 0 0 16,-3 1-47-16,2 3-6 0,-1 0 53 16,1-1 3-16,4 6 13 0,-2-2-15 15,3 2 1-15,0 1 0 0,5 1 1 16,0 0 13-16,0 1-4 0,3-2 4 16,-2 2 2-16,2-3 1 0,-1-3-19 15,-2-1-25-15,1-3-9 0,1-2 34 16,-1 0 2-16,5-4 1 0,-1-3 0 15,1-3 10-15,1 0 5 0,-2-3-2 16,-1 0 3-16,-1-1-4 0,-3 0 84 0,0-1 34 16,-2 2 82-16,-2 2-46 0,-3 3-32 15,-3 3-9-15,-2 3 0 0,1 1-22 16,-2 1-57-16,0 0-49 0,0 0-16 0,0 0-33 16,0 2-36-16,1 8-30 0,-1 5 108 15,0 8 7-15,0 2 16 0,0 5-14 16,-1 1-1-16,-2 1 29 0,0 0-9 15,1 0-8-15,-1-1-12 0,2-1 0 16,-1-2 20-16,-2-4 9 0,-2-3 1 16,-1-3 2-16,-3-4-3 0,-2-2 10 15,-2-4 11-15,-3-3-2 0,-2-1-7 16,-2-3-6-16,0-1-29 0,0 0-7 16,-2-6-94-16,-2-4-94 0,3-3-135 0,2 0-180 15,4-5-236-15,5 3-609 0,8-11-1080 16</inkml:trace>
  <inkml:trace contextRef="#ctx0" brushRef="#br0" timeOffset="71521.28">19102 10907 2265 0,'0'0'652'15,"0"0"-252"-15,0 0-111 0,0 0-134 16,0 0-83-16,0 0-72 0,0 0-78 15,0 0-178-15,0 0-175 0,0 0 10 0,0 0-194 16,-29 9-752-16</inkml:trace>
  <inkml:trace contextRef="#ctx0" brushRef="#br0" timeOffset="74138.53">3428 13639 1302 0,'0'0'783'16,"0"0"-356"-16,0 0-143 0,0 0 37 15,0 0-34-15,0 0-52 0,0 0-52 16,0 0-23-16,0 0-18 0,0 0-23 16,-55 0-39-16,55 0-57 0,0 0-23 15,0 0-22-15,1 0 20 0,5 0 0 0,6-2 2 16,7 1 13-16,5-3 21 0,5-1-19 15,5-1-15-15,3-2-12 0,-3-1-35 16,1-2 7-16,-5 1 12 0,-3 1 26 16,-5-1 2-16,-6 2 22 0,-3 0 12 15,-7 1 9-15,-2 0 1 0,-4 2 2 16,0-1-9-16,0-2-6 0,-4 0-31 0,-2 2-12 16,-4-2-19-16,0 3 6 15,-3 0-3-15,0 1 4 0,-3 2-11 0,-6 2-8 16,-4 2 3-16,-4 7 12 0,-5 4-4 15,-2 4 32-15,-2 2 35 0,3 1 11 16,5 1 4-16,3-2 28 0,8-1-78 16,3 0-4-16,5-1-27 0,5-2 10 15,6 2-1-15,1 0 0 0,1-3-3 16,12 3 7-16,1-4 18 0,8-1-38 16,5 0 21-16,3-4 17 0,7-1 3 0,2-4 6 15,2 1-9-15,4-4-90 16,1 0-30-16,0 0-59 0,0-6-77 0,-4-1-113 15,-1 1-99-15,-4 0-130 0,-14 0-483 16</inkml:trace>
  <inkml:trace contextRef="#ctx0" brushRef="#br0" timeOffset="74751.47">3908 13687 2182 0,'0'0'633'15,"0"0"-280"-15,0 0 23 0,0 0 43 16,0 0-115-16,0 0-176 0,0 0-79 16,0 0-21-16,0 0-3 0,0 0-25 0,0 0-25 15,-7 6 25-15,7 4 47 0,0 4-7 16,0 3-25-16,0 2-13 0,0-1-2 16,0 1-2-16,0 0-16 0,0-1-23 15,0 1-36-15,-3-3-7 0,-3-2-18 16,2 0-23-16,-1-4-4 0,3-2-9 0,0-5 5 15,1-2 23-15,1-1 110 16,0 0 82-16,0-3 91 0,0-5-170 0,0-1 32 16,3-3 12-16,-2 0 0 0,3-2 14 15,2-1 20-15,3 0 0 0,2-1-25 16,1-1 0-16,4 1-31 0,2 0-10 16,-2 3 32-16,1 0 2 0,-2 5-5 15,-5 2-4-15,-1 4-40 0,-5 2-25 0,5 0 19 16,-2 5 6-16,7 4 43 15,-2 1-28-15,2 1-15 0,1 2 0 0,-3-1 0 16,0 1-18-16,-2-1-4 0,0 1-9 16,-4-2-15-16,1 1-13 0,-4 1 3 15,0-2-6-15,-1-1-19 0,-2-3-18 16,0-2-15-16,1-2 14 0,-1-3 93 16,0 0 7-16,1 0 47 0,1-3 86 15,-2-3-36-15,3-3-69 0,2-4 15 16,0-1-5-16,-1-1-1 0,2 2 6 15,1 0 7-15,2 2-3 0,1 1-13 16,0 1-13-16,7 0-7 0,2 1-14 16,4 1-3-16,0-1-13 0,3 2-5 15,-6 2 5-15,-1 1-6 0,-3 3-2 0,-3 0-35 16,-3 5 46-16,-2 3 11 0,-2 2 2 16,-3 5-37-16,-3-2-10 0,0 4 4 15,0 0-10-15,-9-1-28 0,-2 3-77 16,-1-3-94-16,0-2-167 0,1 1-185 0,4-6-595 15</inkml:trace>
  <inkml:trace contextRef="#ctx0" brushRef="#br0" timeOffset="74980.88">4632 13765 1941 0,'0'0'719'0,"0"0"-314"0,0 0-6 16,0 0-11-16,0 0-117 0,0 0-112 0,0 0-75 15,0 0 3-15,0 0-35 0,0 0-52 16,0 0-22-16,8 2 22 0,-4 10 43 16,1 0-6-16,-2 4-3 0,-2 0-11 15,2 0-23-15,-2-1-21 0,1-1-16 16,-1-3-40-16,2 1-54 0,-3-1-55 16,0-2-91-16,0-2-61 0,0-1-82 15,0-2-88-15,0-2-275 0,0-2-722 16</inkml:trace>
  <inkml:trace contextRef="#ctx0" brushRef="#br0" timeOffset="75111.5">4696 13711 1365 0,'0'0'825'0,"0"0"-343"15,-2-77-145-15,-3 47-36 0,1 3-75 0,2 4-71 16,-2 6-36-16,2 5-34 0,1 7-54 16,1 3-31-16,0 0-101 0,-1 2-228 15,1 2-252-15,0 4 33 0,0 3-185 0,0-1-484 16</inkml:trace>
  <inkml:trace contextRef="#ctx0" brushRef="#br0" timeOffset="75492.17">4829 13777 767 0,'0'0'1310'0,"0"0"-840"15,0 0-119-15,0 0-72 0,0 0-85 16,0 0-38-16,0 0-55 0,0 0-47 15,0 0-38-15,0 0-13 0,0 0 13 16,-20 44 12-16,18-44 32 0,2 0 19 0,0 0 15 16,0 0 67-16,0 0 66 0,0-2-1 15,0-3-60-15,0-4-166 0,0-2-1 16,0-1-2-16,0-3-10 0,0 0-11 16,0 0 2-16,3 4 4 0,2 0 15 15,3 0 3-15,1 2 1 0,1 0 11 0,4 0 0 16,2 3 1-16,3-1-13 15,4 2-1-15,-1 0 0 0,2 2-2 0,2 1 3 16,1 2 10-16,-2 0 14 0,-2 0-8 16,-2 3 2-16,1 7 4 0,-6 0-1 15,0 1-21-15,-6 1-13 0,0 4-15 16,-3-2-9-16,-4 1-24 0,-3 0-7 16,0 3-3-16,-2 0-9 0,-6 2-44 15,-4 1-88-15,-1-2-93 0,-2-1-164 16,-1 0-120-16,3-5-560 0,-2 1-463 0</inkml:trace>
  <inkml:trace contextRef="#ctx0" brushRef="#br0" timeOffset="76987.02">5217 13705 238 0,'0'0'558'15,"0"0"-158"-15,0 0-12 0,0 0-15 16,0 0-55-16,0 0 5 0,0 0-39 16,0 0-8-16,0 0-21 0,0 0-55 15,-61-61-36-15,69 51-38 0,4 1-45 16,4-1-43-16,0 2-26 0,4-1-10 16,0 3 11-16,0 3 4 0,-1 1-17 0,-4 2-10 15,0 5 10-15,1 8 10 0,0 3 15 16,-1 2 9-16,-1 2 7 0,-5 1-7 15,-2 0-23-15,-6 1-11 0,-1-1-1 16,0 1 1-16,-7-3 13 0,0 2 2 16,-6-2-14-16,4-2-1 0,-1-2-15 0,2-3-13 15,0-3-31-15,4-4-30 16,1-1-11-16,3-4 2 0,0 0 98 0,0 0 22 16,3-5 161-16,1-5-130 0,2-5-21 15,4-3 5-15,-3-1 22 0,2 0 31 16,2-3 4-16,0 1-2 0,-3 0 13 15,1 1 3-15,2 1-3 0,-5 2-13 16,0 4-7-16,0 2-11 0,-1 4-13 16,-2 2-1-16,-1 4-8 0,-2 1-52 15,0 0-12-15,0 0-31 0,1 5-63 16,2 7-41-16,3 4 126 0,3 6 5 16,2 1-8-16,5 2-13 0,7-1-52 15,7 1-87-15,8-3-87 0,8-3-87 0,7-2-133 16,5-5-176-16,-14-3-607 0</inkml:trace>
  <inkml:trace contextRef="#ctx0" brushRef="#br0" timeOffset="77584.14">6420 13426 1564 0,'0'0'688'16,"0"0"-271"-16,0 0-82 0,0 0-19 15,0 0-39-15,0 0-94 0,0 0-63 16,0 0-36-16,0 0-14 0,0 0 5 15,0 0-69-15,29-15-6 0,-5 8-20 16,4 1 20-16,2-2 3 0,2 0 7 16,-1 2-10-16,2 1-22 0,2-2 10 0,0 5 9 15,2-2-146-15,-1 1-8 0,2 2-39 16,-7 1-77-16,-5 0-98 0,-6 0-125 16,-11 5-250-16,-5 0-627 0</inkml:trace>
  <inkml:trace contextRef="#ctx0" brushRef="#br0" timeOffset="77758.14">6590 13590 965 0,'0'0'1294'0,"0"0"-887"15,0 0-117-15,0 0 36 0,0 0-37 16,0 0-77-16,0 0-105 0,0 0-107 16,95-19-16-16,-49 9-2 0,2 1 14 15,2 1-49-15,-4 3-95 0,-3 3-55 16,-7 1-91-16,-4 1-158 0,-6 0-215 15,-10 3-662-15</inkml:trace>
  <inkml:trace contextRef="#ctx0" brushRef="#br0" timeOffset="78982.23">8563 12732 692 0,'0'0'1061'0,"0"0"-646"0,0 0-136 15,0 0-2-15,0 0-7 0,0 0-7 16,0 0-37-16,4-66-46 0,-2 58-44 15,-1-3-13-15,2 1-4 0,-1 1 19 0,-1 0-19 16,3 1-23-16,-4 3-3 0,3-1 9 16,-3 3 2-16,0 0 16 0,0 1 3 15,1 2-16-15,-1-1-16 0,0 1-5 16,2 0-4-16,-2 0-12 0,0 0 0 16,0 0-19-16,0 0-14 0,0 0-25 15,0 0-12-15,0 0-10 0,0 0-24 16,0 0-14-16,0 0-19 0,0 0-21 0,0 0-13 15,0 5-11-15,0 5-17 0,0 5 117 16,-3 4 12-16,1 5 0 0,-3 3-1 16,2 3 1-16,-3 3 11 0,-1-1 10 15,1 3-17-15,0-3 6 0,-2-1-10 16,5-3-1-16,0-3-33 0,2-3-3 16,1-4 13-16,0-5 24 0,0-3 1 15,0-2 20-15,0-3-18 0,1-3 10 0,1 1-11 16,-1-2 10-16,2 1 3 0,1 0 4 15,5 1 2-15,-2 1 16 0,6-1 5 16,3 0 4-16,1-2 3 0,8-1 21 16,5 0-21-16,8-4-38 0,9-2-11 15,8-3-27-15,7 0-13 0,2 0-33 0,4 0-58 16,-4 2-16-16,-4 4-22 16,-5 1-41-16,-7 2-35 0,-5 0-34 0,-9 0-36 15,-8 4-50-15,-11 0-77 16,-12 1-197-16,-3-1-560 0</inkml:trace>
  <inkml:trace contextRef="#ctx0" brushRef="#br0" timeOffset="79366.03">7760 13485 1562 0,'0'0'1596'0,"0"0"-1103"0,0 0-282 16,0 0-45-16,0 0-34 0,0 0-66 16,0 0-26-16,123-42 69 0,-57 32-59 15,16-2-22-15,12-2 80 0,8 1-93 16,9-1-13-16,6 0 51 0,0-1-38 15,2 1-3-15,-5 0-8 0,-6 1-4 16,-7 0-7-16,-12 2 7 0,-11 3 0 16,-10-1-37-16,-9 4-43 0,-13 1-6 15,-13 0-7-15,-12 4-26 0,-9 0-40 16,-9 0-33-16,-3 0 3 0,0 0 25 16,-6 0 5-16,-5 3 57 0,-6 2 12 15,-6 2-63-15,-5 1-101 0,-5 3-140 0,-4 3-118 16,-4 1-139-16,8-1-406 15</inkml:trace>
  <inkml:trace contextRef="#ctx0" brushRef="#br0" timeOffset="79836.39">7985 13818 1558 0,'0'0'1172'0,"0"0"-765"16,0 0-126-16,0 0-18 0,0 0 27 16,0 0-46-16,0 0-45 0,0 0-53 15,0 0-32-15,0 0-10 0,0 0-2 16,-9-57-44-16,9 57-28 0,-1 0-20 0,-1 0-10 15,1 0-31-15,1 0-18 0,-3 0-9 16,0 5-7-16,-1 1 13 0,0 5 15 16,1 2 9-16,0 0 1 0,3 4 5 15,0 1 22-15,0 0 10 0,6 2 9 16,2-2-7-16,2 0-11 0,-1-3 27 16,5 0 6-16,-4 0-13 0,2-3-2 15,-2-1-17-15,0-1-1 0,-4 2 2 16,-3-3 15-16,-3 3 35 0,0-2 39 15,-6 1 2-15,-7 1-11 0,0-1-19 16,-4-1-25-16,-3-3-8 0,2-1-22 16,-2-4-9-16,2 0-36 0,-1-2-47 15,0 0-45-15,-1-3-50 0,1-4-62 0,-1 0-63 16,1-1-121-16,-3-2-216 0,4-1-349 16,6 4-369-16</inkml:trace>
  <inkml:trace contextRef="#ctx0" brushRef="#br0" timeOffset="79999.42">7805 13905 417 0,'0'0'1406'15,"0"0"-955"-15,0 0-189 0,0 0-52 16,0 0-43-16,27-68-29 0,-17 56-7 16,2 1-16-16,1-1-29 0,4 1-42 15,5 0-40-15,1-2-3 0,7 3 1 16,2 0 20-16,2 0 19 0,1 2-18 16,-4 0-23-16,1 2-13 0,-4 2-152 15,-5 0-72-15,-2 2-52 0,-2 2-59 16,-4 0-96-16,-1 0-180 0,-4 4-89 0,-3 0 26 15</inkml:trace>
  <inkml:trace contextRef="#ctx0" brushRef="#br0" timeOffset="80270.39">8276 13754 640 0,'0'0'606'0,"0"0"-108"0,0 0-105 15,0 0-40-15,0 0-79 0,0 0-33 0,0 0-30 16,0 0-13-16,0 0-33 0,0 0-26 16,1 46-26-16,-2-34-40 0,-2 1-39 15,3 1-15-15,0 1-10 0,0-1-9 16,10 1-21-16,2 0 2 0,8 1 6 15,6-4 13-15,3-2 0 0,5-4 0 16,4-3-47-16,2-3 34 0,3-3 13 16,-1-7 1-16,0-1 28 15,-3-4 2-15,-6 0-6 0,-7-1 22 0,-10-2 80 16,-3 1 25-16,-12-2 38 0,-1-1-30 16,-14-2-37-16,-1-2-40 0,-9 4-40 0,-2 2-40 15,0 1-3-15,0 6-36 0,3 2-63 16,3 2-30-16,4 6-63 0,3 1-97 15,6 1-174-15,5 6-161 0,2 2-88 16,6 1-334-16,1-1-72 0</inkml:trace>
  <inkml:trace contextRef="#ctx0" brushRef="#br0" timeOffset="80544.23">8919 13743 1103 0,'0'0'797'15,"0"0"-188"-15,0 0-104 0,0 0-118 0,0 0-64 16,0 0-49-16,0 0-86 0,0 0-63 15,0 0-44-15,0 0-75 0,0 0 6 16,16 18-12-16,-6-8 19 0,7 4 3 16,3 1-4-16,3-3-15 0,6 1-2 15,3-4 0-15,1-3 15 0,4-2 8 16,1-2 47-16,-2-2 0 0,2-6-24 16,0-4-4-16,-3-1 43 0,-5-3 2 15,-1-1-2-15,-10 1-16 0,-6 0 31 16,-8 0 70-16,-5-3 29 0,-4-1-73 15,-10-2-94-15,-8-2-33 0,-4 1-51 16,-6 4-46-16,-3 6-43 0,-3 4-54 16,-1 7-93-16,0 1-141 0,-1 12-218 15,5 3-148-15,11-3-583 0</inkml:trace>
  <inkml:trace contextRef="#ctx0" brushRef="#br0" timeOffset="81168.75">10774 13010 2561 0,'0'0'1023'0,"0"0"-682"16,0 0-31-16,0 0 84 15,0 0-29-15,0 0-100 0,0 0-146 0,0 0-119 16,0 0 0-16,0 0-64 0,0 0-39 16,7-29 48-16,0 48 55 0,4 4 12 15,0 3-11-15,0 1-1 0,2 1 21 16,0 1-8-16,-3-3-13 0,0 2 0 15,-4-1 16-15,-3-1-16 0,-2-1-88 16,-1 0-40-16,0-3-46 0,-2 0-85 16,-4-2-73-16,-2-1-145 0,0-3-130 15,2-5-362-15,-4 1-744 0</inkml:trace>
  <inkml:trace contextRef="#ctx0" brushRef="#br0" timeOffset="81334.2">10655 13295 2274 0,'0'0'780'16,"0"0"-521"-16,0 0-151 0,0 0-19 16,0 0-29-16,77-66-46 0,-34 53-14 15,12 1-19-15,5 0 19 0,5 0-2 0,4 2-23 16,1 4-198-16,1-1-90 0,-1 3-186 16,-17 1-561-16</inkml:trace>
  <inkml:trace contextRef="#ctx0" brushRef="#br0" timeOffset="81688.34">11924 12715 2621 0,'0'0'741'0,"0"0"-373"0,0 0 3 16,0 0 27-16,0 0-16 0,0 0-89 0,0 0-74 15,0 0-70-15,0 0-64 0,0 0-45 16,-35-57-40-16,35 57-33 0,0 3-31 16,0 7-33-16,2 3 73 0,0 10 24 15,4 1 18-15,1 2-16 0,2 2-2 0,0 1 0 16,-2-3-12-16,4-1 9 0,-3-1 0 15,0-1-9-15,1-2 10 0,-2-4-50 16,-1-2-76-16,-2-2-55 16,1-2-77-16,-2-4-60 0,-2 0-91 0,0-3-84 15,2-3-30-15,-3-1-3 0,0 0-169 16,0-3-84-16</inkml:trace>
  <inkml:trace contextRef="#ctx0" brushRef="#br0" timeOffset="81982.28">11939 12755 1603 0,'0'0'1071'0,"0"0"-673"0,0 0-15 16,0 0 31-16,-21-71-34 0,19 53-92 16,2 2-63-16,0-1-44 0,5 0-53 15,5-1-42-15,7 2-28 0,6 2-31 0,4 2-12 16,7 2-12-16,5 4 22 0,4 3-25 16,4 3-1-16,-2 0-15 0,1 6-8 15,-5 5 15-15,-4 3 9 0,-4 1 12 16,-4 3-12-16,-6 2 1 0,-1-1-2 15,-8 1-13-15,-1 3-4 0,-6-1 18 16,-5 2 26-16,-2 0 5 0,-6-1-4 16,-10 0 0-16,-3 1 10 0,-7 0 8 15,-4-3 7-15,0-3-28 0,-2-3-24 16,3 0-19-16,3-3-75 0,4-2-55 16,1-1-59-16,1 0-49 0,-1 0-104 15,-1 2-165-15,-3-3-89 0,-1 3-194 16,3-3-738-16</inkml:trace>
  <inkml:trace contextRef="#ctx0" brushRef="#br0" timeOffset="82268.81">11395 13247 2566 0,'0'0'983'0,"0"0"-645"16,0 0 20-16,0 0-89 0,0 0-182 15,80-24-86-15,-19 9 2 0,21 0 27 16,22-3-30-16,11 0-3 0,9 0 3 16,0 1 25-16,-3-1 0 0,-7 1 12 15,-9 5-36-15,-7-1 1 0,-13 2 16 0,-10 5-18 16,-9 0-24-16,-12 0 22 0,-8 1-14 16,-8 2-33-16,-10 0-16 15,-5 0-21-15,-7 1-16 0,-7 0-16 0,-6 2-16 16,-2 0-11-16,-1 0-56 0,0 0-103 15,-6 6-174-15,-4 1 105 0,-6 4-246 16,3-2-618-16</inkml:trace>
  <inkml:trace contextRef="#ctx0" brushRef="#br0" timeOffset="82807.53">11893 13505 2407 0,'0'0'711'0,"0"0"-303"0,0 0-32 0,0 0-3 16,0 0-73-16,0 0-81 15,-1-69-84-15,15 62-68 0,7-4-61 0,6 5-6 16,6 1-18-16,9 2 18 15,1 2 12-15,-1 1-10 0,1 0 1 0,-7 1-2 16,-6 6-1-16,-7 0-24 0,-7 4 8 16,-4-1 13-16,-7 2-37 0,-2-1-30 15,-3 2-7-15,-5 1 34 0,-7 2 22 16,-4-1 2-16,-5 2-5 0,-2-3-16 16,-5 1-13-16,5-1-3 0,-1-2 1 15,2-3 24-15,8-2 9 0,2-2 19 16,5-4 0-16,4 0 2 0,3-1 1 15,0 1 25-15,0-1 9 0,2 0 12 16,5 0 7-16,6 0-16 0,6 0-3 0,11-2-7 16,8 1-2-16,3 1-24 0,1 0 27 15,-6 0-1-15,-6 3-26 0,-7 6 12 16,-9-2 39-16,-6 2-27 0,-7 0-22 16,-1 3 18-16,-7 1 43 0,-10-1 31 15,-6 2-18-15,-9 1-13 0,0-1-34 16,-5-3-30-16,1-1-2 0,0-3-16 0,2-3-16 15,3-1-2-15,0-3 8 0,4 0-15 16,4 0-36-16,3-3-38 0,4-2-48 16,5-3-45-16,2-1-64 0,6-4-125 15,3-2-214-15,4-3-452 0,5 4-431 16</inkml:trace>
  <inkml:trace contextRef="#ctx0" brushRef="#br0" timeOffset="83089.17">12418 13543 463 0,'0'0'1569'0,"0"0"-1041"15,0 0-59-15,0 0-15 0,0 0-94 16,0 0-105-16,0 0-112 0,0 0-65 0,0 0-44 16,0 0 0-16,47-7-12 0,-44 14 28 15,2 4-19-15,2 1-10 0,6 1-2 16,1 0 2-16,6 0 7 0,5-3 3 16,0 1 0-16,6-4 0 0,1-1 6 15,2-4 3-15,-2-2 33 0,0 0 65 16,-2 0-31-16,0-8-30 0,-5 0-26 15,-2-3-17-15,-3-1 9 0,-8 1 17 16,-5-3 35-16,-5-2 105 0,-2-2-70 16,-9-2-67-16,-7 0-54 0,-7 2-9 0,-3 3-60 15,-6 2-37-15,-4 5-27 0,-3 5-55 16,-3 3-65-16,-1 3-126 0,-3 7-234 16,1 3-201-16,14-1-434 0,-14 6-835 15</inkml:trace>
  <inkml:trace contextRef="#ctx0" brushRef="#br0" timeOffset="84455.25">6720 15202 2123 0,'0'0'666'16,"0"0"-365"-16,0 0 44 0,0 0 44 0,0 0-40 15,0 0-85-15,0 0-85 0,0 0-56 16,0 0-37-16,0 0-30 0,-25-22-29 15,38 17-27-15,11-2-55 0,10-2 18 16,8-2 19-16,6 1 16 0,6 1-32 16,2-1-9-16,0 3-65 0,-1 1-31 15,-6 2 3-15,-1 2-54 0,-8 0-65 16,-7 2-89-16,-8 2-102 0,-10 5-97 16,-12 4-222-16,-3-2-311 0,-17 11 359 0</inkml:trace>
  <inkml:trace contextRef="#ctx0" brushRef="#br0" timeOffset="84600.58">6903 15384 1380 0,'0'0'715'16,"0"0"-333"-16,0 0-85 0,0 0-12 15,0 0-122-15,0 0-111 0,0 0-50 16,0 0 58-16,0 0-6 0,0 0-54 0,92-2 0 16,-36-10-105-16,7-1-83 0,8-1-34 15,4 1-103-15,0 1-170 0,-17 3-325 16</inkml:trace>
  <inkml:trace contextRef="#ctx0" brushRef="#br0" timeOffset="85348.73">8389 14862 658 0,'0'0'788'0,"0"0"-346"16,0 0-156-16,0 0-5 0,0 0 19 16,0 0-39-16,0 0-50 0,0 0-20 15,0 0-20-15,0 0-16 0,-6-68 9 16,4 63 9-16,-1 0 24 0,2 3-8 16,-2 0-22-16,2 1-10 0,-1-1-22 15,-1 2-38-15,-3 0-45 0,-3 0-52 16,-8 7-16-16,-7 6 16 0,-8 4 1 0,-5 3 18 15,-3 5-8-15,1-1-11 0,4 2 0 16,3-2 29-16,5 2-26 0,3 0-1 16,6 1-2-16,4 0-25 0,5 1-3 15,6 0 4-15,3 0 9 0,6-1-4 16,13-2-2-16,4-3-10 0,7 0-24 16,7-4-3-16,4-4 9 0,2-4 15 15,2-6 23-15,-2-1 11 0,-2-3 40 0,-4-3 12 16,-7-3 3-16,-8-2-12 0,-5-2-3 15,-5 0 12-15,-5-2 12 0,-7 0-25 16,0-4-14-16,-7 0 11 16,-5 2 7-16,-8 0 3 0,1 4-46 0,-5 0-15 15,-4 6-46-15,1 1-31 0,-2 3-45 16,0 1-47-16,5 5-69 0,2 4-122 16,3 0-116-16,8 0-72 0,5 1-74 15,3-1-122-15,3-2-71 0</inkml:trace>
  <inkml:trace contextRef="#ctx0" brushRef="#br0" timeOffset="85712.13">8719 15048 1038 0,'0'0'986'16,"0"0"-500"-16,0 0-16 0,0 0-23 0,0 0-51 15,0 0-16-15,1-67-51 0,-7 63-77 16,0 0-40-16,-3 1-62 0,1 2-41 15,1 1-48-15,-2 0-40 0,-1 0-21 16,2 4-24-16,0 3 3 0,-3 1 6 16,5 4-16-16,0 0 7 0,3 1-4 15,3 2 7-15,0 0 0 0,3 1 2 16,6 0 7-16,5-1 0 0,4 1-12 0,3-4-41 16,7 1 16-16,2-4 20 15,3-2 29-15,2-4 0 0,-1-2-3 0,-3-1 3 16,-1-1 15-16,-6-6 16 0,-2-3 8 15,-6-1 10-15,-5-2 6 0,-5-1 6 16,-2-2-9-16,-4 0-3 0,-1-1-7 16,-9 2 10-16,-5-1-24 0,-1 2-28 15,-8 3-48-15,0 0-50 0,-5 4-66 16,3 2-53-16,0 3-97 0,7 2-177 16,6 3-109-16,6 4-132 0,6 3-379 15,1-4-231-15</inkml:trace>
  <inkml:trace contextRef="#ctx0" brushRef="#br0" timeOffset="86074.2">9331 14990 1783 0,'0'0'820'0,"0"0"-325"16,0 0-49-16,0 0-17 0,0 0-91 15,0 0-72-15,0 0-72 0,0 0-59 16,0 0-64-16,0 0-71 0,0 0-31 15,-7-32-67-15,7 35-49 0,0 4 17 16,0 4 84-16,1 1 9 0,8 1 0 16,1 1 25-16,6-2 12 0,1-2 22 15,5 1-21-15,1-4-1 0,4-2-44 0,0-1-8 16,4-1 24-16,-1-3 28 0,0 0 23 16,0-4 11-16,1-4 3 0,-5-1 0 15,0-1 16-15,-6-4-1 0,-4 1 10 16,-3-2 21-16,-7-2 6 0,-6-2-6 15,0 1-25-15,-6-2-24 0,-8-1-9 16,-5 3-25-16,-6 2-43 0,-4 2-21 16,-5 3-34-16,-1 5-37 0,-3 3-63 0,3 3-35 15,3 2-74-15,7 4-72 0,5 4-99 16,10 0-114-16,5 4-124 0,5-6-482 16</inkml:trace>
  <inkml:trace contextRef="#ctx0" brushRef="#br0" timeOffset="86443.32">9982 14878 1554 0,'0'0'981'0,"0"0"-668"0,0 0 39 0,0 0 96 15,0 0-22-15,0 0-77 0,0 0-87 16,0 0-74-16,0 0-45 15,0 0-39-15,13-53-40 0,-13 52-64 0,0 1-6 16,0 0-55-16,0 0-46 0,0 4-34 16,0 4 92-16,5 2 48 0,2 4-2 15,5 2-18-15,3-1 19 0,3 1 0 16,3-3 2-16,1 0 1 0,1-1 23 0,-1-5 4 16,-1 0-13-16,1-4 1 15,-3-2-1-15,-1-1 9 0,-3-1 19 0,-1-6 24 16,-4 0 10-16,-4-4 8 0,-3-1 16 15,-3-5-10-15,-2-1-27 0,-6-2-19 16,-4 0-28-16,-4 2-17 0,-3 0-27 16,-4 4-73-16,-4 3-43 0,-5 5-49 15,-4 5-72-15,-1 1-128 0,-3 6-190 16,2 6-203-16,9-2-722 0</inkml:trace>
  <inkml:trace contextRef="#ctx0" brushRef="#br0" timeOffset="87721.2">7956 15564 280 0,'0'0'1801'16,"0"0"-1322"-16,0 0-209 0,0 0 35 15,0 0 30-15,0 0-75 0,0 0-97 16,0 0-87-16,0 0-61 0,0 0-15 16,52-34-12-16,1 28 12 0,18 0 31 0,20-3-12 15,21-4 16-15,19 0 28 0,16-4-7 16,13 2 3-16,6-2-18 0,4 2 21 16,-3 2-28-16,-7 0-15 0,-8 3 5 15,-11 2-22-15,-17 0 36 0,-16 4-36 16,-17 2-2-16,-17-1-1 0,-15 2-10 15,-14-2 11-15,-10 1 19 0,-12 1 0 0,-6-2 18 16,-7 0 9-16,-4 1 19 0,-1 0 45 16,-4 0 29-16,-1-1-26 0,0 0-37 15,0-1-36-15,0 0-17 0,-1 0-23 16,-4 0-51-16,1 2-66 0,-4 2-67 16,-3 0-74-16,-3 0-103 0,-8 4-91 0,-5 7-63 15,-9 0-118-15,8-1-518 0</inkml:trace>
  <inkml:trace contextRef="#ctx0" brushRef="#br0" timeOffset="88137.2">8612 15676 2639 0,'0'0'699'0,"0"0"-391"0,0 0-37 15,0 0-1-15,0 0-43 0,0 0-75 16,0 0-69-16,0 0-70 0,0 0-13 16,0 0-25-16,0 0-6 0,-61-22-9 15,60 27-6-15,1 3 12 0,0 1 9 16,6 1 25-16,5 5 0 0,5 0 28 15,7 3 3-15,2 1-16 0,3 2-14 16,3 1 30-16,-2 1 0 0,-1-1 15 16,-5-2-9-16,-4 1 0 0,-3-3-6 15,-6 0 42-15,-4-3 10 0,-5 1 6 16,-1 0-19-16,-4-2-12 0,-9 0-9 16,-7-2 0-16,-6 0-7 0,0-3-14 15,-5-1-28-15,1-4 0 0,0-2-46 0,4-2-45 16,0 0-53-16,0-6-67 0,-1-6-63 15,1-3-68-15,3-5-212 0,0-4-257 16,7 5-701-16</inkml:trace>
  <inkml:trace contextRef="#ctx0" brushRef="#br0" timeOffset="88314.81">8528 15724 1580 0,'0'0'1116'0,"0"0"-775"15,0 0-63-15,0 0-8 0,0 0-96 16,0 0-98-16,62-68-76 0,-33 59-35 15,9-1 16-15,6 2 16 0,5-1-19 16,2 3-44-16,-4 4-36 0,-5 2-44 16,-9 0-77-16,-4 0-59 0,-12 5-78 15,-2 3-35-15,-8-2-183 0,-3 1-128 16,-2 0-34-16</inkml:trace>
  <inkml:trace contextRef="#ctx0" brushRef="#br0" timeOffset="88574.11">8997 15659 140 0,'0'0'460'0,"0"0"29"15,0 0 12-15,0 0-69 0,0 0-114 16,0 0-50-16,0 0 16 0,0 0-31 15,0 0-55-15,0 0-23 0,-67 76-30 0,59-60-56 16,-1-1-60-16,2 3-29 16,5 3-23-16,2-1 23 0,2 1 41 0,12-1 6 15,2 1-9-15,6-3 28 16,5-1 28-16,5-4-9 0,1-3-4 0,3-5-9 16,2-4 12-16,-1-1 61 0,0-3-3 15,-2-8-28-15,-2-3-28 0,-3-3-12 16,-4-2-16-16,-7-2-3 0,-5-2 12 15,-8-1 12-15,-6-1 7 0,-9 1-29 16,-12-1-19-16,-8 1-38 0,-7 4-49 16,-4 2-18-16,-5 3-46 0,2 5-61 15,1 5-53-15,5 4-75 0,8 1-141 16,6 1-113-16,11 7-152 0,8 1-418 0,4-2-41 16</inkml:trace>
  <inkml:trace contextRef="#ctx0" brushRef="#br0" timeOffset="88858.33">9435 15719 1596 0,'0'0'707'0,"0"0"-219"15,0 0-52-15,0 0-77 0,0 0-106 16,0 0-115-16,0 0-69 0,0 0-69 16,0 0-19-16,0 0-37 0,0 0 56 15,36 41 3-15,-16-26 19 0,9 1 3 16,4-1-24-16,3-2 1 0,3-3 17 15,0-2-3-15,0-4 0 0,-5-4 0 16,0 0 27-16,-7-4 17 0,-6-4 11 16,-6-2 19-16,-4 0 44 0,-8-3 42 0,-3-3-17 15,-3-1-39-15,-11-3-31 0,-3 1-43 16,-6-1-46-16,-3 2-10 0,-6 4-60 16,0 4 15-16,-4 3-55 0,-3 5-53 15,-4 2-109-15,1 2-166 0,2 9-185 16,0 2-169-16,11-3-617 0</inkml:trace>
  <inkml:trace contextRef="#ctx0" brushRef="#br0" timeOffset="89508.38">11263 14975 2240 0,'0'0'1028'0,"0"0"-691"0,0 0-37 16,0 0 32-16,0 0-12 15,-53-65-28-15,46 60-75 0,5 2-73 0,1 2-83 16,1 1-61-16,0 0-23 16,0 0-47-16,0 9-46 0,3 4 58 0,4 8 58 15,1 3 28-15,3 6-4 0,-2 1-6 16,-2 1-18-16,0 2-1 0,-1 0-17 16,-3-2 17-16,-2-1 0 0,-1-3-1 15,0-1-84-15,-7-1-52 0,-2-2-80 16,-4-3-113-16,-1-3-115 0,-2-3-131 15,-1-4-421-15,4-5-547 0</inkml:trace>
  <inkml:trace contextRef="#ctx0" brushRef="#br0" timeOffset="89646.61">11101 15262 2050 0,'0'0'702'0,"0"0"-355"0,0 0-79 0,0 0-74 16,37-72-125-16,-5 54-67 0,13-2-2 15,12-2-38-15,13 1-4 0,7 1-15 16,3 2 6-16,-1 4-19 0,-10 4-89 15,-6 2-132-15,-9 3-83 0,-12 4-131 16,-15-1-588-16</inkml:trace>
  <inkml:trace contextRef="#ctx0" brushRef="#br0" timeOffset="90197.18">12075 14612 2206 0,'0'0'620'16,"0"0"-325"-16,0 0 37 0,0 0 16 0,0 0-2 15,0 0-32-15,0 0-73 0,0 0-79 16,0 0-55-16,0 0-73 0,10-61-34 15,-10 61-55-15,2 5-6 0,-2 5 61 16,0 6 0-16,0 2 27 0,0 4 7 16,0 1 0-16,0 1 12 0,0 1-10 15,0-1-33-15,0 1 22 0,0 1-22 16,2-2-2-16,5 1 0 0,2-1-1 16,3-2 0-16,4 0 0 0,1-3-1 15,2-4-18-15,1-2-55 0,3-3-51 0,-1-5-7 16,2-4-4-16,3-1-18 15,-1-1-17-15,2-7 12 0,-4-2 11 16,-1-2 4-16,-3-1-1 0,-5-1-1 16,-2 0 38-16,-5 1 83 0,0 0 25 0,-4 2 28 15,0-1 23-15,-4 2 104 0,0-1 35 0,0 4 37 16,0-1 13-16,0 2-11 16,0 2-16-16,-2 1-20 0,2 1-31 0,0 2-65 15,0 0-65-15,-2 0-32 0,2 2-58 16,-1 5-30-16,-1 2 58 0,-1 4 29 15,2 4 0-15,-1 1-11 0,2 0 11 16,0 1-2-16,0-1-40 0,0 0-58 16,3-1-31-16,3-1-41 0,2-1-80 15,4-2-73-15,5-2-80 0,2 0-62 16,4-6-75-16,-4-2-425 0,9-3-500 0</inkml:trace>
  <inkml:trace contextRef="#ctx0" brushRef="#br0" timeOffset="90767.16">12744 14714 1790 0,'0'0'826'0,"0"0"-370"0,0 0-60 0,0 0-7 16,0 0-44-16,0 0-47 0,-2-66-67 15,2 63-59-15,0 2-43 0,0 1-90 16,3 0-39-16,7 1-73 0,3 8 61 16,6 5 12-16,5 4 33 0,1 3-8 15,-5 1-25-15,-3 0 0 0,-5-2-28 16,-4-2-73-16,-5-1-21 0,-3-1 11 15,-3-2-25-15,-9-3-43 0,-4 1-86 0,-6-3-37 16,-1-3-43-16,0-1-54 0,1-5 42 16,5 0 18-16,4-3 32 0,7-7 151 15,3-2 156-15,3-4 112 0,0-3 64 16,3-2 50-16,3-2 39 0,4-1-72 16,-1-1-17-16,7 2-41 0,-2 1-33 15,5 3 0-15,1 0-22 0,2 2-36 16,2 1-28-16,4 1-16 0,0 2-2 15,1 0 2-15,1 2 0 0,1 1 0 16,0 2-2-16,-2 1-14 0,3 2 0 0,-2 2-6 16,0 2 22-16,1 1 28 0,-6 0 42 15,-1 6-16-15,-4 4 0 0,-4-2-29 16,-5 4-9-16,-2 1 0 0,-1 0 12 16,-2 0 6-16,0 1-5 0,1 0-10 15,-1 2-17-15,4-2-2 0,2 0-1 16,3 1 1-16,3-2 12 0,5 2 7 0,4-3 3 15,5 1-3-15,1-4 6 0,2-1-12 16,1-5-11-16,-3-1 61 0,-3-2 69 16,-4 0-4-16,-7-7-1 0,-8-3 25 15,-3-2 57-15,-4-4 39 0,-4-5-49 16,0-2-50-16,-9-1-25 0,-2-4-36 16,-7 3-39-16,-2 2-38 0,-4 1-11 15,-7 2-31-15,-3 4-38 0,-5 2-38 16,-1 3-69-16,-4 9-50 0,1 2-68 15,-2 7-145-15,1 10-167 0,2 5-53 0,10-4-381 16,-15 15-395-16</inkml:trace>
  <inkml:trace contextRef="#ctx0" brushRef="#br0" timeOffset="91137.31">12189 15210 1507 0,'0'0'659'16,"0"0"-167"-16,0 0-20 0,0 0 5 0,0 0-64 16,0 0-79-16,0 0-129 0,0 0-100 15,0 0-59-15,0 0-46 0,0 0-13 16,73-32-11-16,-11 22 24 0,23-3 20 15,16 0 11-15,16-3 27 0,5 1-56 16,4 1 0-16,-7 1 8 16,-5 0-10-16,-10 1-28 0,-12 2-15 0,-10 2-40 15,-14 1-16-15,-15 0-46 0,-14 3 58 0,-14 2 12 16,-11 1-21-16,-8 1-12 0,-3 0 55 16,-3 0 53-16,0-2 21 0,-3 1-21 15,-3 0-85-15,-5 0-44 0,-5-1-29 16,-3 2-22-16,-4 0-43 0,-1 3-50 15,-5 4-52-15,-3 4-105 0,-4 2-161 16,7-2-236-16,-24 13 48 0</inkml:trace>
  <inkml:trace contextRef="#ctx0" brushRef="#br0" timeOffset="91666.84">12453 15413 1646 0,'0'0'700'0,"0"0"-261"16,0 0-54-16,0 0-47 0,0 0-91 16,0 0-74-16,80-55-37 0,-55 49-33 15,-1 1-19-15,6 1-3 0,-2 2 2 16,4 2-11-16,-2 0-23 0,0 6-15 15,-4 2-12-15,-6 3-22 0,-4 0-19 16,-6 1-18-16,-3 1-6 0,-4 0 12 0,-3-2 9 16,0 2 22-16,-8 2 1 0,-5-3 27 15,-3 1-3-15,-6 1-13 0,-1-2-10 16,1-1-2-16,-1 0-31 0,3-2-34 16,7-3 6-16,2 0 19 0,2-3 18 15,6 0 4-15,3-2 5 0,0-1 7 0,0 0 6 16,0 0 16-16,0 0 15 15,6 0-30-15,7 2 11 0,1 0 38 0,8 1 6 16,5 1-16-16,-1 3-9 0,3 0 6 16,-6 1 21-16,0 0 23 0,-3 1-4 15,-8-1-25-15,-3-2-37 0,-5 2-14 16,-4 0 2-16,-3 0 40 0,-8 2 34 16,-8 0 15-16,-7 3-25 0,-6-1-12 15,-7-1-32-15,-3-1-23 0,0 0-15 16,1-3 3-16,6 0-7 0,4-3-23 15,5-4-13-15,5 0-16 0,1-2-5 0,5-6-41 16,0-3-89-16,2-4-48 0,0-5-110 16,7-3-192-16,6 0-197 0,0 4-648 15</inkml:trace>
  <inkml:trace contextRef="#ctx0" brushRef="#br0" timeOffset="92019.8">13343 15400 2152 0,'0'0'701'0,"0"0"-278"0,0 0-29 16,0 0-55-16,0 0-88 0,0 0-99 0,0 0-62 16,0 0-34-16,0 0-35 0,0 0-9 15,-29-6-12-15,27 12-31 0,-1 1 31 16,0 2 10-16,1 2 5 0,2 1-14 15,0 1-1-15,3 0-12 0,9 1 10 16,5-1 2-16,6 0 22 0,4-3 2 16,2-1 1-16,6-3 0 0,-1-3-10 15,1-3 0-15,-2-1 7 0,-3-7 12 16,-2-1 21-16,-7-4 40 0,-5-1 95 0,-7-4 17 16,-2-2-46-16,-6-4-49 15,-1 1-36-15,-11 0-37 0,-2 2-39 0,-7 3-6 16,1 3-63-16,-4 5-71 0,-3 2-67 15,0 4-82-15,2 4-188 0,-1 0-459 16,8 4-246-16,-6 4-1115 0</inkml:trace>
  <inkml:trace contextRef="#ctx0" brushRef="#br0" timeOffset="93881.25">7047 16977 2089 0,'0'0'576'0,"0"0"-357"15,0 0-46-15,0 0 73 0,0 0-99 16,0 0-119-16,0 0-27 0,0 0 31 16,92-34 28-16,-55 25 1 0,7-1-23 15,3 2-28-15,5-2-10 0,3 3-19 16,3 2-6-16,-1 1-51 0,-5 2-105 0,-3 2-116 15,-6 0-134-15,-11 5-268 0,-9-3-630 16</inkml:trace>
  <inkml:trace contextRef="#ctx0" brushRef="#br0" timeOffset="94047.22">7267 17190 1850 0,'0'0'1210'0,"0"0"-909"0,0 0-130 15,0 0 73-15,0 0-118 0,0 0-126 16,0 0-63-16,0 0 31 0,112-21 4 16,-52 8-89-16,6-1-54 0,8-1-93 15,-1 0-166-15,-15 5-378 0,25-5-883 0</inkml:trace>
  <inkml:trace contextRef="#ctx0" brushRef="#br0" timeOffset="100381.23">8791 16881 1074 0,'0'0'777'0,"0"0"-313"16,0 0-205-16,0 0-69 0,0 0-7 15,0 0-13-15,0 0-23 0,0 0-32 16,0 0-10-16,0 0 2 0,-61-32 23 16,57 28 2-16,1 2 3 0,1-3 7 15,1 3 8-15,1-2-14 0,0-1-18 16,0 0-22-16,0-2-4 0,0 1-21 0,3-2-22 15,7 0-27-15,4 1-22 0,5 0-37 16,4 1-6-16,9 1 4 0,4 0 2 16,1 3 0-16,2 2 9 0,-1 0-10 15,-4 4 36-15,-2 5 1 0,-4 4-27 16,-6 4 10-16,-3 2 17 0,-9 4 1 16,-5 4 13-16,-5 3 27 0,-5 3-37 15,-9 3 25-15,-9 1 15 0,-6 3-31 0,-4 1 1 16,-2-4 44-16,-2-2-56 15,4-4 1-15,3-6-2 0,6-5 1 0,6-4-1 16,3-4 1-16,5-5 18 0,6-1-4 16,1-4 9-16,3-2 16 0,0 0 12 15,0 0 4-15,0 0 60 0,4-2 33 16,9-5-112-16,6-3-37 0,13-3-70 16,9-4 9-16,7 1-3 0,7-1-16 15,1 1-21-15,-4 2-40 0,0 3-50 0,-5 0-54 16,-6 2-143-16,-5 1-79 0,-6 2-112 15,-3-2-215-15,-11 4-684 0</inkml:trace>
  <inkml:trace contextRef="#ctx0" brushRef="#br0" timeOffset="100840.66">9319 16814 2480 0,'0'0'695'0,"0"0"-304"0,0 0-126 16,0 0-6-16,0 0-38 0,-70-72-29 0,67 64-34 16,2 1-51-16,1 4-42 0,0-1-40 15,3 0-25-15,8 0-43 0,3-1-24 16,12 0 2-16,5 1 19 0,9-1-13 16,4 1-21-16,4 0 3 0,-2 0-4 15,-4 0 19-15,-4 2-29 0,-8 0 20 16,-7 2 27-16,-10 0 28 0,-5 0 6 15,-3 0 10-15,-5 0 45 0,1 0 5 16,-1 0-10-16,0-1 19 0,0 1 38 16,0 0-1-16,0 0 3 0,0 0 9 15,0 0 6-15,0 0 6 0,0 0-19 16,0 0-13-16,0 1-48 0,-3 3-40 16,0 6-31-16,-5 2 22 0,-1 9 9 0,-1 4 28 15,0 7 11-15,0 0-39 0,1 0-3 16,5-1 3-16,-1-2 24 15,4 0-3-15,1-4 0 0,0 0 13 0,0-3-4 16,4-2-14-16,-1-2-16 0,-1-1-2 16,1-2-1-16,-2-4-18 0,-1-2-58 15,0-3-43-15,0 1-37 0,0-3-35 16,0-1-53-16,-3-1-107 0,-3-2-97 0,-3 0-87 16,-2 0-222-16,1-4-582 0</inkml:trace>
  <inkml:trace contextRef="#ctx0" brushRef="#br0" timeOffset="100985.21">9449 17070 1449 0,'0'0'796'0,"0"0"-299"0,0 0-137 0,0 0-41 16,0 0-81-16,0 0-90 0,15-69-97 15,11 56-51-15,7-2-18 0,8 1-4 16,3 2-1-16,2 0 23 0,3 3 0 16,-3 1 0-16,-6 4-101 0,-2 4-140 15,-5 0-100-15,2 0-148 0,-4 0-269 16,-6 3-796-16</inkml:trace>
  <inkml:trace contextRef="#ctx0" brushRef="#br0" timeOffset="101649.29">10089 16861 1753 0,'0'0'1294'0,"0"0"-886"16,0 0-98-16,0 0 77 0,0 0-57 16,0 0-56-16,0 0-84 0,0 0-86 15,0 0-67-15,0 0-34 0,0 0-3 16,-16-30-55-16,16 36 24 0,0 4 31 16,0 2 28-16,0 1-4 0,0 1-21 15,0 1 0-15,0 0-2 0,0 1-1 16,-3 0-3-16,0-1-15 0,0 1-13 0,1-2-5 15,-1-1-10-15,0-3-25 0,0-4-30 16,3-1-13-16,0-2 25 0,0-3 76 16,0 0 13-16,0-1 124 0,0-6-8 15,0-4-66-15,6-3-11 0,-2-6 7 16,0 0-6-16,4-2 6 0,-1-1-9 0,3 2 6 16,0 2-19-16,0 3-9 0,1 1-14 15,1 3-1-15,2 2-18 0,1 1 0 16,2 3-10-16,-1 0-2 0,1 4-4 15,-2 2 0-15,-1 0-11 0,-1 5 45 16,-1 4 25-16,4 4-22 0,-3 1 9 16,1 0 0-16,-4 0-9 0,0 0-3 15,-4-3-6-15,-2 0-27 0,-1-1-13 16,-3-3 9-16,0-2 3 0,0 1 10 16,0-3-13-16,0 0-34 0,-1-2 0 0,-1-1 13 15,2 0 54-15,-1-2 4 0,1-8 16 16,-2-2 12-16,2-6 2 0,0-2 11 15,2 0 14-15,5-1 25 0,3 3-3 16,3 1-19-16,2 3 0 0,2 2-34 16,3 1-24-16,3 4-2 0,0 1-13 15,0 3 12-15,0 3-18 0,-1 0-16 16,-2 6 37-16,-4 4 9 0,3 2 9 16,-8 1-18-16,-1 0-11 0,-3 2-16 0,-5 2-16 15,-2-1 18-15,-2 1 13 0,-9 1 9 16,1-1-34-16,-3 0-55 0,-3-1-109 15,4-1-156-15,0-3-165 0,4-1-151 16,1-5-531-16,7-1-554 0</inkml:trace>
  <inkml:trace contextRef="#ctx0" brushRef="#br0" timeOffset="102166.79">10755 16791 1289 0,'0'0'1272'0,"0"0"-796"0,0 0-134 0,0 0-16 16,0 0-33-16,0 0-89 15,0 0-95-15,0 0-53 0,0 0-22 0,0 0 3 16,0 0-35-16,10-3 26 0,-7 10 62 16,-2 2-10-16,2 1-6 0,-3 0-13 15,0 2-15-15,0-3-3 0,0 0-12 16,-1-1-13-16,-2-2-18 0,0-1 1 16,0-1-1-16,0-2-67 0,3-2-38 15,0 0 22-15,0 0 83 0,0-6 83 16,3-4-58-16,3-4-24 0,1-4 11 15,5-4 10-15,0 1 9 0,2 1 8 16,1 1 10-16,-2 6 13 0,-1 2-10 0,2 4-19 16,-2 2-33-16,1 4-24 15,3 1 24-15,2 0 0 0,1 6 43 0,3 1-30 16,-4 2-13-16,-2 0-22 0,-1 0 10 16,-7 0 11-16,0 0-2 0,-4-1-12 15,-1 1-16-15,-2 0 4 0,2-1 8 0,-3 1-5 16,0-2-10-16,0 0-12 0,0-2-6 15,-3 0-19-15,2-2-18 0,1-3 6 16,0 0 83-16,0-2 12 0,5-5 90 16,1-5-83-16,4-3 17 0,3-2 17 15,2-2 8-15,-2 0 13 0,4 1 20 16,-1 3-26-16,-2 2-29 0,-2 4-14 16,5 2-25-16,-1 1-27 0,4 5-3 15,2 1-7-15,1 3 13 0,-3 5 11 16,-1 6 1-16,-5 2 12 0,-5 4-30 15,-8 2-19-15,-1 3 24 0,-5 1 4 16,-7 0-16-16,-3-1-37 0,-5 0-64 0,-1-1-162 16,-5 1-154-16,3-1-174 0,1-6-143 15,-10 4-897-15</inkml:trace>
  <inkml:trace contextRef="#ctx0" brushRef="#br0" timeOffset="103656.23">11661 16726 668 0,'0'0'1023'0,"0"0"-585"0,0 0-136 16,0 0-12-16,0 0 28 0,0 0 24 15,0 0-60-15,0 0-64 0,0 0-29 16,0 0-21-16,0 0-25 0,-63-38-34 0,63 38-23 16,0 0-27-16,0 0-19 0,0 0-38 15,0 0-2-15,0 0-25 0,0 0-33 16,7 0-35-16,5 5 34 0,8 3 58 16,7 2 1-16,6 2 22 0,3-2-7 15,2 1-11-15,5 1 14 16,-4-3-4-16,0 0-14 0,-4-3-34 0,-7 1 34 15,-2-3-15-15,-7-2-25 0,-6 0 12 16,-3-1 3-16,-4-1 25 0,-3 1 15 16,-2-1 32-16,-1 0 24 0,0 0 40 15,0 0 12-15,0 0 3 0,0 0 15 0,-1 2-40 16,-6 3-55-16,-5 2-29 16,-3 5-16-16,-5 2 0 0,-3 4 0 15,-1 3 2-15,2 1 12 0,-2-2-12 0,-1 2-3 16,5-1-13-16,1-2-11 0,4-1-46 15,4-1-77-15,3-2-77 0,3 0-104 16,5 0-147-16,0-2-126 0,8-3-86 0,0-3-516 16</inkml:trace>
  <inkml:trace contextRef="#ctx0" brushRef="#br0" timeOffset="104282.26">12382 16654 1148 0,'0'0'1676'0,"0"0"-1119"0,0 0-212 16,0 0-37-16,-35-66-60 0,35 51-90 16,6 3-62-16,8-1-47 0,4 2-27 15,6 4-22-15,5 1-15 0,4 5 2 16,0 1-11-16,2 9-26 0,-2 4 7 15,-5 5 18-15,-5 1-3 0,-9 0-3 0,-4 1 7 16,-9-2 24-16,-1 0 41 0,-11 1 15 16,-3 2 8-16,-6 2-11 0,-5 0-25 15,-4 3-25-15,2 0 37 0,-1-1 9 16,4-1-47-16,5-6-2 0,6-3-21 16,7-5-4-16,3-3 3 0,-1-3 7 15,4-2 3-15,0-1-19 0,7-1-12 0,6 0 43 16,10-3-1-16,5-7-13 0,6-2-45 15,4-5-71-15,2-4-50 0,3-2 0 16,2-2 76-16,1-4 29 0,-2-1 28 16,-2 1-13-16,-4 4 44 0,-8 5 16 15,-8 6 66-15,-8 6 48 0,-9 6 17 16,-5 2 68-16,0 0-13 0,-8 0-37 16,-6 0-66-16,-3 0-24 0,-5 1 15 15,-4 2-7-15,2 3-27 0,5-1-18 0,6 1-10 16,3-1-12-16,6 2-19 0,2 0-15 15,2 3 3-15,3 0 13 0,7 3 2 16,5 1 16-16,5 0 0 0,7 0 0 16,5-1 4-16,5 0 20 0,4-4-5 0,-1-2 5 15,2-5 13-15,-5-2 0 0,-4 0-22 16,-7-8-3-16,-7-2 16 0,-5-2 5 16,-6-1 23-16,-7 0 2 0,-1-4 9 15,-11 0 15-15,-8-1-9 0,-4 1-70 16,-2 2-3-16,-4 4-58 0,-1 6-91 15,0 4-35-15,1 1-55 0,5 10-92 16,5 4-233-16,6 4-138 0,6-4-372 16,5 11-533-16</inkml:trace>
  <inkml:trace contextRef="#ctx0" brushRef="#br0" timeOffset="104956.39">13571 16567 2003 0,'0'0'1185'0,"0"0"-682"0,0 0-113 16,0 0-16-16,0 0-109 0,0 0-111 15,0 0-69-15,0 0-85 0,0 0-46 16,0 0-86-16,0 0-2 0,-23-3 134 16,23 16 31-16,0 0-10 0,1 1 10 15,1 0 0-15,-1 1-13 0,-1-1-15 0,0-2 13 16,2 0-16-16,-2-2 0 0,0-3-43 16,0-2-43-16,0-3-22 0,0 0-19 15,0-1-28-15,0-1 74 0,0 0 81 0,0-3 84 16,1-4 15-16,2-6-55 0,1-4-4 15,3-2 6-15,1-3 10 0,3 2 12 16,-1 0-4-16,3 5-8 0,-1 2-7 16,1 2-21-16,-2 4-13 0,0 2-15 15,1-1-2-15,-3 2-23 0,4 3 1 16,-4 1 5-16,1 0-14 0,1 4 33 16,2 4 15-16,0 3 9 0,3 3-21 15,-1 2 9-15,-3 0-9 0,0-1 0 16,-3-2 8-16,-1-2-11 0,-5-1-24 15,1-4-4-15,-4-1 3 0,0-1 23 16,0-1 2-16,0-2 3 0,0 0 1 0,0-1-2 16,0 0-2-16,0 0-12 0,0 0 12 15,0-2 31-15,0-6 6 0,2-4-35 16,4-3 1-16,1-3 15 0,7 0-15 16,1 1 16-16,0 2 2 0,3 3 10 15,1 3-3-15,-1 2-16 0,1 1-12 16,3 2 0-16,1 2-1 0,-2 2-27 0,4 0-5 15,-1 5 33-15,-2 5 15 0,-2 4-15 16,-1 3-1-16,-6 2-27 0,-5 1-48 16,-5-1-1-16,-3 2 18 0,-1-3 19 15,-9 0-12-15,-2-2-41 0,-1-2-90 16,-3 0-155-16,2-1-127 0,-2-1-139 16,6-5-581-16,-3 3-505 0</inkml:trace>
  <inkml:trace contextRef="#ctx0" brushRef="#br0" timeOffset="105482.93">14342 16586 2210 0,'0'0'823'15,"0"0"-304"-15,0 0-93 0,0 0-75 0,0 0-116 16,0 0-87-16,0 0-72 0,0 0-76 16,0 0-47-16,0 0 8 0,0 0 2 15,6-7-37-15,-6 13-34 0,-3 2 80 16,0 2 9-16,0 3-6 0,-3 0-3 15,3-2-40-15,1 0-69 0,0-3-77 16,2 0-28-16,0-3-46 0,0-1-12 16,0-3 79-16,0-1 192 0,7 0 29 15,0-5 125-15,4-5-35 0,0-1 57 16,3-4 22-16,-2 0-4 0,1-1 28 0,-3 2 14 16,0 2-49-16,2 0-43 0,-4 3-34 15,1 2-7-15,1 2-21 0,-3 2-19 16,2 1-34-16,-2 1-9 0,2 1-2 0,-2 0 11 15,0 4 28-15,2 1-6 16,-1 2-22-16,0 3 0 0,-1 0-1 0,-1 0 0 16,-2 1 1-16,2-2 1 0,-2 1 2 15,-3-3 12-15,2 1-13 0,-1-3-2 16,-2-1-15-16,0-1-7 0,0-1-2 16,0-2-17-16,0 0 41 0,1 0 13 15,1 0 24-15,2-5 71 0,3-4-62 16,3-4-43-16,2-2 28 0,2-1 27 15,1-1 16-15,2 3 3 0,-3 2 18 16,-2 2-40-16,-1 6-28 0,-2 1-27 0,-2 3-36 16,3 0-26-16,0 1 35 0,2 5 27 15,1 5 3-15,-3-1-3 0,0 3-24 16,-3 1-21-16,-2 1-35 0,-4-1-16 16,-1 1-30-16,0 0-19 0,-6 2-76 15,-5-2-96-15,-7 0-100 0,-5-1-91 16,3-4-540-16,-13 5-783 0</inkml:trace>
  <inkml:trace contextRef="#ctx0" brushRef="#br0" timeOffset="108340.4">18893 12484 29 0,'0'0'610'0,"0"0"-160"16,0 0-105-16,0 0-10 0,0 0 3 0,0 0-47 16,0 0-23-16,0 0-1 15,0 0 9-15,-53-5-21 0,48 5-24 0,1 0-48 16,3 0-45-16,-1 0-40 0,1 0-20 15,-1 0-22-15,2 0-10 0,0 0-15 16,0 0-15-16,0 0-16 0,0 0-11 16,3 0-5-16,6 1 16 0,5 2 102 15,9-1-3-15,3-2-24 0,7 0-20 16,0 0-12-16,4-5-18 0,-3-3-10 16,-1 0 1-16,-2-2-4 0,0 0-12 15,-5 1 0-15,-1-3-19 0,-4 1 16 16,-3-2 3-16,-3 0 19 0,-6-2 15 15,-2 1-13-15,-4-2-6 0,-3-1 31 16,0 2-9-16,-3-1-9 0,-7 3 2 0,-1 1-5 16,-4 1-24-16,1 5-1 15,-6 1-25-15,-2 3-2 0,-4 2-1 0,-5 0 4 16,-3 6 22-16,-2 4 2 0,-1 2 0 16,-1 2 15-16,3 1 6 0,4 2-19 15,6 0-2-15,5 1-19 0,6 0-5 0,5 1-4 16,7 3 3-16,2 0-2 0,2-1-7 15,10 3 19-15,5-2 13 0,6-2 2 16,5-1-1-16,2-2-17 0,1-4 9 16,4-1 9-16,1-3 28 0,3-3-28 15,1-3-56-15,4-3-24 0,0 0-53 16,2-2-146-16,2-3-63 0,-3 0-44 16,-5-1-87-16,0-2-126 0,-12 3-420 15,8-3-309-15</inkml:trace>
  <inkml:trace contextRef="#ctx0" brushRef="#br0" timeOffset="108956.2">19611 12436 1843 0,'0'0'732'16,"0"0"-349"-16,0 0-50 0,0 0 38 16,0 0-56-16,0 0-55 0,0 0-95 15,0 0-72-15,0 0-56 0,0 0-37 16,0 0 0-16,-46 0 0 0,43 12 24 15,-2 1 3-15,1 1 1 0,0 0-12 16,-1 1-13-16,1 0 9 0,-1-1-9 16,0 1 9-16,1-1-12 0,-1-1-17 15,2-1-14-15,0-2-3 0,2-2-3 16,0-3-9-16,1-3-4 0,0 1 1 16,0-3 33-16,0 0 16 0,0 0 44 0,0-3 61 15,0-3 52-15,5-3-105 0,1-2-6 16,-1-5 0-16,3 2 7 0,-1-2-1 15,2 0-19-15,1 0-5 0,0 4-16 16,0 0 3-16,1 1 4 0,1 4-4 16,1 2-13-16,-1-1 0 0,4 4-2 0,-2 2-15 15,2 0-4-15,-1 0-8 0,0 4-4 16,-2 5 8-16,0 3 22 0,-1 1 0 16,-3 3-2-16,0-1-25 0,-3 1 4 15,-3-2 8-15,-1 0 14 0,-2-4 2 16,0 1 0-16,0-5 1 0,0-1-1 15,0 0 0-15,0-4 3 0,0-1 18 16,0 0 13-16,0 0 2 0,0 0-20 0,0 0-1 16,0 0 22-16,0-1 36 0,3-6 12 15,2-2-71-15,2-4-14 0,5-4 0 16,3-2 0-16,3 0 3 0,2 0 15 16,2 2-18-16,3 2 18 0,0 7-15 15,1 1-3-15,0 2-15 0,0 3 15 16,-3 0 1-16,0 2 14 0,-3 4-12 15,-4 3 19-15,0 5-22 0,-3 1 0 0,-3 1-16 16,0 2-5-16,-5-2-13 16,-2 1-8-16,-3-2-4 0,0 3-12 0,-8-2-15 15,-4 1-19-15,-2-1-28 0,-3 2-80 16,0-2-125-16,-2-1-194 0,5-2-136 16,2-3-411-16,4 0-643 0</inkml:trace>
  <inkml:trace contextRef="#ctx0" brushRef="#br0" timeOffset="109160.35">20238 12564 2329 0,'0'0'703'0,"0"0"-288"15,0 0 15-15,0 0-1 0,0 0-104 16,0 0-135-16,0 0-79 0,0 0-47 16,0 0-30-16,0 0-34 0,12-12-15 0,-10 15-12 15,-1 3 24-15,2 3 3 16,2 3 0-16,-2 2-9 0,1 0-83 15,-3 0-65-15,2 1-43 0,-1 0-70 0,-1-3-128 16,-1 3-141-16,0-2-38 0,0-4-405 16,0 0-474-16</inkml:trace>
  <inkml:trace contextRef="#ctx0" brushRef="#br0" timeOffset="109281.47">20413 12454 1622 0,'0'0'701'0,"0"0"-266"16,0 0-59-16,11-83-60 0,-10 66-123 15,2 3-120-15,-2 2-73 0,-1 6-76 16,0 3-44-16,0 3-113 0,0 2-180 16,0 5 59-16,-4 5-229 0,3-2-549 15</inkml:trace>
  <inkml:trace contextRef="#ctx0" brushRef="#br0" timeOffset="109568.92">20529 12537 23 0,'0'0'974'0,"0"0"-538"16,0 0 3-16,0 0-21 0,0 0-59 15,-9 66-118-15,9-60-71 0,0-3-38 0,-1 0-14 16,1-2 31-16,-2-1 57 16,2 0 31-16,0 0-8 0,0 0-29 0,0-4 16 15,0-3-80-15,0-4-102 0,3 2-34 16,6-6 0-16,2 2-3 0,5-1-19 16,4 0 4-16,6 0 6 0,3 1 9 15,1 1 2-15,3 4-17 0,-2 1-16 16,-2 4 10-16,-1 2 23 0,-2 1-13 15,-1 2-17-15,-1 5 31 0,-4 3 38 16,-3 2-38-16,-5 1-12 0,-3 0-59 16,-5 1-47-16,-4 1 6 0,0 1 28 15,-2-1 0-15,-7 0-46 0,0-2-109 0,-2 1-141 16,0-2-126-16,4-3-296 0,0 0-942 16</inkml:trace>
  <inkml:trace contextRef="#ctx0" brushRef="#br0" timeOffset="109989.53">21023 12512 1190 0,'0'0'1566'16,"0"0"-1097"-16,0 0-47 0,0 0-35 15,0 0-55-15,1-65-57 0,-1 59-41 16,-1 4-57-16,1 0-79 0,0 2-98 16,-2 0-44-16,2 0-45 0,0 7-51 15,0 3 23-15,-1 3 86 0,1 4 10 16,0 0-4-16,4 1 7 0,5-1 15 15,4-2 3-15,4 0-28 0,3-2-43 16,-1 0-28-16,4-2-37 0,-1-3-39 0,-2-1-7 16,0-3 72-16,2-4 110 15,-5 0 19-15,2-1 84 0,-3-6 55 0,0-2 7 16,-2-2 21-16,0-1 8 0,-2-2 0 16,-1 0-26-16,-2-1-19 0,-2 2-15 15,-1 3-18-15,-3 4-34 0,0 2-7 16,-3 2-8-16,3 2-40 0,-3 0-27 15,0 0-30-15,0 0-34 0,0 8-51 0,0 6 9 16,0 6 100-16,-3 4 6 0,-3 4 36 16,-4 2-30-16,-2 2-6 0,-3 1-30 15,-1-3 18-15,-3 1 12 0,-2-2 0 16,-2-3 0-16,-4 0-24 0,-1-3-40 16,-6-2-67-16,-1-6-65 0,-1-2-31 15,0-6-87-15,-1-3-83 0,1-4-136 16,2 0-119-16,11-4-569 0,-8-5-397 0</inkml:trace>
  <inkml:trace contextRef="#ctx0" brushRef="#br0" timeOffset="112362.6">17512 12176 391 0,'0'0'766'0,"0"0"-255"0,0 0-108 0,0 0-92 16,0 0-30-16,0 0-11 0,0 0-14 16,0 0-36-16,0 0-54 0,0 0-34 15,0 0-21-15,-56-1-4 0,55 1 6 16,1 0 13-16,0 0 23 0,0 0 9 16,0 0 6-16,0 0-4 0,0 0-7 15,0 0-15-15,0 0-29 0,0 0-29 16,0 0-26-16,0 0-23 0,0 0-28 0,0 0-3 15,0 0-15-15,0 0-7 0,0 1-2 16,0 1-6-16,0-1-10 0,0 4 0 16,0 1 40-16,0 4 12 0,0 1-12 15,0 2 0-15,1 0 0 0,1 0-1 16,-2 1-1-16,1-1-1 0,1 1-9 16,0-1 11-16,-2 1 0 0,3 1 0 15,0 0 1-15,-1 2 2 0,-1 1 0 0,1 0 1 16,2 0 9-16,-3 3 1 0,2 1-2 15,0 2-11-15,-2 1 0 0,2 2 1 16,-3 0-1-16,0 2 0 0,0 4 0 16,0-1 0-16,0 3 1 0,0 1 11 15,0 0-12-15,0 0 0 0,0 1-2 0,0-1-1 16,0 0-12-16,0 0-1 16,-1 0 14-16,-1 2 1 0,1-1-10 0,-1-1 10 15,2 4 0-15,0-3-12 0,0 3 11 16,0-1 1-16,0 1-11 0,0 1 0 15,0 0-1-15,3 3-11 0,-3 1 9 16,2 1 15-16,-1 2-15 0,1 1 17 16,-1-1-4-16,-1 1 1 0,2 1-2 15,-1 0-9-15,-1-1 12 0,2-2 2 16,-2 1 0-16,0-2-2 0,1-1-3 16,-1-1 0-16,2 0 3 0,-1 1-12 15,3-2 11-15,-2 2 1 0,2-1 0 16,-3 2 1-16,2 0-2 0,0 0 3 0,0 1-4 15,0 0 2-15,1 1-3 0,-1 1 0 16,2 0-16-16,0-2 17 0,-1 1-1 16,2 1-8-16,0 0 11 0,1-1 2 0,0 1 1 15,-1 0 16-15,0 2-19 0,1-1-16 16,1-1 14-16,1-1 0 16,-1 1 2-16,-1 3-3 0,0-2 3 0,3 3 0 15,-3-1 2-15,-1-1-2 0,0 1 2 16,1 0 1-16,-1-2 0 0,-2 2 0 15,2-2 10-15,-3 0-13 0,3 0 11 16,-1 0-10-16,-3-2 12 0,1 2-12 16,0 0 1-16,-2 2 0 0,2 0-1 15,-2-1-1-15,2 1 13 0,0 0-13 16,-1 1-3-16,1 1 2 0,0-1 1 0,2-1 0 16,-1-1 16-16,-1-1-14 0,2-2 1 15,1-2-1-15,-1-2 0 0,2-2 1 16,-1-2 0-16,1-1-3 15,-1-2 0-15,2-1-1 0,-2 1 0 0,2-1 1 0,-2-2 1 16,-1 0-1-16,1-2 2 0,-2-3 10 16,-1 0 0-16,0-3-9 0,0-2-1 15,-2-2-2-15,2-4-29 0,0-3-26 16,-1-3-21-16,-1-3-4 0,2-4-37 16,-1-3-15-16,-2 0-31 0,1-2-20 15,-1 0-42-15,2-5-36 0,-2-4-189 16,2 1-793-16,-2-13-823 0</inkml:trace>
  <inkml:trace contextRef="#ctx0" brushRef="#br0" timeOffset="113891.21">22188 12323 2207 0,'0'0'761'16,"0"0"-339"-16,0 0-86 0,0 0-15 0,0 0-43 15,0 0-45-15,0 0-45 0,0 0-23 16,0 0-27-16,0 0-50 0,-21-23-88 16,49 15-48-16,6-2-1 0,10 2 18 15,4 0 7-15,0 2-28 0,3 2-6 16,-3 3-28-16,-1 1-74 0,-4 0-66 15,-3 2-91-15,-4 3-115 0,-10 2-61 0,-10 1-79 16,-7 2-442-16,-7-3-385 0</inkml:trace>
  <inkml:trace contextRef="#ctx0" brushRef="#br0" timeOffset="114040.22">22381 12468 650 0,'0'0'1432'0,"0"0"-818"15,0 0-132-15,0 0-100 0,0 0-126 16,0 0-93-16,0 0-34 0,0 0-38 15,0 0-82-15,106-14-9 0,-39 1-34 16,12 1-47-16,7 0-146 0,3 0-73 16,-5 5-203-16,-20 2-503 0,18-2-1042 0</inkml:trace>
  <inkml:trace contextRef="#ctx0" brushRef="#br0" timeOffset="115078.53">23835 11637 408 0,'0'0'1992'0,"0"0"-1428"0,0 0-202 16,0 0-32-16,0 0 16 0,0 0-20 0,0 0-57 15,0 0-57-15,0 0-65 0,-11-66-40 16,11 66-21-16,0-1-25 0,0 1-34 16,0 0-15-16,0 0-12 0,0 0-30 15,0 0-4-15,0 4-24 0,0 6-39 16,3 8 97-16,3 5 0 0,0 5 0 0,3-2 0 15,-1 4 11-15,1-3-11 0,-2-1-36 16,1-2 36-16,0-2 34 0,-2 0-22 16,0-1-12-16,-1-2-1 0,0-2-11 15,0-3-1-15,1-3 10 0,-1-3 3 16,0 0 3-16,-2-4 13 0,-1 0-13 16,-1-2 15-16,1-2-6 0,-1 1 4 15,2 1-4-15,2-2 9 0,1 0 7 16,7 0 5-16,7 0 4 0,6 0-1 15,9 0-2-15,7-4-16 0,8-4-18 16,6 0-2-16,3 1 0 0,2-2 1 0,-3 1-23 16,-3 3-62-16,-9 2-69 0,-12 3-63 15,-9 0-65-15,-11 0-102 0,-6 7-131 16,-6-1-54-16,-2 4 33 0,0-3-277 16,-13 6-744-16</inkml:trace>
  <inkml:trace contextRef="#ctx0" brushRef="#br0" timeOffset="115383.63">23593 12328 2385 0,'0'0'699'16,"0"0"-323"-16,0 0-21 0,0 0-3 15,0 0-85-15,0 0-35 0,0 0-45 16,0 0-43-16,0 0-88 0,0 0-56 15,99-30-15-15,-40 19-1 0,17-1 1 0,8 1 12 16,12 1-14-16,6-1 17 0,4 1 29 16,7-2-29-16,0 3-15 0,-1 0-7 15,-5 3 22-15,-8-1 3 0,-10 2-3 16,-14 4-28-16,-13 0-54 0,-13 0 2 0,-13 1-25 16,-12-2-24-16,-9 2-32 0,-7-1-26 15,-5 1-17-15,-3 0-16 0,0 0-4 16,-4 0-43-16,-10 4-15 0,-6 2 25 15,-11 3-169-15,-8 4-210 0,8-1-424 16</inkml:trace>
  <inkml:trace contextRef="#ctx0" brushRef="#br0" timeOffset="115779.27">23819 12605 1311 0,'0'0'1360'0,"0"0"-892"15,0 0-139-15,0 0 41 0,0 0-6 16,0 0-60-16,0 0-100 0,0 0-69 16,0 0-52-16,0 0-31 0,0 0-25 15,11-36-27-15,-11 36-6 0,-3 1-37 16,0 2-6-16,-3 2 28 0,1 2 18 15,-1 1-13-15,3 3-11 0,1 3-7 16,2 1 3-16,0 5 10 0,8 2-1 16,3 2 10-16,3 0 12 0,0 1 27 0,1-2 16 15,-1-1 3-15,0 0-9 0,-3-3 2 16,-3-1-8-16,-1-1 6 0,-4-3-1 16,-3 0-5-16,0-1-10 0,-8 0-18 15,-7-2-1-15,-6 1-2 0,-7-3-29 16,-2-1-48-16,-3-3-88 0,-2-2-20 15,4-3-59-15,2-2-87 0,4-7-59 16,5-4-81-16,4-5-139 0,6-4-416 16,4 4-274-16</inkml:trace>
  <inkml:trace contextRef="#ctx0" brushRef="#br0" timeOffset="116192.01">23689 12727 430 0,'0'0'1577'0,"0"0"-1023"0,0 0-142 15,0 0-83-15,0 0-68 16,61-67-71-16,-40 54-80 0,5 0-44 0,6 2-25 15,3-1-38-15,2 4-3 0,2-1 0 16,3 7-16-16,-3 2 0 0,-5 0-6 16,-6 0 4-16,-10 2 15 0,-8 4-139 15,-4 0-127-15,-6 0 20 0,0 0 93 16,0-2 69-16,-3-1 65 0,0 0 22 16,2-1 3-16,0 1 48 0,-4 0 17 15,2 1 24-15,-1 1 36 0,-2 3 44 0,-1-1-17 16,1 5-16-16,0-1-35 15,-2 2-19-15,2 2-20 0,3 0-32 16,0-2-21-16,3 2-11 0,0-1 1 16,3-1 14-16,8-1 3 0,4-2 3 0,7-1 6 15,6-1 34-15,6-5 22 0,5-1-28 16,6-2-6-16,2 0 2 0,-1-6-5 0,-6-4-1 16,-7 0-9-16,-7 0 15 0,-10-4 38 15,-4 0 75-15,-6-3-27 0,-5-4-40 16,-1-3-28-16,-7 0-37 15,-9-3-5-15,-5 2-28 0,-3 5-15 0,-5 2 0 16,1 5-31-16,0 3-39 0,2 5-34 16,5 4-56-16,3 1-46 0,4 0-76 15,5 2-139-15,4 6-115 0,5 0-29 16,0 1-115-16,2-1-383 0</inkml:trace>
  <inkml:trace contextRef="#ctx0" brushRef="#br0" timeOffset="116478.42">24635 12623 365 0,'0'0'1721'0,"0"0"-981"0,0 0-142 0,0 0-108 16,0 0-89-16,0 0-79 0,0 0-85 0,0 0-91 15,0 0-92-15,0 0-54 0,-11 11-45 16,4-4-7-16,2 2 15 0,0 2 6 16,2 4-5-16,3-1 8 0,5-1 0 15,6 1 7-15,6-4-7 0,6 0 12 16,3-3 16-16,5-2 40 0,2-5 9 15,4 0 12-15,-1-2-15 0,3-6 6 16,-7-1-12-16,-3-2 30 0,-8 0 28 16,-9-2 39-16,-6-1 63 0,-6-3-64 15,-3-2-72-15,-9-2-34 0,-4 1-14 16,-4 2-16-16,-3 2-45 0,-3 6-73 16,1 5-61-16,-2 5-77 0,-2 0-120 0,-1 7-230 15,1 5-185-15,6-1-307 16,-8 5-538-16</inkml:trace>
  <inkml:trace contextRef="#ctx0" brushRef="#br0" timeOffset="117573.63">25992 11803 2291 0,'0'0'1088'0,"0"0"-607"0,0 0-58 16,0 0-12-16,0 0-61 16,0 0-64-16,0 0-64 0,0 0-98 0,0 0-106 15,0 0-18-15,0 0-57 0,-46-45-34 16,58 62 48-16,2 6 43 0,3 7 3 15,3 2 10-15,-2 2-13 0,0-2-1 16,-3 2 0-16,-2-4-10 0,-5-5 10 0,-2 1 1 16,-4-3-109-16,-2-1-37 0,-5 0-52 15,-8 0-84-15,-5-1-116 0,-7-1-134 16,-4-2-74-16,-1-2-201 0,7-6-668 16</inkml:trace>
  <inkml:trace contextRef="#ctx0" brushRef="#br0" timeOffset="117717.72">25850 12183 1397 0,'0'0'1008'15,"0"0"-509"-15,0 0-73 0,0 0-20 0,0 0-66 16,0 0-122-16,27-70-109 0,2 55-94 16,14-3-15-16,12 1-3 0,14-1-25 15,10 1 27-15,8 2 1 0,0 0 0 16,1 4-15-16,-7 3-147 0,-5 2-11 16,-5-1-119-16,-4 2-200 0,-5 0-201 15,-17 0-633-15</inkml:trace>
  <inkml:trace contextRef="#ctx0" brushRef="#br0" timeOffset="118300.08">26981 11442 1345 0,'0'0'1614'0,"0"0"-1125"16,0 0-138-16,0 0 42 0,0 0-3 15,-35-70-42-15,32 63-55 0,3 3-59 16,0 3-67-16,0 0-64 0,0 1-43 0,0 0-24 16,0 0-18-16,0 0-18 0,0 0-3 15,0 0-30-15,0 1-15 0,0 6-34 16,3 5-6-16,5 6 85 0,-3 6-9 15,4 4 12-15,-2 2 0 0,-1 1-21 16,-2 1 6-16,2 0-9 0,-1 0-10 16,-2-2 4-16,2-2 2 0,-2-3 16 15,-2-4-12-15,1-3-31 0,-1-2-30 16,-1-5-34-16,0-2-21 0,0-4 8 16,0-1 31-16,0-2 82 0,0-2 19 15,0 0 105-15,-3 0 11 0,0-6-67 16,-1 1-46-16,1 3 0 0,1-2 22 0,2 1 57 15,0-1 10-15,0 2-28 0,6-2-41 16,7-2-23-16,8-2-3 16,10-2 1-16,8-1 2 0,13-2 0 0,6 2 1 15,6-1 26-15,0 5 10 0,-4 1-7 16,-3 6-18-16,-10 0 25 0,-11 4 11 0,-7 4-48 16,-12 1 0-16,-6 0-21 0,-7 3-6 15,-4 0 6-15,-3 1 21 0,-12 3 34 16,-8-1-7-16,-7 1 1 0,-10 1-28 15,-8-4-66-15,-2 0-22 0,-2-1-25 16,2-2-55-16,6-2-80 0,7-2-69 16,3-2-93-16,2-2-44 0,3-2-81 15,-2 1-189-15,8 2-455 0</inkml:trace>
  <inkml:trace contextRef="#ctx0" brushRef="#br0" timeOffset="118561.4">26801 12014 1664 0,'0'0'1148'0,"0"0"-658"0,0 0-39 0,0 0-27 15,0 0-119-15,0 0-133 0,0 0-89 16,92-39-43-16,-37 26 0 0,15 2 16 16,15-3-26-16,10 1-30 0,4 0 1 15,0 2-1-15,-3 0 1 0,-5 1 0 16,-8 0-2-16,-7-1-59 0,-9 1-11 15,-7-2-58-15,-9 1-53 0,-10 1-7 16,-8 0 8-16,-9 4-18 0,-9 1-34 0,-8 4-30 16,-3 0-15-16,-4 1-56 0,-1 0-79 15,-8 0-11-15,-1 2-168 0,-2 3-177 16</inkml:trace>
  <inkml:trace contextRef="#ctx0" brushRef="#br0" timeOffset="119315.24">27137 12270 1015 0,'0'0'1176'0,"0"0"-820"0,0 0-150 16,0 0-26-16,0 0 6 0,0 0-23 15,0 0-45-15,0 0-48 0,0 0-32 16,0 0-25-16,0 0-13 0,-3-31 1 16,3 31 0-16,0 0 21 0,0 0 29 0,0 0 21 15,0 0 17-15,-3 0-7 16,3 0-13-16,-2 0 9 0,2 0-8 0,0 0-23 16,0 0-6-16,0 0-1 0,0 0 38 15,0 0 56-15,0 0 57 0,2-3-6 16,4-4-96-16,6 1-64 0,7-2-25 15,9 0-28-15,5 2 13 0,7 1 15 16,8-1 18-16,-4 5-16 0,2 1 26 16,-7 0-19-16,-4 2-9 0,-8 4-40 15,-5 3 0-15,-9 0 4 0,-5 2 35 16,-8 2-22-16,0 0-23 0,-12 3 15 16,-9 1 31-16,-8-2 1 0,-6 3-1 0,-6 0-18 15,-2 0-75-15,-2 0-34 0,6-1 10 16,3-2-20-16,7-1-11 0,6-3 26 15,10-4 56-15,4-2 47 0,3-2 19 16,6-3 11-16,0 0 121 0,0 0 38 16,6 0 1-16,6 0-25 0,10-1-72 15,9-5-21-15,11 1 5 0,6 1 16 16,8-1 18-16,0 3 6 0,-2 2-6 0,-7 0-31 16,-8 7-6-16,-9 0 0 0,-11 2-33 15,-5-3-22-15,-9 2-21 0,-5-1 18 16,0 0 3-16,-13 1 46 0,-6 2 27 15,-10 1-3-15,-14-2-22 0,-7 2-26 16,-9-2-22-16,-3-2-36 0,0-4-67 16,6 1-43-16,8-2-47 0,8-2-64 15,9 0-111-15,10-2-165 0,5-2-108 16,9 2-379-16,4-2-354 0,7-1 609 0</inkml:trace>
  <inkml:trace contextRef="#ctx0" brushRef="#br0" timeOffset="119601.76">27737 12378 1433 0,'0'0'1102'0,"0"0"-600"0,0 0-65 0,0 0-7 16,0 0-67-16,0 0-148 0,0 0-126 15,0 0-59-15,0 0-30 0,0 0-31 16,0 0-34-16,16-10-12 0,-13 15 67 16,0 4 9-16,3 0 1 0,2 1 0 15,6 2 3-15,1 1 40 0,7-2 16 16,5 1-10-16,2-1 0 0,6-3 1 15,1-3 36-15,-3 0-22 0,-2-5-11 16,-6 0 20-16,-3-5-3 0,-5-3 19 16,-5-5 39-16,-4-2 6 0,-4-3-13 15,-4 0-39-15,0 0-27 0,-7 0-22 0,-4 0-16 16,-6 4-17-16,-4 3-60 0,-5 3-65 16,-3 5-57-16,-4 3-50 0,0 5-129 15,-2 8-262-15,2 5-405 0,10-1-486 16</inkml:trace>
  <inkml:trace contextRef="#ctx0" brushRef="#br0" timeOffset="123055.12">22369 14295 1142 0,'0'0'615'0,"0"0"-229"16,0 0-7-16,0 0-15 0,0 0-79 15,0 0-52-15,0 0-46 0,0 0-47 16,0 0-43-16,0 0-27 0,-37 6-27 16,38-6-2-16,4 0 12 0,-1 0-49 15,4 0-4-15,5 0-26 0,7-1 26 16,11-4 4-16,8-1-4 0,8-4 0 15,5 0-1-15,1 0-17 0,2-1 2 16,1 4-6-16,-4 0-59 0,-1 3-102 16,-2 1-29-16,-5 0-34 0,-5 1-103 15,-5 0-76-15,-11 2-181 0,-8 0-431 0</inkml:trace>
  <inkml:trace contextRef="#ctx0" brushRef="#br0" timeOffset="123212.2">22592 14434 1368 0,'0'0'679'0,"0"0"-377"0,0 0-21 16,0 0 18-16,0 0-75 0,0 0-160 15,0 0-16-15,0 0 35 0,81-1-10 16,-28-7-47-16,12-2-26 0,8-1-145 16,3 0-216-16,-4 2-262 0,-20 2-521 15</inkml:trace>
  <inkml:trace contextRef="#ctx0" brushRef="#br0" timeOffset="123734.4">23990 13908 209 0,'0'0'1641'0,"0"0"-1151"0,0 0-186 16,0 0 8-16,0 0-2 0,0 0-55 15,0 0-72-15,0 0-22 0,0 0-10 16,0 0-94-16,0 0-57 0,-64-29-51 0,46 34 7 15,2 3 13-15,-1 1-4 0,1 1 35 16,1 2 16-16,1-1-16 0,3 2-22 16,2 0 0-16,3 2-22 0,2-1 0 15,3-1-19-15,1 4 25 0,1 0 25 16,9 0 11-16,4 2 2 0,6-1 20 16,0-1 12-16,5-2 31 0,1 2-44 15,-1-3 6-15,2 1 22 0,-2-1-34 16,-4-2 5-16,-3 0-16 0,-2-2-2 0,-8-1-19 15,-2-1-25-15,-3 0-4 16,-3-2 20-16,0 2 27 0,-4-2 1 0,-7 2 19 16,-4-1 41-16,-6 0 59 0,-5-3-40 15,-2 0-38-15,-4-2-41 0,-1-2-3 16,-2 0-35-16,0 0-38 0,-2-4-34 16,1-3-63-16,-1 1-77 0,2-4-92 15,3 2-114-15,6-3-220 0,8 4-415 16</inkml:trace>
  <inkml:trace contextRef="#ctx0" brushRef="#br0" timeOffset="123921.43">23703 14032 1953 0,'0'0'648'0,"0"0"-262"0,0 0-25 16,0 0-94-16,0 0-91 0,0 0-68 16,91-70-39-16,-64 58-43 0,7 1-26 15,5 0-3-15,3 1-16 0,4 1-13 16,-1 0 6-16,-1 1 24 0,-4 2 2 15,-5-1-41-15,-3 2-97 0,-5-1-46 16,0 0-61-16,1 1-94 0,-1 2-183 16,-1-3-459-16,-3 2-354 0</inkml:trace>
  <inkml:trace contextRef="#ctx0" brushRef="#br0" timeOffset="124362.58">24562 13818 2216 0,'0'0'735'0,"0"0"-300"16,0 0-67-16,0 0-69 0,0 0-80 15,0 0-89-15,0 0-71 0,0 0-28 16,0 0-7-16,0 0 4 0,0 0-6 16,-6-15-20-16,6 17 13 0,-3 0-15 15,0-1-9-15,0 2-56 0,-2 1-24 16,-1 0-20-16,-5 2 34 0,0 2 75 0,-3-1 0 15,2 4-10-15,0-1-3 0,1-1 12 16,5 0 0-16,1 0-30 0,3 0-34 16,2 0-96-16,0 1 48 0,0 2 81 15,5 1 32-15,1-2-2 0,6 2-7 16,-2-1-51-16,5-2 60 0,3 1 22 16,3-1 19-16,2-1-6 0,4-3-10 15,1 2-6-15,1-2 22 0,3 1 24 16,-2 1-24-16,-4-1-5 0,-3 0-6 15,-8-1-30-15,-4-1-13 0,-7 1-22 16,-4-3-9-16,0 4 3 0,0 0 27 0,-8 1 14 16,-7 3 18-16,-8 0 23 0,-7 2 76 15,-4 0-27-15,-8-1-43 0,0-4-10 16,-1-1-37-16,5-3-37 0,3-3-59 0,5-1-11 16,4 0-50-16,3-5-42 0,7-2-70 15,1 1-159-15,3-4-201 16,3 2-386-16,1-9-308 0</inkml:trace>
  <inkml:trace contextRef="#ctx0" brushRef="#br0" timeOffset="124542.83">24479 13890 709 0,'0'0'1238'0,"0"0"-772"0,0 0-85 0,0 0-19 16,0 0-97-16,89-54-52 0,-50 39-37 15,9 2-62-15,2 1-58 0,6-1-31 16,-4 0 4-16,-3 2-29 0,-6 4-3 15,-6 1-19-15,-7 1-56 0,-6 1-89 16,-5 4-67-16,-2 0-91 0,-4 0-88 16,0 0-146-16,0 0-220 0,-2 3-503 15</inkml:trace>
  <inkml:trace contextRef="#ctx0" brushRef="#br0" timeOffset="124855.51">25206 13772 810 0,'0'0'1457'15,"0"0"-915"-15,0 0-192 0,0 0-70 16,0 0-74-16,0 0-57 0,-77 13-49 16,64-9-54-16,-1 1-46 0,3 2-22 15,0 0-22-15,2 5 10 0,5 2-13 16,2 2-1-16,2 2 46 0,0 1 1 16,9 2 1-16,5-3 16 0,3 0-14 15,3-2 52-15,0-1-51 0,4-4 34 0,2-3 14 16,2-3 2-16,2-4 22 0,-1-1 48 15,-1-2 30-15,-2-6-7 0,-7-2-7 16,1-4-4-16,-6-1 0 0,-5-3 28 16,-6-3-20-16,-3-4-24 0,-3-2-65 0,-15-3-54 15,-5 1-39-15,-6 3-28 16,-3 5-9-16,1 3-3 0,0 7-65 0,3 3-62 16,3 4-115-16,3 4-129 0,7 4-128 15,4 6-56-15,5 3-65 0,6 1 56 16,0-3-571-16</inkml:trace>
  <inkml:trace contextRef="#ctx0" brushRef="#br0" timeOffset="125198.05">25658 13789 1171 0,'0'0'1331'0,"0"0"-804"15,0 0-54-15,0 0-44 16,0 0-125-16,0 0-158 0,0 0-74 0,0 0-72 15,0 0-57-15,0 0-61 0,0 0-44 0,16 2-12 16,-15 7 171-16,6-2 3 0,4 2 35 16,3 0 9-16,3 0-13 0,5-1 5 15,2 0-8-15,1-2 6 0,-1-1 22 16,4-1-19-16,-2-1 4 0,-1-3 24 16,1 0 3-16,-4-3 4 0,-5-2 5 15,0-3 37-15,-6-2 110 0,-4 0-19 16,-3-3-47-16,-4-3-18 0,0 1-3 15,-3-3-86-15,-7 1-51 0,-7 0-21 16,-2 3-21-16,-5 4-22 0,-4 3-15 16,-2 3-9-16,-2 4-61 0,-1 0-105 15,2 7-60-15,-3 4-76 0,1 5-101 16,3 1-94-16,-2 2-52 0,9-5-390 0,-8 8-250 0</inkml:trace>
  <inkml:trace contextRef="#ctx0" brushRef="#br0" timeOffset="126874.5">23604 14561 1380 0,'0'0'361'0,"0"0"-176"0,0 0 62 16,0 0-24-16,0 0-74 0,0 0-53 15,0 0-34-15,0 0-17 0,0 0 19 16,0 0 42-16,0 0 71 0,-24 2 62 15,26-2 9-15,1 0-99 0,2 0-8 16,-2 0 13-16,4 0-25 0,6-2-10 0,7 0-45 16,17-2-58-16,11-3 11 0,20 1-26 15,18-2 25-15,15-2-13 16,19 0 5-16,12 0-15 0,8-2-2 0,9 0 17 16,-3 1-16-16,-1-1 17 0,-6 2-18 15,-9-2 2-15,-12 2 15 0,-11 1-3 16,-11 0-15-16,-12 1 0 0,-9 0 0 15,-10 1 2-15,-8-1 10 0,-6 0-9 16,-3 2 16-16,-9-2-16 0,-8 2 9 16,-2-1 10-16,-6 2-1 0,-7 0 32 15,-2 1 27-15,-6 2 24 0,-3-3-24 0,-2 5-25 16,-3 0-25-16,0 0-30 0,0 0-93 16,0 0 53-16,0 0 40 0,-3 0-95 15,1 0-84-15,-6 0-87 0,-1 2-81 16,-5 2 61-16,-9 2 10 0,-10 2-49 15,-7 2-118-15,-7-1-308 0,7-1-507 0</inkml:trace>
  <inkml:trace contextRef="#ctx0" brushRef="#br0" timeOffset="127495.42">24607 14752 1721 0,'0'0'678'0,"0"0"-291"0,0 0-2 0,0 0-28 0,0 0-79 16,0 0-52-16,0 0-34 0,0 0-46 15,0 0-38-15,0 0-24 0,19-54-32 16,-22 54-24-16,-3 0-28 0,4 1-25 15,-1 0 4-15,0 1-16 0,-2-1-10 16,-1 1 13-16,-2 2 10 0,2 1 2 16,-2-1-25-16,2 3-15 0,-2-2 19 15,3 3 12-15,1-2 16 0,-1 2 14 0,4-1-10 16,1 0-11-16,0 1 0 0,0 0 13 16,6 2 9-16,3 2 37 0,5 2 13 15,-1-2 3-15,5 4-16 0,2-1-15 16,1 2 24-16,2 1 29 0,0 1-35 15,0-1-9-15,-6 0-29 0,0 0 16 0,-4-2-18 16,-5-2-14-16,-3-1-2 0,-3-2-2 16,-2 0-10-16,-2-2 28 0,-8 0 2 15,2-2 26-15,-7 1-13 0,1-3 1 16,-6-1 58-16,-2-1-34 0,-6-3 0 16,-5 0-40-16,-5-4-34 0,-4-1-71 15,-2-4-46-15,1 1 17 0,4-2-37 16,6 1-68-16,7-2-134 0,6-1-121 15,7-1-257-15,4 2-577 0</inkml:trace>
  <inkml:trace contextRef="#ctx0" brushRef="#br0" timeOffset="127676.81">24514 14790 1034 0,'0'0'1319'0,"0"0"-906"0,0 0-66 0,0 0-41 15,0 0-249-15,103-65 51 0,-62 51-41 16,3 1-17-16,8 1-50 0,0 2-6 15,-3 1-12-15,-2 4 17 0,-7 0-11 0,-9 3-23 16,-8 2-72-16,-7 0-119 0,-4 0-30 16,-7 0-72-16,-2 2-140 0,0 2-175 15,-1-2-165-15</inkml:trace>
  <inkml:trace contextRef="#ctx0" brushRef="#br0" timeOffset="127985.51">25107 14669 20 0,'0'0'1437'16,"0"0"-709"-16,0 0-83 0,0 0-110 15,0 0-180-15,0 0-182 0,0 0-104 0,0 0-46 16,0 0-23-16,0 0 0 16,0 0 16-16,-14 39 45 0,12-27-58 0,1 0-3 15,1 0 0-15,1 2 1 0,7 0 1 16,3 1-2-16,6 0 37 0,3 1 10 16,7-4 0-16,5 1 3 0,3-2 6 15,3-3 6-15,1-2-19 0,-2-2-2 16,-3-4 8-16,-7 0-9 0,-6-3 22 15,-6-6 21-15,-5-1 6 0,-3-4-15 0,-4-3 0 16,-3-4 20-16,-1-3 13 16,-10-3-3-16,-6-2-69 0,-6 1-35 0,-2 1-33 15,-8 4-25-15,-2 2-12 0,-2 6 18 16,1 3-3-16,5 4-31 0,3 3-98 16,8 3-84-16,7 1-71 0,7 1-150 15,6 0-154-15,3 3-73 0,13 2 34 16,0 0-47-16</inkml:trace>
  <inkml:trace contextRef="#ctx0" brushRef="#br0" timeOffset="128285.31">25603 14623 1239 0,'0'0'1008'0,"0"0"-472"0,0 0 9 0,0 0-133 16,0 0-110-16,0 0-80 0,0 0-73 0,0 0-93 16,0 0-56-16,0 0-15 0,11 17-47 15,-11-11-69-15,0 3-40 0,3 3 171 16,6 5 65-16,5 1-30 0,2 2 39 15,7 1 1-15,3-2 18 0,2 1-22 16,-1-2-15-16,4-3-29 0,-3-4-8 16,0-3 12-16,-1-4 12 0,-3-4 18 15,2 0-2-15,-4-4 11 0,1-6-2 16,-1-2-25-16,-8-3 24 0,-2-2 107 16,-7-2 8-16,-5-2-36 0,-5-1-52 15,-13 1-12-15,-3-1-82 0,-11 1 0 0,-7 2-46 16,-6 2-239-16,-6 3 227 0,-3 4 1 15,1 5-53-15,3 5-199 0,2 0-153 16,6 5-95-16,8 3-100 0,3 4-332 16,8-4-214-16</inkml:trace>
  <inkml:trace contextRef="#ctx0" brushRef="#br0" timeOffset="129037.14">27197 13887 1092 0,'0'0'371'0,"0"0"-49"16,0 0 155-16,0 0 91 0,-35-67-74 15,34 59-48-15,-1 3-62 0,1 3-39 16,0 2-65-16,1 0-83 0,0 0-63 16,0 2-61-16,0 0-73 0,0 1 0 15,0 1-58-15,2 5-67 0,4 4-50 16,6 10 175-16,4 8 21 0,4 5-20 16,0 4 93-16,2 0-21 0,-4-1-71 15,-3-3 20-15,-3-4 17 0,-3-3-39 0,-4-3-3 16,1-3-49-16,-4-2-6 0,-2-5-46 15,2 0-40-15,-2-3-57 0,0-6-59 16,-7 3-104-16,-2-5-97 0,-5-3-73 16,-2-1-183-16,1-1-527 0</inkml:trace>
  <inkml:trace contextRef="#ctx0" brushRef="#br0" timeOffset="129165.46">27162 14218 261 0,'0'0'1623'0,"0"0"-1062"0,0 0-120 0,0 0 74 15,0 0-50-15,0 0-73 0,0 0-131 16,9-66-160-16,18 54-101 0,16 1-67 15,13-2-4-15,12 0 30 0,13 0-36 16,7 2-150-16,2 0-72 0,-3 4-43 16,-6 1-229-16,-20 4-250 0,21-3-758 15</inkml:trace>
  <inkml:trace contextRef="#ctx0" brushRef="#br0" timeOffset="129862.38">28364 13691 1138 0,'0'0'745'0,"0"0"-227"0,0 0-108 0,0 0-44 16,0 0-10-16,0 0-74 0,0 0-5 15,0 0-25-15,-45-70-11 0,45 63-56 16,8-2-77-16,6 1-41 0,6 0-27 15,8-1-37-15,8 2-2 0,4 0-1 0,8 3-15 16,-2 4 12-16,-2 0-24 0,-5 2-4 16,-7 5-12-16,-9 0-33 0,-7-1-7 15,-5 3 9-15,-5-1 12 0,0 1 19 16,-1 2-31-16,-5 0 2 0,0 2 38 16,-5 1 31-16,-7 3-43 0,-5-2 14 15,-7 3 29-15,-5-1-32 0,-3 0-49 16,-1-1-14-16,0 1-18 0,1-2 3 15,7 0 53-15,3-3 13 0,3-4 22 0,7-1 25 16,5-3 22-16,5-3 16 0,2 0 59 16,0-1 51-16,8 0 84 0,1 0 23 15,2-3-58-15,6-3-71 0,6 1-58 16,4 0-41-16,8 1-26 0,0 3 0 16,3 1-1-16,-2 0 0 0,-2 3-21 15,-1 4-13-15,-4 2 0 0,-3 1 10 16,-4 1 5-16,-8-1 1 0,-3 0-7 15,-8-1-15-15,-3 3 19 0,0 1-26 0,-11 1 47 16,-5 0 32-16,-5 3 5 0,-7-2-9 16,-3-1 6-16,-3-1-19 0,1-1-12 15,-1-2-3-15,0-2 1 0,-2-4-1 16,-1-3-67-16,1-1-1 0,0-4-37 16,1-4 3-16,4 0-7 0,3-2-31 0,8 2-86 15,9-2-99-15,3-1-107 0,8 1-108 16,2-2-447-16,6 3-229 0</inkml:trace>
  <inkml:trace contextRef="#ctx0" brushRef="#br0" timeOffset="130220.22">28977 13740 1971 0,'0'0'977'0,"0"0"-606"15,0 0 48-15,0 0-19 0,0 0-83 16,0 0-107-16,0 0-84 0,0 0-56 15,0 0-27-15,0 0-43 0,0 0-69 16,-10-9-63-16,10 14-50 0,0 3-57 0,0 2 161 16,0 3 59-16,4 0-6 0,5 3 25 15,5-3 0-15,6-1 19 0,3 1 34 16,5-4-3-16,0-2 24 0,6-3-8 16,-3-4 2-16,0 0-3 0,-3-2-22 15,-4-4 15-15,-3-3 4 0,-5-2 12 16,-4 0 30-16,-2-3 0 0,-3-3-6 15,-4-1 5-15,-3-2 22 0,-3-4-21 16,-12 0-86-16,-2-2-18 0,-6 3-76 16,-4 3 9-16,-1 5-6 0,0 5 3 15,-3 3-74-15,5 3-76 0,1 4-67 16,6 0-95-16,3 5-134 0,4 6-3 16,8 1 1-16,4 1-169 0,0 2 14 0,6-5-90 15</inkml:trace>
  <inkml:trace contextRef="#ctx0" brushRef="#br0" timeOffset="130527.51">29656 13665 919 0,'0'0'1780'0,"0"0"-1202"0,0 0-137 16,0 0 2-16,0 0-67 0,0 0-83 16,0 0-107-16,0 0-85 0,0 0-60 15,0 0-41-15,40-36-58 0,-38 39-52 16,2-1-43-16,4 5-19 0,5 1 138 15,9 4 34-15,2 0 43 0,7 2-19 16,2-1 23-16,1-1-4 0,2-2-13 0,1-2 1 16,-4-3 6-16,-2-4 9 15,-5-1 18-15,0 0-3 0,-3-6 3 16,-4-2-3-16,0-2 24 0,-5-1 46 16,-2-1 48-16,-4-2-43 0,-3-3-33 0,-4-1-18 15,-1-3-37-15,-3 0-48 0,-10 3-30 16,-5 0-40-16,-8 2-32 0,-7 3-19 15,-9 4-80-15,-10 4-97 0,-4 5-57 0,-3 5-158 16,4 8-97-16,-2 6-149 0,17-3-666 16</inkml:trace>
  <inkml:trace contextRef="#ctx0" brushRef="#br0" timeOffset="130844.48">28673 14162 2013 0,'0'0'1073'0,"0"0"-693"0,0 0-17 15,0 0 39-15,0 0-107 0,0 0-144 0,88-46-87 16,-35 37-8-16,16-2 11 0,16 0-12 16,9 2-15-16,7 0-18 0,3 1-22 15,-4 1-2-15,-2-1 2 16,-3 1 2-16,2-1-1 0,0-2 14 0,1 2-15 15,2-3-32-15,-7 1-7 0,-8 1-17 16,-10-1 20-16,-16 1-20 0,-13 1-11 16,-13 0 39-16,-11 2 3 0,-11 0 24 15,-8 2 1-15,-3 2-12 0,0 1-53 16,-6 1-46-16,-4 0-128 0,-8 0-169 16,-6 1-105-16,-9 5-106 0,9 1-424 15,-27 7-440-15</inkml:trace>
  <inkml:trace contextRef="#ctx0" brushRef="#br0" timeOffset="131399.21">28975 14373 623 0,'0'0'1420'16,"0"0"-993"-16,0 0-66 0,0 0 59 15,0 0-89-15,0 0-85 0,106-61-23 16,-70 51-25-16,4 3-55 0,0 2-50 0,2 1-25 16,-5 2-13-16,-3 2 10 0,-9 0-47 15,-6 0-6-15,-1 0-12 0,-7 5-16 16,0-1-2-16,-3 0-13 0,-4 3-28 15,-1 0-21-15,-3 0-7 0,0 1 7 16,-7 2 46-16,-6-1 21 0,-2 3 10 0,-6-1-16 16,-3 2 18-16,-4-1-21 15,2-1-27-15,-1 0-32 0,1-1-33 16,4-1 26-16,3-2 28 0,7-1 19 16,4-1-3-16,5-4 16 0,3 2 25 0,0-2 3 15,5 0 75-15,3-1 23 0,4 1 27 16,2-1 123-16,9 2-19 0,8 1-71 15,2-1-54-15,4 3-36 0,2 0-22 0,-5 3 18 16,-4 0-30-16,-4 2-10 0,-6 2-22 16,-6-2-2-16,-2 0-1 0,-7-1-20 15,-2 2-28-15,-3-2-9 0,-3 1 5 16,-7 0 16-16,-7 2 37 0,-7 0 46 16,-4-2 0-16,-6-2 15 0,-2-2-61 15,-1-4-3-15,1-2-71 0,2 0-15 16,2 0-12-16,3-5-19 0,3-1 11 0,0-3-21 15,1-3-113-15,2 0-176 16,1-4-141-16,5 2-230 0,6 2-469 0</inkml:trace>
  <inkml:trace contextRef="#ctx0" brushRef="#br0" timeOffset="131669.31">29504 14415 1311 0,'0'0'677'0,"0"0"-415"16,0 0-13-16,0 0 116 0,0 0-125 15,82 14-115-15,-74-6-55 0,-4 0 0 16,0 0 22-16,2 3 7 0,3-4-14 16,-4 4-21-16,6-1-1 0,1 0-13 15,1 2 29-15,8-2 30 0,0 0 39 16,5-2-26-16,2-2-29 0,3-2-15 0,3-2-10 16,-4-2 18-16,-1-3 19 0,-4-5 76 15,-7-2 39-15,-4-3-31 0,-5-2 11 16,-2-3-51-16,-4-1-76 15,-3-4-10-15,0 1-15 0,-3 2-48 16,-8 1-14-16,-4 2-31 0,-7 3-58 0,-6 4-124 16,-8 3-148-16,-12 6-233 0,9 1-537 15,-29 0-614-15</inkml:trace>
  <inkml:trace contextRef="#ctx0" brushRef="#br0" timeOffset="133247.51">23372 16490 633 0,'0'0'1568'15,"0"0"-1061"-15,0 0-163 0,0 0 48 16,0 0-31-16,0 0-80 0,0 0-66 16,0 0-45-16,0 0-59 0,0 0-83 15,19-36-28-15,6 25-34 0,12-1 0 16,10 0 13-16,8-1 18 0,6 1-19 16,-2 1-3-16,-6 3 7 0,-4 4-4 15,-8 3-118-15,-8 1-113 0,-10 2-84 16,-9 7-162-16,-10 3-211 0,-4-1-312 0,-15 8-55 0</inkml:trace>
  <inkml:trace contextRef="#ctx0" brushRef="#br0" timeOffset="133372.31">23402 16673 1577 0,'0'0'578'0,"0"0"-222"16,0 0-11-16,0 0-117 0,80-25-132 15,-33 10-64-15,12-2-32 0,6 1-12 16,4 2-23-16,-1 2-167 0,-5 6-181 15,-19 1-277-15,9 3-776 0</inkml:trace>
  <inkml:trace contextRef="#ctx0" brushRef="#br0" timeOffset="134729.81">24594 16372 1734 0,'0'0'520'0,"0"0"-223"0,0 0-7 0,0 0-20 16,0 0-40-16,0 0-5 16,0 0 15-16,0 0 19 0,0 0-10 0,-63-68-91 15,70 57-53-15,5-1-18 16,6 0-29-16,7 1-27 0,2-2-29 0,4 1 1 15,4 2 18-15,-2 2-19 0,2 3-2 16,1 3-1-16,0 2-26 0,-1 4-4 16,-3 9-12-16,-3 3-3 0,-8 5-19 0,-8 4-15 15,-6 4 18-15,-7 0 18 0,-5 3 29 16,-11 1 30-16,-4-1 1 0,-8 0 15 16,-1-1-28-16,-2-4 28 0,0-1-31 15,1-4-3-15,5-3-37 0,2-3 24 16,5-4 13-16,5-2-13 0,5-3 16 15,3-3-1-15,5-3 1 0,0-1 44 16,4 0 49-16,3-2 30 0,6-5 6 16,7-2-21-16,11-4-81 0,6-1-27 15,12-2-12-15,3 0 0 0,6-1 10 0,-1 0-11 16,-1 1 11-16,-5 0-77 0,-6 0-72 16,-5-2-84-16,-5 0-45 0,-1-3-57 15,-5-1-186-15,-1 0-239 0,-11 5-677 16</inkml:trace>
  <inkml:trace contextRef="#ctx0" brushRef="#br0" timeOffset="134946.26">25327 16222 1786 0,'0'0'1132'16,"0"0"-687"-16,0 0 30 0,0 0-14 16,0 0-78-16,0 0-73 0,0 0-75 15,0 0-77-15,0 0-73 0,0 0-85 0,0 0 0 16,-15-43-79-16,15 51-79 0,4 5-13 15,4 5 125-15,3 5 46 0,-1 2 0 16,0 2 16-16,2 0-16 0,-4 0-60 16,-2 1-31-16,0-1 32 0,-2 0-76 15,-1 0-112-15,0-4-73 0,1 0-235 16,4-3-164-16,-1-5-509 0,11 2-390 16</inkml:trace>
  <inkml:trace contextRef="#ctx0" brushRef="#br0" timeOffset="136119.31">26047 16248 328 0,'0'0'1914'0,"0"0"-1352"0,0 0-139 15,0 0 6-15,0 0-64 0,0 0-77 0,0 0-47 16,0 0-56-16,0 0-65 0,0 0-62 16,0 0-58-16,-14-21-30 0,14 24-65 15,1 0-47-15,1 5-25 0,3 2 124 16,-1 5 21-16,-1 0-2 0,2 1 20 16,-1-1-7-16,-1-1 10 0,-2-1-17 0,1-1-31 15,-2-2-10-15,0 0 9 0,0-2 22 16,0-1-10-16,0-3-24 0,0-1-5 15,0-3 20-15,-2 0 47 0,2 0 41 16,0-1 79-16,0-4 45 0,0-3-19 16,0-2-103-16,0-5-21 0,0-1 6 15,0-2 43-15,6-3-13 0,1 2-21 16,5 1-21-16,1 1-16 0,3 4 0 16,2 3 0-16,1 1 0 0,1 2-1 15,2 3-3-15,-2 3-32 0,0 1-17 0,-2 1 13 16,-1 6-16-16,-3 2-5 0,-1 3 17 15,-1 1 26-15,-1-1 15 0,-2 1-18 16,-3-1 21-16,0-2-16 0,-3-2-18 16,-2-1-19-16,0 0 19 0,-1-1 0 15,0-2-4-15,0-1-8 0,0-1-8 16,0-2 0-16,0 0 54 0,0 0 19 16,0 0 76-16,0-2 48 0,0-3 6 0,0-2-37 15,0-2-91-15,0-2-21 0,0-3 19 16,0-1 27-16,6 2-6 0,1 0-15 15,3 2-25-15,5-1-21 0,4 3-7 16,4 0-2-16,2 2 11 0,3 3 1 16,2 0 18-16,0 3 0 0,-1 1 3 15,-2 0-3-15,0 2-16 0,-6 5-18 16,-2 2-12-16,-6 1-16 0,-6 1-19 16,-4 1 22-16,-3 1 6 0,0 0-28 15,-4 1-45-15,-6-1-18 0,-4 1-20 0,-1-1-42 16,-4 1-202-16,2-2-294 0,2-3-747 15</inkml:trace>
  <inkml:trace contextRef="#ctx0" brushRef="#br0" timeOffset="136663.29">26763 16212 2289 0,'0'0'668'0,"0"0"-253"16,0 0 0-16,0 0-119 0,0 0-115 15,0 0-91-15,0 0-90 0,0 0-3 16,0 0-34-16,0 0-13 0,0 0-3 0,59 24 10 16,-53-12 5-16,-2-1 4 0,-1 2 0 15,-3-1 11-15,2-2-15 0,-2 0-9 16,0-2-19-16,0-2-47 0,0-2-10 16,0-1-4-16,0-3 22 0,0 0 105 15,0 0 89-15,0-5 123 0,1-3-114 16,3-2-38-16,1-2 21 0,1 1-37 15,-1-1 10-15,3 1 15 0,1 3-16 16,0 1-3-16,1 1-19 0,5 1-18 16,-1 1-1-16,5 0 10 0,-2 1 15 0,2 3 10 15,-1 0-16-15,-3 0-31 16,-2 3-16-16,-1 2-37 0,-2 3-9 16,0 1 22-16,-2-2 27 0,-2 3 11 15,-1-4-23-15,-3-1-6 0,0-1 6 0,-1-1 10 16,-1-1 13-16,0-1-2 0,0-1-27 15,0 0-16-15,0 0-4 0,0 0 51 0,0 0 41 16,2-3 79-16,3-1 26 0,0-4-87 16,3 0-59-16,1-2 0 0,5-1 6 15,1 1 50-15,2 1 0 0,-1 0-13 16,3 3-6-16,-2 1-22 0,3 3-11 16,-3 1-4-16,2 1-2 0,0 1-1 15,-4 6-15-15,0 2-28 0,-5 1-29 16,-2 3 1-16,-4 0 9 0,-4 0 27 15,-3 1-30-15,-4 0-66 0,-3-1 26 0,-4 0-14 16,-1 0-90-16,-4-1-163 0,0 0-235 16,4-4-726-16</inkml:trace>
  <inkml:trace contextRef="#ctx0" brushRef="#br0" timeOffset="137457.31">28065 16048 471 0,'0'0'1254'0,"0"0"-735"0,0 0-115 15,0 0-25-15,0 0-37 0,0 0-59 16,0 0-37-16,0 0-36 0,0 0-88 16,0 0-47-16,0 0-75 0,-5-5-34 15,8 7-41-15,2 3-25 0,3 1 46 16,2 1 53-16,7 4 1 0,2-1 29 15,4 1 5-15,5 0-9 0,0-2-3 16,1-1 12-16,1-1-9 0,-1 0-22 16,-2-1-3-16,-5-1-1 0,-3-1 1 15,-6-2 0-15,0 0 3 0,-6-2 10 16,-1 2 3-16,-3-2 5 0,-2 0 17 16,-1 0 8-16,0 0-9 0,0 0-2 0,0 0-4 15,0 0 6-15,0 0 15 0,-2 0 10 16,-1 0-16-16,0 0-25 0,0 2-21 15,-2 1-37-15,-2 3-50 0,-3 3 32 16,-4 3 36-16,-3 2 19 0,-3 2 19 0,2 1-19 16,-1 0 0-16,0 0 2 0,1 2-2 15,-1-1-34-15,3 0-124 0,1-1-64 16,1-2-178-16,4-1-83 0,0 1-182 16,5-5-567-16</inkml:trace>
  <inkml:trace contextRef="#ctx0" brushRef="#br0" timeOffset="138695.59">29019 16105 1347 0,'0'0'602'0,"0"0"-165"0,0 0-37 15,0 0-15-15,0 0 1 0,0 0-118 16,-16-67-54-16,21 56-7 0,4 1-24 16,3 2-53-16,-2 1-53 0,6 0-40 15,4 1-22-15,4 3-15 0,8 1-12 16,3 2-10-16,5 0-5 0,2 7-4 15,0 3-19-15,-6 1 7 0,-5 2 9 16,-5 0-15-16,-7 1-7 0,-7 2-9 16,-7 0 40-16,-2 2 23 0,-3 0-26 0,-8 0 3 15,-6 2 25-15,-6 0 40 0,-3 1-15 16,-2 0 28-16,-3-1-52 0,-1-4 45 16,2 0-18-16,5-3 3 0,4-4-15 15,7-4-4-15,4-2-9 0,4-2 28 16,2 0 9-16,1-1 22 0,0 0 3 0,0 0 18 15,5-1 9-15,4-4-3 0,3-3-28 16,5-2-61-16,10-2-89 0,7-2-52 16,11 1-31-16,6-1-8 0,7 2 63 15,-2 1-55-15,-3 1-45 0,-7 0-51 16,-7 3-30-16,-10-1 61 0,-6 0 189 16,-6 1 48-16,-6-1 52 0,-4 2 24 15,-3-3 77-15,-4 5 60 0,0 0 31 16,0 0-31-16,0 3-43 0,-4-1-2 15,-1 1-31-15,3 1-107 0,-3 0-8 16,2 0-16-16,0 0-6 0,3 0-65 16,-4 3-40-16,4 1 9 0,0 1 15 0,0 1 6 15,0 1 28-15,4 1 28 0,5 0 19 16,4 1 25-16,7-1 13 0,5-2 40 16,6 1 0-16,3-3-22 0,-3-3-19 15,0-1-3-15,-9-1 15 0,-5-6 23 0,-9-2 11 16,-2-1 31-16,-6-3 18 0,0-4-6 15,-6 1-35-15,-7-2-21 0,-1 1-60 16,-4 3-10-16,-2 1-52 0,4 4-12 16,-1 1-7-16,6 3-48 0,0 4-106 15,2 1-84-15,6 0-158 0,0 5-228 16,3 4-275-16,0 0 157 0,6 8-502 0</inkml:trace>
  <inkml:trace contextRef="#ctx0" brushRef="#br0" timeOffset="139305.29">30221 16073 1094 0,'0'0'1865'16,"0"0"-1325"-16,0 0-133 0,0 0 34 15,0 0-110-15,0 0-110 0,0 0-86 16,0 0-135-16,0 0-19 0,0 0-57 15,0 0-44-15,9-7-18 0,-6 16 101 16,-3 3 25-16,3-1 12 0,-3 0-1 16,2-2-1-16,-1-2-35 0,-1-1-28 15,0-1-16-15,0-4-2 0,0-1 11 16,0 0 32-16,0 0 37 0,0-1 3 16,0-2 20-16,0-1 21 0,2-1 36 0,1-1 1 15,0-2-77-15,-1-2-1 0,4-2 43 16,0-2 16-16,0 1-19 0,2 0 3 15,0 3 6-15,1 2 4 0,0 3-35 16,4 0-18-16,4 1-23 0,6 1-5 0,1 3-3 16,2 0 19-16,1 0 10 15,-3 0 2-15,-6 6-1 0,-2 0-36 0,-5 0-13 16,-2 2-5-16,-2 1 9 0,-1 1 27 16,-3 2 4-16,0-2-4 0,-2 1 0 15,-1-4 4-15,0-1 13 0,0-1-20 16,0-2-28-16,0 0-2 0,-1-3 8 15,1 0 38-15,0 0 6 0,0 0 37 0,0-3 13 16,0 0 12-16,0-2 6 0,0-4-67 16,4-2-1-16,3-2 13 0,2-3 11 15,-1 0 20-15,7 0 24 0,-2 2 18 16,2 2-12-16,3 2-28 0,0 4-21 16,1 1-25-16,0 4-12 0,0 1-6 15,-2 0 2-15,0 4-14 0,-1 2-35 16,-2 2 13-16,-3 1 21 0,-2 1 0 15,-5-1-25-15,0 1 10 0,-3 0-7 16,-1 1 16-16,0 0-65 0,-7 0 5 16,-3 1-67-16,1-3-71 0,-5 1-126 0,1 0-160 15,3-3-452-15,-7 1-635 0</inkml:trace>
  <inkml:trace contextRef="#ctx0" brushRef="#br0" timeOffset="139815.56">30922 16009 2577 0,'0'0'655'0,"0"0"-235"16,0 0 24-16,0 0-96 0,0 0-131 15,0 0-122-15,0 0-95 0,0 0-72 16,0 0-61-16,0 0 35 0,42 11 67 16,-40 0 9-16,0 2 22 0,1 1-25 15,-1-1 0-15,-1-1 0 0,1-1-6 0,-2-3-15 16,0-3-17-16,0-2-24 15,0-2-11-15,0-1 1 0,1 0 15 0,1 0 31 16,-1-1-5-16,3-2 56 0,1-3 97 16,5-2-30-16,1-4-45 0,5 0 59 15,1-4 17-15,3 2 27 0,-2 0 12 0,-2 5-13 16,-3 2-16-16,-4 5-22 16,-3 2-51-16,0 0-35 0,-1 2-86 0,3 5-25 15,2 2 46-15,2 0 38 0,0 2 27 16,2 1 1-16,-3-1-1 0,-3-2 2 15,-1-2-2-15,-3 0-1 0,-2-5-11 16,0-1-7-16,-2-1 19 0,0 0 3 16,2 0 16-16,-1-1-7 0,1-1-12 15,1-1-1-15,3-2 1 0,3-2 34 16,5-1-9-16,3-3 0 0,2-1 30 16,2 0 38-16,1 0 36 0,-5 3 9 0,0 1 52 15,-7 6-53-15,-1 1-64 0,-2 1-49 16,-2 0-24-16,0 2-73 0,3 4-3 15,3 5 15-15,-1 0 28 0,0 3 20 16,-4 2-23-16,1 0-80 0,-5 0-4 16,-2-2 15-16,-2 1-24 0,-8-3-38 15,-3 1-13-15,-4 0-27 0,-2 1-105 0,-5-1-167 16,-4 1-251-16,8-3-619 0</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27:07.714"/>
    </inkml:context>
    <inkml:brush xml:id="br0">
      <inkml:brushProperty name="width" value="0.05292" units="cm"/>
      <inkml:brushProperty name="height" value="0.05292" units="cm"/>
      <inkml:brushProperty name="color" value="#FF0000"/>
    </inkml:brush>
  </inkml:definitions>
  <inkml:trace contextRef="#ctx0" brushRef="#br0">3692 1667 772 0,'0'0'583'0,"0"0"-121"16,0 0-96-16,0 0-84 0,0 0-43 16,0 0-56-16,0 0-32 0,0 0-33 15,0 0-118-15,-6 15-5 0,6-6 5 16,0 4 54-16,0 4 14 0,0 1 11 0,0 2-22 15,0 2-28-15,0-1-16 0,0 1 3 16,0-1-13-16,0 0-1 0,0 0 23 16,0-3-12-16,0-2 6 0,1 0-3 15,1-3-15-15,-1-1-1 0,1-4-70 16,-1 2-54-16,1-4-13 0,1-3-33 16,-1 3-38-16,3-1-63 0,-1-1-98 15,2-3-88-15,-2-1-135 0,6 0-481 0</inkml:trace>
  <inkml:trace contextRef="#ctx0" brushRef="#br0" timeOffset="241.87">3908 1669 1952 0,'0'0'686'16,"0"0"-306"-16,0 0 44 0,0 0-69 0,0 0-145 15,0 0-166-15,0 0-44 0,0 0-66 16,0 0 66-16,0 0 32 0,0 0 13 15,-16 58-24-15,16-43-18 0,0 2-2 16,0-1 11-16,2-1 4 0,2 1-13 16,-1-2 9-16,1-1 1 0,0 1-11 15,2-1-2-15,0-2 0 0,-2 2-72 16,3-3-54-16,-5-2-79 0,1 0-118 16,-3-3-115-16,0-1-142 0,0-4-185 15,0 0-433-15</inkml:trace>
  <inkml:trace contextRef="#ctx0" brushRef="#br0" timeOffset="427.92">4012 1502 2486 0,'0'0'487'0,"0"0"-177"0,0 0 71 16,0 0-69-16,0 0-130 0,0 0-66 15,0 0-54-15,0 0-62 0,0 0-29 16,0 0-55-16,-10-43-50 0,7 43-137 15,1 3-157-15,-1 4-215 0,-5-1 271 16,-1 3-211-16,2-1-470 0</inkml:trace>
  <inkml:trace contextRef="#ctx0" brushRef="#br0" timeOffset="649.27">3631 1452 1903 0,'0'0'1053'16,"0"0"-813"-16,0 0 116 0,0 0 117 16,0 0-117-16,0 0-127 0,0 0-84 15,0 0-65-15,0 0-47 0,0 0-33 0,0 0-58 16,-30-16-31-16,30 18-6 16,0-1-1-16,3 1-84 0,1 2-81 0,5 2 156 15,4-1-61-15,0 1-106 0,5 1-116 16,4-1-239-16,-7-1-536 0</inkml:trace>
  <inkml:trace contextRef="#ctx0" brushRef="#br0" timeOffset="862.5">4080 1523 1922 0,'0'0'599'0,"0"0"-161"0,0 0-45 15,0 0-221-15,0 0-99 0,0 0-4 16,0 0 23-16,0 0 21 0,0 0-53 15,46 66-60-15,-32-46-31 0,-1 3 31 16,0 1 3-16,0 2 25 0,-3 1-6 16,-3-2-11-16,2-2-11 0,-5 0-15 15,0-2-10-15,-1-1-22 0,-3 0-45 0,0-3-40 16,-7 0-81-16,-9 0-39 0,-5-1-152 16,2-5-229-16,-19 5-779 0</inkml:trace>
  <inkml:trace contextRef="#ctx0" brushRef="#br0" timeOffset="1134.27">3258 1759 3176 0,'0'0'549'0,"0"0"-335"0,0 0 6 0,0 0-117 15,0 0-103-15,0 0-87 0,0 0 87 16,0 0 19-16,24 72 40 0,-16-47-22 16,-1 2-36-16,5 1 2 0,-1 2 19 15,3 0-3-15,4 1-16 0,-1-1 19 16,2 0-4-16,1-2-18 0,-1 1-34 16,-1-3-122-16,1 2-79 0,1-5-48 15,2-2-140-15,1 0-222 0,-7-8-548 0</inkml:trace>
  <inkml:trace contextRef="#ctx0" brushRef="#br0" timeOffset="3751.17">5913 1414 661 0,'0'0'772'0,"0"0"-336"16,0 0-96-16,0 0 42 0,0 0-12 15,0 0-15-15,-81-47-22 0,75 44-46 16,2 3-51-16,-1 0-37 0,4 0-57 16,-2 0-55-16,3 2-44 0,0 0-43 15,0 2-43-15,-1 5-59 0,-1 4-56 16,-1 5 158-16,-1 8 0 0,0 5 0 15,-2 2-22-15,-3 3 22 0,0 3 0 16,-3-1 0-16,-1 2 16 0,-5 1-1 16,1-1 4-16,-3-1 9 0,1-2-28 0,3-4-10 15,1-4-33-15,3-5-66 0,3-2-44 16,2-5-70-16,3-4-49 0,1-4-103 16,3-3-74-16,0-2-55 0,0-4-35 15,0 0 6-15,0-1 60 0,4-4-238 16</inkml:trace>
  <inkml:trace contextRef="#ctx0" brushRef="#br0" timeOffset="4031.18">5760 1560 965 0,'0'0'570'0,"0"0"83"16,0 0-40-16,0 0-65 0,12-75-82 16,-11 62-74-16,3 3-81 0,-1 0-25 0,-2 0-66 15,2 3-70-15,0 2-40 16,-1 1-16-16,-1 4-21 0,1 0-73 0,-1 0-65 15,5 7-96-15,2 2-68 0,7 7 113 16,3 4 76-16,6 7-10 0,2 1 50 16,1 2 15-16,0 0-15 0,-2 0-13 15,-1-2 13-15,-1-1 18 16,0-1 25-16,-1-3 0 0,-6-2-43 0,-3-5-43 16,-3 1-64-16,-4-5-1 0,-3-2-62 15,-3-2-66-15,0-2-49 0,-2 1-30 16,-8-4 35-16,0 3-59 0,-6-2-130 0,3-2-299 15,-7 0-749-15</inkml:trace>
  <inkml:trace contextRef="#ctx0" brushRef="#br0" timeOffset="4203.96">5629 1843 977 0,'0'0'1373'0,"0"0"-976"15,0 0 84-15,0 0-106 0,0 0-204 16,0 0-83-16,0 0-28 0,119-74-32 15,-61 57-9-15,10-1 9 0,4 0-18 16,-3 2-10-16,-7 3-1 0,-10 4-134 16,-12 4-168-16,-8 0-104 0,-5 4-139 0,-7-2-427 15,6-1-369-15</inkml:trace>
  <inkml:trace contextRef="#ctx0" brushRef="#br0" timeOffset="4491.28">6525 1595 1732 0,'0'0'1122'16,"0"0"-562"-16,0 0-67 0,0 0-86 16,0 0-113-16,0 0-94 0,0 0-19 15,0 0-44-15,0 0-39 0,0 0-40 16,0 0-58-16,-62 4-6 0,45 3-34 0,1 2-12 16,-3 3 10-16,0 2 11 0,2 1 7 15,3 2-1-15,2-2 4 0,4 1-7 16,3-1-8-16,5 0-4 0,0-3-3 15,3 1-43-15,7 0 15 0,3 0 19 0,3-3 15 16,4 1 12-16,2-4 10 0,5-1 0 16,4-4-7-16,0 1-3 0,3-3-18 15,-3 0-34-15,-2-5-75 0,0-3-74 16,-2-2-28-16,2-3-110 0,0-4-90 16,0-3-90-16,-8 3-453 0,12-19-296 15</inkml:trace>
  <inkml:trace contextRef="#ctx0" brushRef="#br0" timeOffset="4729.39">6898 1350 2238 0,'0'0'630'0,"0"0"-160"15,0 0 34-15,0 0-96 0,0 0-83 16,0 0-45-16,0 0-50 0,0 0-75 16,0 0-140-16,0 0-15 0,-63-41-100 0,63 51-71 15,0 4 42-15,0 5 117 16,0 3 12-16,0 4 0 0,0 1 18 15,0 2-18-15,4 0 0 0,1 0 0 0,2 1 0 16,3-1 2-16,-1 0 41 0,-1 0-9 16,4-5 27-16,-4 1-61 0,0-5-27 15,-4-2-96-15,-1-2-80 0,-1-2-103 16,-2-3-138-16,-4 1-180 0,-1-5-420 16,-7 2-752-16</inkml:trace>
  <inkml:trace contextRef="#ctx0" brushRef="#br0" timeOffset="5095.09">6870 1699 957 0,'0'0'743'0,"0"0"-230"0,0 0-58 15,0 0-72-15,0 0-121 0,95-47-84 16,-69 39-58-16,-1-3-37 0,3 2-45 0,-1 0-26 16,-2 0-10-16,-4 2 14 15,-2 3-15-15,-7 1 12 0,-6 2 21 16,-5 1-34-16,-1 0-9 0,0 1-51 0,0 2-19 15,0 0 47-15,-1 4 32 0,-1 1 73 16,1-1-13-16,1 4-13 0,0 0 4 0,0 2 15 16,0-1-66-16,4-1-2 0,4 2-11 15,0 0 12-15,3 0 1 16,2-2 41-16,2 1-4 0,3-1-2 0,1-5 7 16,4 0 5-16,2-5 12 15,0 1-6-15,1-2-3 0,-1 0-7 0,-2-7 1 16,-3-1 61-16,-1-3 59 0,-2-2-17 15,-1-1-51-15,-3-4-23 0,-1-3-12 16,-2-1-18-16,-5-2-6 0,0 1-19 16,-4 1-17-16,-1 1-1 0,0 6-21 15,-7 2-96-15,0 2-85 0,0 2-88 16,-1 3-146-16,4 3-288 0,4-3-671 0,3 0-527 16</inkml:trace>
  <inkml:trace contextRef="#ctx0" brushRef="#br0" timeOffset="5505.24">7900 1490 1072 0,'0'0'1560'0,"0"0"-1107"0,0 0 60 15,0 0-43-15,0 0-165 0,0 0-64 16,0 0-53-16,0 0-81 0,-82-12-55 16,66 12-52-16,0 3-15 0,-4 4-9 15,2 0-7-15,1 3-9 0,3-1-3 16,1 3 0-16,4 1 3 0,2 0-9 15,4 1-68-15,3-1-1 0,0 1 13 16,0-1-1-16,3-2 16 0,6 0-11 16,-2-2 7-16,3-2-16 0,0-2 21 0,0-3 23 15,-1-1 44-15,2-1 22 0,0 0 57 16,1 0 0-16,3-3-13 0,-2-4 44 16,4 0 25-16,0-1 3 0,-1-2-13 15,-3-1-22-15,3 0 18 0,-3-4 19 16,-3 4 15-16,0 1-13 0,-2 0-25 0,-4 5 3 15,1 3-22-15,-2 2-51 0,-1 0-25 16,1 0-98-16,0 2-62 0,2 5 93 16,3 1 42-16,3-1 22 0,-1 2 0 15,2 0-37-15,4-1-25 0,-2-2-58 16,0-2-17-16,0 0-15 0,-3-2-43 16,-1-2-50-16,-3 0-132 0,2 0-87 15,-2-5-127-15,0-1-406 0,-2 0-100 16</inkml:trace>
  <inkml:trace contextRef="#ctx0" brushRef="#br0" timeOffset="5711.22">8218 1210 1755 0,'0'0'975'0,"0"0"-542"0,0 0 139 16,0 0-73-16,0 0-90 0,0 0-65 16,0 0-109-16,0 0-135 0,0 0-100 15,0 0-24-15,0 0-113 0,-8 1 58 0,15 22 77 16,3 7 1-16,4 3 1 0,-1 3 15 15,5 3-14-15,-4-3-1 0,-1 0 2 16,0 0-2-16,-6 0 0 0,-1 1-61 16,-3 1-95-16,-1-1-13 0,0 2-171 15,0-3-208-15,2-2-485 0,2-8-386 16</inkml:trace>
  <inkml:trace contextRef="#ctx0" brushRef="#br0" timeOffset="6324.92">9491 1180 443 0,'0'0'2076'0,"0"0"-1328"0,0 0-130 16,0 0-83-16,0 0-141 0,0 0-152 16,0 0-92-16,0 0-62 0,0 0-85 15,0 0-3-15,0 0-73 0,-26 21-53 16,29-2 126-16,4 4 9 0,2 5-8 16,1 3-1-16,4 3 21 0,-1-1 28 15,3 0-9-15,-1-2-19 0,0-2-20 16,-2-2 23-16,-2 0-5 0,1-2-19 15,-4-5-73-15,-3-2-28 0,1-1-40 16,-2-4 10-16,-1-3-54 0,-3-3-96 0,0-4-88 16,0-1-151-16,-1-2-91 0,-6 0-70 15,1-3-586-15</inkml:trace>
  <inkml:trace contextRef="#ctx0" brushRef="#br0" timeOffset="6518.89">9553 1321 1038 0,'0'0'1583'0,"0"0"-1091"0,0 0-78 15,0 0 6-15,-9-69-26 0,9 63-82 16,0 4-84-16,0 2-112 0,6 0-116 16,3 2-44-16,5 3-26 0,9 2 21 15,3 1-7-15,5 4 53 0,0-1-9 16,-2 3 9-16,-3 1-49 0,-2-2-78 16,-4 0 4-16,-5-2-17 0,1 0-47 15,-5-3-103-15,1 0-137 0,2-2-72 16,-1 0-196-16,-3-2-558 0</inkml:trace>
  <inkml:trace contextRef="#ctx0" brushRef="#br0" timeOffset="6702.82">10197 1174 1618 0,'0'0'1029'0,"0"0"-679"0,0 0 8 0,0 0-164 16,0 0-89-16,-107-23-39 0,67 21 3 15,1 2-15-15,-3 2-32 0,4 6 0 16,2 5-22-16,4 3-15 0,3 3-10 15,3 3-28-15,7-2 15 0,4 2 9 16,4-2-78-16,5-1-87 0,6-1-83 16,0-2-15-16,5-4-91 0,4 0-120 15,3-2 6-15,-4-4-122 0</inkml:trace>
  <inkml:trace contextRef="#ctx0" brushRef="#br0" timeOffset="6943.12">10102 1176 447 0,'0'0'2018'0,"0"0"-1384"0,0 0-128 16,0 0-62-16,33-78-66 0,-30 67-100 0,-3 4-39 16,0 3-34-16,0 2-38 0,0 2-97 15,0 0-70-15,0 6-88 0,0 1-64 16,3 5-78-16,0 6 145 0,2 5 83 16,1 6-2-16,2 1 4 0,-3 2 16 15,4 1 2-15,-2-2 1 0,2-2 8 16,-2-1-24-16,-1-2 19 0,2-4 5 15,-2 0-27-15,0-2-64 0,-2 1-10 16,1-3-39-16,-1 0-79 0,0-4-143 16,-2 1-165-16,0-2-153 0,1-6-383 15,2 2-506-15</inkml:trace>
  <inkml:trace contextRef="#ctx0" brushRef="#br0" timeOffset="7275.05">10566 1394 1982 0,'0'0'1062'15,"0"0"-618"-15,0 0 45 0,0 0-80 16,0 0-115-16,0 0-97 0,0 0-29 16,0 0-43-16,0 0-34 0,0 0-42 15,0 0-49-15,-37-34-37 0,37 36-67 16,0 2-73-16,0 3-25 0,0 4 152 16,0 1 47-16,0 1 3 0,0 2 0 15,0 0 0-15,4 0-12 0,3 0-49 16,3-1 5-16,2-2 4 0,2 0 36 15,5-2 14-15,-1-2 2 0,1-4 31 16,1-2 25-16,2-2 30 0,-3 0 3 16,1-6 12-16,-1-5 31 0,1-1-22 0,-4-3 14 15,-5-3-8-15,-2-5-19 16,-4 0 6-16,-5-2-21 0,0-1-73 0,-8-2-9 16,-3 2-51-16,-5 3-4 0,-2 4-30 15,-3 4-58-15,-4 3-61 0,1 6-86 0,-1 4-111 16,2 2-183-16,5 0-124 15,5 6-90-15,4-1-461 0</inkml:trace>
  <inkml:trace contextRef="#ctx0" brushRef="#br0" timeOffset="7872.11">11063 1287 1767 0,'0'0'1271'0,"0"0"-837"0,0 0 24 0,0 0-70 15,0 0-125-15,0 0-63 0,0 0-58 16,0 0-94-16,0 0-48 0,0 0-67 16,-3-14-34-16,3 21-53 0,0 2 74 15,2 4 80-15,2 0 3 0,-2 2-2 0,-1-3-1 16,1 1-22-16,0-2 19 0,-2-1-12 16,0 0-19-16,0-1-25 0,0-1-28 15,-5-2-6-15,0 2-35 0,1-3-26 16,1-1-44-16,0-2-11 0,2-2 32 15,1 0 177-15,0-2 82 0,0-7 45 16,0-3-57-16,0-5 15 0,0-1 75 16,3-3 11-16,1-1-84 0,3 1 13 15,3 3-10-15,2 1-16 0,6 2-34 0,0 2-18 16,3 3 12-16,2 1 22 16,-4 4 8-16,0 2-14 0,-3 3-26 0,0 0-24 15,-2 0 0-15,0 8-46 0,1 1 12 16,1 2 31-16,-5 1 3 0,2 1 0 15,-3-2-3-15,-2 0-15 0,-4-2 5 16,0-1 1-16,0-2-4 0,-4-1-8 16,0-3-7-16,0 1-12 0,0-3-41 15,0 0-12-15,0 0 27 0,0 0 69 16,2-3 35-16,1 0 138 0,1-5 25 0,3-2-4 16,4-5-44-16,4-3-110 15,1-2 15-15,4-2-4 0,3 3-11 0,0 1 9 16,-1 4-25-16,1 4-24 0,0 3 2 15,0 3-1-15,-4 3-1 0,1 1-2 16,-2 0-28-16,-1 6-25 0,-3 5-3 16,-2 1 18-16,-4 4 7 0,-2 0 8 15,-3 1-21-15,-1 0 7 0,-2 0-1 0,0 2-49 16,-5-1-34-16,-4 0-81 0,-1 0-60 16,-1-1-148-16,-1-2-165 0,2-2-427 15,2-4-404-15</inkml:trace>
  <inkml:trace contextRef="#ctx0" brushRef="#br0" timeOffset="8616.59">11942 1276 1391 0,'0'0'1143'0,"0"0"-763"15,0 0 39-15,0 0 18 0,0 0-112 16,0 0-67-16,0 0-53 0,0 0-60 16,0 0-38-16,0 0-33 0,0 0-28 0,71-37-32 15,-52 35-14-15,1-1 0 0,3 0 0 16,1 1 3-16,2-2 0 15,-4 0 18-15,1 0-17 0,-1-1 8 0,-1-2-12 16,-3 0-52-16,-1-2-22 0,-3 0-3 16,-1-1 41-16,-3-1 36 0,-4 1 2 15,-1-1 19-15,-4 0 1 0,-1 2-7 16,-3 0 19-16,-6 3-3 0,-6-1-31 16,-4 2-3-16,-4 3-27 0,-5 0-13 15,0 2 12-15,0 2 6 0,1 4 4 16,6 3-4-16,4 2-8 0,6 1-20 15,3 2-6-15,0 1 35 0,4 0 8 16,2 1 16-16,1-2 0 0,1 1 0 16,0-1 0-16,4-1 16 0,2 2 8 0,7-4 1 15,0 0 15-15,2-2-21 0,6-1-1 16,3-3-18-16,4-2-9 0,0-3-71 16,4 0-53-16,0-2-66 0,-2-5-39 0,-1-4 11 15,-2-1 22-15,-4-2 81 16,-2-2 22-16,-3 1 48 0,-2-5 54 0,-1 0 18 15,-2-2 43-15,-1 0 63 0,-1 0 44 16,-4 4 5-16,1 3 6 0,-6 4 3 16,-2 5-23-16,0 3-22 0,0 3-20 15,0 0-46-15,0 0-71 0,0 3-3 16,0-1-47-16,0 4-48 0,0-1-48 16,0 4 93-16,0 1 53 0,-2 2 3 15,-2 0 0-15,4 0 1 0,-3-1 8 0,2-1-9 16,1-4 0-16,0-1 13 15,0-2-16-15,-2-3-14 0,2 0 14 0,-1 0 26 16,1 0 45-16,0-1 31 0,0-3 19 16,0-2 5-16,3-1-65 0,4-4-60 15,0-1-1-15,6-2 0 0,3-4-1 0,1 0-1 16,6 0 2-16,2 1 1 0,-1 1 32 16,4 3-33-16,-4 5-3 0,2 1 3 15,-3 2 12-15,-1 5-9 0,-5 0-3 16,2 2-28-16,-2 8-25 0,-1 1 26 15,3 3 27-15,-2 4-1 0,-1 0 0 16,-5 1-21-16,0 2 21 0,-4-1-1 16,1-4-10-16,-6 1-25 0,-2-4-96 15,0 0-43-15,-8-4 8 0,-6 0 13 16,-6-3-35-16,-2 1-87 0,-1-2-207 16,-1-4-162-16,8-1-331 0,3 0-160 15</inkml:trace>
  <inkml:trace contextRef="#ctx0" brushRef="#br0" timeOffset="8954.04">12929 796 2508 0,'0'0'637'0,"0"0"-131"0,0 0 25 0,0 0-124 16,0 0-112-16,0 0-29 0,0 0-62 16,0 0-107-16,0 0-73 0,0 0-24 15,0 0-79-15,29-5-58 0,-17 18 86 16,5 3 5-16,2 4 3 0,-2 2 16 15,-1 3 15-15,-5-2-28 0,0 1-9 16,-5 0-15-16,-2 1-31 0,0 2 33 16,-4 0-61-16,0 0 9 0,-4-1-87 0,0-6-87 15,-2-3-86-15,3-6 168 0,1-6 120 16,2-4 86-16,0-1 105 0,3 0 186 16,5-1 167-16,4-7-86 0,7-4-240 15,6-2-49-15,9-3-9 0,5-1-74 16,9 2-18-16,1 0 2 0,1 5-8 15,1 1-7-15,-4 4-34 0,-1 3-92 0,-7 1-50 16,-8 2-70-16,-7 0-107 0,-7 3-125 16,-10 3-65-16,-4-1-77 0,-3 2-97 15,-6-2-31-15</inkml:trace>
  <inkml:trace contextRef="#ctx0" brushRef="#br0" timeOffset="9854.85">5627 3292 404 0,'0'0'1042'15,"0"0"-580"-15,0 0 79 0,0 0 22 0,0 0-46 16,0 0-53-16,0 0-67 0,0 0-73 16,0 0-76-16,0 0-61 0,-11-36-62 15,11 37-43-15,0 1-45 0,0 1-37 16,0-1-52-16,0 3-42 0,5 6-46 16,-2 1 106-16,3 6-2 0,3 6 14 15,0 0 22-15,-1 4 0 0,2 3 0 16,-1-1 22-16,-1 1 2 0,0-4 4 15,-1 0-26-15,-1-3-1 0,-2-2 13 16,0-1 4-16,2-3-15 0,-2-3-3 16,-2-4-88-16,-1 0-22 0,-1-5-35 15,0-2-18-15,0-2-41 0,0-2-75 0,-1 0-68 16,-2-6 25-16,-2-1 80 0,-1-5-430 16,1 3-699-16</inkml:trace>
  <inkml:trace contextRef="#ctx0" brushRef="#br0" timeOffset="10063.79">5643 3282 2224 0,'0'0'640'0,"0"0"-179"0,0 0 77 16,0 0-99-16,0 0-93 0,0 0-57 15,0 0-112-15,0 0-125 0,0 0-52 16,0 0-76-16,0 0-53 0,36-26 109 16,-7 35 20-16,4 1 15 0,3 2-13 15,-1 0-2-15,-4 1-16 0,-3-1 4 16,-5 0 9-16,0 0-59 0,-3-2-57 15,-2-2-26-15,-1-1-38 0,-1 0-43 16,-2-3-92-16,2 1-124 0,0-4-105 16,1 0-160-16,-3-1-401 0</inkml:trace>
  <inkml:trace contextRef="#ctx0" brushRef="#br0" timeOffset="10243.06">6279 3239 1871 0,'0'0'985'0,"0"0"-562"0,0 0 12 0,0 0-35 16,0 0-105-16,0 0-88 0,0 0-53 15,-87-41-154-15,64 41-71 0,-6 0-21 16,1 8 9-16,0 3 39 0,2 3 7 16,3 0 9-16,3 0-6 0,7 0-180 15,4-1-63-15,2-1-35 0,4-1-9 16,2-2-16-16,1 0-69 0,0-1-121 16,4-3-52-16,5 0-95 0,-2-2-8 0</inkml:trace>
  <inkml:trace contextRef="#ctx0" brushRef="#br0" timeOffset="10474.17">6205 3269 1266 0,'0'0'1031'0,"0"0"-524"0,0 0 21 0,0 0-56 16,81-72-48-16,-65 59-154 0,-6 6-57 15,-3 3 14-15,-4 4-32 0,0 0-82 16,-3 0-88-16,0 4-25 0,0 0-68 16,0 4-63-16,0 1-37 0,5 7 134 15,0 2 34-15,-1 2 2 0,0 3-2 16,2 1-25-16,0-1 13 0,1 0 12 15,-1-1 24-15,0 0-24 0,0 1 28 16,-2-3-28-16,0 3 6 0,2-3-6 16,-5 1-83-16,1-3-28 0,-1-2-80 15,-1 0-51-15,0 0-96 0,0-4-196 16,0 0-203-16,2-3-645 0</inkml:trace>
  <inkml:trace contextRef="#ctx0" brushRef="#br0" timeOffset="10786.6">6614 3498 2888 0,'0'0'740'0,"0"0"-176"0,0 0-17 15,0 0-188-15,0 0-161 0,0 0-74 16,0 0-93-16,0 0-31 0,0 0-61 16,0 0-30-16,-3 1-58 0,2 6-38 15,1 2-14-15,0 3 201 0,1 0 18 0,7 2-18 16,2 2-2-16,6-2 0 0,1-1 2 15,5-3 1-15,2 0 2 0,2-4 10 16,3-3-1-16,-3-1-9 0,4-2 31 16,-2 0-10-16,-1-3 16 15,-1-4-3-15,-3-1 15 0,-6-2 24 0,-1-3 62 16,-4-2-5-16,-5 0-26 0,1-3-7 16,-3 1-43-16,-2 2-26 0,-2 0-31 15,-1 2 0-15,0 1-28 0,0 3-53 16,0 1-59-16,0 2-52 0,-3 2-55 15,-1 3-137-15,-1 1-243 0,-3 0-430 16,2 2-429-16</inkml:trace>
  <inkml:trace contextRef="#ctx0" brushRef="#br0" timeOffset="11716.84">8008 3355 2384 0,'0'0'705'16,"0"0"-132"-16,0 0 9 0,0 0-121 15,0 0-149-15,0 0-98 0,0 0-56 16,0 0-67-16,0 0-91 0,0 0-3 15,82-31-55-15,-47 23 13 0,2-3 14 16,2 4 16-16,0 0-18 0,-6 2-28 0,-1-1-67 16,-3 1-62-16,-6 1-55 0,1 2-86 15,-5 1-98-15,-4 1-195 0,-8 2-378 16,-3 3-254-16</inkml:trace>
  <inkml:trace contextRef="#ctx0" brushRef="#br0" timeOffset="11839.76">8256 3453 1843 0,'0'0'635'0,"0"0"-216"16,0 0-54-16,0 0-177 0,0 0-165 16,86-18-23-16,-39 8-3 0,10-3 3 15,7 1-150-15,4 1-157 0,3-1-117 16,-19 6-315-16,26-5-861 0</inkml:trace>
  <inkml:trace contextRef="#ctx0" brushRef="#br0" timeOffset="12333.66">9537 2973 2308 0,'0'0'622'15,"0"0"-117"-15,0 0 22 0,0 0-58 16,0 0-78-16,0 0-85 0,0 0-102 16,0 0-49-16,0 0-61 0,0 0-70 15,0 0-24-15,-7 9-60 0,10-4-55 0,-1 6-34 16,4 4 112-16,0 6 34 0,3 3 3 16,2 5 0-16,-2 1 18 0,3 2-15 15,0-1 10-15,-1-1-1 0,-3-2 12 0,2-2-6 16,-4-4-18-1,0-3-61-15,-2-5 4 0,-2-1-13 0,-1-4-25 16,-1-1-31-16,0-3-21 0,0-1-53 16,0-3-91-16,0-1-88 0,0 0-67 0,0-1-1 15,-3-3 48-15,-4-4-349 0,1 2-791 16</inkml:trace>
  <inkml:trace contextRef="#ctx0" brushRef="#br0" timeOffset="12607.29">9440 2970 1026 0,'0'0'1633'0,"0"0"-1171"16,0 0-22-16,0 0 74 0,0 0-128 15,3-73-121-15,13 58-84 0,6-3-65 16,4 1-54-16,2 1-26 0,4 1-5 16,1 2-10-16,2 2 6 0,7 1-24 15,5 4 11-15,3 4-14 0,3 2-2 16,-1 3 1-16,-9 7-12 0,-7 2-29 15,-12 5-59-15,-6 1-15 0,-10 3 64 0,-6 3 27 16,-2 3 25-16,-12 3 1 16,-8 1 30-16,-9 1-30 0,-5 0 30 0,-7-1-31 15,-3-3-92-15,0 1-68 0,1-5-72 16,4-2-94-16,9-3-235 0,6-2-395 16,10-5-495-16</inkml:trace>
  <inkml:trace contextRef="#ctx0" brushRef="#br0" timeOffset="12924.77">9899 3181 1410 0,'0'0'1591'0,"0"0"-1074"0,0 0 6 0,0 0-16 16,0 0-199-16,0 0-143 16,0 0-49-16,0 0-49 0,0 0-67 0,0 0-45 15,0 0-41-15,7 6-33 16,-7-1-22-16,4 5 141 0,4 2 9 0,3 2 34 15,6 2-18-15,3-3 5 0,4 3 13 16,6-2-9-16,3-1-3 0,7-3 5 16,-1-3 4-16,3-3-19 0,3-4 4 15,-5 0 8-15,-1-7 1 0,-7-3-10 16,-8 0 16-16,-7-3 24 0,-5 0 54 16,-6-5 64-16,-2-4-58 0,0-4-58 15,-4-2-47-15,0-2-19 0,0 0-10 16,-1 5-17-16,-5 5-66 0,2 3-65 15,1 6-60-15,-1 4-118 0,-1 3-227 0,1 4-519 16,1 0-547-16,0 0-109 0</inkml:trace>
  <inkml:trace contextRef="#ctx0" brushRef="#br0" timeOffset="13471.04">10857 2924 1971 0,'0'0'783'0,"0"0"-302"0,0 0-11 16,0 0-38-16,0 0-115 0,0 0-126 16,0 0-80-16,0 0-59 0,0 0-43 15,0 0-9-15,0 0-30 0,3 6 23 16,17 2 7-16,6 6 80 0,10 3 3 15,4 4-28-15,2 1-52 0,-1 1 15 0,-1 0-2 16,-7-1 2-16,-3-3-15 0,-8-1-3 16,-2-4-36-16,-3 0-71 0,-3-3-40 15,-3-2-38-15,0-3-96 0,0 0-142 0,-4-5-157 16,1-1-229-16,-3 0-647 0</inkml:trace>
  <inkml:trace contextRef="#ctx0" brushRef="#br0" timeOffset="13657.03">11301 2963 1914 0,'0'0'825'0,"0"0"-280"16,0 0-88-16,0 0-26 0,0 0-68 16,0 0-52-16,0 0-91 0,0 0-86 15,0 0-134-15,0 0-12 0,-46-27-94 16,37 40-50-16,-2 2 113 0,-8 8 26 16,0 4 16-16,-1 1 2 0,-1 2 26 15,3 0-27-15,1-1-175 0,2-1-35 16,6-3-125-16,3 0-191 0,4-3-278 15,2-6-746-15</inkml:trace>
  <inkml:trace contextRef="#ctx0" brushRef="#br0" timeOffset="14457.73">11733 2923 1770 0,'0'0'739'0,"0"0"-253"0,0 0-1 16,0 0-121-16,0 0-153 0,0 0-105 15,0 0-90-15,0 0-16 0,0 0-72 16,0 0-29-16,0 0 32 0,11 26 69 15,-3-23 38-15,7 1 2 0,2 0 24 0,3-1 11 16,6-2 3-16,4-1 22 0,2 0-10 16,1-7-10-16,2 0-21 0,-2-1-22 15,-3-3-22-15,1-2 7 0,-4 1 9 16,-3-2 2-16,-2-1-5 0,-5-1 6 16,-3 1 15-16,-3-3-9 0,-4 0 0 15,-4 0-16-15,-3 0 28 0,0 1 31 16,-4 4 18-16,-5 0-47 0,-3 4-11 15,-2 3-22-15,-2 0-21 0,-6 4-25 16,-4 2-18-16,-4 0 10 0,-3 0 9 16,-5 9-4-16,2 2 28 0,3 4 0 0,4 0 22 15,5 3-22-15,4 1-39 16,7 2-10-16,0 4 34 0,4 1-4 0,5 1 16 16,2-3-12-16,2 0-13 0,9-2 27 15,8 0 1-15,2 0 13 0,9-3-13 16,3-1 15-16,4-5-15 0,7-1 0 15,-2-4-1-15,2-4-51 0,5-2-15 0,1-2-7 16,2-4-28-16,2-5-73 16,0-2-117-16,-3 1-125 0,-4 0-119 0,-8 0-35 15,-7 1-121-15,-12 2-584 0,-5 1 537 0</inkml:trace>
  <inkml:trace contextRef="#ctx0" brushRef="#br0" timeOffset="15047.89">12337 3003 1891 0,'0'0'729'0,"0"0"-186"16,0 0 16-16,0 0-97 0,0 0-130 15,0 0-137-15,0 0-118 0,0 0-74 16,0 0-3-16,0 0-80 0,-5 28 15 0,6-19 65 16,-1 3 2-16,0-1-2 15,0 3 2-15,0 0 1 0,0 0-3 0,0-2-1 16,0 0 1-16,0-3 0 0,-1 0 0 15,-1-3-50-15,-1 0-37 0,0-3-12 16,2 0 0-16,-2-3 9 0,3 0 15 16,0 0 75-16,0 0 6 0,0-5 100 15,0 0 84-15,0-3-21 0,4-2-165 0,-1-3 14 16,3-3 1-16,1 1 18 0,2-3-4 16,1 0-14-16,4 0 2 0,-1 2-5 15,1 2 8-15,0 3-5 0,-3 4-4 16,1 2-12-16,-4 4-1 0,0 1-2 15,0 0-21-15,-1 0-29 0,1 5-26 16,2 1 17-16,1 2 28 0,-1 2 28 16,-1-1 3-16,1 2 2 0,-4-3 11 15,0 3-13-15,-3-4-19 0,-2 3-9 16,-1-3-15-16,0 0-22 0,0-1 3 16,0 0-3-16,0-2-13 0,-1-1-3 0,-1-1 4 15,1-2-12-15,1 0 89 0,0-3 73 16,0-1 73-16,0-1 31 0,0-4-108 15,0-2-26-15,3-2-15 0,1 1 15 0,4-2 15 16,0 1-2-16,3-2-16 0,3 5 6 16,1 1-15-16,1 3-13 0,0 2 0 15,-1 2-17-15,1 2 1 0,3 0-2 16,-1 0-1-16,0 7-29 0,-1 1 2 16,-4 1-15-16,-2 2-12 0,-3 1 12 15,-2 1 12-15,-3 1-3 0,-3 0-34 16,0-1-31-16,-5 1-3 0,-6 1 15 15,1-4-29-15,-2-1-116 0,-2 1-141 16,7-4-147-16,-1-1-189 0,4-1-436 16</inkml:trace>
  <inkml:trace contextRef="#ctx0" brushRef="#br0" timeOffset="15254.15">12839 3045 2382 0,'0'0'638'0,"0"0"-109"0,0 0-40 0,0 0-105 15,0 0-147-15,0 0-89 0,0 0-80 16,0 0-68-16,0 0-22 0,0 0-45 16,0 0 67-16,37 25 0 0,-29-17-2 15,-2 3-25-15,0-1 2 0,-1-2-30 16,-4-1-62-16,1 2-29 0,-2-3-37 16,0-3-43-16,0 0-104 0,-3 0-112 15,-2 0-103-15,1-3-261 0,-3 0-798 0</inkml:trace>
  <inkml:trace contextRef="#ctx0" brushRef="#br0" timeOffset="15389.19">12961 2921 2089 0,'0'0'473'0,"0"0"-228"0,0 0 8 0,0 0-89 16,0 0-155-16,0 0-9 0,18-66-67 16,-10 63-42-16,-1 1-206 0,1 2-140 15,-2 5-106-15,3 5 27 16,-3 2-56-16</inkml:trace>
  <inkml:trace contextRef="#ctx0" brushRef="#br0" timeOffset="15649.17">13160 3021 836 0,'0'0'401'0,"0"0"-1"15,0 0-4-15,0 0-130 0,0 0-75 16,0 0-14-16,0 0-25 0,0 0-11 16,0 0 10-16,0 0-30 0,0 0-12 0,-4 33 53 15,2-33 72-15,2-1-1 0,0-4-82 16,0-2-61-16,0 0 32 0,5-1-1 15,1-1-97-15,6-2-24 0,2 3 0 16,4-3 1-16,5 4 3 0,2 0 23 16,4 2-11-16,1 3-14 0,2 2-2 15,-1 0-21-15,0 2 19 0,-3 5-26 16,-2 4-12-16,-4 3 3 0,-8 2 0 16,-1 2 6-16,-7 0 0 0,-2 1-4 0,-4-1-89 15,0 1-6-15,-4-2-96 0,-6 0-100 16,-3 0-66-16,0-5-245 0,2 0-671 15</inkml:trace>
  <inkml:trace contextRef="#ctx0" brushRef="#br0" timeOffset="15885">13678 2986 2853 0,'0'0'655'0,"0"0"-103"15,0 0-57-15,0 0-203 0,0 0-151 16,0 0-105-16,0 0-36 0,0 0-55 0,0 0 13 16,0 0 17-16,99 42 25 0,-69-25 14 15,4-2 2-15,-3 2-14 0,1-1-2 16,-2-2 0-16,-5-2-68 0,-2-4-64 16,-6-1 0-16,-6-3-63 0,-3-3-116 15,-4-1-133-15,-2 0-155 0,-2 0-384 16,0-2-102-16</inkml:trace>
  <inkml:trace contextRef="#ctx0" brushRef="#br0" timeOffset="16297.88">14002 2985 919 0,'0'0'1660'0,"0"0"-1184"0,0 0-13 16,0 0-6-16,0 0-144 0,0 0-111 16,0 0-60-16,0 0-59 0,0 0-37 15,0 0-46-15,0 0-12 0,-12-21-47 0,9 21-67 16,2 0-85-16,1 0-35 0,-1 0-53 15,-1 0-55-15,1 0-13 0,-1 2 107 16,1-1 35-16,-1 0-5 16,2 1-6-16,-1-2 18 0,1 2 30 0,0-2 61 15,0 0 33-15,0 0 66 0,0 0 28 16,0 0 19-16,0 0-6 0,0 0 101 16,0 0 110-16,0 0 68 0,0 0 10 15,0 0 14-15,0 1-14 0,0-1 1 0,0 1-2 16,0-1-23-16,0 1-30 0,0 1-28 15,0-2-34-15,0 1-38 0,0-1-38 16,0 2-39-16,0-1-35 0,-2 2-36 16,-1-1-22-16,-4 2-52 0,0 2-33 15,-3 2 107-15,-4 2 0 0,-2 3 12 16,-1 1-9-16,1 1 10 0,-2 0-4 16,2 1-9-16,2-3-1 0,1 1-1 15,0 2-32-15,5-3-80 0,2 0 9 16,0-2-40-16,1 1-51 0,0 0-33 15,4-1-80-15,-2 0-78 0,1 0-100 16,-1-2-221-16,2-1-461 0</inkml:trace>
  <inkml:trace contextRef="#ctx0" brushRef="#br0" timeOffset="17692.97">8253 4950 1982 0,'0'0'690'0,"0"0"-209"0,0 0 6 16,0 0-17-16,0 0-203 16,0 0-137-16,0 0-74 0,0 0-56 0,0 0-19 15,0 0-24-15,100-37 9 16,-67 33 19-16,7 0-4 0,5 0-3 0,3 1 21 15,5-2-2-15,1 0-22 0,-2-1-55 16,-3-1-67-16,-6 1-48 0,-4 2-79 16,-10 2-135-16,-7 0-181 0,-11 2-481 15,-11 0-454-15</inkml:trace>
  <inkml:trace contextRef="#ctx0" brushRef="#br0" timeOffset="17854.75">8381 5139 1975 0,'0'0'644'0,"0"0"-345"16,0 0 31-16,0 0-44 0,0 0-134 0,0 0-79 16,0 0-57-16,94-24-16 0,-41 11-19 15,8-3 3-15,2 3-123 0,1-2-179 16,-4 2-175-16,-2 2-257 0,-16 2-523 16,20-7 506-16</inkml:trace>
  <inkml:trace contextRef="#ctx0" brushRef="#br0" timeOffset="18394.75">9535 4554 1992 0,'0'0'670'16,"0"0"-233"-16,0 0-4 0,0 0-38 0,0 0-60 15,0 0-25-15,0 0-39 0,0 0-69 16,0 0-80-16,0 0-52 0,0 0-27 16,-9-9-16-16,9 10-27 0,0 2-29 15,1 0-54-15,-1 6-57 0,2 3-50 16,2 7 190-16,-3 6 10 0,6 4 48 0,-2 2-43 15,1 4-15-15,2-2-9 0,1 2 9 16,-1 0 15-16,1 0 36 0,1-3-50 16,-3-3 10-16,-1 1-9 0,0-4-1 15,1 1 1-15,-3-4-2 0,1-2-39 16,-2-3-22-16,-2-1-10 0,2-5-12 16,-3 0-21-16,0-6-26 0,0 0-53 15,0-5-53-15,0-1-73 0,0-1-48 16,0-6 63-16,0-4-110 0,1-5-798 15,2 2-232-15</inkml:trace>
  <inkml:trace contextRef="#ctx0" brushRef="#br0" timeOffset="18773.87">9869 4551 2682 0,'0'0'673'0,"0"0"-302"0,0 0 38 0,0 0 4 16,0 0-68-16,0 0-91 0,0 0-87 15,0 0-97-15,0 0-70 0,0 0-25 16,0 0-45-16,-19-5-34 0,14 14-18 16,-4 4 98-16,1 5 8 0,-2 2-17 15,3 5 32-15,1 1-42 0,0 1 43 16,4 1 23-16,0 2-21 0,2-4 26 16,0 2-28-16,0-3-21 0,3 0 18 0,4-3-49 15,6-4 24-15,2 0 13 0,3-6 12 16,5-1-10-16,1-4 13 0,-2-5 21 15,1-1 12-15,-4-1 1 0,-4-2 24 16,-5-6 28-16,-6-3 5 0,0-2-30 16,-4-4-30-16,0 0-1 0,-7 1-9 15,-3 1-5-15,0 4-16 0,-4 0-24 16,2 4-21-16,-1 0-16 0,3 2-3 16,1 3-58-16,-2-1-74 0,4 2-57 15,2 1-81-15,1 0-109 0,2 0-115 0,2 4-75 16,5-1-66-16,7 1-29 0,0-1-25 15</inkml:trace>
  <inkml:trace contextRef="#ctx0" brushRef="#br0" timeOffset="19123.16">10367 4741 1500 0,'0'0'1117'16,"0"0"-619"-16,0 0-5 0,0 0-52 15,0 0-60-15,0 0-73 0,0 0-59 16,0 0-75-16,0 0-61 0,0 0-37 15,0 0-19-15,-27-30-20 0,24 30-37 16,1 0-34-16,-2 0-60 0,0 3-37 16,0 6 37-16,-1-1 48 0,-1 4 12 15,2 1-6-15,1 2 7 0,3-2-44 16,0 4 0-16,7-3 56 0,1 0 21 16,3-2 18-16,4-2-15 0,-1-2 0 0,3-2 21 15,2-3 10-15,-2-3-3 16,-1 0 5-16,0 0 7 0,-2-5 12 0,-5-2 22 15,1-4 2-15,-5-2-3 0,0-4-6 16,-5-2-3-16,0-6-34 0,0 1-30 16,-8 1-3-16,-3 1-27 0,1 4-6 15,-2 4-40-15,1 3-49 0,-1 4-28 16,1 3-52-16,0 2-69 0,1 2-95 16,3 2-81-16,2 5-71 0,5 1-50 0,0 1-108 15,6-3-304-15</inkml:trace>
  <inkml:trace contextRef="#ctx0" brushRef="#br0" timeOffset="19407.2">10725 4714 1847 0,'0'0'1098'0,"0"0"-546"0,0 0-72 0,0 0-173 16,0 0-105-16,0 0-45 0,0 0-25 16,0 0-70-16,0 0-62 0,0 0-6 0,0 20-71 15,0-16-77-15,3 2 58 0,1 2 81 16,4 0 15-16,0 0 12 0,2 2 16 15,3-3-10-15,3 1 13 0,2-3 22 16,4-1 24-16,1-1-1 0,3-3 7 16,-2 0 18-16,1-8 10 0,-5-1-8 15,-3-1 10-15,-6-3 48 0,-2-2 24 16,-6 0-58-16,-3-2-46 0,-3-2-32 16,-8 0-49-16,-5 1-12 0,-5 1-49 15,-5 6-17-15,-2 0-31 0,-3 5-79 16,-1 5-98-16,0 1-155 0,2 0-182 15,3 3-442-15,9 1-328 0</inkml:trace>
  <inkml:trace contextRef="#ctx0" brushRef="#br0" timeOffset="20076.96">11393 4599 1954 0,'0'0'664'0,"0"0"-304"0,0 0-21 0,0 0 7 16,0 0-69-16,0 0-29 0,0 0-36 15,0 0-51-15,0 0-75 0,0 0-64 16,0 0-22-16,0-3-50 0,12 6 50 16,9 3 34-16,7 3 25 0,5 1-16 15,6 5-19-15,4 0 7 0,0 3 3 16,-1 3-16-16,1 0-16 0,-7 1 1 15,-4 1 8-15,-6-4-11 0,-5-1-25 16,-4-1-55-16,-6-5-74 0,-2-3-71 0,-5-2-74 16,0-5-98-16,-1 0-115 0,-3-2-130 15,0-2-335-15,0-2 284 0</inkml:trace>
  <inkml:trace contextRef="#ctx0" brushRef="#br0" timeOffset="20292.93">11843 4586 365 0,'0'0'2250'0,"0"0"-1640"0,0 0-140 16,0 0 20-16,0 0-111 0,0 0-81 16,0 0-105-16,0 0-165 0,0 0-28 15,0 0-86-15,-96 23 86 0,62 2 0 16,-5 1 34-16,2 5-19 0,4 1 28 16,4-3-19-16,4-2-24 0,5 0-17 0,6-5-5 15,5-1-63-15,2-5-78 16,6-1-58-16,1-4-23 0,3-3-91 0,9-2-115 15,6-1-118-15,6-4-457 0,-2-1-430 16</inkml:trace>
  <inkml:trace contextRef="#ctx0" brushRef="#br0" timeOffset="20926.07">12412 4471 1247 0,'0'0'1089'0,"0"0"-667"0,0 0 5 0,0 0 18 16,0 0-54-16,0 0-38 0,0 0-47 0,-37-65-112 16,40 54-87-16,7 1-31 0,4 0-36 15,4 1-30-15,3 1-10 0,6 3-15 16,4 2 12-16,0 3-22 0,1 0-5 16,3 6-22-16,-4 6 6 0,-3 2-22 15,-7 4 22-15,-5 5-3 0,-7-2 19 16,-4 2-20-16,-5 2 29 0,-1-1 21 15,-9 3-19-15,-6-1-52 0,-4 3 53 16,-4-3-7-16,-4 2 4 0,0-4-4 16,0-1 6-16,-1-4 1 0,6-2 5 15,6-3 12-15,5-3-24 0,6-5 4 0,5-4-7 16,1 0 28-16,0-2 3 0,1 0 59 16,7 0 18-16,3-4 1 0,12-2-29 15,9-5 4-15,12-2-38 0,9-3-18 16,4-2-46-16,-1 0-65 0,-4 0-44 15,-7 2-31-15,-6 0-109 0,-3-1-141 16,-6-1-174-16,-7 5-421 0,6-10-610 16</inkml:trace>
  <inkml:trace contextRef="#ctx0" brushRef="#br0" timeOffset="21317.95">12860 4382 1713 0,'0'0'668'16,"0"0"-168"-16,0 0 37 15,0 0-123-15,0 0-105 0,0 0-51 0,0 0-17 16,0 0-106-16,0 0-135 16,0 0-28-16,0 0-28 0,62-52 19 0,-21 43 19 15,2 1 2-15,6-1 13 0,-3 1 0 16,-1 2 3-16,-9-2 0 0,-6 0 16 16,-7 1-16-16,-5 0-45 0,-3 0-26 15,-3-1-15-15,-2 1 5 0,-6 1 20 0,0 2 61 16,-1 1 50-16,-3 2 12 0,0 1 22 15,0 0 24-15,0 0 9 0,0 0-16 16,-3 1-18-16,-1 2-7 0,3 0-18 16,-2-1-58-16,-1 3-36 0,-1 6-74 15,-2 1 62-15,1 8 48 0,-3 2 18 16,3 3-18-16,0 3-3 0,4 0 2 16,2 0 1-16,0 2 42 0,0-2 13 15,2-3-53-15,1-1 41 0,1-6-40 16,-1 0 34-16,1-5-13 0,-3-1-24 0,1-5-34 15,-1-1-48-15,-1-1-81 0,0-3-71 16,-3 0-95-16,-5-1-129 0,-4-1-82 16,-5 0-161-16,3 1-853 0</inkml:trace>
  <inkml:trace contextRef="#ctx0" brushRef="#br0" timeOffset="21444.76">13085 4552 1943 0,'0'0'596'0,"0"0"-367"0,0 0-39 16,91-41-75-16,-48 28-73 0,11 0-1 15,3 3-38-15,4 1-3 0,-1 3 0 16,-1 2 0-16,-4 1-29 0,-4 2-164 16,-6 1-157-16,-11 0-421 0,5 0-883 0</inkml:trace>
  <inkml:trace contextRef="#ctx0" brushRef="#br0" timeOffset="23222.27">8707 6378 1398 0,'0'0'1452'15,"0"0"-1039"-15,0 0-86 0,0 0 70 0,0 0-96 16,0 0-81-16,0 0-53 0,0 0-72 15,0 0-95-15,0 0-52 0,111-30 3 16,-56 21 6-16,2 1 24 0,1 3 18 16,-6 3-18-16,-9 2-110 0,-11 0-120 15,-11 0-131-15,-9 0-168 0,-5 5-152 16,-7-2-420-16,0 1-184 0</inkml:trace>
  <inkml:trace contextRef="#ctx0" brushRef="#br0" timeOffset="23337.05">8930 6486 1700 0,'0'0'470'16,"0"0"-185"-16,0 0-7 0,0 0-98 16,84-19-55-16,-29 3-125 0,17-2-71 15,13-1-247-15,0-2-216 0,-16 7-171 16,16-3-671-16</inkml:trace>
  <inkml:trace contextRef="#ctx0" brushRef="#br0" timeOffset="24844.12">10143 5994 215 0,'0'0'1282'0,"0"0"-859"15,0 0-51-15,0 0 32 0,0 0-25 16,0 0-56-16,0 0-35 0,0 0-58 16,0 0-16-16,0 0-24 0,-18-38-19 15,18 38-11-15,0 0-18 0,0 1-20 16,0 1-27-16,0 1-34 0,0-2-30 15,0 0-31-15,0 1-14 0,0 0-26 16,0 1-27-16,1 2-19 0,2 4-34 16,0 5 117-16,0 5-9 0,0 5 24 0,0 1 7 15,-1 3 27-15,-2-3-46 16,0 1 0-16,-2-2 3 0,-4 2 0 0,2-5-2 16,-2 1-2-16,3-4 2 0,2 0 20 15,1-3 16-15,0-1-25 0,1-4-12 16,6 0-39-16,5-4 11 0,4 0 28 15,4-3 12-15,6 0 7 0,6-3-19 0,1-4-38 16,3-5-57-16,-3-3-22 0,-3-2-103 16,-4 0-69-16,-3 1-89 0,-3-1-47 15,-4-1-104-15,-1 3-247 16,-4-1-416-16</inkml:trace>
  <inkml:trace contextRef="#ctx0" brushRef="#br0" timeOffset="25039.32">10475 6161 1345 0,'0'0'806'0,"0"0"-218"15,0 0-75-15,0 0-68 0,0 0-127 16,0 0-105-16,0 0-70 0,0 0-56 16,0 0-75-16,0 0-12 0,0 0-25 0,-7 39 25 15,7-23 22-15,1 2-19 0,1 1-3 16,2 3 0-16,1-3 16 0,-1 3-16 16,3-2 0-16,-1-2-12 0,-2 2 12 15,2-2 0-15,0-1-68 0,-1-1-87 0,-2-3-42 16,0-2-90-16,2-3-77 0,-1-1-138 15,3-2-227-15,-1-4-524 0</inkml:trace>
  <inkml:trace contextRef="#ctx0" brushRef="#br0" timeOffset="25571.12">10563 6091 2283 0,'0'0'600'0,"0"0"-142"16,0 0-81-16,0 0-33 0,-1-66-89 15,7 54-84-15,4 2-73 0,3 0-30 16,1-1-21-16,5 4-26 0,1 0-19 0,0 1-2 16,3 3-28-16,3 2-9 0,1 1 10 15,4 4 14-15,-3 2 10 0,-3 1-12 16,-3 3-25-16,-4 0-37 0,-9 1-20 15,-2 1-30-15,-4 1 37 0,-3 2 24 16,0 0-38-16,-7 2 4 0,-6 1 52 0,-4 1 26 16,-2 3-53-16,-3-2-26 15,1 1-20-15,-1-2-25 0,5-2 28 16,1-3 64-16,6-2 35 0,3-6 19 16,4-2 2-16,3-2 33 0,0-2 74 0,0 0 132 15,1 0 30-15,2 0-9 0,3 0-122 16,0-3-50-16,1 0 6 0,6 1-22 15,4-1-21-15,3 1-28 0,3-1-7 16,3 2 1-16,0 1-1 0,0 0-15 16,-3 0-3-16,-3 1-12 0,-4 4-10 15,-6 0-5-15,-4 3 2 0,-2 2-6 16,-4 1 31-16,0 2 15 0,-4 1 35 0,-5 2 15 16,-6 2-19-16,-5-1-19 0,-5 0 23 15,-3-1-17-15,-3-1-23 0,3-5-10 16,4-2-22-16,4-6 4 0,5-1-16 0,1-1-31 15,4-2-12-15,1-3-18 0,3-4-1 16,2-1-32-16,4-2-102 0,10-1-130 16,6-1-237-16,10 0-389 0,-4 3-134 15</inkml:trace>
  <inkml:trace contextRef="#ctx0" brushRef="#br0" timeOffset="25840.2">11148 6289 724 0,'0'0'612'15,"0"0"-137"-15,0 0-1 0,0 0-77 0,0 0-98 16,0 0-65-16,0 0-49 16,0 0-1-16,0 0-1 0,0 0-41 0,0 0-39 15,62 17-14-15,-42-17-26 16,-1 0-4-16,3-6-16 0,-2 0 4 0,-4 0-4 16,-3 0 4-16,-5-1 37 0,-5 0 104 0,-3-1 5 15,0 0-64-15,-8-2-50 16,-2 2-30-16,-2 0-15 0,0 0-34 0,-2 3-30 15,1 1-22-15,2 1-15 0,-1 3-34 16,2 0-126-16,-1 3-48 0,5 4-55 16,4 1-86-16,2 2-74 0,2-3-52 15,13 1-161-15,4-4 53 0,0 0-522 16</inkml:trace>
  <inkml:trace contextRef="#ctx0" brushRef="#br0" timeOffset="26209.95">11660 6048 2318 0,'0'0'655'0,"0"0"-138"0,0 0-31 0,0 0-126 16,0 0-97-16,0 0-88 0,0 0-76 15,0 0-60-15,40-71-26 0,-21 65-12 16,1 2-1-16,3 0-13 0,2 3-20 15,-2 1-10-15,4 1-6 0,-4 7 12 16,-3 2-28-16,-4 4 7 0,-6 2 2 16,-5 2 7-16,-5 2 9 0,-3 2 24 15,-12 3 16-15,-1 1 19 0,-7 2-19 16,2 0-65-16,0-2 37 0,3-3-6 16,2-1 6-16,2-3 15 0,2-3 4 15,4-1 9-15,0-5 12 0,4-1 16 0,1-3-26 16,3-5 11-16,0-1 27 0,7 0 28 15,7-4 9-15,7-4-21 16,14-5-19-16,9-1-37 0,8-2-117 0,7-2-16 16,0 0-66-16,-4 1-96 0,-2 4-97 15,-5-1-180-15,-11 3-495 0,15-7-518 0</inkml:trace>
  <inkml:trace contextRef="#ctx0" brushRef="#br0" timeOffset="26523.29">12605 5872 2296 0,'0'0'1010'0,"0"0"-535"15,0 0 27-15,0 0-100 0,0 0-132 16,0 0-71-16,0 0-65 0,0 0-80 15,0 0-54-15,0 0-73 0,0 0-45 16,15 19-63-16,-5-5 163 0,3 7 16 16,1 2 4-16,3 3 17 0,-4-1 0 0,2 0 2 15,-1-1-9-15,-1-1-10 0,-1 0 2 16,-4-4-4-16,-2-2-43 0,-1-3-28 16,-2-3-45-16,-2-2-47 0,-1-1-50 15,0-3-92-15,0-4-130 0,0-1-134 16,4 0-421-16,-4-1-285 0</inkml:trace>
  <inkml:trace contextRef="#ctx0" brushRef="#br0" timeOffset="26833.43">12990 5872 453 0,'0'0'2068'16,"0"0"-1495"-16,0 0-111 0,0 0-37 16,0 0-87-16,0 0-68 0,0 0-55 15,0 0-68-15,0 0-67 0,0 0-80 16,0 0-31-16,27-30-104 0,-30 37-34 0,-3 1 68 15,-2 4 101-15,-3 4 1 16,-7-1 0-16,-2 2 27 0,-7 0-28 0,-1 1-83 16,-3-2-62-16,3-2-1 0,4-1 12 15,2 0 42-15,8-3 29 0,1-2 23 16,6-2 21-16,5-3 6 0,2 0-6 16,0-3 19-16,0 3 3 0,5-3 38 15,3 2-28-15,4 1 28 0,5 0 47 0,3 2 15 16,9 1-18-16,4-1-32 0,6-2-19 15,4 1-10-15,1 2-21 16,3-4-1-16,-1 2 7 0,3-3-9 0,-4-1-106 16,-2 0-81-16,-7-1-46 0,-6-4-156 15,-5-2-167-15,-8 0-219 0,-4 1-505 16</inkml:trace>
  <inkml:trace contextRef="#ctx0" brushRef="#br0" timeOffset="27385.1">13422 5927 639 0,'0'0'1697'0,"0"0"-1050"0,0 0-57 0,0 0-41 15,0 0-111-15,0 0-128 0,0 0-68 0,0 0-41 16,0 0-61-16,0 0-95 0,5-60-45 16,-5 63-76-16,0 5-66 15,3 2-50-15,1 6 192 0,3 3 12 16,3 3 9-16,0 1 4 0,-1 1-4 0,-2-5-19 16,0-1-2-16,-2-5 0 0,-2-2-61 15,-2-2-49-15,1-1-12 0,-2-4-14 16,0-1-42-16,0-2-64 0,0-1-65 15,-2 0-29-15,-1-3 63 0,0-2 159 16,-1-3 18-16,-2-1 96 0,1-2 25 16,0-5 58-16,2 0 137 0,0-1 8 15,3-1 10-15,0 0-43 0,0 1-39 16,0 4-51-16,6 0 7 0,4 2-4 16,0 1-32-16,3 4-36 0,2 3-22 15,2 0-18-15,5 3-16 0,1 0 1 16,1 6-6-16,5 4 20 0,-3 2 0 0,4 1-3 15,-1 0 4-15,3 1 13 0,0-1-13 16,-4-4 0-16,1 0-126 0,-6-4-4 16,-3-4-3-16,-5-1-29 0,-5-1-1 0,3-7-38 15,-3-1-128-15,-3-3-85 16,2-4 6-16,-4-1-22 0,0 0 96 0,-2-1 334 16,-2 0 0-16,1 0 314 0,-2 1 103 15,0-1 24-15,0 2 30 0,-3 3-24 16,-2 2-90-16,2 4-73 0,0 4-75 15,2 2-37-15,1 1-50 0,0 0-43 16,0 0-30-16,0 1-49 0,0 3-39 16,0 2-68-16,0 2-79 0,0 7 103 15,0 3 83-15,0 1 26 0,0 3-24 0,0 0 2 16,0 0-4-16,0-3-89 0,4 0 6 16,1 0-43-16,-2-2-69 15,1 0-122-15,-1-3-147 0,0-2-176 16,2-3-594-16,-2-2-520 0</inkml:trace>
  <inkml:trace contextRef="#ctx0" brushRef="#br0" timeOffset="27545.57">14072 6035 2265 0,'0'0'797'0,"0"0"-234"0,0 0-93 16,0 0-140-16,0 0-123 0,0 0-84 15,0 0-80-15,0 0-43 0,0 0-25 16,0 0-18-16,0 0-95 0,20-33-113 15,-17 31-84-15,3 1-176 0,4 1-228 16,0-1-520-16,9-4-238 0</inkml:trace>
  <inkml:trace contextRef="#ctx0" brushRef="#br0" timeOffset="28107.27">14337 5818 2099 0,'0'0'1035'0,"0"0"-573"0,0 0 30 0,0 0-76 15,0 0-120-15,0 0-109 0,0 0-110 16,0 0-77-16,0 0-88 0,0 0-66 16,0 0 84-16,0 24 70 0,5-10 40 15,1 2-13-15,-2-3-2 0,0-1-4 16,-1 0-6-16,0-4-15 0,-1-2-16 16,-1-1-30-16,-1-2-9 0,0-2 0 15,0-1-13-15,0 0-12 0,0 0 6 16,0 0 52-16,0-3 22 0,0 0 114 15,0-5 46-15,0-1-150 0,3-3-10 0,0 0 0 16,2-5 67-16,1-1-5 0,0 0-20 16,5 1-5-16,0 2 30 0,-1 3-18 15,1 3-24-15,-2 2-1 0,0 5-2 16,-1-2-7-16,2 4-15 0,0 0-22 16,1 0-26-16,4 6-38 0,1 5 31 15,3 1 15-15,1 4 37 0,-1 1 0 0,-2 0 2 16,-2-2 0-16,-3-1 0 15,-3-2-2-15,-2-2 0 0,-1-3 1 0,-2-2 2 16,-2-3 0-16,-1-1 3 0,-1-1 21 16,0 0 16-16,2 0-6 0,-1-1 33 15,2-3 52-15,1-3 15 0,4-2-49 16,4-6-51-16,2 0 8 0,3-3-12 16,0-1 22-16,3 2 2 0,-4 4 10 0,1 2-12 15,-3 4-28-15,-2 2-6 0,-1 2-16 16,-3 2 10-16,2 1-12 0,-1 0-11 15,1 1-19-15,3 4-16 0,-1 2 4 16,0 3 9-16,-2 1-10 0,1 0 10 16,-5 2-16-16,0 0-60 0,-3 0-19 15,-3 4-12-15,0 0 12 0,-11 1-13 16,-5 1-114-16,-8 0-120 0,-8 3-293 0,5-7-511 16,-25 6-631-16</inkml:trace>
  <inkml:trace contextRef="#ctx0" brushRef="#br0" timeOffset="33356.74">17767 2271 735 0,'0'0'518'0,"0"0"-76"0,0 0-10 0,0 0-76 16,0 0-101-16,0 0-39 0,0 0-2 16,0 0-32-16,0 0-26 0,0 0-17 15,-4 0-22-15,4 0-22 0,-1 0-23 16,1 0-25-16,0 2-19 0,-2-1 0 15,2 1-2-15,0-1-7 0,0 0 0 16,0 2-16-16,0-3 10 0,0 1-11 16,0-1 10-16,0 0 4 0,0 0 2 0,0 1 17 15,0-1-4-15,0 0-12 0,0 0 2 16,-1 1 7-16,1-1 3 0,0 0-3 16,0 0-16-16,0 2-12 0,0-2-3 15,0 1-22-15,0 0-22 0,0 0-24 16,0 4-10-16,0-2 34 0,0 2 47 0,3 2 2 15,0-1 1-15,-1 2-1 0,1-1 0 16,2 0-1-16,-1 2-1 0,1-1 0 16,0 2 1-16,-1 0 2 0,1 2 13 15,1 0-14-15,-1 0 0 0,1 3 1 16,0-2-1-16,0 1-2 0,-1 0-1 16,0 0-1-16,-1 3 2 0,1-2 12 15,1 4-12-15,-3 2-1 0,3 0 1 16,-1 1 0-16,0 1 0 0,0-2 2 15,2 2-2-15,0-1 0 0,0-2 0 0,1 2 2 16,-2 0 0-16,2 0 9 0,-1 1-11 16,0 1-2-16,0 2-10 0,-1 1 9 15,0 0-12-15,-2 1 14 0,2 1 0 16,0 2-16-16,1-2 17 0,-1-1 13 16,0 2-1-16,1 0 1 0,-1-2-13 0,1 1 0 15,-2-4-1-15,-2 4 1 16,2-4 2-16,-1 4 19 0,1-2-20 0,0 1-1 15,-1-1 3-15,1 1-3 0,-1 2 1 16,-1-2-1-16,3 3 0 0,-2-1 3 16,2-1-1-16,-2 1-1 0,0 1 0 15,2-3 16-15,-1 1-17 0,1 1-18 16,0 0 18-16,0-1 0 0,3 1-1 0,-2 1 1 16,3 3-2-16,0-2-1 0,-1 2-25 15,2 3 27-15,-2 0-1 0,1 0-20 16,3 3 21-16,-1-2 1 0,1 1 1 15,1-1 21-15,1 0-22 0,0 1 0 16,-3-3-12-16,1 1-13 0,-2 2 9 16,0-1 16-16,1 2 2 0,-3 0-2 15,0 1 0-15,1 1 1 0,-1 0-2 16,-1 1 2-16,1-1 9 0,-1 2 5 16,0 1-15-16,0-3 0 0,2 1 16 0,-2-1-16 15,2 0-9-15,0 0 9 0,-2-1 14 16,0 0-13-16,0 0-2 0,1 1-5 15,0-2 6-15,-2-1 19 0,0-1-19 16,1-1 0-16,1 0 0 0,-1-1 10 16,-1 2-10-16,0-2-2 0,-1 0-13 0,-1 0 14 15,1 0 0-15,-3-1 2 0,3 1 8 16,-2-1-9-16,0-2-13 0,-1 1-1 16,0-4 14-16,2 0 25 0,-2-2-24 15,2-1 1-15,-1-2 32 0,1-3 4 16,-1-3-35-16,0-2-2 0,-1-4-1 15,0-2-3-15,0-2 2 0,-1-1 1 16,-1-4 1-16,-1-2 2 0,2 0 19 16,-2-2 9-16,0 0 12 0,0 0 13 15,0 0-31-15,0 0-25 0,0 0-25 16,0-4-37-16,-2 1-38 0,-1 0-91 16,0 0-139-16,0-2-188 0,-2-6-1149 0</inkml:trace>
  <inkml:trace contextRef="#ctx0" brushRef="#br0" timeOffset="34869.08">19346 2341 1886 0,'0'0'583'0,"0"0"-173"0,0 0 12 0,0 0-34 15,0 0-77-15,0 0-51 0,0 0-67 16,0 0-82-16,0 0-62 0,0 0-49 16,-14 0 0-16,14 4-40 0,0 4-56 15,3 3 62-15,3 5 34 0,-1 3 44 0,3 2-1 16,1 2-31-16,0-2 4 15,1 2-1-15,2-1-14 0,-3-1 1 0,1 0-1 16,2-2 1-16,-4-1-1 0,1-1 21 16,1-2-22-16,-3 1-6 0,-1-4-87 15,-1-4-43-15,-4-1-20 16,1-4-57-16,-2-3-54 0,0 0-85 0,-2 0-35 16,-2-4 49-16,-4-4-263 0,3 2-911 15</inkml:trace>
  <inkml:trace contextRef="#ctx0" brushRef="#br0" timeOffset="35086">19330 2324 2142 0,'0'0'675'0,"0"0"-213"15,0 0 26-15,0 0-42 0,0 0-104 16,0 0-102-16,0 0-81 0,0 0-79 0,0 0-80 16,0 0 0-16,0 0-34 15,64-29-9-15,-38 33-27 0,1 2 24 0,1 3-13 16,0 4 38-16,-1 1-19 0,0 0 40 15,-2 2 34-15,-1-3-34 0,-5-2-105 16,0-2-86-16,-2-1-33 0,3-3-5 16,0-1-70-16,2 0-129 0,4-4-98 15,2 0-91-15,-8-2-209 16,11-8-441-16</inkml:trace>
  <inkml:trace contextRef="#ctx0" brushRef="#br0" timeOffset="35272.68">19965 2289 342 0,'0'0'1305'0,"0"0"-634"0,0 0-174 16,0 0-54-16,15-73-56 0,-17 67-15 15,-8 5-81-15,-6 1-80 0,-7 0-144 16,-8 3-54-16,-6 5 15 0,-3 2 36 16,-2 2-24-16,5 2-20 0,4-1-20 0,5 1-31 15,7 2-6-15,3-2-9 16,4 1 18-16,2 2-31 0,2-2-77 0,3-1-47 16,2 1-80-16,3-5-125 0,2-1-16 15,0-1-23-15,6-2 46 0,4-2-79 16,1-3-67-16,0-1-304 0</inkml:trace>
  <inkml:trace contextRef="#ctx0" brushRef="#br0" timeOffset="35478.55">19859 2312 1354 0,'0'0'647'15,"0"0"-13"-15,0 0-72 0,70-82-130 0,-50 63-101 16,-4 4-5-16,-3 6-69 0,-6 3-10 16,-5 6-36-16,-1 0-122 0,-1 0-89 15,0 6-42-15,0 0-31 0,0 6 59 16,0 4 14-16,2 5 3 0,-1 5 22 15,-1 1-1-15,0 2-24 0,0 1 12 16,0-2-12-16,0 0 0 0,0 1 11 16,2-2 4-16,1 0-15 0,3-3-15 15,0 1-68-15,-1-3-79 0,1-3-54 0,1-1-59 16,0-1-111-16,4-2-180 0,-2 1-169 16,1-6-582-16</inkml:trace>
  <inkml:trace contextRef="#ctx0" brushRef="#br0" timeOffset="35820">20190 2533 2510 0,'0'0'745'0,"0"0"-268"15,0 0-37-15,0 0-58 0,0 0-93 16,0 0-63-16,0 0-55 0,0 0-83 16,0 0-82-16,0 0-6 0,-30-21-39 15,30 25-34-15,0 1-37 0,0 4 104 16,3 2 6-16,2 0 15 0,4 2 13 15,2 0-25-15,1 0-3 0,4 1 0 16,3-4-1-16,2 2-2 0,1-2-16 0,4-2-5 16,1-3-10-16,-1-2 4 0,0-3 16 15,1-2 14-15,-1-5 15 0,-4-4 9 16,-2-3 10-16,-1 0 5 0,-5-3-2 16,-3-2 0-16,-2-2-13 0,-3 0 3 15,-1-1-5-15,-2-2-1 0,0 4-6 0,0 0-14 16,-2 4-1-16,0 3-24 0,2 3-74 15,0 3-36-15,-2 2-43 0,2 4-60 16,2 1-162-16,2 0-94 0,0 0-21 16,4 3-60-16,-2 3-220 0,-3-1-456 15</inkml:trace>
  <inkml:trace contextRef="#ctx0" brushRef="#br0" timeOffset="36218.87">20650 2426 980 0,'0'0'1222'0,"0"0"-692"0,0 0-17 0,0 0 4 15,0 0-161-15,0 0-126 0,0 0-66 16,0 0-34-16,0 0-38 0,0 0-36 16,0 0-44-16,0 13-12 0,0-8-37 15,0 3 37-15,1 1 22 0,3 0-10 0,5 1 0 16,1 1-10-16,8-1-2 16,-1 0 1-16,8-2 2 0,0 0 19 0,1-5-22 15,0 0-28-15,-1-3-36 0,-5 0-19 16,-1-5 18-16,-5-2 43 0,0-2 22 15,-2 0 19-15,-2-1-1 0,-1-3 1 16,-1 0 5-16,-3 1 10 0,1 0 40 16,-1 0 21-16,-1 3 19 0,-1 3 17 15,0 0 21-15,-3 5-42 0,2 1-31 16,-2 0-22-16,1 0-20 0,-1 0-13 16,0 0-21-16,0 4-3 0,0 4-51 0,2 3-31 15,-1 5 82-15,3 3 3 0,-1 6 24 16,0-1 0-16,-3 2-15 0,0-1-11 15,-3 2 23-15,-8-3-24 0,-8 2-3 16,-4-1 3-16,-6 1 18 0,-7-3-18 16,2-2-109-16,0-4-28 0,1-4-58 15,7-6-28-15,6-3-42 0,4-3-75 0,6-1-207 16,4-1-185-16,5-4-732 16</inkml:trace>
  <inkml:trace contextRef="#ctx0" brushRef="#br0" timeOffset="36497.08">21589 2367 2880 0,'0'0'775'0,"0"0"-287"0,0 0-78 16,0 0-124-16,0 0-84 0,0 0-95 16,0 0-107-16,90-30-64 0,-41 19 27 15,4-2 3-15,5 2 32 0,-6 3-47 16,-6 1-61-16,-10 4-56 0,-9 2-62 16,-7 1-139-16,-9 3-217 0,-8 3-206 15,-3 1-496-15</inkml:trace>
  <inkml:trace contextRef="#ctx0" brushRef="#br0" timeOffset="36635.33">21755 2515 1672 0,'0'0'418'0,"0"0"-178"0,0 0 251 0,0 0-100 16,97 5-181-16,-47-13-130 0,9-1-54 16,8 0-26-16,1 0-70 0,-7 0-156 0,-6 4-75 15,-8 1-321-15,-16 1-835 0</inkml:trace>
  <inkml:trace contextRef="#ctx0" brushRef="#br0" timeOffset="37646.04">22985 1976 202 0,'0'0'1214'0,"0"0"-665"16,0 0-76-16,0 0-80 0,0 0-14 16,0 0 44-16,0 0-8 0,0 0-12 15,0 0-49-15,-11-52-45 0,11 52-50 16,-1 0-47-16,-1 0-72 0,2 3-62 0,0-1-50 15,0 1-28-15,0-1-57 16,0 5-49-16,3 4-33 0,6 6 111 0,5 6 28 16,1 7 25-16,2 0-13 0,-1 3 13 15,1 1-25-15,-1-2 0 0,-2 1-2 16,0-2-10-16,-3-1-9 0,-5-4-43 0,-2 0-15 16,-2-4 6-16,-2-1-27 0,0-6-59 15,0-2-52-15,0-4-112 0,0-5-119 16,0-4-116-16,-2 0-49 0,-2-5 10 15,2 0-510-15</inkml:trace>
  <inkml:trace contextRef="#ctx0" brushRef="#br0" timeOffset="37906.3">22912 1896 1524 0,'0'0'1105'0,"0"0"-700"16,0 0-67-16,0 0 87 0,0 0-101 0,-31-75-84 15,34 62-67-15,8 0-46 0,6 2-41 16,5-1-28-16,5 4-40 0,6 3 7 16,1 3-7-16,3 2-15 0,2 3-3 15,0 8-15-15,-5 3-19 0,-6 2 10 0,-5 2-22 16,-7 1 15-16,-7 1-9 0,-7 0 3 16,-2 0 0-16,0 2 15 0,-7-1 20 15,-6 0-75-15,0-1-59 16,-4 0-32-16,3 0-30 0,0-2-155 0,2 0-127 15,1-3-240-15,6-4-672 0</inkml:trace>
  <inkml:trace contextRef="#ctx0" brushRef="#br0" timeOffset="38246.94">23295 2126 2391 0,'0'0'1075'0,"0"0"-690"0,1-2 79 0,-1 2-124 0,0 0-121 0,0 1-54 0,-1 1-28 0,-1-1-33 0,1 1-44 0,1-1-60 0,0-1-9 0,0 3-48 0,0 0-41 0,0 3-27 15,5 4 113-15,5 3 12 0,6 0 27 0,4 4 4 16,8-1 11-16,3 1-14 0,4-1-1 16,0-1-12-16,-1-4-15 0,-1 0-34 15,-2-5-18-15,-2-2 16 0,-4-4 36 16,-2 0 31-16,-1-5 15 0,-5-5 12 15,0-4-9-15,-3-2 14 0,-3-2 7 16,1-4-3-16,-4-4-24 0,-2 0-22 16,3-2-19-16,-5 4 1 0,0 3-2 15,1 3-1-15,-2 4-49 0,0 5-27 16,1 2-79-16,0 1-64 0,5 4-94 16,4 2-219-16,7 0-206 0,6 0-363 0,-6 4-298 15</inkml:trace>
  <inkml:trace contextRef="#ctx0" brushRef="#br0" timeOffset="38485.91">24266 1986 2795 0,'0'0'732'0,"0"0"-237"15,0 0-43-15,0 0-76 0,0 0-104 16,0 0-98-16,0 0-103 0,0 0-71 15,0 0-67-15,0 0-3 0,0 0 24 16,0 0 10-16,96 32 14 0,-63-14 10 0,2 0 12 16,1 1 25-16,1-1-21 0,-4-2-4 15,-2-3-101-15,-4-5-52 0,-4-2-50 16,-3-2-149-16,-5-3-137 0,-1-1-171 16,-3-1-382-16,-6-5-560 0</inkml:trace>
  <inkml:trace contextRef="#ctx0" brushRef="#br0" timeOffset="38666.33">24677 2010 385 0,'0'0'1769'0,"0"0"-1110"0,0 0-118 16,0 0-59-16,0 0-46 0,0 0-80 16,0 0-77-16,0 0-59 0,0 0-58 15,0 0-50-15,-31-57-65 0,28 61-47 16,-3 3-91-16,-4 3-74 0,-4 4 92 16,-3 7 70-16,-5 4 0 0,-1 0-58 0,4 2-89 15,1-1-62-15,4 0-72 0,3-4-110 16,5-1-72-16,3-3-67 0,3-2-270 15,0-4-582 1</inkml:trace>
  <inkml:trace contextRef="#ctx0" brushRef="#br0" timeOffset="39219.31">25433 1852 851 0,'0'0'1037'0,"0"0"-521"0,0 0-36 16,0 0-99-16,0 0-114 0,0 0-64 15,0 0-58-15,0 0-98 0,0 0-32 16,0 0-11-16,0 0 14 0,-75 24-2 16,75-22 6-16,4-1 3 0,1-1 11 15,0 0 23-15,7 0 41 0,5 0 139 16,8 0-2-16,5-4-101 0,2-2-60 0,-2-2-24 16,-4 0-9-16,-3-2-18 0,-4 1 14 15,-5 0 7-15,-2-2-3 0,-4 2-13 16,0-3-5-16,-3 0-7 0,-2 0 6 15,-1-2-8-15,-2 3-16 0,0 0 0 16,-2 1-4-16,-3 4 4 0,-4 2 37 0,-1 1-37 16,-6 3-18-16,-6 0-68 15,-4 0-8-15,-10 8 42 0,-5 2 37 0,-1 4 12 16,-3 2-16-16,8 2-5 0,3 0-7 16,7 2-8-16,6 1 2 0,4-1 6 15,5-1 1-15,7 0 30 0,5 2 1 16,3-3 12-16,11 1 5 0,5 0 4 15,10 2 24-15,4-2-10 0,10-1 13 16,2-1-9-16,4-2-9 0,-1-3-22 16,-1-4-9-16,-3-4-132 0,-1-4-52 15,-1 0-96-15,-2-2-166 0,2-3-214 16,-11 0-480-16,8-5-504 0</inkml:trace>
  <inkml:trace contextRef="#ctx0" brushRef="#br0" timeOffset="39817.37">25814 1945 2328 0,'0'0'658'15,"0"0"-189"-15,0 0 5 0,0 0-192 16,0 0-142-16,0 0-80 0,0 0-60 16,0 0-93-16,0 0 6 0,0 0 87 15,0 0 28-15,-26 55-13 0,21-41-14 16,2-1 0-16,-1 1 2 0,0-1 11 15,1-1-13-15,0-1 1 0,0-2 17 0,-3-1-19 16,4-1-34-16,-1-5-53 16,1-1 6-16,1-1 17 0,-1 0 64 0,2 0 7 15,0-1 109-15,0-4 58 0,0-3 30 16,0-2-123-16,0-3-79 0,0-1-1 16,0-4 20-16,0 0 41 0,5 0-7 0,0 1-12 15,4 3-6-15,0 1-9 16,-1 3-16-16,4 2-11 0,1 1-1 0,1 3-12 15,1 2 12-15,-2 1 3 0,-1 1 8 16,-3 0-11-16,0 4-37 0,-1 1-15 16,2 0 6-16,-1 3 9 0,2 0 16 15,0 2 5-15,-1 0 15 0,0-1 1 16,-1 0-2-16,-2-1-1 0,-3-2-9 16,-1 1 9-16,-1-5-16 0,-2 1 4 15,0-2-13-15,0-1-28 0,0 0 7 16,0 0 6-16,0 0 9 0,0-1 18 15,0-3 16-15,0 0 74 0,1-1 53 0,4-1 33 16,-2-4-158-16,3 2-1 0,2-4 33 16,2 1-19-16,0 2 13 0,0 2-7 15,3 0 4-15,-3 2-7 0,4 2-18 16,3-3-1-16,0 3-10 0,3 2 11 0,-2 1 3 16,1 0 11-16,0 3-14 15,-2 4-33-15,2 1-16 0,-4 4-7 0,-3 1 16 16,-2 1 7-16,-7 0-14 0,0 0-8 15,-3-1-72-15,-3 0 19 0,-4 0-32 16,-2-3-55-16,-3 0-31 0,1 1-46 16,0-1-177-16,-2-1-298 0,6-4-661 15</inkml:trace>
  <inkml:trace contextRef="#ctx0" brushRef="#br0" timeOffset="40006.24">26293 1970 1330 0,'0'0'1354'0,"0"0"-834"15,0 0-2-15,0 0-53 0,0 0-108 0,0 0-95 16,0 0-127-16,0 0-135 0,0 0-40 16,0 0-34-16,28-13 1 0,-23 21 51 15,0 1 10-15,1 3-3 0,0 0-13 16,0 0-52-16,-3 2-41 0,0-2-15 16,-3 0-60-16,0-2-109 0,0 0-161 15,0-1-113-15,-3-2-415 0,-4-2-279 0</inkml:trace>
  <inkml:trace contextRef="#ctx0" brushRef="#br0" timeOffset="40136.94">26410 1857 866 0,'0'0'808'16,"0"0"-471"-16,0 0-165 0,22-80-6 16,-12 63-69-16,1 3-97 0,1 3-20 15,2 3-54-15,-1 5-146 0,-3 3-225 16,-3 2-229-16,-4 3-300 0</inkml:trace>
  <inkml:trace contextRef="#ctx0" brushRef="#br0" timeOffset="40393.99">26562 1955 642 0,'0'0'499'0,"0"0"-50"16,0 0 3-16,0 0-60 0,0 0-121 0,0 0-1 0,0 0 50 16,0 0 61-16,0 0-35 15,0 0-61-15,9 21-37 0,-7-27 4 0,2-2-206 16,2-3-9-16,3-1-20 0,4 0-17 15,3-3-2-15,7 0-1 0,3-1-21 16,4 2 11-16,1 2 10 0,6 1-9 16,-3 4 12-16,5 1 0 0,-2 6-2 15,-1 0-20-15,-1 4-8 0,-2 4-29 16,-4 2 13-16,-3 4 0 0,-5 0-9 16,-6 3-1-16,-5-1-34 0,-3 2-105 15,-5-3-31-15,-2 2-88 0,0 0-153 16,0 0-179-16,0-6-508 0</inkml:trace>
  <inkml:trace contextRef="#ctx0" brushRef="#br0" timeOffset="41164.9">27547 1791 2436 0,'0'0'765'15,"0"0"-256"-15,0 0-106 0,0 0-68 0,0 0-115 16,0 0-76-16,0 0-40 0,0 0-104 16,0 0 0-16,0 0-79 0,0 0-35 15,-16 15-18-15,16-10-10 0,0 4 142 16,3 1 25-16,2 3 3 0,0 0-9 0,2 1-4 15,2 0-3-15,1 1-12 0,2 1 0 16,4 1-24-16,2-2-16 0,0 0-32 16,2-3-80-16,1-3-83 0,-2-3-64 15,1-1-62-15,-4-5 45 0,1 0 136 16,-5-8 100-16,2-1 80 0,-3-3 57 16,-3-1 30-16,2 0 58 0,-3 0 14 15,-1-2 48-15,-1 1 47 0,2 1 7 16,-5 2 56-16,1 0-4 0,0 2 0 15,-1 4-38-15,-1 2-44 0,-1 3-40 16,0 0-82-16,0 0-63 0,0 2-46 16,0 2-29-16,0 1-65 0,0 4-55 15,2 6 16-15,-1 7 130 0,2 6-1 0,-1 5 4 16,-2 3 28-16,0 2-16 0,0 2 9 16,-5 2-21-16,-4-3 1 0,-5 0-2 15,-2-1-21-15,-7-2-51 0,-3-2-34 16,-2-4-60-16,-6-3-66 0,1-3-162 0,1-3-108 15,2-6-262-15,7-5-633 16,-4-2-342-16</inkml:trace>
  <inkml:trace contextRef="#ctx0" brushRef="#br0" timeOffset="41793.08">22262 3727 1079 0,'0'0'1489'0,"0"0"-993"16,0 0-82-16,0 0 10 0,0 0-82 15,0 0-39-15,0 0-127 0,0 0-59 16,0 0-44-16,0 0-73 0,0 0-12 16,116-20-43-16,-66 9 24 0,9 1 16 15,-1 1-4-15,-5 3 16 0,-6-1-49 16,-6 2-120-16,-8 1-89 0,-5 2-96 15,-9 2-158-15,-7 0-209 0,-6 0-562 16</inkml:trace>
  <inkml:trace contextRef="#ctx0" brushRef="#br0" timeOffset="41937.37">22421 3869 1387 0,'0'0'624'0,"0"0"-335"0,0 0-66 16,0 0-26-16,92-19-97 0,-39 6-36 15,14-3-42-15,9 0-9 0,6-1-13 16,3 2-60-16,-4 0-188 0,-5 2-240 16,-19 5-989-16</inkml:trace>
  <inkml:trace contextRef="#ctx0" brushRef="#br0" timeOffset="42314.57">23315 3399 2073 0,'0'0'724'0,"0"0"-224"0,0 0-24 16,0 0-37-16,0 0-141 0,0 0-113 16,0 0-123-16,0 0-62 0,0 0-49 15,0 0-59-15,0 0 108 0,-6 49 12 16,6-26 50-16,0 2-22 0,0 2 3 16,0 0-9-16,4 0-8 0,0 0-25 15,-1 0 11-15,3 1 0 0,0-1 15 16,-1 0-23-16,0-1 20 0,-1-2-24 15,2 0-43-15,0-2-12 0,2-3-31 0,-2-2-10 16,3-3-58-16,1-3-98 0,-2-4-93 16,3-3-168-16,1-4-215 0,-3 0-722 15</inkml:trace>
  <inkml:trace contextRef="#ctx0" brushRef="#br0" timeOffset="42669.9">23757 3394 2504 0,'0'0'672'0,"0"0"-246"16,0 0-45-16,0 0 35 0,0 0-70 16,0 0-110-16,0 0-102 0,0 0-46 15,0 0-30-15,0 0-58 0,0 0-33 0,-42-13-1 16,30 31 13-16,-2 2 9 16,3 4 11-16,-1 0-30 0,7 5 16 15,5-2-6-15,0 0 21 0,2 3 2 0,13-3 25 16,1 1-12-16,4-1 1 0,6-1 2 15,2-2-3-15,4-4-15 0,1-3-9 16,-2-5-46-16,-4-6 16 0,-7-3 39 16,-1-3 36-16,-9 0 37 0,-2-7 34 0,-8-1-31 15,0-4-21-15,-2-5-13 0,-11-1-39 16,-3-1 18-16,-6-2-21 0,-1 3-13 16,0 3-32-16,4 3-10 0,-1 5 0 15,4 1-73-15,4 5-82 0,0 1-48 16,3 0-72-16,1 5-45 0,3 3-18 15,2 1-59-15,3 1-91 0,6-1-263 16,2-3-303-16</inkml:trace>
  <inkml:trace contextRef="#ctx0" brushRef="#br0" timeOffset="42996.21">24398 3509 2517 0,'0'0'796'0,"0"0"-261"0,0 0-31 0,0 0-115 15,0 0-116-15,0 0-71 0,0 0-78 16,0 0-63-16,0 0-61 0,0 0-53 16,0 0-51-16,-40-7-45 0,33 19 88 15,-5 1 24-15,4 2 25 0,0 3-4 16,5-1 1-16,3 1 3 0,0-3 9 16,8-1-31-16,3-1 32 0,9-2 2 15,0-4 11-15,4 0 8 0,0-3 11 0,2-4 4 16,-2 0 3-16,-3 0 12 15,-3-6 5-15,0-1 10 0,-7-3 10 16,-3 1 20-16,-3-6 15 0,-5 0-21 0,0-3-36 16,-2-3-52-16,-7 1 0 0,-3 0-34 15,-2 1-5-15,-1 2-13 0,3 1-66 16,0 3-74-16,2 2-71 0,1 5-102 16,6 2-187-16,0 4-217 0,3 0-454 15,0 0 65-15</inkml:trace>
  <inkml:trace contextRef="#ctx0" brushRef="#br0" timeOffset="43260.9">24697 3479 714 0,'0'0'1033'0,"0"0"-559"0,0 0 37 0,0 0-104 0,0 0-139 15,0 0-46-15,0 0-23 0,0 0-57 16,0 0-73-16,0 0-69 0,13 23-59 16,-12-16 43-16,7 3 16 15,1 0 60-15,4 2-3 0,5-1-4 0,4 1 19 16,3-2 22-16,6-3 20 0,3-2-30 15,0-3-25-15,0-2-22 0,0 0 3 16,-5 0-12-16,-5-5 30 0,-7 2 37 16,-6-3 95-16,-7 0 63 0,-4-5 0 15,-3 0-111-15,-8-3-91 0,-4-4-51 0,-5-4-39 16,0 3-6-16,1 2-19 0,-1 4-85 16,4 5-76-16,4 3-126 15,4 2-230-15,7 3-421 0,1 0-231 16,11 0-446-16</inkml:trace>
  <inkml:trace contextRef="#ctx0" brushRef="#br0" timeOffset="43936.05">25502 3274 2353 0,'0'0'715'0,"0"0"-262"16,0 0-24-16,0 0-38 0,0 0-103 16,0 0-98-16,0 0-73 0,0 0-56 15,0 0-61-15,0 0-18 0,0 0-65 16,36 24 74-16,-8-9 9 0,3 3 21 16,3 3 28-16,-1-1-18 0,-2-1-30 15,-5-1 1-15,0 0 9 0,-3-2-11 16,-2-3-49-16,-1-2-37 0,-3-2-61 15,-3-4-63-15,-5-1-78 0,1-2-70 0,-4-2-123 16,-3 0-192-16,0 0-651 16</inkml:trace>
  <inkml:trace contextRef="#ctx0" brushRef="#br0" timeOffset="44105.35">25783 3255 2607 0,'0'0'738'0,"0"0"-282"0,0 0-20 16,0 0-98-16,0 0-193 0,0 0-145 15,0 0-34-15,0 0-8 0,0 0 42 16,-93 50 12-16,67-24 35 0,2 1-47 16,4 0-19-16,5 1 16 0,6 2-102 15,3 1-77-15,2-2-42 0,2 1-84 16,1-3-148-16,-1 0-142 0,1-7-520 16,-5 7-572-16</inkml:trace>
  <inkml:trace contextRef="#ctx0" brushRef="#br0" timeOffset="46084.85">26306 3268 939 0,'0'0'1267'0,"0"0"-834"0,0 0-121 16,0 0 37-16,0 0 7 0,0 0-44 15,0 0 7-15,0 0-40 0,0 0-51 16,0 0-41-16,0 0-80 0,-36-63-56 0,44 55-21 16,3 0-30-16,4 2-24 0,6 0-16 15,6 0 0-15,7 2 10 0,5 4 14 16,5 0-2-16,2 8-13 0,-4 5 28 15,-5 2-33-15,-6 5-35 0,-9 2 7 16,-10 1-10-16,-7 0 22 0,-5 2 24 0,-2-1 16 16,-13 2 12-16,-4 1 55 0,-9-1-18 15,-3-2 3-15,-3 1-3 0,-1-2-22 16,4-4-13-16,4-2-1 0,7-6-1 16,5-4 0-16,8-5 0 0,4 1 0 15,3-3 37-15,0 0 27 0,0 0 10 16,5 0-7-16,0 0-15 0,2-4 6 15,4-1-15-15,6-2-43 0,9 0-13 16,11-6-38-16,6 0 11 0,8-3-18 16,-1 1-58-16,2-2-25 0,-1-1-90 15,-4 2-104-15,-1-3-92 0,-2 1-125 16,-13 6-409-16,8-12-675 0</inkml:trace>
  <inkml:trace contextRef="#ctx0" brushRef="#br0" timeOffset="46292.06">27030 3100 2669 0,'0'0'728'16,"0"0"-310"-16,0 0 27 0,0 0-21 16,0 0-157-16,0 0-108 0,0 0-71 15,0 0-57-15,0 0-31 0,0 0-73 16,0 0-43-16,-2 49 116 0,7-21 27 16,0 4 13-16,3 3-13 0,-2-2-8 15,3-1-4-15,-1-1-15 0,0-1 0 16,0-1-55-16,-1 2-37 0,-2-3-125 15,-2 1-82-15,-3-1-146 0,0 0-209 16,0-7-433-16,0 4-825 0</inkml:trace>
  <inkml:trace contextRef="#ctx0" brushRef="#br0" timeOffset="47550.28">22679 5201 300 0,'0'0'1152'0,"0"0"-641"0,0 0-100 0,0 0-27 15,0 0-53-15,0 0-37 0,0 0-37 16,0 0-52-16,0 0-57 0,0 0-35 16,-29 6-4-16,35-6 25 0,0 0-66 15,2-2-37-15,9-4-31 0,4-1-40 16,8-3 3-16,8-1 6 0,5 3-16 15,4-3-40-15,4 4-25 0,2 0-58 16,-1 4-89-16,-4 2-93 0,-6 1-148 16,-14 0-289-16,-14 7-863 0</inkml:trace>
  <inkml:trace contextRef="#ctx0" brushRef="#br0" timeOffset="47696.28">22755 5375 2042 0,'0'0'502'0,"0"0"-164"0,0 0-126 0,0 0-152 16,94-25-50-16,-36 11-10 0,15-2-1 16,15-2-63-16,9 1-202 0,6 3-183 15,-25 2-323-15,34-2-791 0</inkml:trace>
  <inkml:trace contextRef="#ctx0" brushRef="#br0" timeOffset="49592.93">23418 5058 701 0,'0'0'385'0,"0"0"-170"0,0 0-33 0,0 0-23 16,0 0-16-16,0 0-3 16,0 0 3-16,0 0 6 0,0 0-10 15,0 0-19-15,-24 4-17 0,22-4-19 0,2 0-13 16,-1 0-16-16,-2 0 2 0,0 0-21 16,0 0-36-16,-2 0 1 0,-3 0-1 15,2 0 13-15,-2 0 48 0,1 0 35 16,2 0 35-16,-1-1 10 0,4-2-14 15,-3-1-13-15,1 0 3 0,3 2-3 16,-1-3 2-16,2 0 16 0,0-1-34 16,0 0-58-16,3-2-9 0,6-1-15 15,-1 0 6-15,5-2-7 0,3-1 10 16,4 2 0-16,1 1 6 0,2-1-6 0,2 2 0 16,1 2 0-16,3 2-22 15,-3 2-1-15,3 2-2 0,-1 4-44 0,-4 4-5 16,-4 4-4-16,-5 0 12 0,-4 0 1 15,-5 2-10-15,-3 2 10 0,-3-2 15 16,0 1-1-16,-3-1-25 0,-7 2 1 16,-2-2 6-16,-5-1-22 0,1 1 6 0,-3 0 45 15,0-2-4-15,2-3-16 0,3 0 0 16,1-3 35-16,6-3 0 0,1 1 0 16,3-4 1-16,1 1 22 0,2-1 62 15,0 1 19-15,0-1-4 0,0 0 1 16,6 0 18-16,-3 0 8 0,3-1-127 15,1 0 78-15,6-3-16 0,5 2 21 16,5 1-49-16,5 1-16 0,6 0-18 0,0 0 37 16,2 3 13-16,-1 3-20 0,-4 3-5 15,-6-1-25-15,-3 2 0 0,-7-2-2 16,-5-1-17-16,-7 3 4 0,-3 0 12 16,-3 3 3-16,-8 1 21 0,-11 3 28 15,-7 2-12-15,-10 3-7 0,-5-3-28 16,-2-1-2-16,-2-1-21 0,6-4-22 15,2-6 0-15,3-1 6 0,2-5 9 16,2-1-15-16,1-4-22 0,3-5-30 0,2-3-42 16,7-2-49-16,3-1-38 0,8 0-97 15,7-2-144-15,4-1-52 0,12-1-211 16,3 4-598-16</inkml:trace>
  <inkml:trace contextRef="#ctx0" brushRef="#br0" timeOffset="50478.89">24126 5048 721 0,'0'0'547'0,"0"0"-209"15,0 0-103-15,0 0-24 0,0 0-23 16,0 0-10-16,0 0-23 0,0 0-7 15,0 0 3-15,0 0 16 0,-26-23 15 16,23 19 41-16,3 0 6 0,0-1-34 0,0 0-66 16,0 0-6-16,0-2-2 0,0 1 7 15,4-1-7-15,4-2-22 0,0 2-29 16,6-1-14-16,0 2-13 0,3-3-12 16,-1 3-7-16,1 1-2 0,-2 1-20 15,2 3-2-15,-1 1-40 0,2 1-28 16,1 7-6-16,-2 4 31 0,-1 0 9 15,0 4 6-15,-6-2-6 0,-3 0-37 16,-2 0-12-16,-5-1 2 0,0 0 15 16,-3 0 7-16,-6-2 3 0,-2 2-1 15,-4-1-25-15,-1-1 13 0,-2 0 38 16,0 1-7-16,3-4-3 0,1 2-6 16,2-4-10-16,3-1 31 0,2-2 26 15,2-2 31-15,2 2 13 0,3-3 38 0,0 0 38 16,0 0 66-16,3 0 16 0,0 0-34 15,0 0-70-15,2 0-14 0,0 0 14 16,4 0-3-16,4 0-49 0,5-3-34 0,7 3-12 16,6 0 1-16,2 0 30 0,2 0 3 15,1 4-10-15,-1 1 13 0,-5 0-36 16,-7 2-1-16,-7-1-25 0,-4 0-5 16,-8 1-10-16,-3 0 3 0,-1 3 20 15,-8 2 17-15,-6 1 18 0,-6 3 10 16,-9-1 3-16,-7 1-10 0,-5-3-21 15,-1-2 0-15,-2-3-49 0,5-4-34 16,3-3 28-16,4-1-3 0,5-2-16 16,1-6-204-16,4-1 228 0,5-3-12 0,2 1-147 15,5-3-68-15,7-1-93 0,3 0-135 16,3-1-47-16,12 2-429 0,-1 3-168 16</inkml:trace>
  <inkml:trace contextRef="#ctx0" brushRef="#br0" timeOffset="50844.92">24790 5120 676 0,'0'0'1023'0,"0"0"-491"0,0 0-28 16,0 0-36-16,0 0-92 0,0 0-92 0,0 0-102 15,0 0-101-15,0 0-81 0,0 0-51 16,-15 26 51-16,15-20 19 0,4 1-16 16,-2-2 13-16,1 0-13 0,3 0 19 15,0-4 3-15,1 1 15 0,5-2 38 16,-1 0 12-16,4 0-22 0,-4-3-12 16,-1-2-7-16,-1 0 10 0,-5 0 18 15,-2-2 9-15,-2 2-9 0,0-1-22 0,-6-1-34 16,-3 0-20-16,-1 0-1 0,0 1-2 15,-3 1-40-15,3-1-29 0,1 5-12 16,-1 1-62-16,2 0-34 0,3 0-61 16,-1 0-74-16,4 1-212 0,2 3 30 15,0 0 157-15,0-1-250 0,5-1-85 16,1-1-118-16</inkml:trace>
  <inkml:trace contextRef="#ctx0" brushRef="#br0" timeOffset="51199.38">25192 4796 1899 0,'0'0'1262'0,"0"0"-820"0,0 0-64 0,0 0-9 16,0 0-47-16,0 0-61 0,0 0-99 16,0 0-129-16,0 0-33 0,0 0-48 15,0 0-38-15,-36-3 86 0,22 23 1 16,-1 1 33-16,0 5-10 0,2 0-10 15,4-1-14-15,2 4-2 0,6-3-10 0,1 2 10 16,3-2 2-16,9 2-1 0,4-3 1 16,4-1 0-16,3-2-1 0,5-3-2 15,2-4-28-15,2-3-5 16,-4-4 5-16,-3-7 31 0,-5-1 2 0,-6-4 41 16,-3-3 21-16,-6-4 9 0,-5 1-12 15,0-3-9-15,0 0 9 0,-4 0-61 16,-6 2 64-16,-6-1-49 0,0 2 12 15,-4 3-27-15,-3 4-67 0,-1 0-12 16,0 3-79-16,-2 0-32 0,4 8-34 16,2 1-94-16,6 1-145 0,9 3-154 15,5-1-164-15,0-6-541 0</inkml:trace>
  <inkml:trace contextRef="#ctx0" brushRef="#br0" timeOffset="51703.42">26030 4743 2270 0,'0'0'754'16,"0"0"-317"-16,0 0-38 0,0 0 12 15,0 0-34-15,0 0-79 0,0 0-72 16,0 0-83-16,0 0-67 0,0 0-67 16,0 0-9-16,-21-12-61 0,21 22-51 15,0 1 63-15,-4 5 49 0,4 7 0 16,-3 0 1-16,3 4 27 0,0 0-27 16,0 3 12-16,0-1-13 0,0-2 0 15,7 0 0-15,1-2-11 0,-3-5-29 16,3-3 0-16,-2-3-30 0,0-4-15 15,-1-3-35-15,-2-3-52 0,0-3-72 0,0-1-57 16,0 0-58-16,2-1-37 0,2-4-16 16,2-5-146-16,1 0-266 0,4-7-248 15</inkml:trace>
  <inkml:trace contextRef="#ctx0" brushRef="#br0" timeOffset="51966.68">26227 4856 1496 0,'0'0'718'0,"0"0"-92"0,0 0-44 15,0 0-130-15,0 0-63 0,33-67-73 16,-31 63-82-16,-2 3-78 0,0 1-70 15,0 0-86-15,-3 1-61 0,-3 3-34 16,0 3-46-16,-4 0 79 0,-4 5 59 16,-4 1 2-16,-3 1-54 0,-2 0-25 15,3 1-16-15,-3 0 6 0,3 0 28 16,3 0 15-16,2-1 29 0,2-1-4 16,2-1-3-16,0-1-3 0,7-4 6 0,2 1-9 15,2-4-19-15,0 0 8 0,6 1 42 16,8 0 3-16,2-1 42 0,7 2-4 15,3 1-16-15,3-2-10 0,1 0 4 16,4-1 0-16,2 0-19 0,1-2-14 16,2-2-73-16,1 0-62 0,-2 0-74 15,-4-2-161-15,-5-5-138 0,-4 0-156 16,-4-2-128-16,-8 1-373 0</inkml:trace>
  <inkml:trace contextRef="#ctx0" brushRef="#br0" timeOffset="52543.01">26594 4834 1843 0,'0'0'1008'0,"0"0"-614"0,0 0-25 16,0 0-1-16,0 0-45 0,0 0-26 16,0 0-36-16,0 0-53 0,0 0-67 15,0 0-93-15,-12-33-48 0,12 38-58 16,0 3-63-16,0 3 7 0,0 5 93 0,0 2 20 16,0 3 1-16,0-1 17 0,0 1-17 15,1-3-30-15,1-3-19 0,-1-3-43 16,-1-2-53-16,0-2-68 0,0-3-82 15,-3-1-83-15,-1-3-79 0,-1 0-36 0,2-1 22 16,1 0 179-16,-1-5 292 0,-1-3 36 16,4-3 236-16,0-2 61 0,0-5 39 15,0 0-49-15,4-4-12 0,0-1-19 16,2 1-13-16,0 1-46 0,2 3-69 16,2 4-29-16,0 4-31 0,-1 2-24 15,1 4-47-15,0 3-24 0,0 1-9 16,5 1-48-16,4 5 8 0,5 5 15 15,5 1 10-15,3 2 14 0,2 1 1 0,1 2 2 16,1-4 7-16,-3 0-9 0,1-2-58 16,-2-2-25-16,0-4-46 0,-3-1-16 15,-2-4-13-15,-5 0-42 0,-4-4-39 16,-4-2-60-16,-5-3-48 0,-1-4-18 16,-5-1-38-16,0-3-83 0,-3-2 93 15,0-2 58-15,0-2 110 0,0-1 225 16,0 0 277-16,0 2 263 0,0 3-22 0,-3 4-88 15,-2 3 22-15,2 2-8 0,0 5-78 16,0 1-55-16,1 1-36 0,2 2-26 16,-3 1-38-16,3 0-37 0,0 0-41 15,0 1-41-15,0 3-92 0,0-1-4 0,0 3-108 16,0 5-58-16,0 3 75 0,0 4 95 16,0 5 2-16,0 1-1 0,0 1 12 15,4-1-13-15,0 1-22 16,2-2-91-16,0-1-18 0,1-4-32 0,0 0-84 15,1-4-113-15,-3-1-170 0,-2-3-172 16,0-2-594-16,0 1-287 0</inkml:trace>
  <inkml:trace contextRef="#ctx0" brushRef="#br0" timeOffset="53460.35">27480 4779 333 0,'0'0'1781'0,"0"0"-1138"0,0 0-149 15,0 0-36-15,0 0-87 0,0 0-100 16,0 0-82-16,0 0-41 0,0 0-53 15,0 0-55-15,0 0-40 0,0 5-33 0,0 0-53 16,1 3 37-16,1 2 49 0,-2 3 2 16,2 1-1-16,-2 1-1 0,4-1 0 15,-4-3 1-15,2 1 12 0,-1-5-10 16,-1-1-3-16,0-4 0 0,0 1-80 16,0-3 24-16,0 0 19 0,0 0-6 15,-3 0-7-15,3-3 13 0,-1 1 37 16,-2-1 52-16,3-1 47 0,0-2-97 15,-1-2-1-15,1-2 11 0,0-2 7 16,0-1 18-16,1-2-6 0,3 1-13 16,2-2-3-16,-1 2 22 0,0 1 9 0,1 3 13 15,-1 2-1-15,2 2-6 0,-3 0-15 16,0 0-9-16,2 2-10 0,1 0-15 16,3 1 0-16,0-1 7 0,1 1-10 15,4-1-18-15,-1 3-4 0,-2 1 4 16,0 0 3-16,1 1-10 0,-5 3-21 0,3 4-21 15,-3-2 27-15,1 5 18 0,0-4 10 16,-4 3 9-16,0-3-12 0,-2 0-4 16,1-2 4-16,-1-3 14 0,-1 1 1 15,-2-2 3-15,0-1 18 0,0 0 16 16,0 0 15-16,0 0 7 0,0 0 14 16,0 0 7-16,0 0-1 0,0-1-8 15,0-2-7-15,0 1-10 0,0-1-26 16,0-1-28-16,0-1-18 0,0-1-4 15,0-1 4-15,3-2 3 0,2 0 13 16,1-2-1-16,2-1 0 0,2-1 0 0,3 2-1 16,0 0 2-16,-1 4 1 0,2-3 0 15,-1 5 0-15,0 2-11 0,0-1 10 16,0 2 0-16,1 2-22 0,2 0-16 16,4 4 10-16,2 3 8 0,1 0 19 0,3 5 2 15,-1 0-11-15,-6-1 0 0,-2 2-10 16,-4-1-2-16,-3-1-19 0,-5 1-9 15,0 0 3-15,-4 0 15 0,-1 1-24 16,0-1-31-16,-4-1-7 0,-5-1-37 16,-4 1-25-16,-3-2-38 0,-2-1-53 15,-4 0-179-15,2 0-225 0,3-1-583 16</inkml:trace>
  <inkml:trace contextRef="#ctx0" brushRef="#br0" timeOffset="71085.47">7109 3520 874 0,'0'0'453'16,"0"0"-157"-16,0 0-23 0,0 0-20 0,0 0-43 16,0 0-35-16,0 0-4 0,0 0-13 15,0 0-30-15,0 0-16 0,-3-21-13 16,3 18-9-16,0 0-14 0,0-1-3 15,0-1-19-15,1 0-19 0,4-1-22 16,2-1-10-16,6-2-3 0,0 0 0 16,5-1-3-16,1 2 0 0,4-1-19 0,0 2-17 15,-2 5 4-15,0 2-31 0,-1 0 5 16,-4 5 36-16,-3 4 13 16,-3 3 12-16,-4 0 19 0,-4 4 10 0,-2 1-10 15,0 1-3-15,-9 1 6 0,-4 0-22 16,-3 1-2-16,-4-1-23 0,1 1-20 15,-3-4 29-15,4-2 13 0,0-1 2 16,4-2 1-16,4-5 15 0,3-2 16 16,2-3 24-16,4-1 30 0,-1 0 20 0,-2 0-16 15,3-5-14-15,1-1 39 0,0-4-17 16,0-1-37-16,0-2-29 0,5-3-31 16,3-2-3-16,3-2-13 0,2-2 16 15,2-1 23-15,2-3 5 0,0 1 1 16,3 1-17-16,-2 1-9 0,-1 4 19 15,0 2 31-15,-4 4 6 0,-4 4 3 0,-5 4 0 16,0 1 13-16,-1 4 2 16,-3 0-31-16,0 0-46 0,0 0-22 0,0 0-9 15,0 0-6-15,0 4-31 0,0 2-25 16,0 3 93-16,0 3 18 0,0 2 13 16,0-1-18-16,0 1-13 0,0-1 0 0,0 0-3 15,3-3-19-15,2 1-6 0,3-3 6 16,1 2 7-16,7-4 15 0,2 0 11 15,6 0 10-15,6-4-21 16,3-2-37-16,4 0-20 0,2 0-30 0,-4-2-95 16,-2-2-120-16,-4 1-124 0,-5 0-132 15,-9 2-460-15,-1 1-563 0</inkml:trace>
  <inkml:trace contextRef="#ctx0" brushRef="#br0" timeOffset="79262.1">2099 8700 584 0,'0'0'560'0,"0"0"-192"0,0 0-130 15,0 0-47-15,0 0 4 0,0 0-7 16,0 0-17-16,0 0-29 0,0 0-26 15,-4-4-19-15,4 3-23 0,0-1-10 0,0 1-13 16,0-2 10-16,0 2 12 0,1-3 33 16,1 1 18-16,1-2-51 0,-3-1 10 15,3-1 5-15,0-3-56 0,-2-3-10 16,3 1 47-16,-1-4-12 0,-3 2-56 0,3 2 0 16,-3 2 17-16,0 4 80 15,-3 3 28-15,-1 3 67 0,-6 0-44 0,0 0-28 16,-9 4 6-16,-3 4-127 0,-12 1-217 15,-1 1-854-15,-5 2 1071 0,2 0 169 16,4 1-134-16,0 0-35 0,3 3-20 16,2-2 19-16,0 3 1 0,2-2-42 15,1 0-31-15,6-2-29 0,5 2 26 16,4-7 18-16,5 3-25 0,3-5-93 16,3 1-39-16,0-2 44 0,2-2 54 15,4 1-2-15,2-2 15 0,2 0 104 16,0 1 7-16,3-3 9 0,2 1 3 0,-1-1-18 15,2 0 0-15,4 0 3 0,3-1 70 16,0-6 97-16,6 1 36 0,1-3-46 16,2 0-49-16,3 1 13 0,-1 0-16 15,-1 5-30-15,-1 0-79 0,-3 3-16 0,-3 0 0 16,-3 5 16-16,-3 4 9 16,-3 3 36-16,-1 0 15 0,-4 2 29 0,-4 0 22 15,-4 1-6-15,-2 3-17 0,-2 1-19 16,-7 4 4-16,-9 0 8 0,-7 4 2 15,0-2-18-15,-10 5-31 0,0-1-15 16,-3 1-18-16,-3-4 2 0,0-3 13 16,-2-2-16-16,4-6 0 0,-1-3 0 15,4-6 2-15,1-3 17 0,1-3 6 16,6-4-25-16,2-7-66 0,5-1-21 0,6-2-5 16,7-3-46-16,6-1 6 0,4-3-93 15,15 0-157-15,7-3-29 0,8 0-80 16,7-1-243-16,-6 6-479 0</inkml:trace>
  <inkml:trace contextRef="#ctx0" brushRef="#br0" timeOffset="79540.43">2524 8610 1213 0,'0'0'1630'0,"0"0"-1089"16,0 0-104-16,0 0 33 0,0 0-132 0,0 0-151 15,0 0-101-15,0 0-86 0,0 0-27 16,0 0-38-16,0 0-9 0,-13 15 62 16,13 7 9-16,0 2-7 0,0 4 10 15,0-1 21-15,5 3-18 0,-1 0-2 16,0 1 18-16,2-2-7 0,-1 1-12 16,-1-2-10-16,0-2 10 0,0-2 0 15,1 0-1-15,-2-2-39 0,0-4-96 16,-2-4-83-16,1-2-80 0,-2-1-96 15,0-3-174-15,0-3 9 0,0 0-237 16,-8-3-743-16</inkml:trace>
  <inkml:trace contextRef="#ctx0" brushRef="#br0" timeOffset="79981.19">2454 8993 2262 0,'0'0'491'0,"0"0"-224"0,0 0 17 0,0 0-29 16,0 0-179-16,0 0-76 0,89-72-26 15,-49 57 11-15,4-2 12 0,3 3 0 16,-6 2-63-16,-8 6-42 0,-6 2-39 16,-7 2-6-16,-5 2 37 0,-4 0 23 15,-2 6 42-15,0-1 32 0,-2 1 19 16,0 0 77-16,0 0 0 0,-1-1 29 16,0-1-23-16,1 1-13 0,0-2-9 15,2-1-17-15,0-2 7 0,3 0 73 16,3 0 63-16,5-4-11 0,-1-3-44 0,4-4-40 15,0 1-42-15,-2-1-29 0,-3-1-17 16,-1 3-3-16,-5 2 2 0,-7 2 65 16,-2 3 10-16,-1 0-1 0,-2 0-2 15,0 0-17-15,0 1-11 0,-6-3-19 0,0 3 52 16,-1-1-31-16,-6 0-46 16,0 2-3-16,-7 0-34 0,1 8 3 0,-1 1 28 15,-2 1-9-15,5 2 12 0,1 0-1 16,6 0-18-16,1 0-5 0,5 1-1 15,1 0-3-15,3 2 4 0,7-1-4 16,5 0 9-16,8 2 17 0,2-1 1 16,7 1-48-16,1-4-72 0,3 0 3 15,4-3-35-15,-5-2-55 0,3-5-118 16,-1-2-123-16,-2-1-37 0,-2-8-171 16,-5 1-524-16,6-9 423 0</inkml:trace>
  <inkml:trace contextRef="#ctx0" brushRef="#br0" timeOffset="80189.9">3425 8875 919 0,'0'0'1147'15,"0"0"-617"-15,0 0-6 0,0 0-56 16,0 0-108-16,0 0-69 0,0 0-39 0,0 0-61 16,0 0-108-16,0 0-83 0,-7-49-3 15,7 52-43-15,0 7 21 0,0 2 25 16,-2 5 40-16,1 3-24 0,1 0-15 16,0 3 0-16,0 0 1 0,3 3 1 15,3-1 12-15,-2 1-14 0,1-2-1 16,0 2-27-16,2-3-32 0,-1 0-43 15,0-3-55-15,1-2-67 0,-1-2-68 16,-5-5-118-16,1-4-104 0,-2-3 34 16,-2-3 27-16,-5-1-132 0,3 0-579 15</inkml:trace>
  <inkml:trace contextRef="#ctx0" brushRef="#br0" timeOffset="80423.9">3329 8903 1068 0,'0'0'1256'0,"0"0"-824"0,0 0-8 0,0 0 81 15,3-70-156-15,8 55-101 0,2 0-40 16,7-3-48-16,5 2-40 0,5 1-37 16,7 2-34-16,4 1-24 0,2 6-12 15,3 3-11-15,2 3 8 0,-2 4 48 16,-6 7-18-16,-5 3-16 0,-6 0-21 16,-8 2-3-16,-8 1-18 0,-6 0-25 15,-7 1 20-15,0 2 23 0,-17 1 40 16,-6 2-7-16,-12 3-33 0,-5 0-28 0,-6-2-107 15,1-2-120-15,3-2-110 16,7-7-96-16,8-2-186 0,9-6-83 0,6-3-670 16</inkml:trace>
  <inkml:trace contextRef="#ctx0" brushRef="#br0" timeOffset="81167.4">4307 8578 1298 0,'0'0'531'0,"0"0"-155"0,0 0-4 16,0 0-21-16,0 0-28 0,0 0-78 16,0 0 2-16,0 0 8 0,0 0-63 15,0 0-80-15,0 0-53 0,9-32-32 16,5 26-14-16,4-2-11 0,6 2-1 16,3 0 18-16,6-1-4 0,5 1-12 15,5-2 16-15,2 0-18 0,0 2 11 0,-2-2 1 16,-4 1 2-16,-8 0-3 0,-6 2-11 15,-9 1 3-15,-5 3 17 0,-6-1 10 16,-4 1 0-16,-1 1-16 0,0 0-14 16,0 0 0-16,0 0 0 0,0 0-1 0,0 1-32 15,-4 4-72-15,-2 4 50 0,-7 4 54 16,0 0 18-16,-7 4-16 0,1 1-2 16,-5 1 0-16,-1 0-40 0,1 1-31 15,1-1 12-15,4-1 0 0,3-4-26 16,3-1-3-16,6-3-6 0,0-1-10 15,4-4-3-15,1-1 9 0,1-1 13 16,1-1-4-16,0-2 19 0,0 0 70 16,1 0 49-16,5 1 52 0,1-1 26 15,2 0-1-15,7 0-10 0,1 0-28 16,6 0-15-16,4 0-20 0,4-3-12 0,-1 0 3 16,2 3-1-16,-2 0-5 0,-3 0-21 15,-3 0-17-15,-4 7 0 0,-2 3 6 16,-5 2 63-16,-4 2 2 0,-2 2-22 15,-4-1 1-15,-3 3 5 0,0-1 1 0,-7 1 5 16,-3-2-2-16,-6 3 2 0,-4-4 0 16,-5 1-6-16,-4-3-18 0,-2 0-22 15,-4-1-15-15,-2-2 0 0,-1-2-2 16,1-2 0-16,2-2-1 0,3-3 3 16,7-1 11-16,4 0-11 0,4-6-9 15,4-6-104-15,5-2-50 0,2-4-21 16,6-4-73-16,1 2-7 0,12-5-100 15,10 2-225-15,8-2-52 0,-6 7-427 16,30-10-305-16</inkml:trace>
  <inkml:trace contextRef="#ctx0" brushRef="#br0" timeOffset="81302.58">5055 8585 1642 0,'0'0'811'0,"0"0"-296"0,0 0-118 15,0 0-73-15,0 0-73 0,0 0-74 16,0 0-81-16,0 0-60 0,0 0-36 15,0 0-41-15,0 0-105 0,56-39-173 16,-50 41-144-16,1 6-150 0,0-1-177 16,-2 9-878-16</inkml:trace>
  <inkml:trace contextRef="#ctx0" brushRef="#br0" timeOffset="81461.82">5244 8801 342 0,'0'0'1335'0,"0"0"-819"16,0 0-63-16,0 0-6 0,0 0-23 0,0 0-74 15,0 0-92-15,0 0-62 0,0 0-59 16,0 0-57-16,0 0-27 0,6 8-47 16,-6-8-6-16,-3 0-136 0,-1 0-91 15,-7 0-83-15,-6 1-132 0,-5 4-188 16,2 1-393-16,-27 4-738 0</inkml:trace>
  <inkml:trace contextRef="#ctx0" brushRef="#br0" timeOffset="81757.81">2295 9620 2167 0,'0'0'804'0,"0"0"-290"0,0 0-22 0,0 0-101 15,0 0-122-15,0 0-226 0,108-48-41 16,-27 26-4-16,20-2 4 0,20-4 26 16,13-1 30-16,9-1-15 0,8-1-32 15,5 1-11-15,8 2-2 0,6 0-38 0,7 3 0 16,4-1-55-16,-4 3-84 16,-6 0-35-16,-9 4 1 0,-20 1-136 0,-15 2-74 15,-20 2-48-15,-22 2-198 0,-28 2-728 16</inkml:trace>
  <inkml:trace contextRef="#ctx0" brushRef="#br0" timeOffset="83480.06">7129 8489 2372 0,'0'0'699'16,"0"0"-329"-16,0 0-69 0,0 0-12 0,0 0-22 16,0 0-81-16,0 0-72 0,0 0-49 15,0 0-65-15,0 0 0 0,0-13-81 16,0 22-61-16,4 7 89 0,2 4 53 15,3 4 4-15,-1 5-3 0,2-4-1 16,-2 2 18-16,0-1-18 0,-3-3-18 16,0-2-17-16,-2 0-73 0,-2-5-67 15,1-2 27-15,-2-2-6 0,0-3-77 16,0-4-107-16,0 0-127 0,0-5-26 16,0 0-301-16,-2-1-280 0</inkml:trace>
  <inkml:trace contextRef="#ctx0" brushRef="#br0" timeOffset="83642.87">7077 8375 108 0,'0'0'2289'0,"0"0"-1699"0,0 0-232 15,0 0-88-15,-13-65-59 0,13 58-41 16,0 3-53-16,0 3-114 0,0 1-3 16,0 0-76-16,0 0-15 0,0 0-123 15,2 1-65-15,5 4-94 0,1 2-61 16,-2 4-67-16,0-4-282 0,-6 9-530 0</inkml:trace>
  <inkml:trace contextRef="#ctx0" brushRef="#br0" timeOffset="83873">6874 8528 1747 0,'0'0'1451'0,"0"0"-939"16,0 0-242-16,0 0-31 0,0 0-56 15,0 0-65-15,0 0-63 0,0 0-53 0,0 0-2 16,0 0 43-16,0 0-21 16,11 75-19-16,-1-50 0 0,5-1-3 0,2 0 0 15,3 1 0-15,1-1-1 0,3-2-34 16,5-1-45-16,-2-4-53 0,3-3-75 16,4-5-78-16,2-7-80 0,3-2-193 15,-9 0-205-15,20-14-1059 0</inkml:trace>
  <inkml:trace contextRef="#ctx0" brushRef="#br0" timeOffset="84047.21">7613 8370 2002 0,'0'0'1043'0,"0"0"-536"16,0 0-222-16,0 0-94 0,0 0-90 16,0 0-26-16,0 0 68 0,28 75-47 15,-20-39-43-15,1 4-1 0,-5 3 7 16,-4 3-59-16,-1-2-52 0,-12 5-131 0,-8 2-164 15,-4-1-195-15,2-10-544 16,-21 15-945-16</inkml:trace>
  <inkml:trace contextRef="#ctx0" brushRef="#br0" timeOffset="118661.17">8834 8293 29 0,'0'0'447'16,"0"0"-23"-16,0 0-66 0,0 0-62 15,0 0-58-15,0 0-34 0,0 0-48 16,0 0-30-16,0 0-32 0,0 0 0 16,23-43-13-16,-19 38 3 0,-1-1-7 15,0-1 20-15,1 1-17 0,-1 0-29 0,-1-1-2 16,-1 1-1-16,1 0-10 16,-1 0-6-16,1 2 7 0,-2 1-8 0,1-3 5 15,-1 2-11-15,0 2 14 0,1-2-17 16,2 2 13-16,-3-1-6 0,0 1-4 15,0 2-3-15,0 0 23 0,0-1 9 16,0 0-3-16,0-1 2 0,0 1 14 16,0 0 12-16,1 1 18 0,-1-1 4 15,0-2-7-15,0 2 7 0,0 0-20 16,0 1-3-16,0 0-16 0,0 0-44 0,-1 0-18 16,1 1-62-16,-4 3-43 0,1 1-55 15,-1 5-4-15,-5 11 73 0,-1 9 41 16,-6 8 18-16,0 4-47 0,-4 5 79 15,3-3 38-15,-1-2-13 0,-2-1-23 16,3-1 32-16,-3-2-32 0,1-6 11 16,3-3-10-16,-1-1 22 0,7-8-25 0,1-2-1 15,2-5-1-15,3-3-26 0,2-3-64 16,2-5-28-16,-1 0-14 0,1-2-12 16,0 0 15-16,0 0 48 0,0 0 41 15,0 0-70-15,0 0-40 0,1 2-73 16,1-1-41-16,-1 2-16 0,1-1-75 15,-1 1-118-15,1-2-118 0</inkml:trace>
  <inkml:trace contextRef="#ctx0" brushRef="#br0" timeOffset="118985.34">8938 8207 1140 0,'0'0'527'0,"0"0"-170"15,0 0-49-15,0 0 22 0,7-71-50 16,-7 59-24-16,4 5-17 0,-3 0-23 16,-1 2-5-16,2 5-26 0,-1-1-40 15,-1 1-36-15,0 0-38 0,0 0-62 16,2 2-9-16,-1 3-49 0,1 6-20 16,1 3 69-16,1 4 18 0,5 5-3 15,2 1-15-15,4 2 0 0,3 1 15 16,4-1 50-16,1-2-37 0,1 0-28 15,2-1 2-15,-1-4-1 0,-3-1-1 16,-2-1 0-16,-3-4 15 0,-4-2-15 16,-1-3-22-16,-1 0-56 0,-4-2-40 0,1 1-25 15,-4-1-43-15,1 1-70 0,-2-1-30 16,-1 2-1-16,-2-1-38 0,0 2-69 16,-10-1-148-16,1-2-183 0</inkml:trace>
  <inkml:trace contextRef="#ctx0" brushRef="#br0" timeOffset="119177.01">8791 8571 1482 0,'0'0'620'15,"0"0"-215"-15,0 0-28 0,0 0-18 16,0 0-57-16,0 0-96 0,0 0-87 0,0 0-70 16,0 0-49-16,0 0-53 0,0 0 25 15,76-32 12-15,-20 15 15 0,10-2-81 16,8-2-44-16,2 0-65 0,-1 2 19 15,-8 1-36-15,-7 4-20 0,-8 0-155 16,-7 4-120-16,-15 0-255 0</inkml:trace>
  <inkml:trace contextRef="#ctx0" brushRef="#br0" timeOffset="119700.13">9783 7948 1656 0,'0'0'1051'15,"0"0"-717"-15,0 0-56 0,0 0 40 0,0 0-9 16,0 0-64-16,0 0-105 0,0 0-122 16,0 0-18-16,0 0-68 0,-44-5 13 15,41 24 55-15,2 5 22 0,-1 6-19 16,1 1 28-16,1 3 3 0,0-2 13 15,0-2-26-15,4 3-21 0,2-1-40 0,1-2 40 16,1 0 19-16,3 0-4 16,0-2-15-16,-1-2 0 0,-1-2 3 15,0-1-1-15,-1-5 0 0,-1-3-1 16,-1-4-1-16,-1-1-1 0,-2-4-20 0,-2-5-9 16,-1 0 30-16,0-1 56 0,0 0 15 15,0 0 34-15,-1-5 27 0,-8-2-39 16,-4-6-73-16,-4 0-19 0,-5-2 23 15,2 2 13-15,-5 0-14 0,1 1-23 16,-2 2-3-16,-3 2-9 0,0 4 9 16,-2 2-16-16,0 2 4 0,1 0-4 15,5 6-2-15,5 0-4 0,3 1 4 0,7-1 2 16,3 4-17-16,2-3-4 0,4 5-7 16,1-1 4-16,0 2 9 0,3 0 3 15,4 0-6-15,5 0-34 0,5-3-16 16,3 0-6-16,5-3-1 0,6-2 28 15,5-4 25-15,4-1-3 0,5 0-25 0,1-5-38 16,1 0-130-16,0-3-104 0,-4 1-75 16,0-5-30-16,-4 0-157 0,-10 2-392 15,12-9 234-15</inkml:trace>
  <inkml:trace contextRef="#ctx0" brushRef="#br0" timeOffset="120295.9">10301 8013 1835 0,'0'0'966'0,"0"0"-584"0,0 0-41 16,0 0 22-16,0 0-12 0,0 0-87 16,0 0-85-16,0 0-68 0,0 0-53 15,0 0-58-15,0 0-28 0,-58-51-27 16,54 67 27-16,1 2 25 0,0 2 1 16,3 4 0-16,0 4-16 0,0-3-1 15,6 4 17-15,4-4 2 0,0 1 1 16,4-2 15-16,-2 0 2 0,4-1 10 0,0-4-28 15,-2 1-32-15,-1-5-29 0,-3-2-10 16,-4-3 9-16,0-3 16 0,-4-3-1 16,0-3 11-16,-2-1 36 0,0 0 50 15,0 0 36-15,-2-5 44 0,-4-2-57 16,-2-3-60-16,-3-1-13 0,-5 1 2 0,1 1 22 16,-5 2-7-16,1 0-17 0,-4 2-3 15,-4 3-13-15,1 2 14 0,-1 0-16 16,0 1 6-16,2 5-4 0,2 1 1 15,3 0 12-15,5 2-10 0,2-1-2 16,3-2-6-16,4 4-16 0,3-2 3 16,3 4 6-16,0-1-3 0,0 0-18 15,5 1-29-15,4-2-15 0,5 0 9 16,0-1 9-16,6-1 16 0,2-3 11 16,4-2 23-16,6-3-7 0,1 0 1 0,7-6-6 15,1 0-80-15,-1-3-117 0,2-1-7 16,-3-1 27-16,-2-2 34 0,-1 2 20 15,-3-2-14-15,-1-1 35 0,-6-2 71 16,-4 2 68-16,-6 2 94 0,-7-1 122 16,-4 2 51-16,-4 5 46 0,-1 1 18 0,0 4-19 15,0-1-67-15,0 2-62 0,0 0-77 16,0 0-44-16,0 0-39 0,0 3-23 16,-3 1-24-16,0 2 5 0,-2 3 4 15,-1 1-16-15,3 3-22 0,2 0-65 16,1-1-41-16,0 0-39 0,0 1-70 15,0-1-87-15,1-1-14 0,2-1-91 16,0-3-224-16,5 0-730 0</inkml:trace>
  <inkml:trace contextRef="#ctx0" brushRef="#br0" timeOffset="120454.06">10756 8132 1926 0,'0'0'745'0,"0"0"-389"0,0 0-68 15,0 0-18-15,0 0-96 0,0 0-83 16,0 0-78-16,0 0-13 0,0 0-202 0,0 0-153 16,0 0-126-16,-16-56 91 0,12 63-168 15,2-2-540-15</inkml:trace>
  <inkml:trace contextRef="#ctx0" brushRef="#br0" timeOffset="120726.47">10958 7724 1535 0,'0'0'1236'0,"0"0"-825"0,0 0 22 16,0 0 24-16,0 0-96 0,0 0-92 16,0 0-73-16,0 0-101 0,0 0-95 0,0 0-18 15,0 0-44-15,-23-32 62 0,30 50 0 16,0 8 31-16,2 5-10 0,-2 3 7 15,2 4 18-15,1 0-6 0,-1 2-19 16,-1 0-19-16,4 0 10 0,-1 0-12 16,0-3-15-16,1-1-22 0,-3-3-91 15,0 0-75-15,-3-6-77 0,-1-3-136 16,-5-4-161-16,0-5-33 0,0-3-208 16,-1-5-690-16</inkml:trace>
  <inkml:trace contextRef="#ctx0" brushRef="#br0" timeOffset="120983.26">11009 8183 1407 0,'0'0'705'0,"0"0"-236"0,0 0-115 0,0 0-69 15,0 0-43-15,27-65-61 0,-11 56-61 0,5 1-51 16,1 0 1-16,4 2 27 0,3 1 7 16,-3 1-48-16,-2 1-24 0,-5 2-31 15,-3 1-1-15,-3 0 0 0,-2 0 0 16,-1 4 56-16,-1 0 3 0,2 2-22 15,-2 2-9-15,0 1 6 0,-2 1 9 16,2 2-12-16,-2 1-27 0,0 0-4 16,0-1-13-16,2 2-15 0,0 0-52 15,-4-1-63-15,1-4-71 0,-1 2-94 16,0-1-70-16,-2-2-47 0,-2-2-111 16,2 0-171-16,0-5-273 0,2-1 308 0</inkml:trace>
  <inkml:trace contextRef="#ctx0" brushRef="#br0" timeOffset="121121.2">11438 8057 186 0,'0'0'1823'0,"0"0"-1285"0,2-90-239 16,6 62-71-16,-1 2-45 0,2 6-72 0,-3 5-41 15,-1 8-70-15,-5 6-9 0,0 1-116 16,0 2-271-16,0 9 174 0,0 4-108 16,-1 1-224-16,-2 0-502 0,0 4 310 15</inkml:trace>
  <inkml:trace contextRef="#ctx0" brushRef="#br0" timeOffset="121390.17">11438 8057 1102 0,'107'71'1081'0,"-107"-70"-551"0,0 3-103 0,1-1-63 15,-1-2-48-15,0 3-83 0,0 0-77 16,0 0-56-16,0 2-29 0,1 0-21 16,2 4-16-16,0-2-9 0,3 4-13 15,2-2-10-15,4 2 10 0,5-1 1 16,2-4-1-16,6 4 7 0,2-4 5 15,3-2-11-15,-1-1-11 0,1-2 10 16,-4-2 0-16,-4 0 7 0,-3-6-1 16,-5-3 16-16,-2 0 6 0,-5-2 22 15,-3-6 5-15,-2-2 16 0,-2-6-16 0,-6-3-15 16,-10 1-33-16,-1 0-10 16,-5 2-9-16,-1 6-25 0,-3 3-36 0,-1 8-89 15,-2 2-56-15,0 2-81 0,3 4-148 16,5 0-182-16,9 3-514 0,12 1-988 15</inkml:trace>
  <inkml:trace contextRef="#ctx0" brushRef="#br0" timeOffset="121872.9">12095 8053 2274 0,'0'0'764'0,"0"0"-235"15,0 0-91-15,0 0-165 0,0 0-112 16,0 0-68-16,0 0-52 0,0 0-41 0,0 0-29 16,0 0 29-16,18 16 56 0,-14-7-4 15,0 1-18-15,-3 2-12 0,2 1-20 16,-3 1-2-16,2-1-3 0,-2 0-19 15,0-2 4-15,0 1-26 0,0-5-11 16,0 0 2-16,0-3-5 0,0-3 2 16,0-1 3-16,0 0 22 0,0 0 30 15,0 0 1-15,1-6 47 0,2-4-47 16,3-1-1-16,1-3 1 0,5-3 14 16,-1-1 26-16,3 2 10 0,1 0-10 15,2-1 7-15,-1 4-1 0,3 2-15 16,0-1-4-16,2 3-5 0,2 1 0 15,-1 2-19-15,1 3 14 0,-1 3-17 0,-5 0-25 16,0 2 19-16,0 4 6 0,-1 3 25 16,-1 0-22-16,1 2-3 0,-1 0-2 15,0 0-26-15,-3 0-15 0,0 2-37 16,-3 0-34-16,-2 0-23 0,0 1-12 16,-1 0-50-16,4 1-172 0,1 0-110 15,7-1-143-15,-4-6-570 0</inkml:trace>
  <inkml:trace contextRef="#ctx0" brushRef="#br0" timeOffset="122225.36">13068 8020 1167 0,'0'0'1496'16,"0"0"-973"-16,0 0-36 0,0 0-71 16,-43-73-133-16,23 62-110 0,-2 6-80 15,-3 1-51-15,-5 4-42 0,3 0-22 16,-1 4 1-16,5 4 5 0,6 2 1 15,1 2-22-15,6-1-19 0,4 2-5 16,3 0 8-16,3 2-46 0,0-2-29 16,8 1 12-16,0 2 37 0,4-2 16 15,2 2-22-15,-1-3-57 0,3-1-92 0,-1-1-37 16,2-4 53-16,-3-4 139 0,3-3 79 16,-2 0 128-16,2-3 36 0,-1-3-2 15,1 0-6-15,0-4 15 0,-1 0-13 16,2 0-7-16,-2-2-15 0,-1 0-15 15,-3 1-15-15,2 4-38 0,-4 1-62 16,-2 5-6-16,-1 1-62 0,3 0-12 16,-3 7 33-16,0 0-74 0,2 4-21 15,0-1-40-15,-4-1-38 0,3 1-92 16,-1-2-62-16,4-2-157 0,-3-1-449 16</inkml:trace>
  <inkml:trace contextRef="#ctx0" brushRef="#br0" timeOffset="122473.95">13357 7620 2345 0,'0'0'1158'0,"0"0"-673"16,0 0-10-16,0 0-59 0,0 0-102 15,0 0-131-15,0 0-95 0,0 0-64 16,0 0-24-16,0 0-39 0,0 0 33 15,-11 22 6-15,14 6 21 0,3 4-21 16,-1 4 0-16,3 3 0 0,3 1 12 0,1 1-12 16,2-1-75-16,2 0-92 0,0 0-83 15,1-3-106-15,-1-1-200 0,-2-2-390 16,-5-9-218-16,-6 7-798 0</inkml:trace>
  <inkml:trace contextRef="#ctx0" brushRef="#br0" timeOffset="123642.08">14554 7654 1201 0,'0'0'777'0,"0"0"-378"0,0 0-151 16,0 0-54-16,0 0-53 0,0 0-42 15,0 0-99-15,0 0-53 0,0 0-14 16,0 0 22-16,-22-6 45 0,29 6 79 16,5-1 78-16,8-3-20 0,4-1-35 15,5-3-48-15,3-4-41 0,1 0-13 0,0-1 0 16,-4-2 3-16,-3 1 13 0,-4 0 0 16,-6 2 6-16,-3 0 7 0,-3 0 113 0,-5 3 54 15,-3 1-21-15,-2 2-17 0,0 1 3 16,-7 0-18-16,-5 2-66 0,-2-1-51 15,-5 3-26-15,-3 1-19 0,-1 0 4 16,-3 6-1-16,1 2 1 0,-1 4 0 16,2 0 11-16,1 4-20 0,0 2-1 15,3 0-3-15,4 1-3 0,1 1 19 16,6-1 9-16,2-1-16 0,5-1-3 16,2-1-9-16,2 0-81 0,8-3-16 15,2-1 30-15,6-5 42 0,2 1 21 0,6-3 24 16,3-2 11-16,2-2 1 15,3-1 18-15,-1-1 34 0,-3-4 35 16,-1-1-9-16,-9-1-10 0,-3 2 8 16,-8 0-8-16,-4 3 33 0,-5 0 28 0,0 2 79 15,-2 0-6-15,-7 0-87 0,-4 3-101 16,-7 0-15-16,-4 3 0 0,-4 3 1 16,0 2 26-16,0 2 4 0,3 1-19 0,0 1-12 15,3 3-1-15,3-1-2 0,-1 1-12 16,4-2-6-16,3 2 8 0,2 0 1 15,1 1-3-15,5-3-6 0,5 1-7 16,0-3-27-16,5 0-12 0,9 0 5 16,2-3 10-16,4-1 3 0,7-1 6 15,2-2 9-15,3-2 17 0,3-3 16 16,1-1 1-16,1-1-31 0,1 0-40 16,3-3-59-16,-2-5-62 0,0 0-40 0,1-2-86 15,-1 0-31-15,0-2-28 0,-2 1-135 16,-4-1-244-16,-9 2-536 0</inkml:trace>
  <inkml:trace contextRef="#ctx0" brushRef="#br0" timeOffset="123946.17">15436 7702 1201 0,'0'0'1126'15,"0"0"-668"-15,0 0-34 0,0 0 59 16,0 0-80-16,0 0-73 0,0 0-89 15,0 0-91-15,0 0-49 0,0 0-21 16,0 0-22-16,-83-53-15 0,60 57-22 16,-1 4-19-16,3 3 13 0,-1 2 7 15,0 3 8-15,2-1-8 0,3 2-22 16,2 0 0-16,4 0-19 0,6-2-5 0,2 2-4 16,3-2 1-16,3 0-13 0,9 2-18 15,5 0-12-15,4-3 0 0,4 2-1 16,4-5-12-16,4-1 21 0,5-2 10 15,2-3-7-15,1-3-21 0,2-2-63 16,1-3-53-16,3-5-59 0,2-3-98 16,-2-1-39-16,4-5-61 0,-3 1-120 15,-3-4-125-15,-10 6-55 0</inkml:trace>
  <inkml:trace contextRef="#ctx0" brushRef="#br0" timeOffset="124189.06">16057 7702 398 0,'0'0'1213'0,"0"0"-596"16,0 0-84-16,0 0-59 0,0 0-38 0,0 0-62 15,0 0-93-15,0 0-70 0,-71-67-57 16,58 66-46-16,-3-1-38 0,3 2-27 16,-5 2-12-16,0 6-16 0,0 0-13 15,1 4-2-15,-1 4-11 0,5 1-10 16,5 1-7-16,2 1-12 0,6 1-30 16,0 2-35-16,10 0-12 0,4-1 18 15,5 2 28-15,6-4 15 0,2-1 16 16,3-2-16-16,3-5-13 0,-1-2-25 15,4-4 3-15,-3-2-70 0,0-3-117 16,-1 0-53-16,-2-5-72 0,1-3-172 16,-4 0-408-16,-7 1-203 0</inkml:trace>
  <inkml:trace contextRef="#ctx0" brushRef="#br0" timeOffset="124939.15">16326 7799 1056 0,'0'0'1286'0,"0"0"-734"0,0 0-85 15,0 0-74-15,0 0-78 0,0 0-100 16,0 0-72-16,0 0-57 0,0 0-27 16,0 0-34-16,0 0-12 0,58-54-13 15,-32 47-15-15,3 1-10 0,2-2 10 16,0 0-13-16,2 2-56 0,-1-2-27 16,-4-2-11-16,0 2 23 0,-8-2 16 15,-4 1 14-15,-6 0 69 0,-6 1 10 16,-4 0 62-16,0 0-12 0,-7 1 31 15,-3 0-38-15,-6 0-22 0,0 2-3 0,-4-1 6 16,-3 4 0-16,1 2-19 0,-1 0 1 16,0 2-13-16,0 8 22 15,1-2-10-15,2 4-2 0,2 1-12 0,3-2-1 16,1 2-13-16,2-1 10 0,4-1 0 0,2 1 0 16,0-1-9-16,3 0 9 0,3-1-13 15,0 5 1-15,9-1 11 0,2 2 2 16,8 2 2-16,1-1-49 0,6-2-44 15,2-2-1-15,2-2-38 0,0-5-57 16,2-5-41-16,-2-1-46 0,2-1-19 16,-2-6-42-16,0-4-22 0,-2-2-95 15,-1 0-121-15,-3-1 53 0,-2 0-51 16,-4-1 365-16,-7-1 208 0,0-2 410 16,-6 1 343-16,-2 0 73 0,-3 2-143 15,1 4-154-15,-1 1-65 0,0 6-124 16,0 1-45-16,2 3-51 0,-2 0-68 0,1 0-75 15,1 0-45-15,-2 0-26 0,0 0-14 16,0 4-14-16,0 1 0 0,0 3 28 16,0 2 13-16,0 4-12 0,-2 0 2 0,-1 2-11 15,2-2-20-15,-2-2 1 0,0-1 0 16,0-2-1-16,-1-4-2 0,3-1-14 16,-1-3-14-16,2 1 1 0,-1-2 11 15,1 0 16-15,0 0 16 0,-2-3 8 16,1-3-24-16,1-2-52 0,0-5 9 15,0-2 14-15,0-2 29 0,6-1 15 16,3-2 6-16,3-3-5 0,5 3 2 16,2-3 16-16,4 2-4 0,2 1-5 15,3 4-7-15,0 2 9 0,3 2-8 16,0 3-19-16,3 3-1 0,-1 2-15 16,4 3-5-16,-3 1-6 0,-1 2 24 15,-2 7 1-15,-3 3-1 0,-3 2 3 0,-4 0-21 16,-5 3-6-16,-5 1-19 0,-2-1-28 15,-6 1-12-15,-3 0-21 0,-1 0-1 16,-10-3-12-16,-4 0-79 0,-4-1-205 16,0 0-169-16,1-1-130 0,3-6-690 0</inkml:trace>
  <inkml:trace contextRef="#ctx0" brushRef="#br0" timeOffset="125208.14">17609 7267 2179 0,'0'0'1012'0,"0"0"-589"15,0 0 37-15,0 0-62 0,0 0-65 16,0 0-70-16,0 0-46 0,0 0-71 16,0 0-77-16,0 0-69 0,-3-57-27 15,3 62-58-15,0 8-55 0,1 5 112 0,2 7 28 16,0 3 24-16,0 4 13 15,2 2-19-15,0-1-18 0,4 2 0 0,-3 0 2 16,1 1-2-16,-1-1-39 0,-2-3-58 16,2-1-62-16,-5-2-111 0,-1-3-113 15,0-3-203-15,-1-3-139 0,-3-6-447 16,-2-1-698-16</inkml:trace>
  <inkml:trace contextRef="#ctx0" brushRef="#br0" timeOffset="125373.13">17626 7660 1523 0,'0'0'789'0,"0"0"-305"16,0 0-131-16,0 0-56 0,26-66-31 16,-10 52-106-16,4-2-81 0,5 5-53 15,4-1-26-15,2 3-35 0,1 0 4 16,-2 4-38-16,-4 1-95 0,-3 1-96 0,-8 3-98 16,-3 0-169-16,-7 0-264 15,-4 0-490-15</inkml:trace>
  <inkml:trace contextRef="#ctx0" brushRef="#br0" timeOffset="125789.95">17887 7522 1516 0,'0'0'996'0,"0"0"-548"15,0 0 6-15,0 0-68 0,0 0-160 0,0 0-75 16,0 0-54-16,0 0-57 0,0 0-24 16,0 0 33-16,86 18 29 0,-61-8 33 15,0-1-3-15,-4 2-22 0,-3 0-28 16,-3 1-21-16,-3-2-15 0,-1 0-21 15,-5 1-1-15,0-1-16 0,-2-1-2 16,-4-2-13-16,0 1-15 0,0-1 3 16,-1-2 15-16,-5-1 4 0,-1 0 5 15,-1-2 1-15,0 0-16 0,4-2-4 0,-1 0 38 16,2-3 0-16,2-4-31 0,-1 0-6 16,2-5 12-16,0-1 10 0,3-3-7 15,6-4 0-15,5-1 22 0,1 1 14 16,4-2 17-16,0 3-13 0,1 2 32 15,0 4 27-15,-1 4 22 0,-2 1-23 16,-1 3-17-16,-1 2-13 0,-4-1-31 0,0 2-15 16,-4 2 0-16,2 0 0 0,-2 0 0 15,5 4 10-15,-1 4 15 0,5 2-24 16,1 2-1-16,2 3-16 0,0 2-20 16,0 1-10-16,-3-1-7 0,-1-3-11 15,-4-1-44-15,-2-2-40 0,-4 0-41 16,-4-5-90-16,-1 1-125 0,0-2-32 15,0-3-42-15,0 2-185 0,-1-3-496 16</inkml:trace>
  <inkml:trace contextRef="#ctx0" brushRef="#br0" timeOffset="125906.21">18516 7352 127 0,'0'0'1703'0,"0"0"-1288"0,0 0-134 0,12-66-84 15,-10 55-68-15,-1 6-113 0,1 2-16 16,-2 3-158-16,1 0-291 0,-1 8 31 15,0-2-223-15,0 10-470 0</inkml:trace>
  <inkml:trace contextRef="#ctx0" brushRef="#br0" timeOffset="126347.05">18794 7432 329 0,'0'0'1737'0,"0"0"-1178"0,0 0-93 16,0 0-4-16,0 0-136 0,0 0-84 15,0 0-52-15,0 0-50 0,-78-13-48 16,62 13-42-16,1 5-39 0,1 2-11 16,3 1-3-16,-2 4-9 0,3 2 8 15,2 0 1-15,4 4-9 0,1 0 10 16,1 2-13-16,2 1-4 0,3-1-6 0,8-2 25 16,4 0 13-16,3-2 18 0,3-2-31 15,2-3-2-15,2-3-13 0,2-3-3 16,2-3 16-16,2-2-28 0,2 0-20 15,3-4-15-15,2-6-19 0,1-2-12 16,-2-4-7-16,-4 0 23 0,-5-4 71 16,-7 0 9-16,-5 2 41 0,-7-1 16 15,-3 7 77-15,-4 0 25 0,-2 2-5 16,0 2-12-16,0 3-7 0,-2 0-9 16,-1 1-13-16,3 1 12 0,-3 2-9 15,3 1-31-15,0 0-30 0,0 0-46 0,0 0-9 16,0 0-49-16,0 0-15 0,0 0-18 15,0 5-12-15,2 3 18 0,1 3 76 16,1 2-2-16,1 1-17 0,2 2-27 16,0-3-67-16,0-1-62 0,0 0-25 15,-2-1-85-15,-1-4-142 0,-1 0-106 0,2-1-38 16,-3-2-445-16,2-3-623 0</inkml:trace>
  <inkml:trace contextRef="#ctx0" brushRef="#br0" timeOffset="126504.96">19137 7270 2344 0,'0'0'436'16,"0"0"-157"-16,0 0 69 0,-10-74-78 15,10 63-116-15,0 4-59 0,0 3-70 16,0 3-25-16,0 1-85 0,0 0-110 0,2 1-174 16,1 6 30-16,3 1 24 15,0-1-170-15,-1 1-217 0,1-2-492 0</inkml:trace>
  <inkml:trace contextRef="#ctx0" brushRef="#br0" timeOffset="126804.19">19546 6861 1800 0,'0'0'742'0,"0"0"-233"16,0 0-47-16,0 0-73 0,0 0-97 15,0 0-81-15,0 0-72 0,0 0-83 16,0 0-56-16,0 0 3 0,0 0-3 16,-28 20 83-16,25 1-3 0,2 4-19 15,0 4-24-15,-1 0-6 0,2 1 12 0,0 1-13 16,0 1-17-16,0 0-10 0,4 0 9 16,2 0-10-16,2 3 16 0,0 0 10 15,2 0-28-15,0-2-3 0,-1 2 1 16,2-4-53-16,-3-3-28 0,-1-1-49 15,-1-3-59-15,-1 0-84 0,0-3-180 0,-2-2-157 16,0-4-62-16,-1-5-413 16,3 2-380-16</inkml:trace>
  <inkml:trace contextRef="#ctx0" brushRef="#br0" timeOffset="127329.28">19530 7475 839 0,'0'0'687'0,"0"0"-173"0,0 0-122 0,0 0-79 15,0 0-47-15,0 0-35 0,0 0-37 16,0 0-10-16,0 0-48 0,0 0-54 16,0 0-41-16,43-55-30 0,-21 51-10 15,5 1-1-15,4-2 13 0,0 0 9 16,1 2-7-16,-5-1 23 0,-4 0 12 16,-7 1 23-16,-3 1 18 0,-6-1 27 15,-1 3-19-15,-4 0-24 0,-1 0-38 16,1 0-37-16,-2 0-2 0,0 0 1 0,0 0-36 15,0 1-50-15,0 3 56 0,1 2 28 16,1-1 1-16,2 0 2 0,-2-2 1 16,4 3 11-16,2-1 7 0,2-1 12 15,4-2-4-15,2 2-2 0,4-1-15 0,0-2-10 16,2 2-35-16,2-3-5 16,2 0 6-16,-1 0 32 0,1-4 2 0,-4-3 11 15,-2 0 20-15,-2-3 59 0,-3 3 37 16,-4-4 36-16,1 4 42 0,-4-2-58 15,1 1-19-15,-3 3-1 0,-1 0 10 16,-3 1-13-16,-1 1-27 0,1 3-19 16,-1 0-32-16,-1 0-19 0,0 0-27 15,0 0-1-15,0 0-26 0,3 0-16 16,0 5-20-16,2 7 12 0,4 5 51 16,2 3 15-16,0 5-15 0,3 1 0 15,0-1 9-15,-2 1 12 0,-1-2-19 0,-4-1-2 16,-1-3-1-16,-2-3-14 0,-4 0-3 15,0-5-7-15,-4 1-2 0,-6-1-12 16,-7-2-37-16,-8 1-21 0,-9-3-52 0,-6 0-131 16,-6-2-221-16,-6-2-556 15,10-2-255-15,-26-2-864 0</inkml:trace>
  <inkml:trace contextRef="#ctx0" brushRef="#br0" timeOffset="128740.98">6189 10616 1782 0,'0'0'658'0,"0"0"-313"0,0 0-24 15,0 0-8-15,0 0-78 0,0 0-96 16,0 0-58-16,0 0-33 0,0 0-23 15,0 0-3-15,-18 8-7 0,19-8 1 16,3 0 54-16,0 0 58 0,5 0 9 16,0 0 2-16,8 0-15 0,5-6-29 15,1-2-27-15,7-1-31 0,2-4-35 16,1-3 1-16,-1 2-1 0,1-2-2 16,1-2-37-16,-3-1 0 0,-4 1 35 15,-1 0 2-15,-4 2 2 0,-5 0 0 0,-8 1 20 16,-5 2 12-16,-4 1 6 0,0 1 6 15,-4-1-4-15,-8 2-8 0,1 1-6 16,-6 1-8-16,-3 2-20 0,-2 2-24 16,-6 4-7-16,-2 0-3 0,0 6 1 15,-4 5 5-15,1 3 6 0,0 1 10 0,0 5 9 16,1 0-15-16,1 3 16 0,0 0-1 16,1 3-16-16,7 0-2 0,4-3 5 15,5-1 1-15,5 0-4 0,6-2-2 16,3 4 6-16,3-2 11 0,6-1-11 15,8 3 12-15,2-1-16 0,7-1 4 16,1-3-7-16,2-4 7 0,3-1 0 16,-1-6 2-16,4-3-5 0,0-3-10 15,3-2-3-15,3-4-25 0,1-4-55 16,2-4-117-16,1 0-141 0,-1 0 14 16,-3 0-71-16,-2 1-86 0,-1 1-117 0,-13 3-378 15,9-2 235-15</inkml:trace>
  <inkml:trace contextRef="#ctx0" brushRef="#br0" timeOffset="129102.05">6985 10620 1488 0,'0'0'796'0,"0"0"-273"0,0 0-129 15,0 0-6-15,0 0-72 0,0 0-87 16,0 0-82-16,-98-26-38 0,69 26-10 16,-1 4-10-16,-1 4-9 0,1 1-27 15,3 1-36-15,2 2-17 0,5 1-18 16,4-1-4-16,4 4 1 0,3-1-23 15,3 1-42-15,3-3-22 0,1 0 2 16,2-2-6-16,0-3-3 0,5 1 14 0,5-4-22 16,4 1 4-16,1-3 69 15,5-2 50-15,0 1 1 0,2-2-1 0,-2 0-1 16,1 0-2-16,-2-4 3 16,0-1 16-16,-1-1 47 0,-1 0 28 0,0 0 32 15,-4-3 0-15,-1 1-2 0,0 0-6 16,-3 1-15-16,0 0 11 0,-2 2 0 15,-3 0-19-15,-1 0-37 0,0 3-28 0,1 0-27 16,-2 0-34-16,1 2-33 0,3 0-7 16,0 0 3-16,3 2-68 0,0 2-35 15,-2 1-53-15,2-1-85 16,-5-1-88-16,3 3-45 0,2-4-148 0,-2 1-529 16</inkml:trace>
  <inkml:trace contextRef="#ctx0" brushRef="#br0" timeOffset="129470.18">7089 10668 303 0,'0'0'1948'16,"0"0"-1350"-16,0 0-144 15,0 0 22-15,0 0-108 0,0 0-104 0,0 0-103 16,0 0-84-16,0 0-37 0,0 0-21 16,0 0-16-16,82-49 12 0,-65 51 19 15,2 5 3-15,-5 2-13 0,2-2-9 16,-6 3-15-16,0-2-22 0,-6 2-21 15,-1-2-18-15,-1 2 8 0,-2-1 16 0,0-2 3 16,-2 2-12-16,-1-2-19 0,0-2-12 16,2-3 9-16,0 1 32 0,-1-2 36 15,2-1 41-15,0 0 36 16,0 0 69-16,0-2 23 0,0-6-34 0,0-1-64 16,2-5-19-16,-1 1 6 0,3 0 18 15,1 1 9-15,-2 6 19 0,0 1 42 16,-2 4-13-16,-1 1-63 0,2 0-22 15,-2 0-48-15,0 0-16 0,0 0-29 0,1 0-22 16,2 5-27-16,5 0 12 0,0 3 31 16,2 1-1-16,3 0-64 0,1-2-64 15,5 0-59-15,3-2-94 0,8 0-217 16,7-4-65-16,-7 2-399 0,24-3-640 0</inkml:trace>
  <inkml:trace contextRef="#ctx0" brushRef="#br0" timeOffset="129802.31">8303 10428 718 0,'0'0'1820'0,"0"0"-1241"16,0 0-231-16,0 0-82 0,0 0-9 0,0 0-2 15,0 0-85-15,0 0-105 0,0 0-52 16,0 0-13-16,81-74-19 0,-53 63 4 0,-4 4-97 15,0 0-90-15,-2 2-88 0,-5 2-117 16,1 2-150-16,-8 1-253 0,0 0-747 16</inkml:trace>
  <inkml:trace contextRef="#ctx0" brushRef="#br0" timeOffset="129939.57">8357 10498 1261 0,'0'0'492'0,"0"0"-252"16,0 0 81-16,0 0-11 0,0 0-104 15,0 0-80-15,94 2-65 0,-63-4-39 16,8-3-22-16,-3 1-83 0,3 0-120 16,-4 1-155-16,-9 1-307 0,10 1-954 0</inkml:trace>
  <inkml:trace contextRef="#ctx0" brushRef="#br0" timeOffset="131522.28">10152 9507 645 0,'0'0'1124'0,"0"0"-637"0,0 0-145 16,0 0-87-16,0 0-59 0,0 0-52 15,0 0-33-15,0 0-2 0,0 0-20 0,0 0-29 16,-18 0-16-16,18 0-3 0,0 0-41 16,0 0-22-16,0 2-35 0,0 3-57 15,0 3-45-15,0 5 159 0,0 2 86 16,0 6-70-16,3 4 16 0,1-1-32 15,0 2-3-15,3 2-44 0,-1 1 21 16,0-1-6-16,3 0 32 0,1 0 51 0,-2-1-19 16,1-2-16-16,2 0-3 0,-2-2 0 15,0 1 31-15,-2-2-44 16,0-3-3-16,-1-1-134 0,-2-5-19 0,-2-2-33 16,-1-4-49-16,-1-3-4 0,0-3 39 15,0-1 164-15,0-5 16 0,-6-4-197 16,-2-2-147-16,-4-5-118 0,4 3-210 15</inkml:trace>
  <inkml:trace contextRef="#ctx0" brushRef="#br0" timeOffset="131847.38">10047 9501 1513 0,'0'0'501'0,"0"0"-206"0,0 0 34 0,0 0 67 15,0 0 22-15,0 0 15 0,0 0-122 16,85-68-78-16,-53 62-233 0,4-3-811 16,2 1 811-16,2-1 88 0,2 2-84 15,5 5-4-15,7 2 0 0,5 0 1 16,-2 8-1-16,-1 6-38 0,-5 3 3 16,-11 5 25-16,-10 2 10 0,-7 5 13 15,-8 1-11-15,-8 5-1 0,-5 1 46 16,-2 0-28-16,-9 3-16 0,-4-2 18 15,-9 3-21-15,-6-3-25 0,-11 0-36 16,-10 2-15-16,-9-1-66 0,-4-4 18 16,0-2 9-16,5-4-36 0,7-7-25 15,11-6-69-15,11-6-17 0,8-8-49 16,6-1-75-16,6-4-200 0,5-5-200 0</inkml:trace>
  <inkml:trace contextRef="#ctx0" brushRef="#br0" timeOffset="132556.94">11628 9044 1524 0,'0'0'1357'0,"0"0"-973"16,0 0-41-16,0 0 7 0,0 0-61 15,0 0-88-15,0 0-83 0,0 0-69 16,0 0-49-16,-85-5-30 0,62 26 6 16,-1 6 24-16,-1 8 26 0,-1 6 2 0,2 4-28 15,4 4-1-15,2 2 1 0,8 2 50 16,3 1 17-16,7 2-65 0,0-1 20 16,9 3 2-16,6 2-24 0,7 1 3 15,1 1-5-15,6 0 2 0,6-2-24 16,3-2 24-16,6-3-1 0,3-2-39 15,2-5-71-15,2-5-56 0,-4-2-60 16,-1-6-65-16,-7-4-105 0,-6-6-143 0,-5-3-98 16,-11-10-746-16</inkml:trace>
  <inkml:trace contextRef="#ctx0" brushRef="#br0" timeOffset="133192.91">11984 9394 1744 0,'0'0'623'0,"0"0"-274"15,0 0-105-15,0 0-122 0,0 0-65 16,0 0 23-16,0 0 10 0,0 0-33 15,0 0-16-15,0 0-12 0,-13 48-7 16,20-44 4-16,2-3 18 0,7-1 26 16,4 0 12-16,5-6 25 0,6-6-56 15,3-3-14-15,6-6 39 0,0 0-35 16,1-5-23-16,0 0 7 0,-3-1 2 16,-5 0 7-16,-4-3 16 0,-6 2 9 15,-4-2-12-15,-2-2-13 0,-4 3-18 16,-4-2 12-16,-1 4-1 0,-4 4 20 15,-4 1 18-15,0 5-6 0,-6 3-10 0,-3 2-18 16,-3 2-19-16,0 2-12 0,-6 1-30 16,1 3-4-16,-2 1-7 0,0 3 14 15,3 0 5-15,0 3 0 0,3 4-15 16,0 5 9-16,5 2-3 0,3 4-18 16,2 3 11-16,2 1 20 0,1 2 16 15,3 2-1-15,4 1 3 0,7 0-1 16,1-2 1-16,4 2 0 0,4-3 0 0,4 0 0 15,4-3-109-15,2-2-45 0,1-2-25 16,2-1-87-16,-4-4-126 0,-5-3-106 16,-8-1-246-16,1-3-738 0</inkml:trace>
  <inkml:trace contextRef="#ctx0" brushRef="#br0" timeOffset="133550.93">12647 9393 1450 0,'0'0'621'0,"0"0"-171"0,0 0-3 15,0 0-69-15,0 0-51 0,0 0-91 16,0 0-69-16,0 0-51 0,0 0-45 0,0 0-33 16,0 0-36-16,19-59 1 0,-2 49 12 15,2-3-2-15,3-1 2 0,3 1-15 16,1-3 0-16,0 1 0 0,-2 0-28 16,-3 1-37-16,-2-2-7 0,-8 3 72 15,-5 1 7-15,-3 3 33 0,-3 0 4 16,-1 3-10-16,-8 3-9 0,-6 0-25 15,-6 3-11-15,-7 1-13 0,-2 8 24 16,-5 3 11-16,2 1 20 0,2 0 3 16,3 3-18-16,5-3-13 0,6 0-3 15,3 1-16-15,6-1-12 0,2 1-3 16,5-1-9-16,1 4 9 0,0-3 6 0,7 2 13 16,2 1 12-16,7 0 16 15,3-2-15-15,4 0-1 0,2-2-13 0,6-5-8 16,0-1-48-16,4-2-76 0,1-5-37 15,2 0-24-15,0-5-48 0,1-4-129 0,-2-3-94 16,-9 3-311-16,7-9-668 0</inkml:trace>
  <inkml:trace contextRef="#ctx0" brushRef="#br0" timeOffset="133948.37">13056 9265 1038 0,'0'0'986'15,"0"0"-577"-15,0 0 48 0,0 0-5 16,0 0-88-16,-3-77-68 0,12 61-51 15,0 3-44-15,5 3-49 0,1 1-60 0,2 4-33 16,-1 2-59-16,3 3-16 16,1 0-30-16,-3 4 22 0,0 5 24 0,-1 2 55 15,1 1-18-15,-5 2-35 0,-1 0-2 16,-2 1 0-16,-2-1-12 0,-2-1-16 16,-4-1-21-16,-1 0 2 0,0 0-11 15,0-2-13-15,0-1-16 0,-3-2-25 16,0-4-6-16,2 1-24 0,-1-3-27 15,2-1 2-15,0 0 129 0,0 0 38 0,0-5 186 16,6-4-135-16,-1-5-4 0,2-2 21 16,-2-5 24-16,3 2 36 0,-4-5-4 15,2 5-12-15,1-2-4 0,-3 3-3 16,1 3 9-16,-1 2 5 0,0 3-9 16,-1 3-21-16,0 3-22 0,-1 3-67 15,-1 1 0-15,5 0-61 0,-1 4-46 0,3 4 77 16,3 2 28-16,2 3-17 0,0 1-11 15,0 2-28-15,0-2-19 16,1 1-15-16,-1 0-32 0,2 0-46 0,2-1-60 16,0-1-74-16,-1 0-136 0,-1-2-100 15,-4-3-167-15,-2 2-823 0</inkml:trace>
  <inkml:trace contextRef="#ctx0" brushRef="#br0" timeOffset="134236.14">12196 9679 2229 0,'0'0'558'0,"0"0"-160"15,0 0 16-15,0 0-152 0,0 0-99 16,79-22-43-16,-8 8-24 0,20-4-5 15,14 0 23-15,15 1 32 0,2 2-75 16,-2 2-53-16,-4 1 7 0,-7 4-25 16,-7-3 2-16,-9 4-2 0,-10-3-87 15,-6 3-51-15,-10 0-49 0,-13 2-37 16,-12 3-41-16,-13 0-61 0,-10 2-130 0,-13 2-133 16,-6 4-164-16,0-1-322 0</inkml:trace>
  <inkml:trace contextRef="#ctx0" brushRef="#br0" timeOffset="134534.4">12745 9994 1018 0,'0'0'2135'0,"0"0"-1616"0,0 0-106 0,0 0 6 16,0 0-120-16,0 0-103 0,0 0-83 16,0 0-67-16,0 0-46 0,0 0-13 15,0 0-21-15,29-29 13 0,-20 40 19 16,2 3-1-16,3 3 0 0,0 2-13 16,0 1-42-16,-4 1-34 0,0 2-36 15,-1-1-48-15,-5-1-25 0,0 3-63 0,-4-5-51 16,0 2-102-16,0-6-124 0,0-1-33 15,-4-5-708-15</inkml:trace>
  <inkml:trace contextRef="#ctx0" brushRef="#br0" timeOffset="134768.19">12853 9922 1603 0,'0'0'1356'0,"0"0"-851"16,0 0-60-16,84-71-97 0,-47 55-125 15,6 2-56-15,-1 6-38 0,0 3-49 16,-2 5-31-16,-2 0 3 0,-5 9 6 0,-4 5-15 16,-6 3-6-16,-6 3-34 0,-7 5-1 15,-7 3 10-15,-3 2-12 0,-8 2 0 16,-11-1 9-16,-7 4-9 0,-7-2-52 16,-5 0-70-16,-5-2-25 0,0-1-62 15,-2-4-135-15,3-7-99 0,2-5-179 16,11-7-176-16,-3-6-982 0</inkml:trace>
  <inkml:trace contextRef="#ctx0" brushRef="#br0" timeOffset="135213.51">13584 8987 1721 0,'0'0'1002'0,"0"0"-578"0,0 0-23 16,0 0-41-16,0 0-71 0,0 0-65 16,0 0-98-16,0 0-98 0,0 0-28 15,0 0-22-15,80-5 22 0,-43 21 27 16,3 6 13-16,9 4 22 0,2 3 46 16,2 5 5-16,1 3-42 0,-3 3-50 0,-6 3-18 15,-6 4 31-15,-8 3-22 0,-8 3 12 16,-10 1 10-16,-6 2-13 0,-7-1 13 15,-3 3 8-15,-12-2-11 0,-5 3-29 16,-4-4-2-16,-3-3-64 0,-2-5-67 0,-4-3-84 16,-2-7 6-16,-8-3-38 0,-4-8-122 15,-7-5-129-15,1-7-158 16,11-7-390-16,-14-7-722 0</inkml:trace>
  <inkml:trace contextRef="#ctx0" brushRef="#br0" timeOffset="135847">13928 8736 65 0,'0'0'1855'15,"0"0"-1321"-15,0 0-95 0,0 0-4 16,0 0-70-16,0 0-88 0,0 0-39 0,0 0-30 16,-11-70-65-16,19 62-79 0,7 1-64 15,1-1-2-15,2 0 2 0,4 3 11 16,1 1 13-16,3 2-10 0,-2 2-14 15,2 0-37-15,-2 4-10 16,-1 3 7-16,-3 4 0 0,-4 1 40 0,-1 1 26 16,-7 4-8-16,-2 0-18 0,-5 2-2 15,-1 2-19-15,-7 5-4 0,-9 2 23 16,-7 2 0-16,-5 3 2 0,1-2 2 16,1-6-2-16,9-3-18 0,2-6-17 15,7-6 20-15,3-4 14 0,2-2 1 0,3-2 0 16,0-2 24-16,0 0 47 0,0 0 6 15,9-2 46-15,10-3 3 0,12-2-91 16,11-3-35-16,9 2-34 0,5-3-80 16,2 1-6-16,-2 2-28 0,-4 3-91 15,-6 0-100-15,0 4-148 0,-7 1-124 16,-4 0-152-16,-10 0-601 0</inkml:trace>
  <inkml:trace contextRef="#ctx0" brushRef="#br0" timeOffset="136616.94">9746 10937 196 0,'0'0'776'16,"0"0"-399"-16,0 0 20 0,0 0-27 15,-76 9-72-15,62-9-46 0,5 3-17 16,3-2-10-16,1-1-50 0,4 0-67 16,1 0-57-16,0 0-38 0,0 0 19 15,7 0 53-15,5 0-5 0,15-1-30 16,8-5-3-16,15-3-15 0,9-1-4 0,12-2-15 15,10 1 9-15,8-1 28 16,8 1-47-16,8 0 19 0,13-2-22 16,14 1 0-16,13-4-11 0,16-3 11 0,19-5 0 15,15-2 22-15,15-8-7 0,18-2-15 16,12-4-73-16,13-1 7 0,8-4 38 16,8 1-10-16,-1 2-9 0,0-1 25 15,-8 6 22-15,-11 3 12 0,-14 5 45 16,-18 4-31-16,-18 3-24 0,-17 4-2 15,-19 3 0-15,-16 2 22 0,-17 2-9 0,-15 0-10 16,-16 2 32-16,-12 1-33 0,-13 2 14 16,-16 1-15-16,-10 2-1 0,-12 2-4 15,-12 0 2-15,-11 1-1 0,-4 0-31 16,-6 0-77-16,-2 0-12 0,-1 0 12 16,-1 0-58-16,-11 0-157 0,-7 3-234 0,-1 0-485 15</inkml:trace>
  <inkml:trace contextRef="#ctx0" brushRef="#br0" timeOffset="137374.07">11176 11234 300 0,'0'0'1676'0,"0"0"-1294"0,0 0-107 15,0 0 40-15,0 0-27 16,0 0-58-16,49-74-28 0,-31 63-41 0,5 1-54 15,5 2-19-15,2 2-21 0,2 2-20 16,2 4 9-16,-3 0-10 0,-3 2-30 16,-3 7-16-16,-8 3-28 0,-6 4 28 15,-5 3-44-15,-6 3 4 0,0 3 12 16,-9 4 28-16,-9 3 25 0,-3 0-13 16,-7 3 19-16,-2 0-31 0,-2-3-6 15,2-3-78-15,3-4 26 0,5-4 57 16,5-6 1-16,5-5-12 0,5-3-4 15,4-5 4-15,2 0 10 0,1-1 2 0,0-1 27 16,0 0 27-16,0 0 37 0,10-4 36 16,6-3-40-16,11-4-78 0,11-3-9 15,10-4-37-15,11-3-62 0,6-1 12 16,5-2-1-16,2-1-104 0,-2-1-64 16,-8 1-83-16,-10 0-174 0,-10 0-166 0,-13 6-627 15</inkml:trace>
  <inkml:trace contextRef="#ctx0" brushRef="#br0" timeOffset="137643.1">11975 11150 362 0,'0'0'1414'0,"0"0"-999"0,0 0-66 16,0 0 12-16,0 0-50 0,-77 5-50 15,59 2-14-15,0-1-61 0,0 2-61 16,1 1-33-16,0 2-36 0,5-2-22 16,2 3-21-16,3 0-13 0,1-1-25 15,6 1-6-15,0 0 0 0,12-2 9 0,5-1 22 16,8 0 12-16,3-1-11 0,7-3-1 15,3 0 1-15,0-3 2 16,-2 0 19-16,0-2 6 0,-5 0 10 0,-6-3 15 16,-6-3 18-16,-4-1 22 0,-10-2 43 15,-3-1 67-15,-2-1-34 0,-3-4-53 16,-9 1-40-16,-5-3-40 0,-6-1-36 0,0 3-27 16,-3 2-28-16,0 3-49 0,3 4-77 15,3 3-41-15,6 3-106 0,6 0-158 16,5 3-288-16,3 0-319 0,11 2-339 15</inkml:trace>
  <inkml:trace contextRef="#ctx0" brushRef="#br0" timeOffset="137960.29">12392 11167 1190 0,'0'0'1390'15,"0"0"-895"-15,0 0-29 0,0 0-116 16,0 0-126-16,0 0-59 0,0 0-38 0,0 0-59 15,0 0-28-15,0 0-40 0,0 0-3 16,-33 13-24-16,30-3-4 0,3 2 9 16,0 1 0-16,3-2 0 0,11 2 22 0,4-2 3 15,5-3-3-15,4 1-26 0,5-5-5 16,2-1 0-16,-2-3-10 0,1 0 10 16,-4-6 31-16,-5-4 16 0,-5-1 27 15,-4-1 16-15,-8-2 53 0,-1-2 2 16,-4 0 9-16,-2-5 25 0,-4 2-4 15,-4-3-46-15,-6 3-47 0,-3 1-51 16,0 4-9-16,-5 3-36 0,2 4-7 16,0 3-135-16,1 4-16 0,6 0-78 15,3 1-170-15,7 4-307 0,3 3-295 16,8-3-242-16</inkml:trace>
  <inkml:trace contextRef="#ctx0" brushRef="#br0" timeOffset="138261">13058 11114 703 0,'0'0'1200'0,"0"0"-704"0,0 0 4 0,0 0-122 16,0 0-127-16,0 0-102 0,0 0-101 15,0 0-48-15,0 0-69 0,0 0 69 16,0 0 16-16,37 26 53 0,-17-17 22 16,3-1 26-16,6 0-3 0,0-2-49 15,4-4-21-15,-1 0 15 0,0-2 25 16,-1-2 37-16,1-5 15 0,3-5-13 0,-2-2-18 15,-3-1-10-15,-6-1 6 0,-6 1 46 16,-5-2 69-16,-9-2-31 0,-4-2-37 16,-3-5-45-16,-12 0-45 0,-7-4-34 15,-3 0-24-15,-5 3-33 0,-5 7-33 16,-3 4-85-16,-3 9-43 0,-2 7-19 16,-2 5-71-16,3 7-134 0,5 8-113 15,1 2-113-15,6 1-55 0,9-4-539 16</inkml:trace>
  <inkml:trace contextRef="#ctx0" brushRef="#br0" timeOffset="139484.07">8305 13875 810 0,'0'0'527'0,"0"0"-315"16,0 0-92-16,0 0 95 0,0 0 15 15,0 0-32-15,0 0-30 0,0 0-29 16,0 0-10-16,0 0 3 0,-29 0-26 16,29 0-55-16,0 0-38 0,0 0-4 15,0 0 49-15,0 0 51 0,0 0 12 16,0 0-38-16,0-1-42 0,4 0-6 15,2-2 28-15,10-1-18 0,4-1-24 16,9-1-21-16,9-2-3 0,6-1-1 16,5-2 2-16,3 2-29 0,1-1-1 0,-2 2-89 15,-1-1-22-15,-8 5-13 0,-9 0-82 16,-7 3-84-16,-10 1-72 0,-7 0-197 16,-6 3-382-16</inkml:trace>
  <inkml:trace contextRef="#ctx0" brushRef="#br0" timeOffset="139647.87">8443 14075 957 0,'0'0'984'15,"0"0"-543"-15,0 0-89 0,0 0-76 16,0 0-106-16,0 0-113 0,0 0-57 16,0 0 3-16,85-38-3 0,-49 28 0 0,6 1-3 15,1 0-22-15,1 2-100 0,0 1-206 16,-14 4-234-16,11-1-851 0</inkml:trace>
  <inkml:trace contextRef="#ctx0" brushRef="#br0" timeOffset="140937.28">9746 12930 2497 0,'0'0'743'0,"0"0"-479"0,0 0-150 0,0 0 31 15,0 0 116-15,0 0-169 0,0 0-92 16,0 0-120-16,0 0 4 0,0 0 116 15,0 0 59-15,-19-8 4 0,19 24 16 16,0 5-7-16,0 2-44 0,0 2 0 16,0 0 7-16,-1 1 14 0,-1 2 13 15,-2 1 35-15,0-3-33 0,0 2-39 16,1-4-22-16,3-3-3 0,0-3-2 16,1-3-1-16,10-3 2 0,4-3 1 0,6 0 37 15,8-4 25-15,6-3-7 0,11-2-15 16,5-1-18-16,6-8-22 0,4-3-13 15,1 0-88-15,-3-2-47 0,-5-2-76 16,-10 4-102-16,-11 1-166 0,-9 2-167 16,-10 3-562-16,-13 0-349 0</inkml:trace>
  <inkml:trace contextRef="#ctx0" brushRef="#br0" timeOffset="141155.7">10180 13126 1205 0,'0'0'1571'0,"0"0"-1100"0,0 0-96 15,0 0 25-15,0 0-69 0,0 0-114 0,0 0-112 16,0 0-74-16,0 0-31 0,0 0-53 16,-19-8-42-16,19 19 67 0,3 1 28 15,0 6 55-15,4 3-27 0,2 1-9 16,2 0-1-16,-1 1 4 0,3-1-22 16,-1 1-34-16,-3-1-22 0,-2-2-61 15,-2 0-103-15,-3-1-81 0,-2-3-106 16,0-2-75-16,0-2-227 0,0-6-724 15</inkml:trace>
  <inkml:trace contextRef="#ctx0" brushRef="#br0" timeOffset="141401.97">10389 13007 2104 0,'0'0'628'0,"0"0"-323"0,0 0 88 0,0 0 37 15,0 0-110-15,0 0-108 0,0 0-101 16,0 0-105-16,0 0-6 0,0 0-29 16,0 0 29-16,79-31 38 0,-33 38 36 15,2 4-3-15,-2 3 2 0,0 3-38 16,-8 1-35-16,-5 2-18 0,-7 1-10 16,-5-1-33-16,-8-1 17 0,-5-1-30 15,-6 0-49-15,-2-2-79 0,-5-2-31 0,-6-1-78 16,-7-3-70-16,-3 0-167 0,3-4-267 15,-10-4-694-15</inkml:trace>
  <inkml:trace contextRef="#ctx0" brushRef="#br0" timeOffset="141743.04">10580 13039 1424 0,'0'0'488'0,"0"0"-271"0,0 0 23 0,28-84-24 16,-14 65-74-16,2 2-68 0,4 4-74 15,3 1-30-15,3 5 8 0,3 0 22 16,4 3 32-16,0 3-16 0,-2 1 20 15,-3 0 34-15,-7 0 30 0,-4 5-52 16,-7 2-46-16,0 0-2 0,-3 3 13 16,-2 1 6-16,2 2 0 0,0 1 23 15,0 2 22-15,2-1-16 0,1 3-10 16,4-2-9-16,1-1-4 0,5 0 1 16,7-1-23-16,2 1 19 0,3-2 48 15,1-3-32-15,2-1-38 0,-1-4 19 0,-2-4 22 16,-2-1 57-16,-4 0 51 0,-1-6 30 15,-8-3 19-15,-1-2 22 0,-6-3 9 16,-3 0-5-16,-5-4-34 0,-2-1-50 16,-3-3-63-16,-9-1-53 0,-5 1-24 15,-2 1-1-15,-7 3-57 0,-3 8-21 16,-5 4-65-16,-4 4-101 0,0 2-85 16,0 12-245-16,3 2-397 0,8-2-195 0,-5 7-559 15</inkml:trace>
  <inkml:trace contextRef="#ctx0" brushRef="#br0" timeOffset="143174.34">11906 12466 2505 0,'0'0'521'0,"0"0"-204"0,0 0 3 16,0 0-14-16,-21-66-111 0,16 61-74 15,4 4-34-15,-1 1-68 0,-1 0-19 16,2 0-66-16,-3 1-11 0,0 5 21 15,-4 6 41-15,1 4 15 0,-3 5 0 16,-1 9 1-16,0 6 71 0,-1 6-38 0,1 9-15 16,0 1-16-16,2 6 19 0,5 4 33 15,4 5-21-15,0 3 32 16,13 2-26-16,4 1 6 0,8 3-44 0,6-1-2 16,7 1 19-16,8-2-1 0,2-2-6 15,5 0 1-15,-1-2-1 0,-2-4-12 16,-4-5-25-16,-7-1 1 0,-4-6-81 0,-6-4-181 15,-6-5 32-15,-2-5-144 16,-3-4-137-16,2-5-81 0,-6-12-547 0</inkml:trace>
  <inkml:trace contextRef="#ctx0" brushRef="#br0" timeOffset="143980.38">12742 12354 2080 0,'0'0'579'0,"0"0"-261"0,0 0-17 16,0 0 105-16,26-68-31 0,-26 61-69 16,3 3-68-16,-2 4-53 0,-1 0-81 15,0 0-86-15,0 0-18 0,0 3-67 16,0 5-1-16,-1 4 68 0,-6 4 3 15,0 5 19-15,-4 2 5 0,1 2-11 16,-5 4-1-16,-1-1 4 0,0 2-4 16,3 1-6-16,0 0-9 0,9-1-24 0,2 1 2 15,2 0 10-15,9-1-10 16,5-2-24-16,5-2 25 0,3-3-7 0,2-4-21 16,3-3 21-16,1-4 25 0,-3-6-9 15,0-4-22-15,-6-2 12 0,-1 0 22 16,-6-5 50-16,-4-3 14 0,-4-3 13 15,-4-2-31-15,0-1-24 0,-3-3-22 0,-6 0 15 16,-3 2 7-16,-2 1-3 0,0 1-19 16,-3 2-46-16,1 5-46 15,4 0-25-15,2 3-37 0,3 3-70 0,1 0-162 16,3 0-209-16,3 3-131 0,0 2-303 16,9-1-344-16</inkml:trace>
  <inkml:trace contextRef="#ctx0" brushRef="#br0" timeOffset="144358.51">13245 12515 970 0,'0'0'1569'16,"0"0"-1131"-16,0 0-42 0,0 0 63 0,0 0-128 16,0 0-132-16,0 0-45 0,0 0-24 15,0 0-25-15,0 0-38 0,-73-60-24 16,64 60-40-16,2 0-3 0,-2 2-37 15,3 5 1-15,-5 1 2 0,5 3 9 16,2 2-5-16,-1 1 11 0,5-2 18 16,0 4-11-16,2 0 11 0,7-1-2 15,3 1-31-15,0-1-25 0,5-3 13 16,1 3 6-16,2-6-13 0,4 0-40 16,1-6 90-16,2-1 3 0,2-2 53 15,0-2-1-15,-3-4-2 0,-2-6 42 16,-6 0 7-16,-3-2-13 0,-4-3-21 15,-4-2-28-15,-2-2-10 0,-5 0 7 0,0 3-1 16,-4 0 4-16,-6 1-17 0,-3 5-20 16,-6 0-33-16,-1 2-22 0,-6 3-68 15,0 3-64-15,-1 2-33 0,1 2-72 16,6 0-121-16,4 3-147 0,3 3-70 0,7 0-171 16,3 0-506-16</inkml:trace>
  <inkml:trace contextRef="#ctx0" brushRef="#br0" timeOffset="144721.96">13709 12460 2103 0,'0'0'689'0,"0"0"-288"0,0 0 44 0,0 0-49 16,0 0-114-16,0 0-77 0,0 0-82 15,0 0-49-15,0 0-36 0,0 0-38 16,0 0-49-16,-36-52-19 0,30 60 6 15,0-1 10-15,3 4 2 0,1 2 19 16,2 0 0-16,2 2 10 0,9 1 19 16,3 0 2-16,4-2 1 0,3-1-1 0,4-3-25 15,1-2-6-15,1-3 3 0,0-4 28 16,1 1 25-16,-2-2 21 0,-3-2 25 16,0-5 16-16,-5-4-4 0,-1 1-15 15,-3-5 3-15,-4-2 12 0,-3-1-10 16,-1-2-8-16,-6-3-7 0,0 4-19 15,-9 0-8-15,-4 2-31 0,-5 1-11 16,-4 4-20-16,-6 3-15 0,0 0-9 16,-3 5-15-16,3 2-31 0,2 2-69 15,3 2-52-15,7 5-89 0,4 1-162 0,7 4-94 16,3 2-26-16,2 0-123 16,2-3-492-16</inkml:trace>
  <inkml:trace contextRef="#ctx0" brushRef="#br0" timeOffset="145080.13">14379 12376 2318 0,'0'0'491'0,"0"0"-154"0,0 0 105 16,0 0-104-16,0 0-96 0,0 0-49 15,0 0-51-15,0 0-46 0,0 0-56 16,0 0-40-16,0 0-41 0,-36-60-61 15,36 65-59-15,0 3 96 0,0 3 27 16,5 3 23-16,3 1 15 0,8-1 3 0,3 3 18 16,5-4 1-16,4 0 3 0,2-2 6 15,3-4 10-15,2-2 107 0,-2-4-55 16,3 1-41-16,-3-2-9 0,-4 0 40 16,-4-4 31-16,-5-3 76 0,-7 0 14 15,-4-2-1-15,-1-4-36 0,-4-3-67 16,-2-2-37-16,-2-1-23 0,-3 0-39 0,-9-2-1 15,-4 3-46-15,-7 2-60 0,-5 3-27 16,-8 2-28-16,-5 4-27 0,-5 4-47 16,-2 3-100-16,1 1-161 0,2 9-172 15,1 2-119-15,10-1-511 0</inkml:trace>
  <inkml:trace contextRef="#ctx0" brushRef="#br0" timeOffset="146371.03">12473 13096 1597 0,'0'0'659'0,"0"0"-320"15,0 0-46-15,0 0 5 0,0 0-20 16,-82-20-41-16,77 17-4 0,5 3-22 15,0-1-58-15,0 1-91 0,5 0-62 16,12 0-69-16,15-1 31 0,19-2 38 16,21-2 56-16,24-1 12 0,20-6-28 15,17-3-9-15,12-2-6 0,13-2-25 0,6-1 25 16,7 1-7-16,-2 4-15 0,-2-1 18 16,-10 3-21-16,-13 2-13 15,-14 0 11-15,-20 2 4 0,-17 0-2 16,-16 2 18-16,-18-1-15 0,-16 2 16 0,-10-1-1 15,-11 2 4-15,-8 0 0 0,-5 0 8 16,-5-1 14-16,-1 3-14 0,-2-1-2 16,-1 0-13-16,0 2-14 0,0 0-1 15,-7-1-52-15,-6 2-90 0,-3 0-31 16,-7 1-1-16,-7 1-36 0,-6 7-57 16,-6 3-104-16,-4 4-83 0,-3 1-94 0,10-1-452 15,-18 6-386-15</inkml:trace>
  <inkml:trace contextRef="#ctx0" brushRef="#br0" timeOffset="146815.69">12932 13268 2076 0,'0'0'605'16,"0"0"-277"-16,0 0 68 0,0 0 44 15,0 0-88-15,0 0-101 0,0 0-71 0,0 0-63 16,0 0-47-16,0 0-36 0,0 0-34 15,3-25-29-15,-3 26-60 16,2 8-31-16,-1 2 120 0,-1 4 14 0,0 4 1 16,0 5 0-16,0 0 4 0,-3 1-16 15,-3 1 28-15,4-3-30 0,0 0 23 16,1-1-23-16,1-2 1 0,0-2 23 16,1-1-13-16,6-4-9 0,1 1 10 15,3-4-10-15,5 1-3 0,6-4 0 0,3-3-31 16,7-3-18-16,6-1-28 15,2 0-50-15,3-7-15 0,-1-4-23 0,-4 1-149 16,-4 0-141-16,-6 0-95 0,-7-2-151 16,-6 4-657-16</inkml:trace>
  <inkml:trace contextRef="#ctx0" brushRef="#br0" timeOffset="147018.9">13319 13417 1860 0,'0'0'596'0,"0"0"-125"16,0 0-4-16,0 0-59 0,0 0-121 15,0 0-94-15,0 0-97 0,0 0-74 16,0 0-20-16,0 0 38 0,0 0 38 0,-28 32-26 16,24-17-37-16,3 0-11 15,-1 0-2-15,2 1 13 0,0 0-12 0,0 1-3 16,0 0-9-16,0-2-44 0,0 1-39 16,3-2-63-16,3-1-79 0,1 0-66 15,0-3-89-15,2 0-81 0,2-3-130 16,-2-3-674-16</inkml:trace>
  <inkml:trace contextRef="#ctx0" brushRef="#br0" timeOffset="147295.97">13538 13376 326 0,'0'0'2358'0,"0"0"-1924"0,0 0-83 16,0 0 129-16,0 0-98 0,0 0-101 15,0 0-78-15,0 0-43 0,0 0-56 16,0 0-104-16,0 0-25 0,-38-54-58 0,48 64 62 16,3 7 21-16,7 2 25 15,2 4 36-15,7 1 0 0,1 1-25 0,2-1-23 16,-2-1-10-16,-4-2 0 0,-3 0 8 16,-4-3-11-16,-6-1-12 0,-4-2-7 15,-4-1-42-15,-1-2-21 16,-4-1-7-16,-1 0-9 0,-9-2-59 0,-4-1-84 15,-8-1-128-15,-4 0-147 0,-4-1-275 16,6-3-775-16</inkml:trace>
  <inkml:trace contextRef="#ctx0" brushRef="#br0" timeOffset="147711.26">13561 13411 1426 0,'0'0'384'0,"0"0"-257"0,0 0 110 0,72-66-4 16,-49 51-27-16,1 1-19 0,2 3-29 15,0 2-72-15,2 3-86 0,0 0 0 16,3 4-38-16,-1 0 22 0,-1 2 15 16,-6 0-108-16,-1 0-65 0,-7 0-55 15,-2 4-85-15,-2 2-85 0,-2 0-112 16,0 1-79-16,-2-1 26 0,1-1 564 16,-3-1 176-16,0-1 355 0,-4-2-224 15,-1 2 100-15,0-2 41 0,0 1-107 16,0 2-31-16,-1 1-62 0,-2 1-30 15,0 0-39-15,0 2-23 0,0-1-7 16,3 4-25-16,0-1-36 0,0 3-12 16,7 0-26-16,3 1-16 0,4-3-5 15,4 2-1-15,7-3 16 0,3 1 13 0,4-5-19 16,6 0 2-16,-1-4-27 0,4-1 18 16,-1-1 9-16,-3-2 1 0,-5-6 14 15,-3-2 23-15,-8-2 43 0,-5-2 57 16,-4-3-12-16,-8-2-41 0,0-4-33 15,-4-2-16-15,-3-2-33 0,-6 3-25 0,-5 3-18 16,-3 2-12-16,-6 5-46 0,-6 4-55 16,-5 4-85-16,-5 4-52 15,-3 2-112-15,2 9-153 0,-1 3-117 0,13-3-186 16,-5 7-936-16</inkml:trace>
  <inkml:trace contextRef="#ctx0" brushRef="#br0" timeOffset="148365.56">14815 12184 1578 0,'0'0'530'0,"0"0"-245"16,0 0 79-16,0 0 18 0,0 0-50 15,0 0-76-15,0 0-45 0,-6-67-50 16,13 62-67-16,3 1-48 0,7 3-46 0,6 1-22 16,11 0 22-16,6 5 17 0,13 8 24 15,9 3-1-15,6 8-21 0,3 2 21 16,-1 7-39-16,-7 3-1 0,-3 2 0 16,-8 6-12-16,-5 4-10 0,-6 2 20 15,-8 6-20-15,-9 0 22 0,-5 7 28 16,-12 0-16-16,-7 6 19 0,-9 0-15 15,-17 1 0-15,-8-1-13 0,-11-2 31 16,-8-3-13-16,-5-7-5 0,-2-4-4 16,-1-8-12-16,1-4 0 0,2-5-99 0,3-5 37 15,5-4-75-15,8-3-26 0,7-2-22 16,5-5-115-16,9-4-133 0,5-4-72 16,4-5-136-16,5-3-482 0</inkml:trace>
  <inkml:trace contextRef="#ctx0" brushRef="#br0" timeOffset="148943.13">14993 11619 1702 0,'0'0'623'15,"0"0"-265"-15,0 0-87 0,0 0-41 16,0 0 3-16,87-36-11 0,-57 31-49 16,2 3-40-16,-1 2-36 0,2 0-18 0,2 6-57 15,-2 5-19-15,0 3-3 16,-1 8 0-16,-3 2-2 0,-2 1 0 15,-7 2-1-15,-6 1-16 0,-6 2-6 16,-8 1 25-16,-4 1 53 0,-18 3-19 0,-12 5 10 16,-11 0-13-16,-10 1-9 0,-1-1-20 15,5-7 17-15,8-7 12 0,12-8-16 16,12-6 7-16,7-6 3 0,8-5-1 0,1-1 42 16,3 0 100-1,0 0 141-15,0-3-2 0,7-4-83 0,12-2-182 0,11-3-40 16,11 1-61-16,18-1-12 0,13 1 9 15,14 2-30-15,8 0-10 0,6 5-15 16,-1 1-62-16,-4 3-52 0,-9 0-105 16,-6 1-161-16,-11 6-118 0,-8 1-81 15,-18-2-567-15</inkml:trace>
  <inkml:trace contextRef="#ctx0" brushRef="#br0" timeOffset="150219.91">9673 14412 1320 0,'0'0'650'0,"0"0"-351"0,0 0-5 16,0 0 38-16,0 0-85 0,0 0-104 15,0 0-44-15,0 0-19 0,0 0-14 0,84-37 4 16,-55 34 15-16,3 0 4 0,6 0-1 16,6 0-6-16,10 1-4 0,8-4-21 15,11 0 9-15,9-4 21 0,9-2-21 16,11-3-23-16,5-2-9 0,10-1-3 16,1 0 6-16,0 1-9 0,3 0 9 15,-3 3-15-15,-2 1-7 0,-6 3 19 16,-1 1 3-16,-7 1-3 0,0 1-33 15,-2-1 12-15,-2-1 11 0,1 0-11 16,3 0-1-16,-2-1 3 0,-1-2 1 16,2 1-4-16,0-2 9 0,0 1 4 15,-1-1-10-15,-4 1 16 0,-1-2-31 16,-1 3 3-16,1-2 9 0,-2 3 1 16,1 1-1-16,-3-2-10 0,-4 2 10 15,-4 0 3-15,-1 0 7 0,-4 0-13 0,1 0-6 16,-1-1-3-16,1-1 18 15,3 3-17-15,-1-3 11 0,0 2-12 0,-2 0 0 16,3 2 0-16,-4 0 1 0,0 1 2 16,0-1-3-16,-5 1-83 0,0 0 83 0,-3-1 150 15,-4-1-101-15,-4 2-31 0,-3-1 22 16,-8 1-22-16,-4 0-15 0,-9-1 12 16,-5 1-12-16,-4 0 10 0,-5 2-13 15,-1 1-13-15,-7 0 1 0,-2 1 9 16,-3 1-9-16,-5 1 0 0,-2 0 0 15,-3 0-7-15,-1 0-39 0,0-2-9 16,0 2-19-16,0 0-18 0,0 0-9 16,0 0-29-16,-1 0-56 0,-6 2-98 0,-7 1-19 15,-7 5 80-15,-14 1-105 0,-13 1-194 16,7-1-551-16</inkml:trace>
  <inkml:trace contextRef="#ctx0" brushRef="#br0" timeOffset="150800.84">11454 14802 2141 0,'0'0'630'0,"0"0"-328"0,0 0 72 16,0 0 43-16,0 0-125 0,0 0-127 15,30-69-56-15,-8 57-41 0,2 2-22 16,7 1-18-16,6 0-9 0,5 1-16 16,3 2-2-16,3 3-1 0,0 2-2 15,-5 1-17-15,-4 7 7 0,-4 8 9 16,-8 0 0-16,-5 6 3 0,-6 2 10 16,-5 0-8-16,-7 3 1 0,-2 1-3 0,-2 0 0 15,-12 3 0-15,-11-3 43 0,-9 5-3 16,-5-1 7-16,-9-3-23 0,4-1-24 15,1-2-34-15,3-4 16 0,9-3 6 16,5-4 10-16,5-2 2 0,3-4 0 16,7-4 13-16,4-2-1 0,3-1 10 15,2-1 8-15,0 0 47 0,0 0 37 16,9-6 39-16,5-4-83 0,8-4-70 16,10-2-13-16,5-2-2 0,5 0-3 15,7 0-10-15,6 0 4 0,2 1-10 16,4 0-54-16,-1 2-29 0,-2 0-61 0,-3 1-269 15,-3-1 351-15,-5 1-276 0,-5 0-136 16,-7 0-77-16,-7 0-185 0,-8 2-476 16</inkml:trace>
  <inkml:trace contextRef="#ctx0" brushRef="#br0" timeOffset="151100.28">12411 14787 1061 0,'0'0'699'0,"0"0"-79"0,0 0-156 16,0 0-63-16,0 0-61 0,0 0-59 15,0 0-57-15,0 0-50 0,-78-29-40 16,68 29-66-16,0 4-44 0,-2 3-24 15,4 0-19-15,0 3 4 0,1-1-1 16,3 2-2-16,4 1 2 0,0-2 13 0,4 0 2 16,8 0 1-16,6 0 12 0,4-3 10 15,6-2 0-15,5-2-1 0,5-2-21 16,1-1 0-16,2 0 4 16,-4-6 39-16,-1-2 9 0,-4-4 7 0,-6 0-1 15,-6-4 7-15,-3 0 12 0,-8-4 39 16,-3 1 55-16,-6-3-46 0,0 0-49 15,-12 3-30-15,-5 1-28 0,-2 2-18 0,-7 3-27 16,-1 4-16-16,-3 3-9 0,1 5-54 16,1 1-50-16,4 0-28 0,6 6-74 15,4 3-146-15,6 1-163 0,3 2-29 16,5-1 23-16,2 1-63 0,6-4-171 16</inkml:trace>
  <inkml:trace contextRef="#ctx0" brushRef="#br0" timeOffset="151416.79">12865 14697 1912 0,'0'0'745'0,"0"0"-280"16,0 0-3-16,0 0-74 0,0 0-81 15,0 0-75-15,0 0-77 0,0 0-72 16,0 0-56-16,0 0-27 0,0 0-67 0,7 1-50 16,-3 8 93-16,5 0 24 0,2 4 2 15,5-2 10-15,4 1-9 0,3-2 16 16,2-2 6-16,4-3 9 0,3-4-1 15,-2-1-5-15,4-2 3 0,-6-6 12 16,1-1 15-16,-6-3 0 0,-5 1-3 16,-5-3 10-16,-5-3 20 0,-4 0 28 15,-4-2-13-15,0-3-30 0,-10 2-36 16,-5 0-16-16,-5 4-4 0,-4 1-14 16,-5 5-39-16,-3 4-34 0,-1 2-25 15,3 4-33-15,1 0-28 0,7 5-43 0,2 4-88 16,7 1-162-16,8 3-90 0,5 0-5 15,1 0 45-15,15-2-72 0,-2-3-436 16</inkml:trace>
  <inkml:trace contextRef="#ctx0" brushRef="#br0" timeOffset="151701.34">13503 14622 716 0,'0'0'1071'0,"0"0"-655"0,0 0 17 0,0 0 20 15,0 0-115-15,0 0-65 0,0 0-62 16,0 0-82-16,0 0-113 0,0 0-16 15,0 0-24-15,13 17 24 0,-10-6 16 16,6 2-13-16,5 0 26 0,3-3 12 16,9 1 12-16,3-4-3 0,4-2 9 15,3-2 53-15,3-1 12 0,-1-2-1 16,-1-2-34-16,1-5-30 0,-1-1-35 16,-1-2 25-16,-6-2 28 0,-6-1 48 15,-6-3 64-15,-5 0-9 0,-7-2-35 16,-5 0-42-16,-1-3-48 0,-13 2-55 0,-6 1-34 15,-9 2-44-15,-9 3-34 0,-10 6-34 16,-5 2-37-16,-2 5-34 0,-3 6-117 16,3 7-260-16,2 2-375 0,14-1-233 0,-15 7-666 15</inkml:trace>
  <inkml:trace contextRef="#ctx0" brushRef="#br0" timeOffset="153201">9387 16954 73 0,'0'0'111'0,"0"0"1014"0,0 0-569 15,0 0-247-15,0 0-141 0,0 0 3 16,0 0 23-16,0 0-7 0,0 0-33 16,0 0-46-16,10-25-56 0,-10 23-14 0,3 1-25 15,2-2-13-15,2 2-61 0,3-3-57 16,3 2 86-16,8-2 29 0,7-2-32 15,2 1 35-15,8 1-1 0,2-2-82 16,6 2 25-16,0 2-116 0,0 2-65 16,-2 0-110-16,-7 5-28 0,-11 6-248 0,-10 0-206 15</inkml:trace>
  <inkml:trace contextRef="#ctx0" brushRef="#br0" timeOffset="153324.37">9508 17196 911 0,'0'0'534'0,"0"0"-355"16,0 0-150-16,100-38-29 0,-54 24-78 15,13-2-218-15,-13 3-379 16</inkml:trace>
  <inkml:trace contextRef="#ctx0" brushRef="#br0" timeOffset="158930.31">11262 16736 241 0,'0'0'643'0,"0"0"-191"0,0 0-146 16,0 0-36-16,0 0 19 0,0 0-5 15,0 0-9-15,20-70-18 0,-18 59-8 16,2 1 6-16,-3 0-46 0,2-1-33 16,-1 2-38-16,-1-2-22 0,2 2-13 15,-1 0-3-15,-1 3-14 0,2-1-8 16,0 4-13-16,-2 1-10 0,1 2-12 0,-1 0-29 16,-1 0-14-16,0 2-37 0,0 8-34 15,0 1 9-15,0 7 47 0,0 4 15 16,0 5 26-16,0 2 11 0,-3 2-27 15,-4-1-10-15,4 1 0 0,-3 0 29 16,3-1-25-16,-2-3 8 0,2-1-12 16,2-2-2-16,1-2-1 0,0-3 1 15,0-4 2-15,1-2-22 0,6-4-30 0,-1-1 8 16,1-3 14-16,5-2 17 0,2-1 11 16,1 0 2-16,3-1 11 0,1-1-10 15,3 0-1-15,1 0-1 0,1 0 1 16,2 0 0-16,0 0-2 0,4-1-112 0,5-6-64 15,1 0-67-15,1-3-92 16,1 0-77-16,-5-1-93 0,-1 0-260 0,-12 4-589 16</inkml:trace>
  <inkml:trace contextRef="#ctx0" brushRef="#br0" timeOffset="159182.76">11680 16890 1140 0,'0'0'1069'0,"0"0"-658"16,0 0-144-16,0 0 9 0,0 0 43 15,0 0-13-15,0 0-3 0,0 0-11 16,-79-40-29-16,76 40-51 0,1 0-50 16,2 0-49-16,0 0-61 0,0 0-52 15,-2 5-12-15,0 3-18 0,-2 5 14 0,1 2 16 16,0 5-2-16,2 1-1 16,-1 2-18-16,2 1 6 0,0 1-4 0,0-2 19 15,0 2-1-15,5-3-16 16,-3 0-41-16,1-3-55 0,2-2-62 15,-1-2-44-15,2 0-64 0,-2-5-100 0,5-2-118 16,2-5-105-16,-2-2-187 0,12-1-708 0</inkml:trace>
  <inkml:trace contextRef="#ctx0" brushRef="#br0" timeOffset="159496.96">11840 16891 1540 0,'0'0'1402'0,"0"0"-926"16,0 0-99-16,0 0 12 0,0 0-32 15,0 0-92-15,0 0-69 0,0 0-49 16,0 0-44-16,0 0-42 0,-58-48-43 16,58 48-18-16,0 1-51 0,0 5-35 15,0 6 47-15,0 0 17 0,0 5-2 16,8 0 3-16,2-1 5 0,5 1 13 16,6-1-52-16,3-2-33 0,5-2-7 0,4-5-4 15,-1-4 22-15,1-3 28 16,0 0 49-16,-4-8 3 0,-3-4 71 0,-6 0 15 15,-5-5 16-15,-8 0 45 0,-7-2 33 16,0-2-28-16,-9 1-49 0,-4-2-36 16,-7 1-19-16,-1 3-14 0,-1 4-37 15,-4 3-25-15,0 7-41 0,-4 1-59 16,1 3-63-16,-1 0-75 0,4 9-102 16,4 3-214-16,3 3-219 0,5 4-352 15,8-4-293-15</inkml:trace>
  <inkml:trace contextRef="#ctx0" brushRef="#br0" timeOffset="160217.87">12546 16768 866 0,'0'0'1856'0,"0"0"-1250"0,0 0-241 0,0 0-70 16,0 0-12-16,0 0-5 0,0 0 12 16,0 0-64-16,0 0-113 0,0 0-67 15,-19-32-25-15,19 32-21 0,3 5-21 16,-1 3-7-16,1 5 28 0,1 5 28 15,-1 1-10-15,3 2 6 0,-1 0 4 0,-2 1-10 16,0-2-18-16,0 1-11 0,0-2-23 16,-2-2-17-16,1-3-29 0,-1-3-14 15,-1-5-10-15,0-1 6 0,0-4 27 16,0-1 71-16,0 0 0 0,0 0 52 16,0-6 28-16,0-3 12 0,0-4-46 15,0-5 3-15,0-4-7 0,-1-1-11 16,1-1-1-16,0 2-8 0,0 2 5 15,1 5-6-15,2 3-5 0,2 5-13 16,-2 0-3-16,2 2-1 0,2 1-18 16,1 0-8-16,0 0-4 0,5 3-5 0,-3 1-7 15,3 0-6-15,2 2 7 0,-2 7 20 16,1 0 19-16,2 3-12 0,1 1 3 16,0 1-4-16,-4-1 1 0,-2 0 12 0,-2-1-15 15,-1-3-13-15,-4-2-12 0,-1 0 0 16,-1-3 9-16,-2-2 16 15,0-1-1-15,0-1 10 0,0 0 9 0,0 0 40 16,0 0 15-16,0 0-2 0,0-5-7 16,0-4-23-16,0-4-22 0,4-7 0 15,3-2 14-15,3-1-14 0,0 0 15 16,4 2 2-16,0 5-6 0,0 3 7 16,-3 2 2-16,3 5 10 0,-2 1-4 15,1 1-27-15,5 4-17 0,-1 0-14 16,5 1 31-16,-2 6 3 0,-3 3 25 0,0 2-7 15,-4 2-20-15,-5 2 2 0,-1 1 9 16,-6 0 4-16,-1 1-16 0,0 0-2 16,-7 0-17-16,-2-1-11 0,-4-2-41 15,-1-1-75-15,2-2-91 0,-3-2-187 16,3-1-231-16,3-2-343 0,3-4-601 0</inkml:trace>
  <inkml:trace contextRef="#ctx0" brushRef="#br0" timeOffset="160797.34">13216 16804 2285 0,'0'0'767'15,"0"0"-314"-15,0 0-93 0,0 0-80 16,0 0-53-16,0 0-63 0,0 0-98 16,0 0-66-16,0 0-34 0,0 0 19 15,0 0 15-15,2 22 40 0,-1-12 3 16,-1 0 6-16,0 0-12 0,0 1-12 15,0-2-7-15,0 0-17 0,0-3-1 16,0 0-34-16,0-3-18 0,0-2-7 16,0-1 1-16,0 0 49 0,0 0 9 0,0-4 64 15,3-3 1-15,0-2-43 16,3-4-4-16,-1-1 7 0,4-4 5 0,0 0 1 16,4-1-20-16,0 3-11 0,0 3 0 15,-2 3 2-15,-1 2 26 0,3 3-25 16,-3 1 0-16,5 0 9 0,-2 1-10 15,1 1 2-15,1 2-2 0,-2 0 19 16,-1 0 19-16,2 5-28 0,-2 3-10 16,0 2 12-16,1 2-14 0,0-1-12 15,-4 1 9-15,-1 0-12 0,-1-2-1 16,-4-1-5-16,0-3-16 0,-1 1 7 0,-2-2 2 16,0-2 0-16,0-2-21 0,0-1-37 15,0 0-16-15,0 0 19 0,3-2 83 16,-2-5 49-16,5-1 10 0,0-5-41 15,5-3 1-15,1-3 6 0,5 0 18 16,2 0-13-16,2 1 17 0,1 3-14 16,-2 4 20-16,0 2 2 0,2 1-18 15,0 2-25-15,2 0-12 0,3 0 12 0,2 4 25 16,-3 2-10-16,1 0-15 0,-5 2 7 16,-2 6-17-16,-4 4-2 0,-4 0-12 15,-2 2-1-15,-3 2-14 0,-6 0-22 16,-1-1 15-16,-4 2 4 0,-6 0-26 15,-8 1-42-15,-3-2-81 0,-6 3-140 0,-4-3-260 16,6-3-492-16,-16 3-951 16</inkml:trace>
  <inkml:trace contextRef="#ctx0" brushRef="#br0" timeOffset="165096.93">19090 8786 496 0,'0'0'730'0,"0"0"-197"0,0 0-130 0,0 0-63 16,0 0-44-16,0 0-61 0,0 0-43 15,0 0-27-15,0 0-18 0,0 0-5 16,-2-1-13-16,2 1-6 0,0 0-7 15,0 0-18-15,0 0-11 0,0 0-9 16,0 0-13-16,0 0-6 0,0 1-19 16,0-1 0-16,0 1-6 0,0 1-15 15,0-1-19-15,0-1-16 0,0 1-5 16,0-1-4-16,0 0-3 0,0 1-3 16,0-1 3-16,0 1-3 0,0 1-3 0,1 0 3 15,0 1-6-15,2 2 37 0,0 1 34 16,0 2-18-16,2 1-14 0,-1 2 0 15,1 1-1-15,0 1 0 0,-2 3 2 16,1 1 13-16,0 2-15 0,-1 0 0 16,2 0-1-16,-1 2 0 0,0-2-1 15,0 2 1-15,2 0 2 0,-1-2 9 16,-1 1-11-16,4 1-2 0,-2 0 1 0,-1 1-1 16,2 1 0-16,0 1-11 0,0 1 12 15,2 0 1-15,-2 3 25 0,-1-2-23 16,2 3-1-16,-3-1-1 0,-1 0-1 15,1 2 1-15,-3 0 0 0,1 0-2 16,0 0-1-16,-1 1 2 16,1 0-21-16,-2 2 10 0,3-2 11 0,-1 4 0 15,-1-2-14-15,0 2-6 0,0 1-20 0,-1 0 29 16,2 1 12-16,-1 1 2 0,-1 1 8 16,2-2-10-16,0 2-1 0,0-1-1 15,1 2-1-15,-1-1 3 0,0 2 16 16,-2-1-16-16,1 1-1 0,-1 0-1 15,1 1-7-15,-1 1 9 0,-1 1 13 16,2-2-13-16,0 3-21 0,-2-1 20 16,3 1 1-16,-1-1 0 0,1 2 0 0,0-2 2 15,1 1-2-15,0-1-3 16,0-1 3-16,-1 2-2 0,0-2 1 0,0 1-1 16,0 2 2-16,0-1 0 0,0 3 1 15,-2-1-1-15,3 2 3 0,-2-1 40 0,-1 1-42 16,2 1 1-16,0 0 11 0,0-1-11 15,1 0-2-15,-1 3-3 16,2-3-12-16,-1 1 15 0,2 0 3 0,-2 0-2 16,0 2-1-16,-1-1-12 15,-1 1 12-15,1-1 1 0,-2 1 0 0,1-1 0 16,-1 2-2-16,0 0-12 0,2 2 12 16,-3 0 1-16,4-1 1 0,-4 4 1 15,0-2 10-15,0 2-10 0,0-1 20 16,0 3-19-16,0 0-2 0,0 1 15 15,0 2-1-15,0-1 19 0,0-2-18 16,0 0-14-16,0 1-1 0,0-1-1 0,0 4-1 16,0-4 1-16,0 2 2 0,3 0 0 15,-1-2 10-15,1 2-12 0,0-1 10 16,-1 0-10-16,3 0 0 0,-1 0-1 16,-1 2-1-16,3-1 2 0,-1 2 0 15,1-1 1-15,0-2 0 0,0 3 12 0,2-3-13 16,0 1 0-16,-1 0 1 15,0 1 2-15,2-2 0 0,-1 3-2 0,0-1 0 16,-2 0-1-16,3 0 0 0,-4 0-2 16,1 0 2-16,-2 1 0 0,-1 2 0 15,-2 1-3-15,1 0 3 0,-1 1 0 16,-1-1 16-16,0 0-14 0,0-1-2 16,0 0 2-16,-1-1-2 0,-1-2 1 15,-1-1 1-15,2-2 0 0,-1 1-1 16,2-3-1-16,0 0-1 0,0-2 1 15,0-2 0-15,0 0-1 0,0 0 1 0,0-1-1 16,0 0 0-16,0-2 1 0,0 1 2 16,0-2 0-16,0 0-1 0,2 0-1 15,-1-3 2-15,1-1-2 0,-1-3 0 0,1-2 10 16,1-3-9-16,0 0-1 0,2-4 0 16,-1 0 0-16,-1-3 0 0,2-1 3 15,-2-3 9-15,0-2-9 0,-1-1 0 16,1-3 0-16,1-1 0 0,-1-4 13 15,-1 0-16-15,-1-4-28 0,2-2 6 16,-1-2-12-16,-2-2 3 0,0-2-19 16,0-2-21-16,0 0-25 0,0-2-52 15,-6 0-31-15,-3 0-4 0,-4 0-74 16,-7 0-193-16,4-3-534 0,-19-11-1005 0</inkml:trace>
  <inkml:trace contextRef="#ctx0" brushRef="#br0" timeOffset="166995.64">21170 9146 1258 0,'0'0'1119'0,"0"0"-710"0,0 0-139 0,0 0-17 15,0 0-15-15,0 0-64 0,0 0-51 16,0 0-35-16,0 0-38 0,0 0-6 16,-1-4 7-16,2 4-1 15,3 0-9-15,1 0-1 0,3 0-12 0,3 0-15 16,7 0-12-16,5 0 0 0,0-1 0 15,6 0 0-15,-3 0 2 0,-1-3 9 16,-1 1 4-16,-4-2 15 0,0 0 19 16,0-3-13-16,-3 0-6 0,-2 1 0 15,0-2-12-15,-2 0-16 0,-3 0 0 16,0-2 9-16,-2 1-9 0,0-3 16 16,-3 1 8-16,0 0 4 0,-2-1 0 15,-2-3 15-15,-1 2 34 0,0 0 9 0,0-1-15 16,0 1-19-16,-6-1 3 0,-1 3-15 15,-2 4-3-15,-5 0-10 0,1 3-2 16,-6 1-10-16,2 3-15 0,-5 1-3 16,1 0-2-16,-3 5-13 0,-1 5-13 0,-3 4 10 15,-3 4 6-15,-1 4 11 0,-4 3 1 16,5 2 2-16,0-2-1 0,5 4-1 16,6-4-28-16,4 0-11 0,9-1-4 15,4-1 12-15,3 2 4 0,0-2-4 16,6-1 1-16,5-4 2 0,5-1 17 15,4-4 11-15,6-2 27 0,7-2 1 16,3-2-1-16,6-2-5 0,6-4-19 16,1 1 18-16,3-2-2 0,-1 0-17 15,-3-4-2-15,1-3-40 0,-6-2-52 16,0 1-52-16,-4 1-85 0,-4-1-128 16,-3 3-109-16,-8 1-75 0,-4 3-148 0,-7 0-391 15,-1 1-266-15</inkml:trace>
  <inkml:trace contextRef="#ctx0" brushRef="#br0" timeOffset="167461.13">22093 9190 1922 0,'0'0'735'0,"0"0"-276"15,0 0-7-15,0 0-55 0,0 0-86 16,0 0-125-16,0 0-72 0,-84-45-40 0,59 44-21 16,2 1-23-16,-1 0-14 0,1 1-14 15,1 5-2-15,1 2-3 0,2 4 1 16,-1-1-1-16,4 3-19 0,1 2-12 16,6 0 0-16,0-1-21 0,6 2-16 15,3-5-22-15,0 4 0 0,6-4-13 16,6-1-9-16,1-2 4 0,3-1 49 15,2-3 55-15,2-1 7 0,3-3 29 0,-1-1 8 16,3 0 1-16,3-1-9 0,-1-5-1 16,-1-1 6-16,-2-1 1 0,-5 0 2 15,-2 1 10-15,-5-2 3 0,-1 2 21 16,-5 1 31-16,-1 1 6 0,-1 2-3 0,-2 0-19 16,-1 2-12-16,-1 1-28 0,0 0-18 15,0 0-13-15,0 0-15 0,0 0 0 16,1 0-31-16,2 0-27 0,0 3-28 15,7-1 0-15,3 0 0 0,4 2 8 16,2-2-27-16,3 1-38 0,-4-2-34 16,1 0-82-16,0-1-72 0,-1 0-87 15,2 0-194-15,-2 0-414 0,-5-1-302 16</inkml:trace>
  <inkml:trace contextRef="#ctx0" brushRef="#br0" timeOffset="167822.84">22412 9218 813 0,'0'0'1234'0,"0"0"-629"16,0 0-113-16,0 0-25 0,0 0-35 15,0-65-95-15,0 58-34 0,0 5-60 16,0-1-60-16,0 3-61 0,0 0-76 16,0 0-46-16,0 0-67 0,0 1-31 0,0 3-24 15,0 0-28-15,0 4 58 0,0-1 79 16,8 4 10-16,3-1-40 16,6 2-37-16,5-3 6 0,1-2 28 0,5-2 2 15,-3 0-2-15,3-4-32 0,-4-1 13 16,-3-4 62-16,-1-4 3 0,-3-1 99 15,-3-1 32-15,-1-1 14 0,-3 0-4 16,-4 1 6-16,1-1-12 0,-2 0-1 16,0 0-18-16,-3 4-10 0,1 0-2 15,-2 2-5-15,1 4-14 0,-1 1-48 16,-1 0-35-16,1 0-2 0,-1 1-34 16,2 10-26-16,1 3 14 0,1 8 44 0,1 4 1 15,2 8 1-15,-5 1 25 0,0 1-25 16,-2 0-1-16,-6 0-1 0,-10-3 1 15,-5 1-12-15,-8-2-11 0,-5-3-52 16,-3-4-42-16,-3-2-74 0,2-3-132 16,3-5-144-16,8-3-244 0,6-5-271 15,7-3-315-15</inkml:trace>
  <inkml:trace contextRef="#ctx0" brushRef="#br0" timeOffset="168176.19">23818 8845 1747 0,'0'0'1137'15,"0"0"-644"-15,0 0-69 0,0 0-81 16,0 0-116-16,0 0-54 0,0 0-99 16,0 0-58-16,82-36-16 0,-42 24 0 15,7 1 0-15,4 2-3 0,-1 1 1 16,-1 2-35-16,-7 2-99 0,-9 0-79 15,-4 4-98-15,-9 0-107 0,-10 0-116 16,-4 5-180-16,-6-1-399 0</inkml:trace>
  <inkml:trace contextRef="#ctx0" brushRef="#br0" timeOffset="168305.01">23954 8948 232 0,'0'0'1683'0,"0"0"-1080"15,0 0-136-15,0 0 12 0,0 0-65 16,0 0-197-16,0 0-136 0,0 0-72 0,109-24-9 15,-66 13-18-15,3 2-51 0,1 0-183 16,0 3-146-16,-4 2-184 0,-13 0-695 16</inkml:trace>
  <inkml:trace contextRef="#ctx0" brushRef="#br0" timeOffset="169569.1">25631 8140 290 0,'0'0'1221'0,"0"0"-922"15,0 0-36-15,0 0 32 0,0 0 54 16,0 0 20-16,0 0 20 0,0 0-25 16,-80-47-62-16,76 46-63 0,1 1-28 15,2 0-45-15,1 0-68 0,0 0-58 16,0 0-37-16,0 0-3 0,0 0-1 15,0 1-17-15,0 3-13 0,1 0-15 0,3 4 46 16,-1 4 9-16,1 3 46 0,-1 3-21 16,2 5 0-16,-1 3-17 0,2 2-17 15,2 3-12-15,-2 0 11 0,3 0 0 16,-2-1 1-16,4-1 0 0,-3-1 0 0,-1-3 18 16,-1-2-3-16,1-3-15 0,-3-2-2 15,1-2-10-15,-1-3 11 0,-3-4-14 16,1-1-34-16,-1-5 0 0,-1 1 6 15,0-3-3-15,0 1-10 0,0-1 4 16,0-1 15-16,0 0 15 0,0 0 22 16,0 0 16-16,0 0 21 0,0 0 28 15,0 0 39-15,0 0 13 0,2-4-1 16,-1 0-46-16,-1-2-33 0,2-2 8 16,2-2 7-16,4-2-6 0,0 1-13 15,3-2-16-15,7 1-17 0,2 2 0 16,4-1 14-16,5 0 4 0,7 0 3 15,4 2-3-15,5 0-17 0,4 2 1 0,0 5-2 16,-1 2-3-16,-3 1-15 0,-2 8 6 16,-7 5-6-16,-5 3 18 0,-6 2 21 15,-8 0-20-15,-5 2-1 0,-10 2 2 16,-2 0 16-16,-11 1-15 0,-8 0 15 0,-7 0-17 16,-8 1 10-16,-5-2 1 0,-4-1-12 15,-2-1-21-15,0-6 2 0,2-2 1 16,4-5-6-16,0-6-22 0,8-2-33 15,0-2-58-15,7-9-53 0,1-2-49 16,7 1-70-16,7-1-126 0,8 0-172 16,1-2-164-16,7 7-429 0,17-9-120 0</inkml:trace>
  <inkml:trace contextRef="#ctx0" brushRef="#br0" timeOffset="170062.93">26935 7792 1003 0,'0'0'1516'0,"0"0"-988"16,0 0-107-16,0 0 30 0,0 0-81 15,0 0-51-15,0 0-67 0,0 0-105 0,0 0-89 16,0 0-58-16,0 0-52 0,-48-20-3 15,34 40 55-15,-5 10 9 0,-4 8 49 16,-1 8 6-16,2 5-63 0,2 7 43 16,5 2 39-16,5 2-47 0,6 4-36 15,4 1 9-15,4 1-9 0,9 1 10 16,3 2-10-16,6-3-1 0,0 2-3 16,0-3-17-16,6 0 21 0,-2-2-1 0,2-1-12 15,1-4 13-15,1-3 17 0,1-3-17 16,0-5 0-16,-2-7-27 15,1-2-52-15,-4-8-80 0,-4-3-117 0,-2-9-92 16,-1-4-143-16,-3-9-165 16,-3-3-316-16,12-5-386 0</inkml:trace>
  <inkml:trace contextRef="#ctx0" brushRef="#br0" timeOffset="170673.91">27340 8165 1535 0,'0'0'1063'0,"0"0"-715"0,0 0-69 16,0 0-2-16,0 0-43 0,0 0-58 0,0 0-76 16,0 0-81-16,0 0-19 0,0 0-44 15,0 0-31-15,-16 6 73 16,22 2 0-16,4 4 2 0,1-2 9 0,-1 1 51 15,3-5 32-15,0-2 23 0,2-2 19 16,-4-2 6-16,6-3 5 0,1-5-19 16,3-5-24-16,2-4-23 0,1-5-21 0,2-3-21 15,2-5-6-15,-2-3-13 16,2-6-15-16,-1-2 15 0,-3-3-16 16,-2-2 0-16,-2 2 22 0,-3 3-23 0,-6 4 36 15,-3 1 2-15,-2 4 1 0,-4 2 5 16,-2 5 13-16,0 5 6 0,0 6-3 15,0 3-13-15,-2 8-8 0,1 3-40 16,-1 0-24-16,-4 3-89 0,1 9-66 16,-8 5 96-16,0 3 81 0,-2 7 2 15,-1 0-12-15,3 3-2 0,1 2 13 16,1-1-10-16,5 1-14 0,4 2 13 16,2-2-12-16,0 3-13 0,8-3 37 15,6 1 0-15,6-1-49 0,2-1-37 0,9 0-6 16,3-3-62-16,2-3-65 0,-1-2-74 15,-2-4-170-15,-2-2-164 0,-10-6-471 16,3-2-646-16</inkml:trace>
  <inkml:trace contextRef="#ctx0" brushRef="#br0" timeOffset="171045.14">27984 8256 1615 0,'0'0'1059'0,"0"0"-648"16,0 0-9-16,0 0-26 0,0 0-84 15,0 0-65-15,0 0-84 0,0 0-63 0,0 0-47 16,0 0-33-16,0 0-22 0,65-68 1 16,-37 57 5-16,6-1 15 0,2 0-14 15,1-1 2-15,2-4 11 0,-2 1 0 16,-1 0-25-16,-2-1 27 0,-7 1 11 16,-7 5 1-16,-8 3-10 0,-6 4 35 15,-6 2 47-15,-3 2 45 0,-10-2 12 16,-2-1-138-16,-8 1-3 0,-2 1-37 0,-7 1 13 15,-1 0 5-15,-1 1 4 0,1 6-1 16,4 0-2-16,4 4 3 16,3 1 12-16,5-1-13 0,3 2 1 0,3 4-4 15,5-2-11-15,3 6-4 0,3-1 12 16,2 3 20-16,8 0-22 0,6-3 8 16,5-1-2-16,4-2-26 0,4-1-70 15,3-5-57-15,1-2-38 0,4-5-18 16,0-3-19-16,1-1-46 0,0-4-96 15,2-3-131-15,-1-5-146 0,-3-1-319 16,-2 0 338-16</inkml:trace>
  <inkml:trace contextRef="#ctx0" brushRef="#br0" timeOffset="171415.57">28586 8190 563 0,'0'0'1114'0,"0"0"-413"15,0 0-112-15,-8-76-71 0,3 62-117 0,-1 2-84 16,2 5-84-16,-1 1-48 0,2 5-52 16,0 1-96-16,0 0-37 0,-2 1-102 15,0 6-37-15,-2 3 84 0,1 2 30 16,1-1-3-16,3 1 0 0,2-2 0 15,0 0 10-15,5 2 18 0,4-4 11 16,5 1 17-16,2-2 12 0,4-2-5 16,0-3-8-16,1-2-2 0,0 0-3 15,2-5-10-15,-4-3 3 0,1-1 13 16,-1-2 15-16,-2-4 16 0,-1 2 15 0,-3-1 12 16,1 0 8-16,-5 5 26 0,0-1 29 15,-1 3-27-15,-3 1-16 0,1 1-6 16,-4 1 6-16,1 1 12 0,-3 2-18 15,0 1-43-15,0 0-51 0,0 0-6 16,2 0-42-16,-1 5-28 0,2 5-35 16,2 6 77-16,1 6 26 0,0 4-1 15,-3 0 3-15,0 3 1 0,-3-1 14 16,0-2-14-16,-1 0-1 0,-5-3 0 16,-1-1-17-16,-5-2-28 0,4 2-19 15,-7-3-33-15,1 0-27 0,-5-1-44 16,-1-2-67-16,-8-2-87 0,-2-2-68 0,-5 0-112 15,-7-1-76-15,-3 0-123 0,9-4-572 16</inkml:trace>
  <inkml:trace contextRef="#ctx0" brushRef="#br0" timeOffset="171671.94">27341 8692 2206 0,'0'0'771'16,"0"0"-209"-16,0 0-65 0,0 0-72 15,0 0-120-15,0 0-130 0,97-20-154 0,-28 6-18 16,22 2 10-16,18-4 63 0,13 3 3 16,5 2-36-16,0 2 6 0,-3-2-25 15,-9 1-11-15,-8 1-13 0,-10 0-3 16,-11 1 2-16,-11 1-41 0,-9-1-19 16,-16 1 15-16,-16 4-6 0,-12-1-9 15,-11 1-34-15,-7 2 0 0,-4-1-6 16,0 2-60-16,-7 0-93 0,-1 0-137 15,-6 5-42-15,-6 1 53 0,-7 7-15 0,-7-1-139 16,5 1-177-16,-29 11-620 0</inkml:trace>
  <inkml:trace contextRef="#ctx0" brushRef="#br0" timeOffset="172126.55">28012 8815 2274 0,'0'0'732'0,"0"0"-228"0,0 0-84 0,0 0-91 16,0 0-118-16,0 0-97 0,0 0-24 16,0 0-35-16,0 0-24 0,0 0-28 15,11 23 9-15,-8-12 37 0,3 2-6 0,-1 2-9 16,1 3-16-16,0-1-5 0,-1 1-1 16,0-1 0-16,-1 0-9 0,1-2-3 15,-2 2-2-15,-3-3-13 16,0 0-16-16,0-2-27 0,0-4-13 0,-2 0 4 15,-2-3 5-15,1 1-18 0,1-6-6 16,1 0 21-16,1 0 49 0,0 0-155 16,1 0 171-16,2-6 412 0,5-1-230 15,-2-4-106-15,2 1-5 0,3-3-7 16,1 3 6-16,1-2 0 0,4 3-9 16,2 2-27-16,5-1-22 0,10 2-11 15,2-1-1-15,8 3-95 0,2 0 95 16,3 4 73-16,-2 0-24 0,-5 2-36 0,-5 5-13 15,-9 5-24-15,-2 3 12 0,-7 7 12 16,-3 2-18-16,-6 1-4 0,-4 1 7 16,-6 0 12-16,-1-1-12 0,-13 0 15 15,-9-3 1-15,-8-2 17 0,-10-1-16 16,-8-2-2-16,-7-5-52 0,-3-3-82 16,-3-5-4-16,4-4-67 0,4-3-120 15,5-7-140-15,8-4-89 0,12 2-428 16,1-12-699-16</inkml:trace>
  <inkml:trace contextRef="#ctx0" brushRef="#br0" timeOffset="172620.09">28924 7692 1918 0,'0'0'1113'16,"0"0"-632"-16,0 0-130 0,0 0-118 15,0 0-68-15,0 0-44 0,0 0-43 16,0 0-44-16,0 0-6 0,98 42-7 0,-52-16 38 16,4 6 24-16,3 8 9 0,-1 4-18 15,-3 4-13-15,-4 0-15 0,-5 5 21 16,-3 1-42-16,-6 3-1 0,-2 2 16 15,-8 3 15-15,-5 3-43 0,-10 1 13 16,-6 2-25-16,-13 1 45 0,-10-5-42 16,-7-4-3-16,-7-3 0 0,-1-8-21 0,-3-4-34 15,-2-5-33-15,3-4-117 16,-1-6-7-16,4-5-48 0,1-5-60 0,8-6-30 16,4-5-81-16,6-4-75 0,4-1-215 15,7-3-513-15</inkml:trace>
  <inkml:trace contextRef="#ctx0" brushRef="#br0" timeOffset="173318.13">29315 7280 1190 0,'0'0'1069'0,"0"0"-626"15,0 0-67-15,0 0 0 0,0 0-12 16,0 0-75-16,0 0-67 0,0 0-27 16,0 0-26-16,0 0-15 0,0 0-74 0,15-13-80 15,4 8-15-15,4 0 0 0,2 1 12 16,2 4-25-16,2 0-16 0,1 3 44 16,-1 4 28-16,-2 5-28 0,-6-1-21 15,-4 3-13-15,-5 2-12 0,-7-2-10 16,-5 3 22-16,0 1 34 0,-5 2 10 15,-7 2 27-15,-5 3-13 0,-4 2 4 16,-6 1 21-16,-7 3 31 0,1 0-65 16,2-3-15-16,2-2-30 0,7-5 2 15,9-6 6-15,4-5-2 0,5-3 24 0,2-3 3 16,2-3 46-16,0-1 25 16,2 0 26-16,4 0 4 0,7 0 6 0,8 0-7 15,13-1-42-15,10-5-33 0,13-1-28 16,5-1-11-16,2 0 9 15,5 1-77-15,-7 0-39 0,-3 1-74 0,-6 1-38 0,-6 1-100 16,-8 2-144-16,-7 2-111 0,-7 0-164 16,-8 0-553-16</inkml:trace>
  <inkml:trace contextRef="#ctx0" brushRef="#br0" timeOffset="182556.22">25417 9874 1706 0,'0'0'445'0,"0"0"-215"16,0 0-98-16,0 0-35 0,0 0 10 16,0 0-56-16,0 0 55 0,0 0-102 0,-81 28 12 15,70-26 16-15,5 2-13 0,3-2 16 16,3-2 20-16,0 0-7 0,0 0-22 16,2 0-1-16,2-2-25 0,1 0-1 15,0 0-25-15,1 1 26 0,3-2 26 16,6 1 89-16,6-3-32 0,7-2 32 0,9-1-58 15,6-3-26-15,9-2-2 0,11-2 15 16,13 0 29-16,14-3 3 0,11-1-16 16,15 0-23-16,8 2-21 0,10 1-13 15,7-1 10-15,2 4 6 0,4-1-16 16,0 1-3-16,3 0 6 0,1 0-6 16,1 0 1-16,0 0 12 0,0 1 2 15,0-4 7-15,3 2-6 0,-1-2 6 0,-3 2 42 16,2 3-64-16,-4-1 12 0,-5 5-12 15,-10 0 60-15,-7 1 14 0,-11 1-36 16,-15-2 15-16,-7 1-7 0,-18-2 1 16,-10 0 2-16,-9 2 4 0,-13-5-1 15,-6 4 7-15,-7-2-16 0,-6 0 28 16,-2 2-3-16,-3 0-22 0,-4 1-16 16,0 0-11-16,-4 2-7 0,-1 0-12 15,-4 2 0-15,-3-3-12 0,-1 4-7 16,-3 1 16-16,0 0-9 0,0 0-3 15,0 0-28-15,0 0-19 0,0 0-61 0,-4 0-44 16,-2 0-88-16,-4 1-166 0,-6 8-102 16,-10-2-171-16,4 0-575 0</inkml:trace>
  <inkml:trace contextRef="#ctx0" brushRef="#br0" timeOffset="183348.2">27005 10037 435 0,'0'0'420'0,"0"0"43"0,0 0-4 15,0 0-93-15,0 0-81 0,0 0-75 16,0 0-23-16,0 0-7 0,0 0-7 16,0 0-42-16,0 0-33 0,-3-50-28 15,15 42-13-15,5 0-12 0,4 1 2 16,6 0-18-16,5 2-10 0,2 4-7 16,3 1-12-16,-3 5-1 0,-3 7-33 15,-6 3-8-15,-5 3 27 0,-6 0-11 16,-8 3 26-16,-6 0 17 0,0 1 15 15,-15 3 18-15,-6 0 7 0,-8 3-3 0,-8-2-4 16,-5 4-50-16,0-3-34 16,-2-1-55-16,5-3 29 0,4-2 29 15,9-6 30-15,3-3 1 0,10-3 12 0,4-4-9 16,3-4 13-16,6 0 13 0,0-1 28 16,0 0 24-16,0 0 17 0,2 0 21 15,2 0 54-15,1-2-36 0,4-3-53 16,6-3-84-16,6-2-7 0,10-2-21 0,12-3 4 15,5-1 11-15,11 1 13 0,3-1 0 16,5 0 0-16,1-1-3 0,-4 2-99 16,-5-1-20-16,-7 2-23 0,-5 0-56 15,-8-1-39-15,-8 1-82 0,-5 2-143 16,-10 0-100-16,-4 2-245 0,-7-1-475 0</inkml:trace>
  <inkml:trace contextRef="#ctx0" brushRef="#br0" timeOffset="183686.94">27717 9994 1000 0,'0'0'787'16,"0"0"-216"-16,0 0-93 0,0 0-65 16,0 0-73-16,-85-2-100 0,66 4-42 15,-1 0-22-15,3 2-24 0,4-2-52 16,1 2-51-16,3 0-49 0,3-2-13 16,1 4-40-16,4-1-31 0,-1 3 7 0,2 1 11 15,0 2 29-15,8 3 18 0,3 2 16 16,5 0 1-16,3 1 2 0,4-1 34 15,3-2-12-15,3-1-6 0,2-3 9 16,4-2 12-16,1-2 3 0,1-5 10 16,-1-1-3-16,0 0-4 0,-5-6-12 15,-5-1 3-15,-7 1 34 0,-7-3 55 16,-3-2 64-16,-5-5-3 0,-4-2-56 16,0-5-61-16,-8-2-37 0,-4 0-30 15,-5 0-3-15,-2 6-36 0,0 3-7 0,-1 5-12 16,0 3-12-16,1 3-129 0,1 3-59 15,3 2-82-15,2 0-77 0,5 2-92 16,5 6-126-16,3 2-40 0,0-2-339 16</inkml:trace>
  <inkml:trace contextRef="#ctx0" brushRef="#br0" timeOffset="184020.34">28361 10019 1661 0,'0'0'1032'0,"0"0"-614"0,0 0-58 16,0 0-3-16,0 0-86 0,0 0-93 0,0 0-57 16,0 0-37-16,0 0-38 0,0 0-46 15,0 0-64-15,-45-36-60 0,45 40-29 16,0 2-4-16,3 2 129 0,3 3 25 16,3 1 0-16,4 0 3 0,3-1 2 15,4-2 23-15,2 0 3 0,4-2 8 16,2-3 7-16,3-3-5 0,0-1 8 15,1 0 4-15,-2-5 25 0,-4 0 27 16,-6-3 6-16,-4-1 25 0,-8-1 33 16,-1-4 8-16,-7-1-21 0,-2-4-52 15,-11-4-44-15,-7-2-57 0,-3 1 0 16,-9 2-24-16,-2 4-16 0,-3 4-17 16,0 5-23-16,1 3-69 0,5 6-63 0,3 2-71 15,5 7-75-15,7 4-73 0,7 2-26 16,4 3-60-16,5 0-3 0,2-4-103 15,18 3-746-15</inkml:trace>
  <inkml:trace contextRef="#ctx0" brushRef="#br0" timeOffset="184319.08">28941 10019 1117 0,'0'0'1180'0,"0"0"-673"0,0 0-68 0,0 0-77 15,0 0-90-15,0 0-83 16,0 0-55-16,0 0-50 0,0 0-84 0,0 0-94 15,0 0-89-15,11-9-24 0,-2 16 160 16,4 0 47-16,1 0 66 0,6-1 16 16,1 0-1-16,-1-2 5 0,1-2 4 15,2-1 7-15,-2-1 9 0,-1 0 24 16,-2-6 30-16,-4 0 19 0,-3 0-23 16,1-2 0-16,-7-1 63 0,1-2 8 0,-6-4-48 15,0 1-43-15,-3-4-64 0,-10 0-35 16,-5 0-37-16,-5 1-52 0,-5 3-8 15,0 3-13-15,-6 6-72 0,3 3-97 16,-3 2-136-16,4 6-122 0,3 2-117 16,3 4-54-16,2-2-142 0,4-1-415 15</inkml:trace>
  <inkml:trace contextRef="#ctx0" brushRef="#br0" timeOffset="185595.91">22749 12515 1533 0,'0'0'503'16,"0"0"-269"-16,0 0-43 0,0 0 44 0,0 0-10 15,0 0-83-15,0 0-62 0,0 0-39 16,0 0-41-16,-9-5-47 0,18 2-36 16,0-1-7-16,4 1 45 0,-1 0-38 15,-4 0-120-15,-3 3-159 0,-5 0-349 16,0 0-483-16,-47 21 828 0</inkml:trace>
  <inkml:trace contextRef="#ctx0" brushRef="#br0" timeOffset="186211.1">23395 12516 979 0,'0'0'515'0,"0"0"-255"15,0 0-114-15,0 0-10 0,0 0-25 16,0 0-37-16,0 0 4 0,0 0 16 15,0 0 32-15,0 0 38 0,0 0 20 16,-29 13-1-16,29-12-27 0,0-1-25 16,0 0-22-16,0 0-14 0,0 0-13 15,0 0-9-15,0 0 3 0,0 0-13 16,0 0-13-16,2 0-9 0,4 0-13 16,4-1-6-16,8-3-6 0,8-1-4 0,7-1-9 15,9-4 10-15,6 3-10 16,2-4 0-16,4 4-3 0,-1-1-1 0,-4 2 0 15,-4 1 0-15,-8-1 0 0,-7 2-14 16,-7 3-82-16,-10 0-38 0,-3 1-33 16,-7 0-35-16,-3 0-55 0,0 1-50 15,-3 5 18-15,-8 1-34 0,-4 4-260 0,0-1-621 16</inkml:trace>
  <inkml:trace contextRef="#ctx0" brushRef="#br0" timeOffset="186385.14">23476 12701 307 0,'0'0'992'0,"0"0"-627"16,0 0-60-16,0 0 32 0,0 0-26 16,0 0-67-16,0 0-25 0,0 0-59 0,0 0-39 15,0 0-16-15,0 0-29 0,81-11-38 16,-39 0-35-16,5 1-3 0,2 0 0 16,4-1-124-16,1 3-143 0,-7 1-86 15,-1 1-199-15,-13 1-483 0</inkml:trace>
  <inkml:trace contextRef="#ctx0" brushRef="#br0" timeOffset="187998">24950 11797 424 0,'0'0'583'0,"0"0"-133"0,0 0-144 0,0 0-154 15,0 0-77-15,0 0-10 0,0 0 3 16,0 0 3-16,0 0 0 0,0 0 7 16,0 0 16-16,-50 13 6 0,44-12 26 15,3 0 22-15,-1-1 0 0,-1 0-1 16,1 1 4-16,-2-1-11 0,-1 0-35 16,2 0-36-16,-4 0-12 0,1 0-19 15,-1 0-9-15,1-1 6 0,2 0-1 16,-1 0-2-16,0-1-1 0,3-1 10 15,0 1 16-15,1-1 15 0,0 0 10 0,1-1-7 16,2-2-19-16,-1 1-28 16,1 2-3-16,0-3-9 0,0 0 9 0,1 1 0 15,4-3-22-15,6 0 0 0,5-2 9 16,5 0-11-16,8-2 1 0,7-1 14 16,6 2-15-16,9 0 1 0,2 3-1 15,2 2-1-15,0 3-19 0,-7 3-21 16,-3 5 9-16,-12 4 12 0,-4 1-18 0,-9 2-10 15,-5 2 19-15,-7-1 0 16,-3 1-3-16,-5-2 24 0,-7 5 7 0,-9 0 50 16,-7 2 3-16,-8 0-53 0,-2 2-40 15,-4 0-38-15,1-3-5 0,-4 0-4 16,5-3 33-16,2 1 19 0,2-5 13 16,4 1 19-16,5-5 3 0,5 0 2 15,5-2 20-15,4-2-21 0,4-3 21 0,4 0 13 16,0 0 3-16,0 0-4 0,7 0 1 15,0-3 27-15,5 1-14 0,2-2-10 16,3 0 2-16,6 1 1 0,0 1 0 16,4 0-10-16,-2 2-10 0,4 0-5 15,1 2 9-15,-1 1-13 0,1 4-11 16,-1 1-1-16,-1 1-1 0,-5 0-2 0,-9 1-25 16,0 3-3-16,-8 1 22 0,-4 1 9 15,-2 2 25-15,-6 4 15 0,-10 1 10 16,-4-1-1-16,-5-1-27 0,-5-1 34 15,-5-1-19-15,-2-2-13 0,-3-2 4 16,-4-4-28-16,-2-2-46 0,-4-4-22 16,-3-3 52-16,-1-1-46 0,-2 0-18 15,5-2-10-15,4-4 71 0,7 0-22 16,9-2-71-16,11 0-21 0,9-3-52 0,8-1-68 16,3 0-155-16,14 0-94 0,8-2-145 15,-1 3-512-15</inkml:trace>
  <inkml:trace contextRef="#ctx0" brushRef="#br0" timeOffset="188360.37">25734 11902 1907 0,'0'0'680'0,"0"0"-269"0,0 0-43 16,0 0-60-16,0 0-135 0,0 0-88 15,-86-54-25-15,57 47 6 0,2 2 13 16,1 4-33-16,3 1-46 0,4 0-10 0,3 0-18 15,6 5-19-15,3 2-57 0,2 3 6 16,1 2 58-16,4 2 11 0,0 3 7 16,11 1 0-16,6 0 22 0,3 2 0 15,2-2 0-15,7 0 1 0,3-1 12 16,1-3-13-16,3-2 1 0,2-3 11 16,-1-6 7-16,2-1 0 0,-1-2 13 15,-4-2 5-15,-1-4 7 0,-2-2 51 16,-5-2 21-16,-10 0 27 0,-4-5 37 15,-9 0 5-15,-3-3-84 0,-6-3-64 0,-12 0-37 16,-7-2-57-16,-5-2 14 0,-4 4-3 16,-3 1-13-16,1 4-58 0,2 3-47 15,8 5 14-15,4 1-79 0,11 4-121 16,3 2-159-16,8 1-129 0,0 0-156 0,13 1-198 16,-1 2 343-16</inkml:trace>
  <inkml:trace contextRef="#ctx0" brushRef="#br0" timeOffset="188688.03">26246 11811 836 0,'0'0'664'0,"0"0"-199"16,0 0 11-16,0 0 69 0,0 0-70 15,0 0-79-15,0 0-85 0,0 0-72 16,0 0-60-16,0 0-43 0,0 0-50 16,27-24-46-16,-30 24-40 0,0 0-42 15,3 0-47-15,-3 5-47 0,3 1-55 0,0 4 119 16,0 3 50-16,0 2-9 15,9 3 31-15,7 0 11 0,1-1 14 0,8 0 24 16,2-3 7-16,3-1 18 16,2-2-3-16,1-4 0 0,3-3 6 0,-2-4 13 15,0 0-14-15,3-4 7 0,-5-5 3 0,-2-1 14 16,-8-3 16-16,-2-4 12 0,-9 0-13 16,-6-2-21-16,-5-4-33 0,-1-2-16 15,-14 0-45-15,-6-1-3 0,-9 2-39 16,-5-1-10-16,-6 4-75 0,-2 6-40 15,2 4-52-15,-1 4-66 0,2 4-101 16,6 3-98-16,6 4-95 0,4 5-165 16,6 4-251-16,4-3-355 0</inkml:trace>
  <inkml:trace contextRef="#ctx0" brushRef="#br0" timeOffset="189420.37">27379 11381 2194 0,'0'0'640'0,"0"0"-294"0,0 0-53 16,0 0 17-16,0 0-43 0,0 0-54 15,0 0-95-15,0 0-118 0,0 0-9 0,0 0-81 16,0 0-41-16,5 4 100 15,-8 18 31-15,1 8 87 0,-3 5-9 0,-1 7-25 16,2 4-25-16,-3 4 0 0,3 4-10 16,-1 3-17-16,2 2 15 0,3 2-13 15,0 3-3-15,0 0-17 0,0 2 17 16,0 0 13-16,0 0-13 0,0 0 15 16,3-3-2-16,3-5-2 0,4-2-11 0,2-5-46 15,4-6-23-15,5-3-24 0,4-4-3 16,3-6-18-16,4-4-2 0,3-3-32 15,2-6-48-15,5-2-39 0,1-6-116 16,1-2-148-16,2-4-185 0,-15-4-604 16</inkml:trace>
  <inkml:trace contextRef="#ctx0" brushRef="#br0" timeOffset="190553.91">28319 11383 1228 0,'0'0'767'15,"0"0"-294"-15,0 0-76 0,0 0-32 0,0 0-91 16,0 0-56-16,0 0-67 0,0 0-66 15,0 0-41-15,0 0-22 0,-24-10-22 16,20 10-31-16,-2 0 2 0,0 0-11 16,-2 3-4-16,0 0 6 0,-1 3 10 15,1 1 2-15,-1 1 7 0,4 0 7 16,-2-1-4-16,2 3-6 0,2-2 6 16,1 3-6-16,2-2 3 0,0 1 16 0,0 2 0 15,2-1 0-15,6 1-10 0,3 0 13 16,1-1 35-16,3 0 9 0,1-1 16 15,4 0 12-15,0 0 1 0,-1-1-20 16,1-1-19-16,-3 1-18 0,-5-1-16 16,-1 1-11-16,-6-2 11 0,0 4 2 15,-1-2 20-15,-4 1 4 0,0-1 5 16,-4 0 3-16,-6 0 10 0,-1 0 15 16,-4-2 3-16,-1-2 7 0,-2-4-69 0,1-1-13 15,-2 0-27-15,-1 0-16 0,1-4-31 16,-2 0-29-16,-4-1-45 0,2 0-47 15,-3 0-52-15,2-1-88 0,1 2-105 16,3 0-94-16,4-2-269 0,7 2-416 16</inkml:trace>
  <inkml:trace contextRef="#ctx0" brushRef="#br0" timeOffset="190755.02">28289 11443 1600 0,'0'0'503'0,"0"0"-295"15,0 0-59-15,0 0-4 0,81-48-16 16,-56 39-33-16,0 1-49 0,4 1-47 16,-1-1-3-16,-1 2 0 15,-4 0 3-15,-3 2 13 0,-5 0-13 0,-5 3-164 16,-1 1-72-16,-5 0-42 0,0 0-56 16,5 0-27-16,-4 0 22 0,1 0-65 15,0 0-75-15</inkml:trace>
  <inkml:trace contextRef="#ctx0" brushRef="#br0" timeOffset="191221.06">28856 11394 913 0,'0'0'306'16,"0"0"-159"-16,0 0 25 0,0 0 27 0,0 0 15 15,0 0-19-15,0 0-30 0,0 0-13 16,0 0 3-16,0 0 12 0,0 0 13 16,18-39-7-16,-22 37-42 0,0 0-35 15,-3-1-26-15,-1 3-40 0,-4 0-29 16,-2 0-1-16,-3 3 19 0,3 4 0 16,1-1 3-16,-2 2-19 0,4-1-3 0,2 3-10 15,5-2-16-15,1 2 4 0,3-3 9 16,0 4 13-16,2-4 12 0,7 4 7 15,5-4 16-15,6 4 22 0,1-1 9 16,5 0 10-16,2 1 0 0,-1 0-10 16,-1 0 9-16,-6-3-6 0,-3 0-18 15,-3 0-22-15,-5-2-17 0,-3 1-12 16,-1-1 1-16,-2 1 0 0,-3 0 12 16,0 2 2-16,-3 0 17 0,-5 0-1 15,-6 1 12-15,-2 1 20 0,-4-2-39 16,0-1-24-16,-3-2-52 0,3-2-20 15,1-3-15-15,1 0 30 0,5-1-10 16,1 0-11-16,1 0 3 0,4-2-17 0,-1-1-15 16,3 0-33-16,0 0-63 0,2-2-56 15,1 1-11-15,2-2-40 0,0-2-111 16,0 0-222-16,3 2-437 0</inkml:trace>
  <inkml:trace contextRef="#ctx0" brushRef="#br0" timeOffset="191414.93">28828 11468 607 0,'0'0'39'15,"0"0"-39"-15,0 0-189 0,0 0-27 16,0 0-25-16</inkml:trace>
  <inkml:trace contextRef="#ctx0" brushRef="#br0" timeOffset="191632.58">28828 11468 601 0,'6'-37'528'0,"-6"36"-95"0,-3-2-114 16,0 3-131-16,-1-1-65 0,0 0 13 16,1-1 10-16,0 2 25 0,1-2 15 15,0 2-6-15,2-2-16 0,0 1-27 16,0 0-29-16,2-2-41 0,4 2-67 15,4-3-3-15,5 2 3 0,7-2 0 16,3-2 25-16,11 3 19 0,10-2 48 16,2 1-10-16,5-2-28 0,1 3-7 15,-10-2-18-15,-3 1-26 0,-12-2 19 0,-5 4-10 16,-7-2-12-16,-7 3-28 0,-4 0-57 16,-6-1-25-16,0 2-20 0,0 0-42 15,0 0-112-15,-3 2-250 0,0 2-91 16,-1-1-595-16</inkml:trace>
  <inkml:trace contextRef="#ctx0" brushRef="#br0" timeOffset="192005.55">29455 11451 1521 0,'0'0'1067'0,"0"0"-633"0,0 0-86 16,0 0-46-16,0 0-41 0,0 0-50 15,0 0-59-15,0 0-58 0,0 0-45 0,0 0-49 16,-2 0-6-16,0 0-34 16,2 3-38-16,0 0-40 0,0 3-16 0,0 2 107 15,2 2 24-15,7 5 3 0,2-3 2 16,6 2 11-16,0-2 4 0,8-2 1 16,-2-1 1-16,1-2 6 0,4-3-3 15,-2-3 6-15,-2-1 0 0,-1 0 16 16,-3-5-1-16,0-2 13 0,-2-2-3 0,-5-1 18 15,-3-1 31-15,-2-1 52 0,-6-2 6 16,-2-2-56-16,0-2-61 0,-10 0-33 16,-2-1-10-16,-3 0-28 0,-1 2-5 15,-4 0-44-15,3 5-67 0,-1 5-32 16,2 3-46-16,-1 4-90 0,5 0-88 16,1 5-52-16,6 5-58 0,2 1 45 15,3 0-19-15,6-1-173 0,6 0-428 16</inkml:trace>
  <inkml:trace contextRef="#ctx0" brushRef="#br0" timeOffset="192323.08">29988 11440 458 0,'0'0'749'16,"0"0"-228"-16,76 2-138 0,-46-2-11 15,-4 0-4-15,-2 0-25 0,-6-3-57 16,-3 0-45-16,-6-1-30 0,-3 3-25 0,-2 0-33 16,-1 1-57-16,0 0-84 0,0 0-12 15,-1 0-40-15,4 0-7 0,2 1 19 16,4 1 17-16,2 2 11 0,3 1 15 15,2-3 7-15,-1 0 6 0,4 0-3 16,0-2 9-16,-1 0 3 0,1 0-6 16,0-3 3-16,0-3-15 0,-2-1 3 15,-1 1 2-15,0-1 4 0,-6 0 25 16,-2-2 94-16,-3-2 83 0,-5-2-56 16,-3-2-31-16,0-4-21 0,-11-3-28 15,-6-3-31-15,-7 0-44 0,-5 0-19 0,-7 5-46 16,-2 2 1-16,-2 5-7 0,-2 6-18 15,3 6-54-15,3 1-62 0,5 8-22 16,0 6-41-16,6 4-70 0,-1 5-88 16,2 1-92-16,3 1-164 0,5-5-146 15,-1 6-870-15</inkml:trace>
  <inkml:trace contextRef="#ctx0" brushRef="#br0" timeOffset="193536.02">28049 12076 1293 0,'0'0'559'0,"0"0"-279"0,0 0-38 16,0 0-15-16,0 0-63 0,0 0-77 16,0 0-61-16,0 0-26 0,0 0 0 0,0 0 76 15,56-5 55-15,-7 5 58 0,20-4 33 16,16 0-63-16,22-4-46 0,10-1-21 16,15 0-17-16,7 0-25 0,7-3 4 15,6 3-10-15,-2-2 0 0,-2 0-13 16,-7-1-3-16,-5-2-9 0,-15-2 19 15,-13-1-1-15,-13-1 6 0,-14 3-43 16,-14 1 38-16,-10 1-7 0,-11 3 6 16,-6 1 3-16,-8 0 6 0,-6 1-12 15,-5 1-9-15,-3 2-3 0,-7 2 5 0,-3 0-5 16,-4 1-6-16,0 0-4 0,-3-1-11 16,1 3-1-16,-2 0-68 0,1 0-34 15,-1 0-28-15,0 0-19 0,0 0-23 16,0 3-45-16,0 1 40 0,0 4-10 15,0 1-74-15,-8 1-130 0,-7 0-58 0,-8 2-196 16,4-2-568-16</inkml:trace>
  <inkml:trace contextRef="#ctx0" brushRef="#br0" timeOffset="194550.31">28724 12306 245 0,'0'0'309'15,"0"0"-58"-15,0 0-9 0,0 0 5 16,0 0-19-16,0 0-17 0,0 0-32 16,0 0-20-16,0 0 3 0,0 0-26 0,-31-1-13 15,25 1-23-15,1-1-26 0,0 0-19 16,-1 1-16-16,3-2 2 0,-1 1 4 16,2 1 4-16,0 0 15 0,2 0 26 15,0-2 31-15,0 1 20 0,0-3-14 16,0 2-57-16,1-3-29 0,3-1 0 15,5-1-15-15,4 0-12 0,4 0-14 16,9-1 0-16,2 3 0 0,5-2 4 16,1 5 15-16,1-2 9 0,-2 4 1 15,0 0-1-15,-2 0-3 0,-2 1-25 16,-7 4-12-16,-5 0-17 0,-3 2-6 0,-5 2-3 16,-5 0 4-16,-4 2 5 0,0 2 29 15,-4 0 11-15,-8 2 11 0,-4-1-3 16,-1 1-19-16,-3-2-10 0,0 1-28 15,1-2-15-15,-1-2 24 0,3-2-9 16,2-2 12-16,5 0 4 0,2-3-3 16,3 0 2-16,3-2 23 0,2-1 4 0,0 0 18 15,0 0-9-15,3 0-13 0,6 0-35 16,1-1 35-16,3-1 35 0,4 2 28 16,2-1 17-16,0 1-4 0,2 0-19 15,1 0-23-15,1 4-21 0,2 2-11 16,0 2 1-16,-2 2 13 0,-2 1 0 15,-4-1-13-15,-5 2 12 0,-4-4-12 16,-7 2-1-16,-1-1 20 0,0 0 12 16,-9 0 10-16,-3 1 7 0,-5 0 11 15,-4-1 2-15,-2-2-17 0,-2-1-3 16,-1-1-20-16,-2-4-24 0,-2-1-40 0,-2 0-10 16,1 0-1-16,-1-6-5 0,-1 0-32 15,2-2 9-15,4 0-12 0,4 0-7 16,1 2-51-16,8 2-64 0,2 0-21 15,7 3 0-15,2-2 24 0,3 2-10 0,3-1-129 16,7-3-256-16,1 1-380 0</inkml:trace>
  <inkml:trace contextRef="#ctx0" brushRef="#br0" timeOffset="194903.1">29341 12372 729 0,'0'0'1064'0,"0"0"-733"16,0 0-75-16,0 0 73 15,0 0 50-15,0 0-44 0,0 0-125 0,0 0-84 16,0 0-44-16,0 0-16 0,0 0-25 16,-9-31-41-16,-2 31-38 0,3 1-28 15,0 4-3-15,1 3 9 0,3 1 6 16,2 0 13-16,2 1 12 0,0 2 17 16,8-2 9-16,5-1 2 0,3 0 1 15,7-1 19-15,4-3 9 0,8 0 7 0,4-2-3 16,6-3-14-16,0 0 14 0,-2 0 28 15,-4-4-7-15,-7-2 4 0,-8-2 31 16,-6-4 38-16,-7-2 42 0,-6-5-25 16,-5-4-66-16,-3-3-43 0,-9-1-34 15,-7 2-18-15,-2 2-4 0,-6 5-24 16,-1 4-16-16,-2 3-3 0,3 4-26 16,3 3-61-16,3 2-44 0,4 2-50 15,6 0-49-15,6 1-85 0,2 3-26 16,3 2 41-16,1 1 56 0,9-1-87 0,5 2-151 15,-2-3-216-15</inkml:trace>
  <inkml:trace contextRef="#ctx0" brushRef="#br0" timeOffset="195212.34">29780 12274 741 0,'0'0'577'0,"0"0"-219"0,0 0-95 0,0 0-23 16,0 0-13-16,0 0-17 0,0 0 2 16,0 0-6-16,0 0-49 0,0 0-62 15,0 0-66-15,36 11-29 0,-36-9-67 16,0 3 16-16,0 3 32 0,0 2 8 15,0 3 11-15,10 0 26 0,5 1 9 16,6-1 16-16,3-1 13 0,7-4 2 16,4 2 11-16,1-7 8 0,2 0 26 15,0-3 31-15,-2 0-1 0,-6-1-11 0,-4-6 7 16,-5-1-6-16,-6 0 5 0,-4-3 21 16,-5-2 25-16,-5-1 1 0,-1-2-54 15,0-5-47-15,-11 0-42 0,-6-1-40 16,-6-1-27-16,-5 3-28 0,-3 2-6 15,-5 2-18-15,-1 3-71 0,-2 6-19 16,3 0-43-16,2 3-58 0,6 4-38 16,5 0-26-16,6 3 17 0,8 0-52 0,2 6-43 15,6-3-25-15,1 0-37 16,4-2-142-16,3 0-366 0</inkml:trace>
  <inkml:trace contextRef="#ctx0" brushRef="#br0" timeOffset="195839.07">30545 11054 185 0,'0'0'593'0,"0"0"-58"16,0 0-90-16,0 0-75 0,0 0-59 15,0 0-14-15,0 0-34 0,0 0-19 16,0 0-21-16,0 0-8 0,-26-31-23 16,26 31-47-16,0 0-44 0,0 0-20 15,0 0-13-15,0 0-30 0,0 0-29 16,1 0-9-16,2 0-34 0,5 1-16 0,4 3-9 15,10 4 59-15,8 3 37 0,9 6 7 16,4 2 3-16,3 3 5 0,2 4-2 16,-1 1-36-16,-2 4-14 0,1 3 0 15,-4 5-12-15,-1 3 12 0,-3 5 1 16,-5 3 11-16,-4 6-2 0,-7 2-7 16,-5 2 6-16,-9 3 16 0,-5 3-3 15,-3 1 18-15,-14-2-22 0,-7 1 7 0,-5-6 3 16,-4-1-16-16,-3-7 0 0,-1-3-11 15,0-5-1-15,1-7-67 0,-1-2-45 16,4-5-30-16,4-7-33 0,3-4-39 16,6-3-47-16,6-6-92 0,3-2-202 15,5-6-68-15,3-2-196 0,0 0-349 16</inkml:trace>
  <inkml:trace contextRef="#ctx0" brushRef="#br0" timeOffset="196455.14">31004 10606 944 0,'0'0'980'0,"0"0"-588"0,0 0-46 15,0 0-5-15,0 0-50 0,0 0-65 16,0 0-46-16,0 0-38 0,0 0-35 16,0 0-20-16,0 0-10 0,11-52-52 15,-1 46-13-15,6 0 4 0,4-1-4 16,1 0 4-16,5 0-4 0,0 3-12 16,2 0-1-16,-4 4-14 0,-1 0-32 15,-1 6-3-15,-1 5-4 0,-5 2 19 16,1 4 19-16,-6 1-6 0,-5 1 5 15,-4 3 17-15,-2 0 12 0,-8 1-9 16,-5 0-3-16,-7 0 22 0,0 0 13 16,-1-3-13-16,1-4-22 0,2-2-16 0,4-1 15 15,3-2 1-15,1-5 1 0,3 0 1 16,4-1 1-16,0-4 10 0,3-1 13 16,0 0 27-16,0 0-6 0,3 0-7 15,1 0-12-15,6 0-28 0,7 0-3 16,11 0 3-16,11-1 13 0,11-4-13 0,8 4 0 15,4-1 1-15,2 0-1 0,0 1-54 16,-1 1-68-16,-4 0-36 0,-3 3-18 16,-11 0-23-16,-6 4-72 0,-11 1-174 15,-8 0-149-15,-10-2-442 0</inkml:trace>
  <inkml:trace contextRef="#ctx0" brushRef="#br0" timeOffset="197906.02">25404 13641 1138 0,'0'0'602'0,"0"0"-300"0,0 0-24 16,0 0 39-16,0 0-34 15,0 0-90-15,0 0-81 0,0 0-71 0,0 0-19 16,0 0 1-16,0 0 21 16,-6 0-18-16,17-1 12 0,6 0 19 0,7-2 19 15,8-2 16-15,11-3-3 0,6 0-17 16,12-2-12-16,9-2-35 0,5-1-12 15,10 2-11-15,5-2 17 0,6 0 3 16,5 0 3-16,9 1-7 0,5-3-14 16,12 1 36-16,5-3-1 0,12 2-1 15,11-6-38-15,7 1 0 0,9-5 11 0,7 1-11 16,4 0 2-16,2-1 0 16,-1 2 7-16,-3 0-8 0,-2 1-1 0,-8 2 13 15,-7 1-12-15,-6 1 1 0,-7 0 11 16,-5-1 5-16,-4-1 1 0,-4 0-18 15,3-2-1-15,-4-3 1 0,-4 1 15 16,-4 0-4-16,-11-1-12 0,-4 2 1 16,-14 1 0-16,-7 1-1 0,-10 2-10 15,-5 2-28-15,-7 1-36 0,-8 3-9 0,-7 1 42 16,-4 3 10-16,-9 2-10 0,-5 3-34 16,-7 0 5-16,-10 4-15 0,-2 0-10 15,-8 0-38-15,-4 4-36 0,-2 2-16 16,-2 1-43-16,-2 0-49 0,2 1-23 15,-2 0-21-15,0-1-121 0,0 3-180 16</inkml:trace>
  <inkml:trace contextRef="#ctx0" brushRef="#br0" timeOffset="198875.22">27335 13928 353 0,'0'0'1512'0,"0"0"-1164"16,0 0-86-16,0 0 21 0,0 0 29 16,30-71-104-16,-14 64-68 0,5 0-51 15,3 3-19-15,2 3-13 0,2 1 15 16,0 0-9-16,-2 5-15 0,-1 4-26 15,-6 1-10-15,-2 3 4 0,-6 3 0 16,-4 1-4-16,-4 2-8 0,-3 1 11 16,-3 2-2-16,-9 2 6 0,-4 0-7 15,-6 0 10-15,-4 2-6 0,-3 0-13 16,-4-1-2-16,1-1-1 0,1-1 0 0,5-4-19 16,5-3 3-16,7-6 13 0,5-2-12 15,4-3 12-15,3-4 0 0,2 0 1 16,0-1-20-16,5 0 4 0,6-2-1 15,9-5 19-15,9-3 1 0,9-2-1 16,9-3-19-16,7-2-82 0,5 0-60 16,1-1-26-16,-1 2-17 0,-3-1-59 15,-2 3-68-15,-10-1-44 0,-5 0-190 0,-2 2-50 16,-12 1 155-16,-5 0 378 0,-6 1 82 16,-8 3 359-16,-3 1 120 0,-3 2 41 15,-3 1-101-15,-5 1-125 0,-1 0-43 16,-1 2-42-16,-3-1-27 0,2 2-45 15,-3 0-67-15,2 3-51 0,0 2-19 16,2 1-3-16,2 1-26 0,3 1-2 16,5 1-1-16,0 1 0 0,3-1 10 15,9 1 18-15,6-2 4 0,5-2 2 16,5-2 10-16,5-1 4 0,2-3 3 16,2 0 0-16,1-7 0 0,-2 1-3 15,-5-6 26-15,-5 2 9 0,-6-4-1 0,-6 0 29 16,-9-3 51-16,-5-2-20 0,-2-2-9 15,-10 2 16-15,-6-1-61 0,-5 4 3 16,-4 4-3-16,-6 2-56 0,-5 5-36 16,-3 2 1-16,3 3 4 0,3 0 6 0,8 3-9 15,7 3-61-15,7 2-93 0,6-1-46 16,5 3-4-16,2-2-66 0,2 3-62 16,6-2-58-16,3-1-128 0,6-2-432 15,-6-2 272-15</inkml:trace>
  <inkml:trace contextRef="#ctx0" brushRef="#br0" timeOffset="199168.99">28319 13896 1174 0,'0'0'816'0,"0"0"-466"0,0 0-127 15,0 0-1-15,0 0-48 0,0 0-46 16,0 0-45-16,0 0-19 0,0 0-64 16,0 0-20-16,0 0 20 0,37-4 17 15,-37 12-17-15,0 0-3 0,2-1-13 0,9 1 3 16,7-2 13-16,1-2 23 15,9-1 19-15,3-2-10 0,3-1-10 0,3 0-6 16,-1-4 0-16,-2-3-3 0,0-3 12 16,-9 0 4-16,-6-2 15 0,-4 0 23 15,-8-1 22-15,-4 0-7 0,-3 0 54 16,0 0-17-16,-9 2-41 0,-4 0-33 16,-4 3-45-16,-5-1 0 0,-4 6-29 15,0 0-12-15,-3 2 4 0,-2 1-23 16,2 0-91-16,1 6-42 0,3 2-13 15,3 1-101-15,8 2-117 0,2-2-58 16,6 3-236-16,5-5-557 0</inkml:trace>
  <inkml:trace contextRef="#ctx0" brushRef="#br0" timeOffset="199477.4">28931 13844 1243 0,'0'0'719'0,"0"0"-330"0,0 0 8 15,0 0 46-15,0 0-103 0,0 0-109 16,0 0-149-16,0 0-67 0,0 0-15 16,0 0-32-16,-15-11-34 0,15 16-38 15,0 1 56-15,10 2 46 0,5 1 2 16,4 0 12-16,7-1 10 0,2 0-3 0,4-3 0 16,3-2 6-16,1-3 19 0,1 0 19 15,-1-1 10-15,-3-5 34 0,-3-2 16 16,-4-2 17-16,-10-2 18 0,-1 1 12 15,-10-2 3-15,-2-2-41 0,-3-3-71 16,-3-3 3-16,-8 1-39 0,-8 1-25 16,-4 2-28-16,-3 5-30 0,-5 2-12 15,-3 6-10-15,1 2-108 0,-1 2-72 16,0 5-118-16,0 3-89 0,-1 1-178 16,9-3-409-16,-13 6-638 0</inkml:trace>
  <inkml:trace contextRef="#ctx0" brushRef="#br0" timeOffset="200833.97">24258 16118 881 0,'0'0'587'0,"0"0"-191"0,0 0-100 16,0 0-50-16,0 0-43 0,0 0-67 15,0 0-46-15,0 0-36 0,0 0-22 16,13 1 58-16,-2-1 45 0,4 0 2 0,1 0-32 15,7-1-44-15,0-4-30 0,6 1-15 16,3-3-3-16,2-1-12 0,4 1-1 16,2 0-102-16,-2 1-66 0,1 1-53 15,-5 1-81-15,-3 4-86 0,-8 0-183 16,-7 0-702-16</inkml:trace>
  <inkml:trace contextRef="#ctx0" brushRef="#br0" timeOffset="201001.91">24483 16263 722 0,'0'0'1348'0,"0"0"-1115"0,0 0-158 0,0 0 73 15,0 0-9-15,0 0-39 0,0 0 3 0,82-7-20 16,-35-1-35-16,7-4-6 0,8-1-42 16,-3 0-128-16,-3 3-191 0,-6 0-169 15,-16 4-731-15</inkml:trace>
  <inkml:trace contextRef="#ctx0" brushRef="#br0" timeOffset="-206469.78">27111 15652 1779 0,'0'0'745'0,"0"0"-320"0,0 0-101 0,0 0-32 16,0 0-102-16,0 0-83 0,0 0-107 16,0 0-3-16,0 0-57 0,0 0-32 15,28-14-155-15,-16 13-87 0,1-1-132 0,2-1-149 16,-1 1-638-16</inkml:trace>
  <inkml:trace contextRef="#ctx0" brushRef="#br0" timeOffset="-206099.79">27582 15210 2214 0,'0'0'697'0,"0"0"-361"16,0 0-31-16,0 0-36 0,0 0-26 16,0 0-34-16,0 0-76 0,0 0-62 15,0 0-34-15,0 0-12 0,0 0-11 16,0-31-14-16,0 35-41 0,0 1-36 16,0 5 46-16,0 3 31 0,0 4 19 0,0 2-7 15,0 3-10-15,0 0 14 0,-4 2-15 16,4-3 2-16,0 2 9 0,0 0-12 15,0-4-1-15,4 0 0 0,4-2 0 16,3 0 0-16,1-3-2 0,4-2 1 16,1 0-17-16,3-3-21 0,2-1-22 15,4-5-3-15,5 0-16 0,3-2-25 16,2-1-24-16,-1 0-33 0,-2-1-74 16,-3-4-37-16,-4-1-36 0,-6-2-64 15,-4 0 22-15,-3 0-70 0,-4 2-39 16,-5 0 21-16,-2-1 13 0,-2 2-56 15</inkml:trace>
  <inkml:trace contextRef="#ctx0" brushRef="#br0" timeOffset="-205921.57">27977 15422 475 0,'0'0'1015'0,"0"0"-491"0,0 0-74 0,0 0 4 15,0 0-25-15,0 0-67 0,0 0-45 0,0 0-51 16,0 0-73-16,-26-32-79 0,26 32-71 16,-2 0-43-16,2 0-28 0,0 4-27 15,-2 4-22-15,2 2 77 0,0 4 18 16,0 2-6-16,0 0 1 0,5 2-1 15,2 0-12-15,1-1-1 0,-1 1-27 16,3-1-99-16,-2 0-22 0,0-3-36 16,-1-1-32-16,1-1-67 0,-2-2-136 15,-1-2-101-15,2-2-110 0,-3-2-524 16</inkml:trace>
  <inkml:trace contextRef="#ctx0" brushRef="#br0" timeOffset="-205656.73">28325 15229 2344 0,'0'0'998'0,"0"0"-624"0,0 0-15 15,0 0-32-15,0 0-86 0,0 0-17 16,0 0-71-16,0 0-116 0,0 0-37 16,0 0-43-16,0 0-21 0,-6-15-19 15,6 30 83-15,0 6 0 0,3 2 19 16,2 3-1-16,1 0-17 0,-3 0 0 15,2-1 18-15,-2 0 8 0,4-2-15 16,-1 0-12-16,-2-1-34 0,2-1-71 16,-1-1-39-16,-1 0-35 0,-1 0-50 15,1-1-116-15,-3-2-161 0,-1-1-137 16,2-4-123-16,-2 3-989 0</inkml:trace>
  <inkml:trace contextRef="#ctx0" brushRef="#br0" timeOffset="-179155.73">26340 15411 114 0,'0'0'271'0,"0"0"-1"0,0 0 79 16,0 0 32-16,0 0-20 0,0 0-39 15,0 0-50-15,0 0-94 0,0 0-178 16,-18 18 0-16,24-22 122 0,0 0 49 0,1-2-84 16,1 0 6-16,0 0 38 0,2-2 4 15,-1 1-27-15,3-1-25 0,-4 1-1 16,-2 1-9-16,-2 2-10 0,-3 0 1 0,-1 3-20 16,0-2-41-16,-5 2-3 0,-6 0-57 15,-3 0-38-15,0 0 13 0,-8 1 6 16,0 0 6-16,-2 1-7 0,-1 2 4 15,-1 3 15-15,-2-1 23 0,-1 0 19 16,-3 0 14-16,0 1-17 0,-1 0 0 16,4 0 0-16,8 0 19 0,1-3 38 15,5 1 32-15,8-2 4 0,3 0 2 16,2-2 4-16,1 1-7 0,1 0-10 16,0-1-12-16,0 2-22 0,0 1-29 0,0 0-57 15,0 5 38-15,0 3 19 0,0 4 31 16,0 3-15-16,0 1-15 0,0 0 18 15,0 2 0-15,0-2-8 0,0 0-11 16,0-2-16-16,-2-2 0 0,2-1-38 16,0-3-19-16,0-3 0 0,-1-2-22 15,-1 0-11-15,2-4 14 0,0-1-4 16,-1-1 6-16,-1 0 90 0,2 0 61 0,0 0 64 16,0-3-81-16,0-6-5 0,0 2 28 15,3-4 28-15,3 3 23 0,4-3 15 16,2 3-47-16,4-2-33 0,5 2-18 15,7-2-1-15,2 3 7 0,4-1 16 16,5 3 21-16,1 1 17 0,2 1 30 0,0 3-94 16,1 0-6-16,-1 3-9 0,0 4-16 15,-2 5-13-15,-4 3-43 0,-7 3 54 16,-8 1-29-16,-9 1-19 0,-9 3 3 16,-3 1 22-16,-15 0 25 0,-7 2 1 15,-10-2 12-15,-8 1 21 0,-6-3-9 16,-5 0-15-16,-2-4-10 0,2-4-25 15,4-5 4-15,7-4-14 0,6-5 6 16,6-2-5-16,5-6 2 0,4-4-49 16,2-4-11-16,3-2-43 0,5 0-100 15,4-2-144-15,5-1-120 0,6 1-201 16,5 4-466-16</inkml:trace>
  <inkml:trace contextRef="#ctx0" brushRef="#br0" timeOffset="-178804.3">26782 15440 1527 0,'0'0'1218'15,"0"0"-843"-15,0 0 14 0,0 0 3 16,0 0-103-16,0 0-118 0,0 0-81 16,0 0-50-16,0 0-22 0,0 0-15 15,-78 10-3-15,69-2-12 0,4 3-6 16,-2 0 2-16,2 3 1 0,5 1-4 15,0-1 7-15,2 1 8 0,8-1 1 0,1 2-28 16,2-1 6-16,6 0 13 16,1-2 11-16,0-2-14 0,5-1-126 0,-1-5 48 15,4-2 93-15,-3-3 75 16,4 0 40-16,-2-8-16 0,-3-1-12 0,-1-2-22 16,-5-2 28-16,-7-3 45 0,-5-3 34 15,-6-4-10-15,0-3-52 0,-8-2-59 0,-4-1-51 16,-3 4 0-16,-2 3-64 0,2 4 10 15,2 4-44-15,0 5-89 0,3 2-68 16,-3 6-145-16,3 1-239 0,1 1-121 16,4 4-408-16,1 7-464 0</inkml:trace>
  <inkml:trace contextRef="#ctx0" brushRef="#br0" timeOffset="-178666.6">27342 15550 1699 0,'0'0'477'0,"0"0"-73"0,0 0-34 16,0 0-88-16,0 0-173 16,0 0-109-16,0 0-163 0,0 0-135 0,0 0-270 15,0 0-710-15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45:42.105"/>
    </inkml:context>
    <inkml:brush xml:id="br0">
      <inkml:brushProperty name="width" value="0.05292" units="cm"/>
      <inkml:brushProperty name="height" value="0.05292" units="cm"/>
      <inkml:brushProperty name="color" value="#FF0000"/>
    </inkml:brush>
  </inkml:definitions>
  <inkml:trace contextRef="#ctx0" brushRef="#br0">10996 7244 150 0,'0'0'320'0,"0"0"-144"15,0 0-59-15,0 0 10 0,0 0 26 16,0 0 59-16,0 0 16 0,0 0-20 15,0 0 23-15,0 0-11 0,-54-37-42 16,50 33-19-16,1 0-30 0,0 1-26 16,0-1-25-16,2 2-27 0,-1 1-16 15,2-2-15-15,0 2-20 0,0-3-28 16,6 1-49-16,9-2-10 0,9-3 22 0,12-2 43 16,13-6 22-16,16-3 19 15,13-2 26-15,15-7 32 0,11-1-41 0,14-2 60 16,14-1-28-16,12-3-17 0,10 0 10 15,10-1-35-15,6-1-4 0,6 1 0 0,3-3-21 16,-2 0 9-16,-4 2-10 0,-7 1-41 16,-8 1-49-16,-8 5 16 0,-6 1-3 15,-10 3 0-15,-8 3 22 0,-8 4 23 16,-10 0-17-16,-9 2-2 0,-14 4 2 16,-10 2 17-16,-17 1-16 0,-18 4-36 15,-17 4-78-15,-17 2-114 0,-10 0-65 16,-22 0-17-16,-12 5-101 0,4 0-291 15</inkml:trace>
  <inkml:trace contextRef="#ctx0" brushRef="#br0" timeOffset="378.75">11567 7106 1028 0,'0'0'280'16,"0"0"-172"-16,0 0-63 0,0 0 46 15,0 0 7-15,0 0-49 0,0 0 74 16,87-25 65-16,-35 10 1 0,13-3-11 0,15-2-46 15,13-4-87-15,8 0 59 16,7-4-1-16,4 1-100 0,6-2 29 16,-1 3-30-16,-2-2 24 0,-4 4 0 0,-3 1-26 15,-8 2-42-15,-9 0 0 0,-9 3-45 16,-12 3-29-16,-15 1 61 0,-12 4 52 16,-12 2-139-16,-13 3 57 0,-10 2-5 15,-8 2-76-15,-5 1-210 0,-8 0-61 0,0 0-77 16,2 0-135-16</inkml:trace>
  <inkml:trace contextRef="#ctx0" brushRef="#br0" timeOffset="2824.37">23567 6113 750 0,'0'0'267'0,"0"0"-123"0,0 0-37 16,0 0 36-16,0 0 0 0,0 0-19 15,0 0-30-15,0 0-16 0,0 0-13 16,0 0-10-16,-12-15-9 0,12 15-1 16,0 0-29-16,0 0-16 0,0 0-22 15,0 0-24-15,0 0-15 0,0 0-20 16,0 0-1-16,0 0 8 0,5 0 74 15,3 0 1-15,9 0 57 0,6 0 40 16,12 0 5-16,8-2-44 0,11-5-4 16,8-4 26-16,11-1-3 0,9-2-20 15,10-2-34-15,9-2-22 0,10-1 28 0,7-2 22 16,8 0-23-16,8-2-29 0,8-2-6 16,8 2 6-16,6 0 29 0,5-1-29 15,2 4 1-15,0-2-17 16,-2 4 16-16,-6 0 0 0,-11 3-4 0,-12 0 21 15,-20 5-34-15,-20 1 34 0,-22 4-17 16,-23 2 0-16,-22 2-73 0,-11 0-166 0,-14 1-34 16,0 0 146-16,-6 0 114 0,-5 0-74 15,-9 1-180-15,-3 2-183 0,2 1-195 16</inkml:trace>
  <inkml:trace contextRef="#ctx0" brushRef="#br0" timeOffset="3211.6">23874 6200 114 0,'0'0'669'16,"0"0"-259"-16,111-23-104 0,-44 7-42 16,20-2-27-16,17-5-49 0,15-1-65 15,13-2-42-15,10-1 35 0,6 1-93 16,2 1 7-16,-1 0-28 0,-1 2 25 16,-5 1 21-16,-7 3-35 0,-6 1 7 15,-6 0-20-15,-10 1-7 0,-9 4 7 0,-12 0 2 16,-14 2-2-16,-14 1-13 0,-15 4 13 15,-14 2 2-15,-13 0-2 0,-12 2-1 16,-8 0-2-16,-2 2 2 0,-1-1 1 16,0 1-71-16,-1-1-52 0,-4 1 7 0,-1 0-33 15,0 0-55-15,-2 0-14 0,1 0-23 16,0 0-71-16,1 0-76 0,1 0-160 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31:34.056"/>
    </inkml:context>
    <inkml:brush xml:id="br0">
      <inkml:brushProperty name="width" value="0.05292" units="cm"/>
      <inkml:brushProperty name="height" value="0.05292" units="cm"/>
      <inkml:brushProperty name="color" value="#FF0000"/>
    </inkml:brush>
  </inkml:definitions>
  <inkml:trace contextRef="#ctx0" brushRef="#br0">7544 390 1083 0,'0'0'720'0,"0"0"-308"0,0 0-254 0,99 42-158 16,-57-21-252-16,-16 3-401 0,5 5-358 16</inkml:trace>
  <inkml:trace contextRef="#ctx0" brushRef="#br0" timeOffset="1148.33">5999 1313 750 0,'0'0'469'0,"0"0"-117"0,0 0-1 15,0 0 22-15,0 0-53 0,0 0-69 16,0 0-65-16,0 0-68 0,0 0-118 16,0-39-19-16,-3 42-19 0,3 3 38 15,-3 3 45-15,-1 2 2 0,1 4 5 16,-3 3-8-16,1 2 14 0,-6 4 5 0,-3 4-6 16,-3 3-37-16,-6 4 2 0,-3 1 89 15,-4 2-39-15,-1-1-69 0,0 2 20 16,0-4-1-16,2 0-20 0,5-5-2 15,4-1-29-15,3-5-2 0,2 0 31 16,4-5 0-16,2-2 0 0,3-3 0 0,3-4-83 16,0-1-46-16,3-4-21 15,-1-2-19-15,1-2-7 0,0-1 44 0,0-1 87 16,6-7-26-16,1-4-148 0,2-4-169 16,2-3-233-16,-2 2-367 0</inkml:trace>
  <inkml:trace contextRef="#ctx0" brushRef="#br0" timeOffset="1431.45">5943 1338 1371 0,'0'0'537'0,"0"0"-223"0,0 0-39 16,0 0 22-16,0 0-11 0,0 0-8 16,0 0-85-16,0 0-193 0,0 0-47 0,0 0-61 15,0 0 108-15,53-10 79 16,-40 33-9-16,4 2 12 0,-2-1-53 0,5 2-17 15,-1-1-10-15,4-1 48 0,-2 0 4 16,2 2-54-16,-1 0-12 0,0 1 10 16,-4-2 2-16,1 0 26 0,-5-2-26 15,0-3-2-15,-4 0 2 16,1-3 1-16,-5-3-1 0,1-1-16 0,-4-3-59 16,0-1-17-16,0-3-3 0,-3 1-16 15,0-2-39-15,0 0-32 0,-10-1-4 16,-3-1-56-16,-6 0-156 0,-5-3-296 15,6 0-607-15</inkml:trace>
  <inkml:trace contextRef="#ctx0" brushRef="#br0" timeOffset="1546.61">5832 1755 183 0,'0'0'1168'0,"0"0"-739"0,0 0-20 0,0 0 50 16,0 0-83-16,0 0-123 0,0 0-97 15,0 0-62-15,0 0-94 0,0 0-73 16,44-43 16-16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4:07:58.772"/>
    </inkml:context>
    <inkml:brush xml:id="br0">
      <inkml:brushProperty name="width" value="0.05292" units="cm"/>
      <inkml:brushProperty name="height" value="0.05292" units="cm"/>
      <inkml:brushProperty name="color" value="#FF0000"/>
    </inkml:brush>
  </inkml:definitions>
  <inkml:trace contextRef="#ctx0" brushRef="#br0">4036 1758 264 0,'0'0'473'0,"0"0"-160"0,0 0-209 16,0 0 7-16,0 0 16 0,0 0 406 15,0 0-241-15,0 0-91 0,0 0 50 16,2-25-28-16,1 19-47 0,-2-2-7 16,2 3-6-16,-2-1-7 0,1-1-23 0,-2 4-29 15,0-3-32-15,0 5-15 0,0-2-1 16,0 2 23-16,-6 1-29 0,-7 0-50 15,-4 0-73-15,-9 5 14 0,-6 4 37 16,-2 2-6-16,-3 0-13 0,4 2 0 16,0-1-44-16,6-1 0 0,4 0 12 0,5 0-13 15,1-1-28-15,5 1-29 16,4 0-8-16,1 0 4 0,2 0 5 0,4-2-28 16,1 0-11-16,1-2 42 0,7-1 64 15,2-1 75-15,0-2 43 0,3-1 96 16,3 0 29-16,2-1-1 0,3 0 0 15,3-1-19-15,2 0 9 0,6 0-4 0,-2 0-36 16,5 0 7-16,-2 0-42 0,1 1-69 16,0 5-13-16,-3 0-32 0,-2 4 13 15,-6 2 19-15,-3 1 35 0,-2 3 18 16,-6-1-37-16,-3 2-16 0,-2 1-2 16,-4 0-11-16,-3 1 13 0,-1-1 1 15,-12 1 18-15,-6-1-16 0,-5-1 10 16,-5-1-10-16,-1-4 10 0,-5-1-12 15,3-2-1-15,-1-4 1 0,3-1 12 16,0-3 2-16,4-1 4 0,2 0 3 16,6-4 6-16,3-2-18 0,1-2-10 0,4-3-85 15,1 1 0-15,4 0-35 0,2 0-26 16,3-2-80-16,1 0-132 0,10 0-239 16,0 1-419-16,13-8-159 0</inkml:trace>
  <inkml:trace contextRef="#ctx0" brushRef="#br0" timeOffset="448.79">4349 1692 1563 0,'0'0'549'0,"0"0"-173"0,0 0 20 16,0 0-44-16,0 0-84 0,0 0-31 15,0 0-4-15,0 0-48 0,0 0-135 16,0 0-50-16,0 0-109 0,-30-12-52 15,34 24 161-15,3 6 53 0,0 3 10 0,1 1-16 16,-1 2-6-16,1 1 6 0,0 0-16 16,-1 3 6-16,-1-4-12 0,0 0-23 15,-1 0 1-15,-1-4 10 0,1-2-13 16,-2-1 0-16,0-3-3 0,0-3-35 16,-2 0-9-16,-1-3-27 0,3-3-11 0,-3-1 9 15,0-3 23-15,0 0 20 0,0-1 33 16,0 0 69-16,1 0 58 0,1-7-3 15,-2-1-99-15,1-5 6 0,3-1 4 16,4-1 2-16,2-2-37 0,4-1-18 16,5 0-10-16,7 1-3 0,0 0 9 15,2 3 22-15,3 2 4 0,-1 3 21 16,0 3-1-16,-2 3-24 0,-1 3-21 16,-1 0-7-16,-1 4-4 0,-2 4 7 15,-3 2 25-15,-3 4 48 0,-4 0 5 16,-1 3-35-16,-7 1-18 0,-2 0-22 0,-1 0-12 15,-2 1-16-15,0 1-34 0,-7 1-42 16,-1-2-95-16,-1 2-127 0,0-3-141 16,0-2-214-16,3-4-675 0</inkml:trace>
  <inkml:trace contextRef="#ctx0" brushRef="#br0" timeOffset="815.41">4996 1994 992 0,'0'0'1324'0,"0"0"-859"16,0 0-13-16,0 0 59 0,0 0-83 16,0 0-139-16,0 0-141 0,0 0-43 15,0 0-53-15,0 0-52 0,0 0-16 16,-13-7-33-16,9 14-4 0,-3-1 41 16,-1 3 10-16,4 0-23 0,0 0-15 15,4 0-3-15,0-1 3 0,0 1 6 0,5-2-7 16,6 3-24-16,1-3 0 0,3 0 9 15,5-2 37-15,2 0 7 0,-2-3 0 16,3-2 12-16,-2 0 35 0,0 0 24 16,-4-5-6-16,-2-2 5 0,-4-3 11 0,-4 0 36 15,-4-4 15-15,-3-2-12 16,0-2-7-16,-10 0-19 0,-6-2-23 0,-3 4-40 16,-2-1-19-16,-4 4-15 0,1 1-10 15,3 3-15-15,0 6-24 0,5-2-49 16,0 5-32-16,5 0-56 0,2 0-47 15,2 6-60-15,3 0-30 0,2 2-66 16,2 1-20-16,0-3-132 0,3 0-253 16,10-5-551-16</inkml:trace>
  <inkml:trace contextRef="#ctx0" brushRef="#br0" timeOffset="1100.58">5215 1914 843 0,'0'0'1529'0,"0"0"-1064"0,0 0-71 16,0 0-54-16,0 0-96 0,0 0-78 15,81-21-58-15,-60 20-58 0,-2 1-29 0,-2 0-9 16,-1 2-11-16,2 6 26 0,-4 2-25 16,2 4-1-16,-3-1-1 0,1 3-15 15,-5 0-19-15,0 2-13 0,-3-1 0 16,-4 0 9-16,-2 0 10 0,0-1-1 16,-5-1 11-16,-4-2 5 0,-1-3 13 15,-3-2 13-15,3-3 21 0,1-3 35 0,-1-2 60 16,3 0 64-16,1-7 119 0,3-6-94 15,0-4-123-15,3-2-95 0,0-4-3 16,10-3-71-16,6 2-36 0,6-3-31 16,4 3-10-16,3 1-7 0,-1-2 2 15,-2 4-36-15,-1-4-147 0,-5 2-208 16,-1-1-191-16,-6 6-783 0</inkml:trace>
  <inkml:trace contextRef="#ctx0" brushRef="#br0" timeOffset="1431.45">5835 1503 2282 0,'0'0'693'16,"0"0"-243"-16,0 0-23 0,0 0-162 15,0 0-162-15,0 0-103 0,0 0-44 0,0 0 41 16,0 0 3-16,0 0 62 0,17 84-15 16,-11-56 6-16,4 2 12 0,-3 1 31 15,2 2 3-15,-2-1-50 0,-1 0-36 16,-2 0-13-16,-1-2 0 0,-2-4 19 15,-1 0-19-15,0-2 0 0,-8-2-139 16,2 0-75-16,-3-1-136 0,-2-3-197 16,-1-3-160-16,4-4-420 0,2-4 349 15,0-6 152-15,2-1 479 0,1 0 147 16,0-6 639-16,2-3 120 0,-1-3-141 16,1-1-136-16,1-2-60 0,0-1-10 15,0 1-113-15,7-1-157 0,4 0-42 0,5-1-56 16,9 2-44-16,8-2-72 0,7 1-76 15,9 2 21-15,0 2-114 0,2 1-107 16,-1-1-186-16,-12 5-668 0</inkml:trace>
  <inkml:trace contextRef="#ctx0" brushRef="#br0" timeOffset="2381.42">7645 1481 1929 0,'0'0'629'16,"0"0"-250"-16,0 0-33 0,0 0 38 0,0 0-125 15,0 0-114-15,0 0-64 0,-89-19-43 16,54 23-36-16,-7 5 13 0,-8 4 3 16,-1 4-17-16,1-2 13 0,5 3 33 15,6 0 18-15,9 0-25 0,8 0-40 16,5 3-22-16,7-1-3 0,0 2 13 16,7 1 11-16,2 0-2 0,1 2-22 15,0-2-16-15,7-1-18 0,6 0 15 16,3-2-59-16,7 0-39 0,5-2-6 15,9-2 32-15,3-3 21 0,3-1-7 0,3-5-41 16,2-1-164-16,-2-3-34 16,-3-3-31-16,-2-3-78 0,-5-5-71 0,-3-1 88 15,-4-1 94-15,-5-2 195 0,-4 1 144 16,-7 1 359-16,-3 3 169 0,-7 0 77 16,-2 2-48-16,-1 0-106 0,0 1-70 15,-1-1-53-15,-6 1-73 0,3 1-85 0,-1 0-38 16,1 0-17-16,1 0 28 0,0 2-13 15,2 0-50-15,1 1-80 0,0 0-28 16,0 0-46-16,0 0-31 0,0 5-19 16,0 2 87-16,0 0 18 0,0 3 0 15,4-2-9-15,3 3-9 0,3-2-26 16,5 0 40-16,1 0 23 0,2 0 22 16,2-3-3-16,-1-1-7 0,0-1 1 15,-3-1 3-15,-2-3-1 0,-1 0 22 0,-1 0 48 16,-4-7 42-16,0-2 15 0,-3-2 24 15,1-2 9-15,-6-1-34 0,0-3-31 16,0 0-10-16,-10 2-30 0,0-1-36 16,-3 2-34-16,-1 0-20 0,2 4-11 15,-1 2-24-15,4 1-33 0,3 4-34 0,2 0-43 16,3 1-50-16,1 2-122 0,0 0-193 16,10 0-236-16,6 0 148 0,1 0-132 15,22-10-511-15</inkml:trace>
  <inkml:trace contextRef="#ctx0" brushRef="#br0" timeOffset="2631.84">8299 1512 382 0,'0'0'1788'0,"0"0"-1261"0,0 0-4 15,0 0-33-15,0 0-106 0,0 0-76 16,0 0-64-16,0 0-41 0,0 0-25 16,0 0-14-16,0 0-54 0,-8-54-95 15,8 54-15-15,0 0-33 0,0 1-19 16,0 9-36-16,4-1 32 0,4 8 56 15,-2 4 1-15,3 2-1 0,1 1 27 16,0 2-6-16,0 0-21 0,-4 0-21 16,2 0-6-16,-5-2-19 0,-1 2-21 0,-2-2-1 15,0-1-21-15,0 2-77 0,-2-2-143 16,-1-2-110-16,3-1-163 16,0-4-66-16,0-6-354 0,12-2-419 0</inkml:trace>
  <inkml:trace contextRef="#ctx0" brushRef="#br0" timeOffset="2915.01">8576 1784 2000 0,'0'0'647'0,"0"0"-165"0,0 0-14 15,0 0-93-15,0 0-106 0,0 0-48 16,0 0-67-16,0 0-144 0,0 0-10 16,0 0-71-16,-18-12-50 0,18 21 68 15,0 3 32-15,0 0-7 0,0 0 12 16,5 2 1-16,2-1 2 0,3-1 1 15,5-2-3-15,2-1 15 0,2-3 44 0,4 0 30 16,1-4 10-16,2-2-7 16,-1 0 0-16,-1-6-21 0,-1-3-1 0,-4-4 25 15,-6-3 49-15,-4-3-13 0,-1-2-58 16,-5-3-18-16,-3 3-10 0,0 2-30 16,0 2 0-16,0 3-46 0,0 2-48 15,0 0-78-15,0 2-89 0,0 2-86 0,4 3-108 16,2 2-199-16,1 2-151 0,-1 1-438 15</inkml:trace>
  <inkml:trace contextRef="#ctx0" brushRef="#br0" timeOffset="3464.4">8991 1712 1035 0,'0'0'680'15,"0"0"-196"-15,0 0-174 0,0 0-36 16,0 0 25-16,0 0-66 0,0 0-29 15,0 0-33-15,0 0-39 0,0 0-35 0,0 0-24 16,24 72-23-16,-21-62-21 0,0 1-7 16,0-3-3-16,-2 0-17 0,1 0 13 15,-2-2-12-15,0-3 10 0,0 0-13 0,0-2-14 16,0-1-23-16,0 0 12 16,0 0 0-16,0 0 25 0,0-4 20 0,0-4-20 15,0-2-30-15,4-3 13 0,-1-1 17 16,4-2 12-16,-1 3 7 0,1 2 10 15,-1 3 12-15,0 3-4 0,2 1-37 16,3 3-6-16,2 1-50 0,7 0 28 16,3 1 26-16,4 3 1 0,0 2 1 15,-2 2-4-15,0 1-34 0,-5 0-3 16,-4 3 41-16,-1-1 28 0,-3 3-9 16,-1 0-16-16,-2-2 0 0,-3 1-2 0,-2-1-1 15,-2-3-15-15,-1 0-17 16,-1-3-5-16,0-1 18 0,0-1 19 0,0-1 3 15,-1-3 13-15,1 0 24 0,0 0 49 16,0-3 5-16,0-5-70 0,0-2-23 0,3-3 0 16,4-1 30-16,-3-1 6 0,5-1-2 15,1 1 2-15,1 1 0 0,4 1-6 16,3 1 9-16,5 1-30 16,4 1-10-16,6 3-19 0,4 0 19 0,2 3 0 15,0 2 0-15,-1 2-25 0,-1 0-3 16,-7 1-12-16,-7 7-3 0,-3 1 5 15,-9 3 13-15,-2 2-31 0,-6 3-25 16,-3 1-4-16,-1 1-9 0,-10 2 2 16,-4 0-40-16,-5 0-106 0,1-2-141 15,0-1-168-15,6-5-532 0</inkml:trace>
  <inkml:trace contextRef="#ctx0" brushRef="#br0" timeOffset="3931.13">10096 1709 1542 0,'0'0'773'0,"0"0"-218"16,0 0-8-16,0 0-107 0,0 0-111 15,0 0-61-15,0 0-86 0,0 0-120 16,0 0-62-16,0 0-61 0,0 0-22 15,0 7-38-15,0 0 111 0,0 5 10 16,0 1 1-16,0-1 1 0,0 0-2 0,0 0 0 16,0-3 2-16,0-1 13 0,0-2-12 15,0-1 10-15,0-3-1 0,0 1-9 16,0-1 16-16,0-2-1 0,0 0 22 16,0 0 16-16,0 0 12 0,0-5 33 15,0-3 1-15,0-5-102 0,0-3-13 0,3-2-5 16,3-1 18-16,3 0 2 0,2 2 10 15,4 0-10-15,0 3-1 0,3 1-1 16,2 3 0-16,3-1-2 0,0 4-13 16,2 2 0-16,0 2-10 0,1 2 10 15,-1 1-16-15,-1 1-3 0,-2 6 0 16,1 3 4-16,0 2 30 0,-3 4-1 16,2 2-17-16,-5 4-13 0,-2 0-6 15,-3 2 12-15,-6 2-18 0,-3 0-59 0,-3 1-44 16,-1-1-7-16,-11 1-17 0,-4 0-85 15,-7-2-186-15,-1 0-114 0,3-7-592 16</inkml:trace>
  <inkml:trace contextRef="#ctx0" brushRef="#br0" timeOffset="6330.8">4816 4155 290 0,'0'0'750'16,"0"0"-323"-16,0 0-109 0,0 0-45 0,0 0-49 16,0 0-75-16,0 0-27 0,0 0-35 15,0 0-13-15,0 0-9 16,-7-18-1-16,7 18 26 0,0 0 22 0,0 0-9 15,0 0-1-15,0 1-13 0,0 0-19 16,0-1-25-16,0 0-42 0,0 2-3 16,0-2-73-16,0 1-16 0,0 2 3 0,0-1 19 15,0 2 47-15,1-2 4 0,2 2-6 16,1-2 22-16,2-1 18 0,1 0-2 16,-1-1 6-16,4 0 7 0,2-1 42 15,2-4 129-15,5-5 6 0,4-5-111 16,2-2-95-16,2-3-38 0,3-5 26 15,-1-3-14-15,-2-4 10 0,1-5-104 16,-1-4 41-16,-3-2-20 0,-2 1 74 16,-2 0 22-16,-5 5-29 0,-1 1 20 15,-7 5 12-15,-2 4 35 0,-5 3 16 16,0 3 3-16,-2 0 73 0,-4 2-29 16,1 0-31-16,-3 2 8 0,1 1-5 15,3 4-1-15,1 3-13 0,2 2 1 0,-1 2 3 16,2 4-19-16,0 1-16 0,-1 0-25 15,1 0-47-15,-2 0-39 0,2 5-39 16,-1 3-61-16,-1 5 44 0,1 5 126 16,-2 5 14-16,0 1 2 0,0 6 0 0,-1 2 25 15,0 2 7-15,-2 2 25 0,3 1-4 16,-1-1-21-16,2 1 53 0,1-2-47 16,1-2-38-16,0 0-19 0,3-2-16 15,2-3 13-15,3-1 0 0,0 0 22 16,-1-1 7-16,2-3-4 0,-2-3 13 15,5 0-16-15,-2-4-81 0,0-3-43 16,4-1-9-16,1-5-103 0,5-4-23 16,3-3-63-16,4-3-172 0,-8-3-584 15</inkml:trace>
  <inkml:trace contextRef="#ctx0" brushRef="#br0" timeOffset="6763.53">5489 4085 1657 0,'0'0'530'0,"0"0"-213"15,0 0-1-15,0 0-27 0,0 0-101 16,0 0-147-16,0 0-41 0,0 0-38 16,0 0 35-16,0 0 2 0,0 0 1 15,85-53 1-15,-65 44 1 0,-1 0 17 16,1-1 0-16,0 0 0 0,-1-2-15 0,0 1-4 15,-3-1-50-15,-1 1-11 0,-3-1 29 16,1 4 32-16,-6 0 31 0,-4 2 27 16,1 2 5-16,-4 0 1 0,0 3-7 15,-7-3-25-15,-6 2-29 0,-4 0 10 16,-6 1-1-16,-3 1-10 0,-4 0 14 16,1 4 38-16,0 2 13 0,3 5-26 15,0 0-17-15,3 2-24 0,4 1-22 16,5 3 3-16,2 0 0 0,2-2 0 0,4 1-10 15,5-4-12-15,1 1 0 0,0 0 3 16,3-1 9-16,9 0 7 0,6 0 6 16,5 1 16-16,9-2 18 0,4 0 14 0,6-1-10 15,4-3 0-15,-3-4-22 0,0 0-58 16,-4-2-69-16,-3-1-74 0,-7 0-100 16,-2-4-138-16,-4-2-170 0,-7 2-175 15</inkml:trace>
  <inkml:trace contextRef="#ctx0" brushRef="#br0" timeOffset="7095.84">5964 3995 1347 0,'0'0'595'16,"0"0"-180"-16,0 0-27 0,0 0 16 0,0 0-41 15,0 0-69-15,0 0-74 0,0 0-78 16,0 0-102-16,0 0-40 0,-8-33-59 16,19 37-39-16,5 3 98 0,10 4 39 15,3 0 11-15,7 1-19 0,0-2-9 16,3 1-4-16,-5-1-5 0,-2-2-13 15,-5-2-49-15,-5-1-115 0,-3-1-65 16,-2-3-59-16,-5-1-66 0,-2 0-24 0,1 0 29 16,-3-1 80-16,-3-4 149 0,1-5 62 15,-3 1 58-15,0-6 94 0,1 0 130 16,-4-3 25-16,0 0 22 0,0 1-5 16,0 4 107-16,-1 2-40 0,-3 4 16 15,1 3-84-15,0 2-37 0,0 2-31 16,0 0-71-16,1 0-71 0,0 0-55 15,-3 1-46-15,-6 5-46 0,-1 5-40 16,-8 3 131-16,-2 3-1 0,-1 3-75 16,0 2-80-16,3 1-32 0,4 1-103 0,3 0-89 15,0 0-83-15,5 2-140 0,3-8-190 16,-2 8-597-16</inkml:trace>
  <inkml:trace contextRef="#ctx0" brushRef="#br0" timeOffset="7613.23">4918 4471 1534 0,'0'0'497'16,"0"0"-196"-16,0 0 48 0,0 0 8 16,0 0-41-16,0 0-93 0,0 0-90 15,0 0-83-15,0 0-47 0,101-15 32 16,-29 6-1-16,16-3 4 0,10 2-35 16,9 2-2-16,-2 2-1 0,1 0 0 15,-2 0 0-15,0 1 12 0,-2 0 13 16,-1-2-25-16,-6 1 0 0,-4 0 18 0,-9 0-18 15,-10 1-25-15,-11 2-4 0,-12-1-40 16,-16 2 9-16,-10 2 0 0,-10 0-9 16,-9 0-23-16,-4 0 44 0,0 0-12 15,-1 0-64-15,-6 0-90 0,-6 4-72 16,0 1 28-16,-7 4-111 0,-6 0-264 0,7-1-520 16</inkml:trace>
  <inkml:trace contextRef="#ctx0" brushRef="#br0" timeOffset="7942.82">5438 4703 1421 0,'0'0'1421'0,"0"0"-976"0,0 0-124 16,0 0 92-16,0 0-91 0,0 0-127 0,0 0-108 15,0 0-78-15,0 0-9 0,0 0-80 16,0 0-66-16,0 6 56 0,6 12 90 16,3 4 31-16,-2 4-12 0,1 1-19 15,0 2-14-15,-2-3-14 0,0 2 26 16,-1-3 2-16,4 0-49 0,-2-2-67 15,2-4-57-15,-3-2-62 0,-1-3-79 16,-4-2-82-16,-1-2-109 0,0-4-140 16,-3-3-486-16,-8-3 371 0</inkml:trace>
  <inkml:trace contextRef="#ctx0" brushRef="#br0" timeOffset="8147.9">5433 4784 696 0,'0'0'1688'16,"0"0"-1220"-16,0 0-173 0,0 0 49 15,96-63-15-15,-55 53-103 0,2 2-78 16,7 4-30-16,-2 4-37 0,2 0-32 0,-5 7-8 16,-6 4 14-16,-8 3-39 0,-6 3-16 15,-9 2-4-15,-7 3 4 0,-8 3 1 16,-4 4 27-16,-16 2 25 0,-10 4-32 16,-10-1-21-16,-9 1-176 0,-7 0-122 0,-4-1-111 15,1-3-637-15,15-11 289 16,-12-1-1193-16</inkml:trace>
  <inkml:trace contextRef="#ctx0" brushRef="#br0" timeOffset="14211.41">7819 4137 271 0,'0'0'329'0,"0"0"-81"0,0 0-27 16,0 0-19-16,0 0-3 0,0 0-17 16,0 0-10-16,0 0 7 0,0 0-4 0,0 0-7 15,0-26-16-15,2 22-32 0,-1 2-1 16,1-1-22-16,-1-1-17 0,2 1 3 15,0 0 4-15,-2-1 6 0,2 0 25 16,-1 0-29-16,0-1-16 0,-2 0-16 16,0 1-3-16,0 0-3 0,0-1 0 15,0 1 9-15,-2 0-1 0,-3 1-8 0,-1 1-17 16,-1-1-34-16,-2 1-12 0,-3 0-51 16,-1 0 0-16,-6 1 3 0,3 1 22 15,-3 0 9-15,-1 5 10 0,1 2 16 16,-1 3 0-16,0 1-16 0,3 1 0 15,-2 2-9-15,5 2 2 0,1 0 4 16,1 4 3-16,3-1 3 0,1-1 3 16,4 1 11-16,1-2-17 0,3-2-16 15,0 1-29-15,1-5 13 0,7 1 16 0,1-3 10 16,3 1 5-16,4-2 1 0,1-1 9 16,3 0 10-16,2 0 25 0,0-5-6 15,-1 2 0-15,1-4 13 0,-5 0 13 16,-1 0 9-16,-3-2 13 0,-2-2 3 0,-2-6 22 15,-3 2 25-15,0-4-16 0,-3-3-22 16,-1 0-13-16,2-3-25 0,-1-1-1 16,0-2-37-16,-1 1 29 0,-1-1-9 15,1 3 30-15,-1 3 3 0,1 0 19 16,-1 5 34-16,-1 5 45 0,0 1-18 16,0 3-37-16,0 1-99 0,0 0-19 15,3 6-113-15,1 6-69 0,1 5 139 16,3 2 62-16,4 5 9 0,-1 2 7 15,5-2-16-15,1 3-16 0,2-7-83 16,6 2-105-16,0-4-76 0,6-4-84 16,0 0-141-16,4-4-76 0,-9 0-432 15,9-4-219-15</inkml:trace>
  <inkml:trace contextRef="#ctx0" brushRef="#br0" timeOffset="14661.13">8265 4099 1365 0,'0'0'1034'16,"0"0"-659"-16,0 0-48 0,0 0 40 15,0 0-13-15,0 0-150 0,0 0-204 16,0 0-57-16,0 0-85 0,0 0 87 15,0 0 55-15,-9 8 3 0,9 6 0 16,1-1-3-16,-1 0 0 0,0-3-3 16,0 0-13-16,0-2 15 0,0-1-65 0,0-2-51 15,0-3 2-15,-1-2 35 0,1 0 80 16,0 0 82-16,0-1 11 0,-2-5 49 0,1-1-142 16,0-2-19-16,-1 0-3 0,1-2-32 15,1-1 13-15,0-1 41 0,1 2 9 16,5-2 26-16,1 1 19 0,3 2 12 15,3 1-18-15,3 0-1 0,0 1-3 16,8 2-6-16,1-2-1 0,2 3 1 16,5 1-13-16,-1 0-12 0,3 3-11 15,-4 1-2-15,-1 0-19 0,-6 5-16 16,-1 1 13-16,-5 5-9 0,-4-1 0 16,-6 4-7-16,-2 1-16 0,-5 2-24 15,0 0-52-15,-9 2-26 0,-3-1-45 16,-2 0-177-16,2-1-261 0,5-4-643 0</inkml:trace>
  <inkml:trace contextRef="#ctx0" brushRef="#br0" timeOffset="15093.82">9057 3779 2141 0,'0'0'617'0,"0"0"-235"0,0 0 20 15,0 0-20-15,0 0-112 0,0 0-99 16,0 0-88-16,0 0-83 0,0 0-15 16,0 0-97-16,-1-1 57 0,5 20 55 15,1 8 4-15,-1 2 6 0,3 5-8 16,-1-2 11-16,-2 2 22 0,3-3-17 0,-2-5-17 16,2 1 0-16,-2-5 15 0,1-1-16 15,0-6-11-15,-3-3 10 16,1-3 1-16,0-5-3 0,-2-3 3 0,-1-1 19 15,-1 0 52-15,0 0 16 0,0-5 24 16,0-5-31-16,-8-4-80 0,2-1-25 16,-1 0 7-16,-3 2 16 0,-2 3-1 15,-2 2-13-15,-3 3-5 0,-4 2-19 0,-5 2 15 16,-4 1-18-16,3 5 0 0,-1 6 43 16,5 0 3-16,7 1-3 0,2 2-41 15,4 0 6-15,6 2 35 0,1 0 0 16,3 1-19-16,0 0-9 0,7-2 15 15,5 2 1-15,5-2 11 0,4 0-1 16,4-2-17-16,12-5 19 0,4 2 0 16,6-7-90-16,7-1-92 0,0-2-120 15,1-4-174-15,-3-4-85 0,-12 2-459 0,11-9-288 0</inkml:trace>
  <inkml:trace contextRef="#ctx0" brushRef="#br0" timeOffset="15976.23">10720 3673 1473 0,'0'0'562'0,"0"0"-264"15,0 0 22-15,0 0 31 0,0 0 7 16,0 0-28-16,0 0-100 0,0 0-70 15,0 0-66-15,0 0-69 0,0 0-25 16,-69-15-53-16,72 15-41 0,1 0-7 16,4 0 63-16,4 2 38 0,2 2 72 15,3-4 8-15,3 0-30 0,6 0-3 16,4-6-7-16,2-9-12 0,8-3 6 0,-1-3-6 16,0-8-9-16,2-3-7 0,-1-4-1 15,-3-5-11-15,-2-3-28 0,-6-2 19 16,-6 0 9-16,-9-1 62 0,-8 3-19 15,-5 1 7-15,-1 3-32 0,-8 3 25 16,-7 5-15-16,-2 2-28 0,-3 7 13 16,1 3 14-16,-1 5 29 0,2 3-25 15,3 5-31-15,3 2-25 0,2 5 10 16,1 0-10-16,5 5-58 0,-2 6-13 16,2 7 37-16,-2 7 9 0,5 7 19 0,1 7 16 15,0 1 15-15,0 4 3 0,8-1 3 16,0-2-6-16,3-4-28 0,2 1 28 15,5-4 0-15,5 0 1 16,5-2 2-16,4-2-3 0,4-3-56 0,0-3-117 16,4-3-78-16,-1-3-59 0,-3-4-57 15,1-4-86-15,-4-3-178 0,-10-4-500 0</inkml:trace>
  <inkml:trace contextRef="#ctx0" brushRef="#br0" timeOffset="16393.82">11399 3516 1483 0,'0'0'474'0,"0"0"-269"0,0 0-27 16,0 0 0-16,0 0-27 0,0 0-25 15,0 0-13-15,0 0 5 0,0 0 90 16,0 0 28-16,0 0-46 0,69-7-64 0,-44 0-60 15,1-2-28-15,1-1-6 0,0-2-4 16,-2-2-9-16,-5 1-1 0,-3 0 26 16,-5-1 51-16,2 1-8 0,-5-2-43 15,0 2-13-15,-3 0 3 0,-1 2-9 16,-5 4 25-16,0 2 18 0,0 0 9 16,-1 4 7-16,-8-3-7 0,-1 1-53 15,-2 0-24-15,-5 1-31 0,-6 2-33 16,-3 0 24-16,-1 1 12 0,-2 7-12 15,0 3-4-15,3 2 29 0,6 2 3 0,5-1-23 16,6 0-14-16,6 0-7 16,3-1 22-16,0 2 9 0,8 0-3 0,4 0-6 15,5-1-4-15,5 0 2 0,5-1 35 16,6-1 1-16,3-2-53 0,7-4-80 0,-1 0-87 16,6-6-107-16,-2 0 1 0,4 0-117 15,-2-7-218-15,-13 2-311 0</inkml:trace>
  <inkml:trace contextRef="#ctx0" brushRef="#br0" timeOffset="17426.82">11866 3460 271 0,'0'0'1087'0,"0"0"-602"0,0 0-86 15,0 0-15-15,0 0-39 16,0 0-51-16,0 0-42 0,0 0-40 0,0 0-42 16,0 0-58-16,-1-4-112 0,1 4-22 15,0 1-34-15,1 4-54 16,6 4-79-16,2 5 166 0,1 4 23 0,3 2 18 15,-2 2 11-15,3-4-1 0,0 0-28 16,-1-1-47-16,1-5-29 0,-1 0-38 16,4-6-29-16,-2 1 5 0,5-6 17 15,-1-1 2-15,4-1-26 0,0-9-58 16,-2 1-33-16,1-5 81 0,-3-1 74 16,-1-1 68-16,-4-2 13 0,-1-1 87 15,-1-1 59-15,-1 0 84 0,-3 1-14 0,1 4 12 16,-2 0 53-16,-4 5-4 0,1 1 13 15,-1 5-22-15,-3 1-22 0,0 3-36 16,0 0-40-16,0 0-35 0,0 0-62 16,0 0-73-16,-3 2-43 0,0 4-76 0,-1 6-38 15,-3 7 95-15,-4 7 62 16,-1 4 37-16,-1 1-3 0,-2 2-31 0,5-1-2 16,-1 0 2-16,4 0-3 0,-1-2-73 15,0-2-50-15,-1-2-51 0,0-3-77 16,2-2-79-16,-3-5-51 0,3 0-93 15,1-3-94-15,0-3-123 0,1-3-423 16</inkml:trace>
  <inkml:trace contextRef="#ctx0" brushRef="#br0" timeOffset="17776.43">10841 4225 1714 0,'0'0'542'0,"0"0"-229"16,0 0 26-16,0 0-13 0,0 0-100 16,0 0-42-16,0 0-29 0,0 0-67 15,0 0-63-15,93-32-22 0,-34 18 10 16,16-2 6-16,18-2 3 0,18-2 6 15,12 0 16-15,11 0-10 0,4 1-34 16,-1 2 0-16,-9 2 0 0,-9 2 0 16,-17 4-2-16,-20 2-109 0,-17 2 45 15,-16 1-12-15,-16 3-36 0,-13 0-9 0,-10-1-17 16,-5 2-41-16,-4 0-14 0,-1 0 50 16,0 0 17-16,-3 2-91 0,-3 2-82 15,-1 2 42-15,-6 0-108 0,2 4-167 0,0-4-180 16</inkml:trace>
  <inkml:trace contextRef="#ctx0" brushRef="#br0" timeOffset="18375.82">11491 4314 2018 0,'0'0'647'15,"0"0"-194"-15,0 0-51 0,0 0-5 0,0 0-95 16,0 0-119-16,0 0-112 0,0 0-43 16,0 0-25-16,0 0-3 0,-8-9-17 15,8 12-39-15,0 3-71 0,1 3-54 16,2 7 181-16,3 3 20 0,-2 5-17 16,1 2 44-16,0 0-19 0,-1 0-27 0,1-2 17 15,-1-1 14-15,1-2-17 0,-1-3-15 16,-1-3-29-16,1-2-52 0,-3-2-28 15,1-4-43-15,-1-1-27 0,-1-5 11 16,2 0 25-16,-1-1 140 0,1 0 3 16,-1-2 105-16,-1-4 63 0,4-1 21 15,2-5-178-15,-1-1-9 0,3-2 25 16,2 1 13-16,3-2 23 0,2 3 13 0,2 2-16 16,5 0-20-16,5 1-3 0,3 1 4 15,3 1-10-15,0 2-12 0,2 3-19 16,-2 3 0-16,-1 0-13 0,-2 8-2 15,-5 5-7-15,-1 1 22 0,-2 3 25 0,-6 2 3 16,-4-1-13-16,-4 0 4 0,-7 0 12 16,-1-1 9-16,-9 0 7 0,-12 1-4 15,-11-3-3-15,-11 1-40 0,-9-1-71 16,-8-2-143-16,-2-3-74 0,2-4-87 16,12-2-109-16,9-4-120 0,14 0-559 15</inkml:trace>
  <inkml:trace contextRef="#ctx0" brushRef="#br0" timeOffset="20658.59">14077 3514 434 0,'0'0'648'0,"0"0"-231"0,0 0-95 16,0 0 19-16,0 0-24 0,0 0-82 16,0 0 10-16,80-66-11 0,-72 60-14 15,-5 2 21-15,-2 3-39 0,-1 1-58 0,0 0-93 16,0 0-51-16,-1 0-41 15,-1 1-12-15,-1 0 0 0,0 2-20 0,-1 0-27 16,-6 2-17-16,-2 6 82 0,-6 3 35 16,-6 4 22-16,-3 4-22 0,-5 1-1 15,1 2-24-15,-3-2 2 0,3 1-5 16,-2 1-13-16,5-2 6 0,-1 1-42 16,-1-2-28-16,1 0-35 0,1 0-1 15,3-3-33-15,5-4 74 0,6-3 49 16,6-3 9-16,1-3-3 0,6-4 16 15,-1 1 22-15,2-2 7 0,0-1 87 16,0 0 32-16,0 0 13 0,0 0 6 0,0 0 16 16,5 0-17-16,3 0-82 0,4 2-27 15,6 2 7-15,10 4 22 0,6 1 26 16,7 4-7-16,5-1-32 0,3 2-41 16,6 0 10-16,2 0 0 0,1-2 21 0,-3-2-34 15,-2 0-64-15,-4 1-94 0,-3-4-94 16,-3 4-32-16,-2-1-164 0,-11-2-287 15,9-1-557-15</inkml:trace>
  <inkml:trace contextRef="#ctx0" brushRef="#br0" timeOffset="22474.88">15228 3556 103 0,'0'0'714'15,"0"0"-166"-15,0 0-132 0,0 0-36 16,0 0-18-16,0 0-40 0,0 0-4 0,0 0-54 15,0 0-54-15,0 0-24 0,0 0-13 16,0-29-25-16,0 29-20 0,0 0-51 16,0 0-77-16,0 0-21 0,0 0-82 15,0 1 6-15,0 3-42 0,0 3-40 16,0 5-1-16,0 5 180 0,0 6 26 16,0 3-24-16,0 2 0 0,0 0-2 15,0 1-9-15,0-1 9 0,0-2 15 16,0 0 1-16,0-1 0 0,0-3-3 0,0-3 9 15,0-1-4-15,4-3-18 0,-4-5-57 16,2-1-41-16,-1-3-36 0,-1 0-41 16,2-4-13-16,-1-1-14 0,2-1-11 15,3 0-25-15,3-2 34 0,6-5-17 16,-1 2-279-16,13-8-755 0</inkml:trace>
  <inkml:trace contextRef="#ctx0" brushRef="#br0" timeOffset="22891.93">15534 3641 1704 0,'0'0'526'0,"0"0"-212"15,0 0-21-15,0 0 43 0,0 0-55 16,0 0-56-16,26-76-26 0,-11 63-46 15,4 2-98-15,4 0-24 0,5 2-9 16,2 3-7-16,-1 2 13 0,-2 4-9 16,-4 0-19-16,-4 8-37 0,0 3 5 15,-5 4 11-15,3 3-8 0,-5 0-22 16,1 0 7-16,-5 2 13 0,1 1 28 0,-7 1-19 16,-2 0 20-16,-2 3 2 0,-12 3 10 15,-9 2 37-15,-8 2 20 0,-6 3-14 16,-5-1 13-16,0-3-19 0,3-5-45 15,8-3-1-15,8-8 2 0,7-4-3 16,7-5-1-16,6-2 1 0,3-4 0 0,0 0 43 16,2 0 41-16,5 0 9 0,10-3-74 15,12-5-19-15,19-3 0 0,25-6 19 16,24-3-19-16,16 0 0 0,6 2-134 16,-2 2-12-16,-10 5-55 0,-11 6-69 15,-14 2-184-15,-9 3-152 0,-22 0-113 16,13 0-805-16</inkml:trace>
  <inkml:trace contextRef="#ctx0" brushRef="#br0" timeOffset="30055.59">22853 5017 1240 0,'0'0'312'16,"0"0"-247"-16,0 0-61 0,0 0 171 15,0 0 75-15,0 0-68 0,0 67-72 16,0-50-68-16,0-2 3 0,3 2 23 16,2 0 9-16,2-3-18 0,-3-1-47 15,0-2-9-15,2 0 13 0,-1-5-13 16,-1-1 23-16,-1-4 3 0,0-1 19 15,1 0 78-15,-1-1 108 0,4-8 69 0,5-5-9 16,5-7-102-16,7-7-129 0,6-12-60 16,4-5-3-16,2-9-28 0,0-5 25 15,-2-1-107-15,-2-1 88 0,-3 2-41 0,-5 5-10 16,-4 6 48-16,-6 6 25 0,-4 6 2 16,-5 4 23-16,-5 3 16 0,0 6 13 15,-4 2-1-15,-3 5-52 0,-2 0 2 16,2 4 31-16,-1 4-9 0,2 2-6 15,1 3-17-15,2 2-2 0,2 1-66 16,-1 0-63-16,2 3-64 0,-2 9-84 16,-1 3 127-16,0 9 108 0,-3 7 39 15,3 4-10-15,0 5 12 0,3-2-1 16,0 3 4-16,0-4 8 0,8 1-9 0,2 0 15 16,0-2-16-16,4-2 1 15,-1-1 22-15,2-1-20 0,0-4 26 16,1 1-29-16,0-4-52 0,-3-1-76 0,1-5-165 15,0-1-111-15,-3-5-196 0,-4-3-143 16</inkml:trace>
  <inkml:trace contextRef="#ctx0" brushRef="#br0" timeOffset="30454.79">23539 5039 297 0,'0'0'1653'0,"0"0"-1212"15,0 0-173-15,0 0-37 0,0 0-67 16,0 0-52-16,0 0-58 0,0 0-52 16,0 0-2-16,85-63-19 0,-68 54 19 15,-2 2 25-15,-1 0 32 0,-1 0 23 0,-4-2 3 16,4 0-20-16,-3-2-63 0,0-2-35 16,3 1-28-16,-3 0 5 0,-2 1 22 15,-1 5 36-15,-5 2 61 0,-2 2 34 16,0 1 0-16,0 1-3 0,-4 0-10 15,-1 0-3-15,-3 0-16 0,-2 0 12 16,-3 1-75-16,-6 3-22 0,-1 3-3 0,-3 2 25 16,4 0 13-16,2 1-13 0,4 0-2 15,6 0-33-15,1 1-22 0,4-2-6 16,-1 1 23-16,3 2 11 0,0 0 10 16,0-1-12-16,4 1-14 0,6-1-5 15,3 2 8-15,5-3 1 0,7 2 41 16,4-3 21-16,4-1-21 0,7-3-19 15,-2-3-121-15,0-2-55 0,-4 0-22 16,-1-2-89-16,-5-6-128 0,-2-2-196 16,-11 3-187-16,1-4 81 0</inkml:trace>
  <inkml:trace contextRef="#ctx0" brushRef="#br0" timeOffset="30662.38">24063 4904 855 0,'0'0'1238'16,"0"0"-672"-16,0 0-81 0,0 0 5 15,0 0-52-15,0 0-133 0,0 0-116 0,0 0-106 16,0 0-83-16,0 0-15 0,0 0-62 16,-2-17-53-16,10 22-35 0,3 2 41 15,3 0 124-15,6 4 46 0,3 0 1 16,-2 0-47-16,-1-2-72 0,-3-2-57 16,-2 1-43-16,-4-4-71 0,3 1-56 15,-3-4-27-15,0 2-54 0,-2-3-47 16,-1 0-30-16,-2-4-18 0,-4-2-105 15,-1-2 42-15</inkml:trace>
  <inkml:trace contextRef="#ctx0" brushRef="#br0" timeOffset="30805.83">24283 4930 155 0,'0'0'819'0,"0"0"-149"0,0 0-195 16,0 0-81-16,0 0-17 0,0 0-21 15,0 0-79-15,0 0-37 0,0 0-14 16,-34-37-81-16,34 37-145 0,-3 0-12 16,0 5-51-16,-2 1-7 0,-3 1 50 15,-5 4 20-15,-2 3 22 0,-3 2-22 16,-1-1-98-16,-4 3-31 0,0 3-45 0,-3-1-73 15,-1 3-86-15,-4 1-82 0,0 0-177 16,9-6-387-16</inkml:trace>
  <inkml:trace contextRef="#ctx0" brushRef="#br0" timeOffset="31071.72">22802 5698 1205 0,'0'0'615'0,"0"0"-420"15,0 0-91-15,0 0 226 0,0 0 105 0,125-5-60 16,-52-7-140-16,19-2-127 0,18-5-48 16,11-2 0-16,6 2-41 0,5 1-17 15,-5 1 14-15,-3 0 3 0,-9 4-17 16,-11 2 0-16,-13 2-2 0,-16 3-22 15,-16 0-142-15,-16 1-78 0,-17 4-58 16,-13 1-60-16,-11 0-92 0,-2 0 56 0,-13 2 55 16,1 2-109-16,-18 8-543 0</inkml:trace>
  <inkml:trace contextRef="#ctx0" brushRef="#br0" timeOffset="31477.36">23472 5904 1679 0,'0'0'701'0,"0"0"-259"0,0 0-144 0,0 0-128 15,0 0-59-15,0 0-76 0,0 0-35 16,0 0-86-16,0 0 86 16,0 0 19-16,0 0 45 0,18 66-13 0,-12-51-10 15,-2 2-13-15,1-2-24 0,-1 2 15 16,2-3 0-16,-1 2-4 0,-2-2 4 15,0-3-3-15,0 0-3 0,0-2-13 0,-1-2 0 16,-2-2-60-16,0 1-29 0,0-4 0 16,0 0 25-16,0-1 64 0,0-1 7 15,0 0 44-15,0 0 25 0,0 0 13 16,0 0 15-16,0 0 7 0,0 0-23 16,0 0-13-16,0 0-9 0,0 0-6 15,0-1-6-15,0 1-11 0,0-2-9 16,0 1-5-16,0 1-5 0,0 0-8 15,0-1-16-15,0 1-12 0,0-2-7 0,-2 2-6 16,2-3-12-16,-1 0-48 0,-1-1-44 16,-2-1-38-16,-1-2-13 0,0 1-42 15,-4 0-55-15,2-1-112 0,-3 2-66 16,1 1-269-16,-4-3-690 0,80 66 1266 0</inkml:trace>
  <inkml:trace contextRef="#ctx0" brushRef="#br0" timeOffset="31844.4">23411 5881 1767 0,'0'0'971'16,"0"0"-608"-16,0 0-28 0,0 0 101 16,0 0-125-16,0 0-121 0,0 0-94 15,11-68-9-15,-2 58-41 0,1 2-46 0,3 0-2 16,2 0-17-16,5 3-8 0,3 0-7 15,6 1 3-15,4 0-3 0,6 3 15 16,1 1 16-16,2 0-16 0,6 4 16 16,-5 2-9-16,1 1-7 0,-2 1-2 15,-3 3-4-15,-3 2 0 0,-6-1-3 0,-5 4 0 16,-6-2 0-16,-6 2-16 0,-6 1-15 16,-7-1 15-16,-2 4 44 15,-13 0 16-15,-10 3 59 0,-7 2 24 0,-8-1-27 16,-7 2-32-16,-3-3-21 0,-1-1-19 15,6-4-87-15,3-3-31 0,11-3-68 16,6-3-68-16,8-3-53 0,6-2-12 16,2-2-57-16,3-2-89 0,3 0-236 15,3-6-622-15</inkml:trace>
  <inkml:trace contextRef="#ctx0" brushRef="#br0" timeOffset="32654.7">25391 5213 4 0,'0'0'1852'0,"0"0"-1272"15,0 0-196-15,0 0-22 0,0 0-31 16,0 0-34-16,0 0-77 0,0 0-66 16,0 0-54-16,0 0 9 0,-42-42-66 15,29 39-6-15,-5-2-37 0,-2 2 0 0,1 2-2 16,-3 1-13-16,1 0-7 0,0 2-21 15,3 6 5-15,2-2-2 0,4 3-7 16,1 0-21-16,3-1 2 0,2 2-25 16,1 1-13-16,2-2-31 0,2 2-10 15,1 0-17-15,0 2-6 0,1-3 5 16,7-1 38-16,1 1 67 0,3-1 42 0,2-1 16 16,2 0 3-16,4-4-3 15,-2-2-22-15,0-1 22 0,2-1 12 0,-3 0 29 16,-3-5 14-16,-3-1 25 0,0-2 22 15,-2 0-22-15,-1-1-7 0,-1 2 64 16,-3 0 15-16,2 1 2 0,-2 1 3 16,1-1-15-16,-3 1-36 0,1 3-47 15,-1-2-24-15,-1 3-35 0,2 1-38 16,-3 0-46-16,3 0-34 0,5 1-27 16,1 4 16-16,4 1 47 0,5 4 25 0,1-2-117 15,4 3-103-15,-2 0-85 0,-1-2-87 16,0 0-144-16,-5-2-233 0</inkml:trace>
  <inkml:trace contextRef="#ctx0" brushRef="#br0" timeOffset="33021.46">25646 5220 1642 0,'0'0'976'0,"0"0"-606"16,0 0-22-16,0 0 71 0,0 0-70 15,0 0-118-15,0 0-92 0,0 0-133 16,0 0-6-16,0 0-77 0,0 0-10 15,-6-27-3-15,6 27-4 0,0 0 6 16,-2 2 16-16,2-1 6 0,-2 1-3 16,2-1 15-16,0 0-28 0,0 1-6 15,0 1-20-15,0-3-19 0,0 1-4 0,4-1 19 16,-4 0 90-16,3 0 22 0,-1 0 128 16,1-2 53-16,0-3 32 0,2-1-15 15,1-1-106-15,3-5-61 0,-1 2 4 16,3-2-35-16,1 1 0 0,-1 2 18 0,0 1-2 15,0 1 3-15,0 2-6 0,0 2-11 16,2 0-2-16,0 1-1 0,0 2-37 16,0 0-44-16,0 6 10 0,2 1 28 15,-5 3 12-15,2 0 1 0,-3 1 3 16,-1 1 6-16,0 2 6 0,-1-2-6 16,0 1-42-16,1-2-31 0,-2-1-48 15,2 1-103-15,-2-1-81 0,-2-2-147 16,2-2-211-16,-2-2-311 0</inkml:trace>
  <inkml:trace contextRef="#ctx0" brushRef="#br0" timeOffset="33420.86">26136 4996 2141 0,'0'0'614'0,"0"0"-219"0,0 0-25 16,0 0-10-16,0 0-77 0,0 0-60 0,0 0-83 15,0 0-140-15,0 0-59 16,0 0-59-16,0 0-50 0,5-15-61 0,-3 24 103 15,4 7 123-15,-1-1 2 0,1 3 2 16,0 1-1-16,0-2 3 0,-1 0 25 16,0-2-9-16,-2-2 10 0,3-4-19 15,-3-3-10-15,-2-2-12 0,1-1 12 16,-2-3 0-16,0 0 37 0,0 0 23 16,0 0 25-16,0 0 21 0,-3-1 31 15,-3-2-25-15,0 0-112 0,-2 0-12 16,-5-2-100-16,-2-1 44 0,-2 2 15 15,-2 2 18-15,-2 2 7 0,3 0 13 16,0 0-13-16,7 5-17 0,2 2-9 16,4-1-2-16,2 3-4 0,0 0 22 0,3-1 13 15,0 2 3-15,0-1 10 0,3 0-7 16,5 2 7-16,4-2 12 0,4 3 25 16,3 0 4-16,1-2 12 0,6 2 12 0,0-5-53 15,2 0-31-15,-3-3-117 0,3-4-118 16,1 0-98-16,-1 0-119 0,-6-4-313 15,18-8-869-15</inkml:trace>
  <inkml:trace contextRef="#ctx0" brushRef="#br0" timeOffset="33871.33">27049 4865 1669 0,'0'0'507'0,"0"0"-303"0,0 0-75 16,0 0-74-16,0 0-55 0,0 0-39 0,0 0 39 15,0 0 33-15,0 0 8 0,0 0 27 16,0 0-3-16,-21 70-17 0,21-66 0 16,3-3 23-16,-1-1 41 0,1 0 42 15,-1 0 18-15,1-3 54 0,5-3 33 16,4-3 46-16,4-8-96 0,7-7-150 15,5-8-59-15,1-10 0 0,-1-5-103 16,1-5 19-16,-5-2-34 0,-3 3-18 16,-5 2 120-16,-5 5 16 0,-3 5 32 15,-4 6-14-15,-2 5 77 0,-2 2-4 0,0 4 2 16,-6 4 10-16,0 2-19 0,-2 4-19 16,1 0-16-16,-1 4-49 0,1 2-3 15,1 2-22-15,1 3-9 0,2 1-37 16,0 0-87-16,-5 8-51 0,-1 7 104 15,-5 3 87-15,0 6 15 0,0 2-12 16,2 3-1-16,4 1 0 0,5 1 13 16,2 1-8-16,1 2 11 0,3 1 0 0,7 0-15 15,4-2 14-15,5 2-96 0,1-3-83 16,3-2-150-16,2-2-39 0,-2-4-130 16,0-3-235-16,-6-7-543 0</inkml:trace>
  <inkml:trace contextRef="#ctx0" brushRef="#br0" timeOffset="34203.87">27402 4796 805 0,'0'0'610'0,"0"0"-194"0,0 0-85 16,0 0-53-16,0 0-87 0,0 0-111 16,0 0-78-16,0 0 21 0,81-41-7 15,-59 34-16-15,1 1 19 0,-4-1 43 16,-4-1-8-16,-5 1-28 0,-4 0 28 15,-2 1 1-15,-4 1-54 0,0-2 2 16,0 2 49-16,0 0 15 0,-7 1 41 16,-1 0-25-16,-3 2-14 0,-3 2-69 0,-3-2-60 15,0 2 60-15,-2 0 24 0,2 3-24 16,3 2-22-16,2 2 3 0,2 0 0 16,4 0 18-16,3-1-12 0,-1 0-16 0,4 4-22 15,0-3 3-15,0 3 13 0,4-1 16 16,2 6 19-16,4-2 3 0,5 1 0 15,1-1 20-15,5 1-4 0,4-4-19 16,-1-1-55-16,5-4-95 0,0-3-72 16,0-2-104-16,-2 0-206 0,-8-2-695 15</inkml:trace>
  <inkml:trace contextRef="#ctx0" brushRef="#br0" timeOffset="34443.75">27730 4671 1859 0,'0'0'1034'16,"0"0"-714"-16,0 0 20 0,0 0-2 0,0 0-102 15,0 0-120-15,0 0-116 0,0 0-83 16,0 0-46-16,0 0-56 0,40 15 94 16,-21-6 91-16,1 4 2 0,2 0 10 15,-4-2-12-15,-1 1-69 0,-6-3-16 16,-3-1-26-16,1-3-26 0,-3 0-32 15,-1-1 12-15,0-1 45 0,1-2-17 16,3-1-41-16,-1 0-40 0,0 0-10 16,-2-6-212-16,0-1-294 0</inkml:trace>
  <inkml:trace contextRef="#ctx0" brushRef="#br0" timeOffset="34620.37">27971 4617 1644 0,'0'0'692'0,"0"0"-215"0,0 0-12 16,0 0-62-16,0 0-142 0,0 0-125 15,0 0-39-15,0 0-40 0,0 0-57 16,0 0-65-16,0 0 5 0,-85-3 23 16,73 13 8-16,-1 5 13 0,1 0 13 0,0 2-28 15,-1 2-86-15,1 2-53 0,1-1-80 16,-3 2-53-16,0 3-82 0,-1-1-158 16,4-6-278-16</inkml:trace>
  <inkml:trace contextRef="#ctx0" brushRef="#br0" timeOffset="34903.71">26815 5352 346 0,'0'0'1031'0,"0"0"-563"0,0 0-46 16,0 0 78-16,0 0 3 0,0 0-80 15,0 0-175-15,97-18-141 0,-41 6-47 16,12-1-10-16,10 0-6 0,4-1-22 16,0 0 3-16,-1 1-8 0,-4 0-17 0,0 2-12 15,-3 0 12-15,-1 2-22 0,-6 2-68 16,-5-1-14-16,-8 4-28 0,-11-1-48 16,-13 4-60-16,-10-2 20 0,-12 2-29 15,-8 1-31-15,0 0-56 0,-6 1-241 16,-4 4 41-16,-2 0-204 0</inkml:trace>
  <inkml:trace contextRef="#ctx0" brushRef="#br0" timeOffset="35569.83">27111 5640 138 0,'0'0'986'0,"0"0"-456"0,0 0-91 16,0 0-38-16,0 0-30 0,0 0-44 15,0 0-53-15,0 0-30 0,0 0-62 16,0 0-69-16,0 0-52 0,-3 3-61 0,3-2-26 16,1 1-59-16,-1 4-63 0,2 3 25 15,-2 4 120-15,3 2 1 0,1 7 0 16,-2 1 2-16,4 2 50 0,0-1-5 15,1 2-20-15,-1 1 0 0,3-3-12 16,-4 1-10-16,1-2 16 0,-1-3-16 16,-2-2 9-16,0-1 1 0,-3-5-11 0,0-2 13 15,0-2-15-15,0-3-51 0,0-3-31 16,0 0 13-16,0-2 63 0,0 0 6 16,0 0 110-16,0-2 82 0,0-2 34 15,1-3-12-15,1-2-188 0,1-3-24 16,0 1 7-16,0-1-8 0,5 1 14 15,0 1-13-15,4 2 18 0,1 1-20 16,5 0-3-16,4-2-28 0,6 3 13 16,-3 4-1-16,3-1 18 0,-2 3 0 15,0 0 1-15,-5 0-12 0,2 5 9 16,0 3-19-16,-1 1 3 0,-3 3-6 0,-1 1-6 16,-3 4 12-16,-1 1 19 0,-4 0 13 15,-4 2-13-15,-3-4-37 0,-3 1-28 16,-7 0 2-16,-8-2 10 0,-11 2 41 15,-4-1-52-15,-7-2-46 0,-6-3-72 16,-2-3-170-16,0-3-57 0,6-5-52 0,8 0-265 16,6-4-547-16</inkml:trace>
  <inkml:trace contextRef="#ctx0" brushRef="#br0" timeOffset="36636.75">29208 4713 391 0,'0'0'1668'15,"0"0"-1021"-15,0 0-249 0,0 0-98 16,0 0 33-16,0 0-31 0,0 0-61 0,0 0-67 16,0 0-66-16,0 0-62 0,0 0-46 15,-24-22 0-15,27 22-43 0,-1 0-22 16,2 0-43-16,0 2-35 0,4 1-10 15,4 6 128-15,4-1 25 0,4 4 28 16,5 1-3-16,-2-1 0 0,5 0 3 16,-4 1-9-16,-1-3-7 0,-2 1-9 0,-4-4-3 15,-2 1-28-15,-5-3 3 0,-2-1 23 16,-5-3-1-16,0 1 3 0,-3-2 13 16,0 0 15-16,0 1 15 0,0 0 1 15,0-1-13-15,0 0-12 0,-3 0-16 16,1 2 15-16,1-1-2 0,-2 0-16 15,-2 3-34-15,0 4-29 0,-8 3 63 16,-2 5 74-16,-3-1-27 0,2 3-29 16,-4-1-16-16,3-1 0 0,0-1 29 0,3-1-16 15,0-1-15-15,3 0-93 0,-1-2-78 16,1 3-49-16,0 2-16 0,2-1-87 16,1 2-70-16,2 0-44 0,3-2-94 15,1 0-90-15,2-7-184 0</inkml:trace>
  <inkml:trace contextRef="#ctx0" brushRef="#br0" timeOffset="37007.37">29923 4503 1030 0,'0'0'1173'16,"0"0"-701"-16,0 0-125 0,0 0 14 0,0 0 0 15,0 0-90-15,0 0-120 0,0 0-120 16,0 0-31-16,0 0-56 0,0 0-77 15,-1 3-58-15,4 10 48 0,3 5 143 16,1 6 69-16,0 2 10 0,5 1-48 16,-4 0-27-16,3 0 14 0,0-2-2 15,-2 0 0-15,-1 0 15 0,1-2-31 16,-3-3-40-16,-1 0-68 0,-2-3-72 16,0-2-147-16,-3-3-51 0,0-1-86 15,0-2-161-15,0-2-205 0</inkml:trace>
  <inkml:trace contextRef="#ctx0" brushRef="#br0" timeOffset="37369.75">30148 4630 1856 0,'0'0'599'0,"0"0"-260"16,0 0 81-16,0 0-42 0,42-73-84 15,-25 59-124-15,4 2-67 0,0 1-62 16,5 4-41-16,6 0-3 0,0 3-14 15,2 4 15-15,3 0-11 0,-6 4-25 16,3 5-24-16,-7 3 26 0,-1 0 8 0,-5 4-16 16,-5-1-6-16,-3 2 15 0,-6 0 1 15,-2 1-7-15,-5 0 38 0,0 2-1 16,-9 4 4-16,-8 0 7 0,-7 3 31 16,-6 1-4-16,-7 1 26 0,-1-1-13 15,2-5-31-15,7-3-16 0,7-6-10 16,7-5-6-16,8-4 13 0,2-4 3 15,3-1 35-15,2 0 32 0,0 0 14 16,0 0 9-16,7 0-12 0,4-1-66 16,9-3-10-16,11 0-4 0,13-1 1 15,13 0-42-15,7 0-26 0,4-2-62 0,3 3-70 16,-4 2-96-16,-3 0-139 0,-5 2-81 16,-16 0-303-16,11 0-654 0</inkml:trace>
  <inkml:trace contextRef="#ctx0" brushRef="#br0" timeOffset="39519.25">25617 6943 1520 0,'0'0'510'0,"0"0"-154"15,0 0-65-15,0 0 24 0,0 0-33 16,0 0-98-16,0 0-79 0,0 0-23 15,0 0-37-15,0 0-34 0,0 0-11 16,-43-43-79-16,29 43-22 0,-5 6 31 16,-1 0 3-16,-3 2 10 0,1 0 9 15,-1 3 10-15,4 0 2 0,-1 2 1 16,6-1-35-16,-2 1 3 0,4 1-20 0,2-1 45 16,0 0 13-16,3-2-22 0,3-2-10 15,2 0-7-15,2-2-22 0,0-2 6 16,8-2 48-16,0 3 36 0,8 0 17 15,2-1 112-15,6 2 74 0,3-2-4 16,1 0-49-16,0-1-29 0,0 0-25 0,-2 0-39 16,-4-1-22-16,-1 1-32 0,0 3 16 15,-2 0-19-15,2 3-11 0,-1 1 9 16,-4 2-2-16,1 3 3 0,-6-1 1 16,-2 2-2-16,-1-2 2 0,-8 2 2 15,0-2 17-15,-1 3 26 0,-9-1-4 16,-1-3 13-16,-7-1 9 0,1-1 0 15,-7-3 16-15,-4-3-13 0,-4-3 31 0,-1-3-15 16,-1 0-13-16,0-4-53 0,3-5 18 16,3 0-12-16,5-1-12 0,7-1-10 15,4 0-44-15,3 0-40 0,4 4-17 16,3 0-18-16,2 1-4 0,0-1-44 16,4 0-65-16,5-1-187 0,8-1-128 15,3-3-170-15,-1 2-309 0</inkml:trace>
  <inkml:trace contextRef="#ctx0" brushRef="#br0" timeOffset="39752.21">25912 6829 2008 0,'0'0'776'0,"0"0"-298"0,0 0-182 16,0 0 38-16,0 0 36 0,0 0-103 15,0 0-113-15,0 0-89 0,0 0-65 16,0 0-50-16,6-29-70 0,-4 34-72 15,2 5-19-15,4 6 211 0,0 7 9 16,4 2 22-16,-2 4-15 0,-1 2-14 16,0 0 14-16,-1-1 9 0,-2 0 0 15,-1-1-19-15,-2-5-6 0,0-1-122 16,-1-2-76-16,0-2-158 0,1-2-137 16,-1-3-66-16,2-4-189 0,-2-4-468 15</inkml:trace>
  <inkml:trace contextRef="#ctx0" brushRef="#br0" timeOffset="40068.68">26158 7142 1058 0,'0'0'742'0,"0"0"-365"0,0 0-79 15,0 0-5-15,0 0-97 0,0 0-116 16,0 0-54-16,82-49-7 0,-55 37 20 16,-1-2 5-16,0 0-12 0,-2 1 19 15,-7 2-51-15,-6 0 13 0,-2 3-13 16,-6 0 13-16,-2 0 22 0,-1 3-3 15,0-2-22-15,-4 4-7 0,-3-2-3 16,-3-1 19-16,-4 2-19 0,-3 2-35 16,-4 2-35-16,0 0 28 0,-2 0 42 15,0 0 48-15,6 6-26 0,1 2-22 16,2 2-57-16,2 1 6 0,2 2 16 0,3-1 22 16,0 2 13-16,3 2 1 0,2-2 1 15,2 2-2-15,0-2-22 0,8 1 22 16,4-1 3-16,4 2 19 0,7-2 23 15,5 0 0-15,2-4-45 0,2 0-121 0,1-7-109 16,-2-3-118-16,-2 0-216 0,-9 0-503 16</inkml:trace>
  <inkml:trace contextRef="#ctx0" brushRef="#br0" timeOffset="40434.78">26602 7018 1497 0,'0'0'795'16,"0"0"-304"-16,0 0-48 0,0 0-62 15,0 0-119-15,0 0-212 0,0 0-50 16,0 0-53-16,0 0-35 0,0 0-54 16,0 0 34-16,-10 16 108 0,8-8 14 0,0 1 17 15,-3-1 1-15,2-1-3 0,2-2-29 16,-1-1-13-16,-1-2-69 0,3-1 5 16,0-1 17-16,0 0 60 0,-1-1 73 15,1-5 29-15,0-1-39 0,0-4-61 16,0-2 0-16,0 0 24 0,0-3 71 0,1 1-15 15,5-1-6-15,0 2-10 0,2 0-23 16,1 2-27-16,1 3 1 0,2 0 2 16,2 2-7-16,1 2-12 0,3 3-25 15,2-2 6-15,1 4 16 0,0 0-16 16,-1 2-28-16,-1 4 0 0,3 3 28 16,-4 1 1-16,1 3-14 0,-3-1-2 15,-3 2-14-15,-1 1-12 0,-4 0-19 16,-3 2-57-16,-2 0-35 0,-3-1-21 15,0-1-48-15,-5 1-53 0,-1-2-99 0,1-2-195 16,-1-2-573-16</inkml:trace>
  <inkml:trace contextRef="#ctx0" brushRef="#br0" timeOffset="40851.68">27297 6724 2327 0,'0'0'616'0,"0"0"-283"0,0 0-9 16,0 0 67-16,0 0-172 0,0 0-219 16,0 0-12-16,0 0-152 0,0 0-24 15,0 0-42-15,-2 3 176 0,7 13 54 16,1 5 0-16,2-1 2 0,0 2 14 16,1 0 0-16,2-1-1 0,-2-2-2 15,-1-2-10-15,-2 0 13 0,0-5 3 0,-3-1-19 16,0-4-76-16,-1 0-13 0,-2-3-19 15,0-3 19-15,0-1 89 0,-5 0 45 16,-1 0 79-16,-1 0 3 0,-3-2-10 16,-4-2-61-16,-3 1 14 0,0 0 2 15,2 1-15-15,0 0-7 0,1 2-9 16,1 0-41-16,-1 2-35 0,-1 3 4 0,-1 3 27 16,0-1 1-16,4 3-19 0,3-2-12 15,3 0-23-15,5 1 4 0,1-1-4 16,0-1 16-16,0 3 3 0,8-2 7 15,4 3 16-15,4-1 15 0,5-2 28 16,3 1 17-16,1-1-26 0,4-3-19 16,-1-4-133-16,0-1-83 0,0 0-87 15,-2 0-80-15,-1-6-82 0,-3-1-240 16,1 0-394-16</inkml:trace>
  <inkml:trace contextRef="#ctx0" brushRef="#br0" timeOffset="41451.18">27534 7006 348 0,'0'0'1114'0,"0"0"-662"0,0 0-82 15,0 0-37-15,0 0-34 0,0 0-20 16,0 0-40-16,0 0-33 0,0 0-67 0,0 0-139 16,35-42-22-16,-19 38-41 0,1-2 28 15,5 1 13-15,3-1 7 0,1-1 15 16,2 1 25-16,-4-2-25 0,2 0-94 16,-6 2-1-16,-4 0 95 0,-3-1 7 15,-4 1 91-15,-5-4 35 0,-1 2-42 16,-1-3-47-16,-2 1 29 0,0 1 8 15,0-1-34-15,-5 2-28 0,-1 3 0 0,1 1-18 16,-1 1 0-16,-3 3-1 0,4 0-18 16,-3 0-55-16,0 0-27 0,-4 7 34 15,1-1 37-15,-2 5 7 0,3-1-9 16,2 0-20-16,2 2 4 0,1-1 2 16,2 2-2-16,3-1 3 0,0-1-1 15,3-1 0-15,5-2 7 0,3 0 38 16,7-2 3-16,4-2 58 0,8 0 25 15,5-2-1-15,4-2-31 0,0-2-7 0,-3-7-15 16,-5-1-10-16,-3-3 32 0,-7-1 2 16,-5-3-55-16,-1 3 18 0,-7 1 38 15,-3 1 8-15,-2 1 34 0,-3 4-15 16,0-2-31-16,-3 2-53 0,-2 0-27 0,-1 1-51 16,-1 1-23-16,0 0 10 15,1 3 12-15,4 1-3 0,-1-2 7 0,0 3-17 16,3-1-19-16,0 1-6 0,0 0 21 15,0 0 16-15,3 0-3 0,0 0-16 16,2 0-36-16,2 0-42 0,3 0 106 16,5 1 71-16,5 2 110 0,4-2 51 15,2 1-59-15,2-2-5 0,-3 0-2 16,0 0-8-16,-5 0-8 0,0 1-28 16,-6 2-51-16,-3-1-19 0,-1 2-26 15,-4 1-12-15,-2-1-13 0,-1 4-7 0,0-1 29 16,2 4 48-16,-2-1 0 0,0 4 1 15,0 0 31-15,0 2-32 0,2-2-60 16,1 2-72-16,-2-2-51 0,2-2-117 16,2 0-186-16,2-2-265 0,1-3-413 15</inkml:trace>
  <inkml:trace contextRef="#ctx0" brushRef="#br0" timeOffset="42000.84">29006 6721 1995 0,'0'0'625'0,"0"0"-290"0,0 0-44 16,0 0 14-16,0 0-80 0,0 0-140 15,-82-18-85-15,73 26-92 0,-1 2 14 16,0 3 27-16,0 4 32 0,2-3 18 15,1 3-13-15,4 0 14 0,1-2 1 16,2 0-1-16,0 2-1 0,4-3-18 16,6 2 3-16,4-2 16 0,3-2-38 0,2 0-79 15,6-4-58-15,1-2-40 0,4-2-68 16,5-1-7-16,-1-3-56 0,2 0 2 16,-1-4 28-16,-8-3 30 0,-5-2 269 15,-7 2 17-15,-6 1 436 0,-4-2 87 16,-5 3-2-16,0-2-87 0,0 3-108 15,0-1-82-15,0 3-35 0,0-1-62 16,0 2-39-16,0 1-46 0,0 0-62 16,0 0-15-16,0 0-102 0,0 0-84 15,0 3-49-15,4-1 50 0,2 4-23 16,5 0 220-16,2 1 3 0,7 1 73 0,5-3 20 16,0 0-10-16,0-2-20 0,0-2-6 15,-4-1 19-15,-2-3 19 0,-5-3 76 16,-3-2 96-16,-5-3-12 0,-4 0-57 15,-2-2-65-15,0 1-41 0,-5-1-25 16,-6-1-65-16,-4 1-2 0,-1 0-86 0,-6 3-9 16,-1 1 15-16,-2 3-6 0,1 4-60 15,0 2-90-15,1 0-88 0,1 6-94 16,5 1-75-16,2 0-42 0,4 3-88 16,6-5-369-16,5-3 236 0</inkml:trace>
  <inkml:trace contextRef="#ctx0" brushRef="#br0" timeOffset="42234.68">29535 6497 98 0,'0'0'2002'0,"0"0"-1439"0,0 0-164 16,0 0 34-16,0 0-25 0,0 0-79 15,0 0-133-15,0 0-181 0,0 0-15 16,0 0-71-16,0-52-103 0,0 63-65 0,2 3 167 15,3 8 72-15,-1 3 63 0,2 4-10 16,1 1-34-16,0 0 13 0,1-2-4 16,-3-1-3-16,2-2-25 0,1 0-6 15,-3-2-95-15,-2-1-72 0,2-3-127 16,-2-1-156-16,1 0-81 0,1-4-283 16,-2-3-632-16</inkml:trace>
  <inkml:trace contextRef="#ctx0" brushRef="#br0" timeOffset="42517.68">29800 6757 1509 0,'0'0'1207'0,"0"0"-742"16,0 0-96-16,0 0 0 0,0 0-89 15,0 0-112-15,0 0-72 0,0 0-96 16,0 0-25-16,0 0-121 0,0 0-41 16,0-23 36-16,2 28-41 0,4 4 40 0,0 2 111 15,4 0 29-15,2 1 12 0,2-1 22 16,5 0 6-16,2-4 10 0,-2 0 3 15,6-1 7-15,-2-3 12 0,0-2-1 16,-1-1 33-16,-2-1 84 0,-4-6 26 16,-1-2-10-16,-4-5 33 0,0-4-37 15,-2-4-133-15,-1-2-55 0,0-3-19 0,-5 2-8 16,0 4-34-16,-3 1-68 0,0 4-56 16,0 0-44-16,0 4-156 0,-3 5-184 15,3-1-194-15,0 4-529 0</inkml:trace>
  <inkml:trace contextRef="#ctx0" brushRef="#br0" timeOffset="43067.35">30230 6618 764 0,'0'0'1245'0,"0"0"-801"16,0 0-195-16,0 0-98 0,0 0-151 15,0 0-3-15,0 0-123 0,0 0 45 16,0 0 81-16,0 0 22 0,0 0-3 0,3 25 4 15,-3-23-7-15,0 1 0 16,0-2-3-16,0 0 3 0,0 1-13 0,0-2 30 16,0 0-1-16,0 0 19 0,0 0 17 15,0 0 37-15,0-2-2 0,0 0 34 16,0-3 57-16,0-3-121 0,0-2-54 16,3-1-16-16,2-1-3 0,1-1-29 15,-1 1 29-15,0 2 38 0,2 2 16 16,-2 2-20-16,1 0-15 0,-1 4-19 15,1 0-34-15,0 2-80 0,2 0 6 16,1 0 44-16,-1 3 13 0,6 4 7 16,0 0 12-16,0 5-7 0,0 0 20 15,-1 0 3-15,0 1-9 0,-2 0 9 16,-2-1 13-16,-3-3 3 0,-1-2 4 0,-3 0-1 16,0-3-1-16,-1-2 11 0,-1-2 0 15,0 0 22-15,0 0 38 0,0 0 32 0,0 0 29 16,2 0 46-16,-1 0 31 0,1-2 13 15,5-6-50-15,-3-1-174 0,3-3-72 16,4 0 19-16,1-1 25 0,-1 0 13 16,3 1-41-16,-3 2 8 0,3 2 7 15,-2 2 6-15,-2 1-21 0,2 1 2 16,-1 1 26-16,-2 3 6 0,0 0 20 16,-1 0-33-16,3 1-25 0,-3 6 13 15,6 2 18-15,-3 1 26 0,0 2-22 16,-1-1 6-16,-1 2-6 0,-2-1-4 15,-2-1-44-15,-1 0-64 0,-1-1-48 0,-3-2-62 16,2-1-65-16,-2 0-86 16,2-2-151-16,-1-1-183 0</inkml:trace>
  <inkml:trace contextRef="#ctx0" brushRef="#br0" timeOffset="43434.73">30818 6553 2116 0,'0'0'515'15,"0"0"-210"-15,0 0 63 0,0 0-12 16,0 0-113-16,0 0-171 0,0 0-72 16,0 0-97-16,0 0 18 0,0 0-44 15,0 0-20-15,6 7 123 0,-4 0 20 16,-1 2 2-16,-1-3 2 0,2 0-1 16,-2-3 13-16,1 1-4 0,-1-3 1 15,2 0 6-15,-2 1-3 0,0-2 9 16,3 0 42-16,-3 0 27 0,2 0 13 0,-2 0 28 15,3-4 25-15,3-1 24 0,0-3-66 16,5-3-118-16,1-2-112 0,2 0 31 16,1 0 38-16,0 3 27 0,4-1-15 15,-1 5-13-15,-1 0-21 0,0 2 62 16,0 1 3-16,-1 2 19 0,0 1-18 0,-1 0-1 16,0 0-22-16,1 6-45 0,1 4 4 15,3 5 35-15,2 2 16 0,-2 2 9 16,2 1-66-16,-5 2-54 0,-1-1-41 15,-6 1-81-15,-5 0-113 0,-5-1-83 16,-5 2-126-16,-3-8-139 0,-18 8-539 0</inkml:trace>
  <inkml:trace contextRef="#ctx0" brushRef="#br0" timeOffset="44367.34">25555 8543 1737 0,'0'0'558'0,"0"0"-261"0,0 0-59 15,0 0 3-15,0 0-59 0,0 0-99 16,0 0-83-16,0 0-32 0,0 0 5 15,0 0 26-15,-7 7-11 0,7-6-14 16,0 2-18-16,0 0 2 0,0 1 42 16,2 2 13-16,2 1-13 0,3-1-22 15,4 0 4-15,6 1 16 0,3-2-6 16,4-3 8-16,7 1 13 0,0-3-13 16,1 0 25-16,-2-6-25 0,-4-3 23 0,-4-1 37 15,-8-4 52-15,-1 0 37 0,-6-4-41 16,-5-1 186-16,-2-4-172 0,-4 1-55 15,-7 0 57-15,-4 2-8 0,-1 5-27 16,-2 3-58-16,1 1-31 0,3 5-31 16,1 2-18-16,0 2-1 15,1 2-21-15,1 5-95 0,-1 2-98 0,2 5 33 16,-1-1-52-16,5 2-136 0,4 3-107 0,2-3-155 16,0-6-127-16</inkml:trace>
  <inkml:trace contextRef="#ctx0" brushRef="#br0" timeOffset="44633.97">26132 8406 1905 0,'0'0'580'0,"0"0"-254"0,0 0-43 0,0 0-89 16,0 0-92-16,0 0-102 16,0 0-31-16,0 0-33 0,0 0-3 0,0 0-26 15,0 0 47-15,11 17 46 0,-11-12 20 16,0-2-1-16,2-1-19 0,-1-2-10 0,2 0 1 15,-3 0 9-15,3-1 121 16,0-3 76-16,2-2 3 0,1-3-54 0,5-4-121 16,3-5-25-16,8-4-149 0,4 1 29 15,5-1-17-15,0 3-211 0,2 4 188 16,0 0 12-16,-3 5-181 0,0 1-154 16,-2 4-164-16,-2 0-90 0</inkml:trace>
  <inkml:trace contextRef="#ctx0" brushRef="#br0" timeOffset="46067.61">27157 8404 1324 0,'0'0'414'0,"0"0"-193"0,0 0-7 16,-18 64 9-16,18-43 0 15,0-2-97-15,3-1-27 0,6-1-50 0,-1-6-1 16,0-2 6-16,-2-4-15 0,-2-3 9 15,1-2 9-15,-3 0 23 0,2-2 64 16,-1-3 84-16,4-2 38 0,2-6-97 16,4-5-105-16,2-7-42 0,0-5-4 15,3-8 1-15,0-4-19 0,2-3-75 16,-2-4 24-16,2 1 48 0,-3 3-47 16,-2 9 50-16,-4 5 43 0,-6 6 24 15,-1 3 24-15,-4 4-4 0,0 2-19 0,-4 1-15 16,-1 4-16-16,-1 2 29 0,4 2-5 15,-3 2-19-15,4 1-42 0,-1 3-1 16,1 0-20-16,-1 1-32 0,2 0-27 16,-3 0-10-16,-1 5-31 0,2 3-49 0,-6 9 70 15,-1 3 80-15,-3 7 20 0,2 4 0 16,-1 1 1-16,3 2 0 0,4-1-1 16,4 0-21-16,0-1 21 0,6-3 0 15,3 0-1-15,1-3-2 0,3-2-13 16,0-2-34-16,-1-3-38 0,2-1-42 15,-1-4-41-15,2-1-71 0,-2-3-79 16,-1-3-120-16,2-3-120 0,-1-4-119 16,2 0-125-16</inkml:trace>
  <inkml:trace contextRef="#ctx0" brushRef="#br0" timeOffset="46366.41">27537 8443 362 0,'0'0'1054'0,"0"0"-489"16,0 0-63-16,0 0-64 0,0 0-60 0,0 0-82 15,0 0-69-15,0 0-61 0,0 0-49 16,0 0-45-16,-3-17-72 0,3 17-62 15,0 2-30-15,0 1-5 0,0-1-23 16,2 2-3-16,2 2 123 0,0 4-1 16,5-3-18-16,0 1 17 0,-1-2-11 0,7 1 13 15,1-3 3-15,4 0 19 0,5-3-20 16,1-1 1-16,2 0-2 0,-1-4 1 16,-1-3 27-16,-6 0-1 0,-4-4 38 15,-4 1 76-15,-6-1 37 0,-5-5-45 16,-1-1-25-16,-4 0 77 0,-8 1-2 15,-2-1-144-15,-5 2-40 0,0 3-15 16,-2 4-37-16,1 2-34 0,-1 4 15 16,1 2-19-16,3 0-99 0,-2 4-112 15,1 4-39-15,4 1-51 0,4 1-103 16,3-2-88-16,4 2-90 0,3-4-359 16</inkml:trace>
  <inkml:trace contextRef="#ctx0" brushRef="#br0" timeOffset="46733.74">27849 8317 2346 0,'0'0'786'15,"0"0"-340"-15,0 0-153 0,0 0-66 16,0 0-93-16,0 0-72 0,0 0-62 16,0 0-12-16,0 0-25 0,0 0-44 15,0 0-36-15,0 21 32 0,0-13 85 16,0-1 13-16,0 3-1 0,0-3-12 15,0-1-40-15,2-1-61 0,0-4-6 16,-1 0-7-16,3-1 56 0,-2 0 58 0,4-2 73 16,-2-4 6-16,3-1-3 0,5-3-76 15,-4-1 2-15,4-1 36 0,-1 1 56 16,-3 2-16-16,0-2-14 0,0 4-2 16,-1 0-30-16,1 0 8 0,-3 2-9 15,2-1-9-15,-1 2-22 0,-1 3-13 0,0 1-3 16,-2 0-15-16,-1 0-25 0,1 0-13 15,3 0 18-15,5 3 32 0,0 1 19 16,3 1 1-16,1 1-1 0,-4-1-3 16,3 2-91-16,0-1-54 0,1-1-48 15,1 1-36-15,6-3-68 0,2 2-144 16,2-5-204-16,-5 0-734 0</inkml:trace>
  <inkml:trace contextRef="#ctx0" brushRef="#br0" timeOffset="47232.68">28532 8224 282 0,'0'0'1978'16,"0"0"-1342"-16,0 0-258 0,0 0 0 16,0 0-73-16,0 0-107 0,-81-47-76 15,67 46-82-15,-1 0-40 0,-2 1-31 16,-1 2-12-16,1 4-10 0,3 6-29 16,-1 0-22-16,7 2-59 0,2 1 5 15,3 0-19-15,1 1-14 0,2-3-42 16,5 0 40-16,4-3 45 0,2-3 6 0,5-1 17 15,2-2 15-15,1-2 35 0,1-2-132 16,-1 0-43-16,1-2 81 0,-2-4 169 16,-4-2 90-16,0 0 189 0,-3-1 210 0,-1-1-106 15,0-2-53-15,-3-1 1 0,0 2-37 16,-4 0-8-16,0 5-16 0,-1 1-29 16,-2 4-62-16,0 1-66 0,0 0-46 15,0 0-45-15,0 0-22 0,0 4-52 16,0-2-31-16,0 5-67 0,5 5-41 15,2 6 172-15,1 5 19 0,3 6 0 16,2 1 21-16,-1 1-6 0,-1 3 1 16,4-2 3-16,-7 2-19 0,2-2-2 15,-4-1 0-15,-3-2-13 0,-3 2 2 16,0-2-2-16,-11-4 15 0,-5 3 0 16,-7-6 0-16,-6-1-23 0,-6-4-17 0,1-4-6 15,-3-6 2-15,7-3 44 0,4-4 33 16,6-2 32-16,7-6 19 0,3-5-32 15,2-4 33-15,3-3-85 0,4-4-55 0,1-4-84 16,6 0 71-16,6 1-19 0,4 4-96 16,7 1 29-16,0 4 63 0,5 3-10 15,-1-1-66-15,1 2-80 0,3 2-129 16,0 1-142-16,3-2-231 0,-11 2-565 16</inkml:trace>
  <inkml:trace contextRef="#ctx0" brushRef="#br0" timeOffset="47899.85">29385 8133 245 0,'0'0'1338'0,"0"0"-825"16,0 0-121-16,0 0-25 0,0 0-34 16,0 0-4-16,0 0-77 0,0 0-13 15,0 0-32-15,14-68-48 0,-19 66-38 16,0-3-38-16,-1 4-24 0,0 0-22 16,1 0-14-16,-4 1-23 0,-1 0-18 15,-5 0 16-15,-2 0-17 0,-6 1 4 16,1 6 3-16,-1-1-22 0,3 4 3 15,4-1 0-15,1 3-12 0,7-1-19 0,3 2-3 16,0 3 0-16,5 2 5 0,0 0-33 16,7 1-21-16,2-1 2 0,5 0-2 15,3-1-12-15,3-4-32 0,-1-4-20 16,3-3-27-16,1-3-64 0,3-3 11 16,3 0-16-16,-2-5-50 0,1-3-118 15,0-2 22-15,-4-1 169 0,-3-1 251 0,-2 3 130 16,-4-2 141-16,-4 1 64 0,-5 2 142 15,-2 2 34-15,-2 0-51 0,-2 2-26 16,0 3-43-16,0 1-99 0,0 0-84 16,-2 0-50-16,1 0-53 0,1 0-105 15,-3 0-9-15,3 0-56 0,0 1-15 16,0 1-16-16,0 0-25 0,3 3-26 16,2-2-1-16,4 3 108 0,3 3 27 15,5-3 13-15,5-1 47 0,5-1 4 16,1 0-10-16,6-4-10 0,-2 0 7 0,-1 0 11 15,-3-5-11-15,-6-2 30 0,-5-2 28 16,-6-1 65-16,-6-2 85 0,-2 2-77 16,-3-2-84-16,0 2-24 0,-5 1-24 15,-4-1-37-15,1 1-40 0,-6 0-24 16,-3 1-21-16,-3 2-41 0,-1 0-83 16,-2 5-66-16,0 1-116 0,1 1-114 15,5 6-57-15,1 2-70 0,4-1-144 0,5-2-387 16</inkml:trace>
  <inkml:trace contextRef="#ctx0" brushRef="#br0" timeOffset="48165.74">29994 7764 245 0,'0'0'2374'16,"0"0"-1870"-16,0 0-185 0,0 0 55 15,0 0-25-15,0 0-94 0,0 0-79 16,0 0-65-16,0 0-99 0,0 0-12 16,0 0-58-16,5-50-32 0,-4 55-40 0,1 3-28 15,0 5 158-15,4 5 16 0,0 5 5 16,0 2-2-16,-1 2-16 0,0-1 16 16,-1 3 18-16,5-3-37 0,-4 3-68 15,0-4-44-15,1 0-61 0,-1-2-97 16,0-2-139-16,0-3-87 0,0-4-195 15,-1-5-576-15</inkml:trace>
  <inkml:trace contextRef="#ctx0" brushRef="#br0" timeOffset="48448.93">30269 8001 2340 0,'0'0'964'0,"0"0"-595"0,0 0-17 15,0 0-21-15,0 0-120 0,0 0-140 16,0 0-71-16,0 0-9 0,0 0-38 15,0 0-39-15,0 0-35 0,-1 3-34 0,2 7 105 16,5 2 19-16,5 1-26 16,1 0 16-16,4 0 41 0,7-2 17 0,2 0 5 15,3-3 13-15,3-3 5 0,0-2 1 16,-2-3-10-16,-3 0 22 0,-5-6 21 16,-1-4 19-16,-9-2 68 0,1-3 21 15,-5-3 14-15,-3-4-86 0,1-1-52 0,-2 1-58 16,-3 1-49-16,0 5 37 0,0 3-37 15,0 1-67-15,0 1-65 0,0 3-51 16,-3 2-125-16,3-1-346 0,0 2-463 16,0 1-493-16</inkml:trace>
  <inkml:trace contextRef="#ctx0" brushRef="#br0" timeOffset="48965.82">30706 7903 1085 0,'0'0'1111'0,"0"0"-713"0,0 0-108 15,0 0-49-15,0 0-104 0,0 0-115 0,0 0-6 16,0 0 26-16,0 0 28 0,0 0-7 16,3 68-21-16,-1-56 5 0,-2-3-12 15,0 0-16-15,0-4-7 0,1-1 11 16,-1-3-8-16,0 1 14 0,0-2 6 16,2 0-35-16,-2 0 25 0,0-2 44 0,2-1 32 15,1-2 15-15,1-1-116 0,1-5 0 16,3-1-28-16,3-5 28 0,1-1 0 15,5-3 12-15,-2 3 27 0,-2 3 51 16,1 5-24-16,-3 2-41 0,-3 5 0 16,-1 1-25-16,-1 2-26 0,0 0-12 15,0 0-9-15,1 0-2 0,3 2 11 16,-1 5 19-16,2-2 15 0,4 1 2 16,-4 1 0-16,-2-1-1 0,-1 2-10 0,0-3-6 15,-2 0-9-15,-3 0 0 0,1 2 25 16,1-2-10-16,-3-3 13 0,1 2 4 15,-2-4 11-15,1 0 4 0,-1 0 37 16,1 0 49-16,-2 0 16 0,2-5 25 0,1-1 37 16,0-3-165-16,3-1-16 0,1-2-4 15,0 0-11-15,1 3-21 0,0 0-19 16,2 3 41-16,-1 0 12 0,-2 0 1 16,2 1 24-16,-1 3 2 0,1-1-27 15,-2 2 0-15,3 1-18 0,0 0-13 16,-1 0-9-16,5 1-16 0,0 5-18 15,3 4 21-15,2 1 15 0,4 3-30 16,1 2-90-16,-1-1-39 0,-4 1-104 16,-3-4-36-16,-5 1 16 0,-6-2-17 15,-2-4-64-15,-2 1-156 0,-1-3-159 0</inkml:trace>
  <inkml:trace contextRef="#ctx0" brushRef="#br0" timeOffset="49331.74">31594 7765 1773 0,'0'0'678'0,"0"0"-323"0,0 0-98 16,0 0 17-16,0 0-45 0,0 0-80 16,0 0-80-16,0 0-47 0,0 0-22 15,0 0-44-15,-3-20-16 0,3 20-22 16,-1 1-19-16,1 4 28 0,-3 1 73 15,-4 5 13-15,2 0-11 0,1 1 8 16,0 0-10-16,4-1-3 0,0 1-26 16,2 1 4-16,7-2 25 0,8 2 18 15,2 1 33-15,1 2 12 0,0-3 10 0,-1-1-13 16,-6-4-32-16,-6-2 1 0,-4-2 24 16,-3-4 20-16,0 2 15 0,0-2-13 15,-1 0 4-15,-1 0-26 0,0 0-40 16,-3 0-13-16,-1 1-13 0,-4 2 12 0,0-2 1 15,-8 3-65-15,-1-1-33 0,-6 1-28 16,-1-1-104-16,1 1-116 0,1 1-235 16,6-3-424-16,0 4-523 0</inkml:trace>
  <inkml:trace contextRef="#ctx0" brushRef="#br0" timeOffset="49932.94">31476 7832 1354 0,'0'0'1080'0,"0"0"-632"0,0 0-67 16,0 0-79-16,0 0-122 0,0 0-95 15,0 0-69-15,0 0-16 0,0 0-35 16,0 0-15-16,0 0 50 0,15 26 30 16,-12-19 2-16,-3 4-1 0,3 1-15 0,-3-1 0 15,2 2-14-15,1 0 1 0,-3-2 19 16,3 0-6-16,-3-2 0 0,3-3-15 15,-3 0 0-15,1-3 1 0,0-2 20 16,-1-1 3-16,0 0 38 0,0 0 34 16,3 0 31-16,-3-4 33 0,3-2 19 15,-1-2-73-15,-1-3-91 0,5-2-16 0,-1-4 24 16,4-3-24-16,1-2-18 0,5-3-28 16,-1 1 21-16,0 2-3 0,3 3 10 15,-2 2-7-15,-2 4 25 0,3 4 17 16,-1 0-17-16,2 3-3 0,2 1 2 15,2 2-33-15,4 0-10 0,0 2 17 0,1 1 14 16,3 0 1-16,-3 3-10 16,2 3-12-16,-1 2 6 0,-3 2 0 0,2 3-6 15,-3 2-12-15,-1 3 11 0,0 3 4 16,-2 2 19-16,-4-1-4 0,-3 1 1 16,-5-4-32-16,-3 1-37 0,-5-5-11 15,0-1 10-15,-2-2 31 0,-7-2-2 16,-2 2-42-16,0-5-64 0,-5 4-41 15,-2-4-72-15,-2 2-137 0,3-3-268 16,-8 0-706-16</inkml:trace>
  <inkml:trace contextRef="#ctx0" brushRef="#br0" timeOffset="56113.3">2983 7004 1290 0,'0'0'705'0,"0"0"-381"0,0 0-49 16,0 0 63-16,0 0-53 0,0 0-33 15,0 0-37-15,0 0-60 0,0 0-30 16,0 0-17-16,-55-62-27 0,54 62-28 16,1 0-22-16,0 0-29 0,0 1-2 0,0 0-12 15,0-1-29-15,0 2-24 16,0 2-61-16,0 6-34 0,1 4 30 0,3 10 130 15,2 6 26-15,1 6 2 0,-1 6-9 16,3 5 31-16,-1 0-17 0,4 3-31 16,1 3 40-16,1 1-41 0,1 2 2 0,-1 0 47 15,-1 2-18-15,0-2 45 0,-3-1-75 16,-1-3 11-16,-2-3 0 0,-1 0 9 16,1-1 15-16,-1-2-37 0,-1-3 16 15,3-3-16-15,2-4 0 0,-3-4-1 16,3-4-9-16,-1-2 7 0,2-2-15 15,-2-3-20-15,0-2-9 0,-1-2 9 16,-1-2-41-16,-4-2 35 0,2-2-41 16,-4-4-41-16,1-1-16 0,-2-5-36 15,0-1-46-15,0 0-13 0,1-3 60 16,-1-8 90-16,0-8-463 0,0 3-900 0</inkml:trace>
  <inkml:trace contextRef="#ctx0" brushRef="#br0" timeOffset="56846.31">3105 6985 1857 0,'0'0'370'0,"0"0"-179"16,0 0 89-16,0 0 58 0,0 0-31 15,0 0-307-15,92-64-45 0,-25 49 35 16,16-1-9-16,18-1 19 0,13 3-19 0,3 4-61 16,0 2 68-16,-4 2-30 0,-4 2 39 15,-7 2-23-15,-6 2 25 0,-2 0-34 16,0 0-212-16,-2 0 69 0,5 0-122 16,-1-4-66-16,-2 2-34 0,-6-2 192 15,-11 2-147-15,-13-2 55 0,-18 2 137 16,-16-2 49-16,-14 4 114 0,-9 0 75 15,-7 0 361-15,0 0 11 0,0 0-90 16,-1 0-97-16,-4 0-7 0,1 0-46 0,-4-1-61 16,2 1-24-16,-1-1 26 0,-1 0 19 15,0 1-23-15,2-3-19 0,2 3-52 16,-1 0-67-16,1 0-6 0,1 0-48 16,2 0-3-16,-1 4-22 0,-1-2-1 15,-1 4 27-15,0 3 30 0,-1 1 14 0,1 5-16 16,-2 5-7-16,2 7 23 0,-3 4-13 15,1 4 0-15,0 4-16 0,0 4 13 16,2 3-10-16,0 3 29 0,0 1 83 16,4 2-67-16,0 2 10 0,0 1 41 15,1 4 26-15,6 1-23 0,0 0-44 16,2 1 28-16,1-1-29 0,2-1-25 16,-1 1 0-16,-1-1 13 0,-1 0 32 0,-3-1-44 15,-2-3-1-15,-2-2 0 16,-2-3 22-16,0-4-22 0,-5-4 54 0,-1-7-54 15,2-8 0-15,-2-3 0 0,1-7 3 16,2-5 10-16,1-4 9 0,-1-4 7 0,2-3 40 16,-1-1 80-16,1 0 108 15,1 0-3-15,-3 0-47 0,2 0-15 0,-4 0-5 16,-1 0-53-16,-6-1-48 0,-11-1 5 16,-18-2-91-16,-22 2-6 0,-25 0-61 15,-22 2-24-15,-22 1 51 0,-13 8-11 16,-6 4 50-16,-3 1-44 0,7 1 44 15,10-2-11-15,11 2-34 0,14-6-31 16,10-3 12-16,9-1-79 0,9-4-42 16,0 0-161-16,5 2-69 0,1 0-189 15,6 2-88-15,17 0-422 0</inkml:trace>
  <inkml:trace contextRef="#ctx0" brushRef="#br0" timeOffset="57345.77">3703 6501 821 0,'0'0'991'0,"0"0"-575"0,0 0-61 15,0 0 6-15,0 0-134 0,0 0-227 16,0 0-157-16,0 0-167 0,0 0 130 16,0 0 194-16,32 77 145 0,-18-40 129 15,-3 8-155-15,-3 4-55 0,-1 3 99 16,-2 5-90-16,-5 1 54 0,1-2-44 15,0 1-80-15,2-1-2 0,3-2 0 0,0-2-1 16,4 1 22-16,0 0-22 0,2-2-155 16,-1 1-116-16,-2-4-73 0,0 1-140 15,-1-3-253-15,-2-16-243 0</inkml:trace>
  <inkml:trace contextRef="#ctx0" brushRef="#br0" timeOffset="57529.77">3971 7711 1267 0,'0'0'511'0,"0"0"-138"0,0 0 2 16,0 0 86-16,0 0-68 0,109-9-89 16,-50-4-83-16,20-4-137 0,13-2-68 15,15 0-16-15,7 1-16 0,1 2-106 16,-4 5 87-16,-3 3 23 0,-10 3-86 16,-9 1-51-16,-8 3 13 0,-10 0-100 15,-7-2-84-15,-3-1-35 0,-6 1-111 16,-6 0-164-16,-15-1-126 0</inkml:trace>
  <inkml:trace contextRef="#ctx0" brushRef="#br0" timeOffset="58228.74">2147 7499 346 0,'0'0'1789'15,"0"0"-1340"-15,0 0-94 0,0 0 111 16,0 0-35-16,0 0-129 0,0 0-57 16,0 0-47-16,0 0-84 0,0 0-114 0,0 0 0 15,-16-27-89-15,16 36-90 0,0 6 73 16,2 6 94-16,3 3 11 0,2 6-21 15,1 2 22-15,-1 1 25 0,0 2-6 16,1 0-1-16,0 1 7 0,-1-3-19 16,-1 2-6-16,1 0-90 0,-1-4-56 15,0-1-103-15,1-4-120 0,3-1-142 16,0-3-110-16,-3-9-520 0</inkml:trace>
  <inkml:trace contextRef="#ctx0" brushRef="#br0" timeOffset="58479.71">2246 7922 73 0,'0'0'1748'0,"0"0"-1138"0,0 0-265 15,0 0-27-15,0 0-34 0,85-65-75 16,-56 55-19-16,1 5-27 0,-1 3-62 0,-1 2-66 16,-2 0-35-16,-2 5 1 0,-1 4-1 15,0 2 19-15,-4 5-9 0,-3-2-10 16,-6 3 0-16,-3 0 13 15,-2 1 9-15,-5-2 18 0,0 1 13 0,-6 0-3 16,-12 1 3-16,-8 0 37 0,-10-2-90 16,-5-2-25-16,-1-3-162 0,3-3-67 15,5-4-83-15,7-3-102 0,6-1-84 16,4 0-192-16,3 0-512 0</inkml:trace>
  <inkml:trace contextRef="#ctx0" brushRef="#br0" timeOffset="59228.66">4467 8667 441 0,'0'0'600'16,"0"0"-225"-16,0 0-47 0,0 0 29 16,0 0-33-16,0 0-66 0,0 0-97 15,0 0-42-15,0 0-45 0,0 0-26 16,-50-25 22-16,44 23 20 0,2 1-1 0,1-2-35 15,-2 2-19-15,4 1-19 0,-2 0 16 16,3 0 3-16,-2 0-13 0,1 0-22 16,1 0-18-16,-1 5-22 0,-2 3 40 15,2 5 41-15,-1 2 19 0,2 5 29 16,0 3-42-16,6 0-15 0,2 0-32 16,3 3 1-16,1-2 2 0,1 2-1 15,3 1 1-15,-3-1 13 0,2 1-3 16,-2-1-10-16,-2-3-1 0,-1-1 20 15,-1-3 13-15,-3-2-7 0,-2-4-28 16,-3-3-66-16,1-4-60 0,-2-2-29 0,0-2-42 16,0-2-46-16,-3 0 24 0,-1-4 59 15,-5-6-315-15,1-5-217 0,0 2-372 16</inkml:trace>
  <inkml:trace contextRef="#ctx0" brushRef="#br0" timeOffset="59445.6">4470 8732 1226 0,'0'0'650'0,"0"0"-270"0,0 0-21 15,0 0 75-15,10-69-48 0,0 58-69 16,3 1-69-16,6 3-106 0,7 1-92 16,8 2-50-16,8 3-1 0,9 1 0 15,5 9 1-15,-3 4-32 0,1 5-5 16,-7 3 18-16,-8 5 0 0,-4 1 7 16,-10 3-11-16,-7-1 23 0,-5 1 20 0,-10 0 5 15,-3-1 6-15,-15 2 13 0,-8 0 34 16,-12 3-44-16,-9-2 9 0,-8-2-43 15,-1-1-115-15,-2-5-86 0,5-4-88 16,6-4-120-16,8-5-75 0,6-6-113 16,2-3-95-16,10-2-433 0</inkml:trace>
  <inkml:trace contextRef="#ctx0" brushRef="#br0" timeOffset="70908.2">7633 10792 159 0,'0'0'479'15,"0"0"-19"-15,0 0-27 0,0 0-125 16,0 0-71-16,0 0-3 0,0 0-27 0,0 0-11 15,0 0 1-15,0 0-5 0,2-21-7 16,-2 19 25-16,-2 1-26 0,1 0-17 16,-1 1-19-16,1-2-13 0,-2 2-16 15,1 0-38-15,1 0-81 0,-1 0-42 16,0 0 42-16,2 0 31 0,-1 0-12 16,1 0-19-16,0 0-1 0,0 0-2 15,0 0-22-15,0 0 3 0,0 0 7 16,0 0-4-16,0 0 6 0,0 0-11 15,0 0-8-15,0 0-5 0,0 0 0 16,0 0-1-16,0 0-1 0,0 0-11 0,0 0 3 16,0 0 6-16,0 0 4 0,0 0 8 15,0 0 14-15,0 0 11 0,0 0 2 16,0 0-1-16,0 0-9 0,0 0-4 16,0 2-28-16,0 2-16 0,0 3 44 0,1 4 16 15,1 4-13-15,1 2 12 16,0 4 1-16,0-1 32 0,-3 6 12 15,0 2 0-15,0 2-6 0,0 3-10 0,0-1-2 16,0 3-4-16,0 0-4 0,0-2-2 16,0 1 3-16,-1-2-17 15,-1-1 17-15,1-2-7 0,1 0-10 0,-3-4 1 16,3-1 0-16,-2-5 14 0,2-1-17 16,0-4-18-16,0-4 15 0,0 1-10 15,0-5 0-15,0 1 10 0,0-3-9 16,0-2 12-16,0-1 0 0,0 1 3 0,0-2 9 15,0 0-8-15,0 0 21 0,0 0-3 16,0 0-4-16,0 0 49 0,5 0 39 16,5-3 3-16,12-1-31 0,8-4-53 15,12 1-23-15,10-4 13 0,5 4-15 16,4-1-1-16,-3 2-1 0,-2 1-1 0,-6-1-37 16,-6 2-53-16,-4 2-32 0,-7-2-20 15,-4 2-37-15,-5-3-61 0,1 3-107 16,-7-2-99-16,-3 3-165 0,-5 0-744 15</inkml:trace>
  <inkml:trace contextRef="#ctx0" brushRef="#br0" timeOffset="72607.22">8704 11060 30 0,'0'0'1260'0,"0"0"-867"15,0 0-175-15,0 0-46 0,0 0 26 16,-76 12 19-16,70-9-72 0,6-3-77 16,0 1-65-16,0-1-1 0,0 0 14 15,0 0-16-15,0 1-19 0,4 0 19 16,2 3 13-16,4-1 38 0,3 2 17 0,4-2 22 15,4-1 12-15,6-2 7 0,8 0 19 16,8-1-36-16,7-6-72 0,8-1-20 16,4 1-94-16,1 0-56 0,-5 2-65 0,-8 4-84 15,-12 1-92-15,-17 0-376 0,-16 12-693 16</inkml:trace>
  <inkml:trace contextRef="#ctx0" brushRef="#br0" timeOffset="72736.83">8752 11325 143 0,'0'0'1399'0,"0"0"-892"0,0 0-238 16,0 0-126-16,0 0-124 0,0 0 7 15,119-31 13-15,-55 15-23 0,16-5-15 16,11-1-1-16,9 1-184 0,1-1-101 16,-25 9-411-16,29-4-665 0</inkml:trace>
  <inkml:trace contextRef="#ctx0" brushRef="#br0" timeOffset="74423.84">9946 10843 299 0,'0'0'1501'0,"0"0"-1053"0,0 0-196 16,0 0-19-16,0 0 37 0,0 0-11 15,0 0-43-15,0 0-70 0,0 0-57 16,0 0-29-16,-4-21-26 0,4 21-20 0,0 0-14 15,0 0-19-15,0 6 3 16,0 2 16-16,-3 5 38 0,2 3 12 0,-1 3 13 16,-1 0-31-16,-1 2-20 0,4 1-9 15,0 0-3-15,0 1-3 0,0 1-13 16,6 2 16-16,1-2 0 0,2 2 1 16,1-2-1-16,6 0-10 0,-2-2-40 15,6-3 15-15,0-1-3 0,1-4-6 0,2-4 7 16,3-3-8-16,1-2 8 0,2-5 24 15,1 0 13-15,5-8 1 0,1-3 12 16,-2-3 9-16,1-2-6 0,0-2 9 16,-7 0 25-16,0-2 38 0,-7-1-3 15,-5-4-22-15,-3 1-32 0,-6-3-2 16,-2-1 68-16,-5-4 34 0,0-1-1 16,0 0-46-16,-3 1-69 0,-3 2 7 15,2 5-21-15,-1 7-1 0,2 3-22 16,-1 4-68-16,0 1-68 0,4 4-47 15,0 4-76-15,0 2-153 0,1 0-290 0,6 0-601 16</inkml:trace>
  <inkml:trace contextRef="#ctx0" brushRef="#br0" timeOffset="74873.69">10689 10879 1042 0,'0'0'1184'16,"0"0"-632"-16,0 0-161 0,0 0-72 15,0 0-28-15,0 0-71 0,0 0-75 0,0 0-70 16,0 0-26-16,0 0-8 0,0 0-19 16,-5 17 2-16,4-7-2 0,-1 3-6 15,-1 0-4-15,0 1 0 0,2-2-12 16,-3 3-21-16,3-6-7 0,-1 1-9 15,1-3-4-15,-1-2-18 0,2-3-13 16,-1 0 1-16,1-1 7 0,0-1 26 16,0 0 23-16,0 0 15 0,0 0 28 0,0-5 61 15,0-6-43-15,1-3-17 0,4-3 8 16,0-2 0-16,1-2 29 0,1 2 14 16,3 0-36-16,2 1 12 0,2 0-7 15,6 1-12-15,2-1-15 0,4 3 5 16,4-1 10-16,1 2-18 0,2 4-19 15,-3 1-3-15,2 5-28 0,-3 3-9 0,-2 1 6 16,-3 2 34-16,-1 7 13 0,-5 5-13 16,-1 2-40-16,-7 3-22 0,-4 2-28 15,-6 2-3-15,0 1-185 0,-6 1 215 16,-4-1 63-16,-2 1-239 0,2-2-234 16,5-2-147-16,2-5-390 0,10 1-518 0</inkml:trace>
  <inkml:trace contextRef="#ctx0" brushRef="#br0" timeOffset="75256.89">11733 10703 1793 0,'0'0'603'0,"0"0"-242"15,0 0-46-15,0 0 27 0,0 0-108 0,0 0-104 16,0 0-55-16,-86-54-18 0,66 54-10 15,0 0-9-15,1 0-38 0,4 2-14 16,1 4-17-16,1 2-1 0,0 1 4 16,3 4-38-16,0-1-3 0,1 3-1 15,1-1-6-15,5 2-12 0,3-1 11 16,0 1 7-16,4-1 13 0,6 2 57 16,3 0 26-16,4-1 31 0,1-1 26 15,2 0 5-15,1-1-21 0,1-1-13 16,0 0-7-16,-1-2 16 0,-3 1-6 15,-4 1 9-15,-5-2 21 0,-5 0-17 0,-4 0 24 16,0 1-13-16,-9 0-13 0,-6-1-9 16,-4-1-28-16,-6 1-31 0,1-5-10 15,-2-2-21-15,3-3-34 0,-2-1-29 16,4 0-30-16,1-6-62 0,2-4-66 16,1 3 4-16,7-1-74 0,1 1-77 15,4 0-222-15,3 3-643 0</inkml:trace>
  <inkml:trace contextRef="#ctx0" brushRef="#br0" timeOffset="75590.16">11944 10798 1950 0,'0'0'699'0,"0"0"-268"0,0 0-58 0,0 0-63 15,0 0-99-15,0 0-69 0,0 0-67 16,0 0-36-16,0 0-39 0,0 0-37 15,0 0 2-15,-22 26 7 0,19-13 6 16,3 2 1-16,0 0 2 0,8 0 6 0,4-1 11 16,3 0 2-16,6-3 0 0,4 1 2 15,0-3 20-15,5-1-6 16,2-4-14-16,3-3 14 0,0-1 5 0,3-3 7 16,-2-6 13-16,-2-2 24 0,-3-5 25 15,-6 1 90-15,-5-3-10 0,-6-3-69 16,-6 1-33-16,-2-3-16 0,-6 5-49 15,0 0 15-15,-6 6-6 0,-4 0-12 16,0 3-110-16,-3 4-81 0,0 1-77 16,3 4-151-16,-1 0-271 0,2 5-290 15,3 0-336-15</inkml:trace>
  <inkml:trace contextRef="#ctx0" brushRef="#br0" timeOffset="75802.17">12438 10867 1573 0,'0'0'743'0,"0"0"-339"0,0 0-198 16,0 0-65-16,0 0 99 0,0 0 39 0,0 0-80 15,0 0-54-15,7 79-12 0,-7-58-37 16,0-1-21-16,0 3-13 0,0 2-15 16,0-1-35-16,2 2-12 0,1 0 0 15,3-2 0-15,-1-1-76 0,1-2-43 16,-3-2-19-16,-2-5-44 0,-1-1-99 15,0-4-117-15,-3-3-23 0,-4 0 31 0,0-6-223 16,1 0-509-16</inkml:trace>
  <inkml:trace contextRef="#ctx0" brushRef="#br0" timeOffset="76023.28">12339 10933 1145 0,'0'0'1051'0,"0"0"-682"15,0 0-40-15,-7-71 58 0,7 52-63 16,7 2-40-16,3 3-57 0,4 1-37 0,8 1-51 15,4 2-49-15,5 1-25 0,7 3-37 16,6 1-10-16,3 3-18 0,-1 2 37 16,-3 4 12-16,-5 8-34 0,-5-1-15 15,-9 5-25-15,-4-1-30 0,-8 3-7 16,-5 0-6-16,-7 0 9 0,-4 3 32 16,-14-1 24-16,-8 0 2 0,-7 3-38 15,-6-2-144-15,-2-1-181 0,0-1-200 0,7-1-197 16,11-6-633-16</inkml:trace>
  <inkml:trace contextRef="#ctx0" brushRef="#br0" timeOffset="76473.75">12706 10894 1981 0,'0'0'677'15,"0"0"-247"-15,0 0-50 0,0 0-45 16,0 0-61-16,0 0-59 0,0 0-53 15,0 0-57-15,0 0-96 0,0 0-9 16,0 0-96-16,23 9 96 0,-21 14 6 16,3 3-2-16,-2 2 14 0,3 1-6 0,1-2 4 15,1-3-5-15,0-1-11 0,-2-2-18 16,-3-4-35-16,0-3-52 0,0-4-51 16,-3-1-1-16,0-3-31 0,0-4-46 15,0-2-55-15,0 0 2 0,-6-1 223 16,0-10 28-16,-5-2-108 0,0-5-66 15,0-5 65-15,-3-5 16 0,0-3-186 16,2-2 289-16,3-1 26 0,2 2 208 16,4 2 32-16,1 2 34 0,2 3-1 15,3 5 25-15,3 1-56 0,4 2-12 16,0 1-60-16,0 4-2 0,3 1 3 16,2 2-22-16,2 2-47 0,9 0-60 0,7 3-42 15,7 3-30-15,5 1 2 0,1 3 28 16,-1 6 24-16,-8 2-2 0,-9 3-22 15,-8 3-15-15,-11 1-44 0,-8 2-6 16,-1 2 31-16,-13 0 24 0,-9 2 10 0,-1-1 0 16,-5 0-6-16,0-3-131 15,2 1-148-15,0-1-180 0,5-2-197 0,2-5-130 16,7-1-620-16</inkml:trace>
  <inkml:trace contextRef="#ctx0" brushRef="#br0" timeOffset="76805.83">13284 10849 2155 0,'0'0'711'0,"0"0"-168"15,0 0-65-15,0 0-108 0,0 0-113 16,0 0-75-16,0 0-37 0,0 0-66 16,0 0-60-16,0 0-19 0,-23-27-55 15,21 31-34-15,-3 5 24 0,5 0 25 0,0 5-6 16,0-1 6-16,7 0 37 0,3 0 3 15,5-3-16-15,3-2-18 0,4-1 4 16,4-1 6-16,0-5 24 0,3-1 15 16,0 0 10-16,-1-7 12 0,-3-1 37 15,-5-6 12-15,-4-4-6 0,-5-6-6 16,-4-3-19-16,-7-5-52 0,0 1-1 16,-7 0-2-16,-6 5 61 0,0 7-36 15,-4 2-25-15,1 7-14 0,0 2-28 16,-4 6-66-16,0 2-85 0,-2 2-51 15,2 10-67-15,4 5-136 0,5 1-219 16,5 1-43-16,6-6-603 0</inkml:trace>
  <inkml:trace contextRef="#ctx0" brushRef="#br0" timeOffset="77056.28">13605 10776 1282 0,'0'0'754'15,"0"0"-262"-15,0 0-150 0,0 0-159 16,0 0-10-16,0 0 2 0,0 0-32 15,0 0-26-15,88 32-6 0,-79-23-11 16,-2 0-27-16,-4 2-33 0,-1 1-15 16,-2 1-9-16,0 3-3 0,-3-2-11 15,-2-3-1-15,0 1-1 0,0-5-3 16,2-1-1-16,0-2 1 0,3-3 3 16,0-1 1-16,0 0 79 0,0 0 116 15,0-5 61-15,5-8-106 0,3-4-151 16,10-5-65-16,3-5-80 0,10-3-22 0,3-2-23 15,5 2-61-15,-3-1-160 0,-1 0-119 16,-8 3-99-16,-7 7-505 0</inkml:trace>
  <inkml:trace contextRef="#ctx0" brushRef="#br0" timeOffset="77271.37">14119 10360 427 0,'0'0'2030'0,"0"0"-1357"0,0 0-281 15,0 0-57-15,0 0-87 0,0 0-117 16,0 0-75-16,0 0-54 0,0 0 11 16,0 0 21-16,-8 62 3 0,13-34 16 15,3 4-19-15,2 3-16 0,5 1-17 16,1 0 0-16,2 0 11 0,-2-1-12 16,1-3 1-16,-5-2-1 0,-3-5-84 15,-6-3-118-15,-3-4-105 0,0-4-177 0,-11-2-182 16,4-3-149-16,-4-2-884 0</inkml:trace>
  <inkml:trace contextRef="#ctx0" brushRef="#br0" timeOffset="77723.19">14181 10754 1102 0,'0'0'823'15,"0"0"-385"-15,0 0-144 0,0 0-31 16,0 0-134-16,0 0-116 0,108-63-13 16,-75 51-13-16,1 2 13 0,-3 1-23 15,-3 1-131-15,-3 2-39 0,-2 2 6 16,-6 1 25-16,0 3 17 0,-6 0 15 15,-5 2 29-15,-4 1 101 0,0 2 42 16,-2-2 101-16,0 1 42 0,0 0 41 16,1-3-4-16,-1 0 7 0,0-1 33 0,0 0 5 15,4 0-1-15,-2 0-40 0,2 0-28 16,5 0-24-16,3-2-88 0,3-3-48 16,1-1-14-16,1-1-8 0,-3-1-16 15,-5 0-10-15,-1 2 10 0,-4 0 12 16,-2-1 22-16,-2 1-19 0,0 1-1 15,0-2-12-15,-2 2 9 0,-4 0-11 0,-4 2-3 16,-1 1-56-16,-5 2 10 16,-4 0 18-16,-2 2 3 0,0 6 9 0,1 2 18 15,2 1 1-15,6-1 0 0,3 3 0 16,0 1-24-16,7 3-1 0,2 1 9 16,1 2 13-16,3 1 3 0,8 1 19 0,3 0 6 15,5-3-10-15,3 0 1 0,4-2 21 16,1-4 6-16,3-4 0 0,1-4-11 15,0-2-32-15,-2-3-52 0,4-4-22 16,-1-8-23-16,3-3-27 0,3-6-79 16,1-6-90-16,0-6-90 0,0-5-184 15,1-7-69-15,-11 9-730 0</inkml:trace>
  <inkml:trace contextRef="#ctx0" brushRef="#br0" timeOffset="78072.84">15146 10383 726 0,'0'0'1371'0,"0"0"-915"15,0 0-57-15,0 0-27 0,1-68-26 16,-1 58-63-16,0 1-38 0,-1 3-46 0,1 5-35 15,-2 0-53-15,1 1-111 0,1 1-25 16,-4 10-86-16,-3 6 91 0,-2 4 20 16,0 8 4-16,-2 1 23 0,4 4 1 15,-1-1-6-15,4 1-19 0,1-2 18 0,0-1-5 16,3-2-13-16,0-1 0 0,0-4 16 16,0-4-7-16,3 0-11 0,0-5 1 15,1-4 16-15,-4-4-18 0,3-4-16 16,-3 0 16-16,0-3 6 0,0 0 56 15,0-8 51-15,-6-6-24 0,-1-6-80 16,-7-8-9-16,-4-4-12 0,-6-3 12 16,-2 0-43-16,0 7-21 0,-3 7 15 15,2 7 9-15,4 5 34 0,-2 7 6 16,2 2 11-16,3 1-11 0,1 9-25 16,2 2-6-16,6 5 4 0,-1 2 8 15,8 2-5-15,2 3 1 0,2 0 23 16,12 1 49-16,5 1-2 0,12-3-14 0,10-1 7 15,10-3 6-15,8-2-46 0,10-7-94 16,2-4-128-16,3-4-144 0,-4-2-300 0,-19 0-356 16,18-14-791-16</inkml:trace>
  <inkml:trace contextRef="#ctx0" brushRef="#br0" timeOffset="78755.23">16419 10290 277 0,'0'0'1865'0,"0"0"-1347"16,0 0-181-16,0 0-1 0,0 0-9 15,0 0-37-15,0 0 8 0,0 0-66 16,0 0-108-16,0 0-59 0,0 0-45 15,-45-30-20-15,43 42 0 0,1 10 28 0,-5 4 27 16,2 7-18-16,1 1-19 0,0 5 7 16,2-1-4-16,1 2-20 0,0 2-1 15,1-1 3-15,5-2 9 0,1 0-12 16,2-1-9-16,-2-5-160 0,5-2-69 0,0-3-97 16,2-5-125-16,6-4-170 15,3-4-86-15,-4-7-687 0</inkml:trace>
  <inkml:trace contextRef="#ctx0" brushRef="#br0" timeOffset="79105.59">16685 10807 1471 0,'0'0'984'0,"0"0"-481"0,0 0-30 15,0 0-94-15,0 0-64 0,0 0-106 16,0 0-57-16,-16-71-54 0,29 58-36 16,5-2-31-16,3-1-31 0,7-2-18 0,0 1 3 15,-2 2 15-15,-4-1 18 0,-2 2-18 16,-7 2-32-16,-1-4-24 0,-4 3-15 15,-2 0-9-15,-1 1-10 0,-4 1 53 16,-1 5 37-16,0 1 25 0,-1 2 19 16,-7 3 0-16,-5-2-44 0,-5 2-34 15,-7 0 31-15,-5 5 1 0,-5 1 2 0,1 6 0 16,0-1 23-16,4 1 17 0,7 1-21 16,7-2-19-16,3 1-28 15,8-2 0-15,3 3 12 0,2 0 4 16,2 1 10-16,9 3 1 0,2 0-1 0,3-3 0 15,6 1-26-15,-1-3 3 0,5-3-31 0,-3-3-41 16,2-2-16-16,1-4-16 0,2 0-34 16,4-4-78-16,6-5-151 0,5-4-74 15,0-1-100-15,3-1-155 0,-6-2 14 16,-3-1 50-16</inkml:trace>
  <inkml:trace contextRef="#ctx0" brushRef="#br0" timeOffset="79771.64">17165 10585 279 0,'0'0'1115'15,"0"0"-501"-15,0 0-199 0,0 0-54 16,0 0 31-16,0 0-48 0,0 0-38 15,0 0 9-15,0 0-26 0,0 0-57 16,-36-63-42-16,35 63-71 0,1 0-67 0,0 0-36 16,0 0-16-16,0 2-3 0,0 4 3 15,-2 0 18-15,2 5 13 0,-3-1-7 16,0 0-22-16,2 1 0 0,-1-4 0 16,1 2-2-16,0-3-33 0,1-3-44 15,0 1-24-15,0-3-37 0,0-1 12 16,0 0 49-16,0 0 77 0,2 0 21 0,4-6 63 15,5-3-38-15,1-2-31 0,1-4 1 16,0 2 2-16,-1 1 34 0,-2 0 34 16,0 4-25-16,-4 2-15 0,0 2-31 15,-5 2 0-15,3 2-15 0,-4 0-40 16,3 0-18-16,3 0 0 0,1 2 24 16,3 3 32-16,1 2 2 0,1-1-31 15,4 3-30-15,1-1-25 0,2-2-38 16,6 1-68-16,1-2-63 0,1-3-85 15,6 1-82-15,2-3-29 0,2 0 51 0,5-6 12 16,-2-4-51-16,-1 2 78 0,-7-3 211 16,-6 1 144-16,-7-2 6 0,-9 2 205 15,-7 0 94-15,-3-1 117 0,-2-2-8 16,-9 2-47-16,-4-1-21 0,1-1-18 0,-2 2-12 16,2 2-1-16,-1 1-51 15,2 4-85-15,0 2-62 0,0 2-49 16,-1 0-62-16,-2 6 0 0,3 3-16 15,-3 3 13-15,6-1-9 0,1 2 11 0,-1 0-2 16,6-1-12-16,1-2-1 0,2 0-27 16,1-1-37-16,0-1-35 0,4 1-18 15,3-4 21-15,5-1 37 0,2-1 50 16,3-3 25-16,-1 0 31 0,3-2 22 16,1 0 69-16,-2-2-11 0,-3 1-8 0,1 3-8 15,0 0-21-15,-1 0-24 16,2 2-10-16,-1 4 24 0,-1 0 13 0,-1 4-10 15,-3-2-18-15,-4 4-12 0,-3 2-13 16,-1 6 4-16,-3 1 8 0,-3 8 16 16,-11 1 12-16,-3 5-27 0,-5 0-10 15,-1-2-27-15,-2-2-9 0,0-2-31 0,0-5-39 16,2-3-31-16,4-6-24 0,2-3-66 16,5-6-12-16,0-5-33 0,3-1 26 15,2-6 8-15,1-7-76 16,4-5-111-16,0 1-310 0,7-22-858 0</inkml:trace>
  <inkml:trace contextRef="#ctx0" brushRef="#br0" timeOffset="80321.61">17848 10198 1990 0,'0'0'634'0,"0"0"-232"0,0 0 39 16,0 0-2-16,0 0-69 0,0 0-82 0,4-67-63 15,-2 66-72-15,-1 1-86 16,-1 0-67-16,2 7-56 0,-1 7-45 0,2 9 86 15,0 6 15-15,0 3 12 0,0 5 3 0,-2 1-15 16,1-2-1-16,-1-2-20 16,2 0-28-16,1-2-10 0,1-3-33 0,0-4-10 15,1 0-43-15,2-4-42 0,0-6 18 16,-1-4 31-16,3-3 5 0,3-5 56 16,3-3 77-16,6-7 63 0,7-5-3 15,4-6 6-15,3-4-13 0,1-3-15 16,3-3-35-16,-3 1-2 0,-4-2 11 15,-6 0 10-15,-4-1-22 0,-7-1-15 16,-6 3-79-16,-7 2 27 0,-3 4 67 16,0 3 29-16,-3 1 71 0,-3 4-28 15,-1 1-20-15,1 2 19 0,2 1-8 0,-1 4 18 16,2 2 2-16,1 1-27 0,1 3-37 16,-1 0-19-16,-1 3-31 0,-3 6 6 15,-1 4 22-15,-1 4 3 0,-1 3 11 16,3 3 11-16,5 3-22 0,1 1 1 0,0 3 0 15,6 1 1-15,4-2 1 0,1 0 28 16,2-4-12-16,1-1-7 0,0-6 7 16,-3-4-1-16,3-3 4 0,-3-4-22 15,1-4 1-15,0-2 23 0,3-1 32 16,3-1 27-16,4-8-12 0,0 1-4 16,2-2-40-16,0 2-27 0,-4 0-2 15,-2 3-10-15,1 0-16 0,-2 2-15 16,2 2 9-16,2 1 0 0,1 0-33 15,5 5-26-15,5 1-33 0,5 2-82 0,4 1-128 16,2-1-160-16,3 1-129 0,-13-3-95 16,20 3-682-16</inkml:trace>
  <inkml:trace contextRef="#ctx0" brushRef="#br0" timeOffset="98632.21">11974 13983 147 0,'0'0'411'0,"0"0"-72"15,0 0-75-15,0 0 42 0,0 0-23 0,0 0-14 16,0 0-6-16,0 0-43 0,0 0-24 15,0 0-48-15,-13-61-51 0,10 60-78 16,-1-2-19-16,4 1 279 0,-3 1-114 16,2 1-101-16,-1-1 28 0,1 1 19 15,-1 0-14-15,1 0-97 0,-2 0-18 16,-7 5-64-16,1 6 40 0,-7 6 42 16,-5 5 23-16,-4 5-6 0,1 3-15 15,-3 1-1-15,3 1 20 0,-2 1-21 16,3 0-2-16,3-2 2 0,1-1 0 15,1 0 2-15,2-1 0 0,0-3-2 0,3 0-18 16,0-2-23-16,3 0-13 0,1-1-25 16,5-4-36-16,2 1-51 0,2-4-67 15,0-3-50-15,5-3 2 0,2-2 42 16,3-5-60-16,3-3-16 0,0-3 132 16,6-10-106-16,-6 3-210 0,11-17-101 0</inkml:trace>
  <inkml:trace contextRef="#ctx0" brushRef="#br0" timeOffset="98852.53">11913 13950 1167 0,'0'0'764'16,"0"0"-261"-16,0 0-116 0,0 0-12 15,0 0-41-15,0 0-81 0,3-68-89 16,-3 68-80-16,0 0-84 0,3 0-19 16,6 0-84-16,7 9 46 0,4 1 45 15,6 5 9-15,3 3-7 0,1 5 10 0,0 0 2 16,-1 2 20-16,0 2-19 0,-2 3 79 15,-1 2-60-15,-3-1-22 0,-1 0-23 16,-2 0-21-16,-1-3 6 0,-2-2-6 16,0-2-22-16,-5-2-86 0,0-2-70 15,-4-4-62-15,-2-2-60 0,-5-2-11 16,-1-3-85-16,0-4-269 0</inkml:trace>
  <inkml:trace contextRef="#ctx0" brushRef="#br0" timeOffset="99031.64">11723 14302 1881 0,'0'0'573'0,"0"0"-302"15,0 0-126-15,0 0-23 0,0 0-19 16,0 0-68-16,0 0-26 0,123-54-9 16,-60 46-1-16,9-2-1 0,2 2 1 0,1 1-14 15,-5 2-116-15,-5 1-43 0,-3 3-6 16,-6 1-146-16,-18 0-375 0,11 0-907 0</inkml:trace>
  <inkml:trace contextRef="#ctx0" brushRef="#br0" timeOffset="99498.59">12520 14054 1425 0,'0'0'1418'0,"0"0"-1024"15,0 0-225-15,0 0 79 0,0 0 45 16,0 0-117-16,0 0-176 0,0 0-19 16,0 0-79-16,0 0-8 0,0 0 27 15,-14-4 79-15,18 21 0 0,-1 2 2 0,-1 3 36 16,-1 2-24-16,-1 0-14 0,0 2-3 16,0-2-12-16,0-1-52 0,0-1-30 15,0-3 14-15,0-5-2 0,0 1-17 16,0-6-35-16,0-3-26 0,0-3-6 15,0-2 11-15,0-1 158 0,0 0 52 0,0-9-20 16,-3-3-32-16,0-4 0 0,0-6 10 16,3-1 10-16,-1-2 73 0,1 1 38 15,0 1 32-15,0 3-7 0,0 1 18 16,0 3-60-16,0 4-19 0,0 0 2 16,1 3 19-16,2 1-6 0,2 5-4 15,2-1-37-15,1 0-69 0,8 1-25 16,4 2-37-16,9 1 21 0,4 0 13 15,3 6-3-15,5 3 6 0,-2 5 6 16,0 0 17-16,-2 2-23 0,2 2-39 0,-5 0-20 16,-3 2-36-16,-4-2-9 0,-7-2-61 15,-1 1-84-15,-7-2-21 0,-4-2-43 16,-1 0-4-16,-4-4-145 0,-1-2-200 16,-2-4-379-16</inkml:trace>
  <inkml:trace contextRef="#ctx0" brushRef="#br0" timeOffset="99692.57">13076 13924 1960 0,'0'0'673'0,"0"0"-326"15,0 0-75-15,0 0 78 0,0 0-28 16,0 0-80-16,0 0-115 0,0 0-127 16,0 0-15-16,0 0-69 0,0 0 84 0,-5-30 12 15,18 52 26-15,-2 4-10 0,1 4 9 16,-4-1-12-16,0 2-25 0,-4-1-13 15,-1-1-83-15,0 0-54 0,-3-2-55 16,0-3-101-16,1-1-140 0,-1 1-100 16,0-9-144-16,0 3-964 0</inkml:trace>
  <inkml:trace contextRef="#ctx0" brushRef="#br0" timeOffset="100114.76">13391 13980 2302 0,'0'0'578'0,"0"0"-283"0,0 0 1 0,0 0 83 16,0 0-68-16,0 0-161 0,0 0-150 15,0 0-56-15,0 0-22 0,0 0 66 16,0 0 12-16,-9 4 28 0,13 21-10 16,-1 2-17-16,0 2-1 0,0-1-1 15,-3-1-70-15,0-2-43 0,0-1-24 16,-1-2-54-16,-2-3-62 0,-2-4-113 15,2-1-50-15,-1-7 64 0,1-2-65 16,2-5-125-16,1 0 172 0,0-6 146 16,0-9 225-16,0-3 140 0,4-3 33 15,-1-4-7-15,-2-1 156 0,1 0 42 0,-2-2 41 16,0 3-17-16,0-1-102 0,0 3-40 16,0 2-16-16,0 5-2 0,0 0-30 15,4 5-53-15,2 3-35 0,3 1-57 16,1 3-53-16,1 3-3 0,2 1-59 15,6 1-1-15,1 7 28 0,3 3 35 16,0 4 32-16,0 2-1 0,2 1-31 0,-3 2-9 16,1-1 7-16,0 1-24 15,-2-1-110-15,-2-1-37 0,1-1-17 0,-4-3-29 16,1-1-94-16,-1-3-67 0,-3-1-82 16,-1-5-513-16</inkml:trace>
  <inkml:trace contextRef="#ctx0" brushRef="#br0" timeOffset="100348.19">13807 13860 1903 0,'0'0'777'0,"0"0"-417"16,0 0-114-16,0 0 72 0,0 0-24 16,0 0-80-16,0-69-49 0,0 67-19 15,0 2-63-15,0 0-83 0,0 0-12 16,3 7-62-16,-3 5 36 0,4 6 38 0,1 4-1 15,-2 4-2-15,-2 2 2 0,3 0-1 16,-4 1-29-16,0-2-68 0,0 0-48 16,0 0-4-16,0-2-66 0,0-2-174 15,0-2-208-15,0-4-41 0,0 1-784 0</inkml:trace>
  <inkml:trace contextRef="#ctx0" brushRef="#br0" timeOffset="100592.23">14018 13900 1322 0,'0'0'1069'0,"0"0"-734"0,0 0-39 15,0 0 109-15,0 0-25 0,0 0-118 16,0 0-147-16,0 0-115 0,0 0-21 0,0 0-29 16,0 0 50-16,12 4 65 0,-4 16-15 15,0 2 6-15,1 1-6 0,-2 1-7 16,-1-1-3-16,1 1-15 0,-1-2-9 15,-1 1-15-15,1-1-1 0,-1-3-25 16,-2-1-43-16,0-1-60 0,-3-4-88 16,0-1-64-16,0-5-75 0,0-3-64 15,0-4 24-15,0 0-32 0,0-1-194 16,0-13-775-16</inkml:trace>
  <inkml:trace contextRef="#ctx0" brushRef="#br0" timeOffset="100758.84">14136 14005 1349 0,'0'0'651'0,"0"0"-382"15,0 0 47-15,-12-66 32 0,12 43-21 16,2 3-79-16,6-1-128 0,4 3-31 16,5 3-23-16,1 0-3 0,3 6-35 15,1-1-24-15,1 5-4 0,-1 3-19 0,0 1 0 16,1 1 6-16,-4 0-53 0,0 0-152 16,0 3-75-16,-6 2-91 0,-2 2 0 15,-4 1-150-15,-5-4-465 0</inkml:trace>
  <inkml:trace contextRef="#ctx0" brushRef="#br0" timeOffset="100908.22">14221 13957 825 0,'0'0'697'0,"0"0"-430"0,0 0-112 16,0 0 73-16,0 0-109 0,0 0-119 15,0 0-27-15,0 0-11 0,96-29-63 16,-70 29-42-16,-1 0-110 0,-5 0-186 15,-4 4-294-15</inkml:trace>
  <inkml:trace contextRef="#ctx0" brushRef="#br0" timeOffset="101064.77">14190 14145 665 0,'0'0'616'0,"0"0"-212"0,0 0-5 16,0 0-243-16,0 0-118 0,0 0-38 15,0 0 0-15,80-12 10 0,-47 4-10 0,4-1-3 16,-1 0-192-16,0-2-178 0,-8 1-372 16</inkml:trace>
  <inkml:trace contextRef="#ctx0" brushRef="#br0" timeOffset="101273.22">14643 13808 248 0,'0'0'2363'0,"0"0"-1785"16,0 0-338-16,0 0 4 0,0 0 5 16,0 0-117-16,0 0-132 0,0 0-60 15,0 0 60-15,90 3 37 0,-63 16-11 16,3 3-26-16,-1 0 13 0,1 0-13 0,-2 0-89 16,-4 0-2-16,-1-2-107 0,-7 0-37 15,-2-4-106-15,-4 2-102 0,-4-3 13 16,-3-7-298-16,0 3-584 0</inkml:trace>
  <inkml:trace contextRef="#ctx0" brushRef="#br0" timeOffset="101462.61">14940 13846 2077 0,'0'0'647'0,"0"0"-249"16,0 0-31-16,0 0 31 0,0 0-65 15,0 0-128-15,0 0-115 0,0 0-90 16,0 0-77-16,0 0 52 0,0 0 25 15,-45 15 19-15,32 11-7 0,0 2 5 0,-1 3-17 16,2 0-56-16,1 1-53 0,1 2-21 16,0 0-40-16,2 1-113 0,-1 0-107 15,0-2-100-15,0-1-30 0,2-5-511 0</inkml:trace>
  <inkml:trace contextRef="#ctx0" brushRef="#br0" timeOffset="102047.25">15755 13568 124 0,'0'0'2432'0,"0"0"-1888"16,0 0-187-16,0 0 10 0,0 0 7 15,0 0-85-15,0 0-70 0,0 0-100 0,0 0-69 16,0 0-50-16,0 0-26 0,-12-32-45 16,12 46 37-16,-2 5 34 0,1 7 2 15,-1 2-1-15,2 3 11 0,0 2-9 16,3 2-3-16,5-2 0 0,1 2 12 16,0-1-12-16,1-3-18 0,-1-4-41 15,-2-1-45-15,-3-6-88 0,-1-2-91 16,0-5-60-16,-3-3-63 0,0-2-35 15,0-4 3-15,0-4-162 0,0 0-635 16</inkml:trace>
  <inkml:trace contextRef="#ctx0" brushRef="#br0" timeOffset="102236.53">15790 13639 1387 0,'0'0'719'0,"0"0"-315"15,0 0-69-15,0 0 66 0,-7-80-42 16,7 65-78-16,0 3-42 0,9 0-27 0,1-1-79 15,4 2-90-15,4-1-43 0,3 0-27 16,9 4-7-16,1-2-1 0,2 5 4 16,1 2 16-16,-2 3 12 0,-3 0-25 15,-3 1-121-15,-2 4-87 0,-3 2-89 16,-1 3-113-16,-4 0-102 0,-4-2-104 16,-4 3-689-16</inkml:trace>
  <inkml:trace contextRef="#ctx0" brushRef="#br0" timeOffset="102408.28">15904 13667 2153 0,'0'0'646'0,"0"0"-392"0,0 0-193 16,0 0-58-16,0 0 51 0,0 0-54 16,59-69-22-16,-42 66 0 0,3 0-10 15,2 3 9-15,4 0 20 0,2 0 1 16,2 6-88-16,-3 1-119 0,-1 2-84 0,-4 0-232 15,-8-1-629-15</inkml:trace>
  <inkml:trace contextRef="#ctx0" brushRef="#br0" timeOffset="102573.15">15825 13944 398 0,'0'0'1690'15,"0"0"-1227"-15,0 0-205 0,0 0 149 16,0 0-70-16,0 0-175 0,0 0-126 15,92-22-36-15,-39 10-22 0,9-1-42 16,6 2-84-16,4-1-75 0,-4 2-94 16,-3 1-85-16,-19 1-282 0,7-2-756 0</inkml:trace>
  <inkml:trace contextRef="#ctx0" brushRef="#br0" timeOffset="102787.43">16727 13569 1967 0,'0'0'1528'0,"0"0"-1083"15,0 0-125-15,0 0-72 0,0 0-134 16,13-73-27-16,-9 66-81 0,-1 3-6 16,-1 4-59-16,-1 0-12 0,-1 0-6 15,3 5-152-15,-2 7-66 0,-1 2-48 16,0 7-121-16,0 2-115 0,0-4-178 15,0 13-1084-15</inkml:trace>
  <inkml:trace contextRef="#ctx0" brushRef="#br0" timeOffset="102913.81">16727 13916 1193 0,'0'0'986'16,"0"0"-662"-16,0 0 4 0,0 0 28 16,0 0-2-16,0 0-86 0,0 0-85 15,0 0-4-15,0 0 4 0,0 0-183 16,0 0-124-16,36-6-259 0,-22 1-181 0,-2 0-174 15,5 1-767-15</inkml:trace>
  <inkml:trace contextRef="#ctx0" brushRef="#br0" timeOffset="103630.88">17750 13305 78 0,'0'0'832'0,"0"0"-119"0,0 0-268 16,0 0-105-16,0 0-14 0,0 0 11 0,0 0-14 16,0 0-38-16,0 0-64 15,0 0-10-15,-34-27-15 0,34 26-23 0,0 1-24 16,0-1-23-16,6-1 6 0,8-1-22 15,9-3-89-15,14-3-21 0,18-3-24 16,16 0 2-16,15-1 1 0,8 0 18 16,-1 1 1-16,-2 2-16 0,-8 1-4 0,-9 3-15 15,-12-1-27-15,-14 2-71 0,-11 1-63 16,-15 2-63-16,-8-1-141 0,-11 3-127 16,-4 0-103-16,-8 0-87 0,-17 6-485 0</inkml:trace>
  <inkml:trace contextRef="#ctx0" brushRef="#br0" timeOffset="103879.76">18119 13282 2093 0,'0'0'971'16,"0"0"-541"-16,0 0-88 0,0 0 56 16,0 0-60-16,0 0-116 0,0 0-155 15,0 0-67-15,0 0-58 0,0 0-10 16,0 0 38-16,28 26 11 0,-14-9 16 0,-2 2 2 15,-1 1 1-15,0 3 43 0,-3 2 3 16,1-1-27-16,0 4-19 16,-1-3-31-16,-1 2-12 0,-1 0-31 0,-2-1-49 15,2 0-45-15,-5-5-40 0,-1 3-82 16,0-5-105-16,0-2-45 0,0-3 31 16,0-4-47-16,4-3-549 0</inkml:trace>
  <inkml:trace contextRef="#ctx0" brushRef="#br0" timeOffset="104229.87">18753 13420 362 0,'0'0'2072'0,"0"0"-1521"0,0 0-267 16,0 0-13-16,-82-43 57 0,62 38-61 16,-2 4-89-16,4 1-60 0,-1 0-50 0,0 6-31 15,2 4-27-15,-2 3-10 0,3 3-18 16,3-1-1-16,4 3 1 0,0-1 16 15,4-1-32-15,2-2-69 0,3-2-40 16,0 0-17-16,0 0-6 0,9-2-17 16,4-1 3-16,1-3 33 0,7-1 1 0,0-1-11 15,1-4 13-15,-1 0 51 0,1-2 93 16,-5-5 25-16,2-3 78 16,-4 0 89-16,0-1-13 0,-2-1-20 0,2-1 28 15,-4 0 34-15,-2 0 8 0,2 2-51 16,-5 0-51-16,1 4-13 0,-4 1-6 15,0 2-52-15,1 3-56 0,-4 1-34 16,2 0-28-16,-1 0-21 0,2 6-13 16,1 4 0-16,2 0-29 0,2 1-75 15,4 0-105-15,-1-1-134 0,3-1-96 16,-3-3-134-16,6-2-766 0</inkml:trace>
  <inkml:trace contextRef="#ctx0" brushRef="#br0" timeOffset="104663.56">18975 13154 2820 0,'0'0'662'0,"0"0"-302"0,0 0-33 0,0 0 42 15,0 0-73-15,0 0-119 0,0 0-88 16,0 0-89-16,0 0-27 16,0 0-18-16,0 0-7 0,-30-15 52 0,33 34 10 15,1 5 2-15,-1 0 3 0,3 2-14 16,-3 2 1-16,2-1 7 0,-2 2-9 15,0 1-21-15,0 0-31 0,0-1-52 16,-3-1-56-16,0-4-46 0,0-2-9 16,0-4 31-16,0-5 5 0,0-4 6 0,0-4 27 15,2-4 64-15,-1-1 82 0,4 0 171 16,-2-6 18-16,2-3-92 0,1-4 23 16,-1 0-10-16,3 0 36 0,3 0-19 15,-1 2-16-15,6 0-21 0,1 4-53 16,8 0-37-16,4 3-18 0,5 3-10 15,5 1 1-15,4 0 27 0,-4 8 54 16,0 2-11-16,-7 2-9 0,-5 2-3 0,-7 0-13 16,-8 0-15-16,-5 2-3 0,-7 0 15 15,0 1 10-15,-13 1 12 0,-7 0 9 16,-9-1 0-16,-7-3-46 0,-3-3-22 16,-3 0-97-16,4-6-81 0,6-3-44 15,9-2-77-15,6 0-95 0,5-5-131 16,2-3-119-16,3-4-437 0,4 1-106 15</inkml:trace>
  <inkml:trace contextRef="#ctx0" brushRef="#br0" timeOffset="104852.89">19436 13202 1007 0,'0'0'1082'0,"0"0"-716"16,0 0 37-16,0 0 90 0,32-80-12 15,-30 69-85-15,-2 2-89 0,0 4-58 16,0 1-86-16,1 2-71 0,-1 2-92 15,2 2-77-15,0 7-70 0,1 9 46 0,1 8 79 16,1 6 22-16,-1 4-15 0,2 0-22 16,-2 3-6-16,2-2-87 0,2-2-125 15,-2-2-49-15,0-2-135 0,-1-4-136 16,-4-5-68-16,1-6-585 0</inkml:trace>
  <inkml:trace contextRef="#ctx0" brushRef="#br0" timeOffset="105179.81">19658 13482 1683 0,'0'0'779'0,"0"0"-347"0,0 0-166 0,0 0 17 16,0 0-96-16,0 0-117 0,0 0-48 15,0 0-22-15,102-46 0 0,-68 36 0 16,0 1-15-16,-1-1-22 0,-2 0-17 16,-8 0 26-16,-9 3 28 0,-3-2 19 0,-6 0 7 15,-4-2-24-15,-1-1-2 0,0 0-16 16,-4-1 16-16,-4 2 9 0,0 0 99 15,1 5-4-15,-3 2-29 0,-3 1-12 16,-2 2-38-16,-5 1-6 0,-1 1-16 16,-2 6 22-16,1 4-2 0,2 1-9 15,5 4-14-15,1-1-22 0,6 3-1 16,6 0 4-16,2 0 19 0,4 1 46 16,11 1-18-16,5-1-15 0,6-1-10 15,3-1-3-15,5-2-45 0,3-3-22 16,2-2-18-16,3-4-34 0,3-3-71 0,1-3-99 15,-1 0-127-15,-10-4-281 0,17-7-851 0</inkml:trace>
  <inkml:trace contextRef="#ctx0" brushRef="#br0" timeOffset="105796.19">20614 13135 1600 0,'0'0'727'0,"0"0"-298"0,0 0-162 16,-7-66 78-16,11 47 23 0,7 1-22 16,5 1-162-16,7 5-66 0,6 0-9 15,4 2-78-15,3 3-31 0,3 5-25 16,-1 2 3-16,-4 2 22 0,-1 10 19 16,-5 5-19-16,-5 3 0 0,-1 6-25 15,-7 5 3-15,-5 1 7 0,-7 3 15 16,-4 2 9-16,-15-1 28 0,-9 2 4 15,-9-1 8-15,-8 0-24 0,0-2-22 16,-4-3 7-16,7-4-10 0,5-3-2 0,8-6-17 16,8-5 7-16,7-3 11 0,5-6-1 15,3-3 2-15,3-2 15 0,0 0 26 16,6 0 20-16,8-6 22 0,8-4-83 16,14-5-52-16,10-1-37 0,10-1-47 0,0-2-66 15,1 1-64-15,-5 1-86 0,-9 0-29 16,-6 0 32-16,-5 0-70 0,-2-1-160 15,-11 6-560-15</inkml:trace>
  <inkml:trace contextRef="#ctx0" brushRef="#br0" timeOffset="106228.83">21347 12997 1573 0,'0'0'581'0,"0"0"-251"16,0 0 25-16,-81-37 33 0,61 30-64 0,6 1-153 15,5 2-57-15,5 2-8 0,1 2-8 16,3 0-69-16,0 0-29 0,2 5-67 16,5 4 64-16,6 8 3 0,6 2 70 15,5 8-1-15,6 3 5 0,6 1-33 0,3 1-13 16,4 0-14-16,-4 0-14 16,-2-2-21-16,-6-3 20 0,-9-1 1 0,-8-4 2 15,-5 1-2-15,-8-1-1 0,-1-2 0 16,-10-1 1-16,-6 2 2 0,-8-2 10 15,-5-2-11-15,-1-3-1 0,-2-2-25 16,2-5-15-16,4-3 37 0,6-3 3 16,5-1 31-16,7-2 28 0,3-6 9 15,5-5-6-15,0-2-31 0,7-6-31 16,9-4-20-16,6-6-11 0,8-4 12 16,6-2-15-16,7-1-10 0,-1 2 44 15,1 4 1-15,-4 1 12 0,-4 7 49 16,-5 0 34-16,-5 5 3 0,-8 2-19 15,-6 5 34-15,-5 1 24 0,-6 4 39 0,-6-1-58 16,-8 0-119-16,-10 0-40 0,-8 2-88 16,-7 4-40-16,-3 2-16 0,-1 0-94 0,4 8-153 15,5 8-138-15,11-3-183 0,-3 11-569 0</inkml:trace>
  <inkml:trace contextRef="#ctx0" brushRef="#br0" timeOffset="106672.87">22173 13278 2713 0,'0'0'791'0,"0"0"-459"16,0 0-55-16,0 0-7 0,0 0-96 16,0 0-131-16,0 0-43 0,0 0-34 0,0 0 34 15,0 0 52-15,-52 85 16 16,30-59-25-16,-2 1-43 0,-3-3-6 15,-1 1-123-15,2-1-165 0,4-1-199 0,7-5-473 16,-1 6-346-16</inkml:trace>
  <inkml:trace contextRef="#ctx0" brushRef="#br0" timeOffset="107712.2">23872 12576 1117 0,'0'0'1082'15,"0"0"-807"-15,0 0-153 0,0 0 110 0,0 0 140 16,0 0-53-16,0 0-126 0,0 0-74 16,0 0-24-16,0 0-83 0,-34-28-12 15,55 24-69-15,8-2 3 0,9 0 41 0,8 0 23 16,4 1 1-16,2 2 0 0,-6 0-11 16,-1 0-38-16,-8 1 18 0,-1-1 10 15,-4 0-3-15,-2 1-7 0,-4-2-9 16,-1 2 9-16,-6-3 4 0,-4 4 15 15,-5 0 10-15,-7 0 3 0,0 1 46 16,-3 0 62-16,0 0 15 0,0 0-19 16,0 0-25-16,0 0-49 0,0 1-30 15,0 4-16-15,0 4 16 0,0 6 10 16,0 5 52-16,0 6-7 0,2 4 1 16,1 5-10-16,1 2-5 0,0 4-16 0,0 0-3 15,1-2 3-15,-1 2-4 0,1-3-19 16,1-1 0-16,0-4 29 0,2-4-18 15,-3-3-13-15,3-3-68 0,0-5-48 16,-4-2-63-16,-1-3-34 0,-3-5-97 16,0 1-153-16,-8-5 45 0,-5-1-3 0,3-2-595 15</inkml:trace>
  <inkml:trace contextRef="#ctx0" brushRef="#br0" timeOffset="107862.3">24116 13068 2293 0,'0'0'684'15,"0"0"-437"-15,0 0-69 0,0 0 44 16,0 0-77-16,92-64-145 0,-33 47 0 16,16-1-22-16,10 3 4 0,7 2-2 15,1 1 17-15,-1 3-124 0,-1 3-76 0,1-1-162 16,-26 4-169-16,35-7-759 0</inkml:trace>
  <inkml:trace contextRef="#ctx0" brushRef="#br0" timeOffset="108212.62">25702 12580 2132 0,'0'0'617'15,"0"0"-357"-15,0 0-26 0,0 0 115 0,-69-65-27 16,50 54-117-16,-6 5-99 0,-6 5-22 16,-5 1-3-16,-7 0 5 0,-2 7-2 15,1 5-19-15,3 0-13 0,8 3-27 16,5 0-25-16,7 0 0 0,8 0-28 16,7 1-6-16,4 1 6 0,2 2 7 15,8 4-1-15,9 0 21 0,5 4-1 16,10-1-26-16,5-2-31 0,4-1-6 15,2-5 16-15,3-2-51 0,0-4-37 16,2-6-45-16,2-5-7 0,2-1-86 0,4-5-57 16,0-6-31-16,1-1-82 0,-4-1-282 15,-11 2-303-15</inkml:trace>
  <inkml:trace contextRef="#ctx0" brushRef="#br0" timeOffset="108528.89">26166 12682 1299 0,'0'0'755'0,"0"0"-283"0,0 0-146 16,0 0-28-16,0 0 5 0,-95-70-50 15,69 62 15-15,2-2 8 0,0 7-102 16,1 0-75-16,2 3-44 0,3 0-55 16,0 6-3-16,2 4-31 0,2 1 6 15,3 3 1-15,2 0-4 0,4 2-19 16,5 0-55-16,0-1-36 0,0-1-19 16,9-1-3-16,1-1-14 0,2-4-23 0,2-1-16 15,6-3-31-15,2-4 51 16,0 0 51-16,1-1 36 0,0-7 60 15,-7-2 49-15,-1-1 26 0,-2 1 139 0,-3 1 89 16,-2 0-1-16,-3 0-24 0,1 1-29 0,2 0-29 16,1 2-36-16,-3 0-35 0,3 0-39 15,-2 1-30-15,2 3-31 0,-1 1-6 16,4 1-57-16,2 0 25 0,1 3 22 16,2 3 3-16,-2 3-141 0,0-3-38 15,-2 2-33-15,3-2-69 0,-1-1-46 16,3-3 5-16,4 1-187 0,-5-3-473 15</inkml:trace>
  <inkml:trace contextRef="#ctx0" brushRef="#br0" timeOffset="108778.53">26600 12496 1692 0,'0'0'746'0,"0"0"-269"16,0 0-32-16,0 0-226 0,0 0-8 0,-69-74-6 15,59 65-42-15,1 4-26 0,6 1-3 16,1 1-17-16,2 3-80 0,0 0-37 15,2 2-58-15,9 7-51 0,4 5 81 16,7 7 28-16,7 3 50 0,4 2 24 16,0-1-58-16,-2 1-15 0,-3-4 2 0,-6-4 0 15,-6-1-3-15,-8-4-17 0,-3-2-76 16,-5-1 15-16,0-3-28 0,-6 0 13 16,-7-1 27-16,-1-1-41 0,-6-3-85 15,-5 1-108-15,2-3-102 0,-2 0-81 16,7 0-512-16,0-1-608 0</inkml:trace>
  <inkml:trace contextRef="#ctx0" brushRef="#br0" timeOffset="109311.48">26965 12540 1235 0,'0'0'1021'0,"0"0"-669"16,0 0-59-16,0 0 18 15,0 0-34-15,0 0-65 0,0 0-76 0,0 0-61 16,0 0-34-16,0 0-41 0,28-51-37 16,-8 42-4-16,3 1-50 0,2-3-22 15,3-1 5-15,1-1 16 0,-5 0-16 16,-1 0-33-16,-4-2 4 0,-7 1 83 16,-7 1 2-16,-3-1 23 0,-2 2 29 15,-5 2 0-15,-8 0 71 0,-2 0 54 16,-4 3-61-16,-6 2-26 0,2 1 10 15,-3 1 16-15,2 3 2 0,4 0-21 16,2 4-45-16,5 4-17 0,4 3-18 0,3 2-10 16,4 5 4-16,2 0 41 0,0 3 0 15,11 0 22-15,6-2-22 16,3 2-2-16,4-4-20 0,2-3-13 0,5-4 13 16,-3-4 19-16,4-4-19 0,-2-2-16 0,2-2-13 15,-2-7 12-15,1-4 14 16,-3-2 23-16,1-5-24 0,-2-1 26 0,2-5-29 15,-4-2 29-15,-2-5 30 0,-3 0 63 16,-3 1 41-16,-4 4 111 0,-1 2-49 16,-4 7 21-16,-2 6 31 0,-1 5-34 15,0 3-65-15,-2 4-81 0,4 1-68 16,1 1-90-16,3 7-2 0,6 7 92 16,5 3 15-16,-2 2 22 0,0 4-9 15,-6 0 18-15,-3 0 0 0,-5 1-39 0,-6-3-7 16,0-1-37-16,-15 2-31 0,-1-4-25 15,-8 3-87-15,-3-2-153 0,-5 1-201 16,7-6-203-16,-14 7-762 0</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31:48.232"/>
    </inkml:context>
    <inkml:brush xml:id="br0">
      <inkml:brushProperty name="width" value="0.05292" units="cm"/>
      <inkml:brushProperty name="height" value="0.05292" units="cm"/>
      <inkml:brushProperty name="color" value="#FF0000"/>
    </inkml:brush>
  </inkml:definitions>
  <inkml:trace contextRef="#ctx0" brushRef="#br0">3925 2084 254 0,'0'0'1381'0,"0"0"-962"0,0 0-118 0,0 0 3 15,0 0-28-15,0 0-39 0,0 0-32 16,0 0-18-16,0 0-13 0,0 0-29 16,-13-25-48-16,13 25-47 0,-1 0-24 15,1 0-26-15,-2 1 0 0,2 5-38 16,0 1-69-16,-1 6 107 0,1 4 41 15,0 4-31-15,0 3-10 0,0 1-2 16,4 3 2-16,1 0 2 0,-1 2-2 16,3 0 1-16,-1 3 1 0,0-1 11 0,-1-1-13 15,0 0-3-15,1-4 3 16,-1-1 19-16,-2-4-19 0,1-3-54 0,1-2-2 16,-2-3-45-16,0-4-54 0,-2-2-64 15,1-3-42-15,-2-4-15 0,0-1-69 16,0 0-49-16,0-1 66 0,0-4-356 15</inkml:trace>
  <inkml:trace contextRef="#ctx0" brushRef="#br0" timeOffset="309.13">4166 2155 1110 0,'0'0'1255'15,"0"0"-919"-15,0 0-15 0,0 0 100 16,0 0-54-16,0 0-55 0,0 0-97 15,0 0-85-15,0 0-59 0,0 0-43 16,-1-21-28-16,1 24-68 0,0 2-44 16,1 4 13-16,5 6 99 0,1 3 25 0,0 3-6 15,2 2-4-15,-2 1-14 0,1 1 1 16,0-1 20-16,-2 1-19 0,-2-2-3 16,0-1-2-16,2-2 1 0,-3-1-2 15,-2-1-13-15,2-3-5 0,-1-2-14 16,-1-5-30-16,0 1-32 0,1-3-1 0,-1-4-17 15,1 1-24-15,2-2-19 0,2-1-16 16,1 0 59-16,2 0 26 0,-2 0-87 16,0-4-119-16,2 2-119 0,-5-2-130 15,-1 0-179-15,-3 0-371 0</inkml:trace>
  <inkml:trace contextRef="#ctx0" brushRef="#br0" timeOffset="672.01">3915 1977 1516 0,'0'0'721'0,"0"0"-342"15,0 0-38-15,0 0 17 0,0 0-101 16,0 0-139-16,0 0-73 0,0 0-45 16,0 0-25-16,0 0 24 0,0 0-22 15,-16 0-21-15,22 0 24 0,4-1 20 16,3-4 35-16,-1 2 0 0,-2-1 6 16,0-1 15-16,-3-1 23 0,-4 3 12 15,1-1 54-15,-2 2 8 0,-2-1-63 16,0 1-22-16,0 2-9 0,0-1-37 0,0 1-22 15,0-1-96-15,0 1-103 0,-2 0-90 16,-2 0-147-16,-1 0-226 0,3 4-392 16,-3-1-230-16</inkml:trace>
  <inkml:trace contextRef="#ctx0" brushRef="#br0" timeOffset="872.95">4245 1989 346 0,'0'0'1880'0,"0"0"-1177"0,0 0-119 16,0 0-129-16,0 0-136 0,0 0-105 15,0 0-69-15,0 0-65 0,0 0-47 0,0 0-33 16,0 2-28-16,0-2-9 16,0 0-52-16,0 0-81 0,-1 0-63 15,-2 3-103-15,-4 1-205 0,-5 0-484 0,2 1-67 16,43-23-116-16</inkml:trace>
  <inkml:trace contextRef="#ctx0" brushRef="#br0" timeOffset="1088.96">3595 2353 2070 0,'0'0'531'16,"0"0"-412"-16,0 0 39 0,0 0 28 15,0 0-94-15,0 0-63 0,0 0-6 16,-32 72-5-16,40-52-17 0,5 2 1 0,4 3 43 16,3-1-1-16,2 1-18 0,4-2-25 15,-3 0 15-15,0-4-16 0,-3 1-131 16,0-4-154-16,0-1-198 0,-4-4-514 16,10-4-468-16</inkml:trace>
  <inkml:trace contextRef="#ctx0" brushRef="#br0" timeOffset="1282.06">4614 2220 1962 0,'0'0'402'0,"0"0"-183"0,0 0 110 16,0 0-35-16,0 0-64 0,62 87-37 0,-53-57-47 15,-2 1-61-15,-3 2-70 0,-4-2 1 16,0 1-16-16,-4 1-66 0,-9-3-32 15,-3 0-101-15,-1 0-167 0,-5-3-190 16,8-6-667-16</inkml:trace>
  <inkml:trace contextRef="#ctx0" brushRef="#br0" timeOffset="2275.27">6307 1760 1891 0,'0'0'822'0,"0"0"-491"0,0 0-148 0,0-72 151 15,-1 61 57-15,-2 4-9 16,0 5-91-16,2 2-135 0,-2 0-73 0,2 0-37 16,-1 0-46-16,1 0-31 0,-1 5-49 15,2 3-58-15,-4 6-11 0,-1 8 148 16,0 9 0-16,-5 6-1 0,0 5-1 16,-2 2 2-16,-1-1 1 0,3-1-3 15,0 0 3-15,-2-6-31 0,4-3 29 16,-1-2-13-16,3-4-13 0,-1-4-90 15,4-4-107-15,-1-5-55 0,1-4-49 16,3-5-44-16,0-4-3 0,0-1 115 16,0-6 245-16,0-7 19 0,4-5-3 0,2-4 110 15,-3-4 80-15,1-5 12 16,-1-4 35-16,-2-5 76 0,1-2-48 0,1-6-45 16,3-2-56-16,0 1-45 0,-1 1 14 15,4 3 0-15,-5 9-3 0,2 7 36 16,-3 7 11-16,1 4-30 0,-2 7 2 15,-1 4-12-15,1 2-34 0,-1 4-33 16,-1 1-70-16,3 0-49 0,1 0-109 0,3 7-49 16,5 7 24-16,8 7 153 0,6 5 30 15,7 3 26-15,0 3 20 0,2 1-46 16,1 0 1-16,0 1-1 0,0-1 0 16,-3-1-3-16,-3-1-15 0,-1 0 15 15,-7-2-49-15,1-5-22 0,-6-1-12 16,-7-1-46-16,-4-3-164 0,-6 1-114 15,-1-2-31-15,-14-3-31 0,2-2-314 16,-17 1-949-16</inkml:trace>
  <inkml:trace contextRef="#ctx0" brushRef="#br0" timeOffset="2450.01">6176 2166 398 0,'0'0'2076'0,"0"0"-1552"15,0 0-121-15,0 0 34 0,0 0-129 16,0 0-134-16,0 0-109 0,23-74-65 15,15 63-40-15,5 0 9 0,13 0-6 16,5 2-4-16,2 0 10 0,2 2 6 16,0 0-179-16,0 0-38 0,-5 0-113 15,-2-1-135-15,-3 1-298 0,-18 0-788 16</inkml:trace>
  <inkml:trace contextRef="#ctx0" brushRef="#br0" timeOffset="2922.26">7341 1620 2531 0,'0'0'649'0,"0"0"-254"0,0 0 71 0,0 0-51 15,0 0-119-15,0 0-134 0,0 0-91 16,0 0-71-16,0 0-68 0,0 0-67 16,-9 8-31-16,9 10 120 0,5 4 44 15,-1 4 1-15,4 3 0 0,1 0-10 16,1 0 11-16,1-3 24 0,1 0-21 15,0-1 19-15,2-2 3 0,-2 1-10 16,0-2 7-16,-1-3-19 0,-3-1 12 16,1-4 7-16,-5-4-7 0,-1-3-12 15,-1-3-2-15,-2-3 0 0,0-1 14 0,0 0 53 16,0 0 30-16,0 0 15 0,-5-5 13 16,-5-4-59-16,-1-3-46 0,-6 0-9 15,-1-4 3-15,-6 2-15 0,-4-1-18 16,-3 6-25-16,-7-1-14 0,-4 8 2 15,-2 2 3-15,0 0 0 0,4 5 15 16,6 3 22-16,6 0-28 0,9 2-55 16,5 0-19-16,5 3 15 0,-1-1 40 0,6 3 16 15,-2 0-7-15,6-1 1 16,0 2-7-16,6-3-35 0,4 1 22 0,5-3 48 16,3 1 8-16,6-2 16 0,5-2 16 15,3-2 24-15,4-1-9 0,5-3-31 0,2-2-12 16,0 0-32-16,4-8-18 15,1-1-40-15,1-4-80 0,2-1-173 16,-1-3-50-16,0-2-39 0,-5-4-152 16,-12 6-406-16</inkml:trace>
  <inkml:trace contextRef="#ctx0" brushRef="#br0" timeOffset="3464.53">7963 1627 1463 0,'0'0'1275'15,"0"0"-899"-15,0 0 35 0,0 0 40 16,0 0-97-16,0 0-85 0,0 0-63 0,-36-66-31 15,36 66-78-15,0 0-97 0,0 0-39 16,0 4-99-16,0 5-74 16,0 6 43-16,0 9 150 0,0 2 16 0,0 8-6 15,0 1 7-15,6 1 4 0,-2 1 17 16,1-1 9-16,1-2 3 0,1-2 6 16,1-1-12-16,1-6-7 0,1 0-2 15,-1-3-1-15,2-6-3 0,-4-1-12 16,1-6 0-16,-4-3-3 0,-1-3-52 15,-2-2 5-15,-1-1 50 0,0 0 53 0,0-4 42 16,0-5-12-16,-7-2-72 0,-3-5-11 16,-2 0-3-16,-6-2-12 0,-4 2 0 15,-3 3-4-15,-3 3-8 0,-3 3-7 16,0 5-3-16,-1 2 34 0,5 0-10 16,1 2 11-16,4 5-1 0,6-1-21 15,2 3-7-15,7 0-6 0,1 1-7 16,3 2 20-16,3 2-7 0,0 1-22 15,6-1-6-15,4 1-25 0,4-1 34 0,4-1 16 16,2-1-41-16,3-2-32 0,2-4-41 16,3 1-3-16,4-5-39 0,4-2-23 0,3 0-46 15,3-2-24-15,2-7-1 0,-2-1 42 16,0-2 44-16,0-4 91 0,-5 0 107 16,-4-3 0-16,-2 1 152 0,-7 0 153 15,-5 3 21-15,-2 3-1 16,-7 1 58-16,-4 5 0 0,-2 5 28 0,-1-1-85 15,-3 2-150-15,0 0-84 0,0 0-42 16,1 0-50-16,1 2-58 0,-1 4-34 16,2 0-7-16,2 6 74 0,-1 0 1 15,0 0-69-15,3 2-71 0,-2-1-39 16,-1 0-77-16,-1-1-84 0,-2-1-122 16,1-3-262-16,-2 0-801 0</inkml:trace>
  <inkml:trace contextRef="#ctx0" brushRef="#br0" timeOffset="3603.37">8507 1813 1744 0,'0'0'713'0,"0"0"-432"0,0 0-72 15,3-71-1-15,-3 60-118 0,-3 3-90 16,-2 3-74-16,1 3-108 0,0 2-95 16,-2 0-256-16,0 3-169 0,2 1-415 15</inkml:trace>
  <inkml:trace contextRef="#ctx0" brushRef="#br0" timeOffset="3864.07">8773 1444 2017 0,'0'0'795'0,"0"0"-381"15,0 0 15-15,0 0-7 0,0 0-107 16,0 0-99-16,0 0-108 0,0 0-108 0,0 0-50 15,0 0 47-15,0 0 3 0,-23 37 46 16,31-8 18-16,3 2 19 0,1 1-6 16,3 1-10-16,1 0-27 0,1 1-23 15,-2-1-17-15,2 0-2 0,-4-1-16 16,0-2 18-16,-1-1-74 0,-5 1 7 16,-1-5 24-16,-5 1-101 0,-1-3-125 15,-3-2-187-15,-8-3-192 0,-5-4-170 16,4-5-566-16</inkml:trace>
  <inkml:trace contextRef="#ctx0" brushRef="#br0" timeOffset="4107">8758 1901 88 0,'0'0'1441'0,"0"0"-898"0,0 0-129 16,0 0-59-16,83-64-76 0,-51 51-52 16,-2 1-2-16,2 2-51 0,-2 1-26 15,-1 1-19-15,-3 1-15 0,-3 2-15 16,-4 1 4-16,1 1 5 0,-4 0-18 0,1 3-16 15,1 0-24-15,-3 0-14 0,5 7 1 16,0 4 6-16,2 2 16 0,-1 2-10 16,-3 3-28-16,1 2-19 0,-3-2-1 15,-2 1-1-15,-4-1-34 0,0 0-46 16,-4-1-52-16,-5-1-75 0,-1-1-114 0,0-2-107 16,-6-3-115-16,-2-2-197 0,2-6-500 15,3-2 103-15</inkml:trace>
  <inkml:trace contextRef="#ctx0" brushRef="#br0" timeOffset="4209.89">9331 1727 1085 0,'0'0'468'0,"0"0"-247"0,29-82 39 15,-18 53-85-15,4 8-133 0,-2 4-42 16,-2 6-100-16,-2 6-150 0,-3 4-189 16,-2 1-183-16</inkml:trace>
  <inkml:trace contextRef="#ctx0" brushRef="#br0" timeOffset="4494.76">9513 1650 1447 0,'0'0'617'16,"0"0"-131"-16,0 0-16 16,0 0-112-16,0 0-89 0,0 0-42 0,0 0-44 15,0 0-36-15,0 0-38 0,0 0-38 16,5 69-21-16,-9-57-28 0,1 1-7 16,0 0-12-16,2 2 11 0,1 1-14 15,0 2-16-15,6 1 4 0,7 0 12 16,5 0 3-16,5 1 0 0,5-4 19 15,3 0 2-15,1-3-8 0,3-3-1 16,-4-4 10-16,0-4 34 0,-6-2 8 16,-4-1 10-16,-1-7 6 0,-7-3 0 15,-2-4-10-15,-3-4 4 0,-5-3-29 16,-3-4-17-16,-3-4-13 0,-9 1-18 16,-4-1-24-16,-4 2-80 0,-2 5-64 0,-5 4-75 15,3 2-147-15,-2 5-207 0,7 5-181 16,5 2-620-16</inkml:trace>
  <inkml:trace contextRef="#ctx0" brushRef="#br0" timeOffset="4889.26">10016 1670 1351 0,'0'0'292'0,"0"0"-136"16,0 0 328-16,0 0-109 0,0 0-128 15,0 0-70-15,0 0-37 0,0 0-21 16,0 0-27-16,31 72-22 0,-28-60-20 0,0-2-21 16,0-1-4-16,-2-1-12 0,-1-2 0 15,0-3-1-15,0-2 4 0,0-1 22 16,0 0 41-16,3 0 25 0,0-3 94 16,1-5-98-16,2-2-69 0,2-3-15 15,1 0-4-15,3-3 7 0,0 1 0 16,5 0-1-16,1-2 10 0,3 1 0 0,3 1 25 15,2-1 12-15,0 3-6 16,3 2-16-16,-4 4-42 0,1 2-1 0,-2 5-22 16,-3 0 22-16,0 3 19 0,0 6 24 15,-2 1 7-15,-2 4-35 0,1 3-15 16,-4 1-12-16,0 0-4 0,-5 1-5 16,-3 1-20-16,-2-1-20 0,-2 0-48 15,-2 1-12-15,0 1-22 0,-5-2-61 16,3 0-121-16,2-2-197 0,0-2-193 15,12-3-437-15,0-6 167 0</inkml:trace>
  <inkml:trace contextRef="#ctx0" brushRef="#br0" timeOffset="5212.71">11073 1740 447 0,'0'0'1072'0,"0"0"-530"16,0 0-8-16,0 0 3 0,48-81-69 0,-48 64-81 15,-12 3-86-15,-3 1-158 16,-3 1-56-16,-5 4-23 0,-1 0-20 0,-4 4-1 15,1 4-34-15,0 0-9 0,-1 0-28 16,5 4-15-16,0 4-19 0,4 0 16 16,6 3 3-16,0 1 5 0,2-1 4 15,4 3 16-15,2 0-7 0,2 1 13 16,0 1-16-16,3 0-88 0,0-1-19 16,3-1-12-16,5-1-8 0,0-3 35 15,5-1 120-15,0-1 0 0,0-4 79 16,5-1 0-16,0-2 25 0,1-1 25 15,4 0 12-15,4-6-16 0,-1-2-26 0,0-1-15 16,-1 0-22-16,1 1-44 0,-5 1-18 16,1 4-30-16,-5 0-17 0,-1 2-15 15,-1 1 9-15,0 0-5 0,-2 0-133 16,3 0-38-16,-3 1-49 0,-1-1-168 16,1 0-123-16,-5-1-433 0,5-10-581 0</inkml:trace>
  <inkml:trace contextRef="#ctx0" brushRef="#br0" timeOffset="5438">11452 1276 2478 0,'0'0'694'0,"0"0"-330"0,0 0 115 16,0 0-64-16,0 0-100 0,0 0-98 16,0 0-217-16,0 0-43 0,0 0-156 15,0 0 70-15,0 0 129 0,-12 47 55 16,16-10-21-16,1 1 3 0,3 0-16 15,-1 1-2-15,4-1 21 0,-2 2-19 0,1 2 13 16,2-3-34-16,-2 1-18 16,0-1-65-16,1-1-133 0,-2-2-153 15,-2-4-214-15,-2-9-392 0,-4-3-677 0</inkml:trace>
  <inkml:trace contextRef="#ctx0" brushRef="#br0" timeOffset="5974.11">12692 1326 1471 0,'0'0'1560'0,"0"0"-1136"0,0 0-196 16,0 0 128-16,0 0 6 0,0 0-127 15,0 0-152-15,0 0-83 0,0 0-20 16,0 0-4-16,-41-16-19 0,41 25-21 15,2 5 64-15,2 7 34 0,2 1 15 16,5 6 28-16,-2 2-34 16,1 3-31-16,3 1 16 0,-3 2 0 0,0-3-16 0,0-1-12 15,-2-2-11-15,-4-4-48 0,-3-3-48 16,-1-4-72-16,0-3-57 16,0-4-74-16,0-3-142 0,-4-2-142 0,1-5-489 15,-3-2-737-15</inkml:trace>
  <inkml:trace contextRef="#ctx0" brushRef="#br0" timeOffset="6170.16">12707 1382 2577 0,'0'0'671'0,"0"0"-305"15,0 0 46-15,-8-87-3 0,8 69-107 16,0 5-62-16,0 5-54 0,0 4-49 16,0 4-137-16,2 0-12 0,3 1-61 15,5 10-68-15,5 4 71 0,6 6 43 16,7 3 8-16,3 3-2 0,3 0 19 15,0-2-63-15,2-2-33 0,1-1-59 16,0-1-47-16,-1-3-101 0,-2-4-85 0,-2-2-71 16,3-2-100-16,-4-7-157 15,-6 0-623-15</inkml:trace>
  <inkml:trace contextRef="#ctx0" brushRef="#br0" timeOffset="6354.25">13562 1288 2386 0,'0'0'622'15,"0"0"-239"-15,0 0-59 0,0 0-98 16,-101-49-52-16,70 41 10 0,-1 5-42 0,0 1-71 16,1 2-71-16,0 7-30 0,0 7-39 15,-1 5 66-15,0 3-81 0,3 3-105 16,3-2-7-16,5-1-40 0,6-2-93 16,5-2-49-16,3-1-104 0,7-3-218 15,0-3-463-15</inkml:trace>
  <inkml:trace contextRef="#ctx0" brushRef="#br0" timeOffset="6571.08">13407 1360 1159 0,'0'0'1341'0,"0"0"-854"15,0 0 14-15,70-83 35 0,-54 58-118 16,-2 6-82-16,-5 5-84 0,-2 5-42 16,-4 6 12-16,-1 3-124 0,-2 0-98 15,1 3-91-15,1 8-76 0,1 7-4 16,2 8 142-16,1 5 29 0,0 4 11 15,0 1-11-15,2-3-1 0,-1 1-23 16,-1-2 2-16,3-2 19 0,-3 0-24 16,2-1-86-16,-1-1-87 0,2-2-47 15,0-1-88-15,2 0-119 0,-1-2-134 0,-1-7-211 16,8 0-799-16</inkml:trace>
  <inkml:trace contextRef="#ctx0" brushRef="#br0" timeOffset="6872.1">13925 1570 2123 0,'0'0'720'0,"0"0"-290"0,0 0-52 16,0 0-7-16,0 0-117 0,0 0-223 15,0 0-31-15,0 0-131 0,0 0 9 16,0 0 43-16,-36 8 26 0,32 5-4 16,4 1 7-16,0 0 21 0,9 0 17 15,9 2 8-15,4-3 4 0,10-2 108 0,7-1 20 16,4-2-23-16,3-3-9 0,-1-2 19 15,-3-3 6-15,-2 0 6 0,-10-7-25 16,-3 0-1-16,-9-5 65 0,-5-3 99 16,-6-2-36-16,-6-4-60 0,-1-1-69 15,-7 1-51-15,-7-4-49 0,-7 3-3 0,-3 2-58 16,-5 3-2-16,-4 4-49 16,1 5-55-16,-2 5-53 0,-2 3-113 0,4 0-183 15,2 5-141-15,7 4-90 0,7-2-488 16,12 5-331-16</inkml:trace>
  <inkml:trace contextRef="#ctx0" brushRef="#br0" timeOffset="7434.38">14477 1510 2191 0,'0'0'1141'0,"0"0"-653"15,0 0 41-15,0 0-133 0,0 0-154 16,0 0-96-16,0 0-100 0,0 0-46 15,0 0-55-15,0 0-39 0,0 0-38 16,16 18-40-16,-12-7 172 0,2 2 3 16,-1 0 28-16,-2 0 0 0,1-3-31 15,-3-2-43-15,1-2-43 0,-2 0-35 0,0-4-49 16,0-1-32-16,0 1 10 0,0-2 73 16,0 0 34-16,0 0 85 0,0-4 71 15,1-3 45-15,3 0-63 0,2-7 2 16,3 0 26-16,0-2 37 0,3-1 10 0,2 3-11 15,-2 1-2-15,1 2-26 0,-1 4-43 16,2 1-37-16,-1 3-9 0,2 0-34 16,-1 3 1-16,0 0 5 0,0 0 0 15,0 3-6-15,0 4 34 0,1 0 15 16,-1 4 6-16,1 0-18 0,-1 1-3 16,-2 1-11-16,-1-2 10 0,-2-1-2 15,-2-1-19-15,-1 0 1 0,-1-2-10 16,-2-3 3-16,-1 0 0 0,-1-3-27 15,-1 0-14-15,0-1 23 0,2 0 46 16,-1 0 31-16,3-1 130 0,2-4 5 0,2-3-113 16,6-4-16-16,2 0 2 0,4-5 35 15,1 0 9-15,4 0-1 0,1 1-12 16,3 1-51-16,1 2 2 0,2 3-9 0,1 2-12 16,0 3-1-16,1 2-23 0,-2 3-7 15,-2 0-2-15,-3 2-4 0,-1 7 35 16,-4 1-28-16,-3 2-22 0,-3 4-19 15,-5-1-36-15,-5 0-28 0,-4 3 20 16,-2-1 1-16,0 1-10 0,-12 1-16 16,-1 1-65-16,-4-1-87 0,-2-1-201 15,-1-1-286-15,6-6-600 0</inkml:trace>
  <inkml:trace contextRef="#ctx0" brushRef="#br0" timeOffset="8167.33">15501 1601 2083 0,'0'0'563'16,"0"0"-161"-16,0 0 19 0,0 0-76 16,0 0-90-16,0 0-80 0,0 0-67 15,0 0-46-15,86-52-31 0,-63 44-12 0,3-2-19 16,1 2 0-16,-2-3 1 16,2 2-1-16,-1-1-63 0,-1 1-61 0,-4-1-7 15,-5 0 84-15,-2 2 47 0,-5-2 16 16,-3 2 2-16,-4 0 11 0,-2-1-1 15,0 2-16-15,-6-1 66 0,-5 2-75 16,-3 2-3-16,-3 0 0 0,-3 3 1 16,-3 1 1-16,0 0 23 0,-1 7-25 15,0 0 0-15,1 4-19 0,2-1-6 16,5 2-18-16,1 1 5 0,7-1 14 16,2 2 2-16,1 2 22 0,5-2 0 15,0 2 1-15,3-4 21 0,7 2 9 0,6-1 6 16,5-1 19-16,7-2 40 0,4-2-9 15,5-2-87-15,2-3-31 0,-1-3-136 16,-1 0-52-16,-2-6-39 0,-1-2-11 16,-2-2 56-16,-3-2 18 0,-3-1 64 15,0-1 63-15,-3 0 68 0,-5 0 17 0,-1-2 41 16,-3 2 102-16,-4 0 67 0,-3 2 33 16,-1 3 8-16,-2 3-10 0,0 3-25 15,-1 2-60-15,-3 1-74 0,2 0-53 16,-1 0-37-16,-1 0-9 0,0 0-55 15,2 4-25-15,1-1-7 0,-2 6 87 16,2-3 15-16,-3 1 0 0,3 1 0 16,-2-2-15-16,-1 0 4 0,0-1 11 15,0-1-13-15,0-2 7 0,0-1-9 16,0-1-108-16,0 0-22 0,0 0 31 16,0 0 99-16,0 0 66 0,3-3 64 15,0-2-9-15,6-5-112 0,1 1-9 0,2-4 0 16,3-2 39-16,1 0 35 0,4-1-9 15,2 1-25-15,0 1-25 0,-1 2 6 16,2 3-18-16,0 3-3 0,-1 1-18 16,-1 1-3-16,2 4-4 0,-4 0 10 0,3 0-31 15,-1 6-16-15,0 5 25 0,0 0-6 16,-4 2-1-16,0 3 1 0,-2 2 9 16,-2 1 0-16,-4 0 19 0,1 1-4 15,-6 1-40-15,-1-1 25 0,-1-2 9 16,-2-3 3-16,0-1-50 0,-5-1-47 15,-4-4-67-15,0 0-34 0,-3-4-79 16,0 1-133-16,-2-5-168 0,5-1-185 16,4 0-436-16</inkml:trace>
  <inkml:trace contextRef="#ctx0" brushRef="#br0" timeOffset="8394.19">16960 1190 2308 0,'0'0'763'0,"0"0"-301"0,0 0 27 0,0 0-62 16,0 0-115-16,0 0-107 0,0 0-119 16,0 0-86-16,0 0-101 0,0 0-58 15,12 2-7-15,-12 13 87 0,1 7 79 16,1 4 37-16,-1 2-12 0,-1 3-6 16,2-3-4-16,-2 0-1 0,0-2-14 0,0-2 0 15,0-3-2-15,0 0-69 0,-2-2-96 16,-5 2-125-16,-2 0-101 0,-2-3-160 15,1-4-226-15,-7 2-1046 0</inkml:trace>
  <inkml:trace contextRef="#ctx0" brushRef="#br0" timeOffset="8550.1">16889 1523 2081 0,'0'0'679'0,"0"0"-313"0,0 0-16 0,0 0-84 16,99-27-93-16,-68 25-72 0,4 0-47 15,0 0-54-15,-1 2-3 0,-3 0-17 16,-3 0-24-16,-6 0-163 0,-5 2-81 16,-2-1-136-16,-7 1-233 0,-2-2-745 0</inkml:trace>
  <inkml:trace contextRef="#ctx0" brushRef="#br0" timeOffset="9468.14">6256 3353 2608 0,'0'0'588'0,"0"0"-355"16,0 0 27-16,0 0 82 0,0 0-38 15,0 0-84-15,0 0-146 0,0 0-74 16,0 0-59-16,0 0-40 0,7-30-62 0,-4 44 36 15,7 7 125-15,-2 6 25 0,4 9-6 16,2 4 6-16,1 5 28 0,1 1-13 16,-3 2-9-16,1 0 31 0,-1-1-25 0,0 0-21 15,-3-4-1-15,-3-4-15 16,-1-4-31-16,0-5-24 0,-5-5-85 0,-1-4-126 16,0-8-99-16,0-5-148 0,0-4-188 15,0-4-572-15</inkml:trace>
  <inkml:trace contextRef="#ctx0" brushRef="#br0" timeOffset="9685.08">6333 3475 1603 0,'0'0'756'0,"0"0"-391"0,-11-81-40 0,11 63 93 16,-1 0-1-16,1 6-31 16,0 7-64-16,0 4-147 0,0 1-135 0,0 0-40 15,1 0-71-15,9 5-52 0,3 4 77 16,7 4 44-16,7 5 2 0,4 4 0 15,3 1-25-15,4 0-15 0,2 0 15 16,3-2-9-16,1-2-108 0,-1-2-109 0,0-3-41 16,0-4-130-16,-1 1-113 0,-5-8-228 15,-8 1-669-15</inkml:trace>
  <inkml:trace contextRef="#ctx0" brushRef="#br0" timeOffset="9860.33">7243 3353 1630 0,'0'0'1108'0,"0"0"-774"0,0 0-50 0,0 0-109 16,-100-30-48-16,60 30 37 0,-9 0 31 16,-1 8-85-16,-1 3-63 0,1 5 43 15,6 2-80-15,6 1-10 0,6 3 0 16,9-2-78-16,4-1-117 0,7 0-104 16,4-2-24-16,8-2-67 0,0-2-83 15,0-1-127-15,8-5-148 0,0-1-77 16</inkml:trace>
  <inkml:trace contextRef="#ctx0" brushRef="#br0" timeOffset="10070.93">7016 3399 1696 0,'0'0'633'15,"0"0"-162"-15,42-65 7 0,-26 40-31 16,-3 3-41-16,-4 8-76 0,-2 5-28 0,-4 7-14 16,-2-1-136-16,1 3-133 0,-1 0-19 15,1 8-95-15,-1 5-67 0,2 6 144 16,0 6 18-16,1 8 3 0,-1 4 11 15,4 1-14-15,-1 4-21 0,3-1 21 16,1 0 15-16,7-1-15 0,0-1-83 16,2-1-77-16,1-1-87 0,-1 1-79 15,-2-2-146-15,-2-3-178 0,-5-8-349 16,-3 8-707-16</inkml:trace>
  <inkml:trace contextRef="#ctx0" brushRef="#br0" timeOffset="10450.9">7576 3698 2156 0,'0'0'1087'0,"0"0"-715"0,0 0 49 15,0 0-9-15,-48-70-103 0,31 61-125 16,-3 3-77-16,1 3-58 0,-3 2-38 16,1 1-11-16,0 4-31 0,3 6-21 15,2 4 10-15,3 3-4 0,3 1 3 16,3 1-3-16,2-1-15 0,4-2-96 15,1-2 24-15,1-1 0 0,8-1-7 16,1 0-4-16,2 0 27 0,5-2 26 16,-1 1 6-16,7-3-9 0,-2 0-23 15,2-4 6-15,-2-1 111 0,-1-3 9 16,0-3 51-16,-3-5 67 0,-1-1-16 16,0-1 11-16,0-4 19 0,-3 1 26 0,-1-1-8 15,0-1 8-15,-3 1 6 0,1 2-11 16,-1 0-24-16,-4 3-37 0,1 4-40 15,-3 1-28-15,-1 3-33 0,-1 1-15 16,2 0-52-16,1 0-46 0,-1 3-3 0,4 4-38 16,2 2 34-16,1 4 0 0,-1-2-91 15,-1 2-162-15,0 2-123 0,-3-2-158 16,1-5-567-16</inkml:trace>
  <inkml:trace contextRef="#ctx0" brushRef="#br0" timeOffset="10846.4">7777 3634 2337 0,'0'0'593'0,"0"0"-241"0,0 0 80 0,0 0-67 16,78-78-97-16,-50 68-79 0,-1 3-56 16,2 5-56-16,1 2-37 0,0 1-7 15,-2 7 26-15,-1 2-4 0,-4 4-19 16,-3 0-35-16,-8 2-1 0,-2 1-32 0,-9-2-23 15,-1 2 3-15,-3 0 2 0,-8-1 4 16,-2 2 0-16,-3-4-18 0,2 2-32 16,1-6-74-16,3-1-83 0,4-3-68 15,4-4-37-15,2-2 110 0,0 0 248 16,0-2 252-16,3-8-11 0,5-3-71 16,-1-3 34-16,3-2 34 0,-1-3 4 15,2 2-11-15,-2-2-26 0,-1 6-15 16,-2 0-5-16,0 7-18 0,-3 2-33 15,2 4-34-15,-3 0-31 0,-1 2-39 16,-1 0-30-16,2 0-54 0,2 4-52 16,5 5-42-16,5 3 57 0,4 5 27 0,2 1-64 15,1 3-49-15,-2-2-52 16,1 0-104-16,3-1-108 0,-1-1-115 0,4-3-109 16,3-3-139-16,-6-3-540 0</inkml:trace>
  <inkml:trace contextRef="#ctx0" brushRef="#br0" timeOffset="11206.07">9416 3449 1861 0,'0'0'1340'0,"0"0"-895"0,0 0 87 15,0 0 59-15,0 0-138 0,0 0-125 16,0 0-50-16,0 0-112 0,0 0-166 15,0 0-12-15,0 0-30 0,99-50-6 16,-60 42 5-16,-1 5-5 0,-4 0-55 16,-7 3-57-16,-4 0-47 0,-5 4-85 15,-8 3-169-15,-4 4-140 0,-6 2-53 16,-4 1-30-16,-5-3-291 0,-18 10-436 0</inkml:trace>
  <inkml:trace contextRef="#ctx0" brushRef="#br0" timeOffset="11312.06">9455 3600 1416 0,'0'0'727'0,"0"0"-219"15,0 0-71-15,0 0-16 0,0 0-32 16,0 0-138-16,0 0-251 0,101-26-69 16,-48 12-120-16,5 1-117 0,-1-1-181 0,-15 4-496 15,10-6-989-15</inkml:trace>
  <inkml:trace contextRef="#ctx0" brushRef="#br0" timeOffset="11996.42">10509 3004 2181 0,'0'0'620'15,"0"0"-267"-15,0 0 71 0,0 0 4 16,0 0-53-16,0 0-78 0,0 0-36 16,0 0-63-16,0 0-82 0,0 0-116 0,0 0 0 15,-47-36-58-15,47 40-24 0,6 5-16 16,1 6 98-16,5 10 9 0,1 4 10 15,1 6-17-15,2 5 0 0,-1 1 1 16,0 3 28-16,-2-1-1 0,2 0-27 16,-2-3 31-16,-1-3-32 0,0-1-2 15,-2-3-19-15,2-5 18 0,-5-4-2 16,2-3 2-16,-3-4-20 0,-1-7-120 16,-2-2-52-16,-2-5-56 0,-1-1-99 15,0-2-80-15,0-2 83 0,0-5 51 16,0 2-741-16,-1-11-522 0</inkml:trace>
  <inkml:trace contextRef="#ctx0" brushRef="#br0" timeOffset="12252.29">10448 3039 1585 0,'0'0'1028'0,"0"0"-738"16,0 0 5-16,-38-66 150 0,36 48-29 15,2 0-107-15,5 0-120 0,11-1-66 16,4-3-49-16,11 1-37 0,7 1-34 15,3 3 37-15,2 4-13 0,3 5-27 16,0 7 0-16,3 1 0 0,-1 9 3 16,-2 7 62-16,-4 3-36 0,-9 4-29 15,-7 4-27-15,-12 2-25 0,-8 2 12 16,-6 3 12-16,-9 2-18 0,-9 0 6 16,-4 1 22-16,-2 0-7 0,0 0-34 15,1-4-76-15,5-2-98 0,3-2-197 16,5-4-182-16,5-8-410 0,0 4-478 0</inkml:trace>
  <inkml:trace contextRef="#ctx0" brushRef="#br0" timeOffset="12561.04">10932 3370 2726 0,'0'0'1201'0,"0"0"-704"0,0 0-87 16,0 0-105-16,0 0-125 0,0 0-89 15,0 0-79-15,0 0-12 0,0 0-48 16,0 0-13-16,0 0-30 0,10 11 33 16,-3-3 43-16,2 2 15 0,7 0 11 15,6 1-11-15,9-1-15 0,5-5 2 16,2-1 13-16,6-4 28 0,-3 0-16 0,-4-1 12 16,-1-6 4-16,-7 1-7 0,-9-2 16 15,-4-1 20-15,-6-3 35 0,-4-2-10 16,-4-4-22-16,-2-2-20 0,0-2-38 15,-3 1-2-15,-3 3-49 0,1 3-60 16,1 2-43-16,3 2-67 0,1 1-140 16,8 3-220-16,8 1-407 0,9 1-11 0,-4 3-339 15</inkml:trace>
  <inkml:trace contextRef="#ctx0" brushRef="#br0" timeOffset="12817.11">11800 3120 1869 0,'0'0'1347'0,"0"0"-870"16,0 0 54-16,0 0-39 0,0 0-201 16,0 0-102-16,0 0-61 0,0 0-97 0,0 0-31 15,0 0-3-15,106 9 3 16,-61 4 45-16,2 2-8 0,-2 1-36 15,-4 0-1-15,-8 0-31 0,-3-1-17 16,-5-2-13-16,-7-1-88 0,-5-2-96 0,-4-3-106 16,-5-1-146-16,-1-4-113 0,-3 1-132 15,0-3-534-15</inkml:trace>
  <inkml:trace contextRef="#ctx0" brushRef="#br0" timeOffset="12985.11">12186 3102 2161 0,'0'0'977'0,"0"0"-493"0,0 0 51 0,0 0-82 15,0 0-87-15,0 0-64 0,0 0-99 16,0 0-100-16,0 0-103 0,0 0-60 16,0 0-83-16,-49-27 82 0,19 52 61 15,-5 6 0-15,-4 4-30 0,0 1-22 16,6 0-6-16,2-1-30 0,6-1-90 16,5-1-135-16,6-3-168 0,6-2-156 15,8-5-151-15,0-6-749 0</inkml:trace>
  <inkml:trace contextRef="#ctx0" brushRef="#br0" timeOffset="13613.84">12837 3166 1345 0,'0'0'1336'0,"0"0"-765"15,0 0-155-15,0 0-79 0,0 0-102 16,0 0-58-16,0 0-53 0,0 0-40 16,0 0-29-16,0 0-30 0,-4 5-10 15,10-5 31-15,5 0 62 0,8-6 8 16,10 0-43-16,5-6-39 0,5-3-31 15,4 0 7-15,-4-3-10 0,0 0-3 16,-1 0-24-16,1 0-4 0,-6 0-33 0,-4 1-22 16,-6 2 25-16,-3 0 15 15,-7 2 46-15,-3 0 19 0,-9 1 39 16,-1 2-15-16,-4-2 0 0,-9 2-31 0,-6 0-11 16,-11 2-1-16,-6 1 0 0,-7 6-11 15,-2 1 11-15,-4 4 3 0,4 5 6 16,1 4-9-16,6 2-18 0,5 2 3 15,7 1 12-15,6 2-19 0,7-1-2 0,7 2 2 16,6 0 1-16,0 2 9 0,9 1-1 16,8-1 1-16,2 0 0 0,4-2-7 15,4-3 2-15,2-2 16 0,3 0-50 16,4-4-26-16,3-1 0 0,4-5-35 16,2-1-18-16,7-3-69 0,-2-2-66 15,5-3-156-15,0-3-193 0,-15-1-466 16,21-2-478-16</inkml:trace>
  <inkml:trace contextRef="#ctx0" brushRef="#br0" timeOffset="13954.89">13790 3114 904 0,'0'0'1400'0,"0"0"-890"15,0 0-64-15,0 0-8 0,0 0-108 16,0 0-110-16,-104-57-65 0,70 50 6 0,-1 2 2 16,3 1 18-16,2 3-22 0,6 1-52 15,3 0-68-15,3 4-39 0,2 4-31 16,1 2 7-16,5 3-22 0,0 0 13 15,6 4-1-15,1 1 9 0,3 0-11 16,0 0-19-16,4 0 18 0,8 0-18 16,-1-3-28-16,5 0-37 0,-1-3-10 15,2-3 22-15,-3-3 49 0,2-2 53 16,-1-3 6-16,2-1 52 0,0 0 35 16,0-4 18-16,2-3-9 0,1-1-1 15,-3-2 6-15,0 1 10 0,0-1-1 16,-3 2-4-16,-1-1-17 0,-1 1-1 0,-2 2-24 15,1 1-48-15,-1 1-16 0,2 1-31 16,2 2-8-16,1 1-4 0,1 0 4 16,0 2-19-16,2 4-94 0,1 0-20 15,-2-1-46-15,0 2-90 0,-1-2-143 0,2-2-92 16,-2 1-149-16,-4-2-545 16</inkml:trace>
  <inkml:trace contextRef="#ctx0" brushRef="#br0" timeOffset="14372.63">13993 3099 1178 0,'0'0'1706'0,"0"0"-1248"15,0 0-9-15,0 0-12 0,0 0-133 16,79-72-98-16,-56 66-58 0,-2 2-41 16,3 4-46-16,2 0-36 0,1 4 29 15,-1 5-14-15,0 1-40 0,-5 3-2 16,-6-2-22-16,-2 2-28 0,-5 0-22 15,-3 0-17-15,-2-2 5 0,-3 1 9 16,0 0 16-16,0-2-1 0,0 1 13 0,-4-3 9 16,-2-1-4-16,3-1-39 0,2-2-54 15,-1-1-59-15,2-3 16 0,0 0 180 16,0 0 29-16,0 0 178 16,3-8 51-16,3-1-131 0,2-5-4 0,1-1 19 15,1-3 11-15,3-3 6 0,-4 1 3 16,1 2-10-16,0 4-46 0,-3 4-3 0,-2 2-15 15,-2 4-16-15,0 2-14 0,-2 0-49 16,-1 2-9-16,1 0-52 0,4 2-35 16,2 6-38-16,3 2 74 0,2 4 24 15,3 1 2-15,1 2-26 0,-1 0-46 16,-1-1-25-16,0-1-24 0,0 0-32 16,0-3-80-16,-1 0-113 0,0-2-53 15,-2-2-47-15,-3-4-48 0,-4-1-117 16,-3 0-620-16</inkml:trace>
  <inkml:trace contextRef="#ctx0" brushRef="#br0" timeOffset="14940.88">9451 5229 23 0,'0'0'1760'0,"0"0"-1141"0,0 0-164 0,0 0-77 15,0 0-91-15,0 0-100 0,0 0-65 16,0 0-34-16,0 0-9 0,0 0-15 15,105-18 4-15,-65 11 10 0,2-4-28 0,4 4-48 16,0-4-2-16,1 2-81 16,-3 3-86-16,-2 2-5 0,-9 4-68 0,-9 0-145 15,-8 1-167-15,-10 7-428 0,-6-2-377 16</inkml:trace>
  <inkml:trace contextRef="#ctx0" brushRef="#br0" timeOffset="15082.94">9628 5385 992 0,'0'0'752'15,"0"0"-297"-15,0 0-74 0,0 0-75 16,0 0 27-16,0 0-37 0,0 0-84 16,0 0-104-16,0 0-76 0,105-18-32 15,-53 4-31-15,4-1 28 0,2 2 3 0,1 1-135 16,-3 1-125-16,-3 1-142 0,-5 2-307 16,-11 1-793-16</inkml:trace>
  <inkml:trace contextRef="#ctx0" brushRef="#br0" timeOffset="15385.87">10530 4891 2308 0,'0'0'1183'15,"0"0"-801"-15,0 0 91 0,0 0-10 16,0 0-123-16,0 0-167 0,0 0-88 15,0 0-85-15,0 0-15 0,0 0-55 16,0 0 15-16,3 9 55 0,7 12 19 0,0 3 8 16,3 4-9-16,-1 6-18 0,2 2 1 15,-2 1 12-15,2 3-13 0,-4-1-19 16,0-2 17-16,0-2 2 0,0 0 1 16,-2-5-1-16,0-1 0 0,2-2-51 15,-2-5-35-15,-3-4-57 0,1-6-56 16,-2-2-93-16,-2-6-134 0,-1-2-135 0,2-2-145 15,-3-2-347-15,7-9-710 0</inkml:trace>
  <inkml:trace contextRef="#ctx0" brushRef="#br0" timeOffset="15755.68">10998 4909 2456 0,'0'0'548'0,"0"0"-216"0,0 0 33 0,0 0 16 16,0 0-26-16,0 0-49 0,0 0-80 15,0 0-76-15,0 0-65 0,0 0-78 16,-4-63-7-16,1 69-74 0,-3 5 26 16,-3 3 47-16,0 4 1 0,-1 4 33 15,-2 1-18-15,5 1 16 0,1 3-31 0,2 0-14 16,4 0 14-16,0 2 20 16,3 0-20-16,8 1-15 0,2-3 13 0,5 1-7 15,3 0 9-15,2-4 0 0,3-3 0 16,-1-3-77-16,-2-2 13 0,-2-7 3 15,-5-3 61-15,-4-3 0 0,-4-3 64 16,-2 0 22-16,0-6-4 0,-3-2-9 16,-1-3-6-16,-2-4-3 0,-5 0 6 15,-5-3-28-15,-3 1-8 0,-6-1-16 16,2 5-18-16,-1 2-33 0,3 1-19 0,5 4-15 16,1 2-42-16,4 2-56 15,0 0-64-15,3 2-110 0,1 0-221 0,1 0-72 16,0 7 87-16,4 0-65 0,3-1-153 15,12-1-614-15</inkml:trace>
  <inkml:trace contextRef="#ctx0" brushRef="#br0" timeOffset="16107.31">11553 5067 2402 0,'0'0'721'0,"0"0"-221"0,0 0 38 0,0 0-146 16,0 0-88-16,0 0-62 15,0 0-68-15,0 0-62 0,0 0-39 0,0 0-34 16,0 0-39-16,-33-49-37 0,27 51-54 16,-1 4 9-16,-3 4 36 0,3-1 0 15,0 2-5-15,4 0 8 0,3 2-6 16,1 1 0-16,11 1 9 0,6 0-3 16,7-1 19-16,4 0 24 0,5-2 24 15,2-2 4-15,-4-3-7 0,0-5-5 16,-6 1-4-16,-6-3 19 0,-3-3 11 15,-4-5 7-15,-3-1 18 0,-4-4-3 16,0-1-24-16,-5-2 2 0,-1-3 1 16,0 1-7-16,-10 0-23 0,-3 0-13 15,-3 3-15-15,-4 1-3 0,0 1-31 0,-2 3-33 16,-1 2-46-16,3 3-49 0,1 4-111 16,4 1-155-16,3 0-167 0,6 5-137 15,5 0-261-15,1 1-55 0</inkml:trace>
  <inkml:trace contextRef="#ctx0" brushRef="#br0" timeOffset="16390.64">11916 5049 267 0,'0'0'1649'15,"0"0"-966"-15,0 0-127 0,0 0-104 16,0 0-140-16,0 0-38 0,0 0-63 16,0 0-41-16,0 0-22 0,0 0-59 15,68-23-89-15,-66 23-31 0,-1 1-73 0,4 4-35 16,1 2 127-16,5 2 12 0,2 0 28 15,4 0 5-15,4-2-5 0,1-1 6 16,7-2 3-16,4-3 3 16,-1-1 15-16,5-3 16 0,-1-3 3 0,-4-2-10 15,-3 1-9-15,-7-5 15 0,-5 2 34 16,-7-3 63-16,-2 0-12 0,-6-1-40 0,-2-2-15 16,-7 0-16-16,-8-1-71 0,-9 2-13 15,-6-1-73-15,-6 5-24 0,-4 4-39 16,-1 5-77-16,-1 2-85 0,6 0-215 15,1 6-471-15,11 0-302 0,-3 2-951 0</inkml:trace>
  <inkml:trace contextRef="#ctx0" brushRef="#br0" timeOffset="16918.93">12961 4838 95 0,'0'0'2274'0,"0"0"-1719"16,0 0-98-16,0 0 52 16,0 0-114-16,0 0-82 0,0 0-86 0,0 0-122 15,0 0-79-15,0 0-26 16,0 0-33-16,-26-31 33 0,52 39 61 0,9 5 24 16,5 2-15-16,5 6-40 0,1 2-30 15,0 3 0-15,-6 2 29 0,-2 1-29 16,-5-3-85-16,-3 2 39 0,-2-3 0 15,-5-1-51-15,-3-5-115 0,-6-2-119 16,1-6-97-16,-7-3-42 0,0-4-99 0,-2-4-170 16,-5 0-578-16</inkml:trace>
  <inkml:trace contextRef="#ctx0" brushRef="#br0" timeOffset="17111.12">13389 4873 2380 0,'0'0'670'0,"0"0"-224"15,0 0 21-15,0 0-57 0,0 0-82 0,0 0-83 16,0 0-92-16,0 0-120 16,0 0-33-16,0 0-70 0,-82 0 37 0,61 22 11 15,2 2 1-15,-1 2 20 0,5 0-36 16,2-2-98-16,3-1-49 0,3-2-58 16,1-3-114-16,2-1-126 0,4-3-134 0,0-4-197 15,0-4-680-15</inkml:trace>
  <inkml:trace contextRef="#ctx0" brushRef="#br0" timeOffset="17882.95">13872 4598 1148 0,'0'0'1227'0,"0"0"-765"16,0 0-97-16,0 0 17 0,0 0-16 15,0 0-53-15,0 0-80 0,0 0-45 16,0 0-16-16,0 0-34 0,0 0-46 16,-7-7-41-16,7 9-51 0,0 3-6 15,-3 1-21-15,2 4 27 0,-4 3 21 16,1 2 4-16,-2 7-7 0,-2 3 3 0,0 4-2 15,0 2-19-15,-2 1-2 0,1 1-23 16,0-1 25-16,3-1 1 16,-2-2 8-16,7-1-9 0,1-5-24 0,0-3-4 15,8-3 13-15,2-3 12 0,3-4-46 16,7-2 0-16,3-4 16 0,3-3 14 16,4-1 4-16,2 0-3 0,3-6-7 15,-1-2-21-15,1-2-64 0,-2-2-97 16,-4-1-99-16,-6 2-55 0,-7-3-145 15,-3 0-148-15,-7 5-454 0,-6-3-356 0</inkml:trace>
  <inkml:trace contextRef="#ctx0" brushRef="#br0" timeOffset="18093.98">14111 4847 2140 0,'0'0'688'16,"0"0"-172"-16,0 0 15 0,0 0-73 15,0 0-137-15,0 0-185 0,0 0-96 0,0 0-40 16,0 0-14-16,0 0 14 0,-7 22 57 15,7-8-2-15,2 4-13 0,-2 0-11 16,1 0-19-16,0 0-12 0,2 2 1 16,0-2 15-16,-1 0-4 0,-1-3-12 15,3 2 0-15,-2-4-74 0,-1-2-33 16,2 0-68-16,1-4-81 0,-1-1-105 16,5-1-87-16,-1-4-100 0,4-1-157 15,-3 0-789-15</inkml:trace>
  <inkml:trace contextRef="#ctx0" brushRef="#br0" timeOffset="18399.09">14472 4864 2620 0,'0'0'747'0,"0"0"-209"0,0 0-50 16,0 0-118-16,0 0-76 0,0 0-84 0,0 0-88 16,0 0-122-16,0 0-72 15,0 0-59-15,0 0 25 0,-11-19 95 0,11 33 11 16,0 1 2-16,3 2 11 0,9-3-13 15,4 0-1-15,3 1 1 0,5-7 3 16,3 3 24-16,4-6 22 0,0-3-10 16,1-2-2-16,0 0 9 0,-3-1 5 15,-4-5 1-15,-4-2 9 0,-6-3 21 16,-4-1 39-16,-5-3 85 0,-2-1-52 0,-4-5-46 16,-4 1-39-16,-7-2-38 0,-3 1-31 15,-5 2-21-15,-2 4-22 0,-4 3-17 16,-1 4-40-16,-6 3-51 0,-1 4-45 15,-3 1-59-15,-1 3-117 0,-1 8-200 16,1 3-138-16,9-3-345 0,-11 8-577 0</inkml:trace>
  <inkml:trace contextRef="#ctx0" brushRef="#br0" timeOffset="19541.22">9971 6750 1750 0,'0'0'700'15,"0"0"-268"-15,0 0-80 0,0 0-75 16,0 0-74-16,0 0-52 0,0 0-29 16,0 0-11-16,0 0-21 0,0 0 23 0,-5 3 35 15,20-6-61-15,12-2-41 0,9-3-27 16,10-1-19-16,1-2-1 0,3 1 0 15,-1 0 0-15,-4 1-106 0,-9 2-92 16,-7 5-114-16,-9 2-160 0,-7 0-198 16,-7 1-470-16,-4 9-551 0</inkml:trace>
  <inkml:trace contextRef="#ctx0" brushRef="#br0" timeOffset="19697">10115 6948 1537 0,'0'0'672'0,"0"0"-287"0,0 0-130 16,0 0-88-16,82-20-58 0,-29 6-71 16,17-3-22-16,15-2-16 0,10 0-2 15,6-2-197-15,-2 2-187 0,-25 6-352 16,22-5-1116-16</inkml:trace>
  <inkml:trace contextRef="#ctx0" brushRef="#br0" timeOffset="20298.96">11289 6353 2123 0,'0'0'1049'0,"0"0"-632"0,0 0-85 0,0 0 37 16,0 0-13-16,0 0-31 0,0 0-111 15,0 0-110-15,0 0-104 0,0 0-6 16,0 0-52-16,-20-49-40 0,13 65 86 16,-3 7 12-16,-1 5 67 0,-3 4-30 15,0 4-28-15,1 3-9 0,3 0-28 16,3-3 16-16,3 0 9 0,4-1 1 15,0-3-16-15,4-3-3 0,9 1 8 16,3-5 10-16,7 0-9 0,3-3-3 0,4-4-16 16,0-4-42-16,0-4 9 15,-2-4 18-15,-2-5 23 0,-2-1 23 0,-2-7 34 16,-6-3 12-16,-2-2 6 0,-8 0 21 16,-2-4 16-16,-4 0-4 0,-4-2-6 15,-8-3-18-15,-9 1-12 0,-4 2-49 0,-3 2-27 16,-3 2-6-16,-2 1 2 0,1 2-48 15,5 4-58-15,3 2-61 16,6 3-66-16,4 2-161 0,8 0-166 0,5 2-104 16,1 3-37-16,3 1-296 0,1-3-56 15</inkml:trace>
  <inkml:trace contextRef="#ctx0" brushRef="#br0" timeOffset="20789.02">11660 6411 1045 0,'0'0'1926'0,"0"0"-1263"16,0 0-116-16,0 0-66 0,0 0-77 15,0 0-90-15,7-64-84 0,-7 61-102 16,0 3-71-16,1 0-33 0,-1 0-24 16,2 0-20-16,-2 0-28 15,0 8-40-15,0 3-3 0,0 5 73 0,0 3 18 0,0 3-12 16,0 1-3-16,0 2-4 0,0-1 8 15,0-1 11-15,0 2 0 0,4-4-11 16,2 2 11-16,0-3 12 0,5 0 4 16,1-4-16-16,8 0-57 0,3-4-52 15,3-1-10-15,3-5-12 0,4-3-53 16,1-3-74-16,1-2-60 0,-2-5-114 16,-7-2-26-16,-5-1-22 0,-7-2-3 15,-7 0 33-15,-5 0 18 0,-2 0 133 16,0 0 299-16,0 2 146 0,0 2 173 15,0-2 90-15,-2 1 11 0,1 0-33 0,-2 1 18 16,1 3 35-16,1 1-35 16,1 2-67-16,0 2-49 0,0 0-78 0,0 0-134 15,0 0-56-15,0 2-21 0,0 7-37 16,1 4 37-16,2 5 28 0,0 2 8 16,-3 3-2-16,2 1-34 0,-1-1 0 15,-1 2-31-15,1-2-2 0,2 0-74 16,0-2-34-16,4-2-55 0,-1-2-125 0,6-2-104 15,3-3 69-15,3-3-22 0,6-3-81 16,5-3-145-16,4-3-503 0,6 0 125 16</inkml:trace>
  <inkml:trace contextRef="#ctx0" brushRef="#br0" timeOffset="21090.71">12878 6277 1964 0,'0'0'1130'0,"0"0"-684"0,0 0-8 0,0 0-16 16,0 0-86-16,0 0-103 0,0 0-150 16,0 0-83-16,0 0-21 0,0 0 21 15,0 0 0-15,1 34 39 0,4-11 13 16,-1 3 9-16,4-1 0 0,1 3-15 15,0-2-34-15,1 0-11 0,1 1 17 16,0-2-16-16,0 0-2 0,-1 0-21 0,0-1 0 16,0-2-59-16,-3-1-69 0,1-3-19 15,-1-3-69-15,3-3-119 16,-3-3-168-16,3-3-124 0,0-4-360 0,0-2-450 16</inkml:trace>
  <inkml:trace contextRef="#ctx0" brushRef="#br0" timeOffset="21379.04">13229 6445 2119 0,'0'0'691'0,"0"0"-166"0,32-82-56 0,-22 55-92 16,0 5-63-16,-1 7-34 0,-5 4-65 15,-1 4-69-15,-2 3-42 0,-1 3-28 0,0 1-45 16,0 0-31-16,0 0-64 16,-7 5-46-16,-3 3 58 0,-4 3 34 0,-3 2 0 15,-1 0-7-15,2 2-21 0,0-2-21 16,2-1 9-16,2 1 9 0,1 1-3 15,1 2-7-15,1 2 16 0,-2-2 15 16,5 2-18-16,2-2-6 0,2-1 18 16,2-1 6-16,3 1 9 0,7-2 1 15,8-1-7-15,3 1 0 0,5-1-40 16,0-1-3-16,3 0-51 0,0-4-32 16,0 1-47-16,-1-4 18 0,0-3-26 15,-1-1-84-15,2-2-98 0,-3-7-155 16,1-4-240-16,-1-1-217 0</inkml:trace>
  <inkml:trace contextRef="#ctx0" brushRef="#br0" timeOffset="21940.88">13640 6427 1661 0,'0'0'990'0,"0"0"-486"0,0 0 5 0,0 0-102 15,0 0-52-15,-6-70-53 0,5 66-47 16,1 0-29-16,0 3-47 0,0 1-73 16,0 0-106-16,0 0-39 0,0 8-49 15,0 3 24-15,0 6 62 0,1 2-10 16,2 3 9-16,0 0 3 0,0-1 3 15,-2-2-3-15,-1-2-18 0,0-4-28 16,0-2-18-16,0 0-15 0,0-4-35 16,-4 0-20-16,3-1-54 0,-2-2-75 15,1-2-71-15,1 0-5 0,1-2 177 16,0 0 162-16,0-6 184 0,0-3-115 16,0-7 0-16,4-3-6 0,2-5 28 15,1 0 29-15,3 0 11 0,2-1-10 0,-1 3-22 16,1 5 0-16,-1 3 15 0,-2 3-1 15,2 3-33-15,1 2-22 16,0 0-33-16,2 5-25 0,-1 1-13 0,4 0-20 16,-1 4 33-16,3 5 12 0,-1 3-9 15,1-1-3-15,1 3-18 0,3-1 18 0,-1 3-1 16,1-3-1-16,2-1-38 0,-1-1-28 16,-2-4-42-16,-2-1-13 15,0-4-10-15,-4-2-47 0,-2 0-62 0,-2-4 13 16,-2-6-39-16,0-3-35 0,0-3-23 15,-2-3 4-15,0 0 102 0,-2-4 152 16,-2 0 68-16,1 2 191 0,-4 0 141 16,-1 3 97-16,0 4 32 0,0 2-77 15,0 1-82-15,-4 4-52 0,1 0-38 16,0 2-25-16,1 4-35 0,1-2-18 0,-1 2-15 16,2 1-34-16,0 0-85 0,0 1-55 15,0 9-48-15,0 4 79 0,0 4 24 16,0 4 14-16,0 3-14 0,0 0-21 15,6 3-10-15,2-3-30 0,0 1-42 0,2 0-38 16,0-6-61-16,-1-2-94 0,-2-1-174 16,3-3-145-16,-1-2-157 0,-2-3-705 15</inkml:trace>
  <inkml:trace contextRef="#ctx0" brushRef="#br0" timeOffset="22309.37">14427 6528 1792 0,'0'0'978'0,"0"0"-561"15,0 0 6-15,0 0-88 0,0 0-75 16,0 0-58-16,0 0-63 0,0 0-63 0,0 0-76 15,0 0-21-15,-1-4-75 0,1 2-102 16,1-1-42-16,2 1-12 0,0-2-96 16,1 1-134-16,0-2-179 0,2 1-613 15,-26 31 224-15</inkml:trace>
  <inkml:trace contextRef="#ctx0" brushRef="#br0" timeOffset="22888.04">14640 6336 2563 0,'0'0'674'0,"0"0"-172"16,0 0-56-16,0 0-113 0,0 0-84 15,0 0-126-15,0 0-123 0,0 0 0 0,0 0-12 16,0 0 12-16,9 21 55 0,-9-3 0 16,0 3-12-16,1-2-28 0,-1 3-15 15,2-3-15-15,-1-1 12 0,1-4 0 16,-1 1 3-16,3-5 4 0,-4-1 17 15,3-3-21-15,-3-3-34 0,0 1-18 16,0-4-3-16,0 0 46 0,0 0 9 16,0 0 49-16,2 0 15 0,-1-6 25 15,4-1-71-15,0-5-15 0,1-1 25 16,0-3 8-16,3-1 7 0,-1-1-10 16,1 0-5-16,-1 1-7 0,3 4 6 0,-2 3-2 15,0 1-8-15,0 4-17 16,2 1-2-16,-1 1-22 0,1 3-1 0,1 0-11 15,-1 1-1-15,0 8 37 0,1-1 16 16,-4 4 5-16,3 0-18 0,-2 0-3 0,-1 0 0 16,-2 0-2-16,-1-1-1 0,2-2-9 15,-2 0 10-15,-2-2 0 0,-2-5 1 16,-1 2 1-16,1-4 2 0,-1 0 10 16,0 0 12-16,0 0 3 0,0 0 19 15,0 0 12-15,2-4 2 0,2-4-11 16,4-2-10-16,1-4-8 0,5-3-1 15,1-1 0-15,1 0-9 0,1 0-5 16,2 4-14-16,-3 1 10 0,2 3 24 16,-3 3-23-16,1 3-13 0,1 3-24 15,-1 1-12-15,3 3-7 0,2 5 22 0,-1 3 21 16,0 2-2-16,-3 2-31 16,-3 1-10-16,-4 2-39 0,0 0-36 0,-4 0-16 15,-1 0-37-15,-4 1-67 0,-1-1-18 16,-4 0-134-16,-7 0-145 0,-6-1-102 0,4-5-532 15,-10 2-678-15</inkml:trace>
  <inkml:trace contextRef="#ctx0" brushRef="#br0" timeOffset="24008.99">20262 2578 2190 0,'0'0'643'0,"0"0"-211"0,0 0-6 16,0 0-45-16,0 0-39 0,0 0-42 15,0 0-61-15,0 0-126 0,0 0-113 16,-37-32-12-16,37 34-43 0,0 5 9 15,0 3 46-15,2 4 43 0,4 3 0 16,0 5 0-16,3 2-16 0,1 6-6 16,1 0 19-16,1 2 3 0,-1 1-31 0,0-1 15 15,-2-1 10-15,-1-2-13 0,-1-4-10 16,-3 0-14-16,-1-3-21 0,0-4-16 16,-3-5-14-16,0-2-47 0,0-3-24 15,0-2-31-15,0-3-72 0,0-3-65 16,0 0-17-16,-3-2 15 0,-3-2-172 15,-1-6-352-15,1 4-682 0</inkml:trace>
  <inkml:trace contextRef="#ctx0" brushRef="#br0" timeOffset="24209.91">20269 2682 1106 0,'0'0'1187'16,"0"0"-712"-16,0 0-93 0,0 0 13 16,-5-68-54-16,5 61 13 0,0 5-53 15,0-1-82-15,0 3-155 0,0 0-48 16,0 0-16-16,5 4-51 0,7 3 51 15,1 1 18-15,5 4 0 0,1 0-14 16,4 0 11-16,0 2 6 0,-2-1-21 0,2-3-10 16,0 3-30-16,-3 0-37 0,3-2-77 15,0-1-47-15,1 2-54 0,2-3-82 16,1-2-71-16,4-2-142 0,-8-2-447 16,20-3-599-16</inkml:trace>
  <inkml:trace contextRef="#ctx0" brushRef="#br0" timeOffset="24391.98">20962 2627 2055 0,'0'0'804'0,"0"0"-355"0,0 0-75 16,0 0-44-16,0 0-138 0,-76-58-71 15,46 54-55-15,-6 4-66 0,-5 0-13 16,-2 8-18-16,1 6-12 0,1 0-4 16,2 4-9-16,6 1-75 0,5 2 11 0,9-2-82 15,2 2-102-15,9-3-62 0,3-1-23 16,5-2-51-16,0-2-46 0,7-1-19 15,4-5-55-15,0-1-138 0</inkml:trace>
  <inkml:trace contextRef="#ctx0" brushRef="#br0" timeOffset="24621.04">20860 2626 1486 0,'0'0'1210'0,"0"0"-709"0,0 0-65 15,46-66 14-15,-40 54-61 0,-1 6 2 16,-5 5-70-16,0-1-163 0,1 2-91 15,0 0-67-15,-1 0-12 0,2 4-27 16,1 5-50-16,2 4 65 0,3 6 24 16,2 3 24-16,2 4 7 0,3 1-7 0,1 4-23 15,1 1 0-15,2 3-1 0,0 1-27 16,-1 0-7-16,2-1 7 0,-3-1-19 16,-5-1-109-16,1-2-32 15,-4-2-28-15,-2-2-132 0,3-3-180 0,-5 0-150 16,0-9-366-16,0 3-720 0</inkml:trace>
  <inkml:trace contextRef="#ctx0" brushRef="#br0" timeOffset="25034.19">21567 2789 2490 0,'0'0'643'0,"0"0"-166"0,0 0 9 0,0 0-54 16,-28-64-109-16,19 56-115 0,-4 3-89 15,-1 1-43-15,-1 3-30 0,-5 1-46 16,0 0-13-16,1 1-12 0,-2 5-17 16,-1 6-1-16,6 1 16 0,-1 4-25 15,6-2-25-15,2 3 22 0,0-1 25 16,7 0 2-16,2-3 1 0,0 1-1 16,1-2-24-16,7 1-22 0,1-2-9 15,4-1 21-15,1 0 31 0,3-3 1 16,1-1 8-16,1-3 21 0,0-3 1 15,1-1 49-15,-3 0 47 0,3-6-4 16,-3-2-6-16,-1 1 0 0,-1-3 3 0,-4 3 18 16,0-1-3-16,-2 1-22 0,-3 2-18 15,0 1-13-15,-3 3-8 0,-2 0-29 16,2-1-14-16,0 2-30 0,2 0-10 16,4 0-2-16,2 4 5 0,4 2-15 15,1-1-57-15,4 1-62 0,-2-2-22 16,0 1-17-16,0-1-28 0,-4-2-69 15,-1 1-67-15,-3-3-81 0,-3 1-68 16,2-1-166-16,2 0-427 0</inkml:trace>
  <inkml:trace contextRef="#ctx0" brushRef="#br0" timeOffset="25376.2">21871 2874 1269 0,'0'0'797'0,"0"0"-199"0,0 0-94 16,0 0-24-16,0 0-1 0,0 0-97 0,0 0-95 15,0 0-100-15,0 0-89 16,0 0-98-16,0-19-10 0,0 19-51 0,0 4-43 15,2 1 18-15,1 1 86 0,4 2 16 16,1 1 5-16,2-2 1 0,3-1 5 16,-3-4-11-16,4-1 8 0,3-1 10 15,0 0-13-15,3 0-21 0,3-1-11 16,-4-3-14-16,1 0 1 0,-2-2 2 16,-2 0 22-16,1-1 13 0,-4 2 2 15,-1-1 9-15,-4 1 77 0,-2 1 12 0,-3 2-15 16,0 2-16-16,-3 0-15 0,2 0-37 15,-2 0-19-15,3 2-11 0,-1 5-42 16,2 5 42-16,2 5 3 0,-1 4 18 16,-1 1-9-16,-3 4-11 0,-1 0 2 15,0 0 9-15,-2 1-1 0,-4 0-11 16,-2 0-1-16,-3-3-32 0,-1 1-16 16,-2-2-36-16,-3-1-52 0,-5-2-73 15,-1-2-57-15,-5-2-120 0,-3-2-133 16,-3-1-80-16,-2-3-149 0,8-3-630 0</inkml:trace>
  <inkml:trace contextRef="#ctx0" brushRef="#br0" timeOffset="26625.95">18449 2630 1833 0,'0'0'580'0,"0"0"-206"0,0 0-21 16,0 0 24-16,0 0-68 0,0 0-54 0,0 0-24 16,0 0-48-16,0 0-47 15,0 0-56-15,0 0-71 0,-7-9-9 0,7 11-46 16,-2-1-28-16,2 5-13 0,0 1 69 15,0 6 18-15,0 3 18 0,2 4-18 0,-1 3 13 16,1 3 8-16,-1 2 10 0,-1 4-28 16,0 3 10-16,0 2 2 15,0 3-15-15,0 3-2 0,0 3-4 0,0 0 6 16,0 5 0-16,0-2 12 0,2 4-27 16,-1-2-1-16,1 3 15 0,2 0 2 15,0 1-2-15,3 2 2 0,-1 1 2 16,1 0-3-16,2 0 16 0,0 0-16 15,-2 2 0-15,-1 2-17 0,0-1 17 16,-2 1 3-16,-3 2-1 0,1-1-2 16,-2 0 12-16,0 0-24 0,0 1-10 15,0 0 22-15,0 1-2 0,0-1 2 16,0 2-2-16,1 0 1 0,3-3 0 16,1 1-11-16,-1-1 12 0,0 0 2 15,2 0-2-15,-3 2 0 0,3-1 0 0,-2-1 0 16,-3 0 0-16,2 1 4 0,-1 0-3 15,-1-3 0-15,-1 0-2 0,0-1-1 0,0-2-11 16,2 0 10-16,-1-2 3 0,1-2 12 16,1-3-8-16,0-2-4 0,-1-2 3 15,3 0 12-15,0 1-3 0,0-2-12 16,0 0-12-16,1 2-12 0,-1-2 24 16,-1 1 19-16,3-4-18 0,-3 0-1 15,2-3 15-15,-1-2-15 0,0-1 16 16,0 1-16-16,0-3-16 0,1-1 14 15,-2 1 2-15,2-4 0 0,0-1-14 16,2-2-2-16,-2-2 16 0,0-2 2 16,0 1 1-16,4-2-2 0,-4 0-1 15,1-3 3-15,0 4 9 0,-2-6-11 16,-1 0-1-16,1-1 0 0,-2-5-40 0,-1-3-56 16,-1-1-40-16,-1-2-39 0,0-3-26 15,0-2-29-15,-1-1-36 0,-4 0-25 16,-1-1-187-16,0-2-646 0</inkml:trace>
  <inkml:trace contextRef="#ctx0" brushRef="#br0" timeOffset="27373.84">22951 2685 1231 0,'0'0'1483'0,"0"0"-1055"0,0 0-94 16,0 0 5-16,0 0-6 0,0 0-84 16,0 0-85-16,0 0-81 0,0 0-83 15,0 0-18-15,57-72-19 0,-24 64-19 16,1 0 0-16,3 6 4 0,-6 1-79 16,-2 1-106-16,-7 2-116 0,-8 7-123 15,-7 1-144-15,-6-2-428 0,-1 8-310 0</inkml:trace>
  <inkml:trace contextRef="#ctx0" brushRef="#br0" timeOffset="27501.91">23053 2819 1448 0,'0'0'627'0,"0"0"-186"15,0 0 77-15,0 0-116 0,0 0-183 16,79-13-90-16,-31 5-56 0,10-3-42 16,7-1-31-16,3 0-1 0,-1 2-71 15,-2 1-146-15,-8 0-110 0,-4 1-127 16,-17 2-333-16,7-5-838 0</inkml:trace>
  <inkml:trace contextRef="#ctx0" brushRef="#br0" timeOffset="27800.98">24055 2260 1261 0,'0'0'1833'0,"0"0"-1378"0,0 0-111 0,0 0 123 16,0 0-69-16,0 0-294 0,0 0-104 16,0 0-98-16,0 0 30 0,0 0 68 15,0 0 62-15,-20 89-10 0,27-51 3 16,0 1-15-16,1-1-12 0,-4 1 30 16,1-3-18-16,-2 1-25 0,0 0 5 15,-3 0-20-15,0 0-2 0,0 2 0 16,0-3-19-16,0-3-1 0,3-2-39 15,5-2-67-15,0-6-26 0,2-3-31 16,0-4-51-16,1-6-49 0,-2-3-78 0,-1-5-82 16,-2-2-95-16,-1-2-185 0,-2-4-715 15</inkml:trace>
  <inkml:trace contextRef="#ctx0" brushRef="#br0" timeOffset="28093.8">23965 2374 2058 0,'0'0'647'16,"0"0"-278"-16,0 0 17 0,-55-80 47 16,46 56-50-16,8 4-37 0,1-1-100 15,5 1-117-15,10-2-65 0,7 1-36 0,6 3-1 16,9 4-27-16,3 2 15 16,1 6 34-16,4 3-37 0,0 3-12 0,1 4-15 15,-1 9-12-15,-3 2-25 16,-4 6 18-16,-5 1 34 0,-4 4 0 0,-8 1 0 15,-6 1-1-15,-6 3-11 16,-8 2-6-16,-1 1 18 0,-13 0 14 0,-5-1-13 16,-5-3 23-16,1-2-7 0,-3-3-17 15,2-1-46-15,2-4-101 0,3 1-83 16,4-6-120-16,3 1-164 0,5-3-121 0,4-2-76 16,1-3-460-16</inkml:trace>
  <inkml:trace contextRef="#ctx0" brushRef="#br0" timeOffset="28412.34">24560 2601 2378 0,'0'0'1127'0,"0"0"-604"0,0 0 22 0,0 0-100 16,0 0-128-16,0 0-83 0,0 0-82 16,0 0-80-16,0 0-72 0,0 0-36 15,2 0-55-15,1 6-63 0,0 4 23 16,3 3 91-16,1 1 19 0,5 2 20 0,1 1-2 15,4 0 1-15,2-1 2 0,5 0 1 16,2-2 17-16,6-2 22 0,0-3 30 16,2-6-10-16,-1-1 4 15,-1-2-12-15,0-2-4 0,-5-4 0 0,-2-4 13 16,-6-3 15-16,-4-4 23 0,-2-3 16 16,-4-4-10-16,-3-1-53 0,-5 2-28 15,-1 2-24-15,0 4-31 0,0 6-42 16,-3 1-44-16,2 4-52 0,-1 2-46 15,2 2-55-15,0-1-142 0,2 3-188 16,6 0-344-16,10 0-52 0,-7 0-236 16</inkml:trace>
  <inkml:trace contextRef="#ctx0" brushRef="#br0" timeOffset="28644.9">25237 2410 2535 0,'0'0'998'0,"0"0"-522"16,0 0 48-16,0 0-60 0,0 0-141 16,0 0-210-16,0 0-113 0,0 0-40 15,0 0-60-15,0 0 100 0,0 0 57 16,112 46 3-16,-70-27-32 0,0 1-1 16,-2 0-3-16,-1-2-21 0,-4 0-2 15,-4-4-1-15,-6-2-78 0,-5-2-89 16,-3-3-83-16,-8-5-112 0,-4-1-166 0,-3-1-138 15,-2 0-118-15,0 0-621 0</inkml:trace>
  <inkml:trace contextRef="#ctx0" brushRef="#br0" timeOffset="28815.41">25616 2423 2290 0,'0'0'767'16,"0"0"-222"-16,0 0-25 0,0 0-82 0,0 0-149 15,0 0-142-15,0 0-147 0,0 0-3 16,0 0-95-16,0 0 52 0,0 0 46 15,-61 66 34-15,41-40-34 0,4 2 0 16,1 0-65-16,3 2-107 0,2-1-19 16,7-2-89-16,2 2-119 0,1-2-160 15,4-2-154-15,5-7-686 0</inkml:trace>
  <inkml:trace contextRef="#ctx0" brushRef="#br0" timeOffset="29386.98">26427 2438 1702 0,'0'0'1204'0,"0"0"-730"0,0 0-59 16,0 0-57-16,0 0-146 0,0 0-125 16,0 0-87-16,0 0 0 0,0 0 0 15,0 0 0-15,37 23 71 0,-9-22-7 16,6 0-26-16,4-1-5 0,-2 0 1 15,-1 0 3-15,-3-2 9 0,-5-4-3 16,-3-3-15-16,0 1-25 0,-1-3 9 16,-2-2-9-16,-2 0 0 0,0-3 10 15,-5-1-12-15,1 0 2 0,-7 1 24 0,-3-2-5 16,-4 0 11-16,-1 0 7 16,-1 3-15-16,-8 2-23 0,-1 3 0 0,-5 2-2 15,-1 3-31-15,-7 3-24 0,-7 2 0 16,-4 0 9-16,-7 6 28 0,-3 6 3 15,2 3 15-15,4 3 0 0,4 3-20 16,8 3 7-16,3 2 13 0,7 1-2 0,7-1-25 16,3-2-16-16,6-2 6 0,0-2 37 15,8-2 0-15,6 0 34 0,3 0-7 16,3 0-25-16,2 0 0 0,4-1 0 16,0-2 2-16,1-1 14 0,2-4-18 15,2 1-12-15,-1-5-148 0,4-2-85 16,4-2-102-16,5-2-98 0,3 0-177 15,5-1-468-15,-12 0-518 0</inkml:trace>
  <inkml:trace contextRef="#ctx0" brushRef="#br0" timeOffset="29703.06">27283 2556 1229 0,'0'0'1099'0,"0"0"-579"0,0 0-12 16,0 0-89-16,0 0-111 0,0 0-130 16,-72-67-82-16,45 60-27 0,-3 5-10 15,-1 1-1-15,0 1-18 0,2 2-40 16,3 5 0-16,4 2-12 0,3 1-3 15,5 2-26-15,6 0-27 0,0 2-6 16,4 0-7-16,3 0 3 0,1 0 25 16,0 2 16-16,5 0-4 0,5 1-16 15,1-3 7-15,3-2-10 0,0-2 10 16,1-7 31-16,-1 0 19 0,0-3 110 16,-2 0 41-16,1-4-16 0,1-2-8 15,-2-2-15-15,2-1-8 0,-2 0-14 16,2 0-10-16,-1 0-10 0,1 0-14 15,-2 1-16-15,1 2-40 0,0 2-13 0,0 2-14 16,-1 2-16-16,2 0 6 0,2 1-18 16,-2 5-161-16,0 1-69 0,-2 1-79 15,-3-1-120-15,0 0-112 0,-1-2-209 16,-1-3-562-16</inkml:trace>
  <inkml:trace contextRef="#ctx0" brushRef="#br0" timeOffset="30073.62">27542 2535 1779 0,'0'0'693'0,"0"0"-219"0,0 0-135 16,0 0-65-16,0 0-6 0,0 0-199 15,0 0-69-15,0 0-119 0,0 0-36 16,0 0 98-16,0 0 38 0,43 4 18 16,-38 5 1-16,1 0 25 0,3-2 64 0,4-1-4 15,0 0-12-15,2-4-20 0,5 1-19 16,0-3-34-16,0 0-57 0,1 0 0 15,2-3 17-15,-1-2 40 0,-2-2 0 16,0 0 135-16,-1-3 51 0,-1 0 32 16,-3 0 8-16,-2-2 27 0,-1 1-29 0,-2 2-26 15,-3 0-18-15,-3 3-22 0,1 4-16 16,-4 1-45-16,2 1-85 0,-2 0-12 16,1 0-39-16,4 5-16 0,1 5 7 15,5 5 48-15,3 5 18 0,0 3-15 16,-2 2 9-16,-3 0-12 0,-6 0-2 15,-4 2-28-15,0 0-4 0,-7 0-14 16,-8 0-4-16,-5 0-14 0,-3-2-41 16,-6-5-69-16,-7 1-56 0,-3-6-82 15,-4-1-173-15,0-4-163 0,0-3-350 16,7-4-531-16</inkml:trace>
  <inkml:trace contextRef="#ctx0" brushRef="#br0" timeOffset="30710.93">23147 4286 1767 0,'0'0'719'0,"0"0"-312"0,0 0 25 16,0 0 15-16,0 0-48 0,0 0-88 15,0 0-151-15,0 0-160 0,0 0-28 16,0 0-37-16,86-66 4 0,-27 53 14 16,5 2 22-16,5 0 1 0,-8 4 8 0,-8 4-93 15,-10 3-129-15,-12 0-101 0,-11 8-109 16,-9 1-104-16,-5 1-183 0,-6-1-411 16</inkml:trace>
  <inkml:trace contextRef="#ctx0" brushRef="#br0" timeOffset="30835.03">23424 4410 1098 0,'0'0'680'0,"0"0"-297"0,0 0-82 16,0 0 47-16,0 0-46 0,0 0-114 15,91-16-118-15,-33 4-67 0,18 0-3 0,12-2-31 16,7-1-161-16,1 1-100 0,-3 1-111 16,-26 4-692-16</inkml:trace>
  <inkml:trace contextRef="#ctx0" brushRef="#br0" timeOffset="31194.09">24613 3904 2096 0,'0'0'1243'16,"0"0"-793"-16,0 0 12 0,0 0-14 0,0 0-89 15,0 0-127-15,0 0-80 0,0 0-70 16,0 0-82-16,0 0-27 16,0 0-42-16,-15 10 44 0,17 13 25 0,4 6 18 15,1 4 1-15,3 3 2 0,0 3 0 16,2-2 7-16,1 0-27 0,0-1 0 0,-2 0-1 15,2-2 0-15,-3-2-16 0,-2-4 16 16,-2-1-18-16,0-5-49 0,-3-1-30 16,0-5-37-16,0 0-245 0,0-4 9 15,1-4 180-15,2-2-271 0,1-5-146 16,3-1-16-16,-1-1-695 0</inkml:trace>
  <inkml:trace contextRef="#ctx0" brushRef="#br0" timeOffset="31533.77">25091 3896 2698 0,'0'0'680'0,"0"0"-288"0,0 0 64 15,0 0-26-15,0 0-77 0,0 0-118 16,0 0-125-16,0 0-110 0,0 0-9 0,-85-41-7 16,57 56 16-16,0 4 0 0,0 5-8 15,0 1 8-15,8 4 0 0,3 0-16 16,6 1-27-16,8 1 7 0,3-1 11 15,8 0 4-15,9 2 20 0,8 0-2 16,6-3-27-16,4-1 28 0,4-3-14 16,-2-3 14-16,-1-7 2 0,-4-5 34 15,-6-3 21-15,-8-4 6 0,-4-3 5 16,-3 0 16-16,-2-9 16 0,-1 0-17 16,-2-6-17-16,-1-3-16 0,-4 0-17 0,-1 0-10 15,-1 3 3-15,-7 0-2 0,0 5-22 16,-5 2-48-16,0 4-52 0,-1 1-54 15,-4 3-35-15,-2 0-45 0,-1 3-73 16,3 1-140-16,1 3-171 0,5-2-127 16,6-1-489-16,6-2-503 0</inkml:trace>
  <inkml:trace contextRef="#ctx0" brushRef="#br0" timeOffset="31843.25">25511 4070 2172 0,'0'0'970'0,"0"0"-496"0,0 0 77 16,0 0-80-16,0 0-103 0,0 0-78 0,0 0-90 16,0 0-115-16,0 0-85 0,0 0-46 15,-18-36-54-15,16 45-68 0,-1 4 62 16,1 5 72-16,2 1 16 0,0 3-19 16,10-2-39-16,6 2-4 0,4-2 49 15,6-4 31-15,-1-2 30 0,1-3-8 16,-2-4-1-16,-1-2 13 0,-3-4 9 15,-3-1 21-15,-3 0 6 0,-6-7 12 16,-2 0 9-16,-1-4-15 0,-4-4-3 0,-1-3-9 16,-3-3-25-16,-6-2-39 0,-4 1-18 15,-2 2-61-15,0 3 0 0,-1 4-42 16,5 4-38-16,1 2-54 0,3 4-104 16,2 0-170-16,2 3-150 0,2 0-328 0,1 0-228 15</inkml:trace>
  <inkml:trace contextRef="#ctx0" brushRef="#br0" timeOffset="32101.95">25780 4088 745 0,'0'0'1552'0,"0"0"-869"15,0 0-226-15,0 0-143 0,0 0-116 16,0 0-47-16,0 0-73 0,0 0-78 16,0 0-22-16,0 0 22 0,59 24 41 15,-28-13-1-15,5-4-9 0,4 0 19 16,5-2 22-16,-3-4 5 0,-1-1 0 15,-5 0 34-15,-8-1 9 0,-6-4-15 0,-8-2-4 16,-4 0 39-16,-4-3 34 16,-5-3-25-16,-1 0-46 0,0-6-43 0,-9 1-60 15,-2 0 0-15,-8 2-69 0,0 3-71 16,-4 5-39-16,-3 3-56 0,-2 4-97 16,-1 1-173-16,1 0-173 0,7 2-367 15,-4 2-608-15</inkml:trace>
  <inkml:trace contextRef="#ctx0" brushRef="#br0" timeOffset="32606.1">26665 3888 1015 0,'0'0'2079'0,"0"0"-1478"15,0 0-214-15,0 0-7 0,0 0-32 16,0 0-146-16,0 0-144 0,0 0-58 15,0 0-42-15,0 0 42 0,0 0 42 16,72-1 4-16,-38 16-6 0,-3 3-4 16,2 4-14-16,-2 2-22 0,-3 0-24 15,0 0 3-15,-5 1-16 0,-3-2-48 0,-3-4-77 16,-4 0-87-16,-4-3-98 0,-3-4-148 16,-2-3-256-16,-3-4-258 0,2-1-453 0</inkml:trace>
  <inkml:trace contextRef="#ctx0" brushRef="#br0" timeOffset="32780.08">27073 3953 924 0,'0'0'1949'0,"0"0"-1284"15,0 0-152-15,0 0-98 0,0 0-134 16,0 0-125-16,0 0-106 0,0 0-50 16,-91-11-15-16,60 25-4 0,-3 4-14 15,1 3-7-15,4 2-18 0,4 0-56 16,6-1-96-16,4 2-85 0,10-4-120 15,5 1-103-15,2-4-34 0,10-2-124 0,-1-4-497 16</inkml:trace>
  <inkml:trace contextRef="#ctx0" brushRef="#br0" timeOffset="33920.11">27667 3846 157 0,'0'0'453'0,"0"0"-121"0,0 0-61 16,0 0 5-16,0 0 11 0,0 0 18 15,0 0-46-15,0 0-52 0,0 0-49 16,0 0-26-16,0 0-20 0,-12-4-3 16,11 4 0-16,1 0 3 0,0-1-10 0,0 1-7 15,0 0-9-15,0 0 22 0,0 0-4 16,0-2 3-16,0 2-4 0,0-1 14 16,0-2 2-16,0 2-32 0,0 0-25 15,0 0-19-15,0-2-6 0,1 2 1 16,-1 0-1-16,0-2 3 0,2 0-3 0,-2 2-12 15,0-1-10-15,0 1-12 0,0 1 0 16,0 0 25-16,0 0-28 0,0 0-35 16,-3 0-30-16,-2 0-12 0,0 0 0 15,-4 0 21-15,0 0 25 0,-1 1 15 16,2 2 4-16,1-1-7 0,-1 2 4 16,1-2 2-16,-3 2-2 0,1 1 12 15,1 2-12-15,-4 0-44 0,4 4-32 16,-1-3 18-16,2 4 14 0,0-2 8 15,2 2 10-15,2-3 10 0,3 0-1 16,-3-1-9-16,3-2-9 0,0-1 9 0,0-1 6 16,0-1 10-16,0 1-7 15,0-3-3-15,0 0 4 0,0 0-11 0,0 1-2 16,0-2-23-16,0 1-38 0,0-1 50 16,0 0 55-16,3 0 102 0,3 0 42 15,4 0-11-15,0 0-3 0,0-4 24 16,2 0 9-16,1 1 1 0,3-2-21 0,0 3-47 15,4 1-9-15,1 1-4 16,0 0 1-16,2 0-14 0,-1 2-20 16,4 5-37-16,-2 3-11 0,2 0 17 0,-3 2 12 15,-2 1 24-15,-6 0-12 0,-4 0-43 16,-4-2-18-16,-5 3 2 0,-2 0 16 16,-5 1 1-16,-9-1 36 0,-3 1 9 15,-3-2 6-15,-6-1-15 0,0-2-22 16,-2-1-15-16,1-3-9 0,2-2-25 15,-2-2-15-15,1-2 10 0,0-2-62 16,0-4-111-16,2 0-113 0,3-1-76 0,1 0-69 16,4 0-86-16,7 1-190 0,3-2-567 15</inkml:trace>
  <inkml:trace contextRef="#ctx0" brushRef="#br0" timeOffset="34130">27624 3869 1509 0,'0'0'1064'0,"0"0"-768"0,0 0-81 16,83-35-20-16,-45 25-42 0,4 1-61 15,0 0-54-15,0 2-35 0,-7 2-2 16,-5 3-1-16,-7 1-53 0,-7 1-90 16,1 0-64-16,-6 0-21 0,1 3 0 15,0 1-40-15,-2 0-98 0,5 1-186 16,-5 0-126-16,4-1-16 0</inkml:trace>
  <inkml:trace contextRef="#ctx0" brushRef="#br0" timeOffset="34372.96">28116 3835 387 0,'0'0'574'0,"0"0"5"0,0 0-46 16,0 0-64-16,0 0-76 0,0 0-69 15,0 0-47-15,0 0-59 0,0 0-26 0,-34 66-38 16,29-54-32-16,2 0-29 0,0 3-40 16,3 0-31-16,0 2-22 0,3 2-4 15,6 0 4-15,4 1 10 0,4-1 11 16,5-1-8-16,0-4-10 0,2 0 65 15,1-3-6-15,-2-4-13 0,-4-3 10 16,-1-3 2-16,-5-1 10 0,2 0 18 16,-7-6 52-16,3-1 36 0,-5-5-44 15,0-1-35-15,-1-4-25 0,-2-2-25 16,-3-3-15-16,0 2-27 0,-8-2-6 16,-1 4-63-16,-5 1-50 0,1 3-29 0,-1 3-47 15,-1 5-74-15,1 4-138 0,3 0-228 16,-1 2-182-16,6 0-548 0</inkml:trace>
  <inkml:trace contextRef="#ctx0" brushRef="#br0" timeOffset="34537.89">28406 4028 1593 0,'0'0'776'0,"0"0"-189"16,0 0-143-16,0 0-140 0,0 0-68 15,0 0-56-15,0 0-80 0,0 0-82 16,0 0-18-16,0 0-14 0,0 0-133 15,37-7-83-15,-31 4-41 0,4 1-121 0,-1-1-128 16,2 0-98-16,-2 1-422 0,-91 22 34 16</inkml:trace>
  <inkml:trace contextRef="#ctx0" brushRef="#br0" timeOffset="34951.92">28743 3775 2299 0,'0'0'712'16,"0"0"-204"-16,0 0-10 0,0 0-92 0,0 0-113 16,0 0-103-16,0 0-104 0,0 0-86 15,0 0-6-15,0 0-58 0,0 0-50 16,9-14-43-16,-9 21 117 0,0 6 25 16,1 2 13-16,2 0 2 0,3 2 0 0,1 1 18 15,5-1 1-15,-1-1-18 0,2 0-1 16,2-2-16-16,-4-3 4 0,3-1-62 15,-2-4-38-15,1-1 1 16,2-4 14-16,-2-1 29 0,5 0 24 0,-2-4 44 16,1 1 9-16,1-5 51 0,-4 1 18 15,-1 0 52-15,1-1 22 0,-5 2 17 16,-1 0 10-16,-2 1-5 0,-1 1 0 16,-4 3 30-16,1 0-59 0,-2 1-42 15,0 0-36-15,0 0-67 0,1 0-39 16,-1 0-36-16,2 4-47 0,1 2-5 0,0 2 78 15,-1 4 31-15,1-1 3 16,0 2-31-16,0 1-30 0,0 2-49 0,0-4-19 16,1 2-15-16,0 1-103 0,-1-4-90 15,0-2-50-15,2-1-65 0,1 0-72 16,0-6-266-16,-1-1-742 0</inkml:trace>
  <inkml:trace contextRef="#ctx0" brushRef="#br0" timeOffset="35164.4">29346 3724 2607 0,'0'0'985'16,"0"0"-492"-16,0 0 56 0,0 0-126 15,0 0-109-15,0 0-75 0,0 0-145 16,0 0-94-16,0 0-66 0,0 0-43 0,0 0-43 16,30-14 131-16,-26 35 5 15,1 3 1-15,-2 1-9 0,1 0-3 0,-2-1-13 16,1 0-18-16,0 1-61 0,-3-2-71 15,0 0-77-15,0 1-146 0,-1-1-163 16,-4-3-77-16,-1-4-544 0,-2 3-564 0</inkml:trace>
  <inkml:trace contextRef="#ctx0" brushRef="#br0" timeOffset="36187.06">23118 5988 691 0,'0'0'1485'16,"0"0"-916"-16,0 0-143 0,0 0-85 15,0 0-100-15,0 0-65 0,0 0-50 16,0 0-88-16,0 0-38 0,106-26 3 15,-55 17-1-15,9 1-2 0,4 2-1 16,4-2 0-16,2 0 1 0,0 2 0 0,-4 0-74 16,-7 3-200-16,-7-1-186 0,-13 4-191 15,-16 0-731-15</inkml:trace>
  <inkml:trace contextRef="#ctx0" brushRef="#br0" timeOffset="36320.75">23402 6174 1908 0,'0'0'528'0,"0"0"16"16,0 0-62-16,0 0-86 0,0 0-274 16,77-19-122-16,-25 9-41 0,13 1-18 15,12 1-64-15,6 1-92 0,3 5-139 16,-2-1-133-16,-23 3-303 0,21 0-1107 0</inkml:trace>
  <inkml:trace contextRef="#ctx0" brushRef="#br0" timeOffset="54337.62">24882 5829 588 0,'0'0'535'0,"0"0"-106"16,0 0-91-16,0 0-68 0,0 0-63 15,0 0-65-15,0 0 10 0,0 0-11 16,0 0 30-16,0 0 27 0,2-54 26 0,-6 49-34 16,-1 0-13-16,1 1-26 0,-5 0-63 15,-2 1-88-15,-3 1-160 0,-3-1-420 16,-3 3 513-16,-7 0 67 0,-3 0 1 15,-8 5-1-15,-4 6-1 0,-4-1-2 16,2 2-23-16,2 1 23 0,5-2 0 0,6-1-29 16,9 2 3-16,4-2-3 0,6 1 13 15,2-4-10-15,7 2-13 0,3 0-38 16,0 2-10-16,3-2 61 0,9 1 26 16,-2-2 3-16,3 1 0 0,5-1 32 15,3-3 3-15,0 0 29 0,4-2 7 16,4 2 6-16,5 0 16 0,6 0 3 15,2 0 3-15,9 3-10 0,-4-1 22 16,4 3 0-16,-4-3-70 0,-4 2 25 0,-9-1-19 16,-6 0-18-16,-6-1-29 0,-8 4 0 15,-3-3-12-15,-5 3 12 0,-6 2 35 16,0 2-16-16,-11 3 3 0,-9 0 18 16,-5 0 14-16,-6 0-23 0,-8 2-15 15,0-2-3-15,0-1 3 0,2-5-16 16,2 0-1-16,8-6-21 0,4 0 22 15,6-6 26-15,3 0-1 0,3 0 28 16,5-2 44-16,2-4 52 0,-1-3-4 16,4-4-58-16,0-4-84 0,1-2 9 0,2-3-12 15,7 0-18-15,5-4 18 0,4 2 0 16,3-2 1-16,5 1 2 0,0-3 12 16,2 3-3-16,-4-4-11 0,2 4 15 15,-4-1 12-15,-5 0 2 0,-1 4-11 0,-7 1-7 16,-2 6 9-16,-5 2-5 0,-2 4 5 15,0 3-8-15,-2 1-3 0,-10 1-10 16,-1 0-65-16,-5 0-24 0,-2 3-6 16,-2 1-26-16,2 0-24 0,4 5-30 15,1 1-42-15,4 5-73 0,5-2-123 16,3 2-74-16,3 2 51 0,4 1-132 16,7 0-155-16,-3-2-296 0</inkml:trace>
  <inkml:trace contextRef="#ctx0" brushRef="#br0" timeOffset="54706.18">25354 5855 1415 0,'0'0'812'0,"0"0"-270"16,0 0-80-16,0 0-74 0,0 0-82 16,0 0-61-16,0 0-62 0,0 0-34 15,0 0-4-15,-89-28-16 0,70 28-49 16,-1 6-31-16,0 3-39 0,2 3-10 15,2 1-24-15,3 2 2 0,4 0 1 16,4 4-4-16,4-3-11 0,1 1 2 16,0 0 6-16,6-1 25 0,8 2-18 15,3-1 18-15,3-2 1 0,5 0-44 16,2-2 5-16,2-6 41 0,2 0 25 16,-2-3-13-16,1-4 7 0,-2 0 30 15,-4-4-3-15,-3-4-9 0,-4-2 6 16,-3-2 12-16,-4-2 6 0,-3-3-3 0,-4-2 10 15,-3 0 17-15,0-2 0 0,-5 2-21 16,-10 1 6-16,1 4-46 0,-6-1-24 16,0 5-60-16,-1 2-35 0,1 5-30 15,4 2-58-15,0 1-56 0,6 1-129 16,0 4-203-16,6 2-205 0,3 1 25 0,1-2-452 16</inkml:trace>
  <inkml:trace contextRef="#ctx0" brushRef="#br0" timeOffset="54891.44">25708 6014 2273 0,'0'0'1058'0,"0"0"-633"0,0 0-10 0,0 0-132 16,0 0-86-16,0 0-40 0,0 0-83 16,0 0-58-16,0 0-16 0,0 0-64 15,0 0-90-15,5-15-65 0,3 14-83 16,6-2-31-16,3 1-148 0,4-1-73 15,3 1-28-15,-7-2-593 0</inkml:trace>
  <inkml:trace contextRef="#ctx0" brushRef="#br0" timeOffset="55264.97">26492 5622 1266 0,'0'0'1453'0,"0"0"-892"15,0 0-174-15,0 0-31 0,0 0-77 16,0 0-78-16,0 0-62 0,0 0-59 16,-92-27-40-16,66 34-15 0,1 4-25 0,-5 3-10 15,1 5 10-15,3 3 19 0,1 3-1 16,3 0-16-16,6 4 20 0,0 2-19 16,8-2-3-16,3 2-12 0,5-1-4 15,0-2-2-15,9-1-1 0,5 0 19 16,5-2 0-16,3-4 0 0,5 0-49 15,2-7 28-15,3-1 20 0,-2-5 1 16,0-4 18-16,0-4 19 0,-4 0 6 0,-2-7 0 16,-4-3 9-16,-7-3 6 0,-2-2 13 15,-7-1 5-15,-4-1 18 0,0 2 7 16,-12-1-22-16,-1 5-9 0,-8 1-70 16,-2 1-26-16,-3 2-34 0,0 3-38 15,-1 3-42-15,1 1-13 0,6 0-49 16,3 5-88-16,3 3-146 0,3 1-176 15,8-1-119-15,3 1-58 0,0-4-537 0</inkml:trace>
  <inkml:trace contextRef="#ctx0" brushRef="#br0" timeOffset="55714.14">26860 5741 653 0,'0'0'1458'15,"0"0"-898"-15,0 0-271 0,0 0 44 16,0 0-22-16,0 0-99 0,0 0-109 16,0 0-27-16,-87-55 3 0,70 55 12 15,0 7-32-15,4-2-22 0,1 1-36 0,7 1-1 16,2-2-37-16,3 2 9 0,0-1 3 16,3 4 25-16,6 0 64 0,7 5 39 15,4-1-32-15,5 4-21 0,1 0 2 16,3 1 29-16,-2 0-10 0,-2-2-22 15,-2 0-25-15,-6 0 29 0,-3-4 20 16,-2-1-2-16,-5-1-19 0,-1-4-9 16,-3 1-7-16,-2-3 1 0,-1 2-13 15,-1-2-5-15,-8-1 2 0,-4 1-4 16,-2-3-17-16,-6 0-61 0,-2-2-67 16,0 0-31-16,3-2-41 0,1-5-85 0,7-2-46 15,1-1-139-15,4-6-162 16,4-1-42-16,3-2-339 0,1 0 557 0,8-3 205 15,2 2 251-15,3 1 127 0,0 1 463 0,-1 0-70 16,2 1-140-16,2 3-85 0,3-1-40 16,-1 2-59-16,4 0-71 0,0 1-57 15,2 1-33-15,0 0-34 16,1 3-1-16,2-2-3 0,0 2-180 0,1 1-91 16,1-1-152-16,-5 3-580 0</inkml:trace>
  <inkml:trace contextRef="#ctx0" brushRef="#br0" timeOffset="56011.83">27799 5592 2566 0,'0'0'1009'0,"0"0"-593"16,0 0-20-16,0 0-53 0,0 0-128 15,0 0-123-15,0 0-92 0,0 0-74 16,0 0 7-16,0 0 43 0,-29 44 5 16,27-22-9-16,2 4 10 0,0 0 8 15,1-1 10-15,6 3 30 0,1-3 4 16,-1 0-15-16,1-2-9 0,0-3-10 16,-3-1-15-16,1-1-65 0,-3-2-65 15,3-2-65-15,-4-2-29 0,1-2-69 16,0-2-102-16,0-2-156 0,-1-2 8 15,1-4-234-15,0 0-641 0</inkml:trace>
  <inkml:trace contextRef="#ctx0" brushRef="#br0" timeOffset="56263.07">28116 5659 1281 0,'0'0'1535'0,"0"0"-885"0,0 0-170 15,0 0-74-15,0 0-81 0,0 0-89 16,0 0-86-16,0 0-98 0,0 0-52 15,0 0-70-15,0 0 3 0,-72-28 24 16,54 40 3-16,1 1 3 0,3 2 0 16,4 2 10-16,-1-1 11 0,4 1-5 15,-1 0-34-15,2-2-16 0,5 1-6 16,1-1-19-16,0 0 9 0,7-1 19 16,6 0 5-16,7 0 20 0,5-1 2 15,4-3-5-15,5-1-34 0,4-4-48 16,2-1-93-16,3-4-93 0,-1 0-50 0,4-4-38 15,-2-6-178-15,-11 1-505 0</inkml:trace>
  <inkml:trace contextRef="#ctx0" brushRef="#br0" timeOffset="56813.06">28524 5736 333 0,'0'0'1663'0,"0"0"-1025"0,0 0-47 16,0 0-131-16,0 0-107 0,0 0-78 16,0 0-43-16,0 0-44 0,0 0-59 15,0 0-129-15,0 0-3 0,-25-43-86 16,25 50-49-16,0 5 125 0,0 1 11 15,0 4-10-15,0 0 12 0,0-4 11 16,0 3-11-16,1-4-43 0,0-2-50 16,-1-1-43-16,0-3-32 0,3 0-2 15,-3-2-50-15,0-2-23 0,1-1 8 16,-1-1 97-16,0 0 138 0,3-1 138 16,-1-7-49-16,4-2-22 0,-2-6 9 0,3 1 35 15,2-4 34-15,-1-2 46 0,1 2-18 16,1 0 17-16,-1 2-19 0,0 4-33 15,-1 1-8-15,1 5-26 0,-1 2-46 16,-2 2-58-16,2 3-3 0,3 0-46 16,0 3-12-16,7 3 15 0,1 5 46 0,4 1 27 15,-1 1 7-15,4 2-31 0,-2 1-3 16,3 0-11-16,0-2-23 0,1-4-21 16,-1-1-44-16,-3-4-39 0,-2-3-33 15,-3-2-22-15,-3 0-39 0,0-2-49 16,-2-7-14-16,-1-1 49 0,-3-5 9 15,2 0-63-15,-7-3 12 0,1-4 26 16,0-1 158-16,-3-2 58 0,0 0 46 16,-2 3 279-16,-1 1 32 0,0 6 147 15,-1 2 66-15,-3 4-122 0,-2 1-82 0,3 3-37 16,0 2-30-16,1 2-32 0,2 1-68 16,0 0-100-16,0 0-53 0,0 5-36 15,-1 4-41-15,-3 7 77 0,-3 4 25 16,1 6 2-16,1 1 1 0,1 2-27 15,3 0 2-15,1-2-3 0,0 0-1 16,0-3-36-16,4-3-104 0,0 1-74 0,2-4-78 16,3 0-132-16,-1-4-169 0,5-1-137 15,6-3-3-15,-4-3-456 0</inkml:trace>
  <inkml:trace contextRef="#ctx0" brushRef="#br0" timeOffset="56997.05">29259 5854 919 0,'0'0'1280'16,"0"0"-709"-16,0 0-16 0,0 0-83 16,0 0-83-16,0 0-69 0,0 0-89 15,0 0-68-15,0 0-59 0,0 0-46 16,0 0-33-16,-10-41-25 0,10 41-16 16,0 0-60-16,0 0-105 0,0 0-71 15,0-2-83-15,2 2-139 0,6-2-204 16,5-1-59-16,-1 0-633 0</inkml:trace>
  <inkml:trace contextRef="#ctx0" brushRef="#br0" timeOffset="57494.3">29524 5602 1943 0,'0'0'796'0,"0"0"-206"0,0 0-109 0,0 0-169 15,0 0-181-15,0 0-131 0,0 0-9 16,0 0 9-16,0 0 34 0,0 0 59 15,0 0 3-15,53 74-9 0,-45-57-10 16,-2-1-19-16,-2-4-27 0,-1-2-28 16,-2 0-3-16,2-4-15 0,-3-1-10 15,0-3-18-15,0 0-6 0,0-1 8 16,2-1 1-16,-1 0-6 0,1 0 46 16,1-4 43-16,4-2 22 0,1-6-43 15,3 0-7-15,1-5-3 0,1-3 4 0,3-2 15 16,-1 3 18-16,-1 2 25 0,-2 5-16 15,-4 3 3-15,0 1-9 0,-2 5-12 16,-1 2-9-16,-1 1-31 0,-1 0-54 16,3 1-35-16,2 7 89 0,1 2 24 15,0 3-7-15,0 3-17 0,0-3-28 0,-1 1 4 16,-1-2 2-16,0-1 4 0,0-2 15 16,1-1 1-16,-3-5 2 0,1 1 2 15,0-1 16-15,2-2 7 0,0-1 5 16,3 0-8-16,2 0-20 0,0-5 16 15,4-1-3-15,1-2 10 0,1-1 5 16,2-3 1-16,-1 4 3 0,0-1-31 16,-3 3 0-16,-5 4 18 0,-1 2-21 15,-3 0 0-15,4 0-33 0,-4 3 5 16,0 2 7-16,1 5-96 0,-4-2-39 16,-1 3-35-16,-2 0-60 0,-2 1-15 0,0 0-29 15,-3 1-89-15,-5-2-95 0,-4 1-25 16,1-5-323-16,-6 5-734 0</inkml:trace>
  <inkml:trace contextRef="#ctx0" brushRef="#br0" timeOffset="70137.13">2412 8864 931 0,'0'0'600'0,"0"0"-230"0,0 0-107 15,0 0-23-15,0 0 15 0,0 0-4 16,0 0-24-16,0 0-35 0,29-67-43 15,-29 65-28-15,0-1-26 0,-7 2-4 16,-2 1-91-16,-5 0 0 0,-2 0-25 16,-4 0 6-16,-3 4 17 0,-1 2 0 15,-2 2-14-15,-1 2 14 0,-2 3-1 0,-2 0 0 16,-1 5 2-16,0 0-28 16,0 0-47-16,1 1 0 0,0 2 41 15,4 0-15-15,1-2-14 0,5-1 23 0,5-2-23 16,7-5-16-16,2-3 6 0,6-3-12 0,1-4 6 15,0 0 35-15,0-1 26 0,0 2 19 16,0-2 85-16,0 0 31 0,1 0 21 16,6 0 16-16,2 0 19 0,4-3-55 15,5-1 3-15,8 1-26 0,3-3-6 16,6 2-13-16,2 2 17 0,5 1 1 16,1-1-58-16,1 2-33 0,-1 2 1 15,-3 5 25-15,-2 4-26 0,-4 0 19 16,-5 3 14-16,-6 0 5 0,-4 3-10 15,-9 1-30-15,-4 1-3 0,-5 2-13 16,-1 0 15-16,-12 3 1 0,-9 0 18 16,-6 4 19-16,-11-1-12 0,-1-1-25 15,-5-2 0-15,0-2-16 0,0-4-15 16,2-4-6-16,1-5 26 0,1-5 10 0,4-4 1 16,1-4-1-16,5-8-74 0,1-3-62 15,6-5-39-15,6 0-69 0,10-2-56 16,7 0-133-16,3 0-36 0,16-1-197 0,-1 6-464 15,24-9 373-15</inkml:trace>
  <inkml:trace contextRef="#ctx0" brushRef="#br0" timeOffset="70380.42">2641 8822 326 0,'0'0'1865'15,"0"0"-1235"-15,0 0-102 0,0 0-3 16,0 0-105-16,0 0-144 0,0 0-91 15,0 0-78-15,0 0-64 0,0 0-43 0,0 0-35 16,6-4-14-16,3 19 49 16,0 8 49-16,5 2-6 0,0 4-3 0,2 1 0 15,-3 1 9-15,3 1-9 0,-3 2-28 16,1-3-10-16,-4 1 1 0,3 1-3 16,-3-3-1-16,-1 0-48 0,-2-4-34 15,0-1-54-15,-3-2-91 0,1-4-135 16,-5-2-164-16,0-5-264 0,0-3-322 0,0-5-694 15</inkml:trace>
  <inkml:trace contextRef="#ctx0" brushRef="#br0" timeOffset="70850">2713 9270 1418 0,'0'0'1109'0,"0"0"-767"0,0 0-95 15,0 0 27-15,0 0-77 0,0 0-80 16,100-77-91-16,-66 65-26 0,5 2-19 15,-3 3-108-15,-4 2-83 0,-2 4-58 16,-4 1-78-16,-3 0 17 0,2 0-2 16,-2 4-52-16,0-1 32 0,-3 3 51 15,2 0 62-15,-1 0 82 0,1 1 71 0,-2 1 85 16,4-3 52-16,1 2 241 0,-1-1 121 16,-6-1 32-16,-1-1-57 15,-5 1-85-15,-5-1-62 0,4-2-26 0,-2-2 40 16,1 0 40-16,3 0-24 0,3 0-42 15,4-6-35-15,3-5-46 0,-1 0-72 16,5-2-39-16,-1-1-20 0,0-3-5 16,-2-1-10-16,-3 0 0 0,-4 1 18 15,-4 3 1-15,-6 2 15 0,-4 1 12 16,-3 4 81-16,-2-1 66 0,-9 3-83 16,-6 0-113-16,-9 2-21 0,-6 3-25 15,-4 0 6-15,-4 4 25 0,1 7 15 0,3 1 2 16,4 5-2-16,2 1-14 0,5 3-14 15,4 4-9-15,6 2 13 0,4 0 23 16,4 1-1-16,5 2-15 0,2-4-13 16,9-2 2-16,5-1 28 0,6-1-2 15,4-4-32-15,6-4-37 0,5-2-15 16,5-6-59-16,0-2-76 0,3-4-77 0,0-4-205 16,1-3-92-16,0-6-139 0,-12 1-607 15,10-9 611-15</inkml:trace>
  <inkml:trace contextRef="#ctx0" brushRef="#br0" timeOffset="71017.12">3810 9231 1301 0,'0'0'1091'0,"0"0"-550"16,0 0-17-16,0 0-31 0,0 0-87 0,0 0-158 16,0 0-140-16,0 0-108 0,0 0-9 15,0 0-76-15,10-1 85 0,-6 20 77 16,4 6-3-16,-1 3-16 0,0 2-18 16,3 1-15-16,0 2-4 0,0 0-18 15,-1 3-3-15,-2-2-17 0,0-2-75 16,-4-1-71-16,-3-3-84 0,-1-2-144 15,-8-5-215-15,-1-6-189 0,3-6-656 16</inkml:trace>
  <inkml:trace contextRef="#ctx0" brushRef="#br0" timeOffset="71236.02">3767 9261 2232 0,'0'0'1006'0,"0"0"-643"15,0 0 53-15,18-80-1 0,-6 57-73 16,4 1-87-16,4 3-115 0,8 1-76 15,5 4-34-15,8 3-14 0,7 5-14 16,5 6-2-16,2 0-19 0,1 11 19 16,-7 3 10-16,-4 4 20 0,-12 6-30 15,-7-1-30-15,-10 5-1 0,-10 2-30 16,-6 1 0-16,-12 1 15 0,-11 3-18 16,-10 1-49-16,-9-1-59 0,-3-2-168 15,1-2-173-15,3-4-248 0,11-10-217 0,4-9-533 16</inkml:trace>
  <inkml:trace contextRef="#ctx0" brushRef="#br0" timeOffset="71733.22">4768 8800 339 0,'0'0'2388'0,"0"0"-1642"15,0 0-200-15,0 0-47 0,0 0-78 16,0 0-98-16,0 0-86 0,0 0-106 16,0 0-86-16,0 0-45 0,0 0-27 15,23-23-31-15,-17 33-5 0,4 7 63 16,2 6 12-16,1 4-9 0,0 1-3 16,-2 2 0-16,-1 0-14 0,-1-1 14 0,-2 1 1 15,-1-2-1-15,-2 0 0 16,-1 0-12-16,1-3 9 0,1 0-19 15,1-3-26-15,3-3-46 0,3-1-31 16,4-5-25-16,1-2-27 0,5-3-38 0,5-4-26 16,2-4-60-16,4 0-115 0,0-11-79 15,-1-1-67-15,-6-2-26 0,-6-2-82 16,-5 3 266-16,-10 0 404 0,-3 2 36 0,-2-1 423 16,0 5 64-16,0-3-69 0,0 3-38 15,0 3-23-15,0 1-2 0,0 2-48 16,0 1-83-16,0 0-108 0,0 0-65 15,0 0-38-15,0 3-49 0,1 3 1 16,-1 4 42-16,3 3 62 0,-3 3-7 16,2 2-33-16,-1 0-22 0,2 0-19 15,1 0-6-15,-1 1 1 0,0 0-1 0,0 1-18 16,0 0-61-16,0 1-62 0,0 0-49 16,0-1-125-16,-2-1-169 0,5-2-308 15,-2-5-322-15,6-6-892 0</inkml:trace>
  <inkml:trace contextRef="#ctx0" brushRef="#br0" timeOffset="71874.09">5578 9011 2270 0,'0'0'1065'0,"0"0"-656"0,0 0-31 0,0 0-64 16,0 0-116-16,0 0-103 0,0 0-95 15,0 0-49-15,0 0-207 0,0 0-150 16,0 0-331-16,23-40 66 0,-21 51-377 15</inkml:trace>
  <inkml:trace contextRef="#ctx0" brushRef="#br0" timeOffset="72022.95">5598 9284 706 0,'0'0'1455'16,"0"0"-858"-16,0 0-84 0,0 0-71 16,0 0-106-16,0 0-39 0,0 0 6 0,0 0-26 15,0 0-60-15,0 0-65 0,6 20-113 16,-6-20-39-16,0 0-167 0,-1-1-133 15,-7 0-218-15,0 0-627 16,-14-3-1240-16</inkml:trace>
  <inkml:trace contextRef="#ctx0" brushRef="#br0" timeOffset="75122.89">8998 10795 124 0,'0'0'1775'0,"0"0"-1182"0,0 0-284 15,0 0-71-15,0 0 27 0,0 0-29 16,0 0-28-16,0 0-28 0,0 0-38 16,-10-33-30-16,10 33-15 0,0 0-26 0,0 0-24 15,0 2-47-15,0 5-22 16,0 0-87-16,0 8-87 0,1 3 48 0,5 5 148 15,0 5 97-15,4 6-78 16,-3 0-7-16,0 1 11 0,1 0-46 0,-1 1 40 16,0-1-17-16,-1-1 3 0,-2-2 44 15,1-1-46-15,-1-1 2 0,1-5 9 16,0-1-24-16,-2-3-29 0,0-6-129 16,-2-2-44-16,-1-4-94 0,0-4-21 0,0-3-47 15,0-2-70-15,0 0 67 0,-1-9 99 16,-2-1-521-16,-3-12 24 0</inkml:trace>
  <inkml:trace contextRef="#ctx0" brushRef="#br0" timeOffset="75341.88">9017 10818 1391 0,'0'0'812'0,"0"0"-295"0,0 0-151 16,0 0-60-16,0 0-49 0,-2-67-55 15,2 62-32-15,0 1-38 0,2 3-48 16,1 1-46-16,1 0-38 0,6 5-72 15,3 6-18-15,6 3 30 0,4 5 22 16,4 5 12-16,-1 4 23 0,0 1-12 16,1 1 14-16,-2-2 0 0,0 0-72 15,-2-3-75-15,1-1-95 0,-5-3-57 0,1-3 12 16,-1-4-189-16,-8-4-298 0,-2-3-593 16</inkml:trace>
  <inkml:trace contextRef="#ctx0" brushRef="#br0" timeOffset="75533">9650 10724 2219 0,'0'0'745'15,"0"0"-294"-15,0 0-169 0,0 0-153 16,-96 12-16-16,65 2-6 0,-2 1-37 16,-2 3-45-16,2 3-25 0,1-1-22 15,6-1-9-15,5 3-4 0,3-2 0 16,4 2-78-16,4-1-86 0,2 0-41 15,4-1-28-15,4-1-11 0,0-1-120 16,0-1-152-16,3-4-109 0,4-2-561 0</inkml:trace>
  <inkml:trace contextRef="#ctx0" brushRef="#br0" timeOffset="75761.19">9577 10769 339 0,'0'0'1747'0,"0"0"-1136"15,0 0-180-15,0 0-122 0,0 0-71 16,0 0-106-16,0 0-132 0,0 0-25 16,0 0 12-16,0 0 13 0,12 27 54 15,-10-4-26-15,-1 4-2 0,2 1-1 16,-2 4-10-16,2 1-2 0,-2 0-1 16,2 0 17-16,-3-2-29 0,3-2-19 15,-1 2-123-15,-1-4-104 0,2 0-66 16,0 1-130-16,0-4-246 0,1-6-462 15</inkml:trace>
  <inkml:trace contextRef="#ctx0" brushRef="#br0" timeOffset="76874.48">10498 10910 1721 0,'0'0'1095'16,"0"0"-694"-16,0 0-114 0,0 0 4 16,0 0-103-16,0 0-86 0,0 0-18 15,0 0 3-15,0 0 0 0,0 0-87 16,0 0-15-16,75-34-63 0,-43 23 15 16,5 1 17-16,-1 2-52 0,-1 3-68 0,-2 2-90 15,-5 3-129-15,-7 0-144 0,-6 3-183 16,-7 2-313-16</inkml:trace>
  <inkml:trace contextRef="#ctx0" brushRef="#br0" timeOffset="77033.23">10501 11091 382 0,'0'0'788'0,"0"0"-283"0,0 0-21 0,0 0-41 15,0 0-80-15,0 0-87 0,106-31-149 16,-62 17-107-16,4-3-20 0,2 0-12 15,2 2-33-15,-7 0-127 0,-2 3-168 16,-7 3-245-16,-12 3-537 0</inkml:trace>
  <inkml:trace contextRef="#ctx0" brushRef="#br0" timeOffset="78772.25">12800 10362 1651 0,'0'0'717'0,"0"0"-317"0,0 0-114 16,0 0 5-16,0 0 20 0,0 0-43 0,0 0-79 16,0 0-71-16,0 0-53 15,0 0-30-15,4-26-18 0,-4 27-17 0,2 3-31 16,-1-2-28-16,2 6-19 0,1 2 78 15,2 7 28-15,5 4 19 0,0 3 18 16,2 6-28-16,1 4-33 0,1 1 11 16,-1 3-3-16,0-1 1 0,-1-2-11 15,0-2 1-15,-3-1 9 0,2-3 7 16,-2-4-16-16,-3-2 6 0,0-5-9 16,-2-5-62-16,-3-2-27 0,1-5-24 15,-3-3-15-15,0 1-29 0,0-4-45 16,0 1-55-16,-4-1-55 0,1 0-19 0,-1 0 73 15,-2-1 9-15,3-6-169 0,0-2-148 16,2 1-219-16</inkml:trace>
  <inkml:trace contextRef="#ctx0" brushRef="#br0" timeOffset="79126.89">13353 10343 1450 0,'0'0'997'16,"0"0"-588"-16,0 0-72 0,0 0-38 15,0 0-55-15,0 0-55 0,0 0-60 16,0 0-57-16,0 0-38 0,0 0-12 16,-32 11-19-16,14-1 25 0,-7 4-9 0,-5 5-6 15,-2 3-12-15,-2 0-1 0,1 2-1 16,1 0-1-16,2-1-2 0,2-1-8 16,2-2 11-16,7-2 0 0,2-2-1 15,6-3-14-15,2-2 14 0,2-2 0 16,4-2 0-16,3-2-17 0,0 0-12 15,0 0 3-15,3 1 15 0,6 1 13 16,5 2 34-16,2 0 6 0,8 2 16 16,4-4 10-16,2 0-17 0,5-2-27 15,-1-3 3-15,2 1-3 0,-1-2-4 0,-2-1 13 16,-3 0-3-16,0 0-28 0,-6 0-11 16,-3-2-57-16,1-1-72 0,-3 2-47 15,1 1-52-15,0 0-93 0,-3 0-159 16,3 0-189-16,-8 0-484 0</inkml:trace>
  <inkml:trace contextRef="#ctx0" brushRef="#br0" timeOffset="79322.12">13794 10798 1577 0,'0'0'1262'0,"0"0"-705"15,0 0-89-15,0 0-104 0,0 0-106 16,0 0-61-16,0 0-62 0,0 0-58 15,0 0-68-15,0 0-9 0,13 2-12 0,-13-2 0 16,0 0-16-16,0 0-83 16,0 0-61-16,0 0-60 0,0 0-90 0,0-1-161 15,0-2-223-15,3 2-457 16,10-5-491-16,-42 15 1645 0</inkml:trace>
  <inkml:trace contextRef="#ctx0" brushRef="#br0" timeOffset="79630.25">14472 10256 2013 0,'0'0'1289'0,"0"0"-823"0,0 0-163 0,0 0-38 16,0 0 26-16,0 0-92 0,0 0-199 15,0 0-15-15,0 0-142 0,0 0 71 16,0 0 86-16,2 33 40 0,7-2 22 16,1 2-25-16,0 1-4 0,3 1 4 15,0 1-12-15,0-1 3 0,1-3-10 16,0 0-18-16,-3-4-25 0,2-3-8 0,-4-2-35 16,-2-5-24-16,0-2-35 15,-3-6-59-15,-1-2-69 0,-3-6-117 16,0-2-147-16,0 0-178 0,0-1-65 0,-3-12-850 15</inkml:trace>
  <inkml:trace contextRef="#ctx0" brushRef="#br0" timeOffset="79834.05">14538 10217 2425 0,'0'0'695'0,"0"0"-258"0,0 0-100 0,0 0-1 15,0 0-29-15,0 0-88 0,0 0-106 16,0 0-113-16,0 0-37 0,0 0-43 15,30-37 31-15,-5 49-1 0,5 4 19 0,3 2 30 16,2 3 0-16,-2-1-20 16,-1 1-90-16,-1-1-26 0,-3 1-18 15,-4-3-46-15,-1-3-57 0,-5 1-151 0,0-4-136 16,-3-3-215-16,-3-3-477 0</inkml:trace>
  <inkml:trace contextRef="#ctx0" brushRef="#br0" timeOffset="80041.08">15250 10150 1843 0,'0'0'981'16,"0"0"-488"-16,0 0-109 0,0 0-54 15,0 0-82-15,-84-32-127 0,62 32-56 0,-3 1-34 16,-3 6-31-16,0 3 0 0,0 2-25 16,2 2 3-16,6 0-9 0,1 3 7 15,5 0 5-15,1-3-15 0,4 1-90 16,5-1-59-16,2-1-36 0,2-1-37 0,3-1-24 15,6 0-14-15,4-3-73 16,3 1-141-16,-4-6-223 0,13 1-648 0</inkml:trace>
  <inkml:trace contextRef="#ctx0" brushRef="#br0" timeOffset="80222.28">15228 10198 1462 0,'0'0'1004'0,"0"0"-482"0,0 0-31 15,0 0-55-15,0 0-38 0,0 0-79 16,0 0-165-16,0 0-145 0,0 0-9 15,0 0-86-15,16-4 73 0,-16 22 13 16,0 4 47-16,0 1-11 0,0 3-5 16,0-1-3-16,2 4-16 0,2-1-12 0,2-1-30 15,4 2-31-15,0-3-50 0,1 1-59 16,5-3-50-16,2-1-100 0,3-1-169 16,4-3-167-16,-5-5-565 15</inkml:trace>
  <inkml:trace contextRef="#ctx0" brushRef="#br0" timeOffset="80538">15744 10444 1608 0,'0'0'1145'0,"0"0"-677"15,0 0-105-15,0 0-151 0,-78-37-30 16,54 33-53-16,-1 1-32 0,-1 3-88 16,2 0-9-16,4 8-21 0,0 2-7 15,2 3 6-15,5 0 0 0,2 1 6 0,3-1 4 16,3-2-1-16,3 1 11 0,2-1-17 15,5 0 0-15,6-2 3 0,4-3 16 16,3 2-13-16,4-4-43 0,0-1-13 16,2-2 53-16,-1-1 16 0,-1 0 44 15,-5-4 6-15,0 0 16 0,-4-1 63 16,-2 0-1-16,-2 1-29 0,0-2-18 16,-2 3-1-16,2-1-15 0,-2 2-19 15,0-3-30-15,-1 3-16 0,0-1-31 16,2 3-9-16,-2 0-31 0,3 0-22 0,1 0-68 15,3 0-74-15,-1 5-51 16,0 0-139-16,-1-3-197 0,-3-1-433 0,1 1-306 16</inkml:trace>
  <inkml:trace contextRef="#ctx0" brushRef="#br0" timeOffset="80892.06">15947 10344 2274 0,'0'0'1125'0,"0"0"-632"0,0 0-129 15,0 0-97-15,75-44-104 0,-55 44-58 16,-4 0-53-16,3 5-33 0,0 5-19 16,-2 5-18-16,0 2 18 0,-4 1 0 15,0 2 18-15,-6-2 4 0,-1 0-10 0,-3-4-12 16,0 1 0-16,-1-4-71 16,-1-3-24-16,-1-1-25 0,2-2-22 0,-2-4-7 15,2-1 65-15,1 0 84 0,1-2 106 16,1-3 40-16,1-3-26 0,2-4-98 15,4-2 12-15,2-5 9 0,3-3 12 16,2-4-6-16,4-2 52 0,0 1-24 16,0 2 66-16,-7 7 37 0,-3 7-25 15,-4 6-43-15,-6 3-33 0,0 2-79 16,-1 0-27-16,4 6-61 0,3 1-18 0,2 5 93 16,4 2 13-16,2 3 0 0,2 1-92 15,0-1-57-15,2-4-16 0,-2 3-98 16,0-2-752-16,-8-1 564 0,-2-1-132 15,-8-1-491-15,-1 0-131 0</inkml:trace>
  <inkml:trace contextRef="#ctx0" brushRef="#br0" timeOffset="82357.98">9972 11379 913 0,'0'0'443'0,"0"0"-92"16,0 0-19-16,0 0-12 0,0 0-97 16,0 0 12-16,0 0-48 0,0 0-27 0,0 0-26 15,0 0-3-15,0 0-23 16,-18-24-29-16,18 22-16 0,0-4-16 0,0 1-3 15,0-1-9-15,4-3-24 0,4-1-11 16,3-3-22-16,0-3 0 0,2 4 11 16,0 1 11-16,1 2 2 0,-3 4-2 15,-3 4-47-15,2 1-32 0,-4 0 0 16,3 6 18-16,-2 3 36 0,-1 1 24 16,-1 2 1-16,-2 1 3 0,-1 1 23 15,-2 2-1-15,0 2-12 0,-2 3 2 0,-1 0 4 16,-2-2-15-16,2-1-2 15,2 0 0-15,-2-1-2 0,3-6-24 0,-2-3-33 16,2-3-7-16,0-4 3 0,0-1 39 16,0 0 22-16,0-1 89 0,3-4 29 15,0-3 15-15,4-3-29 0,-1-2-32 16,1-4 16-16,0-1-16 0,2 0 14 16,-2 0-12-16,0 0 23 0,-1-1-4 0,0-3 0 15,2 3-28-15,-3 1-22 0,-1 4-3 16,-1 3-18-16,0 6 21 15,-2 5-31-15,1 0-12 0,-1 4-114 16,1 5-62-16,1 2-32 0,4 5 208 0,0 2 0 16,0 2 28-16,2 3-26 0,1-3 0 15,-1-2-2-15,-1-1-58 0,4-4-33 16,-1-2-69-16,5-3-29 0,0-3-39 16,4-2-49-16,2-3 14 0,2-3-120 15,-1-5-261-15,-3 2-602 0</inkml:trace>
  <inkml:trace contextRef="#ctx0" brushRef="#br0" timeOffset="84092.05">9527 13105 1667 0,'0'0'675'0,"0"0"-323"0,0 0-95 16,0 0 60-16,0 0-15 0,0 0-33 16,0 0-39-16,0 0-21 0,0 0-1 0,0 0-60 15,-13-46-71-15,13 48-47 16,0 0-30-16,0 3-25 0,0 2-58 0,0 5-50 15,3 9 71-15,4 6 62 0,3 9 19 16,-3 4 15-16,2 2-22 0,-2 0-9 16,2-1 0-16,-2-1-1 15,0-1 35-15,-1-5-37 0,3-1-24 0,-4-5-78 0,3-4-13 16,-2-4-91-16,-2-6-71 0,0-4-157 16,2-5-122-16,-3-4-184 0,-2-1-406 15</inkml:trace>
  <inkml:trace contextRef="#ctx0" brushRef="#br0" timeOffset="84308.9">9570 13086 2265 0,'0'0'671'0,"0"0"-277"0,0 0-70 0,0 0-38 16,0 0 19-16,-14-65-39 0,14 65-81 16,0 0-157-16,0 0-28 0,0 1-68 15,6 4-46-15,4 3-72 0,3 2 159 16,5 6 27-16,4-1 3 0,1 3 12 15,0-1 1-15,0 0-16 0,-1-2-19 16,-2 0-62-16,1-1-22 0,-1 1-45 16,0-4-53-16,-3-1-162 0,0-2-177 15,0-4-206-15,-5 0-628 0</inkml:trace>
  <inkml:trace contextRef="#ctx0" brushRef="#br0" timeOffset="84508.99">10137 12937 2460 0,'0'0'761'0,"0"0"-297"0,0 0-92 16,0 0-73-16,0 0-125 0,-77-5-100 16,48 15-63-16,-2 4-11 0,-3 4-12 0,1 3-7 15,3 2 1-15,1 2-10 16,6 0 10-16,3-2-26 0,4 1-101 0,3-4-61 16,6 1-49-16,3-5-26 0,2 0-46 15,2-2-61-15,0-2-60 0,6-3-96 16,3-4-16-16,2-3-144 0,-2-2 86 15</inkml:trace>
  <inkml:trace contextRef="#ctx0" brushRef="#br0" timeOffset="84693.99">10021 13027 1602 0,'0'0'802'0,"0"0"-219"16,0 0-69-16,0 0-73 0,0 0-43 16,0 0-120-16,0 0-151 0,0 0-121 15,0 0-6-15,0 0-53 0,0 0-30 16,4 17 83-16,-6 3 3 0,2 6 25 15,0 1-25-15,0 2 0 0,4-1 13 0,0-1-3 16,2-3-13-16,0-1-105 0,1-2-74 16,0-1-42-16,-1-1-74 0,4-2-170 15,-1-2-175-15,1-2-483 0,3 1-530 0</inkml:trace>
  <inkml:trace contextRef="#ctx0" brushRef="#br0" timeOffset="85087.11">10337 13274 2405 0,'0'0'813'0,"0"0"-324"16,0 0-73-16,0 0-136 0,0 0-156 16,0 0-91-16,0 0-33 0,0 0-28 15,0 0-28-15,0 0-27 0,0 0 83 0,4 51 12 16,5-33-12-16,3 0-21 0,0 0-28 16,3-2-32-16,2 1 3 0,1-4 3 15,0-2-42-15,1 0-43 0,-2-5-7 16,0-2-11-16,-3-4 16 0,-2 0 162 15,0-8 73-15,-2-5 48 0,0-1-4 16,0-4 16-16,-3-1 21 0,1-2 29 16,-1 2-8-16,-3 1 1 0,-1 4 7 15,1 4 4-15,-4 3-18 0,0 3-44 16,0 4-27-16,0 0-47 0,0 0-51 16,0 4-18-16,0 3-25 0,3 0-57 0,0 8 14 15,2 3 86-15,3 3 40 0,-2 6-3 16,-2 4-1-16,1 1-2 0,-4 4-7 15,-1 0 22-15,0 0-15 0,-6 0-16 16,-3 0-3-16,-3-2-15 0,-1-5-15 16,0-3-49-16,0-5-28 0,-1-4-54 15,3-7-35-15,1-4-13 0,0-3 12 16,1-3 5-16,5 0-77 0,1-5-168 0,3-5-313 16,0 0-842-16</inkml:trace>
  <inkml:trace contextRef="#ctx0" brushRef="#br0" timeOffset="85289.27">11131 13241 2386 0,'0'0'1090'0,"0"0"-767"16,0 0-55-16,0 0-53 0,0 0-119 15,0 0-96-15,0 0-40 0,0 0-7 16,0 0 13-16,104-41 15 0,-76 39 16 15,0 2-128-15,-5 0-114 0,-3 0-84 0,-3 6-95 16,-6 1-135-16,-4-2-452 16,-7 8-438-16</inkml:trace>
  <inkml:trace contextRef="#ctx0" brushRef="#br0" timeOffset="85418.96">11254 13393 307 0,'0'0'1857'15,"0"0"-1324"-15,0 0-83 0,0 0-128 16,0 0-142-16,0 0-100 0,0 0-21 15,0 0-5-15,116-20-42 0,-61 5-12 16,4 1-15-16,-1-2-92 0,-6 3-131 16,-6 3-173-16,-16 3-291 0,6 1-899 0</inkml:trace>
  <inkml:trace contextRef="#ctx0" brushRef="#br0" timeOffset="85745.27">12507 12857 2059 0,'0'0'1322'0,"0"0"-892"15,0 0-46-15,0 0 0 0,0 0-138 16,0 0-126-16,0 0-105 0,0 0-15 0,0 0-73 15,0 0 21-15,0 0 52 16,8 65 52-16,3-36-12 0,-1 3-19 0,3 2 7 16,-1 0-28-16,-1 0 3 0,-1-2-2 15,2-1 11-15,-2-1 0 0,0-3-12 0,-3-4-67 16,0-1-37-16,-1-4-1 16,0-3 0-16,-2-2-61 0,0-2-83 15,-2-5-102-15,-1-3-118 0,-1-3-158 0,3 0-428 16,-3-1-199-16</inkml:trace>
  <inkml:trace contextRef="#ctx0" brushRef="#br0" timeOffset="86005.79">12887 12815 2037 0,'0'0'1181'16,"0"0"-739"-16,0 0-96 0,0 0-5 0,0 0-158 15,0 0-162-15,0 0-21 0,0 0-52 16,0 0 43-16,0 0 9 0,-35 35 37 15,16-17-9-15,-4 2-7 0,-3 2 4 16,2 0-25-16,0 1-12 0,3-2-26 16,4 0-5-16,2 0-16 0,6 1 1 15,1 0 14-15,5 1 13 0,2 0 28 16,1-2-22-16,1-3 7 0,12-3-7 0,0-2 25 16,4-4 11-16,6-4-2 15,6-4-9-15,6-1-99 0,6-2-125 0,7-7-116 16,2-1-246-16,1-1-424 0,-14 3-174 15</inkml:trace>
  <inkml:trace contextRef="#ctx0" brushRef="#br0" timeOffset="86166.82">13304 13117 1409 0,'0'0'718'0,"0"0"-120"0,0 0-117 0,0 0-99 16,0 0-82-16,0 0-86 0,0 0-86 15,0 0-72-15,0 0-40 0,0 0-16 16,0 0 0-16,2 12-44 0,1-12-90 15,0 0-39-15,1-3 16 0,3 0-39 16,-1 2-103-16,1-1-178 0,0-1-504 16,6-3-711-16,-65 12 1543 0</inkml:trace>
  <inkml:trace contextRef="#ctx0" brushRef="#br0" timeOffset="86395.2">13630 12803 742 0,'0'0'2173'0,"0"0"-1560"0,0 0-175 0,0 0-34 16,0 0-104-16,0 0-177 0,0 0-123 16,0 0-10-16,0 0-78 0,0 0 88 15,0 0 71-15,30 55 18 0,-20-30-40 16,-1 2-21-16,-2-3-10 0,2 1-3 16,-2-3 1-16,-3 0-1 0,2-3-15 15,-1-1-37-15,0-1-36 0,-1-2-35 16,1-1-67-16,-4-2-66 0,1-5-103 15,-2 0-192-15,0-3-239 0,0-3-617 16</inkml:trace>
  <inkml:trace contextRef="#ctx0" brushRef="#br0" timeOffset="86601.13">13669 12640 2255 0,'0'0'793'0,"0"0"-334"0,0 0-121 16,0 0 29-16,0 0-41 0,0 0-123 15,0 0-203-15,0 0-30 0,0 0-84 16,0 0 104-16,0 0 10 0,86 19 22 16,-53 4 0-16,2 0-7 0,0 2 7 15,-1-1-22-15,-3-2-74 0,-4-1-106 16,-3-4-34-16,-5-2-22 0,-5-3-139 16,-2 0-182-16,-1-3-217 0,-5-3-500 15</inkml:trace>
  <inkml:trace contextRef="#ctx0" brushRef="#br0" timeOffset="86789.88">14255 12590 2272 0,'0'0'783'0,"0"0"-248"0,0 0-119 0,0 0-112 16,-87-16-161-16,59 17-116 0,-2 9-27 16,-2 3-27-16,0 3-8 0,4 3 14 15,3 1 5-15,6-1 1 0,4-1-60 16,4-1-68-16,6-3-24 0,3 0-25 15,2-2-60-15,0-2-12 0,9-2-31 16,3-2-85-16,2-2-173 0,-3-1-464 16</inkml:trace>
  <inkml:trace contextRef="#ctx0" brushRef="#br0" timeOffset="86999.04">14225 12603 1022 0,'0'0'1327'0,"0"0"-686"0,0 0-99 16,0 0-56-16,0 0-90 0,0 0-118 15,0 0-158-15,0 0-120 0,0 0-28 16,0 0-54-16,0 0 60 0,13 9 22 16,-13 11 28-16,3 2 5 0,3 5 4 0,-2 0 6 15,2 1 0-15,1 1-15 0,0-1-1 16,3-1-27-16,-1-3-18 0,-2 1-3 16,2-2-56-16,-5-3-61 0,0 1-44 15,-1-3-64-15,0 0-83 16,-1-1-177-16,-2-2-176 0,1-2-384 0,1-5-299 15</inkml:trace>
  <inkml:trace contextRef="#ctx0" brushRef="#br0" timeOffset="87670.87">14761 13078 1393 0,'0'0'686'16,"0"0"-159"-16,0 0-86 0,0 0-68 16,0 0 7-16,0 0-84 0,0 0-56 15,0 0-42-15,0 0-78 0,0 0-64 16,-33-68-13-16,24 67-22 0,-1 1-21 0,-4 0-21 15,-1 0-4-15,-5 9-9 0,0 0-6 16,0 4 25-16,-2 0 15 0,2 1-1 16,4-1 0-16,-2 1 1 0,6-1-1 15,-1 0-12-15,6 0-5 0,3 0-7 16,1-1 1-16,3 0 11 0,0 1 10 16,1-3 1-16,5-1-20 0,4-1-27 15,0-4 6-15,3-2 26 0,4-2 17 16,2 0 13-16,3-8-13 0,2 0-41 0,1-4-27 15,-1-1-4-15,-1 0 72 0,-4-1 0 16,-4 1 53-16,0 0-3 0,-3-1-7 16,1 0 7-16,-3 0 0 0,-1 1-10 15,-1 1 0-15,1 3 0 0,-5 4 12 16,-1 1-8-16,0 3-29 0,-3 1-15 16,0 0-62-16,1 3-61 0,2 3-51 15,0 6 140-15,1-1 34 0,1 3 3 16,-1 2 0-16,3-2-3 0,-2 0-20 15,1-4-64-15,0 0-35 0,0-4-73 0,0-2-107 16,1-3-83-16,3-1-67 0,-1 0-155 16,0 0-602-16</inkml:trace>
  <inkml:trace contextRef="#ctx0" brushRef="#br0" timeOffset="88104.34">15052 12953 874 0,'0'0'1720'0,"0"0"-1234"15,0 0-126-15,0 0-40 0,0 0-119 16,0 0-96-16,0 0-71 0,0 0-34 16,0 0-19-16,0 0-16 0,2 15 4 0,1-6 31 15,0 3 51-15,2 2-7 0,3 2-10 16,2 1-6-16,1 0 6 0,3-1-6 16,1 1 10-16,2-4 8 0,1-1-9 15,-1-3-2-15,0-6 2 0,0 0 12 16,-2-3 7-16,4 0 12 0,1-9-13 15,-1 0-15-15,1-5-21 0,1 1 2 16,-3-4 16-16,-1 1-6 0,-3-2 27 0,-1-2 34 16,-1 1 18-16,-3 1-67 0,-2 0-22 15,-2 4 19-15,-2 2-7 0,0 6 22 16,-3 3-3-16,0 3-37 0,0 0-15 16,0 0-61-16,0 5-51 0,0 6-32 15,0 3 129-15,0 4 15 0,-1 4 27 16,-2 2-2-16,-2 2-10 0,0 2 0 15,-2 1-15-15,-1 0 0 0,0 2 0 16,-4 1 0-16,-1-1 0 0,-4 2 2 16,-2-3 11-16,-2 0-10 0,-2-3 12 15,-3-3-12-15,1-3-3 0,-2-4-70 16,2-6-40-16,2-3-22 0,3-6-87 0,4-2-32 16,4-2-93-16,1-6-107 0,5-3-152 15,0 2-867-15</inkml:trace>
  <inkml:trace contextRef="#ctx0" brushRef="#br0" timeOffset="88274.92">15743 13108 1828 0,'0'0'725'16,"0"0"-615"-16,0 0 12 0,0 0-61 0,0 0-61 15,0 0-45-15,0 0-42 0,0 0-313 16,-80-4-412-16,69 4-690 0</inkml:trace>
  <inkml:trace contextRef="#ctx0" brushRef="#br0" timeOffset="90742.84">13301 10228 868 0,'0'0'424'16,"0"0"-196"-16,0 0-7 0,0 0 113 16,0 0-23-16,0 0-68 0,0 0-76 15,0 0-32-15,15-65-3 0,-15 58 5 0,0 0-12 16,-3 1-52-16,-1-1-13 0,-1-2-9 15,-2 3-7-15,0-2 7 0,-3 1-10 16,0-2 4-16,-5 3 8 0,2 0-51 16,-7 0-2-16,-6 4-53 0,-8 1-30 15,-5 1 20-15,-8 2 63 0,-4 7 79 16,-4 4-63-16,2 1 3 0,1 4 7 16,0 4-26-16,2 3-2 0,3 4 2 0,1 5 0 15,0 5 2-15,4 4 14 0,-1 5-13 16,1 3 15-16,3 6-18 0,2 2-16 15,5 2-12-15,6-2 19 0,6 0 5 16,6-1 4-16,9-2-28 0,5 0 11 16,8-4 17-16,12 2 19 0,6-1 9 15,7-4 4-15,9-1-16 0,5-2 28 16,11-6-19-16,5-3-6 0,6-7-6 16,9-8 6-16,7-6 9 0,3-11 3 15,4-5 16-15,1-8-21 0,-3-7-5 16,-2-8 5-16,-6-3-8 0,-2-4 5 0,-7-4 15 15,-5-3-16-15,-8-4 28 0,-10-7-19 16,-6-4 22-16,-8-7 15 0,-6-8-27 16,-7-7-20-16,-7-2 20 0,-7-4 17 15,-8 0-55-15,-2 2-3 0,-13 3-36 16,-11 10-63-16,-8 7 15 0,-10 13 22 0,-18 10 12 16,-18 11-110-16,-15 11-111 0,-17 9-122 15,-6 4-220-15,27 5-144 0,-30 7-640 0</inkml:trace>
  <inkml:trace contextRef="#ctx0" brushRef="#br0" timeOffset="91906.43">12952 12212 1201 0,'0'0'498'0,"0"0"-268"0,-105 18-67 16,65-2 47-16,-7 4 46 0,0 6-31 16,-4 5-67-16,1 5-120 0,0 3 17 15,1 0-23-15,7 6-16 0,2-1-13 16,8 2 34-16,8 0-36 0,8 1 11 0,7 1-11 16,9 1-1-16,2 0 48 0,15-2-46 15,5 2 17-15,9-3 33 0,8-5-17 16,7-3-7-16,6-7 4 0,3-1-31 15,5-7 22-15,4-5-8 0,1-4-11 0,1-5 24 16,0-7 1-16,-1-2-1 16,-3-8 4-16,-1-8 16 0,-4-5-1 0,-1-6-18 15,-1-3 9-15,-3-6 15 0,-3-6 10 16,-4-5 0-16,-2-6 7 0,-4-6 20 16,-4-6-16-16,-7-3-6 0,-6-3-15 15,-13 1 19-15,-9 2-4 0,-12 6-12 16,-17 8-28-16,-15 10-6 0,-17 11-22 0,-12 9-77 15,-15 11-16-15,-10 11-100 0,-7 3-107 16,2 14-70-16,7 5-241 0,26-2-575 16</inkml:trace>
  <inkml:trace contextRef="#ctx0" brushRef="#br0" timeOffset="94356.71">20490 12230 706 0,'0'0'1466'0,"0"0"-1078"0,0 0-211 16,0 0 35-16,0 0 67 0,0 0-37 15,0 0-84-15,0 0-158 0,0 0 0 16,-29-22-104-16,29 28-26 0,2 1-30 15,6 6 154-15,1 5 6 0,2 5 32 0,5 6 16 16,-1 3 3-16,0 4-51 0,1 3 57 16,-1-1 16-16,-4 2-22 0,1-3-32 15,-4-1-3-15,0-2-1 0,-1-3 23 16,-3-4-21-16,3-3-17 0,-2-2-79 16,-2-4-64-16,-1-1-61 0,1-3-58 15,-3-5-137-15,0-1-220 0,0-6-184 16</inkml:trace>
  <inkml:trace contextRef="#ctx0" brushRef="#br0" timeOffset="94684.98">20918 12296 1818 0,'0'0'548'0,"0"0"-238"0,0 0 21 0,0 0 5 15,0 0-60-15,0 0-99 0,0 0-89 16,0 0-54-16,0 0-31 0,0 0-3 15,0 0-22-15,4-17-29 0,-12 25-18 16,-4 3 69-16,-5 5 29 0,-5 2-13 16,-3 3 6-16,0-1-19 0,-1 1-1 15,3-2-1-15,2-1-1 0,3 0-50 16,2 0 18-16,3-1 10 0,1 0-9 16,2 0-1-16,5-1 10 0,0 1-3 15,5-2 12-15,0-1-9 0,0 0 6 16,9-2 13-16,4 1 3 0,1-2 2 15,8 2 20-15,2-2 19 0,6-1-3 16,2-2 7-16,4-2-20 0,0-2 13 16,1-3-38-16,-1-1-95 0,-2 0-104 15,-3 0-165-15,-3-2-166 0,-8-1-442 0,3 2-503 16</inkml:trace>
  <inkml:trace contextRef="#ctx0" brushRef="#br0" timeOffset="94969.11">21426 12462 2490 0,'0'0'713'0,"0"0"-340"0,0 0-61 15,0 0-60-15,0 0-90 0,0 0-79 16,0 0-48-16,0 0-35 0,0 0-41 16,0 0-24-16,81-30-3 0,-47 24 30 15,4-1-18-15,1 2-83 0,0 4-46 0,-3 1-71 16,-7 0-113-16,-6 1-112 16,-9 7-201-16,-6-2-465 0</inkml:trace>
  <inkml:trace contextRef="#ctx0" brushRef="#br0" timeOffset="95098.24">21541 12586 973 0,'0'0'755'0,"0"0"-297"0,0 0-170 16,0 0-66-16,0 0-70 0,0 0-53 15,0 0-28-15,0 0 50 0,0 0-34 16,118-7-39-16,-71-2-48 0,6 1-45 0,-3 1-218 16,1 0-213-16,-15 2-562 0</inkml:trace>
  <inkml:trace contextRef="#ctx0" brushRef="#br0" timeOffset="96313.38">22859 11221 1558 0,'0'0'701'0,"0"0"-310"15,0 0-73-15,0 0 15 0,-17-71-25 16,12 57-68-16,-3 1 9 0,2 3-37 0,0 1-45 15,2 4-31-15,1 0-22 0,1 4-28 16,2 1-31-16,0 0-55 0,0 0-9 16,0 0-64-16,0 3-47 0,3 6-75 15,5 5-59-15,3 7 196 0,2 6 56 16,3 7-11-16,3 3 13 0,-2 5 3 16,2 2 9-16,-1 1-8 0,-3-1 67 15,-1-2-48-15,-1-3-21 0,-2-3 30 16,-2-1-7-16,0-4 19 0,-1-4-4 15,-3-4-40-15,1-4-59 0,-3-5-28 16,-2-3-44-16,1-4-39 0,-2-4-91 16,0-3-82-16,0 0-28 0,0-3 149 0,0-5 10 15,-3-7-433-15,-3 5-449 0</inkml:trace>
  <inkml:trace contextRef="#ctx0" brushRef="#br0" timeOffset="96645.93">22748 11193 1754 0,'0'0'532'0,"0"0"-277"0,0 0-45 15,0 0 89-15,-47-75 1 0,44 57-43 16,3 0-45-16,0 1-30 0,4 1-12 16,6 0-74-16,3 0-30 0,3-1-26 15,7 2-25-15,4-2-11 0,7 1 11 16,3 2-13-16,5 0 1 0,3 2-2 15,0 2 0-15,2 2-1 0,-1 2-15 0,-6 3-22 16,-2 3-7-16,-7 0-12 0,-5 9 19 16,-9 4-29-16,-5 2-12 0,-6 6 18 15,-6 4 27-15,-2 4 33 0,-11 3 41 16,-7 6 26-16,-8-1 5 0,-6 1-19 16,-2-4-22-16,2-2-28 0,0-5-3 15,4-1 0-15,6-5-128 0,5-3-70 16,5-3-79-16,5-2-140 0,3-1-135 15,3-4-124-15,3-1-88 0,0-3-422 0</inkml:trace>
  <inkml:trace contextRef="#ctx0" brushRef="#br0" timeOffset="96943.92">23416 11415 124 0,'0'0'1824'0,"0"0"-1054"0,0 0-215 16,0 0-108-16,0 0-113 0,0 0-112 15,0 0-114-15,0 0-69 0,0 0-39 16,0 0-41-16,-77 40-21 0,71-32 13 16,1 4 14-16,5-1-27 0,0 1-25 0,8 1 10 15,4-2 43-15,6 1 34 16,3-2 9-16,3-2 38 0,3-2 1 0,-1-3 15 16,3-2-1-16,1-1 0 0,-1 0-9 15,1-2 15-15,1-6 16 16,-3-2 12-16,0-3 0 0,-6-1 14 0,-4-3 7 15,-2-3-16-15,-4-3-19 0,-4 0-55 16,-2 0-27-16,0 1-18 0,0 3-31 0,-5 4-65 16,0 3-60-16,2 1-85 0,0 4-121 15,2 1-222-15,1 1-359 0,-1 3-407 16</inkml:trace>
  <inkml:trace contextRef="#ctx0" brushRef="#br0" timeOffset="97413.15">23915 11319 2200 0,'0'0'732'15,"0"0"-237"-15,0 0-52 0,0 0-73 16,0 0-118-16,0 0-110 0,0 0-56 16,0 0-80-16,0 0-6 0,0 0-37 15,67-39 0-15,-42 33 0 0,0 0 22 16,3 0 13-16,-1 1-11 0,0 0 13 15,-2 3-2-15,-5-1-13 0,2 0 3 0,-5 2-59 16,-5-2-22-16,-4 3 18 0,-1-1 32 16,-2 1 27-16,-5-1 13 0,0 1 3 15,0 0-1-15,0 0-1 0,0 0-20 16,-3 0 3-16,0 0 7 0,-1 2 11 16,1 1 1-16,0 0 2 0,-1 1-2 15,-1 1-7-15,-2 2 7 0,-4 4 65 16,0 2-3-16,-2 2-30 0,-1 2-32 15,1 2 0-15,-1 1-3 0,1-1 3 16,1 0-3-16,1-1 2 0,3 0 1 0,-1-3 1 16,3 1 1-16,1-3 0 0,2-3 11 15,2-2-13-15,1-2 0 16,0-2-19-16,0-3 16 0,1-1 3 0,4 0 31 16,1 0-12-16,3 0-16 0,4 0 49 15,3-1 7-15,3-2-6 0,6 1-10 16,0-2-15-16,6 0-28 0,0-1-3 15,5-1-78-15,4-1-39 0,0-2-32 0,-4 1-61 16,1-1-133-16,-2 2-147 0,-3-2-184 16,-9 2-615-16</inkml:trace>
  <inkml:trace contextRef="#ctx0" brushRef="#br0" timeOffset="97765.9">25005 11121 1378 0,'0'0'1268'16,"0"0"-764"-16,0 0-99 0,0 0-49 16,0 0-98-16,0 0-93 0,0 0-57 15,0 0-71-15,0 0-37 0,0 0-40 0,97-36 15 16,-69 28 7-16,1 0 5 16,-2 0-5-16,1 4-4 0,-2-2-12 0,-3 2-63 15,2 1-69-15,-4 0-63 0,-1 1-71 16,0-1-112-16,-2 3-92 0,-1-1-183 15,-4-1-593-15</inkml:trace>
  <inkml:trace contextRef="#ctx0" brushRef="#br0" timeOffset="98070.96">25690 10844 2437 0,'0'0'698'16,"0"0"-262"-16,0 0-42 0,0 0-18 16,0 0-79-16,0 0-103 0,0 0-99 0,0 0-92 15,0 0-3-15,0 0-52 0,-5-10-65 16,5 18-59-16,0 3-84 0,5 7 130 16,2 7 130-16,3 1 40 0,0 8-27 15,0 0 30-15,1-1-42 0,0 1 0 16,0-4 27-16,1-2-3 0,-1 0 0 15,-2-5 0-15,-1-3-25 0,0-3-34 16,-2-3-41-16,-4-2-59 0,1-4-17 16,-1-2-47-16,-2-1-80 0,0-1-95 0,0-3-57 15,-2 1-48-15,-3-2-97 0,-3 0-72 16</inkml:trace>
  <inkml:trace contextRef="#ctx0" brushRef="#br0" timeOffset="98382.08">25632 10741 172 0,'0'0'2047'0,"0"0"-1524"0,0 0-246 16,-20-77-9-16,20 62 94 0,2-2-75 16,9 3-123-16,4-1-70 0,1 2-32 15,4 2-34-15,2-1 22 0,3 3-1 16,1 2-8-16,2 2-35 0,6 1-6 0,5 2-16 15,8 2-5-15,5 2 5 0,1 4 10 16,-2 6-10-16,-5 0-27 0,-6 3 24 16,-10 0-27-16,-5 2 8 0,-11-2-18 15,-8 1-12-15,-6 1 13 0,0 1 24 0,-11 2 31 16,-10 3 41-16,-6 2 50 16,-5 3-63-16,-4-2 19 0,-3-2-47 15,3-2-31-15,3-3-59 0,4-2-87 16,6 0-85-16,3-2-170 0,6 1-217 0,2-4-384 15,7 4-328-15</inkml:trace>
  <inkml:trace contextRef="#ctx0" brushRef="#br0" timeOffset="98688.18">26259 11032 516 0,'0'0'369'0,"0"0"-206"0,0 0-53 16,0 0-51-16,0 0-59 0,0 0-17 16,0 0-29-16,0 0-19 0,0 0-56 0,0 0-185 15,-17-22-219-15</inkml:trace>
  <inkml:trace contextRef="#ctx0" brushRef="#br0" timeOffset="99196.19">26259 11032 867 0,'-17'31'746'0,"15"-31"-61"0,1 0-104 15,1 0-57-15,0 0-97 0,0 0-106 16,0 0-69-16,0 2-73 0,0 0-68 16,0 0-55-16,0 1-56 0,0 1-29 15,0-3-33-15,0 3-33 0,0-2-38 16,0 5 12-16,1-1 119 0,3 3 2 15,2 3 0-15,4 0 34 0,2 1-3 0,3 0-3 16,2 0 0-16,3-1 0 0,-1 0 3 16,3-2-7-16,1-2 10 0,0-3 0 15,-1-1 13-15,-2-3-4 0,0-1 6 16,-1 0 19-16,0-4 8 0,-2-4-8 16,3 1-7-16,-2-5 9 0,-1-2-9 15,0-3 25-15,-1-4 23 0,1-2-6 16,-1-2-57-16,2-5-28 0,-5 0-17 15,-1 2-1-15,-3 2 1 0,-1 3-1 16,-3 4-21-16,-1 5-61 0,-2 3-46 16,-2 4-15-16,0 2-28 0,0 2-59 0,-2 2-113 15,-3 1-205-15,-2 0-228 0,-1 6-479 16,2-1-75-16</inkml:trace>
  <inkml:trace contextRef="#ctx0" brushRef="#br0" timeOffset="100339.14">22912 12266 53 0,'0'0'1290'0,"0"0"-705"0,0 0-173 15,0 0-70-15,0 0-84 0,0 0-85 16,0 0-68-16,0 0-50 0,0 0-43 16,0 0-12-16,2 8-3 0,1-7-16 0,1 1-10 15,7 0 29-15,4-1 103 16,11 1 88-16,12-2 68 0,15 0-73 0,16-4-63 15,19-5-33-15,16-4-30 0,17-1-42 16,15-2 29-16,10 2-10 16,10-1-12-16,7 0 3 0,8-3 9 0,6-2-34 0,6-3 16 15,8-4-17-15,7-2 13 16,7-1 13-16,6-1-25 0,3 1-3 0,3 3-9 16,-3 3-6-16,-8 3 11 15,-11 3 4-15,-14 5-21 0,-18 2 20 0,-19 2-36 16,-23-1 21-16,-20 2 16 0,-19-2 19 15,-20 3 5-15,-18 1 7 0,-14-1 25 16,-10 2 9-16,-10 1 0 0,-4 2-10 16,-3-1-15-16,-2 1-26 0,-1 1-14 15,0 0-15-15,0 1-53 0,-1-1-70 16,-5 1-48-16,-1 0-60 0,-6 0-116 0,-12 3-66 16,-9 4-49-16,-14 2-146 0,9-2-621 15</inkml:trace>
  <inkml:trace contextRef="#ctx0" brushRef="#br0" timeOffset="101276.71">23379 12990 1727 0,'0'0'1001'0,"0"0"-532"0,0 0-59 15,0 0-22-15,0 0-75 0,0 0-96 16,0 0-66-16,0 0-53 0,0 0-59 15,0 0-39-15,-8 14-40 0,8-9-34 16,0 1-55-16,0 9-64 0,1 5 193 0,4 6 65 16,0 5-18-16,4 2-44 0,-1 3 40 15,0 0-31-15,1 0 19 0,2 0-3 16,-2 1-25-16,-1-4-2 0,4-1 36 16,-4-1 0-16,0-2-22 15,-1-4-15-15,1-3-101 0,-3-3-7 0,-1-5-88 16,0 1 3-16,1-6-52 0,-2-2-43 15,0-2-78-15,-2-2-93 0,-1-3-151 16,0 0-125-16,0-3-440 0</inkml:trace>
  <inkml:trace contextRef="#ctx0" brushRef="#br0" timeOffset="101537.63">23450 13008 2186 0,'0'0'523'0,"0"0"-246"0,0 0-25 15,-22-68 98-15,22 47-31 16,0 3-108-16,5-1-111 0,6 1-57 16,5 1-24-16,2 3 9 0,3 3 9 0,3 3-37 15,1 3-25-15,0 5-28 0,2 0-9 16,0 6-13-16,-2 2 47 0,-1 6-3 16,-5 1 5-16,-5 1-6 0,-3 3-27 15,-6 1 37-15,-5 3 22 0,0 2 34 16,-5 2-34-16,-9 0 19 0,-3 1-16 15,-6-2-3-15,0 2-53 0,-1-3-82 16,2-1-83-16,5-2-106 0,4-2-199 16,6-6-286-16,7 0-604 0</inkml:trace>
  <inkml:trace contextRef="#ctx0" brushRef="#br0" timeOffset="101851.16">23842 13279 460 0,'0'0'1833'16,"0"0"-1123"-16,0 0-260 0,0 0-130 16,0 0-160-16,0 0-106 0,0 0-54 15,0 0-18-15,0 0 14 0,0 0 2 16,0 0-13-16,-15 72 12 0,15-57-10 16,8 0-3-16,3-1 16 0,5 0 0 15,2-2-41-15,3 0 41 0,4-5 76 16,0 0-29-16,4-3 13 0,3-4 12 15,-2 0 0-15,-1-3 12 0,-6-5 96 16,-1-2 67-16,-5-3-32 0,-5-1-47 16,-1-4-43-16,-1-3-55 0,-3 0-52 0,-1-3-18 15,-4 2-24-15,-1 3-4 0,1 3-23 16,-2 4-44-16,0 4-49 0,0 2-76 16,1 0-114-16,2 4-229 15,4 0-406-15,-3 2-464 0</inkml:trace>
  <inkml:trace contextRef="#ctx0" brushRef="#br0" timeOffset="102133.96">24329 13226 1768 0,'0'0'768'0,"0"0"-333"0,0 0-80 0,0 0-51 15,0 0-86-15,0 0-89 0,0 0-53 16,0 0-63-16,0 0-13 0,88-28 2 16,-56 22-2-16,2-2-136 0,2 2 136 15,1 2 66-15,-6 0-5 0,-3 0-61 0,-6 2-126 16,-1 0-50-16,-8 2-87 0,-3 0-132 16,-3 0-78-16,-4 3 69 0,-2 3 5 15,1-1 2-15,-2 2-55 0,0-1 38 16,0 1 182-16,-6-2 20 0,-1 0 96 15</inkml:trace>
  <inkml:trace contextRef="#ctx0" brushRef="#br0" timeOffset="102377.04">24649 13230 155 0,'0'0'320'0,"0"0"19"16,0 0 0-16,0 0 35 0,0 0-10 15,0 0-62-15,0 0-79 0,0 0-29 0,0 0-46 16,0 0-67-16,-59 36-65 0,47-28-16 16,-1 4 13-16,-4 2 54 0,1 1 74 15,-2 2 64-15,0-1 65 0,5-1-89 16,0-2-43-16,3 0-56 0,2-3-32 15,2-2-6-15,1 0 4 0,4-5-8 16,-1 1-5-16,2-1-17 0,0-3-2 16,0 0 0-16,0 1-1 0,6-1 23 0,-1 0 8 15,3 0 7-15,8 0-13 0,6-1 56 16,8-1 46-16,10-1-59 0,4-1-83 16,3-3-18-16,-2 2-102 0,1-1-75 15,-3 1-73-15,1-1-122 0,2 3-166 16,-13 0-489-16,13 1-561 0</inkml:trace>
  <inkml:trace contextRef="#ctx0" brushRef="#br0" timeOffset="102732.61">25349 13086 1283 0,'0'0'1382'0,"0"0"-878"16,0 0-122-16,0 0 3 0,0 0-59 15,0 0-93-15,0 0-137 0,0 0-96 16,0 0-59-16,101-28 6 0,-65 23 19 16,0 0 19-16,2 1-4 0,-4 0 19 15,1 0-21-15,-5 0-119 0,-2 2-70 16,-2-1-73-16,-6 1-94 0,-4 2-151 16,-1 0-147-16,-6 0-349 0,-3 0-129 15</inkml:trace>
  <inkml:trace contextRef="#ctx0" brushRef="#br0" timeOffset="103348.35">26158 12634 232 0,'0'0'2791'0,"0"0"-2119"0,0 0-291 15,0 0 11-15,0 0-124 0,0 0-136 16,0 0-92-16,0 0-40 0,0 0-70 16,0 0-75-16,0 0-30 0,-12 45 153 15,12-19 22-15,5 4 55 0,-1 3-21 16,2 2 25-16,2 1-59 0,-3 0-9 15,2 1 9-15,0-2 24 0,0 0-2 16,1-3-22-16,-3-3-40 0,1-3-9 16,0-4-25-16,-1-2-66 0,1-5-28 15,-3-5-17-15,0-2-22 0,-1-2-17 0,1-4-31 16,-3-1-55-16,0-1-40 0,0 0 72 16,0-3 16-16,0-1-713 0</inkml:trace>
  <inkml:trace contextRef="#ctx0" brushRef="#br0" timeOffset="103730.01">26129 12745 274 0,'0'0'1391'15,"0"0"-946"-15,0 0-99 0,0 0-20 16,0 0 14-16,-45-79-18 0,45 66-52 16,0-4-66-16,2 0-49 0,7 1-46 15,5-1-18-15,2 1-57 0,4 2 12 16,1 1 13-16,1 0 3 0,4 3-15 16,4 1-13-16,-1 2-34 0,4 1-13 15,4 5 10-15,1 1 3 0,3 0-25 16,3 6 13-16,-2 5-16 0,-7 0 10 15,-9 2-38-15,-12 0-37 0,-9 0-32 16,-5 1 50-16,-5 2 75 0,-8 2 16 0,-9 6 6 16,-3-2 56-16,-6 1-44 0,-3-1-34 15,1-3-6-15,-1 0-97 0,1-3-51 16,4-2-32-16,6 0-95 0,7-2-152 16,2-1-224-16,8-2-332 0,3 0-300 0</inkml:trace>
  <inkml:trace contextRef="#ctx0" brushRef="#br0" timeOffset="103978.76">26551 12969 2484 0,'0'0'1103'15,"0"0"-626"-15,0 0-160 0,0 0-103 16,0 0-91-16,0 0-55 0,0 0-65 15,0 0-3-15,0 0-62 0,0 0-43 16,0 0-30-16,15 39 125 0,-10-25 10 16,3 4 37-16,-1 0-24 0,1 2 18 15,-2-1-31-15,2-2-37 0,-4-1-78 16,0 0-50-16,-1-4-38 0,0 1-65 0,-3-1-105 16,0-3-100-16,0-1-98 0,0-3-247 15,-6-2-717-15</inkml:trace>
  <inkml:trace contextRef="#ctx0" brushRef="#br0" timeOffset="104249.04">26636 13141 2360 0,'0'0'693'0,"0"0"-390"15,0 0-87-15,0 0-4 0,0 0-39 16,85-27-25-16,-63 24-20 0,6 1 3 15,0 2-44-15,1 0-26 0,1 0-36 16,-2 6-25-16,-2 1-31 0,-2 3 0 16,-4-1-9-16,-5 3-100 0,-4 0 138 0,-6-2 2 15,-4-1-31-15,-1-1 9 16,-3 0 22-16,-10-1 35 0,-5 1 36 0,-10-1 38 16,-5-3-4-16,-5 0-50 0,-4-2-55 15,2-2-185-15,4 0-73 0,5 0-138 16,5 0-323-16,11 0-798 0</inkml:trace>
  <inkml:trace contextRef="#ctx0" brushRef="#br0" timeOffset="106882.17">11699 15787 1539 0,'0'0'682'0,"0"0"-426"0,0 0-50 16,0 0 68-16,0 0 11 0,0 0-24 15,0 0-27-15,0 0-48 0,0 0-47 16,0 0-43-16,-13-34-36 0,12 36-60 15,1 1-27-15,0 7-70 0,0 3-73 16,0 10 154-16,0 7 16 0,1 9 47 0,3 5 3 16,-1 1 1-16,1 0-35 0,-1 0 6 15,2-3 6-15,-1 0-9 0,3-2-18 16,2-6 21-16,-1 0-4 0,-2-6-18 16,0-2-23-16,1-4-42 0,-3-3-40 15,-1-2-55-15,-3-4-51 0,2-5-46 16,-2-1-88-16,0-4-122 0,0-3-191 15,0 0-314-15</inkml:trace>
  <inkml:trace contextRef="#ctx0" brushRef="#br0" timeOffset="107184.27">11667 15832 1833 0,'0'0'638'15,"0"0"-373"-15,0 0-11 0,-20-85 50 0,17 64-18 16,3 2-34-16,0 3-28 15,0 1-71-15,9 1-72 0,2-1-47 0,4 0 4 16,3 1-38-16,5 0-2 0,4 3-23 16,7 1 24-16,2 5-2 0,0 4-41 15,3 1 19-15,-4 6 23 0,-4 7-10 16,-6 3 12-16,-5 2-22 0,-7 2 1 0,-4 3 21 16,-5 2 53-16,-4 3-6 15,-9 2 15-15,-5 2 6 0,-8 3-6 16,-4 0-19-16,-5 2 0 0,-4-1-24 0,3-1 4 15,1-4-23-15,3-3-99 0,8-3-56 16,4-7-66-16,7-3-103 16,5-5-164-16,4 1-120 0,1-5-111 0,5 0-279 15</inkml:trace>
  <inkml:trace contextRef="#ctx0" brushRef="#br0" timeOffset="107480.15">12016 16147 722 0,'0'0'1159'0,"0"0"-683"15,0 0-37-15,0 0 3 0,0 0-136 16,0 0-94-16,0 0-67 0,0 0-64 16,0 0-43-16,0 0-3 0,4 36 12 15,-4-24 0-15,0 1-13 0,0-1-21 0,0 3-12 16,9-1 5-16,1-1-6 0,3-2 0 16,4 0 0-16,3-2 12 0,4-2 13 15,3-3 3-15,3-3 0 0,0-1-12 16,4-2 18-16,-3-7 10 0,-3-3 5 15,-4-1 4-15,-2-3 12 0,-8-2 92 16,-4-4 79-16,-3-1-92 0,-4-3-68 16,-3 0-33-16,0 3-22 0,0 2-21 15,-3 4-18-15,-1 5-16 0,-3 2-36 16,4 0-89-16,-1 4-74 0,2 0-88 16,1 2-167-16,1 1-231 0,0 0-452 15,0 2-558-15</inkml:trace>
  <inkml:trace contextRef="#ctx0" brushRef="#br0" timeOffset="107871.78">12479 16035 2009 0,'0'0'754'0,"0"0"-334"0,0 0-38 0,0 0-76 16,0 0-104-16,0 0-96 0,0 0-65 16,0 0-39-16,0 0-2 0,83-48-1 15,-63 44 1-15,1 0 0 0,-4 2-2 16,-1 1-14-16,-1 0 0 0,-2 1-8 15,2 0 6-15,-4 0 18 0,-3 0 1 16,-1 0-1-16,-3 0 1 0,-1 0 1 16,0 0-1-16,-2 0 1 0,2 0-1 15,-3 1-1-15,2 2 0 0,-2-1-22 16,0 2 1-16,0 1 3 0,0 3 18 0,0 2 40 16,-3 2 13-16,0 2 16 15,1 2-13-15,-2-1-19 0,0 0-21 0,0 2 8 16,-1-2-11-16,2 1 2 0,-3-1 1 15,2 1 6-15,0 1 5 0,-1-1-5 16,-3 1 3-16,5 0-9 0,0-3-16 0,0-3 0 16,3 0-2-16,0-2-26 0,2-3 10 15,5-1 6-15,7-2 12 0,4-3 15 16,6 0 19-16,8-3 3 0,2-6-37 16,8-2-77-16,-3-3-66 0,1-1-25 15,2 0-83-15,-4-1-124 0,1 0-254 16,-11 2-644-16,16-8-380 0</inkml:trace>
  <inkml:trace contextRef="#ctx0" brushRef="#br0" timeOffset="108051.55">13343 15890 630 0,'0'0'2399'0,"0"0"-2069"0,0 0-235 16,0 0 22-16,72-66-9 0,-53 56-1 15,3 2-56-15,2 3-51 0,3 0-12 0,2 0 11 16,3 2-99-16,-4 2-86 0,-4 1-155 16,-4 1-205-16,-10 7-452 0,-5-2-435 15</inkml:trace>
  <inkml:trace contextRef="#ctx0" brushRef="#br0" timeOffset="108200">13461 16033 1722 0,'0'0'478'0,"0"0"-168"15,0 0 183-15,0 0-132 0,0 0-152 16,81-11-110-16,-51 5-49 0,5-3-50 16,1 1 0-16,0 2-54 0,-1 0-142 15,-4 2-100-15,1 1-154 0,-6-1-294 16,-6 3-840-16</inkml:trace>
  <inkml:trace contextRef="#ctx0" brushRef="#br0" timeOffset="109354.16">14761 15526 1237 0,'0'0'1080'0,"0"0"-654"0,0 0-117 0,0 0 20 15,0 0 13-15,0 0-56 16,0 0-63-16,0 0-92 0,0 0-79 0,0 0-52 15,-22 3-11-15,16 6 11 0,-2 5 13 16,-3 6 3-16,-4 6 9 0,-1 2 9 16,-1 4-31-16,3 0 7 0,1 2-10 15,6-1-25-15,4-2 4 0,3 0 18 16,7-4-31-16,12-1-4 0,3-5 14 16,9-3 8-16,3-6 14 0,5-3-35 15,3-5-10-15,1-4 27 0,1-1 20 0,-5-9 32 16,-4-3 2-16,-7-2 18 0,-5-1 14 15,-7-4 20-15,-9 0 84 0,-4-6-26 16,-3-3-39-16,-7-5-17 0,-7-2-51 16,-5 0-25-16,-6 3-12 0,-2 4-19 15,-2 6-21-15,0 5-6 0,0 5-33 16,4 6-69-16,3 2-77 0,2 5-76 16,5 2-117-16,5 7-159 0,6 3-159 0,2-3-374 15</inkml:trace>
  <inkml:trace contextRef="#ctx0" brushRef="#br0" timeOffset="109515.51">15313 15800 2433 0,'0'0'810'0,"0"0"-461"0,0 0-49 16,0 0-61-16,0 0-98 0,0 0-85 15,0 0-56-15,0 0-60 0,0 0-67 16,0 0-87-16,0 0-108 0,-31-20-152 15,31 20-247-15,0 0-530 0</inkml:trace>
  <inkml:trace contextRef="#ctx0" brushRef="#br0" timeOffset="110556.93">15755 15325 2126 0,'0'0'621'0,"0"0"-287"0,0 0-31 16,0 0 30-16,0 0-38 0,0 0-41 0,0 0-95 15,0 0-104-15,0 0-55 16,0 0-13-16,0 0-27 0,-21 4-35 0,18 8 69 16,0 9 6-16,-1 2 62 0,-2 5-25 15,-1 3-6-15,1 0 9 0,0 2-2 16,3-4-27-16,2-2-11 0,1-1-3 16,0-2 0-16,4-2-16 0,5-2 17 15,1-1-1-15,3-4 3 0,-1-1 0 16,3-3-1-16,1-2-11 0,5-2 9 15,1-1-25-15,5-4 3 0,3-1-18 16,2-1-44-16,3 0-22 0,-1-5-47 16,-3-1-46-16,-3-2-72 0,-5-1-153 0,-3 0-203 15,-7 3-414-15,-3-6-409 0</inkml:trace>
  <inkml:trace contextRef="#ctx0" brushRef="#br0" timeOffset="110771.16">16097 15598 320 0,'0'0'2031'0,"0"0"-1406"15,0 0-168-15,0 0-33 0,0 0-73 16,0 0-118-16,0 0-118 0,0 0-78 16,0 0-37-16,0 0-55 0,0 0 55 15,-30 36 34-15,28-21-6 0,-1 3-12 16,3 1-15-16,0 1-1 0,0 0 19 16,0 1-19-16,3 0-22 0,0-3-12 15,0-2-55-15,2 0-23 0,-2-4-9 16,2 1-47-16,0-2-81 0,0-2-73 15,1-2-122-15,1-1-157 0,-2-4-403 0,7-2-466 0</inkml:trace>
  <inkml:trace contextRef="#ctx0" brushRef="#br0" timeOffset="111015.13">16335 15595 2840 0,'0'0'709'0,"0"0"-299"0,0 0-25 15,0 0-51-15,0 0-92 0,0 0-104 16,0 0-132-16,0 0-6 0,0 0-67 16,0 0 49-16,73 18 17 0,-47 1-2 15,3 2 0-15,-3 1-15 0,0 1 18 16,-3 1 1-16,-4-2-1 0,-5-1-21 0,-5-2-25 16,-2-3-52-16,-4-4-10 15,-3 0-25-15,0-4 4 0,-11 0-27 0,-4-3-46 16,-6-2-107-16,-7-1-215 0,-2-2-460 15,10 0-321-15</inkml:trace>
  <inkml:trace contextRef="#ctx0" brushRef="#br0" timeOffset="111149.95">16388 15689 1432 0,'0'0'676'0,"0"0"-230"0,0 0-72 0,16-78 32 16,-6 55-69-16,3 1-142 0,3 2-88 16,3 0-41-16,3 0-38 0,5 2-28 15,3 0-39-15,3 3 2 0,0 2 8 16,5 3-62-16,-1 3-104 0,1 4-72 0,-1 3-90 15,-5 0-190-15,-8 5-238 0,5 8-777 16</inkml:trace>
  <inkml:trace contextRef="#ctx0" brushRef="#br0" timeOffset="111585.2">17119 15794 1512 0,'0'0'721'0,"0"0"-410"16,0 0-54-16,0 0-29 0,0 0-157 16,0 0-26-16,0 0 15 0,0 0-2 0,0 0-7 15,0 0 9-15,10 61 17 0,-3-52-7 16,3 0-1-16,-1-4-5 0,1-1 8 16,3-2 7-16,-1-2 19 0,2 0 18 15,-1 0-3-15,6-6-13 0,0-3-16 16,1-2-22-16,0-5-18 0,-1-1-10 0,-2-2 6 15,-3-4-12-15,-4-3 6 0,-3-5-13 16,-2-2-18-16,-5-5 9 16,-3-1-12-16,-10-2-1 0,-3-4-15 15,-4 3 16-15,0 2 1 0,0 3 2 0,3 3 25 16,3 5 3-16,3 3 21 0,2 4-3 16,2 2 1-16,3 3 17 0,1 1 13 15,3 3-7-15,0 1-24 0,0 0-12 16,4 0-34-16,6 0-3 0,2 0-37 15,5 0-27-15,6 1 12 0,4 2 0 16,5 1 9-16,3 3 6 0,-1 2-27 16,1 3-87-16,-2 3-28 0,-4 7-8 0,0 3-39 15,-6 3-129-15,-5 4-135 0,-9 3-18 16,-9 4-123-16,0-4-363 0</inkml:trace>
  <inkml:trace contextRef="#ctx0" brushRef="#br0" timeOffset="111714.96">17244 15654 859 0,'0'0'576'0,"0"0"-189"16,0 0-40-16,0 0-139 0,0 0-121 15,0 0-57-15,0 0-30 0,109-19-3 16,-72 14-68-16,2 1-85 0,1 1-145 16,2 2-148-16,-3 1-46 0,-10 0-258 0</inkml:trace>
  <inkml:trace contextRef="#ctx0" brushRef="#br0" timeOffset="112083.97">17731 15627 263 0,'0'0'711'0,"0"0"-233"0,0 0 39 16,0 0-105-16,0 0-54 0,0 0-21 16,-87 32-65-16,64-24-69 0,0 0-57 15,2 0-64-15,4 2-59 0,4-1-23 16,2 2-28-16,6 0 6 0,2 0 9 16,3 1 12-16,0-1 1 0,3 0 2 0,7-1 33 15,2 0-7-15,2-1-6 0,2-1-3 16,3 0-10-16,0-4-9 0,2 0-59 15,3-3-33-15,1-1-25 0,4 0-35 16,0-3-14-16,-2-5-35 0,-2 1-30 16,-1-5-21-16,-3-2 68 0,0-4 71 15,0-3 106-15,1 0 7 0,-3-4 55 16,-2 3 97-16,-2 2 68 0,-4 3 66 16,-4 4 40-16,-5 3 23 0,-1 2-6 15,-1 3-33-15,0 1-62 0,0 4-60 16,0 0-44-16,0 0-72 0,-1 0-72 0,-1 5-67 15,1 2-52-15,-1 3-23 0,1 3 142 16,-1 4 22-16,1 1-4 0,-2 0-15 16,3 0 18-16,0-2-21 0,0 0-71 0,4-2-9 15,-1-1-4-15,0-3-43 0,2-1-85 16,-1-2-86-16,-1-2-146 0,0-2-177 16,-2-1-558-16</inkml:trace>
  <inkml:trace contextRef="#ctx0" brushRef="#br0" timeOffset="112351.22">18167 15555 1061 0,'0'0'1391'0,"0"0"-940"0,0 0-51 15,0 0-16-15,0 0-66 0,0 0-64 0,0 0-136 16,0 0-118-16,0 0-51 0,0 0 35 16,-41-13 16-16,26 22 2 0,1 2-2 15,3 0-37-15,2 0-7 0,2 3 4 16,6 0-13-16,1 1 15 0,0 1 37 15,4-3 1-15,3 3 22 0,2-3 0 0,4 0 3 16,1-2 3-16,1-1 0 0,2-3-13 16,5-2-11-16,2 1-4 0,3-5-32 15,5-1-58-15,1 0-55 0,3 0-59 16,-1-5-59-16,0-1-68 0,-2 1-115 16,-3 0-117-16,-1 1-236 0,-8 0-536 15</inkml:trace>
  <inkml:trace contextRef="#ctx0" brushRef="#br0" timeOffset="113788.23">19076 15113 904 0,'0'0'1728'0,"0"0"-1141"0,0 0-164 16,0 0-196-16,0 0 53 0,0 0 25 16,0 0-129-16,0 0-167 0,0 0-9 15,0 0-68-15,0 0 56 0,-23 28 12 16,15 0 0-16,0 4 40 0,-2 4-12 16,-1 2-13-16,2 0-15 0,-1 0 34 15,2-1-31-15,-1-3-3 0,1-1 12 16,1-4-10-16,1 1 23 0,-1-3 6 0,3-4-31 15,0-1-48-15,2-3-11 0,-1-5-9 16,3-3-43-16,-1-6-19 0,1-4 5 16,0-1 91-16,0-1 34 0,0-7 93 15,0-5-93-15,0-5-34 0,3-3-22 16,2-6-16-16,1-3 32 0,1-5 21 16,3-4 19-16,-1-3 26 0,2-5 8 15,1 0 10-15,0 0 37 0,-1 1 3 0,-1 5 71 16,-1 5-34-16,-1 7 20 0,-2 7 28 15,-1 6 9-15,-2 4-41 0,-1 5-31 16,1 3-21-16,0 3-21 0,-3 1-64 16,3 0-12-16,-1 2-85 0,2 6-65 15,3 4-48-15,3 4 155 0,6 6 53 16,3 4 2-16,5 2-3 0,1 2 15 16,3 1-12-16,3-1 37 0,0 1-1 15,1-2 10-15,-2-2-46 0,-4-3-49 16,-7-3-61-16,-2-2-31 0,-8-3-84 0,-2-3-60 15,-7-1-13-15,0 0-23 0,-2 0-26 16,-9-2-53-16,-4-1-197 0,3-4-507 16</inkml:trace>
  <inkml:trace contextRef="#ctx0" brushRef="#br0" timeOffset="113950.11">19054 15505 470 0,'0'0'2108'16,"0"0"-1581"-16,0 0-262 0,0 0-33 15,0 0-90-15,0 0-79 0,88-55-63 0,-44 43-1 16,7 0-2-16,10-1 3 16,2 2 0-16,1-1-112 0,-2 4-47 0,-9-1-108 15,-4 4-146-15,-8 2-107 16,-4 0-177-16,-6 3-417 0</inkml:trace>
  <inkml:trace contextRef="#ctx0" brushRef="#br0" timeOffset="114149.34">19789 15361 746 0,'0'0'1146'0,"0"0"-591"0,0 0-101 0,0 0-79 15,0 0-70-15,0 0-75 0,-93 2-25 16,75 3-57-16,0 2-39 0,3 0-57 16,0 0-36-16,1 4-16 0,6-2-43 15,-1 2-1-15,4 1 10 0,3 0-10 16,2 1 7-16,2 0 24 0,10 0 13 16,3 0 12-16,6 0 0 0,7 0 13 15,5-1 9-15,4 0 7 0,4-1-41 16,2-4-25-16,-3-2-81 0,2-2-58 15,-2-3-59-15,-2 0-129 0,-3-2-179 0,-4-4-235 16,-6 0-570-16,11-11 589 0</inkml:trace>
  <inkml:trace contextRef="#ctx0" brushRef="#br0" timeOffset="114389.33">20635 15070 1747 0,'0'0'1682'0,"0"0"-1230"16,0 0-57-16,0 0 47 0,0 0-111 16,0 0-160-16,0 0-162 0,0 0-9 15,0 0-92-15,0 0-57 0,-5 24 146 16,13-2 3-16,0 4 1 0,3 2 1 16,-1 2 13-16,2-2 10 0,-1-1-25 15,-1-1-31-15,2-4-76 0,-4-2-71 0,0-3-72 16,-4-2-108-16,-2 0-184 0,-2-5-193 15,0-4-572-15</inkml:trace>
  <inkml:trace contextRef="#ctx0" brushRef="#br0" timeOffset="114531.93">20611 15348 382 0,'0'0'2331'0,"0"0"-1737"0,0 0-236 15,0 0-65-15,0 0-110 0,0 0-87 16,95-73-52-16,-58 62-29 0,4 4-15 15,2-3-34-15,2 6-13 0,-8-1-141 16,-7 1-133-16,-10 3-181 0,-8 1-263 16,-5 0-592-16</inkml:trace>
  <inkml:trace contextRef="#ctx0" brushRef="#br0" timeOffset="115103.92">22059 15123 2006 0,'0'0'712'0,"0"0"-173"0,0 0-92 15,0 0-81-15,0 0-61 0,0 0-67 0,0 0-65 16,0 0-51-16,-95 24-88 0,66-14-7 16,-1 2-27-16,3 2-18 0,5 3-37 15,3 2 15-15,3 3 3 0,5 2 13 16,4 5-10-16,5-1 34 0,2 1-12 16,10-3-13-16,9 1-21 0,5-4 46 15,10 0 31-15,5-7-7 0,4-2 1 16,7-4-1-16,2-7-2 0,-3-3 15 15,-3 0 6-15,-7-5 0 0,-13-5 2 16,-10-2 53-16,-5-3 76 0,-11-6 42 16,0-5-83-16,-5-3-63 0,-8-5-70 0,-3 1-10 15,-3 2 8-15,-1 4-25 0,3 4-1 16,1 5-11-16,1 2-88 0,3 3-59 16,2 5-49-16,4 2-68 0,1 3-124 0,5 3-192 15,0 2-486-15,0 3-205 0</inkml:trace>
  <inkml:trace contextRef="#ctx0" brushRef="#br0" timeOffset="115248.24">22502 15384 280 0,'0'0'1944'16,"0"0"-1208"-16,0 0-92 0,0 0-168 16,0 0-233-16,0 0-128 0,0 0-90 0,0 0-25 15,0 0-106-15,0 0-105 0,21-29-75 16,-14 25-148-16,-1-2-280 0,0 2-655 15</inkml:trace>
  <inkml:trace contextRef="#ctx0" brushRef="#br0" timeOffset="115624.04">22620 15069 1281 0,'0'0'1468'0,"0"0"-1077"0,0 0-148 15,0 0-5-15,0 0-68 0,0 0-94 16,0 0-76-16,0 0-57 0,0 0 21 0,0 0 36 16,85-16 22-16,-53 18 22 0,2 0-6 15,-2-2-4-15,-2 0-12 0,-1 0 9 16,-2-4 7-16,-4-1-19 0,-5 0 3 16,-5 1 23-16,-2 0 11 0,-1-1 53 15,-3 0 108-15,-1 1-38 0,0-1-31 16,-3 2-16-16,0 2 5 0,-3 1 0 15,0 0-54-15,0 0-83 0,0 4-41 16,0 0-26-16,0 2-30 0,0 3-47 16,0 4 110-16,2 6 34 0,4 4 37 15,0 6-7-15,3 0 4 0,1 1-19 16,-1 0 10-16,-1-1-4 0,3-2-8 0,-5-1-13 16,0-1-62-16,-1-5-57 0,-5-1-81 15,0-2-65-15,-3-3-115 0,-8-1-147 16,-3-2-163-16,1-2-584 0</inkml:trace>
  <inkml:trace contextRef="#ctx0" brushRef="#br0" timeOffset="115782.02">22901 15323 1277 0,'0'0'1234'0,"0"0"-960"16,0 0-71-16,0 0-46 0,0 0-74 15,102-69-61-15,-69 62-22 0,3 4-32 16,1-1 32-16,-3 1 0 0,-4 2-78 15,-7-1-111-15,-5 1-100 0,-10 0-118 16,0-3-197-16,-3 3-422 0</inkml:trace>
  <inkml:trace contextRef="#ctx0" brushRef="#br0" timeOffset="115962.18">23260 15159 1216 0,'0'0'1303'0,"0"0"-785"0,0 0-90 0,0 0-21 15,0 0-86-15,0 0-144 0,0 0-162 16,0 0-15-16,0 0-74 0,0 0 74 15,0 0 31-15,91 38 9 0,-65-20-12 16,-2 1-28-16,-5 1-3 0,-5-1-16 16,-7-1 4-16,-4-2-10 0,-3-4-109 15,-6 0-18-15,-7-3-25 0,-4 0-41 16,-6-1-198-16,7-3-352 0,-8 0-813 0</inkml:trace>
  <inkml:trace contextRef="#ctx0" brushRef="#br0" timeOffset="116095.62">23315 15208 1030 0,'0'0'1123'16,"0"0"-638"-16,0 0-121 0,41-79-112 0,-20 58-64 16,0 4-140-16,3 3-48 0,1 6-48 15,3 0-6-15,-3 5 35 0,-2 2-19 16,-4 1-109-16,-1 0-138 0,-4 2-144 16,3 4-203-16,-1 0-175 0,-4-2-224 15</inkml:trace>
  <inkml:trace contextRef="#ctx0" brushRef="#br0" timeOffset="116731.2">24060 15335 2776 0,'0'0'967'0,"0"0"-718"15,0 0-8-15,0 0-61 0,0 0-99 16,0 0-81-16,0 0 0 0,0 0-59 0,0 0 59 16,0 0 0-16,0 0 37 0,51 55-9 15,-31-44 0-15,-2-1-10 0,3-2 4 16,-1-3 3-16,0-2-7 0,-5 0-2 15,1-3 8-15,-2 0-8 0,0-3-1 0,-1-3-3 16,1-3 7-16,-2-2 5 16,-3-5 16-16,-3-2-6 0,-3-4 0 0,-3-4-13 15,0-3 4-15,-3-4-1 0,-7-5 38 16,-1-1-23-16,-2 1 7 0,-2-1-18 16,1 3-1-16,-2 4-12 0,4 2-13 15,1 5 1-15,2 2 28 0,2-1-7 16,3 3-2-16,-1-1-7 0,4 2-13 15,1 2 10-15,0 2 22 0,1 0-31 0,4 3-3 16,2 3-15-16,2 1-12 0,4 0 12 16,0 1-13-16,7 1-20 0,6-1-10 15,8 3-7-15,5 2 20 0,5 3-17 16,2 6-97-16,-7 6-78 0,-6 6-83 16,-12 3-92-16,-9 3-130 0,-12 5-68 15,-7 0-144-15,-18 3-340 0,5-7 308 16</inkml:trace>
  <inkml:trace contextRef="#ctx0" brushRef="#br0" timeOffset="117234.36">24214 15236 952 0,'0'0'567'15,"0"0"-109"-15,0 0-82 0,0 0-111 16,0 0-114-16,78-8-104 0,-48 6-47 16,4 1-12-16,0-2-1 0,0 3-26 0,-1 0-41 15,1 0 44-15,-3 0-41 16,-5 0 6-16,-4 0-17 0,-11 0 27 0,-3 1 25 15,-7 1 36-15,2-1 62 0,-3-1 67 16,0 1-32-16,0 1 0 0,-3 3 28 16,0 2 29-16,0 3 77 0,0 2-2 15,0 1-41-15,3 1-34 0,-1 0-24 16,1 3-43-16,0-2-37 0,0 2-20 16,3 0-11-16,3-3 12 0,4-1-30 15,-2-3-1-15,4-1 0 0,1-3 15 16,1-1-13-16,3 0-2 0,0-4-18 15,1-1-10-15,1 0-14 0,1-4-5 16,-1-3 22-16,-5-2 6 0,2 2 19 0,-6-2 24 16,0 0 20-16,-3-2 16 0,-1 1 56 15,-2-2 18-15,-1 0 55 0,2 0 5 16,-4 2-7-16,2 2-28 0,-1 3-43 0,-1 4-31 16,-1 1-27-16,0 0-36 0,0 2-22 15,0 5-45-15,0 0-50 0,0 5 16 16,0 6 79-16,2 2 34 0,2 5-19 15,-2-1-15-15,0 2 12 0,-2 1-12 16,0 0 2-16,0 1 35 0,-6 0-34 16,-5-2 39-16,-2 1-26 0,-6-4-14 15,-4-3-2-15,-2-2-49 0,-1-4-18 16,-2-2-34-16,0-6-9 0,2-2-52 0,6-3-35 16,4-1-57-16,2 0-71 15,7-5-119-15,2-5-127 0,4 2-541 16,2-15-499-16</inkml:trace>
  <inkml:trace contextRef="#ctx0" brushRef="#br0" timeOffset="117746.63">25555 14979 2358 0,'0'0'767'16,"0"0"-293"-16,0 0-46 0,0 0-62 15,0 0-165-15,0 0-103 0,0 0-98 16,0 0-37-16,0 0-82 0,0 0 119 16,0 0 19-16,-33 76 33 0,22-46 19 15,1 1-34-15,1 0-11 0,-1-1-26 16,1-3 0-16,4-3-2 0,-3-3-11 0,1-2-33 16,3-2-9-16,0-4-13 0,1-3-13 15,0-2-30-15,1-6-7 0,2-1 15 16,0-1 97-16,0-2 6 0,0-6 155 15,2-4-132-15,1-6-21 0,3-6-1 0,-2-3 43 16,4-6 5-16,3-7-8 0,-1-4-17 16,5-4-2-16,-1 1-10 15,1 0 44-15,1 4 52 0,-2 1-1 0,0 5-48 16,-2 4 48-16,-1 3 3 0,-3 4 21 16,1 6-36-16,-4 4-13 0,-2 6-12 15,2 3-16-15,-4 5-14 0,1 2-40 16,-1 0-45-16,2 0-52 0,1 5-40 15,3 5-46-15,4 5 92 0,3 6 91 16,6 5 18-16,2 4 6 0,1 2 7 16,2 2-13-16,-3-2 1 0,0 0 11 0,-3-2-27 15,0 0-3-15,-3-3-11 0,-1 0-29 16,-2-1-48-16,-1-3-38 0,-5-2-6 16,-3-2-84-16,-2-3-119 0,-2-3-115 15,-5-2-90-15,-6-2-125 0,-1-4-430 16,-9-1-327-16</inkml:trace>
  <inkml:trace contextRef="#ctx0" brushRef="#br0" timeOffset="117901.23">25609 15126 1774 0,'0'0'604'16,"0"0"-336"-16,0 0-53 0,0 0-60 15,81-42-69-15,-51 35-44 0,3 2-41 0,3 2 2 16,3 0-3-16,-2 2-93 0,-4 1-164 15,-4 0-153-15,-6 0-323 16,-7 0-601-16</inkml:trace>
  <inkml:trace contextRef="#ctx0" brushRef="#br0" timeOffset="118207.12">26151 15007 1951 0,'0'0'612'0,"0"0"-258"0,0 0-66 15,0 0-45-15,0 0-69 0,0 0-38 16,0 0-48-16,0 0-34 0,-78-16-26 16,76 16-28-16,-2 0-17 0,4 2-21 15,0 3-3-15,0 1 38 0,0 2 0 16,0 2 3-16,7 3 11 0,3 0 1 0,-1 2 7 16,5 2 13-16,-2 1 8 0,1 0-5 15,-2 0-1-15,-3-1 1 0,-2-2-9 16,0-1-16-16,-6-1-10 0,0-1 0 15,0-2 1-15,-2 0 15 0,-5-3 6 16,-4-2 12-16,-4-1 0 0,-3-4-34 16,-2 0-40-16,1 0-51 0,1-4-51 15,1-1-28-15,6 1-67 0,6-1-78 16,2 0-164-16,3-2-223 0,0 4-421 16</inkml:trace>
  <inkml:trace contextRef="#ctx0" brushRef="#br0" timeOffset="118561.93">26528 15002 2009 0,'0'0'731'15,"0"0"-240"-15,0 0-33 0,0 0-93 16,0 0-100-16,0 0-97 0,0 0-88 16,0 0-80-16,0 0-16 0,0 0 16 15,0 0 0-15,-64 1 0 0,58 5-43 16,0 3-3-16,1 3 44 0,3-1 2 15,-1 2 3-15,3 2-3 0,0-1-11 16,5 0 11-16,6 0 10 0,7 0 16 16,3 0-26-16,8-1-34 0,5 0-41 0,5-4-46 15,1-1-35-15,-1-3-39 0,1-1-57 16,-1-2-107-16,-3 0-57 0,-5-1 94 16,-5-1 199-16,-6 0 110 0,-6 0 13 15,-4 0 110-15,-5 0 83 0,-4 0 64 0,-1 1-1 16,0-1-36-16,0 0-71 0,0 0-70 15,0 1-58-15,0-1-21 0,-3 0-34 16,0 0-30-16,-2 2-69 0,-3-1-64 16,-4 2-24-16,-2 1-116 0,-3-1-222 15,4 0-587-15,88-20 130 0</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34:11.807"/>
    </inkml:context>
    <inkml:brush xml:id="br0">
      <inkml:brushProperty name="width" value="0.05292" units="cm"/>
      <inkml:brushProperty name="height" value="0.05292" units="cm"/>
      <inkml:brushProperty name="color" value="#FF0000"/>
    </inkml:brush>
  </inkml:definitions>
  <inkml:trace contextRef="#ctx0" brushRef="#br0">9451 1812 1410 0,'0'0'530'0,"0"0"-115"16,0 0-12-16,0 0-27 0,0 0-16 15,0 0-81-15,0 0-59 0,0 0-35 16,0 0-20-16,-11-19-38 0,11 19-37 15,0 0-38-15,0 1-52 0,-2 1-6 16,-1 1-40-16,3 0-35 0,0 3-58 16,0 6-51-16,0 7 162 0,0 8 28 0,5 5 78 15,0 7-78-15,-1 1-14 0,-1 2 14 16,4 3 50-16,-2-1 0 0,-2 1-3 16,2-2 64-16,-2-2-64 0,1-2-44 0,-1-3 25 15,2-2-1-15,-2-2-14 0,1-3-12 16,0-5-1-16,0-3-15 0,-2-7-53 15,1-5-90-15,-2-4 3 0,1-3-15 16,-1-2 13-16,-1 0 12 0,0 0 15 16,0-1 38-16,0-5 16 0,0-5-1 15,0-1-355-15,-6-8-61 0,-1-2-580 16,-3-2 252-16</inkml:trace>
  <inkml:trace contextRef="#ctx0" brushRef="#br0" timeOffset="231.32">9384 2143 349 0,'0'0'1698'0,"0"0"-1245"0,0 0-8 0,0 0-109 16,0 0 10-16,2-77-68 0,5 64 14 16,8 0 0-16,3 0-218 0,7 0 144 15,6 0-67-15,5-2-151 0,8 0-9 16,3 3 9-16,0 3 9 0,0 3-9 0,-5 6-31 16,-4 0-3-16,-6 1-15 0,-6 6 0 15,-8 3 12-15,-8 1-15 0,-6 2-13 16,-4 3 14-16,-9 5 51 0,-10 2 3 15,-9 3 52-15,-9 0-24 0,-4-2-31 16,-4-2-49-16,2-4-112 0,6-2-62 16,8-3-170-16,8-6-21 0,6 1-69 15,7-3-201-15,7-1-131 0,1-2-371 16</inkml:trace>
  <inkml:trace contextRef="#ctx0" brushRef="#br0" timeOffset="531.79">10161 2014 1891 0,'0'0'661'0,"0"0"-207"0,0 0-36 0,0 0-73 15,0 0-78-15,0 0-91 0,0 0-42 16,0 0-83-16,0 0-51 0,0 0-13 16,0 0 12-16,107-48 1 0,-70 39 0 15,-1 2 3-15,0 1-3 0,-3 0-2 16,2 2-32-16,-2 2-121 0,-4 2-137 0,-3 0-144 16,-6 0-149-16,-5 2-223 0,-7 2-574 15</inkml:trace>
  <inkml:trace contextRef="#ctx0" brushRef="#br0" timeOffset="690.68">10346 2144 931 0,'0'0'1411'0,"0"0"-1046"0,0 0-130 0,0 0-8 16,0 0-35-16,0 0-11 0,0 0-29 16,0 0 27-16,0 0-81 0,105-13-67 15,-64 4-31-15,0 0 0 0,1 2-151 16,-4 2-123-16,0-2-67 0,-3 3-146 15,-9 0-495-15,10 0-512 0</inkml:trace>
  <inkml:trace contextRef="#ctx0" brushRef="#br0" timeOffset="1396.74">11366 1860 29 0,'0'0'1381'15,"0"0"-880"-15,0 0-109 0,0 0-36 16,0 0-57-16,0 0-2 0,0 0-70 16,-74-34-12-16,70 29-10 0,0-2-13 15,4 1-33-15,0-3-26 0,0-1-33 16,8-2 11-16,4-1-19 0,4 0-27 16,1-1-22-16,5 3-13 0,2 1 4 0,-2 0-9 15,2 4-23-15,4 2-2 16,-1 2-2-16,3 0-41 0,-2 2 9 15,-1 0 9-15,-4 3 4 0,-6 1-13 0,-3 1-9 16,-5 1-18-16,-3 1-10 0,-3 2 0 16,-1 0 9-16,-2 1 21 0,-5 3-5 0,-5 1-7 15,-6 3-22-15,-4 0-28 0,0 1-36 16,-5 0-18-16,3-3-13 0,1 1-14 16,1-4 15-16,7 0 48 0,2-4 57 15,5-2 45-15,3-1 6 0,1-4 13 16,2 1 45-16,0-2 89 0,0 0 19 15,6 0 25-15,2 0-1 0,4 0-4 16,4 0 34-16,6-3-48 0,4 1-59 16,1-1-29-16,3 2-28 0,-5 1-24 15,1 0-18-15,-3 0 0 0,-2 4-1 16,-2 2-16-16,-1 2-5 0,-4 1-4 16,-4 0 0-16,-4 0-6 0,-5 0 0 0,-1 1 29 15,-3 0 2-15,-5 4 19 16,-4-3 15-16,-4 3-6 0,-4 0 35 15,-3-1-61-15,-4 0-2 0,-2-3 27 0,-1-2-27 16,0-3-12-16,-1-1 11 0,5 0-2 16,-1-3-19-16,4-1-12 0,1 0-28 0,6 0-6 15,3 0-25-15,6-3-19 16,4-1-46-16,3-4-59 0,0-2-90 0,8-2-149 16,10-5-247-16,-3 4-449 0</inkml:trace>
  <inkml:trace contextRef="#ctx0" brushRef="#br0" timeOffset="1690.96">11971 1813 741 0,'0'0'1018'0,"0"0"-596"0,0 0-205 0,0 0-52 0,0 0-17 15,0 0-6-15,0 0-10 0,89-20-33 16,-65 16-41-16,0-1-20 0,-1-1 10 15,-4 1 6-15,-5-1 26 0,-2-1 53 16,-4 1 86-16,-3-2 7 0,-2 1-68 16,-2-1-55-16,-1 0 3 0,0-1-26 15,-6 0-2-15,-5 0-78 0,-2-1-40 16,-6 1-32-16,0 1 1 0,-2 3 2 16,-1 4-5-16,0 1-21 0,2 0 13 15,0 8 10-15,6 3-29 0,0 1-139 16,5 3-78-16,4-1-12 0,1 0-53 15,4 1-67-15,1-4-73 0,8-1-112 16</inkml:trace>
  <inkml:trace contextRef="#ctx0" brushRef="#br0" timeOffset="1929.72">12481 1563 1448 0,'0'0'1140'0,"0"0"-600"0,0 0-41 15,0 0-162-15,0 0-135 0,0 0-121 16,0 0-81-16,0 0-98 0,0 0 98 16,0 0 75-16,-31 74 15 0,19-47-19 15,-1 3-33-15,5 0-35 0,0 0 22 16,4 0-7-16,1-3-15 0,3-1 10 16,0-3-12-16,0-2-1 0,0-3-100 15,7 0-83-15,-2-2-27 0,2-1-4 16,6 0-80-16,1-4-118 0,3-2-232 0,-2-3-595 15</inkml:trace>
  <inkml:trace contextRef="#ctx0" brushRef="#br0" timeOffset="2143.75">12752 2006 1693 0,'0'0'743'0,"0"0"-366"0,0 0-101 0,0 0-62 16,0 0-55-16,0 0-25 0,0 0 5 15,68-67 31-15,-57 57 66 0,-3 1-3 16,-5 3 8-16,-2 1 21 0,-1 1-18 16,0 1-49-16,-4 0-98 0,-4 1-97 15,-3-1-30-15,-3 0-79 0,-5 1-1 16,0 2-31-16,-4 0-116 0,-1 3-169 0,1 6-252 16,2 2-340-16,6-2-425 0</inkml:trace>
  <inkml:trace contextRef="#ctx0" brushRef="#br0" timeOffset="3763.87">11386 3568 1279 0,'0'0'602'0,"0"0"-216"16,0 0-28-16,0 0 64 0,0 0-90 16,0 0 1-16,0 0-47 0,0 0-51 15,0 0-64-15,-36-49-72 0,33 49-34 16,-1 2-59-16,4 2-6 0,-1 1-74 16,1 4-50-16,-2 8 34 0,-1 4 90 15,-1 7 28-15,-2 5 9 0,-1 2-24 16,-2 4-13-16,-1 2 28 0,0 0-16 15,-3 3 25-15,1-3-36 0,-2-1 24 0,3 0 0 16,-1-3-4-16,-1-2-21 16,4-4-40-16,1-2 9 0,-1-5-65 0,2-5-19 15,3-2-73-15,-1-4-101 16,1-3-47-16,-1-2-83 0,1-2-109 0,3-3-139 16,1-1-450-16</inkml:trace>
  <inkml:trace contextRef="#ctx0" brushRef="#br0" timeOffset="4035.71">11353 3569 863 0,'0'0'1592'0,"0"0"-1096"16,0 0-124-16,0 0 46 0,0 0-3 16,0 0-119-16,0 0-210 0,0 0-86 15,0 0-96-15,0 0-65 0,0 0 0 16,34-10 161-16,-15 32 22 0,7 1 40 15,3 4 10-15,1 1-35 0,2 2-6 0,-2-2 0 16,-2 0-12-16,-2 0-7 0,-5-2-12 16,-1 2 16-16,-1-4 15 0,-4-2-31 15,-3-2 0-15,-4 0-4 0,-1-3-98 16,-3-4-28-16,-4 2-37 0,0-5-87 16,0 0-56-16,0-2-54 0,-7 1-56 15,-3-1-72-15,-1-3-261 0,-16 1-704 0</inkml:trace>
  <inkml:trace contextRef="#ctx0" brushRef="#br0" timeOffset="4196.79">11176 4023 1125 0,'0'0'1258'16,"0"0"-893"-16,0 0-82 0,0 0-172 0,0 0-110 16,0 0 0-16,122-68 0 0,-63 51 15 15,9 2 57-15,6 2-73 0,0 2-33 16,-3 3 17-16,-7 3-118 0,-7 2 28 15,-7 2-242-15,-6 1-160 0,-15 0-223 16,4 0-600-16</inkml:trace>
  <inkml:trace contextRef="#ctx0" brushRef="#br0" timeOffset="4715.87">12219 3817 137 0,'0'0'2221'0,"0"0"-1586"16,0 0-166-16,0 0-39 0,0 0-91 16,0 0-128-16,-94-19-75 0,64 19-62 15,-3 5-37-15,-2 2-18 0,1 4-18 16,5 1-1-16,7 2-37 0,2 2-6 16,7-1-19-16,5 2 6 0,3 1-21 15,5-1-53-15,0 1-23 0,5-2-1 16,6-2-16-16,2-1-29 0,4-2-13 15,1-3 46-15,3 0 38 0,1-3-26 16,2-2-67-16,1-3-15 0,-1 0 3 16,1-3 91-16,-4-4 2 0,-2-1 114 15,-3-4 7-15,0 0-36 0,0-1 55 16,-3-4 132-16,-2 1 146 0,-2 1 36 16,-5 2 75-16,-1 2-34 0,-3 3 25 15,0 4-49-15,0 0-35 0,0 3-64 0,-1 1-60 16,-1 0-67-16,1 0-96 0,1 2-9 15,0 3-71-15,0 2-42 0,0 3-11 16,0 7 124-16,0 5 19 0,1 5-4 16,-1 4 7-16,0 4-19 0,0 2 12 0,0 3 10 15,-7 0 12-15,-4 1-3 0,-2-1-32 16,-6-1 10-16,-1-1 13 0,-6-5-10 16,-2-2-12-16,-3-2 22 0,-3-6-25 15,3-4-37-15,-1-3-3 0,3-7-28 16,6-4 13-16,6-5 18 0,3 0 24 15,5-12-33-15,4-6-109 0,5-7-195 16,15-9-262-16,17-5-150 0,-4 6-768 16</inkml:trace>
  <inkml:trace contextRef="#ctx0" brushRef="#br0" timeOffset="5146.75">12929 3809 1792 0,'0'0'616'0,"0"0"-223"0,0 0-1 16,0 0-141-16,0 0-76 0,0 0-87 16,0 0-69-16,0 0-19 0,104-54-22 15,-58 42-3-15,5 1 24 0,5 4-12 16,-3 3-41-16,-8 3-136 0,-6 1-155 16,-13 4-156-16,-7 4-296 0,-11 0-454 0</inkml:trace>
  <inkml:trace contextRef="#ctx0" brushRef="#br0" timeOffset="5275.79">13079 3935 2087 0,'0'0'573'0,"0"0"-197"0,0 0-6 15,0 0-265-15,0 0-105 0,94-30-9 16,-43 16-20-16,9 0 26 0,9-2-210 16,3 1-326-16,-16 3-767 0</inkml:trace>
  <inkml:trace contextRef="#ctx0" brushRef="#br0" timeOffset="5948.04">14597 3323 1565 0,'0'0'1266'0,"0"0"-852"0,0 0-80 16,0 0 32-16,0 0 0 0,0 0-87 15,0 0-125-15,0 0-133 0,0 0-21 16,0 0-34-16,0 0-9 0,-10-11-15 15,4 21 30-15,-2 5 28 0,-3 6 31 16,-3 3-13-16,0 3-15 0,-4 6 13 16,2-1-13-16,1 3 25 0,0-2-16 15,5 0-12-15,2-2-2 0,6-1-26 16,2-2 13-16,4-2 12 0,12-2 0 16,3-3-25-16,8-4-34 0,5-3-12 0,7-5 0 15,4-5-10-15,7-4-6 16,-2 0-57-16,4-9-73 0,-4-1-115 0,-5-4-82 15,-6 0-104-15,-11 0-58 0,-6-1-139 16,-10 3-367-16</inkml:trace>
  <inkml:trace contextRef="#ctx0" brushRef="#br0" timeOffset="6112.83">14944 3628 1087 0,'0'0'576'0,"0"0"-53"0,0 0-161 16,0 0-37-16,0 0-4 0,0 0-19 16,-78 4-102-16,69 4-61 0,1 0-70 15,1 3-19-15,0 2 6 0,2 1 17 16,0 2 15-16,3-1-32 0,-1-1-38 15,3 1-18-15,0 0-1 0,0-2 0 16,6 1-17-16,3 0-63 0,-1-2-92 16,3-2-47-16,4-1-113 0,-2-1-150 15,5-2-236-15,-5-2-522 0</inkml:trace>
  <inkml:trace contextRef="#ctx0" brushRef="#br0" timeOffset="6336.19">15156 3535 1611 0,'0'0'1239'0,"0"0"-804"16,0 0-19-16,0 0-38 0,0 0-85 15,0 0-64-15,0 0-94 0,0 0-135 16,0 0-12-16,0 0-99 0,17-25 43 16,-4 35 53-16,5 3-1 0,-2 2 16 15,-1 3-12-15,-2 2-13 0,-2 1 7 16,-3 3-7-16,-5-2-40 0,-2 1-50 15,-1-3-50-15,-7 2-97 0,-6-2-124 16,-3-2-83-16,-2-3-254 0,0-5-430 16</inkml:trace>
  <inkml:trace contextRef="#ctx0" brushRef="#br0" timeOffset="6677.25">15136 3755 445 0,'0'0'746'0,"0"0"-108"0,0 0-87 0,-1-87-77 16,9 59-166-16,5-3-101 0,6-3-76 15,1 2-105-15,6 1-24 0,4 2 21 16,4 3 6-16,0 4-13 0,3 4-14 0,-1 3 14 15,1 4-16-15,-1 5-25 16,-3 2 0-16,-1 4-13 0,-4 0-22 0,0 0-33 16,-4 7-5-16,-2-2-1 0,-5 1 44 15,-1 2 23-15,-5-1-22 0,-3 4 2 16,-5 1-2-16,-3-1 15 0,0 3 39 16,0 2 12-16,-5-2 17 0,2 1 38 15,0-1-32-15,0 0-35 0,3 1-28 16,0-2 28-16,9 1 16 0,5-2 19 15,3 3 20-15,3-5 25 0,5-1 9 16,0-4 3-16,7-2 20 0,-3-3 5 16,0 0 0-16,-2-6 3 0,-6-2 15 0,-5-4 47 15,-3-1 27-15,-7-5-8 0,-2 0-38 16,-4-5-22-16,-1 0-49 0,-9-3-92 16,-7 3-3-16,-2 2-49 0,-6 5-43 0,1 4-65 15,-2 6-93-15,3 6-58 16,3 0-254-16,2 8-415 0,10 2-365 0</inkml:trace>
  <inkml:trace contextRef="#ctx0" brushRef="#br0" timeOffset="7005.68">16551 3330 2383 0,'0'0'740'15,"0"0"-303"-15,0 0-93 0,0 0-74 16,0 0-189-16,0 0-81 0,0 0-134 15,0 0 131-15,0 0 3 0,104 47 109 16,-62-25-3-16,2-1-32 0,0-1-59 16,-5 1-15-16,-3-1 0 0,-7 1-13 15,-4-3-105-15,-5-3-66 0,-5 0-112 0,-1-1-198 16,-6-4-241-16,-3-2-640 0</inkml:trace>
  <inkml:trace contextRef="#ctx0" brushRef="#br0" timeOffset="7162.67">16996 3460 183 0,'0'0'2005'0,"0"0"-1388"16,0 0-127-16,0 0-40 0,0 0-97 0,-34-69-51 16,24 69-49-16,1 0-253 0,-4 8-9 15,-7 5-80-15,-4 5 42 0,-4 7 19 16,-2 3 1-16,1 3-119 0,7 1-60 16,2 2-90-16,10-1-122 0,7-1-193 15,3-9-508-15,9 8-375 0</inkml:trace>
  <inkml:trace contextRef="#ctx0" brushRef="#br0" timeOffset="7868.39">17469 3359 414 0,'0'0'1769'0,"0"0"-1287"0,0 0-138 0,0 0 27 15,-6-73-57-15,14 57-56 16,6 3-41-16,2 1-90 0,10-1-74 0,3 2-34 15,4 3 6-15,2 2 27 0,-1 4-5 16,-1 2-1-16,-1 5-46 0,-3 6-18 16,-5 7-19-16,-7 5-7 0,-3 1 7 15,-6 2 25-15,-4-1 10 0,-4 1-13 16,-1-1 15-16,-8-4 0 0,-4 0 3 16,1-3 13-16,-2-3 2 0,1 0-2 15,-2-4 24-15,1 1 9 0,0-2-21 16,3-1-12-16,-4-1-14 0,4-1 0 15,0 0 1-15,0-2 22 0,2 0 12 0,2-1-13 16,1-4 1-16,2 1 3 16,3-1 24-16,-1 0 22 0,2 0 11 0,0-1 13 15,0-2-18-15,0 1-35 0,0-1-23 16,0 0-4-16,0 0-3 0,0 2 13 0,3-2 8 16,0 3-14-16,0-3-22 0,0 2 0 15,3-1-31-15,-1-2-8 0,4 1-10 16,5 1 0-16,-2 0-6 0,7 1 9 15,-2 1 6-15,5 0-5 0,-1 0 14 16,0 7 3-16,0-2-2 0,-2 1 11 16,-5 2 4-16,-1-1-13 0,-4 3-18 15,-5-3 22-15,-1 4 2 0,-3-3-12 16,0 3 25-16,-7 1 9 0,-4-1 58 16,-1 1 16-16,-3-1-12 0,-2 1-22 15,-2-3-19-15,-2 1 13 0,-5-2-13 16,-2-2 7-16,-2-1-28 0,-2-1 0 0,-2-2-31 15,1-2-12-15,2 0-3 0,4 0-21 16,3-4-16-16,5 0-22 0,3-1-56 16,4 0-50-16,2-1-125 0,6 2-128 15,3 1-86-15,1-1-245 0,0 1-678 16</inkml:trace>
  <inkml:trace contextRef="#ctx0" brushRef="#br0" timeOffset="8202.85">17998 3488 2040 0,'0'0'701'16,"0"0"-274"-16,0 0 47 0,0 0-90 15,0 0-143-15,0 0-48 0,0 0-67 0,0 0-69 16,0 0-57-16,0 0-59 16,-34-26-46-16,34 30-37 0,0 0 27 0,0 1 80 15,1 4 11-15,7-1-1 0,3 2 21 16,3-2 4-16,6 2 11 0,6-3 14 0,3-2 9 15,1-4-3-15,3 0-6 0,-2-1-22 16,-4 0 19-16,-5-4 6 0,-5-3 22 16,-7-2 40-16,-4-2 12 15,-5-1 24-15,-1-1-31 0,0-3-39 0,-8 2-23 16,-4-2-17-16,-4 1-16 0,-3 2-25 16,-1 0-39-16,-4 3-10 0,1 1-40 15,-3 4-25-15,1 1-35 0,-1 4-50 16,5 0-73-16,5 0-76 0,4 3-65 15,5 3-116-15,7 0-173 0,0 0-51 16</inkml:trace>
  <inkml:trace contextRef="#ctx0" brushRef="#br0" timeOffset="8496.86">18561 3400 1759 0,'0'0'717'0,"0"0"-228"0,0 0-64 0,0 0-130 16,0 0-102-16,0 0-27 0,0 0-28 15,0 0-138-15,0 0-56 0,0 0-48 16,0 0-50-16,-22-19 28 0,24 27 126 16,6 2 0-16,7 0 60 0,1 2 28 15,7-1 25-15,5 0-5 0,3-4-12 16,1 0 7-16,0-4 5 0,-3-2 19 16,-1-1 9-16,-2-1-22 0,-1-4-28 15,-3-2-10-15,-2-3-2 0,-3-1 20 0,-4 1 37 16,-4-5 21-16,-2-1-45 0,-5-3-29 15,-2 0-32-15,-2-2-46 0,-10-1-12 16,-2 3-16-16,-8 2-14 0,-4 3-28 16,-4 3-66-16,-5 1-53 0,-5 8-71 15,-6 2-124-15,-2 1-100 0,-1 10-191 16,5 0-289-16,9-1-439 0</inkml:trace>
  <inkml:trace contextRef="#ctx0" brushRef="#br0" timeOffset="9324.94">20520 3177 1903 0,'0'0'542'0,"0"0"-246"15,0 0-96-15,0 0 50 0,0 0-37 16,0 0-35-16,0 0-7 0,0 0 11 16,0 0 7-16,0 0-46 0,0 0-59 0,14 3-71 15,12-6-13-15,7-3-25 0,8 2 0 16,4 2-3-16,1 2-140 0,-1 0-81 15,-5 6-181-15,-7 3-142 0,-13-1-424 16,-4 5-273-16</inkml:trace>
  <inkml:trace contextRef="#ctx0" brushRef="#br0" timeOffset="9467.92">20633 3416 1368 0,'0'0'605'15,"0"0"-217"-15,0 0 71 0,0 0 18 16,0 0-150-16,0 0-182 0,0 0-34 0,87-16-111 15,-37 7-3-15,6-1-10 0,4-1-6 16,-1 0-148-16,-3 4-112 0,-9 0-185 16,-4 2-265-16,-13 1-558 0</inkml:trace>
  <inkml:trace contextRef="#ctx0" brushRef="#br0" timeOffset="10349.34">22029 3087 434 0,'0'0'831'0,"0"0"-278"16,0 0-144-16,0 0-73 0,0 0-49 15,0 0-27-15,0 0-24 0,0 0-20 16,0 0-36-16,0 0-54 0,0-9-44 0,0 9-38 15,0 0-16-15,0 2-10 0,0-1-18 16,0 2-22-16,0 0-28 0,0-2-32 16,0 4-16-16,0 2 86 0,0 5 12 15,0 3 56-15,0 3-18 0,0 2-9 0,0 3-1 16,0 0-13-16,0 0-2 0,0 0 0 16,0 0-10-16,2-2 12 0,1 0 1 15,-1-3-14-15,-1-3 23 0,2 1-23 16,-3-5 14-16,2 0-16 0,-1-5-23 15,-1 1-37-15,0-6-37 0,2 0-54 16,-1-1-45-16,1 0-37 0,-1 0-29 16,2 0-85-16,1 0-76 0,-1-2-217 15,3-1-424-15</inkml:trace>
  <inkml:trace contextRef="#ctx0" brushRef="#br0" timeOffset="10894.9">22274 3108 1018 0,'0'0'1259'0,"0"0"-881"16,0 0-43-16,0 0-15 0,0 0-47 15,30-67-74-15,-14 56-45 0,2 1-54 16,6-2-39-16,2 3-17 0,1 1-13 15,0 2-6-15,-1 3-3 0,-4 2-22 16,-3 1-18-16,-3 0-35 0,-2 5-25 16,-1 3 27-16,-1 2 4 0,-5 0 6 15,-1 2-3-15,-3 1 6 0,-3-2-3 16,0 2-41-16,-3-1 0 0,-8 1-16 0,-3-1 9 16,-3 1 19-16,-2 0-35 0,2-1 0 15,0-1-4-15,1-1-26 0,4-4 16 16,3 0 32-16,5 0 42 0,1-5 16 15,3 0-9-15,0-1 38 0,0 0 199 16,4 0-3-16,-1 0-122 0,3 0 67 0,0 0 28 16,5 0 2-16,0 0-3 0,3 1-14 15,3-1-29-15,-1 3-33 0,0-1-29 16,0 2-17-16,1 0-27 0,0 1-19 16,-4 2-15-16,2 1-4 0,-1 0-3 15,-3 3 10-15,-2-1 9 0,-3 0 3 16,-4 1 2-16,-2-3 26 0,0 2-4 15,-5-2 1-15,-3 1 19 0,-2-1 3 16,-2 0 2-16,-4-3-2 0,0 0-23 16,-4-2-24-16,-3-2-16 0,-6-1-18 15,-1 0-41-15,-1-1-37 0,-3-2-19 16,4 0-48-16,4-1-80 0,9 0-52 0,6 0-73 16,5 1-193-16,4 2-468 0,2 0-283 15</inkml:trace>
  <inkml:trace contextRef="#ctx0" brushRef="#br0" timeOffset="11452.71">22853 3102 875 0,'0'0'667'0,"0"0"-111"0,0 0-84 16,0 0-92-16,0 0-37 0,0 0-89 15,0 0-64-15,0 0-17 0,0 0-48 16,0 0-48-16,0 0-40 0,-25-26-18 16,25 26 12-16,0 0 9 0,2 0 10 0,1 0-9 15,1 0-41-15,-2 1-43 0,2 2-29 16,1-1-21-16,0 3-14 0,6 1 107 15,4 1 21-15,0 1 34 0,2 1-8 16,2 1-22-16,-5 0-25 0,-1-2-11 16,1 3-17-16,-2 0 3 0,-1 2 3 15,-3 2 10-15,-1-3 11 0,-3 1-16 16,-1-1 1-16,-3 0 1 0,0-4 12 0,0 2 3 16,-4-2-37-16,-3-1 34 15,-1-2 3-15,-1 0 0 0,1-1-22 0,-1-3-38 16,2-1 0-16,-3 0-62 0,0 0-72 15,1-1-60-15,-2-4-111 0,2-1-242 16,3 0-477-16</inkml:trace>
  <inkml:trace contextRef="#ctx0" brushRef="#br0" timeOffset="11636.83">22927 3057 1532 0,'0'0'1169'0,"0"0"-806"0,0 0-28 16,0 0 1-16,0 0-85 0,0 0-93 15,92-52-74-15,-58 43-63 0,4-1-21 16,0 1-13-16,-1 1 1 0,-7 3-13 0,-2 3 6 16,-7 0-18-16,-5-1-99 15,1 3-62-15,-3 0-86 0,-2 0-98 16,-1 3-129-16,-3 1-224 0,-3 0-442 16</inkml:trace>
  <inkml:trace contextRef="#ctx0" brushRef="#br0" timeOffset="13024.7">23789 2991 424 0,'0'0'831'0,"0"0"-200"16,0 0-83-16,0 0-103 0,0 0-77 15,0 0-69-15,0 0-78 0,0 0-82 16,0 0-139-16,0 0-101 0,11 4-101 15,-4 4-23-15,5 3 186 0,5 3 39 16,3 2 55-16,-1-2-8 0,1 1-9 16,2 0-18-16,-2-1-5 0,0 0 1 15,0-1-3-15,-1 0-10 0,-2 0-3 16,-1-3-102-16,-3-1-98 0,0-3-95 16,-2-1-110-16,-2-1-211 0,-3-2-363 15</inkml:trace>
  <inkml:trace contextRef="#ctx0" brushRef="#br0" timeOffset="13239.66">24047 3045 2178 0,'0'0'598'0,"0"0"-236"0,0 0-8 16,0 0-9-16,0 0-59 0,0 0-96 16,0 0-140-16,0 0-50 0,0 0-59 15,0 0-50-15,0 0 34 0,-57 24 75 16,40-11 44-16,-2 4-4 0,-1 1-27 15,3-3-13-15,0 2-4 0,3-1 3 16,0-2-24-16,3 0-103 0,-1 0-92 16,2-2-87-16,4 1-75 0,0-1-125 15,6-4-258-15,-1-1-386 0</inkml:trace>
  <inkml:trace contextRef="#ctx0" brushRef="#br0" timeOffset="13477.06">24446 3012 2338 0,'0'0'1071'0,"0"0"-656"0,0 0 18 0,0 0-77 15,0 0-119-15,0 0-81 0,0 0-25 16,0 0-70-16,0 0-61 0,0 0-32 16,0 0-23-16,10 4-52 0,-10 1-31 15,0 4 4-15,0 3 134 0,4 4 52 16,1 2-15-16,0 0-7 0,0-1-30 15,0 1-92-15,-2-4-44 0,0 0-21 16,2 0-35-16,0-2-81 0,2 0-152 16,4-1-101-16,0-2-154 0,0-1-472 0</inkml:trace>
  <inkml:trace contextRef="#ctx0" brushRef="#br0" timeOffset="13801.89">24792 3129 2379 0,'0'0'724'0,"0"0"-275"0,0 0-23 0,0 0-48 15,0 0-149-15,0 0-111 0,0 0-66 16,0 0-52-16,0 0-38 0,0 0-64 16,0 0-52-16,-31 0 8 0,31 13 43 15,0 4 44-15,0 1 22 0,2 1 21 16,7 1-6-16,5-1 10 0,2-2 5 16,5-1 7-16,2-4 26 0,2-5 2 15,1-2 9-15,1-3 13 0,4-2 12 16,-3 0 13-16,-2-6 2 0,-6-1 16 15,-4-1 71-15,-6-1 75 0,-2 0 61 16,-6-4-63-16,-2-2-164 0,0-3-37 16,0-2-3-16,-5-2-8 0,-5 2-25 0,-2 2-25 15,-2 0 4-15,-4 5-18 0,0 2-22 16,-3 2-18-16,1 6-3 0,-3-1-101 16,3 4-74-16,-2 0-69 0,2 2-71 15,4 5-60-15,2 1-51 0,5-1-54 0,4 3-426 16,0-4-106-16</inkml:trace>
  <inkml:trace contextRef="#ctx0" brushRef="#br0" timeOffset="14262.7">25164 2824 1053 0,'0'0'1407'0,"0"0"-1072"0,0 0-94 16,0 0 21-16,0 0-27 0,0 0-57 16,0 0-5-16,0 0-41 0,0 0-72 0,0 0-60 15,79-65-17-15,-60 65-34 16,1 0 11-16,0 3 14 0,-4 1 8 0,-2 1-4 16,-4-1-22-16,-3 2-10 0,-1 1-15 15,-3-1 9-15,1 2 9 0,-2 0-22 16,-2-1-35-16,0 2-16 0,-2 0 13 15,-8 0-27-15,2 0 3 0,0 2 42 16,-1-4 22-16,4 0-3 0,2-2 26 16,3-1 6-16,0-3 3 0,0 0 33 15,0 1-23-15,2-1 55 0,1 2-26 16,1-1 129-16,3 3 41 0,0 3 0 0,3 1-22 16,5 3 18-16,-1 1-49 0,2-2-15 15,-2 1-17-15,1-1-12 0,-5-2-23 16,-3 0-21-16,-2-3-17 0,-3-3-12 15,-2 0 1-15,0-2-1 0,-1-1 48 16,-6 0-17-16,-4 0 4 0,-6 3 52 16,-6-1 36-16,0 1-47 0,-4-3-76 0,-1 0-93 15,5 0-49-15,4 0-107 0,2 0-99 16,9 0-164-16,-1 0-507 0,6 4-338 16</inkml:trace>
  <inkml:trace contextRef="#ctx0" brushRef="#br0" timeOffset="14888.64">25971 3205 1790 0,'0'0'1323'15,"0"0"-896"-15,0 0-165 16,0 0-58-16,0 0-134 0,0 0-70 0,0 0-107 16,0 0-60-16,0 0-38 0,0 0 189 15,-2 39 16-15,2-28 47 0,0 2-2 16,-1-3-7-16,-4 0-13 0,2 0-3 16,1-4-22-16,-1-1-76 0,0-2-9 15,0-2 2-15,0 0-34 0,3-1-14 0,0 0 86 16,0 0 45-16,0-1 131 0,0-5-16 15,0-1-87-15,0-4-24 0,0-1-3 16,6-3 71-16,0-3 27 0,-1-5 36 16,4 3 0-16,2-2 4 0,0 3 2 15,0 2-11-15,1 5 4 16,-2 4-45-16,-1 2-52 0,-1 3-37 0,-2 2 0 16,3 1-25-16,-4 0-27 0,7 1-35 15,1 8-9-15,4-2 34 0,2 4 52 16,2 1 10-16,-1 1 15 0,-1-1-15 15,-4-1-2-15,-7-3-16 0,0-2-20 16,-2 0-24-16,-3-2 3 0,-3-2 9 0,2-1-8 16,-1-1 2-16,-1 0-10 0,0 0-3 15,0 0-13-15,0 0-23 0,0-1 26 16,0-1 79-16,0-2 140 0,5-2 64 0,-1-2-150 16,3-2 40-16,2 0 22 0,0 1-10 15,1 2 3-15,0-2-19 0,1 3-38 16,0 1-24-16,0 0-15 0,2 1-13 15,0 3-3-15,1-1-31 0,-1 2-16 16,3 0-3-16,-3 3-15 0,0 5-13 16,-3 2 19-16,0 2 18 0,-4 3-2 15,0 1-21-15,-6 0-43 0,0 0-72 16,-4-1-59-16,-4-1-93 0,-3-1-61 16,3-4-267-16,-4 3-678 0</inkml:trace>
  <inkml:trace contextRef="#ctx0" brushRef="#br0" timeOffset="15424.28">26622 3171 2210 0,'0'0'617'0,"0"0"-251"0,0 0-38 0,0 0-101 16,0 0-176-16,0 0-51 0,0 0-129 15,0 0 62-15,0 0 65 0,0 0 2 16,0 0-1-16,19 64-1 0,-19-53-27 15,0-4 4-15,0 0-7 0,0-3-12 16,-2-3-48-16,1 1-10 0,1-2 38 16,0 0 25-16,0 0 39 0,0-3 0 15,1-2 29-15,4-2-29 0,0 0-3 16,2-4 3-16,4-2 115 0,-1-1 22 0,5-1 31 16,0 0-45-16,1-2-6 0,0 4-36 15,-1 3 4-15,-4 3 13 16,-3 3-36-16,2 3-62 0,-2 1-18 0,-1 0-29 15,0 0-9-15,3 4-11 0,0 2 20 16,0 3-3-16,3 2 27 0,-1 1 11 16,-2 2 9-16,0 0 0 0,-4-2-23 0,0-2 11 15,-4 0-42-15,1-3-38 0,-3 0-44 16,0-2-49-16,0-2-32 0,0-2 18 16,2-1 99-16,-1 0 103 0,3 0 116 15,-2-3 111-15,2-3 3 0,3-3-211 16,2-3 26-16,5-2 50 0,1-1 41 15,2-1 9-15,-1 2 22 0,1 1 31 16,-4 6-71-16,2-2-15 0,-5 6-41 16,3-1-71-16,-5 4-3 0,0 0-53 0,0 0-12 15,1 5-25-15,-1 3-1 0,3 3 54 16,1 2 37-16,0 3 1 0,0 1-17 16,-1-2-63-16,-4 2-56 0,1-3-29 15,-5 0-64-15,-3-2-110 0,0-2-163 16,-8 0-231-16,1-3-321 0</inkml:trace>
  <inkml:trace contextRef="#ctx0" brushRef="#br0" timeOffset="15743.01">27286 2900 1132 0,'0'0'1240'0,"0"0"-891"15,0 0-12-15,0 0 21 0,0 0-76 16,0 0-68-16,88-47-66 0,-75 46-51 16,-1 1-34-16,-2 0-63 0,-1 3-59 15,-1 3-25-15,-1 2 5 0,-2 1 32 16,-1 1 19-16,-1 2-7 0,-3-2 0 16,0 1-2-16,0 0 22 0,-4-1 15 0,-4 0 13 15,2 0-1-15,-2-3 4 16,2-1 0-16,3 0-13 0,0-2-1 0,3-2-2 15,0-1 0-15,0-1 0 0,0 2 0 16,6-2 0-16,4 1 2 0,8 0 17 16,4 2 50-16,9 0-69 0,3 2-85 0,4 0-129 15,0 1-196-15,-7 3-245 16,-6-2-518-16</inkml:trace>
  <inkml:trace contextRef="#ctx0" brushRef="#br0" timeOffset="15882.77">27802 3223 881 0,'0'0'1030'0,"0"0"-499"16,0 0-182-16,0 0-96 0,0 0-102 0,0 0-113 15,0 0-38-15,0 0-99 0,0 0-161 16,0 0-243-16,5-16-570 0</inkml:trace>
  <inkml:trace contextRef="#ctx0" brushRef="#br0" timeOffset="17214.97">5274 7113 2043 0,'0'0'1095'0,"0"0"-674"15,0 0-118-15,0 0 36 0,0 0-106 0,0 0-146 16,0 0-87-16,0 0-69 0,0 0-71 16,0 0 140-16,-30 68 9 0,12-32 63 15,-6 5-26-15,-3 4-6 0,-5 1 1 16,0 3-14-16,2 0-14 0,3-5-13 15,4 0-18-15,2-4 0 0,4-3-32 16,3-5-46-16,-1-1-28 0,5-4 5 16,3-5-44-16,-1-4-45 0,5-4-73 15,1-6-76-15,2-4-90 0,0-4-119 16,2-4 196-16,6-8 370 0,-1-4 52 16,2-7 0-16,3-6 127 0,-1-5 38 0,2-4 77 15,1-6-10-15,1-4-47 0,1-4-19 16,-2 2 52-16,0-1-5 0,-2 5-22 15,0 2 28-15,-3 6-29 0,0 7-54 16,-4 4 2-16,-1 7 39 0,-1 8-19 16,0 5-43-16,-2 4-37 0,2 3-80 0,-3 0-50 15,1 0-55-15,1 2-30 0,2 2-30 16,5 5-28-16,5 4 113 0,7 6 28 16,3 4 0-16,6 6 1 0,2 1-16 15,1 2 1-15,0 2 15 0,-2-1 0 16,0 2-2-16,-3-1-64 0,-4-2-9 15,-4-3-67-15,-5 1-72 0,-8-5-143 16,-6-1-186-16,-1-2-158 0,-2-7-457 16,-18 4-615-16</inkml:trace>
  <inkml:trace contextRef="#ctx0" brushRef="#br0" timeOffset="17630.89">4957 7642 1186 0,'0'0'1069'16,"0"0"-807"-16,0 0-27 0,0 0-23 16,0 0-109-16,0 0-88 0,91-49-14 15,-52 37 11-15,10 2 4 0,5-2-15 16,4-1 1-16,6 2-2 0,2-2-35 16,0 0-58-16,-1 0-55 0,-3 0 22 15,-3-2-19-15,-10 1-133 0,-6 1-137 16,-11 3-275-16,-11-1 94 0,-9 4 126 15,-7 0 470-15,-5 1 310 0,0 2 257 0,-6-3-42 16,-5 5-77-16,-3-2-26 16,0 3-67-16,-6 1-175 0,-2 0-26 0,2 0-23 15,-2 0 3-15,2 3-4 0,6 1-9 16,1 3-23-16,7-3-32 0,6 1-66 16,0 1-28-16,0 3 28 0,11 4 30 15,2 4 30-15,7 1-3 0,5 4 49 0,7-1 58 16,4 1-5-16,0 1-44 0,-3-3-38 15,-4-1-34-15,-6 0-30 0,-9-2-13 16,-9 0 18-16,-5-3-6 0,-3 1-12 16,-10-3-58-16,-4 0 8 0,-5-3-21 15,0-1-44-15,1-5-37 0,1 0-25 16,4-3-74-16,0 0-187 0,7-4-295 16,-1-8-919-16</inkml:trace>
  <inkml:trace contextRef="#ctx0" brushRef="#br0" timeOffset="17878.25">6152 7469 453 0,'0'0'1894'15,"0"0"-1300"-15,0 0-70 0,0 0-7 0,0 0-129 16,0 0-243-16,0 0-95 0,0 0-29 16,0 0-20-16,0 0 33 0,-52 40 19 15,32-22-34-15,1 1-19 0,5-1-34 16,5-1-3-16,6 1-12 0,3-4 9 15,3 3 12-15,10-1-9 0,7-2 0 16,6 0 3-16,6-3 6 0,5 0 3 16,5-5-25-16,1-1-43 0,1-4-80 15,3-1-81-15,-2 0-142 0,4-4-210 16,1-2-440-16,-11 0-304 0</inkml:trace>
  <inkml:trace contextRef="#ctx0" brushRef="#br0" timeOffset="18145.1">7096 7449 1732 0,'0'0'1503'0,"0"0"-1042"0,0 0-181 15,0 0-1-15,0 0-83 0,0 0-85 16,0 0-40-16,92-65-37 0,-60 56-32 16,2-1-2-16,1-1-3 0,-4 5 0 15,0 1-47-15,-8 2-114 0,-3 3-72 0,-4 0-90 16,-9 5-174-16,-4 3-121 0,-3 4-181 16,-4-2-265-16</inkml:trace>
  <inkml:trace contextRef="#ctx0" brushRef="#br0" timeOffset="18295.45">7217 7536 986 0,'0'0'735'0,"0"0"-173"0,0 0-126 0,0 0-131 16,0 0-59-16,0 0-20 0,0 0-4 16,0 0-17-16,0 0-45 0,0 0-29 15,0 0 6-15,62 13-78 0,-36-18-40 16,3 1-16-16,-2-3-3 0,3 2-68 16,-1 1-100-16,1 1-74 0,-2-3-108 15,-3 2-156-15,0 2-186 0,-8-1-586 16</inkml:trace>
  <inkml:trace contextRef="#ctx0" brushRef="#br0" timeOffset="19516.09">9054 6920 1909 0,'0'0'764'0,"0"0"-257"0,0 0-43 15,0 0-44-15,0 0-69 0,0 0-144 0,0 0-99 16,0 0-108-16,0 0-24 16,0 0-69-16,0 0 93 0,3 43 28 0,3-20 30 15,5 3-5-15,-2 2-23 16,4 1-17-16,-2-2-1 0,1 2-11 0,-2 1 1 15,0-1-2-15,-1-2-2 0,-2 1-93 16,-2 0-7-16,2-2-12 0,-5-3-32 16,4-3-53-16,-3-3-74 0,5-4-97 15,1-4-28-15,0-6-91 0,1-3 121 16,2-3-15-16,-5-8-141 0,0-4-62 16,-4-3-73-16</inkml:trace>
  <inkml:trace contextRef="#ctx0" brushRef="#br0" timeOffset="19789.58">9050 6925 473 0,'0'0'1708'0,"0"0"-1113"0,0 0-172 0,0 0 25 16,-7-66-64-16,18 49-90 0,2 0-95 16,9 1-57-16,7 0-26 0,4 0-30 15,6 0-3-15,4 3-25 0,0 3 3 16,2 4-9-16,0 3-12 0,-1 3-4 15,-2 3-36-15,0 5-12 0,-6 4 10 16,-2 1-31-16,-10 3 8 0,-7-2-2 16,-10 2-7-16,-7 2-12 0,-6 0 46 0,-11 6 51 15,-8-1 10-15,-5 3-33 16,-9 0-28-16,-3 3-17 0,-3 0-75 16,0 0-36-16,-3-1-69 0,5-1-112 0,4-2-122 15,4-1-255-15,11-7-524 0,-8 2-655 16</inkml:trace>
  <inkml:trace contextRef="#ctx0" brushRef="#br0" timeOffset="20086.98">8540 7613 2245 0,'0'0'652'0,"0"0"-287"0,0 0-28 0,0 0-126 16,0 0-66-16,0 0 16 0,0 0-49 16,0 0 15-16,111-13 10 0,-42 1-20 15,20-6-37-15,15-2-12 0,7 1-50 16,6 1 13-16,-1 1-29 0,-7 3 10 16,-7 2-12-16,-6 2 0 0,-13 1 3 15,-6 1-3-15,-12 2-43 0,-9 0-12 16,-9-1-25-16,-10 2-22 0,-5 0-28 15,-11-1-53-15,-5 5-49 0,-10 1-89 16,-5 0-111-16,-1 0-107 0,-1 3-79 16,-8 2-74-16,-1 1-319 0</inkml:trace>
  <inkml:trace contextRef="#ctx0" brushRef="#br0" timeOffset="20468.99">8778 7962 2475 0,'0'0'761'16,"0"0"-322"-16,0 0-61 0,0 0-131 0,0 0-111 15,0 0-74-15,0 0-62 0,0 0-25 16,0 0 25-16,0 0 0 0,3 77 47 16,-2-52-26-16,2-1-8 0,0 3-1 15,0-2 0-15,1-4-9 0,0 1-3 16,2 1-52-16,-2-5-87 0,2-3-20 15,0-1-36-15,1-1-109 0,-1-4-176 16,1-3-117-16,-1-1-466 0,4-3-439 0</inkml:trace>
  <inkml:trace contextRef="#ctx0" brushRef="#br0" timeOffset="20769.3">9080 8079 2402 0,'0'0'982'0,"0"0"-596"0,0 0-42 15,0 0-12-15,0 0-75 0,0 0-257 0,0 0 95 16,0 0-95-16,0 0 0 0,0 0-84 16,0 0-46-16,-15 2-24 0,19 5 132 15,7 5 22-15,-2-1 3 0,7 2 0 16,-2-1 0-16,3-2 1 0,2-3-4 16,-2-2 27-16,-2-4 11 0,1-1 33 15,-5-1 18-15,-3-6 22 0,-1-2 42 16,-3-1 16-16,-3-3-41 0,-1-1 2 15,0-2-17-15,-7-3-16 0,-6-4-79 16,-3-2-18-16,-2 0-36 0,-2-1 2 16,2 4-11-16,2 4-31 0,5 7-43 15,2 4-36-15,5 2-35 0,0 5-102 16,4 0-176-16,0 3-283 0,0 4 75 16,8 4-6-16,-1-4-324 0</inkml:trace>
  <inkml:trace contextRef="#ctx0" brushRef="#br0" timeOffset="21050.98">9459 7971 1448 0,'0'0'747'0,"0"0"-284"0,0 0-119 15,0 0-130-15,0 0-42 0,0 0 66 16,0 0-118-16,0 0-82 0,0 0-35 16,0 0-2-16,32 69 15 0,-13-57 9 15,0 0 13-15,2-2-3 0,2-3-23 16,4-3-12-16,-2-3 1 0,0-1 11 15,-1-4 25-15,-1-4 7 0,-4-3 17 16,-2-3 57-16,-5-1 81 0,-4 0 61 16,-5-1 17-16,-3-2-48 0,0-1-104 0,-10-2-95 15,-1 2-29-15,-4 4-1 0,-1 3-3 16,-4 3 3-16,3 4-70 0,-3 3-52 16,-1 2-77-16,-2 2-71 0,3 7-52 15,3 3-100-15,3-1-145 0,8 2-71 16,6 0-333-16,0-6-212 0</inkml:trace>
  <inkml:trace contextRef="#ctx0" brushRef="#br0" timeOffset="21366.96">10488 7438 2470 0,'0'0'988'0,"0"0"-508"16,0 0-129-16,0 0-128 0,0 0-223 15,0 0-195-15,0 0 195 0,0 0 93 16,0 0-9-16,88 59-53 0,-56-38-3 15,2 1-27-15,-6 1-1 0,1-3 0 16,-5-1-46-16,-4-4-84 0,-4-3-91 16,-4-5-90-16,-4-1-196 0,0-4-101 0,-4-2-412 15,3 0-546-15</inkml:trace>
  <inkml:trace contextRef="#ctx0" brushRef="#br0" timeOffset="21531.73">10852 7446 969 0,'0'0'1660'0,"0"0"-996"0,0 0-132 15,0 0-99-15,0 0-92 0,0 0-114 16,0 0-180-16,0 0-47 0,0 0-34 16,-97 9 6-16,70 11 13 0,-1 4-10 15,2 1-9-15,4 3-6 0,4-4-135 16,3 2-36-16,1-2-20 0,4-1-62 16,1 0-125-16,3-3-132 0,-1-4-242 15,4 3-644-15</inkml:trace>
  <inkml:trace contextRef="#ctx0" brushRef="#br0" timeOffset="22518.85">11588 6920 2277 0,'0'0'803'0,"0"0"-401"15,0 0-165-15,-7-78 87 0,4 65 78 16,1 8-20-16,2 5-106 0,-1 0-151 16,-1 0-107-16,1 5-18 0,-2 4-73 0,0 6-40 15,-4 5 113-15,0 7 29 16,-3 4 7-16,-2 2-11 0,1 2 2 0,-1 1-9 15,-1 0 1-15,3-1-18 0,1 1 1 16,-2-1-2-16,2-3 3 0,3-3-3 16,2-5-43-16,-1-1-54 0,3-5-14 15,1-3 1-15,-1-3 3 0,2-3-13 16,-1-6-25-16,1-3 5 0,0 0 112 0,0-3 28 16,0-6 143-16,0-3-35 0,0-3-106 15,1-6 10-15,1-3 16 0,3-6 62 16,-2-3 11-16,4-3-30 0,-1-5-4 15,3-2-27-15,1 1-1 0,0 1 32 16,0 2 14-16,0 6 31 0,-3 3-4 16,-1 5 1-16,-1 6 17 0,-1 2 9 15,0 6-42-15,-1 2-31 0,0 2-11 16,0 4-19-16,-2 1-16 0,-1 1-20 16,0 1-30-16,2 0-22 0,-2 0-29 0,4 5-40 15,3 4-12-15,3 4 72 0,8 5 43 16,2 5 6-16,4 4-6 0,2 4-2 15,3 3 20-15,1 0 15 0,1 1-12 16,-1 0-2-16,0 0 29 0,-3-3-30 16,-1-2-28-16,-1 0-60 0,-8-3-58 15,-1-3-67-15,-6-4-60 0,-5-2-165 16,-4-2-132-16,-1-6-97 0,-3-2-352 0,-3-5-332 16</inkml:trace>
  <inkml:trace contextRef="#ctx0" brushRef="#br0" timeOffset="22687.72">11511 7299 1459 0,'0'0'1530'0,"0"0"-1073"0,0 0-169 15,0 0-21-15,0 0-66 0,0 0-104 16,0 0-97-16,0 0-7 0,91-64-24 16,-52 57-3-16,10 1 15 0,3-1 7 15,4 2 9-15,3 0-85 0,-3 2-129 16,1-2-73-16,-4 3-137 0,-1-1-199 15,-14 2-194-15,13 0-629 0</inkml:trace>
  <inkml:trace contextRef="#ctx0" brushRef="#br0" timeOffset="23115.66">12402 7185 1007 0,'0'0'1196'0,"0"0"-708"0,0 0-99 16,0 0-67-16,-85-24-65 0,58 22-58 15,-2 2-46-15,0 0-73 0,0 0-33 16,3 6-47-16,6 2-14 0,1 1-20 15,8 2-17-15,-1 3-6 0,7 0 4 16,2 0 12-16,3 1-41 0,0 2-34 16,3-2-27-16,4 2 22 0,4-3 20 15,1 2 2-15,2-5-20 0,-1 0-31 16,1-2-30-16,1-3 22 0,-3-1 22 16,3-5 78-16,-1 0 58 0,0 0 78 15,0-7 122-15,3-4 34 0,-2 0-6 16,4-2-21-16,-3-1 16 0,-1-2 23 15,1 0 62-15,-3 1 0 0,-3 4-80 16,-2 3-28-16,-3 3 8 0,-2 2-19 16,-3 3-71-16,1 0-66 0,-1 3-52 0,0-1-42 15,3 6-37-15,2 2-10 0,2 7 89 16,4 6 37-16,1 4-4 0,1 6-3 16,1 3-14-16,-3 1-14 0,-3-1 22 0,-1 2 25 15,-7-2-4-15,0 0-43 0,-11-1 1 16,-4-3 0-16,-8-2-3 0,-5 0-2 15,-6-4-1-15,-5-5-45 0,-5-1-13 16,1-6-33-16,2-6-242 0,4-4 275 16,8-4 24-16,6 0-120 0,6-7-84 15,9-4-82-15,8-6-273 0,5-6-443 16,5 3-485-16</inkml:trace>
  <inkml:trace contextRef="#ctx0" brushRef="#br0" timeOffset="23370.12">13568 7124 2651 0,'0'0'699'0,"0"0"-318"0,0 0-180 15,0 0-31-15,0 0-61 0,0 0-49 16,92-52-60-16,-57 45-28 0,2 1 15 16,2-1-6-16,-6 6-62 0,-2 1-139 15,-8 0-187-15,-6 3-210 0,-8 4-444 16,-9 4-314-16</inkml:trace>
  <inkml:trace contextRef="#ctx0" brushRef="#br0" timeOffset="23501.17">13646 7288 874 0,'0'0'765'16,"0"0"-187"-16,0 0-177 0,0 0-127 0,0 0-124 16,96-13-86-16,-58 5-51 0,4 0-13 15,-2 2-112-15,1 0-174 0,-4 3-189 16,-13 0-556-16</inkml:trace>
  <inkml:trace contextRef="#ctx0" brushRef="#br0" timeOffset="25015.58">15581 6667 589 0,'0'0'499'0,"0"0"-200"16,0 0-12-16,0 0-5 0,0 0-12 16,0 0-18-16,0 0-17 0,0 0-25 15,0 0-34-15,0 0-13 0,0 0 9 16,-30-36-4-16,26 31-10 0,-2-1-38 0,-1-2-32 16,0-1 3-16,1 1-12 0,1-3-5 15,2-1-2-15,3 0 3 0,0-1-7 16,6 0-28-16,7-2-31 0,5 2-9 15,6 0-2-15,3 2-1 0,4 2-25 16,-1 0-3-16,-2 5 0 0,0 3-12 16,-5 1-41-16,0 4 6 0,-7 3 25 15,-3 4 12-15,-4 0-7 0,-5 1-5 16,-2-1 6-16,-2 2 30 0,0 1 17 16,-8 2 16-16,-5-1 0 0,-1 1-16 15,-4 1-35-15,1-2 1 0,-3 0-26 0,1-2 16 16,4-1 22-16,2-3 9 15,5-3 10-15,1-2-10 0,7-1-2 0,0-2-10 16,0-1 25-16,7 0 32 0,1 0-31 16,3 0 75-16,6 0 43 0,5 0 10 0,3 1 12 15,2 3-38-15,2 0-63 16,0 2-24-16,1 4 18 0,-1-2 31 0,1 3-15 16,-3 0-16-16,-5 2 0 15,-5 0-10-15,-3 0 4 0,-3 1 0 0,-5-1 9 16,-5 0-16-16,-1 0 1 0,0 2 9 15,-9-2 15-15,-6 4 40 0,-4-3-22 16,-6 0-21-16,-4-3-3 0,-7 1-40 16,0-4-4-16,-4-3 2 0,3-1-19 15,-1-4-22-15,3 0-39 0,4 0-44 16,2-2-53-16,3-1-41 0,3 0-108 16,4 3-192-16,5 0-184 0,5 0-471 0,0 0-308 15</inkml:trace>
  <inkml:trace contextRef="#ctx0" brushRef="#br0" timeOffset="25277.06">15103 7340 2649 0,'0'0'603'0,"0"0"-215"0,0 0-23 16,0 0-273-16,0 0-2 0,109-15 106 15,-32 0-56-15,26-9-94 0,24-1-28 16,10-1 20-16,7 1-1 0,-4 6-36 16,-13 2-1-16,-16 6-1 0,-14 3 0 15,-15 3 1-15,-13 2-90 0,-11-1-52 16,-10 2-48-16,-9-2-57 0,-8 3-52 0,-7-3-104 16,-9 3-91-16,-6 1-81 0,-6 0-139 15,-1 0-275-15</inkml:trace>
  <inkml:trace contextRef="#ctx0" brushRef="#br0" timeOffset="25719.9">15431 7803 1638 0,'0'0'772'0,"0"0"-218"0,0 0-87 16,0 0-78-16,0 0-87 0,0 0-103 0,0 0-72 15,0 0-59-15,0 0-68 0,0 0-1 16,8 8-20-16,-8 2-22 0,1 1 43 16,1 6 68-16,-1 4 3 0,2-1-25 15,-2 2-18-15,1-2-4 0,0 2-24 16,1-1-3-16,3 0-71 0,-1-3-77 15,0-3-38-15,4 1-5 0,-3-4-74 16,2-1-102-16,-2-4-164 0,4-1-254 16,-3-4-494-16</inkml:trace>
  <inkml:trace contextRef="#ctx0" brushRef="#br0" timeOffset="26004.19">15752 7885 2141 0,'0'0'724'16,"0"0"-324"-16,0 0-85 0,0 0-25 15,0 0-44-15,0 0-28 0,0 0-106 16,0 0-112-16,0 0-86 0,0 0-64 0,0 0-6 16,-22 5 152-16,26 8 3 0,6 2-1 15,1 2 2-15,3-2 1 0,3 1 2 16,0-4 14-16,5-5 8 0,-1-3 15 16,1-4 4-16,1 0 12 0,0-5-3 15,-2-5 9-15,-3-2 13 0,-1-1 27 16,-7 0 34-16,-4-2 76 0,-6 0-4 15,0-2-7-15,-6-2-86 0,-8-4-84 16,-2 4-16-16,-4 1-15 0,0 1-11 16,-3 5-38-16,1 4-27 0,-1 2-49 15,4 3-55-15,2 3-90 0,4 1-107 16,3 6-164-16,1 0-136 0,7 1-305 16,2-2-198-16</inkml:trace>
  <inkml:trace contextRef="#ctx0" brushRef="#br0" timeOffset="26295.76">16180 7801 2108 0,'0'0'675'0,"0"0"-283"0,0 0-102 16,0 0-170-16,0 0-119 0,0 0 18 16,0 0-16-16,0 0 42 0,0 0-4 15,0 0 6-15,0 0 0 0,93 64 1 16,-67-59-17-16,1-5-3 0,1 0-8 15,1-3-18-15,-4-5 12 0,1-2 11 16,-8-3 10-16,-3 0 12 0,-7-1 85 16,-5 1 113-16,-3-2 33 0,-3-3-51 0,-7-2-67 15,-8-3-148-15,-2 0 15 0,-3 3-27 16,-1 0-79-16,-1 5 5 0,2 5-30 16,1 4-65-16,2 5-87 0,0 1-114 15,4 4-230-15,2 3-153 0,5 0-426 16,6 2-289-16</inkml:trace>
  <inkml:trace contextRef="#ctx0" brushRef="#br0" timeOffset="26583.6">17420 6998 2920 0,'0'0'648'0,"0"0"-260"0,0 0-31 16,0 0-119-16,0 0-210 16,0 0-28-16,0 0-126 0,0 0-45 0,0 0 171 15,0 0 17-15,0 0-16 0,81 71 20 16,-57-51-21-16,1 0-12 0,-4-4-72 15,-5 0-88-15,0-4-143 0,-4-4-215 16,-5-1-226-16,-1-3-532 0</inkml:trace>
  <inkml:trace contextRef="#ctx0" brushRef="#br0" timeOffset="26740.52">17678 7009 1767 0,'0'0'1401'0,"0"0"-911"0,0 0-128 16,0 0-56-16,0 0-39 0,0 0-141 15,0 0-126-15,0 0-34 0,-102 11 10 16,63 11 20-16,-1 5-20 0,1 3-13 16,5-1-112-16,4 0-34 0,10 0-96 15,7-1-137-15,5-3-219 0,5-7-474 16,3 1-373-16</inkml:trace>
  <inkml:trace contextRef="#ctx0" brushRef="#br0" timeOffset="27346.66">18570 6511 1790 0,'0'0'1131'15,"0"0"-692"-15,0 0-34 0,0 0-27 16,0 0-15-16,0 0-104 0,0 0-93 0,0 0-78 15,0 0-45-15,0 0-40 16,-13-11-3-16,13 15-46 0,-1 2-24 0,-2 5 70 16,0 3 1-16,2 3 14 0,-1 2-14 15,2 0-1-15,0 3 0 0,0 0 0 16,0 0 1-16,2 2-1 0,6 0-1 16,2 0 1-16,1-1 0 0,4 0 0 15,1-4 0-15,4-1-29 0,0-4-39 16,2-2-24-16,1-6 9 0,2-2-18 0,-2-4-29 15,0 0-75-15,0-1-77 0,-2-4-55 16,1-2-96-16,0-3-99 0,-1 3-193 16,-5 0-434-16,4-4 369 0</inkml:trace>
  <inkml:trace contextRef="#ctx0" brushRef="#br0" timeOffset="27538.94">18952 6710 382 0,'0'0'1645'0,"0"0"-963"0,0 0-140 15,0 0-72-15,0 0-61 0,0 0-27 16,0 0-123-16,0 0-130 0,0 0-77 15,0 0-49-15,-17-9-3 0,17 12-61 16,1 5-50-16,1 2 93 0,-1 6 18 16,1-1 28-16,-1 3-25 0,1 1 15 15,0 1-18-15,1-2-6 0,0-1-68 16,-1-1-55-16,-1 0-35 0,2-3-44 0,0 0-71 16,-2-3-128-16,3-1-151 0,1-3-223 15,-1-2-547-15</inkml:trace>
  <inkml:trace contextRef="#ctx0" brushRef="#br0" timeOffset="27790.53">19158 6559 1717 0,'0'0'1167'15,"0"0"-760"-15,0 0-4 0,0 0-34 16,0 0-46-16,0 0-41 0,0 0-119 15,0 0-105-15,0 0-47 0,0 0-11 0,0 0 0 16,53-18 0-16,-18 27 25 16,6 2 2-16,0 4-12 0,-2 0-15 0,-6 3-15 15,-2 3-12-15,-7-1 5 16,-5 2 7-16,-5-1-4 0,-4-2-94 0,-7-2-41 16,-3 0-16-16,0-4-32 0,-11-2-46 15,-6 0-44-15,-2-5-192 0,3-1-477 16,-11-4-523-16</inkml:trace>
  <inkml:trace contextRef="#ctx0" brushRef="#br0" timeOffset="28182.26">19282 6595 251 0,'0'0'2050'0,"0"0"-1562"0,0 0-145 16,0 0-46-16,52-66-82 0,-34 55-44 15,6-1-52-15,3 1-56 0,6 1-35 16,1-1-9-16,2 4-18 0,-2-1 2 0,2 1 8 15,-6 4-11-15,-5 0-19 16,-3 2-13-16,-5 1-49 0,-6 0-55 0,-3 2-12 16,-4 2 22-16,1 2 17 0,-5 2 33 15,0 1 28-15,0 0 23 0,-5 1 25 16,-1 2 3-16,3 1 0 0,0-2-3 16,2 3 0-16,1 1 0 0,0-1 10 15,3 3 28-15,4-3 3 0,6 1-3 16,2-2 7-16,2 0 19 0,2-1-4 15,4-2-6-15,-1-4-13 0,4-2-10 16,-1-2 1-16,0-2 12 0,1-4 3 16,-1-7-6-16,1 2 3 0,-8-3 19 0,-3-3 120 15,-7 2 112-15,-4-2-33 0,-4-2-37 16,0-1-33-16,-9-4-18 0,-2 3-89 16,-6 0-49-16,0 2-36 0,-5 4-30 15,-1 4-76-15,-5 4-96 0,-1 4-58 16,-1 1-141-16,1 4-162 0,5 6-399 15,6-2-357-15</inkml:trace>
  <inkml:trace contextRef="#ctx0" brushRef="#br0" timeOffset="28551.81">20306 6409 1719 0,'0'0'820'0,"0"0"-324"16,0 0-186-16,0 0-142 0,0 0-111 16,0 0-57-16,0 0 86 0,0 0 37 0,82 56-19 15,-51-35-32-15,2 0-34 16,1 1-23-16,0 1 1 0,-3-5 8 0,-6-3-24 16,-2-4-94-16,-7-1-107 0,-4-4-103 15,-6-5-66-15,-1-1-100 0,-2 0-180 16,-1 0-337-16</inkml:trace>
  <inkml:trace contextRef="#ctx0" brushRef="#br0" timeOffset="28735.86">20670 6406 284 0,'0'0'2155'0,"0"0"-1556"0,0 0-159 0,0 0-23 16,0 0-81-16,0 0-131 0,0 0-205 15,0 0-9-15,0 0-28 0,0 0 37 16,-97 45 31-16,75-23-10 0,1-2-21 15,2 4-2-15,2-4-20 0,6 1-46 16,0-2-53-16,2-1-29 0,1 1-39 0,3-1-82 16,-1-1-111-16,3-1-182 0,1-6-472 15,2 3-371-15</inkml:trace>
  <inkml:trace contextRef="#ctx0" brushRef="#br0" timeOffset="29565.94">21268 6325 271 0,'0'0'1853'0,"0"0"-1210"0,0 0-229 15,0 0-92-15,0 0-63 0,0 0 11 16,0 0 9-16,0 0-81 0,0 0-74 16,-49-66-35-16,55 60-40 0,1-1-30 15,6 2-19-15,2 1-40 0,3 2 0 16,5 2-13-16,2 0 16 0,4 1-6 16,0 5 22-16,1 4 18 0,-4 1-19 15,-5-1-15-15,-8 2-34 0,-4-1-35 16,-8 1 10-16,-1 1 21 0,-4 2 9 15,-6-1-4-15,-5 2-39 0,-2 1 8 0,-3-1 0 16,1 1-41-16,-2-1-71 0,3-2-20 16,2-3 18-16,5-3 102 0,1 0 97 15,4-6 0-15,5 1 16 0,1-2 55 0,0-1 102 16,0 0 64-16,3 0-36 16,0 0-83-16,3 0 18 0,0 0-9 0,7 0 9 15,7 0 34-15,8 2-9 16,6-2-39-16,5 2-22 0,2 3-28 15,-2 0-19-15,-6 2-12 0,-9 2-25 0,-6-1-38 16,-7 2-3-16,-4 0 41 0,-5 2 0 16,-2 2 50-16,-3-1 24 0,-10 1 3 15,-5 0-2-15,-4-1-23 0,-6 0 6 16,-4-4-58-16,-4-3-46 0,0-1-6 16,-4-3 3-16,4-2 21 0,0 0-6 0,1-2-9 15,2-1 5-15,4-1-70 0,2 0-42 16,9 1-60-16,4-1-111 0,9 3-102 15,5-1-151-15,0-1-550 0,14-2-412 0</inkml:trace>
  <inkml:trace contextRef="#ctx0" brushRef="#br0" timeOffset="29875.88">21725 6464 1618 0,'0'0'1123'15,"0"0"-680"-15,0 0-20 0,0 0-35 16,0 0-131-16,0 0-139 0,0 0-44 15,0 0-64-15,0 0-10 0,0 0-69 16,0 0-33-16,10 17 90 0,-7-7 12 0,3 0 3 16,5 3-2-16,4 0-1 0,6-3-1 15,2 2 1-15,8-3 15 0,0-3-15 16,7 0-16-16,-5-5-3 0,1-1 17 16,-2-1 2-16,-5-6 12 0,-8-3 29 15,-4-1 52-15,-7-3 28 0,-3-3-29 16,-5-2-24-16,-2-2 21 0,-7 0 0 15,-8-2-49-15,-2 2-22 0,-4 1-18 16,-2 2-17-16,-3 6-60 0,2 1-46 0,2 5-74 16,-1 3-51-16,4 3-59 0,2 0-151 15,4 3-111-15,8 6-170 0,4-3-365 16</inkml:trace>
  <inkml:trace contextRef="#ctx0" brushRef="#br0" timeOffset="30154.53">22309 6438 2035 0,'0'0'805'16,"0"0"-363"-16,0 0-96 0,0 0-118 15,0 0-75-15,0 0-153 0,0 0-3 16,0 0-63-16,0 0-12 0,0 0 31 16,0 0-7-16,-21 44 16 0,32-34 0 15,2-1 32-15,5-1 6 0,4-4 44 0,1-2 10 16,2-2 9-16,0-1-7 0,-2-6 1 15,0-1 2-15,-4-3-4 0,-2 0 54 16,-5-3 81-16,-2 0 45 0,-6-3-11 16,-4-1-55-16,0 0-32 0,-4-3-60 15,-9 2-77-15,-1 1-16 0,-6 2-14 16,0 5-56-16,-1 2-45 0,0 7-102 16,1 2-119-16,3 2-168 0,3 8-178 0,8 2-383 15,5-1-301-15</inkml:trace>
  <inkml:trace contextRef="#ctx0" brushRef="#br0" timeOffset="30378.98">23461 6409 2640 0,'0'0'699'0,"0"0"-375"15,0 0-9-15,0 0-111 0,0 0-113 0,85-37-51 16,-50 32-40-16,4 3-2 0,4-2-17 16,2 3-65-16,-5 1-114 0,-4 0-78 15,-7 0-156-15,-9 2-151 0,-8 2-223 16,-4 1-440-16</inkml:trace>
  <inkml:trace contextRef="#ctx0" brushRef="#br0" timeOffset="30523.23">23647 6552 222 0,'0'0'1342'16,"0"0"-712"-16,0 0 13 0,0 0-211 16,0 0-63-16,0 0-123 0,81 0-118 0,-50-7-67 15,4 2-61-15,-3 0-3 16,-3-1-23-16,-4 2-84 0,-4 2-129 0,-2 1-126 16,-2-2-183-16,-3 2-456 0,2-2-582 15</inkml:trace>
  <inkml:trace contextRef="#ctx0" brushRef="#br0" timeOffset="37934.94">24865 6368 280 0,'0'0'1540'0,"0"0"-960"15,0 0-228-15,0 0-53 0,0 0-53 16,0 0-20-16,0 0 14 0,0 0-20 16,0 0-19-16,0-51-11 0,0 51-23 15,2 0-34-15,-2 0-32 0,0 0-27 16,0 0-28-16,0 0-46 0,0 1-9 16,0 1-46-16,0 3-16 0,0 1-46 15,0 7 12-15,0 6 105 0,0 7 53 16,0 5-7-16,-2 2-6 0,-6 2 0 15,-3 1-12-15,-1 0-1 0,0-1-2 16,0-3 12-16,2-1-19 0,3-3-16 16,4 0 1-16,0-4-1 0,3-5-2 15,0-1-15-15,6-4-4 0,4-2-2 0,7-4-4 16,8-4 25-16,7-3 25 16,8-1 5-16,10-1-30 0,1-7-43 0,2-2-31 15,-5-1-28-15,-8 1-58 0,-10 0-51 16,-7-1-53-16,-9 4-108 0,-9-1-169 0,-5-1-262 15,0 2-593-15</inkml:trace>
  <inkml:trace contextRef="#ctx0" brushRef="#br0" timeOffset="38152.25">25068 6638 2576 0,'0'0'1015'15,"0"0"-614"-15,0 0-39 0,0 0-28 0,0 0-61 16,0 0-102-16,0 0-76 15,0 0-49-15,0 0-45 0,0 0-1 16,0 0-83-16,3 30-11 0,0-9 94 0,3 5 30 16,1 1-14-16,-3 1-1 0,1 2-15 15,-2-2-55-15,-2-1-49 0,1 0-34 16,-1-2-55-16,1-4-120 0,-2 0-175 16,2-6-187-16,0-3-454 0,8-2-409 0</inkml:trace>
  <inkml:trace contextRef="#ctx0" brushRef="#br0" timeOffset="38814.54">25564 6493 992 0,'0'0'1055'16,"0"0"-518"-16,0 0-131 0,0 0-80 15,0 0 1-15,0 0-2 0,0 0-43 16,0 0-68-16,0 0-60 0,0 0-40 0,0 0-71 16,-23-12-40-16,13 18 10 0,-2 2-1 15,-3 2-10-15,-1 3-2 0,1 0 0 16,5 2-25-16,3-1 10 0,1 3-6 16,6 1-1-16,0 0-3 0,7 3 4 15,5-1 2-15,5 0-5 0,5-4 22 16,5-2-11-16,2-2-24 0,1-6-15 15,-1-1-4-15,2-5 19 0,-6 0 9 16,-2-8 11-16,-1-2 17 0,-3-6 31 16,-2 1 31-16,-2-6-1 0,-4 0-14 0,-2-2 11 15,-7-1 62-15,-2 2 61 0,-6 0-135 16,-8 1 18-16,-6 3-64 0,-2 4-18 16,-2 3-59-16,-5 4 7 0,1 3-44 15,-1 4-126-15,1 4-151 0,3 5-189 16,5 3-190-1,6-1-458-15,6 6-240 16</inkml:trace>
  <inkml:trace contextRef="#ctx0" brushRef="#br0" timeOffset="39478.04">26057 6384 365 0,'0'0'655'0,"0"0"-260"0,0 0-155 16,0 0-77-16,0 0-63 0,0 0-35 16,0 0 4-16,0 0 5 0,0 0 33 15,0 0 52-15,-23-1 51 0,23 1 18 16,0 0-19-16,0 0-46 0,0 0-35 15,0 0-17-15,0 0-31 0,0 0-14 0,0 0-12 16,0 0-25-16,0 0-4 0,0 0 0 16,0 0 3-16,0 0 1 0,0 0-1 15,0 0 4-15,0 0 2 0,0 0 4 16,0 0-3-16,0 0 5 0,0-2 23 0,0 2-18 16,0 0-11-16,0 0-3 15,0 0-15-15,0-1-14 0,0 1-1 0,0 0 0 16,0 0 0-16,0 0 18 0,-3 0 12 15,0 0-31-15,0 0-28 0,-2 0-16 16,-1 0 1-16,-1 0 15 0,-1 0 6 16,1 1-11-16,1 2-8 0,2-1-2 15,1 3-4-15,-1 0 6 0,3-2 6 16,1 1 7-16,0 0 9 0,0-1 19 16,0 0 0-16,0-1 28 0,0 3 0 0,4 0 10 15,0 3-22-15,3 0 6 0,3 2 6 16,3 2 16-16,3 2 6 0,4 0 26 15,1 1-23-15,2 1 19 16,0-1-13-16,0 1-18 0,-1 1-13 0,-2-3-1 16,-3 2-8-16,-3-2-18 0,-3 2 15 0,-2-3 5 15,-4 1-19-15,-2-1 14 0,-3 1 2 16,0 0 4-16,-8 2 9 0,-3-2 12 16,-4-2 13-16,-5 1 24 0,1-1-28 15,-4-3-9-15,1-4-6 0,0-2-37 16,4-3-24-16,1 0 12 0,4-7-28 15,3 0-34-15,0-5-40 0,4 1-71 16,2-2-39-16,4-2-239 0,0 1-157 16,4-1-355-16,2 5-323 0</inkml:trace>
  <inkml:trace contextRef="#ctx0" brushRef="#br0" timeOffset="39647.67">26107 6481 2176 0,'0'0'1245'0,"0"0"-834"0,0 0-203 16,0 0-126-16,0 0-82 16,77-59-56-16,-47 52-17 0,3 2 10 0,7 1 38 15,-1 0 12-15,0 3-65 0,-2-2-99 16,-3 2-134-16,-4 1-76 0,1 0-71 16,-2 0-158-16,-9 0-360 0</inkml:trace>
  <inkml:trace contextRef="#ctx0" brushRef="#br0" timeOffset="39905.61">26678 6450 140 0,'0'0'1707'0,"0"0"-988"0,0 0-204 16,0 0-85-16,0 0-104 0,0 0-119 15,0 0-78-15,0 0-54 0,0 0-25 16,-62 65-13-16,62-51-9 0,0 3-7 16,0 1-18-16,5 2 16 0,7 0 3 15,3 1 3-15,5-3 9 0,4 0 24 16,2-4-5-16,1-1-1 0,1-4-6 0,1-5 1 15,0-3-11-15,-2-1 10 0,-1-5 10 16,-4-3-1-16,-5-2-9 16,-3-4 15-16,-3-1 61 0,-5 1 97 0,-6-2-67 15,0 0 26-15,-5 1-45 0,-8-2-96 16,-6 0-37-16,-6 2-109 0,-4 2-33 16,-2 3-52-16,-2 3-77 0,-3 6-225 0,10 1-521 15,-10 0-685-15</inkml:trace>
  <inkml:trace contextRef="#ctx0" brushRef="#br0" timeOffset="40744.68">27407 6517 2334 0,'0'0'1117'0,"0"0"-665"15,0 0-79-15,0 0-60 0,0 0-80 16,0 0-122-16,0 0-111 0,0 0-3 15,0 0-89-15,0 0 9 0,22 19 83 16,-15-3 21-16,0 0-5 0,-1 1-13 16,-3 0-3-16,-1-1-1 0,-1 0-12 0,-1-1-45 15,0-3-25-15,-3-2-22 0,-1-2 18 16,-1-2 16-16,3-5-16 0,0 1-9 16,1-2 24-16,1 0 72 0,0 0 53 15,0-8 75-15,0-2-97 0,1-4 0 16,3-6 6-16,2-2-37 0,3-1 25 15,2 2 46-15,1-3-9 0,4 2-16 16,3 3 0-16,1 3 4 0,3 4 11 16,-4 3 22-16,-1 2-6 0,-5 3-32 0,-1 4-26 15,-4 0-19-15,4 7-58 0,-1 4 13 16,7 6 45-16,3 1 15 0,-1 1-12 16,-2 1 0-16,-2-4 12 0,-5 1-12 0,-2-4-3 15,-5-4-19-15,-3-1-51 0,-1-3 2 16,0-2 16-16,0-2 3 15,0-1 2-15,0 0 13 0,0 0 25 0,0 0 9 16,0 0 40-16,0-1 25 0,0-4 33 16,0-1 1-16,3-3-87 0,2-2-10 15,1-5 1-15,-1 1 34 0,5-3-22 16,0 1-13-16,4 0-2 0,0 3 0 16,2 3 2-16,4-1 0 0,4 4 10 15,4-1-9-15,2 4-1 0,0 3 14 16,0 2-13-16,-5 0 0 0,-2 2-3 0,-3 7-20 15,-7 4-28-15,0 1 8 0,-4 3 15 16,-5 1 13-16,-2 0-34 0,-2 0-59 16,-8-1-3-16,-7-3-43 0,-4 0 2 15,-4-1-95-15,-2-3-302 0,9-2-505 16,-5 1-892-16</inkml:trace>
  <inkml:trace contextRef="#ctx0" brushRef="#br0" timeOffset="41325.58">28246 6465 1854 0,'0'0'1526'15,"0"0"-1045"-15,0 0-139 0,0 0-35 16,0 0-54-16,0 0-48 0,0 0-76 16,0 0-59-16,0 0-70 0,0 0-36 15,0 0-43-15,45-9 51 0,-41 22 28 16,0 0 1-16,2 0-1 0,-3-1-27 0,-1-1-40 15,-2-1-7-15,0-2-12 0,0-3-12 16,0 0-26-16,-2-4 1 0,1 1 5 16,-1-2 0-16,2 0-7 0,0 0 83 15,0 0 42-15,0-4 101 0,5-5 11 16,4-3-112-16,2-2 0 0,3-4 38 16,3 0 64-16,1 1 25 0,1 5 18 0,-4 0-34 15,-2 6-22-15,-4 1-9 0,1 4-38 16,-1 1-42-16,2 0-9 0,6 4-15 15,1 4 21-15,3 0-13 0,2 2-2 16,-4 0-6-16,1 2 8 0,-2 0 15 16,-5-1-1-16,-3 0-13 0,-2 0 12 15,-5-1-16-15,-1-2-2 0,-2-2-7 16,0-1-3-16,0 1-18 0,0-5-6 0,0 0 9 16,0-1 33-16,0 0 13 0,0 0 46 15,0-1 50-15,0-3 36 0,1-1-13 16,3-5-8-16,5-2-109 0,0-5-2 15,2 2 1-15,2-1 20 0,2 2 52 16,-4 2-33-16,3 1-10 0,0 2-28 16,1 1 0-16,0 3 1 0,3 0 0 15,0 3-2-15,2 2-1 0,-1 0-1 16,-2 0-14-16,-1 6-21 0,-5 1-16 16,0 4-6-16,-2 2 30 0,-1 0 7 0,-4 2 3 15,-4-2-31-15,0 1-74 0,-3-1-3 16,-8 0-6-16,-4-3-16 0,1 2-76 15,-3-2-134-15,1-2-221 0,1 0-465 16,4-4-497-16</inkml:trace>
  <inkml:trace contextRef="#ctx0" brushRef="#br0" timeOffset="41656">28877 6128 88 0,'0'0'2714'0,"0"0"-1732"0,0 0-692 0,0 0 90 16,12-75-54-16,0 63-111 0,3 1-75 16,1 5-66-16,4 0-35 0,3 6-39 15,2 3-42-15,2 10-4 0,-1 2-3 16,-3 7 12-16,-3 2 10 0,-8-3-13 16,-8 2-9-16,-2-1 3 0,-2-2-12 15,-7-1 15-15,-4-1 34 0,-6-1 9 16,0 0 21-16,-3-1 4 0,-2-2-7 0,5-2-5 15,1-3-1-15,6-3-12 0,5-3-2 16,4-1 2-16,1-2 37 0,0 0 39 16,4 0 22-16,4-3 18 0,7-4-52 15,4-1-64-15,9 0-43 0,6 0 3 16,8 0-85-16,-2 2-37 0,2 3-40 16,0 3-48-16,-3 0-152 0,-5 5-300 15,-8 0-511-15,6 10-473 0</inkml:trace>
  <inkml:trace contextRef="#ctx0" brushRef="#br0" timeOffset="41768.75">29450 6452 1709 0,'0'0'1238'0,"0"0"-571"0,0 0-166 15,0 0-113-15,0 0-132 0,0 0-152 16,0 0-104-16,0 0-92 0,0 0-148 16,0 0-173-16,15-11-368 0,-15 11-1023 15</inkml:trace>
  <inkml:trace contextRef="#ctx0" brushRef="#br0" timeOffset="47814.33">4944 10783 1045 0,'0'0'1128'0,"0"0"-711"16,0 0-153-16,0 0 18 0,0 0 8 15,0 0 18-15,0 0-66 0,0 0-60 16,0 0-41-16,0 0-14 0,0-24-7 16,0 24-12-16,0 0-37 0,0 3-45 0,0-1-26 15,0 1-22-15,0 1-18 0,0 2-40 16,0 4 12-16,0 4 68 0,3 7 43 15,0 3-15-15,0 2 3 0,1 3 3 16,2 2-32-16,0 1 1 0,2 3 19 0,-2 1 2 16,1-2-22-16,-1 1-2 15,-2-2 0-15,2-2-1 0,-2-2 0 0,-4-4 0 16,2 0 1-16,-1-5 2 0,-1-4-2 16,0-2-72-16,0-5-42 0,0-3-22 15,0-1-28-15,0-4-2 0,0-1 8 16,-3 0 61-16,-1-7 18 0,-3-1-50 15,-2-4-288-15,-1-3-148 0,-1 1-415 16,2 2-244-16</inkml:trace>
  <inkml:trace contextRef="#ctx0" brushRef="#br0" timeOffset="48138.98">4748 10775 1550 0,'0'0'1180'0,"0"0"-709"0,0 0-165 16,0 0 1-16,-6-75-11 0,9 60-57 15,6-2-50-15,2 0-53 0,2 2-35 16,5-1 1-16,2-1-23 0,6 2-39 16,4-1-40-16,6 2 0 0,6 4-25 15,4 5 1-15,6 5 3 0,0 0-7 16,-3 8 0-16,-5 3 13 0,-5 3-9 15,-11 0 11-15,-11 4-30 0,-7 0-9 16,-7 6 49-16,-3 0 3 0,-7 5 43 0,-12 3 6 16,-7 2 13-16,-7 2-32 0,-6 1-28 15,-5 0-2-15,2-4-110 0,1-1-56 16,8-2-76-16,7-5-164 0,9-2-245 16,10-9-714-16,5 3-504 0</inkml:trace>
  <inkml:trace contextRef="#ctx0" brushRef="#br0" timeOffset="48540.75">5322 11069 2520 0,'0'0'972'0,"0"0"-495"0,0 0 28 15,0 0-68-15,0 0-113 0,0 0-108 16,0 0-74-16,0 0-48 0,0 0-54 16,0 0-40-16,0 0-25 0,-8 3-38 15,6 1-37-15,0 3 21 0,1 3 49 16,1-2 14-16,0 5 14 0,5-1 0 16,4-1-16-16,3 1 6 0,5 0 11 15,3 0 1-15,6 0 0 0,3 0 15 16,1-4-15-16,1 1 1 0,-1-7-1 15,-1-2-1-15,-2 0 1 0,2-4 24 16,-2-5 16-16,-3-4 15 0,-3-1-4 0,-4-1 7 16,-7-1 38-16,-4-2 38 0,-3-2-53 15,-2-4-48-15,-1 0-33 0,0-2-26 16,0 4-34-16,0 2-46 0,0 3-33 16,0 4-43-16,0 3-86 0,6 2-176 15,6 2-289-15,3 2-473 0,0 3-197 16</inkml:trace>
  <inkml:trace contextRef="#ctx0" brushRef="#br0" timeOffset="49044.87">5814 11001 2262 0,'0'0'1189'0,"0"0"-740"15,0 0-45-15,0 0-27 0,0 0-86 16,0 0-98-16,0 0-80 0,0 0-50 15,0 0-63-15,0 0-18 0,0 0-18 0,70-26-10 16,-40 20 16-16,2 1 17 16,1-1 10-16,-1 3-9 0,-1-1 9 0,1-1-64 15,0-1-46-15,-2 2-3 16,0-3-32-16,-2 0-33 0,-5 1-55 0,-7 2-7 16,-7 2 35-16,-4-1 76 0,-4 3 43 15,-1 0-9-15,0 0-22 0,0 0 81 16,0 0 39-16,0 0 89 0,0 0 92 15,-1 0 59-15,-2 0-39 0,0 0-36 16,2 1 0-16,-1 1-4 0,-2 0-14 16,3 0-21-16,-4 2-37 0,-2-1-58 15,-2 5-29-15,-5 2 13 0,1 2-14 16,-3 4-1-16,-1 2-3 0,-2 2 2 0,2 2 1 16,-2 2 24-16,-1 1-22 15,2-1 2-15,3-2-2 0,2 0-2 0,0-1-3 16,4-3-13-16,2-3 4 0,1 1 11 15,2-4 1-15,1-3-1 0,2-2-11 16,1-2-10-16,0-4-11 0,1 1-10 16,5-2 6-16,1 0 11 0,5 0 26 0,5 0 50 15,3 0 2-15,6-4-16 16,6-2-14-16,2 0-22 0,5-3-25 0,3 0-76 16,4-3-59-16,2 1-68 0,6-2-83 15,-1 1-97-15,1-1-218 0,-4 2-390 16,-14 3-373-16</inkml:trace>
  <inkml:trace contextRef="#ctx0" brushRef="#br0" timeOffset="49268.82">6669 10938 2330 0,'0'0'1353'0,"0"0"-912"0,0 0-34 0,0 0-35 15,0 0-161-15,0 0-110 0,0 0-56 16,0 0-45-16,92-70-3 0,-56 57-18 16,2 2 3-16,-2 2 2 0,2 3-17 15,-5 2-114-15,-3 1-42 0,-3 3-91 16,-2 0-121-16,-7 0-156 0,-6 4-216 16,-3 1-489-16,-9 6-244 0</inkml:trace>
  <inkml:trace contextRef="#ctx0" brushRef="#br0" timeOffset="49414.73">6867 10997 1246 0,'0'0'1021'0,"0"0"-511"0,0 0-68 0,0 0-120 16,0 0-120-16,0 0-35 0,0 0 19 15,0 0 26-15,0 0-45 0,0 0-43 16,95 12-90-16,-45-21-32 0,8 1-2 0,-5-1-70 16,-1 1-82-16,-7 3-87 15,-8 2-179-15,-5 0-288 0,-13 3-675 16</inkml:trace>
  <inkml:trace contextRef="#ctx0" brushRef="#br0" timeOffset="50339.71">8217 10553 1186 0,'0'0'1645'0,"0"0"-1123"0,0 0-204 16,0 0 6-16,0 0-30 0,0 0-21 15,0 0-55-15,0 0-70 0,0 0-81 16,-81-17-67-16,74 28-31 0,-3 3 4 16,-3 4 2-16,1 5 10 0,4 3 13 0,-2 2-1 15,3 3 2-15,2-1-14 0,1-1-47 16,4 0 10-16,0-4 0 0,0-1-13 15,6-2 0-15,5-2-15 0,2-2 15 16,3-1 22-16,6-4 31 0,1-2 12 16,4-3 13-16,1-3 15 0,3-5 21 15,4 0 19-15,-2-6 15 0,-2-5 19 16,0-3-1-16,-4-3 7 0,-5-2 20 16,-2 0 12-16,-8-2-21 0,-4-2-6 15,-5-2-1-15,-3 0-18 0,0-4-49 16,-3 0-45-16,-4 1-11 0,0 0-53 15,0 5-26-15,-1 4-56 0,5 4-82 16,-2 4-81-16,3 5-194 0,2 3-210 0,0 3-430 16,0 0-457-16</inkml:trace>
  <inkml:trace contextRef="#ctx0" brushRef="#br0" timeOffset="50544.75">8767 10883 1888 0,'0'0'1026'0,"0"0"-441"16,0 0 2-16,0 0-118 0,0 0-113 16,0 0-78-16,0 0-62 0,0 0-100 15,0 0-71-15,0 0-45 0,0 0 0 16,5-22-21-16,-5 15-55 0,0 1-52 16,-2 0-36-16,2-1-34 0,0 2-48 15,0 0-146-15,0-1-251 0,5 3-483 0,-1-1-592 16,-16 75 864-16</inkml:trace>
  <inkml:trace contextRef="#ctx0" brushRef="#br0" timeOffset="50854.6">9060 10401 2312 0,'0'0'1158'0,"0"0"-725"16,0 0-17-16,0 0-2 0,0 0-110 15,0 0-112-15,0 0-67 0,0 0-52 16,0 0-37-16,0 0-36 0,0 0-24 16,-16 7-61-16,12 3-22 0,-3 5 107 15,-2 7 18-15,3 3 22 0,0 0-16 16,1 1-21-16,3 1-1 0,2 0-1 0,7 2-1 16,2-1-2-16,4-1-1 0,1-3-61 15,3 0 4-15,-2-2-23 0,-2-4-27 16,3-4-9-16,-3-2-19 0,1-5-16 15,-2-3-25-15,7-4-5 0,-2 0-29 16,5-1-70-16,-1-5-100 0,0 0-84 16,-1-4-62-16,-4 1-84 0,-1-2-58 0,-3 0-43 15</inkml:trace>
  <inkml:trace contextRef="#ctx0" brushRef="#br0" timeOffset="51044.82">9348 10668 1060 0,'0'0'986'0,"0"0"-326"15,0 0-35-15,0 0-68 0,0 0-75 16,0 0-115-16,0 0-75 0,0 0-94 0,0 0-76 15,0 0-65-15,0 0-57 0,-8 4-33 16,8 3-67-16,0 4 23 0,0 4 77 16,0 2 3-16,0 1 0 0,0 1 1 15,1-1-4-15,4-1-39 0,1 0-22 16,2-3-15-16,-2-2-38 0,-2 0-48 16,2-1-51-16,-1-4-63 0,-2 0-94 15,2-3-139-15,-1-3-147 0,2 0-486 16,5-1-318-16</inkml:trace>
  <inkml:trace contextRef="#ctx0" brushRef="#br0" timeOffset="51292.81">9653 10608 2527 0,'0'0'1083'0,"0"0"-588"0,0 0-1 16,0 0-92-16,0 0-79 0,0 0-71 15,0 0-67-15,0 0-49 0,0 0-61 16,0 0-53-16,0 0-22 0,-5-43-27 15,10 44-24-15,3 5-25 0,4 4 10 16,6 4 39-16,6 2 26 0,4 4 1 16,0 2 1-16,-1-2-1 0,-4 2-2 15,-2-1-50-15,-4-2 7 0,-3 0 5 16,-7 0-29-16,-4-3-16 0,-3-1-15 16,-2-1-37-16,-12 1-37 0,-5-5-74 15,-8 0-141-15,0-3-218 0,-2-3-386 16,3-4-49-16,11 0-224 0</inkml:trace>
  <inkml:trace contextRef="#ctx0" brushRef="#br0" timeOffset="51424.77">9668 10753 952 0,'0'0'801'0,"0"0"-166"0,-3-84-160 0,3 43-43 16,9 2-32-16,7 3-151 15,3 4-111-15,7 4-32 0,5 4-65 0,4 5-41 16,6 2-18-16,4 5-13 0,1 2 3 16,1 4 9-16,0 2-12 0,-7 2-105 15,-2 0-147-15,-8 2-155 0,-4 0-224 16,-7 0-617-16</inkml:trace>
  <inkml:trace contextRef="#ctx0" brushRef="#br0" timeOffset="51963.78">10220 10548 2645 0,'0'0'959'0,"0"0"-618"16,0 0-19-16,0 0-15 0,0 0-55 16,0 0-98-16,0 0-87 0,0 0-43 15,0 0-24-15,0 0-13 0,7 4-21 16,2 4-5-16,7 3 39 0,0 3 21 16,8 6-6-16,4 1 7 0,0 4-21 15,3 1 10-15,-2 0-11 0,-1-2-67 16,-5-1-16-16,-2-2-30 0,-4-3-57 15,-5-3-80-15,-3-2-125 0,-4-5-152 16,-4-2-135-16,-1-1-464 0,0-5-406 0</inkml:trace>
  <inkml:trace contextRef="#ctx0" brushRef="#br0" timeOffset="52140.13">10495 10594 2058 0,'0'0'1065'0,"0"0"-578"0,0 0-87 0,0 0-28 16,0 0-41-16,0 0-113 0,0 0-215 15,0 0-3-15,0 0-58 0,0 0 58 16,-85 40 61-16,61-13-9 0,-2 2-50 16,4-1-1-16,-1 0-1 0,5 0-70 15,3-2-78-15,2 0-43 0,6 0-56 16,3-3-116-16,4-1-174 0,0-3-167 16,1-5-564-16</inkml:trace>
  <inkml:trace contextRef="#ctx0" brushRef="#br0" timeOffset="52706.82">10828 10526 1357 0,'0'0'1015'16,"0"0"-624"-16,0 0-51 0,0 0 33 16,0 0-44-16,0 0-30 0,0 0 6 15,-7-71-147-15,20 56-59 0,2 0-13 0,5-1-40 16,3 3-3-16,0 0-12 0,3 4-1 16,-2 4-13-16,2 4-17 0,-1 1-39 15,-2 4-7-15,1 4 9 0,-1 5 18 16,-6 3 1-16,-3-2-25 0,-7 3 0 15,-6 0-62-15,-1 0 43 0,-8-2 41 16,-10 3 8-16,-2 3 10 0,-7-2-25 16,-5 1-34-16,2 1-15 0,-2-2-42 15,5-2-6-15,4-3 12 0,7-5 34 0,4-2-3 16,7-4 22-16,3-3 60 16,2 0 51-16,0 0 81 0,0 0 38 0,0 0 30 15,3 0-23-15,1 0-35 16,-1 0 2-16,3 0-54 0,1 0-81 0,5 0-9 15,6 0 0-15,10-1 15 0,8 0 7 16,4-2-7-16,5 2 6 0,-5 1-2 16,-4 0-18-16,-8 5-1 0,-8 1-3 0,-9 5 2 15,-5-2 1-15,-3 2 2 0,-3 4 1 16,-4 0 18-16,-11 3 10 0,-5 0 12 16,-6 0-13-16,-6 0-5 0,-2-2-4 15,-2-3-19-15,0-3-2 0,2-2-40 16,3-6-9-16,6 0-33 0,2-2-32 15,5-3-2-15,3-4-54 0,2-4-84 16,2-1-150-16,6-2-173 0,2-2-398 0,3 4-322 16</inkml:trace>
  <inkml:trace contextRef="#ctx0" brushRef="#br0" timeOffset="52985.87">11274 10600 1216 0,'0'0'1069'0,"0"0"-578"0,0 0-52 0,0 0-57 16,0 0-127-16,0 0-91 0,0 0-54 15,0 0-44-15,0 0-41 0,0 0 46 16,0 0 19-16,50 42-12 0,-43-29-32 16,1-1-21-16,0 0-7 0,4-1 1 15,2-2 2-15,3 0 10 0,2-2 0 16,4-1 9-16,2-3 3 0,2-1 0 16,5-2 9-16,-2-2-2 0,0-5-26 15,-4-1-9-15,-4-2 16 0,-6-3 21 16,-9-4 9-16,-7-1 12 0,0-7 40 0,-13 1 30 15,-7-3-31-15,-5 1-39 0,1 6-73 16,-4 3-38-16,-1 8-38 0,-1 4-18 16,-3 5-125-16,1 2-112 0,1 9-141 0,2 4-180 15,1 3-145-15,11-4-606 0</inkml:trace>
  <inkml:trace contextRef="#ctx0" brushRef="#br0" timeOffset="53579.7">12225 10461 1649 0,'0'0'1489'15,"0"0"-989"-15,0 0-110 0,0 0-21 0,0 0-42 16,0 0-51-16,0 0-87 0,0 0-103 16,0 0-86-16,0 0-7 0,0 0-47 15,-9-33-41-15,19 40-33 0,3 4 48 16,10 6 80-16,8 2 37 0,5 6-3 16,4 1-16-16,0 2-6 0,-1-1 19 15,3 0-31-15,-5 0-6 0,-3-1-46 16,-3-4-55-16,-8-3-50 0,-7-5-77 15,-4-2-139-15,-7-3-147 0,-3-6-51 16,-2 0-106-16,0-2-320 0,-6-1-352 0</inkml:trace>
  <inkml:trace contextRef="#ctx0" brushRef="#br0" timeOffset="53761.89">12586 10476 2385 0,'0'0'804'15,"0"0"-314"-15,0 0-80 16,0 0-37-16,0 0-37 0,0 0-58 0,0 0-119 15,0 0-159-15,0 0-34 0,0 0 7 16,-87 34 27-16,56-4 46 0,-5 4-28 16,2 0-15-16,3 2-3 0,3-2-26 15,5-2-99-15,4-2-83 0,7-2-60 16,5-3-125-16,6-5-218 0,1 1-348 16,1-8-355-16</inkml:trace>
  <inkml:trace contextRef="#ctx0" brushRef="#br0" timeOffset="54232.71">13481 10115 1547 0,'0'0'1449'0,"0"0"-903"16,0 0-105-16,0 0-41 0,0 0-32 16,0 0-56-16,0 0-71 0,0 0-107 0,0 0-71 15,0 0-63-15,-33-23-50 0,26 38-75 16,-4 5 125-16,-4 4 37 0,-4 7-13 16,-1 4-6-16,1 1-15 0,-2 4 25 15,1 2-10-15,2 1-8 0,3 1-10 16,3 2-1-16,6 1-1 0,6-1 2 15,3-1-1-15,15 0 1 0,8-3-33 16,8 0-31-16,9-5-43 0,5-2-18 0,7-5-61 16,2-3-60-16,2-6-106 0,0-5-111 15,0-3-238-15,-17-7-613 0,20-5-555 0</inkml:trace>
  <inkml:trace contextRef="#ctx0" brushRef="#br0" timeOffset="55754.73">13863 10315 336 0,'0'0'1289'0,"0"0"-773"0,0 0-124 0,0 0-19 16,0 0 12-16,0 0-14 0,0 0-72 15,0 0-63-15,0 0-59 0,0 0-13 16,0 0-19-16,-44-37-16 0,44 37-34 16,0 0-46-16,0 0-27 0,0 3-4 15,0-2-18-15,0 0 0 0,0 0-15 16,0 3-7-16,0 2-21 0,1 5 43 0,1 4 0 16,-1 7 40-16,0 4-12 0,1 1-13 15,-1 3 0-15,-1 0 7 16,2 0-4-16,-2 0-16 0,1-2 16 0,-1 0-16 15,2-3 2-15,-1-3-3 0,1-3 0 16,-1-2-1-16,1-3-1 0,-1-3-67 16,2-3-66-16,2-2-48 0,-2-3-37 15,0-2-32-15,2-1-38 0,2-1-20 16,4-5-34-16,4-4-215 0,-3 2-618 16,9-10-376-16</inkml:trace>
  <inkml:trace contextRef="#ctx0" brushRef="#br0" timeOffset="56305.73">14026 10341 33 0,'0'0'2248'0,"0"0"-1594"16,0 0-235-16,0 0-60 0,0 0-6 15,0 0-76-15,0 0-60 0,-10-70-63 16,18 59-74-16,6-2-43 0,0 0-16 15,8-3 4-15,1 4-22 0,1-1-3 16,1 1 0-16,2 6 0 0,-2 2-16 16,1 2-21-16,-2 2-9 0,-2 6 0 15,2 4 13-15,-5 0 14 0,-6 5-9 16,-2-3 10-16,-5 2-1 0,-4 2 1 0,-2-2 5 16,-2 3-14-16,-8 0 9 15,-3 1 18-15,-5 0 3 0,-1 0-3 16,-1-3-27-16,-2-1-35 0,5-1-13 15,0-4 29-15,3 0 18 0,4-2 12 16,0-2 14-16,2-2 2 0,2 0 1 0,3-2 0 16,1 1 0-16,2-2 21 0,0 0 49 15,2 0 47-15,1 0 24 0,3 0-22 0,-2-2-59 16,5 1-27-16,5-3-33 0,3 3-1 16,9 0-23-16,5 0 23 0,3 1 15 15,-1 1 7-15,2 4-7 0,-8 4-12 16,-1 0 15-16,-7 0-18 0,-7 1-2 15,-3-1 0-15,-6 3 2 0,-3 2 23 16,0 0-2-16,-3 3-3 0,-11 1 4 16,-2 0 2-16,-7 0 7 0,-3-1-15 0,-1-3-16 15,1-3-46-15,3-3-21 0,3-4 15 16,1-4 0-16,4 0 0 0,3-1-10 16,0-6-30-16,3-1-35 0,2 1-52 15,3-2-39-15,4 1-62 0,0-1-202 16,11-1-139-16,4-2-201 0,-2 3-535 15</inkml:trace>
  <inkml:trace contextRef="#ctx0" brushRef="#br0" timeOffset="56631.91">14737 10276 1779 0,'0'0'690'0,"0"0"-258"16,0 0-35-16,0 0-127 0,0 0-108 15,0 0-36-15,-95-25-42 0,77 25-24 0,4 0 16 16,5 0-23-16,2 0-53 0,7 1-28 16,0 1-32-16,0 4 13 0,0-1 25 15,3 1 22-15,3 4 30 0,3-1 14 16,3 4 13-16,1 3 15 0,6 1 28 16,1 1 27-16,3 2 6 0,3 1-34 0,0-1-38 15,0 2 1-15,-2-1-1 16,-2-2-9-16,-2-1-27 0,-6-1-13 0,-2-4-10 15,-4-2 14-15,-3-1-13 16,-2-4 6-16,0-1-9 0,-3-1-40 0,0-1-18 16,-3-1-19-16,-4 1-15 0,-2 0-10 15,-6 0 6-15,-3 0-22 0,-3-3-40 16,1 0-81-16,1 0-190 0,0-2-222 16,7-2-646-16</inkml:trace>
  <inkml:trace contextRef="#ctx0" brushRef="#br0" timeOffset="56813.74">14722 10292 2350 0,'0'0'718'0,"0"0"-326"0,0 0-157 0,84-75-161 16,-52 52-73-16,1 6 2 0,-3 4 25 16,0 6-9-16,-4 1-19 0,1 1-1 15,-5 4-34-15,4 0-148 0,-1 1-144 16,1 0-90-16,-2 0-193 0,-8 0-140 15,11 5-684-15</inkml:trace>
  <inkml:trace contextRef="#ctx0" brushRef="#br0" timeOffset="57129">15443 10228 170 0,'0'0'2277'0,"0"0"-1637"16,0 0-216-16,0 0-54 0,0 0-50 16,0 0-87-16,0 0-91 0,0 0-85 15,0 0-57-15,0 0-50 0,0 0-33 16,-1-11-53-16,9 22 58 0,4 3 78 0,3 2 75 15,1 4-4-15,4 1-21 16,2 0-26-16,3 2-8 0,1 2-1 0,0-2 4 16,2 0-1-16,-3-1-18 0,-2-3-46 15,-3-5-78-15,-3-1-59 0,-5-3-81 16,-5-5-155-16,-1-2-79 0,-2-3-172 16,-1 0-467-16</inkml:trace>
  <inkml:trace contextRef="#ctx0" brushRef="#br0" timeOffset="57335.75">15717 10248 2483 0,'0'0'714'15,"0"0"-259"-15,0 0-78 0,0 0-104 0,0 0-97 16,0 0-58-16,0 0-118 0,0 0-31 16,0 0 31-16,-83 23 0 0,56-5 3 15,0 1 12-15,-2 3-15 0,5-1-12 16,1 1 11-16,5-2-55 0,1 1-95 15,7-2-27-15,1 1-32 0,2 1-121 16,6-3-108-16,1-3-158 0,0-4-406 16,8 5-331-16</inkml:trace>
  <inkml:trace contextRef="#ctx0" brushRef="#br0" timeOffset="57579">16058 10234 1763 0,'0'0'1472'0,"0"0"-929"16,0 0-75-16,0 0-57 0,0 0-98 0,0 0-105 15,0 0-95-15,0 0-62 0,0 0-51 16,0 0-19-16,0 0-48 0,-1-4-48 16,1 14 38-16,0 3 77 0,0 4 3 15,0 1-3-15,0 1-24 0,0 3-68 16,5-1-15-16,-2 1-34 0,2-2-91 15,-1-1-141-15,2 1-220 0,1-1-214 16,-1-6-745-16</inkml:trace>
  <inkml:trace contextRef="#ctx0" brushRef="#br0" timeOffset="57886.86">16404 10328 329 0,'0'0'2738'16,"0"0"-2045"-16,0 0-200 0,0 0-94 15,0 0-83-15,0 0-87 0,0 0-98 16,0 0-131-16,0 0-6 0,0 0-88 0,-26-27-55 16,22 34 66-16,-2 5 67 0,3 0 16 15,1 0 0-15,2 1-23 0,0-1-17 16,2-1-5-16,8 0 17 0,6-3 27 16,4-2 1-16,5-1 34 0,4-2 8 15,2-3-2-15,1 0-9 0,-2-8 6 16,-1-1 2-16,-4-5 7 0,-4-1 24 15,-6-6 52-15,-7-2 15 0,-5-4 5 16,-3-3-48-16,-3 0-39 0,-9 0-19 16,-4 1-36-16,-6 3-24 0,-2 6-37 15,-7 3-42-15,-2 6-76 0,-4 4-61 16,-1 6-152-16,2 1-146 0,4 2-183 0,8 10-330 16,8-3-204-16</inkml:trace>
  <inkml:trace contextRef="#ctx0" brushRef="#br0" timeOffset="58514.93">16524 9832 1036 0,'0'0'1081'16,"0"0"-676"-16,0 0-38 0,0 0 24 15,0 0 3-15,0 0-136 0,0 0-110 0,0 0-57 16,20-67-35-16,-1 59-19 0,5-2 1 16,6 4-4-16,2-2-3 0,1 0 18 15,-1 5-5-15,-3 0 2 0,-4 2-18 0,-5 1-28 16,-3 1-28-16,-6 4-27 0,0 4 8 16,-2 1 10-16,-4 2 12 0,-4 1 0 15,-1 1 0-15,0-1-24 0,-7 0-33 16,-6 1 39-16,2-1 2 0,-4-2-1 15,-1 0 5-15,2-1-16 0,2-2-13 16,1-2-1-16,2-1 20 0,4 1 28 16,2-5 16-16,1 2 1 0,2-3 2 15,0 0 98-15,2 0 68 0,1 0 13 16,2 0 11-16,4 0-48 0,1 0-49 16,5 0 3-16,5 1-56 0,5 1-25 15,1 3-14-15,0 2-1 0,-2 2 0 0,1 1-3 16,-5 2 3-16,-2 2 9 0,-4-1 28 15,-5 0 15-15,-5-2 0 0,-4 0-9 16,0-3-6-16,-8 3-4 0,-6-2 4 16,-9 1-3-16,-4 1-34 0,-8-4 0 0,-2 0-116 15,-5-2-56-15,3-4-59 0,2-1-35 16,4 0-104-16,4 0-234 0,4 0-363 16,11 0-292-16</inkml:trace>
  <inkml:trace contextRef="#ctx0" brushRef="#br0" timeOffset="59093.74">17022 10311 147 0,'0'0'1884'0,"0"0"-1272"0,0 0-211 16,0 0-40-16,0 0-66 0,0 0-78 15,0 0-78-15,0 0-26 0,0 0-73 16,0 0-40-16,16-8-18 0,7 6-4 0,11-3-6 15,11-2 25-15,11 0 2 0,12-4-74 16,6 0-127-16,8-2-120 0,2 1-73 16,-2-1-194-16,-22 4-417 0,14-1-542 15</inkml:trace>
  <inkml:trace contextRef="#ctx0" brushRef="#br0" timeOffset="59896.89">17982 10025 1119 0,'0'0'1055'0,"0"0"-603"15,0 0-95-15,0 0-11 0,0 0 6 16,0 0-12-16,0 0-49 0,0 0-34 0,0 0-17 15,0 0-56-15,0 0-56 0,-10-60-39 16,10 60-38-16,0 0-20 0,0 3-31 16,0-1 0-16,0-1-40 0,0 3-27 15,0 2-30-15,0 1-35 0,0 7 132 16,0 3 3-16,0 4-1 0,0 0 20 16,0 1-7-16,0 1-12 0,0-2 18 15,0 1-19-15,0-2 17 0,0 3-17 16,0-4-2-16,0 0-18 0,1-1-13 15,2-2 6-15,0-2 1 0,2-3-10 0,2-1-9 16,4-3 4-16,4-1 2 16,6 0 0-16,3-4-12 0,8-2-19 0,2 0-18 15,3-1-38-15,1-6-41 0,-4 0-44 16,-2-4-59-16,-5 1-86 0,-7-3-81 16,-8 3-135-16,-6 0-189 0,-2 1-362 15</inkml:trace>
  <inkml:trace contextRef="#ctx0" brushRef="#br0" timeOffset="60104.8">18286 10171 1418 0,'0'0'1030'16,"0"0"-505"-16,0 0-37 0,0 0-58 16,0 0-29-16,0 0-26 0,0 0-62 15,0 0-133-15,0 0-71 0,0 0-60 16,0 0-49-16,-20-9-19 0,20 14-63 16,0 3-37-16,0 3 104 0,0 5 15 15,0 2 24-15,0 2-3 0,0 0-18 16,2 2 0-16,-2-2-1 0,1 1 11 0,-1-1-13 15,2-2-52-15,-1 0-43 0,2 0-33 16,1-1-54-16,-1-3-77 16,1-2-108-16,1-3-179 0,3-3-161 0,-2-3-491 15,8-3-406-15</inkml:trace>
  <inkml:trace contextRef="#ctx0" brushRef="#br0" timeOffset="60445.96">18629 10190 1611 0,'0'0'1460'15,"0"0"-903"-15,0 0-173 0,0 0-21 16,0 0-17-16,0 0-15 0,0 0-69 16,0 0-74-16,0 0-63 0,0 0-53 15,0 0-72-15,-9-46-6 0,8 50-91 16,0 2-42-16,-3 3 5 0,1 4 131 16,0 1 2-16,1 2-1 0,2 0-16 15,0-2 3-15,5 3-1 0,7 1 16 0,3 0 3 16,5-1 18-16,7 1-6 0,2-4-12 15,3-2-3-15,0-5 0 0,-1-3-9 16,-2-4 9-16,0-5 39 16,-4-4 19-16,-2-5 6 0,-5-1 24 0,-5-4 12 15,-1-4 6-15,-8-4-19 0,-2-2-14 16,-2-4-16-16,-6 2-26 0,-6 1-4 0,-1 4-17 16,-4 4-10-16,1 5-33 0,-4 6-31 15,0 3-23-15,-2 4-86 0,-2 4-45 16,-1 0-37-16,2 5-81 0,4 6-111 15,5 0-110-15,5 3-93 0,8 2-115 16,1-3-401-16</inkml:trace>
  <inkml:trace contextRef="#ctx0" brushRef="#br0" timeOffset="60774.8">19207 10017 1711 0,'0'0'1035'0,"0"0"-615"0,0 0 10 16,0 0-55-16,0 0-74 0,0 0-47 16,0 0-42-16,0 0-43 0,0 0-56 15,0 0-42-15,-59-47-56 0,63 47-15 16,2 5-67-16,3 3-24 0,7 3 91 16,5 3 76-16,4 4-2 0,4 3 2 15,1 0-12-15,2 2-21 0,-2 0-16 16,-1 2-6-16,-3-1-2 0,-5-1-5 15,-3 1-14-15,-6-4-1 0,-3 1 0 16,-4-2-11-16,-4-2-1 0,-1-2 12 16,0-2-20-16,-6 0-15 0,-4-3-19 15,-3-2 0-15,-1-3-6 0,-5-2-22 0,2-3-36 16,-6 0-37-16,1-7-20 0,-2-2-65 16,2 0-198-16,-3-3-185 0,8 1-424 15,-8-11-649-15</inkml:trace>
  <inkml:trace contextRef="#ctx0" brushRef="#br0" timeOffset="61172.78">19213 10043 1969 0,'0'0'593'0,"0"0"-207"0,0 0-69 0,0 0-104 15,0 0-76-15,85-55-65 0,-51 46-40 16,10 0-7-16,5 1 13 0,1-1-13 16,2 2-6-16,-2-1-16 0,-5-1-3 15,0 2-32-15,-5 3-120 0,-4 1-108 16,0 2-5-16,-7 1-14 0,-7 0-82 0,-8 2-2 15,-7 3 94-15,-4-1 129 0,-3 0 140 16,0-1 293-16,0-1 18 0,0 2-17 16,0 1-49-16,0 2-30 0,0 0-20 15,-3 1-7-15,2 3-14 0,-2 1-41 16,2 1-4-16,1 3 6 0,0-1 6 0,0 2-25 16,4-1-48-16,3 1-18 15,3-2-19-15,4 2-10 0,6-1 14 16,2-2 14-16,7-1 19 0,3-3-6 15,3-2-4-15,2-3 6 0,1-4-2 0,-3-1 15 16,-6 0 11-16,-5-1 19 0,-9-8 67 16,-5-4 48-16,-4-5-47 0,-4-4-51 15,-2-5-57-15,0-3-40 0,-8 0-27 16,-2 0-24-16,-5 4-13 0,-4 4-38 0,-3 5-64 16,-5 6-40-16,-3 3-83 0,-4 7-154 15,1 1-140-15,0 4-197 0,3 5-363 16,10 1-265-16</inkml:trace>
  <inkml:trace contextRef="#ctx0" brushRef="#br0" timeOffset="61700.84">20409 9707 2187 0,'0'0'1323'0,"0"0"-806"0,0 0-257 0,0 0-6 15,0 0 36-15,0 0-58 0,0 0-128 16,0 0-104-16,0 0-6 0,0 0-89 16,0 0 65-16,55 24 30 0,-21 5 82 15,4 8-42-15,2 8 2 0,1-1 1 16,-3 8-12-16,-4-2-4 0,-6 5-12 16,-7-1-12-16,-5 2 0 0,-9-1-3 15,-7 2-61-15,-5-3 0 0,-15 1-3 16,-7-2-73-16,-8-3-65 0,-5-2-57 15,-1-4-92-15,1-6-206 0,7-7-228 16,11-9-841-16</inkml:trace>
  <inkml:trace contextRef="#ctx0" brushRef="#br0" timeOffset="62238.89">21778 9864 2691 0,'0'0'1047'0,"0"0"-716"15,0 0 8-15,0 0 7 0,0 0-89 16,0 0-95-16,0 0-55 0,0 0-50 0,0 0-32 16,0 0-25-16,0 0-31 15,16 4-57-15,-7 9 42 0,5 8 46 0,5 6 34 16,2 2-1-16,-2 2-17 0,1 3-15 15,0-2-1-15,-3 3 0 0,-3-3-28 16,-3 0-14-16,-2-2-32 0,-4-3-72 16,-5-2-32-16,0-3-59 0,-2-2-101 15,-4-4-152-15,-3-2-174 0,4-4-413 0,-7-3-439 16</inkml:trace>
  <inkml:trace contextRef="#ctx0" brushRef="#br0" timeOffset="62371.8">21826 10206 962 0,'0'0'1168'16,"0"0"-883"-16,0 0-146 0,79-50-71 16,-29 31-45-16,15 0-23 0,11-2 0 0,11 3 0 15,4 0-39-15,0 6-100 0,-5 1-236 16,-24 5-604-16</inkml:trace>
  <inkml:trace contextRef="#ctx0" brushRef="#br0" timeOffset="63345.18">23185 9970 267 0,'0'0'1778'0,"0"0"-1125"0,0 0-216 0,0 0-20 16,0 0-25-16,0 0-70 0,0 0-95 16,0 0-107-16,0 0-61 0,0 0-59 15,0 0-55-15,-39 4-6 0,27 5 20 16,1 4 38-16,0 3-9 0,0 1 9 15,1 1-19-15,3 0 4 0,1 0 16 16,6 2-20-16,0-2-3 0,3 1 0 0,11 0 10 16,3-1-7-16,3-1-12 0,5-1 0 15,4-4-10-15,1-4 13 0,1-4 31 16,-5-4 9-16,-3 0 41 0,-4-6 28 16,-6-5 18-16,-1 0 40 0,-6-2 33 15,-3-1-9-15,-1-4-19 0,-2-3-47 16,0-1-33-16,-8-1-39 0,2-1-22 15,-3 0-30-15,1 3-3 0,3 5-62 16,-1 2-58-16,1 5-31 0,-2 3-60 16,5 1-88-16,0 4-194 0,2 1-192 0,0 0-744 15,0 7 20-15</inkml:trace>
  <inkml:trace contextRef="#ctx0" brushRef="#br0" timeOffset="63523.34">23653 10224 1797 0,'0'0'1259'0,"0"0"-657"0,0 0-180 16,0 0-86-16,0 0-88 0,0 0-82 15,0 0-90-15,0 0-76 0,0 0-2 16,0 0-65-16,0 0-93 0,2-24-59 16,-2 17-42-16,0 0-66 0,0 1-154 15,0-2-185-15,0 3-589 0,-2 62-213 0</inkml:trace>
  <inkml:trace contextRef="#ctx0" brushRef="#br0" timeOffset="63946.78">23787 9914 2291 0,'0'0'735'0,"0"0"-317"0,0 0-79 0,0 0-58 15,0 0-63-15,0 0-69 0,0 0-56 16,0 0-66-16,0 0-27 0,0 0-18 16,0 0-16-16,15-18-12 0,-7 15 15 15,3 2-7-15,3-4 14 0,0 3 21 16,2-1 2-16,-1 1-14 0,-1 0 3 16,-1-2 11-16,1-1 1 0,-2 3 12 0,-2-2 7 15,0 3 2-15,-4 1 13 0,-3-1 28 16,0 1 16-16,-3 0-17 0,0 0-21 15,0 1-15-15,0 0-3 0,0 2-7 16,0-1-15-16,0 4-23 0,1 1 23 16,3 6 25-16,3 4 33 0,-1 5-9 0,1 2-12 15,4 3 3-15,-2 3 6 0,2 2 9 16,-1-1-34-16,0 0 13 0,-2-2-12 16,-2-2-22-16,-1-1-40 0,-2-5-79 15,-3-2-32-15,0-2-40 0,0-4-35 16,-3-2-60-16,-2 0-102 0,-1-4-86 15,-2-2-145-15,2 0-410 0,-5-4-386 0</inkml:trace>
  <inkml:trace contextRef="#ctx0" brushRef="#br0" timeOffset="64101.67">23898 10235 901 0,'0'0'1762'15,"0"0"-1124"-15,0 0-311 0,0 0-106 16,0 0-67-16,0 0-78 0,0 0-60 15,97-55-16-15,-63 46-25 0,3 1 5 16,0 2 1-16,-3 0-15 0,-1 1-133 0,-4 3-111 16,-4-2-72-16,-2 1-150 0,-1-2-206 15,-8 1-562-15</inkml:trace>
  <inkml:trace contextRef="#ctx0" brushRef="#br0" timeOffset="64356.68">24371 10036 434 0,'0'0'1834'0,"0"0"-1119"0,0 0-166 0,0 0-70 16,0 0-63-16,0 0-145 0,0 0-151 15,0 0-120-15,0 0-12 0,0 0 12 16,50 13 34-16,-24-2 82 0,4 2-3 16,1 3 21-16,-3-2-30 0,-4 4-52 15,-6 0-37-15,-2 0-13 0,-7 2 0 16,-5 1-2-16,-1-2-24 0,-3-1 8 0,0-1-5 15,0-3-37-15,-1-2-30 0,-2-2-25 16,-2-4-25-16,0-1-12 0,-7-3-19 16,-2-2-14-16,-5 0-25 0,-4 0-241 15,-2-4-270-15,5 1-597 0,-6-7-410 0</inkml:trace>
  <inkml:trace contextRef="#ctx0" brushRef="#br0" timeOffset="64503.11">24415 10085 1519 0,'0'0'779'0,"0"0"-298"0,0 0-61 15,50-74-124-15,-27 55-99 0,5 1-37 16,1 1-40-16,2 3-25 0,-1 3-52 16,1 1-43-16,0 3-22 0,-2 2-13 15,-1 1-104-15,-3 1-113 0,-5 3-84 16,2 0-90-16,-4 0-155 0,-5 0-246 16,9 1-611-16</inkml:trace>
  <inkml:trace contextRef="#ctx0" brushRef="#br0" timeOffset="65356.73">25189 9796 7 0,'0'0'2659'0,"0"0"-1916"15,0 0-359-15,0 0-73 0,0 0-18 16,0 0-126-16,0 0-167 0,0 0-22 16,0 0-15-16,0 0 37 0,100 7 87 15,-53 9-13-15,1 4-44 0,2-1-28 0,-2 3 16 16,-2 1-18-16,-5 2-12 15,-5-1-4-15,-8-1-5 0,-6-2-75 0,-9-2-93 16,-5-2-32-16,-5-2-14 0,-3-2-119 16,0-1-95-16,0-5-210 0,-5 0-520 15</inkml:trace>
  <inkml:trace contextRef="#ctx0" brushRef="#br0" timeOffset="65571.86">25623 9867 848 0,'0'0'1498'15,"0"0"-866"-15,0 0-99 0,0 0-57 16,0 0-72-16,0 0-77 0,0 0-91 16,0 0-159-16,0 0-77 0,0 0-86 15,0 0 86-15,-85 2 9 0,55 22 9 16,-2 0-15-16,-1 5-1 0,3-4 0 16,3 4-2-16,3-4-2 0,4-1-17 0,5 0-103 15,1-2 8-15,4-3-49 0,3 0-63 16,4-3-68-16,3-2-125 0,0-2-78 15,5-5-162-15,2-2-424 0,10-5-240 0</inkml:trace>
  <inkml:trace contextRef="#ctx0" brushRef="#br0" timeOffset="65875.22">25978 9657 1079 0,'0'0'1831'0,"0"0"-1209"0,0 0-183 16,0 0-17-16,0 0-24 0,0 0-89 16,0 0-151-16,0 0-100 0,0 0-58 15,0 0-21-15,5-40-46 0,-5 48-55 16,0 4 9-16,0 3 113 0,-3 4 12 16,3 3 3-16,-1 2 22 0,1 0-6 0,0-1-10 15,0 0-18-15,4-1 15 0,2 1-15 16,2-2 13-16,0 0-16 0,4-2-27 15,1-2-37-15,5-2-28 0,7-1-30 16,2-2-38-16,6-5-19 16,6-3-72-16,0-4-75 0,3 0-113 0,-2-9-98 15,-7-2-127-15,-4-2-99 0,-8 0-45 16,-9 1 91-16</inkml:trace>
  <inkml:trace contextRef="#ctx0" brushRef="#br0" timeOffset="66041.9">26399 9868 363 0,'0'0'1099'15,"0"0"-459"-15,0 0-164 0,0 0-122 0,0 0 21 16,0 0 12-16,0 0-60 0,0 0-30 15,0 0-9-15,-25-18-42 0,27 18-65 16,-2 1-81-16,1 4-100 0,-1-1-12 16,0 2-73-16,3 3 5 0,-2 2 80 0,1 5 28 15,1 0-16-15,-1 4-9 0,1-2 20 16,2 1-23-16,-1-2-61 0,1-2-70 16,1 1-51-16,-3-2-78 0,2-2-105 15,-1-2-171-15,-1-4-187 0,0-3-612 16</inkml:trace>
  <inkml:trace contextRef="#ctx0" brushRef="#br0" timeOffset="66276.11">26684 9662 2411 0,'0'0'1023'0,"0"0"-625"15,0 0 4-15,0 0 16 0,0 0-56 16,0 0-157-16,0 0-120 0,0 0-85 15,0 0-30-15,0 0-71 0,0 0 101 16,6 14 24-16,-4 10 7 0,1-1-7 16,2 3-12-16,-1 0-11 0,3 0 1 0,0 2 11 15,-2-1-13-15,1-2-51 0,-1 0-28 16,-2-2-4-16,2-1-27 0,-4-3-104 16,1-2-123-16,2-4-151 0,-1-5-199 15,-1-1-543-15,6-4-621 0</inkml:trace>
  <inkml:trace contextRef="#ctx0" brushRef="#br0" timeOffset="66549.2">27004 9707 1854 0,'0'0'1052'0,"0"0"-588"16,0 0-24-16,0 0-50 0,0 0-95 0,0 0-55 15,0 0-46-15,0 0-54 0,0 0-66 16,0 0-74-16,-19-43-4 0,22 47-72 15,2 1-58-15,3 4-29 0,2 2 163 16,6 7 25-16,3 4 27 0,5 4-6 16,3 1 0-16,2 2-3 0,-3 1-13 15,-1 0-30-15,-2-3 0 0,-2-1 1 16,-4-2-3-16,-5-5-10 0,-3-1-80 16,-6-1-64-16,-3-5-11 0,-4-2 19 0,-10-2-4 15,-3-2-77-15,-6-2-98 0,0-1-181 16,-1-3-458-16,4 0-506 0</inkml:trace>
  <inkml:trace contextRef="#ctx0" brushRef="#br0" timeOffset="66697.86">27106 9776 2019 0,'0'0'644'0,"0"0"-281"0,0 0-113 0,0 0-85 16,101-76-76-16,-67 63-48 0,3 1-22 15,2 5-19-15,3 0-19 0,2 2 0 16,1 2-41-16,-1 2-166 0,0 1-104 15,-4 0-92-15,-3 0-287 0,-13 3-595 16</inkml:trace>
  <inkml:trace contextRef="#ctx0" brushRef="#br0" timeOffset="67202.73">27951 9747 427 0,'0'0'2380'16,"0"0"-1705"-16,0 0-309 0,0 0-55 15,0 0-18-15,0 0-77 0,0 0-93 16,0 0-102-16,0 0-21 0,0 0-21 16,95-4 19-16,-61 21 1 0,5 2 1 15,0 5-13-15,0 3 1 0,-6 0 10 16,-4-3-1-16,-7-1-86 0,-4-3-59 0,-4-2-79 15,-5-4-70-15,-1-1-160 0,-2-4-204 16,-2-1-613-16</inkml:trace>
  <inkml:trace contextRef="#ctx0" brushRef="#br0" timeOffset="67403.59">28333 9711 2331 0,'0'0'812'0,"0"0"-354"15,0 0-80-15,0 0-111 0,0 0-159 16,0 0-64-16,-91 29-1 0,58-9 16 16,-2 6-3-16,-3 1-22 0,5 0-7 15,4 0-25-15,5-1-2 0,8-3-51 16,6 0-101-16,7-4-99 0,3-1-67 16,8 0-141-16,6-5-136 0,6-1-139 0,-1-6-602 15</inkml:trace>
  <inkml:trace contextRef="#ctx0" brushRef="#br0" timeOffset="67963.73">28942 9597 1573 0,'0'0'1081'0,"0"0"-721"0,0 0-2 0,0 0 45 15,0 0-10-15,0 0-36 16,0 0-92-16,0 0-112 0,0 0-74 0,0 0-33 16,-10-30-15-16,10 31-10 0,0 2-8 15,0-2-13-15,-1 3-24 0,-1 3-46 16,-1 2-13-16,-1 6 83 0,0 3 40 15,-1 3-16-15,1 2-11 0,2 0-13 16,1 0 1-16,1 2 1 0,0-4 10 0,7 3-12 16,1-3 0-16,3-1-2 15,4-2-59-15,2-2-34 0,6-2-9 0,4-4-23 16,9-4-24-16,4-2-50 0,5-2-62 16,3-2-83-16,-3-3-131 0,-8-6-23 15,-5-1 28-15,-9-4-148 0,-8-1-93 16,-6 0 100-16,-4-1 310 0,-5 2 303 15,0 1 62-15,0 3 531 0,0 2 4 16,-5 2-44-16,2 3-25 0,-3 2-56 16,1 0-167-16,1 1-63 0,1 0 6 15,3 0 4-15,-2 0-25 0,2 1-71 16,0 1-97-16,0 4-55 0,-3 3 14 0,0 1 41 16,1 3 19-16,-1 1-17 0,-2 0-17 15,1 3-17-15,1-1-23 0,2-1 8 16,-1 2 3-16,2-2-15 0,0 0-11 15,0-1-57-15,0 1-40 0,0-2-75 0,5-2-97 16,-1 0-158-16,2-4-220 0,-3 0-603 16,5-6-348-16</inkml:trace>
  <inkml:trace contextRef="#ctx0" brushRef="#br0" timeOffset="68275.2">29595 9789 2443 0,'0'0'782'0,"0"0"-277"0,0 0-62 0,0 0-31 15,0 0-49-15,0 0-113 0,0 0-97 16,0 0-74-16,0 0-79 0,0 0-16 16,0 0-75-16,-18-20-49 0,13 29 61 15,1 3 61-15,1 1 15 0,1-1-16 16,2 4 4-16,0-2 0 0,9 1-1 16,5-1 1-16,2-2 12 0,4 0-18 15,3-2-25-15,-1-3 6 0,0-6 37 16,-2-1 3-16,-3-1 49 0,-3-8 27 15,0-3 13-15,-6-3-10 0,1-4-12 0,-3-4 34 16,-6-1-16-16,0-2-28 0,-3-1-17 16,-9 3-29-16,1 2-11 0,-4 2-49 15,-1 7-11-15,-1 2-41 0,1 6-78 0,-1 4-96 16,3 1-107-16,-1 6-98 0,7 5-126 16,0 1-122-16,7 1-391 0,2 4-188 0</inkml:trace>
  <inkml:trace contextRef="#ctx0" brushRef="#br0" timeOffset="68559.67">30059 9678 2035 0,'0'0'1151'0,"0"0"-648"15,0 0-4-15,0 0-55 0,0 0-110 16,0 0-86-16,0 0-90 0,0 0-128 15,0 0-30-15,0 0-82 0,0 0-43 16,2-28-33-16,9 40 109 0,6 7 49 16,6 4 61-16,-1 2 0 0,1 0-27 0,-3-1-16 15,-4-1-18-15,-2-2-1 16,-6-1-14-16,-4-5-40 0,-2-3-13 0,-2 1 10 16,0-2-9-16,-3-2-22 0,-5-3-25 15,0 0-40-15,-7-4-66 0,-1-2-102 16,-4 0-176-16,0-2-277 0,7-4-530 15</inkml:trace>
  <inkml:trace contextRef="#ctx0" brushRef="#br0" timeOffset="68700">30144 9723 1473 0,'0'0'799'0,"0"0"-299"0,0 0-92 16,0 0-112-16,63-77-77 0,-41 59-55 0,3 1-54 16,2 3-57-16,2 3-53 0,1 5-21 15,2 5-20-15,0 1-15 0,-1 0-23 16,-3 6-155-16,-2 2-67 0,-3 2-87 15,-7 1-128-15,-4-4-279 16,-1 6-619-16</inkml:trace>
  <inkml:trace contextRef="#ctx0" brushRef="#br0" timeOffset="69021.36">30635 9682 1600 0,'0'0'1441'0,"0"0"-820"0,0 0-49 0,0 0-108 15,0 0-181-15,0 0-143 0,0 0-70 16,0 0-42-16,0 0-28 0,0 0 0 16,0 9-37-16,0-7-15 0,3 2-24 15,0 4 67-15,0 1 9 0,3 2 18 16,4 4-6-16,2-1-10 0,6 1 14 16,6 1 20-16,7-1 10 0,5-1-12 15,6-2-1-15,1-6-9 0,2 1-21 16,-5-4 22-16,-2-3-4 0,-7 0 3 15,-5-9 10-15,-6 1 27 0,-5-5 24 0,-4-4 75 16,-3-5-24-16,-7 0-48 0,-1-4-31 16,-6 4-28-16,-9-2-29 0,-4 2-39 15,-7 4-15-15,-8 1-46 0,-3 5-69 16,-3 3-62-16,-4 5-76 0,1 3-231 16,2 1-239-16,10 2-488 0,-15 7-692 0</inkml:trace>
  <inkml:trace contextRef="#ctx0" brushRef="#br0" timeOffset="71382.36">7211 12946 1023 0,'0'0'1489'0,"0"0"-954"0,0 0-264 16,0 0 44-16,0 0 44 0,0 0-34 0,0 0-96 15,0 0-118-15,0 0-111 0,0 0-64 16,62-31-41-16,-23 23 43 0,10 2 37 16,6-2 3-16,2 1-12 0,2 0-128 0,-7 3-117 15,-3 3-160-15,-8 1-72 0,-12 2-209 16,-9 4-490-16</inkml:trace>
  <inkml:trace contextRef="#ctx0" brushRef="#br0" timeOffset="71506.7">7319 13141 1996 0,'0'0'741'0,"0"0"-327"0,0 0-229 15,0 0-185-15,78-19-73 0,-25 9 38 0,17-3-115 16,12 1-94-16,10 0-224 16,0-1-230-16,-21 4-515 0</inkml:trace>
  <inkml:trace contextRef="#ctx0" brushRef="#br0" timeOffset="110838.86">8920 12769 85 0,'0'0'424'0,"0"0"-147"16,0 0-56-16,0 0 53 0,0 0-85 16,0 0 13-16,0 0-59 0,0 0 9 0,0 0 7 15,0 0-10-15,-40-26-42 0,37 24-33 16,2 0-9-16,-1 2-10 0,-1-2-4 16,3 1 14-16,-1 0 9 0,-1-1 16 15,1 1 13-15,1 1 6 0,-3-1 3 16,3 1-13-16,-1 0-26 0,1-1-28 15,-2 1-34-15,2 0-11 0,-1 0-12 16,1-1-4-16,0 1-6 0,0 0-7 16,0 0 7-16,0 0 22 0,0 0 3 15,0-2 41-15,0 1 17 0,0 0-1 16,0-1-25-16,0 0-13 0,0-1 10 0,0-1 44 16,3 1 69-16,5-3 41 0,1 0-186 15,4-2-120-15,0-2-142 0,1 0 262 16,2-2 0-16,6-1-3 0,4 1 3 15,2 0 19-15,4 0 19 0,0 0 13 16,-2 5-4-16,-1 3-37 0,-9 2-10 0,-3 2-48 16,-6 1-28-16,-6 6 41 0,-3 4 35 15,-2 4 16-15,-2 5-14 0,-8 1-2 16,-8 6 0-16,-4 3-11 0,-7 1-18 16,-1 0-18-16,-2-2-80 0,0 1 9 15,2-4 54-15,6-3 32 0,2-5 29 16,6-4 3-16,6-6-2 0,4-3-2 15,5-4 4-15,1-1 49 0,0 0 79 16,0 0 47-16,0 0 78 0,0 0-52 16,0-4-97-16,4-2-22 0,-1 1-14 15,3-2-9-15,-1 1-12 0,4-1-16 16,0 1-17-16,5 0-14 0,1-1-3 0,3 1-15 16,5 1 16-16,1-1-17 0,2 2-6 15,1 3-9-15,0 0 18 0,-1 1 14 16,-3 0-10-16,-1 1-4 0,-1 4-6 15,0 3 1-15,-2 1 2 0,-1 1 19 16,-3 2 44-16,0 3-32 0,-6-1-12 0,-3 2 0 16,-2-2 0-16,-4 3 19 0,-7 0 18 15,-6 1 22-15,-9 0 9 0,-3 0-18 16,-7 0-1-16,-4-2-5 0,-2 0-17 16,-1-2-5-16,1-1-22 0,0-3 0 15,6-1-12-15,1-2-22 0,3-5-56 16,5-1-6-16,6-1-22 0,1 0-50 15,4-4-62-15,8-3-99 0,3-2-156 0,2-2-94 16,12 2-478-16,1-1-225 16</inkml:trace>
  <inkml:trace contextRef="#ctx0" brushRef="#br0" timeOffset="111192.81">9556 12919 421 0,'0'0'1622'15,"0"0"-1036"-15,0 0-88 0,0 0-18 16,0 0-99-16,0 0-123 0,0 0-72 16,0 0-44-16,0 0-55 0,0 0-44 15,0 0-43-15,-26-15-30 0,23 18-23 16,0 4 7-16,0 1-3 0,3 2 12 16,0 1 0-16,0 1 9 0,5 1 3 15,4-2-12-15,5 1 9 0,4 0 27 0,1-2-24 16,6-1-22-16,2-3 29 0,0-1 18 15,1-1 23-15,-1-2 27 0,-1-2 3 16,-3 0 15-16,-1-4 3 0,-5-4 0 16,0 0 3-16,-5-1 6 0,1-1 28 15,-7-3 39-15,-3-2 33 0,-3-2-58 16,-3-2-43-16,-9-1-28 0,-5 1-26 16,-5 2-25-16,-4 3-43 0,-3 3-42 15,-5 3-43-15,-1 4-33 0,1 2-51 16,1 2-65-16,2 3-111 0,2 6-154 0,8 2-134 15,2 0-410-15,7-3-320 0</inkml:trace>
  <inkml:trace contextRef="#ctx0" brushRef="#br0" timeOffset="112460.93">10025 12826 1125 0,'0'0'680'0,"0"0"-226"15,0 0-60-15,0 0-37 0,0 0-28 16,0 0-46-16,73-75-59 0,-53 67-36 16,2-2-37-16,3 4-51 0,4 0-44 0,0 3-56 15,4 3-12-15,-1 0-23 0,3 1 14 16,-2 7 21-16,-3 1 31 0,-4 3 12 16,-5 2-43-16,-6 3-27 0,-5 2-7 15,-9 3 6-15,-1 5 17 0,-11 6 11 16,-11 5 0-16,-7 3 0 0,-4-1 0 0,-4-2-1 15,5-3-32-15,3-8 21 0,9-4 12 16,4-7 22-16,8-6-19 0,3-4-3 16,2-3-1-16,3-2 1 0,0-1 34 15,0 0 44-15,0 0 18 0,0 0 40 16,0 0 46-16,2 0-26 0,5-2-55 16,8-6-64-16,9 0-37 0,11-4-34 15,9-2-12-15,7-1-49 0,4 1-30 16,-1-2-42-16,-2 5-40 0,-3-2-23 15,-4 1-38-15,-8 4-98 0,-4-3-87 16,-7 2-101-16,-3 0-188 0,-10 3-474 16</inkml:trace>
  <inkml:trace contextRef="#ctx0" brushRef="#br0" timeOffset="112949.93">11017 12725 1894 0,'0'0'631'0,"0"0"-260"16,0 0-121-16,0 0-49 0,0 0-29 16,-91-57-36-16,68 52-35 0,-1 2-22 15,2 3-23-15,6 0 16 0,5 0 7 16,2 0-70-16,3 1-9 0,5 4-78 16,-2 2 12-16,3 2 3 0,0 3 13 15,3 1 28-15,6 2 22 0,5 2 28 0,6 2 7 16,3 1 53-16,3 1 15 0,3 0-2 15,3 0-1-15,-2 2-35 0,0-1-27 16,-4-1-24-16,-3-3-14 0,-5 0-2 16,-6-1 0-16,-6-4 2 0,-6 1 42 15,0-1-11-15,-14 1-3 0,-4-1-3 16,-7 3-25-16,-6-2-6 0,-2-2-41 16,-1 0-5-16,3-4 27 0,7-3 22 15,4-3 3-15,7-2 37 0,1-2 19 0,5-5-41 16,1-2 10-16,3-3 3 0,2-3-13 15,1 1-2-15,6-4 2 0,9-2 10 16,7-3 6-16,7-3 37 0,4-1 36 16,6-2 0-16,-3 0-27 0,2 1-16 15,-5-1 13-15,-6 1 11 0,-4 2 6 16,-7 1 7-16,-5 1-32 0,-5 5-8 0,-3 4-15 16,-3 2 11-16,-1 3 4 15,-7 2-58-15,-6 1-62 0,-2 3-71 0,-4 4-47 16,-1 0-24-16,0 5-62 0,1 6-139 15,3 3-158-15,7 4-136 0,5 0-331 16,2-4-349-16</inkml:trace>
  <inkml:trace contextRef="#ctx0" brushRef="#br0" timeOffset="113237.37">11653 12969 453 0,'0'0'1061'0,"0"0"-538"0,0 0-34 16,0 0-92-16,0 0-80 0,0 0-126 16,0 0-109-16,0 0-44 0,0 0-9 15,0 0 6-15,0 0 15 0,-10 4 36 16,10-4 27-16,0 0 31 0,3 0 35 16,1-4-7-16,0-1-55 0,2-1-21 15,-2-4 9-15,-1 3 2 0,0-4 4 16,-3 3-25-16,0-2-22 0,0 3-15 15,-4-1 0-15,-2 0-49 0,-4 5-46 16,1-1-64-16,-3 2-53 0,1 2-77 16,-2 0-76-16,0 6-116 0,2 1-120 15,2 1-112-15,2 0-433 0,1 2-337 0</inkml:trace>
  <inkml:trace contextRef="#ctx0" brushRef="#br0" timeOffset="114670.24">12278 12683 85 0,'0'0'694'0,"0"0"-32"16,0 0-136-16,0 0-118 0,0 0-117 15,0 0-69-15,0 0-26 0,0 0-4 16,0 0-4-16,0 0-8 0,0 0 3 16,-32-54 9-16,32 46-13 0,2-3-24 0,8-1-34 15,6-1-37-15,6-2-29 0,6 0-21 16,6-1-12-16,3 2-22 0,3 1-12 15,-1 4-9-15,-3 3 2 0,-4 5-12 16,-5 1-15-16,-2 2-16 0,-5 8 0 16,-6 3 0-16,-2 0-37 0,-4 4 12 15,-5 1 21-15,-3 0 12 0,-1 1 7 16,-12 3 3-16,-4-2 16 0,-6 1 0 16,-5 1-48-16,-2-1 13 0,-2-2-13 0,4-1 13 15,3-4 28-15,5-2 10 16,4-4-7-16,6-2 20 0,2-4-1 15,6 0 13-15,-1 1 27 0,3-3 46 0,0 0 63 16,0 1-38-16,4 0-23 0,3-1-9 16,4 0 10-16,6 1 9 0,3 1 18 15,6-1-16-15,4 1 9 0,2 1-6 16,0 1-35-16,-2 2-39 0,-1 2-16 16,-2 1-28-16,-4 1 6 0,-4 2-3 0,-3-2 25 15,-5 0 53-15,-2 3-22 0,-6-2-31 16,-2 1-2-16,-1 0 2 0,0 1 1 15,-10 3 30-15,-7-3 24 0,-8 3 22 16,-6-2-13-16,-7-1-11 0,-8 0-17 16,1-2-34-16,-2 1 10 0,2-3-12 15,5-2-2-15,1-4 0 0,7 0-32 16,2-3 0-16,4 0-18 0,4-1-28 16,4-7-49-16,2 1-57 0,4-1-66 15,4-3-62-15,3 1-123 0,5-2-113 16,5 1-216-16,3 2-620 0</inkml:trace>
  <inkml:trace contextRef="#ctx0" brushRef="#br0" timeOffset="115211.78">13026 12554 1400 0,'0'0'449'0,"0"0"-186"0,0 0 32 16,0 0 24-16,0 0-23 0,0 0-11 16,0 0-31-16,0 0-30 0,-32-68-35 0,27 65-35 15,-4 0-17-15,-1-1-34 16,-5 1-54-16,-5 2-33 0,-8 1 12 0,-3 0-13 16,-3 4-13-16,3 4-2 15,1-1-15-15,7 5-4 0,7-1 4 0,3-1-19 16,3 3 0-16,4 1-4 0,3 1 1 15,3 4 6-15,0 0 15 0,3 0 14 0,8 0 0 16,4 0-23-16,3-2-9 0,3 0-10 16,5-4-34-16,1-2 40 0,1-1 21 15,-2-4 17-15,1-4 44 0,-4 0 1 16,0-2-2-16,-5-2-2 0,-1-3 2 16,-4-4 1-16,1 0 6 0,-5-2 3 15,1-3-1-15,-3 0-14 0,-1-3-11 16,1 1 26-16,-4 1 21 0,0 0 22 15,-1 4 17-15,-1 3 25 0,-1 2-3 16,0 1-10-16,0 2-16 0,0 0-24 16,0 3-85-16,0 0-3 0,0 0-70 15,0 3-24-15,0 5-46 0,0 5 36 0,0 5 88 16,-3 5 19-16,2 2 13 0,-1 3-13 16,2-1-12-16,0 1-3 0,0 1 14 15,0-3 1-15,5-1-2 0,-2 1-53 16,3-3-22-16,0 0-52 0,2-2-47 15,0-1-44-15,5-3-30 0,-1-3-36 0,3-1-21 16,-1-4-67-16,1-3-111 16,-2-2-267-16,-2-1-608 0</inkml:trace>
  <inkml:trace contextRef="#ctx0" brushRef="#br0" timeOffset="115799.89">13686 12368 437 0,'0'0'1095'0,"0"0"-650"0,0 0-50 0,0 0 2 16,0 0 20-16,0 0-13 15,0 0-54-15,0 0-58 0,0 0-75 0,0 0-81 16,0 0-55-16,0-33-60 0,0 33-21 16,0 0-46-16,2 5-37 15,2 5-53-15,0 5 136 0,1 9 68 0,0 3-19 16,1 4-34-16,-1 4-14 0,0-1 13 15,-1 2-11-15,2 0-1 0,-1 0 32 16,0-3 31-16,3-3-22 0,-1-3-28 16,0-2-12-16,-1-6 0 0,-2-2 12 0,1-6-15 15,0 0-46-15,-4-4-41 0,2 0-52 16,-3-2-6-16,3-2-45 0,-3-1-59 16,5-2 0-16,-1 0 8 0,5-7-4 15,2-5-179-15,4-6-281 0,3-4-297 16,-5 4-28-16</inkml:trace>
  <inkml:trace contextRef="#ctx0" brushRef="#br0" timeOffset="116079.03">14077 12417 977 0,'0'0'1309'0,"0"0"-883"15,0 0-37-15,0 0 22 0,0 0-51 16,0 0-33-16,0 0-82 0,0 0-84 16,0 0-62-16,0 0-63 0,0 0-19 15,29-40-17-15,-29 41-37 0,-8 4-43 0,-3 6 34 16,-4 0 46-16,-5 3 1 15,1 4 0-15,-4-1-1 0,0 1 0 0,2-1 0 16,0-2-68-16,3 1-25 0,3-3 9 16,3-3 28-16,4-2 22 0,4-1 0 15,1 0 6-15,3 0 0 0,0-3 3 16,4 5 25-16,4-3 0 0,7 1 65 16,1 0 54-16,7-1-20 0,3-1-28 15,3 0-28-15,6-2-21 0,1 2-13 16,1-1-9-16,-1-1-21 0,3 1-1 15,-1-2-124-15,-1 1-46 0,2-2-66 16,0 0-105-16,-3-1-146 0,-3 0-284 0,-10 0-516 16</inkml:trace>
  <inkml:trace contextRef="#ctx0" brushRef="#br0" timeOffset="116503.98">14457 12437 1851 0,'0'0'648'0,"0"0"-110"0,0 0-3 0,0 0-56 0,0 0-89 15,0 0-127-15,0 0-153 0,0 0-110 16,0 0-46-16,0 0-37 0,-11-14 9 16,11 28 74-16,0 4 22 0,0 2 2 15,0 2-22-15,0-3-2 0,-2 2-219 16,-1-3 219-16,2 0 84 0,-4-3-84 16,3 1-118-16,-1-4-40 0,-1 0-36 15,1-4-42-15,1-4-1 0,-1-2 40 16,3-2 197-16,-3 0 108 0,3-2 101 0,-3-8-171 15,2-5 19-15,1-6 84 0,0-3-59 16,4-6-47-16,4 0 25 0,2 0 24 16,0 4-19-16,0 4 53 15,0 7 19-15,-3 3 20 0,-1 6-13 0,-2 1-24 16,2 1-53-16,5 4-67 0,0 0-15 16,6 0-56-16,3 4-2 0,6 3 24 15,4 8 26-15,2 0 23 0,1 2 52 16,-1 1-52-16,-2 1-19 0,-1 0-27 0,1-1-15 15,-5 0 8-15,-1-1-39 0,-5-4-48 16,-2-1-30-16,-4-2-34 0,-1-4-32 16,-4-1-45-16,-3-4-95 0,-2-1 26 15,1-3 109-15,-1-7-144 0,5-5-223 16,-2-4-118-16,1-4-70 0</inkml:trace>
  <inkml:trace contextRef="#ctx0" brushRef="#br0" timeOffset="116684.2">14976 12411 4 0,'0'0'1313'0,"0"0"-653"0,0 0-84 16,2-82-74-16,-5 64-58 0,0 5-12 15,0 5-53-15,1 0-292 0,1 5 375 16,1 2-190-16,0 1-147 0,0 0-90 0,0 0-35 16,-2 0-58-16,2 7-43 0,0 1-21 15,-4 8 122-15,4 4 25 0,-3 4-25 16,3 0-3-16,0 4 0 0,0 1 3 16,2 1-2-16,2-1 2 0,0 0-111 15,-1 1-33-15,2 1-47 16,-4-2-115-16,1 0-187 0,-2-4-139 0,0 2-398 15,0-9-295-15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36:29.724"/>
    </inkml:context>
    <inkml:brush xml:id="br0">
      <inkml:brushProperty name="width" value="0.05292" units="cm"/>
      <inkml:brushProperty name="height" value="0.05292" units="cm"/>
      <inkml:brushProperty name="color" value="#FF0000"/>
    </inkml:brush>
  </inkml:definitions>
  <inkml:trace contextRef="#ctx0" brushRef="#br0">6767 1749 42 0,'0'0'770'0,"0"0"-223"0,0 0-88 0,0 0-80 16,0 0-52-16,0 0 18 0,0 0-15 16,0 0-50-16,0 0-39 0,0 0-21 15,-30-3 0-15,27 3-36 0,3 2-41 16,0-1-23-16,0 1-46 0,0-2-62 16,0 1-12-16,0-1-37 0,0 1-18 15,0 1-22-15,0 2-32 0,0 6-30 16,0 2 136-16,0 9 3 0,-2 7 37 15,-3 4-37-15,2 4-106 0,3-2 106 16,0-3 28-16,2-3-27 0,6-2-1 16,-1-2-12-16,0-1 9 0,2 1 2 15,-2-5-15-15,-1 0 16 0,0-3 0 16,0-2 3-16,0-3 16 0,-1-2-19 0,1-4-97 16,0-1-48-16,-3-2-12 15,-2-2-26-15,2 0 50 0,-3 0 63 0,4-2-67 16,-1-3-192-16,1-1-268 0,1-1-430 0</inkml:trace>
  <inkml:trace contextRef="#ctx0" brushRef="#br0" timeOffset="397.79">6564 1637 127 0,'0'0'1639'0,"0"0"-1253"15,0 0-137-15,-39-66 52 0,35 48 23 16,2 2-11-16,2 2-122 0,0 1-55 16,10-1-44-16,6 2-42 0,6-1-25 0,10-1-6 15,5 1 3-15,8 0-3 0,5 2-3 16,4-1-16-16,3 4-1 0,5 3 0 15,2 1-37-15,1 4 36 0,2 0-8 16,-1 1 7-16,-4 7-7 0,-7 4-34 16,-10 3-32-16,-12 6 29 0,-10 5 47 15,-13 5 13-15,-8 1-12 0,-4 2 43 16,-15 4 19-16,-14 0-3 0,-9 1 6 16,-10-1-32-16,-12 0 4 0,-9-4-3 15,-1 0-35-15,1-4-100 0,2-7-73 16,14-4-121-16,14-5-112 0,12-3-154 15,14-6-474-15,13-4-430 0</inkml:trace>
  <inkml:trace contextRef="#ctx0" brushRef="#br0" timeOffset="812.75">7319 1863 2111 0,'0'0'605'0,"0"0"-188"15,0 0-92-15,0 0-135 0,0 0-127 16,0 0-63-16,0 0-60 0,0 0-80 16,0 0 140-16,0 0 89 0,0 0-7 15,22 70-34-15,-9-51-14 0,-2 0 1 16,2 1-1-16,-1 1-11 0,-2-3-8 15,0 0-15-15,-3-2-15 0,-1-2-36 16,-2-1-69-16,1-1-73 0,-1-3-94 16,0 0-75-16,-1-3-102 0,1-1-318 15,-4 0-678-15</inkml:trace>
  <inkml:trace contextRef="#ctx0" brushRef="#br0" timeOffset="1028.02">7432 2055 1030 0,'0'0'1059'15,"0"0"-635"-15,0 0-14 0,0 0-52 16,0 0-103-16,96-37-56 0,-70 35-51 16,2 2-42-16,0 0-10 0,-2 1 13 0,0 5-3 15,-5 1-29-15,-4 3-24 0,-6-1-53 16,-4 2-13-16,-5 5-39 0,-2-1 27 16,-6 3 25-16,-8 3 2 0,-6-2-2 15,-5 3-3-15,-7-1-47 0,-1-2-31 16,0-2-59-16,4-3-106 0,2-4-83 15,4-2-114-15,4-3-104 0,3-2-196 16,6-3-515-16</inkml:trace>
  <inkml:trace contextRef="#ctx0" brushRef="#br0" timeOffset="1383.21">6198 2620 1676 0,'0'0'568'16,"0"0"-177"-16,0 0 49 0,0 0-85 0,76-26-353 15,-5 2 36-15,26-4 13 0,22-4 63 16,19 1 56-16,10 1-3 0,4 6-19 15,-5 2-67-15,-4 5-24 16,-12 4-55-16,-4 3 15 0,-9 2-17 0,-8 2 1 16,-4-1 17-16,-8 2-18 0,-7 0-52 15,-9 0-51-15,-10 1-20 0,-10 0 7 16,-10 2-13-16,-13-2-1 0,-7 1-38 16,-11 0-29-16,-9 1-5 0,-6-1 16 15,-6 2 96-15,0-1 26 0,-2-1-359 16,-7-1-327-16,2 3-573 0</inkml:trace>
  <inkml:trace contextRef="#ctx0" brushRef="#br0" timeOffset="2041.39">6234 3257 1790 0,'0'0'596'16,"0"0"-205"-16,0 0-6 0,0 0-95 16,0 0-125-16,0 0-58 0,0 0-41 15,0 0-66-15,0 0-37 0,0 0-58 16,0 0-29-16,-6 16 124 0,16-8 38 15,2 2 7-15,1 0-1 0,5-1 22 16,3 0 16-16,-1-1-19 0,0-1-19 16,1-1-3-16,0-4-6 0,-2 1-4 15,-3-3 8-15,-2 0 14 0,-3 0 15 0,2-6 29 16,-4-2 2-16,1-2-6 0,0-2-16 16,-1-5-15-16,-2-1-3 0,-1-5-22 15,-2-5 3-15,0-4 0 16,-4-4-16-16,0-5-2 0,-4 2-22 0,-3-4 0 15,1 1 14-15,-1 2 17 0,0 3-7 16,0 3-6-16,2 5 1 0,-1 7-17 16,2 1 25-16,3 4 10 0,-1 3 15 15,1 2 6-15,1 1 21 0,0 2 13 0,0-3-60 16,4 2-32-16,8-2-42 0,3-2-22 16,7 2-22-16,7 0 16 0,4 0 6 15,0 6-3-15,-1 1-7 0,-4 5 0 16,-3 0-61-16,0 4-109 0,-4 5 1 15,-2 2-14-15,-3 3-53 0,-6 3-52 16,-7 2-94-16,-3 3-151 0,-9-5-680 16</inkml:trace>
  <inkml:trace contextRef="#ctx0" brushRef="#br0" timeOffset="2457.44">6372 3162 638 0,'0'0'1034'0,"0"0"-723"0,0 0 4 0,0 0 2 16,0 0-44-16,0 0 44 0,0 0 56 15,0 0-89-15,0 0-181 0,0 0-103 16,0 0-119-16,51-12 37 0,-14 3 44 16,7-3 16-16,3 2-44 0,2-1-99 15,3 2-74-15,1 0-36 0,-1 3-47 16,0 0-63-16,-2 3-111 0,-3-2-34 16,-7 4 90-16,-6 1 225 0,-12 0 172 15,-8 0 24-15,-8 0-56 0,-6 1 75 16,0 2 42-16,-7 1 310 0,-3 0 153 0,-2 2 16 15,-1-3-74-15,-2 2-50 0,-1 0-43 16,-3 1-54-16,-1-1-62 0,4 0-39 16,0-1-44-16,5 0-74 0,-3 1-39 15,3 1-42-15,1 1-18 0,1-1-4 16,1 2-9-16,2 1-13 0,5 0-6 16,1 0 12-16,0 0 19 0,1 1 18 15,6 1-53-15,3-3-43 0,0 2-1 16,5-2 37-16,2 0 52 0,3-3 9 0,2-1 19 15,5-1-19-15,5-3 0 0,3 0-3 16,5-2 0-16,0-3-58 0,1-3-47 16,-1-4-67-16,-4-1-78 0,-7-1-114 15,-7-2-93-15,-5 1-173 0,-10-3-77 0,-1 1-44 16</inkml:trace>
  <inkml:trace contextRef="#ctx0" brushRef="#br0" timeOffset="2637.5">7279 3088 307 0,'0'0'694'0,"0"0"-154"15,0 0-124-15,0 0-124 0,0 0-7 16,0 0 66-16,0 0 14 0,0 0-34 15,0 0-85-15,-32-21-104 0,32 21-89 16,0 0-53-16,0 0-44 0,0 2-16 16,0 4 57-16,0 4 3 0,0 1 29 15,0 4-8-15,0 0-17 0,0 2-2 16,0 0-1-16,2 0-1 0,3-1 0 16,-1 0 2-16,2-2 1 0,-1 0-3 0,-2-4-141 15,0-1-68-15,-3-1-80 0,0-2-78 16,1-1-110-16,-1 0-301 0,0-3-727 15</inkml:trace>
  <inkml:trace contextRef="#ctx0" brushRef="#br0" timeOffset="2980.64">7358 3066 1922 0,'0'0'654'0,"0"0"-133"0,0 0-31 16,0 0-168-16,0 0-120 0,0 0-87 0,0 0-71 16,0 0-34-16,0 0-10 0,0 0-28 15,10 3-17-15,-10 1 45 0,0 4 13 16,-6 2-10-16,-1 1 12 0,-4 1 5 16,-2 1-20-16,-2 1-44 0,-2-2-40 15,5 0-20-15,-2 0-9 0,5-1-3 16,1-1-4-16,1 1 12 0,2-1 0 15,5-1 7-15,0 0-1 0,0-2-17 0,3-4-31 16,7 1 115-16,3 0 35 0,7-2 96 16,5 0-10-16,1-2-35 0,10 0-22 15,0 0-29-15,3 0 0 0,0-2 3 16,2-2-3-16,-2 0-89 0,-3-1-94 16,-2-5-174-16,-4 1-232 0,-9 0-482 15</inkml:trace>
  <inkml:trace contextRef="#ctx0" brushRef="#br0" timeOffset="3258.12">7689 2772 2206 0,'0'0'717'0,"0"0"-228"0,0 0 57 16,0 0-102-16,0 0-135 15,0 0-49-15,0 0-49 0,0 0-98 0,0 0-113 16,0 0-46-16,0 0-88 0,-12-24-43 15,18 34 11-15,3 7 166 0,2 3 74 16,3 5-19-16,-1 2-12 0,0 0-3 16,1 1-1-16,-2 1-35 0,-1-1-4 15,-2-1 0-15,0-1-27 0,-1-2-28 16,2-1-31-16,-4-1-46 0,0-1-44 16,-2-3-77-16,-1-3-83 0,-3-2-96 15,0-2-72-15,0-5-53 0,-3-2-55 16,-1-3-104-16,1-1-265 0</inkml:trace>
  <inkml:trace contextRef="#ctx0" brushRef="#br0" timeOffset="3471.28">7825 3022 33 0,'0'0'1380'0,"0"0"-811"0,0 0-118 16,0 0-39-16,0 0-91 0,0 0-82 16,82-62-52-16,-60 57-44 0,5 0-33 15,1 4-31-15,0-2-14 0,3 3 15 16,-3 2 20-16,-2 4-44 0,-3 3-22 15,-10 2-9-15,-2 2-25 0,-6 2-47 16,-5 0 13-16,0 2 19 0,-10 1 15 16,-6 0 0-16,-7 1-11 0,-8 0-36 15,-7-1-73-15,-5-2-103 0,3-3-153 16,-1-3-178-16,8-5-221 0,10-2-497 16</inkml:trace>
  <inkml:trace contextRef="#ctx0" brushRef="#br0" timeOffset="4717.12">8265 2686 2315 0,'0'0'706'0,"0"0"-234"0,0 0-20 15,0 0 4-15,0 0-98 0,0 0-79 16,0 0-90-16,0 0-80 0,0 0-109 16,0 0 0-16,0 0-70 0,-12-14-58 15,13 22-36-15,5 3 87 0,4 8 77 16,0 3 18-16,1 4-18 0,1 1 0 15,-3 0 1-15,1 2 18 0,-4-4-19 16,1 1-28-16,-1-3-15 0,-2-1 3 16,1-3-33-16,-2-1-47 0,-1-2-35 15,1-3-37-15,1-2-39 0,-4-3-46 0,0-3-103 16,0-4-55-16,0-1-38 0,0 0 13 16,-4-4-524-16</inkml:trace>
  <inkml:trace contextRef="#ctx0" brushRef="#br0" timeOffset="4932.01">8303 2770 1444 0,'0'0'763'0,"0"0"-181"0,0 0-44 0,0 0-88 16,0 0-76-16,-4-67-60 0,11 56-89 15,5 1-90-15,6-1-67 0,10-1-25 16,8 1-19-16,10 0-22 0,7 6 11 16,5 5 8-16,1 0 22 0,-4 12-16 15,-9 4-5-15,-5 5-20 0,-10 2-1 16,-8 1 1-16,-10 4-2 0,-9-3-22 15,-4 4 10-15,-15 2 12 0,-14 2 24 0,-12 3-24 16,-10 0-31-16,-7 0-113 16,-1-1-209-16,4-6-249 0,15-6-418 0,-5-4-594 0</inkml:trace>
  <inkml:trace contextRef="#ctx0" brushRef="#br0" timeOffset="5785.3">9328 2313 20 0,'0'0'1914'0,"0"0"-1451"0,0 0-214 15,0 0 24-15,0 0 3 0,0 0-31 0,0 0-58 16,0 0-48-16,0 0-88 16,0 0-51-16,0 0-18 0,18-18-4 0,0 12 9 15,7 1 10-15,3 0 1 0,3 0 0 16,3-1 0-16,4 1-1 0,2-2-10 16,0 2 13-16,4-1 16 0,0 0-16 15,-2 2-2-15,-1 2-39 0,-7 2-143 16,-8 0-38-16,-9 0-95 0,-11 6-121 0,-6 5-145 15,-9 0-21-15,-11 4-100 0,-7 3 44 16</inkml:trace>
  <inkml:trace contextRef="#ctx0" brushRef="#br0" timeOffset="5912.7">9625 2399 977 0,'0'0'521'15,"0"0"-147"-15,-96 60-27 0,77-46-30 16,3-6-33-16,10-4-50 0,3-1-77 16,3-3-81-16,0 0-2 0,5 0 56 15,12-1-22-15,10-7-83 0,19-4-22 16,15-3-3-16,13-5-19 0,8 0-117 15,0 0-71-15,-7 5-78 0,-6 1-175 16,-17 5-292-16,13-3-856 0</inkml:trace>
  <inkml:trace contextRef="#ctx0" brushRef="#br0" timeOffset="7498.2">11316 1700 1524 0,'0'0'750'16,"0"0"-320"-16,0 0-51 0,0 0 45 16,0 0-58-16,0 0-76 0,0 0-85 15,0 0-94-15,0 0-111 0,-9-27-6 16,9 27-46-16,0 0-29 0,0 4-22 0,1 4-9 15,8 6 112-15,5 6 27 0,-1 6 4 16,5 4 10-16,-4 1-22 0,0 2-18 16,-2 1 2-16,2-2 25 0,-5 0-10 15,1-3-17-15,0-1 30 0,-1-3-11 16,-2 0-20-16,-1-3-22 0,-2-3-9 16,-1-3-71-16,-3-3-56 0,0-2-52 15,0-2-71-15,-7-4-54 0,1-4-107 16,0-1-130-16,3 0-482 0</inkml:trace>
  <inkml:trace contextRef="#ctx0" brushRef="#br0" timeOffset="7829.34">11758 1734 1258 0,'0'0'1393'16,"0"0"-914"-16,0 0-68 0,0 0-36 0,0 0-39 15,0 0-73-15,0 0-77 0,0 0-88 16,0 0-98-16,0 0-40 0,0 0-96 15,10-24-52-15,-19 33-51 0,-9 6 161 16,-7 4 25-16,-2 3-58 0,-6 4-18 16,0-1-48-16,-1 2-38 0,4-2 17 15,1-4 90-15,6 0 82 0,1-3 13 16,5-4-19-16,6-2-6 0,3-3-7 16,3-2 13-16,3-4-10 0,2 0 42 15,0-1 71-15,10 2 86 0,9 0 22 16,7 0-20-16,10 0-14 0,6-1-21 0,4 0-23 15,3 0-26-15,0-2-25 0,-3 1-18 16,-2-1-20-16,-3-1-9 0,1 0 13 16,-3 0-16-16,0 0-61 0,-5 0-131 15,-2-1-86-15,-6-2-108 0,-6 0-202 16,-7 2-522-16</inkml:trace>
  <inkml:trace contextRef="#ctx0" brushRef="#br0" timeOffset="8026.5">12196 1960 1056 0,'0'0'1640'0,"0"0"-954"0,0 0-123 16,0 0-129-16,0 0-119 0,0 0-124 15,0 0-87-15,0 0-56 0,0 0-48 16,0 0-55-16,0 0 3 0,7 28 52 0,-4-12 27 16,3 2-24-16,-2 1-3 0,2 0 1 15,0 3-1-15,0 0-37 0,3 0-83 16,-1 0-83-16,-1 3-110 0,0-2-129 15,-2 0-250-15,0-7-414 0,-5 6-942 0</inkml:trace>
  <inkml:trace contextRef="#ctx0" brushRef="#br0" timeOffset="10329.29">12662 1602 871 0,'0'0'1551'16,"0"0"-898"-16,0 0-286 0,0 0 63 15,0 0-69-15,0 0-60 0,0 0-113 16,0 0-80-16,0 0-29 0,0 0-30 0,0 0-49 15,12-29-40-15,-12 29-18 16,0 1-31-16,0 4-37 0,0 1-34 0,0 5 5 16,5 6 155-16,2 1 12 0,0 3-9 15,1 4 13-15,0-1-1 0,-2 2-15 16,0 0-8-16,-1-2 8 0,1 1 0 16,-2-1 0-16,1-1-3 0,-2 1-16 15,-1-3 19-15,1 0 16 0,0-2-16 16,0-2 0-16,-1-4-45 0,-2-1-23 0,1-5-35 15,1-2-17-15,-2-2-56 0,0-3 6 16,0 0 21-16,0 0 86 0,-2 0 44 16,-2-3-7-16,-5 1-15 0,0-3-90 15,-5 0-330-15,-2-3-358 0,2 3-491 16</inkml:trace>
  <inkml:trace contextRef="#ctx0" brushRef="#br0" timeOffset="10461.09">12524 1898 760 0,'0'0'830'16,"0"0"-180"-16,0 0-121 0,0 0-10 0,0 0-84 15,0 0-124-15,0 0-116 0,0 0-195 16,0 0-37-16,88-71-29 0,-37 53-13 16,12 0 1-16,8 2-17 0,-1 1-81 15,1 6-163-15,-3 0-48 0,-3 4-132 0,-18 2-295 16,17 0-696-16</inkml:trace>
  <inkml:trace contextRef="#ctx0" brushRef="#br0" timeOffset="11614.2">13523 1494 155 0,'0'0'317'0,"0"0"12"16,0 0-29-16,0 0 12 0,0 0-16 16,0 0-26-16,0 0 15 0,0 0-32 15,0 0-31-15,0 0-22 0,0-17-14 16,0 17-33-16,0 0-26 0,0 0-9 0,0 0-20 16,0 0-16-16,0 0-16 0,0 0-6 15,0 0-12-15,0 0-20 0,0 0-25 16,0 0 0-16,0 1-3 0,0 1-22 15,0-1-25-15,0 5-19 0,2 0-32 16,-1 3 98-16,4 5 13 0,-2 4 25 16,2 3 2-16,-1 1-8 0,1 0-12 15,-1 2-20-15,-1-2-1 0,0 1 1 0,3 0 1 16,-1-2-1-16,0 1-19 0,-1-2 19 16,-1-1 13-16,-2 1-10 0,2-1-3 15,-3-2 0-15,0-2-18 0,2 1-23 16,-2-5-6-16,0 1-7 0,0-4 10 15,0-1-32-15,0-3 9 0,0-1 10 16,0-2 22-16,0-1 12 0,0 0 23 16,0 0 27-16,0 0-8 0,0-1 6 0,0-2 7 15,0 0-29-15,-2-2-3 16,2 0-155-16,-1-3-2 0,1 2-13 0,0-3-16 16,0 1-40-16,0-1-84 0,0 1-89 15,4-3-157-15,1 5-119 0,-11 88 47 0</inkml:trace>
  <inkml:trace contextRef="#ctx0" brushRef="#br0" timeOffset="12501.32">14061 1513 1039 0,'0'0'674'0,"0"0"-113"16,0 0-115-16,0 0-80 0,0 0-37 16,0 0-72-16,0 0-49 0,0 0-55 15,53-65 1-15,-53 63-13 0,0 2-36 0,0 0-34 16,-3 0-71-16,-1 0-9 0,-3 5-44 15,-2-3-27-15,-7 5-7 0,-7 3 65 16,-7 4 9-16,-5 4 13 0,-1 1-2 16,-3 2-13-16,3 0-10 0,1 1-13 0,4-1-8 15,1-1-1-15,4-1 8 16,1-1-14-16,2-3-7 0,3-1-6 0,6-2 32 16,2-3 15-16,7-3-7 0,2-3-2 15,1-1 0-15,2 1 9 0,0-3 6 16,0 0 13-16,0 1 35 0,2 1-8 15,2-1-26-15,3 2 27 0,2-1 19 16,4 2 13-16,4 0 2 0,7 0-5 16,4 0-10-16,3-2-18 0,3 2-16 15,0-2-11-15,-1 1-2 0,1 0 0 0,-4 1-67 16,-1-2-18-16,-3 1-63 0,-6-2-289 16,0 1 300-16,-3 1-186 0,-4 1-106 15,-4 0-115-15,2 1-179 0,-5-1-395 16</inkml:trace>
  <inkml:trace contextRef="#ctx0" brushRef="#br0" timeOffset="12860.41">14101 1814 1467 0,'0'0'1217'0,"0"0"-773"0,0 0-11 0,0 0-77 15,0 0-95-15,0 0-99 0,0 0-60 0,0 0-37 16,92-47-9-16,-63 46-10 0,1 1-3 15,-1 0-43-15,-3 1-9 0,-4 7-34 16,-5 1-3-16,-4 2-1 0,-1 3 16 16,-5 2 7-16,-4 1 2 0,-3 2 22 15,-2 3 1-15,-9 0 21 0,-5 3-4 16,-6 2 1-16,-1 2-7 0,-4-1-3 16,-2 0-9-16,3-2-49 0,3-3 9 15,6-5 27-15,1-2 10 0,7-4 1 16,3-6-10-16,1-1 10 0,5-4-8 15,0-1 10-15,0 0 34 0,0 0 19 16,4 0 0-16,0-1-10 0,5-4-43 0,8-1-19 16,7-4 17-16,7-1-19 15,11-3-47-15,4-2-47 0,6 2-31 0,3-3-40 16,0 2-37-16,1-1-93 0,0 2-96 16,-3-1-58-16,-2 0-122 0,-13 3-513 15</inkml:trace>
  <inkml:trace contextRef="#ctx0" brushRef="#br0" timeOffset="13246.31">15185 1080 1957 0,'0'0'738'0,"0"0"-256"0,0 0-8 15,0 0-36-15,0 0-96 0,0 0-120 16,0 0-77-16,0 0-59 0,0 0-46 16,0 0-40-16,0 0-52 0,-66 4-47 15,55 15 56-15,-6 8 16 0,-3 7 8 16,0 8 18-16,-2 4-11 0,2 4 12 15,3 3 15-15,1 0 13 0,4-1 21 16,7 0-31-16,2-1 19 0,3 1-37 16,3-3 13-16,8-1-13 0,6-2 49 15,5-2-36-15,4-3-13 0,6-3-34 16,3-2-9-16,5-2-15 0,0-4-96 16,2-4-38-16,0-1-75 0,-2-4-95 15,-4-2-91-15,0-2-98 0,-3-4-141 16,-10-3-355-16</inkml:trace>
  <inkml:trace contextRef="#ctx0" brushRef="#br0" timeOffset="13697.4">15874 1179 1423 0,'0'0'751'15,"0"0"-321"-15,0 0-76 0,0 0 11 0,0 0-20 16,0 0-42-16,0 0-37 0,0 0-55 16,0 0-78-16,0 0-96 0,0 0-37 15,-43-25-80-15,43 35-96 0,0 7 86 16,1 8 90-16,2 6 74 0,4 2-40 16,-1 2 7-16,1-1 24 0,0-1-10 15,-2-5-36-15,1-1-1 0,-4-2-16 16,2-3 1-16,-2-2 12 0,-1-2-15 15,-1-2-28-15,0-2-34 0,0-3-31 16,0-3-43-16,-1-2-39 0,-1-2-39 16,1-1-54-16,-3 0-46 0,4-3-54 0,-1 1-74 15,-2-1-82-15,0 0-120 0,0 0-398 16</inkml:trace>
  <inkml:trace contextRef="#ctx0" brushRef="#br0" timeOffset="13961.23">15829 1434 802 0,'0'0'988'0,"0"0"-460"0,0 0-18 0,0 0-39 16,0 0-90-16,27-66-101 0,-10 53-91 16,7 0-77-16,5 2-37 0,7-1-4 15,2 5-6-15,4 0 9 0,-3 5-3 16,-4 2-37-16,-5 0-34 0,-7 5-23 16,-6 1-24-16,-5 1-14 0,-2 2 20 15,-5-2 10-15,0 2-6 0,-3-1 9 0,-2 0 16 16,0 2 12-16,-3-1 0 0,-9 1 43 15,-1 1-2-15,-7 1-1 0,-3-2-6 16,-6 2-34-16,2 0-16 0,-4-1-95 16,1 1-54-16,1-2-57 0,1 1-68 15,0-2-164-15,-2 0-168 0,10-3-540 16,-10 2-321-16</inkml:trace>
  <inkml:trace contextRef="#ctx0" brushRef="#br0" timeOffset="14253.16">15468 1717 1592 0,'0'0'701'0,"0"0"-261"0,0 0-103 16,0 0-132-16,0 0-91 0,0 0-15 16,0 0 2-16,0 0 79 0,0 0 50 15,113 0-17-15,-55-7-91 0,11 0-63 16,12-1-25-16,4 0-9 0,11 1 27 15,4-3-24-15,2 2-3 0,-1-2-10 16,0 2-12-16,-8-2-3 0,-5 4 0 16,-10-1 2-16,-13 2-2 0,-12 2-1 15,-11-1 1-15,-13 1-18 0,-10 2-32 16,-9-1-5-16,-6 1-4 0,-4 1-13 16,0 0-43-16,0 0-76 0,-4 0-92 0,-3 1-174 15,-10 7 21-15,-7 2 110 0,-13 3-195 16,5-1-603-16</inkml:trace>
  <inkml:trace contextRef="#ctx0" brushRef="#br0" timeOffset="15345.31">15384 2446 1838 0,'0'0'729'0,"0"0"-320"16,0 0-153-16,0 0-141 0,0 0-115 16,0 0-32-16,0 0-38 0,0 0 44 15,0 0 26-15,0 0 39 0,0 0 5 16,50 23 17-16,-35-22 9 0,-4 0 19 15,1-1 44-15,-2 0 24 0,1-1 4 0,0-5 21 16,4-1-1-16,1-4-57 0,4-1-50 16,2-5-25-16,2-2-18 0,-2-5 9 15,3-2 10-15,-2-5-23 0,-4-2-8 16,-1 0 33-16,-5-2 6 16,-1-1 7-16,-7 1-50 0,-2 3-15 15,-3 3-1-15,0 4 1 0,-4 3 33 0,-3 3 13 16,-2 2 6-16,3 3 6 0,-1 0-15 15,3 3-13-15,-1-3-5 0,4 0-1 16,1 1-6-16,0 0-15 0,0 1-3 16,4-1 0-16,2 1-4 0,1 2-17 0,5 2 0 15,-1-1-10-15,3 2-11 0,3 0 2 16,3 3-15-16,3 2 6 0,4-1 12 16,2 3 7-16,-1 0-1 0,-6 0-79 15,-4 5-38-15,-2 2-37 0,-8 2-60 0,-3 2-72 16,-5-1-46-16,0 5 45 0,-12 1 52 15,-8 1 47-15,-5 4-52 0,-8-1-30 16,0 2-33-16,-1 2-53 0,-1-3 55 16,5 1 97-16,2-1 235 0,1-3 26 15,5-2 163-15,2-2 124 0,3-2-11 16,5-3-16-16,4-2 6 0,5-5-56 16,3 0-52-16,0-2-7 0,1 0 35 15,5 0-1-15,4 0-91 0,9 0-46 16,7-4 30-16,8 0-47 0,7 0-38 15,2-1-19-15,0 0 0 0,-1-1-17 16,-2 1-59-16,-2 2-38 0,-1 0-19 16,-5 1 21-16,-2-1 26 0,-5 3-23 0,-8-2 22 15,-3 2 52-15,-8 0 19 0,-3 0 16 16,-3 0 38-16,0 0 1 0,0 0 25 16,0 0 77-16,0 0 41 0,0 0-14 15,-3 0-35-15,2 3-51 0,-4 0-22 0,-3 2-19 16,-5 1 6-16,-2 3 3 0,0 1-12 15,0 2-13-15,1 0-9 0,2 1-16 16,3-1-20-16,0 1 1 0,3 0-40 16,0 0 59-16,2 0 20 0,2-1-20 15,2 0-15-15,0 0-17 0,3 0-2 16,6 1 2-16,3-2 18 0,5 1 14 16,1-1 25-16,1-2 0 0,4-1 3 0,0 0-12 15,4-6-16-15,-5-2 0 0,3 0-63 16,-1-1-35-16,-2-7-18 0,-3-2-14 15,-1-2-13-15,-2-2-17 0,1-2-16 16,-4-2 41-16,3-2 26 0,-1 2 57 16,0-4 52-16,-3 3 38 0,-1 1 116 15,-3 0 87-15,-4 2 65 0,0 3 10 0,-4 3-39 16,0 4-21-16,0 2 13 0,0 2-35 16,0 2-62-16,0 0-102 0,0 0-70 15,0 0-27-15,2 2-28 0,-2 3-25 16,1 2-27-16,-1 1 107 0,0 5 1 15,0 3 20-15,2 1 7 0,-1 1-26 0,2 0 13 16,1 0-14-16,0-2 0 0,2 0-1 16,-3-2-15-16,2-1-43 0,-2-3-59 15,-2-1-31-15,2-2-54 0,-2-1-89 16,-1-2-128-16,0-1-71 0,0-2-121 16,4-1-196-16,-1-1-299 0</inkml:trace>
  <inkml:trace contextRef="#ctx0" brushRef="#br0" timeOffset="15605.2">16574 2120 1368 0,'0'0'627'0,"0"0"-67"0,0 0-51 16,0 0-56-16,0 0-106 0,0 0-92 15,0 0-53-15,0 0-53 0,0 0-81 16,0 0-68-16,-31-36-34 0,19 43 19 16,-2 1 15-16,3 1 0 0,6 0-13 15,2 0-24-15,3 2 0 0,0 0 21 0,3 3 16 16,5-1 22-16,3 3-3 0,3-4-1 15,0 0-5-15,5 0-1 0,5-2 1 16,2-2-11-16,5-3 0 0,3-3 10 16,4-1-12-16,2-1-53 15,2 0-43-15,-2-6-28 0,-2 0-7 0,-4-3-42 16,-3 0-76-16,-7-3-100 0,-2-1-64 16,-3-4-123-16,-7 6-288 0,7-15-727 15</inkml:trace>
  <inkml:trace contextRef="#ctx0" brushRef="#br0" timeOffset="15995.49">17233 1107 1403 0,'0'0'1060'0,"0"0"-612"0,0 0 3 16,0 0-74-16,0 0-135 0,0 0-103 15,0 0-67-15,0 0-51 0,0 0-21 16,78-27-53-16,-54 38 4 0,3 7 5 16,2 6 24-16,0 2 14 0,0 7 6 0,-4 3 38 15,-1 0-35-15,-4 3-2 0,-2 3 3 16,-3-2 8-16,0 2 1 0,-2 1 5 15,-2 1-15-15,-2 4 1 16,-1 3 27-16,-8 3-13 0,0 3 26 0,-14 4 28 16,-6-1-20-16,-6 3 10 0,-3-6-18 15,-3-3-19-15,2-3-25 0,-2-8 0 16,2-1 2-16,0-6 1 0,-2-3-3 16,0-2-90-16,-2-4-25 0,-3-4-78 0,2-5-91 15,0-5-118-15,8-5-364 0,-9-8-1121 16</inkml:trace>
  <inkml:trace contextRef="#ctx0" brushRef="#br0" timeOffset="18488.22">22667 3305 1552 0,'0'0'679'16,"0"0"-239"-16,0 0-103 0,0 0 34 16,0 0-48-16,0 0-71 0,0 0-104 0,0 0-145 15,0 0-3-15,0 0-85 0,-13-22-16 16,4 33-40-16,-5 5 141 0,-7 9 9 16,-6 4 7-16,-7 7-16 0,0 6-2 15,-2 0-45-15,2 1 28 0,3 0 16 16,3 1 3-16,2 2-1 0,2 1 1 15,5 2 31-15,3 0 13 0,3-2-41 16,4 0-3-16,6-5-37 0,3-1-39 0,9-2 54 16,9-3 9-16,8-1 0 15,7-6 26-15,6-1-13 0,5 0 13 0,3-5-13 16,2-3-37-16,-2-2-74 0,-2-5-128 16,-5-4-113-16,-4-3 111 0,2-6-169 15,-14 0-272-15,16-18-656 0</inkml:trace>
  <inkml:trace contextRef="#ctx0" brushRef="#br0" timeOffset="18745.64">22647 3766 33 0,'0'0'2278'0,"0"0"-1897"0,0 0-143 15,0 0 89-15,0 0-19 0,0 0-115 16,0 0-61-16,0 0-66 0,0 0-66 16,100-57-44-16,-53 46 44 0,9-1 19 15,3-2-6-15,2 1 5 0,-3-1-18 16,-5 0 0-16,0 1-113 0,-7 1-38 16,-4 2-33-16,-9 1-150 0,-5 3-96 15,-10-1-74-15,-9 2-188 0,-9 0-729 0</inkml:trace>
  <inkml:trace contextRef="#ctx0" brushRef="#br0" timeOffset="18972.75">23033 3604 676 0,'0'0'1526'0,"0"0"-1016"0,0 0-156 0,0 0-70 0,0 0-154 16,0 0-130-16,0 0-25 0,0 0-150 15,0 0 175-15,0 0 3 0,12 78 90 16,-7-53-62-16,1-1-5 0,2 3-23 15,0 2 45-15,-2-1-23 0,3-1 13 16,-2 0-25-16,-1 0 9 0,-2-1 19 16,1-2-41-16,1 1-13 0,-3-5-88 15,2-1-64-15,-1-2-62 0,3-1-123 16,2-6-60-16,5-1-242 0,-2-5-500 16</inkml:trace>
  <inkml:trace contextRef="#ctx0" brushRef="#br0" timeOffset="19337.54">23551 3821 2070 0,'0'0'392'0,"0"0"-354"0,0 0 56 15,-111-22 122-15,68 21-65 0,0 1-39 16,4 0-48-16,7 1-19 0,7 5-45 16,6-1-32-16,7 2-16 0,4 0-13 15,3 2-16-15,2-3-29 0,1 3 68 16,2 2 34-16,2 0 3 0,6 1 1 15,3-1 23-15,6 1 3 0,4 0 35 16,1-4-20-16,5 0-2 0,2-3-10 16,0-2 16-16,1-3 6 0,-1 0-19 15,0-5 6-15,-5-1 32 0,-2-4 10 16,-5 2-19-16,-1-5 21 0,-3 1 39 16,-3-2 40-16,-1 0 9 0,-1 0-3 15,-2 2-46-15,-4 3-9 0,-1 2 21 16,1 5 12-16,-2 2-37 0,0 0-95 0,0 0-13 15,1 0-62-15,1 0-43 0,1 1-46 16,-1 4-29-16,7 1 80 0,-2 2 59 16,3 2-38-16,4-2-75 0,-3 3-82 0,0-4-82 15,-1 1-82-15,0-3-145 0,-4-2-259 16,6-3-653-16</inkml:trace>
  <inkml:trace contextRef="#ctx0" brushRef="#br0" timeOffset="19747.41">23796 3577 1714 0,'0'0'784'0,"0"0"-378"16,0 0-25-16,0 0 95 0,0-66-86 0,0 61-98 15,0 1-57-15,3 4-51 0,-2 0-112 16,2 0-72-16,-2 3-98 0,2 2-99 16,3 5-44-16,2 4 185 0,1 4 55 15,2 4 1-15,-1 2 0 0,-2 0 0 16,-1 0 0-16,-2 2 25 0,-2 0-22 15,-2-2-3-15,-1 0-87 0,0-2-10 16,0 1-41-16,0-4-113 0,-3-2 1 16,0-5-14-16,0-3-1 0,2-4 56 0,0-2 183 15,1-3 26-15,0 0 276 0,0-6 53 16,1-5-237-16,5-5 13 0,3-4 18 16,8-3 7-16,6 0 45 0,8 1-36 15,8 1-67-15,6 7-10 0,3 3 34 16,-2 3-15-16,-2 5-35 0,-5 3-21 15,-7 2-25-15,-7 7-11 0,-11 2-57 16,-3 2-19-16,-8 4 49 0,-3 1 38 0,-1 1 34 16,-13 2-16-16,-5 0 4 0,-9 0 15 15,-5 1-9-15,-4-1-28 0,-5-2-71 16,2-4-35-16,4-3-53 0,2-4-39 16,11-3-47-16,5-4-66 0,6-1-86 15,6 0-137-15,3-8-222 0,2 2-536 16</inkml:trace>
  <inkml:trace contextRef="#ctx0" brushRef="#br0" timeOffset="19948.14">24408 3507 2103 0,'0'0'702'0,"0"0"-183"0,0 0-3 16,0 0-152-16,0 0-193 0,0 0-134 0,0 0-37 15,0 0-87-15,0 0-3 0,0 0 90 16,13 49 13-16,-13-27-12 0,3 4-2 15,-1 2 2-15,2 0 10 0,0 3-1 16,5-1 11-16,-2-2-42 0,3 1-36 16,-1-2-156-16,-2-2-67 0,-1-2-164 15,-2-2-282-15,-1-7-649 0</inkml:trace>
  <inkml:trace contextRef="#ctx0" brushRef="#br0" timeOffset="20243.45">24686 3828 1467 0,'0'0'533'16,"0"0"-264"-16,0 0 51 0,0 0-50 0,0 0-90 16,75-65-71-16,-49 52-20 0,2 0-41 15,0-2-46-15,-3 2 34 0,-3 3 27 16,-8 1 55-16,-7 4 69 0,-5 1-1 16,-2 0-61-16,-2 0-125 0,-5 1-3 15,-6-1-54-15,-3 2-24 0,-5 2-1 16,-5 0-3-16,-4 7 39 0,-4 4 44 15,0 3 4-15,3 3 14 0,6 0 16 16,9-1-32-16,1 0-19 0,9 1-6 16,6-3 9-16,0 2-3 0,6-4 3 15,9 1 16-15,1-1 47 0,7-1 10 16,5-3 22-16,7 0-16 0,3-4 6 16,5-3-34-16,-2-1-35 0,4 0-167 15,3-4-146-15,-3-4-204 0,-11 5-222 0,12-9-670 16</inkml:trace>
  <inkml:trace contextRef="#ctx0" brushRef="#br0" timeOffset="20634.46">25664 3363 2801 0,'0'0'548'15,"0"0"-208"-15,0 0 53 0,0 0-246 16,0 0-147-16,0 0 0 0,0 0-53 0,0 0 7 16,0 0 46-16,0 0 16 0,-47 76-4 15,39-49-12-15,-1 1 22 0,3 2-19 16,6-1-2-16,0 2-1 0,2 1-3 16,5-2-12-16,6 0 15 0,-1-2 18 15,3-1-18-15,3-3-9 0,0-4 9 16,1-2-12-16,1-4-14 0,0-4 26 15,-1-4 46-15,1-4 20 0,0-2 18 16,-1-4 24-16,0-5-9 0,-3-5-16 0,1-3-5 16,-4-1-45-16,-4-2-31 0,-3-1 69 15,-6 1-16-15,0-1-55 0,-12 2-18 16,-1 3-44-16,-5 1-51 0,-1 3-32 16,-1 5 27-16,1 2 41 0,1 4-57 15,5 1-105-15,1 1-111 0,1 6-98 16,5 1-34-16,0 0-81 0,4-1-158 15,2-2-341-15</inkml:trace>
  <inkml:trace contextRef="#ctx0" brushRef="#br0" timeOffset="20923.32">26151 3623 108 0,'0'0'2043'0,"0"0"-1471"16,0 0-36-16,0 0 41 0,0 0-191 0,0 0-116 15,0 0-60-15,0 0-94 16,0 0-107-16,0 0-9 0,17-19-79 0,-17 20-75 15,0 1-32-15,4 4 3 0,4 0 86 16,0 2 97-16,9 1 56 0,3 1 7 16,4-1-4-16,3-2-3 0,3-1-1 15,-2-3-11-15,-2-3 11 0,-6 0-2 16,-6-4 18-16,-3-3 83 0,-5 0 36 16,-1-5-1-16,-4-2-64 0,-1-3-67 15,-1-1-58-15,-10-3-25 0,-3 1-32 0,-4 2 2 16,-1 4-12-16,-1 4-19 15,0 2-106-15,4 5-73 0,1 3-153 0,5 3-171 16,3 6-94-16,5 4-46 0,2 1 89 16,11 1 64-16,1-3-181 0</inkml:trace>
  <inkml:trace contextRef="#ctx0" brushRef="#br0" timeOffset="21052.07">26528 3690 430 0,'0'0'809'0,"0"0"-308"0,0 0-14 0,0 0-45 15,88 53-236-15,-78-40-10 0,-4-2-23 16,-2 3-52-16,-4 2-86 0,0-1 0 15,-3 5 9-15,-5-1 23 0,-5-1-67 16,-2 1 0-16,0 0-328 0,0-2-179 16,2-4-707-16</inkml:trace>
  <inkml:trace contextRef="#ctx0" brushRef="#br0" timeOffset="21545.53">27582 3324 2433 0,'0'0'981'0,"0"0"-649"0,0 0 62 0,0 0 22 16,0 0-118-16,0 0-120 0,0 0-81 16,0 0-94-16,0 0-3 0,0 0-55 15,0 0-61-15,-7 4-68 0,15 16 169 16,-1 5 15-16,4 8 68 0,3 0-32 16,-3 2-23-16,4 0 20 0,-2-3-33 15,-1-3 0-15,-3 0 15 0,2-5-15 0,-4 1-31 16,-1-2-24-16,1-3 33 0,-2 1-70 15,-2-3-53-15,-3-2-90 0,0-1-197 16,-1-3-191-16,-8-5-51 0,1-2-152 16,-8-5-679-16</inkml:trace>
  <inkml:trace contextRef="#ctx0" brushRef="#br0" timeOffset="21781.81">27356 3466 1744 0,'0'0'607'0,"-18"-67"-255"16,17 37 46-16,1-5 77 0,5-1-41 15,9 1-142-15,9 5-57 0,2 4-84 16,6 4-52-16,3 4-35 0,2 4-12 16,3 4-18-16,4 4-21 0,4 4-13 0,2 2-31 15,-5 3 1-15,-1 7-10 16,-6 4-18-16,-6 2-28 0,-8 2 36 0,-7 1 26 16,-7 3-44-16,-6 0-37 15,-7 5 2-15,-15 5 60 0,-12 3 27 0,-8 1-117 16,-10 0 23-16,1-1-117 0,4-4-73 15,5-3-172-15,9-4-195 0,11-7-485 16</inkml:trace>
  <inkml:trace contextRef="#ctx0" brushRef="#br0" timeOffset="22307.2">28314 3510 2277 0,'0'0'649'0,"0"0"-214"0,0 0 5 16,0 0-153-16,0 0-231 0,-77-72-56 0,41 63-41 16,-4 4 4-16,0 5-5 0,2 0 11 15,5 7-1-15,7 6-12 0,5 3-9 16,8 2-13-16,1 0 9 0,6 0-28 16,6-3-58-16,0 2 51 0,5 0 60 15,8-2 23-15,1 0 9 0,8-1 22 16,2 1 23-16,3-2-7 0,1-2-6 15,-2-3-4-15,-2-3-15 0,-2-4-13 16,-5-1 101-16,1-4 60 0,-3-4-51 16,1-4 9-16,-2-1 51 0,-2 0 50 15,0-1-10-15,1-1 8 0,-5-1-31 0,3 1-41 16,-2 2-12-16,-3 3-43 16,-1 2-12-16,-2 4-6 0,-2 3-30 0,-1 1-43 15,0 0-64-15,0 0-36 0,0 7-70 16,1 6-28-16,1 5 172 0,-1 5 24 15,2 7 1-15,0 2 1 0,1 5 12 16,-1 1-9-16,-1 0 31 0,-2 0-19 16,0-2-15-16,0-3 0 0,-6-2-36 15,-4-2 11-15,-3-4 4 0,-1-1-25 0,-5-5 45 16,-1-2 0-16,-3-6-20 0,-1-2 21 16,1-4 16-16,0-5 24 0,3 0 12 15,3-7 15-15,0-6-16 0,5-8-51 16,0-3-3-16,5-5-42 0,4-3-32 15,3-3-60-15,15 1-47 0,11-1-75 16,10 4-95-16,10 0-81 0,9 2-12 16,5 0-186-16,4 1-147 0,-16 7-265 15</inkml:trace>
  <inkml:trace contextRef="#ctx0" brushRef="#br0" timeOffset="22618.24">29140 3105 2370 0,'0'0'535'16,"0"0"-128"-16,0 0 134 0,0 0-99 16,0 0-104-16,0 0-62 0,0 0-86 15,0 0-169-15,0 0-21 0,0 0-110 16,0 0-61-16,-26-34-57 0,21 48 139 15,0 6 55-15,0 2-7 0,2 6 29 0,0 2 24 16,3 1 10-16,3 3 49 0,5-1 0 16,3 1-43-16,4-2-6 0,1-1-4 15,2-2-15-15,4 1-3 0,4-3-2 16,0-2 1-16,4-2-64 0,3-5-40 16,-1-5-50-16,-3-7-75 0,-3-4-132 0,-6-2-200 15,-4-1-168-15,-4-4-710 16</inkml:trace>
  <inkml:trace contextRef="#ctx0" brushRef="#br0" timeOffset="23168.18">29158 3160 2183 0,'0'0'543'0,"0"0"-170"16,0 0 108-16,0 0-34 0,0 0-109 15,0 0-32-15,0 0-76 0,0 0-89 16,0 0-71-16,0 0-61 0,11-15-9 15,-9 18-55-15,1 2-67 0,2 4-71 16,5 6 11-16,1 6 182 0,6 6-6 0,-1 3 18 16,2 2-3-16,-4 2 19 0,0-2-27 15,-1-1 36-15,-4-1 31 0,3 0-40 16,-7-3-10-16,1-4-18 0,-1-2 0 16,1-4 0-16,-3-3 12 0,0-3-12 15,0 0-61-15,-1-5-19 0,1 1 6 16,-3-5-25-16,0 1-16 0,0-3-31 15,0 0-8-15,0 0 13 0,0-4 15 0,3-1-54 16,5-3-74-16,4-2-542 0,-4 1-697 16</inkml:trace>
  <inkml:trace contextRef="#ctx0" brushRef="#br0" timeOffset="23583.66">29517 3193 919 0,'0'0'1302'0,"0"0"-836"16,0 0-20-16,0 0 44 0,0 0-125 15,0 0-89-15,0 0-34 0,0 0-66 16,0 0-78-16,0 0-98 0,0 0-9 16,65-28-43-16,-39 23 0 0,4-2 5 0,2 3 23 15,-3-1 8-15,-3 2 14 16,-5-1-1-16,-3-1-40 0,-2 3 0 0,-3-2-38 15,-2 2 35-15,-2-1 25 0,-3 1 21 16,-4 0 3-16,1-1 31 0,-3 3 13 16,0 0 5-16,0 0 22 0,0 0-52 15,0 0-22-15,0 0-28 0,0 0-6 16,0 5-9-16,-1 0-25 0,-1 3-62 16,1 7 130-16,0 1 9 0,1 4 68 15,-2 2-55-15,2 1-20 0,0 0 20 16,0 1-7-16,0 1 10 0,4-1-9 0,1 1-1 15,2-3 19-15,-1-2-6 0,-1 0-16 16,0-4-12-16,-2-1-21 0,-2-4-60 16,-1-3-58-16,0-1-73 0,-1-1-182 15,-8-2-118-15,-3-3-72 0,0 0-129 16,-10-1-993-16</inkml:trace>
  <inkml:trace contextRef="#ctx0" brushRef="#br0" timeOffset="23726.73">29650 3406 1657 0,'0'0'656'0,"0"0"-217"0,0 0-31 16,0 0-83-16,0 0-91 0,0 0-76 16,101-57-80-16,-62 49-50 0,5 2-28 15,3 1-2-15,-2 0-1 0,-3 2-31 16,-1-1-117-16,-5 2-109 0,-5-4-84 16,-4 1-159-16,-7-2-222 0,-6 1-513 15</inkml:trace>
  <inkml:trace contextRef="#ctx0" brushRef="#br0" timeOffset="23949.2">30190 3198 1805 0,'0'0'651'0,"0"0"-139"16,0 0-4-16,0 0-69 0,0 0-103 15,0 0-57-15,0 0-36 0,0 0-114 16,0 0-101-16,0 0-28 0,0 0-89 16,0-7-86-16,0 15-54 0,3 7 121 15,4 4 108-15,-1 4 37 0,0 2-13 16,0 0-24-16,0 0 0 0,0-2 0 15,-1-1 14-15,-1-2 2 0,-1-2-16 16,2-1-28-16,-4 0-13 0,2-5-5 16,-2-1-82-16,2-3-111 0,-1-2-25 15,2-2-85-15,-3-4-55 0,1 0-89 16,-2-1-64-16,1-4-35 0</inkml:trace>
  <inkml:trace contextRef="#ctx0" brushRef="#br0" timeOffset="24259.17">30421 2781 1967 0,'0'0'554'0,"0"0"-193"16,0 0 81-16,0 0-122 0,0 0-194 15,88-14-81-15,-60 24-14 0,6 7-15 16,2 5-16-16,3 4-2 0,1 5 0 0,0 6-20 15,-1 3 22-15,-6 2 27 0,-2 5-2 16,-2 1-12-16,-5 2 2 0,-4 4 42 16,-3 0-1-16,-8 0 31 0,-7-1-87 15,-2-3-16-15,-13-2 16 0,-7-1 0 16,-8-2 41-16,-2-3 15 0,-5-3 3 16,2-4-34-16,-2-3-25 0,4-2-106 15,1-5-33-15,1-2-102 0,1-2-57 0,3-4 25 16,4-2-115-16,2-3-138 15,6-6-273-15,-2-3-615 0</inkml:trace>
  <inkml:trace contextRef="#ctx0" brushRef="#br0" timeOffset="32644.24">8681 6443 1402 0,'0'0'672'15,"0"0"-157"-15,0 0-55 0,0 0-14 16,0 0-120-16,0 0-144 0,0 0-84 0,0 0-45 15,0 0-53-15,0-5-15 0,1 12-45 16,1 4-44-16,1 7 104 0,0 7 34 16,1 3 1-16,1 2 16 0,0 1-4 15,1-1-47-15,-2 1-5 0,2 1 5 16,-3 2 46-16,3-3-5 0,-1 1-13 16,-2-3-26-16,1 1 1 0,2-3 19 15,-3-1 3-15,3-2-9 0,-3-4-16 16,2-4-3-16,1-2-19 0,-4-4-9 15,1-4-9-15,-3-5-1 0,0 0 41 16,0-1 31-16,0 0 85 0,0-3 36 16,-5-5 94-16,-5-5-154 0,-1-2-76 15,-8-6-16-15,-1-2-47 0,-6-3 45 0,-4 0-14 16,-2 2-11-16,0 5-4 0,-1 2 9 16,1 5 20-16,-1 5-1 0,-2 3-21 15,2 4 8-15,-4 0-2 0,4 7 2 0,1 4 15 16,3 0-11-16,4 3-1 0,4 2-11 15,1 1-10-15,5 1-3 0,4 0 15 16,1 0 4-16,9 0-26 0,1 0-15 16,1 0 19-16,9 0 37 0,6-2-13 15,3 2 16-15,8-2 17 0,-1-2 8 16,4 1 3-16,2-6-10 0,1 1 1 16,-1-4-1-16,1-4 7 0,4-2-25 15,-1 0-53-15,2-6-27 0,4-1-51 16,-2-6-29-16,-1 0-82 0,-3-2-88 0,-3 0-139 15,-4-2-195-15,-7 5-161 0,3-13-594 16</inkml:trace>
  <inkml:trace contextRef="#ctx0" brushRef="#br0" timeOffset="32893.25">9053 6259 2496 0,'0'0'742'15,"0"0"-309"-15,0 0 33 0,0 0-63 16,0 0-129-16,0 0-136 0,0 0-138 16,0 0-40-16,0 0-79 0,0 0-47 15,0 0 141-15,-3 31 25 0,9-14 55 16,1 2-42-16,-1 2 15 0,1-2-28 16,0 1-12-16,-1 3 12 0,3 0 0 15,2 1-3-15,-1 3-89 0,0 0-63 0,3 3 0 16,0-2-90-16,3-1-211 15,3-1-134-15,-2-8-530 0,16 4-735 0</inkml:trace>
  <inkml:trace contextRef="#ctx0" brushRef="#br0" timeOffset="33089.31">9452 6764 2028 0,'0'0'750'0,"0"0"-170"0,0 0-84 16,0 0-128-16,0 0-80 0,0 0-57 15,0 0-65-15,0 0-34 0,0 0-77 16,0 0-55-16,83-26-34 0,-54 16 13 16,-1 2-7-16,2 2-5 0,-1-1-10 15,-2 3-160-15,-1 0-130 0,-6 3-189 16,-4 1-240-16,-4 0-599 0,-5 0-393 0</inkml:trace>
  <inkml:trace contextRef="#ctx0" brushRef="#br0" timeOffset="33234.94">9507 6972 1845 0,'0'0'412'16,"0"0"-82"-16,0 0 49 0,0 0-68 0,0 0-41 15,0 0-45-15,82-19-131 0,-45 9-69 16,4-2-25-16,1 1-18 0,1-1-98 16,-4 3-191-16,-2 0-176 0,-12 3-554 15,9-2-672-15</inkml:trace>
  <inkml:trace contextRef="#ctx0" brushRef="#br0" timeOffset="34740.14">12105 6421 1354 0,'0'0'789'0,"0"0"-252"0,0 0-129 15,0 0-82-15,0 0-47 0,0 0-56 16,0 0-46-16,0 0-46 0,0 0-56 16,0 0-41-16,-11-7-34 0,9 7-11 15,1 0-20-15,-1 0-12 0,-3 0-4 16,0 1-25-16,-2 3 10 0,-3 2 62 15,-4 1 1-15,0-1 10 0,3 2-11 16,1-2-19-16,6 2-32 0,1-3-21 16,3 3-3-16,0 0 18 0,4 0 19 15,6 4 38-15,3 4 40 0,6-1 39 16,4 3-23-16,6 2-5 0,0-1-4 16,-1-1-12-16,1 0-7 0,-4 0-27 15,-5-1 1-15,-1-1 17 0,-3 1-6 0,-1 0-1 16,-3 1 10-16,1-1-7 0,-6-2-11 15,0-1 11-15,-4-1-14 0,-1-4-1 16,-2 1-2-16,-3-1 2 0,-7-1 12 0,-6-2 22 16,0 1 19-16,-6-3-4 0,-5-3-5 15,-2-1-44-15,-1 0-81 16,-2-1 3-16,1-5-59 0,0-1-74 0,3-1-73 16,3 0-104-16,2 1-164 0,6 0-446 15,1-4-340-15</inkml:trace>
  <inkml:trace contextRef="#ctx0" brushRef="#br0" timeOffset="34932.36">12046 6552 1395 0,'0'0'1253'0,"0"0"-883"0,0 0-41 16,0 0-138-16,87-59-119 0,-56 45-15 15,1-1-57-15,3 2-13 0,-1 0 0 16,-3 3 12-16,-3 2-18 0,0 2-82 15,-1 1-112-15,-1-1-30 0,1 4-43 16,2-2-50-16,1 3-82 0,5 1-163 0,0 0-146 16,-2 0 11-16</inkml:trace>
  <inkml:trace contextRef="#ctx0" brushRef="#br0" timeOffset="35181.31">12660 6433 642 0,'0'0'681'0,"0"0"-92"0,0 0-119 16,0 0-89-16,0 0-76 0,0 0-56 15,-62 72-39-15,53-60-52 0,0-2-41 16,1-1-13-16,4 1-57 0,-1 2-47 15,4-3-1-15,1 2-18 0,4 4 19 16,8-1 11-16,7 0 76 0,7 3 36 16,5-3-60-16,5 0-7 0,6-2-10 0,1-5 1 15,1-2 12-15,-1-2-10 0,-6-3-18 16,-4 0 9-16,-7-5 4 0,-10-2 30 16,-7-2 27-16,-6-2 98 0,-3-3 0 15,-3-4-89-15,-10-4-75 0,-2 0-35 16,-5 0-24-16,-3 0-28 0,-4 4-9 15,2 5-6-15,-1 2-13 0,-2 4-119 0,0 2-96 16,2 5-124-16,2 0-136 16,5 9-81-16,5-1-187 0,6 3-346 0</inkml:trace>
  <inkml:trace contextRef="#ctx0" brushRef="#br0" timeOffset="35745.37">13363 6540 1949 0,'0'0'654'0,"0"0"-284"16,0 0-85-16,0 0-126 0,0 0-102 15,0 0-57-15,0 0 0 0,0 0-60 16,0 0 60-16,0 0 9 0,5 27 52 16,-5-23-17-16,0 0-12 0,0-2-7 15,0-1 0-15,0-1-25 0,0 0-12 0,-2 0-29 16,2 0 41-16,-1 0 44 0,-1-2 70 15,2-3 50-15,-3-3-149 0,3-2-11 16,-3-2 14-16,3-1 17 0,0-5 6 16,3 0 25-16,5-1 9 0,3-1-22 0,2 2-6 15,2 3 43-15,3 2-15 16,2 3-7-16,-1 4-28 0,1 0-40 16,-2 5-1-16,0 1-24 0,1 0-15 0,-1 5-6 15,-1 3 43-15,0-1-13 0,0 4 1 16,-1 1-13-16,0-1 6 0,-4 2 19 15,2 0-6-15,-4 1 9 0,0-3 18 16,-1 0-5-16,-3-1-13 0,-2-3-44 16,-1-1-31-16,-2-1-6 0,1 1-20 15,-2-5 4-15,0-1 12 0,0 0 85 16,0 0 66-16,1 0 92 0,1-4 66 0,1-3 12 16,2-3-144-16,2-4-70 0,4-4 33 15,3 0 7-15,3-1 6 0,3 1-13 16,3 0 6-16,1 5-27 0,1 0-7 15,1 2 4-15,0 4-31 0,-1 2 0 0,-3-1-19 16,-1 6-14-16,-2 0-22 0,-5 2-10 16,-4 4-5-16,0 3 11 0,-2 0 22 15,-3 2 7-15,-2 1 14 0,-1 1 16 16,-2 0-37-16,-2 1-65 0,-8-1-9 16,-2 0-57-16,-5 0-130 0,-3 0-121 15,3 1-204-15,1-5-559 0,-1 2-531 16</inkml:trace>
  <inkml:trace contextRef="#ctx0" brushRef="#br0" timeOffset="36284.28">14146 6384 2033 0,'0'0'692'0,"0"0"-204"16,0 0-62-16,0 0-133 0,0 0-60 15,0 0-99-15,0 0-122 0,0 0-12 0,0 0-118 16,0 0 77-16,0 0 19 15,70 18 7-15,-67-9-23 0,-1 1 6 0,-2 1 10 16,0-5-28-16,0 1-10 0,0-5-18 16,0 1 8-16,0-3 29 0,0 0 41 15,0 0 63-15,0 0 29 0,0-3 27 16,0-3-18-16,0-2-63 0,0-1-20 16,0-4 13-16,0-1 29 0,7 0 36 15,3-2 3-15,2 2 3 0,1 2-28 16,2 1 0-16,1 2-3 0,1 1-22 15,1 3-24-15,5 0-22 0,1 2-1 16,1-1-2-16,-2 4-2 0,2 0-20 16,-4 0 20-16,-2 4-35 0,-2 4-24 0,0 1 6 15,-5 3 5-15,0 1 10 0,0 1-28 16,-3 0 12-16,0-1 32 0,-2-1-35 16,-3-4-31-16,-2 0-13 0,-2-3-6 15,0-1-18-15,0-2-2 0,0-2 129 0,0 0 41 16,0 0 164-16,0-2 35 0,1-4 24 15,1-4-187-15,0 1-31 0,4-6 34 16,0 1-3-16,5-3 2 0,3 0 19 16,3 3-15-16,0 2-25 0,3 1-34 15,-1 4-22-15,1 3-2 0,-4 2-3 16,-3 2-18-16,1 0-22 0,-2 0-27 16,0 6 6-16,3 2 18 0,-3 4 27 15,2 0-5-15,-1 2-44 0,-4 0-45 16,-1-1-23-16,-3 1 6 0,-2 2-75 15,-2 0-108-15,-1-1-120 0,0 2-145 16,0-4-445-16,0 4-493 0</inkml:trace>
  <inkml:trace contextRef="#ctx0" brushRef="#br0" timeOffset="36405.64">15083 6510 59 0,'0'0'1601'0,"0"0"-888"0,0 0-88 15,0 0-174-15,0 0-144 0,0 0-87 16,0 0-78-16,0 0-64 0,0 0-78 15,0 0-176-15,-3 0-202 0,-6 0-179 16,1 0-694-16,-6 0-375 0</inkml:trace>
  <inkml:trace contextRef="#ctx0" brushRef="#br0" timeOffset="38257.36">5470 8838 1357 0,'0'0'1208'0,"0"0"-764"15,0 0-38-15,0 0 74 0,0 0-103 16,0 0-86-16,0 0-63 0,0 0-57 0,0 0-54 15,0 0-44-15,-3-39-28 0,3 39-45 16,0 0-18-16,0 2-61 0,0 2-59 16,0 5-76-16,3 5 16 0,1 5 186 15,2 6 12-15,-1 2 0 0,-1 3-18 16,2-1 17-16,-1 2 1 0,0 0 22 16,-2-1 9-16,1 1-19 0,2-3-12 15,-2-2 1-15,1-3 3 0,0-4-4 0,-2-2-22 16,1-4-6-16,-1-4-27 15,0-3-11-15,-1-3 20 0,-2-3 46 0,0 0 34 16,0 0 87-16,0 0 42 0,0-6 19 16,-8-1 1-16,-2-5-183 0,-3-5-46 15,-1-1 9-15,-3 0 10 0,-1 0 15 16,1 3-13-16,0 1 13 0,-1 2 11 16,-2 3-11-16,-4 2-16 0,-1 3-12 15,-4 3 3-15,-4 1 7 0,-4 0 2 16,5 5-6-16,3 2-3 0,7 1-6 0,4 4-6 15,6 3-13-15,1-1 9 0,4 4 10 16,2 0 27-16,1 1 4 0,1-1-4 16,3-1 14-16,0 0-26 0,1-4-24 15,7-1-33-15,1-5 4 0,6 0 47 16,4-2 34-16,7-1 56 0,6-4-28 0,4 0-28 16,5-5-103-16,4-7-55 15,4-2-49-15,4-4-66 0,-2-4-78 0,2-4-145 16,-3-2-236-16,-13 5 20 15</inkml:trace>
  <inkml:trace contextRef="#ctx0" brushRef="#br0" timeOffset="38468.58">5799 8754 843 0,'0'0'1555'0,"0"0"-1126"16,0 0-6-16,0 0 120 0,0 0-88 16,0 0-102-16,0 0-159 0,0 0-102 15,0 0-55-15,0 0-37 0,-27-35-10 16,27 39-54-16,0 1-68 0,0 5-53 15,0 6 185-15,1 3 22 0,3 5-20 16,0 2 11-16,1 2-13 0,-1 1 0 16,2 1 6-16,0-1-6 0,-1 1-92 0,1-2-29 15,-3 1-63-15,-3 0-114 16,0-2-193-16,0-1-117 0,0-7-446 0,-7 7-459 16</inkml:trace>
  <inkml:trace contextRef="#ctx0" brushRef="#br0" timeOffset="38687.56">4969 9635 307 0,'0'0'2403'0,"0"0"-1711"16,0 0-189-16,0 0-65 0,0 0-187 15,0 0-251-15,102-49-28 0,-39 30 25 16,18-4 3-16,18-2 52 0,7 0 7 0,4 0-22 15,-3 3-10-15,-7 3-26 16,-8 2-1-16,-10 3-123 0,-8 0-34 0,-8 3-85 16,-8 0-110-16,-8 2-110 0,-11 6-133 15,-13 0-376-15,-10 3-351 0</inkml:trace>
  <inkml:trace contextRef="#ctx0" brushRef="#br0" timeOffset="39002.14">5240 9879 2474 0,'0'0'1054'0,"0"0"-603"0,0 0-69 15,0 0-129-15,0 0-93 0,0 0-43 16,0 0-55-16,0 0-62 0,0 0-101 16,0 0-28-16,0 0 129 0,47 55 1 0,-34-33 18 15,3 3 14-15,-5 0-17 16,0 0-16-16,-3 0-70 0,-2 1-50 0,-5-1-19 16,-1-2-35-16,-1-2-50 0,-6-3-126 15,-5 0-91-15,-1-6-172 0,2-3-423 16,-2-7-504-16</inkml:trace>
  <inkml:trace contextRef="#ctx0" brushRef="#br0" timeOffset="39211.25">5245 9906 1474 0,'0'0'1278'16,"0"0"-813"-16,0 0-14 0,51-74-66 16,-27 56-107-16,2 0-68 0,6 3-46 0,2 2-63 15,4 3-43-15,2 3-30 0,5 3-28 16,-2 4-11-16,2 0 9 0,-5 11 0 15,-4 3-17-15,-8 4-18 0,-7 4 37 16,-8 2 92-16,-10 3-86 0,-3 3-6 16,-10 1-24-16,-13 2 23 0,-6 2-63 0,-10 1-59 15,-8 0-118-15,-4-3-85 16,-2-4-124-16,14-9-274 0,-7-3-839 16</inkml:trace>
  <inkml:trace contextRef="#ctx0" brushRef="#br0" timeOffset="39486.07">6633 9303 2402 0,'0'0'763'0,"0"0"-324"0,0 0 5 16,0 0-82-16,0 0-210 0,0 0-109 15,78-25-34-15,-48 13-9 0,2 2-31 16,0 0 13-16,-5 2-38 0,0 1-173 16,-8 5-169-16,-3 1-178 0,-3 1-218 15,-7 0-524-15</inkml:trace>
  <inkml:trace contextRef="#ctx0" brushRef="#br0" timeOffset="39617.18">6633 9451 1208 0,'0'0'683'0,"0"0"-19"16,0 0 8-16,0 0-288 0,93-11-197 16,-50 2-93-16,9-3-84 0,8-1-10 15,8 0-95-15,-1 1-170 0,1-2-249 16,-17 4-507-16,9-5-970 0</inkml:trace>
  <inkml:trace contextRef="#ctx0" brushRef="#br0" timeOffset="40446.53">7675 8738 1547 0,'0'0'623'0,"0"0"-225"15,0 0-56-15,0 0 39 16,0 0-29-16,0 0-31 0,0 0-38 0,0 0-41 15,0 0-39-15,0 0-37 16,0 0-28-16,59-49-16 0,-62 49-84 0,-1 0-38 16,0 0-46-16,-2 1-46 0,-6 5-9 15,-1 3 40-15,-7 3 30 0,-3 2 28 16,1 0-15-16,1 2-10 0,5 1-5 16,3-3-1-16,3 1 3 0,3-3-3 15,6-2 0-15,1 1-12 0,0-1-7 16,5-2 13-16,8 2 40 0,4-2 9 15,5-2 44-15,4 1 43 0,4-1 11 16,2 0-24-16,1 0-3 0,-1 0-25 0,-3 0-18 16,-3 1-16-16,-6-2-21 15,-4 3-12-15,-1-1 2 0,-4 0 10 16,-4 1 18-16,-3 2-18 0,-4 2-2 0,0 1-25 16,-4 2 27-16,-8 3 1 0,-3 0 20 15,-5-1-9-15,-1 0-9 0,0-5 25 16,0 0-28-16,0-2 18 0,-1-2 7 0,0-3-25 15,-2-1-43-15,-5-3-43 16,-3-1-46-16,2 0-40 0,0 0-22 0,4-2-105 16,4-5-179-16,9 0-72 0,6-5-161 15,4 3-650-15</inkml:trace>
  <inkml:trace contextRef="#ctx0" brushRef="#br0" timeOffset="40616.18">7537 8844 2679 0,'0'0'813'0,"0"0"-330"0,0 0-92 0,0 0-135 16,0 0-142-16,75-69-89 0,-48 57-10 15,6-1-15-15,3 1-30 16,3 0 8-16,0 4 7 0,-1 0-56 0,-4 1-118 16,-2 3-62-16,-2-2-107 0,-1 2-155 15,1 0-216-15,-7 2-626 0</inkml:trace>
  <inkml:trace contextRef="#ctx0" brushRef="#br0" timeOffset="40916.57">8260 8777 1573 0,'0'0'1104'0,"0"0"-626"16,0 0-45-16,0 0-130 0,0 0-177 16,0 0-114-16,0 0-12 0,0 0-31 15,0 0 15-15,0 0 16 0,0 0 0 0,-6 59 0 16,15-49 38-16,5 2-7 0,4-2 61 15,5-2 51-15,4-2-3 0,6-2 2 16,6-2-9-16,6-2-54 0,0 0-29 16,-1-3-14-16,-2-5-5 0,-6 0 18 0,-4-3 49 15,-6-1 0-15,-5-1-53 16,-9-2-2-16,-3 1 30 0,-8-3 79 0,-1 1 2 16,-11-2-57-16,-7-3-63 0,-2 0-34 15,-4 2-43-15,-4 2-8 0,-2 2 5 16,-3 6-29-16,-5 5-38 0,-4 4-87 15,-5 1-66-15,-2 11-106 0,0 4-131 16,0 7-91-16,4-2-52 0,12-3-350 16,-7 11-539-16</inkml:trace>
  <inkml:trace contextRef="#ctx0" brushRef="#br0" timeOffset="41190.51">7538 9315 1850 0,'0'0'800'0,"0"0"-437"0,0 0 53 16,0 0 45-16,0 0-97 0,0 0-51 15,114-13-24-15,-32-4-78 0,25-2-104 16,17-4-22-16,7-1-27 0,-1 4-15 16,-9 1-30-16,-6 3-13 0,-8 2 0 15,-2 2-2-15,-3 1-53 0,2-1-12 16,-2 0-70-16,-1 0 18 0,-6-1-10 15,-7 0-27-15,-13 2 5 0,-10 0-51 16,-15 2-56-16,-12 1-35 0,-11 3-20 16,-10 3 10-16,-6-2-4 0,-6 2-2 0,0-4-109 15,-4 2-218-15,-1 1-395 0</inkml:trace>
  <inkml:trace contextRef="#ctx0" brushRef="#br0" timeOffset="41896.11">7762 9501 836 0,'0'0'1544'0,"0"0"-1009"16,0 0-90-16,0 0 52 0,0 0-71 15,0 0-86-15,0 0-38 0,0 0-55 16,0 0-49-16,0 0-92 0,-5-36-69 16,5 38-37-16,-1 0-37 0,1 0-36 15,0 0-27-15,-2 3-37 0,-1 6-28 16,-1 3 134-16,0 7 31 0,3 0 40 15,1 3-21-15,0 1-1 0,0-2-18 16,5 0-28-16,4 1 7 0,1-2-59 16,6-2-27-16,0-2 36 0,4-1-30 15,1-3-1-15,1-4-56 0,3-3-47 16,-1-4-109-16,0-3-62 0,-2-2-65 16,0-6-96-16,-4-3-62 0,-3-2 251 0,-1-1 348 15,-5-2 211-15,0-2 117 16,-5 3 22-16,0-1 69 0,-1 4 29 0,-2 0 31 15,-1 3-77-15,0 2-49 16,0 6-51-16,0 1-106 0,0 0-101 16,0 0-95-16,-1 3-39 0,1 1-50 0,0 3-27 0,-4 5-10 15,3 6 126-15,-2 5 43 0,0 4-12 16,1 0-3-16,1 2-7 0,1-4 7 16,0 1-28-16,3-3-30 0,1-2-28 15,3-2-34-15,-1-4-38 0,0 0-71 16,1-2-104-16,2-6-126 0,2-2-161 15,-4-1-413-15,10-4-522 0</inkml:trace>
  <inkml:trace contextRef="#ctx0" brushRef="#br0" timeOffset="42131.53">8268 9598 1835 0,'0'0'1352'15,"0"0"-910"-15,0 0 6 0,0 0-10 0,0 0-56 16,0 0-128-16,0 0-114 0,0 0-134 15,0 0-6-15,0 0-98 0,0 0 44 16,50-9 26-16,-27 24-8 0,1 3 14 16,-3 3-12-16,0 0 10 0,-4 0 12 15,-4 0 11-15,-2 1-1 0,-7-3-60 16,-1-1-73-16,-3 0-19 0,-12-2-28 16,-4-2-92-16,-5-2-150 0,-4-5-87 15,-1 0-131-15,5-7-77 0,1 0 16 16,5-6 45-16,7-3 172 0</inkml:trace>
  <inkml:trace contextRef="#ctx0" brushRef="#br0" timeOffset="42455.18">8280 9767 411 0,'0'0'609'0,"0"0"-127"16,0-85 19-16,8 55-12 0,0 0-131 16,5 5 17-16,0 3 22 0,3 3-173 15,3 3-105-15,-1 2-43 0,1 5 18 16,0-1-28-16,-2 4-33 0,-1 1-33 16,-3 4-31-16,0 1-13 0,-1 0-18 15,1 4-14-15,0 3 16 0,2 1 32 0,-3 5-13 16,2 2-3-16,-2-1 0 0,-3 4 19 15,-1 0 22-15,-1 0 3 0,-1 0 13 16,0 1-11-16,1-1 21 16,3 2 30-16,0-4 1 0,6 1-4 0,3-2-10 15,4-1 12-15,6-3 1 0,-1-4 6 16,3-1 3-16,-2-6-15 0,-1 0-7 16,-4-10 22-16,-1-2 7 0,-2-4 2 15,-5 0-16-15,-5-4 78 0,-5-1 164 16,-6 1-53-16,0-2-31 0,-10-2-37 15,-4-1-49-15,-5 3-85 0,-5 3-42 16,-5 4-39-16,-7 3-61 0,-6 7 6 16,0 5 12-16,-4 0-100 0,4 10-65 0,3 6-90 15,3 2-173-15,3 5-110 0,6 1-98 16,8-5-290-16,-5 10-295 0</inkml:trace>
  <inkml:trace contextRef="#ctx0" brushRef="#br0" timeOffset="42915.47">10165 9115 2436 0,'0'0'602'0,"0"0"-235"16,0 0 111-16,0 0-55 0,0 0-154 16,0 0-112-16,0 0-46 0,0 0-25 15,0 0-74-15,85-19-12 0,-43 9-22 16,6 2 4-16,-3 2 16 0,-1 1-115 15,-5 1-138-15,-6 4-146 0,-5 0-214 16,-7 2-201-16,-8 2-728 0</inkml:trace>
  <inkml:trace contextRef="#ctx0" brushRef="#br0" timeOffset="43035.31">10318 9302 1512 0,'0'0'419'0,"0"0"-159"15,0 0 118-15,0 0-11 0,0 0-46 16,0 0-143-16,117-30-162 0,-57 11-16 15,11-4-214-15,8 0-157 0,-18 4-405 16,29-11-747-16</inkml:trace>
  <inkml:trace contextRef="#ctx0" brushRef="#br0" timeOffset="43956.62">11308 8962 1611 0,'0'0'736'0,"0"0"-210"16,0 0-81-16,0 0-45 0,0 0-83 15,0 0-94-15,0 0-74 0,0 0-65 16,0 0-60-16,0 0-11 0,0 0 5 15,-76-5-17-15,66 9-1 0,4 1-37 16,0 4-40-16,2 1 6 0,-1 6-1 16,4 3 60-16,1 0-7 0,0 3-15 15,3-2-7-15,7-1-9 0,4-2-12 16,2-2 20-16,6-5 11 0,2-2 31 0,3-5 12 16,0-3 13-16,3 0 17 0,-7-7 2 15,-3-4 18-15,-7-1 32 0,-8-2 70 16,-5-3 43-16,-2-2-16 0,-11-3-44 15,-7 0-68-15,-1-2-59 0,-3 2-20 16,1 3-22-16,3 3 20 0,7 6-1 0,4 3-18 16,4 4-83-16,5-1-93 0,0 4-111 15,0 0-230-15,5 0-486 0,6 6 258 16,-3-1-334-16</inkml:trace>
  <inkml:trace contextRef="#ctx0" brushRef="#br0" timeOffset="44126.24">11728 9090 297 0,'0'0'2137'0,"0"0"-1423"16,0 0-227-16,0 0-100 0,0 0-146 15,0 0-89-15,0 0-68 0,0 0-50 16,0 0-34-16,0 0-18 0,-12-36-59 16,12 31-84-16,0 0-109 0,4 3-114 15,2-2-192-15,1 2-221 0,-1 0-573 16,-17 58 490-16</inkml:trace>
  <inkml:trace contextRef="#ctx0" brushRef="#br0" timeOffset="44402.23">11935 8803 1854 0,'0'0'1202'0,"0"0"-768"0,0 0 33 15,0 0-60-15,0 0-107 0,0 0-101 16,0 0-95-16,0 0-59 0,0 0-45 16,0 0-64-16,0 0-43 0,4 11 24 15,4 3 83-15,3 7 86 0,2 2-62 16,-1 3-20-16,-1 0 34 0,1 1-37 0,-2 0 20 16,-1 1-3-16,-1-1-18 15,-2-3-65-15,-2 1-15 0,1-3-55 16,-2-2 2-16,1-3-31 0,0-1-126 0,0-6-113 15,-1-2-115-15,2-5-148 0,-1-3-421 16,2 0-195-16</inkml:trace>
  <inkml:trace contextRef="#ctx0" brushRef="#br0" timeOffset="44652.37">12282 8815 1717 0,'0'0'1275'16,"0"0"-742"-16,0 0-54 0,0 0-39 0,0 0-51 15,0 0-71-15,0 0-81 0,0 0-91 16,0 0-104-16,0 0-42 0,8-29-45 16,-7 33-37-16,1 1-34 0,1 4-18 15,1 6 133-15,4 4 1 0,1 2 1 16,1 2 15-16,0 3-14 0,2 0 13 0,-2-2 6 16,1 1-21-16,-2-2-33 0,-2 0 2 15,-2-2-69-15,-1-2-26 16,0-2-51-16,-4-3-144 0,0-1-150 0,3-4-110 15,0-3-192-15,-2-2-662 0</inkml:trace>
  <inkml:trace contextRef="#ctx0" brushRef="#br0" timeOffset="49102.37">12960 8809 1501 0,'0'0'780'0,"0"0"-415"0,0 0-146 16,0 0 31-16,0 0 2 0,0 0-68 16,0 0-57-16,0 0-42 0,0 0-60 15,-45-10-25-15,45 12-50 0,0 6-45 16,-1 6 95-16,1 4 29 0,0 4 40 15,0 4 4-15,1 2-14 0,2 1-2 16,4-1-23-16,-1 0-2 0,1 1-4 16,-2-3-16-16,0 0-12 0,2-3 0 15,-2-1-1-15,-1-4-27 0,1 0-75 16,0-2-80-16,4-3-58 0,-2-2-96 0,3-3-110 16,4-2-209-16,-5 0-442 0</inkml:trace>
  <inkml:trace contextRef="#ctx0" brushRef="#br0" timeOffset="49830.1">14046 8828 385 0,'0'0'1110'0,"0"0"-756"0,0 0 10 0,0 0 27 15,0 0-47-15,0 0-62 0,0 0-34 16,0 0-45-16,0 0-52 0,0 0-15 16,-27-69-29-16,33 57-26 0,2 2-31 15,3-2-3-15,0 1-4 0,2 2-5 16,2-1-13-16,0 3-1 0,-2 1 7 16,0 2-31-16,0 2-10 0,-1 2-40 15,2 0 1-15,2 0 8 0,1 2 38 0,2 3 2 16,-2 0-14-16,-1 2-7 0,-1 0-13 15,0 2 32-15,-3-1-31 16,4 4 3-16,-2-4 8 0,-1 3 23 0,2 0 13 16,-1 1-1-16,3-3 0 0,-1 0-8 15,-1-3 8-15,-4 0 16 0,2-4 13 0,-3-2 2 16,-1 0 29-16,4 0 64 0,1-2 105 16,3-6-82-16,2-2-58 0,0-3-33 15,1-2-16-15,-2 0-19 0,0-1-8 16,-5 1-10-16,0 0-5 0,-3 1-10 15,-2 1-85-15,-3 2-10 0,-2 5-15 16,0 1-10-16,-3 4-22 0,0 1-68 16,-6 0-138-16,-4 3-154 0,-8 6-18 15,-4 4-8-15,-6 4-171 0,5-4-499 16</inkml:trace>
  <inkml:trace contextRef="#ctx0" brushRef="#br0" timeOffset="50141.13">14149 8992 1125 0,'0'0'547'0,"0"0"-197"0,0 0 26 16,0 0-43-16,0 0 7 0,0 0 97 16,0 0 14-16,0 0-94 0,0 0-186 15,0 0-82-15,-38 8-39 0,46-16-50 16,4 0-52-16,4-1-34 0,9-1 42 16,4-2 44-16,2 2 0 0,1 1 0 15,1-1-3-15,-2 2-15 0,0 2-7 16,-2-1 0-16,0 3 13 0,0 3 11 15,-2 1-12-15,0 0-27 0,-1 1 3 16,-4 7 12-16,-2 1 0 0,0 0-3 16,-2 1 15-16,0 2 11 0,0-2-14 15,0 0 4-15,2 1 0 0,-1-4-4 16,0 2-12-16,5-3-23 0,-2-3-6 16,3 0-24-16,2-3-23 0,0 0-67 0,2-3-191 15,0 0 39-15,0-4 50 0,-3-1-144 16,-3 1-122-16,1-1-135 0,-5 2-131 15</inkml:trace>
  <inkml:trace contextRef="#ctx0" brushRef="#br0" timeOffset="50528.37">15240 8676 2414 0,'0'0'554'16,"0"0"-135"-16,0 0 46 0,0 0-94 16,0 0-80-16,0 0-72 0,0 0-44 15,0 0-65-15,0 0-110 0,0 0-6 16,0 0-73-16,-36-22 30 0,24 32 35 16,2-2 12-16,1 4-42 0,1 0 1 0,5 2-12 15,2 1 24-15,1 1 31 0,1-1 0 16,10 1 0-16,0-2 19 0,4-1 5 15,1-3 1-15,4-2-25 0,2-3-18 16,3-4 18-16,0-1 13 0,1 0 21 16,-3-8 12-16,-4-2 9 0,-2-3 43 15,-6-2-13-15,-4-3-20 0,-2-5-23 16,-5-3-5-16,0-1-16 0,-4-2-21 16,-6 4-23-16,-3 3-14 0,0 3-48 15,0 5-25-15,0 3-25 0,6 5-37 16,1 5-60-16,6 1-176 0,0 0-303 15,13 7-299-15,7 2 361 0,2 0-518 16</inkml:trace>
  <inkml:trace contextRef="#ctx0" brushRef="#br0" timeOffset="50699.11">15844 8754 1668 0,'0'0'374'0,"0"0"-105"0,0 0 93 16,0 0-6-16,0 0-7 0,0 0 12 15,0 0-40-15,0 0-40 0,0 0 7 16,0 0-33-16,0 0-41 0,17 13-68 15,-17-17-52-15,0-3-94 0,0 0-63 16,0-1-90-16,0-2-27 0,0 0-13 16,1 0-66-16,2 0-149 0,0-2-217 15,4 1-337-15,3 0-409 0</inkml:trace>
  <inkml:trace contextRef="#ctx0" brushRef="#br0" timeOffset="50935.03">16135 8382 2342 0,'0'0'568'0,"0"0"-159"0,0 0 133 0,0 0-103 16,0 0-192-16,0 0-120 0,0 0-96 16,0 0-31-16,0 0-108 0,0 0 12 15,0 0 96-15,8 46 65 0,-3-20 18 16,2 1-12-16,1 1-28 0,0 2-3 16,1-1-9-16,0 1-7 0,-1 0-23 15,0-1 0-15,4-1 27 0,-4 1-28 16,3 0-51-16,1-3 2 0,-3 0-74 15,1-4-63-15,3-3-53 0,-1-4-24 16,2-4-55-16,3-8-50 0,6-3-10 16,3-2-141-16,-5-5-473 0,10-16-377 0</inkml:trace>
  <inkml:trace contextRef="#ctx0" brushRef="#br0" timeOffset="51261.32">16600 8492 2182 0,'0'0'440'0,"0"0"-25"16,0 0 22-16,0 0-99 0,0 0-70 0,0 0-28 15,0 0-168-15,0 0-72 0,0 0-140 16,0 0 140-16,56-15 93 0,-30 35 6 16,2 8-18-16,-1-2-1 0,-4 4-28 15,-1-1-33-15,-8-3-19 0,-2 1-17 16,-5-6-10-16,-3 0-26 0,-4-3-12 16,0-4-55-16,-6 0-42 0,-8-2-58 15,-5-2-18-15,-2-4-152 0,-4-2-177 0,5-4-411 16,1-2 266-16,8-10 712 0,2-3 3 15,3-8 290-15,4-3-49 16,2-8 16-16,0-2 0 0,12-3-69 0,4-1 106 16,6-1 27-16,4 5-55 0,4 4-75 15,3 3-79-15,2 0-43 0,5 4-15 16,1 3-41-16,5 1 63 0,2 3-79 16,2 3-13-16,1 2-34 0,-1 3-86 15,-1 2 10-15,-2 5-158 0,-7 0-62 16,-2 3-147-16,-8 0-233 0,-8 0-635 0</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38:05.369"/>
    </inkml:context>
    <inkml:brush xml:id="br0">
      <inkml:brushProperty name="width" value="0.05292" units="cm"/>
      <inkml:brushProperty name="height" value="0.05292" units="cm"/>
      <inkml:brushProperty name="color" value="#FF0000"/>
    </inkml:brush>
  </inkml:definitions>
  <inkml:trace contextRef="#ctx0" brushRef="#br0">12522 10405 171 0,'0'0'0'0,"0"0"-62"0</inkml:trace>
  <inkml:trace contextRef="#ctx0" brushRef="#br0" timeOffset="286.14">12522 10405 600 0,'0'0'411'0,"0"0"-95"0,0 0 61 15,0 0 29-15,-62-58-37 0,58 54-34 16,2 4-55-16,1-1-19 0,1 1-22 16,-2 0-56-16,2 0-42 0,0 0-50 15,0 0-43-15,0 0-48 0,0 0-36 16,0 4-61-16,3 4-42 0,3 5 139 15,-1 6 41-15,4 4 13 0,0 4-10 16,4 5 9-16,-3 1 13 0,0 3-37 16,0 3-28-16,-3-1-1 0,-1 0 56 15,1 1-31-15,-1-2-3 0,-2 0-5 0,1-2-17 16,-1-1-2-16,0-4-1 0,-1-2 0 16,2-5 1-16,-2-1 2 0,2-5-3 15,-2-4-37-15,0-5-20 0,-2-1 0 16,-1-2-28-16,2-4-22 0,-2-1-41 15,0 0 5-15,0-5 98 0,0-5 36 16,0-5-269-16,0-3-75 0,1-1-57 16,1-2-141-16,4-3-158 0,-4 6-419 0</inkml:trace>
  <inkml:trace contextRef="#ctx0" brushRef="#br0" timeOffset="657.17">12896 10480 1327 0,'0'0'1087'0,"0"0"-613"15,0 0-16-15,0 0-37 0,0 0-71 16,0 0-70-16,0 0-107 0,0 0-62 16,0 0-31-16,0 0-9 0,3-11-38 15,-3 13-33-15,-3 3-46 0,-5 0-18 16,-2 6 12-16,-6 2 51 0,-6 4 1 16,-1 3 12-16,0-1-10 0,-2 2 13 0,1-3-15 15,3 0-2-15,2 0-38 0,-2-3 13 16,3-1 14-16,5 0-36 0,0-3-7 15,4-2 7-15,2-3-1 0,4-3 1 16,3-2 15-16,0 0 34 16,0-1 16-16,0 0-14 0,0 0-2 0,0 0-2 15,0 0-26-15,0 1-15 0,3 2-16 16,3 1 59-16,1 1 20 0,6 0 5 16,0 0 6-16,4 2 7 0,2-2-10 15,6 0-4-15,2-1-8 0,2 1 6 16,2-2-19-16,0 0-2 0,-1 1-1 15,-1-1-44-15,-3 1-111 0,-5 0-10 16,1-2-43-16,2-1-89 0,-4-1-62 0,1 0-113 16,0 0-181-16,-7 0-626 0</inkml:trace>
  <inkml:trace contextRef="#ctx0" brushRef="#br0" timeOffset="912.57">13169 10704 1357 0,'0'0'1163'15,"0"0"-613"-15,0 0 4 0,0 0-37 16,0 0-111-16,0 0-113 0,0 0-116 16,0 0-82-16,0 0-58 0,0 0-37 15,0 0-17-15,-17-13-28 0,17 19-32 16,4 3 68-16,0 4 9 0,5 4 24 0,-1 2-11 16,0 2-11-16,0 1 13 0,2-1-3 15,-1 3-10-15,0-2-2 0,-1-2-1 16,-2 2-51-16,1-3-30 0,-2 1-56 15,-1-2-1-15,-1-4-27 0,-2-1-70 16,3-1-81-16,-4-5-55 0,3 1-74 16,2-3-91-16,2 0-100 0,0-4-335 15</inkml:trace>
  <inkml:trace contextRef="#ctx0" brushRef="#br0" timeOffset="1203.4">13695 10669 1664 0,'0'0'1130'0,"0"0"-627"15,0 0-15-15,0 0-61 0,0 0-92 16,0 0-73-16,0 0-66 0,0 0-68 15,0 0-106-15,0 0-22 0,31-41-43 16,-9 31-3-16,9-2-3 0,4-1 22 16,1 3 5-16,0 2 4 0,-1 0-3 15,-5 6-120-15,-2 1-60 0,-4 1-40 16,-5 0-84-16,-3 3-104 0,-8 5-90 16,-3 2-517-16,-5-1-31 0</inkml:trace>
  <inkml:trace contextRef="#ctx0" brushRef="#br0" timeOffset="1351.22">13856 10776 1095 0,'0'0'655'16,"0"0"-195"-16,0 0-104 0,0 0-105 16,0 0 0-16,0 0-21 0,0 0-1 15,0 0-49-15,0 0-63 0,104-7-70 16,-61-3-25-16,2-2-22 0,1 4-82 16,-1-3-123-16,-1 1-68 0,-2 2-108 0,-1-2-160 15,-5 2-264-15,-9 2-502 0</inkml:trace>
  <inkml:trace contextRef="#ctx0" brushRef="#br0" timeOffset="2005.13">14721 10357 2281 0,'0'0'625'0,"0"0"-170"16,0 0-50-16,0 0-122 0,0 0-104 16,0 0-104-16,0 0-35 0,0 0-3 15,0 0 13-15,-92 35 15 0,79-23-50 16,1 1-15-16,2 1-24 0,3 1 5 16,1 2-3-16,5 1 10 0,1 1-10 0,0-1-6 15,5 1-3-15,4-1-6 0,7-1 3 16,6 0 31-16,2-4 3 0,6-1 0 15,1-6 0-15,2 0-10 0,0-6 10 16,-3 0 63-16,-1-1 20 0,-5-6 10 0,-5-3 6 16,-3 0 0-16,-4 0 20 0,-5-2 38 15,-2-3 1-15,-5-3-26 16,-5-6-47-16,-5-1-28 0,-3 0-20 0,-6 0-7 16,3 3-30-16,-3 4-3 0,2 4-58 15,1 3-45-15,2 6-55 0,1 3-84 16,0 2-118-16,0 0-204 0,1 8-142 15,5 4-88-15,0-1-529 0</inkml:trace>
  <inkml:trace contextRef="#ctx0" brushRef="#br0" timeOffset="2202.32">15224 10642 1790 0,'0'0'693'0,"0"0"-53"0,0 0-134 16,0 0-134-16,0 0-16 0,0 0-28 15,0 0-55-15,0 0-56 0,0 0-50 16,0 0-51-16,4 0-110 0,-7-5-6 16,1 0-33-16,0-2-43 0,-1 2-52 15,2-1-34-15,-1 0-52 0,2 0-97 16,0 1-161-16,0-2-287 0,0 5-557 16,9-7-644-16,-9 72 1927 0</inkml:trace>
  <inkml:trace contextRef="#ctx0" brushRef="#br0" timeOffset="2499.12">15505 10140 665 0,'0'0'2036'0,"0"0"-1462"0,0 0-67 0,0 0-11 15,0 0-134-15,0 0-171 0,0 0-106 16,0 0-85-16,0 0-47 0,0 0-20 15,0 0 67-15,-6 17 9 0,11 1 74 16,0 5-34-16,2 3-15 0,-2 2 8 16,2 2 1-16,0 0-42 0,-1 1 21 15,0 1-7-15,-3 0 0 0,-1-3-12 16,1-1-3-16,2-3-1 0,-2-1-72 0,1-2-28 16,4-3-46-16,-2-2-47 15,2-3-47-15,-1-3-55 0,1-5-92 0,2-1-67 16,-1-5-48-16,2 0-86 0,4-1-473 15,-5-4-6-15</inkml:trace>
  <inkml:trace contextRef="#ctx0" brushRef="#br0" timeOffset="2936.1">16094 10244 271 0,'0'0'2163'0,"0"0"-1552"0,0 0-91 16,0 0-57-16,0 0-79 0,0 0-75 0,-86-65-94 15,67 60-87-15,0 0-48 16,-1 4-56-16,-1 1-24 0,0 1-21 0,1 10-16 16,-1 1-6-16,3 3 10 0,3 2 2 15,1 1-9-15,5 0-27 0,4 0-25 16,2 1 6-16,3-1 15 0,2 0-18 16,5 0-38-16,4-2-13 0,1-4-34 15,5 1-9-15,-1-4 13 0,4-2 50 16,2-5 44-16,-2-2 76 0,3 0 22 15,0-3 13-15,-1-7 22 0,1-2-3 16,-2-5 6-16,-1 0-7 0,-5 2 35 16,-2-1 67-16,-3 3 60 0,-6 3 5 0,-1 2-14 15,-1 2-6-15,-1-1-26 0,-1 2-22 16,0 3-15-16,0-1-28 0,0 3-15 16,0 0-15-16,0 0-52 0,0 0-27 15,0 0-48-15,0 0-37 0,0 4-48 16,0 4-53-16,0 6 110 0,0 2 43 15,0 6 5-15,0-1-2 0,2 2-19 0,2-1-16 16,3-1-17-16,0 1-59 0,-1-3-69 16,3-2-109-16,1-2-102 0,-2-1-70 15,1-3-99-15,-1-4-389 16,3-1-561-16</inkml:trace>
  <inkml:trace contextRef="#ctx0" brushRef="#br0" timeOffset="3278">16527 10133 1891 0,'0'0'1098'0,"0"0"-553"16,0 0-28-16,0 0-86 0,0 0-99 15,0 0-65-15,0 0-60 0,0 0-58 16,0 0-55-16,0 0-46 0,0 0-48 0,-31-48-44 16,24 48-26-16,0 7-15 0,-2 5 24 15,-1 5 25-15,2 1-7 0,0 5 13 16,6 2 27-16,0 4 0 0,2-1-15 15,2 0-9-15,6 2 27 0,5 0-2 16,2-3 2-16,3-1-67 0,4-3-10 16,5-3 50-16,2-3 16 0,-1-5 11 15,0-5 30-15,-5-2 22 0,-7-3 0 16,-3-2 33-16,-6 0 49 0,-4-4 24 16,0-6-24-16,-3-3-13 0,0-4-37 15,-10 0-29-15,-3 0-19 0,-4 3-36 16,-5 3-39-16,-2 4-40 0,-2 3-48 15,-3 4-37-15,-1 0-57 0,-1 7-109 0,2 3-187 16,4 3-121-16,2 4-29 0,7 2-128 16,4-2-567-16</inkml:trace>
  <inkml:trace contextRef="#ctx0" brushRef="#br0" timeOffset="3746.4">17857 10435 871 0,'0'0'1577'0,"0"0"-1068"16,0 0-5-16,0 0-64 0,0 0-201 0,0 0-121 15,0 0-118-15,0 0 25 0,0 0 28 16,0 0 65-16,-25 76-60 0,17-51-21 16,-1 3-37-16,3-4-15 0,4-1-106 15,2-1-81-15,0 0-90 0,5-3-134 16,8-2-123-16,5-3-96 0,-1-4-622 15</inkml:trace>
  <inkml:trace contextRef="#ctx0" brushRef="#br0" timeOffset="4186.95">18809 9861 737 0,'0'0'1340'0,"0"0"-802"0,0 0-40 16,0 0 46-16,0 0-34 0,0 0-129 16,0 0-104-16,0 0-78 0,0 0-89 15,0 0-61-15,-8-11-49 0,8 15 0 0,0 3-36 16,0 4 26-16,0 4 10 0,0 8 52 16,0 1 3-16,0 4-31 0,5 2-23 15,-2 2 18-15,0-1 8 0,-1 0-24 16,1 1 21-16,0-1-21 0,0 0-3 15,1 0-13-15,-1 1-8 0,1-1-3 16,-1-2-1-16,0-2-60 0,-2-2-34 16,2-6-49-16,-2-4-109 0,1-5-123 15,-1-4-124-15,-1-2-94 0,0-4-142 16,3 0-621-16</inkml:trace>
  <inkml:trace contextRef="#ctx0" brushRef="#br0" timeOffset="4496.22">19135 10025 1375 0,'0'0'1110'0,"0"0"-620"0,0 0-11 16,75-78-77-16,-62 63-54 16,-4 4-41-16,-4 6 11 0,-2 1-67 0,-3 3-81 15,0 1-48-15,0 0-19 0,0 0-30 16,0 0-34-16,0 0-39 0,-1 1-31 16,-4 3-42-16,-7 4-21 0,-4 2 42 15,-7 7 40-15,-6 1-3 0,-4 2-34 16,-2 3-27-16,0 2 9 0,2 2-6 15,3-1-16-15,3-1-18 0,5 0 18 16,7-3 0-16,4-3-56 0,5-5 33 16,4-2 41-16,2-3 28 0,0-3 8 15,8 0 32-15,5-1 3 0,5-2 72 16,6 3-7-16,5-1-43 0,2 0-19 16,4 0 9-16,-2 0 0 0,3-1 10 0,-2 1-22 15,0 0-90-15,2 0-112 0,-3-3-81 16,0-1-89-16,-3-1-110 0,-4 0-130 15,-10 0-498-15</inkml:trace>
  <inkml:trace contextRef="#ctx0" brushRef="#br0" timeOffset="4806.31">19409 10302 254 0,'0'0'2359'0,"0"0"-1761"0,0 0-99 16,0 0-43-16,0 0-133 0,0 0-83 15,66-69-71-15,-54 62-74 0,-4 3-37 16,1 3-21-16,0 0-37 0,-1 1-34 16,1 1 7-16,5 6 23 0,-1 1-5 0,-1 4-15 15,1 1-4-15,-6 2-5 0,0-1-26 16,-7 4 10-16,0 3 12 0,0 1 19 16,-8 5 16-16,-3 0-50 0,-3 3-34 15,3-1 21-15,-2 0 31 0,4-5 9 16,3-5 24-16,0-2 1 0,6-5 0 15,-1-6-2-15,1-2-10 0,0-3-41 0,4-1-71 16,5 0 124-16,10-4 46 0,8-6-46 16,6-3-86-16,6-2-153 0,5-4-151 15,3-2-212-15,-14 4-490 0,15-9-770 16</inkml:trace>
  <inkml:trace contextRef="#ctx0" brushRef="#br0" timeOffset="5172.34">19987 10085 1144 0,'0'0'1361'0,"0"0"-933"0,0 0-50 16,0 0-45-16,0 0-77 0,0 0-67 15,0 0-43-15,0 0-43 0,0 0-38 0,75-66-15 16,-53 58-19-16,0-2-30 0,4 2 1 15,-2 2-2-15,0 1-27 0,-1 1-45 16,-3 2-111-16,-4 2-87 0,-2 0-118 16,-6 3-100-16,-4 4-114 0,-2-3-450 15,-2 8-353-15</inkml:trace>
  <inkml:trace contextRef="#ctx0" brushRef="#br0" timeOffset="5319.44">20055 10215 1068 0,'0'0'671'0,"0"0"-330"15,0 0-137-15,0 0 42 0,0 0 50 16,0 0-65-16,0 0-106 0,108-22-71 16,-64 10-35-16,4 0 4 0,-3 0-23 0,-2-1-61 15,-4 0-160-15,-2-1-126 0,-1 0-245 16,-8 3-684-16</inkml:trace>
  <inkml:trace contextRef="#ctx0" brushRef="#br0" timeOffset="5725.25">21324 9764 1861 0,'0'0'1045'0,"0"0"-555"0,0 0-95 15,0 0-76-15,0 0-86 16,0 0-69-16,-88 0-53 0,70 5-37 0,1 2-40 16,0 0-19-16,2 3-15 0,2 0 0 15,1 1-1-15,2 1-11 0,6 1-15 16,2 1-7-16,2 2 6 0,5 1-9 16,9 3-34-16,5 0-50 0,7-2 0 15,3 0 62-15,4-4 59 0,0-1 3 16,-3-3 19-16,0-4 22 0,-7-5 14 15,-7-1 26-15,-1-1 58 0,-5-8 34 0,-3-4 14 16,-1-1 9-16,-4-5-26 0,-2-5-27 16,0-2-13-16,-2 0-36 0,-7-3-48 15,-2 3-25-15,0 3-24 16,2 5-22-16,-2 4-72 0,3 4-61 16,-1 5-54-16,3 3-90 0,0 2-212 0,1 6-462 15,0 6 4-15,1 1-7 0,4 12-370 0</inkml:trace>
  <inkml:trace contextRef="#ctx0" brushRef="#br0" timeOffset="5907.56">21683 10028 1955 0,'0'0'1194'16,"0"0"-565"-16,0 0-99 0,0 0-134 16,0 0-68-16,0 0-75 0,0 0-68 15,0 0-49-15,0 0-39 0,0 0-97 0,-1-5-9 16,-2 1-18-16,1 3-67 0,2-2-51 15,0 2-50-15,0-1-52 0,0 2-78 16,0 0-131-16,0-1-161 0,9-3-181 16,-2 3-386-16,19-4-422 0,-62 32 1606 15</inkml:trace>
  <inkml:trace contextRef="#ctx0" brushRef="#br0" timeOffset="6544.82">21957 9765 1520 0,'0'0'1187'16,"0"0"-741"-16,0 0-3 0,0 0-24 16,-4-68-79-16,6 56-74 0,6 0-53 15,2 1-72-15,4 1-53 0,5-2-36 16,3 4-29-16,6-2-23 0,7 4-30 16,4 4-10-16,3 2 4 0,0 0-4 15,-2 7 3-15,-4 5-3 0,-7 2 7 16,-8 1-4-16,-3 2-18 0,-10-2-22 0,-3 3 0 15,-5 3 27-15,-5 0 50 0,-11 2 22 16,-7 3 15-16,-3 1-9 0,-4 0-28 16,1 0-24-16,4-4 21 0,4-1 3 15,2-4 2-15,6-3-1 0,-1-1 0 16,7-2-1-16,1-4-12 0,3-3-7 0,2-1-2 16,1-3 5-16,0-1 16 0,7 0 19 15,8 0 36-15,9-6 25 0,11-5-58 16,10 0-22-16,5-3-59 0,7-3-27 15,-1 0-50-15,1-1-31 0,-1 0-45 16,-4 2-49-16,-2-1-55 0,-1 1-32 16,-7 3 67-16,-7 2 0 0,-10 2 130 15,-6 0 115-15,-10 2 36 0,-8 2 100 16,-1 1 126-16,0 2 15 0,0 0 5 16,0 1-16-16,-3 1-15 0,3 0 12 0,-1 0-25 15,-1 0-28-15,-1 0-62 0,-2 0-60 16,-1 0-30-16,0 0-22 0,-1 0-2 15,0 3-26-15,-2 2 13 0,4 1-13 16,2 4-13-16,1-3 1 0,2 4 9 16,5-3 29-16,6 4 2 0,6-2 25 15,5-2 34-15,4-2 18 0,5 0 1 16,3-5-10-16,-1-1-10 0,-1 0 1 16,-4-7 5-16,-6 1 38 0,-5-3 90 0,-3-1 6 15,-5-2-12-15,-6-4-10 0,0 0-37 16,-3-5-48-16,-1 1-43 0,-7-3-15 15,-7 0-33-15,-1 4-27 0,-6 2-43 16,-2 5-60-16,-4 4-39 0,0 2-44 0,2 5-73 16,2 1-147-16,7 2-187 0,6 7-161 15,5-1-390-15,9 5-446 0</inkml:trace>
  <inkml:trace contextRef="#ctx0" brushRef="#br0" timeOffset="6999.16">23312 9644 912 0,'0'0'1317'0,"0"0"-865"0,0 0-34 16,0 0 66-16,10-76-112 0,3 64-105 16,0 3-75-16,4-2-62 0,0 4-56 0,6 0-24 15,2 2-7-15,2 0-19 0,0 2-5 16,1 1-19-16,1 2-16 0,-5 0-20 15,-1 0 2-15,-3 1 12 0,-7 3 4 16,-2-2-13-16,-2 2-3 0,-4-1-6 16,-4 2-4-16,1-1-83 0,-2 2-13 15,0 2 3-15,-8 4 39 0,-3-1 51 16,-2 2-3-16,0 0-35 0,2-3 9 16,3 1 13-16,3-5-7 0,5 0-63 15,0 0 101-15,0-1 32 0,0 0 96 16,2 0 49-16,4-1 19 0,2 0 3 0,0-1 18 15,4 1 14-15,2 2-35 0,2 0-56 16,-1 1-52-16,0 0 11 0,-2 5 4 16,1-2-16-16,-5 2-18 0,-1-1-10 15,-3-2 10-15,-2 2 21 0,-3-4 12 16,0 2 10-16,0-1-1 0,-10 0-9 16,-6 0-4-16,-8-1-11 0,-7 1-55 0,-5-2-6 15,-7-1-79-15,1 1-113 0,-2-1-31 16,0-2-152-16,-2 3-236 0,-1-1-365 15,11-1-566-15</inkml:trace>
  <inkml:trace contextRef="#ctx0" brushRef="#br0" timeOffset="12770">5090 13069 684 0,'0'0'602'0,"0"0"-312"0,0 0-160 16,0 0 26-16,0 0 107 0,-6-65-17 15,6 56-62-15,-2 1-96 0,0 0-14 16,-1 2-26-16,-2 1-16 0,1-2-16 0,0 2-16 16,1-1 0-16,2-2 0 15,-2 0 26-15,0-1 22 0,-2-1 23 0,2 0 6 16,0-1 22-16,1 3 58 0,0-3-5 16,-1 4-25-16,1-2 47 0,0 3 28 15,1 4-38-15,-1-2-21 0,2 1-34 16,0 2-13-16,0 1-25 0,0 0-35 0,0 0-36 15,0 0-37-15,0 1-44 0,0 2-86 16,0 2 39-16,0 5-105 0,0 7 193 16,2 7 40-16,3 2 3 0,1 5 25 15,-2 0-25-15,2 0-3 0,0-2 22 16,-2 1 3-16,3-4-25 0,-1 0-11 16,0-3 11-16,0-1 25 0,1-2 16 15,0-2-41-15,-1-2-11 0,1-2-95 16,-2-2 52-16,-1-2-56 0,-1-4-20 0,-2 0-63 15,2-3-107-15,-2-2-12 0,-1-1 41 16,2-1 77-16,1-5 29 16,1-6-110-16,-1 3-513 0</inkml:trace>
  <inkml:trace contextRef="#ctx0" brushRef="#br0" timeOffset="13069.24">5055 12880 1094 0,'0'0'622'0,"0"0"-365"15,0 0 34-15,0 0 91 0,0 0-54 16,0 0-101-16,0 0-26 0,-56-69 15 16,63 60-52-16,0 3-10 0,2-3 29 15,8 2 41-15,2-2-60 0,7-3-133 16,6 0-31-16,4 0-12 0,0 2-4 16,4 4-33-16,-4 4-4 0,0 2 13 15,-3 1 0-15,-2 7 2 0,-7-1 4 0,-1 4 18 16,-4 0-16-16,-2 2 32 0,-4 0 28 15,-6 5-28-15,-7 0-26 0,-4 5 26 16,-13 5 56-16,-12 1-55 0,-7 3 71 16,-7 3-72-16,-1-2-62 0,5 1-41 15,5-3-26-15,6-3-122 0,11-3-94 16,10-5-154-16,4-1-136 0,3-3 2 0,0-6-347 16</inkml:trace>
  <inkml:trace contextRef="#ctx0" brushRef="#br0" timeOffset="13556.41">5545 13079 2282 0,'0'0'693'0,"0"0"-300"0,0 0-25 0,0 0-129 15,0 0-132-15,0 0-57 0,0 0-50 16,0 0-58-16,0 0-43 0,0 0 101 0,0 0 37 16,-10 44-8-16,10-23-3 15,0-1-23-15,0 0 31 0,1-2-31 0,2 2-1 16,-3-2 20-16,0-2-19 0,0 1 19 16,0-4-22-16,0-1-43 0,0 0-87 15,3-4-46-15,-1 0-35 0,1-4-31 16,-2-2 6-16,-1-1 31 0,3-1 205 15,0-2 80-15,0-7 125 0,4-3-205 16,-1-1-26-16,2-1 25 0,1 0 1 16,1 1 85-16,-3 3 59 0,0 1-8 0,3 1-28 15,2 1-45-15,3-1-41 16,5 1-6-16,4 0 6 0,6 1 13 0,-1 4 12 16,1 0-17-16,-4 2-30 0,-2 0-29 15,-3 3 27-15,-4 2 0 0,-2 3 2 16,-5 0-22-16,1 2 21 0,-5 0 1 0,-3 2 28 15,-3 1 1-15,0 2-4 0,-10 2 31 16,-10 2-6-16,-9 1 23 0,-4 0-73 16,-6-1-117-16,-3-2-84 0,2-3-52 15,-1 1-59-15,2-5-185 0,10-2-235 16,-18-1-665-16</inkml:trace>
  <inkml:trace contextRef="#ctx0" brushRef="#br0" timeOffset="13865.12">4185 13770 1489 0,'0'0'1165'16,"0"0"-917"-16,0 0-17 0,0 0 101 16,0 0-123-16,0 0-71 0,0 0-78 15,0 0-13-15,78-15-9 0,-1 3 25 0,24-6-3 16,25-3-28-16,19-2 5 0,11 0-6 15,7-1 28-15,2 3-49 16,-5-1 30-16,-4 2-27 0,-6-1 8 0,-6 1-21 16,-6 1-21-16,-6 1-76 0,-7 1 7 15,-7 3 62-15,-12 3-39 0,-13 1-27 16,-17 5-35-16,-18 2 34 0,-19 3-19 16,-15 0-79-16,-12 0-123 0,-8 3 88 15,-4 1 99-15,-4 2 52 0,-5 0-62 0,-5 0-130 16,-6 3-214-16,3-4-600 0</inkml:trace>
  <inkml:trace contextRef="#ctx0" brushRef="#br0" timeOffset="14499.4">4331 14675 1854 0,'0'0'512'0,"0"0"-341"0,0 0-26 0,0 0 177 15,0 0-22-15,0 0-83 16,0 0-56-16,0 0-22 0,0 0-10 0,0 0-46 16,-41-43-83-16,41 43-69 0,0 0-25 15,0 0-38-15,11 3-29 16,4 1 161-16,9 1 41 0,5-1 6 0,4-3-6 15,3-1 7-15,2 0-14 0,-1-5 1 16,-1 0-13-16,-4-3 16 0,-5 0-10 16,-6 0 13-16,-3 0 6 0,-6 0 17 0,-4-2 7 15,-2-2 29-15,-3-4-6 0,-3-4-54 16,0-5-15-16,0-3 12 0,-4-3-6 16,-5-3-29-16,-1 1 1 0,1 1 25 15,-1 1 21-15,2 3 1 0,-1 1 8 16,3 3 16-16,0 4 6 0,-1 1-6 15,3-1-16-15,0 4-21 0,1-2-36 16,1 1-1-16,2 0 0 0,0 0-19 16,0-1-11-16,8 0-7 0,4 0-21 15,3 2 2-15,6 0-2 0,3 2 3 16,5 4-1-16,2 3 4 0,1 4 14 0,1 3-8 16,-7 5-78-16,-3 5-69 0,-6 4-80 15,-7 4-27-15,-8 4-60 16,-2 5-40-16,-15 2-55 0,-8 2 11 0,-7 3-96 15,6-8-180-15</inkml:trace>
  <inkml:trace contextRef="#ctx0" brushRef="#br0" timeOffset="15002.83">4553 14393 772 0,'0'0'501'0,"0"0"-104"15,0 0-114-15,0 0-117 0,0 0-85 16,0 0 29-16,0 0 6 0,0 0-87 16,0 0 84-16,0 0 77 0,85 15-61 15,-31-24-55-15,7-3-48 0,2 0-4 16,3-1-20-16,-8 2-2 0,-5 3-2 15,-7 0-88-15,-7 3-64 0,-6 1 28 16,-8 3 42-16,-5-1 29 0,-7 1 7 0,-6 1 9 16,-5 0-3-16,-2 0 42 0,-3 4 52 15,-9 2 29-15,-5 5 157 0,-3 0 23 16,-5 3-37-16,-4 2-52 0,-2 2-29 16,-1 1-17-16,2 0-12 0,2 3-42 15,2-1-34-15,5 0-22 0,5-1-16 16,0-1-21-16,6-1-4 0,3-1-16 0,1-3 16 15,6-2-16-15,0-1 12 16,6-1 4-16,5-2-13 0,5 0 17 0,1 0 21 16,8 0 25-16,2-2 4 0,5-1-4 15,3-1 7-15,1-4-17 0,1 0-15 16,3-1-91-16,-2-8-39 0,-1-3-32 16,1-5 38-16,-2-2-1 0,0-1-57 15,-6-2 37-15,0-2 19 0,-9 1 75 0,-4 2 51 16,-8 0 0-16,-5 2 84 0,-4 2 28 15,0 3 84-15,-1 3 34 0,-4 5 0 16,-1 1-9-16,0 3-35 0,1 1-38 16,2 1-19-16,0 0-70 0,0 0-57 15,2 1-2-15,-4 5-31 0,1 0-19 16,0 5 25-16,-1 0 0 0,0 3 6 16,2 3 19-16,1-2 0 0,2 3 3 15,0 0-3-15,0 0-18 0,5-1-84 0,-1-1-30 16,-1-1-35-16,-2 1-74 15,1-3-145-15,-1-1-187 0,-1-4-235 0,0-2-781 16</inkml:trace>
  <inkml:trace contextRef="#ctx0" brushRef="#br0" timeOffset="15217.37">5473 14461 1337 0,'0'0'472'16,"0"0"60"-16,0 0 45 0,0 0-100 0,0 0-122 15,0 0-132-15,0 0-154 0,0 0-69 16,0 0-56-16,0 0-50 0,0 0-55 15,-3-16 161-15,-5 32 19 0,0 0-17 16,2 1-2-16,4-1-1 0,0-3-2 16,2-2-10-16,2-2 1 0,5 2-20 0,7-5-15 15,7 0 40-15,7-2 7 16,5-4 26-16,9 0-26 0,3-1-103 0,7-7-87 16,-3-2-98-16,3-1-159 15,-2-4-304-15,-14 5-419 0</inkml:trace>
  <inkml:trace contextRef="#ctx0" brushRef="#br0" timeOffset="15756.5">5887 13896 134 0,'0'0'2236'0,"0"0"-1826"16,0 0-127-16,0 0 173 0,0 0-103 16,0 0-117-16,0 0-89 0,0 0-141 0,0 0-6 15,0 0-121-15,0 0 102 0,-73 1-15 16,72 24 21-16,1 3 13 0,0 5 53 15,3 2-12-15,4 4-10 0,-1-2 13 16,4 1-20-16,-1-4 8 0,-2 0-20 16,2-5 3-16,-1-1-15 0,-1-4-74 15,-1-3-88-15,0-1-12 0,-3-3-78 16,0-3-126-16,1-5-144 0,-4-3-82 16,4-3 13-16,-4-3 496 0,2-4 93 15,-1-6 2-15,1-3 0 0,-1-1 111 16,2-2 113-16,0 2 94 0,1-2 35 0,2 2-27 15,3 1-18-15,1-2-47 0,4 1-42 16,1 1-79-16,5 0-58 0,3 3-38 16,3 2 25-16,1 3-7 0,2 5-24 15,0 0-19-15,0 7-19 0,-5 4 0 16,-5 1-3-16,-5 3-19 0,-5 2 3 0,-9 2 19 16,0 2 9-16,-15 2 23 15,-12 2 13-15,-6 0-45 0,-9-2-89 0,2-1-119 16,-1-2-73-16,7-4-76 0,6-4-221 15,11-6-436-15,6-6-499 16</inkml:trace>
  <inkml:trace contextRef="#ctx0" brushRef="#br0" timeOffset="15985.25">6417 14084 1831 0,'0'0'713'0,"0"0"-427"15,0 0 144-15,0 0-134 0,0 0-217 16,0 0-79-16,0 0-86 0,0 0 86 16,0 0 26-16,0 0 56 0,17 69-22 0,-9-44-13 15,-1 1-25-15,3-2-19 0,-5 0 10 16,0 0 12-16,1-1-25 16,-3-4-129-16,-2-1-45 0,-1-1-30 0,0-4-106 15,0-2-140-15,-1-3-179 0,-4-3-548 16</inkml:trace>
  <inkml:trace contextRef="#ctx0" brushRef="#br0" timeOffset="16170.32">6443 14169 450 0,'0'0'1300'0,"0"0"-772"15,0 0-59-15,27-84-68 16,-12 63-60-16,1 1-97 0,4 2-74 0,2 3-51 16,5 3 1-16,5 3 11 0,1 6-57 15,2 3-60-15,3 3-14 0,1 6 0 16,-1 4 21-16,-2 1-21 0,-6 3 2 0,-7 2-2 15,-7 2-23-15,-12 0 19 16,-4 7 4-16,-4 0 38 0,-16 3-7 0,-9 2-31 16,-9 0-177-16,-8 0-46 15,-3-3-85-15,-4 0-223 0,12-9-526 16,-18 2-1066-16</inkml:trace>
  <inkml:trace contextRef="#ctx0" brushRef="#br0" timeOffset="18153.41">8289 13362 1106 0,'0'0'651'0,"0"0"-333"0,0 0-81 15,0 0 9-15,0 0-21 0,0 0-45 16,0 0-48-16,0 0-33 0,0 0-10 16,0 0 32-16,0 1 51 0,0-1 2 15,2 0-39-15,-2 0-35 0,1 0-34 16,-1 0-39-16,3 0-27 0,1-1-48 16,6-2-21-16,5 1 67 0,6-4-1 15,5 1 2-15,3-2 1 0,4-1 2 16,0-1-2-16,0 2-69 0,1 1-47 15,-1 2-27-15,-4 3-60 0,-2 1-71 16,-7 0-59-16,-4 4-119 0,-7 3-106 0,-5 0-138 16</inkml:trace>
  <inkml:trace contextRef="#ctx0" brushRef="#br0" timeOffset="18319.23">8457 13498 1433 0,'0'0'510'0,"0"0"-247"0,0 0-27 16,0 0-65-16,0 0-51 0,0 0-1 15,0 0 25-15,0 0-31 0,0 0-46 16,0 0 3-16,0 0-25 0,44 5-42 16,-12-10 0-16,1 1-3 0,0 0-37 15,2 2-149-15,-1 1-54 0,-1-1-167 16,0 2-173-16,-9 0-506 0</inkml:trace>
  <inkml:trace contextRef="#ctx0" brushRef="#br0" timeOffset="20382.28">10174 12718 1494 0,'0'0'529'0,"0"0"-318"0,0 0-49 16,0 0 74-16,0 0 25 0,0 0-34 0,0 0-70 15,0 0-81-15,0 0-76 0,0 0-44 16,0 0 21-16,-65 0 21 0,49 13 0 16,-2 4 1-16,0 1-12 0,0 1 13 15,0 0 13-15,5 0-13 0,5 1-16 16,-1-4-22-16,6 3-4 0,3 0 42 0,0-1-9 16,2 1 9-16,6-2-16 0,2-2-7 15,3-2 3-15,6-2 20 16,1-4 19-16,5 0 16 0,2-2 16 15,5-5 39-15,0 0 21 0,3 0 10 0,0-6 9 16,0-2-14-16,-4-3-21 0,-3 0 15 16,-8 1 72-16,-4-2 17 0,-9-2-38 15,-4-3 12-15,-3-2-38 0,-7-6-46 16,-5 0-34-16,-5-5-55 0,1 0 0 16,-3 4-12-16,1 2-25 0,2 4-27 15,0 7-4-15,4 4-9 0,1 5-55 0,-1 3-82 16,1 1-132-16,-2 5-159 0,4 5-101 15,3 2-120-15,5-1-344 0</inkml:trace>
  <inkml:trace contextRef="#ctx0" brushRef="#br0" timeOffset="20586.41">10619 13012 2164 0,'0'0'681'16,"0"0"-86"-16,0 0-136 0,0 0-146 15,0 0-36-15,0 0-104 0,0 0-69 16,0 0-33-16,0 0-41 0,0 0-18 16,0 0-12-16,-8-33-16 0,5 32-17 15,2 0-69-15,-1 0-52 0,2-2-35 0,0 3-31 16,0-1-73-16,0-2-137 16,2 0-216-16,3 1-583 0,11-4-338 0</inkml:trace>
  <inkml:trace contextRef="#ctx0" brushRef="#br0" timeOffset="20896.74">10896 12642 2126 0,'0'0'708'0,"0"0"-381"0,0 0-5 15,0 0 35-15,0 0-105 0,0 0-121 16,0 0-103-16,0 0-28 0,0 0-84 0,0 0-64 16,-24-8-38-16,24 21 158 0,4 5 28 15,3 4 41-15,0 3-25 0,2 0-14 16,-2 4 46-16,2-2-46 0,2 2 46 16,-2 1 5-16,1-2-53 0,-1 1 0 15,-2-2 41-15,-1-2-38 0,0 0-3 16,-2-3-63-16,3-4-101 0,-4-3-41 15,0-2-61-15,0-4-156 0,0-4-97 0,1-4-71 16,3-1-133-16,0 0-88 0</inkml:trace>
  <inkml:trace contextRef="#ctx0" brushRef="#br0" timeOffset="21303.76">11481 12669 1935 0,'0'0'525'0,"0"0"-225"0,0 0 82 0,0 0-51 15,0 0-103-15,-91-58-108 0,57 53-63 16,-8 2 9-16,-1 1-32 0,-1 2-19 16,6 3-15-16,5 3-4 0,8 2-30 15,9 1-38-15,4 1-23 0,4 1 20 16,4 1 18-16,2 3 9 0,2-3-21 16,0 2-27-16,6-1-2 0,5 0 12 0,0-1 41 15,3-2 26-15,3-1 17 0,2 0 2 16,-2-1 12-16,2-2-12 0,-3-2-12 15,3 0 12-15,-6-4 2 16,2 0 30-16,-4 0 38 0,1-3 16 0,-3-4-16 16,1-3 28-16,2 0 51 0,-2-1 12 15,-1-2-11-15,-2 1-30 0,-2 2-1 0,0 4-1 16,-4 0 9-16,-1 5-41 0,0 1-86 16,0 0-80-16,0 0-38 0,0 3-50 15,0 5-23-15,5 4 188 0,-1 4 3 16,2 6 28-16,0 0-26 0,-1 2 18 15,2-1 11-15,-1 2-31 0,0-1-39 16,1-2-41-16,-1 1-8 0,-2-4-50 16,1 1-115-16,0-4-75 0,0 1-102 15,-1-4-120-15,2-4-171 0,2-1-667 0</inkml:trace>
  <inkml:trace contextRef="#ctx0" brushRef="#br0" timeOffset="21669.21">11850 12566 1608 0,'0'0'730'0,"0"0"-291"0,0 0-45 16,0 0 7-16,-13-72-85 0,5 63-61 15,-1 4-90-15,-1 1-63 0,0 4-52 16,-2 0-50-16,-5 2-40 0,2 6-35 16,-6 8 7-16,-1 3 27 0,2 6 7 15,-2 2-22-15,5 3-10 0,4 1 66 16,3 3 0-16,2 1-9 0,5-2 9 15,3 2 0-15,0-3 0 0,8-1-1 16,5-1 1-16,4-5-13 0,4 0-1 16,3-6 12-16,2-4 3 0,1-3-1 15,-1-7 32-15,-1-2 24 0,-2-3 13 16,0-3 12-16,-5-4 12 0,-1-4 6 0,-4-2 15 16,-3 1 4-16,-8-4-2 0,-2-1-18 15,-5 3-9-15,-11-3-89 0,-7 6-51 16,-2-1-28-16,-2 6-4 0,0 3 3 0,2 3-13 15,5 0-95-15,5 9-120 0,5 2-107 16,3 4-55-16,6 0 5 0,1 3 19 16,10 0-5-16,7-2-62 0,0-6-269 15</inkml:trace>
  <inkml:trace contextRef="#ctx0" brushRef="#br0" timeOffset="22037.55">12764 12466 2183 0,'0'0'624'15,"0"0"-265"-15,0 0 48 0,0 0-22 16,0 0-87-16,0 0-87 0,0 0-106 16,0 0-105-16,0 0-43 0,0 0-62 15,0 0-66-15,-22 0 28 0,22 19 143 16,0 6 65-16,2 3-25 0,2 0-36 16,0 0 52-16,4 2-22 0,0-1-32 15,-1-3 35-15,1 2-37 0,-1-4 28 0,1 0 3 16,0-1 9-16,-1-2-36 15,-1 0-4-15,1-3-121 0,1-3-19 16,-5 2-5-16,0-4-91 0,-3-3-147 0,0 1-166 16,-6-4-42-16,-3-2-566 15</inkml:trace>
  <inkml:trace contextRef="#ctx0" brushRef="#br0" timeOffset="22165.44">12709 12858 699 0,'0'0'1635'0,"0"0"-1289"16,0 0 11-16,0 0-44 0,0 0-211 15,101-68-102-15,-55 56-35 0,10 0 3 16,2 1 19-16,1 4 1 0,-3 2 11 16,-7 1-79-16,-3 4-243 0,-7 0-141 15,-11 1-246-15,6 3-673 0</inkml:trace>
  <inkml:trace contextRef="#ctx0" brushRef="#br0" timeOffset="23579.15">14427 12521 173 0,'0'0'407'16,"0"0"-81"-16,0 0-65 0,0 0-10 15,0 0-10-15,0 0-17 0,0 0-49 16,0 0-26-16,0 0-23 0,0 0-9 0,0-1 6 16,0 1-1-16,0 0 7 0,0 0 12 15,0 0 0-15,0 0-3 0,0 0 2 16,0 0-22-16,0 0-33 0,-3 1-28 16,2 0-57-16,-1-1 0 0,-1 4-50 15,-1 2 18-15,-3 1 32 0,-1 4 38 16,-1 1-10-16,1 4-5 0,-1 0-23 15,4 1 0-15,-2 1-22 0,2 0 1 16,4 0 21-16,-2 0 12 0,3 2-12 0,0-2 0 16,0-2 2-16,7 1-1 0,2-3-1 15,2-1-41-15,2-3 22 0,5 0 19 16,2-4 16-16,0-2 34 0,3-4 20 16,1 0-7-16,-2 0 25 0,0-7 41 15,-1 0 50-15,-5-4-17 0,3 0-25 16,-4-3-11-16,-1-2-8 0,-1-3-20 0,-2-4-18 15,-1-2-19-15,-7-2-12 0,-1-1 0 16,-2-1-31-16,-8 3-18 0,-3 2-43 16,-6 5-27-16,0 4-10 0,-1 6-30 15,2 2-57-15,3 4-71 0,3 3-103 16,0 3-176-16,7 6-103 0,0 3-29 16,3 2-23-16,2-3-343 0</inkml:trace>
  <inkml:trace contextRef="#ctx0" brushRef="#br0" timeOffset="23761.19">15006 12726 124 0,'0'0'1669'0,"0"0"-1241"15,0 0 41-15,0 0 0 0,0 0-65 16,0 0-38-16,0 0-43 0,0 0-93 16,0 0-215-16,0 0-15 0,0 0 0 0,0-15-15 15,-3 11-4-15,2 1-37 16,1 2-84-16,0 1-47 0,0-2-71 0,4 2-138 15,2 0-157-15,7 0-83 0,-4 0-364 16,-37 25-237-16</inkml:trace>
  <inkml:trace contextRef="#ctx0" brushRef="#br0" timeOffset="24456.24">15250 12521 85 0,'0'0'1733'16,"0"0"-1240"-16,0 0-99 0,0 0 14 0,-12-68-80 15,14 54-106-15,6 1-67 0,5 0-45 16,5 0-47-16,8-1-38 0,5 3-25 16,5-1 0-16,7 3 31 0,-1 5 4 15,2 2-22-15,-1 2-13 0,-4 7-1 16,-2 4 1-16,-4 4 1 0,-4-1-1 15,-4 3-25-15,-7 0-14 0,-6 1 24 16,-6 1-14-16,-5 0 14 0,-1 4 14 16,-9 2 1-16,-9 3 25 0,-9 3 35 15,-7 0 3-15,-2-1-60 0,0-5 13 16,4-2 5-16,7-6-17 0,7-4-1 0,7-5-1 16,5-4 10-16,3-2-9 0,2-2 16 15,1 0 12-15,0 0 7 0,0 0-7 16,1 0-31-16,9-2-10 0,9-2-52 15,8-3 62-15,12-3 0 0,9-1-19 16,4-3-80-16,2 1-47 0,-2 1-4 16,-4-1-5-16,-5 1-57 0,-7 1 8 15,-4-1-4-15,-6 0-10 0,-4 1 53 16,-5 0 91-16,-4 0 74 0,-5 1 46 16,-5-1 64-16,-3 4 9 0,0-2 32 0,-4 1 22 15,-5 2-17-15,1-1 13 0,-1 2 27 16,1 3-23-16,2-1-38 0,1 2-33 15,2 1-25-15,2 0-77 16,-1 0-71-16,1 0-46 0,-1 5 35 0,2 1 26 0,0 2 18 16,0 2 3-16,3 1-21 0,8-1 56 15,6 0 0-15,3 0 41 0,2-2 6 16,4-2-6-16,1-2 9 0,0-2 38 16,1-2 19-16,-3 0 2 0,-6-3 10 15,-2-2 23-15,-5-1 34 0,-6-4 33 16,-2 0-1-16,-4-1-80 0,0-5-61 15,-4-1-39-15,-5 2-28 0,-2-2-25 16,-5 3-2-16,0 3-34 0,-3 1-15 16,-1 4 0-16,1 4-35 0,1 2-88 15,-1 0-48-15,3 1-60 0,3 5-65 0,2 2-52 16,5 1-49-16,4 0-53 0,2 2-107 16,5-1-50-16,2-3-329 0</inkml:trace>
  <inkml:trace contextRef="#ctx0" brushRef="#br0" timeOffset="24896.65">16358 12507 802 0,'0'0'736'0,"0"0"-320"15,0 0-20-15,0 0-35 0,0 0-65 16,33-71-11-16,-27 58-50 0,2 3-42 16,0 1-13-16,-2 3-20 0,2 1-13 0,-1 1-29 15,1 0-43-15,0 1-41 16,0 1-34-16,4 0-21 0,2 1-22 0,1 1-7 15,1 0 7-15,3 5 2 0,-2 0 41 16,2 2-2-16,-3 0 2 0,-5 0-22 16,-3 1-59-16,-4-1-23 0,-3 1 23 15,-1 1 43-15,0 0 13 0,0 0 9 16,0 1 0-16,-5 0-15 0,0-4 2 0,2 0-18 16,0 0 3-16,0-4 6 0,3 2 6 15,-1-2-6-15,1 2 7 0,0 0 12 16,0-1 19-16,0 1 19 0,0-1 3 15,1 1 13-15,5 2 25 0,2 0 13 16,4 0 21-16,1 2 25 0,2 1 33 16,1 0-53-16,-2-1-89 0,-2 0-10 15,-4-1-19-15,-2 1 0 0,-3 0 18 16,-1-1-20-16,-2 1 21 0,0 1 3 16,-8 3 40-16,-3-2 23 0,-8 0-4 15,-7 1 6-15,-3-3 59 0,-5-1-75 16,-1-2-52-16,0-2-108 0,5-1-56 15,6-2-26-15,3 0-65 0,3 2-149 0,3-2-146 16,2 0-76-16,5 0-114 0,2 0-458 16</inkml:trace>
  <inkml:trace contextRef="#ctx0" brushRef="#br0" timeOffset="25627.65">17925 11918 1861 0,'0'0'787'16,"0"0"-398"-16,0 0-108 0,0 0 15 0,0 0-94 15,0 0-146-15,0 0-56 0,-84 8-30 16,70 16 30-16,-4 6 3 0,2 11 68 15,1 6-71-15,0 7 0 0,2 4 62 16,5 5 36-16,2 3-97 0,1 2 83 16,5 5-37-16,0 1-46 0,8 2 62 15,6 0-63-15,8-1 1 0,4 3 69 16,5-3-30-16,3-3-39 0,2-3 52 16,0-3-22-16,-1-6-19 0,0-5 4 15,0-3-16-15,-2-5-118 0,0-5-6 16,0-6-73-16,0-5-137 0,2-7-142 0,1-5-173 15,-7-7-455-15</inkml:trace>
  <inkml:trace contextRef="#ctx0" brushRef="#br0" timeOffset="28047.33">18711 12010 297 0,'0'0'277'0,"0"0"-91"0,0 0-56 16,0 0-3-16,0 0 17 0,0 0 9 15,0 0-13-15,0 0-33 0,0 0-19 16,0 0-26-16,-4 0 6 0,3 0 7 16,-1 0-27-16,1 0-9 0,-2 0-13 15,2 0-10-15,-1 0-13 0,-1 0 10 16,2 0-11-16,-1 0 0 0,-1 0-1 15,0 0-1-15,0 0 1 0,2 0-1 16,-3 0-2-16,3 0 0 0,-2 0-11 16,1 0 9-16,-1 0-12 0,2 0 14 15,-1 0 0-15,-1 0 0 0,2 0-11 16,-2 0 12-16,2 0 1 0,-1 0 16 16,-1 1 3-16,2 1-2 0,-1-2 5 15,2 0 8-15,-2 0 8 0,0 0 5 16,1 0-11-16,-1 0-9 0,2 0 16 15,-1 0 25-15,0 0 14 0,-1 0 0 0,2 0-4 16,0-2 3-16,-1 1-2 0,-1 1-14 16,1-1-16-16,-1 0-3 0,1-2-4 15,-1 2-5-15,-1 0-11 0,0-2-6 16,0 1 10-16,2 0-1 0,0-1 4 0,1 1 19 16,0 1 20-16,0-3 5 0,0 1-6 15,0-2-16-15,1 0-9 0,3-3-4 16,5-1-3-16,3 0 41 0,4-1 13 15,1-1 3-15,5 4-14 0,2-2-12 16,2 1-9-16,1 2 0 0,2 0-17 16,0 4 1-16,-1-1-9 0,-3 3-32 15,0 0-25-15,-5 0-9 0,-4 4-16 16,-2 1-7-16,-2 2 16 0,-3-1 13 0,0 1 0 16,-4 0-10-16,-2 2-3 0,-2 2-3 15,-1-1 44-15,0 1 10 0,-6 4 6 16,-5-2-14-16,-1 2-3 0,1-2 1 15,-4 0-44-15,5-4 0 0,1-3 12 16,3-2 19-16,3-3 11 0,1 1 0 16,2-2 0-16,0 0 1 0,0 0 0 15,0 0-15-15,0 0-19 0,0 0-6 0,0 0 15 16,2 0 7-16,2 0-7 0,7 2 26 16,2 2 76-16,7 1 26 0,3 0-39 15,4 1-16-15,2-1 20 0,-1 0-33 16,-2 1-34-16,-3 2 13 0,-4 0-13 15,-5 1 0-15,-2-2 0 0,-2 1-13 16,-4 1-3-16,-3-1 16 0,-3 1 4 16,0 1 33-16,-2-1 33 0,-7 3 8 15,-5-3-37-15,-3 1 26 0,-8 1 33 16,-1-4-29-16,-2 1-24 0,0-2-28 0,2-2 6 16,4-1 2-16,2-1 11 15,0 0 5-15,1-2-3 0,2 0-12 0,0 0-28 16,0 0-3-16,2-3-84 0,1 2-24 15,2 1-20-15,2 0-8 0,3 0 20 16,3 0-22-16,2 0-71 0,2 0-97 16,0 0-110-16,0 4 12 0,0 1 6 0,2 1 27 15,1 1-36-15,0-1-183 0</inkml:trace>
  <inkml:trace contextRef="#ctx0" brushRef="#br0" timeOffset="28398.8">18429 12552 620 0,'0'0'1356'16,"0"0"-996"-16,0 0-53 0,0 0 69 0,0 0-25 16,0 0-84-16,0 0-106 15,0 0-70-15,0 0-47 0,0 0-6 0,0 0 2 16,108-8 15-16,-34 1-8 0,11-2 9 15,8 1 22-15,5 0 15 0,4 0 0 16,-3 2-43-16,-6-1-29 0,-2 2 1 16,-6-1-4-16,-9 1-16 0,-6 1-2 15,-11 0-1-15,-12 3-14 0,-11-1 14 16,-8 0-1-16,-11 2-14 0,-4 0 15 16,-7 0-1-16,-3 0-10 0,-3 0-22 0,0 0-25 15,0 0-37-15,0 0-32 0,0 0-23 16,-2 0-34-16,-4 6-55 0,-5 2 81 15,-5 2 0-15,-8 4-74 0,-7 1-127 16,-6 2-102-16,-4 2-175 0,8-6-335 16</inkml:trace>
  <inkml:trace contextRef="#ctx0" brushRef="#br0" timeOffset="29092.2">18676 12912 1149 0,'0'0'553'16,"0"0"-160"-16,0 0-92 0,0 0-56 15,0 0-32-15,0 0-43 0,0 0-35 16,0 0-43-16,0 0-50 0,0 0-42 0,-8-18-32 15,8 18-23-15,0 0-8 0,0 0-8 16,0 0 1-16,0 0 22 0,0 0 15 16,0 0 8-16,0 0 24 0,0 0 1 15,0 0 35-15,0 0 10 0,0 0-10 16,0 0-19-16,0 0 0 0,0 0-3 16,0 0-10-16,-1 0 1 0,1 0-4 15,0 0-2-15,0 0-10 0,0 0 9 16,0 0 2-16,0 0 1 0,0 0 13 0,0 0 0 15,0 0 0-15,0 0 0 0,0 0 3 16,0 0 0-16,0 0 0 0,0 0-16 16,0 0-1-16,0 0-2 0,0 0 0 15,0 0-9-15,0 0-1 0,0 0-3 16,0 0 15-16,0 0 1 0,0 0 16 16,0 0 0-16,0 0 0 0,0 0-13 0,0 0-3 15,0 0-19-15,0 0-10 0,0 0-6 16,0 0-14-16,0 0 8 0,0 0 5 15,0 0 11-15,0 0-1 0,0 0 7 16,0 0-7-16,0 0-9 0,-2 0 3 16,2 0 9-16,0 0-9 0,-1 0-26 15,-1 0-23-15,2 0-16 0,0 0-19 16,0 0-17-16,0 0 62 0,0 0-26 16,0 0-49-16,0 3-79 0,0-2-77 15,0 1-167-15,0-1-268 0,3-8 550 0</inkml:trace>
  <inkml:trace contextRef="#ctx0" brushRef="#br0" timeOffset="30354.28">18701 12912 51 0,'0'0'323'0,"0"0"-23"16,0 0-69-16,0 0-32 0,0 0-39 16,0 0-11-16,0 0 1 0,0 0-23 15,0 0-10-15,0 0-7 0,0 0-12 16,2 0-20-16,-2 0-10 0,0 0-20 16,0 0-19-16,0 0-9 0,0 0-20 15,0 0-2-15,0 0-11 0,-2 0-3 16,1 0-4-16,1 0 20 0,-1 0 2 0,-1 0 15 15,-1 0-14-15,0 0-3 0,0 0 0 16,0 0 26-16,-1 0 51 0,0 0 30 16,0 0-7-16,2 0-35 0,-1 0-20 15,-1 0-10-15,2 0 7 0,0 0 0 16,0-1 13-16,2 0 22 0,0-2 48 16,0 2 32-16,0-2-26 0,2-2-45 15,0 0-23-15,4 0-2 0,2-1-7 0,4 0 3 16,0-1 3-16,5 0-13 0,1 1-6 15,5 1 3-15,2 1-12 0,1 1-20 16,3 2-10-16,-2 1-2 0,-2 0-25 16,-2 3 3-16,-3 3 0 0,-4 0-3 15,-3 2-7-15,-4 1-9 0,-3-1 7 16,-3 2-1-16,-3 1-6 0,0-1-4 16,-3 1 4-16,-8 1-16 0,-1-1-13 15,-3 0 9-15,-2-2 1 0,2-4 18 16,-2 1 33-16,4-2 9 0,3-1 16 0,0 0-13 15,4-2 26-15,3 0 3 0,3-1-20 16,0 0 1-16,0 0 3 0,0 0 6 16,3 0-3-16,2 0 13 0,4 0 6 15,5 0 42-15,7 0 2 0,5 0-3 16,3 0-12-16,5 0-8 0,1 0-11 16,-2 3-30-16,-2 0-18 0,-6 3-2 15,-6 0-39-15,-4 4-12 0,-7 1 6 0,-3 0 21 16,-5 2 23-16,0 1 3 0,-11 0 30 15,-6 2 20-15,-6-2-6 0,-3 2 22 16,-6-4-22-16,1-1 10 0,-1-4-54 16,2-1-22-16,1-4 0 0,0 1-3 15,3-3 9-15,0 0-3 0,3-4-12 16,4-3-17-16,-1 1 10 0,6 0-40 16,1-1-52-16,7 1-29 0,3-4-83 15,3 4-114-15,9-3-197 0,1 1-490 16</inkml:trace>
  <inkml:trace contextRef="#ctx0" brushRef="#br0" timeOffset="30680.19">19370 12956 2032 0,'0'0'663'0,"0"0"-245"0,0 0-32 16,0 0-80-16,0 0-83 0,0 0-87 15,0 0-115-15,0 0-21 0,0 0-68 16,0 0-24-16,-6-8-33 0,3 14-14 15,3 0 137-15,-1 3 2 0,1 1-11 16,0 1 11-16,6-2 16 0,4 1 6 16,4-1 19-16,2 0 3 0,4-1-6 0,1-2-10 15,3-1 13-15,0-1 19 16,-2-3 22-16,-4-1 33 0,-1 0 0 0,-6-1 6 16,-3-4 40-16,-2-4 26 15,-3-4-61-15,-3-3-56 0,0-4-24 0,-5-1-46 16,-8 0-6-16,-2 1-21 0,-2 2-1 15,0 4-15-15,-2 1 0 0,0 4-24 16,6 3-34-16,-2 2-53 0,4 2-85 16,3 2-114-16,0 0-145 0,1 6-48 0,6-1-44 15,1 1-101-15,0 0-426 0</inkml:trace>
  <inkml:trace contextRef="#ctx0" brushRef="#br0" timeOffset="31234.27">20424 11808 1774 0,'0'0'448'0,"0"0"-179"0,0 0-47 16,0 0-48-16,0 0-62 0,96-1-60 15,-71 14-36-15,3 6 16 0,3 3 9 16,0 7 11-16,3 6-4 0,-3 5 22 15,1 5-22-15,-3 4 21 0,-5 4-24 16,-4 2 3-16,-5 3 12 0,-8 2-19 16,-4-1 13-16,-3 1-26 0,-4 2-26 0,-8-2 27 15,-7 0 15-15,0-4-43 16,-5-1 40-16,-2-3 3 0,0-4-35 0,0-6-9 16,-1-5-97-16,2-3-52 0,1-4-16 15,-2-6 6-15,0-5-64 0,0-2-102 16,4-4-133-16,4-5-364 0</inkml:trace>
  <inkml:trace contextRef="#ctx0" brushRef="#br0" timeOffset="32597.39">8772 15380 1771 0,'0'0'422'0,"0"0"-169"0,0 0 153 15,0 0 10-15,0 0-101 0,0 0-116 16,0 0-76-16,0 0-57 0,0 0-48 16,-16-7-18-16,29 2-18 0,7-2 15 15,11-2-44-15,10-2 9 0,8 0 16 16,5 0 21-16,0 0 0 0,-3 2-34 16,-2 3-154-16,-7 1-100 0,-7 4-114 15,-13 1-177-15,-6 0-222 0,-16 11-696 0</inkml:trace>
  <inkml:trace contextRef="#ctx0" brushRef="#br0" timeOffset="32726.22">8910 15520 1342 0,'0'0'653'0,"0"0"-416"0,0 0-62 16,0 0-4-16,0 0-110 0,0 0-16 0,78 0 116 16,-16-12-112-16,21-6-49 0,20-7-297 15,12-3-308-15,-23 6-409 0</inkml:trace>
  <inkml:trace contextRef="#ctx0" brushRef="#br0" timeOffset="41211.48">9109 17259 894 0,'0'0'1245'0,"0"0"-844"0,0 0-217 15,0 0-33-15,0 0 36 0,0 0-18 16,0 0-67-16,78-45-57 0,-48 36-33 16,3 2-12-16,6-3 0 0,2 2 2 15,-1 0-2-15,3 1 0 0,-4 4-2 16,0 0-106-16,-4 3-132 0,-5 0-136 0,-6 3-206 16,-9 3-427-16</inkml:trace>
  <inkml:trace contextRef="#ctx0" brushRef="#br0" timeOffset="41345.14">9321 17404 1498 0,'0'0'585'16,"0"0"-326"-16,0 0-168 0,0 0-65 16,111-29-26-16,-51 15 0 0,18-4 0 0,17-4-59 15,12-2-213-15,14-3-241 0,-26 6-505 16</inkml:trace>
  <inkml:trace contextRef="#ctx0" brushRef="#br0" timeOffset="42031.17">11373 16980 261 0,'0'0'1490'0,"0"0"-858"16,0 0-187-16,0 0-51 0,0 0 36 16,0 0-65-16,0 0-96 0,0 0-67 15,0 0-42-15,0 0-46 0,0 0-50 16,-57-44-47-16,30 48-17 0,-1 4 0 16,-1 2 6-16,1 2-6 0,4 2-1 15,7 1-11-15,2 4-4 0,8 0-24 16,4 1-6-16,3 3 9 0,3 2 7 15,10-1 2-15,6 1-49 0,5-3-19 16,6-3 12-16,2-2 25 0,6-5 13 16,1-2-13-16,3-6 34 0,1-4 14 0,-1 0 11 15,-1-6 35-15,-5-6 27 0,-3-2 25 16,-10-1-10-16,-7-3 28 0,-10-1 40 16,-6-5 12-16,-10-1-35 0,-13-5-36 0,-9 0-34 15,-2 4-25-15,-4 4-27 16,-1 5-12-16,2 5-30 0,2 7-84 0,4 5-42 15,2 0-36-15,3 8-105 0,7 5-209 16,5 5-79-16,9 1-92 0,5-2-329 16,12 7-386-16</inkml:trace>
  <inkml:trace contextRef="#ctx0" brushRef="#br0" timeOffset="42205.17">11955 17208 1615 0,'0'0'1081'0,"0"0"-599"16,0 0-132-16,0 0-21 0,0 0-99 16,0 0-96-16,0 0-78 0,0 0-56 0,0 0-38 15,0 0-77-15,0 0-86 0,-24-32-108 16,24 30-185-16,4 2-275 0,3 0-300 16</inkml:trace>
  <inkml:trace contextRef="#ctx0" brushRef="#br0" timeOffset="42644.28">12243 16886 1782 0,'0'0'1237'15,"0"0"-873"-15,0 0-148 0,0 0 68 0,-6-73 30 16,18 58-134-16,4 4-99 0,6 1-67 16,2 2-14-16,4 1 0 0,0 5-1 15,0 2-21-15,2 2-21 0,-2 10 6 16,-1 4 28-16,-3 3 5 0,-1 3-5 16,-8 1-9-16,-2 2-1 0,-10-1 19 15,-3 2 27-15,-12 0 22 0,-7 3 17 16,-9 0-17-16,-4 3 28 0,-4 1-18 15,-1-2-28-15,2-4-28 0,8-3 43 16,5-4-30-16,5-5-16 0,6-5-3 16,4-2-18-16,3-3 8 0,3-3-2 0,1 0-10 15,0-2 25-15,8 1 11 16,4-1 44-16,9 0 25 0,8-3 3 0,9-4-16 16,6-7-39-16,10-3-15 15,5-2-13-15,1-3-25 0,2 0-8 0,0-1-78 16,-1 0 1-16,-4 1-47 0,-1 1-66 15,-3 2-134-15,-5 1-126 0,-7 2-178 16,-12 6-457-16,2-5-479 0</inkml:trace>
  <inkml:trace contextRef="#ctx0" brushRef="#br0" timeOffset="42868.5">13138 16709 1061 0,'0'0'1793'16,"0"0"-1201"-16,0 0-153 0,0 0-16 15,0 0-40-15,0 0-91 0,0 0-97 0,0 0-91 16,0 0-69-16,0 0-35 0,0 0-39 16,-47-16-28-16,47 30 26 0,0 6 41 15,0 7 3-15,0 2 0 0,1 3 16 16,5 0-19-16,4 2-18 0,0-2 16 16,2 0-105-16,4-2-76 0,0-3-48 15,2-2-78-15,2-1-98 0,2-5-117 16,4-3-46-16,0-4-202 0,-2-4-660 0</inkml:trace>
  <inkml:trace contextRef="#ctx0" brushRef="#br0" timeOffset="43186.6">13679 16611 2245 0,'0'0'649'0,"0"0"-189"0,0 0 18 15,0 0-73-15,0 0-95 0,0 0-100 16,0 0-72-16,-78-55-52 0,71 55-34 15,1 0-52-15,0 8-19 0,1 5-17 16,0 4 14-16,1 6 19 0,1 5-12 16,3 3 3-16,0 2-1 0,7 2 2 15,8 0 11-15,6 0 1 0,10-2-1 16,5-1 0-16,6-5-30 0,6-6-13 16,4-4 9-16,-3-8-3 0,2-5 37 15,-9-4 11-15,-8-3 44 0,-6-4 19 0,-11-3 30 16,-10 2 46-16,-7-4 42 0,0 0 29 15,-12-2-63-15,-8 0-83 0,-4 1-56 16,-8 0-19-16,-2 5-39 0,-7 1-15 16,-3 4-19-16,0 3-45 0,-2 4-107 0,4 8-159 15,2 3-264-15,1 4-443 0,14-3-420 16</inkml:trace>
  <inkml:trace contextRef="#ctx0" brushRef="#br0" timeOffset="55313.12">5149 15061 1225 0,'0'0'0'0,"0"0"48"0,0 0-48 16,0 0 241-16,0 0-172 0,0 0-50 16,0 0 7-16,0 0-26 0,-85 6 10 15,70-7 6-15,2 0-9 0,2-1 51 16,1 1-58-16,4 1 1 0,0 0 51 0,5-1 13 15,-1 1 13-15,1-2 16 0,1 2 23 16,-1-1-16-16,-4-2-33 0,2 2-4 16,-3 0-18-16,2 1 57 0,1-1-45 15,-1 1-13-15,1 0-9 0,0 0-36 16,0 0-12-16,2 0-14 0,-1 0-6 16,1 0-4-16,1 0-9 0,0 0 6 0,0 0 10 15,0 0 3-15,0 0-3 16,0 0-3-16,0 0-13 0,0 0-7 0,0 0-6 15,3 0-11-15,1 0 2 0,5 0 67 16,4 2 46-16,5 1 12 0,11-2 7 16,10-1-20-16,9 0 17 0,17-4-20 15,11-5-29-15,15-6 0 0,11-4-10 16,11-6 36-16,8-4 35 0,1-2-16 16,3-3-29-16,-1 1-29 0,-4 0 0 15,-3 1 16-15,-9 3 14 0,-7 2-16 16,-7 1-14-16,-12 7-4 0,-12 1 1 0,-12 5-23 15,-15 4 7-15,-17 2-59 0,-10 4 20 16,-10 0 42-16,-6 3 16 0,-2 0 71 16,-9 0-71-16,-12 6-39 0,-9 3-216 15,-10 5-60-15,-11 4-114 0,-8 6-63 16,14-5-143-16</inkml:trace>
  <inkml:trace contextRef="#ctx0" brushRef="#br0" timeOffset="55572.21">5587 15020 333 0,'0'0'521'0,"0"0"-185"15,0 0-131-15,0 0-33 16,0 0 43-16,0 0-27 0,0 0-58 0,0 0-42 16,0 0-27-16,0 0-2 0,-74 0-14 15,76-2-16-15,1 1-29 0,4-1-25 16,7-4-49-16,11-1 74 0,9-7 0 15,10-2 48-15,13-5-32 0,8-4 4 0,10-4-20 16,6-2 0-16,5 1-1 16,5-4 1-16,3 2-2 0,1-2-19 15,1 1 21-15,1 2 0 0,-6 4-10 0,-8 5 7 16,-15 9-340-16,-23 7-317 0,-25 9-463 16</inkml:trace>
  <inkml:trace contextRef="#ctx0" brushRef="#br0" timeOffset="57778.4">14281 16395 142 0,'0'0'261'0,"0"0"-23"0,0 0-65 16,0 0-62-16,0 0-4 0,0 0 33 16,0 0 23-16,0 0-26 0,0 0-39 15,5-1-98-15,-5 1-33 0,0 0-42 16,0 0-19-16,0 0-20 0,0 3 26 15,0 0-10-15,1-1-35 0,2 2-34 16,1 0-113-16,2 1-82 0,-25-25 236 16</inkml:trace>
  <inkml:trace contextRef="#ctx0" brushRef="#br0" timeOffset="58588.18">12386 17738 385 0,'0'0'345'0,"0"0"-123"0,0 0-30 0,0 0 26 16,0 0-42-16,0 0-23 0,0 0-26 0,0 0-20 15,0 0-39-15,0 0-61 16,0 0-7-16,-33-11-23 0,33 11 21 0,0 0 2 15,0 0 11-15,0 0-11 0,0 0-36 16,0 0-26-16,3 0 17 0,8 0 45 16,1 1 100-16,9 1 30 0,11 1 6 15,10-2 26-15,13-1 0 0,13-5-40 16,12-9-31-16,14-4-46 0,11-6 96 16,9-5-61-16,7-2-38 0,0-1 9 15,-4 0-19-15,-10 1-6 0,-14 5-26 16,-15 6 1-16,-17 4 49 0,-15 6-50 15,-15 5-21-15,-12 1 3 0,-9 3 18 16,-4-1 25-16,-4 1 36 0,-2 1 25 16,0 0 3-16,0-1-10 0,0 1-18 0,0-2-23 15,0 0-28-15,0-1-10 0,-3 2-16 16,0 0-9-16,-2 0-29 0,-2 1-143 16,-4 0-145-16,-5 5-248 0,0 0-505 15</inkml:trace>
  <inkml:trace contextRef="#ctx0" brushRef="#br0" timeOffset="60806.58">21239 14851 1026 0,'0'0'807'0,"0"0"-327"16,0 0-170-16,0 0-46 0,0 0-1 15,0 0-17-15,0 0-50 0,0 0-44 16,0 0-32-16,0 0-16 0,-13-29-6 16,13 29-11-16,0 0-15 0,0 0-25 15,0 0-23-15,0 0-12 0,0 0-12 0,0 1-34 16,0 0-26-16,0 4-17 0,0 4-18 15,0 5 95-15,3 7 0 0,4 4 16 16,0 5 3-16,2 1-18 0,-1 0 31 0,4 1 14 16,-1 1-27-16,0 0-19 0,3-1-27 15,-3-1 27-15,0-3 6 16,-4 0 7-16,0-6-13 0,-1 1-3 0,-1-3-10 16,0-4 10-16,-2-1-19 0,-1-3 10 15,-1-2-7-15,0-2-9 0,-1-2 2 16,0-1 4-16,0-1 0 0,0-1 3 15,2-2-12-15,-2-1-57 0,0 0-51 16,1 0-44-16,-1 0 30 0,0-3 83 16,3-1-16-16,-1-4-87 0,1 0-161 15,1-4-144-15,-1-1-220 0,-2 2-496 16</inkml:trace>
  <inkml:trace contextRef="#ctx0" brushRef="#br0" timeOffset="61251.44">21234 14852 798 0,'0'0'381'0,"0"0"-98"0,0 0-26 0,0 0 58 15,0 0 9-15,0 0-39 0,0 0-60 16,-80-57-29-16,76 49-5 0,-1-3-19 16,1 1-29-16,3 2 3 0,0 1 8 15,-1 1 9-15,1 1 1 0,1 1-27 16,0-2-23-16,0 1-27 0,1-2-10 16,7-3-18-16,3-1-19 0,5-2-22 15,5-2-18-15,5 0 0 0,4 0-15 16,4 1-13-16,0 1 7 0,2 3-10 15,1 3 9-15,-1 3-6 0,-1 3 10 0,-2 1 2 16,-2 0-14-16,-6 6-20 16,0 2 4-16,-5 3 15 0,-3 1 6 0,-5 2 3 15,-3 2-12-15,-4 0-28 0,-5 2 17 16,-7 2 45-16,-9 3 28 0,-10 2 3 16,-5 2-18-16,-5-1-11 0,-2 0 13 15,-1-3-15-15,5-1-66 0,4-3-126 16,8-2-78-16,3-2-72 0,7-1-143 15,4-1-222-15,4-5-514 0</inkml:trace>
  <inkml:trace contextRef="#ctx0" brushRef="#br0" timeOffset="61788.41">21732 15048 1997 0,'0'0'992'16,"0"0"-558"-16,0 0-19 0,0 0-116 0,0 0-131 16,0 0-102-16,0 0-66 0,0 0-62 15,0 0-41-15,0 0 60 0,0 0 43 16,10 32 46-16,-2-19-18 0,-3 1-12 15,1 2-13-15,0-3 13 0,-2 1 2 16,0-1-16-16,-1 1-2 0,0-1-31 16,-3-1-16-16,0-1-24 0,0-1-46 15,0-2-43-15,0-2-4 0,0 0 3 16,0-5 2-16,0 0-13 0,0-1 60 16,0 0 112-16,0-1 107 0,2-5 15 0,-1 0-81 15,1-1 13-15,-1-2 23 0,3 2 21 16,-1-2 3-16,1 1 6 0,2 0 13 15,1 1-11-15,5-1-11 0,2 0-7 16,3 1-29-16,5 0-9 0,4 2-7 16,2 1 1-16,3 2-29 0,2 2-18 15,-1 0 0-15,1 5 0 0,-4 1 2 16,-1 3 38-16,-7 0 15 0,-5 0-24 0,-5 1-28 16,-5-1-3-16,-4 2 2 15,-2 0 17-15,-5 2 15 0,-6 0 15 0,-5 0 6 16,-6 0-8-16,-5 0-14 0,-2-3-33 15,1-2-24-15,-3-1-50 0,3-1-52 16,1-2-47-16,0-1-64 0,-1-2-64 16,1 2-97-16,1 0-148 0,0 1-255 15,9-2-558-15</inkml:trace>
  <inkml:trace contextRef="#ctx0" brushRef="#br0" timeOffset="62136.18">20481 15816 2341 0,'0'0'571'0,"0"0"-257"0,0 0 1 15,0 0-12-15,0 0-115 0,0 0-24 16,0 0-74-16,0 0-50 0,85-4-24 15,-5-10 12-15,23-3 15 0,23-4-28 16,15-2-15-16,13-1 0 0,7 1 6 16,1 0 6-16,-2 3-9 0,-6 0 0 15,-6 2-2-15,-10 2 25 0,-12 0-22 16,-12 2-4-16,-10 2-44 0,-18 1 22 0,-11 1 20 16,-14 3 1-16,-14 0-13 0,-6 1-39 15,-14 2 4-15,-4 0-42 0,-6 2-52 16,-6 0-50-16,-3 0-46 0,-4 2-57 15,-2-2-68-15,-2 2-71 0,0 0-96 0,-6 0-148 16,2 2-28-16</inkml:trace>
  <inkml:trace contextRef="#ctx0" brushRef="#br0" timeOffset="64301.09">20661 15760 998 0,'0'0'322'0,"0"0"-214"15,0 0-82-15,0 0 65 0,0 0 45 16,0 0-45-16,0 0-19 0,0 0-17 16,0 0 10-16,0 0-10 0,93 52-37 15,-68-46-18-15,3-4-1 0,1-2 1 16,-2 0 1-16,2 0 29 0,-2-5-4 15,-1-1-7-15,-1-2-16 0,-5-1 14 16,-3 1-1-16,-3-1 10 0,-5 3 38 0,-3-1 11 16,-3 2 54-16,-3 1 30 0,0 2-11 15,-9-1-19-15,-3 2-42 0,-2 1-87 16,-6 0-25-16,1 0 21 0,-4 1 1 16,2 3-13-16,3 0-3 0,3 0-13 15,4 1-33-15,7 1-9 0,3 1 20 16,1 2 54-16,0 1 16 0,7 2-3 0,5-1-13 15,3-1-84-15,8 1 60 0,4-4 24 16,7 0 15-16,3-3-15 0,4-3-3 16,3-1-22-16,1-1 25 0,0-6 13 15,1 1-11-15,-3-3-1 0,0 0 12 16,-1-1-11-16,-3-2 2 0,1 0-2 16,-8-1-1-16,-5 3 12 0,-8 2 22 15,-7 2 52-15,-7 2 36 0,-3 2 43 16,-2-1-12-16,0 0-61 0,0 2-39 15,0 0-22-15,0 0-23 0,0 1-9 16,0 0-70-16,0 0-16 0,4 0-13 16,4 0 22-16,6 0 35 0,3 0 7 0,6 0 13 15,3 0 9-15,1 0-3 0,4 0 12 16,0 0-12-16,3 0 4 0,0 0 12 0,4-3 16 16,1-1 0-16,2 0-1 0,-2-2-15 15,0 1-32-15,1-2 12 0,-5 1 4 16,-2-2 13-16,-4 2 3 0,-2-1-1 15,-6 1 1-15,-3-1-2 0,-4 4-10 16,-5-1 12-16,-3 0 2 0,-3 3 14 16,-1-2 7-16,-2 1 6 0,0 1-18 15,0 1-11-15,1-1-12 0,-1 0-8 16,2 0 7-16,-1-1 10 0,0 0 3 16,2 1 33-16,2-2-11 0,0 2-22 15,2-4-13-15,2 2 10 0,2-1-13 0,0 0-10 16,3 2 3-16,1-3 11 15,-2 3 12-15,-3 1-1 0,-2-2 1 0,-3 3 25 16,-4-1 20-16,1 0 32 0,-2 1-77 16,0-1-29-16,-5 1-154 0,-1 0-91 0,-1 0-85 15,-1 0-167-15,3 1-191 16</inkml:trace>
  <inkml:trace contextRef="#ctx0" brushRef="#br0" timeOffset="64820.25">23573 15111 1289 0,'0'0'1610'0,"0"0"-1146"0,0 0-312 16,0 0-9-16,0 0 49 0,0 0-60 15,0 0-66-15,0 0-66 0,79-41 0 16,-48 32-13-16,4 2 13 16,0 0-1-16,-1 1-2 0,-2 1-9 0,0 2-104 15,-3 0-114-15,-2 3-104 0,-3 0-165 16,-7 8-215-16,-5-1-698 0</inkml:trace>
  <inkml:trace contextRef="#ctx0" brushRef="#br0" timeOffset="64953.5">23771 15282 1539 0,'0'0'647'0,"0"0"-311"16,0 0-136-16,0 0-181 0,0 0-19 15,78-25-29-15,-29 12 29 0,10-2-2 16,11 0-43-16,3-1-136 0,0 2-129 16,-15 4-415-16,23-4-697 0</inkml:trace>
  <inkml:trace contextRef="#ctx0" brushRef="#br0" timeOffset="65664.4">25198 14566 1281 0,'0'0'1254'0,"0"0"-839"0,0 0-107 0,0 0 13 16,0 0-62-16,0 0-102 0,0 0-81 16,0 0-45-16,0 0-30 0,0 0-1 15,-88 51-1-15,74-31-21 0,0 2 7 16,3 3-15-16,3 2 29 0,3-2 1 0,2 3 4 15,3-3-4-15,0 1-13 16,8 0-9-16,5-3-6 0,5-3 15 0,7 0 13 16,5-5 1-16,3-4-1 0,2-7-18 15,2-4 18-15,-3 0 9 0,-4-2 79 16,-4-7 0-16,-3-2 9 0,-9-3 43 16,-4-2 30-16,-1-4-6 0,-8-1-32 15,-1-5-25-15,-4-5-15 0,-10-1-28 16,-2 0-37-16,-7-2-15 0,1 5-12 15,3 4-49-15,1 5-22 0,0 4-42 16,7 4-25-16,1 5-50 0,1 3-78 0,3 4-135 16,3 0-245-16,1 3-478 0,2 8-345 0</inkml:trace>
  <inkml:trace contextRef="#ctx0" brushRef="#br0" timeOffset="65831.52">25667 14847 398 0,'0'0'2350'0,"0"0"-1815"0,0 0-246 16,0 0-11-16,0 0-48 0,0 0-67 15,0 0-89-15,0 0-65 0,0 0-9 16,0 0-74-16,0 0-120 0,-27-54-58 16,30 49-137-16,5 1-180 0,-3 0-246 15,10-2-701-15</inkml:trace>
  <inkml:trace contextRef="#ctx0" brushRef="#br0" timeOffset="66220.19">25955 14444 2406 0,'0'0'621'0,"0"0"-307"15,0 0-22-15,0 0 23 0,0 0-45 16,0 0-87-16,0 0-99 0,47-65-84 16,-31 62-3-16,0 3-38 0,3 0-27 15,-1 4 3-15,1 6 56 0,-3 4 9 16,-3 3 12-16,-3 2-12 0,-3 3 0 16,-2 2 0-16,-5 1 46 0,-3 4 1 0,-7 0-35 15,-5 1 10-15,0-1-6 0,-4 1 2 16,-1-4-18-16,3-2 0 15,3-5-2-15,3-3-16 0,3-5-7 0,4-3 3 16,1-2-12-16,3-3 3 0,0-2-351 16,7-1 382-16,4 0 167 0,9 0-42 15,4 0-57-15,11-6-58 0,7-4-10 0,5-2-84 16,4-2-88-16,2 0-77 16,-5 0-70-16,0 1-102 0,-9 0-142 0,-2 3-248 15,-12 2-610-15</inkml:trace>
  <inkml:trace contextRef="#ctx0" brushRef="#br0" timeOffset="66475.75">26577 14350 2526 0,'0'0'714'0,"0"0"-314"15,0 0 26-15,0 0-44 0,0 0-116 16,0 0-146-16,0 0-120 0,0 0-16 0,0 0-54 15,0 0-35-15,-18 8 58 0,16 10 47 16,2 4 3-16,0 2 0 0,0 2 12 16,2 0-15-16,5-2-14 0,-2 1-11 15,3-2 25-15,-1-1 0 0,1-1-92 16,-2-2-60-16,2-2-38 0,-3-2-65 16,3-2-79-16,1-2-106 0,2-2-126 15,-3-2-231-15,10-2-853 0</inkml:trace>
  <inkml:trace contextRef="#ctx0" brushRef="#br0" timeOffset="66839.73">27033 14232 1949 0,'0'0'1189'0,"0"0"-825"0,0 0-102 15,0 0 97-15,0 0-54 0,0 0-83 0,0 0-59 16,-32-66-52-16,30 66-72 0,1 0-39 15,-1 0-64-15,-1 5-59 0,-3 6-49 16,-2 4 113-16,-2 6 44 0,0 3 12 16,2 4-10-16,2 1 11 0,1 1 1 15,2-1-1-15,3-1-47 0,0 1-26 16,5-1-5-16,4-1-11 0,6-2-21 16,1 0-36-16,4-4 38 0,2-4 66 15,0-5 44-15,-1-3 12 0,-5-2 55 16,1-4 42-16,-6-3 8 0,-2 0 27 0,-3-3 14 15,-3-4-12-15,-1 0-38 16,-2-4-10-16,0 2 9 0,-6-1-6 0,-5 0-49 16,-3 1-52-16,1 0-22 0,-2 2-33 15,1 2-19-15,2 1-30 0,2 3-81 16,1 1-96-16,0 3-136 0,4 3-140 16,3 2-33-16,2 1-141 0,2-2-420 15</inkml:trace>
  <inkml:trace contextRef="#ctx0" brushRef="#br0" timeOffset="67124.7">27525 14247 443 0,'0'0'2046'0,"0"0"-1531"16,0 0-186-16,0 0-81 0,0 0-112 16,0 0-136-16,0 0-44 0,0 0-12 15,0 0 56-15,0 0 66 0,93 37-15 16,-65-20-13-16,0 1-7 0,-3 2 16 0,-1-2-47 16,-2 0-6-16,-2-3-44 15,-7 0-96-15,-2 0-60 0,-1-3-52 0,-4-3-85 16,-2 0-128-16,-2-3-213 0,-1-3-461 15</inkml:trace>
  <inkml:trace contextRef="#ctx0" brushRef="#br0" timeOffset="67296.75">27787 14294 1656 0,'0'0'1156'0,"0"0"-704"0,0 0-36 15,0 0-13-15,0 0-98 0,0 0-137 16,0 0-168-16,0 0-10 0,0 0-424 15,0 0 434-15,-91 15 146 0,70 5-146 16,1 0-3-16,3 0-134 0,3 1-124 16,3 0-112-16,2 0-106 0,1-1-130 0,4-4-509 15</inkml:trace>
  <inkml:trace contextRef="#ctx0" brushRef="#br0" timeOffset="68360.89">28523 14479 143 0,'0'0'1005'0,"0"0"-543"0,0 0-180 0,0 0-58 16,0 0-62-16,0 0-94 0,0 0-19 16,0 0 25-16,0 0-12 0,0 0-14 15,0 0 13-15,-26 59-3 0,26-54-6 16,0 2-1-16,0-2-2 0,3 0-1 16,2-1 6-16,-2 1 7 0,3-1 29 15,0 0 3-15,0-2-4 0,0 2 13 16,1-3 0-16,-2 1 6 0,1-1-7 15,0-1-3-15,0 0-4 0,-1 0 10 0,1 0 34 16,-1-4 37-16,0-2-26 0,1-2-60 16,-1-2-36-16,2-4-13 0,-2-4-6 15,-2-4 3-15,0-4-7 0,-3-5-8 16,0-5 3-16,0-3-10 0,-9-3-12 16,-2 0 15-16,0-1 4 0,-3 6-22 15,2 2 0-15,0 4 0 0,1 3 18 16,2 2-5-16,2 3-13 0,2 1-3 15,5 1-1-15,0 2-8 0,0 1 11 16,8 1-2-16,0 0-18 0,4 4-374 0,-1-2 395 16,2 2 204-16,2 2-130 15,-1 1-74-15,2 2-11 0,-2 1-20 0,2 4 3 16,-1 0-12-16,3 3-9 0,-2 0-97 16,1 6-28-16,1 6-14 0,-5 1-48 0,-5 5-57 15,-1 4-29-15,-7 2 14 0,-7 5-53 16,-6 1-202-16,2-5-436 0</inkml:trace>
  <inkml:trace contextRef="#ctx0" brushRef="#br0" timeOffset="68693.43">28491 14349 254 0,'0'0'274'0,"0"0"-94"15,0 0-53-15,84 0 39 0,-51 0 7 16,1 0-27-16,3 0-58 0,-1 2-85 0,-1 1-1 15,0 0 17-15,-5-1-19 0,-2 0-13 16,-9 0-9-16,-4 0 22 0,-5-1 49 16,-5 0-7-16,-4 0-22 0,-1 0 159 15,0 1 81-15,-3 0-7 0,-4 2-11 16,-6 3-51-16,0 0-27 0,-4 1 6 0,1 2-3 16,0 1-33-16,3-1-3 0,4-1-59 15,0 2-72-15,3-2-41 0,1 1 12 16,3 1 10-16,2-2 0 0,0 3 6 15,0-2 12-15,5 2-15 16,7-2-70-16,2 0 9 0,6 1 17 0,1-2 5 16,5-2-15-16,-1 0-323 0,1-2 280 15,0-3 16-15,-2-2 13 0,-3 0-260 16,-4-1-137-16,-2-4-30 0,-2-1-50 16</inkml:trace>
  <inkml:trace contextRef="#ctx0" brushRef="#br0" timeOffset="68883.59">29090 14372 1476 0,'0'0'653'0,"0"0"-197"0,0 0-34 0,0 0-10 0,0 0-23 16,0 0-55-16,0 0-160 0,0 0-161 15,0 0-13-15,0 0-94 0,0 0-49 16,-15-9 48-16,13 21 82 0,1-1 10 16,1 2 1-16,0 2-14 0,0-3-15 15,1 1-22-15,4-1-42 0,-2-2-50 16,0-1-68-16,0 0-58 0,0 0-49 15,-1-3-83-15,-1 1-152 0,1-2-252 16</inkml:trace>
  <inkml:trace contextRef="#ctx0" brushRef="#br0" timeOffset="69132.52">29255 14371 1993 0,'0'0'641'0,"0"0"-265"0,0 0-78 16,0 0-267-16,0 0 492 0,0 0-218 0,0 0-143 15,0 0-94-15,0 0-68 16,0 0-87-16,0 0-25 0,-33-10 49 0,20 18 39 16,1 3-8-16,4-1-13 0,2-1 11 15,2 1-7-15,2-2-62 16,2 1 21-16,0-1 12 0,2-1-15 0,5 2-16 16,1-2 18-16,6 0 22 0,-2-1 4 15,4 0-3-15,4-2-14 0,3-1 13 16,3-2-25-16,1-1-62 0,4 0-132 15,0-1-137-15,0-5-272 0,-6 4-489 16</inkml:trace>
  <inkml:trace contextRef="#ctx0" brushRef="#br0" timeOffset="69460.28">29766 13897 1926 0,'0'0'693'0,"0"0"-330"0,0 0-20 15,0 0 6-15,0 0-22 0,0 0-23 16,0 0-81-16,0 0-121 0,0 0-102 15,0 0-25-15,-26-32-65 0,26 39-46 0,6 5 24 16,0 6 112-16,3 6 35 0,2 4 5 16,-1 2-40-16,-1 2-34 0,1 0-13 15,-3-3-21-15,-2 1-67 0,-2-4-70 16,-2-2-41-16,-1-1-84 0,0-2-51 16,-1-3-96-16,-4-3-178 0,2-3-429 15</inkml:trace>
  <inkml:trace contextRef="#ctx0" brushRef="#br0" timeOffset="69698.23">29844 14148 2112 0,'0'0'592'15,"0"0"-261"-15,0 0 23 0,0 0-56 0,0 0-115 16,0 0-64-16,0 0-49 0,94-44-54 16,-68 44-15-16,1 0 2 0,4 3-3 15,-4 6 13-15,-1 0 43 0,-3 3-22 16,-3-1-21-16,-5-1-13 0,-5 3 0 15,-6-1-3-15,-4-1 3 0,0 1 23 16,-10 2 24-16,-7 0 12 0,-6 0 13 16,-8-1-63-16,-2-1-9 0,0-2-112 15,0-2-72-15,4-3-45 0,5-2-68 16,8-2-85-16,3-1-109 0,6 0-211 16,4 0-482-16</inkml:trace>
  <inkml:trace contextRef="#ctx0" brushRef="#br0" timeOffset="70230.23">30447 13803 1795 0,'0'0'732'0,"0"0"-278"16,0 0-6-16,0 0-15 0,0 0-47 15,0 0-107-15,0 0-63 0,0 0-69 16,0 0-65-16,0 0-54 0,-12-36-28 0,12 36-22 15,0 4-37-15,0 2-42 16,0 7 15-16,0 5 86 0,6 7 28 0,1 3-26 16,0 4 0-16,1 1 13 0,0-2-14 15,2-1-1-15,-2-3-2 0,-3-1 2 16,1-4-55-16,-3-1-34 0,3-6-66 16,-6 1-40-16,0-8-90 0,0 2-93 15,0-4-103-15,0-4-87 0,0 1-420 16,0-3-487-16</inkml:trace>
  <inkml:trace contextRef="#ctx0" brushRef="#br0" timeOffset="70482.45">30512 13856 2314 0,'0'0'606'0,"0"0"-234"0,0 0 25 15,0 0-42-15,0 0-95 0,0 0-99 16,0 0-65-16,78-55-41 0,-53 51-24 0,3 1-3 15,4 3-11-15,-1 3-17 0,2 7 0 16,1 4 30-16,-4 4 10 0,-4 3-40 16,-3 2 0-16,-9 0 0 0,-2 1 31 15,-10 1-19-15,-2 0-11 0,0 0-1 16,-14 0 28-16,-5 0-7 0,-10 0-21 16,-11-1-31-16,-3 1-42 0,-9-3-137 15,0-2-150-15,-3 0-159 0,4-4-127 0,15-4-565 16,-9-1-594-16</inkml:trace>
  <inkml:trace contextRef="#ctx0" brushRef="#br0" timeOffset="71513.78">23706 16870 1635 0,'0'0'678'15,"0"0"-307"-15,0 0-49 0,0 0-57 0,0 0-96 16,0 0-54-16,0 0-40 0,0 0-24 16,0 0-13-16,0 0-38 0,29-5-9 15,-10 2-14-15,9-1 20 0,-1-2-92 16,2 3-51-16,-3 0-45 0,-4 2-97 15,-3 1-134-15,-1 0-125 0,-8 1-451 16</inkml:trace>
  <inkml:trace contextRef="#ctx0" brushRef="#br0" timeOffset="71650.28">23767 17048 1125 0,'0'0'641'0,"0"0"-326"0,0 0-173 0,0 0-48 15,0 0-29-15,0 0-52 0,102-40-12 16,-63 27 12-16,3 1-13 0,-2-1-162 16,-3 2-234-16,-10 4-375 0</inkml:trace>
  <inkml:trace contextRef="#ctx0" brushRef="#br0" timeOffset="72003.66">24509 16798 2423 0,'0'0'717'0,"0"0"-385"0,0 0 3 0,0 0-36 15,0 0-112-15,0 0-146 0,0 0-41 16,0 0-50-16,0 0 19 0,-79 47 6 16,66-34-16-16,4 2-24 0,4-2-17 15,5 1 0-15,0 0 10 0,11-1-26 0,2-1-22 16,7-2-12-16,6-1 30 0,4-2 41 15,6-5 58-15,2-2 3 16,2 0 16-16,3-5 13 0,-4-5 15 0,-4-2 7 16,-5-2 22-16,-7-3-3 0,-4-1 18 15,-7-1 29-15,-7-3 2 0,-3 0-2 16,-2-1-20-16,-7 1 21 0,-8 1-19 16,-4 3-43-16,-6 3-36 0,-4 2-20 15,-2 4-78-15,-2 4-27 0,2 2-29 16,3 3-83-16,1 0-105 0,4 6-155 15,5 1-208-15,7 0-550 0</inkml:trace>
  <inkml:trace contextRef="#ctx0" brushRef="#br0" timeOffset="72176.45">25106 16814 1524 0,'0'0'1240'0,"0"0"-945"0,0 0-17 15,0 0-43-15,0 0-133 0,0 0-93 16,0 0-9-16,0 0-101 0,0 0-125 16,0 0-90-16,0 0-128 0,-32-16-278 15,32 15-554-15</inkml:trace>
  <inkml:trace contextRef="#ctx0" brushRef="#br0" timeOffset="72577.25">25416 16523 2100 0,'0'0'650'0,"0"0"-268"16,0 0 16-16,0 0-19 0,0 0-112 15,24-65-99-15,-12 55-69 0,4 4-58 16,4 0-29-16,2 1-11 0,2 3-1 15,2 2-11-15,0 1-23 0,-2 9 34 16,-3 1 18-16,-1 3-6 0,-6 1-12 16,-3 3-4-16,-3 0-11 0,-5 2 12 0,-3 2 3 15,0 2 2-15,-11 3 23 0,-3 0-4 16,-2 2-19-16,-2-1-2 0,2-3-10 16,1-5-15-16,5-3 4 0,4-6 18 15,-1-3-13-15,6-3 13 0,0-3 3 16,1-2 24-16,0 0 16 0,0 0 6 15,0 0-45-15,2-1-1 0,7-2-43 16,2-4-50-16,7 0 22 0,3 0-26 16,5-4-34-16,8 3-17 0,2-4-15 15,5-1-33-15,3-1-26 0,-1 0-59 16,-3-1-143-16,-2-1-243 0,-13 4-582 0,7-6 491 16</inkml:trace>
  <inkml:trace contextRef="#ctx0" brushRef="#br0" timeOffset="72824.2">26061 16392 992 0,'0'0'1719'0,"0"0"-1189"16,0 0-127-16,0 0 82 0,0 0-78 16,0 0-124-16,0 0-114 0,0 0-108 15,0 0-61-15,0 0-27 0,-8-16-40 0,8 26-25 16,0 2 92-16,0 6 22 15,1 4-6-15,4 1-14 0,-3 0-1 0,4 1 14 16,-2-2-15-16,2-2 0 16,-2 0-3-16,2 0-52 0,-1-2-61 0,-1-3-26 15,-1-1-37-15,2-2-104 16,-2-2-98-16,2 0-127 0,1-4-105 0,-3-2-468 16,8-3-477-16</inkml:trace>
  <inkml:trace contextRef="#ctx0" brushRef="#br0" timeOffset="73158.23">26472 16295 2229 0,'0'0'976'0,"0"0"-638"16,0 0 15-16,0 0 42 0,0 0-60 16,0 0-114-16,0 0-108 0,0 0-113 15,0 0-55-15,0 0 6 0,-78 3 37 0,65 15-10 16,0 1-5-16,3 3-1 0,4 1-9 15,6 2 6-15,0-1-5 0,5 2-5 16,6-2-51-16,5-1-38 0,5-1 3 16,1-1 8-16,4-3 9 0,2-4 3 15,-1-3 26-15,-4-2 81 16,-3-6 12-16,-2-2 73 0,-10-1 19 0,-3-1 46 0,-2-5 9 16,-3-1 2-16,0 0-7 0,-8-3-16 15,-5 3-104-15,-3 0-34 0,-4 2-61 16,1 2-7-16,-1 1-12 0,4 2-9 15,1 0-66-15,7 0-78 0,3 4-189 16,5 1-178-16,2-1-53 0,6 0-37 16,16-1-724-16</inkml:trace>
  <inkml:trace contextRef="#ctx0" brushRef="#br0" timeOffset="73374.55">26969 16329 2767 0,'0'0'710'0,"0"0"-274"0,0 0 39 16,0 0-132-16,0 0-162 0,0 0-168 0,0 0-13 15,0 0-111-15,0 0-55 0,0 0 166 16,0 0 0-16,75 48 28 0,-42-28 0 16,1-1-28-16,-3-2-7 0,-3-3-162 15,-7-2-101-15,-5-2-131 0,-4-3-154 16,-2-1-115-16,-4-4-477 0</inkml:trace>
  <inkml:trace contextRef="#ctx0" brushRef="#br0" timeOffset="73545.5">27244 16323 1767 0,'0'0'1072'0,"0"0"-671"0,0 0-7 15,0 0-20-15,0 0-176 0,0 0-120 16,-89 2-50-16,72 8-26 0,-1 3 10 15,4 1-9-15,0 1-3 0,2 3-38 0,7 0-58 16,-1 0-115-16,4-1-100 0,2 1-89 16,0-2-101-16,0-6-226 15,0 4-667-15</inkml:trace>
  <inkml:trace contextRef="#ctx0" brushRef="#br0" timeOffset="74018.3">27510 16196 2528 0,'0'0'506'0,"0"0"-228"16,0 0 52-16,0 0-59 0,43-65-82 15,-33 56-70-15,0 2-60 0,4 1-43 0,3 3-16 16,-2 2-18-16,1 1-16 0,1 1 5 15,-3 5 29-15,0 2 0 0,-6 1-13 16,0 0-28-16,-4 1-5 0,2 1-11 16,-6-1-9-16,0 2 3 0,-2-1 16 15,-8 1 28-15,0 1 6 0,-6 0-28 16,3-2-37-16,-1-1-77 0,-1 0-4 16,7-3 22-16,2-2 38 0,2-1 19 0,4-2-10 15,0-1-6-15,0 0 96 0,7 2 45 16,2-1 90-16,2 0 28 0,6 3-10 15,3-1 5-15,-1-1 4 0,4 2-30 16,0 1-44-16,-1 0 6 0,-2 0-6 16,0 4-7-16,-5-3-6 0,-2 3-3 15,-5-1-35-15,-3 1-9 0,-2 1-7 16,-3 1 20-16,0 1 5 0,-11 0 19 16,-4-2 3-16,-6 1 2 0,-6-2-27 15,-2-2-43-15,0-2-11 0,4-3-23 0,0-3-80 16,5 0-18-16,3 0 2 15,-1-3-79-15,5-2-96 0,2-3-106 0,-1 2-223 16,6 0-499-16,6-3-529 0</inkml:trace>
  <inkml:trace contextRef="#ctx0" brushRef="#br0" timeOffset="74317.36">27947 16311 1997 0,'0'0'731'16,"0"0"-275"-16,0 0-87 0,0 0-138 15,0 0-86-15,0 0-74 0,0 0-71 16,0 0-31-16,0 0-4 0,0 0 4 16,0 0-10-16,-8 36 12 0,16-26 29 15,6 1 12-15,0-3-12 0,6 0 3 16,0-2 16-16,2-1-6 0,1-2-10 0,3-3 13 16,-1 0 12-16,0-4 38 0,-4-3 16 15,-3-3 30-15,-6 1 16 0,-1-5 36 16,-6-1 31-16,-4-3-38 0,-1-1-41 15,-3-2-24-15,-6-1-19 0,-6 1-33 16,-4 2-38-16,2 2-2 0,-5 6-25 16,-1 3-57-16,1 3-59 0,-3 5-34 0,-3 0-56 15,2 6-79-15,5 4-102 16,3 2-92-16,6 1-71 0,4-1-240 0,7 5-720 16</inkml:trace>
  <inkml:trace contextRef="#ctx0" brushRef="#br0" timeOffset="74568.33">28347 16125 470 0,'0'0'2067'0,"0"0"-1526"0,0 0-114 0,0 0 52 0,0 0-79 15,0 0-177-15,0 0-177 0,0 0-46 16,0 0-98-16,0 0-20 0,20-7 118 15,3 19 25-15,5 4-4 0,3 2-21 16,-1 0-1-16,-1-1 1 0,-5-2-2 16,0-2-11-16,-5-3-114 0,-3-2-63 15,-2-3-74-15,-2-1-83 0,-4-3-112 16,1-1-214-16,-3 0-844 0</inkml:trace>
  <inkml:trace contextRef="#ctx0" brushRef="#br0" timeOffset="74709.38">28640 16106 1884 0,'0'0'1115'16,"0"0"-734"-16,0 0-58 0,0 0-33 0,0 0-120 16,-85-11-96-16,57 21-55 0,0 1-19 15,-1 6 0-15,4 1-47 0,0 3-21 16,4 2-131-16,6 0-122 0,3 0-92 0,4-1-114 16,5-4-445-16,0 4-624 0</inkml:trace>
  <inkml:trace contextRef="#ctx0" brushRef="#br0" timeOffset="75384.86">29264 15918 699 0,'0'0'1086'0,"0"0"-745"15,0 0-66-15,0 0 45 0,0 0 11 16,0 0 23-16,0 0-43 0,0 0-63 16,0 0-49-16,0 0-34 0,0 0-32 15,-15-7-16-15,15 7-33 0,0 0-32 16,0 0-24-16,0 0-25 0,-1 2-3 15,-1 3-37-15,-3 4-16 0,-3 4 52 0,1 3 1 16,-2 3 28-16,-2 1-16 0,2 1-9 16,1 0 13-16,-2 0-13 15,2 1 25-15,0-1-1 0,0 0-9 0,4-2-18 16,0-2-16-16,3-3-2 0,1-2-37 16,4 0-32-16,6-2-33 0,6-1-10 15,5-2 30-15,5-2 35 0,4-1-4 16,4-3-35-16,2-1-106 0,1 0-43 15,-2-1-59-15,1-4-104 0,-6-2-198 16,-10 2-569-16</inkml:trace>
  <inkml:trace contextRef="#ctx0" brushRef="#br0" timeOffset="75612.4">29504 16111 2315 0,'0'0'812'16,"0"0"-420"-16,0 0-124 0,0 0-16 15,0 0-105-15,0 0-72 0,0 0-75 16,0 0 13-16,0 0 21 0,0 0 50 16,-1 44-29-16,1-30-24 0,1 1-9 15,1 1-10-15,-1 1 7 0,-1 1-19 16,2-3-40-16,-2 2-22 0,0 0-41 16,0-3-58-16,0 0-31 0,0-3-57 15,0-1-122-15,3-3-64 0,2-3-74 16,4-1-42-16,-2-3-175 0</inkml:trace>
  <inkml:trace contextRef="#ctx0" brushRef="#br0" timeOffset="75858.23">29749 15990 2216 0,'0'0'645'16,"0"0"-206"-16,0 0 30 0,0 0-63 15,0 0-139-15,0 0-97 0,0 0-84 16,0 0-86-16,0 0-3 0,0 0 3 16,0 0 19-16,106 18 45 0,-75-1-27 15,-2-1-36-15,-4 4-1 0,-5-2-37 16,-7 0 1-16,-3 0-29 0,-8-3-37 16,-2 0-25-16,0-1-12 0,-12-3-26 15,-1 1-74-15,-9-3-134 0,1-1-227 0,2-3-687 16</inkml:trace>
  <inkml:trace contextRef="#ctx0" brushRef="#br0" timeOffset="76237.78">29892 15936 691 0,'0'0'522'0,"0"0"-330"0,0 0-36 0,0 0 72 16,60-67-53-16,-44 57-84 0,4 1-46 15,1 2 17-15,3 2 51 0,1 3 10 16,1-1 42-16,-1 3-49 0,-6 0-55 15,-1 0-16-15,-7 1-6 0,-3 3 22 16,-2 1 35-16,-3 2 10 0,0 1-32 16,-3 0-26-16,2 4-7 0,-1 1 10 15,1 0 22-15,-2 2-9 0,1 1-29 16,3 0-16-16,2 1-19 0,3-1 0 16,2-2 0-16,6-1 0 0,2-3 19 15,4-2 7-15,3-3-13 0,2-1-11 0,0-4 12 16,0 0 30-16,-2 0 10 0,-2-5 32 15,-1-3 5-15,-3-1 38 0,-3-3 22 0,-6-1 14 16,-1-1 18-16,-6-2 9 16,-4-2-23-16,-1-2-53 0,-9-1-27 0,-4 2-16 15,-3 2-39-15,-4 3-31 0,-1 3-3 16,-2 2-58-16,-1 5-46 0,-2 3-22 16,0 1-74-16,-1 3-37 0,5 7-90 15,6 1-108-15,4 2-84 0,4 2-75 16,6-3-233-16,3 5-637 0</inkml:trace>
  <inkml:trace contextRef="#ctx0" brushRef="#br0" timeOffset="76475.56">30742 15824 2217 0,'0'0'755'0,"0"0"-337"0,0 0-25 15,0 0-59-15,0 0-250 0,0 0-84 0,0 0-131 16,0 0 12-16,0 0 119 0,0 0 28 16,102 59-19-16,-66-37 4 0,3 0-13 15,1-1 19-15,-4-3 3 0,-5-3-22 16,-5-2-72-16,-6-5-89 0,-7-3-72 16,-3-3-63-16,-5-2-82 0,0 0-96 15,-3-1-262-15,-1-6-853 0</inkml:trace>
  <inkml:trace contextRef="#ctx0" brushRef="#br0" timeOffset="76644.34">31082 15823 1790 0,'0'0'1049'0,"0"0"-652"16,0 0-91-16,0 0-107 0,0 0-76 0,0 0-68 16,-87 14-55-16,68-1-21 0,-3 3-8 15,5 2 7-15,-1 2 22 0,5 1-25 16,4 1-63-16,-2-2-29 0,5 2-86 15,2-2-116-15,-1 0-89 0,3-4-197 16,2-3-508-16</inkml:trace>
  <inkml:trace contextRef="#ctx0" brushRef="#br0" timeOffset="77155.39">31307 15757 980 0,'0'0'1498'0,"0"0"-1143"16,0 0-118-16,0 0 54 0,35-71-41 16,-24 58-63-16,6 3-86 0,1 2-82 15,3 3-19-15,1 2-10 0,0 3 10 16,-1 0 28-16,1 0-28 0,-3 2-26 15,-1 4 3-15,-2 2 23 0,-3 2 24 16,-4 1-24-16,-2 0-41 0,-5 0-12 0,-2 0-1 16,0 1 13-16,-2-1-3 0,-7 0-7 15,-1 0-3-15,-4 0-12 0,1-1-64 16,-1 0-33-16,1-1-13 0,2 0-17 16,2 0 23-16,1-2 28 0,5-2 58 15,0-1 13-15,3-2 71 0,0 1 103 16,0-2 42-16,3 0 7 0,2 1 82 15,3 0 3-15,4 1-68 0,-1 2-39 16,5 0-19-16,-1 3-32 0,3 2-38 16,-2 2-6-16,1-1-1 0,0 2 7 15,-5 0 12-15,-2-2 20 0,-1 1 0 16,-3-1-23-16,-6-3 3 0,0 0 6 0,0 1 12 16,-9-1 10-16,-1 0 9 0,-8-2 2 15,-3 1-11-15,-5-2-81 0,-3-2-25 16,1 0-65-16,0-3-8 0,5 0-48 15,1 0-60-15,5 0-40 0,3-5-38 16,2-1-94-16,2-2-75 0,4 0-177 0,2 0-470 16</inkml:trace>
  <inkml:trace contextRef="#ctx0" brushRef="#br0" timeOffset="77460.28">31784 15822 2437 0,'0'0'743'0,"0"0"-342"0,0 0-48 16,0 0-114-16,0 0-132 0,0 0-107 16,0 0-75-16,0 0-43 0,0 0-50 15,0 0 96-15,0 20 60 0,0-11-1 16,2 0 11-16,6 0-11 0,5-1 1 16,3-2 12-16,3-2 31 0,2-1 26 15,-2-2-7-15,4-1-9 0,-4 0 9 0,-5-3 29 16,1-3 9-16,-7-1 17 0,0-4-11 15,-2-2-5-15,-4-4-14 0,-2-3-20 16,0-2-2-16,-4-2-23 0,-5 1-30 16,-1 5 0-16,-3 4-67 0,0 4-45 15,-2 4-36-15,-2 2-23 0,-1 4-68 16,2 0-86-16,-1 4-72 0,6 2-81 16,2 3-123-16,6 1-140 0,1-3-373 15</inkml:trace>
  <inkml:trace contextRef="#ctx0" brushRef="#br0" timeOffset="77763.38">32155 15771 1220 0,'0'0'1152'15,"0"0"-732"-15,0 0-102 0,0 0-22 0,0 0-80 16,0 0-102-16,0 0-83 0,0 0-30 16,0 0 18-16,0 0-19 0,23 12-34 15,-10-7 34-15,5 1 0 0,5 2-1 16,1 0 1-16,0 0 18 0,0-2 5 15,2-1 27-15,0-1 25 0,0-1 7 16,0-3-15-16,-1 0-8 0,1 0-9 16,-6-3 6-16,-3-3 10 0,-3-2 23 15,-2-1 45-15,-5-3 44 0,-2-2-5 16,-1-1-24-16,-4-4-29 0,0-2-29 16,-9-1-30-16,-2 1-34 0,-6 3-27 15,-1 3-38-15,-6 2-35 0,-2 4-46 0,-5 3-49 16,1 6-75-16,-1 0-110 0,0 9-176 15,1 5-90-15,1 5-157 0,12-3-672 16</inkml:trace>
  <inkml:trace contextRef="#ctx0" brushRef="#br0" timeOffset="94541.25">25391 17926 362 0,'0'0'606'0,"0"0"-166"16,0 0-134-16,0 0-92 0,0 0-61 16,0 0-56-16,0 0-32 0,0 0-17 15,0 0-15-15,0 0-20 0,0 0-13 16,0 0 16-16,0 0 32 0,0 0 17 15,0 0 25-15,-2 3-9 0,2-2-7 16,-2-1-25-16,1 1-1 0,1-1-6 16,0 0-7-16,0 0-32 0,0 0-1 0,0 2 43 15,0-2 39-15,0 0-14 16,0 0-19-16,0 0-22 0,0 0-16 0,0 0 6 16,1 0 2-16,1 0-21 0,0 0-16 15,5 0-28-15,-2-3-30 0,5 2 74 16,6-2 51-16,1-1-51 0,8 0-19 0,-1-1 17 15,3-2-30-15,1 0-64 16,-4-1 16-16,4 1-46 0,-1-1-48 0,0 1 3 16,-2 1-52-16,-2 2-147 0,-6 3-284 15,-3-1-89-15</inkml:trace>
  <inkml:trace contextRef="#ctx0" brushRef="#br0" timeOffset="94753.32">25574 18078 16 0,'0'0'1407'0,"0"0"-783"16,0 0-264-16,0 0-99 0,0 0 10 15,0 0-44-15,0 0-74 0,0 0-48 16,0 0-12-16,0 0-21 0,0 0-37 16,26 6-35-16,-10-10-47 0,4 1 28 0,5-5 16 15,2 1-16-15,2 1-23 0,-2-2-72 16,-1 3-81-16,-1 2-48 0,-6-2-31 15,1 1-62-15,-4 1-196 0,-4 1-281 16</inkml:trace>
  <inkml:trace contextRef="#ctx0" brushRef="#br0" timeOffset="101954.5">26695 17456 495 0,'0'0'404'16,"0"0"-75"-16,0 0 29 0,0 0-79 16,0 0-84-16,0 0-55 0,0 0-8 15,0 0-2-15,0 0-27 0,0 0 68 0,29-72-55 16,-27 64 54-16,1 1 6 0,-2 0-106 16,0 1 16-16,-1 2 10 0,0 0-23 15,0 1 28-15,0 1-101 0,0 1-292 16,-4-2 292-16,-2 2 425 0,1-2-246 15,-2 1-151-15,-1 0-18 0,-1 1-10 16,-3 1-35-16,-1 0 1 0,-5 3-4 16,-1 3 0-16,-3 3 0 0,-4 1 10 15,3 1 9-15,2 0 0 0,3 1 0 16,5 0 0-16,-2-2-9 0,8-1 9 0,0-2 3 16,4 1 0-16,1-1-6 0,2-2-38 15,0 0-26-15,2 0 13 0,5-1 6 16,2 1 67-16,4 2 23 0,3-2 31 15,4 1-4-15,6 1 11 0,2-1-32 0,6 2-29 16,0 1-2-16,-1 0-1 16,1 2-29-16,-3 1 13 0,-3 1 16 15,-4-1-18-15,-4 1 20 0,-2 1 1 16,-7-2-1-16,1 0-2 0,-8 1 3 0,-3-2 89 16,-1 2-7-16,-4 2-22 0,-9 1 7 15,-3 2-14-15,-4 0-18 0,-6 0 3 16,-1 0-4-16,-2-2-31 0,4-3-2 15,-1-2-1-15,5-3-21 0,6-2-4 16,3-3 23-16,4-2 2 0,2-1 16 16,1 0 18-16,-1-1-5 0,3-7-29 15,-3-4-13-15,4-3-62 0,-1-6 53 0,3-4-86 16,0-4-34-16,8-2 12 0,7-2 47 16,2 1 0-16,6 0 29 0,3 1 35 15,0 2-32-15,-3 4 49 0,-1 2 2 16,-5 5 10-16,-6 2 108 0,-3 6 13 15,-5 2 28-15,-3 3 21 0,0 1-10 0,-5 0-76 16,-5-1-31-16,-3 1-63 16,-3 0-58-16,-5 2-45 0,-4 2-17 15,2 0-69-15,-3 5-59 0,3 3-7 0,3 0-38 16,6 3-58-16,3-2-109 0,6-1-184 16,3-3-394-16</inkml:trace>
  <inkml:trace contextRef="#ctx0" brushRef="#br0" timeOffset="102353.26">26886 17330 91 0,'0'0'2278'0,"0"0"-1634"0,0 0-410 15,0 0-167-15,0 0-67 0,0 0-51 16,0 0-45-16,0 0-99 0,0 0 156 15,0 0-38-15,90-13 19 0,-61 9 57 16,-1-1-1-16,0 0-40 0,0 0-16 16,-3-1-26-16,-5 0 7 0,-2 3 39 15,-5-1 38-15,-4-1 26 0,-4 4 68 16,-2 0-94-16,-3 0 13 0,0 1 443 16,0 0-220-16,0 0-89 0,0 0-49 15,0 0-35-15,0 0-12 0,0 1-7 16,0 0-28-16,0 2-13 0,0 0-3 0,0 3-16 15,0 4 16-15,0 4 13 0,0 4 41 16,2 4-10-16,-1 4 0 0,2 1 22 16,-1 1-13-16,1 1-19 0,0-1-18 15,-1-2-12-15,1-2 31 0,0-2-17 16,-3-1 17-16,2-3-35 0,-1-3-95 0,-1-2-71 16,0-2-58-16,0-3-71 0,-3-1-89 15,-3-2 27-15,-4-3-112 0,1 0-327 16,-8-2-497-16</inkml:trace>
  <inkml:trace contextRef="#ctx0" brushRef="#br0" timeOffset="102500.68">27030 17592 1540 0,'0'0'1004'16,"0"0"-624"-16,0 0-217 0,0 0-163 0,0 0-9 16,0 0-7-16,98-56-20 0,-58 38 4 15,9 0 19-15,0 1-41 0,2 2-81 16,-3 1-59-16,-4 1-71 0,-7 1-182 15,-11 2-314-15</inkml:trace>
  <inkml:trace contextRef="#ctx0" brushRef="#br0" timeOffset="102848.26">27559 17261 2115 0,'0'0'721'0,"0"0"-455"16,0 0-164-16,0 0 45 0,0 0 60 15,0 0-27-15,0 0-73 0,-54 81-31 16,46-61-17-16,3 1-31 0,2-2 4 16,3 2-3-16,0-1 12 0,0 1-20 0,2-1-8 15,2 0-13-15,4-2-16 0,0-3-24 16,2 1-24-16,0-4 1 0,1-1 4 16,-2-2 24-16,2-2 32 0,-6-2 3 15,1-3 2-15,-1 0 23 0,-1-1 3 16,-4-1 26-16,1 0 35 0,-1 0 42 15,0 0 71-15,0 0 48 0,0 0-4 0,0-1-38 16,-5-1-44-16,0-2-78 0,-4 0-50 16,2 0-36-16,0 1-67 0,-1-1 3 15,0 1-15-15,1 2-46 0,-2-1-22 16,2 2-52-16,-1 0-73 0,2 0-86 16,3 5-71-16,1-1-80 0,2-2 5 15,0 2-85-15,2-3-588 0</inkml:trace>
  <inkml:trace contextRef="#ctx0" brushRef="#br0" timeOffset="102998.47">27877 17572 661 0,'0'0'1220'0,"0"0"-556"0,0 0-105 16,0 0-170-16,0 0-155 0,0 0-86 16,0 0-66-16,0 0-82 0,0 0-28 15,0 0-139-15,9-1-83 0,-4-3-84 16,3 0-93-16,1 0-106 0,3-2-211 0,-4 2-442 15</inkml:trace>
  <inkml:trace contextRef="#ctx0" brushRef="#br0" timeOffset="103426.31">28144 17303 645 0,'0'0'1858'0,"0"0"-1222"16,0 0-272-16,0 0-114 0,0 0-62 0,0 0-64 16,0 0-74-16,0 0-50 0,0 0-35 15,0 0 6-15,-20 28 26 16,17-16 1-16,0 2 1 0,3 2-1 0,0-2-11 15,0 0 13-15,4-1-1 0,5-2 0 16,1-2-40-16,0-1-2 0,0-2-23 16,2 0-4-16,1-4 20 0,-1 0 6 0,5-2 25 15,0 0 16-15,-3-3 3 0,5-4 1 16,-5 0 21-16,1-2 22 0,-5-3 16 16,-3 1 84-16,-2-2 8 0,-5 0-15 15,0 0 58-15,0-1-77 0,-6 2-78 16,-2 2 95-16,-2 2-49 0,-1 2-61 15,-2 1-25-15,-3 1-37 0,-1 1-33 16,-2 1-47-16,1 2-56 0,0 0-38 16,1 2-69-16,4 5-76 0,-1-1-60 15,8 0-34-15,1-2-135 0,5 0-595 16</inkml:trace>
  <inkml:trace contextRef="#ctx0" brushRef="#br0" timeOffset="103686.36">28673 17119 417 0,'0'0'2282'0,"0"0"-1510"0,0 0-456 16,0 0-158-16,0 0-61 0,0 0-71 16,0 0-11-16,0 0 35 0,0 0 35 15,7 75-33-15,-3-50-52 0,3 3-47 16,-1-3 47-16,0 0 106 0,1-2-72 15,-2-1-16-15,2-2-15 0,-3-3 25 16,0-2-18-16,-2-2-10 0,-1-3-106 16,-1-2-65-16,0-3-12 0,0-2-49 0,0-2-111 15,0-1-133-15,0 0-37 0,0-1-288 16,0-9-625-16</inkml:trace>
  <inkml:trace contextRef="#ctx0" brushRef="#br0" timeOffset="103921.24">28913 17159 1988 0,'0'0'795'0,"0"0"-375"16,0 0-139-16,0 0-63 0,0 0-63 15,0 0-93-15,0 0-62 0,0 0-32 16,0 0-25-16,0 0-31 0,0 0 85 16,45 23-10-16,-25-10 13 0,2 5 26 15,0 0 2-15,-1 3 22 0,-2-2-2 16,-5-2-20-16,-3-1-9 0,-5-1 6 15,-1-4-22-15,-4-1-3 0,-1-1-50 0,0-1-16 16,-7 0 9-16,-4-3 3 0,-2 0-47 16,-5-1-102-16,-2-3-122 0,-2-1-219 15,4 0-553-15</inkml:trace>
  <inkml:trace contextRef="#ctx0" brushRef="#br0" timeOffset="104058.34">29093 17141 1073 0,'0'0'810'0,"0"0"-541"0,0 0-269 0,0 0-10 16,0 0 7-16,0 0-29 0,96-48-199 16,-80 43-126-16,1 1-11 0,-3 0 88 15,-2 2 91-15,-4-1-40 0,0 2-107 16</inkml:trace>
  <inkml:trace contextRef="#ctx0" brushRef="#br0" timeOffset="104430.29">29536 17055 39 0,'0'0'1771'0,"0"0"-1090"15,0 0-278-15,0 0-169 0,0 0-87 16,0 0-33-16,0 0-41 0,0 0-69 16,0 0-4-16,0 0-51 0,0 0-22 0,4 21 73 15,-1-9 149-15,0 2-149 0,-1 3-210 16,2 0 210-16,-1-1 477 0,-1 2-307 16,0 0-95-16,-1 0-40 0,2 0-23 15,0 0-8-15,-1-1 15 0,1 0 3 16,0-2-6-16,-2 0-16 0,1-4-29 15,0-1-25-15,-2 0-30 0,4-5-36 16,-4-2-22-16,0 0-61 0,0-2-32 16,0-1-47-16,0 0 2 0,0 0-65 15,0-2-106-15,0-3-76 0,0 0-216 16</inkml:trace>
  <inkml:trace contextRef="#ctx0" brushRef="#br0" timeOffset="104797.49">29797 17081 736 0,'0'0'736'0,"0"0"-333"0,0 0-224 0,0 0-82 15,0 0 7-15,0 0-1 0,0 0-9 16,0 0-39-16,0 0-42 0,0 0 0 16,0 0 19-16,-79 73 7 0,71-64 6 15,0-3-6-15,2 1-23 0,0-3 3 16,3-2 7-16,0-1 9 0,2 0-3 15,-1-1-11-15,2 2-21 0,0-1-36 16,0 0-5-16,0 1-11 0,0 2 52 0,0 0 3 16,0-1 81-16,0 2 16 0,5 2 9 15,1-2-3-15,0 1-14 0,3 1-2 16,2-1-27-16,-1 2-21 0,5 0-4 16,2 0-9-16,0-1-1 0,3 1 17 15,-1 0 15-15,4-2-25 0,-3-1-7 16,2 1-9-16,-2-3 13 0,0-1 7 0,-1-2-39 15,1 0-45-15,3 0-46 0,-4-5-58 16,1-1-49-16,-4-1 3 0,-1 0-46 16,-2-2-107-16,-3 2-60 0,-1-3-167 15,-3 3-249-15</inkml:trace>
  <inkml:trace contextRef="#ctx0" brushRef="#br0" timeOffset="105234.35">30177 17133 822 0,'0'0'771'0,"0"0"-283"0,0 0-184 15,0 0-84-15,0 0-56 0,0 0 3 16,0 0-3-16,0 0-23 0,0 0-14 16,0 0 10-16,0 0-10 0,2-7-23 15,-2 7-25-15,0 0-35 0,0 0-44 16,0 0-17-16,0 0-37 0,0 0-12 16,0 2-29-16,0 3 4 0,0 3 91 0,0 2 25 15,0 3-13-15,0 3 11 0,0-2-22 16,0 0-1-16,-2 0-2 0,-1-2-30 15,0-4-63-15,0-1-13 0,-2-2-65 16,-1-1-54-16,-3-1 15 0,1-2-85 16,-4-1-157-16,4 0-241 0,0 0-100 15,4-4 288-15,2-1 507 0,2 0 0 16,0-3 578-16,3-2 77 0,3-2-241 16,2-1-158-16,-1-1-61 0,1 0 9 15,1 2 55-15,-2 3 82 0,-2 3-14 0,-1 2-85 16,1 2-74-16,-2-1-54 0,2 2-55 15,1 1-57-15,2 0-2 0,7 0-19 16,-1 1 19-16,5 4-1 0,2 3-21 16,0 1-10-16,0 1 32 0,1 1 0 0,-3 0 0 15,1-1 3-15,-4 1 16 16,-1-3-19-16,0-1-25 0,-2-1-45 16,-2-2-47-16,-2-3-26 0,0-1-19 0,-1 0 18 15,3-5-61-15,1-3-101 0,3-5-241 16,1-2-539-16,-6 4 129 0</inkml:trace>
  <inkml:trace contextRef="#ctx0" brushRef="#br0" timeOffset="105438.65">30646 17038 1039 0,'0'0'1203'0,"0"0"-683"0,0 0-129 15,0 0-107-15,0 0-78 0,0 0-67 16,0 0-139-16,0 0-38 0,0 0 38 16,0 0 41-16,0 0 25 0,0 73-9 15,0-52-7-15,-2-1 13 0,2 0-3 16,-3-4-22-16,3 1-23 0,-3-3 1 15,3-2 6-15,0-1 0 0,-3-3-22 16,3 0 0-16,-2-3-97 0,2-1-67 0,-3-1-63 16,0-2-109-16,0 0-111 0,2-1-47 15,-1 0-242-15,1-2-609 16</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39:58.221"/>
    </inkml:context>
    <inkml:brush xml:id="br0">
      <inkml:brushProperty name="width" value="0.05292" units="cm"/>
      <inkml:brushProperty name="height" value="0.05292" units="cm"/>
      <inkml:brushProperty name="color" value="#FF0000"/>
    </inkml:brush>
  </inkml:definitions>
  <inkml:trace contextRef="#ctx0" brushRef="#br0">7759 3900 1863 0,'0'0'726'0,"0"0"-372"0,0 0-136 15,0 0 37-15,0 0-8 0,0 0-61 16,0 0-51-16,0 0-59 0,0 0-38 16,0 0-38-16,-3-18-54 0,3 18-21 15,1 5-23-15,5 4 83 0,6 8 15 16,2 6 37-16,3 4-2 0,2 6 24 15,1 2 14-15,-1 1-19 0,0 3-26 0,-1 1 0 16,0-1 3-16,-1 0 6 16,-4-2-24-16,1-2-10 0,-5-4-3 0,0-2 0 15,-3-5 0-15,-2-2-19 0,1-1-15 16,-2-8-7-16,-1 0-55 0,-1-3-59 0,-1-5-21 16,0-4-20-16,0-1 40 0,0 0 63 15,-3-4 33-15,-3-5-257 0,0-7-228 16,0 4-508-16</inkml:trace>
  <inkml:trace contextRef="#ctx0" brushRef="#br0" timeOffset="350.9">8210 4008 1641 0,'0'0'620'0,"0"0"-216"0,0 0-70 16,0 0-26-16,0 0-48 0,0 0-42 15,0 0-67-15,0 0-54 0,0 0-55 16,0 0-42-16,0 0-34 0,10-12-48 15,-18 19-50-15,-3 4 88 0,-3 3 41 16,-5 3 2-16,-1 1-2 0,-2 0-19 16,2-1 0-16,3 0-23 0,-1-2-8 0,5-2 21 15,2-1 10-15,2-3 12 0,5-2 10 16,-1-1 48-16,4-1-7 0,0 0-3 16,1 0-13-16,0 0-6 0,0 4-3 15,7 2 9-15,3 2 16 0,4 2 28 16,5 1-3-16,4 1-13 0,3 1-15 15,1 0-6-15,2-1-10 0,0-2 0 16,1-1-3-16,-1 1 6 0,-3-4-13 16,2 1-11-16,-4-3 12 0,1 0-13 15,-1-2 0-15,-2-2-113 0,1-3-54 16,0-1-72-16,0-1-94 0,0 0-170 16,-6 0-269-16,11-7-861 0</inkml:trace>
  <inkml:trace contextRef="#ctx0" brushRef="#br0" timeOffset="561.33">8924 4209 2483 0,'0'0'628'0,"0"0"-309"0,0 0 1 15,0 0-28-15,0 0-76 0,0 0-89 16,0 0-108-16,0 0-19 0,0 0-37 15,96-68 12-15,-73 61 3 0,-1 2-68 16,2-1-60-16,3 0-61 0,1 4-95 16,-3-1-172-16,-3 3-205 0,-6 0-696 0</inkml:trace>
  <inkml:trace contextRef="#ctx0" brushRef="#br0" timeOffset="715.15">9021 4368 1266 0,'0'0'1001'0,"0"0"-694"0,0 0 44 15,0 0 1-15,0 0-60 0,0 0-8 16,0 0 77-16,0 0-177 0,0 0-127 16,101-34-57-16,-58 18-56 0,2 1-81 15,2-1-123-15,0 2-105 0,-3 2-160 16,-11 5-255-16,8-5-965 0</inkml:trace>
  <inkml:trace contextRef="#ctx0" brushRef="#br0" timeOffset="4823.5">11752 3560 1206 0,'0'0'524'0,"0"0"-141"16,0 0-114-16,0 0-56 0,0 0-36 16,0 0-32-16,0 0-29 0,0 0-11 15,0 0-22-15,0 0-16 0,-39 5 7 16,39-5 18-16,0-1 3 0,0-3-76 16,0 0-19-16,0-2-41 0,0-2 38 15,0 0 1-15,0 2 2 0,0-1 27 0,2 0 21 16,5-2 28-16,0 0 25 0,3-3-76 15,1-1-25-15,4 2-57 16,4-1-6-16,-2 2-54 0,2 3 25 0,1 5 41 16,-1 2-25-16,-1 0-68 0,1 6 74 15,-3 4 41-15,0 2-29 0,-2 2 39 0,-6 4-48 16,-4 0-49-16,-4 2-116 16,0-2-146-16,0-1-180 0,-3-2 558 15,-3-1 214-15,-4-1-182 0,-3 1-32 0,-1-1-32 16,-2-1 3-16,3 0 29 0,-1-1 2 15,0-3 63-15,3 0-20 0,1-1 1 16,3-2 38-16,-1-1-3 0,3-2-10 16,4 0 14-16,-1-1 12 0,2-1 42 15,0 0 28-15,2 0-6 0,4 0 15 16,3-3 13-16,4-2-129 0,7-1-60 16,3 1-29-16,5-1 28 0,0 4 1 15,0 2 1-15,1 0 18 0,-2 0-6 16,1 8 9-16,-4 0 32 0,0 3-19 0,-3 0-34 15,-4 2-1-15,-1-1-28 16,-8 2-4-16,-2 0 3 0,-6 1 29 0,0 2 1 16,-3 1 44-16,-7 0 12 0,-4 0 3 15,-5 0-9-15,0-1 0 0,-2-1 25 16,-5-3 12-16,-1 0-6 0,-5-5-26 16,2-1 1-16,-3-3 22 0,1-3-32 0,0-1-3 15,3 0 15-15,6-5 3 0,0-2 7 16,6 0-1-16,2-1-12 0,4 2-56 15,2-4 0-15,3 3-53 0,3 0-43 16,2 1-7-16,1 0-44 0,3-2-64 16,7 0-82-16,6 0-125 0,4 2-25 15,5-3 0-15,2 1-150 0,-3 2-173 16</inkml:trace>
  <inkml:trace contextRef="#ctx0" brushRef="#br0" timeOffset="5232.58">12388 3595 349 0,'0'0'1804'0,"0"0"-1261"16,0 0-170-16,0 0-25 0,0 0-44 15,0 0-99-15,0 0-89 0,0 0-53 16,0 0-63-16,0 0-6 0,0 0-38 15,-9-11 6-15,5 16 16 0,-1 5 20 0,-2-2-11 16,3 3-6-16,3 1-9 0,1 0-6 16,0 1-7-16,1 3 3 0,12-3 0 15,1 1 16-15,6 0 9 0,5-2 10 16,2-1-19-16,2-3 22 0,6-2 41 16,-2-2 13-16,-2-4 6 0,1 0-1 15,-6-3 13-15,-3-3 5 0,-4-3 10 16,-4 0 6-16,-6-1 32 0,-4 1 72 15,-4-4 25-15,-1-1-26 0,-1-2-68 16,-8-3-48-16,-2-1-38 0,-2 1-20 16,-5 1-19-16,2 4-3 0,-1 2-25 0,0 2-36 15,0 4-85-15,-2 5-38 0,3 1-37 16,3 0-57-16,0 2-107 0,3 7-133 16,4 0-108-16,4 3-17 0,2-3-396 0</inkml:trace>
  <inkml:trace contextRef="#ctx0" brushRef="#br0" timeOffset="5687.54">13036 3510 1608 0,'0'0'613'0,"0"0"-222"0,0 0-53 16,0 0 11-16,0 0-22 0,0 0-43 16,-7-67-45-16,11 55-77 0,5 2-66 15,4 1-46-15,2 1-50 0,6 3-31 16,3 0-19-16,4 5 0 0,2 0 4 16,2 1 21-16,-2 7 6 0,-1 2 19 15,-6 3 16-15,-1 3-16 0,-5 0-21 16,-6 1-29-16,-3 1 13 0,-5 0 15 15,-3 3 10-15,-2-1 0 0,-9 3 12 16,-8 3 3-16,-3 1 10 0,-2 1 8 16,-2-2-21-16,1-1-3 0,2-5-12 15,7-3-1-15,3-4 4 0,3-4-1 16,5-2 12-16,2-5 1 0,1-1 38 0,2 2-1 16,0-3 4-16,0 0 12 0,0 0 21 15,0 0 16-15,10 0 6 0,6-4-50 16,7-1-9-16,10-1-37 0,6-2-9 15,3-2-80-15,4 1-17 0,0-3-40 16,0-1-38-16,1-1-43 0,-2 1-92 16,0-1-140-16,-3-2-114 0,-9 4-530 0</inkml:trace>
  <inkml:trace contextRef="#ctx0" brushRef="#br0" timeOffset="6163.66">13780 3395 1144 0,'0'0'817'0,"0"0"-380"0,0 0-140 0,0 0-49 16,0 0-33-16,0 0-62 0,0 0-23 15,-79-11-25-15,76 11-35 0,0 0-23 16,1 0-47-16,2 0-16 0,0 0-28 16,0 2 44-16,0 3 32 0,6 3 44 15,6 2 18-15,3 2 4 0,4 1 2 0,7 1-14 16,0 1-27-16,3 1-22 15,-2-1-12-15,-2 1-3 0,-5-2 9 0,-4 0-3 16,-6-1-28-16,-3 0-9 0,-4 1-28 16,-3 1-10-16,-3 2-3 0,-7 1 3 15,-7 0-4-15,-2-1-43 0,-5-2-22 16,-2-1-45-16,1-3-13 0,5-5 40 16,1-2 106-16,8-3 28 0,3-1 47 15,1-2 36-15,4-4 19 0,3-5-26 16,0 0 40-16,0-5 1 0,6-3 15 15,3-3-3-15,4-3-14 0,4-2-22 16,2 0-15-16,4-1-32 0,1 1-15 0,1 0 9 16,-2 3 38-16,0 1-26 0,-2 2-34 15,-3 1-17-15,-1 5 3 0,-4 2 35 16,-6 3 20-16,-2 0 36 0,-4 2 64 16,-1-1-19-16,0 2-54 0,-6 1-86 15,-4 0-6-15,-3 0-95 0,-4 4-39 0,-3-1-47 16,-3 3-53-16,-2 3-51 15,2 5-75-15,4 2-140 0,2 2-150 0,6 0-26 16,5 0-410-16</inkml:trace>
  <inkml:trace contextRef="#ctx0" brushRef="#br0" timeOffset="6348.42">14317 3553 2353 0,'0'0'1153'0,"0"0"-627"16,0 0-120-16,0 0-150 0,0 0-93 16,0 0-83-16,0 0-61 0,0 0-19 0,0 0-33 15,0 0-106-15,0 0-91 0,-6-14-68 16,4 14-122-16,-1 0-240 0,-1 0-355 16,-1 0-800-16</inkml:trace>
  <inkml:trace contextRef="#ctx0" brushRef="#br0" timeOffset="8014.85">15133 3262 868 0,'0'0'661'15,"0"0"-241"-15,0 0-151 0,0 0-30 16,0 0-16-16,0 0 22 0,0 0-24 16,0 0-42-16,17-65-58 0,-3 55-74 0,1 1-15 15,5 0 9-15,-1 1-3 0,3 3 3 16,-3 2-15-16,-1 0-26 0,-1 3-1 16,-2 2 1-16,-3 5 46 0,0 0-46 15,-1 4-21-15,-4-1-27 0,0 2 14 16,-4 2-8-16,-2 0 1 0,-1 3 10 0,0-2 5 15,-9 1-12-15,-3 3-10 0,-3-3 0 16,-1 1-12-16,2-2 18 0,-2 0 23 16,6-6 16-16,3-2-26 0,1-3 28 15,3-1-2-15,3-3 3 0,0 0 22 16,0 0 81-16,0 0 40 0,0 0 34 16,2 0-3-16,6-2-14 0,2 1-27 15,6-1-61-15,4 0-47 0,5 1-13 0,-1 1 4 16,1 0-16-16,-2 5 3 0,-1 2 47 15,-2 0-4-15,-6 2-20 0,0 3-26 16,-3 0-37-16,-4-1 3 0,-3 2 9 16,-4-1 7-16,0 2 18 0,-4-1 34 15,-9 2 10-15,-4-1-4 0,-6 2-3 16,-1-5-26-16,-2-1-11 0,-1-3-28 0,1-2-25 16,3-2 3-16,0-3 25 15,-2 0-24-15,3-3-57 0,-1 0-99 16,2-3-73-16,3 2-107 0,4 2-83 0,5-2-124 15,4 3-565-15</inkml:trace>
  <inkml:trace contextRef="#ctx0" brushRef="#br0" timeOffset="8459.84">15930 3183 1129 0,'0'0'729'16,"0"0"-194"-16,0 0-51 0,0 0-14 15,0 0-108-15,0 0-105 0,0 0-80 16,0 0-62-16,0 0-62 0,0 0-53 16,0 0-40-16,-75-60-29 0,58 67-18 15,2 4 11-15,0 1 25 0,4 1 1 16,3 0 13-16,2 0-4 0,3 0-16 0,2-3-28 16,1 0-16-16,0-1-1 15,1 1-2-15,5-3-14 0,1-1-4 0,2 0 14 16,0-1 18-16,3-3 58 0,0 1 32 15,1-3 109-15,1 0 95 0,-2-4 48 16,4-2-12-16,-2-4-16 0,2 1-4 16,-1-3-18-16,-1 0-29 0,0 1-47 0,-1 0-37 15,-3 5-15-15,-4 1-6 0,-3 2 5 16,2 2-12-16,-5 1-34 0,0 0-27 16,0 0-3-16,0 0-31 0,3 8-24 15,2 2 0-15,1 6 56 0,2 4 2 16,1 2 2-16,-1 2 25 0,1 0-5 15,-1 1-4-15,1-2-3 0,-3-1-12 16,2-3-3-16,-3 1-1 0,1-4-48 16,1 1-52-16,-1-3-83 0,1 1-48 15,2-4-82-15,7-2-158 0,0 0-191 16,7-5 25-16,-3-1-640 0</inkml:trace>
  <inkml:trace contextRef="#ctx0" brushRef="#br0" timeOffset="8713.43">17002 3340 650 0,'0'0'2223'0,"0"0"-1590"15,0 0-185-15,0 0-100 0,0 0-144 16,0 0-74-16,0 0-50 0,107-72-34 0,-65 59-21 15,4 2-23-15,3-1-1 0,0 1 11 16,-5 4-10-16,1 0-2 0,-5 1-21 16,-6 0-55-16,-4 2-51 0,-7 2-58 15,-9 0-61-15,-5 0-103 0,-3 2-203 16,-5 0-206-16,-1-1-948 0</inkml:trace>
  <inkml:trace contextRef="#ctx0" brushRef="#br0" timeOffset="10846.29">18838 3008 388 0,'0'0'512'0,"0"0"-180"0,0 0-123 16,0 0-17-16,0 0-30 0,0 0-52 15,0 0-28-15,0 0-11 0,0 0 33 16,9-34 22-16,-9 30 36 0,0 1 45 0,0-2 5 16,0 0-7-16,0 2-10 0,0-1-26 15,0 0 6-15,0 2-33 0,0 0-13 16,-2 1-1-16,2-1-11 0,-1 2-20 15,0-1-29-15,1 1-24 0,0 0-10 16,-2 0-34-16,2 0-17 0,0 0-45 0,0 1-34 16,0 8-55-16,0 3 65 0,7 6 86 15,2 7 35-15,2 0 21 0,1 4-14 16,1-2-20-16,1 1 12 0,-2 1 0 16,2 0-6-16,-3-2-28 0,0 1-2 15,0-1 2-15,-2-2 3 0,-1-2 12 16,-2-1-15-16,0-3-16 0,-3-2 1 15,0-3-13-15,0-2-25 0,-1-2-14 0,0-2 7 16,-2-2 4-16,0-2 9 0,0-3 0 16,0 0-13-16,0-1 6 0,0 0 16 15,0 0 23-15,0 0-23 0,0-5 0 16,0-2-248-16,0-4-98 0,0 1 7 16,0-1-300-16,0 1-371 0</inkml:trace>
  <inkml:trace contextRef="#ctx0" brushRef="#br0" timeOffset="11281.5">19380 2841 2190 0,'0'0'742'0,"0"0"-282"0,0 0-108 15,0 0-53-15,0 0-58 0,0 0-58 16,0 0-75-16,0 0-58 0,0 0-50 16,0 0-19-16,0 0-15 0,-57 25 31 15,42-7 3-15,2 5-1 0,0 2-24 16,7 2-12-16,2 0 9 0,4 1 25 16,0-1-21-16,9 1 2 0,6-1 19 15,3 2-10-15,5-1 13 0,4-1 0 16,3 0-52-16,2-5-48 0,-2-2 32 15,-2-6 43-15,-6-7 25 0,-5-2 50 16,-8-3 18-16,-4-2 13 0,1 0 64 0,-5-4 47 16,2-7-70-16,-1-2-36 15,-2-4-9-15,0 0 5 0,-5 0 16 0,-6 4-19 16,1 2-70-16,-6 3-9 0,2 2-51 16,-5 3-23-16,1 2-11 0,-2 1-19 15,0 1-28-15,4 5-59 0,1 4-65 0,4 0-66 16,3 2-84-16,3-1-132 0,5-1-54 15,0-1-30-15,8-2-201 0</inkml:trace>
  <inkml:trace contextRef="#ctx0" brushRef="#br0" timeOffset="11637.28">19932 3008 2020 0,'0'0'1077'0,"0"0"-631"0,0 0-45 15,0 0-7-15,0 0-94 0,0 0-94 16,0 0-93-16,0 0-88 0,0 0-25 0,0 0-62 16,0 0-51-16,-39-14 12 0,36 22 36 15,0 0 22-15,0 3-7 0,3 0-5 16,3 1 5-16,6 1-15 0,7-1-28 16,3 0 58-16,4 0 35 0,4-3 34 15,0 0 13-15,2-6-4 0,-3 0-6 16,0-3 7-16,-3 0-7 0,-3-4 18 15,-4-1 41-15,-3-3 42 0,-6-2 10 16,-1 0 8-16,-4-3-4 0,-2-2-18 16,0-1-16-16,-8 1-45 0,-6-2-48 15,-2 1-25-15,-5 3-36 0,-4 2-31 16,0 2-30-16,0 5-28 0,-1 3-36 0,3 1-50 16,4 1-81-16,2 7-111 0,6 1-97 15,2 3-114-15,6 0-46 0,3 0-86 16,3-2-246-16</inkml:trace>
  <inkml:trace contextRef="#ctx0" brushRef="#br0" timeOffset="11944.99">20445 3003 1800 0,'0'0'1020'0,"0"0"-549"0,0 0-18 16,0 0-106-16,0 0-73 0,0 0-95 15,0 0-86-15,0 0-90 0,0 0-3 16,0 0-77-16,0-13-50 0,2 13-19 15,6 6-7-15,9 2 153 0,2 2 28 16,10 2-3-16,4-2-1 0,7-1 14 16,0-2-19-16,0-2 2 0,1-3-8 0,1-2-1 15,0 0 7-15,-2-1-7 0,-1-5 7 16,-2-1-4-16,-4-2 4 0,-6 0 9 16,-7-1 74-16,-5-2 46 0,-8-1 46 15,-5-1 99-15,-2-4-65 0,0 2-67 16,-9-4-58-16,-1 2-67 0,-8 1-36 0,-4 3-42 15,-5 1-28-15,-6 3-48 16,-7 5-28-16,-3 5-40 0,-5 0-92 0,0 10-129 16,-2 3-158-16,4 2-232 15,11-2-333-15,-12 7-789 0</inkml:trace>
  <inkml:trace contextRef="#ctx0" brushRef="#br0" timeOffset="13883.67">11941 4793 355 0,'0'0'828'16,"0"0"-222"-16,0 0-175 0,0 0-124 15,0 0-87-15,0 0-56 0,0 0-36 16,0 0-29-16,0 0-19 0,0 0 0 15,0 0-32-15,30-4-20 0,-12-1 4 16,6 0 6-16,6-1 13 0,6-1-9 16,7 0-14-16,4-3-3 0,10 2 4 0,5-3 6 15,9 1-10-15,11-1-6 0,4 0 9 16,7-1 26-16,5-2-4 0,4 1-2 16,5-1 18-16,4 1-16 0,4-2 3 15,3 1-33-15,2-3 14 0,-1 1 4 16,2 1 15-16,-4-1 9 0,1 1 0 15,-1 0-9-15,-2-2-10 0,-1 2 4 16,2-2-16-16,-3 0 12 0,0 0 9 16,-4 2-11-16,1-2-4 0,-1 1 6 0,1 2-3 15,1 0-10-15,3 2 13 0,2-3-24 16,4 2-7-16,2-1 13 0,5 2-23 16,2-4-2-16,2 2 0 0,6-3 11 15,3 1 13-15,5 0 13 0,5-1-34 0,0 0 8 16,1 2-11-16,-4 1-24 0,-1 1 21 15,-7 1-9-15,-6 1 8 0,-2-1 4 16,-2-2 10-16,-2-2-10 0,0-2 0 16,-3-2 0-16,0-1-1 15,-3 0 0-15,-1-1-23 0,-6 1-49 0,-2 3 26 16,-3 1 29-16,1 3-16 0,1 1-40 16,3 2 0-16,3 0-21 0,3 2-8 15,-2 2 69-15,-6 0-68 0,-4 0 67 16,-10-2 35-16,-13 1-1 0,-13 1 1 15,-8-2-2-15,-9 2 1 0,-7 0 1 16,-4 2-12-16,-2 0-10 0,-1 2-3 0,-5-2 3 16,-2 4 19-16,-6-2-12 0,-3 1 11 15,-1 2 3-15,-3-1 0 0,-1 1-17 16,-4 0-59-16,-1 0 15 0,-4 0-55 0,-6 0-85 16,-1-3-7-16,-4 1-84 15,0 2-83-15,0 0-125 0,-7 0-469 0,3 0 191 16</inkml:trace>
  <inkml:trace contextRef="#ctx0" brushRef="#br0" timeOffset="15125.82">12200 5584 843 0,'0'0'1121'0,"0"0"-761"16,0 0-89-16,0 0-36 0,0 0 9 15,0 0-30-15,0 0-45 0,0 0-13 16,0 0-2-16,0 0 32 0,0 0 9 15,-62-28-30-15,62 21-47 0,0-1-53 16,5-4-43-16,5 1-22 0,6-5-31 16,4 3 6-16,4 1 0 0,6 0 13 15,1 4-13-15,3 3-12 0,-3 4-1 16,0 1 1-16,-7 1 0 0,-3 7 9 16,-5 1-50-16,-6 3 0 0,-3-1-24 15,-5 3 27-15,-2 2 22 0,-2 0 27 0,-6 3 24 16,-7 2-10-16,1-1-17 0,-5-1-37 15,2-1-38-15,0-1-1 0,3-5 23 16,3-1 18-16,5-5 7 0,3-2-20 16,3-3 48-16,0-1 29 0,0 0 163 15,0 0 28-15,0 0-46 0,3 0 16 16,6-1-35-16,5-3-104 0,6 2-22 16,5-2 1-16,2 4 0 0,2 0 49 15,-3 0-5-15,-3 6-20 0,-5 5 28 0,-4-1-16 16,-4 1-26-16,-3 4-11 0,-1-1 0 15,-6 3 29-15,0 1 17 0,-13 0 19 16,-2 2 1-16,-6 1-17 0,-5-2-32 16,-3-1-17-16,2-4-3 0,-2-1-15 15,4-4 18-15,-1-4 22 0,0-2-10 0,1-3-12 16,-1 0-61-16,-2-3-66 0,4-3-72 16,-1-5-72-16,7 1-48 0,4-3-131 15,12 0-145-15,2 3-470 0,8-8-288 16</inkml:trace>
  <inkml:trace contextRef="#ctx0" brushRef="#br0" timeOffset="15435.61">12713 5599 1205 0,'0'0'1021'0,"0"0"-521"0,0 0 7 0,0 0-97 16,0 0-132-16,0 0-105 0,0 0-83 0,0 0-90 15,0 0-15-15,0 0-44 0,-8 22 59 16,1-7 1-16,2 2-1 15,2 0-35-15,3-1-7 0,2-2-1 0,11 2 11 16,3-3 13-16,7-3 19 0,5-1 35 16,3-4-1-16,3-1-18 0,1-4 13 15,0 0 12-15,-4-6-1 0,-5-3 1 16,-3-2 34-16,-8-2 43 0,-4 1 21 16,-7-2 40-16,-4-5-19 0,0-2-56 15,-12-3-40-15,-3 0-33 0,-5 4-31 16,-3-1-24-16,0 7-28 0,-2 3-33 15,-1 8-41-15,-1 3-47 0,4 0-6 16,3 6-85-16,4 2-104 0,6 3-181 16,7 1-110-16,3-2-18 0,4-2-454 15,21 0 372-15</inkml:trace>
  <inkml:trace contextRef="#ctx0" brushRef="#br0" timeOffset="23432.32">13250 5482 395 0,'0'0'300'16,"0"0"-40"-16,0 0-19 0,0 0-39 15,0 0-55-15,0 0-40 0,0 0-29 16,0 0-13-16,0 0 10 0,0 0 29 0,0 0 22 16,0 0-3-16,0 0-19 15,0 0-7-15,0 0-7 0,0 0-6 0,0 0-6 16,0 0-27-16,0 0-9 16,0 0 0-16,0 0 3 0,0 0-6 0,0 0 9 15,0 0 10-15,0 0 22 0,0 0 25 16,-2 0 10-16,2 0-3 0,0-1-14 0,0-2-19 15,0 0-25-15,0 1-16 0,0-1-28 16,2-2-10-16,5 0-54 0,6-1-25 16,3 0 15-16,5 0 17 0,4 2 34 15,2 0 13-15,2 2-1 0,-2 0 1 16,3 2-64-16,-3 4-3 0,-2 5 10 16,-2 5 6-16,-4 2 12 0,-6 6 23 15,-4 2 13-15,-5 5-32 0,-4 2 29 16,0 3 6-16,-10 1 13 0,-6-2-10 15,-5 2 13-15,-4-4 6 0,-1-1 4 16,0-6-5-16,1-5-20 0,4-2 17 16,5-5 4-16,3-5 4 0,3-3 16 15,6-1 12-15,0-2 3 0,2 1-3 0,2-2-3 16,0 0 6-16,0 0 22 0,0-3 79 16,0 0-11-16,6-3-88 0,2-1-59 15,6-3-57-15,3 0-5 0,6-2 27 0,4 0 19 16,4 0 1-16,7 0-7 0,0 2-38 15,2 0-29-15,-4-1-47 0,1 2-26 16,-2 0-48-16,-5 2-56 0,-2 0-86 16,-5 2-156-16,-4 0-315 0</inkml:trace>
  <inkml:trace contextRef="#ctx0" brushRef="#br0" timeOffset="23955.5">14019 5441 1474 0,'0'0'390'0,"0"0"-101"0,0 0 41 16,0 0-39-16,0 0-86 0,-88-20-61 0,72 20-61 16,-1 0-52-16,1 2-31 0,-1 3-2 15,2 1 0-15,1-1-1 0,5 2-19 16,4-3-10-16,2-1-29 0,3 1-16 15,0 2 19-15,0-3 26 0,3 2 32 16,5 3 57-16,3 0 119 0,3 0 9 16,6 1-26-16,3 0-1 0,7 1-22 15,4-1-39-15,6 1-12 0,0 1-15 16,-1-4-20-16,-1 4-28 0,-8-4-22 16,-3 2-19-16,-10 2-9 0,-9 0 0 0,-7 2-45 15,-1 3 26-15,-13-2 34 0,-7 2-28 16,-6 1 0-16,-4-3 7 0,0-1-13 15,-1-2-61-15,4-4 77 0,7-3 31 16,0-3 19-16,6-1 12 0,5-1 17 16,1-5-1-16,5-4-31 0,2 3 12 15,1-6 7-15,0 1-17 0,1-3-5 16,5-3 12-16,3-1 16 0,4-5 0 0,3-1 6 16,5-4 26-16,2 0-5 0,2-1-18 15,-2 2-25-15,-3 0-3 0,-1 2 24 16,-8 4 26-16,-6 3 2 0,-5 1-31 15,0 5-24-15,-5 1-19 0,-6 2-10 0,-4 3-77 16,-1 6-31-16,-2 1-34 0,-2 0-34 16,2 7-47-16,1 4-96 0,5 2-138 15,7 4-110-15,2-5-438 0,3 6-305 16</inkml:trace>
  <inkml:trace contextRef="#ctx0" brushRef="#br0" timeOffset="24139.65">14718 5555 1929 0,'0'0'693'0,"0"0"-163"15,0 0-75-15,0 0-143 0,0 0-113 16,0 0-84-16,0 0-68 0,0 0-47 16,0 0-55-16,0 0-51 0,4-20-49 0,-5 20-62 15,1 0-157-15,0 0-218 0,0 0-394 16,1 0-29-16</inkml:trace>
  <inkml:trace contextRef="#ctx0" brushRef="#br0" timeOffset="24742.91">15166 5308 1296 0,'0'0'686'16,"0"0"-287"-16,0 0-73 0,0 0-1 15,0 0-66-15,23-77-56 0,-8 63-57 16,2 1-20-16,3 0-28 0,2 3-16 15,0-2 5-15,2 4-35 0,2 0-27 16,1 5 15-16,3-1-40 0,-1 3-15 16,0 1-19-16,-2 0 19 0,-8 0-4 15,-2 1-20-15,-6 3-14 0,-5 1-4 16,-2 1-78-16,-3 2 34 0,-1 2 44 16,0 3 36-16,-8 0 21 0,-3 0 0 15,-4 1-18-15,-1 2-4 0,-3-3 0 16,2 3 0-16,-1-4-45 0,4-1-38 15,0-2-7-15,6-1 13 0,1-3-32 0,3 0-23 16,4-1 38-16,0-3 45 0,0 2 71 16,1-2 110-16,6 1 105 0,4-1 70 15,6-1-37-15,2 0-58 0,2 1-58 16,4-1-41-16,-2 3-34 0,-1-2-17 16,-1 3-22-16,-1 0-18 0,-1 0-18 0,-3 1 18 15,-5-3 36-15,-3 2 5 0,-1-1-41 16,-5 1-7-16,-2-2-56 0,0 3-6 15,0 3 34-15,0 1 35 0,-6 3 22 16,-5 1 25-16,-5 0 4 0,-7 1 6 16,-4-1 2-16,-2-3-12 0,-4-1-16 15,1-3-31-15,1-2-13 0,3-1-55 16,5-2-23-16,6 0-48 0,1 1-62 16,4-1-119-16,3 0-166 0,4 3-68 15,4-2-196-15,1 0-288 0</inkml:trace>
  <inkml:trace contextRef="#ctx0" brushRef="#br0" timeOffset="25156.55">15973 5243 1418 0,'0'0'1135'16,"0"0"-707"-16,0 0 4 0,0 0-68 15,0 0-147-15,0 0-76 0,0 0-50 16,0 0-45-16,-73-66-46 0,60 63-35 15,0 3-24-15,1 0-19 0,2 4-45 16,0 5 10-16,0 0 34 0,3 1 4 16,2 2-17-16,2-2 0 0,1 0 3 0,2 0-32 15,0 0-29-15,2-2-10 0,7 2 9 16,0-2 3-16,7-1 3 0,-2-2 22 16,5 1 78-16,-2-5 45 0,-1-1 174 15,0 0 62-15,1-1 8 0,-1-6-5 16,-2 1 3-16,0-5-8 0,0 3-11 15,-4-3-3-15,4 0-9 0,-4 0-34 16,-2 2-39-16,-2 0-33 0,-4 4-38 0,2 2 0 16,-4 2-15-16,0 1-45 0,0 0-7 15,0 0-71-15,2 1-70 0,-1 6-65 16,-1 6 80-16,3 4 126 0,-1 2 14 16,-1 3-12-16,2-1-2 0,0 1-3 15,0 0 0-15,0 0-13 0,1-1-52 16,2 0-81-16,0 0-83 0,-1-1-136 15,0-2-195-15,-1-2-48 0,-2-4-677 16</inkml:trace>
  <inkml:trace contextRef="#ctx0" brushRef="#br0" timeOffset="25897.35">17595 5396 450 0,'0'0'1716'0,"0"0"-1295"0,0 0-125 16,0 0-52-16,0 0-107 0,0 0-35 15,0 0 32-15,0 0 21 0,0 0 15 16,0 0 3-16,0 0 19 0,1 1 13 16,10-5 14-16,8-4-102 0,15-2-117 15,10-1-15-15,9-1 3 0,2 0-1 16,4 3 1-16,-5 0-3 0,-6 3 14 16,-6-1-33-16,-7 5-99 0,-5-2-10 15,-5 3-40-15,-8-1-40 0,0 1-58 16,-5 0-77-16,-1 1-62 0,-3 0-96 15,-4 0-514-15</inkml:trace>
  <inkml:trace contextRef="#ctx0" brushRef="#br0" timeOffset="29115.58">20207 5638 75 0,'0'0'525'0,"0"0"-108"0,0 0-39 15,0 0-66-15,0 0-49 0,0 0-23 16,0 0-10-16,0 0-49 0,0 0-23 16,0 0-23-16,6-3-7 0,-6 2 3 15,0 1 10-15,0-2 5 0,0 1-6 16,0-3-10-16,0 2-67 0,0-3-13 16,-1-1 16-16,-2 1 31 0,0 1-27 15,-1 2 2-15,-1 1-28 0,-1 1-23 0,-2 0-21 16,1 0-21-16,-5 2-48 0,-7 7 10 15,-6 3-77-15,-9 2-47 0,-2 1-89 16,-4-1-828-16,1-1 1100 0,8-1 68 16,6-1-68-16,5 0-74 0,8-1-43 15,2 0-61-15,4 1 71 0,3-3 75 16,3 2 2-16,0-4-22 0,3 1-29 16,6-1 81-16,5-1 122 0,2-1 41 15,7-1-8-15,2-1 4 0,3 2 25 0,4-3-23 16,1 2-35-16,-1-2-20 0,-2 0-16 15,-4 1-36-15,-3-2-37 0,-4 2-17 16,-2 1-19-16,-2 1-10 0,-1 2 29 16,1 1 36-16,0 3-8 0,1 0-28 15,2 5 26-15,-2-2-16 0,-1 4 76 16,-2-2-25-16,-4 3-7 0,1-1-29 16,-6 1-12-16,-1 0-13 0,-1 0-3 15,-2 0-13-15,-3-1 3 0,-7 0-6 0,-5-2 18 16,-6 1 1-16,-5-1 0 0,-5 0-22 15,-6-3 21-15,0 0-2 0,-1-4-38 16,1-3-1-16,3 0-6 0,4-5-3 0,4 0-16 16,6-3 25-16,6-4 42 0,4-5 49 15,5-2 11-15,5-4 11 0,0-1-27 16,5-2 7-16,7 1 45 0,3-4-4 16,5-1-19-16,3-1-16 0,6-1-19 15,1-2 22-15,3 3 16 0,0-3-1 16,-1 3-28-16,-3 2-3 0,-5 2-3 15,-3 3-16-15,-7 2-3 0,-4 4 14 16,-4 3 23-16,-3 2 13 0,-3 1 2 16,0 0-12-16,-1 2-43 0,-5 1-19 15,-2 0-96-15,0 1-35 0,-4 3-42 16,1 0-29-16,-2 0-50 0,3 3-64 0,0 2-88 16,4 3-64-16,0 0-135 0,5-5-370 15,1 5 219-15</inkml:trace>
  <inkml:trace contextRef="#ctx0" brushRef="#br0" timeOffset="29703.34">20236 5914 1132 0,'0'0'554'0,"0"0"-236"16,0 0-221-16,0 0-97 0,0 0 1 15,0 0 54-15,0 0 59 0,0 0-4 16,0 0-32-16,0 0-14 0,-13 78 30 0,10-64 6 16,-1 0-26-16,4-2-39 15,0-1-33-15,0-1-2 0,0-3-3 0,4-2 0 16,2-3 1-16,1-2 2 15,4 0 0-15,3-1 41 0,3-5 11 0,3-5-39 16,2-2-13-16,-2 1 0 0,0-5 3 16,0 2 23-16,-7-3 6 0,-4-4 25 15,-3-1 55-15,-6 2 26 0,0-2 11 16,-4 5-22-16,-4 1 6 0,-2 6-16 16,0 7-32-16,-4 1-54 0,-5 3-31 15,-1 0-23-15,-6 6-2 0,-4 7-3 16,-1 4 9-16,0 5-6 0,2 2 3 15,1 0 21-15,7-3-3 0,6 1-11 16,4-5-7-16,4-3-4 0,5-2-15 0,2-4-88 16,0-1 8-16,5-3 25 0,5 0 38 15,0-4 58-15,4 0 51 0,3-3 25 16,5-6-12-16,4-2-7 0,1-3 19 0,-1-3 44 16,2-2 25-16,-5-3 12 15,-5 1 7-15,-7 0-6 0,-6 2-40 0,-2 0-47 16,-3 2-3-16,-3 1-29 0,-7 4-39 15,-1 3-46-15,-4 2-31 0,-5 7-57 16,-2 3-40-16,-9 14-5 0,-9 7-15 16,-7 8-14-16,-3 7-37 0,-2 1-55 15,4 1-105-15,6-1-125 0,14-12-453 16</inkml:trace>
  <inkml:trace contextRef="#ctx0" brushRef="#br0" timeOffset="30915.8">19312 4976 401 0,'0'0'489'16,"0"0"-140"-16,0 0-69 0,0 0-33 16,0 0-30-16,0 0-3 0,0 0-3 15,0 0 2-15,0 0-7 0,0 0-16 16,0 0 11-16,40-33-19 0,-38 30-23 16,2 0-1-16,-1 1-16 0,-3 1-7 15,0 1 6-15,0 0 6 0,0 0-14 0,-7 0-92 16,-6 0-41-16,-7 0-87 0,-3 0-19 15,-7 6 13-15,-2 2 2 0,0 2 37 16,3 0 7-16,6 1 9 0,5 0 4 16,6-1-278-16,6-2 277 0,2 1 35 15,1-1-48-15,3-2 10 0,0 1 6 16,9 0-41-16,4 2 16 0,7-2 57 16,7 0 92-16,9-1 48 0,11-1 6 0,7-3-33 15,11 0-15-15,2-1-64 0,0 0-6 16,-4 2 16-16,-9 2-12 0,-7 0-32 15,-13 0-19-15,-8 2 19 0,-12-1-22 16,-6 2 22-16,-8 2-91 0,0 2 34 16,-12 2 57-16,-7 3 24 0,-9 2-24 15,-6 2-11-15,-6-2-58 0,-2 0-29 16,1-2 19-16,3-1 12 0,6-6 26 0,7-1 23 16,5-7 18-16,4 1 19 0,6-3 13 15,3 0 22-15,1-5-26 0,2-2 13 16,3-2 4-16,1-3 24 0,0-1-38 15,7-1 7-15,1-3 28 0,5-1-6 16,7-4 2-16,1-3 27 0,3 0-23 0,4-5-29 16,-1 0 13-16,-3 1 43 15,-4-1-9-15,-5 6-7 0,-4 3 19 0,-8 4 5 16,-3 5 7-16,0 0 11 0,-10 0-52 16,-4 3-67-16,-6 0-42 0,-5 3-41 15,-1 1-24-15,-7 4-19 0,2 1-41 16,0 1-69-16,1 6-71 0,7 4-52 15,1 2-33-15,8 0-18 0,5 3-26 16,6-2-118-16,3-2-149 0,6 3-397 0</inkml:trace>
  <inkml:trace contextRef="#ctx0" brushRef="#br0" timeOffset="31388.23">20062 4898 745 0,'0'0'1173'16,"0"0"-761"-16,0 0-76 0,0 0 11 16,0 0-65-16,0 0-59 0,0 0-62 15,0 0-47-15,0 0-26 0,0 0-25 16,-35-12-63-16,40 12-16 0,3-1-25 15,5-1-9-15,4 0 24 0,5 1 14 16,4-4 11-16,1 3 1 0,-1-2-1 16,-3 2-30-16,2-2-32 0,-5 0 0 0,2 0 9 15,-2-1 29-15,-1 0 6 0,-1-1 0 16,-5 4 17-16,-1-2 0 0,-7 3 2 16,-2 1 100-16,-3 0 36 0,0 0 12 0,0 0-7 15,0 0-15-15,0 0-26 16,0 0-51-16,0 0-33 0,0 2-16 0,0 3-28 15,-3 3-16-15,-2 2 44 0,-1 6 3 16,2 2 25-16,-1 1 0 0,1 2-12 16,0 1-16-16,2 0-2 0,2-1 0 15,-1 1 2-15,1-1 2 0,0 1 10 16,0-3-9-16,1 2 13 0,1-3-6 16,1-2-10-16,1 0-87 0,0-3-65 15,-1-2-47-15,0 0-72 0,3-6-94 16,-3-3-70-16,-1 0-94 0,-2-2-273 15,0 0-735-15</inkml:trace>
  <inkml:trace contextRef="#ctx0" brushRef="#br0" timeOffset="31554.45">20199 5139 1696 0,'0'0'552'0,"0"0"-251"15,0 0-85-15,0 0-75 0,90-61-44 16,-55 45-33-16,6 2-48 0,3 0-16 15,-1 1-2-15,-1 4-139 0,-2-1-75 16,-5 2-90-16,-5 2-119 0,-2-1-222 16,-9 2-467-16</inkml:trace>
  <inkml:trace contextRef="#ctx0" brushRef="#br0" timeOffset="35294.37">20929 4778 385 0,'0'0'270'16,"0"0"-64"-16,0 0-37 0,0 0 4 15,0 0-1-15,0 0 17 0,0 0 26 16,0 0 9-16,0 0 32 0,0 0-23 16,27-25-14-16,-27 25 10 0,0 0 17 15,0 0 12-15,2 0-39 0,-2 0-36 0,1 0-7 16,-1 0-19-16,0 0-23 15,0 0-22-15,0 0-16 0,0 0-22 0,0 0-10 16,0 0 1-16,0 0-7 16,0 0-15-16,0 0-15 0,0 2-11 0,0-1-17 15,0 3-55-15,-6 2-28 0,-2 5 9 16,-6 5 58-16,-3 6 16 0,-3 4 1 0,-1 2-1 16,3 2 0-16,3-1-15 15,2 1-7-15,4 0 7 0,5-4-72 0,3 0 10 16,1-3 27-16,4 0 25 0,6-2-9 15,4-4-50-15,0-2-37 0,3-3 4 16,0-6 42-16,2 0 59 0,-2-6 16 16,2 0 56-16,-4 0 19 0,-1-6 20 15,-4 0 36-15,-3 0 31 0,-4-2 8 16,-2-2-32-16,-1-2 0 0,-3-1 6 16,-8-3-31-16,-4 1-61 0,-3 0-52 0,-1 1 0 15,-1 2-30-15,0 2 5 0,2 3-27 16,3 3-52-16,1 4-61 0,2 0-60 15,3 3-159-15,0 5-148 0,5 2-34 16,4 3-33-16,0-6-159 0,9 5-626 16</inkml:trace>
  <inkml:trace contextRef="#ctx0" brushRef="#br0" timeOffset="35489.42">21326 5107 333 0,'0'0'1951'0,"0"0"-1232"0,0 0-256 16,0 0-97-16,0 0-79 0,0 0-94 0,0 0-66 16,0 0-65-16,0 0-37 15,0 0-25-15,2-22-13 0,-2 21-2 0,0-3-75 16,0 2-78-16,0-2-51 0,-4 3-61 16,2-1-132-16,-4 1-181 0,1 1-621 15,20 37-308-15</inkml:trace>
  <inkml:trace contextRef="#ctx0" brushRef="#br0" timeOffset="39057.37">21845 4765 203 0,'0'0'454'0,"0"0"-83"15,0 0-42-15,0 0-49 0,0 0-66 0,0 0-45 16,0 0-46-16,0 0-48 0,0 0-30 15,0 0-19-15,0-4-10 0,0 4-3 16,0-1-11-16,0 1 2 0,0 0 15 16,0-1 1-16,0-2-20 0,-2 2-31 15,-1-1-33-15,2-1-14 0,-1 1-6 16,-1-1 15-16,2 0 21 0,0 0-17 16,-1-1 13-16,1 0 3 0,-1 0 4 15,1 1 28-15,-1-1 14 0,1 1 3 16,-1 0 0-16,0 1 59 0,0 1 25 0,1-2-22 15,-1 2-7-15,1 0-10 0,-1 1-9 16,1-1 0-16,0-2 58 0,-1 3 38 16,2-2 24-16,-1 1 28 0,1 1 18 15,-2-3-6-15,1 3-8 0,1-1-6 16,0 0-33-16,0 1-26 0,0 0-32 16,0 0-12-16,0 0-13 0,0 0-7 0,0 0-7 15,0 0-15-15,0 0-3 0,0 0-9 16,0 0-3-16,0 0-19 0,0 0 16 15,0 0-18-15,0 0-1 0,0 0-2 16,0 0-17-16,0 0 4 0,0 0-4 16,0 0-6-16,1 0-3 0,-1 0-3 15,0 0-4-15,0 0 9 0,0 0 10 16,0 0 1-16,0 0 15 0,0 0 12 16,0 0 13-16,0 0 2 0,0 0-2 0,0 0-7 15,0 0 4-15,0 0-6 0,0 0 2 16,0 0-2-16,0 0-3 0,0 0-10 15,0 0 9-15,0 0-10 0,0 0-2 16,0 0-2-16,0 0-10 0,0 0 10 16,0 0 1-16,0 0 1 0,0 0 0 0,0 1-4 15,0 4-27-15,-1 3-53 0,-2 5 75 16,-2 4 9-16,0 5 18 0,-1 1-2 16,2 3 3-16,-1-1-7 0,4 2-12 15,-1-2 0-15,2-1-15 0,0 0 2 16,6-4 1-16,3-1 11 0,5-2-21 15,-1-1 5-15,6-5 4 0,0-2-40 0,1-3-38 16,1-3 3-16,2-3 88 0,-2 0 25 16,0-9 29-16,1 0 5 0,-2-4 4 15,-3-2 10-15,-2-1 18 0,-4-3 2 16,-3 0 16-16,-7-5 15 0,-1-1 15 16,-6-1-7-16,-9-2-18 0,-1 2-32 15,-7 3-33-15,0 2-37 0,-1 4-12 16,1 4-3-16,0 5-24 0,0 1-19 15,6 2-18-15,1 4-41 0,3 1-61 16,2 0-94-16,2 6-168 0,2 3-110 0,2 3-41 16,4 0-41-16,1-2-359 0</inkml:trace>
  <inkml:trace contextRef="#ctx0" brushRef="#br0" timeOffset="39324.41">22340 4645 1114 0,'0'0'1722'0,"0"0"-1204"16,0 0-131-16,0 0 50 0,0 0-74 15,0 0-101-15,0 0-48 0,0 0-95 16,0 0-97-16,0 0-22 0,0 0-58 16,-13-22-40-16,13 33-27 0,3 4 125 0,0 6 0 15,4 0 1-15,0 4 2 0,2 0 12 16,0-3-14-16,2 0-1 0,-2 0-15 15,0-4-41-15,-2 0-63 0,1-4-32 16,-3-2 11-16,1-1-27 0,-2-4-116 16,0-1-104-16,1-1-113 0,3-4-5 15,1-1-156-15,-2 0-668 0</inkml:trace>
  <inkml:trace contextRef="#ctx0" brushRef="#br0" timeOffset="39609.67">22636 4682 2168 0,'0'0'659'0,"0"0"-226"0,0 0-36 15,0 0-45-15,0 0-76 0,0 0-59 0,0 0-69 16,0 0-68-16,0 0-46 0,0 0-34 16,0 0-26-16,11-27-44 15,7 30 2-15,3 3 68 0,9 5 62 0,3 0 11 16,4 3-24-16,-1 2-34 0,-2-1-15 15,-6 2-12-15,-3-2 8 0,-4 0-11 16,-7-2-13-16,-4-2-24 0,-3 1-28 0,-7-5-28 16,0 3 18-16,0-3 31 15,-7 1 0-15,-4-1-12 0,-6 1 8 0,-2-4-63 16,-4 0-182-16,-3-3-101 16,1-1-145-16,0 0-180 0,5-3-752 0</inkml:trace>
  <inkml:trace contextRef="#ctx0" brushRef="#br0" timeOffset="39766.49">22741 4711 1683 0,'0'0'1058'0,"0"0"-631"0,0 0-105 15,0 0-40-15,67-71-66 0,-42 52-67 16,4 0-79-16,6-1-70 0,3 5-22 0,1-1 4 16,0 3 5-16,1 6-52 0,-5-3-128 15,-5 8-37-15,-5-1-55 0,-5 3-111 16,-3 0-220-16,-8 3-202 0,1 6-654 15</inkml:trace>
  <inkml:trace contextRef="#ctx0" brushRef="#br0" timeOffset="40937.61">10362 8468 2345 0,'0'0'693'15,"0"0"-405"-15,0 0-88 0,0 0-48 0,0 0-76 16,0 0-42-16,0 0-33 0,0 0-1 15,106-54-19-15,-64 40 1 16,5 0-8-16,-3 0-170 0,-3 6-68 0,-6 4-5 16,-8 4-126-16,-8 0-214 0,-8 4-621 15,-6 8 467-15</inkml:trace>
  <inkml:trace contextRef="#ctx0" brushRef="#br0" timeOffset="41085.37">10510 8660 1781 0,'0'0'464'16,"0"0"-238"-16,0 0-84 0,0 0-32 16,0 0-36-16,101-48-42 0,-61 30-19 15,9 0-13-15,0 2-94 0,1 0-132 16,-5 4-149-16,-13 5-343 0,7-4-711 0</inkml:trace>
  <inkml:trace contextRef="#ctx0" brushRef="#br0" timeOffset="65295.39">9462 10204 1650 0,'0'0'652'0,"0"0"-335"0,0 0-85 16,0 0 31-16,0 0 21 0,0 0-53 15,0 0-107-15,0 0-61 0,0 0-35 16,0 0-6-16,-3-14 10 0,8 11-32 16,2 1-4-16,4-2-43 0,5-1 6 15,10-2 29-15,10 1 12 0,7-3 1 16,5-1-1-16,5-1-1 0,2 4-12 15,-6 2-94-15,-3 2-99 0,-7 3-14 16,-12 1-142-16,-8 7-105 0,-12 5-78 16,-7-2-145-16,-15 10-478 0</inkml:trace>
  <inkml:trace contextRef="#ctx0" brushRef="#br0" timeOffset="65440.54">9455 10474 1327 0,'0'0'582'0,"0"0"-365"0,0 0-97 15,0 0 6-15,109-41 4 0,-61 27-50 16,10-2-31-16,8-4-17 0,10-1-32 16,4 2-97-16,2 0-139 0,-3 1-143 15,-3 2-200-15,-20 7-539 0</inkml:trace>
  <inkml:trace contextRef="#ctx0" brushRef="#br0" timeOffset="66454.52">10699 10077 13 0,'0'0'411'0,"0"0"-30"15,0 0-87-15,0 0-47 0,0 0-22 16,0 0-14-16,0 0-10 0,0 0 1 16,0 0-21-16,0 0-26 0,7-5-39 0,-7 5-6 15,0 0-20-15,0-1-26 0,0 1-22 16,0 0-20-16,0 0 14 0,0 0-14 16,0 0-22-16,0 0-61 0,-2 0-16 15,1 0 19-15,-2 0 26 0,0 0 9 16,3 0 4-16,0 0 18 0,0 0-2 15,0 0-16-15,0 0-1 0,0 0 1 0,0 0 6 16,0 0 13-16,0 0 0 0,0 0-38 16,0 0-91-16,0 0-62 0,0-3-240 15,0 0-236-15,0 0-359 0,0 12 830 16</inkml:trace>
  <inkml:trace contextRef="#ctx0" brushRef="#br0" timeOffset="67911.66">12078 8582 854 0,'0'0'492'15,"0"0"-150"-15,0 0-69 0,0 0-37 0,0 0 1 16,0 0-44-16,0 0-57 0,0 0-46 15,0 0-65-15,0 0-25 0,0 0-1 16,-18 8 1-16,10 2 69 0,-1 6-24 16,-4 2 32-16,-1 1-19 0,1 3-30 15,0-2-28-15,3 0 0 0,1 1 0 16,1-1 0-16,5 1-14 0,1-1-1 16,2 2 11-16,0-1 1 0,3-2-10 15,9-1 13-15,1-1-16 0,4-3 13 16,3-1 3-16,5-4 1 0,2 0 31 0,3-6-13 15,2-3 1-15,0 0 2 0,-1-6 0 16,-2-2 10-16,-1-4 13 0,-6-1 15 16,-4-2-9-16,-5-4 38 0,-6 0 26 15,-6-3 5-15,-1-1 18 0,-7-4 22 16,-10-2-68-16,-3-1 5 0,-8-1-66 0,-3 1-31 16,-3 6-44-16,-3 5 4 0,1 3-7 15,0 6 10-15,1 3-11 0,2 6-6 16,3 1-78-16,4 1-73 0,5 10-100 15,5 0-117-15,4 2-97 0,6-1-240 16,6 5-701-16</inkml:trace>
  <inkml:trace contextRef="#ctx0" brushRef="#br0" timeOffset="68104.38">12515 8840 1610 0,'0'0'701'16,"0"0"-317"-16,0 0-94 0,0 0-290 0,0 0 220 16,0 0-76-16,0 0-66 0,0 0-78 15,0 0-79-15,0 0-113 0,0 0-48 16,-25-30-75-16,25 29-229 16,0 1-610-16</inkml:trace>
  <inkml:trace contextRef="#ctx0" brushRef="#br0" timeOffset="68494.69">12964 8478 108 0,'0'0'2360'0,"0"0"-1732"16,0 0-265-16,0 0-53 0,0 0-61 0,0 0-123 15,0 0-98-15,0 0-28 0,-80 5-38 16,65 8 7-16,-1 1 3 0,5 4-11 16,0 3-4-16,5 2-8 0,4 1 14 15,2 1 24-15,0 1 13 0,7-2-3 16,2 1 3-16,4-2-22 0,2 1 22 16,5-2-1-16,2-1-25 0,6-3-12 15,-1-1 10-15,3-6 28 0,-1-3 1 16,-3-3 11-16,-5-4 13 0,-3-1 13 15,-5 0 10-15,-3-5 14 0,-6-1 26 16,-2-2 32-16,-2-2 7 0,-3-3-58 0,-8 0-35 16,-4 1-31-16,-5 1 16 15,-2 2-19-15,-2 1-32 0,-4 4-26 0,1 3 5 16,1 1-50-16,0 3-111 0,4 3-60 16,1 4-103-16,5 2-142 0,5 0-53 15,3-4-221-15,8 4-632 0</inkml:trace>
  <inkml:trace contextRef="#ctx0" brushRef="#br0" timeOffset="68851.97">13430 8477 1873 0,'0'0'1008'0,"0"0"-551"15,0 0-66-15,0 0-39 0,0 0-59 16,0 0-55-16,0 0-72 0,0 0-83 15,0 0-83-15,0 0-61 0,-32-10-68 16,28 17 21-16,-2 8 71 0,1 3 24 16,1 1-8-16,1 3-4 0,3 0 0 15,0 1 4-15,7 0 8 0,4 0 13 16,0 1-28-16,6-3-46 0,2 1 15 16,4-3 27-16,2-3 17 0,-1-4 13 15,-1-4 2-15,-5-4 0 0,-7-2 1 0,-1-1-1 16,-7-1 47-16,0 0 21 0,-2-5 155 15,-1-3-124-15,0 0-34 0,-5-2 2 16,-3-1-30-16,-4 4 0 0,-2 1-37 16,-6 0-9-16,-1 4-84 0,-4 2 14 15,2 0-39-15,2 2-71 0,3 8-60 16,5-1-88-16,3 4-94 0,4 2-62 16,5-2-29-16,1-2-209 0,3 1-713 0</inkml:trace>
  <inkml:trace contextRef="#ctx0" brushRef="#br0" timeOffset="69825.4">13979 8468 134 0,'0'0'394'0,"0"0"-117"0,0 0-104 16,0 0-75-16,0 0-53 0,0 0-45 15,0 0-20-15,0 0-52 0,0 0-26 16,0 0 7-16,0 0 3 0,-8-3 13 16,8 3 7-16,0 0-46 0,0 0-10 15,-1 0-23-15,1-1-62 0</inkml:trace>
  <inkml:trace contextRef="#ctx0" brushRef="#br0" timeOffset="70405.56">14022 8455 210 0,'0'0'701'16,"0"0"-284"-16,0 0-147 0,0 0-88 16,0 0-62-16,0 0 3 0,0 0 23 15,0 0-16-15,0 0-23 0,0 0-20 16,-4-1-13-16,4 1-12 0,0 0-4 16,0 0-20-16,0 0-36 0,0 0-2 0,0 0-3 15,0 0-32-15,0 0-20 0,0 0-19 16,0 0-17-16,0 0-3 0,0 0-54 15,0 0-89-15,0 0-179 0,0 0-89 16,0 0-205-16,0 0 351 0</inkml:trace>
  <inkml:trace contextRef="#ctx0" brushRef="#br0" timeOffset="70969.39">13944 8657 770 0,'0'0'1151'0,"0"0"-788"0,0 0-105 15,0 0 4-15,0 0 27 0,0 0-85 16,0 0-118-16,0 0-10 0,22-65 16 15,-5 52 0-15,5-2-3 0,3 5 21 16,2-1 6-16,2 0-28 0,1 4-21 0,-3 0-8 16,-1 2 3-16,-2 2-52 0,-6 3-10 15,-2 0-44-15,-5 4-9 0,-1 3 16 16,-3 0 21-16,-2 4 13 0,-2-4 1 16,-2 5 2-16,-1 0 0 0,-1 0 9 15,-7 4-9-15,-4-1-25 0,-2 1-4 16,1 1-15-16,-2-3-22 0,3-3-22 15,2 0 12-15,4-4 17 0,1-1 24 16,3-2 10-16,2-2 2 0,0-1-8 16,0 2-14-16,3-1 45 0,4-1 0 15,5 4 80-15,1-3 40 0,2 2-10 16,4 2-22-16,1 0-29 0,3 0-11 0,-2 2-16 16,-1 2-10-16,-2-1-10 0,-3 0 4 15,-2 3 2-15,-2-1 1 0,-3 0 3 16,-4-1-3-16,-4 1 12 0,0 1 3 15,-4-2 6-15,-9-1 29 0,-6 1 33 0,-4 1-25 16,-6-3-18-16,-7-2-56 16,-3-2-3-16,-1-4-93 0,-3 0-15 15,5-4-4-15,3-4-15 0,5-2-46 16,3-3-113-16,0 1-277 0,1 2-215 0,7 2-759 16</inkml:trace>
  <inkml:trace contextRef="#ctx0" brushRef="#br0" timeOffset="75385.48">4340 12791 1311 0,'0'0'990'0,"0"0"-622"0,0 0-136 0,0 0-59 15,0 0-54-15,0 0-75 0,0 0-44 16,0 0-79-16,0 0 8 0,-18 16 49 16,15-11 9-16,0 0-10 0,3-2-28 15,0-3 0-15,0 0 16 0,0 0 31 16,4 0-9-16,-1 0 13 0,3 0 20 15,-1 0 28-15,3 0 16 0,2-3 13 16,1 1 9-16,1-4-12 0,0 1 44 16,-4-1 117-16,-2-2 24 0,-5-1-68 15,-1 1-62-15,0-2-20 0,-7 1-56 16,-3-1-25-16,-2 2-28 0,-1 1-6 0,-5 1-72 16,-2 2-25-16,-2 4 3 0,-3 0-164 15,1 7-72-15,0 3-98 0,3 4-139 16,7-1-221-16,-1 7-594 0</inkml:trace>
  <inkml:trace contextRef="#ctx0" brushRef="#br0" timeOffset="75689.2">4004 13218 1494 0,'0'0'604'16,"0"0"-435"-16,0 0-59 0,0 0 90 15,0 0-10-15,0 0-116 0,-73 68-73 0,64-56-1 16,7 0-2-16,-1 1-1 0,3-2-10 16,0-1-3-16,3-3-3 0,6 0 6 15,5-3 13-15,4-2 16 0,4-2 51 16,8-1 20-16,1-7-7 0,2-3-3 16,-3-5 0-16,-6 1-16 0,-5-2 88 15,-12 0 168-15,-7-1-33 0,0-1-121 0,-10 2-82 16,-3 2-62-16,2 5 15 15,0 2-34-15,3 3-44 0,4 5-41 0,1 0-63 16,0 3-248-16,0 7-130 0,3 4-66 16,0 2-88-16,6-3-555 0</inkml:trace>
  <inkml:trace contextRef="#ctx0" brushRef="#br0" timeOffset="75925.25">4745 13325 951 0,'0'0'775'0,"0"0"-198"0,0 0-138 0,0 0-121 16,0 0-49-16,0 0-120 0,0 0-98 15,0 0-30-15,0 0-21 0,0 0-19 0,-42-4 3 16,41 4 16-16,1-2 28 0,0 1 86 16,0-2 66-16,-3-2-20 0,-2-1-87 15,-1-1-73-15,1 0-3 0,-2 0-14 16,3 1-2-16,1 2-56 0,-1 2-66 15,2 2-77-15,1 0-161 0,1 0-241 16,0 2-386-16,1 2 267 0,38 34-114 0</inkml:trace>
  <inkml:trace contextRef="#ctx0" brushRef="#br0" timeOffset="76511.11">5450 12681 1899 0,'0'0'651'0,"0"0"-284"16,0 0-43-16,0 0 44 0,0 0-21 15,0 0-43-15,0 0-108 0,0 0-159 16,0 0-37-16,0 0-81 0,0 0-33 15,-27-16-36-15,30 32 40 0,4 4 110 16,4 9 22-16,-2 2 10 0,5 1-32 0,-1 0 12 16,-1 0 23-16,2-1-33 0,-1-3 20 15,0-1 6-15,-4-4-10 0,-2-2 17 16,-3-3-35-16,-2-4-60 0,1-2-78 16,-3-2-22-16,0-2-45 0,0-2-39 15,-6-2-40-15,0-1-11 0,-4-3-63 16,-3-1-186-16,1-10-546 0</inkml:trace>
  <inkml:trace contextRef="#ctx0" brushRef="#br0" timeOffset="76694.11">5450 12763 137 0,'0'0'1297'0,"0"0"-780"0,-26-84-135 15,19 56 32-15,-2-1-39 0,4 1-100 16,2 9-72-16,3 5-4 0,0 7 52 16,0 3-56-16,0 4-170 0,0 0-25 0,1 0-103 15,9 5-73-15,3 4 100 0,9 2 63 16,5 4 13-16,6 1 2 0,2 1 32 15,2 0-12-15,-2-3-22 0,-2 1-37 16,-1-2-70-16,-3 0-67 0,-2-1-80 16,3-2-139-16,2-2-86 0,4-3-212 15,-9-3-577-15</inkml:trace>
  <inkml:trace contextRef="#ctx0" brushRef="#br0" timeOffset="76870.67">6310 12557 1725 0,'0'0'558'0,"0"0"-209"15,0 0-88-15,-80-14 40 0,39 11-53 16,-6 3-51-16,-4 0-14 0,-2 6-70 16,3 0-71-16,2 4-42 0,5 2-35 15,8 0-2-15,5 2-4 0,8 1-22 16,4 3-41-16,3 3-108 0,5 3-46 0,4 1 5 16,2 1-117-16,4-2-64 0,7-2-131 15,2-6-483-15</inkml:trace>
  <inkml:trace contextRef="#ctx0" brushRef="#br0" timeOffset="77076.64">6302 12658 1588 0,'0'0'714'0,"0"0"-249"0,0 0-22 16,0 0-8-16,34-72-104 0,-34 66 4 0,0 5-93 16,0 1-122-16,0 0-120 0,0 3-46 15,-3 5-99-15,0 6-60 0,-2 6 164 16,2 9 41-16,-1 4 0 0,1 6 1 15,1-1-1-15,2 3 16 0,0-2-1 16,0 1-15-16,3-1-3 0,0-1-165 0,1 1-49 16,-1-1-150-16,1 0-89 15,-4-4-68-15,0-8-241 0,0 4-945 0</inkml:trace>
  <inkml:trace contextRef="#ctx0" brushRef="#br0" timeOffset="81737.78">6672 13139 238 0,'0'0'326'16,"0"0"20"-16,0 0 2 0,0 0-45 0,0 0-40 15,0 0-45-15,0 0-69 0,0 0-39 16,0 0-6-16,0 0 12 0,6-19-6 16,-6 15 19-16,0 0 6 0,0 0 15 15,0-1-6-15,0 1 6 0,0-1-13 16,-2 0-10-16,-4 1-10 0,1 0-16 15,1-1-4-15,-1 1-15 0,-2 1-32 16,3 0-21-16,-1 0-7 0,-2 3-20 16,0-1-2-16,-2 1-12 0,-3 0-23 15,-3 0-19-15,-1 1 4 0,-1 4 9 16,-2 3 0-16,3 1 0 0,-1 2 0 16,4 0 7-16,0-1 20 0,3 3 14 15,4-2 1-15,2 0-1 0,-1-1-19 16,5 0-3-16,0 0-6 0,0-2-29 0,3 2-32 15,6-2 22-15,6 0 29 16,3 1 37-16,5-2 1 0,3-2 16 0,3-1-14 16,-1-3-2-16,0-1-1 0,0 0-2 15,-4-2 2-15,-2-2-11 0,-5-3 12 16,-1 1 22-16,-3-2 1 0,0 0 12 0,-5-3-7 16,1-1 1-16,-3-1 9 0,-1-1 12 15,-2-2 14-15,0 3-30 0,-3 0-9 16,0 1-6-16,0 2 29 0,0 3 43 15,0 2 6-15,0 4-5 0,-1 1-21 16,1 0-71-16,-2 0-46 0,2 0-59 16,0 0-51-16,0 5-30 0,0 4 91 15,3 2 79-15,3 4-35 0,1-1-101 0,3 0-59 16,-1 0-52-16,1-1-33 0,-1-2 5 16,5-1-137-16,-1-2-277 0,-4-4-436 15</inkml:trace>
  <inkml:trace contextRef="#ctx0" brushRef="#br0" timeOffset="81984.39">7001 13036 1805 0,'0'0'522'16,"0"0"-225"-16,0 0 28 0,0 0 24 16,0 0-38-16,0 0-39 0,0 0-80 15,0 0-141-15,0 0-51 0,0 0-56 16,0 0-52-16,-16-42-71 0,30 51 144 15,8 1 35-15,5 3 32 0,6 1-1 0,0 0-5 16,2-1 2-16,-2-1-3 0,-5-2-25 16,-4 0 0-16,-2-2-68 0,-5 0-71 15,-3-2-86-15,-2-2-81 0,-5 0-92 16,-2-3-15-16,-1 2-100 0,-3-3-124 16,-1 0 115-16,0-3-48 0</inkml:trace>
  <inkml:trace contextRef="#ctx0" brushRef="#br0" timeOffset="82138.03">7290 13048 417 0,'0'0'1163'0,"0"0"-610"15,0 0-78-15,0 0-5 0,0 0-49 16,0 0-74-16,0 0-58 0,0 0-133 16,0 0-94-16,0 0-62 0,0 0-46 15,-70-25 15-15,57 39 31 0,-6 4 39 16,2 2-39-16,-2 2-40 0,4 1 18 16,1 3 9-16,4-1-74 0,1 4-77 15,2 0-56-15,6 1-125 0,1-3-160 16,0 0-75-16,7-9-225 0,6 1-647 0</inkml:trace>
  <inkml:trace contextRef="#ctx0" brushRef="#br0" timeOffset="82453.5">8215 12745 2516 0,'0'0'639'0,"0"0"-412"15,0 0 30-15,0 0 52 0,0 0-77 16,0 0-126-16,0 0-106 0,53-72-56 15,-18 62-3-15,3 0-4 0,4 2 26 16,1 3 5-16,-3 1 13 0,-5 4-129 16,-5 0-114-16,-7 5-113 0,-7 4-96 0,-8 4-43 15,-3-1-210-15,-12 7-728 0</inkml:trace>
  <inkml:trace contextRef="#ctx0" brushRef="#br0" timeOffset="82575.09">8224 12936 828 0,'0'0'1151'0,"0"0"-856"0,0 0-1 15,0 0 41-15,0 0-123 0,0 0-87 16,0 0-50-16,101-17-75 0,-51 7-41 16,10-1 5-16,2 0-175 0,1 3-145 15,-17 2-214-15,16 1-846 0</inkml:trace>
  <inkml:trace contextRef="#ctx0" brushRef="#br0" timeOffset="84120.78">9422 12369 95 0,'0'0'91'15,"0"0"-23"-15,0 0-6 0,0 0-39 16,0 0-7-16,0 0-12 0,0 0 12 0,0 0 26 16,0 0 37-16,0 0-17 15,0 0 13-15,0 0 19 0,31-46 17 0,-29 45 16 16,-2 0 29-16,1-2 24 0,1 3-11 16,-2-3-42-16,1 2-36 0,-1-2-13 15,0 3-13-15,0-2-10 0,2 1 16 16,-1-2-12-16,1 1-11 0,-1-1-12 0,1 1 16 15,2 0-3-15,-3-1 6 0,2 1 16 16,0 1 13-16,-2-2-6 0,2 2 18 16,0-2 11-16,2 0-7 0,-3 1-4 15,4-2 4-15,-2-1-17 0,2 2-6 16,-1 1-16-16,-3-2-10 0,4 1-10 16,-3 1-6-16,0-1-6 0,0 1 0 15,0 0 2-15,-2 0 4 0,-1 0 10 0,1 2 9 16,1-1 15-16,-2 1 1 0,0-1-20 15,0 1-15-15,0 0-7 0,0 0 1 16,0 0-1-16,0 0 0 0,0 0-6 16,0 0 4-16,0 0-5 0,-2 1-2 15,1-1-19-15,0 1-18 0,-3 1-13 16,2-1-25-16,-1 2-7 0,2-2-3 16,-1 2-1-16,-2 0 42 0,1 4 25 15,-1 4 25-15,-2 1-3 0,-3 4-18 16,1 3-1-16,-1 1 16 0,-2 4-4 0,-1 3 4 15,-1-1-16-15,0 2 23 16,1-4-26-16,0 1 11 0,1-3-10 0,4-1-2 16,0-2-1-16,0-1 1 0,5 0-12 15,2-1 12-15,0 0-14 0,3 1 11 0,7-1 4 16,2 2 1-16,4-1 22 0,1 0-5 16,6-1 14-16,1-4-16 0,4-3-1 15,-2-2 7-15,3-6-3 0,-3-2 10 16,0 0 8-16,-3-2 1 0,-3-5 0 15,0-2 16-15,-4-1 20 0,-6 0 35 16,-3-2 31-16,-4-1 11 0,-3-3 22 16,-6-2-35-16,-10-5-58 0,-7 0-35 15,-7 3-45-15,1 1 0 0,-1 6-30 16,3 4-10-16,1 5-39 0,5 4-97 16,3 5-98-16,5 9-132 0,0 5-121 15,6 5-103-15,2-6-74 0,5 8-746 0</inkml:trace>
  <inkml:trace contextRef="#ctx0" brushRef="#br0" timeOffset="87514.61">9954 12341 329 0,'0'0'1403'0,"0"0"-867"16,0 0-165-16,0 0-27 0,0 0-24 15,0 0-56-15,0 0-46 0,0 0-48 16,0 0-31-16,0 0-21 0,-12-30-21 16,12 30-26-16,0 0-34 0,-2 0-37 15,1 0-6-15,1 0-37 0,-1 0-41 16,-1 4-44-16,1 4-29 0,-1 4 38 16,-2 4 119-16,-2 6 37 0,1 4-18 15,-1 1 6-15,-3 0-25 0,2 0 0 16,1 1 2-16,-1-2 33 0,4-2-7 15,-1 0-25-15,2-2-3 0,1-4-19 16,1-4 7-16,0-2 10 0,3-3-14 0,2-2-9 16,4-3 3-16,4 0 21 0,3-3 1 15,5-1 44-15,8 0 15 0,2-2-59 16,3-5-47-16,-1-2-53 0,-1 0-35 0,-2-1-77 16,-4-2-107-16,-4 3-1 0,-3-1-12 15,-4-1-108-15,-4 2-242 0,-7 0-349 16</inkml:trace>
  <inkml:trace contextRef="#ctx0" brushRef="#br0" timeOffset="87683.96">10176 12515 1174 0,'0'0'605'0,"0"0"-122"15,0 0-2-15,0 0-9 0,0 0-157 16,0 0-147-16,0 0-73 0,0 0-70 16,0 0-25-16,0 0-3 0,0 0 3 0,-18 27 37 15,20-13-15-15,-2 2-6 16,0 0-15-16,1 2 1 0,1 3 20 0,0-1 7 15,1-1-29-15,2 4-60 0,-2-1-132 16,2-1-65-16,-2 0-120 0,4-1-96 16,1 0-116-16,-1-8-744 0</inkml:trace>
  <inkml:trace contextRef="#ctx0" brushRef="#br0" timeOffset="87854.9">10438 12808 2330 0,'0'0'629'0,"0"0"-303"15,0 0-49-15,0 0-37 0,0 0-42 16,0 0-198-16,0 0 107 0,0 0-107 16,0 0 32-16,9-67-32 0,-8 62-37 0,2 0-92 15,4-1-72-15,0 0-97 16,3 1-94-16,3 0-129 0,2-1-192 16,-2 2-606-16</inkml:trace>
  <inkml:trace contextRef="#ctx0" brushRef="#br0" timeOffset="111498.62">12379 12238 378 0,'0'0'581'16,"0"0"-171"-16,0 0-52 0,0 0-50 15,0 0-3-15,0 0 34 0,0 0-72 16,0 0-40-16,0 0-80 0,-47-35 19 16,45 33 18-16,1 2-5 0,1 0-31 15,-2 0-50-15,2 0-42 0,0 0-28 0,0 0-28 16,0 0-34-16,0 0-38 0,0 1-32 15,5 4-60-15,2 2-41 0,3 3 141 16,4 4 64-16,6 4 37 0,6 1 8 16,0 0-45-16,3 2-22 0,0-3 22 15,0 0 41-15,-2-1-41 0,-2-4-32 16,-1 0-107-16,-5-6-72 0,-8 3-35 16,-3-5-172-16,-5-2-116 0,-3 0-136 15,0-3-40-15,0 0 38 0</inkml:trace>
  <inkml:trace contextRef="#ctx0" brushRef="#br0" timeOffset="111691.15">12615 12260 1668 0,'0'0'623'0,"0"0"-241"0,0 0-19 15,0 0-5-15,0 0 12 0,0 0-36 16,0 0-91-16,0 0-100 0,0 0-143 0,0 0-28 16,0 0-59-16,-33-27-44 0,20 38-12 15,-7 7 95-15,-9 10 4 0,-10 5 44 16,0 6-255-16,5-3 255 0,2-3 104 15,9-2-104-15,6-5-66 0,1-2-76 16,6-2-61-16,1-1-106 0,8-6-134 16,1 1-272-16,5-8-630 0</inkml:trace>
  <inkml:trace contextRef="#ctx0" brushRef="#br0" timeOffset="112136.07">13163 12164 1041 0,'0'0'1357'15,"0"0"-1053"-15,0 0-140 0,0 0 38 0,0 0 12 16,0 0-45-16,0 0-45 0,0 0-118 16,0 0-6-16,0 0-3 0,-51 19 3 15,40-5 38-15,1 1-38 0,1 3-19 16,3 2-16-16,1-1 16 0,4 3 16 16,1-1-10-16,6 2-6 0,6-1 19 15,8-3 19-15,2-1 25 0,8-4-44 16,2-3-50-16,7-4 50 0,-2-7 3 15,1 0 51-15,-2-4-26 0,-3-6 20 16,-3-3 21-16,-7-3 13 0,-3-2 16 16,-7-1 94-16,-2-4-2 0,-5-2-19 15,-1-1-57-15,-5-3-43 0,0 4 6 16,-10-2-25-16,-7 7-9 0,-8 0-43 16,-7 3-37-16,-7 1-55 0,-5 8-28 0,1 1-38 15,1 5-81-15,3 2-135 16,10 9-127-16,9 3-154 0,7-3-492 0,10 9-343 15</inkml:trace>
  <inkml:trace contextRef="#ctx0" brushRef="#br0" timeOffset="112340.66">13712 12387 2269 0,'0'0'716'16,"0"0"-199"-16,0 0-25 0,0 0-161 0,0 0-123 15,0 0-85-15,0 0-61 16,0 0-62-16,0 0-15 0,0 0-44 0,0 0-21 16,0-12-66-16,0 12-105 0,0 0-83 15,0-3-83-15,10 3-165 0,-3-3-468 16,12-2-611-16,-55 28 1538 0</inkml:trace>
  <inkml:trace contextRef="#ctx0" brushRef="#br0" timeOffset="112728.19">14307 11989 1125 0,'0'0'1447'0,"0"0"-1106"16,0 0-8-16,0 0 83 0,0 0-32 0,0 0-78 15,0 0-98-15,0 0-97 0,0 0-71 16,0 0-40-16,0 0-43 15,-37-27 0-15,21 39 5 0,-6 5 5 0,-1 3 5 16,3 5 0-16,-1 2 27 0,2 0-1 16,7 1-32-16,6 1 9 0,2-3 22 15,4 3-10-15,7-1 13 0,5-2 0 16,5 0-28-16,6-4-53 0,3-3-6 0,5-1 21 16,4-5 66-16,1-4 0 0,2-6 28 15,-2-1 13-15,-1-2 3 0,-6-3-1 16,-8-3 56-16,-5-3 19 0,-6-1 15 15,-7-2-4-15,-3-1-28 0,-2-1-37 16,-9 0-12-16,-5-1-52 0,-8 2-12 16,-5 2-40-16,-7 2-37 0,-5 7-18 15,0 1-13-15,2 1-56 0,4 3-70 16,6 4-109-16,8 4-103 0,5 1-118 16,3 1-145-16,7-4-372 0</inkml:trace>
  <inkml:trace contextRef="#ctx0" brushRef="#br0" timeOffset="113101.46">14944 11951 2345 0,'0'0'558'0,"0"0"-218"0,0 0 73 0,0 0 31 15,0 0-108-15,0 0-132 0,0 0-130 16,0 0-60-16,-86-50-14 0,66 52-24 15,-3 7-19-15,-2 4-1 0,-1 5-27 16,4 3 44-16,-2 4-1 0,5 2 6 16,6 2-3-16,4 2 4 0,8 0 18 15,1-1-7-15,6 3 10 0,6-3-3 16,6-2 1-16,3-1-51 0,3-4-40 16,6-3 34-16,-2-3 18 0,2-5 41 0,-3-3 38 15,1-5 12-15,-3-3 18 0,-6-1 7 16,0 0 11-16,-7-5 19 0,-3-3 37 15,-6-4 2-15,-3 0-36 0,0-2-26 16,-9-2-36-16,-5 1-46 0,-6 2-15 16,-5 1-31-16,-2 4-21 0,-7 5-28 0,2 1-71 15,1 2-47-15,0 7-76 0,5 2-132 16,5 2-130-16,5 3-92 0,7-3-401 16,9 1-469-16</inkml:trace>
  <inkml:trace contextRef="#ctx0" brushRef="#br0" timeOffset="113595.56">15437 11962 1243 0,'0'0'664'0,"0"0"-259"16,0 0 34-16,0 0 23 15,0 0-46-15,-30-66-122 0,41 54-134 0,4 0-57 16,2 2-43-16,6 0-11 0,3-1-11 16,3 3-23-16,1 0-15 0,1 4 0 15,-1 1-13-15,-1 3-34 0,-2 0 10 16,-3 10-19-16,-5-3 9 0,-3 4 3 0,-4-1-13 16,-4 0-50-16,-4 2-25 0,-4 0 35 15,0 3 18-15,-8-1 3 0,-8 3 15 16,-7 1 4-16,-7 2 13 0,-6 2-93 15,0-2-65-15,2 1 32 0,7-5 6 16,7-2 48-16,11-4 45 0,6-4 16 16,2 0 55-16,1-4 0 0,0 0 178 15,4-1 2-15,7 0 22 0,3 1 16 16,2-1-37-16,7 0 3 0,3 0-10 16,2 3-61-16,3-1-50 0,0 3-16 15,3 3 10-15,-3 0-7 0,-2 1 12 16,-3 2 13-16,-6-1-16 0,-4-3-21 0,-6 2-4 15,-4-2-34-15,-3 0-18 0,-3 2-22 16,-4 1 4-16,-11-1 36 0,-12 2 49 16,-12-2 13-16,-13 1-62 0,-9-1-11 0,-5-2-101 15,0 0-78-15,4 1-122 0,7-1-144 16,6-2-201-16,18-2-535 0,-10-4-289 0</inkml:trace>
  <inkml:trace contextRef="#ctx0" brushRef="#br0" timeOffset="114327.02">17002 11944 874 0,'0'0'1097'0,"0"0"-708"15,0 0-82-15,0 0-37 0,0 0-32 16,0 0-44-16,98-30-67 0,-64 22-47 15,4 0-46-15,4 0-5 0,3 2-1 16,-1 2-28-16,-2 2-44 0,-3 2-10 16,-6 0-111-16,-7 4-112 0,-7 3-115 15,-9 4-206-15,-4-3-487 0</inkml:trace>
  <inkml:trace contextRef="#ctx0" brushRef="#br0" timeOffset="114476.05">17187 12147 1486 0,'0'0'387'0,"0"0"-131"0,0 0 71 16,0 0-52-16,0 0-57 0,0 0-25 16,0 0-62-16,0 0-96 0,118-12-33 15,-70 6 16-15,3-1-18 0,3 2-163 0,-3 0-132 16,-3 1-234-16,-12 1-608 16</inkml:trace>
  <inkml:trace contextRef="#ctx0" brushRef="#br0" timeOffset="119338.6">5611 14753 840 0,'0'0'704'0,"0"0"-256"0,0 0-40 15,0 0-117-15,0 0 5 0,0 0-5 16,0 0-30-16,0 0-37 0,0 0 24 0,0 0-47 16,-39-49-70-16,39 49-69 0,0 0-12 15,0 0-10-15,0 0-40 16,0 0-6-16,0 1-81 0,0 5-75 0,0 3-54 16,3 7 56-16,3 9 160 0,0 6 47 15,1 3-19-15,-1 2-12 0,0 3-3 16,-2 0 15-16,2-2-16 0,1-1-12 15,-3-2 13-15,0-2 29 0,-1-2-11 16,0-2-31-16,0-5-73 0,-3-3-43 0,2-4-54 16,-1-4-61-16,1-5-113 0,-1-3-29 15,-1-4 48-15,2-3 40 0,-1-8 139 16,0-8-416-16,2 1-609 0</inkml:trace>
  <inkml:trace contextRef="#ctx0" brushRef="#br0" timeOffset="119546.58">5695 14707 261 0,'0'0'1687'0,"0"0"-1237"0,0 0-72 16,0 0 106-16,0 0-74 0,0 0-102 16,0 0-107-16,0 0-95 0,0 0-106 15,0 0-12-15,-20-46-76 0,21 46-40 16,4 0-42-16,0 3-54 0,4 6-61 16,7 4 285-16,3 4 35 0,4 1 9 15,-1 2 36-15,-1 1-49 0,2 0-9 0,-2-2-22 16,3-1-28-16,0-2-125 0,1-1-44 15,0-4-123-15,3 0 17 16,-1-6-105-16,2-4-124 0,-6-1-605 16</inkml:trace>
  <inkml:trace contextRef="#ctx0" brushRef="#br0" timeOffset="119733.38">6413 14538 1550 0,'0'0'811'0,"0"0"-378"15,0 0 64-15,0 0-126 0,0 0-81 16,0 0-51-16,-91-23 6 0,62 37-198 15,-8 7-47-15,-7 5-196 0,-2 0-83 16,0 3 276-16,3 1-9 0,4-2-67 16,7 1 1-16,5 1-39 0,4-2 0 15,7-2 0-15,7-2-164 0,4-3-119 16,5-4 29-16,1-3-60 0,12-3-180 16,0-5-122-16</inkml:trace>
  <inkml:trace contextRef="#ctx0" brushRef="#br0" timeOffset="119973.49">6365 14620 1854 0,'0'0'812'0,"0"0"-423"0,0 0-79 16,0 0 14-16,0 0-104 0,0 0-192 15,0 0-28-15,0 0-91 0,0 0-19 16,0 0 110-16,0 0 94 0,-16 67-12 15,13-37-29-15,3 1-37 0,0 3-13 16,0-1 25-16,3-1 4 0,0 0-9 16,3-2-8-16,1-1-15 0,0 0-18 15,1-2-68-15,-1 0-52 0,4 0-108 16,-2 0-98-16,3 0-95 0,2-3-45 16,-4-7-539-16</inkml:trace>
  <inkml:trace contextRef="#ctx0" brushRef="#br0" timeOffset="120349.47">6816 14961 1843 0,'0'0'667'0,"0"0"-261"15,0 0-6-15,0 0 3 0,-49-67-63 16,32 59-106-16,-2 4-91 0,-4 2-35 16,-1 2-21-16,-2 2-20 0,1 5-41 15,2 1-26-15,4 3-18 0,5 1-10 16,1 2-12-16,6 2-3 0,1 2 12 15,3 0 0-15,3 0-22 0,0 0-43 16,4-1-31-16,7-2 9 0,3-2-18 16,0-3-2-16,6-2-10 0,2-2 6 15,1-2 21-15,2-2 22 0,1-2 26 16,-2 0 35-16,-4-3 38 0,2-3 27 0,-7-3 21 16,-1 1 35-16,-6-2 41 0,1 1 44 15,-3-2-30-15,-1 1-15 0,0 1-6 16,1 0 11-16,-3 3 18 0,0 2 31 15,-2 1-26-15,-1 3-59 0,0 0-40 16,0 0-52-16,0 0-3 0,0 0-83 16,2 3-71-16,3 5-22 0,1 1 114 15,1 1 15-15,0 1-69 0,5 1-54 16,-1 1-81-16,4-3-146 0,2 1-157 16,-4-5-174-16,10 1-906 0</inkml:trace>
  <inkml:trace contextRef="#ctx0" brushRef="#br0" timeOffset="120766.28">7125 14962 2035 0,'0'0'708'0,"0"0"-319"15,0 0-45-15,0 0-65 0,0 0-106 16,0 0-92-16,0 0-81 0,0 0-31 16,0 0 6-16,0 0-6 0,0 0 2 15,-21 59 7-15,34-44 19 0,5 0 3 16,1-1-1-16,2-3-13 0,2-2-20 15,3-1-23-15,-3-4 13 0,3-1 38 16,0-3 6-16,-3 0 19 0,1-6 37 0,-2-3 42 16,-2 0-10-16,0-4 16 0,-4-1-13 15,0-2 8-15,-4-1 44 0,-5-2 15 16,0 1 14-16,-3 0 3 0,-2 1 0 16,-1 4-14-16,-1 4-12 0,0 2-12 15,0 5-13-15,0 1-42 0,0 1-73 0,0 0-9 16,0 0-64-16,0 4-42 0,0 10-39 15,-1 6 105-15,-5 9 40 0,0 5 15 16,-1 5-15-16,-2 2-1 0,0 2-23 16,-2-2 12-16,1-2-6 15,-4 0-1-15,-2-3 16 0,-7-1-11 0,-3-3 14 16,-7-2 0-16,-2-5-21 0,-5-4 3 0,-2-4-28 16,5-7-9-16,3-5-45 15,9-5-81-15,6 0-105 0,3-6-64 0,7-6-67 16,3-4-214-16,6-8-395 0,0 5-340 15</inkml:trace>
  <inkml:trace contextRef="#ctx0" brushRef="#br0" timeOffset="121000.01">8174 14815 2236 0,'0'0'774'0,"0"0"-375"0,0 0 0 16,0 0-31-16,0 0-51 0,0 0-83 16,0 0-89-16,0 0-67 0,0 0-78 15,0 0-95-15,0 0-6 0,63-43 21 16,-35 37-53-16,0 1-28 0,0 2-35 16,-4 3-71-16,-2 0-130 0,-6 7-133 15,-5 3 8-15,-10 3-198 0,-1-3-442 16</inkml:trace>
  <inkml:trace contextRef="#ctx0" brushRef="#br0" timeOffset="121117.39">8162 14963 401 0,'0'0'1145'16,"0"0"-707"-16,0 0-159 0,0 0-91 0,0 0-7 15,0 0 12-15,0 0 38 0,0 0 41 16,0 0-113-16,0 0-89 0,111-1-70 16,-62-9-64-16,2 1-136 0,2-2-104 15,-3 1-108-15,-9 2-369 0,9-2-990 0</inkml:trace>
  <inkml:trace contextRef="#ctx0" brushRef="#br0" timeOffset="122132.36">9720 14649 746 0,'0'0'345'0,"0"0"-117"0,0 0-16 16,84-59 70-16,-67 42 30 0,-5 2-1 16,-4 0 82-16,-2 4-75 0,-5-1-44 15,-1 3-52-15,0 2-17 0,0 0-20 16,-6 2 4-16,-5 2-37 0,-3 2-87 0,-6 1-65 16,-8 0 1-16,-2 3-1 0,-5 4 1 15,1 2 1-15,-1 2 0 0,5 0-1 16,2 1-1-16,4 1-3 0,5-1-22 15,-1 1-6-15,4 3 4 0,5-1-20 16,2 1-9-16,3-2 0 0,6 1 9 0,0 1 10 16,12-2 12-16,6 0 22 15,4-1 3-15,7 0 22 0,4 0 59 0,3 0 3 16,4 1-78-16,-4 0-6 0,1 0-2 16,-4 3-26-16,-3-1-6 0,-7 1 18 15,-6 1 16-15,-4 0 26 0,-7-1-24 16,-6 1-2-16,-3 0 0 0,-14 1 0 15,-6 0-3-15,-8 2-28 0,-7-1 12 16,-1-1 0-16,1-2-6 0,5-3-37 16,6-3-14-16,7-6 10 0,5-3 66 15,6-2 9-15,1-7 10 0,5-4-18 16,2-5 40-16,1-4 3 0,0-1-18 0,7-2-1 16,4-1 12-16,4 0 44 0,0 0-3 15,3-1-22-15,2 1-12 0,0 0 14 16,-1-2-8-16,1 0 2 0,-2 1 10 15,-3 0 40-15,-3-1 85 0,-2-1-65 16,-6 0-48-16,-1 0-25 0,-3 4-25 0,0 3-12 16,-6 5 61-16,-7 4-73 0,0 1-3 15,-5 4-82-15,-3 4-31 0,0 0-19 16,-1 2-40-16,3 4-22 0,2 5-119 16,4 3-86-16,2 3-76 0,6 4-44 15,1 1 6-15,4 0-218 0,0-4-399 16</inkml:trace>
  <inkml:trace contextRef="#ctx0" brushRef="#br0" timeOffset="122473.43">10214 14627 1681 0,'0'0'591'0,"0"0"-123"15,0 0-6-15,0 0-29 0,0 0-96 0,0 0-92 16,0 0-50-16,0 0-40 0,-80-44-59 15,58 44-38-15,-1 0-33 0,1 3-7 16,1 3-3-16,3 2-13 0,3 0-1 16,3 2-1-16,1 2-27 0,5 2-10 15,2 3 3-15,4-1 6 0,0 4 1 16,4-1 8-16,9 0 19 0,1 0 1 0,3-2-1 16,2-2-27-16,6-4-22 0,1-2 6 15,1-4 30-15,3-4 13 16,-1-1 50-16,-2-2 15 0,-3-6 15 0,-4-1 9 15,-7-4 0-15,-2-1-3 0,-6-4-4 16,-4 0-2-16,-1-1 17 0,-4-1-11 16,-8 4-32-16,1 0-51 0,-2 5-3 15,-3 2-73-15,1 2-55 0,0 5-79 16,0 2-82-16,4 0-179 0,2 5-283 16,3 4-279-16,5-2-233 0</inkml:trace>
  <inkml:trace contextRef="#ctx0" brushRef="#br0" timeOffset="122660.68">10631 14794 1799 0,'0'0'678'0,"0"0"-147"0,0 0-84 16,0 0-83-16,0 0-59 0,0 0-140 16,0 0-103-16,0 0-62 0,0 0-6 15,0 0-19-15,0 0-62 0,43-54-101 16,-34 48-82-16,1-1-101 0,0 3-108 15,-1 2-82-15,-4-1-455 0,3 1-296 0</inkml:trace>
  <inkml:trace contextRef="#ctx0" brushRef="#br0" timeOffset="123042.4">11216 14363 2274 0,'0'0'677'0,"0"0"-267"15,0 0 20-15,0 0-102 0,0 0-119 16,0 0-67-16,0 0-43 0,-82-31-40 16,60 32-38-16,-2 7-19 0,-1 4 1 15,1 3 25-15,1 3-26 0,1 5-2 16,4 3 0-16,1 3-34 0,5 1 0 16,3 1 13-16,6 3 8 0,2-1 12 15,1 1 1-15,4-2 0 0,9 1 0 16,1-3-10-16,6-3 7 0,1-3-28 15,3-3-43-15,1-4-1 0,-1-5-2 16,2-5 65-16,-3-6 12 0,-3-1 58 16,0-1 5-16,-5-8 2 0,-2-1 9 15,-6-3 0-15,-3-4 3 0,-4 1 15 16,0-3-9-16,-10 1-7 0,-7 3-5 16,-3 2-16-16,-3 4-55 0,-5 1-11 0,-2 5-28 15,3 1-29-15,2 2-26 16,5 2-51-16,4 4-58 0,7 3-129 0,3 0-96 15,4 0-114-15,2 1 3 0,8-2 76 16,7-4-134-16,-3-2-207 0</inkml:trace>
  <inkml:trace contextRef="#ctx0" brushRef="#br0" timeOffset="123470.57">11448 14435 1299 0,'0'0'1220'0,"0"0"-792"0,0 0-41 15,0 0 25-15,0 0-25 0,0 0-26 16,0 0-38-16,-3-66-69 0,3 65-83 16,0 1-104-16,0 0-55 0,-1 0-12 15,1 0-58-15,-4 5-30 0,1 3 3 16,0 5 51-16,0 4 22 0,1 1-3 16,2 4-1-16,2 2-2 0,5 2-13 15,7 0 25-15,-1 1 6 0,6-2 13 0,4 1-13 16,0-3-107-16,3-2-16 15,0-3-24-15,1-4 1 0,1-4-43 0,-4-4 8 16,-2-5 42-16,0-1 54 0,-2-4 19 16,-4-6 7-16,-1-3 59 0,-2-3 0 15,0 1 85-15,-4-2 25 0,0 2 25 16,-5 2 15-16,-1 1 27 0,-1 5 21 16,-2 0 27-16,0 4-11 0,0 1-37 15,0 1-40-15,0 1-39 0,0 0-50 16,0 0-27-16,0 0-21 0,0 1-39 0,0 5-31 15,0 5 43-15,0 4 27 0,0 3 2 16,-2 3 0-16,2 1 16 0,0 0-3 16,0-1-15-16,0 1-17 0,0-1 2 15,2 0-64-15,-1-1-70 0,-1 1-53 16,0-1-93-16,0-1-132 0,0 2-272 16,-3-3-117-16,0-5-500 0</inkml:trace>
  <inkml:trace contextRef="#ctx0" brushRef="#br0" timeOffset="124657.74">12235 14516 1590 0,'0'0'604'0,"0"0"-219"15,0 0-69-15,0 0 1 0,0 0-27 16,0 0-47-16,0 0-98 0,0 0-63 16,0 0-48-16,0 0-34 0,0 0-24 15,-9-4 24-15,26 17 22 0,4 4 76 16,5 4-17-16,4 2-46 0,2 1-32 0,2 3 25 16,0-1 43-16,-3 1-40 0,-1-1-28 15,-1-2-3-15,-6 0-54 0,-3-4-52 16,-7-2-73-16,-5-2-120 0,-5-2-165 0,-3-4-91 15,0-2-118-15,0-3-587 0,-8-5 496 0</inkml:trace>
  <inkml:trace contextRef="#ctx0" brushRef="#br0" timeOffset="124837.39">12520 14613 1694 0,'0'0'685'0,"0"0"-272"15,0 0-28-15,0 0 22 0,0 0-60 16,0 0-105-16,0 0-136 0,0 0-106 15,-78-16-2-15,53 36 1 0,-6 6 1 16,-3 2 0-16,2 3 45 0,2 0-45 16,5 0-12-16,6-3 9 0,4-1-47 15,7 0-112-15,4-4-65 0,4 0-111 0,4-2-169 16,10-4-69-16,-2-7-508 0</inkml:trace>
  <inkml:trace contextRef="#ctx0" brushRef="#br0" timeOffset="125194.48">13111 14417 749 0,'0'0'1834'0,"0"0"-1322"0,0 0-209 16,0 0-34-16,-102-26-42 0,76 26-44 15,-2 3-49-15,2 5-56 0,4 4-13 0,0 1-18 16,4 3-33-16,4 2-14 0,4 3-12 15,3 1-13-15,4 2 0 0,3-1 7 16,0 3 2-16,9-3 1 0,8 0-4 16,3 0-18-16,6-2-23 0,7-2-21 15,2-2 18-15,2-3 57 0,5-4 6 16,-3-3 26-16,-1-5 24 0,-4-2-4 16,-6-1 4-16,-6-8 22 0,-3-1 21 15,-7-3 9-15,-5-4-9 0,-1-2-7 0,-4-3 16 16,-2 0 18-16,-2 0-13 0,-7 3-16 15,0-2-14-15,-5 5-43 0,1 0-34 16,-4 1-45-16,-1 1-72 0,-2 2-82 16,1 1-74-16,1 7-119 0,1 2-200 0,5 2-364 15,6 0-224-15</inkml:trace>
  <inkml:trace contextRef="#ctx0" brushRef="#br0" timeOffset="125389.45">13538 14648 703 0,'0'0'1364'16,"0"0"-772"-16,0 0-34 0,0 0-78 0,0 0-108 15,0 0-113-15,0 0-111 16,0 0-70-16,0 0-35 0,0 0-15 0,0 0-27 16,13-49-1-16,-13 47-112 0,0 1-46 15,0 1-53-15,0 0-107 0,0 0-192 16,0 0-218-16,1 0-412 0,11-1-229 0</inkml:trace>
  <inkml:trace contextRef="#ctx0" brushRef="#br0" timeOffset="125785.51">14010 14198 2073 0,'0'0'1046'0,"0"0"-701"15,0 0 2-15,0 0 43 0,0 0-52 16,0 0-64-16,0 0-111 0,0 0-87 0,0 0-58 16,0 0-18-16,-36-40-30 0,22 51-4 15,-3 3 7-15,-3 5 24 0,0 3 3 16,5 2 0-16,3 5 0 0,2-1-27 16,6 3 12-16,4 0-1 0,0 0-14 15,3-2 5-15,4 0 23 0,3-1 0 16,2-2-10-16,3-2-13 0,1-2 13 15,6-2-46-15,1-6-4 0,0-3-21 16,3-5-10-16,0-5 65 0,1-1 28 0,-5-4 30 16,-5-6 20-16,-2-1 55 0,-7-3-13 15,-5-1 3-15,-3-2 3 0,0-1 9 16,-13-1 6-16,-4 1-46 0,-7 0-15 16,-4 4-49-16,-3 2-3 0,-3 4-31 15,-2 4-36-15,3 4-42 0,1 0-17 16,4 7-91-16,6 3-92 0,5 2-144 15,5 2-77-15,5 0-84 0,6 1 10 16,1-6-378-16,5 6-186 0</inkml:trace>
  <inkml:trace contextRef="#ctx0" brushRef="#br0" timeOffset="126166.35">14544 14204 1888 0,'0'0'822'0,"0"0"-270"0,0 0-85 16,0 0-58-16,0 0-58 0,0 0-43 16,-9-70-75-16,3 65-75 0,2 3-42 15,-5 1-43-15,1 1-67 0,-3 0-6 16,-6 7-36-16,1 3 8 0,-4 5-5 16,3 6-4-16,1 4-12 0,4 4 16 15,4 2 30-15,4 2 1 0,2 2-41 16,2-1-24-16,5-2 27 0,7-1 15 0,4-4 23 15,0-3 2-15,3-2-98 16,0-5-3-16,-2-3 21 0,0-5 24 0,0-4 56 16,-5-5 9-16,1 0 53 0,-2 0 21 15,-2-7 12-15,-3-3-9 0,-2-1-7 16,-4-4-2-16,-3-2 2 0,-8-2-12 0,-9 1-61 16,-5 0-6-16,-1 3-18 15,-6 5-10-15,1 2-30 0,-2 6-30 0,4 2-28 16,4 0-102-16,7 6-87 0,4 5-90 15,10 0-104-15,4 2-152 0,7 0 45 16,4-5-498-16</inkml:trace>
  <inkml:trace contextRef="#ctx0" brushRef="#br0" timeOffset="126633.51">14976 14219 1023 0,'0'0'1301'0,"0"0"-833"16,0 0-32-16,0 0-26 0,0 0-61 15,0 0-51-15,0 0-44 0,-32-68-72 16,35 62-62-16,4 1-47 0,3 2-33 16,2-2-26-16,5 0-14 0,1 2-2 15,5 1-8-15,1 1 10 0,1 1 0 16,0 0-2-16,-3 4-25 0,-3 1-13 15,-4 2-3-15,-6-2-6 0,-3 1-40 16,-3 2-62-16,-3 0 67 0,0 2 25 0,-3 0 28 16,-6 3 6-16,-5 0-9 0,1 2-3 15,-3 1-16-15,0 1-56 0,-1 1-36 16,4-1 7-16,0-1 56 16,5-2 35-16,2-2 34 0,4-3 0 0,1-2 13 15,1-1 16-15,0-1 116 0,3-1 4 16,4 1-4-16,3 0 12 0,6 0-2 15,0 1-5-15,7 1-42 0,0 1-24 16,-2-2 12-16,0 2-21 0,-4-2-25 16,-5 2-16-16,-4-3 0 0,-1 1 41 15,-5 1-29-15,-2-2-21 0,0 0 7 0,-9 1 24 16,-8-1 30-16,-10 0 12 0,-10-2-85 16,-6 0-9-16,-3-1-119 0,-3-1-49 15,4-1-69-15,1 1-141 0,4 1-165 0,2-1-215 16,11 0-528-16,-11-1-385 0</inkml:trace>
  <inkml:trace contextRef="#ctx0" brushRef="#br0" timeOffset="127135.57">17025 14168 680 0,'0'0'2301'0,"0"0"-1666"0,0 0-361 16,0 0-100-16,0 0-46 0,0 0-60 15,41-74-12-15,-17 66-25 0,6 4-28 16,5-1 13-16,7 3-16 0,-1 2-3 16,-1 0-13-16,-6 1-143 0,-4 6-114 15,-10 3-121-15,-8 3-210 0,-6 3-86 16,-5-3-577-16</inkml:trace>
  <inkml:trace contextRef="#ctx0" brushRef="#br0" timeOffset="127265.83">17175 14371 1121 0,'0'0'1142'0,"0"0"-664"0,0 0 0 0,0 0-68 16,0 0-101-16,0 0-107 0,0 0-202 16,0 0 0-16,100-27-69 0,-46 15-54 15,8 0-66-15,6 4-93 0,-2-2-177 16,-1 3-144-16,-19 2-439 0,13-2-331 15</inkml:trace>
  <inkml:trace contextRef="#ctx0" brushRef="#br0" timeOffset="127956.5">18341 11648 1713 0,'0'0'674'0,"0"0"-238"0,0 0 16 16,0 0-40-16,0 0-75 0,0 0-55 15,0 0-44-15,0 0-28 0,0 0-29 16,0 0-34-16,0 0-32 0,10-61-38 16,-10 61-41-16,0 0-33 0,0 0-3 15,-1 0-33-15,-4 6-25 0,-2 3 0 16,-3 6 57-16,-2 3 1 0,0 2 0 0,2 3-2 16,1 0 2-16,3 2 0 0,1-1 0 15,3-1-22-15,2 1 4 0,0-3 6 16,11 1 11-16,5 0-1 0,7-1 2 15,6-2-1-15,6-1-29 0,2-2-46 16,1-4-34-16,-1-3-34 0,-5-2-20 16,-5-3-31-16,-4-4-50 0,-5 0-92 15,-5-3-43-15,-1-5-41 0,-3-1-114 0,-1-1-224 16,-3 1-507-16</inkml:trace>
  <inkml:trace contextRef="#ctx0" brushRef="#br0" timeOffset="128150.82">18635 11825 1311 0,'0'0'1081'0,"0"0"-598"15,0 0 45-15,0 0-91 0,0 0-51 0,0 0-76 16,0 0-131-16,0 0-123 0,0 0-56 16,0 0-49-16,0 0 9 0,-26 11 40 15,23 6 43-15,0 2 0 0,0 2-15 16,1 0-16-16,0 0-9 0,2-1 16 16,0-1-19-16,2 2-3 0,3-3-95 15,1 0-22-15,3-4-41 0,-1 0-62 16,-2-2-56-16,4-2-84 0,0-2-140 15,2-2-35-15,-2-2-213 0,10-3-789 0</inkml:trace>
  <inkml:trace contextRef="#ctx0" brushRef="#br0" timeOffset="128540.9">18874 11700 2371 0,'0'0'686'0,"0"0"-316"16,0 0-84-16,0 0-60 0,0 0-49 16,0 0-43-16,33-68-47 0,-18 64-59 15,4 2-26-15,2 2 0 0,2 0-1 16,3 6 13-16,0 4 30 0,0 2 8 16,0 2-11-16,-6 3-7 0,0 2-19 15,-4-1-15-15,-6 3-2 0,-2-1-20 16,-4 1-9-16,-4 0 13 0,0 3 18 0,-7 0 0 15,-6 1 34-15,-6-1 9 0,-4 0-3 16,-2 1-6-16,-1-2-15 0,2-5-16 16,1 0 0-16,5-5 0 0,4-4 9 15,5-2-9-15,4-3 13 0,2-3-13 16,0 0 18-16,3-1 22 0,0 0 9 16,0 0-9-16,6 0-43 0,5 0-12 15,9-4-111-15,9 0 28 0,10 0-41 16,6-1-34-16,5 0-45 0,-1 3-72 0,-1-3-143 15,-4 2-104-15,-3 0-70 0,-4 1-370 16,-2 2 146-16</inkml:trace>
  <inkml:trace contextRef="#ctx0" brushRef="#br0" timeOffset="128774.39">19524 12010 110 0,'0'0'447'0,"0"0"38"16,0 0 52-16,0 0-36 0,0 0-48 16,0 0-44-16,0 0-70 0,0 0-119 15,0 0-100-15,0 0-57 0,-1 9-63 16,1-7 0-16,0-1-16 0,0 0-15 15,0 2 31-15,6-1 88 0,5 1 38 0,6-1-9 16,3-2-4-16,-1 0-19 0,3 0 12 16,-5-4-25-16,-4-2-1 0,-3-1-2 0,-3 0 30 15,-4-1 9-15,-3-1 15 0,0 0 8 16,-3 0-39-16,-6-3-63 0,-5 4-38 16,-1 0-55-16,0 1-28 0,-2 5-30 15,2 1-62-15,0 1-87 0,2 2-92 16,1 7-103-16,7 1-187 0,5 2 0 15,0-2-452-15</inkml:trace>
  <inkml:trace contextRef="#ctx0" brushRef="#br0" timeOffset="129298.43">20086 11578 2217 0,'0'0'800'0,"0"0"-325"0,0 0-83 16,0 0-69-16,0 0-68 0,0 0-95 15,0 0-98-15,0 0-62 0,0 0-15 16,0 0-13-16,-30-4 28 0,23 19 34 16,-2 3 12-16,-1 3-24 0,3 1-20 15,1 1 1-15,3-1 0 0,3-2 12 16,0 4 13-16,2-1-28 0,5 0 0 15,2 0-25-15,3-1 25 0,3 0 13 16,2-3-13-16,3 0-24 0,1-3-75 16,2-2-12-16,2-4-25 0,1-2-28 15,-1-3 2-15,3-2 13 0,0-3-14 16,-5 0-8-16,0-4-19 0,-5-3 46 16,-3-3-31-16,-4 0-31 0,-4 1-13 0,-2-1 71 15,-3 1 141-15,-2 0 7 0,0 2 62 16,-2 0 35-16,-4 0 41 0,0 1-3 15,1 1 51-15,2 0 53 0,0 3-4 16,0 1-11-16,3-1 16 0,0 2-25 0,0 0-54 16,0 0-74-16,0 0-41 0,0 0-18 15,-1 3-16-15,-2 1-11 0,-2 4 12 16,0 1-1-16,-1 3 0 16,2 4-8-16,3 1-1 0,-1 2-1 0,2 0-2 15,0 0-3-15,2 2-13 0,3-1-42 16,3-1-57-16,0-2-43 0,-1-2-63 15,-1-1-59-15,0-2-132 0,0-3-154 16,2-3-6-16,-3-1-501 0</inkml:trace>
  <inkml:trace contextRef="#ctx0" brushRef="#br0" timeOffset="129779.59">20596 11672 2260 0,'0'0'629'0,"0"0"-212"0,0 0-49 0,0 0-69 0,0 0-45 16,29-74-49-16,-11 64-44 0,8 2-78 16,5-1-25-16,5 4-30 0,4 1-3 15,0 2-2-15,-3 2-23 0,-4 0-31 16,-8 0 1-16,-4 5-10 0,-8 2 40 15,-4 3 19-15,-1 1-19 0,-5 1-43 16,-3 2-6-16,0 2 9 0,-9-1 18 16,-3 3 21-16,-4-1-2 0,-3 1-40 15,-2 0-25-15,-4 0-44 0,2 1-43 16,-4 2 23-16,-1-1 9 0,-1-1-21 16,1 2-46-16,2-4 38 0,5-2 82 15,4-3 35-15,7-5 35 0,3-1 41 0,6-5 90 16,1 2 49-16,0-3-10 0,7 0 26 15,3 0 34-15,8 0-87 0,3 0-66 16,5 2-24-16,4 2-10 0,-1 4-31 16,0 1 38-16,-1 3 17 0,-5 0-2 15,-4 2-16-15,-5-2-9 0,-5-2-16 0,-4-1-21 16,-2 0 13-16,-3-1 8 0,-5-1 13 16,-7 0 0-16,-6 2-4 0,-7-1-33 15,-6-3-15-15,-4-1-101 0,-2-2-102 16,0 0-26-16,1-2-119 0,5 0-205 15,-1 0-199-15,13 1-503 0</inkml:trace>
  <inkml:trace contextRef="#ctx0" brushRef="#br0" timeOffset="130283.61">21589 11552 2441 0,'0'0'807'0,"0"0"-410"15,0 0-35-15,0 0-61 0,0 0-94 16,0 0-80-16,0 0-102 0,0 0-25 16,0 0-56-16,0 0 56 0,0 0 22 15,8 45 33-15,0-19-30 0,2 1-24 16,-2 1 1-16,0 2 1 0,1-1 0 16,-3 1 22-16,-2 0-10 0,-3-4-15 15,2 2-37-15,-3-3-31 0,0-1-12 16,3-4-37-16,-3-2-119 0,3-1-103 15,0-3-139-15,1-4-88 0,-2-4 24 16,0-4-241-16,1-2-460 0</inkml:trace>
  <inkml:trace contextRef="#ctx0" brushRef="#br0" timeOffset="130657.56">21862 11667 1365 0,'0'0'1057'0,"0"0"-567"15,0 0-23-15,0 0-84 16,53-71-55-16,-47 64-36 0,-3 2-38 0,-2 4-21 15,-1 0-40-15,0 1-80 0,0 0-68 16,0 0-45-16,0 0-43 0,0 5-51 16,-3 2-26-16,-4 6 120 0,-4 3 9 15,-2 2 7-15,-5 1-16 0,-1 0-16 16,-1 0-14-16,0 1-22 0,0-1-19 16,0 1-24-16,1-1-7 0,0-1 13 15,2 0-4-15,1-1-22 0,-1-2-40 16,4-2-3-16,0-4 33 0,4-1 21 15,4-4 16-15,3-3 88 0,1-1 3 0,1 0 101 16,0 0-3-16,0 0-32 0,0-3 3 16,6 1-19-16,2-1-53 0,8 1-48 15,7-1-12-15,9 2 26 0,8 1 12 16,6 0 22-16,8 0 44 0,2 1 6 16,1 4-11-16,-1-1-11 0,-3 1-9 15,-6-1 10-15,-8 1-29 0,-7-2-82 0,-8-1-94 16,-6 0-73-16,-4-2-149 0,-5 0-47 15,-3-2-33-15,0-3-249 0,-3-1-570 16</inkml:trace>
  <inkml:trace contextRef="#ctx0" brushRef="#br0" timeOffset="131074.72">22262 11589 2055 0,'0'0'779'0,"0"0"-321"16,0 0-27-16,0 0-40 0,0 0-34 15,0 0-79-15,0 0-168 0,0 0-76 0,0 0-34 16,0 0-77-16,-7-11 59 16,6 27 18-16,-1 4 43 0,0 3 15 0,0 0-9 15,2-1-6-15,0 0-40 16,0-4-2-16,0 1 0 0,0-2-1 0,0 0-3 16,0-5-113-16,0 1-29 0,0-2-46 15,-3-2-103-15,2-3-61 0,-1-1-129 16,-1-2-63-16,3-3 115 0,0-1 326 15,0-9 106-15,0-2 2 0,0-6 82 0,3-3 87 16,3-2 61-16,1 0 47 0,-3 1 31 16,2 4 64-16,-1 3-44 0,-1 3-96 15,1 3-58-15,1 1-18 0,-1 3-48 16,2 3-42-16,3-1-68 0,4 3-28 16,5 0-21-16,6 4 49 0,1 4 65 15,4 4-13-15,0 3-49 0,2 1-3 16,0 1-2-16,-1 2-13 0,3 1-28 15,0-1-16-15,-3-2-11 0,-3-3-32 16,-3-3-31-16,-7-3-22 0,-5-2-50 16,-4-3-76-16,0-3-28 0,-2 0 32 15,-1-1-2-15,2-7-139 0,-2-4-253 0,1 4-533 16</inkml:trace>
  <inkml:trace contextRef="#ctx0" brushRef="#br0" timeOffset="131277.41">22794 11547 1540 0,'0'0'728'0,"0"0"-212"0,0 0-35 15,0 0-49-15,0 0-54 0,0 0-45 16,0 0-6-16,0 0-57 0,0 0-108 16,0 0-62-16,0 0-59 0,-30-57-41 15,30 60-55-15,0 3-42 0,-1 6 27 16,-4 5 70-16,2 2 33 0,2 4-19 16,-1 3-14-16,2-2-15 0,0 2 0 15,3-1-3-15,2-1-56 0,1-1-91 16,-4-1-69-16,3 0-125 0,-4-3-147 15,3 0-264-15,-2-4-293 0,4 0-814 0</inkml:trace>
  <inkml:trace contextRef="#ctx0" brushRef="#br0" timeOffset="131452.53">23000 11864 3 0,'0'0'2271'0,"0"0"-1600"0,0 0-208 16,0 0-54-16,0 0-120 0,0 0-80 15,0 0-88-15,0 0-59 0,0 0-52 16,0 0-10-16,0 0-21 0,16-59-106 16,-16 58-101-16,0-3-89 0,0 3-111 15,3-1-193-15,0-1-497 0,1-1-525 0</inkml:trace>
  <inkml:trace contextRef="#ctx0" brushRef="#br0" timeOffset="132000.67">23278 11569 1015 0,'0'0'1636'0,"0"0"-1055"0,0 0-146 15,0 0-79-15,0 0-115 0,0 0-95 16,0 0-90-16,0 0-56 0,0 0 1 16,0 0 8-16,0 0 47 0,6 43-13 15,-6-26-15-15,0 1-10 0,0-1 10 16,0-3-3-16,0-2-4 0,0-2-5 15,0-3-4-15,0-2-11 0,0-3-1 16,0-1-52-16,0-1-22 0,0 0-3 16,0 0-13-16,0 0 15 0,0 0 75 15,0 0 62-15,6-7 81 0,1-5-115 16,5-5-28-16,-1-2-3 0,6-4 3 16,-3 0 94-16,1 3-36 0,-2 4-5 0,-1 3-4 15,-4 5-22-15,1 3-27 0,0 1-22 16,2 4-27-16,2 0-10 0,3 0 7 15,2 4 52-15,2 4 59 0,0 3-13 16,0 2-16-16,0 3-15 0,-4 1-15 16,1-1-25-16,-4 1 1 0,-3-3 5 15,-2-1 4-15,-3-4-4 0,-2-3 1 0,-3-1-13 16,2-4 0-16,-2 1 7 0,0-2 8 16,0 0 16-16,0 0 1 0,1 0 21 15,2 0 92-15,5-9 79 0,1-3-156 16,4-6-10-16,7 0 10 0,0-1-13 15,4 1 34-15,0 2-9 0,-1 5-25 16,2 3-6-16,-5 2-18 0,0 3-13 16,-1 3 13-16,-2 0 22 0,-1 3 2 15,-2 6-24-15,1 1 0 0,-1 4-39 0,-1 2-19 16,-3 2-9-16,0 4-4 0,0-2-5 16,-4 2-31-16,-3-1-44 0,-3 1-50 15,-1 0-112-15,-14-2-109 0,-5 2-185 16,1-7-113-16,-20 6-999 0</inkml:trace>
  <inkml:trace contextRef="#ctx0" brushRef="#br0" timeOffset="133429.81">16822 14184 365 0,'0'0'525'15,"0"0"-59"-15,0 0-17 0,0 0-82 16,0 0-57-16,0 0-36 0,0 0-74 16,0 0-78-16,0 0-1 0,0 0 0 15,-34 0 0-15,34 0-6 0,0 0-14 16,0 0-3-16,0 0-4 0,1 0-9 16,2 0-25-16,1-1-32 0,2 0-28 15,0-2-35-15,-1 0 17 0,4 2-1 0,-1-1-50 16,1 0-57-16,0 1-7 0,-2 0-22 15,2 0-59-15,-5-1-42 0,-1 2-43 16,1 0-40-16,-4 0-89 0,0 0-56 0,0 0 25 16,0 2-56-16</inkml:trace>
  <inkml:trace contextRef="#ctx0" brushRef="#br0" timeOffset="169014.97">18544 14103 515 0,'0'0'0'15,"0"0"-515"-15</inkml:trace>
  <inkml:trace contextRef="#ctx0" brushRef="#br0" timeOffset="169583.75">18544 14103 160 0,'111'-26'707'0,"-108"24"-264"16,1 0-133-16,-1 1-28 0,0 0-68 15,0 0-32-15,-3 1-33 0,0 0-11 16,0 0 20-16,-1 0 7 0,-7 0-21 16,-3 1-67-16,-8 1-77 0,-4 4 0 15,-4-1 0-15,1 0 19 0,-2 2-3 0,5-2-13 16,0 1-3-16,0-1-48 0,0 2 35 15,-3-2 1-15,2 1-1 0,1 1-3 16,4-4 13-16,3 1-10 0,7-1 13 16,5-2 44-16,1-1 23 0,3 0-23 15,0 0 11-15,0 2 5 0,0-2 4 0,0 0 0 16,0 0-1-16,0 0-25 16,0 1-16-16,0 0-22 0,0 0-20 0,0 4-40 15,-1 2-19-15,-2 3 79 16,-1 4 28-16,-4 3-2 0,-2 2-24 0,-4 3 23 15,-1 0 42-15,-5 2-4 0,-3-2-22 16,4 0-22-16,-3 0-18 0,3-1-1 16,1-2-2-16,3-2-14 0,2-1 16 15,2-5-1-15,3-1-10 0,4-4-87 16,1 0 12-16,1-5 16 0,2-1 70 16,0 0 19-16,0 0 48 0,0 0 15 15,0 0 29-15,5-2 9 0,1-4-70 0,3 0 1 16,-1 1 5-16,3-3 0 0,2 2 2 15,2-2-11-15,3 0-10 0,5 2-6 16,3-1-3-16,3 1-25 0,2 1 13 16,2 2-14-16,4 3 0 0,-1 0-1 15,1 1 1-15,-2 7-2 0,-2 5 0 0,-2 1 53 16,-6 4-6-16,-5 0-34 16,-6 3-13-16,-6 0-19 0,-6 0 19 0,-2 1 21 15,-10 3 13-15,-9-2 19 0,-9 2 28 16,-7-1-10-16,-6-1-41 0,-4-3-30 15,2-2 0-15,1-2-18 0,3-4 15 16,8-5-22-16,5-4-18 0,4-3-19 16,6 0-34-16,3-7-47 0,5-3-64 15,3-1-60-15,5-5-155 0,3-1-48 16,13-3-244-16,0 4-451 0</inkml:trace>
  <inkml:trace contextRef="#ctx0" brushRef="#br0" timeOffset="170112.79">18828 14193 620 0,'0'0'1802'0,"0"0"-1344"0,0 0-163 16,0 0 14-16,0 0-40 0,-5-73-15 15,13 62-71-15,9 0-84 0,6 2-27 16,6-1-29-16,7 1 10 0,6 1-22 16,3 5-31-16,-3 3-19 0,-5 0-34 15,-7 6-12-15,-7 1 3 0,-6 4 50 0,-6-1 9 16,-5 1-32-16,-4 4-8 0,-2-1 2 16,0 1 16-16,-8 2 22 0,-8 2 3 15,-3 1-1-15,-7 0-30 0,-3 1-52 16,-1-1-42-16,1 1 2 0,1-3 35 15,6-3 53-15,7-4 19 0,4-4-6 0,5-3 10 16,3-2 12-16,3-1 80 0,0-1 93 16,0 0 15-16,5 0-65 0,6 0 8 15,5-3-56-15,9 1-41 0,6-2-16 16,5 1 4-16,3 3 21 0,0 0 16 16,-3 0-13-16,-3 5-12 0,-4 2-31 15,-6 0-3-15,-7 3 28 0,-5 0-18 16,-5 0-10-16,-4 2-2 0,-2 0 2 0,-12 3 22 15,-10 0 27-15,-8 1 22 0,-6 1-19 16,-5-2-24-16,0-1-28 0,1-4-30 16,5-1 12-16,5-2 15 0,5-5-36 15,8-2-26-15,5 0-24 0,8 0-62 16,3-3-129-16,1-4-119 0,5 1-82 16,10-2-180-16,8 1-311 0,6 0-20 15,-5 0 294-15</inkml:trace>
  <inkml:trace contextRef="#ctx0" brushRef="#br0" timeOffset="170351.98">19394 14450 651 0,'0'0'381'0,"0"0"10"0,0 0 58 0,0 0-37 15,0 0-44-15,0 0-81 0,0 0-111 16,0 0-96-16,0 0-58 0,0 0-19 16,0 0 17-16,0 34 113 0,9-31 23 15,-1-1-26-15,3 0-23 0,-1-2-12 16,0 0 5-16,-1 0 17 0,-4-2 33 15,0-1 18-15,-2-3-17 0,-2 0-24 16,-1 0-23-16,0-3-30 0,0 2-34 16,-3-1-40-16,-5-1-6 0,-4 3-62 15,1 0-39-15,-1 2-50 0,-2 2-57 16,2 2-102-16,-1 0-128 0,0 4-108 0,0 5-144 16,6-4-415-16</inkml:trace>
  <inkml:trace contextRef="#ctx0" brushRef="#br0" timeOffset="172440.91">20044 14106 342 0,'0'0'516'0,"0"0"-126"0,0 0-61 16,0 0-49-16,0 0-40 0,0 0-36 15,0 0-52-15,0 0-29 0,0 0 3 16,0 0-4-16,0 0-10 0,11-39-19 16,-11 37-3-16,0-1 6 0,-2 0-23 15,-1 1-15-15,-1-1 2 0,1-1-9 0,0 4-6 16,2-1-10-16,-1 0-13 0,2 1-3 16,-1-1-7-16,1 1-8 0,0 0-1 15,0 0 0-15,0 0-3 0,0 0-1 16,0 0-21-16,0 0-4 0,0 0 14 15,0 0 10-15,0 0-1 0,0 0 3 16,0 0 0-16,0 0 2 0,0 0 0 16,0 0 1-16,0 0 13 0,0 0 9 15,0 0 22-15,0 0 23 0,0 0 18 0,0 0-3 16,0 0-31-16,0 0-23 0,0 0-6 16,0 0-9-16,0 0-13 0,0 0-1 15,0 0 14-15,0 0-16 0,0 0-16 16,-3 6-34-16,-3 3 37 0,-1 6 13 0,-3 4 51 15,-4 3-14-15,-1 2-11 16,-1 0-1-16,3 2 10 0,-1-3 8 16,4 1-4-16,0-4-39 0,1 0-11 15,3 0 11-15,2-2 22 0,0-2-10 0,1 0-12 16,3-2-1-16,0 0 0 0,0-4-1 16,4 0 2-16,9-3 25 0,7-2 3 15,6-2 10-15,9-1 8 0,5-2-18 16,5 0 0-16,1-7-9 0,4-1-19 15,-5-1 0-15,0-1-16 0,-8-2-89 16,-4 1-1-16,-7-1-3 0,-6-1-58 16,-9 1-76-16,-6 1-119 0,-5-1-131 15,0 4-286-15,-10-4-740 0</inkml:trace>
  <inkml:trace contextRef="#ctx0" brushRef="#br0" timeOffset="172670.42">20132 14120 2244 0,'0'0'819'0,"0"0"-297"0,0 0-24 16,0 0-19-16,0 0-104 0,0 0-103 16,0 0-142-16,0 0-96 0,0 0-34 15,0 0-46-15,-15-22-27 0,19 35 9 16,4 5 64-16,0 5 34 0,0 4-15 16,1 3-19-16,-2 1-24 0,0 1 5 15,-2 1-14-15,-1-2 12 0,1 0-37 16,-2-3-37-16,0-2-77 0,-3-3-28 15,0-2-90-15,0-2-133 0,0-5-86 16,-3-1-103-16,0-4-419 0,1-4-425 16</inkml:trace>
  <inkml:trace contextRef="#ctx0" brushRef="#br0" timeOffset="172997">20441 14065 1854 0,'0'0'1038'0,"0"0"-597"0,0 0-41 0,1-66 24 15,-2 54-23-15,-1 5-78 0,1 4-54 16,-1 1-84-16,2 2-78 0,0 0-64 16,-4 0-43-16,1 3-64 0,-5 6-66 15,-3 8 45-15,-3 5 39 0,1 2 3 16,3 6-3-16,2 2 10 0,5 0 17 16,3 0 19-16,3 2 13 0,9-1-10 0,1 0 7 15,9-2-8-15,2-2-1 16,1-3 1-16,3-3-2 0,0-5-23 0,-2-5-65 15,0-4 37-15,-4-5 51 0,-5-4 49 16,-1-2 21-16,-5-6 16 0,0-6-7 16,-3-2-6-16,-4-4 0 0,-4 1-6 15,0-1 0-15,-8 1-22 0,-7 2-23 16,-5 1-19-16,-6 4-3 0,-3 5-51 16,-6 3-46-16,1 4-31 0,1 2-43 15,3 7-89-15,7 6-187 0,6 1-202 0,6 2-119 16,8-2-568-16</inkml:trace>
  <inkml:trace contextRef="#ctx0" brushRef="#br0" timeOffset="173434.54">21293 13918 385 0,'0'0'2091'0,"0"0"-1445"0,0 0-174 16,0 0 10-16,0 0-28 0,0 0-183 15,0 0-142-15,0 0-108 0,0 0-21 16,0 0-76-16,0 0 8 0,15 23 68 16,-7 1 49-16,4 6-12 0,-3 0 0 15,1 0-1-15,-1-1-17 0,0-1-1 16,-2-1-8-16,-3-1-10 0,-1-2-3 15,-3-1-61-15,0-1-37 0,0 1-47 0,0-5-67 16,0-3-118-16,0-3-126 0,0-1-133 16,0-5-152-16,0-3-469 15</inkml:trace>
  <inkml:trace contextRef="#ctx0" brushRef="#br0" timeOffset="173705.56">21565 14025 1908 0,'0'0'647'16,"0"0"-135"-16,0 0-50 0,47-79-58 0,-41 67-31 15,-4 6-73-15,-1 4-51 0,-1 0-53 16,0 2-91-16,0 0-105 0,-4 5-101 16,-6 5-46-16,-8 2 98 0,-2 3 37 15,1 5-19-15,-4-1-24 0,3 1 6 16,4-2 3-16,1 1-25 0,2-1-47 16,2-1-21-16,3 0-26 0,1-1 4 15,2-1 55-15,2-2 33 0,3 0 14 16,3-1 5-16,9-2-6 0,7-1 22 0,6-2 38 15,9-4 1-15,2 0 21 0,6-3-3 16,4 0-19-16,0 0 2 16,1-6-4-16,0-2-23 0,-3-1-42 0,-6-1-91 15,-4-3-136-15,-6-3-101 0,-5-2-200 16,-9 4-547-16</inkml:trace>
  <inkml:trace contextRef="#ctx0" brushRef="#br0" timeOffset="174042.75">21992 13971 1208 0,'0'0'1183'0,"0"0"-687"15,0 0 29-15,0 0 5 0,0 0-98 16,0 0-132-16,0 0-125 0,0 0-77 16,0 0-86-16,0 0-12 0,0 0-89 15,-17 7 71-15,15 11 18 0,1 5 34 16,-1 1-10-16,-1-1-22 0,2-3 20 16,-1 2-22-16,1-4-15 0,-1-1-83 15,-1-4-52-15,0-3-63 0,1-2-17 0,0-4-18 16,1-2 6-16,1 0 30 0,0-2 148 15,0-2 64-15,0-5 216 0,5-5-178 16,1-2 53-16,2-4 38 0,3 1 10 16,-2 2 11-16,-1 3 8 0,2 3-12 0,-1 1-75 15,0 5 0-15,5-3-28 0,2 2-34 16,7 2-9-16,6-1-12 0,5 3-1 16,2 0-3-16,2 0 15 0,-1 4 1 15,-4 1-2-15,-6 0-1 0,-1-1 1 16,-6 1-29-16,-2 1-34 0,-5-2-86 15,-2-2-61-15,-5-1-51 0,-3 1-103 16,-3-2-144-16,0 0-82 0,0 0-144 16,0-8-898-16</inkml:trace>
  <inkml:trace contextRef="#ctx0" brushRef="#br0" timeOffset="174226.55">22425 13926 1742 0,'0'0'713'0,"0"0"-207"0,0 0 18 0,0 0-38 15,-16-78-74-15,13 68-78 0,-1 4-46 16,4 1-32-16,0 4-73 0,0 1-183 0,0 0-6 15,0 6-98-15,0 4-60 16,0 5 127-16,0 4 37 0,0 5 6 0,0 2-6 16,4-1-1-16,-1 0-26 0,2 0-16 15,-2 0-12-15,2-1-92 0,1-1-92 16,0 1-117-16,2-2-143 0,-2-2-169 16,0-6-428-16,4 6-716 0</inkml:trace>
  <inkml:trace contextRef="#ctx0" brushRef="#br0" timeOffset="174392.49">22696 14187 2183 0,'0'0'788'0,"0"0"-316"0,0 0-95 16,0 0-100-16,0 0-90 0,0 0-103 16,0 0-84-16,0 0-28 0,0 0-156 15,0 0-86-15,0 0-125 0,22-58-228 0,-19 58-502 16,8 0-618-16</inkml:trace>
  <inkml:trace contextRef="#ctx0" brushRef="#br0" timeOffset="174933.34">23018 13928 653 0,'0'0'2224'0,"0"0"-1681"0,0 0-157 16,0 0 16-16,0 0-101 0,0 0-125 15,0 0-114-15,0 0-62 0,0 0-62 16,0 0-9-16,0 0 71 0,21 14 31 16,-18 1-12-16,0 0-1 0,0-1-16 15,-1 0 20-15,1-1-10 0,-1-3 3 16,-1-1 4-16,-1-2-19 0,0-2-25 16,2-1-46-16,-2-2-37 0,1-2-59 15,-1 2-66-15,2-2 62 0,1 0 171 16,3-8 186-16,2-4-99 0,5-3-19 0,-1-2 4 15,0 1-4-15,-1 1-37 0,0 4 34 16,1 0 9-16,-1 4-25 0,0 0-18 16,3 2-30-16,0 3-1 0,1 0-19 15,-4 2-18-15,5 0 17 0,-3 0 20 0,1 5 40 16,-1 2 18-16,1 2-24 16,0 0-9-16,0 2-23 0,0 2-2 15,1-1-19-15,-1-1 1 0,-5-1 2 16,-3-4 13-16,-2-2-15 0,-2-2-4 0,-2-2 22 15,0 0 0-15,0 0 10 0,0 0-7 16,1 0-3-16,5-4 61 0,2-3 31 16,6-5-52-16,3-4 0 0,4 0 0 15,1-2 15-15,2 2-6 0,-1 3-10 16,0 1-27-16,-5 4 34 0,-2 4-21 16,-2 1-4-16,0 3-21 0,-1 0-6 0,1 6 6 15,3 3 42-15,-3 1-42 0,3 4-9 16,-5 1-21-16,2 2-7 0,-6 1-18 15,-1 0-33-15,-3 2-22 0,-4-1-19 16,0 0-34-16,-3 2-87 0,-7-1-150 16,-4 0-127-16,-1-5-219 0,-8 6-810 15</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43:30.641"/>
    </inkml:context>
    <inkml:brush xml:id="br0">
      <inkml:brushProperty name="width" value="0.05292" units="cm"/>
      <inkml:brushProperty name="height" value="0.05292" units="cm"/>
      <inkml:brushProperty name="color" value="#FF0000"/>
    </inkml:brush>
  </inkml:definitions>
  <inkml:trace contextRef="#ctx0" brushRef="#br0">3183 2035 98 0,'0'0'248'16,"0"0"-248"-16,0 0-7 0,82-46-110 15,-57 31 234-15,-5 0 27 0,2 0 250 16,-1-2-39-16,-1 1-16 0,-1 1 12 0,3 0-30 16,-3 4-72-16,-1 1-4 0,-2 1-26 15,-3 2-21-15,-4 5-3 0,-5-2-7 16,-4 3-24-16,0 1-9 0,0 0-20 16,-1 0-25-16,-5 0-13 0,-2 0 9 15,0 2-103-15,-9 3-3 0,-8 3-100 16,-7 2 25-16,-5 4 50 0,-5 3 23 15,-1 1 0-15,1 1-10 0,1 1 11 16,3-1-76-16,5 1-1 0,4 1 15 0,6-3-12 16,4-2-36-16,9-2-28 15,3-4-13-15,7-2 15 0,0-2 70 0,4 0 38 16,6-3 4-16,3 1 25 0,7-3 71 16,5-1 136-16,8 0 21 0,3 0-39 15,6-2-41-15,-1-3-50 0,0 4-29 16,-6 1-29-16,-2 0-36 0,-2 3-1 0,0 7 8 15,-4 2-10-15,-4 3-2 16,-4 2 0-16,-8 4 1 0,-3-2 3 0,-7 2 16 16,-1 2 21-16,-6 0 32 0,-7 2-4 15,-7-1-46-15,-4-1 21 0,-5-1-12 16,-6-1-30-16,-2-4 11 0,-5-5-11 16,0-1-1-16,0-6 0 0,1-4-2 15,3-1-16-15,5-5-7 0,6-7-21 16,5-3-57-16,2-6-2 0,4-2-52 15,6-2-70-15,5-1-60 0,5-1-60 16,12-2-86-16,11 1-77 0,13 0-224 0,-4 5-365 16</inkml:trace>
  <inkml:trace contextRef="#ctx0" brushRef="#br0" timeOffset="223.9">3846 1817 1501 0,'0'0'1019'0,"0"0"-642"0,0 0 33 0,0 0-61 15,0 0-169-15,0 0-92 0,0 0-88 16,0 0-41-16,0 0-44 0,0 0 85 16,-26 66 101-16,23-38-58 0,0 5 23 15,3-3-8-15,0 1-8 0,2 0-10 16,2-3-24-16,2-1 9 0,-2-2 9 16,2-3-31-16,-2 0 35 0,-1-3-38 15,0-1-94-15,1 0-60 0,-1-3-66 16,-1 0-96-16,-2-4-131 0,0-1-116 0,0-2-202 15,-3-3-737-15</inkml:trace>
  <inkml:trace contextRef="#ctx0" brushRef="#br0" timeOffset="761.23">3842 2237 1144 0,'0'0'1017'0,"0"0"-606"0,0 0-25 16,0 0-79-16,0 0-116 0,0 0-39 15,0 0-28-15,0 0-27 0,86-27-5 16,-58 19-24-16,2 2-36 0,-1 1-20 15,0-2-9-15,2 1 20 0,2 1 9 16,5-2-13-16,-1-2-16 0,2 0 15 16,2-2 7-16,0-2-22 0,0-1-3 15,-5-1-84-15,-5 2-11 0,-6 1 48 16,-8 1 47-16,-8 4 16 0,-8 0 46 16,-1 3 24-16,-3 0-17 0,-7 2 65 0,-4-1-48 15,-9 1-79-15,-6 2-7 0,-7 0-13 16,-6 1 11-16,-4 5 2 0,4 3 28 15,6 0 6-15,6 2-10 0,7-1-24 16,10 0-28-16,0 0-28 0,7 3 10 16,3 2 15-16,0 1 6 0,3 1 22 0,0 1 0 15,8 0 3-15,4-1 1 0,4 0 2 16,6-1 19-16,5-2-7 16,2-1 25-16,6-2-40 0,4-6-21 0,1-2-101 15,3-3-82-15,1 0-76 0,-2-3-75 16,-1-6 1-16,-2-3-52 0,-1-1 22 15,-5-2 46-15,0-2 46 0,-6 2 275 16,-4-2 17-16,-6 3 306 0,-6 1 138 0,-6 1 21 16,-3 5-7-16,-2 2-86 0,0 2-85 15,0 1-32-15,0 2-137 0,0 0-118 16,-2 5-34-16,1 1-103 0,1 6 124 16,0 2 13-16,-1 5 34 0,1 2-2 15,0 3 18-15,1 0-13 0,6 3-6 16,2 1-12-16,-1-2 6 0,1 2-7 15,-1-4-18-15,-3-1-68 0,-4-1-76 0,-1-2-104 16,-1-2-80-16,-7-6-163 0,-1 0-205 16,0-6-521-16</inkml:trace>
  <inkml:trace contextRef="#ctx0" brushRef="#br0" timeOffset="973.95">4605 2181 1672 0,'0'0'723'0,"0"0"-329"0,0 0 67 15,21-77-89-15,-6 57-79 0,4 0-101 16,6 1-36-16,2 2-35 0,2 3-74 16,6 2-7-16,-1 4-6 0,5 3-34 15,4 5 0-15,-1 0-21 0,1 9-7 16,-5 2 12-16,-5 6 14 0,-9-1 0 16,-11 5-29-16,-5 1-3 0,-8 0 22 15,-3 3 12-15,-13 3-2 0,-9 0 2 0,-8 1-130 16,-4 0-124-16,-2-4-128 0,3-2-185 15,9-8-190-15,9-5-594 0</inkml:trace>
  <inkml:trace contextRef="#ctx0" brushRef="#br0" timeOffset="1312.84">5731 1763 284 0,'0'0'1709'0,"0"0"-1479"0,0 0-61 16,0 0 50-16,0 0-16 0,0 0 3 15,0 0-8-15,0 0-198 0,0 0-48 16,0 0-28-16,0 0 63 0,-65 26 13 16,74-9 22-16,2 1 36 0,4 1-1 15,2 3 10-15,0 0 22 0,5 1 29 0,-2 0-35 16,-1-1-7-16,-2 0-42 0,-1 0 7 15,-5-3-15-15,-2-2 5 0,-4 0-3 16,-4-3-2-16,-1-2-11 0,-3 0-11 16,-6 0 33-16,-8-1-37 15,-2-2-9-15,-7-1-98 0,-1-3-83 0,-2-3-64 16,2-2-127-16,0 0-63 0,4-11-201 0,5-3-171 16,4 0-231-16</inkml:trace>
  <inkml:trace contextRef="#ctx0" brushRef="#br0" timeOffset="1434.32">5650 1884 1380 0,'0'0'825'0,"0"0"-508"0,0 0-11 16,87-53 69-16,-57 38-126 0,0 0-59 16,1-1-57-16,0 0-80 0,4 0-35 15,4 0-18-15,1 2-38 0,2 0-104 16,0 3-105-16,-5 1-11 0,-7 4-114 0,-7 5-200 16,-8 0-684-16</inkml:trace>
  <inkml:trace contextRef="#ctx0" brushRef="#br0" timeOffset="1583.48">6322 1845 1937 0,'0'0'702'15,"0"0"-188"-15,0 0-40 0,0 0-196 16,0 0-114-16,0 0-105 0,0 0-59 16,0 0-62-16,0 0-55 0,0 0-227 15,0 0-207-15,70 17-25 0,-65-8-209 16,-4 8-865-16</inkml:trace>
  <inkml:trace contextRef="#ctx0" brushRef="#br0" timeOffset="1699.3">6427 2106 1315 0,'0'0'644'0,"0"0"-94"15,0 0 48-15,0 0-155 0,0 0-118 16,0 0-23-16,0 0-66 0,0 0-35 16,0 0-53-16,0 0-148 0,49-5-111 15,-46-6-226-15,0 3-303 0,1-7-963 0</inkml:trace>
  <inkml:trace contextRef="#ctx0" brushRef="#br0" timeOffset="9990.54">7969 1831 1175 0,'0'0'1197'0,"0"0"-803"0,0 0-121 15,0 0 97-15,0 0-53 0,0 0 21 16,0 0-27-16,0 0-60 0,0 0-64 16,0 0-40-16,-11-62-31 0,12 62-42 0,2 0-74 15,-3 0-6-15,0 0-68 0,0 0-33 16,0 2-27-16,0 3-36 0,0 3-18 15,4 4 4-15,5 5 184 0,1 7 41 16,3 0-41-16,-2 4 21 0,1-1-52 16,-1 2 62-16,0 0-15 0,-4 1 18 15,1-2-34-15,-3-2 0 0,-1-2 34 16,-1 0-22-16,1-4 19 0,-1-2-31 16,0-1-83-16,0-4-20 0,1-3 44 0,-2-3-31 15,-2-4-80-15,1-1-85 0,-1-2 59 16,0 0 103-16,0-8 52 0,-8-4-144 15,-1-4-180-15,-3-5-200 0,1 3-869 16</inkml:trace>
  <inkml:trace contextRef="#ctx0" brushRef="#br0" timeOffset="10181.26">7725 1788 68 0,'0'0'2414'0,"0"0"-1809"16,0 0-254-16,0 0-97 0,0 0-68 0,-2-84 6 15,16 65-83-15,11-2-47 0,5 2-62 16,6 2-3-16,7 2-9 0,0 1 12 16,1 3-16-16,0 3 1 0,-3 2 13 15,-2 3-39-15,-2 3-126 0,-5 0-160 16,-4 9-19-16,-9 6-180 0,-6 3-162 16,-7-2-333-16</inkml:trace>
  <inkml:trace contextRef="#ctx0" brushRef="#br0" timeOffset="10330.86">7897 2101 734 0,'0'0'1086'0,"0"0"-632"16,0 0-92-16,0 0-98 0,0 0-120 0,0 0-83 15,0 0-41-15,0 0 37 0,0 0 20 16,0 0-23-16,0 0 184 0,55 24-73 16,-3-41-96-16,7-2-67 0,1 0-2 15,1 1-103-15,-4 1-214 0,-6 1 14 0,-5 2-354 16,-14 5-541-16</inkml:trace>
  <inkml:trace contextRef="#ctx0" brushRef="#br0" timeOffset="10705.34">8406 1953 1481 0,'0'0'627'16,"0"0"-136"-16,0 0-72 0,0 0-151 16,0 0-124-16,0 0-138 0,0 0-6 15,0 0-115-15,0 0 100 0,0 0 15 16,-5 48 31-16,5-33-8 0,0-4-20 15,0 2 10-15,3-4-13 0,-1-2-2 0,1 0 2 16,-2-3 0-16,-1-1 0 0,0-2-30 16,0-1-33-16,0 0 63 0,0 0 22 15,0-3 23-15,0-2 19 0,0-4-64 16,0-3-39-16,0-3 39 0,0-2 0 16,0 1 54-16,2-1 23 0,2 2-8 0,4 0 20 15,-2 3-4-15,3 3-34 16,1-2-20-16,4 4 20 0,4-3 27 15,3 4 13-15,7 1-2 0,3 1-33 0,6 1 9 16,0 3 4-16,0 0-32 0,-1 4-25 16,-4 4-12-16,-5 2-22 0,-5 3 4 15,-3 1 15-15,-6 2 1 0,-2 1-1 16,-5 1 2-16,-3 0-27 0,-3 0-57 16,0 0-39-16,-3-2-94 0,-3 0-110 15,-4-4-150-15,5-1-276 0,0-6-665 0</inkml:trace>
  <inkml:trace contextRef="#ctx0" brushRef="#br0" timeOffset="10976.02">9066 1587 722 0,'0'0'1970'0,"0"0"-1575"0,0 0-104 0,0 0 67 15,0 0 1-15,0 0-42 0,0 0-57 16,0 0-76-16,0 0-110 0,0 0-74 15,0 0-47-15,-65-38-73 0,65 52 9 16,0 7 111-16,6 5 43 0,2 3 0 0,1 5-21 16,1 1 15-16,0 1-22 0,0 0-12 15,1 1-2-15,0-2 1 0,-1 0 1 16,0-3 19-16,0-1-22 16,0-4-35-16,-1-3-23 0,-1-1-35 15,-3-3-2-15,-2-4-97 0,-2-2-98 0,-1-2-142 16,0-3-115-16,-1-2-164 0,-4-3-495 15</inkml:trace>
  <inkml:trace contextRef="#ctx0" brushRef="#br0" timeOffset="11250.91">9024 2041 1995 0,'0'0'586'0,"0"0"-264"0,0 0-33 0,0 0-79 16,0 0-67-16,55-65-32 0,-21 45-38 15,10 1-48-15,5-2-23 0,2 2 17 16,-6 3-17-16,-4 4-2 0,-10 3 0 15,-8 4-22-15,-7 2-108 0,-7 2-12 16,-3 1 37-16,-2 0 41 0,-3 0 32 16,1 2 7-16,-1 2-4 0,-1 1 29 15,2 4 57-15,0 0 87 0,-2 4 8 16,3 3-19-16,0 1-14 0,2-2-21 16,-1 1-1-16,0 1-18 0,1-3-29 15,2 2-22-15,-5-4-25 0,4-2 1 16,-3 0-4-16,2-1-60 0,-1-1-38 15,-1-3-62-15,5 1-63 0,-3-2-104 16,1-2-157-16,2-2-256 0,-2 0-494 16</inkml:trace>
  <inkml:trace contextRef="#ctx0" brushRef="#br0" timeOffset="11373.34">9577 1773 1527 0,'0'0'562'0,"0"0"-63"0,0 0-110 15,0 0-34-15,0 0-117 0,0 0-121 0,0 0-117 16,0 0-9-16,0 0-80 0,0 0-133 15,0 0-206-15,6-46-95 0,-1 54-70 16,2-2-399-16</inkml:trace>
  <inkml:trace contextRef="#ctx0" brushRef="#br0" timeOffset="11736.09">10017 1851 1618 0,'0'0'1168'16,"0"0"-808"-16,0 0-6 0,0 0-13 15,0 0-86-15,-95 0-68 0,68 2-35 16,-2 2-34-16,-1 2-60 0,1 1-36 16,5 1-22-16,1-2-16 0,8 1-11 15,5 0-20-15,2 1-18 0,5 1-12 16,3 2 9-16,0 1 18 0,0 3 6 16,5 1 10-16,2-1 9 0,6 0 3 0,1-2 1 15,2-2-11-15,-1 0-8 0,-1-5 17 16,2-1 23-16,-4-4 12 0,0-1 13 15,-1 0 16-15,1-1 15 0,-2-6 13 16,4-3-20-16,1-1-11 0,1-2-7 16,-2 0 28-16,0 3-13 0,-6 0 34 15,-1 7 28-15,-4-1-15 0,0 4-41 16,-1 0-52-16,-1 0-54 0,3 0-32 16,4 0 24-16,3 2 31 0,-1 1 31 15,2 1 0-15,-1 0-117 0,2-1-67 16,-1-2-25-16,1-1-59 0,2 0-64 0,1 0-115 15,3-7-184-15,-4 1-571 0</inkml:trace>
  <inkml:trace contextRef="#ctx0" brushRef="#br0" timeOffset="11932.85">10187 1581 1778 0,'0'0'1368'0,"0"0"-954"0,0 0 8 16,0 0 22-16,0 0-83 0,0 0-144 15,0 0-127-15,0 0-90 0,0 0-104 16,0 0-80-16,0 0 66 0,0 30 118 16,15-4 19-16,3 4 5 0,1 3 10 15,3 1-12-15,-1 2-22 0,2 1-139 16,-1-1-139-16,5 0-151 0,4 0-229 0,-7-10-526 16,21 4-586-16</inkml:trace>
  <inkml:trace contextRef="#ctx0" brushRef="#br0" timeOffset="12819.33">11497 1829 1391 0,'0'0'1421'15,"0"0"-963"-15,0 0-152 0,0 0-22 16,0 0-64-16,0 0-76 0,0 0-144 16,0 0-59-16,0 0-74 0,0 0 133 15,0 0 3-15,-16 32 17 0,19-19-1 16,0 2-3-16,-3-2-14 0,3-1 20 16,-3-3 6-16,1-3-28 0,-1-2-31 0,0-2-49 15,0-2-14-15,0 0 35 0,0 0 59 16,0 0 16-16,0 0 63 0,0-1 10 15,0-4-5-15,0-3-84 0,0-3-28 16,0-3 28-16,0-7 12 0,3 1 23 0,3-2 8 16,2 0 10-16,1 4 6 0,1 2 34 15,3 5 3-15,0 0-28 0,1 4-40 16,4 1-27-16,1 3 14 0,1 0 13 16,2 3-10-16,-4 0-18 0,-3 0-34 15,-3 4-16-15,0 4 16 0,1-1 33 16,0 4 1-16,2 0 16 0,0 2-16 15,-3 2-8-15,1-1 8 0,-6 2 24 16,0 0-24-16,-2-1 0 0,-4 0-18 16,1 0-38-16,-2-5-21 0,0-2-10 15,0-3 3-15,0-1 0 0,0-4 39 16,0 0 45-16,0 0 75 0,1 0 46 16,-1-4 22-16,2-4-75 0,-2-1-68 0,1-2 0 15,1-2 49-15,4-4 7 0,-1 1-16 16,3 2-9-16,4 2-20 0,-1 1-10 15,3 2-2-15,1 3 0 0,3 2-1 16,0 3 1-16,2 1-21 0,-4 0-5 0,2 3-1 16,-4 5 0-16,-3 2-18 0,-2 2 15 15,-3 2 28-15,-3 2-9 0,-3 2-13 16,0 0-90-16,-6 0-53 0,-3 0-70 16,-2 1-153-16,1-2-212 0,1-3-611 15,5 0-554-15</inkml:trace>
  <inkml:trace contextRef="#ctx0" brushRef="#br0" timeOffset="13163.01">12327 1861 1767 0,'0'0'1061'16,"0"0"-676"-16,0 0-3 0,0 0-17 16,0 0-36-16,0 0-44 0,0 0-63 15,0 0-41-15,0 0-53 0,0 0-52 16,-49-34-76-16,46 34-36 0,-1 2-59 15,1 3-30-15,-3 3 57 0,2 1 44 0,0 2 8 16,1 1-33-16,3 1-40 0,1 1-16 16,9-1 25-16,6 1 27 0,6-1 28 15,5-3 25-15,1 1 4 0,3-7 11 16,-2-1 10-16,-3-3 12 16,0 0 15-16,-6-7 10 0,-3-3 12 0,-3 2 43 15,-3-4 15-15,-7-1 11 0,-2-1 10 16,-2-3-7-16,-5-1-76 0,-7-1-25 15,-2 1-35-15,1 1-10 0,-4 2-15 16,1 3-18-16,2 4-31 0,-1 2-73 16,1 2-67-16,1 4-75 0,0 0-150 15,2 4-198-15,3 4-119 0,1-2-283 16,7 4-239-16</inkml:trace>
  <inkml:trace contextRef="#ctx0" brushRef="#br0" timeOffset="13736.97">12746 1813 1565 0,'0'0'1330'0,"0"0"-854"0,0 0-32 15,0 0-42-15,0 0-98 0,0 0-52 16,0 0-71-16,0 0-80 0,0 0-98 16,0 0-3-16,0 0-61 0,-8-19-31 15,6 24-31-15,2 2-20 0,0 1 143 0,0 3 34 16,0 2-16-16,0 0-2 0,0-3-16 15,0 0-43-15,0-2-53 0,0-2 13 16,0 0-1-16,0-3 6 0,0-1-9 16,0-1-6-16,0-1-15 0,0 0-1 15,-2 0 109-15,0-1 37 0,2-6 7 16,-3-2 14-16,2-4-33 0,-2-1 28 0,3-4 12 16,0-3 4-16,0 2 42 0,3 0-33 15,1 1 21-15,6 2-10 16,0 4-70-16,2 0-19 0,4 4-31 0,1 2 31 15,2 3 9-15,2 3 3 0,2 0-11 16,-2 4-1-16,0 4 0 0,-1 1 0 16,-4 2-2-16,-3 0-23 0,-4 0 9 15,-2 0 14-15,0 0 2 0,-4-1 0 16,0-2 1-16,0 2 2 0,-2-6-3 0,-1 1 0 16,0-2-24-16,0-1-13 0,2-2 26 15,-1 0 11-15,1 0 44 0,-1-2 30 16,2-3 18-16,1-4 12 0,-1-3-104 15,3-4 0-15,2-2 18 0,3-4 70 16,0 0-26-16,5 0-50 0,0 4-12 16,1 1 0-16,1 5 13 0,2 1-13 15,1 4-14-15,4 1-14 0,-2 2 16 16,6 4 9-16,-2 0 3 0,2 3-3 0,-5 4-12 16,-1 1-4-16,-4 3-11 0,-5 0-7 15,-2 3 13-15,-3 2 8 0,-2 1-2 16,-4 1-59-16,-3 0 6 0,0 0-55 15,-13 2-66-15,1-1-104 0,-6 2-240 0,5-7-541 16,-3 4-816-16</inkml:trace>
  <inkml:trace contextRef="#ctx0" brushRef="#br0" timeOffset="14440.31">13490 1805 447 0,'0'0'1822'0,"0"0"-1386"16,0 0-76-16,0 0-41 0,0 0-68 15,0 0-21-15,0 0-41 0,0 0-61 0,88-61-44 16,-64 51-12-16,4-2-44 0,0 2-26 16,-3-2 1-16,1-1 19 0,-3 2-19 15,-3-3-3-15,-4 1-100 0,-3 1-52 16,-1 1 54-16,-8 0 98 0,-1 1 0 16,-3 1 3-16,0 0 20 0,-6 1 8 0,-4 2 0 15,-1 0-27-15,-4 4 39 0,-3 0-9 16,-4 2-18-16,-1 0-13 0,0 7 0 15,1 1-3-15,3 2-10 0,1 3-27 16,3 1 15-16,-1 2 22 0,6 0-13 16,2 1 1-16,3 1 12 0,5 0-13 15,0 0 11-15,3 0 1 0,9 0 1 16,2-1 28-16,3-1-3 0,5-4-12 16,3 0-11-16,3-3-2 0,4-4-28 15,1-3-92-15,2-2-40 0,2 0-20 16,-1-4-48-16,-3-5-84 0,-1 0 4 0,-6-3 5 15,-4-1 22-15,-5-3 148 0,-4 0 133 16,-3-2 26-16,-3 0 36 16,-1-2 100-16,-3 4 86 0,0 0 74 0,-2 5 49 15,3 3-57-15,-4 4-71 0,0 2-26 16,0 2-73-16,2 0-144 0,-2 0-31 0,1 3-66 16,-1 3-29-16,0 0 126 0,2 3 33 15,-1 0 0-15,-1 0-8 0,0 1 12 16,0-1-9-16,0-1-15 0,0 0-10 15,0-3 15-15,0-3 7 0,-1 1-25 16,-1-2-52-16,2-1-16 0,0 0-5 16,0 0 54-16,0-1 19 0,0-5 47 15,0-4-47-15,0-2-44 0,3-4 44 16,6-3 16-16,1-2 63 0,6-1 36 16,0 2-24-16,3 1 5 0,-1 2-6 15,1 4-22-15,4 4-16 0,4 1-27 0,4 2-23 16,5 1 16-16,4 2-16 15,0 3 14-15,-1 0-1 0,-3 1-15 0,-5 7-26 16,-4 2 1-16,-3 2 6 16,-5 3-2-16,-4 1-13 0,-7 1 15 0,-2 2 1 15,-6 0 5-15,0 3 10 0,-6-1-15 16,-5 1-78-16,-3 1-53 0,0-3-83 0,-1 2-134 16,3-4-152-16,0-4-197 0,4-3-471 15</inkml:trace>
  <inkml:trace contextRef="#ctx0" brushRef="#br0" timeOffset="14787.31">14795 1362 2255 0,'0'0'961'0,"0"0"-611"16,0 0 41-16,0 0 19 0,1-66-76 15,-1 59 9-15,0 3-41 0,0 4-114 0,0 0-106 16,0 0-82-16,0 2-64 15,0 6-73-15,3 2-60 0,4 8 72 16,5 4 125-16,2 5-1 0,0 1 1 16,3 2-2-16,-2 0 2 0,-1 0 0 0,-1 0-80 15,-5 1-85-15,-2-2-32 0,-5 2-38 16,-1-1-146-16,0-2-161 0,-6-3-126 16,2-7 38-16,-1-6 247 0,5-5 250 15,0-4 133-15,0-2 127 0,0-1 385 16,0-2 107-16,5-8-171 0,2-4-137 15,7-3-88-15,5-2-24 0,9-2-43 16,9 1-51-16,6 1-99 0,9 1-6 16,2 2-18-16,3 2-44 0,2 1-82 0,-1 3-101 15,-1 1-99-15,-5 2-162 16,-14 2-553-16,7-2-924 0</inkml:trace>
  <inkml:trace contextRef="#ctx0" brushRef="#br0" timeOffset="15573.13">17140 1534 2043 0,'0'0'666'0,"0"0"-245"0,0 0-48 0,0 0-10 15,0 0-61-15,0 0-91 0,0 0-62 16,0 0-69-16,-74-70-74 0,45 66-6 16,-7 3-40-16,-8 1 3 0,-4 7 0 15,-3 4 11-15,5 4 26 0,4 1 0 16,9 1-29-16,13 0-23 0,6 0-23 15,8 1-9-15,4 0 31 0,2 0 3 16,3 0 7-16,7-3-30 0,3 2-31 16,3-3 19-16,4-3 19 0,3 0 0 15,0-4 12-15,1-3 29 0,0-1 25 0,0-3 13 16,-1 0 3-16,-1-4 19 0,-2-2 16 16,-3-3 30-16,-2 0 26 0,-3-3 9 15,0-1 7-15,-1-1 11 0,-2 0-10 16,0 1-25-16,-1 2-24 0,-3 1 11 15,-2 3 0-15,0 1 40 0,1 4 24 16,-2-1-46-16,-1 3-98 0,1 0-6 16,-2 0-71-16,1 0-54 0,3 3-28 0,4 1 54 15,2 1 63-15,4 1 8 0,5 2-62 16,1 1-12-16,5-3-81 0,2 0-102 16,2-2-93-16,4-3-52 0,0-1-181 15,-6 0-407-15,11-1-520 0</inkml:trace>
  <inkml:trace contextRef="#ctx0" brushRef="#br0" timeOffset="15839.03">17593 1483 2050 0,'0'0'737'0,"0"0"-310"0,0 0-118 0,0 0-56 16,0 0-65-16,-88-31-39 0,64 31-31 16,-4 0-25-16,-1 0-24 0,2 6-26 15,0 2-15-15,4 2-28 0,4 2-2 16,2 1-23-16,5 0-15 0,4 3-16 15,3-1 16-15,4 2-1 0,1 0 4 16,4 0 2-16,10 1-2 0,2-1 9 0,10 1-3 16,5-3-4-16,6-2 35 0,5-1 44 15,3-3-41-15,0-3-3 0,-1-5-44 16,-1-1-44-16,-4 0-38 0,-2-7-16 16,-2-4-13-16,-2-3-29 0,2-3-123 15,-2-2-111-15,-1-3-83 0,-3-4-162 16,-8 7-333-16</inkml:trace>
  <inkml:trace contextRef="#ctx0" brushRef="#br0" timeOffset="16069.73">18004 1056 980 0,'0'0'1343'0,"0"0"-991"0,0 0-98 16,-87-74 95-16,64 55 38 0,3 3-97 16,7 4-20-16,4 4-12 0,1 4-39 15,5 1-54-15,0 3-89 0,3 0-76 0,-1 1-74 16,1 7-73-16,0 5-87 15,0 8 221-15,4 6 13 0,4 7 25 0,1 5 3 16,-1 2-3-16,3 3 5 0,-1 0-17 16,2-1-1-16,0 0 19 0,0-3-13 15,0-3-14-15,-1-4-4 0,-1-1-31 16,-1-3-133-16,-1-2-44 0,-3-2-71 0,-2-3-109 16,-2-3-64-16,-1-2-162 15,0-6-131-15,0-3-384 0</inkml:trace>
  <inkml:trace contextRef="#ctx0" brushRef="#br0" timeOffset="16307.12">17992 1531 868 0,'0'0'788'16,"0"0"-307"-16,0 0-119 0,0 0-26 15,0 0-32-15,0 0-48 0,68-72-60 16,-54 62-50-16,-2 2-17 0,1 3 12 0,-3 3-2 16,2 1-36-16,3 1-26 15,5 0-15-15,4 0-3 0,2 0-24 0,1 6-14 16,-1 1 1-16,-5 5-22 0,-2 0 0 15,-3 2-3-15,-6 0 0 0,-1 0-10 16,-1 0 13-16,-2 1 2 0,-3-4 17 16,0 0-1-16,1 0-18 0,-4-2-74 0,3-1-68 15,-3-1-23-15,0-2-12 0,0 0-46 16,0-4-77-16,-3-1-99 16,2 0-122-16,0-1-75 0,-1-4-711 0</inkml:trace>
  <inkml:trace contextRef="#ctx0" brushRef="#br0" timeOffset="16412.9">18420 1402 378 0,'0'0'1160'16,"0"0"-744"-16,0 0-11 0,23-87-69 16,-17 66-50-16,-1 3-81 0,-2 3-118 0,-1 5-87 15,-2 5-90-15,0 5-173 0,0 0-181 16,0 2-621-16,0 3 1 0</inkml:trace>
  <inkml:trace contextRef="#ctx0" brushRef="#br0" timeOffset="17076.14">18596 1514 199 0,'0'0'1122'0,"0"0"-631"0,0 0-40 16,0 0-8-16,0 0-141 0,0 0-88 15,0 0-41-15,0 0-56 0,0 0 19 16,0 0 51-16,4 55 13 0,-4-58 20 16,0-3 16-16,-2-3-236 0,-1-1 0 15,0-3-28-15,3-1-3 0,0-1-13 0,3 0-1 16,5 0 44-16,3-2 1 0,4 1-19 15,1 3 1-15,4 0 18 16,0 5 40-16,1-2 0 0,-1 5-15 0,-2 3-12 16,-4 2-10-16,0 0-3 0,-3 1-25 15,1 5-3-15,2 2 9 0,-2 1 4 16,1 2 2-16,-2 0 12 0,3 0 0 16,-2 1-2-16,3 1-34 0,-1-2-28 15,2 3-10-15,1-1 6 0,1-1 12 16,2 1-15-16,4 0-57 0,1-1-54 15,2-4-1-15,1 0 63 0,1-4 54 16,-4-4 67-16,-2 0 17 0,-3-1 24 0,-5-6 13 16,-5 1 16-16,-3-3 76 0,-5 1 47 15,-2-1 11-15,0 3-15 0,0 0-46 16,-6-1-28-16,0 3-66 0,-2 2-49 0,-3 0-47 16,-1 2-52-16,1 0 6 0,-3 2 18 15,3 1 12-15,2 4 3 16,0-1-69-16,2 2-19 0,3 0 25 0,4-1-10 15,0 0 0-15,0-1 5 0,3-1-3 16,4-2-48-16,3 0-40 0,1-3 6 16,4 0 42-16,-1 0 171 0,3-6 10 15,-1-1 93-15,0-2 94 0,2 0 22 16,0-2 31-16,-2 1 28 0,1-1 17 16,-1-1 0-16,-1 1 28 0,-4 0-11 15,-5 4-41-15,1 1-69 0,-6 3-13 16,-1 3-50-16,0 0-63 0,0 0-76 0,0 6-94 15,0 3-58-15,0 5 24 0,0 8 128 16,0 5 46-16,2 5-22 0,-2 4-5 16,0 3 5-16,-2 2 6 0,-7 0-5 0,-2-1-25 15,-2-2-24-15,-2-1 21 16,-4-4-94-16,-3 0-40 0,1-4-19 0,-2-3-90 16,2-3-58-16,0-5-99 0,1-4-113 15,1-5-134-15,5-4-397 0,-1-5-252 0</inkml:trace>
  <inkml:trace contextRef="#ctx0" brushRef="#br0" timeOffset="17669.77">20746 1439 2035 0,'0'0'808'0,"0"0"-452"15,0 0-111-15,0 0-13 0,-77-12-8 16,61 12-99-16,1 0-52 0,2 6-64 16,3-1-9-16,2 1-43 0,3 1-30 15,-1 0 10-15,3 1 22 0,3 2 10 16,0 1-7-16,3-2-6 0,6 2 18 16,8 1 26-16,2-2 0 0,7-1 29 15,1-3-7-15,4-2-10 0,-2-3 26 16,-2-1 16-16,-4-1-1 0,-6-5 22 15,-6-1 36-15,-5 0 51 0,-6-4 33 16,0 1-44-16,-9-4-68 0,-6-1-61 16,-8 0-22-16,-6 0-77 0,-5 1-59 15,-1 2-43-15,0 4-58 0,2 4-90 0,7 3-180 16,6 1-258-16,10 0-598 0</inkml:trace>
  <inkml:trace contextRef="#ctx0" brushRef="#br0" timeOffset="18025.09">21077 1433 1929 0,'0'0'719'0,"0"0"-196"0,0 0-20 15,0 0-115-15,0 0-151 0,0 0-64 16,0 0-52-16,0 0-121 0,0 0 0 16,0 0-93-16,0 0-50 0,-12 36 143 15,7-25 22-15,0 2 12 0,-1 1-15 0,3-1-7 16,0-3-12-16,0 1-21 0,2-4-60 15,0-3 0-15,1-1-6 0,0-2 25 16,0-1 62-16,0 0 6 0,0-1 69 16,1-5 31-16,3 0 2 0,-1-2-108 15,4-3 0-15,0-2 52 0,2-3 13 16,1-1-4-16,3-1 4 0,0 2-16 16,4-1-12-16,-3 4 0 0,3 1-37 0,0 2 0 15,3 3-27-15,2 2-10 0,2 3-6 16,0 2-1-16,1 2-5 0,1 6-6 15,-1 6-7-15,2 4 46 0,0 2 16 16,4 3 0-16,0 2-63 0,3 0-80 16,0 1-64-16,-1-2-98 0,2 0-114 0,-3-2-245 15,-8-7-482-15</inkml:trace>
  <inkml:trace contextRef="#ctx0" brushRef="#br0" timeOffset="18286.2">22431 1092 457 0,'0'0'2708'0,"0"0"-2146"0,0 0-250 16,-22-66 19-16,15 52 3 0,5 4-16 0,-3 7-16 15,4 1-141-15,-1 2-161 16,2 3-100-16,0 7-110 0,2 7-86 15,10 9 223-15,3 6 73 0,5 5 12 0,1 4 13 16,1-1-4-16,1 0 10 0,-7-4-31 16,-4-1-46-16,-6-4-166 0,-6-2-73 15,-3 0-106-15,-12-2-181 0,2-6-394 16,-13 2-699-16</inkml:trace>
  <inkml:trace contextRef="#ctx0" brushRef="#br0" timeOffset="18730.86">22411 1435 2062 0,'0'0'728'0,"0"0"-315"0,0 0-110 16,0 0-94-16,91-81-49 0,-52 55-84 16,11 0-57-16,4 0-19 0,5-3-1 15,-2 1-15-15,-4-2 16 0,-8-1-97 16,-5 0-23-16,-9 0-26 0,-10 3-3 16,-2 2-10-16,-6 7 19 0,-5 2 63 15,-2 5 77-15,-6 2 35 0,0 4 23 16,0 2 18-16,-6 1-12 0,-5 3-29 0,0 0-35 15,-2 6-7-15,1 4 7 0,0 2 51 16,4 3-10-16,2 2-19 0,3 2 10 16,0 2 13-16,3 2-4 0,0 3 9 15,0 2 7-15,0 1-54 0,2 4 13 16,2-1 38-16,-1 0 18 0,2-1-68 16,0-3-1-16,-2-5 12 0,1-3-2 15,-2-6 19-15,1-4-32 0,0-5-4 16,1-2-65-16,0-3 53 0,-1 0 16 0,4-2 89 15,2-2 55-15,1-4-15 16,6-4-7-16,0-1-17 0,4-2-18 0,1-3-10 16,1 1-12-16,1 0-31 15,0 3 0-15,2 2 27 0,-1 2-18 0,2 3-43 16,-3 4-24-16,0 3-4 0,-7 0-6 16,1 4-15-16,-6 3 3 0,-3 3 3 0,2 0-13 15,-2 3-77-15,0-3-13 0,2 3-24 16,0-2-59-16,3 0-164 0,-1-2-250 15,-2-3-520-15,3 0-385 0</inkml:trace>
  <inkml:trace contextRef="#ctx0" brushRef="#br0" timeOffset="19013.98">23470 1369 1186 0,'0'0'592'0,"0"0"-187"0,0 0-39 16,0 0-15-16,0 0-75 15,78-27-94-15,-56 21-62 0,2-3-2 0,3 1 11 16,-1-2-25-16,2-1-31 0,-4-2-39 15,-5-1 7-15,-3 1 28 0,-6-3 23 16,-6 0-30-16,-4 3-15 0,0 2 27 16,-4 3 16-16,-5 2 9 0,-2 2-37 15,-1 1-44-15,1 3-17 0,-1 0 0 16,1 0 1-16,2 6-2 0,1 1-26 0,0 1-2 16,2 2-6-16,3 3 17 0,0 0 17 15,1 1 3-15,2 1 9 0,1 1 0 16,8-1 0-16,3 1-11 0,3-2 13 15,1-3-14-15,3 0-94 0,1-3-85 16,0-4-24-16,5-2-46 0,3-2-90 16,1 0-172-16,0-4-169 0,-6-2-408 15</inkml:trace>
  <inkml:trace contextRef="#ctx0" brushRef="#br0" timeOffset="19817.93">25305 966 1817 0,'0'0'609'0,"0"0"-135"15,0 0 15-15,0 0-93 0,0 0-53 16,8-73-38-16,-13 64-73 0,-5 0-82 16,0 3-55-16,-4 0-34 0,-6 5-15 0,-4 1-46 15,-5 4-32-15,-3 6-17 0,-4 6 9 16,3 3 9-16,0 3-9 0,3 1 4 15,2 0 11-15,5 3 7 0,4 0 15 16,5-1-1-16,5 0-23 0,7-2-35 16,2 0-15-16,8-1-25 0,9 0 28 15,9 0-1-15,5-2 35 0,3 1 9 16,4-3-19-16,4-1-44 0,1-3-38 0,2-3-6 16,3-5-14-16,-3-3 48 15,1-3 72-15,-7 0 10 0,-6-3 22 0,-7-3 45 16,-7-3 28-16,-5 2 28 0,-8-2 38 15,-3-1 47-15,-3 0-27 0,0-1-10 16,-7 1-3-16,-5-1-51 16,-3 4-24-16,-3-1-9 0,2 4-35 0,-1 1-26 15,4 3-1-15,4 0-18 0,2 2-59 16,6 3-43-16,1 3 37 0,0 1 8 0,8 1 19 16,5 0 44-16,7-1 12 0,9 1 40 15,4-4 4-15,5-4-1 0,-2-2-6 16,-1 0 13-16,-5-5 8 0,-6-5 4 15,-4-2-4-15,-8 1 19 0,-3-6 6 16,-4 0 18-16,-5-3 85 0,0-1-67 16,-9-1-55-16,-5 3-49 0,-3 1-15 15,0 4-37-15,-3 2-26 0,0 3-71 16,-1 3-71-16,1 2-50 0,6 3-97 0,-1 1-153 16,5 0-136-16,7 0-348 0,3 2-308 15</inkml:trace>
  <inkml:trace contextRef="#ctx0" brushRef="#br0" timeOffset="20058.97">25822 813 2160 0,'0'0'688'16,"0"0"-176"-16,0 0-34 0,0 0-98 16,0 0-67-16,-45-73-24 0,43 68-19 15,-1 1-48-15,1 4-97 0,1 0-125 16,1 0-49-16,0 5-109 0,0 7-83 15,0 5 69-15,3 7 172 0,2 4 13 16,3 6 17-16,-2 0-27 0,2 1 10 16,-1 1 8-16,-2-1 7 0,0 1-28 15,1 0-49-15,1-1-53 0,1 1-52 16,0-1-81-16,4-2-115 0,1-1-106 0,5-4-96 16,1-5-244-16,-2-6-692 0</inkml:trace>
  <inkml:trace contextRef="#ctx0" brushRef="#br0" timeOffset="20349.09">26180 1151 912 0,'0'0'1607'15,"0"0"-1124"-15,0 0-5 0,0 0-20 0,-5-73-82 16,2 67-85-16,2 1-17 0,-1 4-94 16,2 1-113-16,-1 0-67 0,1 0-79 15,0 0-37-15,0 2-56 0,0 4-44 16,4 5 111-16,5 2 102 0,4 1 3 15,4 0 19-15,3 0 18 0,2-1-19 16,4-3 4-16,0-1-7 0,-2-5 10 0,1-1 3 16,-5-3 18-16,-3 0 10 0,-1-4 51 15,-1-2 22-15,-4-2-1 0,1-2-12 16,-1-2 0-16,-2-4-25 0,1-2-18 16,-1-2-37-16,-4-1-36 0,1 1-12 15,1 3-91-15,-2 2-40 0,-3 3-49 0,4 4-65 16,-1 3-135-16,3 0-231 0,2 2-570 15,0 2-357-15</inkml:trace>
  <inkml:trace contextRef="#ctx0" brushRef="#br0" timeOffset="20877.9">26760 1014 2297 0,'0'0'654'0,"0"0"-279"16,0 0-52-16,0 0-168 0,0 0-117 0,0 0 25 15,0 0 21-15,0 0 5 0,0 0-36 16,0 0-18-16,11 68-17 0,-10-59 1 16,0 0-18-16,-1-1 1 0,2-1 14 15,-1-2 2-15,2-2-18 0,-2 0-9 16,-1-2-47-16,2-1-19 0,-1 0-26 0,1 0 4 16,1 0 97-16,1-5 50 0,2-2 76 15,1-4-123-15,4-2 13 0,3-2 18 16,0-2-12-16,2 2 16 0,2 1-26 15,1 1-12-15,4 2-15 0,0 5 15 16,2 1 2-16,-2 2 10 0,-1 3 10 16,-5 0 9-16,-3 2 6 0,-2 4-37 15,-2 3-15-15,-1 1-19 0,-1 2 30 16,2-1-8-16,-3 1 12 0,1 0 0 16,-2-2 1-16,-1-2 18 0,-1-1-4 0,-2-3-12 15,-1-1-1-15,-1-2 11 0,0-1-13 16,0 0-10-16,0 0-15 0,0 0 7 15,2-1 18-15,-1-3 59 0,4-1-40 16,-2-4-19-16,5-2-47 0,2-2 47 16,3-1 41-16,4-1-14 0,2 1 11 15,3 1 5-15,-1 1 32 0,1 2-11 0,1 2-14 16,2 2-13-16,-2 3-3 0,-2 2 27 16,-1 1-39-16,1 1-22 0,-4 7-19 15,-3 0-11-15,-2 2-7 0,-5 2 3 16,-1 2 3-16,-3 0-6 0,-1 1-62 15,-2 2-31-15,0-2-57 0,0 2-58 0,0 1-93 16,0-1-79-16,0-4-284 16,-1 4-770-16</inkml:trace>
  <inkml:trace contextRef="#ctx0" brushRef="#br0" timeOffset="21241.08">27697 1041 1398 0,'0'0'1497'0,"0"0"-1088"16,0 0-28-16,0 0-60 0,0 0-179 0,0 0-142 16,0 0-22-16,0 0-82 0,0 0 26 15,0 0 78-15,-1 22 47 0,1-12-16 16,0-1-12-16,0-2-3 0,0-1-3 0,0-2-1 16,0-1-8-16,0-2 8 0,0-1-9 15,0 0 19-15,0 0 19 0,0 0 27 16,3-1 10-16,-2-5 24 0,6-1-24 15,0-4-78-15,4-1-22 0,1-5 10 16,4-2 12-16,4-1 2 0,3 1 44 16,-1 1-6-16,1 3-12 0,2 3 25 15,-2 4 2-15,-2 3 16 0,1 0-22 16,1 5-25-16,0 0-2 0,2 2-22 16,1 8-22-16,2 2 20 0,3 5-10 15,-1 1 11-15,0 3-2 0,-3 1 0 16,-4 1-89-16,-6 0-50 0,-7 0-34 15,-3 1-98-15,-7 2-110 0,-9 1-73 16,1-5-262-16,-18 8-759 0</inkml:trace>
  <inkml:trace contextRef="#ctx0" brushRef="#br0" timeOffset="21965.1">29605 831 1535 0,'0'0'776'0,"0"0"-414"16,0 0-63-16,0 0 27 0,16-66-40 16,-16 54-14-16,0 4-27 15,0 1-55-15,-2 2-47 0,-3 2-32 0,-7-1-61 16,-2 1-50-16,-8 0-59 0,-7 3-6 15,-7 0 16-15,-3 2 18 0,-1 4 0 16,3 1-19-16,4 2-19 0,7 1-15 0,5 2-16 16,6-1-1-16,4 2 7 0,2 1 21 15,6 2 17-15,3 1 12 0,0-1 9 16,9 2 16-16,7-1 19 0,7-2 0 16,6-1 88-16,7-1 54 0,6-2-1 15,7-1-49-15,1-1 17 0,-2 0 0 16,0-2-34-16,-9-2-23 0,-11 1-5 15,-6-2-24-15,-10 0-23 0,-8 1-24 16,-3 0-10-16,-1 2 34 0,-1 1 12 0,-9 4 37 16,-7 0 10-16,-8-1 18 15,-8 1-3-15,-7-2-22 0,-9 0-52 16,-1-1-53-16,-3-1-21 0,2-2-21 16,4 0-26-16,4-4 6 0,3 0 3 0,7-2-54 15,1 0-117-15,3 0-113 0,5 0-113 16,5 0-140-16,4 0-173 0,14-5-561 0</inkml:trace>
  <inkml:trace contextRef="#ctx0" brushRef="#br0" timeOffset="22429.98">29881 620 264 0,'0'0'1911'0,"0"0"-1285"0,0 0-196 16,0 0-42-16,0 0-45 0,0 0-23 0,0 0-44 15,0 0-58-15,0 0-74 0,0 0-65 16,0 0-79-16,4-30-40 0,-6 34-52 16,2 5-67-16,0 5 137 0,0 4 22 15,0 6 37-15,0 1-12 0,2 3-25 16,-1-2-20-16,3 3 19 0,-2-2-15 16,-1-1 16-16,4-2 2 0,-4 1-1 15,1-3 2-15,0-2 12 0,-2-2 10 16,2-2-25-16,-1-3-22 0,-1-5-30 0,0-3-6 15,3-3 8-15,-3-1 32 0,3-1 18 16,-1 0 24-16,1 0 4 0,3-3 9 16,2-2 25-16,4-2 8 0,3-4-33 15,3-2-35-15,5-1 1 0,0-1 25 0,-3 2 24 16,2 0-3-16,0 3-18 0,-2 1-7 16,0 3-6-16,-3 0 1 0,-3 2 2 15,-3 2-10-15,-2 2-11 16,-1 0-42-16,0 2-32 0,1 6 10 0,1 4 36 15,-1 2 16-15,2 1 9 0,-2 1-22 16,-1 1 7-16,2-2 16 0,0-1-59 16,-1-1-35-16,1-1-12 0,2-3-31 15,-1 0-32-15,4-3-55 0,1-1-63 16,4-2-82-16,3-3-154 0,2 0-102 16,-5 0-416-16</inkml:trace>
  <inkml:trace contextRef="#ctx0" brushRef="#br0" timeOffset="22730.18">30635 903 215 0,'0'0'1570'0,"0"0"-954"0,0 0-68 0,0 0-37 16,0 0-62-16,0 0-73 0,0 0-51 16,0 0-70-16,0 0-96 0,0 0-67 15,0 0-92-15,-11-33-3 0,8 36-98 16,-3 3-70-16,-1 2 45 0,-2 3 83 16,0 2 18-16,1 3 0 0,2-1-2 15,3 1 2-15,3-3 10 0,0 3-7 16,9-2-3-16,7-1 25 0,6-1 20 15,7-3 20-15,2-3 6 0,5-1-12 16,-2-3 0-16,-3-2 9 0,-2 0 43 16,-4-7 31-16,-5-3 36 0,-6-3 39 15,0-4-10-15,-3-3-79 0,-6-5-33 16,-2-1 24-16,-3 1-31 0,-5-1-24 0,-7 4-39 16,-4 2-28-16,-1 3-17 0,-3 4-61 15,-3 2-67-15,-1 6-46 0,-3 3-77 16,0 2-110-16,4 1-173 0,7 7-114 15,4 2-317-15,9-1-120 0</inkml:trace>
  <inkml:trace contextRef="#ctx0" brushRef="#br0" timeOffset="23036.98">31139 921 2206 0,'0'0'790'0,"0"0"-276"16,0 0-72-16,0 0-147 0,0 0-106 15,0 0-87-15,0 0-102 0,0 0-6 16,0 0-25-16,0 0-56 0,0 0-96 0,-62-23 37 16,62 32 69-16,0 4 11 15,3 0 26-15,5 0 40 0,4 0 34 0,1-3 32 16,4-1-5-16,0-2-2 0,3-1 6 16,3-3 16-16,-1-2 31 0,0-1 18 15,1 0-6-15,-3-4 17 0,-3-3 52 0,0 0 27 16,-3-3-34-16,0-2-19 15,-3-3-43-15,3-4-54 0,-2-3-37 0,0 2-33 16,1-2-1-16,-5 2-54 0,-2 0-51 16,0 4-57-16,-3 0-50 0,-1 2-10 15,-2-1-127-15,0 1-224 0,0 2-431 16,-3 2-269-16,3-2-530 0</inkml:trace>
  <inkml:trace contextRef="#ctx0" brushRef="#br0" timeOffset="23265.44">31610 579 2076 0,'0'0'1009'16,"0"0"-560"-16,0 0-7 0,0 0-172 15,0 0-155-15,0 0-115 0,0 0-69 0,0 0-99 16,0 0 149-16,0 0 19 0,-4 73 100 16,4-46-38-16,0 2-37 0,0-2-12 15,0 3-12-15,0-5 11 0,4 1-10 16,1-3 29-16,-2 0 0 0,0-1-31 15,2-1-34-15,-2-3-78 0,1-3-44 16,0-2-33-16,1-3-98 0,2-2-117 16,1-3-226-16,0-2-376 0,10-3-488 0</inkml:trace>
  <inkml:trace contextRef="#ctx0" brushRef="#br0" timeOffset="23686.95">32118 546 1988 0,'0'0'708'0,"0"0"-226"0,0 0-27 16,0 0-53-16,0 0-80 0,0 0-52 0,0 0-139 16,0 0-131-16,0 0-117 0,0 0-87 15,0 0-60-15,3 6 264 0,-3 22 56 16,3 7-9-16,0 2 6 0,2 3-1 16,2-1 4-16,-2-2-9 0,0-3-29 15,1-3-17-15,-1-3 2 0,1-4 16 16,1 0-7-16,-1-5 19 0,-2-4-3 15,2-3-1-15,-3-3-8 0,-1-4-19 16,1-3 1-16,-3-2 8 0,0 0 80 16,0 0 44-16,0-2 35 0,0-7 30 15,0-4-22-15,-3-6-176 0,-6-2 0 0,-4-1-15 16,-4 2-9-16,-3 3-25 0,-2 4-21 16,-6 5-27-16,0 4-1 0,-3 4 40 15,7 0 21-15,2 7-24 0,6 3-3 16,6 2 15-16,2 2 27 0,6 3 7 15,2-1 15-15,2 4 18 0,9-2 1 16,4 1 2-16,5-2 7 0,5 0-1 16,6-2 4-16,3-1 24 0,5-2-9 15,3-2-46-15,-2-3-52 0,-2-4-61 16,-3-1-29-16,-5-2-61 0,-3 0-130 0,-2-2-120 16,-3-1-160-16,-2-4-431 0,-7 2-532 15</inkml:trace>
  <inkml:trace contextRef="#ctx0" brushRef="#br0" timeOffset="24666.09">6002 3613 848 0,'0'0'1747'0,"0"0"-1229"0,0 0-164 0,0 0 38 16,0 0-34-16,-20-66-61 0,18 64-38 15,1 2-81-15,1 0-172 0,0 0-6 16,0 6-147-16,3 6-74 0,4 7 153 16,6 6 68-16,-1 6 52 0,-1 4 7 15,-4 1-19-15,-1 1-13 0,1-1-14 16,-4-1-11-16,3-1 1 0,-5-3 18 16,-1-1 1-16,0-2-22 0,0-1-3 15,-7-3-77-15,0-2-34 0,3-5-13 16,-2-4-22-16,3-7 3 0,1-3 32 15,2-3 114-15,0 0 107 0,0-6 71 16,0-2-97-16,0-5-60 0,5-3-8 16,1-1 61-16,2-1 3 0,5 0-27 15,3 2-26-15,4 0-22 0,5 2 17 0,2 3 2 16,1 1 1-16,2 4-8 0,4 1-13 16,2 2 11-16,3 3 46 0,0 0-46 15,-4 0 7-15,-5 6 6 0,-8 4-25 16,-7 3-34-16,-10 2 10 0,-5 3 24 0,-2 4 15 15,-12 0 25-15,-6 2-6 0,-8-1-25 16,-5 1-9-16,-1-5-98 0,-1-2-53 16,5-7-19-16,7-3-16 0,4-7-23 15,10 0-84-15,6-8-246 0,3-4-238 16,5 2-458-16</inkml:trace>
  <inkml:trace contextRef="#ctx0" brushRef="#br0" timeOffset="24977.19">6578 3886 711 0,'0'0'746'0,"0"0"-392"0,0 0 16 15,0 0 22-15,0 0-93 16,0 0-116-16,0 0-65 0,0 0-38 16,0 0 6-16,0 0 35 0,0 0 32 0,91-13 1 15,-68 10-21-15,6-2-33 0,3-1-5 16,3-2-26-16,2-1-7 0,-4 0-22 16,-6-1-21-16,-6 2 12 0,-6-1 19 15,-9 2 15-15,-2 1 25 0,-2-2-26 0,-1-1-27 16,-1 0-33-16,0-1 14 0,0 2 13 15,-4 2 27-15,0 3 31 0,-2 2-3 16,-4 1-52-16,-3 0-34 0,-6 6-89 16,0 5-6-16,-5 3 43 0,5 4-10 15,5 3-6-15,5-1 6 0,6 2 10 16,3 0 15-16,13-2-19 0,7-1-28 16,7-3 9-16,7-1 10 0,8-3 9 15,5-1-8-15,8-6-11 0,4-3-82 16,3-2-96-16,2 0-72 0,2 0-182 0,6-6-117 15,-20 1-580-15</inkml:trace>
  <inkml:trace contextRef="#ctx0" brushRef="#br0" timeOffset="25725.29">8136 3730 2433 0,'0'0'733'0,"0"0"-357"0,0 0-41 16,0 0-56-16,0 0-64 0,0 0 1 15,0 0-154-15,0 0-62 0,0 0-145 16,0 0-47-16,-19-4 166 0,22 21 26 16,2 1 28-16,-1 1-6 0,0 1 3 15,-1 1-13-15,0-1 10 0,-3-2-1 16,0 0-21-16,0-2-9 0,0-2-59 0,0-2-10 15,-3-1 16-15,2-6-4 0,-2-2-9 16,3-3 30-16,0 0 45 0,0 0 136 16,-1-7 10-16,-1-4-143 0,-1-4-3 15,2-3 34-15,-1-3-10 0,2 0 32 16,0-1 46-16,0-3-18 0,3 2-23 16,3 1-2-16,4 0-1 0,3 3-36 15,2 1-10-15,2 4 22 0,-1 1 6 16,2 4-16-16,1 4-7 0,-3 2-17 15,1 3-22-15,2 0-21 0,3 8 9 16,-1 4-2-16,1 0 2 0,-2 2 19 16,-3 2 15-16,-2-1 3 0,-5 1-2 0,0-3 1 15,-6-2-2-15,-1 1 0 0,-3-4-3 16,0-1-34-16,0-1-19 0,0-1 4 16,0-4-19-16,0-1 0 0,0 0 34 15,0 0 37-15,0-3 67 0,1-3 65 0,1-2-113 16,-2-3-16-16,1-5 25 15,2-1 9-15,3-1 0 0,4-1 27 0,0 1-21 16,5 1-42-16,2 3-1 16,6 1-12-16,1 3 12 0,1 2 2 0,1 2 1 15,1 2 10-15,-2 4-13 0,-2 0-37 16,-1 10-3-16,-4 3-3 0,-3 4 19 16,-5 2 8-16,-6 2-5 0,-4 1-1 15,0 0-42-15,-6-2-54 0,-4 3-55 16,-3-3-64-16,1-1-183 0,1-1-265 15,4-7-553-15,3 2-481 0</inkml:trace>
  <inkml:trace contextRef="#ctx0" brushRef="#br0" timeOffset="26042.21">8923 3714 859 0,'0'0'1589'0,"0"0"-1067"0,0 0-88 15,0 0-22-15,0 0-45 0,0 0-62 16,-10-68-62-16,7 65-52 0,0 2-45 15,2 1-146-15,-2 0-3 0,0 4-113 16,0 3-46-16,0 3 88 0,0 3 71 16,3 0-16-16,0 1-15 0,3 1-21 15,9-1 12-15,5 2 24 0,3-3 7 16,6-1 12-16,3-3 1 0,3-2 14 16,0-4-2-16,-1-3 21 0,0 0 0 15,-7-4 3-15,-3-2-4 0,-4-1 32 16,-5-1 9-16,-7-2 45 0,-4-2 16 15,-1-2-7-15,-4-3-31 0,-10-1-45 0,-4 2-52 16,-3 2 0-16,-4 1-64 0,-1 2-12 16,-3 5-92-16,5 2-62 0,-1 3-77 15,5 1-173-15,6 0-196 0,5 0-397 16,6 0-395-16</inkml:trace>
  <inkml:trace contextRef="#ctx0" brushRef="#br0" timeOffset="26615.38">9690 3246 2130 0,'0'0'1013'0,"0"0"-584"0,0 0 64 16,0 0-98-16,0 0-102 0,0 0-109 15,0 0-99-15,0 0-85 0,0 0-62 16,0 0-69-16,0 0 5 0,6 18 126 15,-2 5 52-15,2 3-51 0,1 1 2 0,3 3 0 16,-1-1-1-16,2 2-1 16,2-1 14-16,0-1-2 0,4-1 30 0,-2 0-16 15,1-4-11-15,-3-1 2 0,2-3-6 16,-6-4 13-16,1-3-25 0,-5-4-25 16,0-3-27-16,-3-3-3 0,-1-3 13 15,-1 0 42-15,0 0 80 0,0-1 73 16,-3-5 24-16,-7-5-128 0,-4-2-46 15,-6-1-3-15,-5 1-1 0,-5 1-36 16,-2 5-21-16,-4 2 9 0,2 2 13 16,-1 3 8-16,8 0 10 0,4 1 3 0,7 5-31 15,4-1-12-15,5 1-22 0,4 1 6 16,3 0 9-16,0 4-9 0,3-1-18 16,8 1 27-16,2 1 27 0,6 0 25 15,3 0 13-15,5 0 0 0,2-2-25 16,4 1-40-16,3-5-35 0,0-2-6 0,3-3 30 15,-1-1 29-15,-1-4 28 16,-4-3 19-16,-2-1 25 0,-4-2 7 0,-7-1 34 16,-4 3 81-16,-2-4 33 0,-5 2 34 15,-2 0 4-15,-1 2-9 0,-3 1-33 16,-2 3-20-16,-1 2 2 0,0 2-52 16,0 0-106-16,0 0-63 0,0 0-55 15,0 5-43-15,2 1-25 0,-1 3 155 0,3 2-21 16,-1-1-33-16,0 0-50 0,0-1-59 15,0-1-94-15,-1-2-100 0,-1-2-112 16,2-1-188-16,-3-1-529 0,-25-85-301 0</inkml:trace>
  <inkml:trace contextRef="#ctx0" brushRef="#br0" timeOffset="26712.89">10102 3533 300 0,'0'0'1335'0,"0"0"-1101"15,0-80-186-15,7 57-48 0,2 1-263 0,-2 4-212 16,-1 8-541-16</inkml:trace>
  <inkml:trace contextRef="#ctx0" brushRef="#br0" timeOffset="27027.04">10455 3596 460 0,'0'0'1231'16,"0"0"-750"-16,0 0 78 0,0 0-8 15,0 0-56-15,0 0-15 0,0 0-78 16,0 0-95-16,0 0-230 0,0 0-7 15,0 0 9-15,-17-76-3 0,8 50-24 16,-2-2-21-16,1-6-1 0,-1 0-6 16,-1-5 7-16,3-2-29 0,0-2 11 15,6 0-13-15,1 0-19 0,2 4 19 0,0 2 0 16,6 5-2-16,5 5-17 16,0 3-5-16,5 6-25 0,0 4-11 0,4 2 2 15,5 6-12-15,3 0 15 0,7 5-9 16,1 1 33-16,3 2-55 0,0 9-64 15,-2 5-1-15,-4 3-62 0,-4 5-17 16,-10 4-125-16,-10 5-105 0,-9 3-20 16,-16 3-62-16,-8 3-64 0,-10 2-58 15,0-2-148-15</inkml:trace>
  <inkml:trace contextRef="#ctx0" brushRef="#br0" timeOffset="27244.9">10500 3509 13 0,'0'0'577'0,"0"0"-143"0,0 0-47 15,0 0-146-15,0 0-72 0,0 0 39 16,0 0 135-16,0 0 35 0,0 0-143 15,0 0-94-15,65-4-68 0,-42-4-9 16,-3 2 44-16,0 0 32 0,-1 4 15 16,-3-1-3-16,-1 2-11 0,-1 1-21 15,-2 0-48-15,-3 5-69 0,3 2-3 0,-1 4 0 16,-1 2 0-16,2 1 31 0,-1 3-6 16,-1-1-9-16,-2-1-16 0,0-1-44 15,-4-1-21-15,1-4-30 0,-2 0-49 16,0-3-27-16,-2-3-44 0,2-2-72 0,0-1-142 15,3 0-85-15,2-4-80 16,2-6-553-16</inkml:trace>
  <inkml:trace contextRef="#ctx0" brushRef="#br0" timeOffset="27324.82">10929 3440 287 0,'0'0'1383'16,"0"0"-902"-16,28-69-93 0,-20 50-120 16,-3-2-127-16,-1 7-96 0,-1 2-45 15,-3 6-150-15,5 2-230 0,-3 1-696 16</inkml:trace>
  <inkml:trace contextRef="#ctx0" brushRef="#br0" timeOffset="28048.86">11125 3501 931 0,'0'0'736'0,"0"0"-297"0,0 0-9 0,0 0-79 0,0 0-59 15,0 0 39-15,0 0-2 0,0 0-96 16,0 0-96-16,0 0-59 0,85-22-28 15,-65 11-1-15,1 0-21 0,0 1-27 16,-1-2 1-16,-5 2 26 0,-2-2 16 16,-5 1-44-16,-2 0-11 0,-3 1-32 15,-1 1 43-15,-2 3 13 0,0-1-13 16,-8 2-1-16,-6 1-79 0,-5 0-51 16,-4 4 35-16,-3 0 11 0,-4 2 85 15,7 4 39-15,1 4 8 0,5 2-19 16,5 0-28-16,4 3-22 0,5 2-3 15,3 0 13-15,0 2 12 0,6 0 28 16,4 0 9-16,5 1-9 0,0-2-9 0,5-3-4 16,2 1-12-16,5-5 22 0,4 1 6 15,0-6-31-15,1-3 0 0,1-3-52 16,4 0-33-16,-2-9-56 0,0-4-48 16,-1-4 22-16,-1-4-7 0,-2-4 15 15,-4-2-7-15,-3-6-14 0,-2-3-16 16,-5-3 161-16,-2-5 35 0,-4-1 32 0,-5-4 100 15,-3 1 32-15,-3 6 171 0,0 3-37 16,0 11-25-16,-3 7-25 0,-1 8-34 16,-1 6-25-16,2 4-11 0,1 3-49 15,-2 0-129-15,-1 6-52 0,-1 9-111 16,-5 4 108-16,-2 8 30 0,4 5 22 16,0 4 2-16,4 2 1 0,2 0 1 15,3 0 2-15,0-1-3 0,7-4 16 0,0 0 14 16,2-7 26-16,0 2-26 0,1-7-5 15,-2-1-24-15,-2-5 11 0,0-3-9 16,-2-6-2-16,0-2-1 0,-4-3 40 16,0-1 55-16,0 0 21 0,0-4 9 15,-5-2 34-15,-7-6-96 0,-1 0-63 0,-5-4-51 16,-4 2 11-16,0 2-8 0,1 5-1 16,1 1 28-16,4 5 8 15,3 1-8-15,3 0-19 0,2 4-27 0,1 4-6 16,2-1 12-16,3 5 9 0,2 0 33 15,4 3 19-15,9-2 1 0,6 1 42 16,6-1 0-16,6-1-6 0,5-3-36 16,3-3-1-16,0-2 0 0,2-1-92 0,-3-3-46 15,-2 0-78-15,-3 0-119 0,-2 0-171 16,-5-1-194-16,-10-2-514 0,1-4-576 0</inkml:trace>
  <inkml:trace contextRef="#ctx0" brushRef="#br0" timeOffset="30314.96">7594 5652 1383 0,'0'0'1030'0,"0"0"-553"0,0 0-64 15,0 0 16-15,0 0-17 0,0 0-64 16,0 0-22-16,0 0-50 0,0 0-60 16,0 0-67-16,-18-17-73 0,18 20-76 15,0 2-61-15,0 2-54 0,0 5-77 16,0 10 85-16,0 6 107 0,0 7 70 15,0 2-24-15,0 0 0 0,3 1-34 16,1-5-9-16,-1-1 18 0,4-3-18 0,-3-5-3 16,1-2-48-16,-1-5-10 0,0-3-31 15,-2-2-24-15,-1-5-59 0,1-2-71 16,-2-3-89-16,0-2-57 0,0 0 31 16,-2-7 43-16,-4-3-370 0,1-4-388 15,0 3-224-15</inkml:trace>
  <inkml:trace contextRef="#ctx0" brushRef="#br0" timeOffset="30481.09">7554 5801 339 0,'0'0'1346'0,"-14"-71"-759"0,8 39-186 16,-3-5-45-16,4-4-71 0,0 5 175 16,2 7-212-16,2 9-110 0,1 7 108 15,0 8-42-15,0 5-204 0,3 0-37 16,7 6-142-16,8 7 120 0,7 2 46 16,4 5 13-16,2 0 19 0,3 3-7 0,0-1-12 15,1-1-81-15,1-3-44 0,0-1-39 16,3-5-72-16,-3-3-84 0,-3-1-79 15,-1-2-135-15,-2-4-143 0,-11-1-630 16</inkml:trace>
  <inkml:trace contextRef="#ctx0" brushRef="#br0" timeOffset="30658.95">8230 5568 1989 0,'0'0'757'0,"0"0"-315"0,0 0-101 15,0 0-56-15,-91-37-81 0,60 35-35 16,-1 2-47-16,0 0-72 0,0 4-50 15,5 4-26-15,1 4-15 0,4 1 1 16,2 0-35-16,7 4-104 0,2 0-60 16,5 1-59-16,3-3-40 0,3 3-89 0,0-2-28 15,2-3-19-15,6-2-73 16,-2-3-199-16</inkml:trace>
  <inkml:trace contextRef="#ctx0" brushRef="#br0" timeOffset="30854.02">8112 5632 1129 0,'0'0'1232'0,"0"0"-622"0,0 0-106 0,0 0-80 16,27-69-73-16,-24 57-88 0,0 4-53 16,0 4 11-16,-3 3-77 0,0 1-144 15,0 4-98-15,1 8-104 0,2 6 116 16,1 3 85-16,1 7 1 0,1 1 12 16,-3 3 9-16,-1 2-21 0,5-2-97 15,-2 2-42-15,2-1-25 0,5 1-7 16,2-4-68-16,2 2-93 0,5-1-88 15,1-1-142-15,-6-8-218 0,7 8-809 16</inkml:trace>
  <inkml:trace contextRef="#ctx0" brushRef="#br0" timeOffset="31282.1">8595 5998 1387 0,'0'0'1201'15,"0"0"-770"-15,0 0-89 0,0 0-25 16,0 0-34-16,0 0-63 0,0 0-77 0,0 0-56 15,0 0-34-15,0 0-28 0,0 0-25 16,-51-3-56-16,51 8-74 0,0 5 33 16,0 2 94-16,0 2 2 0,0 3 1 15,6 1 2-15,1-1 17 0,3-3-16 16,3-1 16-16,0-1-7 0,3-5-12 16,1-2 16-16,3-2 12 0,2-3 21 0,1-3 1 15,2-4-10-15,-2-3-12 16,-3 2 9-16,-4-5 9 0,-5 1 13 0,1 0 9 15,-5-4-7-15,-1-1-24 0,-2-1-37 16,2 0 0-16,1 2-49 0,-1 1-74 16,0 4-75-16,-2 2-73 0,3 4-141 15,2 0-269-15,-5 4-540 0,2 1-493 0</inkml:trace>
  <inkml:trace contextRef="#ctx0" brushRef="#br0" timeOffset="31622.74">9059 5963 1782 0,'0'0'768'0,"0"0"-234"0,0 0-104 0,0 0-123 16,0 0-131-16,0 0-116 0,0 0-31 0,0 0 2 15,82 21 6-15,-75-7-9 0,0-1-12 16,-4 1 9-16,0 0-3 0,-3-1 6 16,0-3 0-16,0 0 0 0,0-3-28 15,0-2-47-15,0-3-71 0,0-2-12 16,0 0 14-16,0 0 48 0,6-1 68 15,-2-4 69-15,2-3 10 0,1-2-77 16,3-3-2-16,-1-1 95 0,2-1 42 16,1 1 43-16,-1-2 40 0,0 2-63 15,-2 4-59-15,-1 2-13 0,-4 3 1 16,-1 4-40-16,1 1-46 0,-1 0-38 16,2 2-47-16,1 4 20 0,5 4 44 15,-1 0 18-15,4 3 1 0,1 1-81 0,0 1-49 16,1-1-22-16,2 0-42 0,-2 0-59 15,-1-3-85-15,-3-1-73 0,-1 1-138 16,-3-6-222-16,0 1-712 0</inkml:trace>
  <inkml:trace contextRef="#ctx0" brushRef="#br0" timeOffset="32546.2">10220 5724 1944 0,'0'0'977'0,"0"0"-736"15,0 0-94-15,0 0 12 0,0 0 9 16,0 0-80-16,0 0-86 0,0 0-2 16,80-44-1-16,-43 35-11 0,2 0 10 15,-2 4-65-15,-2 4-136 0,-2 1-100 16,-4 0-166-16,-6 5-132 0,-6-2-436 0</inkml:trace>
  <inkml:trace contextRef="#ctx0" brushRef="#br0" timeOffset="32673.95">10419 5875 1023 0,'0'0'1085'0,"0"0"-681"16,0 0-117-16,0 0-49 0,0 0-69 16,0 0-79-16,0 0-52 0,84-6 42 15,-19-9-48-15,21-7-32 0,19-4-61 16,12-3-162-16,10-1-124 0,0 0-227 16,-30 8-251-16</inkml:trace>
  <inkml:trace contextRef="#ctx0" brushRef="#br0" timeOffset="33238.07">12258 5248 2229 0,'0'0'565'0,"0"0"-212"0,0 0-15 0,0 0-32 15,0 0-31-15,0 0-63 0,0 0-97 16,-83 5-69-16,69 2-46 0,0 6-17 16,1 3-24-16,3 2 4 0,-1 2 0 0,5 2 6 15,3 3 18-15,3-2-12 16,0 0 22-16,7-1-37 0,7-1 37 0,5-2 3 15,4-1 13-15,6-4 0 0,4-3-10 16,3-1 12-16,4-8-2 0,-1-2 9 16,-4 0 2-16,-5-4 7 0,-5-4 19 15,-8 0 15-15,-7-3 28 0,-3-2 67 16,-7-3 77-16,0-2-39 0,-6-5-58 16,-5 2-51-16,-3-3-53 0,-2 0-34 15,1 5-2-15,1 2-27 0,5 6-4 16,1 1-51-16,5 4-94 0,1 4-63 15,2 2-94-15,0 0-266 0,0 1-489 0,6 5 302 16,1 1-482-16,9 3 501 0</inkml:trace>
  <inkml:trace contextRef="#ctx0" brushRef="#br0" timeOffset="33413.47">12650 5452 88 0,'0'0'1927'0,"0"0"-1245"0,0 0-85 15,0 0-103-15,0 0-123 0,0 0-54 16,0 0-42-16,0 0-55 0,0 0-70 15,0 0-58-15,0 0-92 0,19-5 0 16,-12-1-80-16,3-1-51 0,2 0-80 16,5-3-26-16,0 3-52 0,6-5-59 15,0-1-97-15,2 1-230 0,-6 0-405 16,14-9-637-16</inkml:trace>
  <inkml:trace contextRef="#ctx0" brushRef="#br0" timeOffset="33748.03">13259 4976 2463 0,'0'0'707'0,"0"0"-277"0,0 0-30 16,0 0-44-16,0 0-68 0,0 0-85 15,0 0-81-15,0 0-119 0,0 0-3 16,0 0-88-16,0 0-32 0,-56-23 46 0,45 41 43 16,2 5 19-16,0 4-9 0,5 5 18 15,3 1-9-15,1 5 9 0,4 2 0 16,9 1 6-16,4-1 16 0,4-1-16 0,5-3-2 15,2-7 14-15,3-3 4 16,0-5-16-16,1-7 15 0,-2-6 10 16,1-2-4-16,-4-5 7 0,-1-1 15 0,-3-4 13 15,-4-3 11-15,-4-4 16 0,-6-1 57 16,-4-3 119-16,-5 0-53 0,0-3-88 16,-9 1-40-16,-5 0-47 0,-2 3-34 15,-5 4-17-15,0 2-47 0,-8 4-27 16,-3 4-9-16,-4 0-118 0,3 9-31 15,3 3-67-15,8 1-168 0,6 2-181 16,5 2-119-16,5-4-368 0,4 3-380 0</inkml:trace>
  <inkml:trace contextRef="#ctx0" brushRef="#br0" timeOffset="34275.11">14068 4941 2868 0,'0'0'614'15,"0"0"-314"-15,0 0-86 0,0 0-23 16,0 0 64-16,0 0-193 0,0 0-62 16,0 0-161-16,0 0 118 0,0 0 43 0,0 0 80 15,16 73-5-15,-3-40-26 0,0-1-12 16,-2 0-18-16,-1-1 15 0,-1-2-19 15,-2-1-15-15,0-4 9 0,-4-4-9 16,-1 1-77-16,-2-6-53 0,0 0-75 16,0-6-96-16,-2-2-164 0,-2-4-236 15,-2-2-501-15,4-2-247 0</inkml:trace>
  <inkml:trace contextRef="#ctx0" brushRef="#br0" timeOffset="34461.98">14092 5044 1213 0,'0'0'718'16,"0"0"-151"-16,0 0-26 0,-37-77-94 15,31 62-74-15,3 3-47 0,2 2-58 16,1 3-52-16,0 2-53 0,0 3-56 16,0 2-86-16,6 0-21 0,4 0-70 15,4 0-16-15,8 0 46 0,7 6 24 0,2 0 16 16,4 5 1-16,0 2-1 0,-2-1-127 16,0 0-52-16,-1 1-63 0,1-2-44 15,0 1-73-15,7-4-139 16,1-2-269-16,-8-2-496 0</inkml:trace>
  <inkml:trace contextRef="#ctx0" brushRef="#br0" timeOffset="34646.47">14793 4875 1702 0,'0'0'765'0,"0"0"-349"0,0 0-105 16,-104-20-50-16,67 20-80 0,-1 0-61 15,2 1-29-15,6 6 13 0,5 1-92 16,5 4-12-16,3 3-50 0,4 1 25 15,3 1-16-15,1 1-113 0,7 0-74 16,2-1-37-16,0-3-126 0,1-1-71 16,10-3 2-16,1-2-73 0,-3-5-204 15</inkml:trace>
  <inkml:trace contextRef="#ctx0" brushRef="#br0" timeOffset="34818.08">14727 4937 1701 0,'0'0'765'0,"0"0"-147"0,0 0-124 16,0 0-56-16,33-73-42 0,-29 65-62 15,-2 3-74-15,0 4-46 0,-2 1-123 16,0 0-91-16,0 0-107 0,0 6-51 16,3 5-49-16,3 4 207 0,1 7 25 15,5 2-25-15,4 5-73 0,4 0-20 16,2 3-51-16,6-1-95 0,4 1-140 16,4 1-142-16,7-2-152 0,-8-10-605 15,24 11-186-15</inkml:trace>
  <inkml:trace contextRef="#ctx0" brushRef="#br0" timeOffset="35444.1">15103 5148 1782 0,'0'0'994'0,"0"0"-628"0,0 0-32 16,0 0-2-16,0 0-42 0,14-67-66 15,-4 57-53-15,5 1-60 0,-1 1-46 0,2 3-22 16,-3 4-14-16,-1 1-29 0,2 0-43 16,-1 9-9-16,4 2 37 0,-4 5 12 15,1 3-11-15,-3 1 14 16,-5 0 13-16,-2 0 2 0,-3-2-13 0,2 0-2 15,-3-4-38-15,0-2-30 0,1 0-25 16,-1-1-31-16,2-4-19 0,-1-1-11 16,2-1-16-16,2-3-47 0,0 0-2 0,3-2 47 15,3 0 60-15,-1-6 45 0,0-3 67 16,2-1 62-16,-1-4 8 0,-2-1 13 16,2-5 79-16,-2 1 0 0,1-1 15 15,-1 1-23-15,-2 4 41 0,0 1 36 16,-4 2 7-16,2 1-10 0,-4 5-57 15,2 2-34-15,-2 3-12 0,-1 1-36 16,0 0-89-16,0 0-75 0,2 8-59 16,-1 1-19-16,6 5 153 0,-1 3 12 15,3 1-9-15,2 0 12 0,2 0-15 0,0-2-64 16,5 1-34-16,0-4-49 0,1-1-75 16,1-4-126-16,0 2-96 0,-1-4-109 15,-5-4-482-15,5 1-499 0</inkml:trace>
  <inkml:trace contextRef="#ctx0" brushRef="#br0" timeOffset="35622.18">15831 5132 1785 0,'0'0'1446'15,"0"0"-916"-15,0 0-3 0,0 0-85 16,0 0-190-16,0 0-130 0,0 0-122 16,0 0 0-16,0 0-104 0,0 0 76 15,0 0 28-15,13 47 22 0,-6-27-22 16,0-1 0-16,0 0-141 0,2 3-77 15,4-3-79-15,-2 3-154 0,7-2-186 16,-7-6-543-16,12 4-856 0</inkml:trace>
  <inkml:trace contextRef="#ctx0" brushRef="#br0" timeOffset="36112.98">17090 4855 1828 0,'0'0'1337'0,"0"0"-873"16,0 0-13-16,0 0-43 0,0 0-211 15,0 0-123-15,0 0-74 0,0 0-29 16,0 0 29-16,0 0 62 0,-18 64-13 16,18-37-49-16,3 5-2 0,3 2 2 15,-3 2 2-15,0 0 25 0,0-1-14 0,-1-3-13 16,-2 0-120-16,0-4-96 0,-8 1-78 15,-3-3-158-15,-1-2-247 0,1-7-734 16</inkml:trace>
  <inkml:trace contextRef="#ctx0" brushRef="#br0" timeOffset="36257.41">16910 5278 1714 0,'0'0'1144'16,"0"0"-750"-16,0 0-110 0,0 0-142 15,42-68-142-15,1 46 0 0,12 3-29 16,12-3 10-16,9 4 4 0,7 3-8 15,1 3 8-15,-2 4-14 0,-2 5-196 16,0 3-201-16,-2 0-158 0,-21 0-622 16</inkml:trace>
  <inkml:trace contextRef="#ctx0" brushRef="#br0" timeOffset="36673.33">18180 4886 2533 0,'0'0'639'0,"0"0"-203"0,0 0-26 16,0 0-100-16,-86-5-146 0,68 12-69 15,-1 4-57-15,3 1-20 0,-1 4-6 16,5-2-11-16,0 2-1 0,4-2-12 16,4 3-13-16,4-2-21 0,0 3-3 15,7-1 18-15,9 1 31 0,4-1 2 16,8-2-1-16,7-1 13 0,4-2 14 16,5-5-25-16,3-3 19 0,-2-2 6 15,0-2-7-15,-8-4 1 0,-7-4 2 16,-7-3 35-16,-10 0 45 0,-7-3 92 15,-6-4 6-15,0-1-32 0,-6-5-52 16,-7 0-57-16,-5 2-58 0,-2 2-3 0,1 2-39 16,0 2-25-16,3 4-85 0,3 5-107 15,6 3-81-15,4 2-180 0,3 2-430 16,0 0-313-16,3 6-309 0</inkml:trace>
  <inkml:trace contextRef="#ctx0" brushRef="#br0" timeOffset="36830.85">18773 5097 706 0,'0'0'1387'0,"0"0"-590"16,0 0-123-16,0 0-179 0,0 0-186 15,0 0-127-15,0 0-89 0,0 0-58 16,0 0-35-16,0 0-49 0,0 0-121 16,10-48-88-16,-10 38-94 0,0 0-103 15,0-2-247-15,0 3-440 0,3-6-408 0,-16 119 1550 16</inkml:trace>
  <inkml:trace contextRef="#ctx0" brushRef="#br0" timeOffset="37198.81">19037 4582 2640 0,'0'0'734'16,"0"0"-199"-16,0 0-44 0,0 0-179 15,0 0-159-15,0 0-85 0,0 0-68 16,0 0-63-16,0 0-50 0,0 0 2 15,0 0 111-15,-16 40 52 0,16-18-27 16,0 2-7-16,5 1-8 0,5 0-7 16,5 1-3-16,4 0 24 0,4-3 4 15,5-1-28-15,0-4-63 0,4-2-45 16,1-5-34-16,1-2-57 0,0-4-57 16,1-4-34-16,-3-1 75 0,-4-1 69 0,0-8 51 15,-5 0 95-15,-6-4 19 0,-1 2 25 16,-6-1 131-16,-3 1 103 0,-3 1 71 15,-2 3-26-15,-1 4-33 16,-1 0-36-16,0 3-61 0,0 0-75 0,0 0-118 16,0 3-39-16,0 4-80 0,0 4-17 0,2 2 136 15,2 6 21-15,2 3-21 0,1 3-52 16,7 0-82-16,4 0-57 0,6-2-43 16,10 0-99-16,7-3-108 0,2-4-106 15,-6-4-268-15,16 0-892 0</inkml:trace>
  <inkml:trace contextRef="#ctx0" brushRef="#br0" timeOffset="37552.11">20183 4606 1804 0,'0'0'751'16,"0"0"-230"-16,0 0-87 0,0 0-36 16,0 0-50-16,0 0-38 0,0 0-67 15,0 0-10-15,0 0-29 0,0 0-61 16,-38-24-103-16,38 28-40 0,-1 3-76 15,0 6-86-15,1 8 156 0,0 9 6 16,0 4 40-16,0 6 6 0,5 2-25 0,3 0-3 16,1-2 0-16,3-2-18 0,2-1-45 15,0-4-56-15,0-5-51 0,-1-1-87 16,-4-6-122-16,-2-3-205 0,-3-5-183 16,-3-4-574-16,-2-2-469 0</inkml:trace>
  <inkml:trace contextRef="#ctx0" brushRef="#br0" timeOffset="37756.11">20153 4718 372 0,'0'0'2144'15,"0"0"-1649"-15,-5-73-146 0,5 52 22 16,0 3-89-16,2 5-59 0,1 7 1 16,0 4-79-16,4 2-145 0,1 1-74 15,9 8 21-15,8 2 43 0,4 4 10 0,7 3 16 16,3-2-4-16,1 1-12 0,-1 0-53 15,1 0-117-15,-1-3-62 0,0-2-67 16,-5-1-129-16,0-4-301 0,-9-1-615 16</inkml:trace>
  <inkml:trace contextRef="#ctx0" brushRef="#br0" timeOffset="37928.25">20852 4569 1683 0,'0'0'753'16,"0"0"-283"-16,0 0-105 0,-82-35-129 15,47 32-103-15,-3 3-70 0,-1 0-28 16,2 5-35-16,0 5-6 0,4 4 4 0,1 1-21 16,6 1-30-16,7 2-115 0,3-3-42 15,10 1-85-15,4-3-117 0,2 0-44 16,0-3 24-16,8-1-105 0,1-4-436 16</inkml:trace>
  <inkml:trace contextRef="#ctx0" brushRef="#br0" timeOffset="38092.87">20697 4646 258 0,'0'0'1501'0,"0"0"-813"16,0 0-96-16,0 0-123 0,49-72-37 0,-43 61-47 16,-2 4-91-16,-4 3-72 0,0 4-112 15,0 0-110-15,0 7-116 0,0 7-109 16,3 4 213-16,-3 9 12 0,2 3 15 16,-1 4-15-16,-1 1-77 0,0 0-72 15,2-1-65-15,2 1-85 0,2-1-140 16,2-3-191-16,0-7-428 0,9 7-689 0</inkml:trace>
  <inkml:trace contextRef="#ctx0" brushRef="#br0" timeOffset="38524.81">21097 4833 2797 0,'0'0'608'0,"0"0"-237"0,0 0-31 16,0 0-91-16,0 0-27 0,31-72-52 0,-18 67-75 16,5 1-70-16,0 2-22 0,0 2-3 15,0 0-19-15,0 9-15 0,-3-1 1 16,-4 5-7-16,-2 3 12 0,-3 2 13 16,-6-1 2-16,0 1 12 0,0 0-32 0,-4 0-20 15,-6-2-30-15,1 1-35 16,-2 0-25-16,-1-3-19 0,2-3-45 0,1 0-93 15,3-5-31-15,3-2-47 0,3-3 1 16,0-1 170-16,3-1 207 0,5-5 143 16,1-3-50-16,-1-4 56 0,2-3 50 15,0-2 112-15,-4-1 17 0,2-1 23 16,0-1-53-16,-2 1-49 0,1 4-36 16,0 3-32-16,-1 1-24 0,1 3-35 15,0 4-49-15,-4 0-43 0,0 4-26 0,0 1-4 16,3 0-64-16,2 5-1 0,1 4 32 15,4 2 18-15,4 3 13 0,-1 3-14 16,4 0-97-16,0 2-25 16,-1-1-10-16,4 1-43 0,-1-2-80 0,-5-1-125 15,2-2-134-15,-7-4-284 0,0 1-870 0</inkml:trace>
  <inkml:trace contextRef="#ctx0" brushRef="#br0" timeOffset="38857.39">21682 4768 2692 0,'0'0'708'0,"0"0"-328"15,0 0-40-15,0 0-91 0,0 0-54 16,0 0-16-16,0 0-35 0,0 0-111 0,0 0-33 16,83-51-48-16,-71 59-5 15,1 2 10-15,-2 2 16 0,-3 1 2 0,-3-2 7 16,-2 3 5-16,-3 2 13 0,0-1 1 15,-6 2-1-15,-4 2-6 0,-1 2-12 16,-2-2 17-16,1-1-1 0,2-1-1 16,5-5-19-16,2-5-3 0,3-1 4 15,0-5 5-15,0-1 16 0,8 0 25 0,9 0 40 16,9-1 67-16,9-5-46 0,10-3-49 16,7 0-10-16,2-1-24 0,-1 2-3 15,-3-1-16-15,-4 4-122 0,-9 1-68 16,-7 3-57-16,-4 1-110 0,-7 0-116 15,-5 0-221-15,-3 1-406 0,0 2-528 16</inkml:trace>
  <inkml:trace contextRef="#ctx0" brushRef="#br0" timeOffset="68967.2">10830 7321 1121 0,'0'0'567'0,"0"0"-187"0,0 0-21 16,0 0-43-16,0 0-55 0,0 0-76 15,0 0-6-15,0 0-42 0,0 0-7 16,23 4 12-16,-7-4-142 0,0 0-298 16,-1 0 295-16,-4 2 3 0,0-2 61 15,-1 0-40-15,7-3-20 0,2-3 61 16,6-1 4-16,0 0-18 0,4-2-14 16,2 2-8-16,-3-1-24 0,-6 3-2 15,-2 0-20-15,-8 3-189 0,-1 2-77 16,-5 0-169-16,-3 0-94 0,-3 7-184 15,0-1-519-15</inkml:trace>
  <inkml:trace contextRef="#ctx0" brushRef="#br0" timeOffset="69150">10795 7578 1327 0,'0'0'702'0,"0"0"-310"16,0 0-118-16,0 0-71 0,0 0-20 15,0 0 79-15,0 0 46 0,0 0-50 16,0 0-103-16,0 0-59 0,91 3-52 15,-35-17-22-15,3-1-21 0,3-2-1 16,-3 0-13-16,-1 2-105 0,0-2-109 16,-1 0-57-16,-1 2-152 0,-4-2-172 15,-11 4-706-15</inkml:trace>
  <inkml:trace contextRef="#ctx0" brushRef="#br0" timeOffset="69724.98">12437 7185 2304 0,'0'0'735'15,"0"0"-295"-15,0 0-26 0,0 0-47 16,0 0-88-16,0 0-66 0,0 0-45 0,0 0-36 16,0 0-53-16,0 0-42 15,-42-1-13-15,30 6-2 0,1 2-22 0,-1 4-1 16,4 2-24-16,-1 2 10 0,2 2 12 16,0 2-12-16,5 2-1 0,1-2 13 15,1 0-9-15,0 0 10 0,6 1-13 16,6-4-22-16,2 0-42 0,4-2-19 15,4-2 18-15,1-3 53 0,7-4 27 16,0-4 43-16,4-1 3 0,-3-3 24 16,-5-4 9-16,-3-4-5 0,-4 1-16 0,-9-4 6 15,-3-1 30-15,-2-6-9 16,-5-4-12-16,0 0-21 0,-2-3-25 0,-4 2-3 16,-4 3-12-16,-4 2-12 0,2 4-60 15,-6 2-44-15,-1 6-57 0,-4 2-55 16,-3 5-112-16,0 2-192 0,2 2-246 15,6 4-313-15,5 5-522 0</inkml:trace>
  <inkml:trace contextRef="#ctx0" brushRef="#br0" timeOffset="69912.86">12814 7348 1395 0,'0'0'702'0,"0"0"-178"0,0 0 25 15,0 0-106-15,0 0-84 0,0 0-27 0,0 0-72 16,0 0-54-16,0 0-37 0,0 0-44 15,0 0-48-15,9 5-41 0,-9-5-12 16,0 0-24-16,2-1-76 0,-1-4-77 16,4-2-113-16,3-3-87 0,2-2-154 15,6-2-265-15,-3 3-464 0,14-14-602 0</inkml:trace>
  <inkml:trace contextRef="#ctx0" brushRef="#br0" timeOffset="70247.06">13316 6825 1709 0,'0'0'1073'0,"0"0"-563"16,0 0-66-16,0 0-7 0,0 0-89 15,0 0-108-15,0 0-108 0,0 0-83 0,0 0-49 16,0 0-61-16,-22 10 61 0,12 9 0 16,-3 5 39-16,1 6 4 0,-2 2-24 15,4 3 5-15,3 0-23 0,3 1-1 16,4-1-2-16,1-2-35 0,13 0 16 15,1-2 12-15,9 0 9 0,2-2 0 16,2-4-6-16,2-3-31 0,-1-5 19 16,-2-6-1-16,-1-2 19 0,-4-4 15 15,-4-4 21-15,-5-1 32 0,-1-3 11 16,-6-4 19-16,-3 0 11 0,-3-5 10 16,0-1 12-16,-8-2-31 0,-6 1-40 15,-5-3-57-15,-5 4-3 0,-7 1-51 16,-5 5-64-16,-1 2-62 0,2 5-36 0,7 0-90 15,6 6-129-15,9 3-150 0,7 1-203 16,6 3 53-16,2-4-547 0</inkml:trace>
  <inkml:trace contextRef="#ctx0" brushRef="#br0" timeOffset="70552.8">13862 7042 1284 0,'0'0'1167'0,"0"0"-687"0,0 0 12 16,0 0-43-16,0 0-69 0,0 0-73 15,0 0-55-15,0 0-50 0,0 0-83 16,0 0-100-16,0 0-19 0,1-9-80 15,17 16-5-15,2 5 85 0,7 5 36 16,1 1 26-16,-1 1-62 0,0 2-3 0,-4-1-31 16,-2 0 0-16,-3-2-2 0,1-1-41 15,-4-4-67-15,-4 1-87 0,-1-2-95 16,-4-3-111-16,-5-1-221 0,-1-4-31 16,0-3-614-16</inkml:trace>
  <inkml:trace contextRef="#ctx0" brushRef="#br0" timeOffset="70723.84">14087 7064 1494 0,'0'0'1037'0,"0"0"-574"16,0 0 10-16,0 0-56 0,0 0-125 15,0 0-99-15,0 0-94 0,0 0-65 16,0 0-9-16,0 0-1 0,-98 57-22 16,72-32-2-16,4 1-31 0,2-1-84 15,2 4-37-15,4-3-86 0,3 1-137 16,2-2-217-16,2 0-98 0,4-7-743 15</inkml:trace>
  <inkml:trace contextRef="#ctx0" brushRef="#br0" timeOffset="71373.92">14322 6793 893 0,'0'0'1574'0,"0"0"-1030"15,0 0-113-15,0 0-16 16,0 0-29-16,0 0-30 0,0 0-92 0,0 0-92 16,0 0-75-16,0 0-45 0,0 0-37 15,11-29-15-15,-11 29-12 0,2 1-12 16,0 5 6-16,1 6 18 0,0 4 10 15,2 2 11-15,-2 2-6 0,-2 4 1 0,-1 3 5 16,0-2-9-16,0 2 12 0,0 0-2 16,0-1-4-16,-1-1 3 0,-1 3-18 15,-1-3-3-15,3 0-2 0,0-2-16 16,0-4 0-16,0-1-10 0,3-2 1 16,4-3-4-16,5-2-2 0,-1-2-22 15,4-3-15-15,2-2 3 0,3-4 8 16,2 0 1-16,5-1-15 0,-1-6-38 15,0-5-56-15,-2-2-84 0,-2 0-125 16,-3-4-105-16,-6 1-150 0,-3 4-355 16,-4-1-454-16</inkml:trace>
  <inkml:trace contextRef="#ctx0" brushRef="#br0" timeOffset="71595.84">14590 7042 121 0,'0'0'1881'15,"0"0"-1163"-15,0 0-90 0,0 0-96 0,0 0-122 16,0 0-113-16,0 0-84 0,0 0-60 15,0 0-64-15,0 0-52 0,-9 3-22 16,9 2-15-16,0 4 49 0,3 3 2 16,-2 5-11-16,1 0-19 0,-1-1-5 15,2 4-4-15,0-1 0 0,-2-1-11 16,2 3-1-16,0-3-28 0,0 1-14 16,0-2-31-16,2-2-46 0,0-1-53 15,2-2-52-15,-1-2-104 0,0-2-123 16,1-3-183-16,2-4-15 0,-5-1-486 15</inkml:trace>
  <inkml:trace contextRef="#ctx0" brushRef="#br0" timeOffset="71881.16">14857 6910 2267 0,'0'0'995'0,"0"0"-532"0,0 0 31 16,0 0-82-16,0 0-130 0,0 0-126 15,0 0-79-15,0 0-48 0,0 0-29 16,0 0 0-16,0 0 24 0,74 14 10 16,-38 0 12-16,6 4 42 0,-2 1-9 15,1 4-55-15,-4-1-9 0,-3 1 10 16,-3 0-23-16,-5 1-2 0,-4-1-13 16,-6 0-5-16,-5-4 3 0,-4 0-34 15,-4-1-33-15,-3-1-9 0,-1 0 6 16,-9-3-1-16,-5-1-5 0,-1-3-56 15,-5-1-53-15,-4-2-106 0,-2-5-101 16,-2-2-163-16,-1 0-116 0,8 0-448 16,-10-13-334-16</inkml:trace>
  <inkml:trace contextRef="#ctx0" brushRef="#br0" timeOffset="72032.55">14944 7057 1578 0,'0'0'701'0,"0"0"-206"0,0 0-56 0,0 0-67 15,0 0-129-15,34-68-86 0,-10 51-68 16,11-1-42-16,9 0 62 0,5-1 18 15,6 2-52-15,0 1-75 0,-6 0-3 16,-5 6-25-16,-9 2-22 0,-8 5-118 16,-9 2-70-16,-5 1-150 0,-8 0-167 15,-2 3-28-15,-3 2-432 0,-3 1-354 0</inkml:trace>
  <inkml:trace contextRef="#ctx0" brushRef="#br0" timeOffset="72493.05">12254 6760 1588 0,'0'0'711'0,"0"0"-317"16,0 0-28-16,-97 15-53 0,67 6-71 0,-5 7-12 15,-2 8-82-15,-2 7-50 0,4 4 8 16,1 1-7-16,5 2 35 0,6 1-29 16,8-3-77-16,8 1-25 0,7 2 22 15,4 1-10-15,11 2 7 0,6 0 5 16,5 0 4-16,3-2-9 16,4-2-4-16,6-3-3 0,8-5-12 0,13-5-3 15,18-6-34-15,17-9-74 0,23-9 18 0,16-8-46 16,18-5-38-16,8-13 23 0,8-7-151 15,-1-7-132-15,0-5-201 0,-44 7-158 16,47-18-940-16</inkml:trace>
  <inkml:trace contextRef="#ctx0" brushRef="#br0" timeOffset="72928.03">15496 6455 1916 0,'0'0'677'0,"0"0"-211"0,0 0-111 16,0 0-159-16,0 0-126 0,0 0-67 0,0 0 32 16,0 0 72-16,0 0 69 0,113 88-3 15,-70-54-30-15,7 4-19 0,-2 7 28 16,-2-1-26-16,-7 3-15 0,-6 2-78 15,-10-2 19-15,-11 1 19 0,-11 2 14 16,-7 2-39-16,-18 1 6 0,-14 2-34 16,-11-1-18-16,-11 1-82 0,-8-5-68 15,-1-1-71-15,3-5-78 0,4-6-104 16,10-8-123-16,10-4-161 0,15-9-375 16,4-8-580-16</inkml:trace>
  <inkml:trace contextRef="#ctx0" brushRef="#br0" timeOffset="73446.92">16588 6631 676 0,'0'0'1971'16,"0"0"-1368"-16,0 0-187 0,0 0 16 15,0 0-71-15,0 0-124 0,0 0-98 16,0 0-84-16,0 0-55 0,0 0-25 0,9-2 25 15,-1 21 49-15,0 5-3 0,4 5 9 16,-1 3-12-16,2 4-15 0,-1-1-13 16,-1 1 9-16,-1-3 4 0,0 2-25 15,-4-3-3-15,-4 0-19 0,-2-4-20 16,0 1-74-16,-2-4-68 0,-5-1-78 16,-2-1-141-16,1-4-208 0,2-3-379 15,-1-6-518-15</inkml:trace>
  <inkml:trace contextRef="#ctx0" brushRef="#br0" timeOffset="73586.1">16548 7048 840 0,'0'0'1348'0,"0"0"-925"15,0 0-98-15,0 0-103 0,0 0-107 0,54-70-96 16,-14 49-19-16,16 0-16 0,9-1-109 16,11 3 16-16,2 1-19 0,1 2-97 15,-2 4-150-15,-21 4-372 0,23-1-743 16</inkml:trace>
  <inkml:trace contextRef="#ctx0" brushRef="#br0" timeOffset="73944.14">17666 6479 414 0,'0'0'2000'0,"0"0"-1436"16,0 0-190-16,-83-10-25 0,56 10-88 16,-4 0-94-16,0 2-42 0,-4 8-26 15,0 6-27-15,1 4-1 0,2 4-3 16,5 6 18-16,5 2 28 0,4 4-13 0,5 3-36 15,4 0-44-15,4 4-21 16,4-2-9-16,1 1 9 0,7-1 0 0,6-3-13 16,10 1-6-16,2-3 19 15,6-3 28-15,1 1-28 0,6-3-82 0,-1-5-38 16,3-1-55-16,-2-4-26 0,-2-3-128 16,-1-4-131-16,-1-5-133 0,-2-6-81 15,-8-1-706-15</inkml:trace>
  <inkml:trace contextRef="#ctx0" brushRef="#br0" timeOffset="74320.83">17799 6757 2214 0,'0'0'716'0,"0"0"-265"0,0 0-36 16,0 0-35-16,0 0-91 0,0 0-91 15,0 0-97-15,0 0-68 0,0 0-33 16,0 0-31-16,-79 6-3 0,69 9 22 16,-2 3 0-16,4 1-13 0,2 2-9 15,5-3 6-15,1 1 1 0,0 0 8 16,5-1 19-16,7 0 9 0,2-1 7 16,3-1-16-16,2-3-1 0,4-1-86 15,-1-4 35-15,1-3 52 0,-3-1 23 16,0-4 41-16,-2 0 26 0,-3-6 24 15,-1-5 21-15,-5-3-1 0,-1-5-18 16,-4-6-45-16,-2-1-20 0,-2-4-14 16,0-1-7-16,-6 4-30 0,-2 3-42 0,-1 5 42 15,1 5 0-15,-2 3 0 0,0 3-144 16,0 3-60-16,-2 2-69 0,-2 3-136 16,2 0-188-16,2 5-214 0,3 0-371 15,7 5-481-15</inkml:trace>
  <inkml:trace contextRef="#ctx0" brushRef="#br0" timeOffset="74492.06">18188 6932 1642 0,'0'0'708'16,"0"0"-32"-16,0 0-105 0,0 0-165 16,0 0-96-16,0 0-75 0,0 0-120 15,0 0-79-15,0 0-36 0,0 0 0 0,0 0-67 16,10-20-112-16,-7 11-98 15,3 1-88-15,0-2-135 0,4-2-222 0,-4 3-737 16,-47 77 329-16</inkml:trace>
  <inkml:trace contextRef="#ctx0" brushRef="#br0" timeOffset="74766.25">18557 6406 764 0,'0'0'1849'0,"0"0"-1248"0,0 0-112 16,0 0-51-16,0 0-183 0,0 0-125 16,0 0-121-16,0 0-9 0,0 0-90 15,0 0 75-15,-4 23 15 0,3-1 62 16,-1 1 24-16,2 2-9 0,0-1-43 16,0-1-31-16,6-1 19 0,1-1-7 15,2 1-12-15,2-2-1 0,4-1 11 0,2 1-10 16,3-1 10-16,3-1-13 0,1-3-293 15,1-2 213-15,3-2 80 16,-4-5-209-16,-1-2-92 0,-5-4-104 0,-3 0-54 16,-3-6-57-16,-4-5-239 0,-3 5-620 15</inkml:trace>
  <inkml:trace contextRef="#ctx0" brushRef="#br0" timeOffset="74932.12">18843 6618 1624 0,'0'0'688'15,"0"0"-188"-15,0 0-22 0,0 0-129 16,0 0-106-16,0 0-60 0,0 0-121 15,0 0-59-15,0 0 38 0,0 0 49 16,0 0-9-16,21 66-22 0,-14-46-28 16,-1 3-16-16,0-2 13 0,1 0-28 0,0-1-34 15,1 1-53-15,-3-2-65 16,3 2-105-16,-2-3-150 0,0-1-238 0,-3-6-348 16,5 1-694-16</inkml:trace>
  <inkml:trace contextRef="#ctx0" brushRef="#br0" timeOffset="75263.07">19279 6450 1243 0,'0'0'1431'0,"0"0"-914"0,0 0-113 16,0 0 11-16,0 0-40 0,0 0-130 15,0 0-76-15,0 0-151 0,0 0-18 16,0 0-120-16,0 0 114 0,-7 7 6 16,22 10 86-16,2 4-3 0,0-1-40 15,0 0-18-15,-1-1-4 0,0 0 7 16,0-1-28-16,1 0-37 0,3-1-49 0,-2 0-12 15,0-2-44-15,1-1-77 16,0-1-125-16,-3-2-157 0,-5-4-189 0,-5-3-439 16,0-4-602-16</inkml:trace>
  <inkml:trace contextRef="#ctx0" brushRef="#br0" timeOffset="75433.05">19544 6546 942 0,'0'0'1622'0,"0"0"-1002"0,0 0-105 16,0 0-62-16,0 0-173 0,0 0-98 15,0 0-52-15,0 0-100 0,0 0-30 16,0 0 0-16,0 0 0 0,-82 49-3 16,61-24-9-16,3 2 12 0,1 1-92 15,5 1 5-15,0 1-30 0,4 0-119 16,1-2-112-16,1-2-165 0,3-1-112 16,-1-7-422-16,2 6-348 0</inkml:trace>
  <inkml:trace contextRef="#ctx0" brushRef="#br0" timeOffset="76230.86">19943 6438 957 0,'0'0'1151'16,"0"0"-724"-16,0 0-18 0,0 0 29 15,0 0-55-15,0 0-83 0,0 0-94 16,0 0-67-16,11-70-30 0,6 56-29 16,3 2-3-16,2 0 3 0,2 3-6 0,-2 2-16 15,3 5-46-15,0 2-12 0,1 0-43 16,0 1-6-16,1 8 9 0,-6 1 3 16,-3 2-27-16,-6 1-26 0,-3 1-24 15,-5 0-4-15,-4 0 28 0,-4 2 9 16,-8 2 6-16,-8-1 24 0,0 2-40 15,-5-1-72-15,1 1-49 0,0-1-77 16,2-1 1-16,5-4 89 0,3-3 109 0,3-2 61 16,5-3 29-16,3-3 29 0,0 0 167 15,3-2 89-15,0 0 14 0,0 0-36 16,0 0-30-16,0 0-39 0,0 0-26 16,3 0-37-16,3 0-39 0,8-2-8 15,2-1-60-15,10-1-21 0,5 2 8 16,0 0-11-16,0 2-18 0,-6 0 18 15,-5 5 34-15,-6 3 7 0,-6 1-41 16,-2 3-31-16,0 0 10 0,-6 4 18 0,0 1 3 16,-9-1-13-16,-5 2 13 0,-6 2 77 15,-5-2-37-15,-1-3-28 16,-4 1-12-16,2-6 0 0,-2-1-2 0,4-4-1 16,2-4-25-16,-1-1-11 0,3-1-23 15,-1-5-21-15,3-5-50 0,4-4-75 16,2-3-58-16,8-4-30 0,5-2-158 0,2-5-198 15,7 7-427-15,20-5-305 0</inkml:trace>
  <inkml:trace contextRef="#ctx0" brushRef="#br0" timeOffset="76540.13">20366 6518 740 0,'0'0'583'0,"0"0"-101"16,0 0-86-16,0 0-28 0,0 0-45 15,0 0-35-15,0 0-78 0,0 0-79 0,0 0-52 16,0 0 51-16,0 0-11 0,20 28-21 15,-16-17-20-15,2-1-17 0,3 1-33 16,-1 0-13-16,4 0-2 0,4-3 15 16,1-1 56-16,3 0 25 0,3-3-10 15,1-3-16-15,2-1-6 0,-2 0 4 16,-3-2-5-16,-3-6-5 0,-4-1 27 16,-4 0 64-16,-7-5 51 0,-1-1-55 15,-2-3-52-15,-5-5-106 0,-6 3-121 0,-4-1 121 16,-1 3 212-16,-1 4-158 0,1 4-54 15,1 3-40-15,0 5-23 0,-1 2-52 16,2 0-49-16,0 2-31 0,3 5-47 16,1 3-59-16,3-2-96 0,7 2-112 15,0 2-108-15,3-3 83 0,8-1-55 0,-2-4-478 16</inkml:trace>
  <inkml:trace contextRef="#ctx0" brushRef="#br0" timeOffset="76777.02">20857 6294 316 0,'0'0'2584'0,"0"0"-1793"0,0 0-242 0,0 0-131 16,0 0-157-16,0 0-120 0,0 0-86 16,0 0-31-16,81-4 25 0,-51 20 12 15,5 2-6-15,-3 5-3 0,-2 2-34 16,-4 4-6-16,-7-1 3 0,-2 3-13 0,-7-3-2 15,-3 2-2-15,-6-2-10 16,-1-1-12-16,-12 3-31 0,-6-1-42 0,-8 1-47 16,-8 1-88-16,-6 0-135 15,-2-3-211-15,-2-2-461 0,12-8-250 0</inkml:trace>
  <inkml:trace contextRef="#ctx0" brushRef="#br0" timeOffset="78278">10844 8715 1850 0,'0'0'629'0,"0"0"-252"0,0 0-12 16,0 0-78-16,0 0-91 0,0 0-79 15,0 0-54-15,0 0-63 0,0 0 6 16,-6 5-6-16,29-6 88 0,11-4 1 15,13-3-14-15,17-3-38 0,9-3-34 16,7-2-3-16,0 3-54 0,-5 1-63 16,-11 5-103-16,-10 2-144 0,-18 3-157 15,-11 2-159-15,-18 4-828 0</inkml:trace>
  <inkml:trace contextRef="#ctx0" brushRef="#br0" timeOffset="78430.27">11117 8934 3 0,'0'0'1814'0,"0"0"-1321"0,0 0-202 0,0 0-59 16,0 0-94-16,0 0-39 0,0 0-13 16,0 0 17-16,0 0-97 0,0 0-6 15,70-12-32-15,-11-4-141 0,8-2-3 16,9-2-33-16,2-1-88 0,7 1-196 16,-22 3-593-16</inkml:trace>
  <inkml:trace contextRef="#ctx0" brushRef="#br0" timeOffset="82240.93">12955 8530 252 0,'0'0'307'16,"0"0"-73"-16,0 0-48 0,0 0-7 15,0 0 10-15,0 0 33 0,0 0 12 0,0 0-4 16,-82 1 4-16,72-1 5 0,0-5 22 15,2 0 35-15,2-2 7 0,3 0 24 16,1-3-54-16,2-1-78 0,0-1-45 16,6-1-17-16,7-1-34 0,4-1-31 15,6 0-22-15,5 2 13 0,-1 1 5 0,5 3-18 16,2 5-46-16,1 4-15 16,-2 0-31-16,0 8 0 0,-4 5 9 0,-3 5 16 15,-8 1-13-15,-3 4 15 0,-9 3-6 16,-4 2 25-16,-2 2 32 0,-9 5 8 15,-11 1-6-15,-5 2-3 0,-8-1-19 16,0 2-12-16,-2-3-2 0,2-5-19 16,6-5 18-16,4-3 3 0,5-7 0 15,7-6 40-15,5-2 3 0,3-6-10 16,3-1 1-16,0-1-6 0,0 0-7 16,2 0-19-16,7 0 20 0,9-5-22 15,15-3-16-15,12-5 13 0,14-5-49 16,10-5-43-16,0-1-102 0,-1 0-119 15,-3-2-171-15,-6 2-155 0,-14 6-336 16,10-11-738-16</inkml:trace>
  <inkml:trace contextRef="#ctx0" brushRef="#br0" timeOffset="82581.85">13515 8455 2393 0,'0'0'734'16,"0"0"-225"-16,0 0-33 0,0 0-106 15,0 0-127-15,0 0-92 0,0 0-81 16,0 0-70-16,0 0-70 0,0 0 33 16,92-26 24-16,-43 20 1 0,6 0 9 15,2-1-9-15,-5 1 11 0,-6 1-36 16,-8-1-49-16,-8 1-16 0,-13 3 40 16,-6-1 17-16,-7 3 45 0,-2-1 49 0,0 1 13 15,-2 0-6-15,0 0 48 0,0 0 28 16,0 0 0-16,0 0-7 0,0 0-15 15,0 0-22-15,0 0-15 0,0 0-24 16,0 1-25-16,0 4-24 0,0 3-15 0,-4 6 4 16,0 4 11-16,1 4 12 0,1 5-11 15,2 0 0-15,0 2-1 16,5 1-2-16,3-1-13 0,-1-3-16 0,1 1-75 16,-1-5-83-16,-4 0-89 0,-2-1-163 15,-1-2-261-15,0-3-354 0,-6-5-356 16</inkml:trace>
  <inkml:trace contextRef="#ctx0" brushRef="#br0" timeOffset="82732.53">13761 8725 2265 0,'0'0'1159'0,"0"0"-553"0,0 0-61 16,0 0-142-16,0 0-199 0,0 0-131 16,46-72-73-16,-4 53-23 0,12-2 11 15,9 1 9-15,7 2-43 0,1 0-49 0,0 4-21 16,-2 1-135-16,-3 3-167 0,-3 0-365 15,-16 6-337-15,23-6-979 0</inkml:trace>
  <inkml:trace contextRef="#ctx0" brushRef="#br0" timeOffset="83349.23">15609 8067 2662 0,'0'0'1143'0,"0"0"-595"0,0 0-88 0,0 0-154 16,0 0-102-16,0 0-55 0,0 0-40 16,0 0-54-16,0 0-55 15,0 0-6-15,0 0-37 0,8 18 31 0,-2 3 12 16,3 9 1-16,1 5 0 0,0 2-1 16,3 0 3-16,-3-1-3 0,0 0-3 15,-2-2-88-15,0-3-52 0,-4-3-45 16,1-3-66-16,-4-4-97 0,1-3-163 15,0-2-187-15,-2-3-50 0,0-7-624 16</inkml:trace>
  <inkml:trace contextRef="#ctx0" brushRef="#br0" timeOffset="83509.93">15652 8451 437 0,'0'0'1751'0,"0"0"-1128"0,0 0-95 0,0 0-59 16,0 0-57-16,0 0-87 0,0 0-100 15,0 0-148-15,0 0-77 0,59-82-25 0,-9 60-11 16,11 1 5-16,7 1-3 0,4 2 31 15,0 4-120-15,-6 1-75 0,-1 5-126 16,-5 2-276-16,-18 3-369 0,32-3-821 16</inkml:trace>
  <inkml:trace contextRef="#ctx0" brushRef="#br0" timeOffset="84112.35">16795 8147 2284 0,'0'0'1147'0,"0"0"-654"0,0 0-71 15,0 0-33-15,0 0-33 0,0 0-85 16,0 0-129-16,0 0-66 0,0 0-39 16,0 0-37-16,0 0-31 0,-30-25-38 15,36 44 69-15,2 7 30 0,1 4-9 16,-1 5-3-16,4 0 6 0,-4 2-8 16,1-1-1-16,-1 2 3 0,0 1-15 0,-1-6-3 15,-1-1-14-15,-2-4-19 0,3-3-31 16,-2-3-82-16,2-4-82 0,-1-5-102 15,5-2-161-15,-1-4-233 0,5-5-78 16,-4-2-365-16,5-5-496 0</inkml:trace>
  <inkml:trace contextRef="#ctx0" brushRef="#br0" timeOffset="84416.25">17038 8218 2531 0,'0'0'694'0,"0"0"-177"16,0 0-36-16,0 0-57 0,0 0-105 15,0 0-74-15,16-71-99 0,-1 63-80 0,6 0-53 16,9 1 8-16,4 5 18 0,2 2-8 16,1 2-31-16,-4 10-13 0,-4 6-18 15,-6 1 4-15,-6 5 27 0,-7 4 3 16,-4-2 15-16,-6 4-18 0,0 0 1 16,-6 2-1-16,-4 0 0 0,-4 0-3 15,-1 1 1-15,1-5-34 0,1-1-16 16,0-4 6-16,5-3 31 0,3-8 14 15,2-2-2-15,2-6-21 0,1-2 13 0,0-2 10 16,6 0-20-16,12-4-36 0,14-8 38 16,17-6-11-16,23-5-68 0,20-5-116 15,14-4-193-15,13-2-272 0,10 2-66 16,-30 7-541-16,52-5-442 0</inkml:trace>
  <inkml:trace contextRef="#ctx0" brushRef="#br0" timeOffset="84863.33">19167 8100 78 0,'0'0'2459'0,"0"0"-1739"15,0 0-276-15,0 0-91 0,0 0-103 16,0 0-80-16,0 0-43 0,0 0-19 16,0 0-10-16,0 0-61 0,42 4-37 0,-11-7 0 15,10 3-12-15,6 0-34 0,5 2-53 16,1 4-77-16,-2 0-109 0,-3 2-218 15,-9 0-229-15,-14-2-388 0,-10 4-751 0</inkml:trace>
  <inkml:trace contextRef="#ctx0" brushRef="#br0" timeOffset="84979.93">19382 8390 1441 0,'0'0'714'0,"0"0"-254"0,0 0-123 15,0 0-109-15,0 0-75 0,102-20-51 16,-42 6-61-16,12-3-41 0,12-1-51 15,10 0-162-15,4 0-79 0,4 3-210 16,-24 2-655-16</inkml:trace>
  <inkml:trace contextRef="#ctx0" brushRef="#br0" timeOffset="85675.03">20790 7907 1383 0,'0'0'828'0,"0"0"-343"0,0 0-138 0,0 0 5 15,0 0 21-15,0 0-58 0,0 0-84 16,0 0-54-16,26-72-23 0,-9 58-37 16,6-2-19-16,4 3-24 0,2 0-28 15,3 2-19-15,0 1-14 0,-4 4-13 16,0 4-12-16,-5 1-6 0,-4 1-16 0,-2 2-9 15,-4 8 19-15,0 2 9 0,-2 1-16 16,-5 1-12-16,-1 3-12 0,-3-3-7 16,-2 1 13-16,-5 2 6 0,-6 0 12 15,-7 1-6-15,-3 2-28 0,-5 1-22 16,-2 1-31-16,0 1 3 0,0-3-37 16,3 1-5-16,6-4 69 0,4-4 47 15,6-5 19-15,3-2 12 0,4-5 10 16,2-1 105-16,0 0 55 0,5 0 41 15,5 0-32-15,7-1-39 0,7-3-40 0,11-1-41 16,6 0-3-16,2 0 22 0,2 1-19 16,-6 3 0-16,-6 1-21 0,-4 1-28 15,-5 6 0-15,-3 3 0 0,-2 2 49 16,-1 1-18-16,-7 3-16 0,-2-2-14 16,-4 3 11-16,-5-1 4 0,0 1 11 15,-11 0 10-15,-3 1 6 0,-6 0 6 0,-6-1-13 16,-5-2-11-16,-2-1-10 0,-4-1-12 15,-2-3 15-15,-1-3-15 0,-1-4-3 16,2-1-14-16,0-2-47 0,0 0-40 16,6-6-76-16,6-2-60 0,6-2-66 15,9-2-51-15,7 0-101 0,5-2-114 16,11 0-173-16,3 3-563 0</inkml:trace>
  <inkml:trace contextRef="#ctx0" brushRef="#br0" timeOffset="86065.25">21654 7936 1438 0,'0'0'722'16,"0"0"-105"-16,0 0-73 0,0 0-2 0,0 0-125 15,0 0-98-15,-16-65-76 0,6 56-56 16,0 2-74-16,-1 4-40 0,-2 1-70 16,-2 2-3-16,-2 3-55 0,0 6-9 15,-1 4 15-15,1 0-9 0,4 2-9 16,4 0 2-16,0-1-21 0,6 1-15 15,3-5-13-15,0 0-25 0,3 2-23 16,9-5 9-16,0 3 55 0,5-3 39 16,2-2 18-16,3-2-9 0,1-1-35 0,-2-2 3 15,0-2 82-15,-3-5 78 16,0 0 99-16,-1-4 21 0,-1 0 1 16,1-3-35-16,0 1-37 0,-2-3-16 0,-2 2-13 15,-2 3 3-15,-1-1 33 0,-4 6-2 16,0 2-32-16,-4 1-30 0,0 3-49 15,-1 0-21-15,-1 0-33 0,3 8-43 16,2 4 41-16,1 4 35 0,1 6 16 16,1 3-4-16,2-1 3 0,-2 2-15 15,2-3-2-15,-2 0-22 0,0-1-65 16,-3 0-51-16,-2 0-50 0,0-2-93 16,0 3-123-16,-3-4-247 0,0-4-331 0,3 2-516 15</inkml:trace>
  <inkml:trace contextRef="#ctx0" brushRef="#br0" timeOffset="86606.01">22575 7652 1956 0,'0'0'680'0,"0"0"-265"0,0 0-61 15,0 0-8-15,0 0-25 0,0 0-56 16,0 0-64-16,0 0-81 0,0 0-52 15,0 0-25-15,-59-30-6 0,59 30-24 16,0 6-11-16,2 4 9 0,1 6 68 16,1 4 1-16,1 4-7 0,1 3 4 15,0 4-4-15,0 4-40 0,0 0-21 16,1 2 16-16,-3-2 8 0,0-2-14 16,-1-1-10-16,2-3-12 0,-2-2-16 15,0-4-87-15,-1-4-55 0,4-4-90 16,-2-3-107-16,1-5-153 0,0-3-201 0,1-4 51 15,-1 0-100-15,7-13-929 0</inkml:trace>
  <inkml:trace contextRef="#ctx0" brushRef="#br0" timeOffset="86864.73">22800 7809 2046 0,'0'0'792'0,"0"0"-245"0,0 0-31 16,0 0-87-16,0 0-77 0,0 0-76 0,0 0-50 15,0 0-89-15,0 0-67 0,0 0-67 16,10-49-3-16,-21 50-67 0,-4 6-18 15,-6 0 27-15,-7 5 12 0,-3 1-8 16,-3 1-47-16,1 0-34 0,1 2-19 16,5-1-18-16,1 1 14 0,7-2 27 15,4-1 13-15,6-1 7 0,3 0 8 0,5-2-4 16,1-3 25-16,2 0 15 0,7-1-6 16,8 0 73-16,4-1 48 0,8 0-1 15,8 2-15-15,11 0-10 0,3 0-19 16,4 1 0-16,3-2 7 0,-2-2-10 15,-6-1-209-15,-5-3-180 0,-10 0-167 16,-11 0-454-16,1-7-450 0</inkml:trace>
  <inkml:trace contextRef="#ctx0" brushRef="#br0" timeOffset="87229.06">23171 7764 2446 0,'0'0'710'0,"0"0"-163"0,0 0-47 0,0 0-78 16,0 0-60-16,0 0-88 15,0 0-137-15,0 0-116 0,0 0-21 0,0 0-66 16,0 0 66-16,-39 18 15 0,31 4 12 16,-1 1-9-16,1-3-18 0,2-2-23 15,2-1-13-15,-1-3-34 0,1-2-40 16,1-2-64-16,-1-2-31 0,1-2-48 16,0-2-79-16,0-1-117 0,2-3-84 15,0 0 10-15,1-1 41 0,0-6 51 16,0-4 431-16,4-3 276 0,0-4 87 0,3-6 33 15,0 1-24-15,-1-1 10 0,0 2-19 16,0 4-6-16,-1 5-79 16,0 5-71-16,-2 4-66 0,0 4-132 0,3 0-9 15,5 0-98-15,8 4 98 0,7 4 3 16,5 0 49-16,4 1-6 0,3-2-16 16,0 2-30-16,0-2-9 0,-4-1-73 15,-2-3-26-15,-5-1-43 0,-2-2-68 16,-8 0-105-16,0 0-92 0,-8-4 6 15,0-2-103-15,-1-2-176 0,-5 1-510 16</inkml:trace>
  <inkml:trace contextRef="#ctx0" brushRef="#br0" timeOffset="87395.93">23560 7649 1219 0,'0'0'807'0,"0"0"-257"16,0 0-29-16,0 0 17 0,0 0-78 0,0 0-133 16,0 0-86-16,0 0-57 0,0 0-59 15,0 0-74-15,0 0-51 0,-18-1-48 16,14 14 13-16,-2 4 35 0,0 3 0 15,0 3-2-15,2 2-10 0,0 2-31 16,3-3-43-16,1 1-37 0,0-1-121 16,0 1-197-16,0-2-267 0,4-8-287 15,4 7-846-15</inkml:trace>
  <inkml:trace contextRef="#ctx0" brushRef="#br0" timeOffset="87523.86">23661 7978 2093 0,'0'0'694'0,"0"0"-238"0,0 0-119 16,0 0-119-16,0 0-102 0,0 0-85 0,0 0-31 16,0 0-158-16,0 0-142 0,0 0-121 15,0 0-239-15,54-67-690 16</inkml:trace>
  <inkml:trace contextRef="#ctx0" brushRef="#br0" timeOffset="88154.42">24016 7728 2002 0,'0'0'1233'0,"0"0"-696"0,0 0-29 0,0 0-54 15,0 0-184-15,0 0-132 0,0 0-78 0,0 0-60 16,0 0-52-16,0 0 52 0,-9 22 9 16,9-2 6-16,0 2-3 15,3 0 0-15,-3-3-10 0,0-3-2 16,2-1-15-16,-2-3 0 0,0-5-3 0,0 0-40 16,0-3-46-16,0-3-28 0,0-1-34 15,0 0 9-15,0 0 30 0,0 0 127 16,0-6 37-16,0-5 1 0,0-4 5 15,0-6-12-15,1-3 21 0,4-3 31 16,1 0 9-16,2 2 37 0,1 6 0 16,-2 6-41-16,0 3-5 0,-4 3-7 15,2 6-15-15,-1 1-61 0,1 0 0 0,4 1-61 16,4 5 61-16,6 4 36 0,2 2 7 16,1 1-7-16,1-1-33 0,-3 0-3 15,-5-3-24-15,-2 0-3 0,-5-1-4 16,0-3 4-16,-2-1 9 0,-1-2-1 15,-1-1-8-15,-1 2-7 0,0-3-14 16,2 0-13-16,0 0-13 0,3 0 22 16,2-4 52-16,0-3 16 0,1-6 36 0,5-3 0 15,-1-2 21-15,3-1-6 0,-1 1 3 16,1 1-9-16,-1 5-10 0,-1 2-2 16,0 4-36-16,-2 3-13 0,5 2-12 15,0 1-6-15,4 0 18 0,3 5 0 16,1 5 42-16,-1 3-11 0,-2 3-31 15,-6 2-28-15,-4 1-14 0,-7 0-25 16,-4 1-33-16,-3-1-13 0,0 0-15 0,-11 3-16 16,-7-1-68-16,-4-2-141 15,-7 3-255-15,7-8-398 0,-20 7-542 0</inkml:trace>
  <inkml:trace contextRef="#ctx0" brushRef="#br0" timeOffset="89128.04">8131 10885 2187 0,'0'0'989'0,"0"0"-617"0,0 0-21 16,0 0 46-16,0 0-38 0,0 0-82 15,0 0-109-15,0 0-68 0,0 0-36 16,-14-23-33-16,14 23-22 0,0 0-9 16,0 3-55-16,0 6-39 0,5 5 69 15,-1 8 25-15,3 2 13 0,2 7 2 16,0 1-3-16,-1 0-12 0,-2 3 3 16,1-3-3-16,0 1-1 0,-1-2-26 15,-3-5-1-15,0 2-5 0,-3-8-41 16,0-1-24-16,0-3-52 0,0-5-81 0,0-3-76 15,0-4-86-15,0-4-62 0,0 0 97 16,0-9 239-16,0-4-462 0,0-5-393 16,0 3-262-16</inkml:trace>
  <inkml:trace contextRef="#ctx0" brushRef="#br0" timeOffset="89322.4">8168 10930 408 0,'0'0'1421'0,"0"0"-818"0,-10-65-91 0,7 47-33 15,0 2-11-15,2 4-85 0,-1 6-67 16,2 3-61-16,0 1-71 0,0 2-84 15,0 0-100-15,0 0 0 0,2 0-64 16,2 2-43-16,6 6-55 0,7 5 131 16,2 3 16-16,4 2-10 0,2 0-12 15,-2 0-55-15,-3-3-32 0,0 1-12 16,-2-2-23-16,0-3-45 0,1 0-111 16,0-4-63-16,1-2-38 0,3-3-62 15,-9-1-313-15,14-1-722 0</inkml:trace>
  <inkml:trace contextRef="#ctx0" brushRef="#br0" timeOffset="89506.27">8694 10776 1159 0,'0'0'1274'0,"0"0"-743"0,0 0-93 0,0 0-26 15,0 0-92-15,0 0-117 0,0 0-92 16,-95-44-39-16,66 44-1 0,-1 7-7 16,1 1-28-16,0 4-36 0,2 5-21 15,1 1 2-15,1 1-9 0,5 2-104 16,4 0-57-16,5 0-33 0,4-3-46 15,4 0-57-15,3-2-90 0,1-4 10 16,8-1 5-16,5-2-162 0,-4-4-258 16</inkml:trace>
  <inkml:trace contextRef="#ctx0" brushRef="#br0" timeOffset="89702.78">8572 10861 977 0,'0'0'830'0,"0"0"-230"0,0 0-59 0,0 0-74 15,38-80-46-15,-32 64-76 0,-2 6-53 0,1 4-42 16,-4 3-11-16,1 2-62 0,-1 1-103 15,-1 0-74-15,2 5-43 16,1 7-52-16,0 6 95 0,2 6 1 0,1 6 30 16,0 3-4-16,-2 2-24 0,3 1 22 15,0 0-9-15,-1 1-16 0,-3-1-24 16,0-1-22-16,-3-3-33 16,0-2-47-16,0-2-73 0,0-2-120 0,0-4-168 15,6-3-240-15,-2-6-239 0,12 0-587 16</inkml:trace>
  <inkml:trace contextRef="#ctx0" brushRef="#br0" timeOffset="90027.22">8930 11090 1850 0,'0'0'1131'0,"0"0"-699"0,0 0 51 0,0 0 5 16,0 0-83-16,0 0-87 0,0 0-87 15,0 0-61-15,0 0-48 0,0 0-47 16,0 0-38-16,-8-30-37 0,8 30-31 0,0 0-20 15,0 0-28-15,0 5-21 0,0 5 30 16,1 1 40-16,8 4 6 0,4 2-1 16,7 2 7-16,4-1 7 0,5 0 10 15,3 1-35-15,4-6-12 0,0-1 11 16,-3-3 4-16,-2-3 23 0,-7-4 10 16,-5-2 34-16,-6 0 42 0,-3-8 40 15,0-2-7-15,-3-3-36 0,0-5-34 16,-1 0-2-16,-2-2-15 0,-4-1-22 0,0 3-18 15,0 0-31-15,0 0-30 0,0 3-51 16,0-1-50-16,2 3-73 0,2 2-144 16,2-1-114-16,1 1-152 0,3 5-91 15,0 1-457-15,3 2-188 0</inkml:trace>
  <inkml:trace contextRef="#ctx0" brushRef="#br0" timeOffset="90384.38">9381 10992 284 0,'0'0'1201'0,"0"0"-483"0,0 0-79 0,0 0-139 16,0 0-113-16,0 0-136 0,0 0-90 15,0 0-65-15,0 0-27 0,0 0 77 16,9 32-11-16,-6-21-48 0,1 0-41 0,-1 1-31 16,3-1-15-16,1 1-1 0,3-2 0 15,-1-1 1-15,5-1 0 0,1-2-42 16,3-1 5-16,1-3-31 0,4-2 4 16,3 0-35-16,3-7-35 0,1-6 22 15,-2 1 12-15,-3-6 100 0,-1-4 16 16,-4 1 112-16,-3-2 64 0,-4 1 22 15,-3 3 1-15,0 5 14 0,-6 3 15 16,1 6-10-16,-4 3-49 0,-1 2-46 16,0 0-55-16,0 0-38 0,0 0-43 15,0 0-3-15,0 2-58 0,0 10-45 16,0 4 13-16,0 9 72 0,-4 5 18 16,2 4 0-16,1 5-6 0,-2-2 6 15,0 2-1-15,-2-2 1 0,-4-1-22 0,0 0 10 16,-11-1-15-16,-4-2-9 15,-9 1-22-15,-6-3-48 0,-5-2-67 0,-2-4-86 16,3-6-171-16,0-3-117 0,8-8-88 0,1-3-34 16,9-5-545-16</inkml:trace>
  <inkml:trace contextRef="#ctx0" brushRef="#br0" timeOffset="90851.43">10916 10854 2191 0,'0'0'710'0,"0"0"-284"0,0 0-36 15,0 0-53-15,0 0-84 0,0 0-67 16,0 0-75-16,0 0-62 0,0 0-49 0,0 0-46 16,0 0 12-16,95-32-6 15,-56 23-50-15,2 1-55 0,-1 1-119 0,-3 3-157 16,-8 0-105-16,-10 4-192 0,-8 0-644 15</inkml:trace>
  <inkml:trace contextRef="#ctx0" brushRef="#br0" timeOffset="90982.51">10965 11000 1264 0,'0'0'494'0,"0"0"-169"16,0 0-150-16,0 0 45 0,0 0-17 15,0 0-3-15,94-21-88 0,-38 2-73 0,16-3-39 16,7-1-168-16,8 1-135 0,-21 7-342 15,31-3-962-15</inkml:trace>
  <inkml:trace contextRef="#ctx0" brushRef="#br0" timeOffset="91895.21">12739 10612 1577 0,'0'0'1124'0,"0"0"-688"0,0 0-47 16,0 0 56-16,0 0-51 0,0 0-113 15,0 0-100-15,0 0-82 0,0 0-29 0,0 0-21 16,-59-11-22-16,45 21-27 0,-1 4-17 15,1 3 14-15,4 3-9 0,3 3-7 16,2-2-5-16,5 1-10 0,5-1-5 16,9-3-35-16,9-2-40 0,6-3-6 15,6-4 59-15,5-2 30 0,6-7 29 16,0 0 2-16,-1-5 15 0,-3-4-3 0,-8-3 22 16,-6 0 10-16,-8-3 26 15,-9 1 38-15,-5-4 12 0,-6 0-1 0,0-4-18 16,-10-3-34-16,-5 0-19 0,-5-2-8 15,-1 5-28-15,-1 3-12 0,3 4-49 16,2 4-24-16,3 5-82 0,3 5-63 16,3 1-139-16,2 4-237 0,2 8-203 15,1 2 66-15,3-1-535 0</inkml:trace>
  <inkml:trace contextRef="#ctx0" brushRef="#br0" timeOffset="92075.26">13233 10765 1269 0,'0'0'745'0,"0"0"-105"0,0 0-20 0,0 0-100 16,0 0-140-16,0 0-79 0,0 0-91 16,0 0-96-16,0 0-56 0,0 0-27 15,0 0-7-15,11 2-14 0,-10-6-10 16,4-1-114-16,0-6-114 0,7 0-66 16,2-3-107-16,6-3-67 0,3-1-143 15,-4 4-512-15,14-15-560 0</inkml:trace>
  <inkml:trace contextRef="#ctx0" brushRef="#br0" timeOffset="92390.4">13791 10284 1110 0,'0'0'1879'0,"0"0"-1248"0,0 0-118 16,0 0-35-16,0 0-106 0,0 0-82 16,0 0-99-16,0 0-88 0,0 0-91 15,0 0-12-15,-10-6-73 0,2 22 43 16,-5 8 27-16,0 2 2 0,0 7-17 15,1 0 18-15,2 3 0 0,4 1-10 16,5 1-9-16,1 1 7 0,3-3-21 0,10-2-43 16,4-2-43-16,6-2 40 0,4-4 12 15,1-3 21-15,-2-6 24 16,-2-6 19-16,-4-4 3 0,-5-6 62 0,-2-1 35 16,-3-2 59-16,-3-9-1 0,0 0-55 15,-4-5-15-15,-3 1 8 0,0-2-11 16,-7 0-34-16,-4 3-16 0,-3 1-32 15,-1 3-55-15,2 5-41 0,-5 3-71 16,4 2-64-16,-2 2-64 0,5 7-191 16,5 1-241-16,6 2-326 0,0-3 26 15,26-3-554-15</inkml:trace>
  <inkml:trace contextRef="#ctx0" brushRef="#br0" timeOffset="92699.9">14488 10333 2415 0,'0'0'724'0,"0"0"-110"0,0 0-56 15,0 0-98-15,0 0-120 0,0 0-151 16,0 0-89-16,0 0-42 0,0 0-58 0,0 0-9 15,-15-4 9-15,18 19 45 0,-2 6 4 16,2 4-13-16,0 0-6 0,-1 5-26 16,-1 1-4-16,2 0 21 0,2-2 9 15,1 2-30-15,0-1 0 0,0-3-3 16,1-1-79-16,-1-3-33 0,-2-3-64 16,-1-2-71-16,-1-2-106 0,-2-6-137 15,0-3-206-15,0-5-95 0,-3-2-492 16</inkml:trace>
  <inkml:trace contextRef="#ctx0" brushRef="#br0" timeOffset="92877.8">14503 10422 2259 0,'0'0'604'0,"0"0"-159"0,0 0 14 15,-1-72-66-15,1 59-82 0,0 4-95 16,3 4-59-16,0 2-68 0,0 3-89 16,5 0-13-16,4 9 10 0,4 4 3 15,4 1-1-15,3 4-2 0,-1 1-18 16,1 1-19-16,-2-1-43 0,3-2-83 15,-3-2-94-15,0-3-97 0,4-3-141 16,-1-2-87-16,-6-4-148 0,12-3-891 0</inkml:trace>
  <inkml:trace contextRef="#ctx0" brushRef="#br0" timeOffset="93056.42">15143 10260 1916 0,'0'0'1038'0,"0"0"-521"0,0 0-9 0,0 0-111 16,0 0-134-16,0 0-103 0,-91-45-59 0,61 46-27 15,-2 7-38-15,1 2-14 16,0 3-22-16,3 2-21 0,2 4-31 0,3 0-73 16,5 2-57-16,3 2-43 15,4 1-43-15,3-2-55 0,2-3-105 0,6-1-74 16,0-2 48-16,2-2-149 0,4-7-518 16</inkml:trace>
  <inkml:trace contextRef="#ctx0" brushRef="#br0" timeOffset="93255.95">15126 10285 1110 0,'0'0'1469'16,"0"0"-843"-16,0 0-7 0,0 0-99 0,35-64-131 15,-34 60-88-15,1 4-109 0,-1 0-101 16,0 0-91-16,3 9-33 0,-1 7-1 16,2 6 34-16,1 4 34 0,1 8 11 15,-1-1-25-15,2 2-20 0,-1-1-25 16,2-2-39-16,2 0-12 0,1-1-46 15,0-3-86-15,2-1-66 0,-1-1-120 0,3-2-220 16,-2-3-146-16,-2-6-502 16</inkml:trace>
  <inkml:trace contextRef="#ctx0" brushRef="#br0" timeOffset="93688.3">15498 10521 1588 0,'0'0'1333'16,"0"0"-831"-16,0 0 1 0,0 0-96 15,0 0-64-15,0 0-79 0,0 0-90 0,0 0-86 16,0 0-45-16,0 0-43 16,0 0-25-16,-12-34-33 0,12 41 37 0,0 2 19 15,0 1 0-15,6 5 1 0,3 0 0 16,5 0-2-16,1 2-12 0,5-2 0 16,0-2-31-16,-1 0-55 0,1-4-37 15,-1-1-40-15,1-5-4 0,-2-2-4 0,0-1 83 16,0-4 96-16,1-6 7 15,0-3 50-15,-1-3 87 0,-3 0 27 16,-1-2 9-16,-1-2 2 0,-4 1-3 0,1-2 11 16,-6 3 8-16,1 1 0 0,-2 5-45 15,-2 3-41-15,1 4-17 0,-2 3-40 16,1 2-47-16,-1 0-1 0,0 0-42 16,0 8-45-16,0 5-16 0,0 8 103 15,0 5 36-15,0 5-9 0,-4 3-26 16,-1 2 14-16,-1 0-3 0,-3 1-10 15,-2-1 11-15,-6-1 5 0,-2-4-17 16,-4-4-1-16,0-1-26 0,-3-6-14 0,0-3 4 16,-1-3-31-16,1-2-36 0,2-6-63 15,5-1-75-15,1-3-36 0,8-2-46 16,3-8-115-16,7-5-173 0,0-9-473 16,4 4-619-16</inkml:trace>
  <inkml:trace contextRef="#ctx0" brushRef="#br0" timeOffset="93859.24">15873 10492 2063 0,'0'0'683'0,"0"0"-241"16,0 0 4-16,0 0-50 0,0 0-33 16,0 0-110-16,0 0-59 0,0 0-81 15,0 0-46-15,0 0-5 0,0 0 23 16,79-2-9-16,-69 19 6 0,1 5-12 16,-1 1-6-16,1 1-28 0,-2 2-8 15,-3-2-1-15,0 4-27 0,-2-3-12 16,-1 1-61-16,0-2-39 0,-3 1-65 0,0-1-89 15,0-1-149-15,0-3-257 0,-3-4-421 16,-1-5-315-16</inkml:trace>
  <inkml:trace contextRef="#ctx0" brushRef="#br0" timeOffset="94540.09">17193 10079 1764 0,'0'0'1416'0,"0"0"-832"0,0 0-184 0,0 0-40 16,0 0-83-16,0 0-115 0,0 0-79 15,0 0-62-15,0 0-21 0,0 0-43 16,0 0 40-16,4 30 3 0,4-6 22 15,1 2 2-15,0 1 7 0,-2-1-1 16,3 1-30-16,-3-2-12 0,-2-1-55 16,-2-1-43-16,-2 2-56 0,1-1-83 15,-2-1-102-15,0-1-184 0,0 0-138 16,0-6-394-16,-3-1-830 0</inkml:trace>
  <inkml:trace contextRef="#ctx0" brushRef="#br0" timeOffset="94677.22">17148 10373 713 0,'0'0'1431'16,"0"0"-1081"-16,0 0-205 0,0 0-132 16,0 0-13-16,0 0-51 0,96-76 51 0,-48 64-26 15,15-1-7-15,9 2-2 0,10-1-127 16,2 2-162-16,-17 2-365 0</inkml:trace>
  <inkml:trace contextRef="#ctx0" brushRef="#br0" timeOffset="95143.1">18125 10224 2022 0,'0'0'1074'0,"0"0"-597"16,0 0-73-16,0 0-69 0,0 0-124 15,0 0-76-15,0 0-48 0,0 0-51 16,0 0-5-16,0 0 9 0,0 0 18 15,-48 83 0-15,41-64-24 0,4 2-13 16,2-1-17-16,1-4-4 0,1 0-19 16,9-1-2-16,7-2 5 0,2-3-78 15,9-2 32-15,2-3 35 0,3-4 14 16,2-1 10-16,-3-2-12 0,-4-7 15 16,-2-2 2-16,-6-1 32 0,-7-1 27 0,-5-4 31 15,-5-2 24-15,-3-6-15 0,-5-3-7 16,-9-3-15-16,-5 0-48 0,-4 2-19 0,0 3-12 15,0 7-19-15,-2 4-15 16,6 8-27-16,2 1-85 0,3 6-71 0,1 0-118 16,3 5-194-16,2 2-198 0,2 5-15 15,4-5-439-15</inkml:trace>
  <inkml:trace contextRef="#ctx0" brushRef="#br0" timeOffset="95342.22">18693 10387 2024 0,'0'0'1216'0,"0"0"-602"0,0 0-119 15,0 0-106-15,0 0-97 0,0 0-94 16,0 0-92-16,0 0-66 0,0 0-29 16,0 0-11-16,-12-55-36 0,7 49-47 0,0 4-78 15,1-2-47-15,-1-1-69 16,3 1-122-16,0-1-110 0,2-1-115 0,0-4-149 15,4 4-721-15</inkml:trace>
  <inkml:trace contextRef="#ctx0" brushRef="#br0" timeOffset="95626.46">18883 9924 2549 0,'0'0'764'0,"0"0"-182"0,0 0-72 15,0 0-94-15,0 0-94 0,0 0-61 16,0 0-64-16,0 0-63 0,0 0-44 16,0 0-38-16,0 0-49 0,-4-25-3 15,4 30-34-15,0 5-17 0,0 5 49 16,0 3 1-16,0 1-2 0,1 2 2 16,1-2 0-16,3 0-2 0,0 0 0 0,3 1-9 15,1-1-3-15,1-1-28 0,4 0-23 16,-1 0-34-16,5-4-31 0,-2 1-42 15,1-4-37-15,2-3-69 0,2-4-113 16,-1-3-191-16,3-1-59 0,-7 0-347 16,9-9-621-16</inkml:trace>
  <inkml:trace contextRef="#ctx0" brushRef="#br0" timeOffset="95790.88">19197 10064 1532 0,'0'0'1021'0,"0"0"-493"15,0 0-19-15,0 0-118 0,0 0-127 16,0 0-91-16,0 0-52 0,0 0-28 15,0 0 5-15,0 0 1 0,0 54-32 16,0-37-27-16,0 1-25 0,0 0-3 16,0 1-12-16,0-1-49 0,0 2-67 0,0-1-78 15,0 0-147-15,0 2-227 16,0-1-200-16,0-3-512 0</inkml:trace>
  <inkml:trace contextRef="#ctx0" brushRef="#br0" timeOffset="96307.34">19657 9853 101 0,'0'0'2804'16,"0"0"-2016"-16,0 0-260 0,0 0-113 16,0 0-197-16,0 0-108 0,0 0-61 15,0 0-37-15,0 0 44 0,0 0 14 0,0 0-15 16,35 54 2-16,-23-33-2 0,-3 2-9 15,3 0-19-15,-1 3-6 0,1-1-5 16,0 4-16-16,-3-4 12 0,1 3-12 16,-1-5-16-16,-3-2-59 15,-1 0-56-15,-2-6-43 0,-3 2-56 0,0-5-99 16,0-2-155-16,0-5-161 0,-3-2-28 16,1-3-321-16,-3-3-695 0</inkml:trace>
  <inkml:trace contextRef="#ctx0" brushRef="#br0" timeOffset="96482.03">19766 9932 2061 0,'0'0'637'0,"0"0"-184"16,3-75-29-16,2 51 4 0,0 10-78 15,0 4-77-15,0 7-83 0,-3 0-104 16,2 3-86-16,3 4-22 0,2 4 3 0,5 8 16 16,2 2-18-16,2 1 8 15,-4-1-42-15,0 2-49 0,-3-2-11 0,0 0-24 16,1-2-50-16,-2-2-128 0,4 1-157 15,-1-3-83-15,4-5-66 0,-4-1-572 16</inkml:trace>
  <inkml:trace contextRef="#ctx0" brushRef="#br0" timeOffset="96678.09">20262 9814 1904 0,'0'0'703'0,"0"0"-391"15,0 0-193-15,0 0 524 0,0 0-319 16,-82-27-120-16,56 27-58 0,-3 0-43 15,0 7-51-15,0 2-50 0,2 1-2 16,3 3-27-16,2 0-29 0,6-1-28 16,3 4-50-16,3-1-60 0,4 1-77 15,5 0-61-15,1-1-61 0,0-1 1 16,1-1-19-16,5-1-193 0,0-6-430 16</inkml:trace>
  <inkml:trace contextRef="#ctx0" brushRef="#br0" timeOffset="96869.26">20129 9921 1201 0,'0'0'1099'0,"0"0"-547"0,0 0-21 16,0 0-41-16,51-76-82 0,-40 63-80 16,-3 3-63-16,-2 3-57 0,-4 5-19 15,1 1-59-15,-3 1-66 0,3 0-64 16,-1 3-24-16,3 8-61 0,2 7 60 16,2 4 24-16,1 5 0 0,0 1-2 15,-1 2 2-15,-2-3-20 0,2 1-9 16,-3-3-71-16,-1 0-85 0,3 0-53 15,0 0-98-15,7-4-223 0,1 2-195 16,-2-9-48-16,10 6-992 0</inkml:trace>
  <inkml:trace contextRef="#ctx0" brushRef="#br0" timeOffset="97435.93">20592 10082 2264 0,'0'0'1092'0,"0"0"-576"0,0 0-34 16,0 0-117-16,0 0-147 0,0 0-84 15,0 0-51-15,0 0-35 0,0 0-17 16,0 0-19-16,0 0-9 0,-32 15 0 0,23-4-3 16,1 0 0-16,4 3-21 15,2 2-10-15,2-2-2 0,0 3-31 0,8 0-22 16,2-3-2-16,4-1-7 0,1-2 9 15,2 0 3-15,0-4-25 0,3-4-10 16,0-3 19-16,1 0 40 0,0-7 25 16,-1-3 6-16,-1-1 28 0,-2-5 1 15,-5 3 33-15,-1-1 19 0,-5-2 49 16,0 4 10-16,-4 0 8 0,0-1-9 16,-2 3-7-16,2 1-15 0,-2 0 3 15,1 2-25-15,-1 0-12 0,0 2 0 0,2-2-4 16,-1 2-8-16,-1-1 6 0,4 0 2 15,-4 1 10-15,2 2 15 0,-2-1 30 16,0 2 0-16,1 1-52 0,-1 1-21 16,0 0-11-16,2 0-19 0,-2 0-3 0,1 0-451 15,-1 0 451-15,2 8 204 0,1 5-147 16,2 6-21-16,0 4-14 0,1 5-1 16,0 3-12-16,0-1-9 0,-1 1-3 15,-2-3 2-15,-2-1 1 0,-1 0 2 16,0-1 25-16,-6-3-9 0,-3 0-18 15,-5-2-1-15,-3-3 0 0,-3 0 1 16,-2-4 2-16,0-4-2 0,2-2-19 16,-1-4-35-16,3-4-4 0,1 0-24 15,5-2-30-15,-2-8-6 0,6-3-28 16,-1-3-80-16,3-2-133 0,6-2-75 0,6-2-151 16,11 1-152-16,-1 4-456 0,19-8-461 15</inkml:trace>
  <inkml:trace contextRef="#ctx0" brushRef="#br0" timeOffset="97792.31">21258 10044 297 0,'0'0'2117'0,"0"0"-1508"15,0 0-118-15,0 0-61 0,0 0-120 16,0 0-77-16,0 0-57 0,0 0-69 15,0 0-78-15,0 0-29 0,0 0-22 16,70-50-24-16,-56 57 3 0,0 3 16 16,0 3 17-16,0 1 7 0,-3 3 3 0,-4 0-43 15,-1 0 0-15,-5-3 12 0,-1 2 31 16,0-2 0-16,-8 3 31 0,0-1-3 16,-4-1-9-16,3 1-17 0,2-2 12 15,-2-3 16-15,6-3-9 0,0-3-21 16,3-1-3-16,0-1 3 0,0-3 3 15,10 0 83-15,6-2 40 0,12-3-47 16,9-2-21-16,9-4-41 0,5 1-17 0,3 0-28 16,-2-1-48-16,-3 2-65 15,-3 1-53-15,-7 3-81 0,-3 2-167 16,-7 0-141-16,-1 2-107 0,-10 0-548 0</inkml:trace>
  <inkml:trace contextRef="#ctx0" brushRef="#br0" timeOffset="99578.37">11507 12759 1261 0,'0'0'534'0,"0"0"-265"16,0 0-22-16,0 0 66 0,0 0-152 15,0 0-119-15,-92-5-42 0,69 9-141 16,1 1-581-16,3-1 502 0,2-3 220 16,3 2 390-16,-1-2-219 0,2 2-51 15,-1 1 90-15,1-2 28 0,-1 3 19 0,4-2-34 16,4-1-57-16,3 0-2 0,3-2 0 15,0 0 18-15,0 0-31 0,0 0-45 16,6 0-28-16,5 0-10 0,8-7-37 16,7 1-16-16,10-6-11 0,7-2-1 15,9-3-3-15,7-1-1 0,3 0-49 16,0 1-31-16,4 2-62 0,-1 3-20 0,-6 3-54 16,-4 6-45-16,-9 3-56 15,-14 0-156-15,-15 9-221 0,-11-2-463 0</inkml:trace>
  <inkml:trace contextRef="#ctx0" brushRef="#br0" timeOffset="99731.96">11470 12948 395 0,'0'0'1743'0,"0"0"-1226"0,0 0-240 0,0 0-104 16,0 0-23-16,0 0 0 0,0 0 3 16,0 0-36-16,0 0-51 0,137-23-56 15,-64 4-10-15,15-3-83 0,7 0-37 16,6 0-96-16,0 3-100 0,-2 2-158 0,-26 6-562 15</inkml:trace>
  <inkml:trace contextRef="#ctx0" brushRef="#br0" timeOffset="100263.38">12742 12447 1952 0,'0'0'757'0,"0"0"-323"0,0 0-109 16,0 0 64-16,0 0-63 0,0 0-111 16,0 0-91-16,0 0-60 0,0 0-46 15,0 0-17-15,0 0 23 0,-41 20 22 16,30-4-15-16,1 1-31 0,4 2 0 15,-1-1-22-15,6 1 10 0,1-1 11 0,0-1-1 16,3-2-14-16,7 1 4 0,1-4 9 16,8 0 3-16,1-3 9 0,6-3-9 15,3-2-1-15,1-3 1 0,2-1 22 16,0 0 5-16,-3-2 7 0,-4-5 12 16,-5-3 3-16,-5 0 19 0,-5 0 42 15,-4-5 73-15,-6 1-31 0,0-2-57 0,-6-2-35 16,-2 1-14-16,-6 0-19 15,-1 2-27-15,-1 1-33 0,-3 2-28 0,1 3-39 16,3 1-83-16,-1 3-79 0,5 4-123 16,3 1-248-16,2 0-354 0,1 2-225 15,5 3-497-15</inkml:trace>
  <inkml:trace contextRef="#ctx0" brushRef="#br0" timeOffset="100472.9">13366 12654 2470 0,'0'0'791'16,"0"0"-293"-16,0 0-83 0,0 0-58 15,0 0-68-15,0 0-99 0,0 0-104 16,0 0-68-16,0 0-18 0,0 0-21 0,0 0-19 16,-9-21-46-16,8 18-61 0,1 0-62 15,0-1-48-15,0 0-80 0,7 0-161 16,1 0-112-16,3-1-146 0,-2 3-504 15,-34 52 367-15</inkml:trace>
  <inkml:trace contextRef="#ctx0" brushRef="#br0" timeOffset="100867.1">13784 12262 2549 0,'0'0'729'0,"0"0"-307"16,0 0-12-16,0 0-41 0,0 0-67 0,0 0-72 16,0 0-92-16,0 0-77 15,0 0-28-15,0 0-33 0,0-16-9 0,0 20-43 16,0 2-70-16,-5 7 27 0,0 3 92 16,1 3-12-16,1 4-6 0,3 1 20 15,0 2 0-15,6-2 0 0,5 4 1 0,4-2-16 16,2-1 10-16,3-1-40 0,2 0-21 15,1-4 5-15,0-2 13 0,4-5 9 16,-2-4 12-16,1-4 28 16,-2-5 0-16,-4 0 53 0,-1-2 30 0,-7-7 12 15,-5-1 6-15,-7-4 9 0,0 0-22 16,-9-2-33-16,-5-1-18 0,-3 2-22 16,-2-1-15-16,-1 4-30 0,-2 5-34 15,4 1-49-15,1 6-28 0,1 0-52 16,1 5-76-16,4 3-168 0,6 3-131 15,3 1-27-15,2 3-152 0,6-5-532 16</inkml:trace>
  <inkml:trace contextRef="#ctx0" brushRef="#br0" timeOffset="101105.55">14449 12362 1580 0,'0'0'1678'0,"0"0"-1253"16,0 0-34-16,0 0 13 0,0 0-138 15,0 0-131-15,0 0-135 0,0 0-62 16,0 0 4-16,0 0 57 0,0 0 0 16,80 33-1-16,-53-15 2 0,2-1 0 15,-2-3-67-15,-3 0-56 0,0-4-35 16,-4 0-106-16,-6-3-133 0,-3-2-120 0,-2 1-203 15,-5-4-636-15</inkml:trace>
  <inkml:trace contextRef="#ctx0" brushRef="#br0" timeOffset="101244.1">14680 12380 1918 0,'0'0'988'0,"0"0"-610"0,0 0 29 16,0 0-32-16,0 0-138 0,0 0-119 15,0 0-115-15,0 0-3 0,-83 9-34 16,64 6-28-16,2 4-35 0,-2 4-101 15,3-1-88-15,2 3-138 0,5 1-57 16,3-8-229-16,2 7-771 0</inkml:trace>
  <inkml:trace contextRef="#ctx0" brushRef="#br0" timeOffset="102985.79">15012 12007 1790 0,'0'0'774'15,"0"0"-272"-15,0 0-88 0,0 0 29 16,0 0-83-16,0 0-63 0,0 0-51 16,0 0-62-16,0 0-62 0,0 0-48 15,-3-46-65-15,3 46-9 0,0 3-40 16,0 4-39-16,0 2-23 0,0 8 102 15,0 2 43-15,0 6 3 0,-6 3-28 0,2 0-17 16,-2-2 0-16,3 0 2 0,0-2-3 16,0 0-1-16,3-3-23 0,0-3 20 15,2-3 4-15,4 0 13 0,4-1-1 16,4-1-9-16,2-2 0 0,7-1 12 16,5-2-12-16,3-3-3 0,2-4-33 15,1-1-50-15,0-1-45 0,-3-7-50 16,-6 0-4-16,-2 0-54 0,-11-2-127 0,-2 3-57 15,-5 0-97-15,-5 1-167 0,0 1-480 16</inkml:trace>
  <inkml:trace contextRef="#ctx0" brushRef="#br0" timeOffset="103169.22">15268 12221 760 0,'0'0'1567'0,"0"0"-954"0,0 0-86 16,0 0 18-16,0 0-104 0,0 0-145 15,0 0-118-15,0 0-81 0,0 0-48 16,0 0-49-16,0 0-13 0,-2 12-39 15,3-1 52-15,3 4 3 0,-1 1 13 16,0 2-13-16,2 0-3 0,-1 0-25 16,3-1-94-16,-1 0-19 0,1 0-66 15,3-3-84-15,0 0-132 0,2-3-145 0,-1 2-134 16,-1-4-513-16</inkml:trace>
  <inkml:trace contextRef="#ctx0" brushRef="#br0" timeOffset="103458.9">15639 12272 2387 0,'0'0'750'0,"0"0"-200"0,0 0-115 0,0 0-84 16,0 0-76-16,-62-75-52 0,49 67-64 15,4 3-70-15,1 3-52 0,2 2-37 16,-1 0-70-16,1 3-24 0,2 8 8 16,1 3 31-16,1 4 9 0,2 1-6 15,3 3 15-15,10 1 19 0,3-1 17 0,8-1 1 16,2-2-16-16,7-2-14 0,5-5 30 15,3-1 0-15,0-5 52 0,2-5 31 16,-5-1 36-16,-6-2-6 0,-6-7 15 16,-9-4-12-16,-9 0 2 0,-3-4 34 15,-5-2-34-15,-5 0-49 0,-7 0-2 16,-6 1-67-16,-5 1 0 0,-6 3-55 16,1 3-47-16,0 2-65 0,2 6-55 15,3 1-116-15,5 2-237 0,3 3-467 16,4 2-166-16,6 5-672 0</inkml:trace>
  <inkml:trace contextRef="#ctx0" brushRef="#br0" timeOffset="103932.98">16780 11946 2043 0,'0'0'1188'0,"0"0"-674"16,0 0-102-16,0 0 44 0,0 0-106 15,0 0-160-15,0 0-93 0,0 0-88 16,0 0-9-16,0 0-48 0,0 0 48 15,5 23 6-15,6 0 24 0,5 4-12 16,0 1-5-16,3 2-13 0,-2 1 0 16,0-3-13-16,-3 1-14 0,-2-4-58 15,-5 0-71-15,-4-3-77 0,-3-2-147 16,-4-2-193-16,-8-1-205 0,-2-5-782 16</inkml:trace>
  <inkml:trace contextRef="#ctx0" brushRef="#br0" timeOffset="104056.9">16749 12205 2116 0,'0'0'1065'0,"0"0"-746"0,0 0-82 0,0 0-92 16,0 0-95-16,81-65-34 0,-37 55-16 15,11-1-13-15,8 3 10 0,5-3-22 16,1 4-114-16,-2-1-88 0,-3 2-63 16,-6 0-149-16,-2 2-285 0,-17-1-806 15</inkml:trace>
  <inkml:trace contextRef="#ctx0" brushRef="#br0" timeOffset="104367.47">17832 11919 2567 0,'0'0'646'0,"0"0"-283"0,0 0 9 0,0 0-59 16,-76-11-71-16,62 11-60 0,3 0-87 15,0 0-64-15,4 4-31 0,-1 4-14 0,4 2-14 16,3 4-3-16,1 6 7 15,0 1 5-15,11 2 19 0,5 1 1 0,4-1 2 16,8-1-3-16,1-4-31 0,2-1-16 16,1-4 22-16,-2-5 25 0,-4-5 21 15,-4-3 10-15,-6 0 40 0,-4-3 30 16,-6-7 10-16,-1-3-17 0,-5-4-5 16,0-5 6-16,-2 0-7 0,-7-1-39 15,-5-2-40-15,-2 3-9 0,-1 3-34 16,1 2-63-16,-3 3-77 0,4 3-99 15,2 3-109-15,2 5-282 0,5 2-534 16,6 1-611-16</inkml:trace>
  <inkml:trace contextRef="#ctx0" brushRef="#br0" timeOffset="104539.9">18262 12112 1987 0,'0'0'1006'0,"0"0"-565"0,0 0 17 16,0 0-100-16,0 0-101 0,0 0-72 15,0 0-74-15,0 0-66 0,0 0-45 16,0 0-15-16,0 0-31 0,7-55-84 16,-5 48-55-16,-1 1-41 0,1-1-38 15,0 2-89-15,4 0-124 0,-2 1-159 16,1 0-417-16,5-4-312 0</inkml:trace>
  <inkml:trace contextRef="#ctx0" brushRef="#br0" timeOffset="104935.4">18436 11715 2466 0,'0'0'663'0,"0"0"-116"15,0 0-63-15,0 0-93 0,0 0-89 16,0 0-109-16,0 0-95 0,0 0-56 16,0 0-42-16,0 0-20 0,0 0-32 15,-21-1 22-15,21 15 30 0,0 4 12 16,0 5 12-16,2 2-9 0,7-1-13 15,1 4-2-15,3-4-12 0,4-1-9 16,2-2-37-16,3-2-22 0,1-1-2 16,3-1-23-16,-2-5-27 0,2-1-19 15,-1-5-38-15,-4-2-1 0,-2-4 42 16,-2 0 69-16,-5-3 79 0,1-4 36 0,-4-4 8 16,-2 0-4-16,-3-2 136 15,-1 3 23-15,-1 1 6 0,-2 1-8 0,0 3-1 16,0 1-16-16,0 3-22 0,0 0-15 15,0 1-70-15,0 0-73 0,0 0-29 16,0 0-31-16,0 7-34 0,0 4-16 16,0 4 67-16,0 6-21 0,0 2-15 15,0 1-55-15,1 1-35 0,4-1-28 16,1 1-79-16,-1-2-125 0,-1-3-131 16,0 2-83-16,1-8-508 0,3 4-488 0</inkml:trace>
  <inkml:trace contextRef="#ctx0" brushRef="#br0" timeOffset="105177.14">19039 11853 114 0,'0'0'2688'0,"0"0"-2044"15,0 0-199-15,0 0 21 0,0 0-98 16,0 0-123-16,0 0-116 0,0 0-129 15,0 0-18-15,0 0-81 0,23 1 99 16,-5 17 36-16,6 4-11 0,1 4-25 0,4 0-22 16,2 1-30-16,-3-3 19 0,1 1-68 15,-2-6-102-15,-4-1-76 0,-4-2-121 16,-4-4-156-16,-4-1-149 0,-6-5-558 16</inkml:trace>
  <inkml:trace contextRef="#ctx0" brushRef="#br0" timeOffset="105364.23">19349 11897 2568 0,'0'0'579'16,"0"0"-92"-16,0 0-65 0,0 0-119 15,0 0-71-15,0 0-91 0,0 0-79 16,0 0-62-16,-90-14-27 0,73 27-4 16,-5 3 10-16,2 5-13 0,4 5-18 15,-1 0-16-15,8-1 6 0,0 4-50 16,5-3-105-16,4 2-88 0,0-3-106 15,7 0-129-15,5-2-167 0,-1-7-476 0</inkml:trace>
  <inkml:trace contextRef="#ctx0" brushRef="#br0" timeOffset="105743.06">19650 11782 1662 0,'0'0'1305'0,"0"0"-924"16,0 0-42-16,0 0-18 0,40-69-51 15,-24 60-75-15,1 1-71 0,3 3-66 0,3 1-39 16,3 3-16-16,3 1-1 16,0 1-2-16,0 8-22 0,-2 4 22 15,-4 3 19-15,-4-1 18 0,-7 3-37 0,-8 0-34 16,-4 3-15-16,-2-1 35 15,-11 1 14-15,-7 2 16 0,-6 3-4 0,-5 1-9 16,-4 2-3-16,-1 1-2 0,1-3 1 16,4-2-11-16,6-5-7 0,8-6 4 15,8-4 14-15,3-2-1 0,4-4-1 0,0-3 3 16,2-1 0-16,2 0 49 0,6 0 71 16,9 0 6-16,5-3-68 0,9-4-38 15,4-2-20-15,7-1-39 0,5-2-50 16,4-1-3-16,1-2-35 0,3-2-61 15,-2-1-83-15,3-3-134 0,-1 0-113 16,-2-3-237-16,-14 6-540 0</inkml:trace>
  <inkml:trace contextRef="#ctx0" brushRef="#br0" timeOffset="105955.03">20390 11709 284 0,'0'0'1671'0,"0"0"-1185"0,0 0-73 0,0 0 10 15,0 0-48-15,0 0-61 0,-76-23-59 16,74 23-81-16,2 0-97 0,0 0-77 0,2 6-48 15,4 5 48-15,2 1 31 16,4 6 49-16,5 2 10 0,3 3 20 0,-1 0 16 16,4 1-19-16,-1 1-15 0,0-1-34 15,-2 0-33-15,-2-4-25 0,-5 0-16 16,-4-6-11-16,-1-2-22 0,-8-2-58 16,0-3-96-16,-4-3-46 0,-12 0-93 15,-6-4-165-15,-7 0-165 0,7 0-790 16</inkml:trace>
  <inkml:trace contextRef="#ctx0" brushRef="#br0" timeOffset="106087.06">20363 11762 1326 0,'0'0'1215'0,"0"0"-841"15,87-72-121-15,-44 43-58 0,6 6-97 16,5 5-31-16,5 3-54 0,2 3-13 16,2 2-1-16,-1 6-60 0,-3 3-101 15,-5 1-116-15,-7 0-140 0,-8 4-349 16,-16-3-867-16</inkml:trace>
  <inkml:trace contextRef="#ctx0" brushRef="#br0" timeOffset="106887.34">11705 14062 1508 0,'0'0'701'0,"0"0"-232"16,0 0-96-16,0 0 3 0,0 0-18 16,0 0-46-16,0 0-78 0,0 0-98 15,0 0-71-15,0 0-65 0,4-21-37 16,29 16-16-16,13-2 32 0,9-3 18 15,7 3 1-15,1-3-26 0,-2 4-121 0,-8 3-77 16,-7 1-88-16,-10 2-70 0,-13 4-177 16,-10 2-264-16,-13 7-778 0</inkml:trace>
  <inkml:trace contextRef="#ctx0" brushRef="#br0" timeOffset="107017.98">11869 14227 795 0,'0'0'1249'0,"0"0"-841"0,0 0-24 0,0 0-60 15,0 0-203-15,0 0-121 16,89-29-15-16,-37 15-17 0,9-1-124 0,9-2-85 16,8 2-136-16,3-1-239 0,-18 4-691 15</inkml:trace>
  <inkml:trace contextRef="#ctx0" brushRef="#br0" timeOffset="107622.38">13502 13898 237 0,'0'0'1080'0,"0"0"-699"16,0 0-76-16,0 0 3 0,0 0-1 16,0 0-56-16,0 0-10 0,0 0-24 15,0 0-1-15,0 0 5 0,-83-48-26 16,78 40-22-16,-2 0-7 0,2-1 10 15,4-2 13-15,1 0-27 0,0-2-30 16,7 0-37-16,7 1-49 0,8 0-46 16,3 0-1-16,6 2-27 0,5 2 1 15,2 2 27-15,1 4 16 0,1 2-16 16,0 0-30-16,1 7-13 0,-4 5 0 16,-1 2 32-16,-5 4 10 0,-3 1-20 0,-8 2 19 15,-3-1-16-15,-6 1-16 0,-7 1-15 16,-4 0 22-16,-3 2 27 0,-15 2 3 15,-10 2 22-15,-8 3 21 0,-4 0-24 16,-5 0-22-16,3-4-27 0,6-4 26 16,9-5-10-16,7-5 9 0,7-4 2 0,5-4 0 15,4-4 21-15,4 1 7 0,0-2 5 16,0 0 26-16,0 0 32 0,4-2 37 16,10-5-15-16,7-4-113 0,9-2-43 15,9-2 7-15,10 0 11 0,5-2-26 16,3 3-10-16,0-2-34 0,-3 2-40 15,-1-1-37-15,-6 1-50 0,-3-2-101 0,-5 2-108 16,-3-1-138-16,-5-1-217 16,-8 4-568-16</inkml:trace>
  <inkml:trace contextRef="#ctx0" brushRef="#br0" timeOffset="107963.34">14310 13608 2028 0,'0'0'1073'0,"0"0"-694"0,0 0 10 15,0 0 47-15,0 0-40 0,0 0-72 16,0 0-80-16,0 0-70 0,0 0-77 16,0 0-40-16,-20-46-23 0,20 46-34 0,0 0-10 15,0 0-12-15,0 0-8 16,0 3-9-16,0 0-13 0,0 3-18 0,0 4 28 15,0 4 42-15,0 4-1 0,0 2 1 16,0 1 12-16,0 1-11 0,6 0-1 16,0-1 0-16,3 1-2 0,5-2-16 15,3-1-1-15,3-2-23 0,3-2-43 16,3-4-28-16,3-1-25 0,-2-7-15 16,-1 0-35-16,-3-3-53 0,0 0-67 15,-7-4-83-15,-1-2-63 0,-4-1-114 16,2 0-222-16,-4 0-575 0</inkml:trace>
  <inkml:trace contextRef="#ctx0" brushRef="#br0" timeOffset="108149.01">14666 13693 2077 0,'0'0'663'0,"0"0"-146"0,0 0-16 16,0 0-114-16,0 0-135 0,0 0-110 16,0 0-102-16,0 0-40 0,0 0-34 15,0 0 34-15,0 0 22 0,-11 65 0 16,11-44-7-16,0 1-12 0,5 0 0 15,1 1 19-15,0 0-22 0,2 0-14 16,1 0-75-16,0 2-150 0,2-1-149 16,1 2-195-16,-3-8-206 0,2 8-773 0</inkml:trace>
  <inkml:trace contextRef="#ctx0" brushRef="#br0" timeOffset="108603.14">15209 13523 1950 0,'0'0'1085'0,"0"0"-677"0,0 0 26 15,0 0 7-15,0 0-82 16,0 0-126-16,0 0-98 0,0 0-71 0,0 0-64 16,0 0-3-16,0 0-6 0,-4 19 9 15,8 0 46-15,2 6-25 0,2 3-21 16,1-1-12-16,-3 3 12 0,2-2 6 16,0-2-6-16,-3-2-37 0,0-2-85 15,-3-2-68-15,-2-2-62 0,0-2-65 16,-3-2-154-16,-6-1-138 0,1-3-411 15,-6 0-582-15</inkml:trace>
  <inkml:trace contextRef="#ctx0" brushRef="#br0" timeOffset="108729.95">15143 13797 2014 0,'0'0'766'0,"0"0"-554"0,0 0-116 0,0 0-38 15,113-70-36-15,-56 54 52 0,11-1 31 16,11 3-96-16,3 1-9 0,1 3-108 0,-4 2-106 15,-7 3-298-15,-20 2-643 16</inkml:trace>
  <inkml:trace contextRef="#ctx0" brushRef="#br0" timeOffset="109891">16434 13377 1682 0,'0'0'1010'0,"0"0"-624"15,0 0-29-15,0 0 38 0,0 0 23 16,0 0-40-16,0 0-53 0,-47-67-78 16,47 65-61-16,0 1-37 0,0 1-34 15,0 0-52-15,0 0-63 0,0 0 0 16,0 5-57-16,1 5-37 0,5 5 58 16,0 6 36-16,2 3 0 0,-2 5 21 15,2 1 12-15,-3 1-33 0,2-1-14 16,-2 0 13-16,-1-2 1 0,-2-1-2 15,0 1-19-15,1-2-25 0,-1-2-60 16,1 0-95-16,1-4-68 0,7 1-140 16,1-4-171-16,7-2-56 0,1-4-164 0,-1-2-617 15</inkml:trace>
  <inkml:trace contextRef="#ctx0" brushRef="#br0" timeOffset="110205.09">16930 13476 2206 0,'0'0'707'0,"0"0"-208"15,0 0-38-15,-11-83-69 0,2 66-85 16,-3 4-73-16,-2 3-81 0,1 3-85 16,-3 5-68-16,0 2-41 0,-2 2-39 15,0 9 16-15,3 3 18 0,1 4-3 16,6 4 6-16,5 2-4 0,3 2 23 16,10 1-1-16,6 0 3 0,10 1 21 0,6-2 0 15,5-2 1-15,6-2 0 16,2-5 0-16,1-5 37 0,-3-4-3 15,-1-3 9-15,-2-5 22 0,-8 0 67 0,-5-8 3 16,-8-5 14-16,-4-4 37 0,-7-5-7 16,-3-7-58-16,-5-6-45 0,-3-1-40 15,-13-2-12-15,-4 4-24 0,-11 2-9 16,-5 3-57-16,-5 8-43 0,-3 1-16 16,-4 5-106-16,3 3-107 0,-3 7-146 0,5 5-249 15,-1 0-385-15,13 5-352 0</inkml:trace>
  <inkml:trace contextRef="#ctx0" brushRef="#br0" timeOffset="110672.08">19069 13330 2496 0,'0'0'710'0,"0"0"-315"15,0 0-55-15,0 0 5 16,0 0-48-16,0 0-57 0,0 0-41 15,0 0-64-15,0 0-135 0,0 0 0 0,47-20-58 16,5 11 21-16,17-1 25 0,6-1 12 16,7 2 0-16,1-1-73 0,-5 4-93 15,-11 1-59-15,-15 2-125 0,-13 2-193 16,-16 1-229-16,-11 0-538 0</inkml:trace>
  <inkml:trace contextRef="#ctx0" brushRef="#br0" timeOffset="110836.24">19228 13507 1418 0,'0'0'1316'16,"0"0"-1117"-16,0 0 19 0,0 0 53 15,0 0-52-15,0 0-115 0,90-9-69 0,-38-2-16 16,9-4-19-16,2-3-13 16,-2 0-113-16,-5 0-105 0,-9-1-136 0,-8-1-142 15,-14 3-285-15,1-14-654 0</inkml:trace>
  <inkml:trace contextRef="#ctx0" brushRef="#br0" timeOffset="111001.89">19774 13117 2172 0,'0'0'642'0,"0"0"-273"0,0 0 42 15,0 0-49-15,0 0-158 0,0 0-157 16,0 0-47-16,0 0-6 0,0 0 6 16,0 0 121-16,40 75-21 0,-26-44-29 15,-5 2-22-15,-5 2 22 0,-4 2-21 16,0-1-47-16,-7-1-3 0,-2-1-81 15,-3-2-39-15,1-4-178 0,4-1-168 16,3-3-173-16,2-7-450 0,4 2-625 0</inkml:trace>
  <inkml:trace contextRef="#ctx0" brushRef="#br0" timeOffset="111580.26">20735 12983 391 0,'0'0'2042'15,"0"0"-1504"-15,0 0-186 0,0 0 12 16,0 0-30-16,17-76-105 0,7 62-77 0,8 3-71 16,7 0-38-16,6 2-28 15,5 4 28-15,1 1 31 0,-4 4-18 0,1 0-25 16,-8 6 21-16,-8 4 0 0,-8 0-52 16,-7 0-9-16,-8 2-56 0,-6 2-18 15,-3 0 9-15,-1 3 6 0,-10 1 7 16,-6 1 11-16,-6 2 7 0,-5 1-25 15,-1 1-51-15,-3 0-15 0,2-1-61 16,1-4 18-16,6 0 41 0,1-4 35 16,7-4 34-16,4-2 47 0,3-4 20 0,3 0 98 15,5-2 10-15,0 0 16 0,2-1 2 16,9 2 12-16,9-3 7 0,8 1-11 16,9 2-25-16,5-1-29 0,7 3-12 15,-1 2 6-15,-2 2-24 0,-4 4-10 16,-6 1 15-16,-6 2 16 0,-6 1-47 15,-6 0-22-15,-8-1 2 0,-6 0-4 16,-4-2 0-16,-6 2 31 0,-11-2 58 0,-12-1 3 16,-7-2-13-16,-10 1-33 0,-7-6-46 15,-3 1-3-15,2-3-73 0,4-4-25 16,5 0 0-16,6 0-59 0,9-6-56 16,4 0-57-16,7-2-147 0,6-1-142 0,6-2-157 15,7-2-284-15,0 4-138 16</inkml:trace>
  <inkml:trace contextRef="#ctx0" brushRef="#br0" timeOffset="111844.85">21432 12829 2270 0,'0'0'796'0,"0"0"-283"0,0 0-44 16,0 0-88-16,0 0-109 0,0 0-143 15,0 0-129-15,0 0-10 0,0 0-30 16,0 0 40-16,0 0 34 0,-8 32-12 16,6-13-7-16,2 2-3 0,0 3-12 15,2 1-16-15,6 1-5 0,3-1 21 0,6 0 4 16,2-2-4-16,4-3-32 0,2-2-51 16,1-1-74-16,-1-4-85 0,-2-5-80 15,-3-3-97-15,-1-1-75 16,-3-4-118-16,-1 0-169 0,-1-6-265 0</inkml:trace>
  <inkml:trace contextRef="#ctx0" brushRef="#br0" timeOffset="111992.15">21786 13027 1029 0,'0'0'1025'0,"0"0"-417"0,0 0-18 15,0 0-54-15,0 0-109 0,0 0-82 0,0 0-68 16,0 0-136-16,0 0-141 0,0 0-40 16,1-15-110-16,-1 30 116 0,-3 3 31 15,0 5-31-15,0 2-12 0,3-1-75 16,0 3-61-16,0-1-39 0,8 0-62 15,1 1-99-15,3-2-91 0,4 0-187 16,-3-7-436-16</inkml:trace>
  <inkml:trace contextRef="#ctx0" brushRef="#br0" timeOffset="112466.9">22699 12735 2057 0,'0'0'779'0,"0"0"-235"0,0 0-35 0,0 0-49 16,0 0-68-16,0 0-82 0,0 0-124 15,0 0-86-15,0 0-54 0,0 0-46 16,0 0-6-16,-12-6 6 0,15 20 9 16,-3 5 34-16,0 5-16 0,2 5-13 15,-2 3-14-15,0 1-12 0,0 2 12 16,0 0-37-16,0-2-2 0,0-1-16 16,0-1-12-16,0-2-18 0,0-5-25 15,0-3-113-15,0-6-85 0,0-3-99 16,-2-3-173-16,-1-6-139 0,1 0-649 0</inkml:trace>
  <inkml:trace contextRef="#ctx0" brushRef="#br0" timeOffset="112760.05">22861 12804 2350 0,'0'0'628'0,"0"0"-209"16,0 0 11-16,0 0-75 0,0 0-69 15,0 0-39-15,0 0-75 0,0 0-129 16,0 0-43-16,0 0-111 0,54-49-45 15,-65 60 119-15,-4 2 37 0,-1 1-4 16,-2 2-42-16,0 0-50 0,1-2-31 16,5-2 15-16,1-4 47 0,5 2 24 15,2-4 13-15,1 1 16 0,0-1 10 16,2 0-1-16,-1 4-13 0,2-2 4 16,0 2-18-16,3-2 2 0,7 2 9 15,5 0 19-15,4-1 22 0,8 1 3 0,3-1-6 16,6-1-15-16,3 0-4 0,3-3-7 15,0 0-24-15,1-1-16 0,-3-3-57 16,-2 2-76-16,-4-2-86 0,-5-1-159 16,-4 0-210-16,-9 0-559 0</inkml:trace>
  <inkml:trace contextRef="#ctx0" brushRef="#br0" timeOffset="113117.79">23326 12840 1656 0,'0'0'1096'0,"0"0"-717"16,0 0 16-16,0 0 31 0,0 0-63 15,0 0-103-15,0 0-100 0,0 0-89 16,0 0-71-16,0 0-19 0,0 0-47 16,-20-1 66-16,17 17 28 0,-3 0-13 15,4 2-12-15,-4-1 0 0,0 0-3 16,1-3-80-16,-2-1-21 0,0-2-39 0,1 0-46 16,2-4-74-16,0 1-127 0,1-4-62 15,1 0 6-15,2-3 17 0,0-1 338 16,0 0 88-16,0-6 185 0,5-5 9 15,0-2 47-15,4-2 23 0,0-2 1 16,2 1-34-16,0 2 0 0,0 1-30 16,0 2-44-16,0 2-26 0,1 4-41 0,3 0-37 15,2 2-43-15,3 2-10 16,4 1-16-16,0 0 13 0,3 1-9 0,1 9-7 16,2-2-18-16,0 3 15 0,0 0 10 15,-1-2-16-15,-2 2-40 0,-2-5-66 16,-5 0-59-16,0-3-27 0,-6 0-33 15,-2-3-121-15,-6 0-150 0,-1-4-192 16,-3-1-573-16</inkml:trace>
  <inkml:trace contextRef="#ctx0" brushRef="#br0" timeOffset="113290.96">23751 12789 1214 0,'0'0'971'16,"0"0"-529"-16,0 0 31 0,0 0 27 16,12-75-30-16,-12 68-81 0,0 3-84 15,0 4-72-15,0 0-62 0,0 0-71 0,0 0-84 16,0 0-16-16,0 4-55 0,0 3-58 15,0 6 18-15,-4 5 95 0,2 4 16 16,1 2-14-16,-1 2-2 0,2-2-61 16,0 0-37-16,0-1-53 0,0-4-62 15,0 2-103-15,5-3-178 0,1-1-94 16,0-4-224-16,5 2-789 0</inkml:trace>
  <inkml:trace contextRef="#ctx0" brushRef="#br0" timeOffset="113406.03">23956 13001 1984 0,'0'0'557'0,"0"0"-302"16,0 0-75-16,0 0-90 0,0 0-90 15,0 0-61-15,0 0-222 0,0 0-221 16,0 0-524-16</inkml:trace>
  <inkml:trace contextRef="#ctx0" brushRef="#br0" timeOffset="114035.23">24382 12730 2234 0,'0'0'822'16,"0"0"-318"-16,0 0-16 0,0 0-154 15,0 0-157-15,0 0-100 0,0 0-77 16,0 0-13-16,0 0 13 0,0 0 62 16,0 0 0-16,-8 49-16 0,7-32-16 15,-1-2-11-15,1 2-17 0,-1-4 0 16,2 1 0-16,-1-4 12 0,-1 0-14 0,1-3-64 16,-1-3-19-16,1-2-13 0,-1-1-39 15,2-1-33-15,-1 0 9 0,1 0 78 16,0-1 81-16,1-5 134 0,4-3-22 15,4-5-71-15,2-2 24 0,3-5 9 16,3 1 13-16,0-1-10 0,0 3-22 16,-1 5-33-16,-1 6 2 0,-1 1-5 15,-2 4-18-15,1 0-1 0,2 2-4 0,-2 0 4 16,2 4 16-16,1 3 24 0,-1-1-6 16,-1 5-17-16,-1-1-17 0,2 0-15 15,-7 2 12-15,4-1-13 0,-5 2 1 16,-1-2-13-16,-2-1 7 0,1-2-4 15,-3-2-12-15,1-1-34 0,1-1-15 16,-2 0 6-16,4-4 5 0,2 0 75 16,3 0 31-16,4-1 65 0,1-6 0 15,6-3-1-15,1-2-2 0,1-1-17 16,5-1-21-16,0 0-18 0,1 1-10 0,-2 4 7 16,-2 4-9-16,-5 1-22 0,-4 4 21 15,-4 0 0-15,-1 8-24 0,-1 1-20 16,-5 4 2-16,0 1-13 0,-3 1-12 15,-3 3-9-15,0 0 4 0,-1 3-8 16,-10-3-14-16,0 1-50 0,-2 1-96 0,-2-1-89 16,-5-1-170-16,0 3-155 0,4-7-463 15,-14 5-852-15</inkml:trace>
  <inkml:trace contextRef="#ctx0" brushRef="#br0" timeOffset="117351.72">27740 9796 352 0,'0'0'1224'0,"0"0"-727"0,0 0-196 0,0 0-45 16,0 0-50-16,0 0 6 0,0 0-27 15,0 0-57-15,0 0-58 0,-13-11-44 16,13 16-26-16,0 2 0 0,-1 9 42 15,0 3 30-15,1 6-5 0,0 3-4 16,0 3-16-16,5 3-31 0,2 0 0 0,1 1 0 16,0 1-16-16,0 0 3 15,0-2 9-15,-2-3 7 0,-2-2-19 0,1-4-1 16,-2-4-1-16,-1-4-20 0,-2-1-53 16,2-8-80-16,-2-1-23 0,0-3-26 15,0-3-17-15,0-1-4 0,-2 0-4 16,0-6-82-16,-4-2-237 0,0-4-182 15</inkml:trace>
  <inkml:trace contextRef="#ctx0" brushRef="#br0" timeOffset="117554.18">27743 9878 1049 0,'0'0'621'16,"0"0"-117"-16,0-82 0 0,2 55-272 0,-2 8 27 16,2 5 98-16,0 5-44 15,-1 3-58-15,2 3-59 0,-3 2-50 0,3 1-121 16,-1 0-25-16,5 2-96 0,1 7-13 15,6 4 87-15,6 5 22 0,4 2 0 16,3 4-31-16,-2 0 3 0,2-1-44 0,-1 1-26 16,2-5 35-16,0-1-47 0,1-3-57 15,0-3-45-15,-2-4-37 16,1-2-42-16,-6-2-109 0,-2-3-157 0,-6-1-449 16</inkml:trace>
  <inkml:trace contextRef="#ctx0" brushRef="#br0" timeOffset="117760.92">28392 9757 1190 0,'0'0'1232'0,"0"0"-768"0,0 0-128 15,0 0-30-15,0 0-56 0,-87-32-68 16,61 32-55-16,1 0-34 0,1 4-37 16,0 3-56-16,2 4-1 0,1 1-27 15,3 2 0-15,7 2-19 0,-1-2-69 16,3 2-67-16,7-2-22 0,-1 2 15 0,1-3-17 15,2 0-43-15,0-2-33 16,5 1-52-16,0-2-25 0,3-2-59 0,-2-3-177 16</inkml:trace>
  <inkml:trace contextRef="#ctx0" brushRef="#br0" timeOffset="117954">28310 9799 772 0,'0'0'1495'0,"0"0"-892"16,0 0-117-16,0 0-77 0,0 0-50 0,0 0-73 15,0 0-66-15,0 0-103 0,0 0-71 16,0 0-46-16,33-39-25 0,-32 46-61 16,1 4-40-16,3 6 126 0,1 3 0 15,1 4 12-15,1 0-12 0,3 3-1 16,-2-1-24-16,-1-2-52 0,0 0-44 16,2-2-44-16,-3-2-77 0,0-1-57 15,0-1-111-15,2-1-78 0,0 0-181 16,-4-4-492-16</inkml:trace>
  <inkml:trace contextRef="#ctx0" brushRef="#br0" timeOffset="118284.89">28625 10100 1391 0,'0'0'1399'0,"0"0"-912"16,0 0-55-16,0 0-51 0,0 0-83 15,0 0-25-15,0 0-71 0,0 0-125 0,0 0-77 16,0 0-3-16,0 0-55 15,-3-27-44-15,3 32-39 0,0 2 2 0,2 4 120 16,6 2 17-16,0 2 1 0,3 0-1 16,6-3 0-16,5 1-38 0,1-2-16 15,5-1 19-15,-3-2 9 0,3-4 28 16,-4-3 0-16,-5-1 43 0,-2 0 47 16,-4-5 22-16,-3-2 2 0,-2-3-1 15,-1-2-11 1,-3-1-23-16,1-1 4 0,0-2-22 0,-2-1-40 0,1-1-21 0,-1 0 0 15,0 0-36-15,4 3-87 0,-1-2-73 16,4 0-53-16,0 4-80 0,5 0-96 16,-2 2-136-16,4 4-153 0,-6 2-495 15</inkml:trace>
  <inkml:trace contextRef="#ctx0" brushRef="#br0" timeOffset="118698.23">29037 9947 2217 0,'0'0'1115'0,"0"0"-681"16,0 0-34-16,0 0-139 0,0 0-107 15,0 0-40-15,0 0-21 0,0 0-50 16,0 0-43-16,0 0-68 0,0 0-30 16,85-54 30-16,-69 60 68 0,1 5 31 15,1 0-13-15,-2 1-18 0,-8 1-13 16,0-2-30-16,-1 2-7 0,-6-1 1 0,0 0 12 15,-1 0 12-15,0-1 0 0,0-3 3 16,-2 2-18-16,-1-4-28 0,2-3-51 16,-1 0-7-16,2-3 1 0,0 0 8 15,0 0 83-15,2-3 34 0,2 0 97 16,-2-3 23-16,4-4-86 0,2 0-21 16,2-4-1-16,3 0 49 0,-2-4 73 15,2 0 40-15,-1-1-4 0,1-1 21 16,0 4-1-16,-3 1-4 0,-1 5-73 15,-3 3-52-15,-3 5-24 0,-1 2-28 16,-2 0-9-16,1 0-58 0,1 5-46 16,2 3-8-16,3 3 72 0,2 5 6 15,-1 0-27-15,3 2-37 0,1-1-34 0,0 0-28 16,0-1-17-16,1-3 37 0,0-1-101 16,-1 0-128-16,-4 0-165 0,-2-3-201 15,-4 0-470-15</inkml:trace>
  <inkml:trace contextRef="#ctx0" brushRef="#br0" timeOffset="119418.9">28115 11757 1296 0,'0'0'1423'0,"0"0"-897"0,0 0-142 15,0 0-21-15,0 0-63 0,0 0-70 16,0 0-61-16,0 0-46 0,0 0-49 16,0 0-37-16,1 2-20 0,-1-2-17 15,0 0-3-15,0 0-22 0,0 2 4 0,0-2 3 16,0 1-1-16,0 0 17 16,0 0 2-16,0 2 0 0,0 2-29 0,0 4-41 15,0 4 27-15,0 5 43 0,2 5 14 16,-1 3 17-16,2 2-19 0,2-1-9 15,2 1 19-15,1 2-20 0,3-1 1 16,-3-3-3-16,4 2 0 0,-2-5-37 0,-1-3-61 16,-3-1-38-16,0-2-22 0,-1-4-57 15,-2-1-74-15,-3-4-93 16,0-1-81-16,0-3-143 0,0-1-49 0,-6-3-572 16</inkml:trace>
  <inkml:trace contextRef="#ctx0" brushRef="#br0" timeOffset="119618.01">28201 11718 2395 0,'0'0'740'0,"0"0"-316"15,0 0-156-15,19-64-35 0,-16 51-17 16,3 7-8-16,-3 1-85 0,0 5-117 16,2 0-6-16,3 8-58 0,7 5 17 15,1 4 14-15,7 5-4 0,0 1-13 16,-1 1-12-16,-2 0-77 0,0-3-84 0,-7 1-47 15,2-3-104-15,-4-2-92 0,0 0-163 16,-2-7-446-16</inkml:trace>
  <inkml:trace contextRef="#ctx0" brushRef="#br0" timeOffset="119817.9">28873 11673 1296 0,'0'0'1257'0,"0"0"-771"0,0 0-170 15,0 0-81-15,-101-17-64 0,71 17-64 16,-2 0-28-16,4 4-29 0,0 4-50 16,5 2-31-16,1 2 0 0,2 2 15 15,4 1-24-15,1 2-71 0,4-2-31 16,5 2-7-16,4-3-19 0,2 2-59 0,2-4-43 16,6-1 28-16,3-2-71 0,2 0-89 15,-3-5-282-15,8 1-487 0</inkml:trace>
  <inkml:trace contextRef="#ctx0" brushRef="#br0" timeOffset="120026.03">28845 11667 2261 0,'0'0'961'0,"0"0"-531"0,0 0-50 0,0 0-73 16,0 0-7-16,0 0-42 0,0 0-157 16,0 0-101-16,0 0-21 0,0 0-34 15,0 0 55-15,25 6 32 0,-21 24-1 16,-1 0-4-16,2 5-8 0,0-3-19 15,1 2-25-15,0-4-27 0,1-2-70 16,-1-2-44-16,-2-5-82 0,-1 0-72 16,2-3-143-16,-1-1-136 0,0-3-159 15,0-4-607-15</inkml:trace>
  <inkml:trace contextRef="#ctx0" brushRef="#br0" timeOffset="120316.98">29171 11908 2596 0,'0'0'725'16,"0"0"-234"-16,0 0-92 0,0 0-107 0,0 0-101 16,0 0-105-16,0 0-86 0,0 0-55 15,0 0-50-15,0 0-40 0,-5 18 93 16,5-5 39-16,3 2-9 0,4 0 4 16,6-1-29-16,-2-1-37 0,9-1 0 15,-1-2 47-15,6-2 34 0,3-2-10 16,4-3-2-16,1-3 15 0,1 0 32 15,-6-4 43-15,-3-4 24 0,-7-1 29 16,-5-1 45-16,-4-4 5 0,-3-3 0 16,-3-2-16-16,0-5-52 0,-3 1-49 0,0-1-34 15,0 1-27-15,0 1 0 0,0 5-15 16,0 1-46-16,0 5-70 0,0 2-68 16,0 4-59-16,0 1-92 0,0 4-199 15,4 0-195-15,3 4-37 0,1 1-285 0</inkml:trace>
  <inkml:trace contextRef="#ctx0" brushRef="#br0" timeOffset="121218.82">29751 11812 1931 0,'0'0'1093'15,"0"0"-611"-15,0 0-56 0,0 0-63 16,0 0-72-16,0 0-44 0,0 0-39 15,0 0-56-15,0 0-33 0,0 0-25 16,0 0-48-16,0-9-46 0,0 11-9 16,0 3-67-16,0 1-61 0,0 7-77 15,0 4 156-15,0 2 37 0,0 3-1 16,6-1-20-16,-2 0-32 0,4-4 12 16,0-2-2-16,0-3-23 0,4-2-21 15,-1-4-6-15,0-3-23 0,1-3 0 0,1 0 7 16,3-1 42-16,-1-5 6 0,2-5 28 15,-3 2 54-15,2-3 41 0,-3-3 75 16,-1 1 3-16,1-2 14 0,-5 2 16 16,1-2 13-16,-1 2 32 0,-2-2-22 15,-1 1-40-15,-2 3 0 0,0 2 20 16,-1 3 15-16,-2 3-51 0,0 4-38 0,0 0-20 16,0 0-28-16,0 0-30 0,0 0 0 15,0 3-30-15,0 1-19 0,0 5-17 16,0 5 26-16,0 8 37 0,0 4 2 15,0 2 1-15,0 4 0 0,0-1-8 16,3 4 8-16,0-3 21 0,1 0-21 16,-2 0-3-16,-2-1 3 0,0-1 19 0,-2-1 14 15,-8-3 3-15,0-1-5 0,-5-4-13 16,-1-1-16-16,-7-2 0 0,-3-3-2 16,-5-3-18-16,-2-2-22 0,-4-3-38 15,-1-4-50-15,1-3-79 0,2 0-68 16,8-8-168-16,7-7-198 0,5 3-525 15,15-18-1329-15</inkml:trace>
  <inkml:trace contextRef="#ctx0" brushRef="#br0" timeOffset="159554.94">25383 15027 225 0,'0'0'254'0,"0"0"-78"0,0 0-58 0,0 0-63 15,0 0-12-15,0 0-23 0,0 0-20 16,0 0-13-16,0 0-6 0,0-6-7 15,0 6-33-15,0 0-23 0,0 0-15 16,0 0-11-16,0 0 23 0,0 0 20 16,0 0 65-16,0 0 49 0,0 0 65 15,0 0-13-15,-2 0-16 0,2 0-17 16,0 0-16-16,0 0-19 0,0 0-22 0,-1 0-11 16,1 0-23-16,0 0-13 15,0 0-52-15,0 0-32 0,0 0-14 0,0 0 17 16,-2 0 32-16,2 0 54 0,0 0 31 15,0 0 0-15,0 0 1 0,0 0 32 16,0 0-4-16,0 0-13 0,-1 0-16 16,-1 0-2-16,2 0 2 0,0 0 3 15,-1 0 26-15,1 0 33 0,-2 0 42 16,2 0 10-16,0 0-9 0,0 1-1 16,0-1 4-16,0 0-17 0,0 0-10 0,0 0 4 15,0 0-20-15,0 0-29 0,0-2-10 16,0 0 10-16,0 1-10 0,0 1 6 15,0-1-6-15,0 1-10 0,0 0-16 16,0 0-20-16,0 0-3 0,0 0-3 0,0 0-10 16,0 0-12-16,0 0-37 0,0 0-55 15,0 0-26-15,-1 0 3 0,1 0-23 16,0 0-29-16,0 1-49 0,1-2 194 16</inkml:trace>
  <inkml:trace contextRef="#ctx0" brushRef="#br0" timeOffset="161357.56">25927 7214 482 0,'0'0'329'15,"0"0"-101"-15,0 0-16 0,0 0 6 16,0 0-39-16,0 0-30 0,0 0-16 16,0 0-19-16,0 0-20 0,0 0 0 15,0 0 19-15,0-5 26 0,0 5 26 16,-1 0-1-16,1 0-10 0,0 0-9 16,-2 0-21-16,2 0 4 0,0 0-4 15,0 0-7-15,0 0-3 0,0-1-10 0,0 1-6 16,0-1-4-16,0-1-18 0,0 1-11 15,0 0-24-15,0 1-16 0,2 0-25 16,-1 0-13-16,-1 0-12 0,0 0-6 16,0 0-22-16,0 0-14 0,0 0 8 15,-3 5-4-15,-3 2-31 0,-5 6 34 16,-2 4-35-16,-5 6-299 0,-1-1 318 0,-4 1 76 16,-5 0 19-16,-1 2 19 0,-2-1-19 15,0 1-19-15,4-2 0 0,1 0-14 16,6-4 13-16,1-1 1 0,8-2 0 15,1-5 42-15,7-5-1 0,1-3-38 16,2 1-1-16,2 2-2 0,4-4 3 16,3 3 25-16,6 2 20 0,7-2 3 15,5 0 19-15,8-3-13 0,7 3-32 0,6-4-9 16,6 0 3-16,-1-1 3 16,3 0-19-16,0 2-3 0,-2 0-25 0,-1-1-57 15,-5 3-4-15,-3 1-67 0,-7 2-67 16,-6-2 2-16,-9 1-30 15,-3 1-111-15,-3-2-192 0,-8 0-214 0</inkml:trace>
  <inkml:trace contextRef="#ctx0" brushRef="#br0" timeOffset="162000.37">27033 6932 1964 0,'0'0'796'0,"0"0"-315"0,0 0-173 16,0 0-58-16,0 0-80 0,0 0-89 15,0 0-42-15,0 0-27 0,0 0-12 16,0 0-19-16,1-4-3 0,-1 8-26 16,0 3 23-16,0 3 25 0,2 3 29 15,2 1 2-15,0 3 8 0,5 2-11 0,2 2-7 16,5-1-21-16,3 2 0 0,4 2 0 15,2-4 13-15,4 0 9 0,1 0-7 16,0-5-15-16,0-2 0 0,-2-3-65 16,-1-2-46-16,-3-3-42 0,-1-2-24 15,-5-3-48-15,0 0-11 0,-1-4-14 16,-3-2-49-16,-3-5-20 0,1 3-83 16,-4-4-47-16,-2-1-20 0,-4 1-29 15,-2-2 142-15,0 0 356 0,0 1 261 0,-2 2 163 16,-2-2 100-16,-1 3-39 0,-3 2-77 15,2 1-91-15,0 1 37 0,-1 2-59 16,3 3 1-16,-1 0-21 0,4 1-52 16,-2 0-73-16,3 0-72 0,0 0-58 15,0 0-20-15,0 2-28 0,-1 5-12 16,0 4 40-16,1 3 0 0,0 3 2 0,0 2 10 16,1 2 4-16,7 0-1 15,0 1 23-15,0 2-14 0,4-2-11 0,-1-2-13 16,0 0-15-16,0-2-109 0,-2-2-52 15,-1 1-44-15,4-4-93 0,-4-3-105 16,3-1-74-16,3-3-263 0,-4 0-586 16</inkml:trace>
  <inkml:trace contextRef="#ctx0" brushRef="#br0" timeOffset="162446.99">27745 6974 2354 0,'0'0'535'0,"0"0"-221"16,0 0-65-16,0 0-18 0,36-78-86 15,-25 67-25-15,2 3-26 0,0 2-78 16,4 0-16-16,2 5-51 0,3 1-5 16,-1 0 12-16,-2 3 12 0,-2 6 10 15,-1-1-22-15,-6 0-41 0,-2 3-16 16,-5-1 9-16,-1 2 16 0,-2 1 6 15,0-1 19-15,-5 2 29 0,-3 2 19 16,-4 1 0-16,0-2-10 0,-1 1 13 16,1-4 0-16,5 0 0 0,1-4-19 15,3-3-7-15,3-1-9 0,0-3 16 0,0-1 19 16,0 0 147-16,3 1-4 0,3 0-42 16,6 2-25-16,3 0-22 0,6 1 9 15,0 1 3-15,2 0-3 0,2 2-7 16,-5 0-2-16,0 0 6 0,-3-1 3 0,-3 0-1 15,-6 0 13-15,-2 0 2 16,-3-1 16-16,0-1-3 0,-3 1-31 16,0 0-16-16,-2 0-9 0,-4 2-3 15,-4-2-4-15,-1 1-24 0,-3 0-3 0,-2-2-12 16,1-3-43-16,4-1-50 0,0 0-56 16,5 0-54-16,0-5-64 0,6-1-81 15,0 0-250-15,6 2-518 0,19-4-518 0</inkml:trace>
  <inkml:trace contextRef="#ctx0" brushRef="#br0" timeOffset="162698.15">28435 7125 473 0,'0'0'1216'15,"0"0"-716"-15,0 0-54 0,0 0-70 0,0 0-94 16,0 0-56-16,0 0-30 0,0 0-36 16,0 0-47-16,0 0-33 0,0 0-18 15,8 4 1-15,-5-4-1 0,3 0-12 16,4-2-16-16,-1-1-22 0,2-2-11 15,-2 0 24-15,-3 0 43 0,-2 1 25 16,0-2-16-16,-4-1-18 0,0 2-22 16,0 0-22-16,0 1 0 0,0 3 16 15,-4-2-31-15,-3 0-71 0,-2 2-77 16,-5 0-51-16,2 1-28 0,-1 0-100 16,1 0-88-16,1 6-90 0,6 1-151 15,0-1-436-15</inkml:trace>
  <inkml:trace contextRef="#ctx0" brushRef="#br0" timeOffset="172651.2">28998 7000 940 0,'0'0'537'0,"0"0"-231"0,0 0-108 16,0 0-32-16,0 0-24 0,0 0-12 15,0 0-30-15,0 0 0 0,0 0 26 16,-49 6 9-16,47-6-1 0,-1 0 4 15,1 0-4-15,1 0 10 0,1 0 27 16,0 0 25-16,-2-2-33 0,1-3-43 16,-1-1-51-16,2 1-10 0,0-2-9 15,0 2-3-15,0 1 5 0,8-2-30 16,-1 1-22-16,3-2-80 0,4 2-8 16,4 0 10-16,3 1 19 0,5 3 8 15,0 1 7-15,1 0 3 0,-3 1-22 16,-1 7-22-16,0 5-9 0,-2 1 8 15,-3 5 10-15,-3 4 38 0,-4 3 37 0,-7 1 0 16,-4 2 1-16,-4 0 3 16,-12 2 42-16,-5 0-29 0,-4 0-1 0,-4 1-13 0,-1-3 20 15,-1 0-22-15,3-6-13 0,5-4 13 16,4-2-16-16,4-5-6 0,7-5 10 16,2-1 12-16,4-4 13 0,2-1 25 15,0-1 60-15,0 0 38 0,5 0 2 16,3-1-50-16,4-1-25 0,7-4-22 15,11 0 15-15,11-5-55 0,12 0-1 16,4-2-72-16,5 0-73 0,-1 0-97 16,-2 2-119-16,-5 0-96 0,0 3-179 15,-17 2-448-15</inkml:trace>
  <inkml:trace contextRef="#ctx0" brushRef="#br0" timeOffset="173073.04">30047 6882 887 0,'0'0'1599'0,"0"0"-984"0,0 0-128 0,0 0-71 16,0 0-140-16,0 0-112 0,0 0-126 15,0 0-38-15,0 0-103 0,0 0-62 16,11 21-45-16,-5-7 78 0,-1 5 132 16,4 3 43-16,-1 5 14 0,1-1-13 0,-1 1-16 15,-2-1-28-15,0-2 2 0,-3-1 46 16,-1-3-48-16,-2-1-83 0,0-2-45 16,0-3-49-16,-5-2-140 0,-1-1-101 15,-3-1-192-15,4-4-428 0,-1-5-285 0</inkml:trace>
  <inkml:trace contextRef="#ctx0" brushRef="#br0" timeOffset="173318.01">30280 7014 1916 0,'0'0'793'16,"0"0"-331"-16,0 0-95 0,0 0-42 16,0 0-36-16,0 0-65 0,0 0-63 15,0 0-87-15,0 0-74 0,0 0-139 0,0 0 9 16,-5-35-16-16,-1 40 30 0,-4 1 71 15,-1 2 17-15,1 3 13 0,1-3-1 16,1 3-15-16,2-3-7 0,1 2-28 16,5 0 12-16,0 0-6 0,0 1-44 15,6 0 0-15,8 1 8 0,3-2 20 16,8-1-1-16,4 0-9 0,7-2-39 16,3-5-64-16,7-1-59 0,-2-1-143 15,0-2-236-15,-12-3-154 0</inkml:trace>
  <inkml:trace contextRef="#ctx0" brushRef="#br0" timeOffset="173668.03">30736 6954 1861 0,'0'0'758'0,"0"0"-302"0,0 0-60 15,0 0-17-15,0 0-83 0,0 0-109 16,0 0-178-16,0 0-9 0,0 0-109 0,0 0-69 16,0 0-58-16,-8 8 223 15,6 5 13-15,1 1 2 0,-1 0 11 0,1-1-1 16,-2-1 11-16,3-4-23 0,-1 2-57 15,-1-4-91-15,2 1-94 0,-1-3-67 16,0-2-44-16,1-2-54 16,0 0-8-16,0 0 415 0,0-1 3 0,0-6 218 15,2-2 77-15,5-4 8 0,-2 0-4 16,1-3-88-16,2-1 9 0,-2 2 2 0,2 2-33 16,-2 2-60-16,-1 5-34 0,-2 5-11 15,3 1-87-15,-2 0 0 0,6 0-119 16,1 6-4-16,9 1 57 0,3 1 51 15,2 3 15-15,4 0 15 0,-2 0 1 16,-1-4-14-16,-1 0-2 0,-6-2-56 16,1 0-80-16,-3-4-47 0,0 1-40 15,-3-2-61-15,1 0-86 0,-1-6-264 16,-6 3-550-16</inkml:trace>
  <inkml:trace contextRef="#ctx0" brushRef="#br0" timeOffset="173844.37">31172 6832 1675 0,'0'0'739'0,"0"0"-233"15,0 0-61-15,0 0-46 0,0 0-71 0,0 0-54 16,0 0-73-16,0 0-109 0,0 0-92 16,0 0-30-16,0 0-88 0,0-27-102 15,0 39-40-15,0 0 254 0,0 6 6 16,1 3 25-16,1 0-21 0,1-1-1 16,-2 1 26-16,3-1-29 0,0-2-74 15,-2 0-139-15,-1 0-103 0,2-2-105 16,-3-1-220-16,0-3-549 0</inkml:trace>
  <inkml:trace contextRef="#ctx0" brushRef="#br0" timeOffset="174395.17">31523 6925 2330 0,'0'0'767'0,"0"0"-321"0,0 0-89 0,0 0-140 16,0 0-164-16,0 0-53 0,0 0-69 16,0 0-29-16,0 0-37 0,0 0 96 15,0 0 39-15,7 36 16 0,-7-29-3 16,0-1 2-16,0 0-15 0,0-4-28 16,-1 2-54-16,0-4-35 0,1 0-47 15,0 0-40-15,0 0 15 0,0 0 189 16,0 0 74-16,0-1 149 0,2-5 15 15,4-5-143-15,2 0 28 0,1-2-4 16,2-1-5-16,-1 2-20 0,0 2 2 0,-2 4 13 16,-2 3-7-16,-3 1-24 15,2 2-45-15,-2 0-22 0,-2 0-11 16,3 0-40-16,0 3-28 0,1 0-4 0,3 2 23 16,1 0 21-16,2 0 12 0,-2-1 14 15,-1 1 2-15,1-1-1 0,-4-1-2 16,-1-1-15-16,1 0-4 0,-3-1-44 15,3-1 10-15,-2 0-3 0,4 0 40 0,-4 0 19 16,2 0 63-16,1 0 15 0,2-1 6 16,4-5-10-16,4-1-30 0,3-4-17 15,1 1-11-15,0 0 15 0,3 0 46 16,-4-1 0-16,-2 3-9 0,1 2-13 16,-10 1-6-16,1 4-3 0,-5 1 3 15,-1 0-49-15,1 0-51 0,1 5-65 16,1 2 20-16,-1 4 16 0,3 3 15 0,-1 2 41 15,0 3-35-15,-3-1-41 16,-1 1-8-16,-3 0-68 0,0 0-107 0,0 3-164 16,-6-2-166-16,1-5-510 15</inkml:trace>
  <inkml:trace contextRef="#ctx0" brushRef="#br0" timeOffset="176593.94">26113 12723 176 0,'0'0'466'0,"0"0"-110"0,0 0-83 16,0 0-19-16,0 0-55 0,0 0 28 15,0 0-62-15,0 0 7 0,0 0 12 16,-7-16-9-16,5 13 21 0,2 0-19 0,0 2-1 16,-1 0-13-16,-2 1-17 0,3-3 0 15,0 3-11-15,0 0-12 0,0 0-13 0,0 0-15 16,0-1-27-16,0 1-27 0,0 0-13 16,0 0-28-16,0 0-3 0,0 0-35 15,0 0-2-15,0 0-7 0,0 0-6 16,3 0-1-16,0 1-34 0,1 0-22 15,2 3-4-15,4 0 73 0,5 3 41 16,4 2 3-16,3 1-2 0,4 0 12 16,2 2 0-16,0-2-1 0,-2-1-10 15,-1-2-2-15,-2-1-28 0,-1-1-19 16,-6 1 12-16,-1-4 9 0,-6 1-15 16,-2-1 3-16,0-1-10 0,-5-1 7 0,-2 0 32 15,0 1 9-15,0 1 28 0,-2-2-6 16,-1 1 7-16,-1 0 3 0,-1 1 0 15,-1-1-17-15,0 3-15 0,-1 0 42 16,-8 4-1-16,-1 2-13 0,-4 3-9 16,-3 4 173-16,-3 1-101 0,-1 1-62 15,-1 1-14-15,0-2 1 0,0 2 6 0,5-4-19 16,2 0-3-16,5-3-21 0,4-3-89 16,5-1-41-16,4-3-105 0,3 2-120 15,2-4-73-15,10 0-65 0,5-3-107 16,7-1-105-16,-3 0-34 0</inkml:trace>
  <inkml:trace contextRef="#ctx0" brushRef="#br0" timeOffset="177754.37">27179 12643 542 0,'0'0'489'0,"0"0"-179"0,0 0-105 0,0 0-13 16,0 0-17-16,0 0-32 0,0 0-43 15,0 0-28-15,0 0-14 0,0 0-3 16,0 0-3-16,-34-21 16 0,33 20-1 16,-1-2 4-16,1 3 23 0,-1-2 3 15,2 1-17-15,-1 1 0 0,0 0 1 0,1 0 5 16,0 0 7-16,0 0-7 0,0 0-3 16,0 0-1-16,0 0 10 0,0 0 19 15,1 0 0-15,2 0-26 0,1-1-22 16,2-1-7-16,2-1-56 0,3-1-22 15,7-1-41-15,4-2-9 0,3 2-64 16,3 2 86-16,0 0 15 0,-2 1-3 16,-1 2 3-16,-3 0-19 0,-5 5 3 15,1-2 16-15,-5 3-19 0,-2 3-10 16,-2-3 0-16,-5 0-3 0,-2 0-29 16,-2 0-42-16,0 0 13 0,-5 2 125 15,-6-1 13-15,-1 3 32 0,-5-2 3 0,0 2-19 16,-3-2-29-16,1 3-19 0,0-3-39 15,1 1-6-15,4-2-23 0,1 1 22 16,3-3 13-16,3 0 20 0,3-1-10 16,4-2 0-16,0-1 29 0,0-1 12 0,6 0-25 15,2 1 26-15,6 2 94 0,1-1 29 16,4 3 35-16,1-1-17 0,-1 0-19 16,1 1-10-16,-3-1-26 0,2 2-41 15,-5 0-16-15,4 0-10 0,-5 1 9 16,-1-1 14-16,-3 0-7 0,-1 0-11 15,-2-1-24-15,-3 0-16 0,-3-1 0 16,0 1 13-16,0 1 3 0,-4 1 39 16,-6 2 50-16,-2-1 25 0,-3-1 9 0,-3 2-19 15,-3-1-38-15,-2-2-16 16,-1 1-5-16,-1-1-8 0,-1-2-18 0,1 0 0 16,1-3 9-16,3-1 0 0,1 0 0 15,3 0-28-15,7 0-19 0,1 0-56 16,6-1-23-16,0 0-43 0,2-1-38 15,1 2-14-15,0-1 8 0,1 0-25 16,7-2-63-16,5 0-69 0,7-3-290 0,-2 1-438 16</inkml:trace>
  <inkml:trace contextRef="#ctx0" brushRef="#br0" timeOffset="178241.09">27684 12632 1564 0,'0'0'669'0,"0"0"-278"0,0 0-123 15,0 0 33-15,0 0-50 0,0 0-130 16,0 0-121-16,0 0-6 0,0 0-7 16,0 0-22-16,95-59-3 0,-70 56 9 0,2 3 15 15,0 0 14-15,-5 0 31 0,1 4-31 16,-4 0-27-16,-6 0 11 0,-4 1-16 15,-2-1 0-15,-7-2 1 0,0 2-11 16,0-1 4-16,-4 2 38 0,-4 0 19 16,-3 3 38-16,-7-1-12 0,-1 2 3 15,-1 2-17-15,-2-2-15 0,2 0-16 16,6-1-24-16,3-1-17 0,3-1-1 16,4 3 4-16,4-3 0 0,0 0 24 0,0 2 14 15,7 0 32-15,3 1 38 0,1 0 13 16,3 0-33-16,1 0 17 0,2-3 9 15,0 3-10-15,0-1-15 0,2-2-17 16,-5 2-5-16,-2 0-7 0,-1-2-10 16,-6 1-8-16,-1-2 11 0,-2-2-13 15,-2 3 1-15,0-2-1 0,0 0 13 16,-6-1 17-16,-3 4 24 0,-4-1 14 16,-3-1 5-16,-4 1-19 0,-1-2-6 15,-3-1-22-15,0 1-28 0,2-3-18 16,2 2-63-16,4-2-29 0,5-1-57 0,2 0-66 15,2 0-123-15,3 0-118 0,4 0-117 16,0 0-136-16,1-1-654 0</inkml:trace>
  <inkml:trace contextRef="#ctx0" brushRef="#br0" timeOffset="178495.03">28101 12865 760 0,'0'0'733'0,"0"0"-226"0,0 0-115 16,0 0-73-16,0 0-81 0,0 0-68 15,0 0-45-15,0 0-23 0,0 0-29 16,0 0-22-16,72 4-16 0,-53-4 6 16,2 0-3-16,1 0-6 0,-3-3-13 0,1-1 6 15,-5-1 16-15,-2-1 3 16,-5 1 19-16,-2-1 22 0,-3 0 25 0,-3 1-56 16,0-1 18-16,-3 0-34 15,-5 1-38-15,-1 0-78 0,-5-3-49 0,-2 5-14 16,-2-3-4-16,2 3-42 0,-3 2-93 15,4 1-108-15,0 0-116 0,3 0-76 0,3 4-104 16,2-1-369-16</inkml:trace>
  <inkml:trace contextRef="#ctx0" brushRef="#br0" timeOffset="178911.05">28784 12435 1735 0,'0'0'1028'0,"0"0"-633"0,0 0-96 16,0 0-93-16,0 0-95 0,0 0-92 15,0 0-19-15,0 0 15 0,0 0 20 16,0 0 9-16,-51 69 0 0,45-47-16 15,2 0-9-15,3 4-17 0,1 0 23 16,0 1-9-16,8-1-4 0,3-1 4 16,1-2 2-16,3-1-18 0,1-2-67 15,-2-6-27-15,2-3 12 0,-3-3 46 16,-3-4 36-16,1-3 38 0,-5-1 47 16,-3 0 50-16,-1-3 81 0,-1-4 29 15,-1-2-118-15,0 0-29 0,-1-1-64 16,-7-1-34-16,0 0-12 0,-7 3-74 15,2-1 21-15,-2 2-15 0,-1 4-1 0,-2 0-80 16,4 3-23-16,-2 0-40 0,4 2-91 16,0 4-87-16,2 3-76 0,4 0-33 15,1 0-83-15,5 0-198 0,0-1 11 16</inkml:trace>
  <inkml:trace contextRef="#ctx0" brushRef="#br0" timeOffset="179249.81">29434 12452 38 0,'0'0'2448'0,"0"0"-1753"0,0 0-326 15,0 0-78-15,0 0-109 0,0 0-176 16,0 0-6-16,0 0-94 0,0 0 6 16,0 0 88-16,0 0 63 0,-5 70 0 0,5-46-13 15,0 0-11-15,0 0-11 16,2 0-10-16,1-3-2 0,-1-2 3 0,1-4 3 16,-1-1-4-16,-1-2-2 0,-1-3-16 15,0-2-66-15,3 0-54 0,-1-2-71 16,1-1-36-16,0-3-40 0,3 0-47 15,0-1-39-15,4 0-58 0,1-3-205 16,1-6-384-16,2-1 366 0</inkml:trace>
  <inkml:trace contextRef="#ctx0" brushRef="#br0" timeOffset="179476.4">29624 12585 537 0,'0'0'802'0,"0"0"-256"0,0 0-125 0,0 0-133 16,0 0-85-16,0 0-17 0,0 0 19 15,0 0-16-15,0 0-72 0,-6-34-75 16,-5 34-30-16,-1 1 7 0,-1 3-3 0,-1 1-13 15,1 2-1-15,1-1-2 16,2 2-1-16,1 0-1 0,2 0-17 0,2 3 17 16,2-2-13-16,1 3 15 0,2 0 1 15,0 0 0-15,2 0 0 0,4 0-1 16,3 0-31-16,2-1-49 0,0 0-25 16,0-4-3-16,4 0 6 0,-1-2-20 15,2-1-10-15,1-3 20 0,2 0-72 16,4-1-101-16,0 0-101 0,0 0-157 15,1-5-212-15,-1-2 151 0</inkml:trace>
  <inkml:trace contextRef="#ctx0" brushRef="#br0" timeOffset="179993.63">29878 12598 237 0,'0'0'1300'0,"0"0"-748"16,0 0-134-16,0 0-35 0,0 0-53 15,0 0-78-15,0 0-81 0,0 0-158 16,0 0-13-16,0 0-105 0,0 0 105 0,-5 18 13 15,2-6 6-15,0 0-6 0,0-1-1 16,1-2 7-16,-1 0 0 0,-1-3-19 16,2-3-16-16,1 0-88 0,-1-3-49 15,-1 0-25-15,2 0-24 0,-2 0-23 16,-1 0-55-16,1-5-148 0,1 0-105 16,2-3 214-16,0-2 218 0,0-2 101 0,7-2 121 15,1-1-46-15,2 3 201 0,-2 2 111 16,0 2 51-16,-2 2-122 0,-1 3-81 15,2 0-104-15,1 2-45 0,0 0-47 16,4 1-23-16,-2 0 12 0,2 2-4 16,2 4-24-16,0 3 0 0,2-1 19 15,0 2-6-15,3-2 0 0,-3 2-11 16,1-4 17-16,0 0 6 0,0 0-25 16,0-3-73-16,-2-3-64 0,1 0-20 15,-3 0-13-15,0-3-46 0,-2-6-146 16,0 1-8-16,-3-4-33 0,1 0-21 0,-5-1 187 15,0-2 237-15,-1 3 130 0,0 0 336 16,-1 3 57-16,-2 0-89 0,0 0-95 16,0 2-24-16,0 1-52 0,0 2-60 0,0 3-16 15,0 1-23-15,0 0-54 0,0 0-110 16,0 3-31-16,0 5-102 0,0 1 133 16,-2 4 23-16,1 3 21 0,-1-1-7 15,1 2-21-15,-1 1-13 0,2-3 16 16,0-1-19-16,0-1-16 0,0-1-110 15,0-2-85-15,0-2-72 0,0-2-101 16,0-1-184-16,0-2-523 0</inkml:trace>
  <inkml:trace contextRef="#ctx0" brushRef="#br0" timeOffset="180148.64">30402 12672 770 0,'0'0'1661'0,"0"0"-1111"0,0 0-239 0,0 0-79 15,0 0-36-15,0 0-79 16,0 0-117-16,0 0-41 0,0 0-73 0,0 0-136 16,0 0-114-16,61-26-144 0,-53 22-260 15,-1 3-653-15</inkml:trace>
  <inkml:trace contextRef="#ctx0" brushRef="#br0" timeOffset="180673.05">30683 12534 150 0,'0'0'2304'0,"0"0"-1625"15,0 0-351-15,0 0-153 0,0 0-99 16,0 0-76-16,0 0 3 0,0 0 16 16,0 0 47-16,0 0-16 0,14 51-15 15,-14-42-13-15,2 0-6 0,-2-2 2 16,0-1 4-16,0-1-22 0,0-3-14 15,0-2-65-15,0 0-22 0,0 0-9 16,0 0 9-16,0 0 15 0,0-1 16 0,0-3 70 16,4-2 18-16,1 0-17 0,1-3 2 15,5-2 83-15,0-1 19 0,1 0-26 16,2 2-26-16,-3 2-5 0,0 2 2 16,-2 1-18-16,-4 2-14 0,3 1 4 15,-2 2-22-15,-1 0-13 0,1 0-47 16,0 4-22-16,1 3 25 0,-1 4 35 15,-1 0 20-15,0 1-14 0,-4 0-9 16,1-3 22-16,-2 2 1 0,0-4 2 16,0 0-1-16,0-3-41 0,0-3-8 0,0 0 10 15,0-1 40-15,3 0 50 0,1 0 17 16,0 0 28-16,6-1-39 0,0-5-37 16,3 0 13-16,5-1 12 0,-1-2 31 15,3 0 16-15,2-2 4 0,-3 4 8 0,2-1-22 16,-2 2-66-16,-6 3-15 0,-3 3-46 15,-2 0-4-15,-3 0-47 0,-2 8 19 16,0 1 40-16,-3 2 19 0,0 2 19 16,-3 0 1-16,-5 3 21 0,-4-2-22 15,-1-2-54-15,-3 3-87 0,-2-3-36 16,-2 0-95-16,-3 0-157 0,-2 0-235 16,5-5-641-16</inkml:trace>
  <inkml:trace contextRef="#ctx0" brushRef="#br0" timeOffset="183146.43">27232 8071 408 0,'0'0'515'0,"0"0"-14"0,0 0-88 16,0 0-127-16,0 0-82 0,0 0-29 0,0 0-46 15,0 0-49-15,0 0-9 0,0 0-13 16,0 0-19-16,-2 0-4 0,2 0-21 16,0 0-14-16,0 0-23 0,0 0 4 0,0 0 6 15,0 0 0-15,0 0-3 0,0 0-3 16,0 0-10-16,0 0 3 0,0 0 1 15,0 0-4-15,0 0-7 0,0 0 20 16,0 0-3-16,0 0-4 0,3 0-25 16,3-1-43-16,5 0-35 0,8-3 58 15,12 0 65-15,9-1 3 0,12-4 2 16,10 0 14-16,12-3 7 0,10 2 9 16,10-3-28-16,7 0-8 0,8 2 8 15,9-2 8-15,3 1-10 0,0 1-2 16,2 3-2-16,-6-1 2 0,-11 4 75 0,-8 1-75 15,-18 3 0-15,-15 1-36 0,-17 0 17 16,-14 2-117-16,-14 4-143 0,-9-3-36 16,-6 2-98-16,-5-1-92 0,0 2 126 15,-8-3 249-15,-4 0-56 0</inkml:trace>
  <inkml:trace contextRef="#ctx0" brushRef="#br0" timeOffset="183364.66">28057 8003 509 0,'0'0'221'0,"0"0"-107"0,118-29-61 0,-51 13 57 15,10 0-18-15,9-1-11 0,8 0-22 16,1 3-59-16,4-2 22 0,0 2-31 15,-1 3 41-15,-2-1-64 0,-6 4-76 16,-9 2-22-16,-15 1-238 0,-22 4-121 16</inkml:trace>
  <inkml:trace contextRef="#ctx0" brushRef="#br0" timeOffset="186989">21483 8726 147 0,'0'0'257'0,"0"0"-97"0,0 0-65 16,0 0-43-16,0 0-39 0,0 0-12 16,0 0 32-16,0 0 2 0,0 0 1 15,0 0 7-15,-13-12 6 0,11 12-10 16,2 0-13-16,-1 0-13 0,0 0-10 16,-2 0 23-16,1 0 10 0,-1 0-10 15,0 0 33-15,0 0 9 0,-1 0-16 16,-3 0-52-16,1 3-13 0,-7-1-111 15,-1 3-101-15,-2 0-9 0,-1 2-82 16,109-29-41-16</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47:03.107"/>
    </inkml:context>
    <inkml:brush xml:id="br0">
      <inkml:brushProperty name="width" value="0.05292" units="cm"/>
      <inkml:brushProperty name="height" value="0.05292" units="cm"/>
      <inkml:brushProperty name="color" value="#FF0000"/>
    </inkml:brush>
  </inkml:definitions>
  <inkml:trace contextRef="#ctx0" brushRef="#br0">27897 7960 310 0,'0'0'603'15,"0"0"-450"-15,0 0-142 0,0 0-9 16,0 0 38-16,0 0-20 0,0 0 3 16,0 0-23-16,0 0 78 0,0 0 13 15,16-31-36-15,-16 29-53 0,0 1 2 16,0 0 38-16,0 1 17 0,0 0-7 16,0 0-17-16,0 0-18 0,0 0-16 15,0 0-1-15,0 0 2 0,0 0 44 16,0 0 41-16,-4 0-59 0,-2 0-28 15,0 2-26-15,-1 1-29 0,-6-1-16 0,2 2 68 16,-5 2 3-16,1-4 7 0,1 2-4 16,2-2-2-16,4 1 48 0,-1-2-10 15,2-1-3-15,1 2 0 0,0-2 25 0,3 0 50 16,1 0 12-16,2 0-26 16,0 0-16-16,0 0 13 0,0 0 23 0,0 0-20 15,5 0-33-15,6-3-64 0,9-1-3 16,11-1 0-16,19-3-143 0,16-2 146 15,9-5 13-15,11-3-13 0,9-2-1 16,6 0-21-16,6 3-20 0,-1 2 42 16,2 0 13-16,-7 4-13 0,-8 1-22 15,-10 0-20-15,-12 4 40 0,-12 1 1 16,-14 4-2-16,-14-2 2 0,-12 3-115 16,-12 0-79-16,-5 0-58 0,-2 0 91 15,-6 0 123-15,-7 1-23 0,-6 3-166 0,-4 1-95 16,-6 0 4-16,-4 2-124 0</inkml:trace>
  <inkml:trace contextRef="#ctx0" brushRef="#br0" timeOffset="235.11">27991 7885 277 0,'0'0'548'0,"0"0"-219"0,0 0-95 16,0 0-19-16,0 0-10 0,0 0-104 15,0 0-82-15,0 0 10 0,0 0-6 16,101-38-22-16,-54 30 0 0,11-3 3 16,5 1 34-16,7 1-36 0,6-3-2 15,5 2-13-15,1 0 13 0,-1 1 32 16,-4-2-32-16,-4 4 0 0,-8 2 32 0,-11 0-32 16,-12 4-103-16,-15 1-186 15,-12 0-222-15,-10 0-259 0</inkml:trace>
  <inkml:trace contextRef="#ctx0" brushRef="#br0" timeOffset="440.06">27990 7864 1139 0,'0'0'182'16,"0"0"-133"-16,0 0 153 0,0 0 74 16,0 0 0-16,0 0-208 0,0 0-42 15,0 0-25-15,103-50 15 0,-43 35-13 16,7 1 27-16,12-1 8 0,6 2-38 15,-1 2-2-15,1 2-27 0,-6 3 13 16,-9-1 16-16,-11 3-16 0,-13 4-104 16,-10 0-68-16,-12 0-36 0,-6 0-66 15,-10 0-52-15,-5 1-16 0,-3 3-96 0</inkml:trace>
  <inkml:trace contextRef="#ctx0" brushRef="#br0" timeOffset="645.04">28687 7775 878 0,'0'0'404'15,"0"0"-183"-15,0 0-51 0,99-29-1 16,-54 19-17-16,9-2-113 0,5-1-39 16,5 0 0-16,4 3 12 0,-1 0-12 15,-2 0-3-15,-8 4-17 0,-7 2-15 16,-11 2-150-16,-7 0-40 0,-10 2-55 0,-11 0-81 15,-8 4-180-15</inkml:trace>
  <inkml:trace contextRef="#ctx0" brushRef="#br0" timeOffset="1816.5">27732 13523 261 0,'0'0'388'0,"0"0"-95"0,0 0-78 16,0 0 23-16,0 0-17 0,0 0-13 16,0 0-16-16,-80-8-30 0,74 7-55 15,4 1-23-15,-1-2 7 0,3 2 12 16,0-1 20-16,0 1 8 0,0-1 11 16,0-1-11-16,5-1-32 0,7-2-99 15,13-5-22-15,9-1-32 0,17-1-7 0,10-3 42 16,12-1 6-16,9-2 13 15,5 3-23-15,7-2-15 0,1 2 25 0,1-2-3 16,0 2-35-16,-4-1-65 0,-5 3 0 16,-14 6-23-16,-13 1-39 0,-21 5-97 15,-18 1-144-15,-20 1-151 0,-11 9 143 16,-11-4-130-16</inkml:trace>
  <inkml:trace contextRef="#ctx0" brushRef="#br0" timeOffset="2014.08">27727 13508 111 0,'0'0'1130'0,"0"0"-824"0,0 0-72 0,0 0 13 15,0 0-166-15,0 0-46 0,0 0-12 16,0 0-10-16,87-43-12 0,-30 31-1 16,8 2-1-16,8 1-35 0,3 2-9 15,-1 2 19-15,-3 1 0 0,-10 3 23 16,-12 1-101-16,-15 0-263 0,-16 4-115 15,-14 0-307-15</inkml:trace>
  <inkml:trace contextRef="#ctx0" brushRef="#br0" timeOffset="2156.75">27756 13490 1596 0,'0'0'165'0,"0"0"-165"0,0 0-26 15,82-23 26-15,-27 14 150 0,14-1-30 16,15-3-19-16,9 1-53 0,8 2 7 15,3 1-38-15,-2 4-17 0,-11 1-10 16,-16 3-42-16,-19 1-318 0,-20 0-268 16,-16 4-423-16</inkml:trace>
  <inkml:trace contextRef="#ctx0" brushRef="#br0" timeOffset="56084.13">15119 6545 637 0,'0'0'55'0,"0"0"931"16,0 0-337-16,0 0-178 0,0 0-124 15,0 0-32-15,0 0-64 0,0 0-88 16,0 0-68-16,0 0-61 0,0 0-34 16,8-35-12-16,-6 34-10 0,2 1 0 0,-1-2 19 15,3 2 0-15,-1 0 2 16,1 0-1-16,2 6 2 0,0 2 1 0,-1 2 0 15,1 4-1-15,-3 1 0 0,1 3 4 16,0 3 6-16,-3 1-8 0,-2 2 18 16,-1 5 8-16,0-1-26 15,0 3 17-15,-3-1-2 0,-2-4-15 0,0 2 12 16,2-4 2-16,-1-1 22 0,1-2-4 16,2-2-32-16,-2-2 10 0,3-2-12 15,0-6-2-15,0 0-16 0,0-5 17 16,4 0 1-16,5-2 25 0,4 0 31 15,1-2 59-15,8 0-25 0,4-4-19 0,2-4-34 16,4-2-35-16,1-2-2 0,3 1-25 16,-1-2-33-16,-3 0-73 0,-5 2-74 15,-3-1-28-15,-5 4-83 0,-6 0-91 16,-3 2-123-16,-4-1-225 0,-1 4-597 0</inkml:trace>
  <inkml:trace contextRef="#ctx0" brushRef="#br0" timeOffset="56346.21">15473 6779 1018 0,'0'0'1641'15,"0"0"-1009"-15,0 0-109 0,0 0-128 16,0 0-115-16,0 0-58 0,0 0-53 0,0 0-68 16,0 0-71-16,0 0-30 0,0 0-43 15,-4-1-6-15,7 9 4 0,-2 1 45 16,3 2 24-16,-1 5-9 0,2-2-12 15,-2 0 0-15,-1-1-2 0,1-2 1 16,-1 0-2-16,-1-1-42 0,-1-2-14 16,0 1-2-16,0-1-37 0,0-1-13 15,0 2 3-15,0-1-38 0,0-3-75 0,0 0-97 16,0-2-144-16,0-3-106 16,0 0-61-16,0-1 15 0,0-3-765 0</inkml:trace>
  <inkml:trace contextRef="#ctx0" brushRef="#br0" timeOffset="64602.05">18452 6571 1443 0,'0'0'620'0,"0"0"-273"16,0 0-63-16,0 0-39 0,0 0-59 15,0 0-40-15,0 0-25 0,0 0 4 16,0 0 11-16,0 0-73 0,33-13-22 16,-13 4 19-16,6 0-10 0,3 0 7 15,3 0-31-15,2 0-26 0,2 2-35 16,3 2-34-16,3 1-63 0,-4 3-23 16,-5 1-116-16,-9 0-161 0,-9 1-133 15,-9 2-526-15</inkml:trace>
  <inkml:trace contextRef="#ctx0" brushRef="#br0" timeOffset="64745.7">18557 6706 1678 0,'0'0'649'15,"0"0"-200"-15,0 0-154 0,0 0-122 16,0 0-62-16,0 0-63 0,81-21-10 0,-38 10-25 16,6-1-13-16,4 0-25 15,-1 5-74-15,0-1-179 0,-4 3-98 0,-14 2-245 16,11-2-906-16</inkml:trace>
  <inkml:trace contextRef="#ctx0" brushRef="#br0" timeOffset="67379">20191 6270 329 0,'0'0'1391'0,"0"0"-943"0,0 0-153 16,0 0-21-16,0 0-10 0,0 0-8 15,36-67-37-15,-36 60-44 0,0 2-49 16,0 1-38-16,0 2-19 0,-1-2-22 16,-3 2-16-16,-3 1-31 0,-1 1-3 15,-6 0-78-15,-6 4 2 0,-5 5 23 16,-2 1 24-16,-2 5 16 0,0-2 16 15,3 3 0-15,0-1 0 0,2 1-50 16,2-1 12-16,6 0 3 0,2-4 7 16,5 1 2-16,4-3-2 0,2 0-10 0,3-2-4 15,0 1 11-15,1 1 5 0,9 0 26 16,7 2 92-16,5-3 89 0,10 2-8 16,8-2-41-16,6 2-34 0,6-4-23 15,-2 2 22-15,-2 1-16 0,-3-2-35 0,-9 1-46 16,-7 2-16-16,-9 1-15 0,-3-2-4 15,-4 1 35-15,-7 0 10 0,0-1-8 16,-6 3 0-16,0-1 0 0,-10 2 20 16,-6 3 15-16,-9 1-3 0,-6-1-16 15,-7 2-18-15,-4 0-35 0,-1-2-11 16,4-2-4-16,4-4-15 0,5-3 15 16,7-2 28-16,8-4 22 0,6-1 31 15,3-1 32-15,2-6-7 0,1-3-7 16,3-3-27-16,0-2-3 0,0-5-1 15,4 0-15-15,6-3 16 0,0-5 6 16,6-1-10-16,3-2 4 0,1 1 2 16,3 2-2-16,-1 4-7 0,-3 2 28 0,-1 3 16 15,-3 2-13-15,-3 4-12 0,-4 1 3 16,-4 1 9-16,-4 3 0 0,0 2-6 16,-3 1-37-16,-8 1-47 0,-8 2-118 15,-7 2-70-15,-6 2-76 0,-2 4-73 0,-1 4-80 16,5-1-104-16,5 0-163 0,12-1-481 15,2 2 456-15</inkml:trace>
  <inkml:trace contextRef="#ctx0" brushRef="#br0" timeOffset="67758.23">20666 6255 1096 0,'0'0'723'0,"0"0"-337"0,0 0-101 0,0 0-27 15,0 0-40-15,-84-11-45 0,70 11-19 16,2 0-46-16,4 2-35 0,2-1-16 16,4 4-50-16,-1-4-7 0,3 4-42 15,0 0 4-15,0 2 38 0,6 3 54 16,7 3 60-16,7 1 41 0,8 3 9 15,5 1 9-15,4 0-2 0,3 1-34 16,-2-1-26-16,-5-1-25 0,-4-2-59 0,-6 1-27 16,-7-5-3-16,-2 1 3 0,-6-3 3 15,-3-1 22-15,-2-1-25 0,-3 0-20 16,0-1-4-16,-3 2-1 16,-5 1 24-16,-7-3 0 0,-1 2 1 0,-5-2-22 15,-4 1-36-15,-3-3-75 0,0-2-73 16,-2 0-67-16,4-2-80 0,-2 0-154 15,6-2-127-15,4 0-682 0</inkml:trace>
  <inkml:trace contextRef="#ctx0" brushRef="#br0" timeOffset="67981.09">20681 6272 196 0,'0'0'772'0,"0"0"-202"15,0 0-151-15,0 0-127 0,0 0-62 16,93-56-33-16,-62 40-17 0,0 2-16 16,0 0-7-16,1 3-10 0,-6 2-42 15,0 3-76-15,-1 3-29 0,-2-1-28 16,-4 4-26-16,-1 0-131 0,-1 0-30 16,-4 0-16-16,0 3-53 0,-3-2-108 15,-1 3-232-15,-3-1-456 0</inkml:trace>
  <inkml:trace contextRef="#ctx0" brushRef="#br0" timeOffset="68800.03">21359 6487 849 0,'0'0'560'0,"0"0"-157"16,0 0-111-16,0 0-87 0,0 0-28 15,0 0-47-15,0 0-43 0,0 0-29 16,0 0-7-16,0 0-9 0,0 0 0 16,-13 0 3-16,13 0 22 0,0 0 13 15,0 0-9-15,-2 0-17 0,2 0-22 16,0 0-13-16,0 0-6 0,0 0 6 15,0 0 3-15,0 0-9 0,6-1 0 16,-3-2-10-16,4 1 26 0,-2-1 2 16,0 0 11-16,0 1 2 0,-2-1-6 15,0 2 0-15,0-1 0 0,-1-1 0 0,-2 2 3 16,2-2 13-16,-2 0 18 0,0-1 10 16,0 1 0-16,0-1-3 0,0 0-10 15,-2 0-35-15,-2 3-34 0,0-2-20 16,-1 2-24-16,-1 1-23 0,2-1-14 15,-3 1-20-15,3 0-22 0,-1 0-29 0,0 0-16 16,0 0-55-16,2 0-101 0,3 0-85 16,0 1-152-16,0 0-116 0,0-1-69 15</inkml:trace>
  <inkml:trace contextRef="#ctx0" brushRef="#br0" timeOffset="69572.32">21914 6210 108 0,'0'0'1114'0,"0"0"-538"16,0 0-141-16,0 0-150 0,0 0-85 0,0 0-30 15,0 0-22-15,0 0-20 16,0 0-16-16,0 0-10 0,0 0-29 0,2 1-3 16,-2-1 15-16,0 0 23 0,0 0 2 15,0 0 0-15,0 0-16 0,0 0-30 0,0 0-36 16,0 0-25-16,0 0-2 0,0 0 0 15,0 0-1-15,0 0-3 0,0 0-9 16,0 0-20-16,0 0-16 0,0 0-11 16,0 0-4-16,0 0-13 0,0 0-34 15,0 0-42-15,0 0-45 0,0-1-116 16,0 1-143-16,0-1-312 0,0-3-752 0,0 10 1204 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47:22.023"/>
    </inkml:context>
    <inkml:brush xml:id="br0">
      <inkml:brushProperty name="width" value="0.05292" units="cm"/>
      <inkml:brushProperty name="height" value="0.05292" units="cm"/>
      <inkml:brushProperty name="color" value="#FF0000"/>
    </inkml:brush>
  </inkml:definitions>
  <inkml:trace contextRef="#ctx0" brushRef="#br0">2915 2121 893 0,'0'0'518'0,"0"0"-127"0,0 0-99 15,0 0-121-15,0 0-54 0,0 0 12 16,0 0 7-16,0 0-49 0,0 0-36 0,0 0-9 16,-26-7 6-16,27 6 13 15,10 0 26-15,6-2 67 0,9 0 12 0,8-2-52 16,13-5 4-16,9 1 8 0,9-5-50 16,11-1-48-16,5-2-9 0,4 0 25 15,1 2-42-15,-5-3 0 0,-3 3 17 16,-9 3-19-16,-10 1 0 0,-12 4-28 15,-11 1 6-15,-11 4-110 0,-12 1-39 16,-7 1-23-16,-6 0-119 0,0 0-125 16,-7 3 8-16,-12 4-119 0,4-2-713 0</inkml:trace>
  <inkml:trace contextRef="#ctx0" brushRef="#br0" timeOffset="327.33">3337 2060 2202 0,'0'0'735'15,"0"0"-274"-15,0 0-128 0,0 0-123 16,0 0-74-16,0 0-70 0,0 0-41 16,0 0-25-16,0 0 0 0,0 0 17 0,0 0 15 15,46 34 17-15,-28-16 4 0,2 7-6 16,0 2-16-16,-3 5-30 0,2 1 14 15,-4 3 1-15,0 0 33 0,-3 0-33 16,-1 0 12-16,-2-2-1 0,1-6-26 16,-4-1 0-16,4-2 1 0,-4-3-2 15,0-3 0-15,-2-1-24 0,0-4-32 16,2-1-31-16,-3-4-34 0,0-3-28 16,-2 0-37-16,-1-5-66 0,0-1-62 15,0 0 97-15,1-8 92 0,2-3-371 16,0-1-488-16,6-19-460 0</inkml:trace>
  <inkml:trace contextRef="#ctx0" brushRef="#br0" timeOffset="729.33">3788 2094 2255 0,'0'0'668'0,"0"0"-253"16,0 0 54-16,0 0-76 0,0 0-129 15,0 0-100-15,0 0-96 0,0 0-68 16,0 0-95-16,0 0 5 0,0 0 90 15,16 28 37-15,-4-6-3 0,-1 4-21 16,4 1 8-16,-4 0-19 0,2 0-1 16,-3 0-1-16,-1 0-15 0,-2-4 12 15,0 2 0-15,-1-4 2 0,0 0-49 16,-2-4-21-16,1-3-34 0,-3-3-19 16,1-3 30-16,0-2 19 0,-3-4 56 15,0 0 19-15,0-2 107 0,1 0 23 0,1-2 38 16,-1-5 60-16,2-2-188 0,2-3 22 15,2-6-10-15,7 0-3 0,4-5-25 16,5 1-8-16,1 1-16 0,5 2-10 16,-2 2 0-16,-2 6 10 0,-2 1 0 15,-3 5 0-15,-1 3-52 0,1 2-31 0,0 4 16 16,0 4 30-16,2 7 15 0,-4 0 1 16,-1 4 21-16,-3 2 1 0,-4 0-1 15,-3 1-47-15,-2 1-36 0,-4 0-35 16,-1-1-37-16,0-1-87 0,0-2-215 15,0-2-133-15,0-5-97 0,2-2-440 16,3-4 9-16</inkml:trace>
  <inkml:trace contextRef="#ctx0" brushRef="#br0" timeOffset="1052.41">4523 2473 822 0,'0'0'719'0,"0"0"-202"0,0 0-154 0,0 0-37 15,0 0-21-15,0 0-37 0,0 0-58 16,0 0-55-16,0 0-19 0,78-30-10 15,-58 21-19-15,2-3-32 0,-2-2-25 16,3-3-19-16,-1 0-12 0,-1 2-3 16,-2-2-15-16,-2 2-1 0,-4 0 43 0,-1 2 4 15,-6-3 5-15,-5 2-5 0,-1-2-7 16,0 2-3-16,0 2-3 0,-6 0 3 16,-4 2 0-16,0 3-37 0,-5 3-3 15,-6 4-61-15,-8 0-20 0,-8 8 13 16,-3 2 49-16,1 6 22 0,4 1 65 15,8 2-65-15,5 0-15 0,9 3-32 16,4 1-6-16,8 3 10 0,1-2 18 16,6 2 10-16,7-2-17 0,5-3-2 0,8-1 18 15,4-4 16-15,8-3-15 0,4-1-10 16,8-3-61-16,-2-1-124 0,2-2-150 16,1-2-145-16,-5-3-185 0,-10 0-619 15</inkml:trace>
  <inkml:trace contextRef="#ctx0" brushRef="#br0" timeOffset="1561.18">6303 1862 2388 0,'0'0'754'0,"0"0"-239"0,0 0-49 16,0 0-149-16,0 0-150 0,0 0-71 0,0 0-32 15,0 0-64-15,0 0-3 0,0 0-31 16,0 0 34-16,1 49 59 0,5-22-32 15,2 5 1-15,-1 3 15 0,3 4 12 16,0 2-9-16,-1 0 21 0,-1 0-42 16,-1 1-23-16,1-4 10 0,-4 1-12 15,2-5-1-15,-1 1-2 0,0-4-80 16,-2-3-12-16,-2-3-55 0,1-5-103 16,-2-4-141-16,0-3-155 0,0-3-189 0,-5-3-498 15</inkml:trace>
  <inkml:trace contextRef="#ctx0" brushRef="#br0" timeOffset="1923.59">6271 2395 658 0,'0'0'1174'0,"0"0"-785"15,0 0-43-15,0 0-24 0,0 0-132 0,35-72-94 16,-5 55-58-16,8 0-3 0,7 1 3 16,2-1 7-16,-4 4 35 0,-4 3 31 15,-6 2-19-15,-11 4-48 0,-3 3-44 16,-6 1-54-16,-3 0 0 0,-3 4 54 15,-3 2 49-15,-1-1 24 0,-1 5-10 16,-2-3-10-16,0 5 4 0,-2 2-3 16,-1 0-7-16,-1 3-24 0,1 1-23 15,3 0-25-15,0-1-1 0,7 1 14 16,4-3 12-16,4-2 2 0,5-1 20 0,2-5-6 16,4-2 15-16,3-2 16 0,1-3 29 15,2 0 21-15,-1-4 40 0,0-5 12 16,-5-1-17-16,-5-3 31 0,-5-1 49 15,-2-2-29-15,-6-2-34 0,-4-2-49 16,-4-1-42-16,0 0-9 0,-7 2-16 0,-10 0-33 16,-5 2-18-16,-9 3-58 0,-6 3-67 15,-2 4-24-15,-3 3-10 0,2 4-109 16,7 0-113-16,10 5-121 0,7 1-247 16,9-3-383-16,7-3-534 0</inkml:trace>
  <inkml:trace contextRef="#ctx0" brushRef="#br0" timeOffset="2166.16">7269 1863 2489 0,'0'0'1047'0,"0"0"-625"16,0 0 96-16,0 0-154 0,0 0-156 0,0 0-99 15,0 0-109-15,0 0-83 0,0 0 39 16,0 0 44-16,0 0 27 0,-31 81 9 15,31-52-35-15,0 2 19 0,6-1-2 16,2 0 1-16,0 0-16 0,1 0-3 16,-2-3-21-16,0-2-12 0,2-2-65 15,-5 1-86-15,-3-2-93 0,-1-3-148 16,0-1-136-16,-5-1-161 0,-1-6-719 16</inkml:trace>
  <inkml:trace contextRef="#ctx0" brushRef="#br0" timeOffset="2586.65">7228 2223 7 0,'0'0'1589'0,"0"0"-1109"16,0 0-140-16,80-32-33 0,-39 21-40 15,6 2-69-15,4 1-83 0,-3 1-70 0,-2 0 28 16,-5 3-3-16,-8 1 12 16,-9 0-21-16,-4 3-30 0,-7 0-5 0,-4 0 12 15,-4 0-4-15,-3 0-6 16,-1 0 1-16,-1 0 28 0,0 0 43 0,0 0 54 15,0 0-13-15,-4 0-82 0,-4 3-59 16,-4 3-38-16,-1 6 13 0,0 1-18 16,0 2-1-16,0 2-6 0,3 1 13 15,6-2 6-15,-1 1 8 0,4-3 1 16,1-2-44-16,0-3 9 0,0-1 23 16,6-5-7-16,1 1-38 0,2-1 79 15,2-3 3-15,2 0 51 0,6-2 9 0,1-4-10 16,5-1-6-16,2-3 3 15,0 0-2-15,-1 1 21 0,-4 0 25 0,-2 1-1 16,-4 1 16-16,-6 0 11 0,-1 2 41 16,-2 0-14-16,-3 1-40 0,0 1-30 15,-2 2-38-15,-1 0-39 0,1 1-55 0,2 0-42 16,2 0-14-16,5 5 71 0,2 2-34 16,-1-1-83-16,4 2 15 0,-2 1-38 15,2-2-84-15,-1 1-102 0,-1-3-98 16,-1-1-89-16,-3-2-264 0,4-2-779 0</inkml:trace>
  <inkml:trace contextRef="#ctx0" brushRef="#br0" timeOffset="2784.39">8232 1783 1714 0,'0'0'1395'0,"0"0"-832"15,0 0 43-15,0 0-75 0,0 0-176 16,0 0-203-16,0 0-152 0,0 0-82 15,0 0-113-15,0 0 142 0,0 0 53 0,9 77 36 16,3-41-14-16,3 5 5 0,2 2-27 16,1 1-1-16,1 3-60 0,1 1-49 15,0 0-173-15,-5 0-141 0,1 0-311 16,-8-14-521-16,6 6-945 0</inkml:trace>
  <inkml:trace contextRef="#ctx0" brushRef="#br0" timeOffset="3646.49">10194 2117 2226 0,'0'0'732'0,"0"0"-234"16,0 0-77-16,0 0-185 15,0 0-155-15,0 0-54 0,0 0-27 0,0 0-44 16,0 0 44-16,0 0 41 15,0 0 2-15,-10 62-12 0,10-39 0 0,0 0-6 16,0 2-12-16,0-1 14 0,0-2-2 16,0 0-22-16,0-4 25 0,0-1-27 15,0-3-1-15,0-4-28 0,0-2-58 0,0-3-45 16,0-4 22-16,0-1 71 0,0 0 38 16,-1-1 100-16,-2-8 65 0,-3-4-165 15,2-4-9-15,-1-6 9 0,4-4 37 16,1-4 0-16,0-1 4 0,0-1 18 15,9 4 27-15,1 5 28 0,0 6 37 16,0 4-38-16,1 3-52 0,1 3-27 16,1 2-7-16,1 2-12 0,-2 2-15 15,5 2-25-15,-1 0-27 0,6 2-27 16,1 8 14-16,1 2 65 0,-1 5 71 16,0-2-31-16,-3 2-40 0,-4 0-20 15,-1 0-14-15,-4-2 1 0,-2 1-13 0,-2-5-25 16,-3-1-9-16,-1-1-6 0,-3-1-4 15,0-4 7-15,0 0-26 0,0-3 4 16,0-1 73-16,0 0 32 0,0-3 81 0,0-4 142 16,0-6-222-16,3-3 22 0,2-3 36 15,2-1 15-15,3 0 9 0,0 2 6 16,2 4-33-16,0 2-7 0,1 4-1 16,5 1-14-16,-2 2-34 15,2 2-11-15,4 2-14 0,-2 1-5 0,3 0-4 16,-3 1-3-16,-1 7 37 0,-2 2-3 15,-4 3 3-15,-1 2-73 0,-6 3-44 16,-5 2 21-16,-1 1 7 0,-1 3 2 16,-8 1-40-16,-4-2-76 0,0 1-197 15,0 1-218-15,4-9-391 0,2 4-715 0</inkml:trace>
  <inkml:trace contextRef="#ctx0" brushRef="#br0" timeOffset="3978.17">11004 2211 1687 0,'0'0'820'0,"0"0"-260"0,0 0 19 0,0 0-109 16,0 0-119-16,0 0-107 0,0 0-75 15,0 0-53-15,0 0-59 0,0 0-57 16,0 0-49-16,-33-45-15 0,19 54-13 16,-4 3 16-16,5 0-13 0,-1 4 22 15,5 1 18-15,5 2-3 0,2 0 6 16,2 2 0-16,6 0 7 0,7-1-51 15,7 1 13-15,6-3 62 0,3-4 13 16,4-1 27-16,-1-7 3 0,0-2 41 16,-5-4 45-16,-2 0 25 0,-6-7-16 15,-2-5 11-15,-3-1 16 0,-4-4-25 0,0-4-28 16,-7 0-6-16,-3-7-24 0,-3 2-33 16,-10-4-49-16,-5 4-70 0,-7 3-5 15,-4 5-31-15,-1 4-37 0,-2 6-42 16,-2 6-103-16,3 2-155 0,6 0-166 0,7 7-172 15,7 0-409-15,11 1-706 0</inkml:trace>
  <inkml:trace contextRef="#ctx0" brushRef="#br0" timeOffset="4533.3">11438 2185 62 0,'0'0'2614'0,"0"0"-1960"16,0 0-141-16,0 0-224 0,0 0-151 15,0 0-67-15,0 0-71 0,0 0-3 16,0 0-47-16,0 0-37 0,2 6-19 16,-2 0 106-16,-2 3 9 0,1-1-6 15,-1 1 13-15,2-2-14 0,-1 0 1 0,-1-2 0 16,2-1-3-16,0-2-32 0,0-2-69 16,0 2-9-16,0-2 16 15,-1 0 75-15,-1 0 19 0,2-5 176 0,0-3-19 16,0-4-122-16,0-4-4 0,0-2 31 15,0-3-6-15,2 2-18 0,1 2 17 16,1 3 26-16,2 3 2 0,-1 5-9 16,0 1-18-16,4 1-47 0,3 1-9 15,4 1-37-15,9 1 9 0,4 1 4 16,2 0-1-16,2 1 25 0,-1 4 25 0,-5 2 27 16,-4 0-18-16,-5 1-34 0,-4 1-40 15,-4 0-12-15,-1 1-13 0,-3 2-16 16,2-2-15-16,-5 0 0 0,-1-1 15 15,-1-1 22-15,-1-2 6 0,0 0 1 16,0-2-10-16,0-4 30 0,0 0 32 16,0 0 107-16,2 0 53 0,1-4 95 15,1-4-165-15,3-2-44 0,3-3 16 16,2-3 15-16,3 1 6 0,3-2-10 16,2 3-8-16,0 1-7 0,0 3-12 0,2 2-43 15,-2 3-3-15,-1 2-25 0,0 3-2 16,-2 0-25-16,2 5-9 0,-5 3-4 0,3 4 31 15,-2 0 31-15,-1 4-15 0,-4 0-16 16,-5 2-27-16,-4-2-29 0,-1 2-12 16,-3 0 18-16,-8 2-2 0,-5-1-17 15,-2 0-89-15,1-1-252 0,1-2-243 16,5-6-438-16,11-1-437 0</inkml:trace>
  <inkml:trace contextRef="#ctx0" brushRef="#br0" timeOffset="4926.33">12316 2156 2243 0,'0'0'597'0,"0"0"-101"0,0 0-55 15,0 0-151-15,0 0-103 0,0 0-94 16,0 0-56-16,0 0-18 0,0 0-4 16,86-34 7-16,-67 33-3 0,5-1-4 15,-1-3 4-15,2 1 2 0,-2-2-21 0,3 0-41 16,-2-3-46-16,1 0-9 0,-4 0 15 15,-5 0 25-15,-1-1 37 0,-7 0 19 16,-2 0 47-16,-4 1 16 0,-2 0-4 16,0 0-3-16,-8 2 21 0,-7-3-9 15,-6 4-49-15,-5 1-19 0,-4 1-3 16,-3 4 3-16,0 0 21 0,1 1-21 16,3 6-25-16,5 3-2 0,1 1-17 15,5 3 10-15,1 1 3 0,4 0 3 16,3 3 15-16,6 0 12 0,1 1 1 15,3-1 0-15,0 0-2 0,7 0-23 16,6-2 22-16,0 1-13 0,6-2 16 16,0-2 3-16,4-1 13 0,4-3 3 0,3-3-19 15,5-3-109-15,2-2-54 0,3-1-57 16,0-2-160-16,-6-5-121 0,-4-4-70 0,-2-2-198 16,-5 0-295-16</inkml:trace>
  <inkml:trace contextRef="#ctx0" brushRef="#br0" timeOffset="5287.14">12826 2092 424 0,'0'0'1084'0,"0"0"-545"15,0 0-73-15,0 0-69 0,0 0-67 16,0 0 7-16,0 0-116 0,0 0-98 16,0 0-42-16,0 0-30 0,0 0-51 15,20-37-70-15,-20 42 58 0,0 2 12 16,0-1 25-16,0 2-10 0,0-3-15 16,0 0 0-16,-1-1-1 0,1-1 1 0,-2 0 2 15,2-3 11-15,0 0 9 0,-1 0 1 16,1 0 11-16,0 0 7 0,-2 0 2 15,2 0 57-15,0-6 21 0,0-1-99 16,0-4-22-16,0-2 2 0,3-2 35 16,6-3 6-16,2 0-9 0,4 3 0 15,0-2-9-15,3 4 12 0,2 2-3 16,3 1-16-16,0 2-2 0,3 2-15 16,1 1-1-16,2 3 15 0,-3-1 16 0,-1 3-28 15,-2 0-3-15,-2 5-46 0,1 5-10 16,-6 2 16-16,1 2 13 0,-2 3-10 15,-4 1 12-15,-2 1 6 0,-3 0-5 16,-3 2-1-16,-3-3 0 0,0-3-3 16,-2 1-49-16,-5-3-26 0,-2-1-31 15,-4 0-33-15,0 0-107 0,-4-2-171 16,5 0-124-16,1-4-237 0,-4-1-711 0</inkml:trace>
  <inkml:trace contextRef="#ctx0" brushRef="#br0" timeOffset="5538.6">13613 1681 2368 0,'0'0'757'16,"0"0"-217"-16,0 0-14 0,0 0-160 16,0 0-160-16,0 0-117 0,0 0-89 15,0 0-95-15,0 0-50 0,0 0 56 16,0 0 89-16,21 54 27 0,-15-25-14 15,1 5 2-15,1-1-13 0,1 2 17 16,-1 0-17-16,-1-3 10 0,0-1 1 16,2-3-13-16,-2-2-71 0,-3-2-143 15,-1 0-57-15,-3-4-101 0,0 0-137 16,-8-4-149-16,0-4-668 0</inkml:trace>
  <inkml:trace contextRef="#ctx0" brushRef="#br0" timeOffset="5649.18">13639 2089 1928 0,'0'0'748'15,"0"0"-155"-15,0 0-110 0,0 0-185 0,76-62-153 16,-43 48-120-16,7 2-25 0,5 3-66 16,4 3 13-16,0 1-180 0,2 2-149 15,-14 1-319-15,16-1-846 0</inkml:trace>
  <inkml:trace contextRef="#ctx0" brushRef="#br0" timeOffset="6946.34">15189 2102 1220 0,'0'0'777'0,"0"0"-284"0,0 0-94 16,0 0-197-16,0 0-157 0,0 0-6 15,0 0 40-15,0 0-21 0,0 0-1 16,0 0 7-16,-33 71-1 0,38-57-18 15,0-3-20-15,2 0-9 0,-2-1-15 0,2-2 1 16,2-3 20-16,2-2 29 0,1 0 47 16,-1-3 6-16,5 0 6 15,-3 0 16-15,4-5 24 0,-4-4 11 0,5-3 0 16,-4-2-10-16,3-3-10 0,-4-4-40 16,0-4-27-16,-4-3-16 0,-3-5-3 15,-5-1-10-15,-1-5-5 0,0 1-25 16,-6 1 3-16,-2-4-3 0,-1 5-14 15,-2 0 34-15,0 3 14 0,3 1-10 16,-1 3-24-16,3 2-13 0,2 4 11 16,1 3 5-16,2 3 6 0,1 2 0 0,0 3-22 15,0 2 20-15,3-1-7 16,2 5-12-16,1-1-3 0,-1 1-32 0,4 2-35 16,0 0-9-16,5 2-12 15,4 0-7-15,5 2 19 0,4 4 15 0,2 5-46 16,0 4-89-16,-4 3-128 0,-7 3-3 15,-6 1-80-15,-7 4 52 0,-5 3 119 16,-9-2 91-16,-8 4 20 0,-3-1-39 16,-1 0 12-16,-2 1-13 0,0-4 49 0,-2-1 67 15,2-4 35-15,1-1 14 0,-2-2 62 16,2-2 41-16,6-4 14 0,2-3-7 16,8-3-36-16,2-3-72 0,2-2 56 15,2 0 109-15,0 0 119 0,3 0-12 16,6-1-1-16,7-5-185 0,4 0-38 15,5 0-21-15,2 2-7 0,-3 1-20 16,-5 1 73-16,-6 1-9 0,-6 1-66 16,-4 0-3-16,2 0-79 0,-2 0-9 15,2 4 79-15,-1 2 12 0,2 0 63 0,-3 2-54 16,2 1-9-16,-1 1-25 0,0 2 3 16,3-1 3-16,-1 4 3 0,3-2 14 15,4 0 2-15,0-1 0 0,5 1-44 16,3-2-44-16,2-4 24 0,0-2 64 15,-3-3 16-15,-1-2 19 0,-5 0 9 0,-1-3 44 16,-4-3 35-16,-2-1-38 0,-2-3-6 16,-2-2 5-16,-3-2 35 0,0-2 42 15,-4-1-25-15,-9-1-71 0,-1 1-62 16,-3 2-3-16,1 2-25 0,-2 2-24 16,5 4-35-16,2 1-43 0,4 0-25 15,-1 3-13-15,4 2-31 0,3 0-44 16,-2 1-42-16,3 0-63 0,0 0-74 15,4 0-124-15,6 0 62 0,5 0 272 16,5 0 112-16,1 0 97 0,5 0 84 0,-4 0 248 16,3-1 42-16,-2 1-34 0,-2 0-20 15,2 1-63-15,3 4-49 0,0 3 12 16,1 2-13-16,2 0-24 0,-4 1-23 16,-5 0-122-16,-1 0-38 0,-8 0 1 15,-1 2 10-15,-4 0 27 0,-2 1-7 0,-4 0-31 16,0 2-20-16,-2-2 19 15,-6 0 0-15,-2-2 2 0,0-2 11 0,3-2 14 16,-1-4-4-16,5-2 15 0,0-2 29 16,1 0 49-16,2-1 37 0,0-8-103 15,2-3-49-15,9-2-68 0,5-5-46 16,11-2-8-16,8 1-2 0,7-1-44 16,5 3-84-16,5 3-97 0,0 2-183 15,3 2-247-15,-15 5-790 0</inkml:trace>
  <inkml:trace contextRef="#ctx0" brushRef="#br0" timeOffset="7613.56">16845 1996 2315 0,'0'0'773'0,"0"0"-235"0,0 0-172 16,0 0-175-16,0 0-116 0,0 0-66 15,0 0-9-15,0 0-68 0,0 0-35 16,0 0 103-16,0 0 43 0,-13 36 0 16,13-22-24-16,0-1 0 0,0 1-17 15,0-2 1-15,1 1 12 0,2-2-15 0,0 0-18 16,5-1-113-16,0 0-27 0,7-2 20 15,2-4 74-15,5-4 64 0,3 0 53 16,3-6 23-16,1-3 2 0,1-7-21 16,0-2 10-16,-1-1 29 0,-3-1 7 15,-1 0-31-15,-5 3 27 0,-6 4 25 16,-4 3 51-16,-3 5-6 0,-4 1-59 16,-3 3-36-16,0 1-71 0,0 0-3 15,0 0-86-15,0 0-30 0,2 0-25 16,1 4-17-16,3-1 62 0,3 5 96 15,6 1 37-15,6 3-37 0,5-1-6 0,3 1-13 16,4 1 16-16,0-1-56 0,2-1-9 16,-2 1 18-16,-1-6 50 0,-6 0 16 15,-7-5 55-15,-5-1 31 0,-7 0 59 16,-1-4 17-16,0-4-49 0,-2-4-25 16,-3-2-19-16,1-4-12 0,-2-3-15 15,-2 0-52-15,-6-4-6 0,1 2-12 0,-2 0 0 16,0 2-80-16,-1 5-51 0,3 0-56 15,1 4-97-15,0 2-116 0,1 0-206 16,1 1-362-16,4 1-436 0</inkml:trace>
  <inkml:trace contextRef="#ctx0" brushRef="#br0" timeOffset="8028.49">17760 1588 2183 0,'0'0'967'0,"0"0"-502"15,0 0 30-15,0 0-160 0,0 0-220 16,0 0-115-16,0 0-62 0,0 0-71 0,0 0 15 16,0 0 118-16,0 0 39 15,0 71-39-15,2-43 0 0,1 3 20 0,-1 3 23 16,3-2-6-16,-2 1-36 0,0-3 21 16,-2 1-9-16,2-4-12 0,-3 1 0 15,0-2 10-15,0-3-11 0,0-1-59 16,0-3-93-16,0-2-52 15,0-4-10-15,0-4 50 0,0-4 22 0,0-4 142 16,0-1 44-16,2 0 152 0,1-8 49 16,5-2-179-16,-1-5 13 0,5-4-4 15,3-2 28-15,2-3 12 0,1 3-26 16,4 0-33-16,-2 3-16 0,2 4 6 16,-2 2 19-16,-4 6-13 0,2 1-27 15,0 5-25-15,3 0-31 0,2 0-21 16,3 7 18-16,-2 4 0 0,-2 3 34 0,-2 0-12 15,-6 1 12-15,-3 2-68 0,-5-1-3 16,-5-2 15-16,-1 0 0 0,0 0 0 0,-7 0-40 16,-4 0-63-16,0 1-77 0,-6-2-90 15,1-2-146-15,-1-2-172 0,5-1-634 16</inkml:trace>
  <inkml:trace contextRef="#ctx0" brushRef="#br0" timeOffset="8230.09">18263 1962 209 0,'0'0'1994'16,"0"0"-1390"-16,0 0-130 0,0 0-36 0,0 0-114 16,0 0-46-16,0 0-107 0,0 0-85 15,0 0-86-15,0 0 16 0,0 0-16 16,42 4 3-16,-33 4-3 16,-2 4-40-16,-1-3-22 0,-2 2-9 0,-1 0-4 15,1-1-30-15,-4-1-36 0,0 0-4 16,0 0-25-16,0-1-82 0,-4-2-124 0,-2-1-93 15,0-1-201-15,-2-4-681 0</inkml:trace>
  <inkml:trace contextRef="#ctx0" brushRef="#br0" timeOffset="8363.2">18423 1819 2068 0,'0'0'488'0,"0"0"-146"15,0 0-3-15,0 0-49 0,0 0-97 16,0 0-86-16,0 0-107 0,0 0-66 15,0 0-209-15,0 0-268 0,0 0-15 0,-10-28-152 16,7 36-320-16</inkml:trace>
  <inkml:trace contextRef="#ctx0" brushRef="#br0" timeOffset="8663.23">18781 1891 176 0,'0'0'1835'0,"0"0"-1287"15,0 0-40-15,0 0-125 0,0 0-177 16,0 0-118-16,0 0-50 0,0 0-22 16,-90-13 15-16,64 13 32 0,3 2 22 15,1 5-30-15,4 2-55 0,3 1-22 16,1 1-12-16,5 4-10 0,4 0-6 16,2 3 28-16,3 0-19 0,1 3 12 15,9 1 26-15,1-2 1 0,4 1 2 0,1 0 0 16,4-3 19-16,0-2 6 0,2-1 45 15,6-3 5-15,2-1-3 0,3-5-5 16,3-2-11-16,4-1-41 0,1-3-15 16,-2-2-40-16,-2-5-58 0,0-2-31 15,-5-4-25-15,-2-4-67 0,-2-4-165 16,-5-3-218-16,-4 4-203 0,2-18-740 0</inkml:trace>
  <inkml:trace contextRef="#ctx0" brushRef="#br0" timeOffset="9034.41">19172 1649 696 0,'0'0'1503'0,"0"0"-990"0,0 0-19 0,0 0-14 0,0 0-89 16,0 0-45-16,0 0-75 0,0 0-165 15,0 0-106-15,0 0-95 0,-27-36-41 16,29 47-31-16,2 6 167 0,3 4 46 16,-1 4 1-16,2 2-26 0,1 0-2 15,1 1 3-15,-2-3-1 0,2 0-8 16,-2-2 8-16,-2-4-21 0,1 0-28 15,0-2-30-15,-1 0-23 0,-3-3-46 16,1-1-88-16,-1-3-52 0,0-2-46 16,0-3 42-16,0-4 271 0,4-1 160 15,0-2 81-15,7-6-93 0,0-1-7 16,3-3 17-16,0 1 14 0,-3 0 1 0,1 2-9 16,-2 2-28-16,1 2-44 15,1 1-46-15,4 2-25 0,0 2-21 0,4 0-2 16,2 6-41-16,1 1 6 0,3 5 22 15,-2-1-3-15,-5 3 18 0,1 2 29 16,-6-1-29-16,-3 1-37 0,-6 0-30 0,-1-1-38 16,-5 2 0-16,-2-1-16 0,-5 1-18 15,-9 0-46-15,-6 1-117 0,-3-2-235 16,1-4-237-16,-9 2-872 0</inkml:trace>
  <inkml:trace contextRef="#ctx0" brushRef="#br0" timeOffset="10078.68">21105 1597 2168 0,'0'0'985'0,"0"0"-542"16,0 0-43-16,0 0-121 0,0 0-130 15,0 0-63-15,0 0-36 0,0 0-50 16,0 0-25-16,0 0-49 0,0 0-1 15,7 27 75-15,1-5 44 0,0 5-16 16,4 4 40-16,1 4-19 0,0 2-9 0,1 0-18 16,-1 2 43-16,1-2-16 0,-2-2-25 15,0-3-21-15,-2-2 0 0,-2-3 16 16,0-3-19-16,-3-2-53 0,-5-1-80 16,0-3-34-16,-4-3-62 0,-11-2-41 15,-9-1-68-15,-8-2-149 0,-4-2-182 16,6-3-642-16</inkml:trace>
  <inkml:trace contextRef="#ctx0" brushRef="#br0" timeOffset="10234.44">20833 2048 1675 0,'0'0'587'0,"0"0"-163"0,0 0-7 16,0 0-117-16,0 0-132 0,0 0-73 16,0 0-50-16,115-59 5 0,-64 53 0 0,3 3 1 15,7-1-21-15,-1 1-30 0,-2 1-12 16,-2 2 10-16,-4-1 2 0,-7 0-183 15,-5 0-71-15,-8-3-77 0,-3-3-132 16,-12 3-334-16,3-8-727 0</inkml:trace>
  <inkml:trace contextRef="#ctx0" brushRef="#br0" timeOffset="10653.5">21550 1670 59 0,'0'0'2308'0,"0"0"-1677"0,0 0-107 15,0 0-11-15,0 0-228 0,0 0-148 16,0 0-72-16,0 0-65 0,0 0-48 0,0 0-76 16,0 0 6-16,6 18 118 0,3 3 44 15,2 4-19-15,-2 1-4 0,0 3-8 16,0 1-10-16,-1-1 84 0,-1 1-19 16,-1-2-43-16,1-1-25 0,0-1 2 15,-2-3-2-15,1 0-22 0,-1-1 0 16,0-4-2-16,-1-1-29 0,2-3-34 15,-4-5-25-15,-2-3-25 0,0-2 10 16,2-4 80-16,-2 0 47 0,1 0 119 16,2-5 113-16,5-3-126 0,0-4-28 0,5-3 11 15,2 0-2-15,3-3 2 16,5 1-3-16,2 1-9 0,4 3 3 0,1 1-45 16,2 3-35-16,1 4-12 0,1 3-12 15,1 2-19-15,0 4-6 0,-2 7 0 16,-2 2-10-16,-3 2 59 0,-5 3 6 15,-6 0-6-15,-1 0-30 0,-7 0-41 16,-2-1-19-16,-6-1 1 0,-1 1-35 16,0 0-63-16,-7 1-84 0,-2-3-165 15,-5 0-175-15,5-2-207 0,1-7-663 16</inkml:trace>
  <inkml:trace contextRef="#ctx0" brushRef="#br0" timeOffset="10955.31">22287 2155 950 0,'0'0'1203'0,"0"0"-776"0,0 0 11 15,0 0-42-15,0 0-92 0,0 0-93 16,0 0-57-16,0 0-44 0,82-63-20 0,-56 53 6 16,4-2-18-16,7-2-29 0,0 0-2 15,0-1-1-15,-1-2-12 0,-5 2-13 16,-7 2 29-16,-6 0 14 0,-9 4 13 16,-4 1-19-16,-5 1-15 0,0-1-43 15,-6 0-30-15,-7 2-31 0,-2 0-19 16,-3 4-12-16,-4 2 21 0,2 0 0 0,-2 2 9 15,5 7-6-15,1 2 3 16,5 3 6-16,1 3 16 0,5 1 18 16,5 1 3-16,0 2 9 0,5 1 13 0,8 0 17 15,6-2 11-15,3-1 37 0,7-1 25 16,4-1-90-16,7-4-6 0,1-1-62 16,5-5-38-16,2-3-28 0,2-3-115 15,5-1-147-15,0 0-150 0,-1-2-171 16,-12-3-680-16</inkml:trace>
  <inkml:trace contextRef="#ctx0" brushRef="#br0" timeOffset="11666.39">24163 1833 1254 0,'0'0'1152'0,"0"0"-662"16,0 0-45-16,0 0-103 0,0 0-153 15,0 0-85-15,0 0-38 0,-77-16 4 0,49 16-11 16,-2 4 3-16,-2 6 19 0,2 2-13 16,1 1-46-16,7 2 15 0,2 1-3 15,3 0-18-15,7 2 3 0,1 0-19 16,5 0-18-16,2 2 9 0,2-2 9 15,0 1 24-15,6-1-8 0,4 0-16 16,7 0 0-16,2-1-22 0,12-1-52 16,6-3-32-16,12-1-6 0,7-4 6 15,8-4-11-15,1-3-27 0,-1-1-1 16,0-2 91-16,-6-5 54 0,-10-3 16 16,-12 0 0-16,-8 2 25 0,-11 0 38 0,-5 0 37 15,-10 0 6-15,-2 2 51 0,0-2-24 16,-9-1-142-16,-4 0-7 0,-5 0-38 15,-1 2 20-15,-4 0 2 0,2 4-6 16,1 3-15-16,2 0-3 0,4 3-26 16,1 5-13-16,6 2 19 0,2 1 4 15,5 1-20-15,0 0 36 0,11 2 40 0,6-1 14 16,5 0 56-16,5-1 14 0,5-1 14 16,5-4-17-16,-3-2 22 0,0-4 40 15,-6-1 18-15,-3 0 2 0,-8-7 0 16,-2-1 2-16,-4-3-18 0,-5-3-23 15,-1-3-20-15,-3-5-4 0,-2-2-21 16,-8-3-79-16,-7 1-40 0,-6 1-39 0,-5 5 9 16,-3 3-36-16,-1 4-37 15,2 3-28-15,2 4-93 0,5 0-125 0,5 5-115 16,7 0-159-16,9 0-151 0,0 1-642 16</inkml:trace>
  <inkml:trace contextRef="#ctx0" brushRef="#br0" timeOffset="11925.33">24852 1583 1967 0,'0'0'984'0,"0"0"-543"0,0 0 56 16,0 0-68-16,0 0-98 0,0 0-36 16,0 0-57-16,0 0-116 0,0 0-122 15,0 0-21-15,-18-45-71 0,18 52-48 0,0 7 56 16,0 4 84-16,0 6 19 0,0 3 20 15,3 4-20-15,3 1 8 0,-1 0-24 16,1 0 16-16,0 1-19 0,-1-4 0 16,-2-1 0-16,3 0-2 0,-5-3-17 15,1 0-60-15,-1-1-59 0,1 0-55 16,-2 0-114-16,4-2-159 0,3-2-228 16,-2-4-280-16,12-3-620 0</inkml:trace>
  <inkml:trace contextRef="#ctx0" brushRef="#br0" timeOffset="12215.41">25106 1974 466 0,'0'0'1988'0,"0"0"-1463"16,0 0-62-16,0 0-36 0,0 0-128 0,0 0-91 15,0 0-62-15,0 0-29 16,0 0-67-16,0 0-50 0,0 0-77 0,-10-46-65 16,8 51-35-16,1 3 78 0,-1 3 58 15,2 5 19-15,0-1 7 0,8 2 13 16,3 0-1-16,5-2 3 0,2 1 16 15,4-4 31-15,3-1 3 0,-2-4 31 16,-3-1 61-16,0-5 1 0,-3-1 7 16,-3 0 4-16,-3-7 29 0,2-3-15 15,-3-2-46-15,0-3-34 0,2-3-46 16,-4 0-17-16,1-1-25 0,-2 2-16 16,-3 3-26-16,2 1-67 0,-3 1-31 15,2 2-59-15,1 1-95 0,2 1-114 0,1 2-191 16,4 0-411-16,-3 2-341 15</inkml:trace>
  <inkml:trace contextRef="#ctx0" brushRef="#br0" timeOffset="12780.25">25581 1881 985 0,'0'0'1444'16,"0"0"-729"-16,0 0-200 0,0 0-235 15,0 0-141-15,0 0-139 0,0 0-12 16,0 0-115-16,0 0 96 0,0 0 31 15,0 0 34-15,15 58 1 0,-14-46-4 16,2-1-18-16,0-4-10 0,-1 0 0 16,-1-3 0-16,-1-2 13 0,3-1 7 15,-3-1 27-15,0 0 9 0,0 0-59 0,0 0 0 16,0 0-15-16,0 0 15 0,3-2 12 16,2-3-12-16,4-2-43 15,5-3 43-15,0-2 22 0,3-3 22 0,0-2 12 16,3 1 6-16,-2 1-12 0,0 2-1 15,-3 4 1-15,1 2 27 0,0 1-9 16,2 4-34-16,2 0-32 0,1 2-2 0,2 0 0 16,2 2 3-16,-2 4 28 0,-1 2 27 15,1 2-2-15,-3-1-30 0,-4 3-26 16,0 1-2-16,-4-2 0 0,-1 2-19 16,-4-3-16-16,-1 1-22 0,-1-4-14 15,-4 0 14-15,0-2 6 0,-1-1 10 16,0-1-10-16,0-2 10 0,0 0-7 15,0-1 50-15,0 0 7 0,0 0 86 16,0 0 33-16,0 0 7 0,0-5-71 16,0-3-59-16,0-2 12 0,3-1 0 15,4-5 16-15,2 2 3 0,1-2 9 16,4 2-3-16,3 1-16 0,3 3-11 16,0 2-13-16,4 3-21 0,2 1 3 0,0 4-7 15,-1 0-12-15,-1 1 34 0,-4 7-12 16,0-1 5-16,-3 2 10 0,1 1 15 15,-3 2 0-15,0-1-15 0,-6 1-18 16,-2 0-56-16,-3-4-52 0,-4 3-37 0,0-3 20 16,-12 1 43-16,-4-1 16 0,-9 0-92 15,-1 0-199-15,0-3-288 0,7 2-503 16,-1-5-611-16</inkml:trace>
  <inkml:trace contextRef="#ctx0" brushRef="#br0" timeOffset="13142.26">26464 1915 1709 0,'0'0'1145'0,"0"0"-668"0,0 0 36 16,0 0-74-16,0 0-132 0,0 0-132 15,0 0-80-15,0 0-95 0,0 0-18 16,0 0-56-16,0 0-40 0,23 0 59 16,-21 11 36-16,1-3 7 0,-1 3-3 15,-1-3-1-15,1 1-21 0,-1-3-12 0,-1-3-17 16,0 0-2-16,2-3 18 0,-2 2 47 15,0-2 3-15,0 0 50 0,4 0 74 16,1-5-56-16,3-2-68 0,3-4-12 16,4 0 12-16,1-3 52 0,4-3 38 15,1 2-1-15,1-1 0 0,3 3-21 16,0 3-28-16,-2 2 2 0,0 3-8 0,1 3-7 16,2 2-8-16,-1 0-19 0,4 3-3 15,-1 7-25-15,0 0 10 0,0 4 3 16,-3 1-22-16,-2 3 4 0,-2 0 33 15,-3 2 0-15,-4-4 0 0,-3 1-40 16,-5 1-52-16,-2-1-49 0,-4 2-41 16,-1 2-51-16,-9-1-119 0,-2 3-215 15,2-8-420-15,0 3-824 0</inkml:trace>
  <inkml:trace contextRef="#ctx0" brushRef="#br0" timeOffset="13664.4">27747 1955 2339 0,'0'0'638'0,"0"0"-254"0,0 0-48 16,0 0-119-16,0 0-78 0,0 0-39 15,0 0-100-15,0 0 22 0,0 0 9 16,0 0 41-16,32 47-4 0,-22-32 19 15,3 0-25-15,-4 1-25 0,-2-1-20 16,2-2-17-16,-4-1-3 0,0-1-12 0,-2-3-41 16,-2-1-40-16,1 0-28 0,-2-2-48 15,0-1-64-15,0-2-115 0,0 0-131 16,0-2-16-16,1 0 15 0,1-4-206 16</inkml:trace>
  <inkml:trace contextRef="#ctx0" brushRef="#br0" timeOffset="13803.41">28007 1829 836 0,'0'0'1381'0,"0"0"-1022"0,0 0-60 16,26-69 35-16,-19 54-89 0,2 4-102 15,-5 1-67-15,0 4-58 0,-2 4-18 16,-1 2-42-16,-1 0-138 0,0 3-347 16,0 8 124-16,0 0-14 0,0 3-191 15,2-2-514-15</inkml:trace>
  <inkml:trace contextRef="#ctx0" brushRef="#br0" timeOffset="14138.35">28573 1876 1148 0,'0'0'1096'16,"0"0"-631"-16,0 0-44 0,0 0-55 16,0 0-131-16,0 0-103 0,0 0-54 15,0 0-78-15,0 0-47 0,-83-63-9 16,58 63 15-16,3 6 12 0,-1 1 1 15,6 2-7-15,1-1 7 0,4 2-4 16,4-1-9-16,5 2-16 0,3 0-3 16,0 2 31-16,11 0 29 0,7 3 70 15,7-1 54-15,6 1 59 0,2 1-52 16,4 1-29-16,-1 2-65 0,-5-2 13 0,-3 0-12 16,-7-2 36-16,-5-2 38 0,-5 0-25 15,-3-2-44-15,-4 0-43 0,-4-1 0 16,0 0-43-16,-4-1-7 0,-12 0 13 15,-4-2-3-15,-8-1 9 0,-5-4-75 16,-1 0-45-16,-4-2-9 0,5-1-89 16,4 0-180-16,8 0-126 0,5 0-245 15,1-2-728-15</inkml:trace>
  <inkml:trace contextRef="#ctx0" brushRef="#br0" timeOffset="14458.17">29493 1548 1990 0,'0'0'1099'0,"0"0"-659"0,0 0 49 15,0 0-121-15,0 0-219 0,0 0-130 16,0 0-19-16,0 0-78 0,0 0-49 15,0 0 127-15,0 0 28 0,3 55 6 0,1-27 0 16,2 1-21-16,0 5 12 0,-1-1-4 16,2 2 1-16,1-2 9 0,-3-2-4 15,0-1-27-15,-1-5-18 0,-2-1-10 16,2-3-24-16,-4-3-51 0,0-3-96 16,0-4-49-16,-9-1-45 0,3-4-98 15,-4-4 0-15,0-2-92 0,2 0-251 16,0-2-375-16</inkml:trace>
  <inkml:trace contextRef="#ctx0" brushRef="#br0" timeOffset="14720.18">29517 1889 775 0,'0'0'972'16,"0"0"-550"-16,0 0-79 0,90-26-56 15,-63 24-11-15,-3 1-1 0,-5 1-56 16,-7 0-57-16,-3 0-62 0,-4 0-62 16,-1 0-38-16,1 5 0 0,-1 3 35 15,2 0-7-15,1 3-15 0,2 0-1 16,-1 1-9-16,4 1 13 0,2-2-13 15,4 1 19-15,5 1-3 0,5-1 6 0,6-2 1 16,3 0-1-16,3-2 75 16,-1-5 99-16,-3-1-69 0,-4-2-35 0,-7 0 32 15,-8-5 48-15,-3-4 11 0,-6-3-15 16,-3-1-29-16,-3-4-47 0,-2-1-41 16,-12-1-54-16,-9 0-47 0,-10 1-47 15,-8 1-52-15,-8 4-86 0,-1 3-68 16,2 4-40-16,6 2-194 0,10 2-250 0,11 2-540 15,10-3-445-15</inkml:trace>
  <inkml:trace contextRef="#ctx0" brushRef="#br0" timeOffset="15274.37">30939 1581 2172 0,'0'0'752'0,"0"0"-247"15,0 0-19-15,0 0-79 0,0 0-162 16,0 0-85-16,0 0-43 0,0 0-41 15,0 0-20-15,0 0-23 0,6-18-33 16,-3 20-47-16,-1 6-97 0,2 6-31 16,3 5 175-16,2 7 25 0,1 2-25 15,-1 3-16-15,1-3-8 0,-2 2 8 16,0-2 4-16,-3 1-22 0,5-2-49 16,-5 0-23-16,1-4-49 0,-1 0 11 15,-3-3-51-15,-1-2-89 0,-1-6-101 0,0-2 0 16,-1-3-11-16,-1-6 10 0,1-1 386 15,1-1 23-15,0-7 87 0,1-2 146 16,5 0 66-16,4-3 16 0,0 0-29 16,3 2-46-16,2-4-54 0,4 3-8 15,4 2-23-15,5-1-35 0,5 4-22 16,7 1-50-16,5 3-59 0,4 3-11 16,-1 0 27-16,-1 8-28 0,-5 2 6 0,-7 2-6 15,-8 1 68-15,-5 1-68 0,-11-1-10 16,-5 0-76-16,-6-1 3 0,0 0 27 15,-8-1 25-15,-10-2 19 0,-2 0 12 16,-7-3 0-16,-7-1 0 0,-2-1-84 16,3-1-128-16,3-1-118 0,6 2-187 15,5-2-166-15,7-1-422 0,6 2-230 16</inkml:trace>
  <inkml:trace contextRef="#ctx0" brushRef="#br0" timeOffset="15585.66">31626 1964 1307 0,'0'0'611'0,"0"0"-131"0,0 0-35 15,0 0-89-15,0 0-63 0,0 0-43 16,0 0-83-16,0 0-38 0,87-32-25 16,-62 28-20-16,3 2-6 0,6-1 9 15,3 0-13-15,2 2 6 0,0-1-15 16,2 0-28-16,-8-2-25 0,-6 1 10 16,-8-6 15-16,-6 1 40 0,-4-4 6 15,-5-2-19-15,-3-2-12 0,-1 1-25 16,-5 0-27-16,-7 2 0 0,-7 2-27 15,-1 6-31-15,-4 3-6 0,0 2 14 16,1 1-8-16,3 9 12 0,6 2-19 16,0 2 25-16,6 3 6 0,3 1 32 0,5 0-10 15,2 1-15-15,13 0 27 0,7 0 31 16,6-1 6-16,8-2-37 0,6-2-3 16,-2 1-62-16,2-6 10 0,-4 1-60 15,-5-3-150-15,-5 0-147 0,-9-3-186 16,-7-3-137-16,-6 0-550 0</inkml:trace>
  <inkml:trace contextRef="#ctx0" brushRef="#br0" timeOffset="16492.22">21997 2829 1099 0,'0'0'1665'16,"0"0"-1088"-16,0 0-90 0,0 0-85 15,0 0-138-15,0 0-70 0,0 0-62 16,0 0-70-16,0 0-62 0,0 0-43 16,0 0-62-16,9 9-43 0,-5 6 148 15,3 7 34-15,-1 3 0 0,0 3 19 16,2 0-13-16,-2 1-4 0,0-2-20 15,1-3 15-15,-1 0-29 0,3 0 1 16,-1-2-2-16,0-1 2 0,1-1-3 0,-1-2 0 16,-2-3 0-16,0-2 0 15,-2-4-71-15,-1-2 4 0,-2-2 11 0,1-3-3 16,-2-1 44-16,0 1 15 0,0-2 49 16,0 0 44-16,0 0 17 0,0-4-5 15,-8-4-81-15,-2-3-24 0,-7-4-49 16,-6-3 28-16,-8-1 5 0,-4 0 4 0,-6 1-3 15,-1 4-34-15,-4 2-25 16,5 6 22-16,-4 2 21 0,8 3 30 16,0 1 1-16,10 0 2 0,4 5 8 0,6 1-10 15,2 3-37-15,5 0 12 0,1 3-9 16,4 1 4-16,1 0 2 0,4 3 14 16,0 0 14-16,11 0 13 0,3 1 5 15,9 0 13-15,6-3 12 0,7-1 10 16,0-2-10-16,7-3-43 0,-1-3-37 15,4-2-71-15,4-3-38 0,3 0-102 16,7-4-196-16,5-2-344 0,-15-1-586 16</inkml:trace>
  <inkml:trace contextRef="#ctx0" brushRef="#br0" timeOffset="17261.39">22406 3213 1346 0,'0'0'670'0,"0"0"-159"0,0 0-31 0,0 0-78 16,0 0-97-16,0 0-107 0,0 0-79 15,0 0-46-15,0 0-17 0,0 0 1 16,81-60 17-16,-55 54 10 0,2 0-3 16,0 0-26-16,-2 0-30 0,-2 1-3 15,-4-2-22-15,-3 1-7 0,-3 0-79 16,-1-4-23-16,-3 2 44 0,-2-2 65 16,-4 2 50-16,-3-3 18 0,-1 3-18 15,-2-2 9-15,-12 0-15 0,-3 1-44 0,-9-2-19 16,-5 5 4-16,-2 2-4 0,-5 3-2 15,2 1 19-15,3 5-20 0,5 5 19 16,4 2-19-16,4 1 0 0,4 0 22 16,3 4-1-16,1-2 1 0,4 0-28 15,0 3-3-15,5-1 10 0,-1-2 3 16,4 2 18-16,0 0 3 0,4-3 22 0,4 0-6 16,2-1-4-16,3 0-2 0,3-4-1 15,5 1 10-15,7-1 40 0,3-1 3 16,8-4-38-16,3 0-6 0,3-4-21 15,0 0-34-15,0-1-52 0,-3-6 11 16,-4-3 4-16,-5-1 9 0,-3-3 31 16,-5-1 18-16,-4-1 11 0,-2-4-14 15,1-1 16-15,0-1-1 0,-4 1 1 16,3-3-21-16,-4 1-20 0,-3 4 41 16,-3 1 31-16,-4 2 35 0,-3 5 24 15,1 2 0-15,-3 2-4 0,0 3-12 0,0 3-15 16,0 1-42-16,2 0-17 0,-1 0-41 15,3 0-42-15,1 4-44 0,3 4 99 16,3 3 28-16,4 3 81 0,1 0-13 16,1 3-34-16,0-1-19 0,-2 2-14 0,-2 0 0 15,-1 1 15-15,-7 0-7 0,0 1-9 16,-5-2-31-16,0 0-6 0,-8-2-12 16,-6-2 5-16,-5-2-5 0,-4-2-19 15,0-2-79-15,1-3-35 0,2-2 44 16,6-3 69-16,6 0 21 0,3 0 20 15,4-5-61-15,1-1-40 0,0-4 17 16,8-1-25-16,7-3 35 0,4-2 57 16,2-3 45-16,5 0 1 0,1 1 19 0,2 1 63 15,-2 3 51-15,1 2 21 0,0 5-9 16,0-2-35-16,-2 4-39 0,2 2 7 16,-6 3 5-16,0 0-37 0,-2 0-8 15,0 6-21-15,-3 2-17 0,0 2 1 16,-3 1 45-16,-3 0-47 0,-2 0-6 15,-3 1-51-15,-4-2-25 0,-2 2-6 16,0 0-10-16,0-2-31 0,-3 2-48 0,-3-2-91 16,-2-1-119-16,3 0-165 0,-1-3-547 15</inkml:trace>
  <inkml:trace contextRef="#ctx0" brushRef="#br0" timeOffset="17398.47">23495 3064 1612 0,'0'0'458'0,"0"0"-150"15,31-66-79-15,-18 41-68 0,2 6-61 16,-4 3-78-16,1 8-22 0,-4 2-86 16,-3 5-105-16,1 1-109 0,-1 1-193 15,1 7-99-15,1 2-21 0,-1-1-2 16</inkml:trace>
  <inkml:trace contextRef="#ctx0" brushRef="#br0" timeOffset="17857.71">23960 3096 42 0,'0'0'1278'0,"0"0"-485"0,0 0-95 0,0 0-119 16,0 0-173-16,0 0-135 0,0 0-93 16,0 0-82-16,0 0-50 0,-91-46-2 0,55 40-1 15,-3 1-30-15,-4 5-13 0,4 0-19 16,0 0-9-16,6 9-15 0,4 2 2 16,6 2-61-16,5 2-51 0,5 0 61 15,5 0 11-15,5-1-4 0,3 2 38 16,6-2 15-16,10-1-31 0,6 1 28 15,5-1 13-15,3-3 0 0,2-2 21 16,0-2-43-16,-2-4 44 16,-3-2 38-16,-5 0 22 0,-2-7 60 0,-1 0 46 15,-4-4 4-15,-3 1-33 0,0-3 3 16,-3-1-1-16,0-1 19 0,0 2 11 16,-4 0-1-16,0 2-22 0,-2 5-21 15,0 4-25-15,-3 0-100 0,0 2-36 0,0 2-61 16,2 5-68-16,0 8 49 0,-2 5 98 15,3 7 18-15,0 2 10 0,-1 5 8 16,1-1 10-16,-3 2-4 0,0 0-22 16,0 0-2-16,-5-1-2 0,-5 0-10 0,-3-3 9 15,-1-3-28-15,-9-3-12 0,-5-6 42 16,-8-3 1-16,-4-5 3 0,0-3-3 16,-1-6 0-16,8-2-22 0,4 0 1 15,8-8-4-15,6-2-24 0,5-3-74 16,4-5-89-16,6-5 10 0,6-4-83 15,14-5-136-15,6-3-188 0,-1 8-168 16,25-15-794-16</inkml:trace>
  <inkml:trace contextRef="#ctx0" brushRef="#br0" timeOffset="18216.18">24055 3112 1494 0,'0'0'750'0,"0"0"-237"16,0 0 20-16,0 0-55 0,0 0-88 15,0 0-104-15,0 0-85 0,0 0-99 0,0 0-102 16,0 0-48-16,0 0-62 0,38-32-67 15,-31 45 145-15,-1 1 32 0,-1 2 14 16,-2-2-14-16,0-3-50 0,-3 1-6 16,0-3 0-16,0-1 12 0,0-4 13 15,0-1 3-15,0-2 28 0,0-1 31 16,0 0 60-16,-3 0 33 0,3-1 28 16,0-4-23-16,0-3-129 0,0-3 0 15,0-1 11-15,6-1 16 0,2 2 1 16,1-2 3-16,0 1 12 0,1 2-9 15,4-1 5-15,3 4-5 0,1-1-15 16,4 2-16-16,2 2-3 0,2 1 0 16,2 3-31-16,-1 0-15 0,0 6-28 15,-2 1 34-15,-1 5 10 0,-5-2 20 0,-2 1 8 16,-7 2 2-16,-1-1-34 16,-2-2-21-16,-2 1-10 0,-3-3-31 0,-2 1-43 15,0-2-23-15,0 1-37 0,-2-1-56 16,-4 0-122-16,-1 0-110 0,2-1-172 0,2-4-529 15</inkml:trace>
  <inkml:trace contextRef="#ctx0" brushRef="#br0" timeOffset="18901.36">24524 3209 904 0,'0'0'1010'15,"0"0"-427"-15,0 0-71 0,0 0-113 16,0 0-94-16,0 0-82 0,0 0-37 16,0 0-61-16,91-50-57 0,-63 39-34 15,7 0-15-15,4-1-7 0,1-2 13 0,1-1-6 16,-5 1-18-16,-5 1 2 0,-5 1 22 15,-9 0 36-15,-9 1 29 0,-5-1-25 16,-3 0-50-16,-5 0-15 0,-7 0-28 16,-3 0-12-16,-7 2-9 0,-1 2-10 15,-6 4-3-15,0 2 0 0,-1 2 10 16,4 0 18-16,0 2-4 0,6 8-12 16,4 0-12-16,1 4 18 0,4 3-3 15,6 0 2-15,0 1 11 0,5 1 9 16,2 0 25-16,9 1 0 0,5 3 3 0,4-1 35 15,6-3-10-15,3-1-9 0,6-3-3 16,2-3 3-16,6-3 16 0,-4-6 21 16,2-3-56-16,-3-1-19 0,-2-8-62 15,-2-6 14-15,-3-3-24 0,-2-6-48 16,0-1-113-16,1-6-29 0,3-4 6 16,4-3-60-16,2-6-153 0,5-3 128 0,-1-3-79 15,0 4 370-15,-7 4 69 0,-7 7 544 16,-10 8-42-16,-9 7 18 0,-8 6 14 15,-2 4-131-15,0 4-161 0,-3 0-54 16,-1 4-17-16,1 2-38 0,1 0-133 16,-1 1-15-16,-2 7-53 0,-3 5 46 15,1 3 22-15,-3 5 22 0,1 4-20 16,3 1 1-16,-1 2-3 0,3 1 0 16,1 1 15-16,2-2-12 0,1 2-2 15,0-3 24-15,0-1-12 0,0-2 14 0,0-5-5 16,0-2-3-16,0-5-16 0,0-5-3 15,0-3-42-15,0-3 39 0,0-1 3 16,0 0 81-16,-5-1 20 0,-5-5 7 0,-7-6-108 16,-7-2-37-16,-4-1 9 0,-6 2 1 15,1 1-1-15,2 7 3 0,3 4-5 16,6 1 30-16,2 2 0 0,3 7-19 16,3 3-15-16,6 1-9 0,2-2 3 15,3 3 15-15,3 3 9 0,1-2 16 16,12 2 3-16,9 1-1 0,7-2 0 15,8-1-2-15,10 0-34 0,1-5-13 16,3-1-127-16,-4-4-93 0,-6-4-54 0,-5-1-67 16,-8-1-55-16,-4-8 20 0,-3 0-14 15,1-4-100-15,-6 3-147 0,16-8-19 16</inkml:trace>
  <inkml:trace contextRef="#ctx0" brushRef="#br0" timeOffset="19508.36">27038 2937 1679 0,'0'0'471'16,"0"0"-225"-16,0 0 41 0,-98-18 35 16,64 14-41-16,2 2-71 0,0 2-64 15,3 0-35-15,2 2-33 0,1 6-46 16,3 2-16-16,4 2 12 0,2 0-12 0,6 4-16 16,2-1-38-16,6 3 16 15,3-1 0-15,0 0 20 0,10 0 2 0,3-2 12 16,0 1 1-16,6-2-11 0,2-2 11 15,-2-2 12-15,6-4 11 0,-1-1-36 16,1-3 0-16,1-2 19 16,-5 0 13-16,-1-5 37 0,1 0 31 15,-8-1 41-15,1-2 38 0,-1 0-37 0,-3-2-52 16,1 0-13-16,0 1-22 0,-3 0-12 16,1 0-6-16,-2 3-1 0,-1 0-14 15,-2 2-10-15,-1 3-12 0,-3 0-14 0,2 1-29 16,-1 0-25-16,1 0-30 0,2 1-28 15,4 4 9-15,0 3-85 0,0 1-34 16,4-1-70-16,-4 2-102 0,1-3-101 16,-3-1-143-16,0-1-734 0</inkml:trace>
  <inkml:trace contextRef="#ctx0" brushRef="#br0" timeOffset="19756.22">27204 3062 1901 0,'0'0'641'0,"0"0"-139"0,0 0-80 0,0 0-128 15,0 0-105-15,85-36-50 16,-71 36-40-16,1 1-58 0,-2 4 12 0,1 2-16 16,-5 0-34-16,2 0-3 0,-5 0-25 15,-3-1 1-15,0-2-14 0,-1-1-21 16,-2-1-19-16,0-1 2 0,0-1 23 16,0 0 53-16,0 0 54 0,0 0 31 15,2-4 59-15,1-4-144 0,6 1-19 16,4-5-43-16,4-1-26 0,9 1-13 15,5-3 13-15,3 2-3 0,6 1-73 16,-4 2-109-16,-2 6-107 0,-3 0-74 16,-6 2-162-16,-9 2-447 0</inkml:trace>
  <inkml:trace contextRef="#ctx0" brushRef="#br0" timeOffset="20008.18">27814 2991 459 0,'0'0'697'0,"0"0"-209"0,0 0-114 15,0 0-111-15,0 0-37 0,0 0 29 16,0 0 21-16,0 0-7 0,0 0-18 0,0 0-52 15,0 0-51-15,92 12-45 0,-70-15 14 16,-3-2-30-16,1-2-31 0,-3 3-9 16,-6-3 15-16,-3-1 13 0,-2 1 17 15,-6-3 81-15,0 2 14 0,-2-4-80 16,-7 1-46-16,-2 3-30 0,-1 0-13 16,-1 3-6-16,3 2-12 0,0 2-20 15,4 1-35-15,0 4-49 0,4 6 6 16,2 4 40-16,4 6 37 0,13 3 21 15,6 1 0-15,8 1-21 0,3-1-13 16,0-4-6-16,-6 0-173 0,-3-4-123 0,-8-1-183 16,-10-3-93-16,-2-5-111 0,-11 0-923 15</inkml:trace>
  <inkml:trace contextRef="#ctx0" brushRef="#br0" timeOffset="20763.22">7192 5153 1406 0,'0'0'802'0,"0"0"-278"0,0 0 18 0,0 0-13 16,0 0-121-16,0 0-91 0,0 0-43 16,0 0-69-16,0 0-102 0,0 0-103 15,0 0-89-15,-8-42-48 0,14 56 54 16,3 6 83-16,2 3 40 0,-1 4 0 16,1 1-19-16,-2 2-9 0,0 1-11 15,-1-2 1-15,-1 3 1 0,1-1 0 16,-1-1-3-16,3-2-1 0,-3-3-2 15,0-3 3-15,-1-4-27 0,-3-4-127 0,0-3-58 16,-3 0-67-16,0-4-51 16,-4-1-109-16,-4-3-72 0,0 0-120 15,2-3-549-15</inkml:trace>
  <inkml:trace contextRef="#ctx0" brushRef="#br0" timeOffset="20970.2">7217 5207 437 0,'0'0'724'0,"0"0"7"16,-4-78-167-16,2 47-68 0,2 6-77 15,0 1-64-15,0 7-50 0,0 5-42 16,0 4-46-16,2 3-22 0,1 4-103 16,2 1-92-16,7 1-145 0,2 8 99 15,6 2 46-15,3 4 28 0,2 0-25 16,-2 2-3-16,3 0-2 0,0 1-23 16,0 0-15-16,1 0-37 0,0 0-22 15,0-2-63-15,0 3-92 0,0-3-89 16,-2-1-102-16,-1-2-143 0,-5-2-461 15,8-5-410-15</inkml:trace>
  <inkml:trace contextRef="#ctx0" brushRef="#br0" timeOffset="21151.49">7860 5117 411 0,'0'0'1728'16,"0"0"-1153"-16,0 0-93 0,0 0-94 0,-50-72-126 16,26 59-127-16,-5 3-40 0,-4 2-7 15,1 3-11-15,1 4-44 0,0 1-33 16,3 4-41-16,2 8-12 0,1 2 0 15,6 4-29-15,-1 4-15 0,5-2 21 16,1 2-91-16,6-1-80 0,3-2-52 16,1-1-12-16,4-3-28 0,0-2-36 15,6-2-155-15,0-5-144 0</inkml:trace>
  <inkml:trace contextRef="#ctx0" brushRef="#br0" timeOffset="21343.3">7835 5092 1228 0,'0'0'806'0,"0"0"-249"0,0 0 8 0,0 0-68 16,0 0-65-16,51-65-34 0,-50 63-75 16,-1 2-154-16,0 0-93 0,0 0-76 0,0 1-58 15,0 9-144-15,0 4 88 16,-3 9 74-16,0 2 21 0,2 5 16 0,1 2-12 16,0 1-16-16,0 2-31 0,7 0-31 15,6 0-25-15,1-1-103 0,1 1-81 16,1-2-187-16,-5 0-120 15,-2-9-484-15</inkml:trace>
  <inkml:trace contextRef="#ctx0" brushRef="#br0" timeOffset="21660.32">8112 5421 2401 0,'0'0'577'0,"0"0"-168"0,0 0 3 0,0 0-88 15,0 0-91-15,0 0-75 0,0 0-68 16,0 0-49-16,0 0-41 0,0 0-62 16,0 0-12-16,-35-9 31 0,35 18 18 15,0 3-12-15,12 0 3 0,1-1 34 16,5-1 0-16,4-2 28 0,3-1-10 16,2-5-18-16,3-1-18 0,-1-1-7 15,3 0-3-15,-2-3 28 0,-3-4 9 16,-5-2 53-16,-6 0 25 0,-6-2 9 15,-2-4-4-15,-2-3-9 0,-3-2-9 0,0-2-31 16,0-3-43-16,0 1-17 0,0 1-26 16,2 3-108-16,-2 3-40 15,2 6-79-15,-1 2-123 0,-1 5-190 16,4 3-214-16,-4 1-549 0</inkml:trace>
  <inkml:trace contextRef="#ctx0" brushRef="#br0" timeOffset="22028.31">8665 5259 316 0,'0'0'1619'0,"0"0"-1149"0,0 0-22 0,0 0-64 16,0 0-145-16,0 0-68 0,0 0 9 15,0 0-16-15,85 23-35 0,-72-14-45 16,0 4-22-16,-1 1-21 0,-2 0-10 0,-3 2 0 16,-3-1-6-16,-2 3-10 15,-2-1-12-15,0 0-3 0,0 0-14 0,-5-3-2 16,1 0 4-16,0-3-13 0,1-1-43 15,0-4-16-15,2-5-1 0,1 0 67 16,0-1 18-16,7-2 121 0,1-7-33 16,6-4-61-16,3-1 4 0,1-5 16 15,1-1 0-15,1 0-13 0,-1-4 43 16,-2 5 28-16,-5 1 82 0,-1 3-34 16,-3 6-46-16,-4 4-22 0,-1 1-15 15,-2 2-27-15,2 2-43 0,-1 0-31 16,3 0-58-16,1 2-33 0,7 6 55 15,4 2 40-15,2 2 11 0,3 3-69 0,4 0-20 16,1 1-21-16,3 1-34 0,2-4-45 16,4 1-46-16,5 0-95 0,6-4-111 15,4-1-44-15,3-6-142 0,-9 0-595 16</inkml:trace>
  <inkml:trace contextRef="#ctx0" brushRef="#br0" timeOffset="22333.19">9903 5224 2491 0,'0'0'662'0,"0"0"-191"0,0 0-46 16,0 0-159-16,0 0-58 0,0 0-17 16,0 0-53-16,0 0-98 0,90-13-40 15,-46 7 0-15,1 0-28 0,-1 0 7 16,-6 4-1-16,-8 0-33 0,-7 2-130 16,-10 0-56-16,-4 6-66 0,-5 0-77 15,-4 4-121-15,-4 2-13 0,-9 1-100 16,1-3-525-16</inkml:trace>
  <inkml:trace contextRef="#ctx0" brushRef="#br0" timeOffset="22407.12">10031 5361 876 0,'0'0'446'0,"0"0"-159"16,0 0-1-16,0 0-72 15,0 0-62-15,0 0 65 0,0 0-195 0,118-5-22 16,-76-2-469-16,32-11-1020 0</inkml:trace>
  <inkml:trace contextRef="#ctx0" brushRef="#br0" timeOffset="22938.29">11027 4791 1026 0,'0'0'1734'16,"0"0"-1139"-16,0 0-66 0,0 0 18 16,0 0-137-16,0 0-193 0,0 0-92 15,0 0-91-15,0 0-34 0,0 0-61 16,0 0-29-16,-16 11 90 0,16 7 13 0,3 7-10 15,1 3 15-15,2 3 18 0,2 0-33 16,-1 1-1-16,1 0-1 0,0-4 0 16,-3-1 1-16,1-3 28 0,-1-4-9 15,-1-1-21-15,-1-2-48 0,-2-1-56 16,-1-3-49-16,0-5-102 0,0 2-89 16,0-4-88-16,0-4-170 0,0-2-121 15,0 0-420-15</inkml:trace>
  <inkml:trace contextRef="#ctx0" brushRef="#br0" timeOffset="23141.66">11049 4827 1083 0,'0'0'1199'0,"0"0"-699"15,0 0 3-15,0 0-21 0,-14-70-98 0,14 63-70 16,0 5-43-16,0 1-80 0,0 1-191 16,0 0-43-16,1 1-102 0,10 7 22 15,1 4 123-15,7 5 37 0,0 1-12 16,2 0-22-16,1-1 0 0,-3 0-3 15,2-3-6-15,-1 0-56 0,-1-2-46 16,1-2-37-16,-1-2-86 0,-2-3-108 16,2-1-118-16,0-2-126 0,-4-2-406 15,13 0-646-15</inkml:trace>
  <inkml:trace contextRef="#ctx0" brushRef="#br0" timeOffset="23325.6">11627 4749 962 0,'0'0'1576'0,"0"0"-1064"0,0 0-104 15,0 0-79-15,0 0-153 16,-91-28-34-16,54 27 8 0,-4 1-48 0,-4 0-92 16,-2 5-10-16,2 2-2 0,2 4-17 15,7 1 1-15,7-1-60 0,8 2-53 16,6 1-2-16,6 0-93 0,6-1-72 16,3 1-65-16,3-1 19 0,9-1 25 15,4-3 27-15,3-2-130 0,-4-2-242 16</inkml:trace>
  <inkml:trace contextRef="#ctx0" brushRef="#br0" timeOffset="23549.39">11787 4750 1489 0,'0'0'1102'16,"0"0"-581"-16,0 0 13 0,0 0-108 16,0 0-62-16,0 0-19 0,37-68-66 0,-37 67-105 15,0 1-104-15,0 0-70 0,0 1-88 16,0 7-89-16,0 5-1 0,0 7 157 15,0 1-1-15,-1 5-5 0,1 2 11 16,0 2-2-16,4 1-4 0,6 2-5 16,2-2-10-16,1 1 18 0,2 1-58 15,0-3-183-15,-1 0-31 0,-2-3-115 16,0 0-142-16,0-2-67 0,-3-10-449 16,7 3-327-16</inkml:trace>
  <inkml:trace contextRef="#ctx0" brushRef="#br0" timeOffset="23950.51">12444 4986 2331 0,'0'0'616'0,"0"0"-143"15,0 0-43-15,0 0-112 0,0 0-94 16,-95-68-88-16,62 63-65 0,-6 2-25 15,-4 2-21-15,-1 1-7 0,4 1 7 16,3 6-25-16,6 3-15 0,8-1-18 16,6 3-11-16,7 0-8 0,3 4-4 15,7 1 7-15,0 1-1 0,5 1 7 16,5-1 24-16,2-1 16 0,4-3-22 16,1 0-74-16,5-4 8 0,2 1 23 15,2-6 4-15,4-4 35 0,-1-1 29 16,-2 0 34-16,-2-8 10 0,-2-1 60 0,-1 2 15 15,-5-4-17-15,0 1 7 0,-2-2-1 16,-1-1 15-16,-1 2-25 0,0 1-27 16,-1 1-28-16,-5 2-28 0,1 3-15 15,-2 3-43-15,1 1-40 0,1 0-3 16,3 4 43-16,-1 2 28 0,0 2-133 0,3 0-16 16,-1 0-23-16,-2-1-61 15,0-2-153-15,-4 2-87 0,0-5-98 0,-3 1-421 16,-1-3-328-16</inkml:trace>
  <inkml:trace contextRef="#ctx0" brushRef="#br0" timeOffset="24296.35">12580 4989 1966 0,'0'0'580'0,"0"0"-59"0,0 0-94 16,0 0-114-16,0 0-87 16,0 0-75-16,0 0-67 0,90-62-37 0,-62 57-7 15,3 5-12-15,0 0 6 0,-1 2-34 16,-3 8-1-16,-4 2 1 0,-4 1 31 15,-5 1-12-15,-5 2-19 0,-3-1-22 16,1-1-12-16,-4 2 0 0,0-2 9 0,-2 0 4 16,1-1-1-16,-1-2-15 0,1 0-20 15,-2-2-27-15,1-3-48 0,0-2-63 16,4-3 15-16,-1-1 180 0,5-1 167 16,1-6-44-16,0-4-4 0,4-2 10 15,-1-1 21-15,0-3-7 0,0-2-7 16,-3 0 8-16,3-1 4 0,-4 5-8 15,-2 1-20-15,-1 5-23 0,-3 5-15 16,-3 3-73-16,1 1-9 0,-1 0-73 16,0 0-36-16,4 1-44 0,4 6 18 15,6 3 0-15,5 1 0 0,8 3-51 0,8 1-88 16,5-1-97-16,5-3-156 0,1-3-183 16,-9-2-590-16</inkml:trace>
  <inkml:trace contextRef="#ctx0" brushRef="#br0" timeOffset="24762.9">14488 4639 2681 0,'0'0'718'0,"0"0"-263"16,0 0-115-16,0 0-141 0,0 0-106 0,0 0-7 15,0 0-21-15,0 0-65 0,0 0 12 16,0 0 4-16,21 42 67 0,-12-17-16 16,1 1-21-16,1 3 28 15,0-1 2-15,1 2-27 0,-3-4-30 0,1-1 2 16,0 0 0-16,-1-2 4 0,-3-2-13 15,-2-3-12-15,0-3-14 0,-2-1-72 16,-2-1-67-16,0-1-65 0,-7-2-97 16,-4 0-104-16,-2-1-182 0,-1-2-178 15,-6-2-828-15</inkml:trace>
  <inkml:trace contextRef="#ctx0" brushRef="#br0" timeOffset="24917.24">14382 4966 460 0,'0'0'1942'0,"0"0"-1484"0,0 0-54 15,0 0-105-15,53-74-128 0,-18 56-80 16,7 0 0-16,8 1 0 0,5 3-42 16,4 3-49-16,2 0-38 0,-3 4 3 15,1 0-128-15,0 3-156 0,3 2-147 16,-15-2-240-16,28-1-907 0</inkml:trace>
  <inkml:trace contextRef="#ctx0" brushRef="#br0" timeOffset="25263.12">15477 4599 1858 0,'0'0'825'0,"0"0"-260"16,0 0-63-16,0 0-91 0,0 0-81 16,0 0-41-16,0 0-80 0,0 0-78 15,0 0-106-15,0 0-25 0,-17-43-61 16,17 53-34-16,0 2 86 0,0 8 9 16,2 3 39-16,4 6 1 0,-1 2-18 15,5 2 2-15,0 2 0 0,-1 0-21 16,2-4 19-16,-2 0 14 0,-1-2-36 15,-3-3-1-15,1-3-35 0,-2-2-37 16,-1-3-25-16,-1-4-25 0,-1-2-80 0,-1-2-100 16,0-2-97-16,0-2-134 0,0-2-106 15,0-4-71-15,0 0-470 0</inkml:trace>
  <inkml:trace contextRef="#ctx0" brushRef="#br0" timeOffset="25468.32">15470 4700 939 0,'0'0'1052'0,"0"0"-657"0,0 0 108 15,-20-69 9-15,19 57-88 0,1 4-69 16,0 3-78-16,0 2-61 0,0 2-50 16,1 1-114-16,8 0-52 0,5 0-135 15,8 3 30-15,8 5 87 0,8 3 18 16,3 4 68-16,-2 0-53 0,0 1-15 16,-6 0-37-16,-2-2-22 0,-4 0-55 15,-3-1-38-15,1-1-56 0,-3-2-63 16,1 0-108-16,-2-4-154 0,-5-3-206 15,12-3-912-15</inkml:trace>
  <inkml:trace contextRef="#ctx0" brushRef="#br0" timeOffset="25642.04">16149 4592 1497 0,'0'0'1071'0,"0"0"-662"0,0 0-44 16,0 0-96-16,-76-61-114 0,42 53-54 0,-5 3-44 15,-5 3-1-15,-1 2-56 0,-1 7-63 16,4 4 63-16,5 5 0 0,3 3-31 15,6 0-1-15,5 3-43 0,4-2-131 16,9 0-64-16,4-3-14 0,6-2-34 16,0 2-25-16,10-4-91 0,2-1-164 15,-1-6-165-15</inkml:trace>
  <inkml:trace contextRef="#ctx0" brushRef="#br0" timeOffset="25821.36">16015 4660 924 0,'0'0'1093'0,"0"0"-582"16,0 0 1-16,79-57-91 0,-60 39-88 15,-2 5-22-15,-8 4-31 0,-2 3 17 16,-5 5-94-16,-1 1-203 0,-1 3-43 16,0 6-126-16,3 5 79 0,1 6 76 15,2 2 13-15,1 6-13 0,2 1-8 0,5 2 10 16,5 2-22-16,4 1-66 0,7 1-71 16,7-2-83-16,4 3-99 0,5-1-175 15,2 0-103-15,-11-10-597 16</inkml:trace>
  <inkml:trace contextRef="#ctx0" brushRef="#br0" timeOffset="26259.19">16514 4805 2226 0,'0'0'619'0,"0"0"-173"16,0 0-12-16,0 0-74 0,0 0-65 16,0 0-75-16,0 0-45 0,0 0-64 15,0 0-111-15,0 0-9 0,0 0-93 0,-18-7 19 16,18 20 68-16,0 3 12 0,0 0-8 15,2 2 10-15,5-1 1 0,3-2 0 16,4 2 2-16,1-4 28 0,5-1-5 16,2-4-7-16,2-2-11 0,2-2-7 15,2-4 0-15,-3 0 36 0,1-5 20 16,-7-2 33-16,1 0 8 0,-4-3-2 16,-3-1 3-16,0-2 11 0,2-4-30 15,-2-2-30-15,1-3-16 0,-1-1-13 16,0 0-20-16,-2 1-24 0,-2 4-82 15,0 3-28-15,-2 3-18 0,-3 3-44 16,1 3-75-16,-2 4-91 0,1 2-146 0,-1 0-154 16,0 0 6-16,1 2-48 0,-3 2-288 15,2 2 254-15</inkml:trace>
  <inkml:trace contextRef="#ctx0" brushRef="#br0" timeOffset="26657.99">17054 4748 1269 0,'0'0'690'0,"0"0"-140"16,0 0-45-16,0 0-83 0,0 0-77 15,0 0-310-15,81-4 94 0,-68 4 218 16,1 6-216-16,1 4-63 0,-2 1-28 16,-1 2-12-16,-1 4-4 0,-3-1-5 15,0 4-16-15,-3-1-3 0,-3 0-16 16,-2 1 0-16,0-2 13 0,-6-1 1 16,0-2 1-16,2-2-18 0,-2-4-2 15,2 0-10-15,-1-3-12 0,4-3-19 0,-1 0-22 16,2-2 84-16,0-1 28 15,0 0 68-15,0-7 58 0,6-2-110 0,2-3-17 16,3-3 7-16,2-4 0 0,2-3 18 16,2-2 1-16,2-4-7 0,2 0 12 15,1 0 33-15,-1 2 62 0,-2 2-22 16,0 3-28-16,-5 7-2 0,-1 2 5 0,-6 6-7 16,-4 2-11-16,-1 4-18 0,-2 0-70 15,0 0-25-15,1 0-62 0,1 4-40 16,2 7-1-16,3 1 128 0,3 6 16 15,3 0-4-15,1 2-2 0,1-1-10 16,2-1-40-16,-1-1-17 0,1-1-22 16,-1-2-40-16,0 0-64 0,-1-2-114 15,-3-2-172-15,-1 1-169 0,-1-5-316 16,-2 1-112-16</inkml:trace>
  <inkml:trace contextRef="#ctx0" brushRef="#br0" timeOffset="27740.1">10141 7210 1334 0,'0'0'608'0,"0"0"-235"15,0 0-69-15,0 0-21 0,0 0-26 16,0 0-37-16,0 0-27 0,0 0 7 16,0 0-200-16,0 0-136 0,0 0 136 15,81-1 73-15,-57-5-7 0,9-2-32 0,9-2 4 16,8-2 19-16,8-1-35 15,1 0-22-15,4 2 0 0,-2-1-154 0,-6 3-115 16,-5 3-72-16,-11 3-196 16,-11 0-522-16,-11 3-507 0</inkml:trace>
  <inkml:trace contextRef="#ctx0" brushRef="#br0" timeOffset="27906.2">10340 7400 1330 0,'0'0'712'0,"0"0"-327"16,0 0-40-16,0 0-126 0,0 0-94 16,84-23-48-16,-28 7-55 0,14-2-11 15,8 2-11-15,4 0-199 0,1 2-80 16,-4 2-164-16,-22 4-326 0,20-1-767 0</inkml:trace>
  <inkml:trace contextRef="#ctx0" brushRef="#br0" timeOffset="29888">11615 6868 261 0,'0'0'1437'0,"0"0"-850"0,0 0-151 16,0 0-47-16,0 0-7 0,0 0-53 15,0 0-33-15,0 0-44 0,0 0-45 16,0 0-37-16,-29-41-32 0,28 38-10 16,1 2-12-16,0 1-15 0,0-1-22 15,0 1-15-15,0 0-9 0,0 0-25 16,0 0-30-16,0 0-14 0,0 0-29 0,0 0-18 15,0 0-12-15,0 1 0 0,0 5-6 16,0 6 73-16,0 6 6 0,0 1 21 16,0 5-21-16,-1 0 1 0,-1 0 10 15,1 0-8-15,1-4-3 0,0 2-40 16,1-4 26-16,5 0 13 0,4 0 1 16,-1-4 0-16,1 2 3 0,1-5-2 15,1-2 0-15,-2-2 0 0,1-2 14 0,2-2 3 16,3-1 7-16,4-2-25 0,8 0-15 15,3-1-27-15,7-6-35 0,2 1-48 16,-1-3-65-16,-3 0-119 0,-4-1-141 16,-3-1-129-16,-8 4-97 0,-8-1-390 15,0-2-485-15</inkml:trace>
  <inkml:trace contextRef="#ctx0" brushRef="#br0" timeOffset="30116.18">11961 6979 1790 0,'0'0'1001'16,"0"0"-492"-16,0 0-8 0,0 0-49 16,0 0-96-16,0 0-144 0,0 0-193 15,0 0-19-15,0 0-80 0,0 0-55 16,0 0 88-16,-14 24 47 0,14-6 28 16,0 1-25-16,0 4 19 0,1-3-1 15,2-1 1-15,1 2 9 0,2-3-7 0,0-3-24 16,1 2-15-16,0 1-28 0,1-2-62 15,1-2-71-15,2 0-64 0,3-2-93 16,3-2-79-16,3-3-48 0,5-3-107 16,-5-1-487-16</inkml:trace>
  <inkml:trace contextRef="#ctx0" brushRef="#br0" timeOffset="30545.81">12255 7000 1380 0,'0'0'992'0,"0"0"-559"0,0 0-4 0,0 0-19 16,0 0-76-16,0 0-55 0,6-79-87 15,10 64-68-15,1-1-47 0,6 3-28 16,0 1-2-16,0 5-20 0,0 1-27 0,-1 3-27 15,-5 3-47-15,0 4 3 0,1 7 21 16,-2 3 29-16,-1 3-1 0,-6 2-33 16,1 1 2-16,-4 2 16 0,-2-2 6 15,-4 2 3-15,-2 2 13 0,-7 1 15 16,-6-1 28-16,-3 4-14 0,-5-3-14 16,2 1-41-16,-2-3 39 0,3-3-10 15,6-4-4-15,2-3-3 0,4-4 1 16,5-5-10-16,1 0 7 0,1-4 21 0,1 0 47 15,0 0 40-15,3 0 18 0,5-3 19 16,11-2-69-16,5-4-55 0,10-2-84 16,3 0-64-16,2-2-36 0,3 1-39 15,-3 2-41-15,-3 1-188 0,-3 3-141 16,-3 3-110-16,-5 3-71 0,-4 0 83 16,-6 0 215-16</inkml:trace>
  <inkml:trace contextRef="#ctx0" brushRef="#br0" timeOffset="30785.25">12763 7161 536 0,'0'0'508'0,"0"0"-55"0,0 0-37 0,0 0-69 15,0 0-69-15,0 0-71 0,0 0-72 16,0 0-45-16,0 0-36 0,0 0-15 16,-32 25 18-16,35-24 87 0,4 1 72 15,4-2 6-15,1 0-33 0,7 0-32 16,1-7-31-16,2-1-39 0,-1-1-6 16,-1 0-13-16,-4 0 4 0,-2-1-5 15,-8 2 7-15,-1-1 31 0,-4 2 18 16,-1 0-16-16,0 1-27 0,0 1-16 0,-4 0-31 15,-4 3-33-15,-6-1-30 0,-1 2-71 16,-2 1-27-16,1 0-1 0,-2 4-22 16,5 1-66-16,1 3-117 0,5 0-97 15,6 2-69-15,1-4-44 0,8 1-97 16,4-3-159-16</inkml:trace>
  <inkml:trace contextRef="#ctx0" brushRef="#br0" timeOffset="31226.72">13242 6925 457 0,'0'0'1708'16,"0"0"-1146"-16,0 0-135 0,0 0-38 15,-39-75-86-15,28 61-38 0,-1 2-47 16,2 2-20-16,0 2-26 0,2 2-18 16,2 2-28-16,1 1-19 0,5 3-31 0,-1 0-42 15,1 0-34-15,0 0-36 16,0 0-25-16,6 2-40 0,7 8 9 0,8 4 92 15,10 5 52-15,6 3-6 16,6 4 6-16,1 1 49 0,-4-2-52 16,-4 0-49-16,-6-2-18 0,-7 2 18 0,-6-2 1 15,-6 0-1-15,-7-2-27 0,-1 1-19 16,-3-3-24-16,-4 0 12 0,-7-1 9 0,-4-2 3 16,-3-3 3-16,-2-2-18 0,-1 0 5 15,2-7 22-15,0-1 34 0,6-3 39 16,2 0 38-16,5-4 21 0,1-6-55 15,4-4-24-15,1-1-4 0,0-6-15 16,9-4 0-16,3-3 2 0,5-5 31 16,4-7 10-16,3-2 3 0,5-1 6 15,0 0 12-15,0 5-25 0,-7 4-8 16,-4 10 11-16,-6 5 22 0,-5 4 0 16,-4 6 27-16,-3 3-21 0,-3 1-61 15,-10 5-9-15,-5 0-134 0,-6 0-51 16,-6 7-28-16,-2 5-75 0,3 4-137 0,5-1-192 15,8 3-166-15,6-4-439 0,10 1-511 0</inkml:trace>
  <inkml:trace contextRef="#ctx0" brushRef="#br0" timeOffset="31600.43">14278 6683 2255 0,'0'0'1062'15,"0"0"-621"-15,0 0 30 0,0 0-16 16,0 0-102-16,0 0-179 0,0 0-92 16,0 0-82-16,0 0-3 0,0 0-73 15,0 0-49-15,-14 6 125 0,20 19 9 16,2 3 12-16,1 5 1 0,0-1-20 16,1 3-2-16,0 0-22 0,-1-3 21 15,-1 2-45-15,-1-5-125 0,-2-2-38 16,-4-1-97-16,-1-4-203 0,0-4-186 0,-1-5-385 15,-9-1-777-15</inkml:trace>
  <inkml:trace contextRef="#ctx0" brushRef="#br0" timeOffset="31709.6">14261 6998 775 0,'0'0'1351'0,"0"0"-917"0,0 0-183 16,101-66-68-16,-49 46-71 0,6-1-83 15,5 6-29-15,3-1-106 0,-2 5-115 16,-4 3-108-16,-17 3-342 0,12 0-902 0</inkml:trace>
  <inkml:trace contextRef="#ctx0" brushRef="#br0" timeOffset="39357.36">15184 6581 1955 0,'0'0'657'16,"0"0"-181"-16,0 0 24 0,0 0-65 15,0 0-132-15,0 0-89 0,0 0-81 16,0 0-62-16,0 0-28 0,0 0-21 16,0 0-22-16,-5-20-37 0,5 20-27 15,0 4-35-15,-1 4-6 0,-1 5 105 16,1 4 3-16,-1 4 13 0,1-1 2 15,-1 4-18-15,-2 0 0 0,4-1-1 16,0 0-2-16,-1-2-12 0,1 1 2 16,-1-4-2-16,1 0 15 0,0-1-2 15,0-2-17-15,0-1 17 0,1-1-16 16,7-3 3-16,4 0 15 0,5-3 19 16,6-2 15-16,8-1-6 0,3-4-16 0,6-2-11 15,2-5-1-15,4-2-25 0,-4-3-52 16,-1 2-134-16,-4-3-15 0,-11 3-29 15,-4 1-129-15,-11-2-134 0,-5 4-255 0,-6-1-620 16</inkml:trace>
  <inkml:trace contextRef="#ctx0" brushRef="#br0" timeOffset="39579.32">15454 6763 836 0,'0'0'1713'15,"0"0"-1067"-15,0 0-100 0,0 0-128 0,0 0-156 16,0 0-92-16,0 0-53 0,0 0-68 15,0 0-49-15,0 0-74 0,0 14 6 16,2-2 68-16,1 6 53 16,0 3-19-16,0 0-19 0,1 2-15 0,2-1 3 15,-1-2-1-15,1 2 10 0,-2-2-12 16,2-2-65-16,-1 0-77 0,-2-1-32 16,2-4-37-16,-1 1-75 0,2 0-173 15,0-4-108-15,3-3-156 0,-1-2-910 16</inkml:trace>
  <inkml:trace contextRef="#ctx0" brushRef="#br0" timeOffset="40104.22">15731 6721 1189 0,'0'0'1227'0,"0"0"-843"0,0 0-8 16,0 0 15-16,0 0-97 0,0 0-70 16,18-72-53-16,-3 61-62 0,4-1-38 0,4 1-9 15,3 4-6-15,4 3-13 0,-2 3-43 16,-1 1-34-16,0 4-3 0,-5 4-3 16,-2 6 6-16,-3 0 21 0,-2 0-9 15,-5 1-36-15,-3-1-14 0,-5 2 7 16,-2-3 9-16,-3 2-7 0,-10 1-16 15,-3-1-3-15,-6 1 32 0,-1 0-10 16,-1-2-3-16,4 2-19 0,-2-3 16 16,3-2 12-16,6 0 23 0,3-4 5 15,4-1 10-15,1-4 16 0,5 1 42 16,0-3 109-16,0 0 114 0,0 0-20 16,5 0-59-16,1-5-53 0,6-1-103 15,3 0-30-15,7 1 0 0,4-2 1 16,3 3 24-16,3 3-10 0,-1 1-12 0,3 0-3 15,-4 4 0-15,-3 3 33 0,-4-1 14 16,-5 2-38-16,-6-2-6 0,-6 0-6 16,-6 1 3-16,0 2-31 0,-3 0 31 15,-14 2 37-15,-3 2 52 0,-10 3 0 16,-5-2-30-16,-4 2-33 0,3-4-26 16,3-1-12-16,4-2 9 0,8-4-22 0,5-1-33 15,5-3-19-15,0-1-21 0,2 0-69 16,4-5-59-16,2 0-40 0,3-3-131 15,5-2-212-15,12 1-191 0,-2 0-482 16</inkml:trace>
  <inkml:trace contextRef="#ctx0" brushRef="#br0" timeOffset="40370.81">16270 6920 896 0,'0'0'579'0,"0"0"-127"15,0 0-92-15,0 0-8 0,0 0-14 0,0 0-56 16,0 0-63-16,0 0-60 0,0 0-52 15,0 0-37-15,65-6-20 0,-54 5-9 16,1-3-4-16,1 3 4 0,-1-3 6 16,-1 2-2-16,-1-3 21 0,-1 2 27 15,-3-2 50-15,-3-2 58 0,-2 1-34 16,-1-3-48-16,-1 0-42 0,-8-2-28 16,-3 4-49-16,-5-1-9 0,0 1-40 15,-1 5-13-15,0 1-11 0,2 1-47 0,2 0-56 16,3 2-38-16,5 5-74 15,2 0-84-15,4 2-134 0,0-2-21 16,12 0 184-16,5-1-140 0,5-2-253 0</inkml:trace>
  <inkml:trace contextRef="#ctx0" brushRef="#br0" timeOffset="40725.71">16623 6686 1424 0,'0'0'1098'0,"0"0"-634"16,0 0 18-16,0 0-103 0,9-75-111 0,0 60-72 16,3 4-38-16,2 2-34 15,1 3-53-15,3 0-31 0,5 6-22 0,3 0-17 16,2 0 1-16,0 1 13 0,-1 6 3 16,-5 2-18-16,-2 0-28 15,-5 4 28-15,-3-1 0 0,-4 4 0 0,-4 2-27 16,-4 3-4-16,0 5 6 0,-12-1 22 15,-8 6-22-15,-3 1-9 16,-5 2 3-16,1-5 28 0,4-2 3 0,6-5-21 16,7-6-13-16,4-6 9 0,3-4 13 15,3-2 10-15,0-4 2 0,0 0 42 16,3 0 66-16,9 0 80 0,9-6 23 16,8-3-101-16,12-4-79 0,9-1-31 15,2-3-36-15,6 2-77 0,1-2-34 16,-2 4-90-16,-1 2-97 0,-5 1-108 15,-5 4-174-15,-7 2-145 0,-12 2-634 0</inkml:trace>
  <inkml:trace contextRef="#ctx0" brushRef="#br0" timeOffset="53006.21">20468 6450 238 0,'0'0'486'0,"-103"-7"1819"0,58 5-2090 0,43 0-15 0,2 2-31 0,0-1-21 16,0 1-3-16,6-3-1 0,4 0-83 15,7-4-61-15,6-1-38 0,8 1 3 16,6-1 6-16,7-1-5 0,4 2 31 15,2 4 3-15,0-2-13 0,-1 4-97 16,-6-1-171-16,-5 2-117 0,-8 0-119 16,-8 5-123-16,-11 4-167 0,-2-2-292 15</inkml:trace>
  <inkml:trace contextRef="#ctx0" brushRef="#br0" timeOffset="53161.55">20510 6679 95 0,'0'0'1266'0,"0"0"-758"15,0 0-142-15,0 0-4 0,0 0-8 16,0 0-69-16,0 0-157 0,0 0-128 0,0 0-11 16,100-21 9-16,-52 11 0 15,8-3-1-15,6 2 3 0,0-1-144 0,0 2-61 16,-4 2-116-16,-6 2-164 0,-13 0-340 16</inkml:trace>
  <inkml:trace contextRef="#ctx0" brushRef="#br0" timeOffset="54475.28">22079 6302 250 0,'0'0'333'0,"0"0"-73"0,0 0-74 0,0 0 19 16,0 0-35-16,0 0-27 16,0 0-10-16,0 0-26 0,0 0-32 0,0 0-20 15,0 0-12-15,9-13-21 0,-9 12-9 16,2 1-9-16,-2 0-2 0,1-2-1 15,-1 2 0-15,2-1 22 0,-1 0 3 16,1-1 12-16,-2 2 14 0,0-1 20 16,0 1 12-16,2-3-3 0,-2 3-4 15,0-1-15-15,0 1-14 0,0-1-19 0,0 1-16 16,0-1 6-16,0 1 20 0,0 0-10 16,-2 0-16-16,0-2-13 0,1 1-2 15,-1 0-1-15,1 1 3 0,-1-1 0 16,1 1 16-16,-1-2 10 0,2 1 6 0,-1 0 3 15,-1 1 13-15,2-2-12 0,0 2-14 16,0 0-19-16,0 0 10 0,0 0-10 16,0 0 20-16,0 0-20 0,0-1 13 15,0 1-15-15,0-1-1 0,-1-1-2 16,-1 2-1-16,2-1 1 0,0 1 1 16,0 0-1-16,0-1-2 0,-1 1 4 15,1-1 4-15,0 1 12 0,-2 0 0 16,2-2-13-16,0 1 0 0,-2 1 0 15,2-1-1-15,-2 0 1 0,1 1-2 16,-1-3 11-16,1 0 14 0,-2 2 0 16,2-2-1-16,-1 1-9 0,1 1 0 0,-1-1-14 15,2 1 0-15,-1 0-2 0,-1 1-4 16,2 0-12-16,0-1 0 0,-1 1-3 16,1 0 0-16,-1 0 3 0,1 0 14 15,0 0 0-15,0 0-18 0,0 0-15 0,-2 0 3 16,2-2-13-16,0 2-3 0,0 0-13 15,-1-1 9-15,1-1 10 0,-2 2 17 16,2 0 23-16,0 0 2 0,0 0-2 16,0 0-9-16,0-1-18 0,0 1 3 15,0 0-13-15,0 0-13 0,0 0-9 16,0 0-7-16,0 0-6 0,0 0-20 16,0 0-10-16,0 0-9 0,0 0-24 15,0-1-25-15,0 1-37 0,2 0-12 16,-1 0-1-16,1 0-19 0,-1 0-59 0,0 0-82 15,-8 1 173-15</inkml:trace>
  <inkml:trace contextRef="#ctx0" brushRef="#br0" timeOffset="55531.14">22085 6258 37 0,'0'0'391'0,"0"0"-78"15,0 0-111-15,0 0-78 0,0 0 16 0,0 0-3 16,0 0 0-16,0 0-14 0,0 0-25 16,0 0-20-16,2-12-10 0,-1 12 10 15,-1-2 26-15,2 0-7 0,-1 0-9 16,1 1-11-16,-2-2-9 0,1 1-3 15,1 2 3-15,-2-2-7 0,0 1-9 16,0-1-13-16,0 2-17 0,0-1-2 16,0 1-8-16,0 0 8 0,0 0 6 0,0-1-1 15,0 1-9-15,0 0-12 0,0 0 12 16,0-1 9-16,0-1-2 0,0 2 0 16,0 0-1-16,0-1 16 0,0 1 17 15,0-1 6-15,-3 1 0 0,1-1-13 16,1-1-7-16,-2 1-18 0,1-1-1 15,-1 0-19-15,0-1-1 0,0 2 0 16,1-1 0-16,-1-1 10 0,1 3-8 16,1-1-2-16,-2 1-2 0,2 0-1 0,-1 0-2 15,-1-1 0-15,0 1-10 0,-1 0-9 16,0 0-26-16,-2 0 0 0,-2 0 10 16,2 0 19-16,1 0 15 0,1 0 2 15,0 0 1-15,1 0 0 0,0 0 1 16,0 0 16-16,-3 0 7 0,2 1-11 15,-5 0 1-15,0 4-10 0,-2 1 17 0,-1-1-18 16,1 1 0-16,0 1-2 16,3-1 0-16,1 0-13 0,3 1-6 0,-2-1-10 15,3 1 3-15,3-1-9 0,0-1-7 16,0 0-2-16,0 1 12 0,6 0 32 16,2 0 51-16,4 1 45 0,4 0 19 15,3 1 13-15,5 0-4 0,3-2-16 16,4 1-29-16,0-1-16 0,1 1-25 15,-2-2-22-15,-2 0-16 0,-5 1-3 16,-4 2-16-16,-4 1-9 0,-4 3 28 0,-3 1 2 16,1 1-2-16,-5 3-1 0,-3-2 1 15,-1 0 15-15,0 2-2 0,-9-3 0 16,-4 3 12-16,-6-1-13 0,-4-2-12 16,-3 1-113-16,-2-2-49 0,0-1 10 15,3-3 34-15,5-2 31 0,1-3 43 16,7-3 12-16,3-1-10 0,1 0 23 15,5-1 19-15,2-5 25 0,1-4 17 16,0-1 9-16,1-3 7 0,5-3 47 0,5-1 13 16,1-1 3-16,1 0-1 0,6-2 3 15,1 0 22-15,0 1-45 0,2-2-20 16,2 0-15-16,-2 0-18 0,1 0-7 16,-3 2 10-16,-4 0 3 0,-3 5 9 15,-6 2-12-15,-4 3-7 0,-3 3 25 16,0 2 12-16,-6 1-18 0,-8 1-62 15,-6 1-99-15,-6-1-37 0,-6 3-47 16,0 3-35-16,1 5-25 0,2 0-19 0,5 2-27 16,4 2-15-16,6-2-40 0,7 3-25 15,3-2-88-15,4 2-90 0,0 0-33 16,0-4-49-16</inkml:trace>
  <inkml:trace contextRef="#ctx0" brushRef="#br0" timeOffset="55906.68">22852 6111 1849 0,'0'0'713'0,"0"0"-221"16,0 0-103-16,0 0-69 0,0 0-65 15,0 0-70-15,0 0-73 0,0 0-103 16,0 0-9-16,0 0-49 0,0 0 8 0,-82 17 1 15,67 0 2-15,1 1 4 0,2 2 15 16,5 2-44-16,1 1-16 0,6 2 29 16,0 0 25-16,2 3 23 0,6-3-11 0,7 0-2 15,5-1 12-15,2-2 3 0,3-4 3 16,0-1 15-16,1-5 14 16,0-4-7-16,-4-2 19 0,-5-5 38 0,-3-1 6 15,-3 0 15-15,-3-1 21 0,-2-7 28 16,-3-1 27-16,-3-3-10 0,0-1-4 15,-5-1-19-15,-7-1-54 0,-5 1-63 16,-1 1-29-16,-7 2-49 0,0 5-42 16,-2 2-25-16,-2 4-13 0,1 0-55 15,3 9-87-15,2 4-197 0,6 1-139 0,1 3-43 16,7 1-81-16,4-4-480 0</inkml:trace>
  <inkml:trace contextRef="#ctx0" brushRef="#br0" timeOffset="58395.74">24480 5999 2028 0,'0'0'1043'15,"0"0"-638"-15,0 0-155 0,0 0-42 16,0 0-3-16,0 0 37 0,0 0-56 15,0 0-87-15,0 0-69 0,0 0-30 16,14-57-18-16,-13 57-1 0,2 3-8 16,4 2-1-16,2 4 26 0,1 3-10 15,2 5 8-15,2 2 4 0,0 3 3 16,-1 2 9-16,-1 1-12 0,0 1 0 16,-1 1 0-16,-3-2-16 0,1-2-14 15,-3 1-14-15,-2-5-33 0,-1-2-53 16,-2-3-70-16,-1-3-39 0,0-2-4 0,0-2-5 15,0-5 3-15,0 1 4 0,0-3 10 16,0 0 76-16,3-1 71 0,2-6-1 16,2 0-209-16,1-5-125 0,3-1-76 15,1-3-40-15,3-2-26 0</inkml:trace>
  <inkml:trace contextRef="#ctx0" brushRef="#br0" timeOffset="58646.52">24770 6132 162 0,'0'0'675'0,"0"0"-53"0,0 0-92 0,0 0-154 15,50-67-40-15,-47 62-12 0,-3-1-30 16,0 4-62-16,0-1-32 0,-5 2-81 15,-3 0-75-15,-2 1-44 0,-3 0 0 16,-2 0-1-16,2 0-1 0,-2 1-1 16,4 3-19-16,0 0-3 0,2 0 6 15,1 1 3-15,2 1-6 0,-1 2-9 16,3 1 2-16,1 1 4 0,-1 3 3 16,2 0-13-16,2 0-28 0,2 0 6 0,6-2 9 15,4 2 16-15,4-2 17 0,1-4-24 16,5 2-21-16,2-2 28 0,2-1 32 15,3-3 22-15,4-1-2 0,1-2-20 16,1 0-71-16,3 0-24 0,-4-3-53 16,2-3-99-16,-5-1-124 0,-2-3-115 15,-7 2-236-15,-8 0-419 0</inkml:trace>
  <inkml:trace contextRef="#ctx0" brushRef="#br0" timeOffset="59023.41">25189 6075 636 0,'0'0'1098'16,"0"0"-595"-16,0 0-73 0,0 0-9 15,0 0-19-15,0 0-7 0,0 0-90 16,0 0-103-16,0 0-75 0,0 0-76 0,0 0-51 16,-8-22-28-16,8 22-18 0,0 4-50 15,3 4-2-15,-3-1 97 0,0 5 0 16,0 1-1-16,0-1-14 0,0-2 0 16,0-2-30-16,0-1-39 0,0-2-47 15,-5 1-47-15,1-2-7 0,0-2-49 0,-1-2-20 16,3 0 40-16,-3 0 77 0,4 0 112 15,-1-5 26-15,2-3 44 0,0-2-8 16,0-2-1-16,0-1 16 0,2 1 26 16,4 1 20-16,-1 2 8 0,4 0 19 15,-2 3-3-15,3 0-19 0,1 2-26 16,3-1-10-16,3-1 0 0,6 2-15 0,2 2 6 16,2-2 12-16,0 3 3 15,2 1-12-15,-2 0-13 0,2 0-6 16,-3 5-41-16,2 1 0 0,-1 2-19 0,-2-1 17 15,-1 2-42-15,-4-3-26 0,-4-1-68 16,-4-1-60-16,-2-1-46 0,-5-3-40 16,0 0-40-16,-1 0-50 0,3-2-108 15,0-3-502-15</inkml:trace>
  <inkml:trace contextRef="#ctx0" brushRef="#br0" timeOffset="59206.61">25682 5920 1711 0,'0'0'726'0,"0"0"-233"0,0 0-45 0,0 0-21 15,0 0-37-15,0 0-83 0,0 0-73 16,0 0-95-16,0 0-84 0,0 0-55 0,0 0-13 16,-8-23-42-16,8 30-31 0,0 5 77 15,2 1 9-15,0 4 2 0,2 1 1 16,-1 0-1-16,3 0-2 0,0 0-52 16,1 0-56-16,-1-1-49 0,-1-2-104 15,1 1-116-15,0-2-146 0,2 2-57 16,-3-6-236-16,2 3-974 0</inkml:trace>
  <inkml:trace contextRef="#ctx0" brushRef="#br0" timeOffset="59869.49">26242 5984 1938 0,'0'0'780'16,"0"0"-293"-16,0 0-95 0,0 0-83 16,0 0-117-16,0 0-89 0,0 0-64 15,0 0-39-15,0 0-28 0,0 0 28 16,0 0 7-16,0 27 27 0,0-17 0 15,0 0 7-15,0 1-7 0,0-5-13 16,0 0 1-16,0 0-6 0,-5-4-16 16,4 1-3-16,-2-2-15 0,1-1-10 15,2 0 9-15,-1 0 19 0,-1 0 0 0,2 0 0 16,0-1 17-16,0-5-15 0,0-4-2 16,0-1 28-16,0-3 0 0,0-3 6 15,6 2 3-15,2-2-6 0,-3 4 0 16,4 3 0-16,-3 3-4 0,-1 2-27 0,3 3 0 15,0-1-12-15,4 3-6 0,-1 0 5 16,4 0 10-16,-1 0 1 0,0 0 2 16,0 3 12-16,-1 0 16 0,-1 1-6 15,0 3-22-15,-1-2 0 0,1 1-3 16,-2 1-10-16,0-1 11 0,-1 0-1 16,-3 0 2-16,0-2 1 0,-4-2-3 15,0-1-12-15,-1-1 15 0,-1 0 2 16,0 0 0-16,0 0-2 0,0 0 0 15,4 0 1-15,2-2 33 0,4-5-16 16,1-1-16-16,4 0 1 0,1-4 16 16,1 0-17-16,4 1 19 0,-5 0-5 0,-1 3-15 15,-2 1-1-15,2 2 0 16,-7 3-12-16,3-1-4 0,0 3-12 0,1 0-24 16,-2 5 49-16,4 7 2 0,-2 0-18 15,0 5-18-15,-4 0-15 0,-1 1 2 0,-3 0 4 16,-2-2-10-16,-2 1-40 15,0 0-26-15,-6-1-61 0,-3-1-78 0,-4-1-104 16,0 0-48-16,-4 0-116 0,6-3-630 16</inkml:trace>
  <inkml:trace contextRef="#ctx0" brushRef="#br0" timeOffset="61654.35">7554 8845 843 0,'0'0'1540'0,"0"0"-925"0,0 0-177 16,0 0-43-16,0 0-65 0,0 0-56 16,0 0-42-16,0 0-82 0,0 0-70 15,0 0-43-15,-27-26-37 0,27 26-20 16,0 6-38-16,0 4 3 0,0 6 55 0,0 7 28 16,0 2-28-16,1 4-2 15,3-3 1-15,1 4-1 0,0-1 2 0,3-4-1 16,-1 2-1-16,3-1-19 0,0-3 9 15,-1-1-28-15,-1-2-56 0,0-5-49 16,-4-1-44-16,0-4-38 16,-2-1-35-16,-1-2-25 0,-1-5-19 0,0 1-40 15,2-3 8-15,-2 0 28 0,1-4 63 16,1-4-328-16,-2-1-687 0</inkml:trace>
  <inkml:trace contextRef="#ctx0" brushRef="#br0" timeOffset="61852.53">7579 8935 1584 0,'0'0'756'15,"0"0"-230"-15,0 0-135 0,0 0-29 16,-2-78-31-16,4 66-68 0,2 0-70 16,3 5-72-16,-1 0-59 0,0 3-50 0,-2 4-12 15,3 0-71-15,3 3 52 16,2 6 18-16,5 3-17 0,2 2-10 0,2 1-3 16,-2 2-28-16,4-2-9 0,-3 2-38 15,3 0-86-15,-4-3-28 0,3 2-20 16,-3-5-88-16,2-1-31 0,1 1-76 15,1-6-174-15,-6-3-462 16,15-2 325-16</inkml:trace>
  <inkml:trace contextRef="#ctx0" brushRef="#br0" timeOffset="62037.78">8170 8779 924 0,'0'0'1385'0,"0"0"-853"0,0 0-119 15,0 0-53-15,-71-65-67 0,49 58-48 16,-1 6-92-16,-3 1-63 0,-3 5-44 15,-1 5-9-15,0 5-37 0,-1 3-3 16,4 1-21-16,1 4 11 0,3 0-80 0,7-1-66 16,-1 1-79-16,7-1-77 0,4-2-89 15,6-2-55-15,0-3-32 0,3-1-193 16,6-6-388-16</inkml:trace>
  <inkml:trace contextRef="#ctx0" brushRef="#br0" timeOffset="62255.82">8112 8859 889 0,'0'0'987'0,"0"0"-407"16,0 0-71-16,0 0-42 0,0 0-15 16,0 0-42-16,30-64-60 0,-28 62-70 15,-2 2-85-15,0 0-76 0,0 0-61 16,0 0-58-16,0 6-45 0,0 4-34 16,0 7 79-16,0 3 2 0,1 5 10 15,3 3 3-15,-1-1-15 0,4 1-3 16,1 1-39-16,0-1-38 0,4-2-36 0,-1-2-43 15,2-3-66-15,-1 0-103 16,-1-3-150-16,2-3-125 0,0 0-69 0,-5-6-395 16,6 2-361-16</inkml:trace>
  <inkml:trace contextRef="#ctx0" brushRef="#br0" timeOffset="62559.34">8384 9073 1686 0,'0'0'1032'0,"0"0"-573"0,0 0-8 16,0 0 16-16,0 0-72 0,0 0-75 15,0 0-72-15,0 0-74 0,0 0-61 16,0 0-47-16,0 0-66 0,-10-29-21 16,9 35-52-16,-2 3 6 0,0 4 49 15,1 1 0-15,2 0-4 0,0 3-8 16,3-3 2-16,9 0 1 0,5-1 6 16,2-3 5-16,5-2-36 0,4-2-9 15,-1-2 21-15,3-2 28 0,-1-2 11 16,0 0 0-16,-2-6 1 0,-3 0 19 15,-3-5 29-15,-5-1 93 0,-6-5-19 0,-1-2-34 16,-3-3-36-16,-3 1-13 0,-1 3-23 16,-2 5 2-16,0 3-3 0,0 5-15 15,0 1-20-15,-2 1-96 0,-1 2-66 16,-2 0-48-16,2 1-129 0,0 0-337 0,2 0-439 16,-1 2-56-16,2 8-341 0</inkml:trace>
  <inkml:trace contextRef="#ctx0" brushRef="#br0" timeOffset="62936.57">8776 9060 874 0,'0'0'1445'0,"0"0"-816"0,0 0-150 15,0 0-83-15,0 0-116 0,0 0-102 0,0 0-69 16,0 0-63-16,0 0-43 0,0 0 13 16,0 0 12-16,33 31-11 0,-24-21-16 15,5 3-1-15,2-3 19 0,3 1 15 16,4-1-16-16,-1-2-18 0,1-3-15 15,0 0-50-15,-3-4-37 0,-3-1-10 16,-3 0 53-16,0-2 59 0,-4-7 43 0,1 0 60 16,-1-4 42-16,-2-1-18 15,-1 1 5-15,3 0 34 0,-3 0-10 0,0 2-44 16,2 0-14-16,-5 2-28 16,-1 4 3-16,1 2-10 0,-4 2-59 0,0 1 17 15,0 0-42-15,3 6 5 0,-1 6-48 16,2 7 64-16,2 6 18 0,1 4 18 15,-3 6 7-15,-1 1-22 0,-3 4 6 16,0-1 22-16,-6 0 11 0,-8-1-27 16,-5-3-2-16,-5-2 14 0,-4-3-43 15,-2-2-2-15,-3-3-25 0,-2-2-90 16,-1-4-85-16,-4-6-129 0,3-3-118 0,-1-7-231 16,5-3-288-16,7-3-336 0,0-20-432 15</inkml:trace>
  <inkml:trace contextRef="#ctx0" brushRef="#br0" timeOffset="63556.6">10049 9044 241 0,'0'0'1748'0,"0"0"-1130"0,0 0-187 16,0 0-32-16,0 0-7 0,0 0-65 15,0 0-84-15,0 0-92 0,0 0-97 16,0 0-54-16,86-30-28 0,-45 18 10 0,8 0 2 16,2 5 16-16,-1 2-1 0,-2 2-98 15,-6 3-96-15,-10 0-97 0,-6 4-99 16,-11 2-87-16,-7 5-14 0,-8 0-58 16,-6 2-162-16,-5-1-505 0</inkml:trace>
  <inkml:trace contextRef="#ctx0" brushRef="#br0" timeOffset="63681.45">10295 9192 760 0,'0'0'1060'0,"0"0"-677"16,0 0-137-16,0 0-40 0,0 0-16 0,0 0 3 16,0 0 53-16,0 0 21 0,102 2-96 15,-37-19-95-15,15-3-67 0,9-2-9 16,6-2-142-16,0 5-99 0,-4 1-43 16,-6 4-139-16,-22 4-549 15,18-2-666-15</inkml:trace>
  <inkml:trace contextRef="#ctx0" brushRef="#br0" timeOffset="63993.57">11419 8603 2425 0,'0'0'1240'0,"0"0"-696"16,0 0-181-16,0 0-126 0,0 0-16 15,0 0-60-15,0 0-161 0,0 0-18 16,0 0 3-16,0 0 6 0,0 0 9 0,-4 48 15 16,8-21-14-16,1 1 23 15,0 2 34-15,3-1-9 0,-1 1-31 0,-2-2-18 16,1 0 0-16,-1-2-30 0,-2 0-110 15,-2 0-13-15,-1-2-31 0,0 1-56 16,0-1-139-16,-4-3-181 0,2-2-128 16,1-6-300-16,1-4-767 0</inkml:trace>
  <inkml:trace contextRef="#ctx0" brushRef="#br0" timeOffset="64213.36">11429 8674 2130 0,'0'0'1031'0,"0"0"-598"15,0 0-43-15,-3-74-61 0,3 66-44 16,0 2-61-16,0 6-144 0,3 0-80 16,2 3-18-16,3 7-22 0,5 6 40 15,3 0 28-15,4 4 2 0,5 0-30 16,-1-2-3-16,2 0-9 0,0 0 0 0,2-2-93 16,-1-3-33-16,0-2-60 15,1-3-76-15,-1 0-100 0,2-2-82 0,0-2-53 16,2 0-186-16,-9-4-660 15,15 0 584-15</inkml:trace>
  <inkml:trace contextRef="#ctx0" brushRef="#br0" timeOffset="64403.51">12143 8602 1600 0,'0'0'1126'0,"0"0"-670"16,0 0 2-16,0 0-93 0,-80-34-111 0,49 30-68 15,-3 3-59-15,-6 1-53 0,1 0-34 16,2 7-12-16,1 3-28 0,0 3-2 15,4 4-41-15,2 2-53 0,4 3-49 16,1-1-35-16,4 3-71 0,5-1-70 16,3-3-54-16,9 0-28 0,2-5-16 15,2 0-93-15,0-7-229 0,10 0-485 0</inkml:trace>
  <inkml:trace contextRef="#ctx0" brushRef="#br0" timeOffset="64611.23">12014 8599 75 0,'0'0'2066'0,"0"0"-1278"0,0 0-153 16,0 0-89-16,0 0-140 0,0 0-150 15,0 0-105-15,0 0-72 0,0 0-54 0,0 0-25 16,13-13-40-16,-13 23 40 0,2 5 27 16,-1 3-2-16,1 5-4 0,0 1-6 15,1 6-15-15,2 0-2 0,-1-1-77 16,1 3-80-16,0-1 8 0,4 3-68 15,0-2-142-15,1 0-140 0,4 0-121 16,1-5-71-16,-1-5-616 0</inkml:trace>
  <inkml:trace contextRef="#ctx0" brushRef="#br0" timeOffset="64993.66">12559 8880 1863 0,'0'0'1001'0,"0"0"-464"0,0 0 0 15,0 0-65-15,0 0-117 0,-33-66-85 0,13 56-75 16,-6 2-58-16,0 3-43 0,-3 1-30 16,-2 4-22-16,0 0-42 0,4 4 0 15,2 4-27-15,4 3-13 0,5 5 7 16,3-1 9-16,4 2-52 0,6 0-28 16,3-2 4-16,0-1 11 0,3-1 16 15,7-1 18-15,6-5-28 0,2 1-12 16,6-4 3-16,2 0 18 0,1-4-9 15,2 0-20-15,0 0 23 0,-4-4 80 16,-2-2 9-16,-2-2 16 0,-3-2 6 16,-3-1 12-16,-2-2 62 0,-1 2 34 15,-2-2 6-15,-3 0-4 0,0 1-13 16,-4 5 15-16,1 3-39 0,-2 3-10 0,-2 1-73 16,1 0-21-16,-1 0-43 0,2 1-42 15,1 5-58-15,0 6 67 0,1-1 21 0,0 2-6 16,3-1-64-16,-2 0-75 0,-1-1-78 15,3-2-207-15,-1-1-103 0,1 0 11 16,3-3-174-16,-1-3-742 0</inkml:trace>
  <inkml:trace contextRef="#ctx0" brushRef="#br0" timeOffset="65345.33">12781 8875 1746 0,'0'0'798'0,"0"0"-261"15,0 0-104-15,0 0-47 0,0 0-138 16,0 0-123-16,0 0-57 0,0 0-68 15,0 0-40-15,0 0-23 0,0 0 63 16,17 25 13-16,-8-12-12 0,3 2 1 0,0-4 17 16,3-1 2-16,4 1 1 15,-2-5-22-15,5-2-1 0,1-3-18 0,1-1 1 16,-1-1 18-16,0-5 9 16,0-5 44-16,-2 0-7 0,-1-1 38 0,-2-1 33 15,-6 2 47-15,0-1 72 16,-1 1 41-16,-4 3-52 0,1 1-31 0,-4 1-31 15,1 2-57-15,-2 4-42 0,-3 0-31 16,2 0-21-16,-2 0-12 0,1 0-15 16,1 4-18-16,1 6-1 0,2 6 34 15,3 4 1-15,-1 6 1 0,-3 2 10 0,0 3 4 16,-4 1 8-16,0-1 0 16,-7-1-14-16,-7-1-10 0,-5-2-30 0,-10 0-25 15,-8-2-56-15,-5-2-7 0,-10-1-140 16,-3-1-110-16,-2-5-233 0,-1-4-539 15,19-6-227-15,-10-6-653 0</inkml:trace>
  <inkml:trace contextRef="#ctx0" brushRef="#br0" timeOffset="66029.66">14493 8420 2546 0,'0'0'1263'0,"0"0"-758"16,0 0-162-16,0 0-51 0,0 0-115 15,0 0-88-15,0 0-65 0,0 0-24 0,0 0-24 16,0 0 11-16,0 0 13 0,0 52 31 15,3-24-7-15,1 2-22 0,-1 1-2 16,2-2 0-16,-1-2-1 0,0 1-29 16,-1-4-92-16,3-4-83 0,-3 1-75 15,-2-5-154-15,-1 1-211 0,0-4-84 16,-3-2-378-16,-7-4-599 0</inkml:trace>
  <inkml:trace contextRef="#ctx0" brushRef="#br0" timeOffset="66174.4">14392 8720 140 0,'0'0'2225'0,"0"0"-1440"16,0 0-311-16,0 0-162 0,0 0-145 16,0 0-101-16,74-67-65 0,-26 49-1 15,12-1-16-15,13 0 4 0,2 1 11 16,-1 3-129-16,-4 8-162 0,-11 0-124 0,-11 6-177 16,-15 1-556-16</inkml:trace>
  <inkml:trace contextRef="#ctx0" brushRef="#br0" timeOffset="66441.37">15228 8354 2659 0,'0'0'1180'0,"0"0"-726"0,0 0-126 15,0 0-45-15,0 0-112 0,0 0-94 16,0 0-50-16,0 0-27 0,0 0 34 15,0 0 17-15,-16 51-5 0,16-27-16 0,0 1-14 16,0 2 11-16,3 1 0 0,3 2 4 16,1-1-10-16,0 2-3 0,-1-1-16 15,0-2-2-15,-2-2-45 0,-2-2-68 16,-1-2-76-16,-1-2-64 0,0-6-89 16,0-2-228-16,0-2-213 0,0-4-31 15,0-4-730-15</inkml:trace>
  <inkml:trace contextRef="#ctx0" brushRef="#br0" timeOffset="66609.42">15218 8513 1702 0,'0'0'1005'16,"0"0"-501"-16,-4-71-34 0,4 52-10 15,0 2-91-15,1 6-64 0,1 4-45 16,-1 5-89-16,1 2-119 0,-1 0-52 16,2 0-37-16,5 2-39 0,4 5 40 15,5 2 11-15,2 4-27 0,1-1-49 0,3 2-39 16,-2 2-36-16,2-2-77 0,-1 2-185 15,4-2-181-15,-1-2-61 0,-5-2-459 16</inkml:trace>
  <inkml:trace contextRef="#ctx0" brushRef="#br0" timeOffset="66799.45">15767 8350 1834 0,'0'0'790'15,"0"0"-298"-15,0 0-157 0,0 0-56 0,-91-26-47 16,64 24-27-16,0 2-37 0,1 0-50 15,1 3-53-15,1 4-65 0,1 0-7 16,3 1 4-16,4 2-65 0,1 2-47 16,4 0-62-16,3 0-81 0,3 0-35 15,5-2-57-15,0 0 11 0,1 1 55 16,8-2 42-16,1-1-7 0,6-5-89 16,1 1-182-16,-1-4-256 0</inkml:trace>
  <inkml:trace contextRef="#ctx0" brushRef="#br0" timeOffset="66985.4">15663 8411 949 0,'0'0'677'0,"0"0"-102"15,0 0-123-15,0 0-15 0,52-71 48 16,-42 59-66-16,-2 2-78 0,-4 6-54 16,-1 0 2-16,-2 4-41 0,-1 0-111 15,0 0-73-15,0 0-58 0,0 1-6 16,2 9-49-16,2 3 49 0,1 7 24 16,3 4-11-16,-1 4 5 0,-1 1 0 15,4 0-3-15,-1-1-2 0,1 1-13 0,-1-1-60 16,3-2-56-16,-1-1-70 15,-3 0-87-15,4-2-131 0,-4-2-219 0,-2-2-160 16,0-6-285-16,5 4-623 0</inkml:trace>
  <inkml:trace contextRef="#ctx0" brushRef="#br0" timeOffset="67288.48">16083 8634 127 0,'0'0'2270'0,"0"0"-1485"0,0 0-150 0,0 0-134 16,0 0-111-16,0 0-53 0,0 0-78 15,0 0-95-15,0 0-73 0,0 0-61 16,0 0-30-16,4-37-48 0,-4 39-43 16,2 7-25-16,2 0 92 0,0 3 22 15,3 1 1-15,1-1 1 0,3 0-1 0,2-2 1 16,6-2-3-16,3-2-27 0,6-1 14 16,3-1 15-16,3-4-14 15,5 0 3-15,-2-3-3 0,-2-4 2 16,-3 0 13-16,-5-5 49 0,-5-5 12 0,-6-3 6 15,-3-5 3-15,-3-2-19 0,-6 0-14 16,0 4-19-16,-4 6 15 0,0 7-33 16,-1 3-1-16,-6 5-90 0,-3-1-94 0,-2 3-62 15,-2 0-65-15,-1 4-220 16,4 4-256-16,3 1-228 0,4-1-386 0</inkml:trace>
  <inkml:trace contextRef="#ctx0" brushRef="#br0" timeOffset="67663.7">16630 8532 1854 0,'0'0'1235'16,"0"0"-640"-16,0 0-32 0,0 0-229 15,0 0-164-15,0 0-75 0,0 0-59 16,0 0-36-16,0 0-34 0,0 0-12 16,11 10 43-16,-7-3 3 0,3 1 12 15,2 3 0-15,2 0 1 0,5-1 0 16,2 0-13-16,5-1-37 0,2-2-3 15,1-1-18-15,0-3-41 0,0-3 4 0,-3 0 8 16,3-2 3-16,0-4 28 0,-1-3 56 16,0-1 12-16,-3-2 62 0,-2-1 4 15,0-1 21-15,-1 0 30 0,-3-3 6 16,-1 2 12-16,0-1 31 0,-6 2-2 16,1 4-21-16,-4 3-49 0,-3 5-39 15,-2 2-67-15,2 0-9 0,0 1-31 16,1 7-5-16,4 5 45 0,1 5 3 15,-1 4 9-15,-2 3-9 0,-4 1 21 0,0 1-22 16,-2 0-2-16,-4 0-18 0,-7-1-33 16,-3-2-31-16,-2 1-9 0,-5-2-40 15,-5-1-89-15,-3-2-154 0,-4 0-208 16,-2-2-199-16,9-4-342 0,-14-1-530 0</inkml:trace>
  <inkml:trace contextRef="#ctx0" brushRef="#br0" timeOffset="68408.17">10642 10335 437 0,'0'0'1720'0,"0"0"-1048"15,0 0-178-15,0 0-63 0,0 0-94 16,0 0-91-16,0 0-85 0,0 0-75 0,0 0-36 15,0 0-4-15,0 0-21 16,28 0-13-16,-1-3 6 0,5-3-18 0,7 3-6 16,1-2-77-16,2 1-102 0,0 1-113 15,-6 3-155-15,-6 0-107 0,-6 0-138 16,-10 4-541-16</inkml:trace>
  <inkml:trace contextRef="#ctx0" brushRef="#br0" timeOffset="68558.4">10779 10549 1407 0,'0'0'484'0,"0"0"-75"16,0 0-102-16,0 0-117 0,87-19-68 15,-41 6-32-15,15-3-67 0,9 0-23 16,5-1-1-16,6 0-109 0,-3 2-105 16,-1 2-118-16,-6 3-273 0,-16 2-607 15</inkml:trace>
  <inkml:trace contextRef="#ctx0" brushRef="#br0" timeOffset="69334.36">12049 10113 371 0,'0'0'489'0,"0"0"-76"0,0 0-12 16,0 0-21-16,0 0-5 0,0 0-26 16,0 0-15-16,0 0-9 0,0 0-33 15,0 0-25-15,0 0-19 0,20-42-28 0,-21 38-26 16,-4 1-58-16,-4 0-60 16,-2 1-44-16,-3-1-32 0,-5 2-37 0,-1 1-12 15,-2 0 6-15,-1 4 19 0,3 1 21 16,1-1 0-16,4 1-10 0,3-1 1 15,1 1-7-15,3-1 1 0,1 2 3 16,0 2-1-16,0 0 1 0,1 1 12 16,0 1-13-16,2 2 13 0,1-2-9 15,0 2 9-15,1-2 0 0,-3 0-13 0,4 2 15 16,-1-1-2-16,-1 0 1 0,2-1 2 16,-2 0 0-16,1-1-62 0,-1 0-12 15,3-1-31-15,0-2 21 0,0-1 9 16,0-1 9-16,0-2 3 0,0 1 19 15,0-3 44-15,0 0 18 0,0 0 20 16,0 0 25-16,3 0 21 0,2 0-6 16,1 0-31-16,3-3-20 0,3 1-5 0,4 1-6 15,0-2 15-15,2 3 18 16,3 0 7-16,2 0-19 0,1 4-25 0,2 4 7 16,4 0 2-16,-1 2 10 0,0 0 0 15,-4 1-6-15,-4-1 8 0,-4 0 17 16,-8 2-17-16,-2 0-8 0,-4 1 9 15,-3 4 24-15,-1 4 15 0,-11 1 10 0,-5 2-16 16,-5-1-6-16,-4 0-12 0,-4-3-4 16,-3-1-18-16,-3-2-8 0,-4-3-18 15,-1-1 0-15,1-4 0 0,-3-4 8 16,2-4-9-16,2-1-37 0,1-3-72 16,4-6-80-16,6-3-26 0,4-3-52 15,6-3-78-15,4-3-110 0,8 1-158 16,6-4-137-16,0 7-490 0</inkml:trace>
  <inkml:trace contextRef="#ctx0" brushRef="#br0" timeOffset="69567.48">11666 10235 1846 0,'0'0'1015'0,"0"0"-592"0,0 0-83 0,0 0-62 15,0 0-52-15,0 0-61 0,0 0-65 16,0 0-45-16,81-61-24 0,-40 49-6 16,8 0-13-16,7 1-10 0,5-1-1 15,-2 2-1-15,-1 2 0 0,-7 0-24 16,-6 3-122-16,-6 0-84 0,-7 0-101 16,-3 4-52-16,-6-2-35 0,0 0-65 15,-3 3-204-15,-3 0-651 0</inkml:trace>
  <inkml:trace contextRef="#ctx0" brushRef="#br0" timeOffset="70060.53">12389 10119 1706 0,'0'0'1092'15,"0"0"-678"-15,0 0-80 0,0 0-37 16,0 0-67-16,0 0-62 0,0 0-68 15,0 0-63-15,0 0-24 0,91-68 14 16,-65 66 32-16,-2-1 9 0,-2 1-34 16,-5 2-34-16,0 0-26 0,-2 5-8 15,-2 5 0-15,-3 2-19 0,-1 2-25 16,-5 2-2-16,-4 1 8 0,0-2 38 0,-9 3 9 16,-4 0 6-16,-4 2 0 0,-3-3-3 15,0 1-16-15,-2-2-37 0,2-2-89 16,3 1-3-16,-1-3 24 0,7-4 51 15,2 0 60-15,4-3 32 0,2-2 1 16,3-2 215-16,0-1 49 0,0 0 31 16,3 0-32-16,3-5-81 0,5 0-100 15,2-2-37-15,4 3-31 0,3 1 1 0,3 2-1 16,0 1-13-16,0 0 11 0,0 6 23 16,-2 1 1-16,-3 1-12 0,-5 2-13 15,-1-2-9-15,-5 1 9 0,-3-1 7 16,-2-1 8-16,-2 4 31 0,0-4 13 15,-6 5 2-15,-6-1-15 0,-6 0 15 16,-5 0-18-16,-2-3-25 0,-5 3-27 16,0-5 0-16,0-1-2 0,3-2-1 15,0-3-23-15,3 0-50 0,2-5-58 0,4-2-43 16,4-3-35-16,4 0-84 0,4-2-89 16,5 1-151-16,1 0-99 0,11 2-345 15,3 3-428-15</inkml:trace>
  <inkml:trace contextRef="#ctx0" brushRef="#br0" timeOffset="70305.36">12859 10359 935 0,'0'0'514'0,"0"0"-75"15,0 0-101-15,0 0 4 0,0 0-71 16,0 0-50-16,0 0-54 0,0 0-56 16,0 0-41-16,0 0-25 0,0 0 12 15,46 34 48-15,-39-34 81 0,5 0 9 16,2-2-69-16,3-4-54 0,-3-1-38 15,0-2 0-15,-3 1 28 0,-6-2 28 16,-2 1 31-16,-3-1 9 0,0-1-17 0,-5 1-5 16,-5 0-38-16,-6-1-70 0,2 4-38 15,-5 2-41-15,-1 1-47 0,3 4-56 16,0 0-100-16,0 4-148 0,5 2-183 16,2 4-52-16,4-3-371 15,4 4-360-15</inkml:trace>
  <inkml:trace contextRef="#ctx0" brushRef="#br0" timeOffset="70795.55">13500 10047 2293 0,'0'0'764'0,"0"0"-244"0,0 0-129 0,0 0-100 16,0 0-80-16,0 0-53 0,-82-55-60 15,75 53-36-15,3 2-62 0,2 0-4 16,-1 3-35-16,3 3 14 0,0 0 0 16,0 3 1-16,3 2 21 0,7 2 3 15,5 4 21-15,3 1 28 0,3 1 10 16,3 3-13-16,2 3-3 0,1-1 0 0,-4 0 12 16,-2 2 6-16,-1 0 6 0,-6-1-15 15,1-1-28-15,-7-4-5 16,-3 0 5-16,-4-4 0 0,-1-1-23 0,-6-2-1 15,-7-5 0-15,-8 1-1 0,-4-5-13 16,-5-1-26-16,0-2-20 0,1-1-17 16,3-1-2-16,7-5 5 0,3-4 25 15,6-1-15-15,4-2 24 0,0-2 31 16,5-6 9-16,1 0 30 0,0-7 7 0,10 0 6 16,2-4-18-16,5 1 8 0,2 1 7 15,4 5 0-15,0 3-9 0,1 4 17 16,-3 5 13-16,-3 1-12 0,-6 5-6 15,-1 1 15-15,-8 2 18 0,-1 3 12 16,-2 0 27-16,0 1-24 0,-2-3-91 16,-8 2-45-16,-3 1-104 0,-1 0-49 15,-5 0-24-15,5 6-48 0,-1 5-100 16,7 2-181-16,3 1-134 0,4 2 10 16,1-4-473-16</inkml:trace>
  <inkml:trace contextRef="#ctx0" brushRef="#br0" timeOffset="71157.25">14061 9997 1953 0,'0'0'1272'16,"0"0"-616"-16,0 0-128 0,0 0-124 16,0 0-80-16,-19-68-77 0,13 63-92 15,-1 3-70-15,-3 2-85 0,-2 2-19 16,-2 8-32-16,-2 3 12 0,-2 6 14 15,3 3 13-15,5 2-12 0,4 4-22 16,5 0 7-16,1 4 18 0,3 0 8 0,7 0-8 16,4 2 0-16,2-2 18 15,0-2-46-15,5-3-9 0,2-7 31 0,-4-3 15 16,1-5 12-16,-3-6 1 0,-3-5 50 16,-6-1 38-16,1 0 26 0,-3-5-5 15,-2-1-17-15,-4-3 10 0,0-2-30 16,0 0 9-16,-4-1-7 0,-6 4-33 0,-2-2-42 15,-5 3-22-15,0 1-59 0,-5 2-61 16,2 4-34-16,1 0-27 0,0 3-81 16,5 5-108-16,1 2-113 0,4 3-81 15,1 1 22-15,3 2-6 0,1-5-464 16</inkml:trace>
  <inkml:trace contextRef="#ctx0" brushRef="#br0" timeOffset="72445.34">14756 9804 863 0,'0'0'1785'0,"0"0"-1061"16,0 0-252-16,0 0-130 0,0 0-53 15,0 0-110-15,0 0-105 0,0 0-40 0,0 0-23 16,0 0-10-16,-22-1 17 0,25 12 95 15,-1 5 22-15,1 0-31 0,3 2-25 16,-3 3-9-16,3-2-22 0,0 3-14 16,1-1-1-16,-1 2-11 0,-1-3-7 15,1 2-14-15,0-2-1 0,-3 1-18 16,1-2-40-16,-4 0-58 0,0-2-70 16,0-1-62-16,0-3-84 0,-4 0-221 15,-2-1-128-15,0-5-280 0,-5 4-568 0</inkml:trace>
  <inkml:trace contextRef="#ctx0" brushRef="#br0" timeOffset="72613.25">14604 10172 1772 0,'0'0'820'0,"0"0"-341"16,0 0-141-16,0 0-77 0,0 0-85 0,0 0-91 16,53-71-32-16,-19 53-18 0,5-3-33 15,7 2-2-15,3 1-1 0,4 0-31 16,2 4-112-16,-1 0-115 0,-1 3-52 15,-2 0-115-15,-2 1-236 0,-14 3-694 16</inkml:trace>
  <inkml:trace contextRef="#ctx0" brushRef="#br0" timeOffset="73197.57">15509 9862 1700 0,'0'0'788'15,"0"0"-280"-15,0 0-137 0,0 0-70 0,0 0-8 16,0 0-35-16,0 0-53 16,0 0-42-16,0 0-48 0,0 0-29 0,-17-68-13 15,29 57-21-15,3 1-15 0,5 2-9 16,1 0-10-16,5 1 3 0,0 2-20 15,2 2-1-15,3 3-18 0,-3 0 0 0,0 1-1 16,-5 6 1-16,-6 0 6 0,-4 0-28 16,-7 2-9-16,-3 1-3 0,-3 1 15 15,-2 3 36-15,-8 2 1 0,-3 2 0 16,-8 1-27-16,-2 1-22 0,-1 3-28 16,-1-1-13-16,0-1 1 0,4 0 8 15,3-6 19-15,1 2 9 0,5-6 19 16,4 0 12-16,-1-4 6 0,6-3 4 15,0-1 12-15,3-2 65 0,0-1 35 16,0 0 58-16,0 0 15 0,3 0-25 16,3-1-32-16,2-3-27 0,6-2-37 15,3 0-35-15,3 1-17 0,5 0-3 16,2 1 3-16,0 4-21 0,1 0-4 16,0 1 25-16,-3 6 40 0,-2 3 0 0,-3-1-10 15,-4 1-5-15,-6 2-22 0,-3 1 15 16,-4 2-15-16,-3 1 30 0,0 0 4 15,-7 5 18-15,-2-3 15 0,-6 2-16 0,-1-1-8 16,-6-1-13-16,1-1-8 16,-5-3-22-16,0-3 12 0,-2-2-13 15,-1-2 13-15,-5-5-13 0,2-2-2 0,-1 0-61 16,3-1-36-16,4-4-21 0,3-2-41 16,7 0-46-16,9-2-71 0,5-2-111 15,2 1-194-15,12-1-152 0,8-1-315 16,-3 1-279-16</inkml:trace>
  <inkml:trace contextRef="#ctx0" brushRef="#br0" timeOffset="73733.95">16109 9856 1817 0,'0'0'664'0,"0"0"-184"0,0 0-109 0,0 0-50 16,0 0 3-16,0 0-64 0,4-67-92 16,7 56-75-16,0 5-44 0,3-2-24 15,3 3 0-15,3 0-1 0,-1 1 10 16,6 1-6-16,-1 3-28 0,2 0-16 16,-4 4-12-16,-2 4 28 0,-1 0 18 15,-8 3-18-15,-3 1-21 0,-5 2-7 16,-3 0 6-16,0 1 11 0,-6 1 11 15,-7 1 12-15,-6 1-12 0,-4 0-1 16,-4 0-54-16,0 0-22 0,0-3-7 16,4 1-12-16,3-3-70 0,5-3-32 0,7-5 47 15,2-1 97-15,3-4 54 0,3 0 104 16,0 0 82-16,0 0 18 0,0 0-5 16,5 0-48-16,3 0-30 0,2-1-41 15,7-3-59-15,5 1-21 0,6 2 12 0,3-1 22 16,0 2-9-16,-1 0-10 0,-4 4 4 15,-5 2-7-15,-5 0-9 0,-4 0 12 16,-4 1 25-16,-2 3-19 0,-3-1-2 16,-1 3 14-16,-2 0 7 0,0 3 18 15,-8 0 24-15,-6 1 4 0,-6 0-4 16,-5-1-21-16,-4-3-31 0,1 0-30 16,0-1-2-16,6-6-10 0,2-3-31 15,5-1 1-15,2-1-16 0,4 0-30 0,-1-3-71 16,3-7-61-16,4 2-54 0,3-5-61 15,0-2-193-15,11-1-141 0,7 0-329 16,-1 5-282-16,16-2 530 0</inkml:trace>
  <inkml:trace contextRef="#ctx0" brushRef="#br0" timeOffset="73998.3">16570 10051 37 0,'0'0'688'16,"0"0"-56"-16,0 0-190 0,0 0-88 15,0 0-75-15,0 0-31 0,0 0-32 16,0 0-24-16,0 0-19 0,0 0-20 15,0 0-29-15,36 23-7 0,-25-20-7 16,5-1 4-16,3-2-5 0,1 0-4 0,5 0 10 16,-1-5-15-16,-2-1-26 0,-6-1 13 15,-5 0 34-15,-4-1 66 0,-2 0 37 16,-5 1-47-16,0-1-43 0,0-1-25 16,-6 0-8-16,-7-2-35 0,-3 3-66 15,-4-2-18-15,-3 3-33 0,0 2-16 16,-2 1-27-16,4 4-86 0,2 0-43 15,2 5-65-15,4 4-140 0,4 1-172 16,6 0-79-16,3 2 37 0,6-3-140 16,4-2-541-16</inkml:trace>
  <inkml:trace contextRef="#ctx0" brushRef="#br0" timeOffset="74358.83">17260 9621 2432 0,'0'0'1118'0,"0"0"-528"16,0 0-144-16,0 0-92 0,0 0-85 15,0 0-142-15,0 0-102 0,0 0-25 16,0 0-34-16,0 0 31 0,-88 48-11 16,67-18 14-16,4 2 0 0,5 1-11 15,5 0 10-15,5 2-20 0,2-1-4 16,2-2 25-16,8 2-1 0,3-2-14 15,4-3 0-15,5 0 15 0,3-4 12 16,0-1-12-16,6-6-2 0,-3-4-38 16,1-7 34-16,-6-2 6 0,-4-5 34 0,-6 0 24 15,-6-2 48-15,-1-7 37 0,-5-3 2 16,-1-1 3-16,-1-2-51 0,-8-2-34 0,-3 2-42 16,-5 2-21-16,1 4-55 15,-4 3-45-15,-1 4-54 0,-1 2-24 0,-3 5-75 16,1 7-104-16,3 4-173 0,2 2-207 15,0 0-45-15,7-4-404 0,-5 5-482 0</inkml:trace>
  <inkml:trace contextRef="#ctx0" brushRef="#br0" timeOffset="76345.47">18534 9628 9 0,'0'0'2282'16,"0"0"-1550"-16,0 0-260 0,0 0-45 15,0 0-111-15,0 0-89 0,0 0-79 16,0 0-68-16,0 0-49 0,0 0-31 16,39-12-9-16,-14 10-7 0,6-1-2 0,1 2 15 15,1-1 1-15,0 2-149 0,-2 0-100 16,-3 0-110-16,-5 0-119 0,-7 0-70 15,0 0-180-15,-9 3-633 0</inkml:trace>
  <inkml:trace contextRef="#ctx0" brushRef="#br0" timeOffset="76487.52">18632 9800 643 0,'0'0'1137'0,"0"0"-741"0,0 0-60 0,0 0-42 16,0 0-150-16,0 0-80 0,123-39-64 15,-64 25-22-15,7-2 22 0,3 3 0 16,-5 1-147-16,-10 3-243 0,-16 5-424 16</inkml:trace>
  <inkml:trace contextRef="#ctx0" brushRef="#br0" timeOffset="78673.23">20200 9300 1484 0,'0'0'685'16,"0"0"-271"-16,0 0-140 0,0 0-56 15,0 0 6-15,2-74 18 0,-2 65 11 16,-6 0-37-16,-2 1-46 0,-4 2-51 16,-4 1-64-16,-4 1-55 0,-5 2 0 15,-1 2-18-15,-4 2-10 0,1 5-3 16,1 1 6-16,1 0 6 0,4 2 16 16,0 2 1-16,3-2-17 0,4 2 4 15,2-2 2-15,2 0-2 0,1 1 12 0,2-4-13 16,6 1-6-16,0-2-15 0,3 1-5 15,0 0 14-15,6 0-1 0,4 1 26 16,6 1 3-16,6-1 44 0,5-1 73 16,3 1-2-16,5 0-37 0,0-2-53 15,1 2 3-15,0-1 0 0,1 4 9 0,-3 2-22 16,0 1-15-16,-1 3 1 0,-3 1 52 16,-3 3-7-16,-4-2 10 0,-5 0-1 15,-8 2-15-15,-4-3-15 0,-6 1-22 16,-12-1-3-16,-5 0 0 0,-11 0 0 15,-5-3 0-15,-1-1-15 0,-3-5-71 16,3-2 28-16,4-3 37 0,5-4 21 16,5 0 31-16,3-4-3 0,5-4 3 15,4-3 21-15,1-1-18 0,4-2-33 16,1-4-1-16,2 0-13 0,6-4 12 16,8-1-14-16,5-3 13 0,3-1-13 15,4-2 15-15,3-4 15 0,-1 2 10 16,-3-1 51-16,-5 2-23 0,-6 2-29 0,-6 4 16 15,-7 6 18-15,-1 4 43 0,-1 2-16 16,-8 2-27-16,-4 3-58 0,0 3-12 16,-2 2-61-16,-3 2-34 0,-1 0-31 15,3 9-37-15,-1 4-78 0,7 2-157 16,4 3-165-16,6 3-28 0,0-1-46 0,7-3-436 16</inkml:trace>
  <inkml:trace contextRef="#ctx0" brushRef="#br0" timeOffset="79075.43">20503 9338 323 0,'0'0'2200'0,"0"0"-1474"16,0 0-303-16,0 0-218 0,0 0-140 15,0 0-52-15,0 0 43 0,0 0 33 16,28-68-70-16,-4 60-18 0,10-1 2 15,10-1 9-15,4-2 10 0,3 0 22 16,-1 0-4-16,-6 0-15 0,-7 0-12 16,-11 4-10-16,-6-3-3 0,-7 5 1 0,-4 1-1 15,-3-2 19-15,-4 5 27 0,1-1 60 16,-3 2 91-16,0 1-28 0,0 0-25 16,0 0-49-16,0 0-46 15,0 0-28-15,0 0-20 0,-3 0-1 0,1 6-42 16,-3 2 2-16,-2 7 28 0,1 5 12 15,1 3 2-15,2 4 22 0,3 4-2 16,0 2-1-16,3 2 3 0,2 1 53 16,4-1-14-16,0-2-38 0,-2 0-14 0,-1-5-11 15,-2-1-2-15,-2-7-1 0,1-3-64 16,-3-3-52-16,0-3-46 0,0-5-22 16,-5-1-10-16,-1-4-57 0,-5 1-65 15,-5-2-101-15,-3 0-170 0,2-3-397 16,-8-4-833-16</inkml:trace>
  <inkml:trace contextRef="#ctx0" brushRef="#br0" timeOffset="79220.16">20723 9475 1311 0,'0'0'1061'0,"0"0"-722"0,0 0-123 16,0 0-62-16,0 0-55 0,90-60-35 0,-54 48-29 16,4 0-19-16,8 2-16 0,-2-2 1 15,0 4-1-15,-6 1-80 0,-7 4-80 16,-5 3-145-16,-7 0-215 0,-5 5-504 15,-3 0-183-15</inkml:trace>
  <inkml:trace contextRef="#ctx0" brushRef="#br0" timeOffset="79446.73">21258 9482 837 0,'0'0'655'16,"0"0"-217"-16,0 0-136 0,0 0-66 15,0 0-7-15,0 0 9 0,0 0 25 16,0 0-2-16,0 0-64 0,0 0-90 0,0 0-38 15,55-19-21-15,-40 10-14 0,-3 0 54 16,-2-1 94-16,-4-1 79 0,-2 2-35 16,-4-1-36-16,0 2-31 0,-1-1-12 0,-8 3-37 15,-2-1-65-15,-4 2-45 0,-2 2-67 16,-5 3-36-16,-1 0-47 0,3 0-28 16,0 5-92-16,4 2-165 0,2 2-228 15,6 0-99-15,4-1-483 16</inkml:trace>
  <inkml:trace contextRef="#ctx0" brushRef="#br0" timeOffset="79947.45">21839 9044 1179 0,'0'0'2120'0,"0"0"-1342"15,0 0-296-15,0 0-95 0,0 0-64 0,0 0-89 16,0 0-103-16,0 0-80 0,0 0-51 16,0 0-15-16,0 0-6 0,-10-42-15 15,8 43-19-15,1 6-30 0,-1 4 6 16,1 6 67-16,-1 4 10 0,2 3 0 16,-2 3 2-16,2 1 12 0,0-2-12 15,2 3-1-15,3-3 1 0,1 3 0 16,-4-5 0-16,4 1-2 0,0-6-10 15,4-1-6-15,-1-1-58 0,2-5-58 16,2-2-19-16,2-4-37 0,0-4-22 16,1-2-39-16,3 0-20 0,-3-6 12 15,3-1 26-15,-1-5-31 0,0-1-65 0,0 1-29 16,-5 0 29-16,2 1 134 0,-7 1 150 16,0 2 45-16,-4 2 133 0,-2-2 107 15,-1 3 15-15,-1 0 50 0,0 1 12 16,0 3 38-16,0 0 39 0,0 1-88 15,0 0-90-15,0 0-89 0,0 0-51 0,0 0-26 16,2 1-39-16,-2 4-10 0,0 4 25 16,0 4-1-16,0 2-13 0,0 3-10 15,3 1 11-15,0 4 5 0,3 1-18 16,0-1-13-16,1 0-18 0,-1 1-21 16,1-4-74-16,-3-1-102 0,1-2-127 15,-2-1-129-15,-2-3-138 0,1-6-119 16,-2 0-925-16</inkml:trace>
  <inkml:trace contextRef="#ctx0" brushRef="#br0" timeOffset="80309.58">22477 9014 2675 0,'0'0'1047'15,"0"0"-594"-15,0 0-74 0,0 0-56 16,0 0-42-16,0 0-50 0,-18-66-106 0,16 66-94 15,2 0-31-15,-3 1-46 0,0 7-36 16,-4 5 25-16,-4 5 42 0,2 5-1 16,0 3-20-16,3 1 5 0,1 1 10 15,3 2-9-15,2-1 11 0,4 0 17 16,7 2-8-16,2-2 10 0,5 1 0 16,5-3 0-16,2-2-15 0,5-3-13 15,-1-3 25-15,1-8-18 0,-4-4 0 16,-3-5 12-16,-7-2 9 0,-1 0 51 15,-7-7 62-15,-3-2 6 0,-2-3-19 16,-3-1-12-16,0-1-12 0,-3 1-10 0,-5 2 7 16,-3 4-31-16,-3-1-42 0,-4 3-30 15,-5 1-49-15,-3 3-24 0,0 1-33 16,3 3-16-16,1 4-58 0,4 1-59 16,5 3-120-16,7 1-208 0,4 1-143 15,5-2 3-15,5 0-678 0</inkml:trace>
  <inkml:trace contextRef="#ctx0" brushRef="#br0" timeOffset="80598.42">23196 8954 1388 0,'0'0'1669'15,"0"0"-1023"-15,0 0-105 0,0 0-108 16,0 0-114-16,0 0-112 0,0 0-91 15,0 0-85-15,0 0-31 0,0 0-49 16,0 0 37-16,6 4 12 0,-6 16 48 16,3 4-17-16,0 6-13 0,0-1-6 15,0 2 9-15,2 3 1 0,-2-2-19 16,3-1-3-16,1-1 18 0,2 1-18 0,-2-2-9 16,2-4-12-16,-1-1-43 15,-1-3-67-15,-1-6-67 0,0-1-44 0,-1-5-88 16,0-3-176-16,-1-3-136 0,4-3 114 15,0-3-76-15,1-3-808 0,7-12 637 0</inkml:trace>
  <inkml:trace contextRef="#ctx0" brushRef="#br0" timeOffset="80826.25">23509 9049 1991 0,'0'0'1002'0,"0"0"-520"0,0 0 17 16,0 0-99-16,0 0-57 0,0 0-95 15,0 0-144-15,0 0-67 0,0 0-37 16,0 0-18-16,-7-46-16 0,-3 56 34 15,-4-2 2-15,0 4 0 0,4-1-2 16,0 1-3-16,2 0-21 0,3 1 2 0,4 2-21 16,1-1-15-16,0 4-12 0,8 0 24 15,4 1 6-15,7 2 0 0,5-1-3 16,3-1-25-16,5-1-43 0,4-3-29 16,0-2-37-16,3-4-112 0,4-3-74 15,-2-3-45-15,-1-3-126 0,0-1-234 16,-9-4-706-16</inkml:trace>
  <inkml:trace contextRef="#ctx0" brushRef="#br0" timeOffset="81224.34">23959 8974 2193 0,'0'0'691'0,"0"0"-214"16,0 0-9-16,0 0-106 0,0 0-120 0,0 0-112 15,0 0-87-15,0 0-41 0,0 0 10 16,0 0 19-16,-28 28 6 0,28-5-9 15,3 2 3-15,2-1-1 0,2 1-8 16,-2-2-19-16,0-4-1 0,-1-1-2 16,-2-2-58-16,1-3-41 0,-3-3-95 15,0-2-74-15,0-3-65 0,0-4-5 16,0 0 68-16,0-1 270 0,0 0 57 16,0-6 77-16,1-6-51 0,3-2 8 0,1-5 26 15,0-3 31-15,2-7 16 0,-1 3 15 16,3 0-24-16,-1 4-37 0,0 6-10 15,-2 8-7-15,-1 2-14 0,-2 5-31 16,4 1-56-16,1 0-55 0,5 1 8 16,5 5 23-16,5 1 24 0,2 4 0 15,2 1 0-15,4 2 0 0,0 3 21 16,0 0-2-16,3-2-19 0,2 1-19 16,-1-3-54-16,-1-2-69 0,-2-4-60 15,-5-2-22-15,-8-5-56 0,-2 0 11 16,-3-4-8-16,-3-6-88 0,-1-6-150 15,-3-1-105-15,-1-3-93 0,0-3 42 0</inkml:trace>
  <inkml:trace contextRef="#ctx0" brushRef="#br0" timeOffset="81386.5">24528 8960 702 0,'0'0'1041'0,"0"0"-431"0,-28-81-33 0,17 60-37 15,2 4-73-15,-1 7-122 16,3 1-82-16,1 2-50 0,3 5-23 0,1-1-28 16,2 3-52-16,0 0-86 0,-2 3-24 15,-2 6-70-15,-1 5 48 0,-4 7 22 16,1 3 1-16,2 3 1 0,2 1 10 15,3 1-9-15,1-1-3 0,0-1-12 16,2 0-7-16,7-2-112 0,-1-2-62 16,3-1-65-16,0-1-214 0,0-1-100 15,4-2-154-15,-4-5-597 0</inkml:trace>
  <inkml:trace contextRef="#ctx0" brushRef="#br0" timeOffset="81553.23">24691 9189 373 0,'0'0'1630'16,"0"0"-989"-16,0 0-131 0,0 0-42 0,0 0-74 16,0 0-131-16,0 0-96 0,0 0-99 15,0 0-68-15,0 0-3 0,0 0-142 16,34-62-177-16,-26 61-106 0,2-1-56 16,1 2-137-16,-4 0-530 0</inkml:trace>
  <inkml:trace contextRef="#ctx0" brushRef="#br0" timeOffset="82123.39">25031 8913 2020 0,'0'0'795'0,"0"0"-231"16,0 0 11-16,0 0-221 0,0 0-174 0,0 0-82 15,0 0-54-15,0 0-35 0,0 0-6 16,0 0 40-16,0 0 9 0,-3 20-6 15,3-10-12-15,0 1 0 0,-2 1-6 16,0 0-10-16,-2-3-6 0,1 0-9 16,1-3-1-16,1-2 1 0,1-2-3 15,0 0-18-15,0-1-37 0,0-1 18 16,0 0 16-16,0 0 21 0,0 0 46 16,1-5 52-16,8-4-34 0,-2-3-49 15,3-2-13-15,0 0 1 0,4-1 22 16,-3 3 8-16,1 1-2 0,-1 4-4 0,0 1-5 15,-1 0-7-15,0 4-12 0,1-1-3 16,1 3-13-16,-1 0-27 0,0 4-6 16,3 3 46-16,0 0 25 0,0 4 21 15,0-1-19-15,1-1-9 0,-2 1-18 16,2 2 1-16,-1-1 1 0,-4 1-2 16,1-3 0-16,-4 1-3 0,-1-3-18 15,-1-2 3-15,-4-3-1 0,0 1 19 16,-1-3 1-16,0 0 2 0,4 0-1 15,-1 0 38-15,3-3 39 0,4-3-18 0,5-4-37 16,2-5-8-16,6 0-13 16,1-4 0-16,1-1 12 0,-3 2-3 0,-1 4-10 15,-4 3 28-15,-5 4-3 0,-2 2-27 16,2 5-25-16,-1 0-14 0,0 0-10 0,3 4 10 16,-1 4 18-16,0 2-1 0,0 0 19 15,-2 5-9-15,-1-1-9 0,-2 4-19 16,-3-2-30-16,-2 2-22 0,-3 1 1 15,0 0-8-15,-3-1-23 0,-5 1-135 16,-10 2-161-16,-1-2-134 0,4-6-193 16,-15 6-766-16</inkml:trace>
  <inkml:trace contextRef="#ctx0" brushRef="#br0" timeOffset="104626.25">1869 11911 20 0,'0'0'140'16,"0"0"46"-16,0 0 26 0,0 0-14 15,0 0-54-15,0 0-85 0,0 0-37 0,0 0-5 16,0 0 15-16,0 0-32 0,7-3-13 15,-6 3-36-15,2 2 49 0,-1-1 4 16,-1-1 31-16,1 0-12 0,1 1-23 16,-2-1-11-16,-1 0-663 0,-20-1 329 15</inkml:trace>
  <inkml:trace contextRef="#ctx0" brushRef="#br0" timeOffset="104888.71">1869 11911 15 0,'23'4'242'0,"-23"-3"-66"15,0-1-75-15,0 0-30 0,0 0 11 16,0 0-14-16,-2 0-32 0,2 0-6 15,0 0-4-15,-1 0-26 0,1 0-52 16,0 0-85-16,-1 0-17 0,1-1 98 16,-2 0 56-16,2 1 124 0,0 0 16 15,0 0-6-15,0 0-4 0,0-2-32 16,0 2-23-16,0 0-23 0,0 0-10 16,0 0-9-16,0 0-31 0,0 0-2 15,0 0-20-15,0 0 1 0,0 0 18 16,0 0 1-16,0 0 13 0,0-1-13 0,0 1-4 15,0 0-15-15,0 0-20 0,0 0-23 16,0 0 0-16,0 0 39 0,2 0-42 16,-1 0-69-16,0 0-58 0,1 0-108 15,-2 0-33-15,-6 1 315 0</inkml:trace>
  <inkml:trace contextRef="#ctx0" brushRef="#br0" timeOffset="105786.39">2004 11786 1055 0,'0'0'544'0,"0"0"-151"15,0 0-66-15,0 0-20 0,0 0-20 16,0 0-50-16,0 0-45 0,0 0-17 16,0 0-11-16,0 0-28 0,42-65-45 0,-49 62-38 15,0 2-53-15,-5-1-46 0,-2 2-29 16,-4 0-7-16,-2 2 9 0,-4 6 29 15,-5 3 16-15,-1 2-39 0,-4 5 4 16,0 1 37-16,-1 3 4 0,1 1 6 16,-1 0-16-16,5 1-12 0,1-2-30 15,6-3-6-15,7-5-15 0,5 0-5 16,6-5 14-16,4 0 21 0,1-3 30 16,0-2 12-16,4 0 10 0,2-1 13 15,4 0 26-15,0-1 45 0,3 0 6 16,3 0 10-16,0-1 6 0,5-1-1 15,4 0 23-15,1 1-19 0,4-1-14 16,7 0-15-16,5 0 2 0,7-1 23 0,2 0-45 16,4 1-31-16,-1 0-16 0,-3 1-32 15,-10 8 26-15,-6 3 6 0,-12 1 76 16,-8 2-45-16,-7 3-18 0,-8 2 6 16,-4 1 43-16,-12 4 20 0,-11 2 6 0,-14 0-22 15,-11 4-16-15,-8-2-28 0,-5 1-20 16,-1-2-1-16,1-2-2 0,4-4 1 15,5-4 0-15,7-5-1 0,7-7-37 16,6-5-8-16,5-1-32 0,2-5-36 16,6-8-40-16,5-1-42 0,8-2-115 15,9-4-47-15,5-2-70 0,16-2 1 16,9-3-213-16,-4 4-148 0,21-16 92 0</inkml:trace>
  <inkml:trace contextRef="#ctx0" brushRef="#br0" timeOffset="106038.53">2232 11682 1812 0,'0'0'578'0,"0"0"-330"15,0 0 26-15,0 0 84 0,0 0-8 16,0 0-54-16,0 0-57 0,0 0-99 16,0 0-102-16,0 0-38 0,-36-38-56 15,36 47-41-15,0 5 94 0,0 8 3 16,4 4 66-16,3 5 17 0,-2 2-48 15,-1 0-14-15,2 3-2 0,0-2-7 16,1-2 16-16,-3-2 9 0,2 0 0 16,-3-1-10-16,0-4-27 0,-2 0-99 15,-1-3-31-15,0-2-51 0,0 1-83 16,0-4-166-16,0-2-178 0,2-5-180 0,2-2-720 16</inkml:trace>
  <inkml:trace contextRef="#ctx0" brushRef="#br0" timeOffset="106625.42">2269 12118 1767 0,'0'0'616'0,"0"0"-390"0,0 0 32 0,0 0 66 15,0 0-92-15,0 0-95 0,0 0-87 16,0 0-46-16,0 0-3 0,0 0 14 16,0 0 4-16,98-63-16 0,-67 57-3 15,2-2 1-15,1-1 12 0,4 0-13 16,3-1-120-16,6-2 18 0,2 1-3 15,4-2-16-15,-1-2-13 0,0 4 47 0,-9-2 65 16,-8 1-1-16,-12 4 23 16,-9-3 58-16,-10 2 58 0,-4 0-33 0,0-2-67 15,-11 0-15-15,1 1 53 0,-6 1 57 16,-1 1-12-16,-6 2-10 0,-5 5-29 16,-3 1-41-16,-5 0-6 0,-5 7 25 0,0 5 28 15,0 1 25-15,5 2-9 0,3 2-54 16,4 0-28-16,6 1-28 15,5 0 27-15,6 0-1 0,3-3-1 0,6 0 1 16,3 2 0-16,0-1-10 0,9-1-4 16,5 1 4-16,5-2 12 0,5 0-4 15,7-3-15-15,5 0-9 0,4-5-16 16,5-5-35-16,0-1-50 0,2-2-14 16,-1-8-51-16,0-2-37 0,-4-2-68 15,0-3-27-15,-5-2-49 0,-4-1-136 16,-2-1 134-16,-6-1 334 0,-4 2 43 0,-4 2 518 15,-7 6 37-15,-4 0-53 0,-2 4-37 16,-4 2-54-16,0 2-79 0,0 2-28 16,0-1-27-16,0 3-64 0,0 0-96 15,0 0-81-15,0 0-36 0,-1 5-58 16,-3 5 6-16,1 6 52 0,-2 3 21 16,2 3-21-16,2 1 1 0,0 0 9 0,1 2-10 15,0-1-1-15,0 2 1 0,0 0-22 16,0-2-30-16,0 1-19 0,0-2-12 15,-2 0-79-15,-1-1-99 0,-1-4-120 16,-3-1-159-16,2-5-65 0,1-4-140 16,0-3-356-16,-1-5 377 0</inkml:trace>
  <inkml:trace contextRef="#ctx0" brushRef="#br0" timeOffset="106850">3088 11966 1577 0,'0'0'682'0,"0"0"-317"0,17-65-46 16,-8 43 30-16,5 0-41 0,1 0-93 15,5 2-65-15,2 2-51 0,4 2-34 16,1 3-9-16,5 2-3 0,-2 3-3 16,3 3-9-16,0 4-25 0,-1 1-15 15,0 6-1-15,-5 6 65 0,-1 2-6 16,-9 4-38-16,-4 2-21 0,-10 3 0 0,-3 3 30 16,-13 2 16-16,-16 2-1 0,-10 3-45 15,-10 0-43-15,-7-1-74 16,0 0-32-16,5-3-130 0,8-5-187 15,12-4-112-15,12-7-102 0,6-6-632 0</inkml:trace>
  <inkml:trace contextRef="#ctx0" brushRef="#br0" timeOffset="107219.62">3869 11600 1812 0,'0'0'781'0,"0"0"-408"0,0 0 62 0,0 0 21 16,0 0-74-16,0 0-121 0,0 0-79 16,0 0-44-16,0 0-55 0,0 0-51 15,0 0-32-15,-49-58-40 0,36 69 6 16,-1 6 4-16,2 5 8 0,-1 4-6 16,6 2 1-16,7 3 25 0,0-1-14 15,6-1-8-15,7-1 24 0,3 1 11 0,5-5-11 16,2-1-61-16,3-3 2 0,0-4 39 15,2-5 20-15,-3-4 44 16,0-5 14-16,-1-2-9 0,-5 0 13 0,-3-6 11 16,-1-5 4-16,-4-2 9 0,-4-5-19 15,-4-1-12-15,-3 0-3 0,-1-2-7 16,-11 1-11-16,-7 5-22 0,-7 2-3 16,-4 5-9-16,-4 3-49 0,-3 4-27 15,3 1-15-15,2 4-59 0,6 4-62 16,8 2-84-16,7 2-151 0,10 2-162 15,1-2-77-15,7-2-84 0,16 0-659 0</inkml:trace>
  <inkml:trace contextRef="#ctx0" brushRef="#br0" timeOffset="107398.17">4431 11682 1971 0,'0'0'1157'0,"0"0"-873"0,0 0 67 16,0 0 80-16,0 0-133 0,0 0-95 15,20-68-67-15,-20 65-66 0,1 0-38 16,-1 2-32-16,0 1-61 0,0 0-75 16,2 3-175-16,-1 6-170 0,1 7 169 15,1 3-191-15,-2-5-186 0,-1 15-801 0</inkml:trace>
  <inkml:trace contextRef="#ctx0" brushRef="#br0" timeOffset="107528.34">4489 11908 1444 0,'0'0'565'0,"0"0"-247"0,0 0-40 0,0 0-24 15,0 0 6-15,0 0-49 0,0 0-20 16,0 0-17-16,0 0-29 0,0 0-48 0,-3 15-25 16,-7-15-72-16,-2 0-119 0,-5 1-165 15,-5 1-155-15,-7 4-168 0,6-2-609 16</inkml:trace>
  <inkml:trace contextRef="#ctx0" brushRef="#br0" timeOffset="107792.53">1892 12755 962 0,'0'0'1982'0,"0"0"-1363"16,0 0-250-16,0 0 75 0,0 0-83 15,0 0-156-15,0 0-205 0,78-65-49 16,5 35 12-16,24-2 37 0,17-3 3 15,17 0 65-15,7 3-47 0,2 0-21 16,3 4-3-16,-6-1-12 0,-3 5 12 0,-5 1-59 16,-6 5-48-16,-7 0-10 0,-12 5-72 15,-9 2-47-15,-13 3-59 0,-12 1-148 16,-11 1-71-16,-12 0-102 0,-19 1-652 16</inkml:trace>
  <inkml:trace contextRef="#ctx0" brushRef="#br0" timeOffset="108664.58">6084 11460 2165 0,'0'0'517'0,"0"0"-311"15,0 0 73-15,0 0 78 0,0 0-120 16,0 0-83-16,0 0-147 0,0 0-7 16,0 0-142-16,0 0 85 0,-4 27 57 15,8 0 142-15,0 3-51 0,1 2-25 16,-2-1-31-16,1-1 40 0,0-2-15 15,1-2-48-15,2-3-9 0,-3-2 13 16,-1-2-4-16,1-4-9 0,-1 2-3 16,-1-4-118-16,-2 0-33 0,0-2-16 15,0 2-67-15,0-2-151 0,0-1-80 0,0-3-88 16,0-5-256-16,0-1-370 16</inkml:trace>
  <inkml:trace contextRef="#ctx0" brushRef="#br0" timeOffset="108876.3">6160 11638 1501 0,'0'0'737'0,"0"0"-323"0,0 0-63 0,0 0 10 16,0 0-38-16,0-73-102 0,2 65-86 16,5 1-62-16,3 3-42 0,2 0-31 15,6 4-22-15,4 0-15 0,7 4 36 16,3 3 1-16,1 5 12 0,4 1 29 16,-1 2-38-16,0 2 9 0,-1-2-12 15,0 1 0-15,-2-2-40 0,-3 0-55 16,2-3-24-16,-5-1-42 0,-1-3-38 15,-2-1-75-15,-5-4-43 0,1-2-24 16,-3-1-21-16,1-8-69 0,-1-7-77 16,-2-3-20-16,-4 2-202 0</inkml:trace>
  <inkml:trace contextRef="#ctx0" brushRef="#br0" timeOffset="109059.24">6828 11407 1737 0,'0'0'668'16,"0"0"-291"-16,0 0-14 0,0 0 10 0,-49-78-42 15,39 67-10-15,2 3-48 0,4 3-47 16,0 4-33-16,4 0-147 0,0 1-46 15,0 0-92-15,0 2-28 0,0 7-25 16,0 6 145-16,-2 4 4 0,2 6 26 16,0 2-14-16,0-1-16 0,0-1-19 15,0 4-30-15,0-1-25 0,5-1-38 16,3 3-137-16,1-2-97 0,6-2-159 16,5-1-56-16,4-2-181 0,-5-10-477 15,20-2 494-15</inkml:trace>
  <inkml:trace contextRef="#ctx0" brushRef="#br0" timeOffset="109331.22">7145 11619 443 0,'0'0'1505'0,"0"0"-971"0,0 0-86 0,0 0-32 16,0 0-96-16,0 0-49 0,0 0-35 0,0 0-93 15,-78-61-31-15,68 59-32 0,3 2-24 16,-1 0-37-16,1 0-19 0,3 2-40 16,1 5-12-16,2 2-4 0,1 0 25 15,0 2 12-15,4 2 4 0,9-1 14 16,1 1-27-16,5-2-50 0,4-1 41 15,-4-5 37-15,1-2 28 0,-4-3 19 16,0 0 8-16,-5-1 14 0,-1-5 24 16,-4-5-22-16,0 0-16 0,-5-3 10 15,-1-3-22-15,0-1-19 0,-6 0-24 16,-6-1 1-16,-1 2-2 0,-6 2-15 16,1 1-49-16,-2 6-24 0,3 0-53 15,1 4-91-15,2 2-115 0,4 2-270 0,7 0-347 16,1 0-469-16</inkml:trace>
  <inkml:trace contextRef="#ctx0" brushRef="#br0" timeOffset="109707.54">7488 11499 2126 0,'0'0'801'0,"0"0"-347"0,0 0-33 15,0 0-88-15,0 0-90 0,0 0-85 16,0 0-81-16,0 0-77 0,0 0-37 15,0 0-62-15,0 0-8 0,4 23 107 16,-4-9 22-16,0 2-1 0,0-2-5 0,0 0-5 16,-1-1-11-16,1-4-1 0,0 1-21 15,0-3-40-15,0-3-25 0,-2-2-3 16,2-1 9-16,0-1 33 0,0 0 48 16,0 0 52-16,0-3 82 0,0-8-134 15,0-3 16-15,5-6 9 0,3-2-3 16,2-4 2-16,3-1-5 0,4 0-19 15,1 2 3-15,5 4 19 0,0 0-5 16,1 7-16-16,2 1 14 0,1 4 0 16,4 5 1-16,3 2-16 0,4 2-9 15,1 1 9-15,-1 7 34 0,-4 2-34 16,-4 3-18-16,-5 1-4 0,-5 3 22 0,-5-2-34 16,-3 3-25-16,-4 0-34 0,-4 3-13 15,-4-1-26-15,0 2-89 0,0-1-143 16,0 2-160-16,0-7-167 0,0 3-858 15</inkml:trace>
  <inkml:trace contextRef="#ctx0" brushRef="#br0" timeOffset="109890.38">8463 11520 2247 0,'0'0'719'15,"0"0"-399"-15,0 0-56 0,0 0-55 16,0 0-83-16,87-45-57 0,-59 38-49 15,6 0-20-15,0-1-13 0,1 3 1 0,-2 2-26 16,0 2-135-16,-2 1-103 16,-4 0-74-16,-1 0-116 0,-9 0-289 15,2 0-916-15</inkml:trace>
  <inkml:trace contextRef="#ctx0" brushRef="#br0" timeOffset="110411.49">9533 11132 2274 0,'0'0'684'0,"0"0"-300"16,0 0 28-16,0 0-44 0,0 0-172 16,0 0-121-16,0 0-75 0,0 0-28 15,0 0 28-15,0 0 65 0,0 0-28 16,24 82 16-16,-12-54-32 0,-1 1-2 15,0 1 8-15,1-2-8 0,-1-2-7 16,1 1 13-16,-3-4-25 0,0-1-44 0,-3-3-64 16,-3-1-72-16,-2-1-69 15,-1 0-54-15,0-4-115 0,0-1-130 0,-3-2-95 16,0-4-708-16</inkml:trace>
  <inkml:trace contextRef="#ctx0" brushRef="#br0" timeOffset="110667.34">9634 11148 2244 0,'0'0'539'0,"0"0"-231"0,0 0 72 0,0 0-29 15,47-83-83-15,-21 69-103 0,10-1-63 16,9 3-33-16,3 3 24 0,6 4 2 16,2 4-24-16,-2 1-25 0,-4 9 6 15,-4 3-24-15,-5 5 3 0,-7 5 6 0,-8 0-34 16,-3 2 9-16,-8 4 19 0,-7 0-7 15,-8 3 1-15,-1 1 8 0,-15 3-2 16,-10 0-4-16,-10 1-8 16,-9-2-19-16,-7 0-19 0,-2-5-82 0,1-3-58 15,8-5-50-15,7-3-76 0,9-5-63 16,9-3-112-16,7-5-160 0,5-1-165 16,6-4-677-16</inkml:trace>
  <inkml:trace contextRef="#ctx0" brushRef="#br0" timeOffset="110870.71">10334 11323 1876 0,'0'0'593'0,"0"0"-206"0,0 0 74 15,0 0-86-15,0 0-127 0,0 0-74 16,0 0-81-16,0 0-80 0,0 0 49 16,0 0 22-16,0 0 6 0,59 38-19 15,-52-21-34-15,-4 0-37 0,0 1-11 16,-3-1-14-16,0-2-18 0,0 2-54 0,0 0-67 15,-4-2-68-15,-2 1-121 0,-4-3-214 16,4-3-141-16,-4-1-859 0</inkml:trace>
  <inkml:trace contextRef="#ctx0" brushRef="#br0" timeOffset="110976.53">10451 11119 1534 0,'0'0'474'0,"0"0"-218"16,0 0-45-16,0 0-76 0,14-66-72 15,-12 64-63-15,-2 2-259 0,0 9-253 16,0 4-125-16,0-1-448 0</inkml:trace>
  <inkml:trace contextRef="#ctx0" brushRef="#br0" timeOffset="111489.81">10666 11403 954 0,'0'0'807'0,"0"0"-433"16,0 0-21-16,0 0-31 0,0 0-1 15,0 0-34-15,0 0-33 0,0 0-18 0,0 0-41 16,0 0-79-16,0 0-63 0,-28 12-22 16,18-14-10-16,1-3-21 0,-2-2-6 15,2-3-84-15,2-3 3 0,4-1 24 16,2-3 18-16,1-1 33 0,1-1 12 16,8 1 2-16,0 1 58 0,3 2 28 15,0 1-16-15,4 1-16 0,0 1-25 16,4 1-19-16,3 3-10 0,3 2 1 15,4 2-3-15,3 2 0 0,-1 2 0 16,-1 0 31-16,1 3 22 0,-6 6 9 16,0 1-4-16,-3 3-17 0,-4 2-41 15,-6 1-13-15,-3-1-8 0,-3 2-13 16,-4 0 9-16,-3 1 3 0,0-1 4 0,-4-2-1 16,-2 1-6-16,-1-5-6 0,3-3-6 15,1-4 0-15,1-2 37 0,2-2 47 16,0 0 62-16,0-5-41 0,0-5-66 15,3-4-2-15,3-5-3 0,7-1-34 16,1-3 3-16,3-2 9 0,5 3 6 0,1 3 7 16,2 2 12-16,-1 5 1 0,-1 3 27 15,3 1-6-15,-3 4-7 16,0 4-12-16,-1 0-3 0,0 0 0 0,-4 4 22 16,-2 5 12-16,-3 0 6 0,-3 2-40 15,-4 4-20-15,-3 0-26 0,-3 1 6 16,0 2 12-16,-6 0-18 0,-3 0-66 15,-3 2-63-15,0-1-99 0,-1 2-220 16,-1 0-185-16,6-9-676 0</inkml:trace>
  <inkml:trace contextRef="#ctx0" brushRef="#br0" timeOffset="112165.99">11406 11351 1011 0,'0'0'1104'0,"0"0"-767"0,0 0 40 0,0 0-18 16,0 0-81-16,0 0-88 0,0 0-83 15,0 0-34-15,85-54-14 0,-62 44-18 16,2-1-11-16,2 2-30 0,-4-2-15 16,0 1 12-16,-3-1-63 15,-8 1 12-15,-6 0 32 0,-2 0 21 0,-2 3 1 16,-2 1 1-16,-2-1 0 0,-5 2 1 16,-2-2 33-16,-5 3 0 0,-1 1-7 15,-3 2-9-15,-4-1-18 0,-1 2 2 16,2 2 28-16,0 4 4 0,1 3 2 15,1 3-7-15,6 1-5 0,-1 3-3 16,5 0-1-16,4 0-21 0,0 1 0 0,5 0 0 16,0 0 1-16,0-2 1 0,6 1 1 15,4-3-3-15,4-1 2 0,2 1 19 16,7-3 4-16,6-1-25 0,4-2-25 16,6-5-68-16,7-2-62 0,-2 0-84 0,3-7-79 15,-2-6-117-15,-4-1-77 0,-4-5-46 16,-6-1-73-16,-10-2 123 0,-6 2 508 15,-6-1 91-15,-4 2 440 0,-5 1 77 16,0 2-86-16,-2 3-132 0,-2 3-85 16,-1 2-50-16,2 3-17 0,3 2 7 15,0 3-52-15,0 0-78 0,0 0-84 16,0 0-31-16,0 6-68 0,-1 4 68 16,-2 5 28-16,2 2 25 0,-1 2-10 15,1 2-9-15,-1-2-12 0,1-2-20 16,-2-2 17-16,2-3-16 0,-1-3 9 15,2-2-11-15,-1-5-1 0,-1-1 13 0,2-1 21 16,0 0-22-16,0 0 10 0,0-3 49 16,0-7-45-16,5-1-26 0,3-2-13 15,2-5-2-15,6-2-25 0,0-4-3 0,6 0-1 16,-1 1 42-16,5-1-17 0,2 5-5 16,-2 2 24-16,-1 7 24 0,-2 2 4 15,-4 6-3-15,1-1 6 0,0 3-6 16,-2 1 3-16,0 7 12 0,0 1-3 15,-1 4-12-15,-2 3-25 0,-1 1-2 16,-5 1-22-16,-3 1-19 0,-5-1-25 16,-1-1-4-16,-4 0 1 0,-7-1-13 15,-1-1-25-15,-3 1-48 0,-2-1-148 16,2-2-246-16,0-4-134 0,3-1-668 0</inkml:trace>
  <inkml:trace contextRef="#ctx0" brushRef="#br0" timeOffset="112580.17">12362 10860 1997 0,'0'0'738'0,"0"0"-321"15,0 0 13-15,0 0-14 0,0 0-72 16,0 0-140-16,0 0-204 0,0 0-18 16,0 0-106-16,0 0 124 0,0 0 16 15,-13 25 27-15,13 6 3 0,0 3-18 16,0 2-6-16,3 0 9 0,0 0-30 15,0-3 11-15,1 1 10 0,1-4-22 16,-2 0-112-16,-1-1-61 0,-2-3-101 0,0-2-76 16,0-5-111-16,0-5 10 0,-5-5 73 15,1-4-27-15,1-5 64 0,2 0 302 16,1-5-172-16,0-3 19 0,3-3 75 16,5-5 117-16,1 1 245 0,6-3 77 15,0 0-23-15,-2 1 2 0,3 3 35 16,-3 4 2-16,0-1-21 0,-3 5-44 15,-1 2-77-15,5 1-41 0,-1 2-58 16,4 1-37-16,2 0-16 0,0 0 3 0,-2 6 6 16,1 1 0-16,-3 1 0 0,1 2 3 15,0 2-13-15,-3-1-12 0,3 2-6 16,-5 0-25-16,0 0-13 0,0-2-28 16,-4 1-27-16,-1-2-41 0,-3 2-22 0,1-1-39 15,-4-2-85-15,0 3-187 0,0-3-106 16,0-1-177-16,-7-6-833 0</inkml:trace>
  <inkml:trace contextRef="#ctx0" brushRef="#br0" timeOffset="112693.52">12702 11113 706 0,'0'0'476'0,"0"0"-69"16,22-66-30-16,-14 46-75 0,-2 4-79 16,-2 5-49-16,-2 5-87 0,-1 4-87 0,-1 2-93 15,0 0-321-15,0 2-366 0,-1 5 18 16</inkml:trace>
  <inkml:trace contextRef="#ctx0" brushRef="#br0" timeOffset="112983.64">12823 11137 1429 0,'0'0'705'0,"0"0"-246"16,0 0-111-16,0 0-6 0,0 0-27 16,0 0-66-16,0 0-54 0,0 0-51 15,0 0-41-15,0 0-41 0,0 0-59 16,7 14 31-16,-7-4-15 0,1 0-16 15,2 3-1-15,3 1 1 0,3 2-2 16,2-2 12-16,4-2 18 0,2 0 12 16,-1-3-15-16,4-2-26 0,0-4-2 15,1 0 34-15,-4-3 21 0,-3-1 32 16,0-7 14-16,-5-4 34 0,-4-2-16 16,-4-8-39-16,-1-1-71 0,-4-4-9 15,-8 2-3-15,-4 1-46 0,-2 3-21 0,-1 6-22 16,-3 4-46-16,-1 3-56 0,1 4-72 15,1 4-125-15,5 0-197 0,6 5-147 16,7 0-563-16</inkml:trace>
  <inkml:trace contextRef="#ctx0" brushRef="#br0" timeOffset="113629.38">13177 11142 1178 0,'0'0'1619'16,"0"0"-1196"-16,0 0-13 0,0 0-88 15,0 0-118-15,0 0-57 0,0 0-54 16,0 0-93-16,0 0 18 0,0 0-18 0,0 0 31 16,82 19-12-16,-73-8-17 15,-3 2-2-15,1-1-11 0,-4-2-5 0,0-2-2 16,0-2 5-16,-2-1 11 16,-1-2-1-16,0-2 3 0,0 1-1 0,0-2-83 15,2 0 22-15,0-2 62 0,6-3 84 16,2-4-62-16,4-4-10 0,4-4 7 0,2-1-19 15,3-3 0-15,-1-1 3 0,2 0-3 16,-2 2-24-16,-2 5 24 0,-6 4 46 16,-1 1 10-16,-3 4-3 0,-4 2-7 15,0 3-3-15,-3 0-12 0,1 1-31 16,3 0-25-16,2 6 13 0,2 2 12 16,4 3 28-16,1 4-27 0,2-1 2 15,1-2-3-15,3 2-28 0,-1 0-21 16,1-3 24-16,1 0-37 0,2 0-46 15,3-2-41-15,3-1-21 0,0-3-50 16,1-3-54-16,1-2 16 0,-4 0 9 0,-2-6 76 16,-7-3 173-16,-5-2 9 15,-2-2 65-15,-7-3 48 0,-5-1 15 0,-1 0-12 16,0 1 2-16,-4 0 22 0,-5 5 21 16,1-1-15-16,-4 5-49 0,-2 0-45 15,-1 2-24-15,-1 3-18 0,0 2-19 16,-1 0-25-16,0 3-6 0,0 6 15 0,3 0-6 15,0 2-7-15,7-1 4 0,1-1-7 16,5-2 4-16,1 1 9 0,0 0-59 16,3-2-45-16,5 2 57 0,1-3 28 15,5 0 3-15,-1-1 32 0,3-2 3 16,0-2 50-16,3 0 11 0,-2-2-8 16,2-2-3-16,-1 2 4 0,-3-1 12 15,-1 2 6-15,-1 1-18 0,-2-1-54 16,1 1-13-16,-3 0-9 0,1 0 6 0,-1 0 13 15,-4 0-25-15,1 0-73 0,-3 0-62 16,0 1-81-16,0-1-97 0,-1 0-29 16,0 0-30-16,2 0-167 0,1-8-915 0</inkml:trace>
  <inkml:trace contextRef="#ctx0" brushRef="#br0" timeOffset="113822.66">14212 10826 1053 0,'0'0'1251'0,"0"0"-895"0,0 0 68 15,0 0 25-15,0 0-54 0,-5-68-19 16,5 64-58-16,0 4-78 0,1 0-240 16,0 3-9-16,2 7-178 0,4 6 162 15,-1 8 25-15,4 3 22 0,0 4-7 0,0 1-3 16,2 1-12-16,2 1 0 0,-1 1 2 16,3-4-2-16,2 4-151 0,0 1-146 15,0-1-178-15,-4-8-256 0,2 9-725 0</inkml:trace>
  <inkml:trace contextRef="#ctx0" brushRef="#br0" timeOffset="114643.51">15980 10754 1763 0,'0'0'677'0,"0"0"-238"0,0 0-17 16,0 0 22-16,0 0-54 0,0 0-76 16,0 0-48-16,0 0-88 0,0 0-80 15,0 0-49-15,0 0-49 0,-18-40-16 16,18 43-42-16,3 6-52 0,5 7 110 16,2 7 48-16,4 5 7 0,1 3-18 15,1 0-6-15,1 2 8 0,-2-2-5 0,-1 1-13 16,-4-3-21-16,-1 1-2 15,-3-1 1-15,-4-3 0 0,-2-1-45 16,0-2-33-16,0-1-47 0,-2-4-39 0,-3-4-70 16,1-2-123-16,1-5-171 0,2-4-177 15,-4-3 6-15,4-2-367 0</inkml:trace>
  <inkml:trace contextRef="#ctx0" brushRef="#br0" timeOffset="114888.66">15874 10723 2058 0,'0'0'682'0,"0"0"-293"0,0 0-29 16,0 0 16-16,-4-79-74 0,16 64-78 15,6 0-73-15,6 1-24 0,7-1-32 16,8 2-21-16,6 5-13 0,6 2-21 0,4 5-22 16,0 1-1-16,-4 7-17 0,-7 5 0 15,-8 4 27-15,-10 2 1 0,-9 2 5 16,-8 2-14-16,-9 3-19 0,-5 2 0 15,-16 1 1-15,-10 2-1 0,-6 1 0 16,-4 0-28-16,-2-3-113 0,6-2-92 16,5-3-85-16,9-5-127 0,9-3-188 15,4-5-67-15,5-3-485 0</inkml:trace>
  <inkml:trace contextRef="#ctx0" brushRef="#br0" timeOffset="115265.68">16529 10858 1000 0,'0'0'1017'0,"0"0"-657"0,0 0 37 16,0 0-35-16,0 0-30 0,0 0-41 15,0 0-46-15,0 0-59 0,0 0-53 0,-89-23-52 16,72 23-28-16,4 1-16 0,-1 6-37 16,3 0-12-16,3 4-7 0,-1 2 3 15,4-1-2-15,0 3 2 0,5-1 4 16,0-1-7-16,2 1 7 0,6-1 10 15,5 0 2-15,3-3 0 0,3 0-48 0,-1-4-20 16,1 0-23-16,-2-2-8 0,-2-4 7 16,1 0 48-16,-3 0 44 15,0-5 37-15,1-4 10 0,2-2 11 0,0-3 17 16,5-1-7-16,1-3 7 0,1-2-4 16,2 0 1-16,-2 4-1 0,-6 5-22 15,-3 1 25-15,-6 8-3 0,-4 2-71 16,-1 0-22-16,1 1-31 0,0 6 52 0,1-1-11 15,-1 5-31-15,-1-4-47 0,-2 2-43 16,1-1-26-16,-1 0-17 0,-1-2-72 16,3 0-148-16,-1 1-178 0,1-3-62 15,-2 0-631-15</inkml:trace>
  <inkml:trace contextRef="#ctx0" brushRef="#br0" timeOffset="115896.35">16783 10813 1747 0,'0'0'1208'0,"0"0"-856"0,0 0 98 0,0 0-4 16,0 0-157-16,0 0-129 0,0 0-95 16,0 0-10-16,98-23 16 0,-65 33-7 0,2 2-9 15,-5 1 3-15,-5-1-6 0,-7 3-24 16,-6-1-28-16,-5 2-14 0,-4-1-26 16,-3 3-3-16,-3 1 12 0,-8 2 1 15,-3 0-13-15,-6 2-18 0,2-5 2 16,2-6-21-16,3-1 34 0,6-9 46 15,2-2 59-15,4 0 45 0,-1-2-61 16,2-8-43-16,0-2-58 0,0-2-13 16,8-4-12-16,7-3-25 0,4-2-53 15,9 0-50-15,5 0-53 0,5 1-11 16,4 3 37-16,0 4-1 0,-3 4 31 16,-3 1 60-16,-6 3 22 0,-5 2-96 0,-3-1-44 15,-4 4-16-15,-5-2 87 0,2 3 75 16,-4 0 74-16,1 0 17 0,-1-1 29 15,-2 2 169-15,-2-1 143 0,-4 1 6 16,-3 0 53-16,0-3 76 0,-1 0-78 0,-8 2-116 16,-7-1-136-16,-1-1-45 15,-6 3 13-15,-3 0 10 0,0 1 11 0,4 4 0 16,1 1-35-16,5 0-49 0,0 3-22 16,7 0-31-16,2 0 0 0,2 0-4 15,2 0 8-15,3 0-1 0,0 0 9 16,3 0-3-16,6 2 0 0,0-3 7 15,4 3-1-15,4-1-3 0,5-2-43 16,0-2-39-16,2-1 25 0,1-3 76 16,-2-2 13-16,-2 0 40 0,-3-4 1 15,-4-1 12-15,0-2 31 0,-3-1 15 0,-3 1 0 16,-2 0-10-16,0 0-3 0,-2-1-7 16,0 0-12-16,-1 3-10 0,-1 3 7 15,-1-3-16-15,-1 5-9 0,0 0-52 16,2 0 0-16,-2 0-55 0,1 0-31 15,2 3-45-15,0 4 38 0,-1 2 38 0,1 0-16 16,0 1-71-16,0 0-26 0,0-1-22 16,2 0-100-16,-1 0-176 0,3 0-111 15,-3-2-164-15,6-3-839 0,-61-99 1167 16</inkml:trace>
  <inkml:trace contextRef="#ctx0" brushRef="#br0" timeOffset="116468.18">17784 10736 2124 0,'0'0'550'0,"0"0"-129"0,0 0 50 16,0 0-96-16,0 0-77 0,0 0-130 15,0 0-168-15,0 0 0 0,0 0-50 16,0 0 50-16,0 0 35 0,25 17 5 0,-25-1 10 16,0 2-26-16,0 0-8 15,-1 1-1-15,-3-3 1 0,1-2 2 0,1 0-18 16,-1-2 0-16,3 0-46 0,-1-6-44 15,-1-1-15-15,2-1-1 0,0-4 3 16,0 0 69-16,0 0 34 0,3-1 118 16,2-5-15-16,3-4-63 0,1-4-15 15,1-2-3-15,2-4 12 0,0-2 0 16,3 0-9-16,-1 3-4 0,-1 1 10 16,-1 5 15-16,-1 4 25 0,-2 1-9 15,0 5-25-15,1-1-34 0,0 3-2 16,2-1 11-16,0 2-10 0,4 0-1 0,-1 2 30 15,1 3 9-15,-1 1 0 16,-2 2-16-16,-1-1-11 0,-1 3-13 0,-2-2-1 16,2 4-1-16,-3 0-1 0,-1-2-15 15,-3 1-9-15,1-3-13 0,-1 0 0 16,-3-3 9-16,1 0 0 0,-1-2-15 0,-1-2-31 16,2-1 3-16,0 0 74 0,4-1 34 15,5-7 89-15,3-4-74 0,5-2-30 16,4-2-4-16,3-4-12 0,2 1-3 15,0 1 19-15,-2 3-19 0,-2 2 86 16,-4 5-40-16,0 3-10 0,-3 1-33 16,-2 4-3-16,1 0-36 0,-2 3-1 15,1 4 37-15,-2 1 43 0,-2 2-16 16,-2 2-27-16,-2 1-1 0,-3 0-29 16,-2 1-35-16,-2 0-2 0,0 0-7 15,-8 2-9-15,-3-2-34 0,-3 1-60 0,-3-1-66 16,2-1-169-16,5-1-250 0,4-3-141 15,9-4-829-15</inkml:trace>
  <inkml:trace contextRef="#ctx0" brushRef="#br0" timeOffset="116846.05">18694 10834 1596 0,'0'0'723'0,"0"0"-406"16,0 0 40-16,0 0-21 0,0 0-85 15,0 0-84-15,0 0-53 0,0 0-39 16,85-57-6-16,-63 51-2 0,5-1-1 15,1 1-1-15,-1-1-9 0,0 0-56 16,-2-2-174-16,-5 0 174 0,-3-2 180 0,-5 1-158 16,1-3-22-16,-3 1-25 0,-1 1-3 15,-1-2 9-15,-2 3 19 0,-2 1 0 16,-4 2 19-16,0 2 19 0,0 0 30 16,-8 0 16-16,-8 2-47 0,-5 1-37 15,-6 2 0-15,-5 0 1 0,-2 5-1 16,0 5-1-16,3 2-18 0,1 1 4 15,8 1-1-15,1 1 15 0,7-1-17 16,2 3-26-16,6 1 11 0,3 1 33 16,3 2 19-16,0 0 12 0,7 2-13 15,5-4-17-15,1 0-1 0,4-2 2 0,2-1 20 16,4-5 25-16,6-3 52 0,2-4-28 16,8-3-28-16,0-1-43 0,6-7-65 15,-2-5-62-15,0-4-34 0,-2-4-32 0,-2-3-49 16,1-6-109-16,-1-4-153 15,0-6-82-15,-8 10-669 0</inkml:trace>
  <inkml:trace contextRef="#ctx0" brushRef="#br0" timeOffset="117079.49">19465 10305 1956 0,'0'0'525'16,"0"0"-164"-16,0 0 59 0,0 0-39 16,-52-70-78-16,44 61-71 0,3 4-48 15,1 1-33-15,2 3-64 0,1 1-87 16,-2 1-43-16,-1 8-41 0,-2 5 84 15,-1 8 37-15,0 5 16 0,1 8 21 16,0 2-37-16,4 6 15 0,0-1-52 0,2-1 77 16,0 2-22-16,0-3 28 0,2-2-59 15,0-2-22-15,2-2-2 0,-1-4 25 16,-1-3-25-16,-2-3-104 0,0-3-77 16,0-5-57-16,0-1-107 0,0-7-175 0,0-1-179 15,4-3 132-15,3-4-111 0,4 0 144 16,-2-1-288-16</inkml:trace>
  <inkml:trace contextRef="#ctx0" brushRef="#br0" timeOffset="118065.66">19411 10782 760 0,'0'0'746'0,"0"0"-175"0,0 0-69 16,0 0-45-16,0 0-93 0,0 0-85 15,0 0-52-15,0 0-19 0,0 0-28 16,0 0-49-16,0 0-29 0,5-53-37 16,7 48-22-16,-1-1-22 0,6-1-8 0,2 1-10 15,4 0 0-15,0-1-3 16,-1 2-12-16,-2-2-7 0,3 1 1 0,0 1 2 15,2-2-46-15,-1 1-21 0,-1 0 9 16,2-2 27-16,-6 2 13 0,-4-1 11 16,-3 2 23-16,-4-3 44 15,-2 0-4-15,-3 2-9 0,-3-3-12 0,0 0 12 0,0 1-4 16,0 2-8-16,-6 0 46 16,-5 0-36-16,-3 2-29 0,-4 2-19 0,-4 2 17 15,-2 0-97-15,1 1 40 0,0 6 59 16,4 0 0-16,2 4-3 0,4 1-22 15,0 0-6-15,7 4-3 0,1-1 3 16,5 2 17-16,0 1 14 0,2 0 18 16,9 0-15-16,4 0 1 0,1-1 17 15,7-2 13-15,0-4 35 0,5 0-10 16,3-5-10-16,3-2-12 0,3-4-12 16,1 0 6-16,0-8-13 0,-2-2-3 15,-2-5 13-15,-6-2 9 0,-2-4 6 0,-7-2 3 16,-2 0-31-16,-8 0-13 0,-2 2 10 15,-5 3 0-15,-2 0-9 0,-5 4 19 16,-8 0-22-16,-5 4-36 0,-8 2-29 0,-4 2 1 16,-4 5 8-16,1 1 22 0,4 1 1 15,2 6-4-15,8 2-1 0,3-1 5 16,8 1-11-16,3 0-12 0,2-1-9 16,3-1-28-16,0 0 9 0,3-1 84 15,3-1 41-15,4 2 25 0,3-1 5 16,6-1-15-16,6 2-13 0,6-3-18 15,5-1-22-15,4-1 22 0,2-2-6 16,-3 0-7-16,0-2 0 0,-7-3 1 16,-6 2-1-16,-6 0-9 0,-6 0 28 15,-5 1 15-15,-5 0 41 0,-1 2-8 16,-1 0-29-16,-2 0-26 0,1 0-24 16,-1 0-13-16,3 0-33 0,0 0-28 0,2 8 37 15,1 2 25-15,-1 3 0 0,1 4-10 16,-1-1 0-16,0-1 19 0,3-1 1 15,-1 0 2-15,1-2 0 0,-1-3 3 16,1-1 19-16,1-5-4 0,1 1 22 0,2-2 28 16,2-2 21-16,5-2-25 0,1-5-27 15,5-5-15-15,1-3-8 0,-1-1-13 16,3-3 31-16,-5-1-28 0,0 1-1 16,-4-3 12-16,-3 2-3 0,-4 1-9 15,-1 1-2-15,-3 2-1 0,-1 4 0 16,-4 6 1-16,-1 4-1 0,-1-1-12 15,-1 3-49-15,3 0-49 0,1 1-25 16,2 7-4-16,4 4 136 0,2 3 1 0,1 6 2 16,1-1-21-16,-1 3 21 0,-3 1 81 15,-3-3-20-15,-2 1-15 0,-2-4-3 16,-3 0-9-16,0-2-10 0,0-3 4 16,-5-3-13-16,1-2 1 0,-2-2-1 15,-4-2 0-15,0-2 7 0,-6 0-16 16,-3-2-6-16,-1 0-77 0,0 0-73 0,7 0-94 15,10-4-138-15,3 1-204 0,16 2-483 16,12 0-14-16,3 1 520 0,1 0 325 16,-5 0 238-16,-9 0 361 0,-10 0 164 15,-3 0-22-15,-5 0-97 0,0 0-368 16,0 0 346-16,0 0-230 0,-5 0-154 16,-1 1-112-16,-4-1-75 0,-1 1-146 0,-2-1-231 15,3 0-428-15,-9 0 214 0</inkml:trace>
  <inkml:trace contextRef="#ctx0" brushRef="#br0" timeOffset="120240.54">2970 13619 1354 0,'0'0'426'0,"0"0"-397"0,0 0-13 16,0 0 53-16,0 0-17 0,0 0-52 15,0 0 29-15,0 0-29 0,0 0 0 16,-38-65 6-16,35 58 72 0,2 2-7 16,-2-1 10-16,2-1-38 0,-2 1 67 15,1-2-10-15,1 0 6 0,-1 1 30 16,2-3-11-16,0 0 20 0,0 0-33 0,0-2-45 16,0 0 131-16,3 0 75 0,-1-1-30 15,-2 1-64-15,0 1-37 0,0 0 7 16,0 4 18-16,0 0 34 0,0 5-29 15,-2 0-47-15,-1 2-52 0,2 2-73 0,-2 2-24 16,3 0-104-16,-3-1-38 0,3 2-28 16,0 5-14-16,0 4-59 0,9 5 267 15,0 5 106-15,-1 6-106 0,4 1-38 16,-2 0 38-16,0 1 11 0,1-1-11 16,-2-1-16-16,1-1 16 0,0-3 51 15,-1-2-50-15,0-3 26 0,-2-2-2 16,0-4-25-16,-1-1-44 0,-2-4-125 15,-1-2-48-15,-2-4-83 0,1-4-41 16,-1 0-2-16,2 0 18 0,-1-3 43 16,2-9 16-16,-1 3-452 0</inkml:trace>
  <inkml:trace contextRef="#ctx0" brushRef="#br0" timeOffset="120524.29">2898 13386 703 0,'0'0'1530'0,"0"0"-1058"0,0 0-244 0,0 0 86 16,0 0-50-16,0 0-1 0,0-74-31 16,7 66-15-16,6 1-71 0,-2 1-31 15,5-1-94-15,5 1-21 0,3-1-37 16,9-2 12-16,5 3-6 0,6 3 31 16,1 0 10-16,-2 3 45 0,-4 0-55 15,-9 6-71-15,-8 7-13 0,-9 4 32 16,-7 1 23-16,-6 5 29 0,0 1 25 15,-9 4 19-15,-4-2-25 0,-7 4-7 16,-3-3-6-16,-3 1-6 0,0-3-22 16,1 1-99-16,1-5-92 0,1 0-14 0,3-3-80 15,7-4-121-15,2-2-80 0,6-2-208 16,2-3-489-16</inkml:trace>
  <inkml:trace contextRef="#ctx0" brushRef="#br0" timeOffset="120824.92">3425 13616 2040 0,'0'0'1035'16,"0"0"-601"-16,0 0 23 0,0 0-106 15,0 0-131-15,0 0-63 0,0 0-77 16,0 0-80-16,0 0-35 0,0 0-20 16,0 0-40-16,-6 16-38 0,8-11-38 15,4 4 65-15,3 3 78 0,5 1 25 0,0-1 3 16,5 0 1-16,4-2 11 0,3-2 20 15,1-4 21-15,1-3 0 0,2-1-19 16,0 0 9-16,-4-6-3 0,-3-3 29 16,-3-1 14-16,-5-4 16 0,-5-3 45 15,0-4-37-15,-4-4-91 0,-2 0-13 16,-1 0-3-16,-3 3-17 0,0 3 17 0,-3 2 0 16,-3 5-22-16,-4 1-73 0,-1 2-62 15,-3 3-68-15,-1 1-137 0,-1 5-270 16,-3 0-496-16,5 0-440 0</inkml:trace>
  <inkml:trace contextRef="#ctx0" brushRef="#br0" timeOffset="121141.3">2164 14188 2236 0,'0'0'649'16,"0"0"-412"-16,0 0-99 0,-79-9 11 0,69 1 67 16,10 3-1-16,3-1-43 15,17-1-172-15,19-2-18 0,21-6 18 0,30-6 34 16,25-5-15-16,29-6 23 0,16 1-42 16,12-1-21-16,5 3 19 0,-1 1-15 15,-6 7 16-15,-2 0 1 0,-8 5 24 16,-4-2-24-16,-9 2-86 0,-13 1-11 15,-10 0-4-15,-19 3-85 0,-17 1-122 0,-25 5 74 16,-21 0-68-16,-19 6-4 0,-17 0-50 16,-6 0 12-16,-14 7 275 0,-5 0-188 15,2-3-355-15</inkml:trace>
  <inkml:trace contextRef="#ctx0" brushRef="#br0" timeOffset="121695.18">1932 14841 352 0,'0'0'2403'0,"0"0"-1950"0,0 0-354 16,0 0 72-16,0 0-126 0,0 0-45 15,0 0-204-15,0 0 33 0,0 0 171 0,0 0 77 16,35 1-10-16,-18-1 12 15,5 0-12-15,-1 0-3 0,1 0-4 0,-2 0-22 16,3 0-25-16,0 0-12 0,-1-1 1 16,1 0 1-16,-3-2 19 0,-4 0-3 15,0-1 10-15,-6-1 2 0,-1-2 4 16,-1-3 40-16,-1-3-12 0,-1-2-25 0,-3-1 6 16,-3-5 3-16,0 0-9 15,0-3 9-15,0-3-19 0,-1-4 10 16,-2-2 21-16,-2-5-56 0,2 1 13 0,2-2-16 15,1 3-13-15,0 2 13 0,0 6 16 16,0 4 6-16,3 3-7 0,0 6 13 16,1 5 28-16,-1 2 0 0,3 4-56 15,1 0-48-15,3 4-57 0,9-1-1 16,4 1 47-16,7 0 2 0,5 0-72 16,2 6-44-16,-2 3-52 0,-8 4-90 15,-5 4-157-15,-9 3-203 0,-12 4-99 0,-1-6-420 16</inkml:trace>
  <inkml:trace contextRef="#ctx0" brushRef="#br0" timeOffset="122197.29">2255 14679 166 0,'0'0'727'0,"0"0"-222"0,0 0-144 15,0 0 35-15,0 0 9 0,0 0-67 16,0 0-146-16,0 0-147 0,0 0-45 16,0 0-70-16,0 0 48 0,66-10 22 15,-32 4 26-15,4 0-4 0,3-1-18 16,-1 1-1-16,0-1 16 0,-2 1-6 15,-2-3 6-15,-3 2 0 0,-4 1 2 16,-6-1-21-16,-7 4-2 0,-5 1-20 16,-8 2 22-16,-3 0 48 0,0 0 156 15,-3 3-90-15,-8 2-114 0,-2 4 0 16,-6 3 3-16,-7 3 61 0,0 2 34 0,-3 4-13 16,2-3-28-16,2 0-20 15,5 0-11-15,6-3-16 0,4 1-10 0,1-3-28 16,5 0 3-16,4-1 6 0,0 1-3 15,0-3-19-15,7-1 6 0,4-1 7 16,4-2 27-16,2 0 1 0,5-5 22 16,5-1-22-16,7 0-13 0,6-9-63 0,2-4-38 15,1-2-38-15,0-1-11 16,-7-2-10-16,-3 2-48 0,-7 1-21 0,-7 2 123 16,-6 3 119-16,-6 2 33 0,-4 3 64 15,-3 0 103-15,0 2 37 0,-1-1 6 16,-4 2-58-16,2 1-61 0,-1-2 12 15,1 2-4-15,0 0 22 0,3 1 16 16,0 0-11-16,0 0-113 0,0 0-46 16,0 0-62-16,0 3-22 0,0 2-50 0,0 2 134 15,0 4 3-15,0 1 10 0,0 0 5 16,0-1-18-16,0 0-74 0,0-3-80 16,0-1-70-16,3 1-55 0,0-3-85 15,3-1-128-15,0 0-218 0,-2-3-422 16,12-1 430-16</inkml:trace>
  <inkml:trace contextRef="#ctx0" brushRef="#br0" timeOffset="122421.73">3046 14699 800 0,'0'0'664'0,"0"0"-111"0,0 0-22 0,0 0-55 15,0 0-80-15,0 0-48 0,0 0-156 16,0 0-19-16,0 0-7 0,0 0-49 16,-35-35-92-16,30 35 34 0,-2 0-59 0,-1 0-35 15,3 5-49-15,-3 5 7 0,0-2 30 16,4 3 16-16,1-1-13 0,3 0-3 15,0-2 1-15,3 1 11 0,6-3 12 16,3 1 11-16,7-3 11 0,1-2-21 16,7-2-13-16,7 0-37 0,6-4-41 15,3-6-77-15,6 0-35 0,3-3-47 16,3 1-107-16,-2 0-76 0,-1 0-175 16,-13 3-362-16</inkml:trace>
  <inkml:trace contextRef="#ctx0" brushRef="#br0" timeOffset="122855.37">3565 14445 1752 0,'0'0'707'0,"0"0"-385"0,0 0 114 15,0 0 47-15,0 0-114 0,-61-68-107 16,50 62-55-16,1 2-68 0,1 3-28 16,5 0-35-16,1 1-48 0,0 0-28 15,0 6-68-15,2 4-33 0,-2 4 61 16,3 6 9-16,0 3 13 0,0 3 5 15,3 1 11-15,8 1 1 0,-2 0 1 16,1-1 0-16,0-1 0 0,-1-3-71 16,-3-1-28-16,-2-4-31 0,2-2-66 15,-2-4-62-15,-1-3-86 0,0-2-71 16,-2-3-60-16,2-3-46 0,-3-1 63 16,1 0 435-16,1-4 23 0,-2-5 65 0,0-3 114 15,0 0 110-15,0-1 76 0,0 0-39 16,0 0-6-16,4 2-1 0,1 0-47 15,3 1-55-15,4 1-31 0,6-2-80 16,4 3-44-16,8-2-44 0,7 3-16 16,1 2 51-16,1 1-9 0,-3 2-1 0,-4 2 12 15,-3 0-2-15,-6 4-19 16,-9 2-34-16,-4 1-22 0,-7 1-15 0,-3 1 37 16,-1 3 6-16,-15 2 22 0,-7 0-19 15,-9 4-9-15,-7 0-86 0,-4 1-66 16,-6-2-78-16,7-3-128 0,3-5-153 15,12-5-202-15,7-3-320 0,8-1-74 16</inkml:trace>
  <inkml:trace contextRef="#ctx0" brushRef="#br0" timeOffset="123086.13">4045 14402 1375 0,'0'0'696'0,"0"0"-298"16,0 0 12-16,0 0 12 0,0 0-19 15,0 0-66-15,0 0-71 0,0 0-99 16,0 0-167-16,0 0-49 0,62-36-72 16,-61 43-57-16,8 5 138 0,-2 2 40 15,3 4 18-15,3 0-15 0,0 3 13 16,-1-2-13-16,2 0-3 0,-2-1-12 16,-1 0-64-16,-4-2-12 0,-4-1-57 15,-3-2-63-15,0-1-78 0,-3-2-146 16,-4-2-175-16,-1-2-444 0</inkml:trace>
  <inkml:trace contextRef="#ctx0" brushRef="#br0" timeOffset="123288.33">4165 14489 1101 0,'0'0'983'0,"0"0"-536"15,0 0 32-15,0 0 16 0,7-68-160 16,6 51-96-16,4 0-55 0,8 1-41 16,2-1-10-16,3 0-28 0,3 0-25 0,3 4-15 15,3-1-7-15,1 3-6 0,1 5-21 16,2 5 15-16,-7 1-16 0,-3 2-18 15,-5 8-12-15,-9 3-42 0,-4 4-14 16,-6 2 29-16,-6 2 15 0,-3 3-16 16,-9 4 4-16,-9 2-4 0,-11 2-43 15,-9 4-74-15,-8-1-158 0,-4 0-155 16,-5-3-520-16,16-9-660 0</inkml:trace>
  <inkml:trace contextRef="#ctx0" brushRef="#br0" timeOffset="123888.48">5629 13701 2164 0,'0'0'1116'0,"0"0"-865"16,0 0-92-16,0 0 74 0,0 0 12 15,0 0-62-15,0 0-59 0,0 0-84 16,0 0-40-16,0 0-49 0,0 0 37 15,99-75-16-15,-57 58-6 0,4 3-1 16,-4 1-36-16,-3 5-50 0,-6 3-87 0,-8 5-142 16,-5 0-156-16,-12 6-189 0,-3 1-472 15</inkml:trace>
  <inkml:trace contextRef="#ctx0" brushRef="#br0" timeOffset="124028.27">5715 13815 1675 0,'0'0'561'0,"0"0"-283"0,0 0 48 0,0 0-60 15,0 0-84-15,0 0-41 0,0 0-37 16,81-26-79-16,-32 10-25 0,13-2-22 16,10 0-118-16,11-3-144 0,7 0-176 15,3 1-119-15,-22 3-434 0</inkml:trace>
  <inkml:trace contextRef="#ctx0" brushRef="#br0" timeOffset="124507.65">7192 12906 1744 0,'0'0'1144'0,"0"0"-693"15,0 0-16-15,0 0 1 0,0 0-64 16,0 0-64-16,0 0-73 0,0 0-79 0,0 0-83 16,0 0-73-16,0 0-21 0,-4-41-52 15,4 46-52-15,0 1-49 0,0 7-19 16,6 5 187-16,1 7 6 0,2 3 2 16,-1 4 1-16,5 2 9 0,-4-2-12 15,0 0 16-15,-2-1 1 0,-3-4-16 16,0 1 1-16,-4-2 26 0,2-3-28 15,-1-1-86-15,-1-4-40 0,0-3-128 16,3-3-174-16,3-3-132 0,7-3-71 16,3-5-158-16,-2-1-514 0</inkml:trace>
  <inkml:trace contextRef="#ctx0" brushRef="#br0" timeOffset="124870.99">7724 12693 1482 0,'0'0'1664'0,"0"0"-1276"16,0 0-154-16,0 0 88 0,0 0-104 16,0 0-66-16,0 0-84 0,0 0-68 15,0 0-66-15,-82-18-27 0,73 29 0 16,-1 7 21-16,0 5 35 0,0 4 15 16,4 5 6-16,3 2 16 0,-1-1 21 15,4 3-8-15,0-2-11 0,0 1 10 16,6-3 3-16,1 0-15 0,5-3-13 15,2 1-27-15,0-3-7 0,5-1-14 16,4-6-8-16,0-3 35 0,3-6 34 16,-1-6 19-16,-4-4 15 0,-5-1 23 15,-3-5 50-15,-6-7 39 0,-5-2 31 16,-2-3 14-16,-6-3-28 0,-8-2-83 0,-4-1-68 16,-2 2-12-16,-1 4-49 0,3 5-9 15,1 2 15-15,4 8-3 0,0 1-37 16,1 1-81-16,2 3-56 0,0 5-44 15,5 2-85-15,3 5-116 0,2-1-45 0,9-1-4 16,8-2-142-16,-1-3-508 0</inkml:trace>
  <inkml:trace contextRef="#ctx0" brushRef="#br0" timeOffset="125250.28">8280 12889 1740 0,'0'0'997'0,"0"0"-612"15,0 0 45-15,0 0-7 0,0 0-119 16,-89-54-84-16,68 49-69 0,2 3-43 16,-1 0-31-16,1 2-50 0,6 2-27 15,0 4-43-15,1 3-24 0,5 1 2 0,3 6 19 16,2 1-3-16,2 0 5 0,6 2 20 15,6-1 2-15,5-2 4 0,3 1-1 16,2 0 0-16,4-3 17 0,1 0 0 16,3-1-41-16,2-4 9 0,0-4 34 15,-2-1 31-15,0-4 12 0,-7 0 1 16,-5-5 20-16,-7-3 51 0,-4-1 50 16,-7-5 44-16,0-2-51 0,-4-3-72 15,-10 0-54-15,-2-3-32 0,-6 4-39 16,-1 0-13-16,1 5-21 0,-1 1-53 15,3 6-60-15,1 4-64 0,5 2-106 0,4 0-140 16,4 2-99-16,6 4-90 0,0 1-299 16,6-1-222-16</inkml:trace>
  <inkml:trace contextRef="#ctx0" brushRef="#br0" timeOffset="125531.93">8640 12888 1258 0,'0'0'1152'0,"0"0"-755"0,0 0-19 15,0 0 7-15,0 0-135 0,0 0-156 0,0 0-94 16,0 0-75-16,0 0-64 0,0 0-10 16,0 0 149-16,17 28 38 0,-6-20 7 15,2 0 8-15,5 0-8 0,3-5 21 16,3 2 47-16,7-3 32 0,3-2-10 16,2 0 2-16,3-5-4 0,0-3-16 15,-6-1-9-15,-8 0-22 0,-9-1 46 16,-9-2 97-16,-7-3 12 0,0-5-147 15,-9-2-94-15,-7 2 0 0,-5-1-43 16,-5 3-11-16,-6 5-40 0,-5 8-13 16,-5 5-95-16,-1 0-123 0,-1 12-87 15,6 4-173-15,7 4-171 0,11-6-368 16,3 8-401-16</inkml:trace>
  <inkml:trace contextRef="#ctx0" brushRef="#br0" timeOffset="125820.35">9233 12791 2005 0,'0'0'795'0,"0"0"-285"0,0 0 6 16,0 0-70-16,0 0-97 0,0 0-103 15,0 0-138-15,0 0-108 0,0 0-59 16,0 0-20-16,0 0 30 0,72-23 49 16,-39 39 0-16,6 2 58 0,3 1-55 15,-2 3-3-15,-5 0-17 0,1 0 16 0,-6 0-29 16,-2-2-59-16,-7-1-38 0,-4-1-77 16,-7-2-66-16,-2-3-143 0,-5-1-201 15,-2-5-448-15,-1 0-469 0</inkml:trace>
  <inkml:trace contextRef="#ctx0" brushRef="#br0" timeOffset="125999">9618 12809 1869 0,'0'0'703'15,"0"0"-269"-15,0 0 124 0,0 0-101 16,-35-65-166-16,26 58-96 0,1 3-68 16,-5 4-127-16,-2 0-100 0,-5 8-2 15,-4 6 31-15,1 6 12 0,-3 3 28 16,3 4-32-16,3 1-97 0,2 2-3 15,3-1-61-15,3 2-33 0,-1 0-36 0,3 2-109 16,1-3-284-16,3-6-612 0</inkml:trace>
  <inkml:trace contextRef="#ctx0" brushRef="#br0" timeOffset="127245.27">10253 12653 1243 0,'0'0'1008'16,"0"0"-652"-16,0 0-24 0,0 0 58 15,0 0 28-15,0 0-27 0,0 0-46 16,-23-67-87-16,20 63-49 0,2 2-38 15,1 1-40-15,0 1-36 0,0 0-55 16,0 0-40-16,0 0-52 0,0 1-24 16,0 5-55-16,0 2-43 0,0 9 122 15,0 2 52-15,4 5 12 0,-1 1-12 0,-1 1 3 16,1 0-1-16,-2-2-1 16,2 1 2-16,-2-2 9 0,1-1-10 0,-1-1 0 15,2-3-2-15,0-2-26 0,1 0-87 16,2-3-25-16,1-3-41 0,5-1-98 15,-1-4-84-15,2-1-50 0,2-4-59 16,0 0-94-16,0-1-166 0,-3-3-531 16</inkml:trace>
  <inkml:trace contextRef="#ctx0" brushRef="#br0" timeOffset="127595.58">10569 12717 2329 0,'0'0'654'16,"0"0"-251"-16,0 0 15 0,0 0-31 15,0 0-99-15,0 0-65 0,0 0-67 16,0 0-36-16,0 0-29 0,0 0-45 0,0 0-46 16,-27-51-79-16,27 51-50 15,0 6-43-15,0 0-3 0,0 3 133 0,0 4 40 16,3 0 0-16,5 0-1 0,4 0 3 16,6-2 0-16,4 0 40 0,4-4 19 15,6 0-10-15,2-3-5 0,1-3-20 16,4-1 4-16,-5 0-7 0,-2-1-5 0,-2-6 11 15,-5-2 38-15,-8-3 36 0,0-3 3 16,-7-7-16-16,-1-1-24 16,-5-4-27-16,-4 0-1 0,0 2 28 0,-8 4 36 15,-4 0-27-15,-2 6-48 0,-4-1-25 16,-2 5-24-16,0-1-18 0,-4 6-22 16,-4 2-18-16,-2 2-13 0,1 2-109 15,-1 3-68-15,1 4-80 0,3 1-94 16,7 4-110-16,1 0-74 0,9-1-107 15,2-4-318-15</inkml:trace>
  <inkml:trace contextRef="#ctx0" brushRef="#br0" timeOffset="128093.53">11020 12239 1683 0,'0'0'675'0,"0"0"-320"0,0 0-27 15,0 0 23-15,0 0-40 0,0 0-40 16,0 0-132-16,12-74-55 0,5 63-13 16,2 0 1-16,7 1-4 0,2 0 0 15,4 3-15-15,-3 1-1 0,1 3 1 16,-4 1-22-16,-4 2-31 0,-3 2-24 0,-2 4-10 15,-3 3 6-15,-1-1-3 0,-4-2-15 16,-5 2-16-16,-4 0-9 0,0 0 12 16,-6 2 25-16,-5 2 34 0,-7 0 46 15,-3 2-46-15,1-1 0 0,-5 0-24 0,5-1-4 16,4-3 3-16,6-2 6 16,3-3 0-16,4-1-15 0,3-3-13 15,0 0 0-15,0 1 12 0,6 1 13 0,1-1 22 16,3 0 32-16,6 2 78 0,3 0 5 15,4 2-10-15,0 1-27 0,3 0-10 16,0 3-3-16,-3 1-41 0,-3 2-24 16,-4 0 0-16,-6-1 0 0,0 1 0 15,-6-3 2-15,-4-1 23 0,0-3-3 0,-4 0 8 16,-9 1 20-16,-5 2 8 0,-7 0 16 16,-7-1-7-16,-4 3-67 0,-3-3-52 15,3-3-62-15,4 0-55 0,4 0-41 16,2-2-70-16,2 2-104 0,1-1-130 15,2 0-187-15,5-1-511 0</inkml:trace>
  <inkml:trace contextRef="#ctx0" brushRef="#br0" timeOffset="129135.24">6560 13735 2139 0,'0'0'543'0,"0"0"-244"0,0 0 8 0,0 0 18 15,0 0-29-15,0 0-70 0,0 0-91 16,0 0-61-16,0 0-21 0,0 0-1 15,0 0-11-15,11-27-41 0,12 19-34 16,12-1-7-16,14-2 29 0,13-4 12 16,10-1 34-16,8-1 13 0,8 0-29 15,5 0-6-15,2 3 19 0,4-1 3 16,2 3-6-16,3 1-6 0,0 1-10 16,-3 0-12-16,2 2 2 0,-2 0-2 15,-1 0 0-15,-1 0 1 0,0 2-1 16,-5 0 2-16,3-2 0 0,-1 0 14 0,2-1-13 15,-1 1 9-15,1 0 6 0,4 1 7 16,-4-2 3-16,-1 2-25 0,-4 1 0 16,0-1 15-16,-4 2 1 0,0 2-17 15,-2-1 10-15,-2 0-1 0,4-1-10 0,1 0-1 16,3-3 13-16,0 1 5 0,0 0-6 16,0-2 11-16,-4 1-21 0,-4-1-1 15,-3 1 11-15,-3 0 0 0,0 2 3 16,-2 1-15-16,1-1 0 0,-3 2 3 15,1 0 9-15,-4-2-10 0,0 2 0 16,0-2 10-16,0 1 13 0,-1-2-10 16,7 1-12-16,-2 0 15 0,5-2-17 15,-1 2-1-15,-2-1-3 0,-3 1 3 16,-6 1 1-16,-7-1 1 0,-3 1 0 16,-8 0 11-16,-1 0-10 0,-8 0 15 0,-2 0-6 15,-8 1-10-15,-2-1 14 0,-11 2-4 16,-5 0 3-16,-5 1-3 0,-4 1 10 15,-5 0-9-15,0-1-13 0,0 2-86 16,-5-1-48-16,-4 1-75 0,-5-1-10 0,-13-1-135 16,-15 2-311-16,3 0-571 15,-55 0-837-15</inkml:trace>
  <inkml:trace contextRef="#ctx0" brushRef="#br0" timeOffset="130046.28">6679 14198 918 0,'0'0'329'0,"0"0"-140"15,0 0-42-15,0 0 25 0,0 0 26 16,0 0-13-16,0 0-17 0,0 0 17 15,0 0 28-15,0 0 18 0,2-6-13 16,-2 3-58-16,0 2-17 0,0-1 16 16,0-1-1-16,0 0-17 0,0 1-28 15,1-1-15-15,1-1-8 0,2-2-2 0,3-2 17 16,3-2-12-16,6-3-47 0,6-2-15 16,4-1-12-16,5-1-4 0,4 1 22 15,1 1-18-15,-1 3 11 0,-2 1-8 16,-4 5-22-16,-5 3-3 0,-1 2-43 15,-7 1-7-15,-2 0-27 0,-5 7-3 16,-3 0-4-16,-3 4 34 0,-3 1 53 16,0 4 9-16,-10 3 35 0,-5 3 5 15,-5 2-11-15,-6 2-19 0,0-1-19 16,0-2-59-16,3-3-9 0,4-3-16 16,2-3 19-16,4-3 12 0,4-4 35 15,0-1 18-15,4-4 13 0,2 1 5 0,3-2 20 16,0-1 30-16,0 0 16 0,0 0 19 15,3 0 8-15,2-2-25 0,0 0-30 16,1 0-7-16,3-1-49 0,2 0 0 0,9 1-28 16,3 0 10-16,6 1 16 15,1 1 2-15,2 0 2 0,0 3 0 0,-5 0-2 16,-1 6-26-16,-7-1-8 0,-2 2-15 16,-4-1 12-16,-6 6 22 0,0-1 15 15,-7 0 16-15,0 3 27 0,-8 1-12 16,-4 0 9-16,-8 0 6 0,-3 0 9 15,-4-1 1-15,-8-3-56 0,-2-3-12 16,-4-1-12-16,-4-5 2 0,-2-2-21 16,-2-1-3-16,1-2-31 0,4 0-31 15,6 0-16-15,10-5-47 0,10 0-61 16,8-1-35-16,9 1-44 0,2-1-166 0,12-2-255 16,0 3-459-16</inkml:trace>
  <inkml:trace contextRef="#ctx0" brushRef="#br0" timeOffset="130353.32">7244 14291 1922 0,'0'0'657'0,"0"0"-274"0,0 0 90 0,0 0-8 15,0 0-105-15,0 0-44 0,0 0-110 16,0 0-80-16,0 0-126 0,0 0-12 16,0 0-34-16,-19-15-34 0,14 21-49 15,2 6 36-15,2-1 50 0,1 3 12 16,0 0-9-16,11 0-7 0,2-3 23 15,4-2 24-15,5-3 15 0,1 0 10 0,6-5 9 16,1-1 22-16,2-1-7 16,-1-9-15-16,1 0 0 0,-6 0 6 15,-3-3 46-15,-8 0 50 0,-7-2-14 16,-4-2-24-16,-4-1-37 0,-4 2-28 0,-6-1-18 16,-2 2-15-16,-2 4-21 0,0 3-28 15,-5 3-15-15,0 2-24 0,-1 3-72 16,-1 0-92-16,-1 7-70 0,0 2-118 0,4 1-144 15,6 2-123-15,5-2-96 0,5-2-197 16,2 1 289-16</inkml:trace>
  <inkml:trace contextRef="#ctx0" brushRef="#br0" timeOffset="130618.17">7828 14120 2111 0,'0'0'975'16,"0"0"-643"-16,0 0 64 0,0 0 30 16,0 0-79-16,0 0-64 0,0 0-99 0,0 0-141 15,0 0-43-15,0 0-74 0,4-41-85 16,10 48-50-16,11 5 209 16,8 2 28-16,6 4 3 0,5 0-10 0,0 2-5 15,-1-1-16-15,0 0 12 0,-8-2-12 16,-2 0-49-16,-7-3-71 0,-7-3-41 15,-5 0-69-15,-5-3-103 0,-2-1-138 16,-5-1-189-16,-2-2-478 0,0-3-364 16</inkml:trace>
  <inkml:trace contextRef="#ctx0" brushRef="#br0" timeOffset="130809.62">8253 14077 2103 0,'0'0'766'15,"0"0"-327"-15,0 0 23 0,0 0-50 16,0 0-55-16,0 0-67 0,0 0-143 15,0 0-147-15,-97-36-7 0,64 52-14 16,-7 4 19-16,-3 6 0 0,1 4-13 16,0-1-4-16,11 2-8 0,6-1 11 15,5-2-24-15,7-1-98 0,9-1-50 16,2 0-35-16,2-3-72 0,5 0-102 0,7-1-103 16,6-3-105-16,6-3-371 0,-2-8-287 15</inkml:trace>
  <inkml:trace contextRef="#ctx0" brushRef="#br0" timeOffset="131335.7">8829 13945 942 0,'0'0'1694'0,"0"0"-1257"15,0 0-114-15,0 0 66 0,0 0-74 0,-21-72-94 16,30 63-63-16,3 1-108 16,3 0-50-16,6 0 0 0,5 2 1 0,0-1 27 15,2 4-10-15,-1 0-5 0,-2 3-13 16,-4 0-14-16,-5 0-14 0,-4 6-12 16,-5 1-12-16,-3 3-7 0,1 1 18 0,-4 2 23 15,-1 2 16-15,0 2-17 0,-4 1-3 16,-8 1-12-16,-1 2-22 0,-3 2 3 15,-5-2 3-15,-1 3-32 16,0-2-44-16,-1-3-31 0,3-2 8 0,6-3 32 16,1-5 66-16,7-4 51 0,5-2 1 15,1-2 59-15,0-1 67 0,1 0 34 16,6 0-19-16,6-1 35 0,3-2-87 16,4-1-28-16,6 3 13 0,3 1-1 15,0 0 1-15,1 0-23 0,-3 7-18 16,-3 0-18-16,-3 1-15 0,-4 1-1 0,-5 0-11 15,-3-1 7-15,-2-1-8 0,-6 1 12 16,-1-2 3-16,0 1 50 0,-7 1 27 16,-3-1 6-16,-10 2 3 0,-3 2-19 15,-8-2-5-15,-6-2-65 0,0 0-34 16,-2-2-30-16,2-4 18 0,4 0-37 16,2-1-28-16,3 0-12 0,5-2-45 0,5-3-81 15,6-2-144-15,6 0-160 0,6-2-155 16,0 2-481-16</inkml:trace>
  <inkml:trace contextRef="#ctx0" brushRef="#br0" timeOffset="131634.26">9165 14102 904 0,'0'0'1245'0,"0"0"-763"16,0 0-3-16,0 0 8 0,0 0-84 16,0 0-74-16,0 0-97 0,0 0-97 15,0 0-107-15,0 0-28 0,0 0-74 16,10-13-46-16,-7 17-38 0,5 4 74 15,4 0 84-15,3 3 41 0,5-1 2 16,6 0 10-16,3 1-1 0,4-5-11 16,4-1-8-16,-2-2-2 0,3-3 9 15,-5-1-6-15,-3-6 3 0,-7-3 9 16,-3 0 13-16,-10-2 15 0,-5-1 5 0,-5-1 25 16,-2-4-6-16,-7-1-50 15,-5-2-48-15,-2 0 0 0,-3 3-33 0,-1 1-16 16,-1 6 0-16,-4 2-21 0,-1 4-16 15,-3 4-95-15,4 1-53 0,1 0-55 16,6 7-128-16,6 3-126 0,8-1-34 16,4 2 27-16,2-1-80 0,7-2-470 15</inkml:trace>
  <inkml:trace contextRef="#ctx0" brushRef="#br0" timeOffset="131907.91">9631 14017 658 0,'0'0'1071'0,"0"0"-429"16,0 0-39-16,0 0-185 0,0 0-138 15,0 0-50-15,0 0-22 0,0 0-25 0,0 0-37 16,0 0-53-16,0 0-90 16,30-9-3-16,-24 15-136 0,4 1 46 0,7 2 74 15,5 1 16-15,5 0 35 0,4 1 23 16,0-2-11-16,1-3-1 0,0-2-12 16,2-1-9-16,-2-3 18 0,2 0 19 15,-3-3-13-15,-3-4 10 0,-4 0 45 16,-6-4 92-16,-7-1-19 0,-7-2-37 15,-4-2-40-15,-7-2-36 0,-8 0-64 16,-5 0-12-16,-6 1-34 0,-3 3 1 16,-4 4-19-16,-4 3-76 0,-5 4-74 15,-1 3-102-15,1 0-83 0,3 8-213 0,3 3-346 16,13-2-214-16,-5 5-265 0</inkml:trace>
  <inkml:trace contextRef="#ctx0" brushRef="#br0" timeOffset="132455.7">10531 13946 2112 0,'0'0'775'15,"0"0"-276"-15,0 0-94 0,0 0-105 16,0 0-45-16,0 0-7 0,0 0-119 15,0 0-129-15,0 0-83 0,0 0 0 16,0 0 35-16,88-22 48 0,-49 35 0 16,2 4-9-16,3 4-15 0,-2 0 24 15,1 1 19-15,-2 0-16 0,-5-1 0 16,-6-3-2-16,-1-1-1 0,-6-2-3 0,-9-4-109 16,-1 0-77-16,-9-5-84 0,-2-1-119 15,-2-2-92-15,0-2-138 0,-3-1-176 16,0 0-377-16</inkml:trace>
  <inkml:trace contextRef="#ctx0" brushRef="#br0" timeOffset="132648.47">10985 13958 2018 0,'0'0'612'0,"0"0"-278"16,0 0 66-16,0 0 34 0,0 0-94 16,0 0-119-16,0 0-156 0,-86-29-65 15,59 40-28-15,-2 4 26 0,-4 6 0 16,2 2 0-16,3 1-20 0,2 3 9 15,5-1 1-15,3 1-7 0,2-3 1 16,7 1-97-16,2-2-61 0,3-4-76 16,2-1-87-16,2-2-140 0,2-3-182 15,2-6-435-15</inkml:trace>
  <inkml:trace contextRef="#ctx0" brushRef="#br0" timeOffset="133134.2">11363 13777 1971 0,'0'0'1175'0,"0"0"-809"0,0 0-12 16,0 0 13-16,0 0-57 0,0 0-57 16,0 0-72-16,0 0-87 0,0 0-75 15,0 0-19-15,0 0-43 0,0-34-49 16,0 40-52-16,-1 3 15 0,-1 5 129 15,2 3 28-15,0 1-26 0,0 0-2 16,6 0 0-16,3-1 17 0,2-1 2 0,2 2-16 16,3-1 9-16,1-1-11 0,0-2-1 15,1-3-13-15,2 0-61 0,0-2-31 16,0-3-3-16,3-2-19 0,0-3-41 16,2-1-65-16,-3 0-47 0,1-6-85 15,-3 0-48-15,-3-2 3 0,0-1 12 16,-5 1 167-16,-2 1 228 0,-4 0 3 15,-3-1 221-15,-3 2 158 0,0-2 30 16,-3 2 1-16,-3-2-16 0,0 2-63 0,1 2-46 16,0 0-27-16,4 1-6 0,-1 3-25 15,2 0-86-15,0 0-141 0,0 0-4 16,0 3-69-16,0 3-58 0,-1 4-56 16,-1 6 155-16,2 3 32 0,-1 5 31 15,-1-1-21-15,2-1-9 0,0 1-1 16,0-1 1-16,2-3-1 0,2 0-62 15,2-2-52-15,3-3-25 0,1-1-22 16,1-4-35-16,1-3-66 0,7 0-76 16,-1-4-93-16,1-2-103 0,6 0-143 0,-7-1-539 15</inkml:trace>
  <inkml:trace contextRef="#ctx0" brushRef="#br0" timeOffset="133381.31">12036 13840 2231 0,'0'0'613'0,"0"0"-254"0,0 0 48 15,0 0-22-15,0 0-54 0,0 0-46 16,0 0-42-16,0 0-59 0,0 0-166 16,0 0-18-16,0 0-89 0,-23-52-67 15,40 64 67-15,4 3 89 0,4 4 61 16,4 2-18-16,-1 2-42 0,-4-1 3 16,-5 1-3-16,-3-2 2 0,-8-5-3 15,-2 0-3-15,-3-3-102 0,-3-4-24 0,-1-2-23 16,-7 0-24-16,-5-2-63 0,-5-1-56 15,-1 0-108-15,-3-3-51 0,1-1-105 16,1 0-86-16,2-4 46 0,4-4 48 16,4-2 104-16</inkml:trace>
  <inkml:trace contextRef="#ctx0" brushRef="#br0" timeOffset="133684.41">12033 13959 522 0,'0'0'599'0,"0"0"-58"0,0 0-70 16,23-85-138-16,-7 62-59 0,3-1-62 16,0 3-80-16,2 0-90 0,2 5-20 15,-1 2 0-15,-1 5 10 0,1 2 51 16,-4 4 10-16,0 3-36 0,-5 0-9 15,0 4-48-15,-3 3-4 0,-1 1 4 16,2 3 54-16,-2 0 13 0,3 2-23 16,-1 0 13-16,-1 2 22 0,4-3-10 15,-2 1-12-15,1-1-23 0,4 1 4 16,-1-1 9-16,4 0 4 0,3 0 5 16,3-1 7-16,3 0-7 0,4-4-16 0,3 1 1 15,0-4 21-15,-1-3 6 0,-2-1 12 16,-4 0 10-16,-5-5 39 0,-5-3 34 15,-6-2-17-15,-4-3-2 0,-5-1-1 16,-4-6 5-16,0 1-38 0,-8-4-66 0,-9 1-44 16,-3 1-27-16,-7 2-25 0,-3 5-21 15,-5 3 7-15,-4 4-71 0,-4 4-64 16,0 3-50-16,-2 3-97 0,5 6-116 16,2 4-177-16,2 1-151 0,10-5-545 15</inkml:trace>
  <inkml:trace contextRef="#ctx0" brushRef="#br0" timeOffset="134552.34">14029 12887 1383 0,'0'0'588'0,"0"0"-241"16,0 0-59-16,0 0 27 0,0 0 12 16,0 0-60-16,0 0-118 0,0 0-73 15,0 0-22-15,0 0-4 0,0 0 4 16,-22 0-11-16,27 0-11 0,1 0-10 15,2-1-20-15,10-2 13 0,5-2 7 16,7-2-9-16,7 1 4 0,5-3 0 0,1 0-17 16,2 0-1-16,1 0 0 15,0 1-18-15,-3 3-32 0,-2 0-71 0,-8 5-64 16,-6 0-134-16,-12 3-128 0,-11 5-220 16,-4-1-375-16,-13 8-155 0</inkml:trace>
  <inkml:trace contextRef="#ctx0" brushRef="#br0" timeOffset="134681.19">14250 13007 1023 0,'0'0'1402'16,"0"0"-1092"-16,0 0-152 0,0 0-49 15,0 0-109-15,0 0 0 0,98-20 2 16,-55 12-2-16,10 2 3 0,5-1-3 16,-1 1-123-16,1 2-225 0,-3 2-264 15,-15-1-565-15,14 0 430 0</inkml:trace>
  <inkml:trace contextRef="#ctx0" brushRef="#br0" timeOffset="137379.17">3614 16068 1042 0,'0'0'1199'0,"0"0"-850"0,0 0-204 16,0 0-3-16,-13-73 50 0,13 58 16 15,0 1 2-15,0 4 34 0,0 5 13 0,0 3-31 16,0 2-120-16,0 0-106 16,0 1-87-16,0 4-50 0,0 5-36 0,3 4 129 15,3 4 44-15,1 5 2 0,4 4 10 16,-2 3-5-16,4 4 62 0,-3 2 9 15,-1 0-27-15,0 0-51 0,-1-1 6 16,1-3-18-16,-2-1 15 0,0-3-3 16,-1-1 3-16,-2-5 12 0,0-3-14 15,1-6-1-15,-2-2 12 0,-2-6 7 0,1-3 6 16,-1 0 37-16,-1-2 47 0,0 0 30 16,0-4 44-16,-3-4 74 0,-7-3-226 15,-6-4-31-15,-1-1-24 0,-6-2 11 16,-3-2 3-16,-1 2 8 0,-5 0-8 15,0 3-39-15,-5 3-25 0,-2 3-9 16,-4 4-9-16,-1 5 5 0,-2 0 35 16,3 4-4-16,5 2 40 0,7 2-5 15,6 0-20-15,7 1-12 0,3 2-24 16,6 2 27-16,1 2 22 0,4 2 0 16,4-4-21-16,1 3-4 0,15-3 9 0,4-3 44 15,9-2 7-15,8-5 40 0,9-1 19 16,9-2-15-16,4-7-51 0,5-3-25 15,-3-4-102-15,0-1-112 0,1-1-116 16,-4-1-70-16,-5 1-101 0,-1-2-194 0,-14 3-511 16</inkml:trace>
  <inkml:trace contextRef="#ctx0" brushRef="#br0" timeOffset="137581.29">4124 15979 1573 0,'0'0'1341'0,"0"0"-928"0,0 0-143 15,0 0 39-15,0 0-67 0,0 0-117 0,-78-14-122 16,74 15-3-16,1 8-116 0,0 3 48 16,0 8 52-16,2 3 16 0,-1 4 44 15,2 3-44-15,0 1 28 0,0-1-16 16,3 1-12-16,0-1-31 0,3-2-158 16,0-1-28-16,2 2-87 0,1-2-102 15,0 3-109-15,-1-1-120 0,-2-7-394 16</inkml:trace>
  <inkml:trace contextRef="#ctx0" brushRef="#br0" timeOffset="137817.41">3229 16861 2367 0,'0'0'635'15,"0"0"-172"-15,0 0-68 0,0 0-100 16,0 0-77-16,0 0-209 0,0 0-9 16,0 0-77-16,104-69 77 0,-36 55 18 15,14-2 20-15,13-1-23 0,6 2-12 16,4 0-2-16,-1 1 12 0,-5 0-13 16,-4 0-112-16,-12 3-148 0,-9 2-74 15,-12 3-171-15,-15 2-151 0,-16 2-502 0</inkml:trace>
  <inkml:trace contextRef="#ctx0" brushRef="#br0" timeOffset="138103.7">3439 17130 2617 0,'0'0'1037'0,"0"0"-666"16,0 0-67-16,0 0-51 0,0 0-77 15,0 0-176-15,0 0-43 0,0 0-121 16,0 0 164-16,0 0 4 0,15 78 11 16,-9-52-14-16,1 1 14 0,-3 0-14 15,2-2 24-15,0 1-25 0,1-2-15 16,0 0-115-16,-3-2-59 0,1-3-128 15,-4-1-172-15,-1-3-228 0,0-4-652 16</inkml:trace>
  <inkml:trace contextRef="#ctx0" brushRef="#br0" timeOffset="138315.79">3569 17098 2463 0,'0'0'717'0,"0"0"-411"16,0 0-78-16,56-72 92 0,-31 58-81 0,0 5-87 15,3 5-97-15,4 4-39 0,4 0 12 16,4 8 21-16,-1 6-15 0,-4 7-31 16,-5 5-3-16,-7 4 1 0,-8 5 18 15,-8 4 42-15,-7 2-48 0,-10 1-13 16,-12 4-81-16,-11 0 14 0,-7 0-113 16,-7 1-122-16,-3-4-149 0,-3-3-267 15,14-12-653-15</inkml:trace>
  <inkml:trace contextRef="#ctx0" brushRef="#br0" timeOffset="138797.21">5084 16594 2552 0,'0'0'745'0,"0"0"-408"15,0 0-246-15,0 0 23 0,0 0 2 16,0 0-116-16,69-80-16 0,-27 61 13 16,7 1 2-16,4 1 0 0,2 5-1 0,-3 6-36 15,-5 5-3-15,-6 1-44 0,-9 10-212 16,-11 1-137-16,-8 5-155 0,-6-4-238 16,-8 6-732-16</inkml:trace>
  <inkml:trace contextRef="#ctx0" brushRef="#br0" timeOffset="138936.53">5188 16769 1494 0,'0'0'1146'16,"0"0"-763"-16,0 0-16 0,0 0 20 15,0 0-126-15,0 0-157 0,0 0-104 16,0 0-70-16,100-44 31 0,-42 17 8 0,13-4 18 16,8-2-65-16,9-2-203 0,1 2-218 15,1 1-274-15,-25 10-604 0</inkml:trace>
  <inkml:trace contextRef="#ctx0" brushRef="#br0" timeOffset="139540.81">6699 16034 170 0,'0'0'1679'16,"0"0"-1131"-16,0 0-170 0,0 0 55 15,0 0 8-15,0 0-82 0,0 0-67 0,0 0-106 16,0 0-103-16,0 0-83 0,-66-25-19 15,36 25-8-15,-2 0 5 0,-1 0 4 16,1 2-1-16,4 2-3 0,4 1 4 16,1 0 15-16,3 0-1 0,6-1-14 15,-2 1-1-15,7 0-6 0,-1-1 10 16,0 1 3-16,4 0-4 0,2 0 0 16,1 1-8-16,2-1-14 0,-1 1 10 15,2 2-3-15,-1 1-3 0,1 0-1 16,0 1 4-16,0 1 28 0,4-2 1 15,2 1 1-15,1-1-1 0,2 1-1 16,-1-2-1-16,3 1 2 0,3 0-1 0,-1-1-1 16,0 1 1-16,4 0 0 0,2 1 3 15,0 0 0-15,2 2 60 0,1-2-19 16,0 2-16-16,1 1-13 0,0 0-9 16,-4 1 19-16,-1 0-19 0,-2 1 29 15,-6 2-8-15,-3 0 14 0,-4-1-13 0,-3 2 18 16,-7 2 28-16,-9-1 25 0,-7 2 6 15,-7-3-28-15,-4-2-22 0,0-4-52 16,0-3-12-16,2-5-65 0,6-3 3 16,0-1 0-16,3-4-31 0,1-4-57 15,0-2-60-15,1-4-115 0,-2-4-98 16,3-4-87-16,4-4-264 0,4 6-749 16</inkml:trace>
  <inkml:trace contextRef="#ctx0" brushRef="#br0" timeOffset="139708.28">6215 16154 342 0,'0'0'2069'0,"0"0"-1595"0,0 0-201 0,0 0-37 16,0 0-87-16,0 0-70 15,91-68-25-15,-51 55-10 0,11-2 6 0,5 1-5 16,-1 1-30-16,1 4-15 0,-6 2-2 16,-6 3-17-16,-5 2-91 0,-5 2-109 15,1 0-112-15,-4 0-86 16,0 0-207-16,-9 2-489 0</inkml:trace>
  <inkml:trace contextRef="#ctx0" brushRef="#br0" timeOffset="140011.6">7096 16095 764 0,'0'0'1575'0,"0"0"-1065"0,0 0-187 16,0 0 41-16,0 0-52 0,-87 43-85 15,67-35-87-15,3 0-40 0,4-1-47 16,3 1-16-16,1 1-37 0,5 1-12 15,4 2-32-15,0 1 7 0,7 2 18 16,6 1 18-16,3-1 0 0,4 1 1 0,6-4 2 16,1 0 17-16,3-5 12 15,2-2-3-15,0-5 6 0,1 0 9 0,-3-5-2 16,-1-3-1-16,-3-3 12 16,-4-3 19-16,-5-1 22 0,-4-3 39 0,-3-3 24 15,-10-1-1-15,0-2-36 0,-13-2-34 16,-6 1-55-16,-11-3-30 0,-2 3-54 0,-5 3-31 15,0 4-46-15,-1 5-43 0,2 6-63 16,4 7-65-16,3 0-129 0,5 13-127 16,4 5-47-16,4 4-50 0,3-4-358 15</inkml:trace>
  <inkml:trace contextRef="#ctx0" brushRef="#br0" timeOffset="140325.6">6150 16790 36 0,'0'0'2692'16,"0"0"-2166"-16,0 0-119 0,0 0-45 16,0 0-111-16,0 0-78 0,0 0-160 0,0 0-13 15,129-66 0-15,-46 45 15 0,21-1 35 16,14 0 24-16,6 2-19 0,3 2-21 15,-2 3-34-15,-8 4 10 16,-4 0-10-16,-6 0 0 0,-4 1-52 0,-5-2-62 16,-6 1-10-16,-8 1-3 0,-11 0-29 15,-19 4 17-15,-14 2-15 0,-18 4-67 16,-13 0-67-16,-9 0-52 0,0 2 206 16,-11 2 98-16,-2 2-89 0,-7 2-111 15,-7 0-104-15,-8 3-209 0,6-2-523 16</inkml:trace>
  <inkml:trace contextRef="#ctx0" brushRef="#br0" timeOffset="140910.5">6074 17016 680 0,'0'0'1945'0,"0"0"-1424"15,0 0-231-15,0 0 52 0,0 0-5 16,0 0-57-16,0 0-58 0,0 0-40 0,0 0-23 16,0 0-18-16,0 0-38 0,4-33-39 15,-2 33-36-15,-2 0-27 16,0 0-1-16,0 0-12 0,0 2-13 15,0-1-26-15,0 2-17 0,0 1-23 0,0 2-28 16,0 3 57-16,0 4 62 0,0 3 31 16,0 1-31-16,0 1 0 0,4 1-9 15,-1 0 9-15,0 0 3 0,1 0 12 16,2-2-12-16,1 0-3 0,2-3 0 16,2 1-18-16,4-4-31 0,5-1-34 0,3-1 9 15,3-3-21-15,1-3-35 0,-2-3-75 16,2 0-105-16,-1-6-116 0,-3-2-130 15,-1-2-121-15,-3-2 51 0,-4 0 157 16,-3 1 287-16,-2 2 182 0,-4 1 205 16,-5 3 98-16,-1 1 38 0,0 1 9 15,0 1-10-15,-1 0 14 0,-3 0 11 16,1 1-53-16,0 0 0 0,1 1-45 16,1 0-36-16,-1 0-49 0,1 0-49 15,1 0-47-15,0 1-86 0,0 0-7 0,0 3-45 16,0 2-52-16,0 2-11 0,0 5 115 15,0 2 44-15,0 2-14 0,0 0-26 16,0 0-4-16,0-3 0 0,0 2 0 16,0-2-2-16,0-2-85 0,3 0-59 0,-2-2-65 15,1-2-72-15,1 0-125 0,0-3-145 16,1 0-271-16,0-2-744 0</inkml:trace>
  <inkml:trace contextRef="#ctx0" brushRef="#br0" timeOffset="141146.57">6627 17150 2625 0,'0'0'684'0,"0"0"-322"0,0 0-13 16,0 0-89-16,0 0-102 0,0 0-90 16,0 0-52-16,0 0-16 0,88-24 0 15,-69 30-16-15,-2 3-12 0,2 1 13 0,-4 2-1 16,-3-1 14-16,-4 2-22 0,-4-1-17 15,-3 0-15-15,-1 0-9 0,0 0-28 16,-7-2-55-16,-6 1-75 0,-1-1-59 16,-5-3-174-16,0-1-507 0,4-4-363 15,0-2 558-15</inkml:trace>
  <inkml:trace contextRef="#ctx0" brushRef="#br0" timeOffset="141467.66">6676 17188 187 0,'0'0'1145'0,"0"0"-706"15,0 0-36-15,13-70-22 0,0 49-49 0,0 2-149 16,6 1-87-16,0 2-26 0,5 2 23 15,1 2 25-15,1 1 2 0,-3 5-31 16,0 0-32-16,-3 4-57 0,-7 2-33 16,1 0-30-16,-5 4-7 0,3 2 23 15,-1 2 37-15,2 2 10 0,1 0 29 16,-2 2-14-16,4 0 1 0,-2 1-3 16,2-2 3-16,-1 1 9 0,3 1 10 15,0-1 6-15,0 2-19 0,1-2-19 16,0 0 19-16,1-3-3 0,-3-3 10 0,0-2 2 15,0-4-2-15,1 0 43 0,2-9 60 16,2-4 19-16,1-4-33 0,-3-1-13 16,-4-1 10-16,-5 0 51 0,-8-1 58 15,-3 0-25-15,-5 2-53 0,-7 0-70 16,-2 4-39-16,-5 1-37 0,-4 5-12 16,-1 2-43-16,-1 4-18 0,-6 2-76 0,1 0-99 15,0 9-69-15,0 3-106 0,4 5-157 16,0-1-133-16,10-2-463 0,-6 7-454 15</inkml:trace>
  <inkml:trace contextRef="#ctx0" brushRef="#br0" timeOffset="144176.74">9160 15067 260 0,'0'0'596'0,"0"0"-78"0,0 0-79 16,0 0-75-16,0 0-50 0,0 0-34 16,0 0-42-16,0 0-30 0,0 0-45 15,0 0-23-15,-12-51-7 0,12 48-23 16,0 2-9-16,0 0-19 0,-1-1-13 0,1 2-25 16,0 0-44-16,0 0-19 15,-2 0-63-15,2 2-37 0,0 2-42 0,0 3-26 16,0 4 109-16,3 3 78 0,3 4 25 15,-2 1 10-15,2 0-3 0,-2 1-4 16,-1-2-24-16,1-3-1 0,-1-1 22 16,0-2 4-16,0-3-20 0,-1 0-9 15,-2-2-85-15,1-4-17 0,-1 1-102 16,0-3-65-16,0-1-72 0,0 0-51 16,0 0 26-16,-1 0-41 0,-1-4-646 0</inkml:trace>
  <inkml:trace contextRef="#ctx0" brushRef="#br0" timeOffset="144364.26">9168 15091 767 0,'0'0'762'16,"0"0"-300"-16,0 0-99 0,0 0-5 16,0 0-30-16,0 0-62 0,0 0-101 15,0 0-57-15,0 0-26 0,0 0-21 16,0 0-61-16,29-58-60 0,-20 58 3 16,2 0 16-16,3 3 9 0,3 2 17 15,0 1-5-15,-1-1 1 0,2-2-41 16,1 3-32-16,0-2-39 0,-1-2-36 15,1 1-51-15,1-3-79 0,0 0-159 16,1 0-162-16,3-4-362 0</inkml:trace>
  <inkml:trace contextRef="#ctx0" brushRef="#br0" timeOffset="144721.26">9596 14986 677 0,'0'0'688'0,"0"0"-178"16,0 0-82-16,0 0-79 0,0 0-175 0,0 0-23 15,-92-29-29-15,59 31-39 16,-5 6-32-16,2 2 10 0,3 1-10 0,3 1-51 15,4 0-3-15,8-1-26 0,4 0-13 16,6-1-5-16,2 0-24 0,3-1-54 16,3-1-29-16,0 0-7 0,3 0-6 15,4-1-8-15,5-1-32 0,0-1-49 16,4-3-8-16,3-1 14 0,3-1 68 16,-2 0-105-16,0-2-33 0,3-4 112 15,-3-1 208-15,2-1 16 0,1-2 349 16,-3 0 7-16,-1-1 28 0,1 0-33 15,-4-1-20-15,1 1-36 0,-4-1-37 16,-5 4-21-16,0 1-4 0,-5 2 11 16,-2 3-23-16,-1 2-61 0,0 0-84 0,0 0-92 15,0 2-44-15,-3 4-35 0,-1 2-88 16,3 3 79-16,-3 5 87 0,1 2-12 16,0 1-47-16,1 2-47 0,2-2-68 15,0 0-23-15,0-1-61 0,9-2 50 16,4-2-82-16,4-1-143 0,3-3-125 15,-4-4-203-15,16-1 92 0</inkml:trace>
  <inkml:trace contextRef="#ctx0" brushRef="#br0" timeOffset="145004.79">9854 15097 1468 0,'0'0'565'0,"0"0"-199"0,0 0-91 0,0 0-85 15,0 0-56-15,0 0-15 0,-85-17-23 16,78 17-51-16,1 0-45 0,2 2-44 15,-2 0-20-15,5 2-6 0,-1 1 12 16,-1-1 16-16,3 2 17 0,0-1-1 16,0 0 7-16,2 1 17 0,1-2 0 15,1-2 2-15,-1-1-16 0,1-1 16 16,-1 0 11-16,-2 0 37 0,2 0 42 0,0 0 19 16,0 0 25-16,0 0-7 15,0 0-41-15,4 0-70 0,-1 0-16 0,3 0-44 16,2 0-7-16,3 0 23 0,1-1 28 15,5 1 0-15,-1-1-63 0,-3 0-126 16,2-2-77-16,-5 2-76 16,3-2-111-16,-4 0-145 0,-3 2-402 0</inkml:trace>
  <inkml:trace contextRef="#ctx0" brushRef="#br0" timeOffset="145200.25">10000 15029 1719 0,'0'0'623'0,"0"0"-281"0,0 0 22 0,0 0-7 16,0 0-78-16,0 0-105 0,0 0-174 0,0 0-73 16,0 0-56-16,0 0-65 0,0 0 131 15,30 6 63-15,-13 7 0 0,5 0 16 16,-1-1-15-16,1 3-1 0,-2-3-32 16,0-1-51-16,-5-2-89 0,-2-2-75 15,-6 2-130-15,0-4-216 0,-5-2-171 16,-1 0-377-16</inkml:trace>
  <inkml:trace contextRef="#ctx0" brushRef="#br0" timeOffset="145394.53">10184 15023 1634 0,'0'0'765'0,"0"0"-400"16,0 0-41-16,0 0 30 0,0 0-72 15,0 0-131-15,0 0-138 0,0 0-13 16,0 0-50-16,-83 4 15 0,67 8 16 15,4 1 3-15,1 1-15 0,-1 2-64 16,4-3-63-16,2 0-30 0,1 0-39 0,2-1-56 16,2-1-55-16,-1 0-87 0,2-3-130 15,0-2-256-15</inkml:trace>
  <inkml:trace contextRef="#ctx0" brushRef="#br0" timeOffset="146820.23">10017 15082 50 0,'0'0'512'0,"0"0"-140"0,0 0-63 0,0 0-23 15,0 0-29-15,0 0-23 0,0 0-23 16,0 0-7-16,0 0-1 0,0 0 3 15,0 0 35-15,3-17 5 0,-3 15-20 16,0 2-11-16,0 0 8 0,-1-1-44 16,1 1-39-16,0 0-16 0,0 0-3 15,0 0-16-15,0 0-32 0,0 0-20 16,0 0-29-16,0 1-24 0,0-1-31 16,0 3-33-16,0 0-50 0,0 3-40 15,4 3 35-15,6 5 119 0,0 3 3 16,0 4-2-16,4-1 0 0,-3 2 13 15,0-2-12-15,-4 0 0 0,-2-2 0 0,-4-2 22 16,-1 0-24-16,0-3-6 0,0-3-6 16,-7 0 12-16,-3-2-41 0,1 0-21 15,-1-3 3-15,-3-2-13 0,3-2-13 16,0-1 0-16,-3 0-47 0,4-1-35 16,-2-5-68-16,-1 0-48 0,5-2-51 15,1 0-69-15,5-6-194 0,1 7-413 16</inkml:trace>
  <inkml:trace contextRef="#ctx0" brushRef="#br0" timeOffset="146948.26">10187 14940 1854 0,'0'0'564'0,"0"0"-400"16,0 0-64-16,0 0-48 0,0 0-40 16,0 0-12-16,0 0-36 0,0 0-51 15,0 0-178-15,0 0-140 0,16-30-34 16,-5 30-144-16,-2 0-91 0</inkml:trace>
  <inkml:trace contextRef="#ctx0" brushRef="#br0" timeOffset="147235.29">10318 14973 1094 0,'0'0'424'0,"0"0"-168"0,0 0 46 0,0 0 26 16,0 0-48-16,0 0-45 0,0 0-81 15,0 0-42-15,0 0-22 0,0 0-30 16,-20 67-39-16,20-60-21 0,0-2 0 15,3 1 15-15,4-1-13 0,5-1 21 16,2 0 28-16,-1-2 38 0,6 0-17 16,-5-2 4-16,-1 0-13 0,-3 0 7 0,-4-4 24 15,-2-1 51-15,-4-3 21 0,0-2-60 16,0-3-69-16,-7-1-12 0,-2 0-12 16,-2 2-13-16,4 2-31 0,-4 2-12 15,3 1-38-15,2 3-75 0,2 1-65 16,1 2-72-16,3 1-73 0,0 0-132 15,0 0-164-15,0 1 93 0,6 3-63 16,1-1-1-16</inkml:trace>
  <inkml:trace contextRef="#ctx0" brushRef="#br0" timeOffset="147450.78">10459 14981 868 0,'0'0'453'16,"0"0"-20"-16,0 0-5 0,0 0-114 0,0 0-120 16,0 0-46-16,78 13-10 0,-65-8-23 15,-6-1-19-15,-1 0-35 0,-4-2-23 16,-1 1 7-16,-1-2 28 0,0 1-6 15,0-2-32-15,0 0-10 16,-1 0 7-16,-1 0 19 0,1 0 31 0,-1 0 47 16,-1-2-6-16,-1-2-36 0,1-1-17 15,3-1-29-15,-1-1-41 0,1 0-6 16,1-1-35-16,6-2-70 0,4 1-52 16,6-2-39-16,3 2-39 0,6 2-53 15,4 2-98-15,2 0-105 0,0 3-179 16,-9 2-377-16</inkml:trace>
  <inkml:trace contextRef="#ctx0" brushRef="#br0" timeOffset="147824.37">11343 14980 817 0,'0'0'831'0,"0"0"-302"0,0 0-86 16,0 0-19-16,0 0-37 0,0 0-134 15,0 0-98-15,0 0-64 0,0 0-22 16,0 0-35-16,-88-30-34 0,72 32-22 16,-1 7-15-16,5-1-4 0,2 3 3 15,2 0-3-15,3 0 1 0,2 0-11 16,2-1-59-16,1 0-23 0,0-3 9 16,3 0 12-16,1-1 7 0,3-2 6 15,0-2 9-15,2 0-6 0,1-2 25 16,2 0 58-16,-2 0 13 0,-1 0 45 0,-1-3 19 15,1-2 10-15,-2-1 64 0,0-1 9 16,2 2 18-16,-3 0 13 0,-1 0-8 16,1 1-56-16,3-1-70 15,-1 1-44-15,0 1-18 0,3-1-10 0,1 1-4 16,-1 0 4-16,2 1 12 0,-1 0-18 16,-5 1-83-16,3 0-57 0,-6 1-46 0,-1 0-65 15,0 0-101-15,-1 0-125 0,-1 0-116 16,0 0-422-16</inkml:trace>
  <inkml:trace contextRef="#ctx0" brushRef="#br0" timeOffset="148212.4">11550 14969 1038 0,'0'0'1021'0,"0"0"-532"0,0 0-100 0,0 0-100 15,0 0-95-15,0 0-70 0,0 0-70 16,0 0-54-16,0 0-22 0,0 0-83 15,9 0-32-15,-6 4 77 0,1 2 44 16,0-3 13-16,2 2 1 0,-1-1 2 16,-1-1 20-16,0-2 8 0,5-1 14 0,-2 0 28 15,2 0-13-15,0 0 10 0,2 0-17 16,-2-2-19-16,-2-3-31 0,1 3-2 16,-3-2 1-16,-2 1 1 0,-1-1 2 15,1-1-1-15,0 1 2 0,2-1 10 16,-2-1-13-16,1 2-18 0,0-1-8 15,0 3-5-15,-1-1 9 0,-1 3 3 16,-2-1-16-16,1 1-7 0,-1 0-21 16,2 0 2-16,-1 0 17 0,2 0 21 15,0 0 23-15,7 0 1 0,-1 0 25 0,-1 0-26 16,4 0-25-16,-1 0-13 0,-2 0-20 16,-2 0-25-16,-1 0-10 0,-3 0-29 15,0 0-61-15,-2 0-63 0,1 0-32 16,-2 0-43-16,1 0-73 0,-1 0-85 0,0 0-85 15</inkml:trace>
  <inkml:trace contextRef="#ctx0" brushRef="#br0" timeOffset="149713.57">8752 16479 2556 0,'0'0'1098'0,"0"0"-714"16,0 0-56-16,0 0-139 15,0 0-131-15,0 0-42 0,0 0-4 0,0 0 0 16,0 0-12-16,21-72-77 0,11 62 37 16,7-1 18-16,10 0-2 0,0 1-38 15,4 2-87-15,-2 4-51 0,-8 3-77 16,-4 1-103-16,-9 2-144 0,-8 9-99 0,-12 1-393 15,-5-1-231-15</inkml:trace>
  <inkml:trace contextRef="#ctx0" brushRef="#br0" timeOffset="149855.7">8942 16593 265 0,'0'0'1069'0,"0"0"-402"0,0 0-304 16,0 0-69-16,0 0-75 0,0 0-72 15,0 0-41-15,0 0-90 0,0 0-16 16,88-27-35-16,-36 12-33 0,13-2-79 0,8-1-33 15,6-1-50-15,3 1-226 0,-4 1-97 16,-20 4-515-16</inkml:trace>
  <inkml:trace contextRef="#ctx0" brushRef="#br0" timeOffset="150197.41">9943 16250 1157 0,'0'0'1567'0,"0"0"-1092"0,0 0-179 16,0 0 24-16,-76-10-31 0,62 10-64 16,3 0-108-16,0 1-79 0,1 4-37 15,0 0-1-15,-3 3-2 0,4 0-20 16,3 1-12-16,2 1-10 0,2 2 1 16,2 1-7-16,6 1-9 0,6 1 28 15,7-1 29-15,3 0 1 0,5-3-12 16,3-2-2-16,6-4 13 0,1-4 2 15,1-1 25-15,1-2 6 0,-4-6-16 16,-7-1 10-16,-5-1 16 0,-9-1 30 16,-8 0 105-16,-6-3 120 0,0-3-91 0,-8-2-110 15,-4-3-50-15,-2 0-42 0,1 1 9 16,-2 3-12-16,3 4-19 0,0 4-36 16,1 2-100-16,2 3-72 0,5 2-69 0,1 3-179 15,1 0-253-15,2 0-444 0,0 4-154 16,13 3 572-16</inkml:trace>
  <inkml:trace contextRef="#ctx0" brushRef="#br0" timeOffset="150377.14">10481 16299 1630 0,'0'0'1329'0,"0"0"-694"16,0 0-150-16,0 0-96 0,0 0-124 15,0 0-71-15,0 0-72 0,0 0-70 16,0 0-52-16,0 0-9 0,0 0-19 15,13-24-94-15,-9 20-111 0,4 0-126 16,6 0-158-16,5-1-222 0,-1 2-512 16,16-2-592-16</inkml:trace>
  <inkml:trace contextRef="#ctx0" brushRef="#br0" timeOffset="151325.37">10971 16056 289 0,'0'0'1141'0,"0"0"-608"16,0 0-154-16,0 0-104 0,0 0-31 15,0 0-12-15,0 0-9 0,0 0-16 16,0 0-17-16,0 0-1 0,0 0 9 16,-26-25 8-16,26 24-14 0,0-2-25 15,0 2-17-15,0-2-15 0,0 2-16 16,0 1-21-16,0-1-16 0,0 1-24 0,0 0-37 16,-1 0-21-16,1 0-45 0,-2 1-56 15,2 6-269-15,0 3 330 0,0 4 40 16,-1 7 55-16,-1 3-30 0,1 6-3 15,1 1-19-15,0 1 12 0,0-1 9 16,0-2-2-16,0 0-22 0,0-4 0 16,1 0-3-16,5-3-13 0,0-3-39 15,-2-1-25-15,0-5 31 0,2-3-15 0,-4-3-44 16,1-4-41-16,-2-3-34 0,1 0 27 16,1-3 36-16,3-5 38 0,-1-3-148 15,4-2-132-15,2-4-164 0,2-2-490 16,-3 3-573-16</inkml:trace>
  <inkml:trace contextRef="#ctx0" brushRef="#br0" timeOffset="151651.44">11328 15985 1421 0,'0'0'647'15,"0"0"-191"-15,0 0-56 0,0 0-36 16,0 0-24-16,0 0-43 0,0 0-30 0,0 0-59 16,0 0-35-16,0 0-34 15,0 0-26-15,8-47-36 0,-8 47-77 0,0 0-6 16,0 6-52-16,0 1-50 0,4 7 7 16,3 2 101-16,3 6 26 0,0 4 14 15,2 0-21-15,-1 0 2 0,-2 3-21 0,1-2 0 16,-3 0 0-16,-1-1 1 15,0-2-1-15,-2-2-77 0,1-3-3 16,-2-2-37-16,-1-2-47 0,1-2-39 0,0-2-74 16,1-4-71-16,1-2-77 15,3-3-157-15,2-2-425 0,6-3-126 0</inkml:trace>
  <inkml:trace contextRef="#ctx0" brushRef="#br0" timeOffset="151849.59">11824 15884 1881 0,'0'0'970'0,"0"0"-605"0,0 0-2 0,0 0-48 16,0 0-122-16,0 0-193 0,0 0-36 15,0 0 2-15,0 0 34 0,0 0 48 16,-1 75 11-16,1-49 0 0,1 0-18 16,2 0-26-16,0 0 7 0,3 0-6 0,-2 0-16 15,0 0-50-15,-1-2-50 0,-1-2-73 16,-2 0-79-16,0-1-71 0,0-2-160 15,-2-5-309-15,-8 5-924 0</inkml:trace>
  <inkml:trace contextRef="#ctx0" brushRef="#br0" timeOffset="153271.23">8917 17532 2313 0,'0'0'808'16,"0"0"-365"-16,0 0-253 0,0 0-67 0,0 0-29 16,0 0-2-16,-21-77-30 15,21 64 0-15,1 1-12 0,5 2-22 0,3 1-6 16,1 2-22-16,1-1-10 0,1 0-9 16,7 0 0-16,2 1 1 0,1-1 5 15,7-1-1-15,1-2 14 0,2 3 1 16,-1 0-1-16,1 1 0 0,-2 5-38 15,1 1-2-15,-4 1 9 0,0 1-11 16,-4 6 4-16,-3 3 16 0,-5 2 3 16,1 0 4-16,-5 1 2 0,-3 0 10 15,0-3 0-15,1-1 2 0,-2-3 1 16,0-1 0-16,-2 0 1 0,2-4 12 16,-2-1 18-16,0 0 28 0,2-1 33 15,-1-5 27-15,5-1-1 0,1-5-22 0,2-1-25 16,4-1-3-16,3-3-59 0,1 1-9 15,-3-1-12-15,-2 3 11 0,-4 2-1 16,-6 4-69-16,-1 5-63 0,-6 1-55 0,0 2-72 16,-6 5-174-16,-3 6-22 0,-4 1 59 15,-4 5-214-15,1-4-394 0</inkml:trace>
  <inkml:trace contextRef="#ctx0" brushRef="#br0" timeOffset="153545.26">9036 17737 2001 0,'0'0'998'0,"0"0"-687"16,0 0-92-16,0 0-48 0,0 0-42 0,18-81-41 15,-6 63-12-15,7 0-36 0,1 1 5 16,-1 4-1-16,1 2 6 0,-3 3 0 16,3 2-16-16,0 2-32 0,-1 1-2 15,6 3-12-15,0 0-1 0,6 0-6 16,2 0 19-16,6 1 0 0,1 1 19 0,3-2-3 15,1 0-1-15,0 0-15 16,-5 0 0-16,0 2-15 0,-5 1 15 16,-2-1-28-16,-5 2-41 0,-3 0-28 0,-3-1-32 15,-2 1-54-15,-1-2-32 0,0-1-62 16,1 0-85-16,3-1-118 0,-4 0-263 16,11-4-663-16</inkml:trace>
  <inkml:trace contextRef="#ctx0" brushRef="#br0" timeOffset="153957.46">10347 17268 2153 0,'0'0'1313'16,"0"0"-858"-16,0 0-151 0,-97-24-43 0,64 18-49 16,4 4-52-16,4 2-62 0,3 1-43 15,4 7-30-15,4 0-25 0,3 1-15 16,3 2-27-16,0 1-7 0,7 2 0 16,1 3 9-16,0 0 0 0,8-1-3 15,5 2 31-15,7 1 10 0,5-1-2 16,5-3 1-1,7-1-30-15,2-4-26 0,0-2-15 0,0-3 25 0,0-5 12 16,-3 0 37-16,-4-5 27 0,-5-4 7 16,-8-1 6-16,-5-3 35 0,-9-1 23 15,-5-4 34-15,0-3 15 0,-8-2-25 16,-3 0-40-16,-2 1-33 0,-3 4-34 0,3 4-15 16,-1 3-32-16,-1 5-35 15,1 2-28-15,1 3-137 0,4 1-113 0,0 0-144 16,7 6-286-16,2 5-462 0,0-2-251 15</inkml:trace>
  <inkml:trace contextRef="#ctx0" brushRef="#br0" timeOffset="154141.18">10852 17466 1646 0,'0'0'1298'15,"0"0"-666"-15,0 0-232 0,0 0-59 16,0 0-78-16,0 0-96 0,0 0-94 0,0 0-57 15,0 0-16-15,0 0-37 16,0 0-31-16,17-47-58 0,-10 42-118 0,6 0-62 16,0 0-44-16,-1-1-136 0,2 1-208 15,-6 1-575-15</inkml:trace>
  <inkml:trace contextRef="#ctx0" brushRef="#br0" timeOffset="154377.29">11288 17068 2173 0,'0'0'1397'0,"0"0"-940"16,0 0-138-16,0 0-25 0,0 0-116 15,0 0-116-15,0 0-62 0,0 0-53 16,0 0-39-16,0 0 71 0,13 42 21 16,-6-23 83-16,-1 3-49 0,3 1-13 15,-4 1 1-15,3-2-7 0,-1 2-12 16,1-2-3-16,0-2-13 0,-1 0-73 15,0-2-46-15,-1 0-41 0,2-3-63 16,0 1-59-16,-1-3-150 0,0-2-178 16,0-2-479-16,5-3-395 0</inkml:trace>
  <inkml:trace contextRef="#ctx0" brushRef="#br0" timeOffset="154607.97">11702 17068 2480 0,'0'0'1081'0,"0"0"-740"16,0 0-84-16,0 0-30 0,0 0-59 16,0 0-125-16,0 0-43 0,0 0-68 15,0 0 49-15,85 1 19 0,-49 10 37 16,3 2 3-16,-2 4-15 0,0 1-25 16,-3 2 0-16,-7 4-15 0,-5-1 15 15,-5-1-1-15,-8-1-112 0,-5 0 1 16,-4-1 6-16,-9-2-9 0,-8-2-102 15,-8 1-139-15,-2-3-241 0,3-3-519 16,-8-3-590-16</inkml:trace>
  <inkml:trace contextRef="#ctx0" brushRef="#br0" timeOffset="154745.41">11857 17162 1550 0,'0'0'1044'0,"22"-68"-796"16,-5 36 19-16,8-1-50 0,5-2-77 15,6 4-48-15,4 8-42 0,-1 6-5 16,0 6-45-16,0 4-13 0,-6 6-22 15,2 1-3-15,-4 2-127 0,-6 8-154 16,1-2-134-16,-3 3-263 0,-4-2-610 16</inkml:trace>
  <inkml:trace contextRef="#ctx0" brushRef="#br0" timeOffset="155961.76">15431 12691 240 0,'0'0'186'0,"0"0"-117"15,0 0-21-15,0 0-12 0,0 0-19 16,0 0-17-16,0 0 1 0,0 0 12 16,81 44-13-16,-77-39-45 0,-2-1-30 15,-1-1 26-15,1-2 23 0,-2 0 23 16,0-1 3-16,0 0 81 0,0 0 56 16,0 0 52-16,0 0-87 0,0 0-31 15,-2 0 4-15,1 0-6 0,-1-1-14 0,2 0-16 16,0-1-3-16,0 0 32 0,0-2 20 15,0 2 0-15,0-2-13 0,0 2-13 16,0-2 6-16,0 2-16 16,0-2-10-16,0 1-6 0,0 0-4 0,0 1-15 15,0 1-15-15,0-2 0 0,0 1 17 16,0 0-15-16,0 0 15 0,0 0 10 0,0 2-3 16,0-1-24-16,0 1-2 0,-1 0-1 15,1 0 1-15,-2 0-2 0,2 0-17 16,0 0-4-16,0 0 23 0,-3 0 14 15,2 0-1-15,1 0 10 0,0 0-4 16,0 0-16-16,0 0 17 0,0 0-4 16,0 0 4-16,0 0-7 0,0 0-13 15,0 0-1-15,0 0-22 0,0 0 10 16,0 0 12-16,0 0-1 0,0 0-2 0,0 0 4 16,0 0 20-16,0 0 19 15,0 0 0-15,0 0-10 0,0 0-16 0,0 0-13 16,0 0-3-16,0 0-1 0,0 0 1 15,0 0 1-15,0 0-21 0,0 0-42 16,0 0-32-16,0 0 0 0,0 0-4 0,0 0-29 16,0 0-7-16,0 0-6 0,0 0 72 15,1 0-37-15,2 0-19 0,-3 0-20 16,2 1-6-16,-1-1 13 0,-1 0 49 16,0 2 19-16,2-2 20 0,-1 0 19 15,-1 0-3-15,2 0-22 0,-1 0 5 16,1 0-145-16</inkml:trace>
  <inkml:trace contextRef="#ctx0" brushRef="#br0" timeOffset="156687.44">15557 12658 430 0,'0'0'597'0,"0"0"-200"0,0 0-71 16,0 0-8-16,0 0-7 0,0 0-21 15,0 0-3-15,0 0-60 0,0 0-7 16,0 0 21-16,0 0-11 0,-10-44-25 16,7 42-30-16,1 1-11 0,1 1-12 15,-1 0-7-15,2 0-22 0,-4 0-13 16,4 0-9-16,-3 0-31 0,2 0-24 0,-2 0-29 16,0 0-17-16,-3 4-27 0,-4 4-16 15,-3 3 16-15,-4 3 8 0,-3 2 4 16,1 2 13-16,3-1-13 0,0 1-1 15,5 2-8-15,1 2-3 0,0 4 27 16,1 0 0-16,3 3-12 0,2-1 10 16,2-4-10-16,2-2-10 0,0-4-33 15,5-3-3-15,6-2 15 0,2-2 27 16,5-3 16-16,2-1 24 0,0-3 4 16,2-3 6-16,1-1-7 0,1 0 13 15,-1-1 0-15,3-7 3 0,0-2 12 0,0-2-9 16,-2-2-7-16,-5-2 22 15,0 0 21-15,-7-4 31 0,-3 0 5 0,-6-4-39 16,-3-5-27-16,-9-3-22 16,-9-2-30-16,-5 0-64 0,-4 3 19 0,-1 2 9 0,1 7-4 15,4 4-57-15,4 6-31 16,7 3-46-16,4 6-43 0,5 3-118 0,3 3-274 16,0 7-46-16,3 4 96 0,5 5-152 15,0-3-410-15</inkml:trace>
  <inkml:trace contextRef="#ctx0" brushRef="#br0" timeOffset="156875.46">15946 12868 2396 0,'0'0'756'0,"0"0"-298"0,0 0-102 16,0 0-48-16,0 0-57 0,0 0-66 15,0 0-93-15,0 0-92 0,0 0 0 0,0 0-37 16,0 0-83-16,46-60-112 0,-30 54-66 15,1 2-52-15,6-1-119 0,2 2-124 16,1 0-190-16,-9 2-494 0</inkml:trace>
  <inkml:trace contextRef="#ctx0" brushRef="#br0" timeOffset="157398.18">16360 12432 1941 0,'0'0'667'0,"0"0"-326"16,0 0-17-16,0 0 22 0,0 0-31 0,0 0-42 16,0 0-43-16,0 0-32 15,-23-68-66-15,35 59-92 0,4 1-26 0,3 1-13 16,7 0 0-16,0 2 24 15,1 1 6-15,3 2-20 0,-3 2-11 0,1 0-12 16,1 0-7-16,-6 1-5 0,-4 6-16 16,-5 4-65-16,-6 2-21 0,-4 2 98 15,-1 2 3-15,-3 2-40 0,-4 2 10 16,-7 1 17-16,-5-2 1 0,-2 3-19 16,-4 1-9-16,0-2-38 0,1-2-5 15,1-2 33-15,4-2 3 0,4-4 65 16,7-5 6-16,2-5 1 0,3 1 0 15,0-2 29-15,0-1 81 0,3 0 38 0,2 0 11 16,5 0 5-16,3 0-53 0,7-1-33 16,2 1-11-16,1 0 7 0,2 0-16 15,-2 3-33-15,-1 2-10 0,-4 0-2 16,1 3 2-16,-5 1-12 0,-5-1 0 0,-1-1-2 16,-2 1-1-16,-6 0 15 15,0-1 10-15,-3 3 18 0,-9 0 0 16,-4 2-7-16,-10 3 13 0,-5-2-49 15,-8 1-9-15,-4-2-52 0,0 0-16 0,3-2-48 16,2-3-32-16,5-3 0 0,4-2-41 16,8-2-81-16,2 0-165 0,4 0-113 15,3 0-223-15,6 0-438 0</inkml:trace>
  <inkml:trace contextRef="#ctx0" brushRef="#br0" timeOffset="157803.41">17128 12429 2315 0,'0'0'725'0,"0"0"-288"16,0 0-117-16,0 0 66 0,-31-67-140 15,15 56-70-15,-2 4-62 0,-4-1-40 16,0 5-31-16,-2 2-22 0,-2 1-21 16,0 3-40-16,3 6-12 0,1 1 3 15,5 5 3-15,6-1-16 0,1 3-68 16,2-1 37-16,6-2 19 0,2 0 9 15,0 0-10-15,0 0-13 0,8-1 25 16,2 0 22-16,3-1 0 0,1-2-28 0,3-2-35 16,1-2-9-16,0-2 68 0,0-3 45 15,-2-1 73-15,1 0 9 0,-2-5 44 16,-1-1 37-16,-1-4 35 0,0-1 0 16,-1-2-40-16,0-1-1 0,-1 2-25 15,-3 2-19-15,-2 2 0 0,0 6-3 16,-5 1-10-16,-1 1-21 0,0 0-79 15,0 0-33-15,0 2-49 0,-1 4-37 16,-2 4-26-16,3 5 145 0,0 3 2 16,0 3-2-16,0 0-17 0,3 1-16 15,3-2-16-15,1 1-55 0,2-3-29 0,2-2-24 16,-1 0-60-16,-1-3-105 0,-2-2-135 16,2-1-95-16,-1-2-254 0,-3-3-687 15</inkml:trace>
  <inkml:trace contextRef="#ctx0" brushRef="#br0" timeOffset="158063.47">17441 12419 2088 0,'0'0'702'16,"0"0"-206"-16,0 0-20 0,0 0-70 16,0 0-68-16,0 0-100 0,0 0-125 15,0 0-110-15,0 0-3 0,0 0 0 0,0 0 6 16,95 12 31-16,-64 3-12 15,1 1-10-15,-2 4-14 0,-2 0 1 0,-2 0-2 16,-5 1 2-16,-5-3-2 0,-5 0-14 16,-5-3-20-16,-6-3-15 0,0 0-46 15,-9-1-22-15,-8-1-31 0,-6-2-48 16,-7 0-86-16,-2 0-263 0,-1-2-511 16,6-2-404-16</inkml:trace>
  <inkml:trace contextRef="#ctx0" brushRef="#br0" timeOffset="158196.5">17486 12497 1899 0,'0'0'648'0,"0"0"-140"16,0 0-74-16,42-84-118 0,-22 64-109 16,3 2-87-16,5 2-67 0,6 3-34 15,2 2-19-15,3 3-18 0,-1 0-13 16,-3 4 19-16,-2 3-1 0,-6 1-46 16,-1 0-86-16,-3 1-63 0,-3 5-45 0,-4 0-76 15,-2 2-133-15,-4-1-208 0,-5-1-431 16</inkml:trace>
  <inkml:trace contextRef="#ctx0" brushRef="#br0" timeOffset="162245.94">9190 15276 680 0,'0'0'981'16,"0"0"-546"-16,0 0-166 0,0 0 12 15,0 0-94-15,0 0-75 0,0 0 29 16,0 0-71-16,0 0 4 0,0 0-1 16,0 0-22-16,73-68 32 0,-28 56-13 15,13-2 3-15,11-2-4 0,13 0-27 16,13-4-8-16,11 1-2 0,13-2-31 15,16 0 2-15,11-3 25 0,11 1-6 16,7-1-22-16,5-1-3 0,1 2 0 16,-6 3 1-16,-5 0 2 0,-12 5 1 15,-16 2 0-15,-14 4-1 0,-17 1-55 0,-17 2 29 16,-17 1-2-16,-13 2 12 0,-14 0-12 16,-11 1 24-16,-11 0-7 0,-10 2 11 15,-4-1 22-15,-3 1 25 0,0-1-47 16,0 1-24-16,-6-2-26 0,-3 0-106 15,-5-2-25-15,0 2-24 0,-6-2-22 16,-2 1-73-16,-3 1-160 0,-2-1-59 0,-5 3-93 16,9-1-207-16</inkml:trace>
  <inkml:trace contextRef="#ctx0" brushRef="#br0" timeOffset="164123.43">13974 14504 1229 0,'0'0'1126'16,"0"0"-642"-16,0 0-55 0,0 0-44 15,0 0-49-15,0 0-60 0,0 0-34 16,0 0-54-16,0 0-37 0,0 0-1 16,-76-56-16-16,76 56-18 0,0 0-43 15,0 0-45-15,0 0-26 0,0 0-2 16,0 2-25-16,0-1-42 0,0 1-39 15,3 3-32-15,0 5-21 0,4 5 159 16,0 4 0-16,3 6 25 0,2 2-13 16,-1 1-9-16,1 2 14 0,2-2-17 15,-1 1-1-15,0 2 0 0,-3-1 2 16,1-1 32-16,-3 1-33 0,-2 0 18 16,-3-2-2-16,1-1-16 0,-3-4-28 15,1-4-12-15,-1-1-27 0,-1-6-35 0,0-3-21 16,0-2-31-16,0-3-48 0,0-4-39 15,0 0-11-15,0 0-1 0,0 0 15 16,0-5-34-16,0-4-208 0,0 0-213 0,0 0-363 16,0-10 280-16</inkml:trace>
  <inkml:trace contextRef="#ctx0" brushRef="#br0" timeOffset="164358.25">14018 14574 434 0,'0'0'1678'0,"0"0"-1099"0,0 0-152 15,0 0 10-15,0 0-43 0,0 0-68 16,0 0-97-16,0 0-81 0,0 0-59 16,0 0-36-16,-12-59-53 0,15 59-28 15,1 3-95-15,4 1-37 0,6 3 107 16,2 2 40-16,4 1 11 0,1 3-16 0,0 0-1 16,0 0 18-16,-2 0 1 0,-2 0 0 15,2-3-64-15,-3 0-26 0,0 0-51 16,0-3-19-16,2 0-42 0,2-3-58 15,1-2-103-15,3-1-136 0,4-1-242 16,-7 0-627-16</inkml:trace>
  <inkml:trace contextRef="#ctx0" brushRef="#br0" timeOffset="164570.47">14594 14471 1563 0,'0'0'792'0,"0"0"-279"15,0 0-90-15,0 0-39 0,0 0-44 16,0 0-83-16,-75-54-149 0,55 54-46 15,-3 0-21-15,-1 0 5 0,-2 6-18 0,2 4-28 16,0 1-15-16,-2 4-16 0,3 1 19 16,3 2 0-16,-2 1 9 0,4 1-22 15,4-2-68-15,2-2-60 0,4 1-10 16,4 0-16-16,1-3-48 0,3 2-58 16,0-3-57-16,0-1-125 0,0 0-204 0,1-3-437 15,1 1 337-15</inkml:trace>
  <inkml:trace contextRef="#ctx0" brushRef="#br0" timeOffset="164819.34">14474 14488 1653 0,'0'0'701'0,"0"0"-272"16,0 0-47-16,0 0 0 0,0 0-35 0,0 0-33 15,0 0-96-15,0 0-98 0,0 0-46 16,0 0-40-16,28-32-34 0,-28 34-3 15,0 2-40-15,0 2-59 0,0 2 22 16,0 4 80-16,0 4 28 0,3 2-4 16,1 2-5-16,1 2-7 0,0-2-10 15,1 3 23-15,0-3-25 0,-1-1-18 16,1 1-47-16,2-2-53 0,-3 0-50 16,2-3-68-16,-1 1-130 0,0-1-121 0,5-2-141 15,-2-3-163-15,-2-4-308 0</inkml:trace>
  <inkml:trace contextRef="#ctx0" brushRef="#br0" timeOffset="165156.6">14731 14712 969 0,'0'0'804'0,"0"0"-213"0,0 0-156 15,0 0 11-15,0 0-39 0,0 0-49 16,0 0-57-16,0 0-50 0,0 0-63 16,0 0-41-16,0 0-46 0,13-58-60 15,-15 58-41-15,2 0-22 0,0 0-5 16,0 1-7-16,0 2-15 0,0 0-21 15,0 0-29-15,0 2 28 0,0 2 71 16,0 3 15-16,3 1-15 0,2-1-49 16,1 0-28-16,2 0 12 0,2 1 25 0,0-2 12 15,2 0 26-15,4 0 2 0,-2-3 1 16,0-2 0-16,1-2 23 0,1 0 7 16,-3-2 16-16,0 0 5 15,-2-4 41-15,0-5 8 0,-2 0 16 0,0-3-19 16,0-1-13-16,-1-2-27 0,1-2-24 15,0-1-34-15,0-1-2 0,3-1-23 16,1-1-5-16,3 1-22 0,0 2-70 16,3 4-62-16,-2 4-48 0,2 2-72 0,-2 4-60 15,-3 3-66-15,1 1-85 16,-4 0-166-16,-3 4-385 0</inkml:trace>
  <inkml:trace contextRef="#ctx0" brushRef="#br0" timeOffset="165568.44">15129 14578 1600 0,'0'0'1284'0,"0"0"-807"0,0 0-87 15,0 0-120-15,0 0-57 0,0 0-54 16,0 0-73-16,0 0-59 0,0 0-27 16,0 0-34-16,0 0 3 0,76-42 19 15,-60 46-1-15,0 1-15 0,-2 2-6 0,-1 1 6 16,-3 0 1-16,-1 1 11 0,-3 1 4 15,-1-1-10-15,-2 3-16 0,-3-2-33 16,0-1-21-16,0 1-40 0,0-2 13 16,0-2 40-16,0 1 0 0,0-4 19 15,0-1 60-15,0-2 3 0,0 0 117 16,0 0 41-16,3-5 27 0,0-2 32 16,0-4-161-16,3-2 27 0,-2-4 23 15,1 1 5-15,0-4 43 0,1 4 14 16,-2 1-30-16,-1 4-10 0,-1 2-6 0,1 2-7 15,-2 3-36-15,1 2-33 16,0-1-16-16,-2 3-33 0,2 0-11 0,0 0-38 16,1 0-48-16,0 7-39 0,5 3 17 15,2 4 98-15,2 3 18 0,2 2-49 16,0 2-58-16,-2-1-6 0,-2 1-7 16,1-2-68-16,1 1-103 0,-2-1-150 0,0-1-142 15,-3 0-224-15,-3-5-702 0</inkml:trace>
  <inkml:trace contextRef="#ctx0" brushRef="#br0" timeOffset="167908.26">27021 13695 787 0,'0'0'1661'0,"0"0"-1117"16,0 0-176-16,0 0 12 0,0 0-18 15,0 0-69-15,0 0-71 0,0 0-74 16,0 0-71-16,-25-38-55 0,25 38-22 16,0 1-46-16,0 3-49 0,0 2-19 15,3 7 3-15,3 5 111 0,0 5 25 16,1 7-7-16,2 1-15 0,0 2-1 15,-1 2 17-15,1-3-16 0,1-1 28 16,-3-1-31-16,0-5-3 0,-1-3-93 16,0-2-28-16,0-5-34 0,-4-1-53 0,1-4-78 15,2-2-76-15,-4-4-83 0,1-1-135 16,-2-3-223-16,0 0-201 0</inkml:trace>
  <inkml:trace contextRef="#ctx0" brushRef="#br0" timeOffset="168114.39">27036 13703 2092 0,'0'0'649'0,"0"0"-247"16,0 0 40-16,0 0-57 0,0 0-81 15,0 0-72-15,0 0-74 0,0 0-112 16,0 0-46-16,0 0-53 0,0 0-48 16,28-39 33-16,-12 47 52 0,9 1 16 15,1 3 1-15,2-1-1 0,1 3-11 16,0 1-45-16,-2-1-74 0,-2 0-29 0,1-2-21 15,-1 0-46-15,-3-3-82 0,1-1-146 16,-4-2-168-16,-4-2-413 0</inkml:trace>
  <inkml:trace contextRef="#ctx0" brushRef="#br0" timeOffset="168303.52">27593 13677 111 0,'0'0'2259'0,"0"0"-1640"0,0 0-229 16,0 0-64-16,0 0-77 0,0 0-107 15,-96-26-70-15,68 26-60 0,-3 1-12 16,-1 6-22-16,2 1 1 0,2 1 8 16,7-2-18-16,3 4-111 0,6-1-88 15,3 2-39-15,1-2 8 0,6 1-21 16,2 1-40-16,0 0-96 0,2-1-78 16,7-1 134-16,-1-5-185 0,7 1-217 0</inkml:trace>
  <inkml:trace contextRef="#ctx0" brushRef="#br0" timeOffset="168513.27">27483 13771 922 0,'0'0'657'0,"0"0"-17"0,0 0-94 0,0 0-65 0,0 0-65 16,0 0-32-16,45-70-44 0,-42 64-31 15,-3 1-45-15,2 2-53 0,-1 3-41 16,-1 0-60-16,0 0-110 0,0 0-9 16,0 3-79-16,0 2-62 0,0 4-48 15,0 4 103-15,3 5 95 0,2 2 22 16,0 4-10-16,2-2-12 0,2 0-12 15,1-2-53-15,0-2-33 0,0-1-50 16,1-2-90-16,-2 0-79 0,2-1-81 16,-3-2-78-16,2 1-125 0,-3-5-420 15,1 2-416-15</inkml:trace>
  <inkml:trace contextRef="#ctx0" brushRef="#br0" timeOffset="168894.4">27831 13868 1949 0,'0'0'1029'0,"0"0"-528"0,0 0-52 16,0 0-33-16,0 0-91 0,-22-66-64 16,20 60-69-16,2 1-61 0,-3 2-39 15,3 3-29-15,0 0-29 0,-2 0-34 16,2 0-49-16,0 0-33 0,0 1-37 16,0 1-24-16,0 7-7 0,5 0 126 15,2 3 24-15,2 3 3 0,3 0-3 16,4-2 0-16,2 2-1 0,-1-3 0 15,3-1 1-15,2-2 3 0,-3-2 21 0,2-2-12 16,1-2 13-16,0-2-1 0,0-1-2 16,-2 0-4-16,2 0 7 0,-5-5-1 15,-1-2 16-15,-3 0 9 0,0-4 8 16,-1 0-11-16,-4-2-3 0,2-3-13 16,-2 2-6-16,-6 1 1 0,1 2 17 15,-3 0-8-15,0 1-31 0,0 1-3 16,-4 0-12-16,0 0-16 0,1 2 1 15,1 0-3-15,0 2-50 0,2 0-57 0,0 2-28 16,0 0-28-16,0 2-47 0,4-2-123 16,4 2-182-16,3-1-153 0,4 1-297 15,-1-1-172-15,6 2 401 0</inkml:trace>
  <inkml:trace contextRef="#ctx0" brushRef="#br0" timeOffset="174372.64">15730 14483 195 0,'0'0'489'0,"0"0"-173"0,0 0-166 16,0 0-118-16,0 0-31 0,0 0 22 15,0 0 0-15,0 0 9 0,0 0 11 16,0 0 12-16,-45 0 20 0,44 0 23 16,1 0 9-16,0 0-3 0,0 0 16 15,-2-1 20-15,2 1 3 0,0-2-11 16,-3-1 1-16,3 2 6 0,-1 0-20 0,-1-1-9 16,2 0-7-16,-1 1-4 0,-1 0 7 15,2 0-7-15,0 1-3 0,0 0 12 16,0-2-6-16,0 2-23 15,0-1-6-15,0 1-10 0,0 0-22 0,0 0-41 16,0 0-38-16,0 4-73 0,0 1-54 16,0 5 25-16,3 6 140 0,3 4 29 15,0 5 21-15,2 2-21 0,1 0-4 16,0 0-9-16,-2 0 3 0,3-4-15 16,-1 1 15-16,-2-4-17 0,0-2 1 15,0-4-1-15,-1-1 20 0,-1-4 1 0,-1-1-23 16,-3-2-7-16,1-2-72 0,-1-2-7 15,-1-1-67-15,0 1-10 0,0-2-11 16,0 0-41-16,0 0-66 0,0 0-134 16,3 0-174-16,1-2-460 0</inkml:trace>
  <inkml:trace contextRef="#ctx0" brushRef="#br0" timeOffset="176926.2">28251 13679 153 0,'0'0'163'0,"0"0"-26"15,0 0 39-15,0 0 17 0,0 0-17 16,0 0-36-16,0 0-3 0,0 0-7 15,0 0 6-15,0 0 50 0,15-10 48 16,-15 10-14-16,0 0-55 0,0 0-55 16,0 0-32-16,0 0-20 0,0 0-6 15,0 0 2-15,0 0 4 0,2 0 10 16,-2 0 12-16,0 0 10 0,0 0 0 0,1 0-1 16,-1 0-2-16,0 0-4 0,2 0-13 15,-2 0-23-15,0 0-15 0,0 0-29 16,0 0-3-16,0 0-16 0,0 0-9 15,0 0-10-15,0 0 0 0,0 0-3 16,0 0 0-16,0 0-10 0,0 0-13 16,0 0-9-16,0 3 15 0,3 0 52 15,-1-1-16-15,0 2 18 0,1 0 0 16,-2 0 1-16,2-2 2 0,-3 1-2 0,0-2 1 16,3-1-3-16,-3 0-22 0,0 0-43 15,0 0 3-15,0 0 22 0,0 0 39 16,0 0 2-16,0 0-3 0,0 2-18 15,0-1 6-15,0-1 14 0,0 0 2 0,0 0 19 16,0 0 13-16,0 0 20 16,0 0 12-16,0 0 3 0,0 0 10 0,0 0-16 15,0 0-26-15,0 0-3 0,0 1 0 16,0-1-10-16,0 1-3 0,0-1-6 16,0 1 0-16,0 2-11 0,0 0 17 15,0 1 13-15,1 1 0 0,2 1-4 16,-1 2-9-16,3 2-6 0,-2 2 0 15,5 0-11-15,-1 0 14 0,3 2 3 16,1-2-3-16,2 0-1 0,3-1-13 16,1-2 14-16,-1 0 3 0,-1-2-3 15,-1-3 0-15,0-1 0 0,0-3-15 16,-4 0-1-16,2 0 0 0,-1-2-2 0,0-3-14 16,4-2 15-16,-4 0 1 0,2-3 0 15,-1-1 0-15,3-3-2 0,-1-3 2 16,1 0 19-16,-2-1-3 15,-1 0 3-15,-2 4 44 0,-4 1 56 0,-1 4 67 16,-3 1-14-16,-1 2-32 0,-1 2-19 16,2 2-16-16,-2 0-19 0,0 1-24 0,0 1-26 15,0 0-33-15,0 0-3 0,0 0-18 16,0 0-7-16,0 0-15 0,0 4-30 16,0 3-60-16,0 4-17 0,1 6 147 15,-1 2 16-15,3 2-4 0,-1 1 7 16,-1-1-16-16,-1 0 16 0,0-2-1 15,0-1-5-15,-3-1 8 0,-3-3 1 16,-2 0 9-16,-4-1 12 0,-1-2-18 0,-1-3-25 16,-3-1-25-16,-2-1-28 15,1-2-52-15,-2-2-31 0,3-2-33 0,-2 0-45 16,6-1-111-16,0-5-217 0,6-1-532 16,4-5-724-16</inkml:trace>
  <inkml:trace contextRef="#ctx0" brushRef="#br0" timeOffset="177179.22">29031 13587 2455 0,'0'0'813'0,"0"0"-400"16,0 0-70-16,0 0-27 0,0 0-96 15,0 0-94-15,0 0-107 0,0 0-19 16,0 0-71-16,0 0-47 0,0 0 118 0,24 46 31 15,-17-22-6-15,-1 1-22 0,2 2 34 16,-2-1-6-16,2-2-3 0,-2-3-16 16,-1-1-12-16,1-5 0 0,-4 0-65 15,3-1-55-15,-2-2-60 0,1-3-50 16,-3 0-79-16,1-3-128 0,-2 1-192 16,0-2-509-16,0 0-349 0</inkml:trace>
  <inkml:trace contextRef="#ctx0" brushRef="#br0" timeOffset="178424.36">17381 15421 183 0,'0'0'1304'0,"0"0"-816"15,0 0-145-15,0 0-45 0,0 0-21 16,0 0-56-16,-16-76 6 0,8 67 11 16,-1 0-30-16,-2 1-32 0,0 1-15 15,0-1-18-15,2 2-22 0,1 1-24 16,-1 0-26-16,3 4-7 0,3 1-8 15,1 0-56-15,0 1-46 0,1 8-87 16,-1 2 43-16,-1 7 65 0,2 5 10 16,-1 4 15-16,2 4 15 0,0 0 16 15,0 0-30-15,0 0-1 0,2-3-1 0,2 1 1 16,1-3 16-16,-1-1-2 0,0-4-13 16,-1-3 11-16,0-4-12 0,1-3-1 15,-2-4-2-15,-2-2-35 0,1-4 4 0,-1-1 34 16,0 0 48-16,0 0 54 15,-1 0 21-15,-5-2 3 0,0-6-76 0,-5-1-50 16,-1-2-47-16,-4-1 29 0,-2-1 0 16,-1 0 5-16,-4 1 1 0,-5 2-16 15,-2 1-12-15,-6 4 3 0,-4 2-6 16,-5 3 12-16,0 0-6 0,-1 5 16 16,9 3 17-16,5 2 1 0,8 0-25 15,9-1-3-15,5 2-34 0,4 1 0 16,6 0 12-16,0 1 22 0,3 3 19 15,7-2 11-15,3 0-3 0,7-1-11 16,5-1-1-16,5-5 16 0,6-1 2 0,7-6-2 16,6 0 0-16,4-10-68 15,0-1-56-15,0-5-48 0,-4 0-8 0,-3-1-144 16,-4-1-3-16,-3-1 86 0,-3-4-202 16,-2 1-212-16,-8 2-455 0</inkml:trace>
  <inkml:trace contextRef="#ctx0" brushRef="#br0" timeOffset="178655.41">17714 15231 1884 0,'0'0'1157'0,"0"0"-758"0,0 0 0 15,0 0-19-15,0 0-24 0,0 0-39 16,0 0-48-16,0 0-87 0,0 0-84 16,0 0-98-16,0 0-6 0,-62-47-55 15,62 53-46-15,0 2-48 0,0 7 97 16,0 5 58-16,0 5 15 0,0 2-15 15,2 1 0-15,2 2 1 0,3-3-1 16,-1 0-24-16,0-2-95 0,0 0-19 0,-1 1 12 16,-2-1-41-16,1 0-109 15,-4 0-111-15,0 0-107 0,0-2-79 0,-7 0-187 16,3-6-292-16</inkml:trace>
  <inkml:trace contextRef="#ctx0" brushRef="#br0" timeOffset="178895.43">16880 16088 2342 0,'0'0'763'0,"0"0"-355"0,0 0-73 0,0 0-45 16,0 0-63-16,0 0-45 16,0 0-64-16,0 0-26 0,0 0-92 15,0 0-28-15,83-36-27 0,-15 18 15 0,18-1 38 16,11-2 0-16,10 2 1 0,2 2-2 15,-5 3-1-15,-5 2 4 0,-10 5 0 16,-12 1-27-16,-12 2-153 0,-15 3-84 16,-14 1-110-16,-13 0-115 0,-14 0-149 15,-7 8-352-15,-2-3-13 0</inkml:trace>
  <inkml:trace contextRef="#ctx0" brushRef="#br0" timeOffset="179327.28">17162 16308 1121 0,'0'0'1857'0,"0"0"-1292"16,0 0-155-16,0 0-109 0,0 0-137 16,0 0-164-16,0 0 28 0,0 0 19 15,0 0 61-15,45 81-34 0,-32-55-13 16,0 0 7-16,-2 1-22 0,-2-1-15 0,1-1-10 15,-3-1 10-15,-1-1-29 0,1-2 19 16,-2-3-21-16,-2 0-33 0,1-4-63 16,-4-2-5-16,0-3-34 0,0-2-26 15,0-3-19-15,0-3 5 0,0-1 42 16,0 0 133-16,-3-7 139 0,2-4-82 16,-1-4-1-16,1-1-16 0,1-1 38 15,0 1 6-15,0 2 15 0,4 3-3 16,7 0-29-16,4 2-8 0,5-2-13 15,7 1-9-15,8 0-3 0,8-1 12 16,8 1-13-16,3 3 4 0,4 2-22 0,-4 5 7 16,-6 0-7-16,-6 5-15 0,-13 6-19 15,-9 2-15-15,-10 1 7 0,-10 2-7 16,-2 2 34-16,-16 5 12 0,-11-1-12 16,-11 6-34-16,-11-3-39 0,-9 1-72 15,-4-1-96-15,1-6-73 0,8-5-150 16,15-8-189-16,15-2-566 0,11-9-526 0</inkml:trace>
  <inkml:trace contextRef="#ctx0" brushRef="#br0" timeOffset="179614.46">18511 15956 2413 0,'0'0'804'16,"0"0"-378"-16,0 0-54 0,0 0-35 0,0 0-145 16,0 0-110-16,0 0-82 15,35-68-53-15,-3 59-30 0,8 0 11 0,2 3 51 16,1 2-82-16,-2 4-90 0,-7 0-90 15,-9 5-192-15,-8 7-173 0,-12 1-384 16,-3-2 9-16</inkml:trace>
  <inkml:trace contextRef="#ctx0" brushRef="#br0" timeOffset="179724.06">18582 16122 215 0,'0'0'993'0,"0"0"-817"0,0 0-75 0,0 0 45 15,0 0 186-15,0 0-66 0,112-22-127 16,-62 8-103-16,7-3-36 0,6-1-171 15,-1 2-127-15,-4 2-232 0,-12 5-615 16</inkml:trace>
  <inkml:trace contextRef="#ctx0" brushRef="#br0" timeOffset="180304.37">20171 15233 833 0,'0'0'1362'16,"0"0"-812"-16,0 0-140 0,0 0-50 15,0 0-37-15,0 0 4 0,0 0-7 16,0 0-65-16,0 0-73 0,0 0-66 15,34-51-67-15,-46 51-46 0,-4 0-3 0,2 0-19 16,-4 1-5-16,5 4-16 0,1 2-9 16,3-1 0-16,3 2 3 0,2-1 3 15,2 3 0-15,2 1 16 0,0 2-4 16,10 2 16-16,1 3 15 0,6 3 2 16,2 1-2-16,2 0 3 0,1-2 12 15,1-2 13-15,-3-1 6 0,-1-2-7 16,-2-3-8-16,0 0-4 0,-6-2 3 15,-2 0-5-15,-4 1-12 0,-4-2 2 0,-1 1 9 16,-1 0 9-16,-11 0 10 0,-1 2 15 16,-7-2-15-16,-2 1-31 0,-2-4-61 15,-2-1-21-15,3-2-32 0,1-4-46 16,1 0-44-16,2 0-104 0,5-5-146 16,-1-2-177-16,5 2-527 0,0-10-575 0</inkml:trace>
  <inkml:trace contextRef="#ctx0" brushRef="#br0" timeOffset="180474.41">20047 15258 2248 0,'0'0'642'0,"0"0"-264"0,0 0-31 15,0 0-92-15,0 0-123 0,59-74-65 16,-27 58-30-16,9-1-18 0,5 2 10 16,1 0-29-16,2 3-22 0,-2 5 1 15,-5 2-40-15,-2 3-71 0,-7 2-94 0,-2 2-31 16,0 4-81-16,-3 0-112 0,-2 3-158 15,-1-2-196-15,-8-2-344 0</inkml:trace>
  <inkml:trace contextRef="#ctx0" brushRef="#br0" timeOffset="180796.4">20751 15178 218 0,'0'0'617'0,"0"0"-155"0,0 0 69 16,0 0 59-16,0 0-52 0,0 0-69 0,0 0-76 16,0 0-100-16,0 0-79 0,0 0-62 15,0 0-102-15,-26 18-50 0,20-12-2 16,1 2-35-16,3 1 18 0,-1 1 4 15,3-1-1-15,0 2 4 0,5-1 12 16,4-1 2-16,-1-1 23 0,4-1-4 16,1 1 4-16,5-2 3 0,2-2 9 0,3 2 0 15,3-4 6-15,1-2 0 0,3 0 0 16,2 0 0-16,-2-4 3 0,2-3 7 16,-2-1 5-16,-1-2 6 0,0-3 9 15,-6 0 31-15,0-1 9 0,-3-3 14 16,-7 2-30-16,0-2-18 0,-5 1 12 15,-8 0 6-15,0 0-3 0,-10 0-46 16,-6 0-48-16,-7 0-32 0,-6 1-29 16,-7 1-11-16,-6 5-52 0,-6 4-22 15,-1 5-30-15,-3 1-83 0,2 8-127 16,2 5-117-16,3 4-108 0,3 3-130 16,11-3-521-16,-9 10-282 0</inkml:trace>
  <inkml:trace contextRef="#ctx0" brushRef="#br0" timeOffset="181095.39">19854 15842 1774 0,'0'0'994'0,"0"0"-618"15,0 0-3-15,0 0-20 0,0 0-42 16,0 0-152-16,0 0-29 0,91-12 0 15,-26 1-28-15,23-4-10 0,24-2 3 16,18-2 6-16,14 1-31 0,7-2-18 16,1 2 0-16,0 0-19 0,-5 3-8 15,-4-2-14-15,-3 3-11 0,-10 1-79 0,-9 1 24 16,-13 2-19-16,-19 1-39 0,-17 3 3 16,-23 1-31-16,-17 0-88 0,-18 4-57 15,-9 0-51-15,-5 1-17 0,-6 0-22 0,-7 1-36 16,-4 3-11-16,2 0-272 15,-24 5-754-15</inkml:trace>
  <inkml:trace contextRef="#ctx0" brushRef="#br0" timeOffset="181616.98">19813 16160 1922 0,'0'0'757'0,"0"0"-336"0,0 0-105 15,0 0-15-15,46-85-74 0,-24 67-60 16,3 5-55-16,6 3-53 0,3 2-12 15,5 4 11-15,-2 3-5 0,0 1-19 16,-3 0-21-16,-5 4-13 0,-5 2-13 16,-7 3-12-16,-5 2-21 0,-6 0-13 15,-5 3-3-15,-1 1-10 0,-2 0 13 16,-9 2-13-16,-4 0 2 0,-1-2 17 16,-2 0-51-16,1-1-37 0,1 1-37 15,5-5-22-15,1-1 34 0,4-2 61 16,3-5 37-16,3-1 7 0,0 1 61 15,0-2 68-15,2 0 124 0,5 0 37 16,3 1-156-16,4 0 73 0,6 3 56 0,8 0-11 16,3 1-37-16,0 3-17 0,0 0-40 15,-5-1-42-15,-5 4-21 0,-4-3-15 16,-7 3-7-16,-6-1 7 0,-4 0 21 0,0 3 6 16,-11-1 16-16,-11 1 11 0,-4 1 10 15,-10-3-28-15,-3 1-55 0,-5-3-45 16,0-4-69-16,2-1-34 0,1-4 0 15,5 0-23-15,4-3-41 0,5-3-100 16,6-3-205-16,6 0-202 0,4 1-485 16,10-6-126-16</inkml:trace>
  <inkml:trace contextRef="#ctx0" brushRef="#br0" timeOffset="181916.64">20498 16109 2291 0,'0'0'694'0,"0"0"-190"0,0 0-71 0,0 0-79 15,0 0-106-15,0 0-94 16,0 0-65-16,0 0-40 0,0 0-49 0,0 0-58 16,0 0-71-16,-5 19 30 0,5-7 97 15,0 0 2-15,0 2 0 0,8 1-3 16,2-4 0-16,2-1 3 0,2-2 0 16,2-1 0-16,2-5 0 0,-4-2 21 15,2 0 22-15,-5-1 4 0,-1-4 24 16,-2-4 15-16,-5-3-3 0,-2-3 24 15,-1-4-31-15,-7-2-21 0,-6-1-21 16,-3 2-4-16,-3 5-6 0,-4 3-24 0,3 2-21 16,-3 5-40-16,1 3-18 0,3 2-120 15,2 1-87-15,4 6-90 0,7 4-143 16,6 0-166-16,6 1-352 0,6-3-148 16,20-1 434-16</inkml:trace>
  <inkml:trace contextRef="#ctx0" brushRef="#br0" timeOffset="182171.57">21001 16081 1687 0,'0'0'784'0,"0"0"-310"16,0 0-122-16,0 0-139 0,0 0-115 15,0 0-95-15,0 0 10 0,0 0-13 16,0 0 25-16,0 0 4 0,0 0 3 0,57 66 18 16,-33-55 19-16,1-4 26 15,2-2 14-15,2-2-107 0,-2-3 206 0,1-1-38 16,-3-6 13-16,-2 0-14 0,-5-4-3 15,-4 1 29-15,-4-2 43 0,-7-2 14 16,-3-3-4-16,-3-2-91 0,-11-3-79 16,-2-1-78-16,-5 2-390 0,-4 2 390 15,-1 4 203-15,-3 3-203 0,-3 5-136 16,-6 6-118-16,-1 1-105 0,-5 11-298 16,1 3-375-16,9-3-257 0,-13 9-835 0</inkml:trace>
  <inkml:trace contextRef="#ctx0" brushRef="#br0" timeOffset="183495.89">22338 15607 1307 0,'0'0'1565'0,"0"0"-1008"16,0 0-200-16,0 0-79 0,0 0-200 16,0 0-16-16,0 0-62 0,0 0-3 15,0 0-41-15,95-50 13 0,-51 39 30 16,5 1-2-16,2 2-9 0,-3 4-1 15,-8 4-95-15,-9 0-171 0,-11 8-227 16,-12 7-159-16,-8 4-155 0,-3-3-266 16</inkml:trace>
  <inkml:trace contextRef="#ctx0" brushRef="#br0" timeOffset="183619.31">22470 15774 264 0,'0'0'1236'16,"0"0"-985"-16,0 0 349 0,0 0-120 15,0 0-66-15,0 0-217 0,0 0-190 16,0 0-7-16,0 0-86 0,125-40 51 0,-58 21 35 15,14-2-58-15,13-2-37 0,6 0-114 16,4 0-125-16,1 0-219 0,-26 8-237 16</inkml:trace>
  <inkml:trace contextRef="#ctx0" brushRef="#br0" timeOffset="183985.65">24021 15152 1937 0,'0'0'1152'0,"0"0"-718"16,0 0-112-16,0 0 8 0,0 0-50 16,0 0-114-16,0 0-125 0,-94-15-41 15,72 21-25-15,2 2 13 0,0 1-10 16,3 0 21-16,5 0-1 0,6-1-48 15,5 1-21-15,1 1 0 0,6 3 28 0,7 1 15 16,8 1 15-16,8 3 13 0,7-1 0 16,7-2 0-16,1-3 16 0,4-4 12 15,-3-4-3-15,-4-4 21 0,-4 0 7 16,-8-6-4-16,-4-5 1 0,-7 1 64 0,-6-3 55 16,-6-1 36-16,-5-3-4 0,-1-2-59 15,-9-3-38-15,-5-3-62 0,-6 1-42 16,-3 1-45-16,-1 2-7 0,3 5-45 15,2 3-92-15,5 5-67 0,3 5-104 16,5 3-254-16,4 1-529 0,2 5-195 16</inkml:trace>
  <inkml:trace contextRef="#ctx0" brushRef="#br0" timeOffset="184167.54">24627 15305 2058 0,'0'0'1118'0,"0"0"-503"15,0 0-23-15,0 0-148 0,0 0-174 16,0 0-124-16,0 0-67 0,0 0-51 16,0 0-26-16,0 0-2 0,0 0-23 0,15-25-89 15,-15 24-81-15,0-1-76 0,4 1-117 16,2 1-168-16,5-1-116 0,5 1-48 16,-1-2-430-16</inkml:trace>
  <inkml:trace contextRef="#ctx0" brushRef="#br0" timeOffset="184437.7">25073 14793 1030 0,'0'0'1711'0,"0"0"-1166"0,0 0-135 15,0 0-13-15,0 0-52 0,0 0-82 0,0 0-88 16,0 0-96-16,0 0-79 0,0 0-36 15,-22-21-62-15,22 33-28 0,0 9 126 0,0 4 68 16,7 5-22-16,0 2 15 0,4 1-48 16,1-3 2-16,5 2 10 0,-2 1-4 15,3-2-21-15,0 1-43 0,0-3 28 16,-1 0-13-16,-2-4-98 0,0 0-56 16,-2-5-47-16,1 1-77 0,-2-3-151 15,2-4-169-15,-5-3-396 0,6-5-361 0</inkml:trace>
  <inkml:trace contextRef="#ctx0" brushRef="#br0" timeOffset="184801.89">25631 14739 2350 0,'0'0'772'0,"0"0"-228"0,0 0-78 15,0 0-59-15,0 0-114 0,0 0-82 0,0 0-71 16,0 0-68-16,0 0-72 15,-93-59-36-15,74 64-44 0,-4 7-17 0,3 5 30 16,1 4 21-16,2 5 15 0,6 2-9 16,2 3 37-16,8 3 1 0,1 2 0 15,5-1-109-15,11 1 111 0,4 0 74 16,4-3-56-16,6 0-18 0,3-2-3 16,1-4-22-16,-1-5-6 0,-4-5 29 15,-4-7 2-15,-6-3 22 0,-8-6 11 16,-5-1 38-16,-5 0 57 0,-1-4 25 15,-3-4-52-15,-6-2-68 0,-3-2-30 0,-5 0-3 16,-4 0-19-16,0 0-18 0,-4 4-2 16,2-1-16-16,4 6-34 0,2 0-45 15,9 2-38-15,0 1-80 0,8 0-149 16,0 0-202-16,3 0-71 0,10 3-4 16,7-2 109-16,-2 0-654 0</inkml:trace>
  <inkml:trace contextRef="#ctx0" brushRef="#br0" timeOffset="185115.3">26175 14854 274 0,'0'0'2348'0,"0"0"-1553"15,0 0-233-15,0 0-81 0,0 0-136 16,0 0-76-16,0 0-19 0,0 0-98 16,0 0-88-16,0 0-64 0,0 0-3 15,9-57-70-15,-12 62-64 0,0 8-31 0,0 6 168 16,2 7 0-16,1 5-112 0,0 4 112 15,8 2 67-15,5 2-67 0,3-2-16 16,4 0-42-16,2-1 30 0,3-4-18 16,1-2 13-16,-1-7 20 0,-2-5 10 15,-2-5 3-15,-4-7 16 0,-4-3 27 16,-2-3 27-16,-3 0 25 0,-1-4 48 16,-3-1 15-16,-1-4-19 0,-1-1-24 15,-2-2-36-15,0-2-73 0,-3-1-6 16,-5-1-45-16,0 3-34 0,-4 3-51 0,1 4-62 15,-2 3-70-15,-6 3-148 0,-2 1-189 16,-3 7-348-16,6-1-156 0,-16 5-527 0</inkml:trace>
  <inkml:trace contextRef="#ctx0" brushRef="#br0" timeOffset="185898.21">22773 16903 1979 0,'0'0'696'16,"0"0"-323"-16,0 0-121 0,0 0 9 16,0 0 7-16,0 0-22 0,-21-74-53 15,20 64-53-15,1 1-44 0,0-2-19 16,0 0 10-16,0-2-7 0,4 0 6 16,2 0-75-16,4-2-11 0,3 1-3 15,0 2-13-15,-2 2-2 0,0 3 18 16,-1 4 0-16,0 3-15 0,3 0-38 15,5 0 7-15,6 0 25 0,5 2 20 0,2 2 1 16,0 1-22-16,-3 1 19 16,-3 1 0-16,-4 1-12 0,-5-1-7 0,-3 2 7 15,-3-2-7-15,-1-1 3 0,-1 2 7 16,-2-2 11-16,-1 0 1 0,1-1 1 16,-2-2 15-16,0-1-4 0,-1-1-9 0,0-1 9 15,0 0 10-15,2 0 12 0,4-3 34 16,5-5 5-16,8-4-20 0,7-3-47 15,4-1-6-15,1-1-22 0,-4 3-15 16,-7 4-64-16,-8 4-53 0,-7 2-82 16,-7 2-61-16,-1 2-66 0,-3 0-82 15,-10 6-136-15,-3 3 37 0,-1-2-220 16</inkml:trace>
  <inkml:trace contextRef="#ctx0" brushRef="#br0" timeOffset="186087.45">22665 17087 2148 0,'0'0'659'0,"0"0"-303"0,0 0 32 16,0 0-59-16,0 0-118 0,0 0-77 0,0 0-22 15,101-27-41-15,-53 11-40 0,11-3-31 16,9 0-11-16,3 1-11 0,1 0 20 16,-2 2-54-16,0 2-118 0,-5 1-93 15,-5 2-109-15,-2 1-192 0,-18 4-507 16,13 0-467-16</inkml:trace>
  <inkml:trace contextRef="#ctx0" brushRef="#br0" timeOffset="186463.21">24104 16554 2062 0,'0'0'1066'0,"0"0"-630"16,0 0-39-16,0 0-9 0,0 0-48 15,0 0-134-15,-79-24-93 0,67 24-80 16,0 0-33-16,1 1-16 0,1 2 1 16,0 4-15-16,2 1-25 0,2 4-1 15,4 0 7-15,2 3 22 0,0 5-1 16,6-1-6-16,9 5 4 0,6-3-7 15,7 4 9-15,6-3 9 0,4 0 8 16,3-6 10-16,-2-1 0 0,-3-8 1 16,-5-3 15-16,-5-4 13 0,-6 0 31 0,-9-8 14 15,-2-1 23-15,-5-2 5 0,0-3 6 16,-4-4-4-16,0-3-8 0,-4-1-41 16,-1-3-31-16,-3 4-23 0,0-1-43 15,-2 4-70-15,5 4-67 0,-1 3-71 16,5 5-113-16,1 4-237 0,0 2-459 15,0 0-743-15</inkml:trace>
  <inkml:trace contextRef="#ctx0" brushRef="#br0" timeOffset="186625.54">24637 16749 2111 0,'0'0'1075'15,"0"0"-595"-15,0 0-23 0,0 0-106 0,0 0-119 16,0 0-100-16,0 0-132 0,0 0-3 15,0 0-40-15,0 0-120 0,8-20-110 16,2 15-152-16,3 1-237 0,7 0-366 16,-3 0-391-16</inkml:trace>
  <inkml:trace contextRef="#ctx0" brushRef="#br0" timeOffset="187228.24">24981 16516 1079 0,'0'0'1898'0,"0"0"-1270"0,0 0-262 0,0 0-50 0,0 0-31 15,5-64-88-15,10 54-89 0,2 1-105 16,8 2-3-16,5 5-16 0,4 2 1 15,3 0-10-15,-2 7 23 0,-2 4-10 16,-9 2-16-16,-4 0-2 0,-10-2-7 16,-5 2 12-16,-5 1 10 0,0 4 13 15,-11 2 2-15,-3 4 24 0,-6 5-2 16,-6 0-7-16,4-1-15 0,0-2-37 16,5-3-6-16,8-6 16 0,4-4 5 0,5-3 0 15,0-2-2-15,0-3-4 0,2-1 6 16,7-3 12-16,8-1 10 0,8 0 56 15,12-4-10-15,13-6-46 0,13-4-56 0,12-6-98 16,6-2-89-16,4 0-37 16,-3-4-13-16,-7 1-9 0,-12 4 215 0,-10 1 84 15,-14 7 3-15,-11 4 41 16,-11 4 77-16,-11 5 2 0,-3 0 39 0,-3 0 27 16,0 0-57-16,0 2-54 0,-2 2-44 15,-1 3-30-15,2 0 52 0,1 4 12 16,0 1-8-16,0 0-17 0,9 4-15 15,5-2 0-15,3 2 31 0,6-2 43 16,2-2 3-16,3-2-19 0,0-3-18 16,-1-4 15-16,-1-2 42 0,-3-1 25 15,-3-3-7-15,-8-4 28 0,-5-4 26 0,-4-3-15 16,-3-5-67-16,0-3-40 16,-9-1-45-16,-5 0-15 0,-3 2-9 0,-1 4-3 15,-3 5-24-15,-4 4-69 16,-3 3-68-16,-4 5-30 0,-3 0-49 0,1 5-105 0,-3 5-178 15,4 6-198-15,10-5-464 0,-11 10-472 16</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53:03.668"/>
    </inkml:context>
    <inkml:brush xml:id="br0">
      <inkml:brushProperty name="width" value="0.05292" units="cm"/>
      <inkml:brushProperty name="height" value="0.05292" units="cm"/>
      <inkml:brushProperty name="color" value="#FF0000"/>
    </inkml:brush>
  </inkml:definitions>
  <inkml:trace contextRef="#ctx0" brushRef="#br0">3636 3322 140 0,'0'0'610'0,"0"0"90"0,0 0-232 16,0 0-104-16,0 0 23 0,0 0 15 15,0 0-207-15,0 0 12 0,0 0 100 16,0 0-96-16,-28-42-104 0,28 42-13 15,0 0-31-15,0 0-63 0,0 2-62 16,0 5-19-16,2 7 81 0,1 4 62 16,-2 3-3-16,2 6 13 0,1-2-60 15,0 3-12-15,2-1 13 0,0-1-11 16,0 1 0-16,4-2 26 0,-3-2-7 16,2-2-18-16,-2 3-1 0,0-2-2 15,-1 1-21-15,-2-1-20 0,-1-2-21 16,0-2-25-16,0 0-3 0,0-4-21 15,-3-2-2-15,3-4-13 0,-2-2-51 0,-1-3-23 16,0-2 24-16,0-1 103 0,0 0 57 16,0-6-84-16,-4-5-183 0,-2-3-85 15,2-4-167-15,1-4-112 0,0 7-83 16</inkml:trace>
  <inkml:trace contextRef="#ctx0" brushRef="#br0" timeOffset="220.96">3634 3286 1468 0,'0'0'523'0,"0"0"-167"16,0 0 67-16,0 0-70 0,0 0-110 16,0 0-62-16,0 0-80 0,0 0-59 15,0 0-42-15,0 0 1 0,0 0 49 16,35 15 45-16,-18-2-4 0,-1 1-29 0,4 3-8 16,-4-2-9-16,0 1-14 0,-2-1-16 15,0 0-15-15,0-1-15 0,-3-3-23 16,1 1-57-16,-1-2-65 0,-1-2-80 15,0-1-39-15,-1-2-80 0,2-3-85 16,1-2-256-16,0 0-634 0</inkml:trace>
  <inkml:trace contextRef="#ctx0" brushRef="#br0" timeOffset="401.94">4150 3232 939 0,'0'0'1181'0,"0"0"-838"16,0 0-14-16,0 0-24 0,0 0-117 15,0 0-73-15,-82-18-39 0,55 25 10 0,-4 5 6 16,0 2-29-16,-1 4-50 0,3 0-13 16,3 3 0-16,3-2-12 0,3 3-7 15,3-4-70-15,5 1-104 0,3-1-5 16,2-1-71-16,3-2-85 0,3-3-128 16,1-3-493-16</inkml:trace>
  <inkml:trace contextRef="#ctx0" brushRef="#br0" timeOffset="664.31">4165 3282 1038 0,'0'0'1467'0,"0"0"-978"0,0 0-74 0,0 0 47 16,0 0-82-16,0 0-98 0,0 0-103 15,0 0-75-15,0 0-70 0,0 0-34 16,0 0-39-16,20-17-62 0,-16 27 38 15,0 6 63-15,2 3 16 0,0 5 2 16,-2 0 10-16,-1 2-7 0,1-1-19 16,-1 3-1-16,2-2-1 0,-1 2-3 15,-1-2-18-15,4 2-29 0,-3-4-76 16,2 0-47-16,0 0-70 0,1-4-129 16,0 1-72-16,3-6-104 0,-2 1-144 15,-1-9-664-15</inkml:trace>
  <inkml:trace contextRef="#ctx0" brushRef="#br0" timeOffset="963.01">4545 3546 1228 0,'0'0'1277'15,"0"0"-801"-15,0 0-79 0,0 0 46 0,0 0-91 16,0 0-82-16,0 0-60 0,0 0-62 16,0 0-50-16,0 0-37 0,-23-39-52 15,20 39-9-15,0 3-42 0,0 2-1 16,-2 1 6-16,2 3 0 0,3 2 0 15,0-1 13-15,0 2-7 0,8 0 0 16,2 2 21-16,5 1 10 0,3-2 15 16,4-2 7-16,1-2-22 0,3-1-56 15,-1-3 19-15,-1-2 37 0,-4-2 19 16,0-1 24-16,-1 0 25 0,-4-5 8 16,0-4 1-16,-2-1-3 0,2-3-10 15,-4-3-21-15,1 1-10 0,-4-3-21 16,-2 1-12-16,-3 1-1 0,-1 2-93 15,-2 0-90-15,0 0-71 0,-3 1-180 0,-2 0-303 16,4 6-379-16,-1-5-709 0</inkml:trace>
  <inkml:trace contextRef="#ctx0" brushRef="#br0" timeOffset="1371.47">4898 3430 673 0,'0'0'1812'0,"0"0"-1184"0,0 0-138 15,0 0-99-15,0 0-190 0,0 0-105 16,0 0-52-16,0 0-4 0,0 0 13 16,0 0-10-16,0 0-15 0,68 44 0 15,-58-33-25-15,-6 2-3 0,-1 0-25 16,-2 1-6-16,-1 2 6 0,0-1-12 0,-5 2 16 16,-5-1-4-16,1 1-81 0,0-1-72 15,2-3-48-15,-1-2-27 0,3-4 47 16,4-2 69-16,-1-5 38 0,2 0 99 15,0 0 96-15,5-2 98 0,2-4-67 0,4-2-86 16,1-2-3-16,5-3 22 0,-1-2 6 16,3-1 16-16,-3-2 31 0,2 1 41 15,-5-1 24-15,2-1-1 0,-5 1-11 16,1 0-30-16,-5 1-20 0,1 4 3 16,-5 5 4-16,-1 4-2 0,1 1-23 15,-1 3-41-15,-1 0-57 0,0 0-34 16,0 0-75-16,0 4-56 0,2 2-49 15,-1 6 91-15,2 2 59 0,1 2 18 16,3 0-19-16,1 1-31 0,-1-3-118 16,6 0-130-16,1-2-63 0,5-2-75 0,1 0-158 15,-3-4-611-15</inkml:trace>
  <inkml:trace contextRef="#ctx0" brushRef="#br0" timeOffset="1554.33">5529 3503 1805 0,'0'0'1008'15,"0"0"-518"-15,0 0 74 0,0 0-60 0,0 0-155 16,0 0-140-16,0 0-78 0,0 0-82 16,0 0-49-16,0 0-67 0,0 0-34 15,4 6 95-15,-4 8 6 0,-1 4 0 16,-2 4-19-16,3-1-48 0,0 5-56 16,1 0-46-16,4 2-76 0,-1 2-150 15,-2-2-206-15,-2 0-95 0,0-7-436 16</inkml:trace>
  <inkml:trace contextRef="#ctx0" brushRef="#br0" timeOffset="1937.43">3242 4139 1918 0,'0'0'603'0,"0"0"-290"0,0 0 42 15,0 0 81-15,0 0-61 0,0 0-93 0,0 0-105 16,0 0-94-16,0 0-83 0,0 0-16 16,84-51 16-16,11 43 46 0,26-4 56 15,18 1-16-15,16-2 46 0,6-1-43 16,5 1-53-16,1 0 26 0,2 0-44 15,-3 0-1-15,-2 2-16 0,-7-1-1 16,-6 2 0-16,-9 0-33 0,-13 0 31 16,-13 3-1-16,-14 1-42 0,-13-1-20 15,-14 2-26-15,-13 0-8 0,-13 1 7 16,-13 0-7-16,-13 1-2 0,-7 2 8 16,-9 0 6-16,-4 0 9 0,-3 1 28 15,0-2-44-15,0 1-101 0,-9 0-178 0,-1-1-285 16,-1 0-497-16,-11-1-525 0</inkml:trace>
  <inkml:trace contextRef="#ctx0" brushRef="#br0" timeOffset="2664.04">3507 4898 1937 0,'0'0'706'0,"0"0"-292"15,0 0-40-15,0 0-86 0,0 0-115 16,0 0-63-16,0 0-21 0,0 0-39 16,0 0-50-16,0 0-10 0,0 0-36 15,9 3-18-15,-6 1 20 0,3 2 44 16,2 1 69-16,1 2-2 16,1-2-14-16,4 0-19 0,1 0-6 0,2-1-3 15,1-2 9-15,2-2-3 0,0-1 3 16,-3-1 10-16,3 0-4 0,-4-3 16 0,0-3 55 15,-4-4 27-15,-4 2-12 0,-1-3-9 16,-5-2-22-16,-2-2-16 0,0-3-12 16,-2-4-18-16,-5-4-16 0,-4-2-12 15,2-3-18-15,0-1 13 0,-1 0-14 16,3 1-2-16,1-3 12 0,0 3-12 16,2 1 30-16,-1-1-6 0,3 1 1 15,1 0-1-15,1 3 0 0,0 3-2 0,3 2 2 16,5 0 3-16,4 3-12 0,-1 2-15 15,5 0-18-15,0 3-9 0,3 1-4 16,1 3-14-16,0 2-7 0,1 2-2 16,4 2-26-16,-2 3-23 0,2 1-31 15,-4 0-50-15,-2 7-71 0,-6 5-95 16,-6 4-87-16,-5 3 10 0,-2 5 98 16,-9 7-47-16,-7 4-129 0,-7 3-229 15,3-7-368-15</inkml:trace>
  <inkml:trace contextRef="#ctx0" brushRef="#br0" timeOffset="3220.14">3696 4726 68 0,'0'0'512'0,"0"0"-143"0,0 0-63 16,0 0-62-16,0 0 26 0,0 0 58 16,0 0 18-16,0 0-26 0,0 0-147 15,0 0-83-15,-53 16-51 0,70-26-39 16,4 2-15-16,7-3 14 0,6 3 1 0,4-3 0 16,0 3-29-16,-1 0 29 15,-1 1 36-15,0 2-36 0,-4-2-112 0,-5 2 6 16,1 3-10-16,-2-4 16 0,-5 4 23 15,-3-1 48-15,-6 1 27 0,-4 2 0 16,-5-2 2-16,-2 2 58 0,-1 0 100 16,0 0-26-16,0 0 22 0,-1 0 83 15,-4 0 8-15,-4 2-14 0,-3 0-60 0,-6 3-18 16,-5 2-18-16,0 2-22 16,0 1-24-16,3 0-11 0,0 1-29 0,5-1-30 15,1 0-19-15,7 1-9 0,1 0-16 16,1 1 3-16,4 0-5 0,1-1-4 15,0 2-4-15,3 0 11 0,4-2 5 16,2 2-3-16,2-2-21 0,1-3-7 16,2 2 9-16,2-3-8 0,4 0-14 15,-1-2-26-15,6-4-27 0,2-1-10 0,3 0 22 16,3-8-13-16,1-2-58 0,0-4-26 16,-1-3-30-16,-1-2-30 0,-3-3-13 15,-3 2 76-15,-6-4 117 0,-4 2 78 16,-5 3 3-16,-5 0 136 0,-5 2 149 15,-1 1 66-15,0 4 8 0,-1 1 19 16,-2 2-28-16,-1 2-30 0,2 2-60 0,-2 2-32 16,3 1-29-16,1 1-46 0,0 1-74 15,0 0-79-15,0 0-33 0,0 3-43 16,0 4-31-16,0 1 68 0,0 4 39 16,1 2 3-16,3 2-1 0,-2 0 10 15,1-2-12-15,0 0 0 0,-2 1-27 16,2-3-59-16,0-4-37 0,1 2-59 15,-1-3-66-15,-1-2-112 0,1-1-111 16,2-1-53-16,-1-2-79 0,1-1-454 0,5-1-220 0</inkml:trace>
  <inkml:trace contextRef="#ctx0" brushRef="#br0" timeOffset="3458.26">4591 4570 1495 0,'0'0'640'0,"0"0"-178"15,0 0 24-15,0 0-18 0,0 0-111 16,0 0-56-16,0 0-130 0,0 0-103 15,0 0-68-15,0 0 0 0,0 0-3 16,-95 3 0-16,78 5-15 0,2 2-1 16,5 3 0-16,0 0 7 0,7 2-10 0,-1 1 1 15,4-1 5-15,0-1 13 0,4 2-9 16,6-3-1-16,2-1 11 0,1 0 0 16,7-1 2-16,3-4-44 0,4-2-37 15,3 1-19-15,5-5-29 16,1-1-41-16,0 0-32 0,-1 0-34 0,-2-5-80 15,-4-2-128-15,0 0-236 0,-9-2-490 16</inkml:trace>
  <inkml:trace contextRef="#ctx0" brushRef="#br0" timeOffset="3717.48">4904 4310 2244 0,'0'0'620'15,"0"0"-226"-15,0 0 116 0,0 0-70 16,0 0-74-16,0 0-67 0,0 0-119 0,0 0-101 16,0 0-79-16,0 0-30 0,-13-39-65 15,16 49 31-15,1 7 64 0,2 2 34 16,1 5-7-16,1 3-27 0,1 0 0 16,-3 1-2-16,0-3 2 0,2 2 0 15,-3-2-10-15,-2-2-51 0,-3-1-53 16,0-3-27-16,0 1-35 0,0-4-103 15,0 0-158-15,0-4-118 0,-2-1-120 16,2-5-399-16,-1-3-231 0</inkml:trace>
  <inkml:trace contextRef="#ctx0" brushRef="#br0" timeOffset="3948.21">4953 4560 703 0,'0'0'973'0,"0"0"-483"0,0 0-18 16,0 0-22-16,0 0-45 0,20-75-48 15,-9 64-80-15,4-1-84 0,5 2-66 16,3 1-40-16,9 1-31 0,1 3-7 15,3 3 0-15,2 2-6 0,-1 0-9 16,0 1 31-16,-4 6-47 0,-2 4-16 0,-5 2 0 16,-7 1 15-16,-4 1-17 0,-6 3-24 15,-3-1-1-15,-6 2 10 0,-3-1 15 16,-12 1 12-16,-9-1-9 0,-6 0-3 16,-8 0-21-16,-5-4-56 0,1 1-37 15,1-5-43-15,6-2-129 0,5-1-76 16,8-6 39-16,3-1 2 0,6-1-77 15,3-6-184-15,3-1-674 0</inkml:trace>
  <inkml:trace contextRef="#ctx0" brushRef="#br0" timeOffset="4181.2">5521 4345 1820 0,'0'0'781'16,"0"0"-219"-16,0 0 26 0,0 0-186 0,0 0-178 15,0 0-106-15,0 0-109 0,0 0-6 16,0 0-3-16,0 0 80 0,34 49-9 16,-22-25-12-16,-1 4 5 0,0-3 10 15,0 1-25-15,-1-2-30 0,1 0 2 16,-3-2 6-16,-3-3-27 0,1-1-26 16,-3-3-35-16,-1 0-68 0,-2-3-53 15,0-1-128-15,0-2-201 0,-5-2-135 0,1-2-332 16,-5-2-712-16</inkml:trace>
  <inkml:trace contextRef="#ctx0" brushRef="#br0" timeOffset="4437">5574 4363 2285 0,'0'0'680'0,"0"0"-239"0,0 0 43 15,0 0-114-15,0 0-122 0,101-68-69 16,-68 59-56-16,4 4-34 0,-1 2-28 15,2 3-36-15,-2 0-23 0,2 7 16 16,-4 4 28-16,2 3-3 0,-6 2-19 16,-5 2-24-16,-6 1 0 0,-6-1-12 15,-6 3-15-15,-7 0 5 0,-3-1 19 16,-14 2 3-16,-12 2 3 0,-10 0-3 16,-10 0-27-16,-6-1-77 0,0-1-53 15,2-1-139-15,11-6-121 0,10-3-75 0,11-3-73 16,4-8-21-16,6-1-69 0,6 0-172 15</inkml:trace>
  <inkml:trace contextRef="#ctx0" brushRef="#br0" timeOffset="4791.16">5887 4038 1881 0,'0'0'693'0,"0"0"-288"16,0 0 71-16,0 0-68 0,0 0-94 16,0 0-78-16,0 0-87 0,88-54-66 0,-61 54-34 15,5 0-27-15,-1 0-20 0,0 3-2 16,-4 5-3-16,-1 0-13 0,-6 3 16 16,-6 2 4-16,-2 4-4 0,-6 0-16 15,-6 2-12-15,0 1 10 0,-9 4 15 16,-7 3-9-16,-4 0 8 0,-3 1-20 15,0-2 22-15,3-3-1 0,4-5-13 16,7-5 14-16,2-6 2 0,4-2 0 16,2-4 3-16,1-1 28 0,0 0 28 15,0 0 14-15,3 0 63 0,8-6 10 0,9-1-146 16,9-4-18-16,6 0-107 0,5-2-66 16,1 1-93-16,2 3-157 0,0-2-255 15,-11 3-461-15,21-6-815 0</inkml:trace>
  <inkml:trace contextRef="#ctx0" brushRef="#br0" timeOffset="5285.96">7205 3749 2354 0,'0'0'680'16,"0"0"-214"-16,0 0 13 0,0 0-122 15,0 0-128-15,0 0-47 0,0 0-32 16,0 0-22-16,0 0-54 0,0 0-74 16,52-19-16-16,-23 13-9 0,3 0 10 15,-1 1-4-15,2 2-54 0,-1 2-68 16,-3 1-47-16,-2 3-93 0,-6 3-176 0,-4 2-145 16,-8 3-153-16,-5-3-631 0</inkml:trace>
  <inkml:trace contextRef="#ctx0" brushRef="#br0" timeOffset="5418.95">7241 3945 1418 0,'0'0'981'16,"0"0"-632"-16,0 0 14 0,0 0 26 15,0 0-86-15,0 0-58 0,0 0-245 0,97-36-29 16,-41 16-46-16,6 1-108 0,4 1-51 16,2 1-110-16,0 3-189 0,-21 4-488 15,21-3-608-15</inkml:trace>
  <inkml:trace contextRef="#ctx0" brushRef="#br0" timeOffset="5829.06">8619 3336 2206 0,'0'0'1007'0,"0"0"-730"0,0 0-8 16,0 0 34-16,0 0-70 15,-76-12-62-15,63 12-54 0,0 3-61 0,-3 4-22 16,4 0-13-16,-2 5-20 0,4 1 1 16,1 1-2-16,2 1-3 0,7 1-24 15,0 0 5-15,6 1 4 0,8 1 18 16,6 0 11-16,5-1 5 0,5 0-16 15,2-3-80-15,4-3 25 0,-2-2 21 16,0-4 34-16,-3-2 6 0,-3-3 49 16,-4 0 16-16,-6-3 16 0,-3-4 17 0,-3-5 10 15,-5-1 29-15,-2-2-2 0,-4-4-11 16,-1-3-23-16,-4-3-13 0,-8-1-31 16,-4 1-41-16,-1 2-22 0,-5 2-31 15,1 3-78-15,-1 7-58 0,-1 0-61 16,1 6-72-16,6 5-223 0,-1 0-270 15,7 7-282-15,6 2-180 0</inkml:trace>
  <inkml:trace contextRef="#ctx0" brushRef="#br0" timeOffset="6017.11">8959 3503 1683 0,'0'0'1108'0,"0"0"-449"0,0 0 10 15,0 0-179-15,0 0-109 0,0 0-100 16,0 0-78-16,0 0-67 0,0 0-51 15,0 0-85-15,16-16-31 0,-10 7 1 16,-2-1-7-16,3 2-35 0,-2 1-53 16,1-2-30-16,2 2-34 0,-1 0-34 15,5-2-70-15,2 0-224 0,5 0-236 16,-3 1-385-16,14-6-769 0</inkml:trace>
  <inkml:trace contextRef="#ctx0" brushRef="#br0" timeOffset="6265.35">9446 3022 2338 0,'0'0'689'15,"0"0"-232"-15,0 0 54 0,0 0-102 0,0 0-159 16,0 0-81-16,0 0-43 0,0 0-53 16,0 0-73-16,0 0-6 0,0 0-58 15,9 16 58-15,0 2 6 0,2 3 67 16,2 7-36-16,1-2-7 0,-3 3-8 15,0-1-16-15,2-1 24 0,-1 0-23 16,-1-1 0-16,2-2 22 0,0 0-23 0,1-3-64 16,-5 0-49-16,0-2-40 0,1-1-81 15,-3-1-113-15,-1-4-169 16,-2-3-110-16,-2-2-170 0,1-4-947 0</inkml:trace>
  <inkml:trace contextRef="#ctx0" brushRef="#br0" timeOffset="6483.03">9916 3046 2655 0,'0'0'632'0,"0"0"-131"0,0 0 32 0,0 0-186 16,0 0-184-16,0 0-108 0,0 0-55 16,0 0-77-16,0 0 59 0,0 0 17 15,27 45 2-15,-18-22 38 0,0 4-24 16,2-1 0-16,-2 3 4 0,0-2-19 15,2 1 0-15,-1 1-80 0,2-3-80 0,2 3-112 16,-2-1-169-16,-1 0-199 0,-4-6-385 16,-4 4-934-16</inkml:trace>
  <inkml:trace contextRef="#ctx0" brushRef="#br0" timeOffset="8201.54">7377 5035 323 0,'0'0'1527'0,"0"0"-1027"15,0 0-184-15,0 0-17 0,0 0-52 16,0 0-40-16,0 0-26 0,0 0-105 16,0 0-45-16,0 0-12 0,4 0-19 15,-1 0-3-15,4 0-9 0,3 0 12 16,6 0 15-16,3-5 11 0,4 0-1 16,7-3-6-16,3-2-17 0,5-1-2 0,5 0-7 15,2-1-147-15,-1 2 24 0,0 0-67 16,-5-1-81-16,-2 5-108 15,-8 1-242-15,-10 2-541 0</inkml:trace>
  <inkml:trace contextRef="#ctx0" brushRef="#br0" timeOffset="8430.2">7489 5282 1327 0,'0'0'783'16,"0"0"-308"-16,0 0-127 0,0 0-82 16,0 0-119-16,0 0-39 0,0 0 13 15,0 0-20-15,79-6-47 0,-48 1-42 0,2-2-12 16,0 1 0-16,-1 1-2 0,-1-2-42 16,0 2-156-16,-4-1-58 0,0 0-43 15,-5 1-137-15,-3 1-255 0,5-3-649 16</inkml:trace>
  <inkml:trace contextRef="#ctx0" brushRef="#br0" timeOffset="9678.67">7630 5206 447 0,'0'0'1258'0,"0"0"-897"0,0 0-102 0,0 0-65 15,0 0-59-15,0 0-15 0,0 0-17 16,0 0-4-16,0 0-48 0,0 0-47 15,-66 32-4-15,64-22-3 0,2 0-19 16,0-1 20-16,9 0 1 0,-1-1-12 16,3-2-4-16,2-2 17 0,2-3 19 15,2-1 20-15,3 0 18 0,0-6-2 0,2-4-14 16,-1 2-15-16,-2-4 2 0,-3 2 20 16,-6 1 22-16,-4-2 23 0,-5 2 43 15,-1-1-6-15,0-1-29 0,-8-5-19 16,-4 2-26-16,-2-2-9 0,-1 2-6 15,-3 3 25-15,1 0 0 0,0 4 18 16,3 3-19-16,-2 1-49 0,1 3-16 0,1 0-37 16,3 3-22-16,-4 6-4 0,2 3 10 15,1 2 0-15,1 2-8 0,3 1 8 16,2-3 6-16,4 0-6 0,2-3-70 16,3-1-73-16,6-4 5 0,1 0 159 15,6-5 32-15,0-1 42 0,5 0 15 16,5-2-3-16,-1-7-10 0,0 0 26 15,-1-5 50-15,0 0 35 0,-5 0-2 16,-6-4-5-16,-3 1 17 0,-4-2 18 16,-6-4-25-16,-2 0-54 0,-9-2-55 0,-1 3-21 15,-6 3-25-15,-4 5-3 0,0 4-28 16,-5 4-67-16,0 5-53 0,-1 1-40 16,-2 4-71-16,4 4-99 0,4 5-99 15,4 2-97-15,6 0-174 0,2-2-578 16</inkml:trace>
  <inkml:trace contextRef="#ctx0" brushRef="#br0" timeOffset="10563.28">7225 6181 26 0,'0'0'1733'15,"0"0"-1233"-15,0 0-261 0,0 0-51 16,0 0-40-16,0 0-62 0,0 0-2 0,0 0 9 16,0 0-26-16,0 0 19 15,0 0 23-15,62 14 40 0,-26-14 6 16,12 0-35-16,5 0-66 0,5-4-52 0,1 0 17 16,-3 2-16-16,-4-2-3 0,-6 2-148 15,-7 2-90-15,-7 0-55 0,-5 0-63 16,-10 0-141-16,-8 0-285 0,-9 6-606 0</inkml:trace>
  <inkml:trace contextRef="#ctx0" brushRef="#br0" timeOffset="10735.39">7303 6433 1110 0,'0'0'527'0,"0"0"-274"0,0 0-39 15,0 0 123-15,0 0-114 0,0 0-72 16,0 0-25-16,0 0-46 0,116-30-16 15,-65 16 10-15,3-3-11 0,-1 1-39 0,-3-1-24 16,-6 2-170-16,-11-1-73 0,-4 2-157 16,-8-2-190-16,-10 6-394 0</inkml:trace>
  <inkml:trace contextRef="#ctx0" brushRef="#br0" timeOffset="10913.25">7717 6155 1125 0,'0'0'696'0,"0"0"-209"15,0 0-42-15,0 0-34 0,0 0-19 16,0 0-152-16,0 0-165 0,0 0-75 15,0 0-104-15,0 0 35 0,0 0 69 16,30 27 126-16,-11-5-19 0,0 2-38 16,-5 3-25-16,0 0-9 0,-5-1-3 15,-6 0-32-15,-3-1-13 0,0-1-76 0,-7-3-24 16,-2 2-117-16,-1-1-128 0,3-2-158 16,1-2-270-16,2-6-661 0</inkml:trace>
  <inkml:trace contextRef="#ctx0" brushRef="#br0" timeOffset="11661.19">9128 6145 722 0,'0'0'1378'16,"0"0"-851"-16,0 0-96 0,0 0 0 16,0 0-46-16,0 0-86 0,0 0-54 15,0 0-90-15,0 0-41 0,0 0-12 16,0 0-19-16,-15-4-25 0,11 6-40 15,0 5-18-15,-5 2-46 0,-1 5 16 16,1 4 8-16,-2 5-3 0,4 3 4 16,-1 0 20-16,4 1-2 0,4-3-34 15,0-2 12-15,3-2 4 0,7-2-1 0,4-3 20 16,1-3-22-16,5-1-66 0,6-2 75 16,-1-5 15-16,3-1 40 0,3-3 15 15,0-2 4-15,1-5-7 0,-3-1 3 0,-6-5 4 16,-3-2 20-16,-4-1 13 0,-3-5 12 15,-6-2 12-15,-3-3-19 0,-1-1-36 16,-3 0-28-16,-4 0-6 0,-5 3 1 16,-5 2-28-16,-4 1-15 0,-3 6-33 15,1 2-58-15,-2 3-40 0,1 3-16 16,-1 2-71-16,5 4-109 0,-2 1-182 16,7 0-173-16,4 3-344 0,4 3-332 15</inkml:trace>
  <inkml:trace contextRef="#ctx0" brushRef="#br0" timeOffset="11851.34">9651 6282 737 0,'0'0'1204'16,"0"0"-627"-16,0 0 21 0,0 0-76 0,0 0-126 0,0 0-70 16,0 0-51-16,0 0-60 0,0 0-68 15,0 0-58-15,10 3-78 0,-10-6-11 16,0-1-15-16,0 2-56 0,-2-1-79 15,1 0-68-15,1-1-48 0,0 0-134 16,0-1-213-16,0 1-396 0,7-4-566 0,-21 45 795 16</inkml:trace>
  <inkml:trace contextRef="#ctx0" brushRef="#br0" timeOffset="12114.06">9961 5926 2285 0,'0'0'719'0,"0"0"-298"0,0 0 10 16,0 0-92-16,0 0-178 0,0 0-154 15,0 0-7-15,0 0-87 0,0 0 74 16,0 0 13-16,13 67 50 0,-6-38 0 16,0 2 15-16,2-1-28 0,-1 1-15 15,1-2 9-15,0-3-1 0,-1 1-14 16,0-5 12-16,0 0-28 0,-3-2-81 15,2-2-30-15,-3-1-63 0,3-4-74 16,-4-1-117-16,3-2-78 0,-3-5-83 16,5-4-148-16,-5-1-358 0</inkml:trace>
  <inkml:trace contextRef="#ctx0" brushRef="#br0" timeOffset="12358.32">10373 5869 2209 0,'0'0'797'0,"0"0"-321"0,0 0-9 16,0 0-26-16,0 0-108 0,0 0-176 16,0 0-127-16,0 0-30 0,0 0-70 15,0 0-56-15,0 0 126 0,13 27 13 16,-10-6 15-16,4 3-7 0,-3 2-5 16,2 0 14-16,1 1 10 0,1 0-25 15,0 1-14-15,1-1 0 0,0-1-1 16,2 1-11-16,-1-3-28 0,3 0-32 0,1-3-74 15,1-1-53-15,2-4-91 16,-1 0-130-16,1-6-92 0,-1-3-125 16,-3-5-348-16,6-2-460 0</inkml:trace>
  <inkml:trace contextRef="#ctx0" brushRef="#br0" timeOffset="12611.26">11006 5963 1918 0,'0'0'1048'16,"0"0"-686"-16,0 0 31 0,0 0-9 15,0 0-187-15,0 0-123 0,0 0-74 16,0 0-70-16,0 0 17 0,0 0 53 0,0 0 31 16,73 54-3-16,-46-33-3 15,2 1-3-15,1 0-21 0,-2-1 0 0,2 1 10 16,1-2 4-16,-5-4 1 0,-4 1-16 15,-3-7-84-15,-6-1-115 0,-1-2-37 16,-4-2-64-16,0-4-40 0,-4-1-38 16,3-1-103-16,-4-4-561 0</inkml:trace>
  <inkml:trace contextRef="#ctx0" brushRef="#br0" timeOffset="12780.23">11362 6006 209 0,'0'0'1899'0,"0"0"-1311"0,0 0-125 16,0 0 1-16,0 0-74 0,0 0-33 15,0 0-187-15,0 0-97 0,0 0-73 16,0 0-52-16,-96-18 29 0,72 36 23 0,1 5 0 16,3 0-22-16,0 2-27 15,2-1-53-15,5 0-48 0,2 0-9 16,1 0-43-16,2-2-148 0,4-1-142 0,3-3-191 16,-1-5-443-16</inkml:trace>
  <inkml:trace contextRef="#ctx0" brushRef="#br0" timeOffset="13693.34">12022 5856 209 0,'0'0'1570'15,"0"0"-1067"-15,0 0-122 0,0 0-8 16,0 0 26-16,0 0-7 0,0 0-90 15,-48-74-143-15,49 62-41 0,10 1-47 16,3-1-21-16,3-1-26 0,9 2-2 0,2 1-22 16,3 4 0-16,2 3-15 0,1 2-25 15,-3 1-1-15,-5 4 7 0,-3 5-6 16,-4 3 38-16,-3 1 2 0,-4 2-34 16,-4 0-34-16,-4 2-10 0,-4 1 15 0,0 0 4 15,-10 0 2-15,-1 1-22 16,-6 1 26-16,-1 1 15 0,-2-2-40 0,1-1-52 15,-1-3-15-15,3-1 11 0,2-2 26 16,5-4 60-16,2-3 22 0,2-2 7 16,3 0 19-16,3-3 160 0,0 0 49 15,0 0-6-15,1 0 4 0,2 0-58 16,2 0-47-16,2 0 17 0,3 0-1 16,5 0-69-16,6-3-48 0,6 2-1 15,2 1 0-15,1 0-14 0,-1 5 14 16,-3 3 49-16,-5 0 4 0,-6 1-26 0,-3 0-27 15,-6 0-3-15,-2 1 3 0,-4-1 0 16,0 3 2-16,-6-1 20 0,-5 4 33 16,-8-1 7-16,0 0 2 0,-5 0-21 15,-4-2-24-15,-1-2-7 0,1-1-9 16,-3-3 12-16,3 0-12 0,-1-6-3 16,0 0-24-16,0 0-87 0,4-6-52 0,1 0-59 15,4 1-46-15,5-2-97 0,4 3-117 16,7-1-118-16,4 3-508 15</inkml:trace>
  <inkml:trace contextRef="#ctx0" brushRef="#br0" timeOffset="14022.13">12503 5966 1588 0,'0'0'991'0,"0"0"-560"15,0 0-19-15,0 0-60 0,0 0-179 16,0 0-123-16,0 0-13 0,0 0-4 15,0 0-12-15,0 0-21 0,0 0-29 16,-43 46-3-16,43-37 1 0,5-1 9 16,6 1-6-16,6 0 28 0,2-3 33 15,7 1 14-15,2-2 1 0,4-2-7 16,3 0-10-16,-1-3-16 0,1 0 4 16,-3-4 9-16,-5-2 7 0,-4-2 27 15,-6-1 31-15,-5-1 21 0,-5-2 19 0,-4-3 2 16,-3-3-3-16,0-1-31 0,-12-6-21 15,-5 3-16-15,-2 2-31 0,-5 2-33 16,-2 5-34-16,2 1-21 0,0 7-12 16,0 0-19-16,-1 5-33 0,1 0-35 15,5 1-65-15,0 5-111 0,6 3-111 0,2-2-71 16,7 1-92-16,4 2-118 0,0-4-440 16</inkml:trace>
  <inkml:trace contextRef="#ctx0" brushRef="#br0" timeOffset="14265.47">13105 5779 2191 0,'0'0'797'0,"0"0"-353"15,0 0-102-15,0 0-160 0,0 0-132 16,0 0-34-16,0 0 29 0,81 10 39 15,-51 6 3-15,2 0-21 0,1 2-29 16,-1 2-34-16,-2-1-3 0,-1-1-22 16,-2 0-55-16,-2-4-92 0,-2 2-102 15,-6-4-134-15,0-4-91 0,-5-2-236 16,-3-2-627-16</inkml:trace>
  <inkml:trace contextRef="#ctx0" brushRef="#br0" timeOffset="14451.28">13552 5788 965 0,'0'0'1490'16,"0"0"-965"-16,0 0-36 0,0 0-6 16,0 0-95-16,0 0-190 0,0 0-99 15,0 0-99-15,0 0-9 0,-86 4 8 0,61 11 1 16,2 2 0-16,-1 4-16 0,2 1-27 16,3-2-3-16,2 3-44 0,2 1-71 15,3 0-14-15,0-1-77 16,1 2-92-16,2-2-42 0,0-2-116 0,5-5-242 15,-1 6-750-15</inkml:trace>
  <inkml:trace contextRef="#ctx0" brushRef="#br0" timeOffset="15115.18">14137 5657 2221 0,'0'0'684'15,"0"0"-245"-15,0 0-18 0,0 0-56 16,0 0-107-16,0 0-75 0,0 0-41 15,0 0-47-15,0 0-55 0,0 0-37 16,0 0-3-16,-3 0-17 0,3 5-26 16,-1 1-28-16,-2 6 70 0,-1 2 1 0,1 3 2 15,-3 2-2-15,3 0 0 0,3 2-3 16,0-2 1-16,0 3 2 0,5-2 3 16,3 0-1-16,2-1-2 0,2-1 0 15,4-1-9-15,-2-2-59 0,3-4-12 16,3-2 0-16,-1-2-17 0,1-2 14 15,2-4 14-15,0-1-2 0,1 0-20 0,0-7-64 16,0 0-90-16,-3-4-120 16,-1 1-80-16,-3-2-156 0,-1-1-434 0,-4 5-164 15</inkml:trace>
  <inkml:trace contextRef="#ctx0" brushRef="#br0" timeOffset="15377.29">14453 5800 1459 0,'0'0'621'0,"0"0"-175"0,0 0-69 16,0 0-44-16,0 0-30 0,0 0-51 15,0 0-60-15,0 0-94 0,0 0-94 16,0 0-4-16,0 0 0 0,-18 3 64 16,18 5 20-16,-1-1-25 0,1-1-28 15,0-1-15-15,0 1-13 0,0-3 0 16,0 0 9-16,0-2-9 0,0 0 0 16,0 1 15-16,0-2-5 0,0 0 2 15,0 0 1-15,0 0-16 0,0 0-20 0,0 0-20 16,0 0-10-16,0 0 13 0,-1 0 9 15,1-2-7-15,0 0-30 0,0-2-10 16,0 0-36-16,1 0-118 0,0-2-79 16,2 1-65-16,2 0-58 0,-4 1-77 15,2 1-184-15,-3-1-476 0,-13 47 913 0</inkml:trace>
  <inkml:trace contextRef="#ctx0" brushRef="#br0" timeOffset="16449.07">13863 5716 864 0,'0'0'541'0,"0"0"-128"0,0 0-72 15,0 0-15-15,0 0-19 0,0 0-41 16,0 0-39-16,0 0-71 0,0 0-79 0,0 0-5 16,0 0-5-16,19-63-10 15,-1 55 31-15,3 1 13 0,3 0 8 16,4 2-10-16,-1 1-25 0,-2 2-30 0,4 2-44 15,-2 0 0-15,-2 5-34 0,-3 2 12 16,-3 5 22-16,-1 0-16 0,-7 2 16 16,-4 2-56-16,-4 0-7 0,-3 0 9 15,0 4 17-15,-10-1 12 0,-4 1 25 16,-3-1 22-16,-1 2-4 0,-2-2-18 16,-1-1-18-16,2-3-33 0,0 1 17 15,4-6 15-15,1-1 16 0,5-4-23 16,5-1 8-16,3-3 18 0,1-1 34 15,0 0 17-15,0 0 36 0,0 0 55 16,2 0-26-16,4 0-48 0,0-4 13 0,5 2-50 16,4-3-19-16,5 1-11 0,2-2 12 15,4 4-10-15,-2-1 22 0,1 2 0 16,-1 1-25-16,-5 0-16 0,1 4 10 16,-4 1 6-16,1 3 37 0,-5 1-3 0,1 1-23 15,-5 2-11-15,0 2-3 0,-5 0-12 16,-2 3 13-16,-1-2-11 0,-1 3 13 15,-8-1 11-15,-4 0 16 0,-3 0-5 16,-1-2 9-16,-5-2-6 0,-1-2 5 16,-1 0 4-16,-5-6-3 0,1 0 6 15,-2-4-13-15,-4-1-23 0,1 0-1 16,-1-4-1-16,3-2-14 0,3 0-56 16,5-2-18-16,4-1-38 0,6 1-3 0,3 1 0 15,6-3-43-15,4 3-100 0,0 0-104 16,4 0-26-16,9-1-206 0,-1 1-505 15,14-2-156-15</inkml:trace>
  <inkml:trace contextRef="#ctx0" brushRef="#br0" timeOffset="16955.24">14489 5872 1627 0,'0'0'769'0,"0"0"-234"16,0 0-43-16,0 0-80 0,0 0-95 15,0 0-77-15,0 0-58 0,0 0-49 16,0 0-35-16,0 0-24 0,0 0-25 0,-26-41-19 16,26 41-30-16,-2 0-9 0,2 0-46 15,0 0-25-15,0 0 0 0,0 0 13 16,0 0 14-16,0 0 13 0,0 1 15 16,0-1 24-16,0 0 1 0,0 0 25 15,0 0 3-15,0 0 0 0,0 0-4 16,0 0-2-16,0 0-10 0,0 0-12 15,0 0-3-15,0 0-18 0,0 0-16 16,0 1-16-16,0 3-15 0,-1 1 22 16,-2 2 46-16,0 1-1 0,2 2-1 0,1-3-17 15,0 3 0-15,0-2 1 0,0 0 5 16,1 1 10-16,6-2 1 0,-1-1 2 16,0 0 1-16,4 0 2 0,0-1 16 15,3-2 9-15,4 0 18 0,-1-2 1 16,4 0 5-16,2-1-5 0,4 0-4 15,-1-5-3-15,-1-2 0 0,-1-1 3 16,-3-1 6-16,-2 0 9 0,-5-3-6 0,-1 1 3 16,-4-2 3-16,-4-1 18 0,-2-3 37 15,-2-1-18-15,-8-3-47 0,-9 0-24 16,-3-2-23-16,-5 2-1 0,-5 1-33 16,0 6-22-16,-2 4-18 0,2 4-27 15,0 4-47-15,1 2-49 0,1 2-44 16,1 5-63-16,7 2-133 0,1 3-46 15,9 0-94-15,4-2-132 0,2-1-374 16</inkml:trace>
  <inkml:trace contextRef="#ctx0" brushRef="#br0" timeOffset="17287.14">14878 5741 2081 0,'0'0'746'0,"0"0"-240"16,0 0-34-16,0 0-126 0,0 0-100 15,0 0-110-15,0 0-108 0,0 0-28 16,0 0-71-16,0 0-53 0,0 0-32 16,0 6-29-16,4 1 169 0,2 4 16 15,3-1-1-15,2 2-14 0,6-2-17 16,-1 0 20-16,7 1 12 0,0-5 12 16,2-3 20-16,4-1 18 0,1-2 38 15,-1-1 9-15,0-6-19 0,-5 0-1 16,-4-4 13-16,-8 1 40 0,-3-5 67 15,-4-2 17-15,-5-3-64 0,0-4-65 0,-7 0-42 16,-6 1-25-16,-2 1-16 16,-5 3-2-16,-1 4-52 0,0 6-48 0,-3 4-35 15,-2 4-57-15,-3 1-48 0,4 6-64 16,2 5-144-16,4 1-91 0,6 4-76 16,6-2-133-16,5-4-464 0</inkml:trace>
  <inkml:trace contextRef="#ctx0" brushRef="#br0" timeOffset="17545.18">15668 5551 2134 0,'0'0'710'0,"0"0"-252"16,0 0 21-16,0 0-30 0,0 0-160 0,0 0-166 15,0 0-123-15,0 0-83 0,0 0-53 16,0 0 109-16,0 0 27 0,76 52 25 16,-48-28-16-16,0 2-9 0,0 0-3 15,-1-3 3-15,-1-2 0 0,-3-3-74 16,-3-2-100-16,-3-6-168 0,-3 0-140 16,-3-4-146-16,-4-4-475 0,0-2-521 0</inkml:trace>
  <inkml:trace contextRef="#ctx0" brushRef="#br0" timeOffset="17716.1">16006 5579 1603 0,'0'0'776'0,"0"0"-280"0,0 0-44 15,0 0-46-15,0 0-75 0,0 0-60 16,0 0-157-16,0 0-114 0,0 0-19 16,-93-6 19-16,64 25 18 0,-3 3-18 15,0 3-16-15,1 0-9 0,3 0-21 16,5-1-94-16,3-1-93 0,6 1-97 15,3-2-96-15,6-2-90 0,2-1-203 16,3-4-492-16</inkml:trace>
  <inkml:trace contextRef="#ctx0" brushRef="#br0" timeOffset="18959.54">16440 5367 1812 0,'0'0'974'0,"0"0"-557"0,0 0 32 15,0 0-18-15,0 0-73 0,0 0-71 16,0 0-66-16,0 0-44 0,0 0-52 16,0 0-40-16,-7-15-56 0,7 15-29 15,0 2-37-15,0 2-20 0,0 5-35 16,1 4 40-16,-1 5 52 0,2 2 19 0,-2 4-4 15,0 0 2-15,0 1-17 0,0 1-2 16,0-2 0-16,-2 1 1 0,-1-5 0 16,3 2 1-16,0-4-1 15,0 0 1-15,3-4-3 0,5 2-18 0,2-4-4 0,5 1-14 16,2-2-23-16,4-4-11 0,6 0 18 16,5-3 6-16,1-4 0 0,6 0 0 15,-3-5-59-15,3-3-77 0,-6-3-98 16,-6 0-76-16,-5-1-87 0,-6-1-40 15,-6 2-111-15,-4-2-416 0,-4 3-181 16</inkml:trace>
  <inkml:trace contextRef="#ctx0" brushRef="#br0" timeOffset="19184.03">16793 5542 310 0,'0'0'1467'16,"0"0"-893"-16,0 0-61 0,0 0-8 16,0 0-65-16,0 0-119 0,0 0-63 0,0 0-137 15,0 0-37-15,0 0-32 16,0 0-52-16,-23-9-26 0,23 15 17 0,-2 4 9 15,0 2 22-15,1 5-20 0,1 1 0 16,0 0-2-16,0 3 1 0,0 0 11 16,0-1 7-16,0-1-4 0,0-1 0 15,0-2-15-15,0-2-51 0,0-1-60 16,0-4-13-16,1-2-9 0,1 0-42 0,0-3-80 16,2-4-80-16,2 0 42 0,2 0 57 15,2-5-167-15,3-4-312 0,-3 1-635 16</inkml:trace>
  <inkml:trace contextRef="#ctx0" brushRef="#br0" timeOffset="19425.3">16998 5457 1869 0,'0'0'786'0,"0"0"-307"0,0 0 5 0,0 0-30 16,0 0-109-16,0 0-73 0,0 0-72 15,0 0-75-15,0 0-60 0,0 0-50 16,1-22-15-16,5 26-52 0,8 3-25 15,5 0 77-15,7 5 23 0,3 2 26 16,4 2 3-16,-1 0 0 0,-2 2-19 0,-2 2-12 16,-3-2-5-16,-3 0-16 0,-6-1-2 15,-4-2-32-15,-4-3-33 0,-4 0-31 16,-4-3-27-16,0-1-16 0,-8-2-10 16,-5 1 52-16,-5-2-84 0,-2-1-165 15,-4-3-176-15,-3-1-180 0,8 0-624 16</inkml:trace>
  <inkml:trace contextRef="#ctx0" brushRef="#br0" timeOffset="19838.12">17004 5501 817 0,'0'0'1238'15,"0"0"-701"-15,0 0-122 0,34-72-108 16,-14 53-97-16,6-2-77 0,7 2-48 16,5 1-47-16,5 2-22 0,6 1-4 15,4 3-10-15,-2 2 2 0,2 1-2 0,-5 3 10 16,-5 1-12-16,-7 4-24 0,-8 1-137 15,-7 0-48-15,-6 6-30 0,-7 0-1 16,-1 2 31-16,-4 1 83 0,-3 1 78 16,2-1 12-16,-2 3 36 0,0-1 16 15,0 1 68-15,0 0 16 0,0 0 51 16,0 1 6-16,0 0 3 16,1 0-19-16,2-1-20 0,2 3-36 0,0-3-37 15,5 0-32-15,0 1-14 0,2-1 20 0,5-1 41 16,2 0 25-16,3-2 13 0,4-3 9 15,2-1 7-15,0-5-2 0,2 0-15 16,-3 0-4-16,1-6-16 0,-3-5 13 16,-6 1 12-16,-4-3 5 0,-5-1 37 15,-6-1 12-15,-4-4-6 0,-1-1-29 16,-11-2-24-16,-4-2-39 0,-3 0-22 16,-6 4-39-16,-1 2-6 0,-2 4-36 15,-3 4-37-15,0 2-42 0,3 4-41 16,0 3-48-16,5 1-69 0,4 0-111 15,7 5-162-15,4 0-64 0,5 0-102 16,3-1-385-16,5-4-219 0</inkml:trace>
  <inkml:trace contextRef="#ctx0" brushRef="#br0" timeOffset="20178.34">17968 4968 2028 0,'0'0'689'16,"0"0"-272"-16,0 0-25 0,0 0-60 16,0 0-80-16,0 0-84 0,0 0-75 15,81-62-40-15,-61 62-41 0,0 0-10 16,2 5 14-16,-2 5-4 0,-3-1 4 16,-3 2 11-16,-5 1-25 0,-2 1-2 15,-4 2-2-15,-3 0-25 0,0 5-1 0,-3 0 6 16,-7 4 3-16,-2-3 7 0,-3 2 9 15,2 0-10-15,1-5 10 0,2-4-11 0,6-4 14 16,1-4 0 0,3-2 0-16,0-2 0 0,1-2 20 0,12 0 43 0,7 0 54 15,14-7-18-15,9-2-60 0,10-1-39 16,6-3-28-16,0 1-95 0,-1 2-32 16,-7 2-53-16,-5 2-91 0,-9 3-159 15,-4 2-140-15,-10 1-414 0,0 0-584 0</inkml:trace>
  <inkml:trace contextRef="#ctx0" brushRef="#br0" timeOffset="21677">9069 7032 145 0,'0'0'723'0,"0"0"-201"0,0 0-152 16,0 0-100-16,0 0-43 0,0 0-72 16,0 0-45-16,0 0-39 0,0 0-3 15,0 3-23-15,0 2-45 0,0 0-71 0,0-3 71 16,0 2 81-16,0-3-43 16,0-1 14-16,0 1 38 0,0-1 16 0,0 1-10 15,0-1-13-15,0 2-6 0,0-2-20 16,0 1-25-16,0-1 3 0,0 0 6 15,4 0 16-15,-3 2-12 0,2-2 9 16,3 0-16-16,3 0-3 0,5 0 9 0,5 0 6 16,7 0 4-16,7-6-7 0,3 1-9 15,7-3-17-15,1 0-21 0,-1-2-35 16,0 0-25-16,-1 2-15 0,-1 1-61 16,-2 0-51-16,-1 2-72 0,-3 0-74 15,-8 5-132-15,-7 0-219 0,-10 0-525 16</inkml:trace>
  <inkml:trace contextRef="#ctx0" brushRef="#br0" timeOffset="21858.52">9113 7234 1907 0,'0'0'657'0,"0"0"-380"0,0 0-97 15,0 0 25-15,0 0-27 0,0 0 19 0,0 0-20 16,97-7-70-16,-39-6-57 15,12-4-22-15,5-1-28 0,2 0-31 0,-3 2-111 16,-3 0-171-16,-2 4-175 0,-21 1-488 16,12 0-802-16</inkml:trace>
  <inkml:trace contextRef="#ctx0" brushRef="#br0" timeOffset="22850.49">9245 7064 196 0,'0'0'538'0,"0"0"-349"0,0 0-189 16,0 0 3-16,0 0 36 0,0 0 170 15,0 0 77-15,0 0 26 0,0 0-20 16,-62 36-32-16,53-31 1 0,-1 1-6 15,-2 0-72-15,2 0-58 0,1 2-55 16,-2 0-41-16,2 3-27 0,-1 2 20 16,2 1 7-16,-1 0 9 0,3 2-9 15,2-1-10-15,-3 1 7 0,4-2-14 0,2-2-11 16,1 0-1-16,0-2-1 0,0-3-2 16,0-1-10-16,6-3 10 0,2-2-29 15,2-1-54-15,3 0 86 0,1-4 7 16,3-3 6-16,1-4-11 0,-1 0 17 15,-1-2-3-15,1-3 3 0,-4 2-6 16,2-3 2-16,-4 3 33 0,-2-3 3 16,-1 1-7-16,-2 0 26 0,-3 0 0 0,0-1-23 15,-3 3-9-15,0 1-10 0,0 3 10 16,0 3-10-16,0 2-2 0,-1 5 5 16,-4 0-31-16,1 0-28 0,-3 4-38 15,1 2 0-15,0 2 9 0,2 4 22 16,1-2 3-16,1 2 1 0,2-4-4 0,3 2 9 15,6-3 7-15,5 0-57 0,4-3 19 16,3-2 57-16,4-2 17 0,4 0 15 16,-2-5 3-16,2-4-4 0,0-1-11 15,-2-2-5-15,-4 0 1 0,-3 2 6 16,-7 0 26-16,-2 0 44 0,-5-1 18 16,-1 1 28-16,-4 0 10 0,-1-1-35 15,0 3-32-15,0-2-16 0,0 4 3 16,-7 4 15-16,-1-3-14 0,-4 5-69 15,-4 0-80-15,-1 0-47 0,-2 2-56 0,2 4-90 16,3 3-119-16,3 2-109 0,7 0-172 16,1-2-411-16</inkml:trace>
  <inkml:trace contextRef="#ctx0" brushRef="#br0" timeOffset="23361.43">10311 7580 1574 0,'0'0'1078'0,"0"0"-618"0,0 0-78 16,0 0-103-16,0 0-113 0,0 0-84 16,0 0-50-16,0 0-29 0,0 0-3 15,98-5 1-15,-46-5 24 0,8-1-6 16,7 1-3-16,-1-2-4 0,-4 2-12 15,-9 2-89-15,-11 3-109 0,-12 5-74 0,-10 0-103 16,-12 1-161-16,-7 9-56 0,-1-3-162 16,-4 1-463-16</inkml:trace>
  <inkml:trace contextRef="#ctx0" brushRef="#br0" timeOffset="23511.21">10556 7817 1616 0,'0'0'569'0,"0"0"-256"0,0 0 90 15,0 0-9-15,0 0-114 0,0 0-85 0,98-25-75 16,-52 8-82-16,10 2-38 0,3-2-1 16,2 1-18-16,-5 3-19 0,-6 1-198 15,-5 3-111-15,-9 2-149 16,-8 4-498-16,-1 0-602 0</inkml:trace>
  <inkml:trace contextRef="#ctx0" brushRef="#br0" timeOffset="24478.52">4603 10603 1850 0,'0'0'800'0,"0"0"-334"0,0 0-103 15,0 0 10-15,0 0-52 0,0 0-66 16,0 0-42-16,0 0-50 0,0 0-68 16,0 0-77-16,0 0-18 0,-19-28-61 15,19 38-34-15,0 8 95 0,3 7 3 16,0 3 31-16,1 6 0 0,2-1 9 16,1 1-7-16,0-1-17 0,-1 2-18 15,3-2 1-15,0-2 9 0,0-1-11 16,0-3-12-16,0-4-46 0,-2-1-59 0,-3-4-56 15,0-5-56-15,-1-3-57 0,-3-2-92 16,0-3-80-16,0-3-42 0,0-2-189 16,-1 0-386-16</inkml:trace>
  <inkml:trace contextRef="#ctx0" brushRef="#br0" timeOffset="24695.43">4548 10662 1664 0,'0'0'1043'0,"0"0"-565"0,0 0-55 0,-22-69 5 15,19 55-53-15,2 5-72 0,1 1-82 16,0 4-65-16,0 1-59 0,0 2-42 16,1 1-55-16,4 0-51 0,3 0-55 15,8 7 2-15,8 3 82 0,5 3 19 16,6 5 3-16,0 0-24 0,1 1-4 16,-2-1-15-16,1 0-33 0,-2-2-4 0,-4-3-53 15,-2-3-84-15,-4-2-105 16,-5-3-93-16,-3-3-56 0,-3 1-95 0,1-3-156 15,-6 0-585-15</inkml:trace>
  <inkml:trace contextRef="#ctx0" brushRef="#br0" timeOffset="24898.35">5182 10485 1228 0,'0'0'1435'0,"0"0"-912"15,0 0-109-15,0 0-33 0,0 0-145 16,0 0-90-16,-88-20-32 0,66 26-33 15,-1 4-41-15,-3 2-12 0,3 2-25 16,3 4-2-16,0 1 0 0,4 3-1 16,3 0-53-16,3 0-64 0,4 0-54 15,1-3-60-15,3-1-103 0,2-2-78 16,0-2-59-16,2-3-120 0,5-4-139 0,-3-1-388 16</inkml:trace>
  <inkml:trace contextRef="#ctx0" brushRef="#br0" timeOffset="25140.14">5225 10549 1759 0,'0'0'1092'0,"0"0"-571"0,0 0-8 16,0 0-78-16,0 0-73 0,0 0-104 16,0 0-99-16,0 0-92 0,0 0-67 15,0 0-18-15,0 0-62 0,10-3-24 16,-10 17 74-16,0 4 30 0,3 2 0 15,0 2 0-15,1 2-18 0,5 0-40 16,-3-2-46-16,1-1-4 0,-1 0-43 16,0-3-38-16,0-1-68 0,2-2-101 15,-1-2-116-15,2-1-88 0,2-2-182 16,-4-2-570-16</inkml:trace>
  <inkml:trace contextRef="#ctx0" brushRef="#br0" timeOffset="25455.03">5521 10790 342 0,'0'0'1918'0,"0"0"-945"0,0 0-566 0,0 0 2 16,0 0-72-16,0 0-83 0,0 0-57 15,0 0-66-15,0 0-45 0,0 0-43 16,0 0-43-16,-21-19-34 0,21 19-48 16,0 5-47-16,0 1-43 0,0 5 129 15,5-1 24-15,2 1 1 0,5 1-22 16,3-1-7-16,3 1 13 0,3-3 13 15,2-1-7-15,2-2-6 0,-2-2 9 16,3-2 25-16,0-2 0 0,-2-2 40 16,-2-4 1-16,-3-3 11 0,-2 0 22 0,-7-3 37 15,0 0 9-15,-4-3 0 0,-5 0-1 16,-1-2-15-16,0 0-31 0,-1 2-43 16,-5 1-30-16,-1 0 0 0,1-1-45 15,0 2-68-15,3 2-92 0,-1 2-75 16,4 0-98-16,0 5-124 0,6 0-224 0,4 4-311 15,-3 0-91-15</inkml:trace>
  <inkml:trace contextRef="#ctx0" brushRef="#br0" timeOffset="25880.31">5931 10699 1395 0,'0'0'1140'0,"0"0"-600"15,0 0-8-15,0 0-157 0,0 0-177 16,0 0-95-16,0 0-81 0,0 0-22 15,0 0-62-15,0 0 52 0,0 0 10 16,6 47 13-16,1-38-10 0,2 1 12 16,5-3 0-16,2 1-15 0,3-3-53 15,5-1 0-15,0-4 6 0,3 0 7 16,-1 0-30-16,3-7-6 0,-5 0 29 16,-1-3 19-16,-4 0 28 0,-2 0 13 15,-4-2 49-15,0 2 58 0,-4-3 5 16,-2 2 19-16,-1-2 11 0,-1-1-1 15,0 1 6-15,-4 3 2 0,1 0-21 0,-2 4-19 16,0 5-22-16,0-1-18 16,0 2-27-16,0 0-55 0,0 0-24 0,0 0-40 15,0 6-27-15,0 4 8 0,1 5 80 0,2 4 1 16,-2 2 1-16,2 4 0 0,0-2 1 16,0 2 0-16,-1-1 0 0,-2-1 0 15,0-1 22-15,-3 0-4 0,-7-3-15 16,-3-1-3-16,-3-1 1 0,-4-3 11 15,-2-3-12-15,-3-3-27 0,1-2-31 16,3-2-24-16,2-4-10 0,0 0-3 16,4-5-68-16,3-1-108 0,0-3-121 15,6 0-189-15,-1 1-388 0,7-3-544 0</inkml:trace>
  <inkml:trace contextRef="#ctx0" brushRef="#br0" timeOffset="26150.12">6704 10654 378 0,'0'0'2110'0,"0"0"-1378"0,0 0-239 16,0 0-31-16,0 0-133 0,0 0-131 16,0 0-79-16,0 0-42 0,0 0-34 15,0 0-43-15,0 0-9 0,4 14-34 16,-3-7 43-16,1 8 37 0,1 0-7 15,0 2-18-15,-2 0 7 0,2 1-1 16,-1-3-6-16,1 2 1 0,-1-2-1 0,1-1-12 16,0-1-13-16,0-1-61 0,-2-1-39 15,1-1-41-15,-1-2-87 0,1-1-85 16,-2-1-147-16,1-2-144 0,1-1-167 16,-1-1-582-16</inkml:trace>
  <inkml:trace contextRef="#ctx0" brushRef="#br0" timeOffset="26922">4659 11751 1125 0,'0'0'797'16,"0"0"-259"-16,0 0-164 0,0 0-111 15,0 0-65-15,0 0-58 0,0 0-48 0,0 0-51 16,0 0-12-16,0 0 2 0,132-1 42 16,-57-9 19-16,19-2 27 0,20-3-19 15,13-3-55-15,8-3-42 0,9 2 32 16,2-1-19-16,0 0 14 0,-4 3-29 15,-1 2-1-15,-7 2 12 0,-4 1-10 16,-6 1-2-16,-7 2-13 0,-10 1-9 0,-8 1-16 16,-14 1 6-16,-7 1-62 15,-12 1 50-15,-10 0-9 0,-11 2-45 0,-8-1-38 16,-12 3-22-16,-9 0-49 0,-8 0-43 16,-3 0-58-16,-5 0-64 0,0 1 48 15,-5 3 136-15,-5 0-118 0,3-1-260 16</inkml:trace>
  <inkml:trace contextRef="#ctx0" brushRef="#br0" timeOffset="27628.5">4611 12665 474 0,'0'0'776'0,"0"0"-272"0,0 0-157 0,0 0-62 15,0 0-110-15,0 0-127 0,0 0-19 16,0 0 20-16,0 0-8 0,0 0-12 15,0 0 0-15,-26 66-9 0,29-54-4 16,3-2 3-16,0 2 4 0,4-2 18 16,0 1 11-16,0 0 5 0,4-3 1 0,-2 2 3 15,5-4 16-15,-1-1 9 0,1-2 25 16,2-2 10-16,3-1 22 0,2-2 14 16,5-9-31-16,1-2-32 15,0-1-30-15,1-4-36 0,-5 0-7 0,-7 0 4 16,-4 0 10-16,-7 0 15 0,-7 0 15 15,-1-4-16-15,0 1 17 0,-7-6-23 16,-2 0-28-16,-2-2 7 0,-1 1 6 16,2 1-4-16,1 2 10 0,1 2-32 15,-1 0 20-15,1 1 6 0,2 3-1 16,1 2-14-16,-1 2 5 0,4 3-6 16,0 2-8-16,1 1 11 0,1 1 3 15,0 1-15-15,0 1-3 0,0 1-1 16,4-2-26-16,-1 2-22 0,4-1-28 15,2 1-13-15,4 0-21 0,4 1-32 0,6 0-19 16,6 1-71-16,4 3-10 0,3 0-20 16,-3 0-73-16,-2 7-98 0,-7 2-184 15,-10 0-407-15</inkml:trace>
  <inkml:trace contextRef="#ctx0" brushRef="#br0" timeOffset="27790.27">4892 12593 408 0,'0'0'1129'16,"0"0"-603"-16,0 0-202 0,0 0-127 0,0 0-127 15,0 0-70-15,0 0-19 0,0 0 6 16,94-27 12-16,-74 25-96 0,-1 2-110 16,1 0-58-16,-1 0-184 0,-5 0-244 15</inkml:trace>
  <inkml:trace contextRef="#ctx0" brushRef="#br0" timeOffset="28245.49">5283 12651 855 0,'0'0'1408'0,"0"0"-930"16,0 0-83-16,0 0-44 0,0 0-101 15,0 0-93-15,0 0-69 0,-81 27-44 16,67-16-22-16,-1-3-8 0,4 3-14 15,2-2-20-15,2 0-12 0,7 0-12 16,0-1-12-16,0 2 28 0,3-1 9 16,4 1-22-16,3 1-22 0,-1-1 13 15,1-1 18-15,3-2 0 0,-2 0 4 16,2-2-17-16,0-3-40 0,0 0-26 16,3-2-17-16,4 0 29 0,2-6-32 15,5-2-91-15,-1-4-100 0,3-2-31 0,0-2 12 16,-2 0 9-16,-1-2 52 0,-3 1 55 15,0-1 85-15,-4 1 140 0,-3 2 108 16,-2 1 136-16,-4 2 104 0,-1 2 111 0,-4 2-12 16,-2 5-41-16,-1 0 5 15,-2 1-46-15,0 2-46 0,0 0-52 0,0 0-34 16,0 0-20-16,0 2-71 0,0-1-59 16,0 2-51-16,0-1-32 0,0 1-46 15,0 0-37-15,1 4-16 0,2 2 84 16,-1 4 15-16,1 0 18 0,0 2-5 15,0-1-13-15,-1 2-34 0,1-2-40 0,-1-1-10 16,3-2-21-16,-3-1-51 0,-1-2-101 16,1-1-90-16,-1-2-124 0,2-1-117 15,0-3-229-15,0-1-543 0</inkml:trace>
  <inkml:trace contextRef="#ctx0" brushRef="#br0" timeOffset="28530.19">5846 12512 2044 0,'0'0'705'0,"0"0"-304"0,0 0-44 16,0 0-32-16,0 0-72 0,0 0-126 15,0 0-83-15,0 0-44 0,0 0-47 16,0 0 13-16,-73 16-3 0,57-6 9 16,2 0-7-16,2 0-35 0,5 2-43 0,1-2 0 15,-1 2 2-15,6-1 23 0,1-2 12 16,0 3 9-16,0-2 0 0,6-1 13 15,3 1 3-15,3-3 6 0,2-1 29 16,2 1 16-16,3-3 20 0,1-3-1 16,0-1 0-16,3 0-19 0,2 0-24 15,0-5-55-15,2-3-78 0,2 1-84 16,2-3-111-16,-2 3-79 0,-2-1-128 0,-5 2-122 16,2-3-57-16</inkml:trace>
  <inkml:trace contextRef="#ctx0" brushRef="#br0" timeOffset="28909.42">6385 12143 2258 0,'0'0'984'0,"0"0"-628"16,0 0-28-16,0 0-80 0,0 0-123 15,0 0-125-15,0 0-47 0,0 0-47 16,0 0 32-16,0 0 62 0,0 0 41 0,18 76-4 15,-13-56 3-15,3 3-11 16,0 0-29-16,1-2-3 0,-2 0 3 0,-1-2-1 16,2-3-48-16,-3-2-64 0,-2-3-57 15,-2-2-19-15,0-1-55 0,-1-4-113 16,0 0-57-16,0-3-136 0,0-1-187 16,-1 0-386-16</inkml:trace>
  <inkml:trace contextRef="#ctx0" brushRef="#br0" timeOffset="29205.9">6411 12183 1482 0,'0'0'753'0,"0"0"-252"0,0 0-81 0,0 0 1 15,0 0-46-15,0 0-118 0,0 0-73 16,13-70-48-16,-4 64-31 0,1-1-19 16,1 2-31-16,4 3-55 0,1-2 0 15,3 2-52-15,5 2 12 0,5 0 12 16,4 7 28-16,3 3 37 0,3 3 19 15,0 0-20-15,-5 3-14 0,-3-1-22 16,-7 0-27-16,-7 2-13 0,-4 2 10 16,-7 1 2-16,-6-1 13 0,0 4 15 15,-13-1 21-15,-4 0 10 0,-6 1-3 16,-5 0-10-16,0-4-18 0,-1-1-12 16,0-3-28-16,6-5-37 0,0-4-28 15,3-3-3-15,4-3-4 0,0 0-44 16,7-1-73-16,-1-4-36 0,2-2-71 0,5 1-80 15,1 0-113-15,2-3-263 0,3 3-409 16</inkml:trace>
  <inkml:trace contextRef="#ctx0" brushRef="#br0" timeOffset="29729.75">7087 12010 986 0,'0'0'1771'0,"0"0"-1207"16,0 0-183-16,0 0 13 0,0 0-89 16,0 0-95-16,0 0-114 0,0 0-96 15,0 0-28-15,0 0-49 0,0 0-22 16,17 6 78-16,-9 11 21 0,-1 3 18 0,3 2 1 16,0-2 18-16,-1 3 24 15,-2-1-27-15,1-2-33 0,-3-2-1 0,-2-2-21 16,1-2-7-16,-4-1-12 0,3-2-16 15,-3-2-3-15,0-3-9 0,0-2-16 16,0 0-6-16,-3-3 6 0,2-1 39 16,-1 0 45-16,1 0 41 0,-1-2 21 0,1-2-9 15,-1-2-25-15,1 0-15 0,-1-3 52 16,2 0-3-16,0-1-16 0,0 1-5 16,3-2-14-16,3 0-5 0,0 3-3 15,4 1-16-15,3 1-2 0,0 1-1 16,4 3-31-16,2 0-3 0,4 2 0 15,3 0 6-15,1 4 9 0,2 4 19 16,1 1 47-16,-1 3 5 0,-2-1 22 16,-2 1-9-16,-3 1-28 0,-5-3-15 15,-7 0-21-15,-4-2-1 0,-3 1-3 16,-3-2-25-16,-3 1 28 0,-7 2 9 0,-7 0 47 16,-4 0 20-16,-6-1-5 0,-5 0-37 15,-4-1-34-15,-1-5-26 0,2 3-60 16,4-5-31-16,2-1-49 0,4 0-54 15,8-1-56-15,1-5-35 0,4 1-79 16,5-1-61-16,3-1-81 0,4 1-247 0,0 1-590 16</inkml:trace>
  <inkml:trace contextRef="#ctx0" brushRef="#br0" timeOffset="30089.91">7399 11785 1865 0,'0'0'752'0,"0"0"-424"0,0 0-56 16,0 0 2-16,0 0-119 0,0 0-152 15,0 0-3-15,0 0-94 0,0 0 17 0,0 0 46 16,90-22 15-16,-74 28-13 15,-7 4-6-15,-3-3 33 0,-5 1 2 0,0 1 0 16,-1 0 2-16,0 1 17 0,-1 2 7 16,-5 2-1-16,-1 0 10 0,-3 2 13 15,1 0 5-15,-1-2-21 0,1-2-29 16,1-2-3-16,5-3-2 0,3-5-20 16,0 0 3-16,0-2 18 0,4 0 1 0,8 0 24 15,2-4 59-15,8-3-11 0,7 0-65 16,5-5-7-16,5 1-111 0,4-2-73 15,-1 1-103-15,2-1-111 0,0 2-196 16,-12 0-491-16</inkml:trace>
  <inkml:trace contextRef="#ctx0" brushRef="#br0" timeOffset="30342.03">8541 11337 1740 0,'0'0'1245'0,"0"0"-926"0,0 0-147 16,0 0 25-16,0 0-59 0,0 0-56 15,0 0-50-15,85-54-32 0,-60 47-22 16,2 2-3-16,2 2-117 0,-2 0-54 15,-2 3-116-15,-1 0-102 0,-4 2-199 16,-6 1-438-16</inkml:trace>
  <inkml:trace contextRef="#ctx0" brushRef="#br0" timeOffset="30503.9">8658 11494 1052 0,'0'0'631'0,"0"0"-157"0,0 0-127 0,0 0-67 16,0 0-10-16,0 0 18 0,0 0-6 15,0 0-89-15,0 0-108 0,94-5-85 16,-64 0-41-16,0 0-60 0,-1-1-57 16,-3 2-61-16,-2 1-78 0,-2 0-105 15,-3 1-176-15,-6 1-466 0</inkml:trace>
  <inkml:trace contextRef="#ctx0" brushRef="#br0" timeOffset="31157.24">10627 10848 1168 0,'0'0'1454'0,"0"0"-1004"16,0 0-150-16,0 0-8 0,0 0-18 15,0 0-97-15,0 0-59 0,0 0-62 16,0 0-31-16,-90 7-3 0,77 0 6 15,-1-1-28-15,7 4-3 0,-1-3-16 16,4 5 7-16,0-1-4 0,1 3-3 16,3 2 7-16,3 1 0 0,5-2-1 15,4 2 1-15,5-3-54 0,4 0 4 16,3-2 21-16,6-4 41 0,-1-2 37 16,1-5 22-16,1-1-3 0,-1 0 6 15,-3-3-3-15,-4-4 0 0,-7-1 3 16,-2-1 18-16,-8 0 38 0,-3-4 54 15,-3-1-22-15,-4-4-61 0,-9-4-32 0,-3-2-32 16,-4-1-25-16,1 2-15 0,0 4 2 16,2 2-11-16,1 4-28 0,2 3-52 15,4 2-46-15,1 2-53 0,3 1 8 16,3 2-239-16,3 3-227 0,0 0-334 16,2 3 18-16,4 3-157 0</inkml:trace>
  <inkml:trace contextRef="#ctx0" brushRef="#br0" timeOffset="31423.2">11063 10938 698 0,'0'0'550'16,"0"0"-221"-16,0 0-43 0,0 0 23 16,0 0-44-16,0 0-68 0,0 0-59 15,0 0-38-15,0 0-7 0,0 0 16 16,85-5 3-16,-76 0 6 0,1-2 7 15,-6 1 27-15,-1-1 56 0,-3-1 22 16,0-2-26-16,-6 0-61 0,-2 1-44 16,-2 0-50-16,-2 1-38 0,-1 2-11 0,0 1-31 15,-1-1-37-15,2 4-56 0,2-1-45 16,0 2-57-16,3 1-99 0,0 0-70 16,4 0-70-16,3 1-146 0,0 2-169 15,0-2-437-15</inkml:trace>
  <inkml:trace contextRef="#ctx0" brushRef="#br0" timeOffset="31709.29">11632 10561 1992 0,'0'0'1025'0,"0"0"-531"16,0 0-18-16,0 0-54 0,0 0-95 15,0 0-100-15,0 0-107 0,0 0-108 16,0 0-12-16,0 0-64 0,0-9-34 16,5 23 46-16,1 4 52 0,1 5 33 15,4 4-2-15,-1 1 9 0,2 2-4 16,2 1-23-16,-3 0-2 0,1-2-11 16,-3-1-12-16,1-3-10 0,-2 0-42 0,-2-3-62 15,0-3-70-15,-4-1-33 0,-1-1-61 16,-1-3-116-16,0-3-83 15,0 0-41-15,-3-2-178 0,-1-4-545 0</inkml:trace>
  <inkml:trace contextRef="#ctx0" brushRef="#br0" timeOffset="33476.37">9390 6169 1091 0,'0'0'1213'0,"0"0"-806"0,0 0-108 0,0 0 21 16,0 0-12-16,0 0-50 0,0 0-75 15,12-67-80-15,3 61-65 0,4 1-38 16,7-1-3-16,2 4-1 0,3 2 1 16,1 0-25-16,-2 2-3 0,1 9 20 0,-7 3 11 15,-3 3 34-15,-7 2-6 0,-7 4-26 16,-7 4 13-16,-6 3-14 0,-10 3 0 15,-8 2 17-15,-5 3-2 0,-3 0-16 16,-1-2-3-16,0-4-21 0,4-2 24 16,3-6 19-16,5-5 15 0,3-3-15 15,5-3 5-15,0-6-2 0,6 0 12 16,0-3 10-16,4-3 5 0,3-1-15 16,0 0-9-16,0 0-7 0,3-1 3 15,5-4-21-15,1-1-59 0,11-2-30 16,6-4 20-16,11-4-18 0,7 0-31 15,6-2-18-15,1-2-27 0,1 4-54 0,-2-3-50 16,1 4-59-16,-1-1-43 0,-2 2-103 16,-1-1-181-16,-14 5-320 0</inkml:trace>
  <inkml:trace contextRef="#ctx0" brushRef="#br0" timeOffset="33826.15">10042 6272 1356 0,'0'0'747'0,"0"0"-239"16,0 0-96-16,0 0 3 0,0 0-60 15,0 0-66-15,0 0-67 0,0 0-49 16,0 0-43-16,0 0-31 0,-52-12-23 16,50 15-33-16,-2 0-43 0,1 1-43 15,0 2-9-15,0 3 18 0,2 0 16 16,1 3-10-16,0-2-3 0,3 0-21 16,4 0-1-16,2 1 7 0,5-4 12 15,-1-1 6-15,4-1 28 0,2-4 6 0,3-1 38 16,2 0 11-16,6 0-8 15,-1-6-13-15,1-1 3 0,-2 1-16 0,-5-3 19 16,-6 1 9-16,-3 0 4 0,-6-1 17 16,-5-1-2-16,-3-2 5 0,0-3-3 15,-9-2-15-15,-7-1-9 0,-5 0-19 0,-3 4-24 16,-3 2-3-16,-3 6-36 0,-1 2-40 16,3 4-53-16,2 0-36 0,4 1-48 15,5 7-53-15,4-1-88 16,6 1-128-16,5 3-74 0,2-1-89 0,8-1-125 15,3 0-489-15</inkml:trace>
  <inkml:trace contextRef="#ctx0" brushRef="#br0" timeOffset="34151.47">10521 6227 909 0,'0'0'1362'15,"0"0"-881"-15,0 0-57 0,0 0-33 16,0 0-97-16,0 0-36 0,0 0-40 15,0 0-45-15,0 0-62 0,0 0-111 0,-76-16-12 16,73 22-47-16,3 0 7 0,0 3 15 16,0 0 0-16,9 2 12 0,5 0 23 15,4-2 2-15,5 1 17 0,4-2 8 16,2-3 12-16,1-1 3 0,2-3-2 16,-2-1-5-16,-3 0 8 0,-1-5-1 15,-5-1-6-15,-3-1 2 0,-3 1 4 16,-5-3 16-16,-6 0 51 0,-4-3 98 15,0 0-38-15,-9-5-45 0,-5 1-34 16,-2 0-40-16,-3 0-48 0,-1 4-6 16,-3 4-33-16,-1 2-19 0,-1 4-39 0,-1 2-40 15,-1 0-46-15,4 6-50 0,0 3-47 16,3 2-86-16,5 1-138 0,2 1-110 16,3 1-159-16,6-3-468 0</inkml:trace>
  <inkml:trace contextRef="#ctx0" brushRef="#br0" timeOffset="35899.37">12370 7612 317 0,'0'0'1316'0,"0"0"-833"0,0 0-78 15,0 0-86-15,0 0-53 0,0 0 2 16,0 0 21-16,0 0-84 0,0 0-26 16,-38-73-25-16,38 61-42 0,4 2-10 15,4-1-37-15,1 2-31 0,4 2-22 16,0 0-12-16,7 2-28 0,2 1-9 15,5 3-3-15,2 1 2 0,4 0 1 16,-2 6 12-16,0 6-6 0,-5 5-6 0,-3 3 24 16,-5 4 12-16,-6 1-30 0,-7 2 3 15,-5 0 8-15,-5 2 20 0,-10 0 4 16,-6 1-1-16,-5 0 44 0,-2-4-47 16,-3 3-28-16,1-4 27 0,3-2 0 15,5-4-1-15,6-7-13 0,5-2 13 16,5-7 2-16,3 0 2 0,3-2 19 15,0-1 14-15,0 0-1 0,0 0 34 16,5 0 29-16,4-4-42 0,6-1-54 0,9-4-1 16,8-1-24-16,10-3-45 15,5-2-67-15,3-1-36 0,1 1-52 0,-3 1-50 16,-3 0-92-16,-2-2-138 16,0 3-156-16,-13 2-387 0</inkml:trace>
  <inkml:trace contextRef="#ctx0" brushRef="#br0" timeOffset="36238.98">13150 7606 1739 0,'0'0'703'0,"0"0"-255"15,0 0-54-15,0 0-48 0,0 0-77 16,0 0-74-16,-86-8-70 0,74 8-41 16,-1 0-66-16,3 2-18 0,1 4-25 15,-2 0 1-15,2 2-4 0,3 2-1 16,2 0-5-16,4 2-13 0,0 1-18 15,3 0-15-15,6-1 2 0,6 2-26 0,1 0 58 16,6-4 46-16,2 0 3 0,2-3 13 16,-1-2 25-16,5-5 22 0,-1 0 6 15,1 0-13-15,-4-5-1 0,-4-2 29 16,-5-2-3-16,-4-1 53 0,-6-3 24 16,-5-3-13-16,-2-2-13 0,-2 0-13 0,-11-1-12 15,-4 0-51-15,-3 1-41 16,1 1-15-16,-5 1-34 0,-1 4-24 0,-1 0-34 15,-1 4-58-15,5 2-53 0,1 3-76 16,3 3-107-16,10 0-142 0,3 3-100 16,5 5-122-16,0-1-76 0</inkml:trace>
  <inkml:trace contextRef="#ctx0" brushRef="#br0" timeOffset="36540.74">13531 7599 1171 0,'0'0'1202'0,"0"0"-702"0,0 0-103 16,0 0-79-16,0 0-116 0,0 0-110 0,0 0-89 16,0 0-3-16,0 0-85 0,0 0-29 15,0 0 67-15,-8 27 22 0,14-19-4 16,5 0 29-16,6-2 54 16,4 0 53-16,6 0-12 0,4-4-17 0,0 0-5 15,1-2-7-15,-2 0-9 0,-5 0 8 16,-8-4 4-16,-4 0 8 0,-6-2 75 15,-4 0 101-15,-3-3-59 0,0-5-57 16,-10-3-33-16,-3-5-74 0,-4 0-30 16,-3 1-27-16,-2 2-4 0,0 2-33 15,2 4-30-15,-1 4-35 0,2 2-58 16,3 6-67-16,3 1-98 0,3 0-149 16,4 8-90-16,6 2-76 0,0 3-122 0,3-4-397 15</inkml:trace>
  <inkml:trace contextRef="#ctx0" brushRef="#br0" timeOffset="36704.01">14179 7697 1358 0,'0'0'1283'0,"0"0"-555"0,0 0-143 16,0 0-154-16,0 0-94 0,0 0-89 16,0 0-80-16,0 0-122 0,0 0-46 15,0 0-49-15,-9-14-45 0,8 9-68 16,1-2-103-16,0 2-150 0,4-1-221 15,1 0-561-15,9-1-857 0,-27 57 1742 0</inkml:trace>
  <inkml:trace contextRef="#ctx0" brushRef="#br0" timeOffset="37477.25">14998 7244 2521 0,'0'0'976'0,"0"0"-546"0,0 0-67 16,0 0-25-16,0 0-62 0,0 0-92 15,0 0-81-15,0 0-48 0,0 0-35 16,0 0-20-16,0 0-24 0,-5-5-9 0,5 10-7 16,0 1-9-16,0 6 49 0,0 2 28 15,0 3-25-15,0 0 9 0,0 2-10 16,0-1 9-16,0 1-11 0,3 0-15 15,0 2-3-15,4-2-4 0,-1 3-5 16,4-1-19-16,3-2 3 0,4-1 16 16,2 0-13-16,3-2-43 0,4-3 3 15,1-3-12-15,2-2 9 0,0-6-22 0,-2-2-78 16,-2 0-105-16,-1-2-64 0,-2-6-52 16,-3-1-64-16,-2 0 20 0,-4-2 7 15,-2 0 2-15,-2-2 55 0,-3 1 97 16,1 2 287-16,-4 1 55 0,-2-1 356 15,0 3 155-15,-1 1 17 0,0 2-76 0,0 3-47 16,0 1-23-16,0 0-63 0,0 0-64 16,0 0-82-16,0 1-83 0,0 2-87 15,-1-1-58-15,1 2-37 0,0 1-24 16,-1 3-19-16,-2 4 80 0,0 0 15 16,2 2-14-16,1 2-1 0,0 2 0 15,0-1 0-15,5-1-2 0,-1 1-13 16,2 0-37-16,0-4-53 0,0 0-65 15,4-3-23-15,-3-2-45 0,2-2-64 16,0-1-95-16,3-2-77 0,-3-3-224 16,10 0-775-16</inkml:trace>
  <inkml:trace contextRef="#ctx0" brushRef="#br0" timeOffset="37844.87">15591 7311 1922 0,'0'0'776'0,"0"0"-361"16,0 0-96-16,0 0-62 0,0 0-87 16,0 0-51-16,0 0-37 0,0 0-44 15,0 0-38-15,0 0-32 0,0 0-41 16,35-36-3-16,-15 36 36 0,5-1 27 16,2-2 10-16,-1 2 0 0,0-1-11 15,-2-1 14-15,1 2 13 0,-5 0-1 16,-4 0 17-16,-3-2 18 0,-6 3 28 15,-1-1 29-15,-5 1 33 0,2 0 43 16,-3 0-35-16,0 0-49 0,0 0-31 0,0 3-29 16,0-1-17-16,0 3-19 0,0 2-49 15,0 4 49-15,5 3 24 0,-1 6-2 16,1 0-7-16,1 1-12 0,0 1 22 16,1 1 9-16,1 2-7 0,0-1-25 15,-1-1 10-15,1 1-12 0,-2-4-31 16,2-1-52-16,-4-2-65 0,-2-5-65 15,-2-1-70-15,0-3-103 0,-3-2-122 0,-8-1-79 16,2 1-418-16,-9-5-561 0</inkml:trace>
  <inkml:trace contextRef="#ctx0" brushRef="#br0" timeOffset="38004.49">15789 7523 166 0,'0'0'2036'0,"0"0"-1439"15,0 0-237-15,0 0-96 16,0 0-121-16,0 0-35 0,76-48-4 15,-47 42-29-15,1 1-40 0,1 0-22 0,0 1-10 16,-3-1 19-16,-1 0-22 0,0-1-161 16,-2 1-79-16,1-1-101 0,0-2-169 15,-8 2-458-15,8-5-522 0</inkml:trace>
  <inkml:trace contextRef="#ctx0" brushRef="#br0" timeOffset="38228.21">16321 7311 1110 0,'0'0'1338'16,"0"0"-711"-16,0 0-60 0,0 0-164 16,0 0-149-16,0 0-62 0,0 0-56 15,0 0-56-15,0 0-50 0,0 0-28 16,0 0 11-16,63 29 33 0,-39-16 3 16,-1 4-6-16,1 1-22 0,0 1 1 15,-1 3-22-15,-4-2-2 0,-3-2-23 16,-5-4 4-16,-4-2-25 0,-5-1-62 15,-2-5-33-15,-2 1 2 0,-7-3-20 0,-5-3-37 16,-3 0-125-16,-5-1-263 0,2 0-522 16,-6-2-934-16</inkml:trace>
  <inkml:trace contextRef="#ctx0" brushRef="#br0" timeOffset="38376.06">16456 7324 1550 0,'0'0'1071'0,"0"0"-679"16,0 0-53-16,0 0-85 0,0 0-77 15,95-78-60-15,-66 66-58 0,3 1-59 16,1 3 0-16,3 2-25 0,0 4 6 16,0 0 0-16,-1 2-170 0,-1 0-124 15,-5 4-77-15,0 1-167 0,-11-1-432 0,1 1-327 16</inkml:trace>
  <inkml:trace contextRef="#ctx0" brushRef="#br0" timeOffset="40374.61">8791 13416 919 0,'0'0'561'0,"0"0"-304"16,0 0-14-16,0 0 143 0,0 0 11 0,0 0-105 16,0 0-119-16,0 0-90 0,0 0-42 15,0 0-20-15,0 9-21 0,5-8-3 16,1 2 3-16,4-1 19 0,3 1 7 15,0-2-1-15,2 0 4 0,5-1-29 16,1 0-19-16,7 0-61 0,3-2-60 0,2-1-71 16,6-1-78-16,2 2-128 15,2 0-216-15,-13 2-458 0</inkml:trace>
  <inkml:trace contextRef="#ctx0" brushRef="#br0" timeOffset="40541.32">8887 13672 1688 0,'0'0'684'0,"0"0"-248"0,0 0-138 15,0 0 9-15,0 0-73 0,0 0-92 16,0 0-142-16,0 0-31 0,81-17-83 16,-42 9-51-16,4 0-16 0,3-2-94 15,3 2-198-15,-14 1-583 0,15-2-438 0</inkml:trace>
  <inkml:trace contextRef="#ctx0" brushRef="#br0" timeOffset="41190.17">10854 13121 2230 0,'0'0'1130'0,"0"0"-797"0,0 0-154 16,0 0 42-16,0 0-9 0,0 0-70 15,0 0-80-15,0 0-49 0,-86 9-13 16,64 5 3-16,-1 6 6 0,3 0-9 0,3 4-31 16,5 0 3-16,5-1-12 0,7-1 15 15,3-2 24-15,14 1-27 0,6-3-74 16,7-1 36-16,5-3 51 0,4-5 2 15,7-3 2-15,-3-3 11 0,-1-3 22 16,-2-3 3-16,-8-4 12 0,-5-5 47 0,-8-1 9 16,-6-4-3-16,-9-1 8 0,-4-3 19 15,-1-1 12-15,-10-3-12 0,-7 0-26 16,-3 0-46-16,-4 2-45 0,-2 2-39 16,2 3-41-16,1 5-58 0,1 2-49 15,4 3-60-15,5 4-134 0,3 4-180 16,3 0-120-16,7 5-297 0,1 2 206 15</inkml:trace>
  <inkml:trace contextRef="#ctx0" brushRef="#br0" timeOffset="41364.39">11313 13254 1646 0,'0'0'1227'16,"0"0"-683"-16,0 0-32 0,0 0-87 15,0 0-91-15,0 0-104 0,0 0-74 0,0 0-61 16,0 0-52-16,0 0-28 0,0 0-15 15,20 2-15-15,-14-8-120 0,5-3-97 16,2 0-54-16,8-3-59 0,1 0-107 16,3 2-52-16,-2-1-164 0,-7 2-555 15</inkml:trace>
  <inkml:trace contextRef="#ctx0" brushRef="#br0" timeOffset="41590.25">11778 12847 2606 0,'0'0'967'0,"0"0"-613"0,0 0-31 16,0 0-90-16,0 0-158 0,0 0-75 0,0 0 0 15,0 0 3-15,0 0 65 0,-17 72-16 16,17-45-40-16,0 1 1 0,1 2 8 16,4-1-2-16,2 0-19 0,1 0 0 15,1 0 0-15,1-3-19 0,-1-1 7 0,5 0-84 16,-1-3-89-16,3-2-57 15,2 0-88-15,3-4-145 0,0-1-123 0,-3-7-434 16,11-1-716-16</inkml:trace>
  <inkml:trace contextRef="#ctx0" brushRef="#br0" timeOffset="41825.28">12360 12927 2330 0,'0'0'1084'0,"0"0"-711"16,0 0-98-16,0 0 5 0,0 0-94 16,0 0-137-16,0 0-49 0,0 0 0 15,0 0 32-15,80 45 27 0,-47-22-10 0,3 3-21 16,1 1-26-16,2 0-2 0,-3-2-2 16,-1 1-32-16,-5-4-43 0,-1-1-90 15,-5-6-113-15,-5-1-84 0,-5-4-105 16,-3-4-127-16,-7-2-215 0,0-3-652 15</inkml:trace>
  <inkml:trace contextRef="#ctx0" brushRef="#br0" timeOffset="42006.99">12790 12940 1942 0,'0'0'1246'0,"0"0"-838"0,0 0-90 15,0 0-38-15,0 0-115 0,-84-16-94 16,58 26-56-16,-3 6 7 0,-4 2 6 15,0 4 21-15,3 1-49 0,2 1-13 16,2 0-12-16,6 0-80 0,7-1-97 16,1-1-71-16,6 1-90 0,1-1-115 15,4-1-124-15,-1-5-538 0</inkml:trace>
  <inkml:trace contextRef="#ctx0" brushRef="#br0" timeOffset="42863.64">13835 12906 2109 0,'0'0'611'15,"0"0"-296"-15,0 0-66 0,0 0 34 16,0 0 17-16,0 0 24 0,0 0-23 16,-42-73-98-16,55 60-98 0,4 1-50 0,2 2-24 15,5 1-31-15,2 4-2 0,0 1-17 16,0 2 1-16,1 2-7 0,-3 0-2 15,0 3-7-15,-2 2 6 0,-2 5 26 16,-6-2 0-16,-3 4-38 0,-5 0-18 16,-6-1-16-16,0 2 9 0,-5 0 37 15,-5 4 28-15,-3-2 12 0,-5 0 1 16,1 2-10-16,-3 0-1 0,1-2-2 16,0 0-11-16,4-2-8 0,3-5-6 15,2 0 3-15,6-4 4 0,2 0-1 16,2-3 19-16,0-1 2 0,3 1 0 0,7 2-1 15,2 0 55-15,5-1 6 0,3 2-12 16,6 1-20-16,3 0-17 0,1 3-13 16,-2 1-13-16,-3 1 13 0,-4 2 28 15,-4 2 6-15,-7 0-6 0,-5-1-16 0,-5 0-10 16,-2 1 10-16,-8-1 7 16,-6 0 15-16,-6 0 12 0,-5-2-3 0,-2 0-22 15,-2-4-20-15,-3 0-1 0,-2-3-21 16,2-2-1-16,-2-2-39 0,4 0-50 15,2-5-37-15,5-3-78 16,4 1-125-16,4-2-107 0,6-3-137 0,4 3-504 16,4 0-410-16</inkml:trace>
  <inkml:trace contextRef="#ctx0" brushRef="#br0" timeOffset="43156.75">14219 12991 2234 0,'0'0'710'0,"0"0"-282"15,0 0-50-15,0 0-89 0,0 0-98 0,0 0-110 16,0 0-81-16,0 0-1 16,0 0 1-16,0 0 31 0,0 0-11 0,13 36-20 15,-7-22-19-15,6-1 16 0,2 1 3 16,8-1 9-16,2 0 7 0,6-3 0 16,1-2-16-16,2-3-25 0,-3-2 4 15,-1-3 21-15,-4-2 14 0,-7-4 20 16,-5-3 19-16,-3-3 15 0,-7-1-9 15,-3-4 6-15,-1-3 5 0,-11 0 1 16,-2-4-19-16,-5 4-18 0,-1 1-12 16,-5 1-22-16,2 2 0 0,-4 3-46 15,5 6-65-15,1 1-59 0,1 4-77 16,6 2-101-16,3 2-141 0,5 7-80 16,6 3-119-16,3 1-332 0,6-3-168 15</inkml:trace>
  <inkml:trace contextRef="#ctx0" brushRef="#br0" timeOffset="43400.75">14901 12892 235 0,'0'0'2682'16,"0"0"-1964"-16,0 0-309 0,0 0-25 15,0 0-125-15,0 0-99 0,0 0-87 16,0 0-73-16,0 0-27 0,0 0 27 15,0 0 6-15,74 6 9 0,-46 12-14 16,6 3 0-16,0 1-1 0,3-3-2 16,-5-1-37-16,-2-4-44 0,-6-2-96 15,-3-3-102-15,-4-1-123 0,-5-4-137 0,-3-2-157 16,-3 1-558-16,-2-3-177 0</inkml:trace>
  <inkml:trace contextRef="#ctx0" brushRef="#br0" timeOffset="43557.89">15235 12883 2351 0,'0'0'792'16,"0"0"-280"-16,0 0-150 0,0 0-90 16,0 0-98-16,-79-19-100 0,53 26-43 15,-4 6-20-15,-2 4-11 16,-1 2-1-16,3 3-30 0,1 1-18 0,7 2-59 16,4-1-67-16,2-1-57 0,7 2-111 15,5-2-141-15,2-3-188 0,-1-3-486 16,3 0-168-16</inkml:trace>
  <inkml:trace contextRef="#ctx0" brushRef="#br0" timeOffset="44430.18">15992 12700 2371 0,'0'0'702'0,"0"0"-284"0,0 0-48 0,0 0-34 16,0 0-35-16,0 0-42 0,0 0-63 15,0 0-83-15,0 0-40 0,0 0-18 16,0 0-18-16,-9-34-13 0,9 36-24 16,0 1-23-16,0 2-32 0,-3 3-15 15,-1 4 67-15,0 4 3 0,-2 2 18 16,3 1-15-16,0-1 9 0,3 0-12 15,0 0 0-15,0-1 0 0,0-2-1 0,0 3-2 16,3-1-18-16,3 0 3 16,1 0 3-16,3-2 11 0,7 2-11 0,2-3-3 15,4-3-10-15,6 1-21 0,3-3-21 16,1-2-31-16,-1-5-31 0,-1-2-38 16,-2 0-26-16,-4-1-101 0,-6-5-100 15,-4 0-100-15,-6-1-114 0,-2-3-362 16,-3 5-286-16</inkml:trace>
  <inkml:trace contextRef="#ctx0" brushRef="#br0" timeOffset="44657.25">16332 12857 1946 0,'0'0'1055'0,"0"0"-599"16,0 0-23-16,0 0-50 0,0 0-111 16,0 0-84-16,0 0-92 0,0 0-90 15,0 0-6-15,0 0-34 0,0 0 31 16,-26 18 3-16,26-5 2 0,-1 3-2 0,1-1-1 15,0 3-2-15,0 0 3 0,5 0 0 16,-2 0 3-16,3-1 12 0,-3-2-15 16,1-1 0-16,-1-2-70 0,0 0-41 15,-1-5-50-15,1 1-56 0,2-4-46 16,-1 0-131-16,2-3-81 0,0-1-132 16,1 0-435-16,5 0-432 0</inkml:trace>
  <inkml:trace contextRef="#ctx0" brushRef="#br0" timeOffset="44896.42">16605 12745 2121 0,'0'0'970'16,"0"0"-650"-16,0 0 28 0,0 0-17 16,0 0-67-16,0 0-56 0,0 0-113 15,0 0-95-15,0 0-40 0,0 0 40 16,48-8 22-16,-26 21 52 0,6 4-4 15,2 1-14-15,-1 1-38 0,-1 2-18 0,-2 0-12 16,-3-2-19-16,-4-2-6 0,-6-2-49 16,-6-3-59-16,-5-2-56 0,-2-4-45 15,-5 1-37-15,-8-2-8 0,-4-1-104 16,-4-2-213-16,3-2-600 0</inkml:trace>
  <inkml:trace contextRef="#ctx0" brushRef="#br0" timeOffset="45277.37">16701 12758 1816 0,'0'0'606'0,"0"0"-354"0,0 0-159 16,0 0-9-16,69-75-84 15,-50 60-3-15,7 1 3 0,-2 2 41 0,4 2 81 16,0 2 22-16,3 0-13 16,-1 2-26-16,-2 2-47 0,-2 2-30 0,-3 2-28 15,-6 0-6-15,-6 2-29 0,-3 4 3 16,-4 3-3-16,-2-2 32 0,-2 1 3 15,0 2 38-15,0 1 13 0,0-2 3 16,0 6-10-16,0-1-9 0,0 2-16 0,0 0-18 16,8 0 12-16,2-2-11 15,6 1 11-15,1-2 12 0,5-1 4 16,4-2 43-16,2-1 16 0,0-3-34 0,2-2-20 16,1-2 4-16,-4-2 9 0,-1 0-2 15,-5-6-1-15,-5 1 27 0,-3-3 38 16,-3-2 46-16,-7-3 15 0,-3 0-19 15,0-5-31-15,-6 0-19 0,-4-1-9 0,-4 1-41 16,-2 2-29-16,-4 4-22 0,-3 0-34 16,3 6-36-16,-5 0-49 0,1 5-44 15,2 1-40-15,3 1-63 0,4 6-132 16,4 3-169-16,6 3-84 0,5 0-316 16,0-1-173-16</inkml:trace>
  <inkml:trace contextRef="#ctx0" brushRef="#br0" timeOffset="45533.87">17757 12612 2530 0,'0'0'1053'0,"0"0"-625"0,0 0-46 0,0 0-123 16,0 0-130-16,0 0-86 0,0 0-43 15,0 0-52-15,0 0 52 0,0 0 43 16,101 48 3-16,-68-29-18 0,2 2-22 16,-2 0-6-16,-1-2-49 0,-5-2-37 15,-4-2-65-15,-4-3-93 0,-5-3-100 16,-5-3-72-16,-3-2-87 0,-1-2-111 16,-5 0-458-16,0-2-264 0</inkml:trace>
  <inkml:trace contextRef="#ctx0" brushRef="#br0" timeOffset="45694.52">18026 12647 2129 0,'0'0'766'0,"0"0"-328"16,0 0-86-16,0 0-100 0,0 0-91 15,0 0-117-15,0 0-44 0,-76-6-2 16,58 19 2-16,2 2-1 0,0 3-18 16,3 2 0-16,3-1-57 0,4 0-97 15,1-1-76-15,0 2-34 0,2-1-75 16,0-1-96-16,0 1-223 0,3-6-706 15</inkml:trace>
  <inkml:trace contextRef="#ctx0" brushRef="#br0" timeOffset="46555.5">18786 12441 498 0,'0'0'1682'0,"0"0"-1136"0,0 0-179 16,0 0-42-16,0 0-71 0,0 0-90 15,65-72-61-15,-33 63-46 0,9 2-17 0,4 1 24 16,0 3 2-16,-2 1-10 0,-4 2-23 16,-6 0-33-16,-10 5-22 0,-5 3-15 15,-7 1 37-15,-6 2-35 0,-2 0-11 0,-3 1-4 16,0 1-11-16,-6-1 20 16,-2 1 13-16,-1-1 6 0,-2-2-6 0,-2 0-26 15,-1 1-27-15,-1-2-17 0,1 0 12 16,1-3 54-16,2-1 29 0,2-1 1 15,3-1 0-15,3-2 0 0,3 2 2 16,0-3 15-16,0 1-3 0,0 0 80 16,3-1 12-16,4 1-19 0,2-1-22 15,8 3 13-15,3 0-1 0,5 1 13 16,3 1 6-16,3-2-10 0,-2 5-28 16,0 1-31-16,-3 2-4 0,-2 1 32 15,-5 0 21-15,-2 1-18 0,-6 0-28 16,-3-2-25-16,-7 2 12 0,-1-1 7 15,-3-1 8-15,-9 1 23 0,-4 0 11 0,-7-1-5 16,-5-2 2-16,-1 0-22 0,-1-2-14 16,-1-3-4-16,2-3-21 0,1-1-12 15,1 0-6-15,2-3-22 0,1-3-15 16,2-2-56-16,2 0-61 0,6 0-32 0,3 4-38 16,5-2-70-16,4 3-83 0,2 3-116 15,2 0-289-15,4 0-597 0,9-2 648 16</inkml:trace>
  <inkml:trace contextRef="#ctx0" brushRef="#br0" timeOffset="46880.04">19454 12570 1031 0,'0'0'1430'0,"0"0"-973"0,0 0-140 0,0 0 24 16,0 0 21-16,0 0-95 0,0 0-90 15,0 0-84-15,0 0-46 0,0 0-47 16,0 0-40-16,-2-20-47 0,2 25-31 15,0 1 59-15,0 3 40 0,7 0 19 0,4 2 9 16,4-1 32-16,6 0 15 16,2-2-7-16,5-2 1 0,0 0 6 0,2-3-4 15,-1-3-8-15,0 0-4 0,-4 0-3 16,-4-5 6-16,-2-1 6 16,-8-4 22-16,0-1 18 0,-5-2 24 0,-3-2 3 15,-3-2-18-15,0-1-10 0,-9-2-3 16,-5-1-50-16,-7 0-35 0,-3 2-36 0,-4 3-13 15,-3 4-14-15,-2 2-35 16,3 5-36-16,1 4-34 0,6 1-54 0,3 0-68 16,8 4-130-16,2 4-111 0,7 2-41 15,3 1-87-15,0-3-319 0,8 5-206 0</inkml:trace>
  <inkml:trace contextRef="#ctx0" brushRef="#br0" timeOffset="47199.25">19957 12476 2128 0,'0'0'791'0,"0"0"-238"16,0 0-67-16,0 0-104 0,0 0-94 15,0 0-79-15,0 0-111 0,0 0-98 16,0 0 0-16,0 0-98 0,0 0-65 16,3-5-66-16,-3 16 167 0,5 3 44 0,7 1 15 15,2 2 0-15,6-1-24 0,2-2 27 16,4 1 24-16,1-3 7 0,1-4 0 15,1-1-3-15,-1-3 3 0,-2-3 10 16,-3-1 8-16,-4 0 10 0,-5-5 21 16,-3-3 21-16,-6-4 31 0,-2-2 2 15,-3-1-18-15,0-4-15 0,-5-2-43 16,-6 0-28-16,-4 1-29 0,-3 0-1 16,-3 4-18-16,-4 0-25 0,-1 3-51 15,3 3-59-15,-1 5-36 0,4 0-63 16,3 3-67-16,5 2-154 0,4 0-111 15,5 3-77-15,1 0-433 0,3-2-313 0</inkml:trace>
  <inkml:trace contextRef="#ctx0" brushRef="#br0" timeOffset="47562.27">20317 12136 2483 0,'0'0'995'16,"0"0"-619"-16,0 0-11 0,37-68-46 16,-21 53-79-16,3 2-59 0,2 1-80 15,0 3-59-15,0 3-42 0,1 2-25 16,-5 3-11-16,-1 1-4 0,-3 0-18 0,1 5 46 16,-5 4-1-16,-1 1-20 15,0 3-7-15,-5 0-15 0,-3 1-1 16,0 1 4-16,-6 2 12 0,-5 0 18 0,-3 1 19 15,-3 3 3-15,-3-2 0 0,4-1-3 0,-1 0 0 16,6-5-12-16,3-2-1 16,5-4 1-16,2-5 3 0,1 1 12 0,0-3 70 15,6 0 69-15,5 0 8 0,9 0-15 16,8-1-50-16,6-3-67 0,10-3-15 16,3 2-79-16,6 0-65 0,0 2-67 15,0 3-89-15,-2 0-128 0,-3 0-144 16,-6 4-178-16,-12 0-571 0</inkml:trace>
  <inkml:trace contextRef="#ctx0" brushRef="#br0" timeOffset="48874.18">8610 13902 953 0,'0'0'1082'16,"0"0"-625"-16,0 0-99 0,0 0-70 15,0 0-36-15,0 0-26 0,0 0-53 16,0 0-56-16,0 0-45 0,0 0-19 16,-17-6 20-16,17 6 18 0,3-2-23 15,3-1-6-15,7-2-62 0,3-2-29 16,10 0-8-16,5-1-3 0,7-1-7 0,6 0 9 15,6 2 38-15,4 0 40 0,-2 0-40 16,0 2-22-16,-10 1-185 0,-9 3-45 16,-12 1-110-16,-9 0-154 0,-11 6-107 15,-1 3-66-15,-4-1-455 0</inkml:trace>
  <inkml:trace contextRef="#ctx0" brushRef="#br0" timeOffset="49035.41">8848 14039 1395 0,'0'0'786'15,"0"0"-314"-15,0 0-144 0,0 0-52 16,0 0-82-16,0 0-86 0,0 0-35 16,0 0 78-16,0 0-50 0,91-3-101 0,-42-8-3 15,6-2-29-15,4 0-128 0,0 0-65 16,-1 2-101-16,-5 0-194 0,-1 4-468 16,-16 1-426-16</inkml:trace>
  <inkml:trace contextRef="#ctx0" brushRef="#br0" timeOffset="50050.09">9319 15391 1141 0,'0'0'420'0,"0"0"-160"15,0 0-13-15,0 0 25 0,0 0 15 16,0 0-16-16,0 0-5 0,0 0 30 15,0 0-42-15,0 0-43 0,0 0-63 16,-30 12-73-16,30-11-48 0,0-1-27 16,0 0-19-16,7 0 19 0,2 0 50 15,8 0 44-15,9-1-14 0,7-4-80 16,3 0-3-16,6-2-78 0,1 1-84 0,-2-1-93 16,-1 4-32-16,-5 1-95 15,-6 2-187-15,-6 0-250 0,-9 5-550 0</inkml:trace>
  <inkml:trace contextRef="#ctx0" brushRef="#br0" timeOffset="50205.07">9494 15566 1532 0,'0'0'591'16,"0"0"-277"-16,0 0 99 0,0 0-160 16,0 0-122-16,0 0-83 0,102-25-26 15,-64 14-9-15,4-1-13 0,2 0-51 16,-1 2-89-16,-1 1-78 0,-2 1-130 15,-2 3-193-15,-11 1-514 0</inkml:trace>
  <inkml:trace contextRef="#ctx0" brushRef="#br0" timeOffset="61342.57">11663 15108 784 0,'0'0'570'16,"0"0"-180"-16,0 0-75 0,0 0-52 15,0 0-24-15,0 0-26 0,0 0-43 16,0 0-29-16,0 0-10 0,0 0-10 16,0 0 0-16,-3-3-7 0,3 3-19 15,0-2-31-15,0 2 11 0,0 0 17 0,-2-1-5 16,2 1-10-16,0 0 1 0,0 0-7 15,0 0-21-15,0 0-19 0,0 0-31 16,0 0-27-16,0 0-29 0,0 5-19 16,0 4-13-16,0 5 88 0,2 3 20 15,2 4-17-15,0 1 25 0,2 1-6 16,0 0-22-16,0 0 1 0,-1 0 14 16,1-1 1-16,0-1-3 0,-1-2 5 0,-1-2-17 15,-1-2 1-15,1-3-2 16,-3-3-1-16,1-2-30 0,-1-3 0 0,-1-1 6 15,0-2 23-15,0-1 2 0,0 0 40 16,0 0 23-16,0 0 24 0,0-5 12 16,-3-4-56-16,-4-5-43 0,-1-3-2 15,-3-2 1-15,0-4-2 0,-2-1-1 16,3 0-51-16,-3 1 5 0,4 1 31 16,-1 3 18-16,3 3 0 0,1 3-2 15,0 3 3-15,4 2 1 0,-1 3 1 0,1 1 14 16,1 1 12-16,-1 0 9 0,2 2-15 15,0 1-22-15,0 0-14 0,0 0-45 16,0 2-31-16,0 6-56 0,0 4 50 16,3 4 93-16,0 5 1 0,0 4 2 15,3 3 12-15,-2 1 35 0,2-1-11 0,-1 0-36 16,1-3 0-16,0-3 12 16,0-3-12-16,0 0-19 0,-1-4 16 0,0-4-23 15,-2-1-43-15,-1-3-38 0,1-3-22 16,0 0-29-16,0-1-58 0,0-2-65 15,2-1-34-15,1 0-82 0,2-1-122 16,1-5-465-16</inkml:trace>
  <inkml:trace contextRef="#ctx0" brushRef="#br0" timeOffset="64109.18">12166 15089 465 0,'0'0'603'0,"0"0"-238"0,0 0-128 15,0 0-61-15,0 0-11 0,0 0 4 16,0 0 3-16,0 0-1 0,0 0 3 16,0 0-3-16,-25-5-11 0,22 4-22 0,2-2-17 15,-1 2 0-15,1-1-6 0,1 1-4 16,0-2 6-16,0 0 9 0,0-1-7 15,0-3-24-15,4 1-58 0,4 0-27 16,2-2-10-16,1 0-22 0,6 0-6 16,-1 2 3-16,6 1-2 0,-1 2-1 15,1 3 0-15,1 0-22 0,0 4 47 16,-1 4 3-16,1 4 47 0,-4 2-41 16,-5 0-6-16,-3 5-50 0,-2-1-26 15,-6 2 76-15,-1 1 73 0,-2 1-20 16,-5 1-6-16,-9 3 14 0,-1 0-2 15,-3 0 0-15,-1-2-9 0,-1-1-28 16,2-2 6-16,1-4-10 0,6-5 4 0,-1-1-9 16,5-5 8-16,3-2-2 0,1-1 15 15,1-2 0-15,1-1 6 0,1 0 16 16,0 0 18-16,0 0 37 0,0 0-1 16,4 0-39-16,5-4-71 0,5-1-19 0,5-2-27 15,7-2 0-15,7 1-43 16,3-3-15-16,3 1 20 0,-2-1-33 0,1 1-35 15,0 1-64-15,-2 0-102 0,-1 1-82 16,-3 0-60-16,-2 0-125 0,-3 0-210 16,-3 0-475-16</inkml:trace>
  <inkml:trace contextRef="#ctx0" brushRef="#br0" timeOffset="64501.28">13020 14943 1969 0,'0'0'680'0,"0"0"-301"0,0 0-43 16,0 0 35-16,0 0-60 0,0 0-148 16,0 0-125-16,0 0-38 0,0 0-56 15,0 0 31-15,0 0 25 0,-6 24 56 16,9-5-3-16,0 2-4 0,3 3-21 16,-2-1-27-16,2 0-1 0,3 0-2 15,-4-2 1-15,3 0 1 0,-2-3 16 16,0-1-14-16,0-2-2 0,-1-2-22 15,-1 0-12-15,-1-2-22 0,-1 1-3 16,0-3-10-16,1-1-41 0,3-3-76 16,4 0-129-16,3-4-122 0,6 0-107 15,7-1-649-15</inkml:trace>
  <inkml:trace contextRef="#ctx0" brushRef="#br0" timeOffset="64767.18">13470 15247 1359 0,'0'0'345'0,"0"0"-225"15,0 0 4-15,0 0 25 0,0 0-6 16,0 0-4-16,0 0-26 0,0 0-10 16,0 0-3-16,0 0-26 0,0 0-3 15,68 17-13-15,-57-23-7 0,-2-1 97 16,2 0-56-16,-6-3 36 0,-2 2 38 0,-2 0 58 15,-1 0-35-15,0 0-38 0,-3 2-38 16,-1 1-44-16,-3 1-69 0,0 1-19 16,-1 2-96-16,-2 1-77 0,0 0-73 15,0 4-88-15,1 2-108 0,2 1-227 16,0 1-534-16</inkml:trace>
  <inkml:trace contextRef="#ctx0" brushRef="#br0" timeOffset="65441.02">14136 14861 1165 0,'0'0'690'0,"0"0"-366"15,0 0-136-15,0 0 19 0,0 0 5 16,0 0-22-16,0 0-11 0,0 0-19 15,0 0-17-15,0 0-22 0,-19-36-23 16,16 35-22-16,0 1-23 0,3 0-12 0,0 0-9 16,-1 0-17-16,-1 0-11 0,2 0 21 15,-1 0-3-15,1 0-7 0,0 0-15 16,0 0-12-16,0 0-10 0,1 1-22 16,4 0 12-16,3 3 32 0,2 3 107 15,5 0 16-15,7 4-35 0,3 3-26 0,3 3-40 16,2 1-20-16,-1 3 1 0,0-1 19 15,-1 3 49-15,-6-1 13 0,1 0-28 16,-6-3-25-16,-2 1-10 0,-6-4-5 16,-2 1 2-16,-4-3 1 0,-3-3-7 15,0 0-9-15,-3-2 19 0,-6-1 5 16,-1-1-5-16,1 0-4 0,-5-3-16 16,1-3-2-16,-1-1-47 0,-1 0-64 15,-1-4-75-15,3-5-72 0,-4-4-85 16,1-1-123-16,1-2-225 0,0-4-585 15,2 6-47-15</inkml:trace>
  <inkml:trace contextRef="#ctx0" brushRef="#br0" timeOffset="65615.1">14173 14879 1878 0,'0'0'781'16,"0"0"-396"-16,0 0-103 0,0 0-66 15,64-72-67-15,-40 57-39 0,4 2-47 0,3 0-63 16,1 4-6-16,3 0-16 0,-2 4-13 15,-3 2-85-15,-4 3-51 0,-5 0-96 16,-3 0-82-16,-4 3-109 0,-4 2-236 16,1 0-484-16</inkml:trace>
  <inkml:trace contextRef="#ctx0" brushRef="#br0" timeOffset="90599.73">27210 10633 293 0,'0'0'411'15,"0"0"-173"-15,0 0-94 0,0 0 41 0,0 0-2 16,0 0-8-16,0 0 50 0,0 0-89 16,0 0 42-16,0 0-35 0,-17-33 6 15,14 29 15-15,1-2 20 0,1 4-56 16,-1-2-6-16,-1 2 32 0,3-2-46 15,-3-2-28-15,1 4 19 0,1-2 56 16,-2 0 6-16,1 2-23 0,-1-1-34 16,3 0-38-16,-3 3-13 0,3-1-19 15,-1 1-21-15,-1 0-13 0,2 0-59 0,0 0-4 16,-1 1-19-16,1 3-28 0,0 4-41 16,0 5 72-16,0 8 79 0,0 2 16 15,0 5 3-15,0 1-19 0,0 2-16 16,4 3 15-16,1-2-12 0,-2 2 13 15,3-1 0-15,-3 2 26 0,0-2 27 16,-1 1-37-16,-1-2 6 0,-1-1-6 16,2-1-4-16,-2-4-11 0,0-1 18 15,1-1-3-15,1-3-14 0,-2-2 17 0,3-2-17 16,-3-4-2-16,2-1-72 16,1-4-4-16,-3-1-6 0,3-2 6 0,-1 0 6 15,-1-4-28-15,-1 0-7 0,0-1 22 16,0 0 44-16,0 0 21 0,0-3 17 15,0-6-20-15,-1-1-210 0,-4-6-210 16,0-3-273-16,-1 3-384 0</inkml:trace>
  <inkml:trace contextRef="#ctx0" brushRef="#br0" timeOffset="91332.29">27056 10638 860 0,'0'0'583'0,"0"0"-209"0,0 0-131 15,0 0-68-15,0 0-6 0,0 0-18 16,0 0 20-16,0 0-3 0,0 0 43 16,0 0-76-16,-25-41-49 0,25 33-23 15,2-2-12-15,2-2 13 0,3-1-7 16,5 1-10-16,1-2 39 0,3-2-11 16,4-1-12-16,3 3-25 0,6-2-16 15,4 1-9-15,7 1-12 0,8 1-1 16,1 5-1-16,3 3-31 0,-1 5 17 0,-4 4-20 15,-8 7 0-15,-4 4 4 0,-8 2-10 16,-6 2 16-16,-4 3 25 0,-5-2 0 16,-5 1 12-16,-4 0 14 0,-3-1 5 15,-1 1 4-15,-10-2 6 0,-2 0 12 0,-7 3 22 16,-3-1-9-16,-3 1-11 0,-4-2-49 16,1 1-6-16,-1-3-89 0,2 0-40 15,3-4 3-15,0-1-16 0,4 0-45 16,5-3-151-16,-2 1-80 0,7-1-41 15,0-1-152-15,5-2-203 0,1 4 36 16</inkml:trace>
  <inkml:trace contextRef="#ctx0" brushRef="#br0" timeOffset="91695.14">26665 11687 1706 0,'0'0'481'0,"0"0"-284"0,0 0-87 16,0 0 29-16,0 0-36 0,0 0-3 15,0 0-81-15,0 0 228 0,80 21 75 0,-18-34-131 16,15-4-81-16,13-2-56 0,5-2-4 15,1 2-18-15,-3 1-7 0,-6 1-23 16,-5 4-2-16,-5 0 19 16,-6 2-3-16,-2-1-2 0,-5 0-14 0,-4 3-31 15,-5-2-16-15,-4 1-45 0,-5-1-47 16,-5 2-25-16,-8-1 8 0,-4 1-42 16,-3 1-91-16,-6 1-27 0,-3-1 2 15,-4 0 32-15,-1 0 90 0,-10 2 156 16,-2-2 1-16,0-1-190 0,-8 2-312 15,-1-1-207-15</inkml:trace>
  <inkml:trace contextRef="#ctx0" brushRef="#br0" timeOffset="92422.08">27990 10866 1550 0,'0'0'643'0,"0"0"-213"15,0 0-102-15,0 0-52 0,0 0-37 16,0 0-40-16,0 0-50 0,0 0-39 15,0 0-41-15,0 0-38 0,0 0-31 16,-2 5-38-16,2-4-34 0,0 3-41 16,0 3-20-16,0 2 133 0,0 2 4 0,0 4 24 15,4 0-15-15,2 3-12 0,5 0-1 16,3 1 1-16,2-1 2 0,2 2-2 16,2-4 2-16,2 1 19 0,3-4-19 15,-1-3-2-15,1-3 1 0,-4-3-1 16,0-2 11-16,-1-2 7 0,-6 0 16 15,0-5 25-15,-2-2 31 0,-2-3 32 16,1-3 20-16,0-5-40 0,-2-2-29 16,2-6-12-16,-2-2-28 0,-1-1 6 15,2 1-27-15,-3 5-13 0,-4 6-37 16,0 7 24-16,-3 3-2 0,0 6-84 0,0 1-94 16,0 0-83-16,-3 1-163 15,-3 7-336-15,1 2-279 0,-10 14-383 0</inkml:trace>
  <inkml:trace contextRef="#ctx0" brushRef="#br0" timeOffset="92831.25">27427 12157 2687 0,'0'0'673'0,"0"0"-158"0,0 0-179 16,0 0-118-16,0 0-85 0,0 0-133 15,0 0-22-15,0 0-92 0,0 0-35 16,0 0 149-16,36 55 12 0,-19-28 35 16,1 3-7-16,-2 5-3 0,1 0-3 15,-4 1-15-15,0 0-3 0,0 0-15 16,-1-3 29-16,-1 2-30 0,0-4-91 16,-2-3-15-16,-1-4 22 0,-3-4-53 15,0-2-55-15,-4-6-64 0,1-1-61 0,-2-5-61 16,0-3 11-16,0-3-40 15,-3 0-57-15,-3-8-47 0,2-1-235 0</inkml:trace>
  <inkml:trace contextRef="#ctx0" brushRef="#br0" timeOffset="93068.05">27412 12172 2088 0,'0'0'621'0,"0"0"-267"0,14-69-41 0,1 37-53 16,7-7 45-16,7 2-153 0,4 4-34 15,6 6-58-15,3 6-32 0,1 8-10 16,-1 6-18-16,1 6-34 0,-4 1-19 16,-3 9 16-16,-5 4-1 0,-5 5-18 0,-10 3 12 15,-7 3 43-15,-6 2 1 0,-3 2 25 16,-8 2 10-16,-7-1-4 0,-6 3 9 16,-5-1-40-16,-3 3-42 0,-5-2-56 15,0-1-100-15,1 0-124 0,2-2-108 16,5-4-130-16,7-3-179 0,7-8-591 15</inkml:trace>
  <inkml:trace contextRef="#ctx0" brushRef="#br0" timeOffset="93594.87">27902 12365 1134 0,'0'0'736'0,"0"0"-227"16,0 0-122-16,0 0-82 16,0 0-81-16,0 0-94 0,0 0-47 0,0 0 9 15,0 0-7-15,0 0-25 0,0 0-16 16,-2 70 4-16,2-56 11 0,2 2 4 15,2-2-16-15,3-2-22 0,2 1-9 16,2-1 1-16,3 0 17 0,1-3 7 16,1-2 15-16,4-3-16 0,2-1-5 15,1-3-1-15,-1 0 12 0,4-4 10 16,-1-4-13-16,0-3 29 0,-3-2-11 16,-2-2 13-16,-5-2 52 0,-1-1 101 15,-4-3-47-15,-3 0-15 0,-4-1-89 16,-2 3-76-16,-1 1-60 0,0 1-59 15,-1 3 58-15,-2 4-146 0,-1 1-45 16,2 3-162-16,-1 2-185 0,2 1-459 0,-1-1-605 16</inkml:trace>
  <inkml:trace contextRef="#ctx0" brushRef="#br0" timeOffset="93936.15">28451 12261 1228 0,'0'0'1272'0,"0"0"-801"0,0 0-164 16,0 0-24-16,0 0-106 0,0 0-89 16,90-56-37-16,-76 51-14 0,-2 2-25 15,-1 0-12-15,-4 3-16 0,-3 0-12 16,-2 0-10-16,-1 0-19 0,1 2-31 16,2 4 31-16,1 2 35 0,-2 3 22 0,2 5 13 15,-2 1-11-15,0 1 0 16,-2 0-2-16,1 1 0 0,-1-2 0 0,0-2-3 15,-1 1 2-15,0-2 1 0,0-3-3 16,0-3-8-16,0 0 11 0,2-5 19 16,-1 1 0-16,3-4-6 0,1 0 18 15,3 0 29-15,6 0 6 0,9-5 76 16,10-2-19-16,8-3-80 0,3-2-21 16,2-1-22-16,-3 0-40 0,-5 0-105 0,-4 2-79 15,-4 0-80-15,-1 1-95 0,-1 1-125 16,-8 3-293-16,2-5-708 0</inkml:trace>
  <inkml:trace contextRef="#ctx0" brushRef="#br0" timeOffset="94548.27">29588 10936 1626 0,'0'0'766'0,"0"0"-257"16,0 0-137-16,0 0-80 0,0 0-87 15,0 0-75-15,0 0-39 0,0 0-38 16,0 0-33-16,0 0-18 0,34-4-1 16,-18-2-1-16,7 1 0 0,5-1-1 15,3-1 0-15,6 1-1 0,-1 0 1 16,1 2-98-16,-4 1-133 0,-4 3-47 16,-9 0-126-16,-4 1-117 0,-9 5-197 15,-2-1-387-15,-5 4 406 0</inkml:trace>
  <inkml:trace contextRef="#ctx0" brushRef="#br0" timeOffset="94698.93">29722 11081 49 0,'0'0'1733'0,"0"0"-1133"0,0 0-226 15,0 0-81-15,0 0-25 0,0 0-80 16,0 0-90-16,0 0-38 0,0 0-47 16,0 0 78-16,89-13-47 0,-50 5-44 15,3-1-37-15,-2 3-181 0,-1 1-152 16,-6 1-130-16,-2 3-196 0,-10 1-565 15</inkml:trace>
  <inkml:trace contextRef="#ctx0" brushRef="#br0" timeOffset="95548.71">30879 10055 684 0,'0'0'1412'0,"0"0"-814"16,0 0-155-16,0 0-73 0,0 0-51 16,0 0-64-16,0 0-71 0,0 0-72 15,0 0-47-15,0 0-48 0,0 0-17 16,-1 5-65-16,1 2-47 0,0 4-31 0,0 7 96 15,2 8 47-15,4 6 62 16,0 4-37-16,1 3-9 0,2-1 9 0,-2 2-13 16,0-3-10-16,1 2 14 0,-1-3-13 15,-2-2 0-15,0-1 25 0,-1-2-9 16,1-5-19-16,-2-2-44 0,-1-2-49 0,1-5-77 16,-3-4-9-16,4-2-52 0,-4-4-93 15,2-2-99-15,-1-4-51 0,-1-1-243 16,2-4-652-16</inkml:trace>
  <inkml:trace contextRef="#ctx0" brushRef="#br0" timeOffset="95906.48">31225 10108 2589 0,'0'0'960'0,"0"0"-672"0,0 0-81 16,0 0-63-16,0 0-62 0,0 0-64 15,0 0-18-15,0 0-71 0,0 0-26 16,0 0 34-16,0 0 9 0,-36 72 32 16,28-46 3-16,5 2 17 0,1 3-17 15,2-2 4-15,0 2 14 0,10 0-15 0,2-1-12 16,8-1 6-16,2 0-57 0,3-2-19 16,4-4-6-16,-1-2-4 0,-3-6 35 15,-3-6 73-15,-7-5 22 16,-7-1 29-16,-3-3 114 0,-1 0 96 0,-4-4 97 15,0-3-33-15,0-3-257 0,-9 0 150 16,1-2-71-16,-1-1 61 0,-4 2-208 16,0 0-45-16,-3 2 44 0,5 1-44 0,-3 3-46 15,2 3-56-15,0 2-56 0,-1 0-109 16,5 2-163-16,-3 6-194 0,2 2-18 16,6 0-114-16,3 1-635 0</inkml:trace>
  <inkml:trace contextRef="#ctx0" brushRef="#br0" timeOffset="96229.38">31657 10337 1831 0,'0'0'1333'0,"0"0"-850"0,0 0-158 16,0 0-84-16,0 0-129 15,0 0-112-15,0 0-52 0,0 0-70 0,0 0 9 16,0 0 34-16,0 0 20 0,-62 36 8 15,62-23-81-15,0 2-23 0,11-1 31 16,1-1 64-16,7 0 41 0,4-1-23 16,5-2-6-16,0-2-3 0,3-3 0 15,-1-4 51-15,-4-1 22 0,-6 0 1 16,-6-3 69-16,-5-6 118 0,-4 1 113 16,-5-4-43-16,0-2-146 0,-2-2 33 15,-5 0-3-15,-2 0 49 0,-4 1-97 16,2 1-73-16,-1 1-43 0,-2 1-30 15,4 3-1-15,-5 3-104 0,4 0-75 16,-1 4-112-16,4 2-187 0,0 0-268 0,5 0-465 16,3 5-385-16</inkml:trace>
  <inkml:trace contextRef="#ctx0" brushRef="#br0" timeOffset="96497.24">32078 10395 1099 0,'0'0'289'0,"0"0"-136"16,0 0-13-16,0 0 36 0,0 0-20 16,0 0 19-16,0 0-10 0,85 26-23 15,-59-25-52-15,0-1-6 0,1 0-32 16,2 0-20-16,-1-7 16 0,-3 1-44 16,-3-3 73-16,-3-1 115 0,-4-2 105 15,-6-2 43-15,0-1-142 0,-5-1 47 16,-1 1 63-16,-3-1-141 0,0 3-81 0,-3-1-74 15,-4 1 59-15,-6 2-71 0,0-2-175 16,-7 3 49-16,-3-1-116 0,-4 5-21 16,-5 2-131-16,-3 3-283 15,9 1-307-15,-14 0-616 0</inkml:trace>
  <inkml:trace contextRef="#ctx0" brushRef="#br0" timeOffset="97000.14">30666 11353 775 0,'0'0'1585'0,"0"0"-982"16,0 0-206-16,0 0-4 0,0 0-44 0,0 0-90 16,0 0-46-16,0 0-126 0,0 0-54 15,0 0 1-15,93-24-34 0,-17 13-6 16,26-3 6-16,19-2 3 0,20-1 22 16,10 3 18-16,4 1-43 0,0 2-1 15,-1 1-1-15,-2 3 1 0,-2 1 0 16,-9 0 1-16,-6 1-2 0,-11 2-60 15,-15 0-43-15,-19 3 16 0,-14 0-29 16,-19 0-49-16,-18 0-34 0,-14 1-60 16,-11 1-81-16,-9-1-73 0,-3 0-42 0,-2-1 53 15,0 3 28-15,-2-2-165 0,-3 1-224 0</inkml:trace>
  <inkml:trace contextRef="#ctx0" brushRef="#br0" timeOffset="98923.99">30618 11835 1130 0,'0'0'518'16,"0"0"-265"-16,0 0 72 0,0 0-125 16,0 0-61-16,0 0-42 0,0 0-17 15,0 0-9-15,0 0-23 0,0 0-19 16,0 0 4-16,0 0-8 0,0 0-6 16,0 0-19-16,0 0-286 0,0 0 286 15,0 0 261-15,-1 0-127 0,-1 0-60 16,1 0-10-16,0 0 3 0,1 0 6 15,-3 0 4-15,3 0-11 0,0 0-18 16,0 0-13-16,-2 0-10 0,1 0-3 0,1 0-3 16,-2 0-6-16,-1-1-13 0,2 0-29 15,-1-1 7-15,-2 1 6 0,3 0 16 16,0 1 3-16,1-1-3 0,0 1-4 16,-3 0-15-16,3 0-3 0,0-2 0 0,-2 2 0 15,2 0 21-15,0 0 1 0,0 0 16 16,0 0 15-16,0 0 1 0,0 0 22 15,0 0 9-15,0-1-9 0,0-1-10 16,0 2-3-16,0 0 3 0,0-1 0 16,0 0 12-16,2 1 27 0,-2-1 7 15,3-1-40-15,-1 2-12 0,-2 0-13 16,4-1-23-16,-1 1-2 0,-1 0-4 16,1-1-14-16,0 1 15 0,0 0-16 15,-1-1-9-15,4-2-13 0,-1 2-2 0,2-2-7 16,-2 0 8-16,1 2 17 0,-1 0 12 15,-2 1 13-15,-1 0 2 0,0-1-2 16,-2 1-25-16,0 0-3 0,0 0 0 16,0 0 3-16,0 0 9 0,0 0 16 15,0 0 0-15,0 0 13 0,-2 0-11 16,1 0 0-16,0 0 10 0,1 0 10 0,-3 0 10 16,3 0-4-16,0 0-16 0,-2 0-12 15,2 0 0-15,-1 0-31 0,1 0 30 16,-2 0 1-16,2 0 0 0,0 0 2 15,0 0 11-15,-3 0-13 0,2 0 0 16,-1 0-34-16,-1 0 9 0,1 0 25 16,2 0 12-16,-3 0-12 0,3-2 3 15,0 2 25-15,0 0-3 0,0-1-3 0,0 1 6 16,0-1 5-16,3 0 4 0,-1-2 1 16,4-1-20-16,-1 1-18 0,3-2-34 15,2 2 0-15,2-1-1 0,4 0-16 16,0 1-2-16,4 2-16 0,-1 0 12 15,1 1 13-15,-2 0-16 0,0 3 10 16,0 7 2-16,-4-3 16 0,0 4 4 16,-5 0-4-16,-4 2-6 0,-3 0 10 0,-2 1-11 15,-2 3 17-15,-6 0 6 16,-5-1 0-16,-2 1 16 0,0 0-35 0,-3-2 0 16,1-1-32-16,1-1 29 0,2-4 12 15,3-1 10-15,3-3-41 0,3-3 57 16,1 0 1-16,4-2 24 0,0 0 55 0,0 0 35 15,0 0-19-15,4 0 50 0,1 0-86 16,-2 0-38-16,2 0 13 0,0 0-13 16,4 0-20-16,3 0 42 0,4 1 19 15,4 3 10-15,3-1-23 0,3 2-19 16,-2 0-31-16,-1 3-30 0,-2-1 2 16,-3 3-10-16,-3 0 3 0,-4 0 20 15,-2 0 11-15,-6-1-6 0,-3 4 10 16,0-1 31-16,-5 2 29 0,-7 1 12 15,-4 1 4-15,-4-1 3 0,-4-3-4 16,-1 0-57-16,2-3 14 0,-3-3 14 0,-1-2-46 16,-1-2 0-16,-1-2-2 15,1 0-26-15,-1-2-25 0,3-2-6 0,4 0-32 16,4-1-13-16,4 2-47 0,8-1 6 16,3 2-61-16,3-3-116 0,3 0-170 15,11-3-158-15,-3 2-98 0</inkml:trace>
  <inkml:trace contextRef="#ctx0" brushRef="#br0" timeOffset="99238.07">31203 12005 1337 0,'0'0'732'0,"0"0"-202"16,0 0-25-16,0 0-87 0,0 0-87 0,0 0-38 16,0 0-209-16,0 0-78 0,0 0-6 15,0 0-25-15,-50-10-31 0,44 10-44 16,2 2-17-16,0 6 29 0,2 0 19 15,2 2 6-15,0 2 12 0,3-1-28 16,7 2 29-16,7 1 37 0,5-1 13 16,1-1 41-16,6-2-6 0,0-2 3 15,-2-3 16-15,-2-4-54 0,-4-1 57 16,-6 0-13-16,-3-4 141 0,-3-1 1 0,-3-4 16 16,-5-2-75-16,-1-3 15 15,0-3 9-15,-10-2-93 0,-5-3-30 16,-4-1-28-16,-4 2-37 0,0 1 21 0,1 5-39 15,6 5-9-15,1 3-78 0,4 5-78 16,0 2-99-16,2 0-144 0,3 5-173 16,6 4-48-16,0 0-82 0,2 0-523 15</inkml:trace>
  <inkml:trace contextRef="#ctx0" brushRef="#br0" timeOffset="99604.24">31542 11929 2486 0,'0'0'724'0,"0"0"-371"15,0 0-22-15,0 0-148 0,0 0 14 16,0 0-83-16,0 0-55 0,0 0-24 16,0 0-35-16,0 0-35 0,0 0-2 15,84-40-16-15,-60 40 29 0,-1 0-23 16,2 4-6-16,-4 3-3 0,-5 1-89 15,-1 4 4-15,-8 0 141 0,-3 0 56 16,-1 4-56-16,-3 1-10 0,-1 1 10 16,-7 1 25-16,-5 3 7 0,-7 1 15 15,-1-1-44-15,0 0 32 0,-2-4 9 0,6-3-35 16,3-2-9-16,5-2-15 16,3-5-4-16,4-2-9 0,2-2 27 0,0-2 1 15,0 0 3-15,0 0 16 0,5 0-19 16,2 0-16-16,5 0 16 0,6 0 22 0,8 0 44 15,5 0-66-15,3-1-97 0,2-4-102 16,0-3-95-16,-2-1-107 0,0 1-58 16,-1 0-165-16,-8 0-427 0</inkml:trace>
  <inkml:trace contextRef="#ctx0" brushRef="#br0" timeOffset="100058.4">31993 11933 1634 0,'0'0'642'0,"0"0"-267"0,0 0 11 16,0 0-16-16,0 0-106 0,0 0-66 15,0 0-54-15,0 0-36 0,0 0-36 16,0 0 9-16,0 0-81 0,-20-14-16 16,26 14-43-16,2 1-32 0,5 5 9 15,4 1 69-15,2 3 13 0,0 1 19 0,-1-1-19 16,-6 0-19-16,1 3-9 0,-3-2 28 15,-2 4 2-15,-3-2 23 0,0-2-25 16,-4 1-24-16,-1 0-4 0,-3-1-28 16,-7-1-26-16,-3 2 28 0,0-3 17 15,2-2-42-15,-4-4-4 0,7 1 26 16,0-4 38-16,3 0 19 0,2 0 16 16,1-2-3-16,2-3-10 0,0-4-3 15,0 1 19-15,0-3 9 0,6-3-25 16,1 0 66-16,1 0 92 0,2-3-88 0,1 3 27 15,-1 0 26-15,-2-1 21 0,0 3 14 16,-1-1-37-16,-2 1-10 0,-4 1-86 16,0-1 52-16,-1 2-65 0,0 0-15 15,0 0-1-15,0 3-1 0,-4 2-22 16,0-1-69-16,1 5-49 0,-3 1-37 0,2 0-49 16,0 0-115-16,-4 4-174 0,2 5-119 15,4 4 24-15,-2 4-188 0,4-5-375 16</inkml:trace>
  <inkml:trace contextRef="#ctx0" brushRef="#br0" timeOffset="100326.22">32389 12098 673 0,'0'0'723'16,"0"0"-261"-16,0 0-170 0,0 0-124 15,0 0-106-15,0 0-59 0,0 0 16 16,0 0 26-16,0 0-45 0,0 0-20 16,0 0 20-16,22 2 1 0,-15-2 109 0,-2 0 35 15,-1-1 10-15,-1 0 54 0,-2-2 46 16,-1-1 12-16,0 0-36 0,0-1-86 16,0 0-98-16,-4-1-47 0,-2 0-51 15,-2 3-106-15,-1-1-10 0,-1 3-157 16,-2-1-125-16,1 2-64 0,1 0-171 0,0 2-339 15</inkml:trace>
  <inkml:trace contextRef="#ctx0" brushRef="#br0" timeOffset="101176.09">32659 11874 359 0,'0'0'993'15,"0"0"-619"-15,0 0-76 0,0 0-35 16,0 0-27-16,0 0-23 0,0 0 6 15,0 0-14-15,0 0-46 0,0 0-35 16,0 0-35-16,6-38 19 0,-1 36-29 16,4-3-44-16,1-1-32 0,5 3 9 15,-2-1 1-15,5 0 22 0,2 3-10 16,-1-2-22-16,1 3-3 0,-1 0-21 16,-2 0-10-16,1 0-10 0,-7 4-4 15,-3 0-37-15,-1 2 0 0,-2 2 9 16,-2 0 32-16,-1 1 18 0,-2 1 4 15,0-1-41-15,-5 1-14 0,-3 1 23 0,-2-2 7 16,-1 0-30-16,-3-2-32 0,3 1 42 16,-1-2 9-16,4 1-25 0,2-2 3 15,4 0 22-15,2-2 16 0,0-1 0 0,2 0 1 16,4-1 38-16,2 3 51 0,4-3 117 16,2 4 28-16,0-1-7 0,3 2-36 15,0 0-35-15,-1-1-38 0,-1 2-42 16,-2 0-38-16,2 1-6 0,-7-1-26 15,0 3-3-15,-1-3 25 0,-3 2 10 16,-3-1 29-16,-1 0 38 0,0-2 12 16,-2 2 3-16,-10 0 6 0,-4-1 29 15,-5 2 18-15,-7 0-6 0,0-2-120 16,-6-1-9-16,1-1-109 0,1-4-58 16,5 1-19-16,4-2-4 0,6 0-77 0,4 0-102 15,4-4-27-15,6 0-113 0,0 1-497 16</inkml:trace>
  <inkml:trace contextRef="#ctx0" brushRef="#br0" timeOffset="101560.39">33352 11878 1494 0,'0'0'1177'15,"0"0"-750"-15,0 0-92 0,0 0 51 16,0 0-276-16,-49-66-76 0,35 58-34 15,-3 3-62-15,-1 4-11 0,1 1 1 16,2 0-32-16,3 5-1 0,1 3 26 16,4-1 12-16,3 4-64 0,2-4-3 0,2 4 12 15,0-4 39-15,0 0 35 0,5 1 48 16,0-1 0-16,4 0 26 0,2-1-26 16,0 1-13-16,0-3 13 0,2-2 21 15,-3-1 11-15,2-1 32 0,-1 0 42 16,0 0 86-16,-1-1 11 0,1-4-6 15,-1 1-37-15,-2 0-9 0,0 2-47 16,-4-1-29-16,1 2 18 0,-5 1 16 0,0 0-10 16,0 0-99-16,0 1-60 0,0 4-64 15,0 3-63-15,0 6 172 0,3 4 15 16,-2 4 18-16,1 1 1 16,-1 1 28-16,0 0-47 0,-1-2-34 0,0-1-83 15,0 1-55-15,0-2-128 0,-4 2-149 0,-3-2-149 16,1-4-424-16</inkml:trace>
  <inkml:trace contextRef="#ctx0" brushRef="#br0" timeOffset="102449.12">29881 14597 1554 0,'0'0'429'0,"0"0"132"16,0 0-120-16,0 0-253 0,0 0-108 0,0 0-80 16,0 0-76-16,83-28 15 15,-53 23-22-15,3 1 70 0,1 2-96 0,0 2-129 16,-3 0-85-16,-6 0-138 15,-6 0-359-15</inkml:trace>
  <inkml:trace contextRef="#ctx0" brushRef="#br0" timeOffset="102597.25">30002 14711 663 0,'0'0'707'0,"0"0"-333"15,0 0-159-15,98-6-112 0,-50 3-103 16,4-2 24-16,3 1-24 0,3-2-292 16,-15 3-453-16</inkml:trace>
  <inkml:trace contextRef="#ctx0" brushRef="#br0" timeOffset="105035.7">30739 14302 374 0,'0'0'303'15,"0"0"-55"-15,0 0-36 0,0 0-59 0,0 0-69 16,0 0-28-16,0 0-53 0,0 0-3 16,0 0-29-16,0 0-1 0,0 0 8 15,2 0-8-15,-2 0 17 0,0 0 11 16,0 0 0-16,0 0-37 0,0 0-13 16,0 0 9-16,0 0 43 0,0 0 13 15,0 0 13-15,0 0-24 0,0 0 11 16,1 0-13-16,-1 0-111 0,0 0-33 15,0 0 4-15,0 0 20 0,0 0 25 16,0 0 40-16,0 0 29 0,0 0 26 16,0 0 11-16,0 0 41 0,0 0-3 0,0 0-30 15,0 0-19-15,0 0-19 0,0 0-11 16,2 0 30-16,-1 0-2 0,-1 0-73 16,2 0-94-16,-2 0-66 0</inkml:trace>
  <inkml:trace contextRef="#ctx0" brushRef="#br0" timeOffset="105685.17">30739 14302 3 0,'9'3'219'0,"-9"-3"-69"15,0 0-49-15,0 0-26 0,0 0-13 16,0 0-7-16,0 0 4 0,0 0 19 16,0 0 33-16,0 0 16 0,0 0 0 15,0 0-29-15,0 0-10 0,0 0 13 16,0 0-7-16,0 0-13 0,0 0-9 15,0 0 3-15,0 0 9 0,0 0 7 16,0 0 3-16,0 0 10 0,0 0 9 16,0 0 13-16,0 0 7 0,0 0 3 0,0 0-17 15,0 0-16-15,0 0-23 0,0 0-13 16,0 0-12-16,0 0-10 0,0 0-1 16,0 0-9-16,0 0-3 0,0 0 0 15,0 0 10-15,0 0-10 0,0 0-1 0,0 0-5 16,0 0-4-16,0 2-3 0,0-2 0 15,0 0 10-15,0 0-7 0,0 1-3 16,0-1-3-16,0 0-3 0,0 0-12 16,0 0-1-16,0 1-2 0,0-1-33 15,0 2-16-15,-1 1-22 0,-1 2 19 16,-1 2 54-16,0 2 14 0,-2 1-2 16,0 3-9-16,-1 0 17 0,2 1-17 15,-1 2-1-15,2 0-2 0,0 2-3 16,1 2-1-16,2-1 1 0,2 0-13 15,4 0 14-15,3-1 2 0,2 0 1 0,0-1 12 16,3-3-10-16,-2-1 9 0,1-3-12 16,-1-2-2-16,-2-1 1 0,4-4 1 15,1 2 12-15,0-3 11 0,1-1 9 16,4-1-4-16,-2 0 7 0,0 0 0 16,1-6 12-16,-3-2 7 0,0-2 0 0,-2-2-16 15,-2-3 6-15,-2-1 3 0,-1-3 19 16,-4 0 31-16,-2-2 8 0,1 1-15 15,-4-1 0-15,0 0-12 0,-7 1-19 16,-1-1-22-16,-6 2-12 0,-1 0-10 16,-1 1 7-16,-3 1-22 0,-1 0-22 15,1 5-30-15,-2 2-10 0,2 4 9 16,2 1 3-16,2 2-49 0,5 3-59 0,3 0-58 16,1 3-50-16,1 4-29 0,0 3-26 15,5-1-23-15,0 4 4 0,0 1-49 16,9-2-125-16,-2-2-238 0</inkml:trace>
  <inkml:trace contextRef="#ctx0" brushRef="#br0" timeOffset="106088.1">31325 14551 458 0,'0'0'632'15,"0"0"-264"-15,0 0-134 0,0 0-36 0,0 0-16 16,0 0-36-16,0 0-39 0,0 0-33 15,0 0-38-15,0 0 64 0,0 0 6 16,2 1 17-16,-2-1-4 0,0 0 3 16,3 0 3-16,-3-1 6 0,3-2 15 15,1 0-63-15,-1-1-23 0,-1 0 16 16,1-1-12-16,-3 1 2 0,0 0 16 0,0-1-7 16,-5 1-59-16,-2-1-16 0,-1 1-60 15,-3 0-34-15,1 2-71 0,2 0-22 16,0 2-42-16,5 0-105 0,1 2-117 15,2 4-152-15,0 0-419 0,4 1 238 16</inkml:trace>
  <inkml:trace contextRef="#ctx0" brushRef="#br0" timeOffset="107236.17">31721 14202 434 0,'0'0'472'0,"0"0"-123"0,0 0-79 16,0 0-75-16,0 0-29 0,0 0-17 15,0 0-9-15,0 0-11 0,0 0-12 16,0 0-4-16,0 0 16 0,-3-14 0 15,1 13-7-15,-1 1 9 0,1-1 1 16,-1 1-33-16,-4 0-29 0,2-2-29 16,0 2-22-16,-3-1-3 0,2 1 3 15,-2 0-3-15,4 0-13 0,-2 0-3 16,1 0 0-16,0 3-22 0,-4 2-10 16,3 0 21-16,3 1 11 0,1 3 3 15,0-1 0-15,2 2-1 0,4 3 20 16,11 0 17-16,1 2 8 0,7-1 17 0,5 2 8 15,6-1-2-15,0-1 50 0,4-2-29 16,-4 1-28-16,0-1-38 0,-6-1-16 16,-2 2-9-16,-6 0-31 0,-4 1 2 15,-3-1 15-15,-4 1 14 0,-5-1 2 16,-1-1 17-16,-3-2 6 0,0 0 6 16,-3 1-2-16,-4-4-4 0,-2 2 0 0,-3-2 22 15,-2-2 12-15,-3-1 4 16,-2-2-63-16,-5-2-22 0,-1 0-75 0,-2 0-22 15,1-4-60-15,3-1 18 16,1-1-89-16,5 1-114 0,6-2-96 0,3 0-168 16,1 0-576-16,4-2 412 0</inkml:trace>
  <inkml:trace contextRef="#ctx0" brushRef="#br0" timeOffset="107384.12">31758 14308 251 0,'0'0'1285'0,"0"0"-898"16,0 0-238-16,0 0-55 16,79-49-94-16,-44 38-32 0,6 4 15 0,4 0-8 15,0 3-1-15,4 2-56 0,-3 2-164 16,-1 0-265-16,-12 0-691 0</inkml:trace>
  <inkml:trace contextRef="#ctx0" brushRef="#br0" timeOffset="108367.76">32332 14277 502 0,'0'0'284'0,"0"0"-167"0,0 0-78 16,0 0 7-16,0 0 22 0,0 0 14 0,0 0-1 15,0 0 36-15,0 0 46 0,0 0 55 16,0 0 13-16,-36-14-20 0,33 14-62 16,0 0-43-16,3 0-22 0,0 0-22 15,0 0-17-15,0 0-6 0,0 0 9 16,0-2 16-16,0 2 14 0,0 0-17 16,0-1-7-16,0 0-9 0,0 0-3 0,0-2 19 15,-1 2 15-15,-1-2 4 0,2 2-16 16,-1-1-19-16,1 2-17 0,0 0-12 15,0 0-3-15,0-1-12 0,0 0 0 16,0 0 12-16,0-2-13 0,3 1-11 16,5-1-14-16,2-4 24 0,4 4 1 15,6-2-1-15,1-1-15 0,3 1 16 16,1 1 2-16,3 2 20 0,-1 1-3 16,-3-1-3-16,-2 1-3 0,-5 1-10 15,0 0 10-15,-6 0-13 0,-3 0 0 16,-1 0-32-16,-2 0-19 0,-2 0-19 0,0 3 3 15,-2 2 29-15,0 0 3 0,-1 3 3 16,0 0 28-16,0 3-15 0,-4-1 19 16,-5 2 19-16,0-2-3 0,-2 0 10 15,0-2-23-15,-4 1-3 0,4-2-1 16,-2-1-37-16,1 0 15 0,4 0 23 0,-4 0 0 16,6-2-1-16,1 0-31 0,0-2 3 15,2 0 11-15,2-2 18 0,1 1 45 16,0-1 41-16,0 0 10 0,1 0-10 15,1 0-16-15,-1 0-41 0,1 0-29 16,1 0-12-16,0 0-10 0,-1 0-10 16,4 0-19-16,6 1 49 0,-1 3-14 15,3 0 16-15,4 0 26 0,1 1 12 16,0 1-16-16,1-1-19 0,0 2 13 0,-6-2 13 16,0 0-7-16,-6-1-20 15,-2-1-2-15,-4-2-3 0,-2 0-32 0,0 2-22 16,-1-1-4-16,-6 2 61 0,-1 0 0 15,-6 1 55-15,3 1-55 0,-7 1 0 16,5-3-12-16,-2 0-45 0,1-2-55 16,6-1-93-16,-1-1-130 0,4 0-124 0,3 0-122 15,1 0-650-15</inkml:trace>
  <inkml:trace contextRef="#ctx0" brushRef="#br0" timeOffset="109082.12">32273 14248 811 0,'0'0'515'0,"0"0"-164"0,0 0-101 15,0 0-52-15,0 0-26 0,0 0-33 16,0 0-29-16,0 0-7 0,0 0-10 16,0 0-15-16,0 0 12 0,-2-23 9 15,4 22-22-15,1 0-23 0,-3 1-12 16,0 0-7-16,0 0-3 0,0 0-6 0,0 0-4 15,0 0-20-15,0 0-2 0,0 0 0 16,0 0-19-16,3 0 3 0,-1 0-3 16,7 0-10-16,5 0 29 0,6 0 11 0,4 0 11 15,5 0 7-15,-1 0-7 16,-2 0-6-16,-1 0 6 0,-4 0-6 0,-5 0-12 16,-2 0-1-16,-6 0-2 0,-1 0 1 15,-3 0-2-15,-1 0-2 0,-1 0-14 16,-1 0-3-16,1 0-4 0,-2 0-24 15,1 1 21-15,-1 0-6 0,0 2-9 16,3-1 15-16,-3 1 24 0,3 0 2 16,-3 0 1-16,3-1 2 0,-3-1 16 15,0 0-6-15,1 1-13 0,0-2-41 16,-1 0-43-16,0 0-25 0,0 0 10 16,0 0-11-16,0 0-9 0,0 0 6 0,0 0 16 15,0 0 3-15,0 0-6 0,0 0-7 16,0 0-26-16,0 0-53 0,0 0-57 15,0 0-44-15,0 0-182 0,0 0-154 16,0 0 471-16</inkml:trace>
  <inkml:trace contextRef="#ctx0" brushRef="#br0" timeOffset="109629.42">32312 14248 873 0,'0'0'801'0,"0"0"-318"16,0 0-201-16,0 0-43 0,0 0-43 16,0 0-54-16,0 0-88 0,77-44-31 15,-46 40-7-15,2 0 9 0,1 1 7 16,3 2 0-16,-4 1 0 0,-3 0-10 16,-6 0-22-16,-1 0-1 0,-10 2-31 15,2 4-12-15,-8-1-17 0,-1 1 3 16,-3 1 36-16,0 2 19 0,-3 0-23 15,0 0-13-15,-9 1 4 0,-1 1 33 16,-7 0-11-16,-2 1-19 0,-1-2-23 0,-1 0 23 16,1-1-35-16,4-1-14 15,1-1 16-15,6-1 30 0,2-1-1 0,4-4 1 16,1 2 32-16,2-2-30 0,0-1 4 16,0 1 26-16,0-1 3 0,5 0 97 15,2 0 48-15,3 0 45 0,6 1 0 16,2-1-40-16,3 2-25 0,3-2-17 15,1 1-16-15,-1 0-10 0,-2 2-12 16,0 0-32-16,-4 1-36 0,-3 0-2 16,-4 2-28-16,1-1-1 0,-7 1 1 15,1 1 9-15,-3 2 8 0,-3-2 11 0,0 4 19 16,-3-1 3-16,-5 1 19 0,-4 1-3 16,-4 0-6-16,-2-1-7 0,-1-1-12 15,-1-2 8-15,-5-1-21 0,5-3 0 16,-2-2-13-16,1 0-12 0,3-2-10 0,3 0 32 15,1 0 0-15,6-2-32 0,-1-1 13 16,5-4-26-16,1 2-34 0,2-3 12 16,-1 1-124-16,2 1 41 0,2 0-33 15,3 2-39-15,10 1-409 0,-1 2-452 16</inkml:trace>
  <inkml:trace contextRef="#ctx0" brushRef="#br0" timeOffset="115361.24">16986 16934 1037 0,'0'0'622'0,"0"0"-327"0,0 0-103 16,0 0-30-16,0 0 38 0,0 0-39 15,0 0 29-15,-23-73-52 0,23 63 13 16,-3 2 24-16,3-2-175 0,-3 1 0 16,2 1 15-16,-2 0 65 0,3 1 6 15,0 1 31-15,0-1-38 0,0 3 53 16,0-1 4-16,0 1-71 0,3 1 40 16,-3 0 1-16,0 0-35 0,0 0-21 0,0 2 30 15,0 1 4-15,0 0-32 0,0 0-33 16,-4 0-19-16,3 3-53 0,-2 0-52 15,1 2-19-15,-1 2-28 0,3 6-12 16,-1 5 164-16,-1 5 54 0,1 2 15 16,-4 2-56-16,-2-1 30 0,-6 1 44 15,-3 0 25-15,-7 1-71 0,-4 2 24 16,-5-2-38-16,-2 1-27 0,-5 0-43 0,-4-2 9 16,-1-1-56-16,-2-5-59 0,0 0 15 15,0-6-71-15,4-3 34 0,3-6 107 16,6-3 64-16,10-3 76 0,5-5 19 15,7-5 37-15,3-2-41 0,1-2-40 16,2 0-39-16,2-2 20 0,3 1 11 0,0-2 45 16,0-1-86-16,0 2 26 15,3 0-3-15,2 1 68 0,4 0-50 16,0 2-43-16,7 1-22 0,4-1-24 0,6 0-4 16,9 3-18-16,8 1 52 0,6 4-56 15,4 3 71-15,3 2-14 0,-1 4-29 16,-3 6 19-16,-4 3-26 0,-2 1-43 15,-2 2-10-15,-2 0-35 0,0-1-51 16,-6-1-67-16,-7 1-125 0,-9 1-72 16,-4 0-169-16,-9-4-471 0</inkml:trace>
  <inkml:trace contextRef="#ctx0" brushRef="#br0" timeOffset="115866.58">17154 17120 1529 0,'0'0'647'0,"0"0"-236"0,0 0-89 15,0 0-60-15,0 0-19 0,0 0-81 16,0 0-64-16,0 0-38 0,0 0-33 15,0 0-27-15,0 8-44 0,0-3-35 16,0 2 79-16,0 3 35 0,0 0-10 16,0 0-12-16,1 0-11 0,-1-3 10 15,3 0 7-15,-3-2-3 0,1 0-3 16,-1-3 2-16,0 0-15 0,0-1-3 0,0 1-60 16,0-2 0-16,0 0 12 0,0 0 28 15,0 0 23-15,0 0 41 0,0-5 48 16,0 0-45-16,0-3-42 0,0-3-4 15,0 1 2-15,0-2 0 0,3 2-2 16,0 1 2-16,4 1-1 0,0 1-1 16,2 0 1-16,1 0-12 0,3 1-6 15,0 1-1-15,4 1 20 0,-3 1 23 16,1 2-23-16,0 1-12 0,0 0-7 16,0 5 0-16,4 3 3 0,-2 2 14 15,2 2 2-15,1 1 1 0,-3 1-1 0,0 0-2 16,-3 0-14-16,-2 1 3 0,-6-2 10 15,1-1-19-15,-4 0-57 0,-3-2-26 16,0 0-32-16,0 0-90 0,0-3-85 16,-3 0-65-16,3-2-188 0,-1-1-556 0</inkml:trace>
  <inkml:trace contextRef="#ctx0" brushRef="#br0" timeOffset="116125.37">17773 17070 414 0,'0'0'2008'16,"0"0"-1319"-16,0 0-177 0,0 0-106 15,0 0-93-15,0 0-198 0,0 0-112 0,0 0-3 16,0 0-93-16,0 0-13 15,0 0 25-15,79-48 22 0,-54 46 18 0,3 0 0 16,-3 0-94-16,-2 2-64 16,-1 0-99-16,-5 2-127 0,-1 2-129 0,-4 4-175 15,-5-1-457-15</inkml:trace>
  <inkml:trace contextRef="#ctx0" brushRef="#br0" timeOffset="116263.93">17818 17236 909 0,'0'0'501'0,"0"0"-140"0,0 0-150 16,0 0 16-16,0 0-68 0,0 0-91 16,90-23-45-16,-55 12-22 0,4 3-1 15,2-2-85-15,-2 2-99 0,-1 1-196 16,-12 2-257-16,7 1-537 0</inkml:trace>
  <inkml:trace contextRef="#ctx0" brushRef="#br0" timeOffset="121481.09">24483 6698 114 0,'0'0'300'0,"0"0"-52"0,0 0-69 15,0 0-26-15,0 0-55 0,0 0-39 16,0 0-47-16,0 0-12 0,0 0-91 16,0 0-43-16,-31 17 72 0,28-13 20 15,1-2 12-15,1 1-81 0,-1 0-9 16,2-3 42-16,0 1 32 0,0-1 46 16,0 0 26-16,0 0 52 0,0 0 95 0,0 0-43 15,0 0-22-15,0 0-10 0,0 0-33 16,0 0-23-16,0 0-18 0,0 0-24 15,0-1-52-15,2-1-55 0,-1-1-86 16,1 2-84-16,-1 1-7 0,1-1 4 16,-10 9 280-16</inkml:trace>
  <inkml:trace contextRef="#ctx0" brushRef="#br0" timeOffset="122104.65">24280 6509 861 0,'0'0'762'0,"0"0"-236"0,0 0-199 15,0 0-76-15,0 0-26 0,0 0-45 0,0 0-30 16,0 0-38-16,0 0-49 0,0 0-53 16,0 0-10-16,-6 1-26 0,5 2-2 15,-3 2-1-15,-1 5 29 0,-2 4 80 16,-4 5 8-16,0 2-34 0,0 3-25 16,2-4-29-16,2 2-35 0,4-3 13 15,2 0 3-15,1-1 0 0,6-1-7 16,2 0 7-16,6-2-19 0,5 0 13 15,1-5 6-15,3-1 17 0,0-3 2 0,-1-3 0 16,1-3 3-16,-1 0 13 0,-2-3 9 16,-1-2 13-16,-1-2 19 0,-5-4-12 15,2 2 27-15,-4-1 11 0,-5-2 30 16,-3 0 139-16,-3-4 0 0,-1 2-2 16,-10-4-249-16,-6 0 153 0,-2 0-111 15,-2 1-43-15,-2 3-74 0,-1-1 59 16,4 4 12-16,0 2-129 0,4 3 17 15,2 0 7-15,8 5-60 0,2 0-77 16,3 1-171-16,1 1-262 0,2 6-113 16,4-2-185-16,14 5-85 0</inkml:trace>
  <inkml:trace contextRef="#ctx0" brushRef="#br0" timeOffset="122295.64">24829 6684 1952 0,'0'0'825'0,"0"0"-332"0,0 0-210 16,0 0-99-16,0 0-90 0,0 0-40 15,0 0-54-15,0 0-48 0,0 0-72 16,0 0-29-16,0 0-80 0,6-23-71 16,5 18-5-16,5-2-157 0,3 2-34 15,2 1-22-15,-7 0-166 0</inkml:trace>
  <inkml:trace contextRef="#ctx0" brushRef="#br0" timeOffset="122683.32">25045 6461 447 0,'0'0'1728'16,"0"0"-1208"-16,0 0-317 0,0 0-97 15,0 0-52-15,0 0-2 0,90-58 21 16,-63 52 1-16,2 2-68 0,1 2-6 16,0 2-45-16,-4 0 44 0,-7 1-40 15,-2 5 2-15,-8 3-38 0,-2 1-8 0,-1 4 85 16,-5 1 26-16,-1 4 31 0,-3 3-37 16,-9 2 44-16,-4 5-26 0,-3 1 13 15,-2-3-3-15,2 1 3 0,-1-4-7 16,5-3-28-16,2-5-15 0,6-3 3 15,2-2-3-15,3-6-1 0,2-4-1 16,0-1-15-16,0 0 0 0,8 0 16 0,6-2 3 16,8-3 57-16,10-2 64 0,10-3-26 15,3-1-66-15,-1 0-31 0,2-1-1 16,-2 2-40-16,-1 0 39 0,-3 2-132 16,-1 2-112-16,0-3 11 0,-2 2-58 15,-1 1-128-15,1-1-109 0,-12 3-242 16</inkml:trace>
  <inkml:trace contextRef="#ctx0" brushRef="#br0" timeOffset="124127.24">29140 5935 561 0,'0'0'512'15,"0"0"-70"-15,0 0-78 0,0 0-49 16,0 0 2-16,0 0-7 0,0 0-18 0,0 0-50 16,0 0-51-16,0 0-23 0,-3-13-26 15,3 12-11-15,1 1 2 0,1-1-2 16,-1 1-10-16,-1 0-22 0,0 0-9 15,0 0-10-15,0 0-28 0,0 0-52 16,0 1-28-16,-1 1-46 0,1 2-72 16,0 5-12-16,1 4 46 0,8 5 112 15,1 4 37-15,1 2 4 0,1 4-10 16,-1-4-9-16,-2 2-19 0,0-3 0 16,-4-3-1-16,1 1 0 0,2-3-2 15,-4-3-62-15,0 1-16 0,0-4 13 16,1-4-2-16,-4 0 1 0,1-5 0 15,-2-1 13-15,0 0 15 0,0-2 38 0,0 0 3 16,0 0 51-16,0-2 18 0,0-1 25 16,0-3 13-16,-3-3-50 0,-4-4-60 15,2-2-53-15,0-6 31 0,-4 0-31 16,1-4 11-16,0-2 42 0,2 0-28 16,0-1-29-16,1-1 57 0,2 2-37 15,3 4 34-15,0 2-32 0,0 6 35 0,0 5 13 16,0 4 65-16,0 4-40 0,0 2-38 15,0 0-13-15,0 0-12 0,0 0-35 16,0 0-15-16,0 0-13 0,0 0-10 16,0 0-89-16,0 1-154 0,0 3-122 15,0 3-57-15,3 1 46 0,-1 2-145 16,3 4-405-16</inkml:trace>
  <inkml:trace contextRef="#ctx0" brushRef="#br0" timeOffset="126298.03">24798 8490 1228 0,'0'0'618'15,"0"0"-193"-15,0 0-150 0,0 0-53 16,0 0-7-16,-81 6-51 0,65 1-78 15,3-2-54-15,-1 1-32 0,3 2-11 16,4 2-27-16,-1 2-29 0,3 1-7 16,2 4 23-16,3 1 19 0,0 1 0 0,0-1-48 15,6 0-39-15,6-1 9 0,1-5 39 16,4 1 16-16,2-1 23 0,2-2 6 16,2-3-13-16,5-2 38 0,-4-3 1 15,4-2 36-15,-2 0 12 0,-3-6 14 16,-3-3-8-16,-7-1 40 0,-4-2 64 15,-4-2 57-15,-5-3-43 0,0-1-6 16,-3-3-1-16,-5 1-4 0,-6-2 59 16,0 3 15-16,0 1-129 0,0 1-25 0,0 4-4 15,0 1-57-15,2 5-20 0,2 0-46 16,0 2-38-16,5 4 19 0,0 0-110 16,2 1-83-16,0 0-185 0,0 2-287 15,3 3-499-15,0 2-238 0</inkml:trace>
  <inkml:trace contextRef="#ctx0" brushRef="#br0" timeOffset="126455.36">25162 8652 179 0,'0'0'1498'0,"0"0"-872"0,0 0-232 0,0 0-152 15,0 0-172-15,0 0-70 0,0 0-72 16,0 0-101-16,0 0-127 0,0 0-283 15,0 0-519-15,55-48 323 0</inkml:trace>
  <inkml:trace contextRef="#ctx0" brushRef="#br0" timeOffset="126882.34">25434 8392 1371 0,'0'0'741'0,"0"0"-281"15,0 0-142-15,0 0-122 0,0 0-30 16,0 0-29-16,0 0-76 0,0 0-61 16,0 0-64-16,0 0-47 15,0 0-11-15,3 5 122 0,16 4 3 0,1 3 160 16,6 2-39-16,2 1-54 0,0 2-41 16,-2 0-4-16,-1-1-24 0,-5 2-1 0,-3-1 0 15,-4 0-2-15,-5 0-1 0,-3-2-22 16,-5 3 12-16,0-2-16 0,-10-1-37 15,-6 2-20-15,-4-1-36 0,-3-4-12 16,1 0-49-16,2-4-19 0,3-2 76 16,8-5 126-16,4-1 113 0,2 0 41 15,3-2 7-15,0-6 18 0,0-1 6 16,3-4 28-16,-1-3-143 0,6-3-39 16,2-1-28-16,1-5 29 0,6-3 22 15,2-2 43-15,4-1-65 0,0 1-1 16,-2 1 38-16,-1 6 20 0,-6 4-18 15,-4 3 32-15,-3 3-13 0,-4 6 13 16,-3 1-1-16,0 2-10 0,-3 2-73 0,-4 1-19 16,-6 0-105-16,0-2-78 0,-10 2-242 15,-1 1-83-15,-5 0-142 0,7 0-442 16,-7 1-372-16</inkml:trace>
  <inkml:trace contextRef="#ctx0" brushRef="#br0" timeOffset="127798.25">29338 8172 2047 0,'0'0'644'0,"0"0"-185"0,0 0-201 0,0 0-17 16,0 0-83-16,0 0-13 0,0 0-120 15,8-66 22-15,0 57-31 0,5 1-16 16,5 2-29-16,3-1-18 16,4 4 16-16,2 0 12 0,-4 2 7 0,2 1-32 15,-7 2-16-15,-2 8 6 0,-3 0 1 0,-3 4 25 16,-5 4 28-16,-1 1 1 0,-4 4 0 16,0 2 2-16,-9-1 35 0,-6 5-19 15,-1-2 16-15,-6 1 3 0,2-2-26 16,0-3-10-16,1-1-2 0,4-5-3 15,4-4-9-15,5-6-7 0,3-2-9 16,3-3 15-16,0-2 13 0,0 0 28 16,6-2 1-16,7-3-14 0,7-1 1 15,15-4 97-15,12-1-50 0,13-4-63 16,7 1 0-16,7-2-16 0,-2 2-144 16,-4 2-102-16,-8 2-110 0,-7 4-42 15,-8 0-197-15,-6 4-146 0,-14-1-574 0</inkml:trace>
  <inkml:trace contextRef="#ctx0" brushRef="#br0" timeOffset="130079.19">24548 7436 1240 0,'0'0'595'0,"0"0"-215"0,0 0-83 16,0 0-58-16,0 0-43 0,0 0-13 15,0 0-20-15,0 0-39 0,0 0-51 16,0 0-48-16,0 0-9 0,-1 1-16 15,-1 0-10-15,-1 2-22 0,0-1-6 16,-1 5 38-16,-4-1 25 0,0 5 1 16,0-3-26-16,-1 4 0 0,-1 3-19 15,1-3 0-15,1 2-7 0,2 3-3 16,0-2-12-16,3 2-3 0,3 0 5 0,0-1 14 16,0-1-10-16,6 0-36 0,4-2-5 15,2-1-1-15,3 0 35 0,4-5 26 16,3-1 16-16,2 0 27 0,4-4-2 15,0-2 14-15,-3 0 2 0,1 0-12 0,-4-3 16 16,-6-3-10-16,-4 0 42 0,-3 0 88 16,-4-4 86-16,-1-1-21 0,0-2-41 15,-4-4-99-15,0 1 54 0,-6-4 1 16,-5 2 10-16,-5-1-75 0,-1 2-77 16,-3 1 18-16,1 1-21 0,-2 2-24 15,4 4-16-15,4 1 3 0,4 3-68 16,1 3-72-16,5 1-19 0,2 1-106 15,1 0-188-15,0 3-303 0,0 2-369 16,12 7-154-16</inkml:trace>
  <inkml:trace contextRef="#ctx0" brushRef="#br0" timeOffset="130237.83">24982 7660 1741 0,'0'0'745'0,"0"0"-380"15,0 0-192-15,0 0-26 0,0 0-86 16,0 0-51-16,0 0-10 0,0 0-151 16,0 0-109-16,0 0-146 0,0 0-168 15,19-54-207-15</inkml:trace>
  <inkml:trace contextRef="#ctx0" brushRef="#br0" timeOffset="130619.78">25319 7415 627 0,'0'0'1806'0,"0"0"-1124"0,0 0-296 15,0 0-124-15,0 0-61 0,0 0-87 16,0 0-69-16,0 0-45 0,0 0-192 15,0 0 16-15,17-2 176 0,-4 2 47 16,5 5-6-16,2 2-19 0,4 1-3 0,2 2-17 16,0-1 21-16,-1 0-23 15,-5 3-3-15,-1-2-10 0,-2 0 12 0,-1 2-131 16,-4 0 132-16,-1-2 0 0,-5-1 104 16,-3 1-79-16,-3 0-25 0,0-2 16 15,-6 3 18-15,-2-1 16 0,-4-1-50 16,-2 1-43-16,-1-3-20 0,0-1-13 15,-2-3-9-15,4 1-10 0,0-4-41 16,2 0-39-16,0 0-23 0,2-2-78 16,-2-2-172-16,3-1-194 0,1 2-571 15</inkml:trace>
  <inkml:trace contextRef="#ctx0" brushRef="#br0" timeOffset="130823.18">25417 7418 173 0,'0'0'1952'0,"0"0"-1364"0,0 0-385 15,0 0-158-15,0 0-7 0,0 0-2 16,0 0-20-16,99-61-16 0,-72 50 0 16,4 0-16-16,0 0 0 0,0 0 3 15,-5 4-26-15,-1 0-76 0,-4 1-69 16,-3 3-93-16,0 1-106 0,2 0-120 15,-5 2-139-15</inkml:trace>
  <inkml:trace contextRef="#ctx0" brushRef="#br0" timeOffset="131322.16">25929 7318 418 0,'0'0'1581'0,"0"0"-1034"0,0 0-225 15,0 0-171-15,0 0 2 0,0 0-6 16,0 0-19-16,0 0-46 0,80-42-31 16,-61 38-32-16,0 0-18 0,-2 3-1 15,3-2-19-15,-5 2-3 0,-1 1 0 16,-4 0-4-16,-4 0-9 0,-2 0 3 16,-2 1-18-16,-2 3-36 0,0 3 15 15,0 0 30-15,-2 5-1 0,-5 1-6 16,-4 2 26-16,-1-1 0 0,-2 2 9 15,-1-3-10-15,2 0-25 0,3-2-16 16,3-4 13-16,3-1 12 0,0-2-13 0,4-3 1 16,0-1 51-16,0 0 29 0,0 0 84 15,0 0 15-15,4 0 3 0,1 0-48 16,3 0 36-16,3 1 17 0,4 1 51 16,1-1-187-16,2 1 183 0,1-1-29 15,0 0-9-15,2 2-95 0,-2-2-50 0,-2 4-1 16,0-1-30-16,-3 1-3 0,-4 1 2 15,-2 1-9-15,-2 1 19 0,-2-1 12 16,-1 1 10-16,-3 1 22 0,0 0 4 16,0 1 12-16,-1-1 9 0,-4 0 3 15,0-1-4-15,-4 1 13 0,1-2-12 16,-3-1-4-16,-1-1 7 0,-2-2-16 16,-6 1-34-16,0-3-59 0,-4-1-46 15,-2 0-79-15,0 0-68 0,1 0-111 16,6 0-157-16,1 0-148 0,8 1-476 15</inkml:trace>
  <inkml:trace contextRef="#ctx0" brushRef="#br0" timeOffset="132959.24">28709 7227 23 0,'0'0'111'0,"0"0"-17"16,0 0-6-16,0 0 20 0,0 0 78 0,0 0 32 16,0 0 66-16,-77 11 19 0,70-10-4 15,2 0-30-15,2 0-25 0,0 1-28 16,3-1-9-16,0-1-14 0,0 0-23 15,0 0-25-15,3 0-15 16,-2 0-40-16,1 0-36 0,0 0-19 0,1 0-35 16,1 0-10-16,4-3-22 0,3 2 26 15,12-1 6-15,8-2 35 0,8-3-16 16,6 1 0-16,6-2-19 0,2-1 0 16,-1 1-1-16,-6 2-15 0,-3 1 14 15,-11 1-49-15,-8 1-89 0,-10 3-64 16,-8 0-31-16,-4 0-29 0,-2 0 25 0,-2 0-108 15,-9 0-170-15,2 0-248 0,-10 4 54 0</inkml:trace>
  <inkml:trace contextRef="#ctx0" brushRef="#br0" timeOffset="133140.41">28791 7257 75 0,'0'0'1016'0,"0"0"-560"16,0 0-180-16,0 0-81 0,0 0-4 15,0 0-32-15,0 0-59 0,0 0-26 16,83-13-9-16,-44 7-20 0,3-1 4 16,4-1-48-16,-2 3-1 0,-5 0-20 15,-8 1-173-15,-11 3-124 0,-11 1-128 0,-9 0-248 16,-1 0 14-16</inkml:trace>
  <inkml:trace contextRef="#ctx0" brushRef="#br0" timeOffset="133349.31">28969 7229 85 0,'0'0'973'0,"0"0"-637"15,0 0-206-15,109-21-10 0,-72 12-58 0,-2 2-42 16,-4 1-18-16,-3 1-2 15,-5-1-120-15,-4 3-27 0,-8-1-38 0,-3 3-128 16,-3-1-199-16</inkml:trace>
  <inkml:trace contextRef="#ctx0" brushRef="#br0" timeOffset="133604.23">28983 7239 740 0,'0'0'411'0,"0"0"-154"0,0 0-49 15,0 0-39-15,0 0-42 0,104-13-36 16,-67 8-46-16,0-1-32 0,2 2-10 15,-4 2-3-15,-3 1-86 0,-9 1-190 16,-8 0-170-16,-7 0-170 0,-8 0-24 16</inkml:trace>
  <inkml:trace contextRef="#ctx0" brushRef="#br0" timeOffset="143368.18">29834 6881 810 0,'0'0'384'0,"0"0"-182"16,0 0-88-16,0 0-29 0,0 0 6 15,0 0-46-15,0 0-12 0,0 0 265 16,0 0-35-16,0 0-82 0,2 75-97 16,1-57-71-16,1 1 55 0,0-1-43 15,-1 0 1-15,3 0 13 0,0 0-38 16,-1 0 53-16,0-1 9 0,1-2-62 16,-3-1-1-16,2-1 3 0,-1 0 10 0,-2-1 12 15,1-4-12-15,0 1-13 0,-2-3 0 16,1-4-17-16,-2 2-15 0,0-3 0 15,0-1-7-15,0 0-15 0,0 0-17 16,0 0-13-16,0 0-19 0,0 0-1 0,1 0 1 16,-1-1-33-16,1 1-108 15,-1-4-276-15,3 3-499 0</inkml:trace>
  <inkml:trace contextRef="#ctx0" brushRef="#br0" timeOffset="143648.56">30106 7155 152 0,'0'0'46'0,"0"0"-30"0,0 0 23 0,0 0 92 16,0 0-4-16,0 0-23 0,0 0-91 15,80 5-13-15,-67-6-104 0,-2-2-53 16,-3 1 157-16,-2-2 118 0,-2 3 172 15,-4-1 111-15,0 0-59 0,0-1-30 16,-3 2-53-16,-1-2-71 0,-1 2-3 0,-1 1-66 16,1-1-9-16,-5 0-39 0,0-1-71 15,-1 1-81-15,-4 0-12 0,3-1-46 16,-1 2-97-16,3 0-212 0,3 0-187 16,2 0-434-16,118 12 1008 0</inkml:trace>
  <inkml:trace contextRef="#ctx0" brushRef="#br0" timeOffset="144297.47">30506 6850 187 0,'0'0'130'0,"0"0"-74"0,0 0-56 15,0 0 0-15,0 0 23 0,0 0 189 16,0 0 55-16,0 0 13 0,0 0 20 0,0 0-11 16,0 0-55-16,-9-13-62 0,9 13-33 15,0 0 0-15,0 1 23 0,0 1 2 16,0-1-9-16,3 0 11 0,-1 3-15 15,5-3-40-15,-4 5-98 0,-1-5 3 16,1 3-32-16,0-3-13 0,0 0-57 0,2 3-32 16,4 0 87-16,-1 1 31 15,3 0 23-15,4 2-11 0,1 0-8 0,1 1 15 16,2 0-7-16,2-1 14 16,1 4-7-16,-2 1 4 0,-1-1-1 0,-5 2 19 15,-1-1 17-15,-6 0-1 0,-1-1-44 16,-6-2 9-16,0 1 7 0,0-2 28 15,-6 1 12-15,-1-2 11 0,-2 0-14 16,-3-2-3-16,-2 2-16 0,0-3-6 16,0-2-3-16,-1-1-13 0,1 2-25 15,0-3-38-15,1 0-31 0,2 0-22 16,2 0-39-16,1-2 32 0,2 0-39 0,0 1-54 16,4-4-43-16,-1-1-97 0,3 0-183 15,0-5-22-15,0 4-627 0</inkml:trace>
  <inkml:trace contextRef="#ctx0" brushRef="#br0" timeOffset="144601.25">30618 6799 273 0,'0'0'756'0,"0"0"-222"16,0 0-245-16,0 0-142 0,77-33-53 15,-53 26-36-15,2-1 0 0,-1 2-22 16,-1-1 16-16,-1 2-17 0,-3 1-22 16,-2 3 0-16,-4 0 7 0,0-2 2 15,-6 1-9-15,-4 2-13 0,-2 0-35 16,-2 0 15-16,0 0-32 0,0 0-32 15,0 0-58-15,-3 0-69 0,0 0-88 0,0 3-85 16,1 0-82-16,-1-2-177 16</inkml:trace>
  <inkml:trace contextRef="#ctx0" brushRef="#br0" timeOffset="147221.06">19445 16443 59 0,'0'0'1952'0,"0"0"-1217"15,0 0-312-15,0 0-123 0,0 0-53 16,0 0-21-16,0 0-52 0,0 0-43 16,0 0-44-16,0 0-35 0,-6-25-31 15,6 25-21-15,0 0-40 0,2 0-19 16,-1 1-10-16,-1 4-5 0,3 4 52 0,3 1 22 15,-1 6 15-15,3 2 10 0,-1 3 22 16,4 5 3-16,0 4-10 0,2 2-38 16,-1 1 29-16,2 1 25 0,-2 1-9 15,-1-3-10-15,-1 0-19 0,-2-1-5 16,-1-3-4-16,-4-1-9 0,2-3-28 0,-2-4 7 16,-2-3 2-16,1-3-24 0,0-4-35 15,0 1 0-15,-1-4 0 0,-1 1-28 16,4-2-26-16,-4 0-3 0,2-2-36 15,-1-1-41-15,2-1-75 0,3-2-15 16,1 0 12-16,8 0-78 0,1-5-259 16,-1-1-498-16</inkml:trace>
  <inkml:trace contextRef="#ctx0" brushRef="#br0" timeOffset="147511.23">19850 16828 1255 0,'0'0'641'15,"0"0"-255"-15,0 0-28 0,0 0-62 0,0 0-84 16,0 0-52-16,0 0-68 0,0 0-63 16,0 0-27-16,0 0-1 0,0 0-1 15,-20-6-16-15,20 6-13 0,0 0 7 16,0-2 22-16,1 1 29 0,2-2-27 16,3 1 26-16,1-2 7 0,0-1-6 15,0-1 34-15,-2 2 35 0,-2-1 4 16,-2 2 58-16,-1 0 26 0,0 2-27 15,0-1-25-15,-3 0-48 0,0 0-70 16,-4-1-16-16,0 2-75 0,-2 0-64 16,2 1-54-16,1 0-50 0,0 0-102 15,1 1-124-15,5 4-133 0,0 0-202 0,0-2-455 16</inkml:trace>
  <inkml:trace contextRef="#ctx0" brushRef="#br0" timeOffset="147846.22">20170 16516 1429 0,'0'0'999'0,"0"0"-618"0,0 0-47 0,0 0 54 16,0 0-9-16,0 0-75 0,0 0-92 16,0 0-67-16,0 0-40 0,0 0-44 15,0 0-33-15,-5-46-28 0,5 46-25 16,3 2-21-16,3 4-21 0,3 4 67 15,7 4 15-15,5 3-14 0,4 4 0 16,5 2 13-16,2 1-1 0,0 0 21 16,-2-1-4-16,-3 0-14 0,-4-3 5 0,-6 0 4 15,-6-1-7-15,-3-1 10 0,-6-1-16 16,-2-2 3-16,-2-1-11 0,-6-2 11 16,-3-2-12-16,-3-1 18 0,0-2-8 15,-4-3-13-15,2-2-3 0,-4 0-28 16,0-2-43-16,1 0-55 0,-1-3-53 0,-3-4-66 15,1 1-56-15,-2-2-103 0,1-1-154 16,2 0-133-16,7 2-660 0</inkml:trace>
  <inkml:trace contextRef="#ctx0" brushRef="#br0" timeOffset="148025.34">20150 16595 1660 0,'0'0'1058'0,"0"0"-526"15,0 0-116-15,0 0-48 0,0 0-139 0,0 0-101 16,72-75-60-16,-41 57-37 0,10-1-7 15,4 0-20-15,6-1-4 0,4 2-3 16,-2 3 1-16,-8 2-1 0,-7 4 1 16,-9 4 2-16,-9 1-68 0,-9 1-53 15,-5 2-69-15,-2 1-80 0,-1 0-106 16,-2 0-94-16,-1 3-51 0,0 1-205 16,0 2-647-16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55:46.829"/>
    </inkml:context>
    <inkml:brush xml:id="br0">
      <inkml:brushProperty name="width" value="0.05292" units="cm"/>
      <inkml:brushProperty name="height" value="0.05292" units="cm"/>
      <inkml:brushProperty name="color" value="#FF0000"/>
    </inkml:brush>
  </inkml:definitions>
  <inkml:trace contextRef="#ctx0" brushRef="#br0">4827 1727 1199 0,'0'0'666'0,"0"0"-250"16,0 0 78-16,0 0-74 0,0 0-140 15,0 0-159-15,0 0-121 0,0 0-64 0,0 0 64 16,33-59 237-16,-33 53-129 15,-1 0-52-15,-2 1 60 0,-1 0 19 0,-3 0-16 16,-2 1-51-16,-4 0-53 0,-3 3-15 16,-5 1-49-16,-4 0-4 0,-5 7 13 15,-2 5 27-15,-4 4-3 0,2 3 4 16,0 1-16-16,4 1 0 0,3-2 27 16,5 2-2-16,2-3-22 0,4-1-6 15,5 0-1-15,2 1 6 0,3-2-49 0,3 2-35 16,3 0-3-16,0-2 53 0,3-1 28 15,7-1 7-15,2-1-7 0,8-3-6 16,4-2 38-16,7-3 17 0,2-1 24 16,6-2 3-16,1-2 4 0,5 0-20 15,-3-3-25-15,-2-2 16 0,-1-1 6 16,-3-4-25-16,-3 2-129 0,0-3-99 16,-3-1-156-16,-1 0-147 0,-9 1-491 15,4-8-453-15</inkml:trace>
  <inkml:trace contextRef="#ctx0" brushRef="#br0" timeOffset="440.85">5238 1449 1102 0,'0'0'1650'0,"0"0"-1249"0,0 0-47 0,0 0 75 15,0 0-69-15,0 0-69 0,0 0-63 16,0 0-108-16,0 0-120 0,0 0-68 15,0 0-39-15,-36-18-13 0,36 33 120 16,2 8 37-16,2 0-3 0,0 4-4 16,2 1-2-16,0 2 0 0,-2-2-4 15,2 0-2-15,-3 1-8 0,1-4-14 16,-1 1-27-16,0-2-7 0,-3-1-12 16,3-2-13-16,-3-3-15 0,0-3-18 15,0-2-10-15,2-3-10 0,-2-4-13 0,0-4 13 16,0-2 112-16,0 0 9 0,0-1 101 15,0-6 17-15,0-5-127 0,0-4 0 16,0-3 28-16,6-1 16 0,1-2 11 16,5 0 7-16,5 0 6 0,3 3-3 15,1 2-19-15,3 4 3 0,2 2-21 16,0 4-17-16,1 3-11 0,0 3-27 16,0 1 11-16,-1 5-2 0,1 3 18 0,-2 2 61 15,-3 2 13-15,-1 1-45 0,-4-1-29 16,-4 0-28-16,-3 1-27 0,-6 1-68 15,-1 0-28-15,-3 0-20 0,-4 2-40 16,-4 0-88-16,-1 0-233 0,0-4-249 16,3 2-886-16</inkml:trace>
  <inkml:trace contextRef="#ctx0" brushRef="#br0" timeOffset="803.92">5784 1759 919 0,'0'0'1249'0,"0"0"-935"0,0 0 38 15,0 0-9-15,0 0-98 0,0 0-80 0,0 0-38 16,0 0-26-16,95-46-23 0,-69 37-6 16,3-1-18-16,1-1-39 0,-1 1-15 15,0 0 4-15,-6-1-4 0,-3 3-7 16,-5-2-33-16,-4 4-26 0,-5-1 15 16,0 1 16-16,-5 1 35 0,-1-2 22 15,0 0 0-15,-1 0 3 0,-5 1-12 0,-1 0 43 16,-3 0 16-16,0 2-18 0,-5 3-10 15,-3 1-10-15,-4 0-18 0,3 0 6 16,-4 7-12-16,3 0-10 0,3 2-16 16,-1 4 13-16,7 0 0 0,1 3-16 15,4-2 1-15,3 1-4 0,3 1-3 16,0-1 13-16,6-1 11 0,5 0-1 16,4 1-10-16,3-3 11 0,5 0 1 15,4-3 12-15,3 0-12 0,7-2-104 0,1-3-78 16,4-2-71-16,1-2-94 15,0 0-179-15,-1-5-228 0,-9-2-420 0,13-7 407 16</inkml:trace>
  <inkml:trace contextRef="#ctx0" brushRef="#br0" timeOffset="1022.72">6524 1609 1542 0,'0'0'660'0,"0"0"-204"0,0 0 9 0,0 0-82 16,0 0-143-16,0 0-92 0,0 0-22 15,-97-31-9-15,74 37 4 0,-3 2-40 16,3 1-13-16,4 3-44 0,2 2-24 15,4 0-22-15,2 1-6 0,6 2 7 16,2-2 2-16,3 1 7 0,0-1 8 16,8 1 2-16,3 0 2 0,2-3 0 15,3 0 2-15,1-1 11 0,3-2-10 16,5-1-3-16,2-3-84 0,5 0-62 16,1-2-34-16,3-4-25 0,-1 0-70 0,-1-5-54 15,-3-6-40-15,-4-1-80 0,2-3-213 16,-9 3-113-16</inkml:trace>
  <inkml:trace contextRef="#ctx0" brushRef="#br0" timeOffset="1221.85">6894 1434 1570 0,'0'0'998'15,"0"0"-554"-15,0 0 114 0,0 0-65 16,0 0-89-16,0 0-59 0,0 0-45 16,0 0-120-16,0 0-121 0,0 0-59 15,0 0-70-15,-26-34-46 0,26 44 58 16,0 4 58-16,2 4 27 0,-1 4-2 15,5 2-23-15,-2 1-1 0,5 3 14 16,-1-3 3-16,-2 4 4 0,1-4-22 16,2 1-57-16,-3 1-50 0,-2-2-21 0,-1-1-121 15,0-1-156-15,-2-2-176 16,2-3-181-16,-3-6-309 0,3-5-441 0</inkml:trace>
  <inkml:trace contextRef="#ctx0" brushRef="#br0" timeOffset="1420.04">7139 1563 1155 0,'0'0'1213'16,"0"0"-736"-16,0 0 36 0,0 0-70 16,0 0-147-16,0 0-140 0,0 0-91 15,0 0-65-15,0 0-22 0,0 0-9 16,-85 3 0-16,78 14-3 0,5 1 3 16,2 1 12-16,3 2 8 0,7 0 11 15,6-1 0-15,3 1 0 0,5-3-50 16,5-2-111-16,4-1-63 0,8-4-109 15,8-2-134-15,7-3-214 0,-13 0-806 16</inkml:trace>
  <inkml:trace contextRef="#ctx0" brushRef="#br0" timeOffset="2406.25">7943 1784 2375 0,'0'0'677'15,"0"0"-304"-15,0 0-40 0,0 0-144 16,0 0-114-16,0 0-75 0,0 0-10 15,0 0 10-15,0 0 86 0,0 0 8 16,0 0-23-16,48 40-18 0,-24-35-13 16,-1-1-5-16,5-2 2 0,3-2 6 15,0 0-6-15,0 0 0 0,0-6-3 16,-1-2 0-16,-3-1-18 0,-2-2 11 16,-6-2 35-16,-5 0 15 0,-5-4 12 15,-7-2-13-15,-2-4-21 0,-2-4-21 0,-9-3-22 16,-4-2 16-16,-1-2 8 0,-3 1-18 15,2 2-17-15,4 4 25 0,1 3 11 16,2 6-1-16,1 4 1 0,4 2-7 16,0 1-3-16,1 2 4 0,0 0 5 0,1 0-5 15,3 1-4-15,0 0-6 0,1 0-21 16,8-1 0-16,1 0-58 0,7 0-17 16,5 0-1-16,8 1 21 0,8 4 9 15,6 3 12-15,0 1 7 0,-1 7-159 16,-6 2-91-16,-9 6-132 0,-12 3-52 15,-9 0-94-15,-7 4 125 0,-12 1 140 16,-7 1 8-16,-8 4-172 0,-3-3-50 16,-2 4 214-16,0-1 260 0,1 0 30 0,0-1 206 15,1-1-83-15,4-3 37 16,3-4 133-16,3-2-43 0,6-4-85 0,3-4-74 16,4-4-42-16,6-2-30 0,1-3 20 15,0 0 55-15,0 0 112 0,8-2 148 16,3-2-274-16,3-1-44 0,3 0 8 15,3 1 27-15,-4 1-20 0,0 1-35 16,-1 2-16-16,-4 0 12 0,1 0 30 16,-1 0 18-16,1 2-22 0,-2 1 13 15,0 2 3-15,0 1 9 0,-3-1-6 0,-1 0 0 16,0 0-22-16,-2 2-35 0,3 0-1 16,3 3-2-16,1-1 3 0,3 2 11 15,3-1 8-15,5 0 16 0,4-2-4 0,1-1-2 16,2-4-29-16,-3-3 1 15,-3 0 21-15,-3 0 22 0,-7-3 31 16,-5-4 45-16,-3-1 54 0,-4 0-28 16,-1-4-50-16,-4-2-7 0,-4-3-27 0,-4-1-13 15,2 1-6-15,-3 3-9 0,1 1-13 16,1 3-21-16,1 2-16 0,-2 3-33 16,-2 2-139-16,2 3-35 0,-2 0-32 15,1 1-50-15,3 5-135 0,1-1-88 16,5 0-73-16,1 0-404 0,3-1-212 0</inkml:trace>
  <inkml:trace contextRef="#ctx0" brushRef="#br0" timeOffset="2625.96">8710 1669 1877 0,'0'0'597'0,"0"0"-82"0,0 0-20 16,0 0-173-16,88-25-80 0,-74 25-44 16,-1 0-99-16,-1 0-65 0,-2 6-3 15,1 3-6-15,1 2-3 0,-2 4-4 16,3-1-2-16,-4 3 8 0,-1-2-24 15,-1 2-1-15,-2-2-17 0,-4-1-13 16,-1-1 6-16,0-2-15 0,0-3-10 16,0-4 25-16,0 0 25 0,0-4 103 15,0 0-29-15,6-6 37 0,4-6-111 16,9-6-18-16,11-5-87 0,10-4-84 16,12-3-115-16,9 2-204 0,-15 5-472 15,32-8-920-15</inkml:trace>
  <inkml:trace contextRef="#ctx0" brushRef="#br0" timeOffset="3334.97">10550 1241 833 0,'0'0'1698'0,"0"0"-1228"0,0 0-46 16,0 0 63-16,0 0-61 0,0 0-172 15,0 0-177-15,0 0-77 0,0 0-50 16,0 0-61-16,0 0 111 0,-24 33 0 15,38-5 59-15,6 6 12 0,-2-1-31 16,0 2-12-16,-1 0 15 0,-2-2-19 16,-1 0-21-16,-5-1-3 0,-2-3-22 0,-2 0-21 15,-2-3-25-15,-2-2-9 0,-1-2-44 16,0-4-68-16,0-5-128 16,0-5-102-16,-4-2-118 0,-1-5 64 15,-3-1 143-15,2-7-141 0,-4-4 110 0,6-3 361 16,-2-3 46-16,3-1 230 0,1 0 108 15,2-1-2-15,0 1 8 0,0 0-18 0,0 2-34 16,6 1-51-16,1 1-57 0,6-1-30 16,3 4-39-16,9 1-55 0,6 1-29 15,8 1-31-15,7 3-15 0,1 4 3 16,-3 1 9-16,-5 0-25 0,-6 5-15 16,-7 2 59-16,-4 5-59 0,-6 1-3 15,-2 2-49-15,-7 2-19 0,-4 1 19 16,-3 3 9-16,-9 0 9 0,-11 2 18 15,-8 1 10-15,-10-1-40 0,-5 0-31 16,-2-5-3-16,3-4-54 0,4-3-56 0,4-5-46 16,9-4-58-16,6-2-101 0,4 0-128 15,5-1-231-15,7-10-667 0</inkml:trace>
  <inkml:trace contextRef="#ctx0" brushRef="#br0" timeOffset="3528.55">11066 1516 973 0,'0'0'1588'0,"0"0"-1115"0,0 0-20 0,0 0-14 16,0 0-113-16,0 0-121 0,0 0-109 16,0 0-96-16,0 0-44 0,0 0-56 15,0 0 100-15,25 28 25 0,-22-12-23 16,0 1-2-16,-2-1-25 0,2 0-18 16,-3-2-57-16,0-2-80 0,0 0-60 0,0-1-123 15,0-1-145-15,-3-2-150 0,0-2-704 16</inkml:trace>
  <inkml:trace contextRef="#ctx0" brushRef="#br0" timeOffset="3638.33">11150 1405 1944 0,'0'0'325'0,"0"0"-167"0,0 0 107 0,0 0-59 16,0 0-145-16,0 0-61 0,0 0-119 15,0 0-29-15,0 0-113 0,80-38-200 16,-72 47-348-16</inkml:trace>
  <inkml:trace contextRef="#ctx0" brushRef="#br0" timeOffset="4020.32">11638 1488 52 0,'0'0'2112'16,"0"0"-1566"-16,0 0-58 0,0 0-30 15,0 0-121-15,0 0-93 0,-88-42-54 16,67 37-63-16,-1 3-41 0,-1 2-34 15,0 0-26-15,0 0-26 0,3 5-28 16,0 3-15-16,1 2 6 0,3 2-12 16,6 2-50-16,0 0 31 0,7 1 3 15,3 2-29-15,0 0 4 0,3-1 46 16,8 0 22-16,4-3 20 0,2 0-68 0,2-2-33 16,1-3 24-16,4-2 35 0,-2-2 44 15,0-3 10-15,-2-1 19 0,-3 0-1 16,-1-2 60-16,-3-4 29 0,1-4 17 15,-3 0-28-15,-1-3-16 0,1-2-9 16,-1-2-25-16,-1 0-1 0,-1 3 13 16,-2 3 15-16,-1 3-6 0,-2 3-13 0,-2 4-64 15,0 1-67-15,1 0-71 0,2 2-35 16,2 6 64-16,0 2 41 0,2 2 0 16,0 2-63-16,0-1-80 0,-1 1-118 15,1-2-78-15,0-2-62 0,1-1-165 16,-2-4-607-16</inkml:trace>
  <inkml:trace contextRef="#ctx0" brushRef="#br0" timeOffset="4213.88">11782 1511 1661 0,'0'0'671'0,"0"0"-209"0,0 0-23 0,0 0-99 0,0 0-125 16,0 0-73-16,0 0-67 0,78-27-27 15,-50 33 9-15,3 3 20 0,2 3 20 16,2 1-32-16,1 1-37 0,-4 1-28 15,2-1 2-15,-5-2-2 0,3 0-40 16,-7-2-53-16,-3-3-63 0,-3-1-65 16,-6-3-104-16,-7-1-172 0,-3-2-203 15,-3 0-669-15</inkml:trace>
  <inkml:trace contextRef="#ctx0" brushRef="#br0" timeOffset="4389.03">12219 1471 988 0,'0'0'1195'0,"0"0"-745"0,0 0 13 0,0 0-1 15,0 0-90-15,0 0-127 0,0 0-71 16,0 0-84-16,0 0-90 0,0 0-34 16,0 0 22-16,-94 3-7 0,61 15 0 15,0 1-2-15,-1 0-17 0,2 2 1 16,6-2-31-16,1-1-38 0,5 2-49 16,6-4-84-16,2 2-88 0,7-1-82 15,3-3-104-15,2-2-262 0,3-3-643 0</inkml:trace>
  <inkml:trace contextRef="#ctx0" brushRef="#br0" timeOffset="4584.6">12425 1454 2085 0,'0'0'743'0,"0"0"-154"0,0 0-18 16,0 0-81-16,0 0-92 0,0 0-172 0,0 0-132 15,0 0-94-15,0 0-48 0,0 0-75 16,0 0-48-16,26-3 82 0,-26 16 61 15,0 3 27-15,0 2-29 0,-1 0-60 16,-1-1-18-16,2-1-62 0,0 1-86 16,0 0-115-16,0-3-186 0,0-2-163 15,0-1-854-15</inkml:trace>
  <inkml:trace contextRef="#ctx0" brushRef="#br0" timeOffset="4703.06">12549 1368 1457 0,'0'0'325'0,"0"0"-94"0,0 0 64 16,23-84-121-16,-20 71-90 0,-1 7-48 16,-1 5-36-16,-1 1-216 0,2 5-462 15,0 6 27-15,1-2-395 0</inkml:trace>
  <inkml:trace contextRef="#ctx0" brushRef="#br0" timeOffset="5050.06">12976 1423 1949 0,'0'0'676'16,"0"0"-136"-16,0 0-123 0,0 0-146 16,0 0-89-16,-97-35-59 0,68 34-45 15,-1 1-22-15,-2 0-9 0,5 5-19 16,4 3-28-16,1 2-37 0,5 2-10 16,4 2 0-16,6 2 4 0,0-2-73 15,5 1-13-15,2-1 44 0,0 2 6 16,12-1-9-16,2 0-7 0,5-1 9 15,4-2-9-15,0 0-23 0,3-3 16 0,-2-2 51 16,-1-4 51-16,-1-2 163 0,0-1 5 16,1-2 23-16,-2-6 17 0,0-1-16 15,-1-2-5-15,0-2-7 0,-4 0-13 16,-2 1-7-16,-4 2-49 0,-1 1-41 16,-5 5-36-16,-1 2-34 0,-1 2-38 15,-1 0-54-15,2 1-120 0,-2 8-32 16,2 1 51-16,0 2 30 0,1 1-89 15,-1-3-163-15,-1 0-81 0,-1-2-84 16,-1-3-539-16</inkml:trace>
  <inkml:trace contextRef="#ctx0" brushRef="#br0" timeOffset="5250.39">13372 1112 2644 0,'0'0'657'0,"0"0"-228"0,0 0 101 15,0 0-103-15,0 0-154 0,0 0-135 16,0 0-138-16,0 0-147 0,0 0-71 16,0 0 170-16,0 0 48 0,16 71 19 15,-6-30-19-15,-1 1 0 0,-1 2-19 16,-1 0-33-16,-1-3-87 0,-1 0-203 16,3 0-215-16,-1-10-444 0,15 10-590 0</inkml:trace>
  <inkml:trace contextRef="#ctx0" brushRef="#br0" timeOffset="6054.04">14727 966 1094 0,'0'0'1339'0,"0"0"-882"15,0 0-82-15,0 0 70 0,0 0-33 0,0 0-98 16,0 0-175-16,0 0-139 0,0 0-21 16,0 0-69-16,0 0 16 0,-18 15 74 15,30 10 49-15,0 6-30 0,3 4-1 16,-2 0 13-16,2 1-9 0,-1-2-7 0,0 0-15 15,-2-3 0-15,-2-6 3 16,0 0-3-16,-4-3-9 0,-2-4-34 0,-4-1-4 16,2-4 13-16,-2-2-15 15,0-3-66-15,0-2-44 0,1-2-11 0,-1-3 9 16,0-1 44-16,0 0 117 0,2 0 107 16,1-2 94-16,0-6-87 0,2-1-49 15,2-4 13-15,1-2 34 0,3-2 25 16,5 1-8-16,5-1-5 0,4 0-23 15,12 3-12-15,7-1-34 0,9 5-9 16,5 1-33-16,1 5-13 0,-3 4-12 16,-3 0 0-16,-5 9-34 0,-11 7-3 15,-8 4 49-15,-7 4 15 0,-11 0-15 0,-9 1-67 16,-7-1-13-16,-16-1 49 0,-14-2 31 16,-10 0 0-16,-9-5-9 0,-4-2-40 15,2-1-16-15,4-2 25 0,7-5-50 16,11-1-61-16,6-2-80 0,10-3-30 0,5 0-65 15,5 0-127-15,8-3-158 0,0-2-132 16,14-10-789-16</inkml:trace>
  <inkml:trace contextRef="#ctx0" brushRef="#br0" timeOffset="6410.27">15466 1338 1651 0,'0'0'717'0,"0"0"-207"0,0 0-72 16,0 0-124-16,0 0-74 0,0 0-38 15,0 0-59-15,0 0-46 0,0 0-32 0,0 0-38 16,7-1-27-16,2 1 0 0,8-1-37 16,5-4 12-16,7 1 25 0,2-3 22 15,5 1-22-15,-2-2-12 0,0-1-19 16,-1 0-34-16,-7-1-69 0,-3-1 5 16,-7 2 31-16,-4-2 86 0,-5-1 12 0,-4 2 41 15,-3-2-4-15,0 4-5 0,-5-2 11 16,-6 4 21-16,-9 1-64 0,-6 2-12 15,-7 3-2-15,-6 0 14 0,-4 3 16 16,4 5-16-16,1 2 31 0,8 3 16 16,5 1-47-16,6 3-7 0,4 1-5 15,7 1-16-15,1 0 0 0,6 2 15 0,1 0 11 16,1-2-13-16,9-1 1 0,6-1 13 16,6-1 1-16,4-3 20 0,7-1 5 15,3-3-25-15,8-3-98 0,-2-3-85 16,3-3-82-16,0 0-133 0,-3-5-158 15,-4-5-212-15,-13 3-432 0</inkml:trace>
  <inkml:trace contextRef="#ctx0" brushRef="#br0" timeOffset="6741.25">16003 1308 714 0,'0'0'1136'0,"0"0"-633"0,0 0-26 0,0 0-66 16,0 0-138-16,0 0-111 0,0 0-52 16,0 0-110-16,0 0-3 0,0 0-44 15,0 0 47-15,5-6 64 0,-5 17-11 16,-5 0-15-16,2 1-16 0,-2-4-20 15,2-2-2-15,0-1 1 0,2-2-1 0,1-1 1 16,-2-2 17-16,2 0 35 0,0 0 17 16,0 0 18-16,0 0 30 0,0-2 47 15,0-5 42-15,2-2-176 0,4-3-13 16,2-5-6-16,-1 0 13 0,2 0 15 16,1 2 15-16,1 0 7 0,3 3 5 15,1 0-6-15,3 3-9 0,3 0-15 16,2 3-13-16,2 2-21 0,-2 4-3 15,4 0-14-15,-2 4-38 0,-1 5 9 16,1 4 4-16,-3 1 11 0,-1 1 27 16,-2 2 0-16,-6 1-44 0,-4-2-50 0,-4 1-31 15,-5 1 3-15,0-1 8 0,-8 1-34 16,-6 0-72-16,-3 1-164 0,-2 1-293 16,2-5-487-16,-6 3-678 0</inkml:trace>
  <inkml:trace contextRef="#ctx0" brushRef="#br0" timeOffset="8186">17067 863 2285 0,'0'0'716'0,"0"0"-327"0,0 0-53 16,0 0-8-16,0 0-53 0,0 0-53 15,-57-65-24-15,55 62-63 0,1 3-135 16,-1 0 0-16,1 0-83 0,-1 6-52 16,-4 3-30-16,-1 7 165 0,0 6 25 15,-2 4-22-15,2 3 0 0,1 6-1 0,3 1 26 16,-2 3 15-16,2-2-25 0,3 2-14 15,0-1-4-15,0-1 1 0,3 1 13 16,5-2-11-16,-3-3 13 0,1-2 5 16,1-3 10-16,-1-6-31 0,-1-5-52 15,0-5-23-15,-3-6 1 0,1-2 3 16,-3-3 6-16,0-1 65 0,0 0 65 16,-3-4 90-16,-5-6-26 0,-8-5-129 15,-5-6-21-15,-4-2 2 0,-6-1 19 16,-2 2 46-16,-5 2-46 0,-1 6-9 15,-3 6-9-15,-3 6 16 0,2 2-32 0,0 4-6 16,5 7 29-16,5 3 10 0,7-1 1 16,10 3-27-16,5 0-14 0,7 0-14 15,4 2-1-15,0-1 19 0,9-3 16 16,4 0 21-16,6 0 22 0,4-2 6 0,5 0 3 16,3-2-13-16,6-2-18 0,4-1-90 15,3-3-55-15,4-2-50 0,0-2-88 16,4 0-87-16,-2-6-78 0,-4-1 59 15,-1-3 169-15,-9 0 137 0,-6 0 83 16,-5 0 145-16,-8-1 98 0,0 2 75 16,-6-1 21-16,-3 2-2 0,1 2-16 15,-5 1-4-15,-2 2 2 0,0 2-49 16,-2 1-89-16,0 0-59 0,0 0-52 16,0 0-70-16,0 0-24 0,0 0-62 15,0 3-27-15,3 0-46 0,-1 6 39 16,-1 1 83-16,2 2-3 0,0 1-61 15,-3-2-76-15,0 1-50 0,0-2-75 0,0 1-125 16,0-4-142-16,-3 0-213 0,2-3-1003 0,-7-116 1497 16</inkml:trace>
  <inkml:trace contextRef="#ctx0" brushRef="#br0" timeOffset="8333.04">17306 1177 1615 0,'0'0'432'0,"0"0"-289"16,32-72-7-16,-22 57 32 0,-1 2-42 15,-4 5-74-15,-2 7-52 0,0 1-133 16,-1 4-142-16,2 8-10 0,2 3-154 16,2 6-78-16,-2 0 28 0,1 4 55 15</inkml:trace>
  <inkml:trace contextRef="#ctx0" brushRef="#br0" timeOffset="8864.44">17430 1256 182 0,'0'0'463'0,"0"0"-63"0,0 0-22 16,0 0-14-16,12 76-75 0,-12-66-33 0,1-3-52 15,-1-2-17-15,0-4-16 16,0 0-1-16,0-1 18 0,0 0 35 15,0 0 27-15,0 0 14 0,0-5 28 16,2-2-47-16,3-5-199 0,0-2-27 0,2-2 5 16,3 1-23-16,4 1 1 15,0 0-2-15,4 1 0 0,1 2-24 0,1 2 21 16,0 2-13-16,-1 3 15 0,-2 1-1 16,-1 3-16-16,-1 0-41 0,-2 4 9 15,-1 4-2-15,0 2 8 0,-2 4 42 16,0 3-10-16,-1 1 9 0,1 1-10 15,1 0 12-15,4-1-1 0,2-1-44 16,2-1-36-16,4-6-27 0,4-1-23 16,1-2-4-16,2-3 17 0,0-3 2 0,0-1 21 15,1-1 50-15,-1-6 46 16,-1-2 19-16,-3-4-6 0,-3-1 22 0,-4-6 37 16,-8 0-2-16,-2-3 38 0,-5 1-5 15,-4 3 36-15,0 3 21 0,-4 5-17 16,-8 3-56-16,-2 4-87 0,-5 3 0 15,-2 1-40-15,0 0-7 0,0 4 7 16,5 5-29-16,2-3-9 0,3 3 5 0,4 1 8 16,2 2-4-16,3-1-32 0,2 1-13 15,0 0 38-15,0-2 32 0,7 1 25 16,0-1-3-16,2-3 22 0,1 0 25 16,4-3 102-16,3-2 34 0,1 1-11 15,2-1 5-15,-1 1-18 0,3 0-47 16,-4 1-34-16,0 0-10 0,-3 2 13 15,-1 0 21-15,-3 3-6 0,0 0-6 0,-5 1-19 16,-1 2-21-16,-5 2-16 16,0 1-12-16,-5 3-2 0,-8-2-35 0,-5 4-55 15,-8-2-7-15,-2 0-61 0,-5 1-108 16,-3-2-106-16,-1-2-196 0,0-2-144 16,7-4-718-16</inkml:trace>
  <inkml:trace contextRef="#ctx0" brushRef="#br0" timeOffset="11760.2">6940 3761 671 0,'0'0'427'0,"0"0"-56"0,0 0-1 16,0 0-61-16,0 0-44 0,0 0-10 0,0 0-23 15,0 0-46-15,0 0-39 0,0 0 3 16,0 0 12-16,13-17-16 0,-13 13-49 15,0-1-15-15,0-2-13 0,0 1-6 16,-3 0 1-16,-1-1 8 0,-2 2-7 16,-1 1-28-16,-3-1-37 0,-4 0-16 15,-4 3-25-15,-2-1-15 0,-1 3 6 16,-1 0-10-16,-4 4 22 0,-3 2 19 16,2 5 0-16,-2 1 1 0,-1 2 16 15,1 3-11-15,0 0-3 0,7-2-6 16,3 0 3-16,5-2 0 0,5-2-9 0,5-3-10 15,3 1-3-15,1-1 7 16,3-1 6-16,8 4 28 0,9-1 57 0,5 4 72 16,8-1-19-16,6 2-15 0,8 1-20 15,-2-2 53-15,-2 0-84 0,-4 0-42 16,-6-2-2-16,-5-1-22 0,-5 1-3 16,-6 0 3-16,0-1 7 0,-4 2-4 0,-1 0 19 15,-7 1 1-15,-2 2 33 0,-3-3-23 16,-4 4-11-16,-10 1-2 0,-9 0 2 15,-2 2 21-15,-4-2-21 0,-2-3-1 16,2-3-17-16,1-3 18 0,5-4 17 16,6-2 5-16,0-2-6 0,4-1 2 15,0-3 7-15,4-2 12 0,2-3 0 16,4-2-15-16,-1-4 15 0,4 0-9 16,4-5-25-16,6-5-3 0,6-2-3 15,6-2-18-15,7-5-7 0,2 1 12 16,4-2 14-16,1 3-16 0,0 1 18 15,-7 6 15-15,-5 1 44 0,-7 5 46 0,-6 1 18 16,-7 1-43-16,-4 1-9 0,-1 1-13 16,-11 1-49-16,-7 2-9 0,-7 4-126 15,-4 3-49-15,-4 4-7 0,-4 0 8 16,-1 8-47-16,4 2-95 0,5 3-80 16,6 3-49-16,5 1-28 0,7-1-124 0,7-3-390 15</inkml:trace>
  <inkml:trace contextRef="#ctx0" brushRef="#br0" timeOffset="12120.06">7465 3721 1446 0,'0'0'494'0,"0"0"-202"0,0 0 18 15,0 0-23-15,-81-21-46 0,62 21-14 0,3 0-20 16,2 0-43-16,7 0-41 16,4 0-104-16,0 3-19 0,3 1-66 0,0 1 66 15,0 1 25-15,4 3 20 0,4 3 5 16,4 2 3-16,4 1 10 0,6 2 32 16,4 3 27-16,3 0-4 0,-2 2-43 15,4 0-26-15,-3 2-9 0,0 0 1 16,-4-1 11-16,-4-1 41 0,-4 0 11 15,-3-3-61-15,-3-2-28 0,-4 0 4 0,-6-5-19 16,0 1-1-16,0-1-2 0,-12-1 3 16,-5-2 6-16,-7 0 23 15,-8-2-29-15,-4-2-46 0,-3-4-62 0,-3-1-74 16,1 0-115-16,1-5-102 0,3-3-152 16,4-3-181-16,8 0-583 0</inkml:trace>
  <inkml:trace contextRef="#ctx0" brushRef="#br0" timeOffset="12298.46">7322 3766 1637 0,'0'0'613'0,"0"0"-231"0,78-34-32 16,-35 20-65-16,5 0-81 0,2 2-52 0,-2 2-66 16,-2 4-80-16,-7 2-6 0,-6 4-35 15,-1 0-12-15,-5 4-147 0,-1 2-39 16,-2 1-23-16,-1 0-124 0,-2 4-193 15,-6-5-695-15</inkml:trace>
  <inkml:trace contextRef="#ctx0" brushRef="#br0" timeOffset="12554.13">7884 4008 1246 0,'0'0'661'0,"0"0"-347"0,0 0-74 0,0 0-24 16,0 0-29-16,0 0-8 0,0 0-12 15,0 0 53-15,0 0 55 0,0 0-51 16,0 0-63-16,84-12-55 0,-61 5-31 16,1-4-23-16,-4 2-27 0,-1-1 3 15,-6 0 19-15,-3-1 42 0,-5 0 53 0,-1-1-22 16,-4-2-21-16,0 1-38 0,-6 0-21 16,-4 2-37-16,-2 3-3 0,-5 3-74 15,-3 2-67-15,-2 3-38 0,-1 0-40 16,-1 9-49-16,1-1-50 0,4 2-110 15,6 2-103-15,3 0-80 0,4-6-371 16,6 1-212-16</inkml:trace>
  <inkml:trace contextRef="#ctx0" brushRef="#br0" timeOffset="12962.19">8564 3569 2168 0,'0'0'724'0,"0"0"-248"16,0 0-17-16,0 0-73 16,0 0-75-16,0 0-40 0,0 0-54 0,0 0-67 15,0 0-47-15,0 0-81 0,0 0-22 16,3-50-46-16,-6 50-36 0,-3 6-40 16,-1 4 42-16,-7 7 65 0,2 5 15 15,-3 3-18-15,2 4-13 0,2 2 0 16,3 2 13-16,5 2 18 0,3 0-19 15,0 0-5-15,7 1 21 0,3-4-9 16,3 2-1-16,3-3 13 0,0-6-2 16,3-2-26-16,0-5-28 0,-1-6 7 15,4-4 49-15,0-4 12 0,2-4 65 16,-1 0 6-16,0-7 3 0,-7-3 12 16,-2-3 12-16,-7-3-16 0,-2-3 4 0,-5 0-4 15,0 0-15-15,-9 1-18 0,-8 0-61 16,-2 1-3-16,-5 4-49 0,-7 0-30 15,-2 4-21-15,-3 4-25 0,0 2-28 16,5 3-46-16,4 0-137 0,7 6-123 16,6 2-109-16,8 2-60 0,6-2-41 15,0 2-425-15</inkml:trace>
  <inkml:trace contextRef="#ctx0" brushRef="#br0" timeOffset="13361.87">9015 3619 1615 0,'0'0'607'0,"0"0"-251"15,0 0-18-15,0 0-2 0,0 0-18 16,0 0-62-16,0 0-155 0,0 0-101 16,0 0-107-16,0 0 107 0,0 0 31 0,84-6 70 15,-50 23 16-15,4 2 29 0,1 0-12 16,-1 1-44-16,-5-1-56 0,-3-1 16 15,-7 0 8-15,-6 0-52 0,-7 0-6 16,-5-3-43-16,-5 1-12 0,0-2-10 16,-5 0 0-16,-6-4 9 0,-5 1 30 15,3-2 26-15,-3-3 0 0,3-2-11 16,0-1-14-16,3-2-6 0,1-1 7 16,1 0 24-16,5-3 63 0,2-7-32 15,1-3 50-15,0-5-22 0,9-5 3 16,0-3-13-16,3-2 3 0,2-3-5 15,-1 1 11-15,1 1 10 0,-3 1-10 0,-3 7-12 16,0 0-3-16,-2 6 12 0,-3 0 12 16,0 4-18-16,-3 1-25 0,0 1-24 15,-4 0-37-15,-6 0-73 0,-4 2-95 16,-7 2-76-16,0 3-153 0,-5 0-245 0,4 2-375 16,-7 0-509-16</inkml:trace>
  <inkml:trace contextRef="#ctx0" brushRef="#br0" timeOffset="14004.23">6198 4634 1277 0,'0'0'751'0,"0"0"-353"0,0 0 2 0,0 0-9 15,0 0-76-15,0 0-78 0,0 0-73 16,0 0-164-16,0 0-16 0,0 0-81 16,0 0 65-16,50-18 32 0,17 10 107 15,29-4 6-15,28-3-49 0,25-5 5 16,20-4-10-16,22 0 25 0,15-1-31 16,19-2-16-16,11 1-12 0,11 2 28 15,9 2-53-15,2 1 12 0,-3 5 7 16,-8 2-1-16,-17 0-18 0,-20 4-40 15,-24 1 40-15,-24 2-28 0,-29-1-28 16,-27 3 3-16,-28-2 19 0,-22 3-25 0,-23 2 50 16,-14-2 9-16,-12 2 78 0,-4-3-1 15,-3 1-77-15,0 1-40 0,0-1-35 16,-4 2-31-16,-5-3-35 0,-7 3-48 16,-3 0-143-16,-8 2-182 0,-5 0-140 15,5 4-536-15</inkml:trace>
  <inkml:trace contextRef="#ctx0" brushRef="#br0" timeOffset="15058.96">6524 5152 212 0,'0'0'258'0,"0"0"12"0,0 0-29 15,0 0-26-15,0 0 4 0,0 0-34 16,0 0-45-16,0 0-33 0,0 0 3 15,0 0-15-15,0 0 25 0,-52-17 19 16,49 16-19-16,3 0-27 0,0 1 1 16,-2-1-1-16,2 1 7 0,-1-3 3 15,1 3-10-15,0-1-10 0,0 0 10 16,0-2-7-16,0 2-6 0,-2-2-4 0,1-1-2 16,1 2 8-16,-1-2 3 0,-1 1 1 15,1-1-11-15,1 2-6 0,-2-1-18 0,2 1-11 16,0-2-8-16,0 3-10 15,0-4-3-15,0 3-6 0,0-1-11 0,0 0 11 16,5-2 9-16,3-2-19 0,7-2 15 16,2 0-17-16,7-1 43 0,5-1 9 15,3 2-22-15,0 0 31 0,-1 3-18 16,0 2-41-16,-5 1-3 0,-6 3-56 16,1 3-25-16,-2 6 6 0,-1 4 35 15,-1 2 21-15,-3 3 0 0,-4 2 6 16,-6 3 13-16,-4 1 15 0,-2 5-15 0,-14-1 13 15,-7 5-12-15,-5-1 2 0,-7 2-3 16,-3-2-44-16,-1-2 12 0,4-2 1 16,4-4 12-16,6-5 0 0,5-6 17 15,7-3 2-15,7-4 0 0,2-3 1 16,1 0 15-16,3-2 15 0,0-1 29 16,0 0 34-16,0 0 9 0,0 0 6 15,4-1-47-15,8-8-62 0,8 2-103 0,10-5-2 16,9 1-8-16,8-2 3 0,7-1-50 15,4-1-99-15,1 1-130 0,0 2-124 16,0 0-215-16,-17 3-571 0</inkml:trace>
  <inkml:trace contextRef="#ctx0" brushRef="#br0" timeOffset="16009">7145 5141 1226 0,'0'0'751'0,"0"0"-285"15,0 0-69-15,0 0-76 0,0 0-69 0,0 0-43 16,0 0-42-16,0 0-22 0,0 0-19 15,0 0-4-15,0 0-10 0,-10-2-34 16,-2 9-53-16,-4 0-13 0,-4 8 1 16,-1 0-13-16,3 3-59 0,1 1 40 15,4 1 18-15,6-2-30 0,0-3-9 16,4 1 2-16,1-2 7 0,2-3 15 16,3 1 14-16,7-2-7 0,5-3 9 15,5-1 41-15,7-1-20 0,5-3-18 16,1-2 26-16,3 0 5 0,-1-6 0 15,-5 0-6-15,-3-2 18 0,-7 0 10 16,-8 0 15-16,-2-4 3 0,-4-1 3 16,-5-1-6-16,-1-3-22 0,-5-4 3 0,-7 1-6 15,-4 1-24-15,-1-2-22 0,-5 6-12 16,2-1-24-16,-3 6-59 0,3 3-56 16,2 5-72-16,1 2-107 0,6 0-117 0,2 2-194 15,8 4-120-15,1-2-426 0</inkml:trace>
  <inkml:trace contextRef="#ctx0" brushRef="#br0" timeOffset="16335.96">7695 5163 1167 0,'0'0'1198'0,"0"0"-669"16,0 0-53-16,0 0-64 0,0 0-161 0,0 0-75 15,0 0-45-15,0 0-35 16,-80-10-37-16,65 12 9 0,1 3-19 0,5 3-49 15,2-1-12-15,1 5-25 0,2-1 0 16,4 1-3-16,0 1 21 0,8 1 19 16,6 2 3-16,4-3 13 0,3-1-14 15,4 0 1-15,3-3 25 0,1-2 6 0,-2-5 15 16,-3-2 0-16,-3 0 16 16,-4-4 12-16,-5-4 39 0,-1-3 22 0,-7-3-7 15,-1-3-15-15,-3-3-28 0,0-3-30 16,-9-1-31-16,-3 0-27 0,-4 3-9 15,-2 4-43-15,1 4-54 0,1 3-28 16,3 5-58-16,3 2-85 0,3 3-134 16,3 0-217-16,4 4-379 0,0 7 230 0,3-5-336 15,15 6 352-15</inkml:trace>
  <inkml:trace contextRef="#ctx0" brushRef="#br0" timeOffset="16530.18">8097 5276 1311 0,'0'0'1134'16,"0"0"-542"-16,0 0-25 0,0 0-84 16,0 0-76-16,0 0-47 0,0 0-91 15,0 0-62-15,0 0-128 0,0 0-61 16,0 0-18-16,-4-22-25 0,4 18-32 16,0 2-102-16,0-1-73 0,0 0-81 15,9 1-136-15,2-1-127 0,5 1-165 16,-4-1-433-16,9-1-527 0,-86 52 1701 0</inkml:trace>
  <inkml:trace contextRef="#ctx0" brushRef="#br0" timeOffset="17031.97">8606 4838 1909 0,'0'0'696'0,"0"0"-243"0,0 0 51 15,0 0-132-15,0 0-155 0,0 0-89 16,0 0-75-16,0 0-53 0,0 0-39 16,0 0 2-16,0 0 37 0,-30 27 62 15,24-7-15-15,-1 0-29 0,0 3 32 0,1 1-39 16,0 0-10-16,2 2 1 0,2 2 23 15,2-1 6-15,0 1-3 0,5 1-18 16,5-5-10-16,3-2-18 0,4-1 17 16,2-6-52-16,1-1-59 15,4-6-40-15,2-3-8 0,1-3-3 0,0-2 8 16,0-1-9-16,-1-6-39 0,-3-4-14 16,-5 0 47-16,-4-2-29 0,-7 0 5 15,-1 0 10-15,-3 0 87 0,-2 2 97 16,-1 0 95-16,2 4 141 0,-2 2 28 15,0 2 37-15,0 1-2 0,0 2-27 16,0 0-83-16,0 0-63 0,0 0-66 16,0 2-50-16,-5 7-8 0,-1 0 55 0,1 5 6 15,-1 0-23-15,0 3-15 0,1 1-10 16,0 0-13-16,4 0 0 0,-1 0 14 16,2 1-16-16,0-1-21 0,6 0-72 0,2-1-60 15,3 0-61-15,0-4-95 0,4 0-143 16,-2-3-153-16,-2-3-656 0</inkml:trace>
  <inkml:trace contextRef="#ctx0" brushRef="#br0" timeOffset="17688.91">8933 4994 1470 0,'0'0'724'0,"0"0"-236"0,0 0 32 16,0 0-113-16,0 0-148 0,0 0-51 15,0 0-30-15,0 0-45 0,0 0-40 16,0 0-12-16,17-8-63 0,5 3-18 16,7 0-3-16,4-1 1 0,2-1 2 15,1 1 0-15,-5 1-1 0,-3-2-1 16,-5 2-50-16,-3 0-32 0,-1 1 31 15,-5 0 22-15,-4 0 10 0,-1 2 21 16,-5 0 1-16,-2 1 14 0,-1 1 4 16,-1 0 15-16,0 0-6 0,0 0-3 0,0 0-4 15,0 0-7-15,0 3-14 0,0 3 0 16,0 4 0-16,0 6 68 0,0 2-10 16,0 2 7-16,0 5-16 0,0 1 0 0,0-2-6 15,3 2-21-15,0-3-21 16,1 0 11-16,1-2 0 0,2-2-12 0,-3-1-70 15,2-3-62-15,-2-3-50 0,-1 0-51 16,-1-2-97-16,-2-2-178 0,-3-2-136 16,-3-1-505-16</inkml:trace>
  <inkml:trace contextRef="#ctx0" brushRef="#br0" timeOffset="17861.98">9158 5198 1235 0,'0'0'1047'0,"0"0"-711"0,0 0-2 15,0 0-77-15,0 0-101 0,78-52-64 16,-46 40-35-16,7 1-15 0,5-1-17 16,-2-1-22-16,0 0-3 0,-2 2-11 15,-7-2-163-15,-1 1-59 0,-5-1-75 16,-2 2-172-16,1-2-322 0,-9 3-559 0</inkml:trace>
  <inkml:trace contextRef="#ctx0" brushRef="#br0" timeOffset="18030.86">9659 4949 729 0,'0'0'1235'0,"0"0"-759"0,0 0-31 0,0 0-61 16,0 0-82-16,0 0-58 0,0 0-62 0,0 0-75 16,0 0-47-16,0 0 46 0,0 0 27 15,87 47 9-15,-58-30-21 0,-2 2-32 16,-1-2-28-16,-6-1-48 0,-4-3-13 16,-4-3-43-16,-8-2-87 0,-1-2-86 15,-3-1-36-15,-6-1 1 0,-11 0-58 16,-2 0-277-16,-1-3-586 0,-9-1-698 0</inkml:trace>
  <inkml:trace contextRef="#ctx0" brushRef="#br0" timeOffset="18149.34">9743 4979 1855 0,'0'0'615'0,"0"0"-215"16,0 0-67-16,102-57-87 0,-66 39-78 16,2 2-80-16,1 2-57 0,-4 1-31 15,-1 1-22-15,-4 0-197 0,-2 0-214 0,-5 6-351 16,9-10-1304-16</inkml:trace>
  <inkml:trace contextRef="#ctx0" brushRef="#br0" timeOffset="19110.82">9987 3527 1537 0,'0'0'617'16,"0"0"-212"-16,0 0-13 0,0 0-139 16,0 0-96-16,0 0-30 0,0 0-4 15,0 0-2-15,0 0-5 0,0 0-9 16,0 0-13-16,0-6-2 0,14 1-92 16,5 0-1-16,8-3 1 0,7 1 1 15,4 0 14-15,6-3-13 0,4 1-2 0,3-1-18 16,4 0-67-16,-2 2 53 0,-7 0 1 15,-3 1 15-15,-14 4-3 0,-7 1-3 16,-6 1-19-16,-9 1-9 0,-3 0 0 16,-4 0 6-16,2 0 9 0,-1 3 16 0,-1-1 19 15,2 2 35-15,-2 1 2 0,0 3 4 16,0 2 13-16,0 2 2 0,-3 3-2 16,-2 3-17-16,1 4-8 0,1 5 22 15,-1 3-4-15,1 6 30 0,1 3-24 16,2 3-21-16,0 2 30 15,0 2 9-15,5 0-15 0,2 5-16 0,3-1-6 16,3 3-6-16,2 2 43 0,3 0-16 16,0 3 12-16,3 1-14 0,-2 3-20 15,0 3-33-15,-2-1 10 0,-3 1-7 16,2 0 21-16,-3-2-24 0,0-4-12 16,-1-2 12-16,-1-6 18 0,-2-2 7 15,-2-3-1-15,-1-2-5 0,-3-4 5 0,-3-2 34 16,0-3-9-16,0-4-15 0,-5-1 17 15,-2-3 4-15,-6-5-12 0,-1 0-4 16,-8-3-2-16,-7-2 8 0,-10-4 1 16,-11-3-20-16,-12-4-26 0,-7-4-88 0,-3-2-67 15,1-3-83-15,8-8-109 0,11-4-102 16,7-5-139-16,12-5-146 0,13 6-562 16</inkml:trace>
  <inkml:trace contextRef="#ctx0" brushRef="#br0" timeOffset="19649.58">10684 3032 26 0,'0'0'2361'0,"0"0"-1697"0,0 0-262 16,0 0-101-16,0 0-119 0,0 0-55 15,0 0-99-15,0 0-6 0,0 0-22 16,0 0 102-16,19 67-2 0,-10-41-1 16,-1 5 10-16,1 1-20 0,-2 1 7 0,0 2-7 15,-4 0-37-15,0-4-3 16,-1-1-24-16,-1-4-23 0,2-1-2 0,0-3-77 16,0-3-52-16,1-2-28 0,-1-3-66 15,0-4-131-15,1-2-179 0,3-5-139 16,-1-2-363-16,10-1-607 0</inkml:trace>
  <inkml:trace contextRef="#ctx0" brushRef="#br0" timeOffset="19818.14">10996 3443 1888 0,'0'0'1355'0,"0"0"-1002"0,0 0 62 16,0 0-33-16,0 0-144 0,0 0-78 0,0 0-62 15,0 0-37-15,0 0-42 16,0 0-19-16,0 0-21 0,0-23-22 0,0 23-138 15,1-1-56-15,2-1-27 0,6-2-69 16,3 0-100-16,6 1-113 0,-2-1-180 16,9-7-762-16</inkml:trace>
  <inkml:trace contextRef="#ctx0" brushRef="#br0" timeOffset="20075.96">11464 3105 2085 0,'0'0'592'0,"0"0"-203"0,0 0 70 16,0 0-115-16,0 0-101 0,0 0-13 16,0 0 5-16,0 0-65 0,0 0-118 15,0 0-52-15,0 0-62 0,-32-10-21 16,44 22 83-16,4 5 62 0,8 2 15 0,9 3 9 16,6 2-13-16,4 0-9 0,-1 1 4 15,-4 0-14-15,-5-2-41 0,-6 0-13 16,-7-1-3-16,-7 0-43 0,-1-3-12 15,-8-1-25-15,-4-1-24 0,0-3-43 16,-10 0-79-16,-3-4-60 0,-4-2-141 16,-2-1-238-16,3-5-526 0,-7-2-700 0</inkml:trace>
  <inkml:trace contextRef="#ctx0" brushRef="#br0" timeOffset="20219.91">11566 3221 2419 0,'0'0'599'16,"0"0"-213"-16,0 0-25 0,62-90-94 0,-34 67-116 15,6 2-70-15,8-2-81 16,7 5-25-16,4 0-12 0,9 4 0 0,2 3-63 16,1 0-52-16,-1 5-125 0,-2 2-168 15,-17 3-260-15,13-2-952 0</inkml:trace>
  <inkml:trace contextRef="#ctx0" brushRef="#br0" timeOffset="21969.89">13436 4010 1358 0,'0'0'774'0,"0"0"-260"0,0 0-61 0,0 0 9 16,0 0-77-16,0 0-81 0,0 0-68 15,0 0-91-15,0 0-89 0,0 0-56 16,-18-18-40-16,19 20-9 0,2 0-7 16,-1 4-43-16,2 2-15 0,5 5 114 15,2 5 49-15,4 4-15 0,-1 4 1 16,2 2-33-16,0 3 34 0,-2-1-36 15,-1 1 12-15,-3-2-9 0,-1 0 16 16,-2-3-19-16,-4 1-22 0,1-3 19 16,-2-5-37-16,-2 0-125 0,0-2-59 15,0-2-82-15,-9-1-20 0,-2-6-176 0,0-1-175 16,-11-2-595-16</inkml:trace>
  <inkml:trace contextRef="#ctx0" brushRef="#br0" timeOffset="22109.27">13257 4370 2304 0,'0'0'802'16,"0"0"-457"-16,0 0 72 0,0 0-40 0,0 0-71 16,0 0-306-16,126-71-487 0,-58 47-25 15,10-1 363-15,6-1 89 0,1 4-52 16,-7 4-131-16,-7 4-292 0,-21 5-624 16</inkml:trace>
  <inkml:trace contextRef="#ctx0" brushRef="#br0" timeOffset="22885.32">14756 3203 1760 0,'0'0'600'0,"0"0"-186"0,0 0-17 15,0 0-30-15,0 0-106 16,0 0-261-16,0 0-73 0,-124-16 23 0,63 18-4 15,-7 7-60-15,-5 3 76 0,-1 1 3 16,11-1-10-16,8 0 33 0,16-2-17 16,9-2-19-16,7-2 48 0,11 0-2 15,5-2-14-15,1 1-22 0,4 0-32 0,0 2-26 16,2 0 41-16,0 4 55 0,0 3 51 16,0 1-12-16,2 3 18 0,6 3 52 15,-1 2-23-15,4 1-19 16,1 5 15-16,0 2 13 0,5 3-41 15,1 1 35-15,0 5 33 0,3 3-56 0,2 5-3 16,0 5 38-16,-2 1 2 0,-1 4-31 16,1 1-57-16,-7 0-11 0,-1 4 64 15,-6-1-56-15,-4 3 22 0,-3 1 53 16,-4 0 36-16,-9 1-61 0,-5 0-19 16,2-2-6-16,-1-4-25 0,4 0 3 15,0-3-15-15,3-4-3 0,1-3 1 16,1-2-2-16,4-4 4 0,2-3-24 0,2-6-10 15,0-6 13-15,5-3 18 0,6-5 0 16,-1-3 1-16,3-4 2 0,4-5 16 0,5-4 8 16,4-3 16-16,13-3 16 15,6-1 2-15,11-9-55 0,6-7-2 0,6-1-1 16,1-3-32-16,-2 0-127 0,-6 1-67 16,-6-1-84-16,-9 2-77 0,-7 1-165 15,-8 0-197-15,-8 5-718 0</inkml:trace>
  <inkml:trace contextRef="#ctx0" brushRef="#br0" timeOffset="23799.5">15692 3331 1076 0,'0'0'638'0,"0"0"-180"15,0 0-80-15,0 0-49 0,0 0 1 16,0 0-56-16,-7-75-40 0,6 66-1 16,-1 1-16-16,-1 3-43 0,0 0-38 15,-1 3-34-15,0 0-54 0,-2 1-48 0,-5 1-34 16,-1 0-10-16,-5 0-2 0,-2 4 28 15,-3 5-7-15,2-1-3 0,1 3 9 16,1 1-6-16,2-2 4 0,1 0-1 16,2 1 3-16,1-1 19 0,1 0-1 15,4 1 0-15,0-1-27 0,6 2-15 16,1-1-10-16,0 2 9 0,8-1 16 16,5-1 28-16,9 2 27 0,5 1 14 15,6 0 12-15,8-1 9 0,5 1-34 0,0 0-1 16,-3 1-27-16,-3-1-3 15,-9-1-22-15,-7 2-22 0,-8-1 32 0,-6 2 15 16,-6 2 25-16,-4 0-25 0,-5 0-18 16,-10 1 18-16,-5 0 16 0,-6-1-3 0,-5 0-13 15,-3 0-3-15,1-2-16 0,0-6-21 16,6-1 40-16,6-3 0 0,3-4 40 16,5-2 13-16,1 0 40 0,4-7 0 15,0 0-38-15,1-5-8 0,4-3 20 16,3-3-17-16,0-3-4 0,6-3-37 15,4-5-8-15,6 0-1 0,4-2 15 16,6-1 13-16,1-3-28 0,2 1 15 16,-2 3 4-16,-2 5 5 0,-6 4 34 15,-7 4 55-15,-6 6 31 0,-3 4-35 16,-3 3-36-16,0 0-39 0,-3 3-34 0,-5-1-9 16,-5 2-110-16,-3 1-79 0,-1 0-22 15,-3 4-14-15,2 2-50 0,1 4-63 16,8 2-107-16,1 1-59 0,7 0-50 15,1 1-124-15,0-4-346 0,14 2 258 16</inkml:trace>
  <inkml:trace contextRef="#ctx0" brushRef="#br0" timeOffset="24157.26">15855 3352 1573 0,'0'0'1010'0,"0"0"-611"15,0 0 30-15,0 0-97 0,0 0-127 0,0 0-108 16,0 0-79-16,0 0-16 0,92-48 14 16,-61 42 25-16,3 2-7 0,2-2-12 15,0 3-6-15,-4-2 9 0,-2 0-23 16,-5 0 16-16,-7 3 23 0,-7-1 40 16,-6 2 15-16,-2 0 21 0,-3 1-18 15,2 0-41-15,-2 0-30 0,0 0-28 0,0 0-15 16,0 0-13-16,0 0 0 15,0 1-21-15,0 4-47 0,0 3 44 0,-2 3 52 16,-1 4 49-16,0 0-18 0,2 4-29 16,1 2 29-16,0 2 6 0,0 0-25 15,0 0 13-15,7 3 6 0,-2-4-1 16,2 0-17-16,-2-3-13 0,-2-3-31 16,0-2-64-16,0-4-35 0,-1-1-34 15,-2 0-67-15,0-2-71 0,-3-4-68 16,-5 0-81-16,-6-3-258 0,3 0-885 15</inkml:trace>
  <inkml:trace contextRef="#ctx0" brushRef="#br0" timeOffset="24314.44">16019 3503 1693 0,'0'0'740'0,"0"0"-244"0,0 0-182 0,0 0-66 16,0 0-52-16,0 0-66 0,108-43-61 15,-72 33-28-15,-2 4-13 0,-3 0-4 16,-2 0-24-16,-3 4-28 0,-3-1-111 15,5 2-78-15,1 1-72 0,2 0-102 16,6 0-206-16,-12 0-552 0</inkml:trace>
  <inkml:trace contextRef="#ctx0" brushRef="#br0" timeOffset="24615.49">16535 3556 1527 0,'0'0'818'16,"0"0"-382"-16,0 0-73 0,0 0-51 0,0 0-96 15,0 0-40-15,0 0-25 0,0 0 19 16,0 0 16-16,0 0-18 0,13 1-51 16,0-5-71-16,2 1-30 0,2-2-1 15,-4-1 9-15,3 1 1 0,-5 0 6 16,-2-1 12-16,-2 0 24 0,-4-1 31 15,-2-1-15-15,-1-1-44 0,0 0-38 16,-4 3-1-16,-6-4-33 0,1 5-38 16,-2 2-42-16,-3 1-49 0,0 2-42 15,2 0-59-15,0 0-97 0,3 3-178 16,6-1-106-16,3 1-380 0,0-2-253 16</inkml:trace>
  <inkml:trace contextRef="#ctx0" brushRef="#br0" timeOffset="25155.9">17113 3099 1335 0,'0'0'612'0,"0"0"-133"0,0 0-53 15,0 0-3-15,0 0-1 0,0 0-63 16,0 0-87-16,0 0-56 0,0 0-40 0,0 0-32 16,0 0-30-16,-21-10-61 0,21 11-53 15,0 3-77-15,-3 2-73 0,-2 6 85 16,2 3 65-16,-5 3 31 0,2 3-6 16,0 1-22-16,-1 0 34 0,0 1-26 15,-5 0-11-15,2 2-19 0,1-1 19 16,-2-1-15-16,5-1-9 0,3-2-4 15,3-2-27-15,0-4 15 0,6 1 40 16,8-2 3-16,4-1 21 0,5-2 13 16,4-5-15-16,4-2-22 0,0-3-65 15,1 0-24-15,-2-7-13 0,-1-2-38 0,-6 0-93 16,0-2-101-16,-4-1-147 0,-4-1-90 16,-3 2-121-16,-3-2-72 0,-2 1 96 15,-4 3 668-15,-1 3 147 0,-1 3 540 0,-1 0-11 16,0 3-149-16,0 0-215 15,0 0-88-15,0 0-17 0,-1 3-63 0,-4 0-27 16,2 3-1-16,-4 0 14 0,3 3-27 16,-1-1-20-16,-2 3-15 0,3 0-24 15,1 2-29-15,2 0 4 0,-1 4-3 16,2-1-14-16,0 1-1 0,0 0 2 16,2 1 0-16,4-3-3 0,2-1-72 15,-1-1-88-15,2-1-85 0,0-5-59 16,3 0-95-16,-3-4-160 0,1-2-577 15</inkml:trace>
  <inkml:trace contextRef="#ctx0" brushRef="#br0" timeOffset="25516.98">17719 3009 1861 0,'0'0'777'16,"0"0"-218"-16,0 0 41 0,0 0-126 15,0 0-220-15,0 0-149 0,0 0-105 16,0 0-28-16,0 0-3 0,0 0 31 16,0 0 15-16,-48 45 13 0,37-23 6 15,2 1-31-15,0 4-2 0,2 3 2 16,4-1 34-16,0 1-27 0,3 0-10 0,4-2-19 16,7 0 7-16,2-2 12 0,5-1 15 15,2-6 7-15,-1-1-1 0,4-5 7 16,0-3-16-16,-1-5 7 0,0-1 27 15,-2-4 21-15,-6 0 16 0,-1 0 42 16,-6-4 109-16,-1-5 18 0,-2 0-55 16,-1-2-76-16,-3-4-46 0,0 2-29 15,0 1-22-15,-8 3-24 0,-3 1-51 0,-6 2-61 16,-6 4-51-16,-5 2-49 16,-6 0-44-16,-5 9-73 0,-1 4-142 0,-5 0-98 15,2 4-99-15,0-1-301 0,8-3-363 16</inkml:trace>
  <inkml:trace contextRef="#ctx0" brushRef="#br0" timeOffset="26031.16">14718 4004 984 0,'0'0'755'0,"0"0"-265"15,0 0-89-15,0 0-35 0,0 0-84 16,0 0-110-16,0 0-102 0,0 0-45 16,94-24 51-16,-34 15 60 0,21-3 40 0,18-2-18 15,15-1-18-15,19 2-37 0,10-2-20 16,12 4-39-16,12 1 2 16,6 0 59-16,9 3-52 0,5 0 42 0,3 1-49 15,2 0-43-15,-2 0-1 0,1 1-2 16,-2-1 0-16,-5 1-6 0,-7-1 4 0,-12 1-26 15,-14 2 27-15,-19-4 1 0,-21 1 0 16,-18-1 1-16,-22-1 1 0,-18 1 11 16,-17 0 17-16,-13 1 13 0,-8 0 6 15,-6 0 16-15,-5 3 42 0,-1 0 24 16,0 2-28-16,-3-1-60 0,0 1-43 16,0 0-40-16,-3 0-72 0,-5-2-50 15,-3 3-102-15,-6 0-134 0,-3 0-121 16,-2 3-51-16,-7 0-81 0,9 1-450 15,-16 4-405-15</inkml:trace>
  <inkml:trace contextRef="#ctx0" brushRef="#br0" timeOffset="27522.97">15378 4371 765 0,'0'0'1276'0,"0"0"-778"16,0 0-66-16,0 0 15 0,0 0-74 16,0 0-48-16,0 0-20 0,0 0-108 15,0 0-172-15,0 0-25 0,0 0-77 16,-42-12-44-16,42 24 90 0,0 3 31 15,2 7 65-15,2 2 0 0,1 4-6 16,3 1 30-16,-1 1-40 0,3 1-36 16,-1-1-10-16,2-5 24 0,-2 2-5 15,1-2-10-15,-1-1-11 0,-2 1-1 16,-3-4 0-16,2 0-17 0,-4-2-48 16,-1-2-55-16,1-3-87 0,-1-5-85 0,2-2-80 15,-2-4-88-15,1-3-85 0,2 0-75 16,2-2-154-16,-2-3-573 0</inkml:trace>
  <inkml:trace contextRef="#ctx0" brushRef="#br0" timeOffset="27957.01">15817 4410 1272 0,'0'0'1209'0,"0"0"-825"0,0 0-25 15,0 0-19-15,0 0-59 0,0 0-54 0,0 0-59 16,0 0-53-16,0 0-40 0,0 0-46 16,-48-36-29-16,46 36-50 0,1 0-27 15,-1 1-29-15,-4 4 28 0,0 1 41 16,0 1 37-16,0 0 2 0,1 0-2 16,3-1-1-16,2-1-21 0,-2 1-3 15,2-4 5-15,0 1 18 0,0-2 2 16,0 0 12-16,0 0 7 0,0-1 12 0,0 0 10 15,0 0-16-15,0 0-22 0,0 0-3 16,0 0-1-16,0 2-30 0,3-1 12 16,1 3 19-16,2 0 25 0,4 1 9 15,2 2 4-15,-1-1-7 0,5 0-6 0,-1 1 0 16,0-2-22-16,1 1-1 0,-1 4-1 16,-1-4 0-16,0 3-1 0,-2 0-2 15,-3 0-14-15,-1-1 13 0,-3-2-9 16,-4-2-1-16,0 0 10 0,-1-3-31 15,0 0-25-15,0-1 21 0,-2 0-27 16,-6 0-18-16,-4 0-49 0,-2-2-215 16,-3-3-142-16,3 1-145 0,2 0-152 15,4-2-198-15</inkml:trace>
  <inkml:trace contextRef="#ctx0" brushRef="#br0" timeOffset="28579.39">16057 4386 39 0,'0'0'1449'0,"0"0"-831"0,0 0-120 16,0 0-86-16,0 0-45 0,0 0-53 15,0 0-62-15,0 0-42 0,0 0-41 16,0 0-52-16,0 0-39 0,13-51-78 15,-16 51-3-15,-7 0-38 0,-5 0-17 16,-5 4-11-16,-8-1 41 0,-3 4 25 16,-2 1-9-16,1 1-4 0,1 1-12 15,2 0 16-15,6 0-13 0,3 0 0 16,5-2-12-16,5 1-1 0,4-1 4 16,3 0 9-16,3 1-4 0,0 2-6 0,8 0 1 15,9 2 34-15,3 2 2 0,8 1-1 16,5 1 11-16,1-2 13 0,1 0 74 15,2-1-28-15,-4 1-46 0,-1-2-6 0,-6-2 9 16,-6-2-10-16,-4 2-18 0,-3-4-19 16,-7 0 19-16,-1 2-6 0,-5-3 6 15,0 3 0-15,-11 0 12 0,-5 3 13 16,-7 1 16-16,-6-1-41 0,-5 1-12 16,-1 0 0-16,3-1 8 0,2-2 2 15,4-5-26-15,8-1 28 0,3-2 38 16,6-2 11-16,1 0 13 0,4-6-12 15,1-3-25-15,1-1-13 0,2-4 0 16,3-1 7-16,7-6 9 0,4-3 18 0,4 0-9 16,6-3 18-16,2-2 1 0,3-1 2 15,1-1 1-15,2 0-29 0,-2 2-8 16,-2 0-19-16,-2 4 9 0,-7 2-11 16,-5 7 26-16,-6 3 7 0,-2 4 15 15,-6 3-6-15,0-2-13 0,0 4-30 16,0 0 0-16,-7 2-27 0,3-1-65 0,-4 2-46 15,-4 1-61-15,0 0-80 16,-4 2-58-16,2 4-72 0,-2 2-68 0,4 4-59 16,-1-2-167-16,3-2-467 0,2 5 414 15</inkml:trace>
  <inkml:trace contextRef="#ctx0" brushRef="#br0" timeOffset="31974.15">15859 4418 568 0,'0'0'431'0,"0"0"-102"0,0 0-128 15,0 0-61-15,0 0-29 0,0 0-1 16,0 0 1-16,0 0-27 0,0 0-9 16,0 0-4-16,0 0 10 0,-4-1 16 15,4 1-7-15,-1 0-9 0,-2 0-3 0,0 0 2 16,-3 0-12-16,3 0-20 15,-1 0-9-15,0 0-14 0,2 0-2 0,-1 0 9 16,2 0 3-16,-1 0 4 0,-1 0-14 16,0 0-12-16,-2 0-13 0,1-1-3 15,-1-1 1-15,-1 0 2 0,-1 1 0 0,0 0 0 16,0-3 3-16,1 3 16 0,2-4 0 16,-1 3 7-16,-1-1-7 0,1 0 55 15,1-1 5-15,-1 1 23 0,-2-1-13 16,4 1-3-16,0 0 5 0,2 0-2 15,-1-1 5-15,2-1 19 0,0 0-24 16,0 0-23-16,0-2-20 0,3 0-15 16,4-1-18-16,4-1-11 0,1 1 0 15,3-1-2-15,2 3 0 0,1-1-1 0,3 4-18 16,4 0-6-16,0 3-12 16,0 0-7-16,3 9 7 0,-1 4 37 0,-3 3 25 15,-2 5-25-15,-9 4-19 0,-3 3-10 16,-6 2-9-16,-4 1 4 0,-8 2 34 15,-7 3 34-15,-5-1-16 0,0 1-17 16,-5-3 0-16,-1-2 15 0,2-1-13 16,0-6-1-16,2-3 18 0,3-2-17 0,5-5 13 15,2-5-4-15,8-1-10 0,2-5 1 16,1-1 16-16,1-2 15 0,0 0 44 16,0 0 140-16,4-2-24 0,5-4-59 15,8-1-113-15,9-3-22 0,7 1-18 16,6-3 5-16,6 0-2 0,4 1-16 15,3-1-40-15,-3 0-49 0,1 1-4 16,-8 2-9-16,-2-1-14 0,-11 2-54 16,-7 0-60-16,-6 0-57 0,-8 2-27 0,-2 1-60 15,-4-2-116-15,-2 3-298 0,0 2-380 16</inkml:trace>
  <inkml:trace contextRef="#ctx0" brushRef="#br0" timeOffset="32559.97">15917 4413 1060 0,'0'0'1112'0,"0"0"-731"16,0 0-81-16,0 0-5 0,0 0-14 0,0 0-25 15,0 0-38-15,0 0-61 0,0 0-47 16,0 0-32-16,0 0-28 0,-16-55-23 15,16 54 1-15,3-2 6 0,6-1-12 16,2-1-22-16,6-1-25 0,5-1 13 16,3 1 12-16,1 0 1 0,-2 0-1 15,0 5 0-15,-5 1-2 0,-1 1-32 16,-1 8-31-16,-1 2 65 0,-2 1 24 16,-4 4-3-16,-1-2-21 0,-5 2-12 15,-2-2-1-15,-2 0 13 0,0 1 1 16,0 0 21-16,-8 0 6 0,0 0 3 15,-4 1-6-15,1-3-3 0,-2-1-20 0,4-1-1 16,-1-4 1-16,3 2 1 16,0-5-3-16,0 1 0 0,1 2-3 0,0-2-22 15,1 0 6-15,-1 2-6 0,1-2 1 16,2 0 2-16,0 0 0 0,2-2 4 0,-1-2 2 16,2 2 0-16,0-3 4 0,0 1 10 15,0 0 2-15,0 0-2 0,0 2-29 16,0-1 18-16,0 3 10 0,0-3-9 15,2 2-4-15,-1-2-12 0,2 1 12 16,-3-3 1-16,2 1 15 0,-2-1 15 16,1 0 7-16,1 0 16 0,-1 0 24 15,3 0 44-15,6 0 30 0,5-5-46 16,8 0-50-16,6-2-28 0,5-1-12 16,2 0 0-16,2-1-12 0,-2 3-106 15,-6-2-58-15,-5 0-8 0,-2 3-24 16,-5-2-57-16,-3 1-71 0,-2 2-29 15,-5-1-5-15,0 2-2 0,-4 1-69 0,0 1 1 16,3 0-55-16,1-2-160 0</inkml:trace>
  <inkml:trace contextRef="#ctx0" brushRef="#br0" timeOffset="33643.92">16609 4235 1132 0,'0'0'1014'0,"0"0"-607"0,0 0-81 0,0 0-9 16,0 0 5-16,0 0-16 0,0 0-38 15,0 0-72-15,0 0-72 0,0 0-65 16,0 0-59-16,-9-15-6 0,9 16-75 15,0 9-46-15,0 4 127 0,0 5 0 16,0 4 22-16,2 4 6 0,-2 3-3 16,1 1 9-16,1 0 6 0,-1-1-18 15,-1 0-7-15,1-1 13 0,2-3 3 16,-3-1-28-16,3-3 0 0,0-4 16 16,-2-4-17-16,-1-3-2 0,0-1-11 0,2-5-14 15,-2-3 7-15,0-2 18 0,0 0 25 16,0 0 28-16,0 0 33 0,0 0 15 15,0-7 16-15,-2-5-83 0,-2-5-32 16,1-5-2-16,-1 0 0 0,0-6 0 16,-1 1 0-16,2-1-3 0,0-1-12 15,-1 4 15-15,0 0 3 0,1 3 0 16,0 3 36-16,3 6-2 0,-3 2 3 16,3 4 0-16,0 3 9 0,0 3-13 0,0 0-11 15,0 1-24-15,0 0-1 0,0 0-37 16,0 0-15-16,0 2-18 0,0 6-34 15,0 4 62-15,3 4 42 0,2 5 3 16,-1 1 9-16,1 1-12 0,-2 0-1 0,2 2-1 16,-1-3 1-16,0-2 0 0,2 1 1 15,-2-3 0-15,1-3 0 0,-2-1-16 16,0-2-86-16,-1-2-24 0,1-2-19 16,2-3-19-16,-1 0-64 0,4 1-37 15,0-5-45-15,2 3-101 0,4-4-45 16,-1 0-214-16,0 0-622 0</inkml:trace>
  <inkml:trace contextRef="#ctx0" brushRef="#br0" timeOffset="33972.8">17021 4592 1292 0,'0'0'774'0,"0"0"-312"0,0 0-117 16,0 0-75-16,0 0-133 0,0 0-118 16,0 0-19-16,0 0-48 0,0 0 42 15,0 0 6-15,0 0 48 0,-2 6 28 16,4-5-12-16,2 0-20 0,1-1 17 16,2 0 24-16,3 0 10 0,1 0-4 15,0-1-15-15,0-2-7 0,-4-2 3 16,-1 1 32-16,-2-2 61 0,-4-1 28 15,0 0-17-15,0-3-47 0,-2 2-53 0,-4 0-23 16,-2 0-41-16,-1 3-12 0,-2 2-92 16,0 2-74-16,-1 1-66 0,1 1-82 15,3 7-171-15,0 4-261 0,5-3-277 16,3 5-600-16</inkml:trace>
  <inkml:trace contextRef="#ctx0" brushRef="#br0" timeOffset="36824.9">17790 4253 693 0,'0'0'782'0,"0"0"-233"0,0 0-150 15,0 0-44-15,0 0 11 0,0 0-25 16,0 0-50-16,0 0-49 0,0 0-32 0,0 0-27 15,6-60-19-15,-6 59 6 16,0 0-20-16,0 1-46 0,0 0-34 0,0 0-39 16,0 0-31-16,-3 0-16 0,0 2-24 15,-5 2-15-15,-1 1 21 0,-1 2 19 0,0 1 3 16,0-1 9-16,3 1-22 16,1-2 7-16,2 2-4 0,1-1 4 0,2-1-1 15,1 1 1-15,0-1 6 0,4 2 12 16,4 2 14-16,1-1 17 0,5 1-4 15,2 2-2-15,4-2-10 0,-1 1 4 16,4 3-7-16,0-2 15 0,-4 4-5 16,1-1 2-16,-4 2 4 0,-4-3 2 15,-1 2-5-15,-4-1-1 0,-1 1 7 16,-3-2-1-16,-2 1-29 0,-1-1-1 16,0 0 0-16,0 0-15 0,-3-3-10 15,1-2-5-15,-3-2 3 0,-2-1-16 16,1-2 3-16,-1-2 6 0,-3-1 10 0,-4-1-34 15,-1 0-31-15,-2-3-77 0,2-4-125 16,-2-3-75-16,4-1-76 0,0-1-149 16,5-1-118-16,0 1-608 0</inkml:trace>
  <inkml:trace contextRef="#ctx0" brushRef="#br0" timeOffset="36987.28">17781 4382 642 0,'0'0'1481'15,"0"0"-877"-15,0 0-126 0,0 0-93 16,0 0-94-16,0 0-86 0,37-66-93 15,-18 53-59-15,7 1-31 0,5-1-19 16,5 1-3-16,1 0 0 0,0 1-3 16,-6 4-35-16,-4 1-143 0,-7 1-40 15,-5 4-47-15,-3-2-114 0,0 3-93 16,0-1-185-16,-3 0-574 0</inkml:trace>
  <inkml:trace contextRef="#ctx0" brushRef="#br0" timeOffset="38059.03">18497 2914 1936 0,'0'0'609'16,"0"0"-233"-16,0 0-17 0,0 0-38 15,0 0-43-15,0 0-58 0,0 0-70 0,0 0-51 16,0 0-74-16,0 0-25 0,40-18-50 15,-8 17 13-15,11-2 22 0,10 0 0 16,9 2 15-16,3-2 16 0,5 1-16 16,-2 1-13-16,-6-3 10 0,-3 0 3 15,-11 1 11-15,-6 1-11 0,-9-1-42 16,-10 1 14-16,-6 2 0 0,-6-2 9 16,-6 2 17-16,-3 0 2 0,-2 0 15 15,0-1 3-15,0 1-2 0,0 0-4 0,0 0-10 16,0 0-1-16,0 0 0 15,0 0 15-15,0 0 6 0,-3 4-22 0,-1 2-44 16,-4 5 42-16,-2 3 2 0,-1 3 19 16,-2 6 12-16,0 4-31 0,1 4-11 15,1 3 11-15,1 7 40 0,1 2 22 16,0 5-31-16,2 5 3 0,-1 4 0 0,0 7-21 16,2 2 12-16,1 5 24 0,-2 3 0 15,-1 0 10-15,3 1-34 0,-1-2-24 16,3-2 1-16,1-4-2 0,2-1 0 15,0-3 0-15,0-3 34 0,5-1-32 16,1-2-2-16,-2-1-3 0,-1-5 3 16,0 0 12-16,-2-3 0 0,-1-5 10 15,0-1-7-15,0-6-15 0,0-4 34 16,0-3-19-16,0-6 13 0,-1-4 39 16,-2-2 40-16,-2-4-33 0,1-2-13 15,-2-2-7-15,0-3 4 0,-3-2 6 0,0-1-6 16,-6-3-9-16,-3 0-10 0,-10-8-39 15,-6-6-77-15,-11-4-169 16,-7-6-198-16,-3-4-262 0,11 7-530 0,-21-19-1107 0</inkml:trace>
  <inkml:trace contextRef="#ctx0" brushRef="#br0" timeOffset="38725">19158 2542 1608 0,'0'0'1400'0,"0"0"-870"0,0 0-164 16,0 0 16-16,0 0-20 0,0 0-88 15,0 0-88-15,0 0-73 0,0 0-65 16,0 0-48-16,-16-18 0 0,16 21-39 16,0 3-1-16,0 4-24 0,7 8 64 15,-1 5 49-15,3 5-28 0,-1-1 1 16,0 3-4-16,-2 0-18 0,-1-2 2 0,-2 1 13 15,3-3-14-15,-2 2-1 16,1-4-2-16,-3 1-80 0,1-2-9 16,-1-2-23-16,-1 0-39 0,2-1-59 0,-1-4-60 15,5-2-95-15,4-2-186 0,2-3-113 16,0-5-316-16,17-4-603 0</inkml:trace>
  <inkml:trace contextRef="#ctx0" brushRef="#br0" timeOffset="38891.96">19524 2933 2085 0,'0'0'1120'0,"0"0"-630"16,0 0-28-16,0 0-30 0,0 0-97 16,0 0-125-16,0 0-97 0,0 0-55 15,0 0-38-15,0 0-20 0,0 0-21 16,0-36-28-16,0 35-109 0,3 0-90 16,2 0-72-16,2-4-90 0,4 1-148 0,2 1-125 15,1-2-356-15,10-5-591 0</inkml:trace>
  <inkml:trace contextRef="#ctx0" brushRef="#br0" timeOffset="39186.33">20191 2452 1304 0,'0'0'1374'0,"0"0"-899"15,0 0-77-15,0 0 19 0,0 0-57 16,0 0-168-16,0 0-91 0,0 0-48 15,0 0-35-15,0 0-18 0,0 0-24 16,-38-18-35-16,39 24-30 0,5 5 89 16,2 1 34-16,4 5 70 0,7 4-21 15,2 1-24-15,4 2-7 0,2 2-6 0,1 1-15 16,0-1-31-16,-3-1 0 0,-2-2-19 16,-6 1 18-16,0-5 0 0,-8-1 1 15,-3-3 0-15,-4-2-27 0,-2-1 2 16,-3-3-36-16,-9-1-31 0,-7-5 15 15,-6 0-56-15,-7-3-131 0,-4 0-157 0,-5-6-188 16,12-1-410-16,-15-8-651 0</inkml:trace>
  <inkml:trace contextRef="#ctx0" brushRef="#br0" timeOffset="39336.21">20112 2506 668 0,'0'0'2216'15,"0"0"-1625"-15,0 0-334 0,108-69-84 0,-54 45-9 16,6 2 35-16,4 3-28 0,-1 1-50 15,-2 2-78-15,-8 5-43 0,-7 2-12 16,-10 3-103-16,-7 1-74 0,-7 3-90 16,-5 2-133-16,-3 0-194 0,-4 0-146 15,-3 1-765-15</inkml:trace>
  <inkml:trace contextRef="#ctx0" brushRef="#br0" timeOffset="40218.91">5179 7431 1357 0,'0'0'1374'0,"0"0"-858"16,0 0-135-16,0 0 38 0,0 0-20 16,0 0-102-16,0 0-89 0,0 0-43 15,0 0-37-15,0 0-52 0,-13-7-42 16,20 4-16-16,8 0-18 0,9-2-6 0,8-5-37 15,9 3-5-15,4-4-13 0,3 3-16 16,0-3-26-16,-3 3-44 0,0-1-56 16,-4 2-41-16,-4 0-48 0,-7 5-76 15,-8 2-139-15,-8 0-177 0,-6 2-664 16</inkml:trace>
  <inkml:trace contextRef="#ctx0" brushRef="#br0" timeOffset="40385.01">5264 7703 2021 0,'0'0'667'0,"0"0"-262"16,0 0 3-16,0 0-152 0,0 0-114 15,0 0-142-15,0 0-45 0,101-45-8 16,-54 27-19-16,9 2 2 0,5-1-41 16,4 3-22-16,1-1-138 0,1 2-60 0,-2 4-111 15,-18 0-376-15,21-2-735 0</inkml:trace>
  <inkml:trace contextRef="#ctx0" brushRef="#br0" timeOffset="42539.34">5696 3773 1611 0,'0'0'662'0,"0"0"-252"15,0 0-133-15,0 0 17 0,0 0-17 16,0 0-49-16,0 0-39 0,0 0-35 0,0 0-35 15,52-61-4-15,-50 57-7 0,-1 3 22 16,-1 1-3-16,0 0-17 0,0 0-33 16,-4 0-62-16,-6 0-15 0,0 0-77 15,-6 0-21-15,-3 5 3 0,-2-1 27 0,-1 2 28 16,6 0 18-16,4 0 4 16,1-1-4-16,4 0 0 0,2 0 7 0,-2 1-4 15,2 0 0-15,-1-1 1 0,0 2-1 16,2 1-2-16,-1 4 2 0,1 2 16 15,-3 4 3-15,2 3 49 0,3 4-2 16,-1 4-7-16,1 6-12 0,2 2 6 16,0 4 3-16,0 3 16 0,2 4 21 15,2 3-47-15,2 2 29 0,2 4-26 16,1-2 26-16,0 1-54 0,2 2 1 0,1 2 15 16,-1-3 11-16,2 4-27 0,0-2 9 15,0 1-10-15,2 0-1 0,-2-1 2 16,4 0 1-16,0-3 25 0,2-4-28 15,0-2 2-15,1-4 16 0,0-7 10 16,0 0-7-16,-1-7-6 0,1-1-14 16,-1-2 15-16,-3-4-16 0,-1 0 0 15,0-3 3-15,1-4 12 0,-3 0 7 16,1-6-4-16,-2 0-3 0,-1-4-3 16,2-2 0-16,-1-2 1 0,2-2 5 15,5-2-18-15,8 0-46 0,5-2-100 0,7-8-115 16,7-2-150-16,-3-1-312 0,-11 5-448 15,3-10-1195-15</inkml:trace>
  <inkml:trace contextRef="#ctx0" brushRef="#br0" timeOffset="79165.28">7348 6972 980 0,'0'0'668'0,"0"0"-246"16,0 0-124-16,0 0 25 0,0 0 14 16,0 0-30-16,0 0-119 0,0 0-65 15,0 0-25-15,0 0-19 0,-36-34-7 16,36 34 13-16,0-2 1 0,0 2-11 16,0 0-4-16,0 0-11 0,-1 0-14 15,1 0-15-15,0 0-3 0,-2 0 22 16,1 0-22-16,-1 0-28 0,-2 2-31 15,-2 3-38-15,-7 4 10 0,0 3 36 0,-3 4 23 16,-2 2 0-16,-1 1 0 0,7 0-22 16,-1 2 3-16,3-1-9 15,2-1 25-15,5 2-10 0,1-1 11 0,2-1-26 16,0 3 7-16,9-3-4 0,5-1-16 0,2-1-17 16,7-3 27-16,3-1 15 0,3-4 16 15,1-2-1-15,2-6 1 0,-2 0 0 16,0-1 4-16,-3-2 46 0,-3-5 20 15,-4 1 5-15,-1-4 2 0,-3-2-2 16,-5-1-4-16,1-1-12 0,-8-4-9 16,-1-2-1-16,-3-1-9 0,-4-2-9 15,-8-3-3-15,-4 2 12 0,-2 2 6 16,0 1-18-16,-2 5-25 0,0 4-3 16,3 1-18-16,-3 5-19 0,2 1-50 0,-2 3-21 15,5 2-16-15,1 0-31 0,1 2-43 16,3 3-59-16,3 1-114 0,4 4-111 15,3-3-44-15,3 4-161 0,4-4-78 16</inkml:trace>
  <inkml:trace contextRef="#ctx0" brushRef="#br0" timeOffset="79389.2">7877 7238 772 0,'0'0'830'0,"0"0"-174"16,0 0-91-16,0 0-27 0,0 0-67 15,0 0-59-15,0 0-78 0,0 0-88 16,0 0-80-16,0 0-56 0,0 0-46 16,6 7-31-16,-6-7-14 0,0 0-8 15,0 0-11-15,0-1-64 0,1-2-58 16,1 2-40-16,2-1-60 0,6-2-53 0,0-1-100 16,5 2-145-16,5-2-123 0,-7 2-357 15,10-1-654-15</inkml:trace>
  <inkml:trace contextRef="#ctx0" brushRef="#br0" timeOffset="80828.92">8306 6957 441 0,'0'0'1023'0,"0"0"-590"16,0 0-83-16,0 0-10 0,0 0 10 16,0 0-71-16,0 0-84 0,0 0-65 0,0 0-26 15,-23-72-18-15,38 64-36 0,5-1-25 16,4 1-6-16,2 2 6 0,0 1-3 16,-1 2 0-16,-4 2-18 0,-2 1-1 15,-6 0 9-15,-3 1-10 0,0 6 33 16,-4 1 15-16,1 8-9 0,-1 2-15 0,-3 2-7 15,-3 7-4-15,0-1-12 0,-3 4 32 16,-7 2 2-16,-5 4 0 0,-8 0-15 16,-3 4 11-16,1-3-33 0,-1-2 0 15,5-5 4-15,6-9-4 0,6-4-16 16,3-5-25-16,6-3 39 0,0-4 2 16,0-1 1-16,0-1 2 0,0-2 9 15,7 0 10-15,2 0 25 0,8-1 36 16,8 0 23-16,6-1-20 0,11-5-49 0,3-3-25 15,4-1-12-15,0-2-10 0,-3 0-147 16,-4 0-61-16,-3-3-51 0,-5 1-107 16,-6-2-117-16,-5 1-157 0,-7 4-593 15</inkml:trace>
  <inkml:trace contextRef="#ctx0" brushRef="#br0" timeOffset="81184.66">8747 6992 1467 0,'0'0'1059'16,"0"0"-630"-16,0 0-30 0,0 0-43 16,0 0-136-16,0 0-107 0,0 0-50 15,0 0-41-15,0 0-21 0,82-47 1 0,-47 40 0 16,1-1 0-16,-1 0 0 0,-2 1-2 16,-1 4-66-16,-5-2-7 0,-4 1 16 15,-2 1 23-15,-5-1 6 0,-1 3 27 16,-8 0 1-16,-1-2 25 0,-3 3 31 15,-2 0 19-15,-1 0 2 0,0 0-9 16,0 0 1-16,0 0 2 0,2 0 7 16,-2 0-4-16,0 0-12 0,1 0-19 15,1 4-21-15,-1 3-22 0,2 5 49 0,5 4 10 16,-2 3-19-16,3 4-4 0,0 3-5 16,2 1 12-16,1 1-15 0,0 1-25 15,0-2 15-15,0-1-18 0,-2-2-12 16,-2-2-68-16,-3 0-64 0,-2-4-48 15,-2 0-47-15,-1-3-74 0,0-1-126 0,-6-1-152 16,-4-1-145-16,0-5-749 16</inkml:trace>
  <inkml:trace contextRef="#ctx0" brushRef="#br0" timeOffset="81347.9">9065 7277 29 0,'0'0'2256'15,"0"0"-1573"-15,0 0-245 0,0 0-99 16,0 0-103-16,24-67-63 0,-3 54-64 15,7 1-56-15,5-1-38 0,7 1-15 16,6 2-13-16,2 1-9 0,4 0-6 0,1 1-152 16,2 2-35-16,4-1-47 0,2 2-109 15,1-1-143-15,1 2-288 0,-14 1-768 16</inkml:trace>
  <inkml:trace contextRef="#ctx0" brushRef="#br0" timeOffset="82158.42">11063 6717 2524 0,'0'0'806'0,"0"0"-312"0,0 0-130 16,0 0-16-16,0 0-77 15,0 0-118-15,0 0-82 0,0 0-71 0,0 0-7 16,0 0-57-16,-10-11-24 16,13 25 88-16,4 4 21 0,3 5 19 15,0 3 6-15,-1 2 9 0,5 3-28 0,-3 0 7 16,2 0-16-16,-1 1-15 0,0-2-3 16,-1-2-17-16,-2-2-84 0,-3-3-61 15,0-4-125-15,-3-1-82 16,-3-3-87-16,0-4-189 0,0-2 1 0,-5-3-573 15</inkml:trace>
  <inkml:trace contextRef="#ctx0" brushRef="#br0" timeOffset="82312.02">11044 7081 1859 0,'0'0'1060'0,"0"0"-618"0,0 0-62 16,0 0-55-16,68-79-82 0,-30 59-76 15,9 1-56-15,5 1-40 0,6 3-44 0,-1 0-27 16,-2 4-12-16,-7 3-4 15,-4 3-178-15,-9 4-161 0,-5 1-152 0,-5 0-288 16,-9 4-627-16</inkml:trace>
  <inkml:trace contextRef="#ctx0" brushRef="#br0" timeOffset="99276.89">12666 6638 1056 0,'0'0'599'15,"0"0"-251"-15,0 0-144 0,0 0-36 16,0 0 13-16,0 0 26 0,0 0 104 16,0 0 152-16,0 0-189 0,-54 14-170 15,54-14-57-15,-4 2-47 0,3 1-22 16,-2 2-22-16,0 4 7 0,2 1 11 15,-1 5 11-15,1 0 13 0,1 2-17 16,0 2 3-16,4 0 13 0,3 2-13 16,2-1 16-16,1 2 2 0,2-2 20 15,2-2-20-15,0 0 0 0,3-1-1 16,1-5 12-16,1 1 6 0,-1-2-16 16,0-4 0-16,-1 0 16 0,-3-3 6 0,4-3 1 15,-4-1-1-15,0 0 0 0,1-3-3 16,-2-3-4-16,-3-2 26 0,-3-1 33 15,-1-2 19-15,-3-5 1 0,1 1-7 16,-4-3-25-16,0 0-34 0,0-1-7 16,-2 2 7-16,-3 0 0 0,-1 4-15 0,-3 1-16 15,-2 1-12-15,-3 2-19 0,-5 1-33 16,3 1-70-16,-3 4 25 0,0 0-6 16,2 3-2-16,1 0-33 0,2 0-62 15,4 6-99-15,1 1-146 0,4-1-134 16,3 1-234-16,2 1-490 0</inkml:trace>
  <inkml:trace contextRef="#ctx0" brushRef="#br0" timeOffset="99461.92">13026 6902 821 0,'0'0'618'0,"0"0"-78"0,0 0-73 0,0 0-29 0,0 0-41 15,0 0-95-15,0 0-87 0,0 0-67 16,0 0-41-16,0 0-26 0,7 2-24 15,-7-2-8-15,0 0-49 0,0 0-28 16,0 0-112-16,0-2-78 0,0-3-164 16,6 0-110-16,3-1-230 0,-1-1-572 15,-38 30 330-15</inkml:trace>
  <inkml:trace contextRef="#ctx0" brushRef="#br0" timeOffset="99948.4">13574 6561 1908 0,'0'0'615'0,"0"0"-206"0,0 0-79 16,0 0-56-16,0 0-66 0,0 0-31 15,0 0-49-15,0 0-64 0,0 0-64 16,0 0-7-16,0 0-30 0,-19 2-55 0,7 8 39 16,-2 6 37-16,0 2 3 0,-1-1 13 15,5-1 10-15,3 0-10 0,1 0-35 16,5 2 16-16,1 1 19 0,0 0-2 15,1-1-20-15,9 1 0 0,2-1 6 16,5 0-3-16,6-2 1 0,3-4 18 16,5 0 2-16,0-3-2 0,2-4-38 15,-7-1-10-15,-6-2 39 0,-5 0 9 16,-10-1 28-16,-2-1 32 0,-1 0 41 16,-2 0 44-16,0 0 34 0,-8-4-8 0,-3-2-143 15,-3-1-27-15,-5 0-1 0,-2 1-56 16,2 0-12-16,-1 2 2 0,3 3-21 15,3 1-39-15,3 0-47 0,2 1-71 16,0 4-115-16,5 1-74 0,4-1-97 0,0-2-198 16,0 1-359-16</inkml:trace>
  <inkml:trace contextRef="#ctx0" brushRef="#br0" timeOffset="100181.02">14111 6612 1926 0,'0'0'812'0,"0"0"-213"0,0 0-83 16,0 0-120-16,0 0-114 0,0 0-128 15,0 0-94-15,0 0-60 0,0 0-56 16,0 0-24-16,0 0-25 0,-7 13 84 16,4 5 21-16,0 5 12 0,0 3-12 15,2-1-2-15,-1 4-29 0,2 0-99 16,0 0-4-16,0-2-42 0,0 1-60 0,6 2-125 15,4-2-121-15,8-1-105 0,-4-7-554 16</inkml:trace>
  <inkml:trace contextRef="#ctx0" brushRef="#br0" timeOffset="100722.3">15924 6796 1266 0,'0'0'1242'0,"0"0"-849"16,0 0-159-16,0 0-116 0,0 0-35 15,0 0-25-15,100-57-8 0,-51 45-25 16,8 0-25-16,-1 1-45 0,-2 5 7 16,-4 4-61-16,-6 2-128 0,-7 0-161 15,-12 7-201-15,-7 0-580 0</inkml:trace>
  <inkml:trace contextRef="#ctx0" brushRef="#br0" timeOffset="100827.3">16119 7024 1124 0,'0'0'407'0,"0"0"-47"0,0 0-110 16,0 0-72-16,117-25-119 0,-54 11-59 16,12-4-230-16,6-3-274 0,-19 7-529 15</inkml:trace>
  <inkml:trace contextRef="#ctx0" brushRef="#br0" timeOffset="101459.16">17025 6558 1732 0,'0'0'591'0,"0"0"-62"0,0 0-269 16,0 0-97-16,0 0-42 0,0 0 47 16,0 0 19-16,0 0-14 0,0 0-48 15,-31 66-24-15,21-47-26 0,1-1-38 0,0 2-9 16,3 1-17-16,3-2-11 15,3 2-16-15,0 0 4 0,6-2 12 0,6-2 0 16,5-2 0-16,4 0-88 0,7-3 29 16,6-3 49-16,7-3 10 0,5-3 2 15,3-3 1-15,0-4 22 0,-4-5-10 16,-8-3 14-16,-8-3 67 0,-7 0 10 0,-11-3 8 16,-8-4 31-16,-3-3 9 15,-7-4-28-15,-12-5-16 0,-4 0-43 0,-9-1-24 16,-2 5-43-16,-2 5-2 0,1 4-29 15,1 7-45-15,2 4-43 0,3 7-50 16,0 3-53-16,4 1-54 0,3 9-75 16,2 3-88-16,9 2-162 0,2-1-188 15,9 5-669-15</inkml:trace>
  <inkml:trace contextRef="#ctx0" brushRef="#br0" timeOffset="101625.03">17545 6846 98 0,'0'0'1730'0,"0"0"-1335"0,0 0-84 16,0 0-34-16,0 0-46 0,0 0-32 16,0 0-43-16,0 0-48 0,0 0-29 15,0 0-16-15,0 0-63 0,14 6-95 16,-7-11-153-16,4-1-136 0,7 1-122 16,-3-2-531-16</inkml:trace>
  <inkml:trace contextRef="#ctx0" brushRef="#br0" timeOffset="102082.22">18027 6487 453 0,'0'0'1467'0,"0"0"-1036"0,0 0-124 0,-91-6 1 15,72 6-23-15,5 0-65 0,5 0-62 0,5 1-50 16,2 2-99-16,2-1-9 0,3 4 0 15,8 5 118-15,6 2-8 0,10 5-6 16,8 1-19-16,10 4-23 0,6 2 16 16,5 0 12-16,-5 2-31 0,-2-2-37 15,-7-1-22-15,-10-3-11 0,-8 1 11 16,-7-4 31-16,-8-1-31 0,-8-1-18 16,-3 0-6-16,-12 0-20 0,-10 2-2 15,-6-1-54-15,-5-2-40 0,0-2 14 16,0-3 22-16,8-4 51 0,4-4 53 15,8-2 21-15,6 0 29 0,5-6 22 16,4-3-31-16,0-4 19 0,6-5-22 16,9-5-7-16,7-7 7 0,11-4 5 15,6-4 4-15,4-2 24 0,2 1 1 0,-2 1-44 16,-5 5-7-16,-7 4 56 0,-9 6 38 16,-9 3 20-16,-6 3-52 0,-4 2-34 15,-3 0 9-15,-11 1 5 0,-4 3-63 0,-7 0-80 16,-5 5-39-16,-2 3-22 15,-2 3-1-15,-3 0-25 0,4 8-29 0,3 2-52 16,2 3-83-16,9 1-108 16,2 3-61-16,10 1-86 0,2-2-220 0,2 6-395 15</inkml:trace>
  <inkml:trace contextRef="#ctx0" brushRef="#br0" timeOffset="102466.13">19034 6491 1547 0,'0'0'1021'16,"0"0"-554"-16,0 0-87 0,0 0-57 15,0 0-93-15,-42-66-73 0,18 58-54 0,-8 2-79 16,-4 4-24-16,-4 2-22 16,0 0 0-16,1 6 20 0,2 3-1 0,4 2 2 15,4 1 0-15,2 2-12 0,6-1-8 16,2 1 5-16,4 1 0 0,5-1-15 15,0-2-3-15,9 1 5 0,1 3-25 16,1-1-27-16,11 1-20 0,4-2-22 16,4 1 69-16,4-2 45 0,1-2 9 15,5-3 25-15,-2-1 7 0,0-3 9 16,-2-2-10-16,-3-2-2 0,-1 0-29 16,-2 0-22-16,-3-1-35 0,-2-1-3 15,-4-2-3-15,-3-2 18 0,-4 3 17 16,-3-1-52-16,-1 0-47 0,0-1-14 0,0 2 4 15,-3-1-11-15,-4 2 10 0,0-2 22 16,1 1-17-16,1 0 7 0,-1 1-13 16,1 2-59-16,-1-1-97 0,1 1-141 15,1 0-60-15,1 0-149 0</inkml:trace>
  <inkml:trace contextRef="#ctx0" brushRef="#br0" timeOffset="102965.86">18981 6481 1854 0,'0'0'741'0,"0"0"-230"0,0 0-106 0,0 0-101 16,0 0-107-16,0 0-61 0,-76-17-83 15,47 20-28-15,-4 4-23 0,1 2 17 16,2 1-19-16,5 1-1 0,7-4-21 15,4 1-6-15,7 0 0 0,3-1 0 16,2-1-4-16,2 0 7 0,0 2 7 16,9 1 18-16,4 1 0 0,7 2 22 0,6 3 28 15,6 0 27-15,2 4-5 0,4-1-7 16,-2 2-24-16,0-2-7 16,-7 1-19-16,-2-3 10 0,-5-1 0 0,-8 1-1 15,-1-3 7-15,-6 0-9 0,-7 0 3 16,0 1 2-16,-7 0-24 0,-11 0 1 15,-10 3-4-15,-5 0-46 0,-3-3-19 0,-2 0-12 16,4-4 12-16,4-1 28 0,7-5 22 16,8-1 15-16,4-3 13 0,3 0 21 15,5-5-34-15,3-6-59 0,0-3 28 16,2-4 31-16,10-6 19 0,6-6 12 16,8-4 15-16,7-2 1 0,3 0-16 15,3 2 3-15,0 1 9 0,-6 5-25 16,-7 5 50-16,-8 5 22 0,-7 4 2 15,-4 2-18-15,-4 4-22 0,-3 2-25 16,-1 0-15-16,-12-1-12 0,-5 2-125 0,-8 4-97 16,-7 1-25-16,-1 0-88 0,-1 6-166 15,-1 3-186-15,13-1-359 0,-6 5-481 0</inkml:trace>
  <inkml:trace contextRef="#ctx0" brushRef="#br0" timeOffset="103374.12">19550 6550 995 0,'0'0'1433'16,"0"0"-946"-16,0 0-55 0,0 0-67 16,0 0-89-16,0 0-50 0,-75-67-79 0,62 66-61 15,0 1-82-15,-1 4-4 0,-1 5-19 16,-5 3 18-16,2 4-18 0,-1 3 1 15,2 0-60-15,2 1-68 0,2-1-40 16,7-4-12-16,2 1-55 0,4-2-78 16,0-2-44-16,10-2 111 0,3-3 148 15,2-2 103-15,3-4 13 0,3-1 80 0,2 0 82 16,2-4 137-16,-2-4 85 16,3 0-10-16,-2-4-50 0,0-1-12 0,-1 2-25 15,-1-1-68-15,-6 2-57 0,-2 3-28 16,-5 2-15-16,-5 4-25 0,-3 1-21 15,1 0-49-15,-2 0-24 0,0 0-39 16,1 7-62-16,-1 6 13 0,3 4 52 16,-1 5 17-16,-1 0-14 0,1 4-46 15,2-1-16-15,-3 1-31 0,3-2-80 16,-1-2-81-16,5-1-88 0,0-4-57 16,7-2-113-16,2-3 20 0,0-6-459 15,22-2-527-15</inkml:trace>
  <inkml:trace contextRef="#ctx0" brushRef="#br0" timeOffset="103839.84">20897 6396 912 0,'0'0'1237'0,"0"0"-700"0,0 0-34 16,0 0-92-16,0 0-118 0,0 0-51 0,0 0-30 15,0 0-48-15,0 0-31 16,0 0-34-16,5-5-35 0,-5 5-52 0,-2 2-12 16,-7 7-64-16,-5 4 58 15,-10 5 6-15,-5 4 3 0,-10 2-3 0,-8 2-13 16,-4 0-2-16,1-2 12 0,2-1-22 0,7-1-21 15,7-4-15-15,6-2 14 0,5-1 4 16,5-2 15-16,2 0 10 0,6-3 14 16,1-2-8-16,5-3-7 0,4-2-2 15,0-2 21-15,0-1 25 0,0 0 40 16,4 0 55-16,8 1 3 0,7 0-34 16,10 4-46-16,5 0-27 0,8-2-14 15,5 4-2-15,-2-1-1 0,1-1 1 16,-4 2 24-16,-1-2 7 0,-3 0-31 15,-3-1-32-15,-5-1-54 0,-5-1-27 16,-5 0-51-16,-6-1-43 0,-4-1-81 0,-7 0-105 16,-3 1-171-16,0 2-83 0,-1-1-173 15,-11 3-663-15</inkml:trace>
  <inkml:trace contextRef="#ctx0" brushRef="#br0" timeOffset="104044.87">20468 7016 2285 0,'0'0'965'0,"0"0"-580"0,0 0-76 15,0 0-105-15,0 0-79 0,0 0-51 16,80 0-18-16,-37 0-16 0,7 0-21 16,6 0-16-16,3 0-3 0,-1 0-2 15,-3 0-76-15,-7-1-33 0,-3-4-83 0,-6 1-83 16,-5-2-128-16,-3 3-113 0,-5-4-163 15,-8 3-484-15</inkml:trace>
  <inkml:trace contextRef="#ctx0" brushRef="#br0" timeOffset="104460.3">21846 6366 2396 0,'0'0'654'0,"0"0"-198"0,0 0-58 0,0 0-141 15,0 0-147-15,0 0-110 0,0 0-19 16,0 0-12-16,0 0 31 0,0 0 105 16,8 67-30-16,-2-37-19 0,0 0 6 15,1 5-4-15,-1 1-8 0,3 2 2 16,-4 2-18-16,4-1 0 0,-3 1-10 0,2-2-24 15,-2-4 0-15,2 0-46 0,0-2-65 16,-1-3-87-16,1-3-75 0,0-2-86 16,-3-5-177-16,-1-1-74 15,-1-7-430-15,-1 0-558 0</inkml:trace>
  <inkml:trace contextRef="#ctx0" brushRef="#br0" timeOffset="107772.27">10697 8771 95 0,'0'0'2096'0,"0"0"-1531"0,0 0-205 0,0 0-57 15,0 0-33-15,0 0-126 0,0 0-144 16,0 0-12-16,0 0-23 0,-27 11 35 15,27 10 85-15,0 4-3 0,0 5-19 16,0 4-9-16,4 2 8 0,0 1 13 16,-1 0-3-16,0 4-4 0,0 1-28 0,0-3-15 15,-1 1-3-15,2 0-22 0,-1-2-22 16,2-4-27-16,0-2-35 0,0-3-41 16,3-6-32-16,1-4-88 0,3-5-123 15,-2-3-112-15,5-7 19 0,-1-4-83 16,-1-2-253-16</inkml:trace>
  <inkml:trace contextRef="#ctx0" brushRef="#br0" timeOffset="107995.93">10962 8942 734 0,'0'0'1219'0,"0"0"-691"16,0 0 23-16,9-73 3 16,-12 58-74-16,0 2-94 0,-3 5-54 0,4 2-56 15,-1 1-75-15,1 4-49 0,2-1-54 16,-1 2-98-16,1 0-4 0,0 0-50 15,0 7-46-15,0 7-28 0,4 8 128 16,2 5 0-16,0 5 18 0,1 0 3 16,1 3-21-16,-2-3-10 0,0 2-17 0,-2-3-55 15,1-3-50-15,-4-1-51 16,-1-3-82-16,0 1-95 0,-10-3-143 0,-7-3-223 16,2-3-447-16,-12 0-630 0</inkml:trace>
  <inkml:trace contextRef="#ctx0" brushRef="#br0" timeOffset="108419.65">10700 9254 737 0,'0'0'1507'0,"0"0"-1155"0,0 0-126 0,0 0-62 15,0 0-46-15,113-83-19 0,-62 58-96 16,8 2-3-16,3 1-138 0,0 3-48 16,-8 5-111-16,-7 3-55 0,-8 8-60 15,-7 1-92-15,-8 2-11 0,-5 2 98 16,-7 1 250-16,-5 3 167 0,-3-1 291 15,0 0 22-15,-1-3 16 0,-3 2 9 0,2-2 10 16,-1-1-56-16,-1 0-71 0,3-1-5 16,0 0-16-16,6 0 35 0,4 0-34 15,4 0-29-15,5-4-16 0,3-2-51 16,6-3-23-16,0-1-29 0,3-1-24 16,-3 0-7-16,-2-1-10 0,-5-1 1 15,-6 3 59-15,-7-2 16 0,-6 2 13 16,-4 0-10-16,-1 1 40 0,-1 1-4 15,-8 2 12-15,-2 0-47 0,-1 4-46 16,-5 1-18-16,-2 1-16 0,-3 0-11 16,-1 3-1-16,2 7 0 0,3-2-21 0,1 5-10 15,3 0-6-15,1 3 0 0,4 1-6 16,2 1 15-16,1 0 25 0,6 1-9 16,0-1-7-16,0 0-5 0,7-1-4 15,5-2-28-15,5 0-74 0,4-2-26 16,4-2-23-16,7-4-48 0,7-4-80 15,3-3-124-15,1 0-71 0,3-9-234 0,-11 1-461 16</inkml:trace>
  <inkml:trace contextRef="#ctx0" brushRef="#br0" timeOffset="108773.04">11911 8980 310 0,'0'0'1425'0,"0"0"-892"16,0 0-62-16,0 0-44 0,0 0-137 0,0 0-74 15,0 0-71-15,0 0-48 0,0 0-18 16,0 0-6-16,0 0-11 0,-72 38-18 15,63-24-19-15,2 3-13 0,-1-2-11 16,3 0 2-16,1 1-2 0,-1-2 2 16,4-1 9-16,-1-2-11 0,-1-3 0 15,3-2-1-15,0-2-56 0,-1-2-13 16,1-2 44-16,0 0 25 0,0 0 22 16,0 0 62-16,0-8 44 0,1-2-125 0,2-3-3 15,3-4 44-15,0-1 15 16,5-1 12-16,1 0 18 0,2-1-8 0,2 2-29 15,3 1-12-15,-2 2 3 0,3 3 3 16,-1 5-26-16,-3 0-20 0,1 5-27 16,-2 2-16-16,0 0-25 0,0 2 53 15,-1 6 15-15,2 2 0 0,1 3-22 0,2 1-15 16,1 1-40-16,5-2-53 0,1 3-50 16,0-3-58-16,1-3-83 0,1-1-130 15,-4-2-68-15,0-2-95 0,-9-4-555 16</inkml:trace>
  <inkml:trace contextRef="#ctx0" brushRef="#br0" timeOffset="108976.05">12520 8910 817 0,'0'0'1359'0,"0"0"-842"0,0 0-13 16,0 0-87-16,0 0-108 0,0 0-64 16,0 0-65-16,-88-27-68 0,70 32-26 15,2 2-15-15,-3 4-18 0,7 0-32 0,-2 3-21 16,5 2-2-16,4-2-19 15,3 3 5-15,2-1 4 0,0-2-7 0,7 2 1 16,4-3 6-16,4-1-4 0,1-4-101 16,9 2-38-16,4-4-35 0,5-5-50 15,7-1-148-15,6 0-191 0,3-2-166 16,-11-2-740-16</inkml:trace>
  <inkml:trace contextRef="#ctx0" brushRef="#br0" timeOffset="109295.92">12918 8985 1758 0,'0'0'772'0,"0"0"-238"16,0 0-107-16,0 0-136 0,0 0-90 16,0 0-9-16,0 0 26 0,0 0 10 15,0 0-43-15,0 0-41 0,0 0-144 16,20-14-15-16,3 7-28 0,2-3-9 16,3 2 9-16,-1-3 0 0,0 1 15 15,0-2-21-15,-1-1-10 0,-4 1 16 16,-5-2 0-16,0-1 21 0,-6 2 22 0,-6 3 44 15,-2 1 17-15,-3 1 62 0,-5 2 16 16,-9 1-38-16,-10 2-77 0,-5 2-24 16,-4 1-15-16,-2 5 15 0,2 5-2 15,7 2-29-15,3 2-6 0,7 0 7 16,2 3-1-16,5 0-3 0,6 2-2 16,3-1 8-16,0 0 9 0,11 1 2 15,6 1 16-15,3-2-32 0,8-2-69 16,5 0-24-16,7-3-29 0,0 0-130 15,4-6-232-15,-1 0-174 0,-12-3-439 0</inkml:trace>
  <inkml:trace contextRef="#ctx0" brushRef="#br0" timeOffset="110006.06">14663 8456 1231 0,'0'0'1453'0,"0"0"-961"16,0 0-88-16,0 0 52 0,-37-66-22 16,32 59-46-16,1 3-97 0,4 1-72 15,-1 3-95-15,1 0-72 0,0 0-52 16,0 5-36-16,0 4-52 0,0 11-1 16,0 6 89-16,0 6 43 0,0 7-4 0,0-1-2 15,0 2-35-15,0-1-2 0,0-3-12 16,1-3 0-16,0-2 12 0,2-2 0 15,2-3 3-15,1-1-2 0,-2-1 0 16,3-1-1-16,0-5-88 0,-2-4-7 0,-1-3 1 16,-3-6 14-16,1-3 22 0,-2-2 58 15,0 0 0-15,0-1 52 0,-2-6 40 16,-5-5-71-16,-4-6-21 0,-4 0-3 16,-3-4 0-16,-4 3 3 0,-4 0-1 15,-6 5-2-15,-4 3-34 0,-5 5 10 16,-3 2 9-16,0 4 6 0,3 0 9 15,8 4-15-15,7 1 15 0,10 1-9 0,5 0 12 16,5 1-46-16,3 2-3 0,3 3 15 16,0 3 1-16,4-1-4 0,9 2 9 15,6-1 7-15,8 1 8 0,7-3-20 16,5-3-10-16,7-2-90 0,1-4-87 16,2-3-133-16,4-1-101 0,2-1-95 15,-3-8-66-15,-10 3-613 0</inkml:trace>
  <inkml:trace contextRef="#ctx0" brushRef="#br0" timeOffset="110748.43">14781 8882 1177 0,'0'0'986'15,"0"0"-572"-15,0 0 4 0,0 0-22 16,0 0-85-16,0 0-94 0,0 0-78 0,0 0-48 16,0 0-44-16,0 0-13 0,0 0 0 15,91-71 7-15,-49 57-4 0,7-1-25 16,-1 0-9-16,1 1 16 0,-9-2-19 15,-7 4-6-15,-7 2 3 0,-7 1-11 16,-8 3 14-16,-5 1 31 0,-2 3 13 16,-2-1 5-16,-2 2 10 0,-4-1 27 15,-8-2 10-15,-4 3-56 0,-10-2-40 16,-1 3-3-16,-6 0-13 0,-1 4-8 16,1 2 24-16,4 6 15 0,2 1-15 15,7 2-24-15,0 3 2 0,8 2-3 16,2-2-18-16,6 2-12 0,4 1 8 0,0-2 7 15,7-1 9-15,6 0 6 0,4-4 10 16,1-1 14-16,5-3 1 0,4-2 0 16,3-3 12-16,6-1 19 0,2-4 7 15,5 0-20-15,0-5-18 0,0-4-11 16,-2-2-2-16,-4-4 11 0,-2 1-38 16,-5-3 0-16,-4-1 21 0,-6-1 19 15,-4 0 31-15,-4-3 9 0,-4 3-5 0,-2 1 36 16,-1 0 30-16,-4 4 4 0,0 0 12 15,-1 6 5-15,2 0 25 0,-2 4-10 16,0 2-34-16,1-1-18 0,-1 1-30 16,2 2-55-16,0 0-22 0,3 0-29 15,2 0-19-15,6 0-6 0,9 3 46 16,5 1 14-16,6 3 14 0,0 2 2 16,-7-2 10-16,-4 1 27 0,-8 1-2 0,-8-1-35 15,-3 2-36-15,-3 2-4 0,0 0 1 16,-3 1 5-16,-4 1-8 0,-3-1 2 15,-2 1-15-15,2-2-55 0,4-3-56 16,0-3-37-16,4-1-13 0,-1-3-15 16,3-2 2-16,0 0 43 0,0 0 92 0,5-2 93 15,3-4-14-15,3-1-64 0,7-5 6 16,-2-1 73-16,4-4 6 0,0 0 58 16,0-2 50-16,3-2 37 0,0 1 44 15,0 2 3-15,-4 1-27 0,-2 5-25 16,-4 5-13-16,-5 5-10 0,1 0-53 15,-3 2-51-15,4 3 5 0,2 4 25 16,-1 3-30-16,1 1-16 0,-1 2 0 16,-2 2-3-16,-2 2 0 0,2 0-28 15,-5-2-24-15,1 2-6 0,-3-2-37 16,0-1-53-16,-1 0-75 0,-1 1-103 16,0-3-184-16,0-1-207 0,-3-3-421 0</inkml:trace>
  <inkml:trace contextRef="#ctx0" brushRef="#br0" timeOffset="110884.86">16045 8582 2192 0,'0'0'459'0,"0"0"-230"0,0 0-30 15,0 0-33-15,0 0-79 0,28-65-87 16,-25 65-128-16,0 0-44 0,1 9 11 16,0 3 16-16,-1 1-48 0,3 6-59 15,1 1-238-15,-3-6-304 0</inkml:trace>
  <inkml:trace contextRef="#ctx0" brushRef="#br0" timeOffset="111631.17">16414 8683 1784 0,'0'0'768'0,"0"0"-138"0,0 0-65 16,0 0-93-16,0 0-110 0,0 0-94 16,0 0-103-16,0 0-61 0,-88-53-52 15,60 53-31-15,-3 0-21 0,3 6-2 16,2 5-40-16,7 0-35 0,2 3-8 0,6 2 2 15,6 1-27-15,3-3-35 0,2 2-43 16,0-2-8-16,10-3 28 0,2 0 17 16,5-3 12-16,3-1-12 0,1-3-27 15,3-3-3-15,0-1 31 0,-1-1 76 16,-4-4 74-16,0-3 120 0,-4-1 112 16,0 0 16-16,-3-1-3 0,-1-1-15 15,-1 2-25-15,-2-1 12 0,-3 2 5 16,0 2-23-16,-1 1 8 0,-3 4-39 15,-1 1-62-15,0 0-65 0,2 0-41 0,-2 8-73 16,1 5-4-16,-1 9 77 0,2 5 42 16,-2 8-2-16,0 1-16 0,-3 5-9 15,-6 0-3-15,-1-2 13 0,-3 1 2 16,-3-3-27-16,-1-1 0 0,-6-1 0 16,-3-4-1-16,2-6 0 0,-1-2-29 0,5-8-52 15,3-5-13-15,3-5-32 0,5-5 29 16,1 0 28-16,4-10-98 0,3-8-128 15,1-8-38-15,8-6-144 0,12-8-205 16,11-6-26-16,9-3-318 0,7 1 343 16,1 3 143-16,0 4 541 0,-5 5 124 15,-7 4 482-15,-3 5 3 0,-8 2-47 16,-2 5-134-16,-6 2-15 0,-3 2-13 0,-6 8-16 16,-1 2-15-16,-5 2-44 0,-2 4-102 15,0 0-100-15,0 0-80 0,0 0-43 16,3 3-52-16,0 5 0 0,2 3 52 15,-1 3 24-15,2 3 4 0,-2 0 6 16,-1-2 6-16,-2 2-28 0,-1 0-11 16,0-4-1-16,0-2 0 0,0-2-2 15,0-4-19-15,0 0-35 0,0-5-36 16,0 0 8-16,0 0 84 0,0 0 40 0,0-8 81 16,5-4-121-16,0-5-1 0,4-4-1 15,4 1 2-15,0 0 27 0,4 2 1 16,2 1-9-16,0 4 2 0,-2 2-3 0,3 4 4 15,0 3-20-15,-1 2-2 0,0 0-1 16,2 2-11-16,-2 0-1 0,4 6-8 16,3 3-4-16,-1 4 13 0,0 4 12 15,0 1-21-15,1 1-35 0,-3 3-89 16,2 0-25-16,-1 0-58 0,5 1-147 16,-1-4-181-16,0-1-61 0,-6-5-549 15</inkml:trace>
  <inkml:trace contextRef="#ctx0" brushRef="#br0" timeOffset="112199.01">17824 8725 1436 0,'0'0'1278'15,"0"0"-863"-15,0 0-20 0,0 0-57 0,0 0-105 16,0 0-87-16,0 0-71 0,0 0-75 15,0 0-15-15,0 0-16 0,-43-7 31 16,43 9 14-16,0 2 51 0,5-3 3 16,4 2-6-16,3-3-3 0,5 0-10 15,0-3-32-15,5-4-17 0,-1-4-19 16,0-3 19-16,0-3 15 0,-1-2 6 16,-1-5-5-16,0-2 2 0,-1-2 10 15,-2-2 9-15,-3 2 0 0,-1 3 43 16,-5 5 21-16,0 4 12 0,-4 9-43 15,-3 1-9-15,0 5 3 0,0 1-64 0,0 0-27 16,0 4-89-16,-6 6-37 16,-2 6 110-16,0 2 22 0,1 2-7 0,3 2-9 15,4-1 13-15,0 1-1 0,7-3 13 16,3-1 9-16,3 0-40 0,3-1 3 16,2-3 6-16,4 0-6 0,4-3-13 0,2 0-8 15,0-4-48-15,1-2-28 0,-1-5 3 16,0-2 61-16,-3-7 73 0,1-3 1 15,-3 0 25-15,-1-2-7 0,-3-2 16 16,-2 1 86-16,-3-1 19 0,0-1 12 16,-2 2-1-16,1 0 6 0,-3 2-13 15,0 2-13-15,-2 4-27 0,1 0-37 16,0 3-61-16,-2 4-6 0,3 0-58 16,2 10 49-16,1 2 9 0,4 6 2 15,0 3-2-15,-4 2-2 0,-2 0-17 16,-3-1-2-16,-5-3 0 0,-3-2-22 15,-3-4-45-15,-7-2-65 0,-6-4-56 16,-4-2-32-16,-6-3-108 0,-5-2-178 0,-4 0-185 16,6-7-527-16</inkml:trace>
  <inkml:trace contextRef="#ctx0" brushRef="#br0" timeOffset="112318.26">18173 8364 1469 0,'0'0'757'15,"0"0"-250"-15,0 0-23 0,0 0-118 16,0 0-167-16,40-66-190 0,-26 65-9 15,4 1-59-15,0 0 27 0,1 3-148 16,-5 3-129-16,2 2-79 0,-6-1-109 16,-2-2-546-16</inkml:trace>
  <inkml:trace contextRef="#ctx0" brushRef="#br0" timeOffset="112960.36">19693 8532 737 0,'0'0'1439'0,"0"0"-941"0,0 0-71 15,0 0 25-15,82-81-48 0,-72 67-100 0,-3 5-56 16,-4 3-1-16,-3 1 1 0,0 1-28 16,-6-1-108-16,-8 3-112 0,-6 2-6 15,-3 0-58-15,-5 0-3 0,-2 7-15 16,1 2-10-16,3 1-5 0,3 3-14 16,6-2-27-16,3 1-35 0,4 1-16 15,4-2-10-15,1 0 16 0,4 0 32 16,1 1 15-16,0-2 26 0,4-1 56 0,6 2 54 15,8-4 117-15,5-2 79 0,7 2 24 16,10-2-1-16,4-1-26 0,4 0-29 16,0 0-63-16,0 2-48 0,-6 0-17 15,-9 1-2-15,-7 2 28 0,-9 1 8 16,-9 0-42-16,-8 4-4 0,0 2 7 16,-11 2 21-16,-6 1 18 0,-8 0 6 15,-6 1-24-15,-4-3-25 0,-3-1-27 16,2-2-6-16,2-2-55 0,6-3-18 15,5-4-10-15,3-3-11 0,3-2-20 16,0-4-49-16,1-4-62 0,0-4-65 0,1 0-78 16,4-1-152-16,8-4-171 0,3 4-557 15</inkml:trace>
  <inkml:trace contextRef="#ctx0" brushRef="#br0" timeOffset="113259">20106 8568 1188 0,'0'0'507'0,"0"0"-68"16,0 0-6-16,0 0-27 0,0 0 6 15,0 0 28-15,0 0-144 0,0 0-78 16,0 0-75-16,0 0-79 0,29-18-20 16,-49 25-17-16,1-1-24 0,1 1-3 15,3 2-2-15,5-2-25 0,3 1-1 16,1 1 9-16,3-1-12 0,3 1-43 0,0-1-19 16,0-1 0-16,0-2-4 0,6 2-13 15,1-1-6-15,4-1-35 0,1-3 40 16,4-2 111-16,3 0 48 0,-2-4 50 15,2-4 12-15,-3 0 32 0,-2-1 14 16,0 0-10-16,0-1-16 0,-1 1-16 16,-1-1-24-16,2 3-47 0,-2 1-43 0,3 1-31 15,1 4-12-15,0 1 3 16,2 0-19-16,1 2-136 0,3 4-72 0,-4 5-99 16,0-1-126-16,-3 0-43 0,-3 2-63 15,-5-3-457-15</inkml:trace>
  <inkml:trace contextRef="#ctx0" brushRef="#br0" timeOffset="113510.15">20638 8772 1331 0,'0'0'660'0,"0"0"-123"15,0 0 10-15,0 0 7 0,0 0-78 0,0 0-127 16,0 0-99-16,8-88-69 0,-16 57-31 16,-2-5-40-16,-1-7-40 0,1-7-28 15,1-7-14-15,0-2 8 0,1 2-15 16,3 2 28-16,0 4 27 0,2 9 18 15,1 4-12-15,2 9-31 0,0 2-30 16,0 4-21-16,5 2-2 0,3 5-22 0,4 1 22 16,2 6-31-16,8 1-34 0,6 5-30 15,9 3 6-15,6 0-18 16,4 8-40-16,1 8-65 0,-5 3-75 0,-10 5-108 16,-10 1-168-16,-13 6-72 0,-10 3 103 15,-10 3-14-15,-11 2-527 0</inkml:trace>
  <inkml:trace contextRef="#ctx0" brushRef="#br0" timeOffset="113904.22">20762 8437 404 0,'0'0'701'0,"0"0"-79"16,-68 78-139-16,55-61-130 0,1-5-99 0,4-5-61 16,5-1-39-16,2-6-4 0,1 0 9 15,0 0 57-15,4 0 45 0,7-6-138 16,9-1-123-16,7-1-51 0,5-2 26 16,2 1 9-16,-1 0-81 0,-2 4-23 15,-8-1 10-15,-6 5 18 16,-1 1 38-16,-4 0 10 0,0 0 44 0,4 0 41 0,4 0 3 15,2 0 29-15,1 0 6 0,0 0 3 16,-3 0 9-16,-2 0 0 0,2 0-28 16,-1 0-12-16,5 0-7 0,5 0-3 15,3 0-1-15,1-4-12 0,-1-2-28 16,-1-1-47-16,-5 1-3 0,-6-2 41 16,-4-2 9-16,-6 1 50 0,-6-1 3 15,-1-2 6-15,-3 2 31 0,-3 1 53 16,-4-1 26-16,-6 3-37 0,-3 2-40 15,-4 3-43-15,-4 2-18 0,-3 0-31 16,-1 5-18-16,2 4-13 0,3 2 19 0,4 2 11 16,6 1-15-16,3 2 14 0,3-1 1 15,3 0-1-15,4 2-19 0,0 0-7 16,11-2-64-16,7 2-59 0,10-1-19 16,8-3 3-16,15-2-29 0,12-2-69 15,9 1-223-15,9-3-140 0,-2-1-149 16,-4-1-408-16,-13-1 442 0</inkml:trace>
  <inkml:trace contextRef="#ctx0" brushRef="#br0" timeOffset="113995.26">21806 8634 108 0,'0'0'564'0,"0"0"-30"16,0 0 139-16,0 0-147 0,0 0-94 16,0 0-67-16,0 0-129 0,0 0-169 15,0 0-58-15,0 0-9 0,-39 12-146 16,24-9-96-16,4 1-105 0,-1 1-47 16,-1 1-167-16,3-4-487 0</inkml:trace>
  <inkml:trace contextRef="#ctx0" brushRef="#br0" timeOffset="118347.8">6995 10933 764 0,'0'0'1477'15,"0"0"-973"-15,0 0-81 0,0 0-79 16,0 0-9-16,0 0 20 0,0 0-82 16,0 0-112-16,0 0-96 0,0 0-65 0,-23-45-34 15,20 55 15-15,0 4 17 0,2 6-47 16,1 0-158-16,1 3 207 0,8 6-3 15,5 2 3-15,-4 5 0 0,2 4 19 16,-5-1 3-16,-3 3 15 0,-2-2-12 16,-2-2-23-16,0-2-1 0,0-1 33 0,0-7-34 15,1-5 0-15,1-3 1 0,1-5 14 16,1-3-12-16,0-3-1 16,0-2-2-16,-2-1-1 0,2-4-1 0,1 2-1 15,3-3 3-15,4-1 1 0,7 0 12 16,8-6-13-16,9-6-2 0,7-5-11 15,8-2-8-15,5-1 5 0,3-2-2 16,-2 0-4-16,0 2-77 0,-8 2-88 16,-5 4-118-16,-9 2-48 0,-8 1 18 15,-8 1-30-15,-3 3-77 0,-6 1-184 0,-3 1-392 16,-1-2 284-16</inkml:trace>
  <inkml:trace contextRef="#ctx0" brushRef="#br0" timeOffset="118641.89">7697 11202 813 0,'0'0'1121'0,"0"0"-616"15,0 0-15-15,0 0-23 0,0 0-18 16,0 0-69-16,0 0-98 0,0 0-134 0,0 0-80 16,0 0-28-16,-84-13-19 0,68 17-5 15,-1 2-16-15,2 2-12 0,4 1-7 16,1 1-15-16,6 3-18 0,1 0-16 16,3 3 7-16,0-1-1 0,4-1-34 15,8 0-7-15,3-1 41 0,4-2 25 16,6-3-10-16,1 0-3 0,2-4-23 15,1-1 51-15,0-3 22 0,-3 0 57 16,-1-4 28-16,-5-4-20 0,-3-1 7 16,-7-4 2-16,-6-1 32 0,-4-4-4 15,0-3-31-15,-8 0 3 0,-8-1-34 0,-3-2-16 16,-2 5-24-16,-2 1-22 0,1 1-43 16,0 4-61-16,5 3-125 0,4 2-34 15,6 3-153-15,1 3-206 0,5 1-382 16,1 1-623-16</inkml:trace>
  <inkml:trace contextRef="#ctx0" brushRef="#br0" timeOffset="119433.68">8136 11114 1441 0,'0'0'1029'15,"0"0"-622"-15,0 0-68 0,0 0-52 16,0 0-69-16,0 0-95 0,0 0-88 0,0 0-13 15,0 0 15-15,0 0-2 0,-62 76 12 16,58-56-9-16,1 2-37 0,3-3-1 16,0 0 13-16,0-2 3 0,2-3-4 15,-1-3-10-15,3-1-2 0,-1-4 0 16,0-4 1-16,-1 1 2 0,-1-3 10 16,2 0 12-16,0 0 12 0,2-3 54 15,4-3 11-15,5-6-28 0,1-2-6 16,4-6-3-16,0-2-9 0,1-1-16 0,0 1-12 15,-4 3 8-15,1 2-8 16,-4 3 0-16,-3 0-4 0,0 2-8 0,0 2-13 16,-4 2 12-16,0 4-3 0,-5 2 10 15,2 2-22-15,-3 0 0 0,0 0-49 16,0 2-68-16,0 4-15 0,0 5 104 16,1 2 26-16,-1-1 1 0,2 5 0 0,1-3-2 15,4 3-65-15,5-3-32 0,5 2-36 16,6-2-39-16,4-1-33 0,8-3-6 15,4 0-8-15,4-2-20 0,3-3-44 16,2-4-3-16,1-1 134 0,-1-1 126 16,-3-9 29-16,-3-2 45 0,-5-2 26 15,-8 0 61-15,-8 0 65 0,-10 2 24 16,-5 2 28-16,-6 1 33 0,-3 1-10 16,-11-2-122-16,-5 2-80 0,-6 1-48 0,-5-1-22 15,-2 1-16-15,-1 5-9 0,3-1-12 16,1 3-27-16,6 0 20 15,3 3-6-15,7 4-29 0,4 5-25 0,1 1 28 16,3 1 26-16,4 2-14 0,1-3 4 16,0 2 16-16,1-2 9 0,8-3 9 15,0 0-22-15,2-1-47 0,2-2 88 0,3-3 7 16,1-2 106-16,1-2 37 0,0 0 6 16,0 0-10-16,0-4-16 0,-2 0-10 15,-3-2-18-15,0-2-17 0,0 2-4 16,-1-2 20-16,-1 2-1 0,-4 2-16 15,-1 1-18-15,-3 3-59 0,3 0-20 16,0 3 20-16,2 6 0 0,2 4 22 16,2 3-7-16,-1 4-12 0,-3 3 25 15,-4 2 3-15,-4 3 9 0,0 3-9 16,-6 2 12-16,-10 2-25 0,-1-1 4 0,-5-2-4 16,-1-4-16-16,2-4 20 0,-2-4-7 15,1-6-15-15,2-4-11 0,1-5-38 16,1-4-40-16,3-1-19 0,2-2-41 15,0-8-77-15,3-3-41 0,2-5-127 16,6-4-116-16,2-5-206 0,10 5-607 16</inkml:trace>
  <inkml:trace contextRef="#ctx0" brushRef="#br0" timeOffset="119626.34">9089 11131 98 0,'0'0'1995'16,"0"0"-1426"-16,0 0-341 0,0 0-80 15,0 0-39-15,0 0-32 0,0 0 69 0,0 0-28 16,0 0-7-16,0 0-4 0,0 0-22 16,33 79-34-16,-27-60-10 0,-1-1-3 15,-2 2-38-15,0-2-38 0,-3-2-82 16,0-2-73-16,0-1-64 0,-3 0-66 16,0-3-112-16,-4-1-219 0,5-2-626 15</inkml:trace>
  <inkml:trace contextRef="#ctx0" brushRef="#br0" timeOffset="119767.93">9109 11041 1830 0,'0'0'596'0,"0"0"-170"15,0 0-58-15,0-72-71 0,0 60-85 16,0 5-96-16,0 1-84 0,0 5-32 16,0 1-148-16,1 3-147 0,7 6-143 15,-1 3 91-15,6 1-25 0,0 3-251 16,-3-3-623-16</inkml:trace>
  <inkml:trace contextRef="#ctx0" brushRef="#br0" timeOffset="120037.1">9513 10721 1551 0,'0'0'1292'15,"0"0"-862"-15,0 0 1 0,0 0 88 16,-19-70-147-16,16 63-108 0,2 2-62 15,1 4-55-15,0 1-59 0,0 0-82 16,0 0-6-16,0 0-70 0,0 5-28 16,4 8 22-16,2 5 76 0,2 7 28 15,1 4-8-15,1 5-19 0,1 2 1 16,1 0-2-16,-2 1 1 0,2 0-2 16,-2 4-26-16,-1-2-7 0,-4 2 16 15,1 2-105-15,-5-1-43 0,-1 1-34 16,0-2-141-16,0-1-184 0,-3-4-96 0,-1-5-149 15,0-11-585-15</inkml:trace>
  <inkml:trace contextRef="#ctx0" brushRef="#br0" timeOffset="120362.07">9553 11248 1337 0,'0'0'660'0,"0"0"-271"0,0 0-59 16,26-72-51-16,-10 51-80 0,3 3-59 15,2 4-48-15,2 2-22 0,2 1-6 16,-2 4 15-16,-2 1 22 0,-5 4-3 15,-4 2-23-15,-4 0-53 0,-3 1 22 16,-1 6-22-16,1 0-21 0,1 4 12 16,2-1 2-16,2 1-2 0,1 1-13 0,2-1 0 15,3 1-1-15,2 0-1 0,0-2-2 16,3 2 1-16,0-3 3 0,2 1 1 16,1-1 12-16,-2-3 10 0,3-1 8 15,-2-2 28-15,-2-3 16 0,0 0 31 16,2-4 24-16,-3-5 3 0,-3-1-25 15,-1-2-4-15,-6-3-9 0,-3 0 18 16,-2-3-21-16,-4-2-40 0,-1-1-31 0,0 1-21 16,-1-1-15-16,-4 2-58 0,1 1-62 15,1 1-30-15,2 4-60 0,1 2-85 16,1 2-211-16,11 0-239 0,-1 2-546 16,12-4-373-16</inkml:trace>
  <inkml:trace contextRef="#ctx0" brushRef="#br0" timeOffset="120914.96">10436 10692 2238 0,'0'0'739'0,"0"0"-146"15,0 0 9-15,0 0-153 0,0 0-147 16,0 0-146-16,0 0-97 0,0 0-59 16,0 0-39-16,0 0-25 0,0 0 64 15,3 22 0-15,5 3 15 0,0 1-14 16,2 4 1-16,0 4 1 0,2-2 0 15,-4 1 12-15,3 1-13 0,1-2 11 16,-1 0 11-16,2-1-12 0,-1-3-12 0,2-2 0 16,-2-7-52-16,-4-3-45 0,-4-7 14 15,0-4 28-15,-4-2 49 0,0-3 6 16,0 0 55-16,-4 0 9 0,-5-3 9 16,-5-4-60-16,-2 0-13 0,-6-2-19 0,-3 1 18 15,-4 0-2-15,-4 2-9 0,-2 2-3 16,2 2 13-16,1 2 2 0,5 0 12 15,5 2-12-15,8 3-21 0,1 2-13 16,7 0 0-16,2 1-2 0,2 1-11 16,2 0-48-16,5 1-16 0,7 1 16 15,7-1 45-15,6-2 37 0,5-2 13 16,6-2 0-16,5-2-25 0,3-2-15 16,2 0-25-16,0 0-69 0,-4-1-45 15,-2-4-22-15,-4-1 24 0,-5-2 34 16,-8-1 58-16,-3 1 85 0,-7 1 22 0,-7-1 80 15,-3 2 103-15,-3 0 12 16,0 0-31-16,0-1-24 0,0 1-26 0,0-1-9 16,0 2-10-16,0 3-6 0,0 1-1 15,0 1-46-15,0 0-64 0,0 0-3 0,0 0-52 16,0 2-34-16,0 3-52 0,1 2 86 16,3 0 14-16,-1 4-33 0,-3-4-28 15,2 1-44-15,-1 0-50 0,-1-1-94 16,0 0-135-16,2 0-100 0,1 0-137 15,-2-3-605-15,-18-91 367 0</inkml:trace>
  <inkml:trace contextRef="#ctx0" brushRef="#br0" timeOffset="121028.67">10947 10790 901 0,'0'0'586'0,"0"0"-381"0,0 0-91 0,0 0-114 16,0 0-13-16,0 0-579 0,0 0-24 15</inkml:trace>
  <inkml:trace contextRef="#ctx0" brushRef="#br0" timeOffset="121591.23">11076 10988 894 0,'0'0'489'16,"0"0"-115"-16,0 0 6 0,0 0 31 16,0 0-92-16,18 71-66 0,-18-63-48 15,0 0-34-15,0-5-38 0,0 0-6 16,0-3-1-16,0 0 12 0,0 0 38 15,0 0 63-15,0-5-4 0,1-3-91 16,2-2-98-16,4-3-46 0,0-2-19 16,6 3-18-16,2-2 6 0,1 1 4 15,1 1 2-15,0 2 22 0,0 3-12 16,-2 2-4-16,-1 0 1 0,-1 4-7 16,0 1-6-16,-1 0 3 0,-1 1-6 15,4 4 10-15,-4 2 5 0,3 3 4 0,0 1-16 16,1 1-16-16,0 2 4 0,2 2 6 15,-1-1 6-15,6 3 12 0,-1-2-6 16,4-1-37-16,1-2-4 0,1-3 19 0,0-2 9 16,2-4 35-16,-1-3 3 15,-3-1-3-15,1-1-23 0,-5-7 8 0,0-2 5 16,-5-2 13-16,1-1 6 0,-6-3 32 16,-3 0 13-16,-4 0-7 0,-4-1 40 15,0 2 28-15,-11 0-13 0,-4 5-52 16,-2 1-34-16,-5 4-13 0,-1 2-3 15,1 0 2-15,0 3-1 0,5 0-20 16,2 6-9-16,5 2-3 0,4-1 0 16,0 2 3-16,5 2-6 0,1-1-38 0,1 3-6 15,8 1-8-15,3 1 24 0,2-1 18 16,2 3 6-16,4-4-10 0,0-1-2 16,1-5 9-16,-1-2 44 0,-2-1 50 15,-3-4 23-15,-3 0 18 0,0-4 0 16,0-2-15-16,1-2-26 0,-2-1-28 0,-2 2-22 15,2-1-1-15,0 2-17 0,0 2-45 16,-1 0-66-16,2 4-88 0,-2 0-96 16,1 0 6-16,-2 1-26 0,1 3-51 15,2-1-135-15,-1-2-291 0</inkml:trace>
  <inkml:trace contextRef="#ctx0" brushRef="#br0" timeOffset="121800.09">12098 10843 1786 0,'0'0'746'0,"0"0"-219"0,-4-78 53 16,1 55-20-16,-1 8-188 0,1 3-80 16,1 6-20-16,2 3-43 0,0 2-135 15,0 1-94-15,0 1-61 0,0 7-51 16,0 6 33-16,0 5 79 0,0 5 15 16,3 4-13-16,3 4-2 0,-2 1-1 15,6 1-2-15,0 2-86 0,5 2-85 0,1 0-47 16,2-1-103-16,2 2-198 0,1-4-188 15,-4-8-340-15,10 0-803 16</inkml:trace>
  <inkml:trace contextRef="#ctx0" brushRef="#br0" timeOffset="122565.13">13157 10872 672 0,'0'0'995'0,"0"0"-599"0,0 0-46 15,0 0 5-15,-19-71-5 0,19 59 23 16,0-1-32-16,11 1-76 0,2 1-103 16,7-1-72-16,7 3-28 0,6-1 10 15,5 2-5-15,6 3-23 0,3 1-10 16,0 4 0-16,1 0-10 0,-5 8-22 0,-6 2 20 15,-9 3 15-15,-8 4-37 0,-6-1-28 16,-11 4-34-16,-3-1 25 0,-1 4 22 16,-11 0 15-16,-4 1-2 15,-1-4-47-15,1 0 15 0,3-6 30 0,2-7-23 16,4 0-2-16,1-7 29 0,1 0 74 16,0-6-18-16,-1-2-56 0,2-5-1 15,2-4 1-15,2-2 0 0,0-3-18 0,13-3-31 16,6-1-26-16,8-2-52 15,9 1-75-15,9 1 0 0,4 6-43 0,4 3-133 16,-1 4-119-16,-3 6-136 0,-4 4-441 16</inkml:trace>
  <inkml:trace contextRef="#ctx0" brushRef="#br0" timeOffset="123031.05">13947 10760 1002 0,'0'0'622'0,"0"0"-158"0,0 0-95 16,0 0-69-16,0 0-43 0,0 0-39 15,0 0-46-15,0 0 3 0,0 0-36 16,0 0-48-16,0 0-21 0,58-9-4 16,-28-1 2-16,2 1-23 0,2-2-1 0,-1-1 40 15,-5-1 13-15,-5 2-10 16,-9 0-34-16,-5-1-10 0,-5 6 3 16,-4 0-9-16,0 0-3 0,-5 3 40 0,-7 0-74 15,-7 2-9-15,-8 1-49 0,-5 0 17 16,-5 6 20-16,-2 5 18 0,1-1-28 15,6 4 6-15,4 0-3 0,6 0-6 16,5 3-9-16,8 0-1 0,6 1 4 16,3 1 15-16,0-1 9 0,6 0 1 15,7 0-7-15,0-2-22 0,6-2-37 16,1-1-26-16,3-3-6 0,4-4-10 16,4 0 18-16,3-5 17 0,7-1 12 0,3 0 2 15,1-3 1-15,2-3 13 0,-5-3 28 16,0-2 32-16,-9-2 10 0,-3 0 61 15,-8-5 84-15,-5 1 4 0,-5-1 15 16,-4 1 14-16,-6 4 57 0,-2 1 25 16,0 4-54-16,-2 1-50 0,-3 2-41 15,2 1-42-15,0 4-42 0,2 0-41 0,-2 0-52 16,0 5-55-16,-2 6 34 16,0 3 27-16,-2 2 6 0,2 4-61 0,2-1-69 15,0 1-71-15,-1-2-95 0,0 0-121 16,-1-2-89-16,-2-3-180 0,0 4-875 0</inkml:trace>
  <inkml:trace contextRef="#ctx0" brushRef="#br0" timeOffset="123159.17">14460 10607 1331 0,'0'0'290'15,"0"0"-245"-15,0 0-45 0,0 0-39 16,0 0-26-16,0 0-124 0,0 0-81 0,0 0-199 15</inkml:trace>
  <inkml:trace contextRef="#ctx0" brushRef="#br0" timeOffset="123448.98">14688 10892 932 0,'0'0'590'16,"0"0"-155"-16,0 0-127 0,0 0 29 0,0 0-31 15,0 0-31-15,0 0 60 0,0 0 78 16,0 0-84-16,0 0-130 0,-35 24-54 15,28-38-3-15,1-4-16 0,2-1-47 16,4-3-45-16,0-2-32 0,7-1-1 16,6-1-1-16,3-1-1 0,6 5-27 15,2 2 10-15,2 6 6 0,0 1 12 16,-1 3 0-16,-1 5-1 0,2 3-27 16,0 2 4-16,0 0-7 0,-3 6 9 15,1 6 1-15,-4 1-7 0,-2 4 1 16,-4 1-35-16,-1 2-18 0,-3 2-19 15,-3 2-40-15,1 1-85 0,-4-1-160 0,3 1-143 16,-3-1-83-16,-2-6-567 16</inkml:trace>
  <inkml:trace contextRef="#ctx0" brushRef="#br0" timeOffset="124050.13">15243 10955 1390 0,'0'0'1350'0,"0"0"-923"0,0 0 9 15,-8-77-20-15,7 47-156 0,-5-6-99 16,2-5-56-16,-2-4-58 0,-3-6-7 16,-3 0-13-16,-3-2 10 0,-2 3-24 15,2 4 5-15,0 4 25 0,3 6 22 0,3 7 17 16,3-1 16-16,5 6-24 16,1-1-13-16,1 2-19 0,8 4-25 15,7 0-17-15,6 1-34 0,4 1-12 0,7 4-9 16,1 2 13-16,4 4 17 0,2 6 4 15,1 1-13-15,-1 3 0 0,0 10-36 16,-5 4-56-16,-4 5-16 16,-9 2-22-16,-10 6-66 0,-11 2-77 0,-4 5-19 15,-17 3 11-15,-6 3-75 0,-7 2-26 16,-2 0-132-16,2-4-18 0,3-1 126 16,1-5 238-16,3-3 179 0,3-5 23 0,3-3 245 15,1-3 32-15,5-6 9 0,2-3-39 16,7-6-22-16,3-4 8 0,2-2 107 15,0-2 108-15,6-3-170 0,5-2-217 16,2-2-61-16,3 0-19 0,5 1 19 16,0 2 9-16,3 0 33 0,2 1 44 15,-1 3-4-15,1 0-6 0,-3 1-16 0,-3 1-37 16,-4 0 2-16,-2 4 19 0,-2 1 19 16,-2 0-25-16,1 3-16 0,0 0-9 15,-3 1-10-15,2 1-1 0,-1 1-2 16,1 4-16-16,0-1-19 0,0 0 17 15,2 2 18-15,2-3 0 0,1-1 0 16,3 0-54-16,1-6-28 0,3-1 82 16,-2-3 9-16,-3-2 39 0,0-2 8 15,-3-5 7-15,-2-3 44 0,-4-1 23 0,-5-2 60 16,-3-1 6-16,0-2-45 0,-11-2-37 16,-4 0-37-16,-3 2-46 0,-2 2-31 15,-1 1-12-15,-1 4-9 0,2 2-38 16,-2 5-42-16,6 1-63 0,-1 1-56 15,7 2-106-15,1 3-151 0,5 3-131 16,3 1-73-16,1-3-378 0</inkml:trace>
  <inkml:trace contextRef="#ctx0" brushRef="#br0" timeOffset="124516.06">15713 10723 1164 0,'0'0'1114'0,"0"0"-781"0,0 0-59 16,0 0 21-16,87-15-50 0,-62 15-42 15,1 6-29-15,-3 2 15 0,0 3-16 16,-4 2-36-16,-5 0-51 0,-3 0-45 16,-3 1-26-16,-4-1-13 0,-1-1 11 15,-3-4-12-15,0-1-1 0,0-2 0 16,0 0 2-16,0-4 20 0,0 2 2 16,-1-1 10-16,1-2 22 0,0 0 15 15,0 0 12-15,0-5 12 0,0-1-64 16,5-6-31-16,5 0-77 0,3-6-34 15,7 0-31-15,4-3-59 0,3 3-76 0,6 3-70 16,3 2-56-16,-1 5-22 0,1 2-7 16,0 2-67-16,-2 1-15 0,-2 0 163 15,-2 1 266-15,-7-2 85 0,-4 2 264 16,-6-1 71-16,-7 2 42 0,-6-2 89 16,0 0-5-16,-7 1-208 0,-8-2-141 0,-1 0 12 15,-4 2 60-15,-3 1 22 0,3 1 23 16,-2 0-90-16,2 0-46 0,4 5-28 15,1 1-40-15,3 3-25 0,3 2-34 16,3 1 6-16,0 0 16 0,3 1 8 16,1-1-11-16,2 1 14 0,3 0 1 15,8 0-1-15,1-1-13 0,8-2-8 16,2 0-30-16,5-2-45 0,4-2-48 0,3-1-85 16,3-2-59-16,2-3-107 0,-3 0-132 15,-2-3-176-15,-3-2-527 0</inkml:trace>
  <inkml:trace contextRef="#ctx0" brushRef="#br0" timeOffset="124842.35">16606 10789 385 0,'0'0'1008'0,"0"0"-404"16,0 0-63-16,0 0-68 0,0 0-86 0,0 0-92 15,0 0-50-15,0 0-34 0,0 0-40 16,-12-35-68-16,24 30-103 0,4 0-13 16,3-2-9-16,4 2 4 0,1-1 5 15,6 1-11-15,-1-2-4 0,1 2 9 16,-2-1 8-16,-6-2 11 0,-2 0 15 0,-5 1 1 15,-6 0 9-15,-2 1 9 16,-4-4-9-16,-3 4 21 0,-3-3-15 0,-10 0-31 16,-5 0-28-16,-7 0-52 0,-5 4 5 15,-2 2 38-15,-2 3 37 0,2 0 0 16,3 3 15-16,6 6 1 0,6 0-16 16,2 2-2-16,7 4-1 0,0-1-19 15,5-2 22-15,0 5 1 0,3-3 14 16,3 3 4-16,5 0 0 0,3-2 12 15,7 1-3-15,4-2-7 0,3-1-11 16,6-3-10-16,3-4-59 0,3 0-53 16,-1-6-70-16,3 0-110 0,2 0-137 0,-2-7-183 15,-3 0-375-15,-10 0-370 0</inkml:trace>
  <inkml:trace contextRef="#ctx0" brushRef="#br0" timeOffset="125378.16">17086 10659 1407 0,'0'0'812'16,"0"0"-289"-16,0 0-77 0,0 0-45 0,0 0-57 15,0 0-65-15,0 0-111 0,0 0-50 16,0 0-22-16,0 0-13 0,0 0-31 16,-16-29-46-16,16 32-6 0,0 2 0 15,0 6 3-15,0 0 28 0,0 1-6 16,-1-1-13-16,-1-1-11 0,1 1 1 16,-1-2 0-16,2 0-1 0,-3-3-1 15,3 1-43-15,0-2-31 0,-1-4-15 16,1 2-19-16,0-3 3 0,0 0 95 15,0 0 10-15,0 0 96 0,0-5 12 0,3-5-80 16,3-1-28-16,3-3 1 0,2-3 15 16,0-1 2-16,2 3 4 0,-3 3-1 15,1 3 4-15,0 2 3 0,-2 5-28 16,2 1-3-16,1 1-34 0,1 0 6 0,2 0 30 16,-2 5 1-16,5 3 28 15,-4-1 8-15,3 4-11 0,-1 0-10 0,0 2-2 16,-3-1-12-16,1-2 2 15,-3 0 15-15,-3-2-15 0,-2-3-1 16,-2-1 1-16,-1-2-2 0,-3 0 2 0,0-1 19 16,0-1 12-16,0 0 2 0,0 0-2 15,0 0 9-15,2 0 0 0,0-3 12 16,4-3 24-16,5-6-68 0,4 0-10 16,3-7 0-16,2 1 2 0,1-1 16 15,1 0-19-15,0 2-36 0,-2 3 18 16,-3 3 17-16,2 3-1 0,-1 3-14 15,-3 2-20-15,1 3-1 0,0 0 37 0,-1 0 0 16,1 8 28-16,1 1-16 0,-2 2-10 16,2 2-2-16,-4 0-11 0,2 3-23 15,-4-2-21-15,-1 1-21 0,0-1-1 16,-4 0-24-16,-2-2-41 0,-4 0-53 0,3-1-150 16,-3 0-151-16,3-3-94 0,2-2-164 15,-1-1-947-15</inkml:trace>
  <inkml:trace contextRef="#ctx0" brushRef="#br0" timeOffset="126287.82">17876 10717 1556 0,'0'0'769'16,"0"0"-240"-16,0 0-27 0,0 0-90 15,0 0-106-15,0 0-100 0,0 0-79 0,0 0-46 16,0 0-35-16,83-43-6 16,-57 38-15-16,1-2-22 0,-1 2 0 0,0-1 9 15,-4-1-10-15,-3 1 14 16,-5 0 2-16,-4-2-16 0,-3 0-2 0,-1-1-3 15,-3-1-28-15,-3-3-6 0,0 1-21 0,-3 0-44 16,-7 0 15-16,-6 3 15 16,0 4 22-16,-5 1 30 0,-1 4 20 0,0 1 1 15,2 7-1-15,3 1-3 0,3 4 1 16,3 1 1-16,3 1 1 0,4 1 28 16,2 1 6-16,2-1-9 0,0 0-3 15,8-1-7-15,3 1 13 0,3-2 15 16,6-1 38-16,3 0-28 0,2-4-53 15,4-2-52-15,1-2-78 0,2-2-76 16,4-3-121-16,-2 0-110 0,-1-3-85 16,1-4-13-16,-4-1 90 0,-3-2 182 15,-5-2 211-15,-2 2 52 0,-3-2 289 16,-6 1 94-16,0-1-98 0,-2 1 15 0,-4-2 53 16,1 2 4-16,-1 1 6 0,-4 5-12 15,2 1-78-15,-3 3-42 0,2-1-59 16,-2 2-92-16,1 0-80 0,0 0-16 15,-1 0-42-15,0 4-11 0,0 2 69 16,0 0 28-16,0-1-13 0,0 2-12 0,0-4-1 16,0 2 0-16,0-3 0 0,0 1 10 15,0-3 0-15,0 0 13 0,0 0-1 16,2 0-8-16,-1 0 20 0,5 0 23 16,1-3 11-16,3-2-34 0,4-3-18 15,3-2-5-15,1-3-1 0,1-1-9 16,4-3-3-16,0 3-1 0,0 0-17 0,-3 3 5 15,0 2 10-15,-2 4-15 0,-4 3-6 16,-1 0-4-16,3 2 4 0,-3 0 21 16,1 3 3-16,-1 3 12 0,2 6 19 15,-1 0-4-15,3 5-9 0,-1 0-18 16,3 1 0-16,-1 0-21 0,2 0-3 16,-2-2-50-16,0-2-20 0,-3-2-20 15,-3-5-33-15,-3 0-44 0,-2-6-107 16,-2-1-95-16,1 0 14 0,0-3-10 0,4-7-94 15,2-3-64-15,1-2 1 0,2-6 149 16,2-2 257-16,0-4 107 0,-3-6 33 16,3-4 274-16,-2-4 149 0,-1-3 42 15,-4 2 10-15,-1 5 21 0,-2 4-11 16,-3 11-16-16,-2 6-53 0,-1 4-120 0,-1 7-66 16,0 3-62-16,0 0-61 0,0 2-107 15,0 0-22-15,0 4-81 0,-3 8-38 16,-4 6 124-16,-3 4 17 0,0 3 0 15,0 5 3-15,-1 1-2 0,3-2 14 16,2 1-12-16,1-3-3 0,2-4 0 16,3-1-43-16,0-5-33 0,0-4 8 15,8-3 25-15,1-3 22 0,5-2 21 16,2-3 58-16,7-2 10 0,3 0-25 16,6-5-43-16,3-1 0 0,2-2-37 0,1 2-61 15,-4 0-56-15,2 1-63 0,-6 1-51 16,-1 2-103-16,-5 1-102 0,-4 1-50 15,-4 0-159-15,-4 0-556 0</inkml:trace>
  <inkml:trace contextRef="#ctx0" brushRef="#br0" timeOffset="127141.36">22574 11423 2119 0,'0'0'646'0,"0"0"-389"0,0 0-139 0,0 0 42 15,0 0 31-15,0 0-48 0,-78 53-71 16,58-36-59-16,0 2-13 0,4 1 0 16,1-1-58-16,7 0-119 0,3-2-155 15,5 0-121-15,0-3-80 0,5-4-260 16,9-2-580-16</inkml:trace>
  <inkml:trace contextRef="#ctx0" brushRef="#br0" timeOffset="127687.32">23973 10739 1794 0,'0'0'619'15,"0"0"-238"-15,0 0-66 0,0 0-6 16,0 0-27-16,0 0-36 0,0 0-51 16,0 0-46-16,0 0-25 0,0 0-18 15,0 0-20-15,-4-36-27 0,4 36-29 16,0 0-5-16,1 0-13 0,-1 0-9 16,0 0 0-16,0 0-1 0,0 0 2 15,0 0-4-15,3 2-19 0,1 4 4 16,2 6 15-16,1 6 40 0,-1 5 6 0,2 7-25 15,-2 1-2-15,-1 5 8 0,-4 0 19 16,-1 0-9-16,0 0 6 0,0-1-25 16,0-4-15-16,0-3-2 0,-1-4 1 0,1-3 0 15,0-6-2-15,0-3-3 0,3-3-15 16,3-3 16-16,2 1-10 0,8-2-1 16,5-2 13-16,7-3 19 0,12 0 2 15,10-8-7-15,6-1-14 0,6-3-12 16,0-1-3-16,0 2-52 0,-5 0-59 15,-4 0-49-15,-8 3-54 0,-3 2-159 16,-8-1-157-16,-2 2-79 0,-3 1-200 16,-10 2-528-16</inkml:trace>
  <inkml:trace contextRef="#ctx0" brushRef="#br0" timeOffset="128053.7">24975 10928 1603 0,'0'0'980'16,"0"0"-581"-16,0 0 52 0,0 0 4 0,0 0-66 15,0 0-101-15,0 0-103 16,0 0-53-16,0 0-44 0,-87-67-8 16,61 67-28-16,-1 0-12 0,4 0-24 15,1 5-16-15,1 1-22 0,6 1-23 0,1 3-19 16,2-1-1-16,3 1 1 0,3 2-3 16,1 0 5-16,2 0 13 0,3 0 0 15,0-1-10-15,0-2-9 0,6 2-24 16,4-4-11-16,0 3-12 0,3-4 31 15,4-1 44-15,1-2 40 0,1-2 33 16,-1-1 42-16,-2 0 30 0,1-1 13 16,-1-6 0-16,1 0-10 0,1-3-10 15,-2 2-24-15,2-4-19 0,-2 2-15 16,1 2-16-16,-2 1-24 0,-2 1-2 16,-3 3-31-16,-3 2-23 0,2 1 1 0,-1 0 6 15,0 4 3-15,0 2-40 0,-2 0-22 16,1 0-47-16,-1 2-54 0,-2-2-108 15,4 1-164-15,1-1-35 0,2-1-133 16,0-1-504-16</inkml:trace>
  <inkml:trace contextRef="#ctx0" brushRef="#br0" timeOffset="128292.95">25460 10450 85 0,'0'0'2602'0,"0"0"-2019"0,0 0-186 0,0 0 41 16,0 0-96-16,0 0-132 0,0 0-139 16,0 0-71-16,0 0-105 0,0 0 90 15,-54 11 15-15,49 15 0 0,2 5-1 16,3 0-16-16,0 3 17 0,2-2 12 16,2 0-12-16,3-1 0 0,-2-1-31 0,1-3-139 15,1-2-63-15,-3-2-60 16,0 1-102-16,1-5-87 0,-2-1-30 0,0-2-64 15,-3-6-159-15,0-2-97 0</inkml:trace>
  <inkml:trace contextRef="#ctx0" brushRef="#br0" timeOffset="128915.15">25433 10844 1081 0,'0'0'687'0,"0"0"-162"16,0 0-47-16,0 0-83 0,0 0-89 16,0 0-103-16,0 0-118 0,0 0-57 15,91-51 1-15,-57 44 12 0,4 1 12 16,2 1 4-16,0-1-7 0,1 0-9 15,-2 2-12-15,0-2-11 0,-6 2-17 0,-2-1 15 16,-2 0 3-16,-5-1 6 0,-1 1-7 16,-8 0-17-16,-2-1 0 0,-5 0 3 15,-4 1 30-15,0-2 0 0,-3 0-18 16,-1 0-4-16,0 0-10 0,-2 1-2 16,-4 1 0-16,0 0 14 0,-1 0-14 0,-3 4-3 15,-4 0-16-15,-3 0-6 0,-3 1 6 16,-2 0 17-16,-1 5-16 0,2 1-14 15,1 2-18-15,4-1-15 0,3 4-30 16,5-2-2-16,2 1-26 0,4 3-16 16,2 0 6-16,3 1 5 0,9 0 17 15,3-1 111-15,6 0 29 0,3-3 60 0,5-2 6 16,4-2 29-16,1-3-26 0,3-3-16 16,2 0-6-16,0-4-7 0,-3-5-10 15,-4 0 7-15,-4-4 17 0,-6 0-21 16,-5-2-6-16,-2-2-18 0,-7 1 8 15,-2 0 13-15,-6 1 3 0,0 3 28 16,-1 2 15-16,-7 2-53 0,0 3-52 16,-2 0-37-16,1 1-9 0,2 2-10 15,-1 1-9-15,5 1 3 0,-2 0 0 16,2 0 4-16,3 1 1 0,-1 1 4 16,1 2-59-16,0-2-33 0,0 2 41 0,1 0 92 15,5-2 12-15,2 4 59 0,3-4 32 16,0 2 14-16,3-3-2 0,0 2-25 15,1-1-13-15,-2-2-37 0,2 3-28 16,-2 0-21-16,2 1-13 0,-1-1-6 0,3 4 12 16,-1 1 13-16,2 1 15 0,-2-2 13 15,0 2-10-15,-4-1 9 0,0-2-12 16,-4 1-31-16,-2-2-16 0,1 1-24 16,-1 0-28-16,2-1 12 0,1 0 5 15,2-1-114-15,5 0-93 0,2-1 1 16,5-2-55-16,2-1-155 0,1 0-142 15,5-3-119-15,-8-1-45 0</inkml:trace>
  <inkml:trace contextRef="#ctx0" brushRef="#br0" timeOffset="129182.53">26771 10711 278 0,'0'0'993'15,"0"0"-316"-15,0 0-107 0,0 0-113 0,0 0-96 16,0 0-154-16,0 0-71 0,0 0-10 0,0 0-13 16,-91-49-15-16,72 49-22 0,0 0-29 15,5 2-44-15,-1 3-3 0,4-1-35 16,1 2-12-16,3 1-7 0,2-1 4 15,4 1 9-15,-1 0-12 0,2 1-48 16,0-1-3-16,2-2 34 0,2 0 45 16,2 0 15-16,2 0 10 0,0-1 19 15,3-2 7-15,3 1 18 0,0-2 19 16,4-1 0-16,1 0-12 0,1-1-13 16,0-2-12-16,-1 2-26 0,0 0-35 15,-2 1 0-15,-2 0 10 0,-2 0 10 16,-2 0 11-16,-2 0 4 0,-1 0-1 15,2 0-44-15,1 0-113 0,-1 0-77 16,4-1-88-16,-2-2-137 0,3-2-188 16,-6 4-469-16</inkml:trace>
  <inkml:trace contextRef="#ctx0" brushRef="#br0" timeOffset="129410.51">27247 10339 2966 0,'0'0'698'0,"0"0"-191"0,0 0-64 16,0 0-80-16,0 0-98 0,0 0-70 16,0 0-132-16,0 0-63 0,0 0-69 15,0 0-29-15,0 0-39 0,-6 10 137 16,9 16 0-16,3 7-3 0,-1 0 3 16,3 2 19-16,-2 1-19 0,4-1-97 0,-3-3-68 15,1-1-77-15,-1-2-126 16,0 0-181-16,-3-4-172 0,1-4-85 0,-2 4-769 15</inkml:trace>
  <inkml:trace contextRef="#ctx0" brushRef="#br0" timeOffset="130522.18">28589 10475 368 0,'0'0'2310'0,"0"0"-1685"0,0 0-285 15,0 0-19-15,0 0-4 0,0-67-54 16,7 62-66-16,3-1-89 0,4 5-79 15,7-2-29-15,8 2-19 0,4 1 4 0,2 3 15 16,-4 5 28-16,-3-1 30 0,-7 5-26 16,-8-1-32-16,-4 2-36 0,-4 2-10 15,-5-1 12-15,0 0 6 0,-2 1 16 16,-7-1 12-16,-2 2 0 0,-2-2-1 16,3-4-24-16,2-2-11 0,2-4-11 15,4-3 4-15,2-1 43 0,0-1 27 0,0-8 62 16,5-4-89-16,4-2-9 0,7-6-56 15,4-2-5-15,9-2 11 0,4 1-24 16,6-1-20-16,1 2 26 0,4 5-51 16,0 0-79-16,-3 6-48 0,-5 5-62 15,-5 2-70-15,-5 3-44 0,-7 2-45 16,-7 0 19-16,-7 6 69 0,-2 0 128 16,-1 2 155-16,-2-3 105 0,0 1 79 0,0-2 119 15,0 0 7-15,0 0-35 16,0-3 28-16,0 2-13 0,0-2-23 0,0-1-12 15,0 0-15-15,1 0 21 0,3 0 37 16,2 0 13-16,4 0 6 0,2 0-15 16,7-1-22-16,1-3-26 0,-1-2-48 0,1-4-32 15,-2 2-31-15,-3-2 0 0,-5 1 0 16,-2-1 12-16,-3 1-6 0,-4-1 7 16,-1 1-1-16,0 1 9 0,-3 2 50 15,-3-1-4-15,-3 5-46 0,-2-1-56 16,-4 3-3-16,-1 0-40 0,-4 5 21 15,2 5-5-15,0 1-14 0,0 3-5 16,5 0 3-16,5 2 8 0,0-2-8 16,4 3-4-16,4-2-34 0,2 2-23 15,9-1 16-15,1 2-3 0,6-1-10 16,0-3-28-16,5 1-7 0,4-4 5 16,3-1 4-16,1-3 12 0,3-3-93 0,-1-3-21 15,-1-1 91-15,-2-2 70 16,-4-5 65-16,-3-2 0 0,-4-2 29 0,-2 0 91 15,-4-2 86-15,-3-1 51 0,-1 0 30 16,-3-2 34-16,-2 4 9 0,-1-1-20 16,-1 2-25-16,2 6-51 0,-4 0-45 15,0 4-79-15,0 1-94 0,0 0-16 0,0 0-58 16,0 0-55-16,0 4-124 0,0 4-56 16,0 4 200-16,0 4 25 0,0-2-94 15,0 3-131-15,-4-5-89 0,1 1-94 16,1-1-88-16,1-3-451 0</inkml:trace>
  <inkml:trace contextRef="#ctx0" brushRef="#br0" timeOffset="130652.26">29793 10251 691 0,'0'0'255'15,"0"0"-207"-15,0 0-47 0,0 0-1 0,0 0-153 16,0 0-251-16</inkml:trace>
  <inkml:trace contextRef="#ctx0" brushRef="#br0" timeOffset="130925.93">29965 10433 917 0,'0'0'635'0,"0"0"-141"16,0 0-44-16,0 0-92 0,0 0-73 15,0 0 6-15,0 0-22 0,0 0-42 16,0 0 27-16,0 0 20 0,0 0-12 15,20 12-14-15,-17-24-187 0,3-3-61 16,0-3-2-16,1-3-10 0,5 1 10 16,-1-2 1-16,4-3-11 0,1 1 9 0,2 2-34 15,3 2-18-15,2 3 3 0,1 4 6 16,0 3-6-16,1 3-7 0,0 5 29 16,1 0-4-16,-2 2 6 0,0 2 9 0,-3 4-2 15,-3 3-106-15,-4 4-125 16,-3 1-81-16,-2 0-2 0,-4 4-9 0,0 0-50 15,2 3-117-15,1-1-92 16,6 0-156-16</inkml:trace>
  <inkml:trace contextRef="#ctx0" brushRef="#br0" timeOffset="131503.16">30500 10433 10 0,'0'0'515'0,"0"0"-33"16,0 0 157-16,0 0 61 0,0 0-78 16,0 0-12-16,0 0-53 0,0 0-246 15,0 0-128-15,0 0-45 0,7-60-15 0,-7 37-7 16,-5-3-21-16,-3-5-22 15,0-5-21-15,-3-3-25 0,-3-3-15 0,1-2-12 16,-1-3 13-16,2-1-13 0,1 0 0 16,4 3-21-16,2 5-30 0,5 5 32 15,0 8-2-15,3 3 0 0,5 5-19 16,3 3 6-16,3 5-8 0,5 3-20 16,4 2-11-16,3 2 12 0,8 4 24 0,2 0 15 15,4 6-45-15,1 6-35 16,0 6-34-16,-5 5-50 0,-5 3-65 0,-8 2-88 15,-10 3-68-15,-10 3-48 0,-3 2 43 16,-16-2-52-16,-7 1-111 0,-1-3 5 16,0-1 172-16,0-4 264 0,1-3 134 15,3 0 95-15,3-4 127 0,0-3 22 16,3 0-35-16,3-6-14 0,5 0-52 16,2-5-19-16,2-2-10 0,2-1-13 15,0-3 90-15,3 0 46 0,5 0 64 0,4 0 6 16,2 0-54-16,-1 0-86 0,5-2-23 15,1 0-11-15,-2 2-12 0,3 0-33 16,-4 0-24-16,2 1-42 0,-5 4-20 16,1 4 51-16,-2 0-5 0,0 0-20 15,-1 3-12-15,-1-2-14 0,1 0-2 16,-1 2-2-16,0 0-17 0,5-2 3 0,-4 0 15 16,5-1-75-16,-1-1-50 0,5-2-32 15,-3-3 12-15,3-2 34 0,0-1 32 16,-4-3 80-16,-2-4 38 0,-5-2 81 15,-4-3 33-15,-4-3 51 0,-1 1-1 16,-3-4 6-16,-6 1 19 0,-5-1-100 16,1 1-68-16,-3 2-59 0,2 0 0 15,0 5-18-15,0 1-26 0,4 4-130 0,0 4-95 16,3 1-68-16,1 0-150 0,-1 2-101 16,3 6-40-16,-2-3-116 0,3 4-468 15</inkml:trace>
  <inkml:trace contextRef="#ctx0" brushRef="#br0" timeOffset="131758.01">31074 10236 2172 0,'0'0'777'0,"0"0"-377"16,0 0-83-16,0 0-49 0,0 0-95 16,0 0-70-16,0 0-103 0,0 0-17 0,0 0 14 15,0 0-1-15,0 0 3 16,69 48-2-16,-66-38-9 0,-2-1 11 0,2-2 1 15,-3-3 2-15,0 0 10 0,0-4 4 16,0 0-4-16,0 0-9 0,3 0 60 16,0-3 45-16,3-4-7 0,2 1-101 15,3-6-53-15,6 0-40 0,4-1-38 16,3-3-48-16,6 2-78 0,1 0-117 16,7 3-102-16,1-1-124 0,0 3-147 15,-8 2-527-15</inkml:trace>
  <inkml:trace contextRef="#ctx0" brushRef="#br0" timeOffset="131945.04">31606 10150 1288 0,'0'0'650'0,"0"0"-303"0,0 0-79 0,0 0-16 16,0 0-50-16,0 0-26 0,-78 0 15 15,56 6-38-15,1-1-45 0,3 1-58 0,2 2-50 16,3 3-6-16,3 1-45 0,6 1-2 16,3 0 21-16,1 2 13 0,0-1 16 15,3-1 3-15,6 2-16 16,3-7 14-16,4 3-1 0,0-5-23 0,7-2-22 15,1-3-57-15,3-1-86 0,4 0-185 16,-4 0-131-16,2-5-198 16,-1 0-394-16</inkml:trace>
  <inkml:trace contextRef="#ctx0" brushRef="#br0" timeOffset="132242.12">31783 10242 443 0,'0'0'610'0,"0"0"-76"0,0 0-105 0,0 0-76 15,0 0-56-15,0 0-75 0,0 0-100 16,0 0-77-16,0 0-22 0,0 0 25 15,0 0-20-15,20-2 7 0,-9 1-6 16,7-3-29-16,1 2-54 0,2-3-23 16,1-1 26-16,-3 1-7 0,1-1 58 15,-7-2 7-15,-2 2 63 0,-5-4 10 16,-3 4-19-16,-2 0-10 0,-1 0 38 0,0 0 42 16,-3 2-11-16,-4 1-120 0,-3 0 0 15,-2 1-31-15,-1 2-7 0,-4 0 25 16,-1 6 12-16,2 4-15 0,-2 2-16 15,5 2-9-15,1 3-4 0,1-1 26 16,6 2 6-16,2 0-6 0,3-2-38 16,0-1-65-16,3-1-44 0,8-2-4 15,2-5 79-15,2 2 1 0,5-6-97 16,0-2-153-16,2-1-235 0,-5 0-593 16</inkml:trace>
  <inkml:trace contextRef="#ctx0" brushRef="#br0" timeOffset="133500.01">32248 10131 1737 0,'0'0'1129'0,"0"0"-722"15,0 0-23-15,0 0-69 0,0 0-158 16,0 0-157-16,0 0-9 0,0 0-67 16,0 0 70-16,0 0 6 0,0 0 26 15,0 31-11-15,0-24-12 0,0-1 10 16,0-1-10-16,0-3-3 0,0 2-28 15,0-3-36-15,0-1 5 0,0 0 5 16,0 0-24-16,0 0 74 0,0 0 4 16,5 0 148-16,1-1-3 0,3-4-76 15,2 0-38-15,0-3 13 0,5-1 21 16,-1 1 16-16,0 0-19 0,-2 1-28 16,1-1 0-16,-3 5-13 0,0-1-8 0,-2 1-10 15,-1 0 12-15,-2 3-15 0,4 0-11 16,-1 0-14-16,0 3 4 0,3 4 18 15,0 1-9-15,0 4-31 0,0 1-13 16,-1 3-9-16,-1-3 6 0,0 2 9 16,-4-4 13-16,-1-2-7 0,1-2-6 0,-3-2 3 15,0-3 17-15,0 1 30 0,-3-3 28 16,3 0-8-16,-1 0 46 0,4 0 40 16,2-4-29-16,3-1-30 0,-1 1-16 15,0-4-16-15,3 1 1 0,-1-1 2 16,-1-2 29-16,4-2 36 0,-2 0 1 15,2 0-26-15,-1 1-15 0,-2 4-15 16,-3 0-28-16,-2 3-15 0,-2 3-37 16,-2 0-13-16,1 1 4 0,-1 0-35 0,-1 0-56 15,4 0 3-15,-3 2-27 0,2 2-69 16,-2 0-65-16,-1-1-63 0,5 2-42 16,-2 0-18-16,3 0 50 0,3 2 97 15,4-2 143-15,4 0 42 0,1 0 75 16,3 0 13-16,0-1-3 0,-5-2 16 0,-1 3 163 15,-5-4 100-15,-4-1-3 0,2 0 9 16,-3 0-13-16,2 0-69 0,3-1-74 16,1-5-49-16,-2 1-25 0,5-1-14 15,-1-1-2-15,0-2-23 0,1 0-52 16,-3-2-2-16,-3 0 54 0,-5 1 30 16,-2-1 21-16,-3 0 113 0,-5 0 2 15,-6 0-74-15,-5 2-25 0,-2-1-38 0,-2 4 12 16,1 0 16-16,-1 4-3 0,2 1-9 15,5 1-23-15,-2 0-22 0,4 3-21 16,0 4-27-16,3 1 4 0,1 1 18 16,1 2 4-16,2 1 13 0,1 1 5 15,1-1-5-15,2 1-32 0,0 0-33 16,8 0-44-16,2-3-13 0,5 1 26 16,4-4 34-16,4-2-67 0,2 0-30 15,1-5-35-15,-3 0-50 0,0-3-45 16,-2-4 2-16,-1 0-46 0,-1-2 43 15,-1 0 15-15,-5-3 52 0,1 0 232 0,-2 0 271 16,-1-1 202-16,1 0 34 0,-4 1-49 16,0 2-11-16,-2 4-48 0,-3 0-19 0,0 4-62 15,0 2-70-15,-1 0-90 16,1 0-114-16,0 0-32 0,0 0-12 0,-1 2-31 16,4 4 31-16,3 0 0 0,-2 0-3 15,0 5 0-15,1-4-13 0,-2 2 14 16,0-2-1-16,0-1 3 0,0 0-12 15,-2-3-27-15,5 2-8 0,-4-2-6 16,4 0 9-16,2-2 31 0,3 0 13 16,0-1-2-16,2 0 1 0,0 0 0 15,3-4-21-15,-1-1-10 0,0-1-24 16,3-5-80-16,1 2-64 0,0-6-46 16,-2-2 9-16,0-2-36 0,-1-3 53 0,-1-5 91 15,-2-1-117-15,1-3 44 16,1-2 202-16,0-2 65 0,0 1 29 0,-2 3 52 15,-4 7 78-15,-4 5 95 0,-5 7 48 16,-2 4-90-16,-1 4-80 0,0 4-19 0,0 0-68 16,2 0-28-16,-1 0-44 0,-1 0-38 15,0 4-34-15,0 4 31 0,-4 2 3 16,-4 3 22-16,1 1-20 0,5 3 13 16,-1 0-12-16,0-2-3 0,3 2-2 15,0-3-1-15,-2 0-16 0,2-1-18 16,0 0-32-16,0-3-48 0,0 0-29 15,2 0 26-15,6-4 65 0,4 0 55 16,5-2 41-16,3-1 16 0,8 0-9 16,-3-3-17-16,0 0-31 0,-8 0-80 15,-8 0-31-15,-3 0 0 0,-3 0 2 0,-3 0-16 16,0 0-61-16,0 1-72 16,0 1-130-16,0 2-27 0,-2 3-106 15,-3-3-91-15</inkml:trace>
  <inkml:trace contextRef="#ctx0" brushRef="#br0" timeOffset="136557.94">5949 13627 734 0,'0'0'1052'0,"0"0"-662"16,0 0-121-16,0 0 50 0,0 0-33 15,0 0-30-15,0 0-69 0,0 0 32 16,0 0 82-16,-8-35-96 0,8 34-62 0,0 1-29 16,0 0-36-16,0 0-51 0,0 0-27 15,0 0-14-15,0 2-36 0,0 6-33 16,5 5-19-16,2 9 102 0,4 5 15 15,0 8 7-15,0 3-7 0,-1 5 25 16,2 1-40-16,-4 1 0 0,2-2 1 0,-2 3 11 16,-4-4 0-16,2 0 7 0,-3 1-18 15,-2-2 15-15,2-2-13 0,0-2-3 16,-2-4-13-16,2-1-67 0,0-4-1 16,1-4 6-16,-1-5-21 0,2-5-34 15,-2-3-33-15,1-5-54 0,0-3-34 16,0-3 15-16,1 0 82 0,-1-3 29 15,5-6-101-15,-1-5-162 0,-1-4-134 16,1-4-168-16,-4 4-299 0</inkml:trace>
  <inkml:trace contextRef="#ctx0" brushRef="#br0" timeOffset="136799.14">6112 14002 470 0,'0'0'973'0,"0"0"-583"0,0 0-72 16,0 0 19-16,-24-68 1 0,23 58 2 15,1 1-31-15,0 2-49 0,0 0-37 0,4 0-68 16,8 0-68-16,8-4-40 15,6 1-16-15,8-1-19 0,8-1-10 0,7 3 14 16,2 1 18-16,4 3 3 0,-4 5-26 16,-3 0-11-16,-5 5 0 0,-10 3 10 15,-8 1-10-15,-15 3-31 0,-6 1-31 16,-5 1 62-16,-15 6 9 0,-12 2 62 16,-9 4-33-16,-9 2-35 0,-7 2-3 15,-3-2-60-15,2 0-124 0,7-6-101 16,8-1-97-16,7-6-78 0,9 0-80 15,4-5-151-15,9-2-399 0,0 1 354 0</inkml:trace>
  <inkml:trace contextRef="#ctx0" brushRef="#br0" timeOffset="137076.56">5391 14648 1747 0,'0'0'1017'0,"0"0"-667"0,0 0-12 15,0 0 85-15,0 0-27 0,0 0-155 16,0 0-123-16,0 0-115 0,114-13 31 16,-36-3 31-16,14-2-63 0,16-1 9 15,3-2 22-15,7 2 4 0,-1-1-6 16,-1-1-31-16,0-1-55 0,-4 0-47 15,-2 0-117-15,-5 3-64 0,-4 0-94 0,-6 3-114 16,-13 6-111-16,-14 2-198 0,-19 4-472 16</inkml:trace>
  <inkml:trace contextRef="#ctx0" brushRef="#br0" timeOffset="138608.97">5412 15250 479 0,'0'0'346'16,"0"0"-141"-16,0 0-91 0,0 0-65 16,0 0-23-16,0 0 0 0,0 0 33 15,0 0-7-15,0 0 7 0,0 0 97 16,0 0 58-16,-12 7 14 0,12-7-21 16,0 0-9-16,0 1-47 0,0-1-38 15,0 0-48-15,0 1-50 0,0 2-15 16,0 0 0-16,0 2 20 0,0 1 38 15,0 0-13-15,0 0-10 0,0 1-12 16,0-2-4-16,0-1 0 0,0-1-15 0,0-1 15 16,1 0 3-16,1-1 10 0,-1 0 13 15,3 1 6-15,-3-2 13 0,2 0 13 16,3 0 9-16,0 0 9 0,1 0 10 16,5-4-4-16,-2-3-3 0,0-2 3 0,1 0-4 15,0-2 4-15,-4-2-7 0,1 0-10 16,-2-2-9-16,-3 0-20 0,-3-3-24 15,0-1-9-15,0-3-6 0,0-2-14 16,0-4 1-16,-1 0-3 0,-2-3 2 16,0-1 0-16,0 0 0 0,0-1 0 15,2 1 29-15,-1 3-16 0,2 0 13 16,0 4-27-16,0 2 27 0,3 3-6 16,4 3 2-16,-2 5 1 0,0 0 0 15,3 4-11-15,0 2-14 0,1 0-28 16,0 2-3-16,5-2 1 0,-1 3 8 15,4-1-37-15,-1 0-46 0,1 4 21 16,-2 0-21-16,-4 3-74 0,2 7-76 0,-5 4-23 16,-4 5 23-16,-4 5 44 0,0 4 57 15,-10 3-33-15,-6 4-55 0,-3 1-42 16,0 0 44-16,2-4 80 0,-3-1 99 16,4-4 18-16,2-4-2 0,0-2 22 0,3-3-22 15,1-6 45-15,4-1 94 0,3-5 55 16,2-3-6-16,1-2-13 0,0-1 22 15,0 0 30-15,6 0-114 0,5 0-68 16,6-4 0-16,7 0-11 0,5-1-15 16,4 0-6-16,1-1 6 0,2 3 6 15,-1-1-6-15,-2 2-6 0,-1-1 32 16,-5 1 68-16,-1 1 42 0,-7 0-49 16,-5-1-16-16,-2 2 4 0,-5 0 3 15,-4 0 9-15,1 0 6 0,-4 0 20 16,0 0 25-16,0 0 36 0,-4 2 5 15,-2 3 0-15,-7 4-26 0,-3 3-64 0,-4 2 3 16,-2 0 26-16,2 1 5 0,4-2 0 16,4 0-11-16,3-3-36 0,3 1-50 15,3-1-11-15,3 0-7 0,0 1 5 0,0-1 11 16,9 2 2-16,1-2 0 0,6 0-2 16,4 1-29-16,2-1 5 0,5-2-28 15,5-3-46-15,2-3-16 0,6-2 2 16,2-2 28-16,0-7 4 0,3-3-45 15,-2-2-61-15,-1-2 5 0,-5-2-19 16,-4 2-53-16,-4-2-1 0,-7 0 23 16,-5 0 81-16,-7-2 152 0,-1 1 9 15,-5 0 63-15,-4 0 103 0,0 2 90 0,0 3 48 16,-1 2-27-16,-2 3 21 0,-2 4-56 16,0 1 2-16,2 1-36 0,2 3-23 15,-1 0-23-15,1 0-47 0,-2 2-99 16,-2 3-25-16,-3 5-47 0,-2 4 20 15,1 4 8-15,0 4-3 0,1 0 1 16,5-1 5-16,3-1 14 0,0-2-35 0,3-1-69 16,2-3-25-16,3-1-48 0,-4-2-45 15,0-3-64-15,1-2-76 0,-1-2-89 16,3-2-194-16,-4-1-527 0</inkml:trace>
  <inkml:trace contextRef="#ctx0" brushRef="#br0" timeOffset="138809.88">6469 15055 1403 0,'0'0'1109'16,"0"0"-703"-16,0 0-70 0,0 0 30 16,0 0-38-16,0 0-77 0,0 0-124 15,0 0-111-15,0 0-1 0,0 0-2 16,0 0 43-16,-52 35-56 0,48-18-3 16,2 0-19-16,2 0 0 0,2-2 19 15,9-1-65-15,7-1-22 0,7-1-7 0,7-3-26 16,7-3 19-16,7-2-3 15,3-3-63-15,3-1-71 0,3-1-53 0,2-4-85 16,-3-3-184-16,-13 2-174 0,19-3-666 16</inkml:trace>
  <inkml:trace contextRef="#ctx0" brushRef="#br0" timeOffset="140207.93">5996 14107 1646 0,'0'0'500'16,"0"0"-316"-16,0 0-74 0,-65 85 97 16,45-36 54-16,0 12-43 0,1 12-46 15,-1 5-80-15,0 7-12 0,4-1-32 0,6-2-48 16,7-6 0-16,3-6-23 0,16-10 1 15,11-9-19-15,9-10 41 0,9-10 22 16,11-11-22-16,5-8-18 0,7-11 5 16,5-6 13-16,1-15 1 0,2-10-1 0,0-12 2 15,-2-7 33-15,-4-7-12 0,-5-7-11 16,-7-4 4-16,-13-4 6 0,-15-2 26 16,-16 1 15-16,-14 1-41 0,-20 4 45 15,-16 6 37-15,-10 8-63 0,-6 11 12 16,-3 10-53-16,2 11 94 0,2 11-21 15,0 10-32-15,0 4-1 0,2 15-27 16,-3 12-13-16,-1 13-25 0,-3 11-10 16,4 10 35-16,0 7-15 0,7 2 21 0,8-2-31 15,15-2 16-15,12-7-26 0,10-6-60 16,19-7-40-16,14-7 15 0,10-5 51 16,15-8 53-16,7-8 10 0,11-8 6 15,5-10 69-15,1-4-21 0,0-13 30 16,-4-10-24-16,-11 1-26 0,-14-4 4 15,-20 2 18-15,-19 3 19 0,-14 3 66 16,-7 1-132-16,-15 1-3 0,-5 5-188 0,0 2-48 16,-2 5-49-16,1 4-127 0,6 0-245 15,5 0-666-15</inkml:trace>
  <inkml:trace contextRef="#ctx0" brushRef="#br0" timeOffset="141659.01">10628 13652 284 0,'0'0'358'0,"0"0"-165"16,0 0-86-16,0 0-100 16,0 0-7-16,0 0-56 0,0 0-19 0,0 0 13 15,0 0 27-15,0 0 12 0,0 0-11 16,-4 3 34-16,2-1 124 0,2-2 58 16,0 1 27-16,0-1 58 0,-1 0-7 15,-1 1-19-15,2-1-27 0,-3 2-20 16,-1-1 3-16,-3-1-26 0,1 0-20 0,0 1-19 15,1-1-20-15,-1 0-32 0,-1 0-26 16,0 0-15-16,1 0-1 0,-2 0 3 16,3 0 10-16,-4-1 25 0,5-2 7 15,-2 1 5-15,3-1 13 0,0-1 32 16,3-2-14-16,0-2-18 0,0-2-54 16,3-2-10-16,4-1 1 0,5-1 8 15,2 1-8-15,4 0-7 0,3 2-7 16,-1 0-22-16,3 2-2 0,-1 3-2 15,1 0 0-15,0 2-1 0,-1 2-15 16,2 2-17-16,1 3 11 0,-4 6 24 0,0 4 12 16,-6 0-12-16,-3 1-34 0,-2 1-28 15,-6 1 12-15,-2-1 9 0,-2 1 13 16,-2-1 9-16,-8 1 0 0,0-1-10 16,-4 2 1-16,-5-2 12 0,3 0-2 15,-3-1-11-15,5-3-5 0,1-2 6 0,4-4 15 16,3-1 13-16,4-1 2 15,2-3 14-15,0 0 3 0,0 0 9 0,2 0-12 16,4 0-16-16,3 0 0 0,4 0 23 16,4 0 14-16,6 0-9 0,-1 0-5 15,4 0 9-15,-1 0-7 0,-1 2-24 16,-1 3-1-16,-1 3 0 0,-1 1 11 16,-4 2 27-16,-2-2 15 0,-5 3-13 15,-1-1-15-15,-5-1 6 0,-4 2 0 16,0-2 6-16,-3 4 7 0,-8 0 8 0,-2 2 7 15,-6-2 0-15,0 0-7 0,-4 0 4 16,-1-2-26-16,-1-3-14 0,2 0-13 16,-3-5 9-16,2 2 3 0,-1-3 1 15,2-2 2-15,1-1-15 0,2 0 10 16,0 0-13-16,6-4-22 0,2 0-27 16,2 0-53-16,4-2-30 0,2 1-17 15,4-1-34-15,0 1-62 0,0 0-61 0,4 0-146 16,8-1-213-16,-1 1-155 15,20-8-606-15</inkml:trace>
  <inkml:trace contextRef="#ctx0" brushRef="#br0" timeOffset="141969.2">11384 13677 1529 0,'0'0'721'0,"0"0"-300"0,0 0-138 15,0 0-56-15,0 0-64 0,0 0-93 16,0 0-70-16,0 0-1 0,0 0 1 16,0 0 35-16,0 0-16 0,29-6-3 15,-17 3 25-15,1-2 13 0,1 1-16 0,-2-1 6 16,-1 0 22-16,-5 0 7 0,0 0 9 16,-2 0-1-16,-4 0 24 0,0 2 23 15,0-2 12-15,-7-1-29 0,-2 1-46 16,-6 0-58-16,-5 1-7 0,-1 1-59 0,-5 3 0 15,2 0 19-15,-2 3-19 0,7 3-57 16,0 1-25-16,8 0-79 16,5-1-137-16,0 1-106 0,5 0-23 0,1 2-94 15,8-2-51-15,-2-2-83 0</inkml:trace>
  <inkml:trace contextRef="#ctx0" brushRef="#br0" timeOffset="142227.37">11840 13407 284 0,'0'0'2046'0,"0"0"-1372"0,0 0-202 15,0 0-64-15,0 0-72 0,0 0-57 16,0 0-54-16,0 0-111 0,0 0-83 16,0 0-31-16,0 0-33 0,-1-7 23 15,-8 24 10-15,-3 4 37 0,-3 3-15 0,0 3-6 16,2 0-16-16,2 1-11 15,3 0 11-15,4-3 2 0,0 1-1 0,4 0-1 16,0-2-15-16,0 0-90 0,2-3-52 16,4-2-62-16,2-1-64 0,-1 0-114 15,4-3-147-15,2-3-89 0,4-4-388 16,-2-1-356-16</inkml:trace>
  <inkml:trace contextRef="#ctx0" brushRef="#br0" timeOffset="142432.1">12023 13839 724 0,'0'0'658'0,"0"0"-258"16,0 0-66-16,0 0 0 0,0 0-44 16,0 0-49-16,0 0-33 0,79-20-29 0,-70 16 9 15,1-2 14-15,-6 4 40 16,-1-2 21-16,-1 1-30 0,-2-4-54 16,0 1-41-16,-5-1-34 0,-6 0-42 15,1 1-62-15,-5 3-41 0,-2 0-76 0,-1 1-64 16,0 2-48-16,2 0-82 0,0 0-193 15,2 6-115-15,4-1-383 0,3-2-431 16</inkml:trace>
  <inkml:trace contextRef="#ctx0" brushRef="#br0" timeOffset="144008.93">5376 16616 1309 0,'0'0'651'0,"0"0"-292"0,0 0-87 0,0 0-24 15,0 0 9-15,0 0-11 0,0 0-43 16,0 0-26-16,0 0-32 0,0 0-16 16,0 0-12-16,-5-15-21 0,5 15-15 15,0 0-25-15,0 3-12 0,0 4-27 16,-2 4-17-16,-2 6 0 0,-2 7 31 15,-6 8 25-15,-2 6-1 0,-2 2-24 16,-1 1 28-16,0 1-59 0,-1 0 22 16,3-1 18-16,5-1-40 0,-2-3 0 15,5-2 0-15,0-5-3 0,1-1-61 16,4-6-50-16,1-4-35 0,1-5-28 16,0-4-46-16,0-5-48 0,3-3-17 0,1-2 58 15,-1 0 112-15,3-7 105 0,-1-5 11 16,3-4-30-16,-1-3 3 0,-1-5 26 15,2-5 3-15,-2-5 12 0,0-7 62 16,3-7 6-16,0-5 10 0,3-2 24 16,0-2 45-16,4 3-7 0,-3 5-13 0,1 5-7 15,-2 7-2-15,0 5-5 0,-4 6 15 16,-3 6 24-16,1 6-4 0,-3 3-18 16,-1 6-16-16,1 3-22 0,-2 2-52 15,-1 0-52-15,3 0-14 0,-2 0-7 16,2 4-22-16,4 4 37 0,2 5 6 15,7 5 3-15,1 4 9 0,3 3-12 16,5 3-3-16,-1 0-21 0,5 3 21 0,-1 0-10 16,-1-2-2-16,0 2 13 0,-2-1-25 15,-2 1-29-15,-4-2 1 0,-4 1 6 16,-2-1-28-16,-3-4-40 0,-4-2-66 16,-3-3-81-16,-3-2-170 0,0-4-59 0,-3-3-124 15,-5-2-203-15,2-2-639 0</inkml:trace>
  <inkml:trace contextRef="#ctx0" brushRef="#br0" timeOffset="144469.99">5333 17043 1638 0,'0'0'740'0,"0"0"-289"16,0 0-114-16,0 0-114 0,0 0-73 15,0 0-84-15,0 0-41 0,0 0-6 16,0 0 0-16,107-53 23 0,-64 39 5 0,6-1-3 15,5-1-33-15,-1 1-11 16,-3 1-28-16,-4 1-29 0,-1 1-142 0,-8 2-11 16,-2-1-26-16,-2 3-11 0,-4-2-37 15,-3 2-17-15,-2 0-13 0,-5 1-53 16,-3 2 8-16,-4 3 86 0,-7-1 77 16,-3 3 144-16,-2 0 52 0,0 0 95 0,-6 0 130 15,-3 0 103-15,1 0 37 0,-4 0-40 16,2 0-47-16,0 0-32 0,-3 0-30 15,0 3-20-15,2-1-13 0,0 3-46 16,3-1-38-16,2 1-45 0,0 1-6 16,5-1-23-16,1 1-24 0,3 1 21 15,7 1 42-15,1 2 27 0,7 1 20 16,-1 2 5-16,6 0-19 0,-2 2-23 0,0 0-37 16,-1 0 13-16,-4 0 74 0,-9 2-9 15,-1-2-25-15,-6 2-25 0,-2 0-13 16,-9 0-15-16,-5-2-12 0,-4-2-22 15,1-2-3-15,-1-4-55 0,1-4-16 16,2-3-22-16,1 0-47 0,3-4-65 16,6-3-50-16,1 0-4 0,6-3-71 15,0 1-112-15,4-5-201 0,5 3-495 0</inkml:trace>
  <inkml:trace contextRef="#ctx0" brushRef="#br0" timeOffset="144717.29">6419 16811 944 0,'0'0'749'0,"0"0"-171"0,0 0-100 16,0 0-109-16,0 0-44 0,0 0-96 16,0 0-91-16,0 0-53 0,-94 34 0 15,72-21 35-15,-1 1 8 0,4 0-38 16,6-1-49-16,6 0-41 0,3-1-31 16,4 1 3-16,0 0 15 0,4 3 13 15,6-1 2-15,5 2-2 0,5 0-2 16,4-1-10-16,4 0-4 0,0-3 15 15,6-1-14-15,0-5-51 0,4-2-37 16,-2-5-30-16,4 0-40 0,0-3-29 16,1-4-27-16,-1-4-116 0,-2-1-48 15,-1 0-118-15,-2-1-145 0,-11 5-492 0</inkml:trace>
  <inkml:trace contextRef="#ctx0" brushRef="#br0" timeOffset="146404.2">9223 16369 815 0,'0'0'1310'0,"0"0"-799"0,0 0-160 16,0 0-19-16,0 0-59 15,0 0-105-15,0 0-83 0,0 0-53 0,82-39-29 16,-36 25 19-16,6-2-22 0,4 2-13 16,-1 0 12-16,-3 3-46 0,-7 1-16 15,-6 5-48-15,-8 3-110 0,-3 1-89 16,-7 1-56-16,-5 0-163 0,-6 5-186 0,-6 0-593 15</inkml:trace>
  <inkml:trace contextRef="#ctx0" brushRef="#br0" timeOffset="146548.88">9484 16483 1270 0,'0'0'469'0,"0"0"-310"15,0 0 91-15,0 0-11 0,0 0-64 16,76-7-43-16,-30-7-45 0,13-4-87 15,12-2-58-15,10-2-236 0,2 0-59 16,7 0-251-16,-23 5-597 0</inkml:trace>
  <inkml:trace contextRef="#ctx0" brushRef="#br0" timeOffset="147183.14">10697 15944 124 0,'0'0'228'16,"0"0"-94"-16,0 0-82 0,0 0-50 15,0 0-2-15,0 0-68 0,0 0-95 16,0 0-36-16,0 0 89 0</inkml:trace>
  <inkml:trace contextRef="#ctx0" brushRef="#br0" timeOffset="154078">10669 15989 79 0,'0'0'1088'16,"0"0"-639"-16,0 0-176 0,0 0-49 15,0 0-7-15,0 0 29 0,0 0-53 16,0-70-45-16,1 65-26 0,-1 0-10 16,2 2 6-16,0 1 0 0,-2 0 9 15,0 1-6-15,0 1-14 0,0 0-6 16,0 0-7-16,0 0-12 0,0 0-25 16,0 0-13-16,0 0-19 0,0 3-25 15,0 1 0-15,0 3-3 0,1 7 3 16,-1 2 40-16,0 5 7 0,0 3-6 15,0 2-20-15,-5-1-19 0,1 3-2 0,-1-2-2 16,1 1 2-16,-1-1 3 16,3 2-3-16,0-3-31 0,1-1 31 0,-1-3 23 15,2-1 14-15,0-4-18 0,0-1-6 0,2-6-13 16,2 0-2-16,3-3-10 0,1-4 12 16,4 1 3-16,3-3 28 0,9 0-6 15,2-5-25-15,6-3 0 0,3-2-3 16,-1 0-31-16,2-2-13 0,-2 2-49 15,-4 0-60-15,-6 2-56 0,-4 1-65 16,-8 2-32-16,-3 1-33 0,-5 2-87 16,-4 0-96-16,0 2-461 15</inkml:trace>
  <inkml:trace contextRef="#ctx0" brushRef="#br0" timeOffset="154315.65">10905 16202 1582 0,'0'0'1066'0,"0"0"-603"0,0 0-87 0,0 0 3 16,0 0-55-16,0 0-54 0,0 0-48 0,0 0-65 16,0 0-68-16,0 0-74 15,-23-24-15-15,23 27-43 0,0 4-15 0,1 4 33 16,5 4 25-16,0 4 0 0,-1 1-15 16,0 2-13-16,-1-2 7 0,-1 1 2 15,0-2 1-15,-3-1-4 0,0-1-73 16,0-1-41-16,0-1-13 0,0-3-38 15,4 1-93-15,3-2-153 0,1-4-72 16,3 0-157-16,1-4-525 0</inkml:trace>
  <inkml:trace contextRef="#ctx0" brushRef="#br0" timeOffset="154660.94">11289 16156 235 0,'0'0'2288'0,"0"0"-1648"0,0 0-242 0,0 0-32 15,0 0-21-15,0 0-63 0,-89-50-70 16,76 49-80-16,0 1-74 16,-1 0-33-16,2 5-25 0,-1 3-1 0,3 2-24 15,3 3-2-15,3 2 2 0,4 3-2 16,1 2 11-16,9-2 1 0,6-2-7 16,6 0-18-16,4-4-36 0,4-1-1 15,3-3 21-15,0-4 22 0,3-3 13 16,-4-1 5-16,-2 0 16 15,-5-8 1-15,-4 0 21 0,-4-1 33 0,-5-1 16 16,-6-3 0-16,-3-1 18 0,-3-4 6 16,-2-1-18-16,-8-1-19 0,-3 1-9 0,-5 1-19 15,-3 3-5-15,1 3-25 0,0 3 0 16,0 2-37-16,1 2-6 0,2 4-6 16,2 1-110-16,3 0-56 0,3 0-57 15,3 2-91-15,3 5-113 0,3 1-2 16,7 1 15-16,8 0-58 0,9 0-204 15,-4-3-572-15</inkml:trace>
  <inkml:trace contextRef="#ctx0" brushRef="#br0" timeOffset="154904.04">11801 16048 1694 0,'0'0'1013'0,"0"0"-618"15,0 0-38-15,0 0 16 0,0 0-24 16,0 0-66-16,0 0-64 0,0 0-84 15,0 0-135-15,0 0-6 0,0 0-71 16,-57-19-33-16,75 29 78 0,5 3 32 16,4 4 52-16,4 2 47 0,-1 0-29 15,-4-1-30-15,-3 0-21 0,-3-1-10 16,-8-3-9-16,-2 0-71 0,-6-2-33 16,-4-2-84-16,-5 0-26 0,-10-2-26 15,-8-1-57-15,-4-2-102 0,-5-1-151 16,3-2-187-16,4 0-398 0</inkml:trace>
  <inkml:trace contextRef="#ctx0" brushRef="#br0" timeOffset="155268.28">11784 16105 1184 0,'0'0'719'0,"0"0"-258"0,37-80-154 0,-21 57-34 0,6 1-62 16,2 3-64-16,8 2-80 0,4 2-67 16,11-1 0-16,0 3-3 0,0 0 1 15,-4 2 2-15,-5 1 0 0,-11 4 0 16,-8 4-48-16,-6 0-102 0,-7 2-55 15,1 2-10-15,-4 3 37 0,-2 1 36 16,-1 1 61-16,0 0 81 0,0 1 26 16,0 1 91-16,0 2-4 0,-3 0-7 15,0 0 16-15,3 3 16 0,0-2-25 16,3 1-53-16,8 0-37 0,3 0-21 16,6 0 20-16,5-3 20 0,3 0 22 15,1-2 25-15,4-4 9 0,-1-3 36 16,1-1-11-16,-3-1-10 0,1-7 7 0,-2-1-10 15,-5-1 9-15,-5-2-7 0,0-1-3 16,-9 1 11-16,-3-4 19 0,-4 1 8 16,-3-3 1-16,-6 0-32 0,-3 1-34 0,-5-1-24 15,-3 4-40-15,-2 1-18 0,-3 4-15 16,-4 2-16-16,-1 6-45 0,-3 1-61 16,-2 5-47-16,0 5-41 0,2 6-97 15,6 1-212-15,2 1-153 0,9-4-443 16,-2 8-676-16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4:18:04.082"/>
    </inkml:context>
    <inkml:brush xml:id="br0">
      <inkml:brushProperty name="width" value="0.05292" units="cm"/>
      <inkml:brushProperty name="height" value="0.05292" units="cm"/>
      <inkml:brushProperty name="color" value="#FF0000"/>
    </inkml:brush>
  </inkml:definitions>
  <inkml:trace contextRef="#ctx0" brushRef="#br0">4146 2139 98 0,'0'0'385'0,"0"0"-56"0,0 0-36 0,0 0 20 15,50-81-27-15,-38 63-101 0,-2 1-32 16,-3 3 2-16,-1 3 62 0,-3 0 64 15,-3 4-17-15,0-2-8 0,0 3-74 16,-3-2-49-16,-1 2 0 0,-4 1-13 16,1-2-29-16,-4 3 0 0,-1 1-65 15,0-1-26-15,-5 4-44 0,-4 0-38 0,-8 6 3 16,-6 10 26-16,-7 5 21 0,-1 7 32 16,-3 3 14-16,4 3 8 0,6-2 6 15,0 3 7-15,10-3 0 0,2 2-13 16,5-3 0-16,6-2-22 0,2 0-11 15,5-3-14-15,4-2-7 0,2-4-18 16,2-2-19-16,6 0 31 0,8-2 25 16,7-2 13-16,6 1 11 0,7-6 30 15,6-2 19-15,8-3-19 0,-1-4-41 16,2 0-82-16,-6-2-39 0,-4-4-31 0,-5 0-20 16,-7-2-87-16,-3 1-37 0,-2 1 3 15,-3 0 8-15,-4-1 51 0,-1 1 117 16,-2-2 117-16,-4 0 49 0,-1 1 35 15,-2-1 166-15,-4 2 45 0,0-1 18 16,-3 3-8-16,0 2-43 0,-3 0-12 16,-1 1-6-16,-5 1-14 0,2 0-28 0,-2 0-84 15,2 0-65-15,-3 0-22 0,1 4-31 16,2 0-1-16,3 1-49 0,-2 3-33 16,3-1-11-16,-1 5 23 0,4 2 36 15,-3 1 34-15,3 0 0 0,0 0-27 16,3-3-32-16,6 0-25 0,2-1 7 15,5-2 37-15,4-1 16 0,4-2 21 16,7-3 1-16,3-3 3 0,8-1 57 16,3-9 12-16,2-2-16 0,1-4-28 15,-9 0 4-15,-9-1 12 0,-10-1 22 0,-14-1 80 16,-6-2 28-16,0-1-51 0,-14 0-39 16,-7 0-33-16,-6 2-48 0,-6 3-40 15,-6 3-16-15,-1 3 10 0,2 5 6 0,5 2 6 16,7 3-106-16,9 1-59 0,7 0-81 15,4 0-140-15,6 4-191 0,0-1-67 16,3 0-331-16,17-3-129 0</inkml:trace>
  <inkml:trace contextRef="#ctx0" brushRef="#br0" timeOffset="268.81">4875 1971 688 0,'0'0'1749'0,"0"0"-1391"15,0 0-34-15,0 0 109 16,0 0-23-16,0 0-112 0,0 0-71 0,0 0-30 16,0 0-74-16,0 0-123 0,0 0-9 15,-33-33-93-15,33 41-49 0,0 3 34 16,4 8 117-16,5 3 21 0,-2 2-8 0,0 4-11 16,1 0-2-16,0 1-19 0,1-1 10 15,-2-1 9-15,2 2 17 0,-1-5-15 16,1 0-2-16,-2 0 0 0,-1-4-7 15,2-1-169-15,0-1-88 0,-1-2-66 16,2-2-80-16,3-4-67 0,3-3-137 16,5-3-124-16,-5-4-372 0</inkml:trace>
  <inkml:trace contextRef="#ctx0" brushRef="#br0" timeOffset="561.91">5196 2253 1391 0,'0'0'1057'16,"0"0"-744"-16,0 0-11 0,0 0 46 0,0 0-54 15,0 0-70-15,0 0-60 0,0 0-46 16,0 0-58-16,0 0-60 0,0 0-25 16,-44-15-41-16,44 18-18 0,0 1-33 0,0 2 54 15,1 3 63-15,4 1 0 16,0 3-10-16,5 0 7 0,0 0-10 0,9 1-2 16,3-2 15-16,4-1 23 0,7-1 17 15,3-4 20-15,1-5-3 0,-2-1 0 16,-5-1-29-16,-4-7-7 0,-8-2 32 15,-3-2 56-15,-3-3 0 0,-1-2-32 16,-2-1 10-16,-2 0 128 0,-2 0-147 16,-2 2-35-16,-1 1-2 0,-2 2-31 15,0 0-58-15,0 0-80 0,0 3-109 16,0 1-116-16,3 1-113 0,4 1-148 0,-1 3-438 16,13-4-861-16</inkml:trace>
  <inkml:trace contextRef="#ctx0" brushRef="#br0" timeOffset="1116.83">5786 2194 802 0,'0'0'1227'0,"0"0"-939"0,0 0-107 16,0 0 87-16,0 0-30 0,0 0-49 16,0 0-39-16,0 0-39 0,0 0-32 15,0 0-25-15,0 0-25 0,-20 69-7 0,18-64-3 16,1 0-16-16,1-1 10 0,-2 0-1 15,2-2 1-15,0-1 9 0,-1 1-3 16,-1-2-19-16,1 0-47 0,1 0 47 16,0-4 6-16,0-1 89 0,0-4-10 15,0-4-85-15,1-4-82 0,2 0 54 16,2 1 27-16,-1 3 2 0,-1 1 9 16,1 5 72-16,0 1 21 0,-1 3-43 15,0 1-38-15,3 1-22 0,0 0 0 16,8 1-32-16,5 0 32 0,7 0 16 15,3 0-2-15,-2 3-14 0,-1 1-22 16,-6 3-13-16,-4 0-18 0,-3 3-3 16,-3-3 11-16,-1 4 30 0,-2-3 14 0,0 2 1 15,-1-2 2-15,-2 2 1 0,-1-5-1 16,-1 0-1-16,-2-3 0 0,1 0 1 16,-1-1 23-16,0-1 35 0,0 0 31 0,3 0 13 15,-3-3 9-15,4-1 5 0,-1-2 24 16,0-2 0-16,4-2-142 0,0-2-3 15,2 1-9-15,2-1-13 0,4 0-15 16,5 3 3-16,0-2-3 0,3 4 3 16,-1 0 0-16,2 2 18 0,-2 2 16 15,7 2 3-15,1 1 49 0,2 0-18 16,-6 0-31-16,-9 1-68 0,-7 5-22 16,-5 3-16-16,-5 2 35 0,0 2 57 15,0 2 12-15,-8 2-40 0,-3 2-90 16,-2-1-32-16,-2 0-108 0,3 0-98 0,3-2-238 15,3-6-433-15,6-1-287 0</inkml:trace>
  <inkml:trace contextRef="#ctx0" brushRef="#br0" timeOffset="1516.01">6498 2180 1856 0,'0'0'463'0,"0"0"-159"16,0 0 85-16,0 0 1 0,0 0-76 15,0 0-47-15,0 0-25 0,0 0-31 16,0 0-56-16,0 0-66 0,0 0-58 16,0-20-31-16,0 22-43 0,-2 0-31 15,1 1-34-15,1 3-19 0,0-1-4 16,0 2 122-16,0 2 9 0,0 0 21 16,0 0 4-16,0-1-3 0,0-4-19 0,0 0 16 15,0-3 3-15,0-1 6 0,0 0 21 16,0 0 19-16,0 0 10 0,0 0 11 15,0-1 3-15,0-3-15 0,0-1 9 16,0-4-3-16,0-4-83 0,0-3-83 0,1-2 52 16,2 1 4-16,2 1 3 15,2 0 23-15,1 1-38 0,5 1-28 0,3 0-13 16,6 1 15-16,4 0 37 0,0 4 28 16,-3 1 0-16,-3 3 0 0,-3 4-34 15,2 1 12-15,0 0-21 0,5 0 32 16,2 2 10-16,1 5-1 0,1 0-11 15,-5 3 13-15,-1 1-43 0,-2 3-25 16,-6 3-126-16,-1 3-168 0,-4 4-155 16,-6-6-184-16,-6 9-761 0</inkml:trace>
  <inkml:trace contextRef="#ctx0" brushRef="#br0" timeOffset="2232.81">8054 1902 1943 0,'0'0'315'0,"0"0"-153"0,0 0 151 0,0 0 155 15,0 0-83-15,0 0-101 0,0 0-88 16,0 0-31-16,0 0-16 0,0 0-40 15,0 0-54-15,-67-49-55 0,65 51-40 16,1 3-40-16,1 4-72 0,0 5-90 0,0 8 176 16,1 6 66-16,5 4 22 0,2 4-9 15,0 0-13-15,0 0 12 0,2-2 1 16,-3-3 6-16,-1-3 1 0,-1-1 5 16,-4-3-25-16,-1 0-50 0,0-2-54 15,0-4-104-15,0-4-77 0,0-4-101 16,-1-6-71-16,-2-4-51 0,-3 0 18 15,3-7 60-15</inkml:trace>
  <inkml:trace contextRef="#ctx0" brushRef="#br0" timeOffset="2666.48">7694 1903 2319 0,'0'0'414'0,"0"0"-253"0,0 0 25 15,1-78 104-15,14 54-115 0,8 0-77 16,9 1-28-16,12 2-68 0,10-2 58 0,8 4 18 15,4 5-24-15,6 4-35 16,-3 3 34-16,0 7-22 0,-4 2-12 0,-4 6-6 16,-5 7 19-16,-9-1-32 0,-8 1-92 15,-10 1 51-15,-10 0-18 0,-8 2 24 16,-5 2 0-16,-6 2 35 0,-1 2 25 16,-13 3 19-16,-7 1 12 0,-6 1 7 15,-8 2 10-15,-6-2-70 0,-1-1-3 16,-3-2-54-16,2-1 10 0,1-5-6 15,1-3 18-15,1-3 10 0,1-2 10 16,5-4 12-16,5-5 28 0,9 0 13 0,8-2 34 16,8-1 39-16,4 0-14 0,0 0-16 15,0 0 18-15,1 0-21 0,2 0-81 16,1 0-19-16,2 0-46 0,4 0-40 16,5 3 33-16,6 2 72 0,8 2 0 15,4 3 44-15,2 1 6 0,1 2-50 16,-4 0-21-16,-5 0-1 0,0 1-6 15,-2-1 10-15,-3 1 18 0,2 0 0 0,-1-1-45 16,1 0-58-16,2 0-51 16,-1-3-35-16,1-2-39 0,1-2-26 0,-1-4-86 15,1-2-98-15,2-3-9 0,-7-3-249 16,7-11-543-16</inkml:trace>
  <inkml:trace contextRef="#ctx0" brushRef="#br0" timeOffset="3820.04">8871 2116 23 0,'0'0'1396'0,"0"0"-918"16,0 0-183-16,0 0 61 0,0 0-15 16,0 0-33-16,0 0-101 0,-85-15-42 15,80 15-44-15,0 0-49 0,2 0-44 16,2 1-24-16,-1 0-3 0,2-1 1 16,0 0 20-16,0 0 28 0,0 0-25 15,0 0-25-15,8 0-22 0,2-2 22 16,7-4 29-16,4 1 33 0,4-4-21 0,4-1-6 15,1-3-16-15,-2 0 3 0,-4-1-22 16,-2 0-3-16,-5 2-39 0,-6 1-14 16,-5 3 56-16,-4 0 29 0,-2 3 38 15,-5 0-23-15,-7 0 3 0,-6 1-47 16,-6-2-120-16,-11 4-24 0,-8 2-1 16,-9 0 123-16,-7 6 22 0,-3 5 6 15,3 2 48-15,7 1-32 0,10-2 25 0,13 3-47 16,8-1-13-16,8 0-62 0,1 2 24 15,5 0 26-15,4 3 12 0,3-1 1 16,0 0-4-16,12 0 16 0,5 0 13 16,9-3 25-16,7 2-38 0,7-2 1 15,9-1 11-15,6-1-12 0,0-3 0 16,4-2-155-16,-6-4-96 0,-2-2-110 16,-8-2-74-16,-1 0-203 0,-9-2-517 0,10-10 427 15</inkml:trace>
  <inkml:trace contextRef="#ctx0" brushRef="#br0" timeOffset="4829.89">9352 2054 1699 0,'0'0'619'0,"0"0"-305"15,0 0-98-15,-76-40 21 0,43 32-45 0,-3 6-39 16,0 0-33-16,1 2-3 0,2 3-31 16,4 4-36-16,2 0-48 0,7 2-2 15,0-1-16-15,8 1-3 0,1 0-12 16,1 0-10-16,2 1-3 0,3 2 6 15,0 2 3-15,1 0 0 0,2 3 33 0,2-1-23 16,0 1-29-16,5 0-20 0,5 0 4 16,9-3 35-16,1-2 3 0,6-3-28 15,3-6-7-15,1-3 31 0,0 0 35 16,-1-5 0-16,-3-5-26 0,-5-1 27 16,-2-4 20-16,-3 0 12 0,0-1-16 15,-3-1 6-15,-3 1-3 0,0-2 64 16,-3 1 23-16,-4 3 14 0,1 1-18 15,-1 4 21-15,-3 3 7 0,0 3 5 16,0 2 22-16,0 1-60 0,0 0-97 16,0 7-122-16,0 4-61 0,0 4 169 15,0 6 14-15,2 3 12 0,1 4 10 16,1 2-9-16,2 1-1 0,-2 1 7 16,0 2 0-16,-1-2-6 0,-1 2-10 15,-2-2-2-15,0-3 1 0,0 0 17 0,0-5-19 16,0-5 0-16,0-3-2 0,-2-4-17 15,2-4 18-15,0-4 1 0,0-1 2 16,0-3 13-16,0 0 24 0,3-3 36 0,3-5 12 16,3-6-3-16,5-6-84 0,2-8-59 15,3-6 44-15,4-6 15 16,-3-2 0-16,3-5-13 0,1 1 10 0,-1 1 3 16,-2 3 0-16,-3 1 1 0,-2 7 0 15,-3 6 0-15,-6 7 58 0,-1 7 16 16,-6 6 55-16,0 3 6 0,0 3-13 15,0 1-28-15,0 1-52 0,0 0-43 16,0 0-27-16,0 0-16 0,0 0-33 16,0 0-23-16,0 5-18 0,0 2-16 0,0 4 80 15,0 5 53-15,0 3 37 0,0 4-15 16,0 1-10-16,0 0 1 0,2 1-10 16,4-2 22-16,3-2-25 0,2 0-15 15,3-3-3-15,-1-4-7 0,2-2-34 16,2-5-9-16,-3 0 5 0,2-4 23 0,-1-3 40 15,0 0 10-15,1-7 3 0,4-4-10 16,2-5-3-16,-2-3-19 0,3-2-28 16,-1-4 7-16,-1 0 12 0,-3 0 28 15,-3 1 27-15,-6 4 4 0,-3 3 25 16,-2 5 38-16,-4 3 61 0,0 4-1 16,0 1-6-16,0 4-22 0,-4 0-31 15,4 0-40-15,0 0-55 0,0 0-37 16,0 3-51-16,0 1-41 0,0 2-22 15,0 4 148-15,0 2 0 0,4 2 1 16,5 0-11-16,-1 1 12 0,6-2-2 0,1 1 0 16,3 0-56-16,3-4-37 0,1-1-49 15,4-3-55-15,0 0-90 0,4-6-65 16,-1 0-82-16,0-2-1 0,-3-6 160 16,-5 1-4-16,-6-3 210 0,-4 1 72 0,-2-3 241 15,-5 1 98-15,-2 0-7 0,1 2-1 16,-3-2-35-16,1 2-23 0,0 2-25 15,1 0-16-15,-2 5-45 0,0-1-29 16,1 2-29-16,-1 1-18 0,0 0-111 16,0 0-9-16,0 0-90 0,0 5-30 15,0 0-32-15,0 4 158 0,0 1 3 16,4 1 20-16,-2-1-20 0,-1 0-105 16,2 0-73-16,0-1-95 0,0-3-116 0,3-1-122 15,-2-1-466-15,5-4-775 0,-44-94 1523 0</inkml:trace>
  <inkml:trace contextRef="#ctx0" brushRef="#br0" timeOffset="4958.01">10459 1845 2117 0,'0'0'324'0,"0"0"-191"16,0 0 54-16,0 0-27 0,0 0-78 16,0 0-82-16,0 0-167 0,0 0-143 15,0 0 6-15,0 0-147 0,0 0-164 16,12 12-530-16</inkml:trace>
  <inkml:trace contextRef="#ctx0" brushRef="#br0" timeOffset="5281.38">10491 1987 2176 0,'0'0'459'15,"0"0"-105"-15,0 0-28 0,0 0-81 16,0 0-74-16,0 0-36 0,0 0-38 15,91-36-34-15,-66 36-21 0,2 0-42 16,3 5-20-16,2 4 4 0,0 3 16 16,-2-1 2-16,-4 2-2 0,-5 2-17 0,-6-3-24 15,-5 1-9-15,-7-1 6 16,-2 1 22-16,-1 1 22 0,-1-2 10 0,-8 0 25 16,2-2 2-16,3-2 4 0,-2-4 3 15,1-2 1-15,2-2 36 0,2 0 47 16,-2-6-23-16,1-3-52 0,0-2-37 0,2-5-16 15,2 1-31-15,9-3-62 0,6-1-7 16,8 1-6-16,9 1-8 0,8 2-87 16,6 4-45-16,5 1-101 0,3 2-234 15,-14 3-160-15,17-1-657 0</inkml:trace>
  <inkml:trace contextRef="#ctx0" brushRef="#br0" timeOffset="5667.86">11311 2052 1167 0,'0'0'784'0,"0"0"-599"0,0 0 74 16,0 0 102-16,0 0-36 0,-84 37-63 16,76-34-72-16,7-1-76 0,1-1-44 15,0-1-13-15,0 0-1 0,0 0 14 16,0 0-1-16,1 0-13 0,5 0-2 0,5-4-7 16,7-2-9-16,6-2-38 15,6-2-48-15,5-2-94 0,-3-1-37 0,-5-1-8 16,-7 2 115-16,-8-4 56 0,-8 0-10 15,-4 0 7-15,-4 0 16 0,-8 2-32 16,-5 2 32-16,-1 0 3 0,-3 3 32 16,-2 3 98-16,1 3 12 0,-2 3-38 15,-1 0-13-15,2 0-6 0,1 6-12 16,1 2-17-16,1 3-34 0,2 3-20 16,1 2 32-16,4 1 4 0,0 1-26 15,3 0-12-15,4 1-15 0,6 0 13 16,0 1 2-16,5 0 3 0,11 0 10 15,10-1-11-15,8-1 10 0,11-2-12 0,4-5-9 16,4-1-100-16,3-4-8 0,-5-3-5 16,-4-3 12-16,-2-1-4 0,-3-7-63 15,-2-2-103-15,2-5-204 0,0-2-30 16,-11 3-279-16</inkml:trace>
  <inkml:trace contextRef="#ctx0" brushRef="#br0" timeOffset="6357.3">11752 1896 2164 0,'0'0'566'0,"0"0"-252"0,0 0 12 15,0 0-81-15,0 0-138 0,0 0-107 16,0 0 0-16,0 0-38 0,0 0 38 16,0 0 27-16,-30 48 4 0,24-35 1 15,-1 3-29-15,3-2-3 0,1 0-22 16,-2-1-3-16,4-3 2 0,-1 1 11 15,-1-4 12-15,2 0 3 0,1-3-3 16,-1-1-13-16,1-1-25 0,-3-2-9 16,2 0 15-16,1 0 32 0,0 0 22 15,0-5 89-15,0-3 18 0,4-2-129 0,-2-3-47 16,4-4-3-16,0-2 6 16,3 1 31-16,1 0-3 0,0 2 16 0,0 3 16 15,4 3 6-15,1 2 22 0,2 1-41 16,4 3-3-16,3 1 1 0,3 1 28 15,2 2 24-15,-2 0-12 0,-1 4-16 16,-5 2-25-16,-4 3-12 0,-7 0-20 0,1 2-9 16,-6 0 7-16,-1 2 12 0,-1-1 21 15,0-3 1-15,1 2 22 0,-4-1 0 16,2-2-3-16,-1-2-1 0,-1-2-2 16,0-1-3-16,0-3-11 0,0 0-2 15,2 0 16-15,0-3 59 0,0-2 73 16,1-2 36-16,-2-5-184 0,2-4-62 15,1 1 62-15,2-2-1 0,2 0 1 0,3 1-28 16,2 0 0-16,3 3 28 0,1 2 0 16,3 2 14-16,3 2-13 0,-1 3-2 15,4 3-13-15,-2 1-42 0,2 0 12 16,0 5 42-16,3 2-34 0,-6 2 14 16,0 2-6-16,-4 2 28 0,-8 0 16 15,-5 1-16-15,-6 2-41 0,0-1-100 16,-11 2-39-16,-5 0-65 0,0 1-221 15,2-5-358-15,2 3-1026 0</inkml:trace>
  <inkml:trace contextRef="#ctx0" brushRef="#br0" timeOffset="6718.74">12445 2028 1083 0,'0'0'1112'0,"0"0"-905"15,0 0 10-15,0 0 79 0,81-45-65 16,-54 33-56-16,2 3-63 0,-3-2-4 15,0 1-42-15,-1 1-40 0,-2 0-24 16,-3 0 0-16,-3 0 10 0,0 0 4 16,-5 0-16-16,-3 0-88 0,-2 0-58 15,-3 1 79-15,0 0 32 0,-4 3 3 16,0 1 32-16,0 2 27 0,0-1 14 16,-4 2 23-16,-3 1 28 0,1-1 31 0,-4-1-37 15,-1 2-83-15,-4 0 28 0,-2 2 1 16,-2 3-10-16,-2 2 16 0,-2 4 2 15,2-2-24-15,1 1-16 0,4 0-3 16,3 0-19-16,6 2 9 0,1-2 1 16,5 2-4-16,1 1 3 0,3 0 13 15,8-1 13-15,5 3-13 0,3-2 2 0,7 0-1 16,1-3 34-16,2-1 9 0,1-4-44 16,-1-3-16-16,0-2-116 0,-3 0-51 15,-1-7-68-15,2-2-181 0,-1-3-278 16,0 0-420-16,-8 0 56 0</inkml:trace>
  <inkml:trace contextRef="#ctx0" brushRef="#br0" timeOffset="7091.05">13064 1880 1090 0,'0'0'651'0,"0"0"-135"0,0 0 20 0,0 0-20 15,0 0-123-15,0 0-91 0,0 0-95 16,0 0-88-16,0 0-119 0,0 0-28 16,0 0-44-16,-3-11-12 0,1 15-14 15,1 1-13-15,-2 1 111 0,-2 2 47 16,3-1-28-16,-4 3-4 0,3-3-15 0,0 0-1 15,3-1 1-15,-1-1-1 16,-1-2-9-16,2-2 10 0,0-1 32 0,0 0 28 16,-1 0-26-16,1-3 51 0,-2 0 39 15,2-5 8-15,0-2-132 0,0-5-90 16,0-1 50-16,0-4 40 0,3 0-47 16,3-2-24-16,5 0-79 0,3 1 90 15,1 3 60-15,1 3 21 0,0 3-4 16,3 2 21-16,1 3-38 0,2 1-28 15,-2 4-11-15,4 2-8 0,2 0 3 16,-1 5 19-16,1 4 0 0,-3 3 9 16,1 0-15-16,-1 2 9 0,-1 3 9 0,-5 1 12 15,-1 0 0-15,-3 2 1 0,-3-2 0 16,-3-2-10-16,-5-2-100 16,-2 1-64-16,0-3-11 0,-6-4-13 0,-2 2-42 15,0-4-115-15,4-1-108 0,1-5-160 0,0 0-404 16</inkml:trace>
  <inkml:trace contextRef="#ctx0" brushRef="#br0" timeOffset="7583.28">13509 1687 395 0,'0'0'625'0,"0"0"-175"15,45-95-112-15,-30 63 119 0,-3 5 150 16,-3 4-210-16,-1 3 0 0,-5 7-9 16,1 5-76-16,-2 2-71 0,-1 3-50 15,-1 2-38-15,0 1-122 0,0 0-31 16,0 1-120-16,0 6-86 0,0 3-59 15,0 6 97-15,0 7 168 0,5 4 22 0,2 4-21 16,0 3 11-16,3-1-9 0,0-1 0 16,-1 0-3-16,2 0 0 0,-3-2 18 15,0-2 53-15,-1-3 4 0,-1-3-75 16,0-3 0-16,1-4-53 0,-4-2-21 16,2-4-42-16,-1-2-28 0,-3-3-70 15,-1-3-124-15,0-1-99 0,-1 0-101 0,-5 0-9 16,3 0 8-16,3-1 223 0,0-3 316 15,6-2 136-15,5 0 190 0,4-2-271 16,2-2 49-16,1 0 94 0,3-2 0 16,1 0-26-16,-2-3-7 0,0 1-23 15,-3 1-10-15,-4-1 10 0,-5 2 31 16,0 2 13-16,-4 1-11 0,-2 1-29 16,1 2-19-16,0 2-33 0,1 1-31 15,0 0-53-15,-1 3-10 0,0 0-63 16,4 0-23-16,0 0 1 0,4 3 28 15,3 3 25-15,-1 1 13 0,3 4 0 0,-2 2 3 16,0 1 16-16,-3 1 3 0,0 0-1 16,-1 4 1-16,-1-1 25 0,-3-2 4 15,-3 2-16-15,-3-2 12 0,0-1 1 16,-5-1-4-16,-8 0 16 0,-7-5 23 0,-6 2 46 16,-8-4-25-16,-10-1-85 15,-5-3-240-15,-2-3-217 0,10 0-781 0,-18-16-772 16</inkml:trace>
  <inkml:trace contextRef="#ctx0" brushRef="#br0" timeOffset="8648.2">2517 4214 1494 0,'0'0'523'0,"0"0"-215"0,0 0-50 0,0 0 103 16,0 0-54-16,0 0-74 16,0 0-43-16,0 0-23 0,0 0-32 0,0 0-15 15,26-62 17-15,-26 62 12 0,0 0-25 16,0 0-44-16,0 1-80 0,0 3-75 16,0 4-86-16,3 4-60 0,10 7 149 0,3 6 72 15,4 8 16-15,2 3 12 16,-2 1 0-16,-3 0 31 0,-1-2-9 15,-4-3-34-15,-4-2-16 0,2-5-22 16,-4-1-128-16,1-3-89 0,1-3-134 0,1-3-218 16,-1-4-473-16,8-2-704 0</inkml:trace>
  <inkml:trace contextRef="#ctx0" brushRef="#br0" timeOffset="8763.78">2951 4519 2297 0,'0'0'677'0,"0"0"-367"0,0 0-55 16,0 0 38-16,0 0-114 15,0 0-112-15,0 0-35 0,0 0-32 0,0 0-10 16,0 0-141-16,0 0-130 0,15-58-147 16,-3 57-286-16,-3 0-520 0</inkml:trace>
  <inkml:trace contextRef="#ctx0" brushRef="#br0" timeOffset="9297.84">4053 4145 437 0,'0'0'1300'0,"0"0"-1005"16,0 0-42-16,0 0 125 0,0 0 65 16,-20-74-25-16,16 64-99 0,1 1-27 15,0 2-12-15,2 2-51 0,-1 3-38 16,2-1-17-16,0 3-58 0,0 0-116 16,0 0-6-16,0 2-76 0,0 4-47 15,0 1-49-15,2 7 30 0,3 9 148 16,6 2 40-16,-1 6 16 0,4 3-7 15,-1-2-18-15,-2 0-17 0,1-4-13 16,-3-1 0-16,2-3 15 0,-3-5-16 0,-1-2-86 16,-3-5-81-16,-1 0-47 0,1-4-96 15,-4-2-112-15,0-2-106 0,0-2-97 16,-5 0-163-16,-7-4-398 0</inkml:trace>
  <inkml:trace contextRef="#ctx0" brushRef="#br0" timeOffset="9535.27">3885 4058 2304 0,'0'0'604'0,"0"0"-351"0,0 0 37 16,0 0 89-16,13-84-102 0,7 63-158 15,9-4-69-15,14-1-28 0,9 2 12 16,9 3-10-16,2 3 11 0,-1 7 45 16,-6 7-67-16,-10 4-13 0,-7 4-47 15,-6 9 19-15,-3 3 3 0,-1 5 22 16,-4 3 6-16,-6 5-3 0,-8 2 1 15,-10 1 30-15,-4 2 19 0,-18 2-26 0,-11 3-24 16,-12 1 0-16,-7 1 0 0,-9 0-121 16,-1 0-153-16,2-4-215 0,9-5-158 15,15-9-451-15,5-1-763 0</inkml:trace>
  <inkml:trace contextRef="#ctx0" brushRef="#br0" timeOffset="10140.52">4665 4137 973 0,'0'0'1568'0,"0"0"-941"16,0 0-254-16,0 0 2 16,0 0-64-16,0 0-103 0,0 0-78 0,0 0-53 15,0 0-35-15,0 0-42 0,5 9-62 16,-5-6-33-16,3 4-38 0,1 3 71 16,4 5 62-16,2 3 59 0,1 1-38 15,-3-1-19-15,-3 1 0 0,1-1 17 16,-3-1-19-16,-2-1-65 0,1-1-62 15,-2-5-61-15,0-1-36 0,0-3-88 16,0-2-141-16,0-2-194 0,0-2-505 16</inkml:trace>
  <inkml:trace contextRef="#ctx0" brushRef="#br0" timeOffset="10264.14">4823 4045 2526 0,'0'0'538'0,"0"0"-311"0,0 0-5 16,0 0-13-16,0 0-140 0,-4-65-69 15,4 56-50-15,0 4-23 0,0 2-98 0,0 2-138 16,0 1-243-16,4 2-496 0,0 3-123 16</inkml:trace>
  <inkml:trace contextRef="#ctx0" brushRef="#br0" timeOffset="10880.03">5038 4219 912 0,'0'0'1739'0,"0"0"-1356"0,0 0-96 15,0 0 97-15,0 0-34 0,0 0-122 16,0 0-85-16,0 0-100 0,0 0-43 16,0 0-49-16,0 0-35 0,-13-10-28 15,13 12-7-15,0 5 2 0,-3-1 111 16,3 2 6-16,-3 2 31 0,2 1-12 0,-2-1-6 15,0-1-13-15,1-3-19 0,1 1-44 16,-2-5-2-16,3 1-5 0,0-3-2 16,-3 0 23-16,3 0 49 0,-1 0 51 0,1-3 21 15,0 1 26-15,-3-6-70 0,3-2-28 16,-3-2-25-16,2-1-10 0,1-1 33 16,0 0 2-16,0 0 25 0,4 1-9 15,3 1 41-15,0 1 9 0,2 2-16 16,1 1-28-16,4 0-22 0,1 3 13 15,2 0 9-15,-1 4 3 0,1 1-12 16,-4 0-13-16,3 6-25 0,-3 2 6 16,3 3 7-16,-3 3 10 0,0 1 1 15,-4-1 1-15,-1 1 1 0,-2-2 0 16,-2-1 1-16,-1-3 0 0,0 0 14 16,-3-4-15-16,0-1 0 0,0-1 0 0,0-2-1 15,1-1-2-15,-1 0-36 0,2 0 32 16,-2-1 6-16,1-5 69 0,-1-1 33 15,0-4-102-15,0-3-28 0,5-3 3 0,2-1-6 16,6 0 31-16,1 0 13 0,5 2 5 16,5 0 14-16,0 2 2 0,3 1 9 15,-1 2-9-15,3 3-31 0,-2-1-3 16,-4 5-6-16,-1 1-19 0,-2 3-2 16,-3 0-20-16,-4 7-15 0,-3 3 34 15,0 4 28-15,-4 3 1 0,-2 2 24 16,-2 3-10-16,-2 0-13 0,-3 1 11 15,-7 1-13-15,-4 3-153 0,-1-3-124 16,-1 0-224-16,8-9-289 0,-1 4-870 0</inkml:trace>
  <inkml:trace contextRef="#ctx0" brushRef="#br0" timeOffset="11448.48">5730 4236 1884 0,'0'0'486'0,"0"0"-253"0,0 0 137 16,0 0 4-16,0 0-73 16,0 0-51-16,0 0-46 0,0 0-45 0,0 0-38 15,0 0-56-15,0 0-65 0,-23 0-25 16,31 0-25-16,7 0 50 0,6 0 3 16,3-3 13-16,4 1-13 0,2-2 21 15,2-3-12-15,-3 1-12 0,1-2-68 16,-5-1-47-16,-2 1-29 0,-3 1 21 0,-7-4 38 15,-4 4 79-15,-5-2 6 0,0 0 28 16,-4-3 29-16,0 2-1 0,-7-2-43 16,-2-1 0-16,-4 1 12 0,-4 1-12 15,-3 2-1-15,-3 4 16 0,-6 4-25 16,-4 1 12-16,-6 6 23 0,1 6 15 16,4 1-4-16,2 2-39 0,8 2-10 15,8-2-47-15,3 1 13 0,6-2 12 16,2-1 3-16,5-2-12 0,0-1-13 15,6 4 29-15,10-1 15 0,4 0 31 16,6 1 6-16,6 1-5 0,2-1 2 16,4-1-19-16,1-3-11 0,-2-2-4 0,-1-2-16 15,0-3-96-15,-1-3-43 0,-2 0-24 16,0-6-68-16,0-6-132 0,-1-1-99 16,-2-4 77-16,-5 0-92 0,-2-1-314 0,-8-1-169 15</inkml:trace>
  <inkml:trace contextRef="#ctx0" brushRef="#br0" timeOffset="11813.95">6266 4149 188 0,'0'0'1289'0,"0"0"-723"0,0 0-207 0,0 0-33 16,0 0-14-16,0 0-50 0,0 0-23 16,0 0 29-16,0 0-29 0,0 0-73 15,-35-50-103-15,35 50-63 0,0 1-53 16,0 2-31-16,0 3-8 0,0-2 92 16,-1 3 14-16,-1 1 17 0,-1 1-3 15,2 0-3-15,-3 1-3 0,1-1 3 0,1 0-23 16,-1-1 0-16,3-5-2 0,-1 1-25 15,1-2-6-15,0-2 6 0,0 0 25 16,0 0 3-16,0 0 22 0,0-3 62 16,-2-3-6-16,2-3-81 0,-1-3-47 15,1-1-3-15,0-1-9 0,3-3 9 0,4 2 3 16,5-2-1-16,2 2 1 0,5 1 13 16,2 1 9-16,5 1 6 0,2 2 19 15,0 2 41-15,3 3-4 0,-4 1 1 16,3 3-10-16,-3 1-7 0,0 0-21 15,-1 5-12-15,-2 3-17 0,-2 2-11 16,-6 2 2-16,-2 0 35 0,-5 2 0 16,-5 2 3-16,-2-2 0 0,-2 2 0 0,-3 2-25 15,-6-3-64-15,-4 2-62 0,3 0-122 16,3-1-142-16,2-3-149 0,5 1-127 16,0-4-441-16</inkml:trace>
  <inkml:trace contextRef="#ctx0" brushRef="#br0" timeOffset="12168.98">7070 4016 2040 0,'0'0'524'0,"0"0"-86"16,0 0-29-16,0 0-77 0,0 0-121 15,0 0-142-15,-99-52-69 0,68 48-22 16,-2 3-16-16,4 1 20 0,6 0-8 0,6 4-5 15,5 4-26-15,5 1-31 0,4 2 22 16,2 2 22-16,1 3 44 0,0-2 10 16,6 1 22-16,5 0-7 0,4 1-6 15,5-1 6-15,3 1 0 0,5 1 16 16,6-2 7-16,0 2-7 0,2 1 12 16,-4-1 10-16,-5-1-51 0,-8-3-12 15,-7-1-66-15,-7-3 32 0,-3 0 34 16,-2-2 3-16,-5 0 28 0,-5 0 23 15,-10 0 44-15,-3-2 14 0,-7 0-112 16,-2-1 0-16,-1-2-112 0,3-2-46 16,7 0-72-16,5 0-58 0,7-2-44 0,2-3-127 15,6-2-192-15,2 0-556 0,1-10 419 16</inkml:trace>
  <inkml:trace contextRef="#ctx0" brushRef="#br0" timeOffset="12324.11">7107 4128 1520 0,'0'0'559'0,"0"0"-232"0,0 0 98 15,0 0-30-15,0 0-153 0,0 0-144 16,0 0-98-16,0 0-54 0,0 0-63 16,0 0 56-16,0 0 42 0,59 18 19 15,-51-7 32-15,-4 3-7 0,3 0-25 16,-5 1-73-16,-2-2-125 0,0-1-107 16,-2 0-134-16,-2-3-236 0,-6-1-914 0,-54-134 1496 15</inkml:trace>
  <inkml:trace contextRef="#ctx0" brushRef="#br0" timeOffset="12468.49">7359 3912 2276 0,'0'0'320'16,"0"0"-233"-16,0 0 84 0,0 0-62 16,0 0-80-16,0 0-29 0,0 0-138 0,0 0-175 15,0 0-166-15,0 0 54 0,0 0 28 16,37 13-125-16,-25 4-196 0</inkml:trace>
  <inkml:trace contextRef="#ctx0" brushRef="#br0" timeOffset="12751.08">7505 4056 1143 0,'0'0'472'0,"0"0"-92"0,0 0-39 16,0 0-15-16,0 0-98 0,0 0-51 16,0 0-36-16,0 0-36 0,0 0-45 15,-4 67-44-15,4-56-13 0,0 1 10 16,0 1 3-16,7 2-3 0,3 0-10 15,9 2 29-15,4-3 25 0,11 2 19 16,7-3 9-16,7-2 1 0,3-3-30 16,1-3 26-16,-4-3-16 0,-7-2-3 15,-6 0 10-15,-8-4 33 0,-8-6 61 0,-3-2 34 16,-7-5 27-16,-5-4-13 0,-4-2-93 16,-4-5-34-16,-11 1-48 0,-5 0-40 15,-6 1-46-15,-4 4-9 0,-2 3-9 16,-2 2 3-16,-1 5-25 0,2 6-131 15,1 4-132-15,5 2-183 0,7 0-124 16,11 6-325-16,4 0-324 0</inkml:trace>
  <inkml:trace contextRef="#ctx0" brushRef="#br0" timeOffset="13398.11">8244 4107 1273 0,'0'0'1322'0,"0"0"-1132"16,0 0-23-16,0 0 93 0,0 0-37 15,0 0-68-15,0 0-34 0,0 0-93 16,0 0-28-16,0 0-13 0,0 0-18 15,-52-36-45-15,52 40-16 0,-1 1-32 16,0 3 124-16,-2 2 22 0,-2 2 23 16,1 1 6-16,-3-2-10 0,3 1-22 15,1-3-17-15,0-1-2 0,1-1-1 16,2-3-34-16,0-1-35 0,0-2-9 16,0-1 9-16,0 0 70 0,0 0 0 15,5-4 76-15,-2-3 77 0,1 0-39 0,4-4-67 16,0-1-3-16,0-4-9 0,3 0 5 15,1-4-39-15,3-2-1 0,5 0 0 16,6-1-44-16,3 1-29 0,1 3-19 16,2 4 86-16,-5 3 6 0,-4 5 63 15,-4 5 1-15,-6 2-5 0,-3 0-56 16,-4 2-3-16,1 8-19 0,0-1 19 16,2 5 18-16,-2 0-5 0,2 4-10 0,-2-1-1 15,4-1 1-15,0 1 10 16,1-1 12-16,0-1 10 0,4-1-18 0,4-2-17 15,2-2-70-15,2-1-56 0,5-2-16 16,-1-2-64-16,2-3-94 0,-3-2-160 16,-2 0-207-16,-8-5-541 0,-3-10 465 15</inkml:trace>
  <inkml:trace contextRef="#ctx0" brushRef="#br0" timeOffset="13603.76">8825 3972 1748 0,'0'0'416'0,"0"0"-138"0,0 0 48 16,0 0-50-16,0 0-80 0,0 0-40 15,0 0 6-15,0 0-23 0,0 0-139 16,0 0-63-16,-40-40-124 0,54 53 117 0,5 8 70 16,8 3 155-16,7 4-12 15,2 2-27-15,2 1 4 0,-3-3 9 0,-5-2 0 16,-5-4-107-16,-11-2-22 0,-8-4-22 16,-4-4 22-16,-2 2 10 0,-11-4 34 0,-3 0 15 15,-8 1-59 1,-5-4-31-16,-6-1-233 0,-6 0-269 0,8-2-719 15,-17-4-940-15</inkml:trace>
  <inkml:trace contextRef="#ctx0" brushRef="#br0" timeOffset="15132.95">9724 4123 784 0,'0'0'1055'0,"0"0"-762"0,0 0-99 0,0 0-16 16,0 0-20-16,0 0-158 15,0 0-94-15,0 0-9 0,0 0 103 0,94-5 65 16,-43 3 6-16,9-3 3 0,8 0-26 16,-1-1 20-16,-2 3-68 0,-7-2-9 15,-6 2 9-15,-7-1 19 0,-9 1 26 16,-8 1-45-16,-8 1-12 0,-8-2-124 15,-7 2-2-15,-5 0 5 0,-3-3 49 16,-9 1-243-16,1 0-109 0,-18 0-655 0</inkml:trace>
  <inkml:trace contextRef="#ctx0" brushRef="#br0" timeOffset="15304.04">10033 4031 700 0,'0'0'798'0,"0"0"-340"15,0 0-218-15,0 0-139 0,0 0 12 16,76-22 23-16,-36 16-20 0,7 1-23 15,4-1-41-15,2 4-20 0,-5 2 10 0,-7 0 0 16,-8 2-42-16,-8 8-23 0,-11 2-25 16,-7 5 46-16,-7 1-14 0,-6 3 12 15,-14 1 3-15,-10 1-44 0,-12 1-151 16,-11 1-260-16,11-7-652 0</inkml:trace>
  <inkml:trace contextRef="#ctx0" brushRef="#br0" timeOffset="17069.04">11889 3695 1019 0,'0'0'625'0,"0"0"-225"16,0 0-102-16,0 0-1 0,0 0-33 15,0 0-42-15,0 0-12 0,0 0-19 16,0 0-20-16,0 0-26 0,0 0-32 16,-42 22-32-16,32-13-81 0,3 3-34 15,3-2-22-15,1-2-4 0,3-1 60 16,-2 4-183-16,2 3 53 0,0 7 84 15,-1 3 46-15,1 2 25 0,0 2-22 16,1 2 19-16,4-5 3 0,0 1 0 0,3-4 4 16,-1-2-7-16,0-3-9 0,0-1-13 15,-2-6-24-15,-1-1-55 0,-2-4-73 16,-2-2-87-16,0-2-59 0,0 2-34 16,-2-1-98-16,-2 2-213 0,-1-2-490 15</inkml:trace>
  <inkml:trace contextRef="#ctx0" brushRef="#br0" timeOffset="17597.84">11697 3535 1335 0,'0'0'644'15,"0"0"-297"-15,0 0-21 0,0 0 15 16,0 0-18-16,0 0-59 0,0 0-49 16,2-64-61-16,9 53-67 0,9-1-70 15,11 1-17-15,12 0-26 0,13 2 1 16,12 0 25-16,10 5 25 0,3 3 29 16,1 1-50-16,-5 3 11 0,-9 8-15 15,-9 2-31-15,-12 5 31 0,-11 2 0 16,-12 4-24-16,-8 0-23 0,-12 2-3 0,-4 1 50 15,-13 3 6-15,-10-1 13 16,-12 3-19-16,-8 0 0 0,-6-2 0 0,-3 0 0 16,-2-3 0-16,4-4-16 0,0-4-15 15,1-1-13-15,6-4 44 0,2-2-1 16,1-4-28-16,6-3-4 0,5-2 33 16,3-3 16-16,7 0-4 0,6 0 7 0,6 0 9 15,4 0 7-15,2 0 34 0,1 0-19 16,0 0-8-16,0 0-2 0,0-2 4 15,0 2-16-15,0-1-6 0,1 1 0 16,2 0-22-16,7-1-28 0,3 1-47 16,8 0 3-16,6 1 11 0,4 5 61 15,5 3 52-15,0 3-18 0,2 2-12 16,1 2-10-16,4-2 23 0,-1 1-1 16,1-1-34-16,-1-1 0 0,-5 0 0 0,-7-1-116 15,-4-2-63-15,-7 2-99 0,-3-4-97 16,-3 3-106-16,1-4-142 0,-5 0-603 15</inkml:trace>
  <inkml:trace contextRef="#ctx0" brushRef="#br0" timeOffset="18018.37">12464 4020 39 0,'0'0'1609'16,"0"0"-1041"-16,0 0-190 0,0 0-17 15,0 0 7-15,0 0-86 0,0 0-99 16,0 0-104-16,0 0-79 0,0 0-53 15,0 0 27-15,66-42 26 0,-27 36 48 16,4 1 11-16,-1-3 10 0,-3 2-31 16,-3-4-11-16,-1 0-27 0,-5 0-34 0,-2-1-16 15,-4-2-38-15,-4 0-4 16,-4 2 20-16,-5 1 72 0,-6 1 3 0,-4 1 69 16,-1 1-15-16,-3-1-25 0,-8 0-7 15,-2-1 19-15,-6 2-25 0,-3 1-19 16,-5 1-12-16,-5 5-13 0,-2 0-19 15,-2 5 15-15,0 7 29 16,4 1 33-16,2 2-33 0,6 1-19 0,3 0 7 16,5 0-14-16,6 0-21 0,4 0 9 15,3 2 36-15,2-3 2 0,1 1 13 0,0-1-11 16,4 0-1-16,2-3-1 0,2 0 0 16,3 1 0-16,-1 0 3 0,6-2 19 15,4 1 0-15,5-2-19 0,3-1 1 16,5-1 8-16,8-4 10 0,6-3-22 15,6-1-72-15,6-2-13 0,4-8-14 16,4-1-40-16,-2-3-100 0,-4 0-153 16,-12 1-205-16,-7-2-469 0,-18 7-57 0</inkml:trace>
  <inkml:trace contextRef="#ctx0" brushRef="#br0" timeOffset="18305">13336 3914 446 0,'0'0'824'0,"0"0"-264"0,0 0-129 16,0 0-33-16,0 0-67 0,0 0-8 15,0 0-69-15,0 0-23 0,0 0-36 16,-89-33-4-16,66 33-32 0,2 1-63 16,1 3-46-16,0 1-26 0,4 1-24 15,-1 2 0-15,5 1-15 0,1 0-7 16,2 3-2-16,2-1-1 0,6 2 6 16,1-1 1-16,1 1-4 0,11-1-3 15,6 1 0-15,4 0-3 0,7 0 13 16,5-3 15-16,5 1 31 0,6-5 6 15,0-1-6-15,2-4-9 0,-4-1-22 0,-1 0-34 16,-2-5-16-16,-5-2-62 0,-3-4-35 16,-2 0 30-16,-3-3 10 0,-2-4-22 15,1-3-45-15,1-5-77 0,2-5-108 16,4-5-108-16,3-6-276 0,-5 8-526 16</inkml:trace>
  <inkml:trace contextRef="#ctx0" brushRef="#br0" timeOffset="18539.9">14106 3456 359 0,'0'0'1842'0,"0"0"-1306"0,0 0-128 0,0 0 50 16,0 0-92-16,0 0-94 0,-35-65-67 16,32 63-44-16,2 2-56 0,1 0-105 15,0 0-34-15,0 6-52 0,-2 7 2 16,-1 6 84-16,2 7 19 0,-2 4 5 16,2 2 7-16,1 3 3 0,0 1-15 0,0 0 9 15,0 0 12-15,0-3-37 0,0 1-3 16,0-3 30-16,0-2 7 0,0-3-37 15,7-2 0-15,1-2-70 0,4-4-26 16,4-4-52-16,0-2-35 0,2-4-14 16,1-4-23-16,-3-3-58 0,1-1-62 15,-1-2-116-15,1-5-187 0,-7 1-464 16</inkml:trace>
  <inkml:trace contextRef="#ctx0" brushRef="#br0" timeOffset="18895.91">13765 3853 1618 0,'0'0'692'16,"0"0"-308"-16,0 0-130 0,0 0-10 0,0 0-34 15,0 0-110-15,0 0-100 16,77-15-35-16,-30 6 35 0,11 0 28 0,5 0 26 15,2 1-41-15,-3 2-13 0,-6 1-118 16,-11 1-73-16,-5 1-138 0,-5-1-116 16,-11 2-216-16,11-2-669 0</inkml:trace>
  <inkml:trace contextRef="#ctx0" brushRef="#br0" timeOffset="19313.37">14591 3767 1315 0,'0'0'702'0,"0"0"-294"0,0 0-72 0,-79-3 14 16,47 2-35-16,-1 0-23 0,1 0-22 16,-1 1-50-16,3 0-64 0,1 1-79 15,3 4-36-15,6 1-41 0,1 1-21 16,8 4-26-16,2 0 1 0,6 2-19 16,2 0-16-16,1 2 6 0,1-1-3 15,5 2 14-15,4-2 5 0,0-1-4 0,0-1-3 16,3-2-4-16,-3-2 7 15,3-2 9-15,-3-1 10 0,2-1-3 0,2-3-1 16,-1-1 34-16,3 0 14 0,2-5 32 16,2-4 0-16,1 0-7 0,1-2 7 15,1-1 3-15,0-1 12 0,-3-3-12 16,0 2 22-16,0-1 21 0,-5 0 26 16,2 2 0-16,-5 1 9 0,-3 2 21 15,-4 3 24-15,1 2-1 0,-5 3 6 16,1 0-6-16,-2 2-41 0,0 0-55 0,0 0-61 15,1 0-15-15,-1 0-37 0,0 2-31 16,2 2-33-16,1 5 61 0,1 0 36 16,3 3 19-16,0 0-61 0,2 2-78 15,0-1-18-15,3-1-42 0,-1 0-71 16,0 0-99-16,2 0-86 0,0-4-131 0,-3-1-519 16</inkml:trace>
  <inkml:trace contextRef="#ctx0" brushRef="#br0" timeOffset="19728.34">14924 3815 905 0,'0'0'512'0,"0"0"-80"0,0 0 22 15,0 0-15-15,0 0-15 0,0 0-137 16,0 0-185-16,0 0-102 0,0 0-32 16,0 0 32-16,0 0 41 0,32 3 6 0,-29 6-5 15,-1-2-17-15,1-2-6 16,0 1-6-16,0-3-10 0,-3 0 16 0,0-2 0 15,2 0-7-15,-2 1-10 0,0-2-2 16,0 0-60-16,0 0 10 0,0 0 36 0,0 0 14 16,1-2 82-16,2-3 95 0,2-2-118 15,3-2-18-15,-1-3 29 0,5-1 14 16,2-1 19-16,4 0-16 0,5-2-47 16,5 2-38-16,3 2-2 0,0 0 0 15,1 1 0-15,-5 6 41 0,-1 2-26 16,-5 3-15-16,0 0-43 0,-1 2-10 15,-1 6 7-15,1 2 18 0,-1 1 17 16,-5 1 11-16,1 0 15 0,-7 0-15 16,-3 0-50-16,-4 0-50 0,-1 2-1 15,0 2 26-15,0 2-4 0,0 0-88 16,0 0-134-16,0 0-114 0,10-3 32 0,3-2 63 16,6-3 148-16,6-4 62 0,3-1-10 15,3-5-72-15,2 0-94 0,1-5-69 16,-2-1 35-16,-2-1-32 0,-4-3-6 15</inkml:trace>
  <inkml:trace contextRef="#ctx0" brushRef="#br0" timeOffset="20222.09">15790 3851 29 0,'0'0'372'0,"0"0"-72"16,80-63 75-16,-56 42 74 0,-2 4-20 15,-8 4-50-15,-7-2-7 0,-3 5 10 16,-4 1 7-16,-12 1-117 0,-3 2-124 16,-6-1-41-16,-4 2-6 0,-1 4-29 15,-4 1-7-15,0 0-12 0,0 1-34 16,-1 6-16-16,5 0 0 0,0 2-3 15,3 3-37-15,5 1-19 0,3 0 3 0,3 4 3 16,5-2-9-16,3 3-14 0,3 0-9 16,1-1 13-16,5-1-13 0,5-2-16 15,3-1-6-15,3-1 18 0,-1-2 10 16,2-3 18-16,0-2 58 0,3-4 0 16,2-1 124-16,1 0 38 0,4-6-42 15,2-5-47-15,-1 1 27 0,-4-4 45 0,-1 0 40 16,-5-2-36-16,-1 1-25 15,-4-3-4-15,-3 2-3 0,-2 3 9 0,-5 6 5 16,-1 1-15-16,-1 3-24 0,-1 3-92 16,2 0-28-16,-2 3-60 0,3 3-65 15,-1 7 52-15,4 6 90 0,3 3 10 16,-1 5 1-16,3 2-12 0,-2 4 11 0,-1 0 1 16,-2 2-39-16,-3 2 39 0,-2-1 6 15,-1-1-6-15,0 0 0 0,-6-4-13 16,-4 0 1-16,-6-3-12 15,-4-2 5-15,-2-3 7 0,-5-5 12 0,-2-4 0 16,0-2 37-16,-1-7 15 0,4-4 19 16,3-1 26-16,4-5 7 0,2-8-24 15,4-4-35-15,3-3-11 0,2-6-34 16,5-2-46-16,3-2-64 0,8-5-27 16,12 0-38-16,9-2-38 0,10 1-34 0,10 0-110 15,9 4-25-15,-1 1-61 16,1 4-148-16,-6 4-57 0,-16 7-454 0,7-2 321 15</inkml:trace>
  <inkml:trace contextRef="#ctx0" brushRef="#br0" timeOffset="20510.97">16315 3746 1313 0,'0'0'705'0,"0"0"-213"15,0 0-186-15,0 0-100 0,0 0-20 16,0 0 33-16,0 0 35 0,0 0 4 16,0 0-38-16,0 0-164 0,26-26-56 15,-26 27-93-15,0 4-58 0,0 3-3 16,0 2 131-16,0 2 23 0,5 0 22 15,1 1 9-15,2-1-9 0,4 1-6 16,0-3 25-16,7 1 28 0,1-3 23 16,4 0 20-16,5-1 0 0,0-4-19 15,4-1-19-15,-1-2-21 0,-2 0-10 16,-2-8 13-16,-3-6-7 0,-6-3 19 0,0-6-1 16,-6-3-12-16,-2-2-51 15,-3 1 20-15,-4 1 1 0,-4 0-23 0,0 3-2 16,0 0-25-16,-4 2 7 0,-4 2-87 15,-1 1-55-15,1 3-34 0,2 1-61 16,1 2-176-16,5 0-253 0,0 5-484 16,7-8-611-16</inkml:trace>
  <inkml:trace contextRef="#ctx0" brushRef="#br0" timeOffset="20755.9">16917 3310 1847 0,'0'0'622'0,"0"0"-94"15,0 0-39-15,0 0-230 0,0 0-259 16,0 0-34-16,0 0 34 0,0 0 3 0,0 0 101 16,12 71-22-16,-9-46-4 0,-1 3 4 15,-2 1-13-15,0 4-16 0,0-2 0 16,0 1-12-16,0 0-4 0,0 0-27 16,2-1-9-16,2-1-1 0,2-2 1 15,1-1-1-15,3-4 0 0,-4-1-33 16,1-4-38-16,-1-5-48 0,0-1-42 15,0-5-15-15,2-2-102 0,6-3-89 0,4-2-18 16,9-2-242-16,-4-3-702 0</inkml:trace>
  <inkml:trace contextRef="#ctx0" brushRef="#br0" timeOffset="21390.97">17391 3710 82 0,'0'0'1251'0,"0"0"-1004"0,0 0 40 15,0 0 73-15,0 0 2 0,0 0 1 16,62-69 9-16,-66 63-71 0,-9-1-130 15,1 2-86-15,-5 1-13 0,1 2-22 0,-4 2-6 16,0 0-18-16,0 0-1 0,-2 3 0 16,1 5 3-16,2 0-12 0,-1 4-16 15,4-1 0-15,0 3 0 16,3 2-19-16,0-2-3 0,4 1 7 0,1-1 2 16,1 0 10-16,5-2 1 0,2 0 2 15,0-3-3-15,0-3-67 0,7 0-21 0,5-5 91 16,2 0 0-16,5-1 47 0,7 0-22 15,0-4-24-15,1-4-1 0,-1 0-1 16,2-4 1-16,-2 0 12 0,-1-3-8 16,1 1 8-16,-1-2-12 0,-6 3 2 15,-4 3 14-15,-3 2 13 0,-5 3 21 16,-3 3 12-16,-2 0-2 0,-1 2-35 16,-1 0-25-16,0 3-78 0,3 3-63 15,0 6 115-15,4 1 26 0,2 1 1 0,4 1 25 16,2-2 12-16,3-3-4 15,4-2 0-15,1-3 7 0,1-1 3 0,4-3-1 16,-1-1-15-16,0-1-6 0,2-5 3 16,1-5 37-16,-1-2-6 0,1-4-10 15,1-3-18-15,-3-2-1 0,-3-1-27 16,-5 0 1-16,-8 1 13 0,-9 3 4 16,-3-1 35-16,-6 5-1 0,-4 0 0 15,-2 2-12-15,-2 2-21 0,2 4-19 0,3 0-16 16,3 5-8-16,1-1-7 0,1 2-6 15,1 1 0-15,2-1 9 0,1 1 4 16,0 0-13-16,0 0-10 0,0 0-20 16,0 0-14-16,0 0-12 0,0 0-10 15,0 0-3-15,2 0 24 0,4 2 63 0,3 2 19 16,2 1 79-16,3-1 6 0,0 0-36 16,-3 1-49-16,0 0 0 0,-2 2-40 15,-1 0-19-15,1 4 52 0,-1 2 7 16,5 4 32-16,0 2-11 0,6 0 1 15,0 3 6-15,2-3-28 0,4 2-78 16,-2-2-136-16,-4-1-183 0,-1-1-226 16,-8-7-642-16</inkml:trace>
  <inkml:trace contextRef="#ctx0" brushRef="#br0" timeOffset="22171.18">18524 3830 1273 0,'0'0'1224'16,"0"0"-843"-16,0 0-141 0,0 0-134 0,0 0-59 15,0 0-27-15,0 0 129 0,0 0 10 16,0 0-61-16,0 0-44 0,-31 77-29 15,26-59-6-15,-1 0-16 0,2 1-2 16,0-1 1-16,-1 0-2 0,2-3-59 16,-4 0-26-16,5 1-96 0,-3-4-90 0,1-1-71 15,-1-2-116-15,2-1-214 0,-1-4-548 16</inkml:trace>
  <inkml:trace contextRef="#ctx0" brushRef="#br0" timeOffset="22721.17">19389 3442 764 0,'0'0'1219'0,"0"0"-762"16,0 0-67-16,0 0 11 0,0 0-35 15,0 0-51-15,0 0-57 0,0 0-34 16,0 0-45-16,0 0-68 0,-28-54-76 16,2 54-35-16,-7 0-22 0,-4 0 11 15,-5 8 11-15,2 3 2 0,-1 3 1 16,4 3-3-16,4 2-12 0,3 3-6 16,4 0-1-16,5 1 17 0,3 0-1 15,6 0-34-15,1 2 9 0,3-2-18 16,6 0 6-16,2 0 6 0,0-2 15 15,2 0 17-15,7-2 2 0,5-1-59 16,2-3-37-16,10 0 37 0,5-4 52 16,7-3 7-16,9-2 19 0,7-5-16 15,5-1-3-15,2-2-64 0,-2-7-94 0,-6-3-21 16,-7-2-61-16,-7 0-30 0,-5-2 31 16,-9 2 14-16,-2-1 42 0,-5 1 63 15,-2 1 65-15,-5 0 46 0,-2 0 9 16,-4 3 45-16,-3 0 116 0,-2-1 116 0,0 2 65 15,-2 3-9-15,-3-2 17 0,-1 1-28 16,2 4-59-16,1 0-20 0,1 1-44 16,2 2-58-16,0 0-117 0,0 0-24 15,0 0-85-15,0 0-34 0,0 5-16 16,3 1 46-16,0 3 89 0,2 2 0 16,0-1-6-16,-1 2-96 0,-1-3-64 15,-3 1-83-15,0-1-118 0,0 0-152 16,0-2-118-16,0-1-482 0,-23-109-478 0</inkml:trace>
  <inkml:trace contextRef="#ctx0" brushRef="#br0" timeOffset="22837.88">19693 3516 939 0,'0'0'463'16,"0"0"-343"-16,0 0 4 0,0 0-1 0,0 0-85 15,0 0-38-15,0 0-101 0,86-48-276 16,-76 48-301-16</inkml:trace>
  <inkml:trace contextRef="#ctx0" brushRef="#br0" timeOffset="23202.78">19795 3557 1277 0,'0'0'1197'0,"0"0"-830"0,0 0 5 16,0 0 25-16,0 0-106 0,0 0-147 15,0 0-103-15,0 0-41 0,78-29 0 16,-42 29 16-16,6 1 15 0,-2 5 1 16,-4 5 17-16,-2 0 17 0,-6 5-29 15,-5 0-37-15,-4 1-34 0,-6 1 3 0,-6-1 0 16,-2-2 6-16,-5 1-25 0,-5 1 9 16,-6-3 19-16,-8 1-13 0,2-5-6 15,-2-1 13-15,4-6 28 0,1-1 25 16,4-2 22-16,1-2 17 0,2-4 20 15,1-6 78-15,4-3-17 0,2-3-46 16,0-3-47-16,10-4-30 0,8 1-22 0,5-3-13 16,9 3-46-16,3 3-27 0,1 3 8 15,1 4 29-15,-4 6-32 0,-5 2-68 16,-7 2-75-16,-2 4-34 16,-6 0-72-16,-3 0-70 0,3 5-60 0,-1 2-110 15,-1-2-260-15</inkml:trace>
  <inkml:trace contextRef="#ctx0" brushRef="#br0" timeOffset="23745.1">20687 3523 1521 0,'0'0'656'0,"0"0"-216"0,0 0-67 0,0 0-28 16,0 0-84-16,0 0-25 0,-94-39-9 16,76 34-24-16,-1 1-38 0,3 0-38 0,-2 4-44 15,2 0-43-15,-1 0-25 16,3 2-15-16,0 5-24 0,5 4-10 0,1 0 0 15,3 4 6-15,4 1 16 0,1 1 10 16,3-1-1-16,7 1-10 0,3 0 10 16,4-3-12-16,3 0-44 0,1-1 16 15,0-4 2-15,2-1-15 0,-2-2-28 16,0-3-59-16,2-2-59 0,1 1-37 16,2-2-53-16,5-2-76 0,2-4 5 15,4-3-80-15,5-3-89 0,3-1-67 16,-3 2 31-16,-2-2 92 0,-4 4 460 15,-10 0 16-15,-6 4 554 0,-10-2 88 16,-5 2 48-16,-4 0-84 0,-1 0-101 0,0-2-70 16,0 3-59-16,-1 1-61 0,-1-1-51 15,2 1-47-15,0 3-42 0,0-1-34 16,-1 1-64-16,-1 0-77 0,2 0-15 16,0 0-53-16,0 0-39 0,0 1-37 0,0 6-45 15,2 0 148-15,5 5 41 0,4 1 34 16,5-1-32-16,7 3-1 0,6-2 15 15,4-2 2-15,2 1 7 16,2-3 15-16,-1-3 0 0,-3-2-3 0,-4-1 12 16,-1-3 19-16,-6-2 6 0,-4-4 27 15,1-5 12-15,-3-2-25 0,-1-4-30 16,-1-4-24-16,-3-3-20 0,0-1-14 16,-3-1 0-16,-2 2-1 0,-1 2-48 15,-2 0-54-15,1 3-41 0,-1 1-46 16,0 1-78-16,2 0-90 0,2 2-190 15,2-2-112-15,0 6-393 0,10-8-608 0</inkml:trace>
  <inkml:trace contextRef="#ctx0" brushRef="#br0" timeOffset="23959.54">21819 3102 1637 0,'0'0'778'15,"0"0"-179"-15,0 0-41 0,0 0-110 16,0 0-129-16,0 0-143 0,0 0-154 15,0 0-22-15,0 0-77 0,0 0-84 16,0 0 117-16,-5 27 44 0,-3-1 22 16,0 3 0-16,0 3-19 0,-1 3-2 15,3 0-1-15,3 1 0 0,3 0-2 16,0-3-27-16,3 0-137 0,3-4-23 16,-1-2-50-16,1-2-53 0,0-3-69 15,0-4-47-15,3-4-139 0,-1-4-584 16</inkml:trace>
  <inkml:trace contextRef="#ctx0" brushRef="#br0" timeOffset="24624.93">22185 3417 1798 0,'0'0'506'0,"0"0"-150"0,0 0 29 16,0 0 2-16,-83-41-118 0,60 35-55 15,-1 2-53-15,1 4-58 0,3 0-65 16,0 4-38-16,5 3-3 0,-1 4-9 15,5 1 12-15,-1 1-12 0,5 3-23 16,0-1-15-16,1 3-13 0,2 0 0 16,-3 1 13-16,4-1 9 0,3 2-6 0,0-2-26 15,0 0-31-15,6-2-64 0,6 0-10 16,1-3 35-16,5-3 127 0,2-3 16 16,4-6 111-16,2-1-12 0,2 0-3 15,0-6 46-15,0-4 10 0,-4-1-23 16,-2-3 12-16,-2 0 32 0,-3 1-27 15,-4-2-43-15,-2 4-11 0,-3 1 13 16,-2 3-13-16,-3 1-30 0,0 2-39 16,-2 1-23-16,1 2-24 0,-1 1-13 0,0 0-9 15,1 0-9-15,2 0 2 0,1 0 1 16,4 0 2-16,3 4 26 0,2 2 5 16,2 1 16-16,4 0-10 0,3 1 12 0,2 0 1 15,3-2 4-15,0 0 23 16,6-4 10-16,0-2 1 0,3 0-36 0,-1-2-1 15,-2-9 1-15,-3-2 0 0,-3-1 26 16,-6-5-1-16,-5-2-2 0,-7-2-3 16,-6-2-7-16,-1 0-14 0,-3-2-1 15,-3 4-13-15,-5 1 13 0,-3 4 21 16,-1 3-2-16,0 3-19 0,-3 3-28 16,-2 3-18-16,0 1-4 0,2 4-11 15,-2 1-14-15,3 0 7 0,4 1-3 16,0 5-23-16,4-1-8 0,1-3-12 0,5 2-2 15,-1 0 31-15,1 0 31 0,0 0 34 16,1 1 20-16,5 2 41 0,6-1 6 16,-1 0 23-16,8 1 8 0,1-1 20 15,6 2-4-15,3-2-25 0,1 2-38 16,2-1-16-16,-3 0-15 0,-5 2-11 0,-3 0-14 16,-4 2-6-16,-3 0-9 0,-2 4 40 15,-4 3 0-15,1 5 0 0,2-2-3 16,-2 2-25-16,1 2-48 0,3 1-59 15,0-1-142-15,4 4-264 0,-3-8-155 16,8 12-916-16</inkml:trace>
  <inkml:trace contextRef="#ctx0" brushRef="#br0" timeOffset="25511.24">23273 3596 1899 0,'0'0'728'0,"0"0"-281"0,0 0-191 0,0 0-49 16,0 0-62-16,0 0 3 0,0 0-16 15,0 0-30-15,0 0-40 0,-69 68-43 16,56-55-18-16,2 1-1 0,3-1-12 15,2 1-89-15,3 2-93 0,0-1-87 16,3 2-105-16,-1-3-66 0,-1 0-166 16,2-5-631-16</inkml:trace>
  <inkml:trace contextRef="#ctx0" brushRef="#br0" timeOffset="26170.1">24220 3309 1392 0,'0'0'660'0,"0"0"-172"0,0 0-34 15,0 0-54-15,0 0-68 0,0 0-64 16,0 0-39-16,0 0-21 0,21-68-32 0,-30 59-77 16,-6 0-72-16,-3 2-27 15,-2 2-24-15,-3 3-26 0,-2 2-11 0,0 0 5 16,-3 4-2-16,2 4-17 16,1 2 19-16,0 3 7 0,3-1-26 0,1 2-53 15,2 1-51-15,5-1 15 0,3 0 12 0,4 0-3 16,7-1 8-16,0 0 1 0,9-3 123 15,5 0 23-15,9 1 131 16,8-4 28-16,5 1 19 0,6 0-11 0,4-2-56 16,-2 0-8-16,2-1-20 0,-5 1-55 15,-4-1-27-15,-6 3 1 0,-7-2 17 16,-5 3 3-16,-8-1 27 0,-3 1-47 16,-4 3 0-16,-3 0 14 0,-1 3 53 15,-5-1 15-15,-7 1 6 0,-7 1-13 16,-7-2-12-16,-4-1-22 0,-4 0-43 15,-5-2-17-15,-2-3-13 0,0-3-14 0,4-1-27 16,4-4-19-16,4 0-24 16,7-5-27-16,4-3-95 0,4-1-73 0,5 0-92 15,8 0-6-15,1 0-94 0,8 1-298 16,4 3-307-16</inkml:trace>
  <inkml:trace contextRef="#ctx0" brushRef="#br0" timeOffset="26678.02">24636 3432 395 0,'0'0'603'0,"0"0"-76"0,0 0-33 16,75-30-37-16,-67 22 23 0,-8 3 47 16,-2-3-82-16,-13 2-147 0,-8-2-155 15,-7 0-63-15,-4 3-18 0,-8 3-28 16,1 2-3-16,3 0 15 0,3 0-11 16,6 7-35-16,5 3-21 0,3-1 2 15,4 4 1-15,4 2-32 0,0-2-30 0,4 2-16 16,4-1-10-16,0 0-9 15,4 0-24-15,1-1 5 0,3 0-8 0,5-1-23 16,7-2 23-16,-1-2 33 16,3-3 39-16,-1-3 70 0,2-2 16 0,1 0 58 15,-1-5 18-15,2-4 44 0,2-1 29 16,0-2-24-16,0 1-18 0,0 0-13 16,1 3-22-16,-3-2-17 0,-1 4-5 15,-2-1-14-15,-5 5 7 0,-1-2-15 0,-2 4-44 16,-1 0-34-16,1 5-32 0,-1 7 66 15,0 2 19-15,0 5 28 0,1 2-10 16,-3 2-26-16,-3 2-10 0,-3 0 0 16,0 0 27-16,0-1-3 0,0 1-10 15,0-3-14-15,-3-3 1 0,0-1 10 16,0-2-8-16,3-4 8 0,-2-3 0 16,2-3-9-16,0-3 13 0,-3 0 2 15,3-3 13-15,0 0 43 0,0 0 39 0,0-6 156 16,4-3 2-16,3-9-201 0,7-6-70 15,1-5-24-15,6-3-22 0,4-3-33 16,4-1-15-16,2 3-10 0,0 4-33 0,0 2-25 16,-6 5-54-16,1 1-59 15,-1 4-107-15,-5 2-85 0,0 2-114 0,-1 3-64 16,-5 0-131-16,-3 3-270 16</inkml:trace>
  <inkml:trace contextRef="#ctx0" brushRef="#br0" timeOffset="27017.26">25179 3334 955 0,'0'0'830'0,"0"0"-233"0,0 0-97 16,0 0 24-16,0 0-46 0,0 0-102 15,0 0-115-15,0 0-98 0,0 0-46 0,0 0-50 16,0 0-36-16,2-4-29 0,-2 5 0 16,0 0-2-16,0 2-21 0,0 2-13 15,0 4 34-15,0 1 40 0,0 3-25 0,0 3-13 16,0-2-2-16,3 1-2 15,2 0-10-15,6 2 10 0,3 0 2 0,3-4 0 16,3 0-23-16,2-3 5 0,1-2 17 16,2-4 1-16,2-4 18 15,0 0 10-15,-1-7 18 0,0-4 0 16,-3-5 3-16,-2-3-7 0,-1-2-5 0,-6-3-13 16,-1-2 10-16,-4 0-4 0,-4 3-8 15,-2 4-22-15,0 1-1 0,0 5-36 16,-3 2-79-16,0 4-58 0,2 2-35 15,2 2-56-15,1 3-151 0,1 0-155 16,5 0-50-16,4 0 43 0,3 4-71 0,2 1-139 16,1 1-10-16</inkml:trace>
  <inkml:trace contextRef="#ctx0" brushRef="#br0" timeOffset="27349.92">25750 3309 555 0,'0'0'519'0,"0"0"-70"0,0 0-13 16,0 0-61-16,0 0-19 15,78 1 39-15,-75-2 35 0,-3-4-35 0,0 0-75 16,0-3-87-16,-6 2-63 0,-4-2-53 15,-2 1-34-15,-3 1-40 0,-3 4-28 16,-2-1-15-16,-1 3-2 0,0 0-13 16,1 1-7-16,6 4 1 0,-1 3-4 15,2 0 3-15,3 2-2 0,2 0-31 16,0 3-22-16,2 1-13 0,-2 3 4 0,5 1 2 16,2 0-19-16,1 1-9 15,1-2-23-15,9 1-38 0,0-5 25 0,3-1 37 16,5-5 111-16,-1-3 6 0,2-2 96 15,4-2 30-15,2-3-12 0,3-5-33 16,2-1-1-16,0-2-2 0,-3-2 6 16,-2 1 0-16,-2-2 13 0,-3 1 8 15,-3 3-10-15,-3 1-42 0,-6 2-44 16,-2 3-15-16,-3 3-23 0,-1 0-17 0,-2 1-16 16,0 0-144-16,0 0-152 0,0 1-35 15,0 3-32-15,-5 2 41 0,-1-3 82 16,-1 2-121-16,0-1-356 0,3-1-658 15</inkml:trace>
  <inkml:trace contextRef="#ctx0" brushRef="#br0" timeOffset="27858.02">25986 3304 2151 0,'0'0'607'0,"0"0"-231"0,0 0 0 16,0 0-79-16,91-63-89 0,-64 51-64 15,1 4-56-15,0 4-57 0,0 3-31 16,-3 1-12-16,-1 1-19 0,-5 6 31 15,-5 2 32-15,-2 2-32 0,-4 1-37 16,-3 1 3-16,-4 0 18 0,-1 0 1 16,0-1 14-16,-1-1 1 0,-2-2 2 15,-2-2 0-15,4-4 13 0,-2 0-2 0,1-2 15 16,2-1 19-16,0 0 30 0,0 0 16 16,0 0 34-16,0-5 36 0,2-3-150 15,7-3-13-15,3-1-74 0,6-1-43 16,4 1-20-16,5 1-43 0,4 4-1 15,2-2-5-15,1 3 3 0,4 3-35 0,1-2-40 16,-2 1-31-16,1 1 84 0,0 0 69 16,-2-1 72-16,-5 0 51 0,-3 2 9 15,-6-3-6-15,-5 1 10 0,-6 0 61 16,-4 0 155-16,-7 1 60 0,0 0-49 16,-6-1-112-16,0 1-96 0,-2 1-16 15,-1 0 26-15,-1 2-16 0,1 0-13 16,3 0-48-16,1 7-25 0,-4 2 22 15,6 0 51-15,0 2 19 0,2 1 80 16,1-1-23-16,0-3-19 0,1 2-22 16,4-4 0-16,-2-1 0 0,1-1-13 0,-1 0-19 15,-3 0-1-15,2-2 17 0,-2 2 25 16,0-1 29-16,0-1 31 0,0 1-7 16,0-1-15-16,0 1-26 0,-2-2-15 15,-5 0-41-15,-1 0-16 0,0 1-62 0,-7-2-108 16,1 0-94-16,-2 0-115 15,4 0-157-15,2 0-465 0,2 0-432 0</inkml:trace>
  <inkml:trace contextRef="#ctx0" brushRef="#br0" timeOffset="28392.64">26583 3288 1481 0,'0'0'640'0,"0"0"-200"0,0 0-15 0,0 0-93 15,0 0-150-15,0 0-75 0,0 0-24 16,0 0-30-16,0 0-37 0,0 0 12 15,0 0 60-15,7 6 25 0,11-2 11 16,4-2-9-16,4 2-37 0,1-3-38 16,1-1-18-16,0 0-7 0,-1 0-12 15,-1-1-3-15,0-5-9 0,-2-1-10 16,0-2 18-16,-1 0 0 0,-3-1-14 16,-4-1-1-16,-4 3 16 0,-4-3 0 15,-2 2 35-15,-6 0 11 0,0 0 4 16,-5 0 11-16,-5-1-22 0,-9 1-39 0,-4 1-31 15,-7 0 3-15,-3 5-6 16,-3 0 9-16,1 3 10 0,1 0 15 0,3 6 0 16,4 3-16-16,3 3 14 0,5 0 2 15,2 2 0-15,6 1 0 0,4 0-3 16,5 2-12-16,2 1 15 0,6 0 66 0,8 0-11 16,6 0-18-16,4 0-21 0,11-1-4 15,2 1-12-15,7-3 1 0,1 0-2 16,0-2-8-16,-3-6-71 0,0 1-38 15,-6-4-69-15,-6-2-58 0,-2-2-80 16,-6 0-95-16,-3 0-125 0,-6-3-281 16,-3-4-836-16</inkml:trace>
  <inkml:trace contextRef="#ctx0" brushRef="#br0" timeOffset="30891.29">2807 6197 70 0,'0'0'1168'0,"0"0"-576"16,0 0-184-16,0 0-84 0,0 0 17 16,0 0-4-16,-75-23-70 0,65 13-45 0,4 1-49 15,3-3-32-15,3 1-37 0,2-5-45 16,13 1-59-16,9-6-50 0,13 1-9 15,6 1 40-15,9 0 19 0,-1 5-3 16,-2 4-29-16,-5 5 0 0,-4 5-24 16,-5 0-10-16,-6 9 22 0,-7 5 16 15,-4 0 25-15,-7 4-13 0,-7 1-19 0,-4 3 35 16,-9 3 34-16,-7 0 35 16,-8 4-3-16,-5 0-10 0,-3 2-21 0,-4 1-23 15,-1-3-12-15,-2-4-31 0,7-3 31 16,5-5 11-16,5-5 7 0,8-6-17 15,5-3 15-15,5-2 48 0,2-1 4 0,2 0 13 16,0 0 31-16,0-1-13 0,2-5-89 16,5 0-10-16,10-3-121 0,8-2-22 15,11-5-13-15,7 1-8 0,10-3-54 16,6-3-128-16,3 2-22 0,2 0 2 16,-2 3 10-16,-5 3 106 0,-6 4 179 15,-11 1 58-15,-11 5-31 0,-10 1 44 16,-9 2 97-16,-6 0 143 0,-4 0 45 15,0 3-43-15,0-1-72 0,-4 2 13 16,0 0 38-16,-1-1-50 0,4-2-76 16,-1 2-47-16,2-3-20 0,0 0-15 0,0 0 25 15,0 0 35-15,6 0 15 0,3 0-3 16,2 0-1-16,4-6 20 0,3 1 18 16,1-2 18-16,-1-4 2 0,-6 1 3 0,-3-2 70 15,-6-1 48-15,-3 1-65 0,0-1-74 16,-6 1-66-16,-5 2-58 0,-1 1-39 15,-1 4-43-15,0 1-91 0,-3 4-123 16,1 1-240-16,0 9-413 0,5 0-111 16,3 5-652-16</inkml:trace>
  <inkml:trace contextRef="#ctx0" brushRef="#br0" timeOffset="32567.34">4379 5989 434 0,'0'0'746'0,"0"0"-251"0,0 0-157 0,0 0 5 16,0 0-17-16,0 0-49 0,0 0-40 15,0 0-17-15,0 0-30 0,0 0-13 16,-7-26-20-16,7 26-27 0,0 0-30 16,0 0-25-16,0 0-32 0,0 0-43 15,0 3-31-15,0 1-47 0,0 2-47 16,1 6 36-16,4 2 77 0,-1 4-7 16,1 4 17-16,0 0 1 0,1 0 0 15,-2 2 1-15,2 0 3 0,0 2 19 16,-2 0-16-16,3-2 10 0,-1 2-16 0,-3-2 0 15,3-2 0-15,-2-1-46 0,1-3-36 16,-2-3-22-16,2-2-13 0,-1-2 0 16,-1-5-35-16,-1-4-30 0,1 0-14 15,-2-2 83-15,-1-2 113 0,1-5 0 16,-1-4-100-16,0-3-145 0,-1-2-78 16,-5-4-38-16,-1-2-195 0,1 6-232 0</inkml:trace>
  <inkml:trace contextRef="#ctx0" brushRef="#br0" timeOffset="32778.87">4388 6041 1275 0,'0'0'682'0,"0"0"-205"0,0 0-81 16,0 0-37-16,0 0-2 0,0 0-60 0,0 0-73 15,0 0-65-15,0 0-32 0,0 0-40 16,4-41-13-16,3 40-44 0,2 1-30 16,5-1-55-16,5 1-75 0,9 0 130 15,3 0 40-15,0 2-25 0,-1 4-15 16,-7 0-21-16,-6 0-35 0,-3 2 3 15,-2 1-19-15,1-1-37 0,0 1-42 16,3-2-95-16,1-1-4 0,5-1-34 16,-1-4-72-16,3-1-131 0,1 0-139 15,-5 0-404-15</inkml:trace>
  <inkml:trace contextRef="#ctx0" brushRef="#br0" timeOffset="32972.18">4995 5936 447 0,'0'0'1099'0,"0"0"-599"0,0 0 12 15,0 0-165-15,0 0-132 0,0 0-17 16,-87-20-13-16,67 20-33 0,-2 5-45 16,2 0-31-16,4 0-32 0,-2 3-33 15,0 2-11-15,-3 3-1 0,-2 1-11 16,-2 3 9-16,-1 1-20 0,2 0-109 16,2 0-61-16,2-3-13 0,7 0-76 15,6-4-52-15,1-2-112 0,6-2-89 16,0-1-80-16,0-2-178 0</inkml:trace>
  <inkml:trace contextRef="#ctx0" brushRef="#br0" timeOffset="33226.93">4940 5928 1126 0,'0'0'592'0,"0"0"-167"0,0 0 12 15,0 0-19-15,0 0-50 0,0 0-92 16,0 0-90-16,0 0-76 0,0 0-78 15,0 0-32-15,0 0-82 0,23-11-16 16,-20 23 98-16,1 4 41 0,-1 5-9 16,0 1-10-16,0 2 0 0,-2 2-6 15,-1 1-13-15,3-3-1 0,-3 2 1 16,1 1-2-16,1-2 12 0,2-1-13 16,-1-1-80-16,3-1-30 0,1 0-64 15,2-3 2-15,1-1-22 0,1-1-53 16,1-2-74-16,-2-1-161 0,1-6-233 15,-3-1-357-15</inkml:trace>
  <inkml:trace contextRef="#ctx0" brushRef="#br0" timeOffset="33416.08">5319 6161 1474 0,'0'0'1177'0,"0"0"-692"0,0 0-14 15,0 0-49-15,0 0-84 0,0 0-122 16,0 0-102-16,0 0-74 0,0 0-40 15,0 0-40-15,0 0-55 0,0-24-41 16,0 32 26-16,0 3 110 0,0 3 0 16,0 2-46-16,0 1-107 0,0-2-89 15,0 2-73-15,0-2-76 0,0-1-123 16,3 0-155-16,-2-3-368 0</inkml:trace>
  <inkml:trace contextRef="#ctx0" brushRef="#br0" timeOffset="33562.21">5438 5972 1299 0,'0'0'479'0,"0"0"-255"0,0 0-172 16,0 0-52-16,0 0-49 0,0 0-175 16,0 0-287-16,0 0-281 0</inkml:trace>
  <inkml:trace contextRef="#ctx0" brushRef="#br0" timeOffset="33937.78">5562 6175 673 0,'0'0'586'0,"0"0"-192"0,0 0-72 16,0 0-8-16,0 0-68 0,0 0-69 15,0 0-32-15,0 0-42 0,0 0-23 16,0 0-9-16,0 0-14 0,-17 44-15 15,17-42-20-15,0-1-6 0,-1-1 13 0,1 0 35 16,0 0 50-16,0-1 41 16,0-4 22-16,0-1-140 0,0-1-37 15,0-4-28-15,0 1-1 0,1-2 7 0,2-1-19 16,3-1 10-16,4-1 12 0,0 1 16 16,7-3 3-16,2 2 22 0,2-1-6 15,4 3-4-15,0 1 10 0,1 0 22 16,-2 3-3-16,2 1-6 0,1 2-24 15,-2 2-11-15,-2 4-18 0,0 0-8 16,0 4-18-16,0 6 22 0,-6 3 7 16,1 1-1-16,-5 3-5 0,-6 0 20 0,0 1-17 15,-6 1-4-15,-1-1-35 0,-4 1-26 16,-6 0-28-16,-3 2-93 0,0-2-139 16,2 0-241-16,3-4-615 0</inkml:trace>
  <inkml:trace contextRef="#ctx0" brushRef="#br0" timeOffset="34183.15">6176 6147 2056 0,'0'0'763'15,"0"0"-264"-15,0 0-39 0,0 0-98 0,0 0-126 16,0 0-72-16,0 0-62 0,0 0-87 15,0 0-15-15,0 0-77 0,0 0-74 16,18 9 101-16,-14 7 50 0,2 0 13 16,2 2-13-16,-3 0-53 0,-2-1-65 15,-2 0-61-15,-1-4-66 0,0 0-91 16,0-2-114-16,0 0-155 0,0-5-448 16</inkml:trace>
  <inkml:trace contextRef="#ctx0" brushRef="#br0" timeOffset="34320.89">6302 5994 1956 0,'0'0'448'0,"0"0"-200"0,0 0 35 0,0 0-93 0,0 0-98 16,0 0-92-16,0 0-6 0,0 0-135 16,0 0-296-16,0 0-275 0,0 0-4 15,-6-23-489-15</inkml:trace>
  <inkml:trace contextRef="#ctx0" brushRef="#br0" timeOffset="34974.05">6446 6142 1647 0,'0'0'610'0,"0"0"-238"0,0 0-60 15,0 0-133-15,0 0-131 0,0 0-45 0,0 0 17 16,0 0 18-16,0 0 7 0,27 64-26 16,-22-48-16-16,-2-1 13 0,-2 0 0 15,2-3 0-15,-3-1-4 0,0-5 4 16,0-1-3-16,0-3-10 0,0-1 0 15,-3-1 29-15,3 0 54 0,0 0 66 16,-1-5 25-16,1-3-177 0,-2 0 0 16,1-3-32-16,-1-4 1 0,1 1 2 15,1-5 10-15,0-2 17 0,0 0-17 0,0-3 19 16,1 2 0-16,5 4 67 0,1 4 11 16,0 3 48-16,2 1-22 0,2 3-54 15,-1 0-50-15,2 3-15 0,1 2 15 16,0 2 0-16,0 0-1 0,0 1-46 15,0 9 27-15,1-3 20 0,-1 5 2 16,2-1-2-16,-2 2-11 0,-1-1-2 0,0-1 12 16,-3-2 1-16,2 0 2 0,-5-2 1 15,-2-2 16-15,-1-4-18 0,-3 2-1 16,0-3-34-16,0 0 5 0,0 0 28 16,0 0 1-16,0-2 57 0,0 0 6 15,3-3 12-15,0-6-75 0,3-3-31 16,4-2-25-16,0-5-20 0,4 0 35 15,-2 3 41-15,3 3 22 0,-3 1 22 16,0 5 7-16,2 0-8 0,-1 2-43 16,4 4-24-16,1-1 24 0,0 4 0 0,1 0-10 15,1 0-8-15,-1 2 2 0,-3 6-10 16,-5 0-6-16,-3 3 1 0,-5 2 9 16,-3 1 22-16,0 3 0 0,-5 0 0 15,-6 1-1-15,1 0-81 0,-3-1-78 0,-3-2-46 16,3 0-116-16,-1 1-188 0,2-6-260 15,-1 3-747-15</inkml:trace>
  <inkml:trace contextRef="#ctx0" brushRef="#br0" timeOffset="35304.78">7139 6083 2325 0,'0'0'645'0,"0"0"-271"0,0 0 50 0,0 0-87 15,0 0-85-15,0 0-90 0,0 0-70 16,0 0-92-16,0 0-3 0,0 0-83 16,-14-24-26-16,12 27-40 0,2 6 34 15,-3 3 90-15,3 1-4 0,0 2-22 16,3-1-6-16,9 0 20 0,1-1 10 16,7-1 30-16,0-2 41 0,6-3 9 0,0-2-12 15,1-5-19-15,-1 0 13 16,0 0 9-16,1-8-10 0,-3-2 28 15,-3-2 28-15,-2-2-12 0,-8-3-13 0,-3-2 46 16,-4-3-46-16,-4 0-47 0,0 2 28 16,-6 0-43-16,-1 4-58 0,0 2-35 15,2 3-99-15,0 2-26 0,2 3-125 16,3 2-178-16,3 0-295 0,5 3-622 16</inkml:trace>
  <inkml:trace contextRef="#ctx0" brushRef="#br0" timeOffset="35844.75">7532 5999 1277 0,'0'0'640'0,"0"0"-383"0,0 0-112 0,0 0 156 16,0 0-24-16,0 0-69 0,0 0-61 16,27 67-67-16,-24-54-51 0,-1-3-26 15,-1-1 19-15,-1 0-3 0,0-2-6 16,0-3 0-16,0-2-11 0,0 0-2 15,0 0-20-15,0-2-3 0,-1 0 23 16,1 0 64-16,0-4 34 0,0-2 4 0,0-2-102 16,0-3-10-16,0-6 9 0,0 0 1 15,3-1 0-15,3 1 10 0,1 3 53 16,0 4-16-16,3 2-12 0,-3 3 3 16,2 2 3-16,1 2-26 0,0 0-14 15,2 1-1-15,2 0 3 0,2 0 9 16,1 4-12-16,2 2 0 0,1 2 2 15,-1 1 26-15,-3 0 7 0,0 0-26 16,-5 0-9-16,0-1-16 0,-3-1 4 0,-2-1 9 16,-2-1 0-16,-2-2 1 0,-1 0 2 15,-1-2-1-15,0-1 1 0,0 0 18 16,0 0 7-16,0 0-3 0,0 0 16 16,0-1 47-16,0-4 46 0,0-3-28 15,3-2-103-15,4-5-59 0,3-1 46 16,3-2 4-16,4-2 3 0,-2 4 6 15,2 0 81-15,1 5-50 0,3 0-10 16,1 4-8-16,-1 1-1 0,5 4-9 16,0 1 16-16,0 1-19 0,0 0-11 15,1 6-7-15,-5 3-4 0,0 3 4 0,-2 3-4 16,-3 2-6-16,-3 2 25 0,0 3 2 16,-3 0-24-16,-4 2-75 0,-2 1-56 15,-5-2-77-15,-2 2-108 0,-12-2-90 16,-5 0-210-16,0-8-576 0</inkml:trace>
  <inkml:trace contextRef="#ctx0" brushRef="#br0" timeOffset="36840.41">8781 5807 1724 0,'0'0'716'0,"0"0"-248"0,0 0-65 15,0 0 22-15,0 0-57 0,0 0-103 16,0 0-129-16,0 0-136 0,0 0-43 16,-18-35-84-16,18 46-51 0,0 6 150 15,0 3 28-15,4 6 31 0,1 1 4 16,-1 2 11-16,1-3-11 0,-3 2-20 0,0-3-2 16,2-2-13-16,-4-2-50 0,0 0-28 15,0-2-34-15,0-4-37 0,0 0-55 0,0-3-37 16,0-4-71-16,0-1-83 15,0-4-80-15,0-1-41 0,2-2-43 0,2-6 256 16,0-5 55-16,-1-3 39 0,1-4 209 16,1-1 65-16,-4-5 229 0,-1 1 110 15,0-1 13-15,0 0 27 0,-1 1-152 16,-4 3 63-16,1 2 2 0,0 0-57 16,1 2-53-16,-1 3-60 0,2 2 10 15,2 1-49-15,0 0-38 0,0 3-55 16,6 2-20-16,1-1-11 0,6 5-24 15,7 1-44-15,6 0-9 0,6 5 19 16,5 4 32-16,1 4 2 0,1 3 1 0,-2-2 1 16,-4 2 14-16,-1 1-16 0,-5-3 2 15,1 3 19-15,-6-4-21 0,-2-1-65 16,-6-1-75-16,-3-4-62 0,-3-1-114 16,-4-4-43-16,-1 0-71 0,0-2-74 15,-2-2 14-15,2-4-79 0,1 0-454 16</inkml:trace>
  <inkml:trace contextRef="#ctx0" brushRef="#br0" timeOffset="37030.96">9256 5772 1229 0,'0'0'657'16,"0"0"-106"-16,0 0-45 0,0 0-87 15,-25-73-61-15,23 62-100 0,-4 3-10 16,5 2-6-16,-1 2-11 0,1 4-46 0,1 0-115 16,-2 0-70-16,2 1-41 0,0 4-54 15,-3 5-40-15,3 4 64 0,-3 7 71 16,2 3 16-16,-2 3-13 0,3 3 28 15,0 1-1-15,0 0-16 0,0-2-14 16,0-1-93-16,3-2-52 0,0-2-97 16,1-1-75-16,1-1-65 0,3-3-112 15,1-1-173-15,-3-6-505 0</inkml:trace>
  <inkml:trace contextRef="#ctx0" brushRef="#br0" timeOffset="37311.11">9443 5940 1527 0,'0'0'981'0,"0"0"-665"0,0 0-8 16,0 0 116-16,0 0-131 0,0 0-155 16,0 0-78-16,0 0-53 0,-77-24-7 15,65 29-42-15,-2 2 8 0,4 4 0 16,1 0-17-16,6 2-34 0,3 0-66 16,4 3-1-16,8-2 12 0,8 0 54 15,2-3 48-15,5 0 38 0,2-4 33 16,1-3 30-16,-1-3-24 0,0-1-17 15,-5-1 10-15,-8-5 28 0,-2-5 51 16,-5-1 78-16,-4-4 31 0,-4 0-87 16,-1-5-77-16,0 2-9 0,-9 1-38 15,-2 0-9-15,-5 2-59 0,-2 2-29 16,-3 2-101-16,1 4-101 0,1-1-161 0,3 6-334 16,6-1-607-16</inkml:trace>
  <inkml:trace contextRef="#ctx0" brushRef="#br0" timeOffset="37566.25">10085 6014 59 0,'0'0'2300'16,"0"0"-1732"-16,0 0-143 0,0 0 72 15,0 0-67-15,0 0-133 0,0 0-87 16,0 0-79-16,0 0-48 0,0 0-49 0,0 0-32 16,-25-28-2-16,24 28-28 0,-2 0-51 15,0 0-47-15,0 0-59 0,3 0-74 16,-3 0-129-16,3 0-197 0,0 0-401 16,0 3-82-16,0 0-264 0</inkml:trace>
  <inkml:trace contextRef="#ctx0" brushRef="#br0" timeOffset="37880.11">10085 6014 1424 0,'79'-61'1148'0,"-85"58"-753"0,2-1-49 16,-1 3-38-16,-1 0-112 0,1 1-111 15,1 0-85-15,-1 0-50 0,1 1-50 0,1 4 2 16,3 2 31-16,0 0 10 0,3 4 3 15,9 0 0-15,9 1 54 0,6 0 22 16,8-2 20-16,4-1 18 0,2-3-19 16,2 0-6-16,-4-6-6 0,-3 0-10 15,-6-3 6-15,-3-4 16 0,-7-2 16 16,-6-2 34-16,-5-2 98 0,-4-3-24 16,-5-2 6-16,0-2-47 0,-9-3-72 0,-5-3-18 15,-5 0-34-15,-1 3-2 16,-6 2-41-16,-3 5-16 0,0 4-9 0,-2 4-84 15,0 7-95-15,4 1-74 0,4 5-145 16,8 5-199-16,4 1-132 0,10 8-453 0</inkml:trace>
  <inkml:trace contextRef="#ctx0" brushRef="#br0" timeOffset="38306.18">10729 6085 1823 0,'0'0'1008'0,"0"0"-642"16,0 0 66-16,0 0-88 0,0 0-118 0,-1-72-24 16,1 52-109-16,0-5-1 15,4-2 4-15,0-3-38 0,-1-2-5 0,-3-4 27 16,0-4 33-16,-7-2-107 0,-2-2-6 16,-1 0-30-16,0-1 30 0,0 7 34 15,4 7-3-15,3 3-29 0,3 6 46 16,0 4-48-16,2 2-3 0,5 1-27 15,6 2-16-15,1 2-21 0,9 3-16 16,8-2 6-16,5 7 10 0,7 2-7 16,6 1-62-16,-2 6-22 0,-3 8-60 15,-5 4-81-15,-12 3-141 0,-7 6-88 16,-11 2 11-16,-9 1-66 0,-9 1 75 0,-14 0 55 16,-6 0-42-16,-5-3 260 0,-4-1 235 15,-2-1 68-15,1-3 330 0,4-1-69 16,4-4 30-16,5-1 113 0,10-6 2 15,3-4-102-15,10-2-69 0,3-4-85 16,0-1-74-16,1 0-35 0,11 0-24 16,4 0-56-16,10-5 82 0,8 0-54 15,8-2-57-15,4 0-111 0,2 0-163 0,2 2-104 16,-2 0-255-16,-12 0-699 0</inkml:trace>
  <inkml:trace contextRef="#ctx0" brushRef="#br0" timeOffset="39090.98">12055 5610 1694 0,'0'0'1085'0,"0"0"-726"0,0 0-62 0,0 0 45 16,0 0-8-16,0 0-58 0,0 0-62 16,0 0-69-16,0 0-99 0,0 0-46 15,-38-55-53-15,38 56-23 0,0 6-23 0,0 2 34 16,6 5 65-16,0 4 0 0,1 3 3 16,2 0 0-16,1 4-1 0,1 1 17 15,-2 0-7-15,1 0-9 0,-1 2 13 16,-1-4-16-16,-3 2-66 0,1-3 1 15,-2 0-19-15,1-5-12 0,-2-1-13 16,-1-4-15-16,-1-6-7 0,1 0 5 16,-2-4 15-16,0-3 111 0,0 0 54 15,0-3 69-15,0-4-70 0,0 0-27 16,-2-4 5-16,2 0 16 0,0-1-3 0,0 3 1 16,2-2-11-16,8 0-9 0,6 2-12 15,5-2-11-15,10-1 13 0,9 1-2 16,5 0 34-16,6 4 9 0,0 0-22 15,-1 2 25-15,-2 5 6 0,-6 0-43 16,-8 6-19-16,-8 5-3 0,-6 0-16 16,-7 1 4-16,-5 2 12 0,-8-1 3 15,0 1 28-15,-12 0 15 0,-9 0 16 0,-10 2-10 16,-8-3-13-16,-7 0-39 0,-3-1-118 16,-3 0-27-16,5 0-32 0,4-4-87 15,9 2-98-15,10-4-190 0,11 0-427 16,5 0-399-16</inkml:trace>
  <inkml:trace contextRef="#ctx0" brushRef="#br0" timeOffset="39489.93">12833 5837 1357 0,'0'0'1121'0,"0"0"-667"16,0 0-44-16,0 0 2 15,0 0-63-15,0 0-90 0,-91-66-71 0,74 60-76 16,5 1-20-16,0 2-9 0,1 0-62 16,3 3-21-16,0 0-55 0,-3 6-50 15,-1 4 13-15,1 3 52 0,-1 1 9 16,4 3-80-16,2 0-32 0,4-1-32 16,2 0-20-16,0-1 6 0,9-1-1 15,4 0 44-15,4-2 73 0,-1-3 57 16,3-4 2-16,1-3 14 0,-2-2 45 15,-1 0 6-15,-3-7 9 0,0 0 29 16,0-5 82-16,0-3 12 0,-4 1-26 16,3 1-3-16,0-2 26 0,-4 1-25 0,-1 2-38 15,1 2-34-15,-3 4-15 0,-2 0-13 16,0 5-55-16,-1 1-3 0,0 0-74 16,3 0-21-16,5 0 36 0,-2 4 25 15,3 1-34-15,-1-1-109 0,-1 1-53 0,-1 0-63 16,4 1-52-16,-3-4-106 15,3 2-129-15,-6-2-241 0,6 0-659 0</inkml:trace>
  <inkml:trace contextRef="#ctx0" brushRef="#br0" timeOffset="39779.07">13036 5757 1868 0,'0'0'654'0,"0"0"-197"0,0 0-48 15,0 0-120-15,0 0-113 0,0 0-66 16,82-45-8-16,-56 45-6 0,2 0-49 0,0 0-9 15,0 6 11-15,-6 3-15 0,-5-2-34 16,-7 1-16-16,-6-1-15 0,-4 3 3 16,0 0 17-16,-6-1 11 0,-1 1 0 15,0-1 0-15,-1 0-44 0,2-4-12 16,3-2 38-16,1-2 18 0,2-1 31 0,0 0 28 16,0 0 54-16,0-2 7 0,5-4-36 15,2 0-84-15,6-6-65 0,1 0-12 16,9-1 24-16,2-4-31 0,2 3-75 15,3-1-43-15,-1 3-37 16,0 1-47-16,-3 2-40 0,0 3 8 0,1 1-21 16,2-2-141-16,1 3-92 0,2 1-8 15,-6-1-172-15</inkml:trace>
  <inkml:trace contextRef="#ctx0" brushRef="#br0" timeOffset="39980.07">13757 5632 821 0,'0'0'667'0,"0"0"-225"0,0 0-75 16,0 0-12-16,0 0-68 0,0 0-73 15,0 0-76-15,0 0-87 0,0 0-51 16,0 0-56-16,0 0 56 0,23 29 99 16,-6-15 38-16,3 4-45 0,1 0-10 15,-1 0 38-15,0-4 27 0,-4 0-20 0,-4-5-52 16,-4-3-35-16,-7 0-6 0,-1-5 7 16,0 1 18-16,-11-1-10 0,-1 0 4 15,-5 1-6-15,-3 1-47 0,-5-2-137 16,2 2-146-16,-3 0-152 0,3-3-296 15,5 1-780-15</inkml:trace>
  <inkml:trace contextRef="#ctx0" brushRef="#br0" timeOffset="51415.25">15757 5235 1388 0,'0'0'680'16,"0"0"-243"-16,0 0-121 0,0 0 62 15,0 0-72-15,0 0-88 0,0 0-76 0,0 0-54 16,0 0-35-16,0 0-53 0,-3-7-3 16,3 8-53-16,0 1-20 0,1 3-21 15,5 5 59-15,3 4 38 0,1 5 47 16,2 5-22-16,-4 3-12 0,1 1-12 0,-2 3 2 15,-6 1 0-15,-1 3-1 0,0 0 27 16,-1 1-4-16,-7-2-9 0,0 1 2 16,-2-3-15-16,0-2 12 0,2-2-13 15,2-3-2-15,0-6-16 0,1-2-6 16,2-3-4-16,1-4 1 0,2-2-3 16,0-3-4-16,0-1-2 0,0-3-4 15,0-1 38-15,4 0 13 0,3 0 12 16,2 0 9-16,8 0 39 0,5-1-7 15,7-4-29-15,6-1-8 0,6-1-18 16,1-3-11-16,7 1-75 0,-4 0-57 16,-1 0-10-16,-5 0-52 0,-4 2-73 0,-6 1-63 15,-5-2-41-15,-6 2-157 0,-6 1-262 16,-1-3-386-16</inkml:trace>
  <inkml:trace contextRef="#ctx0" brushRef="#br0" timeOffset="52052.75">16296 5628 1248 0,'0'0'1013'0,"0"0"-519"16,0 0-25-16,0 0-37 0,0 0-45 16,0 0-87-16,0 0-83 0,0 0-69 15,0 0-41-15,0 0-24 0,-9-8-31 16,9 8-18-16,0 0-34 0,0 0-1 16,0 0-21-16,0 0-17 0,0 0-20 15,0 0-8-15,0 0 2 0,0 0 10 16,0 0 18-16,0 0 6 0,2 0 0 15,-1-2 3-15,-1 1-12 0,2 1 6 0,-1-1 10 16,-1 1 24-16,2-2 1 0,-2 2 17 16,1 0 1-16,-1-1-1 0,2-2-2 15,-2 2-13-15,1 0-1 0,2-2 1 16,1 0 9-16,0-1-12 0,2-1 2 16,-1 2 1-16,-3-2 19 0,1 1 24 0,-3 1 28 15,0-1 12-15,0 3 3 0,0 0-6 16,0-2-22-16,-5 1-30 0,-1-1-31 15,1-1-23-15,-3 3 22 0,4-2 1 16,-1 2 1-16,2 1 2 0,-3 0-2 16,-3 0-1-16,-4 0-33 0,-6 0 2 15,-4 1 7-15,-6 4 2 0,-1 2-8 16,2-1 2-16,2 2 10 0,6 0 2 16,4-2-11-16,3 2-22 0,6 1-10 15,1 3 7-15,2 1 2 0,1 1 7 16,3 2-3-16,0 1-16 0,7 0-3 15,5-1 9-15,4 1 12 0,4-1 19 0,0-2-6 16,3-1 13-16,2-2 16 0,0-3 0 16,0-2-8-16,0-3 10 0,1-3 16 15,1 0 9-15,0 0-10 0,3-6-12 16,-4-1 19-16,-2-2-3 0,-3 0 9 0,-4-1 18 16,-4 1 7-16,-5 0 31 0,-1-3-1 15,-4 2-3-15,-3-2 16 0,0 2 5 16,-2-2 6-16,-6 0-36 0,-1 0 26 15,-3-1-75-15,-3 2-22 0,0-1-86 16,2 2 19-16,0 2 36 0,0 3 10 16,5 0-37-16,-1 4-80 0,-2 1-87 15,0 0-89-15,1 5-72 0,0 2-92 16,3 5-54-16,6 0-1 0,1 0-90 0,0-4-162 16</inkml:trace>
  <inkml:trace contextRef="#ctx0" brushRef="#br0" timeOffset="52485.77">16622 5621 2076 0,'0'0'776'0,"0"0"-286"16,0 0-72-16,0 0-106 0,0 0-100 16,0 0-85-16,0 0-62 0,0 0-65 15,0 0-24-15,0 0-38 0,0 0-47 16,0 11-22-16,0-4 2 0,3 3 129 15,0 2 57-15,-1 0-25 0,1 0-8 16,0-2-8-16,-1-1-16 0,-1-2-9 16,-1-2-29-16,0-3 7 0,0-2 2 15,0 0 29-15,0 0 0 0,0 0 42 0,0 0 73 16,0-5 28-16,0-1-112 0,0-3-31 16,-1-3-50-16,1 1 50 0,0-3 16 15,0-3-15-15,1 1 24 0,8 2 34 16,-1-1 55-16,4 1-27 0,2 2-87 15,-1 5-26-15,4-3 26 0,0 4 3 16,4 1 7-16,0 1-8 0,3-1-3 0,0 5 1 16,-4 0-40-16,-1 0 9 0,-2 0-15 15,1 6-16-15,-2 2 22 0,4 3 24 16,0 3 16-16,2 1 13 0,-4-1-13 16,-3 2-56-16,-3-2-66 0,-6 0-50 15,-1-1-51-15,-5 0-71 0,0-1-21 16,0 1-99-16,0 0-128 0,0-4-280 0,4 1-509 15</inkml:trace>
  <inkml:trace contextRef="#ctx0" brushRef="#br0" timeOffset="52992.88">17432 5579 1011 0,'0'0'1172'0,"0"0"-622"0,0 0-59 0,0 0 20 15,0 0-136-15,0 0-46 0,0 0-79 16,0 0-87-16,0 0-96 0,-28-68 4 15,18 63-46-15,-3 0-25 0,2 4-30 16,-4 0-19-16,-2 1-19 0,-3 0 13 16,2 6-3-16,1 3-25 0,1 1-65 15,2 3-44-15,2 0-17 0,5 1-21 0,2 0-25 16,3-1-37-16,2 0 27 0,3 0 66 16,8-2 38-16,1 1 77 0,5-2 52 15,2 1 16-15,1-5 16 0,3-3 33 16,-2-2 3-16,0-1 15 0,1 0 59 15,-5-5 18-15,0-3-22 0,-4-1 28 16,-1-2-19-16,-4-1-6 0,0 0 18 16,-4 0 15-16,2 1 60 0,-4 1-19 15,1 1-49-15,-1 3-56 0,-1 1 2 16,-1 3-2-16,0 2-31 0,0 0-47 16,0 0-22-16,0 1-50 0,0 3-21 15,0 3-53-15,0 1-58 0,3 6 204 0,0 3 56 16,2 5-31-16,0 2 26 15,1-1 9-15,-2 1-14 0,1 2-5 0,-1-2 15 16,-1 2-31-16,-2-2-22 0,1 2 12 16,-2-1-2-16,-2-4-1 0,-5 0-10 15,-5-1 1-15,-5-2 19 0,-3-2 9 0,0-2-7 16,-2-2-24-16,2-2-53 0,4-3-12 16,1-1 12-16,1-5 25 0,2-1 12 15,0 0 15-15,-3-4-36 0,0-3-120 16,-1-2-69-16,1-3 99 0,2 1-155 15,2-2-259-15,4-2-273 0,2 4-550 16</inkml:trace>
  <inkml:trace contextRef="#ctx0" brushRef="#br0" timeOffset="53248.78">17877 5460 1201 0,'0'0'1390'0,"0"0"-911"16,0 0-160-16,0 0 8 0,0 0-63 15,0 0-122-15,0 0-77 0,0 0-47 16,0 0-18-16,0 0-37 0,3 3-32 16,-3 0-20-16,0 5-64 0,0 1 140 15,0 3-25-15,1 0 32 0,1 1-142 16,-1-1-100-16,2-2-26 0,-2-3-44 15,2-1-75-15,-1-4-97 0,-1 0-186 16,2-2-310-16,-20-96 719 0</inkml:trace>
  <inkml:trace contextRef="#ctx0" brushRef="#br0" timeOffset="53364.9">17961 5392 1947 0,'0'0'576'0,"0"0"-257"15,0 0-65-15,0 0-101 0,0 0-116 16,0 0-37-16,0 0-28 0,0 0-100 15,0 0-148-15,0 0-218 0,0 0-480 16,4-60-227-16</inkml:trace>
  <inkml:trace contextRef="#ctx0" brushRef="#br0" timeOffset="53705.88">18314 5034 2466 0,'0'0'701'0,"0"0"-236"0,0 0-40 0,0 0-101 15,0 0-116-15,0 0-107 0,0 0-101 16,0 0-18-16,0 0-65 0,0 0-57 15,0 0 16-15,21 47 124 0,-8-19 22 16,0 1-6-16,4 4-14 0,-3 2-1 16,1 0 2-16,-2-3 12 0,0-1-15 15,-3 0 1-15,-2-4 14 0,-4 0-15 16,0-2-59-16,-1-4-47 0,1-2-28 16,-4-2-80-16,0-2-92 0,-4-5-28 15,-3 0-47-15,-2-5-67 0,-2 1-113 0,1-4-256 16</inkml:trace>
  <inkml:trace contextRef="#ctx0" brushRef="#br0" timeOffset="54068.18">18381 5470 1302 0,'0'0'738'0,"0"0"-240"0,0 0-143 0,0 0-86 16,0 0-46-16,0 0-67 0,76-53-93 16,-51 45-34-16,6-3-29 0,-3 4 0 15,0 0 16-15,-5 2 7 0,-6 2-1 16,-3 2 0-16,-6 1 13 0,-5 0-7 15,0 0-25-15,-3 0-3 0,0 0-44 16,0 0-26-16,0 4 7 0,0-2 42 16,1 3 21-16,1 2 3 0,2 0 0 15,1 3 16-15,3 1-3 0,2 2-13 0,3 1 10 16,3 2-11-16,5-1 17 0,5 1 25 16,0-1 4-16,5-1-4 0,0-2 6 15,3-5-12-15,-6-1 12 0,-3-2 7 16,-2-4-7-16,-3 0 29 0,-4-2 30 15,2-4 37-15,-2-3-3 0,-1-2-42 16,-2-3 13-16,-5-2 0 0,2-4-16 0,-4-3-55 16,-2-1-25-16,-2-1-18 0,-2 1-58 15,0 3-28-15,-2 3-27 16,-3 4-41-16,-3 4-60 0,-3 2-164 0,1 3-155 16,-2 4-271-16,4 1-482 15,1 0-96-15</inkml:trace>
  <inkml:trace contextRef="#ctx0" brushRef="#br0" timeOffset="54694.82">19338 5032 1943 0,'0'0'774'0,"0"0"-312"15,0 0-68-15,0 0-28 0,0 0-111 0,0 0-118 16,0 0-91-16,0 0-46 15,0 0-81-15,0 0-62 0,23 7-61 0,-17 8 178 16,1 6 26-16,4 6 2 0,1 1-1 16,0 5 0-16,2-3 14 0,-1 2-2 15,-2-2 6-15,1-3 6 16,-3-5-12-16,0-1-13 0,-2-6-1 0,-1-3 1 16,-1-2 16-16,-2-2 3 0,-1-3 4 15,-1-2-7-15,-1-2 24 0,0-1 29 16,0 0 15-16,0 0 6 0,0-1 9 0,-6-2 21 15,1-2 41-15,-3-2-26 0,-3 0-135 16,-1-1-40-16,-5-2-25 0,0 2 62 16,-5 0-40-16,1 4 19 0,0 0 11 15,0 3 1-15,-1 1 0 0,5 0-7 16,-2 0-2-16,6 4-7 0,0 1-15 16,2 1-10-16,3 4-9 0,-3-2 13 15,5 3 15-15,0 2-38 0,2-2-37 0,3 2-32 16,1 0 0-16,0 0 49 15,8 0 36-15,1 0 34 0,7-2 22 0,1 1 1 16,3-3 43-16,5-4 0 0,3 0 9 16,1-5-37-16,3 0-16 0,1 0-85 15,0-6-51-15,-1-3-16 0,-2-1-13 16,-2-2-20-16,-2-4 25 0,-5-1-10 16,2 2-27-16,-4-2-6 0,-4 1 203 15,-1 2 42-15,-3-3 103 0,-2 4 35 0,-3 3 87 16,1 1-31-16,-3 4 31 0,-4 3-5 15,2 1-45-15,-2 1-88 0,0 0-79 16,0 0-50-16,0 3-103 0,0-1-32 16,1 6-45-16,1 0 123 0,1 3 57 15,-2 2 0-15,4-1-57 0,-4 0-95 16,0-1-86-16,1 1-47 0,-1-4-59 16,-1 2-66-16,0-4-149 0,0-1-219 15,-17-123-153-15</inkml:trace>
  <inkml:trace contextRef="#ctx0" brushRef="#br0" timeOffset="54824.97">19887 5120 977 0,'0'0'1078'16,"0"0"-997"-16,0 0-65 0,0 0-16 16,0 0 0-16,0 0-10 0,0 0-269 15,0 0-420-15,0 0-393 0</inkml:trace>
  <inkml:trace contextRef="#ctx0" brushRef="#br0" timeOffset="55150.21">19903 5223 434 0,'3'6'450'16,"0"5"-30"-16,0-2-59 0,1 0-43 15,-2-3-39-15,1-2-46 0,-3-1-39 0,2-3 21 16,-2 0 0-16,0 0-30 0,0 0-10 16,2 0-35-16,-2 0-26 0,1 0 5 15,-1-3 35-15,2 1 4 0,-1-5-28 16,4 0-130-16,1-4-35 0,0 1 7 15,3-2 3-15,1 0-3 0,2 0 3 0,-1 0-9 16,3 2-4-16,1 1 13 0,-2 1 22 16,3 3 3-16,-3 1 22 0,3 2-5 15,-2-2-17-15,3 2-3 0,-2 2-22 16,1 0 8-16,-2 0-18 0,-2 0-12 16,-4 3-25-16,1 3-19 0,1 3 9 15,-1 3 39-15,-1 2 43 0,5 2 25 16,-1-1 0-16,0 0-10 0,2 1-15 15,0-2-41-15,3-2-35 0,2-2-47 16,4-2-68-16,0-2-71 0,5 1-66 16,2-6-128-16,2 0-307 0,-6-1-522 15</inkml:trace>
  <inkml:trace contextRef="#ctx0" brushRef="#br0" timeOffset="55484.81">20706 5179 638 0,'0'0'1870'16,"0"0"-1454"-16,0 0-128 0,0 0 40 15,0 0-88-15,-78-31-142 0,61 30-98 16,1 1-16-16,-3 0 15 0,3 5-15 16,-2 2-15-16,3 2-7 0,-1 0 9 15,5 1 11-15,0 2-11 0,2-2-34 16,4 0-80-16,2 0-6 0,3 1 15 16,0-2-23-16,2 0-36 0,5-1 110 15,5-2 83-15,2-1 23 0,2-3 61 0,4 0-1 16,2-2-25-16,-2 0-16 0,3-4-26 15,-1-1 26-15,-1-1 2 0,-2 0 46 16,1 0 15-16,-2 0-13 0,-1-1-12 16,-3 3-30-16,-1 2-15 0,-3-1-16 15,-5 3 0-15,-1 0-19 0,1 0-44 16,0 0-16-16,1 4-1 0,0 3 7 0,2 3-6 16,4 1-23-16,-2 2-38 15,0-1-46-15,1 1-42 0,-2-2-90 0,0 0-155 16,-1-4-196-16,1-4-57 0,-2-1 16 15</inkml:trace>
  <inkml:trace contextRef="#ctx0" brushRef="#br0" timeOffset="55688.28">21221 4827 2139 0,'0'0'759'0,"0"0"-270"16,0 0-30-16,0 0-120 0,0 0-242 15,0 0-97-15,0 0-122 0,0 0-88 16,0 0 147-16,0 0 63 0,-12 74 16 16,10-43 3-16,2 3 15 0,0 2-24 15,3 0-7-15,6 0 32 0,0-1-35 0,-1-6-56 16,1 1-136-16,-2-5-198 0,-1-1-183 16,-2-6-421-16,3-1-373 0</inkml:trace>
  <inkml:trace contextRef="#ctx0" brushRef="#br0" timeOffset="56857.78">22144 4881 2579 0,'0'0'745'0,"0"0"-339"0,0 0-117 16,0 0-14-16,0 0-89 0,0 0-136 16,0 0-50-16,0 0-87 0,0 0-40 15,0 0-91-15,0 0 161 0,6 53 57 16,1-32 38-16,0 5-3 0,-1 0-17 16,-1-2 4-16,0 2 19 0,-3-3-1 15,-1-1-27-15,-1-1 21 0,0-2 6 0,0-1-21 16,0-1-19-16,0-2-50 0,-3-3-49 15,0-3-11-15,2-2 12 0,0-2-2 16,1-2 5-16,0-2 23 0,0-1 72 16,0 0 72-16,0 0 57 0,0-2 42 0,2-2 0 15,1-1-40-15,0 0-116 0,2-2-15 16,3 1 28-16,2-1-22 0,6 0-6 16,6-1-43-16,8-1 2 0,10 3 41 15,6-2 1-15,9 3 21 0,1 2-3 16,-1 3-7-16,-3 0-12 0,-6 5-25 15,-8 6 10-15,-8 0-16 0,-6 4 0 16,-9 2 3-16,-6 1 9 0,-6 0 19 0,-3 1 0 16,-11 1 56-16,-10 1 15 0,-5-3-2 15,-9 0-11-15,-4-4-5 0,-4-2-22 16,-3-2-31-16,3-4-39 0,4-4-8 16,3-2 1-16,8 0-28 0,5-2-10 15,5-4 25-15,4-4 0 0,5 2-139 16,4-5-127-16,4 2-100 0,1 0-98 15,10-1-137-15,1 5-445 0</inkml:trace>
  <inkml:trace contextRef="#ctx0" brushRef="#br0" timeOffset="57244.08">23129 5175 630 0,'0'0'740'0,"0"0"-226"0,0 0 8 0,0 0 61 16,0 0-69-16,0 0-154 0,0 0-102 15,0 0-99-15,0 0-60 0,0 0-12 16,0 0-4-16,-84-52-18 0,67 50-18 16,0 2-29-16,3 0-18 0,3 0-16 15,2 0-18-15,2 3-22 0,0 1-6 16,-2 2 19-16,4 2 9 0,-3 1-9 16,2 3-57-16,3-4-46 0,1 4-21 15,-2 0 13-15,4-1 19 0,0 1-27 0,1-2-26 16,4-1-19-16,1-1 21 15,0-3 115-15,1-1 71 0,-1-3 33 0,4-1 53 16,2 0 58-16,0 0 77 0,3-2 4 16,2-3-32-16,1-2-33 0,2 1-81 15,-3-1-38-15,3 2-12 0,-1-1-29 16,-2 0 1-16,2 2 15 0,-3 1-13 16,-2-1-3-16,-5 3-15 0,-3-2-27 0,-3 3-24 15,-2 0-6-15,2 0-3 0,1 0 18 16,1 3 19-16,0-2-92 0,-2 3-149 15,3-3-137-15,1 1-171 0,-1 1-463 16</inkml:trace>
  <inkml:trace contextRef="#ctx0" brushRef="#br0" timeOffset="57715.63">23382 5083 2478 0,'0'0'659'0,"0"0"-254"0,0 0-39 0,0 0-18 16,0 0-97-16,0 0-112 0,0 0-133 0,0 0-6 15,0 0-71-15,0 0-3 16,49-23 22-16,-36 26 21 0,4 4 12 16,0 2-12-16,0-2 3 0,-3 4-6 0,0-1-10 15,-5 2-2-15,0-1 15 0,-1 1 3 16,-3-2-1-16,1 1-8 0,-4-5-1 16,0-1 3-16,-1-2 16 0,1-3 19 15,-1 0 2-15,2 0 17 0,4-3 29 16,0-2 8-16,5-3-25 0,7-2-31 15,4-2-59-15,4 0-80 0,8-5-40 16,2 1-64-16,1 1-21 0,1-2 101 16,1 2 60-16,-3-1 55 0,-3 5 26 15,-6-1 1-15,-3 4 21 0,-9 2 45 16,-6 2 84-16,-5 2 50 0,-5 0 37 0,0 1 21 16,0 1-19-16,0 0-89 0,0 0-79 15,0 0-47-15,0 0-3 0,0 0-1 16,0 0-58-16,0 1-55 0,2 2-37 15,2-1 15-15,4 5-25 0,3 2 148 0,5 2 13 16,2 5 64-16,1-1-11 0,-1 2 36 16,-2-2 15-16,-4-2-35 0,-6-3-50 15,-1 1-19-15,-5-5 1 0,0 2 18 16,-3 1 9-16,-8-1 0 0,-3 2-2 16,-7-1-26-16,-3 0-189 0,-6-1-118 15,-2-2-187-15,7-1-251 0,-12 1-803 0</inkml:trace>
  <inkml:trace contextRef="#ctx0" brushRef="#br0" timeOffset="59215.98">3000 8557 346 0,'0'0'564'15,"0"0"-206"-15,0 0-26 0,0 0-33 16,0 0-59-16,-79-19-10 0,63 16-14 16,3 1 39-16,-1 2 2 0,5 0-15 0,2 0-44 15,2 0 1-15,2-1 2 16,3 1-46-16,0 0-43 0,0-2-25 0,5-2-12 15,1 0-41-15,5-4-34 0,9 1-62 16,6-5 12-16,9-1 16 0,4-1 32 16,4 2 2-16,-1 3 0 0,-2 3-2 15,-5 2-11-15,-6 3 12 0,-8 1-17 0,-5 0-23 16,-6 0-24-16,-6 4 1 0,-1-2 4 16,-1 3 7-16,-2 2 22 0,0 3 31 15,-3 3 15-15,-4 1 32 0,-8 3 4 16,1 0-13-16,-3 0-10 0,-1-2-15 15,0 2-11-15,0-5 0 0,2 1-1 16,3-1-1-16,-1-1-3 0,4 0-19 16,0-1 0-16,1 0-4 0,2-2 4 0,4-3-12 15,2-1-4-15,1-3-18 0,0-1-11 16,4 0 24-16,5 1 43 0,5 2 63 16,3-2 10-16,6 4-20 0,5-2 3 15,-1 2-11-15,2 1 9 0,-3 1-14 16,-6-1-12-16,0 4-6 0,-8-3-6 15,-1 0 12-15,-5-1 3 0,-3 1 0 16,-3 2 15-16,0 0 10 0,-9 2 40 16,-8 5 18-16,-3-1-21 0,-11 3-41 0,-3-1-24 15,1-3-26-15,0-1-2 0,2-4 0 16,8-4-19-16,2-4-24 0,5-1-43 16,3 0-19-16,3-1-43 0,3-3-92 0,2-1-147 15,5 0-181-15,0 0-181 0,5 0-631 16</inkml:trace>
  <inkml:trace contextRef="#ctx0" brushRef="#br0" timeOffset="59341.32">3353 8792 1709 0,'0'0'766'0,"0"0"-248"15,0 0-14-15,0 0-24 0,0 0-120 16,0 0-82-16,0 0-93 0,0 0-69 0,0 0-42 16,0 0-34-16,0 0-40 0,42-11-16 15,-39 8-158-15,5-2-245 0,4 0-179 16,0 1-613-16,11-5-833 0</inkml:trace>
  <inkml:trace contextRef="#ctx0" brushRef="#br0" timeOffset="60690.05">4408 8532 1442 0,'0'0'607'16,"0"0"-189"-16,0 0-37 0,0 0 9 15,0 0-33-15,0 0-80 0,0 0-78 16,0 0-71-16,0 0-53 0,0 0-32 16,-12-11-43-16,12 11 0 0,0 1-56 15,2 8-50-15,4 4 106 0,0 6 22 16,2 4 25-16,2 3-16 0,-1 2-19 15,-2 1-8-15,1-2-2 0,0 1-1 0,-2 1 11 16,-2-4 1-16,0 1-12 0,-2-2-1 16,1-1-91-16,-3 0-46 0,0-4-36 15,0 0-54-15,-3-2 2 0,-2-4-94 16,1-4-83-16,1-3-43 0,0-5-29 0,2-1-79 16,-2-5-24-16,3-1-55 0</inkml:trace>
  <inkml:trace contextRef="#ctx0" brushRef="#br0" timeOffset="60892.96">4407 8618 718 0,'0'0'795'16,"0"0"-349"-16,0 0-132 0,0 0 45 15,-16-68 27-15,13 61-73 0,3 3-59 0,0 3-58 16,0 1-89-16,4 0-107 0,5 0-98 16,5 5 67-16,9 1 31 0,6 2 0 15,4 1 1-15,5 1 0 0,0 0 14 16,0 1-4-16,0-4-11 0,-4 1-91 15,-2 0-7-15,-5-3-70 0,-2-1-81 16,-4-4-91-16,-3 0-150 0,-3 0-166 16,-3 0-381-16</inkml:trace>
  <inkml:trace contextRef="#ctx0" brushRef="#br0" timeOffset="61069.9">4992 8488 130 0,'0'0'1176'15,"0"0"-633"-15,0 0-34 0,0 0-92 16,0 0-52-16,0 0-39 0,0 0-79 0,0 0-109 15,0 0-50-15,-97-35-9 0,64 45-48 16,-3 4-11-16,-3 0-20 0,5 3 0 16,2 0-29-16,5-3 10 0,5-2-69 15,3 1-91-15,10 2-55 0,-2-4-66 16,8 2-91-16,3 0-73 0,0-1-156 16,0-4-148-16</inkml:trace>
  <inkml:trace contextRef="#ctx0" brushRef="#br0" timeOffset="61314.71">4980 8486 274 0,'0'0'1850'0,"0"0"-1333"16,0 0-118-16,0 0 57 0,0 0-33 16,0 0-68-16,0 0-70 0,0 0-91 15,0 0-117-15,0 0-77 0,0 0-23 0,3-50-35 16,-3 60-72-16,0 4 111 0,3 5 19 15,1 3 1-15,1 3-1 0,-1-1 0 16,3 1-3-16,-3 2 0 0,4 0 3 16,-4 0 1-16,3 0-1 0,-2 1-77 15,0-2-35-15,-2 0-62 0,1 0-55 16,1-2-139-16,-1-2-161 0,2-1-195 16,-3-8-534-16</inkml:trace>
  <inkml:trace contextRef="#ctx0" brushRef="#br0" timeOffset="61512.73">5322 8678 323 0,'0'0'1913'0,"0"0"-1360"0,0 0-181 0,0 0 42 0,0 0-11 16,0 0-133-16,0 0-115 0,0 0-71 16,0 0-84-16,0 0-10 0,0-13-67 15,0 19-47-15,1 5 121 0,5 2 3 16,-2-1 2-16,2 4-2 0,0-3-99 15,-2-2-65-15,0 1-33 0,1-3-72 16,-2 1-52-16,0-2-151 0,-2-2-226 16,2-2-544-16,-49-135 429 0</inkml:trace>
  <inkml:trace contextRef="#ctx0" brushRef="#br0" timeOffset="61645.58">5444 8477 2074 0,'0'0'447'15,"0"0"-350"-15,0 0-4 0,0 0-9 16,6-66-84-16,-6 61-6 0,0 5-49 0,0 0-255 16,0 11-319-16,0-3-93 0</inkml:trace>
  <inkml:trace contextRef="#ctx0" brushRef="#br0" timeOffset="62026.01">5603 8719 430 0,'0'0'1320'0,"0"0"-863"16,0 0-91-16,0 0-6 0,0 0-97 15,0 0-91-15,0 0-45 0,-19 71-57 16,16-60-51-16,0-3-19 0,2 0 0 16,-1-2 1-16,1-2 2 0,1-3 26 0,0-1 21 15,-2 0 29-15,2 0 6 0,-1-1 60 16,1-4 37-16,-1-2-107 0,-1-3-75 15,2 0-37-15,-1-2 37 0,1-2 25 16,0 0-25-16,0-2-47 0,3 1 31 16,1-2 15-16,5 0-2 0,2 2-12 15,4-2-10-15,5-1-13 0,4 2 12 0,4-1 7 16,3 2 7-16,5 1-8 0,-3 3 18 16,-2 6 2-16,-4 3-2 0,-2 2 0 15,-4 2-36-15,-1 6 4 0,-2 4-1 16,-1 4 19-16,-2 1 16 0,-3 1 25 15,-3 0-9-15,0-2-16 0,-6 1-97 16,-3 0-55-16,0 0-25 0,-2 1-30 16,-7-1-78-16,1-1-140 0,0-2-330 15,2 4-901-15</inkml:trace>
  <inkml:trace contextRef="#ctx0" brushRef="#br0" timeOffset="62468.81">6234 8649 2002 0,'0'0'1043'0,"0"0"-615"16,0 0-68-16,0 0-114 0,0 0-115 16,0 0-50-16,0 0-81 0,0 0-12 15,0 0-94-15,0 0 61 0,0 0 45 0,0 53 13 16,0-34-13-16,0 1-19 0,-1-2-79 16,-4 1-53-16,-2-2-57 0,1-2-49 15,0 0-123-15,1-2-199 0,2-6-557 16</inkml:trace>
  <inkml:trace contextRef="#ctx0" brushRef="#br0" timeOffset="62612.18">6276 8531 718 0,'0'0'1764'0,"0"0"-1367"0,0 0-218 0,0 0 39 15,0-72 5-15,0 67-179 0,0 4-44 16,0 1-159-16,0 1-131 0,0 6-286 15,0 6 126-15,0 3-187 0,0-2-374 16</inkml:trace>
  <inkml:trace contextRef="#ctx0" brushRef="#br0" timeOffset="63217.77">6416 8653 450 0,'0'0'1913'16,"0"0"-1311"-16,0 0-148 0,0 0-49 0,0 0-134 15,0 0-112-15,0 0-100 0,0 0-59 16,0 0-93-16,0 0 12 0,0 0 81 16,-3 52 18-16,3-32-5 0,0 2-13 15,0-2 0-15,0-2-1 0,0 0-27 16,0-4-47-16,0-3-17 0,0-1-15 15,0-7 19-15,0 0 12 0,0-2 76 16,0-1 10-16,0 0 53 0,0-5-63 16,0-3 0-16,0-3-95 0,0-3 3 0,0-3-12 15,0-4 59-15,3 1 45 0,4-4 83 16,1 0-10-16,3 4-1 0,1-1-43 16,0 7 37-16,0 3 82 0,-3 4-23 15,2 1-39-15,-4 4-30 0,4 0-25 16,-2 2-31-16,3 3-6 0,2 4-21 15,-2 1 27-15,2 4 12 0,-3 0-8 16,0 0-1-16,-2 0-3 0,-1 0 0 16,-2-2-1-16,-3-2-2 0,-1-1-10 0,0-2-9 15,1 1-31-15,-3-3 3 0,0-1-1 16,0-2-9-16,0 0-9 0,0 0 10 16,1 0 59-16,1-1 12 0,2-6 104 15,-1-3-106-15,1-4-7 0,3-3-3 0,4-2 0 16,1-2 19-16,-1 2 60 0,3 2-4 15,-4 4-3-15,3 0-4 16,1 6 1-16,1-2-35 0,2 3-34 0,2 3 0 16,4 0-22-16,1 3 1 0,-1 0-20 15,-2 9 7-15,-4 3-4 0,-5 1 1 16,-3 3 9-16,-1 1 12 0,-5 1 1 16,-2 2-10-16,-1-1-29 0,0 0-69 15,0 0-65-15,-4-1-82 0,1 0-157 16,-2-1-211-16,2-5-438 0</inkml:trace>
  <inkml:trace contextRef="#ctx0" brushRef="#br0" timeOffset="63583.06">7112 8629 627 0,'0'0'1949'0,"0"0"-1412"0,0 0-161 15,0 0 38-15,0 0-54 0,0 0-96 16,0 0-85-16,0 0-93 0,0 0-58 16,0 0-28-16,-12-17-43 0,12 20-15 15,0-1-25-15,0 5-15 0,0 2 98 16,0 0 22-16,0 2-22 0,0 2-13 16,3-1-21-16,3-1-40 0,4 2 15 15,3-1 34-15,3-1 25 0,1-1 1 0,3-4 15 16,2-2 9-16,2-2 6 0,1-2 3 15,-2 0-6-15,0-6 21 0,-3-4 10 16,-1-2 18-16,-5-4 40 0,-1-2 73 16,-2-2-83-16,-2-3-10 0,-1-1-60 0,-5 4-37 15,-2 2 0-15,-1 1 12 16,0 5-12-16,0 4-52 0,-4-3-103 0,-2 5-87 16,0 1-76-16,0 2-185 0,-1 3-177 15,1 0-462-15,2 2-365 0</inkml:trace>
  <inkml:trace contextRef="#ctx0" brushRef="#br0" timeOffset="64119.99">7399 8606 29 0,'0'0'2029'0,"0"0"-1508"0,0 0-334 16,0 0 22-16,0 0 69 0,0 0-20 15,0 0-46-15,0 0-51 0,0 0-70 16,0 0-38-16,44 65-24 0,-43-60-13 15,1 1-3-15,-1-4-10 0,-1 2 9 0,0-3-12 16,0 0-42-16,0 1-53 16,0-2-21-16,0 0-19 0,0 0-33 0,0-2 44 15,-1-1 124-15,1-3 57 0,0-4-55 16,0-4 1-16,1-3 9 0,7 1 17 16,0-2 12-16,5 2 79 0,-1 4-44 15,2 1 15-15,-1 1-6 0,0 3-19 16,0 1-25-16,0 2 1 0,0 2 1 15,2 0 16-15,-1 2-18 0,0 0-41 0,3 2-6 16,1 3 6-16,0 0 37 0,-1 1-3 16,-5 0-34-16,-1-2-10 0,-7 0-15 15,0 0 0-15,-1 0 3 0,-3 0-6 16,0-3-6-16,0 2-3 0,0-1-20 16,0-2-19-16,-3 3-21 0,0-2-26 15,2-1-22-15,1 0 78 0,0 0 67 16,0-4 158-16,4-4-19 0,2-3-138 15,1-2 90-15,3 1 36 0,3-2-52 0,-1 4 9 16,2 0 12-16,0 1-24 0,3 0-35 16,1 2-12-16,2 1-4 0,-1 2-5 15,3 2-2-15,-4-1-14 0,0 3-37 16,-1 0 6-16,-4 4 0 0,1 5-3 0,-5 2 12 16,1 4 19-16,-4 0 2 0,-1 3-14 15,-3 0-29-15,-2 2-59 0,-2 1-9 16,-7 1-49-16,-5 2-40 15,-4-3-31-15,-5 3-93 0,-3 0-163 0,4-7-256 16,-5 5-654-16</inkml:trace>
  <inkml:trace contextRef="#ctx0" brushRef="#br0" timeOffset="65362.91">9083 8443 1808 0,'0'0'635'0,"0"0"-219"16,0 0-95-16,0 0-60 0,0 0-61 16,0 0-20-16,0 0-54 0,0 0-64 15,0 0-24-15,85-56-6 0,-43 51-4 16,7 1 7-16,1 2 15 0,2 2-32 16,-5 6-18-16,-6 5-20 0,-8 4 20 0,-4 5 9 15,-7 1-7-15,-8 1-2 0,-2-2-1 16,-7 2-18-16,-3-3-6 0,-2-1-34 15,-6-1 15-15,-7-3-1 0,0-2-2 16,-4-3 10-16,2-5 37 0,1-2 20 16,1-2 36-16,2-2 11 0,-1-6-30 0,3-1-2 15,1-1 21-15,2-3 9 0,2-2-37 16,4-1 12-16,0-4-40 0,3 0-38 16,9-3-8-16,9 0-17 0,6 0 10 15,9 2-82-15,7 3-60 0,2 1-42 16,2 3-94-16,-2 4-54 0,-6 2-79 15,-7 4-139-15,-6 3-156 0</inkml:trace>
  <inkml:trace contextRef="#ctx0" brushRef="#br0" timeOffset="65883.88">9798 8401 414 0,'0'0'978'0,"0"0"-484"16,0 0-124-16,0 0-63 0,0 0-72 15,0 0-52-15,0 0-29 0,0 0-36 16,0 0-35-16,0 0-10 0,0 0 13 15,43-6-16-15,-17-1 9 0,6-3 29 0,7 0-33 16,0-2-18-16,-2 1-26 0,-1-2-6 16,-4-1-12-16,-5 2 12 0,-5 2 9 15,-9-2-8-15,-3 0 3 0,-7 2-1 16,-3 2-9-16,-3 1-19 0,-8 0-73 16,-6 3-46-16,-4 1-20 0,-6 3 13 15,-8 3 31-15,-3 5 51 0,-1 4 44 16,2 0 21-16,4 4-3 0,4-2-18 15,7 3-13-15,2-3-3 0,6 2 13 16,1-3 2-16,6 4-1 0,2-3-20 16,5 3 9-16,0 2 0 0,0 1 12 0,9 0 1 15,4 0 2-15,4 2 14 0,3-3-16 16,1-2-38-16,2-3-48 0,3-3-26 16,1-3-6-16,2-3-3 0,0-5-37 15,2 0-28-15,1-5-47 0,1-4-91 16,0-2 32-16,-2-2 6 0,-4-3 114 0,-3 2 74 15,-6-3 13-15,-4 4 85 0,-4-2 82 16,-5 2 341-16,-2 0 96 0,-3 2-24 16,0 2-11-16,0 1-54 0,0 1-84 15,-3 5-57-15,0-2-50 0,3 3-63 16,-2 1-35-16,2 0-49 0,0 0-92 16,0 0-57-16,0 5-48 0,-3 1-36 15,0 3 48-15,1 3 93 0,-1 3 0 16,-1-1-77-16,1-1-78 0,0 1-81 15,1-3-65-15,-2-1-58 0,4 1-72 16,0-4-149-16,0-2-229 0,0-2-571 0,27-133 1206 16</inkml:trace>
  <inkml:trace contextRef="#ctx0" brushRef="#br0" timeOffset="65990.77">10348 8188 168 0,'0'0'1695'0,"0"0"-1438"16,0 0-189-16,0 0-59 0,0 0-9 15,0 0-38-15,0 0-147 0,0 0-342 16,0 0 3-16</inkml:trace>
  <inkml:trace contextRef="#ctx0" brushRef="#br0" timeOffset="66354.67">10545 8382 1094 0,'0'0'586'0,"0"0"-186"0,0 0-60 15,0 0-5-15,0 0-58 0,0 0-66 16,0 0-39-16,0 0-17 0,0 0-22 0,0 0-32 16,0 0-28-16,12 59-26 15,-13-54-16-15,-2-1-3 0,1-1-3 16,2-2-6-16,-1-1 7 0,1 0 9 0,0 0 36 16,0-1 35-16,0-6 65 0,0-3-35 15,0-2-136-15,0-1-52 0,-1-3 52 16,1-1-22-16,0 3 13 0,0 0-7 15,4-1-21-15,3 5 0 0,2 1-3 16,5 0-26-16,4 1-5 0,0 2 12 16,4 2 15-16,-2 1 10 0,0 3 31 15,-4 0 0-15,3 2 2 0,-3 6-28 16,1-1 13-16,0 2 4 0,-1 1 12 16,4 3 1-16,-2 2 0 0,-1-1-1 0,0 0-119 15,-1 1-124-15,-3-2-116 0,-3 1-89 16,-7 1-97-16,1-1-169 0,-4-4-461 15</inkml:trace>
  <inkml:trace contextRef="#ctx0" brushRef="#br0" timeOffset="66644.98">11094 8520 1780 0,'0'0'742'0,"0"0"-214"0,0 0-40 15,0 0-66-15,1-73-149 0,-1 45-105 16,0-4-54-16,0-7-67 0,0-3-29 15,0-2-5-15,0-4 19 0,-3 1-32 0,-3 1-2 16,-1 1 2-16,-1 6 2 0,0 3 28 16,3 3-28-16,0 7 45 0,2 1-26 15,3 4-2-15,0 6-19 0,0-1 3 16,3 5 15-16,2 2-17 0,3-1-1 16,2 1-28-16,3 1-5 0,7 1-10 15,2 2-13-15,6 4 16 0,3 1-3 16,6 1 18-16,2 10-21 0,2 1-60 15,-1 8-34-15,0 3-26 0,-3 4-60 16,-9 1-151-16,-9 5-25 0,-10-1-65 16,-9 2-2-16,-17 3-119 0,0-12-80 15</inkml:trace>
  <inkml:trace contextRef="#ctx0" brushRef="#br0" timeOffset="67015.72">11063 8422 814 0,'0'0'538'0,"0"0"-190"16,0 0-17-16,0 0-46 0,0 0-55 15,0 0-98-15,0 0-100 0,0 0-32 16,0 0-19-16,0 0 19 0,67-76 3 16,-47 68 0-16,0 0 1 0,0 2 31 15,0 2 58-15,-3 0 39 0,-1 4 12 16,2 0-22-16,-1 0-36 0,2 4-29 16,-2 1-6-16,-1 2 38 0,-6-3 3 15,-3 2-22-15,-3-1-49 0,-4 0-20 0,0 1-1 16,-1 4 22-16,-5-2 6 0,4 3-3 15,0-1-25-15,2 0-18 0,0 1-52 16,11 0 23-16,1 0 28 0,4-4 19 16,4 0 19-16,3-5 9 0,1 1-3 15,1-3-2-15,0-1 18 0,-2-7-1 16,-5-1 17-16,-2-4 53 0,-7-2 42 0,-5-3 44 16,-4 1 5-16,0 0-6 0,-5 2-54 15,-6 1-28-15,0-1-46 0,-3 5-67 16,0 1-18-16,-3 3-31 0,3 0-9 15,-3 5-31-15,2 1-89 0,-1 0-76 16,3 7-87-16,3 0-122 0,3 4-152 16,6 0-124-16,1-3-346 0</inkml:trace>
  <inkml:trace contextRef="#ctx0" brushRef="#br0" timeOffset="67316.59">11543 8335 1223 0,'0'0'1273'0,"0"0"-729"0,0 0-50 0,0 0-162 16,0 0-124-16,86-27-71 0,-52 25-43 16,0 2-48-16,5 1-21 0,-4 7 6 15,-5 1-29-15,-7 1-2 0,-8 3-25 16,-7-2 1-16,-5 1 2 0,-3 1 21 16,0-1 1-16,0-1 0 0,0 0 0 15,0-4-1-15,0 1-1 0,0-4 2 16,-1-2 0-16,1-2 25 0,-2 0 30 15,2 0 41-15,0-1 28 0,0-3 51 16,0-4 3-16,0 0-129 0,0-5-49 16,0-4-14-16,9-1-19 0,3 0-47 15,9-1-70-15,6 1-69 0,8 1-26 0,8 0-109 16,9 3-100-16,4 1-63 0,-1 3-128 16,3-1-409-16,-6 5-91 0</inkml:trace>
  <inkml:trace contextRef="#ctx0" brushRef="#br0" timeOffset="67544.47">12448 8204 448 0,'0'0'639'15,"0"0"-47"-15,0 0-14 0,0 0-97 0,0 0-86 16,0 0-60-16,0 0-126 0,0 0-99 16,0 0 7-16,-85-26 37 0,49 27-38 15,-3 6-1-15,3 1 19 0,7-1-14 16,3 3-40-16,10-1-67 0,2 0-13 16,4 0-28-16,4 2 3 0,1 2 1 15,5 1 2-15,0 2 4 0,1-2 15 16,9 2 3-16,5 0 0 0,6-1 13 15,5 1 8-15,7-3-21 0,6-3-18 16,3-2-78-16,4-3-47 0,-1-4-56 16,-1-1-66-16,-5-2-98 0,0-7-46 15,-3 0-118-15,-1-3-186 0,-8-2-393 0,-5 1 395 16</inkml:trace>
  <inkml:trace contextRef="#ctx0" brushRef="#br0" timeOffset="67880.7">12686 8314 662 0,'0'0'665'0,"0"0"-181"0,0 0-68 15,0 0-51-15,0 0-11 0,0 0-21 16,0 0-75-16,0 0-34 0,0 0-23 15,0 0-18-15,-72-29-15 0,72 28-25 16,0 0-35-16,4-2-13 0,2 2-5 16,1-3-90-16,5 0-16 0,2-1-64 15,5 0 12-15,3 0 34 0,4-1 10 16,1 1 8-16,2-1-5 0,2-1-72 16,-2 1-44-16,0-2-19 0,-2-2 71 15,-8-1 16-15,-2 3 69 0,-8-2 38 16,-4 3 45-16,-4 2 11 0,-1 1-10 15,-9 0 15-15,-5 0-99 0,-11 3-68 0,-7-2-13 16,-4 3 35-16,-8 0 46 0,2 3 53 16,3 6-34-16,3 1-18 0,5 2 27 15,7-1-8-15,6 2-20 0,4 3-25 16,3-2-3-16,5 3 0 0,2 1 15 16,4 0 10-16,0 0-25 0,10 0 28 0,3 0 1 15,5 0 30-15,2-4-29 16,5-3-1-16,6-3-1 0,5-4-6 0,6-3-53 15,5-1-96-15,2-6-207 0,0-4-128 16,-4-5-231-16,-9 2-447 0</inkml:trace>
  <inkml:trace contextRef="#ctx0" brushRef="#br0" timeOffset="68484.82">13111 8160 1391 0,'0'0'562'0,"0"0"-73"0,0 0-15 16,0 0-93-16,0 0-222 0,0 0-140 15,0 0-17-15,0 0 14 0,0 0 86 16,0 0 18-16,0 0 18 0,-23 57 13 16,20-45-25-16,0-2-57 0,2-2-38 15,-1-2-15-15,1-2-4 0,-1 0 4 0,2-2-4 16,0 0 1-16,0-2 5 16,0 0 0-16,0 0-17 0,0 0 0 0,0 0 58 15,0-2-7-15,0 0 16 0,0-5-15 16,0-2-53-16,0-3-34 0,0-1-12 0,3-4 15 15,2-1 30-15,2-2 0 16,2 4-20-16,-1 3 18 0,-1 2 0 16,1 5-12-16,-2 2 15 0,-1 0 0 0,2 4 0 15,-1 0-1-15,0 0-14 0,4 0-22 16,4 7 30-16,1 2 7 0,5 0 31 16,3 2-15-16,1 2-14 0,0 3 0 15,2-2 0-15,-2 2-1 0,-2-2 1 16,-3-2 9-16,-4 1-11 0,-5-2-13 15,-4-4 1-15,-3 0-4 0,-1-3-2 16,-1-2 17-16,-1 0 1 0,0-2 24 16,0 0 17-16,0 0 15 0,3 0 5 0,-2-4 53 15,2-3-3-15,4-3-28 0,-2-2-83 16,2-2-15-16,3-3-7 0,-1 0 4 16,2 2-7-16,-1-2 7 0,5 5 2 15,2 0 14-15,2 0-1 0,4 1-31 16,1 2 7-16,3 0 8 0,1 2 4 15,-5 1 13-15,-1 4-11 0,-5 0-20 16,-4 2-14-16,-3 0-18 0,0 8-25 0,-3 4 22 16,2 3 34-16,-2 3 31 0,3 4 2 15,-3-2-1-15,-1 2 2 0,0-1 0 16,-2-2-44-16,2-2-24 0,-5-2-26 16,2-2-26-16,-1-4-50 0,-1-1-67 15,1-3-49-15,2-1-50 0,2 0-70 16,2-3-51-16,1-1-56 0,-2 0-112 15,1 0-27-15</inkml:trace>
  <inkml:trace contextRef="#ctx0" brushRef="#br0" timeOffset="68843.02">13844 8280 170 0,'0'0'626'16,"0"0"25"-16,0 0-82 0,0 0-138 15,0 0-106-15,0 0-39 0,0 0-27 0,0 0-24 16,0 0-29-16,57-53 1 0,-49 51-24 16,3 1-58-16,2-3-48 0,4 2-24 15,4-2-25-15,3 2-25 0,3-2-1 16,3-1-1-16,1-2-1 0,-3 1-56 15,-3-1-27-15,-4 0-17 16,-5-2 50-16,-4 0 47 0,-5-2-22 0,-3 0 15 16,-2 0 7-16,-2-1-13 0,0 0-26 15,-5-1 17-15,-3 1 22 0,-4 4 1 16,-1-2 1-16,-4 7-30 0,-3-1 28 16,-3 4 3-16,-2 0 19 0,-5 6-3 15,3 5 3-15,-1 2 38 0,0-1-17 16,0 1 10-16,6 3-22 0,2-3-9 15,4-1-19-15,8 1-15 0,6 0-7 0,2 4 19 16,5 0 2-16,9 2 1 0,4-1 24 16,3 1 1-16,6-2-25 0,-1-4 0 15,2-2-1-15,0-1 0 0,4-7-20 0,1-2-20 16,3-1-21-16,0-2-55 0,2-8-103 16,-1 0-148-16,-1-5-130 0,-3 1-248 15,-4 0 109-15,-3-1-76 0,-5 1 6 16</inkml:trace>
  <inkml:trace contextRef="#ctx0" brushRef="#br0" timeOffset="69186.73">14415 8145 416 0,'0'0'1391'16,"0"0"-837"-16,0 0-134 0,0 0-118 16,0 0-59-16,0 0-72 0,0 0-28 15,0 0-23-15,0 0-32 0,-75-21-15 16,67 30 2-16,1-1-5 0,-1 2-17 16,2 0-16-16,2 2-18 0,-1 0 3 15,3-2-10-15,1 1 4 0,1-4 12 0,0 0 0 16,-2-2-9-16,2-4-1 0,0-1 16 15,-3 0 16-15,3 0 6 0,-1 0 2 16,-1-1 10-16,1-4 0 0,1-1-68 16,0-1 1-16,0-4 2 0,0-2-1 0,7 0-2 15,-1-4-1-15,4-1 1 0,0 1-2 16,0 0-12-16,5 3 12 0,-2 2 2 16,4 1-12-16,0 3-1 0,6 1-21 15,5 1 0-15,-1 2-3 0,3 4 3 16,-1 0 19-16,-2 0 2 0,-2 4 13 15,-5 3-15-15,-3 1-10 0,-5 3 0 16,-2 2-15-16,-3 4 12 0,-2-1 13 16,0 2-4-16,-2 2 3 0,0-1 4 15,-1 0-32-15,-1-1-96 0,1-1-68 0,-2-3-42 16,0-4-58-16,0 1-60 0,-3-6-54 16,-3-3-80-16,0 0-239 0</inkml:trace>
  <inkml:trace contextRef="#ctx0" brushRef="#br0" timeOffset="69479.06">14799 7889 2230 0,'0'0'633'15,"0"0"-214"-15,0 0 13 0,0 0-42 16,0 0-110-16,0 0-94 0,0 0-38 16,0 0-53-16,0 0-95 0,0 0-31 15,-4-37-116-15,4 49 23 0,1 9 124 16,3 5 19-16,0 2-7 0,-1 1 4 0,2 0-16 15,-1-2 3-15,-2-2-3 0,-1-4-15 16,-1 1-12-16,-1-3-14 0,-4-1 4 16,-1-1-9-16,-1-4-13 0,3-2 22 15,3-5 15-15,1-4 9 0,0 1 11 16,0-2 2-16,0-1 43 0,4 0 59 16,1 0 6-16,6-5 4 0,6-2-103 15,9-5-9-15,10-1-130 0,7 1-81 0,7 2-155 16,4 2-159-16,7 4-147 15,-16 2-611-15</inkml:trace>
  <inkml:trace contextRef="#ctx0" brushRef="#br0" timeOffset="76791">2928 10468 1114 0,'0'0'1107'0,"0"0"-716"0,0 0-194 15,0 0 63-15,0 0 53 0,0 0-50 16,0 0-77-16,0 0-72 0,0 0-42 15,0 0-21-15,6-28-23 0,-6 28-27 16,0 0-1-16,0 3-41 0,0 4-32 16,0 4 53-16,1 4 20 0,2 4 2 15,1 3 1-15,-4 3 0 0,0-2 8 0,0 1-10 16,-4 1-1-16,0-1 0 0,-1 0 19 16,1 1 19-16,1-3-35 15,0-4-3-15,3-1-28 0,0-4-10 0,0-2 7 16,8-1-1-16,-1 1 1 0,4-5 2 15,2 0 15-15,3 0 14 0,3-5 16 0,5-1 9 16,5-1-3-16,6-7-22 0,4-4-38 16,4-3-69-16,0-2-70 0,-4 1-100 15,-3 0-36-15,-13 3-173 0,-7 3-130 16,-9 3-371-16</inkml:trace>
  <inkml:trace contextRef="#ctx0" brushRef="#br0" timeOffset="77007.85">3265 10665 1996 0,'0'0'805'0,"0"0"-260"0,0 0-111 0,0 0-113 15,0 0-124-15,0 0-92 0,0 0-34 16,0 0-43-16,0 0-28 0,0 0-56 16,0 0-83-16,-1 27 80 0,4-13 59 0,1 4 40 15,2 3-9-15,-1-1 0 0,0 2-31 16,-2-1-95-16,1-3-77 0,-1 2-58 15,0-4-60-15,3 1-82 0,1 0-132 16,0-3-241-16,0-5-573 0</inkml:trace>
  <inkml:trace contextRef="#ctx0" brushRef="#br0" timeOffset="77200.83">3509 10894 460 0,'0'0'1041'0,"0"0"-657"16,0 0-86-16,0 0 10 0,0 0-82 0,0 0-65 15,0 0-49-15,54-68-22 0,-40 58-14 16,0-2-2-16,-3 2 38 0,-3 1 40 16,-4 1 7-16,-4 3 52 0,0 1 35 15,-4 0-28-15,-8-1-129 0,-2 1-89 16,-4 2-108-16,-5 2-38 0,-1 0 1 16,2 6-122-16,1 6-123 0,5-1-238 15,6-1-514-15</inkml:trace>
  <inkml:trace contextRef="#ctx0" brushRef="#br0" timeOffset="79333">4463 10395 783 0,'0'0'791'0,"0"0"-236"0,0 0-150 15,0 0-31-15,0 0 13 0,0 0-69 16,0 0-66-16,0 0-50 0,0 0-49 16,-6-4-54-16,6 4-52 0,0 1-47 15,0 3 0-15,0 1-38 0,0 4 38 16,4 4 21-16,1 4 7 0,2 4-6 15,4 1-4-15,-1 5-14 0,4-1 11 16,1 3-15-16,0-1 3 0,2-1 13 16,-1-3-13-16,0 1-3 0,-3-6-24 15,-2-2-63-15,-4-4-53 0,-1-2-23 16,-3-4-25-16,-1-2-43 0,-1-2-26 0,-1-3-27 16,0 0 21-16,0-3 92 0,-3-6-120 15,-1-2-244-15,-4-5-184 0,3 4-297 16</inkml:trace>
  <inkml:trace contextRef="#ctx0" brushRef="#br0" timeOffset="79530.67">4555 10492 1010 0,'0'0'527'0,"0"0"-20"16,0 0-89-16,-3-65 14 0,3 46-144 15,0 3-49-15,0 2 75 0,0 4-13 16,0 2-75-16,3 3-80 0,0 0-56 16,1-1-56-16,2 4-34 0,1-2-33 15,3 3-20-15,5 1-30 0,5 0 5 16,4 6 22-16,4 5 22 0,2 2 3 15,-3 2 12-15,0 2-3 0,-3 1-22 16,-3-2-60-16,1 1-88 0,-3-3-96 16,5-3-46-16,-1-4-113 0,5-3-154 0,-1-3-192 15,-8-1-466-15</inkml:trace>
  <inkml:trace contextRef="#ctx0" brushRef="#br0" timeOffset="79703.75">5193 10281 1695 0,'0'0'976'0,"0"0"-575"0,0 0-18 0,0 0 6 16,0 0-100-16,0 0-123 0,-95-27-73 16,72 27-44-16,-3 3-49 0,-4 5-12 15,1 3-10-15,-2 2 10 0,3 1-1 16,4 2-55-16,3-3-75 0,6 1-55 16,2-1-57-16,3 0-59 0,4 0-88 15,3-2-101-15,0 0-132 0,3-4-185 0</inkml:trace>
  <inkml:trace contextRef="#ctx0" brushRef="#br0" timeOffset="79952.78">5057 10296 1442 0,'0'0'760'0,"0"0"-259"16,0 0-81-16,0 0 20 0,0 0-24 15,0 0-103-15,0 0-108 0,0 0-103 16,0 0-102-16,0 0-31 0,0 0-59 15,24-26-55-15,-14 40 145 0,0 4 20 16,2 6-19-16,1 5 2 0,0 2 22 16,-3 1 19-16,3 1-4 0,-5 1-9 15,1-2-31-15,-3-1-53 0,-1 3-46 0,-2-4-13 16,0 2-38-16,-1-2-42 16,-1-1-101-16,2-3-92 0,-1-1-190 0,-1-7-163 15,6 2-736-15</inkml:trace>
  <inkml:trace contextRef="#ctx0" brushRef="#br0" timeOffset="80201.7">5536 10518 2428 0,'0'0'731'0,"0"0"-280"16,0 0-79-16,0 0-59 0,0 0-151 0,0 0-100 15,0 0-62-15,0 0-31 0,0 0-44 16,0 0 26-16,0 0 49 0,6 30 15 16,-3-13-13-16,-1 1-2 0,-1-1-2 15,2-2-38-15,-3-2-91 0,1 0-67 16,-1-3-50-16,2 0-72 0,-2-3-59 16,0-1-94-16,0-2-158 0,0-3-501 15</inkml:trace>
  <inkml:trace contextRef="#ctx0" brushRef="#br0" timeOffset="80347">5668 10302 863 0,'0'0'1483'0,"0"0"-1176"0,0 0-168 16,0 0-4-16,0 0-42 0,0 0-64 16,0 0-29-16,-22-66-23 0,22 66-186 15,-1 0-184-15,1 4-194 0,0 3 44 0,0-1-83 16,0 7-42-16</inkml:trace>
  <inkml:trace contextRef="#ctx0" brushRef="#br0" timeOffset="80692.11">5781 10504 685 0,'0'0'476'16,"0"0"-73"-16,0 0 13 0,0 0 5 15,0 0-66-15,0 0-62 0,0 0-63 0,0 0-58 16,0 0-64-16,0 0-35 0,0 0-29 15,-3 44-16-15,3-44-12 16,0 0 12-16,0 0 29 0,0 0 12 0,0 0 22 16,0-2 51-16,0-2 73 0,0-3-125 15,0 0-71-15,-1-3-19 0,-1 0-36 16,0-1-2-16,2-1 26 0,0-1-3 16,4 0-13-16,3 0 0 0,3 0 0 15,6 2 3-15,2-1-6 0,3 3 9 0,4 1 21 16,2 2 1-16,5 2 12 0,1 1 1 15,-2 2-1-15,0 1-12 0,-2 0-2 16,-9 8-39-16,0 2 4 0,-5 2 9 16,-6 2-6-16,-3 3 4 0,-6 1 8 15,0 1 7-15,-8 2 15 0,-7-1-3 16,2 1-98-16,-1 0-107 0,1-2-115 16,3-1-183-16,1-3-172 0,5-3-419 15</inkml:trace>
  <inkml:trace contextRef="#ctx0" brushRef="#br0" timeOffset="80918.7">6341 10415 2104 0,'0'0'824'0,"0"0"-287"16,0 0-155-16,0 0-133 0,0 0-118 15,0 0-84-15,0 0-47 0,0 0-38 16,0 0-11-16,0 0 49 0,0 0 22 15,21 38-3-15,-15-27-16 0,-3 2 19 16,-2-1-7-16,1 0-2 0,-2 0-13 16,0 0-68-16,0-2-59 0,0 1-72 15,0-3-91-15,-2 2-114 0,-5-3-226 16,4 0-483-16</inkml:trace>
  <inkml:trace contextRef="#ctx0" brushRef="#br0" timeOffset="81078">6385 10248 1734 0,'0'0'987'0,"0"0"-736"0,0 0-75 15,0 0 31-15,0 0-6 0,13-66-87 16,-13 64-114-16,0 1-29 0,0 1-25 16,0 0-124-16,0 1-182 0,2 4-271 15,-1 4-96-15,2 0-54 0</inkml:trace>
  <inkml:trace contextRef="#ctx0" brushRef="#br0" timeOffset="81664.42">6608 10401 157 0,'0'0'1737'0,"0"0"-1267"0,0 0-215 15,0 0-20-15,0 0-49 0,0 0-35 16,0 0 18-16,0 0-36 0,0 0-35 0,0 0-31 15,0 0-16-15,-9 68-10 0,7-57-23 16,1-2-5-16,1 0-11 0,-2-3 1 16,2 1 0-16,0-5 16 0,-1 2-19 15,-1-3-38-15,1-1-18 0,1 0 7 16,-3 0 49-16,3-1 0 0,-1-4-2 16,-2-3-86-16,0-2 2 0,0-2 38 0,0-5 47 15,0-2 1-15,3 0 2 0,0 0 17 16,3 0 45-16,3 3 15 0,1 3 38 15,0 3 28-15,2 2-16 0,2-1-53 16,0 4-39-16,0 1 1 0,2 0-1 16,2 3 1-16,3 1-20 0,1 0-18 15,1 0-1-15,2 5 1 0,-2 1 0 16,-3 1 0-16,0 0-1 0,-2 4-1 16,2-1-1-16,-4 0 3 0,0 1 0 15,-1 0 0-15,-5 1 0 0,0-2-31 16,-1-1-16-16,-3 0-18 0,-3-2-8 15,1-4-3-15,-1 1-2 0,0-4-4 16,0 0 25-16,0 0 57 0,0 0 33 0,0-5 52 16,1-2-16-16,1-5-69 0,4-4-19 15,0 0 19-15,3-4 32 0,3 4 5 0,1 0 7 16,3 3 26-16,-1 2 2 0,2 2-19 16,-1 1-16-16,2 3-9 0,2 1-15 15,2 1-12-15,3 3-1 0,-1 0-16 16,-1 4-6-16,-1 4 19 0,-6 2-28 15,-5 3-3-15,-4 0 18 0,-5 3 4 16,-2 2-1-16,-4 0 1 0,-8 2 11 16,0 1-55-16,-5 1-108 0,0 0-73 15,-2-2-141-15,-1 2-251 0,8-8-566 16</inkml:trace>
  <inkml:trace contextRef="#ctx0" brushRef="#br0" timeOffset="82002.16">7378 10409 2263 0,'0'0'703'0,"0"0"-303"16,0 0-32-16,0 0-25 0,0 0-128 16,0 0-66-16,0 0-56 0,0 0-50 15,0 0-43-15,0 0-16 0,0 0-31 16,0-13-42-16,0 14-29 0,0 3 3 15,0 0 67-15,6 2 48 0,4 2 1 16,4 0 2-16,4 0 16 0,6-2 9 16,4-1 12-16,3-2-38 0,0-3-2 15,0 0 19-15,1-9 6 0,-2 0 0 16,-4-3 6-16,-2-2 12 0,-4 0 19 0,-3-3 80 16,-6-1 58-16,-2-1-52 0,-2-3-81 15,-4 1-52-15,-3 1 10 0,0 0-25 16,0 6-43-16,-7 2-15 0,3 1-40 15,-1 5-74-15,-2 2-103 0,3 3-185 16,-1 1-294-16,1 0-561 0,1 5-410 16</inkml:trace>
  <inkml:trace contextRef="#ctx0" brushRef="#br0" timeOffset="82559.89">7987 10279 1369 0,'0'0'803'0,"0"0"-415"0,0 0-153 0,0 0-119 16,0 0-91-16,0 0 52 0,0 0 74 16,0 0 24-16,0 0-41 0,0 0-48 15,0 0-32-15,0 70-13 0,0-66-13 16,0-2-9-16,0-1 0 0,0-1 6 16,0 0 10-16,0 0 3 0,0 0 3 15,0 0-39-15,0 0-1 0,0-2 26 16,1-5 39-16,2-2-66 0,-1-4-22 15,3-5-3-15,-1 0 25 0,2-2 0 0,4-1 38 16,0 3 2-16,0 3-2 0,-1 0-35 16,2 7 48-16,0-2-23 0,-1 7-13 15,2-1-15-15,2 3-10 0,4 1 10 16,0 0 3-16,3 0 25 0,1 5 3 16,-2 2-19-16,0 1-9 0,-3 4 11 15,-2-1-14-15,-5 1-16 0,0 2 13 16,-1-1 0-16,-2 0 0 0,-1 0 1 15,-1-5 1-15,-2 2 1 0,-1-4 0 0,-1-4-31 16,-1 1-19-16,0-3 22 16,0 0 17-16,0 0 11 0,0 0 32 0,0-4 70 15,2-2-24-15,1-6-78 0,1-1-34 16,3-3 12-16,3-2 21 0,5-3 1 0,2-1 40 16,0 2 37-16,3 2-24 15,0 1 34-15,-1 5 0 0,1 4-26 16,-5 2-14-16,4 5-11 0,-3 1-36 15,4 2-19-15,0 6 7 0,-1 4 11 0,1 2-1 16,-6 0-14-16,-1 1 4 0,-1 2 11 16,-3 1-1-16,0 0-23 0,-3 0-55 15,-3 0-32-15,0 0-46 0,-3 1-52 16,0-1-73-16,-10 2-113 0,-4-2-177 16,3-4-242-16,-13 0-940 0</inkml:trace>
  <inkml:trace contextRef="#ctx0" brushRef="#br0" timeOffset="83908.03">9756 9902 1747 0,'0'0'717'0,"0"0"-333"0,0 0-99 16,0 0 24-16,0 0 5 0,0 0-66 16,0 0-112-16,0 0-83 0,0 0-53 0,0 0-3 15,-17-6-57-15,17 12-47 0,0 3 29 16,0 6 78-16,0 5 40 0,3 3 10 15,-2 0 8-15,2 0-21 0,0 3-6 0,-2-2-9 16,2 2 3-16,-1-2 3 0,-1 1-12 16,2-2-16-16,-3-1-20 0,1-1-52 15,1-3-38-15,-1-3 7 0,-1-2-39 16,2-3-19-16,-1-3 0 0,-1-5 14 16,2-2 87-16,-1 0 60 0,2-2 165 15,0-6-41-15,-1-1-38 0,0-1-7 16,2-2 31-16,-1 3-10 0,0-1-21 15,0-2-3-15,3 2-23 0,1-2-13 16,2 1 4-16,2-1-10 0,5 2 10 16,0-2 2-16,3 2 4 0,1 3-10 15,2 1-9-15,-1 5-3 0,1 1-3 0,1 1-25 16,4 9 0-16,-1 2 0 0,-1 1 14 16,-6 1-13-16,-4 2-2 0,-6-1 0 15,-5 0-14-15,-4 1 15 0,-1 0 14 16,-9 1 14-16,-5 1 3 0,-1 0 6 15,-5 0-22-15,-5-2-15 0,1-3-61 0,1-3-66 16,2-1-68-16,2-4-37 0,9-4-70 16,0-1-60-16,4 0-159 0,5 0-209 15,2-2-568-15</inkml:trace>
  <inkml:trace contextRef="#ctx0" brushRef="#br0" timeOffset="84305.88">10568 10157 466 0,'0'0'1125'0,"0"0"-472"16,0 0-40-16,0 0-117 0,0 0-103 15,0 0-52-15,0 0-95 0,0 0-97 16,0 0-57-16,0 0-24 0,-90-53-16 16,63 53-15-16,4 0-9 0,1 6-8 15,2 2-20-15,7 1-30 0,-1 3 5 0,3 0 4 16,3 0-1-16,2 1-18 0,0 0-43 15,5-3-38-15,1 2-15 0,0-5 2 16,8 1-14-16,1-1 29 0,4-1 30 16,4-1 36-16,2-1 12 0,3 0-6 15,-1-4-36-15,-2 0-9 0,1 0 67 16,-4-5 25-16,-1 0 51 0,-1-4 6 16,-4 0-7-16,2 0 45 0,-1-2 60 15,-2 1 1-15,-2 1 8 0,0 1-18 0,-1 2 3 16,0-1-16-16,-2 4-20 0,2-1-70 15,-2 1-43-15,2 0-6 0,-1 2-43 16,3 0-12-16,1 1-4 0,3 0 6 16,4 0-6-16,0 0-80 0,2 0-73 15,-4 1-47-15,-3 0-85 0,-5 4-87 16,-1-2-107-16,-2 1-95 0,2 0-352 16</inkml:trace>
  <inkml:trace contextRef="#ctx0" brushRef="#br0" timeOffset="84559.64">10790 10119 911 0,'0'0'1407'0,"0"0"-887"0,0 0-100 16,0 0-26-16,0 0-98 0,0 0-111 16,0 0-97-16,0 0-51 0,82-59-37 15,-48 58-18-15,5 1 3 0,0 0 14 16,-6 2-2-16,-6 4-19 0,-8 0-12 16,-9 0-16-16,-5 2 6 0,-4 1 18 15,-1-1 26-15,0 2 1 0,0-2 2 16,-3 0 1-16,-2-2-3 0,0-3 2 15,2-1 19-15,-1-2 10 0,3 0 27 16,1-1 53-16,0-6-31 0,0-4-81 16,4-2-75-16,10-5-28 0,7 0-95 15,10-2-91-15,9 0-124 0,8 4 45 0,7 1-148 16,1 6-116-16,-13 4-629 0</inkml:trace>
  <inkml:trace contextRef="#ctx0" brushRef="#br0" timeOffset="85866.83">12353 9650 1647 0,'0'0'733'0,"0"0"-320"15,0 0-102-15,0 0 8 16,0 0 39-16,0 0-37 0,0 0-47 0,0 0-57 16,0 0-94-16,0 0-62 0,3-40-27 15,-3 41-34-15,0 3-30 0,2 2-46 16,-1 6-29-16,0 5 105 0,2 4 28 0,1 7-27 16,-1 2 11-16,0 2 0 15,-1 2 13-15,-1 1 0 0,-1-2-1 0,0 2-21 16,2-4-3-16,-1-2-49 15,-1 0-6-15,4-6-29 0,-4-4-24 0,2-5-1 16,-2-2-21-16,0-6 21 0,0-2 29 16,0-2 80-16,-6-2 41 0,-1-3 85 15,-6-5-36-15,-2-4-12 0,-5-1-35 16,1-4 22-16,-2-3-34 0,-1 2-19 16,1 2-12-16,-1 0-3 0,-1 4 3 15,-4 2 1-15,-5 5 1 0,-1 4 0 0,-5 1-2 16,2 1 15-16,6 4 10 0,7 2 1 15,9-1-26-15,5 1-59 0,6 1-6 16,2 2 34-16,1 1 3 0,0 5-9 16,4-1 3-16,6 2 6 0,7 0 10 15,3 0 18-15,4-3 0 0,2 1-43 0,2-5-42 16,1 1-19-16,0-4-37 0,4-2-54 16,3-2-56-16,1-3-45 0,2 0-41 15,0-5 31-15,3-4 63 0,-2-3-10 16,-2-1 214-16,-3-2 39 0,-5 0 201 15,-4-1 68-15,-3 1 8 0,-4-2-45 16,-4 4 40-16,-4 0 85 0,-3 3 15 16,-4 3-65-16,-2 3-22 0,-2 2-20 15,0 2-54-15,0 0-40 0,0 0-73 16,0 0-45-16,0 0-53 0,0 0-39 16,0 2-31-16,0 2-34 0,0 3-27 0,0 3 65 15,3 3 65-15,-2 1-57 0,2 3-46 16,-1 0-75-16,-2 0-93 0,0-3-123 15,0 2-152-15,-3-2-177 0,0-2-582 16</inkml:trace>
  <inkml:trace contextRef="#ctx0" brushRef="#br0" timeOffset="86012.16">12699 9866 2030 0,'0'0'692'0,"0"0"-480"0,10-90-115 0,-4 68-8 16,-2 5 33-16,-1 9-74 0,-1 4-48 15,-1 4-84-15,-1 0-130 0,4 6-253 0,1 4 56 16,2 3-154-16,1 2-67 0,-2-5-153 16</inkml:trace>
  <inkml:trace contextRef="#ctx0" brushRef="#br0" timeOffset="86380.58">13056 9885 1745 0,'0'0'772'0,"0"0"-216"15,0 0-62-15,0 0-78 0,0 0-140 16,-79-13-136-16,60 13-56 0,1 0-23 16,0 3-18-16,1 1-43 0,0 2-2 15,7 1-19-15,-1-1-7 0,6 3-12 16,-1 1-10-16,3 2-2 0,3 1 5 0,0 1-15 16,3-1-35-16,6 0-2 0,2-2 29 15,0 0 26-15,1-3 6 0,1-2-18 16,0-2-32-16,0-3 25 0,0-1 40 15,2-1 23-15,-2-7 41 0,2 0 0 16,-3-2 13-16,2 0-4 0,-6-1 19 16,0 0 58-16,-3 1 10 0,2 3 21 15,-5 0-24-15,1 5-30 0,0-2-17 16,0 3-29-16,-1 0-24 0,-1 1-15 16,-1 0-19-16,2 0-67 0,-1 0-25 15,4 1-10-15,4 1 55 0,0 5 17 0,4 1 11 16,4 0-74-16,-2 3-66 15,2 1-42-15,-2-1-82 0,0 1-107 0,-3-2-135 16,1 1-179-16,-6-4-495 0</inkml:trace>
  <inkml:trace contextRef="#ctx0" brushRef="#br0" timeOffset="86939.4">13343 9885 2001 0,'0'0'1129'0,"0"0"-740"0,0 0-1 15,0 0 19-15,0 0-70 0,0 0-88 16,0 0-93-16,0 0-92 0,0 0-64 16,0 0-12-16,0-21-31 0,0 25-21 15,-3 3 19-15,2 2 45 0,-2 0 3 16,0 4-1-16,0 1 14 0,-1-1-13 16,2 1-3-16,-1-3-23 0,3 0-38 0,-4-4-22 15,4-1 0-15,0-5 3 0,0 0 19 16,0-1 30-16,0 0 31 0,0-1 3 15,0-4 65-15,0-4-68 0,0-3-29 16,4-3-21-16,-1-5 23 0,2 1 27 16,2-3-1-16,0 3 3 0,2 2 17 0,-1 4 3 15,1 3-1-15,-2 5 1 0,3 2-19 16,-2 3 0-16,0 0-2 0,5 0-1 16,3 5 0-16,1 2 0 0,2 2 16 15,1 1 5-15,0 1 7 16,-4 0-13-16,0 1-13 0,-3-2 0 0,-3 0-2 15,0 2 0-15,-4-5-1 0,1 1 0 16,-4-2 0-16,-1-4 1 0,-2-1-2 16,0 0-22-16,0-1 2 0,0 0 1 15,0 0 21-15,0-2 23 0,0-4 50 16,1-5-73-16,4 0-15 0,0-3 2 0,4-3 12 16,0-1 1-16,2 4 7 15,-1-2-4-15,3 4 33 0,1 4-22 0,2 1-14 16,2 3-1-16,3 2 1 0,-1 2 3 15,6 0-3-15,-1 2-2 0,-1 5-1 0,-2 2-16 16,-2 0 4-16,-4 2-16 0,-6 1-6 16,0 4 16-16,-4-2 8 0,-3-1-5 15,2 3-50-15,-5-3-68 0,0 3-48 16,0-4-79-16,0 2-132 0,0-2-92 16,0 0-203-16,0-5-664 0</inkml:trace>
  <inkml:trace contextRef="#ctx0" brushRef="#br0" timeOffset="87313.23">14123 9953 1761 0,'0'0'807'0,"0"0"-388"0,0 0-23 15,0 0-6-15,0 0-117 0,0 0-54 16,0 0-91-16,0 0-45 0,11-66-30 16,0 57-16-16,3-3-36 0,2 0-1 15,4 0-22-15,3-1 4 0,0-1 15 16,3 0-78-16,1 0-89 0,-1-1-17 0,-3 3 1 15,-5-1 34-15,-3 3 61 0,-9 1 15 16,-3 2 76-16,-3 1 19 0,-1 1 32 16,-11 1-39-16,-2 4-12 0,-7 0 7 15,-3 0-7-15,-5 4 28 0,-1 5 35 16,0 1-9-16,2 3-10 0,2 3-16 16,5-2-14-16,8 0-14 0,1 1-22 15,5-1-4-15,4 3 23 0,3-3 3 16,0 2 1-16,3-3 1 0,6 1 14 15,2-1-3-15,6-3 3 0,5 0-1 0,6-2 13 16,6-3 10-16,5-1-7 0,1-4-31 16,-1 0-35-16,4-6-44 0,-4-5-69 15,2-3-6-15,-4-1-18 0,1-4-115 16,-5-5-172-16,-2-1-253 0,-9 3-480 16,7-16 420-16</inkml:trace>
  <inkml:trace contextRef="#ctx0" brushRef="#br0" timeOffset="87522.05">14725 9467 1698 0,'0'0'804'0,"0"0"-296"0,0 0-83 16,0 0-1-16,0 0-63 0,0 0-110 16,0 0-47-16,0 0-50 0,0 0-32 15,0 0-101-15,-68-52-21 0,68 59-67 0,-1 7-31 16,0 8 98-16,-1 5 49 0,2 6 12 16,0 2 1-16,0 1-38 0,2-1-22 15,-1-1 0-15,-1 0 1 0,0-2-3 16,0-2-36-16,0-2-29 0,0-2-54 15,0-2-63-15,0 1-41 0,0-1-107 16,0-2-143-16,0-3-114 0,1-3-106 16,2-3-357-16,-3-6-38 0</inkml:trace>
  <inkml:trace contextRef="#ctx0" brushRef="#br0" timeOffset="88165.8">14689 9902 1030 0,'0'0'557'0,"0"0"-76"0,0 0-67 15,0 0 37-15,58-70-140 0,-49 59-37 16,-1 4-15-16,-1 2-30 0,-1 2-56 0,1 0-64 15,4-1-53-15,4 1-34 0,5 1-20 16,2-2 1-16,4 1 9 0,4 1 4 16,-1-4-1-16,4 4-12 0,0-3 1 15,2 0-4-15,0-1-31 0,-4 3-59 16,-2-2-16-16,-6-2 6 0,-4 2 69 16,-9-1 31-16,-3-2 78 0,-5 0-32 15,-2 0-46-15,0 0 4 0,-3-2-4 16,-4 3 11-16,-2 0-11 0,-4 1-1 15,1 1 0-15,-5-1 1 0,-2 4 15 16,-1 0 4-16,0 2-19 0,0 0-19 16,0 7 7-16,2 2-16 0,1 0-6 15,4 4 3-15,0 0 15 0,4 1-9 0,4 0-4 16,0 2 13-16,5-1 15 0,0 0 0 16,6-1 1-16,7 2 2 0,4-4 37 15,4-1 36-15,6-3 27 0,3-2-14 16,2-3-17-16,7-3-28 0,1 0-15 15,5-8 0-15,5-4 3 0,1-2-16 0,-2-5-13 16,-2-3 5-16,-6-2-7 0,-7-5-25 16,-9 3 25-16,-7 0 95 0,-9 0-21 15,-6 4-49-15,-3 4 9 0,-3 3 40 16,-6 3-1-16,-6 3-73 0,-5 0 0 16,-2 4-40-16,-6 4 10 0,0 1-1 15,0 0 12-15,2 5-2 0,2 1-7 16,3 3-15-16,4 0 9 0,4 2 10 0,2-3-19 15,5 2-59-15,5-3-32 0,1 1 23 16,0 0 36-16,6-3 50 16,6 0 25-16,1 0 53 0,3-2 15 0,5-2 1 15,4-1 5-15,1 0-3 0,5-3-12 16,0 0-6-16,-1-1-32 0,-1 0-19 16,-4 2 23-16,-6 2-25 0,-1 0-28 0,-5 2-3 15,2 5 7-15,-2 1 23 0,1 3 1 16,-2-1 0-16,-1 1 2 0,2 1 0 15,-4 2-1-15,0 0-1 0,-3 3-2 16,0 0-1-16,-1 1-22 0,-1 1-49 16,-1-1-41-16,0 3-84 0,-2-3-122 15,-1 1-154-15,0-1-144 0,0-1-167 16,0-6-479-16</inkml:trace>
  <inkml:trace contextRef="#ctx0" brushRef="#br0" timeOffset="90825.67">7554 11222 1102 0,'0'0'553'16,"0"0"-105"-16,0 0 9 0,0 0-45 15,0 0-54-15,0 0-28 0,0 0-34 0,0 0-29 16,0 0-47-16,-22-55-19 0,22 55-47 15,0 0-50-15,0 0-55 0,0 0-49 16,0 1 0-16,0 4-73 16,5 5-44-16,2 3 117 0,0 3 1 0,2 5 11 15,2 2-9-15,-2 3 22 0,-2-2-10 16,0 0 4-16,-2 1-1 0,-2-1-16 16,-3 0-2-16,0 0-2 0,0-2-1 15,0 0-43-15,0-3-37 0,0-1-43 16,0-3-19-16,0-4-7 0,0-3-1 15,0-3 5-15,0-5 16 0,0 0 85 16,0 0 47-16,0 0 141 0,1-5 20 0,0-3-117 16,4-3-44-16,-1 2 0 0,4-6 15 15,3 2 51-15,2-2 5 0,4 1-9 16,2-1-6-16,4 0-22 0,4 1 19 16,4 1-1-16,5 2 22 0,7 0-28 0,-1 5-27 15,0 1-17-15,-8 5-2 0,-5 0 1 16,-10 5 0-16,-8 5-1 0,-5 4 0 15,-6 4 11-15,0 4 1 0,-13 4 22 16,-7 2 31-16,-3 2-7 0,-8-3-12 16,-2 0-22-16,-3-4-24 0,5-3-76 15,4-7-59-15,4-3-41 0,5-7-3 16,6-3 17-16,2 0-22 0,5-6-185 16,2-6-149-16,3-1-131 0,8-3-419 15,11-2 50-15</inkml:trace>
  <inkml:trace contextRef="#ctx0" brushRef="#br0" timeOffset="91122.88">8184 11405 620 0,'0'0'632'16,"0"0"-5"-16,86-36-254 0,-70 27 254 16,-3 3-259-16,-6 3-15 0,-5 0-3 15,-2 3-74-15,0 0-108 0,-5 3-78 0,-6 1-10 16,2 2-3-16,-8 4-19 0,1 0-11 16,0 3-34-16,3-2-13 0,3 2-40 15,2-1 0-15,3 1 25 0,5-1 13 16,0 1-17-16,0 0 7 0,10-2-10 15,3-4-3-15,2 1 7 0,6-3 18 16,5-2-1-16,-1-3 1 0,1 0 0 16,-5-5 3-16,-1-5 31 0,-5 0 15 15,-5-2 10-15,-6-3 8 0,-4-2-5 0,0 2 5 16,-7-2 10-16,-3 0 21 0,-2 5-10 16,2-1-61-16,-2 1-27 0,1 3-15 15,3 1-18-15,1 2-74 0,2 2-68 16,4 1-18-16,-1 1-36 0,2-2-107 15,0 2-168-15,3-3-114 0,7-5-366 16,-1 4-669-16</inkml:trace>
  <inkml:trace contextRef="#ctx0" brushRef="#br0" timeOffset="91336.67">8609 11147 935 0,'0'0'1535'16,"0"0"-834"-16,0 0 22 0,0 0-263 15,0 0-104-15,0 0-62 0,0 0-65 0,0 0-59 16,0 0-60-16,0 0-59 15,-6-22-51-15,6 27-25 0,0 2-63 0,2 7-6 16,2 7 94-16,-1 3 27 0,1 2-6 16,-1 3 1-16,0-1-22 0,1-1-19 15,-1-3-81-15,-1 1-10 0,-1-2-45 16,-1-2-38-16,0-2-50 0,0-2-94 16,-3-2-131-16,-4-2-42 0,-2-1-93 15,-2-6-148-15,1 0-423 0,1-4 410 16</inkml:trace>
  <inkml:trace contextRef="#ctx0" brushRef="#br0" timeOffset="91754.83">8572 11468 824 0,'0'0'541'16,"0"0"-5"-16,0 0-37 0,0 0-105 0,51-67-118 16,-25 48-49-16,6-2-39 0,6 2-36 15,1-1-70-15,1 1-28 0,-6-1-20 0,-3 2 48 16,-7-1-19-16,-7-2-63 0,-1 0-25 16,-3 1-29-16,-5 2-2 0,1 2-64 15,-6 5 85-15,0 4 16 0,-3 2-13 16,0 4 32-16,0-2 19 0,0 3 10 15,0 0 37-15,0 0 45 0,0 0 36 16,-1 0 33-16,1 0-28 0,-2 0-46 16,2 2-63-16,-1-1-30 0,1 3-13 15,-2 1-28-15,2 4 28 0,-4 2 22 16,1 3 28-16,1 3-23 0,0 1-5 16,-1 0-10-16,3 2-10 0,0-4 0 15,0 1 2-15,0-3 8 0,0 1-10 16,0-4-2-16,0-2-43 0,0 0-56 15,0-5-31-15,0 0-17 0,0-3 6 0,3-1 66 16,3 0 75-16,2-5 81 0,3-5 23 16,4-2-63-16,1-2-19 0,1 0 86 15,4 2-27-15,0 1-7 0,4-1-15 16,2 6-22-16,0-1-3 0,1 5-9 0,-2 2-12 16,-3 0-13-16,-3 3-15 0,-5 4 2 15,-3 2-11-15,-3 0-10 0,-2 4 6 16,2 1 6-16,-2 0-36 0,2 2-60 15,-2-1-60-15,3 1-64 0,5-2-117 16,1 1-84-16,4-2-165 0,3-3-589 16,-6-2-92-16</inkml:trace>
  <inkml:trace contextRef="#ctx0" brushRef="#br0" timeOffset="92290.92">10119 11333 37 0,'0'0'2066'0,"0"0"-1571"15,0 0-282-15,0 0-27 0,0 0-16 16,0 0-61-16,0 0-52 0,0 0-19 15,0 0-9-15,0 0 9 0,0 0 13 16,3 40 12-16,7-34-6 0,-1 1-6 16,4-1 3-16,-3-1 12 0,6 1 6 15,-2-4-9-15,6 0-3 0,2-2-4 16,4 0-5-16,1-4-10 0,2-4-13 16,0-4 9-16,0 0 1 0,-3-4-16 0,-2-2-4 15,-5-2 10-15,-3-3 7 0,-9 2 11 16,-4-4 13-16,-3-1 89 0,-6-4 3 15,-8-2-19-15,-1-3-129 0,-5 0 25 0,1-1 52 16,1 3-53-16,-1 0-27 0,3 2 0 16,0 2 0-16,5 4 61 0,2 6-30 15,2 2-4-15,3 5 4 0,2 5 8 16,1 2 7-16,1 1-12 0,0 2-19 16,0 1-14-16,1 0-1 0,4-2-28 15,4 2-23-15,8-1-16 0,7-2 15 16,12 1-9-16,8 2 9 0,6 1 6 15,0 5-77-15,-2 8-52 0,-7 3-54 16,-9 5-42-16,-9 1-135 0,-11 1-35 16,-9 3-17-16,-3 0 0 0,-15-3 47 15,-7 0 4-15,-5-1 20 0,-5 0-14 0,-1-2-153 16</inkml:trace>
  <inkml:trace contextRef="#ctx0" brushRef="#br0" timeOffset="92638.84">10393 11189 188 0,'0'0'532'0,"0"0"-109"16,0 0-68-16,0 0-72 0,0 0-17 0,0 0 13 15,0 0-17-15,0 0-101 0,0 0-68 16,55 4-41-16,-25-7-4 0,2 0 61 16,0 2-23-16,-2 1-12 0,-4 0-20 15,-5 0-25-15,-6 3-10 0,-4 0-9 16,-5-1-10-16,-3 1-4 0,1 1 4 16,-4-1 16-16,3 3 7 0,0 1 27 15,0 4 24-15,0 0 14 0,1 2 20 0,0 3-29 16,-1-1-35-16,0 2-19 0,2-2-9 15,-1-1-13-15,0-1 10 16,3-2-12-16,-2-4-1 0,3 0 0 0,1-1 2 16,5-2 17-16,4-3 12 0,3-1 13 15,7 0 0-15,0-5-10 0,3-3-8 16,-2-2 25-16,-8-2 11 0,-2 1 53 16,-7-2 105-16,-5-2 5 0,-7-2-31 15,0-2-194-15,-9-2-19 0,-2 3-5 0,-4 3 22 16,2 4 1-16,0 2-32 0,0 4-25 15,0 0-38-15,-1 1-101 0,2 4-101 16,2 0-170-16,2 0-242 0,3 0-436 0,4 0-389 16</inkml:trace>
  <inkml:trace contextRef="#ctx0" brushRef="#br0" timeOffset="92878.74">10996 11204 1912 0,'0'0'657'0,"0"0"-245"16,0 0-85-16,0 0-133 0,0 0-90 15,0 0-15-15,83 30-23 0,-73-18-16 16,-4-1-28-16,-3 2-19 0,-3-3 9 16,0 2 4-16,0-3 9 0,-6 1 10 0,0-3 5 15,2-2 11-15,0-3 31 16,2 1 40-16,1-3 2 0,1 0 0 0,0 0 24 16,3-5 15-16,5-6 15 15,1-1-178-15,8-6-58 0,5-6-59 0,7 0-21 16,8 0 5-16,4 3-62 0,2 0-54 15,1 7 3-15,0 2-105 0,-3 1-128 16,-2 3-485-16,-10 3-484 0</inkml:trace>
  <inkml:trace contextRef="#ctx0" brushRef="#br0" timeOffset="94103.87">12117 11158 20 0,'0'0'2036'0,"0"0"-1312"15,0 0-336-15,0 0-91 0,0 0 16 16,0 0-29-16,0 0-60 0,0 0-63 0,0 0-49 16,0 0-38-16,-7-27-22 0,7 27-15 15,0 0-37-15,0 2-36 0,0 4-44 16,1 4 0-16,2 3 80 0,0 4 31 0,1 0-10 16,-3-1-2-16,2 1-17 0,-3-2-1 15,0-1 11-15,0-1 4 0,0 1-16 16,0-5-13-16,0-2-58 0,0-2-18 15,0-4-23-15,0-1-9 0,0 0 43 16,0 0 78-16,0-3 28 0,0-7-28 16,2-4-19-16,1-4-37 0,1-5 50 15,3-5 6-15,5-3 0 0,1-1-2 16,4-1 2-16,0 4 69 0,-1 4 37 16,2 6-50-16,-4 6 19 0,-4 6 15 15,-1 3-26-15,-2 3-51 0,0 1-13 0,0 0-50 16,2 5 20-16,5 2 30 0,1 4 3 15,0 0 0-15,2 3-1 0,-2 0-1 16,1 3-1-16,-3 0 2 0,0 0 13 16,-3 1 10-16,2-4-3 0,-7 2-22 15,1-4-13-15,-3-1-45 0,-1-4-32 0,-1 0-25 16,-1-2-19-16,2-3-14 0,-2-2 0 16,2 0 16-16,0 0 132 0,0-2 38 15,4-7 107-15,0-4-123 0,3-5-22 16,5-2-4-16,2-4-15 0,3 0 19 15,4 2 75-15,-1 3 10 0,1 3-19 16,0 3 0-16,-2 1-10 0,-1 5-7 16,2 1-5-16,1 0 2 0,-3 6-18 15,3 0-26-15,-3 1-1 0,-4 8-1 16,-1-1-1-16,-7 5 0 0,-5 2 1 16,-1 0 2-16,-2 2-2 0,-2 1 0 15,-6 0-34-15,-4-1-87 0,2 1-78 0,1 0-69 16,0-3-122-16,4 2-266 0,2-6-490 15,5 1-457-15</inkml:trace>
  <inkml:trace contextRef="#ctx0" brushRef="#br0" timeOffset="94492.68">13327 11107 916 0,'0'0'1385'0,"0"0"-759"16,0 0-131-16,0 0-61 0,0 0-89 15,0 0-84-15,-92-61-73 0,69 56-89 16,0 3-35-16,-1 0-24 0,3 2-37 16,3 0-3-16,3 7-37 0,1 3 0 15,2 1 13-15,3 2-7 0,1 3-6 16,4-2-12-16,2 1-44 0,2-1-2 16,0-1-2-16,5 2-11 0,-1-5-20 0,4-2 5 15,1-4 7-15,1-1 46 0,0-1 70 16,0-2 4-16,2 0 49 0,4-3 13 15,-2-3-13-15,2-4-18 0,-1 2 0 16,2-4 3-16,-1-1 31 0,-1 3 5 0,0-1-27 16,-1 3 6-16,-4 0 37 0,-1 4 21 15,-2 0 13-15,0 3-38 0,-5 1-77 16,-1 0-9-16,1 0-37 0,-1 0-15 16,2 2 9-16,0 3 39 0,0-1 4 15,4 2-1-15,-3-3-82 0,1 1-81 16,0-3-54-16,4 2-55 0,1-2-62 15,5-1-143-15,2 0-104 0,3 0-422 16,-3-1-392-16,-135-27 1308 0</inkml:trace>
  <inkml:trace contextRef="#ctx0" brushRef="#br0" timeOffset="94663.89">13627 11024 1331 0,'0'0'1426'0,"0"0"-801"0,0 0-166 16,0 0-82-16,0 0-49 15,0 0-109-15,0 0-105 0,0 0-65 0,0 0-49 16,0 0-36-16,9 3-65 0,-8 9 101 15,1 2 0-15,-1 0 18 0,-1 1-18 16,0-1 0-16,0-2-89 0,0-1-47 16,0 1-71-16,0-1-89 0,-3-3-136 15,-3 3-124-15,1-5-198 0,0-1-654 16</inkml:trace>
  <inkml:trace contextRef="#ctx0" brushRef="#br0" timeOffset="94773.76">13791 10817 82 0,'0'0'730'0,"0"0"-557"0,0 0-173 16,0 0-193-16,0 0-19 0,0 0-234 15</inkml:trace>
  <inkml:trace contextRef="#ctx0" brushRef="#br0" timeOffset="95068.02">13900 11079 851 0,'0'0'554'0,"0"0"-128"0,0 0-60 16,0 0-13-16,0 0-11 0,0 0-48 16,0 0-20-16,0 0-8 0,0 0 8 0,0 0-214 15,-14-22-34-15,13 7-26 0,0 1-3 16,1-3 3-16,0 2 47 0,7 1 16 16,2 0 8-16,5 2-15 0,0 0-3 15,6 2-6-15,0 2-4 0,4 2-3 16,0 1-9-16,4 2-16 0,2 1-11 15,-1 2 13-15,2 0-17 0,-2 4-25 16,-2 3 1-16,-1 2-4 0,-5 4-19 16,-3 2-5-16,-4 3 2 0,-5 5-3 15,-3-1-15-15,-4 2-54 0,-2 2-51 16,0-2-48-16,-8 0-89 0,-4 0-112 16,-3-1-116-16,-1-2-205 0,5-4-731 0</inkml:trace>
  <inkml:trace contextRef="#ctx0" brushRef="#br0" timeOffset="96943.81">15547 10705 466 0,'0'0'831'0,"0"0"-382"0,0 0-215 15,0 0 32-15,0 0 6 0,0 0-27 16,0 0-27-16,0 0-19 0,0 0 11 16,0 0-3-16,0 0 17 0,63-55-17 0,-63 55-6 15,-1 0-5-15,-4 0-11 0,-3-3-31 16,-5 0-71-16,-4 0-83 0,-7 0-46 15,-5 3-12-15,-5 0-1 0,-5 11 10 16,-1 2 9-16,-1 5 18 0,0 5 19 16,3-2-12-16,2 2 2 0,6 2-5 0,5-2 2 15,6-1-15-15,8-3-49 0,7-2-60 16,4-3-3-16,0-1 7 0,6-3 10 16,6-2 16-16,0-2 41 0,8-2 66 15,2-1 3-15,5-2 31 0,4-1-12 16,3 0 3-16,3 0-20 0,-2-2 14 15,-8-2-14-15,-6 1 26 0,-7 2 4 16,-8 1-10-16,-3 0 22 0,-3 0 22 16,0 0 0-16,0 0-3 0,0 0 28 15,-5 0 43-15,-1 0-16 0,-3 0-32 16,-4 1-70-16,-6 2-16 0,-3 1-43 16,-1 2-10-16,2 6 0 0,2 2-9 0,0 2 6 15,7 6 25-15,1 1 28 0,5-2-25 16,3 2-3-16,3-1-29 0,2-1-38 15,8-3 14-15,4-3 37 0,2-1 25 0,6-3-4 16,2-4 11-16,6 0 15 16,1-3 19-16,3-3-17 0,-1-1 13 15,-1 0-2-15,-2-1-12 0,-4-4 2 0,-3-3 35 16,-5 0-4-16,-3-1 7 0,-6-1 19 16,-1 2 47-16,-3-1 67 0,-2 1-6 15,1 2-36-15,-1 0-11 0,-1 2 11 16,-2 2-4-16,0 2-15 0,0 0-9 15,0 0-22-15,0 0-27 0,0 0-55 16,0 0-47-16,0 3-47 0,0 2-31 16,0 4-16-16,0 5 110 0,0 4 31 15,1 5 0-15,1 2-27 0,-1 2-62 16,-1 0-77-16,1 1-85 0,2 1-127 0,0-1-174 16,3-1-94-16,-1-8-370 0,13 6-546 15</inkml:trace>
  <inkml:trace contextRef="#ctx0" brushRef="#br0" timeOffset="97557.95">16649 10539 1951 0,'0'0'702'0,"0"0"-290"0,0 0-68 15,0 0 65-15,0 0-60 0,0 0-51 16,0 0-67-16,0 0-77 0,0 0-77 16,0 0-77-16,0 0 0 0,3-31-52 15,-2 38-41-15,1 3 0 0,1 7 93 0,1 6 68 16,1 5 2-16,0 4-17 0,-2 3 5 15,1 4-12-15,-4 2-22 0,0 1-2 16,0 1-4-16,-4-2-18 0,-3-4 0 16,1 0-3-16,0-3-25 0,0-2-27 15,1-3-67-15,2-4-100 0,0-3-118 16,2-3-162-16,-1-6-130 0,-2-2-131 16,0-5-500-16</inkml:trace>
  <inkml:trace contextRef="#ctx0" brushRef="#br0" timeOffset="97709.6">16551 10956 1806 0,'0'0'561'0,"0"0"-209"16,0 0-15-16,0 0-30 0,0 0-88 0,0 0-127 15,0 0-92-15,0 0-11 0,110-62-8 16,-68 54 18-16,5 1 1 0,5 0-73 16,-4 2-95-16,-3 2-116 0,-6 0-95 15,-7 3-54-15,-7 0-89 0,-11 0-272 16</inkml:trace>
  <inkml:trace contextRef="#ctx0" brushRef="#br0" timeOffset="97996.81">16989 10872 987 0,'0'0'1399'0,"0"0"-787"16,0 0-91-16,0 0-86 0,0 0-159 16,0 0-142-16,0 0-66 0,0 0-34 15,0 0-34-15,0 0-6 0,0 0 6 16,30 29 31-16,-22-20-7 0,-1 2-8 15,-3 0-14-15,2-3-2 0,-3 3 0 16,0-1-2-16,0-2 0 0,-3-1 0 16,1-1-23-16,-1-2-3 0,0-2 0 15,0-2-5-15,0 0 33 0,3 0 50 0,-2-1 30 16,2-4 13-16,2-5 2 0,4-5-95 16,6-3-74-16,7 0-12 0,9-2-19 0,5-1-53 15,6 3-13-15,4 3-18 16,1 2-85-16,0 1-66 0,-1 4-153 0,-3 4-72 15,-1 1-129-15,-6 1-371 0</inkml:trace>
  <inkml:trace contextRef="#ctx0" brushRef="#br0" timeOffset="98352.86">17652 10812 1228 0,'0'0'615'0,"0"0"-97"16,0 0-53-16,0 0-61 0,-76 4-98 15,53-3-54-15,-2 1-38 0,2 3-41 16,4-1-64-16,1 0-56 0,3 3-53 0,4 1-41 15,2 0-5-15,3 2 5 16,3-1 10-16,0 2-6 0,3 0-13 0,0-1-23 16,0 0-15-16,8 2 6 0,1-2 16 15,3 1 16-15,3-3 2 0,2 2-44 16,-2-4-53-16,2-4-43 0,-3-1 34 16,2-1 74-16,-1 0 45 0,3-7 16 15,0-1 19-15,2-2 12 0,0-2 8 0,-1 2 15 16,-1-3 87-16,1 3-7 0,-3-2 9 15,-3 1 16-15,-2 0 5 0,-3 3 44 16,-4-1 10-16,-1 6-3 0,-2 0-6 16,-1 3-20-16,0 0-63 0,0 0-76 15,0 0-31-15,0 0-58 0,0 3-47 16,0 0-37-16,0 6-1 0,0 1 131 16,0 1-75-16,0 1-73 0,0-1-60 15,0 0-102-15,3-2-58 0,4-3-73 16,1 0-70-16,0 0-221 0,-2-3-503 15,-38-103 1077-15</inkml:trace>
  <inkml:trace contextRef="#ctx0" brushRef="#br0" timeOffset="98712.86">17903 10799 1831 0,'0'0'751'0,"0"0"-275"16,0 0-55-16,0 0 15 0,0 0-75 15,0 0-67-15,0 0-97 0,0 0-135 16,0 0-62-16,0 0-77 0,0 0-46 15,30-10 86-15,-30 22 37 0,0 3-2 16,0 0 2-16,-1-3 2 0,-1 0 1 16,2-1-3-16,0-3-53 0,-1-3-24 15,0-2-13-15,1-1-6 0,0-2-4 16,0 0 32-16,0 0 49 0,0-1 19 16,0-3 50-16,2-1 15 0,4-5-65 15,3-2-59-15,2-4 59 0,1-2 0 0,5-2 34 16,3-1 44-16,2 2-40 0,1 1-38 15,1 4 0-15,-1 5 18 0,-4 2 22 16,-4 5-12-16,-2 0 0 0,-1 2-28 16,-1 0-34-16,0 5 3 0,2 5 0 15,-3-2 13-15,1 4 2 0,-2 0 15 16,-3-1-2-16,-1-1-44 0,0-2-65 0,-2-1-43 16,0 0-74-16,3 0-110 0,2-2-61 15,1 0-76-15,8-2-107 0,-5-2-492 16</inkml:trace>
  <inkml:trace contextRef="#ctx0" brushRef="#br0" timeOffset="98948.79">18567 10636 1057 0,'0'0'1158'0,"0"0"-690"0,0 0-92 16,0 0-40-16,0 0-102 0,0 0-54 16,0 0-29-16,0 0-24 0,0 0-40 15,0 0-37-15,0 0-50 0,-20-34-22 0,26 40-53 16,8 4 75-16,2 4 25 0,7 4 41 15,3 1-17-15,3 3 35 0,-2-2 6 16,-2-2-9-16,-8-1-44 0,-8-4-37 16,-4-3-1-16,-5-1 1 0,-6 0 1 15,-8-1 0-15,-4-2 12 0,-6 1-13 16,-1-2-93-16,-4-4-86 0,1 1-84 16,1-2-64-16,4 0-134 0,4 0-139 15,5 0-398-15,5-4-489 0</inkml:trace>
  <inkml:trace contextRef="#ctx0" brushRef="#br0" timeOffset="99211.76">18763 10661 2278 0,'0'0'812'0,"0"0"-350"0,0 0-30 16,0 0-94-16,0 0-112 0,0 0-108 15,0 0-85-15,0 0-33 0,0 0-12 16,0 0 11-16,51 24 0 0,-37-12 0 16,1 1-1-16,-2 0-16 0,-1 3 5 15,-3-4 10-15,1 1 2 0,-1 0-51 16,-2-1-53-16,0-1-38 0,-1 0-50 0,0-3-49 16,2 3-102-16,-5-4-105 0,2-1-178 15,-2-1-453-15,2-4-278 0</inkml:trace>
  <inkml:trace contextRef="#ctx0" brushRef="#br0" timeOffset="99411.26">19096 10690 176 0,'0'0'2126'0,"0"0"-1513"0,0 0-124 16,0 0-8-16,0 0-36 0,0 0-68 0,0 0-77 16,0 0-65-16,0 0-49 0,0 0-65 15,0 0-121-15,13-57-6 0,-13 60-82 16,-4 4-40-16,-2 6 3 15,-1 4 125-15,-2 2 19 0,-1 4-19 0,2 1-104 16,2-3-46-16,3 1-46 0,1 0-56 16,2-2-118-16,0-1-143 0,0-2-80 0,0-3-151 15,0-4-557-15</inkml:trace>
  <inkml:trace contextRef="#ctx0" brushRef="#br0" timeOffset="99770.17">19243 10807 470 0,'0'0'1311'0,"0"0"-815"16,0 0-72-16,0 0-16 0,0 0-67 0,0 0-107 16,0 0-92-16,0 0-79 0,0 0-60 15,0 0-3-15,38-74-31 0,-17 63-1 16,5 0 10-16,0 3 6 0,2-3 1 16,1 2-1-16,-4 0 0 0,1 2-31 15,-6-3 9-15,-7 3 35 0,-4-1 3 16,-2 0 44-16,-3 0-22 0,-4 2 22 15,0 0-22-15,-1 0 13 0,-7 0-4 0,-3 1 10 16,-3 1-38-16,-5 0-2 0,-1 0 17 16,-2 4 14-16,-4 0-7 0,2 0-13 15,1 5 4-15,0 2 6 0,6 1 0 16,1 1-19-16,4-2-2 0,2 5 2 16,2-1 13-16,3 2-14 0,5 3-1 15,0-2-1-15,3 4 1 0,9-1 0 16,1-2 12-16,7 1 12 0,0-4 3 15,6 1-28-15,1-2-43 0,5-5-68 16,1-1-52-16,3-4-49 0,4-1-115 16,-2-2-118-16,0-7-227 0,-10 2-577 0</inkml:trace>
  <inkml:trace contextRef="#ctx0" brushRef="#br0" timeOffset="100056.08">19718 10664 16 0,'0'0'1624'0,"0"0"-978"0,0 0-162 0,0 0-48 16,0 0-66-16,0 0-74 0,0 0-120 0,0 0-84 15,0 0-18-15,0 0 20 0,0 0 2 16,79-13-9-16,-65 24-35 0,0 1-27 16,-2 4-22-16,-5-2 0 0,2 0-1 15,-6 1-2-15,-2-1-2 0,-1-2-13 16,0 0 2-16,-1-2-8 0,-5-2-4 16,-1 1 7-16,1-4-26 0,0-1-9 15,3-1 53-15,3-3 7 0,0 0 61 16,0 0 52-16,0 0 13 0,2-6 17 0,2-3 16 15,3-3-166-15,3-6-68 0,5-1 32 16,5-1-16-16,6-1-59 0,5 3-40 16,4 4-19-16,3 1-41 0,-1 4-106 15,1 2-84-15,-4 2-26 0,-5 4-26 16,-6-1-100-16,-4-2-114 0,-5 0-14 16,-5 2-50-16</inkml:trace>
  <inkml:trace contextRef="#ctx0" brushRef="#br0" timeOffset="100637.35">20318 10562 1479 0,'0'0'678'16,"0"0"-180"-16,0 0-80 0,0 0-54 16,0 0-117-16,0 0-99 0,0 0-47 15,-80-23-1-15,62 21-20 0,3 2-27 16,6 0-53-16,6 0-13 0,1 0-65 16,2 6 2-16,0 0 48 0,3 5 15 15,6 0 13-15,1 3 35 0,3 2 5 0,2 2 5 16,2 0-10-16,0 0 8 0,3 0 13 15,-3-1 13-15,-2-2 5 0,-3 1-21 16,-1-2-13-16,-4-2-12 0,-2-1-3 16,-2-2-10-16,-3 0-12 0,0-2 15 15,0 0-17-15,-3-1-1 0,-5-1-18 16,0-1-1-16,-4-1-55 0,-2 0-32 16,-2-3-6-16,1 0-12 0,-2-1-69 15,4-4-107-15,6-1-68 0,5-3 22 0,2 0-32 16,14-4-42-16,7-1-38 0,6 0-63 15,-2 0 38-15,1 2 483 0,-3 3 190 16,-4 1 122-16,-8 2 86 0,0 2-21 16,-6-1-40-16,2 2-1 0,-2 1 15 15,1-1 1-15,-2 1-65 0,2-2-91 16,4-2-80-16,0 1-31 0,3-1-38 0,3 1-28 16,4 0-17-16,2 0 1 0,6-3 19 15,7 1-11-15,4 1-11 0,-2-3-3 16,1-1-13-16,-7-1 12 0,-5-2 4 15,-4 2 70-15,-8-4 15 0,-6-1 17 16,-4 1-30-16,-1 1-23 0,-3 5 23 16,-4 0-8-16,-4 5-25 0,-3 1-39 0,-4 3-65 15,-5 0-25-15,-4 6 22 16,-2 6 62-16,1 4-10 0,5-1 10 0,4 4-50 16,10 3 6-16,5 0 25 0,1 0 10 15,12 4 14-15,9-3 1 0,8 1 15 16,5-1-1-16,8-1-14 0,7-1-63 15,1-3-50-15,1-3-75 0,2-2-185 0,-5-4-74 16,-3-2-100-16,-6-4-228 0,-12-1-464 16</inkml:trace>
  <inkml:trace contextRef="#ctx0" brushRef="#br0" timeOffset="112617.92">3527 13068 347 0,'0'0'1353'0,"0"0"-853"15,0 0-177-15,0 0-10 0,0 0 1 16,0 0-62-16,0 0-62 0,0 0-60 0,0 0-32 15,0 0-26-15,3-55-9 0,-8 51-13 16,-4 2-50-16,0-1-6 0,-2 2-69 16,-5 1-13-16,0 0 9 0,-3 4 0 15,-1 4 12-15,1 3 26 0,-2 0 22 16,-1 5 4-16,2 0 11 0,-3 4-37 16,0 0-32-16,1 1-13 0,5-3-6 15,4 0 2-15,3-2-6 0,6-4 0 16,1 0 25-16,1-4 13 0,2 1 23 0,0-3-4 15,0-2 17-15,0 0-4 0,0-1 3 16,2-2 21-16,2-1 2 0,-1 0 132 16,6 0 58-16,2 0 8 0,4 0-10 15,3 0-26-15,1 0-13 0,3-1-26 16,1-1-22-16,-2 1-17 0,4 0-29 16,2 1-24-16,-1 0-19 0,1 2-8 15,1 7 20-15,-2 0-22 0,-4 4 0 0,-2 1-2 16,-7 1-16-16,-2 1 5 0,-8 3 11 15,-3 1 31-15,0 2 3 0,-9 1-3 16,-6 1-3-16,-3 1-3 0,-5-3-10 16,2-1-15-16,-4-1-6 0,-1-4 6 0,0-1 12 15,-3-5 22-15,0-1-9 0,2-4 18 16,0-4 4-16,-2-1-7 0,2 0-40 16,-4-4-22-16,1-1-46 0,-2-1-37 15,4-1-26-15,2 2 2 0,5-1-28 16,7-1-32-16,8 0-84 0,5-4-95 15,1-1-192-15,7 0-432 0,15-7-262 0</inkml:trace>
  <inkml:trace contextRef="#ctx0" brushRef="#br0" timeOffset="112818.84">3291 13247 2164 0,'0'0'520'0,"0"0"-240"0,0 0 24 0,0 0-49 16,0 0-97-16,0 0-85 0,0 0-51 16,78-69-7-16,-42 61-12 0,4-1-3 15,2 1-13-15,6 2 13 0,-5-1 0 16,-4 5-91-16,-3 0-103 0,-10 2-137 16,-3 5-144-16,-5 5-123 0,-6-2-378 15</inkml:trace>
  <inkml:trace contextRef="#ctx0" brushRef="#br0" timeOffset="113073.83">3817 13508 1319 0,'0'0'1076'16,"0"0"-689"-16,0 0-95 0,0 0-7 15,0 0-111-15,0 0-161 0,0 0-13 0,0 0 0 16,0 0 6-16,0 0 45 0,56-3-13 15,-44-1-6-15,-3 0 21 0,-2 0 17 16,-3 0 8-16,-3-1 32 0,-1 0 13 16,0 0 15-16,-1-2-54 0,-3 1-50 15,-5-1-34-15,-1 2-59 0,-2 0-47 16,-2 2-80-16,1 1-90 0,-4 2-149 16,2 0-217-16,1 2-436 0,-1 6-492 0</inkml:trace>
  <inkml:trace contextRef="#ctx0" brushRef="#br0" timeOffset="114439.89">5404 12878 20 0,'0'0'1201'0,"0"0"-713"16,0 0-137-16,0 0 28 0,0 0 11 15,0 0-31-15,0 0-46 0,0 0-67 16,0 0-91-16,0 0-71 0,-4-61-71 15,-15 60-13-15,-6 1-28 0,-5 0 6 16,-2 6 20-16,-4 5 2 0,-1 2 0 16,-2 0 0-16,0 4-3 0,0 3-1 15,-1 0 3-15,-2 2-1 0,3 1-23 0,0 2-22 16,5-2-7-16,2 0-21 0,10-4-23 16,5-2-35-16,5-4-1 0,6-1 26 15,2-5-1-15,4-2 29 0,0-1 39 16,0-2 41-16,6-2 9 0,3 0 52 15,1 0 25-15,7 0 52 0,3 0 2 16,11 0-32-16,6-4-7 0,6 0 25 16,10-2-22-16,8-1-7 0,2-2 4 15,4 1-17-15,-5 1-40 0,-6 3-44 16,-13 3-9-16,-11 1-26 0,-9 6-11 16,-6 7 30-16,-11 5 16 0,-3 4 50 0,-3 5 3 15,-14 2 12-15,-7 2 10 0,-6 0-19 16,-5 0-33-16,-4-2-22 0,-1 0-1 15,2-3 2-15,-2-3-2 0,-2-4 18 16,-1-2-15-16,-1-4-3 0,2-5-46 16,0-5-47-16,0-1 9 0,5-2-66 15,5-9-30-15,3-5-84 0,6-6-117 16,7-2-65-16,10 0-174 0,5-1-137 0,16 2 80 16,-2 5-67-16</inkml:trace>
  <inkml:trace contextRef="#ctx0" brushRef="#br0" timeOffset="114640.17">5506 13172 274 0,'0'0'1137'0,"0"0"-672"0,0 0-95 16,0 0 34-16,0 0-41 0,0 0-65 16,29 70-47-16,-22-53-46 0,-1 2-60 15,0-1-10-15,-2 1-28 0,0 0-29 16,-1 1-40-16,-1-3-14 0,-1 1-5 15,1-2-19-15,-1 1-60 0,0-3-74 0,1 3-64 16,-2-1-96-16,0-1-49 0,0 1-144 16,0-1-224-16,-2-5-432 0</inkml:trace>
  <inkml:trace contextRef="#ctx0" brushRef="#br0" timeOffset="114904.93">5446 13219 893 0,'0'0'1287'0,"0"0"-812"16,0 0-127-16,0 0-19 0,21-78-18 15,-9 66-81-15,5 0-82 0,5 4-50 16,5 1-61-16,6 1-37 0,5 3-1 16,2 1-14-16,-3 2-17 0,-2 7-2 15,-6 4-5-15,-8 3-11 0,-6 6 16 0,-6 2 15 16,-8 0 19-16,-1 1 13 0,-11 0 5 15,-4 0 7-15,-5-2-6 16,-2-1-8-16,2-1-11 0,-3-1-113 0,2-2-114 16,0-2-55-16,4-2-121 15,5-4-245-15,1-3-587 0</inkml:trace>
  <inkml:trace contextRef="#ctx0" brushRef="#br0" timeOffset="115302.73">6064 13087 1096 0,'0'0'742'0,"0"0"-171"0,0 0-49 15,0 0-39-15,0 0-119 0,0 0-94 0,0 0-75 16,0 0-25-16,-81-48-58 16,61 48-41-16,-2 0-45 0,5 4-26 15,3 2-33-15,-1 0-26 0,5 3 13 0,0 2 30 16,0 1 14-16,4 3-20 0,3 0-30 15,3 2-10-15,0 0-32 0,6-2-30 16,6 2 4-16,-1-2 0 0,5-1-43 16,0-2-8-16,4-2-4 0,-1-2-1 15,1-3-16-15,-1-4 61 0,-2-1 131 16,-1 0 0-16,0-6 38 0,-2-3 1 16,1 0 41-16,-3-3 38 0,0 0 23 15,-2-1 28-15,0 1-11 0,0-1-6 16,-2 3 18-16,-1-1 6 0,-2 5-10 0,0 1-2 15,-2 3-40-15,-3 0-60 0,0 2-64 16,0 0-15-16,0 0-62 0,0 0-38 16,0 6-46-16,0 1 67 0,1 2-54 15,2 2-21-15,4 2-106 0,-1 2-94 0,1-2-138 16,3 1-189-16,-2-5-458 0</inkml:trace>
  <inkml:trace contextRef="#ctx0" brushRef="#br0" timeOffset="115748.15">6524 12976 150 0,'0'0'1892'0,"0"0"-1352"16,0 0-211-16,0 0-25 0,0 0-46 15,-96-18-84-15,76 21-57 0,3 7-41 16,-2 1-29-16,2 2-36 0,3 1-11 15,1 3-23-15,3 1 1 0,2 0 20 0,1 0-13 16,4 0 11-16,3 0-24 0,0-2-3 16,3 0 15-16,7-2 15 0,2-1 1 15,2 0-2-15,1-3-17 0,5-1 3 16,3-4-22-16,3-1-32 0,5-2-18 16,1-2-55-16,4-3-65 0,0-5-35 15,0-1-131-15,-4-2-56 0,0-1-31 16,-3-1 106-16,-5 1 157 0,-3-3-34 0,-3 2 222 15,-4 2 10-15,-4 2 349 16,-2 1 149-16,-5 1 34 0,-3 5-34 0,0 1-75 16,0 1-22-16,0 0-54 0,0 0-98 15,-2 0-63-15,2 0-46 0,0 0-45 16,0 0-42-16,0 1-53 0,0 0-3 16,0 0-50-16,2 6-64 0,1 1 52 15,-1 2 63-15,5 1 2 0,-4 4-90 16,2-2-50-16,-1-2-55 0,-1 1-79 15,1-2-81-15,-1 2-90 0,3-4-191 0,-5-2-521 16</inkml:trace>
  <inkml:trace contextRef="#ctx0" brushRef="#br0" timeOffset="115904.83">6895 12901 2219 0,'0'0'797'0,"0"0"-503"0,0 0-167 0,0-66 60 15,2 57-20-15,-1 5-141 0,-1 3-26 16,0 1-225-16,0 5-96 0,0 4 101 16,0 6-114-16,0-1-90 0,3 2-75 15,-1-3-227-15</inkml:trace>
  <inkml:trace contextRef="#ctx0" brushRef="#br0" timeOffset="116220.87">7119 13111 812 0,'0'0'1067'0,"0"0"-674"0,0 0-60 15,0 0-18-15,0 0-81 0,0 0-39 0,0 0-65 16,0 0-47-16,0 0-42 0,-7-78-38 16,7 64 32-16,1-1 41 0,2 0-10 15,6-1-16-15,1 2-5 0,1 0-45 16,5 1-13-16,0 1-12 0,4 3-10 15,2 1 10-15,2 1 22 0,1 3 3 16,-1 1 13-16,-1 3 1 0,-4 0-14 16,-2 3-25-16,-4 6 0 0,0 1 22 15,-3 4-1-15,-2 1 1 0,-1 1 1 16,0 1-14-16,-3 1 1 0,1 0-1 16,-1-1-41-16,0 0-35 0,2-2-32 15,1-1-45-15,3-1-58 0,2-4-81 0,4 0-93 16,1-4-147-16,0-2-282 0</inkml:trace>
  <inkml:trace contextRef="#ctx0" brushRef="#br0" timeOffset="116597.56">7809 12932 1302 0,'0'0'1057'0,"0"0"-570"0,0 0-45 16,0 0-67-16,0 0-113 0,0 0-61 15,-98-38-86-15,72 38-52 0,2 0-46 16,1 3-17-16,3 6-34 0,4 1-16 15,0 3-12-15,7 4 25 0,3 1 9 16,2-1-10-16,4 1-45 0,0-2-20 16,4-1-1-16,4-2 22 0,3-2 25 15,2-3-6-15,3-2-23 0,1-3 4 16,3-3 82-16,1 0 9 0,0-3 42 0,1-4 3 16,-3-3 63-16,-2-1 0 15,0-2 9-15,-4 0 41 0,0-1-23 0,1-2-1 16,-3 0-10-16,-1 2-59 0,-2 3-6 15,-4 4 49-15,-1 3 21 0,-1 4-33 0,-2 0-105 16,0 0-56-16,0 8-54 0,0 3 6 16,3 6 88-16,0 5 14 0,0 3-19 15,-2 5 21-15,-1 0 9 0,0 0 15 16,-6 4-14-16,-4-2-10 0,-6 2-56 16,-3-2-8-16,-5-3 26 0,-6 1-91 15,-5-4-27-15,-3-2-107 0,-2-2-108 16,3-4-167-16,8-6-506 0,-8-3-524 0</inkml:trace>
  <inkml:trace contextRef="#ctx0" brushRef="#br0" timeOffset="117268.68">9155 12858 2203 0,'0'0'581'0,"0"0"-401"0,0 0 6 16,0 0 50-16,0 0-42 0,0 0-71 15,0 0-53-15,0 0-67 0,0 0-3 16,0 0-41-16,0 0-3 0,-76 18-7 15,73 0 10-15,3 2-3 0,0 0-1 16,10 1-22-16,6 1 20 0,3-4 9 16,4 0-1-16,4-4-28 0,0-1 13 15,4-5 36-15,0-5 18 0,1-3 25 0,1 0-12 16,-3-3 73-16,-1-6 58 0,-8-3-5 16,-6-1 35-16,-7-1 30 0,-7-3-9 15,-1-1-23-15,-4-1-42 0,-8 0-41 16,-4-1-55-16,-4 5-34 0,-3-1-22 15,-4 5-12-15,-1 3-6 0,1 2-81 0,4 2-106 16,4 4-82-16,6 0-185 0,9 1-250 16,1 4-456-16,7 1-194 0</inkml:trace>
  <inkml:trace contextRef="#ctx0" brushRef="#br0" timeOffset="117535.92">9603 13001 985 0,'0'0'1092'15,"0"0"-409"-15,0 0-231 0,0 0-58 16,0 0-100-16,0 0-62 0,0 0-32 0,-17-82-45 16,10 57-32-16,-2-4-34 0,-1-2-27 15,2-4-10-15,-3-5-30 0,3-2-21 16,-2-4 0-16,1-1 0 16,3 2 14-16,2 4 13 0,2 5-25 0,2 5-3 15,0 4-3-15,0 5 3 0,6 1 13 16,3 6-13-16,3 0-17 0,6 1-11 0,5 1-24 15,7 1-34-15,5 6-4 0,6 2-58 16,4 4-38-16,2 4-68 0,-1 10-107 16,-7 5-139-16,-12 5-49 0,-11 6-134 15,-13 5-289-15,-3-8 242 0</inkml:trace>
  <inkml:trace contextRef="#ctx0" brushRef="#br0" timeOffset="117654.1">9628 12858 836 0,'0'0'648'0,"0"0"-229"0,0 0-123 0,0 0-83 15,0 0-93-15,0 0-56 0,0 0-35 16,0 0 58-16,0 0 58 0,81 56-32 16,-27-65-113-16,13-4-187 0,6-3-42 15,4-2-162-15,-4-1-216 0,-18 5-454 0</inkml:trace>
  <inkml:trace contextRef="#ctx0" brushRef="#br0" timeOffset="118183.7">10619 12440 2673 0,'0'0'663'0,"0"0"-254"15,0 0-6-15,0 0-46 0,0 0-104 0,0 0-127 16,0 0-77-16,0 0-30 0,0 0-19 15,0 0-52-15,0 0-52 0,-6-11-30 16,6 28 134-16,3 4 24 0,2 3-8 16,-1 5-13-16,2 1 12 0,1-1 10 15,2 1-23-15,-2 1 13 0,0-2-9 16,-1-1-6-16,1 2-58 0,-3-3 30 16,-1-1-12-16,0-3-22 0,-3-4-64 0,2-1-26 15,-2-3-13-15,0-5-27 0,0-4-10 16,0-2 57-16,0-4 145 0,1 0 113 15,1-4 66-15,-1-2-82 0,2-6-59 16,-2-1 48-16,4-1-24 0,0-1-3 16,3-2-12-16,2 2-13 0,4-1-9 15,2 2-22-15,8 2 9 0,7 1-11 16,3 2 0-16,7 3 1 0,3 2 26 0,-2 4-9 16,1 0-16-16,-5 2 8 0,-4 7-11 15,-6 3-3-15,-8 2-18 0,-3 3 5 16,-8 1 15-16,-6 0 1 0,-3 1 25 15,-3 0 9-15,-13-1 13 0,-10 0 8 16,-10-1-9-16,-8-2-27 0,-6-3-19 16,-1 1-90-16,0-4-18 0,9 0-35 15,3-1-98-15,9-3 5 0,7-3-52 16,6-2-75-16,7 0-135 0,4-2-227 16,3-2-551-16</inkml:trace>
  <inkml:trace contextRef="#ctx0" brushRef="#br0" timeOffset="118572.35">11405 12741 1267 0,'0'0'1310'16,"0"0"-901"-16,0 0-48 0,0 0 26 16,0 0-76-16,0 0-98 0,0 0-76 15,0 0-38-15,-91-51-13 0,74 50-12 0,1 1-24 16,3 0-50-16,-1 0-22 0,-1 7-15 15,1 2 22-15,1 1 12 0,1 4-41 16,2 0-2-16,1 0-34 0,5 1-44 16,3-1 9-16,1 2 18 0,0-3-4 15,4-2-12-15,3 0-7 0,6-4 19 16,-1-1 38-16,5-3 50 0,0-3 13 0,0 0 35 16,4 0 6-16,-1-6-9 0,1-1-13 15,1-3-6-15,-2 0 27 0,0-3 80 16,-2 3 44-16,-1-1-45 0,-5 4-10 15,-4 1 30-15,-4 4 43 0,-1 0-43 16,0 2-56-16,-3 0-46 0,0 0-37 16,0 0-13-16,2 0-48 0,1 2-34 15,1 2 12-15,3 1 39 0,3 1-36 16,2 2-59-16,0 1-63 0,0-1-88 16,0-2-130-16,4-1-223 0,-8-1-581 15</inkml:trace>
  <inkml:trace contextRef="#ctx0" brushRef="#br0" timeOffset="119067.78">11608 12660 2103 0,'0'0'1013'0,"0"0"-621"0,0 0-16 0,0 0-100 16,0 0-114-16,0 0-81 0,97-56-41 16,-70 56 1-16,0 0 2 0,-1 6-28 15,-1 5-15-15,2 1 2 0,-2 2 11 16,-2 2-1-16,-6-1-12 0,-1 1-3 15,-7-1-31-15,-5-1 3 0,0-1-12 16,-4 0-13-16,0 0 6 0,-4 0 13 16,-2-2-25-16,0 2 24 0,-1-4-14 15,1-2-20-15,2-3 31 0,4-3 41 16,0-1 32-16,3-3 68 0,4-6-6 0,5-6-94 16,6-6-122-16,4-3-48 0,7-3 13 15,8 1-38-15,2 2-2 0,3 1 79 16,1 4 13-16,-2 2-20 0,-4 3-48 15,-5 2 44-15,-6 0 17 0,-5 2 64 16,-5 2 48-16,-3 0 13 0,-4 2 0 16,-2 1 19-16,-3 1 78 0,-1-1 25 15,0 3 32-15,-3 1 18 0,0 0-19 16,0 1-71-16,0 0-95 0,0 0-22 0,0 0-61 16,0 2-57-16,0 5 9 0,0 3 131 15,0 3 34-15,4 5 17 0,1 1 29 16,3 2 28-16,4 1-3 0,2 0 3 15,-1-2-1-15,3 2 9 0,-1-3 19 16,-3-2-21-16,-1-3-33 0,-6-1-9 16,-2-5-10-16,-1-1-25 0,-2-4-3 15,-5-1-3-15,-5 0 13 0,-8-1 5 16,-6-1-49-16,-7 0-115 0,-7 0-111 0,-2-2-79 16,-3-3-109-16,-6-2-277 0,13 2-849 15</inkml:trace>
  <inkml:trace contextRef="#ctx0" brushRef="#br0" timeOffset="120031.92">3532 14951 2125 0,'0'0'675'16,"0"0"-344"-16,0 0-31 0,0 0 35 16,0 0-35-16,0 0-82 0,0 0-10 0,0 0-8 15,0 0-6-15,0 0-35 0,10-59-58 16,-13 59-77-16,0 0-24 0,-3 0-43 16,-2 3-27-16,-4 4 3 0,-6 6 12 15,-6 5 19-15,-3 7 36 0,-2 3 11 16,3 2-11-16,3 1-27 0,7-2-4 15,5 1-3-15,8 0-58 0,3-3-22 16,0 1 31-16,13-4 6 0,4-2-41 16,8-2-10-16,3-8 7 0,7-2 54 0,3-7 67 15,3-3 22-15,-2 0 32 16,-4-9-1-16,-3 0-16 0,-11-1 32 0,-6-1 40 16,-8-3 24-16,-7-2-7 0,0-4-42 15,-7 0-35-15,-8-2-9 0,-5 0 3 16,-1 4 113-16,-3 2-156 0,-2 5-78 15,-3 4 2-15,4 5-1 0,0 2-28 16,2 2-145-16,6 9-144 0,3 3-100 16,6 0-52-16,8 2-73 0,2 0-30 0,6-3-113 15</inkml:trace>
  <inkml:trace contextRef="#ctx0" brushRef="#br0" timeOffset="120170.55">3977 15238 1315 0,'0'0'1185'15,"0"0"-599"-15,0 0-99 0,0 0-149 16,0 0-124-16,0 0-58 0,0 0-29 16,0 0-127-16,0 0-59 0,0 0-124 15,0 0-106-15,-10-19-148 0,10 14-254 16,0 1-868-16</inkml:trace>
  <inkml:trace contextRef="#ctx0" brushRef="#br0" timeOffset="122644.66">4345 14967 263 0,'0'0'828'16,"0"0"-353"-16,0 0-166 0,0 0 9 16,0 0 9-16,0 0-34 0,0 0-33 15,0 0-30-15,0 0-48 0,0 0-59 0,-77-10-37 16,77 10-23-16,3 0-19 0,0-2-31 16,1 1-13-16,4-1-38 0,7 0-19 15,7-3 55-15,15-2 2 0,11-3 3 16,14-4 47-16,10-2-24 0,6-2-11 15,2 0-12-15,-3-1-3 0,-2 2-33 0,-9 1-36 16,-4 0-105-16,-13 2-46 16,-9 4-119-16,-15 2-157 0,-12 4-240 0,-9 3-586 15</inkml:trace>
  <inkml:trace contextRef="#ctx0" brushRef="#br0" timeOffset="122931.22">4803 14887 222 0,'0'0'2050'0,"0"0"-1389"0,0 0-239 15,0 0-3-15,0 0-23 0,0 0-113 16,0 0-141-16,0 0-84 0,0 0-21 16,0 0-37-16,0 0-9 0,-7 10-53 15,7 0-44-15,1 3 106 0,3 7 16 16,2 3 18-16,0 2-10 0,2 4-20 15,1 1 8-15,0-1-10 0,1 2 20 0,-1 0-21 16,-1-1 1-16,-3-1 1 16,-1-1-3-16,-1-3-68 0,1-2-50 15,-1-3-46-15,0-5-36 0,-2-1-58 0,4-3-102 16,-1-4-68-16,3-2-139 0,5-5-159 16,-5 0-479-16</inkml:trace>
  <inkml:trace contextRef="#ctx0" brushRef="#br0" timeOffset="123255.92">4967 15170 953 0,'0'0'1166'0,"0"0"-710"15,0 0-80-15,0 0-11 0,0 0-41 16,0 0-87-16,48-68-93 0,-18 55-31 16,6 1-28-16,6 2-1 0,1 2 24 0,-4 4-21 15,-7 4-50-15,-5 0-15 0,-7 3-19 16,-5 5-2-16,-5 1-1 0,1 3-3 15,-5 1-10-15,-3 0-2 0,-3 4-4 16,0 0 17-16,-7 1 2 0,-6 1-2 16,-2-2 2-16,0-2-62 0,0-3-31 15,6-4 13-15,-2-4 43 0,7-4 37 16,1 0 44-16,-2-7 3 0,1-3-47 16,1-5-18-16,2-3-10 0,1-3 3 15,0-3-9-15,8 3-10 0,4-1-21 16,11 3 18-16,4-1-64 0,5 2-5 15,8 2-83-15,5 0-106 0,4 2-24 16,0 2-73-16,-1 2-113 0,-1 1-245 0,-14 3-328 16</inkml:trace>
  <inkml:trace contextRef="#ctx0" brushRef="#br0" timeOffset="123643.86">5871 14954 1089 0,'0'0'729'16,"0"0"-269"-16,0 0-56 0,0 0-15 15,-78-2-35-15,58 2-68 0,0 0-60 16,-2 0-56-16,3 3-42 0,2 1-44 16,1 1-81-16,3 1-3 0,0 5-40 15,-3 1 24-15,5 2 1 0,-2 1 15 16,6 1-22-16,2-2-59 0,5 0-67 0,0 0 22 16,3-1 32-16,7 0 12 0,5-3 50 15,1-1 13-15,2-2-25 0,2-2-80 16,1-3-63-16,0 0-2 0,2-2 16 15,-2 0 35-15,2-4 25 0,-3-3 23 16,-1 0 64-16,-2-3 26 0,-1 0 35 16,-2-2 17-16,-1 1 74 0,-2 0 54 15,-2-1 9-15,-3 2 40 0,1-1 22 16,-1 2-61-16,-2 3-36 0,-1 1-12 0,-2 1 7 16,1 3 19-16,-2-1-20 0,0 2-117 15,0 0-31-15,0 0-74 0,0 4-56 16,0 1-60-16,0 6 112 0,4 0 75 15,-1 2-43-15,2 1-65 0,-1 1-53 16,3-2-63-16,-3-1-53 0,-1 0-78 16,2-4-145-16,-1 2-233 0,0-5-556 15</inkml:trace>
  <inkml:trace contextRef="#ctx0" brushRef="#br0" timeOffset="124042.84">6130 15009 1675 0,'0'0'1080'0,"0"0"-688"0,0 0-10 16,0 0 13-16,0 0-147 0,0 0-127 16,0 0-55-16,0 0-39 0,0 0-27 15,0 0-18-15,8 0 9 0,-8 8 9 16,0 2 18-16,0 3-15 0,0 0 13 0,0 1-13 16,1 1-1-16,2-3-1 0,-2 1-1 15,3-2-53-15,-1-2-49 0,0-2-17 16,0 0-7-16,0-5 7 0,0-1 18 15,-2-1 22-15,4 0 79 0,-2-2 29 16,5-6 78-16,-1-2-54 0,2-2-31 16,4-2 38-16,-3-1-26 0,2-2 4 15,2-1-3-15,-1-1-13 0,1-1-9 16,1-1-1-16,2 5 12 0,1 2-23 16,-1 2-1-16,-1 3 0 0,2 4-19 0,-3 3 7 15,5 2-7-15,-2 0-15 0,1 6 5 16,3 4 16-16,-2 2 11 15,-4 0-20-15,0 3 19 0,-6 0-16 0,-4 2 7 16,-5 0 12-16,-1-2 0 0,0 1 0 16,0-1-76-16,-3-1-94 0,3 0-121 15,0 1-118-15,0-2-174 0,0-4-444 16,16 0-319-16</inkml:trace>
  <inkml:trace contextRef="#ctx0" brushRef="#br0" timeOffset="124354.88">6897 14894 846 0,'0'0'1498'0,"0"0"-1068"0,0 0-103 15,0 0 2-15,0 0-35 0,0 0-80 16,0 0-59-16,0 0-77 0,0 0-78 0,0 0 0 16,0 0-25-16,-88-33-3 15,79 38-10-15,2 2-25 0,2 0-3 16,3 3 6-16,2 1 32 0,0 2 3 0,7 1 7 15,3 1 18-15,5 0 0 0,2 0-2 16,3 0 2-16,-1 1 13 0,1-2 31 16,-3-1 13-16,-1-1 9 0,-4-2-6 15,-4 0-10-15,-5-2-21 0,-3-2 2 16,0 1-6-16,-3-3-4 0,-10-1 4 0,-1 0 10 16,-8-2-35-16,-5-1-25 0,0 0-100 15,-1-2-4-15,1-2-91 0,8-1-97 16,6 3-127-16,3-3-122 0,7 3-196 15,2 0-512-15</inkml:trace>
  <inkml:trace contextRef="#ctx0" brushRef="#br0" timeOffset="124588.98">7104 14884 1327 0,'0'0'1151'0,"0"0"-658"0,0 0-49 0,0 0-61 15,0 0-166-15,0 0-101 0,0 0-38 16,0 0-34-16,0 0-44 16,0 0-9-16,0 0-35 0,19 14 44 0,-9-4 3 15,5 1 9-15,2 2-9 0,2 0-2 16,2 3 2-16,1-1 31 0,0-1-34 16,2 0-90-16,-1-1-49 0,1-1-62 15,2-2-55-15,-4-2-151 0,-2-3-220 16,-7-3-592-16</inkml:trace>
  <inkml:trace contextRef="#ctx0" brushRef="#br0" timeOffset="124795.63">7473 14825 1997 0,'0'0'760'0,"0"0"-311"16,0 0-64-16,0 0-25 0,0 0-53 15,0 0-124-15,0 0-139 0,0 0-44 0,0 0-56 16,0 0-43-16,-10-5 55 0,2 19 44 15,-7 2 53-15,-1 3-22 16,0 2-16-16,-2 2 16 0,2-2 10 0,4 4-41 16,4-2-111-16,0-1-107 0,3-1-46 15,3-3-99-15,2-3-126 0,0-2-191 16,7-5-545-16</inkml:trace>
  <inkml:trace contextRef="#ctx0" brushRef="#br0" timeOffset="125187.12">7700 14884 1316 0,'0'0'579'16,"0"0"-248"-16,0 0 15 0,0 0 17 15,0 0-78-15,0 0-68 0,0 0 11 16,0 0 43-16,0 0-20 0,0 0-251 16,0 0-31-16,47-36-9 0,-32 28-4 15,5-2-1-15,0 4-5 0,3 1 0 16,1-2 25-16,2 2 6 0,-5 0-54 15,-1 1-62-15,-7-1 15 0,0 1 27 0,-6-1 93 16,-4 3 10-16,0-4 31 0,-3 1 7 16,0 0 2-16,-2-2-5 0,-5 1-18 15,-5-2-27-15,-3 2-35 0,-4 0 35 16,-1 0 25-16,-2 4 16 0,1 2 0 0,2 0-13 16,2 0-25-16,1 5 16 0,0 3 0 15,6 1 6-15,-1 2-25 0,3 3-25 16,4 2 3-16,2 0 22 0,2 0 9 15,0 1 48-15,9-2-22 0,5 1 2 16,2-2 10-16,7-1-6 0,5-1-5 16,3-4 11-16,1-3-13 0,3 0-34 15,-1-5-71-15,1 0-62 0,2-6-106 16,-4-1-113-16,-3-5-163 0,-1 1-539 16,-11 0-417-16</inkml:trace>
  <inkml:trace contextRef="#ctx0" brushRef="#br0" timeOffset="125433.04">8184 14741 293 0,'0'0'1449'0,"0"0"-946"0,0 0-122 0,0 0-68 0,0 0-44 16,0 0-27-16,0 0-11 0,0 0-26 16,0 0-67-16,0 0-52 0,11-29-38 15,-3 34-48-15,1 1-2 0,3 1 2 16,0 3 2-16,1 1-2 0,-3-1-3 16,-3 0-9-16,-1-1 9 0,-4 0-16 15,0-1-6-15,-2-1 0 0,0-1-7 16,0-1-6-16,-3-1-6 0,0-1-28 15,1-2-7-15,2 0 48 0,0-1 31 16,0 0 56-16,0-1 76 0,0-6-15 16,4-2-117-16,3-4-60 0,5-2-9 15,6-2-79-15,8 0-76 0,7 2-49 0,5 1-63 16,2 2-57-16,0 1-161 16,-1 3-246-16,-13 2-401 0</inkml:trace>
  <inkml:trace contextRef="#ctx0" brushRef="#br0" timeOffset="125760.85">8891 14587 404 0,'0'0'1289'0,"0"0"-883"0,0 0-14 0,0 0 7 16,0 0-75-16,0 0-114 0,0 0-92 16,0 0-83-16,0 0-35 0,0 0-2 15,0 0-17-15,-54-11-19 0,49 17 3 16,1 3 22-16,1 2 13 0,3 4 41 15,0 0 13-15,6 3 9 0,4 1 10 16,4 1 0-16,2 0-1 0,1-2-15 0,1 0-16 16,-1-1-23-16,-1-2-15 0,-2-2 16 15,-6-1 0-15,-1 0 3 0,-4-2-19 16,-2 2 16-16,-1-1 10 0,-4 1 15 16,-2-2 3-16,-3 0-7 15,-2 0-37-15,-1-4 0 0,1-1-3 0,-4-3-65 16,2 0-23-16,-1-2-44 0,1 0-29 15,-1-3 3-15,4-3-38 0,2-5-107 0,8 0-99 16,0-3-134-16,9 1-470 0</inkml:trace>
  <inkml:trace contextRef="#ctx0" brushRef="#br0" timeOffset="126088.33">9197 14676 173 0,'0'0'1130'0,"0"0"-737"0,0 0-35 16,0 0 14-16,0 0-81 0,0 0-89 15,0 0-96-15,0 0-58 0,0 0-9 16,84-37-14-16,-69 33-23 0,0 0 1 16,2-1 9-16,-4-1 23 0,0 3 7 15,-3-2 3-15,-1 0-10 0,-1-1-16 16,-2 1-3-16,-3 0 16 0,0 3 12 16,-2-1 39-16,-1 0 18 0,0 2-9 15,-5 1-92-15,-7 0-25 0,-4 0-96 0,-5 0 58 16,0 4 34-16,-5 4 26 0,5 2-13 15,1 3 16-15,5 2 0 0,1 2 16 16,7 1 3-16,1 0 19 0,6 2 26 16,0 0-7-16,1-1-13 0,8-1-3 15,1-1 9-15,3-2-5 0,3-1-11 16,4-2-2-16,3 0-32 0,9-3-7 16,4-2-103-16,4-1-89 0,1-4-122 15,-1-2-154-15,-4 0-129 0,-10-2-523 16</inkml:trace>
  <inkml:trace contextRef="#ctx0" brushRef="#br0" timeOffset="127043.15">10572 14464 1579 0,'0'0'611'0,"0"0"-220"16,0 0-46-16,0 0 32 0,0 0-65 0,0 0-95 15,0 0-78-15,0 0-47 0,0 0-14 16,62-35-16-16,-42 35-25 0,-2 0-12 15,3 3-12-15,-2 0-1 0,-2 2-12 16,0 0 0-16,-4 2-22 0,0 0-9 16,-3 4 6-16,-1 1 0 0,-1 1 7 15,0 3 16-15,-1 1 1 0,-4-2-2 16,1 1-10-16,-1-1-6 0,-3 0 7 16,0-2-1-16,0-1-2 0,0-3-30 15,0-2-2-15,0-5-10 0,0-2 57 0,0-2 98 16,0-9 87-16,0-1-185 0,0-6-29 15,6-3 10-15,1-2-12 0,5 0-32 16,6-2-32-16,5 1 26 0,6 1-19 16,4 0-110-16,5 3-98 0,4 2-84 15,1 1-110-15,-1 4-311 0,-11 4-491 16</inkml:trace>
  <inkml:trace contextRef="#ctx0" brushRef="#br0" timeOffset="127575.9">11218 14447 788 0,'0'0'479'16,"0"0"-245"-16,0 0-26 0,0 0 20 0,0 0-33 16,0 0-17-16,0 0-7 0,0 0 3 15,0 0 32-15,0 0-13 0,0 0-11 16,44 22-13-16,-25-22-26 0,4-3-29 16,1-5-16-16,2 0-26 0,-1-3-37 15,2-1-34-15,1 0-1 0,-2-1-35 16,-3 1-28-16,-6 2 63 0,-3 2 41 15,-8 2 38-15,-3 1 6 0,-3 1-16 16,0 0-12-16,-1 0-10 0,-7 0-19 16,-2 2 3-16,-7-2 7 0,-3 4-17 0,-3 0-19 15,-5 0-2-15,-2 6 3 16,4 6 25-16,2 0-28 0,2 4-4 16,3 1-8-16,4 1 10 0,1 0-1 0,2 0-13 15,4-3-2-15,4 2 14 0,1-3-14 16,3 0 2-16,0-1-3 0,4 0 16 0,8-1 0 15,4-1 3-15,5 0 15 0,7-1 3 16,3-1 4-16,4-3-22 0,4-3-40 16,3-3-76-16,2 0-54 0,0-2-54 15,-3-5-29-15,-3-4-31 0,-5 1 56 16,-3 0 48-16,-5 0 9 0,-5-1 171 16,-3 0 150-16,-5 1 110 0,-2-2 44 15,-4 2 49-15,-3-1 66 0,-2 2-36 16,-1 3-117-16,0 1-55 0,0 2-27 15,0 2-29-15,0 1-42 0,0 0-49 16,0 0-64-16,0 0-19 0,0 0-38 16,0 0-41-16,-1 6-24 0,-1 3 49 0,1 3 61 15,-1 2-16-15,2 0-72 0,0 0-48 16,0 0-52-16,0-1-91 0,2 0-126 16,-1-1-115-16,1-2-77 0,-1-2-544 15,-1-3-420-15,0-149 1573 0</inkml:trace>
  <inkml:trace contextRef="#ctx0" brushRef="#br0" timeOffset="127707.63">11849 14304 1380 0,'0'0'1147'0,"0"0"-885"0,19-76-127 16,-11 58-110-16,-4 2 17 0,1 6-42 16,-4 6-51-16,-1 4-117 0,0 2-161 15,0 7-7-15,0 2-220 0,0-1-261 0,3 8 83 16</inkml:trace>
  <inkml:trace contextRef="#ctx0" brushRef="#br0" timeOffset="128014.87">12017 14465 186 0,'0'0'1095'0,"0"0"-623"16,0 0-89-16,0 0-11 0,0 0-24 16,0 0-40-16,0 0-63 0,0 0-32 15,0 0-39-15,0 0-23 0,0 0 6 16,-31 59-4-16,26-67-47 0,2-3-41 15,-1-5-13-15,1 1-18 0,3-3-3 16,0-1-12-16,3-1-16 0,9 1 9 16,3 0-12-16,1 2-14 0,7 3-5 15,0 2 19-15,-2 2 3 0,3 3 7 0,-1 5-10 16,2 0-16-16,0 2-2 16,-3 2-13-16,1 6-6 0,0 0-7 0,-4 4 4 15,1 1 9-15,-3 2 12 0,1 1-15 16,-2 2-81-16,-3-2-33 0,-6 2-40 15,1-1-78-15,-8 0-58 0,0-1 7 16,-11 0 60-16,-5 1-95 0,-4-3-21 16,0 0-154-16,7-5-553 0</inkml:trace>
  <inkml:trace contextRef="#ctx0" brushRef="#br0" timeOffset="128746.9">12648 14520 1330 0,'0'0'1174'0,"0"0"-733"15,0 0-79-15,0 0-13 0,0 0-47 16,0 0-79-16,0 0-42 0,0 0 23 16,0 0-7-16,-34-72-37 0,28 57-32 15,2-4-49-15,-2-8-12 0,0-5-57 16,-1-5-9-16,0-8-1 0,3-5 1 15,1-2-1-15,1 1 12 0,2 3-3 16,0 6 9-16,0 7 0 0,0 6 31 16,2 9-3-16,-1 4-16 0,1 7-30 15,-1 0-1-15,2 3-17 0,2 0-3 16,1 0-7-16,5 0-5 0,4-2-16 0,6 1 3 16,7-2 1-16,7 2-13 0,5 4-52 15,2 1-10-15,-1 2 7 0,-3 9-69 0,-5 8-78 16,-5 5-88-16,-11 5-84 0,-8 5-56 15,-9 3 76-15,-4 0-18 0,-14 1-63 16,-8-3 15-16,-6 1 87 0,-1-2 146 16,-4-3 187-16,-2 1 58 0,5-5 68 15,2 3 7-15,2-4 319 0,1-1 33 16,4-2-11-16,5-4-114 0,1-2-108 16,3-2-29-16,4-3-27 0,4-2-44 15,5-3-40-15,0-3-38 0,3-2 55 16,3 0 115-16,3-3 117 0,7-5-87 15,4 0-134-15,6-2-67 0,5 0-11 16,3 1 10-16,4-2-14 0,0 3-19 0,-2 0 19 16,-4 1 0-16,-6 2 35 15,-7 1-20-15,-5 1-15 0,-5 3-13 0,-3 0 10 16,-3 2-28-16,0 3-1 0,0 1 32 0,0 4 27 16,-5-2 11-16,-3 4 0 0,2 0-19 15,0-1 3-15,-1 2-10 0,3 0 3 16,2 1-15-16,2-1-2 0,0 0 2 15,5-1 2-15,3-1 0 0,3 0 1 16,3-3 16-16,0-1 0 0,5-3 3 16,1-2 0-16,0-2 12 0,2 0 7 15,-1-5-2-15,-5-4 4 0,0-2 14 16,-6-2 11-16,-7-4 50 0,-1-1-6 16,-2-2-44-16,-8-1-38 0,-3 0-17 15,-6 0-13-15,-3 5-6 0,-4 0-25 16,0 4-19-16,-1 2-36 0,2 4-116 0,4 5-81 15,4 1-149-15,6 1-275 0,5 7-392 16,2-2-71-16</inkml:trace>
  <inkml:trace contextRef="#ctx0" brushRef="#br0" timeOffset="129053.82">13062 14327 1542 0,'0'0'1487'15,"0"0"-1068"-15,0 0-97 0,0 0-42 16,0 0-89-16,0 0-94 0,0 0-72 16,0 0-22-16,82-26-3 0,-70 36 0 0,-3 1-25 15,-1 3 9-15,1-1 4 0,-3 1 9 16,-2-1-13-16,0-2 15 0,0 1-33 16,-1-3-19-16,-3-1-9 0,0-3-16 15,0-3-27-15,0-2 80 0,0 0 25 16,0 0 133-16,0-3 70 0,0-3-61 15,0-4-111-15,0-1-30 0,3-1-1 16,3-2-18-16,3-2-10 0,3 2 0 16,6-3-3-16,5 5-22 0,7-2-90 0,8 2-52 15,6 3-60-15,4 2-180 0,7 2-130 16,-1 4-173-16,-12 0-382 0</inkml:trace>
  <inkml:trace contextRef="#ctx0" brushRef="#br0" timeOffset="129292.21">13791 14234 1129 0,'0'0'830'0,"0"0"-231"0,0 0-104 0,0 0-29 16,0 0-81-16,0 0-96 0,0 0-81 15,0 0-75-15,0 0-25 0,0 0-28 16,-69-36-22-16,53 39-12 0,2 3-21 16,0 3-25-16,2 4-1 0,1 0-17 15,3 3 15-15,1 1-19 0,4-1 7 16,2 2 12-16,1-1-13 0,0-2 14 15,7 1 2-15,3-1 1 0,6-1 0 16,1-1-1-16,5 0-2 0,4-2-62 0,5 0-44 16,4-2-56-16,4-4-41 15,4-1-71-15,-4-3-106 0,-1-1-179 0,-4-1-187 16,-11-4-450-16</inkml:trace>
  <inkml:trace contextRef="#ctx0" brushRef="#br0" timeOffset="129678.79">14146 14363 1238 0,'0'0'699'0,"0"0"-126"15,0 0-196-15,0 0-104 0,0 0-110 16,0 0-59-16,0 0 17 0,0 0-26 16,0 0-35-16,78-37-42 0,-57 31-18 0,1 0-3 15,5 1 1-15,1-2 0 16,1 2-14-16,1 1-69 0,-4-3-87 15,-2 0-9-15,-6 1 181 0,-6-2 25 16,-4 0 103-16,-5-2-4 0,-3-1-61 0,0 0-12 16,-6 1 9-16,-3 1-7 0,-1 1-9 15,1 3-9-15,-5 1-32 0,0 3-3 0,-5 1 0 16,0 0 0-16,-1 4 0 0,1 4 3 16,0 2 10-16,-1 3 18 0,1 4 35 15,1 0-6-15,1 1-9 0,5-2-1 16,3 0-28-16,2-5-21 0,7 0 1 15,0-1 1-15,3-2 9 0,7 0 16 16,3 2 19-16,7-2 6 0,6 0-6 16,3 1-47-16,4-2-44 0,3-5-90 15,0 2-58-15,3-4-113 0,-2 0-137 16,0 0-145-16,-3-5-177 0,-8 1-406 16</inkml:trace>
  <inkml:trace contextRef="#ctx0" brushRef="#br0" timeOffset="130666.3">14535 14186 1874 0,'0'0'645'0,"0"0"-252"0,0 0-19 16,0 0-56-16,0 0-97 0,0 0-95 15,0 0-70-15,0 0-15 0,0 0-41 16,0 0-14-16,0 0-55 0,-4 11 60 15,4-1 9-15,-2 3 28 0,1 1-15 16,-1 2-1-16,1-1 4 0,-1-1 6 16,-2 1-22-16,1-2-16 0,1-1-43 15,0-1-17-15,-1-4-15 0,2-1-22 16,1-2-27-16,0-3 17 0,0-1 123 16,0 0 54-16,0-1 91 0,0-6 4 15,3-2-149-15,1-3-13 0,0 0 13 16,3-4 1-16,-1 2 18 0,1-2 38 15,2 3 0-15,1 2 2 0,-1 2-21 0,2 1-13 16,2 0-25-16,3 2-18 0,3 2 1 16,2 2 17-16,0 0 19 0,-1 2 12 15,0 0-11-15,-6 2-7 0,2 4-13 16,-1 3 0-16,-2 3 0 0,1 2 1 0,-2 2 33 16,0-3-6-16,-4 1-6 15,-2-2-19-15,-5-1-3 0,2-4 0 0,-3-1 1 16,0-1-1-16,0-3 0 15,0 1-2-15,0-2-1 0,0-1-47 0,0 0-13 16,0 0 6-16,0 0 41 0,0-1 16 16,0-4 105-16,1-3-71 0,6-4-34 15,1-2-54-15,0 0 23 0,4-2 28 16,2 1 3-16,1 2 82 0,-1 0-1 16,2 3-6-16,-2 1-10 0,1 2-6 15,-2 1-22-15,0 2-2 0,2 3-17 0,-1 1-15 16,3 0-3-16,-1 3-21 0,2 4-1 15,-3 4-6-15,-1 0-12 0,-4 3-1 16,-1 2 1-16,-1 0-35 0,-2 1-37 16,-4-1-49-16,-1-2-44 0,-1-2-51 15,0 1-53-15,0-2-115 0,0-2-180 16,0-3-458-16</inkml:trace>
  <inkml:trace contextRef="#ctx0" brushRef="#br0" timeOffset="131023.74">15338 14302 1152 0,'0'0'1107'0,"0"0"-706"0,0 0-57 0,0 0 7 16,0 0-81-16,0 0-109 0,0 0-44 15,0 0-1-15,0 0-15 0,0 0-33 16,91-45-5-16,-66 34-34 0,3-1-29 16,-2 2-1-16,-2 1 0 0,-4-1-2 15,-1 1-38-15,-3 1-30 0,0 0 2 16,-5 1-45-16,1-1 20 0,-4 0 24 15,-2 1 70-15,-6-3 25 0,0 3-25 16,-3-2-16-16,-8 3-3 0,-3-1 0 0,-8 0-9 16,2 5 28-16,-5 2 47 0,-1 0 16 15,3 0-16-15,0 5-6 0,3 3-19 16,1 2-22-16,3 2 0 0,2-1 0 16,5 3-16-16,2 0-2 0,4 2 14 15,3 1 4-15,0 1 4 0,7 1 17 16,2 0-8-16,5-1 0 0,5-1-1 15,3 0-12-15,4-4 0 0,2-2-40 16,4-3-60-16,1-3-67 0,1-4-122 0,0-1-129 16,-1-1-188-16,-10-3-553 0,11-7-9 0</inkml:trace>
  <inkml:trace contextRef="#ctx0" brushRef="#br0" timeOffset="131407.56">15873 14205 1099 0,'0'0'1160'0,"0"0"-746"0,0 0-93 16,0 0 50-16,0 0 3 0,0 0-53 0,0 0-68 15,0 0-55-15,0 0-46 0,0 0-75 16,0 0-77-16,9-25-76 0,-16 36 76 16,0 2 1-16,1 1 14 0,-2 0-12 0,0 0-1 15,-2 0 0-15,5-2 1 16,-1-3-1-16,1-3-2 0,2-2-54 0,1 0-17 16,2-4-22-16,-3 0 10 15,3 0 30-15,0 0 53 0,0-1 18 0,0-7 54 16,0-3-72-16,0-4-41 0,0-4 10 15,0-2 30-15,0-1 0 0,5-1 1 16,3 0 31-16,3 1-9 0,5 0 12 16,0 3 62-16,4 1-40 0,2 4-26 15,-2 1 23-15,3 4-19 0,0 3-16 16,1 3-6-16,1 3-9 0,0 0-3 16,2 6-21-16,0 6 6 0,2 2-4 15,-3 3 17-15,-5 1-26 0,-6 0 1 16,-5-2-26-16,-7 1-5 0,-1 0 8 0,-2-2 13 15,-2 1 6-15,-1-2-16 0,-4 0-49 16,3 0-25-16,-2-1-87 0,-2-2-111 16,3-4-97-16,-1-3-136 0,3-1-252 0,3-3-651 15</inkml:trace>
  <inkml:trace contextRef="#ctx0" brushRef="#br0" timeOffset="131710.84">16383 13765 2694 0,'0'0'718'0,"0"0"-345"16,0 0-33-16,0 0 18 0,0 0-93 16,0 0-90-16,0 0-47 0,0 0-43 15,0 0-85-15,0 0-18 0,0 0-89 16,8-36 22-16,-6 56 85 0,-1 7 0 16,2 5 0-16,1 4 0 0,0 3 15 0,2 2-3 15,0-1-12-15,-1 0 0 16,-3-4-64-16,1-1-68 0,-3-3-10 0,0-2-99 15,-5-3-55-15,-3-3-88 0,2-3-106 16,2-7-17-16,4-5 94 0,0-7 361 0,4-2 52 16,8-2 227-16,5-8-53 0,4-3 26 15,5-4-53-15,2-2-15 0,6 1-40 16,0-2 14-16,3 4-96 0,-1 1-10 16,-1 2-2-16,0 5-62 0,-2 2-60 15,-1 4-162-15,-4 0-110 0,-2 2-220 16,-8 0-528-16</inkml:trace>
  <inkml:trace contextRef="#ctx0" brushRef="#br0" timeOffset="141167.54">2112 4663 1641 0,'0'0'244'0,"0"0"-62"15,0 0 25-15,0 0-52 0,0 0-54 16,0 0-14-16,0 0-7 0,0 0-80 15,-40-85-80-15,56 57 9 0,11-7-39 16,12-7 65-16,17-7 42 0,13-7-21 16,15-3 24-16,11 1 13 0,8 4-13 15,3 5-98-15,-1 10-287 0,-26 10-194 16,8 2-608-16</inkml:trace>
  <inkml:trace contextRef="#ctx0" brushRef="#br0" timeOffset="141445.66">2141 6710 2318 0,'0'0'0'0,"0"0"-437"16,0 0-263-16,23-76 234 0,6 38 401 0,13-5-92 16,8-5 157-16,15-1-13 15,10 3-75-15,-16 13-176 0</inkml:trace>
  <inkml:trace contextRef="#ctx0" brushRef="#br0" timeOffset="142428.78">2465 9525 893 0,'0'0'1400'0,"0"0"-1400"15,38-66-139-15,-15 36 139 0,7-3 23 16,6-3-10-16,9 0 16 0,2 0 19 0,5 2-48 16,0 6-49-16,-4 6-16 0,-2 7-113 15,-9 7-150-15,-5 5-40 0,-8 3 260 16,-9 8-162-16,-5 6-30 0,-4 0-140 0</inkml:trace>
  <inkml:trace contextRef="#ctx0" brushRef="#br0" timeOffset="142699.94">2426 11037 1013 0,'0'0'531'15,"0"0"-229"-15,0 0-140 0,0 0-136 16,0 0-10-16,0 0 121 0,0 0 154 16,55-64-36-16,-22 30-65 0,9-7-78 0,7-5-42 15,6-5-22-15,3 1-32 0,1 2-16 16,-3 4-18-16,0 4 18 0,-3 6 0 16,-5 7-138-16,-6 6-64 0,-4 9-224 15,-6 6-226-15,-11 5-518 0</inkml:trace>
  <inkml:trace contextRef="#ctx0" brushRef="#br0" timeOffset="143229.21">2751 13407 1737 0,'0'0'1681'0,"0"0"-1453"0,0 0-228 0,0 0-114 16,0 0 114-16,0 0 167 0,0 0 9 16,0 0-110-16,0 0-66 0,0 0-129 15,0 0-85-15,-38 58 4 0,50-62 92 16,1-1 93-16,3-2 25 0,5-3 22 16,7-4-3-16,6-4-6 0,5-4-13 15,7-6-118-15,3-7-158 0,8-1 3 16,0-4-190-16,-11 10-248 0,22-4-711 15</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58:34.667"/>
    </inkml:context>
    <inkml:brush xml:id="br0">
      <inkml:brushProperty name="width" value="0.05292" units="cm"/>
      <inkml:brushProperty name="height" value="0.05292" units="cm"/>
      <inkml:brushProperty name="color" value="#FF0000"/>
    </inkml:brush>
  </inkml:definitions>
  <inkml:trace contextRef="#ctx0" brushRef="#br0">4846 2281 1367 0,'0'0'569'0,"0"0"-177"15,0 0 15-15,0 0 23 0,0 0-115 16,0 0-42-16,0 0-60 0,0 0-42 15,0 0-47-15,0 0-24 0,-22-12-23 16,22 12-24-16,0 0-25 0,0 1-28 0,0 0-41 16,0 2-61-16,0 2-81 0,5 5-59 15,1 7 137-15,1 5 103 0,4 6 4 16,-1 3 15-16,-1 2-17 0,1-1 0 16,-3-2 28-16,-1 3 22 0,0-3-50 15,0-2-1-15,1 0-9 0,0-1 10 16,0-1 1-16,-1-3 46 0,0-1-22 0,1-4-25 15,-3-3-66-15,1-2-38 0,-2-5-15 16,-2-2-27-16,2-3-38 0,-3-2 12 16,0-1-1-16,0 0 45 0,0-4 128 15,-3-5-39-15,-4-6-280 0,-2 1-953 16</inkml:trace>
  <inkml:trace contextRef="#ctx0" brushRef="#br0" timeOffset="254.07">4762 2292 1641 0,'0'0'549'16,"0"0"-274"-16,0 0 80 0,0 0 116 16,-18-69-122-16,18 53-56 0,0 0-120 15,4 1 24-15,7 2 60 0,7 3-5 16,9 1-83-16,11 2-169 0,11 0-37 16,0-2-73-16,1 2 108 0,-6 3-38 0,-6 4 18 15,-6 0-15-15,-3 10-18 0,-6 4 18 16,-6 4-43-16,-7 4-16 0,-7 3 12 15,-4 5 13-15,-15 4 59 0,-16 4 12 16,-9 5 0-16,-10 2 0 0,-7-3-38 16,2-2-102-16,2-5-184 0,7-6-53 15,10-4-106-15,8-6-107 0,6-3-407 16,11-6-209-16</inkml:trace>
  <inkml:trace contextRef="#ctx0" brushRef="#br0" timeOffset="874.9">5185 2547 1117 0,'0'0'1383'0,"0"0"-890"0,0 0-1 15,0 0-56-15,0 0-123 0,0 0-133 16,0 0-111-16,0 0-54 0,0 0-12 0,0 0 25 16,79-24 3-16,-59 25-13 0,1 5-16 15,-4 2 8-15,-4 1-10 0,-2 3-41 16,-1 0-33-16,-5 2 3 0,-2 1 15 16,-2 0 25-16,-1 2 3 0,-1-1-12 15,-7 0 5-15,1-2-5 0,-3-2-66 16,3-6 23-16,1-2 17 0,3-4 66 15,0 0-3-15,3-9 3 0,0-2-75 16,5-6 21-16,6-2-40 0,8-4-8 16,5-1 11-16,5 0-2 0,1 2 49 0,0 1 34 15,-2 4 10-15,-2 3 54 0,-3 4 26 16,-4 1 12-16,-6 3 15 0,-4 2-9 16,-1 3-32-16,-5 1-25 15,0 0-9-15,-2 0-32 0,2 0 1 0,2 5 2 16,-3 2-2-16,0 3-1 0,1 2 12 15,-3 0 7-15,3 2-6 0,-1 0-11 0,1 0 1 16,3-1 7-16,1 0-10 0,5-1-3 16,4-1 2-16,2-3 1 0,4-2 25 15,3 0 33-15,0-5 42 0,3-1-19 16,-1 0 3-16,-5-4 21 0,-2-1 19 16,-4-1 30-16,-9-4 48 0,0 2-6 15,-5-4-62-15,-2-4-49 0,-2 1-48 16,-5-3-28-16,-6 0-9 0,-1 1-15 15,-3 4 0-15,-4 2-52 0,-2 3-58 16,-1 3-52-16,-2 2-66 0,1 3-87 16,5 0-107-16,7 4-158 0,5 3-119 0,8-2-337 15,0 0-64-15</inkml:trace>
  <inkml:trace contextRef="#ctx0" brushRef="#br0" timeOffset="1090.65">6127 2410 2365 0,'0'0'663'0,"0"0"-178"16,0 0-37-16,0 0-237 0,0 0-127 15,0 0-37-15,0 0-47 0,0 0-54 16,0 0-30-16,0 0 84 0,12 45 31 16,4-31 9-16,-2-1-12 0,2 3-14 15,3-2-14-15,-2 2-19 0,2-3 17 0,-3-2-10 16,-1 1-73-16,0-3-106 0,-1-1-127 15,-1-4-163-15,-3-2-123 0,0-1-493 16</inkml:trace>
  <inkml:trace contextRef="#ctx0" brushRef="#br0" timeOffset="1279.67">6443 2359 1770 0,'0'0'700'0,"0"0"-204"0,0 0 41 15,0 0-89-15,0 0-73 0,0 0-50 16,0 0-64-16,0 0-99 0,0 0-107 15,0 0-55-15,0 0-94 0,-16-15-68 16,2 31 158-16,-1 4 2 0,-2 2 1 16,1 1-26-16,2 0 5 0,2-1-45 15,1-1-93-15,2-2 42 0,2-1-65 16,2 0-155-16,4-3-123 0,1 0-156 16,0-7-197-16,7-1-884 0</inkml:trace>
  <inkml:trace contextRef="#ctx0" brushRef="#br0" timeOffset="1457.66">6614 2402 1448 0,'0'0'1173'0,"0"0"-694"16,0 0 87-16,0 0-62 0,0 0-153 0,0 0-148 15,0 0-108-15,0 0-95 0,0 0-55 16,0 0-111-16,0 0 39 0,9 6 124 16,-10 12 1-16,-1-1-29 0,2-1-59 15,0 0 22-15,0-2 5 0,0 0-52 16,3-2-105-16,0 0-106 0,0-4-168 15,1 0-79-15,-1-4-529 0</inkml:trace>
  <inkml:trace contextRef="#ctx0" brushRef="#br0" timeOffset="1581.76">6793 2175 1865 0,'0'0'551'0,"0"0"-167"0,0 0 59 15,0 0-119-15,0 0-159 0,10-66-83 16,-10 65-82-16,0 1-165 0,0 0-187 15,0 0-257-15,2 5-165 0,1 1 36 0,1-3-309 16</inkml:trace>
  <inkml:trace contextRef="#ctx0" brushRef="#br0" timeOffset="1996.63">7155 1930 2387 0,'0'0'785'0,"0"0"-216"15,0 0-26-15,0 0-172 0,0 0-97 16,0 0-91-16,0 0-95 0,0 0-88 0,0 0-31 16,0 0-116-16,0 0 43 0,0 35 104 15,1-8 14-15,5 4 10 0,0 4 37 16,0 2-18-16,2 2-9 0,-2 0-11 16,4-1-22-16,-3 1-2 0,2-2-16 0,2-1 17 15,-3-4 9-15,0-2 9 16,0-5-15-16,-1-4-3 0,-3-8-18 15,0-4-95-15,-2-6 9 0,-2-2 70 0,0-1 34 16,0 0 80-16,0-5 61 0,-2-6-41 16,-6-5-100-16,-4-6-27 0,-4-3 8 15,-2 0 4-15,-5 2-6 0,-1 2-7 16,-7 7 4-16,-1 3 9 0,-2 8-16 16,2 0-15-16,7 3-3 0,5 0 12 0,6 3-15 15,7 2-25-15,2 1-2 0,4 2 14 16,1 1 15-16,0 1 19 0,6 3 15 15,8 0 16-15,3 1 3 0,8-2-3 16,5-2-18-16,5-1-47 0,2-3-150 16,5-1-247-16,-3-4-126 0,0-1-51 15,-10 0-593-15</inkml:trace>
  <inkml:trace contextRef="#ctx0" brushRef="#br0" timeOffset="2305.81">7503 2363 453 0,'0'0'1603'0,"0"0"-943"0,0 0-102 0,0 0-139 15,0 0-114-15,0 0-57 0,0 0-90 0,0 0-71 16,0 0-25-16,0 0-16 16,57-39-6-16,-35 30-3 0,-1-1-9 0,2-1-1 15,0-1-24-15,0 0-1 16,-3 2 14-16,-7-2 5 0,0 2-10 0,-6-1-9 16,-1 0 15-16,-3 4 1 0,-3 0 4 15,0 1 9-15,-3 3-31 0,-8 1-32 16,-9 2-66-16,-6 1 8 0,-5 9 47 15,1 2 9-15,3 2-9 0,3 4-16 16,6 0 7-16,6 0 8 0,1 1 7 0,8 0 3 16,3-1 0-16,0 0 16 0,10 0 18 15,4-1 34-15,8-3 0 0,4-2 19 16,3-3 12-16,3-4-65 0,2-2-3 16,-2-3-121-16,-2 0-97 0,2-2-119 15,-2-5-203-15,-2-1-113 0,-2-2-134 16,-6 2-438-16</inkml:trace>
  <inkml:trace contextRef="#ctx0" brushRef="#br0" timeOffset="2971.9">9027 1971 1769 0,'0'0'603'0,"0"0"-206"16,0 0 39-16,0 0-82 0,0 0-70 16,0 0-23-16,0 0-61 0,0 0-61 15,0 0-55-15,29-72-44 0,7 67-12 16,8 0-4-16,7 4 7 0,2 1-15 0,2 1-14 16,-7 7-2-16,-4 4-11 0,-8 3-16 15,-8 2-26-15,-7 4 19 0,-8-1 31 16,-4 3 1-16,-8 2-20 0,-1 1-18 15,-13 2 34-15,-8 1 6 0,-8 2 43 16,-4 0-12-16,-3 0-31 0,0-2-49 16,5-1-4-16,3-7 22 0,5-1 19 15,7-6 11-15,4-4-1 0,5-3-11 16,4-5 13-16,3-1 31 0,0-1 28 16,0 0 15-16,0 0 16 0,10-5 33 15,10-4-16-15,12-5-107 0,14-1-55 16,9-3-6-16,4 1-59 0,0 2-4 15,-1 2 38-15,-8 2-54 0,-1 1-114 0,-6 1-89 16,-5 1-146-16,-7 1-144 0,-9 0-503 16</inkml:trace>
  <inkml:trace contextRef="#ctx0" brushRef="#br0" timeOffset="3321.92">9680 1928 1623 0,'0'0'1153'0,"0"0"-832"0,0 0 30 16,0 0 44-16,24-75-68 0,-4 56-60 16,5 2-63-16,3-1-72 0,3 6-76 15,2 1-29-15,-3 6-11 0,-3 4-16 16,0 1-37-16,-1 6-3 0,-2 6 40 0,1 2 3 16,-6 1 40-16,-2 3-40 0,-6-1-3 15,-5 1-35-15,-3 1-39 0,-3 2-3 16,-9 3 3-16,-7 4 44 0,-7 2 27 15,-5 2 3-15,-1 0-15 0,1-3 13 16,8-6-17-16,4-4 4 0,8-4-16 16,3-5 6-16,4-4 4 0,-1-3-1 0,2-2 22 15,0-1 29-15,0 0 54 0,8 0 53 16,8-4 42-16,11-5-67 0,11-1-87 16,10-4-24-16,7 1-61 0,3-3-56 15,-2 4-9-15,-3 0-53 0,-2 2-78 16,-6 1-117-16,-5 1-203 0,-14 3-168 0,1-1-801 15</inkml:trace>
  <inkml:trace contextRef="#ctx0" brushRef="#br0" timeOffset="3896.66">10500 1944 2032 0,'0'0'1043'0,"0"0"-558"0,0 0 54 16,0 0-181-16,0 0-151 0,0 0-69 15,0 0-71-15,0 0-67 0,0 0-21 0,0 0-53 16,0 0-43-16,-8 9 53 0,8 2 64 16,3 2 15-16,0 1-12 0,0 0 0 15,-1-1 10-15,1 0-12 0,-3-2 1 0,1 1-2 16,1-2-68-16,-2-1-25 16,0-1-25-16,0-3-40 0,1-1 20 0,-1-4 96 15,0 0 42-15,0 0 164 0,0-5 85 16,3-6-156-16,-2-3-69 0,3-4-2 15,1-1 24-15,1-3 7 0,1 2 5 16,0 1-3-16,1 2-18 0,1 2 15 16,0 4 10-16,2 2-29 15,0 2-33-15,2 2-26 0,-1 3-26 0,3 2 3 16,1 0-1-16,0 0 1 0,2 5 40 16,0 3 9-16,0 2 49 0,1 1-49 15,0 3 0-15,0-2-24 0,-3 2-10 16,-2-1 9-16,-3-1-12 0,-2-1-12 15,-2-1-3-15,-4-3-26 0,0 0-15 0,-2-2 10 16,-1 0-11-16,0-4-6 0,0 0 2 16,0-1 98-16,0 0 58 0,0-1 101 15,0-6 74-15,3-4-196 0,0-3 9 0,2-4 4 16,3-2 5-16,1 0 19 0,1-3-3 16,6 1 5-16,0 1-5 0,2 2-38 15,-2 4-29-15,3 3-4 0,-4 3 1 16,0 4 9-16,0 4-10 0,-1 1-31 15,2 0-27-15,1 7 58 0,-1 4 58 16,1 0-58-16,-5 2-6 0,-1 1-43 16,-3 2-21-16,-4-1-13 0,-3 1-16 15,-1-1-3-15,0 0-49 0,-4 1-58 16,-3 0-105-16,-6 1-182 0,3-5-187 16,-7 4-775-16</inkml:trace>
  <inkml:trace contextRef="#ctx0" brushRef="#br0" timeOffset="4426.68">11230 1860 1956 0,'0'0'677'0,"0"0"-243"0,0 0 72 16,0 0-93-16,0 0-205 0,0 0-115 16,0 0-93-16,0 0-43 0,0 0-38 15,0 0 81-15,0 0 46 0,16 16-5 16,-13-5-19-16,2-1-8 0,-4 1-14 15,2-3-1-15,-2 2 1 0,1-4 0 16,-2-1 0-16,0 0-15 0,0-2-51 16,0-1-24-16,0-1-21 0,0-1-24 15,0 0 12-15,0 0 123 0,0 0 117 0,1-4 138 16,3-7-184-16,1-3-30 16,4-4-10-16,2-3 0 0,0-1 31 0,3 1 13 15,1 3-13-15,-4 4-4 0,1 4-8 16,-2 6-38-16,2 2-12 0,2 2-55 15,1 0 36-15,4 6 19 0,-1 2 65 0,1 2-19 16,-2 3-32-16,-1 0-14 0,1 3-25 16,-5-2-9-16,1 0 0 0,-4-1-12 15,-4-1-4-15,1-3 1 0,-4 2-13 16,-1-2-19-16,1-2-25 0,-2-1-6 16,0-3-15-16,0-1 8 0,1-2 119 15,2 0 75-15,-2-3 155 0,5-4-105 16,0-6-88-16,4-4 28 0,3-1 7 15,0-4 27-15,2 0 5 0,0 3 4 16,1 2-6-16,-5 5-17 0,0 2-26 16,-3 6-29-16,-1 3-30 0,-1 1-76 15,4 1-10-15,2 7 86 0,2 4-1 16,-1 2-21-16,2 3-24 0,-4 1-37 0,1 1-21 16,-4 0 5-16,0 0-53 0,-4 1-47 15,-4-2-97-15,0 1-217 0,0-5-157 16,-4 4-731-16</inkml:trace>
  <inkml:trace contextRef="#ctx0" brushRef="#br0" timeOffset="4909.29">12234 1601 1911 0,'0'0'732'0,"0"0"-151"16,0 0-76-16,0 0-134 0,0 0-125 15,0 0-51-15,0 0-56 0,0 0-68 16,0 0-38-16,0 0 20 0,92-3 2 15,-27-2-9-15,15-1-9 0,7-3-7 16,3 0-8-16,-2-1 8 0,-5 0 13 16,-7 2-43-16,-10-2 0 0,-10 3-1 15,-12 2-21-15,-14 0-100 0,-10 3-99 16,-11 1-22-16,-8 0-15 0,-1 1-109 0,-13 0-299 16,0 0-671-16,-17 2-526 0</inkml:trace>
  <inkml:trace contextRef="#ctx0" brushRef="#br0" timeOffset="5188.55">12648 1619 1091 0,'0'0'1587'0,"0"0"-930"16,0 0-65-16,0 0-95 0,0 0-161 16,0 0-137-16,0 0-98 0,0 0-98 15,0 0-3-15,0 0-82 0,-14 12 33 16,19-1 49-16,3 5 39 0,-1 3-5 15,2 3 3-15,2 2 0 0,-2 1-13 16,-2 2 0-16,1 1 13 0,-1 0-7 16,-2 1-30-16,-2-2 2 0,-1-3 0 0,-1 0 1 15,2-2-2-15,0 1-1 16,-1-5-39-16,-1-2-37 0,2 0-25 0,-2-6-59 16,-1-1-49-16,2-4-29 0,-1-1-83 15,-1-4-111-15,0 0-119 0,0 0 108 0,0-5-357 16,-6-8-1032-16</inkml:trace>
  <inkml:trace contextRef="#ctx0" brushRef="#br0" timeOffset="5573.91">12729 1588 1729 0,'0'0'1002'0,"0"0"-591"15,0 0 6-15,0 0-20 0,0 0-105 0,0 0-91 16,0 0-80-16,0 0-78 0,0 0-43 15,-86-17-15-15,64 29 15 0,1 2 15 16,-1 3-2-16,2 2 24 0,1 3-19 16,3 0-18-16,0 1 1 0,6-1-1 15,4 1-31-15,2-4-3 0,3 0 13 16,1-3-13-16,4 1 6 0,6-3 13 16,5-1 15-16,6-3 11 0,5-1 20 15,7-2 9-15,3-5-6 0,3-2 15 0,4 0 0 16,-1-5-3-16,0-4-12 15,-2-3 0-15,-4-2 18 0,-7-3 31 0,-3-1 24 16,-7-2 5-16,-5-2 4 0,-5-2 30 16,-5-1-22-16,-1 1-36 0,-3 2-36 15,0 1-22-15,-7 4-16 0,-3 4-14 16,-4 1-18-16,-4 1-15 0,-3 4-43 16,-5 2-88-16,-3 5-21 0,-1 0-16 15,-1 4-41-15,1 4-87 0,5 5-141 16,4 3-86-16,2 2-47 0,5 1-65 0,2-2-505 15</inkml:trace>
  <inkml:trace contextRef="#ctx0" brushRef="#br0" timeOffset="5779">12718 1825 1778 0,'0'0'1046'0,"0"0"-521"0,0 0-34 15,0 0-155-15,0 0-131 0,0 0-56 16,0 0-41-16,79 0-34 0,-54 6-28 15,2 5-6-15,2-1-6 0,0 1-10 16,-1 4-5-16,0-2-5 0,-1 2-14 16,-3-1-3-16,0 0 0 0,-1 2-10 15,0-3-51-15,1 1-102 0,1 0-66 16,2 0-82-16,1 0-146 0,3-1-213 0,-8-5-147 16,15-2-1045-16</inkml:trace>
  <inkml:trace contextRef="#ctx0" brushRef="#br0" timeOffset="7749.57">4787 4443 1105 0,'0'0'573'0,"0"0"-206"0,0 0-104 15,0 0 50-15,0 0-33 0,0 0 12 0,0 0-79 16,0 0 44-16,0 0-27 0,-28-57 16 15,28 55 12-15,0 0-57 0,0 2-53 16,0 0-47-16,0 3-40 0,0 1-61 16,-2 1-89-16,2 1-77 0,0 6-65 15,0 5 22-15,4 7 209 0,2 7 85 16,0 4 29-16,1 1-27 0,0-1-65 16,0-2-11-16,0 1-10 0,1-2 1 15,-2 0 35-15,2-1-37 0,-4-2-18 0,2-1-44 16,-3-3-28-16,0-2-31 0,-3-3-145 15,1-5-2-15,-1-3-52 0,0-5-27 16,0-2 77-16,0-5-33 0,2 0 106 16,-2-10 180-16,1-3-57 0,1-3-192 15,-1-6-306-15,-1 4-546 0</inkml:trace>
  <inkml:trace contextRef="#ctx0" brushRef="#br0" timeOffset="7967.96">4862 4449 1007 0,'0'0'1022'0,"0"0"-624"16,0 0 28-16,0 0 38 0,0 0 2 15,-6-65-61-15,6 65-113 0,0 0-137 16,0 0-155-16,3 4-25 0,4 2-114 16,5 3-34-16,7 2 154 0,5 5 19 15,6 3 12-15,3 5 22 0,4 0 4 0,-1 3-38 16,-2-1-3-16,-2-2-13 16,-2 0 16-16,-4-4 5 0,-1-2 17 0,-4-1-44 15,-3-2-65-15,-4-3-31 0,-4-3-105 16,-3-2-125-16,-2-3-11 0,-1 1-32 15,-3-5-113-15,-1 0-89 0,0-6-55 16</inkml:trace>
  <inkml:trace contextRef="#ctx0" brushRef="#br0" timeOffset="8182.69">5322 4282 310 0,'0'0'2242'0,"0"0"-1692"0,0 0-209 16,0 0 152-16,0 0-86 0,0 0-172 15,0 0-151-15,0 0-84 0,0 0-19 0,0 0-114 16,0 0-37-16,-57 90 123 0,57-57 47 16,0-3 0-16,5 3 16 0,-1 1-14 15,1 0 1-15,0-3 19 0,-1-2 9 16,4-2-31-16,-2-2-13 0,1-3-102 16,3-3-66-16,-3-2-102 0,0-2-218 15,1-1-67-15,-3-6-196 0,5-1-836 16</inkml:trace>
  <inkml:trace contextRef="#ctx0" brushRef="#br0" timeOffset="8482.62">5512 4604 2206 0,'0'0'755'0,"0"0"-390"0,0 0 9 0,0 0-11 15,0 0-195-15,0 0-168 0,0 0 0 16,0 0-109-16,0 0-14 0,0 0 98 15,-6 24 22-15,13-11 0 0,5 0 3 0,2-1-2 16,4-1-33-16,3-2-28 16,1-2-12-16,2-4 43 0,0-3 32 0,-3 0 79 15,-1-1 3-15,-5-5 2 0,-4-3 49 16,-1-1-24-16,-4-3 21 0,-3-3 28 16,-3-2 15-16,0-2 14 0,-9-2-62 0,-4-2-42 15,0 4-28-15,-5 2-55 0,2 2-17 16,-1 5-29-16,2 3-67 0,6 4-53 15,1 3-52-15,3 1-126 0,5 1-266 16,0 7-81-16,10 0 33 0,-1-1-128 16,20 3-575-16</inkml:trace>
  <inkml:trace contextRef="#ctx0" brushRef="#br0" timeOffset="8658.67">6179 4641 1524 0,'0'0'1014'0,"0"0"-371"0,0 0-15 15,0 0-166-15,0 0-72 0,0 0-74 16,0 0-75-16,0 0-77 0,0 0-125 0,0 0-39 16,0 0-21-16,3-4-9 15,-3 1-92-15,3-1-97 0,1-2-106 0,5 3-118 16,4-1-185-16,0 0-51 0,5 0-135 16,-4-1-640-16,-91 42 768 15</inkml:trace>
  <inkml:trace contextRef="#ctx0" brushRef="#br0" timeOffset="8943.6">6434 4527 1448 0,'0'0'1027'0,"0"0"-515"0,0 0 84 15,0 0-104-15,0 0-153 0,0 0-144 0,0 0-99 16,0 0-96-16,0 0-10 0,0 0-56 16,-11 19 65-16,11-5-1 0,0 1-29 15,0 2 0-15,8-1 3 0,4-2 13 16,5-2 15-16,2-2 3 0,4-2 34 15,3-3 3-15,1-4 3 0,-2-1 12 16,0 0 1-16,-4-1 5 0,-1-6 13 16,-5-2 27-16,-6-2 73 0,-3-5 9 15,-4-5-32-15,-2-4-32 0,-5-4-47 0,-4-1-38 16,-6-2-19-16,-2 2-15 16,-4 1-24-16,0 5-27 0,-5 5-64 0,2 1-58 15,-1 6-52-15,3 5-90 0,2 3-139 16,7 4-207-16,7 1-379 0,1 4-193 15,5 11-215-15</inkml:trace>
  <inkml:trace contextRef="#ctx0" brushRef="#br0" timeOffset="9217.59">6770 4537 1525 0,'0'0'523'0,"0"0"-27"0,0 0 41 16,0 0 23-16,0 0-31 0,0 0-73 15,0 0-82-15,0 0-118 0,0 0-101 16,0 0-36-16,12-66-13 0,-17 42 9 15,-2-2-28-15,-2-3-53 0,1-5-32 0,1-1 19 16,1-3-19-16,3 1-2 0,1-1 0 16,2 3 0-16,0 5-11 0,8 2 10 15,-1 5 0-15,6 4-1 0,1 2-32 16,2 3-8-16,0 1 0 0,7 3-28 16,4 2-5-16,2 3-25 0,4 1-31 15,2 4-48-15,1 3-72 0,-4 6-108 16,-6 6-128-16,-12 3-170 0,-8 7-37 15,-6 1 93-15,-17 4-163 0,-6 4 197 16,-5-1-117-16</inkml:trace>
  <inkml:trace contextRef="#ctx0" brushRef="#br0" timeOffset="9322.77">6913 4299 154 0,'0'0'688'0,"0"0"-53"0,-62 81-147 15,52-62-38-15,1-5-63 0,6-4-117 16,3-5-88-16,0-3-54 0,0-2 18 16,3 0 91-16,9-2 69 0,11-8-72 15,11-2-234-15,15-4-87 0,13 0-174 0,10-1-212 16,9 1-131-16,-18 7-525 0,32-2-622 15</inkml:trace>
  <inkml:trace contextRef="#ctx0" brushRef="#br0" timeOffset="9792.86">8058 4182 2244 0,'0'0'751'0,"0"0"-291"0,0 0-21 16,0 0-28-16,0 0-133 0,0 0-121 16,0 0-74-16,0 0-61 0,0 0-22 15,0 0-65-15,0 0 65 0,2 46 13 16,5-20 45-16,2 5-12 0,2 2-12 15,2 1-34-15,-1-2 12 0,2 0 31 16,-1-1-43-16,-1-3 3 0,-4-2 6 16,0-2-9-16,-3 0-24 0,2-5-71 15,-4-2-37-15,-3-3-56 0,2-4-35 0,-2-2-62 16,0-3-114-16,0-3-37 16,-2-2 3-16,-1 0-28 0,-5-3-16 0,1-2-865 15</inkml:trace>
  <inkml:trace contextRef="#ctx0" brushRef="#br0" timeOffset="10272.6">7996 4314 1235 0,'0'0'794'16,"0"0"-334"-16,-24-65-74 0,20 47 72 15,4 1 2-15,0 3-61 0,1 1-61 16,6 1-147-16,5 1-80 0,7-1-7 16,5-1-28-16,8-1-15 0,10 2-21 15,6 2-40-15,7 0 0 0,-3 6 0 16,-1 2 43-16,-11 2-43 0,-8 5-13 15,-9 3-21-15,-9 4-21 0,-2 1-24 16,-8 0-10-16,-1 0-13 0,-3 0 41 16,-4 1 43-16,-12 3 18 0,-3 2 0 15,-8 0-13-15,-5 2-85 0,-3-1-82 0,1 2-37 16,-2-4 98-16,8-1 12 0,2-3-3 16,3-1 18-16,3-3 14 0,3-2 8 15,3-2 32-15,3-2 38 0,4-1 57 0,6-3 129 16,1 0 116-16,0 0-50 0,4-4-35 15,5-3-79-15,1-1-95 0,7 0-33 16,5-1-10-16,5 2-19 0,5 5 19 16,4-1 1-16,1 3 2 0,1 0 34 15,-2 3 21-15,1 3-18 0,-2 2-24 16,-7 2 5-16,-3-2 10 0,-5 2-14 16,-5 2-17-16,-7 0-22 0,-3-2 4 15,-4 2 18-15,-1 3 2 0,-6-2 29 16,-8 4-1-16,-5-2 4 0,-7 2 3 15,-5-1-10-15,-4-3-15 0,0-1 7 16,0-5-4-16,0-1-15 0,0-5-10 16,1-1-57-16,-1 0-68 0,3-5-61 0,1-3-29 15,3 0-98-15,8-2-202 0,6-2-99 16,8 1-188-16,4 1-627 0</inkml:trace>
  <inkml:trace contextRef="#ctx0" brushRef="#br0" timeOffset="10675.68">8792 4323 1265 0,'0'0'715'0,"0"0"-110"0,0 0-45 15,0 0 9-15,0 0-101 0,0 0-166 16,0 0-133-16,0 0-40 0,0 0-43 16,0 0-21-16,-88-39-22 0,65 39-25 15,3 0-18-15,-3 1-17 0,3 5-17 0,0 3-6 16,0 1 13-16,5 3-4 15,3-1-74-15,2 1-15 0,5-1 22 0,3 2 11 16,2 0-9-16,0-2 0 0,3 4 27 16,8-3 25-16,-1-1-9 0,5 0-39 15,4-1 5-15,1-2 8 0,-1-3 10 16,2-1 9-16,-1-1 60 0,-1-4 57 16,1 0 19-16,-2-2 15 0,0-4 10 0,-2-1 6 15,0-4-4-15,0 1 0 0,-2-3-7 16,-1-1-7-16,0 2-8 0,-4 1 36 15,-2 2 9-15,-1 1-4 0,-3 3 1 16,-2 2-14-16,1 2-26 0,-1 0-53 16,-1 1-30-16,0 0-55 0,1 0-15 15,1 2-43-15,4 3-52 0,1 3 67 16,3 0 27-16,-3 1-46 0,0-2-68 16,-1 2-76-16,-3-3-132 0,-3-1-108 15,0-1-57-15,0 0-229 0,0 0-534 0,-49-75 712 0</inkml:trace>
  <inkml:trace contextRef="#ctx0" brushRef="#br0" timeOffset="11176.89">8909 4372 78 0,'0'0'1961'0,"0"0"-1295"0,0 0-118 0,0 0-59 15,0 0-149-15,44-73-115 0,-23 61-73 16,5 0-38-16,1 3-21 0,6-1-13 16,-3 4-19-16,1 4-18 0,-7 2-21 15,-2 0-19-15,-6 3 30 0,-4 5-16 16,-3 1-17-16,-3 1-25 0,-2 1-15 15,-1-1 10-15,-3 0 8 0,0 2 22 16,-3-2 2-16,-4 0-2 0,-2 1 0 0,-3-1-17 16,1-2-26-16,0-3 6 0,2 0 6 15,5-4 31-15,1-1 27 0,3 0 0 16,0 0 19-16,0-6 53 0,6-3-60 16,4-4-39-16,1-2-35 0,9-5-2 15,2 1 3-15,4-2-18 0,3 3-16 16,3 3 19-16,1 1 24 0,-1 2 4 15,-1 0-47-15,1 5-9 0,-2-4 18 0,-4 5 21 16,-3 0 26-16,-7 0 12 16,-6 2 2-16,-3 2 29 0,-5 2 65 0,-2-1 77 15,0 1-16-15,0 0-41 0,-2 0-64 16,-1 0-28-16,-1 0-24 0,1 0-40 16,-1 0-46-16,0 0-6 0,-1 1 16 0,1 1 11 15,2 5 6-15,2 0 16 0,0 0 6 16,0 1 6-16,6 2 19 0,7 1 12 15,0 0 68-15,6 3 21 0,0-1-9 16,2 1-3-16,-2 1 0 0,-2-1-19 16,-5-2-6-16,1 1 6 0,-7-1 0 15,-3-2-6-15,-2 2-18 0,-1-3-1 16,-1 0-17-16,-7-3-16 0,-2 1-1 16,-6-2-36-16,-1-3-70 0,-2 1-79 15,1-3-162-15,3 0-292 0,8-5-505 16,8-11-1293-16</inkml:trace>
  <inkml:trace contextRef="#ctx0" brushRef="#br0" timeOffset="11588.62">10697 4213 2350 0,'0'0'625'0,"0"0"-222"0,0 0-1 0,0 0-106 16,0 0-96-16,0 0-33 0,0 0-52 16,0 0-115-16,0 0-13 0,96-11-14 15,-54 8 23-15,6 0 4 0,-2 2-3 16,-1 1-31-16,-3 0-155 0,-9 2-130 15,-9 4-158-15,-9 2-152 0,-6-1-436 16,-9 6-622-16</inkml:trace>
  <inkml:trace contextRef="#ctx0" brushRef="#br0" timeOffset="11705.03">10903 4376 1500 0,'0'0'601'0,"0"0"-138"0,0 0-41 16,0 0-77-16,0 0-12 0,0 0-81 15,0 0-194-15,118-28-58 0,-45 10-28 16,14-1-98-16,10 1-127 0,7 3-90 15,-5 0-216-15,-24 3-575 0</inkml:trace>
  <inkml:trace contextRef="#ctx0" brushRef="#br0" timeOffset="12490.77">12624 3403 1269 0,'0'0'1043'15,"0"0"-656"-15,0 0-52 0,0 0 54 16,0 0 23-16,23-66-39 0,-22 64-35 15,1 2-61-15,-1 0-111 0,-1 0-87 16,0 1-73-16,0 5-6 0,0 5-73 16,2 7 39-16,-2 5 34 0,0 8 28 0,0 4 12 15,-6 4-37-15,-5 4 43 16,-1 2 2-16,-4 2-47 0,0-3 2 0,-1 0 31 16,0-3-31-16,0-1 27 15,3-5-27-15,0-4 18 0,4-5-21 0,1-4-43 16,2-4-42-16,3-5-44 0,1-3-58 15,0-5-53-15,2-2-73 0,1-3-86 16,0 0 52-16,0-6 137 0,3-4 91 16,2-4-262-16,4-4-204 0,-3-5-234 0,-1-7-12 15</inkml:trace>
  <inkml:trace contextRef="#ctx0" brushRef="#br0" timeOffset="12723.21">12566 3527 1118 0,'0'0'703'15,"0"0"-165"-15,0 0-34 0,-3-80-8 16,1 62-15-16,0 3-73 0,1 4-80 15,-1 3-39-15,2 3-62 0,0 3-26 0,0 0-37 16,0 2-113-16,0 0-51 0,0 0-51 16,5 3-28-16,2 7-52 0,5 8 88 15,8 7 43-15,3 6 3 0,5 5-3 16,1 1 15-16,1 3 12 0,4-3-27 16,-1 2-17-16,1-3 0 0,-3-2 17 15,-4-4 0-15,-3-1-3 0,-6-8-10 0,-4 0-44 16,-4-6-84-16,-5 0-70 15,-2-7-33-15,-3 2-31 0,0-4-111 0,-3-4-98 16,-5 2 27-16,-6-4-97 0,3 0-674 16</inkml:trace>
  <inkml:trace contextRef="#ctx0" brushRef="#br0" timeOffset="13134.88">12527 3864 1600 0,'0'0'1116'0,"0"0"-782"0,0 0 4 0,0 0-17 15,0 0-189-15,0 0-47 16,0 0-32-16,93-62-25 0,-50 51-28 0,12 0-2 16,4 4 0-16,1-3 1 0,-4 4 1 15,-5-1 0-15,-6 3-66 0,-9 1-167 16,-8-2-14-16,-3-1-14 0,-6 1-34 16,-1 0 15-16,-4-1 41 0,-2-2 90 0,-4 0 149 15,-4 0 0-15,-4 1 45 16,0-1 20-16,0 2 97 0,0-1 31 0,-6 2-9 15,0 1 5-15,-2-1-4 0,4 1-25 16,-2 0-5-16,1 2 16 0,1-1 18 16,1 2 15-16,3 1-26 0,0 0-128 15,0 0-50-15,6 1-72 0,6 4 26 16,11 3 46-16,10 4 173 0,10 0 7 16,6 3-45-16,3-1-67 0,-6 1 21 15,-3-2-44-15,-11 0-45 0,-12 0 0 16,-4-2 4-16,-9 1-4 0,-4-1-34 0,-3-4-12 15,0 0 12-15,-3-1 13 0,-4-1 21 16,-3 0 0-16,-2-3-36 0,1-2-47 16,-2 0-108-16,1-2-148 0,2-4-111 15,3 0-144-15,3-1-183 0,4-4-778 16</inkml:trace>
  <inkml:trace contextRef="#ctx0" brushRef="#br0" timeOffset="13376.76">13776 3574 962 0,'0'0'1009'15,"0"0"-516"-15,0 0-58 0,0 0 80 16,0 0-25-16,0 0-151 0,0 0-94 16,0 0-39-16,0 0-67 0,0 0-63 15,0 0-30-15,36-10-45 0,-36 14-1 16,-3 2-9-16,-3 3 9 0,3 3 2 16,-1 0 13-16,1 4-15 0,3 1-3 0,0 1-18 15,6 0 19-15,7-2 0 0,7 1 2 16,4-1-1-16,6-2-11 0,8-3-13 15,1 0-18-15,8-5-12 0,-2 0-13 16,1-4-46-16,-4-1-99 0,-2 1-129 16,-2-1-125-16,-4-1-62 0,0 0-96 15,-10 0-405-15,11 0-382 0</inkml:trace>
  <inkml:trace contextRef="#ctx0" brushRef="#br0" timeOffset="14144.76">12082 4316 1657 0,'0'0'533'0,"0"0"-226"0,0 0 3 15,0 0-37-15,0 0-27 0,0 0-24 16,0 0-54-16,0 0-39 0,0 0-19 15,0 0-22-15,0 0-18 0,-19 4-42 16,50-4-26-16,16-3 12 0,21-4-13 16,20 0 14-16,21-6 16 0,17-2 19 15,16 0 18-15,10 0-12 0,12 0-19 16,5-2-21-16,1 1 15 0,-4 1 25 16,-6-1-44-16,-12 3 16 0,-11 1-19 0,-16 2-9 15,-20 2-22-15,-16 1 21 0,-18 3-19 16,-19 1 20-16,-11 0 12 0,-18 0-12 15,-6 3 0-15,-7-1 1 0,-5-1 15 16,-1 2-1-16,0 0-13 0,0 0-2 0,0 0-68 16,-1 0-78-16,-3 0-28 0,-3 0-49 15,-1 3-117-15,-3 3-83 16,-8 1-84-16,3-2-476 0,-16 3-723 16</inkml:trace>
  <inkml:trace contextRef="#ctx0" brushRef="#br0" timeOffset="16853.59">12869 4827 88 0,'0'0'271'16,"0"0"-23"-16,0 0 3 0,0 0 22 15,0 0 37-15,0 0 25 0,0 0-53 0,0 0-71 16,0 0-8-16,0 0-22 0,0 0-29 16,55-18 21-16,-52 16-9 0,-1 2-14 15,1-1-23-15,0 0 3 0,0 1-13 16,0-2 13-16,2 1 8 0,0 0 17 16,-1-4 13-16,1-2-41 0,-1 1-127 0,-2-3-202 15,-1-2-300-15,-1 0 502 0,-1 0 205 16,-5-4-136-16,-3 1-3 0,-1-2-18 15,0 4 14-15,-3 0 19 0,0 3-9 16,-4 3-29-16,-2 1-40 0,-3 2-2 16,-3 3 0-16,-3 0 30 0,-2 3-16 15,0 4-14-15,1 2-1 0,-2 0-3 16,5 3-9-16,2-1 9 0,3 1-16 16,1 1 18-16,3 3-1 0,0-1 0 15,1 3-17-15,1 3 7 0,3 0-10 16,2 2 3-16,4-1-9 0,0 0-40 0,6-1-10 15,2-3 8-15,8-1 26 0,4-3 13 16,3-1 27-16,2-3 2 0,4-1 2 16,0-4 1-16,2-1 21 0,1-4 0 15,-2 0-6-15,4 0 3 0,-1-5-7 16,0-2 7-16,-1-3 7 0,-3 1-4 0,-4-5 3 16,1-1-16-16,-7-1-9 0,2-2-25 15,-5-1 4-15,-3 1 8 0,1-2 13 16,-2 2 10-16,-1 2 53 0,-2 0 15 15,0 3 6-15,-2 3 3 0,0 1 9 16,1 4 18-16,-1-1 15 0,-1 5-6 16,0 0-37-16,0 1-54 0,0 0-32 15,0 0-34-15,0 0-46 0,0 5-33 0,3 3 36 16,0 4 75-16,3 1 2 16,-2 4 0-16,3 1 3 0,2 0 21 0,2 0-24 15,-2 0-51-15,4-1-29 0,0 0-34 16,-1-4-38-16,0 0-60 0,-1-2-56 15,0-4-90-15,2-2-92 0,2-2 61 16,3-1-2-16,0-2-592 0,-3 0-265 16</inkml:trace>
  <inkml:trace contextRef="#ctx0" brushRef="#br0" timeOffset="17512.75">13418 4841 309 0,'0'0'1383'16,"0"0"-844"-16,0 0-154 0,0 0-38 15,0 0-20-15,0 0-32 0,0 0-49 16,0 0-38-16,0 0-54 0,0 0-39 16,0 0-77-16,-23-39-38 0,11 39-31 15,-3 0-9-15,-1 0 5 0,0 1 1 0,4 5-3 16,-2 1 12-16,5 1 12 15,1 1 10-15,-1 1 0 0,3 2-22 0,2-2-6 16,4 3-5-16,0 1 8 0,1-1-9 16,8 1 2-16,1 1 4 0,2-3 15 15,3 1 16-15,0 0 41 16,4-1 0-16,-2-1-16 0,2 0 18 0,-5-3 6 16,0 3-18-16,-3-4-6 0,-4 0 28 15,-3-1 18-15,-4-1-8 0,0 2-23 0,-1-2 19 16,-9 1 6-16,-6 0-16 0,-7-1-24 15,-2-4-25-15,-1-1-28 0,-1 0-46 16,5 0-53-16,2-1-47 0,3-4-40 16,5-1-76-16,2-1-82 0,3 0-82 15,7-2-150-15,0 0-462 0,6 2-64 16</inkml:trace>
  <inkml:trace contextRef="#ctx0" brushRef="#br0" timeOffset="17732.38">13683 4871 1711 0,'0'0'684'0,"0"0"-152"0,0 0-75 0,0 0-134 16,0 0-137-16,0 0-85 0,0 0-35 15,0 0-22-15,-81-8-6 0,69 15-21 16,1 3-17-16,6-2-18 0,3 4-4 16,2-1 0-16,0 2 22 0,9 2 0 15,3-2 25-15,5-1 3 0,3 0-3 16,2-3-9-16,2 0 5 0,2-1-21 15,4-2-60-15,3-2-37 0,-1-2-57 16,4-2-124-16,-3 0-222 0,-2 0-124 16,-8-2-610-16</inkml:trace>
  <inkml:trace contextRef="#ctx0" brushRef="#br0" timeOffset="18758.32">15392 3917 692 0,'0'0'431'0,"0"0"-28"15,0 0 101-15,0 0-48 0,0 0-59 16,0 0-86-16,0 0-72 0,0 0-87 16,0 0-25-16,0 0-11 0,-28-2 7 15,28 2-9-15,0 0-2 0,0 0-6 16,0 0 9-16,1 0 15 0,6 0 15 15,9-1-22-15,6-4-34 0,7 0-31 16,7-4-58-16,5 1-34 0,-2-2-73 16,3 2-50-16,-5-1-62 0,-5 2-86 15,-6 5-168-15,-10 1-157 0,-7 1-138 16,-6 0-673-16</inkml:trace>
  <inkml:trace contextRef="#ctx0" brushRef="#br0" timeOffset="18897.8">15493 4088 1713 0,'0'0'535'0,"0"0"-279"16,0 0-134-16,0 0-15 0,0 0 79 16,0 0 80-16,90-14-113 0,-39 1-153 15,13-4-41-15,4-1-231 0,1 0-72 16,0 2-274-16,-20 8-710 0</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6:59:52.552"/>
    </inkml:context>
    <inkml:brush xml:id="br0">
      <inkml:brushProperty name="width" value="0.05292" units="cm"/>
      <inkml:brushProperty name="height" value="0.05292" units="cm"/>
      <inkml:brushProperty name="color" value="#FF0000"/>
    </inkml:brush>
  </inkml:definitions>
  <inkml:trace contextRef="#ctx0" brushRef="#br0">9880 1908 168 0,'0'0'190'0,"0"0"-14"0,0 0-43 16,0 0-103-16,0 0-17 0,0 0-13 16,0 0 42-16,0 0-6 0,0 0 13 15,-16-7-4-15,16 5 8 0,0 2 25 16,0 0 36-16,0 0 19 0,0 0 11 16,0-1 2-16,0 1-19 0,0-1-10 0,0 0-26 15,-1 1-39-15,1-2-52 0,-2 1-133 16,1 1 133-16,1-1 201 0,0 1-136 15,0-1-36-15,0 1-16 0,0-2 0 16,0 2-13-16,0 0-16 0,0 0-10 16,0 0-13-16,0-1-65 0,0 0-136 0,0 1-118 15,0 0-95-15,0 0-160 0,0 5 337 16</inkml:trace>
  <inkml:trace contextRef="#ctx0" brushRef="#br0" timeOffset="1741.02">9895 1885 355 0,'0'0'271'0,"0"0"-62"16,0 0-157-16,0 0 277 0,0 0-82 16,0 0-74-16,0 0-37 0,0 0 10 15,0 0-35-15,0 0 9 16,0 0 6-16,-18-19 7 0,14 19 6 0,-2 0 9 15,0 0 0-15,-1 4-35 0,-3 2-49 16,-4 2-10-16,-1 1-54 0,-2 0-363 16,-1-2-204-16,0-1 567 0,-1-1 272 15,3 1-191-15,-2 1-81 0,2 2-77 16,-1 1-14-16,2 3 91 0,-1 2 10 16,3-3 22-16,3 2-32 0,3-1-58 15,6-1 13-15,1 1 45 0,0-2 42 16,5 2-16-16,5-1-25 0,-1-1 0 0,3 1 0 15,2-2-1-15,-2 1-33 0,3-3-2 16,-2 0 2-16,4-2 11 0,1 0 22 16,2-3 0-16,0-2 61 0,2-1 43 15,2 0 28-15,-1-7-28 0,0 1-24 16,-2-3 7-16,0-1 7 0,-1-1-1 16,-4 0 6-16,0-1 19 0,-3-1 10 0,-3 2-23 15,2-2-32-15,-5-2-12 0,-1 0-20 16,0-1-7-16,-4 1 8 0,2 0 18 15,-2 0-7-15,-2 3 1 0,0-1 21 16,-2 3 7-16,-4 2-6 0,0 0-14 16,-3 0-5-16,-2 3-4 0,-1 0 3 0,0 1-32 15,-3 0-23-15,0 3-1 0,-1 0-2 16,3 1-13-16,-4 0-79 0,1 0 23 16,-1 4 71-16,-1 3 6 0,-3 2-6 15,-1 3-25-15,0 1 3 0,-2 3 3 16,0 0 16-16,1 1 0 0,4 1-23 15,2-1-2-15,1 1-3 0,7-2 5 16,2 2 11-16,3-2 14 0,1 0-18 16,3 0-16-16,0-1 1 0,3 0-1 15,5-1 7-15,3-1-4 0,3-2-5 16,2 0 8-16,1-4 12 0,3 1 17 0,-3-3 0 16,5-1-2-16,-2-3 2 0,0-1 35 15,2 0 22-15,-1-1 2 0,1-5-11 16,-3-1-7-16,1-1-1 0,-1-2 10 15,-2 0-8-15,-1-3-10 0,-2 0 8 0,-3-1 10 16,-3-1-9-16,1-2-17 0,-6-1 29 16,-2 0 6-16,-1 1-9 0,0 0-13 15,0 3-6-15,-4 2 6 0,-5 4 40 16,2-1 19-16,1 3-22 0,-3 1-28 16,0 0-6-16,-2 2-9 0,1 1-16 15,-4 2-15-15,2 0-22 0,-5 0-11 16,-2 1-1-16,-2 6 3 0,-2 0 3 15,0 4 4-15,2 1-1 0,1 1 1 16,4 3-1-16,2 1-287 0,2 1 312 16,3 0 96-16,3 0-96 0,1 0-34 15,2 0-41-15,3-2-9 0,0 0 0 16,3-2 28-16,5-3 28 0,3-1 26 0,-1-2-25 16,3-1-51-16,3-2 22 0,1-1 56 15,3-2 18-15,5-2 45 0,1 0 13 0,1-2-7 16,3-6-13-16,-1-3-9 0,0-2 0 15,-3-1-4-15,0-3 4 0,-3 0-13 16,-4-2 0-16,-3-1 9 0,-6 1-15 16,0 0 22-16,-6-2 17 0,-2 2-11 15,-2 1-7-15,-2 4-21 0,-4-1 3 16,-2 6 36-16,-1-1-3 0,-1 4-15 16,-3 2-42-16,0 1-7 0,1 2-34 15,-5 1-21-15,-4 4-10 0,0 5 4 16,-6 4 18-16,1 3 6 0,-1-1 12 0,5 2 1 15,3-1-7-15,4 0-3 0,3-1-19 16,6-2-49-16,5-1-16 16,1-1-9-16,0 0-25 0,3-4-1 15,4 1-5-15,2-3 16 0,3-1 67 0,3-1 75 16,2-3 85-16,1 0 36 0,2-2 14 16,-2-5-12-16,-2-1-13 0,-4-1-3 0,-2-2 17 15,-3 0 7-15,-5-2-23 0,-2 0-40 16,0-2-28-16,-6-1-12 0,-7 1 5 15,-2 1-33-15,-3 1-21 0,-3 3-78 16,1 2-46-16,-3 2-32 0,4 3-20 16,-1 3-77-16,2 1-144 0,2 7-126 15,2 1-73-15,3-2-388 0,1 7-196 0</inkml:trace>
  <inkml:trace contextRef="#ctx0" brushRef="#br0" timeOffset="2685.18">9257 2274 339 0,'0'0'613'0,"0"0"-362"0,0 0-251 0,0 0 26 15,0 0 81-15,0 0 11 16,0 0 132-16,97 22 55 0,-54-22-13 0,9-7-59 16,3-1-59-16,0-4-90 0,0-1-30 15,-4-1-5-15,-4 0-30 0,-6 0 7 16,-6 1 6-16,-8-1 22 0,-6 2 30 15,-7 0-8-15,-5 1-2 0,-4 1 9 0,-5 0-4 16,0 2-18-16,-3-2-1 0,-5 4-22 16,-8 1-13-16,-3 4-25 0,-8 1-16 15,-8 1-47-15,-6 9 3 0,-4 3 44 16,-3 3 14-16,2 0 2 0,4 2 0 16,2 2-1-16,8-2 1 0,3-2-23 15,9 0 4-15,7-2 3 0,6-4-22 16,7 1-32-16,0 0-7 0,12-2 26 15,3 3-35-15,7-2 19 0,4-1 67 16,8-1 0-16,5-4 70 0,3-3 42 0,7-1-42 16,0-5-28-16,-1-5 57 0,-3-2-68 15,-5-1-18-15,-7 0 13 0,-7-1 15 16,-7 1 6-16,-4-2 10 0,-7-1 0 16,-4-1-3-16,-4-1 3 0,-1-1-4 15,-11 0 13-15,-7 1 13 0,-7 0-7 0,-2 2-27 16,-7 5-17-16,0 2-19 0,-1 5-9 15,0 4-31-15,-1 0-13 16,5 6 15-16,1 5-37 0,4 3-3 0,4 0 9 16,0 4 7-16,7-3-17 0,1 3-28 15,3-2 19-15,5-2-13 0,3-2-13 16,2-2-29-16,2-1-39 0,2-3 16 16,5-1 28-16,1-1 94 0,3-1 35 0,3-3 87 15,3 0 22-15,3-3 13 0,6-7 16 16,6-4 34-16,3-4-26 0,4-3-79 15,-2 0-45-15,-4-3 51 0,-4 2 44 16,-10 2 34-16,-9 1 4 0,-10-1-34 16,0 2-43-16,-15 2 34 0,-5 1-56 15,-10 3-56-15,-6 5-59 0,-6 3-25 16,-7 4-22-16,-7 5-19 0,0 10 15 16,-1 4 12-16,0 4 51 0,6 3 3 15,11 0 6-15,8 1-31 0,11-3-26 0,8-3-64 16,7-1-29-16,6-2 15 0,3-3 48 15,10 0 22-15,3-2 6 0,4-3 30 16,7-1 67-16,1 0 32 0,5-4 26 16,1-1 29-16,4-4-29 0,2 0-17 15,-2-5-2-15,-1-4-17 0,1-3-2 16,-4-2-20-16,1-1-52 0,-2-3 20 0,-7 0 32 16,-3-2 22-16,-6 2 10 0,-11 0 4 15,-6 2-36-15,-2-2-148 0,-10 3-74 16,-4 1-117-16,-4 2-268 0,5 5-499 15</inkml:trace>
  <inkml:trace contextRef="#ctx0" brushRef="#br0" timeOffset="3977.19">9148 1555 80 0,'0'0'212'0,"0"0"-78"0,0 0-69 15,0 0 10-15,0 0 17 0,0 0-17 16,0 0-4-16,0 0 11 0,0 0 9 16,0 0 20-16,0 0 6 0,-13-17-19 15,11 16-10-15,2-1 3 0,0 2 10 16,-1-2-4-16,-2 0-3 0,2 1 4 16,-2-1 3-16,2-1 12 0,-4 1 10 0,2-2 0 15,0 1 16-15,-1-1-3 0,1 0-13 16,3 1-8-16,-1-4 11 0,-1 2 2 15,2-1 3-15,0-3-3 0,0 2-4 16,0 0-10-16,3 1-16 0,4 1-32 0,1-2-31 16,6 2-35-16,0-1-22 0,8-1-10 15,2 2 1-15,4 2-4 0,2 0-3 16,3 3 3-16,-4 0 6 0,-3 0 6 16,-3 5 21-16,-4 3-15 0,-6 1-46 15,-4 1-26-15,-4 1 9 0,-5 4 7 16,-2 3 25-16,-10 1 48 0,-8 4 0 15,-6 3-1-15,-3-2 1 0,-4 2-58 0,2-4-38 16,1-2 32-16,4-3 35 16,5-2 29-16,2-4 3 0,6-2 10 0,3-2 6 15,5-3-18-15,0-2-1 0,5-1-22 16,0-1 22-16,0 0 29 0,0 0 99 16,0 0 19-16,8 0-67 0,4-3-17 15,7-4-15-15,4-2-13 0,13-3-16 16,3-2-18-16,4 0 1 0,3-1-2 15,0 1-41-15,0-2-70 0,-2 3-55 16,-5 2-4-16,-2-1-42 0,-6 3-117 0,-3 1-144 16,-8 2-190-16,-7 1-383 0</inkml:trace>
  <inkml:trace contextRef="#ctx0" brushRef="#br0" timeOffset="4301.35">9648 1506 1196 0,'0'0'661'0,"0"0"-220"16,0 0-73-16,0 0-75 0,0 0-34 15,0 0-39-15,0 0-45 0,0 0-81 16,0 0-49-16,0 0-45 0,0 0-4 16,-60-13-55-16,60 13-43 0,0 0-28 15,1 2 6-15,6 2 64 0,3 3-49 16,3-2 32-16,4 1 77 0,3 1 3 16,4-3 49-16,3-1 24 0,2-1 17 15,6-1 34-15,-1-1 13 0,2 0-11 16,0-6-28-16,-6 1-16 0,-1-5 22 0,-7 3 0 15,-5-1 49-15,-5 2 71 0,-6-1 10 16,-4-1 21-16,-2 1-39 16,-4-4-36-16,-6 0-28 0,-2-2-64 0,-8 0-52 15,-3 0-36-15,-4 2-3 0,-1 0-27 16,-6 5-31-16,2 3-84 0,-4 3 5 0,0 0 46 16,3 9-92-16,1 4-96 0,5 1-113 15,4 3-175-15,7 0-94 0,3-1-137 16,7-3-651-16</inkml:trace>
  <inkml:trace contextRef="#ctx0" brushRef="#br0" timeOffset="7713.95">15161 4018 630 0,'0'0'1107'15,"0"0"-553"-15,0 0-159 0,0 0-138 16,0 0-7-16,0 0-37 0,0 0-22 16,0 0-30-16,0 0-51 0,0 0-34 0,-6 3-29 15,9-3-10-15,0-1-34 16,2 1-3-16,4-3 0 0,1 2 0 0,10-3-78 16,10-1 78-16,11-4 44 0,6 0-10 15,7-2-11-15,2 0-23 0,-3 3-50 16,-4-1-3-16,-7 4-79 0,-7 1-45 15,-8 4-58-15,-8 0-29 0,-5 0-93 16,-10 4-78-16,-4 5 17 0,-4 3-158 16,-5-4-610-16</inkml:trace>
  <inkml:trace contextRef="#ctx0" brushRef="#br0" timeOffset="7860.14">15241 4184 1349 0,'0'0'1058'0,"0"0"-694"0,0 0-161 0,0 0-33 16,0 0-36-16,0 0-78 0,0 0-56 15,0 0 0-15,0 0-6 0,112-28 7 16,-42 9-2-16,11-2-1 0,5-1-168 0,3 2-166 16,-5 2-372-16,-24 3-556 15</inkml:trace>
  <inkml:trace contextRef="#ctx0" brushRef="#br0" timeOffset="10933.48">17967 3207 670 0,'0'0'824'0,"0"0"-304"0,0 0-135 15,0 0-52-15,0 0-18 0,0 0-28 16,0 0 8-16,0 0-58 0,0 0-52 16,0 0-53-16,0-52-20 0,0 50-25 15,0 2-25-15,0 0-32 0,0 0-30 16,0 0-34-16,-2 3-19 0,1 1-40 16,-1 2-44-16,1 6-45 0,-2 7 144 15,-2 5 38-15,-2 6 2 0,1 1-2 16,-2 3 19-16,1-5 3 0,2-1-9 15,1-2-11-15,1-3-2 0,1-2-1 0,2-2 1 16,0-2 0-16,0 0 0 0,8-4-1 16,-1-2 0-16,7-2-2 0,2 0-10 15,9-4 13-15,6-3 1 0,7-2 27 16,8 0-28-16,2-7-31 0,2-2-89 16,-4 0-69-16,-1 0-10 0,-11 0-47 15,-5 3-68-15,-8-1-37 0,-6 2-34 16,-6-1-115-16,-2 2-92 0,-3-3-40 15</inkml:trace>
  <inkml:trace contextRef="#ctx0" brushRef="#br0" timeOffset="11140.98">18397 3435 433 0,'0'0'1038'16,"0"0"-447"-16,0 0-34 0,0 0-91 15,0 0-61-15,0 0-35 0,0 0 19 16,0 0-76-16,0 0-67 0,0 0-68 16,-28-28-53-16,28 28-58 0,0 0-43 15,0 1-24-15,0 2-48 0,-2-1-32 16,2 2-39-16,-1 3-28 0,1 4 43 15,0 2 104-15,0 5 40 0,0-1-13 0,0-1-24 16,0 0-3-16,0-2-71 0,0 0-28 16,3-1-21-16,-2-1-32 0,3-2-51 15,-2 1-52-15,0 0-124 0,4-1-16 16,0-2-165-16,4-1-126 0,-1-1-496 16</inkml:trace>
  <inkml:trace contextRef="#ctx0" brushRef="#br0" timeOffset="11485.99">18694 3399 1026 0,'0'0'1591'16,"0"0"-1020"-16,0 0-192 0,0 0 15 15,0 0-12-15,0 0-42 0,0 0-97 16,0 0-69-16,0 0-71 0,0 0-103 16,-69-64-36-16,69 64-80 0,0 0-49 15,0 5-29-15,0 3 0 0,1 3 104 16,4 6 25-16,4 0-6 0,6 2-1 0,6-1 3 15,6-1 56-15,6-3 13 0,4-1 25 16,4-3 3-16,-1-5 0 0,2-1 3 16,-5-4 3-16,-2 0 28 0,-6-2 4 15,-5-6 2-15,-6-2-6 0,-6-3 58 0,-6-2 71 16,-3 0 26-16,-3-4-40 16,-4-1 2-16,-10 1-18 0,-2 1-49 0,-6 3-85 15,-2 0-17-15,-4 3-10 16,-2 1-21-16,-2 4-54 0,2 1-4 0,-2 5-52 15,5 1-57-15,4 0-50 0,4 8-72 16,4 1-86-16,6 3-113 0,7 2-49 16,2 1-36-16,11 0-54 0,8 0-126 0,0-5-382 15</inkml:trace>
  <inkml:trace contextRef="#ctx0" brushRef="#br0" timeOffset="11873.32">19423 3171 663 0,'0'0'1401'0,"0"0"-796"0,0 0-107 0,0 0-68 16,0 0-109-16,0 0-57 0,0 0-68 15,0 0-56-15,0 0-45 0,0 0-49 16,0 0-46-16,2 2-37 0,1 0-46 16,1 2-38-16,3 2-24 0,9 6 145 15,4 4 31-15,5 2 71 0,1 1-34 16,0 0-15-16,-3 0-50 0,-4-1-3 16,-2 0 0-16,-3 0 0 0,0 0 3 15,-3-1 0-15,-4 1 12 0,-3-2 7 16,0-3 6-16,-4-2 0 0,0-3-17 15,-4-2-11-15,-6 0-25 0,-2-1 10 16,-5-2 2-16,-6 1-51 0,-1 0-48 16,-4-4-118-16,1 0 45 0,2 0-70 0,3 0-186 15,5-8-142-15,2 0-460 0,6 1-379 16</inkml:trace>
  <inkml:trace contextRef="#ctx0" brushRef="#br0" timeOffset="12239.96">19484 3277 316 0,'0'0'1209'0,"0"0"-773"0,0 0-200 15,0 0-25-15,99-57-69 0,-68 44-71 16,2 2-10-16,1 0-61 0,3 3-14 16,3-3 11-16,-3 4 0 0,-1 1-78 15,-3 2-16-15,-7 3-38 0,-3 1 47 16,-8 0-16-16,-6 0 4 0,-3 0 54 16,-3 2-15-16,-1 4 61 0,-1-1 107 15,4 3 123-15,-1 2 51 0,3 0-42 0,3 3-43 16,0 0-23-16,2 1-33 0,2 1-35 15,2 0-48-15,4 0-12 0,6 2 5 16,7-3 26-16,8 0-3 0,6 1 15 16,5-5-6-16,6-2-35 0,-2-2-22 0,-1-5-12 15,-6-1 18-15,-4 0 14 0,-6-2-13 16,-6-6 11-16,-7 0 32 0,-6-1 84 16,-6-1 63-16,-4-2 18 15,-3 0 48-15,-5-4-44 0,-2-2-111 16,-2 0-5-16,-9-3-74 0,-3 1 4 0,-9 0-58 15,-3 2-16-15,-5 4-90 0,-5 2 31 16,-3 0-56-16,-1 7-21 0,-2 4-46 16,3 1-87-16,2 4-132 0,4 7-144 15,2 4-147-15,8-3-358 0,-4 8-560 0</inkml:trace>
  <inkml:trace contextRef="#ctx0" brushRef="#br0" timeOffset="13297.99">17669 4160 992 0,'0'0'1327'0,"0"0"-900"0,0 0-190 16,0 0 0-16,0 0-7 0,0 0-78 16,0 0-86-16,0 0-66 0,0 0-28 0,0 0-86 15,36 3 114-15,26-11 22 0,25-4 124 16,26-3-17-16,23-3-19 0,21-4-75 16,16 1-20-16,8-1-14 15,5 3 24-15,3 2-3 0,-1 4 15 0,-7 1-35 16,-7 0-1-16,-5 2 27 0,-9 1-25 15,-10-2 0-15,-10 4 19 0,-13-1-3 16,-13 0-16-16,-17 2-1 0,-17-1 17 16,-15 1-17-16,-13-1 29 0,-13 1-6 15,-12 1 3-15,-9 0 3 0,-6 3 10 16,-7 1 2-16,-2 0 3 0,-3-1-2 16,0 1-3-16,0 1-41 0,0-1-139 0,-8 1-42 15,-3 0-89-15,-4 0-194 0,0 0-308 16,-18 0-1812-16</inkml:trace>
  <inkml:trace contextRef="#ctx0" brushRef="#br0" timeOffset="23690.53">25538 3685 999 0,'0'0'726'16,"0"0"-278"-16,0 0-118 0,0 0 15 16,0 0-38-16,0 0-48 0,0 0-63 15,0 0-53-15,0 0-80 0,0 0-61 16,12 0-2-16,-8 0 0 0,3-1-3 16,6-3 3-16,5 0-4 0,4-1-8 15,4 0-1-15,5-1 11 0,0 4-29 0,2-2-162 16,-4 4-141-16,-4 0-125 0,-3 4-122 15,-8 2-196-15,-7 6-512 0</inkml:trace>
  <inkml:trace contextRef="#ctx0" brushRef="#br0" timeOffset="23832.22">25614 3837 787 0,'0'0'1192'0,"0"0"-777"0,0 0-99 0,0 0-23 15,0 0-82-15,0 0-112 0,0 0-39 16,0 0-60-16,81-21-22 0,-38 12-26 15,4-1-76-15,5 0-200 0,-1-1-53 16,-3 2-180-16,-13 4-503 0</inkml:trace>
  <inkml:trace contextRef="#ctx0" brushRef="#br0" timeOffset="24120.38">26602 3321 2240 0,'0'0'805'0,"0"0"-326"0,0 0-144 0,0 0-102 16,0 0-108-16,0 0-85 0,0 0-40 16,0 0-84-16,0 0-83 0,0 0-62 15,0 0 226-15,8 67 3 0,1-41 50 16,0 5-18-16,2-1-17 0,-1-2 1 15,2-2 6-15,-1-2-19 0,0 0 22 16,1-2 3-16,-3-4-2 0,-2-1-26 16,3-2-70-16,-2-2-94 0,0-1-45 15,0 0-64-15,1-3-115 0,0-2-173 0,4-2-147 16,-3-4-619-16</inkml:trace>
  <inkml:trace contextRef="#ctx0" brushRef="#br0" timeOffset="24474.24">26955 3352 1717 0,'0'0'755'0,"0"0"-242"0,0 0-120 16,0 0-73-16,0 0-78 0,49-75-56 16,-36 66-52-16,3 3-56 0,0 0-78 15,2 5-9-15,2 1-19 0,2 0 6 16,4 5-22-16,0 4-18 0,-2 2 18 15,1 3 29-15,-5 1-20 0,-3 1 6 16,-4 1 26-16,-4 3 2 0,-3-1-18 16,-6 0 9-16,0 2 10 0,-9 1 38 0,-4 1 12 15,-2 0-6-15,-2-1-10 0,0-3-12 16,1-3-22-16,4-3 0 0,3-2-15 16,1-3-1-16,3 0 16 0,2-5 0 15,3 1 3-15,0-2 13 0,0-2-1 16,0 0 4-16,6 0-19 0,2 0-13 15,12-6-68-15,11 1 81 0,12-2-65 0,15-2-165 16,5 0-77-16,3 0-120 0,-4 4-258 16,-16 1-459-16,1 1-131 0</inkml:trace>
  <inkml:trace contextRef="#ctx0" brushRef="#br0" timeOffset="24722.2">27691 3568 805 0,'0'0'606'16,"0"0"-131"-16,0 0-144 0,0 0-117 15,0 0-76-15,0 0-44 0,0 0-39 16,0 0-52-16,0 0 0 0,0 0 58 0,0 0 94 16,46 2 27-16,-30-2 13 0,4-1 9 15,-4-2-27-15,-1 0-23 0,-4-3 6 16,-2 0 38-16,-2 1 1 0,-3-2-7 16,-4 1-57-16,0 0-24 0,0-1 5 15,-3 1 68-15,-5-1-181 0,-1 2-3 16,-2 0-95-16,-2 1-30 0,0 2-53 0,0 2-56 15,0 0-105-15,1 1-114 0,2 5-39 16,5 1-85-16,5 2-3 0,0-4-144 16,0-1-475-16</inkml:trace>
  <inkml:trace contextRef="#ctx0" brushRef="#br0" timeOffset="25207.98">28175 3210 1713 0,'0'0'791'16,"0"0"-289"-16,0 0-87 0,0 0-76 15,0 0-88-15,0 0-62 0,0 0-61 0,0 0-60 16,0 0-37-16,0 0-3 0,0 0-28 16,-62-26 0-16,68 27-118 0,6 5-56 15,7 4 10-15,4 3 164 0,8 4 129 16,2 1 21-16,1 0-88 0,-3-2-62 15,-2 1-3-15,-4 0 2 0,-6 0-1 16,-5-2-11-16,-3 0-12 0,-5-1-6 16,-4 1 0-16,-2-2-47 0,-5 0-32 0,-6-2 13 15,-6 1 47-15,-2-4-7 16,-7 2-60-16,1-3-16 0,-2 0-12 0,0-3-11 16,3-2 15-16,4-1 42 0,5-1 99 15,7 0 19-15,5-3 141 0,3-4-7 16,0-3 56-16,11-2-3 0,3-3-40 15,7-3-84-15,6-4-9 0,7 0-42 16,3-2 25-16,5-1-43 0,-3 1 33 16,-2-1 29-16,-3 2-7 0,-11 3 74 15,-4 2 40-15,-8 3-1 0,-5 2 12 0,-6 3 35 16,0 0-121-16,-6 0-66 0,-3 0-41 16,-5 3-48-16,-6 0-65 0,-5 2-57 15,-5 5-75-15,-3 0-44 0,-2 4-17 0,5 7-35 16,4 0-19-16,7 2-53 15,8 0-152-15,7 4-86 0,4-2-54 16,0-4-429-16</inkml:trace>
  <inkml:trace contextRef="#ctx0" brushRef="#br0" timeOffset="25551.87">29014 3202 1795 0,'0'0'787'0,"0"0"-279"0,0 0-198 15,0 0-75-15,0 0-125 0,0 0-56 16,0 0-54-16,0 0-148 0,0 0-27 16,0 0 58-16,-82-31 24 0,79 39 7 15,0 1 22-15,3-2-23 0,0 0 20 16,0-2 22-16,3 1 36 0,6-4 9 0,-2 2 41 16,2-2 17-16,1 1 9 0,3-2 77 15,0-1 41-15,3 0-1 16,-3 0-16-16,2-4 36 0,0 0 57 0,-1 0 9 15,-2 0-45-15,-2 0-53 0,-2 1-56 16,-2 2-49-16,-1 1-42 0,-5 0-25 16,1 0-43-16,-1 1-52 0,2 4-43 15,0 4 34-15,1 4 55 0,3 4 48 16,3 2 1-16,-2 3 0 0,-1 0-34 16,0 0-74-16,2-1-32 0,-2-1-84 15,0-1-109-15,-1-1-123 0,1-2-104 16,-2-1-157-16,1-5-563 0</inkml:trace>
  <inkml:trace contextRef="#ctx0" brushRef="#br0" timeOffset="26169.3">26142 5322 2247 0,'0'0'597'16,"0"0"-302"-16,0 0-49 0,0 0-43 15,0 0-89-15,0 0-54 0,0 0-60 16,0 0-19-16,95-28-19 0,-54 18 13 16,0 0 6-16,-3 4-22 0,-7 4-162 15,-8 2-171-15,-7 0-247 0,-7 6-478 16</inkml:trace>
  <inkml:trace contextRef="#ctx0" brushRef="#br0" timeOffset="26302.92">26123 5567 1188 0,'0'0'520'0,"0"0"-234"16,78-26-127-16,-26 9-71 15,16-1-62-15,7 0-9 0,7 1-17 0,-3 3-120 16,0 2-406-16,-24 2-477 15</inkml:trace>
  <inkml:trace contextRef="#ctx0" brushRef="#br0" timeOffset="26669.47">27621 5043 2552 0,'0'0'1028'0,"0"0"-672"0,0 0-17 0,0 0-33 16,0 0-72-16,0 0-87 0,0 0-58 16,0 0-89-16,0 0-12 0,0 0-56 15,-12 1-29-15,9 4-39 0,2 4-36 16,-3 6 95-16,-1 3 77 0,-1 5 10 15,3 1-8-15,2 1-1 0,1-1-1 16,1-1-15-16,5-1 14 0,6 0-18 16,2-2-3-16,1 0 10 0,3-4-19 15,2-1-50-15,2-2-40 0,3-6-43 16,3 0-8-16,3-5-39 0,-1-2-72 0,-3 0-88 16,-4-5-60-16,-4-2-35 0,-6-4-154 15,-3 0-152-15,-5 3 62 16</inkml:trace>
  <inkml:trace contextRef="#ctx0" brushRef="#br0" timeOffset="26888.12">27920 5222 1117 0,'0'0'807'0,"0"0"-260"0,0 0-76 16,0 0-43-16,0 0-54 0,0 0-46 0,0 0-116 15,0 0-97-15,0 0-74 0,0 0-41 16,-11-3-37-16,10 8-41 0,1 6 19 16,0 2 59-16,0 3 56 0,0 4-3 15,0-1-19-15,0 3-33 0,0-2 2 16,1 2 10-16,3-3-11 0,-1 1 10 15,3-2-9-15,0-3-3 0,-2 0-62 0,0 0-87 16,1-3-52-16,-1-2-22 0,2-1-42 16,-2-2-41-16,2 0-59 0,3-3-64 15,3-4 28-15,3 0-8 0,3 0-119 16,-1-5-499-16</inkml:trace>
  <inkml:trace contextRef="#ctx0" brushRef="#br0" timeOffset="27742.39">27142 5225 298 0,'0'0'1819'0,"0"0"-1179"16,0 0-152-16,0 0-69 0,0 0-70 15,0 0-42-15,0 0-59 0,0 0-76 16,0 0-70-16,0 0-47 0,0 0-24 16,-7-8-31-16,7 8-14 0,0 1-25 15,0 3-26-15,0 2-39 0,0 7-63 16,4 5 158-16,1 7 9 0,2 4 18 16,-1 3 4-16,-4 2-10 0,3 1 7 0,-1-2-16 15,-2-2 0-15,1-2-2 16,0 0 14-16,-2-4-12 0,1-1 24 0,0-2-2 15,-1-3-25-15,1-4-22 0,-1-2-95 16,-1-3-50-16,3 0-48 0,2-4-58 16,0-1-90-16,8-2-71 0,6 0-84 0,9-3-16 15,-3 0-472-15</inkml:trace>
  <inkml:trace contextRef="#ctx0" brushRef="#br0" timeOffset="28485.23">28945 4970 1201 0,'0'0'1593'0,"0"0"-1055"15,0 0-192-15,0 0-41 0,0 0-20 16,0 0-58-16,0 0-73 0,0 0-71 16,0 0-40-16,0 0-43 0,-1-11-30 0,1 15-57 15,0 4-88-15,0 5-52 16,0 7 215-16,3 6 12 0,1 6 15 0,0 2 13 15,2-3-6-15,0-1 0 0,-2 0-4 16,0-3 1-16,-1-3 9 0,0-2-28 16,-1-1-59-16,1-3-56 0,-3-4-16 15,0-1-24-15,0-3-12 0,0-3-16 16,0-2 40-16,0-4 143 0,0-1 7 16,0 0 126-16,0 0 47 0,0 0 40 15,0-6 19-15,0-2-32 0,0-5-207 16,-2-1 0-16,1-3-1 0,1 2-4 0,0 0 5 15,0 4 15-15,0 3 22 0,3 1-15 16,2 1-19-16,5 1 16 0,3 0-19 16,4 3-16-16,8-2-21 0,9 2 22 15,4 2 15-15,4 0 15 0,1 3-15 16,-3 5 0-16,-3 1-31 0,-9 1 6 16,-5-1 23-16,-8 0-47 0,-8 0 2 15,-1-1 16-15,-6 0 9 0,0 0 22 0,-6 3 36 16,-3-1 17-16,-7 2 12 0,-7-1 4 15,-10-1-69-15,-10-2-4 0,-3-1-120 16,-6-2-44-16,4-3-61 0,5 1-156 16,10 0-121-16,10-2-174 0,12 0-532 15</inkml:trace>
  <inkml:trace contextRef="#ctx0" brushRef="#br0" timeOffset="29452.1">29607 5182 826 0,'0'0'1676'0,"0"0"-1097"0,0 0-142 16,0 0-159-16,-86-47-127 0,59 41-64 15,1 4-10-15,3-1-24 0,2 3-53 16,8 0-63-16,-1 5-26 0,5 0 5 15,3 3 2-15,1 1-28 0,2 0-10 0,1 1 18 16,2 3 20-16,0-1 5 0,0 0-5 16,1 0-5-16,3 0-2 0,2-1-17 15,0 1-22-15,2-2 15 0,0-3-29 16,-1-1 42-16,0-4 26 0,-1 1 74 16,0-3 13-16,-1 0 100 0,0 0 183 15,-1 0 12-15,2-4-24 0,2 0-40 16,0-2-21-16,0-2-12 0,1 1-71 15,1-3-59-15,0 2-3 0,1 0-35 16,-2 0-22-16,0 3-21 0,-2 2-41 16,-1 2-24-16,-4 1-18 0,3 0-26 15,-1 1 6-15,5 4 33 0,2 1 40 0,3 1 30 16,0 1 32-16,2 0-7 0,-1-1-25 16,0-1-22-16,1-3-22 0,4 2-3 15,2-4-6-15,0 0 2 0,4-1-2 0,-1 0 9 16,1-5-1-16,-3-4 36 0,-1 0 9 15,-3-2 44-15,-5-4 38 0,1 0 16 16,-7-3 21-16,-2-3-34 16,0 1-32-16,-6 0-6 0,0 2 12 0,0 3 31 15,-9 4-24-15,2 3 39 0,0 2-57 16,-5 4-48-16,1-1-83 0,-2 3-26 16,-2 0 16-16,-1 0 22 0,1 4 5 15,3 3 4-15,1-2-21 0,6-2-86 16,2 1 21-16,2 0 43 0,1-1 16 15,0-2 23-15,0 2 15 0,0-3 19 0,3 0 10 16,1 0 22-16,5 1 0 0,2-1 54 16,6 0 47-16,2 0 26 0,4 0-44 15,2 0-52-15,1 0 4 0,-4 0-10 16,-2 0 0-16,-4 0-24 0,-4 0 28 16,-1 0-27-16,-6 0-2 0,-2 0-2 15,1 0-2-15,1 2-24 0,-1 2-22 0,2 2-26 16,1 1 22-16,2 4 35 0,-1-1 19 15,3 0 16-15,-3 2 0 0,2-2-14 16,-3-1-2-16,1 0-23 0,1-3-19 16,-3-3-8-16,0 0 15 0,0-2 35 15,0-1 11-15,1 0 27 0,2-1 25 0,-1-5 22 16,3 0 4-16,0-3-30 16,0-1-11-16,2-2-33 0,-3-1 51 0,2-1-12 15,-1 0-24-15,0-2-29 0,0 3 77 16,-2 2-22-16,-2 2 28 0,-3 4 28 15,-1 2-16-15,-3 2-43 0,0 1-28 16,0 0-25-16,0 0-21 0,2 0-32 16,1 0-52-16,2 5-63 0,8 3 75 15,3 1 93-15,4 3 56 0,0-2-13 16,-4 0-5-16,-1-1-38 0,-7-2-25 0,-3-1 9 16,-4-4-6-16,1 2 5 0,-2-2 17 15,0 2 18-15,0-3-16 0,0 3 14 16,-2-2 3-16,-1 2-19 0,0 1-173 15,2-1-122-15,1 0-140 0,0-3-258 0,6 0-643 16</inkml:trace>
  <inkml:trace contextRef="#ctx0" brushRef="#br0" timeOffset="29574.25">30762 5223 1237 0,'0'0'666'0,"0"0"-150"0,0 0-81 15,0 0-102-15,0 0-113 0,0 0-83 16,0 0-71-16,0 0-66 0,0 0-203 15,0 0-161-15,0 0-222 0,-23 0-569 16</inkml:trace>
  <inkml:trace contextRef="#ctx0" brushRef="#br0" timeOffset="34669.68">12958 7841 2040 0,'0'0'676'0,"0"0"-249"16,0 0-109-16,0 0-29 0,0 0-41 16,0 0-38-16,0 0-51 0,0 0-82 15,0 0-51-15,-6-5-26 0,6 6-46 0,-1 2-32 16,1-1-34-16,0 6-25 0,0 6 23 15,4 4 114-15,1 8 53 0,1 4 30 16,-1 2-18-16,1 0-40 0,0-1-9 16,-2 0-1-16,0-2-11 0,2 1 11 15,-3-4-13-15,0 0 23 0,2-4 0 0,-3-1-25 16,4-4-25-16,-2-3-87 0,-2-2-45 16,1-3-29-16,0-1-41 0,-2-6-46 15,2-1-104-15,-2-1-58 0,2-1 121 16,0-8-371-16,-1 0-676 0</inkml:trace>
  <inkml:trace contextRef="#ctx0" brushRef="#br0" timeOffset="35093.67">13287 7898 1278 0,'0'0'793'0,"0"0"-169"0,0 0-82 0,0 0-125 15,0 0-30-15,0 0-59 0,0 0-68 16,0 0-64-16,0 0-73 0,0 0-117 15,0 0-6-15,-33-34-89 0,33 42-61 16,-1 3-23-16,-1 6 170 0,1 4 1 16,1 2 2-16,0 4-28 0,0-1 4 0,4-1-4 15,6 0 3-15,0-3-12 0,2-3-59 16,3-1-26-16,0-2-23 0,4-3-5 16,-1-5-27-16,0 0-6 0,-1-4-18 15,0-2 58-15,0-2 47 0,-2-2 59 16,4-6 37-16,-3-2 49 0,-1-3-17 15,1 0 15-15,-4 2 43 0,-4-1 79 16,-5 5 72-16,0 0 23 0,-3 3 12 0,0 2-2 16,0 1-37-16,0 1-25 0,0 0-50 15,0 0-65-15,0 0-72 0,0 0-25 16,0 0-58-16,0 3-43 0,0 2-52 16,0 6-6-16,2 3 159 0,1 3 0 15,3 2 2-15,2 3 13 0,-1-2-3 0,3-1-12 16,0-2-43-16,0-1-86 0,1-3-60 15,-2-3-75-15,3-1-57 16,1-4-71-16,1-2-100 0,3-3-82 16,4-3-247-16,-4-3-704 0</inkml:trace>
  <inkml:trace contextRef="#ctx0" brushRef="#br0" timeOffset="35287.08">13856 8007 121 0,'0'0'2085'0,"0"0"-1413"16,0 0-164-16,0 0-84 0,0 0-106 15,0 0-69-15,0 0-54 0,0 0-87 16,0 0-108-16,0 0-99 0,0 0-83 16,9-22 56-16,10 35 126 0,6 4 15 0,3 1 7 15,1 2-7-15,5 0 10 0,-2-1-25 16,-3-1-6-16,-3-1-168 0,-2-3-93 16,-4-1-74-16,-5-4-134 0,-2 0-292 15,-4-4-377-15</inkml:trace>
  <inkml:trace contextRef="#ctx0" brushRef="#br0" timeOffset="35448.42">14201 8025 1375 0,'0'0'1355'0,"0"0"-740"15,0 0-124-15,0 0-37 0,0 0-95 16,0 0-110-16,0 0-136 0,0 0-113 16,0 0-61-16,-87-3-22 0,65 20 43 15,-3 7-3-15,0 0-21 0,4 2-118 16,6 1-116-16,5-2-113 0,6 1-131 0,4 0-245 15,0-7-565-15</inkml:trace>
  <inkml:trace contextRef="#ctx0" brushRef="#br0" timeOffset="36138.14">15011 7692 2182 0,'0'0'672'0,"0"0"-265"16,0 0-67-16,0 0-72 16,0 0-54-16,0 0-79 0,0 0-135 0,0 0-53 15,83-64 37-15,-37 48 16 0,5 0 31 16,2 1-18-16,-1-1-12 16,-3 4 1-16,-2-1-2 0,-3 1 12 0,-5 1-11 15,-5 3 18-15,-11 1-19 0,-4 2 0 16,-10 1 2-16,-5 4 23 0,-4 0 19 15,0 0-30-15,0 0-14 0,-3 2-19 16,-4 5-24-16,-6 1 43 0,-4 6 6 16,-6 4 66-16,-1 3 8 0,-3 4-40 15,0 1-12-15,-1 3-28 0,1 0-2 16,3 1 2-16,-1 0 15 0,5-1-13 0,1-2-2 16,3-4-24-16,3-1 24 0,3-5 1 15,4-4 2-15,-1-5-3 0,6-2 0 16,-1-5 0-16,2-1-139 0,0 0 139 15,0 0 68-15,3-2-12 0,1-7 18 16,4-1 22-16,0-8-78 0,5-4-6 16,2-5 16-16,2-3 27 0,-1 1 22 15,1-1 6-15,2 1-6 0,-2 5-13 0,-1 4 24 16,1 0 37-16,-5 6 9 16,1 2-58-16,-4 5-24 0,-4 3-19 0,-2 3-18 15,0 1-15-15,0 0-51 0,4 0-34 16,3 6 15-16,7 1 70 0,2 5 2 0,4 3 1 15,0-1-3-15,1 2-2 16,-1 1-41-16,-2 1-48 0,-2 2-7 0,0-1-2 16,-2-1-44-16,-6 1-71 0,-3 0-125 15,-2-1-77-15,-3 3-63 0,0-2-163 16,-3-6-400-16,0 5-704 0</inkml:trace>
  <inkml:trace contextRef="#ctx0" brushRef="#br0" timeOffset="36355.55">15052 8220 2540 0,'0'0'720'0,"0"0"-282"15,0 0-25-15,0 0-152 0,0 0-48 0,0 0 15 16,0 0-65-16,95-25-41 0,-37 13-70 16,10 0-52-16,4-1 0 0,1 1 27 15,-8 2-12-15,-6 1-13 16,-7 0-2-16,-7 4-1 0,-8 1-115 0,-8 0-248 15,-6 4-94-15,-10 0 439 0,-5 0-310 16,-8 5-190-16,0 3-38 0,-8 2-85 16,-2-2-679-16</inkml:trace>
  <inkml:trace contextRef="#ctx0" brushRef="#br0" timeOffset="36710.72">15388 8375 2436 0,'0'0'736'0,"0"0"-341"0,0 0-139 0,0 0-146 16,0 0-79-16,0 0-31 0,0 0 57 16,0 0 16-16,0 0 2 0,-4 68-32 0,4-51-15 15,0-3-15-15,4 1-10 0,2-1-1 16,1-2 0-16,2 0 0 0,2 0-2 16,2-2-32-16,3-2-40 0,0-2-28 15,6-1 15-15,0-5 85 0,6 0 3 16,0-7 69-16,3-8 7 0,1-1 40 15,1-4 39-15,-7 1 74 0,-1 0 17 16,-7 2-44-16,-5 4-77 0,-5 3-40 16,-2 6 9-16,-6 1 6 0,0 3-66 15,0 0-37-15,0 0-79 0,0 6-46 16,2 4-36-16,2 3 109 0,1 4-364 16,0 2 416-16,4 4 297 0,-2-3-159 15,0 1-138-15,1-1-64 0,2-2-25 0,-2-4-67 16,4 1-97-16,2-6-137 0,1-1-47 15,3-6-20-15,4-2-43 0,3-7-139 16,-7-4-773-16,14-12 664 0</inkml:trace>
  <inkml:trace contextRef="#ctx0" brushRef="#br0" timeOffset="36914.72">16254 7944 3109 0,'0'0'698'15,"0"0"-311"-15,0 0-55 0,0 0-163 16,0 0-144-16,0 0-25 0,0 0-105 16,0 0 22-16,0 0 83 0,0 0 25 15,106 59-7-15,-75-41-2 0,1 0 5 0,-2 0-21 16,-1-4-15-16,-5-2-202 0,-1-2-152 16,-8-3-141-16,-1-4-165 0,-4-3-420 15,-1 0-509-15</inkml:trace>
  <inkml:trace contextRef="#ctx0" brushRef="#br0" timeOffset="37049.18">16594 7983 1769 0,'0'0'1050'16,"0"0"-490"-16,0 0-89 0,0 0-60 16,0 0-129-16,0 0-137 0,0 0-111 15,-89-8-34-15,57 23-40 0,-4 3 3 16,2 5 15-16,3-1-5 0,3 1 5 16,6 1-142-16,5-1-60 0,4 0-39 15,5-2-78-15,3 0-89 0,1-6-229 16,4-5-454-16</inkml:trace>
  <inkml:trace contextRef="#ctx0" brushRef="#br0" timeOffset="37845.28">17083 7703 404 0,'0'0'2016'0,"0"0"-1485"0,0 0-93 16,0 0-51-16,-3-67-78 0,9 56-70 15,1 2-53-15,2 1-81 0,1 3-65 16,1 2-40-16,1 1-2 0,4 2 0 15,-2 0-26-15,3 1-21 0,-3 6 21 16,1 3-18-16,-2 3-7 0,0 5 35 16,-3 1 18-16,-2 5 17 0,-7 4-1 0,-1 0 6 15,-1 1-10-15,-7 1-9 16,-2-2 34-16,0-4-18 0,4-5-19 0,-1-4-1 16,3-3-12-16,2-3 10 0,2-5-9 15,0-2-10-15,2 0-24 0,6-2-19 16,10 0 34-16,6-3 29 0,11-6-73 15,8-4-62-15,7-4-33 0,1-3 7 16,4-6-20-16,-4 0-30 0,-3 1 54 16,-5 0 114-16,-8 6 45 0,-11 3 29 15,-11 8 98-15,-8 2 108 0,-4 5 40 0,-1 1-17 16,0 0-87-16,-3 0-53 0,-1 0-13 16,0 0-16-16,-1 1-40 0,1 2-49 15,-2 1-43-15,2 1-25 0,1 1-25 16,2 2-19-16,1 2 19 0,1 2 40 15,9 0 28-15,6 2 25 0,5-3 26 16,4 1 21-16,4-5 6 0,1 0-22 0,2-4 6 16,-2-3-37-16,-2-3-311 0,-4-4 311 15,-4-1 367-15,-5-4-169 0,-8 0-57 16,-2-3 6-16,-5-2 55 0,0 1-25 16,-9-2-43-16,-5 0-43 0,-3 1-69 15,-2 1-22-15,-4 6-46 0,-1 0-11 16,-3 4-28-16,1 6-28 0,2 0-88 15,1 2-38-15,3 7-106 0,9 0-174 16,3 2-88-16,6 0-169 0,2-4-246 16,5-2-499-16</inkml:trace>
  <inkml:trace contextRef="#ctx0" brushRef="#br0" timeOffset="38177.49">18067 7244 803 0,'0'0'1884'0,"0"0"-1412"16,0 0-141-16,0 0-49 0,0 0-31 15,10-70-72-15,-4 65-58 0,5 1-80 16,1 2-41-16,4 2-56 0,4 0 12 16,3 0 1-16,-4 4 18 0,-2 3-28 15,-4 5-25-15,-4 1-27 0,-6 2 46 16,-3 2 57-16,0 1-349 0,-2 0 351 15,-8 1 247-15,0-1-140 0,1 0-73 0,1-2-18 16,-1-5-16-16,4 0 0 0,2-4 1 16,0-3 1-16,3 0-2 15,0-2-1-15,0-1 1 0,0-1 25 0,7 0-9 16,7 0-13-16,7-3 25 0,13 0-28 16,11 0-19-16,9-1-163 0,4 3-80 15,1-2-126-15,0 3-171 0,-1 0-154 0,-16 3-727 16</inkml:trace>
  <inkml:trace contextRef="#ctx0" brushRef="#br0" timeOffset="38360.18">19273 7618 2911 0,'0'0'657'0,"0"0"-275"0,0 0-62 16,0 0-94-16,0 0-81 0,0 0-102 15,0 0-43-15,68-71-55 0,-42 63-19 16,6 1 6-16,1 2-35 0,2 0-108 0,-4 5-62 16,-2 0-119-16,-4 0-208 0,-8 5-198 15,-4 0-637-15</inkml:trace>
  <inkml:trace contextRef="#ctx0" brushRef="#br0" timeOffset="38526.93">19269 7774 205 0,'0'0'1517'0,"0"0"-981"16,0 0-71-16,0 0-60 0,0 0-61 16,0 0-43-16,0 0-75 0,0 0-148 15,104-24-78-15,-61 12-15 0,8-1 12 16,0-2-142-16,0 1-110 0,-4-3-37 16,-7 0-281-16,-12 4-235 0,-2-7-853 0</inkml:trace>
  <inkml:trace contextRef="#ctx0" brushRef="#br0" timeOffset="38784.11">19582 7478 2299 0,'0'0'805'0,"0"0"-213"15,0 0-80-15,0 0-158 0,0 0-126 16,0 0-75-16,0 0-113 0,0 0-40 16,0 0-52-16,0 0-28 0,0 0-37 15,26 10 59-15,-7 1 58 0,5 3 52 16,6 0-12-16,-2 0-12 0,-1-1-28 15,-4-2-1-15,-7 0-21 0,-2-4 7 16,-6 0-4-16,-3 1-8 0,-2-2-4 0,0 2-3 16,-3 2 14-16,0 2 20 0,0 0 30 15,-9 2 4-15,-5 3 9 0,-2 2-3 16,-10 1-40-16,-4 3-460 0,-5 2 159 16,-4 2 298-16,-4 0-511 0,12-5-673 15,-10 8-955-15</inkml:trace>
  <inkml:trace contextRef="#ctx0" brushRef="#br0" timeOffset="45605.43">23444 7157 1557 0,'0'0'584'0,"0"0"-183"0,0 0-127 16,0 0-39-16,0 0-5 0,0 0-29 15,0 0-43-15,0 0-38 0,0 0-13 16,0 0-16-16,-3-2 0 0,3 2 1 16,0 0-11-16,0 0-13 0,0 0-21 15,0 0-7-15,0 0-22 0,0 0-18 0,0 0-25 16,0 0-15-16,0 0-29 15,0 4-43-15,0 0-36 0,0 5-44 0,0 5 54 16,0 7 138-16,-1 4 31 0,-1 6 39 16,-3 0-17-16,0-1-12 0,2-3-22 15,0-3-16-15,-1-3-2 0,4-3-1 0,0 0 0 16,0-5-3-16,2-2-13 16,5 0 0-16,0-4-6 0,3 2 6 0,4-4 16 15,4 0 25-15,4-1 19 0,3-4-19 16,6 0-9-16,2 0-16 0,1-2-7 15,1-3-100-15,-2-2-57 0,-7 1-83 16,-6 1-72-16,-7 0-76 0,-8-1-84 16,-4 2-105-16,-1 2-800 0</inkml:trace>
  <inkml:trace contextRef="#ctx0" brushRef="#br0" timeOffset="45831.31">23732 7387 192 0,'0'0'2417'0,"0"0"-1657"15,0 0-266-15,0 0-114 0,0 0-67 16,0 0-92-16,0 0-61 0,0 0-62 0,0 0-98 16,0 0-10-16,0 0-78 0,-4-4-38 15,4 10-49-15,0 5-14 0,0 3 155 16,4 4 34-16,-1 5 44 0,2-1-16 16,-2 0-22-16,1-1-6 0,-1-3-71 15,0 0-38-15,0-2-37 0,-2 0-56 16,1-2-49-16,0-3-44 0,0 1-82 15,0-2-147-15,1-3-150 0,0-1-778 16</inkml:trace>
  <inkml:trace contextRef="#ctx0" brushRef="#br0" timeOffset="46996.18">24153 7249 745 0,'0'0'531'0,"0"0"-186"0,0 0-111 0,0 0-46 16,0 0-23-16,0 0-3 0,0 0-10 15,0 0-29-15,0 0-1 0,0 0-3 16,0 0 9-16,-16-15-6 0,15 13 9 16,-2-1-38-16,1 1-7 0,-1-2-10 15,0 2 0-15,0-2 0 0,3 1 31 16,-2-1 28-16,2 2-3 0,0-2-19 15,0 0-16-15,2 0-7 0,2-2 3 16,3-2 0-16,0-1-74 0,5-1-19 16,4 1-38-16,3-3 1 0,5 3 0 15,0 1 6-15,2 3 14 0,0 3 16 16,-5 1-23-16,-3 1-23 0,-3 0 13 0,-3 2 0 16,-3 2 0-16,0 2-7 0,-1 2 4 15,-2 0-10-15,-1 3-4 0,-2 2-9 16,-3 3 26-16,-3 1 18 0,-5 1 15 15,-6 1-15-15,-1-1-9 0,1-1 9 16,0-2 14-16,0-4-20 0,3 1 7 16,3-3 11-16,2-3-14 0,0-3 5 0,3 1 10 15,2-3 0-15,1-1-10 0,0 0 13 16,0 1 21-16,0-1 20 0,0 0 13 16,1 0-7-16,4 0 31 0,2 0-14 15,1 0-36-15,6 0-13 0,1 0-12 16,5 3-2-16,2 1 15 0,0 1 1 15,-2 0-17-15,-4 2-13 0,1-2-6 16,-6 1 1-16,0 1 2 0,-1-2-9 16,-5 1 3-16,-2 1-4 0,0-1 1 15,-3 5 25-15,0 0 0 0,0 2 35 16,-6 1 28-16,-5 3 12 0,-4-2 3 16,-1-1-22-16,-1-1-16 0,-1-1-12 0,2-5-3 15,-4 0 3-15,1-2-19 0,-4-1-9 16,-2-3-56-16,-1 0-15 0,-1-1-22 15,1 0-29-15,6 0-26 0,1 0-25 0,7 0-42 16,5 0-43-16,2-1 9 0,3 0 5 16,2-3 22-16,2-2-186 0,8-1-180 15,1-1-216-15,0-1 15 0</inkml:trace>
  <inkml:trace contextRef="#ctx0" brushRef="#br0" timeOffset="47472.04">24922 7117 1552 0,'0'0'1409'0,"0"0"-971"16,0 0-143-16,0 0-53 0,-77-35-72 16,58 32-48-16,-1 1-63 0,1 2-59 0,-1 0-36 15,1 4-36-15,1 3-25 0,-1 4 9 16,2 3 50-16,0 1 22 0,2 2-2 15,1 1 2-15,6-2-16 0,3 2-12 16,0-1-16-16,4 1-25 0,1-4-22 16,1 2 5-16,6-3-6 0,4 0 19 15,1-2-7-15,5 0-6 0,0-5-11 16,0-2 40-16,0-3 73 0,2-1 9 16,-3-4 59-16,0-3 86 0,-2-4-30 15,3-2 55-15,-4-1 17 0,-1-1-22 0,2-2-1 16,-3 3-38-16,-3-2 21 0,1 5-10 15,-4 2-22-15,-2 4-1 0,-1 1 28 16,-2 2-10-16,0 2-55 0,0 0-49 16,0 0-37-16,0 0-85 0,-2 6-65 15,1 0-25-15,-1 6 14 0,2 5 158 16,-1 2 3-16,0 0 15 0,1 3 4 16,0-2-19-16,0 2 0 0,0-2-37 0,1-1-53 15,3-2-22-15,2 0-3 0,0-5-14 16,2 1-25-16,-2-2-38 0,0-4-49 15,3 0-61-15,2-2-48 0,2-3 15 16,4-2-54-16,2 0-180 0,4-3-124 16,3-8-130-16</inkml:trace>
  <inkml:trace contextRef="#ctx0" brushRef="#br0" timeOffset="47912.89">25200 7185 800 0,'0'0'1295'0,"0"0"-842"0,0 0-105 16,0 0-34-16,0 0-66 0,0 0-48 15,0 0-42-15,0 0-67 0,0 0-91 16,0 0-24-16,0 0-23 0,-29-24-23 16,39 24 7-16,3 3 63 0,8 2 29 15,7 3 81-15,3 0 22 0,0 3-31 16,-3 1-88-16,-3 0-13 0,-5-1-25 15,-7 2 2-15,-3 0 4 0,-4-2 6 0,-4 1 1 16,-2 1-10-16,-3-2 21 0,-8 1-1 16,-4 1-48-16,-1-3-4 0,-4 0-53 15,1-2-29-15,4-2-35 0,1-4-17 16,6-2 67-16,5 0 108 0,0 0 13 16,3-1 41-16,0-6 39 0,0-3-9 15,4-2-27-15,3-5 26 0,6-3 38 16,2-3 69-16,3-2-89 0,1-2 51 0,-2 3 143 15,-1 0-65-15,-3 4-25 16,-4 4-54-16,-5 2 55 0,-2 3-12 0,-2 0-44 16,0 3-31-16,0 1-21 15,-2 1-30-15,-4 1-55 0,1-2-32 0,-3 3-37 16,-3 2-47-16,-1 2-103 0,-1 0-87 16,0 2-108-16,2 9-115 0,0 1-60 0,5 5-63 15,4 1 34-15,2-4-392 0</inkml:trace>
  <inkml:trace contextRef="#ctx0" brushRef="#br0" timeOffset="48085.98">25844 7307 1200 0,'0'0'1918'16,"0"0"-1235"-16,0 0-216 0,0 0-144 0,0 0-148 15,0 0-106-15,0 0-69 16,0 0-37-16,0 0-40 0,0 0-62 0,0 0-49 15,-9-13-61-15,8 13-116 0,1 0-206 16,-3 0-391-16,1 0-350 0</inkml:trace>
  <inkml:trace contextRef="#ctx0" brushRef="#br0" timeOffset="48824.24">26394 6954 147 0,'0'0'1790'0,"0"0"-1204"0,0 0-190 15,0 0-72-15,0 0-47 0,0 0-62 16,0 0-86-16,0 0-44 0,0 0-76 16,0 0-9-16,46-9-22 0,-21 9 22 15,2 0 50-15,1 0-47 0,-5 0-3 16,-7 5-21-16,-5 3-39 0,-5 1-31 15,-2 3 37-15,-1 2 54 0,-1 4 39 0,-2 3-8 16,0 0-5-16,-11 4-7 0,-3 2 25 16,0-1-7-16,-6-2-18 0,3-1-19 15,3-4-2-15,6-2-14 0,0-5-9 16,5-4 3-16,0-3 0 0,3-3 0 16,0-2-12-16,2 0 5 0,5 0 10 15,6 0 19-15,9-2 22 0,11-3 88 16,7-2-9-16,9-5-101 0,2 0-160 0,-1-4-74 15,-2 1-71-15,-6-2-201 0,-3-1-110 16,-11 5-545-16</inkml:trace>
  <inkml:trace contextRef="#ctx0" brushRef="#br0" timeOffset="49218.48">26966 6936 1554 0,'0'0'818'16,"0"0"-376"-16,0 0-159 0,0 0-53 15,0 0-78-15,0 0-9 0,0 0-29 16,0 0-111-16,0 0-3 0,0 0-57 16,0 0 13-16,65-50 0 0,-52 50 9 15,1 4 13-15,-3 2-1 0,-3 2-24 16,-2 1 5-16,1 3-2 0,-5-1 15 0,-1 3-9 16,-1 0-13-16,0 2-26 0,-3 1 10 15,-4-2-42-15,0 1-51 0,-2 1-1 16,3-3 19-16,-3-1 32 0,4-2 0 15,2-1 19-15,3-3-16 0,0-2 26 16,3-3 55-16,7 2 26 0,0-2 156 16,3 2 90-16,2-2-10 0,-2 2-40 15,-1 0-55-15,-4 0-54 0,-2 1-23 0,-2 0-16 16,-3-1 3-16,-1 0 19 0,0 1 7 16,-2 0 12-16,-4 0 41 0,-5 2-13 15,-3-3 9-15,-2 2 2 0,-2-1-30 16,2 0-32-16,-3-1-66 0,3-3-53 15,5 0-105-15,2 1-59 0,1-2-78 16,5 0-190-16,3 0-154 0,0 0-536 16</inkml:trace>
  <inkml:trace contextRef="#ctx0" brushRef="#br0" timeOffset="49827.67">27920 6936 7 0,'0'0'2346'0,"0"0"-1349"0,0 0-695 15,0 0-47-15,0 0-19 0,0 0-112 16,0 0-124-16,0 0-3 0,0 0-106 16,0 0-36-16,-4 0-27 0,4 7 169 15,0 0 3-15,4 4 28 0,-1-4-3 16,-1 0 3-16,1-2-18 0,-3-3-10 15,0 2-76-15,1-4-21 0,0 2-17 16,-1-2-22-16,0 0-26 0,3 0 2 16,-1 0 99-16,2-2 61 0,-1-3 80 0,6-2 18 15,-1-5-97-15,0 0-1 0,2 0 3 16,0-1 80-16,-2 2 41 0,0 4-13 16,-2-1-13-16,0 3-19 0,2 1 18 15,-1 0-9-15,3 2-25 0,3 0-9 0,2-1-10 16,2 3-23-16,1 0-21 15,1 0-13-15,-2 2-12 0,-3 3-3 0,-2 0-13 16,-2 0 12-16,-1 1 17 0,-4-1-1 16,0 0-6-16,-1-2 0 0,-4 3-12 15,3-2-32-15,-1-2 0 0,-1 1-9 16,-1-2-4-16,2 0 0 0,-1-1 54 16,1 0 22-16,1 0 70 0,0 0 12 15,1-5 9-15,2 0 7 0,4-2-7 16,0-1-69-16,4-3 41 0,1 1-16 15,0 0 15-15,3-1 23 0,2 1-36 0,0 1-18 16,2 0 10-16,-1 3 11 0,-2 0-11 16,1 4-10-16,-1 1-22 0,-3 1-9 15,-1 0-50-15,-1 5 1 0,-2 3 2 16,-3 0 7-16,-2 3 6 0,-1 0 6 16,-3 3 15-16,0 2-15 0,-3-2-37 15,0 1-16-15,0-1-30 0,-3-3-2 0,-3-2-29 16,1 1-32-16,-4-2-42 0,3-2-94 15,-2-2-95-15,3 2-48 0,2-5-203 16,0 0-390-16</inkml:trace>
  <inkml:trace contextRef="#ctx0" brushRef="#br0" timeOffset="50422.31">28724 6829 66 0,'0'0'2308'0,"0"0"-1631"16,0 0-266-16,0 0-34 0,0 0-110 0,0 0-108 15,0 0-69-15,0 0-90 0,0 0-9 16,0 0-65-16,-5 6-17 0,5-1 35 16,-3 1 56-16,2 2 3 0,-1-1 28 15,2 3-3-15,-1-4-6 0,-1 1 0 16,2-3-22-16,-3-2-13 0,3-1-65 15,0 2-36-15,0-3-8 0,0 0 37 16,0 0 78-16,0 0 7 0,0-4 29 16,0-1-17-16,3-4-12 0,0-3-25 15,6-2 25-15,-2 0 29 0,2-3 77 16,1 3-30-16,3 2-60 0,-3 1 25 0,3 1 31 16,-2 2-32-16,2 1 7 0,4 1-16 15,1 2-31-15,-2 3 0 0,2 1-12 16,-2 0-29-16,3 6-9 0,-2 5 16 15,-1 0 3-15,-3 1 29 0,1 1 1 16,-3-1-12-16,-3 1 12 0,1-1-24 0,-5-5-20 16,0 0 14-16,-2-3 6 0,-1 0-6 15,-1-3 2-15,0-1 7 0,2 0-6 16,-2 0-4-16,1 0 32 0,-1 0 7 16,3 0 62-16,-1-5 25 0,4-2 1 15,3-2-95-15,2-2 0 0,3-2 71 16,-3 1 7-16,1 2 21 0,-1 1 19 15,-2 1-1-15,1 2 10 0,2 1 8 16,-1 0-74-16,4 1-61 0,-2 1-12 0,0 3-22 16,0 0-27-16,-2 1-4 0,2 9 4 15,-1 1 24-15,2 2 34 0,0 2-10 16,-2 2 12-16,-1 1-33 0,-2 0-71 16,-2-1-25-16,-5-3-22 0,-2 0-40 15,-2-2-81-15,-9-3-73 0,-6 0-140 16,4-4-240-16,-10-2-1105 0</inkml:trace>
  <inkml:trace contextRef="#ctx0" brushRef="#br0" timeOffset="50700.94">29196 6463 8 0,'0'0'2497'15,"0"0"-1806"-15,0 0-354 0,43-67 30 16,-26 51-4-16,2 3-112 0,-2 2-32 15,4 3-87-15,-5 2-64 0,1 3-65 16,-6 3-3-16,4 0-58 0,-2 3-10 16,2 5 16-16,1 4 18 0,-1 1 6 15,-7 4-39-15,-2 0-66 0,-6 2-7 16,0-1 32-16,-6 0 14 0,-2-1 41 16,-1-6 28-16,3 0 22 0,4-4-23 15,-1-3-18-15,3 0-50 0,1 0-60 0,9-1-30 16,10 1 16-16,11 3-52 0,5-2-75 15,11 1-192-15,-9-1-497 16,16 3-433-16</inkml:trace>
  <inkml:trace contextRef="#ctx0" brushRef="#br0" timeOffset="50838.28">29906 6729 235 0,'0'0'1577'0,"0"0"-990"16,0 0-52-16,0 0-58 0,0 0-107 15,0 0-86-15,0 0-97 0,0 0-91 16,0 0-96-16,0 0-9 0,0 4-144 15,-5-4-79-15,-3 0-140 0,-4 2-215 16,-2 3-93-16,0 1-560 0</inkml:trace>
  <inkml:trace contextRef="#ctx0" brushRef="#br0" timeOffset="55032.05">11759 10367 843 0,'0'0'1381'0,"0"0"-928"0,0 0-119 16,0 0 40-16,0 0-57 0,0 0-40 16,0 0-38-16,0 0-44 0,0 0-71 15,0 0-56-15,-7-34-68 0,5 34-25 16,0 0-80-16,2 5-81 0,0 6-20 15,0 5 80-15,7 6 126 0,0 6 27 16,2 3-27-16,4 3 0 0,-5-1 33 0,3 1-30 16,-2-3 24-16,0-1-26 0,0 0 24 15,1-3 9-15,-1-1-34 0,-1-6-53 16,1 1-92-16,-1-6-12 0,0 0-128 16,-1-6-197-16,0-3-124 0,-1-5-170 15,1-1-410-15</inkml:trace>
  <inkml:trace contextRef="#ctx0" brushRef="#br0" timeOffset="55299.42">12150 10404 1125 0,'0'0'1559'16,"0"0"-988"-16,0 0-145 0,0 0-58 15,0 0-71-15,0 0-83 0,0 0-57 0,0 0-43 16,0 0-44-16,0 0-61 15,-9-12-9-15,9 12-86 0,-3 0-52 0,2 5-32 16,-1 2-28-16,1 4 11 0,1 6 187 16,0 2 48-16,0 6-35 0,1-3 24 15,4-1-15-15,1 0-22 0,4-1-6 16,-2-4 6-16,4-2 0 0,1 2-50 16,1-4-180-16,2-4 92 0,3 0-137 15,7-3-283-15,0-1-18 0,1-3-424 16,-7-1-202-16</inkml:trace>
  <inkml:trace contextRef="#ctx0" brushRef="#br0" timeOffset="55528.01">12451 10492 1178 0,'0'0'1156'0,"0"0"-716"0,0 0-36 0,0 0-38 15,0 0-183-15,0 0-120 0,0 0-63 16,0 0-18-16,0 0-64 0,0 0 82 15,0 0 60-15,-10 39 2 0,10-21-17 16,0 0-42-16,4 3 0 0,-1-1-1 16,2 0 1-16,0-1 16 0,1 1-19 15,-2-4-98-15,1 1-47 0,-1-2-51 16,-1-2-88-16,0-2-88 0,0-3-41 0,1-1-168 16,-3-3-391-16</inkml:trace>
  <inkml:trace contextRef="#ctx0" brushRef="#br0" timeOffset="56511.15">13121 10560 1269 0,'0'0'1005'16,"0"0"-566"-16,0 0-21 0,0 0-61 16,0 0-72-16,0 0-62 0,0 0-50 15,0 0-46-15,0 0 10 0,0 0-13 0,0 0-65 16,22-5-59-16,9-2-15 0,11-5 12 16,9 1 3-16,3-1 2 0,-4 2 11 15,-3 0-13-15,-8 2-2 0,-4 2-10 16,-9 1-13-16,-5 0-30 0,-6 3 14 15,-5-1 4-15,-3 1 9 0,-4 2 3 16,-2-1 1-16,-1-1-17 0,2 2-33 16,-2 0-45-16,0 0-60 0,0 0-76 15,0 0-81-15,0 0-125 0,0 0-91 16,0 0-422-16,0 0-156 0</inkml:trace>
  <inkml:trace contextRef="#ctx0" brushRef="#br0" timeOffset="58176.09">6528 10717 836 0,'0'0'1328'0,"0"0"-885"0,0 0-70 0,0 0 36 16,0 0-66-16,0 0-54 0,0 0-42 15,0 0-70-15,0 0-68 0,0 0-69 16,0 0-40-16,-42-31-10 0,42 31-64 15,0 7-71-15,0 10 36 0,3 5 109 16,3 9 40-16,3 4 23 0,-1 2-5 16,2 3-11-16,2 0-10 0,-1 0-3 15,1-3-4-15,-2 0-30 0,3-2 0 16,-2-4-34-16,0-3-37 0,0-2-19 16,-2-4-9-16,-2-4-60 0,0-3-84 15,-1-3-54-15,-2-3-84 0,-4-5-62 16,0-1-9-16,0-3-188 0,0 0 41 0</inkml:trace>
  <inkml:trace contextRef="#ctx0" brushRef="#br0" timeOffset="58457.73">6486 10840 2138 0,'0'0'707'0,"0"0"-332"15,0 0-22-15,-7-66 1 0,7 45-87 16,6 3-71-16,2-2-51 0,5 2-52 15,9 1-47-15,4 1-43 0,4 3-3 16,6 4-34-16,3 3 16 0,4 4-1 16,1 2 19-16,-4 4 45 0,-1 7-42 0,-6 1-3 15,-7 2-2-15,-7 3-72 0,-9 1-3 16,-2 4 15-16,-8 0 56 0,-1 5 6 16,-15 0 53-16,-4 2-16 0,-11 4-16 15,-4-1-21-15,-4-1-2 0,-2 0-53 16,2-2 5-16,2-4-83 0,8-3-140 15,6-5-120-15,4-5-200 0,9-3-99 16,3-4-506-16</inkml:trace>
  <inkml:trace contextRef="#ctx0" brushRef="#br0" timeOffset="59006.17">6859 11004 1948 0,'0'0'1007'0,"0"0"-487"15,0 0-87-15,0 0-141 0,0 0-133 16,0 0-66-16,0 0-50 0,0 0-43 16,0 0-1-16,0 0 1 0,65 4 37 15,-49 3 12-15,1 4-21 0,-2 2-28 16,1-1-31-16,-5 1-3 0,1 1 6 16,-5-2 7-16,-1 1-10 0,-2-3-19 15,-2-2-9-15,-1-3-15 0,-1-1-4 16,0-4 78-16,0 0 69 0,0 0 61 15,0-1 0-15,0-7-62 0,-3-1-68 0,2-7-77 16,1-3-7-16,0-4 10 0,6-3 2 16,8-2 4-16,5-3-10 0,8 1-13 15,3 3 2-15,2 1 8 0,3 6 40 16,-1 2 41-16,-2 4 6 0,-5 4-6 16,-1 3 38-16,-4 3 9 0,-4 4 10 0,-6 0-17 15,0 3-40-15,-4 3-29 16,-1 3-15-16,-1 3 7 0,-1 0 15 0,-4 3 18 15,2-1 4-15,2 3 2 0,-3-2 1 16,2 2-2-16,2-1-1 0,1-1-1 16,2 0-2-16,2-2 0 0,1-1 3 15,4-4 16-15,0 1 6 0,1-6 3 16,-3 1 16-16,4-4 29 0,-4 0 24 16,3-7 39-16,-4-4 7 0,2 0-4 15,-5-3 6-15,-3-2 11 0,-2-1 7 16,-5 1 1-16,0-1-12 0,-2 0-21 15,-7 0-37-15,-1 4-43 0,-3 2-48 0,2 0-21 16,-5 4-48-16,0 3-53 0,0 2-39 16,0 2-62-16,-1 0-99 0,4 9-127 15,1 0-151-15,2 3-105 0,9 0 50 16,1-3-361-16,7 0-152 0</inkml:trace>
  <inkml:trace contextRef="#ctx0" brushRef="#br0" timeOffset="59226.1">7748 10849 1413 0,'0'0'1125'16,"0"0"-597"-16,0 0-15 0,0 0-60 0,0 0-97 15,0 0-108-15,0 0-91 0,0 0-74 16,0 0-83-16,0 0-13 0,0 0-79 16,18-12-34-16,-1 23 126 0,2 2 0 15,4 2 1-15,0 1-1 0,0-1 0 16,-3-1-28-16,0 2-36 0,-2-3-45 15,-1-2-71-15,-4-2-58 0,0 0-89 16,-4-2-146-16,-2-2-82 0,1-4-44 16,-3 0-524-16</inkml:trace>
  <inkml:trace contextRef="#ctx0" brushRef="#br0" timeOffset="59430.66">8120 10807 1758 0,'0'0'707'0,"0"0"-169"0,0 0-91 16,0 0-61-16,0 0-44 0,0 0-62 15,0 0-61-15,0 0-81 0,0 0-67 16,0 0-71-16,6-38-55 0,-7 40-44 16,-2 5-27-16,0 4 46 0,-4 1 80 15,0 4 18-15,-1 2-18 0,1 0-1 16,3 1-17-16,-2-1-53 0,3 0-57 16,0 0-37-16,2-4-30 0,1 1-107 15,0-3-124-15,1-4-122 0,7 0-25 0,3-4-226 16,-2-3-323-16</inkml:trace>
  <inkml:trace contextRef="#ctx0" brushRef="#br0" timeOffset="59619.82">8478 10786 150 0,'0'0'2005'16,"0"0"-1343"-16,0 0-120 0,0 0-99 16,0 0-163-16,0 0-117 0,0 0-87 15,0 0-76-15,0 0-71 0,0 0-63 16,0 0 104-16,8 19 30 0,-8-5 1 15,3 2-1-15,2-1-1 0,-1 0 0 16,3-2-54-16,-2-3-48 0,2-1-64 16,-3-3-61-16,2 1-64 0,-3-5-96 15,0 1-57-15,-2-3-236 0,2 0-661 0</inkml:trace>
  <inkml:trace contextRef="#ctx0" brushRef="#br0" timeOffset="59800.78">8645 10699 143 0,'0'0'2157'0,"0"0"-1502"16,0 0-157-16,0 0-62 0,0 0-116 16,0 0-102-16,0 0-85 0,0 0-75 15,0 0-58-15,0 0-3 0,-55-66-65 16,45 65-58-16,-1 1-48 0,-1 0-58 16,2 2-77-16,0 6-145 0,3 1-65 15,2 2-21-15,5 1-152 0,0-3-346 16</inkml:trace>
  <inkml:trace contextRef="#ctx0" brushRef="#br0" timeOffset="60247.99">8989 10409 2488 0,'0'0'704'15,"0"0"-224"-15,0 0-18 16,0 0-76-16,0 0-85 0,0 0-135 0,0 0-112 15,0 0-54-15,0 0-64 0,0 0-47 16,-1-16-30-16,1 30 58 0,6 5 83 16,0 5 22-16,1 3-1 0,3 6 4 15,-3-3-25-15,3 2-18 0,0-1-3 0,-1-1 2 16,0-3 19-16,0-1-2 0,2-2 2 16,-3-2-12-16,1-3-9 15,1-1 21-15,-3-4 22 0,-1-2 6 16,-3-3-28-16,0-3-3 0,2-4-87 0,-5-1 35 15,0-1 55-15,0 0 77 0,0 0 64 16,0-5 31-16,0-2-101 0,-7-1-59 16,-1-3 6-16,-4 4 31 0,-5-3-12 15,-3 4-37-15,-2 1 0 0,-1 2-3 16,-1 3-9-16,2 0-10 0,0 2-18 16,4 3-2-16,3 2-4 0,-1 3 9 0,5 1 12 15,-2-1 4-15,6 2-4 16,2-1-15-16,5 4-3 0,0-2 19 0,2 0-13 15,8-1-43-15,6 1 27 0,4-1 29 16,3-3 5-16,3-1-27 0,3-4-57 16,2-3-52-16,7-1-78 0,6-5-183 0,6-6-158 15,3-3-139-15,-14 1-527 0</inkml:trace>
  <inkml:trace contextRef="#ctx0" brushRef="#br0" timeOffset="60618.78">9527 10790 673 0,'0'0'1071'15,"0"0"-642"-15,0 0-93 0,0 0-94 0,0 0-43 16,0 0 51-16,0 0-8 0,0 0-26 16,0 0-90-16,0 0-53 0,0 0 8 15,91-13 1-15,-67 8-19 0,-1 1-19 16,0-1 25-16,-1-1 46 0,-2-1 31 16,-1 1-54-16,-2-2-48 0,-4-1-1 15,-1 0 15-15,-5-1 1 0,0-2-4 16,-4 2 19-16,-3-2 42 0,0 0 9 15,0 4-42-15,-6-2-23 0,-2 4-41 0,-3 0-19 16,-4 0-34-16,-3 4-21 0,-2-1 10 16,-3 3 2-16,3 0 6 0,-2 3 16 15,2 2 18-15,3 3-28 0,1 1-2 16,4 1-4-16,3 3 0 0,1 3-6 16,5-1 3-16,2 2-6 0,1 1 16 15,1 0 30-15,8 0 16 0,5 0 18 16,1 0 18-16,5-1 3 0,4-4-12 15,4 0-15-15,2-2-28 0,5-4-24 16,2-1-40-16,5-4-65 0,3-2-74 16,-2 0-76-16,4-6-157 0,-5-2-170 15,0 0-39-15,-13 2-396 0,7-2-426 0</inkml:trace>
  <inkml:trace contextRef="#ctx0" brushRef="#br0" timeOffset="62803.36">14067 10368 101 0,'0'0'1361'0,"0"0"-808"0,0 0-155 16,0 0-11-16,0 0 37 0,0 0-52 0,0 0-132 15,-9-72-87-15,18 60-45 0,-1 2-18 16,3 1-24-16,3 1-26 0,3 0-18 15,3 3-20-15,2 3-2 0,2 2-28 16,1 2-40-16,2 6 18 0,-1 5 19 16,-1 0 18-16,-5 3 10 0,-6 2-9 15,-4 2 11-15,-3-1-15 0,-7 4-9 16,0 0 15-16,-9 3 10 0,-9 2 16 16,-5 3 15-16,-6-1-3 0,-2 1-15 15,0-4 3-15,3-3-15 0,6-4 1 16,7-8-2-16,7-1-2 0,2-6-23 0,3-3 3 15,3-2 20-15,0 0 2 16,0 0 28-16,0 0 37 0,7 0 10 0,8 0-73 16,8-5-2-16,11-1-6 0,8-4-75 15,10-5-10-15,4 0-19 0,3-3-91 16,0 0-68-16,-4-3-40 0,-3 3 5 16,-6 0 5-16,-8 0 85 0,-7 4 108 0,-10 1 71 15,-7 2 35-15,-7 3 188 0,-7 1 131 16,0 1 22-16,-3 2-73 0,-4-1-84 15,-3 0-77-15,-1 0-21 0,0 2-4 16,0-1-7-16,4 4-18 0,1-1-20 16,2 1-37-16,-1 0-30 0,2 1-5 15,-1 5 10-15,1 0 3 0,2 0-12 16,1 2 2-16,0 2 20 0,4 1 12 0,8-2 28 16,5 2 57-16,5-1-19 0,6-3-13 15,4-2 17-15,3-2 1 0,2-3 4 16,0 0-19-16,-3-4-9 0,-6-5-1 15,-3 0 10-15,-8-3 24 0,-6-3 47 16,-2-2-7-16,-6-2-7 0,-3-3-3 16,0-1-24-16,-11 0-13 0,-4-1-21 15,-2 4-6-15,-5 3-46 0,-3 3-3 16,-4 5-55-16,0 4-37 0,-1 4-36 0,1 1-50 16,2 7-44-16,4 5-81 0,8 1-105 15,5 5-162-15,7-2-46 0,3 2 1 16,6-5-495-16</inkml:trace>
  <inkml:trace contextRef="#ctx0" brushRef="#br0" timeOffset="63816.1">15251 10353 1175 0,'0'0'1541'0,"0"0"-1060"0,0 0-58 15,0 0-11-15,0 0-118 0,0 0-114 0,0 0-90 16,0 0-72-16,0 0-18 16,0 0-61-16,0 0-38 0,3-12-1 0,-1 21 100 15,-1 1 2-15,1 2 17 0,0-1-3 16,-2-1-13-16,0 1 9 0,0-2-12 16,0-3-11-16,0 0-36 0,0-3-27 15,0-3-4-15,0 1 9 0,0-1 22 16,0 0 47-16,0 0 10 0,0-3 27 15,0-6-37-15,0-4-25 0,3-1 6 0,0-5 16 16,4-2 3-16,1-4 38 0,0 2 21 16,4 3 31-16,-2 2 7 15,-1 2-29-15,0 4 6 0,0 5-24 0,-1 2-13 16,1-1-13-16,-1 4-24 0,-3 1-10 16,3 1-27-16,0 0-9 0,2 5 46 15,1 4 45-15,1 4-27 0,1-1-18 16,-1 3-2-16,1-2-19 0,-4-2 8 15,-2-2-2-15,-2 0-13 0,0-2-15 16,-2-4-4-16,-2 0 1 0,1-2 6 0,-1 0-7 16,-1-1 0-16,0 0 1 15,3 0-4-15,-2 0 50 0,2-3 87 0,2-6-46 16,3 0-40-16,-1-6 2 0,4 1 18 16,1-4 17-16,0 2 17 0,3-2 1 0,0 0-18 15,1 4-14-15,1-1 7 0,1 5 0 16,-2 0 15-16,1 3-18 0,-3 2-6 15,2 3-1-15,-3 0-19 0,0 2 1 16,0 0-3-16,0 0 1 0,0 5 45 16,-1 5-20-16,2-2-26 0,-3 3-22 15,0 1-5-15,-2 0-13 0,-1 0-13 16,-4 1 1-16,-1-1 6 0,-1 1 2 16,-2 2 7-16,0-3-6 0,-2 1-1 15,-4-1-11-15,2-2-11 0,-1-2-37 16,0-2-42-16,2-1-9 0,2-3 0 15,-2-1 15-15,1-1 24 0,1 0 33 16,-1-1 47-16,-1-5-173 0,2 0-65 0,1-2-20 16,0-2-86-16,1-2-173 0,8 0-102 15,2-2-54-15,3-3 468 0,-1-1 240 16,2 1 335-16,-3 2 76 0,1 0 81 0,-3 5 22 16,-1 1-96-16,-1 3-68 0,-2 0-54 15,0 3-23-15,-2-1-27 0,1-1-33 16,-1 2-26-16,4-1-36 0,-2-1-41 15,0 0-9-15,3 1-4 0,-1 0-7 16,-1-1 3-16,-1 3-3 0,0-2-13 16,0 0-15-16,-1 1-25 0,0-1-34 15,-1 3-3-15,1 0-3 0,-3 0-19 16,1 1 1-16,0 0-1 0,0 0-6 16,-3 0 7-16,3 0-1 0,-2 0 4 0,-1 0-7 15,2 0 3-15,-2 0 4 0,1 0 2 16,-1 0 4-16,0 1-1 0,2 0-2 15,-1 3-1-15,-1 0 4 0,3 0 9 16,-2 2-10-16,2 0 11 0,-1 0 1 16,-1 0 0-16,1 0 1 0,1 1 0 15,-2-1 3-15,1 2 10 0,-1 0-13 16,-1-1-21-16,0 4-32 0,0-2-25 0,1 1-28 16,-1 1-33-16,2-3-43 0,-2 3-62 15,2-2-77-15,0 0-42 0,1-3 9 16,1 1-35-16,4-2-4 0,0-1-79 15,1-2-274-15</inkml:trace>
  <inkml:trace contextRef="#ctx0" brushRef="#br0" timeOffset="64521.12">16100 10162 1418 0,'0'0'984'15,"0"0"-571"-15,0 0 23 0,0 0-45 16,0 0-92-16,0 0-72 0,0 0-65 16,0 0-60-16,0 0-59 0,0 0-43 15,0 0-20-15,-6-1-27 0,2 9 47 16,1 3 28-16,0 1-9 0,-1-2-17 15,0-1 1-15,2 0-1 0,-1-3 13 0,2-2-2 16,-1 0-4-16,1-2-9 0,-1 0-19 16,2-1 1-16,-3-1 16 0,1 0 1 15,-1 0 1-15,0 0 2 0,0-1 20 16,0-3-22-16,0-4-17 0,2-1-11 16,-1-2 28-16,2-2 28 0,0-3 9 15,0 1 6-15,6-2 1 0,0 3-11 16,2 1-5-16,0 2-9 0,2 1-16 15,3 2-3-15,1 1-1 0,3 1-21 16,2 1 7-16,4 1 12 0,-3 1-8 0,-1 0 11 16,-3 3 22-16,-1 0 6 0,0 1-10 15,-4 5 10-15,2 3-8 0,-1 0-20 16,0 2-2-16,2 1-10 0,-5 0-3 0,1 0-7 16,-1 0-15-16,-2 0 0 0,-3-2 3 15,1-3 10-15,-4-1-1 0,1-4-3 16,-1 2 6-16,-1-3 10 0,0-1 12 15,0 0 30-15,0 0-5 0,0 0-22 16,0 0 25-16,2 0 27 0,0-6 31 16,0-1-86-16,3-5-12 0,1-1-3 15,1-3-10-15,4-2 25 0,1 0 22 16,2 3-4-16,0 0-15 0,-1 2 9 16,0 2-12-16,0 4-2 0,0 0-10 15,1 2-3-15,1 0 2 0,3 3 11 16,2-1-1-16,1 1-9 0,0 2 0 15,1 0-4-15,-2 6-5 0,0 1 14 0,0 6 7 16,-1 3 0-16,-2 1-15 0,-3 2-1 16,-2 0-17-16,-2-1-32 0,-2 0-13 15,-4 0-3-15,-4-1-18 0,0 0-14 0,-3-3-29 16,-7 1-59-16,-6 1-68 0,0-1-172 16,-4-1-99-16,7-3-452 0,-7 0-505 15</inkml:trace>
  <inkml:trace contextRef="#ctx0" brushRef="#br0" timeOffset="64998.25">17672 9773 391 0,'0'0'1755'0,"0"0"-1167"0,0 0-206 0,0 0-19 16,0 0-84-16,0 0-65 0,0 0-79 15,98-55-50-15,-47 41-32 16,9-1 3-16,12 2 3 0,4 2-7 0,1 3 16 15,-2 1-52-15,-7 1-14 16,-12 2-2-16,-10 3-23 0,-13 1-116 0,-13 0-45 16,-9 0-64-16,-9 0-58 0,-2 4-66 15,-1 0-39-15,-9 4 8 0,-7-1-119 16,4 1-571-16</inkml:trace>
  <inkml:trace contextRef="#ctx0" brushRef="#br0" timeOffset="65296.95">18038 9761 874 0,'0'0'1890'0,"0"0"-1313"0,0 0-184 0,0 0 0 16,0 0-104-16,0 0-100 0,0 0-84 16,0 0-90-16,0 0-15 0,0 0-37 15,0 0 37-15,6 26 62 0,0-7-19 16,4 1-22-16,-1 4-5 0,-1 1 2 15,-2 2 7-15,2 1-1 0,-2 3-12 16,0 0-12-16,0 1 13 0,0-1-10 16,-2-1 15-16,3-2-16 0,-2-2 10 15,0-2-9-15,1-2-3 0,-1-4-49 16,-1-5-30-16,-3-5-41 0,3-2-28 16,-4-2-35-16,0-3-53 0,0-1-13 15,0 0 10-15,0 0-59 0,0-6-86 0,0 1-709 16,0-7-751-16</inkml:trace>
  <inkml:trace contextRef="#ctx0" brushRef="#br0" timeOffset="65761.17">18239 9746 1957 0,'0'0'651'0,"0"0"-249"16,0 0-31-16,0 0-67 0,0 0-58 15,0 0-91-15,0 0-53 0,-77-58-49 16,54 58-6-16,0 0-6 0,-1 4 5 16,-1 4-3-16,1 1-18 0,1 1-11 15,1 3-14-15,5 0-25 0,0 1 9 0,3 3 13 16,2-2-15-16,2 3 15 0,2 0-19 16,2-1-3-16,5 0 0 0,1 0 4 15,0-2 17-15,9-1 4 0,2 1 0 16,6 1-18-16,1-1 18 0,4 0 0 15,2-2 31-15,0-2-16 0,2-1-2 16,1-2 15-16,1-4 12 0,1-1 13 16,4-3 9-16,-2 0-7 0,2-3-12 15,-3-5 1-15,-3 1 5 0,-2-4 6 0,-7-2 25 16,-2 0 55-16,-4-3-4 0,-4-2-33 16,-2-4-31-16,-1-3-7 0,-4-2-11 15,-1 0-3-15,0 0-7 0,-1 4-10 16,-4 4-28-16,-1 3 1 0,-2 5 32 0,-1 3-34 15,-4 2-23-15,-4 0-56 16,-1 4-25-16,-7 2-17 0,-4 0-14 0,-4 3-17 16,-1 8-17-16,1 2-31 0,0 0-70 15,4 3-59-15,3 4-75 0,3-1-112 16,7 3-38-16,4-5-244 0,7 7-681 16</inkml:trace>
  <inkml:trace contextRef="#ctx0" brushRef="#br0" timeOffset="66102.28">18173 9950 1061 0,'0'0'983'16,"0"0"-556"-16,0 0-4 0,0 0-33 15,0 0-50-15,0 0-43 0,0 0-71 16,0 0-42-16,0 0-54 0,0 0-28 0,64-56-25 16,-64 56-22-16,0 0-12 0,2 0-21 15,-1 0-22-15,2 2-12 0,6 4 12 16,-1 2 36-16,6 3-8 0,1 2-6 15,3 3-7-15,3 2-3 0,2 1-10 16,2 0 0-16,3 3 1 0,1-1 14 16,0 1-15-16,2-1-2 0,-1 1 12 15,-3-1-12-15,-4-2-1 0,-1-2-23 16,-6-2 12-16,-1-2 12 0,-4-4 0 16,-4-2 0-16,-2-4-15 0,-3 1 12 15,-1-2 3-15,-1-2 2 0,0 0 26 16,0 0-1-16,0 0-24 0,0 0-3 15,0 0-1-15,0 0-36 0,0 0-39 0,0-3-94 16,0-1-49-16,0 2-80 0,0-2-98 16,-1 3-175-16,-1-2-236 0,2-1-858 0,3 25 1007 15</inkml:trace>
  <inkml:trace contextRef="#ctx0" brushRef="#br0" timeOffset="67294.73">21925 9204 1920 0,'0'0'676'0,"0"0"-315"15,0 0-57-15,0 0 45 0,0 0-43 16,0 0-104-16,0 0-81 0,0 0-65 16,0 0-56-16,0 0-14 0,-36 6 14 0,23 9 0 15,-3 7 34-15,-2 2 25 16,2 6-3-16,-3 2 0 0,4 3-10 0,-2 2-9 15,4 2-12-15,1 0-16 16,1 4-7-16,3-2-3 0,2 2 1 16,3-2-12-16,3-1-13 0,2-2 6 0,7-2 18 15,5 0 1-15,3-2-27 0,6-1-51 16,4-3-15-16,7 0-12 0,1-6-33 16,4-2-73-16,0-4-57 0,-3-4-81 0,1-5-68 15,-7-5-44-15,-9-1-314 0,7-3-753 0</inkml:trace>
  <inkml:trace contextRef="#ctx0" brushRef="#br0" timeOffset="67776.73">22773 9526 2210 0,'0'0'646'15,"0"0"-303"-15,0 0 20 0,0 0-7 16,0 0-132-16,0 0-106 0,0 0-88 15,0 0-30-15,0 0-13 0,0 0 13 0,0 0 43 16,-54 54 10-16,39-30-3 16,1 3-16-16,-3-1-11 0,4 2-23 0,0-3-1 15,0 1 1-15,3-3 3 0,0-4 9 16,4-1-11-16,1-2-1 0,2-4 0 16,0-5-47-16,3-3-52 0,0-2 9 15,0-2 31-15,0 0 59 0,0 0 53 16,0-6 118-16,0-4-79 0,1-4-67 15,2-4-6-15,1-6 2 0,2-4 16 16,2-3 16-16,1-2-1 0,2-5-3 16,-3 0-3-16,2 1 6 0,-1 2 28 15,-2 4-10-15,-2 6-2 0,0 7 14 16,-3 6 9-16,0 2-9 0,0 5-3 0,-1 3-18 16,-1 1-27-16,0 1-34 0,0 0-40 15,0 0-21-15,3 1-36 0,2 6-37 16,3 6 110-16,4 5 24 0,2 4 15 15,6 3-2-15,-1-1-13 0,6 6-21 16,-1-1 21-16,4 1-2 0,-3 0 2 16,1-1-24-16,-2-2-4 0,-3-1-21 0,-2-3-36 15,-5-3-62-15,-3-4-75 0,-2 0-75 16,-4-4-76-16,-2 0-75 0,-3-4-88 16,-2-2 11-16,-2-1-234 0,-9-4-819 0</inkml:trace>
  <inkml:trace contextRef="#ctx0" brushRef="#br0" timeOffset="68179.42">22683 9890 998 0,'0'0'1077'0,"0"0"-772"0,0 0-40 16,0 0-1-16,0 0-75 0,0 0-42 0,88-64-39 15,-60 53-35-15,3 2-41 0,7-1-30 16,-2-1 2-16,1 2-4 0,1-2-65 15,-1 1-69-15,0 0-48 0,1 0-17 16,-2-1-7-16,0 2 51 0,-3 1 48 16,-4 2 46-16,-7 2 29 0,-6 1 15 15,-6 2 1-15,-8 1 16 0,-2 0 7 0,0 0 96 16,0 0 20-16,-5 0-7 0,-1 0 0 16,0 0 10-16,2 0 2 0,0 0 7 15,2 0-30-15,1 1-47 0,1 1-58 16,0 2-20-16,1 1 20 0,6 2 74 15,4 5 37-15,4 4-6 0,1-2-20 16,4 3-6-16,-2-2-38 0,-2 0-9 16,-1-1-30-16,-6 1 17 0,-3-1 50 15,-5-2-28-15,-1-1 6 0,-3 1-4 0,-10-1 2 16,-4-2-13-16,-2-1-32 0,-2-3-36 16,-1-1-96-16,5-4-60 0,2 0-87 15,5 0-110-15,3-4-84 0,4-1-200 16,3-2-557-16,0 3 522 0</inkml:trace>
  <inkml:trace contextRef="#ctx0" brushRef="#br0" timeOffset="68424.07">23725 9732 42 0,'0'0'1711'0,"0"0"-1131"0,0 0-141 16,0 0-9-16,0 0-92 0,0 0-136 15,0 0-82-15,0 0-60 0,0 0-4 16,0 0 10-16,-85-10-12 0,72 15-17 15,2 1-18-15,3 2-19 0,-1 0-1 16,4 2-14-16,4 2-13 0,1-1-1 16,0 2 11-16,8 1 18 0,5 1 28 15,3-3 22-15,6 0-19 0,2-2-31 16,3-1-21-16,5-2-26 0,3-3-16 0,2-3-25 16,4-1-32-16,0-1-94 0,1-8-139 15,-3 1-54-15,1-3-93 0,-3-2-497 16,-12 3-315-16</inkml:trace>
  <inkml:trace contextRef="#ctx0" brushRef="#br0" timeOffset="68606.3">24258 9602 2325 0,'0'0'600'15,"0"0"-366"-15,0 0-14 0,0 0-42 16,0 0-74-16,0 0-41 0,90-49-15 15,-63 45-30-15,2 2-18 0,0-1-34 16,-5 3-86-16,-2 0-179 0,-6 3-168 0,-3 0-56 16,-3 4-252-16,-6-2-606 0</inkml:trace>
  <inkml:trace contextRef="#ctx0" brushRef="#br0" timeOffset="68753.17">24404 9699 1144 0,'0'0'697'0,"0"0"-269"16,0 0-53-16,0 0-73 0,0 0-78 15,0 0-58-15,0 0-64 0,0 0-89 16,112-14-13-16,-71 5-29 0,2 3-28 16,-3 0-74-16,-1-1-93 0,-4 2-52 15,-5 3-105-15,-2-4-271 0,-2 1-667 16</inkml:trace>
  <inkml:trace contextRef="#ctx0" brushRef="#br0" timeOffset="69297.28">25668 9190 134 0,'0'0'2390'0,"0"0"-1584"0,0 0-340 15,0 0-49-15,0 0-45 0,0 0-138 16,0 0-90-16,0 0-73 0,0 0-47 16,0 0-24-16,0 0-34 0,-9-8-8 15,9 15 0-15,0 4 42 0,0 3 43 16,0 4-19-16,0 3-21 0,0 0-3 15,0 1 0-15,3 1 0 0,0-2 3 16,3 3 8-16,-1-2-11 0,4 0 0 16,3-1 0-16,4 0-1 0,1 0 1 15,6-3 2-15,4-1-2 0,7-4-21 0,2-1-34 16,4-5 6-16,2-2-40 0,0-5-49 16,1 0-44-16,-6-3-35 0,-2-5-106 15,-6 2-132-15,-6-4-91 0,-10 0-180 16,-4 0-803-16</inkml:trace>
  <inkml:trace contextRef="#ctx0" brushRef="#br0" timeOffset="69506.25">26126 9382 1546 0,'0'0'1164'0,"0"0"-641"16,0 0-75-16,0 0-155 0,0 0-111 16,0 0-82-16,0 0-53 0,0 0-47 15,0 0 25-15,0 0 64 0,0 0 17 0,-8 68-14 16,6-49-24-16,1 1-37 0,1-2-28 15,0-1 9-15,0-2-11 0,0-1-1 16,3 0-108-16,0-2-27 0,-1-1-54 16,1 1-78-16,3-3-88 0,0 0-80 15,-1-1-133-15,3-3-79 0,-2-3-649 16</inkml:trace>
  <inkml:trace contextRef="#ctx0" brushRef="#br0" timeOffset="70010.42">26425 9186 2001 0,'0'0'969'0,"0"0"-665"0,0 0-44 16,0 0-22-16,51-67-59 0,-30 57-65 15,8 0-46-15,2 4-15 0,4 4-6 16,1 2-37-16,-5 0-10 0,-6 6-19 15,-3 5 16-15,-7-1 1 0,-3 4-51 16,-5 0-35-16,-2-1 12 0,-1 3 1 16,-4-3-4-16,0-1 29 0,-9 1 3 15,-1 2 18-15,-4-1 1 0,-1-2-26 16,1 2-31-16,-3-2-33 0,3-2-16 16,2 0 10-16,4-4 57 0,0-2 38 15,2 0 6-15,5-3-15 0,-1-1 32 16,2 1 6-16,0-1 150 0,0 0 32 0,3 0 15 15,5 2-1-15,4-1-23 0,7-1-34 16,3 2-29-16,2 2-45 0,2 2-28 16,-2 2 29-16,-1 3 20 0,-4 0-17 15,-2 1-20-15,-3 0-3 0,-6-4 4 0,-2 3 17 16,-3-4 1-16,-2 4 9 16,-1-1-1-16,-1 3 1 0,-8 0-7 15,1 0-9-15,-6-1-9 0,-1 1-15 0,-4-2-4 16,-3-4-11-16,-1-2-4 0,-3 0-18 15,-1-4 0-15,2-1-18 0,-4 0-13 16,4-4-36-16,2-1-43 0,5-3-46 16,2 1-28-16,3 1-66 0,5-1-76 15,4 0-55-15,4 2-85 0,0-2-82 16,8 2-241-16,8-2-514 0</inkml:trace>
  <inkml:trace contextRef="#ctx0" brushRef="#br0" timeOffset="70454.14">27292 9164 1618 0,'0'0'782'0,"0"0"-269"15,0 0-119-15,0 0-45 0,0 0-88 16,-13-68-59-16,3 60-49 0,-1 1-48 16,-6 1-27-16,-3 3-7 0,-1 0-68 15,-3 3-3-15,-1 0-16 0,0 5-8 16,2 3-7-16,3 2 15 0,4 2 1 15,2-1-10-15,5 1-12 0,3 0 3 16,4-1-1-16,2-1-8 0,0 1-10 16,0-1-6-16,2-2 3 0,6 1 1 15,4-3-17-15,0 0 3 0,5-3 9 0,2 1 22 16,1-3 14-16,-1-1 24 0,1 0 22 16,-3-2 10-16,-1-4 18 0,2-1 29 15,-5-1 25-15,-1 1 24 0,0-4-6 16,-2 3-26-16,-1 1-16 0,-3 3-24 15,-4 0 9-15,-2 3 24 0,2 1-9 16,-2 0-34-16,0 0-22 0,0 0-24 0,0 0-28 16,0 5-46-16,0 4 38 0,-2 5 36 15,0 4 12-15,-1 2-9 0,1 4-1 16,2-1-2-16,0 1 2 0,0 1 1 16,0-2-3-16,5-1-2 0,3-1-23 15,1-2-21-15,2-2-9 16,0-5-16-16,-3 0-25 0,1-4-69 0,-1-2-67 15,1-3-50-15,1-3-108 0,5 0-74 16,-1-1-208-16,-2-5-736 0</inkml:trace>
  <inkml:trace contextRef="#ctx0" brushRef="#br0" timeOffset="70928">27598 9118 20 0,'0'0'1783'0,"0"0"-1290"0,0 0-167 15,0 0-27-15,0 0-33 0,0 0-68 16,0 0-33-16,0 0-44 0,0 0-77 16,0 0-19-16,0 0-22 0,-68-28 10 15,74 35 6-15,5 5 63 0,5 1 24 16,4 5-11-16,2 0-1 0,2 1 6 16,2 2-10-16,-1-2-37 0,-2 0-25 15,-6-1-25-15,0-1 0 0,-7-3-1 0,-1-2-2 16,-6-1-31-16,-1 1-6 0,-2 0 24 15,-2-2 11-15,-8 0-29 0,-5 1 3 16,-2-2-22-16,-3-3-40 0,1-2-39 16,1-1-41-16,2-3-13 0,3 0 0 15,3-4-21-15,5-4 60 0,2-1 112 16,3-1 32-16,0-2 71 0,3-4-27 16,6 0-5-16,1-4 28 0,1 1 66 15,3-4 13-15,1 0-16 0,-2 1 21 0,2 0-1 16,1 1-27-16,-1 2-23 0,1 4-10 15,-1-1-3-15,-5 5 6 0,-3-1 30 16,-2 3 37-16,-5-2 21 0,0-1-56 16,-9 0-94-16,-4 0-31 0,-2 0-64 15,-5 3-16-15,4 4-15 0,-4 2-3 0,4 3-16 16,1 1-12-16,0 6-25 0,2 3-70 16,6 2-80-16,3 0-91 0,4 7-61 15,0-1 12-15,8 0 5 0,9 2-168 16,-3-4-658-16</inkml:trace>
  <inkml:trace contextRef="#ctx0" brushRef="#br0" timeOffset="71120.13">28178 9285 1940 0,'0'0'970'16,"0"0"-440"-16,0 0-71 0,0 0-102 15,0 0-90-15,0 0-73 0,0 0-65 16,0 0-49-16,0 0-35 0,0 0-26 15,0 0-19-15,-3-1 0 0,3 0-25 0,0-2-57 16,-1 2-63-16,0 0-55 16,1-2-51-16,0 0-94 0,0 3-147 0,0-2-171 15,2-1-467-15,4 2-413 0,-9 20 1429 0</inkml:trace>
  <inkml:trace contextRef="#ctx0" brushRef="#br0" timeOffset="71515.92">28446 9013 4 0,'0'0'1890'16,"0"0"-1359"-16,0 0-170 0,0 0 2 0,22-71-9 0,-11 59-82 15,3-1-40-15,1 3-53 16,1 2-60-16,4 2-57 0,-2 3-19 0,3 2-27 15,-1 1-16-15,1 3-19 0,0 4 19 16,-2 6 16-16,-3 0-7 0,-2 4-9 16,-2 1-25-16,-3 0-15 0,-4 1-4 15,-3 3 4-15,-2-3 15 0,-6 3 23 16,-6 0 2-16,-5 1 3 0,-2 1-1 16,-4-2-1-16,3-1 1 0,4-4-2 15,3-2-25-15,3-5 4 0,5 0 5 16,2-5-3-16,1-4 18 0,2 0 1 15,0 2 59-15,2-3 75 0,9 0 12 0,11 0-45 16,7 0-36-16,10-4-37 16,5-4-28-16,5 0-62 0,2 1-27 0,-4-2-75 15,-1 1-60-15,-7 0-59 0,-6 2-99 16,-7-1-71-16,-3 1-97 0,-8 1-484 16,2-4-395-16</inkml:trace>
  <inkml:trace contextRef="#ctx0" brushRef="#br0" timeOffset="72028.17">28947 8924 171 0,'0'0'1959'0,"0"0"-1454"16,0 0-151-16,0 0 29 0,41-71-75 15,-26 59-69-15,-2 3-62 0,2 3-59 16,2 1-52-16,1-1-7 0,0 5-19 15,3 1-18-15,1 0-19 0,1 0-3 16,-2 4-28-16,-1 3-3 0,-3 0 9 16,-3 1 6-16,-5-1 14 0,-1 3-12 15,-4-4-20-15,-1 2-13 0,-1 1-12 16,-2-1 15-16,0-1 13 0,-7 2 15 0,-1 0 3 16,-2 2 11-16,-1-4-11 0,-1 2-2 15,1-1-14-15,-1-2-18 0,4 1-9 16,0-2-1-16,2 0 13 0,3-2 10 15,1-1 18-15,-1 0 0 0,3-1 13 16,0 0-13-16,0 1 16 0,0-1 38 16,3 0 0-16,2 3 28 0,7-2 19 15,4 5-10-15,4-1 11 0,5 2-8 16,-1 0-29-16,0-1-2 0,1 3 9 16,-2-2 6-16,-1 2-12 0,-5-1-13 15,-1 2 12-15,-4 0 7 0,-4 0-19 0,-4 1-6 16,-1-1 18-16,-3 2 16 0,0-1 2 15,-9-2 1-15,-3 1-7 0,-1 0-6 16,-7-1-12-16,0-2-3 0,-2-2-20 16,0 1-20-16,-1-3-24 0,3-3-22 15,0-1-25-15,0 0-14 0,5 0-35 16,1-4-74-16,2 0-82 0,3-1-75 16,4-1-84-16,2-4-175 0,3 3-97 0,0 0-443 15</inkml:trace>
  <inkml:trace contextRef="#ctx0" brushRef="#br0" timeOffset="72883.35">29766 8929 1682 0,'0'0'827'0,"0"0"-184"0,0 0-105 16,0 0-116-16,0 0-105 0,0 0-79 0,0 0-63 15,0 0-65-15,0 0-55 16,0 0-30-16,0 0-25 0,0 10-36 0,0-3 2 15,0 0 34-15,0 4 43 16,-2 0-6-16,0 2-4 0,0-1-8 0,-1-1-10 16,-2-1-13-16,2 1-2 0,0-2-13 15,0 0-30-15,0-3-39 0,1 1-19 0,-2-2-28 16,4 0-10-16,-2-4-6 0,2 0 2 16,0-1 53-16,0 0 90 0,0 0 3 15,0-3 94-15,0-6-73 0,0-2-5 16,0-3 3-16,2-1 27 0,2-2 29 15,1-1 5-15,1 0-24 0,2 0-16 16,1 1-16-16,2 3 7 0,-3 3 25 16,0 0-4-16,1 6-19 0,-1 1-11 15,1 2-25-15,3 2-31 0,1 0-15 16,5 0 16-16,1 2 11 0,1 6 18 16,0 1 1-16,-1 2 52 0,-2 2-42 15,-4 2-10-15,-3-1-34 0,-2-3-24 0,-2 0 2 16,-1-4 7-16,-2 1 0 15,-3-3 2-15,2 0-8 0,-2-4-4 0,0 2-9 16,0-3 12-16,0 0 16 16,2 0-1-16,-1 0 23 0,-1 0 18 0,3-4 93 15,1-2-68-15,-1-3 9 0,3-1 19 16,1-5 24-16,-1 4 9 0,3-2 7 0,-1 0-10 16,3 1-25-16,-3 4-18 0,4-2-28 15,-1 4-12-15,0 1-18 0,1 2-19 16,0 2 6-16,-1 1-3 0,-1 0-24 15,4 3 37-15,-5 4 21 0,2 5 0 16,-4-1-28-16,0 4-68 0,-4-1 19 16,0-1-13-16,-3-1-9 0,0 0-63 15,0 0-70-15,0-1-84 0,-3-3-117 16,0 0-74-16,-3-3-153 0,3-1-730 0</inkml:trace>
  <inkml:trace contextRef="#ctx0" brushRef="#br0" timeOffset="73453.97">30398 8894 2299 0,'0'0'635'0,"0"0"-299"0,0 0 55 15,0 0-42-15,0 0-169 0,0 0-90 16,0 0-51-16,0 0-39 0,0 0-37 16,0 0 37-16,10 4 50 0,-8 4-1 15,-2-1-8-15,1 1-10 0,-1 0-7 16,0-2-11-16,0-1-11 0,0 1-2 15,0-3 0-15,0 2-40 0,0-1-35 16,0-1-34-16,0 1-40 0,0-3-28 16,0 0-5-16,0-1 21 0,0 0 98 0,2 0 63 15,4-1 136-15,0-7-48 16,4-2-31-16,2-2 3 0,-1 1 21 0,2-2 30 16,-1 2 4-16,-3 4 4 0,-2 1-36 15,-3 0-24-15,3 5-21 0,-3-1-25 16,2 0-13-16,5 2-25 0,0 0-3 15,0 0 3-15,7 0 4 0,-4 4 21 16,3 3 9-16,-1-1 31 0,0 3-39 16,-3 0-1-16,-3-2-18 0,0 2-4 15,-2-2-18-15,-3 0-16 0,0-2-6 0,-2 0 6 16,-1-3 9-16,0 2 9 0,-2-2 1 16,0-2 1-16,0 0-1 0,0 1-10 15,0-1 9-15,3 0 38 0,-2 0 53 16,3-3 80-16,2-3-83 0,4-4-16 15,5-2 4-15,-1-1 8 0,3 0 17 16,1 2 14-16,0-1 4 0,0 2-7 0,-2 2-13 16,-2 3-20-16,-2 0-17 0,-2 2-5 15,0 2-17-15,-2 1-2 0,0 0-13 16,0 2-11-16,4 9-16 0,-4 1-41 16,3 2-39-16,-2 2-7 0,-3 1-7 15,-1-3-8-15,-2 2-30 0,-3-3-33 16,0-2-40-16,-5-1-64 0,-2-1-35 15,-6-2 22-15,0-3-83 0,1-2-304 16,-5-2-608-16</inkml:trace>
  <inkml:trace contextRef="#ctx0" brushRef="#br0" timeOffset="73770.2">30983 8554 1023 0,'0'0'1176'0,"0"0"-827"0,0 0-69 16,0 0 28-16,0 0-56 0,0 0-148 0,0 0-104 15,0 0 0-15,0 0 0 0,0 0 41 16,80 40-41-16,-78-18-22 0,-2 1-48 16,-4-1 10-16,-6 0 9 0,0-3-16 15,-1-2 19-15,1-3 32 0,6-4 16 16,1-3 1-16,2-3 0 0,1-3 22 15,0-1 56-15,0 0 68 0,0 0 11 0,4 0-15 16,6 0-17-16,7 0-42 16,5-1-56-16,5-4-28 0,6-1-90 0,4-1-68 15,0-1-86-15,-1-1-74 16,-1 3-103-16,-3-2-134 0,-7-1-91 0,-5 3-529 16</inkml:trace>
  <inkml:trace contextRef="#ctx0" brushRef="#br0" timeOffset="74016.1">31487 8446 1951 0,'0'0'1032'0,"0"0"-721"0,0 0-60 16,0 0-80-16,0 0-48 0,0 0 21 15,0 0 48-15,103 72 10 0,-73-41-47 16,-1 2-53-16,-2 3-50 0,-4 3-30 0,-6 0 21 15,-2 2-6-15,-4-1-13 16,-6-3-22-16,-5 0 16 0,0-3-17 0,-5-3-2 16,-5-4-1-16,0-3-54 0,-3-2-61 15,-3-4-96-15,3-2-82 0,-2-3-130 16,1-5-256-16,5-2-320 0,4-2-895 0</inkml:trace>
  <inkml:trace contextRef="#ctx0" brushRef="#br0" timeOffset="74124.37">31930 9101 968 0,'0'0'671'0,"0"0"-356"15,0 0-260-15,0 0-55 0,0 0-198 0,0 0-238 16,0 0-339-16</inkml:trace>
  <inkml:trace contextRef="#ctx0" brushRef="#br0" timeOffset="80508.17">3986 12490 773 0,'0'0'775'0,"0"0"-278"0,0 0-108 0,0 0-41 16,0 0 34-16,0 0-41 0,0 0-47 15,0 0-55-15,0 0-45 0,0 0-48 16,-4-38-44-16,4 38-46 0,0 3-56 16,0 2-37-16,0 0-44 0,0 0-71 15,0 1-10-15,0 4-42 0,0 4 160 16,0 2 44-16,1 6 0 0,2 2 47 15,1 4-47-15,0 0 15 0,-4 2-15 16,0 0 57-16,0 3-38 0,0-4-18 16,0 2 55-16,-4 0-33 0,-3-1-22 15,0-1 49-15,1-2-9 0,1-3-41 16,3-3-13-16,0-3 12 0,2-5-46 16,0-4 7-16,0-3-5 0,0-3 10 0,3-2 13 15,1-1 22-15,4 0 19 0,0-4-3 16,5 2 12-16,2-3 73 0,2 1-14 15,2-1-9-15,2 0 0 0,5-2-35 0,3-1-33 16,0 1-10-16,1-1-22 16,-3 0-68-16,-3 2-91 0,0-1 30 0,-4 1-78 15,2 1-69-15,-3-2-101 0,1 1-80 16,-3-1-201-16,-1 2-487 0,4-2 440 16</inkml:trace>
  <inkml:trace contextRef="#ctx0" brushRef="#br0" timeOffset="80918.14">4571 12747 1418 0,'0'0'744'0,"0"0"-275"0,0 0 38 15,0 0-64-15,0 0-102 0,0 0-78 16,0 0-107-16,0 0-88 0,0 0-12 16,0 0-3-16,-84-35 11 0,66 41-23 15,0 3-41-15,1 3-37 0,0 2 7 0,1 1 8 16,2 1-3-16,3-1-2 0,4 2-39 15,3-1-98-15,2-2-8 0,2-2 5 16,0 1-12-16,6-4 11 0,4-1 25 16,3-2 32-16,0-2 21 0,4-1-9 15,2-3 40-15,4 0 59 0,3-1 29 16,1-6-7-16,2-3 13 0,-1 0 0 16,-5-2 48-16,0-1 48 0,-9 0 31 15,-1 0-4-15,-4 2-13 0,-3-2-57 16,-1 2 13-16,-3 4 18 0,-2 0 49 0,0 2-16 15,0 4-60-15,0 0-14 0,0 1-32 16,0 0-46-16,0 1-68 0,-2 3-77 16,2 3-32-16,0 0-41 0,0 5 201 15,3 2 15-15,2 3-24 0,2-1-69 16,0 1-37-16,4-2-16 0,1 1-10 16,1-3-65-16,0-3-45 0,2-1-73 0,-1-3-108 15,-1-2-204-15,-3-4-377 16</inkml:trace>
  <inkml:trace contextRef="#ctx0" brushRef="#br0" timeOffset="81192.92">5078 12336 130 0,'0'0'2455'0,"0"0"-1905"0,0 0-193 15,0 0 41-15,0 0-62 0,0 0-63 16,-24-64-45-16,22 64-59 0,2 0-123 15,0 0-46-15,0 2-55 0,0 6-62 16,0 4-64-16,0 9 181 0,2 5 43 16,-1 6-25-16,2 6 19 0,-1 0 0 15,0 2-13-15,4-1-24 0,-2 1-2 0,1-2 0 16,2-2-26-16,0 0 28 16,3 0 43-16,0-2-43 0,-1-3-37 0,-2-5-46 15,0-2-7-15,-2-5-39 0,-4-3-98 0,-1-5-91 16,0-3-111-16,0-4-86 0,-3-2-166 15,0-2-131-15,2 0-371 0</inkml:trace>
  <inkml:trace contextRef="#ctx0" brushRef="#br0" timeOffset="82396.19">5064 12820 163 0,'0'0'1240'0,"0"0"-675"0,0 0-134 0,0 0-63 16,0 0-88-16,0 0-117 0,0 0-96 15,0 0-61-15,50-77-6 0,-25 65-25 16,2 0 9-16,3 2 16 0,2 1 38 15,3 2 3-15,-2 1-7 0,-3 2-34 16,2 2 0-16,-6 0 0 0,-2 2 0 0,-5 0-16 16,-2 0-6-16,-4 3 6 0,-3-1 0 15,-6 1-3-15,-2-1-6 0,-1-2 21 16,-1 0 4-16,0 0 71 0,0 0 46 16,0 0 42-16,0 0 18 0,0 0-29 15,0 0-32-15,0-2-40 0,0 2-38 0,0 0-26 16,-1 0-12-16,-1 0-3 0,1 0-16 15,-2 0 1-15,1 0-29 0,0 0-55 16,1 0 2-16,-1 0 8 0,2 0 14 16,0 0 18-16,0 0 37 0,0 0 20 15,0 0 2-15,0 0 1 0,0 0 13 16,0 0 25-16,0 0 35 0,0 0-11 16,0 0-24-16,0 0-38 0,0 2-15 15,0-1 11-15,0 0 1 0,3 1-22 16,1 0-3-16,-1-1 28 0,4 3 41 15,1-1 31-15,0 1 3 0,5-3 10 0,0 0-2 16,3-1-9-16,3 0 1 0,1-2-6 16,4-4-26-16,2-1-6 0,-1-3-12 15,1 1-3-15,1-1-21 0,-4-1 2 16,-7 2 28-16,-3-2 15 0,-6 1 31 16,-7 0-9-16,0 0-31 0,0-2-37 0,-8 2-28 15,-4 1 10-15,-4 0-38 16,-2 3 7-16,-4 3 6 0,-7 2-7 0,0 1 13 15,-4 2 15-15,3 7 19 0,1 2 3 16,3 5 15-16,3 1-15 0,4 1-28 16,3 1 3-16,6 0 3 0,0 0 7 15,6 2 2-15,4 0-5 0,0 0-4 16,7-2 20-16,6 0 2 0,5-1 11 16,3-1 2-16,5-3-11 0,3-4-2 15,2-3-44-15,4-5-27 0,0-2-20 16,-2 0-32-16,2-2-53 0,-2-8-32 0,-3 1-46 15,3-4 1-15,-7-1 45 0,-3 2-5 16,-3-2 213-16,-7 0 7 0,-7-2 202 16,1 0 60-16,-6 1-23 0,1-2 1 15,-1 2-17-15,1 2 10 0,-1 1-22 16,2 5-39-16,0 1-34 0,0 4-58 16,0 2-69-16,3 0-18 0,1 0-37 0,3 2 6 15,3 7 7-15,4-2 24 0,-1 2 22 16,1 2 6-16,-1 1-7 0,-3 0-21 15,-1 1-3-15,-2-3-9 0,-3-1 9 16,-3-1-18-16,-2-2-10 0,-1-3-15 16,-1 1-1-16,0-3 4 0,0-1 37 15,0 0 6-15,-1 0 58 0,1 0 38 16,-2-4 18-16,2 1 2 0,0-3-54 16,0-4-62-16,5-3-56 0,6-2-48 15,5-5-6-15,11 1-8 0,5 1-8 16,6 0 2-16,6 3 15 0,1 0 6 0,4 6-20 15,-3 0 20-15,0 3-27 0,-7 0-62 16,-4 3 30-16,-8 0-55 0,-7 3 67 16,-8 0 79-16,-7 0 17 0,-3 0-27 15,-2 0 81-15,0 2 141 0,-6 1 23 0,-4 0-20 16,-1 1 85-16,-4 2-30 0,-2 0-32 16,2 3-20-16,-2-1-33 0,4 3-74 15,0-3-40-15,5 3-24 0,0 1 5 16,1-4 0-16,4 3 19 0,-1-4-1 15,1 1-11-15,3-2 10 0,0-2-2 16,0 2-24-16,3-2 6 0,4 0 22 16,0-2 16-16,2-1 12 0,5 0-6 0,-2-1-21 15,5 0 36-15,-1-2 13 0,1-3-9 16,-1-3-4-16,-2-1 7 0,-2 0-1 16,-3-1 25-16,1 2-15 0,-6 2-19 15,-1 2 12-15,0 1 19 0,0 3-22 16,-3 0-43-16,1 0-27 0,-1 0-16 15,0 2-15-15,2 0-32 0,2 2 25 16,1 1 49-16,3 2 16 0,-1-1 2 16,2 1 2-16,4 2-4 0,-3-3 0 0,3 0-59 15,0 0-28-15,0-3-29 0,0-2-51 16,0-1-78-16,-2 0-94 0,4-1-71 16,-1-8-140-16,-1-3-470 0,-3 1-204 0</inkml:trace>
  <inkml:trace contextRef="#ctx0" brushRef="#br0" timeOffset="82603.34">6809 12441 23 0,'0'0'1338'0,"0"0"-567"16,0 0-151-16,-16-79-62 0,9 59-139 16,4 7-89-16,0 3-6 0,3 6 10 15,-1 4-43-15,1 0-120 0,0 0-171 16,0 6-43-16,0 2-97 0,0 7 18 16,0 5 122-16,0 3 21 0,0 6-21 15,0-1-9-15,6 1 9 0,2 4 16 16,-1-1-14-16,1 0 17 0,0-1-19 0,-1-2-31 15,0 1-89-15,1-1-40 0,-2-3-53 16,1 0-150-16,1-4-109 0,1 0-105 16,1-8-456-16,-3-2-410 0</inkml:trace>
  <inkml:trace contextRef="#ctx0" brushRef="#br0" timeOffset="83139.02">8060 12119 2681 0,'0'0'708'0,"0"0"-362"0,0 0 41 16,0 0 23-16,0 0-105 0,0 0-146 16,0 0-92-16,0 0-67 0,0 0-21 15,0 0-56-15,0 0-54 0,-14 20 23 16,17-1 108-16,-1 6 31 0,5 3 24 15,-1 4-36-15,0 3-1 0,1-1 16 0,-1 2-1 16,1-1-17-16,-1-4-16 16,-2-1 24-16,-1-3-12 0,0-4-12 0,-1-2-94 15,-2-3-35-15,0-1-13 0,0-5-53 16,-6 1-60-16,-3-2-103 0,-1-4-150 16,-3 0-237-16,1-2-610 0</inkml:trace>
  <inkml:trace contextRef="#ctx0" brushRef="#br0" timeOffset="83395.75">7976 12525 1624 0,'0'0'704'0,"0"0"-313"0,0 0-79 16,0 0-79-16,0 0-83 0,0 0-42 15,85-70-23-15,-53 61-6 0,4-1-22 16,3 0 19-16,5 1-10 0,0 0 3 0,-1 4 3 16,-7 1-30-16,-9 1 14 15,-8 3-37-15,-7 0-19 0,-8 7-47 0,2 2 47 16,-3 4 9-16,1-1 60 0,-1 4-7 15,1-1-9-15,1 2-6 0,0-1-13 16,-2-1-16-16,0 1-5 0,0-2-10 16,-2-2 6-16,1 0-9 0,-2-2-87 15,0 1 4-15,0-4-27 0,0-1-41 16,0-1-41-16,0-2-57 0,-3-3-73 16,0 0-111-16,-1 0-164 0,1-1-115 15,1-4-661-15</inkml:trace>
  <inkml:trace contextRef="#ctx0" brushRef="#br0" timeOffset="83522.67">8463 12462 949 0,'0'0'508'0,"8"-67"-176"16,-4 26 89-16,0-1 0 0,3 5-125 0,-1 6 69 16,0 7-155-16,-3 6-77 0,1 5-105 15,-2 6-28-15,-2 3-57 0,1 4-76 16,-1 0-205-16,2 9-205 0,-1 5-14 0,5 1-86 16,-4-1-103-16</inkml:trace>
  <inkml:trace contextRef="#ctx0" brushRef="#br0" timeOffset="84058">8688 12413 650 0,'0'0'573'0,"0"0"-123"0,0 0 7 15,0 0 3-15,0 0-64 0,0 0-32 16,0 0-21-16,0 0-76 0,0 0-109 16,0 0-83-16,49-6-73 0,-33-1 0 0,4 0 1 15,3-3 16-15,2 2 18 0,2-4 10 16,-1-1 2-16,0-1-11 0,-2 0-11 15,-3-2-8-15,-4 2 0 0,-5 2 15 16,-5 1 0-16,-6 3 12 0,-1 2 3 16,0 1-33-16,-4 1 0 0,-6 0-16 0,-2 0-37 15,-5 3 0-15,0 1-15 0,-6 0-7 16,-3 2 9-16,1 6 10 16,2 2 6-16,3 2 12 0,1 1 7 15,8 1-7-15,2 1-9 0,2 2-13 0,7 1-12 16,1 1 22-16,11 2 12 0,4 1 21 15,4-1 1-15,3-1 2 0,3-2 10 16,0-2-9-16,3-3 18 0,1-5 7 16,2-2 4-16,-1-5 33 0,5-1 13 0,-3-3-4 15,2-7-21-15,0-3-10 0,-1-4-6 16,-2-1-3-16,0-3-15 0,-2-1-16 16,-3-3 18-16,-2-2 10 0,-5 0 0 15,0-1-3-15,-3 1 12 0,-5 2 61 16,0 5-3-16,-4 6 12 0,-1 6 0 15,-2 4-6-15,-4 4-62 0,1 0-42 16,-1 0-61-16,3 5-58 0,5 3-15 16,4 5 85-16,3 2 32 0,1 6 17 0,2 1 15 15,-3 0 3-15,-2 2-17 0,-1-2 21 16,-7 1-7-16,-2 0 16 0,-4-4-7 16,0 2-24-16,-10 0-13 0,-7-2-76 15,-9 1-64-15,-6-1-81 0,-8 0-116 16,-2-1-311-16,10-5-665 0,-18 0-869 15</inkml:trace>
  <inkml:trace contextRef="#ctx0" brushRef="#br0" timeOffset="87069.77">4451 13744 287 0,'0'0'1118'0,"0"0"-676"16,0 0-150-1,0 0-52-15,0 0 5 0,0 0-13 0,-86-7-39 0,77 7-24 16,5 0-38-16,4 0-29 0,0 3-29 16,0-3-41-16,0 0-13 0,7 0 0 15,0 0 3-15,6 0 0 0,7 0-22 16,15 0 22-16,14 0 16 0,17-6-19 16,19-5-1-16,22-3-18 0,15-2 0 15,18-5 16-15,17-4-16 0,12-1 0 16,14-5-3-16,16-4 1 0,14-5 2 15,16 0 2-15,12-5 11 0,11 0-13 0,6-1-34 16,6-1 33-16,-2 3 2 0,0 1 1 16,-12 4-2-16,-10 3-12 0,-15 4 12 15,-17 3 3-15,-18 5 10 0,-17 4 5 16,-23 2-18-16,-19 3-1 0,-23 2-12 16,-23 5 13-16,-20 1-1 0,-20 2-2 0,-19 2-64 15,-14 2-12-15,-12 0-22 0,0 1-17 16,-4 0 86-16,-6 0-67 0,0-1-131 15,-2 1-201-15,0 0-553 0,-16 0-608 0</inkml:trace>
  <inkml:trace contextRef="#ctx0" brushRef="#br0" timeOffset="87932.4">6555 15012 2546 0,'0'0'700'0,"0"0"-410"0,0 0 3 15,0 0 37-15,0 0-130 0,0 0-169 16,0 0-31-16,0 0-62 0,0 0-47 16,0 0-44-16,0 0 98 0,2 42 55 15,4-21 61-15,1 2-27 0,-3-1-15 16,3 1-3-16,-4-3-4 0,0 0 4 16,-3-1-16-16,0-3-38 0,0-1-94 15,0-3-57-15,0 0-108 0,0-4-127 16,0-3-255-16,0 0-568 0</inkml:trace>
  <inkml:trace contextRef="#ctx0" brushRef="#br0" timeOffset="88082.24">6664 14818 2217 0,'0'0'977'0,"0"0"-795"0,0 0-49 15,0 0 95-15,0 0-86 0,0 0-123 16,0 0-19-16,0 0-79 0,0 0-183 15,0 0-194-15,0 0-278 0,-35-28-61 16,32 36-220-16</inkml:trace>
  <inkml:trace contextRef="#ctx0" brushRef="#br0" timeOffset="88794.02">6515 14729 127 0,'0'0'1945'0,"0"0"-1547"16,0 0-233-16,0 0 83 0,-91-22-24 15,68 22-61-15,0 0-35 0,2 1-65 0,0 6-50 16,1 3-13-16,-1 4-19 16,0 4-3-16,-3 7 6 0,-2 4-3 0,-1 6 19 15,-1 5-2-15,-2 2-27 0,5 2 29 16,2 2 25-16,3-1 39 0,4 0-7 16,5 1 7-16,2-3-30 15,6 3 46-15,2-3-52 0,1 0 44 0,7-2-40 16,5-2-10-16,8-3-22 0,4-1 16 15,8-5 9-15,4-2-6 0,6-6 28 16,7-4-16-16,2-5-31 0,7-8-34 16,4-5-76-16,7-6-54 0,5-9-39 15,5-6 34-15,2-5-93 0,0-2 102 16,-5-2 28-16,-7-1-4 0,-10-1 62 16,-7 0 74-16,-6-2 12 0,-7-2 27 0,-6-2 6 15,-2-1-9-15,-6-2-8 0,0-3 66 16,-6 1 47-16,-4-3 0 0,-3-1 38 15,-6-1-54-15,-6 2 40 0,0-1-35 16,-13 5 15-16,-6 2 18 0,-1 6 38 0,-6 4-11 16,-4 4-23-16,-3 4-16 0,-6 3-83 15,-4 2-28-15,-7 4-28 16,-6 3-12-16,-7 4-31 0,-9 3 4 0,-6 3-59 16,0 8-109-16,-1 6-78 0,3 5-107 15,5 3-181-15,10 2-120 0,19-4-512 16</inkml:trace>
  <inkml:trace contextRef="#ctx0" brushRef="#br0" timeOffset="89499.27">9305 14646 2298 0,'0'0'606'0,"0"0"-285"16,0 0 29-16,0 0 3 0,0 0-68 0,0 0-55 15,0 0-81-15,0 0-105 0,0 0-44 0,0 0-46 16,29-28 15-16,7 18 3 15,16-4 26-15,10-3-1 0,6-1 3 0,2-3 3 16,2 3 17-16,-6 0-20 0,-5 3-18 16,-9 3-22-16,-13 3-97 0,-12 2-84 15,-9 5-144-15,-14 2-206 0,-4 0-410 16,-1 5 289-16,-20 4-775 0</inkml:trace>
  <inkml:trace contextRef="#ctx0" brushRef="#br0" timeOffset="89727.89">9635 14630 1501 0,'0'0'1267'0,"0"0"-949"0,0 0-126 15,0 0 5-15,0 0-92 0,0 0-67 0,0 0 126 16,-4 77-38-16,5-49-1 0,1 3-64 16,-1 5 4-16,3 2 10 0,1-2-47 0,-1 1 10 15,2-2-37-15,1-1-1 16,-1 0 15-16,0-2 4 0,-2-3-19 0,6-1-35 15,-4-6-78-15,1-1-56 0,3-4-86 16,1-4-135-16,3-4-131 0,-3-4-245 16,15-5-719-16</inkml:trace>
  <inkml:trace contextRef="#ctx0" brushRef="#br0" timeOffset="89910.29">10183 14919 2262 0,'0'0'822'0,"0"0"-395"0,0 0-13 0,0 0 14 15,0 0-171-15,0 0-131 0,0 0-126 16,0 0-49-16,0 0-90 0,0 0 139 16,4 42 2-16,0-26-2 0,-1 2 16 15,2 0-13-15,-2-2-3 0,-2-4-93 16,2-1-55-16,-2-2-39 0,3-3-71 16,-4-1-140-16,0 0-145 0,0-2-235 0,0-1-471 15</inkml:trace>
  <inkml:trace contextRef="#ctx0" brushRef="#br0" timeOffset="90002.12">10225 14854 1403 0,'0'0'517'0,"0"-66"-290"0,0 43-7 16,0 1 51-16,1 1-42 0,2 8-175 15,0 6-54-15,0 3-141 0,5 4-233 16,-1 0-249-16,2 1-184 0</inkml:trace>
  <inkml:trace contextRef="#ctx0" brushRef="#br0" timeOffset="90358.14">10568 14874 1473 0,'0'0'442'15,"0"0"-72"-15,0 0 14 0,0 0-107 0,0 0-69 16,0 0-13-16,0 0-14 16,0 0 3-16,0 0-36 0,83-23-45 0,-60 13-30 15,0-2 0-15,0-1-24 0,-3 2-14 16,-4-2 8-16,0 0 17 0,-4-1-14 15,-5 0-9-15,1-1-6 0,-5 4 10 16,-3 1-4-16,0 2-37 0,-3 0-19 16,-5 3-1-16,-4 2 20 0,-5 1 0 15,-3 2-41-15,-9 0-30 0,-3 5 21 16,-7 4 22-16,1 4 27 0,2 3 0 16,5 0-11-16,5 2-10 0,10-1-19 0,4 2 4 15,7-1-10-15,5 3 28 0,0 0 4 16,9 1 15-16,7 1 12 0,7-2 7 15,4 1-6-15,11-3 2 0,3-2-2 16,10-3-13-16,2-3-82 0,4-2-104 16,0-4-155-16,1-3-179 0,-1-2-263 15,-15 0-606-15</inkml:trace>
  <inkml:trace contextRef="#ctx0" brushRef="#br0" timeOffset="91532.18">12516 14335 2478 0,'0'0'752'0,"0"0"-374"16,0 0-72-16,0 0 61 0,0 0-23 15,0 0-53-15,0 0-95 0,0 0-196 0,0 0-52 16,0 0-82-16,-43-33-47 0,43 53 153 16,0 6 28-16,0 6 16 0,1 2-16 15,4 2 0-15,-1 1 46 0,3-1-46 16,-1-1 13-16,1-1 2 0,2-1-13 16,1-3 1-16,-2 0 19 0,1-4 18 15,0-3-37-15,-1-4-3 0,-2-6-26 16,-2-2-23-16,-1-4-19 0,0-4 4 15,-3-3 64-15,0 0 12 0,0-3 74 16,0-1 25-16,-4-5-29 0,-5-1-82 16,-7-3-64-16,-3-2 18 0,-5 0 6 15,-5 1 12-15,-7 4-15 0,-4 1 7 16,-2 4-1-16,-1 4 3 0,0 1 33 0,4 0-18 16,4 6 19-16,6 2 19 15,5 1-19-15,6 0-13 0,6 2-30 0,4 1-6 16,2 2 12-16,5 4 25 0,1 0 11 15,0 0 0-15,7 0-23 0,5-2-11 16,7-2 8-16,1-3 24 0,3-2 3 16,6-2 1-16,1-5-1 0,5-2-37 0,5 0-43 15,0-7-64-15,5-4-64 0,2 0-69 16,2-2-127-16,1-2-67 0,-2-2-52 16,-1-2-68-16,-1-1-27 0,-4-2 90 15,-2 0 110-15,-1 2 418 0,-6 0 356 16,-6 5 168-16,-9 3 92 0,-6 6 7 15,-6 1-45-15,-4 4-55 0,-2 1-108 16,0 0-160-16,0 0-147 0,0 2-108 16,0 2-80-16,0 4-36 0,0 1-2 15,0 2 118-15,0 3 24 0,3 2-24 0,1-2-136 16,0 0-95-16,2-1-56 16,1-2-99-16,-1 1-130 0,-2-4-153 0,-1-3-445 15</inkml:trace>
  <inkml:trace contextRef="#ctx0" brushRef="#br0" timeOffset="91646.05">13010 14633 212 0,'0'0'1732'0,"0"0"-1294"0,-5-74-193 0,3 47-71 15,2 0-80-15,-1 4-69 0,1 6-25 16,-2 8-48-16,2 5-106 0,0 4-279 16,0 4-184-16,0 6 9 0,0-1-452 15</inkml:trace>
  <inkml:trace contextRef="#ctx0" brushRef="#br0" timeOffset="92016.97">13516 14572 1259 0,'0'0'807'0,"0"0"-277"16,0 0-76-16,0 0-68 0,0 0-104 16,-89-36-68-16,61 33-53 0,-3 2-24 15,-1 1-41-15,3 1-21 0,0 6-7 16,5 0-52-16,5 1-16 0,6 2-38 15,2 2-11-15,3 1 2 0,1 1 13 16,6 0 12-16,1 0 4 0,0 2-7 16,8-2 0-16,2-1 6 0,5-2 1 15,-1-3-14-15,3 0-11 0,-1-3-4 16,3-3 21-16,0-2 26 0,3 0 6 0,-2-1 33 16,-3-5-2-16,0-3-3 15,-1-2 4-15,-3 0 18 0,0 1 12 0,-3-2 28 16,2 3 10-16,-4 2-14 0,-2 1-24 15,-3 4-10-15,0-1-23 0,1 3-35 16,-3 0-61-16,5 0-44 0,-1 5 12 16,5 0 60-16,3 3 33 0,0 0-22 15,1-1-108-15,1 0-63 0,0 0-43 0,1 0-118 16,4-1-150-16,-1-2-230 16,-4-1-700-16</inkml:trace>
  <inkml:trace contextRef="#ctx0" brushRef="#br0" timeOffset="92547.04">13859 14501 2303 0,'0'0'696'0,"0"0"-277"15,0 0-5-15,0 0-105 0,0 0-119 16,0 0-91-16,0 0-99 0,0 0-3 16,0 0-65-16,0 0 68 0,0 36 41 15,0-25-1-15,0 0-21 0,0-1-17 16,0-2 1-16,-1-2 9 0,1 0-12 15,-2-4 0-15,1-1-49 0,1 1-47 16,0-2-13-16,0 0-7 0,0 0 12 0,0-3 104 16,0-2 38-16,0-2 85 15,1-4-123-15,4-3 12 0,0-4-6 0,4-2 78 16,0-2-12-16,4-1 2 0,1 5-12 16,-1 0-31-16,1 8-9 15,-2 2 33-15,-2 5-8 0,1 1-32 0,-2 2-15 16,1 0-11-16,5 4-23 0,-1 2 22 0,3 4 12 15,-1-2 4-15,0 4-1 16,0-2-1-16,-3 2 1 0,-3-3 9 0,0 0-11 16,-3-1 1-16,-4-3-2 0,1-3-34 15,-4 2-24-15,0-4-29 0,0 0-18 16,0 0 46-16,3 0 59 0,-1-5 65 16,1-1 46-16,3-3 35 0,3-5-146 15,2-1 2-15,3-4 14 0,6-2-13 16,0 2 13-16,-1 3 5 0,1 4 10 15,-3 4-13-15,-3 4 16 0,-1 3-3 16,2 1-31-16,-2 0-19 0,6 3 3 0,0 3 16 16,0 2 1-16,-1-1-1 0,-2 4-21 15,-3-1 8-15,-1 0 10 0,-5 3-27 16,1-2-17-16,-5 1-64 0,-3-1-62 16,0 0-45-16,0 0-75 0,-7-2-119 15,2 2-163-15,-1-3-487 0,3 0-710 16</inkml:trace>
  <inkml:trace contextRef="#ctx0" brushRef="#br0" timeOffset="93087.53">14526 14497 320 0,'0'0'1948'0,"0"0"-1303"15,0 0-204-15,0 0-117 0,0 0-75 16,0 0-85-16,0 0-164 0,0 0-38 16,0 0 34-16,83-44 4 0,-62 35 20 15,2-1-8-15,0-1 1 0,-2 0 3 0,0 0-1 16,-5 0-2-16,-2 1 21 15,-5-1-9-15,-5 4-13 0,-1-1 1 0,-3 1-10 16,0 0-2-16,-1 2 2 0,-5 0 28 16,-3 0-3-16,-1 0 0 0,-6 3 12 0,-2 1-40 15,-3 1-46-15,-2 0 12 16,-1 5 31-16,5 4-19 0,0 1 3 16,6 2-9-16,-1 1 3 0,7 0 0 15,2 1 0-15,2 0 0 0,3 1 23 0,0 1 2 16,6 1 2-16,5-1 23 0,3 1 0 15,3 0 0-15,5-2 3 0,2-1-3 16,2-1 6-16,3-1 7 0,0-5-10 16,5-3-4-16,-3-2-7 0,2-2-17 15,1-3-44-15,0-6-46 0,-1-3-28 16,-2-2 17-16,-2-2-12 0,-1-2-16 16,-3-5-58-16,-3-2-25 0,-2-5-9 15,0-6-61-15,-1-2-66 0,-2-8-11 16,1 2 109-16,-2 0 250 0,-6 3 318 15,-4 5 176-15,-6 6-3 0,0 3-27 0,-9 8-130 16,2 2-62-16,-5 5-30 0,5 6-26 0,1 5-51 16,2 1-33-16,2 0-59 0,-1 0-73 15,2 0-37-15,1 6-61 0,-3 3-49 16,-1 5 104-16,-2 7 42 0,2 2-1 16,0 8-1-16,2 1-1 0,1 1 4 15,1 2 13-15,0-1-13 0,1-2-77 16,3-2-34-16,2-4-53 0,-3 0-91 15,0-2-122-15,0-4-168 0,-3-2-168 16,0-6-415-16,-4-4-240 0</inkml:trace>
  <inkml:trace contextRef="#ctx0" brushRef="#br0" timeOffset="93703.36">15124 14433 1066 0,'0'0'810'16,"0"0"-285"-16,0 0-134 0,0 0-115 0,0 0-100 15,0 0-49-15,81-43-41 16,-54 34-29-16,4 1-12 0,0 0-4 0,-2 1-9 15,-3 0-10-15,0 1 9 0,-1 2-13 16,-4-1-18-16,-2 1-19 0,0 1 9 16,-5 0 10-16,2-3 22 0,-4 4 6 15,-1-1-6-15,-2 0 4 0,-2 0-11 16,-1-1 10-16,-2 1 32 0,-3 3 81 16,-1-1 79-16,0 1-46 0,0 0-60 15,-7 0-46-15,3 0-62 0,-2 0-3 16,0 1-65-16,-2 5-40 0,-2 0 18 0,0 0 34 15,1 4 22-15,-1-1-3 0,6 2-41 16,1 1-10-16,3 1 12 0,0-1 52 16,1 4 17-16,8 0 2 0,4-1 2 15,3-1 0-15,4-1 32 0,4-3 12 16,5-2-10-16,1-3 5 0,3-2 14 16,2-3-7-16,-2-3 4 0,2-7-15 15,-2-3-14-15,-1-1-8 0,-3-4-13 16,-4 0-3-16,-2-2 3 0,-7 0 40 15,-4-2-9-15,-6-1-21 0,-5-1-10 0,-1 3 0 16,-4 0-15-16,-9 6-10 0,-5 2 23 16,-2 5-17-16,-7 3-40 0,3 4 6 15,0 1 3-15,3 0 13 0,4 4 3 0,6 1-27 110,4 0 11-95,4 2 3-15,3-1 13 0,0 1-4 0,0 1 19 0,3-2 19 0,4 3 19 0,2-2 12 0,4-2 23 0,0 1 8 0,4-3-1 0,1 1-5 0,2-3 0 0,1 0 19 0,0 2-7 0,-1-1-6 0,-2-1-27 0,-2 2-17 0,-4-1-18 0,1 3-3 0,-3 0-16 0,0 2-9 0,-1 2 10 0,-2 0 16 16,-1 2 1-16,1 1 1 0,0 2 21 0,-3 0-5 16,2 2 0-16,0-1 2 15,0 0-18-15,2-1-44 0,-1 1-56 0,-1-2-37 16,0-2-29-16,0-2-48 0,-1-1-147 15,-2-3-119-15,-3-2-142 0,2-2-151 16,1-1-8-16,-3 0 21 0</inkml:trace>
  <inkml:trace contextRef="#ctx0" brushRef="#br0" timeOffset="94336.11">16768 14299 2595 0,'0'0'684'0,"0"0"-373"0,0 0-105 15,0 0-33-15,0 0-31 0,0 0-142 0,0 0-29 16,94-42-53-16,-46 33 38 15,7 3 25-15,2 3-85 0,-4 3-237 0,-3 0-231 16,-16 1-582-16,5 9-612 0</inkml:trace>
  <inkml:trace contextRef="#ctx0" brushRef="#br0" timeOffset="94484.39">17054 14533 78 0,'0'0'1945'16,"0"0"-1410"-16,0 0-175 0,0 0-167 15,77-21-98-15,-36 10-95 0,8-1 13 16,8 2-26-16,3 0-31 0,2-1-238 16,1 4-86-16,-5-1-345 0,-16 3-568 15</inkml:trace>
  <inkml:trace contextRef="#ctx0" brushRef="#br0" timeOffset="94984.48">19299 13821 2612 0,'0'0'684'0,"0"0"-300"16,0 0-16-16,0 0 0 0,0 0-65 0,0 0-134 16,0 0-102-16,0 0-67 0,0 0-12 15,0 0-62-15,-17 6-39 0,20 9 101 16,4 4 12-16,0 4 49 0,2 3-3 16,1 3-19-16,0-2-11 0,0 3-16 15,-1-1 0-15,2 0 26 0,-2 0-7 0,1-3-17 16,-2 0 28-16,1-3-30 0,-3-1 16 15,0-4-16-15,0-1-43 0,2-3-58 16,-3-3-50-16,1-5-25 0,1-2-88 16,2-3-109-16,3-1-86 0,4-1-142 15,-1-3-563-15,8-6-479 0</inkml:trace>
  <inkml:trace contextRef="#ctx0" brushRef="#br0" timeOffset="95239.32">19851 13984 2005 0,'0'0'1233'0,"0"0"-797"0,0 0-52 0,0 0 33 16,0 0-164-16,0 0-142 0,0 0-111 15,0 0-34-15,0 0-68 0,0 0 102 0,0 0 61 16,-56 91 19-16,36-62-31 0,0 4-25 16,0-1 7-16,-2 0 6 0,5 1-35 15,-2-1 1-15,0 2-1 0,3-2 28 16,-2-1-3-16,0 0-26 0,3-2 10 15,0 0 8-15,1-4-19 0,1 0-56 16,1-4-57-16,5-3-65 0,1-4-31 16,5-4-70-16,1-2-76 0,0-3-132 15,6-4-73-15,4-1-124 0,0 0-581 16</inkml:trace>
  <inkml:trace contextRef="#ctx0" brushRef="#br0" timeOffset="95639.99">19901 14273 2564 0,'0'0'738'16,"0"0"-303"-16,0 0-20 0,0 0-123 15,0 0-137-15,0 0-90 0,0 0-65 0,0 0-13 16,0 0-48-16,0 0 61 16,0 0 15-16,-20 54-15 0,20-37-1 0,0 1 1 15,0 0 2-15,6-1 8 0,3 0-10 16,4-2-37-16,1-3-18 0,3-1-4 15,1-2-6-15,2-2-28 0,2-2-57 16,0-2-32-16,2-3-54 0,0 0-55 16,0 0-89-16,0-6-96 0,1-3-61 15,-3 0 88-15,-2-2 238 0,-3 2 211 16,-6-3 215-16,-2 3 142 0,-4 0 42 16,-2 2 62-16,-1 3 32 0,-1 2-20 0,-1 2-65 15,0 0-76-15,0 0-101 0,0 1-87 16,0 2-80-16,0-1-64 0,0 2-18 15,0 0-68-15,0 4-39 0,0 1 125 16,0 3 0-16,0 0 15 0,5 2 4 16,-1 1-19-16,4-1-58 0,0 0-44 15,3-4-15-15,1-1-29 0,-1-1-59 0,1-4-72 16,2-3-102-16,-1-1-173 16,-1 0-229-16,-4-3-658 0</inkml:trace>
  <inkml:trace contextRef="#ctx0" brushRef="#br0" timeOffset="95864.27">20576 13807 2874 0,'0'0'709'0,"0"0"-328"0,0 0-64 15,0 0-122-15,0 0-167 0,0 0-28 16,0 0-152-16,0 0 22 0,0 0 130 0,0 0 31 15,67 75-6-15,-44-55-3 0,0 1-22 16,0-3-10-16,-3-4-93 0,-3-1-129 16,-2-3-112-16,-3-2-139 0,-1-3-183 15,-5-1-448-15</inkml:trace>
  <inkml:trace contextRef="#ctx0" brushRef="#br0" timeOffset="96021.31">20821 13879 859 0,'0'0'1762'0,"0"0"-1181"0,0 0-107 15,0 0-68-15,0 0-45 0,0 0-101 0,0 0-153 16,0 0-107-16,0 0-50 16,-85 0 25-16,66 13 10 0,-6 4 13 0,0 2-26 15,2 1 1-15,4 3-109 0,4-1-93 16,3-1-57-16,1 2-47 0,3-1-121 16,4-1-144-16,0-5-415 0,2 2-439 0</inkml:trace>
  <inkml:trace contextRef="#ctx0" brushRef="#br0" timeOffset="97283.25">21396 13902 1164 0,'0'0'699'0,"0"0"-187"0,0 0-176 0,0 0-37 15,0 0-56-15,0 0-48 0,0 0-11 16,0 0-23-16,0 0-14 0,-6-75-20 15,11 66-12-15,5-3-27 0,2 2-39 16,6-1-46-16,5 1-3 0,5 2-14 16,3 3-8-16,1 1 10 0,0 1-1 15,-4 3-18-15,-3 0-6 0,-3 10-7 16,-5 1-12-16,-5 3 8 0,-4 4 15 16,-5 1 33-16,0 6 35 0,-3-1-12 15,-6 4 11-15,-5 0 7 0,-6 2 12 16,1-2-51-16,-2 0 13 0,2-3-12 15,2-4 25-15,5-5-16 0,1-2-11 16,5-5-1-16,1-4 2 0,2-2-2 0,0-3-1 16,0 0-2-16,8 0-25 0,5 0 28 15,10-2 28-15,11-3-28 0,11-2-28 16,8-4-147-16,9-2-23 0,0-1-23 16,-3-2-27-16,-3-2-45 0,-4 0 29 0,-10 0 16 15,-7 0 90-15,-8 4 158 0,-8 1 3 16,-8 1 162-16,-5 4 141 0,-6 0 65 15,0 2-62-15,-3 0-85 0,-3 0-54 16,-2 1-16-16,0 3 2 0,2 1 8 16,1 1-68-16,4 0-96 0,1 0-6 15,0 2-65-15,0 3-59 0,1 2-29 16,4 3 144-16,4 0 15 0,0 3 13 16,6 0 27-16,6 0 20 0,4-1-1 15,2-4 0-15,3-1-19 0,0-3 6 16,1-4 7-16,-5 0-4 0,-4-5 4 0,-4-6 21 15,-5-1 9-15,-4-3 0 0,-4-3-19 16,-5-3-21-16,0-1-16 0,-12-3-2 16,-4-1 11-16,-4 2-33 0,-1 0-3 15,-2 6-39-15,3 6-10 0,3 3-58 0,1 6-81 16,1 3-84-16,1 0-105 0,2 12-128 16,3 0-24-16,4 6-80 0,5 0-111 15,0-3-310-15</inkml:trace>
  <inkml:trace contextRef="#ctx0" brushRef="#br0" timeOffset="97487.26">23013 13914 122 0,'0'0'2405'0,"0"0"-1720"0,0 0-275 15,0 0-70-15,0 0-54 0,0 0-63 16,0 0-87-16,0 0-127 0,65-72-9 15,-42 66-52-15,2 0-7 0,3 2 16 16,1 2-47-16,-1 1-143 0,-1 1-73 16,-4 0-156-16,-3 3-211 0,-6 4-506 0,-5-2-263 15</inkml:trace>
  <inkml:trace contextRef="#ctx0" brushRef="#br0" timeOffset="97614.13">23147 13989 61 0,'0'0'1008'0,"0"0"-636"0,0 0 34 16,0 0-75-16,0 0-114 0,88-11-123 0,-57 5-94 16,3 2-43-16,-2-1-203 0,-1-1-245 15,-10 1-319-15</inkml:trace>
  <inkml:trace contextRef="#ctx0" brushRef="#br0" timeOffset="98171.37">24506 13613 1221 0,'0'0'1194'0,"0"0"-810"15,0 0-98-15,0 0-27 0,0 0-84 16,-93-23-55-16,70 23-13 0,1 1-37 16,5 3-33-16,1 2-37 0,6 1-3 15,2 0-31-15,4 4-7 0,2-1 6 0,2 3 19 16,0 3 16-16,9 1 2 0,7 2 39 16,10 5-3-16,5-1 13 0,8-1-4 15,5-1 22-15,2 2 9 0,2-4-11 16,-3 0-2-16,-4-1-37 0,-8 0-25 15,-5-1-3-15,-9-1-11 0,-5-1-1 16,-7-1 12-16,-5 0 2 0,-2-2 26 16,-5 1 0-16,-8-3 9 0,-1-1 7 15,-5-3 30-15,-3-1-3 0,-2-1-40 16,-3-4-31-16,-1 0-77 0,2-2-53 16,1-7-67-16,3-3-89 0,-1-1-170 0,0-3-230 15,1-4-570-15,6 5-161 16</inkml:trace>
  <inkml:trace contextRef="#ctx0" brushRef="#br0" timeOffset="98317.06">24498 13631 2113 0,'0'0'547'0,"0"0"-315"16,0 0-53-16,114-65 19 0,-68 49-38 16,0-1-59-16,1 5-79 0,0 2-22 15,-8 4-25-15,-5 2-29 0,-5 4-146 16,-10 0-140-16,-2 4-124 0,-4 5-207 15,-4-2-484-15</inkml:trace>
  <inkml:trace contextRef="#ctx0" brushRef="#br0" timeOffset="98893.23">25165 13701 2626 0,'0'0'808'0,"0"0"-347"0,0 0-81 15,0 0-148-15,0 0-148 16,0 0-84-16,0 0-50 0,0 0-39 0,0 0-35 16,0 0 124-16,0 0 6 0,-20 53 28 15,16-41-12-15,-1-2-7 0,1-1-14 16,1-3-1-16,1 0-50 0,0-3-15 16,2-2 9-16,0-1 34 0,0 0 22 15,0-1 38-15,0-3 27 0,0-2 22 16,0-1-87-16,2-4-37 0,1 0-4 15,3-3 21-15,2-2 20 0,1-2 46 16,2 0 10-16,0 0-25 0,0 4-3 16,0 1 6-16,0 4 22 0,-4 5-10 15,-1 1-3-15,1 2-41 0,-1 1-2 0,6 0-18 16,-2 0-4-16,4 4 7 0,1 4-10 16,3 1-3-16,0 4 16 0,0 0 10 15,-3 0-11-15,-2-2 1 0,-5 1 10 16,-2-3-20-16,-1-3 4 0,-2 0-4 0,-3-2-6 15,1-1-18-15,-1-1-10 0,0-2-3 16,0 0 29-16,1 0 30 0,-1-2 37 16,4-2 47-16,-1-1 31 0,0-3-23 15,5-1-92-15,-3-4-46 0,5-1 34 16,0-2 12-16,1-1 27 0,1-1 10 16,-1 0-18-16,3 0 46 0,3 0-41 15,0 1-22-15,2 3-2 0,1 2-19 16,3 5-3-16,-4 1-5 0,1 6-10 15,-2 0-7-15,1 7-36 0,-5 3 24 16,2 3 31-16,-5 2 13 0,1 1 12 0,-6-2-1 16,-4-1-15-16,0-2-8 0,-2 0-54 15,0-1-69-15,-2-2-17 0,0-1-28 16,-3 1-93-16,2-2-137 0,0-2-190 16,-1 0-369-16,4-1-373 0</inkml:trace>
  <inkml:trace contextRef="#ctx0" brushRef="#br0" timeOffset="99430.52">25929 13521 813 0,'0'0'1612'0,"0"0"-1177"0,0 0-140 16,0 0 24-16,0 0-59 0,0 0-62 16,0 0-185-16,0 0-13 0,0 0-183 0,0 0 152 15,0 0 31-15,21 21 3 0,-21-11 9 16,-1 0-12-16,-2-1 1 0,3-3 12 15,-3-3-13-15,3 1-14 0,0-4-33 16,0 0-7-16,0 0 16 0,0 0 38 16,0 0 41-16,3-4 29 0,3-1-23 15,0-1-47-15,1-2-31 0,2-2 31 16,0 1 14-16,2-1 49 0,-1-1 16 0,0 2-7 16,0 2-12-16,-1-1-9 0,0 1-7 15,0 4-16-15,1 0-26 0,0 1-1 16,-1 2 2-16,0 0 19 0,0 0-22 15,0 1-31-15,0 3-10 0,1-1 26 16,-1 4 12-16,-1-1 1 0,-2-1-10 0,2 1 10 16,-2-4 2-16,-3 1 1 0,3-1 21 15,-3-2-20-15,2 0 10 0,-3 0 4 16,4 0-1-16,1 0-2 0,1-1-11 16,0-4 20-16,3-2 9 0,-2 1 6 15,2-3-15-15,-3 0 3 0,4 0 3 16,-4-2 31-16,4 0 46 0,1 1 31 15,-2 0-43-15,1-1-23 0,-1 4-21 16,0-1-34-16,-2 4-15 0,-1 1-22 16,0 3-5-16,-2 0-29 0,3 3-33 15,-1 3 34-15,1 3 36 0,1 2-6 16,0-1-46-16,-2-1-68 0,-3-1-7 0,1 0-5 16,0-2-22-16,-2 0-63 0,0 1-82 15,2-1-98-15,2 1-152 0,1-1-436 16,-3-1-286-16</inkml:trace>
  <inkml:trace contextRef="#ctx0" brushRef="#br0" timeOffset="99598.13">26765 13516 788 0,'0'0'651'0,"0"0"-212"15,0 0-85-15,0 0-108 0,0 0-101 0,0 0-125 16,0 0-20-16,0 0-4 15,0 0-15-15,0 0-81 0,0 0-101 0,-20 0-119 16,18 0-119-16,1 0-98 16,-1 0-164-16</inkml:trace>
  <inkml:trace contextRef="#ctx0" brushRef="#br0" timeOffset="99932.4">25401 14059 121 0,'0'0'2262'0,"0"0"-1679"0,0 0-237 15,0 0-22-15,0 0-66 0,115-47-94 16,-59 34-57-16,8 0-33 0,13 0-39 15,2 2-4-15,5-1-16 0,2 2-12 16,0-2 16-16,-2-1-16 0,-2 2-2 16,0-1-1-16,-4 0-12 0,-5 4-26 15,-3-2-71-15,-8 4 3 0,-8 2-36 16,-15 0 10-16,-10 2 25 0,-14 2-26 0,-7-2-35 16,-6 2-4-16,-2 0 21 15,0 0-73-15,0 0-79 0,-5 0-108 0,-2 2 96 16,2 0 78-16,-3 2-82 0,-1 0-323 15,4-3 17-15</inkml:trace>
  <inkml:trace contextRef="#ctx0" brushRef="#br0" timeOffset="101998.05">22192 15145 460 0,'0'0'1208'0,"0"0"-951"0,0 0-111 16,0 0 6-16,0 0-35 0,0 0-39 16,0 0-24-16,0 0-18 0,0 0 12 0,0 0 49 15,-23-58 51-15,21 55 7 16,2 2 11-16,-1 0-25 0,-1-1-17 0,1 2-12 15,-1 0-36-15,2 0-4 0,-1 0 7 16,-2 0 6-16,3 0-6 0,-1 0-13 16,0 0-6-16,-1 0-6 0,1 0-13 15,-2 3 5-15,1-2-24 0,-4 3-9 0,1-1-10 16,-7 6 9-16,-2-1 4 0,-5 5 2 16,-1 3 4-16,-2 2-22 0,2 1-14 15,3 0-5-15,2 2 7 0,2 1-4 16,4 0 0-16,1 2 13 0,4-1-12 15,2 2 14-15,2-1 0 0,0-1-14 16,6 0 13-16,8-3 2 0,2-2 0 16,6-1 1-16,1-4 18 0,0-2 3 15,2-4-4-15,-1-2 26 0,-2-4-10 0,-5-1 0 16,0 0 4-16,-2-4 24 0,-2-5 6 16,-3 0 0-16,-1-4-10 0,-1-1-5 15,-4-2 5-15,-4-2-18 0,0 0-6 16,-7 0 0-16,-6 2-34 0,0 0 0 15,-3 6-43-15,0 2-13 0,-1 6-14 16,0 2-35-16,1 0-13 0,1 6-28 16,1 3-65-16,1 4-86 0,3 0-165 0,7 2-122 15,3-1-208-15,0-3-461 0</inkml:trace>
  <inkml:trace contextRef="#ctx0" brushRef="#br0" timeOffset="102610.02">22487 15247 2072 0,'0'0'702'16,"0"0"-298"-16,0 0-44 0,0 0-48 16,0 0-60-16,0 0-65 0,0 0-162 15,0 0-25-15,0 0-78 0,0 0-28 16,0 0 16-16,-23 11 90 0,23 1 3 15,0 1 20-15,0 1-8 0,0-2-2 0,0 0-10 16,0-3 13-16,0-2 5 0,0 0-21 16,0-4-12-16,0-1-19 0,0-2-4 15,0 0 35-15,0 0 3 0,0-1 60 16,0-2 12-16,2-2 24 0,-2-1-99 0,2-5 0 16,-2-1-40-16,3-4 25 0,0-2 15 15,2 2 16-15,0 1 12 0,0 2 3 16,1 5 6-16,1 1 1 0,-2 2-17 15,1 2-20-15,2 2-1 0,3 1-2 16,0 0 0-16,3 0-1 0,3 0-9 16,0 6-1-16,-1 1-5 0,1 3-13 15,-2 1 0-15,-1-2 9 0,-2 2 21 16,-2 1 1-16,0-2 1 0,-5 0 2 16,1-1 11-16,-1-1-14 0,-4-3-15 15,1-1-26-15,-2-2 7 0,0-2 6 16,0 0 28-16,0 0 3 0,1 0 44 0,0-1 31 15,-1-4 21-15,2-1 16 0,-1-4-103 16,2-4-12-16,3-1-2 0,0-6-14 16,2 1 4-16,3 0 12 0,1 2 0 15,-1 4 3-15,0 4 31 0,-2 2-3 16,-1 4-6-16,-2 2 9 0,2 2-34 0,0 0-16 16,1 0-24-16,3 2-6 0,1 3 12 15,-1 3 6-15,1 1-3 0,-4 0-12 16,-1 1 5-16,-1 1 4 0,-2 0 9 15,0 0-12-15,-2 1-28 0,0-4-48 16,-1 3-57-16,-1-3-76 16,-1 2-65-16,2-2-124 0,-1-1-194 0,1-2-394 15</inkml:trace>
  <inkml:trace contextRef="#ctx0" brushRef="#br0" timeOffset="103169.11">23050 15172 1337 0,'0'0'1362'0,"0"0"-941"0,0 0-32 16,0 0 6-16,0 0-56 0,0 0-107 16,0 0-170-16,0 0-62 0,0 0-68 15,0 0-44-15,0-3-27 0,3 11 105 16,0 1 34-16,2 2 19 0,-1 0 0 16,-1-1-18-16,0-2-1 0,-2-1-19 15,-1-2-31-15,0 0-34 0,2-4-30 16,-1 0 7-16,-1-1 16 0,0 0 91 15,3 0 63-15,-3-1 47 0,3-6 48 16,3-1-46-16,-1-2-110 0,1-2 42 16,2-4-4-16,1 2-12 0,-1-1 9 15,1 5 13-15,-4 1 6 0,1 4 2 16,0 3-20-16,-1 0-38 0,-2 2-14 0,3 0-20 16,4 0-25-16,2 2 0 0,2 3 45 15,3-1 14-15,1 3 0 0,-1 1 0 16,-4 0-19-16,1-1-2 0,-3 1-4 15,-3 0 6-15,1-1 1 0,-5 2-1 16,1-3-12-16,-5 0 9 0,1 0 9 16,-1-3 11-16,0 0-19 0,0-2-14 0,0-1 4 15,1 0 31-15,-1 0 41 0,3-3 46 16,-3 0 43-16,3-4 1 0,-1-3-110 16,-1-3-21-16,5-3-34 0,-2-2 34 15,2 0 19-15,0 1 21 0,0 3 6 16,-1 4 10-16,2 2-7 0,-1 2-21 15,0 1-7-15,0 3-19 0,1 0-2 16,0 2-21-16,0 0-35 0,4 4-30 16,1 3 21-16,1 3 19 0,0 1 9 15,0 3 21-15,-2 1-15 0,-2 0-6 0,-3 1 12 16,-1-2-37-16,-3 0-41 0,1 0-14 16,-3-2-27-16,2-1-64 0,-2 1-93 15,0-2-80-15,1-1-85 0,4-1-43 16,4-4-76-16,0-2-226 0</inkml:trace>
  <inkml:trace contextRef="#ctx0" brushRef="#br0" timeOffset="103974.23">24300 14880 1174 0,'0'0'472'0,"0"0"-183"16,0 0-20-16,0 0-23 0,0 0-27 15,0 0-9-15,0 0-34 0,0 0-3 16,0 0-1-16,0 0 15 0,0 0-4 16,-3 0-22-16,3 0-35 0,0 0-35 15,-1 0-22-15,-1 0-13 0,2 0-13 16,-1 0-9-16,-2 2-24 0,-1 0-10 15,-2 1-19-15,0 1-9 0,-4 2-40 0,-3 4 67 16,-3 2-2-16,1 3-9 16,2 2-13-16,1 1 3 0,1 1-9 0,6 0 9 15,1 0-3-15,2 0 10 16,2 1 12-16,0-2-14 0,9-1 17 0,4-2 12 16,2-1 4-16,7-1 12 0,4-4-6 15,8-1 28-15,5-2 12 0,5-3-6 16,5-2-22-16,2-1 0 0,-4 0-6 15,1-4-9-15,-6-4-16 0,-5-2 40 16,-1-3 10-16,-8-2 12 0,-2-4-13 16,-4-5 7-16,-2 0-1 0,-6-3 10 15,-4 0 14-15,-5-1 4 0,-5 6 3 0,0-1-47 16,-7 2-14-16,-4 4-28 16,-2 2-16-16,-5 3-18 0,-4 3-24 0,-4 1-28 15,-6 5 1-15,-6 1 14 0,-1 2-52 0,-3 3-19 16,-1 6-16-16,4 2-44 15,5 1-49-15,3 2-42 0,4-1-69 16,6 1-80-16,5-1-91 0,1 0-87 0,10-3-37 16,-1-2-329-16</inkml:trace>
  <inkml:trace contextRef="#ctx0" brushRef="#br0" timeOffset="104306.08">24436 14889 864 0,'0'0'1207'0,"0"0"-683"16,0 0-51-16,0 0-14 0,0 0-68 16,0 0-61-16,0 0-42 0,0 0-54 15,0 0-132-15,0 0-61 0,0 0-41 0,8-47-43 16,-9 52-39-16,-1 3-51 16,-1 5 25-16,-3 5 108 0,1 6 47 15,-1 6 2-15,0 0-12 0,1 5-22 0,-2 1-8 16,2 2-4-16,2 1-3 0,1-3 21 15,-3 0 6-15,4-4-27 0,-1-4 0 16,1-2 0-16,1-2 12 0,0-3-9 16,0-5 0-16,0-1-3 0,0-5-43 15,0-2-6-15,0-5-7 0,0 0-14 16,0-3-11-16,0 0-9 0,0 0 10 16,0 0-1-16,0-3-13 0,1 0-26 15,2 0-27-15,2-1-68 0,-1-1-163 16,2 0-138-16,2-1-228 0,-4 2-585 15</inkml:trace>
  <inkml:trace contextRef="#ctx0" brushRef="#br0" timeOffset="107106.07">11373 18042 1357 0,'0'0'790'0,"0"0"-383"0,0 0-191 16,0 0-74-16,0 0 9 0,0 0 72 0,0 0 67 15,0 0-25-15,0 0-61 0,0 0-50 16,-7-27-45-16,7 27-41 0,0 2-56 16,0 3-12-16,0-2-49 0,0 2-38 15,0 2-25-15,4 4 105 0,-1 3 7 16,2 4 16-16,3 3 49 0,-1 2-30 0,-1 2 39 16,1-2-64-16,3 2-10 0,-1-3 0 15,0 1 48-15,1 0-29 16,-2-3 5-16,-3 0-24 0,-1-5-87 0,-1 0-13 15,-3-3 19-15,0 0-42 0,0-5-37 16,0 0-108-16,-1-2-59 0,-4-3-96 16,1-2-58-16,-2 0-93 0,0 0-623 15</inkml:trace>
  <inkml:trace contextRef="#ctx0" brushRef="#br0" timeOffset="107375.04">11301 17995 1570 0,'0'0'791'0,"0"0"-422"16,0 0-193-16,9-68-6 0,2 47-22 15,4 2-2-15,5 1-9 0,2 4-36 0,2 1-34 16,3 5-1-16,2 4-9 0,0 4-57 16,0 0-13-16,1 6-9 0,-3 6 22 15,-2 3-9-15,-5 2 9 0,-6 2-16 16,-5 0-16-16,-7 1 32 0,-2 0 13 15,-6 3 78-15,-8 3 63 0,-4 1-40 16,-6 0-64-16,-1 2-34 0,-5-1 15 16,4-1-31-16,3-3-19 0,1-2-141 15,7-3-111-15,4-2-173 0,7-4-278 16,3-5-459-16</inkml:trace>
  <inkml:trace contextRef="#ctx0" brushRef="#br0" timeOffset="107876.99">11703 18151 2073 0,'0'0'964'15,"0"0"-606"-15,0 0-54 0,0 0-55 16,0 0-95-16,0 0-144 0,0 0-10 16,0 0-57-16,0 0 37 0,0 0 19 15,0 0 0-15,75 28 1 0,-69-19 2 16,-2 1 2-16,-2 0 12 0,-2-2-16 15,0-2 0-15,0-1-4 0,0-1-68 0,-2-2 16 16,1-1 8-16,-1-1 8 0,2 0 40 16,0-1 86-16,0-5 17 0,0-2-103 15,2-2-13-15,2-1-37 0,5-4 6 16,5 0 0-16,2-1-6 0,4 2 41 16,3 2 9-16,2 0 31 0,-1 3-3 15,-1 1 4-15,0 3 2 0,-5 3-5 16,-3-1-28-16,-4 3-1 0,-3 0-32 0,-5 0-18 15,1 1-16-15,-2 5 3 0,-1 0 31 16,1 3 32-16,-1 1 1 0,2 3 18 16,3 0-3-16,0 1-14 0,5 0 11 15,2-1-1-15,4-1 7 0,1-4-3 16,3 1 6-16,1-6 3 0,-2 0 7 16,2-3 12-16,-5 0 9 0,3-8 14 0,-3-2 1 15,-1-3-15-15,-1-1 47 0,-4-3 27 16,-5 0 40-16,-3 2 37 0,-3 0-51 15,0 0-64-15,-7 3-42 0,-5 4-47 16,-1-2-45-16,-1 5-29 0,-5 3-12 16,2 2-46-16,-2 0-130 0,2 7-76 15,2 5-125-15,7 3-129 0,3-1-398 16,5-3-214-16</inkml:trace>
  <inkml:trace contextRef="#ctx0" brushRef="#br0" timeOffset="108262.95">12380 18074 1816 0,'0'0'985'0,"0"0"-635"16,0 0-37-16,0 0-25 0,0 0-75 15,0 0-99-15,0 0-114 0,0 0-9 16,0 0-1-16,0 0 10 0,78 8 35 16,-60 2-25-16,-1 2-10 0,-1-2-2 15,-2 0 2-15,-1 0 22 0,-3-2-22 16,0-1-44-16,-4-2-66 0,1-3-63 15,1 1-45-15,0-3-27 0,-1 0-78 16,4 0-124-16,1-1-155 0,1-6-136 16,2 0 17-16,-2-5 275 0,1 0 446 15,-1-2 260-15,0-2 324 0,0-1-7 16,-3-1-51-16,0 1-89 0,-1 2-66 16,-3 2 11-16,-2 5-10 0,-3 3-34 15,-1 3-52-15,0 2-72 0,0 0-93 0,0 0-78 16,-3 3-43-16,1 1-49 0,-3 1-38 15,-2 4-18-15,1 3 105 0,-1 3 12 16,0 2 0-16,0 1 5 0,-2 0-17 0,6-1-71 16,0-2-70-16,0-2-16 0,3-2-35 15,0-1-86-15,0-3-72 0,2-2-80 16,4 0-165-16,0-3-207 0,8-2-549 0</inkml:trace>
  <inkml:trace contextRef="#ctx0" brushRef="#br0" timeOffset="108418.09">12952 18051 1512 0,'0'0'685'0,"0"0"-126"0,0 0-110 0,0 0-73 16,0 0-76-16,0 0-151 0,0 0-149 16,0 0-78-16,0 0 18 0,0 0 60 15,42 10 38-15,-39-1-35 0,-1 0-3 16,-1-3-34-16,1 1-86 0,-1-2-54 16,1-1-16-16,-2 1-56 0,0-1-132 15,0-1-207-15,0-1-159 0,0-1-617 16</inkml:trace>
  <inkml:trace contextRef="#ctx0" brushRef="#br0" timeOffset="108529.38">12952 18051 767 0,'83'-70'1374'16,"-82"54"-879"-16,-1-1-132 0,2 0-4 15,-1 3-58-15,-1 6-83 0,0 4-96 16,0 3-122-16,-3 1-19 0,-3 0-173 16,1 2-76-16,-3 7 39 0,0-1-95 15,2 3-230-15,2-3-446 0</inkml:trace>
  <inkml:trace contextRef="#ctx0" brushRef="#br0" timeOffset="108949.24">13379 17810 52 0,'0'0'2482'0,"0"0"-1865"16,0 0-263-16,0 0-10 0,0 0-11 15,0 0-69-15,0 0-226 0,0 0-38 16,0 0-168-16,0 0 40 0,3 12 128 15,-3 6 35-15,3 3 5 0,1 0-9 16,2 2-18-16,1 1-13 0,1-1 25 16,0 0 9-16,1 0-9 0,0-1-10 15,0-1 10-15,-1-3-7 0,0 0-14 16,-2-5-3-16,0-2 1 0,1-2 19 16,-3-4-21-16,-1-1-31 0,-3-4 7 15,2 0 24-15,-2 0 49 0,0-3 22 0,0 0 22 16,-2-6-78-16,-4 0-15 0,-3-3-58 15,-2 1 58-15,-2 1 65 0,-2 2 12 16,-3 2 12-16,-2 2-73 0,-1 3-16 16,-1 1-37-16,0 3-18 0,2 3-7 0,4 3-6 15,3 3 16-15,5-1-4 16,2 2 13-16,4 0 40 0,2 0 1 0,0-2 1 16,3 1 1-16,6-2-2 0,4-1 2 15,3-2 0-15,5-5-41 16,5 0-67-16,7-2-79 0,6-7-103 15,3-3-140-15,6-2-123 0,-1-2-184 0,-8 4-378 16</inkml:trace>
  <inkml:trace contextRef="#ctx0" brushRef="#br0" timeOffset="109294.06">13892 18030 673 0,'0'0'765'0,"0"0"-293"0,0 0-60 15,0 0-47-15,0 0-163 0,0 0-25 16,0 0-49-16,0 0-52 0,0 0-31 15,0 0-32-15,85-31-11 0,-66 25 14 0,1 0 0 16,2-1 9-16,-3-1 7 16,-2 2 22-16,-4-2 25 0,0 2 32 0,-6-2-16 15,-1 0-7-15,-5-1 13 0,-1 2 6 16,0-1-16-16,-8 1-35 0,-3 2-44 16,-6 3-12-16,0 1-118 0,-6 1 42 15,-2 1 41-15,1 6 34 0,-1 4-2 16,6-1-28-16,5 2-10 0,3-1 28 15,5 2 13-15,3-1 3 0,1-2 37 0,2 1 7 16,0-1-3-16,5 0-5 0,2 0-5 16,5 0 7-16,3 2 18 0,3 0 16 15,8-1-19-15,3-1 3 0,4-2 9 16,4-1-36-16,-1-4-32 0,0-3-93 16,-3 0-75-16,-5-2-74 0,-5-4-69 15,-6-4-191-15,-3 0-277 0,-8 2-727 16</inkml:trace>
  <inkml:trace contextRef="#ctx0" brushRef="#br0" timeOffset="110181.93">15950 17631 1737 0,'0'0'671'0,"0"0"-307"0,0 0-97 15,0 0-21-15,0 0-4 0,0 0 8 16,0 0-55-16,0 0-75 0,0 0-11 15,0 0-62-15,-65-2-44 0,45 11 22 16,-3 2 6-16,3 5 9 0,-2 0-9 16,2 4-9-16,1 1-22 0,2 0 0 15,4 1-1-15,0 1-21 0,6 2 21 0,1-2-18 16,6 2 16-16,0-1-25 16,3 0 10-16,7 0 18 0,6-1 0 15,2 0-13-15,3-4-2 0,3-1-13 0,2-4-28 16,-1-3 6-16,-3-5-3 0,-2-4 40 15,-2-2 13-15,-2 0 41 0,-4-7 3 16,-1-2-1-16,-6-4 23 0,-1 0-1 16,-4-2 25-16,0-3 21 0,-7 1-31 0,-6-1-43 15,0 0-3-15,-4 2 0 0,-2 3-34 16,-1 5-16-16,-1 1-24 0,1 3-13 16,0 4-15-16,3 0-86 0,1 8-58 15,1 1-58-15,6 4-99 0,3 0-173 16,4 2-200-16,2-5-335 0</inkml:trace>
  <inkml:trace contextRef="#ctx0" brushRef="#br0" timeOffset="110787.15">16248 17804 2063 0,'0'0'972'16,"0"0"-595"-16,0 0-26 0,0 0-33 0,0 0-81 15,0 0-107-15,0 0-77 0,0 0-53 16,0 0-65-16,0 0 19 0,0 0 46 16,-9 36 1-16,6-20 1 0,0 1 10 15,1-2-9-15,2 0 19 0,-1-3-21 16,1-4 2-16,-2 0-1 0,2-4-2 16,0-1-34-16,0-3-13 0,0 0 13 15,0 0 34-15,0-3 28 0,0-2 50 16,0-3-53-16,0-2-25 0,3-4-19 0,3-3 16 15,1-2 3-15,5-2 11 0,1-1 11 16,2 3 3-16,-1 2 33 0,1 3-5 16,-2 5-1-16,2 3-12 0,-4 3-12 15,-2 0-25-15,1 3-3 0,-3 0-15 16,0 0-4-16,4 6-8 0,0 1-1 0,1 4 6 16,2 1 21-16,-2 3 1 0,-1-1 1 15,0 0-1-15,-3-1-15 0,-2-1 15 16,-2-1 2-16,-1-1 9 0,-2-1-11 15,-1-3-12-15,0 1-28 0,0-4-10 16,0-2-15-16,0-1-12 0,0 0 52 16,0-2 25-16,0-4 62 0,0-1-19 15,0-4-43-15,6 0-24 0,-2-5 20 0,5 0 2 16,3-2 2-16,3-3 41 0,1 0-13 16,4 2-13-16,0-1 4 0,2 4-19 15,1 3-3-15,0 3 0 0,0 2-9 16,-2 1 11-16,0 5 1 0,-2 1 12 15,-5 1-2-15,2 0-10 0,-4 6-50 16,-1 2 7-16,-1 1 15 0,-1 3 6 16,-2 1 20-16,1-1 2 0,-2 2 1 15,-3-1-1-15,-3 0-11 0,0-1-54 16,0-1-26-16,-1 1-2 0,-7-2-37 0,-1 1-99 16,-1-3-34-16,1 0-145 0,-3-2-242 15,5-2-567-15</inkml:trace>
  <inkml:trace contextRef="#ctx0" brushRef="#br0" timeOffset="111326.68">17095 17659 2054 0,'0'0'756'0,"0"0"-346"0,0 0-72 16,0 0-38-16,0 0-143 0,0 0-157 15,0 0-54-15,0 0 4 0,0 0 50 16,0 0 44-16,17 34-10 0,-16-25-8 15,1-2-11-15,-2-1-12 0,0-1 17 16,0-1-20-16,0 0-18 0,-3-3-79 0,0 0-25 16,-3-1-1-16,5 0 18 0,-1 0 4 15,1 0-23-15,1-2 86 0,0-6 38 16,0-2 44-16,1-2 42 0,8-2-29 16,-1 0 48-16,3 1-1 0,1 0-6 15,2 4 2-15,-1 3-12 0,2 0-40 16,-1 5-37-16,0 1-11 0,0 0 0 0,0 3 2 15,1 2 10-15,-2 0-12 16,-3 0 0-16,-1 2-2 0,-3-2-10 0,1 1-5 16,-2 1 1-16,-2-1 15 0,0 2 0 15,-1-1-2-15,-2-1-19 0,0-1-12 16,0-1-32-16,0-1-3 0,0-1-29 16,0-2-6-16,0 0 104 0,0 0 63 15,0-4 66-15,1-3-22 0,4-1-107 16,0-4 28-16,5-1 38 0,3-2 7 15,0-1-10-15,3 2-17 0,3 1 10 16,-2 3 28-16,0 2-6 0,-1 3-35 16,-1 4-15-16,-2 1-11 0,-1 0-17 0,-1 1-33 15,0 5-2-15,-1 2 8 0,0 1 8 16,1 3 7-16,0-1-1 0,-2 2 11 16,-2 2 1-16,-3-3-58 0,2 1-47 15,-5 0-63-15,1 0-64 0,-2 0-92 0,1-2-81 16,1 0-76-16,2-3-120 0,3-2-110 15,-1-2-502-15</inkml:trace>
  <inkml:trace contextRef="#ctx0" brushRef="#br0" timeOffset="112081.15">18288 17526 313 0,'0'0'2027'15,"0"0"-1379"-15,0 0-290 0,0 0-63 16,0 0-11-16,0 0-24 0,0 0-48 16,0 0-67-16,0 0-40 0,0 0-25 15,0 0-31-15,-8-3-49 0,8 6-15 16,-1 1-28-16,-2 2-46 0,2 2 89 15,0 2 23-15,-1 2-20 0,2-1 8 16,0 1-11-16,0 0-22 0,4-1 4 16,5 0-4-16,5 0 3 0,3-1 10 0,8-1 9 15,3-3 22-15,7 0 12 0,4-6-10 16,3 0-8-16,3-3-16 0,-2-6 0 16,-4-1 0-16,-2-3 0 0,-10 0 31 15,-3-1 2-15,-5 0 4 0,-5-3 3 16,0-1-21-16,-5-3-1 0,0 0 10 15,-1-3-10-15,-5 0 0 0,-3 1 7 16,0 1 24-16,0 2 3 0,-7 2 18 0,-4 4 21 16,-3 3-44-16,-6 0-47 0,-5 3-36 15,-6 2-10-15,-6 2 6 0,-7 4-2 16,-4 0 2-16,0 6-6 0,3 3 3 16,6 2-70-16,6 2-22 0,7 1-19 15,5 2-35-15,8-2-48 0,3 1-55 0,5-2-34 16,5 1-15-16,0-2-18 0,6-3 7 15,5 0-23-15,0-4-41 0,4-1-114 16,-6-1-223-16</inkml:trace>
  <inkml:trace contextRef="#ctx0" brushRef="#br0" timeOffset="112376.79">18533 17443 210 0,'0'0'1008'0,"0"0"-520"0,0 0-27 15,0 0-50-15,0 0-38 0,0 0-30 16,0 0-3-16,0 0-63 0,0 0-50 15,0 0-65-15,8-37-35 0,-12 41-34 16,-2 1-32-16,-4 3-45 0,-1 2 24 16,-4 4-3-16,-1 4 15 0,-1 4-33 15,0 4 2-15,0 5 1 0,1 2 21 16,0 5-16-16,3 0 1 0,0 2-19 16,3-2-7-16,0 1-2 0,2-1 12 0,0-2 4 15,1-1-4-15,2-3 9 0,-1-3-20 16,1-3-1-16,1-4-10 0,1-4-36 15,1-5-31-15,-1-6-33 0,3-4-23 16,0-2-18-16,0-1 11 0,0-1 50 16,0-4 21-16,0-2 1 0,3 0-99 15,2-5-152-15,4-1-169 0,2-1-223 16,-4 2-510-16</inkml:trace>
  <inkml:trace contextRef="#ctx0" brushRef="#br0" timeOffset="114173.4">19958 17613 1324 0,'0'0'1058'0,"0"0"-571"0,0 0-77 0,0 0-210 15,0 0-146-15,0 0-31 0,0 0 59 0,0 0 28 16,0 0-34-16,0 0-48 0,0 0-15 16,0-23-13-16,0 23-35 0,0 0-119 15,0 0-103-15,0 0-110 0,2 0-245 16,0 0-176-16,7 0-760 0</inkml:trace>
  <inkml:trace contextRef="#ctx0" brushRef="#br0" timeOffset="209406.18">24772 3869 337 0,'0'0'401'0,"0"0"-179"0,0 0-59 16,0 0-14-16,0 0 14 0,0 0-26 15,0 0-17-15,0 0-6 0,0 0 26 16,0 0-4-16,-8-26-10 0,7 25-12 16,-1-2-30-16,2 2 6 0,-2 0 13 0,2-2 7 15,-3 2 3-15,1-2-14 0,1 1-12 16,-1 1 3-16,1-2-10 0,-1 0-4 16,2 2-12-16,-1-1 0 0,-2 1-10 15,3 0 0-15,0 1-10 0,0 0-15 16,0 0-14-16,0 0-15 0,0 0-32 15,0 0-31-15,-1 0-68 0,1 0-9 16,0 5 12-16,0 4 93 0,0 4 35 16,0 3 22-16,1 3-3 0,3 4 10 15,1 3-16-15,-1 1-12 0,0 4 15 16,1 0-15-16,-1 2 1 0,-1-2 17 0,3 1-15 16,-4-2-2-16,1-3 17 0,0-3-17 15,-3-3-2-15,3-4 2 0,-3-3-2 16,2-4-2-16,-1-2 1 0,-1-3 1 15,2-1 2-15,-2-4 1 0,0 1 23 0,1-1 12 16,-1 0 26-16,2 0 9 0,-2 0-12 16,0 0-11-16,0 0 1 0,0 0 3 15,0-1 9-15,0-2-56 0,0 2-7 16,0-1-51-16,0-4-104 0,1 1-33 16,0-1-58-16,5 0-43 0,1 0-118 15,6 0-219-15,-4 0-188 0,-46 54-99 0</inkml:trace>
  <inkml:trace contextRef="#ctx0" brushRef="#br0" timeOffset="212174.1">8840 5878 209 0,'0'0'192'0,"0"0"-19"0,0 0-43 0,0 0 10 16,0 0 20-16,0 0 32 0,0 0 43 15,0 0 2-15,0 0-13 0,0 0-16 16,4-12-20-16,-4 12-10 0,0 0-10 16,0 0-13-16,0 0-20 0,0 0-23 15,0 0-13-15,0 0-19 0,0 0-7 0,0 0-31 16,0 0-42-16,0 0-6 16,0 1-33-16,0 4-18 0,0 1 54 0,3 3 3 15,1 6 44-15,2-1-2 0,-2 2 9 16,2 2-26-16,1 2-12 0,1-1-11 15,0 0 1-15,-1 3-1 0,2 0 0 16,-2-3 2-16,2 2-1 0,-1 0-1 16,-2-5 1-16,0 0 13 0,-3-4-16 15,2 0-14-15,-2-3-21 0,0-2-19 16,-1-4 6-16,-2 0 13 0,0-2 22 16,0-1 13-16,0 0 71 0,0 0 24 15,0-2 35-15,-2-6 50 0,-2-1-180 16,-3-5-48-16,1-3 9 0,0-4 37 0,-1 1 2 15,3-4-38-15,-3 0 19 0,2 0 2 16,1 2 17-16,1 4 60 0,2 3-31 16,-1 0 25-16,1 2 25 0,-1 5-20 15,1-1 51-15,-1 3-25 0,2 4-24 16,0-1-24-16,0 2-22 0,-1 1-15 0,1 0-22 16,0 0-22-16,0 0-20 0,0 4-17 15,0 2-39-15,0 2 38 0,0 6 82 16,3 3 12-16,1 5 7 0,-1 1 0 15,3 1 0-15,-2 2-18 0,2-1-1 16,-2-1 1-16,-1-1-1 0,1-2 1 16,-1-3 0-16,0-2 1 0,0-1 14 0,-1-2-15 15,-1-3-1-15,-1-2-17 0,0-2-46 16,0-1-19-16,0-4-19 0,0 0-4 16,0-1 6-16,0 0 0 0,0 0-12 15,3-1-50-15,2-5-86 0,4-6-251 16,0 3-601-16</inkml:trace>
  <inkml:trace contextRef="#ctx0" brushRef="#br0" timeOffset="212597.08">9248 5947 726 0,'0'0'1447'0,"0"0"-1017"16,0 0-147-16,0 0-17 0,-12-73 56 16,12 55-151-16,7 0-13 0,7 0-63 15,2 3-27-15,7-2-17 0,2 4-33 16,2-1-15-16,-2 5-3 0,2 2 0 16,-1 3-3-16,-3 4-22 0,0 0-31 15,-1 8 15-15,-2 4 16 0,-4 2 9 16,-2 2 13-16,-6 0-35 0,-7 4 19 0,-1 2 17 15,-3 1 2-15,-10 1 26 16,-3 2 5-16,-3 1-3 0,-2 0-6 0,-1 0-6 16,-2-1-3-16,6-5-13 0,1-1-1 15,4-5-12-15,2-2 10 0,4-4-16 16,4-2-3-16,1-5 3 0,2 1-3 0,0-3 22 16,0 0 10-16,5 0 43 0,6-4-9 15,6-2-3-15,11-2 72 0,9-4-53 16,12-5-49-16,6-1-11 0,4 0-65 15,0-1-46-15,2 1-43 0,-2 3-29 16,-3 2-109-16,0 2-69 0,-3 3-121 16,-5 1-127-16,-15 3-188 0</inkml:trace>
  <inkml:trace contextRef="#ctx0" brushRef="#br0" timeOffset="213784.15">10331 5918 443 0,'0'0'607'0,"0"0"-164"15,0 0-125-15,0 0-65 0,0 0-45 16,0 0-33-16,0 0-37 0,0 0-18 16,0 0-36-16,0 0-27 0,0 0-8 15,-4 3 5-15,4-3-2 0,0 0-1 0,0 0-3 16,4 0-22-16,3 0-10 0,2 0 9 16,4-3 4-16,4 1 6 0,3-3 7 15,1 3-1-15,3-3-3 0,1 0 0 16,-1 1-12-16,3 0-7 15,-6-1-6-15,2 1-1 0,-5 0-10 0,-2 1 1 16,-4 1-1-16,-1 1-1 0,-6 1 0 16,-4-2-1-16,-1 2-3 0,0 0-32 0,0 0-10 15,0 0-31-15,-1 0-23 0,-1 0 6 16,-1 0 0-16,0-1-58 0,-2 1-80 16,-2 0-86-16,1 0-131 0,-1 0-192 15,1 0-452-15</inkml:trace>
  <inkml:trace contextRef="#ctx0" brushRef="#br0" timeOffset="214340.39">9210 6129 1344 0,'0'0'403'0,"0"0"-217"0,0 0-31 15,0 0-51-15,0 0-104 0,0 0-149 16,0 0 126-16,0 0 23 0,82-4 136 16,-33-6 23-16,7-1-4 0,5-2 0 15,2-1-55-15,1-4 19 0,-1 0-45 16,-4-1-13-16,-6 1 19 0,-5 0-12 15,-6 2-27-15,-9 2 7 0,-9-1 3 0,-8 3 7 16,-8 3 40-16,-8-3 67 0,-9-3-73 16,-14 1-92-16,-10 2-70 0,-11 1 45 15,-9 9-54-15,-7 2-10 0,-7 9 13 16,-5 13 34-16,-3 4 26 0,2 9 16 16,1 4 0-16,3 1 3 0,10 1 20 0,8-1 21 15,13-4-44-15,11-5-35 16,11-5-6-16,12-3-10 0,5-4-20 0,18-2 62 15,8-2 9-15,11-2 16 16,8-5 19-16,9-7 10 0,8-1 9 0,8-7 0 16,5-10-6-16,2-4 0 0,4-5-10 15,0-5-22-15,-2-1 6 0,-4-2 25 16,-10-2 23-16,-12 2 0 0,-15 3 46 16,-18 5 152-16,-15 7 46 0,-9 2-39 15,-20 6-207-15,-13 3-68 0,-16 5-80 16,-13 3-28-16,-11 14 24 0,-9 7-15 0,-3 8-100 15,6 6-93-15,10 1-198 0,13 0-186 16,17-2-113-16,14-8-442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7:01:56.943"/>
    </inkml:context>
    <inkml:brush xml:id="br0">
      <inkml:brushProperty name="width" value="0.05292" units="cm"/>
      <inkml:brushProperty name="height" value="0.05292" units="cm"/>
      <inkml:brushProperty name="color" value="#FF0000"/>
    </inkml:brush>
  </inkml:definitions>
  <inkml:trace contextRef="#ctx0" brushRef="#br0">4590 1889 83 0,'0'0'234'15,"0"0"24"-15,0 0-53 0,0 0 1 16,0 0-14-16,0 0-13 0,0 0 16 15,0 0-9-15,0 0-24 0,-52 44-29 16,49-39-26-16,0-1-19 0,2-1-88 16,1-2-49-16,-2 0 49 0,2-1 223 0,-1 1-87 15,1 1 16-15,-2-2-101 0,2 0-51 16,0 1-32-16,-1-1-6 0,1 0-8 16,0 0-5-16,0 0 15 0,0 0 36 15,0 0 31-15,3 0 98 0,7-1 23 16,8-4-94-16,8-2-17 0,9-1-9 15,7-1-12-15,5-1-8 0,4 0-11 0,5 0 16 16,0-1-14-16,2 1-3 0,-4 0-20 16,-3 1-50-16,-5 1 22 0,-7 2 46 15,-7 0-27-15,-6 4-61 0,-8 0-52 16,-6 2-65-16,-5 0-100 0,-7 0-190 16,0 2-109-16,-7-1-137 0</inkml:trace>
  <inkml:trace contextRef="#ctx0" brushRef="#br0" timeOffset="294.69">4832 1947 1349 0,'0'0'1121'0,"0"0"-682"0,0 0-58 15,0 0-73-15,0 0-131 0,0 0-67 0,0 0-29 16,0 0-81-16,0 0-6 0,0 0-97 15,0 0-39-15,6 29 142 0,4-16 69 16,4 4 7-16,-1 3-4 0,3 0-22 16,-2 2-6-16,2 1-2 0,-3 2-17 15,1-1-13-15,-3 3-10 0,-1-1 2 16,1 1 30-16,-1 0-34 0,-2 0-1 16,0-1-24-16,-1-2-28 0,-1 1-49 15,0-3-42-15,-2-3-20 0,-2-1-68 16,-2-4-83-16,0-2-97 0,1-3-166 15,-1-6-588-15</inkml:trace>
  <inkml:trace contextRef="#ctx0" brushRef="#br0" timeOffset="496.72">5346 2156 209 0,'0'0'2288'0,"0"0"-1773"0,0 0-147 15,0 0-13-15,0 0-148 0,0 0-144 16,0 0-63-16,0 0-3 0,0 0-88 15,0 0 91-15,3 22 19 0,4-9 6 16,-2 2 0-16,0-1-3 0,4 1-6 16,-3 0-13-16,0-2-3 0,-1-2-38 15,0-1-160-15,-2 1-121 0,0-2-42 16,-3-1-111-16,0-1-192 0,0-2-715 0</inkml:trace>
  <inkml:trace contextRef="#ctx0" brushRef="#br0" timeOffset="631.72">5376 2144 2085 0,'0'0'611'0,"0"0"-232"0,0 0 36 0,-20-90-64 16,16 68-121-16,1 4-83 0,3 5-60 0,-2 3-78 15,1 5-9-15,1 2-78 0,0 3-138 16,1 0-254-16,7 5-104 0,1 5 10 16,-2-2-208-16,6 5-730 0</inkml:trace>
  <inkml:trace contextRef="#ctx0" brushRef="#br0" timeOffset="1214.97">5574 2175 770 0,'0'0'498'0,"0"0"62"0,0 0-68 16,0 0-120-16,0 0-41 0,0 0-18 16,0 0-36-16,0 0-138 0,0 0-61 15,0 0 4-15,79-33 0 0,-60 22-29 16,1 1-8-16,-1 1-2 0,0-1-8 15,-4-1-13-15,0 2-7 0,-3 0-12 16,-3 0 16-16,-3 1 12 0,-3 1 28 0,-3 0-6 16,0 2-13-16,0 0-40 0,-3 1-9 15,-6 0-50-15,-2 3-9 16,-5 1-7-16,-5 0 9 0,-4 4 20 0,-1 4 7 16,-3 1-2-16,6 2 13 0,0 1 12 15,5 1-2-15,3-1-11 0,2 2-8 16,3-3-26-16,6 2-7 0,1-3 4 0,3 2 9 15,0-2 26-15,6 2 5 0,2-2 16 16,5 0 10-16,3 2 12 0,3-2 7 16,1 1 0-16,0-3 13 0,3 0 31 15,0-3-12-15,3-1 56 0,-1-3-16 16,1-1 6-16,1 0 1 0,3-5-42 16,-2-4-25-16,-3-2-6 0,0-2-3 15,-5-3 12-15,-1 1-6 0,-3 0-6 16,-3-3-1-16,-3-1-5 0,-3-1-13 15,2-2 16-15,-5 2 5 0,3-2-5 0,-4 2-7 16,3 4 4-16,-3 4 2 16,1 3 41-16,0 4-16 0,-4 5-30 15,2 0-13-15,1 0-71 0,1 0-22 0,3 1-6 16,6 3 37-16,3 4 39 0,6 0 23 16,2 4 40-16,1 3 7 0,2 0 12 15,-2 0 27-15,-5 2-15 0,-4-2-53 0,-5 1-18 16,-4-2-22-16,-7 2-9 0,0-1-9 15,-7 2-3-15,-6 1-31 0,-6-1-41 16,-1-2-50-16,-4-1-109 0,1-4-185 16,4-2-243-16,3-3-554 0</inkml:trace>
  <inkml:trace contextRef="#ctx0" brushRef="#br0" timeOffset="2098.85">8015 1935 1405 0,'0'0'728'15,"0"0"-246"-15,0 0-74 0,0 0-53 16,0 0-38-16,0 0-37 0,0 0-67 16,0 0-38-16,0 0-11 0,0 0-10 15,36-65-34-15,-37 61-49 0,-8 0-71 16,-3 2-25-16,-6-1-40 0,-4 3-5 15,-1 0 5-15,-6 0-3 0,-1 4 0 0,1 4 16 16,-1 1 15-16,1 2-1 0,3 1-61 16,-1 1-35-16,5-1 17 0,5 0 11 15,3 1-70-15,4-1-36 0,4-4 2 16,3 2 9-16,3-3 34 0,0 1 58 16,0-3 32-16,6 1 25 0,1-1 52 15,0-3 30-15,4 1 35 0,1-1 60 16,4-1 26-16,0 1-14 0,4 0-19 15,3 0 12-15,0 0 4 0,3 1-14 0,0 1-19 16,3-2-7-16,-2 2-10 0,2 0-35 16,-2 0-24-16,-1 2-25 0,-4 3-25 15,-2-1-26-15,-7 4 50 0,0-1-10 16,-6 2-55-16,-4 1 3 0,-3 2 0 16,0 1 7-16,-12-1 56 0,-6 1 38 0,-5-2 16 15,-6-2-13-15,-3-1 9 0,-1-3-50 16,2-3-9-16,-1-3-32 0,0-1 38 15,2-2 2-15,0 0-18 0,-1 0-6 16,4-2-82-16,2-3-80 0,4-3-100 16,5-1-39-16,7-1-115 0,5-3-201 15,4 3-551-15</inkml:trace>
  <inkml:trace contextRef="#ctx0" brushRef="#br0" timeOffset="2334.13">8368 2059 1588 0,'0'0'474'0,"0"0"-130"16,0 0-44-16,0 0-81 0,0 0-72 15,0 0-35-15,0 0-10 0,0 0-6 0,0 0-7 16,0 0 9-16,42 67-19 0,-36-50-18 16,2 1 2-16,0 1 0 0,-1 0-13 15,0 2 0-15,2-3-9 0,-4 1-4 16,1 1-15-16,-1-2-22 0,-2-1-40 15,-2-2-76-15,-1-1-73 0,0 0-43 16,0-1-42-16,-1-3-46 0,-2 1-106 16,-2-5-177-16,2-2-389 0</inkml:trace>
  <inkml:trace contextRef="#ctx0" brushRef="#br0" timeOffset="2593.73">8353 2073 1759 0,'0'0'600'0,"0"0"-261"0,0 0 37 16,1-78 55-16,9 54-90 0,0 4-73 16,2 2-69-16,2 2-75 0,2 4-37 0,1 0-16 15,1 4-44-15,2 3-27 0,1 3-25 16,4 0-25-16,2 2 1 0,2 3 15 16,-2 3 34-16,-1 5 46 0,-4 1-46 15,-8-1-2-15,-1 2-57 0,-7 1-9 16,-2 2-22-16,-4 2 19 0,0 1 2 15,-7 1-15-15,-6 3-5 0,-6-1 61 16,-4 2-44-16,0-4-114 0,3-2-97 16,0-2-84-16,3-3-96 0,4-5-107 15,4-1-515-15</inkml:trace>
  <inkml:trace contextRef="#ctx0" brushRef="#br0" timeOffset="2999.51">9133 1957 1765 0,'0'0'651'0,"0"0"-257"0,0 0-67 0,0 0-91 15,0 0-77-15,0 0-45 0,-89-38-28 16,65 34-11-16,2 3-18 0,2 1-40 16,0 0-17-16,1 2-38 0,3 5-19 15,3 2 10-15,0 0 0 0,0 1 9 16,5 1 12-16,2 0-12 0,0-2-108 0,6 0-13 15,0-1 47-15,0-1 39 0,0 1-4 16,7-3-6-16,1 2 18 0,1-3 7 16,3 0 10-16,1-1-16 0,0-2-17 15,2-1 81-15,0 0 23 0,-2 0 170 16,3-3 80-16,0-2-2 0,1-3-11 16,-1 2-26-16,1-3-33 0,-2 4-39 15,-1 1-6-15,-5 1-11 0,0 0-86 16,-2 3-59-16,-2 0-10 0,3 0-40 15,-1 0-5-15,4 3 24 0,-2 1 15 16,1 1 4-16,3 1-4 0,-3 0-2 0,2 0-32 16,-1-2-28-16,-1-2-15 0,5 1-10 15,-2-3-45-15,4 0-44 0,2 0-100 16,2-3-126-16,4-2-194 0,-8 0-544 16</inkml:trace>
  <inkml:trace contextRef="#ctx0" brushRef="#br0" timeOffset="3377.02">9658 1824 1877 0,'0'0'564'16,"0"0"-199"-16,0 0-96 0,0 0-70 15,-88-15-66-15,62 15-31 0,-1 0-54 16,2 2-4-16,5 3 35 0,3 3-47 16,2-1-32-16,3 3-54 0,3 0-6 0,2 1 12 15,1 1 7-15,3-1-13 0,2 2 22 16,1 0 16-16,0 2 13 0,6-4-13 15,3 2 13-15,3-3 1 0,4-1-68 16,1-1 6-16,6-3 13 0,2-1-3 16,3-4-7-16,4 0-23 0,1 0-5 15,2-6-8-15,3-4 4 0,-2 2 83 0,-2-2 10 16,-3 0 20-16,-3 0 41 0,-5-2 106 16,-3 2 67-16,-8 1 46 0,-1 1 62 15,-5 2-6-15,-3 2-59 0,0 2-52 16,-3 2-50-16,3 0-61 0,-2 0-59 15,-1 0-55-15,2 0-12 0,-1 0-65 16,1 3-36-16,2 4-50 0,-1 1 70 16,5 4 65-16,-2 1 28 0,1 0-1 15,-1 0-26-15,1-3-35 0,-2-1-66 16,-4-1-160-16,2-2-121 0,-2-1-143 0,-1-2-195 16,0 0-748-16</inkml:trace>
  <inkml:trace contextRef="#ctx0" brushRef="#br0" timeOffset="3499.04">9955 1824 300 0,'0'0'1190'0,"0"0"-803"0,0 0-104 16,29-83-115-16,-18 61-116 0,1 4-50 15,-2 4-2-15,-2 5-133 0,0 5-107 16,-2 4-267-16,-3 0-271 0,2 8 54 16</inkml:trace>
  <inkml:trace contextRef="#ctx0" brushRef="#br0" timeOffset="4176.87">10216 1889 1032 0,'0'0'469'0,"0"0"-7"0,0 0-122 16,0 0-75-16,0 0-17 0,0 0 6 15,0 0 37-15,0 0 20 0,0 0-28 16,0 0-60-16,0 0-223 0,7-10-19 16,-7 2-27-16,0-2 46 0,0 0 43 15,3 1-8-15,3-2-1 0,1 1 6 16,1 1 4-16,3 0-1 0,3 0 1 15,-1 2-16-15,6-3-16 0,-2 4-12 16,3 1-1-16,1 1-30 0,0 1-16 16,-1 2 10-16,-2 1 3 0,-3 0-3 0,-2 1 18 15,0 6 7-15,-3-1-23 0,1 3-33 16,0 0 1-16,-1 3 7 0,0-1 20 0,0 1 21 16,0-2 6-16,2 2-21 0,2-2-4 15,-1-1-50-15,5-1-32 0,2-1 12 16,0-3 22-16,9-1 39 0,4-3 5 15,5 0-15-15,6-5-26 0,2-4 22 16,3 0 20-16,0-3-17 0,-1-2-22 16,-6 0-20-16,-4 0 60 0,-9-2 40 15,-7 1 41-15,-6 1 11 0,-9 1 9 16,-7 2 6-16,0 3 0 0,-12 1-67 16,-6 2-32-16,-7 4-35 0,-2-1 54 15,1 2 13-15,-2 2 0 0,5 4-15 16,5 1-46-16,3-1 10 0,2 2-14 15,6-1-2-15,1 1 15 0,3-1-38 0,2-2-46 16,1 0-19-16,0-1 29 0,1 0 51 16,5-2 75-16,2 1 65 0,4-2 39 15,-2-1 48-15,5 0 87 0,-1 0-7 0,3-3-30 16,-2 0-24-16,4-1 23 0,-3 0 17 16,1 1-22-16,-3 1-29 0,1-1-49 15,-2 3-36-15,-1 0-39 0,0 0-27 16,1 0-4-16,0 4 7 0,-1 1-4 15,2 3 16-15,-1 2-15 0,0 0-15 16,1 5-1-16,-2 0-3 0,1 3 3 16,-3 1 0-16,-3 1 31 0,-2 0 3 15,-4 2-7-15,-1-3-7 0,-1 0-20 16,-8-1-2-16,-4-2 0 0,-4-2-17 16,-5 0 4-16,-3-2-7 0,-3-2 4 15,-3-2-29-15,-2-3-68 0,1-1-106 0,1-1-44 16,2-3-57-16,0 0-119 0,5 0-138 15,4 0-562-15</inkml:trace>
  <inkml:trace contextRef="#ctx0" brushRef="#br0" timeOffset="5413.96">4827 4513 739 0,'0'0'1530'0,"0"0"-1485"15,0 0 481-15,0 0-324 0,0 0-90 16,0 0-13-16,0 0-49 0,0 0-50 16,0 0 0-16,0 0 13 0,55-6 35 15,-6 1 31-15,13-1 17 0,13-2-62 16,10-3-11-16,10-5-14 0,9-1 41 16,4-2-50-16,0-1 0 0,-4-4-111 0,-4 3-35 15,-13 2-164-15,-9 1-17 0,-18 4-112 16,-16 1-210-16,-17 4-507 15</inkml:trace>
  <inkml:trace contextRef="#ctx0" brushRef="#br0" timeOffset="5596.8">5832 4203 384 0,'0'0'802'0,"0"0"-210"0,0 0-106 0,0 0-17 16,0 0-62-16,0 0-56 0,0 0-139 16,0 0-114-16,0 0-98 0,0 0-32 15,-42-11-100-15,58 20-27 0,6 5 159 16,6 4 29-16,6 5 44 0,0 6-72 15,-5 0 18-15,-6 3 13 0,-7 2 62 16,-11-1-21-16,-5 2-10 0,-8 0-54 16,-9 1-9-16,-6-1-60 0,-2-2-110 15,3-1-230-15,4-3-188 0,6-9-508 16</inkml:trace>
  <inkml:trace contextRef="#ctx0" brushRef="#br0" timeOffset="6675.76">7642 4030 1369 0,'0'0'1035'0,"0"0"-658"15,0 0-56-15,0 0 30 0,0 0-13 16,0 0-54-16,0 0-81 0,0 0-95 15,0 0-108-15,0 0-62 0,0 0-68 16,0 0 10-16,-10 32 120 0,11-5 34 16,5 7 41-16,0 3 19 0,1 3-51 15,3-1 47-15,0 4-88 0,-2-2 32 0,0-1-31 16,-1-1-1-16,-1-3 10 0,0-3 29 16,-2-2-41-16,2-5-14 15,-2-4 13-15,-1-4-94 0,0-5-76 0,-2-4-87 16,2-4-69-16,0-2-99 0,0-3-94 15,2 0-95-15,0-5-87 0</inkml:trace>
  <inkml:trace contextRef="#ctx0" brushRef="#br0" timeOffset="7045.13">8135 4010 55 0,'0'0'2527'0,"0"0"-1939"16,0 0-221-16,0 0-67 0,0 0-26 15,0 0-109-15,0 0-81 0,0 0-83 0,0 0-1 16,-89 7-13-16,74 11-2 0,2 3 13 16,3 3-20-16,4 2 3 0,6 1-3 15,0 0 4-15,7 2 15 0,9 1-10 16,3 0 11-16,7-1 2 0,4 1 0 16,3-4 13-16,5-2-13 0,3-2-53 15,0-4 18-15,-2-4 0 0,-1-3 35 16,-6-6 53-16,-8-4 19 0,-4-1 9 15,-9 0 12-15,-2-6 30 0,-5-4 13 0,-4-1 2 16,0-2-15-16,-6-1-22 16,-6-1 3-16,-6 1-59 0,-2 2-43 0,-3 1-2 15,-1 4-30-15,0 2-7 0,1 3-8 16,3 1-17-16,4 1-42 0,2 0-58 16,5 2-57-16,5 4-51 0,2 0-75 15,2 2-40-15,8 0-26 0,5-1-3 16,10 0-32-16,4-5-167 0,-2 0-646 15</inkml:trace>
  <inkml:trace contextRef="#ctx0" brushRef="#br0" timeOffset="7238.75">8730 4155 843 0,'0'0'1661'0,"0"0"-1188"0,0 0-70 0,0 0 31 15,0 0-85-15,0 0-166 0,0 0-183 16,0 0-34-16,0 0-150 0,0 0 184 15,0 0 25-15,90 27 16 0,-60-7-29 16,0 2 10-16,0-4 12 0,1 0-31 16,-4-3-3-16,-1-3-134 0,-5-3-124 15,-2-1-149-15,-6-3-143 0,-3-3-212 0,-4-2-574 16</inkml:trace>
  <inkml:trace contextRef="#ctx0" brushRef="#br0" timeOffset="7410.7">9001 4188 1599 0,'0'0'1021'0,"0"0"-539"0,0 0-11 16,0 0-114-16,0 0-128 0,0 0-82 16,0 0-70-16,0 0-77 0,0 0-33 15,-82 14 21-15,65 4 10 0,-2 1-1 0,3 3-31 16,2 2-54-16,2-1-43 16,2 1-17-16,0 0-38 0,4 0-86 0,2-2-104 15,2 1-135-15,2-1-169 0,0-8-548 16</inkml:trace>
  <inkml:trace contextRef="#ctx0" brushRef="#br0" timeOffset="9793.74">9919 3949 722 0,'0'0'632'0,"0"0"-222"0,0 0-134 16,0 0-66-16,0 0-6 0,0 0-13 0,0 0-14 15,0 0-23-15,0 0-16 0,0 0-14 16,-52-26-9-16,49 21-3 0,-1 0-11 16,1 1-9-16,0 0-4 0,2-1 1 15,-1 1-1-15,2 0 2 0,0-1-4 16,0-1-8-16,5-2-34 0,3-1-44 0,7-2-14 15,4 0-5-15,2-1 7 0,6 2 10 16,1 1-11-16,0 3 12 16,1 4-17-16,-3 2-29 0,-1 4-32 0,-2 9 0 15,-3 5 26-15,-2 4-23 0,-6 4 13 16,-4 1 41-16,-7 1 22 0,-1 3 12 16,-6-1 0-16,-7 0-8 0,-1 1 18 15,-5-2 22-15,2-3-32 0,0-2-12 0,1-3 0 16,1-5 1-16,4-2 2 15,0-4 23-15,5-2-4 0,0-4 3 16,4-1 0-16,-1-2 9 0,3-1 17 16,0 0 19-16,0 0-8 0,0 0-3 0,0 0 13 15,6-5-50-15,5-2-22 0,6-1-88 16,8-3-21-16,6-2 5 0,6 2-37 16,5-2-26-16,3 1-11 0,-2 1-70 15,0-1-101-15,-4 3-83 0,-1 0-37 0,-7 0-106 16,-9 2-181-16,2 0 71 0</inkml:trace>
  <inkml:trace contextRef="#ctx0" brushRef="#br0" timeOffset="10298.59">10553 3900 1523 0,'0'0'818'0,"0"0"-321"15,0 0-125-15,0 0-13 0,0 0-68 16,0 0-74-16,0 0-76 0,0 0-60 0,0 0-50 16,0 0-31-16,0 0-2 0,-66 14-11 15,53-5 11-15,3 3-1 0,0 1-19 16,3-1 4-16,2 1-14 0,4 3-2 16,1-2 3-16,4 0 6 0,6 1 9 15,6-1 4-15,4 1 10 0,3-5-17 16,3-1-92-16,2-2 5 0,0-3 5 15,0-4 57-15,-2 0 44 0,-4-4 35 16,-1-4 34-16,-2-4 22 0,-3 1 16 16,-4-4 3-16,-3 0 2 0,-6-1 9 15,-3-3 31-15,0 0 5 0,-6-2-18 0,-6 0-38 16,-3 0-55-16,-4 1-44 16,2 5-2-16,-3 4-52 0,2 1-37 0,1 7-56 15,1 3-55-15,3 0-92 0,0 5-139 16,3 5-92-16,3 3-77 0,6 0-64 0,1-2-165 15</inkml:trace>
  <inkml:trace contextRef="#ctx0" brushRef="#br0" timeOffset="10546.8">11694 3865 2398 0,'0'0'638'0,"0"0"-249"0,0 0 1 15,0 0-76-15,0 0-118 0,0 0-90 16,0 0-97-16,0 0-9 0,84-63-34 0,-47 52 12 16,-2 1 4-16,3 3-19 0,-2 0-125 15,-2 3-71-15,-2 4-126 0,-5 0-116 16,-4 1-194-16,-9 3-552 0</inkml:trace>
  <inkml:trace contextRef="#ctx0" brushRef="#br0" timeOffset="10689.71">11821 3992 339 0,'0'0'1251'0,"0"0"-893"16,0 0 79-16,0 0-98 0,0 0-127 0,0 0-67 15,91-24-88-15,-53 12-31 0,4-1-10 16,2 2-16-16,2-1-106 15,-1 4-76-15,-3-2-128 0,-3 3-279 0,-12 1-611 16</inkml:trace>
  <inkml:trace contextRef="#ctx0" brushRef="#br0" timeOffset="13355.82">13552 3460 401 0,'0'0'277'0,"0"0"-81"0,0 0 35 15,0 0 30-15,0 0-11 0,0 0-22 16,0 0-27-16,0 0-36 0,0 0-25 16,0 0-14-16,-33-13 0 0,29 10 12 15,-2 2-19-15,-1 0-22 0,0-2-20 16,-1 2-7-16,-2 0 4 0,2 1-7 15,0-2-19-15,-2 2-1 0,4-1-5 0,-2-1 9 16,4 0 12-16,2-1 23 16,1 0 66-16,1-2 15 0,0-2-42 0,1-2-64 15,6-3-46-15,8 1-15 0,1-2-2 16,8-1-17-16,5 2 17 0,4 1-20 16,2 0-4-16,2 5-2 0,0 2-3 15,-2 4 9-15,-5 0-13 0,-2 7-6 16,-8 1 19-16,-3 5-3 0,-8 2-22 0,-2 0-10 15,-7 3 13-15,0 3 31 0,-7-1 11 16,-6 2-17-16,-6 1-6 0,-2-1 9 16,-3 0 16-16,1-3-13 0,0-1-12 15,3-2 3-15,3-3 3 0,1-5 16 16,6-1 1-16,4-2 2 0,3-2 12 16,2-2 77-16,1-1 31 0,0 0 9 15,0 0-3-15,0 0-6 0,1 0-11 0,4 0-10 16,2-1-46-16,6-3-53 0,3 0-16 15,5 1-12-15,2 2-3 0,5 1 3 16,1 0 4-16,0 3 24 0,-1 3 22 16,0 3 12-16,-4 1 6 0,-4 2-12 15,-4 2-27-15,-2-1 0 0,-5 0 1 16,-3 1 0-16,-3 0-1 0,-3 2 1 16,-3-2 26-16,-6 0 3 0,-5 0 0 0,-3-1-3 15,-6 0-9-15,-2-4-16 16,-1 1 0-16,0-4 9 0,-3-4 0 0,2-2-8 15,-2 0-4-15,0-1-4 0,-1-6-94 16,1 1-27-16,3 0-18 0,5-1-33 16,5 1-31-16,6 1-49 0,4-2-46 0,6 1-76 15,7-2-164-15,9-1-179 0,0 0-256 16</inkml:trace>
  <inkml:trace contextRef="#ctx0" brushRef="#br0" timeOffset="14055.7">14235 3434 1251 0,'0'0'631'15,"0"0"-258"-15,0 0-11 0,0 0-18 16,0 0-2-16,0 0 4 0,0 0-37 15,0 0-55-15,0 0-70 0,-42-68-42 0,53 59-59 16,4 0-39-16,6 1-42 0,5 0-2 16,5 1-13-16,5 4 10 0,3 0-28 15,-3 3 7-15,-1 0 5 0,-5 8 7 16,-6 4-10-16,-9 2-18 0,-4 3-22 16,-8 1 9-16,-3 3 7 0,-3 2 43 15,-12 2 1-15,-5 2 1 16,-4-1 1-16,-2 2-2 0,-4-3 1 0,3-1-21 15,1-2-6-15,1-3 6 0,6-1 22 16,2-5 1-16,6 0 1 0,-1-4 0 16,7-2 2-16,2-5-3 0,1-1 2 15,2-1 9-15,0 0 16 0,6-1-28 16,10-5 0-16,8-5-34 0,11-2-32 0,8-4-33 16,10-2-28-16,2-1-8 0,-1-2-47 15,0 2-34-15,-2-1-4 0,-6 1-13 16,-1 4 1-16,-8 2 103 0,-5 2 78 0,-9 4 21 15,-7 2 30-15,-6 3 138 0,-7 2 68 16,-3 1 44-16,0 0-52 0,-2 0-55 16,-4 0 32-16,-2 0-59 0,-3 2-50 15,-4 2-12-15,1 0-4 0,-2 1-15 16,4 0-35-16,4 1-22 0,1 0-16 16,2-1-9-16,5 2-10 0,0-1 7 15,3-1 8-15,10 2 42 0,3-2 138 16,6-1 16-16,6-2-28 0,4-1-20 15,3-1-28-15,-1 0-29 0,1-5-21 16,-5-1 6-16,-4-2 13 0,-6 1 21 16,-7-3 15-16,-7 2 25 0,-3-3 30 0,-3-1 9 15,-6-1-34-15,-7 0-66 0,-5-3-47 16,-4 3-42-16,-6 3-22 0,-2 3-22 16,0 5 10-16,-2 1-29 0,5 1-57 15,2 1-48-15,7 5-51 0,5 2-126 16,5 3-107-16,7 0-41 0,1-1-50 0,9 0-65 15,2-2-102-15,17-3-38 0</inkml:trace>
  <inkml:trace contextRef="#ctx0" brushRef="#br0" timeOffset="14630.8">15254 3421 1924 0,'0'0'777'0,"0"0"-254"16,0 0-41-16,0 0-60 0,0 0-114 0,0 0-70 15,0 0-97-15,0 0-129 0,0 0-12 16,0 0-82-16,0 0-60 0,7-2-25 16,-5 10 167-16,1 3 0 0,-2-1 22 15,-1-1-1-15,1 0-8 0,-1-4-11 16,0-1 1-16,0-1-3 0,0-3-1 0,0 0-18 16,0 0 4-16,0 0-4 0,0 0-2 15,0 0-4-15,0-2 25 0,0-1 38 16,0-3 42-16,0-1-55 0,0-5 9 15,2-4 9-15,2 3 4 0,1-3 5 16,1 2-9-16,3 1 6 0,-3 4-6 16,0 1-9-16,3 3-16 0,-3 3-18 15,2-1-27-15,-1 3-23 0,4 0-17 16,1 0-7-16,0 4 65 0,1 2 9 16,-2 2 25-16,0-2-25 0,-2 2 0 0,-3-1-22 15,2-1 7-15,-3 0-7 0,0 1-15 16,-2-2-6-16,1 0-10 0,-1-2-5 15,-3 1-5-15,0-3 5 0,0-1-8 16,0 1-12-16,0-1 22 0,0 0 56 16,0 0 31-16,1-1 29 0,2-4 64 15,1-2-12-15,2-2-54 0,0-2 10 16,5-4-3-16,1 0-6 0,0 0-7 16,3-1-12-16,-2 2 6 0,3 2-6 0,2 4-13 15,0-2-27-15,4 4-2 0,0 1-28 16,1 1-7-16,-1 2 9 0,1 2-6 15,-5 0-9-15,-1 6 19 0,-2 3 23 0,0 4 1 16,-4 0-34-16,-3 2-31 16,-2 0-9-16,-5 1 12 0,-1-2 16 0,0 2 6 15,-7-5-13-15,-1 2-59 0,-3-3-98 16,-1 0-133-16,-2 0-137 16,3-3-160-16,1-1-465 0,0-1-344 0</inkml:trace>
  <inkml:trace contextRef="#ctx0" brushRef="#br0" timeOffset="15189.14">15887 3298 1030 0,'0'0'1014'0,"0"0"-622"0,0 0-8 15,0 0-35-15,0 0-46 16,0 0-59-16,0 0-140 0,0 0-101 0,0 0-3 16,0 0 0-16,40-4 16 0,-37 11 12 15,0 1-3-15,0 0-12 0,-2 0-13 16,3 1-2-16,-4-3-1 0,2-1 2 0,-1-2 1 15,-1 1 2-15,0-4 1 0,0 1 12 16,0-1 7-16,0 0 0 0,0 0-21 16,0 0 12-16,0-3 21 0,2-1 52 15,-1-1 42-15,2-2-97 0,2-4 0 16,0 1 6-16,1-2 19 0,3 2 12 16,-2-1 19-16,0 2-19 0,1 2-31 15,1 2-37-15,2 1-24 0,0 4-37 16,-1 0-7-16,3 0 6 0,1 0 59 15,2 7 3-15,0 0 34 0,2 1-31 16,-1 1-2-16,-3-3-1 0,3 2 0 16,-5-2 1-16,-1 0 1 0,-3-2 1 15,-2-2 0-15,-4-1-2 0,1 1-1 0,-3-2 1 16,0 0 1-16,0 0 17 0,0 0-16 16,0 0 18-16,0-3 7 0,0-2 11 0,3-3-39 15,2-2-15-15,2-3 13 0,1-1 2 16,4-4 3-16,1 1 25 0,1 1-4 15,1 2-2-15,-2 2 6 0,-2 4-16 16,2 2-9-16,-3 0 28 0,-2 5 3 16,1 1-10-16,2 0-24 0,4 1 0 15,-2 6 15-15,5 0-15 0,-1 3-13 16,-1 0-2-16,-2 1-3 0,-1 1-7 16,-3-1 0-16,-1 1-2 0,-3 0-35 15,-1 0-28-15,-5 1-21 0,0 2-32 16,-8 0 6-16,-4 3-27 0,-8 0-40 15,-4 3-192-15,-2-2-152 0,3-4-267 16,-9 3-902-16</inkml:trace>
  <inkml:trace contextRef="#ctx0" brushRef="#br0" timeOffset="16545.02">5810 6865 894 0,'0'0'668'0,"0"0"-190"16,0 0-99-16,0 0-76 0,0 0-55 0,0 0-82 15,0 0-83-15,0 0-54 0,0 0-26 16,0 0 0-16,0 0 0 0,-24 19 44 16,32-19 4-16,10 1 3 0,2 0 4 15,9-1-1-15,3 0 9 0,1 0-15 16,1 0-19-16,1-2-16 0,-4-3-10 16,-3 2-6-16,-2-3-111 0,3-3-57 15,0 2-30-15,-1-1-58 0,-3-2-91 16,-2-1-158-16,-6 3-239 0,-4-2-488 15</inkml:trace>
  <inkml:trace contextRef="#ctx0" brushRef="#br0" timeOffset="16744.09">6214 6703 1738 0,'0'0'470'0,"0"0"-162"16,0 0 33-16,0 0 5 0,0 0-2 16,0 0-50-16,0 0-84 0,0 0-93 0,0 0-114 15,0 0-3-15,-23-23-100 16,27 27-58-16,5 4-5 0,7 2 134 0,5 3 29 15,2 4 48-15,5 2 15 0,-2-1-12 16,-3 1-20-16,-2 2-6 0,-6-2 19 16,-5 0 22-16,-5 1-49 0,-3-1-5 15,-2 1-12-15,-2-2-28 0,-6 0-50 16,-2-2-89-16,-2 0-139 0,2 0-173 16,-1-2-221-16,3-4-631 0</inkml:trace>
  <inkml:trace contextRef="#ctx0" brushRef="#br0" timeOffset="18045.82">7958 6517 806 0,'0'0'597'0,"0"0"-152"0,0 0-98 15,0 0-30-15,0 0-4 0,0 0-24 16,0 0-15-16,0 0-23 0,0 0-11 15,0 0-57-15,0 0-59 0,-29-62-43 16,42 50-34-16,1 0-45 0,8-2-2 16,4 1-1-16,4 2-18 0,0 2-5 15,0 2 11-15,-1 2 12 0,-3 4-21 16,-5 1-12-16,-3 3 18 0,-5 6-2 16,-3 3-45-16,-1 2-22 0,-6-1 28 15,-3 4 13-15,-2 3 10 0,-8-1 13 0,-6 2 21 16,0-1 0-16,-5 2-22 0,-2-4-32 15,5 0-9-15,0-1-22 0,2-4-23 16,6-6 19-16,4 0 35 0,3-3 19 16,3-4 35-16,0 0 0 0,0 0 134 15,5 0 69-15,3-5-21 0,4-2-100 16,4 1-44-16,7-2-20 0,4-1 27 16,6 4 21-16,5 1-10 0,-1 1-6 0,3 3 0 15,-7 0 6-15,-2 6-22 0,-5 1-19 16,-9 4 7-16,-3 1-20 0,-8 4-2 15,-6 2 1-15,0 1 11 0,-14 4 22 16,-5 2 15-16,-8 0 16 0,-8 4-6 16,-7-3-38-16,1-3-8 0,-3 0-1 15,3-5-12-15,3-5 0 0,2-3-15 16,3-4 15-16,1-5-3 0,0-1-77 16,2-5-53-16,1-3-31 0,0-3-42 15,8 0-30-15,5-5-103 0,8 0-65 0,8-4-166 16,8 0-231-16,4 2-536 0</inkml:trace>
  <inkml:trace contextRef="#ctx0" brushRef="#br0" timeOffset="18358.7">8463 6511 1495 0,'0'0'705'0,"0"0"-214"16,0 0-54-16,0 0-33 0,0 0-85 15,0 0-85-15,0 0-75 0,0 0-66 16,0 0-81-16,0 0-12 0,0 0-43 15,3 13-51-15,-3-6 48 0,0 3 30 16,3 2 4-16,7-2-7 0,6 0 19 16,3 1 13-16,7-2 6 0,3-2 3 15,4-1 3-15,2-4-3 0,0-1-7 16,1-1 1-16,-7 0 9 0,-3-2 31 0,-8-5 12 16,-4 1 9-16,-7-4 10 0,-4-2 18 15,-3-1 36-15,0-1 9 0,-13-3-34 16,-3-1-55-16,-5 0-61 0,-5 1-10 15,-4 3-26-15,-1 4-16 0,1 2-28 0,4 3-15 16,3 4-37-16,4 1-28 16,6 0-84-16,6 1-107 0,1 6-97 0,6-1-69 15,7-1-72-15,9 0-34 0,0-2-151 16</inkml:trace>
  <inkml:trace contextRef="#ctx0" brushRef="#br0" timeOffset="18667.73">9048 6435 871 0,'0'0'1335'16,"0"0"-651"-16,0 0-162 0,0 0-92 0,0 0-88 16,0 0-109-16,0 0-87 0,0 0-66 15,0 0-46-15,0 0-34 0,-45-3-25 16,39 4-30-16,1 5-26 0,2 2-11 16,3 1 27-16,2 2 15 0,7-1-9 15,6 0 3-15,3-2-7 0,6 0 38 16,4-4 25-16,3-1 22 0,2-3 3 0,1 0 3 15,-3-3-15-15,-3-3 8 0,-5-2 8 16,-4 0 5-16,-4-3 28 0,-6 1 25 16,-5-3 43-16,-2-1 39 0,-2-3-3 15,-7-1-13-15,-5-1-68 0,-5-1-45 16,-4 5-40-16,-3 2-29 0,-2 3-60 16,0 6-21-16,0 3-22 0,3 1-49 15,0 2-39-15,7 6-75 0,5 1-130 16,5 2-126-16,6 1-82 0,0-3-135 15,14 0-570-15</inkml:trace>
  <inkml:trace contextRef="#ctx0" brushRef="#br0" timeOffset="19506.9">9520 6320 959 0,'0'0'540'15,"0"0"-215"-15,0 0-88 0,0 0-16 16,0 0-8-16,0 0 23 0,0 0 8 16,0 0 34-16,0 0 2 0,0 0-36 15,0 0-27-15,0-4-35 0,0 4-26 16,0 0-26-16,0 0-19 0,0 0-37 0,0 0-34 16,0 1-9-16,0 0-17 0,0-1-14 15,0 2-24-15,0 2-22 0,1 1-10 16,1 2 56-16,1 4 22 0,1-1 39 15,1 4-9-15,1-1-15 0,-3 0-15 16,2 0-19-16,-1-1 9 0,-1-1-10 16,-2 1-2-16,2-5 0 0,-3 0-24 15,0-2-16-15,0-1-16 0,0-3-14 0,0-1 2 16,0 0 31-16,0 0 37 0,0-4 18 16,0-1 41-16,0-4-59 0,0-3-18 15,-1 0 18-15,1-4 13 0,0 0 18 16,0-2-1-16,0-2 7 0,5 2-3 15,3 3-6-15,0-1-4 0,1 3-11 16,4 4-13-16,0 0-12 0,3 3-6 16,0 1 15-16,1 3 3 0,0 2 14 15,2 0 29-15,-1 0-3 0,1 6-25 0,3 1-2 16,-2 4-12-16,-2-3-1 16,-1 2-3-16,-3-2-16 0,-5 2-5 0,-1-4-19 15,-5 0-3-15,-1 1-19 0,-2-2 10 16,0-3 2-16,0 2-12 0,0-2-21 0,0-2-14 15,0 0 4-15,-2 0 44 0,2-2 52 16,0-3 62-16,0-2-34 0,0-5 22 16,0-4 6-16,3 0 12 0,5-5 10 15,2 1-4-15,1-2 0 0,4 1-25 16,0 4-25-16,1 2-24 0,0 5-1 16,-1 1-11-16,-1 3 0 0,-4 4 12 15,2-1 1-15,-1 3 17 0,-2 0 4 16,1 4 0-16,0 4-22 0,0 3-30 15,4 5-1-15,-4 1 6 0,1-1 4 16,-4 0-1-16,1 1 7 0,-5-3 2 16,-1-1-14-16,-1-2-20 0,-1 1-24 15,0-3-22-15,0-1-34 0,-3-2-99 0,0 0-72 16,-5-3-70-16,4 0-51 0,-2-2-174 16,3 0-559-16</inkml:trace>
  <inkml:trace contextRef="#ctx0" brushRef="#br0" timeOffset="20046">10300 6161 365 0,'0'0'1676'0,"0"0"-1181"0,0 0-121 15,0 0 0-15,0 0-138 0,0 0-78 16,0 0-85-16,0 0-62 0,0 0-10 16,0 0 71-16,8 18-6 0,-4-10-16 15,-1 0-6-15,-1 1-19 0,-1-3-10 0,1 2-12 16,-1-3 0-16,-1 0-3 15,0-2-57-15,0 0-31 0,0-3-19 0,0 0-31 16,0 0-5-16,0 0 83 0,2-2 60 16,1-4 108-16,1-2-83 0,1-2 16 15,3-2 19-15,0-3 10 0,3 2 34 16,1-1 5-16,-1 1 2 0,1 0-14 0,-1 4-7 16,-1 0-18-16,1 1-32 15,2 3-15-15,0 1-22 0,4 0-1 0,2 4-1 16,1-1-1-16,2 1 0 0,-1 1-22 15,0 3 22-15,-3 3 28 0,0-1-3 16,-4 2-25-16,-5-2 0 0,1 1-25 16,-6-2-12-16,-1 0-9 0,0 1-7 15,-2-3 9-15,2 1 10 0,-3 0 9 16,0-2-19-16,0-2-21 0,0 0-12 16,2 0 55-16,-1 0 22 0,2-1 82 0,2-4 66 15,3-3-111-15,-1-3-3 0,2-1 16 16,4-4 3-16,-2 4 9 0,3-1 6 15,-2 0 9-15,0 1 0 0,2 3-9 16,-1 0-7-16,-2 3-5 0,1 1-10 16,-3 3-10-16,1 1-11 0,0 1-1 15,-3 1-23-15,2 5-1 0,-1 1-15 0,1 5-9 16,0 0 8-16,-2-1 1 0,0 2-12 16,-2 0-16-16,-4 1-56 0,-1 0-21 15,0-1-40-15,0 0-92 0,-1-2-207 16,-2 2-183-16,1-1-341 0,2-3-608 15</inkml:trace>
  <inkml:trace contextRef="#ctx0" brushRef="#br0" timeOffset="20176.78">11039 6211 1118 0,'0'0'1130'0,"0"0"-539"16,0 0-136-16,0 0-150 0,0 0-56 16,0 0-67-16,0 0-46 0,0 0-49 15,0 0-75-15,0 0-12 0,0 0-137 16,10-1-152-16,-20 1-180 0,-2 1-117 15,-1 5-380-15,-1-2-463 0</inkml:trace>
  <inkml:trace contextRef="#ctx0" brushRef="#br0" timeOffset="20547.68">8772 7089 1497 0,'0'0'1101'0,"0"0"-727"15,0 0-48-15,0 0 49 0,0 0-86 0,0 0-140 16,0 0-90-16,108-57-41 0,-33 29-18 15,18-1-1-15,23-2 1 0,12-1 37 16,13-1 41-16,6 3 2 16,-1 3 35-16,-5 0-50 0,-10 4-10 0,-10 3 25 15,-14 1-57-15,-13 1-23 0,-11 0-43 16,-12 1 0-16,-11 3-25 0,-8-2-31 0,-10 4-9 16,-7 0-7-16,-9 3 15 15,-5 0-11-15,-6 1-33 0,-4 1-54 0,-4 2-66 16,-5 1-70-16,-2 2-78 0,-3 2-160 15,-7 0-582-15</inkml:trace>
  <inkml:trace contextRef="#ctx0" brushRef="#br0" timeOffset="22983.65">3329 9571 941 0,'0'0'1199'0,"0"0"-652"0,0 0-162 0,0 0-40 15,0 0 6-15,0 0-61 0,0 0-25 16,0 0-48-16,0 0-32 0,-15-15-41 0,15 19-36 16,0 1-66-16,0 1-42 0,3-1-58 15,0 0-70-15,3 3-35 0,1 4 21 16,4 4 105-16,-1 6 35 0,2 3 1 16,1 4-15-16,-6 2 15 0,1 4 1 15,-4 0 0-15,-3 1 25 0,-1-2 9 16,0 1 9-16,0-1-27 0,0-3-14 15,-3-5 15-15,2-2-17 0,0-5-74 16,1-3-3-16,0-5-47 0,0-4-69 16,0-3-94-16,0-3-22 0,0-1-57 15,0 0 109-15,0-7 155 0,0-3-221 16,-2-2-234-16,1 1-434 0</inkml:trace>
  <inkml:trace contextRef="#ctx0" brushRef="#br0" timeOffset="23266.87">3189 9553 2384 0,'0'0'769'0,"0"0"-393"15,0 0-98-15,0 0-13 0,-9-85-75 16,22 64-59-16,7-2-38 0,12-1-19 16,13-1 28-16,11 1 17 0,10 1-55 15,8 3-63-15,5 6 10 0,-4 5 60 16,-6 8-35-16,-10 1-17 0,-11 6 5 15,-14 7-24-15,-11 4-21 0,-8 2-16 16,-4 3 10-16,-8 4 12 0,-3 4 15 0,-10 3 28 16,-10 2 18-16,-8 4 6 15,-5-1-28-15,-3 1-24 0,-4-3-16 0,4-3-76 16,1-3-110-16,8-6-42 0,4-5-135 16,7-3-128-16,5-3-137 0,5-4-396 15,2-3-450-15</inkml:trace>
  <inkml:trace contextRef="#ctx0" brushRef="#br0" timeOffset="23810.89">3967 9697 1891 0,'0'0'1191'0,"0"0"-754"0,0 0-46 0,0 0-6 15,0 0-106-15,0 0-103 0,0 0-139 16,0 0-37-16,0 0-77 0,0 0-22 15,27 2 99-15,-15 10 9 0,5 4 19 16,-4 0 3-16,-1 2-3 0,-1-1-13 16,-5 0-3-16,-3-4-10 0,0 1-1 15,-2-3 2-15,-1 0-3 0,0-1-1 16,0-3-32-16,0-1-23 0,-3-4-5 16,2 1-7-16,-1-3 37 0,1 0 31 0,0-4 15 15,1-4 4-15,-2-7-19 0,2-3-62 16,2-2 9-16,5-2-9 0,7 1 28 15,4-1 9-15,2 4-3 0,3 1 9 16,-2 4 17-16,-1 4 2 0,-2 0 13 16,-7 6 43-16,-5 0-10 0,-1 3-24 15,-4 0-6-15,2 0-16 0,0 5-35 0,5 3 32 16,1 2-9-16,0 3 11 0,2 2 1 16,2-1 25-16,1 0 0 0,1 2-22 15,2-2 9-15,1 3-9 0,0-1-1 16,1-2 1-16,1-1 19 0,2-1-3 15,0-1-19-15,2-2-25 0,3-2-59 16,2-6 38-16,0-1 46 0,-3 0 21 16,-7-7 13-16,-5-2 22 0,-5 0 59 15,-6-3 70-15,-3-3-13 0,-2 0 20 16,-5-2 7-16,-3 1-81 0,-2 2-42 16,2 3-30-16,0 2-22 0,-3 1-24 0,-1 2-43 15,-5 2-51-15,0 0-33 0,-2 3-41 16,-1 1-68-16,3 0-114 0,5 2-140 0,5 6-151 15,6 0-125-15,3-2-571 0</inkml:trace>
  <inkml:trace contextRef="#ctx0" brushRef="#br0" timeOffset="24052.8">4652 9724 2428 0,'0'0'974'0,"0"0"-585"0,0 0 32 16,0 0-157-16,0 0-125 0,0 0-77 16,0 0-62-16,0 0-50 0,0 0-55 15,0 0 32-15,0 0 73 0,56 30 22 0,-33-17-3 16,-4-1-19-16,-1 0 0 16,-3 1 2-16,-2-3-2 0,-5 1-75 0,1-4-80 15,-3 1-54-15,2-2-62 0,0-1-103 16,-1 0-108-16,3-4-128 0,-3-1-501 15</inkml:trace>
  <inkml:trace contextRef="#ctx0" brushRef="#br0" timeOffset="24225.93">4948 9740 810 0,'0'0'1373'0,"0"0"-752"16,0 0-118-16,0 0-41 0,0 0-53 16,0 0-80-16,0 0-45 0,0 0-48 0,0 0-69 15,0 0-75-15,0 0-92 0,9-39-40 16,-13 48-45-16,-4 3 15 0,0 3 68 15,-1 3 1-15,-1 2 0 0,2-1-39 16,-1 0-76-16,5-2-32 0,-2-1-36 16,0 0-67-16,3-3-146 0,-1-2-143 15,3-1-114-15,1-6-479 0,0 0-491 0</inkml:trace>
  <inkml:trace contextRef="#ctx0" brushRef="#br0" timeOffset="24418.82">5122 9729 1554 0,'0'0'1192'0,"0"0"-641"0,0 0-28 16,0 0-75-16,0 0-181 0,0 0-122 16,0 0-105-16,0 0-40 0,0 0-74 15,0 0 56-15,0 0 18 0,11 47 15 16,-10-32 4-16,1 1-19 0,-1 1-25 16,1-2-18-16,1-3-41 0,-2 3-43 0,-1-3-59 15,1-4-94-15,-1-1-120 0,0-2-134 16,0-4-194-16,0-1-836 0</inkml:trace>
  <inkml:trace contextRef="#ctx0" brushRef="#br0" timeOffset="24529.09">5221 9562 1497 0,'0'0'1252'0,"0"0"-902"0,0 0-146 16,0 0-64-16,0 0-73 0,0 0-67 15,0 0-38-15,0 0-294 0,0 0-291 16,0 0 117-16,0 0-705 0</inkml:trace>
  <inkml:trace contextRef="#ctx0" brushRef="#br0" timeOffset="24967.1">5575 9261 863 0,'0'0'2051'0,"0"0"-1390"0,0 0-271 16,0 0 60-16,0 0-113 0,0 0-58 15,0 0-69-15,0 0-131 0,0 0-79 16,0 0-48-16,0 0-45 0,2-7 93 16,5 33 15-16,3 8-13 0,2 3 14 15,-1 3-13-15,3 2-2 0,1 1 26 16,2-2-12-16,-1 0-14 0,0-1-2 16,0-4-1-16,0-2-19 0,-3-5 21 15,0-3 13-15,-3-4-13 0,-1-3-64 16,-1-5-12-16,-2-5-46 0,-3-2-25 15,-2-5 2-15,-1-2 139 0,0 0 6 16,0-5 138-16,-9-7-9 0,-6-3-114 16,-6-6-11-16,-5 1 29 0,-4-2 31 15,-5 3-58-15,-5 5-6 0,-2 2-15 0,-1 5 3 16,-1 4 12-16,3 1 0 0,6 2 24 16,11 0-1-16,7 2-23 0,7 2-34 15,5 2-30-15,4 2-6 0,1 2 24 0,0 2 15 16,10 2 16-16,6 0 15 0,4 0 9 15,6-1-9-15,1-3-77 0,5-2-37 16,1-4-89-16,-1-2-133 0,1-2-200 16,0 0-93-16,3-6-449 0,-7 1-416 15</inkml:trace>
  <inkml:trace contextRef="#ctx0" brushRef="#br0" timeOffset="25277.87">5969 9633 222 0,'0'0'2054'0,"0"0"-1306"0,0 0-200 0,0 0-72 15,0 0-95-15,0 0-63 0,0 0-36 16,0 0-72-16,0 0-113 0,0 0-97 16,0 0 0-16,46-29-18 0,-27 21 6 15,2-2 0-15,-2 2-28 0,3-3-12 16,-4 4-12-16,-3-2-18 0,-4 3-13 16,-1 0 22-16,-4-1 39 0,-3 4 34 0,-3-1 36 15,0 0 13-15,0 1 15 0,-6-1 13 16,-7 3-77-16,0 0-45 0,-7 1-20 15,-2 1 10-15,-2 5 22 0,2 6 8 16,5 1-6-16,4 1-12 0,4 2 13 16,5-1 28-16,4-1 2 0,0 2 37 15,0-1 21-15,10 0-12 0,2-2-31 0,7 0-12 16,2-1-3-16,9-3-18 0,2-2-43 16,7-4-65-16,0-3-103 0,4 0-211 15,-4-3-140-15,-3-6-237 0,-10 3-641 16</inkml:trace>
  <inkml:trace contextRef="#ctx0" brushRef="#br0" timeOffset="26455.9">7675 9028 87 0,'0'0'518'0,"0"0"-218"15,0 0-166-15,0 0-79 0,0 0-32 0,0 0-10 16,0 0-12-16,0 0 48 15,0 0 36-15,0 0 104 0,0 0 51 0,0-13 4 16,0 12-33-16,0 1-33 0,0-1-7 16,0-1-9-16,0-1-21 0,0 2-2 15,0 0-8-15,-1-3-9 0,1 3 9 0,-2 0 9 16,1-1 9-16,-2 0-10 0,0 2-20 16,0-2 4-16,2 1 0 0,-2 1-14 15,0 0-22-15,0 0-22 0,0 0-6 16,3 0 0-16,-1 0-16 0,1 0-3 15,-2 0-9-15,1 0-15 0,-1 0-14 16,-2 5-2-16,-5 4-16 0,-6 4 16 16,-3 5 11-16,-3 4 27 0,-2 4-11 15,-2 2 4-15,3 2 12 0,-1 1-6 16,2 1-37-16,6-1-9 0,1 1 9 16,4 0 21-16,7-2 5 0,2-2-26 15,1-1 0-15,1-3 10 0,6 0 2 0,5-1-12 16,1-4 0-16,1 0 0 0,5-2 2 15,2-1 0-15,5-5 14 0,2-2-13 16,5-2-3-16,-2-3-36 0,0-4-16 16,-3 0 3-16,-4-4 12 0,0-5 6 15,-5-2 31-15,0-1 0 0,-3-3 34 0,-3 1 3 16,-6 0 12-16,-3-2 21 0,-4 4 34 16,-4-2 28-16,-6-2 26 0,-8 3-39 15,-3-1-58-15,-4 3-61 0,1 1 0 16,2 4-55-16,2 4-27 0,3 2-64 15,4 0-80-15,1 5-156 0,4 5-144 16,3 2-74-16,1 5 18 0,4 1-31 16,0-5-400-16</inkml:trace>
  <inkml:trace contextRef="#ctx0" brushRef="#br0" timeOffset="27169.86">8031 9325 29 0,'0'0'2456'0,"0"0"-1732"0,0 0-305 16,0 0-69-16,0 0-40 0,0 0-47 16,0 0-81-16,0 0-96 0,0 0-86 15,0 0-48-15,-23-12-26 0,23 15-15 16,3 6 80-16,1 3 9 0,1 1 34 16,-1 2 0-16,-1 1 3 0,-2 0-37 15,-1-2-25-15,0 2-6 0,0-2-12 16,0-1-13-16,0-3-33 0,0-3-32 15,0-2-28-15,0-4-40 0,0-1 7 0,1 0 141 16,1 0 41-16,1-2 185 0,-2-8-36 16,2-2-56-16,2-4-9 0,1-3-6 15,0-2 9-15,3-2-13 0,0 0 3 16,4 0 0-16,0 1 12 0,0 1-18 16,6 2-10-16,-2 5-30 0,0 4 2 15,0 3-5-15,-1 4-28 0,3 3-28 0,4 0-17 16,0 8 45-16,0 0 39 0,0 4 10 15,-4-1-48-15,-3 2-1 0,-3 0-18 16,-2-2-7-16,-4 2 7 0,-1-2 0 16,-1-3-7-16,-2 2-2 0,-2-4-13 15,-1-1-6-15,0-2-3 0,0 0-4 16,0-2 13-16,0-1 40 0,0 0 10 16,0 0 17-16,0-1 7 0,0-6-9 15,0-2-25-15,0-3 0 0,0-3 1 16,0-2 17-16,3-2 4 0,4-2 18 0,2 2 30 15,4 0-33-15,4 1-37 16,4 2-3-16,5 4-13 0,-1 5 1 0,4 3 3 16,-2 4 12-16,-1 0 3 0,-3 3 37 0,-5 3-1 15,-3 2-39-15,-3 3-9 0,-5 1-30 16,0 1 8-16,-5 0 10 0,-1 1-13 16,-1-1-9-16,0 1-16 0,0-3-42 15,-4 2-69-15,-2 0-50 0,-3-3-88 16,2 1-127-16,0-2-137 0,0-3-469 15,0 2-726-15</inkml:trace>
  <inkml:trace contextRef="#ctx0" brushRef="#br0" timeOffset="27751.16">8924 9175 2315 0,'0'0'812'0,"0"0"-354"0,0 0-136 15,0 0-80-15,0 0-61 0,0 0-72 16,0 0-109-16,0 0-52 0,0 0 52 0,0 0 47 16,0 0-16-16,11 43-9 0,-11-29-10 15,0 1-11-15,0-2 0 0,0-1 1 16,0-1-2-16,0-2-25 0,0-3-61 16,0-1-20-16,0-2-12 0,-2-2-24 15,2-1 10-15,0 0 73 0,0 0 59 16,0-4 106-16,0-3 11 0,0-6-29 15,5-4-16-15,0-2 40 0,5-3-4 16,-1-2-18-16,1 4 5 0,2 3 10 16,-1 3-13-16,-2 4-30 0,2 2-22 15,-2 3-30-15,3 1-10 0,0 3-22 0,3 1 12 16,2 0 10-16,1 2 15 0,3 6 7 16,1 0-1-16,-3 2-21 0,-1 2 0 15,-2-2-18-15,-4 3-13 0,-4-3-2 16,-2 2-7-16,0-2 0 0,-3-2 3 15,-3 1-6-15,0-3-12 0,0-2-16 0,0-1-19 16,0-2-12-16,0-1 34 16,0 0 30-16,1 0 38 0,2-6 59 0,3-5 0 15,1-3-3-15,4-4-7 0,0-3 10 16,2 0 15-16,2-1 15 0,-3 1 25 16,2 4-13-16,-2 2 15 0,0 6 0 15,-1 1-55-15,-2 3-39 0,2 1-22 16,3 4-158-16,3 0 158 0,1 1 24 15,2 6-24-15,-2 3 0 0,-1 2-22 16,-4 1-18-16,-2 3-12 0,-2 1-18 16,-3 0-6-16,-3-1-20 0,-3 1-14 0,0 1-14 15,-3-1-21-15,-6 1-45 0,-4 0-108 16,-1 0-119-16,-5 0-97 0,2-1-150 16,1-4-557-16</inkml:trace>
  <inkml:trace contextRef="#ctx0" brushRef="#br0" timeOffset="29043.24">10439 8789 1053 0,'0'0'1225'15,"0"0"-859"-15,0 0-122 0,0 0-29 0,0 0-65 16,0 0 16-16,0 0 21 0,0 0 22 16,0 0 4-16,0 0-53 0,-80-28-69 15,69 32-32-15,1 3-19 0,-4 2-9 16,1 2 3-16,-1 5 7 0,2-1-11 15,3 2-11-15,1 1-19 0,5 0-1 16,3-1 0-16,0 0-2 0,7 1-19 16,3-3 1-16,6 0 6 0,7-2 15 15,6-1 13-15,6-3-11 0,4-1-1 16,4-5-1-16,0 0 2 0,3-3 32 16,-4 0 0-16,-6 0 3 0,-4-4 9 15,-5-1-12-15,-3-2-16 0,-1 1 1 16,-4-3-7-16,4-2-9 0,-3-1 19 15,1-4-1-15,-3 2 13 0,-6-1-6 0,-1 1 2 16,-3 1 50-16,-7-2 85 0,-1 3-10 16,0-1-54-16,-4 0-25 0,-7 0-22 15,-3 0-23-15,-3 2-31 0,-3 0-6 16,-5 5-37-16,-2 1-12 0,0 4 4 16,-1 1 5-16,3 0 4 0,1 5-10 15,4 0 0-15,5 0-18 0,0 0-16 0,5 0-30 16,1 0-19-16,2-1-22 0,1 0-25 15,3 0-20-15,2 0-21 0,1-2-13 16,0 0 9-16,0-1 11 0,0 0 8 16,3-1 62-16,-1 0 146 0,4 0 115 15,1 0 54-15,1-4-19 0,-1 0-10 16,0 1 44-16,0-2 17 0,0-1 13 16,-1 0-15-16,-1 1-13 0,-1 0-7 0,-1 1-17 15,-2 0 1-15,3 3-8 0,-4 0-9 16,0 1-58-16,0 0-45 0,0 0-43 15,0 2-12-15,0 6-49 0,-8 6-39 16,1 6 100-16,-4 8 0 0,-4 5 18 16,0 3 14-16,-2 1-32 0,5 2-18 15,-2-2 17-15,4-1 0 0,3-1 1 16,-1-3-2-16,0-1-7 0,4-1-34 0,-1-6-21 16,2-1-42-16,0-2-41 0,0-4-61 15,3-3-82-15,0-2-99 0,3-4-119 16,2-1-89-16,4-2-135 0,-4-1-570 15</inkml:trace>
  <inkml:trace contextRef="#ctx0" brushRef="#br0" timeOffset="30006.92">12405 8767 70 0,'0'0'2289'0,"0"0"-1622"0,0 0-223 15,0 0-121-15,0 0-40 0,-46-71-34 16,36 64-4-16,-2 5-45 0,-1 0-80 15,-1 2-76-15,-3 3-44 0,-2 5-19 16,-4 3 7-16,1 5-3 0,1-1 13 16,3 3-1-16,4-1-13 0,5-1-11 15,3-1-4-15,6-2-27 0,0 2-65 16,5-2-7-16,5 0 6 0,4-2 12 0,2 0 19 16,3-3-1-16,2-2 2 0,0-5 14 15,2-1 5-15,1 0 39 0,2-1 34 16,1-5 0-16,-3-6 16 0,2 0 50 15,-3-1 3-15,-2 0 28 0,-2-3 13 16,0 2 9-16,-6 1-1 0,-3 1-7 0,-5 2 0 16,-2 4 25-16,-3 0 17 0,0 4 15 15,0-1-27-15,0 2-47 0,0 0-48 16,0 1-46-16,-1 0-16 0,-1 0-60 16,2 0-46-16,0 1-30 0,0 4-26 15,0 2 77-15,3 3-236 0,2 0 337 16,2 0 179-16,4 1-117 0,-1-4-62 15,1-1-37-15,0-4-6 0,-2-2 43 16,1 0 22-16,4-6 45 0,1-6 1 16,2-4-6-16,-1-5-13 0,0-4-28 15,-2-4 1-15,0-3-20 0,-3-5 32 16,-3-5 57-16,-5-3-32 0,1 0-20 16,-4-1-2-16,0 3 0 0,0 3 66 0,-4 7 19 15,0 4-25-15,0 10 18 0,-1 6 15 16,1 4-15-16,2 7-30 0,-1 1-85 15,3 1-12-15,-3 2-73 0,1 10-63 0,-2 6 24 16,-2 6 78-16,3 7 28 0,1 4-3 16,2 1 18-16,3 2-12 15,9 1-86-15,1-2-75 0,1-3-87 0,-2-2-143 16,-4-3-119-16,-3-5-94 0,-4-4 7 16,-1-2-184-16,0-6-515 0</inkml:trace>
  <inkml:trace contextRef="#ctx0" brushRef="#br0" timeOffset="30136.46">12764 8706 1428 0,'0'0'760'16,"0"0"-159"-16,0 0-92 0,30-72-33 16,-11 50-146-16,7 0-183 0,11 0-116 0,14 2-31 15,12-1-37-15,15 2 2 0,11 0-156 16,8 1-193-16,8 1-157 0,-1 3-233 16,-25 5-1013-16</inkml:trace>
  <inkml:trace contextRef="#ctx0" brushRef="#br0" timeOffset="30973.15">14411 8413 875 0,'0'0'765'16,"0"0"-265"-16,0 0-73 0,0 0-18 15,0 0-25-15,0 0-42 0,0 0-90 0,0 0-60 16,0 0-21-16,7-70-50 16,12 59-37-16,4 0-35 0,2 1-18 0,4 2-3 15,2 4-25-15,2 2-2 0,-2 2 0 16,-4 0-1-16,-3 5-14 0,-5 3 12 15,-7 4-33-15,-6 1-20 0,-4 4 5 16,-2 1 19-16,-5 2 13 0,-9 1-1 16,-4 1-6-16,-5 0 10 0,-2 0 3 15,-2-3-10-15,2-1-71 0,5-4-26 16,6-3 2-16,4-4 4 0,4-3 44 0,5-3 28 16,1-1 41-16,0 0 51 0,0 0 43 15,0 0 70-15,3 0-11 0,2-2-38 16,4-3-75-16,2 0-3 0,4-2 25 15,2 2 21-15,3 3-15 0,3-1-9 16,0 3-16-16,3 0-28 0,-1 4-14 16,1 2 30-16,-3 5 30 0,-3-1-15 15,-1 1-18-15,-6 4-26 0,-6-2-2 0,-3 2 12 16,-4 0 13-16,0 3 17 0,-10 2 1 16,-3 1 9-16,-7-2-21 0,0-1-10 15,-6-1 3-15,-2-3-9 0,0-3 1 16,-1-2-14-16,-2-4 1 0,1-1-3 0,-1-4-39 15,-3 0-22-15,-2-4-40 0,2-2-61 16,1-1-44-16,8 1-81 0,8-2-63 16,8-1-9-16,9 2-137 0,5-5-199 15,13-1-445-15,-2 2-146 0</inkml:trace>
  <inkml:trace contextRef="#ctx0" brushRef="#br0" timeOffset="31288.82">15046 8525 330 0,'0'0'1429'16,"0"0"-757"-16,0 0-109 0,0 0-116 0,0 0-73 16,0 0-103-16,0 0-63 0,0 0-34 15,0 0-47-15,-82-5-47 0,71 5-49 16,1 2-28-16,3 2-3 0,1 2-24 0,1 2 6 16,0 1 5-16,5 0-11 0,0 3 2 15,5-1 10-15,4 0 12 0,4-1 11 16,4-1 14-16,6-2-1 0,1 0-24 15,2-3-12-15,1-4-9 0,0 0 21 16,-1-5 19-16,-1-3 0 16,-6-4 8-16,-2 1 29 0,-7-2 20 15,-6-3-11-15,-4 2 30 0,0-4 18 0,-7 1-19 16,-3 1-45-16,-7 0-40 0,-1 5-9 16,-2-1-43-16,0 6-51 0,1-1-22 15,3 3-62-15,3 3-59 0,2 1-113 16,8 0-194-16,3 1-163 0,4 3-106 15,6-1-508-15</inkml:trace>
  <inkml:trace contextRef="#ctx0" brushRef="#br0" timeOffset="31597.03">15439 8449 1923 0,'0'0'1067'0,"0"0"-506"16,0 0-88-16,0 0-129 0,0 0-87 15,0 0-79-15,0 0-71 0,0 0-71 16,0 0-36-16,0 0-31 0,3 18-27 15,1-13 44-15,0 4 14 0,3 0 0 16,4 2 0-16,1-2 3 0,4 2 15 16,6-5 13-16,2 0 24 0,5-3-6 15,4-3-18-15,3 0-19 0,3-9 6 16,0 0-3-16,-3-2-15 0,-8-2 0 16,-7 1 23-16,-7 0 38 0,-8-3 64 15,-6 1 106-15,0-4-98 0,-6-1-27 16,-6-2-28-16,-1 2-23 0,-5 3-55 0,2 3-9 15,-2 6-55-15,-2 1-45 0,1 6-45 16,0 0-49-16,2 4-84 0,4 4-173 16,7 4-207-16,6-1-331 0,3 0 18 15,23 2-597-15</inkml:trace>
  <inkml:trace contextRef="#ctx0" brushRef="#br0" timeOffset="32346.81">16169 8405 995 0,'0'0'1490'0,"0"0"-930"0,0 0-81 15,0 0-66-15,0 0-74 0,0 0-119 16,0 0-137-16,0 0-83 0,0 0-31 16,0 0-24-16,0 0 10 0,-10 14 45 15,10-5 44-15,0-1-29 0,2 1-12 16,0 0-1-16,-2-3-1 0,3 2 0 15,-3-2 3-15,3-1-1 0,-3 1 9 16,0-2-12-16,0-3-40 0,0 0-66 16,0 0-15-16,0-1-10 0,0 0 15 0,0 0 47 15,0-2 69-15,0-3 12 0,0-2 42 16,2-3 3-16,1-3-7 0,0-1 9 16,2-3 22-16,4-1 22 0,0 0 2 15,-1 0-18-15,4 5-29 0,-4 3 7 0,1 3-3 16,1 5-19-16,-1-1-19 15,2 2-12-15,2 1-10 0,2 0 14 0,3 4 21 16,1 3 9-16,1 0-10 16,-4 2-14-16,1 1-19 0,-2 1-3 0,-5-3-28 15,-3 2-5-15,-2-4-7 0,-1 3-6 16,-3-1-10-16,3 0 4 0,-4 1 6 16,0-2 0-16,0 0-7 0,0-2-8 15,0-3-17-15,0 1 7 0,0-3 71 16,0 0 3-16,0 0 34 0,3 0 47 0,-1-4 58 15,-1-2-65-15,4-5-59 0,-2 0-15 16,2 1 13-16,-2-2 8 0,3 1 1 16,1 0 6-16,-1 2-10 0,1 0-11 15,3 2-10-15,3-3-21 0,2 3 2 16,3 1-2-16,1 0 6 0,1 4-4 16,2-1 9-16,1 3 10 0,-3 0 31 15,2 5 12-15,-2 6-30 0,-6 0-13 0,-1 2-37 16,-6 1-6-16,-1 2-12 0,-3-2-7 15,-3-1-18-15,0 2-19 0,0-3-25 16,-1-2-63-16,-7-1-73 0,1-2-84 16,-1 2-134-16,2-5-215 0,0-1-770 15</inkml:trace>
  <inkml:trace contextRef="#ctx0" brushRef="#br0" timeOffset="32874.15">16989 8325 2110 0,'0'0'714'16,"0"0"-246"-16,0 0-56 0,0 0-82 16,0 0-23-16,0 0-134 0,0 0-160 15,0 0-13-15,0 0-22 0,0 0 22 0,0 0 34 16,16 26 3-16,-19-14-9 0,0-1-17 16,0 1-11-16,-2-3-15 0,2 0-16 15,-1-2-28-15,2-3-52 0,1-1-60 16,-1-2-46-16,2-1 10 0,0 0 59 15,0-1 148-15,0-4-1 0,0-2 2 0,3-3 23 16,3 0-2-16,1-5 26 0,2 0 11 16,0-2 61-16,3 0 41 0,-3 3-12 15,1 2 7-15,-1 2-11 0,-4 7-37 16,-2 0-22-16,2 3-61 16,-1 0-25-16,6 1-31 0,2 4 31 0,2 5 40 15,5-2-12-15,-1 5-26 0,1 0-2 16,-2 2-1-16,-2-3-15 0,-2 0-5 15,-4-5-13-15,-4 1-9 0,-2-4-15 16,-1 0 8-16,-1-1 13 0,-1-3-6 16,0 0-22-16,2 0-62 0,2 0-38 15,3-2 165-15,3-4 46 0,4-3 17 0,2-3-20 16,2-2 16-16,-1 0 0 0,2-3 9 16,-3 0 22-16,-1 5 30 0,-3 0-22 15,-1 6-12-15,-3 0-24 0,-4 4-13 16,0 2-16-16,2 0-33 0,1 0-19 0,0 0 4 15,1 4 15-15,-1 4 0 0,3 0-25 16,-3 4-21-16,0 1-9 0,-1 1-9 16,0 1-13-16,0-1-34 0,-1 1-56 15,0-1-85-15,1-1-109 0,1 1-136 16,3-2-80-16,1-3-232 0,-3-3-738 16</inkml:trace>
  <inkml:trace contextRef="#ctx0" brushRef="#br0" timeOffset="33418.25">18544 7944 1167 0,'0'0'1710'0,"0"0"-1154"0,0 0-136 16,0 0-124-16,0 0-78 0,0 0-51 16,0 0-40-16,0 0-11 0,0 0-36 15,-82-37-28-15,59 44-12 0,-7 5 3 16,-1 2-3-16,1 2-37 0,4 2-2 15,3 0 1-15,7 0 1 0,1 0-3 16,6 1-2-16,2 2-14 0,1-2 14 16,6 0-10-16,0 3 12 0,3 0 1 15,8 0 2-15,3 1 13 0,8-1-16 16,4-1-42-16,8-3-59 0,5-3-22 16,6-3-12-16,5-5-66 0,1-4-54 0,3-3-34 15,-7-3-36-15,-1-7-48 0,-8-3-111 16,-6-3-141-16,-4-2-358 0,-11 5 162 15</inkml:trace>
  <inkml:trace contextRef="#ctx0" brushRef="#br0" timeOffset="33625.99">18955 7967 665 0,'0'0'1371'0,"0"0"-675"0,0 0-119 0,0 0-86 16,0 0-70-16,0 0-49 0,0 0-31 16,0 0-91-16,0 0-149 0,0 0-65 15,0 0-36-15,-3-38-32 0,0 47-29 16,-2 6 61-16,-3 4 33 0,-1 6-11 15,-3 0-21-15,2 4 32 0,-2 2 25 16,2-2-13-16,1 1-45 0,-1 1-2 16,0-2-19-16,1 0 9 0,1-2-46 15,-1 0-42-15,4-3-31 0,-1-2-89 0,1-2-70 16,1-5-147-16,2-4-222 0,2 0-318 16,0-5-409-16</inkml:trace>
  <inkml:trace contextRef="#ctx0" brushRef="#br0" timeOffset="33890.92">19503 8075 1410 0,'0'0'1493'16,"0"0"-870"-16,0 0-178 0,0 0-116 16,0 0-85-16,-87-28-43 0,61 28-97 15,-4 4-40-15,-2 6-21 0,0 4 0 0,2 4-43 16,4 2-29-16,5 3 2 0,6 0 2 15,5 3 10-15,6-2 13 0,4 3 2 16,1-1 2-16,12-3 1 0,3 2 9 16,6-5-12-16,5 0-41 0,6-6-52 15,6-2-26-15,9-5-45 0,5-3-41 16,9-4-61-16,5 0 40 0,7-4-116 16,1-3-60-16,2 2-125 0,-8 2-193 15,-9 3-351-15,-19 0 329 0</inkml:trace>
  <inkml:trace contextRef="#ctx0" brushRef="#br0" timeOffset="40069.05">18930 10518 325 0,'0'0'561'0,"0"0"-121"16,0 0-60-16,0 0-49 0,0 0-45 15,0 0-31-15,0 0-65 0,0 0-39 16,0 0-19-16,0-3-17 0,0 3-13 16,0 0-12-16,0 0-14 0,0 0-3 0,0 0-10 15,0 0 4-15,0 0 2 16,0 0 4-16,0 1-13 0,0 0-4 0,0 0-2 16,0-1-4-16,0 0-3 0,0 1-8 15,0 1-18-15,0-2-17 0,0 1-4 16,0-1-15-16,0 0-7 0,0 0 3 15,0 0 3-15,0 2 3 0,0-1 10 16,0-1 3-16,0 0 10 0,0 1 6 0,0 1-2 16,0-2 4-16,0 1 1 0,0 0-6 15,0-1-10-15,0 3 12 0,0-2 1 16,0 1-13-16,0-1 13 0,0 2-14 16,0 0 10-16,0 1-9 0,0-2 10 15,0 3-11-15,2-1 0 0,-2 2-1 16,1 0-1-16,-1-1 0 0,2 2 0 15,1-1-1-15,-2 0-1 0,2 1 1 16,-1-1-1-16,0 2 0 0,1-2-2 16,0 3 1-16,0 0-9 0,0 1 12 15,-2-2-2-15,2 4 2 0,-1-2-2 0,0 1 0 16,0-1 1-16,-1 0-1 0,2 2 1 16,0-2-1-16,-1 0 1 0,-1 1 1 15,2 0 0-15,-1 0 1 0,-1 0 3 16,4 1-3-16,-5 1-1 0,3 0-2 0,0-1-2 15,-1 2-6-15,1 1 10 0,0-1 31 16,-2 1-12-16,2-1-18 0,-2 0-1 16,2 2-2-16,0-2 2 0,-1 2 1 15,2-2 14-15,-3 3 7 0,2-4-6 16,0 4-14-16,-2 0-2 0,2 0-1 16,2-2-12-16,-2 3 11 0,0-1 2 15,0 0 4-15,2 0 14 0,-2-2-16 16,0 3 0-16,0-1-2 0,0 1-1 15,0 0-1-15,-1 0 1 0,1 0 1 16,0 0 16-16,0 1-14 0,1-1-2 16,-1 0-3-16,0 0-13 0,0 0 1 15,0 0 15-15,-2 0 12 0,2 0 4 0,0 0-14 16,-1-1-2-16,1 1 0 0,0 0-3 16,-1 1 3-16,2-1 1 0,-2 2 1 15,1-2-2-15,-2 1 1 0,2 2-1 0,0-2 25 16,-1 3-4-16,0-2-21 15,1 2-15-15,-1 0 3 0,-1 0 12 0,2 0 3 16,1 0-3-16,-2 0-19 0,1 1 6 16,-1 0 13-16,1-1 2 0,-1 1 0 15,-1-1-1-15,2 1 1 0,-1 1-2 16,-1 0 0-16,1 0-13 0,-1 1 13 16,2 0 1-16,-2 1 1 0,3 0-2 15,-1 0 19-15,0-2-18 0,0 2-1 16,0-2-3-16,0 1 3 0,0 1 2 15,-2-4-2-15,2 2-2 0,0-1 2 16,-1 1 0-16,2 1 15 0,-3-2-15 0,2 1-1 16,1 1-20-16,-2-1 4 0,1 2 17 15,-2 0 22-15,2-2-20 0,-1 1-1 16,1-1 11-16,-2 1 6 0,2-1-18 0,-2-1-3 16,3-1 0-16,-1 2 0 0,2-3 0 15,-2 1-13-15,1-1 16 0,0 0 1 16,-1-1 15-16,0 1-15 0,0 0-1 15,1 0-3-15,-2 1-11 0,1 1 14 16,-2 0 2-16,0 1-1 0,2-3 0 16,-3 2 1-16,3-1-2 0,-3-1 0 15,2 1 0-15,-1-3 1 0,1 2-1 16,-1-2 0-16,1 0-3 0,-1 1 1 16,2-2 2-16,-2 1 13 0,-1 1 5 15,4-2 4-15,-4 1-10 0,2 0-11 16,-1 0-1-16,-1 2-1 0,2-1 0 15,-1 0 0-15,-1-1 1 0,2 2 0 0,-2-2 1 16,1-1-1-16,-1 1 1 0,0-1-1 16,2 0-1-16,-2 0 1 0,1 0 0 15,-1 0 22-15,0-2-3 0,0 1-4 16,0-2-12-16,0 1 13 0,0-1-14 0,2-1 1 16,-2 1-2-16,0 1-1 0,0-2-1 15,0 0-1-15,0 0 0 0,1 0 0 16,0 0 0-16,-1 0 0 0,0-1-2 15,2-2 3-15,-1 2 1 0,-1-1 13 16,3-1-1-16,-3 0-9 0,0-3-1 16,2 2 1-16,-1-3 0 0,-1 0-3 15,0-2 2-15,2 0 1 0,-2-1 0 16,1 1 0-16,-1-1 9 0,3 1-10 0,-3-1 0 16,1 0 2-16,-1 0-2 0,2-2 0 15,-2 0 1-15,0 1-1 0,0-2-2 16,0 1-31-16,0-2-50 0,0 0-40 15,0 0-72-15,-3-4-41 0,-6-2-44 16,3 1-334-16,-10-11-1272 0</inkml:trace>
  <inkml:trace contextRef="#ctx0" brushRef="#br0" timeOffset="41162.83">18981 10565 249 0,'0'0'352'16,"0"0"-117"-16,0 0 25 0,0 0 60 0,0 0-2 16,0 0-3-16,0 0-62 0,0 0-30 15,0 0 6-15,0 0-36 0,0 0-17 16,-23-31-16-16,23 30-7 0,0-1-7 16,0 2-16-16,0 0-17 0,0 0-25 15,0 0-41-15,0 0-31 0,0 0-16 16,3 0-22-16,2 0 0 0,7 0 22 15,5 0 38-15,9-1 24 0,6-1 11 16,5-2-4-16,8-3 0 0,9 1-4 16,7-2-16-16,6-1-21 0,8 1-15 15,4-2 9-15,6 2-4 0,1-2-5 0,4 2 30 16,0-1 9-16,-3 1-5 0,3 0-4 16,-3-2 3-16,3 4-9 0,-2-2-22 15,1 2 1-15,0-2-16 0,3 0 0 16,4 1 18-16,3-1 7 0,4 0-13 15,3-1-9-15,2-1-1 0,5-1 32 16,0 0-33-16,-1 1 1 0,0-2 19 16,-1 2 22-16,-5-2-18 0,-2 2-10 15,-5 1 49-15,-5-1 4 0,-3 2-38 16,-6-1-29-16,-1 1 23 0,-2-1 16 0,-3 0-22 16,3 2 7-16,2-3-13 0,4 3 15 15,4-1-25-15,4-1-2 0,5 2-9 16,2 0 9-16,0 0 0 0,-2 1 1 15,-1 1 0-15,-6-2 21 0,-7 3-5 0,-2-1-17 16,-8 3-1-16,-4 0-2 0,-4-1 3 16,-5 1 9-16,-4 1 6 0,-2-2-15 15,-6 1-30-15,-4-2 27 0,-6 2 1 16,0-4-1-16,-3 1-19 0,1 0-39 16,-5-1-36-16,-2 0-35 0,-4 0-45 15,-7 2-61-15,-6 2-62 0,-8-1-33 16,-5 0-30-16,-3 2-60 0,-3 0-162 15,-2-2-847-15</inkml:trace>
  <inkml:trace contextRef="#ctx0" brushRef="#br0" timeOffset="41953.17">24029 10186 389 0,'0'0'551'15,"0"0"-235"-15,0 0-46 0,0 0-32 16,0 0-63-16,0 0-58 0,0 0-33 0,0 0 13 16,0 0 43-16,0 0 24 0,0 0-9 15,-27 1-3-15,34 1 8 0,3-1-6 16,10-1-30-16,10 0 16 0,10 0 25 16,10 0 9-16,16-3-29 0,11-2-70 15,9-2-15-15,9-2 7 0,3 0 107 0,3-2-50 16,1 2-87-16,-4-1-21 0,-5 4 3 15,-4-1-19-15,-6 2-13 0,-7 0 13 16,-6 2 13-16,-3-1-13 0,-5 3-18 16,-2-3 18-16,-4 2 3 0,0-2 8 15,-5 3-10-15,-8-2-1 0,-4 0 0 16,-9 2 0-16,-10 1-3 0,-6-1 0 16,-8 1 3-16,-3-1 14 0,-3 1-14 15,0-2-22-15,-3 2-46 0,-5 0 12 0,-1 0-28 16,-2 0-25-16,-2 0-36 15,1 0-47-15,1 0-76 0,1 0-117 0,2 4-65 16,0 1-96-16,-1 1-153 0,5-4-423 16</inkml:trace>
  <inkml:trace contextRef="#ctx0" brushRef="#br0" timeOffset="43073.73">25766 10095 1388 0,'0'0'654'16,"0"0"-175"-16,0 0-64 0,0 0-40 15,0 0-70-15,0 0-72 0,0 0-48 0,0 0-49 16,0 0-43-16,0 0-21 15,0-6-16-15,0 6-10 0,0 0-3 0,0 0 7 16,0 1-1-16,0-1-9 0,0 1-3 16,0-1 0-16,0 0-12 0,0 0-4 0,0 1-21 15,0-1-2-15,0 2-22 0,0-1-7 16,0 0-6-16,0 0 9 0,0 2 19 16,0 0 9-16,0 1 19 0,0 1-1 15,0 1-15-15,0 1 13 0,0 1-14 16,0 3-1-16,-2 1 0 0,2 0-1 15,0 1 2-15,0 3 0 0,0-2 19 16,0 3-2-16,0-1-1 0,0 0-18 16,0 2-2-16,0 1-13 0,0 1 3 15,0 0 9-15,0 2 3 0,2 1-1 16,1 2-11-16,0 0-6 0,0 1 18 16,-1 2 22-16,3-1 15 0,-4 2-34 15,2-1 9-15,0-1-8 0,3 2 8 0,-4 0 9 16,1-1-21-16,0 2-21 0,-1 1 21 15,-1-1 11-15,2 0 11 0,-1 0-19 16,1 1-2-16,-1-2 11 0,1 2-12 0,0 1 2 16,0-1 1-16,0 2 16 0,0-1-18 15,1 0-1-15,-1 0-28 0,1-1 22 16,-1 0 6-16,2-2 0 0,0 1-20 16,-1 0 20-16,-1-2 40 0,0 0-9 15,-1 1-31-15,-1-3-18 0,1 2 8 16,-2-2 10-16,0 3 19 0,0-4-19 15,0 3 0-15,0-1 0 0,0-1 3 16,0-1-3-16,0 1 0 0,0 1-19 16,0-1 7-16,0 0 12 0,0 2 15 15,0-3-3-15,0 4-12 0,0-4 0 16,0 4 0-16,0-3 0 0,0 1-3 16,0-2 2-16,0 1 1 0,0 2 1 0,1-2 17 15,1 3-15-15,-2-1-2 0,0-1 1 16,0 0 17-16,0 1-19 0,0 1-2 15,0-1 2-15,0-1 0 0,0 1 0 0,0 1 3 16,0-1-3-16,1-1 0 0,1 0-1 16,-2 1-2-16,2 1 3 0,-2-3 3 15,3 5 18-15,0-1-21 0,0 2-1 16,-2-1-2-16,1 1-25 0,-1 2 28 16,1-2-2-16,-2 2 3 0,0-2-1 15,0 0 1-15,0-3 1 0,1 2 15 16,1-1 6-16,-2-2-23 0,0 0-24 15,0-2-4-15,0 0 28 0,0-2 31 16,0 2 3-16,0-1-34 0,0 0-11 16,0 1-4-16,0-2-3 0,0 4 18 0,1-4 1 15,0 2 26-15,-1-2-8 0,2-1-6 16,-1 1-13-16,-1-4-12 0,0 1 9 16,0-3 3-16,0-1 11 0,0-1 4 15,0 0-3-15,0-2-10 0,0 0-2 16,0-1-3-16,0-1-9 0,0-2 9 15,0-1 2-15,0-2 0 0,0 0-1 0,0-1 1 16,0-1 0-16,0 2 1 0,0-1 0 16,0 1 3-16,0 1 12 0,0-1 0 15,0 1-2-15,0 1-1 0,0-1-9 16,0-1 0-16,0 3 12 0,0-4-15 16,0 0 0-16,0 0 2 0,0-4-1 15,0 1 2-15,0-2-3 0,-1-1 0 0,-1 0-21 16,2 0-3-16,0 0-7 0,-2-5-27 15,0-3-99-15,-1-1-120 0,0-3-163 16,-1 1-240-16,4 1-567 0,0-8-842 0</inkml:trace>
  <inkml:trace contextRef="#ctx0" brushRef="#br0" timeOffset="44579.24">19158 14000 1674 0,'0'0'529'0,"0"0"-238"15,0 0 15-15,0 0-17 0,0 0-68 16,0 0-107-16,0 0-69 0,0 0-7 0,0 0 6 15,0 0-15-15,0 0-17 0,5-5 7 16,4 5 4-16,0 0 24 0,4 0 23 16,4 0 24-16,2 0 25 0,4-1 2 15,5 0-22-15,1-2-30 0,4 0-19 16,1 0-7-16,5 0 4 0,4-1-19 16,-1-1-1-16,3 2 4 0,-2 0-9 0,3 0 12 15,-1 0-3-15,2 0-16 16,3-2 25-16,4 1-6 0,7-2 16 0,4 0 17 15,5-1 4-15,8 1-10 0,3-2-33 16,5 2 11-16,-1 1-38 0,0-1 33 16,-2 2-12-16,-1 1 5 0,-3 0-12 15,-4 1-13-15,-3-1 26 0,-2 0-10 16,0 2 3-16,-1-2 4 0,1 0-13 16,2-2 15-16,1 1 31 0,4-3-15 15,1 2-19-15,4-1 1 0,-1-1-9 16,-3 2-14-16,-2-2-2 0,-4 1 0 0,-2 3 2 15,-3-3 22-15,2 1 0 0,-2 0-23 16,0-1-1-16,0 0 34 0,-2 1-4 16,-2-1-28-16,-2 0-1 15,-1 0 23-15,1 0-13 0,-2 0-10 0,-2 0 1 16,1 0 19-16,-3 0-9 0,-2 0-11 16,0 1 1-16,-1-2 8 0,0 1-10 0,0 1-3 15,0-2 3-15,-1 3 12 0,-3-2 9 16,1-2-5-16,0 4-16 0,2-3 0 15,2 0 0-15,1 1-1 0,2-1 1 16,0 1-3-16,-2 0 3 0,3-1 3 16,-4 2 0-16,0 0-3 0,1 0-2 15,0 1-1-15,-2 0 1 0,2-1 2 16,0 1 0-16,2 0 0 0,-3 0 1 16,0 0 10-16,-1-1-11 0,-2 0 0 0,1 1 0 15,0 0-1-15,-1-1-11 0,1 0 11 16,-3 1 1-16,5 1-3 0,-2 0-18 15,-1 0 3-15,2 1 17 0,-2 0 1 16,-3 2 1-16,2-1 1 0,-5-1-2 16,2 0-11-16,-1 0 9 0,-2-2 0 15,-1 1-10-15,-1-1 12 0,0 2 0 0,-3-2 1 16,-2-1 1-16,-2 2 0 16,-2-2 1-16,-2 1 0 0,1 1 0 0,0-1 11 15,1-2-13-15,1 4-1 0,4-3 0 16,2 1 0-16,-1 0-3 0,0-1-9 15,-1 1 10-15,0 0-1 0,-2 0-7 16,-5 2 8-16,0-1-8 0,-4 2-11 16,-2 0 5-16,-4-1 4 0,-2 1 9 0,-2 0 1 15,0 0-1-15,-3-1 3 16,-1 1 0-16,1-1 3 0,-5 1 9 0,0 1-12 16,1 0-3-16,-3 0-21 0,0 0 6 15,0-1-25-15,0 1-30 0,1 0-6 16,-1 0-3-16,-4 0-3 0,1 0-16 15,-3 0-25-15,3 0-49 0,-3 0-63 16,0 0-79-16,0 0-92 0,0 0-128 16,-3 1-119-16,-1 0-411 0</inkml:trace>
  <inkml:trace contextRef="#ctx0" brushRef="#br0" timeOffset="47150.14">21797 9429 85 0,'0'0'362'0,"0"0"68"0,0 0 20 15,0 0 12-15,0 0 1 0,0 0-81 16,0 0-41-16,0 0-143 0,0 0-114 15,-16-30 275-15,16 30-60 0,-1 0-88 0,1 0-12 16,0 0-10-16,0 0-56 16,0 0-50-16,-2 0-49 0,2 0-34 0,0 0-17 15,0 0-26-15,0 5-19 0,-3 4 0 16,2 6 62-16,-2 3 37 0,0 3-24 16,0 1-11-16,0 0 10 0,2-2-10 15,-1 2-2-15,0-1-12 0,2-2-1 16,-2 0 11-16,2 0 2 0,0-1 13 0,0-3-10 15,0 2-3-15,2-5 0 0,2 0-2 16,2-2-1-16,2-2 1 0,1-2-17 16,5 1-70-16,2-3 2 0,4-2 56 15,3-2 9-15,5 0-6 0,1 0-28 16,1 0-31-16,1-1 12 0,1-3 16 16,-2 3-105-16,-2-2-148 0,-6 1-102 15,-4 0 29-15,-7 1-115 0,-6 0-501 16,-2-3-298-16</inkml:trace>
  <inkml:trace contextRef="#ctx0" brushRef="#br0" timeOffset="47372.07">22007 9660 1178 0,'0'0'1416'0,"0"0"-882"0,0 0-107 16,0 0-43-16,0 0-76 0,0 0-125 15,0 0-106-15,0 0-77 0,0 0-58 16,0 0 0-16,0 0 58 0,-26 33 3 15,23-16-2-15,3-2 11 0,-1 2 7 16,1 0-7-16,0-1-9 0,0-1-3 16,0-2-11-16,0-2-51 0,1 1-66 15,2-2-46-15,-1-2-22 0,1-1-56 16,0-1-114-16,0 0-102 0,2-2-13 0,-2-3-340 16,7-1-540-16</inkml:trace>
  <inkml:trace contextRef="#ctx0" brushRef="#br0" timeOffset="47684.08">22152 9516 1726 0,'0'0'713'16,"0"0"-255"-16,0 0-87 0,0 0-50 15,0 0-81-15,0 0-92 0,0 0-50 16,0 0-35-16,0 0-7 0,0 0-28 15,0 0-28-15,-31-7-17 0,40 14 17 0,-1 3 16 16,6 4 74-16,4 2 9 0,5 2-9 16,1 1-19-16,4 0-34 0,-2 2-25 15,2-2 4-15,-6-1-1 0,-1 0-2 16,-4-1-1-16,-4 0-10 0,-2 0-1 16,-6-2-1-16,-4-1-49 0,-1-1 9 15,-6 0 15-15,-5-1 0 0,-5-3-12 16,-4 1-56-16,-4-3-81 0,-3 0-83 15,-1-3-96-15,-3-3-105 0,4-1-156 16,1 0-427-16,8-2-271 0</inkml:trace>
  <inkml:trace contextRef="#ctx0" brushRef="#br0" timeOffset="48146.91">22182 9634 473 0,'0'0'831'0,"0"0"-291"0,0 0-180 15,88-40-50-15,-49 26-3 0,7-1-63 16,0 0-78-16,0 4-54 0,-7 1-1 16,-9 2 3-16,-8 1 0 0,-11 5 15 15,-6 1 29-15,-4-1-32 0,-1 2-64 16,0 0-37-16,0 0-6 0,0 0 3 16,0 0 3-16,0 0-14 0,0 0-11 15,0 0-15-15,0 0-20 0,0 0 7 16,0 2-3-16,0 0 6 0,0 3 25 15,0 2 38-15,-1-1 18 0,1 2 9 16,-2 1 13-16,-1 0 18 0,0 2 21 0,-1 2-37 16,0 2-33-16,1-3-26 0,1 2-21 15,2 1-11-15,0-1-8 0,3-1 1 16,7-1 16-16,5 0 2 0,1 0 11 0,5-5 4 16,4 1-2-16,2-4 8 0,2-1 13 15,4-2 3-15,2-1-6 0,-4 0-4 16,1-4-26-16,-5-1 21 0,-8-2 11 15,-2 0 38-15,-9-1 30 0,-2-2 63 16,-5-2-18-16,-1-2-40 0,-3-3-39 16,-7-1 15-16,-9 0-6 0,-2-1-76 15,-6 2-16-15,-3 1-44 0,-1 7-58 16,-4 2-70-16,4 4-71 0,4 3-155 16,1 1-223-16,3 6-332 0,10 0-184 15,-7 2-764-15</inkml:trace>
  <inkml:trace contextRef="#ctx0" brushRef="#br0" timeOffset="49180.68">16104 12298 967 0,'0'0'987'0,"0"0"-637"15,0 0-62-15,0 0 53 0,0 0 30 16,0 0-21-16,0 0-79 0,0 0-67 0,0 0-45 15,0 0-44-15,0 0-72 0,20-55-2 16,5 46-17-16,7 3-11 0,1-1 2 16,4 2 7-16,-1 3-10 0,-2 2-12 15,-4 0-16-15,-4 1-18 0,-6 4-3 16,-1 3 3-16,-8 1 9 0,-2 0 9 16,-5 2-5-16,-4 4-10 0,0-1 6 15,-6 3 22-15,-8 1-10 0,-2 1-2 16,-4 0-26-16,-3 0-12 0,-1 1-3 15,0-4-22-15,3 1-4 0,-1-4 0 0,6-2-6 16,3-1 28-16,6-7 34 0,3 0 26 16,2-2 28-16,2-1 29 0,0 0 62 15,0 0 20-15,0 0 2 0,2 0-39 16,4-4-30-16,2 0-72 0,8-2-3 16,4 1-22-16,9 0 25 0,4 3 16 0,3 2 40 15,2 0 9-15,-1 2-46 0,-4 4-4 16,-4 2 10-16,-4 3-4 0,-8 0 26 15,-6 1-47-15,-5 0-21 0,-4 1 21 16,-2 2 28-16,-9 0 33 0,-3 3 1 16,-11-1-7-16,-4 1-18 0,-3-1-18 15,-3-4-1-15,-5 0-18 0,2-2-24 16,-3-4 3-16,-3-1-4 0,-1-4 1 16,-1-2-32-16,2 0-23 0,0 0-36 15,5 0-58-15,6-2-45 0,5-4-30 0,7-1-11 16,5-4-77-16,8-2-61 15,6 0-116-15,5-4-278 0,4 5-453 0</inkml:trace>
  <inkml:trace contextRef="#ctx0" brushRef="#br0" timeOffset="49503.65">16750 12431 1167 0,'0'0'774'0,"0"0"-226"0,0 0-133 16,0 0 5-16,0 0-43 0,0 0-78 15,0 0-79-15,0 0-80 0,0 0-66 16,0 0-74-16,-65-18-6 0,55 26-35 16,3 1 1-16,4 1 6 0,0 0 9 15,3 2 7-15,0-1-1 0,6 2 6 0,4-2 11 16,1-1 1-16,6-1-14 16,4-3-57-16,2 0 16 0,4-2 39 0,1-3 17 15,-3-1 50-15,0-3 16 16,-5-5-4-16,-1 1 3 0,-6-4-3 0,-4 0 0 15,-5-2 3-15,-4 0 46 0,0-4 43 16,-7 1 15-16,-8-1-87 0,-5-1-82 16,0 2-16-16,0 5-39 0,0 3-31 0,1 2-43 15,5 2-55-15,3 4-77 0,2 0-133 16,4 0-183-16,5 0-186 0,0 4-438 16,6-3 41-16</inkml:trace>
  <inkml:trace contextRef="#ctx0" brushRef="#br0" timeOffset="49829.57">17196 12375 1506 0,'0'0'750'0,"0"0"-214"15,0 0-17-15,0 0-97 0,0 0-127 16,0 0-72-16,0 0-68 0,0 0-65 16,0 0-90-16,0 0-3 0,0 0-78 0,-2 6 4 15,6 0 77-15,6 2 12 16,-1 2-10-16,4-1 20 0,4 0 3 0,3 0 0 15,4-2-7-15,3-2-2 0,3 1-14 16,1-3 0-16,2-1 1 0,1-2 19 16,-1 0-7-16,-1 0 10 0,-6-5-4 15,-1-1 7-15,-8 1 25 0,-4-2 33 16,-7 1 67-16,-2-1 110 0,-4 0-71 16,-3-4-49-16,-6 0-49 0,-2-3-55 15,-5 1-39-15,-2 0-21 0,-2 3-27 16,-5 2-40-16,-3 3-37 0,-1 2-15 15,-1 3-52-15,1 0-87 0,2 5-108 16,-1 2-80-16,5 2-68 0,0 0-93 16,7 0-423-16,-4 3-474 0</inkml:trace>
  <inkml:trace contextRef="#ctx0" brushRef="#br0" timeOffset="51697.78">19599 11058 1179 0,'0'0'576'16,"0"0"-174"-16,0 0-62 0,0 0 18 15,0 0 4-15,0 0-56 0,0 0-72 16,0 0-30-16,0 0-6 0,0 0-20 0,0-4-48 15,0 4-40-15,-1 0-32 0,1 0-15 16,-2 0-3-16,2 0-6 0,0 0-3 16,-1 0-13-16,-2 3-16 0,-1 0-1 15,-4 4-1-15,1 3 3 0,-3-1-3 16,2 1-12-16,2 2-6 0,1-2-1 16,5 2 1-16,0-3-13 0,0 2-3 15,6 0 7-15,6-1 2 0,3 0 25 0,4-1 8 16,7-2-8-16,2-2 0 0,2-3 3 15,2-2 19-15,-1 0-10 0,0 0-9 16,-1-3 19-16,-4-2-7 0,-3-1 1 16,-4 0 8-16,-4 0 22 0,-3 0 34 15,-3-1-6-15,-1-1 2 0,-3 0 22 0,-3-2 21 16,-2-3-4-16,0-1-14 0,-11-4-10 16,-8-4 15-16,-7-3-25 0,-4 0-56 15,-5 0-4-15,1 3-21 0,-1 4-30 16,3 5-25-16,2 6-75 0,3 3-52 15,2 4-53-15,4 0-92 0,3 1-173 16,6 8-195-16,3-2-603 0,0 4-646 0</inkml:trace>
  <inkml:trace contextRef="#ctx0" brushRef="#br0" timeOffset="52709.71">25127 10705 1597 0,'0'0'740'0,"0"0"-237"16,0 0-80-16,0 0-4 0,0 0-67 15,0 0-92-15,0 0-55 0,0 0-32 16,0 0-26-16,0 0-30 0,0 0-29 0,-21-13-29 16,20 13-8-16,1 0-17 0,-2 0-25 15,1 0-9-15,-4 0-36 0,1 7-13 16,-2 3 6-16,-2 3-3 0,0 2 3 0,4 2-12 16,1 1-9-16,2 2-4 0,1-2 19 15,0-2 12-15,5 1-6 0,3-5 9 16,4 3 19-16,5-2 15 0,0-4 1 15,2 0 2-15,1-4-3 0,3-1 18 16,-1-4 22-16,0 0 7 0,1 0 2 16,0-6 3-16,-4-1 3 0,1-1-3 15,-4-2-6-15,-1-2 3 0,-5 0 34 16,-2-3-83-16,-3 0 67 0,-3-3 115 16,-2-2-24-16,0 0-91 0,0 0-25 15,-9 0 1-15,-3-2-1 0,-7 3 4 16,-2 1-16-16,-10 2-30 0,-2 5-39 0,-5 4-46 15,-2 6-61-15,1 1-15 0,3 9-64 16,2 6-112-16,3 5-188 0,8 3-193 16,6 3-91-16,7-6-690 0</inkml:trace>
  <inkml:trace contextRef="#ctx0" brushRef="#br0" timeOffset="53597.86">25448 13111 205 0,'0'0'1285'0,"0"0"-739"0,0 0-176 16,0 0-22-16,0 0-155 0,0 0 51 16,0 0 213-16,0 0-189 0,0 0-54 15,0 0-27-15,0-13-78 0,-5 12-60 16,2 0-24-16,-3 1-10 0,1 0-15 16,-5 0-1-16,2 0-14 0,-2 3-218 15,0 2 233-15,0 0 146 0,1 2-84 16,1-1-49-16,-1 2-13 0,3 0-18 0,-1 1-13 15,4 1-6-15,0 3 6 0,3 0 3 16,0 2-6-16,5 1 6 0,6 0 9 16,4 0 7-16,1-3-23 0,4-1-21 15,-1-4 37-15,2-1 19 0,1-3 40 16,-3-3 26-16,1-1 33 0,0 0 13 16,-3-2-7-16,0-4 3 0,-3-1 2 0,-3-1 13 15,-4-1 24-15,-3-3 5 0,-4-1 22 16,0-2-10-16,-7-3-43 0,-6-1-57 15,0-4-43-15,-7 5-21 0,1 0-1 16,-4 4-27-16,0 4-65 0,-3 5-62 16,2 5-58-16,-2 0-83 0,1 5-205 15,2 7-228-15,6 0-284 0,4 0-285 16</inkml:trace>
  <inkml:trace contextRef="#ctx0" brushRef="#br0" timeOffset="54571.96">19869 13508 1221 0,'0'0'544'0,"0"0"-174"0,0 0-89 15,0 0 10-15,0 0-15 0,0 0-39 0,0 0-45 16,0 0-27-16,0 0-10 0,0 0-26 15,-53-33-22-15,47 30 0 0,-2 3-4 16,1 0-19-16,0 0-3 0,-3 0-7 16,-2 0-8-16,0 0-20 0,0 4-21 15,-1 2-4-15,-1 0-21 0,3 3 0 16,0 1-12-16,4 2-4 0,1-1 4 16,2 1-3-16,2 0 11 0,2-1-20 0,0 1 5 15,4-2 7-15,7 0 12 0,4 0 1 16,4-3 14-16,6 0-15 15,4-2 37-15,4-4 16 0,1-1-1 0,1 0-2 16,-1-2-1-16,-4-7 6 0,-2 3-3 16,-8-2-9-16,-3-1 25 0,-6 2 24 0,-3-1 48 15,-3-1-30-15,-4-1-19 16,-1-2-3-16,0-2 0 0,-6 0 24 0,-4-2-6 16,-5 1-64-16,-5-1-42 0,-2 2-35 15,-3 4-29-15,-1 3-26 0,1 5-47 16,1 2-48-16,1 2-62 0,2 8-121 15,2 1-140-15,1 3-138 0,5 3-105 16,2-5-440-16,2 7-392 0</inkml:trace>
  <inkml:trace contextRef="#ctx0" brushRef="#br0" timeOffset="63629.62">21552 10964 66 0,'0'0'251'0,"0"0"-101"0,0 0-75 16,0 0-3-16,0 0-43 0,0 0-15 15,0 0-14-15,0 0-11 0,0 0-9 16,1-14-68-16,-1 13-104 0,0-2-4 16,0 0 46-16</inkml:trace>
  <inkml:trace contextRef="#ctx0" brushRef="#br0" timeOffset="64061.81">21552 10964 271 0,'-19'-54'283'16,"16"52"-74"-16,0 1-13 0,1-3-17 15,0 3-7-15,-1-1 33 0,0-1-29 16,0 2-33-16,-1-1-7 0,1 0-12 15,1 0-17-15,-1 1-7 0,0 1-26 0,0-1-6 16,1 1 16-16,-4 0 4 16,2 0-8-16,-1 0-35 0,0 0 13 0,1 0-29 15,0 0-28-15,-2 4 0 0,1 0 1 16,-2 1-2-16,2 1-64 0,-1 2 32 16,1-1-4-16,2 4-9 0,0-1 23 0,3-1-7 15,0 3-26-15,0-1 19 0,3 0 35 16,3 0 1-16,-1-2 0 0,0 2-12 15,5-4-20-15,-2-1-26 0,0 0-10 16,5-1 3-16,0-2-38 0,4-2 18 16,1-1 85-16,3 0 33 0,1-3-33 15,0-3 0-15,1-3 54 0,0-1-20 16,-4-3-33-16,1 0 31 0,-6-2 49 16,0 1 42-16,-5 1-20 0,-6-3 13 15,-3 2 42-15,0 1 28 0,-10 1-183 16,-10 3-3-16,-9 2-54 0,-7 3-78 0,-7 4 48 15,-6 0-15-15,0 8-108 0,3 0 39 16,8 0-293-16,11-3-193 0</inkml:trace>
  <inkml:trace contextRef="#ctx0" brushRef="#br0" timeOffset="65144.28">25064 11662 346 0,'0'0'1178'0,"0"0"-869"15,0 0-267-15,0 0-42 0,0 0-32 16,0 0 19-16,0 0 13 0,0 0 55 16,0 0-13-16,0 0-6 0,46 6-10 15,-29-6 0-15,-3 0-23 0,0 0 23 16,-4 0-3-16,-3 0-23 0,-4 0-124 16,0 0-25-16,-3 0-72 0,-3-3-105 0,-4 2-156 15,0-2-281-15</inkml:trace>
  <inkml:trace contextRef="#ctx0" brushRef="#br0" timeOffset="65452.99">25292 12165 1787 0,'0'0'604'0,"0"0"-243"16,0 0-81-16,0 0 1 0,0 0-43 15,0 0-70-15,0 0-61 0,0 0-56 16,0 0-33-16,0 0-18 0,-2-3-2 15,0 3-29-15,0 0-32 0,-2 0-108 0,-2 0-111 16,-4 0-131-16,-2 0-86 0,-2 0-315 16,0 2-628-16,80-1 1264 0</inkml:trace>
  <inkml:trace contextRef="#ctx0" brushRef="#br0" timeOffset="65861.36">23759 13096 2087 0,'0'0'489'0,"0"0"-270"16,0 0-132-16,0 0-29 0,0 0-58 16,0 0-23-16,0 0-25 0,0 0-23 15,0 0-158-15,0 0-97 0,0 0-145 16,6-5-114-16,-6 5-419 0</inkml:trace>
  <inkml:trace contextRef="#ctx0" brushRef="#br0" timeOffset="66220.92">21674 13357 1045 0,'0'0'372'0,"0"0"-245"0,0 0-92 16,0 0 53-16,0 0-13 16,0 0-75-16,0 0 0 0,0 0-244 0,0 0-212 15,0 0-212-15</inkml:trace>
  <inkml:trace contextRef="#ctx0" brushRef="#br0" timeOffset="66613.7">19557 13017 1368 0,'0'0'286'0,"0"0"-198"15,0 0-88-15,0 0-49 0,0 0 49 16,0 0 49-16,0 0 52 0,0 0 3 16,0 0-69-16,0 0-35 0,0 0-6 15,-22-8-79-15,11 4-90 0,-4-2-180 16,3 1-241-16,-10-10-169 0</inkml:trace>
  <inkml:trace contextRef="#ctx0" brushRef="#br0" timeOffset="66769.17">19413 12304 8 0,'0'0'0'0</inkml:trace>
  <inkml:trace contextRef="#ctx0" brushRef="#br0" timeOffset="94401.03">6496 13709 23 0,'0'0'1862'0,"0"0"-1343"16,0 0-274-16,0 0-81 0,0 0 29 16,0 0-7-16,0 0-40 0,0 0-34 15,0 0-42-15,0 0-32 0,-10 2-10 16,10-1-25-16,0 0-3 0,-1 2-30 0,1-1-43 16,0 1-48-16,0 2-71 0,0 4-16 15,1 5 125-15,6 4 57 0,1 4 7 16,-1 4-4-16,4 3 1 0,-2 1 22 15,0 1 67-15,-3-2-67 0,0 1 2 16,0-4 8-16,-3 0 9 0,0-3-19 16,0-1 0-16,0-1 0 0,-2-2 71 0,1-1-33 15,1-3-5-15,-2-4-33 0,2 0 12 16,-2-3 33-16,1-2-45 0,-1-2-48 16,-1-2-115-16,2-2-69 0,-2 0-85 15,3 0-127-15,-1-3-63 0,1-2-236 16</inkml:trace>
  <inkml:trace contextRef="#ctx0" brushRef="#br0" timeOffset="94813.98">6815 13803 1763 0,'0'0'619'15,"0"0"-306"-15,0 0-149 0,0 0 19 16,0 0 32-16,0 0 11 0,0 0-43 16,0 0-34-16,0 0-99 0,0 0-50 15,88-56-13-15,-58 53-87 0,2 3-93 16,-2 0-1094-16,-7 2 1287 0,-6 4 223 16,-5 4-223-16,-6 1-61 0,-4 4-1 0,0 3 62 15,-2 1 10-15,0 3 106 0,0 1-22 16,-10 0-10-16,-6 3 35 15,-3 0 32-15,-5 1-7 0,-1-1-32 0,1-2-70 16,2-2 12-16,3-4-16 0,2-4-13 16,7-4-25-16,4-2-2 0,2-4-11 15,2-2 11-15,2-2 2 0,0 0 14 16,0 0 17-16,0 0 20 0,5 0 79 16,2-2 60-16,10-3-64 0,5-3-82 15,11-4-42-15,9 0-2 0,3-5-18 16,6 3-117-16,4-2-39 0,-1 2-10 0,0 3-42 15,-3 0-95-15,-5 4-172 0,-5 1-224 16,-12 4-400-16</inkml:trace>
  <inkml:trace contextRef="#ctx0" brushRef="#br0" timeOffset="95327.13">7835 13547 2516 0,'0'0'675'0,"0"0"-373"16,0 0-83-16,0 0 4 0,0 0-163 16,0 0-60-16,0 0-123 0,0 0 4 15,0 0 119-15,0 0 110 0,16 51-38 16,-6-28 6-16,0 0-33 0,0 1-10 15,-1 1 5-15,-2-1-2 0,2 0-28 16,-4 1-10-16,1-3-12 0,-1-1-1 16,-2-1-21-16,-2-3-10 0,-1-2-19 0,0-3-16 15,0-3 4-15,0-4 5 16,0-1 8-16,0-4 11 0,0 0 51 0,0 0 98 16,0 0 50-16,0 0 0 0,0-5 30 15,1-3-156-15,5-2 21 0,1-3 1 16,2 0 8-16,4-2-15 0,3 6-18 15,2-2-19-15,4 4-19 0,3-2 4 16,1 5 3-16,2 1-7 0,-2 1-9 16,-1 2 6-16,-6 0-6 0,-2 0 0 15,-6 3-15-15,-2 3-4 0,-2 3 41 16,-3-1 4-16,-2 3 2 0,-2 0-13 16,0 2 13-16,-11 0 28 0,-5 0 13 0,-6 0 24 15,-4 1-18-15,-4-2 2 16,-2-2-30-16,2-1-19 0,4-4-2 0,4-1-97 15,7-3-94-15,6 1-131 0,3-2-110 16,4 0-100-16,2 0-67 0,6 0-214 16,2 0-234-16</inkml:trace>
  <inkml:trace contextRef="#ctx0" brushRef="#br0" timeOffset="96207.17">8495 13755 878 0,'0'0'1219'15,"0"0"-718"-15,0 0-169 0,0 0-69 16,0 0-15-16,-83-33-73 0,66 30-65 0,3 3-74 16,0 0-36-16,0 0-47 0,3 7-13 15,3 1 0-15,-1-1 3 0,3 3 12 16,2 0 1-16,3-2 6 16,1-1-4-16,0 1 17 0,0-3 6 0,4-1 19 15,0-1 22-15,4-1 19 0,0 0 17 16,2-2-36-16,2 0 6 0,1 0-9 0,-2-3 16 15,0-3 0-15,1 2 6 0,-3-3 4 16,2 0-11-16,-3 1 1 0,0 1 37 16,0-2 23-16,0 3-14 0,2-1-21 15,-1 0 0-15,1 0-10 0,-1 0-9 16,1 3-22-16,0-1-19 0,-3 2 0 16,0-1-50-16,-1 2-13 0,1 0-3 15,0 3 12-15,0 1 17 0,2 1 15 16,-1 0-22-16,3-1 37 0,-1 1 7 15,3-1 29-15,1-3 12 0,3-1-4 16,1 0-1-16,2-1-36 0,1-5-38 0,0-2 0 16,-1-1 10-16,-1-3 28 0,0 1 1 15,-5-2 28-15,-1 0 5 0,-4-1 16 16,-3 1 17-16,-5 2-8 0,-1 1-9 16,0 4-9-16,-7 2-41 0,-5 0-25 15,-1 1-31-15,-3 3-1 0,-2 0 7 16,3 0 15-16,-1 0 0 0,6 2 1 0,1 1-4 15,3-1 1-15,3 0 2 0,0 0-56 16,1-1-17-16,2 0-12 0,0 1-17 16,0-1 23-16,0 0 40 0,6 2 40 15,1 0 34-15,3-1 35 0,2 2 10 16,2-3 9-16,4-1-3 0,2 0 6 16,1 0 20-16,-2-1-27 0,3-3-21 0,-4 2-26 15,-2-1 10-15,-3 0 6 0,-3 2-19 16,-4 1-1-16,-3-1-21 0,-2 1-2 15,1 0 23-15,-1 0 1 0,-1 2-1 16,3 4-30-16,1 0 5 0,2 3 26 16,4 0 0-16,-1 3 19 0,5-4 0 15,-1 3-3-15,3-4-3 0,-4-3 15 16,0 0 7-16,0-2 9 0,-3-2-12 16,1 0-13-16,0-2-17 0,2-4 0 0,2-2 0 15,-1-1-1-15,0-1 0 16,0-2 28-16,-3-1-1 0,1 3 7 0,-3 0 2 15,-1 1 11-15,-1 0 8 0,-2 1 39 16,2 1-7-16,-4 4-26 0,3-2-18 16,-2 1-13-16,0 2-6 0,3 1-25 15,-1 1-28-15,7 0-56 0,2 1 9 0,2 5 37 16,0 1 19-16,3 1 3 0,-6 0-12 16,-2 1 28-16,-2-2 49 0,-3 3-21 15,-4-2-28-15,0 2-22 0,-2-2-17 16,0 2-14-16,-4-2-13 0,-5 2-57 15,-7-3-63-15,-1 1-46 0,-5-3-74 16,-1 1-170-16,3 0-208 0,4-2-455 16,0-3 373-16</inkml:trace>
  <inkml:trace contextRef="#ctx0" brushRef="#br0" timeOffset="97021.81">10755 13526 1860 0,'0'0'671'0,"0"0"-413"0,0 0-146 16,0 0 26-16,0 0 38 0,0 0 3 15,0 0-33-15,0 0-92 0,91-56-51 16,-68 52 0-16,-2 2-3 0,-5 0-1 16,-3 2-40-16,-3 0-35 0,-4 5-29 15,-3 4 101-15,0 3-31 0,-3 5 35 16,0 1 26-16,-6 2 22 0,-3 2 12 0,-3 0 7 15,-2 0 24-15,0-3 14 0,4-2-45 16,3-4-38-16,2-2-10 0,2-3-12 16,3-2 0-16,0-2-2 0,0-1 2 15,0-2 16-15,0-1 15 0,6 0 13 16,3 0 25-16,7-6-2 0,6-3-67 16,6-5-45-16,4-3-96 0,7-2-42 0,1-2-26 15,-1 0-17-15,-3 3 34 0,-4 3 83 16,-9 3 74-16,-6 5 35 0,-7 1 0 15,-5 4 51-15,-4 2 126 0,-1 0 55 16,0 0-95-16,0 0-70 0,-1 0-48 16,-2 0 5-16,0 1-24 0,-2 3-13 15,1-1 12-15,1 2 0 0,-1-1-24 16,3 2-29-16,1-1-3 0,0 2 19 16,9-1-51-16,5 1 28 0,6-1 61 0,4 0 34 15,6-1 4-15,4-4-3 0,0-1-6 16,2 0 3-16,-4-6 9 0,-3-1 7 15,-6-1 12-15,-6-1 22 0,-7 0 51 16,-7 1 61-16,-3-2 70 0,-1 1-84 16,-11-3-69-16,-4 1-65 0,-2 0-46 0,-5 3-2 15,1 1-26-15,-3 3 0 0,1 3-21 16,2 1-66-16,3 0-71 0,5 5-71 16,1 3-97-16,7 2-142 0,5 2-119 15,1-1-121-15,1-2-366 16</inkml:trace>
  <inkml:trace contextRef="#ctx0" brushRef="#br0" timeOffset="97664.25">11818 13429 1675 0,'0'0'778'0,"0"0"-327"15,0 0-118-15,0 0-81 0,0 0-201 16,0 0-51-16,0 0-134 0,0 0-9 16,0 0 143-16,0 0 22 0,0 0 42 15,6 36 22-15,-4-30-7 0,-2-1-31 16,0-2-26-16,0 1-22 0,0-3-33 15,0 0-33-15,0-1 12 0,0 0 54 0,-2 0 51 16,2-2 59-16,-3-4-56 0,2 0-54 16,-1-1 0-16,2-3 35 0,0-1 28 15,0-2-6-15,0 1-16 0,3 2 3 16,0 2 19-16,2 3 28 0,-1 4-6 16,0 0-16-16,3 1-69 0,2 0-44 15,1 0-34-15,3 2 30 0,-1 2 26 0,1 1 22 16,-2 0 17-16,-1 1 2 15,-2 0 0-15,0-1-19 0,-2 2-23 0,1-1 11 16,0 1 9-16,-1-1-16 16,0-1 3-16,-2-1-6 0,0 0 0 0,-1-2-12 15,-1 1-39-15,-1-3 24 0,-1 0 49 0,0 0 38 16,0 0 25-16,0-1 12 0,3-3-28 16,0-4-47-16,0 0-3 0,4-1 3 15,-3 0 15-15,2 0 36 0,0 2 18 16,1-1-1-16,-1 3-5 0,1 1-1 15,0-1-3-15,1 1-4 0,1 1-17 16,-1-1-37-16,0 3-1 0,3 0-22 16,-2 1-3-16,0 0-12 0,0 0-19 15,-1 1 3-15,1 4 32 0,1 2 8 16,-1 0-24-16,-2 2-13 0,2-1-22 16,-3 1-26-16,-1 0-18 0,2-1-19 0,-2 0-39 15,1-2-81-15,-1-2-52 0,1 1-85 16,3-2-145-16,-4-2-446 0</inkml:trace>
  <inkml:trace contextRef="#ctx0" brushRef="#br0" timeOffset="98201.98">12448 13355 2108 0,'0'0'733'0,"0"0"-233"0,0 0-95 15,0 0-144-15,0 0-107 0,0 0-88 16,0 0-66-16,0 0 0 0,0 0-59 15,0 0-29-15,0 0 21 0,6 16 36 16,-4-11 28-16,0 0-22 0,-2-2-19 16,0-1-38-16,0-2-19 0,0 0-6 15,0 0 9-15,0 0 47 0,0 0 51 0,0 0 79 16,0 0 54-16,2-5-4 0,0-1-126 16,4-3 22-16,-1-2 0 0,2 0 16 15,4-2 18-15,-2 0 43 0,0 2-9 16,-2 2-24-16,-1 6 9 0,-1 0-35 15,-2 2-21-15,2 0-22 0,-1 1-16 0,3 0-15 16,2 0-12-16,-1 0-7 16,3 2 13-16,1 4 6 0,2 0 31 0,-2 2 39 15,0-1-17-15,0 0-20 0,-1 0-2 16,-2-1 0-16,-2-1-1 0,-1-3 1 16,-1 1-1-16,-3-2 1 0,-1-1 1 15,-1 0 18-15,2 0-9 0,-1 0-10 16,2 0-25-16,0-4 3 0,3-2-15 15,0 0 6-15,2-1 15 0,1-2 16 16,0-1 3-16,-1-2 10 0,4 0 8 16,-2 0 32-16,-1 0 47 0,0 0-13 15,-4 5-16-15,-1 2-9 0,-1 2-16 16,0 2-21-16,-2 1-25 0,5 0-28 0,0 0-27 16,1 0 8-16,5 4 13 0,2 1 9 15,-1 0 7-15,4 0 5 0,-2 0 1 16,0 1 10-16,0 0-20 0,2-1-18 15,-2-1 3-15,3-2-44 0,1-1-95 0,1-1-110 16,3 0-175-16,-2 0-281 0,-4 0-823 16</inkml:trace>
  <inkml:trace contextRef="#ctx0" brushRef="#br0" timeOffset="98339">13216 13300 699 0,'0'0'1212'0,"0"0"-619"15,0 0-62-15,0 0-56 16,0 0-108-16,0 0-116 0,0 0-129 0,0 0-96 15,0 0-26-15,0 0-63 16,6-5-83-16,-6 5-110 0,0 0-142 0,-3 0-214 16,-3 1-517-16,2 3 30 15</inkml:trace>
  <inkml:trace contextRef="#ctx0" brushRef="#br0" timeOffset="99448.78">7282 15372 965 0,'0'0'1207'0,"0"0"-716"16,0 0-202-16,0 0-103 0,0 0-7 15,0 0-13-15,0 0-106 0,0 0-60 16,0 0-32-16,0 0 32 0,-66 41 32 16,44-21 12-16,-3 3-44 0,1 3-12 15,2 2 2-15,3 2 10 0,2 0 0 16,4 1 0-16,5-1-19 0,5 0 18 0,3-2 1 15,0-2 13-15,10-2-12 0,3-3-1 16,7-5-13-16,3-1 13 0,6-5 19 16,5-4-19-16,2-4 1 15,0-2 15-15,-4-2 57 0,-2-7 12 0,-7 0-9 0,-7-1-7 16,-4-1 25-16,-5-1 32 0,-6 0 36 16,-1 1 3-16,-1-1-1 0,-6 2-10 15,-5 1-62-15,-2 1-92 0,-2 2-32 16,-3 3-23-16,-1 3-31 0,-3 0-44 15,0 8-43-15,3 2-67 0,1 4-93 16,3 2-117-16,6-1-63 0,3 2-126 16,5-4-450-16</inkml:trace>
  <inkml:trace contextRef="#ctx0" brushRef="#br0" timeOffset="100090.04">8821 15287 1709 0,'0'0'1242'0,"0"0"-753"0,0 0-172 0,0 0-88 15,0 0-96-15,0 0-133 0,0 0-31 16,0 0-99-16,0 0 127 0,0 0 3 16,0 0 41-16,23 54-1 0,-16-36-13 15,0-1-5-15,-1 0-10 0,0 1-9 16,-2 0-3-16,-1-2-19 0,0 2-9 16,-1-2-4-16,-1 1-6 0,-1-3-40 15,1-2-54-15,2-2-14 0,-3-4 51 16,0-3 54-16,1-2 41 0,1-1 43 15,-1 0 65-15,1 0 66 0,2-4 36 16,2-4-90-16,4 0-45 0,1-4-53 0,6-1-22 16,3 3-4-16,3-1-21 0,0 3 25 15,6 0 19-15,0 3 12 0,-2 0 10 16,-3 2-4-16,-2 3-15 0,-5 0-20 16,-4 0 13-16,-3 3-15 0,-5 2-15 0,-4 1-38 15,-1 3-6-15,-3 3 56 0,-10 2 3 16,-8 0 59-16,-8 0-22 0,-4 2-37 15,-2-4-37-15,2 0-22 0,4-3-28 16,9-2-102-16,5-5-44 0,4-1-45 16,8-1-80-16,3-1-127 0,2-4-231 15,6-2-491-15</inkml:trace>
  <inkml:trace contextRef="#ctx0" brushRef="#br0" timeOffset="100658.15">9374 15395 1099 0,'0'0'475'0,"0"0"-179"0,0 0 125 0,0 0 73 15,0 0-99-15,0 0-162 0,0 0-128 16,0 0-36-16,0 0 10 0,0 0-25 16,-75 12-51-16,58-4-3 0,4-1-44 15,6 1-7-15,1 0-69 0,2-2-100 16,4 1-6-16,0-3 43 0,0-1 31 0,5-1 46 16,1-1 90-16,3-1 16 15,1 0 39-15,6-3-37 0,1-3-2 0,2-2 3 16,1-2 26-16,-1-2 97 0,1-1-20 15,0 2 9-15,-2-2 45 0,-4 1 6 16,-3 2-4-16,0 2-22 0,-3 2-20 16,-4 2-16-16,-1 3-13 0,-3 1-10 0,2 0-33 15,-2 0-48-15,0 0-47 0,0 1-53 16,0 3-61-16,4 0 57 0,0 2 57 16,4 1 34-16,2 0 12 0,1-1 1 15,2 0-16-15,2-2-15 0,0-2 9 16,1 0 18-16,0-2 1 0,-3 0 0 15,-1-2 3-15,-2-4 0 0,-2 0 28 16,0-3 17-16,-4-2 2 0,-1 0-15 16,1-2-32-16,0 0 0 0,-4 0 0 15,0 1 28-15,0-2-2 0,0 4-1 16,0 1 53-16,0 2-18 0,0 0-22 0,0 2-10 16,-1 3-3-16,1 0 3 15,0 2-28-15,0 0-23 0,0 0-30 0,0 0-6 16,4 0-20-16,5 2 3 0,1 0 49 15,3 2 27-15,0 1 2 0,1 0 14 16,-2 0-4-16,1 0-12 0,-2 1 0 16,1-1 0-16,-1 0 7 0,-2 1 62 15,-2 2 10-15,1-2-26 0,0 2-36 16,-4 1-17-16,2-1-19 0,-3 2-9 0,0 2-32 16,-1-1-50-16,-1 3-83 0,2-1-125 15,1 1-147-15,3 0-201 0,-2-7-537 16</inkml:trace>
  <inkml:trace contextRef="#ctx0" brushRef="#br0" timeOffset="101125.9">12046 15043 1459 0,'0'0'1346'15,"0"0"-923"-15,0 0-102 0,0 0 8 16,0 0-50-16,0 0-114 0,0 0-96 0,0 0-39 16,0 0-30-16,0 0-19 0,0 0-24 15,8 16 43-15,-3-2 42 0,-1 6-8 16,2 2 0-16,0 2 16 0,1 2-4 15,-4 1-33-15,3 1-13 0,-3-1-12 16,-2-1-7-16,-1 0-15 0,3-3-58 16,0-1-42-16,1-3-31 0,2-3-80 15,5-4-103-15,2-3 20 0,6-6 14 16,2-3-21-16,4 0-180 0,1-10-262 16,-6 1-398-16</inkml:trace>
  <inkml:trace contextRef="#ctx0" brushRef="#br0" timeOffset="101507.2">12394 15160 854 0,'0'0'1041'0,"0"0"-555"16,0 0-89-16,0 0-50 0,0 0-29 16,0 0-42-16,-53-67-49 0,49 63-42 0,0 0-32 15,3 4-29-15,1-1-43 0,0 1-81 16,0 0-41-16,5 1-67 0,4 4-38 16,4 5 111-16,7 1 35 0,4 3 22 15,4 0-3-15,-3 2-4 0,-1-1-15 16,-4-1-11-16,-5 2 10 0,-6-2-26 15,-3-1-38-15,-4-2-12 0,-2 1-13 16,0-1 11-16,-5-4 16 0,-4 0 9 16,-2-2-2-16,0-2-1 0,-2-3-7 15,3 0-24-15,2 0-14 0,-1-6 29 16,3-6 44-16,4-1 29 0,2-5 60 16,0-2 39-16,2-2 15 0,6-2 0 0,2-2 28 15,-1 0 9-15,5 0 7 16,-4 1-30-16,2 0-41 0,2 2-1 0,-5 3 4 15,-3 3-6-15,0 4 5 0,-5 5 40 16,-1 1 64-16,0 5-68 0,-3 0-116 16,-5-1-9-16,-4 1-88 0,-4 2-22 0,-1 0-53 15,-2 0-31-15,5 3-90 0,1 6-136 16,4 3-90-16,5 1-18 0,4 4-92 16,0-5-404-16</inkml:trace>
  <inkml:trace contextRef="#ctx0" brushRef="#br0" timeOffset="102062.68">13162 15026 2334 0,'0'0'780'15,"0"0"-404"-15,0 0-208 0,0 0-92 0,0 0-57 16,0 0-19-16,0 0-29 0,0 0 1 15,0 0 12-15,0 0 13 0,0 0 2 16,-57 47 1-16,55-43 0 0,0-1-30 16,2-1-96-16,0-2-49 0,0 0-7 15,0 0 57-15,0 0 85 0,0-5 38 16,0 0-34-16,4-1 36 0,1-2 19 16,2-2 52-16,0-2 15 0,2-2 23 15,1-1 18-15,0 1 39 0,2 0-18 0,0 2-22 16,-1 3 3-16,1 2-12 0,-1 4-60 15,0 0-57-15,-1 2-2 0,3 1 2 16,-1 0 0-16,1 0 28 16,-2 2 0-16,-2 3-3 0,-1-1-25 0,0 3-19 15,-2-1-3-15,1 2 0 0,-2 0-9 16,-2-1-13-16,0 0-26 0,-1-2-2 16,-1-3 16-16,-1 1-1 0,0-2-22 15,0-1-22-15,0 0 38 0,2 0 63 16,-1-2 109-16,0-3-11 0,5-2-85 0,-3-3-10 15,6 0 32-15,-2-3 24 0,2-1 26 16,2-1 6-16,-1 1 4 0,0 2 2 16,-1 0 11-16,1 3 23 0,-3 3-20 15,-1 3-50-15,-2 2-45 0,3 1-16 16,-2 0-40-16,1 0-31 0,-1 3 37 0,3 4 34 16,1 1 1-16,0-1-1 0,0 1-13 15,-2-1-42-15,0 0-41 0,-1 0-29 16,-3-3-40-16,1 2-65 0,-2-2-130 15,-1 1-87-15,-1-2-142 0,0 0-388 16,2-1-492-16</inkml:trace>
  <inkml:trace contextRef="#ctx0" brushRef="#br0" timeOffset="102596.14">13664 14880 1030 0,'0'0'1221'0,"0"0"-749"0,0 0-144 15,0 0-31-15,0 0-5 0,0 0-49 16,0 0-80-16,0 0-65 0,0 0-36 15,0 0-18-15,6-3-44 0,-6 4-10 16,0 0-39-16,0 2-32 0,0 1 46 16,2 1 33-16,-2 0-11 0,0 0-6 15,0 1-3-15,0-1-13 0,0-1 4 0,0 0-10 16,0-1-44-16,0-1-53 0,0-2-33 16,0 0 142-16,0 0 29 0,0-2 155 15,3-6-35-15,1 0-60 0,5-5 3 16,1-1 22-16,1-1 22 0,2 0-7 15,-1 2-13-15,-1 1-6 0,-1 3-13 16,-1 4-9-16,-2 1-25 0,-1 2-34 16,1 2-1-16,0 0-33 0,1 0-12 15,0 0 9-15,2 3 6 0,-1 3 27 16,-2 0-8-16,1 0 9 0,-2 2-34 16,0-1-4-16,-1-1-6 0,-2 1-2 15,-1-2 2-15,1-2 6 0,-1 1-4 0,-1-2-20 16,-1-1-20-16,2-1 16 0,-1 0 69 15,-1 0 63-15,4 0 100 0,1-4-62 16,-1-2-73-16,5-2-16 0,0-1-11 0,2-1 2 16,0 0 22-16,4-1 28 0,-1 1 3 15,-2-1-12-15,4 4-10 0,-5-1-6 16,1 2 6-16,-2 2-9 0,-3 0-25 16,4 2-10-16,-3 2-36 0,2 0-7 15,0 6 0-15,-2 3-18 0,1 3-20 16,0-1 10-16,-1 2 18 0,0-1 3 15,-4-2 0-15,3 0 10 0,-2-2 25 16,2 0-26-16,0-2-75 0,-1 0-64 16,0-2-52-16,-2 1-50 0,1-2-104 0,-5 1-151 15,0 0-250-15</inkml:trace>
  <inkml:trace contextRef="#ctx0" brushRef="#br0" timeOffset="102952.74">12513 15572 1731 0,'0'0'616'0,"0"0"-196"0,0 0-89 15,0 0 26-15,0 0-37 0,0 0-119 16,115-15-59-16,-53-1-17 0,16-3-29 0,16-3-59 16,7-3-8-16,7 2-29 0,1 3-25 15,-5 0 10-15,-5 3-125 0,-10 4-67 16,-9 1-101-16,-8 1-25 0,-10 1 26 15,-8 2-40-15,-10 2-73 0,-9 1-70 16,-10 1-56-16,-7 1 12 0,-8 1-125 16</inkml:trace>
  <inkml:trace contextRef="#ctx0" brushRef="#br0" timeOffset="111120.32">7166 15409 1123 0,'0'0'494'0,"0"0"-338"0,0 0 98 0,0 0-50 16,0 0-65-16,0 0-64 0,0 0-56 15,0 0 10-15,0 0 13 0,10-34 22 16,-8 32 20-16,-2 1 3 0,0 1 0 0,0 0-13 16,0 0-3-16,0 0-1 0,0-1-15 15,0 1-11-15,0 0-5 0,0 0-4 16,0 0 0-16,0 0-16 0,0 0-16 15,0 0-3-15,0 0 0 0,0 0 0 16,1 0 2-16,1-1 24 0,-1-1 15 16,1 2 4-16,-1-1-1 0,1 0 4 15,-1 0 3-15,1-1-23 0,0 2-28 16,0 0-3-16,-2 0-29 0,0 0-12 16,0 0-4-16,0 5-34 0,-2 3-62 0,-3 4-45 15,0 7 103-15,-1 7 86 0,-1 7 67 16,-7 9 45-16,-2 2 51 15,-4 5-68-15,-3 0-95 0,-2-1-13 0,1-2-25 16,-1-1-7-16,2 2-336 0,1-4-287 16,4-4 561-16,2-7 107 0,6-9 111 15,4-6-111-15,2-5-114 0,2-5 20 0,2-3 13 16,0-4 81-16,0 0 110 0,2 0 59 16,2-1 2-16,3-3-41 0,5-1-8 15,1-4 17-15,3-1-7 0,4-3-30 16,4-3-9-16,5 1-19 0,4-3-52 15,5 0-22-15,5 1-3 0,2 2-20 16,5 2-15-16,1 0-42 0,2 3-7 16,-1 1-18-16,-3 0 21 0,-3 2-35 15,-9 2-23-15,-5 1-10 0,-7 3-39 16,-9 1-104-16,-7 0-167 0,-4 0-179 16,-4 1-165-16</inkml:trace>
  <inkml:trace contextRef="#ctx0" brushRef="#br0" timeOffset="111516.54">7394 15563 1751 0,'0'0'639'0,"0"0"-268"16,0 0-95-16,0 0-1 0,0 0 11 0,0 0-62 15,0 0-95-15,0 0-129 0,0 0-19 16,0 0-78-16,0 0-45 0,9 25 142 16,-1 4 16-16,0 7 62 0,-3 6-46 15,1 6-29-15,-3 2 10 0,0 2 14 16,0-2-26-16,-3-1 0 0,1-3 23 15,-1-3-24-15,1-5 0 0,1-3 18 16,-1-5-18-16,2-3 0 0,-1-4 17 16,-1-4-17-16,1-4-10 0,-2-3-43 15,0-4-20-15,0-4-15 0,0 0-13 0,0-3-4 16,0-1-9-16,-5 0-27 0,1 0-54 16,0 0-126-16,-3-4-193 0,4-1-544 15</inkml:trace>
  <inkml:trace contextRef="#ctx0" brushRef="#br0" timeOffset="112293.75">7270 15522 298 0,'0'0'626'0,"0"0"-206"0,0 0-160 16,0 0-45-16,0 0 2 0,0 0-9 15,0 0-11-15,0 0-6 0,0 0-14 16,0 0 9-16,-10-14 16 0,2 16-122 15,-4 6-80-15,-1 3-71 0,-7 6 71 16,-2 5 13-16,0 4 26 0,-2 0-7 16,-1 3 9-16,3 2-41 0,1 0-12 15,1 0-7-15,2 0 19 0,0 0 2 16,2-3 11-16,3-1-10 0,2-4 0 16,2-4-3-16,3-3 0 0,2-3 0 15,1-5-1-15,2-1-2 0,1-1-22 0,0-2-7 16,0-1-3-16,0 1-1 15,0-1 11-15,4 0 6 0,0 0 7 0,4 1 12 16,1-2 3-16,3 1 58 0,3-2 12 16,3-1-6-16,8 0 0 0,6-5 6 0,5-5-9 15,11-6-20-15,1-2-31 0,6-1-12 16,-2 0-1-16,-1 1 2 0,-6 2 7 16,-7 4-9-16,-7 2-63 0,-8 4-64 15,-7 1-35-15,-8 2-14 0,-5 2-52 16,-2 1-75-16,-2 0-56 0,-2 0-125 15,-2 0-199-15</inkml:trace>
  <inkml:trace contextRef="#ctx0" brushRef="#br0" timeOffset="112602.9">7374 15641 1829 0,'0'0'570'16,"0"0"-250"-16,0 0-28 0,0 0-4 0,0 0-8 15,0 0-75-15,0 0-57 0,0 0-51 16,0 0-33-16,0 0-17 0,0 0-47 16,4-19-36-16,2 31-52 0,1 7 84 15,2 8 4-15,2 8 45 0,-2 5 12 16,-2 5-14-16,-1 2-5 0,-3 1 2 16,1 0-12-16,-4 0 0 0,3-1-28 15,-3-2-11-15,0-4 10 0,1-4-15 16,-1-2 16-16,0-4 28 0,0-4-3 15,0-4-3-15,0-3-22 0,0-5-56 0,0-1-41 16,-1-5-31-16,-1-1-23 0,0-3-29 16,-2-2-41-16,-2-1-31 0,0-1-29 15,0-1-102-15,-3 0-239 0,1 0-681 16</inkml:trace>
  <inkml:trace contextRef="#ctx0" brushRef="#br0" timeOffset="121122.4">21382 10726 307 0,'0'0'260'0,"0"0"-90"0,0 0-63 0,0 0-54 15,0 0-37-15,0 0-16 16,0 0-62-16,0 0-98 0,0 0-114 0,-42 0-16 16</inkml:trace>
  <inkml:trace contextRef="#ctx0" brushRef="#br0" timeOffset="121492.92">22654 10554 50 0,'0'0'404'0,"0"0"-84"0,0 0-105 16,0 0-52-16,0 0-72 0,0 0-91 15,0 0-306-15,0 0-56 0,0 0 3 16,0 0 143-16</inkml:trace>
  <inkml:trace contextRef="#ctx0" brushRef="#br0" timeOffset="126619.86">25319 11337 46 0,'0'0'84'0,"0"0"-84"0,0 0-130 16</inkml:trace>
  <inkml:trace contextRef="#ctx0" brushRef="#br0" timeOffset="126944.93">25369 10481 684 0,'0'0'0'0,"0"0"-46"0,0 0-26 16,0 0-45-16,0 0-62 0,0 0 29 15,0 0 110-15,0 0 38 0,0 0 0 0,0 0-11 16,42-16-7-16,-37 19-23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5:50.835"/>
    </inkml:context>
    <inkml:brush xml:id="br0">
      <inkml:brushProperty name="width" value="0.025" units="cm"/>
      <inkml:brushProperty name="height" value="0.025" units="cm"/>
    </inkml:brush>
  </inkml:definitions>
  <inkml:trace contextRef="#ctx0" brushRef="#br0">303 210 260 0 0,'0'0'5476'0'0,"0"-9"-5132"0"0,5-83 3126 0 0,-5-16-1597 0 0,-3 107-2080 0 0,0 1-1 0 0,0 0 0 0 0,0 0 1 0 0,0 1-1 0 0,0-1 1 0 0,0 0-1 0 0,-3 2 1 0 0,-13 13 310 0 0,0 2 1 0 0,1 0-1 0 0,1 0 1 0 0,0 2-1 0 0,1 0 1 0 0,2 1-1 0 0,0 1 1 0 0,1 0-1 0 0,-11 24 1 0 0,18-31-152 0 0,0 0 0 0 0,1 0 0 0 0,0 1 0 0 0,1 0 0 0 0,-3 25 0 0 0,4-9-81 0 0,2 55 0 0 0,2-79 126 0 0,-1 1-1 0 0,1-1 0 0 0,1 1 1 0 0,-1-1-1 0 0,1 0 0 0 0,1 0 1 0 0,-1 0-1 0 0,1 0 0 0 0,0 0 1 0 0,1-1-1 0 0,0 1 0 0 0,6 8 1 0 0,-3-7 32 0 0,0 0 1 0 0,0-1 0 0 0,1 1 0 0 0,0-2 0 0 0,1 1-1 0 0,0-1 1 0 0,0 0 0 0 0,9 4 0 0 0,1-1 115 0 0,1-1-1 0 0,-1-1 1 0 0,1-1 0 0 0,0-1-1 0 0,0-1 1 0 0,1 0 0 0 0,0-1-1 0 0,29-1 1 0 0,-44-2-98 0 0,0-1 0 0 0,0 0-1 0 0,1-1 1 0 0,-1 0 0 0 0,0 0 0 0 0,0 0-1 0 0,-1 0 1 0 0,1-1 0 0 0,0 0 0 0 0,-1 0-1 0 0,0 0 1 0 0,1-1 0 0 0,-1 0 0 0 0,-1 0 0 0 0,1 0-1 0 0,-1-1 1 0 0,1 0 0 0 0,-1 1 0 0 0,-1-1-1 0 0,1-1 1 0 0,5-9 0 0 0,-8 14 26 0 0,-1 0 1 0 0,0-1-1 0 0,1 1 1 0 0,-1 0-1 0 0,1 0 0 0 0,-1 0 1 0 0,0-1-1 0 0,0 1 1 0 0,0 0-1 0 0,0 0 1 0 0,0-1-1 0 0,0 1 0 0 0,0 0 1 0 0,0 0-1 0 0,0-1 1 0 0,-1 1-1 0 0,1 0 1 0 0,0 0-1 0 0,-1 0 0 0 0,1-1 1 0 0,-1 1-1 0 0,0 0 1 0 0,1 0-1 0 0,-1 0 1 0 0,0 0-1 0 0,1 0 1 0 0,-1 0-1 0 0,0 0 0 0 0,0 0 1 0 0,0 0-1 0 0,0 1 1 0 0,0-1-1 0 0,0 0 1 0 0,0 1-1 0 0,0-1 0 0 0,0 0 1 0 0,0 1-1 0 0,-2-1 1 0 0,-5-1-69 0 0,1 0 1 0 0,-1 0 0 0 0,0 0-1 0 0,0 1 1 0 0,-8 0-1 0 0,4 0-74 0 0,-32-3-222 0 0,1 2 1 0 0,-1 2-1 0 0,1 2 0 0 0,-1 1 1 0 0,1 3-1 0 0,-79 20 0 0 0,90-13-1011 0 0,30-12 967 0 0,1-1 1 0 0,0 1-1 0 0,-1 0 1 0 0,1 0-1 0 0,0 0 1 0 0,0 0-1 0 0,0 0 0 0 0,-1 0 1 0 0,1 0-1 0 0,0 0 1 0 0,0 1-1 0 0,1-1 1 0 0,-1 0-1 0 0,0 1 1 0 0,0-1-1 0 0,1 0 1 0 0,-1 1-1 0 0,0 2 1 0 0,0 2-4085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5:52.258"/>
    </inkml:context>
    <inkml:brush xml:id="br0">
      <inkml:brushProperty name="width" value="0.025" units="cm"/>
      <inkml:brushProperty name="height" value="0.025" units="cm"/>
    </inkml:brush>
  </inkml:definitions>
  <inkml:trace contextRef="#ctx0" brushRef="#br0">75 0 284 0 0,'0'0'5812'0'0,"-4"0"-5533"0"0,-28 2 4770 0 0,31 13-5509 0 0,-1 0 1 0 0,0 0-1 0 0,-7 21 0 0 0,-1 9 638 0 0,2 19 222 0 0,1 126-1 0 0,7-172-369 0 0,1 8 17 0 0,2 1 0 0 0,0-1 0 0 0,1 0-1 0 0,2 0 1 0 0,11 34 0 0 0,-9-44 22 0 0,-6-12-61 0 0,-1-1 0 0 0,1 1 1 0 0,0 0-1 0 0,-1-1 1 0 0,0 1-1 0 0,0 0 1 0 0,1 6-1 0 0,0-13-1242 0 0,1-1-1 0 0,-1 1 1 0 0,1 0 0 0 0,0 1-1 0 0,0-1 1 0 0,0 0-1 0 0,5-2 1 0 0,-33 33 100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5:52.788"/>
    </inkml:context>
    <inkml:brush xml:id="br0">
      <inkml:brushProperty name="width" value="0.025" units="cm"/>
      <inkml:brushProperty name="height" value="0.025" units="cm"/>
    </inkml:brush>
  </inkml:definitions>
  <inkml:trace contextRef="#ctx0" brushRef="#br0">274 1 1916 0 0,'0'0'7833'0'0,"-16"0"-7793"0"0,-53 0-65 0 0,66 1 30 0 0,0-1 1 0 0,0 1 0 0 0,0-1 0 0 0,0 1 0 0 0,1 0 0 0 0,-1 0 0 0 0,0 0 0 0 0,0 0 0 0 0,1 1 0 0 0,-1-1 0 0 0,1 1 0 0 0,-1-1 0 0 0,1 1 0 0 0,-1 0 0 0 0,1 0-1 0 0,0 0 1 0 0,0 0 0 0 0,0 0 0 0 0,0 1 0 0 0,1-1 0 0 0,-3 4 0 0 0,-3 4 19 0 0,-7 9 73 0 0,1 0 0 0 0,0 1-1 0 0,2 1 1 0 0,0 0 0 0 0,2 0 0 0 0,0 1 0 0 0,1 0 0 0 0,-5 26-1 0 0,5-5-48 0 0,1 1 0 0 0,2 0 0 0 0,1 62 0 0 0,4-99-50 0 0,0-1 1 0 0,0 0-1 0 0,1 0 0 0 0,0 0 0 0 0,0 0 1 0 0,0 0-1 0 0,1 0 0 0 0,0 0 0 0 0,0 0 1 0 0,1-1-1 0 0,-1 1 0 0 0,1-1 0 0 0,0 1 1 0 0,1-1-1 0 0,-1 0 0 0 0,1-1 0 0 0,0 1 1 0 0,1 0-1 0 0,-1-1 0 0 0,1 0 0 0 0,-1 0 1 0 0,1-1-1 0 0,0 1 0 0 0,9 4 0 0 0,2-1 86 0 0,1 1 0 0 0,0-2 0 0 0,0 0 0 0 0,0-1 0 0 0,1-1 0 0 0,0-1-1 0 0,24 2 1 0 0,14-2 167 0 0,59-5-1 0 0,-97 1-111 0 0,1-2 1 0 0,0 1 0 0 0,0-2-1 0 0,-1-1 1 0 0,0 0 0 0 0,0-1-1 0 0,0-1 1 0 0,-1-1-1 0 0,0 0 1 0 0,0-1 0 0 0,-1-1-1 0 0,0-1 1 0 0,-1 0 0 0 0,22-21-1 0 0,-36 31-71 0 0,0 0 0 0 0,1 0 0 0 0,-1 0-1 0 0,0 0 1 0 0,0-1 0 0 0,0 1 0 0 0,-1 0-1 0 0,1 0 1 0 0,0-1 0 0 0,0 1 0 0 0,-1 0-1 0 0,1-1 1 0 0,-1 1 0 0 0,1-1 0 0 0,-1 1-1 0 0,1 0 1 0 0,-1-1 0 0 0,0 1 0 0 0,0-1-1 0 0,0 1 1 0 0,0-1 0 0 0,0 1 0 0 0,0-3 0 0 0,-1 3-44 0 0,0-1 1 0 0,0 1 0 0 0,0-1 0 0 0,0 1 0 0 0,0-1 0 0 0,0 1 0 0 0,0 0 0 0 0,0-1-1 0 0,-1 1 1 0 0,1 0 0 0 0,0 0 0 0 0,-1 0 0 0 0,1 0 0 0 0,-1 0 0 0 0,1 0 0 0 0,-3 0-1 0 0,-8-4-159 0 0,0 1-1 0 0,-1 1 0 0 0,1 0 1 0 0,-16-1-1 0 0,-12-1-426 0 0,0 2-1 0 0,0 1 1 0 0,-79 9-1 0 0,87-3-1082 0 0,-56 17-1 0 0,65-14-728 0 0,0 1 0 0 0,-42 23 0 0 0,32-12-657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5:53.343"/>
    </inkml:context>
    <inkml:brush xml:id="br0">
      <inkml:brushProperty name="width" value="0.025" units="cm"/>
      <inkml:brushProperty name="height" value="0.025" units="cm"/>
    </inkml:brush>
  </inkml:definitions>
  <inkml:trace contextRef="#ctx0" brushRef="#br0">0 1 992 0 0,'0'0'6152'0'0,"9"18"-5542"0"0,25 60-81 0 0,-30-70-482 0 0,-1 0 0 0 0,0 1-1 0 0,-1-1 1 0 0,0 0 0 0 0,0 1 0 0 0,-1 0 0 0 0,0 15 0 0 0,2 7 553 0 0,5 33-309 0 0,2 83-1 0 0,-10-145-621 0 0,0 1 0 0 0,0-1 0 0 0,0 0 0 0 0,0 0 0 0 0,0 0 0 0 0,1 0 0 0 0,-1 0 0 0 0,1 0 0 0 0,-1 0 0 0 0,1 0 0 0 0,-1 0 0 0 0,1 0 0 0 0,0 0 0 0 0,0 0 0 0 0,0-1 0 0 0,0 1 0 0 0,1 0 0 0 0,-1-1 0 0 0,0 1 1 0 0,1 0-1 0 0,1 1 0 0 0,2-1-1719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5:55.741"/>
    </inkml:context>
    <inkml:brush xml:id="br0">
      <inkml:brushProperty name="width" value="0.025" units="cm"/>
      <inkml:brushProperty name="height" value="0.025" units="cm"/>
    </inkml:brush>
  </inkml:definitions>
  <inkml:trace contextRef="#ctx0" brushRef="#br0">572 0 1316 0 0,'0'0'6757'0'0,"-17"3"-6357"0"0,-53 7-42 0 0,66-10-277 0 0,0 1 1 0 0,0-1-1 0 0,0 1 1 0 0,0 0-1 0 0,0 0 1 0 0,1 0-1 0 0,-1 1 1 0 0,1-1-1 0 0,-1 1 1 0 0,1 0-1 0 0,-1 0 1 0 0,1 0-1 0 0,0 0 1 0 0,0 1-1 0 0,0 0 1 0 0,0-1-1 0 0,-4 6 1 0 0,-1 2 70 0 0,-12 12-9 0 0,2 1 0 0 0,1 2-1 0 0,-16 28 1 0 0,12-19 44 0 0,2-4 46 0 0,-193 329 1290 0 0,200-335-1522 0 0,1 1 0 0 0,1-1 0 0 0,1 1 0 0 0,2 1 0 0 0,0 0 0 0 0,-3 33 0 0 0,8-41 3 0 0,1-1-1 0 0,1 0 1 0 0,0 0 0 0 0,1 0 0 0 0,1 0 0 0 0,1 0 0 0 0,1 0 0 0 0,0-1 0 0 0,1 1 0 0 0,12 27 0 0 0,-7-25 17 0 0,1 0-1 0 0,0 0 1 0 0,2-1 0 0 0,0-1-1 0 0,1 0 1 0 0,0-1 0 0 0,2-1-1 0 0,0 0 1 0 0,0-1 0 0 0,2 0-1 0 0,-1-2 1 0 0,2 0 0 0 0,-1-1-1 0 0,25 10 1 0 0,-7-6 25 0 0,0-2-1 0 0,1-1 1 0 0,0-2 0 0 0,0-2-1 0 0,1-1 1 0 0,0-2 0 0 0,47 0-1 0 0,-50-4 26 0 0,0-1-1 0 0,0-2 0 0 0,0-1 0 0 0,-1-2 1 0 0,46-13-1 0 0,-66 14 8 0 0,-1 0-1 0 0,0-1 1 0 0,1-1-1 0 0,-2 0 1 0 0,1-1-1 0 0,-1-1 1 0 0,0 0-1 0 0,0 0 1 0 0,-1-1-1 0 0,0 0 1 0 0,-1-1-1 0 0,0-1 1 0 0,0 1-1 0 0,-1-2 1 0 0,13-20-1 0 0,-16 21-7 0 0,-1 1-1 0 0,-1-1 1 0 0,1 1 0 0 0,-2-1-1 0 0,1-1 1 0 0,-2 1-1 0 0,1 0 1 0 0,-1-1-1 0 0,0-16 1 0 0,-2 23-47 0 0,0-1 0 0 0,0 1 0 0 0,-1-1 1 0 0,0 1-1 0 0,0-1 0 0 0,0 1 0 0 0,0 0 1 0 0,-1 0-1 0 0,0 0 0 0 0,0 0 0 0 0,0 0 0 0 0,-1 0 1 0 0,0 0-1 0 0,0 1 0 0 0,0-1 0 0 0,0 1 1 0 0,-1 0-1 0 0,1 0 0 0 0,-1 0 0 0 0,0 0 0 0 0,-1 1 1 0 0,-4-4-1 0 0,-5 0-59 0 0,0-1 0 0 0,-1 2 0 0 0,0 0 0 0 0,-1 0 0 0 0,1 2 0 0 0,-1 0 1 0 0,-27-4-1 0 0,-115 0-303 0 0,152 8 334 0 0,-178 8-253 0 0,155-4-21 0 0,0 1 0 0 0,1 1 0 0 0,0 1 0 0 0,-34 14 0 0 0,52-17-62 0 0,1 1 1 0 0,-1 0-1 0 0,1 0 1 0 0,0 1-1 0 0,0 0 1 0 0,1 0 0 0 0,-8 8-1 0 0,12-10-182 0 0,0 0-1 0 0,1 1 1 0 0,-1-1-1 0 0,1 0 1 0 0,0 1-1 0 0,1 0 1 0 0,-1 0-1 0 0,1 0 1 0 0,0 0-1 0 0,0 0 1 0 0,0 0-1 0 0,1 1 0 0 0,0-1 1 0 0,0 1-1 0 0,-1 5 1 0 0,2 12-2674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5:56.377"/>
    </inkml:context>
    <inkml:brush xml:id="br0">
      <inkml:brushProperty name="width" value="0.025" units="cm"/>
      <inkml:brushProperty name="height" value="0.025" units="cm"/>
    </inkml:brush>
  </inkml:definitions>
  <inkml:trace contextRef="#ctx0" brushRef="#br0">624 1 3336 0 0,'0'0'6594'0'0,"-22"0"-6086"0"0,-73 0-165 0 0,82 1-279 0 0,1 0-1 0 0,-1 1 1 0 0,1 0-1 0 0,0 1 1 0 0,-1 1 0 0 0,1 0-1 0 0,1 1 1 0 0,-1 0 0 0 0,1 0-1 0 0,0 1 1 0 0,-17 12-1 0 0,27-17-60 0 0,-19 12 52 0 0,1 2 0 0 0,1 0 0 0 0,0 2 0 0 0,0 0 0 0 0,2 0-1 0 0,-19 27 1 0 0,9-6 82 0 0,1 1 0 0 0,-26 56 0 0 0,34-60-117 0 0,1 0 0 0 0,2 2 1 0 0,1 0-1 0 0,2 0 0 0 0,2 1 0 0 0,1 1 1 0 0,-3 54-1 0 0,11-81-19 0 0,0 0-1 0 0,1-1 1 0 0,1 1 0 0 0,0-1 0 0 0,1 0 0 0 0,0 1 0 0 0,0-1 0 0 0,1-1-1 0 0,1 1 1 0 0,0 0 0 0 0,0-1 0 0 0,1 0 0 0 0,0 0 0 0 0,1-1-1 0 0,0 0 1 0 0,1 0 0 0 0,0 0 0 0 0,13 10 0 0 0,4 2 87 0 0,0-2 1 0 0,2 0-1 0 0,0-2 1 0 0,1-1-1 0 0,46 19 1 0 0,-45-23-15 0 0,2-1 0 0 0,-1-1 1 0 0,1-2-1 0 0,1-1 0 0 0,-1-2 1 0 0,1-1-1 0 0,0-1 0 0 0,41-2 1 0 0,-53-2 25 0 0,0-1 0 0 0,0-1 0 0 0,0-1 0 0 0,-1-1 0 0 0,1 0 0 0 0,19-10 0 0 0,-25 9 41 0 0,-1-1-1 0 0,0 0 0 0 0,0-1 0 0 0,0 0 0 0 0,-1-1 1 0 0,-1 0-1 0 0,1-1 0 0 0,18-22 0 0 0,-24 25 0 0 0,-1-1 1 0 0,1 0-1 0 0,-1 0 0 0 0,-1 0 0 0 0,1-1 1 0 0,-1 1-1 0 0,-1-1 0 0 0,4-13 0 0 0,-6 19-89 0 0,0 0-1 0 0,-1-1 0 0 0,1 1 0 0 0,-1 0 0 0 0,0-1 0 0 0,0 1 1 0 0,0-1-1 0 0,0 1 0 0 0,0 0 0 0 0,-1-1 0 0 0,0 1 0 0 0,1 0 1 0 0,-1 0-1 0 0,0-1 0 0 0,-1 1 0 0 0,1 0 0 0 0,-1 0 0 0 0,1 0 1 0 0,-1 0-1 0 0,0 1 0 0 0,0-1 0 0 0,0 0 0 0 0,0 1 0 0 0,-1-1 1 0 0,1 1-1 0 0,-5-3 0 0 0,-3-2-52 0 0,0 2 0 0 0,-1-1-1 0 0,0 1 1 0 0,0 1 0 0 0,-1 0 0 0 0,1 0 0 0 0,-1 1 0 0 0,-11-1-1 0 0,-16-1-177 0 0,-45-1-1 0 0,-132 9-389 0 0,182 0 83 0 0,1 1 0 0 0,0 2 0 0 0,0 1-1 0 0,-44 17 1 0 0,67-21-148 0 0,0 1-1 0 0,0 1 1 0 0,1 0-1 0 0,0 0 1 0 0,0 1 0 0 0,0 0-1 0 0,0 0 1 0 0,1 1 0 0 0,0 0-1 0 0,-11 13 1 0 0,5 2-3360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6:07.189"/>
    </inkml:context>
    <inkml:brush xml:id="br0">
      <inkml:brushProperty name="width" value="0.025" units="cm"/>
      <inkml:brushProperty name="height" value="0.025" units="cm"/>
    </inkml:brush>
  </inkml:definitions>
  <inkml:trace contextRef="#ctx0" brushRef="#br0">941 233 836 0 0,'0'0'8746'0'0,"-9"-16"-8083"0"0,-62-112 1160 0 0,70 125-1774 0 0,-3-3 237 0 0,0 1 0 0 0,1-1 0 0 0,-1-1 0 0 0,2 1 0 0 0,-1 0 0 0 0,1-1 0 0 0,0 0 0 0 0,0 1 0 0 0,0-1 0 0 0,0-11 0 0 0,2 18-291 0 0,0 0-1 0 0,0-1 1 0 0,0 1 0 0 0,0 0 0 0 0,-1 0 0 0 0,1-1 0 0 0,0 1-1 0 0,0 0 1 0 0,0 0 0 0 0,0-1 0 0 0,0 1 0 0 0,-1 0 0 0 0,1 0-1 0 0,0 0 1 0 0,0-1 0 0 0,0 1 0 0 0,-1 0 0 0 0,1 0 0 0 0,0 0-1 0 0,0 0 1 0 0,-1 0 0 0 0,1-1 0 0 0,0 1 0 0 0,0 0 0 0 0,-1 0-1 0 0,1 0 1 0 0,0 0 0 0 0,0 0 0 0 0,-1 0 0 0 0,1 0 0 0 0,0 0 0 0 0,-1 0-1 0 0,1 0 1 0 0,0 0 0 0 0,0 0 0 0 0,-1 0 0 0 0,1 0 0 0 0,0 0-1 0 0,0 0 1 0 0,-1 1 0 0 0,1-1 0 0 0,0 0 0 0 0,0 0 0 0 0,-1 0-1 0 0,1 0 1 0 0,0 0 0 0 0,-1 1 0 0 0,1-1-37 0 0,-24 30-1028 0 0,11-12 890 0 0,-195 237 320 0 0,22-30 2 0 0,92-101-150 0 0,-152 269 0 0 0,239-381-17 0 0,0 0 1 0 0,1 0-1 0 0,1 1 0 0 0,0 0 0 0 0,0 0 0 0 0,2 0 0 0 0,-1 1 0 0 0,2-1 0 0 0,-2 15 1 0 0,4-27 25 0 0,1 0 1 0 0,-1 0-1 0 0,0 0 0 0 0,1 0 1 0 0,-1 0-1 0 0,0 0 1 0 0,1 0-1 0 0,-1-1 1 0 0,1 1-1 0 0,-1 0 1 0 0,1 0-1 0 0,0-1 1 0 0,-1 1-1 0 0,1 0 1 0 0,0-1-1 0 0,-1 1 1 0 0,1 0-1 0 0,0-1 1 0 0,0 1-1 0 0,0-1 1 0 0,0 1-1 0 0,-1-1 0 0 0,1 0 1 0 0,0 1-1 0 0,0-1 1 0 0,2 1-1 0 0,29 5 281 0 0,-28-5-227 0 0,49 4 331 0 0,0-2-1 0 0,0-2 1 0 0,104-13 0 0 0,159-44-296 0 0,-266 46-33 0 0,1078-227-1301 0 0,-1104 232 1069 0 0,-11 2-115 0 0,1 0-1 0 0,-1 0 1 0 0,20-9 0 0 0,-32 12 227 0 0,0-1 1 0 0,0 1 0 0 0,-1 0 0 0 0,1-1 0 0 0,0 1-1 0 0,0-1 1 0 0,-1 1 0 0 0,1-1 0 0 0,-1 0-1 0 0,1 1 1 0 0,0-1 0 0 0,-1 0 0 0 0,1 1 0 0 0,-1-1-1 0 0,0 0 1 0 0,1 1 0 0 0,-1-1 0 0 0,0 0 0 0 0,1 0-1 0 0,-1 0 1 0 0,0 1 0 0 0,0-1 0 0 0,1 0 0 0 0,-1 0-1 0 0,0 0 1 0 0,0 0 0 0 0,0 0 0 0 0,0 1 0 0 0,0-1-1 0 0,-1-1 1 0 0,1 0-416 0 0,-1-1 0 0 0,1 1 0 0 0,-1-1 0 0 0,0 1 0 0 0,0 0 0 0 0,0 0-1 0 0,-3-4 1 0 0,-4-5-2699 0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4:41:09.489"/>
    </inkml:context>
    <inkml:brush xml:id="br0">
      <inkml:brushProperty name="width" value="0.05292" units="cm"/>
      <inkml:brushProperty name="height" value="0.05292" units="cm"/>
      <inkml:brushProperty name="color" value="#FF0000"/>
    </inkml:brush>
  </inkml:definitions>
  <inkml:trace contextRef="#ctx0" brushRef="#br0">1584 4380 75 0,'0'0'153'16,"0"0"-32"-16,0 0-4 0,0 0-9 15,0 0 26-15,0 0-46 0,0 0-46 16,0 0 33-16,0 0-34 0,0 0-41 15,-25 0 0-15,23 0 3 0,2 0 98 16,-1-2 0-16,1 2-3 0,0-1-52 16,0 1 32-16,0-1-10 0,0 1 72 0,0-1-13 15,-3 1-17-15,2 0-22 16,-2-1-7-16,3-1-45 0,-3 1-36 0,3 0-2 16,0 1-18-16,0 0-32 0,0-2-22 15,0 2-17-15,0 0-20 0,0 0-9 16,0 0-23-16,0 0 19 0,0 2 10 15,0 2 98-15,1 0 16 0,4 3 10 0,-1 1-10 16,0-2-36-16,1 2 13 16,-1-1-13-16,0 0 36 0,2 0 0 0,-1-3 13 15,3 2-13-15,-2-1 10 0,2 0-10 16,4-1 0-16,-2-1-10 0,6-2 10 16,1-1 13-16,5 0 78 0,0-4 118 15,3-7-27-15,6-5-123 0,6-4-40 16,2-4-19-16,4-1 36 0,-1-5 32 0,-3 0-52 15,-3 1-16-15,-3 0-48 0,-3 4 31 16,-1 1-9-16,-3 5-97 0,-7 2 12 16,-5 5-16-16,-8 5-13 0,-5 3 3 15,-1 4-65-15,-8 0-411 0</inkml:trace>
  <inkml:trace contextRef="#ctx0" brushRef="#br0" timeOffset="9629.7">1260 7931 374 0,'0'0'33'0,"0"0"-33"0,0 0-199 0,0 0 75 15,0 0 91-15,0 0 20 0,0 0 11 16,0 0-1-16,0 0-20 0,0 0 23 15,22-49 10-15,-22 48 143 0,0 0 69 16,0-1 42-16,0 2 0 0,0-1-20 0,0 1-78 16,0 0-42-16,0 0-30 0,0 0-42 15,0 0-13-15,0 0-9 0,0 0-30 16,0 0-23-16,0 0-16 0,0 0 0 16,0 0 3-16,1 0 36 0,1 0 0 15,1 0 19-15,0 1-15 0,1 2 17 16,1-1-20-16,-1 3-2 0,3-3-5 15,0 2-13-15,-1 1 19 0,3 2 0 16,-1 0-16-16,2 1 16 0,-1 2-1 16,4 1-25-16,-3-1 24 0,0 1 2 15,1 0 1-15,1-1-1 0,-2-1 21 16,3-1-21-16,-1-2-4 0,2-3 1 16,-1-3 3-16,4 0 26 0,4-7 1 0,5-6-25 15,4-5-1-15,6-5-1 0,3-5 3 16,4-5 13-16,3-8 36 0,5 0-49 15,2-2 33-15,-1-1-36 0,6-1-78 0,-1 1 19 16,-1 6-25-16,-3 3 12 0,-3 5 71 16,-6 6-31-16,-6 4-102 0,-7 6-52 15,-5 4-48-15,-4 2-79 0,-11 3-167 16</inkml:trace>
  <inkml:trace contextRef="#ctx0" brushRef="#br0" timeOffset="19816.66">1445 11908 258 0,'0'0'143'0,"0"0"-143"16,0 0-6-16,0 0-30 0,0 0 6 15,0 0-22-15,0 0-39 0,0 0 91 16,0 0 0-16,-4-19 52 0,11 12 0 15,0 1 7-15,2 2-3 0,-4 2-56 16,0 2-26-16,-4 0 23 0,-1 0 3 0,0 4 85 16,0 2 78-16,0 1-75 15,0 0-29-15,-1-1-37 0,1-1-22 0,0-3-39 16,0 2-6-16,0-3 15 0,1 2 11 16,2 0 16-16,-1-1-1 0,-1-2 1 15,1 0 3-15,-1 1-3 0,-1-1 3 16,3 0 0-16,-3 2 120 0,3-2-32 15,2 1 7-15,0-1-46 0,-1 0-30 16,-1 1-12-16,4-1 6 0,-2 0-13 16,3 0 26-16,-1 0-25 0,3-1 54 0,5-5 50 15,2-5-8-15,8-4-6 0,5-7-55 16,6-9 0-16,7-9-16 0,6-11-20 16,10-12-23-16,9-10-124 0,10-6-38 15,7-5 54-15,3 2 4 0,1 3-32 16,-1 10 2-16,-24 19-202 0</inkml:trace>
  <inkml:trace contextRef="#ctx0" brushRef="#br0" timeOffset="22771.95">1487 13983 1069 0,'0'0'108'0,"0"0"-108"16,0 0-59-16,0 0-205 0,0 0 166 16,0 0 40-16,0 0 28 0,0 0 4 15,0 0 20-15,0 0 6 0,30-25 88 16,-28 25 26-16,-1 0-13 0,-1 1 3 15,0-1-16-15,0 0-10 0,0 0-16 0,0 0-16 16,0 0-4-16,0 0-9 0,0 0-21 16,2 0-12-16,-2 0 0 0,0 0 22 15,1 0-22-15,1 0-10 0,3 0-20 16,-2 0 17-16,3 0-13 0,1 1-6 16,0 2 32-16,3-1 19 0,-1 2-16 15,3-1-1-15,2 1 0 0,0-3-2 16,5-1 16-16,4 0-3 0,3-5 10 15,1-8 81-15,9-6-10 0,3-7-32 16,5-9-26-16,6-6-17 0,6-8-19 0,6-6-28 16,4-4-24-16,5-6-32 15,4 2-24-15,-3 1 33 0,-3 10-3 16,-8 8-91-16,-8 13-33 0,-18 12-137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6:07.564"/>
    </inkml:context>
    <inkml:brush xml:id="br0">
      <inkml:brushProperty name="width" value="0.025" units="cm"/>
      <inkml:brushProperty name="height" value="0.025" units="cm"/>
    </inkml:brush>
  </inkml:definitions>
  <inkml:trace contextRef="#ctx0" brushRef="#br0">84 8 7621 0 0,'0'0'8283'0'0,"-12"-2"-9223"0"0,5 0 808 0 0,4 1 72 0 0,-1 0 0 0 0,0 1 1 0 0,1-1-1 0 0,-1 1 0 0 0,0-1 0 0 0,-7 1 0 0 0,10 1 52 0 0,0-1-1 0 0,0 0 0 0 0,0 0 1 0 0,0 1-1 0 0,0-1 0 0 0,0 1 0 0 0,-1-1 1 0 0,1 1-1 0 0,0-1 0 0 0,0 1 1 0 0,1 0-1 0 0,-1 0 0 0 0,0-1 1 0 0,0 1-1 0 0,0 0 0 0 0,0 0 1 0 0,1 0-1 0 0,-1 0 0 0 0,0 0 1 0 0,1 0-1 0 0,-1 0 0 0 0,1 0 0 0 0,-1 0 1 0 0,1 0-1 0 0,-1 0 0 0 0,1 0 1 0 0,0 0-1 0 0,0 0 0 0 0,-1 1 1 0 0,1 1-1 0 0,-7 75 386 0 0,6 154-1 0 0,10-140-89 0 0,39 169 0 0 0,-8-69-122 0 0,-10 31 131 0 0,-14-87-715 0 0,-11-109-221 0 0,0 3-484 0 0,-4-22-210 0 0,-3-10-831 0 0,-23-42-2360 0 0,13 19 248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6:07.934"/>
    </inkml:context>
    <inkml:brush xml:id="br0">
      <inkml:brushProperty name="width" value="0.025" units="cm"/>
      <inkml:brushProperty name="height" value="0.025" units="cm"/>
    </inkml:brush>
  </inkml:definitions>
  <inkml:trace contextRef="#ctx0" brushRef="#br0">912 1 5216 0 0,'0'0'6537'0'0,"-26"5"-6709"0"0,5-2 121 0 0,4 0 25 0 0,-1 0 0 0 0,0 2 0 0 0,1-1 0 0 0,0 2 1 0 0,0 1-1 0 0,1 0 0 0 0,0 0 0 0 0,-20 14 0 0 0,-46 35-59 0 0,2 4 0 0 0,-132 128 0 0 0,168-141 78 0 0,1 1-1 0 0,3 1 1 0 0,2 3-1 0 0,2 1 1 0 0,-44 90 0 0 0,78-140 5 0 0,-24 60-38 0 0,24-58 8 0 0,0 1 0 0 0,0 0 0 0 0,1 0 0 0 0,0 0 0 0 0,0 0 1 0 0,1 1-1 0 0,0-1 0 0 0,0 9 0 0 0,0-14 39 0 0,1 0 0 0 0,-1 0 0 0 0,0 0 0 0 0,1 1 0 0 0,-1-1 0 0 0,1 0 0 0 0,-1 0 0 0 0,1 0-1 0 0,0 0 1 0 0,-1-1 0 0 0,1 1 0 0 0,0 0 0 0 0,-1 0 0 0 0,1 0 0 0 0,0 0 0 0 0,0-1 0 0 0,0 1 0 0 0,0 0 0 0 0,0-1 0 0 0,0 1 0 0 0,0-1 0 0 0,0 1 0 0 0,0-1 0 0 0,0 1 0 0 0,0-1-1 0 0,0 0 1 0 0,0 0 0 0 0,2 1 0 0 0,37 0 532 0 0,-26-2-326 0 0,10 0 55 0 0,-1-1-1 0 0,1-1 0 0 0,-1-1 0 0 0,27-9 1 0 0,91-35 90 0 0,-97 32-318 0 0,-14 6-54 0 0,689-261-1675 0 0,-690 260 1301 0 0,-14 6-102 0 0,0-1-1 0 0,-1 0 1 0 0,1-1 0 0 0,-1-1 0 0 0,-1 0-1 0 0,23-17 1 0 0,-35 23 235 0 0,0 1 0 0 0,1 0 0 0 0,-1-1 0 0 0,0 1 0 0 0,0-1 0 0 0,0 1-1 0 0,0-1 1 0 0,0 1 0 0 0,1-4 0 0 0,-1-9-3432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6:08.308"/>
    </inkml:context>
    <inkml:brush xml:id="br0">
      <inkml:brushProperty name="width" value="0.025" units="cm"/>
      <inkml:brushProperty name="height" value="0.025" units="cm"/>
    </inkml:brush>
  </inkml:definitions>
  <inkml:trace contextRef="#ctx0" brushRef="#br0">32 15 2520 0 0,'0'0'13975'0'0,"-4"-4"-14088"0"0,2 2 130 0 0,1 2-44 0 0,0-1 1 0 0,1 0 0 0 0,-1 0 0 0 0,0 1-1 0 0,0-1 1 0 0,0 1 0 0 0,1-1 0 0 0,-1 1-1 0 0,0-1 1 0 0,0 1 0 0 0,0-1 0 0 0,0 1-1 0 0,0 0 1 0 0,0-1 0 0 0,0 1 0 0 0,0 0 0 0 0,-2 0-1 0 0,2 1-36 0 0,1 0 1 0 0,-1 1-1 0 0,0-1 0 0 0,0 0 0 0 0,1 1 1 0 0,-1-1-1 0 0,0 1 0 0 0,1-1 0 0 0,0 1 0 0 0,-1-1 1 0 0,1 1-1 0 0,0-1 0 0 0,0 1 0 0 0,0-1 0 0 0,0 1 1 0 0,0-1-1 0 0,0 3 0 0 0,10 523 1094 0 0,5-362-942 0 0,8 143 189 0 0,-23-306-284 0 0,1 34-231 0 0,2 1 1 0 0,1-1-1 0 0,12 47 1 0 0,-13-127-1674 0 0,0 22 298 0 0,0 0 1 0 0,6-23-1 0 0,-6 34 854 0 0,3-24-2409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6:08.652"/>
    </inkml:context>
    <inkml:brush xml:id="br0">
      <inkml:brushProperty name="width" value="0.025" units="cm"/>
      <inkml:brushProperty name="height" value="0.025" units="cm"/>
    </inkml:brush>
  </inkml:definitions>
  <inkml:trace contextRef="#ctx0" brushRef="#br0">840 1 588 0 0,'0'0'11985'0'0,"-25"5"-11932"0"0,4-2-55 0 0,9-1 7 0 0,0 0 0 0 0,-1 1 0 0 0,1 0 0 0 0,0 1 0 0 0,0 0 0 0 0,0 1 0 0 0,1 0 0 0 0,0 1 0 0 0,0 0 0 0 0,0 1 0 0 0,-16 13 0 0 0,-283 264 253 0 0,248-221-180 0 0,4 2 0 0 0,-90 131 1 0 0,134-175-75 0 0,-12 28 0 0 0,22-42-38 0 0,1 0-1 0 0,0 1 1 0 0,1-1 0 0 0,0 1-1 0 0,0 0 1 0 0,1 0 0 0 0,-2 15 0 0 0,4-23 30 0 0,-1 1 1 0 0,0-1 0 0 0,0 1 0 0 0,0-1 0 0 0,0 0 0 0 0,0 1 0 0 0,0-1 0 0 0,1 1 0 0 0,-1-1 0 0 0,0 0 0 0 0,0 1-1 0 0,1-1 1 0 0,-1 0 0 0 0,0 1 0 0 0,1-1 0 0 0,-1 0 0 0 0,0 1 0 0 0,1-1 0 0 0,-1 0 0 0 0,0 0 0 0 0,1 1 0 0 0,-1-1-1 0 0,1 0 1 0 0,-1 0 0 0 0,0 0 0 0 0,1 0 0 0 0,-1 0 0 0 0,1 1 0 0 0,-1-1 0 0 0,1 0 0 0 0,18 1 58 0 0,-15-1-30 0 0,16 1 150 0 0,0-2 1 0 0,0-1-1 0 0,-1 0 0 0 0,26-8 0 0 0,77-26 260 0 0,-74 20-335 0 0,782-259-177 0 0,-802 266-81 0 0,48-19-489 0 0,-68 25 394 0 0,-1-1 0 0 0,1 0-1 0 0,-1-1 1 0 0,0 1 0 0 0,0-1 0 0 0,12-11 0 0 0,-18 15 29 0 0,0-1 1 0 0,0 0 0 0 0,0 1-1 0 0,0-1 1 0 0,0 0-1 0 0,-1 1 1 0 0,1-1 0 0 0,0 0-1 0 0,-1 0 1 0 0,1 0 0 0 0,-1 1-1 0 0,0-1 1 0 0,0 0-1 0 0,1 0 1 0 0,-1 0 0 0 0,-1 0-1 0 0,1 0 1 0 0,0 0-1 0 0,0 1 1 0 0,-1-1 0 0 0,1 0-1 0 0,-1 0 1 0 0,0-2 0 0 0,-5-7-4024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20T07:06:09.087"/>
    </inkml:context>
    <inkml:brush xml:id="br0">
      <inkml:brushProperty name="width" value="0.025" units="cm"/>
      <inkml:brushProperty name="height" value="0.025" units="cm"/>
    </inkml:brush>
  </inkml:definitions>
  <inkml:trace contextRef="#ctx0" brushRef="#br0">36 1 3436 0 0,'0'0'11051'0'0,"-5"4"-11816"0"0,3-1 748 0 0,-1 0-1 0 0,1 0 1 0 0,-1 0 0 0 0,1 0-1 0 0,0 0 1 0 0,0 0 0 0 0,1 1-1 0 0,-1-1 1 0 0,1 1 0 0 0,-1-1 0 0 0,1 1-1 0 0,-1 5 1 0 0,0 7 72 0 0,0 0-1 0 0,1 19 1 0 0,19 547 1442 0 0,-3-77-1535 0 0,-15-413-1640 0 0,-7-127-19 0 0,0 5-814 0 0,6 8-22 0 0,-3 5-628 0 0</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7:06:54.159"/>
    </inkml:context>
    <inkml:brush xml:id="br0">
      <inkml:brushProperty name="width" value="0.05292" units="cm"/>
      <inkml:brushProperty name="height" value="0.05292" units="cm"/>
      <inkml:brushProperty name="color" value="#FF0000"/>
    </inkml:brush>
  </inkml:definitions>
  <inkml:trace contextRef="#ctx0" brushRef="#br0">23552 4111 49 0,'0'0'1650'0,"0"0"-1073"16,0 0-154-16,0 0-130 0,0 0-53 0,0 0-23 15,0 0-24-15,0 0-26 0,0 0-47 16,0 0-42-16,0-8-30 0,0 8-26 16,0 0-19-16,0 2 0 0,0-1-3 15,0 2-21-15,0-2-21 0,0 1-37 16,-1 2-59-16,-1 1-48 0,2 7-14 15,0 3 200-15,-1 6 63 0,-1 3 39 0,-2 2-51 16,0 3 28-16,0-4-45 16,-1 0-5-16,2-2-7 0,-1 0 19 15,0-4-39-15,1 0-2 0,-1 1-11 16,2-2 11-16,2-2 16 0,0 0-16 0,0-3-19 16,7-1-28-16,0-4 25 0,4-1-19 15,3-3 9-15,2-2 4 0,5-2 28 16,7 0 22-16,6 0 44 0,5-6 32 15,0-3-60-15,4-1-38 0,-4-3-137 16,-2 1-15-16,-7 0-111 0,-4 1-182 16,-5-1-87-16,-6 4-277 0,3-8-640 0</inkml:trace>
  <inkml:trace contextRef="#ctx0" brushRef="#br0" timeOffset="216.27">23962 4323 623 0,'0'0'1386'0,"0"0"-780"0,0 0-163 0,0 0-95 15,0 0-81-15,0 0-88 0,0 0-94 16,0 0-85-16,0 0-63 0,0 0 7 16,-14 9-32-16,14-3-10 0,0 1 91 15,0 5 7-15,0 2 98 0,0 1-38 16,0 1-38-16,0 2-9 0,0-2-7 16,0 3-6-16,0-3-79 0,2 2-25 15,-1 0-19-15,2-2 8 0,-1-1-47 16,-1-1-171-16,2 1-6 0,0-7-97 15,1 1-195-15,-1-5-134 0,7-2 28 0</inkml:trace>
  <inkml:trace contextRef="#ctx0" brushRef="#br0" timeOffset="496.89">24269 4201 2263 0,'0'0'694'0,"0"0"-205"0,0 0-132 0,0 0-61 16,0 0-62-16,0 0-85 0,0 0-45 16,0 0-42-16,0 0-52 0,0 0-10 15,0 0-77-15,54-34-59 0,-29 40-56 16,5 3 130-16,3 5 62 0,0 1 21 16,3 5-20-16,-2 2-1 0,-3 0 1 15,0 3 12-15,-3-1 27 0,-5 0-24 0,-7-4-14 16,-1 0-2-16,-10-3-34 0,-3-5-22 15,-2 0-72-15,-6-3-49 0,-7 0 17 16,-6-3 8-16,-4 1-74 0,-4-2-81 16,-5-3-295-16,1 1-78 0,5-3-536 15</inkml:trace>
  <inkml:trace contextRef="#ctx0" brushRef="#br0" timeOffset="669.94">24333 4152 1685 0,'0'0'629'16,"0"0"-383"-16,0 0-143 0,75-71-48 0,-42 52-4 16,3 3 14-16,3 5-65 0,-2 4 0 15,-4 5-42-15,-6 2 39 0,-5 0-129 16,-6 4-94-16,-1 3-141 0,-3 0-182 16,-1-1-11-16,-1 0-235 0</inkml:trace>
  <inkml:trace contextRef="#ctx0" brushRef="#br0" timeOffset="3012.93">25243 4045 118 0,'0'0'183'0,"0"0"3"0,0 0-26 16,0 0-23-16,0 0-10 0,0 0-13 16,0 0-29-16,0 0-33 0,0 0-35 15,0 0-17-15,0 0-16 0,0 0 3 16,0 0 9-16,-2 0 4 0,2 0 72 15,0 0 45-15,-1 0 13 0,1 0 17 16,-3 0 25-16,3 0 4 0,-1 0-4 16,-1 0 6-16,2 0-4 0,-1 0-35 15,-1 0-32-15,2 0-21 0,-3 0-8 0,3 0-27 16,-1 0-19-16,0 0-29 0,-4 0-3 16,1 0-16-16,-1 0-22 0,2 0 38 15,0 1 13-15,1-1-10 0,2 0 10 16,0 0-10-16,0 0 19 0,0 0-9 0,0 0-11 15,2 0-2-15,0 0-16 0,2 0-9 16,-1 0-27-16,8 0-6 0,0 0 58 16,9 0 49-16,3 0-8 0,6-1-2 15,1-1-1-15,0-2-12 0,-1 2-13 16,-3-4-11-16,-2 2-1 0,-3 2-1 16,-2-2 1-16,-6 3 0 0,-2-2 22 15,-4 0 12-15,-2 3 16 0,-4-1 19 16,-1 1 64-16,0 0 12 0,0 0-16 15,0 0-10-15,0 0 3 0,0 0-1 0,0 0-11 16,0 0-21-16,0 0-24 0,0 0-17 16,0 0-8-16,0 0-7 0,0 0-19 15,0 1-15-15,0 3-62 0,0 3-50 16,-1 2-34-16,-1 7 146 0,-1 7 93 16,2 2 4-16,-1 2-47 0,-2 3-16 15,3-2-3-15,0 0-19 0,1-1-10 16,0-1 0-16,0-1 2 0,0-4-1 0,0 0 18 15,0-2-21-15,0-3-65 0,0-2-75 16,0-2-73-16,0-5-41 0,0 1-12 16,0-3-59-16,0-1-60 0,0-3-125 15,-3-1-204-15,0 0-381 0</inkml:trace>
  <inkml:trace contextRef="#ctx0" brushRef="#br0" timeOffset="3195.89">25206 4311 359 0,'0'0'1448'0,"0"0"-932"0,0 0-229 15,96-37-100-15,-56 29-61 0,4-2-21 0,1 3-24 16,2 0-43-16,-1 2-9 0,-3 0-29 16,0 0-58-16,-2-1-160 0,-4 3-75 15,-4-4-153-15,-2 3-266 0,-8 0-466 16</inkml:trace>
  <inkml:trace contextRef="#ctx0" brushRef="#br0" timeOffset="3639.18">26081 3935 1121 0,'0'0'755'16,"0"0"-262"-16,0 0-157 0,0 0-82 16,0 0-81-16,0 0-68 0,0 0-67 15,0 0-38-15,0 0 0 0,0 0 19 16,0 0 45-16,-25 46-4 0,19-28-9 16,1 0-3-16,1 3-14 0,-1 0-8 15,2 0-1-15,0-2-12 0,1 2-1 16,2-2-9-16,0-1 0 0,0 0-3 0,8 0-25 15,1-4-13-15,5-1-19 16,3-2-13-16,3-3-12 0,5 1-11 16,0-7-66-16,3-2-47 0,-1 0-100 15,0-2-172-15,-5-8-231 0,-5 4-363 16</inkml:trace>
  <inkml:trace contextRef="#ctx0" brushRef="#br0" timeOffset="3830.32">26340 4121 1605 0,'0'0'750'0,"0"0"-266"16,0 0-198-16,0 0-120 0,0 0-84 16,0 0-78-16,0 0-1 0,0 0 76 15,0 0-12-15,0 0-7 0,-6 61 10 16,6-48-23-16,0 1-31 0,0 0-15 16,1-1 0-16,4 0 10 0,-1-2-11 15,3 1-130-15,-1-3-54 0,2 0-65 16,3-3-30-16,4 1-81 0,4-5-253 0,-4 1-670 15</inkml:trace>
  <inkml:trace contextRef="#ctx0" brushRef="#br0" timeOffset="3980.65">26721 4230 1692 0,'0'0'778'15,"0"0"-343"-15,0 0-63 0,0 0-96 0,0 0-76 16,0 0-71-16,0 0-79 0,0 0-50 15,0 0-57-15,0 0-6 0,0 0-104 16,16-51-99-16,-13 50-137 0,2-2-242 16,2 2-489-16</inkml:trace>
  <inkml:trace contextRef="#ctx0" brushRef="#br0" timeOffset="4577.92">27041 3851 1296 0,'0'0'982'0,"0"0"-558"15,0 0-97-15,0 0-99 0,0 0-107 16,0 0-61-16,0 0-60 0,0 0-73 15,0 0-39-15,0 0 100 0,0 0 12 16,0 56 86-16,0-35-35 0,0 1-37 16,0 1-12-16,0-1-1 0,3 3 19 0,0-2-20 15,6-2 0-15,-4 3 9 0,1-2 17 16,0-4-26-16,0 0-16 0,-2-4-64 16,0-1-9-16,1-3-36 0,-2-2-16 15,-1-2-22-15,0-1-43 0,-1-2-63 16,2-2-97-16,2-1-183 0,-2 0-60 15</inkml:trace>
  <inkml:trace contextRef="#ctx0" brushRef="#br0" timeOffset="4880.92">27330 3859 1176 0,'0'0'650'0,"0"0"-296"16,0 0-105-16,0 0-90 0,0 0-114 16,0 0-3-16,0 0-42 0,0 0-20 15,0 0-57-15,0 0 77 0,-10 6 43 16,15 0 9-16,4 4 51 0,2-2 61 16,3 3 15-16,4 1-16 0,2-1-20 0,2 2-31 15,1 0-40-15,-2 2-34 0,-1-1-34 16,-3 0-4-16,-6 2-26 0,1-3 14 15,-7-2 12-15,0 2 0 0,-4-2-13 16,-1-3-25-16,-1 2-70 0,-7-3-45 16,-6 0-45-16,0-1-65 0,-3-2-163 15,0-2-391-15,-4-2-780 0</inkml:trace>
  <inkml:trace contextRef="#ctx0" brushRef="#br0" timeOffset="5032.25">27452 3922 802 0,'0'0'988'16,"0"0"-696"-16,0 0-101 0,0 0-178 16,95-62-13-16,-64 49-45 0,0 3 22 15,2 1 22-15,-3 1-31 0,1 3-179 0,-2 1-95 16,0 2-299-16,-6-1-442 0</inkml:trace>
  <inkml:trace contextRef="#ctx0" brushRef="#br0" timeOffset="5427.94">27925 3842 1222 0,'0'0'599'0,"0"0"-210"0,0 0-88 0,0 0-75 16,0 0-84-16,0 0-72 0,0 0-34 16,0 0-36-16,0 0 0 0,0 0-20 15,0 0 20-15,-17 32 55 0,29-22 70 16,0 5 47-16,3-2 0 0,5 2-39 15,-2 0-32-15,0 2-44 0,0-3-41 16,-5 2-14-16,-1-3-2 0,-4-1-3 16,-2 0-10-16,-3 0 11 0,-3-5-17 0,0 4-25 15,-3-5-19-15,-5 2-54 0,-4-2-14 16,-4 0-18-16,1 0 11 0,-2-1-70 16,3-4-53-16,4-1 132 0,4 0 129 15,3-3 139-15,3-7-52 0,0-1-36 16,0-3 71-16,5-4 7 0,3-3-5 0,2-5 39 15,3-1-45-15,4-2-86 0,3-1-32 16,-3 4 85-16,-1 4 14 16,-2 4 24-16,-5 4 28 0,-4 4 31 0,-2 4-20 15,-3 0-32-15,0 2-37 0,0 2-71 16,-3-1-22-16,-7 2-90 0,-2-1-65 16,-7 2-161-16,-7 0-107 0,-5 0-141 15,-5 0-227-15,9 2-610 0</inkml:trace>
  <inkml:trace contextRef="#ctx0" brushRef="#br0" timeOffset="16810.02">6826 14205 1223 0,'0'0'466'0,"0"0"-145"16,0 0-197-16,0 0-69 0,0 0 16 16,0 0 20-16,0 0-1 0,0 0-19 15,0 0-35-15,29-5 83 0,-9 2-51 0,14-2-68 16,11 0-36-16,14-2 11 0,9-3 25 16,6-3 83-16,7-1 4 0,3-2-77 15,7 1-10-15,7 0-29 0,6 1-16 16,7-2 10-16,7 1 32 15,6-1-22-15,3-1 2 0,6 0-9 0,-2 2-33 16,-2 0-12-16,-10 2 48 0,-10 1 26 16,-14 4-52-16,-13-2 38 0,-18 4-16 15,-15-1 31-15,-9 2-15 0,-11 0-13 16,-9 1 1-16,-4 0-26 0,-3 0-45 16,-6 2-33-16,0 1-10 0,-4-2 3 0,-1 2 4 15,-2 1-24-15,0-1-100 0,0-1-226 16,0-2-206-16</inkml:trace>
  <inkml:trace contextRef="#ctx0" brushRef="#br0" timeOffset="18955.45">7034 17234 166 0,'0'0'734'0,"0"0"-187"0,0 0-261 15,0 0-243-15,0 0-43 0,0 0 0 16,0 0 2-16,0 0 43 0,0 0-25 16,101-32 2-16,-65 26-22 0,4-2-1 15,5 0 1-15,2-3 26 0,5 1 0 16,1-2-3-16,-2 1-10 0,-1-1 13 16,-2 0-26-16,-3 1-10 0,-6 1-107 0,-3-1 69 15,-3 3 12-15,-4-2-55 0,-2 2-91 16,-4-1-36-16,-2 2-76 15,-6 2-155-15</inkml:trace>
  <inkml:trace contextRef="#ctx0" brushRef="#br0" timeOffset="40859.94">24584 9992 146 0,'0'0'730'0,"0"0"-320"15,0 0-113-15,0 0-96 0,0 0-71 0,0 0-42 16,0 0-43-16,0 0-45 0,0 0 0 16,0 0 0-16,43-32 46 0,-27 26 38 15,1-1 20-15,2 0-1 0,4-1-12 16,0-2-4-16,2 3 3 0,-2-4 0 15,0 4 17-15,-1-4 11 0,-5 4-12 0,-1 0 6 16,-5 2-16-16,-5 0-19 0,-2 4-4 16,-2 0-10-16,-2 1-12 0,0 0-4 15,0 0-9-15,0 0 7 0,0 0 5 16,0 0-37-16,0 0-13 0,0 0-60 16,0 1-60-16,0 4-80 0,0 3 75 15,0 3 87-15,0 1 15 0,0 1-2 16,0 1-29-16,0 0-52 0,0 0-48 15,0-1-91-15,0 0-124 0,1-2-131 16,2 0-164-16,1 0-382 0</inkml:trace>
  <inkml:trace contextRef="#ctx0" brushRef="#br0" timeOffset="41415.91">25265 9248 1345 0,'0'0'696'0,"0"0"-211"0,0 0-101 15,0 0-54-15,0 0-53 0,0 0-43 16,0 0-39-16,0 0-41 0,0 0-35 0,0 0-54 16,0 0-65-16,2-14-3 15,-2 15-84-15,4 4-54 0,-2 7-26 0,2 2 167 16,-1 8 16-16,2 0 9 0,0 5 3 15,-2 0-12-15,2 2-4 0,0 1 0 16,0 0-12-16,0-1-35 16,-2 0-9-16,2-4-22 0,1 0-44 0,-4-2 6 15,4-4-36-15,-3-1-66 0,-2-2-66 0,2-4-63 16,-1-4-111-16,1-1-151 0,-1-3-204 16</inkml:trace>
  <inkml:trace contextRef="#ctx0" brushRef="#br0" timeOffset="41765.03">25662 9198 1409 0,'0'0'501'0,"0"0"-128"0,0 0-53 15,0 0-121-15,0 0-105 0,0 0-62 16,0 0-32-16,0 0 13 0,0 0 22 0,0 0-6 15,-70 67-29-15,65-43-3 0,5 2 3 16,0 1 23-16,5-2-1 16,6-1-22-16,8-4 0 0,4 2 11 0,4-4 11 15,5-1-21-15,2-3 62 0,3-2 7 16,-3-5-44-16,-1-1 9 0,-4-4-3 16,-7-2 15-16,-8 0 52 0,-4 0 53 15,-6-6 107-15,-4-2 15 0,0-2-103 16,0-2-75-16,-4-1-37 0,-6 3-10 15,-3 0 4-15,-3 3-53 0,-3 2-25 16,-2 4-61-16,-3 1-66 0,-2 6-38 16,-2 6-21-16,3 2-61 0,1 4-106 15,3 3-112-15,5-1-222 0,3-6-464 16</inkml:trace>
  <inkml:trace contextRef="#ctx0" brushRef="#br0" timeOffset="47284.61">25735 11517 347 0,'0'0'293'15,"0"0"-127"-15,0 0 1 0,0 0 9 16,0 0-14-16,0 0 4 0,0 0 17 0,0 0 47 16,0 0 36-16,0 0-39 0,0 0-49 15,-31 6-40-15,29-7-25 0,-2 0-7 16,4 0-6-16,-1 1-20 0,-1 0-23 16,2 0-9-16,0 0-3 0,0-2 3 15,0 2-3-15,0-1-4 0,0 1 32 16,0-1 22-16,6-1-25 0,0-2-70 0,5-1-51 15,6-1 4-15,5-1 5 0,13-4 4 16,10-1 38-16,8-2 0 0,9-2 26 16,6-2-26-16,4-2 3 0,4 1 26 15,-2 1-29-15,-1 0-14 0,2 1 13 16,-4 0 1-16,-1 3-3 0,-1 1-11 16,1-2 14-16,-6 2 16 0,-2 0-16 15,-4 2 0-15,-6 0-13 0,-9 1 12 16,-8 2 0-16,-9 2 0 0,-8 2 1 15,-8 2 22-15,-5 0 19 0,-4 2 16 16,-1-1-15-16,0 1-42 0,0-2-38 0,0 1-12 16,0 1-23-16,0-1-32 0,-3-1-58 15,-4-1-29-15,-3 2-68 0,-3 0-140 16,-2-2-126-16,-3 1-66 0,-1 1 45 16,0 0-11-16</inkml:trace>
  <inkml:trace contextRef="#ctx0" brushRef="#br0" timeOffset="47520.85">26768 11135 417 0,'0'0'398'0,"0"0"-46"0,0 0-20 16,0 0-33-16,0 0 0 15,0 0-56-15,0 0-59 0,0 0-126 0,0 0-58 16,-34-14-77-16,40 14 77 0,6 2 6 16,4 4 110-16,7 0-38 0,2 1-17 15,3 0 3-15,2-1 26 0,-4 2-13 16,0 0-30-16,-6-1-47 0,-7 0-25 0,-1 0-12 15,-7 0 37-15,-3 1 65 0,-2 1-37 16,0-2-24-16,-2 4 18 0,-5-1-22 16,-3-1-31-16,2 3-52 0,-3-2-117 15,2 1-161-15,-2-1-190 0,5 0-249 0</inkml:trace>
  <inkml:trace contextRef="#ctx0" brushRef="#br0" timeOffset="47820.15">27616 10902 1598 0,'0'0'698'15,"0"0"-266"-15,0 0-62 0,0 0-35 16,0 0-101-16,0 0-136 0,0 0-98 15,0 0-82-15,0 0-63 0,0 0 49 16,0 0 96-16,0 36 77 0,3-13-33 16,2 2 7-16,-1 1 6 0,0 2-55 0,-1-1-1 15,3-1 17-15,-2-2-18 0,0-2-64 16,2 0-46-16,-1-4-49 0,2-1-39 16,1-3-68-16,-2-3-89 0,1-3-101 15,2-3-178-15,2-5-190 0,-2 0 198 16</inkml:trace>
  <inkml:trace contextRef="#ctx0" brushRef="#br0" timeOffset="48113.02">28009 10902 1656 0,'0'0'669'16,"0"0"-243"-16,0 0-66 0,0 0-35 16,0 0-71-16,0 0-53 0,0 0-91 15,0 0-110-15,0 0-16 0,0 0-97 16,0 0 0-16,-39-30 40 0,30 46 16 15,4 3 29-15,1 2 3 0,3 2-10 16,1 1 35-16,2 2 28 0,9 0-25 16,2 0 0-16,4-1-2 0,1-3 1 0,4-1 20 15,1-5-6-15,0-2 3 0,0-2 19 16,-4-3 25-16,-2-3 6 0,-6-4 10 16,-3-2 15-16,-5 0 54 0,-3 0 70 15,0-2-1-15,0-7-115 0,-7 2-56 0,-5-1-46 16,-6 1-71-16,-5-1-34 0,-7 4-56 15,-4 1-51-15,-2 3-67 16,-1 3-69-16,1 5-188 0,2 2-455 0,10-2-475 16</inkml:trace>
  <inkml:trace contextRef="#ctx0" brushRef="#br0" timeOffset="49077.5">22329 13701 1496 0,'0'0'685'16,"0"0"-313"-16,0 0-104 0,0 0-5 15,0 0-17-15,0 0-30 0,0 0-55 16,0 0-53-16,0 0-49 0,0 0-34 0,-15-39-25 16,15 40-41-16,-2 5-26 0,0 6-62 15,-1 6 94-15,-3 9 35 0,-2 8 11 16,-5 7 11-16,-2 7 3 0,-5 5-23 16,-3 4 30-16,-6 4 56 0,-3 2 4 15,-8 3-70-15,-2 3-4 0,-3-1-18 16,-2 2-1-16,1 0 1 0,1-3-2 15,3-4 2-15,4-2-1 0,3-4-11 0,6-5 8 16,2-6-5-16,5-1-7 0,2-8 16 16,4-3 0-16,2-6-17 0,4-5-50 15,1-6-24-15,3-5-7 0,4-4-3 16,0-4-17-16,1-3-6 0,-1 0-10 16,2-2 15-16,0 0 45 0,0-4 26 15,0-6-119-15,3-6-107 0,3-3-180 16,2-3-235-16,0-2-365 0</inkml:trace>
  <inkml:trace contextRef="#ctx0" brushRef="#br0" timeOffset="49352.56">21651 14798 180 0,'0'0'636'0,"0"0"-264"16,0 0-99-16,0 0-52 0,0 0-94 15,0 0-59-15,0 0 30 0,0 0 25 16,0 0 3-16,0 0-32 0,0 0-22 15,94 60-34-15,-71-59-1 0,1-1-37 16,-2 0-61-16,0-3-69 0,-1-3-51 16,-2-2 5-16,1-2 69 0,0-3 81 15,-1 0 26-15,-1-3 104 0,-2 2 65 16,-2 3 32-16,-5 0 58 0,-4 5 24 0,-2 3 6 16,-3 3-20-16,0 0-95 0,0 0-126 15,-6 6-48-15,-2 1-32 0,-3 4 29 16,-3 2-64-16,1 0-82 0,0 2-87 15,2 0-82-15,2 1-196 0,1-3-298 16,5-3-610-16</inkml:trace>
  <inkml:trace contextRef="#ctx0" brushRef="#br0" timeOffset="49747.4">21755 15319 441 0,'0'0'2158'15,"0"0"-1678"-15,0 0-183 0,0 0 1 0,0 0-109 16,0 0-189-16,0 0-16 0,0 0 16 16,0 0 35-16,-42 74-13 0,34-41-10 0,2 3-12 15,0 2-1-15,3 0 1 16,3 0 1-16,0-1 0 0,2-1 11 15,6-2-11-15,-2-4-1 0,1-1-21 0,1-3-143 16,-1-5-54-16,0-4-100 0,0-3-128 16,3-5-314-16,-3-4-809 0</inkml:trace>
  <inkml:trace contextRef="#ctx0" brushRef="#br0" timeOffset="50043.94">22164 15333 2190 0,'0'0'659'0,"0"0"-326"0,0 0-21 0,0 0 14 16,0 0-33-16,0 0-91 0,0 0-189 16,0 0-13-16,0 0-56 0,0 0 37 15,-57 15 18-15,48 10-24 0,2 4-12 16,4 2-7-16,3-1 28 0,2 3 14 0,7-2-32 16,6 0-55-16,2-3-8 15,4-1-10-15,2-4-16 0,1-4 6 0,0-4 31 16,-3-5 47-16,-3-5 39 0,-6-4 98 15,-5-1 29-15,-1-3 75 0,-6-7 9 16,0-1-24-16,-6-1-38 0,-7 0-34 16,-5 1-44-16,-6 3-71 0,-6 2-3 15,-5 2-25-15,-5 4-59 0,1 0-65 16,2 0-69-16,4 5-100 0,5 3-180 16,8 0-195-16,7-2-581 0</inkml:trace>
  <inkml:trace contextRef="#ctx0" brushRef="#br0" timeOffset="51399.46">18044 13583 424 0,'0'0'463'0,"0"0"-98"0,0 0 45 16,0 0-27-16,0 0-62 0,0 0-50 15,0 0-42-15,0 0-14 0,0 0-14 16,0 0-26-16,45-51-54 0,-45 51-48 16,0 0-73-16,-1 4-29 0,-5 2-50 15,-2 6 35-15,-6 2 44 0,1 4 0 16,-5 1 0-16,1 3-16 0,-3 1 16 0,4-1 0 16,-1 0 0-16,4-3-12 0,0-1-7 15,6-2 16-15,1-4 2 0,3-1 0 16,2-4-12-16,1 0 10 0,0-2-20 15,0-3 7-15,1 4 13 0,4-2 0 16,2 1 3-16,4-3 23 0,5-1-23 16,4-1-15-16,2 0-20 0,6 0-26 15,0-2-67-15,1-2-99 0,-4 3-121 16,-4 1-170-16,-6 0-258 0,-5 1-453 0</inkml:trace>
  <inkml:trace contextRef="#ctx0" brushRef="#br0" timeOffset="51749.2">17589 14408 2274 0,'0'0'555'0,"0"0"-442"16,0 0-52-16,0 0-20 0,0 0 30 15,0 0-4-15,-20 71-38 0,17-48-26 16,1 3-3-16,2 1 0 0,0 1 1 15,0 1 18-15,0-2-3 0,0 0-9 16,0-2-7-16,2 0-176 0,-1-3-88 0,3-2-106 16,2-2-139-16,-3-5-236 15</inkml:trace>
  <inkml:trace contextRef="#ctx0" brushRef="#br0" timeOffset="52046.61">17902 14420 1975 0,'0'0'721'0,"0"0"-399"0,0 0-76 16,0 0 47-16,0 0-38 0,0 0-66 16,0 0-189-16,0 0-69 0,0 0 3 15,0 0 50-15,-35 30 14 0,29-4 0 16,2 2-17-16,2-3-15 0,2 1 5 16,0-2-9-16,9-1-31 0,4-2-39 15,3-1 13-15,2-5 6 0,1-4-29 16,4-4 13-16,-3-3 101 0,-3-4 4 0,-2 0 131 15,-2-4 35-15,-5-4-7 0,-4-2-20 16,-3 0 2-16,-1-1 10 0,-2 1 0 16,-9 0-29-16,-2 1-107 0,-4 1-15 15,-3 2-59-15,-2 2-66 0,-2 4-76 16,-1 0-73-16,2 0-63 0,6 4-134 0,0 2-216 16,6-2-497-16</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7:08:12.601"/>
    </inkml:context>
    <inkml:brush xml:id="br0">
      <inkml:brushProperty name="width" value="0.05292" units="cm"/>
      <inkml:brushProperty name="height" value="0.05292" units="cm"/>
      <inkml:brushProperty name="color" value="#FF0000"/>
    </inkml:brush>
  </inkml:definitions>
  <inkml:trace contextRef="#ctx0" brushRef="#br0">6368 12358 401 0,'0'0'548'0,"0"0"-141"0,0 0-104 16,0 0-44-16,0 0-51 0,0 0-59 16,0 0-45-16,0 0-17 0,0 0-26 15,0 0-6-15,0-14 0 0,0 14-6 0,0-2-14 16,0 2-13-16,0-1-9 15,0 1-13-15,0 0-13 0,0 0-16 0,0 0-16 16,0 0-19-16,0 0 3 0,0 0 6 16,0 0 13-16,0 0-26 0,0 0-26 15,0 0-6-15,0 0-8 0,0 0-38 16,0 0-52-16,0 0-39 0,0 0 61 0,0 0-6 16,0 0-30-16,0 1 33 0,0 1-10 15,0 0-40-15,0-1-9 0,0-7 147 16</inkml:trace>
  <inkml:trace contextRef="#ctx0" brushRef="#br0" timeOffset="3634.08">6942 8401 208 0,'0'0'410'0,"0"0"-126"0,0 0-59 16,0 0-10-16,0 0-10 0,0 0-49 16,0 0-42-16,0 0-23 0,0 0-17 15,0 0-12-15,0 0-7 0,4-13-13 16,-3 11-9-16,-1-1-14 0,3 1-3 16,-1-3 17-16,-1 3 12 0,2-2 7 15,-2 2 29-15,2-2 19 0,-3 3-3 16,2-2 3-16,-1 1-1 0,-1 1-2 15,2 0-7-15,-2 1-10 0,0 0-13 16,1 0-25-16,-1 0-26 0,0 0-14 0,0 0-1 16,0 0 0-16,0 0 1 0,0 0 24 15,0 0-1-15,0 0 7 0,0 0 6 16,2 0-3-16,-2 0-9 0,0 0-4 16,0 0-6-16,0 0-13 0,0 0 0 15,0 0 10-15,0 0-11 0,0 0-1 16,1 2 0-16,-1 0-1 0,0 2 38 15,0 1-6-15,2 1-13 0,-2 0 6 0,1-1-6 16,-1 1-15-16,1 1 11 0,1 0-2 16,-2 0-11-16,0 0 0 0,0 1 14 15,2 0 0-15,-2-2 6 0,0 2-3 16,0 1-6-16,2-1-10 0,-2-1 13 16,1 2-13-16,-1 0-1 0,0 2-1 15,2 0 1-15,-2 0 1 0,1 0-2 16,-1 2 1-16,2 0-2 0,-2 0-2 15,1-2 2-15,-1 3 13 0,2-1-10 0,-1 0-1 16,1 0 0-16,-1 0 1 0,-1-1 16 16,3 0-7-16,-2 0-11 0,2 1 0 15,-1-1 1-15,-1-1-1 0,2 1-1 16,0 1 2-16,0-1-1 0,-2 0-1 16,0 2 0-16,1 2-2 0,-2-2 1 0,1 2 1 15,1 2 3-15,-2 0 22 0,3 2 10 16,-2-1-4-16,-1 1-18 0,0 0-11 15,0-2-1-15,2 3 0 0,-2-2 21 16,1 0-20-16,-1 2 0 0,0 0 1 16,0-2 1-16,0 3-2 0,0-1-1 15,0 1 2-15,0 2-2 0,0-1-1 16,0-2-2-16,0 4 2 0,0-2 0 16,0 0 0-16,0 1 12 0,0-1-10 15,0-2-2-15,0 3-3 0,2-1-15 16,-1-1 16-16,-1 0 2 0,2 1 4 0,-1 0-4 15,1 0-2-15,-1 1 2 0,-1-3 0 16,4 1 12-16,-3 1-11 0,2 2 1 0,-3-2-2 16,2 0 0-16,-2 2 2 0,1-4-1 15,1 1-1-15,-1 2-2 0,-1-4-1 16,2 2 0-16,-1 0-10 0,1 0 13 16,-1-1 3-16,-1-1-3 0,3 0-4 15,-3 2 1-15,4-2 1 0,-4 2 2 16,3-2 1-16,-1 3 9 0,-1-2-10 15,2 1-4-15,-2 0 4 0,1-2 0 16,-2 2 0-16,1-1-12 0,-1 0 12 16,0-1 22-16,0 1-19 0,1-2-3 15,-1 0-16-15,0 0 4 0,0 2 9 0,0 0 3 16,0 1 1-16,0-2-1 0,0 3-13 16,0 1-3-16,0-2 14 0,0-1 2 15,0 2 2-15,0-2 0 0,0 0 0 16,0-2-1-16,-1 0-1 0,1 1 1 0,0-1 1 15,0-1 23-15,0-3-6 0,-1 3-17 16,1-1-2-16,-2 1-2 0,1 0-14 16,-2 1 14-16,2 1-14 0,-1-1 14 15,1 0 2-15,1-1 0 0,-2 2 0 16,1-2-1-16,-1 0-12 0,1-1 13 16,1-1 12-16,0 2 4 0,-2-1-16 15,1 0-16-15,1 1 16 0,-1 0 0 16,-1 0 2-16,2 0-2 0,-1 0-2 15,-1 0-10-15,2 0-1 0,-1 0 13 0,1 0 2 16,0-3-1-16,0 1 0 0,-2 0 0 16,2 0-1-16,0-1 0 0,0 2 1 15,0-3 12-15,0 2 2 0,0-3-15 16,0-1 0-16,0 3-15 0,0-2-1 16,0-1 16-16,0 1 18 0,0 0 7 15,0-1-6-15,0-1-19 0,0 1-12 16,0 0-3-16,0-2 2 0,0 0 1 15,0 2 9-15,2-2 3 0,-2 0 0 0,0-1 1 16,0 0 1-16,0 0-2 0,1 1 0 16,-1-3-3-16,2-1 1 0,-2 2 1 15,0-2 1-15,0 1 0 0,1-2 0 16,-1 1 1-16,2 0 1 0,-2 0 11 16,1 0-12-16,-1 1 1 0,3 1 11 15,-3 0-10-15,0-1 9 0,0 0-11 16,1 2-1-16,-1-3 4 0,2 2-3 0,-2-2 2 15,1 3-2-15,-1-2 0 0,0-1-1 16,0-1 1-16,0-1-1 0,0 1 0 16,0 2 0-16,0-2 0 0,2-1 0 15,-2-2 0-15,0 1 1 0,0-1 0 16,0 0-1-16,0-1 0 0,0 1-53 0,0-2-7 16,0 1-16-16,0-1-28 0,0 0-10 15,-2 0 19-15,-5-1-48 0,-3-6-142 16,-3-2-333-16,3 0-767 0</inkml:trace>
  <inkml:trace contextRef="#ctx0" brushRef="#br0" timeOffset="5598.16">7066 8350 205 0,'0'0'415'15,"0"0"-142"-15,0 0-48 0,0 0-7 16,0 0-9-16,0 0-56 0,0 0-30 0,0 0-26 16,0 0-2-16,0 0 15 0,0 4 10 15,0-4-4-15,0 0-12 0,0 0-11 16,0 2-9-16,0-2 7 0,0 0-8 16,0 0-9-16,0 0-3 0,0 0 3 15,0 0-20-15,0 1-12 0,0-1-26 16,0 0-3-16,0 0-1 0,0 0-9 15,0 0 0-15,0 1-3 0,-2-1-20 16,2 0-5-16,0 2-4 0,0-2 10 16,0 3 17-16,0-3 1 0,0 1 1 15,0-1 13-15,0 1-10 0,0-1 16 0,0 0-6 16,0 0 12-16,0 0 17 0,0 0 9 16,0 0-10-16,0 0-9 0,0 0-9 15,0 0-1-15,2 0-6 0,2 0 19 16,1 3 16-16,4-1 12 0,3-1 0 0,2 0 10 15,4-1-3-15,2 0-4 0,3 0-13 16,0-1-18-16,1-1-13 0,4-2-9 16,1 2-13-16,1-3 0 0,0 3-2 15,0-2 1-15,2 2 1 0,0-2 3 16,1 0 12-16,2 1 1 0,0-1-13 16,-2 2-3-16,4-2-1 0,0 1-1 15,1-1-11-15,3 2 12 0,1-2 0 16,3 2-2-16,1-2 2 0,0 0-1 15,2 1-10-15,-2-1-4 0,1 3 16 16,-5-1 0-16,1 0-1 0,-1 1-18 16,-1 0 16-16,0 1 0 0,0-2 3 15,1 0 1-15,2 0 0 0,-1 1 0 0,3 0 11 16,-2-2-11-16,0 2-1 0,0 0 0 16,-2-2-2-16,1 2 1 0,0 0 1 15,1 1 25-15,-2 0-22 0,4-2 9 0,1 2-12 16,0-2 1-16,1 2 0 0,1-2 11 15,1 2-12-15,1 0-20 0,0 0 20 16,0 0 0-16,1 0-3 0,-1-1 3 16,0 1 0-16,1 0 2 0,-3-1-1 15,-1 1-1-15,-3 0-1 0,0-3-1 16,1 3 2-16,-4-1 0 0,0 0 1 16,1 0-1-16,-1 1 0 0,-1-2 1 15,0 1 0-15,1 1 1 0,-2-1-2 16,2 1-12-16,-3 0 12 0,0-2-1 15,-3-1-1-15,3 2-9 0,-3 0 11 0,0-3 3 16,-1 3 8-16,1 0-11 0,2-2-2 16,-2 1 1-16,2 2-1 0,1-3-20 15,4 0-12-15,0 2-4 0,-1-1 0 16,3-1 10-16,-2 1 6 0,2-2-23 0,-1-1 1 16,5 2-3-16,-1-1 12 15,5 3 16-15,-1-3-13 0,2 2-6 0,0 1 16 16,-2 0 12-16,0-1 10 0,-4 1 16 15,-1 0-15-15,-2 0 21 0,-5-3 10 16,-4 0-19-16,-3 0-13 0,-4-1-11 16,-6 1-17-16,0-1 5 0,-7 1-12 15,-3 0-22-15,-3 2 0 0,-4-2-13 0,-5 3-10 16,-1-3-42-16,0 2-119 0,0-2-204 16,-7 1-269-16,1-1-529 0</inkml:trace>
  <inkml:trace contextRef="#ctx0" brushRef="#br0" timeOffset="6933.66">11277 8285 355 0,'0'0'395'0,"0"0"-85"0,0 0-50 15,0 0-26-15,0 0-12 0,0 0-8 0,0 0-13 16,0 0-46-16,0 0-51 0,0 0-40 16,0 0-22-16,15 0 0 0,-7-1 7 15,0-2 6-15,5 2 12 0,2-1 4 16,3-2-10-16,3 0-6 0,3 1-10 16,2-1-10-16,1 3-19 0,1-1-16 15,-1-1-1-15,5 2-22 0,2-2 11 16,5 0 12-16,3 2 1 0,7-1 11 15,4-1-9-15,0 3 9 0,1-1 8 16,2 0-20-16,-4 1-13 0,-3 0 13 0,-1 0 21 16,-5 0-21-16,0 0 0 0,-2 0-25 15,-1 0 9-15,2 1 14 0,-2-1 2 16,2 1 3-16,1-1-3 0,-4 0 12 16,-1 0-12-16,-5 0 0 0,-3 0-19 0,-3 0-16 15,-5 0 3-15,-6 0 19 0,-5 0 12 16,-5 0 1-16,-2 0 0 0,-4 0 26 15,0 0-4-15,0 0-22 0,0-1-55 16,-3 0-76-16,-2 1-53 0,-3-3-19 16,-1 3-118-16,-2 0-127 0,1 0-190 15,2 0-374-15</inkml:trace>
  <inkml:trace contextRef="#ctx0" brushRef="#br0" timeOffset="8948.91">12793 8302 689 0,'0'0'642'0,"0"0"-203"0,0 0-72 0,0 0-69 0,0 0-53 15,0 0-52-15,0 0-35 0,0 0-34 16,0 0-31-16,0 0-26 0,0-6-16 15,0 6-16-15,0 0-35 16,0 0-10-16,0 0-5 0,0 0-24 0,1 0-8 16,2 2 43-16,0 3 4 0,0 0 29 15,1 2 6-15,0 0 0 0,1 3 3 16,-1-2-15-16,1 3-20 0,1 1 19 16,-3-1-6-16,2 1 0 0,-2 1-13 15,0-2 0-15,-1 2 13 0,1-1 0 16,0 0-14-16,0 1 14 0,1-1 12 15,-1 2-12-15,0 1-14 0,0-1-2 16,1 1-13-16,-1-1 10 0,-1 0-16 0,1 0 16 16,0 0 1-16,0 3 1 0,-2-2 1 15,3 2 16-15,-3 1-4 0,-1 0 11 16,0 0-8-16,0 1 4 0,0-1-3 16,0 3 0-16,0-3 3 0,0 2-19 15,-1-2 0-15,-1 0-18 0,0 0 18 16,2-1 1-16,0 1 12 15,0-3-12-15,0 2 1 0,0-1-1 0,0 1 1 16,0-3-1-16,0 3 0 0,0-2 1 0,0 2 14 16,0 0-13-16,0 0-3 0,0-2-1 15,0 2-14-15,0-2 11 0,0 2 4 16,0 0-2-16,0-1-1 0,0 2 3 16,0-1 1-16,2 0 10 0,-2-1-11 15,2 1-19-15,-1 1 16 0,-1-1 3 16,0 0 0-16,3-2 19 0,-3 2-19 15,0-3-2-15,2 3 2 0,-2 0 19 0,0 0 0 16,0-2 0-16,0 2 0 0,0 1-3 16,0 0-13-16,0 0 0 0,0 0-3 15,0 0 1-15,0 1-1 0,0-1 0 16,0 0-2-16,0 0 0 0,0 0-1 16,0 3 3-16,0-2 16 0,0 0-4 0,0-1-12 15,0 4-1-15,-2-1-18 16,1 0 18-16,-1 0 1 0,1-2 1 0,-3 3-1 15,3-2-2-15,-1 1-14 16,1-2 16-16,-1 0-1 0,1 0 1 0,-1 2-1 16,1-2 0-16,-1 2 0 0,2-1-1 15,-1 1-11-15,-1-2 10 0,2 3 1 16,0-3 1-16,0 3-2 0,0-2 0 16,0-1 1-16,0 2 0 0,0-1 1 15,0-1 1-15,0 1 12 0,0 0 1 0,0 0-13 16,0-1-16-16,0 2 13 0,0-2 3 15,0 0 3-15,0 3-3 0,0-3-1 16,0 0-1-16,0 1 2 0,0-1 2 16,0 1 17-16,0-1-19 0,0-1-12 0,2 1-10 15,-1-1 9-15,1 0 13 0,-1-1 19 16,1 1-1-16,-1 0-18 0,-1-1-2 16,2 0 1-16,-2-2 1 0,0 3 2 15,0-2 1-15,0 0-3 0,0-1-2 16,0 2 0-16,0-3 2 0,0 2 1 15,0-2 2-15,-2 2-3 0,1-2 0 16,-1 1-2-16,1 0 2 0,1 0 0 16,-2-1 2-16,2-1 0 0,0-1 0 15,-1 0 0-15,1 0-1 0,-2-1 2 0,2 0 10 16,0-2-10-16,0 1 9 0,0-2-10 16,0 1 0-16,0 0-1 0,0 0 1 15,0 0-2-15,0 1 0 0,0 1 0 16,0-3-2-16,0 4-2 0,0 0 1 15,0-1-16-15,0 1 18 0,0-1 0 0,0 1 1 16,0 0 0-16,2-1 0 0,-1-1-2 16,-1 2 1-16,0-2 1 0,2 1 1 15,-1-3 12-15,1 3-10 0,-1-1 0 16,-1 0-3-16,2 1-1 0,-2-1 1 16,0 0 0-16,1 1 1 0,-1-1 0 0,0 0 0 15,2 0 0-15,-2 1-1 16,0-1-2-16,1-1-1 0,-1 3-10 0,2-1 11 15,0 1 2-15,-1 0 3 16,-1-1 16-16,0 1-16 0,2-2 10 0,-1 0-12 16,-1 1 0-16,0-3 1 0,2 3-1 15,-2-4 0-15,0 1 3 0,0-1 8 16,0-1-10-16,0 1 11 0,0-2-11 16,0 1 1-16,0 0 0 0,0-2 13 15,0 0-14-15,0 1 0 0,0 0 0 16,0-2-2-16,0 3 0 0,0 0 0 15,0 0-3-15,1 0 0 0,-1 1-10 0,0 1 1 16,0 0 11-16,0-1 1 0,0 1 0 16,0 0 2-16,2-2-1 0,-2 1-1 0,0-2 0 15,0-2 0-15,0 1 2 16,0 0 0-16,1-1 1 0,-1-3 10 16,0 3-11-16,0-2-1 0,0 0 1 0,0 0-1 15,0-1 1-15,0 1 1 0,2 1 1 16,-2-2-2-16,0 1 0 0,0 0 0 15,0-1 1-15,0 2 9 0,0-2 4 16,0 0-16-16,0 0-9 0,0 0-92 16,1-2-28-16,-1-3-23 0,2 0-112 15,-1 0-181-15,0 0-331 0,2-5-899 0,-11 39 1291 16</inkml:trace>
  <inkml:trace contextRef="#ctx0" brushRef="#br0" timeOffset="11079.66">7149 11782 101 0,'0'0'421'0,"0"0"-85"0,0 0-89 0,0 0-25 16,0 0-66-16,0 0-29 0,0 0-30 15,0 0-6-15,0 0 3 0,0 0-6 16,0 0-13-16,-13-14-1 0,13 14 20 16,0 0 23-16,0 0 3 0,0 0-11 15,0 0-2-15,0 0-4 0,0 0-26 16,0 0-16-16,-3 0-38 0,-1-1 22 16,0 1-17-16,-2 0 4 0,3 0 4 0,-1 0 5 15,-1 0 1-15,4-1 3 16,-1 1-20-16,1 0-2 0,1 0-11 0,-2 0-12 15,2 0-1-15,0 0-12 0,0 0 11 16,0 0-10-16,0 0 8 0,0 0-8 0,0 0 8 16,0-2-21-16,0 2-1 0,3 0-2 15,-3 0-17-15,5 0-15 0,-1 0 60 16,5 0 42-16,2 0 12 0,4 0-3 16,5 3 0-16,0-3 23 0,6 0-17 15,0 0-22-15,6 0 3 0,1 0 23 16,3 0-20-16,1 0 3 0,4 0-31 15,-1-3-13-15,2 3 0 0,-3-1 12 16,-2 1 14-16,1-1-14 0,-4 0-9 16,2-2 12-16,-3 3 14 0,2-3 6 15,-2 2-23-15,3-2-11 0,0 1 2 0,2-2 26 16,-1 2-26-16,2-2 13 16,-3 1 2-16,2-1-2 0,-1 0-16 0,2 3 0 15,-2-3 24-15,4 2 5 0,2-1-27 16,0-1-2-16,5 0 1 0,-2 1 9 0,0-3 6 15,0 2-13-15,-1 1-1 0,-5 0 11 16,2-1-4-16,-3 3-9 0,0-2-22 16,-5 2 22-16,1 1 0 0,-3 0 1 15,-1 0-1-15,1 0 0 0,1 0 1 16,2 0 15-16,-1 0-3 0,4 0-12 16,-2 0 21-16,1 0-19 0,2-3-2 15,0 2 11-15,-2-1-12 0,2-1 0 16,1 2-16-16,0 0 16 0,-1-1 3 15,-2 1-2-15,1 1-1 0,-5-1-1 16,3-1 1-16,-5 1 1 0,-4-2 21 0,1 3-4 16,1-1-18-16,0 0 4 0,1-2 10 15,2 2-13-15,0-1 0 0,2 0-1 16,2 1-22-16,2-1 21 0,-2 1-11 16,1 0-10-16,-1-1 6 0,4 1 16 0,-4 1 19 15,4 0 14-15,-3-1-32 0,-1 0 1 16,1 1-2-16,-2-1 0 0,-2-1-26 15,-3 2 14-15,2 0 12 0,-2 0 0 16,1 0 0-16,0 0-2 0,0 0-1 16,0 0 3-16,0 0 0 0,0 0 21 15,0 0-21-15,0 0 0 0,1 0 3 16,1 0 9-16,0 0-11 0,1-1 2 16,-3 1-2-16,-1 0-1 0,1 0-21 15,-1 0 8-15,-1 0-3 0,0 0 1 16,1 0 13-16,2 0-2 0,1 0 1 0,0 0 2 15,3 0 1-15,-1 1 16 16,-1 1 3-16,-2-2-7 0,-1 1-9 0,-2-1 10 16,3 0-13-16,-2 1 0 0,0-1-1 15,2 1-1-15,-2-1 2 0,1 0 0 16,0 0 2-16,-4 1 13 0,0 1-15 16,2-2 0-16,0 0 1 0,-1 1 1 0,3-1-2 15,0 0 0-15,1 0-22 0,-2 0 22 16,-1 0-1-16,1 0 1 0,-2 0 17 15,-2 0-14-15,-1 0 12 0,0 0-12 16,-2-1 17-16,0-2-7 0,0 3-11 16,-1-1 10-16,4 0-11 0,0 0-1 15,1-1 2-15,3 1 2 0,2 0-3 16,1 0 1-16,-3-1-2 0,1 1-16 16,-2-1 16-16,-5 1 2 0,2 1 0 15,-6-1 0-15,3 1 14 0,-3-3-4 0,1 3-12 16,-1-1 0-16,1 0-3 0,-2 0-9 15,0-1 9-15,-2 1-19 16,0 1 2-16,2 0 17 0,-3 0-13 0,1 0 13 16,1-1 0-16,-1 1-13 0,0 0-3 15,-1 0 17-15,0 0 0 0,1 0 1 16,0 0 0-16,-2 0-11 0,1 0 8 16,0 0 1-16,-1 0-9 0,0 0 10 0,-2 0 1 15,1 0 0-15,-4 1 1 0,2-1 1 16,-2 0 2-16,-3 0 16 0,-1 0-4 15,-1 0 1-15,-3 0 0 0,2 0 11 16,-4 0-27-16,0 0-28 0,0 0-29 16,0 0-46-16,2 0-36 0,-2 0-51 15,0 0-26-15,0-1-40 0,0 0-101 16,-2-2-302-16,-2 0-693 0</inkml:trace>
  <inkml:trace contextRef="#ctx0" brushRef="#br0" timeOffset="12857.61">7560 8801 528 0,'0'0'333'16,"0"0"-92"-16,0 0 0 0,0 0-13 15,0 0-36-15,0 0-7 0,0 0-26 16,0 0-14-16,0 0 1 0,0 0-4 16,2-5-9-16,-2 5-21 0,0 0-25 15,0 0-26-15,0 0-3 0,0 0-23 16,0 0-12-16,0 0-22 0,0 0 0 15,0 0 24-15,0 1 4 0,0 2-16 0,-3 1 25 16,0 0 4-16,-2 2-4 0,1-1-19 16,-2 2-19-16,3 0-1 0,-3 0 0 15,1 0 1-15,-1 2 4 0,3-2 14 16,-1-1-18-16,1 2-13 0,1 0 10 0,1 0-23 16,-2-2 7-16,3 2 3 0,0 1 13 15,0-1-20-15,0-1 7 16,3 2 13-16,3-1 3 0,1 0 2 0,4 0 27 15,-1-2 0-15,2-1-7 0,1-1-3 16,0 0 10-16,1-3 13 0,1-1 50 16,-1 0-22-16,2 0 3 0,0-1-10 15,0-4-19-15,-2-1-6 0,1 1-9 16,-4 2-7-16,1-4 19 0,-4 1 6 0,-3-2 3 16,1 0 4-16,-1-2-7 0,1-2 9 15,-3 0 11-15,0 0 1 0,-2-1-8 16,1 0-7-16,-2 0 2 0,0 2 1 15,0 0-12-15,0 2 11 0,-5 0-24 16,-2 2 0-16,-4 0-6 0,-4 1-25 16,-2 1-20-16,-2 3-42 0,-1 2-37 0,-5 0-12 15,3 0-14-15,1 6-35 0,1 0-29 16,4 2-47-16,3-2-85 0,2 2-83 16,3 2-145-16,1-4-204 0,2 4-607 15</inkml:trace>
  <inkml:trace contextRef="#ctx0" brushRef="#br0" timeOffset="14164.81">7883 11238 375 0,'0'0'668'0,"0"0"-241"0,0 0-95 16,0 0-31-16,0 0-35 0,0 0-43 16,0 0-43-16,0 0-25 0,0 0-20 15,0 0-8-15,0-13-18 0,0 13-26 16,0 0-10-16,-2 0 0 0,2 0-13 15,-1 0-12-15,-1 0-48 0,-1 0-3 16,-5 1-10-16,-1 3 13 0,-1 1 14 0,-3 4-1 16,0-1-13-16,0 4-19 0,3-3-9 15,0 1-1-15,4 1 14 16,0 0-8-16,1-1-2 0,2 0 12 0,0 2-3 16,3-2-12-16,0 1-23 0,4-2-3 15,6 1 41-15,2-2 13 0,1-2 13 16,7 0-13-16,0 0-1 0,3-4 1 0,3-2 2 15,2 0-2-15,0 0 3 0,4-6 22 16,1-2 23-16,-2 0 22 0,-4-2-3 16,0 1 12-16,-5-2-13 0,-8 0 23 15,-1-1 24-15,-4 1 25 0,-5 1 0 16,-1-2-19-16,-3-2-20 0,0 0-19 16,-4-2-24-16,-6 1-16 0,-6-2-40 15,-2 0-25-15,-6 5-18 0,-3 0-31 16,-5 1 6-16,0 5 9 0,-2 3-16 0,-1 0-148 15,-1 3-53-15,3 4-95 16,3 3-135-16,0 4-240 0,9-4-552 0</inkml:trace>
  <inkml:trace contextRef="#ctx0" brushRef="#br0" timeOffset="15609.01">12241 8934 413 0,'0'0'460'0,"0"0"-190"16,0 0-45-16,0 0-46 0,0 0-33 15,0 0-9-15,0 0 25 0,0 0 10 16,0 0-4-16,0 0 0 0,0 0-13 16,-2-16-39-16,2 16-26 0,0 0-22 15,0 0-17-15,-1 0 1 0,0 0-1 16,-4 3-9-16,-1 1 9 0,-4 2 9 0,-3 1 39 16,0 1-29-16,-1-1-9 0,4 0-10 15,0 0-20-15,-2 2-18 0,5-1-13 16,-2 1-1-16,3 0-15 0,-2 2 0 15,4-1-3-15,-1 0-6 0,5 1-1 16,0 2-9-16,0 0 16 0,3 0 6 16,7 1 2-16,6-2 11 0,3 0 28 0,1-1-9 15,3-3 1-15,4-1 15 0,1 0 0 16,-1-3-7-16,3-3 42 0,-1-1 9 16,-3 0 12-16,0-1-9 0,-3-4 9 15,-3-2 0-15,-2 1 10 0,-4-2 2 16,-2-2-10-16,-4 1-6 0,1-3-13 15,-2 1-15-15,-4-4-7 0,1 1 1 16,-4-3 8-16,0 1-9 0,-7-4-18 16,-2 1-32-16,-5-1-2 0,-2-1-24 0,-3 3-1 15,1 0 10-15,-1 4-31 0,-3 4-68 16,-3 1-28-16,-1 5-48 0,-2 3-32 16,-5 1-52-16,5 1-90 0,-2 5-112 15,4 2-205-15,8-2-506 0</inkml:trace>
  <inkml:trace contextRef="#ctx0" brushRef="#br0" timeOffset="16986.57">12326 11059 417 0,'0'0'353'0,"0"0"-76"16,0 0-79-16,0 0-94 0,0 0-51 0,0 0-18 15,0 0 17-15,0 0 33 0,0 0 48 16,0 0 36-16,1 0 49 0,-1 0 15 15,0 0 13-15,0 0-43 0,0 0-59 16,0 0-35-16,0 0-32 0,0 0-16 16,0 0-10-16,0 1-3 0,0-1 0 15,0 0 6-15,0 0 13 0,0 1 3 16,0 1-13-16,0-1-22 0,-1 0-16 16,-4 5-17-16,1 0 52 0,-5 2 12 15,-1 3-22-15,2 1-19 0,-4 2 13 16,2 0-10-16,0 0-12 0,3 2 0 15,-1-2-16-15,2 3 0 0,1-2-13 0,4 2 13 16,-1-3-2-16,2 1-1 0,0-2 2 16,5 2-2-16,2-3 0 0,4 1-10 15,2-1 11-15,3-2 2 0,0-1 0 16,4 0-13-16,-1-2-12 0,0-4-3 0,1 1 28 16,-1-2 16-16,1-2 25 0,0 0-1 15,-1-4 1-15,1-2 6 0,-2-3 3 16,-2 0-8-16,0-2 5 0,-4 0 28 15,-5-3 21-15,0-1 22 0,-3-3-6 16,-4 0-29-16,0-5-18 16,-7 1 6-16,-6-4-51 0,-4 2-20 0,-2 0-18 15,-2 5-16-15,-4 1-3 0,-1 5-9 16,-1 5-35-16,-4 2-117 0,1 4-79 16,-2 2-92-16,5 2-114 0,1 6-143 15,9-2-441-15,-2 2-460 0</inkml:trace>
  <inkml:trace contextRef="#ctx0" brushRef="#br0" timeOffset="18780.66">9311 8886 849 0,'0'0'560'0,"0"0"-248"0,0 0-55 0,0 0-20 16,0 0-14-16,0 0-52 0,0 0-45 16,0 0-39-16,0 0-16 0,0 0-14 15,-23-30-9-15,19 27-15 0,1 3-11 16,1-2 0-16,-1 2 1 0,-1 0-7 16,0 0-16-16,-5 0-2 0,-4 5-1 15,-3 1-1-15,-4 0-18 0,0 2 22 16,-1-2 3-16,0 4 23 0,1-4-7 15,1 2 3-15,3-2 17 0,0 0-7 0,2 2 3 16,1 0 0-16,3 0-35 0,-3-1-15 16,4 2-11-16,0 0-9 0,3 2 10 15,0 0-10-15,4 2-1 0,-1-1 36 16,3 2 4-16,0 1 21 0,3-1-25 16,3 3 0-16,5-1-13 0,1-1 13 0,4 2 29 15,0-4-7-15,4-1-20 0,0 0 1 16,2-2 19-16,1-2-9 0,1-3 16 15,1 1-1-15,1-5 4 0,1-1 105 16,2 0 22-16,0-6-14 0,0-1-32 16,-1-5-31-16,0-1-10 0,-4-2 54 15,-5 1 21-15,-2-4-14 0,-4 0-31 16,-4 0-25-16,-2-1-24 0,-3-2-13 16,-1 0 18-16,-3 1-6 0,-1-1-15 15,-8 1 0-15,-5-1-37 0,-2 4 0 16,-6 3-46-16,-1 2-22 0,-7 6-58 0,-3 4-65 15,-5 2-36-15,1 2-37 0,-3 7-95 16,5 4-169-16,5 1-174 0,9-2-390 16</inkml:trace>
  <inkml:trace contextRef="#ctx0" brushRef="#br0" timeOffset="19684.04">11241 8961 1646 0,'0'0'451'0,"0"0"-173"0,0 0-48 0,0 0-40 16,0 0-61-16,0 0-40 0,0 0-34 15,-80 10-13-15,67-5-7 0,2-2 0 16,-1 2-3-16,4 0-14 0,0 0-18 16,0 1-29-16,4 1-3 0,-1 1 10 15,1 3 22-15,-1 2 0 0,1 2-1 16,1-1-1-16,2 1-14 0,1 1-13 16,0-2-3-16,1 0-10 0,6-2 33 0,2-1 9 15,2-1 35-15,4 1 3 0,2-4-2 16,1 1-17-16,3-4 96 0,1 0-20 15,1-3 23-15,4-1-4 16,-1 0 10-16,0 0-2 0,0-3-12 0,-3-3-34 16,0-2 0-16,-4 1 11 0,-3-4 41 15,-2 1 5-15,-4-1-28 0,1-2-24 16,-3-3-11-16,-2-1-5 0,-3 1-7 16,-3-4-5-16,0 2-8 0,0-1-23 15,-8 1-20-15,-6 0 24 0,0 0-26 16,-6 4-36-16,-3 0-22 0,-2 4-28 15,-4 0-7-15,0 4-18 0,-3 5-34 0,1 1-38 16,-2 0-40-16,1 1-66 0,0 4-120 16,3 3-106-16,1-2-180 0,6-1-508 15</inkml:trace>
  <inkml:trace contextRef="#ctx0" brushRef="#br0" timeOffset="20865.96">12268 9849 328 0,'0'0'594'0,"0"0"-207"0,0 0-52 16,0 0-10-16,0 0-20 0,0 0-14 16,0 0-40-16,0 0-35 0,0 0-12 15,0 0-25-15,-6-24-43 0,6 24-31 16,-1 0-23-16,-1 0-19 0,2 0-16 16,-1 0-9-16,1 0-13 0,-1 0-25 15,-2 0-9-15,-3 1-51 0,-4 3-9 0,1-1 21 16,-1 3 46-16,-1 0 0 0,-1 0-23 15,5 3 0-15,1-2-1 0,-1 1-5 16,4 2-7-16,2-1-13 0,1 1 10 16,0 2 6-16,3 0 32 0,5-2 3 0,1-1 1 15,2 1 30-15,3-2-30 16,1-3 25-16,2 0 9 0,1-2 25 0,0-2 16 16,2-1-22-16,-2 0-1 0,-1-1 13 15,-1-2 7-15,0-3 8 0,-5 1 17 16,-2-2 18-16,1 0 14 0,-3-3-6 15,-2 2-16-15,-1-2-31 0,-2-1-12 16,-2-1-4-16,0-1-14 0,-2-1-14 16,-5-1-20-16,-5-3-13 0,-1 3-37 15,-1-1-3-15,-3 4-9 0,2 3-56 16,1 4-6-16,-1 2-47 0,0 3-72 0,0 2-91 16,-4 7-103-16,0 2-56 0,2 3-107 15,4-2-237-15,0 9-575 0</inkml:trace>
  <inkml:trace contextRef="#ctx0" brushRef="#br0" timeOffset="21684.15">12317 10686 775 0,'0'0'717'15,"0"0"-386"-15,0 0-74 0,0 0 8 16,0 0-35-16,0 0-21 0,0 0-22 16,0 0-24-16,0 0-61 0,0 0-15 15,0 0-33-15,-55-32-32 0,52 32-22 16,1 0-45-16,-3 1 1 0,1 1-4 0,-1 5 10 16,0-1 6-16,1 2 16 0,1 0 3 15,1-1 10-15,1 1-20 0,1 0-5 16,0 0 15-16,0-2-3 0,4 0 14 15,2 0 2-15,4 0 3 0,-1-1 32 16,1-1 7-16,4-1 15 0,-1-1 7 16,4-2 6-16,-1 0-10 0,4 0 20 15,0-4-10-15,-2-1 25 0,-1-2 15 16,-2 0 16-16,-3-2 44 0,-3 1-1 0,-2-2-4 16,-4-3-32-16,-3 1-28 0,0-4-13 15,-1 2-12-15,-9-3-28 0,-5 3-52 16,-1 1 0-16,-7 3-40 0,-5 1-37 15,-3 4-27-15,-3 1-23 0,-1 4-46 16,0 0-55-16,4 4-96 0,3 3-126 16,1 1-88-16,4 1-212 0,7-3-530 15,-4 1 515-15</inkml:trace>
  <inkml:trace contextRef="#ctx0" brushRef="#br0" timeOffset="22823.04">9373 11166 245 0,'0'0'1152'0,"0"0"-801"0,0 0-97 16,0 0-27-16,0 0-59 0,0 0-90 16,0 0-33-16,0 0-35 0,0 0-10 0,0 0-36 15,0 0 10-15,-39-3 23 0,36 7-16 16,0 0 15-16,0 0-12 0,0 4 2 16,0-2 14-16,-1 3 29 0,0 1 4 15,2-1-30-15,1 2 19 0,1-4 0 16,-1 4-22-16,1-4-2 0,0 1 0 15,0 0-2-15,2-2 3 0,4-1 1 16,1 1 20-16,1-3 9 0,0 0 19 16,4-2 7-16,1-1 3 0,1 0 13 15,2 0 0-15,4-5 63 0,0-1-2 0,2-5-4 16,2 1-10-16,-3-1 15 0,-1-1 6 16,-3 0-3-16,-4 1-7 0,-3 0 9 15,-1 0-9-15,-4 2-17 0,0-2-19 16,-4 3-21-16,-1-3-17 0,0 2-11 15,-1 0-7-15,-6 2-37 0,-3-3-20 16,-2 4-11-16,-1 1-34 0,-3 0-3 0,-1 3-34 16,-5 2-41-16,-5 0-49 0,-2 6-19 15,-4 4-90-15,1 0-59 0,1 3-100 16,2 1-203-16,7-5-430 0</inkml:trace>
  <inkml:trace contextRef="#ctx0" brushRef="#br0" timeOffset="23797.12">11261 11196 773 0,'0'0'557'16,"0"0"-85"-16,0 0-77 0,0 0-84 0,0 0-72 15,0 0-56-15,0 0-39 16,0 0-9-16,0 0-24 0,0 0-6 0,-34-6-28 16,26 6-42-16,1 0-17 0,-2 0-18 15,-1 4-16-15,0 0 16 0,0 2 23 16,2 1-2-16,-1 1-21 0,3-1-25 16,1 1-36-16,2 1 11 0,2 0 18 15,1 4 13-15,0-2 8 0,1 1 11 16,7 0 29-16,2-1-17 0,3-1-9 15,1-2 35-15,2-1 6 0,3-2 7 16,5-1 6-16,-1-2 0 0,3-2-22 16,2 0-1-16,-4 0-2 0,2-5 6 15,-1-1-20-15,-2-2-16 0,-4-1 48 16,-2 1 0-16,-3-2 16 0,-4 0 41 16,-4-1 28-16,-2-1-8 0,-2-3-31 0,-2 1-22 15,-6-3-10-15,-6-1-64 0,-8 0-19 16,-6 0-15-16,-7 3-21 0,-4 2-57 15,-6 4 26-15,-2 3 11 0,-1 4-120 0,0 2-81 16,1 2-124-16,2 5-128 0,11 0-274 16,-9 4-850-16</inkml:trace>
  <inkml:trace contextRef="#ctx0" brushRef="#br0" timeOffset="25897.33">7643 9856 890 0,'0'0'316'0,"0"0"-68"16,0 0-8-16,0 0 10 0,0 0-29 15,0 0-27-15,0 0-26 0,0 0-16 16,0 0 6-16,0 0-14 0,0 0-9 16,3-25-20-16,-3 25-35 0,0 0-26 15,0 0-3-15,0 0-3 0,0 0-1 16,0 0-15-16,0 0-19 0,0 0-10 15,-1 0 9-15,-1 0 0 0,-2 0-12 16,-2 0-66-16,-1 0-4 0,-1 1 22 16,0 3 19-16,1-3 17 0,3 1 9 0,1 1 1 15,0-2-1-15,-1 0-13 0,1-1-12 16,3 2-30-16,-3 1-19 0,3-1 7 16,-1 4 38-16,-1-1 32 0,1 1 13 0,-1 1 0 15,1-2-1-15,1 1-12 16,0 0 0-16,0-2-22 0,0-1 6 0,0 1-6 15,1 0 10-15,2 0 12 0,1 0 22 16,2-2 4-16,0 1-7 0,1-1 19 16,0-2 14-16,6 0 18 0,-1 0 35 15,1 0 38-15,1-2-23 0,1-3-12 16,-1 0-32-16,-2-2-1 0,-1 2-6 16,-1-3-3-16,-1 0-5 0,-2 1 4 0,1-5-9 15,0 3-22-15,-2-2-30 0,-1 0 24 16,1 3 9-16,-4-2 6 0,2 4-9 15,-3-1-12-15,1 2 3 0,-2-1 0 16,0 1 0-16,0-1-4 0,0 3-20 16,-5-2-1-16,-3-1-15 0,2 1-10 15,-3-1-6-15,-2 1-22 0,2 2 4 16,-1-1 2-16,-3 3-9 0,3 1-22 16,-2 0-13-16,0 0-22 0,-3 0-23 15,1 6-18-15,-1 1-78 0,-3 3-55 16,0-1-85-16,1 3-135 0,4-2-259 0,3-4-493 15</inkml:trace>
  <inkml:trace contextRef="#ctx0" brushRef="#br0" timeOffset="27038.01">7743 10536 222 0,'0'0'629'0,"0"0"-176"15,0 0-43-15,0 0 9 0,0 0-67 16,0 0-55-16,0 0-59 0,0 0-40 15,0 0-38-15,0 0-36 0,-4-1-45 16,-1 1-51-16,-1 0-28 0,1 4 0 16,-4 1-19-16,-1 0 17 0,3 4 2 15,-2-1-1-15,2 2-1 0,0-1-11 16,1 3 2-16,0 1 10 0,3 0-1 0,0 1-11 16,3-1-6-16,0-1-22 0,0 0-7 15,6 1-31-15,0-3 37 0,3 1 29 16,2-2 13-16,-1 0 26 0,0-3-10 15,3-2-14-15,0 1 27 0,-4-2-1 16,5-2 10-16,-5-1 10 0,4 0 41 16,-3 0 22-16,0-4-1 0,3-2-9 15,-3-2-7-15,0-2-6 0,-1-2 15 16,-4 0 0-16,0 1-4 0,-5-2-12 16,0-2-13-16,-3-2-21 0,-6-1-53 15,-2-1-9-15,1 1-22 0,-4 2 9 0,2 4-12 16,-3 5-74-16,1 2-82 0,-2 3-67 15,-1 2-87-15,0 0-140 0,1 6-140 16,2 0-186-16,3 0-403 0</inkml:trace>
  <inkml:trace contextRef="#ctx0" brushRef="#br0" timeOffset="48774.93">12344 9542 205 0,'0'0'372'16,"0"0"-163"-16,0 0-76 0,0 0-25 15,0 0-4-15,0 0 0 0,0 0 17 0,0 0 12 16,0 0 7-16,0 0 0 16,-4 0-17-16,3 0-22 0,-1 0-13 0,1 0-17 15,-2 0-19-15,3 0-24 0,-1 0-28 16,1 0-42-16,0 0-36 0,-2 0-3 15,2 0 3-15,0 0 16 16,-1 0 7-16,1 1 19 0,0 0 7 0,0-1 13 0,0 1 13 16,0-1-20-16,0 0 0 0,0 0 23 15,0 0 51-15,0 0 53 0,1 0 0 16,-1-1 16-16,2 0 16 0,-2 0 23 16,1-3 12-16,3-1 32 0,-2 2-84 15,0-3-45-15,3-2-16 0,-1 0 3 16,-1 0-7-16,0-2 1 0,0 1-24 15,-2-1-11-15,1 2-17 0,-2-2 13 16,0 3 9-16,0 1 4 0,-2-1-10 16,-2 2-17-16,0 1 2 0,-1 3-4 15,-2-1-24-15,0 2-52 0,0 0-43 16,-3 0-22-16,-6 3 29 0,1 6 41 16,-2 3 42-16,-2 1 28 0,-1 1 1 0,0 0 0 15,6-1-15-15,0-1-30 0,5-4-3 16,3 0-11-16,4 0-25 0,1-1-51 15,1-1-14-15,0-3 52 0,3 2 51 16,3-1 46-16,3-2 3 0,0-1 17 0,1-1 35 16,3 0 26-16,3-1 91 0,3-8 5 15,-2-1-28-15,3-2-34 0,-7 0 1 16,0 4 12-16,-6-3 7 0,1 1-8 16,-5 0-35-16,0-1-57 0,1 0-16 15,-4 2-15-15,0 1-1 0,0 3-2 16,-6 2-1-16,-3 1-22 0,-4 2-192 15,-7 1-257-15,-3 8-172 0,3-3-373 16</inkml:trace>
  <inkml:trace contextRef="#ctx0" brushRef="#br0" timeOffset="50295.95">11860 11355 364 0,'0'0'395'0,"0"0"-27"0,0 0-69 15,0 0-90-15,0 0-128 0,0 0-26 16,0 0-19-16,0 0 16 0,0 0-3 15,0 0-4-15,13-19 13 0,-10 16 11 0,-2 2 8 16,-1-1 24-16,0 1 12 0,2 0 13 16,-1 0-13-16,-1-1-3 0,0 1 3 15,0 1 2-15,0-1-3 0,0 1-19 16,0 0-13-16,0-1-13 0,0 1-6 0,0 0-17 16,0 0-24-16,0 0-20 0,0 0-44 15,0 0-4-15,0 0-3 16,0 0-10-16,-1 0-6 0,-1 0-3 0,2 0-17 15,0 0-2-15,0 0-8 0,0 0-16 16,0 0-3-16,0 0 23 0,0 0 66 16,0 1 27-16,3 0 32 0,0-1-9 15,0 1 6-15,2-1 13 0,0 0 13 16,0 0 19-16,2 0 6 0,0-2-9 16,0-2 0-16,1-3-27 0,0 1-8 15,-2 0 5-15,-2-2 20 0,-1-1 6 0,0 1 7 16,-3-2-20-16,0-2-3 0,0 2-10 15,0-1 7-15,0 0 9 0,0 0-12 16,-2 4 2-16,1 1 7 0,-2 2-13 16,0 1-9-16,2 3-16 0,-1-1-16 0,1 1-18 15,-1 0-14-15,-2 0-12 16,0 0-35-16,0 0-17 0,-2 1 4 0,-2 2 32 16,3 0 15-16,-1-1-3 0,5 1-28 15,-1-2-30-15,2-1 16 0,0 0 32 16,0 0 4-16,0 0-4 0,0 0-10 15,0 0-6-15,0 0 3 0,2 0 3 16,2 0 68-16,-1 0 29 0,1 0 33 16,-1-1 5-16,0-2 7 0,-2 3 7 15,2-1-7-15,-1 0-20 0,-1-3 43 16,1 2 15-16,-2-2-13 0,1-1-35 16,-1-1-29-16,2 0-16 0,-2 2-19 15,0-1 12-15,0-1-8 0,0 3-4 0,-2 2-28 16,1 0-7-16,-1 1-26 0,-1 0-47 15,0 0-52-15,-3 5-56 0,-1 2-71 16,-3 0-104-16,-3 4-148 0,3-4-518 16</inkml:trace>
  <inkml:trace contextRef="#ctx0" brushRef="#br0" timeOffset="51716.23">11888 11244 91 0,'0'0'418'0,"0"0"-96"15,0 0-45-15,0 0-29 0,0 0-33 0,0 0-49 16,0 0-43-16,0 0-29 0,0 0-39 16,0 0-16-16,0 0-13 0,-17 6-3 15,17-6-1-15,0 1-22 0,-2 1-30 16,1 2-9-16,-2 1 37 0,1 1 2 15,1 1 0-15,-1 0 1 0,2-1-1 16,-1 2 1-16,-1 0 22 0,-2-2 19 0,1 2 13 16,2-2-12-16,-2 0-18 0,0 0-2 15,0-1-6-15,3 0-17 0,0-1-55 16,0-1-35-16,0-2 2 0,0 0 13 16,4-1 40-16,2 0 35 0,1 0 65 15,1-4 12-15,1-1-2 0,2-2 9 16,0-3 49-16,4-2-4 0,-4-1-6 15,2-2-7-15,-3 1 0 0,-3 0 16 16,-1 0 2-16,-3 1-28 0,-3 0-49 16,0 2-15-16,0-1-11 0,0 4 8 0,-3 3 18 15,-1 0 0-15,0 4-22 0,-2-2-35 16,0 2-28-16,-2 1-32 0,0 0-16 16,-1 0-10-16,1 1-1 0,-4 6 1 0,4-1 9 15,-1 2 10-15,-1 2 12 16,4-1 30-16,0 1 6 0,2-1-10 0,4 0-7 15,0 0-6-15,0-1 39 0,0 0-10 16,0-2 0-16,3-1 0 0,0-2 11 16,0 1-11-16,-2-3-6 0,1 0-10 15,-1-1 29-15,1 0 10 0,-1 0 48 16,1 0 13-16,1 0 6 0,2-2 0 16,-1-3-29-16,2-2-32 0,-1 0 13 15,0-3 35-15,-2 4 41 0,-1-2 10 16,-2 2-26-16,0 0-28 0,0-1-10 15,0 3-14-15,-5 0 14 0,1 2 9 0,-2 1-34 16,0-2-26-16,-3 2-48 0,0 1-12 16,0-2 3-16,-1 2 16 0,0 0-29 15,1 0-140-15,0 3-66 0,-2 2-71 16,4 2-77-16,-2 3-66 0,3-3-106 0,1-1-438 16</inkml:trace>
  <inkml:trace contextRef="#ctx0" brushRef="#br0" timeOffset="53284.2">8494 8869 434 0,'0'0'492'16,"0"0"-137"-16,0 0-46 0,0 0-42 15,0 0-40-15,0 0-26 0,0 0-30 16,0 0-9-16,0 0-17 0,0 0-4 15,0-1 13-15,1-3 13 0,1-2-62 16,-1-3-29-16,5-4-28 0,0-2-13 16,5-6-16-16,1-2-19 0,5-4-1 15,2-4-12-15,5-6 13 0,5-9-12 0,8-4 8 16,6-6-8-16,5-7-30 0,4-3-34 16,6-3-7-16,-1-2-13 0,1 0 45 15,1 0 22-15,-6 4 5 0,-1 5 24 16,-5 4 33-16,-6 3-32 0,-5 5-1 15,-3 2 13-15,-5 2 25 0,-4 5-12 16,-5 2 6-16,-3 4 6 0,-3 3 10 16,-3 3-45-16,0 0 19 0,-3 5-18 0,-1 2 24 15,0 3-2-15,-1 5 9 0,-3 2 3 16,-2 6-6-16,0 0-7 0,0 2-7 16,0 2-18-16,0 1-29 0,-7-1-76 15,3 1-16-15,-4 0-48 0,1 1-49 16,-4 0-20-16,-1 0-53 0,0 5-14 15,-5 4-26-15,-1 1 51 0,-3 3 30 0,-2 3-63 16,0-2-101-16,1-2-43 0</inkml:trace>
  <inkml:trace contextRef="#ctx0" brushRef="#br0" timeOffset="53587.36">9136 7559 46 0,'0'0'583'0,"0"0"-198"0,0 0-164 0,0 0-81 15,0 0 13-15,0 0 10 0,0 0-20 16,0 0-16-16,0 0 15 0,93-49 37 16,-73 42-66-16,3-3 3 0,-3 3-12 15,-4-1-33-15,1 2-26 0,-4 1-20 16,-3 1 1-16,-4 2 13 0,-2 1 25 16,-1 0-3-16,-3 1-55 0,0 0-6 0,0 0-41 15,0 0 9-15,0 0-20 0,0 2-44 16,0 5-50-16,0 0 95 0,0 6 51 15,2 3 61-15,2 2-48 0,0 0 0 16,5 2-7-16,-2 1 30 0,3 0-33 16,3 1-1-16,2-3-2 0,0 0-16 15,1 2-116-15,3-3-104 0,-3-1-79 16,0-4-211-16,6 2-615 0</inkml:trace>
  <inkml:trace contextRef="#ctx0" brushRef="#br0" timeOffset="54331.01">9904 6703 992 0,'0'0'830'0,"0"0"-334"0,0 0-127 15,0 0-96-15,0 0-90 0,0 0-81 16,0 0-99-16,0 0-3 0,0 0-77 16,0 0-63-16,-9 19 53 0,13-1 87 15,1 6 54-15,1 4-18 0,0 3-17 16,-2 4 29-16,2 1-13 0,1 1-19 15,-1-1 23-15,1-1-20 0,1-3-19 16,-1-3 12-16,1-4 4 0,-2-3 0 0,0-3-16 16,0-3-83-16,-2-2-77 15,3-5-55-15,-1-2-98 0,0-3-66 0,1-4-117 0,1 0-71 16,0-2-192-16</inkml:trace>
  <inkml:trace contextRef="#ctx0" brushRef="#br0" timeOffset="54659.61">10233 6722 1175 0,'0'0'771'16,"0"0"-289"-16,0 0-143 0,0 0-24 15,0 0-53-15,0 0-100 0,0 0-71 16,0 0-91-16,0 0-102 0,0 0 29 16,0 0 35-16,-72 53-3 0,68-35-20 15,1 2 13-15,3-2 10 0,0 0 3 0,7-2 21 16,3-2 14-16,3 2 13 0,3-3-11 15,4 0 14-15,2-2-13 0,0-3 13 16,2-3 3-16,-4-1-18 0,-1-3 31 16,-6-1 10-16,-6 0 5 0,-3 0 46 15,-4-2 106 79,0-3 76-94,-1-4-147 0,-8 0-105 0,-5-2-23 0,-1 1-1 0,-6 2-15 0,-4 3-28 0,1 5-63 0,-2 0-6 0,-2 4 2 16,4 5 29-16,5 2 28 0,6 2-35 0,4 2-159 0,7-1-112 0,2 1-94 0,4-2-23 0,11-4-138 0,0-3-381 0</inkml:trace>
  <inkml:trace contextRef="#ctx0" brushRef="#br0" timeOffset="55251.05">10557 6831 147 0,'0'0'2058'0,"0"0"-1390"0,0 0-303 0,0 0-132 16,0 0-90-16,0 0-64 0,0 0-35 15,0 0-44-15,0 0-27 0,0 0-18 16,-18 14 45-16,15-6 3 0,0-2-3 16,0 0-2-16,0 0-7 0,0-4 9 15,2 1 16-15,-1-1-16 0,1-2-32 16,1 0-44-16,0 0 3 0,0 0 48 0,0 0 25 15,0 0 44-15,0 0 35 0,0-4 16 16,0-2-95-16,-2-2-3 0,-2-2-22 16,0-3 9-16,3 0 15 15,-1 2-12-15,2 2 10 0,0 0 3 0,0 4 14 16,0 3 2-16,0 1-16 0,0 1-2 16,0 0-33-16,2 0-29 0,-1 0-31 15,3 2-19-15,5 2 40 0,-1 2 71 16,6-1 3-16,0 0 13 0,-3 1 9 15,2 1-9-15,-3-1-12 0,-2-2-1 16,-2 0-3-16,-1 0 0 0,-2-3 3 16,-2 0 3-16,2-1 22 0,-3 0-9 15,0 0-12-15,0 0 40 0,2 0 58 0,-2-2 18 16,1-3 3-16,-1-2-44 16,2-4-79-16,1-2-38 0,0-3-3 0,1-1-6 15,0 3 22-15,2 0 6 0,0 3 19 16,-2 1 38-16,3 3 3 0,-2 2 0 15,-1-1-26-15,4 4-15 0,0-2-2 0,-1 2-10 16,0 2-26-16,3 0-28 0,-1 0 2 16,0 1 17-16,3 4 9 0,-3 2 35 15,1-1-13-15,2 3 15 0,-4 0 1 16,-2 0 3-16,-1 0 22 0,0 0-25 16,-4 0-3-16,1-1-118 0,-1 1-51 15,-1-2-68-15,0 1-94 0,2-2-112 16,-1 0-230-16,4-5-598 0</inkml:trace>
  <inkml:trace contextRef="#ctx0" brushRef="#br0" timeOffset="55817.11">10990 6640 222 0,'0'0'1638'0,"0"0"-1103"0,0 0-138 16,0 0-99-16,0 0-103 0,0 0-102 15,0 0-93-15,0 0-29 0,0 0-41 16,0 0-42-16,0 0 83 0,1 13 29 15,1-6 20-15,-1-1-5 0,1 0-13 16,-2 0 1-16,1-3 16 0,-1 1 0 16,0-1-19-16,0-2-89 0,0-1-17 15,0 0 29-15,0 0 77 0,1-1 0 16,1-2 83-16,2-1 45 0,-4-2-54 16,3-2-74-16,-3-5-32 0,6-3-19 15,-2-2 38-15,3-2 13 0,-1 1 58 0,1 2 2 16,3 5 1-16,-5 1 50 15,-1 6 16-15,-1 3-13 0,-3 0-44 0,3 2-70 16,-2 0-10-16,2 0-88 0,4 0-3 16,3 3 50-16,1 1 48 0,4-1 3 0,-3 2 22 15,4 1-3-15,-3-2 0 16,-2-1-3-16,1 1-14 0,-5 0-1 0,0-1-1 16,-2-1-1-16,-1 1 1 15,-3-2 0-15,1-1 13 0,-2 0 9 0,0 0 13 16,0 0 6-16,1 0 13 0,-1 0 12 15,0-2 6-15,1-2 16 0,1-2 26 16,1 0-101-16,1-4-13 0,1 1-61 16,2-3-11-16,1 1 19 0,1 0 9 15,0 4-4-15,-2 0 48 0,4 1 16 16,-3 1 31-16,-1-1-6 0,1 4-3 16,-3-1-10-16,1 2-12 15,-2 1-16-15,3 0-23 0,3 0-24 0,0 2 9 16,3 5 13-16,3 2 12 0,-1 1 12 0,-1 2-2 31,-4-2-13-31,-1 2-3 0,-2 0 1 0,-4 0-52 0,-2 1-44 16,-1 0-16-16,0 1-58 0,0-1-58 0,-3 3-111 0,-1-4-105 15,-2-3-227-15,1 3-634 0</inkml:trace>
  <inkml:trace contextRef="#ctx0" brushRef="#br0" timeOffset="58053.61">12378 8840 365 0,'0'0'365'16,"0"0"-130"-16,0 0-75 0,0 0 32 0,0 0-46 15,0 0-45-15,0 0-3 0,0 0-23 16,0 0-23-16,0 0-7 0,0 17 7 15,0-17 23-15,0 0 32 0,1 0 39 16,-1 0-7-16,0 0-13 0,0 0-23 16,1 0-22-16,1-1-7 0,-1-1 3 15,2-1 23-15,3-2 28 0,4-1 0 16,8-6-32-16,7-5-35 0,9-3-39 16,10-6 3-16,5-2 20 0,9-4 28 15,7-6-35-15,4-1-19 0,10-7-6 16,6 0-11-16,4-4 0 0,1 1-2 15,3 0-2-15,0 1-11 0,-3 1 10 16,0 2-9-16,-1 1-11 0,-1 3-24 16,-7 2-11-16,-5 6 17 0,-5 0 22 0,-9 7-6 15,-9 1 12-15,-5 3-54 0,-8 2 38 16,-5 2 29-16,-5 1 34 0,-3 1-34 0,-4 4-16 16,-3 0-3-16,-8 4-19 0,-2 1 15 15,-3 3 21-15,-5 0 2 0,-2 1 0 16,0 3-43-16,-7 0-56 0,-5 0-97 15,-5 0-123-15,-8 0-47 0,-7 7-62 16,-5 2-54-16,-2 0-36 0,0 1-49 16</inkml:trace>
  <inkml:trace contextRef="#ctx0" brushRef="#br0" timeOffset="58268.46">13850 7961 300 0,'0'0'430'15,"0"0"-117"-15,0 0-36 0,0 0-88 16,0 0 52-16,0 0 15 0,0 0-42 16,0 0-39-16,0 0-17 0,87-13-42 0,-70 10-51 15,-1 2-36-15,-1 1-13 16,2 0-16-16,-3 4-1 0,0 2-1 0,0 2 1 16,-6 1-16-16,1-1 1 0,-5 3 4 15,-1 0 10-15,-3 2-43 0,0-1-93 16,0 5-69-16,-6 1-72 0,-2 0-179 15,0-4-372-15</inkml:trace>
  <inkml:trace contextRef="#ctx0" brushRef="#br0" timeOffset="59830.96">14734 7638 1419 0,'0'0'510'0,"0"0"-169"0,0 0-63 0,0 0-17 15,0 0-46-15,0 0-52 0,0 0-44 16,0 0-37-16,0 0-28 0,0 0-22 16,0 0-13-16,-6-31-16 0,6 28 10 15,0 1-10-15,0-1 16 0,0-1-16 16,5-1 10-16,1-3-2 0,5 1-11 0,3-4-19 16,6 3-3-16,3-2 18 15,3 2-18-15,-1-1 20 0,5 4-14 0,-5 2-6 16,-2 3-4-16,-6 0 10 0,-3 0-22 15,-5 6-29-15,-3 7-6 0,-4 4 36 16,-2 7 37-16,-6 6 28 0,-12 5 36 16,-6 3-9-16,-7 5-8 0,-5-2-9 15,2-3-12-15,3-3-26 0,4-5-2 16,7-6-11-16,7-7-9 0,3-4 19 16,6-7-20-16,2-2 7 0,2-3 16 15,0-1 27-15,0 0 59 0,0 0 44 16,0 0 6-16,5-4-10 0,4-2-26 0,5-3-44 15,10-6-56-15,9-4-30 0,8 0 5 16,7-4 0-16,6 0-50 0,-2 1-39 16,0 0-3-16,-4 4-41 0,-3 0-55 15,-7 4 2-15,-8 3-56 0,-5 1-87 16,-8 4-113-16,-7 4-160 0,-6-1-359 0</inkml:trace>
  <inkml:trace contextRef="#ctx0" brushRef="#br0" timeOffset="60771.88">15388 7547 1725 0,'0'0'451'0,"0"0"-182"15,0 0-5-15,0 0-23 0,0 0-52 16,0 0-51-16,0 0-49 0,0 0-89 15,0 0-42-15,0 0-32 0,0 0-18 16,-8-2-17-16,6 4-7 0,1 5 29 16,-1 1 87-16,-1 1 29 0,-1 2-12 15,1 2 2-15,2 0-6 0,-1 1-13 16,2 0-1-16,0-1-12 0,2 2-7 0,5-1 20 16,6-3 0-16,1 1 23 0,8-5 6 15,5 0 22-15,3-3 13 0,2-4 4 16,4 0-8-16,-3-4-2 0,-1-5 18 15,-5-1 10-15,-1-1 32 0,-7 1 56 16,-2 0 21-16,-3-2-41 0,-6-1-22 16,-2 1 5-16,-5-4 21 0,-1 0-22 15,-7 0-56-15,-4-1-40 0,-7 0-24 16,-5 3-16-16,-4 2-37 0,-3 1-6 16,-2 5-19-16,0 2-9 0,0 4-9 15,4 0-104-15,3 5-54 0,4 5-51 0,6 2-66 16,5 2-57-16,0 0-55 0,7 2-51 15,2-6-191-15,1 4-500 0</inkml:trace>
  <inkml:trace contextRef="#ctx0" brushRef="#br0" timeOffset="61422.93">15937 7535 1971 0,'0'0'641'16,"0"0"-251"-16,0 0-36 0,0 0-115 0,0 0-100 15,0 0-76-15,0 0-63 0,0 0-29 16,0 0-100-16,0 0-23 0,0 0 101 16,10 15 51-16,-4-6 54 0,-2 2-16 15,2-4-16-15,-3-1 0 0,1 1-9 16,-2-3-11-16,-1-3 9 0,-1 0-11 15,0-1-73-15,0 0-10 0,0 0 26 16,0 0 57-16,0 0 71 0,0-2 43 0,0-3-6 16,0-2-108-16,0-3-1 0,0-4 0 15,0 0 1-15,0-3 10 0,0 0 22 16,5 2 28-16,-1 2-7 0,2 3-18 16,0 1 0-16,2 2 2 0,1 1-34 15,-1-1-3-15,5 3-12 16,0 2-1-16,4-1 10 0,0 2-31 0,1 1 2 15,-2 0 10-15,1 4 0 0,-4 1 20 16,0 0-1-16,-3 2 1 0,-2-1-11 16,-2-1 10-16,0 2-10 0,-3-4 1 15,0 3-1-15,0-2 13 0,-1-3 0 16,-2 0-22-16,1-1-9 0,-1 0 27 0,2 0 4 16,-1 0 45-16,0-1 58 0,2-6 26 15,0 1-12-15,3-6-117 0,1 1-41 16,3-5 15-16,-1 1 26 0,2-2 19 15,0 4 26-15,0 1-4 0,3 0-1 0,0 1-9 16,-2 4-12-16,1 2-19 0,0 1-3 16,-3 2 2-16,2 2-15 0,1 0-30 15,0 4 8-15,1 3 23 0,1 2 13 16,0 0-11-16,-1 3 13 0,-1-1 0 16,-2 1 16-16,-2-2-4 0,-2 0-9 15,-1-1 16-15,-1-1-18 0,-3 0 2 16,-2-2-3-16,0 0-110 0,0 0-32 15,0 0-34-15,0 0-65 0,0 0-74 16,-2-1-67-16,-1 0-184 0,-1-4-488 16</inkml:trace>
  <inkml:trace contextRef="#ctx0" brushRef="#br0" timeOffset="61919.88">16546 7384 1573 0,'0'0'672'15,"0"0"-175"-15,0 0-118 0,0 0-101 16,0 0-107-16,0 0-73 0,0 0-44 15,0 0-54-15,0 0-12 0,0 0 12 16,0 0 6-16,22 12 35 0,-14-8-7 16,-2-1-21-16,0 2-10 0,-1 0 10 15,-2-3-11-15,-2 1 0 0,1-2-2 16,-1-1 0-16,-1 0-72 0,0 0-45 16,2 0-13-16,-2 0 89 0,0 0 41 15,1 0 69-15,-1-4 71 0,2-3 11 16,-1 0-151-16,3-4-9 0,-1 1-23 0,1-1 11 15,1 2 21-15,-1 1 38 0,0 3 50 16,-1 1-6-16,-1 1-20 0,-1 3-40 16,2 0-22-16,3 0-57 0,5 2 7 15,0 3 50-15,4 0 12 0,1 0-9 16,-2 2 0-16,1-2 0 0,-5 0-2 0,0-1 0 16,-3 0 0-16,-4-2-1 15,0-1-13-15,-1 1-18 0,-2-2-10 0,0 0 25 16,0 0 15-16,0 0 0 0,0 0 1 15,1 0 27-15,2-3 36 0,1-3 35 16,6-2-32-16,-1-5-66 0,8-5-59 16,1 0 35-16,2 0 24 0,-2 1 41 15,-2 6 16-15,-5 3 17 0,0 2-5 16,-5 2-16-16,0 4-22 0,-1 0-31 0,2 0-55 16,1 0-10-16,3 6 27 0,3 5 35 15,0-2 1-15,1 3 1 0,-2 3 0 16,-2-3-27-16,-2 1-72 0,-6-1-20 15,0 1-25-15,-3 1-28 0,0 1-49 16,-11 3-66-16,-4 0-129 0,2-4-266 16,-13 6-695-16</inkml:trace>
  <inkml:trace contextRef="#ctx0" brushRef="#br0" timeOffset="64257.25">7646 8836 108 0,'0'0'332'0,"0"0"-68"0,0 0-45 0,0 0-40 15,0 0-29-15,0 0-36 0,0 0-17 16,0 0-2-16,0 0-1 0,0 0 0 16,-34 0-9-16,32 0-24 0,2 0-15 15,-1 0-1-15,-1 0 4 0,2 0-4 16,0 0-6-16,0 0 4 0,0 0 2 0,0 0 10 16,0 0 13-16,0 0 19 0,0 0 17 15,0 0-7-15,0 0 2 0,0 0-12 16,0 0-13-16,0 0-16 0,0 0-13 15,0 0-16-15,0 0-13 0,0 0-16 16,0 0-19-16,0 0-17 0,0 0-15 16,0 0-10-16,3 0-6 0,-3 0-8 0,2-1 5 15,1 1 5-15,0 0 65 16,0 0 3-16,3 0 65 0,2 0 3 16,2 0-20-16,1 0-15 0,1 0-17 0,5 0 0 15,1 0 14-15,3 0 18 0,2 0 16 16,-1 0-22-16,4 0-9 0,0-2-1 15,1 0-3-15,2-2 0 0,1-1 3 16,0 2-10-16,2-2-12 0,0 0-11 16,-2 1-2-16,0 0-2 0,0 0-1 15,1-1-10-15,-1 3 11 0,0-2 1 16,0 1 0-16,2-1 0 0,-2 2 1 0,2-2-2 16,-2 0 2-16,2 2-2 0,-2-2-14 15,2 1 12-15,0 0 4 0,1 1 1 16,3 1 25-16,2-2-13 0,3 1-13 15,-2 0-1-15,2 1 0 0,-1 0 1 16,-3-1-12-16,-1 2 12 0,-1 0 0 16,-2 0-12-16,-1 0 12 0,1 0 1 0,-1 0 0 15,0 0 12-15,-1 0 6 16,3 0-18-16,-1 0-1 0,2 0 4 0,-1 0-4 16,0 0 0-16,1 0-3 0,-2 0-9 15,2 0 12-15,-1 0 2 0,1 0 0 16,2 0 1-16,-1 0 0 0,0 2-1 15,-4-2 1-15,3 0-3 0,-1 0 3 16,-2 0 10-16,3 0-11 0,-1 0 10 16,-2 0-10-16,2 0-2 0,-2 0-3 0,-3 0 0 15,-2 0-13-15,2 0 14 16,-3 0 2-16,1 0-1 0,4 0-1 0,0 0 2 16,4 0 13-16,5 0-10 0,-1 0 10 15,3 0-10-15,1 0-1 0,-4 0 0 16,0 0 1-16,-3-2-3 0,-4 2 0 15,-2-2-16-15,-2 0 16 0,-4 1-1 16,3 1-15-16,-1-1 14 0,0 1 1 16,4 0 1-16,2-1 2 0,0 0-2 15,1-1-1-15,-1 1 1 0,1 0 1 0,-1-1 2 16,1-1 0-16,0 2-1 0,0 0 1 16,2-2 0-16,1 1 0 0,1 1 10 15,-1-2-13-15,0 1 0 0,0 0 0 16,0-1 0-16,-1 2-2 0,-2 0-1 15,3 0 0-15,-3-2 3 0,3 2 1 16,-1 1 11-16,-2-1-8 0,-3 0-4 0,-1-1-4 16,-6 2-12-16,0 0 4 0,-3 0 10 15,2 0-1-15,-2 0 2 0,3 0 1 16,2 0 2-16,1 0 14 0,-2 0-15 16,1 0-1-16,-2 0 2 0,-2 0-1 15,-1 0-1-15,-4 0-4 0,-5 0 2 16,1 0-10-16,-6 2 12 0,0-2 1 15,1 0-1-15,0 0 0 0,-1 0-26 0,4 0-22 16,3 1 10-16,0-1 25 16,4 0 0-16,2 1 10 0,1-1-32 0,2 0 6 15,-3 0 0-15,-1 0-6 0,-2 0-7 16,0 0 4-16,-3 0 6 0,0 0-13 16,-3 0-29-16,0 0-13 0,3 0-42 15,-1 0-52-15,3 0-49 0,0 0-66 16,5 0-71-16,2 0-115 0,-5 0-278 0</inkml:trace>
  <inkml:trace contextRef="#ctx0" brushRef="#br0" timeOffset="65003.92">11860 8706 632 0,'0'0'635'0,"0"0"-196"0,0 0-75 16,0 0-50-16,0 0-36 15,0 0-114-15,0 0-74 0,0 0-70 0,0 0-20 16,0 0 0-16,0 0 3 0,67-9 19 16,-50 8 7-16,-1 0-26 0,2 1 16 15,-2-2-19-15,3 2-10 0,1 0-10 16,2 0 4-16,-2 0 4 0,1 0-5 16,0 0 17-16,-1 0 23 0,0 0-21 15,-2 2 14-15,2-1-3 0,-2 2-10 16,1-3 10-16,0 1-10 0,-2 0 16 15,0-1-3-15,-4 1-12 0,0-1 31 0,-4 0-13 16,-2 0-22-16,-4 0 4 0,0 0 8 16,-3 0 4-16,3 0 7 0,-3 0-7 15,0 0 0-15,0 0-15 0,0 0-1 16,0 0-31-16,0 0-36 0,0 0-33 16,0 0-22-16,1 0-19 0,2 0-33 15,0 0-24-15,0 0-6 0,1 1-10 16,1 1-33-16,2-1-32 0,1 0-57 0,-3-1-192 15,-44-5-25-15</inkml:trace>
  <inkml:trace contextRef="#ctx0" brushRef="#br0" timeOffset="66428.34">12470 8713 378 0,'0'0'509'0,"0"0"-138"15,0 0-133-15,0 0-53 0,0 0-29 16,0 0-29-16,0 0-27 0,0 0-15 0,0 0 15 15,0 0 1-15,0 0-11 0,-2 1-6 16,2-1-6-16,-1 0-20 0,-1 1-26 16,2 1-3-16,0-2-27 0,0 0-2 15,0 0-22-15,0 1-14 0,0 0 10 16,0 3 26-16,0-1 13 0,0 2-11 0,0-1 2 16,0-1-2-16,-1 2-1 0,1-1-1 15,0 0 16-15,0 0 3 0,-2-2-3 16,2 2-3-16,-1 0 7 0,1 0-1 15,0 1-3-15,-1 0 0 0,1 1-14 16,0 0-1-16,-2-1 0 0,2 2-1 16,0-2-2-16,0 1-11 0,0 1 11 15,0-1 2-15,0 0 0 0,0 1-1 16,0-1 0-16,0 2-1 0,0 1 2 16,3-1 0-16,0 2 0 0,0-1 0 0,1 1 0 15,1 2 0-15,-1 0 2 0,3 0-1 16,0 1 15-16,-1 2 7 0,0-1-7 15,-2-2-14-15,1 1 0 0,2 2 0 16,-5-2 1-16,4-1 0 0,-3 1 0 16,2-1 13-16,-2 1-14 0,2 1-2 0,-2 0 0 15,1 0 0-15,-1 2 0 0,0-1 1 16,0 2 0-16,1 0-1 0,-1 1-1 16,0-2-1-16,0 2 1 0,0-2 0 15,1 0 1-15,-1-2 1 0,1 2 0 16,-1 0 1-16,-1-1 1 0,1 3 0 15,0-1-1-15,0 0-2 0,-2-2 1 16,3 2 1-16,0-1 1 0,-2 1-1 16,1 0-2-16,0-1 0 0,0 0 0 15,-2-2 0-15,3 2 1 0,-1-1 1 16,0-1 1-16,0 0-2 0,-1 0 1 0,2 1 1 16,-3-1-3-16,0-1 0 0,2 1 0 15,0 1 1-15,-1-1-1 0,-1 2 0 16,2-3-2-16,0 2 0 0,0-1-11 0,-2 0 0 15,1 1 12-15,2-2 1 16,-4 1 1-16,4-3 0 0,-4 4 1 0,2-1 0 16,-2-2-2-16,1 1-1 0,-1 0-2 15,0 3 0-15,0-2 1 0,2-1-1 16,-2 2-1-16,1-1-9 0,-1 1 13 16,0-1 0-16,2 0 2 0,-2 0-1 15,1 0-1-15,-1-1 0 0,1 3-1 16,1-4-1-16,-2 2 2 0,3 1 0 15,-2-1 2-15,-1 2-2 0,2-1 0 16,-2 0-2-16,0 0 0 0,0 2-1 16,0-1-10-16,0-1 10 0,0 3 3 0,0-1 0 15,0 0 16-15,0-2-15 0,0 3-1 16,0-1 0-16,0 1 0 0,0-1 1 16,0 1-1-16,0-3 2 0,0 3 1 15,1-1-3-15,-1 1 0 0,0 0 0 16,2 0 3-16,-2 0-3 0,0 1 0 0,0 1 0 15,0-1 0-15,0-1 0 0,1 0 0 16,-1 0-2-16,2 0-2 0,-1-3 4 16,-1 3-2-16,2-1 1 0,-1 0 0 15,-1 0 1-15,3-1 1 0,-2 1 12 16,-1 0-11-16,0-2 14 0,0 1-14 16,0 0 0-16,0-2-2 0,0 2 1 15,0-2-1-15,0-1 1 0,0 0-1 0,0-2 1 16,0 1 1-16,0-2 1 0,0 1-1 15,0-2 0-15,0 0 1 0,0 0 0 16,0 0 13-16,0-2-15 0,0 1 12 16,0 0-11-16,0 0-1 0,0-3 1 15,0 1-1-15,0-2 1 0,0 0 0 16,0 0-1-16,0-2 0 0,0-1 2 16,0 4-1-16,0-4 1 0,0 2-3 15,0-2 0-15,0 1-3 0,0 1-13 0,0-1 0 16,0 1 3-16,0 0-3 0,1-2-13 15,-1 0 3-15,2 1-6 0,-2-1 9 16,1 0 10-16,-1 0 1 0,0 3 8 0,0-2-25 16,0 4-3-16,0 0-10 15,0 1 4-15,0 1 15 0,0-2 10 0,0 0 11 16,0 1-11-16,0-2 10 0,0-1 1 16,0 1-15-16,0-2-5 0,2-1-14 15,-2-1-2-15,0 0-14 0,0 1-16 16,0-1-7-16,0 0-19 0,0 3-19 15,0-1-17-15,0 0-39 0,0-1-36 16,0-1-10-16,0 3-39 0,0-3-58 16,-2 2-99-16</inkml:trace>
  <inkml:trace contextRef="#ctx0" brushRef="#br0" timeOffset="69076.1">7646 11544 66 0,'0'0'108'0,"0"0"32"0,0 0 53 0,0 0 9 15,0 0-23-15,0 0-49 0,0 0 1 0,0 0-8 16,0 0-18-16,0 0-11 0,-1-4-3 16,1 4 0-16,0-1-10 0,0 1-12 15,0 0-11-15,0 0-6 0,0 0 10 16,0 0 9-16,0-1 20 0,0 1 13 16,0-2 19-16,0 1-1 0,0 1 4 15,0 0-13-15,0 0-13 0,0 0-23 16,0 0-19-16,0 0-29 0,0 0-29 15,0 0-25-15,0 0-20 0,0 0-6 16,0 0 19-16,0 0 17 0,0 0 15 16,0 0 2-16,0 0-2 0,0 0-23 15,3 0-2-15,1 0 25 0,3 0 10 16,2 0 3-16,3 0 16 0,2 0-10 0,0 0-15 16,5 0 12-16,1 0-3 0,2 0 3 15,4-1 13-15,1 0 12 16,2-2-9-16,0 2 0 0,1-3-6 0,-1 1-23 15,0-1 23-15,2 1-26 0,-1-1 19 16,4-2-6-16,0 3-10 0,0-1 17 16,0-1-20-16,2 1-12 0,-1 0 10 0,2 0 2 15,-1 3 0-15,0-1 1 16,2 0-1-16,-2 1 2 0,4-1 0 0,-1-2 14 16,0 3 6-16,2-1-3 0,0-1-15 15,-1 1-1-15,2-2 13 0,-3 2-4 16,0-2-10-16,-3 2-1 0,0-1 0 15,0 1 1-15,0 1-1 0,2 0-1 16,-2-1-2-16,1 2-1 0,2 0-13 16,-3 0 0-16,0 0 16 0,-1 0 1 0,-1 2 0 15,-2-2 2-15,1 1-1 0,-1-1 11 16,1 1-12-16,-4-1 0 0,0 1 0 16,-2-1-1-16,-1 0 0 0,1 3 2 15,-1-3-2-15,-1 1-1 0,-1 0 0 16,2 0 0-16,2 2-12 0,-3-2 13 15,4 1 1-15,-3 1 1 0,-1-2 0 0,2 0 2 16,-1-1 12-16,0 0 0 16,-2 0-14-16,1 0-2 0,-2 0 0 0,0 0 0 15,2 0 2-15,-1 1 11 0,3-1-13 16,-2 0 0-16,1 0-2 0,0 3-2 16,1-2 4-16,-1 0 0 0,0 0-1 15,3-1 1-15,-4 0 0 0,1 3 0 16,-2-3-2-16,0 1 2 0,-1 1 0 15,-1-2 1-15,1 0 12 0,0 0-13 16,0 0 0-16,-1 0-1 0,1 0-1 0,1 0 1 16,1 0 1-16,-2 0 2 0,0 0-1 15,3 0 15-15,-2 0-15 0,2 0-1 16,-1 0 10-16,1 0-10 0,1-2-2 16,-1 2 1-16,-1 0-15 0,-3-1-6 0,0 1 6 15,0 0-9-15,1 0-1 16,-4 0 23-16,4 0 2 0,0 0 0 0,-1 0 1 15,4 0 0-15,1 0 2 0,2 1-2 16,0-1 19-16,1 0 3 0,0 0-22 16,2 0 13-16,-2 0-13 0,3 0 1 15,-1 0 2-15,1 0 0 0,2 0 12 16,-2 0-11-16,4 0-2 0,-2 0-2 16,-2 0-2-16,-3 0-21 0,0 0-5 15,-4 0 5-15,-1 0 23 0,1 0 1 16,1 2 2-16,2-2 17 0,1 0-18 15,2 0 0-15,1 0 20 0,0 0 4 0,1 0-7 16,-3 0-17-16,1 0 11 0,-2-4-11 16,-1 1 0-16,0 1 11 0,-5-1-11 15,1 1-2-15,-5-1-2 0,3 2-11 16,0-2 10-16,1 0-16 0,5 2 17 0,-1-1 1 16,3-1 1-16,0 1 2 0,0-2 0 15,0 2 11-15,0 0 3 0,-3-1-6 16,-5 1-10-16,1-1 0 0,-1-1 15 15,-1 2 7-15,-3-2-20 0,1 1-2 16,-1-2 0-16,1 3 4 0,1-2-1 16,-2-2-3-16,6 4-3 0,-2-2 2 15,3 0-15-15,1 0-7 0,0-1 4 16,0 3 0-16,-3-2 16 0,2 0 1 16,-5 1 1-16,-2-1 1 0,-3 2 2 0,-4 1 1 15,-1-2-2-15,-4 2-1 0,-2 0 13 16,-2 1-13-16,-2-2 0 0,2 2-38 15,-2-1-4-15,2-1-6 0,3 2-13 16,-2-1-28-16,1 0-17 0,0 1-13 16,0 0 9-16,1-1-9 0,-2-1-10 0,4 2-33 15,-2-1-75-15,-1 1-117 0,0-1-150 16,-2 0-305-16,-68 11 441 0</inkml:trace>
  <inkml:trace contextRef="#ctx0" brushRef="#br0" timeOffset="71774.22">7517 8846 79 0,'0'0'95'16,"0"0"-73"-16,0 0-21 0,0 0 30 0,0 0 74 15,0 0 77-15,0 0 4 0,0 0-16 16,0 0-17-16,0 0 6 15,0 0-2-15,-3 1-4 0,3-1-20 0,0 0-6 16,1 0-13-16,-1 0-7 0,0 0-10 16,0 0-22-16,0 0-14 0,0 0-12 15,0 0 6-15,0 0-13 0,0 0-7 16,0 0-9-16,0 0-3 0,0 0 0 16,0 0 6-16,0 0 0 0,0 0-7 15,0 0 1-15,0 0-4 0,0 0-18 16,0 0 1-16,0 0 2 0,0 0-2 15,-1 0-2-15,1 0-2 0,-2 0-21 0,2 0-9 16,-1 0-4-16,1 2-3 0,-2 0 39 16,2 1 16-16,0 1-13 0,0 0-2 15,0-1 2-15,0 3-2 0,0 0 2 16,0 2 20-16,0 0-7 0,0-1-3 0,0 3-13 16,0-3 0-16,0 4 0 15,0-4 1-15,2 4 11 0,1-3 1 0,-2 2 3 16,1-2-3-16,1 3 0 15,-2-4 3-15,0 4 7 0,1-4 6 0,1 4 6 16,-2-1-3-16,3-1-6 0,-2 2 0 16,1-3 9-16,-2 3-9 0,2-2-3 15,0 0-20-15,-2-2 16 0,2 4-6 0,-3-2 0 16,3 0-11-16,-3 1 0 0,0-1 17 16,2 1-6-16,-1-2-10 0,1 2-1 15,-1 1 30-15,1-2-9 0,-2 0-7 16,1 0-13-16,-1 1 0 0,2-1 10 15,0 3-10-15,-2-2 10 0,1 2 6 16,1-1-3-16,-2 1-14 0,0-3-2 16,0 2 0-16,0 0 0 0,0-1-3 15,0-1 2-15,1 2-1 0,1 0 1 16,-1 1 1-16,-1-1 2 0,0 2 14 16,0-1-13-16,2 2 1 0,-1-3-1 15,-1 2 0-15,2-1-2 0,-2-1-1 0,0 1 0 16,1 0 1-16,-1-1 1 0,0 1 1 15,0 1-1-15,0-2 0 0,0 2 1 16,0 0-3-16,0 0 0 0,0-1 9 0,0 3-9 16,-1-2-19-16,-1 1 19 0,2 2 18 15,-1-2-6-15,-1 3-12 0,1 0-13 16,-2-2-3-16,3 2 16 0,-3 0 4 16,3-1 12-16,-4-1-16 0,4-1-4 15,-1 1 2-15,1-1-1 0,-2 2 0 16,2-1-13-16,0 1 14 0,-1 1 2 15,1-3 0-15,0 3 12 0,0-2-12 16,0 0 0-16,0 3 0 0,0-2-2 16,0-1-10-16,0 2 11 0,0-3 1 15,0 3 3-15,0-1-1 0,0-1-1 0,0 2-1 16,0-2-21-16,0 0 21 0,0 2 1 16,0-1-1-16,0 0 0 0,0 1 2 15,0-1-2-15,0-2-1 0,0 3 0 16,0-3-54-16,0 2 55 0,0 0 42 15,0-1-13-15,0-2-29 0,0 3-20 0,0-2 20 16,0 1 13-16,0-1-10 0,0 3 17 16,0-3-8-16,-2 1-11 0,2-1 1 15,-1-2 0-15,-1 1-2 0,2 3 1 16,-1-2-1-16,-1-1 3 0,2 1-3 16,0-1 0-16,0-1-2 0,0 0-11 15,0 1 12-15,0 0 0 0,0 0 1 16,0-2 3-16,0 1 10 0,-1 1-10 15,1-2 10-15,-2 1-12 0,2 1-1 16,-1-2-1-16,1 0-1 0,0-2-14 0,0 1-3 16,0-1 19-16,0 0 1 0,0 3 2 15,0-2 0-15,0 2 11 16,0-3-14-16,0 2-1 0,0-1-2 0,0-1 2 16,0 1-2-16,0-2 3 0,0 2 0 15,0-2 1-15,0 2 1 0,0-2 8 16,0 2-10-16,0-3-2 0,-2 1 0 0,2 0 0 15,-1 1 2-15,1-3 3 0,0 3 0 16,0-1-3-16,0 0-1 0,0 1-1 16,0-2-11-16,-1 1 13 0,1 1 1 15,0-1 1-15,0-1 2 0,0 3-4 16,0-2-148-16,0 2 148 0,0-2 106 16,0 2-61-16,0-3-42 0,0 1-2 15,0 1-1-15,0-2 0 0,0 0-2 16,0 0-1-16,0-1-13 0,0 0 15 0,1 1 1 15,-1 0 1-15,0-1 1 0,1-1 1 16,1 0 0-16,-2 0 0 0,0 0 0 16,0 1 0-16,0-1-1 0,1-2 0 15,1 3-2-15,-1-1-1 0,-1 1 1 16,2-1 0-16,-1 3 1 0,1 0 0 16,-1-1-1-16,1 0-2 0,-1-1-1 15,1 1 1-15,-1-1 1 0,-1 1 1 0,4 1 0 16,-4-5-3-16,3 4 2 0,-3-2 0 15,3 0-1-15,-2 0 1 0,-1-1-1 16,2 1 1-16,-1 0 1 0,1 2 1 16,-1-2 0-16,1 1 1 0,-1 1 1 15,1-1 10-15,-1 1-12 0,-1-2-1 16,1 0 0-16,1 0 0 0,-2-1 1 16,1 0 0-16,1 0 0 0,-1-2 0 0,-1 2 1 15,3-3 0-15,-3 4 0 16,1-4 0-16,-1 2 0 0,2-1-1 0,-2 0-1 15,0 1 0-15,1-1-1 0,1 3-2 16,-2-3-13-16,1 2 13 0,1 0-10 16,-2-1 12-16,1 3 0 0,-1-1-1 0,0-3 1 15,0 4-2-15,0-4 0 0,1 0-16 16,-1-1 3-16,0-1 3 16,0 0 11-16,0 0 2 0,0 0 0 0,0 0 0 15,0 0-18-15,0 0-14 0,0 0-13 16,0 0 3-16,-1 0-138 0,1-1-74 15,-1-1-132-15,1 0-254 0,-2 0-512 16,6 9 814-16</inkml:trace>
  <inkml:trace contextRef="#ctx0" brushRef="#br0" timeOffset="79034.61">7370 9634 518 0,'0'0'525'15,"0"0"-209"-15,0 0-134 0,0 0-38 16,0 0-40-16,0 0-36 0,0 0-16 0,0 0 6 16,0 0-3-16,0 0-13 0,33-9-12 15,-28 8-4-15,-2-1-4 0,0 2-2 16,2 0-1-16,-1 0-3 0,2 0-2 16,1 0-14-16,0 0-2 0,2-1 1 0,-1 1 1 15,4 0 15-15,-4 0 21 16,4 0 22-16,1 0 0 0,-1-1-6 0,3 1-13 15,-3-1-7-15,1-1-12 16,3 1-17-16,-2 1 13 0,2-1-3 0,4 1-10 16,-1-1 10-16,1 1-13 0,6-2 2 15,0 1 25-15,2 0-1 0,-1 1-25 16,2-2-1-16,-2 1 19 0,0 0-2 16,-1-1 5-16,-1 2-22 0,-2 0-28 0,1-1 28 15,2 1 0-15,2 0-13 0,0 0-32 16,4 0 45-16,3 0 57 0,-1 0-41 15,3 0-16-15,-1 0-14 0,-1-1 14 16,-3 1 0-16,1-1 0 0,-4 1 21 16,3 0-21-16,-5-2 16 0,3 2-11 15,1 0-4-15,0 0 0 0,1 0 24 16,0 0-25-16,-1 0-1 0,3 0 0 0,-3 0 1 16,0 0 11-16,0 0-10 15,-3 0 0-15,-1 0 1 0,1 0 37 0,1 0-6 16,-2 0-33-16,0 0-13 15,2 0 12-15,0 0 1 0,1-1 0 0,0 1 3 16,2-1 10-16,4 0-13 0,0-1-13 16,1 0 13-16,1 0 2 0,1-1 50 15,0 1-52-15,1 1-1 0,-2-2-42 0,-2 2 43 16,-2 0 2-16,0 0-2 0,-3-1-19 16,-1 1 15-16,1 1 4 0,-2-1 13 15,-1 1-13-15,1 0-13 0,0 0 13 16,0 0-19-16,1 0 20 0,0 0-1 15,-1 0 32-15,1 0-8 0,-1 0-24 16,-2 0-36-16,0 0 20 0,0 0-6 16,-1 0-10-16,3 1 32 0,1 2 29 15,0-2-17-15,1-1 24 0,-3 0-14 16,3 1-18-16,-1-1 18 0,-1 0-22 16,-2 0-16-16,3 0-13 0,-1 0-3 15,0 0 31-15,1 0 0 0,0 1 1 16,2 1-2-16,1-2-21 0,0 1 23 0,-1 0 24 15,1-1-21-15,-2 0-3 0,0 0 0 0,0 0 0 16,0 0 16-16,-2 0 10 16,3 0 3-16,-3 0-26 0,-1 0 13 0,-2 0-16 15,1 0 3-15,-3 0-3 0,0-1 3 16,-1 0 14-16,-2-1-14 0,2 1-6 16,-2 0-17-16,2-2 20 0,-2 2-38 15,2 0-24-15,-2 1 62 0,1 0 2 16,4 0 14-16,-2-2-16 0,1 2 0 15,1-1 9-15,-5 1-9 0,5 0-35 16,-1-2 35-16,-1 2 10 0,2-1 44 16,0 1-28-16,-3-1-3 0,0 1-1 15,-4-1-22-15,-3 0-6 0,-3-2 4 16,-5 3 2-16,0 0 22 0,-1 0-22 16,4-1 22-16,-2 1-22 0,3-1-9 15,0-1-23-15,-1 1 6 0,3 1 0 16,-1 0-6-16,0 0 32 0,4-1 35 0,-1 1-32 15,3-2 19-15,-2 1-20 0,0-2 59 16,2 2-57-16,-3 0-1 0,0 0 0 16,-2-2-3-16,1 2 15 0,-4 0-15 0,2 1-13 15,-1-2-3-15,-2 1 13 0,1 0-10 16,-1-1-16-16,2-1 26 0,2 2-23 16,-2 0 23-16,4 1-10 0,-2-1 10 15,3 1 3-15,-2 0 2 0,2-1-1 16,1 1 1-16,0-3 34 0,-2 3-4 15,1-1-32-15,-1 0-1 0,-3-1 0 16,-1 1 0-16,1-1 1 0,-3 2 1 0,1-1 2 16,4 1 12-16,-4-1-15 0,3 0 0 15,1-1 8-15,2 1-8 0,-1-1 0 16,3 0 0-16,-3 0 0 0,1 1 13 16,-1-2-12-16,-2 0-1 0,-2 2 2 15,2-2-2-15,-4 2 2 0,2-1 2 16,-1 0-4-16,-2 0 0 0,2 1-16 0,-2-2 12 15,1 1-34-15,-4 2 3 0,3-1 9 16,-4 1-10-16,1 0-28 0,2 0 9 16,1 0 26-16,3 0 29 0,1 0 39 15,4 0 0-15,-1 0-4 0,3 0 13 16,-2 0-28-16,-2-1-17 0,-1 0-3 16,-2-1 0-16,-1 1-23 0,2 1 20 15,0-1 1-15,4 0-24 0,2-2 23 16,3 2-29-16,1 1-20 0,-1-2 20 0,-2 2 9 15,0 0-15-15,-6-1 37 0,-3 1-12 16,-2-1-3-16,-1 1-14 0,-4 0 8 16,2 0-14-16,-1 0 4 0,1 0 29 15,1 0 3-15,-1 0 3 0,0 0 16 16,2 0-19-16,-3 0 0 0,-2 1-58 16,1 0 0-16,-1 1-4 0,0-2 14 15,0 1 22-15,-2 2 23 0,3-2-30 16,-1 0 4-16,-1 3 29 0,-1-3 39 0,1 2 13 15,-1-2-7-15,0 1-19 0,1-1-10 16,-1-1 4-16,-1 0-7 0,2 0-13 16,-2 1-13-16,1 0-13 0,-1 1 0 15,2-1 10-15,-1 0 0 0,1 2 16 16,-1-1 2-16,1 1 14 0,1 1-15 16,-2 0 12-16,3-1-13 0,-4 2 13 0,4 2 35 15,-4-1-15-15,3 1-17 0,-3 3-3 16,2-2 23-16,-2 2 2 0,0 2-2 15,0-2 3-15,1 2-7 0,-1-2 16 16,0 1-19-16,0 1-25 0,0 3-4 16,0-2 1-16,0 0 15 0,0 3 9 15,0-1-5-15,0 0-20 0,0 0 0 16,-1-2 3-16,1 1-2 0,-2 0 1 16,2-1 1-16,0 0 1 0,0 2 7 0,-1-2-11 15,-1 1 0-15,2 2 0 0,-3-2 20 16,2 3-20-16,-3-1-1 0,1 0-3 15,2 0-8-15,-1 1 9 0,1-3 1 0,-1 3-11 16,1-3 13-16,-1 1 1 0,2-1 16 16,-1-2-15-16,-1 0 0 0,2 1-2 15,-3-2 0-15,2 2 0 0,1 2 16 16,-1-1 0-16,-2-2 3 0,1 3-8 16,1-1-11-16,-1-1 0 0,2-1 0 15,-2 0 0-15,0-1-3 0,2-1-10 16,0 0 12-16,0 0 1 0,0 1 3 15,-1-2 0-15,-1 2-2 0,2 1-1 16,-1-1-16-16,-2 2 3 0,3 0 10 0,-1-1-13 16,1 0 4-16,-2 1 12 0,2-1 1 15,0-2 2-15,0 2-2 16,0-3-1-16,0 0-16 0,0 1-7 0,0-1 7 16,0 2 3-16,0 0 13 0,0 0 0 15,0 0-1-15,2-1-17 0,-1 2 18 16,0 1 0-16,2-2-1 0,-1 0-3 15,-1 0-8-15,3 0-1 0,-4-1 10 0,2 0 0 16,-1-1-23-16,1 1 7 0,-2-2 3 16,0 1 13-16,0-1-10 0,0 1 13 15,0-1 3-15,0-2 13 0,0 0-3 16,0 1-10-16,0-1 13 0,-2 1-15 16,1 1 2-16,-1-2 0 0,-2 1-1 15,1-1 14-15,-1 0-3 0,3 2-12 16,-4-2 1-16,2 2 2 0,0-1 12 0,3-2-15 15,-3-1 12-15,3 1-12 16,0-3-1-16,0 2-23 0,-1-3 1 0,1 2 9 16,0 0-4-16,-2-2-2 0,1-1-3 15,1 3 22-15,-1-3 19 0,1 1 26 16,-3 0-13-16,3-1 4 0,0 0-14 16,0 1-2-16,-1-1-1 0,1 2 13 0,0-2 10 15,-2 0 19-15,2 0 0 0,0 0 6 16,-1 0 10-16,-1 0 0 0,1 0-4 15,-1 0-2-15,-1 0-20 0,-1 0-25 16,1 0-26-16,-3 0-25 0,1 0-4 16,-3 0 4-16,3 0 9 0,-3 0 15 15,1 1-3-15,-3 0-15 0,0 0-3 16,1 2 20-16,-2-2 0 0,-1 1 2 16,0-2 16-16,1 1-4 0,0-1 4 0,-1 2-3 15,2-1 0-15,1-1-13 0,2 0-11 16,-3 0-21-16,3 0 10 0,-2 0 6 15,-2 0 14-15,2 0 0 0,0 0-14 16,0 1 3-16,1-1 0 0,0 0 10 16,0 1-10-16,0-1 13 0,-1 0 2 0,0 0 17 15,-3 0-19-15,-3 0-3 16,-1 0-16-16,0 0 17 0,-4 0-1 16,1 0-23-16,-2 0-6 0,1 0 7 0,1 0 25 15,2 0 3-15,2 0 0 0,2 0-1 16,0 1-1-16,4-1 0 0,0 0 19 15,1 0-4-15,1 0-4 0,3 0-12 16,-3 0 1-16,1 0 12 0,-3 2-12 16,0-2-1-16,-5 1-25 0,-2 1-4 15,-4 0 16-15,-1 0 13 0,-3 1 0 16,0 0 16-16,-1-1-16 0,1 1-12 0,1-1-4 16,1-1 13-16,2 2-10 0,2 0-9 15,0-2 3-15,5 2-1 0,0-2 8 16,1 1-8-16,1 1 4 0,1-2 0 0,0 2-3 15,-3 0-3-15,1-2 9 16,-3 3 10-16,0-2-20 0,-4 1 7 0,2-1 0 16,-6 1 14-16,0 1 0 0,-1-3 2 15,-3 3 1-15,-3 0 2 0,-3-3 0 16,0 1 16-16,3-2-15 0,0 2 18 16,3-2-6-16,0 0 19 0,4 0 4 15,3 0-23-15,1 0-16 0,-1 1-1 16,5-1-12-16,0 2 0 0,2-1 0 15,1-1-3-15,-1 1 0 0,0 2 13 16,2-2-13-16,-4 0-26 0,-2 3-16 16,-3-1 10-16,-2-1 29 0,-5 1-1 15,-5 1 8-15,-7-2-1 0,-1 3 13 0,-3-2 0 16,-3 0 16-16,2-1-14 0,4 1 24 16,0-2-7-16,6 0-3 0,4 0 7 15,4 1-1-15,6-2-9 0,-2 1-13 16,4-1-1-16,0 1-15 0,-2 1-20 15,-1-1 4-15,-1 2 13 0,-3 1 0 16,0-1 3-16,-3 2 14 0,-2 2 2 0,-2-2 17 16,-1 1-17-16,-3 1-17 0,3-2-8 15,-2 0 2-15,2-2 10 0,3 2-19 16,-2-4-5-16,5 2 37 0,-1-2 20 16,2 0-19-16,2-1-1 0,-2 0 1 15,3 1-1-15,-3-1-1 0,2 0 0 16,-2 2-1-16,1-1-18 0,-1-1 19 15,0 1-15-15,-3 1 16 0,-1-2 0 0,-2 1 11 16,-1 1-11-16,0-1 0 0,3 0 1 16,-1 0 2-16,3-1-3 0,2 3-1 15,0-2 0-15,0 0 0 0,0 0-11 16,3 2 11-16,-2-1-1 0,1-1-2 16,0 2 1-16,-1-1 0 0,0-1 1 15,1 3-18-15,-2-2-5 0,2 4 9 0,1-2 12 16,1 0 1-16,-1-1 1 0,1 3 2 15,3-2 16-15,-1-1 0 0,-1 1 0 16,0 0-15-16,-2 0 0 0,-1 0-1 16,1-1-3-16,0 1 0 0,0 2 0 15,1-2-20-15,3-2 20 0,1 2-20 16,2 0 4-16,1 0-26 0,2-2-23 16,-1 1-13-16,2-1 19 0,0 1 23 15,0-1 23-15,-2 0 13 0,2 0 0 0,-3 1-1 16,1 0 2-16,-2-2 2 0,-2 1 2 15,-1 1-2-15,0-1 0 0,-4 0-3 16,0 2-22-16,1-3 25 0,1 3 33 16,-1-3-33-16,3 1-22 0,-1 1 6 15,2-2 16-15,-1 4 0 0,-1-3 2 16,0-1 11-16,-1 1 3 0,0-1 4 16,-2-1-18-16,-1 0 0 0,-3 0-2 15,1 0 26-15,0 0-23 0,-1-4-3 0,1 3 10 16,0-3-9-16,3 2-2 0,-3 1-18 15,4 0-3-15,1 1-17 0,2 0 16 0,-1 0 7 16,2 0 14-16,1 0 0 0,-1 0-2 16,2 0 4-16,-1 0 3 0,-1 1 10 15,2 0 12-15,0-1-8 0,1 2 2 16,-1-2-6-16,-2 1 3 0,4 1-14 16,-2-2 1-16,2 1 13 0,-1-1 3 15,2 0 4-15,-1 0 3 0,1 0 6 16,-3 0-28-16,0 0-4 0,-2 0-11 15,0 0 11-15,0 0 1 0,0 0-1 16,2 0-14-16,-1-1 14 0,3 1 35 16,2-3-2-16,-2 1-30 0,2 1 8 0,-1 0-11 15,2-2-3-15,-4 2-17 16,4 0 17-16,-1 0 2 0,-1 1-15 0,5 0 15 16,-3 0-48-16,2 0 7 0,1 0 6 15,1 0 4-15,0 0-7 0,-2 0 13 16,1 0 23-16,-1 0 1 0,0 1 2 15,-2 0 2-15,0 0 1 0,1-1 16 16,-1 3-2-16,-1-2-4 0,0 0 3 0,0-1 0 16,3 2 3-16,-2-2-2 0,4 3 28 15,-1-2-3-15,1-1 0 0,3 1-13 16,0-1-9-16,1 1 2 0,1 1-5 16,-1-2-17-16,3 0-13 0,0 1 13 15,-1-1 12-15,1 0 23 0,0 0 20 16,0 0 10-16,0 0 2 0,0 0 1 15,0 0 0-15,0 0-17 0,0 0-22 16,0 0-16-16,0 0-12 0,0 0 0 16,0 0-1-16,0 0-1 0,0 0-15 0,-2 0-3 15,2 0 7-15,-1 0 12 0,1 0 13 16,0 0 0-16,0 0 3 0,0 0 6 16,0 0 11-16,0 0 11 0,0 0 21 15,0 0 5-15,0 0 10 0,0 0 22 0,0 0 7 16,0 0-20-16,0 0-10 0,0-1 0 15,-3-3-44-15,0-2-24 0,-1 1-10 16,-3-1-1-16,1-3 19 0,0 0-18 16,0-2 2-16,-1 0 22 0,0-3-3 15,0 0 0-15,-2-4 13 0,0-4-19 16,-2 0-15-16,4-2 1 0,-2-1 20 16,-1 0-22-16,1 3 0 0,2 0-1 15,1-1 1-15,-1 3 44 0,3-1-6 16,1 2-7-16,0 0-12 0,2-3 3 15,-1 3-10-15,1-2 1 0,1-1 5 16,0 0-18-16,0 2-3 0,0-4 3 0,0 4 12 16,0-2-9-16,0-1-2 0,0 2-1 15,0 0 1-15,0 2 8 0,0 0-9 16,0 2-3-16,0-1-8 0,-2 4 9 16,2-1 2-16,0 2-2 0,0 2-1 15,0 1-13-15,0 0 15 0,0-2-1 0,0 4 0 16,0-3 2-16,2-1-1 0,-1 1 2 15,-1-1-1-15,2 1 3 0,-2 2 19 16,0 0-19-16,0 1 16 0,0 2-5 16,0-2-12-16,0 0-2 0,0 2-2 15,0-2-2-15,0-1-9 0,0 1 11 16,0-1-1-16,0 0-13 0,0 0 16 16,0 0 2-16,0 0-2 0,0 1 3 0,-2 2 13 15,2 1-14-15,-1 1-2 16,1-1-13-16,-2 1 13 0,2 0-1 0,0 0-2 15,0-1-16-15,0-1 16 0,0 0-16 16,0 0-12-16,0 0 12 0,0-2-12 16,2 0 3-16,1 0 6 0,-2 2 22 15,2 0 12-15,-1-1-12 0,-1 1 0 0,0-2-1 16,1 0 0-16,2 1 0 0,-3-1-1 16,1-3 2-16,1 1 0 0,0-2 2 15,0 0-2-15,-1-1-18 0,3 0-20 16,-2 0 16-16,1 2 7 0,0-1 14 15,-1 4 0-15,0 2-2 0,-2 0 3 16,2 2 4-16,-3-2 9 0,0 2-13 16,0 1-28-16,0-1-7 0,0 1 13 15,0-1 21-15,0 0-21 0,0 1 0 0,0-1 9 16,0-2 10-16,0 1-22 0,0 1 23 16,0-5-36-16,0 3 3 0,0 0-19 15,0-2 9-15,0 2-9 0,0-4-6 16,0 4-4-16,0 0-22 0,0 0-39 15,2 2-71-15,-1 0-65 0,1 1-85 16,-1 0-101-16,2 3-107 0,-1 0-146 16</inkml:trace>
  <inkml:trace contextRef="#ctx0" brushRef="#br0" timeOffset="80148.02">7548 9745 130 0,'0'0'454'0,"0"0"-246"0,0 0-22 16,0 0 39-16,0 0-43 0,0 0-26 16,0 0-58-16,0 0 3 0,0 0 0 15,0 0 2-15,-24-41-12 0,22 41-19 16,1-3-14-16,1 3 7 0,0-1 3 16,-1 0 0-16,1-1 0 0,-2-1 0 0,1 2-4 15,-1-1-22-15,-1-1-16 0,0 2-7 16,0 0-3-16,0-2-16 0,1 2-3 15,-2 0-10-15,-1-1-6 16,2 2-20-16,-1-3 7 0,1 3 6 0,0-1 10 16,2 1 14-16,-2 0-11 0,1 0 13 0,1 0 2 15,-1-1 30-15,1 1 4 0,-3-1-1 16,1-1-2-16,-1 1-14 0,1 1-3 16,0-1-3-16,1 1 19 0,-1-1-9 15,0 0 15-15,2-1 17 0,1 2 9 16,0-1-6-16,0 1-16 0,-2 0-17 15,2 0-2-15,0 0-1 0,0 0 7 16,0 0-10-16,0 0-15 0,0 0-4 16,0 0-21-16,0 0-20 0,0 0-11 15,0 0-2-15,0 0-23 0,0 0-33 0,0 1-22 16,0 4 48-16,2 4 84 0,1 0 42 16,-2 4 49-16,2 1-8 0,-1 0-38 15,-1-1-16-15,1 3-9 0,-1-3-4 16,2 1-3-16,-2 2-11 0,1-2 0 15,2 3-1-15,-1 1 31 0,-2 0-22 16,2 0 3-16,0 2 3 0,-1 0 22 16,-1 0-38-16,-1-1-3 0,1 2 3 15,1-1 13-15,-2-1 35 0,0-1 13 0,0 0-61 16,0-1-16-16,0-1 16 0,0-1 28 16,3 3-12-16,-3-2-12 0,3-1 5 15,-2 1-8-15,1-1-1 0,1 0-11 16,-2 2 11-16,1-2 1 0,-1 3 1 15,2 0 1-15,-2 0 10 0,0 0-13 16,1 0-28-16,2 0 28 0,-4 2 3 0,3-1 16 16,-1 2 16-16,-1-2-15 15,1 2-20-15,-2-1 1 0,0-1 21 0,0 2-12 16,0-1-10-16,0-1 0 0,0 2 6 16,0-1 20-16,0-1-26 0,0-1 9 15,0 0-9-15,1-1 0 0,1-1-9 16,-1-1 5-16,2-1 4 0,0 2 1 15,-2-1 25-15,3-1-24 0,-2 2-2 16,-1-2-3-16,1-1 1 0,1-1-1 0,-2 1 3 16,2-1 3-16,-2-1-1 0,2 0-2 15,-1-4 0-15,-1 3 0 0,-1-3-3 16,2 0-39-16,-2-1-6 0,1 1-9 16,-1-2-1-16,2 1-9 0,-2 2 6 15,1-1-6-15,-1 0 2 0,2 0 1 16,-2-1-33-16,0 0-28 0,0 1-60 15,0-1-109-15,0-1-187 0,0 0-232 16</inkml:trace>
  <inkml:trace contextRef="#ctx0" brushRef="#br0" timeOffset="81185.92">8279 8825 42 0,'0'0'353'0,"0"0"-73"15,0 0-52-15,0 0-19 0,0 0-20 16,0 0-14-16,0 0-61 0,0 0-39 16,0 0-68-16,0 0-7 0,0 0-33 15,13-17-6-15,-12 16-3 0,1-1 16 16,-1 1 26-16,2 0 12 0,-3-1 10 16,4 0-5-16,-2 0 5 0,-1 1 4 15,1 0 23-15,-1-1 42 0,-1 1 0 16,2 0-6-16,-2 1-11 0,0-1-22 0,0 1-19 15,0-1-33-15,0-1 0 0,0 2-43 16,1 0-15-16,-1-1-59 0,0 1-26 16,2-1-42-16,-1 1-76 0,5-2-172 15,-2 0-157-15,-18 12 314 0</inkml:trace>
  <inkml:trace contextRef="#ctx0" brushRef="#br0" timeOffset="109026.86">10288 8772 62 0,'0'0'355'0,"0"0"-74"0,0 0-60 16,0 0-48-16,0 0-23 0,0 0-10 15,0 0-7-15,0 0-12 0,0 0-43 16,0 0-23-16,-38-9 4 0,35 7 15 0,1 1 14 15,-1 1-10-15,0-1-13 0,0-1-10 16,2 1-3-16,-1 0-1 16,-1 1-5-16,2 0-17 0,-2-1-13 0,0 1-16 15,0 0-2-15,0 0-18 0,0 0 7 16,-1 0 10-16,-3 0-10 0,1 0 12 16,-3 1-1-16,2 0 2 0,-6 3 26 15,3 1 3-15,-4-1 0 0,-1 1-16 16,0 2 0-16,-1-1 19 0,0 0-19 15,4 0-13-15,1 0-22 0,-1-1-17 0,5 0 7 16,0 2-11-16,2-1 1 16,-2 1 0-16,5-1 7 0,-1 2 15 0,1 0-6 15,2-2 0-15,0 0 0 16,0 2 12-16,6 0 14 0,7 1 114 0,1 3 48 16,6-2-52-16,-2 0-49 0,6-1-29 15,-2-1-12-15,-1-2 5 16,-2-1 14-16,3-1 32 0,-1-2 32 0,0-2 6 15,2 0-16-15,1 0-29 0,2-4-19 16,1-4 35-16,-2-1 3 0,0-2 3 0,-1-4-10 16,0 1-16-16,-6-2-6 0,0 2-32 15,-6 3 42-15,-2-2 36 0,-6 1 55 16,-2 2-13-16,-2-3-64 0,-5 0-44 16,-6-2-34-16,-3 0-28 0,-6 1 0 15,-5-1-28-15,0 3-11 0,-5 5-30 16,0 2-136-16,-2 4-21 0,5 1-11 15,1 2-52-15,4 7-105 0,3 0-162 16,7 0-197-16</inkml:trace>
  <inkml:trace contextRef="#ctx0" brushRef="#br0" timeOffset="110305.14">10236 11189 29 0,'0'0'441'0,"0"0"-138"16,0 0-33-16,0 0-9 0,0 0-7 15,0 0-40-15,0 0-25 0,0 0-27 16,0 0-23-16,0 0-19 0,-7-11-7 0,4 8-16 15,0 3-10-15,0-2-3 16,0 2-4-16,-1-1-9 0,-3 0-20 0,1-1-6 16,0 2-16-16,-1 0-26 0,-3 0-3 15,3 0-10-15,-2 0-16 0,2 4-13 16,-3 3-12-16,3 2 19 0,-1 1 3 0,1 2 26 16,0 2-13-16,1 1-29 0,3 1 45 15,2-1-1-15,1 2 1 16,0 0-1-16,1-1-25 0,7-1 25 15,1-3-11-15,3 1 12 0,4-1 13 0,-2 0-10 16,5-5 20-16,0-2-4 0,3 1 16 16,-1-6 1-16,1 0-7 0,2 0-1 15,-1-7 24-15,0 1 9 0,-2-5 57 16,-1 1 32-16,-2-2-10 0,-3-3-29 16,-3 1-16-16,-1-3-10 0,-5-1-15 15,-2-1-20-15,-4-3-3 0,0 3 7 16,-6 0 5-16,-5-2-27 0,-5 4-32 0,-6 2-44 15,-1 2-35-15,-6 2-6 0,-1 5-25 16,-2 1-92-16,-1 5-43 0,1 0-69 16,-2 4-159-16,11 1-298 0,-10 7-620 0</inkml:trace>
  <inkml:trace contextRef="#ctx0" brushRef="#br0" timeOffset="111438.9">7559 10246 155 0,'0'0'375'0,"0"0"-205"16,0 0-14-16,0 0 14 0,0 0-76 16,0 0-94-16,0 0-2 0,0 0-13 15,0 0 14-15,0 0-11 0,0 0-14 16,-38 50-7-16,38-44 20 0,3 0 13 0,4 1 56 15,-1 1 15-15,1-2 1 16,3 0 39-16,0-3 32 0,3 1 13 0,0-3 23 16,3-1 25-16,2 0 4 0,1-5-17 15,3-1-7-15,1-2-29 0,-1-2 9 16,-2-2 22-16,-3 0-4 0,-4 0-36 16,-3-1-25-16,-3-1-13 0,-4-1-1 15,-3 0-22-15,0 0-28 0,-7-1-38 16,-1 1-19-16,-3 2-22 0,-4 0 0 15,-3 3-22-15,-5 2-38 0,-3 3-83 16,-4 3 35-16,-3 2-19 0,-3 2-53 0,1 5-83 16,-1 5-118-16,3 1-61 15,0 3-127-15,13-5-543 0</inkml:trace>
  <inkml:trace contextRef="#ctx0" brushRef="#br0" timeOffset="112741.13">12373 10258 117 0,'0'0'203'15,"0"0"-70"-15,0 0-133 0,0 0-13 16,0 0-49-16,0 0 4 0,0 0 38 0,0 0 20 15,0 0 0-15,0 0 23 0,0 0 150 16,6-1 29-16,-5 1 13 0,1 0-13 16,-2 0-23-16,0 0-29 0,1 0-36 15,-1 0-17-15,0 0 7 0,0 0-3 16,0 0-30-16,0 0-12 0,0 0 3 16,0 0-14-16,0 0 1 0,0 0-17 15,-1 0-21-15,-2 0-11 0,0 1-42 0,-1 1 13 16,-1 0-13-16,0 1 12 0,2-1 4 15,0 1 0-15,2-1-6 0,-1 1 3 16,2-2 6-16,0 2-3 0,0 0 7 16,0-1-17-16,2 3-6 0,2-1 28 15,4 2 14-15,0-3 16 0,2 2-14 16,3 0 21-16,-2-2-7 0,5 0 94 16,0-2 23-16,4-1-3 0,-1 0-13 15,4-1 12-15,-2-5-26 0,1 0-9 16,-5-1-1-16,0-3 23 0,-5 3-13 0,-1-4-10 15,-2 4 3-15,-3-4-6 0,-1 1-20 16,-4 1 9-16,2-3-18 16,-3 1-10-16,0 0-20 0,0 3-13 0,-6-3-18 15,-1 4-2-15,-4 0-36 0,-3 1-25 16,-3 1-100-16,-6 0-16 0,1 5-29 16,-5 0-92-16,3 0-185 0,1 6-214 15,7-1-472-15</inkml:trace>
  <inkml:trace contextRef="#ctx0" brushRef="#br0" timeOffset="113973.95">12282 9495 67 0,'0'0'124'0,"0"0"-42"15,0 0-43-15,0 0-13 0,0 0-25 16,0 0 0-16,0 0 1 0,0 0 60 16,0 0 49-16,0 0 13 0,0 0-75 15,-7 8 26-15,10-8 46 0,3 0 12 16,-2 0-12-16,1 0 6 0,-1 0 10 0,0-2-11 16,3 0-5-16,-2-2-11 0,-1 0-6 15,3 1-13-15,-1-3-19 0,1 1-11 16,-1-1-19-16,-2 0-9 0,-2 4 19 15,-1-2 25-15,-1 3-2 0,0 1-33 16,0-1-41-16,0 1-1 0,0 0-36 16,-3 0-28-16,-3 0-24 0,2 0-9 15,-3 0-81-15,1 2 48 0,-1 2 32 16,1 0-9-16,0 1 32 0,1 1-3 0,1 1 0 16,-1 2 58-16,2-2 1 0,0 3-14 15,0-3-16-15,3 0 17 0,0-1-7 16,0-1-10-16,0-1 10 0,0 0 24 15,3-1 15-15,0-2 16 0,-1 0 13 16,1-1 59-16,0 0 127 0,-2 0 19 0,2-2-16 16,1-2-43-16,-3-1-58 0,-1-2-65 15,0 0-43-15,0-1-9 0,0 0-29 16,-1 1-123-16,-5 1-134 0,2 1-264 16,1 4-542-16</inkml:trace>
  <inkml:trace contextRef="#ctx0" brushRef="#br0" timeOffset="130406.04">14062 2707 417 0,'0'0'711'16,"0"0"-219"-16,0 0-155 0,0 0-93 0,0 0-60 15,0 0-48-15,0 0-49 16,0 0-32-16,0 0-10 0,-14 3 7 0,11-3 5 16,2 2 11-16,-1-2 22 0,1 0 3 15,-1 1-13-15,-1 0-3 0,0 1-26 16,-1 2-3-16,-4-1-48 0,0 2-71 15,-2 5-24-15,0-2 63 0,2 3 32 16,0 1 57-16,2-1-25 0,-1 1-29 16,3-2 11-16,1 0-14 0,0 1-38 15,3-2-26-15,-1 2 9 0,1 1 17 16,0-1 19-16,4 1-7 0,2-2 7 16,5 2 16-16,1-5-11 0,1 0 14 15,3-2 25-15,2-3 7 0,-2 1 23 16,6-3-10-16,-1 0 12 0,-2-3-9 0,1-3 3 15,-2 0 13-15,1-2-13 0,-6-1-13 16,2 0 10-16,-4-1 9 0,1-2-13 16,0-1-12-16,-2 2 3 0,0-2 34 0,-3 0-9 15,-2 0 98-15,-1 2 9 16,-4-2-71-16,0 1-36 0,0 2-1 16,0 2 28-16,-6-1-28 0,-1 2-4 0,-2 1-8 15,-1 1-10-15,-3-2-37 0,-2 2-22 16,-3-1-9-16,-2 1-3 0,0 1-3 15,2 1 12-15,-3 2-3 0,-1 0-6 16,3 1-3-16,1 0-47 0,0 2-72 16,1 2 93-16,1 1 34 0,2 1 26 15,2-1-9-15,1 0-4 0,2 0-9 16,3 0-22-16,1 1-246 0,0 0 258 0,1 0-86 16,4 0-51-16,-3 0 16 0,3-1 5 15,0-1-16-15,0-1-23 0,0-1-26 16,0 1-14-16,6-2 6 0,-3-1-19 15,1 1-11-15,3-1 3 0,1 0-39 16,-3 0-127-16</inkml:trace>
  <inkml:trace contextRef="#ctx0" brushRef="#br0" timeOffset="131890.1">14038 2713 352 0,'0'0'642'0,"0"0"-251"0,0 0-222 15,0 0-122-15,0 0-47 0,0 0-36 0,0 0-3 16,0 0-6-16,0 0-11 0,0 0 34 15,0 0 18-15,-2-5 8 0,1 5 38 16,-1 0 247-16,1 0-110 0,-1 0-30 16,-3 0 17-16,4 0 15 0,-2 0 9 15,1 1-15-15,-1-1-28 0,0 1-37 0,2 1-21 16,-4-1-22-16,1 2-35 0,0-1-30 16,-5 2-2-16,2 1-1 0,0 3-1 15,-3 0-1-15,4-1-23 0,2 1-9 16,-1 0 3-16,2 0 0 0,3-1 0 15,0 1 7-15,0-1 2 0,0 2 4 16,3-2-4-16,5 0 7 0,-1-1 16 16,4-1 36-16,2 0 5 0,0-1-5 15,2-2 5-15,0-1 11 0,-2-1-5 16,3 0 8-16,-1-1-17 0,0-6 16 16,-1 2 10-16,-1-1-4 0,-1-1 10 0,-1 1 16 15,-4-4 24-15,1 3 38 0,-5-2 38 16,-1 0-14-16,-2-2-76 0,0 1-40 15,0 0 6-15,-5-2-14 0,-3 2-48 16,2 1-27-16,-3 3-4 0,1 1 0 16,-4-1 0-16,1 4-22 0,-5 0-22 15,1 2-21-15,-2 0 2 0,-2 3 27 0,2 2 23 16,3 2 13-16,-1-1-19 16,7 1-20-16,0-1-30 0,4 0-27 0,-2 1-22 15,5-1-20-15,1 1 0 0,0-1 34 16,0-1 42-16,1 2 41 0,6-1 23 15,2-1 19-15,0 1 10 0,4-3 25 16,-2 0-25-16,2-2 39 0,3-1 19 16,-3 0 54-16,-1 0-16 0,-4 0 45 15,1-2 12-15,-2-1-7 0,-3 1 6 16,-2-3 28-16,-1 1 21 0,-1 0-7 0,0 0-39 16,0-3-53-16,0 2-16 0,0 0-27 15,-3 0-34-15,0 1-25 0,2 1-23 16,-3 2-23-16,1 0-10 0,0 1-12 0,0-1-12 15,0 1-23-15,0 0-65 16,-1 0-30-16,-2 0-31 0,-1 2-18 0,1 2 17 16,1 0 51-16,2 1 48 15,0-1-14-15,3-2-6 0,0 2-30 0,0-1 0 16,0 1 32-16,0 0 81 0,3-2 41 16,1 2 27-16,6 0 42 0,2-1 7 15,1-1 12-15,4 1 30 0,0-3-33 16,3 0 10-16,0 0 0 0,-1-5-4 15,1-2-12-15,-5-2 13 0,-2 2-1 16,-5 1 7-16,-2 2 67 0,-3-1 67 16,-3 1-7-16,0-1-55 0,0 0-41 15,-1 1-39-15,-4 0-22 0,0 0-28 16,-3 3 9-16,-3 1-22 0,-2 0-66 0,-6 0-96 16,0 6 35-16,-2 4 60 0,-1-2 10 15,5 4-1-15,0 0 20 0,5-2-4 16,5 2 7-16,0-4 9 0,4 2 7 0,1-3-39 15,2 0-67-15,0-2 9 0,3-3 36 16,2 1 41-16,2-2 39 0,1-1 31 16,4 0 27-16,4 0 42 0,1-1 9 15,0-5-29-15,3 1-9 0,-5-2 6 16,1 1-4-16,-5-4 17 0,-2 3 56 16,-2 1-19-16,-1-4-29 0,-3 4 22 15,-3 1 44-15,0 1 12 0,-2 1-23 16,-5 1-76-16,-4 1-77 0,-2 1-43 15,-6-2-122-15,-4 2 14 0,0 0 31 16,-2 4 20-16,2 4 43 0,3 1 3 16,6 3 7-16,-1-3-1 0,7 2 7 0,3 1-10 15,4-2-66-15,1 0-21 0,0-1 23 16,4 2 39-16,4-4 27 0,4 0 28 16,1-1 21-16,6-2 38 0,0-2 17 0,1-2 9 15,4 0 13-15,-6 0-10 0,2-3 19 16,-3-5-10-16,-4 1 48 0,-3 0-7 15,0 0 0-15,-2 1 6 0,-3 0 8 16,-2-3 11-16,-3 2 11 0,0-2-14 16,0 0-49-16,0 0-47 0,-4 0-27 15,-3 4-16-15,-1 1-55 0,-1 4 5 16,-2 0-83-16,0 1-66 0,-5 6 36 16,4 1-19-16,0 3 147 0,4-1-50 15,2 1-108-15,3-4-30 0,3 2 32 16,0-3 72-16,0 0 55 0,6-2 16 15,-1-2 23-15,2 0 25 0,1-2 35 0,3 0 36 16,-1 0 38-16,1-5 70 0,-1-1 19 16,-1 1-15-16,1-1 19 0,-6 1 18 15,1-3-7-15,-5 2-30 0,0-4-31 16,0 2-44-16,0-3-47 0,-5 4-55 0,-5-2-6 16,3 6-64-16,-2 0-16 0,-3 2-44 15,-3 1-77-15,-2 1-175 0,2 7-85 16,-2 1-102-16,3 2-79 0,5 0-108 15,1 2-481-15</inkml:trace>
  <inkml:trace contextRef="#ctx0" brushRef="#br0" timeOffset="135406.34">20044 2664 107 0,'0'0'378'16,"0"0"-62"-16,0 0-114 0,0 0 39 15,0 0-46-15,0 0 10 0,0 0-29 16,0 0 3-16,0 0-11 0,0 0 1 16,0 0 2-16,-2-13 3 0,2 12-13 15,0 1-13-15,-2 0-26 0,2 0-10 16,0 0-4-16,-1 0-3 0,-1 0 13 15,1 0-1-15,-2 0-29 0,2 0-16 16,1 0-15-16,-2 0-13 0,-1 0-9 0,0 0-34 16,1 0-1-16,-1 0-47 0,-2 0-13 15,2 0-19-15,-3 0-34 0,1 0-5 16,-1 4 33-16,0 1 21 0,2 2 16 16,1-1-28-16,2-1-61 0,1 2-8 0,0-2 40 15,0 0 24-15,5-1 8 0,1-2 73 16,2 0 23-16,4-2 31 0,-1 0 20 15,3 0 23-15,0 0 12 16,2-4-13-16,-3-2-17 0,0 0 4 0,-1 0 10 16,-4-1 2-16,0 0 35 0,-3-2-20 15,-1 2 7-15,-1-2-5 0,-3-1-7 16,0-1-27-16,-1 0-32 0,-6 2-15 16,-2-2-31-16,0 4-25 0,-3-1 9 15,2 1-6-15,-4 3-21 0,-1 0-51 0,0 2-7 16,-1 2 6-16,3 0 26 15,-1 0 6-15,2 3 6 0,1 1 16 0,-1 1 6 16,4 2 13-16,0-2 10 0,0 1-4 16,4-1-6-16,1 2-13 0,1-1-19 15,2 2-32-15,0-1 3 0,2 3 22 16,5-3 20-16,4 1 22 0,0-2 19 0,4-1 28 16,3 1 23-16,0-4 7 15,0 0 15-15,0-2 0 0,-4 0-12 16,0-2 5-16,-5 0 10 0,-2-3 22 0,-2 3 41 15,-3 0 40-15,-1-2 12 0,-1 0-24 16,0 0-46-16,0-1-28 0,0-1-53 16,-1 0-40-16,-5 1 0 0,0 1-43 15,-1 2-10-15,-2 1-9 0,-2-2-52 16,-1 3-35-16,-2 0 33 0,1 0 35 16,1 0 27-16,3 3-2 0,1 2-7 15,2-1 9-15,1 2 7 0,2 2-35 0,1-2 3 16,2 1-29-16,0-1-9 0,0 0 27 15,7 1 33-15,2-1 19 0,7 1 38 16,1-2 38-16,2-3 23 0,0 1 12 16,3-3 19-16,-5 0 0 0,0-4-19 0,-1-1-4 15,-5-2 4-15,2 0 9 0,-6-1 15 16,-1 0 8-16,-3-2 16 0,-1 0-8 16,-2-2-14-16,-2-1-37 0,-7 1-56 15,-2-1-6-15,0 1-37 0,-4 0 3 16,-2 4 18-16,-2 2-43 0,-3 2-25 15,-1 2-16-15,-1 2 22 0,-2 0 24 16,3 5 13-16,1 1-18 0,1 3-1 16,5 3 13-16,2-2 12 0,3 2 7 0,2-2-48 15,1 1 3-15,5-2-16 0,3 1-16 16,0-3 16-16,0 0 22 0,5-2 29 16,4 1 19-16,3 0 19 0,4-2 48 15,3-1 22-15,4 0 0 0,0-3-13 16,0 0 13-16,1 0 0 0,-4-5-26 15,-1 0 26-15,-4-2 2 0,-5 1 45 16,-2-1 46-16,-3 1 7 0,-2 0-36 0,-3-1-23 16,0 1-12-16,-2 1-12 0,-4-2-87 15,-4-1-34-15,-1 2-28 0,-5 0-40 16,0 2-10-16,-3 0 10 0,0 3 8 16,2 1 5-16,-3 0 2 0,4 6 2 0,-2 4 19 15,2 3 25-15,-1 0 25 0,3 1 13 16,2 2-22-16,4-2-26 0,2-2-50 15,2 0-7-15,4 0 12 0,0-2 29 16,0-1 13-16,7 0 19 0,2-1 19 16,5-2 16-16,2-1 19 0,3 0 16 15,2-2 1-15,-2-3 18 0,4 0 13 16,-4 0 6-16,-3-1 6 0,-3-5 32 16,-2-1 18-16,-2-1 16 0,-3-1-32 15,-2-1-6-15,0 0-17 0,-4 0 4 16,0 2-29-16,0-3-19 0,-8 4-46 15,1-2-59-15,-3 3-9 0,-2 3-6 0,1-1-42 16,-1 2-4-16,-1 2-2 0,3 0-1 16,0 2 3-16,1 4 25 0,1 3-45 15,0 0-35-15,2 3 9 0,1-2 6 16,4 2 31-16,1-4-6 0,0 3 41 0,3-2 39 16,5 0 32-16,1 0 23 15,2 0 30-15,3-2 8 0,3 0 14 0,1-1 6 16,2-2 3-16,-2-1-22 0,2-3 0 15,-1 0 12-15,1 0 26 0,-2-4-6 16,-2-1-1-16,-1-1 84 0,-5-4 72 16,-3 1-23-16,1-1-26 0,-2 0-23 15,-4-3-15-15,1 0-18 0,-3 0 0 16,0-1-40-16,0 1-22 0,-3 0-28 16,-5 0-31-16,-1 2-44 0,-2 2-14 15,-3-2 20-15,0 4-24 0,-2 1-59 16,0 3-33-16,-1 3-37 0,-1 1-154 0,1 7-76 15,1 4-64-15,2 2-62 0,2 1-142 16,5-3-426-16</inkml:trace>
  <inkml:trace contextRef="#ctx0" brushRef="#br0" timeOffset="137921.01">14086 5748 277 0,'0'0'163'0,"0"0"-68"16,0 0 6-16,0 0-7 0,0 0-32 15,0 0-26-15,0 0-16 0,0 0-19 0,0 0 0 16,0 0 25-16,17 59 36 0,-13-55-7 16,2-2 1-16,0-1 12 0,1-1 49 15,-2 0 49-15,3 0 46 0,-2 0 25 16,2-3-16-16,-1-1-49 0,1-1-33 0,0-1-3 16,1-1 6-16,-1 0-17 0,-2-4-25 15,0 1-10-15,-2 1 9 0,-1-1 16 16,0 1 16-16,-3 0 3 0,0 2-32 15,0 2-17-15,-6 3-15 0,4-1-26 16,-4 2-22-16,1 1 3 0,1 0 16 16,-2 0-41-16,-2 0-16 0,-1 1-53 15,-1 4-7-15,-6 4 29 0,3 0 9 16,-3 2 0-16,5 0 3 0,0 2-3 16,3-1 12-16,2-1 10 0,3 0 4 15,2-1-7-15,1-1-29 0,0-2 7 0,1-1-4 16,5 0 19-16,0-4 7 0,4 1 19 15,0-2 26-15,2-1 18 0,3 0 11 16,4 0-1-16,-3-5 6 0,3-1-9 16,-5-1-1-16,0 0 1 0,-3-2 19 15,-3 0 5-15,-2-2 7 0,0 1-3 16,-3-2-23-16,-3 2 7 0,0 0-21 16,0-1 14-16,-5 4-6 0,-2 2-50 15,-3-1 0-15,0 4-28 0,-1-1-3 0,-1 2-7 16,-2 1-22-16,2 0-19 0,-3 4 7 15,0 4 9-15,2 1 13 0,-2 0 12 16,2 2 3-16,2 2 7 0,1-1 12 16,2-1 15-16,3 1-1 0,2-2-14 15,0-1-13-15,3 0-12 0,0-1-3 16,3-3-10-16,4 2 6 0,3-1 39 16,4-1 9-16,5-4 35 0,1-1 9 15,3 0 10-15,-1-1 3 0,-2-5-9 0,0-3 9 16,-4-1-1-16,-3-1 26 0,-3-2 12 15,-5 1-6-15,-1-2-8 0,-4 0 1 16,0 2-41-16,0-2-21 0,-6 0 9 16,-2 4-13-16,-4 0-15 0,2 3-2 15,-2 3-16-15,0 2 5 0,-2 2-15 16,0 0-22-16,0 0-3 0,-2 6 3 0,0 1 5 16,0 5-8-16,0-1-6 0,2 4 18 15,2 2 19-15,1 1 20 0,1-1-1 16,4 1-9-16,2-4-4 0,4 0-9 15,0-2-10-15,0-2-6 0,8-1 0 16,1-1 19-16,5-3 22 0,2 0 15 16,3-5 13-16,4 0 13 0,0 0 7 15,-1-8-4-15,-1-1-3 0,-2 2 12 16,-6-5 7-16,-3 2 38 0,-1-1 30 0,-5 1-4 16,-3-1-19-16,1-1-43 0,-2 2 9 15,0 2-6-15,-2 2 6 0,-2 1-13 16,-3-1-58-16,-2 4 0 0,-1-1-55 15,-4 2-19-15,2 1-18 0,-5 0-4 16,1 4 15-16,-1 2 25 0,2 1 16 16,3 0-1-16,0 4-12 0,5-2 4 0,1 2 5 15,-1 1-14-15,7 2-20 16,0 0 3-16,0 1 34 0,1 1 16 0,9-3-4 16,3 0-15-16,3-3 34 0,3 2 10 15,7-6 25-15,1 1-3 0,-1-5 3 16,0 0-25-16,-2-2 13 0,-5 0 15 15,-3-6 10-15,-4 0 25 0,-5-3 54 0,-3 0-5 16,0-3-53-16,-4 0-15 0,0-3 21 16,0 1-3-16,-8-2-28 0,1 2-32 15,-5 3-1-15,2 2-1 0,0 3-1 16,3 2-27-16,-1 2-3 0,0 1-9 16,1 1-25-16,-2 0-26 0,1 1-5 15,0 7 4-15,-2 0 17 0,3 3 5 16,0 3-15-16,4 1 3 0,2-3-3 15,1 0 3-15,1 0 15 0,7-4 19 16,1 1 10-16,3-5 13 0,-1 0 25 0,2-3 16 16,1-1 28-16,1 0 20 0,1-2 6 15,-2-3-4-15,-2-1-12 0,-2-2 28 16,-4-1 41-16,-3 0 27 0,-3-2 5 0,0-1-9 16,-8 0-75-16,-5-2-40 0,0 0-31 15,-4 2 0-15,-2 3-28 0,1 0-9 16,-2 5 0-16,1 3-41 0,-1 1-43 15,1 1-43-15,-1 7-123 0,2 0-104 16,7 3-99-16,2 2-95 0,5-3-168 16,4 4-472-16</inkml:trace>
  <inkml:trace contextRef="#ctx0" brushRef="#br0" timeOffset="140080.07">20238 5765 697 0,'0'0'602'0,"0"0"-88"0,0 0-111 15,0 0-93-15,0 0-55 0,0 0-46 16,0 0-49-16,0 0-26 0,0 0-26 15,0 0-3-15,0 0-19 0,0 1-29 0,0 0-19 16,0-1 0-16,-2 0-3 0,2 3-7 16,-3-3-28-16,0 2-18 0,-2 3-20 15,-1 1 35-15,-3-1 1 0,1 3 0 16,0-1-27-16,2 3 4 0,0-2 9 0,3 2 4 16,1-3-7-16,2 0-7 0,0 0-8 15,2-2 2-15,5 1 19 0,3-2 13 16,1-1 41-16,5 0 0 0,3-3-3 15,3 0-12-15,1 0 9 0,-2-3-13 16,2-1 3-16,-3-5 0 0,-1 3 10 16,-4-2 3-16,-4 2 15 0,-2-2 26 15,-4-1 25-15,-2 2-4 0,-3-4-19 16,0 0-25-16,0-1-32 0,-5 0-24 0,-4 4-16 16,0-3-2-16,-4 5-17 0,-4 0-5 15,1 4-4-15,-4 2-15 0,0 0 9 16,1 0 5-16,-2 1 11 0,2 5 15 15,1 0 6-15,1 1 11 0,4 0 1 16,4-1-18-16,1-1-18 0,4 1-20 16,2 0-12-16,2-1 3 0,0 2 9 0,0 0 22 15,8 1 32-15,1-1 3 0,3-1 3 16,1-2 16-16,4-1 6 0,0-1 0 16,0-2 16-16,1 0 0 0,-2 0 0 15,1-1 7-15,-4-3-4 0,0-1-4 16,-1-1 4-16,-3-2 22 0,-1 1 13 15,-2 0 2-15,-2 0-18 0,-2-2 24 16,-2 1-16-16,0 2-6 0,-2-2-25 0,-5 0-40 16,-4 4-30-16,0-2-7 15,-6 2-12-15,1 2-4 0,-5 0-3 0,-1 2 16 16,2 0 8-16,-3 4 4 0,1 3 0 16,3-1 3-16,2 5-3 0,3-3-9 15,2 4-11-15,2 1-37 0,4 1-9 16,3-1 28-16,3 1 19 0,0-1 15 15,6-2 1-15,4 0-7 0,3-1 38 16,3-2 14-16,4-3 18 0,3 0-4 0,1-4-5 16,0-1 8-16,0 0 7 0,-4-5 6 15,-1-1-3-15,-2-2 12 0,-5 0 25 16,-2-2 14-16,-1 0-8 0,-5-2-6 16,-2 1 3-16,-2-2 9 0,0-1-44 0,-5-1-46 15,-5 1-6-15,-1 2-40 0,-2 2-7 16,-5 3 6-16,-2 1-5 15,-1 4-4-15,-1 2 9 0,-2 0 9 0,3 1-5 16,0 7 8-16,2 2-6 0,4 2-3 16,0 1-9-16,2 0-35 15,1 2 9-15,5-1 13 0,1-1-1 0,5 0-2 16,1-3-7-16,0 1 2 0,6-5 34 16,5 2 40-16,1-4 26 0,1 1 12 15,4-4 16-15,1-1 12 0,4 0-9 16,1 0-28-16,0-5-10 0,2-3 35 15,-3 2 8-15,1-5 17 0,-1 2 6 0,-5-1 6 16,-3-1 19-16,-5-1 37 0,-4-1-14 16,-2 0-25-16,-1-2-40 0,-2 2-31 15,0 0-24-15,-5 2-12 0,-5 0-1 16,-3 5-31-16,-1-1-31 0,-6 3-21 0,-4 2 5 16,-1 1 19-16,-1 1 22 15,1 1 9-15,4 4-12 0,2 2-10 0,3 0-10 16,4 4-15-16,2-1 6 0,3 0-7 15,4 1-2-15,2 1 21 0,1-1 19 16,1 0 28-16,7-2 10 0,3 0 15 16,1-1 1-16,5-3 6 0,0 0 19 15,3-4 3-15,3-1 10 0,-4 0 11 16,3-2 2-16,-1-4-13 0,-5-4-8 16,1 2-8-16,-5-3 12 0,-1 2 12 15,-5-1 22-15,-1 0-7 0,-5-2-12 16,0-1-16-16,-2 0-28 0,-7 2-21 0,-2-1-34 15,-1 2 22-15,-5 2-29 0,-2 3-36 16,-1 4-16-16,-4 1 9 0,-3 1 34 16,2 6-12-16,0 4-13 0,2-1-4 0,6 3 0 15,3 0-2-15,3 0-4 0,3-1 18 16,4 1 26-16,2-1 6 0,2 0 7 16,0-1 12-16,9 0 15 0,2-5 1 15,4 0 13-15,3 0 18 0,0-5 7 16,1-1 22-16,-2 0-3 0,-3-1-3 15,-4-6 12-15,-1 1 40 0,-6-3 27 16,-3-1-24-16,0-4-61 0,-8 0-48 16,-6 0-75-16,-6 2-47 0,0 1-20 15,-3 5-59-15,-2 2-81 0,2 4-149 16,0 0-174-16,7 5-513 0</inkml:trace>
  <inkml:trace contextRef="#ctx0" brushRef="#br0" timeOffset="144050.1">15462 2710 301 0,'0'0'258'0,"0"0"-92"0,0 0-36 15,0 0-19-15,0 0-7 0,0 0 7 16,0 0 6-16,0 0 10 0,0 0 17 16,-3-11-34-16,3 11-22 0,0-1-20 15,0 1-16-15,0-2-3 0,0 1 3 16,0 0 6-16,0-1 10 0,0 2-3 16,0-1-13-16,0 0-13 0,0 1-7 15,0-1-6-15,0-1 6 0,0 2-2 16,0 0-8-16,0 0 7 0,0 0 10 15,0 0 19-15,0 0 20 0,0 0 9 16,0 0-4-16,0 0 14 0,0 0 2 0,-2 0 10 16,2 0 3-16,-3 0-9 0,2 0-11 15,-2 0-10-15,3 0-40 0,-1 0-23 16,-1 0-16-16,1 0-3 0,-2 0 0 0,3 0-32 16,0 0-12-16,-1 0 6 0,1 0 9 15,-3 0 4-15,1 0-1 0,-2 3 24 16,-2 1-11-16,0 0 10 0,0 2-13 15,-2 0-13-15,2 1 10 0,0 2 3 16,3-1 4-16,-2 2 10 0,2-1-1 16,-1 1-10-16,2 1 1 0,1-3 10 15,1 3 2-15,0-2 0 0,0 0 2 16,0-1 14-16,0-2-15 0,3 3 0 16,2-2-1-16,2 1 0 0,2 2 1 15,3-2 15-15,1 2 3 0,1-3-3 0,3 1-3 16,-5-2 3-16,4-2 0 0,-2 0 3 15,0-4 3-15,0 1 0 0,0-1 10 16,0 0 3-16,1-1 0 0,-2-3 6 16,1-1-6-16,1 0-19 0,-2-2-14 15,2 1 14-15,-3 0-3 0,1-1 2 16,-2 0 17-16,-3 0 12 0,-2 1 4 16,0-2 5-16,-1-1 7 0,-4 0 9 0,1-1-9 15,-2-2-10-15,0 1-18 0,-2-1-1 16,-1 1-3-16,-4 3 1 0,-1-3 5 15,-3 4-25-15,1-4-9 16,-2 4-12-16,-2-3-1 0,0 3-2 0,1-1-1 16,0 2 16-16,0 1 0 0,1 1 0 15,3 1-2-15,-3 1-26 0,3 2-10 16,-2 0-13-16,-1 0-8 0,-3 3 15 0,0 3 25 16,-1 1 7-16,0 0 9 0,2 0-15 15,2 1-42-15,2-1 3 0,2 0 16 16,2 4 13-16,0-3 2 0,3 3-5 15,2-1 5-15,1 0 1 0,0 1-3 16,0-1 2-16,1 0 7 0,4-1 6 16,0-1 11-16,5-1 2 0,1 0 1 15,-1 0 0-15,4-3 2 0,-1 1 19 16,1 0-6-16,2-1 12 0,-2-3-3 0,1-1 1 16,1 0-1-16,-2 0-3 0,2 0 0 15,-3-4 13-15,0-1 12 0,-1-1 16 16,-2-1-12-16,-3 1-4 0,1-1 12 0,-5 0 27 15,-1 0 17-15,-2-2-59 0,0 0-28 16,-2 0-15-16,-1 0-2 16,-5 0-1-16,2 2-16 0,-2 2-7 0,-1 2-3 15,-3 0-19-15,2 3-6 16,0 0-14-16,-1 0-2 0,-1 3 15 0,3 0 13 16,-2 4 4-16,4-2 5 0,2 1 4 15,1 1-4-15,1 1-2 0,-1-2-11 16,3 1-5-16,1-1-11 0,0 0 7 15,0 2 7-15,0-2 5 0,1 1 17 16,6-2 9-16,0 0 14 0,4-1 2 16,1-3 32-16,1-1 25 0,4 0-9 0,0 0 15 15,0-1-6-15,-4-3 6 0,-3-2 13 16,0 1 35-16,-6-2 8 0,-1 0-28 16,-3-2-21-16,0 0-11 0,0-1 0 15,-6 0 0-15,-2 0-31 0,-4 2-28 0,1 0-24 16,-4 5-32-16,-1 0-18 0,-4 3-11 15,3 1-94-15,0 7-80 16,3 1-65-16,3 4-105 0,5 1-112 0,2 0-95 16,4-3-360-16</inkml:trace>
  <inkml:trace contextRef="#ctx0" brushRef="#br0" timeOffset="146060.94">18637 2689 301 0,'0'0'339'0,"0"0"-75"16,0 0-19-16,0 0 9 0,0 0-14 15,0 0-22-15,0 0-26 0,0 0-37 16,0 0-16-16,0 0-3 0,0 0-16 15,0 0-4-15,4-33-7 16,-5 31-6-16,-1 1-13 0,1-2-16 0,-2 1-10 0,1-1-10 16,-1 0 3-16,0 0-6 15,0 1-9-15,-1 1-7 0,0 1-10 0,0-3-6 16,-1 3-19-16,-2 0 0 0,0 0-22 16,-5 0-10-16,2 3 10 0,-3 0 20 15,0 3 2-15,-1 0 2 0,0-1-2 16,3 2 0-16,1-2-3 0,0 1-29 15,4 1-13-15,1 2 4 0,0-3 6 16,2 3 9-16,3 0-3 0,0 0-15 16,0-1-1-16,6 0 13 0,4-2 16 0,6 1 16 15,0-2 29-15,4-3 19 0,3 1 0 16,0-3-20-16,0 0 1 0,-1 0 19 16,-3 0-13-16,-1-4 3 0,-3 2 29 15,-1-4 25-15,-2 0 10 0,-2 1 6 16,-1-3-8-16,-4 0-2 0,0-1-16 15,-2-1-1-15,-2 0 1 0,-1-2-19 16,0-1-45-16,-4 1-18 0,-4 3-20 0,-2-1 1 16,-3 3-18-16,0 2-10 0,-4 0-17 15,0 3 1-15,-5 2 10 0,1 0 15 16,0 0 13-16,1 4 3 0,3 3 0 16,3 0-3-16,3 1-7 0,0 1-2 15,2-1 12-15,3-1-10 0,3 1-12 16,2 0-16-16,1-2 9 0,0 2 3 15,1-2 19-15,4 2 10 0,2-1 19 16,3-1 0-16,3-2 16 0,0 1 16 16,3-2 9-16,-1-3 1 0,0 0 2 0,1 0 19 15,-2 0 4-15,1 0 2 16,1-4-15-16,-2 0-7 0,-1-1 0 0,-3 0-13 16,-1-2 4-16,1 2 26 15,-6 0 29-15,-1 0 16 0,-3-2-9 0,0 1-20 16,0-1-76-16,-6 1-4 0,-5-2-53 15,-1 1-3-15,-5 4 0 0,0 0-3 16,-3 3 15-16,0 0 19 0,2 0-3 0,2 3-3 16,0 2 6-16,4 2-14 0,1-1-14 15,4 2-3-15,3 1 6 0,1 0 9 16,3-2-10-16,0 2 1 0,3 0 6 16,4 0 24-16,5 0 20 0,0-1 12 15,3-1-9-15,1-2 1 0,-2-2 18 16,3 0-3-16,1-1 15 0,-1-2-2 15,-1 0-1-15,1 0 4 0,-4-2-4 16,-3-1 16-16,-1 0 19 0,-5-1 32 16,1-3 33-16,-4 1 12 0,-1-2-22 15,0-2-77-15,-4-3-44 0,-3 2-46 0,-4 0-16 16,-4 4 31-16,0 1-9 0,-4 5-22 16,-2 1-7-16,2 0 26 0,-1 4 2 15,3 2-3-15,2 3-13 0,5 0-18 16,0 2-38-16,4-1 9 0,3 0 25 0,3-1 19 15,0 0 12-15,3-1 10 0,5-1 24 16,3-1 14-16,1-1 12 0,5 0 14 16,0-2 8-16,3-3 14 0,2 0 12 15,-2 0-13-15,0-1-9 0,-4-4 6 16,0 1 35-16,-7 1 34 0,-2-2 50 16,-2-1 21-16,-2-1-8 0,-3-2-43 15,0-1-32-15,-3-3-45 0,-8-2-56 16,0 4-10-16,-5 1-33 0,-2 1-21 15,-2 4 2-15,1 3 4 0,-2 2-50 0,2 1-97 16,2 9-61-16,3-2-71 0,2 5-98 16,2 2-85-16,3 0-42 0,5-4-140 15,1 7-530-15</inkml:trace>
  <inkml:trace contextRef="#ctx0" brushRef="#br0" timeOffset="148254.04">20082 3479 212 0,'0'0'336'0,"0"0"-59"16,0 0-3-16,0 0 2 0,0 0-35 15,0 0-46-15,0 0-32 0,0 0-27 16,0 0-29-16,0 0-20 0,0 0-3 16,-1 2-3-16,1-2-3 0,0 2-7 15,0-2 9-15,0 0 20 0,0 0 10 16,0 0-14-16,0 0-26 0,0 0-43 15,-2 0-27-15,2 0-32 0,0 1-3 16,-1-1-7-16,1 1 0 0,-2 1 42 16,1 0 0-16,-1 0 16 0,2-1-3 0,0 0-12 15,-1 0-1-15,1 1-3 0,0-2-26 16,0 1-9-16,0 1-7 0,0 2 6 16,0 0 17-16,3 0 22 0,1 0 16 15,3 1 9-15,-1 0-2 0,3-2-1 16,-1 1 7-16,3-3 10 0,1 0 41 15,1-1 42-15,3 0-4 0,0 0-4 0,1 0-15 16,-1-2-17-16,1-3 7 0,-5-2-16 16,1 2 6-16,-6-1 15 0,-1-1 9 15,-2-1 5-15,-4-1 4 0,0 2-9 16,0-4-55-16,0 4-48 0,-2-3-31 16,-7 3-37-16,-3 1-16 0,2 1-28 15,-4 0-18-15,-3 4 14 0,-3 1 15 16,0 0 28-16,0 0 23 0,0 4 12 15,1 1 6-15,2 3 0 0,3-1 10 0,0 3-10 16,3-3 7-16,4 1-7 0,1 0 0 16,1 0 4-16,3-2-14 0,2 2-12 15,0-2 3-15,0 2 3 0,7-2 16 16,3 1 32-16,1-1 28 0,4 1 20 16,0-2-4-16,2-3 14 0,-1-1-4 15,0-1-13-15,0 0 10 0,-1 0 3 0,-3 0-3 16,2-2 3-16,-5-2 6 0,-2-1 19 15,2 1-3-15,-2-1 5 0,-3-1 1 16,-1-1 10-16,0 1 2 0,-3-5 8 16,0 1-33-16,0 1-69 0,-7-2-16 15,0 1-27-15,-5 3 2 0,2 0 7 16,-2 2-19-16,-2 3-22 0,0-1-14 16,-1 3 8-16,-1 0 30 0,-1 0 14 0,4 5-4 15,0 1-3-15,2 2-13 0,-1 1 6 16,4 3 13-16,0 1 16 0,5 0-3 15,1-1-7-15,2 1-9 0,0-1-1 16,2-1 14-16,7 0 28 0,0-1 1 16,2-2 2-16,2-1 13 0,0 0 12 15,3-2 4-15,3-1 6 0,-2-2-3 16,5 1 19-16,-1-3 22 0,-2 0 3 16,-2 0-4-16,-3-3 7 0,-3 0 18 0,-5-2 39 15,0-1 26-15,-5-1-35 0,0-1-43 16,-1-1-19-16,0 3-6 0,0-1-41 15,-1 3-21-15,-3 2 0 0,-4-1-65 16,-2 3-52-16,0 0-56 0,-4 0 14 16,-1 0 62-16,2 5 21 0,1-1-28 0,4 3-37 15,2-2-8-15,3 1 6 0,3 1 45 16,0-2 21-16,0 1 33 0,3 2 21 16,3-1 21-16,2 2 2 0,1-2 1 15,2 0 22-15,0 0 15 0,5-2 16 16,-3-1 3-16,1-2 10 0,-2-2 51 15,-3 0 30-15,1 0 7 0,-3-3 31 16,-1-2 16-16,-2-4-50 0,0 0-59 16,0-1-12-16,-4-3-23 0,0 0-15 0,0-4-12 15,0 0-31-15,-8-1 0 0,1 1-25 16,-1 2-18-16,-3 2-37 0,0 4-19 16,-4 3-12-16,-2 3-70 0,-5 3-101 15,3 0-43-15,-4 7-28 0,0 4-29 16,6 3-118-16,1 0-90 0,7-2-188 0</inkml:trace>
  <inkml:trace contextRef="#ctx0" brushRef="#br0" timeOffset="150232.21">20301 4988 437 0,'0'0'482'15,"0"0"-78"-15,0 0-78 0,0 0-57 16,0 0-6-16,0 0-39 0,0 0-21 16,0 0-13-16,0 0-20 0,0 0-19 0,-9-17-17 15,8 14-13-15,-1 2-9 0,1 0-17 16,0 1-25-16,-1 0-17 0,1 0-21 15,1 0-10-15,-2 0-20 0,2 0 0 16,-1 0-2-16,-2 0 0 0,2 0 0 16,-4 0 1-16,0 0-1 0,-4 0-19 15,-4 0-22-15,-2 0-22 0,-2 0-4 0,3 4 1 16,0-1 18-16,2 2 7 0,2 2-10 16,1 1 7-16,3-1 2 0,1 1 7 15,2 1 0-15,1-1 0 0,2-2-13 16,0 1-7-16,2 0-6 0,6 1 0 15,4-1 36-15,5-1 25 0,8-2 70 16,3 0 10-16,4 0-12 0,3-4-33 16,-2 0 3-16,-4 0 0 0,-5-4 7 15,-5 0 22-15,-5-1 63 0,-3-2 26 16,-2-2-5-16,-4 0-38 0,-1-1-53 0,1-2-13 16,-5 0-2-16,0 0-42 0,0-1-3 15,-5 3-29-15,-4 0-15 0,-2 2-19 16,-2 3-12-16,-3-1-4 0,-1 4 10 15,-2-1 5-15,-1 3 14 0,0 0 15 16,0 0-3-16,2 3 0 0,0 3 0 16,0 2 12-16,2 1-2 0,2 0-7 0,4 0-48 15,1 0-32-15,3 0 3 0,3-1 12 16,3-1-2-16,0 0 18 0,0-2 29 16,5 0 23-16,2 0 32 0,3 1 25 15,3-4 42-15,0 2 56 0,4-4 40 16,-1 0 3-16,0 0-12 0,-3 0-15 15,1-3 1-15,-5 1-23 0,-2-3-26 16,-1-1 6-16,-3 3 26 0,-1-2 5 16,-1-1-31-16,-1 0-32 0,0 1-12 15,0-2-32-15,0 2-10 0,-3 0-11 16,0 1-25-16,-3 0-22 0,1 3-21 16,-3-1-22-16,1 1 0 0,-1 1-8 15,-3 0-3-15,0 0 16 0,2 3 16 0,-1 2 3 16,1 2 15-16,1 0 1 0,2 2-1 15,3 0-28-15,0 2-17 0,3-4 1 16,0 2 6-16,3-1 31 0,5-1 33 16,3-2 25-16,-1-2 25 0,3 2 23 15,1-3 16-15,1-2 3 0,1 0 0 16,-2 0 9-16,2 0 35 0,-3-2 12 0,1-1-19 16,-2-1-3-16,-3 0 6 0,-1 0 9 15,-4 0 12-15,1 3-16 0,-4-3-28 16,-1 3-7-16,0 1-9 0,0-1 0 15,-1-1-17-15,-2 1-51 0,-1 0-83 16,-2 0-71-16,2-2-11 0,-1 0 22 16,2 3 24-16,1-1-4 0,2 1-9 15,-2 0-7-15,2 0-10 0,0 0 0 16,0 0-11-16,0 0 7 0,3 0 15 0,0 0 6 16,0 1 39-16,0-1 93 15,4 3 0-15,-2 0 32 0,0-3 16 0,-1 1 17 16,1-1 37-16,-1 0 17 0,-3 0 9 15,2 0 29-15,-3-4 40 0,4 1-17 16,-4-1-70-16,2-1-59 0,-1 0-51 16,-1 0 0-16,0 0-16 0,0-1-12 0,-1 0-20 15,-5 0-43-15,-1 1-14 0,-2 1-9 16,-1 1-42-16,-3 2-51 0,2 1-82 16,-3 0-143-16,0 0-100 0,3 1-109 15,1 3-397-15</inkml:trace>
  <inkml:trace contextRef="#ctx0" brushRef="#br0" timeOffset="151864.03">18845 5945 416 0,'0'0'343'0,"0"0"-34"0,0 0-22 16,0 0-40-16,0 0-32 0,0 0-1 15,0 0 6-15,0 0-22 0,0 0-8 16,0 0-6-16,-7-1-24 0,7 1-31 16,0 0-40-16,-1 0-31 0,-1 0-58 15,1 0-40-15,-2 1-24 0,0 3 5 16,-2 3 59-16,-3-1 29 0,2 0-7 0,-3 1-6 15,3-1-15-15,3-1-1 0,0-2-15 16,1 1-7-16,2-2-14 0,0 2-5 16,0 1-11-16,5-1 11 0,2 2 30 15,4 0 11-15,0-1 22 0,3-1 11 16,-3-1 2-16,1-1 16 0,1-2 4 16,-4 0 2-16,-1 0 7 0,-2-3 19 0,0-2 3 15,0 1-4-15,-4-2-12 0,1-2 0 16,-1 0-1-16,-2 1 16 0,0-4-6 15,0 3-13-15,-5-3-22 0,0 0-29 16,-4 1-15-16,-1 2-11 0,-2 1 10 16,-2 2-24-16,1 1-22 0,-3 2 3 15,3 0 19-15,-1 1-4 0,2 1-12 16,-1 0-3-16,0 3 3 0,3 2 0 16,1 2 10-16,1 0-1 0,2 2-19 15,3-1-50-15,3-2-4 0,0 2 38 0,0 0 19 16,0-2 29-16,6-2 19 0,3 1 12 15,-2-1 24-15,2-4 15 0,2 1 19 16,2-1-4-16,0 0-11 0,4-1-21 16,-1-3-8-16,1-1 2 0,0-2 7 15,-3 1 13-15,-3-1 27 0,-2 1 39 16,-3 0 14-16,-3-2-11 0,-1 0-23 16,-2-1-26-16,0-1-21 0,0 1-25 15,-4 0-22-15,-3 1-2 0,-2 2-42 0,1 0-27 16,-3 2-1-16,-1 3-6 0,-1 0 14 15,-2 1-5-15,4 1 9 0,-3 4 13 16,3 3 9-16,2 1 7 0,4-1-7 16,0 1-3-16,1 0-6 0,4-2-7 15,0 4 22-15,0-1 16 0,4-2 14 16,2 2 2-16,1-2 0 0,-1 0 1 16,3-2-1-16,2-1 3 0,2-2 20 0,0-2 2 15,2-1 19-15,0 0 13 0,-1 0-3 16,0-4 18-16,-3 1 45 0,-2-3 28 15,2 0-23-15,-5-3-20 0,0 1 4 16,-3-1 8-16,-3-1 16 0,0 0-4 0,-3-3-55 16,-6 2-25-16,-5 1-46 0,-3 1-29 15,-3 2-32-15,-5 1-16 0,2 3-6 16,-2 3-7-16,2 2-98 0,2 6-43 16,3 3-61-16,1 1-72 0,4 2-57 15,3 3-104-15,2 0-113 0,3-5-353 16</inkml:trace>
  <inkml:trace contextRef="#ctx0" brushRef="#br0" timeOffset="154002.12">15800 5885 590 0,'0'0'531'0,"0"0"-111"0,0 0-98 15,0 0-59-15,0 0-39 0,0 0-14 16,0 0-27-16,0 0-22 0,0 0-23 15,0 0-26-15,-48-4-13 0,43 4-6 16,-1 3-33-16,3-2-22 0,-4 2-25 16,1 1-13-16,-1 0-1 0,-1 3-1 15,0-1 2-15,-2 1 1 0,2-2 1 16,2 1-2-16,0-1-1 0,2 2-72 16,2-1-35-16,2 1-14 0,0-1-3 15,3 0 29-15,6 1 42 0,1-2 54 16,4-1 32-16,1-3-3 0,1-1 15 15,0 0 5-15,-1-1-5 0,-2-4 1 16,2-2 6-16,-4-2-3 0,1 2 0 0,-4 0 19 16,-3-2 22-16,-2 0 42 0,-2 2 8 15,-1-4-4-15,-1 4-31 0,-7-4-41 16,-4 1-38-16,-2 1-25 0,-3 0-25 0,1 1 12 16,-1 3-15-16,3 2 3 0,-2 2 0 15,3 1 0-15,1 0 3 0,2 0 3 16,3 0-10-16,1 1-2 0,3 2-23 15,2 1-9-15,-1-1 6 0,2 3 3 16,0-1 10-16,0 1 12 0,3 2 10 16,3 0 20-16,1-1 2 0,4 0 0 15,1-1 0-15,1 0 13 0,2-2 12 16,-1-2 10-16,2-1 0 0,-4-1 3 16,-1 0 0-16,-2 0 9 0,-4 0-6 0,0-1 13 15,-4 0 18-15,1-3 23 0,-1 1 8 16,-1-1-2-16,0-1-20 0,0 2-12 15,-3-3-35-15,-1 1-31 0,-2 1-3 16,-4 2-44-16,1 1-21 0,1 1-7 16,-4 0 4-16,1 0 4 0,1 3 17 15,-2 2 6-15,4 3-9 0,2-2 6 0,1 2 0 16,-1-1-4-16,5-2-5 0,-2 0-7 16,3-1 6-16,0 0 3 0,0-1 10 15,0 0-4-15,4-1 10 0,2 1 35 16,0-1 0-16,1-2 26 0,5 0 25 15,-1 0 12-15,3 0 1 0,0 0-7 0,-3-3-10 16,2-1-6-16,-4 0 0 0,-3 1 9 16,0-1 7-16,0-2 9 0,-3 1 3 15,0-1-6-15,-1-2 6 0,-2 2-10 16,1-4-3-16,-1 3-12 0,0 0-16 16,0 3-1-16,0 2-5 0,-3 1-22 15,0-1-1-15,-5 2-67 0,1 0-53 16,-3 0-1-16,-5 3 30 0,2 2 36 15,0 2 24-15,0 0 4 0,3 3-3 16,3-3-20-16,1 1-27 0,3 1-24 16,3-1 20-16,0-1 34 0,0 2 13 15,5-2-6-15,3-1 17 0,4 1 24 0,2-2 32 16,5 0 18-16,3-4 4 0,2 0-3 16,-1-1 3-16,3-1-16 0,-3-4 12 15,-1-1 1-15,-5-4 9 0,0 2 25 16,-7-3 5-16,2 2 15 0,-5-2-15 0,-3 0 4 15,-1-2 30-15,-3 1-31 0,0-4-32 16,-4 2-24-16,-5-2-37 0,-4 4 0 16,2 0-27-16,-6 3-14 0,1 4-11 15,-6 3-29-15,1 2 10 0,-3 0 6 16,-2 7 24-16,3 4-5 0,3 0-23 16,3 0-20-16,1 4-8 0,6-3 3 15,3 0 3-15,4-3 12 0,0 0 6 16,3-1 3-16,0-2 26 0,6 0 25 0,1-2 19 15,2-3 25-15,2-1 29 16,2 0 6-16,0 0 7 0,4 0-7 0,-3-4-23 16,-2-2 20-16,-3 0 50 15,-2 0 19-15,0-2-13 0,-7 1-10 0,0-3-19 16,0 0-32-16,-4 0-52 0,-6-1-49 0,-2 4-54 16,-5 0-34-16,-6 2-77 0,1 1-48 15,-2 4-74-15,0 0-183 0,1 0-202 16,8 4-490-16</inkml:trace>
  <inkml:trace contextRef="#ctx0" brushRef="#br0" timeOffset="156582.14">13983 3735 114 0,'0'0'525'0,"0"0"-65"16,0 0-115-16,0 0-91 0,0 0-56 15,0 0-30-15,0 0-18 0,0 0-56 16,0 0-46-16,0 0-38 0,0 0-10 16,-21 0-29-16,21 0-10 0,0 0 10 0,0 0 28 15,0 0 1-15,0 0 13 0,0 0-10 16,0 0-3-16,0 0-24 0,0 0-41 15,0 0-32-15,0 0-10 0,1 0 107 16,2 2 49-16,2-1 38 0,-2 0-19 16,0 0-16-16,0-1 0 0,0 0 6 15,0 2 13-15,3-2 17 0,1 0 18 16,1 0 0-16,3 0-9 0,1-3-29 16,2 1-11-16,-1-5 11 0,-1 2 12 15,0-2 6-15,-1 1 20 0,-2 0 2 16,-2-2 6-16,-1 0-6 0,-1 0-26 0,-1-1-16 15,-4 0-15-15,0 0-23 0,0 0 0 16,0 1-12-16,-4 1-4 0,-4 0-12 16,1 1-29-16,-2 1-24 0,-2 1-10 15,-1 0 9-15,2 0 26 0,0 3 6 16,0 1-16-16,1 0-16 0,0 0 0 16,1 2 0-16,-2 3 16 0,0 1 6 0,0 3 0 15,4-1-12-15,0 2 9 0,3 0 3 16,0 0 0-16,3 2 3 0,0 0 3 15,5-2 4-15,2-1 8 0,3 0 14 16,5-3 16-16,-1 0 13 0,3-4 12 16,-1-1 1-16,3-1 9 0,-3 0 0 15,1 0 0-15,0-5 12 0,-4 1 26 16,-2-2 9-16,0 0 4 0,-2-2-8 16,-1 0-9-16,-2 0-16 0,1-2-9 15,-4 1-13-15,1-1-9 0,-4-1-4 0,0 3-3 16,0-1-3-16,0 4-6 0,-4 2-9 15,-2-1-13-15,-4 1-22 0,0 3-44 16,-3 0-30-16,0 0 7 0,0 0 36 16,-1 0 12-16,2 3 6 0,1 1-3 15,5 1-9-15,0-2 0 0,2 4 0 16,0 1 12-16,2-2-6 0,1 1-7 16,1 0 4-16,0 0-7 0,3-1 10 15,2 1 22-15,6-1 19 0,1 0 25 16,0-2 20-16,4 0-10 0,-2-2 12 0,3-2-3 15,-3 0 7-15,-1-2 0 0,-1-2 8 16,-3-1 8-16,-3 0 8 0,2-1 7 16,-5-1 0-16,-1 1-1 0,-2-1-3 15,0 0-16-15,-2 0-34 0,-5 1-28 16,0-2-37-16,-2 3-3 0,-2 0-13 16,-1 2-3-16,-1 2 6 0,0 0 2 15,3 1-3-15,-1 0 4 0,-1 1 7 0,4 3-8 16,-1 2-8-16,4 1 2 0,-1 1 16 15,1 2 16-15,4-3-9 0,1 3-14 16,0-2 7-16,1 2 10 0,5-3 15 16,5 1 13-16,1-3 38 0,1-1 0 0,1-2 6 15,3 0-6-15,-2-2 7 0,2 0 5 16,-1-3-6-16,0-1-3 0,-5-1-3 16,1-1 12-16,-2-2 10 0,-3 0 3 15,-1 0 9-15,-3 0 15 0,-3-3 0 16,0 1-25-16,-3 0-32 0,-4-1-30 15,-5 1-18-15,-2 2-32 0,-2 2-27 16,-4 1 2-16,0 3 16 0,1 1 9 16,0 1 8-16,1 0 7 0,5 7-9 15,2-2-3-15,0 3-6 0,2 0 12 16,2 3-3-16,4-1 3 0,0 1 6 0,2-1-6 16,1-1 0-16,0 0 0 0,0 0 0 15,4-2 12-15,6 3 13 0,1-4 16 16,1 0 16-16,4-2 13 0,1-1 12 15,2-2 6-15,4-1-5 0,-3 0 2 16,-1-4-6-16,-2-2 6 0,-1-1 6 0,-4-2 16 16,-3 0-3-16,-2 0-4 0,-2 0 5 15,-5-1 8-15,0 0 9 0,-3-1-53 16,-8 1-28-16,-3 1-41 0,-8 3-37 16,-1 2-32-16,-3 1 13 0,1 3 50 15,-2 0 19-15,6 3-1 0,1 3-2 16,2 3-26-16,5 1 4 0,3 2 11 15,3 0-5-15,2 0-45 0,4 0-22 0,1 1 9 16,0-3 50-16,6 1 20 0,1-1 7 16,5-2 5-16,2-2 20 0,1-1 3 15,2-1 22-15,1-2 23 0,1-1 0 16,1-1 3-16,-2 0 3 0,-1-1 9 16,-4-4-3-16,-2 0 13 0,-2 0 19 15,0-3-7-15,-3 1 19 0,-1-5 15 16,-3 1-25-16,-1-2-3 0,-1-2-41 0,-3 1-34 15,-7 3 2-15,-3 2-15 0,-4 1-28 16,-2 3-59-16,-4 2-2 0,0 3-2 16,3 0 3-16,0 7-22 0,4 3-99 15,4 4-62-15,5 3-88 0,6 1-86 16,1 2-37-16,0-4-185 0,8 8-588 16</inkml:trace>
  <inkml:trace contextRef="#ctx0" brushRef="#br0" timeOffset="158408.07">14134 5030 363 0,'0'0'1289'0,"0"0"-857"0,0 0-147 0,0 0-56 15,0 0-51-15,0 0-46 0,0 0-36 16,0 0-45-16,0 0-51 0,0 0-54 16,-66 20 2-16,62-12 33 0,-2 0 6 0,3 1-6 15,3-1-4-15,0 0-6 16,0-1 7-16,0 1 3 0,2 0 19 0,5-2-4 15,-3-2 2-15,3-1 2 0,1-1 23 16,3-2 22-16,-1 0 16 0,3 0 29 16,1-2 6-16,0-5 3 0,0 2 19 15,-4-3 25-15,-3-1 16 0,-2 2-17 16,0-5-26-16,-5-1-12 0,0 0-19 16,0-2-7-16,-5 1-50 0,-3-2-3 15,1 2-9-15,-2 2 6 0,-2 3-7 16,2 3-15-16,-1 2 0 0,-1 0-28 0,1 4-3 15,-2 0 6-15,-1 0-12 0,0 0-1 16,0 2-9-16,0 4 6 0,1 0 0 16,0 2 6-16,1 1 7 0,3 0-6 15,-1 0-1-15,5 1-6 0,1-2 3 16,2 2 0-16,1-2-6 0,0 1-19 0,3-2-4 16,5-1 33-16,4-1 34 0,2-2 44 15,5-2 16-15,0-1 16 0,2 0-16 16,-1-1-13-16,-4-5-12 0,-3 0 25 15,-3 1 9-15,-4-3 23 0,-3 2-11 16,0-2-13-16,-2 0-12 0,-1 1 3 16,0-1-9-16,-1 2-6 0,-3 0-10 0,-2 0-34 15,-2 2-3-15,-2 3-50 0,-3-2-9 16,2 3-13-16,-3 0-3 0,0 0 19 16,2 3 12-16,0 1 12 0,3-1-3 15,3 1-3-15,0 3-6 0,3-2 10 16,0 0-1-16,3-1-13 0,0 1-2 15,0 1 9-15,1 0 15 0,5-1 11 16,2 0 18-16,3-3 22 0,-1 2 7 16,3-4 18-16,-3 0 19 0,0 0 1 15,1 0 2-15,-3-4 0 0,-3-1 16 16,0 0 9-16,-2 0-16 0,-1-3-16 0,0 2-6 16,-2-2-10-16,0 2 7 0,0-2-7 15,-4-1-27-15,-1 3-19 0,-2 0-28 16,1 4-12-16,0 1-7 0,-3 1-15 0,0 0-19 15,-1 2-34-15,-2 5 12 16,-1 3 46-16,3-1 22 0,0 2 4 0,4 0 6 16,0-2-6-16,3 0-1 0,2-3-6 15,1 1-6-15,0-2-6 0,1 0-1 16,5-3 16-16,0 3 35 0,5-4 10 16,-2 1 25-16,1 0 9 0,2-1-6 15,-1-1-4-15,1 0 14 0,1 0-1 16,-3-1 0-16,2-4 0 0,0-1-6 15,-1 1-6-15,-4 0 24 0,-2 2 4 16,-2 1-4-16,-1 0-9 0,-2 1 3 16,0 1-10-16,0 0-6 0,-2 0-28 15,-2 0-9-15,-3 0-68 0,1 0-59 0,-3 0-20 16,1 3 18-16,-1-1 29 0,1 1 18 16,2 1 9-16,3 1-22 0,0-1-38 15,1 1 35-15,2 0 53 0,0 1 26 16,0-1-3-16,0 0 6 0,0-3 14 0,3 2 0 15,2-3 2-15,1-1 35 0,2 0 47 16,5 0 45-16,0 0 16 0,1-1-23 16,1-3-38-16,-3 0-16 0,0 1-7 15,-4-4 20-15,-1 3 6 0,-3-2 11 16,0-1 13-16,-4 1 24 0,0-6-6 16,-1 1-35-16,-9-1-92 0,1 0-6 15,-4 4-52-15,-1 1-29 0,1 2 10 16,-1 1-7-16,2 3-65 0,1 1-80 15,3 0-113-15,5 2-215 0,3 5-199 16,0-2-355-16,5-1-80 0</inkml:trace>
  <inkml:trace contextRef="#ctx0" brushRef="#br0" timeOffset="160606.06">17196 2859 503 0,'0'0'444'0,"0"0"-47"0,0 0-65 15,0 0-53-15,0 0-42 0,0 0-43 16,0 0-32-16,0 0-43 0,0 0-29 16,0 0-22-16,0 0-23 0,0-7-19 15,0 7-4-15,0 0-3 0,0 0-2 16,0 0-1-16,0 0 6 0,0 0 7 16,0 0 3-16,0 0 10 0,0 0 2 15,0 0-8-15,0 0-8 0,0-3-25 16,0 2 0-16,0 0-3 0,0 0-4 15,0-2-12-15,-2 2 0 0,1-2 14 16,-1 1 1-16,2-1 1 0,-3-1 12 0,2 2 17 16,-1-3 0-16,-1 2 2 0,2 0 11 15,-1 2 18-15,0-2 1 0,-1 2-7 16,1 0 0-16,1 0 0 0,1-1 6 16,-3 1-3-16,2 0-16 0,-1 0-10 0,-1-2 1 15,2 1-4-15,-1 0 7 0,-2 0-13 16,3 0-7-16,-2 1-14 0,1 0-1 15,-1 1-2-15,0 0 0 0,0-2-23 16,-2 1 6-16,1 1-6 0,-2-1-6 16,-2 0 2-16,3 1 4 0,-2 0-10 15,1 0 10-15,0 0-7 0,2 0 1 16,-2 0-20-16,-2 5 1 0,0-1 24 16,2 2 23-16,-1 2-22 0,1-1-7 15,-1 0-6-15,3 0 15 0,0 3 1 16,-1-3 6-16,2 4 16 0,-1-4 0 15,1 4 3-15,1-3-3 0,-1 1-2 0,3-2-17 16,0-1 0-16,0 2 0 0,0 1 3 16,1-1 3-16,4-1 10 0,0 0 1 15,-1-1 2-15,2 1 1 0,1-3 12 16,0 0 9-16,2-2 4 0,1 1 18 0,4 0 20 16,4 0 6-16,3-1 2 15,1-2-15-15,0 1-12 0,-1-1-23 0,1 0-3 16,-3 0 0-16,-1 0 0 0,-3 0-4 15,-1-1-2-15,-1-2 0 0,-3 0 6 16,0 1 6-16,-2-1 16 0,-1 1 15 16,0-1 41-16,-3-1 26 0,1 0 5 15,0-1-7-15,-2-1-28 0,2-1-25 16,0 0-25-16,-2-3-9 0,0 3-12 16,0-1 2-16,-2-1-5 0,-1 0 5 15,0 0 13-15,0 0 3 0,0-2-3 0,-3 0 3 16,-4-2-20-16,-6 1-20 0,0-1-27 15,-2-2-13-15,-1 4 6 0,-2 1 6 16,5 0 27-16,-2 4-11 0,4 1-6 16,-3 0-10-16,3 1-15 0,-1 1-6 0,-4 1-7 15,-1 2-74-15,-3 0-50 0,-2 0-55 16,2 5-60-16,0 1-131 0,1 3-102 16,6 3-63-16,3-1-144 0,3-1-379 15</inkml:trace>
  <inkml:trace contextRef="#ctx0" brushRef="#br0" timeOffset="162202">20298 4209 368 0,'0'0'408'0,"0"0"-27"0,0 0-42 16,0 0-72-16,0 0-141 0,0 0-38 0,0 0-20 16,0 0-19-16,0 0-1 15,0 0-2-15,0 0 2 0,-1-6-2 0,1 6-8 16,0 0 14-16,0 0 26 0,0 0 28 16,0 0 24-16,0 0 18 0,0 0 19 15,0 0 12-15,0 0-35 0,0-2-36 16,-2 1-76-16,2-2-32 0,0-1-12 0,-1 3-7 15,-1-2 0-15,2 2 3 0,0 0 3 16,0-1 10-16,-1 2-16 0,-1 0 18 16,2 0 1-16,0 0 32 0,-1 0 12 15,0-1 10-15,1 1 13 0,-2 0 12 16,1-1 3-16,-1 1-13 0,-2-1-21 16,1 1-17-16,0 0-12 0,0-1-3 15,1 1-15-15,-3 0 0 0,1 0-1 16,-1 0-13-16,-3 0-9 0,1 0 0 0,-1 0-3 15,3 2-3-15,-4 2-13 16,5 0-16-16,-1 1 6 0,0 1 7 0,0 2 22 16,1 0 20-16,-1-1 2 0,2 3 1 15,0-2 0-15,1 0-1 0,-1 1-1 16,2 0-18-16,-1 2-26 0,2-1-9 16,0 2-3-16,0-3-10 0,6 2 4 15,2-1 15-15,3-1 28 0,0 0 20 0,5-1 2 16,0-2 26-16,3 1 4 0,1-2-9 15,-1-1 5-15,1-2-5 0,0 1 8 16,2-2-18-16,-1-1 0 0,-2 0-10 16,3 0 13-16,-1 0 13 0,-2 0 15 15,1-4 29-15,-3 0 12 0,-2 0 1 16,-2-2-1-16,-3 0 31 0,-3-3 45 16,0 0 4-16,-1-1-47 0,-3-2-37 0,0-2-13 15,-3-1 6-15,0 2-3 0,0-1-10 16,-9-2-18-16,-2 3-37 0,-3 1-6 15,-6 1-24-15,0 3-10 0,-3-1-6 16,-1 1 16-16,-1 3 2 0,-1 0-64 16,3 3-78-16,1 0-54 0,1 2-81 15,2 0-131-15,0 0-161 0,4 4-214 16,3-1-520-16</inkml:trace>
  <inkml:trace contextRef="#ctx0" brushRef="#br0" timeOffset="163575.99">17396 5813 22 0,'0'0'521'0,"0"0"-77"0,0 0-24 16,0 0-7-16,0 0-43 0,0 0-63 15,0 0-62-15,0 0-48 0,0 0-27 16,0 0-17-16,0 0-29 0,3 0-32 16,-3 0-19-16,0 0-16 0,0 0 3 15,0 0 4-15,0 0 8 0,0 0 16 16,0 0 19-16,-2 0 7 0,2 0-24 15,0 1-28-15,-1 0-18 0,1-1-10 16,-2 2-15-16,-1-2-4 0,0 1-15 16,-2 0-13-16,-2 1-15 0,-1 2-13 0,-2 3 4 15,-1-1-3-15,1 3 12 0,2-1-1 16,-3 1 8-16,5 1 5 0,2 1 15 16,-1-3-1-16,2 2-17 0,1-2 0 15,0 2-6-15,2-2-29 0,0 3-15 16,6 2 6-16,4 0 26 0,4 1 22 0,2 0 15 15,3 0 2-15,-1-1 1 16,2-2-3-16,1-1-21 0,-3-2-7 16,2-1 16-16,-4-3 12 0,2-1 19 0,-3-3 0 15,-1 0 12-15,-1 0 7 0,0-4 6 16,-3-3 6-16,-1 0 7 0,-1-3 19 16,1 0 8-16,-2-3 0 0,-2-1 6 15,-1-1-6-15,0-3-13 0,-3-2 25 16,-1 1 18-16,0-4-16 0,-1 1-21 0,-6 0-25 15,-2 0-12-15,-2 4-26 0,-1 4-14 16,1 1-34-16,-2 4-24 0,-2 3-21 16,-3 3-17-16,-1 0-107 0,-3 3-76 15,-2 0-132-15,1 5-182 0,1 1-191 16,1-1-516-16</inkml:trace>
  <inkml:trace contextRef="#ctx0" brushRef="#br0" timeOffset="164971.47">14025 4219 103 0,'0'0'101'16,"0"0"-16"-16,0 0 13 0,0 0-10 0,0 0-10 15,0 0-6-15,0 0 9 0,0 0 1 16,0 0-36-16,0 0-46 0,0 0-69 16,8 2 67-16,-8 1 2 0,3-2 3 15,-1 2 20-15,-1-1-23 0,1-1-3 16,-1 0 3-16,-1 0 16 0,2 2 17 0,-1-1 3 16,-1 2 3-16,3 2 16 0,-2 0-13 15,2 1 1-15,0 1-20 0,-1 1-4 16,2-1 10-16,-1-1-7 0,0 0-22 15,-2-2-71-15,0-1 2 0,2 0 1 16,-1-1 2-16,-1-2 27 0,-1 0 17 16,2 1 19-16,-1-1 0 0,-1-1-10 15,0 2 13-15,0-1-2 0,0 2-11 0,0-2-121 16,0 2-84-16,0-2-27 0,0 1 68 16</inkml:trace>
  <inkml:trace contextRef="#ctx0" brushRef="#br0" timeOffset="165501.23">14078 4334 109 0,'0'0'225'0,"0"0"39"0,0 0-13 15,0 0 16-15,0 0-49 0,0 0-45 16,0 0-33-16,0 0-23 0,0 0-4 0,0 0-12 16,0-8 13-16,0 6 28 0,0 1 23 15,0 0 6-15,0 0-3 0,0 0-13 16,0-2-11-16,0 0-10 0,0 0-12 16,0 0-30-16,-1-2-9 0,-1 1-17 15,-1-2-18-15,2 2-20 0,-2-3 1 16,0 0-7-16,0 3-19 15,-1-1 26-15,1 0-7 0,0 3 9 0,0-1 1 16,2 2 6-16,-2 1-7 0,0 0-31 16,0-1-24-16,-3 1-30 0,-2 0-21 0,-1 0-4 15,-1 0 3-15,-3 3 28 0,2 1 26 16,0 1 20-16,2-2-24 0,1 2-2 16,1 1-20-16,0 0 10 0,-2 3 9 15,2 0 16-15,-2 3 13 0,2 0 2 16,-3 0 2-16,4 1-4 0,-1-2-1 15,3 0-15-15,1 0-7 0,1-1-12 16,2 2 3-16,0-2 10 0,0 2-1 0,6-1 1 16,1-3 20-16,2 3-17 0,2-3 19 15,0 1 0-15,-1-2 1 0,3 0 18 16,-2-1 3-16,3-2 7 0,1 0 13 16,2-2 18-16,-1-2 26 0,1 0-3 15,1 0-19-15,-1-2-14 0,-2-2-2 16,0-2-7-16,-2 0-6 0,-1 1-4 15,-4-1 23-15,-2-1 12 0,-1-2 16 16,-2 0 28-16,-2-2-6 0,-1-2-42 0,0 0-21 16,0-1-29-16,-4 1-9 0,-1 2 16 15,1 1 3-15,-2 2-22 0,0 1-11 16,-4 0-27-16,2 1-5 0,-1 1-26 16,-4 2-17-16,3-1-30 0,-4 3-69 15,2 1-84-15,0 0-165 0,0 0-263 16,4 3-558-16</inkml:trace>
  <inkml:trace contextRef="#ctx0" brushRef="#br0" timeOffset="171599.36">13369 2148 204 0,'0'0'304'16,"0"0"-145"-16,0 0-80 0,0 0-40 15,0 0-3-15,0 0 12 0,0 0-2 16,0 0-7-16,0 0 7 0,0 0-7 0,-9 0-13 16,9 0-3-16,-1 0 0 0,-1 0-20 15,2 0 13-15,-1 0-3 0,1 0 3 16,0 0 7-16,0 0 26 0,0 0 16 16,0 0 4-16,0 0-4 0,0 0-7 0,0 0-12 15,0 0-14-15,-1 0-29 0,1 0-3 16,0 0-2-16,0 0-11 0,0 0 13 15,0 0 23-15,0 0 36 0,0 0 12 16,0 0 24-16,0 0 8 0,0 0-8 16,0 0-11-16,0 0-13 0,0 0-19 15,0 0 0-15,0 0-10 0,0 0-16 16,0 0-26-16,0 0 0 0,0 0 13 16,0 0 3-16,0 0 0 0,0 0 4 15,0 0 2-15,0 0-5 0,-2 0-1 16,2 0-15-16,0 0-1 0,0 0-3 0,0 0-17 15,0 0 17-15,0 0 1 16,0 0 1-16,0 0 1 0,0-2 0 0,0 2 0 16,0 0-1-16,0 0 1 0,0 0 0 15,0 0-2-15,0 0-1 0,0 0-19 16,0 0-1-16,0 0 10 0,0 0 12 0,0 0-2 16,0 0-10-16,0 0 11 0,0 0-15 15,0 0-2-15,0 0-7 0,0-1-3 16,0 1-7-16,0 0-3 0,0 0-6 15,2 0-7-15,0 0 52 0,3 0 34 16,1 0 1-16,0 0-12 0,3 0 9 16,-1 0-12-16,2 0-4 0,3 0-3 15,0 1 6-15,5 1-2 0,-2-2 17 16,7 1-34-16,0 1 0 0,-1-1 20 16,3 0-17-16,-1 1-3 0,3-2 3 15,-1 1 20-15,-1-1 3 0,4 1 19 16,0-1-32-16,1 0 32 0,0 1-12 15,3-1-33-15,-2 0-3 0,0 0 3 0,0 0-29 16,0 2 29-16,-3-2 26 0,0 0-26 16,1 0-2-16,-1 0-21 0,0 0 23 15,3 0 0-15,0 0 32 0,1 0 30 0,3 0-43 16,2 0-3-16,3 0 23 0,2 0-20 16,0-3-19-16,3 2 0 0,-2 0 29 15,0-2-9-15,0 0-11 0,-1 2-7 16,0-2-4-16,-3 2-15 0,-1 1 3 15,-4-1 13-15,3 1 1 0,-5 0-19 16,3 0 0-16,-1 0 19 0,-1 0 35 16,2 0-9-16,1 0-25 0,0 0 2 15,1 0-1-15,-2 0-2 0,1 0 3 16,0 0-3-16,0 0 0 0,0 0 0 0,3 0 0 16,-1 0-1-16,-2 0-29 0,1 0 30 15,1 0 38-15,-1 0-38 0,-1 0-84 16,0 0 70-16,0 0 14 0,-1 1 16 15,0-1-16-15,2 1 0 0,-3-1 13 16,4 0 35-16,-2 0-12 0,3 0-35 0,1 0 60 16,-1 0-61-16,2 0 1 15,2 0-1-15,-3 3 3 0,2-2-3 0,5 1 0 16,-2-1-1-16,1 2 1 0,3-2 7 16,2 0-5-16,0 2-1 0,-3-2 12 15,0 0 0-15,-5 0-12 0,1 0-1 16,-5 1 0-16,2-2 1 0,0 0 18 15,1 0-18-15,0 0 0 0,4 0-2 16,1 0-2-16,1 0 3 0,-1 0 0 16,0 0 13-16,2 0 12 0,-3 0-22 0,2-2 32 15,-1 0-34-15,-1 0 44 0,1-2-45 16,0 1-1-16,-2-1-28 0,-1 1 26 16,-2 1 2-16,-1 0-15 0,2 0-55 15,0 1 20-15,2 0-24 0,-1 1 30 16,1 0-13-16,1-1 10 0,-5 1 16 15,-1-2-20-15,-6 2-3 0,-5 0 23 16,-5 0 30-16,-4 0-14 0,-3 0-4 16,-3 0 1-16,-2 2 6 0,1 0-26 0,-3-1-23 15,-1 1-9-15,1-1-26 0,-3 0-33 16,-3 0-68-16,-1 0-91 0,-3 1-148 0,0-2-71 16</inkml:trace>
  <inkml:trace contextRef="#ctx0" brushRef="#br0" timeOffset="173665.33">17053 2238 84 0,'0'0'417'0,"0"0"-140"0,0 0-42 0,0 0-17 15,0 0-23-15,0 0-58 0,0 0-46 16,0 0-39-16,0 0-52 0,0 0-23 16,1-10 23-16,3 9 17 0,-1 1 31 15,0 0-12-15,2 0-16 0,-2-2 6 16,0 1 16-16,2 0 7 0,-1-1 9 15,1 2 10-15,1-1-9 0,1 1-17 16,1-1-20-16,1 1-18 0,1-2-4 16,4 2-4-16,1 0 4 0,4 0 17 0,1 0 28 15,3 0-29-15,1 0 0 0,1 0-16 16,-2 0 46-16,3 0 12 0,1-1 7 16,-1 0 2-16,0 1-12 0,-2-1-26 15,-2 1-17-15,1-2-12 0,-4 2-13 16,0 0-9-16,-2 0-17 0,3 0 24 15,-4 0 15-15,3 0 2 0,-2 0 11 16,0 0-10-16,-1 0 17 0,2 0-19 16,-1 0 18-16,5 0 0 0,0-1 17 0,4 1-36 15,0-1-2-15,1 0 2 16,0-2 25-16,0 0 1 0,1 2-26 16,0-3-10-16,-3 2 10 0,1 0 0 15,-3 1-12-15,1 0-8 0,1 0-5 0,1-1 10 16,0 1 13-16,2 0 0 0,0-1-17 15,-2 1-20-15,4 1 38 0,-2 0 1 16,0-2 14-16,-2 1-13 0,2 0 14 0,-1 1-15 16,0-1 4-16,1 1 31 0,-1-1-35 15,2-1-1-15,1 2-1 0,2-1-27 16,1 1 29-16,4 0 0 0,-2 0 1 16,1 0 1-16,2 0 0 0,-2 0 11 15,1 0 10-15,-2 0-23 0,-4 0-32 16,1 0 29-16,-2 1 3 0,-2-1 1 15,-1 2 16-15,-1-1-17 0,0 0-2 16,0-1 2-16,1 1 11 0,-1-1 21 0,2 0-19 16,0 0-11-16,0 0 11 0,-1 0 4 15,4 0-16-15,0 0 1 0,1-2-2 16,2 1-10-16,-2-1 10 0,1 1 0 16,0 0 16-16,-1 0-16 0,-2 1-9 15,-1-2 6-15,-1 1-26 0,-4 1 26 16,1-1 3-16,-1-1 32 0,1 2-12 0,-2-1-17 15,1-1-1-15,-1 0 11 0,5 0-13 16,-1-1 3-16,5 1-1 0,2-1 1 16,3 0 22-16,2 0-25 0,2 1-29 15,-2 1 16-15,-1 0 13 0,-4-1 1 16,-5 1-1-16,-4 1-25 0,-5 0-3 16,-6 0 28-16,-1-1 19 0,-4 1-6 15,2 0 0-15,1 0 3 0,2-1 10 16,5 1-25-16,1 0-1 0,3 0-71 0,5 0 55 15,-3-2 16-15,4 1 35 0,1 1-15 16,1-2-19-16,2 2-1 0,0-1-52 16,0 1 49-16,0 0-20 0,-1 0 21 0,-2 0 1 15,-4 0 2-15,-6 0 15 16,-4 0-14-16,-4 0 1 0,-5 0 9 0,-3 0-8 16,-4 0 28-16,2 0 16 0,-2 0 0 15,0 0-44-15,1 0-4 0,-1 0-33 16,2 0 5-16,1 0 24 0,0-1 4 15,-1 1 1-15,1 0 12 0,1 0-10 16,-1 0-3-16,-1 0-2 0,-1 0-40 16,1 0 7-16,-2 0 19 0,1 0 16 15,-1 0 2-15,0 0 1 0,0 0 20 16,0 0-1-16,0 0 11 0,0 0 21 16,0 0 11-16,0 0 9 0,0 0 6 15,0 0 0-15,0 0-59 0,0-2-21 0,-1 1-45 16,-1 0-64-16,1 1-6 0,1 0-30 15,-2 0-58-15,2 0-121 0,0 0-176 16,0 0-115-16,0 1 116 0,0 2 65 16,6-3 318-16</inkml:trace>
  <inkml:trace contextRef="#ctx0" brushRef="#br0" timeOffset="176126.84">20714 2149 57 0,'0'0'104'0,"0"0"-19"0,0 0 26 16,0 0 71-16,0 0 40 0,0 0 26 15,0 0-20-15,0 0-108 0,0 0-65 16,3-4-55-16,-3 3-17 0,0 0-35 16,0 0-46-16,0-1-3 0,0 2 7 15,0-1 16-15,0 1 32 0,0-1 46 0,0 1 3 16,0 0 46-16,0 0 39 16,0 0-72-16,0 0-16 0,0 0-52 0,0 0 23 15,0 0 15-15,0 0 14 0,0 0 58 16,0 0 40-16,0 0 68 0,0 0 26 15,0 0-29-15,0 0 3 0,0 0-20 16,0 0-42-16,0 0-36 0,-1 0-23 0,-1 0-12 16,2 0-8-16,0 0 8 0,-1 0 2 15,0 0-2-15,1 0 9 0,0 0 13 16,-3 0 29-16,3 0 26 0,0 0 25 16,-1 0-10-16,1 0-32 0,0 0-16 15,-2 0-10-15,2 0-12 0,0 0-17 16,0 0-9-16,0 0-7 0,-1 0-9 15,1 0 0-15,0 0-10 0,0 1 13 16,0-1-16-16,0 1-1 0,0-1-21 16,0 2-7-16,0-2-10 0,0 1-2 0,0-1 3 15,0 1-4-15,0-1 0 0,0 0-2 16,0 1 8-16,0-1 4 0,0 0 10 16,0 0 6-16,0 1 3 0,0 1 0 15,-2-1 11-15,2 1 2 0,0 2 0 16,-1-1 2-16,-1 1 17 0,2 3 0 0,-1-2 7 15,-1 1 13-15,1 2-10 16,-1-2-7-16,0 2 0 0,0 0-9 0,-1-2 3 16,2 2-3-16,1-2-13 0,-2 2-1 15,2 0-1-15,0 1-1 0,0 0-13 16,-1 1 15-16,-1 2-2 0,2-1 3 16,0 1-1-16,0-1-1 0,0 1-11 15,0 0-15-15,0-2 8 0,0 2 19 16,0-1 1-16,0 2 0 0,0-1 2 0,0-1 1 15,0 1 6-15,0-2-9 0,0 1-9 16,0 0 9-16,2-1 2 0,-1 2-1 16,1-2-1-16,-1 2-1 0,1-1-13 15,-1 1 14-15,1 1 9 0,0-1-9 16,0 0-16-16,-1 1-3 0,2 0 19 16,0 0 15-16,0 0 4 0,0 0-18 15,2 0 0-15,-2 1 1 0,0-1-1 0,0-2-1 16,2 2 1-16,-2 1-1 0,0-1 0 15,-1 0-1-15,1 1-2 0,1-1 3 16,1 0 2-16,-2-2 0 0,0 1-2 16,1 0-2-16,0-1-31 0,-2 1 11 15,1-2 22-15,0 1 0 0,1 0 0 16,-2-1-2-16,1 2 2 0,-1-2-1 16,-1 0-2-16,2 1-1 0,-1-1 3 15,-1-1 1-15,1 0 0 0,-1-1-3 0,2-1 0 16,-2 0 0-16,2-1 1 0,-3 2 2 15,3-1 2-15,-3-3 1 0,4 3-3 16,-4-2-1-16,0 0-2 0,0 2 0 16,0-1-9-16,2-1 9 0,-1 2 1 15,1 1 0-15,-1-2 2 0,1 0 0 16,1 1 0-16,-2-1-2 0,0 0-11 16,1-2 10-16,-1 1-19 0,-1 1 6 0,0 0 16 15,2 0 3-15,-1 3 0 0,-1-3-3 16,0 2 0-16,0 0 3 0,2 0 0 15,-2 1 1-15,0 0-1 0,1 1-1 16,-1 0 1-16,0 0 13 0,0 0-13 16,0 0 10-16,0 1-11 0,2-1-2 15,-1 0 0-15,1 1-16 0,-1-1 16 0,2 0 2 16,-1 0-2-16,-2 2-3 16,3-1-11-16,0 0 14 0,-1 2 4 0,-1-1 14 15,1-1-18-15,-1 1-1 0,1 1 1 16,-1-2-1-16,1 2 1 0,0 0-1 15,-2 0-1-15,2 1 0 0,-1 0 2 16,2 0 2-16,-3 2 2 0,4-2-4 16,-4 1 0-16,3-1 0 0,-1 0 2 15,1 1 1-15,-1 0-3 0,1 0-2 16,0-2 0-16,0 3-9 0,0-2 11 0,0 3 25 16,2-3-25-16,-2 2-20 0,0-2 20 15,0 1-1-15,0-1-2 0,0 1 2 16,2 0 1-16,-3 0 16 0,1 0-15 15,0-1 2-15,1 1 13 0,-1-1-16 0,0 0-1 16,-1 1 1-16,0-1 16 0,1-2-15 16,-3 4-1-16,2-4-11 0,-1 2 7 15,-1-2 4-15,0 3 15 0,0-1-14 16,0 0-1-16,2-1 0 0,-1 1 2 16,1-1 10-16,-2-1-12 0,1-2-3 15,1 0-13-15,-2 0 4 0,1 1 12 16,-1-1 16-16,2 0-12 0,-2 1-4 15,2-4-3-15,-1 4 2 0,-1-4 1 16,0 1 3-16,3 1-1 0,-3-1 1 16,2-1-3-16,-1 1-13 0,-1-1 1 0,0 2 12 15,2-1 13-15,-1 0 0 16,-1 0-13-16,0 1 1 0,0 0-2 0,2 0 0 16,-2-1-1-16,1 2 0 0,-1-2 2 15,2 1 0-15,-2 0 1 0,0 1 12 0,0-2-13 16,0 2 1-16,0-2-1 0,0 2 0 15,0-1 1-15,0 0-1 0,0 0 0 16,0 0-1-16,0 0-2 0,0 0-9 16,0 0 12-16,0 2 0 0,0-1 3 15,0 0-1-15,0 0-1 0,0 2 0 16,0 0-1-16,0 1 0 0,0-2-1 16,0 2 1-16,0-1 0 0,0 0-1 15,-2 0-12-15,1 0 13 0,1 0-19 16,-2 1 19-16,2 2 0 0,0-2 2 15,-1-2 0-15,-1 2-2 0,2 0 1 16,0-2 0-16,0 2-1 0,-1-1-1 0,-1-1-12 16,2 1 13-16,-1 1 3 0,-1 0 13 15,2-1-7-15,-1 0-9 0,-1 1-16 16,0-2 15-16,1 4-2 0,-1-2-10 16,1 0 13-16,-1 1 0 0,1 0 1 15,-1-1 2-15,-1 1-1 0,3-1-2 0,-3 1 2 16,2-1-2-16,0 1 0 0,-2-1-2 15,1 1 2-15,1-1 0 0,-1-1 3 16,1-1-3-16,-2-1 1 0,3 1-1 16,-1-1 3-16,-1-1-1 0,2 1 1 15,-1 1-2-15,-1-1 3 0,2 1-1 16,-2 1-3-16,2-1 0 0,-3 1 0 16,1 0 13-16,1-1-10 0,-1 1-1 15,1-2 0-15,-1 0-1 0,2 1 0 0,-1-2 0 16,-1 0 0-16,2 0 0 0,-3 0-1 15,3 0 0-15,0 0 0 0,-1 1 0 16,1-1 0-16,0 1 1 0,0 1 1 16,0-1-1-16,0-1-1 0,0 2-4 15,0-3-28-15,0 2 5 0,0-2 27 0,0 2 12 16,0-2 1-16,0 3-10 0,0-2 1 16,0 1 8-16,0 2-8 0,0-1 8 15,0 1-12-15,0 1 0 0,0-2 3 16,0 1-3-16,1 1 0 0,-1-2-1 15,2 2 1-15,-1 0 12 0,-1-1-8 16,2 0-4-16,-1 0 0 0,-1-2 1 0,2 3 1 16,-1-2-1-16,-1-1-1 0,2 1-2 15,-1 0 1-15,1 1 1 0,-2 0 1 16,3 1 2-16,-3 0-1 0,0-2-2 16,0 0-3-16,1 0 1 0,0 1 2 15,-1 0 0-15,2-1 2 0,-1-1 0 16,-1 1-2-16,3 0 0 0,-3 1-3 15,3 0 1-15,-3-1-1 0,1 0 1 16,1 0 1-16,-2 0-2 0,1 1 1 16,-1 1 1-16,2-2-2 0,-2 1 3 0,0 1 3 15,0-2-3-15,1 1 1 0,-1 0-2 16,0-2 2-16,0 2 0 0,2-4-1 16,-2 2-2-16,1-3 1 0,-1 3 1 0,1-3-3 15,-1 0-10-15,0 0 0 16,0 0 12-16,0 1 1 0,0-2 0 0,0 2 0 15,0-3-1-15,0 2 0 0,0 0-1 16,0 0 2-16,0 0 19 0,0 0-16 16,0-1-1-16,0-2 0 0,0 1-1 15,0-1 0-15,0 1-1 0,0-1-1 16,0 1-2-16,0 0 3 0,0 0 1 16,0 1 1-16,0-1 1 0,0-2 0 15,0 3 10-15,0-2-11 0,0-3 11 16,0 1-10-16,0 0 0 0,0-2 10 15,0 0-10-15,0 0 23 0,0 0 22 16,0 0 3-16,0 0-16 0,0 0-35 0,0 0-3 16,2 0-58-16,-2 1-19 0,1 0 16 15,-1 3 3-15,2-1-23 0,-1 1 4 16,1-1 9-16,-1 1 0 0,2 0-29 0,-1-1-52 16,1 1-23-16,0-3-58 15,0 1-76-15,3 0-52 0,-3-1 29 0,3 0-180 16,-41-37 63-16</inkml:trace>
  <inkml:trace contextRef="#ctx0" brushRef="#br0" timeOffset="178979.53">13977 6521 264 0,'0'0'268'0,"0"0"-79"0,0 0-49 16,0 0-10-16,0 0 46 0,0 0-33 16,0 0-51-16,0 0-27 0,0 0-20 15,0 0-19-15,-33 1-10 0,32-1-14 16,1 0-1-16,0 0 25 0,0 0 19 15,-2 0 23-15,2 0 27 0,0 0 22 16,0 0-4-16,0 0-15 0,-1 0-17 16,-2 0-4-16,0 0-12 0,-3 0-65 0,2 0-3 15,-2 0-23-15,0-1-10 0,-3-1-3 16,3 2-12-16,1 0 34 0,-2-1 15 16,4 1 0-16,0 0-1 0,2 0 3 15,-1 0 2-15,2 0 18 0,0 0 12 16,0 0 7-16,0 0 6 0,0 0 7 15,0 0 0-15,0 0 12 0,0 0-6 16,-1 0 17-16,1-1 18 0,-3 1-12 16,0 0-30-16,0-2-19 0,-1 2 1 15,0-1-8-15,1 0-22 0,1 1-3 0,1 0-1 16,1 0-18-16,-2 0-7 0,2 0-6 16,0 0 11-16,0 0 21 0,0 0 25 15,0 0 4-15,0 0 4 0,0 0-8 16,0 0 7-16,0 0 10 0,0 0-7 0,0 0-6 15,0-2-6-15,0 2-11 16,0 0-12-16,0 0 0 0,0 0-12 0,0 0-4 16,0 0 12-16,0 0-15 0,0 0 0 15,0 0 3-15,0 0-3 0,0 0 6 16,2-1-10-16,-1 1-9 0,1 0 7 16,1 0-1-16,1 0 26 0,3 0 29 15,2 0 32-15,2 0-26 0,1 0-32 16,2 0-3-16,2 1 1 0,3 1 0 15,1-2 3-15,0 0 8 0,3 1 11 16,0-1 2-16,2 0-2 0,-2 0 3 16,1 0-14-16,2 0-9 0,-3 0-3 15,3 0-19-15,2 0 17 0,2 0 2 16,4 0 1-16,1 0 1 0,3 0 1 0,2 0 0 16,3 0 0-16,0 0 13 0,2-3-16 15,3 2 3-15,-3-3-2 0,0 2 1 16,-1-2 0-16,-3 3 12 0,-2-3-14 15,-2 2-3-15,-4 1-16 0,-2 0 17 16,-2-1 2-16,0 1 2 0,-2 0-2 0,1 1-2 16,-2 0 0-16,2 0 1 0,1-1 1 15,3 1 22-15,1 0 0 0,2-3-21 16,2 2 1-16,2 0 11 0,1-2-12 16,2 0-1-16,-1 1-2 0,0-2-11 15,0 3 10-15,-1-3-16 0,0 3 19 16,-4-3 0-16,2 1 0 0,-3 2-19 0,-1-3 19 15,-1 3 1-15,-1-3 15 0,1 3-16 16,-1-2-12-16,4 0 11 0,1 2 2 16,2-3 0-16,3 3 18 0,3-3-19 15,1 0-2-15,1 0 2 0,0 0-10 16,-1 2 8-16,-3 0 0 0,-1-1-17 16,-3 3 16-16,-2-1 1 0,1 1 1 15,-1 0 1-15,-3 0 13 0,3 0-12 16,-1 0 2-16,-2 0-1 0,2 0 27 0,-2-3-16 15,1 0-11-15,-2 2-2 0,-1 1 0 16,1-1 0-16,-1-1 0 0,0 1 0 16,-1 0 0-16,3 1-1 0,-3 0-3 15,1-1-8-15,-2 1-1 0,1-1-6 16,-3 1 17-16,1 0 2 0,1 0 2 16,2 0 1-16,1 0-1 0,2 0 0 15,0 0 1-15,-1-2 17 0,2 1-8 0,3 0-12 16,-3-2 1-16,-1 0-1 15,-1 2 1-15,1 1-1 0,-2-1-2 0,2-1 0 16,-1 1 2-16,1 1 1 0,-2-1-1 16,0 0 0-16,2 0 1 0,-1-2 0 15,0 1 12-15,0 0 3 0,1-1-16 16,0 2 0-16,-1-3-12 0,0 2 12 0,-2-1 0 16,-2 2 0-16,-1-1-3 15,-2 2-32-15,-2 0 16 0,-2 0 18 16,0 0 1-16,2 0-2 0,0 0-5 0,0 0 7 15,0 0 16-15,1 0 13 0,1 0 0 16,-1 0 6-16,1-1-3 0,2-2-16 16,-1 2-16-16,0 0-2 0,-2 1-14 15,2 0 16-15,-2 0-2 0,-2 0-11 16,0 0 13-16,-3 0-16 0,0 0 16 0,2 0 1 16,1 0 0-16,0 0 11 0,5 0 1 15,0 0-11-15,2 0-2 0,0 0 2 16,0 0-3-16,0 0 1 0,-3 0 0 15,0 0 2-15,-2 0 27 0,-2 0-10 16,-4 0-8-16,2 0-11 0,-5 0-1 0,-1 0-15 16,1 0-3-16,-1 0 0 0,1 0 0 15,2 0 18-15,6 0 1 16,1 0 0-16,2 0 1 0,3 0 18 0,-2 0-19 16,-1 0 2-16,-4 0 1 0,0 0 9 15,-1 0-12-15,-1 0 0 0,-1 0 0 16,2 0-1-16,0 0 1 0,2 0 0 15,2 0 11-15,-1 0-11 0,-1 0-1 16,-1 0-1-16,-1 0-2 0,-2 0 4 0,-1 0 1 16,0 0 2-16,-1 0-2 0,1 0-1 15,0 0-1-15,2 0-1 0,1 0 0 16,2 0-14-16,1 0 13 0,2 0-19 16,0 0 22-16,3 0 1 0,0 0 12 15,0 0-13-15,-1 0 0 0,-2 0 1 16,-1 0 14-16,0 0-13 0,-1 0 11 0,0 0-10 15,0 0 15-15,-2 0-18 0,-2 0-18 16,1 0 18-16,-3 0 0 0,-1 0 0 16,-2 0-13-16,0 0-3 0,1 0 14 15,2 0 1-15,2 0-12 0,2 0 13 0,2 1 1 16,0 0 0-16,0 2-2 0,-3-2 1 16,0 1-3-16,-3-1 0 0,-3-1 1 15,1 3 0-15,-2-3 2 16,3 1-19-16,-1 0 0 0,-3 0-6 0,-1 2 2 15,-2-3 21-15,-1 2-1 0,-1 0-13 16,-4-1 16-16,1 0 15 0,-2-1 4 16,-1 0-3-16,3 2-3 0,-1-2-10 15,1 0 13-15,2 0-13 0,2 1 10 16,4-1-12-16,0 0-1 0,4 2-19 16,2-2 19-16,3 1 19 0,-1-1 3 15,3 0-22-15,2 0-11 0,-3 1-9 16,-3 0 20-16,-5-1-2 0,-2 3 2 0,-4-3 13 15,-5 0 9-15,1 0-22 0,-3 0 3 16,-2 0-3-16,-1 0-1 0,2 1-19 16,-1-1 8-16,1 0 8 0,-2 0-12 15,1 0 16-15,0 0-28 0,-2 0-103 16,0 0-17-16,0 0-26 0,0 0-32 0,-2 0-43 16,-3 0-53-16,-2 0-299 0,-1-1-418 15,20 2 656-15</inkml:trace>
  <inkml:trace contextRef="#ctx0" brushRef="#br0" timeOffset="182625.6">13503 2229 47 0,'0'0'610'0,"0"0"-288"0,0 0-45 0,0 0-23 16,0 0-72-16,0 0-42 16,0 0-30-16,0 0-16 0,0 0-9 0,0 0-1 15,0 0-6-15,-14-41 3 0,12 38 0 16,2 2-7-16,0-1 6 0,-1 1 1 16,-1 0 6-16,2 0 6 0,0 0-9 15,-3-1-1-15,3 1-3 0,0 0-9 16,-1 0-1-16,1 1 7 0,-2-2-23 15,2 1-13-15,0 0-9 0,-1-1-10 16,1 2-19-16,0 0-2 0,0-1 0 16,0 1 0-16,0 0 12 0,0 0 0 0,0 0 0 15,0 0-1-15,0 0-10 0,0 0-2 16,0 0 1-16,-1 0 1 0,1 0 0 16,0 0-2-16,0 0-23 0,0 0-18 15,0 0-13-15,0 0-13 0,0 0-3 0,0 0 6 16,0 0 20-16,0 0 2 0,0 0 7 15,0 1-4-15,0 1-9 0,0 2-6 16,0-2 54-16,1 2 1 0,0 1 2 16,2 2 10-16,-3-2-10 0,3 2 10 15,-1 0-1-15,-1-1-12 0,2 1 0 16,-1-1 0-16,-1 0-13 0,2 0-10 16,-3-1 4-16,3 0 0 0,-2 1 16 15,2 1 3-15,0-1 1 0,-2 1-1 16,1 0 1-16,1 1 2 0,-3 1 0 15,1 0-3-15,1 0-14 0,-1 2-11 16,-1-1 23-16,3 0 0 0,-3 2 2 16,4-1 36-16,-2 1 9 0,-1-1-20 0,1 0-25 15,1-2 0-15,-2-2-2 0,-1 1-1 16,2-1 1-16,0-1 1 0,0 2-1 16,-2-2 2-16,1 2 1 0,0 0 11 0,2-1-10 15,0 3-2-15,-1-3-3 0,-1 2 3 16,2 0-3-16,0-1 0 0,0 1 1 15,-2-1 1-15,2-1-22 0,0 1 20 16,-3 0 1-16,4-1 2 0,-2 1 26 16,-1 0-4-16,1-1-3 0,-1-1-16 15,1 0-3-15,-1 1-4 0,0-2-15 16,2 1-3-16,-1 0 9 0,-1 0 12 16,2-1 1-16,-1 2 16 0,-1-1-3 0,2 0-1 15,-1 0-12-15,0 0 0 0,1 0-3 16,-3 0 1-16,1 0 2 15,2 0 0-15,-3 2 1 0,2-2-1 0,-1 2 1 16,1 0 1-16,-1 0 21 0,1 2-20 16,-1-2-1-16,1 2-1 0,-1-1 0 15,1 0-1-15,-1 3-1 0,-1-4-2 16,3 3 3-16,-2-1 1 0,-1 0 1 0,0 1-2 16,0-1-13-16,0 0-3 0,0 1-3 15,0-1 19-15,0 2 0 0,0-1 23 16,0-2 2-16,0 1-25 0,0 1 1 15,0-1 0-15,0 1 0 0,0 0 12 16,0 1-13-16,0-1 0 0,0 1 0 16,0-1 0-16,0 2-1 0,0-1 1 15,0-1-13-15,0-1 13 0,0 2 0 16,0 0 0-16,0-2 0 0,0 1 0 0,0-2-12 16,0 3-1-16,0-1 11 0,-4 0 2 15,4 1 0-15,-3-1 19 16,0 1-9-16,0 0-10 0,2 0-12 0,-2 0 12 15,0 0 11-15,0 1 9 0,0-1-4 16,-1 0-16-16,3 0-11 0,-2-1-15 16,1-1 23-16,1 1 3 0,-1 0 0 0,1 0 1 15,-1 0-2-15,1 1 1 0,-2-2 0 16,3 3-3-16,-1-2 3 0,-1 4 1 16,1-2 0-16,-1-1 12 0,1 2-1 15,-1 1-12-15,2-1-23 0,-4 0 20 16,4 0 2-16,-3 0 0 0,3 0 0 15,-3 1 1-15,2 0-2 0,1-1-2 16,-1 0 3-16,-1 2-2 0,2-3-13 16,0 0 14-16,0-1 2 0,0 2 1 0,0 1 1 15,0-4 25-15,0 3-27 0,0-1 0 16,-1 0 0-16,1 2 0 0,-2-2 2 16,1 4-1-16,-1-3 10 0,2 2-11 15,-1 1-3-15,-1-2-9 0,2 1 12 16,-1-1 0-16,1 0-13 0,0-2-4 15,0 3 17-15,0-2 3 0,-2 1 10 16,2 1-13-16,0-2-3 0,0 0 0 16,0 0 0-16,0 0 3 0,0 1 16 0,0-3-16 15,-1 4-12-15,-1-2-8 0,2 3 20 16,-1-3 23-16,1 2-22 0,0-2 1 16,0 0 4-16,0 1-6 0,0 0-16 15,0 1 16-15,0 0 1 0,0-2 11 0,0 3-12 16,-1-2-1-16,1 0-1 0,-2 2 1 15,0-1 1-15,0 1 1 0,1 0-1 16,-1 1 19-16,1-1-17 0,-1 1-1 16,2 0 1-16,-3-3 1 0,3 2-1 15,-1 0-2-15,-1-3 0 0,1 2-23 16,1-1 1-16,0 0 22 0,0 1 0 16,0-1 0-16,0 1 0 0,0-1 14 15,0 1-14-15,0-2-7 0,0 1 7 16,0-1 13-16,0 0-13 0,0 1-1 0,0-1-12 15,0 0 2-15,0 0 11 0,0 0 2 16,0 2-1-16,0-1 21 0,0 1-22 16,0-1 1-16,0-1-2 0,0 0-15 15,0 2-3-15,0-3 19 0,0 1 0 16,0 1 0-16,0-1 2 0,0 0-2 16,1 1 3-16,1 0-2 0,-1 0-1 0,-1 0-112 15,0 0 112-15,0-1 64 0,0 2-19 16,0-1-16-16,0 2-14 0,0 0-15 15,0 0-2-15,0-2 2 0,0 2 3 16,0 0-3-16,0-3-1 0,0 2-1 16,0 1 1-16,0-2 1 0,0 1 0 15,0 1 0-15,0-2 1 0,0 1-1 16,0 1 0-16,-1-1 1 0,-1 0 18 0,1 0-6 16,1 0-13-16,0-1-13 0,0 0 13 15,-1 2 3-15,1-1-3 0,0 2-1 16,0-3 1-16,0 1 1 0,0 1 12 15,0-3-13-15,0 2 13 0,0 0-13 16,0-1 0-16,0 1 0 0,-2-2 0 16,2 1 2-16,0 0-2 0,0 0-2 0,0 0 2 15,0 2 2-15,0-2 14 0,0 1 0 16,0-1-16-16,0 1 0 0,0-2 0 16,0 0 0-16,0 0-2 0,0 0-11 15,0 1 12-15,0-1 1 0,0 1 16 16,0-1-15-16,0-1-1 0,0 0-1 15,0 1-2-15,0 0-16 0,0 0 18 16,0 1 1-16,0-1 16 0,0 2-13 16,0-4-1-16,0 1-2 0,0 1-47 15,0 1 47-15,0-1 39 0,0-2-27 16,0 1-2-16,0 2-10 0,0-1-12 0,0-2 11 16,0 2 2-16,0 1 10 0,-1-2-11 15,1 0 0-15,-2-1-3 0,1 0 3 16,1 1 1-16,0 1 15 0,0-2-16 15,0-1-2-15,0-1 1 0,0 2 1 16,0-2 3-16,0 3 10 0,0-1-13 16,0 0-4-16,0-2 2 0,0 0-1 0,0 0-13 15,1 1 14-15,-1-2-1 0,2 1 1 16,-1-2-1-16,2 1 1 0,-3-2 2 16,4 1 0-16,-4 0-2 0,2 0-11 15,-1-2 11-15,-1 2-1 0,0-2 0 16,2 0 3-16,-2 3 0 0,0-2 2 15,1 0 1-15,-1-1-3 0,2-1-1 16,-2 2 1-16,0-2-1 0,0 0 1 0,1 0 1 16,-1 0 1-16,2-1 1 0,-2 1 0 15,0-2-2-15,2 1 0 0,-2-2 1 16,0 2 1-16,0-3 10 0,0 2-10 16,2-2 10-16,-2 0-13 0,0 1 0 0,0-1-1 15,0 0 0-15,0 1 0 0,0-1-2 16,0 0 0-16,0 3-9 15,0-3 9-15,0 2-9 0,0-2 9 0,0-1 1 16,0 0 0-16,0 1 1 0,0-1 0 16,0 0-1-16,0 2 0 0,0-2-14 15,0 2 13-15,0 0-87 0,0-1 90 16,0 2 28-16,0 0-28 0,0 1-17 16,0 0 5-16,0 0 10 0,1 1-2 15,-1-3 3-15,0 1 1 0,0 0 0 16,0-1 0-16,0 0-1 0,0-1-12 15,0 0-9-15,1 1 20 0,1 0-1 16,-1-2-17-16,-1 2 7 0,0 0 1 0,2-1-8 16,-1 0 18-16,-1 4-1 0,2-4 1 15,-1 1 0-15,1 1 2 0,-1-1 0 16,1 1 3-16,-1-2 10 0,2 0-12 16,-3 1 0-16,3-1 0 0,-2 1 1 0,2-1 14 15,1-1-3-15,2 0 9 0,1 0 1 16,1 0 3-16,3 0 6 0,2 0 0 15,0 0-19-15,4 0-13 0,-1 0-36 16,0 0 14-16,3 0 3 0,-2 0 3 16,2 0-10-16,2 0-3 0,-2 0 16 15,3 0 10-15,1-1-23 0,-1-1-6 16,1 1-16-16,1-1-36 0,3 1-9 16,-1 1 2-16,-1 0-6 0,-1-1-6 0,2 1-30 15,-3 0-23-15,-1 0-38 0,1 0-148 16,-1 0-153-16,-8 0-251 0</inkml:trace>
  <inkml:trace contextRef="#ctx0" brushRef="#br0" timeOffset="184971.23">14039 2692 173 0,'0'0'293'0,"0"0"-51"15,0 0-31-15,0 0-12 0,0 0-10 0,0 0-20 16,0 0-42-16,0 0-52 0,0 0-26 15,0 0-10-15,0 0 10 0,-9-1 41 16,9 1 34-16,-1-1-1 0,1 1-26 16,0 0-9-16,0 0-24 0,0 0-12 15,0 0-7-15,0 0-6 0,0 0-7 16,0 0-3-16,0 0 4 0,-4 0-1 16,4-1-3-16,-1-1-7 0,-2 2-18 0,0-1-4 15,1 0-2-15,-1 1-18 0,3-1 17 16,-3 1-13-16,3 0-16 0,0 0-1 15,-1 0 1-15,-1 0 6 0,1 0 7 16,1 0 19-16,0 0 13 0,0-2 3 16,0 2 0-16,0 0-13 0,0 0-3 15,0 0-2-15,-1 0-27 0,1 0 8 16,0-1 21-16,-2 1 3 0,2 0 19 0,0 0 4 16,0 0 16-16,0 0 3 0,0 0 0 15,0 0 4-15,0 0-17 0,0 0-10 16,0 0-18-16,0 0-1 0,0 0 10 15,0 0 0-15,0 0 3 0,0 0 6 16,0 0 7-16,0 0 0 0,0 0 6 16,2 0-19-16,-1-1-14 0,-1 1 1 15,0 0-3-15,1 0-3 0,1 0-19 16,-1 0-13-16,-1 0-7 0,2 0-16 0,-1 0 0 16,2 0 4-16,0 0 12 0,2 0 42 15,1 0 50-15,3 0-8 0,0 0-13 16,1 0-10-16,1 0-6 0,1 0-10 15,2 0 23-15,-2 0 13 0,4 0-4 16,-2 0-16-16,3 0-19 0,-1 0-1 0,3 0 1 16,0 1 1-16,5 0 0 0,-1 1-1 15,2-2-9-15,2 1 9 0,1 0 48 16,1 0-35-16,-2 1-12 0,3-1-1 16,-1 1 2-16,-2 0-2 0,-1-1-2 15,0 0-10-15,0 1 12 0,3-2 16 16,-3 1-3-16,3 0 3 0,-2 1-16 15,1-2 0-15,-3 0-2 0,4 1-1 16,-3-1 3-16,3 1 17 0,-2-1-1 16,1 0-16-16,2 0 16 0,-1 0 3 15,1 0 0-15,-1 0-17 0,1 0-2 16,-2 0-2-16,-1 0-1 0,-1 0 3 16,0 0 0-16,-3 0-2 0,2 0 0 0,-1 0-11 15,0 0 10-15,2 0-1 0,-2 0 1 16,2 0 2-16,-1 1 1 0,1-1 1 15,2 0 1-15,0 0 27 0,0 2-10 0,-1-1-19 16,-1-1 0-16,2 0 0 0,-1 0 19 16,2 0-15-16,-2 0-4 0,-1 0 0 15,1 0 0-15,-5 0-13 0,3 0 0 16,-1 1 0-16,2 0-19 0,1 1 16 16,-1-2 15-16,4 1 1 0,-1 0 26 15,-2 2-7-15,1-2 0 0,-2 1 0 16,0-1-3-16,1 0-16 0,-1-1 0 15,2 1 1-15,-4-1-1 0,5 2 0 16,-1-1-3-16,-1-1 1 0,0 1-20 16,1 0 2-16,0 1 19 0,0-1 0 0,1 0 1 15,1 1 2-15,2-1-2 0,1 2-22 16,3-2 6-16,0-1 13 0,0 1-10 16,4 0-19-16,-1 1-3 0,-1-1 15 0,-2-1-18 15,0 0 6-15,-2 0 16 0,-1 0-26 16,-4 0-9-16,0 0 22 0,-1 0 0 15,0 0 9-15,0 0-25 0,-1 0-6 16,3 0-11-16,1 0-5 0,0 0-8 16,1-1-12-16,1-1-33 0,0 1-19 15,-2 0 29-15,-3 0-14 0,1-2-71 16,-3 2-16-16,-2-1-50 0,-2 0-110 16,-2-1-223-16</inkml:trace>
  <inkml:trace contextRef="#ctx0" brushRef="#br0" timeOffset="192580.23">16629 2775 29 0,'0'0'46'0,"0"0"-4"0,0 0 17 15,0 0 16-15,0 0 7 0,0 0 2 16,0 0 8-16,0 0-4 0,0 0-10 16,0 0-6-16,6-5 6 0,-5 4 10 0,1 1 0 15,-2-2 3-15,1 1-6 0,-1 1 9 16,0-3 20-16,2 2 16 0,-2 1 1 16,0-3-18-16,0 3-15 0,0 0-11 15,0-1-9-15,0 1-19 0,0-1-4 16,0 1 6-16,0 0 1 0,0-1-13 0,0 1-7 15,0 0-7-15,0-3 1 0,0 3-1 16,0-1 1-16,0-1-20 0,0 1 39 16,0 1-13-16,0 0-3 0,-2 0-7 15,2-1-3-15,0 1 6 0,0 0 1 16,0 0-7-16,0 0 6 0,0 0-16 16,0 0-19-16,0 0-14 0,0 0-40 15,0 0 28-15,0 0-9 0,0 0-1 16,0 0 4-16,0 0-7 0,0 0-16 15,0 0-13-15,0 0-25 0,0 0-21 16,2 0-15-16,2 0 6 0,3 0 123 16,2 0 41-16,2 2-19 0,2-2 50 0,3 2 12 15,1-1-19-15,1 0-23 0,0 1 3 16,2-2-44-16,1 1 28 0,2 0-26 16,0-1 0-16,3 0-3 0,1 0-12 15,-1 1 12-15,2-1 55 0,0 0-53 16,-2 0 56-16,2 0-35 0,-4 0-7 0,0 0 19 15,-2 0-34-15,3-1 16 0,-4 0 44 16,1 0-26-16,3-3-35 0,-2 2 13 16,2 1-23-16,4-2 10 0,1 2 0 15,4 0 10-15,2-3 22 0,4 2-32 16,-1-1-14-16,0 0 14 0,-2 2 20 16,-2 0-20-16,-2-2-23 0,0 2 23 15,-5 1-3-15,-1-3 16 0,-1 2 19 16,-2 1 3-16,-3-2-35 0,0 0-3 15,-1 0 3-15,-2-1 1 0,0 0 28 0,-1 1 23 16,-3 1-36-16,-3-2-16 0,1 2-2 16,-4 0-1-16,0-1-10 0,4 0 13 15,0 0-1-15,7 0-10 0,1-2-28 16,6 1 4-16,1 0 6 0,4-1 25 16,0 1 4-16,0 0 4 0,-3 1-4 0,-2-1-1 15,-5 1-15-15,-3 1-59 0,-1-2 72 16,1 2 3-16,-1-1 36 0,1-1-7 15,2 2-26-15,0-1-3 0,0-1 51 16,0 1-26-16,2 1-25 0,-3-3-26 16,2 2 25-16,-3-1 1 0,2 1 7 15,-3 1 73-15,-3-2-43 0,2 1-37 16,-4 1-22-16,1-2 9 0,0 0-3 16,0 2-6-16,1-1-20 0,1 1 42 15,0 0 0-15,1 0 0 0,1 1 1 16,-1-1-2-16,3-1-1 0,-3 2-10 0,1-1 11 15,2 1 0-15,-2-1-12 0,0 1-6 16,-1 0-14-16,-1 0 1 0,-1 0 32 16,0-1 15-16,0 1-14 0,0 0 24 15,0 0-25-15,2-2 0 0,0 1 25 16,3 1-13-16,-2 0-8 0,5 0 9 16,1 0 6-16,-1 0-16 0,2-2-3 0,-1 1-2 15,-2 0 2-15,0-2 16 16,-3 2-10-16,-1 0-6 0,-2-2-12 0,-2 2 12 15,0 0 3-15,0 1 16 16,1-1-17-16,4-2 18 0,2 1-20 0,1 1-1 16,3 1-22-16,2-1 10 0,1-1-16 15,0 1 3-15,2 0-3 0,0 0 29 0,-2 1 26 16,1 0-24-16,-4-1 18 0,1-1-18 16,-4 2 17-16,-3-1-6 0,0 1-11 15,-4-1 1-15,1 1-1 0,2-1-2 16,-4-1-2-16,5 1 2 0,-2-1 0 15,1 1-6-15,0 0-33 0,0 1 4 16,0 0 12-16,-2-2 10 0,0 1 1 16,0 0-17-16,-3 1 28 0,-2-1-32 15,2 1 1-15,-4 0 32 0,1 0 10 16,-1-1 25-16,1-1-15 0,-3 2-19 0,1-1 11 16,-4 1 1-16,1 0-9 0,-2 0 12 15,-1 0-3-15,1 0-10 0,-2 0-2 16,0 0-1-16,0 0-3 0,0 0-17 15,1 0 1-15,1 0-7 0,0 0-9 16,3 0 3-16,-1 0 9 0,2-1 23 0,1 1-1 16,-3 0-1-16,1 0-2 0,-2 0-18 15,0 0 3-15,0 0 2 0,-2 0 4 16,0 0-3-16,2 0-10 0,0 0 4 16,4 0 20-16,0 0 2 0,2 0 26 15,2 0-1-15,-2 0-12 0,0 0 10 16,0 0-4-16,-1 1 10 0,-2-1-9 15,-2 0-20-15,-1 0 0 0,0 0-4 16,-1 1-8-16,-1-1-5 0,1 0 1 0,1 2-6 16,0-1-17-16,3-1-3 0,2 1 10 15,0 0 12-15,2 2 17 0,0-2-26 16,-1 0-26-16,1 1 26 0,-3 1-10 16,-2-2-6-16,-1 0-11 0,-2 2 27 0,0-2-3 15,-2-1 3-15,0 1 6 16,2-1-3-16,-1 1 13 0,-1-1 0 0,0 1-3 15,0 1 16-15,0-2 1 16,2 1 0-16,-1 0 0 0,-1 1 1 0,2 1-2 16,-2-2-1-16,2 0-2 0,0 2-20 15,1-1 4-15,0 2-17 0,-1 3-6 16,1-2 42-16,2-1 19 0,-2 5 16 16,1-4-35-16,-1-1-2 0,-2 2 2 15,3-2 1-15,-2 1 1 0,-1-2 17 16,2 3 4-16,-1-2-3 0,-1 1-18 15,1 1 30-15,-1 0-19 0,-1-1-13 0,2 0-2 16,-2 0 0-16,0 1 2 16,0 2 3-16,0 0 13 0,0-1-12 0,0 3-1 15,0-2 0-15,0 2-1 0,0-3 0 16,0 4 21-16,0-3 10 0,0 3 74 0,0-4-30 16,0 3-51-16,0-3-23 0,0 1 7 15,0 1 16-15,0-2 3 0,0 0 2 16,0 1-31-16,0 0-3 0,0-2 2 15,0 1 1-15,0-2 15 0,0 1-15 16,0 1-1-16,0-1 0 0,0 2 1 16,0-1 11-16,0 1 0 0,0 1-11 15,0 0-1-15,0 0 1 0,0 0-2 16,0-1 2-16,0 2-1 0,0-1 0 16,2 0-18-16,1 3 19 0,2-2 0 15,0 2-3-15,2-1-10 0,-1 0 13 16,-1 0 2-16,2-2-1 0,-2 0 22 0,1 1-21 15,-1-2 17-15,-2 0 0 0,0-1-19 16,-1-1-16-16,1-1 15 0,-1 1-15 16,-1 0 14-16,1-1-1 0,-1 1 1 15,2 1-8-15,-2 0 10 0,2 1 16 0,-1-1 0 16,0 1-13-16,0 0 17 0,-1 0-19 16,2 1 1-16,0 0 0 0,0 0 11 15,0 1-13-15,1 1-1 0,0-1-1 16,-1 0 2-16,2 1 0 0,-1 0 1 15,2-2 2-15,-2 1 13 0,1-1 2 16,-1-1-18-16,-1 0-2 0,-2-2-9 16,1-1 11-16,0 2 2 0,0-2 0 15,-1 1 1-15,2 1-3 0,-1 0 0 16,-1 1 0-16,2 0-1 0,0 0 1 16,1 1 0-16,0-1 0 0,1-1-3 0,-2 1 3 15,0 0-1-15,-2-3-12 16,1 0 12-16,0-1 0 0,-2 0-1 0,2-1-2 15,-1 1 3-15,-1 0-1 0,3 1 2 16,-3-1 0-16,2 0 18 0,-1 1-18 16,-1 0 0-16,2 0-3 0,-1 1 0 0,2 1 3 15,-2 1 12-15,1-1-11 0,0 1 1 16,0 2 11-16,-1-3-11 0,2 1 1 16,0 1 1-16,0-1 12 0,0 1-16 15,0-2-2-15,1 1-2 0,0 1 3 16,-1-1 1-16,-1-1 16 0,1 3 0 15,0-4-13-15,-2 2-3 0,1-1-13 16,0 1-10-16,-2 0 22 0,2 0 1 16,-1 1 0-16,1-2 0 0,-1 1 0 15,-1 1 0-15,2 0 16 0,-2 0-16 0,1 0-9 16,1 0 7-16,-1 2 2 0,2-3 13 16,-2 3 13-16,1-2-25 0,0 1 0 15,0 1-1-15,-1-2 0 0,2 2 0 16,0-1 13-16,-1 1 8 0,-1-2-21 15,1-2-4-15,-1 2 4 0,2 0 23 16,-2 0-20-16,1-1-1 0,-1 0 2 0,2 1 9 16,-2 0-1-16,-1-1 5 0,3-1-14 15,-3 1 0-15,2 0-2 0,1 0 1 16,0-2 1-16,0 2 0 0,-1 1-2 16,1-3-1-16,0 2-3 0,0-2-9 15,-1 2-1-15,2-2 13 0,-1 2 0 0,-1-1 1 16,0-1 12-16,-1 0-10 15,1 1-3-15,-1-1-1 0,1 1-15 0,-1 2 15 16,1-1 1-16,-1 0 11 0,2 0-11 16,-3 0-1-16,2-1-2 0,-1 0 2 15,0 2-1-15,1-1 1 0,-1 1 0 16,2 0-1-16,-2 1 0 0,1 1 2 16,-1-1 2-16,-1 0 14 0,2 0-16 15,-1-1-23-15,2 2 10 0,-1-1 13 0,0 0 12 16,0 0-12-16,-1 1 0 0,1 1-19 15,-1-4 19-15,-1 3 14 0,2 0-1 16,-1 1-12-16,1-3-1 0,-2 1-2 16,1 2-11-16,1-3 11 0,0 1-15 15,0 2 5-15,0-2 9 0,-2 0 3 0,3 0-2 16,-3 1 0-16,2 1 2 0,-1-4 3 16,-1 4-3-16,2-2 2 0,-1 1 1 15,-1-1-3-15,0-1-1 0,0 3 1 16,2-4 0-16,-2 3-16 0,1-1 13 15,-1-1 1-15,0 1 0 0,0-1 1 16,0 2 1-16,0-1 19 0,0 1-4 16,0-3-15-16,0 3-3 0,0-2 0 15,0 0 2-15,0 1-12 0,0 0-3 16,0 1 12-16,0 0 2 0,0-1 2 16,0 1 1-16,0 0 3 0,0 0-1 0,2-1-3 15,-1 0-1-15,1 1-14 16,-2 0 15-16,3 0 9 0,-3-2-9 0,1 3 0 15,0 0 1-15,-1-1 12 0,3 1-13 16,-3-2 0-16,4 2 1 0,-4-2-2 16,2 2 0-16,-2-1-12 0,1 1 0 0,-1-1 13 15,0 1 13-15,2-1-13 0,-2 0-25 16,0 1 21-16,0-1 3 0,1 0 1 16,-1 1 3-16,2 1 23 0,-2 0-22 15,0-3 12-15,0 3-13 0,0-1-2 16,0-1 0-16,0 1-1 0,0-1 0 15,0 2 0-15,0-1 1 0,0 0 0 16,0-2-1-16,0 2-1 0,0-1 0 0,0 1-12 16,-2-2 10-16,2 0-13 15,-1 1 14-15,1-3-11 0,-2 2 13 16,2 0 0-16,-1-1 3 0,1 1-3 0,-2 0 16 16,2 0-16-16,0 1-3 0,-1-2 1 15,-2 1-2-15,3 1 3 0,0-4 0 16,0 4 0-16,0-2 0 0,0 1 1 0,0 0 1 15,-1-1 2-15,-1 2 0 16,2-4-3-16,-1 3 0 0,0-3 1 0,1 1-1 16,-3 1 0-16,1-1-1 0,1-1-2 15,1 2 0-15,-2-2 0 0,1-1 1 16,1-1 0-16,-2 2 2 0,2-1 2 16,0-1 11-16,-1 1 0 0,-1-3 0 15,2 1-10-15,0-3 16 0,-3 3-6 16,3-1-10-16,0 0 0 0,-1-1 0 15,-1 2-2-15,2-2 0 0,-2 2-1 16,0 2-2-16,2-4-1 0,-2 3 0 16,0-1 0-16,2 0 1 0,-1 0 1 0,1-2 1 15,0 2 1-15,-2-3-1 0,2 2 0 16,0 0-1-16,-1 2 0 0,-1-2 0 16,1 3-12-16,-1 0 13 0,-1 0 0 15,3 1 0-15,-2 0 0 0,0-3-2 0,2 2-2 16,-1-1 1-16,-1 0-10 0,2 0 12 15,-1 2 1-15,-1-1 0 0,2 1 13 16,-3-1-12-16,3-1 2 0,-4 2 10 16,3-2-12-16,-1 1-1 0,0-1 2 15,-1 1-1-15,1-1 2 0,-1-3-2 16,2 3-1-16,1 0 1 0,-2-2 0 16,1 1 0-16,-1-2-1 0,2 1-1 15,-1 0 0-15,-1-2 1 0,2 2 0 16,0-2 1-16,-1 0 12 0,0 2 0 15,1-2-10-15,-2 1-3 0,1 1-16 0,1 0-10 16,-3 0-9-16,0-1 6 16,2 3 3-16,-1-1 23 0,-1 1-10 0,2 0 10 15,-1 1 3-15,0 1 3 0,-1-1-2 16,0-1 13-16,1 4-14 0,-1-2-4 16,0 0-6-16,2 1 10 0,-2 2 0 0,0-2 1 15,1 2-2-15,0-2-8 16,1 2 9-16,-2-3 18 0,1 3-17 0,2-4 1 15,-3 0 1-15,2 2 10 0,-1-2-10 16,-1 1 16-16,1-2-18 0,0 1 0 16,1 0 0-16,-2-2-1 0,2-2 3 15,-1 2 0-15,2-3 13 0,-1 0-3 16,1-1-11-16,0 0 1 0,0 0-1 16,0 0-2-16,-2 0-2 0,2 0 0 0,0 0 2 15,0 1 1-15,0-1 0 0,-1 0 3 16,-1 0 8-16,2 2-9 0,0-1 10 15,0-1-11-15,-1 0 1 0,-1 2 16 16,2-2-16-16,0 0 10 0,0 0-13 16,0 0 0-16,-1 0-18 0,0 1 18 0,-2 0 1 15,0 1 0-15,-2-1 12 16,2 1-11-16,-5 1 11 0,2-1-12 0,0 2-1 16,0-2-2-16,2-1-27 0,-1 2 0 15,3-2-3-15,-1-1 3 0,3 0 3 16,-3 1 13-16,2-1 13 0,-2 0 0 15,-1 1 1-15,-1-1 0 0,-5 0 0 16,0 3-1-16,-3-2-3 0,-1 0-10 0,-1 1 0 16,1-1 11-16,1 2 0 0,0-3 1 15,3 1-2-15,1 2 0 0,2-2 3 16,-1-1 3-16,2 0-2 0,1 0-1 16,2 0-1-16,0 0-2 0,1 0 0 15,-1 0-10-15,-1 0-3 0,-1 1 0 16,-1-1-16-16,1 1 6 0,-3 0 3 15,-3 2 21-15,-1-2 2 0,-1 2 1 16,1 0 1-16,-5 1-1 0,2-3-1 16,-1 1 1-16,0 2-1 0,3-3 1 0,0 1 3 15,4-1 18-15,1 0-5 0,2-1-17 16,2 2-18-16,1-2-21 0,0 0-9 16,0 1 22-16,0-1 23 0,0 1-10 15,-3 1 13-15,-2-1 3 0,1 0 0 0,-3 0-2 16,-3 2 12-16,0-1 3 15,-1 0-13-15,-3 2 10 0,4-4-11 0,-1 2 14 16,2 0-3-16,0-1 0 0,4-1-10 16,0 1 13-16,2-1 3 0,0 0-19 15,0 0-4-15,1 0-15 0,0 1-7 16,-1 0-6-16,1 1-1 0,-2-1 14 16,2 0-1-16,-1-1 17 0,1 2 2 15,-3 1 1-15,-1-2 26 0,0-1 3 0,-2 1 4 16,0 0-11-16,-3-1 4 15,-1 0-10-15,-1 2-14 0,-1-1 0 0,3-1-2 16,-2 1-20-16,1-1 1 0,1 1 2 16,3 0 14-16,0 1 2 15,0-1 0-15,2-1-1 0,0 1-14 0,0-1 15 16,1 2 1-16,1-2 2 0,0 1 17 16,-2 1-3-16,-1-2-14 0,1 1-2 15,-5 0-2-15,0 0 1 0,-2 2 1 16,-2-2 3-16,-2 3 16 0,0-3-17 0,1 2-2 15,1 1-2-15,2-4 2 0,2 2 1 16,2-2-1-16,2 3 3 0,-2-3 17 16,4 0-4-16,0 0 0 0,0 1 3 15,1-1-19-15,-1 1 1 0,0-1 0 16,-1 0 2-16,-1 1-3 0,1 1-3 16,-3-1-13-16,1-1 0 0,-2 3 14 0,-2-2 1 15,-3 2 1-15,2-2 1 0,-2 0 1 16,0 2 1-16,1-3 1 0,3 1 12 15,1 0-14-15,3 0-1 0,2 1 1 16,2-2 1-16,1 0 14 0,2 0-16 16,-1 0 1-16,-1 0-2 0,1 1-2 15,-2-1-21-15,-1 2 0 0,0-2 1 16,0 1 9-16,-1 0 11 0,-3 1 2 16,1-1 3-16,-3-1 23 0,-4 0-7 0,-1 1 1 15,-2 0-17-15,-1 2 19 0,3-3-19 16,-1 1-1-16,1-1-1 0,2 0 1 15,-1 1-1-15,1-1 0 0,0 0-1 16,1 1-2-16,1 1-11 0,1-2-3 16,-1 1 3-16,1-1 10 0,-1 2-10 15,3-2 10-15,0 1 2 0,0-1 1 16,0 1 3-16,2-1 23 0,1 0 16 16,-2 0 0-16,0 0-29 0,-1 0-13 0,-3 0-16 15,2 0-6-15,-5 0-1 0,4 0 20 16,-2 0-10-16,3 0 13 0,0 0 3 15,2 0 17-15,0 0-18 0,1 0 1 16,0 0 9-16,0 0-12 0,-1 0-3 0,-2 0-17 16,2 0-9-16,-2 0 3 15,0 0 23-15,1 0 3 0,-1 0 10 16,1 0 12-16,0 0 4 0,0 0-24 0,-1 0 1 16,-1 0-3-16,-3 0 0 0,1 0-23 15,-2 0 7-15,-3 0 13 0,4 0 1 16,-1 2 2-16,4-2 0 0,0 1 0 15,0-1 4-15,4 0 9 0,-2 0-10 16,2 0-1-16,-1 0-1 0,0 0-1 16,0 1 0-16,0-1-1 0,-4 1-12 0,0-1 0 15,0 3-3-15,-2-3 14 0,1 1-1 16,-2 2-13-16,3-2 13 0,1 0 3 16,0 1 1-16,0-2 25 0,0 0-6 15,0 1-1-15,3-1-6 0,-2 0 3 16,1 0-3-16,2 0-11 0,-2 0-2 0,1 0-2 15,0 0 1-15,1 0 0 0,-2 0-22 16,0 0-3-16,0 0-3 0,-3 1 4 16,0 1 21-16,-3-1 3 0,1-1 1 15,-1 1 2-15,3 0 24 0,-1 1-6 16,4-2-17-16,1 0 26 0,1 0 0 16,0 0-3-16,2 0-7 0,-3 0-19 15,1 0-11-15,-1 0-14 0,-2 0-8 16,-2 0 4-16,0 1 3 0,0 0 24 15,-1-1 0-15,-1 1 2 0,1 1 1 16,-1-1 18-16,-1-1-17 0,0 1 10 0,2-1-12 16,0 0 0-16,0 0-2 0,3 0 2 15,2 0 4-15,0 0-2 0,1 0 1 16,0 0-3-16,1 2 0 0,-1-2 0 16,-1 0-2-16,-3 0-1 0,2 0-9 15,-3 0 12-15,-1 1 16 0,-1-1-15 16,-3 1-1-16,1 1-1 0,-1-1-12 0,-3-1 13 15,2 0-2-15,0 1-18 0,0 0 17 16,1 2 3-16,1-2 26 16,1-1-10-16,3 1-13 0,-2-1 14 0,1 2-14 15,-2-1 19-15,3 0-2 0,0-1-7 16,0 0 12-16,3 0-2 0,-1 0 0 16,2 0-7-16,3 2-3 0,-3-2 0 0,4 0 3 15,-3 0-14-15,2 0-2 0,-3 0-1 16,2 0-25-16,-3 1-3 0,-1-1 13 15,-1 1 13-15,0 1 2 0,0-1-1 16,-2-1 2-16,2 1 2 0,-3-1 10 16,1 1-8-16,-1 1 15 0,0-1 4 15,0 0-11-15,-1-1-11 0,1 0 16 16,1 0 2-16,2 0 16 0,-4 0-19 0,3 0-16 16,-2 0-12-16,1 0 8 0,-2-1 1 15,3 1 3-15,-2 0 0 0,1 0-2 16,-2 0 0-16,3 0 2 0,-3-4 1 15,-1 3 12-15,4-2-11 0,-2 1 14 16,0 0-13-16,-2 2-3 0,0-1-26 16,-5-2-6-16,3 2 3 0,1 1 13 15,-1-1 16-15,1 0 23 0,3 1-7 16,-1 0 3-16,1-2-16 0,-1 2 17 0,2-1 9 16,-2 1-10-16,1-1-17 0,-2 0-2 15,0-1-16-15,0 1-10 0,-2 1 4 16,1 0-1-16,-1 0-6 0,1 0 0 15,1 0 27-15,1 0 2 0,1 0 19 16,1 0 26-16,0 0-25 0,-1 0-17 16,0 0 13-16,1 0 7 0,-1 0-22 15,-2-1-1-15,2 1 0 0,-4-2 0 0,0 2-39 16,0-1 39-16,0 1 48 0,0 0 33 16,2 0-68-16,-2 0-12 0,3 0-1 15,0 0 0-15,3 0 22 0,0 0-9 0,1 0 16 16,3 0-7-16,-1 0-6 0,2 0-14 15,-2-1-2-15,0-1 0 0,1 2-32 16,-1 0 7-16,-2 0 12 0,0 0-10 16,-2 0-2-16,-1 0 25 15,1 0 6-15,0 0 29 0,1 0-6 0,-1 0-6 16,1 0-21-16,-2 0-1 0,0 0 1 16,0 0 11-16,-2 0-13 0,-1 0-3 15,0 0-29-15,1 0 30 0,-1 2 2 16,0 0 0-16,2-2-2 0,2 2 2 15,-2-2 0-15,3 0 23 0,-1 0 15 16,2 0 4-16,-4 0 0 0,1 0-10 0,-2 0-30 16,0 0-2-16,-3 0-2 0,-1 0 2 15,0 0-39-15,2 0 39 0,3 0 0 16,2 0 42-16,1-2-40 0,-2 2-2 16,3 0-1-16,-3 0 1 0,-1 0 22 15,0 0-19-15,-2 0 0 0,0 0-2 16,-2-1-1-16,-2 1-13 0,1 0-6 0,-3 0 0 15,2 0 17-15,0 0-13 0,3 0-1 16,-3 0 13-16,3 0 1 0,0 1 2 16,-2-1 16-16,1 0-15 0,2 2 0 15,-1-1-2-15,1 2 2 0,1-3 11 16,1 1-12-16,1 0-18 0,1 0 5 16,0 1-9-16,-1-1 6 0,3 0 13 15,-1 0 0-15,2 1 3 0,-2 0 13 16,1-2 10-16,1 2-11 0,-3-2-8 0,0 1 21 15,2-1 4-15,3 0 22 0,0 0-19 16,0 0-16-16,1 0-3 0,2 0 0 16,3 0-1-16,-3 0-10 0,4 0 14 15,0 0-3-15,1 0 0 0,-1 0 3 16,2 0 0-16,1 0 0 0,-1-1 6 0,-1 1-3 16,1 0 3-16,-2-2-19 0,-2 2-3 15,-3 0-25-15,-2-1-26 0,-3 1-16 16,-3 0 7-16,-4-1 2 0,-2 1 26 15,-1 0 7-15,-1 0 22 0,-1 0 1 16,3 0-1-16,-1 0-22 0,5 0 25 16,2 0 0-16,2 0 47 0,3 0-15 15,4 0 20-15,3 0-8 0,1 0 7 16,-1 0 0-16,2-3 3 0,2 2 0 16,-1 0-3-16,1-1 6 0,-2 0-6 15,2 2-1-15,0-4 1 0,-1 1-20 0,-2-1-2 16,3 1-11-16,-1-1-14 15,-2-3 12-15,1 1-14 0,-1 0-2 0,2-3 13 16,-1 3 3-16,1 0 15 0,-1 2 1 16,2 0-10-16,-1 0-4 0,-1 2 1 15,0 1-16-15,2-3 16 0,-1 2-17 0,1-2 1 16,-2 2 0-16,1-1 0 0,-1 1-3 16,-1-4-2-16,2 4-10 0,-1-3-1 15,-1 0 10-15,-1-2-12 0,1 1 13 16,-1 1-2-16,1-3 3 0,-1 0-1 15,1 0 0-15,-2 1 0 0,3 0-17 16,-1-1 7-16,1 2-4 0,-1 1 13 16,3 1-10-16,-3 0-2 0,2 2-26 15,-1 1-47-15,-1-1-61 0,1 2-73 16,2 0-126-16,-1 0-238 0,-1 0-645 16</inkml:trace>
  <inkml:trace contextRef="#ctx0" brushRef="#br0" timeOffset="195544.44">13895 2672 295 0,'0'0'378'0,"0"0"-127"15,0 0-56-15,0 0-42 0,0 0-16 16,0 0-4-16,0 0-12 0,0 0-14 16,0 0-6-16,0 0-20 0,-3-1-16 0,3-1-7 15,0 2-9-15,0 0-10 16,0 0-13-16,0 0-16 0,0 0-10 0,0 0-43 15,0 0-5-15,0 0-7 0,0 0-10 16,0 0-7-16,-1 0 20 0,1 0 33 16,-2 0 19-16,2 0 59 0,0 0-23 15,-1 0-16-15,-1 0 6 0,2 0-24 16,-1 0-2-16,1 2-36 0,0-1-19 16,0 0 6-16,0 1 49 0,0 3 23 0,0 0 29 15,0 0-10-15,0 0-10 0,0 2-15 16,-1-1-15-16,1-1 17 0,0 2 7 15,0-2-23-15,-2 1 0 0,2 1-1 16,0-1-2-16,-1 3 0 0,-1 0 34 16,1-1-17-16,-1 0 41 0,1 2 7 15,-2-3-65-15,2 3 0 0,-1-1-27 16,2 1 27-16,-3 0 20 0,3-1-20 16,-3 0-3-16,2 0-16 0,1 1 19 15,-1 1 0-15,-1 1 71 0,1-1-36 0,-1-1-35 16,1 0-3-16,-1 1 1 0,2-1 0 15,0-1-14-15,0 3 0 0,0-2 16 16,0 0 0-16,0 1 0 0,0-1 0 16,0 0 0-16,0 0 12 0,0 1 21 15,2 0-10-15,-2-1-22 0,1 1 2 16,1-1-1-16,-2 2-1 0,1-2-1 0,-1 0-13 16,0 2 12-16,0 0 0 0,0-1 1 15,2 0 12-15,-2-1-10 0,0 0 11 16,0 0-13-16,0 0-13 0,0 0 12 15,0 0 1-15,0-1 0 0,0 1-1 16,0 1 0-16,0-1 0 0,-2 1 1 16,2 0 0-16,-1-1-1 0,1 0-22 15,0 2 20-15,-2-1-12 0,2 0 15 16,0 0 2-16,0 1-1 0,0 0 2 16,0-1-1-16,0 1 0 0,0 1 11 15,-1 0 16-15,1-1-16 0,0 2-13 0,-2 1-3 16,2 0 0-16,0 1 3 0,-1-1 2 0,-1 0 11 15,2-1 0-15,0 2-10 0,0-2 10 16,0 1 10-16,0-2-8 0,0 1-15 16,0 2-16-16,0-2 4 0,0 1 12 15,0-1 13-15,0 0 0 0,0 1-13 16,0 0-17-16,0 0 17 0,0 0 2 16,0 1 17-16,0-1-17 0,-1-1 1 15,-1 1 10-15,2 0-12 0,0 0 0 16,0 1 2-16,0-2-2 0,0 1 1 15,0-1 11-15,0 2-10 0,0-3 16 16,0 1-18-16,0 0 2 0,0-1 16 0,0 1-19 16,0-1-2-16,0 0 2 0,0-2 0 15,0 1 0-15,0 0 0 0,0-1-3 16,0 1-1-16,0 1 4 0,0-2 0 16,0 2 1-16,0-1 2 0,0 0-1 15,0 1 14-15,0-1-13 0,0 0-3 16,0-2-1-16,0 0-22 0,0 0 4 0,0 1 19 15,0 0 0-15,0 0 2 16,0 1-2-16,0 0-2 0,0 0 2 0,0 2 17 16,0 0-15-16,0 0 21 0,0 1 25 15,0 1-12-15,-1-2-35 0,-1 2 0 16,0-3-1-16,2 1-2 0,0 0-17 16,0 0 15-16,0 2 1 0,0-2 1 15,0 0 2-15,0 1 1 0,0 2-1 16,0-3-2-16,0 3 2 0,0 0-1 15,0-1 1-15,0 1 19 0,0 0 4 16,0 1-23-16,2-1-16 0,-2 1 12 0,0 0 4 16,2 0 3-16,-2-2-3 0,1 1-3 15,-1 0-9-15,2 0 9 0,-1 1 3 16,1-3 0-16,-1 2 3 0,1 0-2 16,1-1-1-16,-2 0-3 0,2-1-13 15,-2 0 16-15,2 1 0 0,0 1 16 0,0-3-16 16,1 2 0-16,-1-1-2 0,0-1-11 15,0 0 10-15,1 0 3 0,-1 2 1 16,0-2 1-16,0 1-1 0,0-1 1 16,0 1 0-16,2-1 11 0,-2-1-11 15,0-1-1-15,2 1-1 0,-2 2 1 16,-1-2 0-16,1 2-1 0,0-1-3 16,0 0 2-16,1 2 1 0,-2-3 2 15,-1 1-2-15,2 0 0 0,-3-1 0 16,4 0-16-16,-1-2-4 0,-3 2 18 0,3-1 2 15,-3-1-1-15,2 2-15 0,-1-1 13 16,1 1 2-16,-1-1 1 0,1 1 0 16,-2-1 13-16,0 1-1 0,1-1-9 15,-1 0 22-15,0 0-8 0,0-1-17 16,0 1-20-16,0-2 20 0,0 3 0 16,0-2-1-16,0 0 1 0,0 1 0 0,0-1 3 15,0-1 0-15,0 2-3 0,0-1 2 16,1-2 0-16,-1 1-2 0,2 0 0 15,-2-1 0-15,0 1 2 0,0-2-1 16,0 1 0-16,2-2 0 0,0-1 0 16,-1 0-1-16,-1 1 0 0,0-1 0 15,2-1 0-15,-1 1-1 0,-1-1-1 16,0-2 0-16,2 3 2 0,-2 0-2 0,0-1 2 16,1 2 0-16,-1-2 1 0,0 0 1 15,0 2 0-15,0-2 0 0,0-2-1 16,2 4 0-16,-2-2 3 0,1 1-2 15,-1 2 0-15,0-1 14 0,2-1-3 16,-2 1-12-16,0-2-1 0,1 0 0 16,-1-1-3-16,0 0 0 0,2 1-10 15,-2-3 12-15,1 2 0 0,-1 1 0 0,0-1 1 16,3 0 2-16,-2 1 11 0,-1 2-11 16,0-1-1-16,2-1 2 0,-2 3-1 15,1 1 11-15,-1-1-12 0,0 2 1 16,0 0-2-16,0 0-1 0,2 1-12 15,-2-1 11-15,0 0 2 0,1 1-1 16,-1-3 1-16,0 3 16 0,3-1-14 16,-2-1 14-16,1 2-13 0,-1 0 16 0,2 1-17 15,0-1 14-15,0 2-13 0,0 0 20 16,0 0 16-16,0 0-10 0,-2 1-10 16,2-1 0-16,1-1-16 0,-3-4 10 15,2 3-13-15,-1-5 2 0,-1-1 11 16,-1 1 6-16,0-4-6 0,0 1-13 15,0-2-64-15,0 0-29 0,0 0-49 0,-1 2-26 16,-4 1-39-16,-4 1-120 0,1 0-288 16,1-1-617-16</inkml:trace>
  <inkml:trace contextRef="#ctx0" brushRef="#br0" timeOffset="201951.04">13836 3740 383 0,'0'0'332'16,"0"0"-120"-16,0 0-3 0,0 0-27 0,0 0-36 15,0 0-28-15,0 0-18 0,0 0 4 16,0 0-9-16,0 0-30 0,2-5-33 15,-2 5-16-15,0 0-6 0,0 0-7 16,0 0 26-16,0 0 7 0,0 0-13 16,0 0-20-16,0 0-1 0,0 0-1 15,0 0 32-15,0 0-14 0,0 0 7 16,0 0 0-16,0 0 19 0,0 0 1 16,0 0 15-16,0 0 33 0,0-1 16 15,0-1-7-15,0 0-39 0,1 0-40 16,-1 0-24-16,2 1-19 0,-1-3-1 15,-1 1-2-15,4-1-1 0,-3 2 22 0,2-1 1 16,-3 1 12-16,3-2 20 0,-1 1-31 16,-1 1 15-16,1-1-12 0,-1 2 9 15,-1-2-11-15,2 2 1 0,-1 0-3 16,3 0-15-16,-1-1-27 0,3 0-3 0,1 0 9 16,3 0 36-16,2-2 0 0,4 0 36 15,-2 0-4-15,3-1-6 0,-2 1-13 16,4 0-10-16,-2 1 16 0,0-1 1 15,2-1 5-15,0 2-25 0,2-1-11 16,1 2-12-16,2-1 12 0,1 0 11 16,2 0 2-16,-1 2 18 0,0-1-19 15,-2 0 50-15,1 1-22 0,-5 0-29 16,2 0-8-16,-2 0 8 0,-1-1 2 16,2 0-2-16,1 0 51 0,0-2-48 15,2 3 16-15,2-2-16 0,1 1 0 16,-1-2 0-16,2 1-3 0,-1 1 16 0,-1-2-3 15,0 1-13-15,1 0 1 0,-1 0 0 16,-1-1 0-16,1 1 12 0,-2 2-12 16,2-1-1-16,-3 2-3 0,0-3-23 0,-2 3 10 15,0-1 16-15,2 1 19 0,-1 0 6 16,5-1 4-16,1-2 3 0,-1 0-7 16,3 1-25-16,-4-1-16 0,0 1-10 15,-2 0 26-15,-2 1-20 0,1 0 19 16,-3 0 1-16,1 1-16 0,0-3 14 15,-1 2 2-15,2-2 0 0,3 0 12 16,0 1 11-16,3-2-10 0,-1 2-12 16,-1-2 18-16,1 1-17 0,-2-1-1 0,0 2-2 15,-2-1-17-15,-2 1 15 16,2 0 0-16,2 0 0 0,1-1 3 0,3 0 4 16,1 2-2-16,0-1-2 0,2-1 0 15,-2 1 0-15,0 0-2 0,-1 2-21 16,1 0 23-16,-1 0 0 0,3 0 1 15,0 0-2-15,2 0 1 0,2 0-1 16,3 0 2-16,3-1 0 0,-2 1-1 16,2 0 0-16,0 0 0 0,-2 0 3 0,-1 0 12 15,1 0-15-15,-2 0 0 0,-1 0 39 16,2 0-20-16,2 0-3 0,-2 0-16 16,0-1 0-16,-2-1-27 0,0 1 5 0,-1 0 22 15,2-1 13-15,-2 1-13 16,-1-1-7-16,-1 0 7 0,0 0 0 0,1-1 27 15,-2 0-27-15,1 1 0 0,-1-1 5 16,1 0-5-16,0 0-28 0,2 1 24 16,0-3 4-16,2 3 10 0,1-1-10 15,-3 0-3-15,2 0 2 0,-2 1 1 16,3-1 19-16,-2 0-16 0,1 1-3 16,-1-1-32-16,3 2-3 0,-2 0 32 15,3 1 2-15,0 0 2 0,0 0 0 16,-2 0 1-16,-2-3 15 0,0 3-17 15,-4-1-1-15,-2 0 0 0,-3-1 2 16,3 2 5-16,0-3 14 0,3 2-20 0,0 0-13 16,-1 1-23-16,2 0-2 0,-2 0 21 15,-1 0 17-15,-2 0 2 0,3 0 0 16,-2 0 17-16,2 0-17 0,-1 0 0 16,2 0 16-16,3 0 7 0,-2 0-12 0,0 0-10 15,-1 0 0-15,-2-1-3 0,-2 1 0 16,-4 0-23-16,-3 0 10 0,-2 0 0 15,-1 0-3-15,-3 0-6 0,6 0 20 16,1 0 1-16,5 0 1 16,2 0 47-16,-1 1-22 0,1-1-25 0,-2 0 20 15,0 0-11-15,-2 0-9 0,-2 0-1 16,1 0 1-16,0 0 17 0,0 0-4 16,0 0-13-16,-2 0 0 0,1 0 0 0,-2 0 0 15,-2 0 0-15,-2 0-9 0,-1 0 9 16,-3 0 18-16,0 0 4 0,0-1-3 15,-1-1-19-15,0 1-3 0,3 0-22 16,0 0-7-16,2 1 3 0,1-2 16 16,3 1 12-16,1 0 0 0,0-1 2 0,2 1 0 15,-2 1 0-15,-2-3 18 16,1 2-19-16,-3 0-20 0,-4 1 20 0,2-1-7 16,-2-1 7-16,1 1-16 0,1 0 14 15,1 1-17-15,3 0-10 0,-1-1 13 16,0 1 15-16,2 0-41 0,0 0 33 15,-3 0 9-15,2 0 19 0,-4 0-6 16,-2 0-13-16,-2 0-19 0,-3 0 15 16,-3 0-15-16,-1 0 18 0,1 0-15 15,-1 0-7-15,2 1-9 0,3 0 0 16,2 0 32-16,0 1 32 0,2-1-31 16,-1-1 31-16,2 1 10 0,-2-1-3 15,-2 1-4-15,-2-1-19 0,-2 0 7 0,-4 2-23 16,-1-1 0-16,-1-1-3 0,-2 0-22 15,2 0-7-15,0 1-13 0,0-1-7 16,3 0 10-16,-1 2 26 0,1-2 16 16,-1 0 0-16,1 1 29 0,2-1 16 0,-4 0 7 15,2 0-1-15,-1 0 0 0,0 0-6 16,-2 0-13-16,0 0-32 0,1 0-11 16,-1 0-15-16,1 0-6 0,2 0-10 15,0 0 1-15,1 0 28 0,3 0 9 16,-2 0 4-16,2 1 19 0,0-1 10 15,0 2-3-15,-3-2-26 0,0 0 0 16,0 0-25-16,-4 1-14 0,0-1-19 16,-1 1-13-16,-1-1 30 0,1 1 8 0,-2 1 11 15,1-1 6-15,0-1 3 0,1 0 0 16,-1 1 11-16,2 0 2 0,0 1 3 16,1-1 20-16,-2 1-10 0,1-1-11 15,-1 0-2-15,3 2-4 0,-1-1-8 16,2 2 9-16,2 1 3 0,0 0 19 15,-1 0 13-15,2 3-16 0,1-1-3 0,-2-1-13 16,0 1 13-16,0 0 0 0,2 0-1 16,-1-1-12-16,-2 2 0 0,3 0 0 15,-3-3 15-15,1 1-13 0,-1 1-1 16,-1-1 2-16,1-1 0 0,-1 2-3 16,-1-1 0-16,-2-1 0 0,3 2-1 15,0-1 0-15,-2 2 1 0,0-2-3 16,2 3-10-16,-3 0 0 0,0 0 11 15,2 1 2-15,-3 0 3 0,2 0 13 16,1 0-16-16,-2 0-29 0,0 2 10 0,0 0 19 16,-1-1 1-16,3 1 0 0,-2-1-1 15,1 2 12-15,2-1-11 0,-1 0-1 16,1 0 19-16,-1 1 29 0,0 0-34 16,4 1-14-16,-3-1-10 0,0 0 10 15,-1-1 25-15,1 0-3 0,1 0-21 0,-1 1 0 16,0 0 34-16,0 1-31 0,-1 0-3 15,4 0-1-15,-3 0 16 0,2 1-1 16,-2-1-15-16,4 1 0 0,-1-2 12 16,0 0-12-16,-1 1 0 0,2 0 0 15,-3-2-10-15,1 1 10 0,0-2-2 16,-1 1 2-16,-2-2-20 0,-1 0 19 16,1 1 1-16,-3 0-1 0,1-1-1 0,0 4-12 15,1-2 14-15,-2 0 3 0,1 1 0 16,-2-3-3-16,2 0-2 0,-1 2 0 15,0-2 2-15,1 2 0 0,-3-3 20 16,3 1-18-16,-3 1-2 0,2-4 0 16,-1 2-2-16,-1 0-11 0,0 0 13 15,0 0 2-15,0-1 0 0,0 1 0 16,0-3 0-16,0 1 1 0,0-2 17 16,0 0-17-16,0 0 0 0,-1 0 10 15,-1-1-11-15,1 1-1 0,-1 1 1 16,-1-3 2-16,1 2 28 0,-1 1 0 0,0-1 0 15,0 0-16-15,1 0-15 0,-2-1 2 16,1 0 13-16,0-1-3 0,3 0-11 0,-2 3-2 16,-1-1 1-16,-2 1 0 0,2 2 0 15,-3-1-1-15,2 3 0 0,-3-2 1 16,3 2 12-16,-1-2 3 0,0 3-16 16,-1-1-1-16,0-1-2 0,3 1 2 15,-2 1 1-15,0-1 0 0,-1 0 0 16,2 2 3-16,0-2 0 0,-2 0-3 15,2 0-1-15,-1-3-2 0,2 2 0 16,-1-1-17-16,0 0 19 0,1 1 1 16,-3-2 0-16,3 1 1 0,1 0 2 0,-1 0-1 15,0-1-1-15,0 1 2 16,0 0 10-16,-2-1-11 0,3 1 1 16,-1 0-1-16,0-1-2 0,0-1-12 0,2-3 10 15,-1 3 1-15,2-2-2 0,-1-2 1 16,-1 1 1-16,2-2 1 0,-1 1 0 15,-1 1-1-15,1 1-1 0,0 1-2 16,-2 0 1-16,1 1 1 0,1-1 1 0,-1 1 0 16,1-2-1-16,-1 0 0 0,2 0-1 15,-1-1-17-15,-1 0 8 0,2 2 8 16,0-2-12-16,0 2 4 0,0 0-11 16,0 0-3-16,0-1 4 0,0 1-7 15,0 0 10-15,0 1 16 0,0-1-9 16,3 0 11-16,-1-1 1 0,1 0-1 15,-2 1-1-15,1-3-1 0,-1 2-16 16,1 0 3-16,-2 0 3 0,1 0 11 0,0-2-17 16,-1 2 6-16,0-1 0 0,2 1 10 15,-2-2 0-15,0 1-1 0,0-1 2 16,0 1-11-16,0-2 11 0,1 2-1 16,-1 0-10-16,0-1 12 0,2 2-1 15,-1-2 0-15,-1 2 0 0,2-1 2 16,-1 1 0-16,1 1 0 0,-1-3 1 0,2 2 12 15,0 0-11-15,-2 0-2 0,0 1 0 16,2 0-1-16,-1-2 0 0,-1 2-2 16,-1-1-9-16,2-2 11 0,-2 2 1 15,1-1 0-15,1 1 0 0,-2 0 1 16,1-1-1-16,-1 1 0 0,2-1 0 16,-1 1 1-16,-1 0 1 0,2-2 1 15,-1 2-1-15,0 0 0 0,-1 0-2 16,0-2-1-16,0 2 1 0,0 1 0 15,2-2 1-15,-2 1-1 0,1 0 2 16,-1-2 1-16,0 2 0 0,0-1 10 0,0 1-11 16,0-3-1-16,0 1 0 0,0 1 0 15,0-2 0-15,0 0 0 0,0 1-1 16,0 1 1-16,0-1 0 0,0 1 1 16,-1-2 1-16,-1 1 0 0,1 1 10 15,0-2-10-15,-2 2 10 0,1 0-10 16,-2-1 0-16,-1 2 0 0,0-2 23 0,-2 2 51 15,-1 2-6-15,3-4-20 0,-3 2-9 16,2-2-7-16,-1 1-10 0,0 0-9 16,1-2-14-16,0 0 18 0,1 1-4 15,-4-1 9-15,2 0 1 0,0 0-7 16,-2 1 0-16,-2-1-17 0,0-1 0 16,-3 1 1-16,-2 0-3 0,-1 2-1 0,0-3-21 15,-1 3 6-15,2-2 13 0,-1 0-10 16,1 1 11-16,1 0 0 0,1-1-20 15,0 2 2-15,2-3-2 0,-2 0-4 16,3 1 10-16,-1 0 13 0,-1 2 0 16,2-2-8-16,-4 1 11 0,2 0 4 0,-1 0 8 15,-4-1-11-15,0 0 1 16,-3 0-2-16,-4 1-12 0,0-1-7 16,1-1-4-16,2 0 7 0,3 1-13 0,1 0 4 15,3 2-20-15,1 0-3 0,-1 0 21 16,1-2 27-16,1 1 16 0,-3 1-14 15,3-2 0-15,0 1 1 0,-3 0 9 16,0-1 4-16,-1 0 10 0,-4-1-3 16,-3 0-23-16,-4 0-18 0,-3 2-17 15,-2-1 0-15,4 1 16 0,5-1 3 16,2-1-7-16,6 1-22 0,2 1-3 16,2 1-17-16,0-2 20 0,1 0 31 0,0 2 14 15,-2-2 4-15,1 1 25 0,-2-1-7 16,0 2-3-16,-2-3 7 0,-2 1-10 15,-3 0 4-15,-3 2-20 0,-5-2-17 16,-2-1 17-16,0 1 0 0,0 0 2 16,5 2-2-16,2-1-17 0,1-1-5 15,0 3-1-15,-2-3-15 0,-2 3 10 0,-4-3 28 16,0 1 22-16,-3 1-10 0,3-1-12 16,3 0 0-16,-2 1-2 0,1-3 3 15,-1 1-1-15,-2 0 3 0,1-1 1 16,-2 1 9-16,-2 1-13 0,2-1-19 15,1 0-7-15,2 2 14 0,4 0 0 16,0-2 12-16,0 0 13 0,2 1-13 0,-2-1 16 16,-3 0 9-16,-3 0-22 0,-1-1-2 15,-1 3 1-15,-3-2-1 0,-2-1 0 16,2 1 18-16,4-1-19 0,1 0 0 16,1 0 17-16,3 0-14 0,1 0-2 15,1 0 15-15,-5 0-16 0,1 0-12 16,-2 0 11-16,-3-1-1 0,0 1-1 15,1 0 0-15,0 0 3 0,4-1-3 16,3 1-16-16,1 0 16 0,2 0-1 0,2 0 2 16,-1 0 1-16,0 0 1 0,1 0-3 15,-3 0 0-15,-1 0-10 0,-1 0-13 16,-2 0 13-16,-2 0 10 0,0 1 0 16,-2-1 3-16,1 0 2 0,1 1-2 15,-1-1 2-15,0 0 0 0,-1 0 1 16,3 0 23-16,0 0-6 0,2 0-17 15,2 0 16-15,1 0-18 0,3 0-1 0,-1 0-1 16,0-1-25-16,0 1 23 0,-2-1 0 16,-2 1-10-16,-1 0 1 0,-1 0 12 15,-1 0 13-15,1 0 3 0,1 0-13 16,0 0-2-16,1 0-1 0,2-2-2 16,1 2 0-16,1 0-1 0,3 0 3 15,2 0 21-15,2 0 5 0,5 0-25 0,-2 0-1 16,4 0 0-16,1 0-2 0,-1 2 1 15,-2-2 1-15,0 1-3 0,-3-1-12 16,1 1 15-16,-2 1 3 0,-2 0 10 16,-1 0-12-16,-1-1 11 0,-4 0-12 0,-3 1-13 15,-4-1-45-15,1 0 58 16,-1 0 34-16,1 2-18 0,5-3-12 0,-3 0 14 16,4 0-17-16,-3 0 11 15,3 0 7-15,-2 0-19 0,1 0 0 0,1 0-3 16,0 0-10-16,3 0 11 0,1 0 0 15,2 0 2-15,1-2 1 0,-1 1-1 16,-1 1-16-16,0 0-13 0,0-1 29 16,0 1 10-16,-2 0-10 0,-1 0 0 15,0 0-3-15,-4 0 1 0,1 0-14 16,-3 0 13-16,0 0-16 0,1 0 19 16,-4 0 2-16,6 0 14 0,-2 0 3 0,1 0-1 15,2 0-18-15,-1 0 0 0,-1 0 3 16,2 0 13-16,1 0-12 0,-4 0-4 15,3 0-16-15,-1 0 0 0,2 0-17 16,1 0 17-16,-1 0 16 0,5 0-1 0,-2 0 1 16,2 1-3-16,-1 0-13 0,-3 1 16 15,-2-1 0-15,-2-1-7 0,-4 1-16 16,0-1 23-16,-1 2 0 0,0-2-16 16,1 2-7-16,0 0 7 0,1-1-7 15,2 0 10-15,1 2 13 0,5-3 0 16,0 1 16-16,4 0 4 0,0-1 9 15,4 0 3-15,-2 0-32 0,4 0-1 16,-3 0 1-16,3 0 19 0,1-1 10 16,2 0 17-16,0-3 2 0,0 3-10 0,-2-3-34 15,2 0-4-15,-6 0-26 0,3-1-22 16,-4 1 6-16,-1 0 19 0,2 0 8 16,2 2 15-16,-1-1 0 0,-1 2 20 15,4 0 2-15,-1-1 7 0,2 1-3 16,1-2-7-16,-1 2 10 0,2 1-16 0,-1-3 6 15,0 1-3-15,-2 1-14 16,1 0 15-16,-4-2-17 0,-1 2-10 0,-2-4-6 16,-3 3-13-16,-3 1 0 0,-2-2 6 15,-2 2 22-15,0 0 1 0,-2 1 0 16,1-1-1-16,0-1 0 0,2 2 1 16,-1 0 14-16,4 0-14 0,-1 0 0 15,6 0 0-15,5-1 58 0,2 1-13 16,2-1-22-16,1 1-8 0,-4 0-14 15,4 0 1-15,0-2 20 0,-1 2-9 16,-1 0-13-16,2-1 0 0,-1 1-51 0,-1-2-7 16,1 2 16-16,-3 0 7 0,1 0 22 15,1 0 0-15,-4 0 10 0,1 0 0 16,-5 0 3-16,3 0 17 0,-4 0 2 16,1 2-17-16,-1-1 24 0,0-1-25 0,3 0 15 15,3 0 19-15,3 2 7 0,0-2-13 16,4 0-10-16,2 0-6 0,1 0-10 15,-1 0 17-15,2 0-1 0,-1 0 0 16,1 0 3-16,-2 0 1 0,2 0 3 16,-1 0 2-16,-1-2 4 0,-2 2-32 15,-2-1-3-15,-4-1-38 0,2 1 25 16,-3 1-10-16,-1-1 10 0,3 1 15 16,0-1-12-16,-1 1 13 0,6-2 21 15,-2 2-5-15,5-1 7 0,-1 1 18 16,1 0-2-16,1 0-23 0,0 0-4 15,0-1 4-15,0 1 10 0,0 0 6 16,0 0 13-16,0 0-4 0,0 0-9 0,0 0 3 16,0 0-3-16,0 0 12 0,0 0 16 15,0 0 4-15,0 0 12 0,0 0 2 16,0-1-5-16,0 0 2 0,0-1 7 16,0-1-9-16,0 2-73 0,0-2-3 0,0 1-1 15,0-1-8-15,-2 0 11 0,1-1 0 16,-1 1-1-16,2-2-11 0,-1 0 0 15,-1 0 11-15,1-2-11 0,-1 2 13 16,2-1-1-16,-3-2 1 0,3 3 3 16,0-3-1-16,0 3 17 0,0-3-2 15,0 0-15-15,0 2-1 0,-2-2 1 16,2 2 1-16,0-2 8 0,0 2-11 0,0-2-3 16,0 1 3-16,0 1 14 15,0 0-14-15,0-2 1 0,0 2 14 0,0-4-14 16,0 2 13-16,0-2-14 0,0 2 3 15,0-2 14-15,0 3-17 0,0-1-2 16,0-1 2-16,0 3-1 0,0-1 1 16,0 2 0-16,0-1 2 0,0-1-1 15,0 0 0-15,0 0-2 0,0-2-11 0,0 1-6 16,0-1 5-16,2 0 1 0,0 0 10 16,-1-1 2-16,-1-1 9 0,0-1 22 15,0 1-3-15,0 0-12 0,0-2-15 16,0 0 0-16,0 2 1 0,0-2 0 15,-5 0 11-15,4 0-13 0,-1-1-2 0,-1 0-17 16,0-1 17-16,0 0 2 0,2-1-16 16,-1 1 4-16,-2 2 1 0,3-1 11 15,-2 2 2-15,1 2-1 0,1 0-1 16,-1-1-2-16,0 3-1 0,2 0 3 16,-2-1 0-16,2 3 2 0,0-4-2 15,0 4-2-15,0-2-16 16,-1 1 18-16,1-3 1 0,0 3 0 0,0-1 1 15,0-2 16-15,0 1-17 0,0-1-1 16,0 0 1-16,0 2 1 0,0-3 1 16,0 1 0-16,0 0-1 15,0-1-2-15,0 0-2 0,0-1-14 0,0 0 5 0,0 0 11 16,-2-1 0-16,2-2-2 0,0 0-14 16,0 0 15-16,0-1 1 0,-1 1 0 15,-1 1 37-15,1 0-2 0,0-1-17 0,-1 1-14 16,-1 2 11-16,2-3-2 0,-2 1-13 15,1-2-12-15,-1 2-16 0,2 0 3 16,-2-2 6-16,3 2 7 0,0-1 12 16,0 1-1-16,-3 1 1 0,2 2 2 15,1-1-1-15,0 2-1 0,-1 1-2 16,1-2 2-16,-2 1-1 0,2 1-1 16,-1 0-11-16,-1 0 13 0,1 0 22 15,-1-3-3-15,-1 1-18 0,0-1 2 16,-1-2-1-16,-2 0-2 0,1 1-15 15,0-1 15-15,0 0 0 0,-1 1-14 16,0-1-30-16,0 1-69 0,-2 1-13 0,0 2-41 16,1 1-1-16,-2 3-26 0,2 1-49 15,0 4-91-15,3 1-112 0,-1 0-157 16,2 0-499-16</inkml:trace>
  <inkml:trace contextRef="#ctx0" brushRef="#br0" timeOffset="208072.14">15415 2696 270 0,'0'0'215'0,"0"0"-59"0,0 0-32 16,0 0-55-16,0 0-21 0,0 0-8 15,0 0 12-15,0 0-26 0,0 0-24 16,-77-19 0-16,72 19-1 0,4 0-1 16,-1 0 20-16,1 0 19 0,-1 0 26 15,1 0 10-15,0 0 3 0,-1 0-9 0,0 0-4 16,0 0 6-16,1 0 20 0,-1 0-3 16,-1 0-29-16,0 0-37 0,0 0-18 15,1 0-1-15,-1 0-1 0,0 0 14 16,1 1 7-16,-1-1 6 0,3 0 20 15,0 0-7-15,0 0-26 0,0 0-16 16,0 0-26-16,0 0 7 0,0 0 19 16,0 0 1-16,0 0 35 0,0 0 22 15,0 0 17-15,0 0-17 0,0 0-16 0,0 0-6 16,0 0-4-16,0 0 1 0,3 0-1 16,2 0 26-16,-1 0 43 0,5 0-17 15,1 0-20-15,3 0-15 0,2 0-17 16,4-1 3-16,4-2 17 0,2 2-23 15,2-1-26-15,5-1 0 0,1 1 0 16,2 0 0-16,2 1 9 0,4 0 17 0,0-1-29 16,3-1 0-16,0 1 27 15,1 0-27-15,0-2 2 0,1 0-2 0,-3 0 13 16,2 1-13-16,-5 1-21 0,2-1 20 16,-2 1-11-16,2 1-4 0,-2 1 15 15,3-3 1-15,-2 3 2 0,-1-1 0 16,3-1 30-16,-4 1-22 0,0-1-10 15,1 1 0-15,-5 0-1 0,1-1-11 16,0-1 12-16,2 1 35 0,0-3-31 0,0 3-1 16,0-1-3-16,-1 1 0 0,-1-1-1 15,1 1-21-15,-3 1 22 0,-3-1 0 16,0 1-12-16,-3-1 10 0,0 1 2 16,0 0 20-16,-3 1 12 0,3-3 0 15,0 1-29-15,1 1-2 0,1-2-1 0,2 1-11 16,1-1 11-16,1-1-2 0,2 1 3 15,2 2-2-15,0 0-20 0,1-2 18 16,0 3-10-16,-1 0 10 16,-1-1-23-16,-4 1 13 0,-3 0 10 0,2 0 3 15,-5 0 2-15,3 0 33 0,-4 0-4 16,2-1-31-16,-4 1 0 0,2-2-2 16,-3 2-17-16,-1-1 6 0,-2 0 13 15,3 1-16-15,0 0-6 0,4 0 15 16,2 0 4-16,6 0 3 0,2 0 0 15,2 0 16-15,3 0-3 0,-2 0-13 16,-2 0 0-16,-3 0-1 0,-4 0-28 0,-3 1 29 16,-5 0-2-16,-3-1 15 0,-6 2-13 15,-1-2 1-15,0 0 0 0,0 0 0 16,-3 0 16-16,0 0-17 0,2 0 0 16,-1 0 1-16,-1 0 18 0,2 0-15 0,2 0 15 15,0 0-19-15,1 0-11 16,1 0-15-16,3 0 9 0,-2 0 17 0,2 0 0 15,-1 0 0-15,-1 0 0 16,-2 0 15-16,-2 0-15 0,0 0 13 0,-3 0-13 16,-4 0 2-16,-1 0 18 0,0 0-1 15,-1 0-3-15,-1 0-3 0,2 0 3 16,0 0 3-16,1 0 3 0,-1 0 1 16,2-2-7-16,-2 2-16 0,-2 0-16 15,0 0-13-15,0 0 0 0,0 0-3 16,-1 0 3-16,-1 0 10 0,-1 0 16 15,0 0 1-15,1 0-1 0,1 0-9 0,-1 0 8 16,-1 0-15-16,3 0-3 0,0 0 5 16,0 0-12-16,3 0 7 0,-2 0 22 15,0 0 0-15,1 0 0 0,-1 0-13 0,-2 0-26 16,-1 0-6-16,2 0 7 0,-2 0 5 16,0 0-9-16,-1 0 0 0,2 2 10 15,-1 0 3-15,1 1 16 16,-1-3-3-16,1 2 14 0,-1 1-1 0,1-3-10 15,-1 1 9-15,-1 0-12 0,0 1-3 16,0 1-7-16,0-2 7 0,2 1-4 16,-2 2 7-16,1 1 16 0,1 1 1 15,0 1 12-15,0 1-11 0,-1 1 0 16,2 0-1-16,1 0 2 0,-1 1 1 16,2-1 9-16,-3-1 19 0,1 1-6 15,0-1-24-15,0-1 11 0,-1 2-10 16,1-1-2-16,-2 0 1 0,2 0-2 0,-3-1 13 15,4 4-9-15,-3-1-1 0,-1 0 10 16,3 1-12-16,-3 0 18 0,3-1-19 0,-3 2 16 16,3-1-3-16,-1 1-11 15,-1 1-2-15,1-2-2 0,-1 1 1 16,1 1 1-16,0 0 35 0,0-2 29 0,-1 1 7 16,1-1-61-16,-1 1-10 0,2 0 0 15,0-2 1-15,-2 2 0 16,2-1 2-16,-1-1-1 0,0 2-2 0,1 0 0 15,0 0 0-15,2 3 0 16,-2-2 3-16,0 2-1 0,2 0-2 0,-2-1-2 16,0 2 2-16,0-1-17 0,0 0-5 15,1 2 22-15,0-2 13 0,1 0 0 0,0 2 0 16,1-2-10-16,0 1 0 0,0-3 16 16,-2 1-16-16,1-3-3 0,1 2-1 15,-3-1 1-15,0 0 11 0,-1-1-9 16,1 1 18-16,-2-1-6 0,2 1-14 15,-2 0-17-15,1-1 17 0,-1 2-1 0,2-1 1 16,0-1 1-16,0 1 16 16,0 1-17-16,0-2-2 0,-1 2 2 0,1 0 13 15,-1 0-13-15,-1 0 0 16,2-2-1-16,-1 1 1 0,-1 1 0 0,1-2 0 16,-2 1-1-16,1 1 1 0,-1-2 20 15,2 2-20-15,-1 0-20 0,-1-2 19 16,0 1 1-16,1 1 19 0,2 0-19 15,-2 0-15-15,-1 1 3 0,0 0 10 16,0 0 2-16,0 0 0 0,0 0 23 0,0 1 3 16,0-1 1-16,0 2-27 0,0-2-4 15,0 2 3-15,0-2 1 0,0 2 1 16,0-1 15-16,0 1-12 0,0-1-2 16,-1 1-2-16,-2 1 16 0,2-2-6 15,1 2-10-15,0-1-23 0,-1 1 7 16,1 0 16-16,-2-1 20 0,2 0-19 15,0 2-1-15,0-1 4 0,0-2-1 0,0 2 13 16,0 0-15-16,0-2-1 0,0 1 0 16,0 0 0-16,0 1 1 0,0-2 15 15,0 2-16-15,0-2-2 0,0 1 2 16,0 1-1-16,0-2-10 0,0 1 11 0,0-3 19 16,0-1-15-16,2 0-4 0,-1 1-20 15,-1-2 4-15,0 3 16 16,0 0 20-16,0-1 9 0,0-1-26 0,1 1 0 15,-1 0-2-15,3-1-1 0,-3-1-12 16,0 1 12-16,1-1 0 0,-1-2 1 16,0 2-1-16,0-1-1 0,0-1 0 15,0 2-2-15,0 0 3 0,0 0 0 16,0 1 3-16,0-3-3 0,0 1-13 16,0 1 10-16,0 0-9 0,0-2 12 15,0 2 13-15,0-3 3 0,2 3-16 0,-1-1 0 16,-1 0 0-16,2 1-1 0,-1 0 1 15,-1 0 13-15,0 0-12 0,0 1 1 16,0-2-2-16,2 0-17 0,-1 1 16 16,1 0-1-16,-2 2 2 0,1-1 18 15,1-1 5-15,-1 1 5 0,-1 0-2 16,2 0-7-16,-1 0-18 0,0 1-1 0,1 0 0 16,-1-1 1-16,-1 4-1 0,0-2 4 15,0 2-4-15,0-1 0 0,2 2-1 16,-2-3 1-16,1 3-1 15,-1-1-2-15,0 1 0 0,2-2 3 0,-2 1 1 16,2-1-1-16,0 1-1 0,-2-2 1 16,1 2 0-16,-1-1 0 0,2-1 2 15,-1 0-2-15,1-1 0 0,-1 0-1 16,0 1-1-16,-1-1-1 0,3-1 2 16,-3 1 1-16,0-1 1 0,0 1-1 15,2 2-2-15,-2-1 1 0,0-2 1 0,0 2 3 16,0 1 13-16,0-2-16 0,0 1 3 15,1-2 23-15,-1 2-4 0,0-1-22 16,2-4 0-16,-2 2-1 0,0 1 0 16,1-1 1-16,-1 2 2 0,0-1 10 0,0-1-12 15,0 0-2-15,0-1-1 16,0-1 2-16,0 1 1 0,0-1 0 0,0 2 1 16,0-3 1-16,0 2-1 0,0-3-1 15,0 1-3-15,0 1-1 0,0-1 2 16,0 2 0-16,0-1 2 0,0 2 2 15,0 0-2-15,0 0-1 0,0 0-1 16,0-1 2-16,0 0 0 0,0 2-1 16,0-2 1-16,0 0 2 0,0 0 0 15,0-2-2-15,0 2 0 0,0-4-2 16,2 1-11-16,-2 0 12 0,0 1 0 0,0-2 0 16,0 2 0-16,0-3 0 0,0 3 1 15,0-1 2-15,0 1-2 0,0 0 0 16,0-3 0-16,0 2 0 0,0-1 3 0,0 0 10 15,0 0-12-15,0-3 0 0,0 0 0 16,0 1 2-16,0-2-1 0,0 3 1 16,0-4-1-16,0 1 1 0,0 1-1 15,0-2-1-15,0 0 0 0,0 0 1 16,0 2-2-16,0-2 0 0,0 2-2 16,0 0 1-16,0-2 1 0,0 0 1 15,0 2 2-15,0-1-2 0,0 2 0 16,0-1 0-16,0 1 1 0,0 2 0 15,1 1 0-15,1-2-1 0,-1 1 0 16,-1 1 1-16,2-1 11 0,-2-1-11 16,1 2 0-16,0-2 0 0,-1 0 1 15,0-3 0-15,0 2 0 0,0 0 0 0,0-1 1 16,0-1-2-16,0 2 0 0,0-1-2 16,0 1 0-16,0-2-1 0,0 1-2 15,0 2-10-15,0-3 12 0,0 0-1 16,0 0 0-16,0 0 1 0,0-2 1 0,0 1 1 15,0-1-1-15,-1 1 0 0,0-1 2 16,-1 3-2-16,1-2-2 0,-1 1 0 16,-1 1-1-16,0 1 3 0,-1 0 2 15,0 0 14-15,-2-2 0 0,0 2 0 16,2-3 3-16,-2 2-6 0,2 0-10 16,-1-3 1-16,2 1 8 0,0 0-10 15,-2 2 1-15,2-3 0 0,-1 1 13 0,-1 0-15 16,-1 2 1-16,-5-1 14 0,0 3 0 15,-3-4-13-15,-3 4 0 0,1-3 0 16,-1 2 13-16,2-3-16 0,0 4 0 16,2-4 0-16,-1 0 1 0,3 0 19 15,-3 1-5-15,5-1 1 0,-2-1-12 16,2 1-1-16,-1-1-2 0,1 0-1 0,2 1-22 16,-3 0-4-16,1 1 7 0,-2-2 16 15,-2 1-10-15,0 1 11 0,-4 0-11 16,-1 1-6-16,-3-2 3 0,1 2 3 15,-1-2 12-15,3 1 0 0,-1-1 0 16,5 1-12-16,3-1 13 0,0-1 1 16,2 0 12-16,3 2-12 0,-1-2-1 0,0 0 0 15,-2 0-2-15,2 1-11 0,-3 0 0 16,-1 1 10-16,0-1-13 16,-3 1-3-16,1 1 18 0,-1-2 1 0,-1 1 2 15,0 1 0-15,0-1-1 0,-2 0 3 16,-1 1 15-16,-2-1-8 0,1 1-11 15,-1-3-3-15,0 2 0 0,3-2-13 16,-2 3 16-16,5-3 16 0,-1 0-14 16,2 1-2-16,1-1-14 0,-2 0-14 15,-1 0-4-15,-1 2 16 0,-3-2 15 16,3 1 1-16,0 0 0 0,0 1 1 16,2-1-1-16,0 0 0 0,-1-1-13 0,-1 3-19 15,-4-2-16-15,1 0 6 0,-1 2 13 16,-1-1-9-16,-1-2 9 0,3 3-7 15,1 0 1-15,2-2 6 0,-3 1 6 0,1 1 23 16,0-2 1-16,-4 3-1 0,2-3 0 16,-4 2-3-16,-2 1 2 0,1-3 1 15,-1 3-3-15,3-3 3 0,3 0 0 16,4 2 3-16,2-2 23 0,1 1-13 16,1-1 6-16,1-1 0 0,-1 0-15 15,1 0 9-15,0 0-13 0,-3 3-2 16,0-3-23-16,-3 1-7 0,-1 1 9 15,-2 2 7-15,1 0 3 0,0-1 13 16,2-1 3-16,1 1 10 0,-2-2 6 16,2 0 7-16,-4 2-10 0,0-2-14 15,-2-1 1-15,-1 1 22 0,-2-1-15 0,2 2-10 16,-1-1-23-16,1 1 11 0,-2-1 8 16,1 0 3-16,2 0 0 0,0 1 1 15,1-1 1-15,-1 0-1 0,0 0 2 16,1 2-1-16,-1-3-1 0,2 1-2 0,-2-1-33 15,5 1 33-15,-2 2 0 0,4-3 1 16,0 2-2-16,-1-2-16 0,3 1 0 16,-2 0-7-16,-3 0 4 0,-2 1 20 15,-1-1 2-15,0 0 13 0,0 0 26 16,2-1-13-16,2 0-13 0,-2 2-13 16,0-1 1-16,-1 0-1 0,-3 1 0 15,0-1 1-15,0-1-1 0,-2 1-1 16,2-1 1-16,0 0 0 0,4 0 0 15,1 0 2-15,0 0 30 0,3 0-29 16,0-1-3-16,-1 0-18 0,3-1-1 16,-2 2 6-16,3 0-7 0,-2 0-2 0,4 0 9 15,-1 0 13-15,-1 0 0 0,1 0 3 16,3 0 13-16,-4 0 0 0,1 0-12 16,0 0 9-16,-1 0-11 0,0 0-1 0,-4 0-1 15,2 0-2-15,-3 0-18 0,-2 0-9 16,-1 0 4-16,-2 0 25 0,2 3 0 15,-3 0 3-15,0-2 13 0,-2 0-16 16,3 2 2-16,-3-2-2 0,2-1 26 16,3 0-4-16,2 0-18 0,2 0 31 15,5 0-3-15,0 0 0 0,5 0 13 16,1 0 7-16,4 0 12 0,-1 0 0 16,2 0-22-16,0 0-24 0,-1 0-18 15,-1 0-2-15,-1-1-2 0,1-1-31 0,-4 1-19 16,0 1-27-16,-4-1 8 15,3 1 21-15,-5 0-19 0,2 0 20 0,0-1 38 16,0 1 13-16,0 0 0 0,3 0 32 16,2-2 42-16,2 2 4 0,0 0-14 15,2-1-16-15,-2 0 0 0,3-1 10 16,-2 2-4-16,0-1-9 0,1-2-23 0,-1 2-9 16,-1 0 0-16,0 0-12 0,-3-3-1 15,-1 3-52-15,-3-4-18 0,0 2 9 16,-3-1 7-16,-3 1 25 0,0 1-3 15,1-1-3-15,-1 0 11 0,3 1 24 16,3-2 35-16,2 3 30 0,3-3 5 16,2 2-9-16,0 0 19 0,0 1-32 15,2-1-23-15,-2 1 10 0,1 0 35 16,1 0-12-16,-1-1-17 0,2 0-28 0,-1 2-1 16,1-3 17-16,0 2 22 15,0-2 2-15,0 2 1 0,-2-2-16 0,2 1 0 16,0-2-10-16,0 2-6 0,-1-2-19 15,-1 0 0-15,1 0 1 0,1-1 8 16,-1 0-9-16,-2 1-2 0,3 0 2 16,-1-1 9-16,-1 0-10 0,2 1-2 0,-1-1 1 15,1 0-1-15,-2-1 1 0,2 0 2 16,0 1 10-16,-1-2-12 0,-1 0 2 16,2-1 26-16,0 0-14 0,0 1 1 15,0-3-4-15,0 2 4 0,0-3-14 16,0-1 1-16,0 1 19 0,0-2-6 15,0 0 3-15,0 0 7 0,0-2-14 16,0 1 13-16,0-2 10 0,0 2-34 0,0-2 0 16,0 2 27-16,-1 1-16 0,-1-3 5 15,-2 0-17-15,3 1-3 0,-1-1 3 16,-1 1-15-16,0-2 15 0,0 2 1 16,1 0 13-16,0-3-14 0,-2 0 0 15,3-1 2-15,-1 0-1 0,-1-2-1 16,0 0-16-16,0-2 13 0,0-1 1 15,0 1 2-15,1 0 3 0,-1 0 10 16,-1 2-11-16,-1-1 0 0,4 3-2 16,-1 0-2-16,-1 0-17 0,3-1 5 0,0 1 14 15,-1 1 0-15,1-2-2 0,0 2-9 16,0-1 10-16,0-2-14 0,0 1 3 16,0 1 12-16,0-2 1 0,1 0-1 0,2 2 0 15,-3-2 1-15,3 2-1 0,-3 0 0 16,0 1 0-16,0 0 1 0,0 1 18 15,0 0-18-15,0 1 1 0,-3 0 20 16,-2 2-19-16,0-1 7 0,1 1-10 16,-1-2-3-16,-3 1-10 0,4-2 13 15,-1 1 3-15,1 2 9 0,-2-3-12 16,3 2-22-16,-2-2 21 0,2 1-30 16,0-1 9-16,0 0-9 0,-1 2 15 15,1-3 15-15,-2-1-1 0,2-1-2 16,0-1-12-16,-3 2 16 0,3-2 4 0,-2 2-2 15,2 0-1-15,-1 1 2 0,-1-1 14 16,3 1-5-16,-4-1 7 0,2-2 0 16,-1 1-17-16,0 1-2 0,0-2-19 15,-1 1 10-15,-1 2 9 0,3-3 20 16,-2 2-20-16,0 0-11 0,1-1 11 0,-2 0 16 16,2 0-13-16,-1 1 18 0,2 0-2 15,0 1-19-15,-1-1-25 0,2 1 24 16,-1-2 0-16,0 2-27 0,3-1 26 15,-2 1 2-15,1 0 0 0,1 1-2 16,-1 1 2-16,-1-1 0 0,3-1-24 16,-3 0-4-16,3 1 28 0,-3 0 12 15,2-1-12-15,0 0 0 0,-1 0 1 16,-1-1 0-16,-1 1-1 0,3-1 0 0,-1 0-23 16,-1 1 23-16,2 2 10 0,-2-1 0 15,2 2-10-15,-2-2-20 0,1 1 20 16,-1 1 4-16,2 2 12 0,-2-1 2 15,0 0-18-15,0 1-32 0,-1-2-12 16,3 1 33-16,-1 0 11 0,1 2 0 16,-1-3-3-16,2 1-25 0,0 1 0 15,0-2 3-15,0 1-1 0,0 1 8 0,0-3 14 16,2 2-8-16,-1 0-1 0,2 0 12 16,-1 1 1-16,0 0 12 0,-2 0-10 15,4 0 14-15,-4 0-16 0,3 2 0 16,-3-1-19-16,2 2 3 0,1-1-6 15,0 0-3-15,0 1 6 0,2 0 16 16,-2-2-10-16,2 2-3 0,0-2 4 16,-2 0 12-16,4 2-1 0,-2 0 0 0,-1-2 1 15,2 2 0-15,-1 1 12 16,-2-1 4-16,2 0-16 0,-2 2-19 0,0-2-3 16,-1 2 9-16,1-3 12 0,0 2 1 15,0 0 1-15,-1 0 1 0,2 0 1 16,-3 0-3-16,1 0-12 0,-1 0 9 15,-1 0 0-15,1 0-16 0,1-2 6 16,-1 0-3-16,-1 0 13 0,0-1 1 16,2 0 0-16,-1 1-11 0,-1-1-3 15,0-1 13-15,0 3-16 0,0-2-6 0,0-2 9 16,0 3 15-16,0 0-21 0,0-1-13 16,0 3-10-16,-3 0 13 0,3 3 13 15,0 0 0-15,-1 1-16 0,1 2-29 16,-2 0 0-16,1 0-3 0,1 1-16 15,0 0-7-15,0-1 16 0,0 1 0 16,0 1 20-16,0-2 2 0,0 2-9 0,0 0-39 16,0-2-17-16,0 3-70 0,0-1-121 15,0 1-102-15,0-2-117 0,0 1-298 16,0 21 666-16</inkml:trace>
  <inkml:trace contextRef="#ctx0" brushRef="#br0" timeOffset="210913.64">23081 4056 149 0,'0'0'1050'0,"0"0"-702"16,0 0-98-16,0 0 0 0,0 0-4 0,0 0 0 15,0 0-23-15,0 0-37 16,0 0-41-16,0 0-37 0,0-8-2 0,0 8-11 16,0 0-12-16,0 0-23 0,0 0-38 15,0 0-22-15,0 0-12 0,0 0-17 16,0 0-19-16,0 1-38 0,0 0-22 16,0 4-4-16,0-1 100 0,0 1 12 15,4 4 48-15,-1-3-20 0,1 0-14 16,-1-2-14-16,0 0-29 0,2 0 14 15,1-3 15-15,0 0 23 0,0-1 18 0,0 0 17 16,1 0 2-16,-1-1 23 0,1-5 41 16,0-5-33-16,-2 1-59 15,-1-3 25-15,-2-1-16 0,-2-3-41 0,0-2 0 16,-3 1 0-16,-5-4-16 0,-3 2 0 16,0 2-9-16,-3 0 12 0,-3 2 13 15,3 4-19-15,-2 3-12 0,1 3 29 16,-2 1 0-16,4 5-20 0,-1 0-45 15,1 1-9-15,-1 8-3 0,0 1 25 0,3 5 28 16,0 0 10-16,0 3-6 0,3 0 0 16,-1 3 20-16,6-2-2 0,0-1-28 15,3 0 10-15,0-1 0 0,5-1-20 16,5 0 17-16,1 1 9 0,5-4 13 16,4-2 3-16,3 1 29 0,0-6 16 15,4-1 44-15,-2-3-19 0,-2-2-28 16,-3 0 18-16,-4-6 1 0,-3-1 33 15,-3-4 39-15,-1-1-48 0,-2-4-22 0,0-2-3 16,-5-3-12-16,-2 1-48 0,0-2 0 16,-5-2 0-16,-4 2-3 0,-2 1-13 15,1 3 16-15,-3 5 0 0,3 2 19 16,1 4 16-16,1 2 0 0,2 2-35 16,0 2-2-16,1 1-27 0,-1 0-19 15,-1 0-33-15,-2 6-4 0,0 5 46 0,-3 2 37 16,1 1-15-16,4 1-17 0,1-1-26 15,2 1-19-15,4-5-13 0,0 0 22 16,0 1 9-16,4-5 42 0,4 0 19 16,-3 1 0-16,4-3 19 0,-1-2-3 15,1-1 7-15,-3 1 12 0,-2-2 19 16,2 0 18-16,0-3 36 0,-3-4 43 0,1-3-25 16,-3-1-85-16,2-3 10 0,-3 0-26 15,0-2-25-15,0 2-17 0,-5 1 15 16,-1 3-8-16,-3 1-10 0,4 2-12 15,-1 4 14-15,1-1 17 0,-1 2 1 16,3 2 0-16,0 0-19 0,0 0-50 16,-2 2-35-16,1 3 41 0,0 1 44 15,-2 2 0-15,0 1-22 0,5-2-3 16,-1 0-10-16,2 1 6 0,0 0 20 16,3-2-10-16,4 1 12 0,0-4 24 0,1 1-4 15,2 0 6-15,3-3 38 0,-2-1 9 16,4 0 11-16,-2 0-5 0,1-1-12 15,-4-5 23-15,0-2 5 0,-5 1-9 16,-1 1 28-16,-4-1-13 0,0 2-75 0,-7 2-9 16,-3-2-60-16,-4 3-57 0,-6 2-32 15,-1 0 44-15,-3 3 57 0,0 4 12 16,1 4 10-16,5-1 1 0,4-2-8 16,4 1-6-16,0-1 13 0,5-1 0 15,2 0 3-15,1-1-19 0,2 0-10 16,0-2-6-16,0 2 12 0,5-4 17 15,0 2 24-15,4-2 14 0,0 1 35 16,1-3 26-16,0 0 26 0,3 0-7 16,-2-1 38-16,2-4-19 0,-1-2-23 15,-3-1-22-15,-1 2 13 0,-4-3-20 16,-1 1-31-16,-1-1-16 0,-2 2 0 0,0-2 14 16,-3 1-14-16,-8 3-32 0,-3 1-57 15,-6 2-32-15,-2 2 13 0,-2 0 60 16,1 5 29-16,3 0-13 0,5 1-28 15,4 2-43-15,4-1-9 0,2 1 28 0,1 1 23 16,1 0 35-16,0 0 24 0,3 3-1 16,0-2 0-16,0 2-17 0,0-2 17 15,0 1 1-15,3-1 2 0,3-2 1 16,-2 2 10-16,5-4-9 0,-3-1-1 16,1-2 12-16,-1 1-10 0,4-4 32 15,-3 0 10-15,2 0 42 0,-1-3 22 16,5-4-3-16,-3 1-32 0,1-1-14 15,-2 0-12-15,-1 0 13 0,-5-2 18 16,0 4 32-16,-3 1-38 0,0-1-73 16,0 1-19-16,-6 3-50 0,1 0-1 0,1 1-45 15,-3 0-32-15,1 0-9 0,0 4 15 16,0 4 34-16,1 0 24 0,2 3-8 16,3-1-15-16,0-1 3 0,0 0 38 15,4-1 20-15,5-2 45 0,1 0 0 0,6-1 55 16,1-3 0-16,5-1 83 0,2-1 27 15,1 0-40-15,-3 0-60 0,-2-3-24 16,-3-4-2-16,-4 2 15 0,-2-4 43 16,-1 1 24-16,-5-2 35 0,-2-3 3 15,-3-1-52-15,0-2-79 0,-8 1-28 16,-4 1 0-16,-5 2 0 0,-4 3 0 16,-5 3-60-16,0 2-16 0,4 4 19 15,1 0 25-15,5 1-41 0,3 4-4 16,4 5-6-16,2-2-25 0,0 3-81 15,4-1-97-15,3 3-60 0,0-2-33 16,10-2-34-16,5 1-14 0,9-4-9 16,-5-1-235-16</inkml:trace>
  <inkml:trace contextRef="#ctx0" brushRef="#br0" timeOffset="211697.54">23624 4009 128 0,'0'0'551'0,"0"0"-189"0,0 0-121 15,0 0-107-15,0 0-34 0,0 0 18 16,0 0 5-16,-83 12-32 0,65-10 23 15,1 0 58-15,-2-1 3 0,2-1-14 16,1 0-19-16,0 0-19 0,5 0-14 16,0 0 10-16,0 0-10 0,5 0-26 15,1 0-28-15,2 0-1 0,0 0 13 16,3 0-22-16,0 0-17 0,0 0-28 0,0 0 3 16,0 0 16-16,0 0 13 0,0 0 10 15,4 0 8-15,1-1 7 0,-3-2-3 16,7 1 12-16,5-1 13 0,7-2 31 15,11-3-50-15,11-1-60 0,7-1-1 16,5-3 1-16,3 0-1 0,-5 2 1 16,-4-2 11-16,-5-2 17 0,-5 1-2 15,-4 1-26-15,-5-2-32 0,-7 1 7 0,-4 1-56 16,-6 1 71-16,-6 3 10 0,-5 2 16 16,-2 0-16-16,0 1-60 0,0-1-15 15,-3 1 12-15,-2 0 6 0,-2 0 3 16,-3 1 3-16,2 0-6 0,-3 0 22 0,-1 1-16 15,1 0 7-15,1 2 28 0,0-1 13 16,3 1 3-16,1 2 28 0,3-2 17 16,2 1 6-16,-1 1-16 0,2 0-20 15,0 0-15-15,0 0-19 0,0 0-25 16,3 0-39-16,0 0 7 0,0 0-20 16,3 0-35-16,5 3 44 0,1 2 87 15,3 2 74-15,3 1 32 0,-1 2-11 16,-2-2-47-16,-3 2-35 0,-3-2-13 15,-3 1-2-15,-1-1 0 0,-4-1 0 16,-1 1-17-16,0 1 3 0,-6 2 16 16,-3 1 3-16,-5 1-3 0,1 4-234 0,-3 1-303 15,6-5-432-15,-5 6-506 0</inkml:trace>
  <inkml:trace contextRef="#ctx0" brushRef="#br0" timeOffset="213090.09">24410 3800 1178 0,'0'0'391'16,"0"0"-115"-16,0 0 19 0,0 0-7 0,0 0 25 16,0 0 2-16,0 0-104 0,0 0-67 15,0 0-135-15,0 0-7 0,22-55-2 16,-1 50 32-16,2-1-3 0,3 2 18 15,-1 0-9-15,4 3-38 0,-4 0-6 16,-2 1-23-16,-7 1-25 0,-1 5-28 16,-5 3 18-16,-4 3-6 0,-2 2 19 15,-4 1 30-15,0 6 21 0,-10 0 41 16,-5 1 26-16,-5 2-13 0,-4-2-16 16,0 1-12-16,0-2-7 0,2-1 0 15,2-3-19-15,7-4 0 0,5-3-25 16,-1-3-4-16,6-2-12 0,3-4-23 0,0 0 3 15,0-1 26-15,0 0 35 0,0 0 0 16,9-1 0-16,4-3 0 0,8-2 13 16,12-2 22-16,6-5-35 0,3-1-134 15,1 0-14-15,-7-3-22 0,-5 3 41 16,-10 1 110-16,-8 3 19 0,-4 2 26 0,-3 2 93 16,-6 0 29-16,0 2 47 0,0 2 10 15,0-1-15-15,-2 1-12 0,-3 1-15 16,0 1-43-16,1 0-57 0,0 0-63 15,-4 0-38-15,5 0-41 0,-2 0-37 16,2 0-13-16,2 2 15 0,1 2 15 16,0 0 23-16,0-2-7 0,0 2-19 15,2-1 38-15,7-1 45 0,0 2 19 16,2-3 58-16,3 2 54 0,2-3 18 0,2 0 25 16,-1 0 0-16,-1-4-38 0,-5-1-23 15,-1-3 57-15,-4 1 89 0,-3-4-23 16,-2-1-94-16,-1-3-43 0,0 1-3 15,-8 1-56-15,-4 1-21 0,-1 0-79 16,-2 1-20-16,-1 5 10 0,-2 4-22 16,4 2-20-16,-2 0-43 0,2 3-93 0,-1 7-54 15,7 2-77-15,2 1-9 0,4 3-29 16,2-2-67-16,11 0-186 0,1-5-81 16</inkml:trace>
  <inkml:trace contextRef="#ctx0" brushRef="#br0" timeOffset="213667.19">25065 3824 1656 0,'0'0'750'16,"0"0"-244"-16,0 0-58 0,0 0-71 16,0 0-157-16,0 0-100 0,0 0-110 15,0 0-10-15,0 0-77 0,0 0-48 16,0 0-14-16,0-3 26 0,0 5 8 15,0 2 0-15,0-2 105 0,0 2 16 16,0 1-16-16,0-2-67 0,0-2-51 0,2 2-22 16,-2-3 8-16,0 0 81 0,0 0 51 15,0 0 100-15,1-2 15 0,-1-2 48 16,0-1 28-16,3 0-191 0,-1-3-13 0,-1-1 13 16,2 0 20-16,2-1 21 0,-2 2-12 15,3-1-14-15,-1 0 4 0,1 3 10 16,-1 0 15-16,4 0 35 0,0 5-34 15,-1-2-45-15,4 2-19 0,2 1 0 16,2 0-15-16,1 0 5 0,0 1 11 16,-5 3-8-16,1 2-21 0,-3-3 2 15,-1 3 11-15,-2 3 12 0,3-3 22 16,-3 2 4-16,-2-2-2 0,-1 0 8 16,-2-2-10-16,-1 0-57 0,-1-2-35 15,0-1-32-15,0-1-7 0,0 0 18 16,0 0 113-16,0 0 61 0,0 0 80 0,0-1 66 15,0-5 9-15,0 1-30 16,0-1-183-16,1-4 13 0,2 1 19 0,3-3-1 16,4-1-6-16,0-1-18 0,3 4 2 15,-1-1-5-15,-1 5 40 0,2 1-35 16,-1 3-12-16,-1 1-19 0,2 1-15 0,0 0-23 16,0 3-5-16,-1 2 5 0,-1 2 0 15,-1 3 0-15,-2-2 29 0,-1 3 12 16,-3 1 14-16,0-1 0 0,-4-1 0 15,0 2 1-15,0-2-97 0,-4 2-87 16,-3-1-45-16,-2-2-103 0,-4 0-233 16,6-2-488-16</inkml:trace>
  <inkml:trace contextRef="#ctx0" brushRef="#br0" timeOffset="214211.41">25635 3726 1713 0,'0'0'726'0,"0"0"-268"15,0 0-77-15,0 0-117 0,0 0-119 16,0 0-44-16,0 0-82 0,0 0-19 0,0 0-78 16,0 0 11-16,0 0 13 0,11 12 7 15,-9-7-7-15,-1-2-3 0,1 3 6 16,-2 0 19-16,0 0 10 0,0 1 9 16,0-2-41-16,0-1-32 0,0-2-36 15,0 0-19-15,0-2 54 0,0 0 87 16,0 0 58-16,0-2 106 0,0-1 37 15,0-2-153-15,0-2-48 0,0-3-16 16,0-1 16-16,0 0 13 0,0-2-13 16,3 3 35-16,1-2 41 0,0 3 13 15,2 0 35-15,1 3-17 0,-1 2-50 16,0 0-19-16,1 3-38 0,1 0-7 16,3 1-43-16,0 0-38 0,3 5 37 0,3 0 32 15,1 1 6-15,-3 2 13 0,0 0-16 16,-2-2 14-16,-3 0-1 0,-2 0 0 15,-5-2-29-15,-1-2-31 0,0 1-23 16,-2-3-25-16,0 0-11 0,0 0-22 0,0 0-7 16,0 0 32-16,0 0 119 15,0-3 87-15,1-1 151 0,1-1 30 0,1-2-138 16,1-4-126-16,4 0-4 0,1-2 26 16,1 1-26-16,0 2-3 0,0 2 3 15,-1 2 35-15,1 1 25 0,-1 2 6 16,0 0-2-16,-1 2-27 0,5 0-37 15,-1 1-10-15,3 0-9 0,1 0 0 16,3 3 17-16,-1 3 2 0,0 1-25 16,-3 1-1-16,-3 4-37 0,-1 0 6 15,-5 0 19-15,-4 4 19 0,-2 0-29 0,0 1-50 16,-14 2-55-16,-8 2-49 0,-8 0-149 16,5-4-361-16,-18 4-896 0</inkml:trace>
  <inkml:trace contextRef="#ctx0" brushRef="#br0" timeOffset="-213983.62">23254 5345 1561 0,'0'0'675'0,"0"0"-261"15,0 0-150-15,0 0-81 0,0 0-14 16,0 0 3-16,0 0-16 0,0 0-156 16,0 0-80-16,0 0 80 0,-15 0 234 15,15 0-165-15,-1 1-69 0,-3 2-32 16,0 0-9-16,-4 2 40 0,0 1-1 0,-7 4-1 16,2-2 1-16,-2 3-14 15,1 0 14-15,0 0-17 0,4-1 3 0,-2 1-12 16,3 0 9-16,1 0 18 0,2-2-21 15,0 2-35-15,4 0-10 0,0-2 29 16,2 1-19-16,0 1-10 0,2-1-7 16,5 0 36-16,2 2 22 0,3-2 16 15,2 1 12-15,0-4-10 0,0 0 1 16,3-2-2-16,2-2 28 0,1 0 9 16,6-1 13-16,0-2 22 0,2 0 29 0,-1 0-26 15,-4-3-22-15,-4-2-3 16,-5-1 62-16,1-4 66 0,-4-1 4 15,1-2-49-15,-1-5-44 0,-1 0-22 16,-4-3-25-16,-4-2 22 0,-2-1-22 0,-2-1-3 16,-5 2-40-16,-3 4 0 0,-4 0-28 15,-1 3-15-15,-1 4-3 0,0 2 12 16,1 4-28-16,1 0 3 0,3 3 0 16,0 3-9-16,0 0-66 0,-1 0-137 0,1 5-67 15,0 4 13-15,-1 2 24 0,4 2-128 16,3 3-128-16,5-3 33 0,0 1 71 15,3-5-88-15</inkml:trace>
  <inkml:trace contextRef="#ctx0" brushRef="#br0" timeOffset="-213434.72">23624 5488 1132 0,'0'0'661'0,"0"0"-230"16,0 0-107-16,0 0-89 0,0 0-10 15,0 0-7-15,0 0-49 0,0 0-36 16,0 0-38-16,0 0-44 0,0 0-26 16,-30-11-23-16,35 11 11 0,-3-2-11 15,5 1-2-15,2 0-51 0,7-2 51 16,7-3 35-16,10-1 34 0,6 0-34 15,6-2-34-15,3 0 10 0,3 0-11 16,-2 0 0-16,0-2 14 0,-3 2-11 16,-5 0 13-16,-7 0 9 0,-6 1-9 0,-8 3-14 15,-9 0 0-15,-8 3 33 0,-3 0-1 16,0 0-34-16,-3-1-18 0,-4 0-102 16,-2 0-60-16,-3-2-42 0,-1 2 15 15,-6 0 12-15,1 2 44 0,-5-2 67 16,1 2 26-16,-3-1 56 0,0 1-36 15,-1-2 38-15,3 2 67 0,6-3 46 16,3 2 67-16,6 1-24 0,5 0-34 0,2-1-5 16,1 2-117-16,0 0-22 0,1 0-86 15,5 0 6-15,0 0 3 0,4 0 99 16,6 0 51-16,2 0 51 0,2 0-6 16,3 2 9-16,-6 0-39 0,2 2-47 15,-6 0-19-15,-3 0-50 0,-5 1 5 0,-3 2 10 16,-1-2 6-16,1 2 17 15,-1 3-1-15,-1 0 0 0,0 1 13 0,0 2 0 16,-6 0-54-16,-1 0-106 0,-3 1-57 16,2-1-141-16,0 0-137 0,2-3-236 15,0 3-574-15</inkml:trace>
  <inkml:trace contextRef="#ctx0" brushRef="#br0" timeOffset="-213089.49">24589 5182 1125 0,'0'0'1009'0,"0"0"-566"16,0 0 4-16,0 0-35 0,0 0-89 15,0 0-69-15,0 0-106 0,0 0-116 16,0 0-32-16,0 0-53 0,4-12-42 16,-4 17-75-16,0 6-69 0,0 2 182 15,0 6 57-15,3 3 22 0,-1-1 6 16,1 3-17-16,0-1-11 0,2 0 0 16,-2 0 13-16,2-2-10 0,1 1 0 15,-2-3 57-15,2-1-44 0,-2 0-16 0,2-4-48 16,-1 1-75-16,-1-5-77 15,2-1-104-15,-4-3-62 0,1-1-138 16,0-2-240-16,-1-2-480 0</inkml:trace>
  <inkml:trace contextRef="#ctx0" brushRef="#br0" timeOffset="-212727.6">24982 5137 1914 0,'0'0'787'0,"0"0"-344"0,0 0-36 15,0 0-16-15,0 0-127 0,0 0-68 16,0 0-48-16,0 0-80 0,0 0-68 16,0 0-54-16,0 0-57 0,-40-41-38 15,29 49 12-15,-3 8 123 0,-1 2 12 0,1 3-33 16,3 1-25-16,2-2 12 0,6 2-99 16,3-3 106-16,0 0 31 0,3 1-64 15,9-1 73-15,-1-3-11 0,3 0-35 16,3-3 31-16,0-1 16 0,0-2 1 15,2-3 21-15,-5-3 16 0,0-3 16 16,-5-1 6-16,-3 0 59 0,0 0 88 16,-4-6 58-16,-2-1-117 0,0-1-58 15,0 0 11-15,0 1-3 0,-5 0-88 0,-2 1-10 16,-4 1-93-16,1 0-45 0,-5 3-16 16,0 2-1-16,-2 2-20 0,2 4-139 15,0 6-62-15,4-1-94 0,6 1-6 16,1 1-42-16,4-3-74 0,11-2 29 15,-1-3-145-15</inkml:trace>
  <inkml:trace contextRef="#ctx0" brushRef="#br0" timeOffset="-212122.67">25329 5206 1843 0,'0'0'657'0,"0"0"-234"0,0 0 18 16,0 0-99-16,0 0-143 0,0 0-102 16,0 0-97-16,0 0-78 0,0 0-14 15,0 0-37-15,0 0-35 0,-7 0 8 16,7 5 156-16,3 3 16 0,-1-2 12 16,0 1-28-16,-2-3-12 0,3-2 12 15,-2 1 41-15,-1-3-41 0,0 0-19 16,0 0-41-16,0 0 6 0,0 0 54 15,0 0 60-15,0 0 48 0,3-1-3 16,-3-4 24-16,3-2-56 0,0-3-73 0,2-1-47 16,0 3-1-16,1-3 17 0,3 4-4 15,-4 0-6-15,3 2-7 0,-2 0 48 16,-1 2 2-16,2 2 11 0,1 0-12 16,0 1-1-16,2 0 0 0,0 0-16 15,4 1 13-15,-3 3 0 0,1 0 0 0,-4-1-23 16,1 3 2-16,-4-2 24 15,1-1 3-15,-1 0-1 0,1-1 11 0,-4 2-11 16,-2-2 11-16,4-1-1 0,-4-1 7 16,0 0 19-16,0 0 10 0,0 0-26 15,0 0-20-15,0 0 61 0,0-3 10 16,3-1 21-16,2-2-37 0,1-2-57 0,2-1-63 16,6-2 9-16,-2-2 14 0,2 3 5 15,0-1-3-15,-1 4 38 0,-1 0 16 16,0 2 37-16,-3 2-2 0,-1 1-1 15,0 2-3-15,-4 0-47 0,0 0-9 16,2 0-26-16,0 1-9 0,-2 3-16 16,0 3-139-16,1-1 199 0,1 0 67 15,-4 2-29-15,4 1-36 0,-3-1-2 16,0 1-2-16,-2-1-39 0,-1-1-38 0,0 1-61 16,0 0-51-16,-1-1-59 0,-4 1-129 15,-2-2-165-15,3 0-435 16</inkml:trace>
  <inkml:trace contextRef="#ctx0" brushRef="#br0" timeOffset="-211569.57">25797 5091 1865 0,'0'0'529'0,"0"0"-113"16,0 0-6-16,0 0-158 0,0 0-138 15,0 0-114-15,0 0-31 0,0 0-52 16,0 0-51-16,0 0 74 0,17 8 60 15,-13 0 25-15,3 0-21 0,-3-3-2 16,1 2-2-16,-2-1-1 0,-1-1-1 0,1-1-1 16,-3-1 3-16,3-1 0 0,-3 1 0 15,0-3-44-15,2 0-1 0,-2 0 45 16,0 0 22-16,1 0 112 0,1 0 25 16,1-3-7-16,1-2 9 0,0-3-149 15,2-1-12-15,3-2-66 0,3-5 41 16,1 1 9-16,1-1 4 0,1 2-39 0,-2 0 7 15,2 5-2-15,-4 3 46 16,0 2 28-16,-5 2 48 0,2 2-16 16,-3 0-60-16,1 0-85 0,1 4 47 15,1 3 22-15,0 0 13 0,4 2 3 0,-4 0 1 16,3 0 0-16,-6-2-1 0,0 1-18 16,-3-5-1-16,1 1-3 0,-1-1 6 15,-2 0 0-15,1-3-16 0,1 1-47 16,-2-1-17-16,1 0 10 0,0 0 13 15,1 0 73-15,-1 0 115 0,2 0 38 16,2-6-4-16,3 1-13 0,2-2-136 16,3-2 0-16,2-2 25 0,-1 2 51 0,0 2-4 15,-3 1-6-15,-3 4-13 0,-2 2-2 16,0 0-51-16,-3 0-29 0,2 1-37 16,1 4 19-16,-1 2 10 0,1 0 21 15,0 3-3-15,0-2-22 0,-1 4 16 0,0 0 25 16,-2 0 10-16,-3 1-10 15,0 3 0-15,0-1-47 0,-13 2-70 16,-5 1-67-16,-4 1-39 0,-6 1-120 16,0-5-131-16,0 1-12 0,8-5-262 0</inkml:trace>
  <inkml:trace contextRef="#ctx0" brushRef="#br0" timeOffset="-207736.61">16272 1655 1101 0,'0'0'540'0,"0"0"-101"0,0 0-86 0,0 0-73 16,0 0-61-16,0 0-36 0,0 0-27 15,0 0-35-15,0 0-22 0,0 0-26 16,0 0-41-16,-8-2-32 0,8 2-23 16,0 0-21-16,0 0-7 0,-1 0 16 15,0 0 4-15,1 0-4 0,-2 0 0 16,2 3-39-16,-1 1-34 0,-1 3 88 16,1 2 20-16,-1 0 19 0,1 0-19 15,-1 1-13-15,1-1-3 0,-1 1 15 0,1 2 1 16,-2-1 0-16,3 2 0 0,0-1 0 15,0 1-2-15,0-1 2 16,0-1-16-16,0-1 12 0,4-2-24 16,-1 0 8-16,3-2 8 0,1 2 12 0,-1-2 28 15,4-1 11-15,0 0-20 0,1-2 3 16,1 0 10-16,1-2-6 0,3-1 12 16,2 0-38-16,5-1-37 0,2-3-49 15,1-3-62-15,2 0-74 0,-4-1-61 0,1 0-197 16,-8 2-242-16,1-3-461 0</inkml:trace>
  <inkml:trace contextRef="#ctx0" brushRef="#br0" timeOffset="-207490.17">16546 1790 258 0,'0'0'1414'0,"0"0"-782"0,0 0-131 0,0 0-113 16,0 0-95-16,0 0-65 0,0 0-74 15,0 0-78-15,0 0-76 0,0 0-10 16,0 0-34-16,-2 1-41 0,2 1-28 0,0 0-11 15,2 2 0-15,0 3 124 0,4 1 2 16,-2 4 0-16,1 1-2 0,-1 1 0 16,2 0 1-16,-2 0 27 0,2 1 4 15,-2-2-26-15,0-2-6 0,-2-1-101 16,-1-2-100-16,-1-1-30 0,0-2-45 16,0 0 18-16,0-3-11 0,0 3-33 15,0-4-62-15,0 0-88 0,2-1-145 16</inkml:trace>
  <inkml:trace contextRef="#ctx0" brushRef="#br0" timeOffset="-207179.61">16839 1646 1195 0,'0'0'622'0,"0"0"-184"0,0 0-67 0,0 0-129 16,0 0-216-16,0 0-26 0,0 0-110 16,0 0-61-16,0 0-19 0,0 0 190 15,0 0 16-15,6 28 100 0,7-15 7 16,0 0 6-16,2 0-1 0,0-2-6 16,0 0-48-16,-2-1-29 0,-3-3-17 15,-3-2 1-15,-2 0-16 0,0-3-11 16,-4 0 11-16,-1-2 0 0,0 0-1 15,0 0-12-15,0 0 20 0,0 0-17 16,0 0-3-16,0 0-83 0,0 0-29 16,-4 0 16-16,3-3-23 0,0 0-190 0,1 0-177 15,0-2-219-15,0 1-310 0</inkml:trace>
  <inkml:trace contextRef="#ctx0" brushRef="#br0" timeOffset="-206496.58">16960 1650 7 0,'0'0'511'0,"0"0"-57"0,0 0-70 15,0 0-75-15,0 0-20 0,0 0-10 16,0 0-27-16,0 0-26 0,0 0-26 0,0 0-5 16,12-12-9-16,-12 12-43 0,0 0-57 15,-3 0-86-15,0 0-3 0,0 1-64 16,0-1-13-16,0 2 1 0,-2-1-4 15,1 2-20-15,-4 1 65 0,2 2 8 16,-4 1 30-16,2 0 48 0,1 1-48 16,2 0-23-16,2-4-16 0,0 2-6 15,3-1 16-15,0 0 7 0,0 0-7 0,0 1 3 16,0-1-3-16,2 1-3 0,4 0 32 16,1-2 7-16,2 4 28 0,6-2 20 15,0 0 18-15,4 0 14 0,1 1-13 16,-1 0-7-16,2 0-7 0,-2-1-15 15,-5 0-45-15,0 3-25 0,-6-3-4 16,-4 0-10-16,1 2 1 0,-3 2 22 0,-2 0 0 16,0 2 16-16,0 1 29 0,0-2-4 15,-1 0 4-15,-3-2-13 0,-1-2-15 16,-1-1 18-16,0-3 1 0,-3 0 15 16,-3-2 35-16,-4 1-70 0,-1-1-80 15,-5-1-147-15,-2 0-94 0,0 0-134 16,3-3-165-16,4 1-395 0</inkml:trace>
  <inkml:trace contextRef="#ctx0" brushRef="#br0" timeOffset="-206322.16">16871 1724 395 0,'0'0'1592'16,"0"0"-1071"-16,0 0-144 0,0 0-101 0,0 0-91 15,0 0-102-15,0 0-83 0,97-75-90 16,-66 59 11-16,4 2 24 0,1 1 4 15,-3 3 48-15,-2 3-35 0,-3 1-177 16,-5 3-101-16,-3 3-114 0,-2 0-148 16,-5 0-148-16</inkml:trace>
  <inkml:trace contextRef="#ctx0" brushRef="#br0" timeOffset="-206040.78">17273 1695 326 0,'0'0'681'0,"0"0"-286"0,0 0-145 15,0 0-84-15,0 0-92 0,0 0-57 16,0 0-17-16,0 0 1 0,0 0 28 16,0 0 78-16,10 53 107 0,5-46 29 15,1-2-37-15,4-1-35 0,1-1-81 0,1-1-1 16,2-2 11-16,2 0-1 16,-1-2-26-16,-3-2-9 0,-2-1-1 0,-2-1 10 15,-5-1 22-15,-1 1 25 0,-4-3 50 16,-5-2 44-16,-3 1-58 0,0-4-88 15,-8 0-68-15,-5 0-59 0,-7 2-65 16,-4 1-24-16,-4 2-3 0,-3 5 10 16,0 1-37-16,3 3-6 0,5 0-81 15,3 3-43-15,7 3-76 0,2 1-86 16,4 0-102-16,2 0-112 0</inkml:trace>
  <inkml:trace contextRef="#ctx0" brushRef="#br0" timeOffset="-205393.87">17831 1649 52 0,'0'0'1457'16,"0"0"-1087"-16,0 0-188 0,0 0-182 15,0 0-16-15,0 0 13 0,0 0 3 16,0 0 117-16,0 0 51 0,0 0-48 16,0 0-69-16,1 57-18 0,-1-50-17 15,2-1-13-15,-2-3 16 0,0 1-3 16,0-3 4-16,0-1-17 0,0 0 10 16,0 0 26-16,0 0 54 0,0 0 29 15,0 0 0-15,0-3 19 0,0 0-3 0,0-2-90 16,0-2-48-16,1-2-32 0,1-2 13 15,1-1 19-15,3-1 11 0,3 0-10 0,0-1 25 16,1 1-1-16,3 3-23 0,-3-1 11 16,1 5 25-16,-2 2 7 0,0 2-45 15,0 2-13-15,1 0-70 0,4 2 38 16,0 3 45-16,3 3 28 0,-2 1-15 16,0-1-13-16,-4 1-11 0,1-2 11 15,-4 3 0-15,1-4 0 0,-3-1-2 16,-2 2-1-16,0-5 0 0,-1 2 3 15,-3-4 3-15,0 1 16 0,0-1 23 16,0 0 28-16,0 0 22 0,0 0 28 16,0-1 38-16,0-3 49 0,3 2 10 0,-1-6-31 15,1-1-186-15,3-3-75 0,0 0 7 16,2-1-10-16,0-2 35 0,1 4 15 16,1 2 15-16,-3 1-9 15,1 1 22-15,1 3 12 0,-3 0 13 0,0 1 0 16,-1 2-25-16,0 1-7 0,4 0-86 15,-1 0-6-15,3 5 34 0,1 1 46 0,0 2 19 16,1-1-1-16,-3-1 1 0,-1 0-29 16,-2 1 27-16,0-1 2 0,-1 0 0 15,-3-1-62-15,0-2-64 0,0 1-39 16,0 0-51-16,-2 0-94 0,0 0-109 16,2 1-31-16,2 0-131 0,-2-2-400 15</inkml:trace>
  <inkml:trace contextRef="#ctx0" brushRef="#br0" timeOffset="-204878.59">18517 1589 1550 0,'0'0'750'0,"0"0"-292"15,0 0-184-15,0 0-137 0,0 0-79 16,0 0-23-16,0 0-35 0,0 0-7 0,0 0-56 16,0 0 21-16,0 0 39 0,4 22-13 15,2-16-3-15,-3 1 16 0,0 1 3 16,-2-2 0-16,1 0 1 0,-1-1 2 15,1-3 16-15,-2-1-16 0,0-1 20 16,0 0 2-16,0 0 39 0,0 0 76 16,0 0 6-16,1-1 0 0,0-1-7 15,2-3 5-15,0-2 1 0,2-1-145 16,2-2-85-16,-2 0-6 0,1-1 38 16,0 4 53-16,-2 1 17 0,3 4 9 0,-4-1-26 15,-1 2-34-15,1 0 6 0,0 1-20 16,-1 0 4-16,0 0-19 0,-1 0-22 15,2 0 25-15,0 0 0 0,-1 0 5 16,1 2 14-16,-2 1 0 0,3-2-20 16,-3 2-22-16,2-2 10 0,-1 0-4 15,-1 1 13-15,2-2 3 0,-1 0 16 16,1 0 45-16,0 0 44 0,0 0 52 0,2-3 26 16,2-1 28-16,3-2-68 15,4-2-50-15,1-1-29 0,1 0 1 16,1-1 24-16,1 2 17 0,-5 2-20 0,-3 1-6 15,-2 1 16-15,-2 2-10 0,-2 1-25 16,-2 1 0-16,-1 0-63 0,2 0-48 0,0 5-10 16,0 2 54-16,3 0 38 0,2 5 29 15,1 0 16-15,-2-1-16 0,-2 2-48 16,-4-1-44-16,-1 1-75 0,0 2-65 16,-8 1-39-16,-6 3-1 0,-3 0-205 15,1-5-171-15</inkml:trace>
  <inkml:trace contextRef="#ctx0" brushRef="#br0" timeOffset="-203592.64">12023 4657 854 0,'0'0'512'16,"0"0"-197"-16,0 0-117 0,0 0-22 15,0 0 12-15,0 0-4 0,0 0-3 16,0 0-10-16,0 0 6 0,0 0 2 15,0 0-13-15,4-3-13 0,-4 1-23 16,-2-2-67-16,0-2-28 0,-1-1-16 16,3-4 6-16,-3 1 4 0,3-5-7 15,0 0-10-15,3-2 10 0,4-1-22 16,3 1-9-16,4 0-10 0,1 3 6 16,3-2-12-16,2 4 10 0,1 1-8 0,-2 4-8 15,0 1-32-15,-5 6-7 0,1 0 6 16,-4 1 1-16,-1 8-1 0,-3-2-3 15,1 4 0-15,-4 1 26 0,-1 1 2 16,-1 1-9-16,-2 2 3 0,0 1 20 0,0 0-14 16,-5-1-25-16,-1 0-29 0,0-3-33 15,2 0-9-15,1-2 38 0,-1-2 13 16,3-4 29-16,1-2 23 16,0-2-7-16,0-1 39 0,0 0 32 0,0 0 85 15,1 0 5-15,5 0 20 0,-2 0-13 16,5-1 22-16,0 1-29 0,3 0-48 15,1 0-33-15,0 0-25 0,0 0-16 0,-4 0-6 16,4 5-36-16,-6-2 10 0,3 4 10 16,-4 1 22-16,1-1 10 0,-1 1 18 15,-3 2-5-15,-3 1 2 0,0 1 10 16,-3 0 26-16,-6 1 12 0,-4 1-3 16,-3 2 4-16,-4-3-14 0,-1 1-21 15,0-2-39-15,1-1-60 0,3-4-23 16,4-3-12-16,3-2-4 0,-1-2-45 15,3 0-90-15,2-4-159 0,2-1-216 16,1 1-462-16</inkml:trace>
  <inkml:trace contextRef="#ctx0" brushRef="#br0" timeOffset="-203262.38">12461 4603 2136 0,'0'0'517'0,"0"0"-86"15,0 0-58-15,0 0-116 0,0 0-103 16,0 0-78-16,0 0-76 0,0 0-7 16,0 0-62-16,0 0-44 0,-32-4-42 15,32 4-7-15,0 3 48 0,0-1 31 16,0 0 6-16,3 2-6 0,3 0 12 16,0-1 33-16,1 1 27 0,3-3 11 0,-3-1 26 15,2 0 25-15,-2-1 26 16,3-4 32-16,-4-2 44 0,1-2 37 0,-2-1-22 15,-4-2-45-15,-1-3-48 0,0-2-15 16,-3 2-20-16,-7-2-40 0,1 4-3 16,-2 1 2-16,-1 5-21 15,4 2-9-15,-2 1-4 0,1 2-24 0,3 2-33 16,2 0-5-16,-2 0-90 0,1 2-173 16,2 3-87-16,1 0-57 0,2 0-188 0,0-2-326 15</inkml:trace>
  <inkml:trace contextRef="#ctx0" brushRef="#br0" timeOffset="-202944.62">12749 4423 1366 0,'0'0'630'0,"0"0"-247"0,0 0-54 0,0 0-117 16,0 0-77-16,0 0-39 0,0 0-13 15,-75-3-83-15,70 6-38 0,2-1-93 16,3 2-26-16,0-2 60 0,0 3 20 0,0 2 16 15,8-1 12-15,-2 1 35 16,4-2 14-16,2 0 16 0,5 0 17 16,2-3 34-16,0-2-18 0,1 0 15 15,0-2 39-15,-4-2 25 0,-3-2-3 0,-2 0-10 16,-3-1 25-16,-3 0 18 0,-3-3 10 16,-2-1-42-16,0-2-35 0,-2 0-18 15,-5-1-33-15,-2 0-40 0,-3 2-6 16,-3 2-76-16,-1 2-25 0,2 4-16 15,-2 2-66-15,3 2-33 0,1 0-91 16,4 4-102-16,2 2-119 0,5 2-112 16,1-3-28-16,3 2-121 0</inkml:trace>
  <inkml:trace contextRef="#ctx0" brushRef="#br0" timeOffset="-202350.62">13091 4278 1997 0,'0'0'702'0,"0"0"-223"16,0 0-142-16,0 0-156 0,0 0-90 15,0 0-91-15,0 0-34 0,0 0-77 16,0 0 7-16,0 0-23 0,0 0 22 16,0 2 18-16,0-1 55 0,0 2 32 15,0-1 0-15,0-1-3 0,0-1-45 16,0 0-48-16,0 0-71 0,0 0-7 0,0 0 149 15,1 0 25-15,2-3 174 16,0-4 21-16,0-2-147 0,-1-3-48 0,3-2 13 16,-1-3-10-16,2-1 20 0,0 3-23 15,0 0 13-15,2 3-13 0,0 4 44 16,-2 3 43-16,-1 1-40 0,0 3-40 16,2 1-7-16,0 0-83 0,3 0 25 15,4 0 58-15,1 2 7 0,1 4-4 0,0-2-3 16,-2 1 0-16,-2 1-16 0,-4-1 14 15,1-1-21-15,-5 1 7 0,0 0 16 16,-1-1 3-16,0-1-3 0,-3-2-38 16,2-1-19-16,-2 0 31 0,0 0 23 15,0 0-7-15,0 0 10 0,0-1 116 16,0-4 43-16,1-1-66 0,2-1-93 16,0-4-86-16,0 1 36 0,4-2 50 15,-1-3 51-15,1 0-51 0,5-2 25 16,0 0-9-16,2 0-14 0,1 2 46 0,1 1 9 15,0 2 0-15,-3 3-37 0,1 3 11 16,-5 3-31-16,1 2-17 16,-1 1-49-16,-1 0 5 0,3 4 20 0,1 1 41 15,0 3 21-15,0 1 11 0,-4-1-32 16,1 0-2-16,-3 2-24 0,-3-2 4 16,-1 3 0-16,1 1 22 0,-3-1-16 15,3 1 6-15,-3-2-76 0,0 0-74 0,0-1-81 16,0 0-149-16,-3-1-131 0,-1-3-276 15</inkml:trace>
  <inkml:trace contextRef="#ctx0" brushRef="#br0" timeOffset="-201308.41">13117 4614 489 0,'0'0'593'0,"0"0"-147"16,0 0-124-16,0 0-69 0,0 0-81 15,0 0-65-15,0 0-42 0,0 0-36 16,0 0-13-16,0 0 3 0,0 0 49 16,0-9 71-16,0 7 57 0,0-1 32 15,0 1-11-15,0-3-30 0,0 3-13 16,0-1-35-16,-2 1-20 0,2 1-15 16,0 1-29-16,0-1-19 0,0-1-12 15,0 2-10-15,0 0-3 0,0 0-20 16,0 0-11-16,0 0-41 0,0 0-46 15,0 0-53-15,0 0 26 0,0 3-12 16,0-1-32-16,0 3-13 0,0 2 171 0,0 0 23 16,2 3-1-16,-1-3-8 0,2 0-14 0,-1-2-4 15,-1-1-21-15,-1-2 6 16,0-1-3-16,0-1 3 0,0 0 19 0,0 0 13 16,0 0 51-16,0 0 25 15,0-3 34-15,0-1 22 0,0-3-145 0,-1 0-12 16,-1-4-4-16,2-1 13 0,0-1 1 15,0-3 2-15,2 2-44 0,4-2 6 16,-1 5 38-16,4 2 13 0,-2 1 50 16,0 3-25-16,-1 0-13 0,3 1-22 15,-2 2 0-15,0-2-3 0,0 2-13 16,3 2-9-16,-2 0-12 0,0 0-26 16,2 0 16-16,-1 0 25 0,-2 3 0 0,1 0 6 15,-2 0 12-15,-1 0 1 16,-2-1 1-16,-2 0 0 0,-1-2 1 15,2 0 13-15,-2 0 29 0,0 0 4 0,0 0-23 16,0-2 44-16,0 0 16 0,1-2 22 16,2-1 5-16,0-3 7 0,1-2-119 0,2-2-46 15,1-1 46-15,2-1 44 16,0 2-13-16,0-3-13 0,3 1-5 0,0 2-13 16,-1 1-1-16,4 2-1 0,-3 0-11 15,0 4 1-15,-2 2-13 0,1 2-47 16,0 1-24-16,-1 0 24 0,3 6 35 15,0 2 23-15,0 2 14 0,-3 2-31 16,-1 2-73-16,-4 2-47 0,-2-2-86 16,0 4-21-16,-3-1-43 0,0 1-140 15,-7 0-213-15,0-4-546 0</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3T03:29:58.789"/>
    </inkml:context>
    <inkml:brush xml:id="br0">
      <inkml:brushProperty name="width" value="0.05292" units="cm"/>
      <inkml:brushProperty name="height" value="0.05292" units="cm"/>
      <inkml:brushProperty name="color" value="#FF0000"/>
    </inkml:brush>
  </inkml:definitions>
  <inkml:trace contextRef="#ctx0" brushRef="#br0">9864 5160 98 0,'0'0'303'0,"0"0"-104"16,0 0-46-16,0 0-13 0,0 0-19 15,0 0-23-15,0 0-17 0,0 0-9 16,0 0-10-16,0 0-10 0,0 0-16 15,0 0-17-15,0 0 1 0,0 0-7 16,0 0 0-16,0 0 0 0,0 0 39 0,0 0 16 16,0 0-3-16,0 0-10 0,0 0-12 15,0 0-1-15,0-1 0 0,0-1-3 16,0 1 6-16,0 1 20 0,0-1 13 16,0-1 0-16,0 2 3 0,0-1-7 0,0 1-2 15,0 0-8-15,0-1-2 0,0 1-4 16,0 0-7-16,0 0-12 0,0 0-7 15,0 0-6-15,0 0 0 0,0 0-7 16,0 0-16-16,0-1-3 0,0 1 0 16,0-2 0-16,0 1 3 0,0 1 38 15,0-1 4-15,0 1 0 0,0 0 4 16,0-1-1-16,0 1 0 0,0 0 6 16,0 0-12-16,0 0-4 0,0 0-19 15,0 0-19-15,0 0-32 0,-1 1-76 0,1 4-59 16,0 4 6-16,0 2 161 0,0 5 10 15,0 3 35-15,1 4 13 0,4 1-7 16,0 0-9-16,1 2-7 0,3 2 16 16,-2 3-12-16,1 1-4 0,1 2-3 15,-3 1-13-15,1-2-3 0,0 2 0 0,-2 0-14 16,-1-2 2-16,0-3-4 0,-1-1 0 16,-1-1 0-16,-1-3 0 0,2-3 0 15,-1-2 2-15,1-3-2 0,-1-2 0 16,4 0-58-16,-3-4-60 0,1-3-107 15,1 0 48-15,-4-3 31 0,2 0 43 16,-2-1-14-16,-1-2-35 0,0 2-7 16,0-2-65-16,-1-1-85 0,-5 0-89 0,0-1 24 15,2 0-217-15</inkml:trace>
  <inkml:trace contextRef="#ctx0" brushRef="#br0" timeOffset="532.89">9596 5025 1221 0,'0'0'394'16,"0"0"-176"-16,0 0-14 0,0 0 65 15,0 0 13-15,0 0-108 0,-5-67-91 16,13 54-28-16,1-1-52 0,1 2-3 16,4 0 23-16,2 1-10 0,6 0-4 15,2 0-7-15,5 0 11 0,3 1 13 16,4 0-1-16,3 2 4 0,7 0-6 15,3 0-21-15,4 0 1 0,3 3 26 16,2 1-28-16,-3 3-1 0,-2 1-22 0,0 0-14 16,-2 8 11-16,-5 4 12 0,1 5-16 15,-5 5 0-15,-1 4-9 0,-3 4 12 16,-2 2 26-16,1 4 0 0,-4 4 13 16,0-1-12-16,-3 2 57 0,-4 3-57 0,-3 1 21 15,-4 0-9-15,-6 2 29 16,-7-1-4-16,-6 2 7 0,-8 1 19 0,-10-2 0 15,-10 0 9-15,-6-1-3 0,-5-1-41 16,-3-4-7-16,2-2-3 0,1-7 0 16,4-5-19-16,8-4 1 0,4-6-1 15,4-3 0-15,6-3-79 0,1-4-81 16,1-2-47-16,5-2-25 0,3-3-48 16,2 0-66-16,1-4-164 0</inkml:trace>
  <inkml:trace contextRef="#ctx0" brushRef="#br0" timeOffset="1049.76">11006 5518 1585 0,'0'0'545'0,"0"0"-341"16,0 0 26-16,0 0-24 0,0 0-42 15,0 0-39-15,0 0-13 0,0 0-35 16,0 0-77-16,0 0 0 0,18-29-1 16,-6 21-28-16,8-4 4 0,3-1-17 15,4-2 26-15,1 1 16 0,3-3 10 16,-3 0-10-16,2 2-23 0,-1-2-21 16,-4 1-3-16,-4 2 47 0,-6 4 38 15,-5 1 32-15,-5 0 52 0,-5 1-14 0,0 2-47 16,-3 1-30-16,-5-2-27 15,-2 1-4-15,-3 1 54 0,-3-1-54 0,0 4-4 16,-4 0-40-16,-2 2 16 0,2 0 28 16,-4 4 13-16,1 3-10 0,-2 0 0 15,3 3 7-15,-1 1-10 0,-1 2-21 0,0 1 21 16,0 2 25-16,3-2-25 0,1 1-12 16,5-2-11-16,4-1-2 0,2-1-7 15,6 1-13-15,0 1 20 0,2 2-10 16,1 1 32-16,0 0-16 0,1 1 6 15,5-2 12-15,1 2-15 0,3-3 0 16,0 2 13-16,5-4-1 0,2-3-21 16,3 1 25-16,3-3 3 0,8-1 19 15,6-2-6-15,5-3-16 0,7-1-86 16,4 0-58-16,3-3-116 0,3-2-41 0,-1 0-55 16,-2-1-69-16,-7-3-57 15,-1 1-23-15,-6-4-43 0</inkml:trace>
  <inkml:trace contextRef="#ctx0" brushRef="#br0" timeOffset="1432.96">11908 5316 254 0,'0'0'587'16,"0"0"-59"-16,0 0-108 0,0 0-145 15,0 0-22-15,0 0-68 0,0 0-30 16,-58-67-27-16,45 60-79 0,-1 3-23 16,0 1-25-16,0 0-2 0,1 3 0 15,2 0 0-15,1 0-1 0,-1 0-20 16,2 0-20-16,0 3 13 0,-1 2 29 15,-3 0-1-15,4 3-13 0,-1-1-22 16,0 1 14-16,4 1 3 0,2 2-11 0,2-3-89 16,2 3-7-16,2-4 90 0,8 4 36 15,4-2 1-15,1 0 16 0,6 1 41 16,5-1 61-16,0-1 33 0,2 0-26 16,1-1-78-16,-2 0-10 0,0-2 1 15,1 2-4-15,-4 0-6 0,1 2-3 16,-3-1-4-16,-2 0-22 0,-3 2-29 0,-4-2 7 15,-6 3-1-15,-1-1-6 0,-6-1 27 16,0 2 2-16,-4-1 0 16,-8 2 16-16,-7-2 23 0,-3 1 25 0,-5 1-6 15,-2-1-14-15,0 0-18 0,4-4-23 16,3 1-3-16,6-4-26 0,3 0-50 16,3-3 15-16,3-1 16 0,1 0 16 0,1 0 10 15,2-3-58-15,1-1-58 0,2-6-201 16,0 2-196-16,0-3-199 0</inkml:trace>
  <inkml:trace contextRef="#ctx0" brushRef="#br0" timeOffset="1589.9">12076 5373 401 0,'0'0'593'0,"0"0"-228"0,0 0-114 0,0 0-134 16,0 0-117-16,0 0-10 15,0 0 7-15,0 0 3 0,0 0 13 0,0 0 16 16,70 48-6-16,-62-39 29 0,-2 0 19 15,-2 0-71-15,1-1-165 0,-2 0-105 16,-2-4-177-16,-1-2-309 0</inkml:trace>
  <inkml:trace contextRef="#ctx0" brushRef="#br0" timeOffset="1781.86">12254 5187 1289 0,'0'0'286'15,"0"0"-166"-15,0 0-42 0,0 0 218 16,0 0-76-16,0 0-87 0,0 0-133 16,0 0-123-16,0 0-65 0,0 0-55 15,0 0 64-15,21-31-52 0,-14 38-23 16,4 1 0-16,3 0-56 0,-1-1-19 16,4-1 18-16</inkml:trace>
  <inkml:trace contextRef="#ctx0" brushRef="#br0" timeOffset="2382.66">12724 5186 1250 0,'0'0'660'15,"0"0"-180"-15,0 0-74 0,0 0-56 16,0 0-89-16,0 0-130 0,0 0-71 16,0 0-6-16,0 0-13 0,-91-15-10 15,72 15-18-15,-1 4-10 0,3 2-2 16,1 0-1-16,1 2-12 0,4 2-14 15,0-1-15-15,2 1-3 0,1 2 12 16,1 1 19-16,1 2 13 0,2 0-2 16,0 2 2-16,4 0-38 0,0 0-12 15,1-2-1-15,6 1 13 0,0-3-17 0,2-5 24 16,3 1 27-16,-2-3 4 0,1-5 3 16,4 0 38-16,2-1 23 0,5 0-1 15,2-6-2-15,5-3-33 0,0-2-28 16,2-4 0-16,-5 2-25 0,-1 0 25 0,-3 1 2 15,-4 0 39-15,-5 2-16 0,-1 1 13 16,-1-1 63-16,-6 2 79 0,-1 1 40 16,-1 2-12-16,-2 0-53 0,-1 1-47 15,0 3-24-15,0 1-63 0,0 0-21 16,0 0-92-16,0 1-66 0,0 7-22 16,-1 2-13-16,-2 6 181 0,3 3 12 15,0 5 31-15,0 5 6 0,0 0-2 16,0 4 5-16,4 2-3 0,2 1 10 15,-2 0-13-15,1 2-6 0,-4 1-12 16,2-2-4-16,-3 0 7 0,0-1-4 0,0-1 1 16,0-3-1-16,-2-2-14 15,-2-2-1-15,-6-5 3 0,0-2 13 0,-7-5 5 16,-1-3 13-16,-4-1-3 0,-4-5 15 16,-5 2 1-16,3-8-10 0,1-1 6 15,1 0 6-15,6-5 12 0,4-7-6 16,1-2-21-16,3-4-13 0,1-4-21 0,3-4-45 15,3-1-29-15,3-3-34 0,2-1-30 16,10 1-7-16,6 0-51 0,7-1-95 16,9 2-75-16,8-1-159 0,5 0-55 15,8 2-77-15,-14 6-338 0</inkml:trace>
  <inkml:trace contextRef="#ctx0" brushRef="#br0" timeOffset="2799.07">13238 5217 1546 0,'0'0'565'15,"0"0"-154"-15,0 0-34 0,0 0-82 0,0 0-47 16,0 0-35-16,0 0-74 0,0 0-139 16,0 0-87-16,0 0-42 0,-3-18-43 15,3 24-13-15,0 0 153 0,0 5 32 0,0-1 48 16,0 1-12-16,0 1-21 0,0-1-2 16,0-1-11-16,0-2 11 0,0-1 6 15,0-2 0-15,0 1-19 0,0-5-43 16,0 0-21-16,0-1 51 0,0 0 13 15,0 0 109-15,0-4 88 0,0-5-20 16,-3-3-177-16,3-3-47 0,0-4 28 16,-1-2-7-16,1 1 23 0,0-2 2 15,1 0-2-15,2 3 3 0,4 1 3 16,-1 1 54-16,1 3 19 0,3 0-73 16,-1 2 38-16,1 0-7 0,3 3-12 0,-1 0 1 15,3 3-23-15,4 2 0 0,3 3-3 16,4 1 0-16,4 0 3 0,3 0 0 15,3 7 0-15,3 3 0 0,1 1 3 16,-1 2-3-16,-3 2-11 0,-1 3-5 16,-5 3-3-16,-1 0 19 0,-3 1 0 15,-2 1 14-15,-5-4-13 0,1 0-2 0,-6-2-1 16,-5 0-23-16,-3-3-26 0,-4 0-59 16,-2 0-49-16,-3 0-28 0,-10 2-82 15,1-3-107-15,-6 1-128 0,3-4-306 16</inkml:trace>
  <inkml:trace contextRef="#ctx0" brushRef="#br0" timeOffset="4231.93">15539 4825 1855 0,'0'0'505'15,"0"0"-169"-15,0 0 11 0,0 0-49 16,0 0-54-16,0 0-61 0,0 0-47 15,0 0-45-15,0 0-51 0,0 0-40 16,0 0-37-16,-53-2-10 0,37 11 15 16,3 2 4-16,-4 2 3 0,4 2-6 15,1 2-4-15,0 1 3 0,1 3 10 16,0 0 20-16,5 2-10 0,-1 0 11 0,3 1-1 16,2 1-17-16,2-2-16 0,2-3-19 15,6 0-19-15,7-2 22 0,-1-4 13 16,5-2 38-16,1-6 3 0,2-2 32 15,1-3 16-15,1-1 12 0,-1-5 1 16,3-5-4-16,0-3-13 0,-1-4-3 0,-2-1 0 16,-4-1 10-16,-2-2-29 0,-4-2 0 15,-6-3-25-15,-3 1-25 0,-4 0 24 16,-7 3-34-16,-7 3 7 0,-8 4-22 16,-5 0-10-16,-6 5-41 0,-5 1-29 15,2 4 101-15,0 2 14 0,3 1-14 16,7 2 13-16,7 0 13 0,9 0 3 15,4 0 20-15,5 0-20 0,1 0-67 16,0 0-67-16,0 0-134 0,3 0-112 16,1 0 47-16,3 2 233 0,1 0 77 15,6-2 23-15,2 0 92 0,5-2-11 16,4-7-81-16,1-2-23 0,-2-5-19 0,1-3 42 16,-2-3-42-16,-2-3 44 0,0-4-2 15,0-2 0-15,2-2-54 0,-4-1 54 16,1-2 59-16,-4 1 25 0,-4 5 168 15,-7 0 51-15,-2 6 52 0,-3 4-33 0,0 4-10 16,-3 4-98-16,-1 4-55 0,3 4-6 16,-1 3-45-16,1 1-108 0,-1 0-77 15,1 5-82-15,-2 8-98 0,-3 12 94 16,-1 9 163-16,-2 11 38 0,-1 8 25 16,3 9-32-16,3 5 0 0,2 6-12 15,2 7 10-15,0 1-29 0,6 4 19 16,4 1 40-16,-1-1-40 0,0-3 9 15,-5-4-12-15,-4-7-14 0,-2-6 32 0,-11-5-12 16,-7-6-10-16,-3-7-9 0,-2-8 9 16,-2-6-10-16,3-8 29 0,-1-10 6 15,2-3 4-15,0-8 33 0,-4-4 22 16,-4-6-16-16,-2-6-18 0,1-8-19 16,2-6-19-16,4-5 1 0,6-2-13 15,7-6-12-15,7 0-13 0,6-5-15 0,0 1-49 16,13 1-18-16,9 2-41 0,5 2-1 15,5 6-87-15,6 6-56 0,4 4-148 16,6 4-61-16,0 4-85 0,-8 3-247 16</inkml:trace>
  <inkml:trace contextRef="#ctx0" brushRef="#br0" timeOffset="5164.92">17420 5217 434 0,'0'0'417'16,"0"0"-107"-16,0 0-43 0,0 0-111 15,0 0-39-15,0 0 36 0,0 0-27 0,0 0-29 16,0 0 27-16,0 0 41 16,0 0 29-16,46 47 15 0,-34-47-45 0,2 0-16 15,3-5-33-15,-1-1-29 0,4-4 3 16,-1 2 16-16,4-4 0 0,0-1-7 16,0-2-29-16,-1-1-21 0,0 0-11 15,-1-2 4-15,-3-2 10 0,-1-1-17 0,-7 2 4 16,-3-3 54-16,-7-2-5 0,0-3-28 15,-8-3-59-15,-8-3-40 0,-7-3-10 16,-3-3 12-16,0-1 35 0,0 1 3 16,4-1 35-16,2 1-14 0,4 4 4 15,5 2 7-15,0 2 2 0,3 4 44 16,1 1-29-16,2 1 19 0,1 4 4 16,1-1-23-16,3 3-43 0,0 1-6 15,3-2-2-15,9 1-32 0,6-2-9 16,5 2-19-16,6-2-13 0,6 2 26 0,4 2 2 15,0 4 7-15,2 5-10 0,-2 2 6 16,-3 3-6-16,-2 3-4 0,-4 3 10 16,-3 6-9-16,-5 6-114 0,-6 0-83 15,-4 4-68-15,-9 3-9 0,-3 4 14 16,-12 2 19-16,-7 3 44 0,-9 3-39 0,-3-1-52 16,-3 2-233-16,0 0-42 0</inkml:trace>
  <inkml:trace contextRef="#ctx0" brushRef="#br0" timeOffset="5548.2">17652 4766 297 0,'0'0'378'15,"0"0"-78"-15,0 0 29 0,0 0-69 16,0 0-110-16,0 0-10 0,0 0 32 16,0 0-39-16,0 0 25 0,0 0 36 15,-40 43-45-15,54-49-149 0,9 0-7 16,3-2 7-16,3 3 0 0,1-1 29 16,-5 3-27-16,-5 2 79 0,-3 1-42 15,-6 0-9-15,-6 0-30 0,1 1-49 16,-3 3 4-16,0 1 13 0,-2 2 17 0,2 1 15 15,-2 2 29-15,-1 1-26 0,0 1 13 16,0-1 13-16,0 2 3 0,2-1-29 16,1 1-3-16,0-1 0 0,4 1-20 0,1 0-5 15,3-1 25-15,0-2 6 0,2 1 13 16,0-5 4-16,4 0 9 0,-2-3 13 16,3 0 48-16,0-3 48 0,6 0 9 15,-1-7-54-15,3-2-23 0,-1 0-35 16,-3-2 0-16,-4-2 26 0,-5-1 15 15,-3 2 16-15,-6 0 49 0,-4-1-6 16,-4 2-30-16,-9-2-71 0,-4-1-37 16,-6 2-50-16,-4-1 10 0,-2 3-15 15,-1 2 5-15,2 3 0 0,6 1 0 0,2 4-10 16,6 0-69-16,4 0-93 0,2 4-65 16,6 4-30-16,0 1-73 0,2-1-54 15,4-1-14-15,4 0-167 0</inkml:trace>
  <inkml:trace contextRef="#ctx0" brushRef="#br0" timeOffset="5914.86">18268 4798 1459 0,'0'0'624'16,"0"0"-97"-16,0 0-73 0,0 0-164 16,0 0-52-16,0 0-26 0,0 0-80 15,0 0-132-15,0 0-47 0,0 0-28 0,-48 4 12 16,38 3 3-16,4 0-16 0,3 4 34 15,2-1 14-15,1 0-7 0,0 2-16 16,6 0 13-16,2 0 16 0,7 1 20 16,1-2 2-16,5 1 12 0,5-1 14 15,4-2 18-15,2-2 1 0,3-3-17 16,-1-1 23-16,0-3 16 0,-3 0-14 16,-2-7 1-16,-2 0 18 0,-4-4 1 15,-7-1 8-15,-1-1 42 0,-5-3 5 16,-6-1 2-16,-4 0-65 0,0 1-30 0,-4-1-20 15,-8 0-15-15,-4 3 15 0,-3-1-15 16,-3 3-30-16,-6 3-26 0,1 0-9 16,-3 4 0-16,-1 2 18 0,4 2 6 15,1 1-68-15,7 0-67 0,2 0-60 0,5 1-63 16,5 2-55-16,3 0-74 0,4-1-151 16,0-2-130-16,4 0-269 0</inkml:trace>
  <inkml:trace contextRef="#ctx0" brushRef="#br0" timeOffset="6214.35">18773 4310 1524 0,'0'0'1056'0,"0"0"-682"16,0 0 13-16,0 0 69 0,0 0-95 15,0 0-59-15,0 0-86 0,0 0-59 16,0 0-68-16,0 0-89 0,2-60-4 0,-1 60-94 15,1 6-61-15,-1 5-64 0,1 7 124 16,0 6 99-16,3 7 43 0,-1 4-9 16,5 2 16-16,2 1-28 0,0 1 5 0,4 3-5 15,1-4-3-15,1 2 5 16,-1 0-2-16,4-1-19 0,0-2 19 0,-2-1-7 16,-1-4 7-16,-1-2 2 0,-2-3-24 15,-3-8-37-15,-6-2-74 0,0-3-62 16,-5-4-51-16,0-3-91 0,-5-2-74 15,-5-2-3-15,-4-1-4 0,-1-2-40 16,-3 0-165-16,5-2-197 0</inkml:trace>
  <inkml:trace contextRef="#ctx0" brushRef="#br0" timeOffset="6497.8">18848 4859 163 0,'0'0'750'16,"0"0"-271"-16,0 0-206 0,0 0-52 16,0 0-39-16,0 0-82 0,-8-70-16 0,21 59-74 15,5-1-10-15,4-1-48 0,6 2 48 16,3 0 0-16,6 4 9 0,1-3 59 15,1 3 10-15,0-1 13 0,1-1 15 16,-4 1-25-16,-3 1 6 0,-2 0 16 0,-7 2-45 16,-5 0-17-16,-6 1-18 0,-6 3 54 15,-3 0 51-15,-4 1-10 0,0 0-118 16,0 0-13-16,0 0-47 0,0 1-17 16,0 3-58-16,0 2 17 0,0 6 118 15,0-1-4-15,0 2-37 0,6 1 41 16,-1 3 0-16,4 0 16 0,2-3 6 15,0 3 7-15,5-4 10 0,-1-1-4 16,0-1-35-16,-3-2-78 0,-1-3-73 16,-2-2-166-16,-5-3-81 0,2-1-151 15,-4 0-174-15,1-6-36 0</inkml:trace>
  <inkml:trace contextRef="#ctx0" brushRef="#br0" timeOffset="6739.1">19459 4593 111 0,'0'0'1369'0,"0"0"-963"0,0 0-192 0,0 0-10 16,0 0-42-16,0 0-81 0,0 0 3 15,0 0-20-15,0 0 1 0,0 0-8 16,78-68 91-16,-72 58 70 0,-5 1 28 16,-1-1-2-16,-1-1-80 0,-7 3-73 15,-1-4-63-15,-2 4-9 0,0 0 15 16,2 3-24-16,-1 3-10 0,0 1-63 15,-1 1-31-15,-1 0-10 0,-1 5 6 16,-1 4 6-16,1 1-137 0,3 3-77 0,1 1-25 16,1 0-99-16,3 0-24 0,2-2-161 15,0 5-511-15</inkml:trace>
  <inkml:trace contextRef="#ctx0" brushRef="#br0" timeOffset="7881.76">19628 4650 673 0,'0'0'440'0,"0"0"-180"16,0 0-107-16,0 0-152 0,0 0 191 15,0 0 62-15,0 0-24 0,0 0-55 16,0 0-43-16,-13 67-61 0,13-60-35 16,0-2-10-16,0-4 3 0,0 0 9 15,0-1 17-15,0 0 38 0,1 0 23 0,2 0 38 16,0-1 44-16,0-4-20 0,6 0-77 15,-1-3-91-15,1 1-10 0,5-4 0 16,-1 1 48-16,5-4-48 0,1-2-10 16,4-2-16-16,-1-1 4 0,2 0 3 15,-1-1 6-15,-2 2 10 0,-2 1 3 16,0 5-31-16,-6 4-52 0,-2 1 83 0,-5 5 70 16,0 1-7-16,-5 1-6 15,2 0-57-15,-1 0-16 0,-1 0-53 0,3 5-14 16,2 1 55-16,1 1 28 0,1 3 2 15,4 1 11-15,0 1-10 0,1 2 16 16,4-1 3-16,0 1 0 0,1-1 0 16,3 1-19-16,2-1 0 0,2 0 32 0,6 0 6 15,4-2 9-15,3 0-2 0,2-5-14 16,-1 1 1-16,1-6-13 0,-1-1 13 16,0 0-35-16,-3-2-47 0,-4-7-6 15,-2 1 21-15,-4-2 32 0,-6 2 7 16,-6-4 75-16,-3-1 28 0,-7-2 3 15,-2-1-28-15,-2-2-85 0,-3 0-19 16,-7 1 19-16,-2 4 63 0,-1 1 40 16,-3 1-54-16,0 5-21 0,-4 2-28 15,-1 3 0-15,0 1-31 0,-2 1 0 16,0 5-16-16,3 5-2 0,1 0-8 0,1 2 29 16,3 1 13-16,0 1 2 0,6-1-35 15,2 0 36-15,4-1-7 0,1-2-13 16,2 1-21-16,0-2-13 0,7-1 22 0,2-1-13 15,5 0 1-15,-2-4 56 0,3-2 9 16,3-1 79-16,2-1 0 0,2-1-25 16,1-5-16-16,2-2-12 0,-2 0-4 15,-4-1 5-15,-2 0 14 0,-3 0 52 16,-3 2-24-16,-5 0-59 0,-3 4 9 16,0 3-28-16,-3 0-10 0,0 0-98 15,0 4-87-15,0 5-62 0,0 6 247 16,2 3 10-16,-1 6 54 0,2 6-23 15,1 2-30-15,2 4 0 0,0 1 11 16,1 2 22-16,0 2-33 0,1-4 18 0,-2 1-7 16,0-4-11-16,-6-2 11 0,0-2-10 15,-3-4 34-15,-6-4-35 0,-3-3 1 16,-3-3 17-16,-2-6 6 0,1-2 35 16,0-2 21-16,-1-6 4 0,1 0-2 0,1-1 26 15,2-10-87-15,-1-1-22 0,2-6-34 16,3 0-13-16,4-6 10 0,5 0-25 15,0-2 12-15,14-3-6 0,6-4 3 16,8-3-6-16,7-1 20 0,9-4-20 16,6-2-124-16,4 0 22 0,5-1-26 15,3 0-55-15,0 4-84 0,-5 4 87 16,-4 7 113-16,-5 0 126 0,-9 5 17 16,-8 3 73-16,-6 0 106 0,-11 6-32 15,-4-2 70-15,-7 5-56 0,-3-1-44 16,0 1-42-16,-8 2-86 0,0 2-6 15,0 3-44-15,-1 1-86 0,1 3 66 0,0 1 0 16,2 0-3-16,3 5-16 0,-2 2 26 16,2 5 57-16,0 1-1 0,3 3 1 15,3 2 0-15,10 1 23 0,7 3 63 16,5 2 4-16,6 1 24 0,7-2 20 0,-4-2-27 16,-2-2-12-16,-5-3-23 0,-8-4-18 15,-5-2-20-15,-8-3-15 0,-3-4-19 16,-3 0 0-16,0-2-28 0,0-1-26 15,-6 2-9-15,-5-1 63 0,-6 0 48 16,-5-1 11-16,-2 0-59 0,0 0-135 16,6-2-35-16,5-4-88 0,8 0-58 15,5 0-254-15,0 0-563 0,16 1-15 0</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3T03:40:11.462"/>
    </inkml:context>
    <inkml:brush xml:id="br0">
      <inkml:brushProperty name="width" value="0.05292" units="cm"/>
      <inkml:brushProperty name="height" value="0.05292" units="cm"/>
      <inkml:brushProperty name="color" value="#FF0000"/>
    </inkml:brush>
  </inkml:definitions>
  <inkml:trace contextRef="#ctx0" brushRef="#br0">7154 3225 65 0,'0'0'264'0,"0"0"-257"0,0 0 19 16,0 0-20-16,0 0 125 0,0 0 71 16,0 0-6-16,0 0-53 0,0 0-42 15,0 0-26-15,4-12-16 0,-4 10 9 16,0 1 13-16,0-2-3 0,0-1-78 16,0-1-48-16,4-1-223 0,-3-2-74 0,1 1-10 15,1-1 81-15,0 1 65 0,-20 70 209 16</inkml:trace>
  <inkml:trace contextRef="#ctx0" brushRef="#br0" timeOffset="2319.42">7198 3095 115 0,'0'0'346'0,"0"0"-76"15,0 0-80-15,0 0-28 0,0 0-35 16,0 0-42-16,0 0 13 0,0 0-4 15,0 0 1-15,0 0-1 0,0 0 26 16,0-1 0-16,0 1-9 0,1 0-40 16,-1 0-6-16,0 0 3 0,0 0 6 15,0 0 1-15,0 0 2 0,0 0-12 0,0 0 0 16,0 0-4-16,0 0-13 0,0 0-19 16,0 0-16-16,0 0-11 0,0 0 1 15,0 0 14-15,2 0-5 0,-2 0 14 16,0 0 16-16,0 0 16 0,0 0-4 15,0 0 1-15,0 0-17 0,0 0-15 16,0 0-21-16,0 0 11 0,0 0-13 0,0 0-3 16,0 0-17-16,0 0 4 15,0 0 0-15,0 0 4 0,0 0 12 0,0 0 12 16,0 0 11-16,0 0 6 0,0 0 19 16,0 0 12-16,0 0 4 0,0 0-6 15,0 0-23-15,0 0-16 0,0 0-19 0,0 0-18 16,0 0-11-16,0 0 0 0,0 0-2 15,0 0 8-15,0 0 14 0,0 0 9 16,0 0 48-16,0 0 9 0,0 0-13 16,0 0-24-16,0 0-17 0,0 0-3 15,0 0-11-15,0 0-17 0,0 0-4 16,0 0 3-16,0 0-3 0,0 1 13 16,0-1 19-16,0 0 0 0,0 0 19 15,0 0 13-15,0 0-3 0,0 0 15 0,0 0 7 16,0 0-16-16,0 0-13 0,0 0-11 15,0 0-11-15,0 0-25 0,0 0-1 16,0 0 4-16,0 0 3 0,0 0 3 16,0 0 16-16,0 0 1 0,0 0 18 15,0 0-16-15,0 0-3 0,0 1 0 16,0-1-25-16,0 0-7 0,0 2-6 0,0-1-10 16,0 2 4-16,0 0 44 0,-2 0 3 15,1 0-1-15,1 0 1 0,-3 2-2 16,3-1 2-16,-1-2 0 0,1 2 0 15,-2-2-1-15,2 2-2 0,0 0 1 16,-2 0-1-16,2 0-1 0,-2 1-2 16,1-1 0-16,1 1-10 0,-2 0 0 15,2 2 11-15,0-2-23 0,-1 1 23 16,-1 1-2-16,2 0-8 0,0 0-1 0,0 1 10 16,-1-1-13-16,1 1 14 15,0 1-1-15,0-1 1 0,0-1 0 0,0 3 2 16,0-3-2-16,0 1 1 0,0 1 1 15,0 0 0-15,0 0 1 0,0 1 1 16,1-1 11-16,-1 2-12 0,0-1-1 16,0 0 0-16,0 0-3 0,2 1-10 15,-1-1 12-15,-1 1 1 0,2 1-13 0,-1-1 11 16,1 0 0-16,0 1 1 0,0-1-2 16,-1-1 2-16,2 2 1 0,-3 0 1 15,3 0 0-15,-2 1 8 0,2 0-9 16,-3 0-1-16,2 0 1 0,-2 0 15 15,0 1-15-15,1 0-16 0,-1 0 14 16,0-1-20-16,0 2 19 0,2-1-8 16,-1 0 10-16,1 0-1 0,-1 0-8 15,2 2 9-15,0-2 1 0,1 1-2 0,-1-1-2 16,0 1 2-16,0 0 1 16,0-1-1-16,-2 2 0 0,0-2 1 0,1 1 1 15,-2-1 0-15,0 3 1 0,1-3 2 16,-1 2-1-16,0-2 0 0,2 3 8 15,-2-4-10-15,1 4-16 0,-1 0 14 0,0-3 0 16,0 2-1-16,2-1-1 0,-2 1-8 16,0-1 12-16,0 0 3 0,0 1-2 15,0-1-1-15,1 1-1 0,-1-2 0 16,2 2 0-16,-1-2-3 0,-1 2 4 16,2 0 13-16,0 0-13 0,-2 0-1 15,0-1-10-15,2 1 11 0,-2 2 4 16,0-3-2-16,0 3-2 0,1-1-1 15,-1 1-1-15,0 0-2 0,1 0-17 16,1 1 21-16,-1-1 2 0,2 3-2 0,0-3 1 16,0 3-3-16,0-2 1 0,0 2-12 15,0-1 13-15,1-1 2 0,0 2 11 16,-1-1-12-16,0 3 1 0,0-4 11 16,0 3-13-16,-2-2-1 0,2 1 0 15,0-1-10-15,2 1 11 0,-1 0 0 16,0-2 0-16,-1 0 0 0,3-1 2 15,-2 3 2-15,2-2-4 0,-2-1-1 0,3 0 1 16,-1 1-4-16,-3 1 1 0,4-2 1 16,-4 1 0-16,2 1-11 0,-1-1 13 15,0 0 1-15,-1 0 2 0,1 2-3 16,-2-1 0-16,2 3 0 0,-1-4 0 16,0 3 15-16,0-1-11 0,0 1 28 15,-1-2-30-15,1 1-1 0,-1-2 1 16,-1-1 0-16,1 1-2 0,-1-1-1 15,1 0 1-15,-2 1 6 0,0 0-6 0,0 1 0 16,0-1 0-16,1 1 3 0,-1 0-2 16,0 1-1-16,0-2-13 0,0 3 12 15,0-3 1-15,0 2-3 0,0 0 3 16,0-1-1-16,0 2-2 0,0-2 1 0,0 2 2 16,0-1 1-16,0 0 0 15,0-1 2-15,0-1 9 0,0 1-12 0,0-1-2 16,0 0 0-16,0 2-11 0,0 0 10 15,0-2 0-15,0 3 2 0,0-3 1 16,0 3 0-16,0-1 1 0,0 2 2 16,0-3-1-16,0 2-2 0,0 1-1 15,0-2 1-15,0 1-16 0,0-1 15 16,3 2-13-16,-3-1 14 0,3-1 2 16,-2 1-1-16,2 0 0 0,-1-1-1 15,1 2 19-15,1-3-19 0,-3 4 0 0,0-1-2 16,1 0 2-16,-1 0 0 0,2-1-2 15,-1 2-1-15,-1-1-12 0,-1 4 15 16,0-2 23-16,0 0 5 0,0-1-28 16,0 0 0-16,0 1 0 0,0-1 0 15,0 2 0-15,0 0 2 0,0 0 0 0,0-1-1 16,0 3 1-16,0-4-1 16,-1 3-1-16,-1-1-12 0,1-1 10 0,-2 1 2 15,1 1 2-15,1-1-1 0,0 2 0 16,-2-1 0-16,0 2 0 0,2-1-1 15,-2 0 2-15,1 1-2 0,1 0 0 16,-1 0 1-16,1-1-1 0,1 0 0 16,-2 2 0-16,1-1-1 0,1-2 1 15,-1 3 0-15,-1-2-4 0,1 1 3 0,-1-3 1 16,-1 3 1-16,2-1-1 0,-3 0 0 16,1 2-1-16,0 0 2 0,-1-1-1 15,1 0 0-15,0 0 0 0,0-2-2 16,0 2 0-16,0-1 1 0,0-1-1 15,2 1 2-15,-2-1-1 0,2 2 1 16,-1-4-1-16,1 3 0 0,-1-3 1 16,1 1-2-16,-1 1 2 0,1-3 1 0,-2 2-1 15,3 1 0-15,-3-1 0 0,3-1 1 16,-1 2 11-16,1-2 7 0,-2 1-19 16,1-3-15-16,-1 1 15 0,1 1 18 15,-1-1-18-15,2 1-2 0,-1-1 0 0,-1-1 1 16,2 2 1-16,0-2-2 0,-2 2-10 15,0-2 12-15,2 1-12 0,0-1 12 16,0 1 0-16,0 0 0 0,0-1 0 16,0-1 0-16,0 1-2 0,0 0 0 15,4 1-1-15,-2-3 3 0,-1 1-1 16,1 0 1-16,-1-1-2 0,2 1-7 16,-1-3 8-16,-1 3 1 0,2-2 0 15,-3 0 1-15,1 2 11 0,1-2-12 16,-2 1 3-16,0-1-3 0,0 1 1 15,0-2-1-15,0 1 1 0,0-1 1 16,0 2-1-16,0-3-1 0,0 0-2 16,0-2 0-16,0 1 1 0,0 0 1 0,1-3 0 15,-1 1-1-15,2-1-1 0,-1 1 2 16,-1-3-1-16,2-3-2 0,-1 3 3 0,1-1-1 16,-1-4 1-16,2 2 0 15,-2-1 0-15,-1-2 2 0,1 2 0 0,1 0-1 16,-2-2 2-16,1 1-3 15,-1-1-47-15,0 2-24 0,0-2 3 0,0 1 33 16,0-1 9-16,0 0-9 0,0 0-84 16,0-1-107-16,0-1-183 0,0-2-290 15,-8-2-598-15</inkml:trace>
  <inkml:trace contextRef="#ctx0" brushRef="#br0" timeOffset="5089.82">7217 3174 13 0,'0'0'430'15,"0"0"-152"-15,0 0-109 0,0 0-39 16,0 0-19-16,0 0-3 0,0 0 2 16,0 0 24-16,0 0-14 0,0 0-35 15,-4-4-10-15,2 3-33 0,1-1 23 0,-2 1-36 16,1 0 20-16,-2-2-20 15,1 2-10-15,1 0-15 0,1 0-3 0,1 1-1 16,-1 0-1-16,1 0 1 0,-2-3 0 16,0 3 1-16,2-1 1 0,-2 1 12 15,1-2-14-15,-1 2-20 0,1-1 17 16,-2-1-20-16,-3 2-9 0,2 0-72 16,-1 0 103-16,1 0-1 0,-3 0-2 0,4 0 4 15,0 0 29-15,2 0 0 0,-2 0-13 16,1-1-14-16,2 1 24 0,-1-1 10 15,-1 1 26-15,2 0-1 0,0 0-31 16,0 0-28-16,0 0 27 0,0 0-29 16,0 0-16-16,0 0-30 0,0 0-22 15,0 0-6-15,0 0 12 0,0 0 16 16,0 0 14-16,0 0 6 0,0 0 6 16,0 0 7-16,0 0 13 0,0 0 0 0,0 0 88 15,3 0 16-15,2 0 0 0,2 0-49 16,1 0-10-16,4 0 30 0,1 1-23 15,4-1-7-15,3 0-3 0,1 0 7 16,3 0-30-16,2 0-6 0,4 0 29 16,1 0-23-16,2 0-18 0,4-2 25 0,2-1-3 15,6 0-4-15,1-1 7 16,6-1-23-16,4 2-1 0,3-1-2 0,3 0 13 16,3 0-14-16,1 1 2 0,2 1 20 15,-2 1-20-15,0-2 27 0,-1 1-25 16,-6-1-1-16,-2 0-2 0,-2 1 20 15,-2-1 5-15,0 1-21 0,1-2-4 0,0 2 0 16,1-3 1-16,3 3 21 0,-2-1-22 16,-1-1 19-16,2 1-9 0,-2-3-10 15,0 2 0-15,-1 1 19 0,-3-2-6 16,2 1-13-16,-1 0-19 0,-3 0 0 16,2 0 19-16,-4 0 2 0,2 0 17 15,-1-1-3-15,-5 3-14 0,2-3-1 16,-2 1-1-16,-1 0 11 0,1 0-10 15,-1 0-1-15,1 0 2 0,3-1 11 0,0 0-11 16,0 0-4-16,1 1 4 16,0-1-2-16,-1 1 4 0,2-1 40 0,-4 1-43 15,4 0-2-15,-3 0-17 16,2 2 6-16,2-3 12 0,0 2-1 0,3-1-1 16,-1 0 1-16,3 2-10 0,-2-4 11 0,0 1 0 15,-3 0 12-15,1 0-12 0,-3 0 0 16,-3 0 2-16,-2 1-2 0,-3 2-13 15,3-3-48-15,-3 4 32 0,-2-3 10 16,1 2 19-16,2-1 26 0,-3 1-26 16,2 2-42-16,1-3 41 0,1 2 1 15,-1 1-16-15,3-2-16 0,-1 2 31 16,2 0-1-16,0 0-11 0,-2 0 13 16,-1 0 14-16,-4 2-14 0,-4-1 0 15,-4-1 0-15,-6 1 3 0,-1-1 13 16,-2 0-14-16,-3 0 0 0,3 0 21 0,-1 0-10 15,-2 0-13-15,0 0-1 16,-2 0 0-16,2 0-1 0,-4 0 1 0,1 0 1 16,-2 0-1-16,1 0-63 15,1 0-39-15,0 0-85 0,-2 0-185 0,-1-2-300 16,-7-7-638-16</inkml:trace>
  <inkml:trace contextRef="#ctx0" brushRef="#br0" timeOffset="7933.75">11927 2910 127 0,'0'0'287'15,"0"0"55"-15,0 0-42 0,0 0-46 16,0 0-62-16,0 0-61 0,0 0-53 16,0 0-30-16,0 0-12 0,0 0 16 15,0 0-16-15,-2 0 22 0,2 0-6 16,0 0-3-16,0 0 9 0,0 0 20 15,0 0 6-15,0 0-9 0,0 0-24 16,0 0-12-16,0 0 3 0,0 0-41 16,0 0-1-16,0 0-22 0,0 0-4 0,0 0-16 15,0 0 3-15,0 0 16 0,0 0 10 16,0 0 13-16,0 0 25 0,0 0 27 16,0 0 6-16,0 0-9 0,0 0-1 15,0 0-9-15,0 0-23 0,0 0-16 16,0 0-13-16,0 0-10 0,0 2 1 0,0-1 19 15,0-1-1-15,0 0 4 0,0 0 1 16,0 0 29-16,0 0 2 0,0 0 10 16,0 0-16-16,0 0-13 0,0 0-13 15,0 0-3-15,0 0-13 0,0 0 0 16,0 0-3-16,0 0-1 0,0 1 4 16,0-1-6-16,0 0-4 0,0 2-3 15,0 1 29-15,0-1 57 0,0 4 14 16,0-1-55-16,0 0 13 0,0 2-3 15,0 0-13-15,0-1-13 0,-1 3 2 16,1-3 14-16,-2 2-15 0,2-2 0 0,-1 0 12 16,-1 0-11-16,1 0 21 0,-1-1-11 15,2 2 8-15,-1-1-18 0,-1 0 13 16,2 1-14-16,0-2 0 0,0 3 0 0,0-2-1 16,0 3-1-16,0 1 1 15,-1 1 0-15,1 1-2 0,-1 1-9 0,-1 1 11 16,1-2 0-16,-1 2-19 0,2-1 18 15,-1 3 1-15,1-1 23 0,0-1-23 16,0 2-16-16,0-1 14 0,0 2 2 16,0-3 0-16,0 3 16 0,0-2-3 15,0 2 3-15,0 1-14 0,0-1 0 16,0 1 2-16,0-1-1 0,-3 1-3 16,3 0 0-16,-1 0 0 0,1 0 13 15,-2 1-10-15,2 0 8 0,-3-1-11 16,3 0-1-16,-1 0-1 0,-2 1-2 15,2 2 4-15,-2 1-1 0,-2 1 1 0,2 2-3 16,-4 2 3-16,0-2 13 0,1 1-12 16,-1 1 0-16,3 0 0 0,-2-1-1 15,0 1 0-15,2-1-1 0,0 1-1 16,-1 1 0-16,2-1 2 0,0 2 25 16,0-3-25-16,-2 2 3 0,1 0 0 0,1-1-3 15,-2 1 0-15,2-2-3 0,-1 2-1 16,1-1-12-16,0 2 15 0,-1 0-1 15,-2 1 1-15,2 0 1 0,0 0 0 16,-1 0 0-16,1 1 2 0,-1 0 14 16,2-2-16-16,0 3-1 0,1-1-19 15,1 2 20-15,-2-2 3 0,1-1 23 16,-1 2-26-16,0 1 13 0,0-2-13 16,1 1-13-16,-3 0 13 0,1 0 1 0,-2 3-1 15,1-3 13-15,-1 3-13 0,1-2 0 16,-1 2 0-16,1 0 0 0,1 1 2 15,-1 0-2-15,-1 0 1 0,2-1-2 16,1-1 0-16,0 1 1 0,0 0 11 16,-1 1-11-16,0 0-2 0,1 0-13 15,0 0 14-15,0 0 0 0,0 0-11 0,0 1 12 16,0 1 1-16,2-1 2 16,1 1 0-16,0-1-3 0,0-1 1 0,0 0 12 15,0 0-13-15,1 0-1 0,-1 0 0 16,3 1 1-16,-1 0 1 0,-1 2 1 15,-1 0-2-15,2 1-2 0,-2 1 2 16,1 0 0-16,1 0 16 0,-1 0-16 16,-1 1 3-16,2 0 7 0,-2 2-9 15,0 0 0-15,0 0 15 0,0-1 6 0,0 2-6 16,0-1 19-16,0 0-18 0,0 1 2 16,0-1-17-16,0-3-1 0,0 1 2 15,0 0 0-15,0-1 1 0,0-2-2 16,1 3 1-16,-1-1-2 0,0 0 2 15,0 1 0-15,0-2 0 0,0 2-3 16,0 2 0-16,0-1 2 0,-3 2 0 0,0 0 0 16,-1 0 1-16,-1 2 0 0,1-1 13 15,-3 0-16-15,1 1 0 0,-1 0 32 16,0 1-32-16,2-3 2 0,-3 0 14 16,5 2-14-16,0-4 0 0,0 1 25 15,0-2-27-15,3 1 16 0,-3-3-3 16,0 1-10-16,2-1-1 0,-2 0 0 0,2 0 21 15,-3-1-4-15,-1 2 0 0,2-4 10 16,-1 3-13-16,0-3-4 0,-1-1 11 16,1 0-11-16,0-2 0 0,1-2-11 15,0 0 1-15,-1-1-1 0,1-3 1 16,0 2-1-16,0-6 3 0,-2 1-1 16,3-3 0-16,-2-3 13 0,1-1-6 15,0-2-10-15,0-2-9 0,0 0 9 16,0 0 16-16,0 0-14 0,0-1-2 15,0 0-3-15,0 1 3 0,2-1 10 0,-2-1 3 16,3-1-11-16,0-1 0 0,0 1 0 16,0-5-2-16,0 0 2 0,0-2-2 15,0-1-2-15,0 1 2 0,0-3-1 0,0 2 1 16,0-1-1-16,0 2 1 0,0-1 0 16,0 1 2-16,0-2 0 0,0 3-2 15,0-1 0-15,3-1-3 0,-2 1 0 16,1-2-10-16,-1 2 11 0,-1-2 0 15,2 2 0-15,-1-1 1 0,1 1 1 16,-1-3-1-16,-1 3 2 0,0-3 0 16,1 3 12-16,1-1-13 0,-2-2 0 15,0 2 1-15,0-3-1 0,0 1 0 16,1-1-16-16,-1 0-3 0,0 0 0 16,0 0 0-16,0 0 6 0,0 0-9 15,0 0-13-15,0 1-3 0,0-1 18 0,0 1 20 16,0 1 11-16,0-1-11 0,0 0-19 15,0-1-19-15,-1 0-49 0,1 0-34 16,0 0-20-16,0 0-40 0,0-4-77 16,0 1-316-16,7-12-839 0,-13 32 947 0</inkml:trace>
  <inkml:trace contextRef="#ctx0" brushRef="#br0" timeOffset="9950.34">7466 5103 135 0,'0'0'173'0,"0"0"42"16,0 0 0-16,0 0-32 0,0 0 15 16,0 0-87-16,0 0-4 0,0 0 27 15,0 0 22-15,0 0-19 0,-46-14-37 16,46 14-31-16,0 0-18 0,0 0 1 16,0-1-6-16,0 1-17 0,0 0-10 15,0 0 4-15,0 0 16 0,0 0-3 16,0 0-4-16,0 0-9 0,0 0-1 0,3-2-18 15,1 2-2-15,2-1-2 0,4 1 26 16,6-1 6-16,4 1-29 0,6-3 17 16,6 2 22-16,2 0-7 0,4 0-14 15,4-2-21-15,4 1-1 0,0 0-23 16,7-1 22-16,2 3 2 0,2-1 0 16,7 1 13-16,2-1-1 0,4 1-11 0,4-3 14 15,3 1-12-15,2-1 29 0,2-1-29 16,4 0 14-16,-2-1 21 0,2 2-31 15,-4-3 9-15,1 2-16 0,-4 2 0 16,-2 2-3-16,-2 0-10 0,-2 0 10 16,-4 0-4-16,-3 0-9 0,-5 0 17 15,-1 0-1-15,-6 0 18 0,-2-1-17 16,-1-1 27-16,0 0-27 0,1-2 34 16,1 0-35-16,3-1 0 0,3 0 1 15,4-2 1-15,4 1-2 0,0 1-10 16,0 1-2-16,-4 1 5 0,-7 3 1 0,-6-1-7 15,-6-1 13-15,-7 1 0 0,-8 1-16 16,-6 0 12-16,-4 0 4 0,-1-1 62 16,-1 1-11-16,0 0-15 0,2-1-20 15,0 0 3-15,4-2-3 0,1 2-13 0,7 0 13 16,6-2 4-16,9 2 28 16,4-1 10-16,10-1-17 0,7 2 4 0,2-1-9 15,1 2-11-15,-4-1-24 0,-4-1-1 16,-11 1 32-16,-13 0-16 0,-9 0-3 15,-9-1 13-15,-7 1 12 0,-4 0-38 16,-5-1-28-16,-2 2-4 0,-1-1-67 16,0-3-93-16,-9 0-276 0,2 2-524 15,-19-6-412-15</inkml:trace>
  <inkml:trace contextRef="#ctx0" brushRef="#br0" timeOffset="11552.97">7535 7574 153 0,'0'0'401'15,"0"0"-143"-15,0 0-56 0,0 0-39 16,0 0-4-16,0 0 17 0,0 0 6 15,0 0-6-15,0 0-14 0,0 0-16 16,0 0-13-16,0-2-26 0,0 2-11 16,0 0-25-16,0 0-3 0,-1 0 0 0,1 0 3 15,0 0 22-15,0 0-32 16,0 0-22-16,0 0-39 0,0 0 0 0,0 0-26 16,0 0 13-16,0 0-6 0,0 0-4 15,0 0 23-15,0 0 1 0,1 0 38 16,5 0-37-16,3-1 17 0,1 0 1 15,6 1-17-15,2-2-2 0,1 1 2 0,3-2 13 16,4 2 3-16,5-3-17 0,7 1 11 16,7-3 0-16,8 1 3 0,9-1-16 15,6-1-3-15,2 2-16 0,2 0-4 16,-1 1 21-16,1 1 1 0,-3-1-14 16,0 3 15-16,5-1 2 0,1-1 11 15,1 1-10-15,6-2-3 0,0 0 43 16,-1 0-42-16,1 1-2 0,0 0 1 15,-2-1-1-15,-3 1 1 0,0 0-3 0,-4 1-29 16,-2 1 32-16,-2-2 15 0,-5 2-13 16,-2 0-1-16,-3-2 0 0,-5 0-1 15,0 2-7-15,-7-2 6 0,1 1 2 16,-5 1 2-16,3-1-3 0,-1 1-10 16,5 1-5-16,1 0 14 0,4 0 0 0,-1 0 0 15,1 0-15-15,-4 0 13 0,-1 3-10 16,-1-2 10-16,-4 1-17 0,-1 1 20 15,-2-2 10-15,0-1 6 0,1 0-13 16,0 0 20-16,-1 0-4 0,-2 0-1 16,-1 0-18-16,-1 0 0 0,2-1 19 15,-1 1-19-15,0-3-20 0,2 2-2 16,0 1 18-16,5 0-21 0,-1 0 25 16,-2 0 0-16,-1 0-3 0,0 1-16 15,-6 1 19-15,-3-1 0 0,-4-1 29 16,-5 0-13-16,-3 0-15 0,-1 0 12 0,-2 1 42 15,0-1-20-15,0 0 6 16,1 0-22-16,3 2-3 0,1-1-16 0,1 0 0 16,2 1 0-16,2-1 16 0,-1 0-15 15,2 0 15-15,1 1-13 0,-1-2-2 16,-2 1-1-16,-1-1 2 0,-3 0 23 0,-4 1-12 16,-2-1-10-16,-5 0-1 15,1 0-2-15,-3 0-2 0,-3 0-1 0,-1 1 0 16,-2-1 3-16,0 0 0 0,-4 0 25 15,0 0-21-15,0 0-4 0,0 0-87 16,-1-1-69-16,-10-1-146 0,3-2-328 16,-25-9-1011-16</inkml:trace>
  <inkml:trace contextRef="#ctx0" brushRef="#br0" timeOffset="12655.82">11014 4883 153 0,'0'0'268'0,"0"0"-82"15,0 0-33-15,0 0-59 0,0 0-42 16,0 0-52-16,0 0-6 0,0 0-20 15,0 0 3-15,0 0 7 0,-24-3 16 16,24 3 0-16,0 0 26 0,0 0 45 16,0 0-2-16,-2 0-23 0,2 0-46 15,-1 0-33-15,-1 0 30 0,-1 1 2 16,-1 0-2-16,2 2-16 0,0-2 16 0,-1 1-9 16,0 1 12-16,0-2 3 15,-1 3 13-15,0-1 17 0,-2-1-7 0,0 1-26 16,2-1-46-16,-1 2-117 0,3-3-55 15,0 4-69-15,1-4-10 0</inkml:trace>
  <inkml:trace contextRef="#ctx0" brushRef="#br0" timeOffset="13239.85">11014 4883 59 0,'-88'40'146'0,"88"-40"89"0,0 0 7 16,0 0-11-16,0 0-13 0,0 0-32 15,0 0-40-15,0 0-12 0,0 0-37 16,0 0-22-16,0 0-40 0,0 0-35 16,0 0-30-16,0 0-41 0,0 0-17 15,0 1 0-15,0 0 0 0,0 1 69 0,0-1 17 16,0 1 1-16,0-1 0 0,0 0 1 16,0-1 12-16,0 0 7 0,0 0 7 15,0 0-12-15,0 0-14 0,3 0-32 16,-1 0 32-16,2 2 15 0,0-1 21 15,2 0-34-15,3 2 8 0,2-2-7 0,0 0 7 16,4 0 68-16,1-1 35 0,4 0 11 16,2 0-36-16,2 0-27 0,1 0-22 15,5-2-6-15,2-3 2 0,4 1-18 16,-2 0-17-16,-3 0 0 0,-1 0 19 16,-5 2-19-16,-2 1-29 0,-6 1 0 15,-3 0 9-15,-5 0-12 0,1 0-1 16,-3 0 20-16,2 0 13 0,2 0 24 15,2 0-8-15,3 0-3 0,0 0 0 16,3 0 13-16,-2 0 3 0,3 0-12 0,0 0-7 16,-2 0-10-16,0 0-19 0,-3 0 0 15,-1 0-24-15,1 0 4 0,-1 0 30 16,-1 0 9-16,4 3 0 0,-1 0-11 16,1-1 10-16,2 2 1 0,1-1 39 15,-1 0-13-15,0-2-13 0,1-1 0 16,-1 1 3-16,1-1-4 0,-1 1-12 0,-2-1-16 15,-3 0-4-15,-2 0 18 0,-3 2-14 16,-2-2-1-16,-4 1 15 0,-2-1 2 16,-1 0 13-16,0 0 10 0,0 0 19 15,0 0 10-15,0 0 0 0,0 0-4 16,0 0 11-16,0 0 9 0,0 0-26 0,0 0-42 16,1 0-7-16,2 0-155 0,0-1-246 15,6-7-747-15,-25 17 453 0</inkml:trace>
  <inkml:trace contextRef="#ctx0" brushRef="#br0" timeOffset="14714.91">7408 7661 46 0,'0'0'446'0,"0"0"-100"15,0 0-128-15,0 0-97 0,0 0-72 16,0 0 9-16,0 0 43 0,0 0 33 16,0 0-66-16,0 0-26 0,0 0-3 15,16-62 62-15,-14 59-29 0,-1 1-56 0,-1 1 23 16,0-2 9-16,0 1 47 0,0 0-53 16,0-1-20-16,2 1-18 0,-2 2 11 15,0-1-15-15,1-2-29 0,-1 2 6 16,2-1 20-16,-2 0-23 0,1 0 26 15,-1 2 19-15,2-2-19 0,-2 1-49 0,0-1 27 16,0 2-4-16,0 0 26 16,0 0-1-16,0 0-22 0,0 0-29 0,0 0-19 15,0 0 2-15,0 0 8 0,0 0-1 16,1 0 3-16,-1 0 17 0,0 0 9 16,0 0 30-16,0 0-23 0,0 0-16 15,0 0-4-15,3 0 19 0,-2 0 27 16,-1 3 72-16,1-1-59 0,1-2 36 0,-1 1-1 15,2-1-15-15,2 1-4 0,2-1 49 16,6 0 30-16,3 0 34 0,7 0-54 16,7-2-59-16,2-4-25 0,4 1-4 15,-3-1-82-15,2-1-31 0,-5 1-115 16,-3-1-166-16,-7 3-241 0</inkml:trace>
  <inkml:trace contextRef="#ctx0" brushRef="#br0" timeOffset="17934.25">9513 3057 300 0,'0'0'349'0,"0"0"-72"0,0 0-52 15,0 0-46-15,0 0-33 0,0 0 11 0,0 0 2 16,0 0-39-16,0 0 7 0,0 0-4 15,-2 0-10-15,2 0-16 0,0 0-13 16,0-1 10-16,0-1-20 0,0 2-9 16,0 0-1-16,0 0-3 0,0 0-9 15,0 0-10-15,0 0-4 0,0 0 4 16,0 0 3-16,0 0-13 0,0 0-3 16,0 0-4-16,0 0-2 0,0 0-1 15,0 0 3-15,0 0 7 0,0 0-3 16,0-2-10-16,-1 0-19 0,-1-2 0 0,2 3 7 15,-1-2 28-15,-1 2-7 0,2 1-15 16,0 0-11-16,0 0-2 0,0 0-19 16,0 0-6-16,0 0 2 0,0 0 14 15,0 0 9-15,0 0 25 0,0 0-9 0,0 0-3 16,0 0 3-16,0 0 3 0,0 0-6 16,-1 0-11-16,1 0-2 0,0 0 2 15,0 0 0-15,0 0 0 0,0 0 21 16,0 0-8-16,0 0 1 0,0 0 7 15,0 0-23-15,0 0-17 0,0 0-25 16,0 0 1-16,0 0 12 0,0 0 27 16,0 0-17-16,0 0-26 0,0 0-19 15,0 0-28-15,0 0-17 0,0 0 19 0,0 0 32 16,0 0 16-16,0 0 7 0,0 1 3 16,0-1 9-16,0 3 4 0,0-2 6 15,0 3-3-15,0 0 16 0,0 2 22 16,0 0 4-16,1 1 13 0,-1 1 6 15,0-1-23-15,0 1-22 0,0 3 2 16,0-1 1-16,0 2 0 0,0 0-2 16,0 0-1-16,0 1 0 0,-1 1 2 15,1 2-2-15,0 1-14 0,-2-1 14 0,2 1 1 16,0 0 3-16,0 1-1 0,-4 1 19 16,4-1 17-16,0 3 38 0,-1-2-55 15,-1 0 1-15,1 2-22 0,-1 0 2 16,1-1-3-16,1 1 1 0,0-1-1 15,0 2 1-15,-1-1 0 0,-1-1 1 16,2 1 14-16,-1-1-16 0,-1 0 0 0,1 0 0 16,-1 1 1-16,1 0 12 0,-1-2-11 15,2 2 18-15,-3-2 2 0,2-1-3 16,1 1-19-16,0-1 2 0,0 0 14 16,-2 0-16-16,1 1 11 0,1-2-11 15,-1 1-13-15,-2 0-3 0,2-1 16 16,-1 1-3-16,1 1 3 0,-1 1 1 15,1-1 15-15,-1 2-14 0,-2-1 11 16,2 2-13-16,1-3 3 0,0 3 10 0,-1-2-13 16,1 0 0-16,-1 1 0 0,2-2-16 15,0-1 13-15,0 1 3 0,0 2-1 16,0-2 1-16,0 2 0 0,0 0-2 16,-1-1-5-16,-1 2 6 0,2-3 2 0,-1 2-1 15,-1-1 0-15,0 1-23 16,-1 1 23-16,1-2 16 0,1 2-14 0,0-1 0 15,-1 2 14-15,1 0 3 0,-1 0-19 16,2 2 0-16,-1-2-9 0,1 2 5 16,0-2 7-16,0 0-4 0,-2 0 2 15,2 0 13-15,-1 1-12 0,1 0 0 16,-2 0-2-16,2 1 3 0,-1-2-3 16,-1 1 1-16,2-1-1 0,0 2 0 15,-1-1-3-15,-1 0 0 0,2 0 0 0,-1-1 1 16,1 2 2-16,0-1-1 15,0 0 1-15,0 1 3 0,0-1-2 0,0 2 1 16,0 0-2-16,0-2 3 0,0 0-1 16,0 0 1-16,0 1-3 0,0 0-14 15,0 0 14-15,0-1 1 0,0 3 2 0,1-2 17 16,-1 0-8-16,2 3-11 0,-2-3-1 16,0 1 3-16,1 1 13 0,-1-1-14 15,0 0-1-15,0 2 14 0,0-3-15 16,0 4-1-16,0-5 1 0,-3 2-4 15,2 1 4-15,0-2 0 0,-1 0 0 16,-2 1 0-16,3 0 3 0,-2-2 6 16,1 2-9-16,-1-1-2 0,-1 2-1 15,1-2 0-15,0 0-1 0,0-1-8 16,2 2 10-16,-1-2 2 0,-2 0 0 16,4 1 2-16,-1 0-2 0,-1-2-1 15,2 0-2-15,0 0 3 0,0 0 2 16,0-1 0-16,0-1 10 0,0 2 1 15,0-3-13-15,0 4 2 0,0-2-1 0,0 1 14 16,-1 0-15-16,1 0 1 0,-2 0 2 16,1 0-3-16,1 1 2 0,-1-1-1 0,1 1 1 15,-2 0 0-15,2-1-1 0,-1 0-1 16,-1 1 10-16,1-1-10 0,-1 2-4 16,2-1-7-16,0-1 10 0,0 1-1 15,0-1-27-15,0-3 0 0,0 1 10 16,0-1-4-16,2 1 11 0,-1-1 10 15,-1 0 2-15,0 1 0 0,0-2 0 16,0 1 0-16,0 1 0 0,0-2 0 16,0 4-1-16,0-3 1 0,0 2-2 15,0 0 0-15,-1 0 1 0,-1 2 1 0,1-1 1 16,-1 1-1-16,1-3-16 0,-2 2 3 16,3-1 13-16,-2 2 1 0,1-3 0 15,0 2 2-15,-3 1 0 0,2-1 11 16,-1 0-14-16,0-1-18 0,0 0 18 15,2 1 0-15,-2 0 0 0,0-1-2 16,0 0 1-16,2 0 1 0,-2-3 1 0,1 2-1 16,1-1 0-16,-2 0 3 0,-1 0 10 15,4 0-12-15,-3-1-1 0,2 0-4 16,1-1 2-16,-2 0 0 0,1 0 2 16,-1 0-1-16,1 0 2 0,-1-1 0 15,2 0 1-15,-1-1 2 0,-1 1-3 16,2 0 0-16,-4 0-1 0,4-1-1 15,-3 1 1-15,3 0 0 0,-1 1-1 16,-1-1 1-16,0 1-1 0,0 0-3 16,1 0 3-16,-1 0-1 0,2 0-1 0,0 0 3 15,-1 0 0-15,-1 0-3 0,2 0 3 16,0 0-2-16,-1 0 1 0,1-1-3 16,-2 1 4-16,1 0 0 0,1 0 0 15,0 1 0-15,-2 0 3 0,2 0-1 16,0-1-2-16,0 0 2 0,0 0-2 15,0 1 1-15,0-1 40 0,0 0-18 0,0-2-21 16,2 1 0-16,-2 0 0 0,1-1 1 16,1 1 13-16,-2 0-16 0,0 0-10 15,0-1 10-15,0 2 2 0,0 0-1 16,0 0-1-16,0 0 0 0,-3 2-2 16,3-1 3-16,-2-1-1 0,1-1 3 15,1-1 26-15,0 1-4 0,0-1-24 0,0-2-1 16,0 0 4-16,0 0-2 0,0 0 0 15,0-1 14-15,0 2-15 0,0-1 0 16,0-2 0-16,0 1-1 0,0 0 0 16,0 2-1-16,0-4 0 0,0-1 1 15,0 1 1-15,0-1-1 0,0-1 0 16,0 0 0-16,0-1 0 0,0-1-1 0,0 1 1 16,0 0 2-16,0-2-2 15,0 2 1-15,0 0 0 0,0 0-1 0,1-2 0 16,1 1 1-16,-2-1 0 15,0 0-1-15,1-1 0 0,-1-1 0 0,0 0 1 16,2 0-1-16,-2-2 1 0,0 1 3 16,0 0-2-16,0-2 0 0,0 2-1 0,0-2 1 15,1 0-2-15,-1 2-2 0,2-1 1 16,-1 3 1-16,1-1 1 0,-1 1 14 16,1-1-14-16,2 0 1 0,-3-1 1 15,-1 1 13-15,3-3-14 0,-3 1 17 16,1 1-19-16,1-2 0 0,-1 0 0 15,-1 1 0-15,0 0-1 0,0 0 1 16,3 2 0-16,-3-2-2 0,2 2 2 16,-1-3 1-16,-1 3 2 0,2-1-1 15,-1-2 0-15,1 2 0 0,-1-2-1 0,-1 0 2 16,0 0 9-16,0-1-8 0,0 0 15 16,0 0 0-16,0 0-3 0,0 0 3 15,0 0 0-15,0 0-19 16,0 0-13-16,0 0-19 0,0 0 7 0,0 0 9 15,0 0 0-15,0 0-19 0,0 0-25 16,0 0-59-16,0 0-76 0,0 0-107 0,0 0-160 16,0 0-299-16,-12-4-543 0,24 8 1156 15</inkml:trace>
  <inkml:trace contextRef="#ctx0" brushRef="#br0" timeOffset="19713.09">6037 9409 105 0,'0'0'503'16,"0"0"-207"-16,0 0-97 0,0 0-39 16,0 0-82-16,0 0 45 0,0 0-12 15,0 0-39-15,0 0-20 0,0 0-23 16,0-3 0-16,0 3 4 0,0 0-33 15,0 0-10-15,0 0-23 0,0 0-35 16,0 0-33-16,0 0 88 0,1 0 4 0,5 0 9 16,0 0 110-16,3 0-6 0,3 0-39 15,5 0-3-15,2-1 58 0,4-1-36 16,6-2 26-16,4-2-80 0,3 1-10 16,2 2-18-16,5-3 32 0,0 1-31 15,5-1-3-15,1-1 3 0,6-2-3 16,2 3 13-16,4-2 20 0,-1 2-32 15,2-1-1-15,-1 3 0 0,-4-1 11 0,-2 2-11 16,-3 0-25-16,-3 0 12 16,-1-1-2-16,-2 2 13 0,0-2 4 0,6-1 10 15,-1-1 21-15,6 0-17 0,-1 0-1 16,5-1-15-16,-1 1-24 0,1-1 24 16,1 1 0-16,-2 1 0 0,1-2-31 0,-1 3 30 15,-2 1-11-15,-1-1 12 16,-2 1 0-16,1-1 1 0,-2 2-1 15,0-2 16-15,3 0 17 0,-1 0-17 0,0 0 10 16,-3-2-15-16,2 1-11 0,-2-2-29 16,1 1 29-16,-2 1 19 0,1-2-19 15,2 2 23-15,-2 0-2 0,2 2-20 16,0-1-1-16,-1 3 0 0,1 0 0 16,-3 1 0-16,1 0-2 0,-1 0 5 15,2 0-12-15,-3 0 9 0,1 0 0 0,-3 0 29 16,2-1-29-16,-2-2 3 0,1 2 10 15,1-1 3-15,0-1-16 0,3 0-3 16,1 0-1-16,2 2-8 0,-1-3 5 16,-1 2 6-16,0-1 2 0,-2 1 0 15,-1 0 2-15,-1 1 0 0,0-2 13 0,1 2-14 16,-3 0-1-16,3 0-1 16,0-2 0-16,0 3-1 0,1-1 1 0,1 1 0 15,-1 0 1-15,-1 0-1 0,3 0 33 16,-1-1-33-16,-3 1-6 0,2 0 6 15,-1 0 13-15,0 0 6 0,-3 0 7 16,1 0 16-16,-2 0-29 0,-1 0 9 16,-5 0 40-16,1-2-4 0,-1 1 6 15,2 0 32-15,0-1-44 0,2 1 2 16,3-3-51-16,-2 3 26 0,4-3 13 16,0 2-40-16,-1-2 20 0,5 1-6 15,-3-1 10-15,-1 0-1 0,-3 1-5 0,-2-1-1 16,-5 1 6-16,-4-1 1 0,-5 0 15 15,-3 1-12-15,-2-2-1 0,-1 3 4 16,1-1 13-16,1 1-20 0,3-1-6 16,4 1-19-16,3 2-3 0,5 0 2 15,4-1 1-15,1 1 12 0,4 0-12 0,-3 0-1 16,0 0 1-16,-2 0 3 0,-3 0-3 16,-3 0 0-16,-3 0 1 0,-7 1 15 15,-2-1 8-15,-6 0-23 0,-4 1-1 16,-6-1 2-16,-3 1 14 0,-2-1 0 15,-4 0-13-15,-3 0 19 0,2 0-3 16,-3 0-3-16,0 0 0 0,0 0-10 16,0 0-6-16,0 0-86 0,0 0-56 15,0-2-68-15,3-4-236 0,-3 1-603 16,0-9-715-16</inkml:trace>
  <inkml:trace contextRef="#ctx0" brushRef="#br0" timeOffset="23668.02">15978 5990 676 0,'0'0'1231'15,"0"0"-1037"-15,0 0-74 0,0 0 36 16,0 0-53-16,0 0-61 0,0 0-41 16,0 0-1-16,0 0-32 0,0 0-39 15,1-2 1-15,0 4 70 0,2 2 2 16,0 0-1-16,0-3 2 0,0 2 0 16,-1-3 26-16,-1 1 10 0,4-1 19 15,1 0 62-15,2 0 31 0,6-4-38 0,3-2-49 16,6-5-19-16,-1 0-10 0,4-2 4 15,0-1 6-15,1-2-16 16,-2-1-27-16,-2 2-4 0,-3-2 1 0,-3 5-3 16,-4-3-18-16,-1 4 20 0,-5 1 2 15,-3 0 24-15,-4 4 18 0,0 1-20 16,0 0 4-16,-6 1-23 0,-1-1 0 16,-6 1-3-16,-7 1-13 0,0 2-38 0,-7 1-3 15,-4 0-1-15,1 5 36 0,1 2 19 16,2 0 19-16,4 1 4 0,3 2-23 15,0 2-22-15,3 1-19 0,0 3 27 16,3-1 14-16,1 1 0 0,3 3-1 16,0-1-18-16,7-2-1 0,2 1-2 15,1 0 6-15,0 1 15 0,4 0-2 16,7 0 1-16,1 0 2 0,2-2 0 16,2 0 23-16,3-4-23 0,4-3 48 15,2-4 29-15,3-3-6 0,6-2-71 0,0 0-40 16,5-5 11-16,0-4-96 0,0-2-78 15,-2-3-103-15,2-3-122 0,-4-2-222 16,-10 2-399-16</inkml:trace>
  <inkml:trace contextRef="#ctx0" brushRef="#br0" timeOffset="23928.88">16653 5460 1714 0,'0'0'483'15,"0"0"-172"-15,0 0 111 0,0 0-76 16,0 0-32-16,0 0-45 0,0 0-74 16,0 0-73-16,0 0-122 0,0 0-62 15,-33-49-93-15,33 58-27 0,-1 5 125 16,-1 9 57-16,-2 6 28 0,1 5 4 0,0 5-13 16,2 1 28-16,1 1-34 0,0-1-1 15,0-2 20-15,0-2-31 0,0-1 1 16,0-3-4-16,3-2-37 0,0-3-43 15,1-2-63-15,0-2-93 0,4-4-56 0,2-1-75 16,5-4-73-16,3-3-71 16,-1-6-213-16</inkml:trace>
  <inkml:trace contextRef="#ctx0" brushRef="#br0" timeOffset="24312.36">16844 5908 1836 0,'0'0'318'0,"0"0"-169"16,0 0 61-16,0 0 7 0,0 0-28 0,0 0-15 15,0 0-56-15,0 0-67 0,0 0-34 16,0 0-17-16,0 0 0 0,34-45-19 16,-14 36-45-16,2-3 32 0,1 2 6 15,0-2-25-15,-1 1-35 0,-3 1-11 16,-2-1-15-16,-3 0 18 0,-2-2-2 16,-1 1 12-16,-3 1 26 0,-2-1-1 15,-1 3 59-15,-4 0 33 0,-1 2 70 0,-3 2 42 16,-5-1-6-16,-2 1-43 0,-6 1-35 15,-3 0 10-15,-4 1-39 0,-4 3 32 16,-2 0-23-16,0 2-18 0,-1 4-7 16,3 1 25-16,3 0-7 0,3 4-34 15,2-1-25-15,6 0-30 0,1 3 23 16,3 1 13-16,1-1-3 0,4 1-4 16,3 1-9-16,1-1 6 0,0-2-12 0,5 2 37 15,7 1-5-15,5-2 9 0,6-1 13 16,7 0 12-16,5 0 59 0,6-6-40 15,4 1-18-15,-3-5 38 0,0 0-64 16,0-2-112-16,-5 0-100 0,-2-4-97 16,0-3-173-16,-11 1-268 0,8-6-532 0</inkml:trace>
  <inkml:trace contextRef="#ctx0" brushRef="#br0" timeOffset="24547.74">17312 5704 1914 0,'0'0'467'0,"0"0"-128"0,0 0 17 0,0 0-30 16,0 0-37-16,0 0-69 16,0 0-91-16,0 0-120 0,0 0-9 15,0 0-85-15,0 0-31 0,-9-18-13 0,12 24-58 16,3 1 184-16,1 5 3 0,5 2 48 16,-1 2-7-16,0-1-10 0,1 0-8 15,0 2-2-15,1-3-21 0,-3-1-45 16,3 1-84-16,-2-4-53 0,-2 1-28 15,1-4-57-15,0-1-45 0,0-1-86 16,1-4-14-16,1-1-181 0,-1 0-445 16</inkml:trace>
  <inkml:trace contextRef="#ctx0" brushRef="#br0" timeOffset="24778.02">17672 5592 108 0,'0'0'2217'0,"0"0"-1804"16,0 0-143-16,0 0 110 0,0 0-97 15,0 0-116-15,0 0-145 0,0 0-22 0,0 0-73 16,0 0 33-16,-62 16 40 16,38 3 0-16,-2 4 0 0,3 2-1 0,3-1 0 15,3 2-11-15,3-2-14 0,2-1 1 16,4 1 22-16,3-2-16 0,0-3 18 16,4-2-116-16,-1-3-26 0,2-3-26 15,2 0-55-15,6-5-11 0,3-3-36 16,9-3 16-16,6 0-82 0,-3-3-265 15,21-8-528-15</inkml:trace>
  <inkml:trace contextRef="#ctx0" brushRef="#br0" timeOffset="25128.04">17988 5634 1702 0,'0'0'419'0,"0"0"-170"15,0 0 10-15,0 0-57 0,0 0-99 16,-91-17-6-16,74 17-8 0,1 3-89 15,4 3-6-15,3 0-52 0,0 3-3 16,0 2 23-16,2 1 18 0,0 3 6 0,1-1 12 16,2 0 0-16,2 0-33 0,2-1 3 15,0 0 3-15,0-1 22 0,6-4-34 16,3 2-30-16,2-5-39 0,-1-2 23 16,4-1 55-16,-3-2 32 0,0 0 63 15,2-2 79-15,0-4-7 0,0-3-6 16,0-1-49-16,4-3-51 0,-4 0 13 0,2-1-30 15,1 1 43-15,-2 1-42 16,-4 3 22-16,0 3-3 0,-4 2-10 0,-1 2-22 16,0-1-13-16,-2 3-73 0,1 0-36 15,-2 0-9-15,2 5 76 0,0 3-38 16,4 1-7-16,0-2-13 0,4 4 61 16,3-2-15-16,0 0-150 0,5-2-130 0,-1-1-57 15,1-2-81-15,-5-3-196 0</inkml:trace>
  <inkml:trace contextRef="#ctx0" brushRef="#br0" timeOffset="25411.34">18393 5115 2247 0,'0'0'391'0,"0"0"-117"0,0 0 167 16,0 0-38-16,0 0-120 0,0 0-42 15,0 0-58-15,0 0-56 0,0 0-127 16,0 0-47-16,0 0-80 0,-40-47-50 16,32 65 134-16,-2 7 43 0,3 3 0 15,-2 4-6-15,5 3 6 0,1 0 11 0,3 1-10 16,0 3 10-16,0-1 17 0,0 1 16 16,4-2-13-16,-1 1-30 0,2-5-1 15,-1-2-40-15,-1-2-72 0,0-3-55 16,1-3-110-16,0-2-151 0,-2-3-46 15,-2-5-153-15,0-2-473 0</inkml:trace>
  <inkml:trace contextRef="#ctx0" brushRef="#br0" timeOffset="25661.82">18327 5591 33 0,'0'0'1228'0,"0"0"-902"0,0 0-50 16,0 0-68-16,0 0-78 0,0 0-20 15,57-74-3-15,-44 63-20 0,2 1-23 16,-1 1-12-16,3 0 19 0,2 1-26 15,-2 1 39-15,2 0 25 0,-3 2 13 16,0 0-1-16,-5 2 4 0,1 1-23 16,-1 2-35-16,0 0-67 0,-1 1-6 15,1 5 6-15,1 3 0 0,-1 4-2 0,-1-1-36 16,-1 2-3-16,-2 0-7 0,-3 0-3 16,-4 0 0-16,0 2 3 0,0-3-6 15,-4-1-26-15,1 1-13 0,-2-1-46 0,2-2-118 16,3 1-161-16,0-5-192 0,0-2-149 15,3-4-13-15</inkml:trace>
  <inkml:trace contextRef="#ctx0" brushRef="#br0" timeOffset="25786.59">18773 5349 1258 0,'0'0'550'15,"0"0"-388"-15,0 0 7 0,0 0-65 16,0 0-104-16,0 0-91 0,0 0-175 15,0 0-179-15,0 0-64 0,0 0-198 16</inkml:trace>
  <inkml:trace contextRef="#ctx0" brushRef="#br0" timeOffset="26061.92">18773 5349 215 0,'8'74'1164'0,"-8"-74"-751"15,0 1-176-15,0 2-94 0,0-2-43 16,0 4 10-16,0 1-29 0,0 3-52 15,-2 2-13-15,2 1-16 0,0 1-30 16,7 2 30-16,5-3 29 0,4 1 13 16,4-1-16-16,0-3 25 0,5-1 14 15,-1-2 15-15,0-5-15 0,1 0-1 16,-2-1 16-16,0-1 45 0,-3-5 10 16,-1-6-33-16,-5 1-17 0,-2-3 30 15,-5-3-4-15,-4-2-26 0,-3-2-44 0,0 2-38 16,-7-1-3-16,-5 1 0 15,-2 2-38-15,-2 2-15 0,0 3-11 0,2 3 7 16,0 3-86-16,2 3-76 0,-1 3-73 16,0 0-140-16,1 5-115 0,0 0-244 15</inkml:trace>
  <inkml:trace contextRef="#ctx0" brushRef="#br0" timeOffset="26478.26">19142 5424 1387 0,'0'0'423'16,"0"0"-173"-16,0 0-65 0,0 0-69 15,0 0-18-15,0 0-24 0,0 0-74 16,0 0-16-16,0 0-30 0,0 0 24 16,0 0 22-16,2 23 0 0,-2-19 3 15,1-1 10-15,-1 2 6 0,2-1 17 0,-1-3-7 16,0 0 0-16,-1 0 13 15,0-1 29-15,0 0-10 0,0 0 23 0,3-3 54 16,0-3-77-16,0-3-61 0,0 0-3 16,2-3-30-16,1-1-27 0,0-2-21 0,2 2-35 15,0 1 4-15,4 0 21 0,-1 2 88 16,2 1-26-16,2 4 29 0,1-2 0 16,2 3 13-16,-1 2 19 0,2 2 13 15,1 0 30-15,3 0-11 0,-1 2 33 16,1 5 21-16,2 1-12 0,-2-1-3 15,-1 2 12-15,-2 0-23 0,-2-1 13 16,-5 1 9-16,-4-1-28 0,-2-2-86 16,-3 2-57-16,-1 1-7 0,-1 0-9 15,-2 1-6-15,0 1-39 0,0 1-70 16,-5 1-72-16,-9 0-160 0,4-3-287 0,-19 4-828 16</inkml:trace>
  <inkml:trace contextRef="#ctx0" brushRef="#br0" timeOffset="28027.58">12451 9059 890 0,'0'0'303'15,"0"0"-147"-15,0 0 53 0,0 0 15 16,0 0-58-16,0 0-46 0,0 0-26 16,0 0-33-16,0 0-28 0,-7-13-33 15,7 13 1-15,0 0-1 0,0 0 32 0,0 0-3 16,0 0-29-16,0 0-25 15,0 0-17-15,0 0 0 0,1 0 3 0,2 0 15 16,7 0 24-16,3 0 68 0,3 1 16 16,9 1 0-16,5-2 13 0,10 0-10 15,2 0-32-15,8 0-19 0,5-5-7 16,7 0-27-16,6 2 0 0,8-2 1 16,9-2-2-16,6 1 10 0,9-1-11 15,3 1-16-15,8-2 15 0,-2 0-1 16,3 1 0-16,-3-1 2 0,-2 0 0 0,-6 2 0 15,-9-1-9-15,-8 2-13 16,-14 1 22-16,-12 0 20 0,-11 0-20 0,-15 3-4 16,-9 0 3-16,-7 0 0 0,-2-1 1 15,-5 2 20-15,0 0-1 0,-3 0-16 0,1 0-1 16,-3 0 1-16,-3 0 9 16,1 0-12-16,-1 0-3 0,-1 0-16 0,0 0-7 15,0 0-3-15,2 0-71 0,-1 0-68 16,2 0-20-16,0 0-55 0,0 4-147 15,-1-3-121-15,-2 2-268 0</inkml:trace>
  <inkml:trace contextRef="#ctx0" brushRef="#br0" timeOffset="28675.5">13930 9067 427 0,'0'0'509'0,"0"0"-135"0,0 0-22 0,0 0-83 16,0 0-90-16,0 0-92 0,0 0-53 16,0 0-32-16,0 0 9 0,0 0 15 15,0 0 42-15,-77 39-16 0,51-22-7 16,-7 4 23-16,0-1-23 0,-2 2 52 16,-3-1-26-16,2 1-17 0,1-2 7 15,3-1-38-15,5-1-21 0,5-1 14 16,4-4-16-16,6 0-42 0,2-3-32 0,7-3-84 15,3-1-74-15,0-2-1 0,2-3-59 16,6-1 9-16,4 0 0 0,4-5-79 16,-1-1-121-16</inkml:trace>
  <inkml:trace contextRef="#ctx0" brushRef="#br0" timeOffset="28886.31">14057 9037 1379 0,'0'0'455'0,"0"0"-127"15,0 0-27-15,0 0 8 0,0 0-36 16,0 0-74-16,0 0-104 0,0 0-95 16,0 0-55-16,0 0 4 0,-24 6 48 15,4 8 0-15,-3 3 2 0,-3 1 1 16,5 1 2-16,-2-1-2 0,4 0-2 16,3 0-18-16,3-1-66 0,3-3-42 0,3 1-58 15,5-4-40-15,2-1-78 16,0 0-114-16,5-4-164 0,3-2-148 0</inkml:trace>
  <inkml:trace contextRef="#ctx0" brushRef="#br0" timeOffset="29121.47">14449 8984 825 0,'0'0'1101'0,"0"0"-809"0,0 0-169 16,0 0 39-16,0 0 38 0,0 0 2 15,0 0-60-15,0 0-72 0,-85 49-22 16,66-33-22-16,2 0 21 0,-1 1-18 16,2 1 19-16,0 0-19 0,2 0-27 15,1-1 14-15,0 1 14 0,2-3-28 0,0-1 0 16,-1-2-1-16,1 0-1 0,3-4-98 16,-1 2-74-16,1-4-37 0,2 0-84 15,1-3-98-15,1 0-167 0,-2-2-162 16</inkml:trace>
  <inkml:trace contextRef="#ctx0" brushRef="#br0" timeOffset="29373.56">13995 8998 1391 0,'0'0'679'15,"0"0"-394"-15,0 0-20 0,0 0 63 16,0 0-49-16,0 0-120 0,0 0-159 15,0 0-51-15,0 0-73 0,0 0 62 16,0 0 62-16,77 0 64 0,-42 16 19 16,4 1-38-16,3 1-43 0,-5 1-1 0,-1-2 1 15,-6 1-2-15,-1-2-10 16,-7 0-25-16,-5-2-29 0,-3-1-44 0,-3-3-46 16,-4-1-61-16,-3-2-66 0,-2-3-101 15,0-2-183-15,-2-2-80 0,0 0-33 16</inkml:trace>
  <inkml:trace contextRef="#ctx0" brushRef="#br0" timeOffset="29576.3">14371 8975 1129 0,'0'0'449'0,"0"0"-159"0,0 0 18 16,0 0-23-16,0 0-66 0,0 0-29 16,0 0-123-16,0 0-67 0,0 0-3 15,0 0 3-15,59-11 97 0,-36 19 8 16,6 5-9-16,3 2-35 0,1-1 2 15,1-2-5-15,2 1-33 0,-4-1-25 0,-2-2-22 16,-4-2-77-16,-1 1-51 0,-4-4-20 16,-1 2-32-16,-2-4-72 0,-3 3-111 15,-3-2-206-15,-5-3-197 0,-4 0 30 0</inkml:trace>
  <inkml:trace contextRef="#ctx0" brushRef="#br0" timeOffset="30849.64">6097 9428 36 0,'0'0'600'15,"0"0"-206"-15,0 0-127 0,0 0-75 16,0 0-104-16,0 0 42 0,0 0 72 16,0 0 2-16,-81 52-42 0,54-33-29 15,-1 1-27-15,-2 1-86 0,0 0 48 0,-2-1-10 16,2 0 9-16,1-2-51 0,3-2 1 15,2 0-16-15,1-2 0 0,1 0 0 16,0-1 12-16,2 0 19 0,3-3-32 16,1-1-87-16,5-2-32 0,5-3-20 15,4-3-49-15,2-1-58 0,5 0 12 16,9-9 26-16,11-4-267 0,8-5-53 0,-6 3-56 16</inkml:trace>
  <inkml:trace contextRef="#ctx0" brushRef="#br0" timeOffset="31050.88">6233 9417 1154 0,'0'0'462'0,"0"0"-153"0,0 0-30 16,0 0-23-16,0 0-30 0,0 0-56 15,0 0-64-15,0 0-106 0,0 0-63 16,0 0-24-16,-5 5 0 0,-3 6 87 0,-7 5 71 16,-1 4 6-16,-2 2-73 0,-1 1 37 15,-1 1-22-15,0-1-17 0,2-3 26 16,1 0-28-16,1-2-12 0,3-3-85 15,3 0-54-15,4-4-30 0,3-1-90 0,3-4-128 16,3 0-63-16,10-3 42 0,-1-3-121 16</inkml:trace>
  <inkml:trace contextRef="#ctx0" brushRef="#br0" timeOffset="31250.16">6499 9435 1623 0,'0'0'558'15,"0"0"-349"-15,0 0-209 0,0 0 0 0,0 0 48 16,0 0 104-16,0 0-46 0,-75 58-45 16,54-44-57-16,-1 3-2 0,2-3 10 15,0 1-12-15,1-1 0 0,1 0 0 16,3 1 0-16,2-4-1 0,0-1-106 16,4-1-61-16,2-2-29 0,-2-2-43 15,1-3-84-15,-1 0-67 0,2-2-150 0</inkml:trace>
  <inkml:trace contextRef="#ctx0" brushRef="#br0" timeOffset="31472.56">6070 9415 1327 0,'0'0'387'0,"0"0"-202"15,0 0 81-15,0 0-78 0,0 0-178 16,0 0-10-16,0 0-127 0,0 0 127 15,0 0 75-15,0 0-7 0,0 0 16 16,80 62-26-16,-54-44 0 0,2 0 3 16,1-1 7-16,1-2-20 0,0 0 1 15,-1-4-47-15,0-1-2 0,-5-1-129 16,-4-2-90-16,-4-3-108 0,-3-2-167 16,-6-1-226-16</inkml:trace>
  <inkml:trace contextRef="#ctx0" brushRef="#br0" timeOffset="31687.2">6352 9372 1813 0,'0'0'393'0,"0"0"-163"0,0 0 25 0,0 0-117 16,0 0-138-16,0 0-43 0,0 0-44 16,0 0 39-16,0 0 48 0,0 0 61 15,0 0 17-15,72 32-14 0,-52-22-25 16,2 2-11-16,-2-2-5 0,0 0 9 15,0 1-6-15,-1-4-7 0,-4 0-19 16,-1-3-71-16,-1-1-80 0,-1 1-32 16,-1-3-66-16,2-1-169 0,-3 0-308 15,4-6-497-15</inkml:trace>
  <inkml:trace contextRef="#ctx0" brushRef="#br0" timeOffset="31843.75">6688 9381 1266 0,'0'0'628'16,"0"0"-359"-16,0 0-39 0,0 0-85 15,0 0-145-15,0 0-63 0,0 0-31 16,0 0 58-16,0 0 36 0,0 0 46 0,38 32-8 16,-23-19-15-16,3 0 0 0,3 1 35 15,2-2 10-15,3 1-8 0,-2-1-60 16,0-1-210-16,-4-1-221 0,-7-5-356 16</inkml:trace>
  <inkml:trace contextRef="#ctx0" brushRef="#br0" timeOffset="33442.28">14333 8239 55 0,'0'0'1396'0,"0"0"-1083"16,0 0-138-16,0 0 88 15,0 0-27-15,0 0-3 0,0 0-118 0,0 0 8 16,0 0-66-16,-62-49-28 0,41 49-10 15,-5 0 7-15,-5 3-3 0,0 3 21 0,-4 4-5 16,3 2-1-16,-2 3 7 0,-2 3-10 16,4 2 10-16,-1 3-17 0,3-2-28 15,3 3 1-15,5-1 0 0,3 0-2 16,7 0-8-16,4 1-42 0,5-3 28 16,3 2 8-16,3 1-8 0,11-1 22 15,5-3 1-15,3 2 0 0,4-2 22 16,4-4 4-16,2-2-7 0,1-2-3 15,1-3-16-15,0-3-19 0,-3-4-58 16,1-2-47-16,-3 0-46 0,0-1-91 16,-2-9-137-16,-3 2-170 0,-5 0-138 0</inkml:trace>
  <inkml:trace contextRef="#ctx0" brushRef="#br0" timeOffset="33741.69">14234 8557 300 0,'0'0'727'16,"0"0"-326"-16,0 0-73 0,0 0-32 15,0 0-70-15,0 0-25 0,0 0-4 0,0 0 2 16,0 0-67-16,0 0-94 0,0 0 4 16,7-6-20-16,3 5-22 0,2-3-20 15,3 2 1-15,-2 1-3 0,5-2 22 16,-5 1 32-16,0 0 9 0,-3-1 4 16,-3 2-7-16,-3 0-2 0,-1 1 11 15,-1-1-47-15,-1 1-3 0,1 0-70 16,2 0-39-16,-1 2-16 0,2 5 128 15,3 0 41-15,-1 4-2 0,1 2-17 0,0-1-21 16,-3 3-1-16,1-2 4 0,0-1-4 16,0 2-3-16,-3-2-29 0,1 0 10 15,0-1-7-15,1 0-32 0,1-4-48 16,3 3-49-16,-1-4-58 0,0-3-56 16,4 0-85-16,4-3-131 0,-6 0-144 15,9-4-67-15</inkml:trace>
  <inkml:trace contextRef="#ctx0" brushRef="#br0" timeOffset="34125.21">14745 8178 1979 0,'0'0'412'0,"0"0"-190"15,0 0 75-15,0 0 36 0,0 0-63 16,0 0-39-16,0 0-61 0,0 0-25 15,0 0-38-15,0 0-79 0,0 0-28 16,-6-43-88-16,6 44 6 0,2 6 4 16,-1 5 78-16,2 3 29 0,-3 3-7 15,2 2 9-15,-2 2 1 0,0 1-16 16,0 2-3-16,0-4-10 0,0 2 12 16,-2-2 4-16,1 0-16 0,-1-3 16 0,2-1-18 15,0-2-1-15,0-3-1 0,0-1-1 16,0-3-1-16,0-3 1 0,0 0 0 15,5 0 2-15,1-2 21 0,5 1 14 0,5-3 30 16,4 2 25-16,6-3-25 0,6 0-15 16,4 0-31-16,-2-3-19 0,2-1 0 15,1 0-93-15,0-2-28 0,3 1-32 16,-2 2-42-16,1 0-92 0,-5 3-88 16,-3 0-68-16,-7 0-105 0,-9 3-219 15,0 4-651-15</inkml:trace>
  <inkml:trace contextRef="#ctx0" brushRef="#br0" timeOffset="35457.9">5087 8942 1125 0,'0'0'198'0,"0"0"-93"16,0 0 139-16,0 0-43 0,0 0 0 16,0 0-26-16,0 0-10 0,0 0 36 15,0 0 14-15,0 0-6 0,0 0-20 16,17-60-33-16,-21 58-16 0,-2-2-67 15,-1 2-61-15,-2-3-12 0,-5 5-44 0,-1 0-13 16,-5 0-3-16,-7 5 2 0,-3 2 20 16,-3 4 16-16,-2 1 9 0,-1 2-12 15,3 3 9-15,4 1 0 0,3 0-29 16,7 1 16-16,2 5 1 0,4-1 28 16,0 3-3-16,6-1-13 0,2 2 15 15,2-1-15-15,3 1 13 0,0-2-16 16,8-1 17-16,2-1-1 0,4-2-20 0,2-3 23 15,4 0 2-15,3-2 14 0,2-4 7 16,4-3 12-16,5-1-22 0,2-6-13 16,5-2-61-16,-1 0-93 0,0-4-119 15,-5-3-170-15,-9-1-236 0,-4-7-671 16</inkml:trace>
  <inkml:trace contextRef="#ctx0" brushRef="#br0" timeOffset="35791.62">4908 9238 673 0,'0'0'713'0,"0"0"-553"0,0 0-137 16,0 0 185-16,0 0 3 0,0 0-33 16,0 0-22-16,0 0-50 0,0 0-54 15,0 0 6-15,-39 2 42 0,39-2 0 16,2 0-29-16,1 0 0 0,1 0-1 16,3 0-6-16,2 0-47 0,-1 0-5 0,5-2-12 15,0 0 2-15,3 1 2 16,0-2 18-16,4 1-20 0,-1-2 0 0,4 3-2 15,-4 0-19-15,-3-1-26 16,-4 2-12-16,-4 0-33 0,-4 0-33 0,0 3-19 0,-2 2 142 16,-1 1 19-16,1 5 13 0,-1 0-13 15,-1 2 23-15,0 0-6 0,0 1-15 16,0 1-21-16,2-2 0 16,-2 0 2-16,1-1-1 0,3 0-1 0,-1-2 3 15,0-2 15-15,0-2-18 0,-2-2-71 16,2-2-42-16,0-1-55 0,0-1-68 15,3 0-82-15,-2 0-235 0,8-12-683 0</inkml:trace>
  <inkml:trace contextRef="#ctx0" brushRef="#br0" timeOffset="36141.58">5270 8953 2149 0,'0'0'527'0,"0"0"-414"15,0 0 95-15,0 0 147 0,0 0-85 16,0 0-46-16,0 0-20 0,0 0-44 0,0 0-91 16,0 0-69-16,0 0-50 0,-3-40-40 15,3 44-58-15,0 3-16 0,1 3 164 16,2 3 25-16,2 1 19 0,-2 3-25 16,2 2 10-16,-2 2-4 0,0-2-25 15,3 1 2-15,-3 2 1 0,1-1 8 16,-1 0-11-16,0-2-12 0,2-1 12 15,0-1 1-15,-2-3-1 0,0-2 0 16,1-1-3-16,0-5-13 0,-1 1 16 0,3-2 13 16,2-1 68-16,3-2 29 0,4 1 15 15,6-2-7-15,6-1-7 0,6 0-37 16,5-2-43-16,2-5-31 0,-3 1 0 16,-2-1-95-16,-8 1-60 0,-5 1-47 15,-6-2-31-15,-3 5-76 0,-7-2-136 16,-5 3-185-16,-1 1-551 0</inkml:trace>
  <inkml:trace contextRef="#ctx0" brushRef="#br0" timeOffset="42555.34">22484 4316 470 0,'0'0'1345'0,"0"0"-924"0,0 0-72 15,0 0-62-15,0 0-72 0,0 0-42 16,0 0-27-16,0 0-38 0,0 0-69 15,0-2-39-15,0 4-34 0,0-1-20 0,0 3-16 16,0 1-35-16,0 3-5 0,0 4 110 16,3 5 22-16,0 4 10 0,2 1-9 15,2 2 2-15,-2 1-12 0,3-1 4 16,0 0-15-16,1 0 21 0,0 0 9 16,-1-1-6-16,0-1-4 0,1-2 3 15,-1-4-25-15,-2-2-20 0,-1 0-66 0,1-3-64 16,-3-1-42-16,0-3-36 15,-2-1-69-15,1-2-23 0,-1-3-86 16,1-1-95-16,-1 0 100 0,2-3 134 0,1-4-98 16</inkml:trace>
  <inkml:trace contextRef="#ctx0" brushRef="#br0" timeOffset="43088.82">22532 4382 355 0,'0'0'695'0,"0"0"-324"15,0 0-36-15,0-72-49 0,7 47 47 16,5 0-129-16,2 2 2 0,-1 4 22 16,4 2-154-16,-1 4 16 0,4 3 37 15,2 2-34-15,1 2-49 0,6 2-44 16,1 4-21-16,3 0 18 0,-1 4 3 16,-2 2 1-16,-4 2 12 0,-4 1-13 0,-6 0 6 15,-3 1-6-15,-6-1-73 0,-3 4-16 16,-2 1 25-16,-2 0 29 0,-2 3 31 15,-8 1 4-15,-6 0 4 0,-3-1-4 16,-1 1-39-16,-1-4-41 0,0 2-22 16,4-5 15-16,3-1 13 0,1 0-10 15,3-4 0-15,4-1 36 0,2-3 24 0,-2 0 24 16,5 1 16-16,-1-3 7 0,2 0 35 16,0 0 77-16,0 0 97 0,0 0-40 15,3 0-46-15,3 0-15 0,-2 0-14 16,2 0-68-16,1-3-49 0,3 0-19 15,7 2 17-15,3 1-33 0,4 0 16 16,5 0 19-16,2 0 2 0,4 7-1 16,-2 0 21-16,0 4-22 0,-3 0 2 15,-3 2 23-15,-5 1-25 0,-3 2 0 16,-7-1-34-16,-3 2-39 0,-6 2 19 0,-3 1 54 16,0-1 16-16,-9-1 38 0,-2 0 3 15,-6-4 0-15,1 1-13 0,-2-5 6 16,-1 1 13-16,-4-2 7 0,-2-3-1 15,-2-3-3-15,-3-1-25 0,-1 0-3 16,1-2-26-16,5 0 6 0,2-3-18 0,8 1-28 16,4-4-80-16,6 1-14 0,5-1-1 15,0-2-92-15,8-2-167 0,12-3-236 16,-1 3-575-16</inkml:trace>
  <inkml:trace contextRef="#ctx0" brushRef="#br0" timeOffset="43538.62">23255 4567 1026 0,'0'0'820'0,"0"0"-185"0,0 0-177 16,0 0-113-16,0 0-43 0,0 0-27 0,0 0-58 15,0 0-70-15,0 0-64 0,0 0-83 16,0 0-37-16,37-11 5 0,-25 6 1 16,4-1 3-16,4-2 6 0,2 1-31 15,1-4-1-15,0 1-12 0,0-1-9 16,0 1-7-16,-2-1-6 0,-3 0 19 15,-2 1-11-15,-2 1 8 0,-2 0 21 0,-1 1 38 16,-2 1-6-16,-3 0 18 0,-3 2 1 16,-3 0 29-16,0 1-29 0,0 0 0 15,-4 1 24-15,-5 0-24 0,-3-1-27 16,-1 2-33-16,-5 2 6 0,-3 0 3 16,-3 0 29-16,-1 0 2 0,1 7 6 15,2-2 12-15,2 3 0 0,2 0 0 16,1 2 0-16,3 0-20 0,3-1-1 15,0 1 7-15,3-2 14 0,2 1-23 0,3-2-4 16,3-1 0-16,0 2 0 0,0 1 20 16,2 0 9-16,7 1 28 0,0 2 97 15,3-1-32-15,2-1-23 0,2 1-7 16,1-1 7-16,2-2-25 0,1-2-1 16,3 0-9-16,1-1-34 0,3-4-1 15,3 0-31-15,2-1-32 0,1 0-93 16,0 0-48-16,2 0-59 0,-4-1-120 0,-6 0-57 15,-2-5-116-15,-3 2-128 0,-7 1-98 16</inkml:trace>
  <inkml:trace contextRef="#ctx0" brushRef="#br0" timeOffset="43972.19">23907 4478 355 0,'0'0'701'0,"0"0"-53"0,0 0-142 15,0 0-76-15,0 0-98 0,0 0-44 16,0 0-69-16,0 0-66 0,0 0-84 0,0 0-69 15,0 0-57-15,-58-25 13 0,36 25 22 16,-1 0 7-16,-1 0 15 0,1 0 1 16,6 6 1-16,1-3-2 0,4 1-1 15,3 1-31-15,1 2-25 0,5-2 3 16,0 0 16-16,0 0 0 0,3 0-61 0,0 0-26 16,0 1-41-16,0 0 15 0,6 2 32 15,3 0 51-15,-1-1 48 0,5 1 20 16,2-2 23-16,1 1 45 0,1-3 19 15,0 0 0-15,0-3-1 0,-2-1 14 16,2 0 12-16,0 0-7 0,-4-4-12 16,-2-1-36-16,1-2-9 0,-4 1 15 15,0-1 7-15,-2 0-4 0,0 0-25 0,-3 1-12 16,-2 1-27-16,1 2 32 0,-2 2 14 16,0 0 37-16,0 1-23 0,0 0-62 15,0 0-12-15,0 0-35 0,0 0-7 16,0 0-2-16,0 0-20 0,0 0-16 15,0 1-18-15,3 2-11 0,-1-1 41 16,4 3 80-16,2 0 18 0,1 2-18 16,2-1-121-16,-3-1-65 0,2 1-26 0,0 0 9 15,-1-2-45-15,1 0-63 16,0-1-63-16,0-2-186 0,-1-1-238 0,-121-54 477 0</inkml:trace>
  <inkml:trace contextRef="#ctx0" brushRef="#br0" timeOffset="44822.84">24139 4449 176 0,'0'0'1877'0,"0"0"-1392"16,0 0-108-16,0 0 17 0,0 0-112 15,0 0-101-15,0 0-84 0,0 0-97 16,0 0-67-16,0 0-72 0,0 0-19 16,-2 10 97-16,-1-4 49 0,3 2 11 15,-1-2-1-15,-1 0 2 0,2-2 12 16,0-1 7-16,0-2 10 0,0 1 0 15,-2-2-1-15,1 0 7 0,1 0 6 16,0 0 16-16,0 0 3 0,0 0 3 0,0 0-9 16,0-2 8-16,0-2 48 0,0-2-64 15,0-3-46-15,0 0-2 0,5 0 2 16,-1 1 10-16,-1 3 12 0,2 0-5 16,-1 1-17-16,0 0-50 0,2 2 8 15,3-2 20-15,-4 1-19 0,4 0 4 0,2 1-1 16,0 2 0-16,-1 0-9 15,1 0-3-15,-1 0 3 0,2 0-10 0,2 5-4 16,-2 2 42-16,1-1 19 0,-2 2 32 16,1 0-30-16,-1 2-2 0,-5 0-3 15,1-2-29-15,-4 0-12 0,0 1 3 16,0-3 19-16,-3 0 9 0,2 0-6 16,-2-5 17-16,0 0 2 0,0 0 9 15,0-1 45-15,0 0 32 0,0 0 21 16,0 0 13-16,0-1 19 0,0-4 37 0,0-3-54 15,4-2-122-15,0-2-63 0,3-2 16 16,1 0-5-16,4-2 51 0,-1 3-30 16,2 0 0-16,-1 2-10 0,-3 4 39 15,-1 0 2-15,-2 3 17 0,-1 3-17 0,-2 1 0 16,0 0-66-16,1 0-48 16,0 1 1-16,2 4 59 0,3 2 54 0,-1-2 22 15,0 2-19-15,0 0-2 0,4 1 0 16,1 0 2-16,2-1 13 0,-1 1 9 15,1-2 3-15,1 0 16 0,-4-1-18 16,-1-3-1-16,0 1-25 0,-2-3-7 16,2 0-37-16,3 0-38 0,5-5-9 15,1-2 5-15,2 0 10 0,2-4 28 16,2 0 20-16,-2-2 28 0,-5 0 22 0,-2-3 32 16,-5 2 29-16,-3 2-8 15,-5 0 52-15,-3 0-11 0,-1 4-9 0,0 2 1 16,0 2-36-16,0 1-10 0,0 2-25 15,0 1-37-15,0 0-62 0,0 0-38 16,-1 0-32-16,-1 0 3 0,2 4 6 0,-2 2 66 16,2 0 12-16,0 0-15 0,0 3-19 15,0 0 34-15,7 3 45 0,2-2 54 16,2 2 45-16,1-1 12 0,2 2-14 16,0-1-8-16,0-1-26 0,-2 0-29 15,-2-3-14-15,-4 1-18 16,-1-3-1-16,-4-3 46 0,-1 2-47 0,0-1-31 15,0-2-16-15,-1 2 12 0,-7 2 35 16,0 0-2-16,-7 0-1 0,-4 0-41 16,-4 0-66-16,-7-1-115 0,-3-3-148 15,-2-1-212-15,7 1-641 0</inkml:trace>
  <inkml:trace contextRef="#ctx0" brushRef="#br0" timeOffset="46321.31">22912 5657 1434 0,'0'0'494'0,"0"0"-218"0,0 0-46 16,0 0-40-16,0 0-35 0,0 0-23 16,0 0-20-16,0 0-38 0,0 0-10 15,0 0-64-15,0 0-35 0,0-19-39 16,-7 20-67-16,-6 3 6 0,0-1 57 15,-2 3 33-15,-1 0 16 0,1 0 0 16,2 3 11-16,1-2 17 0,-2 1-43 16,3-1-14-16,-1 2 6 0,2-1-13 0,1 1 0 15,0 0 7-15,3 0 23 0,1 0 18 16,4 2-15-16,1-4-26 0,0 1-13 0,4 0 71 16,8-2 75-16,1 1 87 0,7-1 64 15,2 0-13-15,5 1-65 0,0-2 6 16,1 1-19-16,-1 1-49 0,-3-1-41 15,-3 1-23-15,-3 0 1 0,-3 2 31 16,-4 0-13-16,0 2-41 0,-4 0 0 16,0 2-1-16,-3 2 1 0,-1-1 32 15,-3-1 3-15,0 2 9 0,-3-2 17 16,-7 1 15-16,-3-1 9 0,-4-3-3 16,-3 0-7-16,-6-3-9 0,-2-2-19 15,-2-4 14-15,3-1-14 0,-1-3-47 16,4-4-7-16,-1-1-27 0,5-2-55 15,2 1-30-15,1-3 37 0,7 1-19 16,0-4-108-16,5 1-27 0,5 0-52 16,0-1-137-16,8 1-38 0,9-4-170 0,-2 6-451 15</inkml:trace>
  <inkml:trace contextRef="#ctx0" brushRef="#br0" timeOffset="46604.73">23242 5529 98 0,'0'0'2194'0,"0"0"-1674"0,0 0-103 16,0 0 18-16,0 0-76 0,0 0-83 15,0 0-75-15,0 0-56 0,0 0-65 16,0 0-80-16,12-29-34 0,-12 29-71 16,0 4-55-16,-1 3-45 0,1 6 16 15,-2 4 174-15,2 3 15 0,-1 5 18 0,1 2 5 16,0-1 12-16,0-2-20 0,0 2-12 15,0-3 12-15,0-1 10 0,0-2-3 16,1 0-3-16,1-3-16 0,-1-2-3 16,0-1-56-16,1-3-33 0,-1 0-39 0,1-4-83 15,-1-1-46-15,2 0-46 0,3 0-76 16,2-1-102-16,4-4-106 0,1 0-214 16</inkml:trace>
  <inkml:trace contextRef="#ctx0" brushRef="#br0" timeOffset="46970.87">23590 5707 1558 0,'0'0'575'0,"0"0"-300"0,0 0 15 15,0 0-36-15,0 0-84 0,0 0-80 16,0 0-49-16,-81-13-41 0,62 14-12 16,-1 4-11-16,3 4-2 0,0-1 2 15,-1 4 7-15,5 1 0 0,0 1-6 16,3 0-16-16,3 0 2 0,3-1-18 15,2 0-20-15,2-3-3 0,0-1-20 16,2-2 14-16,2-4-37 0,3 0 43 16,-1-2-20-16,5-1 97 0,1 0 68 0,2 0 54 15,2-5-48-15,1-1-12 0,0-2-11 16,1-3-12-16,-2-1 6 0,3-1 32 16,-5 0 19-16,2 1 55 0,-4 1-4 15,-2 1-4-15,-2 3-19 0,-3 2-10 0,1 2-16 16,-5 1-20-16,0 2-78 0,1 0-69 15,2 0-35-15,0 4-35 0,2 3 94 16,4 4 34-16,4 1 10 0,-2-1-11 16,1 0-42-16,-1-3-42 0,-1 2-31 15,-3-3-27-15,1-2-74 0,-3-1-130 16,2 0-141-16,-4-4-164 0,4 0-322 0</inkml:trace>
  <inkml:trace contextRef="#ctx0" brushRef="#br0" timeOffset="47487">23878 5674 1897 0,'0'0'431'0,"0"0"-66"0,0 0 49 15,0 0-47-15,0 0-132 0,0 0-109 16,0 0-54-16,0 0-30 0,0 0-42 0,0 0-41 16,0 0-31-16,0 1-42 0,0 4 0 15,0 1 95-15,0 2 19 0,0 1 1 16,0-1 12-16,0-1-13 0,0 0 0 15,0-1-13-15,0 1-9 0,0-4-28 16,0-1-17-16,0 0-16 0,0-2 13 16,0 0 9-16,0 0 7 0,0 0 41 15,0-2 13-15,0-2 35 0,6-4-35 16,-1 1 0-16,1-1 0 0,3-2 1 16,0-1 19-16,1 1 2 0,0 1 10 15,0 1-6-15,1 2 12 0,-3 1 41 0,0 2-28 16,2 1-51-16,0 0-12 0,-1 2 11 15,1 0 1-15,-3 0 0 16,4 0 1-16,-6 4 28 0,4 1-29 0,-3 2-1 16,-2 0-28-16,0 0-12 0,-1-1-7 15,-1 1 29-15,1-2-16 0,0 1 23 0,-2-1-14 16,1-3 0-16,-2-1 4 0,0 0 22 16,0-1 45-16,0 0 41 0,0 0 35 15,0 0-10-15,0 0-10 0,0 0 9 16,0-2-47-16,0 1-62 0,0-3-1 15,0 2 0-15,0-2 2 0,0 2 17 16,0-1 3-16,0 1-19 0,0 0-2 16,0-1-1-16,0 1-28 0,2 1-25 15,-1-2-29-15,-1 3-13 0,0 0-3 16,0-1-29-16,0 1-45 0,0 0-103 16,0 0-153-16,0 0-129 0,-3 4-142 0,0-1-12 15,6 0 119-15</inkml:trace>
  <inkml:trace contextRef="#ctx0" brushRef="#br0" timeOffset="48219.91">23841 5374 421 0,'0'0'1645'16,"0"0"-1266"-16,0 0-70 0,0 0 48 16,0 0-29-16,0 0-81 0,0 0-137 15,0 0-110-15,0 0-54 0,0 0-34 16,0 0-58-16,0 11 118 0,0 4 28 16,0 6 20-16,0 1 24 0,0 4-6 15,0 0-10-15,0 2 7 0,0 2 0 16,0-2-16-16,0 0 3 0,0 1 22 15,0-5-15-15,0-1-17 0,0-4 1 16,0-2-10-16,0-4-3 0,0 0-22 0,-2-4-6 16,2-2-13-16,-1-4-7 0,1 1-2 15,-2-3 5-15,2-1 45 0,0 0 32 16,0 0 19-16,0 0 31 0,0-5 40 16,0-4-80-16,5-1-42 0,0-3-22 15,2 2 22-15,1-2 0 0,0 1 3 16,1 0 18-16,2 2-17 0,0 1 27 0,2 0-29 15,2 1 0-15,4 2-2 16,1 2 0-16,3 2-22 0,0-1 12 0,3 3 10 16,-1 0 12-16,-1 0 10 0,-1 0-19 15,-3 4 10-15,-1 2-10 0,-1 2 28 16,-4 2-31-16,0 1-14 0,-5 0-21 16,-3-1 10-16,-3 2-16 0,-3-1-9 0,0 1 50 15,-7 0 16-15,-8-1 53 0,-7 1 28 16,-6 0-18-16,-5-5-29 0,-1 2-28 15,1-2-19-15,4-4-1 0,6 0-2 16,3 0-69-16,9-3-14 0,2 0-30 16,1 0-6-16,3 0 9 0,2 0-4 15,3 0-23-15,0 0-35 0,0-3-36 0,0-1-213 16,5-2-109-16,2 1-231 16,9-3-437-16</inkml:trace>
  <inkml:trace contextRef="#ctx0" brushRef="#br0" timeOffset="48570.96">24353 5567 1207 0,'0'0'531'0,"0"0"-181"0,0 0-10 15,0 0-36-15,0 0-57 0,0 0-103 16,0 0-83-16,0 0-39 0,0 0-22 16,0 0-47-16,0 0-40 0,-14-22-31 15,14 22-43-15,-1 1-39 0,1 4 68 16,0 3 86-16,0 0-2 0,0 3 3 15,1 1 6-15,6 0 39 0,2-1 16 16,0 1 62-16,2-2 54 0,1 1 36 16,1 0-33-16,0-1-38 0,-2-2-40 0,-1-1-9 15,-3 2 10-15,-1-5 29 0,-1 1 34 16,-5-1-16-16,0-1-48 0,0 1-31 16,0-2-14-16,-2 2 1 0,-2 0 32 15,-4 2 12-15,-1-2-10 0,-2 1 13 16,-3 1-22-16,1-2-38 0,1-3-44 0,-2 0-64 15,5-1 20-15,-1 0 2 0,3 0-38 16,0-2-94-16,3-3-77 0,1-1-37 16,3 0-203-16,0 0-207 0,19-6-426 0</inkml:trace>
  <inkml:trace contextRef="#ctx0" brushRef="#br0" timeOffset="49869.66">23417 7168 1845 0,'0'0'269'0,"0"0"-159"0,0 0 68 0,0 0-19 15,0 0-11-15,-100 21-19 0,72-7-26 16,0 4 9-16,0 1 13 0,3 0-77 16,3 2-26-16,4-2 4 0,4 0-23 15,6-1-3-15,1-1-1 0,2 0-28 16,5-3 3-16,0-1 7 0,3 1-3 15,6-1 21-15,2-1-34 0,5-3-74 0,6 0-13 16,5-2 29-16,6-1 64 0,4-4 9 16,4 1-47-16,0-3-124 0,-4 0-54 15,-2-4-18-15,-8-1-23 0,-2-3 49 16,-8 2 120-16,-6 0 117 0,-2 0 205 16,-5 1 168-16,-1 2-26 0,1 1-11 15,-4 0-72-15,0 2-26 0,0 0-43 0,0 0-14 16,0 0-45-16,0 0-66 0,-1 0-70 15,-2 0-13-15,3 0-63 0,0 2-28 16,0 2-17-16,0-2-7 0,7 4 89 16,1 1 39-16,3 1 0 0,9-2-70 15,3-1 70-15,5-1 38 0,3 0 42 16,2-4-32-16,2 0 3 0,0 0 6 0,-1-5-3 16,-2-4-3-16,-5-1 25 0,-4-3 34 15,-7-2 10-15,-1 1 2 0,-7-1 11 16,-2 1-30-16,-6 1-19 0,0 0 22 15,-3 1 24-15,-7 2-41 0,-3 1-89 16,-3 0-15-16,-5 3-35 0,-4-1-2 16,-3 3 9-16,0 2 8 0,5 2-42 15,1 0-44-15,9 0-26 0,1 0-58 16,4 0-73-16,2 4-75 0,5-2-5 16,1-1-100-16,0-1-123 0,10 0-34 0,9 0 88 15,-5-5-15-15</inkml:trace>
  <inkml:trace contextRef="#ctx0" brushRef="#br0" timeOffset="50152.87">24187 6817 1064 0,'0'0'1183'0,"0"0"-811"0,0 0 14 15,0 0 45-15,0 0-32 0,0 0-57 16,0 0-68-16,0 0-43 0,0 0-65 15,0 0-80-15,0 0-86 0,1-58-41 16,-1 62-60-16,0 2-69 0,0 6-30 16,0 2 138-16,0 8 62 0,0 1 19 15,0 2 0-15,0 4 3 0,0-3-10 16,0 3 3-16,2-2 7 0,1 1-21 0,3-2-1 16,0 0-31-16,1-3-77 0,-1-2-36 15,1-2-91-15,0-2-99 0,-2-4-73 16,-1-3-52-16,1-2-110 0,-2-4-201 15,3-2-636-15</inkml:trace>
  <inkml:trace contextRef="#ctx0" brushRef="#br0" timeOffset="50453.06">24388 7092 1603 0,'0'0'976'16,"0"0"-638"-16,0 0-11 0,0 0 7 15,0 0-75-15,0 0-90 0,0 0-74 16,0 0-95-16,0 0-19 0,0 0-82 15,0 0-69-15,5 3-3 0,0 5 122 16,3 2 25-16,3 1 26 0,4 1 0 16,0-1-32-16,4-2 32 0,1 2 48 15,3-5 21-15,2-1 7 0,-3-2 6 0,3-2 0 16,3-1 0-16,-1-3-14 0,0-3 12 16,-4-2-5-16,-1-2 15 0,-5-2 15 15,-3 0 66-15,-5-4-8 0,-1 0-56 16,-3-5-39-16,-2 2-31 0,-3 0-13 0,0 1-24 15,0 2-48-15,-1 2-41 0,-3 2-6 16,1 2-22-16,-2 1-56 0,2 1-54 16,-1 1-140-16,1 1-92 0,3 2-69 15,0-1-137-15,0 1-736 0</inkml:trace>
  <inkml:trace contextRef="#ctx0" brushRef="#br0" timeOffset="51037.92">24880 6912 1289 0,'0'0'1000'0,"0"0"-561"0,0 0-104 0,0 0-99 16,0 0-86-16,0 0-93 0,0 0-48 16,0 0-9-16,0 0-85 15,0 0-27-15,1 26 100 0,-1-16 12 0,0 2 22 16,0-1 13-16,0-1 6 0,0 1-19 16,0-5-9-16,0 0 3 0,0-3-15 0,0 0 0 15,0-3 0-15,0 0 18 0,0 0 13 16,0 0-29-16,0 0 10 0,0-1 47 15,0-4-31-15,1-1-29 0,2-3-64 16,0-1 33-16,3-5-8 0,2 3 24 16,1 0 14-16,-1 3-15 0,-1 2 16 15,0 1 41-15,-1 2-12 0,-1 2-26 16,-2-1-3-16,3 2-13 0,0 1 10 16,2 0-13-16,0 0 16 0,2 5 13 15,1-1 41-15,2 3-13 0,-4-1-19 0,2 0-22 16,0 2-1-16,-4 0-12 0,0 0-9 15,-3-1-6-15,-1 0-7 0,-1 0-7 16,0-2 4-16,-2 1 10 0,0-2-4 16,0-2 13-16,0-1 4 0,0-1 15 15,0 0 44-15,0 0 49 0,0 0 24 16,0 0-6-16,0-2 24 0,2-5-12 0,2-1-123 16,1-2 0-16,4 0 14 0,-1-3-14 15,2 0-6-15,0 2 6 0,4-1 34 16,0 2-30-16,3 2-4 0,3 1-19 15,0 1-6-15,3 2 0 0,3 4-4 16,1 0-5-16,-3 0 34 0,0 4 19 16,1 3 6-16,-5 0 6 0,-4 5-9 15,1 0-20-15,-3 0-1 0,-2 1 15 16,-4 2-15-16,0-1 2 0,-2-2-3 0,-4 0-44 16,-2 0-34-16,0-2-14 0,-2-1 29 15,-6 1 32-15,-3-2-13 0,-2 1-29 16,0-1-19-16,-1-2-141 0,0 1-151 15,3-3-174-15,2-3-221 0,5 0-438 16</inkml:trace>
  <inkml:trace contextRef="#ctx0" brushRef="#br0" timeOffset="51735.55">25569 6878 245 0,'0'0'1231'0,"0"0"-668"0,0 0-75 16,0 0-47-16,0 0-44 0,0 0-83 15,0 0-97-15,0 0-72 0,0 0-107 16,0 0-38-16,0 0-92 0,0-1-43 16,0 5-3-16,0 3 138 0,0 1 9 15,0 0 13-15,0 2 3 0,0-2-21 16,0 1 8-16,0-2-10 0,0-1 1 15,0 0 16-15,0-2-6 0,-2-2 0 16,2-1-13-16,-1-1-15 0,1 0-4 16,0 0 19-16,0 0 41 0,0-1 53 0,3-5 42 15,2 0-61-15,5-4-75 0,2-3-59 16,2 0 30-16,-1-1-44 0,4 2 4 16,-3 1 44-16,0 0 10 0,-1 5-17 0,-1-1-12 15,-4 3 3-15,-2 2 28 16,-2 2 13-16,-1 0 0 0,-2 0-23 0,2 0-5 15,-1 0 28-15,2 1 35 0,-1 3-13 16,4 0 9-16,0 1-15 0,4 1 3 16,4 3 6-16,4-2-3 0,4 1 10 15,5-1-10-15,2 0-1 0,1-2-8 16,-3-1-10-16,-4-3 12 0,-3-1-15 16,-3 0-19-16,-2-5 6 0,-1-3 11 15,-4 1 2-15,0-4 24 0,0 0 5 16,-4-1 11-16,-3 0-21 0,-1 1-8 15,-1 1-11-15,-2-1 0 0,0 5 17 0,0 0-17 16,0 0-1-16,0 1-1 0,0 4-17 16,0 1-26-16,0 0-20 0,0 0-8 15,0 0-59-15,5 3-61 0,4 6 111 16,3 2 82-16,3 3 47 0,1 3 7 0,4 1 16 16,0 0 15-16,-4-1 0 0,-1-3 0 15,-5 0 44-15,-6-2-40 0,-1-3-33 16,-3-2-3-16,0-1-7 0,0-1 17 15,-1 0-1-15,-2 0-7 0,-2 0-5 16,0-1-13-16,-4 2 0 0,3-2 0 16,-1-1-28-16,1 1-9 0,-1-2-95 15,-3 1-76-15,1-1-44 0,-2 0-61 16,-3 2-100-16,0 0-122 0,-3-1-108 0,6 4-134 16,-1-2-48-16</inkml:trace>
  <inkml:trace contextRef="#ctx0" brushRef="#br0" timeOffset="53035.18">24184 6640 86 0,'0'0'244'0,"0"0"-71"0,0 0 3 16,0 0 36-16,0 0 23 0,0 0-10 15,0 0-27-15,0 0-29 0,0 0-26 16,0 0-13-16,0 0-20 0,-3 0-16 16,3 0-16-16,0 0-7 0,0 0 13 15,0 0 0-15,0 0 0 0,0 0-6 16,0 0 15-16,0 0-3 0,0 0-13 16,0 0-29-16,0 0 4 0,0 0-21 0,0 0-31 15,0 2-29-15,0-1-13 0,0 0 4 16,0 4 34-16,0 4 4 0,0 3 49 15,-2 2-17-15,1 3-13 0,-1 1 0 16,2 1 0-16,0 2-15 0,0 2-2 16,0 0-2-16,2 1 3 0,-1 1 26 0,2 0-10 15,0 3 16-15,2-3-3 0,-3 4 9 16,-1 0-9-16,2-2 7 0,0 3-17 16,-3 0 3-16,3-1-7 0,0 2-18 15,0-1-2-15,1-1 2 0,-1 0 1 16,0-1 0-16,0 0 28 0,1-2-7 15,1 0-18-15,-5-2 11 0,2-2 14 16,-2 1-7-16,2-4-20 0,-1 2 21 0,-1-6-8 16,0 1-12-16,2-3 0 0,-2-3 0 15,1-2-1-15,-1-2 0 0,0-1 11 16,0-2-10-16,2-1 10 0,-2-1-11 16,0-1 17-16,0 0 6 0,0 0 7 15,0 0-4-15,0 0-17 0,0 0-11 16,0 0-45-16,0-3-34 0,0-1-57 15,0-1-103-15,0-2-168 0,0-2-308 0,0-5-887 0,0 56 1114 16</inkml:trace>
  <inkml:trace contextRef="#ctx0" brushRef="#br0" timeOffset="68853.78">8058 3064 382 0,'0'0'381'0,"0"0"-251"16,0 0-48-16,0 0-82 0,0 0-258 16,0 0-459-16</inkml:trace>
  <inkml:trace contextRef="#ctx0" brushRef="#br0" timeOffset="69579.95">8058 3064 235 0,'0'0'241'0,"-9"35"-117"16,9-35-39-16,0 0 29 0,0 0 65 15,0 0 49-15,0 0 3 0,0 0-65 16,0 0-65-16,0 0-39 0,0 0-39 16,0 0-4-16,0 0 7 0,0 0 13 0,0 0 13 15,0 0 3-15,0 0-16 0,0 0-13 16,0 0-3-16,0 0 6 0,0 0 13 0,0 0 0 16,0 0-13-16,0 0-29 15,0 0-3-15,0 0-23 0,0 0 0 0,0 0 0 16,0 0 0-16,0 0 0 0,0 0 7 15,0 0 6-15,0 0 13 0,0 0 2 16,0 0 18-16,0 0-1 0,0 0 4 16,0 0 0-16,0 0 12 0,0 0 27 15,0 1-20-15,0-1 3 0,0 0-32 16,0 0-13-16,0 0-29 0,0 0-3 16,0 0-1-16,0 0 17 0,0 2 16 15,0-2 2-15,1 0 21 0,-1 0 6 16,0 0 0-16,0 0-3 0,0 0-10 15,0 0-13-15,0 0 20 0,1 0 19 16,2 0-41-16,-3 0-1 0,0 0-22 0,0 0 2 16,0 0 4-16,0 0 0 0,0 0 0 15,0 0-1-15,0 0-2 0,0 0 3 0,0 0 3 16,0 0-16-16,0 0-20 0,0 0 49 16,0 0 0-16,0 0-3 0,0 0-20 15,0 0 21-15,0 0 2 0,0 0 16 16,0 0 4-16,0 0 9 0,0 0-6 15,0 0-7-15,0 0-3 0,0 0-10 16,0 0 10-16,0 0-11 0,0 0 14 16,0 0-3-16,0 0-10 0,0 0-2 15,0 0 1-15,0 0-2 0,0 0 0 16,0 0 1-16,0 0 1 0,0 0 37 16,0 0-1-16,0 0-8 0,0 0-15 0,0 0-15 15,0 0-16-15,0 0-1 0,0 0-5 16,0 0 5-16,0 0-2 15,0 0-7-15,0 0-19 0,0 0 0 0,0 0 19 16,0 0 26-16,0 0 22 0,0 0 11 16,1 0 15-16,-1 0 104 0,2 0 0 0,-1 0-30 15,2-6-22-15,6-3-10 0,4-7-45 16,10-9-26-16,6-7-2 0,8-7-15 16,8-6-4-16,4-7 0 0,4-2-14 15,5 0-70-15,0 2 41 0,-2 5-7 16,-6 6 36-16,-4 7-10 0,-13 8-70 15,-10 8-30-15,-9 8-16 0,-12 5 74 16,-2 3-62-16,-1 2 62 0,-5 0-52 16,-4 0-166-16,-3 0-146 0,0 2-8 15,-1 2-65-15</inkml:trace>
  <inkml:trace contextRef="#ctx0" brushRef="#br0" timeOffset="69948.64">8518 2506 150 0,'0'0'470'0,"0"0"-239"0,0 0-48 16,0 0 64-16,0 0-87 0,0 0 22 16,0 0 6-16,0 0-48 0,0 0-27 15,0 0-38-15,0 0-20 0,-23-24-9 16,23 24-17-16,-1 0-29 0,1 0-29 15,0 0-36-15,0 0-36 0,0 0-25 16,4 0-17-16,5 0 104 0,1 0 26 16,0 0-13-16,1 0-7 0,2 0-55 15,0 0 53-15,-1 0 5 0,1 0 30 0,0 0 23 16,4 0 16-16,-2-2 39 0,0 1 23 16,-3-3 0-16,-1 3-33 0,-3 0 0 15,-6 1-19-15,0 0-49 0,-1 0-10 0,-1 0-94 16,2 6 104-16,-1 2 23 0,-1 4 146 15,2 4-75-15,-1-1-46 0,-1 3-48 16,0 0-26-16,0 1-22 0,2-2-4 16,1 0-78-16,2-3-13 0,2 1-117 15,-2-6-231-15,5 6-331 0</inkml:trace>
  <inkml:trace contextRef="#ctx0" brushRef="#br0" timeOffset="71463.55">8958 1987 1067 0,'0'0'329'0,"0"0"-121"0,0 0 36 15,0 0 9-15,0 0-49 0,0 0-45 16,0 0-43-16,0 0-25 0,0 0-27 15,0 0-35-15,0 0-16 0,-2-6 22 16,2 6 30-16,-1 0-33 0,1 0-32 16,0 0-14-16,0 0-44 0,0 0-42 15,0 5-10-15,3 3 110 0,4 3 41 0,2 4-25 16,2 2-13-16,2 4 26 16,1-2 9-16,-2 2-25 0,0 0 6 0,-1-3-18 15,1 0 3-15,-5-2-4 0,4 1-10 16,-3-2-13-16,-1 1 21 0,-1-3-27 15,1 0-51-15,-3-3-23 0,0-2-62 16,-1-1-39-16,-1-3-17 0,-1 0 7 16,1-3-69-16,-2-1 39 0,0 0 162 0,-3-1 20 15,-6-4-172-15,-1-4-60 0,-3-3-87 16</inkml:trace>
  <inkml:trace contextRef="#ctx0" brushRef="#br0" timeOffset="71946.2">8966 2080 268 0,'0'0'336'0,"0"0"7"15,0 0-1-15,0 0-69 0,0 0 13 16,-33-76-62-16,32 61-36 0,1 0-16 0,0 0 12 16,6-3-33-16,6 0-103 15,0 0-9-15,4 0 0 0,-2 2-1 0,1 5-25 16,-1 0-10-16,-2 4-3 0,-2 4-61 16,-3 2-74-16,3 1 90 0,-1 0 45 0,2 5 42 15,1 1-40-15,-1 2-2 0,1 1-32 16,-3 0-13-16,0 0 6 15,-1 1-13-15,-4-1 10 0,-1 2 7 0,0 1 9 16,-3-3 7-16,0 2-1 0,0 0 20 16,0-2 11-16,0-1-8 0,0-1-1 15,0-2 11-15,-2-3-13 0,1-1 3 16,1 1 23-16,0-2 0 0,0 0-26 16,0 0-11-16,0 0-5 0,0 0 15 15,4 0-42-15,4 0 43 0,0 0 68 16,4 0 6-16,3 0-22 0,-2 0-49 0,5 0-3 15,-1 0-13-15,0 1-13 0,-1 2-6 16,0 1 0-16,-3 1 32 0,0 1 90 16,-4 1-9-16,-2 0-72 0,0 3-8 15,-2-2-1-15,-1 3 20 0,-3 0 2 16,-1 1 33-16,0 1 9 0,-1 0 13 16,-9 1 0-16,0 0-16 0,-5-2 0 0,2-1-16 15,-3-3-1-15,0-2 8 0,3 0 18 16,-2-4-10-16,0 1-60 15,-2-1-76-15,2 3-49 0,-5 1-12 0,0 0-11 16,1 2-48-16,2-1-10 0,7 1-27 16,3-1-94-16,4-4-122 0,3 1-160 15,3-3-56-15</inkml:trace>
  <inkml:trace contextRef="#ctx0" brushRef="#br0" timeOffset="72400.27">9462 2045 1344 0,'0'0'504'0,"0"0"-231"0,0 0-60 15,0 0-28-15,0 0-11 0,0 0-19 0,0 0-33 16,0 0-71-16,0 0-51 0,0 0-48 16,0 0-10-16,17-15 58 0,-5 7 25 15,7-2-3-15,0-2 20 0,1 0-13 16,-2 1 6-16,0-2-35 0,-3 0-29 15,0 0 3-15,1 1-28 0,-2-2-10 16,-1 0-30-16,-1 0 57 0,-5 1 37 16,0 3 42-16,-3 1-13 0,-4 1 19 15,0 3 16-15,0 1 10 0,-1 0-39 16,-5 3 0-16,2 0 45 0,-2-1-3 0,0 2-77 16,-5 0-27-16,2 2-17 0,-4 3-17 15,-1 3 13-15,-1-1 16 0,0 4 3 16,3-4 7-16,2 2 9 0,0-2-16 15,4 1-13-15,2-2 4 0,1 2 5 16,0-2 1-16,0 2 10 0,3 0-14 0,0-1 17 16,0 1-10-16,0-2-3 0,6-1 3 15,1 1-4-15,3-2 33 0,3-2 26 16,5-1 10-16,3-1 22 0,5-1-45 16,3-7-13-16,4-1-42 0,3-2-68 15,0-2-110-15,3-1-78 0,-2 0-72 16,-4-1-20-16,1 1-11 0,-3 0 6 15,0-1-64-15</inkml:trace>
  <inkml:trace contextRef="#ctx0" brushRef="#br0" timeOffset="72712.61">10105 1745 192 0,'0'0'519'0,"0"0"-30"15,0 0-8-15,0 0-36 0,0 0-179 0,0 0-89 16,0 0-167-16,0 0-10 0,0 0 0 16,0 0 26-16,-91 1 29 0,72 8-20 15,1-1-3-15,1 1-3 0,6-1-27 0,1-1 0 16,2-1-4-16,3 0-25 0,1 1-22 15,2-2 14-15,1 1-1 0,1 1-6 16,0-4-3-16,0 3-7 0,1-2 40 16,1-2-21-16,2 1 33 0,-1-1-45 15,1-2 22-15,-1 0 23 0,0 0 23 16,0 0 61-16,1 0 35 0,2-2 14 16,2-3-46-16,4-2-10 0,3 1-13 15,0-4-38-15,3 2-26 0,1 0 0 16,-2 0 35-16,-3 2-22 0,-2 2-12 15,1 0-1-15,-6 3-29 0,0-1-3 0,-2 1 6 16,2 1 1-16,0 0-4 16,2 0 27-16,3 0 1 0,0 0-18 0,3 0-90 15,3 0-72-15,2-1-94 0,-1-1-114 16,1-4-193-16,-4 2-239 0</inkml:trace>
  <inkml:trace contextRef="#ctx0" brushRef="#br0" timeOffset="73395.05">10448 1610 1441 0,'0'0'516'16,"0"0"-227"-16,0 0 12 0,0 0-2 16,0 0 13-16,0 0-26 0,0 0-127 15,0 0-110-15,0 0-49 0,0 0-42 16,-1-9 14-16,-1 10 3 0,1 0-23 16,-1 2-25-16,-1 1-16 0,0 1 44 0,-1 1 43 15,0 2 2-15,-2-2 0 0,2 0 0 16,2-1-1-16,-1-1-2 0,0-3-10 15,2 0-28-15,1-1-71 0,0 0 19 16,0 0 77-16,0 0 16 0,0 0 16 16,-1-2-3-16,1-3-13 0,-2-2-109 15,2 0 41-15,0-5 26 0,0 2 20 16,2-2 8-16,3 0 14 0,3 1 45 0,0 0-16 16,1 3 30-16,1-2-59 0,3 3-29 15,0-2 7-15,2 3-7 0,2-1-20 16,1 2-5-16,-2 1 18 0,1 3-15 15,-5 1-59-15,1 0 110 0,-3 4 3 16,2 3 20-16,-3 4-22 0,-1-1-2 0,-1 0 0 16,-4 1-35-16,0-1-6 0,1-1 26 15,-4 0 16-15,4-1 3 0,-4-2 23 16,2-2-23-16,-2-1 0 0,1-2 14 16,1-1-14-16,-1 0-3 0,2 0-15 15,4-1 15-15,1-6 55 0,4-2 9 16,3-3-44-16,2-1-20 0,-1-1-26 15,0 2 26-15,-6-1 39 0,0 1-37 16,-1 3 14-16,-4 1-1 0,1 2-14 16,-3 1 1-16,0 1 17 0,-1 1 10 15,-2 0 0-15,0 2-3 0,0 1 6 16,0-1 7-16,0 1-10 0,0 0 25 0,0 0 17 16,0 0-46-16,0 0-25 0,0 0-51 15,0 0-19-15,0 0-11 0,1 0-6 0,3 1-48 16,3 2-39-16,1 0 87 15,3 2 87-15,2 0 26 0,2 0-9 0,-1 2-1 16,-2-4-3-16,-2 2-11 0,-2-1 0 16,-1-1 23-16,-4 0-25 0,0-1 0 15,0-1 3-15,-1 1 81 0,-1 0-13 16,1-1-46-16,-2 2-25 0,0-2-49 16,0 2-57-16,0 1-43 0,-2-1-13 15,-4 3-26-15,0-2-39 0,1 1-147 16,-1-2-148-16,2 0-214 0</inkml:trace>
  <inkml:trace contextRef="#ctx0" brushRef="#br0" timeOffset="74411.35">10565 1668 68 0,'0'0'434'15,"0"0"-85"-15,0 0-43 0,0 0-29 16,0 0-23-16,0 0-37 0,0 0-32 15,0 0-42-15,0 0-1 0,0 0-41 0,0 0 25 16,1-23-7-16,1 15-19 0,-2-1 9 16,1 0-29-16,-1 0 7 0,0 1-33 15,3 2-22-15,-2-1 3 0,2 1-35 16,3-3 0-16,0 0-45 0,1 0 10 16,0 0-3-16,3 0-23 0,2 1 19 15,-2 1 7-15,3 0 3 0,0 1 3 16,1 1 0-16,1 1 7 0,-1-1 2 15,0 4 17-15,0 0-23 0,-2 1 1 16,-3 0-33-16,-2 0-10 0,0 0 68 0,-4 2 0 16,2 3 0-16,-1 0-2 0,0 1-11 15,1 3 10-15,-2 1 1 0,2 1 2 16,-1 2 0-16,-1-2-11 0,0 2-2 16,2-3 13-16,-1 2-19 0,0-4 6 15,2-1-3-15,3 0-4 0,-2-2-73 16,2-2-47-16,2-2 40 0,1-1 3 0,5 0-101 15,0-6-121-15,-1 0-260 0,7-8-249 0</inkml:trace>
  <inkml:trace contextRef="#ctx0" brushRef="#br0" timeOffset="74659.82">11088 1360 408 0,'0'0'407'0,"0"0"-198"0,0 0 22 16,0 0-36-16,0 0-29 0,0 0-16 15,0 0-150-15,0 0-72 0,0 0-22 16,0 0 94-16,0 0 104 0,-39 27-42 16,45-18-7-16,4-1-35 0,3 2 18 15,1-2 1-15,3 3 20 0,-1-4 22 16,-1 2-10-16,-2-1-58 0,-1-1-9 16,-3 0 25-16,-3 0 81 0,0-1 3 0,-3-1-26 15,-2 0-22-15,-1 0-30 0,0 1-31 16,-6 0-4-16,-2 0-2 0,-8 1-76 15,-2-1-155-15,-2 1-205 0,-1-3-203 16,6-1-469-16</inkml:trace>
  <inkml:trace contextRef="#ctx0" brushRef="#br0" timeOffset="76294.63">11888 3980 392 0,'0'0'255'0,"0"0"-96"16,0 0-12-16,0 0 13 0,0 0 29 15,0 0-14-15,0 0-48 0,0 0-26 0,0 0-3 16,0 0-11-16,-5 6-9 0,5-6 0 16,0 0-10-16,0 0-16 0,0 0-7 15,0 0-2-15,0 0 15 0,0 0 7 16,2 0 9-16,4 0 3 0,4 0 27 16,7-2 31-16,9-8 19 0,11-2-32 15,7-7-81-15,7 0-40 0,6-3-1 16,0 1 22-16,1-3-19 0,1-1 9 0,1-2 1 15,2-2 0-15,3-1-10 0,2 0-3 16,-3 2-22-16,0 0-45 0,-7 4-7 16,-5 5-6-16,-10 1-4 0,-7 5 13 15,-11 1-32-15,-8 6 16 0,-7 1-10 16,-6 4 65-16,-3-1-20 0,-2 1 3 16,-6-1-155-16,-4 1-188 0,0 1-44 15,-3 0 74-15,0 0 173 0,-2 0 153 0,5 0 20 16,-2 0 0-16,1 0 16 0,3 0 21 15,0 0 74-15,3 0 91 0,2 0 9 16,2 1-19-16,0-1-20 0,3 0-58 16,0 2-14-16,0-2-3 0,0 0 33 15,0 0-55-15,5 0-43 0,-1 0 29 16,2 1 27-16,3 1 5 0,1-1-47 16,1 1-30-16,-2 1-23 0,4 2 23 15,-4 0-39-15,1 3 39 0,-2 1 10 0,-4 2 74 16,-2 2-32-16,-2 4-52 0,-3 2-10 15,-10 3-19-15,-6 4-13 0,-4 1-107 16,-4 1-186-16,0-1-179 0,6-7-475 16</inkml:trace>
  <inkml:trace contextRef="#ctx0" brushRef="#br0" timeOffset="77644.36">13827 3057 767 0,'0'0'316'0,"0"0"-71"16,0 0-21-16,0 0 46 0,0 0-33 15,0 0-13-15,0 0 15 0,0 0 0 0,0 0-56 16,0 0-48-16,35-45-89 0,-38 45-46 16,-1 0-20-16,-1 0-21 0,-4 0 5 15,-2 0-15-15,0 4 3 0,-5 2 32 16,1 2 13-16,0 1-17 0,2 0 4 15,1-1-25-15,5-1-1 0,4-1 9 16,2-3 5-16,-1 2-1 0,2 0 3 16,-1 1 3-16,1 0 1 0,0 0-4 15,-2 1 6-15,1-2 8 0,-1 2-5 16,2-2-5-16,0-2-1 0,0 0-9 16,0-2-7-16,0 0 25 0,0-1 14 0,2 2 16 15,2-1 20-15,5-1 9 0,5 2 23 16,7-1 0-16,3 0-10 0,8-1-17 15,1 2 11-15,2-2-7 0,-1 0-16 16,-5 1-26-16,-3 0-1 0,-5 1 0 0,-8 0-2 16,-1-1-1-16,-8 0-24 0,-1 0-8 15,-3 2 8-15,0-3-33 0,0 2-13 16,0 2-16-16,-3 0 87 0,-3 4 29 16,-5 2 23-16,-1 4-27 0,-1-3-25 15,-1 2-89-15,4-3-72 0,2-2-166 16,3 0-167-16,4-3-102 0,1-3-121 15</inkml:trace>
  <inkml:trace contextRef="#ctx0" brushRef="#br0" timeOffset="78393.91">14018 2896 779 0,'0'0'440'0,"0"0"-72"16,0 0 32-16,0 0-89 0,0 0-33 16,0 0-40-16,0 0-7 0,0 0-48 15,0 0 11-15,0 0-67 0,0 0-60 16,-64-36-67-16,44 38-51 0,-5 7 16 16,-2 3 25-16,0 5 9 0,2-2 1 0,2 3-42 15,7 0 20-15,4 0-29 0,4-1-12 16,5 0 5-16,3-2 20 0,0 1 15 15,6-1-8-15,1-1 5 0,5-1 9 16,-2 0 17-16,4 0 2 0,1-3 0 16,3 1 1-16,1-5 17 0,7 0 27 15,7-4 33-15,3-2 6 0,6-2 6 16,1-7-31-16,2-3-23 0,-5 0-38 16,-2-3-26-16,-5-3-5 0,-3-1-49 0,-2-1-44 15,-4-2-83-15,-1-1-98 0,-3-3-202 16,-4 5-302-16,0-10-609 0</inkml:trace>
  <inkml:trace contextRef="#ctx0" brushRef="#br0" timeOffset="78659.95">14296 2484 1937 0,'0'0'450'0,"0"0"-127"0,0 0 50 16,0 0-3-16,0 0-35 0,0 0-54 15,0 0-103-15,0 0-169 0,0 0-9 16,0 0-78-16,0 0 6 0,-30-15-38 16,30 25-32-16,4 5 130 0,4 7 12 15,1 3 28-15,1 3 19 0,2 0-31 0,-2 2-15 16,-1-2 27-16,0 1-28 0,0-1 0 16,1-2-1-16,-2 0 1 0,0-1-31 15,1-3-63-15,-2-1-96 0,0-1-32 16,2-2-109-16,-2-1-58 0,0-3-180 15,-1-2-214-15,4-4-487 0</inkml:trace>
  <inkml:trace contextRef="#ctx0" brushRef="#br0" timeOffset="78960.78">14571 2824 630 0,'0'0'1216'0,"0"0"-655"0,0 0-90 0,0 0-39 16,0 0-162-16,0 0-109 0,0 0-66 15,0 0-36-15,0 0-59 0,0 0-15 0,0 0-74 16,-24-10-34-16,21 19 16 0,1-2 28 15,2 4 28-15,0-3 16 0,0 2-42 16,8-3-57-16,4 0 9 0,0-1 68 16,5-1 57-16,2-1 34 0,1-4 30 15,2 0 3-15,-5 0-29 0,0-5-6 16,-4-3 4-16,-3-2 50 0,-1-3 3 16,-3-4-10-16,-3-1-22 0,-3 0-6 15,0 0 22-15,-2 4-1 0,-6 3 48 16,-4 0-33-16,1 5-27 0,-3-1-60 15,-3 3-28-15,3 3-19 0,-2 1-41 0,1 0 0 16,3 0-48-16,3 5-67 0,2 3-77 16,2 0-41-16,1 2-75 0,4 1-58 15,0-3-118-15,7 2-21 0,-1-5-150 16</inkml:trace>
  <inkml:trace contextRef="#ctx0" brushRef="#br0" timeOffset="80292.64">14470 2645 865 0,'0'0'401'16,"0"0"-63"-16,0 0 33 0,0 0-109 15,0 0-67-15,0 0 21 0,0 0-26 0,0 0-68 16,0 0-93-16,0 0-29 0,0 0-26 15,-47 11 0-15,39 1-8 0,0 4 34 16,0 0 3-16,0 2-3 0,7 2-21 16,-2-1 20-16,3 1 1 0,0 1-1 15,0 0 0-15,4-2-2 0,0-1-10 0,5 0 11 16,-2-3-18-16,5-2-31 16,0-1 22-16,5-5 14 0,1-1 15 0,5-5 19 15,6-1 46-15,0-3 63 0,7-8-16 16,-2-3-25-16,2-4-27 0,-2-2-18 15,-3-1-4-15,-5-3 20 0,-8 0 53 16,-4-2-13-16,-7-1-9 0,-7 1-13 16,0 2-42-16,-6 2 10 0,-7 4 13 0,-2 4 50 15,-4 1-22-15,0 4-22 0,-5 2-35 16,-2 2-26-16,-4 4-2 0,-1 1-44 16,-3 0 1-16,-1 5-18 0,3 4-58 15,5 2-48-15,3-1-26 0,6 2-71 16,2-1-85-16,6 1-77 0,4-2-82 15,1 0-61-15,5-2-30 0,0-3-79 16</inkml:trace>
  <inkml:trace contextRef="#ctx0" brushRef="#br0" timeOffset="80577.22">14712 2202 1831 0,'0'0'480'0,"0"0"-112"16,0 0-66-16,0 0-23 0,0 0-75 15,0 0-46-15,0 0-71 0,0 0-87 16,0 0-118-16,0 0-50 0,0 0 51 16,-4 10 117-16,15 8 31 0,4 8 8 15,2 2 8-15,2 5-28 0,-2-1-19 16,0 3-3-16,-2-2 1 0,-1-1-20 15,-1-2 22-15,-2-3 0 0,1-2-28 16,-3-3-26-16,-2 1-29 0,2-5-22 0,-2-3-65 16,0-3-129-16,-2 0-95 0,-1-3-197 15,-1-3-233-15</inkml:trace>
  <inkml:trace contextRef="#ctx0" brushRef="#br0" timeOffset="80884.61">15026 2476 1833 0,'0'0'545'16,"0"0"-113"-16,0 0-18 0,0 0-90 16,0 0-153-16,0 0-108 0,0 0-63 15,0 0-28-15,0 0-45 0,0 0-53 16,0 0 8-16,-10 15 80 0,15-8 35 16,3 4-20-16,0-3 20 0,4 3-22 15,2-2 12-15,3 0-23 0,2-2 36 0,4 0 48 16,-1-3 25-16,4-3 6 0,-4-1 13 15,1 0 0-15,-4-1 3 0,-2-6-4 16,-4-2 16-16,-3 0 22 0,-1-1 18 16,-5-2 24-16,-1-2-51 0,1-4-67 15,-4-4-10-15,0 0-43 0,-4 0-10 16,0 1 7-16,1 1-74 0,-1 5-22 16,-1 3-49-16,2 2-61 0,2 4-72 0,-2-1-57 15,3 3-64-15,0 3-68 0,0 1-226 16,0-1-473-16</inkml:trace>
  <inkml:trace contextRef="#ctx0" brushRef="#br0" timeOffset="81426.38">15338 2314 627 0,'0'0'973'0,"0"0"-470"16,0 0-69-16,0 0-121 0,0 0-92 16,0 0-147-16,0 0-74 0,0 0-55 15,0 0 30-15,0 0 25 0,0 0 16 0,9 24-13 16,-7-13 10-16,-2 0-11 0,4 1 11 15,-4-2 6-15,3 0-3 0,-3-1-13 16,0-3-3-16,2-4-36 0,-2 1-51 0,0-2 1 16,0-1 25-16,0 0 61 0,0 0 74 15,0-3 31-15,0-3-2 0,0-3-103 16,0-5-25-16,1-3-16 0,1-1-36 16,1-1 25-16,1 1 14 0,0 4-4 15,-1 2 42-15,3 5 10 0,0 0-9 16,-2 4 52-16,2 1-53 0,0 2-3 15,2 0-116-15,2 0 94 0,3 1 25 16,2 5 115-16,-1 2 4 0,0 0-58 16,-1 1-29-16,-1-1-30 0,-1-2-2 15,0 2-2-15,-3-2 1 0,-1 0 1 16,-4-1-19-16,0-4-7 0,-1 1-12 16,-1-2 9-16,-1 2 29 0,2-2 0 15,-2 0 48-15,0 0 29 0,0 0 25 0,0-2-29 16,1-3 32-16,3-5-105 0,1-1-57 0,1-2-32 15,2 0 12-15,-1 1 23 16,2 3 35-16,4 0-4 0,0 0-1 0,3 1 24 16,1 1 1-16,3 0 40 0,-1 2-18 15,0 1 5-15,1 3 17 0,-1 1-45 16,-1 0 0-16,1 5 0 0,-2 2 12 16,-1-1 13-16,-4 2 27 0,-2 1-52 15,-2 0-13-15,-3 1-45 0,-2 2 1 16,-3-1-7-16,0 3-10 0,-3 2 26 15,-6 0 6-15,-2 1-25 0,-1 1-123 16,-1-1-107-16,4 0-254 0,2-7-191 0,4 1-362 0</inkml:trace>
  <inkml:trace contextRef="#ctx0" brushRef="#br0" timeOffset="82025.38">16022 2175 1319 0,'0'0'618'16,"0"0"-271"-16,0 0-1 0,0 0-89 16,0 0-151-16,0 0-72 0,0 0-34 15,0 0-29-15,0 0-3 0,0 0-3 16,-8 10 35-16,8-2 13 0,0 1 6 16,0-1-6-16,0-1-11 0,0 0 11 0,0-1 3 15,0-2 0-15,0 0-3 0,0-1-11 16,0-3 11-16,0 0-13 0,0 0 1 15,0 0 43-15,0-2 71 0,0-4 44 16,4-6-69-16,0-3-90 0,2-3-25 16,3-4 25-16,-1-1-32 0,0 2-28 15,1 5 37-15,-1 1 23 0,-1 4 19 16,0 2 23-16,2 2-10 0,-3 2 19 16,-1 1-39-16,0 3 1 0,-1 1-13 15,-1 0-64-15,1 0-9 0,6 4 73 0,-2 4 38 16,3 0-15-16,2 3-1 0,0-1 3 15,3 2-12-15,0 0-12 0,2-1 12 16,1-2-10-16,3 0 10 0,1-2 6 16,0-2 6-16,-1-3 4 0,-1-2 2 15,1 0-31-15,-5-1 0 0,0-4-12 16,-5-3 12-16,2-3 22 0,-4-1-3 0,-1-4-16 16,0-1-3-16,-4 1-53 0,1-2-26 15,-3 4 63-15,0 2 16 0,-1 4-1 16,-1 4 1-16,-1 2-13 0,1 2 1 15,2 0 12-15,1 0-42 0,4 0-34 16,2 4 6-16,3 0 54 0,3 2 16 16,-1 2 102-16,1 0 19 0,-1-1-48 15,-4 2-26-15,-1-1-3 0,0 0-15 16,-4 0-29-16,-3-1-15 0,-1 1-13 16,-2 1 2-16,-2 1 16 0,-7 0 10 0,-6 2 0 15,-4 1-34-15,-3 0-118 0,-2-2-107 16,-4 2-155-16,1-1-281 0,8-4-558 15</inkml:trace>
  <inkml:trace contextRef="#ctx0" brushRef="#br0" timeOffset="90456.17">3569 6724 352 0,'0'0'418'0,"0"0"-145"0,0 0-15 16,0 0-76-16,0 0-26 0,0 0-6 16,0 0-69-16,0 0 16 0,0 0-3 15,0 0 0-15,18-39-6 0,-18 38 9 16,0-3-10-16,-3 3-19 0,-2 0-10 16,1 1-19-16,0 0-10 0,-5 0 0 15,-1 1-26-15,-3 5-3 0,-3 5-74 16,-1 2-78-16,-6 2 117 0,0 4 18 0,2 2 17 15,0 1-1-15,1-3-21 0,5 0 21 16,0-1-28-16,3-1 25 0,3-2-18 16,1 0 18-16,2-2-64 0,3-2 55 15,2-2-58-15,1-3 19 0,0 0-26 16,1-2 31-16,2-3 46 0,3 0-86 0,1-1 55 16,-1 0 32-16,-1 0 35 0,3 0-35 15,3-2 0-15,-1-4 75 0,5 0 29 16,5-2-72-16,1-2-32 15,5-1 65-15,-1 0-40 0,2 1-25 0,-1-1-42 16,-1 5 42-16,-2 1-13 0,-6 1 3 16,0 4-51-16,-4 0 12 0,0 0 10 15,-1 4 13-15,-3 1 13 0,-1 1 11 16,1 3 2-16,-3 2 29 0,-4 1 17 0,0 5 41 16,-2 0 20-16,-3 1 45 0,-4 1-26 15,-6 2-48-15,-3 0 16 0,-3-1-7 16,-3 2-33-16,-3-4 1 0,-1-1-10 15,-2-4 10-15,2-2-1 0,5-3-38 16,-1-4 42-16,5-3-58 0,5-1-32 0,3-3-74 16,3-5-55-16,3-8-48 15,3-3-105-15,0-5-439 0,6 4-225 0</inkml:trace>
  <inkml:trace contextRef="#ctx0" brushRef="#br0" timeOffset="90789.6">3817 6638 1603 0,'0'0'481'0,"0"0"-403"0,0 0 71 15,0 0 42-15,0 0-85 0,0 0-83 16,0 0-23-16,0 0-136 0,0 0-81 16,0 0 33-16,0 0 126 0,2 33 58 15,5-24 0-15,4-1 0 0,2-2 0 16,-1-1-65-16,4-1 20 0,0-3 44 15,2-1 1-15,4 0 2 0,-3 0 21 16,2-6 16-16,-4-2-7 0,1-3-6 0,-2-1 20 16,-3-2 15-16,-2-1-6 0,2-5 13 15,-4-2 29-15,2-1 55 0,-2-3-48 16,-2 1-33-16,-2-2 12 0,-1 2-38 0,-1 2-3 16,-3 4 22-16,0 5-12 15,0 2 34-15,-3 3-12 0,0 2-72 16,-3 4 17-16,-1-1-19 0,1 3-144 0,-1 0-87 15,1-1-143-15,0 2-145 0,2 0-216 16</inkml:trace>
  <inkml:trace contextRef="#ctx0" brushRef="#br0" timeOffset="91011.76">4271 6300 1580 0,'0'0'595'0,"0"0"-327"0,0 0-25 0,0 0-37 15,0 0-168-15,0 0-38 0,0 0-67 16,0 0-75-16,0 0-38 0,0 0 180 16,0 0 52-16,58 54 90 0,-38-38-142 15,0-2-31-15,3-1 31 0,-4 0 13 16,0-1 6-16,-3 3 20 0,-1-2-1 0,-3 0-38 16,2-2-124-16,-5 1-63 0,1-3-20 15,0-1-56-15,-1-2-65 0,-3-4-121 16,-2 2-131-16,-4-4-95 0</inkml:trace>
  <inkml:trace contextRef="#ctx0" brushRef="#br0" timeOffset="91306.22">4234 6281 1990 0,'0'0'243'0,"0"0"-188"16,-16-65-6-16,16 41 216 0,0-1-59 15,1-1-46-15,9 0-54 0,6 3-29 16,0-2-26-16,3 5-3 0,1 2-13 16,-4 2-19-16,1 6-16 0,-4 2-38 15,1 6-16-15,-2 2-20 0,0 0-12 0,3 5 47 16,-3 3 17-16,2 4 2 0,-2 4 20 16,-3 0 9-16,-1 4-8 0,-4 2-1 15,-1 2 35-15,-3 2 30 0,0 1-30 16,-7 1 0-16,-3 1 19 0,0-2-54 15,0-3-115-15,-3-1-58 0,4-5-46 16,2-1-62-16,3-8-156 0,0-3-269 16,2-6-477-16</inkml:trace>
  <inkml:trace contextRef="#ctx0" brushRef="#br0" timeOffset="91989.04">4551 6064 1770 0,'0'0'574'16,"0"0"-428"-16,0 0 41 0,0 0-33 0,0 0-70 15,0 0-10-15,0 0-65 16,0 0-9-16,0 0-77 0,0 0 7 0,28-74 31 16,-16 59 20-16,0-3-10 0,2-1-23 15,-1-3-28-15,1-2 2 0,-2 2-9 16,1 1 3-16,-5 1 29 0,1 2 52 16,-3 3 3-16,-3 2 3 0,1 5 62 15,-4 0-10-15,0 5 38 0,0-1-22 16,-4 4 4-16,-2 0 86 0,-3 0-68 15,-1 0-42-15,-4 4-51 0,2-1-71 16,-3 5 36-16,1-1 32 0,4 0 3 16,-1 1-23-16,5 0 11 0,3 0-27 0,0-2 4 15,2 3 12-15,1 0-9 0,0-1-7 16,0 2 7-16,1-2 6 0,7 1 26 16,0-3 9-16,4 1-8 0,-2-1-1 15,3-2 1-15,3-3 12 0,-2-1 6 16,2 0 0-16,4-3 23 0,0-5 29 0,5-5-19 15,-1-5-36-15,4-3-16 0,-3-3-110 16,0-2 20-16,-2-3-3 0,-3 3 34 16,-7-2 50-16,-1 3-30 0,-5 0 40 15,-4 2-1-15,0 4 16 0,-3 2 39 16,0 4 32-16,-8 6 20 0,-1 2 79 16,-3 3-83-16,-1 2 76 0,-3 0-179 15,2 2-61-15,-2 4 41 0,4 0 20 16,1 2 0-16,4-2-48 0,1 4-6 0,0-4-11 15,5 0 30-15,-1 1-3 0,2-2-1 16,0-2-19-16,0 0-74 0,4-3-58 16,1 0 73-16,2 0 117 0,-1 0 32 15,5-5 33-15,1-1-16 0,4-1 15 16,0-3-12-16,2 1-30 0,0-2-9 0,-1-1-13 16,3 1 2-16,-4 4-4 0,1-2 4 15,-2 2 12-15,-1 4 11 0,-4-1-25 16,-3 4-32-16,1 0-33 0,-1 0-19 15,-2 2 42-15,3 4 31 0,-1 3 11 16,3 2 0-16,0 1 38 0,0 1 4 16,3 1-19-16,2 2 16 0,2-2-39 15,2 2-39-15,2-2-39 0,2 1 11 0,-1-2-34 16,3 0-74-16,-1 0-91 0,-1 3-134 16,-4-2-56-16,-3-2-238 0</inkml:trace>
  <inkml:trace contextRef="#ctx0" brushRef="#br0" timeOffset="92572.92">4345 7107 1178 0,'0'0'774'15,"0"0"-489"-15,0 0-281 0,0 0 141 16,0 0 62-16,0 0 54 0,0 0-11 16,0 0-250-16,0 0-61 0,0 0-80 0,0 0 87 15,-94 64 37-15,71-40 20 16,5-2-3-16,1-1 0 0,6-6-13 0,1-3-19 16,4-2 15-16,3-3-21 0,2-1 9 15,1-2-19-15,0-3-4 0,3 1-6 16,4 0-7-16,6-2 32 0,1 0 33 15,6 0 3-15,6-5 58 0,3-4 23 0,4 1 32 16,0-2-25-16,-3 3-73 0,-1 1-18 16,-4 3-23-16,-3 0-19 0,-1 3 39 15,-2 0-19-15,-5 0 9 0,-1 3 10 16,-7 5-17-16,-2 2-12 0,-4 4 32 16,-1 5 97-16,-12 6 86 0,-3 2-96 15,-4 0-20-15,-2 0-35 0,1-4-10 16,1-2-19-16,3-7 10 0,3-4 6 15,3-2 39-15,-2-4 41 0,1-3-99 16,0-1-74-16,-2-1-101 0,1-8-76 16,-3-3-52-16,3-4-52 0,2-6-97 0,2 3-339 15</inkml:trace>
  <inkml:trace contextRef="#ctx0" brushRef="#br0" timeOffset="92824.34">4483 6716 421 0,'0'0'1587'0,"0"0"-1256"16,0 0-202-16,0 0 158 0,0 0 18 15,0 0-81-15,0 0-81 0,0 0-143 16,0 0-76-16,0 0-99 0,0 0-5 16,17-2 155-16,-4 17 25 0,2 2 48 15,3 3-5-15,1 1-43 0,3-1-4 16,-1 2 4-16,3 1 10 0,-2-2 3 0,3 2 22 15,-2-1-6-15,-3 0-8 16,0-1-21-16,-1-1-118 0,-3-1-75 0,-3 1-61 16,-3-4-99-16,-3 1-254 0,-5-5-461 15</inkml:trace>
  <inkml:trace contextRef="#ctx0" brushRef="#br0" timeOffset="92953.37">4780 7069 1418 0,'0'0'250'0,"0"0"-165"16,0 0 100-16,0 0-133 0,0 0 16 15,0 0 29-15,0 0-3 0,6-80-71 16,2 59-23-16,4-3-1 0,1 0-38 16,7-5 3-16,1 3-22 0,2 3 16 15,-2 3 42-15,-3 3-107 0,-4 4-244 16,-6 4-277-16</inkml:trace>
  <inkml:trace contextRef="#ctx0" brushRef="#br0" timeOffset="93507.58">4918 6751 1072 0,'0'0'1356'0,"0"0"-1162"0,0 0-100 16,0 0-11-16,0 0 17 0,0 0-13 16,0 0-14-16,54-71-53 0,-42 62-20 15,0 3-48-15,2 2-20 0,-5 3 7 16,1 1 19-16,0 0-9 0,0 5 6 15,2 2 26-15,1 1 19 0,-2 2 25 16,2-1-23-16,-1 1-2 0,-2-4 4 16,-4 0 21-16,2 0-12 0,-5-4 3 15,-3 2-16-15,0-3-19 0,0 0-7 0,-1-1 26 16,-4 0 68-16,-2 0 80 0,2-2-148 16,-1-4-58-16,-2-6-93 0,4-4 48 15,1-2 58-15,3-3-43 0,0-3-60 16,4 0 80-16,5 1 45 0,0 1 23 15,-2 4 62-15,2 4 54 0,-2 2-16 16,-1 2-38-16,-2 2-5 0,1 3-55 0,0 4-2 16,-2-1-52-16,0 2-6 0,1 0-3 15,1 2-7-15,-1 2 39 0,2 2 29 16,1 0 22-16,-1 2-22 0,-2 0 0 16,2 1 0-16,-2-2 1 0,3 1 14 15,-1-2-15-15,0 0-10 0,0-2 6 0,1-3 4 16,1-1 23-16,0 0 0 0,2 0 38 15,1-5 33-15,5-4 15 0,1-4 13 16,1-4-58-16,0-1-35 0,0-3 0 16,-1 0 7-16,-4-2 2 0,-3 0 7 15,-1 2 3-15,-5-1-29 0,-1 5 19 16,-2 3-37-16,-1 2 0 0,0 6 33 16,0 0-34-16,-2 2-16 0,-3 1-134 15,-2-1-129-15,-3 3-76 0,3-2-160 16,-2 0-180-16,5 1-302 0</inkml:trace>
  <inkml:trace contextRef="#ctx0" brushRef="#br0" timeOffset="93755.26">5535 6139 881 0,'0'0'561'0,"0"0"-230"0,0 0 111 0,0 0-38 16,0 0-69-16,0 0-70 0,0 0-99 15,0 0-147-15,0 0-19 0,0 0-92 16,0 0 22-16,-46 36 48 0,36-19 22 15,1 1 0-15,4 0-19 0,0-1 6 16,4-2 10-16,1 1-13 0,0-2-6 16,1 2 6-16,6-4 0 0,3 1 13 15,3-1 3-15,5-1 0 0,-1-3 0 16,5-3 0-16,2-4-58 0,3-1-3 16,2-2-48-16,0-10-103 0,1-4-144 0,-4-2-143 15,-4 2-201-15,2-12-407 0</inkml:trace>
  <inkml:trace contextRef="#ctx0" brushRef="#br0" timeOffset="94022.39">5666 5777 1565 0,'0'0'1195'16,"0"0"-1041"-16,0 0-71 0,0 0 180 15,0 0-21-15,0 0-43 0,0 0-44 16,0 0-137-16,0 0-18 0,0 0-104 15,0 0-60-15,-33-17-42 0,42 28 149 16,-1 3 57-16,7 3 35 0,-1 1 6 16,5 3-28-16,1-2-12 0,-1 5 21 15,1-4-3-15,1 3 7 0,-3-3 5 0,-1 4-4 16,-2-1-27-16,-3 0-99 16,-1 1-47-16,-4-3-30 0,-3 0-67 0,-1-1-60 15,0-3-7-15,-2-1-24 0,-1-6-69 16,0-1-50-16,0-7 10 0,0 0-46 15</inkml:trace>
  <inkml:trace contextRef="#ctx0" brushRef="#br0" timeOffset="95037.9">5819 6103 1023 0,'0'0'387'15,"0"0"-81"-15,0 0-11 0,0 0-256 16,0 0-22-16,0 0 51 0,26-74 16 16,-15 61-35-16,4-1-11 0,-2 2 14 15,0 3 16-15,-2 0 19 0,-2 3 10 16,-3 3 13-16,-3 2-23 0,-2-1 0 15,-1 2-7-15,0 0-77 0,3 0-3 16,0 0-103-16,1 0 13 0,5 3 89 16,0 0 1-16,3-1 23 0,0 1-1 0,4 0-19 15,-2-3 10-15,3 0 13 0,1 0 16 16,2-3-4-16,0-2 1 0,3-4 6 16,-3-1-7-16,2-1-6 0,-5-3 3 15,-1 1 17-15,-4-3-1 0,-5 1 0 16,-4-3 0-16,-3 0-7 0,0-5 33 15,-6-1-11-15,-3-4-66 0,-6 3-12 16,0 1-23-16,-1 4 3 0,3 3 32 0,2 4-83 16,1 1 29-16,2 2-67 0,4 5 22 15,3 2-46-15,1 3-22 0,0 0-168 16,0 0-281-16,2 3 157 0,6 1 124 16,2-1 175-16,0-1 121 0,0-2 39 15,3 0 124-15,-2-1 52 0,1-3 110 16,1 2 17-16,-3-2-17 0,-1 3-101 15,1 1-46-15,-3 0-23 0,0 0-51 0,2 0-43 16,-2 2-2-16,3 3-4 0,-1 0 10 16,2 2-13-16,-2-1-10 0,0 2-1 15,-1-3 14-15,-2 1 0 0,-2-2 0 16,-1 1-12-16,-1-3 9 0,-2-2 3 16,1 0 35-16,-1 0 49 0,0 0 35 0,2-1 44 15,-1-5 6-15,2-3-134 16,1-4-51-16,5-2-105 0,-2-3 3 15,5-4-7-15,2 2-26 0,-1-3-9 0,3 2 5 16,-2 0-64-16,-1 3-20 0,2 3 25 16,-4 2 49-16,2 1-30 0,-3 5 33 15,-2 1 64-15,-3 3 69 0,-2 0 10 16,-3 3 3-16,0 0 143 0,0 0 91 16,0 0-3-16,0 0-102 0,0 0-54 15,1 0-75-15,2 0-23 0,-1 0-22 0,2 0 45 16,2-1 55-16,4-3 65 0,0-2 19 15,2 0-10-15,-1-3-33 0,2 0-28 16,-1-3-26-16,-1 1 0 0,-1-3-42 16,1 0-13-16,-3-1-77 0,-2 0-39 15,-2 1 61-15,-2 1 68 0,-2 1 19 16,0 4 4-16,0 0 25 0,-2 3-3 0,-2 2 110 16,-1 3-4-16,-2 0 5 0,-4 3-156 15,-2 4 0-15,-6 4-220 0,1 4 159 16,-2 3 48-16,2 2-3 0,6-1 14 15,3-2-69-15,7-2 42 0,2-1-26 16,0-3 33-16,4 0 5 0,5-4 17 0,1 0 17 16,3-3 2-16,1-3 10 0,3-1 9 15,4-1 46-15,2-7 9 0,3-3-22 16,1-5-33-16,0-2-38 0,1-2-38 16,-5-4-71-16,-3 1 19 0,-1 0 22 15,-6-2 10-15,-3 4-3 0,-2-2 48 16,-3 2 13-16,-2 3 10 0,-2 3 41 15,-1 3 30-15,0 6 44 0,0 0 36 16,0 4-40-16,2 0-121 0,-1 2-13 16,2 0-105-16,1 0-68 0,6 0 60 0,3 2 126 15,4 2 55-15,2 1 10 16,4 0-11-16,-3 3 1 0,-1 1 2 0,-3-2-57 16,-4 2-1-16,-5 0-15 0,-4 3 16 15,-3 0 30-15,0 1 28 0,-4 3 9 0,-7 1 26 16,-7 2-9-16,-1 1-84 0,-6-1-208 15,-3-1-148-15,6-4-258 16,-14 1-919-16</inkml:trace>
  <inkml:trace contextRef="#ctx0" brushRef="#br0" timeOffset="113415.16">17337 11660 1372 0,'0'0'358'0,"0"0"-170"0,0 0-97 0,0 0-32 16,0 0 9-16,0 0-65 0,0 0-3 15,0 0 0-15,0 0 49 0,4 26 3 16,0-17 64-16,1 0-22 0,3 2 29 0,-1 2-4 16,2 3-39-16,1 1 33 15,0 2 6-15,0 1-10 0,1 3 6 0,-2 2-13 16,-1-1-29-16,-2 2-9 0,-2 0-17 16,-3-2-9-16,-1 1-22 0,0-3-13 15,0-1-1-15,-1-2-2 0,0-3-12 16,-1-3-87-16,2-2-127 0,0-3-68 15,0-1-73-15,0-3-106 0,0-3-144 16,3-1-87-16,5-2-45 0</inkml:trace>
  <inkml:trace contextRef="#ctx0" brushRef="#br0" timeOffset="113781.95">17607 11893 1365 0,'0'0'452'0,"0"0"-176"0,0 0-14 15,0 0 71-15,0 0-41 0,0 0-202 16,0 0-90-16,0 0-1 0,0 0 1 15,0 0 6-15,0 0 58 0,-25 27-12 0,9-11-27 16,1-1 10-16,-2 2-3 0,3-3-14 16,3 1-18-16,-1-2-1 0,4-1 0 15,1-1-23-15,0-1-31 0,3-3-34 16,-1-2-20-16,4-2-19 0,1-2-11 16,0-1 43-16,0 0 96 0,0-2 109 15,1-9-64-15,5 0-9 0,1-5-17 16,2 0 74-16,0-1-13 0,-1 2 32 15,1 3-10-15,-2 1-25 0,0 4 9 16,2-1-19-16,2 4-7 0,1-1-60 0,7 1-22 16,4 2-10-16,4-1 32 0,5 3 38 15,2 0 29-15,-2 0-26 0,-3 0-41 16,-6 5-20-16,0 1-31 0,-3 1-25 16,-4 1-10-16,1-1-9 0,-5 1-20 15,1 1 0-15,-6-2-33 0,0-1-67 16,-4-1-82-16,-3-1-89 0,0 0-124 0,0-3-63 15,0-1-122-15</inkml:trace>
  <inkml:trace contextRef="#ctx0" brushRef="#br0" timeOffset="114047.92">17998 11600 1201 0,'0'0'803'16,"0"0"-424"-16,0 0-46 0,0 0-15 15,0 0-15-15,0 0-17 0,0 0-71 16,0 0-68-16,0 0-64 0,0 0-83 16,0 0-84-16,-49-30 3 0,40 47 52 15,-1 4 29-15,0 6 1 0,3-1 31 16,-1 4-7-16,3-2-12 0,2-1 18 16,3-1 0-16,0 0-15 0,0-2-13 0,0-2-3 15,0 0-6-15,0-4-44 16,3-1-76-16,2-3-104 0,0-1-110 0,1-3-38 15,0-1-44-15,2-2-149 0,2-5-128 16,-1 1-396-16</inkml:trace>
  <inkml:trace contextRef="#ctx0" brushRef="#br0" timeOffset="114208.76">18115 11793 1554 0,'0'0'711'16,"0"0"-290"-16,0 0-23 0,0 0 7 0,0 0-7 15,0 0-112-15,0 0-149 0,0 0-91 16,0 0-46-16,0 0-18 0,14-35-44 15,-14 40-32-15,3 1 57 0,-2 4 34 16,2-2-22-16,-1 4-25 0,-1-3-30 16,1 0-39-16,-2-1-54 0,0 0-87 15,0-2-69-15,0-2-46 0,0 1-129 16,0-1-221-16,0-4-582 0</inkml:trace>
  <inkml:trace contextRef="#ctx0" brushRef="#br0" timeOffset="114347.47">18230 11587 1740 0,'0'0'522'0,"0"0"-353"0,0 0-31 16,0 0 24-16,0 0 21 0,0 0-74 16,0 0-99-16,0 0-10 0,0 0-196 15,0 0-136-15,0 0-131 0,27-55-99 16,-19 63-93-16,2 3-79 0</inkml:trace>
  <inkml:trace contextRef="#ctx0" brushRef="#br0" timeOffset="114615.36">18353 11668 267 0,'0'0'251'0,"0"0"27"15,0 0-21-15,0 0-19 0,0 0-33 16,0 0-13-16,0 0 12 0,0 0 40 16,0 0 67-16,0 0 53 0,5 42-94 15,-5-48-126-15,-2-4-17 0,2-2-6 0,0-2 19 16,0 0-27-16,0 0-46 0,1-1-23 16,3 4 6-16,-1 1 3 0,3 2 35 15,2 0-18-15,-2 2-26 0,5-1-29 16,4 2-15-16,3 0-34 0,5-2-7 0,3 2 13 15,1 3 5-15,-1-1-2 0,-3 3-12 16,0 0-10-16,-3 4-13 0,-2 4 38 16,-1 2 6-16,-3 2-28 0,-2-1-47 15,-5 3-11-15,-4-1-34 0,-3 3-65 16,0-1-39-16,-9 1 64 0,-2-3-69 16,-2 1-104-16,-1-4-219 0,5-2-443 15</inkml:trace>
  <inkml:trace contextRef="#ctx0" brushRef="#br0" timeOffset="115049.41">19042 11292 23 0,'0'0'1957'16,"0"0"-1552"-16,0 0-59 0,0 0-15 0,0 0-38 15,0 0-83-15,0 0-172 16,0 0-38-16,0 0-95 0,0 0-70 0,4 11 120 15,-4 9 45-15,0 4 3 0,0 5 23 16,4-2 18-16,0 2-6 0,-1-1-34 16,3-4 24-16,-2-3-12 0,2 0-13 15,-1-3-3-15,0-4 1 0,0-2 2 16,-3-4 0-16,1-2 0 0,-3-2 13 16,0-4 9-16,0 0 35 0,0 0 39 15,0 0 14-15,-3-2 41 0,-5-4-72 16,-4-3-82-16,-1 2-28 0,-4-1 12 15,-2 0 13-15,-2 4-16 0,-2 2 18 0,0 2 1 16,2 0 28-16,-2 1-16 0,3 6-12 16,3 0-4-16,0 2-30 0,4 3-7 15,1-1-12-15,4 1 2 0,2 1 10 16,6-2-22-16,0 4-9 0,8-2-36 0,10-2 0 16,7-1 108-16,6 1 121 15,6-5 8-15,5-1 4 0,3-4-35 0,-3-1-42 16,-2 0-25-16,-3-6-31 0,-4 0-12 15,-5-5-104-15,-1 2-83 0,-1-1-93 16,2-1-111-16,2 2-177 0,-7-1-531 16</inkml:trace>
  <inkml:trace contextRef="#ctx0" brushRef="#br0" timeOffset="115864.39">20281 11526 1193 0,'0'0'316'0,"0"0"-111"16,0 0-82-16,0 0-6 0,0 0 10 16,0 0-30-16,0 0 49 0,0 0 44 15,59 66-12-15,-39-62-7 0,5-2-11 16,0-2 0-16,6 0-32 0,0-6-58 16,1-6-19-16,0-3 3 0,0-7-13 15,-2-4 10-15,-1-7-20 0,-1-6-15 16,-2-7-16-16,-2-6-92 0,-1-3 23 15,-5-3-43-15,-5-1 39 0,-5 3 71 0,-8 8 1 16,0 4 1-16,-11 5 20 0,-2 8 66 16,-5 6-51-16,-1 4 48 0,0 4 31 15,1 5-42-15,2 2-8 0,0 5-11 16,1 2-28-16,0 3-25 0,0 1-53 0,-4 8-4 16,-1 5 10-16,4 6 12 0,-2 5-13 15,3 6 17-15,2 2 2 0,3 5 29 16,4-1 19-16,6 2 22 0,0-1-12 15,3-2-27-15,8 0 0 0,6-1 20 16,4-3-3-16,5-2 3 0,3-5-9 16,3 0-13-16,1-6-124 0,1-3-34 15,-2-6-8-15,-2-4-35 0,-2-6-31 16,-1 0-48-16,-1-6-105 0,-3-6-44 16,-3-2 75-16,-5-1 351 0,-5 0 3 0,-5 0 318 15,-2 3 69-15,-3 4-60 16,0 1 28-16,-3 1-124 0,-2 2-61 0,2 0-23 15,0 3-64-15,0 1-77 0,3 0-6 16,-1 0-60-16,-1 1-36 0,2 5 7 16,0 4 18-16,0 1 23 0,0 2 16 0,8 1 32 15,4 3 0-15,5-2 1 16,3-1 41-16,2-2 16 0,2-2-7 0,0-3 19 16,2-5-9-16,-3-1-13 0,-1-1 15 15,-2-2 26-15,-3-6 22 0,-2-3 6 16,-4-5-25-16,-4-2 15 0,-4-1-19 15,-3-3-29-15,-1 0-8 0,-12 0 12 16,-3 3-35-16,-5 2-28 0,-5 2-11 16,-3 3-29-16,-3 3-35 0,-1 3-11 15,1 2-36-15,5 3-11 0,5 1-25 16,3 0-45-16,8 5-88 0,2 2-94 0,4 3-32 16,5-2-102-16,0 2-139 0,4 1-358 15</inkml:trace>
  <inkml:trace contextRef="#ctx0" brushRef="#br0" timeOffset="116196.98">21370 11264 1333 0,'0'0'631'15,"0"0"-119"-15,0 0-90 0,0 0-111 16,0 0-136-16,0 0-89 0,0 0-57 16,0 0-28-16,-80-54-1 0,62 51-26 15,0 3-6-15,5 0-12 0,1 0-4 16,5 3 10-16,0 2-13 0,2 1-4 15,2 1 11-15,-1 0 9 0,2 1 12 16,2 0-34-16,0-1-53 0,0 0-2 0,0-1-17 16,0-1 7-16,2 1 34 15,5-5 76-15,-2 2 12 0,1-3 109 16,-1 0 17-16,5 0 9 0,-3-3-38 0,4-1 15 16,1 0 10-16,2-1-36 0,0 0-38 0,3 1-48 15,2 0 0-15,-2 3-2 16,-2 0-21-16,-2 1-2 0,-2 0-10 15,-2 0-13-15,-2 1-13 0,0 3 29 16,1 1-26-16,-1 1-22 0,-2 2 0 0,1-2 12 16,0 0-77-16,1-1-97 0,2 0-114 15,1-1-164-15,-1-3-197 0</inkml:trace>
  <inkml:trace contextRef="#ctx0" brushRef="#br0" timeOffset="116764.31">21958 10836 1747 0,'0'0'406'0,"0"0"-60"0,0 0 73 16,0 0-111-16,0 0-178 0,0 0-130 16,0 0-178-16,0 0 63 0,0 0 115 0,0 0 57 15,0 66-18-15,-3-40 31 0,-1 2-41 16,1-2-27-16,0 2 14 0,-1-2 6 15,3-2-6-15,-1-1 32 0,-1-5-29 16,1-2-18-16,0-4 12 0,-1-4 6 16,2-1-3-16,1-2 0 0,-2-4-4 15,2 0 33-15,-1-1 43 0,-1 0 23 16,-2-2 59-16,-4-3-69 0,0-2-101 16,-5 0-44-16,-3 0-25 0,0 2 6 15,-4 1 34-15,2 2 17 0,2 2 11 16,0 0-21-16,4 0-10 0,2 3-12 0,4 3-7 15,-1 2 10-15,5-2-13 0,2 2-3 16,0 0-16-16,0 2-26 0,2-2-16 16,7 2 42-16,2-2 41 0,4 1 32 15,4-3 11-15,4-1 25 0,2-2 27 16,0-2-5-16,4-1-4 0,1 0-19 0,1-7-12 16,-3-1-1-16,0-4 16 0,-4-4 10 15,-2 2-39-15,-6 0-9 0,-1 1-22 16,-6 4-31-16,-2 3 53 0,-2 2 35 15,-4 4 6-15,2 0-41 0,3 0-19 16,1 3-38-16,3 3 5 0,4 3 52 16,2 2 41-16,2 2 17 0,1 4 8 0,-1 0 26 15,-1 0-22-15,-2-2-7 0,-3 2-16 16,-6-3-28-16,-4 0-19 0,-2 0-14 16,-8-2-12-16,-7 1 14 0,-5-2-23 15,-5 0-41-15,-1-3-108 0,-3 3-64 16,-4-4-182-16,7-1-252 0,-17-1-902 0</inkml:trace>
  <inkml:trace contextRef="#ctx0" brushRef="#br0" timeOffset="117980.4">17976 13521 1501 0,'0'0'439'16,"0"0"-257"-16,0 0-23 0,0 0-27 0,0 0-61 15,0 0-71-15,0 0-19 0,0 0 19 16,0 0 26-16,0 0 0 0,81-3 6 16,-64-1 3-16,1-2 4 0,-1 1-3 15,0-2-1-15,-1-2-8 0,1-2-27 16,-2-1 0-16,-1-4 0 0,-1-2 48 16,-2-3-16-16,-2 1-3 0,-3 2-28 15,-3 1 3-15,-3 3 57 0,-1 5 35 16,-12 0 42-16,-2 3-106 0,-8 2-32 15,-4 2-19-15,-5 2-4 0,-4 0 23 16,-1 6 32-16,3 3 10 0,3-1-17 0,5 3-25 16,6-1-24-16,5 0 5 0,3 1-17 15,4 0-5-15,5 1 2 0,0-1 11 16,3 1-1-16,0 0-13 0,6-1-22 0,5 2 28 16,3 0 35-16,3 0 1 0,2-2 23 15,2 0-7-15,-1-1-14 16,-4-2-2-16,-3-2-1 0,-6-1-25 0,-2-1 10 15,-4-1 16-15,-1-2 19 0,0-1 67 16,0 0 65-16,-1 0 34 0,-4 0 38 16,-6 0-43-16,-1 0-54 0,-3 0-56 15,-3 1-23-15,1 3-22 0,0 0-25 16,-1 5-11-16,2 3-26 0,-1 2 11 16,1 1 1-16,1 3 13 0,4 2 9 0,0 0-1 15,5 1-27-15,3-2 3 0,3-1-13 16,2-1 19-16,7-4 18 0,3-1 2 15,4-1-20-15,3-2 22 0,2-3 1 16,1-2 28-16,4-2 8 0,0-2-8 16,1 0-29-16,2-2-10 0,1-5-62 0,1-3-58 15,-1 0-79-15,0-3-111 16,0 0-130-16,1-1-233 0,-8 4-456 0,8-8 354 0</inkml:trace>
  <inkml:trace contextRef="#ctx0" brushRef="#br0" timeOffset="118313.51">18524 13569 787 0,'0'0'612'15,"0"0"-166"-15,0 0-60 0,0 0-8 16,0 0-5-16,0 0-65 0,0 0-41 16,9-66-34-16,-21 60-132 0,-4 2-26 15,-1 1-6-15,-2 2-21 0,-1 1-16 16,0 0-14-16,3 7-18 0,-2 2 0 0,4 1-34 16,-2 1 0-16,4 5 4 0,0-2 12 15,5 2-1-15,0-1-28 0,4-1-44 16,1-1-13-16,2-1-19 0,1-2 9 15,0-1-20-15,5-2-64 0,4 0 42 16,3-2 56-16,1-2 42 0,1-3 43 16,3 0 15-16,-1-2 20 0,-1-5 18 0,-1-4 13 15,0 1 65-15,-2-2 2 0,2 0 16 16,-3 1 0-16,-3 1 2 0,2 1-6 16,-3 1-26-16,-1 2-10 0,-1-1-19 15,-2 6-30-15,-2 0-45 0,3 1-26 16,-1 0-77-16,4 0-48 0,3 4 65 15,1 1 58-15,4 3 9 0,0-1-19 16,1 1-60-16,0-2-68 0,-2 1-73 16,-2-1-137-16,-3-2-196 0,-4-1-445 0</inkml:trace>
  <inkml:trace contextRef="#ctx0" brushRef="#br0" timeOffset="118599.6">18680 13500 1843 0,'0'0'418'0,"0"0"-169"15,0 0 61-15,0 0 1 0,0 0-62 16,0 0-74-16,0 0-65 0,0 0-110 0,0 0-25 16,0 0 25-16,93-33 13 0,-68 41 53 15,2 1-3-15,-4 1-34 0,-3 1-29 16,-5-1-41-16,-5 1-40 0,-3 0-24 16,-5-1 20-16,-2-1 18 0,0 0 13 15,-5-1 27-15,-2-3 27 0,0 0 26 16,0-2 9-16,1-2 12 0,1-1 42 15,0 0 66-15,2-3 28 0,0-3-45 16,3-3-40-16,0-4-89 0,0-1-9 0,0-3-62 16,6-1-58-16,5-1 7 0,1 1 24 15,7-1-12-15,0 1-22 0,4 0-55 16,2 1-87-16,1-1-85 0,0 0-167 16,-5 2-305-16,4-5-569 0</inkml:trace>
  <inkml:trace contextRef="#ctx0" brushRef="#br0" timeOffset="118813.89">19166 13121 258 0,'0'0'1421'16,"0"0"-986"-16,0 0-24 0,0 0 95 15,0 0 20-15,0 0-79 0,0 0-121 16,0 0-110-16,0 0-114 0,0 0-102 16,0 0-12-16,9-52-109 0,-1 63-21 15,3 5 142-15,5 4 53 0,-1 3-16 16,0 3-36-16,-2 1-1 0,0 1-35 0,-3-1-40 15,-5 0-61-15,-2 0-103 0,-3-2-82 16,0-1-127-16,-5-2 2 0,-3-3-126 16,-1-5-540-16</inkml:trace>
  <inkml:trace contextRef="#ctx0" brushRef="#br0" timeOffset="118939.87">19243 13397 1337 0,'0'0'755'0,"0"0"-370"0,0 0-37 16,0 0-37-16,0 0-116 0,0 0-160 15,95-66-35-15,-60 51-33 0,1 0 31 16,-1 0-98-16,-4 1-118 0,-5-2-61 16,-6 2-92-16,-6-2-80 0,-5 5-242 15,-6-8-524-15</inkml:trace>
  <inkml:trace contextRef="#ctx0" brushRef="#br0" timeOffset="119279.54">19524 13066 1687 0,'0'0'542'16,"0"0"-54"-16,0 0 3 0,0 0-34 15,0 0-142-15,0 0-167 0,0 0-148 16,0 0-65-16,0 0-84 0,0 0 33 0,0 0 116 16,-6 34 9-16,6-11 13 15,6 2-3-15,-1-1-3 0,1 0-3 0,-1-2-11 16,1-3 23-16,0-1-12 0,-2-2-13 16,0-3-25-16,-1-1-19 0,0-4 0 15,0-2-19-15,1-3-41 0,-1-2-32 16,1-1 136-16,5-2 19 0,3-6 120 15,3-2-92-15,3-2-2 0,-1 1-11 16,2-1 13-16,-5 1 23 0,3 1-17 16,-3 2 10-16,0 2-9 0,-1 1 2 0,-1 1-25 15,-1 3-31-15,-2 1-3 0,-1 0-25 16,2 0-31-16,-1 4 10 0,-2 3 47 16,2 1 1-16,-1 1-62 0,1 2-31 15,-2-2-29-15,-1 3-19 0,1-2-23 16,-1 1-52-16,-2 1-71 0,2-4-54 0,-1 3-20 15,1-4-108-15,-3-1-217 16</inkml:trace>
  <inkml:trace contextRef="#ctx0" brushRef="#br0" timeOffset="120829.44">20253 13201 1877 0,'0'0'483'0,"0"0"-182"0,0 0 40 0,0 0-31 16,0 0-129-16,0 0-73 0,0 0-16 15,-90-55-13-15,67 52-1 0,1 3-27 16,2 0-48-16,0 5-3 0,3 4-35 16,3 3-3-16,0 1 4 0,5 1-13 15,1 2 6-15,3 1-83 0,4-2-31 16,1 1 5-16,0 0-10 0,0-2-16 0,6 0-7 16,1-2-14-16,0 0 23 0,5-3-11 15,-1-2 26-15,-1-5 49 0,3 1-10 16,-1-3 58-16,1-4 62 0,-2-5 19 15,2-4 27-15,2-1 6 0,-2-3 126 16,1 2-16-16,-2-3 7 0,0 0 5 0,-1 0-19 16,-3 2 45-16,-2 3 18 0,-2 3 50 15,-1 4-15-15,-1 4-44 0,-1 2-78 16,0 0-131-16,-1 2-25 0,0 6-129 16,2 6 101-16,-2 4 53 0,0 5 19 15,0 2 9-15,-2 5 4 0,0 1-10 16,-3-1-10-16,0 0-10 0,0 0-2 15,2 0 10-15,-1-5-10 0,1 1-3 16,0-3 3-16,2-2 0 0,-1-3 0 16,2-3 12-16,0-4-12 0,0-4 0 15,0-3 0-15,0-4 0 0,0 0 41 0,3-1 0 16,9-9 15-16,4-4-37 0,4-7-19 16,4-4-31-16,2-4 2 0,2-7 4 15,0-4-15-15,0-4-36 0,1-1 19 0,-1 2 23 16,-4 1-3-16,-3 7 37 0,-4 5 94 15,-4 4 17-15,-4 4 11 0,-4 5 19 16,1 3-13-16,-4 4 21 0,-1 2-16 16,-1 3-50-16,0 1-31 0,0 4-52 15,0-1 0-15,0 1-61 0,0 0-50 16,0 5-50-16,0 2 43 0,-3 8 87 16,-3 0 15-16,1 3 4 0,1 1-4 15,-1 1 1-15,5-1 12 0,-1 0 2 0,1-2 1 16,0-3-2-16,0-1 2 15,4-4-3-15,2-1-78 0,1-4-4 0,2-3 6 16,0-1 79-16,2 0 3 0,4-5 57 16,3-6-41-16,0-3-7 0,0-4 33 15,0-2-14-15,0-3-9 0,-3 1-20 16,-1 3 26-16,-4 2-25 0,-1 5 29 0,-2 3 55 16,-3 3-16-16,-1 3-24 0,-1 1-47 15,-1 2-10-15,-1 0-58 0,2 0-50 16,-2 2-42-16,3 4 34 0,0 4 70 15,-1-2 27-15,5 4 1 0,-1 0-35 16,1-3-32-16,4 0-66 0,1 0 2 16,4-1 40-16,2-2 40 0,2-1 21 15,4-2 13-15,5-3-22 0,0 0-10 16,1-7-13-16,3-2-71 0,-1-5-59 0,-2-4 19 16,-1-1 78-16,-6-2 123 0,-5-1 0 15,-6 2 136-15,-6 3 139 0,-6 1 25 16,0 5 2-16,-3 2 1 0,-7 1-75 15,-1 2-92-15,-2 2-29 0,-1 3-76 16,-3 1-31-16,0 0-38 0,1 2-12 16,2 6-1-16,2 1-2 0,1 0 12 15,2 0 9-15,5 1-31 0,1-1-68 16,2-1-15-16,1 1 31 0,0 0 32 16,0-1 45-16,5 1 15 0,3-2 12 0,2 0 11 15,1-2 39-15,6-1 25 0,-1-2 19 16,4 0-26-16,3-2-18 0,-2 0-14 15,2 0-23-15,-2 0 2 0,-5 0-4 16,2-2-90-16,-8 1-6 0,-1-1-22 0,0-1-78 16,-4 2-129-16,-2-3-197 0,0 1-545 15</inkml:trace>
  <inkml:trace contextRef="#ctx0" brushRef="#br0" timeOffset="121095.4">21344 12768 745 0,'0'0'1506'16,"0"0"-1114"-16,0 0 16 0,0 0 80 15,0 0-59-15,0 0-125 0,16-65-66 0,-14 63-62 16,-1 1-71-16,1 1-105 0,-2 0-19 16,2 1-98-16,-2 7-55 0,3 4 79 15,0 4 93-15,0 6 31 0,0 4 6 0,2 1 0 16,-3 2-25-16,4 1-11 15,-2 0 1-15,1-1 1 0,-1-1-3 0,0-2-12 16,1-2-28-16,-2-4-53 0,1-3-50 16,-4-3-52-16,1-4-103 0,-1-3-92 15,0-2-39-15,0-2-77 0,4-3-78 16,-1 0-115-16,9-9-401 0</inkml:trace>
  <inkml:trace contextRef="#ctx0" brushRef="#br0" timeOffset="121279.83">21585 12841 1420 0,'0'0'523'16,"0"0"-182"-16,0 0 85 0,0 0-104 0,0 0-140 16,0 0-109-16,0 0-73 0,0 0-43 15,0 0-15-15,0 0 17 0,0 0 9 16,-68 17 22-16,61-4 10 0,4 2 67 16,2-1-16-16,1 1-9 0,0-2-13 15,4 0-29-15,6 0-39 0,3-3-9 0,3-1-22 16,2 0-7-16,4-2-115 0,4-5-156 15,2 1-248-15,-8-3-581 0,17 0 432 0</inkml:trace>
  <inkml:trace contextRef="#ctx0" brushRef="#br0" timeOffset="121578.78">21975 12959 371 0,'0'0'443'0,"0"0"-55"16,0 0-131-16,0 0-124 0,0 0-42 15,0 0-16-15,89-41-55 0,-74 34-7 16,0 0 6-16,1-1-18 0,0 0 3 0,-1-1-4 15,-3 0-43-15,-1-3-31 0,-6 2 74 16,-4 0 45-16,-1 0 104 0,-1 1 118 16,-7 1 1-16,-3 1-48 0,-1 2-14 15,-2 3-62-15,0 1-31 0,-3-1 2 16,-2 2-7-16,-1 0-16 0,2 3-28 16,-1 3-23-16,4 2 0 0,2 0 4 0,2 1-1 15,0 0 3-15,5 1-6 0,0 1-3 16,2 1-6-16,3 2-7 0,1 2-6 15,0 2 0-15,5 0 6 0,6 1 0 16,7-1-23-16,4 0 1 0,3-2-3 16,3-4-52-16,4-1-115 0,1-2-96 15,-4-5-85-15,0-2-185 0,-9-2-588 16</inkml:trace>
  <inkml:trace contextRef="#ctx0" brushRef="#br0" timeOffset="122428.34">23506 12261 1304 0,'0'0'585'15,"0"0"-264"-15,0 0 0 0,0 0 43 16,0 0-34-16,0 0-114 0,0 0-213 16,0 0-3-16,0 0 0 0,0 0 39 15,0 0 18-15,-45 84 31 0,45-49-9 16,2 1-9-16,4 2-17 0,1-1-24 0,1 4-14 16,-3-4-11-16,-2-1-1 15,-2 0 0-15,-1-2-3 0,0-4-3 0,-3 0-45 16,0-3-43-16,0-3-42 0,3-1-82 15,0 0-108-15,0-4-82 0,9-2-96 16,-2-6-230-16,11-1-543 0</inkml:trace>
  <inkml:trace contextRef="#ctx0" brushRef="#br0" timeOffset="122778.84">23947 12630 2115 0,'0'0'424'0,"0"0"-159"16,0 0 84-16,0 0-24 0,0 0-78 15,-61-66-95-15,44 62-58 0,1 2-22 16,-4 2-37-16,0 4-35 0,1 4-2 16,-4 7-27-16,3 0 7 0,3 3-3 15,1 1 0-15,4 2 0 0,5 2 6 16,0-1-3-16,4 1-6 0,2 0-10 0,1 0-19 16,0 1 4-16,7-3-23 0,4-1 9 15,3-2-37-15,0-3-8 0,0-5 20 16,3-2 38-16,-2-4 54 0,1-4 105 15,-2 0 51-15,3-9-10 16,-3 0-29-16,1-7-17 0,-5 1-5 0,-1-5 18 16,-4 0 15-16,-1-3-25 0,-4-2-25 15,0 0 2-15,-9-2-49 0,0 0-31 0,-2 2-12 16,0 4 0-16,0 3-4 0,-3 6 4 16,2 3-29-16,-1 5-73 0,-4 2-42 15,-1 2-61-15,2 1-48 0,-2 6-97 16,5 4-110-16,4 1-47 0,5 1-104 15,0-1-133-15</inkml:trace>
  <inkml:trace contextRef="#ctx0" brushRef="#br0" timeOffset="123195.36">24312 12622 866 0,'0'0'1494'0,"0"0"-1206"0,0 0-5 0,0 0 107 16,0 0-107-16,0 0-75 0,0 0-110 16,0 0-45-16,0 0-31 0,-87-60-22 15,69 62-12-15,1 4-16 0,0 6 2 16,0 0-14-16,3 3-11 0,3 0 4 16,0 2-7-16,5 0-12 0,3 0-26 15,3-2-6-15,0 0-64 0,3-2-27 16,6 0 35-16,5-3 52 0,-1-2 98 15,5-3 4-15,-1-4 4 0,2-1 41 16,1-1-23-16,0-8-19 0,0-3 23 0,-2-2 3 16,2-2 6-16,-2-3-32 0,-2 1 65 15,0 0 43-15,-4 0 36 0,-2 6 19 16,-2 0-2-16,-2 3 6 0,-1 3-13 16,-4 2-24-16,0 3-40 0,1 1-93 15,-1 0-62-15,-1 0-67 0,3 2-37 0,2 6 43 16,3 2 22-16,-1 0-23 15,2 3-28-15,2-1-30 0,0-2 16 0,0 2-40 16,3-3-68-16,-2-3-1 0,4-1-23 16,-2-4-105-16,3-1-124 0,-3 0-459 15</inkml:trace>
  <inkml:trace contextRef="#ctx0" brushRef="#br0" timeOffset="123762.02">25080 12129 2345 0,'0'0'731'0,"0"0"-484"16,0 0 0-16,0 0 100 0,0 0-17 16,0 0-209-16,0 0-121 0,0 0-146 15,0 0 49-15,0 0 63 0,-48 8 31 16,40 21-22-16,-2 1-2 0,5 2 25 0,4 0-13 16,1 0 14-16,0-1 1 0,6 0 15 15,4-3-15-15,-2-2-2 0,0-3 1 16,0-4 0-16,-2-4-30 15,-2-4-41-15,-2-3-13 0,-1-6 0 0,-1 1 34 0,0-3 51 16,0 0 155-16,-4-5 40 16,-5 0-185-16,-1-3 8 0,-3-1-8 0,-3 2 27 15,-4 1-9-15,-2 1-6 0,2 2-9 16,-3 2-13-16,7 1-3 0,2 0-19 16,7 3-34-16,2 2-39 0,3 1 23 15,2 2 12-15,0 1-13 0,2 3-40 16,6 1 41-16,4 1 72 0,3 1 22 15,5 0 4-15,1 1 2 0,4-2-6 16,4 1 10-16,2-6-10 0,-1 0 9 16,2-6-2-16,-4-2-7 0,0-1-19 15,-3-4-2-15,-2-7 2 0,-5-2 22 0,-2-2 4 16,-5-3 5-16,-3 0-21 0,0 0-12 16,-4-2-1-16,1 2 0 0,1 1-1 15,-1 5-18-15,7 1 19 0,-1 5 0 0,5 5-38 16,7 1-50-16,2 6 6 0,1 4 47 15,0 3 35-15,-6 1 51 0,-1 3 2 16,-8 0 29-16,-2-3 44 16,-4 0-16-16,-5-2-1 0,0-2-22 0,0 2-9 15,-4-3-16-15,-3 0-13 0,0-3-8 16,-3 0-14-16,-2 0-27 0,-1-3-12 16,-1-2-78-16,-3-1-58 0,2 0-92 15,-1-3-63-15,7-1-64 0,5-1-74 16,4 0-90-16,2 0-499 0</inkml:trace>
  <inkml:trace contextRef="#ctx0" brushRef="#br0" timeOffset="123851.6">25659 12551 470 0,'0'0'404'0,"0"0"-404"0,0 0-153 16,0 0-568-16</inkml:trace>
  <inkml:trace contextRef="#ctx0" brushRef="#br0" timeOffset="127510.15">5127 3323 218 0,'0'0'170'0,"0"0"-72"0,0 0-72 16,0 0 33-16,0 0 12 0,0 0-9 16,0 0-13-16,0 0-23 0,0 0-26 0,46 11 0 15,-46-11 52-15,0 1 63 0,0-1 34 16,0 0 37-16,0 0 16 0,0 0-4 15,0 0-48-15,0 1-24 0,0-1-12 16,0 0-4-16,0 0-32 0,0 0-62 16,0 0-16-16,0 0-20 0,0 0-3 15,0 0 23-15,0 0-65 0,5 0-32 0,5 0 51 16,7 0 46-16,9 0 75 0,7 0-7 16,12-1 3-16,11-3-58 0,9-3 36 15,14 0 3-15,10-3-13 0,12-2-1 16,10-1 17-16,10-1-3 0,5-2-51 15,2 1 12-15,-4 1-12 0,-9 4 18 16,-10-1-19-16,-12 5-1 0,-18 1-2 16,-13 3 3-16,-18 0-3 0,-14 2 1 15,-12 0-92-15,-10 0-84 0,-6 0-26 16,-2 0 90-16,0 0 82 0,-6 0 32 0,-5 1-13 16,-3 0-101-16,-4-1-162 0,0 0-85 15,0 0-34-15,-1-4-90 0</inkml:trace>
  <inkml:trace contextRef="#ctx0" brushRef="#br0" timeOffset="127810.43">6540 3032 787 0,'0'0'629'0,"0"0"-379"0,0 0-22 16,0 0 70-16,0 0-13 0,0 0-72 15,0 0-36-15,0 0-1 0,0 0-16 16,0 0-67-16,0 0-77 0,-39-50-16 15,39 50-64-15,0 0-38 0,0 0-26 16,0 0-33-16,3 3-45 0,8 3 203 16,3 3 3-16,9 3 145 0,6 2-13 15,6-1-1-15,1 1-32 0,3-1-51 0,1-1-25 16,-5 3-7-16,-1-2-16 0,-5 0 0 16,-3 0-23-16,-7 2 1 0,-2-1-7 15,-5 2 13-15,-5-4 16 0,-4 2 67 16,-3-1-25-16,0 2 6 0,-6-1 3 0,-6 0-13 15,-5 0-13-15,-3 0-25 0,-8 3-102 16,0-2-96-16,-4 2-116 0,3 1-138 16,8-5-353-16,-4 8-747 0</inkml:trace>
  <inkml:trace contextRef="#ctx0" brushRef="#br0" timeOffset="129348.27">5832 4838 997 0,'0'0'358'16,"0"0"-46"-16,0 0-58 0,0 0-18 16,0 0-61-16,0 0-23 0,0 0-26 15,0 0-52-15,0 0-45 0,0 0-29 16,-10-4-3-16,10 4 3 0,0 0 12 15,0 0 1-15,0 0 0 0,0 0 3 16,0 0-16-16,0 0-15 0,0 0-8 16,0 0 22-16,0 0-1 0,0 0 0 15,0 0-21-15,0 0-9 0,0 0-3 16,3 0-23-16,3 0 58 0,6 0 32 16,7 3 45-16,12-2 39 0,13-1 3 0,12 0-68 15,10-1-22-15,10-5-13 0,7 0-13 16,2 0-3-16,4 1 0 0,-3 0-4 15,0 1-18-15,-4 1-4 0,-5 0 10 16,-11 1-16-16,-5 1-6 0,-13-2 9 0,-12 2 9 16,-7 1-18-16,-9 0-1 0,-8 0-19 15,-3 0-16-15,-2-1 6 0,-5 1-13 16,0-2 4-16,-2 2 77 0,1-3 48 16,-1 1-12-16,0-4-36 0,0-1-78 15,0 1-3-15,-4-2 26 0,-3-1 10 16,1 2 6-16,-1-3 16 0,-2 3 22 15,-2-3 1-15,2 2 46 0,-2-2 93 16,-1 3-16-16,1-1 25 0,-1 2 30 16,2 1 2-16,1 1-23 0,2-2 12 0,3 4-64 15,1 1-16-15,0-2-16 16,3 2 0-16,0 1-23 0,0 0-50 0,0 0-3 16,0 0-60-16,0 0-32 0,0 0-29 15,3 0-29-15,1 2-39 0,2 3 6 16,6 5 144-16,3 1 26 0,4 3-3 0,1 3 19 15,3 0 0-15,-1 1 0 0,-2-3 0 16,-1 2 13-16,-6 0-10 0,1-3 42 16,-7-1 19-16,-1 1 26 0,-1-1-32 15,-4 0-49-15,-1-1-9 0,0 4-73 16,-6-3-65-16,-7 2-152 0,-5 0-209 16,3-3-491-16</inkml:trace>
  <inkml:trace contextRef="#ctx0" brushRef="#br0" timeOffset="130059.63">6138 6703 1196 0,'0'0'391'16,"0"0"-313"-16,0 0-26 0,0 0 72 15,0 0 109-15,-94-11-16 0,78 9-32 0,3 2-21 16,4 0-28-16,2 0-37 0,3 0-18 15,2 0-11-15,2 0-39 0,0 0-30 16,0 0 0-16,0 0 25 0,0 0 0 16,0 0-9-16,6 0-17 0,1 0-52 0,9 0 1 15,6-1 51-15,8 1 32 16,8-1 0-16,9-2-12 0,5 2-17 0,5-4 10 16,5 1-11-16,2 0-2 0,2-1 1 15,3-3 0-15,5-1 15 0,1 0-15 16,0 0 12-16,1-2-13 0,-4 0-20 15,-5 2-95-15,-8-1-23 0,-9 4-39 16,-11-1-39-16,-13 5-111 0,-13-1-157 16,-12 3-137-16,-2 0 27 0,-5 0 127 0</inkml:trace>
  <inkml:trace contextRef="#ctx0" brushRef="#br0" timeOffset="130326.38">6988 6505 277 0,'0'0'1042'16,"0"0"-629"-16,0 0-62 0,0 0-34 15,0 0-10-15,0 0-63 0,0 0-13 16,0 0-68-16,0 0-58 0,0 0-105 0,0 0-16 16,-19-48-70-16,30 48 0 15,1 0-4-15,8 0 30 0,2 4 47 0,5 2 13 16,-1 1 26-16,3 1 12 0,0 1-6 16,-3-1 0-16,-2 2-19 0,-3-1 25 15,-3 1-6-15,-5-2 6 0,-3 2-6 0,-3-2-32 16,-5-2 0-16,-2 4-22 0,0-3 18 15,-9 5 4-15,-8 1 0 0,-6 3-22 16,-6 2-106-16,-4 0-89 0,-2 0-95 16,2 0-73-16,3-2-111 0,11-2-158 15,-6-1-449-15</inkml:trace>
  <inkml:trace contextRef="#ctx0" brushRef="#br0" timeOffset="130676.12">6414 7402 1053 0,'0'0'277'0,"0"0"-277"0,0 0-3 15,0 0 3-15,0 0 19 0,0 0 137 16,0 0 46-16,0 0-39 0,0 0-66 16,0 0-3-16,-1 37-3 0,4-34 3 15,-2 0-17-15,2-1 24 0,4 0-8 16,0-1 24-16,5 0 60 0,5 2 12 16,5-3-35-16,2 0-80 0,8 0-42 0,5-4-10 15,4 0-20-15,5-3 0 0,4 1 11 16,1 0-12-16,-1-2-1 0,-1 0-71 15,-4 0-115-15,-3 2-52 0,-6-2-113 16,-6 2-167-16,-10 0-283 0</inkml:trace>
  <inkml:trace contextRef="#ctx0" brushRef="#br0" timeOffset="130908.29">6982 7246 1702 0,'0'0'726'0,"0"0"-587"0,0 0-139 16,0 0-152-16,0 0 152 0,0 0 46 16,0 0 86-16,98 1-74 0,-71 2-58 15,1 0 2-15,-5 2 18 0,-3 1 44 0,-6 1 4 16,-5-1-1-16,-5 2-9 0,-4 0-29 16,0 2 19-16,0-1 13 0,-1 4 16 15,-8 1-10-15,-1-1-32 0,-1 1-35 16,-5 2-35-16,1-2-90 0,-5 3-67 15,1-3-69-15,-4 1-117 0,6-6-372 0,-5 0-756 16</inkml:trace>
  <inkml:trace contextRef="#ctx0" brushRef="#br0" timeOffset="139105.9">12234 2894 980 0,'0'0'0'0,"0"0"-251"0,0 0 30 16,-44-82-27-16</inkml:trace>
  <inkml:trace contextRef="#ctx0" brushRef="#br0" timeOffset="139172.92">12105 2672 3 0,'0'0'444'15,"0"0"-112"-15,0 0-240 0,0 0-89 16,-92-59-3-16,69 51-336 0</inkml:trace>
  <inkml:trace contextRef="#ctx0" brushRef="#br0" timeOffset="140223.17">10616 2263 329 0,'0'0'405'0,"0"0"-128"16,0 0-33-16,0 0-10 0,0 0-32 16,0 0-36-16,0 0-17 0,0 0-32 15,0 0-17-15,0 0-15 0,-11-18-27 16,11 18-19-16,0-2-1 0,-1 1 4 15,-1 1 0-15,2 0-13 0,-1 0-9 16,1 0-17-16,-2 0-1 0,2 0 0 16,0 0-1-16,0 0 0 0,-1 0-1 0,1 0-2 15,0 0-14-15,-2 0 3 16,2 0 10-16,0 0 2 0,0 0 1 0,0 0 3 16,0 0 10-16,0 0 0 0,0 0 3 15,0 0 4-15,0 0-1 0,0-1-18 16,3-2 0-16,2-1-1 0,3-1-18 15,4-1-27-15,2-5 3 0,6 1-1 0,2-3 43 16,2 0 0-16,3 0 16 0,4 1-16 16,5-2 3-16,3-2-3 0,6 1 1 15,5-2 1-15,3 0 11 0,2 0-13 16,3 2 3-16,0 2-3 0,-4 2 12 16,-3 1-12-16,-4 3-26 0,1 2 25 15,-2 0 1-15,4 2-71 0,0 1 71 16,4 1-1-16,7 1-12 0,4 0 12 15,5 0 1-15,4 5-21 0,2 2 19 0,5 2-16 16,2 0 18-16,4 2 39 16,-1 1-39-16,4 1-32 0,-1 1 32 0,0 1 10 15,1 2-10-15,-1 2-19 0,-3 1-23 16,1 3 3-16,-5 2-90 0,0 4 70 16,-5 3 46-16,-5 6-58 0,-5 4-23 15,-8 3 90-15,-2 4-83 0,-5 0 35 0,1-2 52 16,-1 0 32-16,0-1-15 0,3 2 5 15,2 0-8-15,1 2-12 0,1 1 35 16,-2 1-37-16,-3 0 0 0,2 1 72 16,-4 0-59-16,-3 0 26 0,-6 1-26 15,-2 0-13-15,-7 0-1 0,-5 3-1 16,-5-1 2-16,-5-1 49 0,-6 2-26 16,-2-3-4-16,-5-2 4 0,-3-1 51 0,0-2-19 15,-3 0-25-15,0 0 38 16,0 0-52-16,2-2-16 0,-1-1 1 0,3-4-3 15,1-5 2-15,2-1-29 0,1-2 26 16,3-5-32-16,1-1 18 0,-1-4 14 16,0-4 2-16,-1 1-25 0,-3-4 10 15,-4-2-23-15,-3 0-103 0,-3-2-24 16,-9-1 40-16,-6-1-209 0,1-4-226 0</inkml:trace>
  <inkml:trace contextRef="#ctx0" brushRef="#br0" timeOffset="140489.87">14084 3950 2677 0,'0'0'283'0,"0"0"-283"16,0 0-64-16,0 0-123 0,0 0 65 15,0 0 65-15,0 0 57 0,0 0 83 16,0 0-83-16,0 0-29 0,0 0-139 15,-3-1 94-15,9 11 74 0,2 2 36 16,3 1-35-16,0-1 25 0,3 2 0 16,1 2-25-16,5-3 41 0,3 0-19 0,6-2-23 15,1 0-61-15,5-4-23 16,-1 0 9-16,1-3-45 0,-5-3-100 0,-5-1-128 16,-8 0-114-16,-7 0-144 0</inkml:trace>
  <inkml:trace contextRef="#ctx0" brushRef="#br0" timeOffset="140639.46">14407 3860 2066 0,'0'0'711'0,"0"0"-554"0,0 0-157 15,0 0-325-15,0 0-5 0,0 0 256 16,0 0 74-16,0 0 81 0,26 88-29 16,-26-62 42-16,0 4-94 0,-9 4-46 15,-3-4-35-15,-1 2-16 0,-1-2-120 16,0-3-108-16,-1-2-144 0,4-7-137 15</inkml:trace>
  <inkml:trace contextRef="#ctx0" brushRef="#br0" timeOffset="159366.04">6992 9339 157 0,'0'0'159'0,"0"0"14"0,0 0 29 16,0 0-26-16,0 0-23 0,0 0-16 15,0 0 55-15,0 0-26 0,0 0-32 16,0 0-17-16,-1-14-42 0,1 14-75 16,-2 0-59-16,2 0-32 0,-1 0-10 15,1 0 17-15,-2 1 25 0,2-1 36 16,-1 0 23-16,1 0 0 0,0 0 20 0,0 0 16 15,0 0 29-15,0 0 16 0,0 0 0 16,0 0-22-16,0 0-33 0,0 0-25 16,0 0-1-16,0 0-13 0,0 0-10 15,0 0-3-15,0 0-3 0,0 0-4 16,0 0 11-16,0 0 2 0,0 0 1 16,0 0 15-16,0 0-25 0,0 2-30 15,0 2 20-15,0 2 39 0,0 0 19 16,0 6-19-16,0 1 0 0,0 1-16 0,0 2 3 15,1 2-4-15,1 0 17 0,-1-2 0 16,2 2-26-16,-2 1 26 0,1-4 0 16,2 3 20-16,-1-1-20 0,0 1 0 15,3-2-15-15,-2 2 15 0,-1 2 36 16,1-1 23-16,-2 2 9 0,-1 0-22 16,-1 2 55-16,0 1-43 0,0 1-29 0,-3 4 17 15,-4-1 22-15,0 3-29 0,-2 0-10 16,2 3-16-16,3-1 0 0,-2-2 13 15,4 1-15-15,-3-4-11 0,5 1-3 16,0-4-16-16,0 1 18 0,0-4 2 16,2 1-4-16,3-4 3 0,-1 1-10 15,1-4 7-15,-1 1-13 0,3-4 16 16,-1 1 1-16,-2-5 15 0,0 0-16 16,-1-2 2-16,0-5 11 0,-3 1-9 15,0-2 18-15,0-1 11 0,0 0 19 0,0 0 25 16,2 0 8-16,-2 0 2 0,0 0 16 15,1 0 26-15,-1 0 13 0,2 0-20 16,-1-3-48-16,1 3-48 0,-2-1-26 0,1 1-10 16,-1 0-35-16,2 0-22 0,-2 0-26 15,1 0 19-15,3 0-4 0,3 0 7 16,5 0 49-16,8 1-14 0,6 2-48 16,4 0-62-16,0 0-173 0,-3-1 319 15,0-1 123-15,3-1-97 0,6 0 15 16,9 0-40-16,5 0 14 0,7-2-12 15,2-2 1-15,-2 1-4 0,-2 0 2 16,-6 1-2-16,-7 1-22 0,-8 1-75 16,-8 0-33-16,-8 0-19 0,-6 0-20 15,-4 0 6-15,-7 0-10 0,1 0 134 16,-2 0 39-16,0 1 0 0,0-1-19 0,-5 1-203 16,1-1-234-16,1 0-80 0</inkml:trace>
  <inkml:trace contextRef="#ctx0" brushRef="#br0" timeOffset="160217.26">8011 9093 114 0,'0'0'303'0,"0"0"-166"0,0 0-29 16,0 0 26-16,0 0 35 0,0 0 7 16,0 0-7-16,0 0 1 0,0 0 5 15,0 0-12-15,0 0-37 0,0 0-25 16,0 0-17-16,0 0-25 0,0 0-43 15,0 0-16-15,0 0-42 0,0 4-5 0,0 2 47 16,0 2 98-16,1 7-50 0,2 3 52 0,0 3-6 16,0 7-49-16,1 1-3 0,-1 3 0 15,-2 0 7-15,1 3-14 0,-2 1 7 16,0 0-19-16,0 0 2 0,0 3-2 16,0 0-20-16,-3 1-2 0,0-3-1 15,2 0-18-15,-2 0 16 0,2-1 0 16,1 2 2-16,0-1 0 0,0 0 1 15,0 0 1-15,-2-1-2 0,2 1-2 16,0-1 1-16,0 0-14 0,0-1 15 16,0-3 1-16,0-1-1 0,2-3 0 15,2-3-26-15,0-2 26 0,-1-4 0 16,3-2-13-16,-2-3 12 0,-1-1 1 0,2-3 0 16,-4-1 13-16,3-2 0 15,-1-4-12-15,-2 1 1 0,-1-2 1 0,0-1 23 16,0 0 13-16,0-1 9 0,0 0 35 15,0 0 33-15,0 0 9 0,0 0-49 0,0 0-44 16,0 0-16-16,0 0-4 16,-8 2-12-16,-2 0-57 0,-10 4-84 0,-12 6-90 15,-7 5-88-15,4-4-199 0,-37 16-605 0</inkml:trace>
  <inkml:trace contextRef="#ctx0" brushRef="#br0" timeOffset="161565.63">8874 9252 395 0,'0'0'410'0,"0"0"-126"0,0 0-40 0,0 0-16 16,0 0-26-16,0 0-27 15,0 0-58-15,0 0-23 0,0 0 9 0,0 0 33 16,0-23-35-16,-1 20-8 0,-1 1-2 0,1 0-4 16,-1-1 6-16,1 2-3 15,-1 0-4-15,1 0-25 0,1 1-19 16,-1 0-10-16,1 0-12 0,0 0-20 0,-2 0-54 15,2 2-71-15,0 10 3 0,0 6 87 16,0 5 32-16,0 7 3 0,0 5 3 16,0 2-3-16,3 3 3 0,1 0-3 15,2 2 16-15,2-1 22 0,1 1 11 16,2-1-11-16,0 1 1 0,2 0-27 16,0-2-8-16,1 2-4 0,-2-1 0 15,2-3 13-15,-4 1-11 0,1-3 0 16,-4-3 17-16,-2 0-19 0,0-6 0 0,-2-3 0 15,-2-3-74-15,1-3-9 0,-2-4-39 16,0-2-14-16,0-2-51 0,0-2-98 16,0-4-111-16,-5-3-98 0,1-1-102 15,-6-7-114-15</inkml:trace>
  <inkml:trace contextRef="#ctx0" brushRef="#br0" timeOffset="161881.91">8975 9153 1096 0,'0'0'365'0,"0"0"-192"15,0 0-30-15,0 0-10 0,0 0-81 16,0 0-52-16,0 0-55 0,0 0 33 0,0 0 22 16,105-47 20-16,-57 40-18 15,8 0-4-15,8 2 4 0,2 0 26 0,4 2-6 16,-1 2 8-16,2 0-17 0,-3 1 0 16,-2 0-2-16,-9 0-11 15,-6 4-175-15,-10 1-182 0,-11 1-184 0,-8-1-108 16</inkml:trace>
  <inkml:trace contextRef="#ctx0" brushRef="#br0" timeOffset="162187.35">10010 9064 623 0,'0'0'521'0,"0"0"-215"0,0 0-39 15,0 0-23-15,0 0-59 0,0 0-62 16,0 0-49-16,0 0-9 0,0 0-64 0,0 0 1 16,0 0 1-16,-71 22 17 15,58 0 51-15,2 2-39 0,0 6 7 0,3 2 32 16,2 6 16-16,3 4 6 0,3 3-61 16,0 1 10-16,9 3 0 0,5 1-10 15,2-1-29-15,4 0-3 0,-5-3 23 16,2-2-21-16,-4-2-1 0,-3-3 18 15,-3-3-19-15,-1-4-1 0,-3-2-115 16,-1-4-44-16,-1-3-31 0,-1-4-54 16,0 0-148-16,0-2-205 0,0-5-233 0</inkml:trace>
  <inkml:trace contextRef="#ctx0" brushRef="#br0" timeOffset="162435.32">9321 10208 1018 0,'0'0'492'16,"0"0"-281"-16,0 0-103 0,0 0 44 16,0 0 36-16,0 0-45 0,0 0-20 15,84-69-68-15,-47 55-40 0,11-4-14 16,9-3 11-16,10 0-11 0,3-1 1 0,6 2 11 15,1 2 0-15,-1 1-13 0,-5 4-33 16,-2 3-109-16,-4 2-107 0,-10 3-222 16,-14 0-333-16</inkml:trace>
  <inkml:trace contextRef="#ctx0" brushRef="#br0" timeOffset="163231.26">11187 9218 1386 0,'0'0'365'0,"0"0"-145"0,0 0-48 16,0 0-19-16,0 0-43 0,0 0-23 15,0 0-87-15,0 0-39 0,0 0 39 16,0 0 94-16,0 0-20 0,-3 83-9 16,8-53 5-16,-2 2-5 0,1 4 9 15,-1-2-26-15,-2 4 10 0,2-2 3 16,1 0-17-16,-1 0 4 0,2-1-6 15,-1-3-39-15,4 0 16 0,-2-4-18 16,3 1-1-16,1-5-12 0,4-1-4 0,-2-2 15 16,2-5 1-16,-5-2 0 0,1-3-60 15,0-2-139-15,-6-2 0 0,1-5-34 16,-2-2-90-16,0 0-106 0,-2-1-36 16,4-16-818-16</inkml:trace>
  <inkml:trace contextRef="#ctx0" brushRef="#br0" timeOffset="163457.76">11109 9201 1178 0,'0'0'404'16,"0"0"-252"-16,0 0-18 0,0 0 70 15,19-73-26-15,1 59-113 0,9 1-36 16,9 2-13-16,8-1-12 0,4 2-1 15,9 2 29-15,0 2-32 0,-1-1 7 16,0 3 6-16,-4 0-26 0,-6 3-75 0,-1 1-67 16,-5 0-59-16,-3 0-49 0,0 0-59 15,-3 0-24-15,-4 0 20 0,-2 1 7 16,-7 2 29-16</inkml:trace>
  <inkml:trace contextRef="#ctx0" brushRef="#br0" timeOffset="163698.47">11974 9063 327 0,'0'0'434'0,"0"0"-76"0,0 0-71 15,0 0-69-15,0 0-23 0,0 0 3 16,0 0-52-16,0 0-82 0,0 0-64 16,4 4-30-16,-1-2 30 0,2 6 65 15,1 2 0-15,0 6 84 0,0 2-4 16,2 3-6-16,0 6-40 0,1 3-12 16,-1 2-10-16,4 4-16 0,-1 3-3 0,3-1-14 15,-3 5-2-15,-1-2-10 16,-1 2-30-16,-5-2 11 0,-4 0 6 0,0-2 10 15,-6 1-29-15,-7-3-71 0,-2-2-72 16,-4 1-37-16,1-4-32 0,1 2-72 16,-2-4-50-16,1-2-91 0,5-7-207 0,-10 2-410 15</inkml:trace>
  <inkml:trace contextRef="#ctx0" brushRef="#br0" timeOffset="163898.17">11373 10082 1865 0,'0'0'224'0,"0"0"-224"16,0 0 0-16,0 0 114 0,0 0-1 0,105-76-3 15,-57 57-36-15,10-2-38 0,5 2-4 16,6 1 33-16,2 3 22 0,1 0-32 16,-1 2-43-16,-3 2 11 0,-3 2-23 15,-3 0-45-15,-8 1-94 0,-4 1-19 16,-5 1-36-16,-8 0-59 0,-5 2-146 15,-8 0-103-15,-8 3-143 0</inkml:trace>
  <inkml:trace contextRef="#ctx0" brushRef="#br0" timeOffset="167034.53">6670 10569 496 0,'0'0'427'0,"0"0"-134"0,0 0-62 15,0 0-36-15,0 0 17 0,0 0-66 16,0 0-69-16,0 0-28 0,0 0-16 16,37-71-4-16,-33 66-7 0,0-1-2 15,-2 5 35-15,-1 0 16 0,-1-1 0 16,2 1-9-16,-2 1-7 0,0 0-10 16,0 0-7-16,0 0 1 0,0 0-13 15,0 0 54-15,-9 4-80 0,-7 8-32 0,-10 8-3 16,-11 9 10-16,-11 9 24 0,-10 7-11 15,-2 5 12-15,-2 1 0 0,0-1 65 16,4-2 9-16,5-5-26 0,4-1-22 16,5-5-23-16,3-1 29 0,2-1 7 15,-1-3 2-15,7-3 1 0,0 0-10 16,5-6-3-16,3-4 3 0,5-2-3 16,5-5-26-16,5-3-3 0,2-3-1 0,5-2-1 15,-1-2-11-15,2 1-19 16,0-3-45-16,2 0-26 0,-2 0-48 0,1 0-45 15,-3 0-40-15,-2 0-95 0,-2 0-374 16</inkml:trace>
  <inkml:trace contextRef="#ctx0" brushRef="#br0" timeOffset="167348.4">5874 10874 1375 0,'0'0'456'0,"0"0"-171"16,0 0-103-16,0 0-30 0,0 0-13 16,0 0-59-16,0 0-80 0,0 0 13 15,0 0 23-15,0 0 35 0,-43 65-14 0,28-42-24 16,1 1-20-16,2-2-13 0,3-2-19 16,3-2-6-16,1-4 12 0,4 1 13 15,-1-3-2-15,2 0-18 0,0 0-6 16,0-1 7-16,6 2-16 0,2 0 6 15,3 1 6-15,4-1 23 0,3 1 20 16,3 0-18-16,7-1 33 0,2-1 33 16,2-1-26-16,2 0-39 0,2-3-3 0,-1-1-26 15,4-1-32-15,0 1-77 0,-2 0-78 16,-2-3-166-16,-9 1-696 0</inkml:trace>
  <inkml:trace contextRef="#ctx0" brushRef="#br0" timeOffset="169046.87">3862 12173 222 0,'0'0'1107'15,"0"0"-740"-15,0 0-168 0,0 0 31 16,0 0 39-16,0 0-4 0,0 0-56 16,0 0-23-16,0 0-68 0,7-44-31 15,-15 40-36-15,-1 0-51 0,-3 1-43 16,-5 2-11-16,1 1-42 0,-6 0 48 0,-2 5-10 16,0 3 29-16,-4 2 27 0,-2 3 1 15,1 1-14-15,-4 4 14 0,0 0-34 16,3 0 32-16,3-1-20 0,3-1 1 15,7-4 2-15,4-1 1 0,3-3-13 16,4-3-10-16,2-2-6 0,2-2 3 16,2-1-23-16,0 0 0 0,0 0 10 15,0 0 0-15,3 2 58 0,7-1 32 16,2 0 23-16,4 1 23 0,5-2-14 16,5 1-19-16,3 1-32 0,1-1-13 0,2 0 1 15,-1 2-2-15,0 0-15 0,-4 2-29 16,-3 1 45-16,-3-1-42 15,-4 0 19-15,-5-1-38 0,-1 2 61 0,-4 2 16 16,-2 0 52-16,-4-1-29 0,-1 4 19 16,0 0 29-16,-7 3 44 0,-7 2-9 15,-2-1-16-15,-3 1-33 0,-3-2-15 16,2-3-1-16,1-1-15 0,2-4 2 0,-3-2 20 16,-2-1 15-16,2-2-12 0,-3-1-20 15,2 0-46-15,-1 0-1 0,3-3-22 16,2-1-86-16,4 0-38 0,0 2-29 15,4-2-49-15,5-3-59 0,1 1-121 16,3 1-313-16,6-9-651 0</inkml:trace>
  <inkml:trace contextRef="#ctx0" brushRef="#br0" timeOffset="169346.47">3830 12316 1410 0,'0'0'585'0,"0"0"-374"0,0 0-88 15,0 0 16-15,0 0-3 0,0 0-53 16,0 0-83-16,0 0-88 0,0 0-54 16,0 0-36-16,0 0-19 0,16 7 164 15,-9-2 33-15,3 2 36 0,3-1-13 0,0-1-23 16,4 0 32-16,1-2 39 0,5 0-15 16,-2-3-14-16,1 0-39 0,-2 0 81 15,-3-3 65-15,-5-1-1 0,-3 0 13 16,-1-2 41-16,-3-2 9 0,-1-3 2 15,-1-4-89-15,-2-1-67 0,1-5 9 16,-2-2-25-16,0 1-41 0,0 0 0 0,0 4-25 16,0 4-16-16,0 4-32 15,0 2-37-15,0 2-59 0,0 1-86 0,1 0-137 16,2 2-112-16,0 0-286 0,3-2-518 0</inkml:trace>
  <inkml:trace contextRef="#ctx0" brushRef="#br0" timeOffset="169814.31">4182 11907 2055 0,'0'0'521'0,"0"0"-350"16,0 0 44-16,0 0-83 0,0 0-132 16,0 0-7-16,0 0-124 0,0 0-62 15,0 0 170-15,0 0 23 0,0 0 77 0,27 34-6 16,-17-18 22-16,-1 2-35 0,1 2-32 15,-1-1-25-15,-4-1 31 0,1-1-2 16,0-2-30-16,-2 1-1 0,-1-5-1 16,0 1-21-16,-3-4 22 0,1-1-21 15,1-3-4-15,-1-1 4 0,-1 0 9 16,0-2 13-16,0-1 22 0,0 0 49 16,0 0-11-16,0 0 17 0,2-1 47 0,1-4 19 15,0-1-62-15,1-1-81 0,7-3-35 16,1 0-6-16,5 0-4 15,5-1 26-15,5 1 16 0,2 0-10 0,1 2-19 16,2 0 20-16,1 3 8 0,-3 3-11 16,1-1-11-16,-4 3-15 0,-1 0 12 15,-6 5 29-15,-4 2 45 0,-6-1-36 16,-3-1-9-16,-4 3-41 0,-3 1 41 0,0 1 54 16,-10 4 60-16,-4 2 29 0,-6 2-29 15,-4-3-29-15,-3 1-28 0,1-2-16 16,-1-2-16-16,-2-2-25 0,3-2-28 15,0-2-76-15,-1 0-42 0,3-2-63 16,0 2-43-16,-2-3-78 0,0 4-170 16,7-3-492-16,-11 1-351 0</inkml:trace>
  <inkml:trace contextRef="#ctx0" brushRef="#br0" timeOffset="170329.43">4150 12853 1072 0,'0'0'400'15,"0"0"-202"-15,0 0 33 0,0 0 38 16,0 0 13-16,0 0-59 0,0 0-43 16,0 0-48-16,0 0 34 0,0 0 16 0,0 0-58 15,36-31-76-15,-45 38-48 0,-6 2-43 16,-4 3 17-16,-3 0 23 0,2 2-19 16,3-1-10-16,2 2-16 0,5-3 13 15,-1 1-6-15,4 0 18 0,1 0 4 16,3-2 0-16,0 2-19 0,3-2-14 0,1 0 1 15,8 1-26-15,4-2-58 16,3 0 45-16,4 2 38 0,2-2 52 0,5 1 67 16,1-2-28-16,-3 0-21 0,1-2-18 15,-8 1-26-15,-1 2 26 0,-5-2 3 16,-4 3 107-16,-4-1-14 0,-4 0-13 16,0 1-9-16,-4 1 35 0,-9 3 31 15,-3-1 12-15,-4-2-13 0,-3 1-44 16,-2-2-45-16,1-3-2 0,1-2-5 15,-1-1-5-15,3-4 9 0,-2-1-28 16,3 0-19-16,1 0-67 0,2-6-55 16,0-1-64-16,5-4-27 0,3-2-115 0,5-4-196 15,3 3-471-15,4-16-457 0</inkml:trace>
  <inkml:trace contextRef="#ctx0" brushRef="#br0" timeOffset="170542.97">4392 12660 2899 0,'0'0'457'16,"0"0"-418"-16,0 0 15 0,0 0-51 15,0 0 25-15,0 0-28 0,0 0-89 16,0 0-96-16,0 0 185 0,0 0 23 16,23 73-1-16,-11-45-3 0,-2-3 4 15,2 3-21-15,0-4 30 0,-2 0-7 16,2-3-25-16,-3 1-41 0,-2-3-100 15,-3 0-38-15,-2-1-49 0,-2 0-66 0,0-1-146 16,0-3-285-16,-3-3-337 0</inkml:trace>
  <inkml:trace contextRef="#ctx0" brushRef="#br0" timeOffset="170686.37">4479 12973 1361 0,'0'0'612'0,"0"0"-314"0,0 0-49 16,0 0-49-16,0 0-129 0,46-72-33 15,-26 54-38-15,2 3-43 0,2-1-8 16,-1 3 35-16,0 3 14 0,-3 1-189 16,-2 3-119-16,-7 0-210 0,-3 2-251 15</inkml:trace>
  <inkml:trace contextRef="#ctx0" brushRef="#br0" timeOffset="171146.6">4761 12785 1129 0,'0'0'768'0,"0"0"-590"16,0 0-145-16,0 0 126 0,0 0 48 0,0 0-91 16,0 0-19-16,0 0-39 0,81 11-7 15,-75-6 4-15,1 1-29 0,-4 1 2 16,-1-2-25-16,0-1 13 0,-1 2 3 16,1-3 13-16,-2-1-13 0,0-1 13 15,0-1 23-15,0 0 9 0,0 0 3 16,0 0 19-16,0 0 86 0,0-6 72 15,3-2-188-15,0-5-56 0,4-2-195 16,1-3 68-16,3 0 28 0,-1 4 23 16,0 1 2-16,-3 4 71 0,3 1 3 0,-3 2 0 15,3 0-7-15,-2 4-31 0,-1-1-3 16,3 3-1-16,-5 0 8 0,3 0 34 16,-1 4 61-16,-1 0-23 0,5 3-3 15,-2-1-33-15,1 0 11 0,3 2-12 16,-1-2 12-16,0 2 6 0,0-3-16 15,1 2 23-15,1-2-23 0,0-1 15 16,0-2-17-16,-1 1 40 0,1-3-41 0,2 0 16 16,0-2 19-16,-3-2 19 0,0-4 6 15,-5 0 23-15,-2-2 50 0,-3-3 18 16,-1-1-66-16,-2-3-85 0,0 1 0 16,0 1-95-16,0 2-12 0,0-1 0 0,0 1-17 15,1 0-102-15,8 0-100 16,6 1-96-16,5 1-87 0,-3 4-248 0,7-3-419 0</inkml:trace>
  <inkml:trace contextRef="#ctx0" brushRef="#br0" timeOffset="171345.46">5527 12521 3 0,'0'0'1389'0,"0"0"-785"16,0 0-160-16,0 0-18 0,0 0-71 16,0 0-84-16,0 0-106 0,0 0-91 15,0 0-74-15,0 0-29 0,0 0 7 0,-54 12-6 16,46-5-29-16,0 1-4 15,2 1 7-15,2 0 16 0,1 1-6 0,3 0 2 16,0 0 23-16,0 0-3 0,3 2-51 16,3-2-20-16,6-2-42 0,3-1-12 15,5-2 41-15,4-2 51 0,3-3-13 16,5 0-113-16,1-6-178 0,-7 0-265 0,4-9-737 0</inkml:trace>
  <inkml:trace contextRef="#ctx0" brushRef="#br0" timeOffset="171562.37">5790 12133 2654 0,'0'0'367'15,"0"0"-207"-15,0 0 269 0,0 0 19 16,0 0-142-16,0 0-105 0,0 0-201 0,0 0-43 16,0 0-131-16,0 0-56 15,0 0 63-15,-9-2 167 0,20 29 53 0,3 5-17 16,-1 2-36-16,0 1-1 0,1-1-18 15,-2 2-38-15,-1-1-62 0,-2-1-51 16,-3-3-87-16,-3-2 15 0,-3-2-111 16,0-2-28-16,-6-5-150 0,-1-4-253 0,-5-4-342 15</inkml:trace>
  <inkml:trace contextRef="#ctx0" brushRef="#br0" timeOffset="171862.44">5848 12539 180 0,'0'0'477'0,"0"0"-200"0,0 0 45 15,0 0-19-15,33-85-24 0,-23 67-38 16,1 1-83-16,0 3 4 0,0 3 3 15,-2 0-7-15,-1 5-29 0,1 1-65 16,-2-1-39-16,2 4-25 0,-2 0-26 16,0 2 13-16,1 0-6 0,0 0 19 15,2 0 10-15,2 3 50 0,4 4-8 16,-2-2-27-16,5 3-9 0,-1 0 7 0,0-2-21 16,2 0 14-16,-3 1-15 0,3-1 15 15,2-1-15-15,-3 1 2 0,1-4 29 16,0-1 4-16,-1-1-14 0,-2 0 7 15,-2-2 3-15,-4-5 22 0,-4 0 48 16,-4-4 12-16,-1-1-19 0,-2-1 19 0,0-3-29 16,-3-1 3-16,-3-1-88 0,-1 3-63 15,0-2-79-15,1 2-67 0,3 1-17 16,3 2 3-16,0 2-99 0,3 3-179 16,4 5-288-16,0-2-424 0</inkml:trace>
  <inkml:trace contextRef="#ctx0" brushRef="#br0" timeOffset="172767.29">6342 12226 280 0,'0'0'1631'15,"0"0"-1427"-15,0 0-152 0,0 0 126 16,0 0 0-16,0 0-42 0,91-11-24 15,-70 11-44-15,-2 3-10 0,1 2-13 0,-4 2 6 16,0 2-12-16,-4 0-1 16,-4 0-22-16,-2 0-16 0,-2-2 0 0,-2-1-2 15,-2 0-8-15,0-1 10 0,-5-2 61 16,-2 2 13-16,-1-2-1 0,-1 0 0 16,3-3 4-16,-1 0 18 0,0-1 57 15,4-6 6-15,2-2-20 0,1-3-79 0,0-3-59 16,1-2-49-16,10-1-26 0,4-1-54 15,2 1 9-15,5 1-26 0,1 4-9 16,1 3 27-16,2 1-35 0,0 3-46 16,4 1-3-16,-1 2 41 0,2 0-46 15,-4 3-104-15,-4 0-30 0,-7 0 123 16,-8 0 108-16,-2 1 45 0,-4 1 75 16,-2 1 78-16,0-2 173 0,0-1 110 0,0 0-21 15,0 0-65-15,0 0-71 0,1 0-43 16,1 0-36-16,2-3-22 0,3-1-103 15,3-2-16-15,2-3-10 0,1 1 3 16,1-2 1-16,-1-2-39 0,0 2 32 16,-3-2 29-16,-4 2 13 0,-5-2 22 15,-1 2-6-15,-4 1-28 0,-5 2 31 16,-1 0 48-16,-4 3-38 0,1 0-29 16,-3 4-10-16,2 0-3 0,2 0-48 0,-1 6-6 15,3 1 12-15,1 3 7 0,1 2 9 16,1 0 7-16,2 0 17 0,2 1-2 15,2 0-41-15,1 1 26 0,0-2 6 0,1 1 11 16,7-3 2-16,0 0 23 0,2 0 34 16,2-4-15-16,1-1-26 0,4-1-3 15,2-4 9-15,1 0 20 0,3-6 25 16,3-1-31-16,1-4-8 0,1 0-2 16,-4-2-26-16,2 1-1 0,-1 2-28 15,-4 1 0-15,-2 4-15 0,0 1-21 16,-6 2 21-16,3 2 18 0,-5 0-9 15,-1 1-10-15,0 4 45 0,-2 0 13 16,-4 3 28-16,3 1 71 0,-6 0 4 16,1 1-27-16,-2 1-19 0,0-1-16 15,-2 0 10-15,-3 1-7 0,-2-4 13 16,-2 4 6-16,-3-4 16 0,-2 1 8 0,-1-1-21 16,0-2-10-16,2-2-31 0,1-1-38 15,2-1-22-15,3-1-123 0,1 0-60 16,2 0-99-16,2 0-218 0,1 0-551 0,1-3-535 15</inkml:trace>
  <inkml:trace contextRef="#ctx0" brushRef="#br0" timeOffset="-203686.11">7114 9315 53 0,'0'0'470'16,"0"0"-196"-16,0 0-89 0,0 0-44 15,0 0-37-15,0 0-39 0,0 0-16 0,0 0-49 16,0 0-23-16,0 0 10 16,-8-2 13-16,6 2-42 0,-2 0-1 15,-2 2 43-15,2-1 111 0,1 3-7 0,2-3 7 16,-1 2-56-16,1-2-13 0,-1 0 10 16,2-1-9-16,0 0-14 0,0 0 7 15,0 0-33-15,0 0 42 0,0 0-2 0,-1 0-30 16,-1 2-13-16,1 1 0 0,1-1 40 15,-3-1-18-15,2 3 1 0,-2 1-11 16,-4-1-11-16,-1 4 1 0,0 0 57 16,-5 3-59-16,1 2 2 0,1-1 40 15,-4 2-42-15,4 0-22 0,-3 0 21 16,2 3-27-16,0 0 25 0,-2 1 3 16,2 0 1-16,-2 1-1 0,1 0 3 15,-1-1 13-15,2-1-12 0,2-2-4 16,-1 1-46-16,3-3 30 0,-1-1-7 0,4 1-35 15,-1-1 12-15,-1-1 11 0,3 1 22 16,-1 0-1-16,-1-1 14 0,-3 1 16 16,0 1 16-16,-3 0 7 0,-1 1-39 15,0 1-31-15,-1 1 31 0,-2 1 0 16,0 2 3-16,-3 0-5 0,1 0 2 16,2-1-19-16,0 2-23 0,3-2 42 0,0 0 0 15,3 0-38-15,1-2 38 0,2 2 0 16,0-2-23-16,4 0-7 0,-1 1-5 15,1 0 35-15,-2 1 3 0,1 0 36 16,-1 1-39-16,-1 1 0 0,1-1 0 16,-2 2 19-16,0-1 1 0,-3 2-20 15,1 3 0-15,-3-1 2 0,0 3-2 16,-1 1-10-16,-2 1 1 0,4 0 7 16,-2 1 4-16,1-2 32 0,2-1 70 0,0 1-65 15,0-3 20-15,1 1-40 0,0-3-19 16,1 0-16-16,2-4 16 0,-1 1 2 15,0-1 30-15,0-1-19 0,0 0 9 16,-2 0-22-16,0 2 0 0,-4-1 14 16,0 3-12-16,-4 2 28 0,1 1 19 15,-3-1 0-15,3 2 25 0,-2-2-29 16,-1 1-15-16,3-1-17 0,0 0-12 0,3 0 18 16,2 0 17-16,-4 0 12 0,2 1-16 15,-1-1 1-15,1 1-20 0,-3 0-12 16,2-1 18-16,-3 1-6 0,-1-1 0 15,-1 0-11-15,2-2 27 0,-3 0-29 16,1 1 0-16,-1 2-25 0,0-1 9 16,-5 5 0-16,1-1 16 0,-1 3 0 15,-1-1 3-15,2-3 49 0,1 1-52 16,7-5-13-16,2-1-26 0,2-2 10 16,3 1 29-16,-2-2-3 0,4 2-16 0,-2-1 19 15,-1 4-13-15,1-2 6 0,1-1 5 16,0 1 2-16,-4 0-3 0,1 0 3 15,-3 0-7-15,1 2 7 0,-7 0 29 0,1 0-6 16,-4 0-21-16,-1 1 10 16,-2-1-11-16,0 1 24 0,4-3-12 15,2-1-13-15,1 0-29 0,5-2 3 0,1-1 26 16,0 2 0-16,1-1 17 0,1 2-17 16,2-1-18-16,-1 1 18 0,3-1 22 15,0 2-22-15,-2 2 0 0,3-1 0 16,-1 3-17-16,-3 0 17 0,0 4 0 15,-2 1-12-15,-4 1 12 0,0 1 10 16,-1 2 35-16,-3-3-19 0,1 2-3 16,2-4-21-16,1-1 30 0,0-3 3 15,3-1-35-15,1 0-3 0,-2-1 1 0,2 1 1 16,0 1-1-16,2-2 2 0,-3 2 0 16,4-2 0-16,-1 1-12 0,0-2 11 15,0 1 1-15,1 0-13 0,-2 1 13 16,-1 0 0-16,-1 2 3 0,-4 0 13 0,1 2-16 15,-1 1 0-15,-3 1 0 0,-1 1 48 16,0 2 6-16,-2 2 11 16,-1 0-14-16,-1 0-19 0,0 0-21 15,-1-1-11-15,5-1-3 0,-1 0-13 0,3-2 16 16,1 1 0-16,2 2 0 0,-1 0 0 16,1 0 1-16,0-1-1 0,0 1 0 15,3 0 0-15,0 0 0 0,0 0-48 0,0-1-1 16,0 2 11-16,0-1-39 0,0-3-17 15,-1 1 13-15,2-6-28 0,1-2-40 16,-2-2-13-16,3-6-143 0,2-5-147 16,0-5-285-16</inkml:trace>
  <inkml:trace contextRef="#ctx0" brushRef="#br0" timeOffset="-200986.95">11791 9086 149 0,'0'0'241'16,"0"0"-19"-16,0 0-20 0,0 0-78 16,0 0-85-16,0 0 20 0,0 0 55 0,0 0-33 15,0 0-29-15,-13-1 7 0,12 1 25 16,-1-2-5-16,-1 1 31 0,-1 0 4 15,1-1-114-15,-3 2 0 0,-5-1-3 16,2 1-66-16,-2 0-9 0,-1 0 43 16,1 0-8-16,3 1 7 0,1 1-48 15,3-1 12-15,1 2 30 0,0-2 13 16,2-1 16-16,1 1 10 0,-2 0-10 16,2-1-3-16,0 2 3 0,0-2 11 15,0 1-1-15,0 0-20 0,0 0-3 16,0 2 3-16,0 0 3 0,2 1 20 15,-1-1 27-15,2 1-11 0,0 3 20 0,1-2 3 16,0 0 32-16,2 0 66 0,0 1-10 16,1 0-39-16,3 0-10 0,3 2-10 15,3-1 30-15,1 4 2 0,6-1-9 16,3 2-16-16,2 1-33 0,-1 0 3 0,-1 2 1 16,-1 2-27-16,-2 1-19 0,-3 2-1 15,-4 0 1-15,-1 0 0 0,-1 3-23 16,-1-1 20-16,-2 2 3 15,1-3-13-15,-4 2 8 0,1 1 5 0,-2-1 2 16,-1 0-1-16,-2-1 79 0,1 1-58 16,-1 0-9-16,-1 2 10 0,1-1 9 15,0 0-32-15,-1 4-1 0,3-2 1 16,1 3-1-16,3 1 0 0,-3-1-12 16,2 2 11-16,0 1-8 0,-2 2-3 0,0 1 23 15,-1-2-10-15,2 1 1 0,-2-2 19 16,0-2 5-16,0 0 1 0,-2 0-22 15,1-2 42-15,0-1-44 0,1 1 41 16,4-2 9-16,-1 2-27 0,4-1-5 16,1 2-19-16,0-2-1 0,3 0-4 15,0 1 1-15,-1-1 3 0,2 1-6 0,-2 2-7 16,1 0 13-16,2 1-1 0,-3-2 2 16,1 2-2-16,1 0-30 0,0-2 30 15,0 1-1-15,0 1 2 0,2 0 0 16,-2 1 19-16,2 0-19 0,-2 3 3 15,0 0-3-15,1 2 1 0,0 0 47 16,-1 2-16-16,4 1-10 0,0-3 20 0,2 3-16 16,3-1-7-16,4 1 26 15,0 0-3-15,1-1 22 0,1 4 4 0,-2-3-1 16,-3 0-19-16,-2 0-13 0,-3-1 7 16,-4-1-16-16,0-1-25 0,-5-1-1 15,-1-2 3-15,-1-2 0 0,-2 2-3 16,1-4 19-16,-3 0-17 0,0 0 14 15,-1-1-15-15,-1-1 25 0,-2 2 2 16,2 0-12-16,2-2 10 0,-3 2-23 0,5-4-2 16,0 4 0-16,3-1 11 0,2-1 3 15,2 0-12-15,0 2 28 0,0-1 4 16,1 0 0-16,1-2-3 0,1 1-19 16,-1 0 21-16,1-1-8 0,-1 3-23 15,2-2 32-15,1 1-4 0,-2-1-15 16,3-1 10-16,-1 0-11 0,0 0-14 15,0-1-1-15,-2-3 0 0,3 1 0 0,-4 0 0 16,1 0 2-16,2 2 33 0,-2 1 9 16,2 1 22-16,-1 3-9 0,0 2-20 15,0 3-5-15,1 1-10 0,-1 3-3 16,-2-1-6-16,1 1-10 0,-2 3-3 16,-3-2-2-16,-1 1 1 0,-3 1 1 15,-2 0-1-15,-4 0-1 0,1-2-18 16,0-2 19-16,-2-2 0 0,1-3 0 15,0-3-1-15,0-3 1 0,1-4-1 0,0 1 2 16,3-2-2-16,0 0-9 0,4 0 11 16,-2 2 0-16,3 0 1 0,0 3 12 15,-1 0-12-15,1 0 2 0,-2 2 10 16,-2-1-9-16,1 1-3 0,-2 0-1 0,1-1-11 16,0-1 7-16,-1 0-9 15,0-3 10-15,0-2-9 0,2 0-26 0,-1-4-9 16,1-2-31-16,-1-2 27 0,1-1 17 15,-2-1 15-15,2-1 18 0,-3-2-2 16,0 0 0-16,0-1 2 0,-4 0 0 16,-1-1-2-16,-3 0-69 0,0-1-39 15,-1 1-39-15,-8 2-34 0,-4 1 30 16,0-3 42-16,-1 2-36 0,2-2 26 16,2-1-1-16,3-3-90 0,4-3-114 15,3-1-125-15,0-1 9 0,13-15-561 0</inkml:trace>
  <inkml:trace contextRef="#ctx0" brushRef="#br0" timeOffset="-197701.81">7074 9260 134 0,'0'0'267'0,"0"0"-133"16,0 0-76-16,0 0-15 0,0 0 32 15,0 0 49-15,0 0-33 0,0 0-39 16,0 0 10-16,0 0-23 0,0 0-13 15,26-13-26-15,-25 13-40 0,1 0-12 16,-2 0 16-16,0 0 13 0,0 0 23 16,0 0 46-16,0 0 29 0,0 0 104 15,0 0 16-15,0 0-26 0,0 0-19 16,0 0-30-16,0 0-45 0,0 0-30 0,0 0-19 16,0 0-23-16,0 0-3 0,0 0-1 15,0 0-21-15,0 0-11 0,0 0-6 16,0 0-6-16,0 0-17 0,0 0-22 15,-2 0-66-15,1 0 59 0,1 0 52 16,-3 0 26-16,2 0 13 0,1 0 1 0,0 0-1 16,0 0 0-16,-2 0 0 15,2 0-1-15,-1 0-2 0,1 0-20 0,0 0 0 16,-1 1 0-16,-1-1-3 0,1 1 0 16,-2 3 13-16,0-1-13 0,-3 2 24 15,2 0-1-15,-5 1-20 0,2 1 3 16,0 2 20-16,-1-1 30 0,-3-1-30 0,4 4-14 15,-2-3-9-15,-1 3 10 0,0-1 13 16,3 1-2-16,-1-2 15 0,-1 1-30 16,1-1 17-16,1 1-13 0,0 1 10 15,-2-3 3-15,0 4 26 0,2-2-26 16,1-1-49-16,1 0 48 0,2-1 1 16,0 0-42-16,2-3-23 0,-1 1 65 15,1-1-1-15,-1 2 14 0,2-1-46 16,-3 2 66-16,2 1-20 0,-2 4 9 0,-1 0 11 15,-1 4 3-15,-2-1-36 0,0 4 39 16,1-2 10-16,-1 1-17 0,-3 2-19 16,3-1 39-16,-1-1-35 0,3 1 7 15,-2-2-22-15,2-2-4 0,1 1 5 0,1-4-3 16,0 1 0-16,0-1 26 16,0-1 6-16,0-2 47 0,-1 0-23 15,0 2-54-15,-2 1 38 0,0-2 22 0,-2 5-4 16,-4-1-9-16,-1 3-36 0,-3 3 23 15,0 1 16-15,-1 4 3 0,0-2-55 16,0 1-16-16,2-1 16 0,-1-1 26 16,5-1 9-16,-1 0-35 0,2-2-16 15,3 0-45-15,1-1 19 0,2-1 42 16,-2 0 7-16,3 0-5 0,-1 1-2 16,1 2 97-16,-1 1-77 0,-5 2 6 0,1 1 32 15,-3 2 59-15,-3 1-43 0,-3 2-28 16,1 2 44-16,-3-1-28 0,0 0-27 15,5-2-34-15,-2 1-1 0,3-3 4 16,1 2-4-16,1-1 0 0,4-3 3 16,1 0 16-16,0-1-19 0,2 1-84 15,1-1 84-15,0-1 32 0,0 1-32 16,-1-1 2-16,1 0 4 0,-1-1 46 0,-2 2-39 16,-4-1 35-16,1 0-32 15,-2 2 10-15,-1-3 3 0,-1 0-29 0,0 1 0 16,2-1-16-16,-1-1 16 0,-1 1-36 15,2 3 36-15,-2-2 21 0,3 2-5 16,-1-1 10-16,0 0-46 0,1 4 20 16,1-3-1-16,-2 1-2 0,1 0 3 0,-2 1 0 15,1-3 0-15,-1 4-19 16,0-4 44-16,1 2-44 0,1-2 19 0,0 0-49 16,-2 1 49-16,4-1 0 0,0 2-29 15,0 0 29-15,1-2 67 0,-1 0-67 16,1-3-33-16,3 0 33 0,-2-2 26 15,-1-1-11-15,3-1-14 0,-1 1-2 16,-1-1-36-16,-1 1 35 0,3 0-12 16,-2 1 14-16,0-1 13 0,1 1-13 0,-4 1-10 15,2 2 10-15,-2 1 2 16,2 0 10-16,-3 2-12 0,0 0-18 0,0 1 17 16,-2 1-11-16,2 1-23 0,0 1-27 15,-3 0 46-15,0 1 23 0,-1 1-23 16,-1 1 9-16,0 1-6 0,-3 2-6 15,1 1-78-15,2 0 42 0,-5 0 3 16,3 3-13-16,-3-2-113 0,-2 1 80 16,2-1 20-16,-2-4-13 0,1 1 10 15,-1-3 62-15,3-3-33 0,4-1 39 0,0-2 13 16,5 0-3-16,0 0 2 0,1 0-28 16,2 2 29-16,-4 3 13 0,-3 4-11 15,-1 0-2-15,-1 4-26 0,-4 0-26 16,1-2 50-16,-3 3-37 0,-1-3 39 0,-4-2 10 15,4 1 61-15,-5-1 66 0,-1-1-49 16,1 0-86-16,-3-1 24 0,1-2-10 16,0 0 30-16,3 0-24 0,-1-2 14 15,1-1-10-15,1 1-25 0,-1 2 0 16,-4 2 12-16,0 2-1 0,-1 2-12 16,2 1-39-16,1 0-32 0,4 0 51 15,2 1-97-15,2-2-58 0,5-1 48 16,0-3-26-16,6-1 65 0,1-1 3 15,1-2 20-15,2-1 6 0,0-2-91 16,-1 2-23-16,-2-2 98 0,2-6-150 0</inkml:trace>
  <inkml:trace contextRef="#ctx0" brushRef="#br0" timeOffset="-193147.55">6788 14243 73 0,'0'0'261'0,"0"0"-56"0,0 0-78 16,0 0-39-16,0 0 26 0,0 0 56 15,77 16-89-15,-55-16-35 0,1-4-17 16,1 0-29-16,2-1-91 0,-1 0-186 16,-2-2-153-16</inkml:trace>
  <inkml:trace contextRef="#ctx0" brushRef="#br0" timeOffset="-192548.26">7025 14008 760 0,'0'0'319'0,"0"0"-319"16,0 0-55-16,0 0-14 0,0 0 4 15,0 0 65-15,0 0 29 0,0 0 89 16,0 0 2-16,0 0 1 0,0 0-27 15,0 0-32-15,46 59-33 0,-44-58-12 0,-2-1 12 16,0 0 23-16,0 0 0 0,0 0 0 16,0 0-26-16,0 0-26 0,0 0-140 15,0-7-88-15,0 0-280 0</inkml:trace>
  <inkml:trace contextRef="#ctx0" brushRef="#br0" timeOffset="-80427.95">26397 9433 919 0,'0'0'606'0,"0"0"-294"0,0 0-156 0,0 0 55 16,0 0 64-16,0 0 15 0,0 0-39 16,0 0-75-16,0 0 6 0,-54-61-8 15,52 58 4-15,1 2-12 0,-1-2-8 16,2 1-33-16,0 2-25 0,0 0-19 15,0 0-19-15,0 0-19 0,0 0-43 0,0 0-22 16,0 0-30-16,0 5-32 16,0 2-6-16,0 9 90 0,-1 4 31 0,1 8 56 15,0 4-16-15,0 1-71 0,3 5-12 16,5-2-354-16,-1-3 366 0,-1 2 67 16,0 0-61-16,-2 1-6 0,2 0-31 15,1 0 31-15,-3 0-2 0,2-4-1 0,-4-2-23 16,-1-2-47-16,-1-7-27 0,0-1-16 15,0-5-68-15,-6 0 44 0,-2-5-51 16,-4 0-46-16,-2-4-16 0,-3 0-60 16,-2-5-209-16,4 0-485 0</inkml:trace>
  <inkml:trace contextRef="#ctx0" brushRef="#br0" timeOffset="-79811.25">26250 9512 893 0,'0'0'694'0,"0"0"-307"0,0 0-176 0,0 0-66 15,0 0 88-15,12-75-72 0,-1 61-51 16,5-3-78-16,4 2 0 0,3-2-32 15,5 0 16-15,0 4-15 0,0 2 9 16,1 6-8-16,-5 3-4 0,2 2-12 16,-3 6-25-16,0 5-16 0,0 3 27 15,-4 4 28-15,-3-1 60 0,-5 0-3 16,-5-2-3-16,-6 3-53 0,0 0 1 16,-7 2 33-16,-5 1 17 0,-6 2 2 15,-2 0-9-15,-1-2-7 0,-3 3-6 0,1-4-9 16,1-1-22-16,6-4-1 0,3-4-16 15,3-1 13-15,6-6 1 0,3-1 2 16,-2-2 3-16,3-1 29 0,0 0 28 16,0 0 20-16,0 0 60 0,0 0 24 0,3 0-9 15,-1-2-49-15,4-2-43 0,3 0-63 16,2 0-37-16,5 1 3 0,7 2-10 16,5 1 3-16,5 0 22 0,3 5 5 15,1 1 14-15,-2 0 0 0,-4 2 0 16,-2 3-19-16,-4 2-10 0,0 4-12 15,-5 2 41-15,-4 2 13 0,-1 3-13 16,-7 1-13-16,-6 0-15 0,-2 0 12 16,-7-1 16-16,-7 1 7 0,-6-3 27 15,-3-3 20-15,-3-1-7 0,-5-2-3 16,0-3-19-16,-5-5 7 0,0 2 5 16,-3-4 23-16,0-3-18 0,4 0-5 0,1-3-3 15,3 0-21-15,6 0 9 0,0-5-4 16,5-2-18-16,3-4-22 0,3-3-112 15,4-2-71-15,3-2-38 0,4 0-65 16,3 0-137-16,0 4-97 0,5 4-280 16,9-2-607-16</inkml:trace>
  <inkml:trace contextRef="#ctx0" brushRef="#br0" timeOffset="-79461.26">27008 9280 1383 0,'0'0'760'16,"0"0"-345"-16,0 0-164 0,0 0-90 15,0 0-161-15,0 0-52 0,0 0 23 16,0 0 29-16,0 0 106 0,12 84 0 15,-8-52 44-15,5 1 19 0,-4 3-23 0,1-1-38 16,0-3 18-16,2 2-63 0,-5-3 0 16,0-2 28-16,-1 1-15 0,-2-3-26 15,0 0-22-15,0-2-3 0,-2-1-13 0,-1-4-11 16,3-2-1-16,0-1-23 0,0-1-64 16,3-3-58-16,6-5-59 0,5 2-21 15,4-5-10-15,5-3 59 0,6-2-90 16,-1 0-192-16,1-1-142 0,1-4-54 15,-2-3-60-15</inkml:trace>
  <inkml:trace contextRef="#ctx0" brushRef="#br0" timeOffset="-79078.24">27525 9665 1114 0,'0'0'595'0,"0"0"-208"16,0 0-79-16,0 0 5 0,0 0-114 15,0 0-71-15,0 0-38 0,0 0-20 0,-79-27-3 16,62 27-3-16,-2 2-32 0,2 5-10 15,3 2-19-15,0 0-3 16,-1 2 0-16,2 1 16 0,0 1 0 0,1-2-15 16,3 2-1-16,3 2-1 0,1-4 1 15,4 1 0-15,-1-2 3 0,2-1 25 0,0-1-28 16,3-3-25-16,5 0-17 0,0-2 10 16,4 0 29-16,2-2 3 0,5-1 12 15,2 0-12-15,4 0-22 0,-3-6 18 16,-2-1 4-16,-2-1 13 0,-5 0 22 15,0-1 16-15,-4 0-6 0,-2-2-23 16,-1-1 19-16,-2-1 26 0,-2 1-20 16,-1 1 19-16,1 3-25 0,0 2-39 15,-2 1 20-15,2 4-2 0,-2 1-20 16,3 0-81-16,-3 0-81 0,2 4-6 16,3 3 120-16,1 1 26 0,0 3 22 0,3 1 0 15,-1 0 25-15,3-1-25 0,1 0-12 16,-1-3-55-16,4 3-23 0,2-4-44 15,2 0-39-15,0-2-43 0,5-3-146 16,3 1-189-16,-7-3-224 0</inkml:trace>
  <inkml:trace contextRef="#ctx0" brushRef="#br0" timeOffset="-78810.6">27970 9626 329 0,'0'0'773'0,"0"0"-252"0,0 0-128 16,0 0-72-16,0 0-63 0,0 0-32 15,0 0-88-15,0 0-48 0,0 0-49 16,0 0-28-16,0 0 3 0,-81-11 13 16,62 21 9-16,0 3 10 0,5 0-16 0,0 0-32 15,5 2 0-15,3-1 0 0,5 0 0 16,1 2 19-16,0 0 42 0,2-1-17 16,7 2-12-16,4-3 10 0,2 1 15 15,5-2 0-15,3-1-16 0,-2-4 3 16,4 1-3-16,1-6-41 0,3-2-22 15,-1-1-76-15,3-1-64 0,-1-5-10 0,-1-6-58 16,-2-2-85-16,-4-5-150 16,-6 3-247-16,5-15-649 0</inkml:trace>
  <inkml:trace contextRef="#ctx0" brushRef="#br0" timeOffset="-78511.33">28294 9308 359 0,'0'0'1822'0,"0"0"-1327"0,0 0-238 16,0 0-42-16,0 0 66 0,0 0 4 0,0 0-59 16,0 0-77-16,0 0-137 0,0 0-12 15,0 0-114-15,5-41-27 0,-2 54 132 16,0 4 9-16,0 5 50 0,2 2 25 16,-1 3-6-16,3 2-5 0,-1 0-5 15,0 1 7-15,1 0-4 0,0-1-6 0,-1-1-19 16,-1-1-34-16,-2-1 10 0,0 0 2 15,0-3-14-15,-1 0-1 0,-2-5-25 16,1-1-31-16,-1-4-21 0,0-3-14 16,0-3-50-16,0-3-41 0,0-2 21 15,0-2 31-15,2 0 35 0,0 0 37 16,4-8 11-16,3-2-148 0,2-6-152 16,4-2-188-16,-5 4-248 0,10-14-598 0</inkml:trace>
  <inkml:trace contextRef="#ctx0" brushRef="#br0" timeOffset="-78292.11">28499 9463 1102 0,'0'0'563'0,"0"0"-235"0,0 0-101 16,0 0-55-16,0 0-30 0,0 0-16 15,0 0-26-15,0 0-33 0,0 0-28 16,0 0 6-16,0 0 3 0,-76 26 13 16,72-14-23-16,3 0 20 0,-1 2 19 0,2 1 12 15,0-1-19-15,6-2-9 16,3 4 21-16,3-2 13 0,2 0-12 0,4 0-39 15,3-1-3-15,2 0-16 0,1-3 7 16,2-2-32-16,-1 0-16 0,1-4-66 16,-2 0-60-16,0-2-65 0,-2-2-16 15,-2 0-82-15,0 0-137 0,-5 0-219 0,-4 0-434 16</inkml:trace>
  <inkml:trace contextRef="#ctx0" brushRef="#br0" timeOffset="-77262.56">29991 9267 1824 0,'0'0'661'16,"0"0"-254"-16,0 0-113 0,0 0-64 15,0 0-90-15,0 0-42 0,0 0-54 16,0 0-25-16,-82 0-16 0,71 11 16 16,-1-1-19-16,4 3-19 0,-3 1-3 0,6 2 6 15,-2 0 4-15,4 0-7 0,3 2 17 16,0-5-20-16,7 4 22 0,1-2-44 15,7-1-73-15,4-1 47 0,2-1-7 16,2-2 10-16,5-3 10 0,1 0 6 16,1-6 35-16,-1-1-3 0,-1 0-42 15,-3-5-16-15,-2-3 0 0,-4-2 38 16,-4 1 39-16,-1-2 51 0,-7 3 20 16,-3-2 28-16,2 4 45 0,-6 0-3 15,1 0 21-15,1 4-4 0,-2-1-3 0,0 2 20 16,0 1-8-16,0-1-27 0,0 1-37 15,0 0-41-15,0 0-44 16,0 0-18-16,0 0-37 0,0 0-31 0,0 1-35 16,2 4-18-16,3 0 34 0,1 2 84 15,5 2 3-15,1 0-76 0,6-2 70 16,3 0 6-16,8-2 47 0,2 0-5 0,7-4 39 16,2-1-38-16,-3 0-15 0,-3-2 13 15,-6-4 2-15,-8-2 29 0,-5-1 49 16,-5-2-1-16,-1 0 43 0,-8 1-16 15,-1-1-6-15,0 0-16 0,-7-2-49 16,-5 0-76-16,-2-1-13 0,-6 1-48 16,-5-1-19-16,-3 2-42 0,-3 3-43 15,6 3-16-15,0 4-60 0,5 2-123 16,3 0-97-16,3 0-65 0,6 7 25 0,-1-3-11 16,3-2-173-16,6 2-585 0</inkml:trace>
  <inkml:trace contextRef="#ctx0" brushRef="#br0" timeOffset="-76995.14">30683 8886 2013 0,'0'0'1081'0,"0"0"-610"15,0 0-52-15,0 0-59 0,0 0-78 16,0 0-122-16,0 0-99 0,0 0-61 15,0 0-45-15,0 0-56 0,0 0-44 16,5 8 92-16,2 11 53 0,1 4 16 0,1 5 21 16,2-3-10-16,0 4-8 15,-1-3-7-15,2 4 1 0,-3-1-13 0,2 0-22 16,0 1-68-16,-2-2-64 0,-1 0-49 16,-2-2-102-16,0 0-42 0,-2-6-71 15,-3 0-32-15,-1-5-194 0,0-4-590 16,-3-3 474-16</inkml:trace>
  <inkml:trace contextRef="#ctx0" brushRef="#br0" timeOffset="-76849.79">30745 9266 697 0,'0'0'992'0,"0"0"-739"16,0 0-58-16,0 0-40 0,0 0-48 16,71-66-74-16,-43 55-33 0,6 2-20 15,3 0 18-15,4 0 1 0,-1 0-59 16,-1-2-86-16,-8 1-130 0,-5-4-166 0,-10 5-297 15,0-9-7-15</inkml:trace>
  <inkml:trace contextRef="#ctx0" brushRef="#br0" timeOffset="-76612.39">31128 8859 889 0,'0'0'1351'0,"0"0"-812"0,0 0-157 15,0 0 6-15,0 0-9 0,0 0-103 0,0 0-111 16,0 0-44-16,0 0-56 0,0 0-65 15,0 0-42-15,0-10-75 0,6 22-32 16,2 4 111-16,3 6 38 0,0 5 56 16,3 1 3-16,-2 3-3 0,1 2 0 0,-1-1-3 15,-1-3-22-15,-2 1-13 16,-1-3-18-16,-2 0-31 0,-4-1-34 0,-2-3-77 16,0 0-92-16,-5-4-66 0,-6-2-83 15,2-3-122-15,1-2-2 0,1-6-470 16,-1-1-400-16</inkml:trace>
  <inkml:trace contextRef="#ctx0" brushRef="#br0" timeOffset="-76295.39">31199 9238 473 0,'0'0'756'0,"0"0"-268"15,0 0-280-15,0 0-7 0,0 0 55 16,65-67-53-16,-49 59-54 0,-3 2 21 0,2 0 7 16,2 2-5-16,3 2-57 15,-4 1-54-15,1 1-30 0,-3 0-31 0,-4 0-2 16,-3 0-33-16,-2 0-28 0,-1 3 38 15,4 6 24-15,-2-1-10 0,2 3-18 16,0 0-25-16,4 1 9 0,-1 0-3 0,4 0 35 16,2 1 13-16,2-1 26 0,0-2-4 15,2-1 0-15,1-4-2 16,-5-2-8-16,0-3 39 0,-1 0 39 0,-4 0 21 16,-2-4 63-16,-3-4 106 0,-2-1 28 15,-3-1-60-15,-2-3-8 0,0 0-16 16,0-1-47-16,-2 0-45 0,-6 0-63 15,-1 1-53-15,-2 1-16 0,-2 2-28 16,-3 3-33-16,0 1-70 0,-1 1-40 16,-2 5-37-16,2 0-116 0,3 1-195 15,-1 7-219-15,7 1-25 0,3 0-556 0</inkml:trace>
  <inkml:trace contextRef="#ctx0" brushRef="#br0" timeOffset="-75846.29">31810 9118 1829 0,'0'0'664'0,"0"0"-316"0,0 0-117 16,0 0-58-16,0 0-71 0,0 0-102 15,0 0-86-15,0 0-52 0,0 0 138 16,0 0 0-16,0 0 36 0,16 50 8 15,-10-42-25-15,-4-2 4 0,1 1-4 16,0-2 0-16,0-1-3 0,-1-2 13 0,-1-2-1 16,-1 1 4-16,2-1 41 0,-2 0 35 15,0 0 44-15,0-1 50 0,1-4 8 16,2-1-79-16,1-5-131 0,2-2-26 0,0-1-8 16,2-2 15-16,1 2 19 0,4-3 0 15,-1 3 1-15,0 1 27 0,1 1 19 16,1 3-45-16,1 2 26 0,-2 1-6 15,2 1-3-15,-1 3-16 0,3-1 34 16,-1 3-3-16,2 0-6 0,-2 0-28 16,1 5-1-16,1 4 1 0,0 0-3 15,0 3-9-15,-2 2 12 0,2 3 16 16,-2-1 15-16,-4 2-9 0,-1 2-22 16,-4-2-3-16,-4 3-50 0,-3-1-3 15,0-1-6-15,-8 2-47 0,-2-2-31 16,-5 0-59-16,-1 1-117 0,-4-1-146 15,3-5-182-15,-8 4-732 0</inkml:trace>
  <inkml:trace contextRef="#ctx0" brushRef="#br0" timeOffset="-74879.3">28625 10814 1956 0,'0'0'716'0,"0"0"-337"15,0 0-95-15,0 0-87 0,0 0-51 16,0 0-73-16,0 0-55 0,0 0-18 16,0 0-25-16,-86-31 3 0,66 31-3 15,0 6 6-15,0 0 3 0,0 0-9 16,4 4-1-16,1-2 7 0,2 3 16 15,0 1-35-15,3-2-28 0,2 0 15 0,1 2 9 16,7-3 1-16,0 0-16 0,4-3-39 16,8 3 93-16,7-2 3 0,4-1 45 15,7 0 28-15,5 1 22 0,6-2 17 16,0 0-14-16,1-2-3 0,-4 2-20 0,-1 1-5 16,-10 1-17-16,-7-1-6 0,-5 3-9 15,-7 0-35-15,-3 2-1 0,-5 0-2 16,0 2 28-16,-5 0 36 0,-5 2 8 15,-7 1-10-15,-3 0-15 0,-3 0-7 16,-5-1-15-16,-1 1-10 0,-1-4 1 16,1-1-1-16,-2-3 4 0,0-3 0 15,1-4-19-15,3-1-19 0,2 0-28 16,9-1-46-16,2-4-75 0,8-2-30 16,3-2-64-16,3 0-225 0,6-1-305 15,6 1-634-15</inkml:trace>
  <inkml:trace contextRef="#ctx0" brushRef="#br0" timeOffset="-74579.56">28848 10994 816 0,'0'0'723'0,"0"0"-167"15,0 0-42-15,0 0-48 0,0 0-70 16,0 0-86-16,0 0-134 0,0 0-91 16,0 0-85-16,0 0-25 0,0 0-66 15,8-2-10-15,-5 9 60 0,3 0 16 16,3 2-73-16,2 0-44 0,5-1 88 15,4-1 54-15,3-2 19 0,2-2 25 16,4-3 35-16,-2 0-3 0,1 0 3 16,-5-6 0-16,-3-3 12 0,-5-1 35 15,-4-2 18-15,-3-1 39 0,-6 1 34 0,0 0-32 16,-2 0-32-16,-3 1-31 0,-7-1-61 16,-4 2-61-16,-3 0-15 0,-3 2-16 15,-2 0-5-15,-1 3-28 0,1 2-44 16,2 2-42-16,0 1-60 0,6 1-72 15,1 6-151-15,5 0-132 0,2 4 13 0,3-1 15 16,3 0-184-16,0 0-477 16</inkml:trace>
  <inkml:trace contextRef="#ctx0" brushRef="#br0" timeOffset="-74368.11">29300 10865 1757 0,'0'0'1110'0,"0"0"-595"0,0 0-78 16,0 0-101-16,0 0-127 0,0 0-85 16,0 0-71-16,0 0-53 0,0 0-77 0,0 0-44 15,0 0 68-15,5 24 35 16,0-12 17-16,0 1-84 0,1-3-50 0,0-1-44 16,2-2 9-16,-2-1-45 0,-1-1-62 15,2-4-12-15,0-1-52 0,3 0-141 16,-3 0-340-16</inkml:trace>
  <inkml:trace contextRef="#ctx0" brushRef="#br0" timeOffset="-74130.14">29478 10655 1849 0,'0'0'966'0,"0"0"-651"15,0 0-47-15,0 0-113 0,0 0-63 16,0 0-19-16,0 0-13 0,0 0 0 15,0 0-32-15,0 0 60 0,0 0 82 0,34-55 11 16,-34 52-66-16,0 2-26 0,-3-1-24 16,0 2-46-16,-2 0-19 0,0 0-59 15,-1 0-6-15,-3 0-19 0,1 3-62 16,0 2-64-16,2 1-44 0,0 2-72 16,3 1-67-16,1-1-9 0,2-2 34 15,0 2-138-15,2-4-256 0,54-61-256 0</inkml:trace>
  <inkml:trace contextRef="#ctx0" brushRef="#br0" timeOffset="-73846.42">29771 10368 378 0,'0'0'2147'16,"0"0"-1376"-16,0 0-242 0,0 0-55 0,0 0-143 15,0 0-119-15,0 0-71 0,0 0-53 16,0 0-88-16,0 0-9 0,-9-19-76 15,13 27-35-15,-2 8 61 0,1 6 59 16,3 5 18-16,2 2-2 0,1 5 20 16,4-1-2-16,-1 3-9 0,0-2 24 15,0-2-13-15,-2-2-11 0,0-2-7 16,-3-1-15-16,-1-3-3 0,-1 0-43 16,-1-2-18-16,-1-2-25 0,-1-3-64 15,0-3-63-15,-2-3-128 0,0 0-153 0,0-5-89 16,0-2 10-16,0-1-445 0,0-2-450 0</inkml:trace>
  <inkml:trace contextRef="#ctx0" brushRef="#br0" timeOffset="-69114.58">27674 13237 26 0,'0'0'551'0,"0"0"-98"0,0 0-124 0,0 0-72 15,0 0-3-15,0 0-102 16,0 0-22-16,45-71-39 0,-34 45-1 0,4-3-41 15,-1-6 32-15,3-8-46 0,2-6 27 16,0-6-43-16,4-4-6 0,0-2-11 0,0 2 24 16,0 8-24-16,-4 7 95 0,-8 7 25 15,-3 7 39-15,-1 6-75 0,-6 4 4 16,-1 5 57-16,0 4 34 0,0 3 47 16,0 1-21-16,0 4-61 0,-1 0-59 15,-3 2-50-15,4 1-37 0,-3 0-62 16,-2 1-48-16,-1 6-10 0,-2 5 39 15,-4 6 8-15,2 5 1 0,1 5 12 16,-2 2 25-16,5 2 33 0,0 3 1 16,4 1 1-16,0 0 12 0,2 0 10 15,0 0 4-15,6-1-24 0,1-2-2 0,4-3 0 16,3-1-16-16,0-5-82 0,0-4-112 16,5-3-58-16,-1-3 37 0,2-3-27 15,2-6-72-15,2-4-69 0,2-1-121 16,-5 0-308-16</inkml:trace>
  <inkml:trace contextRef="#ctx0" brushRef="#br0" timeOffset="-68831.94">28230 12936 414 0,'0'0'1236'0,"0"0"-675"16,0 0-218-16,0 0-24 0,0 0-30 15,0 0-40-15,0 0-21 0,0 0-17 16,0 0-85-16,0 0-126 0,0 0-44 16,18-61-76-16,-18 68-88 0,0 3 94 15,0 3 83-15,0 1 31 0,1 3 0 16,4 0-32-16,3-4-82 0,2 0-55 15,6-1 18-15,1-2 113 0,8-3 38 0,1-3 0 16,2-4-9-16,0 0 9 0,-3-5 45 16,-3-6 3-16,-2-2 16 0,-9-4 83 15,-2-1 16-15,-7 0 49 0,-2-1-10 16,-2 0-45-16,-12 1-34 0,-4 0-57 16,-6 1-66-16,-4 0-35 0,-6 6-15 15,-3 2-33-15,6 4-71 0,0 2-41 16,6 3-21-16,8 0-74 0,4 5-92 0,6 3-89 15,3 1-178-15,3-3-351 0</inkml:trace>
  <inkml:trace contextRef="#ctx0" brushRef="#br0" timeOffset="-68364.91">28550 12844 1837 0,'0'0'665'0,"0"0"-288"0,0 0-188 15,0 0-109-15,0 0-80 0,0 0-29 16,0 0-28-16,0 0-72 0,0 0-54 16,0 0 12-16,0 0 10 0,-9 52 21 15,15-44-25-15,0-5-7 0,1 2-19 0,3-2 15 16,1 0 62-16,-1-3 56 0,2 0 58 16,2 0 26-16,-2-6 120 0,1 0 65 15,-1-2-16-15,1 1-3 0,-4 0 2 16,-2 2-7-16,-3 1 0 0,2 0 9 15,-5 3 0-15,2 0-27 0,-1 0-19 16,-1 1 15-16,1 0-1 0,-2 0-44 16,2 0-58-16,0 0-62 0,-1 0-53 15,5 0-48-15,3 2 32 0,2 3 50 16,6 2 19-16,4 0 15 0,3 2 1 16,4-1-1-16,-3-2-14 0,3 1-1 0,-6-4-22 15,-1-1-3-15,-2-2 0 0,-5 0 25 16,1 0 9-16,-2-5 32 0,-2-3 7 15,-1-2-4-15,-1-2 6 0,-2-1 3 16,-4-2 16-16,-1 0 64 0,-2-2-27 16,0 2-47-16,-3 0-31 0,-3 2 2 0,0 5-30 15,0-2-28-15,2 5-31 0,0 1-25 16,2 2-22-16,2 0-80 0,0 2-82 16,0 0-79-16,2 0-143 0,6 0-205 15,5 2 26-15,-2 0-77 0,12 2 59 0</inkml:trace>
  <inkml:trace contextRef="#ctx0" brushRef="#br0" timeOffset="-67831.34">29186 12799 37 0,'0'0'1095'0,"0"0"-389"0,0 0-90 15,0 0-104-15,0 0-64 0,0 0-90 16,0 0-91-16,0 0-120 0,0 0-81 16,0 0-66-16,31-18-19 0,-17 10-46 15,-2 1-4-15,4-2-29 0,-3 1-12 16,2 0-9-16,-4 0 8 0,-1 2 64 15,-4 0 28-15,-2-1 19 0,-1 1-1 0,-3 1-1 16,0-2-7-16,0 2 9 0,0 1 35 16,-3 0-35-16,-1 0-7 0,-3 2 5 15,-2 1-45-15,-2 1-13 0,0 0-1 16,-4 1 7-16,2 4 3 0,-2 4 0 16,2 1 13-16,1 3 22 0,3 0-3 15,1 0-20-15,4 1 38 0,3-1 1 16,1-1 28-16,0-2 84 0,5-1 9 0,3-2-64 15,1 0 3-15,3-2 19 0,1-1 1 16,5-3 5-16,1-1-4 0,3 0-18 16,6-3-22-16,1-5-7 0,2-4-21 15,1-2-13-15,-2-3-13 0,-4-1-24 16,-1 0 9-16,-6-1 28 0,-2 0-32 16,-6 1 4-16,1 2-7 0,-7 3 4 15,-3 2 31-15,-1 3 43 0,-1 3-42 16,0 0 12-16,0 3-13 0,0 2-23 0,0 0-50 15,0 0-25-15,3 0-6 0,0 2 2 16,0 4 17-16,5 3 85 0,1 3 79 16,2 1 23-16,4 4-23 0,1 1-3 15,1 0-48-15,-2 0-28 0,-3-2 0 0,-1 0 30 16,-5-4-14-16,0-1 28 0,-6-2-3 16,0-1-41-16,0-2-22 15,-3-2-25-15,-5 1-13 0,1-1 22 0,-3-2-19 16,1 1-25-16,1-2-80 0,3 1-93 15,1-2-66-15,3 0-53 0,1-6 73 16,1-1-404-16,6-1-397 0</inkml:trace>
  <inkml:trace contextRef="#ctx0" brushRef="#br0" timeOffset="-67532.14">29836 12498 1463 0,'0'0'970'0,"0"0"-632"15,0 0 83-15,0 0 40 0,0 0-36 16,28-68-144-16,-23 63-74 0,-1 3-53 15,-1 1-114-15,2 1-40 0,-1 3-105 16,3 4 13-16,3 7 52 0,0 2-4 16,4 6-36-16,-3 2 27 0,-1 2-12 0,-2 2-13 15,0-2-3-15,-6-2-33 0,1-2 5 16,-3-3-8-16,0-6 3 0,0-2 26 16,0-5 9-16,0-2 28 15,-1-1 51-15,1-3 47 0,0 0 90 0,0 0 118 16,0-6 0-16,4-1-106 0,4-4-43 15,4 3-106-15,1-4 0 0,6 2-56 16,3-1-15-16,2 4-57 0,4-1-30 16,1 2-14-16,-1 0-37 0,-2 2-51 15,-1 3-98-15,-6 1-83 0,1 0-175 16,-5 1-421-16</inkml:trace>
  <inkml:trace contextRef="#ctx0" brushRef="#br0" timeOffset="-66227.67">27162 14457 767 0,'0'0'1424'16,"0"0"-859"-16,0 0-170 0,0 0-82 16,0 0-92-16,0 0 0 0,-4-70-48 15,-7 63-42-15,-1 0-65 0,-5 2-66 0,-5 3-46 16,-4 1-19-16,-3 1-1 0,1 0-45 15,0 6-14-15,1 2 12 0,4 0-8 16,-2 4-8-16,2 0 5 0,2-1 6 16,2 2 6-16,0 2 25 0,4-3 26 15,1 0 26-15,6 0-3 0,3-3-7 0,4 2-4 16,1-2 8-16,4 0 41 16,9-1 6-16,6 1 87 0,10 0 52 0,7-1 15 15,11 0 22-15,7-1 14 0,5-1-25 16,1 1-61-16,-4-2-59 0,-7 1-32 15,-8-1-19-15,-10 2-4 0,-9-1-14 16,-9 1-8-16,-6 1 1 0,-5-1-72 0,-2 2 8 16,-3 3 83-16,-9-1 6 0,-5 2 57 15,-6 2 15-15,-6-3-6 0,-7 1-12 16,-1-1-23-16,-2-2-15 0,-2-2 12 16,1-2-12-16,-2-3 6 0,0-3-3 15,-4 0 0-15,0-3-12 0,-3-3-7 16,7-3 0-16,4 0 2 0,11 0 26 15,7-1-25-15,10-1-3 0,5 0-92 16,5-1 36-16,0 0-32 0,12 0-57 16,7 0-102-16,9 3-62 0,12 1-89 15,8 5-15-15,6 0 76 0,7 3 83 0,1 0 7 16,-2 0-52-16,-2 3 51 0,-7-2-39 16,-4-1 39-16,-7 0 10 0,-2-4 232 15,-5-1 6-15,-6-2 244 0,-5-1 86 0,-3 2 110 16,-9 0 25-16,-1-1 19 0,-7 3-48 15,-2 1-17-15,0 1-93 0,0 2-66 16,0 0-89-16,-1 0-23 0,0 0-92 16,-2 0-56-16,-2 0-69 0,-1 3-9 15,1-1 21-15,-1 5 16 0,0-1-41 16,3-1-112-16,0 2-32 0,3-2 5 16,0 0 29-16,0 0 31 0,3-2 67 15,2 1 52-15,2-2 19 0,-2 0 23 16,3-2 71-16,-1 0 13 0,1 0 0 15,1-5-10-15,-2 0 3 0,-1 2 61 16,-1-1 112-16,-1 1 27 0,0 1-37 0,-1-2-51 16,0 2-44-16,0 0-30 0,0-1-50 15,0 1-27-15,3-1-38 0,-4 1-17 16,5 1-33-16,1-1-9 0,-3 2-3 16,1 0-4-16,4 0 9 0,-1 2 13 0,0 3-142 15,2 1-73-15,-2 2-21 0,-1-1-40 16,3 1-37-16,0 0-96 0,-4-3-356 15</inkml:trace>
  <inkml:trace contextRef="#ctx0" brushRef="#br0" timeOffset="-65516.02">27796 14572 991 0,'0'0'570'0,"0"0"-86"15,0 0-76-15,0 0-31 16,0 0-11-16,0 0-63 0,0 0-28 0,0 0-55 15,0 0-47-15,0 0-36 0,0 0-38 16,-20-61-37-16,9 57-19 0,-2 2-18 16,-2-1 0-16,-5 2-13 0,0 1-10 15,-2 0-2-15,-1 1-15 0,-3 4 2 0,1 4 10 16,-3 0-12-16,6 2-1 0,-1-1 4 16,2 2 0-16,3-1-4 0,3-1 13 15,2 2-12-15,3-3-4 0,2 0-59 16,6-3-37-16,-1 1-15 0,3 1-19 15,0-1-11-15,3 0 15 0,5-1 37 16,4 1 42-16,-1-2 50 0,6-1 16 16,2-4 57-16,4 0-13 0,2-2-27 0,1-4-15 15,-3-4 9-15,1-1 5 16,-1-1-1-16,-7-1-11 0,2 0 37 0,-5 0 0 16,-1 0 25-16,-1 1 72 0,-4 2 1 15,0 1 11-15,-3 3 18 0,-1 0 2 16,-1 3-12-16,0 1-20 0,0 1-37 15,-1 1-31-15,1 0-70 0,-1 0-9 16,-1 0-64-16,3 0-32 0,0 3-17 16,6 3 45-16,-2 2 58 0,2 2-67 0,-1 0-38 15,1 1-28-15,-1-1-59 0,-2 2-100 16,2-2-152-16,4 0-57 0,2 1 81 16,3-3-184-16,-6-1-168 0</inkml:trace>
  <inkml:trace contextRef="#ctx0" brushRef="#br0" timeOffset="-65231.45">27990 14662 209 0,'0'0'763'16,"0"0"-184"-16,0 0-153 0,0 0-112 0,0 0-23 16,0 0 2-16,0 0 18 0,0 0 2 15,0 0-42-15,0 0-22 0,50-66-48 16,-44 52-46-16,-3-7-37 0,-2-2-41 16,-1-8-25-16,0-3 4 0,-4-6-53 15,-6-4-3-15,-3 0-3 0,-3 0-9 0,0 4-4 16,-3 4 16-16,3 5 3 15,-1 8 19-15,4 3 6 0,0 3 27 0,5 4-12 16,0 1 3-16,5 4 3 0,0 1 18 16,3 1 34-16,0 2-21 0,0 0-41 15,0-1-39-15,5 1-36 0,1-2-28 16,2 0-13-16,2 2-24 0,3 2-9 16,1 2-26-16,6 0 1 0,1 4-2 0,2 6-43 15,-2 3-162-15,-1 4-120 0,-6 2-33 16,-3 3-18-16,-8 0-136 0,-3-6-426 15</inkml:trace>
  <inkml:trace contextRef="#ctx0" brushRef="#br0" timeOffset="-64749.7">27920 14376 417 0,'0'0'506'16,"0"0"-220"-16,0 0-51 0,0 0 32 16,0 0-43-16,0 0-4 0,0 0 4 0,0 0-37 15,0 0-90-15,98 5-97 0,-59-5-118 16,0-1 21-16,4 1-59 0,-1 0-132 15,-6 0-213-15,-5 3 49 0,-7 1 41 16,-5 0-13-16,-6 2 208 0,-4-2 216 16,-3 0 207-16,-1 2 174 0,-2 0 7 0,-2-1-20 15,2 2-56-15,0-2-94 0,0 0 3 16,1-1-59-16,-1 0-33 0,0 0-38 16,3-2 25-16,-1 1 16 0,3-2 23 15,1-1 2-15,0 0-19 0,2 0-39 16,3 0-29-16,3-4-38 0,2-2-21 15,-2-2-10-15,0-4 17 0,0 0 27 16,-3-2 6-16,-1-1-26 0,-3 1-24 16,-2 3-1-16,-2 0 29 0,-4 5-7 15,-2-1 60-15,0 3 29 0,-5 0-11 16,-2 0-53-16,-6-1-47 0,-3 3-40 0,-4 1 8 16,-3 1 7-16,0 0 12 0,0 5 12 15,2 3-14-15,4 1-4 0,0 2-7 16,3 2 1-16,1 0 13 0,3 0-7 15,2 1-3-15,3-1-7 0,4-2 28 16,1 2 1-16,0-1 40 0,9 0-8 16,3-1-1-16,4 0-12 0,3-3-6 0,4 0 2 15,3-1-15-15,-1-2-9 0,0-4-76 16,0-1-86-16,1 0-77 0,-1-1-108 16,3-7-98-16,-8 3-285 0,17-7-946 0</inkml:trace>
  <inkml:trace contextRef="#ctx0" brushRef="#br0" timeOffset="-63866.59">29490 14014 795 0,'0'0'1876'15,"0"0"-1216"-15,0 0-194 0,0 0-83 16,0 0-131-16,0 0-119 0,0 0-84 0,0 0-49 15,0 0-89-15,0 0-63 0,0 0 50 16,20 33 70-16,-9-10 32 0,-2 4 32 16,-2 1 58-16,2 3-31 0,-3 0-16 15,-1-2-40-15,1 1 22 0,-1-1-23 0,-1-3-2 16,1-2-9-16,0-2-29 0,-1-3-17 16,1-4-20-16,-2 1-6 0,1-6-25 15,-3-2-4-15,1-3-13 0,-2-3 10 16,0-2 113-16,0 0 35 0,0 0 125 15,0-5 44-15,-2-3-48 0,0-4-29 16,-1-4-44-16,3-2-39 0,0 0-26 16,0 2-15-16,0 2-2 0,5 1 13 15,3 5-14-15,4 0-1 0,2 1-15 16,9 1-21-16,5 1-12 0,6 1 6 16,6 3 18-16,3 1 3 0,-3 0 3 0,-3 3 7 15,-4 7-13-15,-6 0 0 0,-5 3 25 16,-6 0 14-16,-4 0-14 0,-6-1-31 15,-4 1-31-15,-2 0 27 0,-2 1 35 16,-9 0 38-16,-4 2 5 0,-6-1 22 16,-3-2 1-16,-4 0-23 0,-3-2-3 0,1-1-9 15,1-3-15-15,6-1-16 0,3-4-68 16,4-2-18-16,4 0-38 0,1 0-60 16,3-5-77-16,0 0-80 0,7-4-154 15,1 2-552-15,12-8-929 0</inkml:trace>
  <inkml:trace contextRef="#ctx0" brushRef="#br0" timeOffset="-62617">30095 14362 1309 0,'0'0'664'0,"0"0"-285"0,0 0-127 16,0 0-23-16,0 0-8 0,0 0-23 16,0 0-54-16,79-35-58 0,-66 30-36 15,2-2-24-15,-2 1-4 0,1-1-6 16,1 4-16-16,-4-3-1 0,3-1-41 15,0 0 14-15,-3 0 22 0,-2-1 6 16,-2-1 15-16,-1 1 11 0,-1 0-23 0,-3-1-1 16,-2 2-2-16,0 0-10 0,0 1 0 15,-6 1 10-15,0 1 15 0,-4 0-15 16,-3 1-35-16,-1 3-22 16,-6 0 6-16,-4 0 51 0,-1 4 30 0,-4 4-27 0,-1 2 0 15,-1 2 22-15,2 2-14 0,5-1-11 16,7 1-19-16,1 0-3 0,7 0-13 15,3 0 6-15,2-2-6 0,4 1 33 16,0-1 2-16,7-1 0 0,3-1 0 16,2 1 11-16,4-2-10 0,4-1 0 15,2-2 15-15,7-1 9 0,2-2-25 16,5-2 0-16,4-1-32 0,2 0-44 16,6-4-33-16,-1-3-67 0,4-1-26 15,-2-4-79-15,-2-1-20 0,-2-2-59 16,-2-2 48-16,-7-1 45 0,-5 1 134 15,-8 0 133-15,-7 3 156 0,-8 2 196 16,-1 1-15-16,-7 3-6 0,0-1-27 0,-10 4-85 16,0 0-78-16,-3 3-99 0,-4 2-20 15,-5 0-21-15,1 0-1 0,-2 6-13 16,0 3-15-16,4 3 8 0,0 0-2 0,3 1-26 16,6 1 16-16,3 2 9 0,3-2 21 15,1-1-40-15,3-1-35 0,0-3-39 16,0-2 6-16,3-3 36 0,2 0 19 15,6-4 55-15,-2 0 71 0,5 0-3 16,3-2-4-16,2-6-15 0,2-1-7 16,1-3-26-16,-3 0-3 0,-4 3 19 15,-2-1 58-15,-2 3 22 0,-2 2 39 16,-4 0 31-16,-2 4 25 0,0-1-42 16,0 2-61-16,-3 0-104 0,3 0-16 0,-1 0-101 15,1 2-25-15,4 4 97 0,1 0-25 16,0 1 13-16,4 0 38 0,-1 2 19 15,2-1 22-15,5-1-6 0,-2-1-14 16,4-1-2-16,3-1-41 0,0-3-4 16,0-1 20-16,3 0-17 0,-2-4-28 0,2-4 15 15,-2-2 23-15,-3-3 32 0,0-2 32 16,-2-5-3-16,-1-1-13 0,-1-5 22 16,-3 0-35-16,-1 0 22 0,-4 1 17 15,-6 3 57-15,-3 3-52 0,0 3 39 16,-6 3-25-16,-4 1-36 0,-2 4 10 15,2 0 6-15,-3 3 3 0,2 1-15 16,-1 4-16-16,-1 0-13 0,-1 0-48 16,-1 5-9-16,2 3 16 0,-2 2 3 15,3 1 3-15,0 1 0 0,3 1 32 16,0 0-51-16,1 0-32 0,5-2 3 0,2 1-29 16,1 0 22-16,0-4-38 0,3 0 15 15,4-1 36-15,1-4 77 0,2 1 35 16,3-1 62-16,0-3-4 0,5 0-6 15,-2 0-30-15,3-4-21 0,1-1 15 16,-3-1-51-16,3 0-10 0,-3 2-12 0,-2 2 12 16,-3 1 10-16,-4-1 61 0,-2 2 6 15,-3 0-9-15,-2 0-30 0,-1 0-28 16,0 0-3-16,0 0-45 0,0 4-128 16,0 3 83-16,0 0 65 0,0 2 18 15,0 3 10-15,3 0 13 0,0-1 6 16,2 2 0-16,1 1-16 0,2-1 20 15,1-2 3-15,2 1 12 0,4-3 7 16,-2 0-45-16,4-3-23 0,2 0 7 16,2-5-3-16,2 1-10 0,3-2-44 15,1-3-27-15,0-5-9 0,0-1-23 0,-1-3 41 16,-3-1 40-16,-2 2 51 0,-3-3 25 16,-2 1 98-16,-3-1 28 0,-5 2 68 15,-1 2 56-15,-4 1 17 0,-3 1-55 16,0 1-4-16,-1-3-67 0,-4 5-95 0,1 0-12 15,4 3 7-15,-2 0-35 16,2 2-31-16,0 0-78 0,0 0-18 0,0 3-44 16,0 3 20-16,0 2 66 0,0 2 23 15,0 2-54-15,2-1-3 0,7 1 0 16,0 1 27-16,-1-3 14 0,4 1-23 16,-1-3-63-16,1 1-75 0,1-5-16 15,1 0-95-15,0-4-205 0,-5 0-497 16</inkml:trace>
  <inkml:trace contextRef="#ctx0" brushRef="#br0" timeOffset="-62512.83">31711 14067 866 0,'0'0'1033'16,"0"0"-845"-16,0 0-146 0,0 0-42 0,0 0-250 16,0 0-299-16,0 0-733 0</inkml:trace>
  <inkml:trace contextRef="#ctx0" brushRef="#br0" timeOffset="-61864.79">31817 14243 836 0,'0'0'759'0,"0"0"-233"16,0 0 1-16,0 0-87 0,0 0-124 15,0 0-68-15,0 0-43 0,0 0-20 16,0 0-37-16,0 0-61 0,-3-2-87 15,3-5-6-15,-2 1-16 0,2-2-37 16,0-1 2-16,0-2 23 0,0-1-7 16,1 0-19-16,3 0 7 0,2 1 31 15,3 2-3-15,-1 2-13 0,0-1-6 16,0 1-4-16,4 3 26 0,-4 0 22 0,0 1 13 16,-1 0 22-16,-2 3 34 0,-2 0-57 15,2 0-12-15,-2 0-78 0,1 1 18 16,0 4 16-16,3 0 3 0,-2 1 40 15,-1 2 1-15,2-1 2 0,0 4-1 0,0-1 10 16,3 0 8-16,2-1 13 16,4 2-10-16,1-4-20 0,4 1-2 0,5-2-21 15,0-2 19-15,2 0-39 0,0-2-45 16,-2-2-9-16,-2 0 29 0,-1-4 37 16,-2-4 26-16,1-4-13 0,-2 0 13 15,-2-1-23-15,-4-2 26 0,-4 4 57 16,-6 1 10-16,-3 0-6 0,0 3 24 15,-9 1-66-15,1 0-19 0,-3 2-22 16,-1 2-7-16,0 2-5 0,2 0-17 16,-2 1-29-16,4 5 14 0,0 3 5 15,4-2 0-15,1 2-50 0,1-3 30 0,2 1-2 16,0-2 22-16,0-1-29 0,5-2 61 16,1 1 29-16,0-2 103 0,2 1 32 15,2-1-7-15,0 2-26 0,4-2-38 16,0 1 0-16,0 1 12 0,3-1 3 0,-2 4 16 15,4-1 13-15,1 2 8 0,0 3-21 16,3-2-20-16,0 4-15 0,-2 1-28 16,-6-2-30-16,-5 2 13 0,-4-1 35 15,0-1 9-15,-6 2 16 0,0 1-22 16,-9 0-7-16,-2 1 16 0,-6 0 16 16,-7 1-20-16,-5-2-21 0,-9-1-37 15,-3-3-108-15,-4 1-177 0,-3-3-198 16,11-2-236-16,-16 0-684 0</inkml:trace>
  <inkml:trace contextRef="#ctx0" brushRef="#br0" timeOffset="-60883.32">28184 15833 408 0,'0'0'1534'0,"0"0"-973"0,0 0-127 16,0 0-129-16,0 0-101 0,0 0-81 15,-85-31-15-15,57 31-61 0,-9 0-31 0,0 7 9 16,-4 4 0-16,-2 3 26 0,3 4-17 16,2 2-34-16,4 2-3 0,6-1 2 15,4 2-11-15,5 1-4 0,6-3 0 16,4-1-6-16,7-2 10 0,-1-2-20 15,3-1-44-15,3-2-50 0,8-1-43 16,8-1 16-16,6-1 48 0,13-2 54 16,9-2 38-16,7-3-64 0,13-2-77 15,0-1-130-15,7 0 0 0,-4-5-2 0,-2-2 33 16,-6-3 16-16,-6-3 22 0,-7 0 42 16,-8-4-35-16,-7-1 58 0,-8-2 150 15,-8 2 104-15,-7 0 92 0,-7 0 54 16,-4 3-113-16,-8 1 149 0,-10 2 3 15,-2 3-101-15,-4 1-81 0,-7 3 10 16,0 2 57-16,-3 1-26 0,4 2-3 16,1 0-32-16,6 3-49 0,3 3-64 0,7 2-29 15,2-1 0-15,2 3-3 0,3 0-7 16,3 0-54-16,2 0-52 0,1 0 20 16,0-2-21-16,4 0-25 0,4-2 25 15,4 1-13-15,-1-4 0 0,3-1 159 16,3-2 0-16,3 0 104 0,-2 0 74 0,0 0 46 15,-3-1-8-15,-1-2-6 0,1 2-46 16,1-2-10-16,-3 1-29 0,4-1-19 16,-1 2-1-16,2 0-29 0,-1 0-51 15,1 1-25-15,1 0-2 0,-3 0-103 16,2 1-76-16,1 4-40 0,0 0-21 16,2 2-122-16,0-3-204 0,-3 2-454 15,7-2 248-15</inkml:trace>
  <inkml:trace contextRef="#ctx0" brushRef="#br0" timeOffset="-60676.95">28870 15925 2219 0,'0'0'813'15,"0"0"-370"-15,0 0 62 0,0 0-105 16,0 0-165-16,0 0-90 0,0 0-105 0,0 0-40 16,0 0-83-16,0 0-56 0,6 12 74 15,-9 9 56-15,-1 5 9 0,2 1 22 16,1 2-19-16,1 1 10 0,0 0-13 15,1-1-55-15,5-2-51 0,-2-1-65 16,2-4-74-16,-2-3-47 0,1-4-105 16,-2-3-10-16,-2-4-96 0,1-5-273 15,-2-2-448-15</inkml:trace>
  <inkml:trace contextRef="#ctx0" brushRef="#br0" timeOffset="-60449.59">28792 15801 1026 0,'0'0'804'0,"0"0"-477"0,0 0-58 0,0 0 73 16,84-75-5-16,-59 64-75 0,0 2-90 15,1 5-17-15,0 3-17 0,0 1-49 0,1 7-52 16,-2 6 20-16,1 1 3 0,-4 4-4 16,-8-1-18-16,-5 0-35 0,-9-2 0 15,0 2-3-15,-18-2 25 0,-4 2 15 16,-10 0 1-16,-6-2-13 0,-4 2-28 15,3-3-47-15,-1 2-105 0,9-2-132 16,9-2-92-16,3 0-132 0,9 0-73 16,3-6-461-16</inkml:trace>
  <inkml:trace contextRef="#ctx0" brushRef="#br0" timeOffset="-59861.21">29507 15760 267 0,'0'0'1782'0,"0"0"-1186"0,0 0-236 0,0 0-18 16,0 0-75-16,-91-54-122 15,61 49-51-15,-2 3-21 0,2 2-33 0,3 3-36 16,2 4-4-16,8 3-32 0,1 2 4 16,5 1-19-16,0 3 6 0,6-1 6 15,-2 2-43-15,4-3-17 0,1 2-10 16,2-4-19-16,2 0-32 0,8-3-46 15,0-1 58-15,4-2 38 0,3-2 61 16,5-2 29-16,1-2 16 0,5 0 1 16,0-5 47-16,1-1 65 0,-1-2 31 0,-5 0 74 15,-4 1-2-15,-2-2-10 0,-3 2-42 16,-2 1-41-16,-5 1-13 0,-3 1 0 16,1 1-14-16,-4 2-43 0,1 0-53 15,-1 0-11-15,0 1-20 0,-1 0-60 16,4 0-60-16,-1 0-27 0,2 1 20 0,1 1 12 15,1 2 13-15,3 0 6 16,1 0 12-16,3-1 44 0,3-3 17 16,-1 0 3-16,1 0 12 0,0-3 39 0,-3-5 36 15,0-3 13-15,1-3-17 0,-4-3 6 16,0-1 0-16,-2-2-25 0,-1 1 13 16,-2 1 54-16,0 1-33 0,-4 2 20 15,-2 2 16-15,2 1-39 0,-1 2-28 16,-1 1-3-16,2 3-13 0,-2 2 32 15,1 3 15-15,-1-1-12 0,0 2-35 16,0 0-54-16,0 2-19 0,0 2-16 16,0 3 61-16,0 2-10 0,0 1 38 0,0 2 15 15,0 0 11-15,2-2-1 0,-1-1-2 16,-1-3-21-16,0 1 14 0,0-1 3 0,0-2-19 16,0 0-89-16,0-2-67 15,0 0-46-15,0-1-52 0,0-1-81 0,3 0-47 16,5 0-69-16,0 0-132 0</inkml:trace>
  <inkml:trace contextRef="#ctx0" brushRef="#br0" timeOffset="-59284.75">29944 15588 1509 0,'0'0'685'0,"0"0"-190"0,0 0-100 15,0 0-95-15,0 0-90 0,0 0-74 16,0 0-58-16,0 0-27 0,-92 5-14 16,73 1-5-16,-3 3-4 0,-1 0-3 15,4 1-12-15,1 1-13 0,5 1-15 0,-2 1-1 16,7 1-6-16,0 2 4 0,4-1-7 16,4 2 12-16,0-2-19 0,0 2-5 15,10-3-29-15,0 1 18 0,7-3-2 16,0-1-1-16,6-2 10 0,2-3 6 15,6-2-3-15,0-3-13 0,5-1-29 16,-1 0 1-16,0-4-4 0,-4-5-32 16,1-2-14-16,-4-3 4 0,-4-2 41 0,-4-3 23 15,-4-2 58-15,-3 1 3 0,-4-2 55 16,-4 1 90-16,-2 3 34 0,-1 2 19 16,-1 4-29-16,2 0-26 0,-1 5 31 15,-1 0 12-15,1 3-38 0,-2 3-26 16,2 0-110-16,-1 1-12 0,-1 0-103 0,3 2-42 15,2 3 16-15,1 5 103 0,-1-1 26 16,4 3 0-16,0 0 0 0,-1-1-63 16,3 1-63-16,-3-2-49 15,-1-1-51-15,1-2-43 0,-1-2-92 0,-2-1-273 16,3-4-703-16,-104-106 723 0</inkml:trace>
  <inkml:trace contextRef="#ctx0" brushRef="#br0" timeOffset="-59157.32">30283 15498 1595 0,'0'0'558'0,"0"0"-289"0,0 0-17 0,0 0-85 15,0 0-167-15,0 0-106 0,0 0-178 16,0 0-283-16,0 0-493 0</inkml:trace>
  <inkml:trace contextRef="#ctx0" brushRef="#br0" timeOffset="-58851.63">30602 15151 1979 0,'0'0'825'0,"0"0"-441"0,0 0 134 0,0 0 57 16,2-69-250-16,-1 56-113 0,1 2-19 15,-2 4-37-15,0 1-49 0,0 4-25 0,0 0-79 16,0 2-3-16,0 0-70 15,0 7-31-15,0 6-27 0,-3 6 76 0,-2 7 40 16,-1 6 12-16,-2 3 10 0,5 3-7 16,0 2 12-16,3 0-12 0,0 2-1 15,0-3 16-15,0 2-16 0,-1 0-2 0,-1-2-86 16,2-2-64-16,-1-1-22 0,-1-3-78 16,2-5-110-16,0-3-106 0,0-6-28 15,0-4-11-15,0-4-104 0,0-5-382 16</inkml:trace>
  <inkml:trace contextRef="#ctx0" brushRef="#br0" timeOffset="-58451.52">30696 15460 745 0,'0'0'1071'0,"0"0"-731"0,0 0-13 16,0 0 50-16,0 0-37 0,0 0-114 15,0 0-226-15,0 0 0 0,0 0-140 0,0 0 121 16,71 5 19-16,-48 12 45 0,3-1-16 15,2 1 2-15,0-2-2 0,-1-1-28 16,-1-3 5-16,-4-4-6 0,-5-3-50 16,0-1-1-16,-5-3 51 0,-1 0 9 15,-2-4 48-15,-2-3 10 0,-1-3-3 0,3-2-17 16,-5-2-21-16,0-2 21 0,2 0 7 16,-3-1 34-16,2 1 4 0,-1 4 77 15,-2 3 26-15,0 2-27 0,-1 3-38 16,-1 3-16-16,3 1-53 0,-3 0-61 15,3 1-123-15,-1 8-87 0,1 7 63 16,0 7 147-16,-1 5 50 0,4 4 34 16,-2 4-37-16,-1 0 12 0,-1 0 2 15,-1-1-30-15,-1-2-6 0,0 1 6 16,-6-4 9-16,-4-2 6 0,-3-4 10 0,-5-2 8 16,-1-3 7-16,-4-2-10 0,-3-4-6 15,0-3-15-15,2-2-8 0,5-4-32 16,2-3-70-16,8-1-37 0,4-1-22 15,5-9-74-15,0-5-238 0,14-5-568 0,-2 3-523 16</inkml:trace>
  <inkml:trace contextRef="#ctx0" brushRef="#br0" timeOffset="-58336.89">31384 15689 1637 0,'0'0'665'0,"0"0"-229"15,0 0-67-15,0 0-132 0,0 0-237 16,0 0-16-16,0 0-246 0,0 0-198 15,0 0 65-15,0 0-95 0,0 0-581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3T03:47:25.045"/>
    </inkml:context>
    <inkml:brush xml:id="br0">
      <inkml:brushProperty name="width" value="0.05292" units="cm"/>
      <inkml:brushProperty name="height" value="0.05292" units="cm"/>
      <inkml:brushProperty name="color" value="#FF0000"/>
    </inkml:brush>
  </inkml:definitions>
  <inkml:trace contextRef="#ctx0" brushRef="#br0">8374 2931 125 0,'0'0'160'0,"0"0"-56"0,0 0-13 16,0 0 20-16,0 0 20 0,0 0 15 15,0 0 11-15,0 0-11 0,0 0-9 16,0 0-13-16,0-4-20 0,0 4-19 0,0 0-24 16,0 0-35-16,0-2 10 0,0 2-3 15,0 0-24-15,0 0-9 0,0 0-29 16,0 0-13-16,0 0-7 0,0 0-6 15,0 0 6-15,0 0 0 0,0 0-9 16,-1 0-4-16,1 2-52 0,0-1-42 16,0 2 15-16,0-3 60 0,0 2 9 15,0 1 66-15,0-1 6 0,0 2 23 16,0-2-20-16,1 2 33 0,2-3-36 0,-3 1-69 16,3-1-107-16,-2-1 352 0,-1 2-88 15,0-2 127-15,0 0-75 0,0 0-55 16,0 0 0-16,0 0 15 0,0 0 11 15,0 0-17-15,0 0-35 0,0 0-10 16,0 0-20-16,0 0-29 0,0 0-1 16,0 0-12-16,0 0 10 0,0-2 3 15,0 2 1-15,0-1 28 0,0 1 10 0,0 0-10 16,0 0-16-16,0 0-11 0,0 0 11 16,0 0-10-16,0 0 1 0,0 0-1 15,0 0-1-15,0 0-1 0,0 0 0 16,0 0 0-16,0 0 0 0,0 0 0 15,0 0-1-15,0 0 0 0,0 0-26 16,0 0-3-16,0 0 3 0,0 0 0 0,0 0-15 16,0 0 41-16,0 0 0 0,0 0-88 15,0 0-94-15,0 0-71 0,0 0-93 16,0 0-169-16,0 0 50 0</inkml:trace>
  <inkml:trace contextRef="#ctx0" brushRef="#br0" timeOffset="2056.29">8288 8865 1273 0,'0'0'537'0,"0"0"-173"16,0 0-173-16,0 0-56 0,0 0 14 0,0 0-4 16,0 0-29-16,0 0-52 0,0 0-37 15,0 0-27-15,1 3-16 0,1-3 16 16,-1 0 13-16,2 0 29 0,4 0-13 15,-1 0-3-15,1 0-23 0,3-3 0 16,3 1-2-16,-1 1 2 0,2-2 20 0,-1 2 2 16,3 0-12-16,0-3-11 15,2 2 17-15,4-2 10 0,3 1 6 0,3-1-6 16,6-3 3-16,3 0 3 0,8-2-3 16,-2 1-20-16,7-2 14 0,2 1-7 15,0 0 10-15,1 0-7 0,2 0 0 16,1 1-3-16,-1 2 16 0,1-2-13 15,2 2-6-15,0-4 0 0,2 4 3 16,1-3 9-16,2 0 7 0,2 1-7 16,1-2 13-16,4-2-22 0,1 4-3 0,2-3-3 15,-1 1 18-15,1 1 16 0,1 0-25 16,-3 0 19-16,2 0 0 0,-4 1-29 16,6-2-9-16,-2 1 19 0,1-2-18 15,2 1 15-15,1 1-15 0,2-1 11 16,-3-1-14-16,2 3-1 0,0-4 2 0,1 1-1 15,3 0 24-15,1-1-12 16,-1 2-1-16,0 0-9 0,-4-2 7 0,-1 3-10 16,-6 0-50-16,-2 2 22 0,-4-2 25 15,0 2-14-15,4 1 16 0,0-1 1 16,6 2 3-16,4 0 26 0,6 1-7 16,5-1 0-16,5 1 0 0,7-1 3 15,4 1-10-15,3-1 1 0,-4-1-14 16,0 0-1-16,-7-1-1 0,-4-1 0 15,-9 0 0-15,-4 2-1 0,-2-1-2 16,-4 2-13-16,1-1 1 0,-2 0 14 16,8 1-2-16,0 2 1 0,3-3 0 0,0 0 2 15,-1 1-1-15,-2-2-14 0,-6 1-41 16,-6-3-27-16,-8 1-14 0,-9 1 31 16,-8-2 31-16,-7 2-34 0,-6-4-10 0,-8 3-48 15,-5-3-51-15,-3-2-112 0,-7 1-170 16,-6 0-282-16,-11-10-934 0</inkml:trace>
  <inkml:trace contextRef="#ctx0" brushRef="#br0" timeOffset="3555.49">8958 5662 1486 0,'0'0'523'0,"0"0"-202"0,0 0-4 16,0 0-12-16,0 0-32 0,0 0-50 15,0 0-55-15,0 0-67 0,0 0-25 16,0 0-13-16,0 0-63 0,1-6-28 16,-1 9-22-16,0 4-7 0,0 3 57 15,0 5 13-15,2 3 25 0,-2 2-7 16,1 3-6-16,1 3-6 0,-1 2-6 0,2 2 9 15,-2 2 9-15,2 3 10 0,0 3 0 16,1 2-19-16,-1 4 9 0,0 1 8 16,0 0-14-16,1 3 0 0,-1 0 9 0,0 1 0 15,0 2-6-15,0-2-3 16,0 1 3-16,-3 1-15 0,4-2 2 0,-3 4-13 16,-1-3 1-16,3 4 10 0,-3-1-10 15,3-3 8-15,0-1-11 0,1-3-1 16,2-3-18-16,3-1 17 0,-2 0 2 15,3-2 0-15,-1-1 2 0,1 3 11 16,-1 0-10-16,-2-1 0 0,-1 2 0 16,1-2 13-16,-3-1-14 0,2 0-2 15,-2-4 1-15,2 1-1 0,2-1 9 16,-2-1-9-16,2 1-12 0,-1-1 12 0,-1-2 3 16,2 1 11-16,-1-1-13 0,-2-1 0 15,-1-2 2-15,-1 0-1 16,1-2 2-16,0 0 17 0,-1 2-18 0,-3 0 13 15,2 0-15-15,-2 0 1 0,1-1-1 16,-1 1 0-16,0-4-1 0,0 2 12 16,0-3-12-16,0-3-1 0,0-2 1 0,0-2 0 15,3-1-3-15,0-2 1 0,0 1-29 16,3-2-6-16,0 0-16 0,1-1-46 16,1-1-26-16,-2-3-20 0,3 2-34 15,-1-3 2-15,1 0-96 0,1-5-60 16,3 0-89-16,-1-3-332 0,6-4-991 0</inkml:trace>
  <inkml:trace contextRef="#ctx0" brushRef="#br0" timeOffset="5338.67">13868 5117 868 0,'0'0'593'16,"0"0"-216"-16,0 0-133 0,0 0 5 15,0 0 3-15,0 0-33 0,0 0-19 16,0 0-24-16,0 0-13 0,0 0 11 15,0 0-18-15,-10-13-24 0,10 13-47 16,0 0-41-16,0 0-13 0,0 2-15 0,0-1 0 16,0 2-16-16,0 2-31 0,-2 5 31 15,1 4 0-15,-1 3 29 0,-1 5-14 16,0 1 1-16,3 4-4 0,-1-1 18 16,1 4-28-16,0 0 17 0,0 5 6 0,4 0 15 15,1 2 16-15,1 3-9 0,-1 0-13 16,1 1-3-16,-2 2-6 15,1-1 15-15,-2 2 22 0,-2 1-15 0,0-1-13 16,1-1-19-16,-1 1-13 0,1-1 23 16,-1-1-22-16,2 1 11 0,0-1-14 15,0 1 0-15,0-1 3 0,2 1 0 16,-2-1 9-16,-1-1-11 0,1 1 0 16,0-1 0-16,0-2 2 0,-1 0-3 15,3-1-3-15,-1-5 1 0,3-1-10 16,-1 0 11-16,1-2 1 0,-1 0 1 0,0-1 0 15,2 0 2-15,-2-3 12 0,0 3-12 16,1-2 10-16,-1 1-10 0,-2 1 9 16,-1-4-10-16,1 4 14 0,-1-4 14 15,0 4 4-15,-1-4-6 0,1 4 2 0,0-2 4 16,-2 1-6-16,-1 2 0 16,1 1-4-16,2 0-12 0,-2 3 1 0,-1 1-10 15,0-2 9-15,0 2-12 0,0 0 0 16,0-2 0-16,0 1 0 0,0-3 0 15,0 1 3-15,3 0 12 16,-3-2-13-16,0 1 1 0,0-3 0 0,0-1-2 16,0 1 0-16,0-2-1 0,0-2 0 15,0 0 0-15,0-2 1 0,0-2-1 16,0-1-2-16,0 2 1 0,0-2-1 16,0-1 2-16,0 2 0 0,0-2 1 15,0 0-1-15,0-2 0 0,0 1 2 16,0-2-1-16,0 1-1 0,-1-3 0 0,1-1-1 15,0-1-1-15,0 1 1 0,0-2 1 16,0 0 0-16,0 2 1 0,0-2 1 16,0 2 1-16,0-2-1 0,0 1 2 15,0 1-2-15,0 0-1 0,0-2-1 0,0 1 0 16,0-3-1-16,0 0 0 0,0 1-2 16,0-1 1-16,0-1 0 0,0 3 0 15,0-3 1-15,0 4 0 0,0-3-1 16,0 3 1-16,0-1-1 0,0-1 0 15,0 3 1-15,0-2-1 0,0 2 1 16,0-5-2-16,0 4 0 0,0-4 1 16,0 3 1-16,0-2-1 0,0 3 2 15,1-1 0-15,-1 0 1 0,0 2 0 16,0-2 0-16,0 1 1 0,0-3 0 0,0 3-2 16,0-4-1-16,-1 1-11 15,-1 0 9-15,1-4 0 0,-3 1 1 0,4-2 1 16,0-2 1-16,-1-1-13 0,1 0-5 15,-2-4-16-15,-1-4-58 0,0-5-154 16,-1-3-228-16,-3-6-528 0,1 5-368 0</inkml:trace>
  <inkml:trace contextRef="#ctx0" brushRef="#br0" timeOffset="7693.73">8864 5613 139 0,'0'0'659'0,"0"0"-210"0,0 0-104 0,0 0-59 15,0 0-45-15,0 0-21 16,0 0-26-16,0 0-36 0,0 0-26 0,0 0-29 16,0 0-49-16,0 0-2 0,1 0-30 15,-1 0-21-15,0 0-1 0,2 0 0 0,-2 0 0 16,0 1 1-16,0-1 38 0,0 0 25 16,0 0 35-16,0 0 15 0,1 0 1 15,-1 2-11-15,2-2-28 0,-2 0-19 16,0 1-22-16,0-1 3 0,0 0-7 15,0 1-2-15,0 1-26 0,0-2 0 16,0 0 0-16,0 1 10 0,0 0-11 16,0 2 13-16,0-1 14 0,0 2-7 15,0-1-10-15,0 2-10 0,-2 0 11 16,1-1-11-16,1 0-2 0,0 0-2 16,-2 1-1-16,2-2 0 0,-1 3-13 0,1-1 15 15,0 1 1-15,0 2-1 0,0-2 0 16,0 3 0-16,0-1 1 0,0 3-16 15,0-3 14-15,0 3-1 0,0 0 2 16,0 1 1-16,0 0 1 0,0 0-1 16,0 1-2-16,0 2-11 0,0-1 12 15,0 0-1-15,0 2 2 0,0 1 0 0,0 1 3 16,3 2 10-16,1 0-1 0,-2 1-9 16,1-1-2-16,-2 2-1 0,1 1-2 15,-1 1-13-15,-1 0 15 0,2-1 0 16,-1 2 0-16,3 0 1 0,0 0 13 15,-2-1-14-15,2 1 0 0,-1-1 3 0,0 1 10 16,0-1-10-16,-3-1 10 0,1 0-10 16,-1 2-3-16,0-1 1 0,0 1-1 15,-1-1 0-15,-1 1 0 16,0 1 0-16,0-1 0 0,-1 0 0 0,2 0 0 16,1 1-1-16,-2 0 1 0,2 0 0 15,-1-1 1-15,1 2 10 0,-2-2-11 16,2 0-2-16,0 0 2 0,0-1 0 15,0 0 25-15,0 0-25 0,0-1 1 16,0 1 1-16,3-1 1 0,-1-3-2 16,1 3 1-16,-2-2 1 0,-1 0-3 0,0 1-1 15,2-2-12-15,-2 3 10 0,0-1 2 16,0 1 1-16,0 0-1 0,0 1 1 16,0-1 3-16,0 0-1 0,1 0-2 15,-1-1 1-15,0 1-2 0,0 0 2 0,0-2 0 16,0 1 2-16,0 1 0 0,0-3-1 15,0 4 1-15,3-2-2 0,-3-1 0 16,1 3-1-16,2-1 1 0,-3 0 0 16,0 0-1-16,2-1-3 0,-1 0 2 15,-1 2-1-15,0-2-10 0,0 0 12 16,0 0 2-16,0 0 11 0,0-2-2 16,0 3-10-16,0-3 0 0,0 2-1 15,0-2 0-15,0 1 4 0,0 0-4 16,0-3-2-16,0 1 1 0,0 2-1 0,0-3 2 15,-3 1-1-15,-1-1 0 16,1-1-2-16,2-2 2 0,-2 2 1 0,0-3-1 16,0 1 0-16,1-2 0 0,-1 1 1 15,2 1 0-15,-2-1-16 0,2-1 13 16,1 2-19-16,-1-1 20 0,-1 3-17 0,2-3 19 16,0 2 2-16,-1-4-2 0,1 0-3 15,0 0 2-15,0-4 0 0,0 2 1 16,0-4-1-16,0 1-1 0,0-1-1 15,0-1-13-15,0-3-3 0,1 4 1 16,1-1 2-16,-1 1 3 0,-1 4 1 16,4-2 10-16,-4 3 2 0,1 0 0 15,2 1-1-15,-3 1 1 0,2 0-2 16,-2-1 2-16,1 0 3 0,-1 0 0 16,2-5 0-16,-2 1-3 0,1-4-16 15,-1 0-100-15,0-4-36 0,0 0-10 16,0 0 28-16,0 0 67 0,0-5-3 0,0-3-113 15,0-1-222-15,2 2-412 16,3-4-708-16</inkml:trace>
  <inkml:trace contextRef="#ctx0" brushRef="#br0" timeOffset="8903.27">8981 7638 1431 0,'0'0'494'0,"0"0"-199"0,0 0-33 15,0 0-4-15,0 0-58 0,0 0-111 16,0 0-73-16,0 0-16 0,0 0-77 0,0 0 77 16,0 0 36-16,20 45 41 0,-9-25-20 15,-2 5 17-15,1 1 15 0,2 1-3 16,-1 1-22-16,0-2-7 0,1 3 6 15,0-2-28-15,2 2-35 0,-1 0 26 16,-3 1 40-16,3-1-9 0,-3 2-23 16,1-1 20-16,-3 1-26 0,1 0 1 15,-3-1 18-15,-1 0-19 0,2 0-3 16,-2-2 22-16,-1-2-34 0,-1-1-9 0,0 0 24 16,0-2-9-16,-2 0-4 15,-1 1 4-15,0-1 12 0,0 1 3 0,0 1-3 16,-4-1 7-16,-2 0-13 15,-1 0 3-15,-2-1-13 0,4-3 7 0,-3 0-4 16,2-4-2-16,2 0-13 0,0-3-1 16,1-2-1-16,2-2 0 0,1-1-1 0,0 0 0 15,0-2-2-15,0 0 0 0,0 0-10 16,0 1 10-16,0 2 1 0,0-2-2 16,0 0 3-16,1 1 0 0,2 2 13 15,0-3-1-15,-2 2-10 0,1 0 11 16,-2-1-13-16,1 1-15 0,-1 0-3 15,0 0 16-15,1 3 0 0,1-2 1 16,-2-1-2-16,3 2-18 0,-2-3-13 16,-1 1-7-16,2-2-27 0,-1-3 30 15,-1-2 10-15,0-1 6 0,0-1-27 16,0 0-25-16,0 0 9 0,-4-6-23 0,-2-6-120 16,-2-2-333-16,2 0-593 0,-6-17-793 15</inkml:trace>
  <inkml:trace contextRef="#ctx0" brushRef="#br0" timeOffset="10204.27">8684 5537 1584 0,'0'0'516'0,"0"0"-344"0,0 0-69 16,0 0 62-16,0 0 45 0,0 0-65 15,0 0-52-15,0 0-39 0,0 0 10 16,0 0 29-16,0 0 16 0,-10 0 5 0,13 0-28 16,-2 0-48-16,1 0-38 0,-1 0-2 15,3 0-14-15,5 1-6 0,10 2 22 16,8-2 44-16,15-1 45 0,14 0 9 16,12 0-60-16,15-4-1 0,13-3 4 15,7-4 0-15,11 2-19 0,6-1-19 16,2 0 8-16,5 2-11 0,0 0-3 0,-2 3 2 15,-1 0 1-15,-4 0 1 16,-5 2-1-16,-4-2 12 0,-6-1-11 0,-5 1-1 16,-5-1-13-16,-1 0 11 0,-1 0-11 15,0-1 10-15,2 1-10 0,2 0-2 16,4 2-14-16,-1 1 26 0,1-2-63 16,-2-1 9-16,-5 1 23 0,-6-1-33 15,-6-2 23-15,-4 2 9 0,-8-2 19 16,-3 0-12-16,-5 3 9 0,-3 1 6 0,-2 0-2 15,-2 4 15-15,-3 0 15 16,1 0-14-16,1 2 11 0,0 3 4 0,1 0 6 16,-3 0-3-16,-2 0-19 0,-5-2 0 15,-9 1 3-15,-5-3-1 0,-7 0-2 0,-4 0 1 16,-5 1 12-16,0-2 3 0,-3 0 3 16,5 0-19-16,-1 0-73 0,3 0-19 15,-2-4-7-15,5 0-16 0,-4 0 3 16,0-1-10-16,-2-1-19 0,-3 1-13 15,-1-1-11-15,0 1-39 0,1 2-152 16,-3-1-317-16,12-3-615 0</inkml:trace>
  <inkml:trace contextRef="#ctx0" brushRef="#br0" timeOffset="11119.47">11582 5424 740 0,'0'0'587'0,"0"0"-155"16,0 0-117-16,0 0-52 0,0 0-150 16,0 0 48-16,0 0 113 0,0 0-126 15,0 0-62-15,0 0-38 0,16-4-19 16,-7 1-29-16,1 1-13 0,2-1-3 0,3 1 15 15,1 1 1-15,1-2 13 0,3 1 12 16,2 1 14-16,3 1-11 0,3-1-2 16,6-1 12-16,3 1-12 0,2 0-7 15,1 0-3-15,6-2 6 0,0 1 3 16,5-2-2-16,-2 1-11 0,6-2 7 16,-1 1 4-16,0 1-20 0,1-3-2 15,1 2-1-15,-2 3 0 0,1 0 2 16,0 0-2-16,-4 1 1 0,0 0 0 15,0 0 2-15,-1 0-2 0,2 0 0 16,0 0 3-16,1 0-3 0,1 0 14 16,-1 0-2-16,-4 0 0 0,-2 0-10 0,-2-2-1 15,-2 1-1-15,-1 0-1 16,0-1-24-16,3 2 24 0,-2 0 25 0,1 0-12 16,0 0-11-16,-1 0 0 0,-3 0 30 0,-1 0-4 15,-1 0-2-15,-1 0-11 0,-2-2-12 16,-1-1 13-16,-1 0-3 0,-1 0-13 15,-4-1-17-15,-6 1-2 0,-4-1-6 16,-2 3-20-16,-6-3-24 0,-4 3-49 16,-3-1-9-16,-3-1-74 0,0-2-78 15,-5-1-289-15,-2 2-836 0</inkml:trace>
  <inkml:trace contextRef="#ctx0" brushRef="#br0" timeOffset="12285.71">11246 5429 385 0,'0'0'1565'0,"0"0"-1192"0,0 0-199 16,0 0 7-16,0 0-7 0,0 0-36 16,0 0-29-16,0 0-39 0,0 0-47 0,0 0-23 15,-1 22 0-15,-1-13 57 16,2 4-15-16,0 2-23 0,0 3 6 0,0 1-2 16,0 4 18-16,0 1 13 0,3 2-32 0,-3 2 39 15,2 2 5-15,-2 2-25 0,0 3 13 16,0-1-4-16,-2 4 13 0,-2-1-22 15,0 4-12-15,1 0-28 0,-2 2 21 16,2 2 28-16,-2 2-19 0,1 2 74 16,-2 2-62-16,1 0-43 0,-1 1 38 15,2 2-1-15,0 0 29 0,1 0-54 16,0 0-9-16,-1-1 13 0,1 1-4 16,2-2-10-16,-1 2 1 0,-1 0 10 15,-1 1-11-15,-1 0-1 0,0-1 11 16,-1-1 4-16,0-1-6 0,-1 0-10 15,3-2-3-15,-2-1-13 0,3-2 16 16,0-3 3-16,0 2-1 0,2-3-2 16,-2-1-1-16,2-1 1 0,-1-2-1 0,-1 1-11 15,0-1 9-15,-1 0-13 0,-2-2 16 16,2-2 3-16,1-3-2 0,0-1 0 16,0-1 11-16,2-1-11 0,-1-1-1 0,2-2 1 15,0-2-1-15,0 0 0 0,0-5 1 16,0 2 2-16,0-2-3 0,0-2-1 15,0-2-1-15,0 0 1 0,0-2-2 16,0-1 2-16,0 0 1 0,0-1-1 16,0 1 0-16,3 1 0 0,0 0-2 15,0 3 0-15,2 0 1 0,-1 0 2 16,4 1 2-16,-3-2 0 0,0 0 10 16,1-2-9-16,-3-5-1 0,0 2-2 15,1-5-13-15,-2 0-3 0,-1-1 1 16,1 0 2-16,-1 0-8 0,0-1-1 0,2 3-3 15,-1-1-3-15,-1 1-6 0,-1 1-22 16,2 2-8-16,-2 0 17 0,1 1 6 16,-1 0 16-16,0 0 3 0,2 2-19 15,-2 0 3-15,0-1-3 0,0 0-9 16,0-3-23-16,0 2-18 0,1-4-27 0,2-2-54 16,-1-1-51-16,0-3-54 0,2 0-103 15,-1-3-266-15,-1-6-950 0</inkml:trace>
  <inkml:trace contextRef="#ctx0" brushRef="#br0" timeOffset="13385.6">8887 7149 752 0,'0'0'733'0,"0"0"-249"15,0 0-192-15,0 0-43 0,0 0-7 16,0 0-52-16,0 0-52 16,0 0-26-16,0 0-26 0,0 0-29 0,0 0-9 15,32 2-7-15,-12-2 7 0,7 0 31 0,11 0 13 16,9-1 9-16,11-4 3 0,7-2-19 16,7-2-19-16,7-1-35 0,1 1 2 15,5-1-15-15,-1 2-5 0,4 1-11 16,3 1-1-16,4 1 15 0,6 1-4 15,3-1 4-15,8 0-1 0,8-1 7 16,5-1 0-16,10-1 3 0,4-2-3 16,5-1 21-16,2 3-15 0,-2-2-15 15,-3 3-12-15,-10 2 13 0,-10-1-13 16,-11 4-1-16,-9 0 1 0,-8 0 0 16,-7 1 2-16,-3 0 19 0,-4-1-22 0,-1 0 0 15,-2-1-1-15,1-2 1 0,1-1 3 16,0-1 9-16,1 1-10 0,-3-3 0 15,1 2-1-15,-7 1 0 16,-6-1 0-16,-4 2 1 0,-4 2 0 0,-4-1 0 16,0-2-1-16,2 1-1 0,2 0-1 0,1 0 1 15,5 0 0-15,0-1-1 0,-1 0 1 16,-5 0 1-16,-5 1 0 0,-3 1 0 16,-7 0 21-16,-5 0-10 0,-1 3-10 15,-5-2-2-15,-3 2-2 0,1 1 1 16,-4 0-2-16,-1 0 1 0,-3 0 0 15,0 0 2-15,-5 0-1 0,-1 0-33 16,-1 0-10-16,-1 0 4 0,-4 0-13 16,0 0-16-16,-2-1-21 0,-3-2-61 15,0 0-19-15,-1-2-80 0,1 0-183 0,-2 3-292 16,7-5-777-16</inkml:trace>
  <inkml:trace contextRef="#ctx0" brushRef="#br0" timeOffset="14668.7">7296 9050 1124 0,'0'0'524'0,"0"0"-242"0,0 0-64 16,0 0-24-16,0 0-19 0,0 0-27 15,0 0-48-15,0 0-55 0,0 0-22 16,0 0-20-16,0 0 13 0,-49 19 35 16,49-19 39-16,0 0 10 0,0 0-1 15,0 0-4-15,0 0-24 0,3 0-59 16,1 0-12-16,5 0-16 0,4 0 16 16,10 0 16-16,12 0 41 0,12-1 23 15,12-6-10-15,16-3-10 0,16-3-16 16,20-2 22-16,11-5-25 0,15 1-15 0,9-1-11 15,4 0-15-15,2 2-3 0,-3 3-9 16,-5-1-11-16,-8 4-27 0,-8 0 3 16,-13 0-58-16,-8 2 29 0,-12-1-57 15,-7 0 53-15,-10-1-28 0,-5 2 9 16,-5 0 5-16,-2 0 14 0,-4-3-64 16,0 1-79-16,-4-1-42 0,-1 3-166 0,-7-2-109 15,-13 6-203-15</inkml:trace>
  <inkml:trace contextRef="#ctx0" brushRef="#br0" timeOffset="15899.92">13431 8352 199 0,'0'0'551'15,"0"0"-150"-15,0 0-118 0,0 0-19 0,0 0-31 16,0 0-48-16,0 0-19 0,0 0-8 15,0 0-9-15,0 0-7 0,0 0-10 16,0-4-1-16,0 4-22 0,0 0-23 16,2 0-22-16,-2 0-13 0,1 0-3 15,2 0 6-15,1 0-3 0,5-1-49 16,2 0 0-16,5 0 1 0,3-4 12 0,7 4-11 16,4-3 18-16,6 2 6 0,9-2-5 15,5 0-11-15,8 1-9 0,5 1-1 16,11-1-2-16,4 2 0 0,5 1 0 15,9 0 42-15,4 0-4 0,5 4 22 16,6 0-29-16,5 1 4 0,4 0-16 16,2 0 6-16,2-1-6 0,0 0-17 15,-2 0 11-15,-4-3-13 0,-2 0-33 16,-4-1 31-16,-1 0-11 0,-3 0-21 16,1 0 2-16,-1 0 10 0,3 3 0 0,-3-1-16 15,3 1-32-15,-3 0 48 0,-3 1 22 16,-5-2 32-16,-8-1-30 0,-9-1 14 15,-15 0 3-15,-11 0-6 0,-13-2 15 16,-11-3 38-16,-10 2 19 0,-5 0-6 0,-6 1-23 16,-4-1-30-16,0 2-24 0,-1-1-2 15,0-1 0-15,-3 2-94 0,0 0-4 16,0-2-47-16,0 1-71 0,0 2-106 16,-4 0-157-16,-5-1-269 0,3 1-459 15</inkml:trace>
  <inkml:trace contextRef="#ctx0" brushRef="#br0" timeOffset="16362.1">15936 8539 59 0,'0'0'1783'0,"0"0"-1346"0,0 0-339 0,0 0-63 15,0 0 114-15,0 0-14 0,0 0 10 0,-84 71-26 16,61-52-39-16,0 1-25 0,0 1-23 15,4-2-20-15,-1 2-8 0,3-2-1 16,0-1-3-16,-1 0-63 0,2-2-75 16,3-1-42-16,-1-2-33 0,5-3-81 15,6-2-164-15,0-3-277 0</inkml:trace>
  <inkml:trace contextRef="#ctx0" brushRef="#br0" timeOffset="16590.83">16341 8568 1713 0,'0'0'568'0,"0"0"-300"16,0 0-17-16,0 0 32 0,0 0-50 15,0 0-58-15,0 0-175 0,0 0-3 16,0 0 3-16,0 0 67 0,0 0 34 0,-28 60-13 16,1-40-34-16,-2 2-29 0,0-3-23 15,1 0-2-15,2 2 3 0,1-3-3 16,6-2-41-16,2 0-110 0,4-3-65 15,6-1-81-15,1-1-36 0,6-4-97 16,6-2-196-16,1-4-44 0,23-1-331 0</inkml:trace>
  <inkml:trace contextRef="#ctx0" brushRef="#br0" timeOffset="16764.43">16828 8584 1778 0,'0'0'645'0,"0"0"-258"0,0 0-214 15,0 0-118-15,0 0-29 0,0 0 92 16,0 0 42-16,0 0-36 0,0 0-29 16,-94 81-41-16,64-62-26 0,1 2-15 15,-2-1-1-15,0 4-12 0,-2-1-15 16,1 1-166-16,-1 1-131 0,0-1-109 0,7-6-352 16,-8 1-1161-16</inkml:trace>
  <inkml:trace contextRef="#ctx0" brushRef="#br0" timeOffset="17674.49">7341 9091 235 0,'0'0'1281'0,"0"0"-806"16,0 0-193-16,0 0-104 0,0 0-81 15,0 0-46-15,0 0 82 0,0 0 15 16,0 0-4-16,-74 76-38 0,40-50-36 16,-5-1-25-16,-6 4-10 0,-1-2-22 15,-3 1-12-15,4-2 1 0,2 0-2 16,6-4-1-16,6 1 1 0,7-4-32 0,9-2-141 16,4-5-54-16,10-2-38 0,1-4-90 15,9-5 14-15,9-1 81 0,11-4-195 16,-5-3-236-16</inkml:trace>
  <inkml:trace contextRef="#ctx0" brushRef="#br0" timeOffset="17856.22">7659 9128 638 0,'0'0'300'16,"0"0"-235"-16,0 0-23 0,88-29 242 0,-79 29-11 16,-6 1-71-16,-3 8-108 0,0 4-16 15,-9 6 100-15,-4 4 36 0,-4 3-10 16,-8 3-92-16,-5 4-41 0,-2-2-35 15,-2-1-11-15,-1-3-12 0,2 1-13 16,4-5 0-16,6-3-109 0,6-3-46 16,8-5-65-16,6-5-149 0,3-1-268 0,2-5-341 15</inkml:trace>
  <inkml:trace contextRef="#ctx0" brushRef="#br0" timeOffset="17994.05">7919 9258 2035 0,'0'0'602'0,"0"0"-254"15,0 0-214-15,0 0-35 0,0 0-64 0,0 0 10 16,0 0 16-16,0 0-23 0,-101 60-38 16,69-44-13-16,2 4-108 0,1-2-129 15,7 1-94-15,5-1-137 0,6-4-315 16</inkml:trace>
  <inkml:trace contextRef="#ctx0" brushRef="#br0" timeOffset="19150.75">9276 8949 398 0,'0'0'407'0,"0"0"-224"15,0 0 130-15,0 0 22 0,0 0-56 0,0 0-26 16,0 0-13-16,0 0 9 0,0 0 18 16,0 0-30-16,0 0 15 0,-31-43-14 15,29 41-37-15,2 2-34 0,0 0-19 16,0 0-30-16,0 0-31 0,0 0-25 15,0 0-28-15,0 0-15 0,0 0-19 16,0 0-3-16,0 0-10 0,0 0 11 0,0 0 0 16,0 0-13-16,0 0-7 0,0 2-15 15,0 3-19-15,-1 3 40 0,-1 7 15 16,-1 2 1-16,-1 3 0 0,2 5 0 16,1 0-3-16,1 4 0 0,0-1 2 0,0 3 1 15,0 0 16-15,1 3-13 0,1 0 11 16,2 1-13-16,-2 2 1 15,1 2 0-15,-2-1 11 0,2 1-10 0,0 0 21 16,-2-3-23-16,1 0-1 0,3-3 2 16,-5-1 9-16,3-2-11 0,-1-1-2 15,-1-2 0-15,1 1-1 0,-1-3 3 16,1 0 1-16,-1-3 14 0,-1-2-13 16,0-2 11-16,0-1 2 0,1-3 4 15,1 1-17-15,-2-7 1 0,0 2 0 16,1-4 10-16,1-3-11 0,-1 2 1 0,-1-4 0 15,0-1 9-15,0 0 10 0,0 0 15 16,0 0 0-16,0 0 0 0,0 0 0 16,0 0-9-16,0 0-26 0,0-1-2 15,0-5-34-15,0 0-68 0,0-5-34 16,0-1-60-16,0-1-67 0,0-2-144 16,0-1-112-16,0 0-151 0,0 6-464 0,0 116-109 0</inkml:trace>
  <inkml:trace contextRef="#ctx0" brushRef="#br0" timeOffset="20316.68">8764 9050 87 0,'0'0'261'16,"0"0"-105"-16,0 0-45 0,0 0 46 15,0 0 41-15,0 0 53 0,0 0-13 16,0 0-17-16,0 0-75 0,0 0-45 15,0 0-13-15,17-18-10 0,-16 17-27 16,-1-1-38-16,3 1-13 0,-2-2-25 16,2 2-21-16,0-2 1 0,4 2 32 15,-1-3 13-15,1 2 13 0,2-1 22 16,-1-1 17-16,0 0 13 0,-4 2-3 16,0-1-33-16,-1 2-7 0,-1 0 4 15,-1 1-22-15,-1 0-4 0,0 0-59 0,4 0-116 16,1 0-97-16,-1 0-47 0,3 0-88 15,-1 0-121-15,0 0-48 0</inkml:trace>
  <inkml:trace contextRef="#ctx0" brushRef="#br0" timeOffset="21116.31">8920 9007 55 0,'0'0'480'0,"0"0"-96"0,0 0-68 16,0 0-36-16,0 0-55 0,0 0-50 0,0 0-38 15,0 0-24-15,0 0-6 0,0 0-7 16,0 0 0-16,-5-15 20 0,5 13-30 16,0 2-32-16,0-1-22 0,-2 1-17 15,2 0-18-15,0-1-1 0,0 1-1 16,0 0-1-16,0 0 0 0,0 0 2 16,0 0 29-16,0 0 16 0,0 0 22 15,0 0 20-15,0 0-7 0,0 0 16 16,0 0 25-16,0 0 16 0,0 0-23 15,0 0-3-15,0 0-13 0,0 0-10 16,0 0-16-16,0 0-22 0,0 0-15 0,0 0-16 16,0 0-16-16,0 0 0 0,0 0-3 15,0 1-13-15,2 4-21 0,0 2 24 16,1 3 10-16,0 3 35 0,0 2-6 16,1 3-1-16,-1 3-6 0,2 0-3 15,-1 2-16-15,-1 0-3 0,5 1 0 16,-3 1 19-16,1 2-17 0,-1 1 1 0,1 1 25 15,1-1-9-15,-1-1-4 0,-2 0 1 16,-1 0-13-16,-3 0 10 0,3 0-12 16,-1-1-1-16,-1 0 15 0,2-1-12 15,-2-1-2-15,3-1-1 0,-1-2 13 16,2 1-13-16,-2-1 0 0,0 0 0 16,-1-2-1-16,1-1 1 0,0 1-1 15,0-1 0-15,-1-1 0 0,-1 1 1 16,2-1 0-16,-2-2 2 0,1 2 0 15,-1-4-1-15,1 2-1 0,-1-1 3 16,-1-1 12-16,3 3 10 0,-3-2-3 0,0-1-10 16,0-1 1-16,0 0-1 0,0-3-10 15,0-1 1-15,0-2 0 0,0-1 10 16,0 1-11-16,0-4 1 0,0 1 0 16,0-1 0-16,0 2-1 0,0 0-2 15,0 0-18-15,0 2-10 0,0-1-3 0,0 1-3 16,0-2 6-16,0-2 15 0,0 0 10 15,0 0-12-15,-2-2-4 0,1 0-19 16,1 0-21-16,-1 0-51 0,-1 0-57 16,1-4-28-16,-1-1-49 0,1-3-210 15,-2 3-285-15,3-9-908 0</inkml:trace>
  <inkml:trace contextRef="#ctx0" brushRef="#br0" timeOffset="22198.77">8488 9625 690 0,'0'0'525'0,"0"0"-92"15,0 0-115-15,0 0-104 0,0 0-45 0,0 0-21 16,0 0-25-16,0 0-26 0,0 0-23 15,0 0-13-15,7 0 6 0,3 0-31 16,3-3-8-16,3 2 1 0,4-1 26 16,2-2-1-16,5-1 20 0,7-3-7 15,7-1-6-15,7-1-14 0,8-2-9 16,6 1-9-16,4-2-26 0,5 1 10 16,-2 1 3-16,0-1 3 0,-1 1 3 15,-6 4-9-15,0 1-11 0,-6-2 0 16,-4 3 0-16,-6-2-2 0,-1 2-37 15,-6 0 18-15,-5 0 19 0,-3-1 0 0,-7 1-1 16,-4 3-31-16,-4-2-9 0,-3 3 3 16,-6-1 0-16,-3 2 12 0,2-2 0 15,-3 2 4-15,5-2-16 0,4 1-17 16,0 0 27-16,8-3 25 0,0 3-1 16,0-3-18-16,-1 3 3 0,-3-2-4 15,-5 2 22-15,-3-1 1 0,-5 2 2 0,-2 0 24 16,-1 0 22-16,0 0 13 0,0 0 19 15,0 0 6-15,0 0-4 0,0 0-12 16,0 0-16-16,0 0-13 0,0 0 7 16,0 0 9-16,0 0-1 0,0 0-2 15,0 0 3-15,0 0-4 0,2-1-37 16,-1 0 2-16,-1-2 1 0,1 2 3 16,-1 0 10-16,0 0 3 0,0 1-13 15,0 0 0-15,2 0-7 0,-2 0 1 0,0 0 12 16,0 0 9-16,0 0 4 0,0 0-13 15,0 0-16-15,1 1-8 0,-1 0-4 16,0 0 0-16,0 3-25 0,0 0-13 16,0 4 18-16,-1 3 20 0,-3 7 13 15,1 3-1-15,0 5-12 0,1 2-9 0,2 6 9 16,0 2 0-16,0 2 0 0,0 3 0 16,2 3 0-16,2 2 0 0,-1 0 3 15,4 0-1-15,-1 1-1 0,-2-1 24 16,2-2-3-16,1-2 6 0,1-4-3 15,1-2-7-15,-1-2 7 0,-1-6 6 16,0-3 16-16,0-6 8 0,-1-2-11 16,-2-4-7-16,-1-6-10 0,-1 0-2 15,-1-2-9-15,1-4 2 0,-2-1 0 16,0 0 19-16,0 0 12 0,0 0 4 0,0 0 5 16,0-1 3-16,0-7-61 0,0-2-55 15,0-2-86-15,-5-2-59 0,-2-1-54 16,-6 2-75-16,0 0-189 0,-7 1-147 15,-2 5-359-15,1 0-131 0</inkml:trace>
  <inkml:trace contextRef="#ctx0" brushRef="#br0" timeOffset="23033.28">8652 9724 450 0,'0'0'482'0,"0"0"-126"0,0 0-83 16,0 0 0-16,0 0-39 0,0 0-14 15,0 0-42-15,0 0-52 0,0 0 3 16,0 0 22-16,0 0 10 0,-27-39 5 16,27 37-10-16,0 1-12 0,0 1-24 15,0 0-28-15,0 0-92 0,0 0-4 0,0 5-62 16,1 5 9-16,4 4 57 0,2 7 86 15,1 4-42-15,-2 3 0 0,-1 2-22 16,-1 3 6-16,-1 0-27 0,-2 3 0 16,2 0 12-16,0 3-13 0,0 0 0 15,-2 2 1-15,2 0 12 0,-3 0-13 16,0-1 2-16,0 0-1 0,0-4 0 16,-3-3 10-16,2-3-11 0,-2-2-1 0,0-6 0 15,3-2 1-15,0-6 0 0,0-3 2 16,0-3 0-16,0-3 1 0,0 0 15 15,0-4-15-15,0 1 15 0,0-2-2 16,0 0 9-16,0 0 7 0,0 0-1 16,0 0 10-16,0 0 7 0,0 0 8 15,0-3 6-15,6 1-15 0,2-2-47 16,9-3-28-16,10 1-38 0,11-2 23 0,13-1 12 16,14 0 12-16,11 0 6 0,9 3-3 15,7-2-10-15,4 1-11 0,3-2-16 16,-1 3 27-16,-3 0-55 0,-4 0-36 15,-7 1 38-15,-12 2-32 0,-10-1-19 16,-12 2 40-16,-8 1 33 0,-12 1 44 0,-8 0 10 16,-9 0-10-16,-5 0 11 0,-5 0 2 15,-1 0 45-15,-2 0 31 16,0 0 1-16,0 0-4 0,1-3-73 0,-1 2-19 16,3-1-188-16,4-3-139 0,1-1-215 15,1 1-228-15,3-3-622 0</inkml:trace>
  <inkml:trace contextRef="#ctx0" brushRef="#br0" timeOffset="24115.1">11350 8503 175 0,'0'0'307'0,"0"0"-37"15,0 0 14-15,0 0-4 16,0 0-49-16,0 0-10 0,0 0 13 0,0 0-79 15,0 0-2-15,0 0-4 0,0 0-40 16,-14-25 11-16,11 25-4 0,1-1 9 16,1 1 26-16,-1-1 44 0,2 1-30 0,0 0-25 15,0 0-7-15,0 0-17 0,0 0 1 16,0 0-27-16,0 0-29 0,0 0-27 16,0 0-32-16,0 1-2 0,0 5-43 15,0 3-8-15,0 7 51 0,0 7 35 16,0 3 3-16,0 7-17 0,0 5 4 15,0 0-9-15,0 3-4 0,3 3 7 16,2 0-16-16,-1 1-1 0,3-2-1 16,3 2 15-16,-1-3 6 0,3 1-19 15,0-2-1-15,-3 0 17 0,4-1-16 16,-3-1 17-16,0-2-18 0,-2-4 0 0,-3-3 0 16,1-2 16-16,-3-5 1 0,-2-4-16 15,1-2 19-15,-1-5-22 0,-1-4-1 16,0-3-15-16,0-4-9 0,0 0-9 15,0 1-6-15,0-2-4 0,0 0 10 16,0 0 12-16,-4-3-9 0,-1-3-42 0,-4-6-138 16,-2 0-108-16,-2-5-73 0,-1-2-90 15,2 0-184-15,4 2-131 0</inkml:trace>
  <inkml:trace contextRef="#ctx0" brushRef="#br0" timeOffset="24622.13">11079 8660 931 0,'0'0'525'15,"0"0"-190"-15,0 0-66 0,0 0-36 0,0 0 62 16,0 0-41-16,0 0-13 0,-8-66-53 16,6 60 29-16,2 0-5 0,-1 4-10 15,1 1-26-15,-2 0-23 0,2-1-44 16,0 2-41-16,0 0-32 0,0 0-36 0,0 0-24 16,0 4-29-16,0 4-28 0,0 4 47 15,-3 10 34-15,-1 3 13 0,3 7 3 16,-2 3 12-16,1 1-3 0,2 4-10 15,0 1-2-15,0 3-10 0,3-1 25 16,0 4-7-16,1-1-19 0,1-1 20 16,0 2-3-16,1-5-17 0,0-2 0 15,0-3 10-15,1-3 22 0,1-2-31 16,0-5-2-16,-1-3 0 0,0-2 0 16,0-7 2-16,-1 1 0 0,-2-4-1 15,1-5-2-15,-4 3 0 0,2-5-25 16,-3-2-6-16,0 0 9 0,0-2 10 0,0 1 9 15,0-2 3-15,0 0 15 0,0 0-15 16,0 0-9-16,0 0-50 0,0 0-22 16,0-4-40-16,-1 1-55 0,-2-1-132 0,0 1-128 15,0-1-109-15,-1 2-176 0,1 0-430 16,20 24 315-16</inkml:trace>
  <inkml:trace contextRef="#ctx0" brushRef="#br0" timeOffset="25264.72">10834 9289 349 0,'0'0'1031'15,"0"0"-703"-15,0 0-103 16,0 0 15-16,0 0 6 0,0 0-33 0,0 0-36 15,0 0-23-15,0 0-19 0,0 0-33 16,-1-14-22-16,9 11-61 0,11 1-19 0,6-2-41 16,13-2 41-16,12-1 16 0,9 1 12 15,7-3-9-15,6 2-16 0,-1 1-3 16,-1 0-4-16,-3 3 2 0,-1-1-9 16,-4 0 11-16,-3 2 0 0,-4-4 3 15,-1 1-3-15,0-1-74 0,-4-1 1 16,-2 1 22-16,-5-2 3 0,-4 0 12 15,-8 2 11-15,-9 2 14 0,-6 0 11 16,-9 3 32-16,-2 0 39 0,-5 1 50 16,0-2 42-16,0 1-46 0,0 1-31 0,0-1-39 15,0 0-2-15,0 1-14 0,0-1-12 16,0 1-16-16,0 0 13 0,0 0 0 16,0-2 15-16,0 2 23 0,0 0-4 15,0 0 10-15,0 0 6 0,0 0 16 16,0 0 6-16,0 0-14 0,0 0-12 15,0 0-25-15,0 0-37 0,-2 3-31 0,2 0-28 16,-3 5-10-16,0 5 35 0,0 5 21 16,-1 5-2-16,3 7 15 0,1 2 46 15,0 4 29-15,4 0-13 0,3 1-24 16,1 1-1-16,1-1-9 0,2 1-25 16,-3-2-1-16,1-3-1 0,-2 0 11 15,0-3-11-15,-4-3 0 0,0 1 21 16,-3-3 18-16,0-3-15 0,0-3-10 15,0-1 1-15,0-2-4 0,0-4 0 16,0-2-12-16,0 0-4 0,0-5-14 0,0-2-4 16,0 0-5-16,0-2-17 0,0-1-52 15,-1 0-25-15,-2 0-35 0,-2-1-27 16,-3-4-5-16,-7-2-231 0,5 0-297 16,-19-7-966-16</inkml:trace>
  <inkml:trace contextRef="#ctx0" brushRef="#br0" timeOffset="25964.94">11047 9320 684 0,'0'0'1033'16,"0"0"-653"-16,0 0-72 0,0 0-24 16,0 0-30-16,0 0-62 0,0 0-19 0,0 0-33 15,0 0-29-15,0 0-29 16,0 0-19-16,-12-14-3 0,12 14 22 0,0 0 19 15,0 0-1-15,-2 0-24 0,2 0-26 16,-1 0-19-16,1 0-9 0,0 0-10 16,0 0-12-16,0 0-1 0,0 0-14 15,0 0 2-15,0 0 1 0,0 0-26 16,0 0-15-16,0 5-4 0,0 5 57 0,-3 3 25 16,0 7 13-16,-3 1-13 0,0 3-23 15,-1 1 1-15,-2 2-3 0,2-1 0 16,1 4-1-16,2-1 0 0,-1 2-1 15,2 4 2-15,1 0 1 0,-1 2 30 16,3 0-3-16,-1-2-13 0,-1-2 4 16,2 0 6-16,0-5 3 0,-3-1-26 15,2-2 11-15,-2-2-12 0,2-3 2 0,-2-1 0 16,1-1 12-16,1-1 1 16,-1-1-4-16,0-3 1 0,2-2 5 0,0-2 1 15,0 0-1-15,0-1-15 0,0-3 12 16,0 0-13-16,0-3 0 0,0-1 1 15,2 0 16-15,1-1 21 0,2 0 25 0,3 0-13 16,9 0 7-16,8 0 6 0,12-5-22 16,8-1-19-16,11-3-21 0,9-2 0 15,3 2-3-15,4-1-11 0,-1-2-29 16,-1 4-12-16,-2-2-19 0,-3 4-28 16,-4-1 0-16,-7 2 12 0,-6 2 25 15,-8-3-12-15,-8 2-23 0,-9 3-14 16,-9-2-20-16,-4 2-24 0,-7 0 0 15,0 0-3-15,1-2-43 0,1 1-49 16,2-4-146-16,3 0-268 0,6-3-555 0</inkml:trace>
  <inkml:trace contextRef="#ctx0" brushRef="#br0" timeOffset="27265.04">13869 8311 687 0,'0'0'661'0,"0"0"-166"0,0 0-132 15,0 0-33-15,0 0-37 0,0 0-62 16,0 0-29-16,0 0-68 0,0 0-71 15,0 0-47-15,3 5-3 0,0 1 25 0,0 6 22 16,0 5-6-16,1 4-13 0,2 6 7 16,1 3-14-16,3 5 20 0,0 2-13 15,3 4-4-15,3-1-11 0,-1 3-5 16,2-2-5-16,-1 0 15 0,1 1-12 0,-3-5-17 16,2 0 14-16,-3-1-13 15,-1-1 23-15,-4-5-13 0,0-2-10 0,-4-5 19 16,1-4 3-16,-3-2 0 0,-1-4 0 15,-1-4-13-15,0-1-12 0,0-5-2 16,0 0-23-16,0-1-3 0,0-2 0 16,0 0-10-16,0-2-38 0,0-4-37 15,0-4-32-15,0-5-153 0,2-3-162 16,2-5-197-16,-1 4-420 0</inkml:trace>
  <inkml:trace contextRef="#ctx0" brushRef="#br0" timeOffset="27913.82">14038 8260 1725 0,'0'0'399'0,"0"0"-244"0,0 0 27 15,0 0 31-15,0 0 41 0,0 0-36 16,0 0-58-16,0 0-68 0,0 0-92 15,0 0-19-15,0 0-26 0,11-35 1 16,4 36 12-16,2 4 12 0,3 0 6 0,2 2 14 16,-3 0 0-16,-1 3-73 0,-2-3-39 15,-2 2-16-15,-2 0 44 0,2-1 23 16,-3 1 26-16,0-1-1 0,2-2 33 16,0 0-36-16,3 0-6 0,0-4 13 15,-1 1 3-15,0-2 29 0,-4 0-2 16,-5 0 2-16,-1-1 38 0,-4 2 30 15,-1-2 64-15,0 0 42 0,0 0-8 16,0 0-3-16,0 0 3 0,0 0-20 16,0 0-29-16,0 0-10 0,0 0-16 15,0 0-9-15,0 0 3 0,0 0-13 0,0 0-10 16,0 0-5-16,0 1 2 16,0-1-1-16,0 0-11 0,0 1-7 0,0-1-12 15,0 3-28-15,0 1-27 0,0 2-22 16,0 5 33-16,0 6 16 0,0 3 2 0,0 4 17 15,2 4-8-15,3 1-11 0,0 2-1 16,2 1 1-16,-3 3 0 0,3 1 2 16,-2 0 11-16,-1 2-11 0,0 3 10 15,1 1 4-15,-1-1-14 0,-3 1 16 16,1-4-5-16,1-1-12 0,-3-2-1 16,1-3 0-16,-1-2 0 0,0-2 12 15,0-2 13-15,-1-2-1 0,-4-1-5 16,-2 1-4-16,0-5-12 0,1 1 0 15,0-4 13-15,2-2-14 0,0-2 0 16,0-3 10-16,1-4 1 0,1 1-10 0,1-4 12 16,-1 0-3-16,2-2 4 0,0 0-13 15,-1 0-3-15,-1 0-1 0,2 0-27 16,-1-4-18-16,1-2-40 0,-1-4-88 16,-2-2-43-16,0-1-85 0,0 1-119 15,-2 1-109-15,0 2-222 0,1 3-607 0,32 89 559 16</inkml:trace>
  <inkml:trace contextRef="#ctx0" brushRef="#br0" timeOffset="28430.06">13690 9140 749 0,'0'0'769'0,"0"0"-292"0,0 0-117 16,0 0-47-16,0 0-52 0,0 0-43 15,0 0-81-15,0 0-102 0,103-30-16 16,-54 23 13-16,13-3 16 0,10 3 16 16,0-2 5-16,4 0-9 0,-1 0-25 0,-3 1-32 15,-1 1 1-15,-6 1-4 0,-8 2-4 16,-7 2-30-16,-9-1 15 0,-5 0 15 15,-6 2 2-15,-4 1-13 0,-5-1 12 16,-3 1 0-16,-6 0 1 0,-2-1 2 16,-4 1 35-16,-2 0-16 0,0 0-16 15,-1 0 10-15,3-2-1 0,2 1-8 0,1 1-2 16,0-2-2-16,4 2 0 0,-5-2-13 16,1 2-41-16,-4 0-76 0,-4 0-45 15,-1 0-81-15,0 4-84 0,-4 1 30 16,-9 2-96-16,1-2-351 0</inkml:trace>
  <inkml:trace contextRef="#ctx0" brushRef="#br0" timeOffset="28763.49">13814 9208 378 0,'0'0'1645'0,"0"0"-1172"16,0 0-173-16,0 0-11 16,0 0-14-16,0 0-21 0,0 0-84 0,0 0-97 15,0 0-73-15,0 0 0 0,0 0-45 16,19-10 39-16,-13 19 6 0,4 3 25 16,-1 8-24-16,1 5 0 0,0 3 12 15,-3 5 31-15,0 0-16 0,-1 3-6 0,-4-1-3 16,-1 1-3-16,-1-2 21 0,0-2-24 15,0-2-10-15,-4-5-3 0,1-1-19 16,0-3-59-16,1-5 3 0,-1-2-42 16,2-5-76-16,1-3-42 0,0 0-11 15,0-3-5-15,0-2-84 0,0-1-86 16,4 0-125-16,4-10-530 0</inkml:trace>
  <inkml:trace contextRef="#ctx0" brushRef="#br0" timeOffset="29112.94">14810 8966 1650 0,'0'0'597'15,"0"0"-267"-15,0 0-56 0,0 0 50 16,0 0-3-16,0 0-80 0,0 0-74 16,0 0-64-16,0 0-103 0,0 0 3 15,0 0-3-15,25 34 67 0,-15-10 14 16,0 3 0-16,1 4-25 0,1 0 16 16,-2 0-19-16,2-1-13 0,-1-4-3 15,-2 2-22-15,4-3-12 0,-3 0 22 0,0-2-6 16,-2-2-4-16,1 0-12 15,-1-1-3-15,1-2-11 0,-3 0-5 0,-1-2-33 16,-1-2-53-16,-1-1-44 0,-3 0-58 16,0-3-79-16,-3 2-125 0,-6-4-31 0,-6 1-57 15,1-3-299-15,-19 2-833 0</inkml:trace>
  <inkml:trace contextRef="#ctx0" brushRef="#br0" timeOffset="29330.31">14137 9668 1767 0,'0'0'742'0,"0"0"-342"16,0 0-141-16,0 0-32 0,0 0-27 15,0 0-8-15,0 0-28 0,0 0-92 16,0 0-72-16,106-29-35 0,-40 15 13 16,7-3 7-16,9 1-4 0,-2 0-38 0,-3 2-37 15,-6 2 3-15,-7 5-84 0,-7-1 58 16,-1 0 18-16,-8 0-19 15,1 0-74-15,-4-2-110 0,-1-1-232 0,-11 3-242 16,11-7-499-16</inkml:trace>
  <inkml:trace contextRef="#ctx0" brushRef="#br0" timeOffset="29476.04">15321 9414 427 0,'0'0'567'16,"0"0"-241"-16,0 0-85 0,0 0-49 15,0 0-27-15,0 0-31 0,0 0-79 16,0 0-39-16,0 0-16 0,0 0-139 16,-39 0-185-16,37 0-200 0,2 0-76 15</inkml:trace>
  <inkml:trace contextRef="#ctx0" brushRef="#br0" timeOffset="31313.13">7672 9063 483 0,'0'0'459'0,"0"0"-159"16,0 0-66-16,0 0-9 0,0 0-69 15,0 0-88-15,0 0-68 0,0 0-3 0,0 0-40 16,0 0 43-16,0 0 43 0,19-9 12 15,-18 9 23-15,1 1 3 0,-2 0 26 16,1-1 9-16,-1 0-6 0,0 0-16 16,0 0-13-16,0 0-17 0,0 0-3 15,0 0-19-15,0 1 16 0,0-1-32 0,0 3-26 16,0 0 0-16,2 1-11 0,-1 3 11 16,2 4 48-16,0 1-9 0,1 5-7 15,2 2 41-15,-2 5-2 0,1 1-14 16,-3 4-18-16,4 3-1 0,-3 4-12 15,2 4 12-15,-2 4 0 0,2 4-6 16,2 4-16-16,-1-1 22 0,0 3 6 16,1 0-12-16,0 3-16 0,-1-1 19 15,0 0-10-15,-2 3-24 0,1 1 0 0,-1 0-1 16,0 1-16-16,2 3 16 0,-2-1 1 16,2 1 1-16,1-2-1 0,0-3 1 15,-1-1 26-15,4-5-18 0,-2-4-10 16,1-4 0-16,0-5 6 0,-2-4-3 15,1-4 0-15,-1-3-3 0,-3-6 0 16,2-4 2-16,-2-5-2 0,-2-4 1 0,-1-4 1 16,1-4 21-16,-1-1 2 0,-1-1 25 15,0 0-15-15,0 0-35 0,0 0-18 16,0-2-20-16,0-5 4 0,0-2-99 16,0-4-96-16,0-1-36 0,0-2-37 15,4-3-69-15,5 3-157 0,-2 1-123 16,-1 2-10-16,0 3 90 0</inkml:trace>
  <inkml:trace contextRef="#ctx0" brushRef="#br0" timeOffset="31645.47">7849 10597 808 0,'0'0'641'16,"0"0"-195"-16,0 0-99 0,0 0-30 16,0 0-60-16,0 0-51 0,0 0-30 15,0 0-32-15,0 0-65 0,0 0-79 16,0 0-20-16,-30-26-15 0,30 26-3 0,2 0-32 15,1 0-26-15,1 0-13 16,3 1 61-16,3 3 47 0,5 2-1 0,2-3-9 16,0 2-34-16,6 1-51 0,0-1-20 15,3-3-10-15,-1 1-6 0,2-3-20 16,-1 0 32-16,-1-8 19 0,-4-1 69 0,-5-1 32 16,-2 0 29-16,-3 1 91 0,-7 1 129 15,0 3 51-15,-4 1 21 16,0 1-8-16,0 3-78 0,0 0-49 0,0 0-41 15,0 0-38-15,0 0-38 0,-4 0-45 16,0 0-24-16,-5 0-41 0,-4 0-41 16,-3 3-47-16,0 2-44 0,0 1-42 15,-1 1-43-15,4-1-42 0,0 3-45 16,3-1-10-16,1-2-86 0,-2 1-93 16,4-3-117-16</inkml:trace>
  <inkml:trace contextRef="#ctx0" brushRef="#br0" timeOffset="32262.3">7651 9358 192 0,'0'0'343'0,"0"0"-79"16,0 0-33-16,0 0-58 0,0 0 9 16,0 0-55-16,0 0 0 0,-25 69-62 15,22-55 0-15,1-1-21 0,0-2-44 16,2 0-3-16,0-4 0 0,0-1-13 15,4-4-4-15,-3 0 20 0,1-1 20 16,-2-1 97-16,1 0 90 0,2 0 69 16,-1-3 27-16,1-3-4 0,0-3-187 15,0-4-25-15,1-3 31 0,-1-3-29 0,0-3-13 16,-2 1 4-16,2-4-8 0,-3 2 17 16,1 1-32-16,-1 3-54 0,2 2 19 15,-1 5 31-15,1 6-15 0,-1-1-25 16,-1 6-3-16,1 0-10 0,1-1-25 0,-2 2-25 15,3 0-32-15,1 0-35 0,4 2-3 16,4 0 96-16,0 5 24 0,7-1 0 16,-2 3-19-16,2 0-105 0,-1 2 25 15,0-1-67-15,-3 0-26 0,0 2-66 16,-5 0-133-16,0 2-102 0,-4-4-337 16</inkml:trace>
  <inkml:trace contextRef="#ctx0" brushRef="#br0" timeOffset="32802.48">7078 10125 1216 0,'0'0'1194'15,"0"0"-823"-15,0 0-313 0,0 0-58 16,0 0-84-16,0 0-22 0,0 0 106 16,0 0 43-16,0 0-8 0,0 0-9 15,57 79 13-15,-43-57-1 0,2 0-9 16,-3 1 7-16,1 0 15 0,-4 1-41 0,-1-4-10 16,-2 1-55-16,0-3-77 0,-4-3 13 15,-1 0-75-15,-2-5-68 0,0-2-130 16,-2-5-132-16,-1 1-131 0</inkml:trace>
  <inkml:trace contextRef="#ctx0" brushRef="#br0" timeOffset="33046.4">7084 10135 1591 0,'0'0'556'0,"0"0"-162"0,0 0-33 16,0 0-60-16,0 0-17 0,0 0-72 15,12-67-13-15,1 58-128 0,1-1-71 16,8-1-3-16,4 2 2 0,4 0 1 15,3 4 26-15,0 4 11 0,2 1 14 0,-5 6-51 16,-1 7-6-16,-6 3-33 0,-3 4-14 16,-1 3 22-16,-6 3 31 0,-2 1 1 15,-8 2 11-15,-3-3 0 0,-7 4-11 16,-9 0-1-16,-8-2 0 0,-6 2-44 16,-5-2-53-16,-1-1-131 0,0-3-121 15,3-4-181-15,8-6-502 0,2-5-664 0</inkml:trace>
  <inkml:trace contextRef="#ctx0" brushRef="#br0" timeOffset="61903.71">21640 4219 21 0,'0'0'127'0,"0"0"-20"0,0 0 11 15,0 0 71-15,0 0-16 16,0 0-40-16,0 0-67 0,0 0-44 0,0 0-19 16,0 0-5-16,-25-48 2 0,22 42-16 15,3 0-3-15,-3 2 19 0,2 0 0 16,0 0 35-16,-1 2 63 0,0-2-16 16,2 1 67-16,-2 0 4 0,2 2-6 15,0 0 22-15,0-2 13 0,0 2-23 0,0 0 22 16,0 0 1-16,-1-1 14 0,1 0 17 15,-2 0-43-15,2-1-48 0,-1 1-11 16,-1 1 4-16,2-2-23 16,0 3 16-16,0 0-26 0,0 0-18 0,0 0-20 15,0 0-43-15,0 0-1 0,0 0-32 16,0 0-12-16,0 0-19 0,0 0-10 16,0 4 7-16,0 3-8 0,0 3 17 15,5 5 57-15,0 7 45 0,2 3-33 16,-1 3 14-16,2 3-4 0,-3-1-20 0,2-1 24 15,-2-1-1-15,1-1-25 16,-4-1-3-16,1-2-13 0,0-1-13 0,-3-5-12 16,2 0-32-16,-2-4-23 0,0-2-28 15,0-1-24-15,0-4-41 0,0-1-56 16,0-3-72-16,1-3-85 0,1 0-76 0,-1-5 100 16,3-10-375-16</inkml:trace>
  <inkml:trace contextRef="#ctx0" brushRef="#br0" timeOffset="62302.3">21612 3946 1018 0,'0'0'979'0,"0"0"-729"16,0 0-104-16,0 0-7 0,-83-21 25 0,57 21-70 15,-1 5-20-15,-4 6-4 16,0 6-15-16,-2 7-55 0,-1 7 16 0,1 6-16 15,4 5 35-15,1 0 9 0,5 3-44 16,2 0 0-16,4 0 0 0,3 2 0 16,2-1 0-16,3-1-12 0,7 0 10 0,2-2-14 15,2-1 0-15,14-5 0 0,5-2-2 16,9-4 17-16,8-3-11 0,4-5 12 16,9-3 3-16,4-6 55 0,4-4 19 15,3-4 6-15,1-6 0 0,1-7 22 16,3-9-19-16,-1-6-23 0,-1-6-3 15,-1-6-6-15,-7-10 3 0,-4-8 9 16,-6-6 7-16,-10-6-36 0,-8-7-15 16,-9-1 7-16,-10 2-1 0,-10 5-6 15,-4 7 76-15,-12 10 67 0,-8 10-19 0,-10 6-84 16,-11 6-62-16,-12 4-53 0,-13 4-61 16,-11 5-20-16,-3 5-68 0,-1 6-56 15,6 2-81-15,8 2-93 0,15 5-22 16,16 2-139-16,13-1-230 0</inkml:trace>
  <inkml:trace contextRef="#ctx0" brushRef="#br0" timeOffset="63568.23">23833 3971 1018 0,'0'0'707'15,"0"0"-298"-15,0 0-121 0,0 0-20 16,0 0 34-16,44-67-59 0,-44 59-42 15,0 3-11-15,0 1-66 0,-8 0-118 16,-3 0-6-16,-3 0-89 0,-9 2-31 16,-4 2 22-16,-6 0 21 0,-6 2 14 0,-2 6 18 15,-1 2 26-15,2 2 3 16,2 0-3-16,3 1 15 0,2 0-15 0,4 3 3 16,2-1-3-16,3 1 3 0,3 1-9 15,6-3-1-15,3-1-6 0,3-2-35 16,7 0-49-16,2-4-22 0,0-2-7 15,9 2 135-15,2-2 10 0,6-1 77 16,3 0 36-16,6 1 22 0,4-1 10 0,2-1-17 16,3 2-55-16,2-1-19 0,3-1-15 15,-1 2-1-15,0-1 3 0,0 3-6 16,1-1-22-16,-4 3-13 0,-2 0 12 16,-6 4 14-16,-2 0-26 0,-8 2-34 15,-4-1-26-15,-7 3-4 0,-4 1 64 16,-3 0 25-16,-6 0 58 0,-11 3 28 15,-5 1-13-15,-8-3 0 0,-8 0-7 0,-3-1-21 16,-4-2-30-16,-4-2-11 16,3-3 2-16,-3 0-15 0,4-6 10 15,2-1 14-15,1-1-21 0,3-3-16 0,2 0 10 16,4-3 5-16,7-4-2 0,6-1-16 16,4-4-108-16,9-5 13 0,5-1-91 15,2-1-13-15,9-4-64 0,10-2-211 0,5 2-20 16,6 1-138-16,-6 7-356 0,19-10 252 0</inkml:trace>
  <inkml:trace contextRef="#ctx0" brushRef="#br0" timeOffset="64234.82">24103 3725 1391 0,'0'0'1541'0,"0"0"-1103"0,0 0-231 0,0 0 86 16,0 0-4-16,0 0-77 0,0 0-94 15,0 0-118-15,0 0-62 0,0 0-81 16,8-13-66-16,-5 28 86 0,0 8 123 16,-1 7 9-16,1 2 38 0,-2 3 1 15,-1 0-10-15,0 0-22 0,0-3 2 16,0 0 4-16,-3-1 6 0,0-3-28 16,-3 0 2-16,4-3-2 0,-3-3 0 0,4-4 0 15,-1-4-31-15,2-4-47 0,0-2-55 16,0-4 1-16,0-3 3 0,0-1 35 15,3 0 94-15,4-5 120 0,2-3 44 16,8-6-45-16,5-1-57 0,3-6-62 0,1-1-15 16,-1 1 15-16,-2 2 7 0,-4 4 6 15,-4 2 6-15,-5 4 65 0,-3 4-12 16,-3 1-32-16,0 3-40 0,-2 1-9 16,-2 0-59-16,0 0-10 0,1 4-36 15,2 2 1-15,5 3 78 0,2 1 34 16,2 3 0-16,0 0-11 0,4 1-29 15,-2-2-48-15,4 0-31 0,-4-3-29 16,6 1-26-16,3-4-26 0,1 1 34 16,6-5-1-16,2 0-54 0,1-2-82 15,5-2-24-15,-2-6 61 0,-2 0 69 16,-1-3 182-16,-4-3 16 0,-4-2 65 0,-6 0 39 16,-2-1 153-16,-8 2 93 0,-4 0 26 15,-5 4-41-15,-3 1-28 0,-9 2-26 16,-4 0-47-16,0 3-79 0,-4 0-49 15,0 2-34-15,-2 2-11 0,2 1-38 0,3 0-23 16,0 5-19-16,2 3-12 0,1-1-2 16,2 3 5-16,1 1-6 0,2-2 6 15,2 1-4-15,2 1 1 0,1-2 2 16,3 0-68-16,1-2-74 0,0 0-35 16,0-1 14-16,4-1 29 0,3 1 73 15,2-4 90-15,2 2 10 0,2-2 77 16,1 1 2-16,3-1 10 0,1-2-3 15,1 1-29-15,1-1-13 0,3 0-10 0,-1 0-18 16,1-3-26-16,2-1-32 0,-2 0-111 16,-2-2-87-16,2 1-97 0,-3 0-236 15,-8 0-465-15</inkml:trace>
  <inkml:trace contextRef="#ctx0" brushRef="#br0" timeOffset="64501.76">25206 3564 878 0,'0'0'2205'15,"0"0"-1648"-15,0 0-198 0,0 0 78 16,0 0-128-16,0 0-153 0,0 0-89 16,0 0-67-16,0 0-61 0,0 0-68 15,0 0-43-15,-12 22 150 0,12 4 22 16,-3 4 3-16,1 6 16 0,-1 2-16 15,3 1-3-15,0-2 0 0,0 0-25 0,0-1-15 16,0-1-9-16,0-4-44 0,2-3-44 16,-1-3-85-16,2-4-74 0,0-1-113 15,-1-4-87-15,1-1-14 0,-2-7-191 16,6-2-690-16</inkml:trace>
  <inkml:trace contextRef="#ctx0" brushRef="#br0" timeOffset="64704.49">25452 3559 2695 0,'0'0'597'16,"0"0"-276"-16,0 0 16 0,0 0 26 15,0 0-81-15,0 0-131 0,0 0-151 16,0 0-65-16,0 0-120 0,0 0 76 16,-30 47 88-16,21-13 19 0,0 2 1 15,3 0-10-15,3 1 11 0,-1-1 1 0,4 0-1 16,0-5-105-16,0 0-146 0,7-2-92 15,1-4-134-15,0 0-92 0,2-9-98 16,8 5-628-16</inkml:trace>
  <inkml:trace contextRef="#ctx0" brushRef="#br0" timeOffset="64967.56">25667 3948 2009 0,'0'0'767'0,"0"0"-290"0,0 0-130 15,0 0-3-15,0 0-100 0,0 0-100 16,0 0-73-16,0 0-71 0,0 0-40 15,0 0-78-15,0 0-67 0,7 5-1 16,3 2 89-16,8 4 97 0,4 0 25 16,6-1 35-16,3-2-16 0,0-1-44 15,-3-6 0-15,-2-1 16 0,-4-1 31 16,-5-8 44-16,-4-2 16 0,-4-3-20 16,-3-3 40-16,-6-1 10 0,0-1-2 0,-5 1-42 15,-4 0-66-15,-5 3-27 0,0-1-21 16,-6 2-25-16,-2 3-31 0,0 0-38 15,-1 4-39-15,0 1-105 0,6 1-37 0,3 4-84 16,6 1-141-16,2 0-244 16,6-3-685-16</inkml:trace>
  <inkml:trace contextRef="#ctx0" brushRef="#br0" timeOffset="65434.32">26149 3756 919 0,'0'0'1189'0,"0"0"-678"0,0 0-106 15,0 0-88-15,0 0-70 0,0 0-51 16,0 0-64-16,0 0-78 0,0 0-54 0,0 0-104 16,0 0-63-16,8 31 113 0,-5-21 52 15,0 0 2-15,3 0 0 0,0 1-6 16,0-2-102-16,0-1-6 0,2-5-84 16,0 1 0-16,0-1 24 0,3-3 81 15,3 0 9-15,0-2 84 0,0-3 52 16,3-2-14-16,-2-2 20 0,-2-2 29 0,0 2 35 15,-3 0 13-15,-2 3 24 0,-3 1 35 16,1 1-35-16,-5 4-11 0,2 0-22 16,-3 0-36-16,0 0-35 0,0 0-55 15,0 3-37-15,2-1-64 0,-1 3-75 16,5 3 103-16,1 2 61 0,5 1 12 16,-1 0 3-16,1-2 28 0,2 1-5 15,2-2 2-15,4 0 16 0,0-3 13 0,4-2 9 16,2-2 12-16,-1-1-8 0,1-1-26 15,0-5-10-15,-3-1 0 0,-4-4 13 16,-3 0 3-16,-5-2 27 0,-5-5 97 16,-6-3 14-16,0-5-35 0,-4-2-49 15,-6 0-76-15,-2 2-9 0,1 4-19 16,-1 6-12-16,1 3-28 0,1 2-58 16,1 4-25-16,-1 2-37 0,1 3-69 0,0 1-161 15,-5 1-236-15,0 1-153 16,2 3-334-16,-2 4-364 0</inkml:trace>
  <inkml:trace contextRef="#ctx0" brushRef="#br0" timeOffset="66534.35">27601 3812 277 0,'0'0'1100'0,"0"0"-785"15,0 0-136-15,0 0-14 0,0 0-67 16,0 0-37-16,0 0-29 0,0 0-32 16,0 0-46-16,0 0-9 0,0 0 6 15,-8 12 26-15,8-7 22 0,3 0 2 16,2 2 30-16,-1-1 34 0,0-1 22 16,3 0 43-16,-2 1 2 0,-1-4 1 15,0 1 5-15,2-2 33 0,0-1-1 16,2 0-20-16,1 0-10 0,3 0 3 0,2-1 28 15,1-4-7-15,3-5-14 0,-1-1-21 16,-2-4 12-16,1-3 7 0,-6-6-15 16,-1-4-49-16,-6-5-26 0,-3-6-24 15,0-3-34-15,-11 0-12 0,-4 1 9 16,-1 0-12-16,-2 1 12 0,2 4-9 16,2 2 11-16,3 6 0 0,2 2 0 0,0 6 1 15,2 1 2-15,1 2 1 0,3 1 9 16,3 2 0-16,0 0-12 0,0 0-1 15,0 0 0-15,6 1-2 0,2 0 2 16,1 1-2-16,2 1 0 0,2-1-25 16,4 2-12-16,4 1-18 0,4 1 5 15,5 1 10-15,5 4 6 0,-2 0-25 16,-2 3-96-16,-3 3-78 0,-6 6-138 16,-4 3-46-16,-9 8-45 0,-7 5-136 0,-5 1 75 15,-13 3-73-15,-2-6-402 0</inkml:trace>
  <inkml:trace contextRef="#ctx0" brushRef="#br0" timeOffset="66902">27725 3511 372 0,'0'0'316'0,"0"0"-94"0,0 0-37 15,0 0-41-15,0 0 97 16,0 0 61-16,0 0 26 0,0 0-33 0,0 0-102 16,0 0-48-16,59 16-42 0,-34-14-29 15,7 1 3-15,-2-1-9 0,-1 1-20 16,-7-1-18-16,-8 1-30 0,-3 0-23 15,-7-2 23-15,-4 3-2 0,0-3-20 0,0 4-39 16,0-1 61-16,-2 4 6 0,0-1 55 16,-1 4 0-16,0 2-10 0,1-2-6 15,-1 3-26-15,3-1-18 0,0 0-1 16,0 1-26-16,6-2 23 0,3-3-48 16,1 1-32-16,1-2 53 0,4-2 30 15,-1-2 51-15,0-1 45 0,0-2 41 16,-3-1 25-16,1-1 19 0,-4-6 27 15,0-2 43-15,-2-3-40 0,-3-5-65 16,-3-1-47-16,0 0-16 0,-4-1 0 16,-9 1-53-16,-1 1-30 0,-6 1-73 0,-3 3-26 15,-2 3-12-15,0 3-31 0,4 5-17 16,2 2-51-16,3 0-123 0,4 9-214 16,1 1-6-16,6 3 16 0,2-3-233 15,3 4-520-15</inkml:trace>
  <inkml:trace contextRef="#ctx0" brushRef="#br0" timeOffset="67217.33">28274 3613 1937 0,'0'0'1152'0,"0"0"-705"16,0 0 19-16,0 0-75 0,0 0-150 16,0 0-75-16,0 0-68 0,0 0-83 15,0 0-15-15,0 0-61 0,0 0-25 16,-15 3-18-16,11 0 11 0,0 2 47 0,2 2 6 15,-1-1-44-15,3 2-100 0,0 0-23 16,2-1-6-16,7 1 36 0,5 1 139 16,3-1 38-16,5-1 92 0,4-1 31 15,2-2 6-15,0-2 10 0,-2-2 1 16,-7 0 19-16,-4-4 20 0,-3-2 37 0,-2-4-5 16,-2-3-61-16,0-3-80 0,-1-1-24 15,0-1-16-15,-3 2-14 0,-2-1-16 16,-1 3-34-16,1 1-85 0,-1 1-30 15,1 2-54-15,-2 1-43 0,0 3-52 16,0 0-186-16,0 3-113 0,0 3-153 16,0 0-740-16</inkml:trace>
  <inkml:trace contextRef="#ctx0" brushRef="#br0" timeOffset="67568.25">28605 3538 1442 0,'0'0'766'0,"0"0"-342"0,0 0-102 16,0 0-82-16,0 0-58 0,0 0-39 15,0 0-33-15,0 0-46 0,0 0-42 16,0 0-19-16,0 0 6 0,7 25-5 16,-5-23 15-16,-1 2-16 0,1-2 22 0,-2 0-25 15,0-1 0-15,0-1-2 0,0 0 2 16,0 0 22-16,0 0 12 0,0-4 26 16,3 0 72-16,-1-3 56 0,5-2-97 15,-1-2-76-15,1-1-12 0,-1-1-2 16,4 0 15-16,-3 1 2 0,1 3-17 15,1 2 18-15,2 0-17 0,0 3-2 16,4 0-21-16,1 2-13 0,4 1-9 16,2 1 9-16,4 0 12 0,-1 2 19 15,3 3 1-15,-4 1 1 0,-3 1 1 0,-6 2 9 16,-2-1-9-16,-4-1-62 16,-5 3-45-16,-2 0-6 0,-1-1-29 0,-1 1 44 15,0-1 16-15,0 3-29 0,-4-3-35 16,-2 0-61-16,-3 0-43 0,2-2-37 15,0 1-120-15,0-3-191 0,-2-1-409 16</inkml:trace>
  <inkml:trace contextRef="#ctx0" brushRef="#br0" timeOffset="68235.28">29327 3170 2191 0,'0'0'1034'0,"0"0"-593"15,0 0-63-15,0 0 3 0,0 0-88 16,0 0-143-16,0 0-101 0,0 0-49 16,0 0-67-16,0 0-68 0,0 0-66 15,11 10-3-15,-8 13 176 0,0 6 28 0,2 2 13 16,-2 2 3-16,1-1-1 16,-3 2-2-16,2-3-13 0,0-2 3 0,-3-2-3 15,3-1 0-15,-3-3-2 0,1-4 2 16,-1-3 2-16,0-4 1 0,0-5-3 0,0-2-10 15,0-2-15-15,0-3 25 0,0 0 59 16,0 0 28-16,-1 0 12 0,-5 0-4 16,-1-3-2-16,-5-2-32 0,-8 0-61 15,-6-1-43-15,-2 0 25 0,-6 3 5 16,0-1 13-16,-1 3-1 0,2 1-2 16,3 0-21-16,2 5-4 0,5 1-6 15,4 1-3-15,4 1 12 0,5 2-12 16,2 0-34-16,4 0-75 0,4 0-56 15,3 2 1-15,6 0 65 0,5-1 67 0,6-2 69 16,8 0 31-16,3-2 48 0,5-2-25 16,6-3-54-16,4-2 0 0,3 0-63 15,2-4-86-15,3-4 17 0,0-3-53 16,-1-1-67-16,0 0 14 0,-2-1 0 16,-9 0 103-16,-11 4 118 0,-8 1 17 0,-12 2 184 15,-8 2 128-15,-3 0-30 16,-3-1-30-16,-8 0-66 0,3 1-107 0,-7 0-9 15,5 0-1-15,-3 2-45 16,3 2-24-16,3 0-16 0,0 0-22 0,1 0-12 16,2 0 0-16,1 2 2 0,0 2 4 15,2-1-6-15,-2 2 8 0,1 1 11 0,1 2 5 16,1 0-28-16,0 1-22 0,0 0 13 16,6-2-14-16,-1 0 4 0,3-2-7 15,1 0 80-15,3-2 38 0,1 0 42 16,1-2 3-16,2 1-23 0,0 1-21 15,3-2-36-15,0 0-3 0,-1 0 3 16,4 2-3-16,-3-3-64 0,2 0-105 16,2 0-138-16,-1 0-213 0,-3-3-454 15</inkml:trace>
  <inkml:trace contextRef="#ctx0" brushRef="#br0" timeOffset="68483">30165 3189 1729 0,'0'0'1275'0,"0"0"-924"0,0 0 24 16,0 0-16-16,0 0-54 0,0 0-55 15,0 0-72-15,0 0-138 0,0 0-40 16,0 0-119-16,-18-33-45 0,17 44-15 16,-4 7 139-16,1 4 21 0,-2 3 3 15,2 2 16-15,0 1 0 0,-1 1 1 16,1-3 22-16,-1 2-23 0,-3-3-56 15,2 1-78-15,-3-2-4 0,1-1-104 16,-1 1-97-16,1-2-76 0,2-4-68 0,1-3-148 16,2-2-160-16,3-5 19 15</inkml:trace>
  <inkml:trace contextRef="#ctx0" brushRef="#br0" timeOffset="68665.63">30114 3505 586 0,'0'0'619'0,"0"0"-89"0,0 0-52 16,0 0-168-16,0 0-75 0,0 0-3 15,0 0-53-15,0 0-32 0,86-50-39 0,-73 50-108 16,3 2-12-16,0 4 12 0,1 4 38 16,-1 0 16-16,-2 1-32 0,-3 2-22 15,-3 0-18-15,0-1-1 0,-1 1-26 16,-4-2 10-16,-1-1-9 0,-2 1-20 16,0-2-73-16,0 0-17 0,0-3-45 15,0 0-81-15,-2-1-63 0,-1-3-258 16,1-2-646-16</inkml:trace>
  <inkml:trace contextRef="#ctx0" brushRef="#br0" timeOffset="68788.33">30454 3331 1850 0,'0'0'616'0,"0"0"-425"0,0 0-43 16,0 0-1-16,0 0-147 0,0 0-139 15,0 0-212-15,0 0-437 0,0 0-250 0</inkml:trace>
  <inkml:trace contextRef="#ctx0" brushRef="#br0" timeOffset="69050.3">30486 3489 773 0,'0'0'427'16,"0"0"-79"-16,0 0-52 0,0 0-101 16,0 0-95-16,0 0-51 0,0 0 48 15,0 0 49-15,0 0 38 0,0 0-27 0,37 59-18 16,-21-55-8-16,0 0-12 15,2-1 18-15,-1-2-22 0,3-1-7 0,-4 0 12 16,-1-4 44-16,-2-2 34 0,0-3 34 16,-3-3-49-16,-4 0-65 0,-3 0-19 15,-3 0-10-15,0-1-3 0,0 0-86 16,-7-1-21-16,-2 0-65 0,-4 1-22 16,0 1-31-16,-4 4-88 0,0 1-93 15,-3 2-119-15,3 5-75 0,3 0-173 0,7 0-458 16</inkml:trace>
  <inkml:trace contextRef="#ctx0" brushRef="#br0" timeOffset="69382.7">30858 3448 927 0,'0'0'976'0,"0"0"-619"16,0 0-121-16,0 0-52 15,0 0-20-15,0 0-54 0,0 0-110 0,0 0-42 16,0 0-51-16,0 0-7 0,0 0 99 15,0 23 1-15,0-20 2 0,0-2 11 16,0 0 9-16,0-1 23 0,0 0 26 16,0 0 0-16,0 0 31 0,0 0 42 15,1-1 45-15,3-3-24 0,-1 0-45 16,6-1-120-16,-4-2 0 0,6 0 13 0,0-3 12 16,4-1-22-16,-1 1 41 0,3 2-25 15,3 1-19-15,-1 3 0 0,4 1-24 16,-1 3-14-16,1 0 23 0,0 1-1 15,-1 7 16-15,-3 1 30 0,-1 3-6 16,-5 1-24-16,-1 1-28 0,-8 0-42 16,-3 1-50-16,-1 1-17 0,-4 1 19 15,-9-2 7-15,-4 1-18 0,-5-1-8 0,-7 2-99 16,-4-2-96-16,6-3-696 0</inkml:trace>
  <inkml:trace contextRef="#ctx0" brushRef="#br0" timeOffset="70686.17">21852 6479 361 0,'0'0'798'0,"0"0"-235"0,0 0-153 0,0 0-61 16,0 0-62-16,0 0-49 0,0 0-8 16,0 0-19-16,0 0-37 0,0 0-76 15,0 0 0-15,-12-22-23 0,12 15 66 16,3 0-21-16,6-2-120 0,-1 3 0 15,5-1-40-15,5 1-40 0,6 2 5 0,2 2 0 16,0 2 24-16,0 0 23 0,-4 0-3 16,-8 5 18-16,-1 1-3 0,-6 6-56 15,0 1 24-15,-4 3 7 16,-1 4 40-16,-2 3 1 0,-2 2 35 0,-9 5 0 16,-8 1-10-16,-4 3-23 0,-5-2-2 15,-2-2-22-15,0-1 0 0,1-4 21 16,3-4 1-16,5-4 0 0,3-3 1 15,3-5 15-15,4-3 9 0,5-2 0 16,1-1-3-16,4-3 0 0,1 1 3 0,0-1 26 16,0 0 53-16,6-1-23 0,3-4-23 15,4-3-55-15,10-3-3 0,9-2-39 16,9-1-5-16,6-3 22 0,3 3 20 16,-1-3-23-16,-4 1-69 0,-8 2-26 15,-3 0-19-15,-6 0 3 0,-5-1-94 0,-1-1-106 16,-2-1-180-16,-6 4-250 15,0-10-610-15</inkml:trace>
  <inkml:trace contextRef="#ctx0" brushRef="#br0" timeOffset="71066.07">22208 6294 1767 0,'0'0'509'0,"0"0"-279"0,0 0-24 15,-109-6-13-15,65 6 6 0,-5 1-55 16,-6 6-36-16,0 5-53 0,-4 4-14 0,2 3 16 15,1 3 6-15,3 4-9 0,5 0-22 16,4 3-32-16,6 2-1 0,6 2-18 16,6 0 0-16,4 2-3 0,6 1-4 15,8 2-2-15,6 0-7 0,2 1 13 0,3 1 21 16,11-2-15-16,2 1 15 0,7-6 1 16,6 0 21-16,4-7-8 0,6-3 12 15,6-5-25-15,6-7 41 0,8-4 89 16,8-7-26-16,8-3-38 0,6-11-19 15,5-6-9-15,2-8 3 0,-1-4-19 16,-9-7-10-16,-6-5 30 0,-13-9-5 16,-12-7 7-16,-8-4-22 0,-11-1 18 0,-10 1 20 15,-10 10 39-15,-8 12 93 0,-11 10 60 16,-13 5-114-16,-11 7-138 0,-13 4-6 16,-14 4-58-16,-8 6-7 0,-10 4-30 15,0 2-41-15,6 7-106 0,7 4-109 16,16 3-113-16,11 2-69 0,18-2-139 15,10-2-418-15</inkml:trace>
  <inkml:trace contextRef="#ctx0" brushRef="#br0" timeOffset="72815.31">24048 6168 336 0,'0'0'1368'0,"0"0"-904"15,0 0-114-15,0 0-47 0,0 0-27 16,0 0 5-16,0 0-34 0,0 0-32 16,0 0-52-16,0 0-49 0,0 0-30 15,-13-17-9-15,13 17-19 0,0 0-16 0,0 0-12 16,0 0-18-16,0 0-10 0,0 0-28 16,0 0 3-16,0 0 1 0,0 0-4 15,0 1-3-15,0 2-10 0,3-2 4 16,-3 6-16-16,1 3 3 0,1 4 50 15,2 7 19-15,0 5-17 0,2 6 48 16,-1 2-7-16,2 5 10 0,1 0 0 16,0 0-52-16,-3 0 15 0,1-3 2 15,1-4-18-15,-2-1 3 0,-1-4-3 16,-1-3 16-16,-2-4 15 0,1-3-16 16,-2-4-15-16,0-2-2 0,0-4-38 15,0-2-31-15,-2-3-51 0,-1-2-70 0,3 0 10 16,-2 0 18-16,-1-6-7 0,1-4-244 15,1 1-339-15,-1-11-844 0</inkml:trace>
  <inkml:trace contextRef="#ctx0" brushRef="#br0" timeOffset="73148.7">23982 6182 1965 0,'0'0'531'0,"0"0"-263"15,0 0 21-15,37-75-40 0,-21 57 34 16,4 0-81-16,3 6-66 0,3 0-55 16,4 4-37-16,4 4-27 0,5 4-16 0,5 0 46 15,8 12-16-15,4 3-16 0,3 5-2 16,0 1-11-16,-4 7-2 0,-6 0-13 16,-10 1-5-16,-7 5-10 0,-10-2-10 15,-8 3 35-15,-11 2 3 0,-3 2 28 16,-12-1 35-16,-9 4-1 0,-13-2-3 0,-6-2 6 15,-5-1-3-15,-3-2-24 0,-2-5-14 16,2-1-5-16,3-4-4 16,5-5-12-16,9-3 0 0,8-5-3 0,7-6-94 15,8-2-68-15,5-4-64 0,3 0-31 16,0-3 17-16,8-3-130 0,11-3-276 16,-3 1-730-16</inkml:trace>
  <inkml:trace contextRef="#ctx0" brushRef="#br0" timeOffset="73498.31">24728 6561 1676 0,'0'0'574'0,"0"0"-208"0,0 0-73 15,0 0-43-15,0 0-21 0,0 0-64 16,0 0-73-16,0 0-92 0,0 0-69 16,0 0-7-16,0 0 22 0,84-52 31 15,-53 39 21-15,6-1 2 0,0 0 2 16,-2-3 17-16,-4 1-19 0,-5 1-3 0,-6 2-6 15,-6 1 9-15,-6 1 28 0,-1-1 20 16,-2 5 3-16,-5-2-10 0,0 1 22 16,-6 2 54-16,-3-2 18 0,-4 1-75 15,-4 2-60-15,-5 1 0 0,-7 3-16 16,-2 1-6-16,-3 1 22 0,3 8 16 16,2 3 8-16,5-1-24 0,6 5-38 15,8-2-31-15,3 3 6 0,4 0 32 16,3 0 2-16,0-1 13 0,1 1 16 0,7 0 3 15,3-3 12-15,7 0-15 16,5-1 0-16,1-1-60 0,11-4-16 0,1-1 10 16,6-2-7-16,4-4-35 0,1-1-100 15,1 0-135-15,-2-5-309 0,-13 0-536 0</inkml:trace>
  <inkml:trace contextRef="#ctx0" brushRef="#br0" timeOffset="73847.84">25414 6434 1738 0,'0'0'609'15,"0"0"-192"-15,0 0-32 0,0 0-57 16,0 0-93-16,0 0-56 0,0 0-22 16,0 0-81-16,0 0-51 0,0 0-25 15,0 0-10-15,17-20-65 0,-6 13-14 16,0-2 20-16,1 2 12 0,1-3 4 16,0 1-23-16,0-2-19 0,-1 0-12 0,0 0-56 15,-2 2 1-15,-4-1 133 0,-3 3 29 16,-3 1 96-16,0 1-64 0,-9-2 12 15,-2 2 1-15,-5-1-29 0,-2 0-16 16,-4 4 0-16,-3 1 3 0,-1 1 19 16,1 0 42-16,-1 7 12 0,4 2-19 0,2 3-54 15,3 1-3-15,3 1 0 0,4 0 0 16,3 2-11-16,2-2 9 0,2 1 2 16,3 0 15-16,0 2 20 0,8 0 12 15,1 0 10-15,2-2-10 0,6 1 1 16,0-3-29-16,2-2-19 0,4-2-32 15,0-1-81-15,1-6-23 0,2 0-48 16,5-2-49-16,2-3-168 0,-7-2-414 0,17-8-869 16</inkml:trace>
  <inkml:trace contextRef="#ctx0" brushRef="#br0" timeOffset="74048.42">25834 6360 1398 0,'0'0'1181'0,"0"0"-676"15,0 0-2-15,0 0 14 0,0 0-159 16,0 0-127-16,0 0-83 0,0 0-65 15,0 0-71-15,0 0-12 0,0 0-40 16,5 18 28-16,-5 0 12 0,2 3 43 0,-1 7-7 16,-1 1-5-16,2 6-7 15,-1-1-11-15,-1 4-10 0,0-1 9 0,0 1-12 16,0-2-43-16,0-3-30 0,0-1-71 0,0-5-78 16,-3-4-101-16,-1-2-151 15,0-6-183-15,-1-3-94 0,2-6-652 0</inkml:trace>
  <inkml:trace contextRef="#ctx0" brushRef="#br0" timeOffset="74299.27">25816 6350 2211 0,'0'0'527'0,"0"0"-206"0,0 0 75 15,0 0 6-15,0 0-144 0,51-66-102 16,-27 53-66-16,6 0-50 0,7 1-9 15,4 5 3-15,2 2 0 0,1 5-34 16,-4 0 0-16,-3 6 12 0,-5 7 10 0,-8 4-22 16,-6 1-27-16,-8 2-22 0,-5 2-1 15,-5 2 38-15,-12 2 12 0,-12 1 46 16,-10 0-5-16,-6 0-41 0,-9-1-13 0,1-3-133 16,2-2-112-16,7 1-111 0,8-4-73 15,9 1-158-15,8-3-432 0,4 0-591 16</inkml:trace>
  <inkml:trace contextRef="#ctx0" brushRef="#br0" timeOffset="74848.46">26875 6473 1883 0,'0'0'690'0,"0"0"-362"15,0 0-135-15,0 0-75 0,0 0-86 16,0 0-32-16,0 0-51 0,0 0 51 15,0 0 80-15,0 0 60 0,0 0 37 16,73 40-19-16,-56-36-22 0,0-2-36 16,2-2 14-16,-2 0 11 0,3 0-26 15,3-6-30-15,-4-2 11 0,1-4-9 16,0 0-24-16,-3-5-10 0,-3-2 3 0,-4-6-7 16,-3-4 1-16,-5-5-15 0,-2-6-19 15,-3-5-37-15,-7-3-6 0,-5-1 30 16,-1 2-8-16,-2 2 21 0,0 5 18 15,0 3 13-15,2 2 6 0,-2 4-3 16,4 4 15-16,3 4 49 0,0 1 15 0,2 4-36 16,1 1-35-16,4 3 1 0,1-2 0 15,1 2-7-15,2 2-5 0,0-1-7 16,3 1 16-16,2 3-4 0,-1 1-6 16,4 2-30-16,1 1-12 0,4 1-42 15,5 0-13-15,4 0 15 0,7 3 3 16,3 1 10-16,1 0 5 0,2 2-27 15,-2 6-80-15,-3 0-52 0,-2 4-66 16,-5 1-83-16,-4 4-140 0,-9 4-85 16,-9 1-48-16,-1-4-160 0,-17 14-392 0</inkml:trace>
  <inkml:trace contextRef="#ctx0" brushRef="#br0" timeOffset="75247.46">26952 6222 1358 0,'0'0'628'0,"0"0"-434"0,0 0-126 0,0 0 23 16,0 0-33-16,81-32-42 0,-56 28-15 16,4-1 0-16,-1 2 54 0,-2-1 3 15,-5 3 23-15,-7 1-16 0,-5 0-36 16,-4 0 0-16,-4 0 70 0,-1 0-21 16,0 1-59-16,0 4-3 0,0 1 32 15,0 1 10-15,0 4 3 0,0 0 19 16,-3 3-1-16,2 3-31 0,-1 1-25 15,2 1-11-15,0-1-10 0,0 3-2 16,6-1-18-16,6-1 15 0,2-4-57 0,2-1 56 16,4-4 4-16,3-2 77 0,1-4 37 15,-2-4 26-15,4 0 12 0,-1 0 30 16,1-8-2-16,-2-2-46 0,-1-2-29 16,0-2 10-16,-4-4 6 0,-4 0 11 15,-7-2-28-15,-3-2-24 0,-5 3 18 0,0-2 9 16,-11 4-22-16,-6 1-85 0,-9 3-53 15,-6 1-42-15,-8 6-24 0,-2 2-7 16,0 4-9-16,5 0-44 0,9 6-135 16,6 4-183-16,4 2-69 0,8 1 0 15,4-1-144-15,6-2-411 0</inkml:trace>
  <inkml:trace contextRef="#ctx0" brushRef="#br0" timeOffset="75564.71">27626 6252 1000 0,'0'0'1267'16,"0"0"-674"-16,0 0-30 0,0 0-51 16,0 0-142-16,0 0-98 0,0 0-75 15,0 0-74-15,0 0-59 0,0 0-64 16,0 0-30-16,0-24-44 0,-1 24-33 16,1 4-35-16,-1 0-40 0,1 2 70 0,0 4 65 15,0 1 13-15,4 1-19 0,3 1-9 16,7-1 62-16,0 0 34 0,6 1 35 15,3-2 12-15,0-2 2 0,4-1 4 16,1-5-13-16,-3 0-12 0,1-3-3 0,-3 0 14 16,-4-6 20-16,-2-3-4 0,-1-3-16 15,0-2 0-15,-3-4-21 0,0-1-15 16,-3-4-24-16,-2 1-13 0,-6 2-46 16,1 1-18-16,-3 3-55 0,0 2-53 15,-3-1-13-15,1 2-47 0,-1 2-152 16,1 2-236-16,1 3-153 0,1 0-902 0</inkml:trace>
  <inkml:trace contextRef="#ctx0" brushRef="#br0" timeOffset="75965.28">28119 6107 1580 0,'0'0'617'0,"0"0"-270"0,0 0-234 15,0 0-81-15,0 0 171 0,0 0-46 16,0 0-29-16,0 0-29 0,11 65-39 15,-11-58-28-15,0 1-6 0,0-3-11 16,0 0 1-16,0 1-3 0,0-5 3 0,0 0 3 16,0-1 22-16,0 0 35 0,0 0 35 15,0-1 37-15,0-6 63 0,0 0 36 16,0-5-210-16,0-2-37 0,0-1-50 16,0-2-9-16,0 3 34 0,5 0 13 15,2 5 11-15,1-2-37 0,2 2-5 16,3 1 18-16,3 1-7 0,5 0-3 15,4 1 7-15,0 1 16 0,3 1 11 16,3 1 0-16,0 2-21 0,0 1-6 0,3 0 25 16,-6 1 3-16,-3 6 12 0,0-1-8 15,-7 5 19-15,-2-2-23 0,-6 3-38 16,-4 3-12-16,-5-3-23 0,-1 5 4 16,0-2 18-16,-5 3 26 0,-4-1 23 15,0 0-30-15,1-2-44 0,3 1-16 0,-2-3-118 16,5-2-46-16,2 0 2 0,0-4-39 15,0-1-2-15,2-5-36 0,8-1-124 16,-2 0-229-16</inkml:trace>
  <inkml:trace contextRef="#ctx0" brushRef="#br0" timeOffset="76730.85">29031 5679 2516 0,'0'0'604'0,"0"0"-256"0,0 0 85 16,0 0-4-16,0 0-154 0,0 0-164 16,0 0-111-16,0 0-82 0,0 0-82 15,0 0-22-15,0 0 142 0,14 32 44 16,-10-8 16-16,0 6 28 0,-1 0 2 0,3 2-15 16,-2 1 13-16,0 0-13 15,1 1-19-15,-1-2 10 0,1 1-1 0,1-5 10 16,-3-1-31-16,3-3-3 0,-1 0 3 15,-1-5 1-15,0-4 0 0,1-5 1 16,-1 0-2-16,-3-7 1 0,-1 0 17 16,0-3 28-16,0 0 25 0,0 0 21 15,0 0 9-15,0-1 13 0,-4-3 32 16,1-4-15-16,-5-1-128 0,-3-3-3 16,-3 1-39-16,-5 2-1 0,-7 0-2 0,-4 1 5 15,-5 4 16-15,-5 2 2 16,-2 2 16-16,3 0-18 0,3 1-1 15,5 6-2-15,3 3-25 0,5-2 0 0,3 3 9 16,1 2 13-16,4-2 2 0,1 2-6 16,2 0 10-16,1-1-4 0,6-1 7 15,0 0-7-15,2-1-30 0,3-1-72 0,0 0-12 16,2 0 14-16,7 0 57 0,4-1 68 16,7-1 18-16,9-1 48 0,5-2-14 15,11-3-52-15,5-1-66 0,9 0-83 16,3-7-144-16,0 0-62 0,0-5-8 15,-4-1 19-15,-5-2 31 0,-8-1 28 16,-7 1 55-16,-10-1 230 0,-8 3 126 16,-6 2 172-16,-11 2 80 0,-3 0 11 15,0 1 16-15,-6 1-121 0,-2-3-45 16,0 4-103-16,-1 0-80 0,-3 0-13 0,4 4-43 16,0-1-18-16,-1 3-26 0,1 0 0 15,0 0 10-15,2 3-13 0,-1 0 2 16,1 3 1-16,2 2-3 0,-2 1 0 15,4 2-3-15,-1 1 15 0,3 1 13 16,0-1 22-16,3 1-1 0,5-1 1 0,2-2-19 16,3-3 17-16,-2-1 2 0,6-2 76 15,-4-2 15-15,5-2-19 0,1 0-8 16,1 0-14-16,1-3-22 0,0-2-3 16,2-1-13-16,-3 1-12 0,-3 0-15 15,-3 3-7-15,-1-1-3 0,-4 3-6 16,2 0-1-16,-2 0 0 0,0 0-9 15,-1 0-103-15,1 3-30 0,-2-2 3 0,-1 0 6 16,3 0-39-16,-1-1-50 0,1 0-75 16,2-1-114-16,3-5-252 0,-6-1-466 15</inkml:trace>
  <inkml:trace contextRef="#ctx0" brushRef="#br0" timeOffset="76980.63">29778 5643 2138 0,'0'0'1139'0,"0"0"-821"16,0 0 66-16,0 0 69 0,0 0-123 16,0 0-82-16,0 0-40 0,0 0-96 15,0 0-112-15,0 0-24 0,0 0-49 16,-18-56-34-16,18 65-27 0,0 4 18 0,-2 6 104 16,1 5 12-16,-2 1 19 0,3 1-19 15,0 0-6-15,0 1 6 0,0 0 3 16,3 0 9-16,0 0-12 0,-1 2-46 15,-2-4-114-15,0 1-74 0,0-3-40 16,-2-1-116-16,-7-3-75 0,0-1-103 16,1-1-143-16,0-7-569 0,2-1 516 0</inkml:trace>
  <inkml:trace contextRef="#ctx0" brushRef="#br0" timeOffset="77180.69">29746 5995 121 0,'0'0'795'15,"0"0"-362"-15,0 0-65 0,0 0-66 16,59-66 22-16,-43 54-30 0,-1 3-107 0,-1 3 34 15,-1 0 7-15,-1 3-12 0,3 2-26 16,1 1-58-16,1 0-110 0,4 1-22 16,0 5 0-16,2 0 36 0,-4 3 14 0,-2 1-20 15,0 2-30-15,-5 1-38 0,-1 1-12 16,-3 0 15-16,-1 2-6 0,-2 1-9 16,-3-2-26-16,1 1-38 0,-3-4-54 15,0 1-59-15,0-1-136 0,-3-2-150 16,-1-3-472-16</inkml:trace>
  <inkml:trace contextRef="#ctx0" brushRef="#br0" timeOffset="77309.41">30131 5807 1258 0,'0'0'1043'16,"0"0"-813"-16,0 0 2 0,0 0 67 0,0 0-136 15,0 0-163-15,0 0-45 16,0 0-231-16,0 0-343 0,0 0-105 0,0 0 180 15,20-19-118-15</inkml:trace>
  <inkml:trace contextRef="#ctx0" brushRef="#br0" timeOffset="77580.74">30321 5935 650 0,'0'0'681'0,"0"0"-190"0,0 0-72 16,0 0-28-16,0 0-69 0,0 0-73 15,0 0-80-15,0 0-137 0,0 0-32 16,0 0 0-16,5 28 29 0,3-16 53 15,3 2 7-15,6 1-13 0,3 1-25 16,2-1 2-16,1-3 10 0,0 0-3 16,-4-6 18-16,1-4 11 0,-6-1-2 0,-1-1 26 15,-4 0 82-15,-2-6 61 0,-2-2-47 16,-2-3-35-16,-3-3-22 0,0-4-88 16,-4-3-64-16,-7-1-18 0,-2-1-49 15,-5 0-37-15,-5 3-39 0,-1 0-59 16,-4 5-54-16,4 0-104 0,4 5-55 15,7 4-64-15,8 1-182 0,4 1-486 16</inkml:trace>
  <inkml:trace contextRef="#ctx0" brushRef="#br0" timeOffset="77929.92">30801 5859 1155 0,'0'0'540'0,"0"0"-241"0,0 0-82 15,0 0-94-15,0 0-38 0,0 0-5 16,0 0-5-16,0 0-11 0,0 0-6 0,0 0 3 16,0 0 10-16,0 11 13 0,0-11 2 15,0-1 14-15,0 0 66 0,0 0 82 16,0-3-26-16,0 1-55 0,0-3-145 16,0-1 0-16,6-2-7 0,3 2 35 0,-1-4-48 15,3 1 36-15,1 0-2 16,1-1 10-16,5 4-46 0,-2-1 32 0,4 3-32 15,3 2-15-15,-3 3-10 16,2 0 8-16,-2 0 17 0,-3 5 3 0,0 2-2 16,-4 0-1-16,2 4 3 0,-2 0 50 15,-3 3-7-15,0 1-12 0,-2 0-33 16,0 1-1-16,-2-2 0 0,-3 1-2 16,-2-2-23-16,-1 0-6 0,0-1-26 15,-4-1-8-15,-7 1-27 0,3-3-56 16,-7 1-130-16,4-2-139 0,3 0-181 0,8-2-831 0</inkml:trace>
  <inkml:trace contextRef="#ctx0" brushRef="#br0" timeOffset="78056.31">31274 6060 2055 0,'0'0'627'0,"0"0"-321"0,0 0-60 0,0 0-147 15,0 0-99-15,0 0-121 0,0 0-183 16,0 0-335-16,0 0-739 0</inkml:trace>
  <inkml:trace contextRef="#ctx0" brushRef="#br0" timeOffset="83761.96">17796 12151 164 0,'0'0'248'0,"0"0"-7"0,0 0-16 15,0 0 49-15,0 0-72 0,0 0-10 16,0 0-130-16,0 0-7 0,0 0-16 16,0 0-26-16,3-41 32 0,-1 38 40 15,-2 1-7-15,0 1-23 0,0 0-3 16,0 1-26-16,0 0-26 0,0 0 0 0,0 0 21 16,0 0 25-16,0 0 3 0,0 0-4 15,0 0-16-15,0 0 0 0,0 0 4 16,0 0-4-16,1 0-3 0,-1 0-23 15,0 0-3-15,0 0-12 0,0 0-8 16,0 0 8-16,0 0-1 0,0 0 0 16,0 0 13-16,0 0 0 0,0 0-1 15,0 0 1-15,0 0 2 0,0 0 30 16,0 0 0-16,0 0-9 0,0 0-22 16,0 0-1-16,0 0 16 0,0 0 14 15,0 0 21-15,0 0 14 0,0 0 9 0,0 0 0 16,0 0 0-16,0 0 10 0,0 0-1 15,0 0-2-15,0 0-24 0,2 0-15 16,-2 0-10-16,0 0-16 0,0 0-16 16,0 0 0-16,0 0-19 0,0 1 3 15,0-1 3-15,0 1 11 0,0 1 2 0,0-2 15 16,0 0 4-16,0 0 3 0,0 0 4 16,0 0-1-16,0 0-2 0,0 0-4 15,0 0-6-15,0 0-13 0,0 0-11 16,0 3-14-16,0-1-1 0,0 1 25 15,0 0 1-15,0 4 0 0,1-2 0 16,1 0-1-16,0-1-1 0,-2 0 2 16,3 1 19-16,-3-1-6 0,3-2-1 15,-3 2 8-15,0-1 2 0,3 1 0 0,-3-3-3 16,0 0-15-16,0 2 8 16,0-1-11-16,0-2 0 0,0 1 12 0,0 2-11 15,0-1 0-15,0-2 11 0,0 0-11 16,0 1 0-16,0-1-2 0,0 0 0 0,0 3 0 15,0-1 1-15,0 2 12 16,0-1 0-16,1 2-10 0,1 0 13 0,-1 0-3 16,-1-1-13-16,2 1 0 0,-1 0-1 15,1 0-19-15,0 0 18 0,-2 1 2 16,3-1 2-16,-3 0 24 0,3 0-10 16,-1 1-3-16,-1 1-10 0,1 1 9 15,-1-2-8-15,1 2-1 0,-1-1-3 16,1 3-1-16,-2-2 1 0,2 3 0 15,-1 0 22-15,-1 1-9 0,0 2 6 16,0-1-17-16,2 1 1 0,-2-1 16 0,0 1 9 16,0-1 1-16,0 0-27 0,0 0-1 15,0 0 1-15,0 0-2 0,0 0-1 16,0 0 1-16,0 2 1 0,0-1-1 16,0 1-9-16,0-1 9 0,0 0 23 15,0 2-23-15,-2-1 0 0,1 1 0 0,-3 0 0 16,3-1-1-16,-2 0 1 0,1 0 2 15,1 4 17-15,-1-3 0 16,1 1-18-16,-1-3 0 0,2 2 0 0,0-2 0 16,0-1 1-16,0-1-2 0,0 3-1 15,0-1 1-15,0-1-1 0,0 1 1 16,0-1-2-16,0 0 2 0,2 0 12 16,-1-1-10-16,-1 1-2 0,0-1-10 0,0 2 10 15,0 0 33-15,0 0-33 0,0 2-1 16,0-2 1-16,-3 2 31 0,3-2 7 15,-3-2-22-15,3 1-15 0,0-1 21 16,0-3-11-16,0-3-11 0,0 0 0 16,0-4 4-16,0-2-4 0,0 0-128 15,3 0-91-15,5-5-16 0,6-5-134 16,-4 2-653-16,12-14-862 0</inkml:trace>
  <inkml:trace contextRef="#ctx0" brushRef="#br0" timeOffset="84778.67">15274 12164 65 0,'0'0'411'0,"0"0"-75"0,0 0-14 15,0 0-41-15,0 0-83 0,0 0-32 16,0 0-46-16,0 0-26 0,0 0-19 15,0 0-4-15,0 0 13 0,-3-6 4 16,3 6-17-16,0 0-22 0,0 0 5 16,0 0 1-16,0 0 26 0,0 0 32 15,0 0-17-15,5 0-9 0,2 0 16 16,3 0-13-16,2 0-74 0,4 0 47 16,5 0-18-16,9 0 6 0,6-1-22 15,10-1 12-15,9 0-6 0,6-2 0 16,5-1-3-16,5-2 6 0,4 1-19 0,5 0-6 15,2-1 3-15,-1 4-15 16,6-1 15-16,-1 3-14 0,2 1 11 0,0 0 9 16,3 1 9-16,-1 4-8 0,-1 1-23 15,1 2 12-15,1-2 7 0,3 1 22 0,1-3-3 16,3-2-13-16,0 2 4 16,-2-4-28-16,-1 0 0 0,-2 0 0 0,-4 0-1 15,-4 0 3-15,-4 0 0 0,-3 0-3 16,-2 0 0-16,0 0-1 0,2-1 2 15,3-2-1-15,2 1 3 0,7-2 0 16,-1 1 10-16,6-2-11 0,0 0-1 16,0-2 1-16,-2 1-2 0,-1 1-38 15,-4 0 26-15,-3 1 9 0,-1 0-16 16,-4 2-3-16,0 0 3 0,-3 1 6 16,0 0-3-16,0 1-66 0,-3 0 54 15,4-2 28-15,0 0-1 0,2 0 1 0,4 0-4 16,3-1 2-16,3 1-29 0,1-1 15 15,3 2-127-15,-2 0 51 0,0 1 60 16,-5 0-16-16,-2 0-7 0,-9 2-53 16,-4 1 11-16,-9-2 65 0,-7 0 3 15,-9-1 13-15,-7 0 14 0,-8 0 0 0,-2 0-17 16,-4-1-29-16,0 0-46 0,-2-2-112 16,-1 3-24-16,-4-1-75 0,-1-2-231 15,-8 2-517-15</inkml:trace>
  <inkml:trace contextRef="#ctx0" brushRef="#br0" timeOffset="85965.84">18012 12251 401 0,'0'0'398'16,"0"0"-108"-16,0 0-65 0,0 0-53 15,0 0-45-15,0 0-29 0,0 0-14 16,0 0-25-16,0 0-21 0,0 0-5 16,0 0-4-16,-14-7 13 0,11 6 20 15,0 0 6-15,1-2-3 0,-1 2 29 16,0-1-4-16,0-2 4 0,1 1 10 0,-1 0-30 16,0 1-7-16,-1-1-63 0,0 1-4 15,0 1-55-15,-2-2 10 0,-1 0-78 16,-1 1-32-16,-2 0-150 0,2 1-55 15,0 1 73-15,0 0-2 0,4 0-18 0,-1 0-9 16,2 0 29-16,3 0 98 0</inkml:trace>
  <inkml:trace contextRef="#ctx0" brushRef="#br0" timeOffset="86743.76">17886 12201 89 0,'0'0'391'16,"0"0"-9"-16,0 0-27 0,0 0-43 0,0 0-55 16,0 0-36-16,0 0-33 15,0 0-19-15,0 0-8 0,0 0-9 0,-5-12-1 16,5 11 3-16,0 1-3 0,-1-3-26 16,1 3-27-16,0 0-18 0,0 0-1 15,0 0-37-15,0 0-41 0,0 0-1 0,0 0-19 16,-3 0 0-16,3 0 0 0,0 0 3 15,0 0-7-15,0 0 4 0,0 3 0 16,0-1-22-16,0 1 16 0,0 1 25 16,0 1 15-16,0 3 14 0,0 1 3 15,0 1 12-15,3 2-9 0,-2 1-9 16,1-1-4-16,1 2-10 0,-2 3 11 16,3 0 24-16,-2 1 4 0,-1 0-20 15,2 0-9-15,-1 0 7 0,-1 1-17 16,2 1 1-16,-1-1 0 0,1 1 12 0,-1 0-3 15,-1 0 0-15,-1 0 0 0,0-1-6 16,0 2-1-16,0-3-12 0,0 4 13 16,-5-2-15-16,2 1 15 0,-1-1 12 15,1-1-3-15,0 0-9 0,0 0-3 16,0-1 3-16,0-1-4 0,2-1 4 16,-1 1-14-16,1-3-1 0,-2 3 10 15,3-3-11-15,-1 3-13 0,-1 0 12 0,-1 1 1 16,-1 1 13-16,1 3-1 15,-1-2 10-15,-1 3-11 0,2 0-11 0,-1-2 0 16,-1 1 2-16,2 0-2 0,-2 0 0 16,2 1 1-16,2-1 15 0,-2 2-15 15,0-2 0-15,2 2 1 0,-2-1-1 0,1 0 2 16,1 0-3-16,-2-1 0 0,3 1 0 16,-1-1 1-16,-1 0 1 0,2-1 11 15,0-1-10-15,-1 0 0 0,-1-2 10 16,2-2-13-16,0 1-13 0,0-1 13 15,0 0 1-15,0 1-1 0,0 1 0 16,0 3 0-16,-1-1 0 0,0 1 2 16,-2-1 0-16,0 2-2 0,0 0 1 15,1 1-1-15,-1-1 19 0,0 0-19 16,-1-1 0-16,2-2 19 0,0 0-19 16,1-2-31-16,1 0 15 0,-2 1 14 0,2 0 2 15,0-1 58-15,0 1-36 0,0-3-22 16,0-1 1-16,0-1 1 0,0-1 14 15,2-4-16-15,-2-1-44 0,0-1-9 0,1 0 0 16,-1-5-25-16,0 2-39 0,0-3-34 16,0 0-48-16,0 0-49 0,4 0-65 15,2-6-118-15,-2 2-154 0,12-10-1076 0</inkml:trace>
  <inkml:trace contextRef="#ctx0" brushRef="#br0" timeOffset="88393.7">18880 12152 550 0,'0'0'394'0,"0"0"-136"0,0 0-34 16,0 0-19-16,0 0-78 0,0 0-33 15,0 0-42-15,0 0 4 0,0 0 5 16,0 0-2-16,0 0 12 0,0-40 4 16,0 40 2-16,0-1-22 0,0 1 7 15,0 0 15-15,0 0 17 0,0 0 6 0,0 0 0 16,0 0-4-16,0-1-16 0,0 1 10 16,0-3-3-16,0 1-17 0,0 1-3 15,0 1-10-15,0-1 4 0,0 1-17 16,0 0-12-16,0 0-32 0,0 0-11 15,0 0 8-15,0 0 1 0,0 0 0 16,0 0-14-16,0 0-3 0,0 0 16 16,0 0-10-16,0 2-3 0,0 3 4 15,0 1 12-15,0 1 28 0,0 3 7 0,0 0-3 16,0 1-3-16,0 2-13 0,0 2 18 16,3-3-18-16,-3 2-14 0,3 2 14 15,-2 1 0-15,1 1 3 0,-1 1 6 16,-1 1-6-16,0 3-6 0,0-3 0 15,0 3 12-15,0-1 3 0,0 0-3 16,0 0-3-16,0-2 4 0,0 2-23 16,0-3 9-16,0 2-9 0,0-1 19 0,0-1-21 15,3 0-1-15,0-1 0 0,-2 0 2 16,1 0-2-16,-1 0 2 0,-1 0 23 16,0 0 13-16,0 0-35 0,0 3 0 15,0-2 31-15,-1 0-33 0,1 1 1 16,-2-2 15-16,1 1-14 0,1-2 0 0,0 1-3 15,0-3 0-15,0-1-4 16,0 2 2-16,0-1 2 0,0 0 16 0,0-1-4 16,0 1-12-16,0-1-12 15,0 2 12-15,0-1 1 0,0 1 1 0,0-1 14 16,0-1-14-16,0 0-1 0,0 0 1 16,0-2 1-16,0 1-3 0,0 0-2 15,0 0 2-15,0 0 2 0,0 0 11 16,0-2-13-16,0 2-2 0,0-1 2 0,0 0 0 15,0 0-1-15,0 1 1 0,0-2 1 16,0 2-1-16,0 0 1 0,0-1 2 16,0-1 13-16,0 1-4 0,0 0-12 15,0-1-13-15,0 1 10 0,0-2-1 16,0 2 1-16,0-2 3 0,0 1 2 16,0-1 1-16,0 0-1 0,0-2 0 15,0 0 1-15,0 2-3 0,-3-2-1 0,3 2 0 16,0-3 1-16,0 2 0 0,-1-1 1 15,-1 1-1-15,1-1 0 0,-1 1-1 16,2-2 1-16,-1 1 1 0,1 1 2 16,0-1-2-16,0-2 0 0,0 2 1 15,0-1-2-15,0 0-1 0,0 1 0 16,0 2 1-16,0-2 2 0,0 2 10 0,0 0-9 16,0-1 13-16,0 1 0 0,0-2-13 15,0 3-1-15,-2-1 0 0,1-1-1 16,1 2 0-16,0-1-1 0,-1-1-1 15,1 0-12-15,0 1-2 0,-2-2 15 16,2 1 2-16,0-2-1 0,0 3 11 16,-1-3 0-16,1 1-12 0,0 0-3 15,0-2-13-15,-2 1 16 0,2-1 0 0,0 0 1 16,0 1 1-16,0-1 11 0,0 1-13 16,0-1 0-16,0 0-2 0,0 4-11 15,0-3 13-15,0 3 1 0,0-4 1 16,0 0 0-16,0 0-1 0,0-3-1 15,0 1 3-15,0-1 0 0,0-3 12 16,0 0 1-16,0 0 3 0,0 0 5 16,0 0 11-16,0 0 2 0,0 0-3 0,2 0 1 15,-2 0 2-15,0 0 1 0,0 0-38 16,1-4-137-16,1-2-65 0,-1-4-120 16,3 3-400-16,2-16-1370 0,-22 73 1163 0</inkml:trace>
  <inkml:trace contextRef="#ctx0" brushRef="#br0" timeOffset="90060.02">16695 14103 326 0,'0'0'496'0,"0"0"-206"0,0 0-75 16,0 0-59-16,0 0-68 0,0 0-49 16,0 0-38-16,0 0-1 0,0 0-11 15,0 0 11-15,0 0 52 0,-33-19 26 16,32 19-6-16,1 0-4 0,0 0 0 15,0 0 20-15,0-1 6 0,0 1 19 16,0 0-3-16,0 0-6 0,0 0 9 0,0 0 3 16,0 0 13-16,0 0 2 0,0 0-12 15,0-1-36-15,0-1-32 0,3 2-31 16,1-1-17-16,7-2 0 0,2 2 19 16,10-3 17-16,6 0 9 0,9-1-4 15,7 0 1-15,9-2 2 0,4 1-2 0,4-2-10 16,1 2-13-16,-1 1 0 15,-1-1 3-15,-4 3-23 0,-6 0-2 0,-4 1 2 16,-5-1 1-16,-3 2 0 0,-4-2 13 16,-1 0 3-16,-1 2 0 0,1-3 6 15,0 2 7-15,-1-2-14 0,5 3 1 16,-2-4-18-16,1 3 0 0,4 0-1 16,0-1 13-16,1-1-13 0,0 2 0 15,1-1 0-15,-4 1-1 0,-3 0 1 16,-1 1 0-16,-2 0-3 0,0-1 3 15,1 2 0-15,3-1 12 0,0 1-12 0,2-1 0 16,3 0 3-16,-3-1 15 0,-2 1 4 16,2-1-6-16,-3 0 6 0,-1-1 7 15,-2 1-14-15,-2-2 1 0,0 2 0 16,-3-1 6-16,3-1-21 0,-1 2 17 0,3 0-5 16,3 0-12-16,3-1 0 0,3 1 2 15,6-3-2-15,3 3 2 0,3-2-3 16,2 2 0-16,0-2-1 15,2 1-2-15,-2 0 3 0,-1 2 2 0,-2-2-2 16,-4 1 1-16,-4 1 1 0,-3-2-2 16,-5 1 1-16,-2-1 3 0,-4 0-3 15,1 1 1-15,-2-1 0 0,1 2 0 16,-1-1-2-16,2 0-1 0,2 1-1 16,2 0 1-16,4 1-1 0,2 0 1 15,3 0 1-15,3 0-1 0,3 0 1 16,0 0-2-16,2 0 1 0,0 0 1 0,2 2 0 15,-1-2-3-15,-4 2-28 0,0-1 12 16,-8-1-34-16,0 0 51 0,-2 1 1 16,-2-1 1-16,-1 0 0 0,2 0 1 15,0 0-1-15,0 0-1 0,-3 0-34 0,-3 0 0 16,-2 0 7-16,-5 0 6 0,-4 0 0 16,-5-1-3-16,-3 0-19 0,-6 1-32 15,-5-2-45-15,-3 2-47 0,0 0-65 16,-5 0-140-16,-3 0-254 0,-18 0-562 0</inkml:trace>
  <inkml:trace contextRef="#ctx0" brushRef="#br0" timeOffset="91082.02">16000 14137 26 0,'0'0'440'0,"0"0"-169"16,0 0 26-16,0 0 44 0,0 0-12 0,0 0-66 15,0 0-78-15,0 0-55 0,0 0-59 16,0 0-23-16,0 0-9 0,0 0 10 15,0 0-4-15,0 0-10 0,0 0-22 16,0 0 0-16,0 0-12 0,0 0 12 16,-3 0 0-16,-2 0 29 0,-1 1 6 15,-4 0-48-15,0 0-22 0,-1 2 9 16,0-1 10-16,2 1 1 0,0-1 1 16,4-1 1-16,0 0-2 0,3-1 0 0,1 0 2 15,1 0 29-15,0 0 16 0,0 0 10 16,0 0 32-16,3 0-77 0,-1 0-10 15,6 0-45-15,1-2 45 0,5-3 34 16,6 0 14-16,5 0 0 0,6-3-9 0,8 1-14 16,6-2 17-16,8 0-13 15,7 0-4-15,10-2 20 0,6 0-10 0,6-1-3 16,8 1-9-16,3-1-22 0,5 2 11 16,1 3-10-16,3 0 1 0,-4 2-2 15,-2 0-1-15,-4 3 0 0,-4 1-2 16,-10 1-24-16,-4-1-86 0,-12 1-86 15,-8 0-76-15,-10 0-23 0,-10 0-108 16,-8 0-236-16,-7 0-514 0</inkml:trace>
  <inkml:trace contextRef="#ctx0" brushRef="#br0" timeOffset="92062.93">16071 14204 82 0,'0'0'1011'0,"0"0"-558"16,0 0-70-16,0 0-33 0,0 0-23 15,0 0-40-15,0 0-57 0,0 0-54 16,0 0-55-16,0 0-51 0,0 0-64 16,-32-18-6-16,24 16-31 0,-1 1 8 15,-1 0 21-15,1-1-26 0,3 2 5 16,1 0-8-16,2 0-4 0,2 0-4 16,1 0 17-16,0 0 21 0,-2 0-1 0,2 0-11 15,0 0-9-15,-3 4 18 16,0 3 3-16,1 2 1 0,-3 3 35 0,2 5 1 15,-1 1 37-15,4 4-25 0,0 0-29 16,0 2 28-16,4 0-2 0,4 0-1 16,0 2 3-16,0-1-46 0,1 0 0 0,-1 1 21 15,-1 1 25-15,0 0-28 16,2 1-6-16,-5-1-12 0,3 3 24 0,-2-2 16 16,1 1-3-16,0-1-7 0,-3-1-5 15,3-2 11-15,-3 0-35 0,2 1 17 16,-3-4-3-16,0-2-14 0,-1-2-2 15,-1-2 3-15,0-2 28 0,0-2 1 16,0-4-13-16,0-1-16 0,-3-2 26 16,1-1-13-16,-1 0-1 0,-2 0 13 15,1 0 0-15,-3-2-6 0,1 0-10 0,0 2-12 16,0 1-16-16,1-3-12 0,0-1-9 16,1 2-24-16,4-3-17 0,0 0-32 15,0 0-29-15,0 0-32 0,0 0-35 16,0 0-69-16,4 0-159 0,2 0-15 15,1 0-126-15,6 0-600 0</inkml:trace>
  <inkml:trace contextRef="#ctx0" brushRef="#br0" timeOffset="93198.16">16083 15163 140 0,'0'0'1460'0,"0"0"-1090"15,0 0-159-15,0 0 19 0,0 0 12 16,0 0-52-16,0 0-45 0,0 0-46 16,0 0-28-16,0 0-24 0,-6-1-18 15,10 1-10-15,-1-1-18 0,0 0-1 16,4 0 0-16,-1-2 25 0,3 2 0 16,1 0-2-16,7-1-20 0,6 1 32 0,7 0 6 15,6-2 10-15,9 1 48 16,8 0-11-16,8 0-28 0,2-1-9 0,2 1-1 15,0-1-47-15,0 0 16 0,1 0 0 16,-4 0-19-16,-2 0 0 0,-4 1 0 16,-5-1 13-16,-6 2-10 0,-2-2-2 15,-7 0 2-15,-1 1-1 0,-3 0 11 16,-1-1 9-16,3-1 12 0,0 0-15 0,3 1 0 16,2 0 0-16,0-1-16 0,3 0 22 15,6 0-9-15,-1-1 0 0,2 1 9 16,3 0 3-16,3 2-24 0,-3-2-1 15,1 1 15-15,0 0-18 0,-5 0 2 16,1-1 20-16,-3 0-9 0,2-1-12 16,-1 0 33-16,-1-2-31 0,2 2 13 15,-3 0-14-15,-1 0 17 0,1 0-7 16,-5 1-12-16,-1 0 0 0,0-1 0 0,-4 1 16 16,2-1-13-16,-1 1 0 0,3-1-2 15,3 1 2-15,0 0-3 0,1 2 2 16,-3-1 0-16,1 1-2 0,-1-3 1 15,-4 4 2-15,-1 0 0 0,-1 0-2 16,-1-2 3-16,1 2-2 0,-3 0-1 16,2-2-1-16,1 2 0 0,0-2-2 0,3 0-2 15,-1 3 3-15,2-1 1 0,1 0-1 16,1 1 1-16,-1-1-1 0,-1 1 0 16,-1-1 1-16,-1-2 1 0,2 2 2 15,-4-2 0-15,-1 0-1 0,-1-1 1 16,-5 1 9-16,1-1-9 0,-2 2-3 15,-2-3 0-15,-1 3-2 0,0 0 0 16,0 1-1-16,1 0-9 0,-1 1 9 16,0-1 2-16,0 1-1 0,-2-1 2 0,2-1 1 15,0 1 1-15,2-1 1 0,-3 0-1 16,2-1-1-16,0 2-1 0,-1 0-2 16,-4-1-17-16,4 1 16 0,-3 1-16 15,-1-1 7-15,1 1-4 0,3 0 14 16,-2 0-1-16,3 0-10 0,-1 0 11 0,0 0-9 15,1-1 11-15,-1-2 1 16,1 2-1-16,0-2-2 0,-2 2-1 0,1 0 2 16,0-1-15-16,2 1 13 0,-4 0-9 15,2-1 8-15,0 2-11 0,-4-1-16 16,0 1 12-16,-3-1 16 0,-5 0 1 16,0 0-11-16,-2-1 10 0,-4 1-9 15,-2 0 8-15,-2 1-15 0,1-2-25 16,-2 1-53-16,0 0-42 0,0-2-25 15,0 0-43-15,0 0-192 0,0-1-323 16,-9-5-1062-16</inkml:trace>
  <inkml:trace contextRef="#ctx0" brushRef="#br0" timeOffset="94074.3">20836 13807 183 0,'0'0'1467'0,"0"0"-1055"0,0 0-123 0,0 0-41 15,0 0-83-15,0 0-65 0,0 0-100 16,0 0-10-16,0 0-77 0,0 0 71 16,0 0 16-16,5 27 106 0,-5-14-26 15,2 4 10-15,-1 1-10 0,-1 4 10 16,0 0-36-16,2 2 16 0,1 3-6 0,0 0-35 15,1 3-1-15,0 1-15 0,3 1 16 16,1 1 50-16,-1 3-28 0,0 0-26 16,1 2 35-16,1-1-16 0,-3 1-44 15,1 0 3-15,-2-1 1 0,-1-1 21 16,-1 0 0-16,-3 0-3 0,0-1-20 16,0-3-2-16,-3 0 0 0,-1-3-3 15,-1-2-18-15,3-4 20 0,-3-1-1 16,2-4-12-16,2-4 14 0,-1-1 1 15,2-4 0-15,-1-3 2 0,1-2 13 16,0-1 0-16,0-2 25 0,0-1 37 0,-2 0 36 16,2 0 64-16,0 0-38 0,-3 0-22 15,2 0-13-15,-6 0-10 0,-2-1-64 16,-5 0-31-16,-12-2-49 0,-13 1-1 16,-16 1 29-16,-10 1 19 0,-9 0-1 0,-5 0 1 15,0 0 1-15,1 1-30 0,4 4-118 16,4 0-53-16,7 0-99 0,2 0-84 15,5 0-212-15,17-2-474 0,-18-2-785 0</inkml:trace>
  <inkml:trace contextRef="#ctx0" brushRef="#br0" timeOffset="99313.72">14055 12108 99 0,'0'0'13'0,"0"0"3"0,0 0-16 16,0 0-13-16,0 0 13 0,0 0-1 0,0 0-64 15</inkml:trace>
  <inkml:trace contextRef="#ctx0" brushRef="#br0" timeOffset="99839.71">13985 12214 382 0,'0'0'300'0,"0"0"-124"0,0 0-17 16,0 0 72-16,0 0-32 0,0 0-56 16,0 0-78-16,0 0-35 0,0 0-4 0,0 0 9 15,-55 14 8-15,53-10-17 0,-1-3-10 16,2 0-15-16,1 2 41 0,0-3 17 16,0 1 9-16,0 0-27 0,0 2-41 15,0-1 0-15,0 0 20 0,4 0 22 16,2 1 1-16,5 2 9 0,4 0 35 15,8-1 0-15,7 0 7 0,11-3 80 16,11-1-48-16,10 0 6 0,13-5-52 16,10-3-32-16,8 1-12 0,8-4-34 15,4 4 0-15,6-1-1 0,5 2-1 16,5 0-11-16,4 2 11 0,3 3 13 0,3 1-13 16,-1 0-12-16,-2 0 11 0,-2 0 1 15,-4 1 10-15,-7 2-10 0,-5 0-93 16,-6-1-16-16,-9 1-7 0,-12-2-49 15,-9 0-41-15,-14-1-28 0,-9 2-58 0,-14-2-137 16,-12 0-102-16</inkml:trace>
  <inkml:trace contextRef="#ctx0" brushRef="#br0" timeOffset="101051.39">14108 12211 995 0,'0'0'590'16,"0"0"-350"-16,0 0-94 0,0 0-61 16,0 0-59-16,0 0-4 0,0 0-9 15,0 0 30-15,-84 61 8 0,59-39-8 16,-1 3-24-16,1 0-16 0,1-4-3 16,4 1 20-16,5-1-7 0,-2-4-13 15,6-2-143-15,3-3-48 0,2-2-33 16,1-4-147-16,5-1-137 0,0-2-174 0</inkml:trace>
  <inkml:trace contextRef="#ctx0" brushRef="#br0" timeOffset="101293.7">14365 12140 1743 0,'0'0'406'0,"0"0"-218"16,0 0-59-16,0 0 0 0,0 0-51 15,0 0-78-15,0 0-28 0,0 0 28 0,-87 63 61 16,49-33-22-16,-1 6 15 0,-2-1 7 16,2 1 7-16,4-3-37 0,6-1-31 0,5-1-3 15,7-5-13-15,6-2-4 0,2-3-18 16,8-6-117-16,1-1-45 0,0-6-39 16,4-1-14-16,6-3-75 0,5-4-7 15,6 0 114-15,6-11-147 0,-2 1-278 16</inkml:trace>
  <inkml:trace contextRef="#ctx0" brushRef="#br0" timeOffset="101429.92">14594 12233 635 0,'0'0'0'0,"0"0"319"15,0 0 85-15,0 0 386 0,0 0-305 16,0 0-340-16,0 0-145 0,0 0 3 16,0 0 16-16,0 0 17 0,0 0-14 15,-33 54-21-15,-2-22-1 0,-2 3-16 0,-2 1-151 16,0 0-159-16,12-9-287 15,-11 11-585-15</inkml:trace>
  <inkml:trace contextRef="#ctx0" brushRef="#br0" timeOffset="102905.78">20661 12027 303 0,'0'0'418'0,"0"0"-265"0,0 0-49 16,0 0 13-16,0 0-6 0,0 0 0 15,0 0 6-15,0 0-23 0,0 0-29 16,0 0-25-16,-3 0-11 0,3 0-10 0,0 0-17 16,0 0 18-16,0 0 35 0,0 0 17 15,0 0 2-15,0 0 1 0,0 0 6 16,0 0-16-16,0 0-16 0,0 0-20 16,3 0-17-16,3 0-11 0,4 0 30 15,7 0 5-15,9 0 22 0,6 0-29 0,11 0 3 16,9 0-15-16,7-4 5 15,8-3-18-15,6 1 8 0,6 0-12 0,5-2-3 16,5 1-8-16,5-2 9 0,4 2 2 16,4 0-1-16,2 0-12 0,3 1-16 15,0 0 29-15,0 1 13 0,0 0 3 16,1 0 10-16,-2 1-3 0,-2 0-2 16,0 0-20-16,-3-1 14 0,1 1-14 15,-1-2-1-15,0 1-2 0,-2-2 0 16,0 1-40-16,-3 2 41 0,-5 0-31 0,-5 1 6 15,-8 3 13-15,-7 0 11 16,-6 0-11-16,-2 0 13 0,-9 0-13 0,-3 0 12 16,-7 0-1-16,-6 0 1 0,-9 0-14 15,-10 2 13-15,-7-2-14 0,-7 0-32 16,-3 1-27-16,-2-1-67 0,-2 1-118 16,-7 1-169-16,1-1-132 0</inkml:trace>
  <inkml:trace contextRef="#ctx0" brushRef="#br0" timeOffset="103152.83">22904 11961 1175 0,'0'0'1088'0,"0"0"-1007"0,0 0-52 0,0 0-29 16,-88 25 91-16,66-14-36 0,2 2-55 15,1 3 2-15,-1 1 53 0,1 1-10 16,1 1-45-16,1 0-74 0,3-1-156 16,3 0-104-16,2-4-212 15,4 3-518-15</inkml:trace>
  <inkml:trace contextRef="#ctx0" brushRef="#br0" timeOffset="103363.97">23247 11911 1752 0,'0'0'690'0,"0"0"-422"15,0 0-145-15,0 0-59 0,0 0-64 16,0 0-33-16,0 0-77 0,0 0 55 15,0 0 33-15,0 0 22 0,-43 58 0 16,28-37 16-16,-1 0-16 0,3 1-45 16,-4 0-94-16,6-2-29 0,-3-2-94 0,2-1-151 15,3-5-166-15,3-3-191 0</inkml:trace>
  <inkml:trace contextRef="#ctx0" brushRef="#br0" timeOffset="103538.45">23518 11944 1812 0,'0'0'623'0,"0"0"-371"0,0 0-133 15,0 0-119-15,0 0-41 0,0 0 41 16,0 0 16-16,0 0 10 0,-82 83-26 16,60-57-155-16,2 2-142 0,0 1-241 15,4-8-462-15</inkml:trace>
  <inkml:trace contextRef="#ctx0" brushRef="#br0" timeOffset="106704.12">16053 15931 1072 0,'0'0'520'0,"0"0"-208"0,0 0-107 16,0 0 25-16,0 0 3 0,0 0-40 15,0 0-55-15,0 0-35 0,0 0-23 16,0 0-3-16,0 0-10 0,0 0-19 15,0 0-35-15,0 0-13 0,0 0-26 16,0 0 1-16,0 0-1 0,0 0 12 16,0 0 14-16,0 0 19 0,0 0 7 15,0 0 3-15,0 0-1 0,0 0 17 16,1 0 22-16,3 0 15 0,5 0-15 16,0 0-20-16,2-1-43 0,5 0 18 0,-1-1-22 15,2 2-2-15,0-1 2 0,2 0 1 16,1-1 11-16,0 1-8 0,3-1 15 15,0 0 3-15,2-1 9 16,-2 2-9-16,1-1-19 0,-1 1 1 0,-1-2-3 16,-2 1-1-16,0 1-2 0,0 1-2 0,1 0-11 15,0 0 14-15,5 0 1 0,3 0 0 16,3 0 2-16,5 0 10 0,5-3 4 16,4 0 6-16,3-2-19 0,2-2 10 15,0-2-1-15,0 1-12 0,-1 1-1 16,-6-1 1-16,-1 0 0 0,-6 3-3 15,-1-1 0-15,-4 0 3 0,-2 3 27 16,1-1 2-16,-3 0-7 0,1 1-3 16,1-1-7-16,1 2 1 0,0-2-1 0,3 0 4 15,0 0 3-15,6 0 0 0,-1 1-16 16,3-2 19-16,3 0 0 0,-2 0-10 16,2 2-12-16,-5 0 3 0,2 1 0 15,-2 0 13-15,-1 2 0 0,0 0-13 16,2 0 0-16,2 0 13 0,3 0-4 15,3 3 13-15,2-1 3 0,3 1-9 16,4-2-17-16,-1 0 1 0,4 1 9 0,-1-2-11 16,2 1 3-16,-3 0 30 0,2 0 22 15,-4-1 55-15,-3 0-49 0,-4 0-28 16,-2 0-3-16,-3-3 9 0,-5-2 4 16,0-2-14-16,-1 1-8 0,-1-1-10 15,-1-1-9-15,0 2 10 0,2 0-13 16,-1-1-1-16,1 2-2 0,1 0-10 15,-1 1 11-15,0 0 0 0,3 0 0 16,0 1 0-16,0 0 2 0,3-1 0 0,0 1 0 16,0 0-1-16,-2 0 0 0,2 1-1 15,-2-2 1-15,0 0 0 0,-3 1 0 16,1-1-2-16,-3 2 1 0,-2-1 0 16,-2 1 0-16,0 0 0 0,-6-1 0 0,1 2 1 15,0-1-1-15,0 1 2 0,2-2-2 16,1 1 0-16,5-1-25 15,1 0-4-15,2 0-3 0,2 2 6 0,3 0 6 16,-3 0 7-16,2 1 3 0,-3-1 9 16,0-1 1-16,-3 2-1 0,-2-1-9 15,-2 0 10-15,-5 1 1 0,-2 0-21 16,-1 0 7-16,-7 0 12 0,0 0-10 16,-3 0 1-16,1 0-1 0,-1 0 10 15,3 0 1-15,2 2 0 0,1 1 0 0,5-1 0 16,1 1-9-16,1 1 11 0,-1-1 1 15,0 0 2-15,-2 0 0 0,-4-2-3 16,-2 1-25-16,-3 0-12 0,-4-1 12 16,-4 1 3-16,-3-2 0 0,-3 0 4 15,0 1-1-15,-3-1 16 0,0 0-22 16,0 0-31-16,0 0 9 0,-3 0-14 0,2 0-1 16,-2 0-26-16,0 0-26 0,-1 0-25 15,1-3-32-15,0 0-10 0,0 1-34 16,0-3-13-16,-1 0-94 0,-2-1-115 15,-1-1-168-15,0 2-406 0,57 41 572 16</inkml:trace>
  <inkml:trace contextRef="#ctx0" brushRef="#br0" timeOffset="107037.3">20840 15530 686 0,'0'0'453'0,"0"0"-235"15,0 0-16-15,0 0 110 0,0 0 3 16,0 0-44-16,0 0-45 0,0 0-42 15,0 0-33-15,0 0-49 0,-17-16-54 16,15 16-45-16,2 0-1 0,0 0-2 16,0 0-19-16,0 0-16 0,0 4 35 0,3 2 74 15,3 2-1-15,5 2-9 0,0 2-7 16,0-2-12-16,3 2-1 0,1-2-9 16,-1 0-13-16,-1-2-6 0,-1-1 6 15,-1-2 7-15,-2-2-4 0,2-2 10 16,-3 2 12-16,0-3 10 0,1 2 3 0,-2-2 6 15,-1 0-9-15,-3 0-13 16,-2 0-10-16,-1 0 30 0,0 0 45 0,0 1 6 16,0-1-31-16,0 1-42 0,-5 1-42 15,-3 0-43-15,-5 4 6 0,-6 2 35 16,-8 2 2-16,-6 2-3 0,-6 1-90 16,-3 1-113-16,-5 1-99 0,-1 2-146 15,-3 0-129-15,12-4-592 0</inkml:trace>
  <inkml:trace contextRef="#ctx0" brushRef="#br0" timeOffset="108003.46">16501 15780 1082 0,'0'0'336'16,"0"0"-209"-16,0 0 13 0,0 0 80 16,0 0-12-16,82-47-46 0,-72 40-55 0,-4 5 3 15,-5-1 16-15,-1 3 28 0,0 0 46 16,0 0-21-16,-1 0-80 0,-4 0-41 15,-2 1-20-15,-6 3-38 0,-3 3 0 16,-7 2 0-16,-7 2 0 0,-3 2 0 0,-3 1-2 16,-3 2-21-16,3-1 11 0,1 2 9 15,1-2 3-15,6 1 0 0,3-2 35 16,6-1-7-16,4-3-15 0,5-1-13 16,4-1-1-16,2-1 1 0,1-1 3 15,3 0 10-15,0 0 15 0,0 0-5 16,0 0 5-16,0 2-25 0,6 0 17 15,0-1-5-15,1 3-11 0,6-3 8 16,4 4-12-16,3-3-10 0,6 3 10 16,6 0 0-16,4 1 0 0,3 0-11 0,4-1-91 15,0 2-111-15,-1 0-60 0,1 0-36 16,-1 0-147-16,-9-3-564 0</inkml:trace>
  <inkml:trace contextRef="#ctx0" brushRef="#br0" timeOffset="108569.7">17888 16214 460 0,'0'0'1402'0,"0"0"-948"16,0 0-157-16,0 0 9 0,0 0 62 15,0 0-56-15,0 0-60 0,0 0-70 16,0 0-65-16,0 0-61 0,0 0-25 15,6-14-15-15,-6 14-16 0,0 1-19 16,0 4-15-16,0 4 34 0,0 3 19 16,0 4 2-16,0 2 14 0,0 1-4 15,0 1 0-15,0 2 0 0,0-1-9 16,0-1-22-16,0 1-3 0,-1-3-46 0,-2 0-44 16,0-2-32-16,-1-3-23 0,1 0-13 15,0-3-63-15,0-3-113 0,3-3-50 16,-3-3 32-16,3-1 54 0,0 0 84 15,0-5-150-15,0-4-359 0</inkml:trace>
  <inkml:trace contextRef="#ctx0" brushRef="#br0" timeOffset="109053.24">17809 16218 1608 0,'0'0'597'0,"0"0"-322"16,0 0-62-16,0 0 28 0,12-82 47 15,-1 61-1-15,9 1-94 0,4 1-127 16,6 1-30-16,9 1-36 0,1 3 0 16,6 4 22-16,-1 1 0 0,-2 4-6 15,-3 3 3-15,-4 2-7 0,-5 0 10 0,-8 6 10 16,-6 0-32-16,-4 2-30 0,-9 1-29 16,-2 0-26-16,-2 3 26 0,-10 2 59 15,-6 1 38-15,-9 2-1 0,-3 1-2 16,-4 0-3-16,0-1-32 0,-1-2-17 0,6-1-21 15,2-2-28-15,5-2-16 0,1-1-10 16,6-1 13-16,2-3 6 0,4-2 34 16,4-1 36-16,3-2 3 0,0 0 35 15,0 0 57-15,1 0 7 0,6 0-23 16,3 0-26-16,6-1-37 0,4-3-13 16,9 1 0-16,4 1-3 0,8 1 2 15,2 1-2-15,3 0 1 0,-1 1-1 16,-4 6 3-16,-3-1 16 0,-6 1 12 15,-5 3 13-15,-5-3 10 0,-6 2 2 16,-6-1 19-16,-5 0-44 0,-3-1-24 16,-2 1 27-16,-9 1 11 0,-4 2 11 0,-8-1 25 15,-7 1-13-15,-5 1-18 0,-4-2-13 16,-2-2-6-16,0-3-28 0,-1-1-78 16,2-2-37-16,3-2-45 0,-1 0-51 0,0 0-32 15,-2 0-113-15,-1-2-183 0,8-1-478 16,-14-3-657-16</inkml:trace>
  <inkml:trace contextRef="#ctx0" brushRef="#br0" timeOffset="111352.08">14529 12248 253 0,'0'0'320'0,"0"0"-1"16,0 0-29-16,0 0-39 0,0 0-20 16,0 0-46-16,0 0-32 0,0 0 22 15,0 0-42-15,0 0-27 0,0 0 1 16,-6-9-10-16,6 9-20 0,0 0-27 0,0 0-50 16,0 0-4-16,0 0 4 0,0 0 0 15,0 0 0-15,0 0-2 0,0 0 2 16,0 0 2-16,0 0 11 0,0 0 3 15,0 0 4-15,0 0 5 0,0 0-8 0,0 0 8 16,0 0-2-16,0 0 3 16,0 0-26-16,0 0-2 0,-1 2 2 0,-2 0 4 15,2 3 18-15,-1 1 13 16,0 1 20-16,-1 1-23 0,-2 3 13 0,2 0-16 16,0 2-26-16,0-1 32 0,0 1 7 15,2 2-23-15,-3-1 6 0,3 0-6 16,-2 0 7-16,1 1-13 0,2 1 6 15,-3 3 3-15,3 0 10 0,0 5-3 16,-1-1-4-16,1 3-6 0,0 1-3 16,0 0 9-16,0 1-12 0,0 2 19 0,0-1-1 15,0 2 7-15,1 0 0 0,2 0-6 16,0 0 12-16,4-1-18 0,2 0 18 16,0 0-32-16,-1-2 10 0,2 1 0 15,0-1-9-15,-1-2-10 0,1-1 25 16,-3 0 1-16,1-1-26 0,-3 1-3 15,2-1-1-15,-4 0-1 0,2 3 1 0,-3-1-9 16,1 0 8-16,0 1 4 0,-3-1-1 16,0-1 0-16,2-1 0 0,-2 0 0 15,0-1 0-15,0 1 15 0,0-2-15 16,0-1 1-16,0 2 14 0,0 0-16 16,-2 0-2-16,2-2-12 0,-3 4 14 15,3-1 2-15,-4-1-1 0,3 2-1 16,-2-1 0-16,0 1 2 0,0 0-2 15,-1-1 26-15,1 1 8 0,0-1-15 0,0 0-16 16,2 1-2-16,-1-1 12 0,1 1-13 16,1-1 0-16,0 2-2 0,0 0-8 15,0-2 9-15,0 1 1 0,0-1 0 16,0 0 0-16,0 1-1 0,0-1 1 16,1 2-1-16,-1-2-15 0,2 4 16 15,-2-2 0-15,0 0 0 0,1 1-1 0,1 1-9 16,-1-2 8-16,2 3-12 0,0-1 14 15,2-1 1-15,-2 2-1 0,2-3 0 16,-1 2 1-16,0-3 15 0,-1 1 9 16,-1-3-9-16,1 0 10 0,-2-1-25 15,1-1-1-15,0-1 0 0,0 0 0 16,-1-2 3-16,-1 1 0 0,0 0-1 0,1 0 1 16,-1 1-2-16,0-1 2 0,0 2-1 15,0-2-2-15,0 2-1 0,-1-3-1 16,-2 0 1-16,-1-1 1 0,0-2 0 15,2-1 0-15,-1-3 2 0,0 0-1 16,2-4 2-16,-2 2 0 0,3-3-1 16,0-1-1-16,0-1-1 0,0-1 0 15,0-1-2-15,0 1 0 0,0 0 1 16,0 1-12-16,0 2 12 0,0 0 0 16,0 2 0-16,0-1 1 0,0 0 1 0,0 1 1 15,0-1 1-15,0 1 10 0,0-2-13 16,0-1-1-16,0 2-1 0,0-2-1 15,0 0 3-15,0 0 3 0,0-1-1 16,0 1-1-16,0 0-1 0,0 2-2 16,0-1-11-16,0 1 11 0,0-2-1 0,0 1-10 15,0-2 11-15,0 0 1 16,0-1-1-16,0-1 1 0,0 0 2 0,0-2-2 16,0 0 1-16,0 1-25 0,0-1-19 15,0 0-9-15,0 0-13 0,0 2 12 16,0-1-37-16,3 2-39 0,-2 1-57 15,-1 1-52-15,0 0 2 0,0 1-21 16,0 0-36-16,0-1-59 0,0 0-99 16,0-1-85-16,-1 0-180 0,-2-54 404 0</inkml:trace>
  <inkml:trace contextRef="#ctx0" brushRef="#br0" timeOffset="111969.54">14240 15299 59 0,'0'0'812'15,"0"0"-412"-15,0 0-204 0,0 0 38 16,0 0 52-16,0 0-14 0,0 0-55 0,0 0-17 15,0 0 25-15,0 0 0 16,-32 2-12-16,32-2-73 0,0 0-29 0,8 0-25 16,1-2-86-16,9-3-6 0,9-1-51 15,12-1 28-15,8-2 13 0,8 0 15 16,4 0-2-16,2 1-13 0,-2-1 0 16,-6 1-38-16,1 2 19 0,-6-1 0 0,-4 1 4 15,-3 0-27-15,-2 0-15 0,-4 0-52 16,-5 1-67-16,-4 0-30 0,-5 1-14 15,-3 0-26-15,-2-1-111 0,-2-1-69 16,-3 0-60-16,-2 1-212 0</inkml:trace>
  <inkml:trace contextRef="#ctx0" brushRef="#br0" timeOffset="113102.18">14528 12357 72 0,'0'0'570'16,"0"0"-263"-16,0 0-50 0,0 0 17 16,0 0-34-16,0 0-81 0,0 0-22 15,0 0-43-15,0 0 0 0,0 0 26 16,0 0-33-16,-17-65 0 0,12 65-35 16,-1 0-50-16,-1 0 1 0,-3 1 9 15,-1 6-11-15,-5 2 24 0,-2 5 43 0,-2 2-23 16,-1 3 26-16,3 0-7 0,-2 4-28 15,6 2 4-15,-2-1-39 0,4 2 24 16,-3 0-23-16,0-1 30 0,-2 1-19 16,2-3 9-16,0-1-9 0,3-4 3 15,2-3-13-15,0-3 9 0,6-3-12 0,2-3-48 16,1-4-48-16,1-1 9 0,0-1 87 16,0 0 29-16,0-3 58 15,6-7-33-15,3-5-54 0,3-5 2 0,1-1-2 16,1-4-12-16,1-1 12 0,2 2 1 15,-2-1-1-15,0 2 12 0,1 2 37 16,2 0-8-16,-1 2 20 0,0 1 16 16,2 1-17-16,-2 2-15 0,0 3 22 15,-5 2-4-15,1 2 7 0,-4 3-3 16,-4 4-67-16,3 1-7 0,-1 0-56 16,1 2 31-16,3 7 32 0,1 3 4 0,-1 3-4 15,2 6 13-15,2 2-13 0,3 4 0 16,0 3 10-16,5 0-10 0,2 1-3 15,0 3 0-15,5-2-26 0,0 0-79 0,0 2-42 16,1-3-93-16,-4 0-101 0,2 1-151 16,-8-10-507-16</inkml:trace>
  <inkml:trace contextRef="#ctx0" brushRef="#br0" timeOffset="114118.67">14348 14884 1644 0,'0'0'507'0,"0"0"-267"0,0 0-69 16,0 0-16-16,0 0-43 0,0 0-112 16,0 0-9-16,0 0 9 0,0 0 33 0,0 0 31 15,47 41 23-15,-34-29-33 0,2 1-28 16,2 0-10-16,0-1-14 0,2-1 21 16,-1-2-8-16,2-1 11 0,0-2-13 15,-3-2-13-15,2 0-106 0,-2-3-54 16,-3 1 22-16,2-1-14 0,-1-1-22 15,2 0-17-15,-3-4-10 0,5-4-104 16,-2 1-95-16,2-4-37 0,-3 0 69 16,1-3 78-16,-2-1 283 0,0 0 7 0,-3-2 173 15,2 2 104-15,-5-2 111 16,1 3 90-16,-3 0-75 0,-2 2-53 0,0 2-14 16,-2 1-27-16,-1 1-33 0,-1 2-44 15,-1 0-36-15,0 4-22 0,0 2-27 16,0 0-45-16,0 0-102 0,0 0-55 15,0 8-57-15,-1 2 52 0,-2 3 60 0,-3 4 3 16,0 1-3-16,-2 0-9 16,-1 0-92-16,-3 0-73 0,-2 0-71 0,1-1-148 15,-3-2-148-15,6-4-547 0</inkml:trace>
  <inkml:trace contextRef="#ctx0" brushRef="#br0" timeOffset="114651.72">13264 13896 1053 0,'0'0'706'0,"0"0"-375"0,0 0-101 16,0 0 87-16,0 0 8 0,0 0-114 0,0 0-211 15,0 0-63-15,0 0-50 0,0 0 113 16,0 0 93-16,-19 61-29 0,19-27-9 15,0 4-1-15,6 1-3 0,2 0-6 16,0-1-1-16,0 0-22 0,1-1 4 16,0-2-10-16,-4-1 12 0,1-5-28 15,-3-2-21-15,2-1-49 0,-1-4-51 16,1-4-71-16,0-3-35 0,-1-4-112 16,-1-4-205-16,0-3-447 0</inkml:trace>
  <inkml:trace contextRef="#ctx0" brushRef="#br0" timeOffset="114951.31">13215 13923 2020 0,'0'0'405'0,"0"0"-292"0,0 0 39 0,0 0 172 15,4-75-112-15,6 63-75 0,5 0-39 16,6 2-47-16,5-1 3 0,7 5 13 15,6 0 9-15,3 4-4 0,9 2-18 16,2 2 12-16,3 9 18 0,0 3-1 16,2 3-24-16,-5 2-31 0,-9 4 0 15,-8 0-9-15,-12 5-19 0,-10-2-14 16,-9 5 14-16,-5 0 14 0,-17 4 20 16,-9 1 1-16,-9 0-1 0,-8 0-13 0,-5 0-21 15,1-2-43-15,-1-4-63 0,6-4-32 16,3-1-57-16,5-4-77 0,3-2-113 15,2-4-141-15,8-2-300 0,-5-2-1002 0</inkml:trace>
  <inkml:trace contextRef="#ctx0" brushRef="#br0" timeOffset="117234.14">26703 11560 1190 0,'0'0'1099'16,"0"0"-785"-16,0 0-127 0,0 0 76 15,0 0 56-15,0 0-65 0,0 0-102 16,0 0-67-16,0 0-41 0,0 0-10 16,-8-18 4-16,8 18-38 0,0 4-9 15,0 3-60-15,0 9 69 0,-1 3 23 16,-1 7 2-16,2 4 6 0,0 4 4 0,0 2-10 16,0 1-22-16,0-1 9 0,6-1-12 15,0 0-2-15,-1-4-15 0,0-1 14 16,-1-4 2-16,-1-1-14 0,-1-4-10 15,-2-2-32-15,0-5-18 0,0-2-42 0,0-2-57 16,0-4-93-16,0-2-114 16,0-2-21-16,0-1-48 0,0-1-161 15,1 0-8-15</inkml:trace>
  <inkml:trace contextRef="#ctx0" brushRef="#br0" timeOffset="117583.45">26583 11686 2018 0,'0'0'437'16,"0"0"-327"-16,0 0 77 0,0 0 170 15,-6-80 3-15,12 62-119 0,5 1-115 0,3 3-20 16,-1 0-21-16,5 4-9 16,-1 0-10-16,5 3-26 0,1 2-22 0,7 2-18 15,4 3 0-15,8 0 3 0,5 6 16 0,5 3-4 16,-2 6 10-16,2 3 12 0,-3 1-9 15,-6 4-28-15,-5 2-2 0,-6 2-19 16,-8 1-1-16,-8 2-9 0,-7-1 0 16,-9 2 30-16,0 0 1 0,-15-1 20 15,-5-2 18-15,-7-1 8 0,-8-1-5 16,-4-3-7-16,-3 0-13 0,-3-5-5 16,1 0-4-16,2-2-12 0,1-3-23 15,4-2-21-15,4-2-55 0,5-3-41 16,0 0-40-16,8-1-71 0,1 0-66 15,7-1-98-15,3 0-113 0,4 2-237 16,5-2-440-16</inkml:trace>
  <inkml:trace contextRef="#ctx0" brushRef="#br0" timeOffset="118823.41">28017 11544 124 0,'0'0'101'0,"0"0"-78"15,0 0 16-15,0 0 62 0,0 0 16 16,0 0 33-16,0 0 4 0,0 0 31 16,0 0-5-16,0 0-8 0,0 0-19 15,17-27 20-15,-12 26 34 0,-1 0-12 0,0 0-26 16,1-2-1-16,-1 3 3 0,0-3-10 15,-1 0 13-15,2 2 15 0,0-1 9 16,-1-1-13-16,-1 2-30 0,0 0-22 16,-1 0-1-16,1-2-25 0,-2 3-22 15,1-1-29-15,-1 1-25 0,-1 0-19 16,0 0-12-16,0 0-19 0,0 0-3 16,0 0 19-16,0 0-34 0,-6 2-39 15,-3 6 4-15,-5 1 72 0,-3 3 53 16,-8 5-14-16,-4 0-17 0,-4 2-7 0,-3 1-2 15,-2-1-11-15,-1 3 9 0,1-1-11 16,0-1-12-16,5-1 12 0,3 1-25 16,6-4-20-16,4-3-8 0,5-1 18 15,4-2 13-15,3-3-3 0,5-2 9 16,1-3-3-16,2 1 16 0,0-3-16 16,0 1 16-16,0-1 1 0,0 1 2 0,0-1 13 15,2 3 9-15,1 0 15 0,3-1 1 16,4 3 6-16,0 0-3 0,3 2-15 15,7-1-7-15,3 2-4 0,6 2-12 16,7 1 13-16,3-1-13 0,4 2-3 16,1 1 0-16,1-2-12 0,-2 2 8 15,-4-1-8-15,-3-1-1 0,-5-2 1 16,-2 0-24-16,-4-1-4 0,-7-3-1 16,-5-1 0-16,-2 0-9 0,-6-3-19 15,-4 1-29-15,1-2-22 0,-2 0-1 0,0 0-22 16,0 0-30-16,0 0-57 0,-2 0-80 15,2 0-35-15,0 0-93 0,0-2-275 16</inkml:trace>
  <inkml:trace contextRef="#ctx0" brushRef="#br0" timeOffset="119349.8">29060 11451 1282 0,'0'0'573'0,"0"0"-249"16,0 0-33-16,0 0 19 0,0 0-15 15,0 0-29-15,0 0-41 0,0 0-57 16,0 0-36-16,0 0-82 0,0 0-50 16,-4-24-113-16,4 34-61 0,0 6 114 0,0 4 60 15,3 6 1-15,-2 4 25 0,1 1-4 16,1 1 13-16,0-1-24 0,-1-1-10 16,4-4-1-16,-3 2 26 0,0-4-26 15,0-4-1-15,-1-2-41 0,0-1-24 16,-1-3-42-16,-1-3-38 0,0-4-43 0,0-2-22 15,0-2 31-15,0-3-27 0,0 0-35 16,0 0-1-16,-6-5-36 0,1-4-353 16,-1 0-196-16</inkml:trace>
  <inkml:trace contextRef="#ctx0" brushRef="#br0" timeOffset="119883.34">29017 11369 1490 0,'0'0'585'0,"0"0"-245"15,0 0 35-15,0 0-51 0,0 0-37 0,39-69-173 16,-19 57-60-16,8 3-3 0,3 0-16 16,3 3-10-16,5 0-22 0,1 5-3 15,-3 1-16-15,1 0-3 0,-2 8-3 16,-3 3-6-16,-3 1-13 0,-5 1 5 16,-5 1 36-16,-6-1 0 0,-4-2-3 0,-5-2-61 15,-5 1-70-15,0-3-19 0,-10 1 64 16,-3 2 63-16,-10-2 26 0,-3 2 0 15,-6-2-55-15,-3 2-31 0,2-2-65 16,3 1 2-16,6 0 4 0,6-3 42 16,5 0-33-16,7-1 16 0,4-3 45 15,0 0 11-15,2-1 64 0,0-1 153 0,0 1 41 16,2-1 7-16,2 0-85 0,0 0-45 16,5 0-10-16,-1 0 13 0,4 0 0 15,2 0 6-15,4 1-9 0,3 1-4 16,2 2-6-16,5 0-4 0,0 1 10 15,3 0-10-15,-3 3-12 0,-1 0-45 16,2 4-26-16,-1 4-15 0,0-1 41 16,0 6 48-16,-2-2 28 0,-3 0-41 15,-5 0-10-15,-4-2-6 0,-5-2 0 16,-3-2-19-16,-6-5 0 0,0 2 1 16,0-3 1-16,-3 1 1 0,-6-2 25 0,-5-1 17 15,-4-1 24-15,-5-1-6 0,-3 0-6 16,-2-3-16-16,-3 0-16 0,0 0-6 15,3 0 0-15,3-3-16 0,2 0-1 16,2 1-2-16,1 0 0 0,2 2-13 16,3 0 1-16,2 0-45 0,-1 0-88 0,2 0-99 15,3 6-119-15,2-1-106 0,1 1-110 16,5-1-453-16</inkml:trace>
  <inkml:trace contextRef="#ctx0" brushRef="#br0" timeOffset="122731.33">25552 13772 723 0,'0'0'664'0,"0"0"-234"16,0 0-145-16,0 0-38 0,0 0-2 16,0 0-35-16,77-59-53 0,-66 51-13 15,-5 1 3-15,2-1 38 0,-6 1-11 16,1 1-44-16,-1 4-45 0,-2-1 0 0,0 3 9 16,-2-1 14-16,-3 1-77 15,-6 0-31-15,-6 0-69 0,-6 0 5 0,-4 0 24 16,-2 4 11-16,-2 2 1 0,-1 3 16 15,5 0-7-15,0 1-3 0,3 0 6 0,1 1 0 16,2-1-15-16,3-1 18 0,1 3 10 16,2-3 0-16,5 0-22 0,1-3-4 15,6-1-15-15,2-1-7 0,1 0 1 16,0 0 2-16,4 0 7 0,8-1 41 16,4 2 19-16,10-1 57 0,5-1-9 15,8 2-26-15,4-1-25 0,-1 3 40 16,3 0-56-16,-5 4-6 0,-4 2-19 15,-3 1 0-15,-5 2 24 0,-7 1 1 16,-2 0 34-16,-6-2-21 0,-4 1-12 16,-3-2-1-16,-3-1-3 0,-3-1 3 15,0 0 0-15,-11 3 34 0,-4-3 10 16,-1 2 4-16,-7-2-17 0,-2 1-3 0,0-3-12 16,-3-2 3-16,-3-2 0 0,1-3 9 15,-2-3 14-15,-1 0-8 0,0-6-3 16,4-4-29-16,3 2-2 0,3-2-15 15,6 2-26-15,6 0-57 0,3-1-34 0,5 0 38 16,3-4-58-16,0 1-192 0,11-4-143 16,9-4-188-16,-7 4-570 0</inkml:trace>
  <inkml:trace contextRef="#ctx0" brushRef="#br0" timeOffset="123431.98">25907 13494 1391 0,'0'0'728'0,"0"0"-466"0,0 0 35 0,0 0 175 16,0 0-20-16,0 0-143 0,0 0-142 15,0 0-126-15,0 0-41 0,0 0-89 16,0 0-52-16,14-10 43 0,-12 32 98 16,2 5 23-16,1 6 27 0,3 2 19 15,1 0-41-15,0-3 0 0,-2 0-6 0,0-2 16 16,1-5-38-16,-3 0-1 0,-1-3-1 15,-1-3-14-15,2-3-9 0,-3-2-12 16,1-4-14-16,0-1 1 0,1-4-7 16,-4 0-15-16,2-3-1 0,-1-2-3 15,1 0 76-15,1 0 29 0,-2 0 100 0,2-6 19 16,1-2-66-16,1-3-41 16,5-2 0-16,-2 1-3 0,5-4-36 0,2 1-2 15,1-1-2-15,4 2 2 0,-3 1 1 16,3 2 21-16,-3 3 0 0,-3 2-4 15,-6 3-18-15,1 2-9 0,-1 1-63 16,-2 1 72-16,5 5 19 0,-2 2-19 16,2 2-10-16,-1 1-32 0,0 0-43 15,-2 1-53-15,3 1-1 0,1-2-16 16,-1 1-67-16,3-2-102 0,2 0-7 0,2-2 37 16,1-3-23-16,4-1-44 15,0-3-3-15,5-1 5 0,-1 0 60 0,1-5 70 16,3-4 164-16,-3-2 65 0,1-5 225 15,-7 2 36-15,-2-2-39 0,-6 4 90 16,-6 0 33-16,-4 6 28 0,-4-1-39 0,0 2-40 16,-8 2-50-16,-1-2-17 0,0 1-67 15,-2 2-36-15,0 0-36 0,0 0-31 16,-3 2-22-16,2 0-35 0,-2 0-17 16,1 6-14-16,-1 3-1 0,2-1-3 15,2 3 13-15,0 0-13 0,4 1 19 16,2 0 13-16,3 0-92 0,1 0-55 15,0-2 22-15,4-1 16 0,5-1 3 16,3-2 48-16,2-2 61 0,1-3 22 16,0-1 23-16,2 0 26 0,0-2 3 0,1-3-1 15,2-2-22-15,-1-2-22 16,1 4-26-16,-4-2 10 0,2 1-12 0,1 3 1 16,-5-3-2-16,2 2-38 0,-4 2-141 15,-1-1-72-15,-2 2-85 0,0 1-195 16,-7 0-457-16</inkml:trace>
  <inkml:trace contextRef="#ctx0" brushRef="#br0" timeOffset="123698.94">26855 13391 2418 0,'0'0'544'0,"0"0"-269"0,0 0 63 15,0 0 5-15,0 0-66 0,0 0-85 16,0 0-83-16,0 0-109 0,0 0-101 0,0 0-70 16,-10-42 2-16,18 59 165 0,0 6 4 15,4 5 64-15,-4 4-21 0,3 1 1 16,-3-1-32-16,1 1-8 0,-1-1 8 16,0-2-12-16,2 1-3 0,-2-4-28 0,3 0-25 15,-3-2-36-15,1-1-33 0,-4-3-42 16,1-2-86-16,-1-4-130 0,-2-4-73 15,0 0-29-15,0-6-246 0,3-5-493 0</inkml:trace>
  <inkml:trace contextRef="#ctx0" brushRef="#br0" timeOffset="123931.78">27111 13334 411 0,'0'0'2003'0,"0"0"-1554"16,0 0-97-16,0 0 71 0,0 0-92 15,-5-66-71-15,5 63-64 0,0 3-97 0,0 0-99 16,2 0-112-16,1 6-46 0,4 5 158 16,1 7 25-16,1 5 46 0,1 4-37 15,2 4 0-15,-4 0-6 0,3 1-3 16,-3 0-10-16,-1-1-15 0,-2 0-44 0,-1-3-30 16,-3-1-66-16,2-1-25 15,-1-2-37-15,-1-3-108 0,2-2-168 0,1-1-78 16,-2-6-141-16,5 2-668 0</inkml:trace>
  <inkml:trace contextRef="#ctx0" brushRef="#br0" timeOffset="124214.76">27373 13626 1600 0,'0'0'1123'0,"0"0"-802"0,0 0 12 16,0 0 25-16,0 0-69 0,0 0-101 15,0 0-110-15,0 0-78 0,0 0-81 16,0 0-53-16,0 0 23 0,-14-11 80 0,23 24 19 15,3 3-26-15,5 1-63 0,2-1 32 16,4 2-7-16,1-1 35 0,1-3 34 16,-3-3 7-16,-2-1 29 0,-4-5-26 0,-3-3 22 15,-5-2 39-15,0 0 62 16,-1-6 18-16,-3-5-36 0,0-3-15 0,-4-2 7 16,0-2 18-16,-1 0 18 0,-8-2-43 15,-4 2-32-15,0 1-61 0,-4 2-18 16,0 1-62-16,0 2-50 0,-1 3-41 15,2 3-31-15,5 1-47 0,-1 4-150 16,4 1-196-16,2 0-180 0,3 3-455 16</inkml:trace>
  <inkml:trace contextRef="#ctx0" brushRef="#br0" timeOffset="124647.77">27599 13587 212 0,'0'0'1941'0,"0"0"-1527"15,0 0-185-15,0 0-4 0,0 0-62 16,0 0-83-16,0 0-80 0,0 0 0 0,0 0 26 16,0 0-7-16,0 0-3 0,50 31-14 15,-42-23 17-15,1-2-19 0,-3 1-1 16,2-2-44-16,-2-2-25 0,-1 1-32 16,1-3-10-16,1 1 22 0,-1-2 38 15,1 0 52-15,2-3 87 0,2-3 48 0,-1 0-78 16,1-2-9-16,-1 0 51 0,-2 1 0 15,-2 4-23-15,-1-1-31 0,-1 0-1 16,-3 3 7-16,3-1 2 0,-4 2-21 16,2 0-32-16,1 0-66 0,3 2-77 15,-1 2 108-15,6 3 35 0,3 1 38 16,0 0-36-16,4 1 2 0,-2-2 21 16,4 1-3-16,0-2 0 0,2-3 7 15,1 0 9-15,-2-3 0 0,0 0-3 16,-1-2 43-16,0-4 17 0,-4-1 46 15,-1-1-6-15,-5-2-19 0,2-1-2 16,-4-3 13-16,-3-3-3 0,-2-2 8 0,-3-2-34 16,0 2-15-16,-2 1-46 0,-6 3-37 15,0 0 0-15,0 5-71 0,-2 1-64 16,1 2-43-16,-4 5-66 0,0-1-82 0,-3 3-206 16,0 3-201-16,2 1-431 0</inkml:trace>
  <inkml:trace contextRef="#ctx0" brushRef="#br0" timeOffset="125930.72">29442 13761 1159 0,'0'0'638'0,"0"0"-329"16,0 0-79-16,0 0 51 15,0 0-69-15,0 0-70 0,0 0-85 0,0 0-57 16,0 0-45-16,0 0 34 0,0 0 10 16,8 30-11-16,-4-20 12 0,1-2 2 15,1 2 17-15,2-3-16 0,0 0 1 16,1-2 21-16,-1-1 1 0,1-2 29 16,1-2 56-16,3 0 20 0,0 0-10 15,4-1-26-15,2-5-19 0,4-2-16 0,0-2-12 16,0-3-10-16,1-4-4 0,-3-2 23 15,-1-4 9-15,-4-7 3 0,-3-5-9 16,-6-6-16-16,-4-5-42 0,-3-2-2 16,-3 2-2-16,-12 3-16 0,-4 6 2 15,-4 3-4-15,-3 5-5 0,-2 3 23 0,-2 2 2 16,1 2 2-16,5 1 20 16,1 4 48-16,3 1 8 0,6 3 9 0,3 0 25 15,5 1-7-15,0 1 12 0,5-1-30 16,0 0-44-16,1 1-16 0,0 2-8 15,5-1 2-15,3 1 1 0,4 1-22 16,7-1-21-16,7 0-28 0,10 1 12 16,7 1 9-16,5 0 7 0,2 3 19 0,-4 4-23 15,-4 0-9-15,-7 1-61 0,-5 11-60 16,-5 1-69-16,-5 5 0 0,-6 3-40 16,-6 3-50-16,-8 2-57 0,-5 2-25 15,-13-1 150-15,-6 3-240 0,-5-2-119 16,-1-2 2-16,1-2-31 0</inkml:trace>
  <inkml:trace contextRef="#ctx0" brushRef="#br0" timeOffset="126281.92">29695 13434 197 0,'0'0'391'0,"0"0"-58"16,0 0-27-16,0 0-72 0,0 0-97 0,0 0 64 15,0 0 62-15,0 0-104 16,0 0-58-16,-11 24-37 0,26-24-25 0,4 0-3 16,3 0-7-16,0 0-26 0,1 1 78 15,2 4 67-15,-4-2-45 0,-5 1-16 16,-1 0-29-16,-10 0-20 0,-3 1 39 15,-2 0-64-15,0 2 19 0,-2 0 16 0,-3 2 12 16,-2 0 14-16,2 2-20 0,2 0-35 16,3 1-19-16,0 2-19 0,2 0 6 15,9 1 11-15,4 2 1 0,5-1-1 16,6-1-27-16,-2-2-6 0,5-3 10 16,1-2 25-16,1-3 0 0,0-4 92 15,-5-1 10-15,-1 0 12 0,-5-6 10 16,-6-2 33-16,-6-3 44 0,-5-2-25 15,-3-4-21-15,-5-2-22 0,-8-4-49 16,-5-1-56-16,-5 3-28 0,1 0 0 16,-3 6-25-16,2 4-3 0,4 4-28 0,-1 4-77 15,2 3-25-15,2 0-4 0,0 5-47 16,4 4-75-16,1 3-155 0,2 2-56 16,6 0 75-16,3 0-252 0,0-2-385 0</inkml:trace>
  <inkml:trace contextRef="#ctx0" brushRef="#br0" timeOffset="126597.11">30283 13555 1813 0,'0'0'633'0,"0"0"-173"16,0 0-2-16,0 0-56 0,0 0-157 15,0 0-65-15,0 0-56 0,0 0-61 0,0 0-63 16,0 0-59-16,0 0-12 15,-31-16 15-15,31 24 12 0,0 2 10 0,0 1 2 16,7 0 7-16,3 1 23 0,4-2-61 16,3 0 16-16,2 0 47 0,2-3 47 15,4-2 26-15,-2-1 8 0,-1-2 3 0,-1-2-6 16,-2 0 6-16,-2-7 24 16,-1-2 3-16,-5-3 9 0,4-3-12 0,-7-4-32 15,3-2-48-15,-2 1-25 0,-3 2-3 16,2 1-2-16,-4 3-47 0,0 2-31 15,-1 3-37-15,3 1-58 0,-3 2-67 16,-1 1-84-16,3 1-119 0,-1 0-194 16,-2 1-361-16,5 2-616 0</inkml:trace>
  <inkml:trace contextRef="#ctx0" brushRef="#br0" timeOffset="126968.24">30683 13436 897 0,'0'0'706'0,"0"0"-264"0,0 0-163 15,0 0-85-15,0 0-65 0,0 0-20 16,0 0-35-16,0 0 32 0,0 0 7 16,0 0-24-16,17 36-12 0,-14-26-35 0,2-4-30 15,-2 0-11-15,0 0 15 16,-3-4 10-16,1-1-10 0,-1 1 9 0,0-2 42 16,0 0 19-16,0 0 15 0,1 0 10 15,-1-5 9-15,3-3-95 0,0-1-3 16,1-2-21-16,1 0 0 0,0-1-1 15,4-1 0-15,1 2-3 0,0-1 1 16,3 2 2-16,2 1 2 0,-2 2 26 16,2 2-27-16,1 3-1 0,2 2 0 15,-1 0-1-15,2 0-23 0,-1 2 2 0,1 3 22 16,-2 3 2-16,-2 1 1 0,-1 2 29 16,-4-1-23-16,-1 3-9 0,-2 1-44 15,-3 0-35-15,-2-1 7 0,-2 2 15 16,0-1-9-16,0-1 2 0,-2-1-25 15,-1-1-83-15,-3 2-58 0,1-4-30 16,2 0-59-16,0-1-89 0,2-2-236 16,1-3-394-16</inkml:trace>
  <inkml:trace contextRef="#ctx0" brushRef="#br0" timeOffset="127646.51">31373 13078 147 0,'0'0'2292'16,"0"0"-1802"-16,0 0-237 0,0 0 62 0,0 0 2 16,0 0-91-16,0 0-150 0,0 0-76 15,0 0-92-15,0 0-68 0,0 0 69 16,16 9 71-16,-13 13 20 0,0 4 19 16,-1 4 12-16,5-1 1 0,-3 2-31 15,2-1 14-15,1-1 14 0,0 0-1 16,2-3 3-16,-2-3-31 0,-1-3 3 15,-2-4 19-15,2-5-3 0,-3-3-3 0,-3-3-14 16,0-2 20-16,0-3 26 0,0 0 30 16,0 0 12-16,-6-2 19 0,0-3 3 15,-4-4-112-15,-4 0-6 0,-4-2 3 16,-3 2-14-16,-3 0 17 0,0 1 1 16,-2 2 15-16,0 0-4 0,3 4 0 0,1 2 7 15,1 0-19-15,2 2-11 0,5 5-17 16,0-1-28-16,3 5-28 0,6-2-22 15,-1 2 0-15,3 1-29 0,3-1-7 16,0 1 10-16,4-1-11 0,6 1 4 16,5-1 46-16,4-3 17 0,4-1 12 15,2 1-6-15,3-5-52 0,6 0-29 16,1-2 16-16,3-1-1 0,4-2 33 16,3-5 28-16,2-3-28 0,0-3-56 0,0-1 33 15,-5 0 35-15,-2-2 61 16,-9 6 30-16,-9 1 121 0,-9 3 109 0,-7 0 67 15,-6 1 58-15,0-1-22 0,-2 1-151 16,-5-2-103-16,0 2-28 0,-5 1-13 16,4 2-38-16,-1 0-9 0,0 2-7 15,1 0-16-15,2 0-25 0,2 2-10 16,-1 3 10-16,2 0 25 0,0 0-7 0,0 2-21 16,3-2-49-16,-1 1 32 0,1-1 0 15,0 2-6-15,0-1 2 0,0-1 7 16,4 1 45-16,4 0 29 0,2-2 68 15,3 2 25-15,0-3 7 0,2-1-7 16,-2-2 0-16,1 0-1 0,-2 0-9 16,-1 0-25-16,1-2-42 0,-1-2-16 15,0-3-70-15,0 2-74 0,3 0-58 16,-3-1-52-16,1 2-79 0,-1 0-218 16,-2 2-224-16</inkml:trace>
  <inkml:trace contextRef="#ctx0" brushRef="#br0" timeOffset="128080.65">32036 13027 2009 0,'0'0'722'0,"0"0"-350"0,0 0 52 16,0 0 11-16,0 0-106 0,0 0-121 15,0 0-208-15,0 0-31 0,0 0-108 16,0 0-17-16,0 0 156 0,21 10 56 15,-14 14-12-15,2 2-16 0,3 3-7 16,-3 1-5-16,0-2-16 0,-1-2-1 16,-2-1-46-16,-2-2-46 0,-1 0-13 0,-1-3-39 15,-1-1-16-15,-1-1-82 0,0 0-82 16,0-1-101-16,0-3-16 0,-3-2-45 16,3-2-7-16,0-4 57 0,0-3 98 15,0-3 124-15,0 0 215 0,0-1 101 16,3-6-65-16,2 1 104 0,-2-3 124 0,2 0 108 15,-1-3-53-15,1 2-20 16,1-1-79-16,-1-1 26 0,1 3 29 0,3 2-50 16,-4 1-23-16,1 1 0 0,3 2-91 15,2 0-28-15,1 1-52 0,4 2-31 16,-2 0 0-16,0 1-13 0,0 6 26 16,-3 1-10-16,1 2-3 0,-4 1-10 15,0 1-85-15,-4-2-32 0,-2 2-1 16,1-2 9-16,-3 0-38 0,2 1-62 15,-1-2-75-15,1 0-88 0,-1-3-252 16,7-3-667-16</inkml:trace>
  <inkml:trace contextRef="#ctx0" brushRef="#br0" timeOffset="128207.82">32484 13165 1672 0,'0'0'500'0,"0"0"-381"16,0 0 21-16,0 0 27 0,0 0-167 15,0 0-90-15,0 0-253 0,0 0-180 16,0 0 15-16,0 0-186 0</inkml:trace>
  <inkml:trace contextRef="#ctx0" brushRef="#br0" timeOffset="128464.21">32484 13165 277 0,'3'86'587'15,"-3"-84"-115"-15,2 0-110 0,-1-1-145 16,2 4-64-16,-1 0-56 0,4 2 0 15,0-1-6-15,2 4-17 0,2-1 39 0,4 2-13 16,2-2 16-16,1 0 3 0,-1 0-16 16,4-2 19-16,-3-4-7 0,0 1-3 15,-3-3-4-15,0-1 22 0,-5 0 47 16,-1 0 25-16,-2-5-11 0,-1-2-38 0,-2-4-32 16,-2-2-19-16,-1 1-12 0,0-1-28 15,-3 0-62-15,-7 0-38 0,-1-1-46 16,-4 2-24-16,-3 0-66 0,-4 2-80 15,2 2-108-15,0 2-201 0,0 4-58 16,6 0-516-16</inkml:trace>
  <inkml:trace contextRef="#ctx0" brushRef="#br0" timeOffset="128813.77">32787 13232 1231 0,'0'0'774'0,"0"0"-414"15,0 0-102-15,0 0-20 0,0 0-35 16,0 0-82-16,0 0-66 0,0 0-46 16,0 0-9-16,0 0-3 0,10 6 3 15,-10-6 0-15,0 0 0 0,0 0 3 0,0 0 32 16,0 0 13-16,0 0 22 0,0 0 35 16,0 0 53-16,0 0 44 0,3-2-26 15,3-2-63-15,1-2-110 0,5 2 13 16,-1-2-16-16,5 0-3 0,0 1 3 15,3 1 0-15,0-1 0 0,4 2 15 16,2 2-12-16,3-1 15 0,1 2 10 0,-4 0 0 16,3 2 10-16,-2 2 2 0,-2 4-9 15,2 2-29-15,-3 1 10 0,-4 2 13 16,0 0 0-16,-4 1-25 0,-6-1-17 16,-1 0-42-16,-5 0-38 0,-3 1-34 15,0-1 2-15,-8 1-9 0,-9-1-38 16,-6 0-14-16,-8-2-135 0,-6 0-170 15,6-4-601-15</inkml:trace>
  <inkml:trace contextRef="#ctx0" brushRef="#br0" timeOffset="130663.41">25814 15618 1982 0,'0'0'612'0,"0"0"-316"16,0 0-61-16,0 0 109 0,0 0-18 16,0 0-24-16,0 0-65 0,0 0-95 15,0 0-52-15,0 0-35 0,-3-38-5 16,3 38-50-16,0 0-6 0,0 3-68 15,0 7-41-15,3 5 61 0,2 7 54 16,4 4 21-16,0 4 16 0,-1 3 16 16,4-1-7-16,-4-2-24 0,0 1-22 15,0-1 0-15,-1 0-28 0,-2-3-6 0,-1-1-31 16,-3-3-37-16,2-2-29 0,-3-3-34 16,0-2-65-16,0-3-70 0,0-2-188 15,-3-1-98-15,1-4-466 0</inkml:trace>
  <inkml:trace contextRef="#ctx0" brushRef="#br0" timeOffset="130962.46">25838 15578 2421 0,'0'0'554'0,"0"0"-135"0,0 0-106 15,0 0 27-15,38-78-80 0,-13 60-96 16,6-1-77-16,6 6-53 0,8 1-4 15,1 4 7-15,1 5 0 0,-3 3-12 16,-1 7-7-16,-3 7 38 0,-1 7-19 16,0 3-25-16,-6 6-12 0,-2 1-18 15,-7 3-12-15,-5 0 8 0,-6 2 7 0,-5 0 14 16,-6 1 0-16,-2 0 2 0,-4-1 19 16,-9-2-1-16,-7 0-18 0,-4-4-1 15,-8-1-2-15,-5-2-1 0,-6-4-37 16,-4-2-37-16,-3-3-34 0,-1-4-53 0,3-4-141 15,0-1-105-15,9-5-213 16,11-2-148-16,-1-2-728 0</inkml:trace>
  <inkml:trace contextRef="#ctx0" brushRef="#br0" timeOffset="131978.57">27082 15434 189 0,'0'0'1581'16,"0"0"-1088"-16,0 0-234 0,0 0-24 16,0 0 71-16,0 0-19 0,0 0-49 15,0 0-39-15,0 0-70 0,0 0-50 0,0 0-42 16,-10-28-7-16,10 28-30 0,0 0-13 16,0 0-12-16,0 0-3 0,0 0 0 15,0 0 6-15,0 0 0 0,1 0-16 16,2 1-9-16,4 4 22 0,5 4 25 15,1 2 3-15,8 2 19 0,4 3 6 16,5-1-6-16,2 3 3 0,4 0-12 0,0-1 13 16,0-1-25-16,-1-2-1 0,-5-1 3 15,-3-4-1-15,-5-2 14 0,-5-1 9 16,-3-2-9-16,-3-3 6 0,-6 0 4 16,-2 0 11-16,-2-1 7 0,-1 0 6 15,0 0 15-15,0 0 10 0,0 0 21 16,0 0 0-16,0 0-7 0,0 0-9 15,0 0-21-15,0 0-7 0,0 0-3 0,0 0 0 16,0 1-6-16,0 1-19 16,0 2-24-16,-6 0-3 0,-8 3-21 0,-4 5 24 15,-10 4 14-15,-3 2 14 0,-7 2 2 16,1 1-11-16,0-1-4 0,3-2-15 16,4-1-1-16,1 0-1 0,1-2 2 15,1 1 2-15,1-1 13 0,2-1-15 0,3-2-10 16,1-1-48-16,7-3-34 0,3-1-37 15,5-2-43-15,0-3-57 0,4 2-26 16,1-1-79-16,0 0-157 0,4 0 30 16,5 1 25-16,4 0-73 0,-3-2-304 15</inkml:trace>
  <inkml:trace contextRef="#ctx0" brushRef="#br0" timeOffset="132461.84">27047 16098 893 0,'0'0'518'16,"0"0"-160"-16,0 0-7 0,0 0-18 16,0 0-39-16,0 0-50 0,0 0-30 0,0 0-6 15,0 0-5-15,0 0-4 0,0 0-30 16,2 0-27-16,1 0-27 0,3-4-24 15,5-2-82-15,7-5-9 0,9-1-19 16,10-5-15-16,10-1 13 0,10-3 21 16,8 1 13-16,5-1-13 0,1 2-3 15,-4 2 3-15,-6 3 28 0,-8 4-3 16,-9 1-1-16,-8 1 1 0,-8 3 0 0,-5 1-6 16,-7 0-19-16,-4 3 1 0,-6 0 0 15,-4 1 2-15,0 0-3 0,-2 0-44 16,0 0-67-16,0 0-39 0,0 0-48 15,0 0-64-15,-2 0-157 0,0 0-181 16,-6 0-83-16,4 2-377 0</inkml:trace>
  <inkml:trace contextRef="#ctx0" brushRef="#br0" timeOffset="132994.69">28418 15371 980 0,'0'0'1324'0,"0"0"-820"15,0 0-100-15,0 0-29 0,0 0-12 16,0 0-37-16,0 0-66 0,0 0-72 16,0 0-71-16,0 0-59 0,0 0-33 15,-6-35-25-15,6 35-22 0,0 0-27 16,0 7-37-16,1 5 28 0,4 5 58 16,2 8 6-16,3 2 15 0,3 5 10 15,1 0-19-15,1 3 4 0,-2-3-1 16,-2 0-3-16,2-2-11 0,-4-3-1 15,-2-4-27-15,-1-2-44 0,-2-3-6 0,-3-4-34 16,2-1-19-16,-3-2-22 0,0 0-45 16,0-4-86-16,0 1-104 0,0-2-134 15,0-1-57-15,0-2-438 0</inkml:trace>
  <inkml:trace contextRef="#ctx0" brushRef="#br0" timeOffset="133544.41">28457 15349 196 0,'0'0'2005'0,"0"0"-1633"0,0 0-185 15,0 0 47-15,-20-81 143 0,20 60-113 16,5 3-75-16,5 2-66 0,3 0-29 0,4 2-9 16,5 4-35-16,1 0-6 0,3 3-7 15,4 3-34-15,1 0 13 0,2 3-1 16,0 1-13-16,0 0 1 0,4 3 29 15,-3 3-8-15,0 3-5 0,-2 1-2 16,-5 1-17-16,-6 0-24 0,-6 1-23 16,-4-1-24-16,-9 0-48 0,-2 1 15 15,0 0 54-15,-2 1 25 0,-7 0 24 16,-7 1 1-16,-4-1 3 0,-5 1 28 0,-4 0-9 16,-2 1-22-16,1-1 0 0,1-2-22 15,4 0-9-15,6-1-4 0,4-4 7 16,1-1 25-16,5 0 0 15,4-3 3-15,-1-1 12 0,5-1-11 0,0-1 1 16,1 1 20-16,0-1 19 0,0 0 44 16,0 0 31-16,0 1-31 0,5-1-23 15,3 2-37-15,7 2-22 0,10 0 18 0,5 2 7 16,6 3-6-16,5 2 3 0,-1 4-22 16,2 1 12-16,-5 4 1 0,-1 0 24 15,-3 4 6-15,-2-2 4 0,-5-1-19 16,-3-2 0-16,-7-1-13 0,-4-3 0 15,-4-2 10-15,-5-3 9 0,-1-2 21 16,-2-1 1-16,-2 0 8 0,-6 1 3 16,-7-1-2-16,-4 0-4 0,-6-2-6 15,-2-1-22-15,-3-2-8 0,-4-2-28 0,-2 0-16 16,-3-2-63-16,-2-6-40 0,-3-1-67 16,-3-1-135-16,1 1-138 0,1 1-294 15,11 3-256-15,-5 4-664 0</inkml:trace>
  <inkml:trace contextRef="#ctx0" brushRef="#br0" timeOffset="134961.35">24250 17320 1941 0,'0'0'725'0,"0"0"-342"0,0 0-118 15,0 0 15-15,0 0-12 0,0 0-86 16,0 0-94-16,0 0-88 0,0 0-15 15,0 0-52-15,-1 14 67 0,6 0 7 16,-1 4 28-16,1 4 15 0,-1 2-13 16,0 5 16-16,2 2-6 0,-3 3 3 15,3 4-19-15,-3 1 6 0,0 1-6 16,-1 2-6-16,1-1-22 0,0-1 9 16,0-4-10-16,2 0 14 0,-2-5-13 0,3-3 18 15,-3-3-21-15,0-6-62 0,2-4-46 16,-2-4-29-16,-2-4-23 0,0-3-35 15,-1-4-54-15,0 0-27 0,0-2 62 16,0-7-114-16,0-5-266 0,0 1-955 16</inkml:trace>
  <inkml:trace contextRef="#ctx0" brushRef="#br0" timeOffset="135294.37">24296 17477 1542 0,'0'0'754'15,"0"0"-409"-15,0 0-129 0,0 0 60 16,-22-73 65-16,22 56-62 0,0 1-106 16,0 3-70-16,6 0 36 0,6 2-12 15,-2 1-40-15,8 1-28 0,3-2-37 16,6 2-22-16,8 2 1 0,5-1 21 0,3 1 5 16,5 4-5-16,-1 1 0 0,-1 2 8 15,-2 3 11-15,-7 7-26 0,-4 4-15 16,-7 6-17-16,-3 2-17 0,-10 3-22 15,-3 4 13-15,-8 0 37 0,-2 3 6 0,-12-1 34 16,-4 1 6-16,-4 0-6 0,-3-2-3 16,-2-2-10-16,0 0-9 0,0-3-12 15,1-2 0-15,3-2-1 0,1-3-23 16,2-2-10-16,5-4-37 0,-2-1-50 16,5-1-93-16,1-1-31 0,4-3-80 15,-2 1-190-15,5-2-110 0,2-1-515 16</inkml:trace>
  <inkml:trace contextRef="#ctx0" brushRef="#br0" timeOffset="135677.6">24818 17674 874 0,'0'0'1196'16,"0"0"-862"-16,0 0-141 0,0 0 7 15,0 0-20-15,89-49-58 0,-62 40-55 16,3 0-29-16,1 0-25 0,-1 1 6 0,0-1 7 15,-3 0-4-15,-2 0-9 0,0-1 13 16,-2-1-1-16,-3 0-9 0,0-1-16 16,-1-1-36-16,-5 1 18 0,2-1 18 15,-6 1 16-15,-4 2 0 0,-1 1 22 16,-5 1 67-16,0 2 15 0,-6-1 26 16,-5 2-8-16,-3 0-72 0,-3 0-32 15,-5 2 1-15,-4 2-16 0,1 1 7 16,-2 1-1-16,-2 5-13 0,2 4 7 15,1 0-16-15,2 1-2 0,2 4-1 16,6-2-2-16,5 1-17 0,-1 1 7 16,6-2-7-16,4 1-7 0,2-1 4 15,0 0 3-15,2 0 1 0,6 0 14 0,4-2 1 16,5 2 1-16,3-1-42 0,5-2-18 16,3-1-11-16,3-1 7 0,1-4-54 15,3-2-61-15,2 0-55 0,2-2-107 0,0-2-186 16,-8-2-600-16</inkml:trace>
  <inkml:trace contextRef="#ctx0" brushRef="#br0" timeOffset="136110.63">25519 17522 988 0,'0'0'765'0,"0"0"-301"0,0 0-128 16,0 0 6-16,0 0-32 0,0 0-125 15,0 0-102-15,0 0-64 0,0 0-19 0,0 0-1 16,0 0 1-16,33-8 21 0,-13 8 8 15,5-2 2-15,3-1-5 0,3-1 12 16,1-1-7-16,0-1 1 0,-2-1-10 16,0-2-3-16,1 1 0 0,-3-1-16 15,-2 0 10-15,-3 2-12 0,-4-1 1 16,-3 0 20-16,-4 2 9 0,-4-2 1 0,1 2-7 16,-3-1 10-16,-2-1 40 0,-3 2 35 15,-1-1-35-15,0 1-6 0,0 0-1 16,-3-1 35-16,-4 1 5 0,-3-1-28 15,-4 1-30-15,0 1-23 0,-5 1-25 16,-1 1 20-16,-3 2-7 0,1 1-13 16,-3 0 23-16,1 0 9 0,-1 7-7 15,3 1-5-15,-3 4-21 0,0 1 1 0,4 1 1 16,0 1-3-16,6 0-12 0,3-1-1 16,5-2-8-16,1-1-10 0,5-1 3 15,1 2 1-15,0-2 2 0,7 2 22 16,4 1 3-16,5-1-21 0,7 0-47 15,2 0-6-15,4-3-1 0,1-3-46 16,2 0-47-16,2-5-39 0,2-1-83 16,-1 0-78-16,2-5-71 0,-2-3-77 15,-7 0-515-15,10-5-274 0</inkml:trace>
  <inkml:trace contextRef="#ctx0" brushRef="#br0" timeOffset="136313.01">26273 17389 2032 0,'0'0'776'0,"0"0"-251"15,0 0-100-15,0 0-60 0,0 0-138 0,0 0-115 16,0 0-81-16,0 0-31 0,0 0 0 16,0 0 37-16,0 0 55 0,22 63 7 15,-16-41-31-15,1 0-28 0,-1 2-13 16,2 0-8-16,-2 0-4 0,0-1 6 16,0-1-21-16,-1 0-48 0,-1-4-41 15,-1 0-52-15,-1-2-60 0,-2-4-76 16,0-1-53-16,-9-2-174 0,1-4-92 15,0-1-428-15,-7-4-677 0</inkml:trace>
  <inkml:trace contextRef="#ctx0" brushRef="#br0" timeOffset="136527.82">26272 17370 450 0,'0'0'2169'0,"0"0"-1729"0,0 0-209 0,0 0 45 15,0 0-1-15,66-71-45 0,-46 63-62 16,5 2-59-16,-1 4-28 0,7 2-4 15,4 0-3-15,1 3-3 0,1 5-18 16,-4 2 2-16,-4 3-12 0,-9 1-43 16,-9 2-19-16,-5 0-60 0,-6 2-11 15,-7 2 35-15,-12 1 8 0,-10-1-5 16,-7-1-97-16,-3 1-111 0,-3-2-212 16,7-5-324-16,-13 1-904 0</inkml:trace>
  <inkml:trace contextRef="#ctx0" brushRef="#br0" timeOffset="137260.26">27970 17311 1954 0,'0'0'564'0,"0"0"-242"0,0 0-1 15,0 0-60-15,0 0-74 0,0 0-82 16,0 0-89-16,0 0-16 0,0 0-13 15,0 0-15-15,-9 2 28 0,12 4 17 16,1 0 31-16,0 0 15 0,2 1-10 16,3 0-9-16,-1 0 3 0,3 1 0 15,1-2 8-15,2 1-8 0,0-4-4 16,-1 1 4-16,-3-3 6 0,1 1 6 0,-5-2 0 16,0 0 15-16,-2 0 41 0,-1-3 27 15,3-4-38-15,-3-5-36 0,0-4-29 16,-3-5-33-16,0-5-6 0,0-6-33 15,-3-5 2-15,-6-5 7 0,1-5 22 16,-1-5-26-16,-4-2-3 0,-2-1-9 0,-2-2 0 16,-2 4 9-16,-4 4 31 15,0 7 18-15,4 5-3 0,-1 5 38 0,2 7 17 16,3 3 1-16,4 3 2 0,1 3 7 16,5 5-4-16,2 0-6 0,2 3 3 15,1 1-12-15,0 1-18 0,3-1-25 16,4 2-18-16,7 0-15 0,5 1-34 15,9 0-9-15,6 3 16 0,11 1 8 16,4 0 19-16,4 5-3 0,3 6-16 16,-5 5-73-16,-6 5-55 0,-9 2-90 0,-10 2-70 15,-9 5-64-15,-13 1-177 0,-4 3-5 16,-16-1 61-16,-12 2-93 0,4-8-166 16</inkml:trace>
  <inkml:trace contextRef="#ctx0" brushRef="#br0" timeOffset="137643.46">27951 17090 935 0,'0'0'794'0,"0"0"-239"16,0 0-129-16,0 0-124 0,0 0-110 16,0 0-169-16,0 0-23 0,0 0-45 15,96-28 19-15,-64 26 1 0,0-1-3 16,1 3 28-16,-2 0 125 0,-2 0 69 16,-1 0-13-16,-9 0-1 0,-4 0-41 15,-5 1-39-15,-7 1-40 0,-1 0-3 0,-2 1-57 16,0 4 15-16,0 0-12 0,0 4 38 15,0 1-7-15,0 2-22 0,0 3-12 16,1 0-3-16,5-1-12 0,0 1-10 16,2 0-19-16,3 0-2 0,3-4 17 15,2-1 4-15,2-2-10 0,4-3 13 16,-2-3 22-16,3-2 6 0,0-2 38 16,-4 0 20-16,0-3 7 0,-5-5-2 0,1-2 9 15,-5-2-1-15,-3-4-6 16,-1-4-24-16,-6 0-1 0,0-1 16 0,-9 0-1 15,-1 5 22-15,-5 3-24 0,-2 1-37 16,-3 3-22-16,1 1-40 0,-4 5-30 16,3 0-32-16,1 3-24 0,1 0-60 15,6 3-76-15,2 4-126 0,7 4-226 16,3-1-20-16,0-1-122 0,7 3-604 0</inkml:trace>
  <inkml:trace contextRef="#ctx0" brushRef="#br0" timeOffset="137943.62">28713 17138 642 0,'0'0'1541'16,"0"0"-863"-16,0 0-118 0,0 0-79 15,0 0-121-15,0 0-121 0,0 0-85 16,0 0-49-16,0 0-93 0,0 0-12 0,0 0-80 16,9 0-43-16,-9 8 2 0,4 2 81 15,3 2 38-15,3 1 1 0,3 1-11 16,3-3-47-16,4 0 15 0,3-2 44 15,-1-3 24-15,4-1 13 0,-2-4 13 16,-2-1-4-16,-2 0 22 0,-1-3 34 16,0-5 3-16,-6-2-4 0,-2-3 10 15,1-4-7-15,-4-2-4 0,-2-3-29 0,-3-2-29 16,-3-1-36-16,0 2-6 0,0 3-21 16,0 2-43-16,-3 4-43 0,0 4-52 15,3 4-50-15,0 2-59 0,0 3-132 16,0 1-260-16,3 0-401 0,3 1 252 15,1 3-419-15</inkml:trace>
  <inkml:trace contextRef="#ctx0" brushRef="#br0" timeOffset="138309.67">29105 17043 245 0,'0'0'1155'0,"0"0"-605"0,0 0-113 16,0 0-69-16,0 0-117 0,0 0-17 16,0 0-18-16,0 0-26 0,0 0-41 15,0 0-5-15,0 0-11 0,27 14-21 16,-24-10-46-16,-1 1-32 0,-1-1-34 0,1 1 0 15,-1-1-3-15,1-2-19 0,-2 1 22 16,0-1 0-16,0-2 1 0,0 0 18 16,0 0-18-16,0 0 11 0,0 0 44 15,3-3 34-15,1-4-3 0,0-3-87 16,0-2 0-16,4-5-1 0,2 0 0 16,1 0 1-16,-1 3 2 0,5 1-1 15,-4 3 2-15,4 2 0 0,0 3-2 16,4 1-1-16,1 2-12 0,3 2-10 15,0 0 19-15,1 1 3 0,0 4 18 16,4 3 7-16,-3-1 18 0,-2 2-18 16,-1 2 15-16,0 0-7 0,-4 1-33 0,-5 1-18 15,-2 0-13-15,-2-1-13 0,-4 1-27 16,-4-1-46-16,-1 0-4 0,0-1 34 16,0 0 2-16,-6 0-16 0,1-2-21 0,-4 0-14 15,3-1-69-15,1-3-133 0,-1-3-108 16,4-2-35-16,1 0-337 0,1-2-641 0</inkml:trace>
  <inkml:trace contextRef="#ctx0" brushRef="#br0" timeOffset="138976.79">29895 16648 2737 0,'0'0'545'15,"0"0"-256"-15,0 0 84 0,0 0 21 16,0 0-73-16,0 0-127 0,0 0-117 15,0 0-65-15,0 0-12 0,0 0-43 0,20-19-17 16,-13 35 60-16,0 8 15 0,4 4-3 16,0 4 4-16,1 2-15 0,-2 2 17 15,1 1 0-15,-1-4-15 0,0-1 12 16,0-1-1-16,-2-5-14 0,0-3-12 16,-3-3-3-16,-1-5-19 0,-1-5-9 0,0-2-9 15,-3-4-10-15,0-3 15 0,0-1 47 16,0 0 55-16,-9 0 19 0,-3-6 15 15,-5-3-58-15,-2-2-13 0,-6-1 16 16,-1-1 21-16,0 1 18 0,1 2 0 16,2 1-12-16,0 2-12 0,-1 2-25 15,2 3-21-15,2 2-3 0,0 0-15 16,4 2-15-16,-2 6-7 0,8 2 13 16,0 0-1-16,5 2-2 0,0 1-13 15,5 0-8-15,0-2-56 0,5 4-1 0,6-3 1 16,3 1 30-16,9-1 19 0,3 0 5 15,5-2 7-15,2-2-49 0,4-4-57 16,5-2-20-16,4-2-41 0,2-1-80 16,2-7-111-16,0-3 13 0,-2-3 82 15,0-1 80-15,-11-2 61 0,-2-1 165 0,-9 3 52 16,-9-1 168-16,-7 5 164 0,-7 0 36 16,-3 4-26-16,-1-1-73 0,-9 0-104 15,0 2-67-15,-4-1-54 0,-3 4-46 16,0 0-50-16,1 2-3 0,4 1-15 15,1 0-19-15,5 1-16 0,0 3-9 16,3 1 15-16,2 2-9 0,0-1-44 0,1 0 11 16,0 2 46-16,0 0 17 0,0-2 25 15,0 1-17-15,1-2-4 0,3 0-16 16,-1-1 10-16,2-2 28 0,1 2 26 16,2-1 18-16,1-1 6 0,2 1-6 15,4 0-16-15,-2-1-15 0,2 1-10 16,0-1 9-16,1 1-12 0,0-2-25 15,2 2-53-15,4-2-54 0,0-1-83 0,4 0-202 16,1 0-103-16,-1-4-186 0,-7-1-590 16</inkml:trace>
  <inkml:trace contextRef="#ctx0" brushRef="#br0" timeOffset="139210.35">30669 16569 1155 0,'0'0'1830'0,"0"0"-1348"0,0 0-97 16,0 0 70-16,0 0-50 0,0 0-145 16,0 0-143-16,0 0-62 0,0 0-39 15,0 0-16-15,0 0-55 0,3-25-37 16,0 37 25-16,-1 6 67 0,4 6 21 16,3 4 4-16,-1 3-1 0,0 1-7 15,0 0-17-15,2 1-43 0,-2-3-46 16,-3 0-18-16,-2-3-59 0,0-1-17 15,-1-3-56-15,-2-2-94 0,0-3-87 0,-3-2-107 16,-5-3-67-16,3-4-398 0,-3-1-275 16</inkml:trace>
  <inkml:trace contextRef="#ctx0" brushRef="#br0" timeOffset="139376.38">30747 16943 424 0,'0'0'1289'0,"0"0"-861"0,0 0-62 16,0 0 1-16,0 0 30 0,0 0-113 15,0 0-79-15,0 0-54 0,70-66-63 16,-63 65 1-16,-1 1-39 0,1 0-50 15,3 1-68-15,1 7-11 0,2 5 33 16,1 2 45-16,-1 4-45 0,1 2-36 16,-1 1 9-16,1-2-31 0,-3-2-42 15,-1-1-22-15,-2-4-191 0,-5-2-85 16,0-5-74-16,-1-4-534 0</inkml:trace>
  <inkml:trace contextRef="#ctx0" brushRef="#br0" timeOffset="139510.29">31098 16757 1527 0,'0'0'779'0,"0"0"-591"0,0 0-149 0,0 0 35 15,0 0-74-15,0 0-123 0,0 0-317 16,0 0-139-16,0 0-124 0,0 0-59 0</inkml:trace>
  <inkml:trace contextRef="#ctx0" brushRef="#br0" timeOffset="139776.22">31122 16880 821 0,'0'0'706'0,"0"0"-170"0,0 0-44 16,0 0-73-16,0 0-67 0,0 0-89 15,0 0-73-15,0 0-67 0,0 0-39 16,0 0-49-16,42 67-23 0,-33-56-9 16,5 2 17-16,2 0-1 0,2-2-9 0,-1 0-10 15,0-4-32-15,-2-1 32 0,-2-4 0 16,-2-2 41-16,-2 0 62 0,-1-3 37 15,1-6 21-15,0-2-50 0,-1-3-28 0,1-3-27 16,-2 0-29-16,-1-1 4 0,-3 3 15 16,-1-1-9-16,-2 5-22 0,-3 0-15 15,-9 1-21-15,-5 3-87 0,-4-1-46 16,-5 4-25-16,1 1-63 0,0 3-69 16,2 2-208-16,4 4-189 0,7 0-366 15,1 3-447-15</inkml:trace>
  <inkml:trace contextRef="#ctx0" brushRef="#br0" timeOffset="140126.29">31502 16891 653 0,'0'0'717'0,"0"0"-203"16,0 0-187-16,0 0 13 0,0 0-69 16,0 0-69-16,0 0-4 0,0 0-51 15,0 0-39-15,76 23-3 0,-74-21-26 16,-2-1-9-16,0-1-7 0,0 0-16 0,0 0 13 15,0 0 9-15,0 0 3 0,0 0 7 16,0 0 21-16,0-1 2 0,4-4-58 16,3-2-44-16,2-2-22 0,5-1-12 15,-1-1 0-15,0 0 21 0,3 2 12 16,-3 0 1-16,3 1 50 0,-3 2-13 16,2 1-24-16,2 1-13 0,1 1-19 15,0 3-9-15,2 0-12 0,-2 0 2 16,-2 0 10-16,-2 5-6 0,-2 3 6 15,-2 0 28-15,-3 1 40 0,-2 1-24 16,-2 1-16-16,-3 1-40 0,0 0 5 0,0 0-8 16,-5 0-52-16,-3 0-15 0,-1-2-38 15,0 0-131-15,-3 2-245 0,3-4-150 16,2 2-879-16</inkml:trace>
  <inkml:trace contextRef="#ctx0" brushRef="#br0" timeOffset="140208.06">31925 17048 440 0,'0'0'0'0,"0"0"-251"0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4:42:04.675"/>
    </inkml:context>
    <inkml:brush xml:id="br0">
      <inkml:brushProperty name="width" value="0.05292" units="cm"/>
      <inkml:brushProperty name="height" value="0.05292" units="cm"/>
      <inkml:brushProperty name="color" value="#FF0000"/>
    </inkml:brush>
  </inkml:definitions>
  <inkml:trace contextRef="#ctx0" brushRef="#br0">3474 4735 232 0,'0'0'241'16,"0"0"-241"-16,0 0-277 0,0 0 277 15,0 0 765-15,0 0-420 0,0 0-91 16,0 0-69-16,0 0-26 0,0 0-39 16,16-5-25-16,-16 5-44 0,-1 0-34 15,1 0-17-15,0 0-2 0,0 0-15 0,0 0-22 16,0 0-19-16,0 0 16 15,0 0 0-15,0 0-10 0,0 0 29 16,0 0 20-16,0 0-23 0,0 0 5 0,0 0 21 16,0 0 13-16,0 0 10 0,0 0 9 15,0 0 14-15,0 0 15 0,0 0-22 16,0 0-20-16,0 0-19 0,0 0-13 16,-2 0 11-16,2 0-1 0,0 0-10 0,0 0-12 15,0 0-11-15,0 0-19 0,0 0-7 16,0 0 4-16,0 0-33 0,2 1-4 15,2 2 95-15,1-1 13 0,3 4-13 16,1-3 7-16,3 2-7 0,0 1 58 16,4-1 7-16,4-1-22 0,3-2-41 15,0-2 46-15,6 0-5 0,4-6 22 16,4-7 6-16,10-10-16 0,9-8-55 16,12-11 0-16,11-10-113 0,10-6-14 0,9-6-71 15,6-2 25-15,4 2-156 16,-1 3-133-16,-25 16-122 0</inkml:trace>
  <inkml:trace contextRef="#ctx0" brushRef="#br0" timeOffset="11971.55">3787 12601 969 0,'0'0'261'15,"0"0"-261"-15,0 0-186 0,0 0-355 16,0 0 535-16,0 0 6 0,0 0 26 15,0 0 111-15,0 0-118 0,0 0-16 16,4 50-2-16,-2-47 15 0,-1 2-3 16,1-4-11-16,-1 3 27 0,-1-3 46 15,2-1-16-15,-2 1 29 0,1-1-10 0,-1 0-32 16,0 2-46-16,1-1 1 16,2 1 45-16,0-1 28 0,1 0-38 0,-1 2 0 15,3-1-20-15,-2 1 10 0,2-1 36 16,3 1-10-16,-5 0 7 0,3-1 29 15,-2 0-23-15,-1-2-7 0,-1 0 20 16,4 0-6-16,0 0-14 0,3-4 4 0,5-4-10 16,4-2-7-16,5-8 7 15,9-8-10-15,8-8-3 0,9-9-39 0,12-9-19 16,9-10-62-16,9-5-56 0,8-6-148 16,-17 15-28-16,40-32-472 0</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3T03:50:42.974"/>
    </inkml:context>
    <inkml:brush xml:id="br0">
      <inkml:brushProperty name="width" value="0.05292" units="cm"/>
      <inkml:brushProperty name="height" value="0.05292" units="cm"/>
      <inkml:brushProperty name="color" value="#FF0000"/>
    </inkml:brush>
  </inkml:definitions>
  <inkml:trace contextRef="#ctx0" brushRef="#br0">3705 1678 1299 0,'0'0'401'0,"0"0"-128"0,0 0 60 16,0 0-22-16,0 0-50 0,0 0-143 15,0 0-79-15,0 0 443 0,0 0-230 0,-52-51-138 16,50 51-73-16,1-1 56 0,-2-1 38 16,3 2-23-16,-1 0-15 0,-2 0-17 15,3 0-21-15,-3 0-31 0,3 0-28 16,0 0-46-16,-2 0-50 0,2 0-32 16,0 2 4-16,2 4-28 0,5 6 118 0,3 3 21 15,2 4 16-15,0 3-3 0,2 2 13 16,0 3-13-16,-1 2 0 0,0 3 0 15,3 3 3-15,-3 2-2 0,1 3-1 16,-2-1 0-16,-1-1-12 0,2 1 12 16,-1-3 15-16,1-3-12 0,-2 0-2 15,0-4 3-15,0-2-4 0,-2-1-19 16,-4-4-63-16,1-3-78 0,0-3-46 16,-2-5-55-16,-1-3-66 0,-2-3-8 15,1-3-24-15,2-2-89 0,-1 0 3 16,3-6 187-16,1 0-204 0,9-16-146 0</inkml:trace>
  <inkml:trace contextRef="#ctx0" brushRef="#br0" timeOffset="395.17">4137 2027 1193 0,'0'0'664'0,"0"0"-249"15,0 0-24-15,0 0-28 0,0 0 46 0,0 0-26 16,0 0-66-16,0 0-83 0,0 0-89 16,0 0-40-16,0 0-50 0,20-59-55 15,-24 60-71-15,-2 6-65 0,-5 5-7 16,-4 5 143-16,-3 6 19 0,-1 3-7 15,-4 2 1-15,0-2-10 0,3 0-3 16,1-2-27-16,3-1-7 0,3-2-56 16,4-3-44-16,1-4-56 0,2-2-49 15,3-3-40-15,3-4-63 0,0-2 14 16,0-3 109-16,0 0 219 0,3-4 156 16,3-5 11-16,2-3-128 0,1-6-41 0,4-5 2 15,6-4-26-15,-1-4 26 0,1-2 3 16,1-2 58-16,-4 4 74 0,-2 1 67 15,-2 6 5-15,-3 6 56 0,-1 3 17 16,-2 7-17-16,-3 1-73 0,0 4-104 0,0 3-86 16,1 0-117-16,6 0-67 15,9 9 100-15,5-1 84 0,8 5 69 0,4 2-22 16,0-3-4-16,3 2-16 0,-4-1-27 16,-1 0-1-16,-4-1-11 0,-1-2-19 15,-6 0-22-15,-2-2-47 0,-3 0-11 16,-6-2-30-16,2-2-89 0,-2 0-66 15,1-4-26-15,-2 0-35 0,1 0-122 16,-2-6-499-16</inkml:trace>
  <inkml:trace contextRef="#ctx0" brushRef="#br0" timeOffset="677.68">4738 1470 2500 0,'0'0'423'16,"0"0"-59"-16,0 0 84 15,0 0-73-15,0 0-80 0,-52-74-54 0,45 68-56 16,3 1-41-16,1 1-34 0,1 3-34 16,1 1-76-16,-1 0-79 0,-2 5-74 15,0 9-84-15,-2 10 89 0,-1 11 148 16,-5 8 25-16,4 4-25 0,0 2 0 16,4 0-19-16,3 0 17 0,-1-3 1 15,2-2-11-15,0-2 11 0,0-3-21 16,2-3-24-16,-2-4-25 0,1-3-50 0,-1-5-16 15,0-5-37-15,3-2-62 0,-2-4-65 16,2-4-69-16,2-2-38 0,2-4 33 16,4-3 2-16,4-1 12 0,-1-4-173 15</inkml:trace>
  <inkml:trace contextRef="#ctx0" brushRef="#br0" timeOffset="1110.25">5006 1448 2481 0,'0'0'448'0,"0"0"-221"0,0 0 232 0,0 0-97 15,0 0-161-15,0 0-111 0,0 0-90 0,0 0-77 16,0 0-106-16,0 0-40 16,9 33 223-16,-2-7 55 0,5 6-53 0,-1 3 40 15,-2 1 11-15,-2 1-9 0,0 1-16 16,-1-4-3-16,-3 0 1 0,0-3-7 15,-2-2-18-15,0-1-1 0,1-6 0 16,-1-1-15-16,1-4-8 0,-2-3-2 16,0-3-7-16,0-4-21 0,0-2-10 15,0-2-6-15,0 0 22 0,0-3 47 0,0 0 37 16,0 0-18-16,0 0 19 0,0 0 75 16,0-3 64-16,1-4-81 15,2-1-71-15,0-4 12 0,4-1-36 0,-1 1 15 16,3 1-16-16,-1 3-2 0,4 1-32 15,-2 4 6-15,4 3-32 0,1 0-46 16,3 0 74-16,1 2 32 0,1 6 76 16,-2 1-35-16,-1 3-20 0,-1 2-21 0,-5 1-31 15,0 2-6-15,-2 1 6 0,-3 1-11 16,-1 1-14-16,-1-1 9 0,-1 0-19 16,-2 1-60-16,2-2-64 0,-1 0-195 15,-1-3-148-15,1-4-137 0,3 0-576 0</inkml:trace>
  <inkml:trace contextRef="#ctx0" brushRef="#br0" timeOffset="1560.68">5551 2018 2363 0,'0'0'573'0,"0"0"-119"16,0 0 65-16,0 0-109 0,0 0-119 0,0 0-125 16,0 0-70-16,0 0-93 0,0 0-3 15,0 0-83-15,0 0-22 0,-6-6-46 16,6 16 33-16,0 0 87 0,0 4 10 15,3 0 2-15,3 0 16 0,2 0-16 0,1-1-40 16,4-2-56-16,3-2 8 0,1 0 0 16,5-4 19-16,-1-1 25 0,-2-3 32 15,3-1 31-15,-4 0 94 0,0-6 41 16,0-3-24-16,-1-3-8 0,-2 1-16 16,-2-3 12-16,0-1 19 0,-3 0 2 15,-2 1-3-15,0 0-24 0,-2 2-5 16,-3 6 7-16,0 0 0 0,-2 5-22 15,-1 1-39-15,0 0-19 0,0 0-15 16,0 0-73-16,0 5-46 0,2 7-83 16,2 3 134-16,0 8 68 0,6 5 3 0,-1 5 10 15,0 4-12-15,2 3 0 0,-1 3 1 16,-1 2 10-16,-3 0 34 0,-6 1-9 16,0-2-10-16,-9-3-2 0,-11 0 24 15,-6-5-3-15,-12 1-7 0,-3-6-8 16,-10-1-31-16,-2-4 0 0,-6-3-70 15,0-7-34-15,-2-6-19 0,5-6-34 0,7-4 18 16,9-3-34-16,5-8-39 0,6-4-137 16,5-3-130-16,6-1-188 0,1-4-65 15,8 8-351-15</inkml:trace>
  <inkml:trace contextRef="#ctx0" brushRef="#br0" timeOffset="2394.25">8495 1909 1562 0,'0'0'821'0,"0"0"-472"0,0 0-34 16,0 0-25-16,-85-35-96 0,56 31-42 16,-2 1-4-16,-3 3-13 0,1 0-33 15,-1 4-33-15,0 4-7 0,4 2-3 16,1 3-6-16,4 4-50 0,0 1-3 15,5 2-28-15,0 3 13 0,3-1-20 16,5 2 1-16,2-1 3 0,1 0 6 0,6-1-9 16,3-4 5-16,0 0-3 0,0-4-74 15,10-1-27-15,-1-3 30 0,3-1 20 16,3-1 39-16,4-1 44 0,6-5 17 16,5-2 14-16,9 0 7 0,4-9-12 15,0-2 5-15,2-5-29 0,-6 1 11 16,-8-1 0-16,-5-1 34 0,-5 2 51 15,-7-1 43-15,-1 0 6 0,-3 0 12 0,0 2 11 16,-4 4-40-16,-2 1 2 0,-1 3 43 16,-3 5 8-16,2 0-64 0,-2 1-64 15,0 0-55-15,2 0-40 0,-2 0-66 16,0 2-38-16,3 5-21 0,3 3 76 16,0 3 87-16,4 3 1 0,3 1 1 15,-1-2 0-15,2 1-22 0,0-4-122 16,-2 1-76-16,1-1-146 0,-3-2-186 15,-3-2-149-15,0-3-429 0</inkml:trace>
  <inkml:trace contextRef="#ctx0" brushRef="#br0" timeOffset="2677.3">8699 1986 2327 0,'0'0'728'15,"0"0"-421"-15,0 0 146 0,0 0-67 0,0 0-172 16,0 0-130-16,0 0-84 0,0 0-25 15,0 0-86-15,0 0 98 0,31-6 13 16,-14 13 19-16,-1 0-19 0,-3 0-16 16,-4-1-67-16,-2 3-64 0,-3-3-17 15,-2 0 26-15,-1 1 9 0,-1-1 8 16,0-2 49-16,0-1 72 0,0-3 60 16,0 0 114-16,0 0 102 0,3-8 84 0,0-4-48 15,1-4-247-15,2-5-65 16,4-2-13-16,5-1-76 0,5-3 0 0,3 3-1 15,9 2-19-15,5 0-71 0,3 3-81 16,1 3-57-16,0 5-70 0,-6 2-65 16,-3 5-76-16,-8 3-257 0,-9 1-420 0</inkml:trace>
  <inkml:trace contextRef="#ctx0" brushRef="#br0" timeOffset="2994.04">9210 1848 209 0,'0'0'564'0,"0"0"-144"15,0 0-107-15,0 0-21 0,0 0-84 16,0 0-65-16,0 0-23 0,0 0 19 15,0 0 77-15,0 0 74 0,0 0 37 16,-3 12-41-16,10-16-36 0,5-3-27 16,1 1-112-16,4-3-87 0,-1-1-24 15,-2-2-6-15,-2 2 6 0,-6-1 44 0,-3 3-25 16,-3 0-19-16,0 2-16 0,0 0 16 16,-5 0 1-16,-1 2 43 0,0 0-26 15,0 3 17-15,-2-1-35 0,0 2-13 16,-7 0-40-16,-1 5-22 0,-2 3 22 15,-1 3 21-15,-1 2-6 0,4 0 7 16,1 3 6-16,7-1 0 0,0 1 9 0,1-1-15 16,6 0-7-16,1-1-12 0,0 0 21 15,0-1 26-15,8-1 2 0,3-3 1 16,0 2 22-16,5-2 3 0,3-1 4 16,5-3-4-16,4-2-25 0,3-1-85 15,4-2-76-15,5 0-189 0,1-2-153 16,-10-1-186-16,17-8-890 0</inkml:trace>
  <inkml:trace contextRef="#ctx0" brushRef="#br0" timeOffset="3716.69">11304 1646 248 0,'0'0'1967'0,"0"0"-1647"0,0 0-197 0,0 0-33 16,0 0-77-16,0 0 38 0,0 0 26 15,0 0-25-15,0 0-42 0,0 0-10 16,-35 72-1-16,35-57 1 0,0 0 4 16,0 0 15-16,5 0-6 0,-1 1-10 15,3-3 13-15,3-3-16 0,2 0-61 16,1-2-55-16,1-2 10 0,3-4 47 16,-4-2 59-16,1 0 77 0,-5 0 26 0,-1-1 32 15,-2-3 60-15,-2 0 105 0,0-4 26 16,0 1-91-16,1-3-24 0,1 0-34 15,-1 1-29-15,-2 2-49 0,0 1-7 16,-1 4-18-16,-1 0-74 0,1 2-13 16,0 0-51-16,-2 0-10 0,3 0-46 15,1 2-38-15,2 3 46 0,3 2 78 0,7 1 34 16,-2 3 6-16,6-3 22 0,-1 2-9 16,4-4-19-16,0-1-19 0,2-3 19 15,-1-2 32-15,2 0 15 0,-3-3 3 16,-1-5 9-16,-5 1 5 0,0-4 13 15,-5-1 28-15,2-1 9 0,-6-3-28 16,0 1-16-16,-2-2-9 0,-5 0-21 0,-1 3-27 16,0-1-13-16,-4 3-30 0,-3 2-16 15,3-1-43-15,-2 4-58 0,1-1-69 16,4 4-72-16,1 1-160 0,0 2-138 16,1 1-383-16,5 0-616 0</inkml:trace>
  <inkml:trace contextRef="#ctx0" brushRef="#br0" timeOffset="4077.23">12030 1682 408 0,'0'0'704'0,"0"0"-21"0,0 0-151 0,0 0-122 15,0 0-53-15,0 0 6 0,0 0-9 16,0 0-73-16,0 0-122 0,0 0-81 16,33-19-41-16,-21 11-28 0,0-1-9 15,3 0-15-15,0-1 11 0,1-1-14 16,-3 0-13-16,1 1-16 0,-4-2-40 0,1 0-7 15,-5 2 56-15,-1 2 7 16,-2 2 31-16,-3 1 13 0,0 4-12 0,0-2 15 16,0 2-16-16,-3-1 19 0,-5 2-19 15,-3 0-52-15,-5 0 2 0,-4 0-22 16,-3 2 22-16,0 3 18 0,0 2 30 16,0 3-11-16,5 0 1 0,1 0-7 15,5 0-22-15,3 2-16 0,4 0 19 16,2 1-10-16,3 0 7 0,0 1 10 15,2 0 18-15,7 0-16 0,3-3-3 16,4 1-3-16,4-3 35 0,5 0 10 16,5-4-8-16,5 1-2 0,4-4-30 0,4-2-145 15,-3 0-168-15,-1 0-144 0,-10 0-315 16,3-5-692-16</inkml:trace>
  <inkml:trace contextRef="#ctx0" brushRef="#br0" timeOffset="4633.18">13806 1685 2286 0,'0'0'761'0,"0"0"-375"0,0 0-205 0,0 0-181 15,0 0-32-15,0 0-35 0,0 0 67 16,0 0 32-16,0 0 19 0,36 84 9 16,-23-58-19-16,-2 3 41 0,-1 0-19 0,-1 2-19 15,-2 0 3-15,-4-2-6 0,2-2-7 16,-4 0-32-16,2-3-2 0,-3-2-3 16,2-2-37-16,-2-2-51 0,0-2-76 15,0-4-61-15,0-1-113 0,0-4-67 16,0-1-2-16,0-3-103 0,0-3-271 15,-2 0-243-15</inkml:trace>
  <inkml:trace contextRef="#ctx0" brushRef="#br0" timeOffset="4925.82">13656 1764 78 0,'0'0'2369'16,"0"0"-1966"-16,0 0-175 0,0 0 14 15,0 0-19-15,22-70-40 0,-4 53-22 16,7 2-91-16,4 0-70 0,5 2-3 16,5 6 3-16,3 1 31 0,2 5-18 0,1 1-1 15,0 3 46-15,-5 5-14 0,-5 0-24 16,-8 3-20-16,-7 2-40 0,-7 1-65 16,-5 1-14-16,-7 5 44 0,-1 3 75 15,-6 1 22-15,-14 5 59 0,-5-1 7 16,-10 0 1-16,-4-1-27 0,-2-2-62 15,5-5-37-15,4-2-83 0,7-5-84 0,3-1-40 16,10-5-77-16,1-2-64 0,5-2 1 16,3-3-30-16,3 0-119 0,0-5-798 0</inkml:trace>
  <inkml:trace contextRef="#ctx0" brushRef="#br0" timeOffset="5492.83">14110 1719 1554 0,'0'0'588'0,"0"0"-238"16,0 0 72-16,0 0-63 0,0 0-42 16,0 0-64-16,0 0-29 0,0 0-121 15,0 0-103-15,0 0-10 0,98-70-27 16,-61 67 37-16,2 2 22 0,-3 1 37 0,-4 0-36 16,-3 6-23-16,-8 1-37 15,-3 2-29-15,-4 0-10 0,-2 0 10 0,-5 1 3 16,1-1-12-16,-6 0-13 0,-2 0-10 15,0 0 44-15,-2 0 35 0,-6 0 17 16,-1-1-36-16,0-1 38 0,1 0 16 16,2-3 0-16,0-4 18 0,2 0 27 15,0 0 33-15,1-8-81 0,-2-2-13 16,1-2-19-16,4-2-31 0,0 0 27 16,0 1 21-16,4 0-23 0,2 3-3 15,4-1 12-15,1 1-6 0,4 2-45 0,-2 2-6 16,3 1 32-16,-3 1 40 0,-3 2-19 15,-1 1 17-15,-3 1-22 0,1 0-4 16,1 0 29-16,0 0 16 0,0 4 10 16,3 0-11-16,0 1-13 0,-1 0-2 0,3 3-11 15,-3-1-21-15,3 0 4 0,1 1 12 16,1 1 16-16,5-2 22 0,4-1 3 16,1-1 10-16,4-2-6 0,5-2 38 15,-6-1 9-15,-1 0-19 0,-2-3 25 16,-7-2 13-16,-4-2 18 0,-3-2 42 15,-5 0 4-15,-3-2 9 0,-3 0 8 16,0-1-13-16,-9-2-55 0,-4 1-50 16,-2-3-58-16,-2 5-12 0,-3-1-10 15,-2 5-42-15,1 1 12 0,-1 4-13 16,-1 2-55-16,-1 0-63 0,-1 5-31 16,2 3-41-16,0 3-86 0,7 2-159 0,3 1-47 15,5-2-215-15,3 4-568 0</inkml:trace>
  <inkml:trace contextRef="#ctx0" brushRef="#br0" timeOffset="5719.22">14891 1548 1742 0,'0'0'464'0,"0"0"-118"16,0 0-207-16,0 0-139 0,0 0-34 15,0 0 34-15,0 0 93 0,0 0-16 16,0 0-16-16,0 0-9 0,63 50-14 16,-50-40-22-16,-1-1-13 0,2 1 33 0,-1-3-36 15,-1 1-65-15,-2-1-108 0,-1-1-59 16,0-2 51-16,-1 1-65 16,1-1-49-16,-1-3-177 0,-1 0-147 0,6-1-131 0</inkml:trace>
  <inkml:trace contextRef="#ctx0" brushRef="#br0" timeOffset="5909.23">15238 1507 2077 0,'0'0'457'15,"0"0"-122"-15,0 0 11 0,0 0-152 16,0 0-146-16,0 0-48 0,0 0-95 16,0 0 85-16,0 0 10 0,0 0 19 15,0 0-5-15,-77 71-14 0,66-53-19 16,1-1 18-16,2 1 1 0,-1-3-1 15,5-1-69-15,-1-1-74 0,2-1-112 16,0-2-60-16,3-2-30 0,0-2-167 0,6-3-170 16</inkml:trace>
  <inkml:trace contextRef="#ctx0" brushRef="#br0" timeOffset="6075.38">15384 1580 783 0,'0'0'1237'0,"0"0"-822"16,0 0 36-16,0 0-76 0,0 0-146 0,0 0-119 15,0 0-110-15,0 0-79 16,0 0-64-16,0 0 47 0,0 0 74 0,13 18 19 16,-12-6-20-16,1-1-31 0,-1 1-68 15,1-1-77-15,1-2-20 0,-1 0-71 16,1-3-145-16,1-1-274 0,-35-98-497 0</inkml:trace>
  <inkml:trace contextRef="#ctx0" brushRef="#br0" timeOffset="6225.82">15551 1436 878 0,'0'0'176'0,"0"0"-130"0,0 0 152 16,0 0-198-16,0 0-58 16,0 0-336-16,0 0-216 0</inkml:trace>
  <inkml:trace contextRef="#ctx0" brushRef="#br0" timeOffset="6675.26">15910 1183 2553 0,'0'0'505'0,"0"0"-150"0,0 0 128 16,0 0-150-16,0 0-85 0,0 0-53 15,0 0-85-15,0 0-71 0,0 0-39 16,0 0-70-16,0 0-66 0,4-9-71 15,-4 27 117-15,0 9 90 0,2 5 6 16,-1 2 7-16,3 1 5 0,-1 0-2 16,2-4-16-16,-1-1 0 0,3-4-1 0,-1 2 1 15,0-4-1-15,1 1 2 0,-1-2-1 16,1-3 0-16,-3-2-28 0,0-2-100 16,-1-3-35-16,-1-5-16 0,-1-2 0 15,-1-3 42-15,0-3 137 0,0 0 133 16,0 0 65-16,0-7 22 0,-6-2-120 15,-4-3-41-15,-3 1 13 0,-1-2 5 16,-6 1 19-16,-2 3-31 0,-5 3-22 0,2 2-6 16,-1 3-3-16,-1 1-3 0,3 2-4 15,1 5-27-15,2 1-28 0,3 2-9 16,3 1 6-16,2 2-6 0,3 0-15 16,3 2 2-16,4 1-2 0,3-1-32 15,0 1-28-15,6-1-22 0,5 0 21 16,5-3-28-16,3 0 43 0,5-3 13 15,7-1 25-15,3-3-42 0,2-4-98 0,6-1-139 16,-2-1-163-16,2-8-133 16,-3-2-127-16,-3-1 55 0</inkml:trace>
  <inkml:trace contextRef="#ctx0" brushRef="#br0" timeOffset="6806.9">16166 1631 407 0,'0'0'1023'0,"0"0"-438"0,0 0-77 16,0 0-19-16,0 0 0 0,0 0-98 0,0 0-99 15,0 0-74-15,0 0-100 0,0 0-118 16,42-60-79-16,-42 60-70 0,0 4-75 15,0 4 38-15,0 1 126 0,0 1 58 16,3 2-49-16,0-2-119 0,3 0-81 16,-2-2-117-16,0-1-53 0,1-5-81 15,-2-1-568-15,-73-22 83 0</inkml:trace>
  <inkml:trace contextRef="#ctx0" brushRef="#br0" timeOffset="7592.98">16378 1354 1843 0,'0'0'181'0,"0"0"-51"0,0 0-130 16,0 0-155-16,0 0-359 0,0 0 345 15,0 0 55-15,0 0-20 0,5 67 76 0,0-49-1 16,0 0 52-16,-1 1 7 0,2-1 235 16,-1 0-30-16,-2-1 107 0,0-2-32 15,-1-2-73-15,1-3-32 0,0 0-29 16,-2-4-14-16,-1-5 13 0,1 0-3 15,-1-1 24-15,2 0 64 0,-1 0 81 16,-1 0 8-16,6-1-59 0,0-3-55 16,5-5-90-16,5-1-115 0,4-3-16 15,6 0-21-15,2 1-3 0,-2 0-28 16,-5 4 31-16,-3 1 21 0,-6 4 16 16,-1-1 0-16,-6 2 34 0,1 0-3 15,-1 1-31-15,0 0-1 0,-2 1-24 16,-2 0-18-16,2 0-25 0,2 1-32 0,2 4 37 15,4 2 63-15,2 3 3 0,5 1 10 16,1 0 9-16,3 0 3 0,4-1-10 16,0 1-2-16,3-4 12 0,1-1 3 0,-3-2-28 15,4-2-25-15,0-2-6 16,0 0-13-16,3-2 7 0,-3-6 5 0,-3 0 12 16,-3-1 20-16,-3-2 39 0,-8 0 24 15,-2-2 43-15,-8 1 15 0,-2-3-38 16,-2 2 19-16,0 0 16 0,-8 2 14 15,-3 3-6-15,-1 1-47 0,-5 2-70 16,-3 0-9-16,-2 4-39 0,-1 1 2 16,4 0-3-16,1 7-24 0,3 1 14 15,2 2-2-15,2 0 9 0,3-1 9 16,3 0 7-16,2 0-29 0,2-2-6 0,1 2-55 16,0-1-14-16,5 2 13 0,5-4 37 15,3 2 61-15,3-3 20 0,2 0 51 16,3-3 17-16,3-2-5 0,2 0-16 15,-2 0-10-15,0-4-9 0,-2 1 21 16,-2-1 26-16,-6 0 21 0,-3 0-22 0,-2 3-19 16,-4 0-53-16,-2 1-2 0,0 0-28 15,-2 0-30-15,2 0-29 0,1 3 41 16,5 7 46-16,-1 1 40 0,1 3 0 16,1 4-12-16,-1 1-9 0,-2 4-17 15,-1 0 29-15,-3 1-28 0,-2 2 18 16,-1 2-8-16,-3 2 8 0,-5 1 22 15,-8-2-18-15,-2-1 9 0,-6-2-1 16,-2-3 16-16,-1-3-9 0,-2-5-6 16,4-3-19-16,1-3-12 0,2-3-3 15,5-3-21-15,-2-2-31 0,1-1-37 0,0 0-46 16,-2-7-57-16,-3 0-109 0,0-4-171 16,-2-3-174-16,5 4-405 0,-9-12-948 0</inkml:trace>
  <inkml:trace contextRef="#ctx0" brushRef="#br0" timeOffset="9441.69">19180 1508 382 0,'0'0'1018'16,"0"0"-614"-16,0 0-44 0,0 0-24 15,0 0-39-15,0 0-5 0,0 0-11 16,0 0-27-16,0 0-30 0,0 0-39 15,1-28-18-15,-7 26-95 0,-2 2-72 16,-4-1 2-16,-2 1-3 0,-5 0 1 16,-1 0-2-16,0 1-20 0,-3 6 0 15,3 1-6-15,2 1-16 0,1 1-6 0,2 3-29 16,1 1-31-16,4 2-19 0,0-1-3 16,4 0-11-16,2 1-13 0,3-2-13 15,1-1-48-15,2 0-8 0,7-2 34 16,2-1 33-16,4-4-56 0,4-1 162 15,2-4 49-15,5-1-29 0,3 0 3 16,4-4-33-16,2-4 49 0,-1-3 13 16,-3-2 29-16,-3 1 78 0,-4-3 88 0,-6 0 57 15,-2-2 60-15,-4 1-33 0,-4 0 2 16,1 0-91-16,-1 2-1 0,-5 4 31 16,0 2-1-16,0 4-54 0,-3 2-38 15,0 2-53-15,2 0-47 0,-2 0-27 0,0 0-30 16,1 0-60-16,-1 0-65 0,3 3-37 15,2 7 9-15,1 0 105 16,5 4 9-16,0 1-79 0,5 2-103 0,1-1-35 16,5 1-106-16,5-3 31 0,-7-3-193 15,18 4-598-15</inkml:trace>
  <inkml:trace contextRef="#ctx0" brushRef="#br0" timeOffset="9970.12">20519 1451 866 0,'0'0'1657'16,"0"0"-1267"-16,0 0 4 0,0 0-17 0,0 0-119 15,0 0-81-15,0 0-21 0,0 0-26 0,0 0-22 16,0 0-18-16,0 0-35 0,-2-9-15 16,2 9-15-16,0 0-7 0,0 0 13 15,0 2 9-15,0-2 0 0,0 0 3 16,0 0-9-16,0 0-1 0,0 0-2 15,0 0-4-15,0 0 4 0,0 0 0 16,0 0-10-16,0 0-9 0,0 0-12 16,0 0-12-16,0 0-19 0,0 0-14 15,0 0-35-15,-1 0-40 0,-1 0-36 16,2 0-60-16,-1 0-95 0,1 1-184 0,0 0-222 16,0-1-411-16,0 3-47 0,4-8 546 15</inkml:trace>
  <inkml:trace contextRef="#ctx0" brushRef="#br0" timeOffset="10424.48">20501 1597 824 0,'0'0'368'15,"0"0"-7"-15,0 0 23 0,0 0-147 16,0 0-69-16,0 0 49 0,0 0 37 15,0 0-35-15,0 0-21 0,0 0-32 16,0 0-23-16,75 37-36 0,-59-34-15 16,-4-3 9-16,-1 0 9 0,-2 0 16 15,0-5 18-15,-1-3 20 0,2-2-52 0,0-6-50 16,1-3-32-16,1-4-30 0,-2-7-21 16,-1-2-56-16,0-4 15 0,-5-5 0 15,-4-3 15-15,0-3 1 0,-11-3-7 16,-5-2 40-16,-4-1 12 0,-3 4 1 0,1 3 0 15,0 5 31-15,1 5 44 0,3 3-4 16,6 7 1-16,1 1 14 0,5 3-12 16,3 3-24-16,3 2-20 0,0 0-17 15,0 3-13-15,6 1-19 0,5 3-12 16,4-1-40-16,3 4-9 0,8 0-10 16,5 5 19-16,5 2 21 0,7 0 16 15,2 9-16-15,0 4-9 0,-2 4-86 16,-4 3-59-16,-6 3-46 0,-7 3-77 15,-10 3-100-15,-12 3 43 0,-7 0-47 16,-17 3 227-16,-10 2-82 0,-8 1-141 16,-6 2-127-16,1-1 41 0</inkml:trace>
  <inkml:trace contextRef="#ctx0" brushRef="#br0" timeOffset="10757.5">20622 1349 84 0,'0'0'264'0,"0"0"-46"16,0 0-19-16,0 0-72 0,0 0 59 15,0 0 364-15,0 0-4 0,0 0-168 0,0 0-207 16,0 0-100-16,55 23-52 0,-24-28 4 15,0 2-20-15,0 1-2 0,-3 0 2 16,-8 2 13-16,-5 0 4 0,-4 0 47 16,-6 0-3-16,-2 0-48 0,-3 0 0 15,3 0 0-15,-1 4 0 0,1 1 16 16,4 2 0-16,-1 2-19 0,4 1 9 16,-1 3-22-16,5 0 0 0,1 2 20 15,3 0 2-15,2-2-3 0,2 1 7 0,1-2 9 16,2-3-6-16,-2-1 18 0,-3-3 58 15,0-3 13-15,-4-2 27 0,-2 0 12 16,-3 0 58-16,-3-4 27 0,-1-1-6 16,-4-6-73-16,-1-2-53 0,-2-2-21 15,0-3-37-15,-8-2-52 0,-6 0-2 0,-2 2-22 16,-4 1 5-16,-3 2-8 0,0 2-35 16,-2 4-42-16,1 1-41 15,1 6-24-15,5 2-52 0,3 0-52 0,5 2-134 16,7 6-263-16,3 0-31 0,1-2-82 15,18 2-347-15</inkml:trace>
  <inkml:trace contextRef="#ctx0" brushRef="#br0" timeOffset="11058.11">21283 1380 117 0,'0'0'2187'16,"0"0"-1481"-16,0 0-157 0,0 0-146 15,0 0-111-15,0 0-72 0,0 0-62 16,0 0-78-16,0 0-80 0,0 0-28 15,0 0-46-15,0 5-49 0,2-3-35 16,0 3-7-16,2 2 102 0,2 2 48 16,1 1-1-16,3 0 14 0,4 2 2 15,4-1 0-15,3-2 46 0,2 1 7 0,4-4 0 16,0-1-7-16,0-3 7 0,-2-2-3 16,-2 0-10-16,-4-2 10 0,-4-3 27 15,-3-4 34-15,-1-2 0 0,-3-5-31 0,-3-2-22 16,1-2-27-16,-3-4-13 0,-3 1-18 15,0 1-21-15,0 2-47 16,-1 3-58-16,-4 3-56 0,2 3-25 16,-1 4-52-16,1 2-131 0,0 2-186 0,3 0-145 15,0 3-629-15</inkml:trace>
  <inkml:trace contextRef="#ctx0" brushRef="#br0" timeOffset="11424.17">21688 1301 650 0,'0'0'437'15,"0"0"-200"-15,0 0 125 0,0 0-12 16,0 0-145-16,0 0-18 0,0 0 23 16,0 0-42-16,0 0-8 0,43 71-47 0,-38-65-27 15,-2 2-35-15,0 0-6 0,0-3-16 16,-1-1-13-16,-1-1 3 0,-1-1 0 0,0-1 19 16,0-1 54-16,0 0 32 0,0 0 24 15,0-1 32-15,-1-5 62 0,1-1-177 16,0-3-65-16,0-2 0 0,0-1 13 15,1-3 0-15,5-4-13 0,2-1 0 16,2 1 2-16,2 2 14 0,2 1-1 16,1 3-3-16,4 3-12 0,3 3-34 15,3 3 5-15,4 1-11 0,4 4 15 16,3 0 0-16,0 5-15 0,0 3-14 16,-1 3 16-16,-2 2 38 0,-3 3 47 15,-4 1-10-15,-3-1-37 0,-7 2-36 16,-5 0-56-16,-5 0-21 0,-4-2 21 0,-2 0-31 15,-2 0-25-15,-8-2 27 0,-3 0-10 16,-1 0-61-16,-5 1-145 0,1-6-125 16,4 0-197-16,-3-6-729 0</inkml:trace>
  <inkml:trace contextRef="#ctx0" brushRef="#br0" timeOffset="11842.06">22519 960 2380 0,'0'0'609'0,"0"0"-286"0,0 0 77 16,0 0-86-16,0 0-113 0,0 0-64 15,0 0-137-15,0 0-75 0,0 0-124 16,0 0 82-16,23 27 117 0,-17 0 12 16,0 4 16-16,1 2 4 0,-2 2-32 0,0-2 15 15,-1 0-13-15,-1-2-2 16,2-3 2-16,-3-2 10 0,1-6-12 0,-3-2-32 15,3-2-40-15,-2-4-19 0,-1-4-10 16,0-2-9-16,0-2-20 0,0-3 130 16,0-1 54-16,-1 0 135 0,-2-1 12 15,0-5-3-15,-2-3-101 0,-1 0-38 0,-4-1-13 16,-3-1 19-16,-3 2-3 0,-3 0-31 16,-1 3-12-16,-2 1-17 0,1 4 13 15,-1 1-13-15,2 0-2 0,0 3-12 16,0 3-16-16,4 1 0 0,1 2-18 15,4 2-19-15,1-1 12 0,3 2 10 16,2 1 12-16,2-2 0 0,3 0-4 16,0-1-40-16,0 0-48 0,12 0-30 15,2-1 46-15,9 0 9 0,7-1 50 16,7-2-28-16,7 0-86 0,8-4-186 16,4-2-151-16,-12 0-224 0,21-2-756 0</inkml:trace>
  <inkml:trace contextRef="#ctx0" brushRef="#br0" timeOffset="12107.12">22997 1259 1034 0,'0'0'1417'0,"0"0"-1040"16,0 0 8-16,0 0-67 15,0 0-131-15,0 0-67 0,-86-35-51 0,76 35-50 16,1 0-19-16,1 2-44 0,0 3-16 16,1 2 13-16,0-2 12 0,3 1 4 15,2 0 5-15,-1-2-12 0,3 1-69 16,0-2-17-16,0 3-20 0,0-1 20 15,3 1 25-15,5 1 99 0,1 0 9 16,3 1 33-16,2 1-4 0,2-1-6 0,1 1-9 16,0-2-23-16,0 0 0 0,2 1-3 15,1-3 0-15,3-1-26 0,0 0-25 16,3-2 16-16,0-1-30 0,1-1-44 16,-3 0-110-16,1-1-137 0,-5-5-222 15,-5-1-502-15</inkml:trace>
  <inkml:trace contextRef="#ctx0" brushRef="#br0" timeOffset="12356.56">23295 879 2164 0,'0'0'640'0,"0"0"-214"0,0 0 91 15,0 0-142-15,0 0-89 0,0 0-32 16,0 0-64-16,0 0-108 0,0 0-82 15,0 0-74-15,0 0-58 0,-3-16-56 16,6 28 40-16,-2 6 148 0,3 4 34 16,0 5-6-16,1 1 0 0,1 2-4 15,-1-2-8-15,3 0-16 0,-1-2-54 16,-2 0-89-16,1-4-75 0,-4-1-128 16,-2-1-136-16,0-1-89 0,-2-1-50 0,-4-5-373 15</inkml:trace>
  <inkml:trace contextRef="#ctx0" brushRef="#br0" timeOffset="12553.59">23366 1189 443 0,'0'0'1668'0,"0"0"-1312"0,0 0-30 0,0 0-21 16,0 0-97-16,0 0-100 0,90-69 19 16,-77 65-39-16,0 3-5 0,0 1-17 15,-2 0-41-15,1 0-3 0,-1 6 13 16,1 1 9-16,2 3-22 0,1 1-22 15,2 3-12-15,0 2 0 0,3 0 9 16,2 1-76-16,-3-1-145 0,-3-2-5 16,-5-4-145-16,0-2-47 0,-8-2-94 15,0-2-502-15</inkml:trace>
  <inkml:trace contextRef="#ctx0" brushRef="#br0" timeOffset="12701.59">23686 1066 848 0,'0'0'1529'0,"0"0"-1223"16,0 0 61-16,0 0-35 0,0 0-151 0,0 0-99 16,0 0-82-16,0 0-42 0,0 0-120 15,0 0-141-15,26-52-156 0,-18 59 94 16,0 3-95-16,1-3-266 0</inkml:trace>
  <inkml:trace contextRef="#ctx0" brushRef="#br0" timeOffset="12989.89">23841 1099 1011 0,'0'0'1039'0,"0"0"-660"0,0 0-50 16,0 0-84-16,0 0-95 0,0 0-79 16,0 0-71-16,0 0 0 0,0 0-30 15,0 0 30-15,0 0 64 0,3 36-13 16,1-26-19-16,3 2 3 0,2 1 57 0,-1-2 88 16,6 2-3-16,3-1-17 0,1-3-21 15,4-1-49-15,4-3-12 0,3-2-25 16,1-1-53-16,0-2-34 0,-2 0-22 0,-5-5 22 15,-4-3 34-15,-4-2 31 0,-5-5 31 16,-4 0 0-16,-3-6-3 0,-3-2 43 16,-4-3-34-16,-6 0-68 0,-4 0-22 15,-3 3-8-15,0 5-17 0,-5 3-15 16,-1 4-6-16,0 4-56 0,1 5-35 16,4 1-81-16,1 1-171 0,4 2-148 15,2 5 10-15,2-2-171 0,7 1-542 0</inkml:trace>
  <inkml:trace contextRef="#ctx0" brushRef="#br0" timeOffset="13340.17">24204 1033 143 0,'0'0'1927'0,"0"0"-1500"0,0 0-252 16,0 0-66-16,0 0-38 0,0 0 51 15,0 0 38-15,0 0-3 0,90 45-30 16,-78-37-25-16,-1-3-42 0,-5-1-19 0,-4-3-16 15,-2 1 13-15,0-2 10 0,0 0 15 16,0 0 22-16,-2 0-4 0,1 0 43 16,-1-4 31-16,1-1-67 0,1 0-70 15,0-3 32-15,0 0 6 0,0 0-19 16,4-2-3-16,4-3-13 0,0 0-8 16,4-1-13-16,-1 1 0 0,5 3-25 15,-1 0 0-15,2 3-9 0,-1 3-9 16,2 2 18-16,0 2-9 0,0 0 6 0,4 0-22 15,-2 6-15-15,0 2 9 16,3 2 22-16,-4 3 34 0,0 3 0 0,-3 0-7 16,0 4-27-16,-6-2-48 0,0 0-63 15,-7-2-76-15,-3 0-13 0,0-2-28 16,-15 0 38-16,-5-1 50 0,-13 0 0 16,-6-1-149-16,6-5-713 0</inkml:trace>
  <inkml:trace contextRef="#ctx0" brushRef="#br0" timeOffset="14393.08">23085 1337 949 0,'0'0'475'16,"0"0"-58"-16,0 0-90 0,0 0-123 16,0 0-39-16,0 0-13 0,0 0-52 15,0 0-1-15,0 0 23 0,0 0 22 16,0 0 29-16,30-45 18 0,-30 41-14 16,0-1-16-16,0 1-26 0,-3 1-62 15,0-2-33-15,-3 1-5 0,1 1-7 16,-3-1-16-16,-4 0-12 0,1 0 2 0,-6 0-2 15,0 2 0-15,-3 2-10 16,-2 0 10-16,-2 0 25 0,0 0-10 0,-1 0-13 16,2 2-2-16,1 3-18 15,2 3-13-15,0 1-13 0,4 3 0 0,-1 0 2 16,4 2-8-16,-1 1 6 0,2 0 22 16,3 1 4-16,0-2-8 0,4 0-2 0,2-1-3 15,0 0 9-15,3 0-1 0,0-1-17 16,0-3-14-16,3 2-6 0,3-4-10 15,4 2-12-15,-1-3 26 0,4-1 56 16,2-1 67-16,5 0 28 0,2-3-12 16,1-1-39-16,3 0-16 0,-1 0-9 15,1-2 3-15,-5-5 13 0,2-1 15 16,-3-1 7-16,-1-2 18 0,1-2-2 16,-3-2-38-16,-3 1-1 0,-3 2-9 15,1 1 12-15,-7 4 38 0,1 3 25 16,-4 1 48-16,-1 2-6 0,-1 1-40 0,0 0-29 15,0 0-33-15,0 0-40 0,0 0-52 16,0 0-55-16,0 0-38 0,0 5-16 16,0 2 96-16,0 0 49 15,0 4 15-15,0-1 1 0,5 1 1 0,1 1 12 0,3-1-10 16,2 1 12-16,0-1 13 0,5-2 0 16,2 0 3-16,1-3-6 0,4-1-3 15,0-1-22-15,-1-1-16 0,0-3-33 16,-2 0-69-16,0-2-69 0,-3-3-97 15,-1 0-219-15,-4 0-274 0,-2-6-959 0</inkml:trace>
  <inkml:trace contextRef="#ctx0" brushRef="#br0" timeOffset="16689">3608 3948 443 0,'0'0'786'0,"0"0"-483"0,0 0-183 16,0 0 65-16,0 0 7 0,0 0-40 15,0 0-6-15,0 0 25 0,0 0-6 0,0 0-7 16,-36 20 15-16,36-20-6 16,2 0-46-16,1 0-59 0,1 0-62 0,9 1-64 15,3 1 64-15,11-2 16 0,9 1 32 16,10-1 3-16,10-1-13 0,5-4 0 15,1-3-16-15,1-1-19 0,-2 1-3 16,-6-1-82-16,-8 2-84 0,-6 2-39 16,-10 0-19-16,-8 2-60 0,-4-2-111 15,-9 3-248-15,-4-2-429 0</inkml:trace>
  <inkml:trace contextRef="#ctx0" brushRef="#br0" timeOffset="16890">4182 3815 1049 0,'0'0'1107'16,"0"0"-822"-16,0 0-75 0,0 0 112 15,0 0-12-15,0 0-68 0,0 0-74 16,0 0-39-16,0 0-44 0,0 0-35 0,0 0-50 16,-13-12 0-16,20 12-53 15,0 0-67-15,6 6-19 0,7 2 73 0,5 4 34 16,1 2 7-16,-3 3 25 0,-3 2 41 16,-4 2 60-16,-6-1-44 0,-4 3-25 15,-6 2-4-15,-2 1-13 0,-9 1-15 16,-8 1-35-16,-1 2-91 0,-2-2-217 15,-1-1-257-15,6-9-470 0</inkml:trace>
  <inkml:trace contextRef="#ctx0" brushRef="#br0" timeOffset="69178.02">5398 3637 1851 0,'0'0'428'0,"0"0"-301"0,0 0 76 16,0 0 90-16,0 0 5 0,0 0-59 15,0 0-52-15,0 0-41 0,0 0-55 16,-16-19-47-16,16 19-32 0,0 0-12 15,0 0-1-15,0 0-2 0,0 0-12 16,0 1-23-16,0 3-44 0,2 5-47 16,-1 4 59-16,2 6 70 0,3 6 14 15,-2 3 14-15,1 3-6 0,0 0 10 0,-1 1-19 16,2-2-12-16,0-1-1 16,-2-2 0-16,2-1 0 0,1-3 34 0,-2-1-22 15,-1-1-11-15,-3-2-2 0,1 0-27 16,-2-1-93-16,0 0 20 0,0-1-49 0,0-5-99 15,0-1-43-15,0-4-43 0,0-2 40 16,4-4-13-16,-2 0-43 0,1-1-53 16,0-1 140-16,-1-6 173 0,1 0-483 15</inkml:trace>
  <inkml:trace contextRef="#ctx0" brushRef="#br0" timeOffset="69555.72">5361 3728 1144 0,'0'0'440'0,"0"0"-187"0,0 0 20 16,0 0 9-16,0 0 21 0,-3-66-84 15,7 54-30-15,2 2-13 0,4 0-71 16,0-1 19-16,3 2-57 0,4-1-17 16,6 1-24-16,4-1-1 0,10-1 13 15,5 1 9-15,6 2-28 0,5 1 9 0,3 0 29 16,-3 3-57-16,2 2-1 0,-9 2-2 15,-3 0-26-15,-7 6 7 0,-7 3-25 16,-6 6-19-16,-6 1-13 0,-7 7 76 16,-4 6 3-16,-6 5 38 0,-7 2 15 15,-9 6 10-15,-8-2 7 0,-7 2-29 16,-3-2-7-16,-2-3 20 0,1-1-26 16,2-5-28-16,4-3 0 0,5-3-25 15,2-5 22-15,6 0 1 0,2-6 2 0,4-1-21 16,2-3-80-16,1-2-79 0,4-3-23 15,2-1-10-15,1-4-72 0,0 0-49 16,6 0-9-16,5-2 80 0,5-5 108 16,7-4-317-16,-3 1-339 0</inkml:trace>
  <inkml:trace contextRef="#ctx0" brushRef="#br0" timeOffset="69745.67">6147 3815 1512 0,'0'0'676'0,"0"0"-172"16,0 0-74-16,0 0-123 0,0 0-79 15,0 0-52-15,0 0-87 0,0 0-89 16,0 0-13-16,0 0-103 0,0 0 21 0,13 36 95 16,-7-24 38-16,-1 0 15 0,0 1-12 15,-1-1-38-15,1-3 10 0,-2 1 12 16,0-2-25-16,-2 0-34 0,2-1-118 16,-1-1-54-16,-1-1-71 0,2-3-114 15,-2-2-142-15,2 0-93 0,3 0-103 16,-2-2-67-16</inkml:trace>
  <inkml:trace contextRef="#ctx0" brushRef="#br0" timeOffset="69870.8">6250 3848 749 0,'0'0'772'16,"0"0"-301"-16,0 0-72 0,0 0-83 15,-2-67-30-15,2 54-39 0,0 2-133 0,0 3-114 16,0 2-23-16,0 3-12 16,0 2-67-16,2 1-33 0,-1 0-83 0,1 4-259 15,2 2 33-15,0 3-44 0,1-1-40 16,5 5-248-16</inkml:trace>
  <inkml:trace contextRef="#ctx0" brushRef="#br0" timeOffset="70271.42">6626 3818 225 0,'0'0'1350'0,"0"0"-833"16,0 0-106-16,0 0-60 0,0 0-53 15,0 0-87-15,0 0 11 0,0 0-105 16,-23-68-10-16,11 63-22 0,1 3-85 15,-4-2-38-15,5 4 19 0,-4 0 18 16,5 0-3-16,-1 0-21 0,3 5-25 0,-3 1 15 16,4 4-22-16,0 0 10 0,-1 0 25 15,2 1 9-15,2 0-25 0,1-2-6 16,2 0-14-16,0-1-8 0,5-1 2 16,3-1 10-16,7-1 54 0,2 0 0 15,5 1 99-15,2 0 50 0,5-3-48 16,-2 2-37-16,-1 1-26 0,-3-1-23 0,-4 2-15 15,-2 3-14-15,-4-3-5 0,-3 4-19 16,-3-3 5-16,-2 4 33 0,-4 0 35 16,-1-1-4-16,-1 2 20 0,-8-1 9 15,-4 1 3-15,-3-2 3 0,-5 1 15 16,-2-2 14-16,-2-1-45 0,3 0-50 16,-2-2-47-16,7-1-48 0,2-4-8 15,3 1-1-15,4-3-41 0,2 0-13 16,0 0-24-16,2-4-109 0,1-2-46 15,0-2-86-15,3-2-25 0,0-2-186 0,0 5-22 16</inkml:trace>
  <inkml:trace contextRef="#ctx0" brushRef="#br0" timeOffset="70570.92">6933 3396 2215 0,'0'0'517'0,"0"0"-132"0,0 0 55 16,0 0-99-16,0 0 0 0,0 0-49 15,0 0-83-15,0 0-95 0,0 0-80 16,0 0-34-16,0 0-62 0,-3-29-48 16,3 35-63-16,0 6-62 0,6 5 123 15,0 6 112-15,2 5 43 0,2 3-5 16,-1 2-1-16,1 1-9 0,-1 1-5 0,-2-2-21 15,2 1 8-15,0-2 3 0,0 0-11 16,-1-1 22-16,-4-4 7 0,4-3-4 0,-5 0-27 16,0-4-136-16,-1-2-76 15,-2-2-115-15,0 0-209 0,0-3-161 0,0-2-575 16</inkml:trace>
  <inkml:trace contextRef="#ctx0" brushRef="#br0" timeOffset="70745.89">7002 3883 2248 0,'0'0'391'15,"0"0"-114"-15,0 0-30 0,0 0-110 16,0 0-19-16,94-66-23 0,-70 55-31 0,1 2-64 16,-2 0-7-16,-4 1 5 15,-2 3-67-15,-4 1-132 0,3 0-109 0,-5 0-157 16,-1 3-275-16,-3 0-847 0</inkml:trace>
  <inkml:trace contextRef="#ctx0" brushRef="#br0" timeOffset="71136.67">7267 3762 2020 0,'0'0'760'0,"0"0"-257"0,0 0-119 0,0 0-85 16,0 0-60-16,0 0-65 0,0 0-93 15,0 0-81-15,0 0-40 0,0 0 36 16,92-1 4-16,-70 6-21 0,-3 3-10 15,-3 2-13-15,-3-1 16 0,-3 1 27 16,-2-1-11-16,-5 0-1 0,-1 0 1 0,-2 0-7 16,0-2 19-16,0 0 3 0,-5 0-3 15,1-2-34-15,0-1-16 0,1-4 44 16,2 0 6-16,1 0 62 0,0 0 32 16,0-6 36-16,0-4-105 0,0 0-25 15,1-4-75-15,6 0 4 0,0-3-63 16,3 0 72-16,5 0 21 0,1 1-16 15,2-1 29-15,1 2 25 0,1 2 3 0,-4 2 29 16,2 4 2-16,-4 2 8 0,0 2-2 16,0 2-37-16,1 1-29 0,1 0 7 15,-2 4-10-15,2 2 32 0,0 2 19 16,0 1-19-16,-2 2-22 0,-2 2-44 16,-1 3 31-16,-2-1 20 0,1 2 15 15,-3 0 14-15,-2-2-14 0,-4-1-135 0,-1-1-99 16,0 0-81-16,-6-1-66 0,-4-2-151 15,3-2-564-15</inkml:trace>
  <inkml:trace contextRef="#ctx0" brushRef="#br0" timeOffset="71422.89">7688 3698 1860 0,'0'0'386'0,"0"0"-95"0,0 0 35 16,0 0-105-16,0 0-77 0,55-66-36 15,-29 51-60-15,4-1-48 0,0 2 13 16,1-2 6-16,-7 4 19 0,-2-1 32 16,-8 1 15-16,-5 3 64 0,-5 0 90 15,-4 3 43-15,0-2-65 0,-6 2-69 0,-2-3 12 16,-5 0-99-16,-3-1-61 16,-3 3-27-16,-1 1 2 0,0 3-36 0,-2 1 2 15,2 2-21-15,0 3 0 0,2 4-22 16,3 3 21-16,2 1 35 0,1 2-63 15,2 2-108-15,4-3-44 0,3 2-82 16,3 1-34-16,0-2 27 0,6-2-161 16,7-1 4-16,3-2-49 0,-1-5-194 15</inkml:trace>
  <inkml:trace contextRef="#ctx0" brushRef="#br0" timeOffset="71887.14">8038 3309 2433 0,'0'0'566'16,"0"0"-68"-16,0 0-37 0,0 0-107 0,0 0-11 16,0 0-48-16,0 0-78 0,0 0-98 15,0 0-119-15,0 0-86 0,0 0-75 16,-23-34-81-16,23 47-29 0,3 8 203 16,0 4 68-16,3 5 0 0,-2 5 43 15,2 1-3-15,0 2-37 0,1-1 0 16,1 0 13-16,-2-2 18 0,0 0-10 15,0-3 23-15,-2-3-47 0,2-3-77 16,-3-4-69-16,-2-4-43 0,0-2-62 16,1-6-13-16,-2-2 1 0,0-5 66 15,0 0 69-15,0-3 128 0,0 0 16 0,1-3 106 16,2-2 81-16,-1-4-92 0,-1-2-89 16,4-2 64-16,0-4-52 0,5-2 26 15,1 1 6-15,3 0-62 0,5 0-1 16,2 2 50-16,2 3-9 0,1 5-28 15,1 2-16-15,3 1 22 0,1 5-4 0,1 0 2 16,0 1-7-16,0 6-1 0,-2 2-2 16,-3 0-10-16,-4 2 0 0,-2 2-42 15,-9 0 1-15,-4 1-15 0,-5 0 28 16,-1 3 28-16,-7 0 53 0,-11 1 19 16,-8 0 26-16,-7-2-5 0,-4 0-93 15,-5-2-3-15,5-1-156 0,3-3-36 16,4-2-70-16,4-3-133 0,6-2-238 15,6-2-416-15,-4-1-477 0</inkml:trace>
  <inkml:trace contextRef="#ctx0" brushRef="#br0" timeOffset="72186.37">8533 3630 1550 0,'0'0'1187'0,"0"0"-741"0,0 0-20 0,0 0-107 16,0 0-96-16,0 0-70 0,0 0-63 15,0 0-90-15,0 0-65 0,0 0-76 16,0 0-44-16,5 11-19 0,5-2 109 16,-1 1 95-16,6 3 29 0,3 3 8 15,5-2 8-15,2 1-8 0,8-3-2 16,0 0-4-16,3-5-12 0,-1-1 3 16,-5-5 16-16,-4-1 19 0,-6 0 9 15,-1-7 31-15,-2-3 58 0,-2-3-19 16,-2-4-46-16,-2-3 11 0,-2-5 19 15,-5-3-34-15,-1 1-49 0,-3 0-26 16,0 4-11-16,-4 2-12 0,-4 0-31 0,-2 2-129 16,-4 0-90-16,2 1-162 0,-2 1-239 15,7 5-339-15,4-3-461 0</inkml:trace>
  <inkml:trace contextRef="#ctx0" brushRef="#br0" timeOffset="72420.7">9074 3171 2209 0,'0'0'723'0,"0"0"-285"0,0 0-39 16,0 0-112-16,0 0-3 0,0 0-15 15,0 0-84-15,0 0-176 0,0 0-9 16,0 0-154-16,35-19-68 0,-25 36 141 16,0 6 81-16,5 4 40 0,-1 4 29 15,-1 1-67-15,-1 2 0 0,-1-1 15 0,-2-1-17 16,-2-1-10-16,2-1 10 0,-1-1 53 15,-2-1-53-15,0-2-62 0,0-1-75 16,-3-4 13-16,-2 0-52 0,-1-3-161 16,0-3-191-16,0-3-244 0,-3 0-711 0</inkml:trace>
  <inkml:trace contextRef="#ctx0" brushRef="#br0" timeOffset="72862.12">9222 3582 2255 0,'0'0'574'0,"0"0"-250"0,0 0-46 0,0 0-91 16,0 0-4-16,0 0-10 0,0 0-69 16,100-57-66-16,-70 51-13 0,4-1-25 15,2 2 0-15,1 0 0 0,-5 0 0 16,1 1-11-16,-1 0 11 0,-3 0 0 16,1 0-14-16,0 1-36 0,1-1-33 15,-3 1-5-15,-3-1-12 0,-4 0 5 16,-3 1 13-16,-4-1-7 0,-5 1 26 15,-2-2 63-15,-4 1 81 0,1 0 20 16,-4-1 10-16,0 0-39 0,0-3-2 0,-7 0 49 16,0 1-9-16,-2-1-35 15,-5-1-59-15,-1 3-16 0,-3 0-13 0,-1 3 7 16,0 1 6-16,-2 2 1 0,-1 0 0 16,3 5-1-16,-4 5-1 0,2-2 1 0,2 4 6 15,1 1-6-15,5 1-40 0,5-1-16 16,1 1-8-16,4-1 23 0,3 1 19 15,0-2-3-15,3-1 25 0,8 1 22 16,2-2 41-16,4 2-3 0,4-2 12 16,5-1 34-16,2-1-31 0,3-3-26 15,0-1 16-15,2 0-59 0,1-4-6 16,-4 0-114-16,-3 0-11 0,-7 0-46 16,-4 0-81-16,-4 0-48 0,-8 0-70 15,-1-2-38-15,-3 1-8 0,0 0-64 16,0 0-641-16</inkml:trace>
  <inkml:trace contextRef="#ctx0" brushRef="#br0" timeOffset="74054.42">11906 3089 1937 0,'0'0'609'0,"0"0"-117"0,0 0-55 0,0 0-61 16,0 0-61-16,0 0-54 0,0 0-39 16,0 0-62-16,0 0-53 0,0 0-85 15,0 0-22-15,0 5-68 0,0 3-70 0,0 2-84 16,3 7 64-16,-1 4 158 0,2 6 53 16,2-1-31-16,0 4 12 0,2-1-12 15,1-4 8-15,-2 0-28 0,3-3-1 16,-1-3 2-16,-2-2 21 0,-1-3-5 15,-2-2-19-15,-1-1-43 0,-1-2-66 16,-1-1-43-16,-1-5-55 0,0 1-85 16,0 0-174-16,0-2-179 0,-3 0-383 15,-6-2-531-15</inkml:trace>
  <inkml:trace contextRef="#ctx0" brushRef="#br0" timeOffset="74230.82">11782 3452 1068 0,'0'0'1135'0,"0"0"-734"0,0 0-131 0,0 0-93 16,109-40-14-16,-62 31-16 0,7 0-11 15,5 1-37-15,3 0-23 0,-2 0-45 16,-7 1-18-16,-9-1-13 0,-7 1-22 16,-8-1-121-16,-7 2-79 0,-2-4-72 15,-4 2-205-15,-2-1-573 0</inkml:trace>
  <inkml:trace contextRef="#ctx0" brushRef="#br0" timeOffset="74635.84">12347 3132 805 0,'0'0'1894'0,"0"0"-1425"16,0 0-11-16,0 0-45 0,0 0-42 16,0 0-47-16,0 0-75 0,0 0-158 15,0 0-91-15,0 0-94 0,0 0-75 16,-31 2-71-16,31 13 160 0,1 7 80 15,2 2 1-15,3 1 33 0,-2 2 21 0,3 0-21 16,-3-1-9-16,2-2 18 0,0-2-15 16,-1-1-26-16,-1-2 0 0,1-2-2 15,-2-1-13-15,-1-4-74 0,1-1-12 16,-2-4-15-16,1 0-20 0,-1-5-28 16,0 0 8-16,2-2 60 0,0 0 94 15,0-4 64-15,2-3 58 0,3 0-18 16,2-5-45-16,3-1-31 0,3 0-12 15,-1-1 62-15,2 2-1 0,0 1 4 0,0-1-23 16,5 2-33-16,1 1-23 16,-1 1 1-16,4 3 28 0,-2 4-3 0,-1 0-28 15,-4 1-1-15,-1 0-33 0,-3 2 3 16,-4 5-31-16,0 0 0 0,-3 2 25 16,1 2 36-16,-2-1 0 0,0 1-42 15,-4 1-110-15,-1 1-51 0,-2 1-123 16,0-1-207-16,0-1-232 0,0 2-824 0</inkml:trace>
  <inkml:trace contextRef="#ctx0" brushRef="#br0" timeOffset="74936.3">12935 3471 1993 0,'0'0'821'0,"0"0"-398"16,0 0-120-16,0 0-66 0,0 0-58 16,0 0-6-16,0 0-36 0,82-76-71 15,-57 62-49-15,4-3-17 0,7 2-31 0,-3 0-15 16,-3 2 42-16,-5 1-36 0,-8 2-16 15,-5 2 56-15,-7-1 28 0,-5 2 12 16,0 0-40-16,-4-1-13 0,-2 0 10 16,-5 1-44-16,-2 1-3 0,-2 4 16 15,-3 2 3-15,-3 0 24 0,-2 0 7 16,-1 7 47-16,0-1 6 0,3 3 3 0,5 0-18 16,2 0-38-16,3 1-21 15,2 1-13-15,4 0 32 0,2 2-36 16,3-1-9-16,0-1 10 0,6 2 36 15,6 0 1-15,8 0 44 0,3-2 18 0,10 0 0 16,5-3 1-16,2-2-63 0,2-2-169 16,-2-3-114-16,-4-1-93 0,-4 0-177 15,-9 0-518-15,7-6-777 0</inkml:trace>
  <inkml:trace contextRef="#ctx0" brushRef="#br0" timeOffset="75768.89">14838 3099 2386 0,'0'0'709'0,"0"0"-295"15,0 0-82-15,0 0-33 0,0 0-75 0,0 0-82 16,0 0-49-16,0 0-93 0,0 0-34 16,0 0-105-16,0 0-35 0,-6 43 165 15,0-26 9-15,3 3 74 0,-1-1-9 16,0 2-54-16,1-5-9 0,1 0-1 16,1-2 1-16,1-1-1 0,0-3-1 15,0 0-3-15,4-4-38 0,1-1-64 16,3-1-23-16,2 0 27 0,2-3 16 0,3-1 3 15,2 0 82-15,3-5 45 0,-3-4 20 16,3-1 17-16,0-4 6 0,1-1-25 16,-1 0 5-16,-2 0-9 0,0 1 3 15,-3 3 0-15,-3 3 22 0,-5 2-1 16,-2 3-9-16,-1 2-22 0,-4 1-52 0,0 0-21 16,0 0-65-16,0 3-22 0,1-2-32 15,2 4-2-15,4 0 142 16,5 2 3-16,4 0 34 0,4 1 13 0,6-2-13 15,4-2 9-15,2-3-18 0,3-1 0 16,-4 0-9-16,0-4 2 0,-7-3 35 16,-4-1-10-16,-4-2 37 0,-5-2 7 15,-2-2-11-15,-4-3-11 0,-5-2 11 16,0-2-5-16,-6 0-10 0,-5 2-19 16,-1 1-45-16,-1 1-21 0,2 4-25 15,-1 1-2-15,4 2-44 0,2 3-74 16,5 3-18-16,1 3-88 0,3 1-197 0,7 0-321 15,7 0-219-15,4 5 281 0,-1 1-364 16</inkml:trace>
  <inkml:trace contextRef="#ctx0" brushRef="#br0" timeOffset="76285.3">15542 3088 209 0,'0'0'671'0,"0"0"-88"0,0 0 15 0,0 0-154 16,0 0-112-16,0 0-15 0,0 0-14 15,0 0-5-15,0 0-50 0,0 0-47 16,0 0-52-16,18 3-74 0,-7-6-47 15,5-3-28-15,9 0-19 0,5-1-6 16,3-4 25-16,0 1 16 0,-1-2-7 16,-3-1-9-16,-2 2-46 0,-3-2-38 15,-3 0-6-15,-3 2 21 0,-7 3 53 16,-6-2 16-16,-1 4 60 0,-4 0-17 16,-5 0-30-16,-2 0-13 0,-5 1-63 0,-4 1 32 15,-3 1 9-15,-1 3 22 0,-3 0 12 16,0 4-11-16,2 4-2 0,-1 1 1 15,6 0-22-15,0 3-15 0,6-2-24 16,0 3 11-16,6-1 15 0,0 0 4 0,2 2-10 16,2 1 41-16,0-2 6 0,3-1-6 15,4 2 0-15,6-2 0 0,0 0 13 16,6-2 0-16,4-2 18 0,4-2-6 16,2-3 13-16,8-3-10 0,-2 0-28 15,4-2-2-15,-1-5-42 0,0-1-19 16,-5-2-38-16,-2-1 13 0,-5-2-13 15,-5 2 101-15,-2-2 35 0,-6-1 28 16,0 1 13-16,-6 0-4 0,-1 2 85 16,-2-1 69-16,-2 3-43 0,-2 1 46 0,0 3 28 15,0 2-55-15,0 0-52 16,0 2-29-16,0 1-36 0,0 0-85 0,1 0-59 16,-1 0-44-16,0 2-43 0,0 3-34 15,2 1 8-15,-1 4 148 0,5 1 23 16,-2 1 1-16,2 1-129 0,-2-2-57 0,1-3-124 15,-2 0-115-15,-2-2-175 0,-1-2-115 16,0 0-641-16,-32-104 284 0</inkml:trace>
  <inkml:trace contextRef="#ctx0" brushRef="#br0" timeOffset="76408.28">16205 2888 1950 0,'0'0'334'0,"0"0"5"0,0 0-65 16,0 0-123-16,0 0-55 0,0 0-80 15,0 0-16-15,0 0-186 0,0 0-375 16,0 0-243-16,3-24 146 0,-3 38-293 0</inkml:trace>
  <inkml:trace contextRef="#ctx0" brushRef="#br0" timeOffset="76919.55">16648 2985 2146 0,'0'0'594'0,"0"0"-138"15,0 0-43-15,0 0-63 0,0 0-108 16,0 0-52-16,-77-48-57 0,57 45-50 16,1 2-65-16,-1 1-18 0,3 0-19 15,0 6-49-15,2 5-49 0,-1 2 33 16,3 1 47-16,2 1 15 0,1 1 6 16,1-1 1-16,5-2-85 0,0 1-73 15,4-4-6-15,0 2-33 0,0-3 37 0,7 0-13 16,1-1 22-16,4-1 67 0,2-5 99 15,2-1 19-15,1-1 39 0,1 0 9 16,-1-2-3-16,3-5 73 0,-2-2 48 16,-1 0 74-16,-1-2 21 0,-1-1-23 15,-3 0 9-15,2 2-56 0,-6 1-84 16,0 0-25-16,-5 5 6 0,-1 3-4 16,-2 1-23-16,0 0-71 0,0 0-9 0,0 5-70 15,0 3-83-15,3 5-61 0,6 6 192 16,0 8 22-16,3 5 34 0,2 4 6 15,-1 3-12-15,1 2-13 0,-3-1 9 16,-4 1 7-16,-4-2-7 0,-3-3 1 16,-6-1 12-16,-11-2-1 0,-9-1 13 15,-10-1-9-15,-12-1 27 0,-8-6-16 0,-6-2 4 16,-1-5-13-16,7-7-14 0,9-8 2 16,13-2 22-16,8-3 11 0,7-9-9 15,6-5-54-15,2-2-36 0,3-4-46 16,4-1-18-16,4-2-37 0,4-2-9 15,9-1-4-15,5-2-58 0,6 0-54 16,8-2-111-16,4-3-77 0,4-2-192 16,-5 9-420-16,17-19-500 0</inkml:trace>
  <inkml:trace contextRef="#ctx0" brushRef="#br0" timeOffset="77385.48">16926 2595 2264 0,'0'0'543'16,"0"0"-79"-16,0 0-76 0,0 0-29 16,0 0-56-16,0 0-49 0,0 0-78 15,0 0-81-15,0 0-95 0,0 0-34 16,0 0-76-16,-20-19-60 0,15 30-75 16,-1 4 170-16,-3 7 74 0,1 5 1 15,2 2 3-15,4 1 26 0,2 0-11 16,0 0 7-16,1-2 25 0,3-1-19 15,2-3 9-15,0-3-39 0,1 0 12 16,-3-5-12-16,1 0 0 0,-1-3 11 16,1-1 19-16,-1-5-31 0,-1 0-28 15,-2-2-56-15,3-4 13 0,-2-1-7 0,1 0 22 16,0 0 56-16,1-5 100 0,2-3-1 16,1-2-46-16,4-2-19 0,0-1 22 0,0-1-56 15,-1 3-32-15,2-2 32 0,0 1 1 16,-1 3 14-16,0 1 4 0,5 1-17 15,0 2-2-15,3 2-19 0,4 2 16 16,0 1-12-16,7 0 13 0,-1 6 2 16,1 3-19-16,-1 0 19 0,-2 4-2 15,-4 1-29-15,-5 1-22 0,-5 3 25 16,-6 0 16-16,-6 2 9 0,-1-1-25 16,-4 1 25-16,-5-2-19 0,-6-3-28 15,-1-1-81-15,0-2-71 0,1-3-148 16,0-2-23-16,3-2-64 0,1-1-135 15,5-2-185-15,4-2-449 0</inkml:trace>
  <inkml:trace contextRef="#ctx0" brushRef="#br0" timeOffset="77652.27">17589 2615 2496 0,'0'0'547'16,"0"0"-173"-16,0 0 62 0,0 0-75 15,0 0-35-15,0 0-33 0,0 0-91 16,0 0-74-16,0 0-128 0,0 0-34 16,0 0-79-16,-5-23-58 0,5 32-41 15,0 7 110-15,0 3 102 0,0 5 55 16,0 3-21-16,2 2-3 0,2-1-30 16,-1 2-1-16,3-4 3 0,-1 2 34 15,1-4-34-15,0-5 25 0,0 1-28 16,-2-5-61-16,-1-1-32 0,1-2-71 15,-1-2-160-15,-3-1-291 0,0-3-513 0,0 0-1018 16</inkml:trace>
  <inkml:trace contextRef="#ctx0" brushRef="#br0" timeOffset="77791.31">17622 2906 1467 0,'0'0'1425'0,"0"0"-1137"0,0 0 88 15,0 0-117-15,0 0-71 0,0 0-71 16,88-50-45-16,-61 43-63 0,3 2-9 15,4 0-25-15,0 1 0 0,-3 3-69 16,-6-1-170-16,-2 2-116 0,-8 0-190 16,-6 0-453-16,-7 2-623 0</inkml:trace>
  <inkml:trace contextRef="#ctx0" brushRef="#br0" timeOffset="79184.89">19843 2956 1137 0,'0'0'1111'0,"0"0"-555"16,0 0-105-16,0 0-63 0,0 0-45 15,0 0-36-15,0 0-31 0,0 0-79 16,0 0-80-16,0 0-54 0,0 0-63 16,-66-12-2-16,47 12-26 0,-4 0-8 15,-2 0 17-15,2 5-24 0,3 3-21 16,0 3-7-16,3 3 0 0,3 2 9 15,6 0-2-15,3 1-8 0,1 0 10 16,4-2-34-16,4-1-41 0,5 0 20 16,6 0 42-16,6-5 75 0,7 1 15 0,3-4 42 15,5-2-23-15,0-4 5 0,1 0 30 16,-6-4-4-16,-5-3 1 0,-6-4 36 16,-4-2 44-16,-3-1 14 0,-4-2-25 15,-5-7-37-15,-1 0-15 0,-3-2 6 16,-1-1-47-16,-7-1-26 0,-3 3-16 15,-1 4-16-15,-1 3-20 0,4 6-35 0,-2 3-20 16,2 5-100-16,1 3-148 0,-1 0-328 16,1 8-531-16,0 0-208 0</inkml:trace>
  <inkml:trace contextRef="#ctx0" brushRef="#br0" timeOffset="79451.83">20200 3063 2251 0,'0'0'723'0,"0"0"-349"16,0 0-44-16,0 0-66 16,0 0-62-16,5-77-46 0,-5 53-45 0,-3-4-46 15,-2-3-18-15,-4-2-10 0,0-2 6 16,-3-2-41-16,-1-2-2 0,-1 1 0 16,-1 1 6-16,4 1 49 0,1 1-54 15,2 4 25-15,1 1-25 0,4 3-2 0,3 5-10 16,0 1-20-16,0 3-27 0,8 5-23 15,4 0-33-15,6 1-13 0,6 2 24 16,4 2 28-16,3 3-8 0,1 3 46 16,1 2-38-16,-2 3-149 0,-3 7-81 15,1 7-1-15,-3 3-83 0,-6 4-132 16,-7-4-272-16</inkml:trace>
  <inkml:trace contextRef="#ctx0" brushRef="#br0" timeOffset="79588.27">20148 2925 1760 0,'0'0'487'0,"0"0"-144"16,0 0-102-16,0 0-54 0,94-9-62 0,-42 3-55 15,8-2-54-15,7 1-16 0,3-1-51 16,2 0-157-16,-1-1-121 0,-19 3-363 16,14-8-972-16</inkml:trace>
  <inkml:trace contextRef="#ctx0" brushRef="#br0" timeOffset="79829.86">21559 2503 1990 0,'0'0'1634'16,"0"0"-1130"-16,0 0-94 0,0 0-145 15,0 0-193-15,0 0-72 0,0 0-56 16,0 0-51-16,0 0-75 0,0 0 58 15,0 0 124-15,19 85 78 0,-2-55 14 16,3 2-52-16,-1 0-12 0,1-1-25 0,-3 0 16 16,-5-4-16-16,-2-2-3 0,-3-2-62 15,-7-1-58-15,0-4-73 0,-4 0-70 16,-9-3-171-16,1-4-320 0,-10 1-857 16</inkml:trace>
  <inkml:trace contextRef="#ctx0" brushRef="#br0" timeOffset="79983.17">21514 2849 893 0,'0'0'1351'0,"0"0"-986"15,0 0-65-15,83-37-28 0,-42 25-103 16,4 0-67-16,8-1-83 0,-2 0-18 16,-1 0-2-16,-8-1-119 0,-7 0-132 15,-12-2-192-15,-7 3-235 0,-5-10-894 0</inkml:trace>
  <inkml:trace contextRef="#ctx0" brushRef="#br0" timeOffset="80351.14">21953 2491 1941 0,'0'0'1172'0,"0"0"-748"0,0 0-8 16,0 0-181-16,0 0-206 0,0 0-29 16,0 0-113-16,0 0-91 0,0 0 204 15,0 0 53-15,-13 85 32 0,13-61-12 16,0 3-2-16,1-3-18 0,5-1 34 15,-3-3-40-15,1-2-29 0,-1-3 7 16,0-1-6-16,-2-3-1 0,2-1-18 16,-1-2-46-16,-1-1-22 0,1-2 6 15,1 1-13-15,0-2-12 0,0-4 17 16,0 0 70-16,2 0 6 0,1-3 111 16,2-4 13-16,7 0-27 0,2-2-51 15,5-3-21-15,0-1-9 0,7 0-22 16,0 3-19-16,3 2-12 0,1 3 0 0,0 5 27 15,0 0 2-15,1 3 1 0,-3 5 1 16,-1 2 16-16,-7 0-16 0,-5 0-19 16,-7 1-46-16,-5 1-13 0,-4-3 44 0,-2 2 22 15,0 0 9-15,-5 0-25 0,-1 1-97 16,-3-1-71-16,-3 1-138 0,2-3-183 16,1 0-531-16,9-4-620 0</inkml:trace>
  <inkml:trace contextRef="#ctx0" brushRef="#br0" timeOffset="80685.13">22523 2848 2281 0,'0'0'776'0,"0"0"-215"16,0 0-133-16,0 0-174 0,0 0-90 15,0 0-37-15,0 0-84 0,0 0-43 16,0 0-13-16,82-56-24 0,-62 44 10 0,2 2 26 16,3-1-21-16,-2 0 7 0,-2 1 2 15,-5-2-36-15,1 0 15 0,-6 0-28 16,-4-1 6-16,-3 1 56 0,-4 2 40 15,0 0 16-15,-3 4-22 0,-5 0 6 16,-5 0-6-16,-8 2-15 0,-1 0-7 0,-6 1-12 16,-1 2-2-16,-1 1-29 0,1 0 28 15,5 4-40-15,-1 2 3 0,5 3-13 16,7 0-19-16,2 3-9 0,3 1 10 16,7 1 30-16,1 1 41 0,1 2 22 15,7-2 25-15,7 3-7 0,5-1 48 16,7 0-2-16,10-2 1 0,5 0 3 15,7-4-44-15,1-2-46 0,-1-3-89 16,-5 0-91-16,-11-2-82 0,-6-3-75 16,-8-1-85-16,-6 1-122 0,-3-1-242 15,-9 0-685-15</inkml:trace>
  <inkml:trace contextRef="#ctx0" brushRef="#br0" timeOffset="81634.28">24446 2686 1365 0,'0'0'565'0,"0"0"-234"15,0 0-53-15,0 0-13 0,0 0-12 16,85-65-3-16,-77 56-18 0,-5-2-20 0,-3 4-39 16,0 0 19-16,0 3 23 0,-6-1-129 15,-5 3-54-15,-2-3-32 0,-5 3-34 16,-4 2-31-16,-6 0 13 0,-3 0 5 16,-7 5 31-16,2 3 1 0,2-1-1 15,0 1 14-15,4 1-35 0,6-1-60 16,6 1-20-16,1 0-56 0,7 0-42 15,1 0-17-15,2 1 34 0,4-1 15 16,0 0 48-16,1-1 61 0,2 0 36 16,0 0-11-16,0-3 2 0,5-2 47 15,5 3 100-15,3-2 96 0,4-2 35 0,8 1 31 16,8-1-24-16,8 2-30 0,6 0-51 16,4 1-43-16,0 1 1 0,-1 1-81 15,-7 2-28-15,-6 0-6 0,-7 0-12 0,-7 3-7 16,-7-2-9-16,-5 0-22 0,-2 2 13 15,-6-1 21-15,-3 1 13 0,0 1 3 16,-12 0 49-16,-4 2 38 0,-10-2 19 16,-5 0 9-16,-6-2-41 0,-6-2-31 15,-1-2-21-15,0-3-22 0,-2-4-28 16,4 0 25-16,2-1 3 0,5-6 0 16,3 1-52-16,7-4-37 0,3 2-1 15,4-2-22-15,7 3-50 0,3-2-69 16,5 0-15-16,3-3-126 0,0-1-187 0,6 3-195 15,16-10-644-15</inkml:trace>
  <inkml:trace contextRef="#ctx0" brushRef="#br0" timeOffset="81900.72">24834 2314 2674 0,'0'0'606'0,"0"0"-279"0,0 0 4 15,0 0-30-15,0 0 16 0,0 0-19 16,0 0-108-16,0 0-190 0,0 0-67 16,0 0-99-16,11-27-55 0,-4 44 162 15,3 5 59-15,8 6 74 0,-4 4-18 16,3 2-53-16,-1 1-1 0,1-1 38 16,-2 2-38-16,-1-1-1 0,-1 0-1 15,2 0 46-15,-4-5-45 0,1 0-1 16,-5-3-46-16,0-1-124 0,-2-5-47 0,-3 0-133 15,0-4-305-15,-2-6-392 16,0 0-577-16</inkml:trace>
  <inkml:trace contextRef="#ctx0" brushRef="#br0" timeOffset="82068.32">24950 2714 1345 0,'0'0'1061'0,"0"0"-742"0,0 0-26 0,0 0 1 15,0 0-138-15,105-59-99 0,-69 52-57 16,3-2-10-16,3 5-9 0,3 0-6 16,-3 0 23-16,-5 1-14 0,-5 2-118 15,-8-1-128-15,-9 2-130 0,-8 0-148 16,-4 0-435-16</inkml:trace>
  <inkml:trace contextRef="#ctx0" brushRef="#br0" timeOffset="82618.3">25336 2637 2101 0,'0'0'727'0,"0"0"-265"0,0 0-28 0,0 0-46 0,0 0-90 16,0 0-94-16,0 0-84 15,0 0-86-15,0 0-34 0,0 0-46 0,0 0-3 16,68-13 6-16,-52 16 21 16,3 3-9-16,-1 3-12 0,-4 2-3 0,1 2 9 15,-2-1 21-15,-2 2 14 0,-2 1-16 16,-4-2 17-16,1-2 1 0,-4-2-12 15,-2-3-4-15,0-2 16 0,0-2 0 16,0-2 59-16,0 0 34 0,0 0 21 16,0-4 9-16,0-3-12 0,0 0-111 15,-1-4-40-15,1 0 6 0,0-2 19 16,0 0 14-16,4-2-1 0,8-2-41 0,2 1-40 16,3-1 43-16,1 2-13 0,2 3 13 15,-3 0-6-15,1 4 15 0,-5 3 6 16,-3 0 25-16,-3 4 6 0,-3-1 19 15,2 2-25-15,0 0-47 0,2 0 4 16,0 2 18-16,-3 0 22 0,3 2-34 0,0 1 0 16,-1 2-1-16,1 0 7 0,0 2 31 15,5 1 0-15,0 1 25 0,4 1-3 16,5 0 3-16,3 0 6 0,4 0 25 16,4-4-35-16,1-1 13 0,3-3 19 15,-2-3-13-15,0-1 13 0,-4 0-7 16,0-6 16-16,-4-3-7 0,-3-3 16 0,-5-2-19 15,0-1-18-15,-7-3 30 0,-3 0 43 16,-6 1 12-16,-3 0 18 0,0 3-67 16,0-2-40-16,-6 3-30 0,-2 2-3 15,2 2-21-15,-1 0-31 0,0 1-63 16,4 4-56-16,2 1-41 0,1 1-80 16,0 1-109-16,8 1-154 0,4 0-254 15,6 0 94-15,4 0 13 0,7 3 79 0,1-1 13 16</inkml:trace>
  <inkml:trace contextRef="#ctx0" brushRef="#br0" timeOffset="82850.03">26384 2476 299 0,'0'0'720'0,"0"0"-56"16,0 0-83-16,0 0-112 0,0 0-49 16,0 0 0-16,0 0 25 0,0 0-64 0,0 0-118 15,0 0-131-15,27-18-22 0,-41 15-43 0,3 0-24 16,-7 2-18-16,5-1-25 16,1 2-21-16,1 0-31 0,4 2-27 0,1 4-32 15,-1 0 16-15,4 5 9 0,-1 0 30 16,3 3 56-16,1 2 17 0,0-1 10 15,0 1 20-15,8-1-7 0,4 0-28 16,2 0 0-16,6-1 16 0,8 0 37 16,2-1-19-16,7-3-46 0,4-2-3 15,3-3-71-15,0-4-55 0,-1-1-35 16,-1-1-47-16,-3-6-90 0,-5-5-81 16,-3-4-131-16,-9-3-124 0,-4 1-816 0</inkml:trace>
  <inkml:trace contextRef="#ctx0" brushRef="#br0" timeOffset="83066.17">26896 2126 2702 0,'0'0'459'0,"0"0"-23"15,0 0 11-15,0 0-113 0,0 0-25 0,0 0-30 16,0 0-117-16,0 0-162 0,0 0-6 16,0 0-98-16,0 0-70 0,-23-25-48 15,25 38 15-15,4 10 207 0,0 1 41 16,4 6 33-16,-1 0-34 0,1 2-25 15,-3-1 1-15,1 2-16 0,-2-4 0 16,-3 1-9-16,-1-2-81 0,-2-1-87 16,0-2-107-16,-2-4-157 0,-3-1-229 0,-1-7-474 15,0 0-464-15</inkml:trace>
  <inkml:trace contextRef="#ctx0" brushRef="#br0" timeOffset="83365.82">27001 2456 775 0,'0'0'1363'0,"0"0"-994"0,0 0-92 16,0 0 12-16,0 0-59 0,89-31-10 16,-73 28-37-16,3 3-82 0,-5 0-60 0,2 0-26 15,-3 0-14-15,-2 3-2 0,-2-1-1 16,0 2-11-16,0 0 11 0,2 0-1 16,-1 2-19-16,2 1-16 0,2 2 19 15,2-1 19-15,1-1 22 0,2 2 10 16,0-1-4-16,2 0 10 0,2-2-7 15,-1-1 26-15,1-2 9 0,0-2-9 16,-5-1-10-16,-3 0 31 0,-4-3 83 16,-6-3 114-16,-1 0-14 0,-4-4-105 0,0-2-95 15,0-4-18-15,0-1-43 0,0-1-26 16,-6-1-48-16,0 2 7 0,1 2-46 16,-2 2-44-16,0 2-40 0,1 0-47 0,0 1-170 15,1 1-150-15,0 1-151 16,4 2-352-16</inkml:trace>
  <inkml:trace contextRef="#ctx0" brushRef="#br0" timeOffset="83617.27">27570 2296 1847 0,'0'0'693'16,"0"0"-281"-16,0 0-213 0,0 0-84 16,0 0-42-16,0 0-73 0,0 0-12 15,0 0-55-15,0 0 67 0,0 0 76 16,0 0 17-16,20 71 5 0,-14-60 0 15,-1 0-38-15,-4-2-47 0,1-3-11 16,-2-2 0-16,0-2 14 0,0-2 16 0,0 2 34 16,0-2 28-16,1 0 54 0,0 0 127 15,2-3 22-15,1 1-45 0,1-3-60 16,3-2-48-16,4-4-144 0,5-2-22 0,6-4-84 16,5 1-136-16,3 2-53 0,5 3-125 15,2 0-147-15,0 4-174 0,-8 1-404 16,3 1-535-16</inkml:trace>
  <inkml:trace contextRef="#ctx0" brushRef="#br0" timeOffset="83983.9">27981 2296 251 0,'0'0'470'0,"0"0"-4"0,0 0-30 16,0 0-27-16,0 0-49 0,0 0-115 16,0 0-52-16,0 0 35 0,0 0 104 0,0 0-71 15,87 24-91-15,-59-20-47 16,6-1-39-16,1-2-30 0,-2-1-7 0,-2 0-16 15,-6-4-6-15,-3-2 3 0,-7-2 10 16,-4-1 24-16,-6 0-25 0,-4-1 35 16,-1-1-7-16,-3 1-41 0,-7-3 29 15,-7 3-50-15,-4-1-3 0,-4 0-12 0,-1 5-13 16,1 2-6-16,2 4 6 0,6 0-31 16,0 1 1-16,4 4 5 0,-2 4 13 15,2 0 15-15,3 0 22 0,0 3 0 16,3 0-21-16,3 1 9 0,1-1-10 15,3 2 22-15,0 1 30 0,4 0 11 16,8 2 8-16,6 0 13 0,5 1 19 16,5-1-19-16,3-2-25 0,4-3 9 0,0-2-6 15,-4-4-40-15,-3-4-102 0,-3 1-68 16,-6-3-35-16,-4 0-21 0,-7 0-39 16,-5 0-55-16,-3-4-71 0,0 0-344 15,-6-5-856-15</inkml:trace>
  <inkml:trace contextRef="#ctx0" brushRef="#br0" timeOffset="85416.24">29921 2220 821 0,'0'0'1529'0,"0"0"-997"0,0 0-250 15,0 0-103-15,0 0-90 0,0 0-54 16,0 0-35-16,0 0-77 0,0 0-35 16,0 0 112-16,0 0 45 0,-55 49-26 15,48-35-7-15,-2 0-8 0,3 1-4 0,2-3-4 16,3 2-15-16,1-1-6 0,0 0-20 15,2 0 4-15,9 0 9 0,3-1 10 16,3-1 22-16,9-3 29 0,3-1 19 16,4-3 29-16,3-1-52 0,2-3 16 15,-8 0-25-15,-4-3 22 0,-4-4 45 16,-8-2 53-16,-3-3 28 0,-5-3-7 16,-4-3 16-16,-2-3-104 0,-3-5 30 15,-12 1-30-15,-5-5-69 0,-7 3-22 0,-6 2-43 16,-3 6-32-16,-1 5 29 0,4 3 40 15,6 5-45-15,5 6-56 0,9 0-212 16,4 7-217-16,3 6-73 0,4 2 15 16,2-3-452-16</inkml:trace>
  <inkml:trace contextRef="#ctx0" brushRef="#br0" timeOffset="85664.74">30428 2199 2202 0,'0'0'1029'0,"0"0"-758"0,0 0 114 16,0 0 41-16,0 0-104 0,0 0-92 15,0 0-119-15,0 0-111 0,0 0-65 16,0 0-67-16,0 0-71 0,-12-12-20 16,15 23 55-16,2 2 168 0,5 4 50 15,3 2 0-15,1 0-3 0,3-1 2 16,-1-1 4-16,-1-3-21 0,-2-2-32 15,-3-3-115-15,0-1-43 0,-3-3-56 16,0 0-180-16,1-1-148 0,0-2-150 16,-2 0-548-16</inkml:trace>
  <inkml:trace contextRef="#ctx0" brushRef="#br0" timeOffset="85856.26">30747 2176 2372 0,'0'0'629'0,"0"0"-166"15,0 0 10-15,0 0-212 0,0 0-167 16,0 0-94-16,0 0-81 0,0 0-68 16,0 0 115-16,0 0 34 0,-84 48 0 15,70-30-43-15,3 0-35 0,3 3-32 16,1-3-29-16,4 0 3 0,1 0-170 16,2-3-72-16,2 2-83 0,8-3-172 15,-5-4-431-15</inkml:trace>
  <inkml:trace contextRef="#ctx0" brushRef="#br0" timeOffset="86449.01">30914 2342 274 0,'0'0'1952'0,"0"0"-1577"16,0 0-140-16,0 0 9 0,0 0-40 0,0 0-64 16,0 0-82-16,65-72-58 0,-49 62-45 15,1 0-9-15,1-2-16 0,1 3 51 0,1 0-35 16,-1-1-36-16,-3 2 20 15,-4 2 25-15,-3 1 45 0,-3 2 6 0,-4 0 100 16,-2 2-7-16,0-2-7 0,-2 3-9 16,-4-1 28-16,0 0-13 0,-3 0-3 15,-4-1-45-15,-4 1-50 0,-6 1-63 16,-4 0 15-16,3 0-2 0,2 1 12 16,6 7-10-16,2 0-50 0,5 2-4 15,3 3 35-15,4 1 3 0,2 0-22 16,2 0 9-16,9 0 38 0,3-2 39 0,5-1 53 15,4-4 20-15,4-1 49 16,5-1 31-16,5-5 21 0,5 0-34 16,7 0-52-16,6-6-25 0,-1 0-38 0,0-3 6 15,-5-1-29-15,-8-2 30 0,-10 0 34 16,-6 0 10-16,-9-3 49 0,-4 1-32 16,-9 1-31-16,-3 3-9 0,0 2 21 15,-3 1-74-15,-5 2-22 0,-4-1-30 0,1 3-13 16,-2 2-47-16,1 1 37 0,-1 0 16 15,2 0-21-15,2 4 30 0,3 2-3 16,-1-3-19-16,5 2-23 0,0-1 7 16,2 2 15-16,0-1 10 0,0 1 12 15,7-2 16-15,2 2 35 0,4 1 25 16,5-2 20-16,5 0 6 0,5-1 9 16,1 1-19-16,4-2-14 0,-2 1-26 0,0-1-1 15,-4 1 16-15,-2 0 13 0,-4 0-4 16,-5 0-10-16,-1 0-15 0,-7 2-14 15,0-1-24-15,-1 0-25 0,-5 3 9 16,3 0 48-16,-2 2 6 0,0 3 28 16,-2-1 1-16,1 2-29 0,-2 0-84 15,0 0-62-15,0 1-147 0,0 1-173 16,0-1-113-16,0-4-495 0</inkml:trace>
  <inkml:trace contextRef="#ctx0" brushRef="#br0" timeOffset="88331.5">5519 5210 241 0,'0'0'1846'0,"0"0"-1360"15,0 0-126-15,0 0-78 0,0 0-40 16,0 0-26-16,0 0-52 0,0 0-54 16,0 0-39-16,-59-22-70 0,36 22 29 15,-5 5 12-15,0 2 1 0,-1 3 10 16,3-1-9-16,5 3-13 0,3-2-19 16,2 2-12-16,6-4-25 0,-1 2-3 15,5-2-13-15,2 2-2 0,1-1-1 16,1 1 2-16,2 2 23 0,0-1 0 15,2 1-2-15,4 1 21 0,3-2-3 0,2 0-15 16,0-4-26-16,3 1-16 0,1-4-3 16,1-3 3-16,1-1 60 0,3 0 19 15,2-5-19-15,-2-3-23 0,2-3 7 16,-2-2 16-16,-1-3 38 0,-1 1 12 16,1-2 42-16,-5 0 24 0,0 3 13 15,-3 3 14-15,-5 0 47 0,-3 6 29 0,0 3-14 16,-3-1-73-16,0 3-65 0,0 0-33 15,0 0-34-15,0 0-21 0,0 2-67 16,0 0-56-16,2 2-31 16,3 1-7-16,5 2 182 0,0 0-25 0,3 0 0 15,4-1-102-15,2-1-19 0,0-4-58 16,2 1-199-16,-1-2-136 0,-7 0-432 16,3-3-791-16</inkml:trace>
  <inkml:trace contextRef="#ctx0" brushRef="#br0" timeOffset="88932.14">7547 4652 2561 0,'0'0'677'0,"0"0"-216"0,0 0 33 0,0 0-85 16,0 0-123-16,0 0-90 0,0 0-71 15,0 0-61-15,0 0-64 0,0 0-40 16,0 0-88-16,-6 15-43 0,6 6 5 16,3 9 166-16,1 11 62 0,4 2 17 15,0 5-60-15,1-3-7 0,0-3-9 16,2-1-2-16,-2-3 2 0,-1-4-2 15,-2-3 2-15,1-1 46 0,-1-3-49 16,0-2-92-16,0-6-64 0,-1-1-112 0,5-4-68 16,2-4-152-16,3-2-130 0,-1-3-175 15,12-5-607-15</inkml:trace>
  <inkml:trace contextRef="#ctx0" brushRef="#br0" timeOffset="89281.83">8144 4963 1922 0,'0'0'809'0,"0"0"-443"16,0 0 29-16,0 0-82 0,-78-26-61 16,53 26-74-16,1 0-47 0,-2 5-7 15,4 5-109-15,-1-2-15 0,3 4-28 16,4 0-21-16,6-1-16 0,0 2 0 16,4 0 18-16,3 0 19 0,2 0 9 15,1-2-15-15,0-1-66 0,0 1-14 16,1-2-24-16,5 0-20 0,3-3 0 0,2 0 24 15,-1-3-41-15,2 0 5 0,1-3 160 16,-3 0 10-16,1-1 93 0,-2-6 48 16,1-1-39-16,3 1 3 0,-1-1 22 15,-1 0-1-15,2 0 41 0,-3 2-13 16,0 1-47-16,2 1-35 0,-2 0-56 16,0 2-16-16,1-1-38 0,1 3 4 0,2 0 6 15,-2 0-6-15,1 0 18 0,1 4-7 16,1-2-131-16,-1 2-79 0,1 2-84 15,-1-3-141-15,-2 0-249 0,-5-1-526 16</inkml:trace>
  <inkml:trace contextRef="#ctx0" brushRef="#br0" timeOffset="89614.37">8266 4936 2598 0,'0'0'540'0,"0"0"-186"16,0 0 32-16,0 0-113 0,0 0-43 15,0 0-121-15,0 0-69 0,0 0-40 16,0 0-25-16,88-45-12 0,-65 45 34 16,-2 1-31-16,-3 6 3 0,-1 0 9 15,-4 3-3-15,-3-2 4 0,-3 3-17 0,-4-1 10 16,-1 0 13-16,-2 1 15 16,0-1 1-16,0-2 18 0,-5-1-13 0,1-2 6 15,1-1-6-15,2-4 66 0,-2 0 67 16,3 0 28-16,0-6 8 0,0-6-83 15,0 0-92-15,0-6 0 0,7-4-40 16,5-2-15-16,3 3-22 0,6-1 13 16,6 2 2-16,3 2 0 0,4 3-77 15,3 1 0-15,3 3-61 0,2 4-27 16,0 2-31-16,1 0-18 0,-1 3-54 0,-3 2-36 16,-5 0-71-16,-9 0-1 0,-5 2-24 15,-10 3-59-15,-3 0-92 0</inkml:trace>
  <inkml:trace contextRef="#ctx0" brushRef="#br0" timeOffset="89997.08">8981 4789 301 0,'0'0'760'0,"0"0"-38"16,0 0-106-16,0 0-119 0,0 0-94 0,0 0-130 16,0 0-33-16,0 0-57 0,0 0-57 15,-90 7-29-15,78-2-36 0,4-1-61 16,0 1-59-16,2 1-13 16,0 1 16-16,-1 2 14 0,4-2 11 0,2 4 3 15,1-4 2-15,0 4-2 0,0-2-6 16,4 0 2-16,3 0 7 0,3-3 22 15,0 2 2-15,1-4-18 0,1 0 2 16,-2-3 17-16,3-1 29 0,-3 0-1 16,2 0 35-16,2-4 15 0,-2-3 55 0,4 0 25 15,-2-2 22-15,2-1-38 0,-3 0-31 16,0 2-37-16,0 1-40 0,-4 2-16 16,-3 4-17-16,-5 1-1 0,0 0-1 15,1 1-45-15,0 4-89 0,3 6 34 16,1 2 101-16,1 5 22 0,2 3 27 0,-2 2 3 15,-3 6 4-15,-1-2-7 16,-3 1-15-16,0 2-7 0,-6-2 25 0,-2-1 22 16,-4-1-16-16,-5-4 12 0,-2-2 12 15,-7-3 4-15,-3-3-10 0,-2-2-19 16,0-5-57-16,4-4 0 0,4-3-97 16,7 0-37-16,2-1-34 0,5-6-46 0,5 0-94 15,4-5-124-15,0-6-127 0,4 5-508 16,23-20-515-16</inkml:trace>
  <inkml:trace contextRef="#ctx0" brushRef="#br0" timeOffset="90365.39">9270 4883 1197 0,'0'0'762'0,"0"0"-286"0,0 0-163 16,0 0-130-16,0 0-55 0,81-45-9 0,-62 34-1 15,4 0-26-15,0 0-34 16,-1 1-24-16,-1-1 1 0,1 1 7 0,-5 1 37 15,-2-1 28-15,-5 0 48 0,0 0 15 16,-5 0-55-16,0-1 16 0,-4 3-1 16,-1-3 25-16,0 2 23 0,-7 1-98 15,0 2-34-15,1 4 3 0,-1-1 15 16,-2 3-25-16,-1 0-39 0,-3 0-43 16,0 4-21-16,-1 2 15 0,1 3 12 0,-1 1-3 15,3 1 7-15,3 2-23 0,1-1 19 16,2 3 7-16,4-2 17 0,1 0-11 15,0-1 7-15,6 0 17 0,6-2 0 16,2 2 25-16,4-4 12 0,5 0 0 16,3-1 46-16,3-3-31 0,1 0-28 15,2-4-24-15,0 0-9 0,-3 0-114 16,-2-5-83-16,-1-1-11 0,-8 0-80 16,-3 1-110-16,-2 0-32 0,-5-1-87 0,-2 3-225 15,-1-2-837-15</inkml:trace>
  <inkml:trace contextRef="#ctx0" brushRef="#br0" timeOffset="92180.13">12305 4619 199 0,'0'0'398'0,"0"0"-36"0,0 0 64 0,0 0-32 16,0 0-53-16,0 0-34 0,0 0-32 16,0 0-28-16,0 0-32 0,15-39 56 15,-18 33 5-15,-1 0-50 0,-2 1-6 16,-4-1-21-16,3 1-37 0,-5 2-21 15,1-1-33-15,-2 2-16 0,-3 1-24 16,1 1-65-16,-3 0-3 0,-3 1-28 16,-2 5-2-16,0 1-4 0,3 4-9 15,4 0-3-15,-1 2-19 0,6-1 3 16,2 2 16-16,0-1-6 0,5 1-19 16,1 0-44-16,3-1 12 0,0 2 22 15,0-2-16-15,3 0-29 0,5-1 25 16,1-1-12-16,4-2 31 0,1-1 34 0,3-1-15 15,1-5 18-15,4-2-9 0,-2 0 38 16,2 0 16-16,-2-6 13 0,-1-1 3 16,-4-5 51-16,1 0 37 0,-3-1-34 15,0-5 50-15,1 1 37 0,-2-2 16 0,-2 1 5 16,3 0-57-16,-3 0 9 0,-1 5-10 16,-1 3 9-16,-5 3-9 0,0 4-23 15,-1 3-81-15,-1 0-16 0,1 0-123 16,3 7-82-16,1 1 51 0,7 3 152 15,2 2-1-15,0 1 3 0,0-1-25 16,-1 1-136-16,-1-1-32 0,-3-1-65 16,2-3-162-16,-5 0-158 0,2-4-112 15,-3-1-577-15</inkml:trace>
  <inkml:trace contextRef="#ctx0" brushRef="#br0" timeOffset="93080.32">12566 4573 1140 0,'0'0'1447'15,"0"0"-1077"-15,0 0-50 0,0 0-37 0,0 0-109 16,0 0 2-16,57-64-82 0,-41 62-33 16,4 2-27-16,1 3-18 0,1 6-15 15,1 3-1-15,-3 0-12 0,-5 2-3 16,-3 2 8-16,-3-1 7 0,-4 1 44 16,-4-1-10-16,-1 0-9 0,0-3-9 15,-4-1-16-15,-4-4-15 0,2-1 14 16,1-3 1-16,2-3 50 0,2 0 56 15,-1-2 55-15,2-6 3 0,0-3-164 16,0-6-22-16,10-4-71 0,6-5-33 16,7-1-26-16,10-2-35 0,6 0-75 15,4 5-22-15,1 4-102 0,-4 3-37 16,-4 5-36-16,-3 5-37 0,-10 2-48 16,-6 5 23-16,-8 0 120 0,-4 0 189 0,-5 5 176 15,0-3 36-15,0 3 313 0,0-1-62 16,0 1-49-16,0-1 0 0,0 1-13 0,0-1-29 15,0 0 22-15,0 0-10 0,0-2 17 16,0 1-34-16,0-2-12 0,0-1-39 16,1 0-17-16,7 0-6 0,0 0 0 15,3 0 118-15,5 0 39 0,3-4-52 16,5-2-65-16,4-3-67 0,-1 0-53 16,0-1-1-16,-4-2-60 0,-4 1 60 15,-4 0 9-15,-7 2 74 0,-6 0 3 16,-2 1-23-16,-2 2 1 0,-6 0 84 15,-7 0 32-15,-2 2-38 0,-8 2-99 0,-5 2-12 16,-3 0-6-16,1 2 3 0,1 6 1 16,2 0-20-16,7 2-9 0,4 2-41 15,3-1-12-15,3 5 19 0,3 1-10 16,1-2-1-16,5 2 8 0,3 0 12 16,0-3 25-16,2 2-2 0,7-2 4 15,5-1 20-15,3-1 15 0,6-2 14 16,5-3-29-16,3-2 16 0,4-4-20 0,4-1-14 15,8 0-4-15,1-1-72 0,7-6-51 16,-1 1-69-16,3-4 53 0,-7-1-45 16,-1 1 92-16,-10-1 41 0,-6-1 22 15,-10 2 29-15,-10-1 93 0,-4 2 31 16,-6 0-10-16,-3 0 56 0,-3 2 38 0,-6-3-82 16,-7 3-39-16,0 1 13 0,-4 0-35 15,-6 5-65-15,2 1-2 0,0 0 2 16,0 1-1-16,4 6-18 0,2 3-30 15,3 2-17-15,3 1 19 0,0 1 26 16,4-2 8-16,2 0 1 0,2-2-29 16,4-1-32-16,0-1 17 0,4-1 18 15,4-4 25-15,2 1 13 0,3 0 7 16,4-3 27-16,5-1 16 0,4 0-15 16,1-1 10-16,0-5-8 0,-2-2 7 15,-1 0-4-15,-2 1 7 0,-1-4-3 0,-3 4 30 16,-4 0-9-16,-2 2-3 0,-5 1-19 15,-2 3-3-15,-4 0-40 0,3 1-3 16,-3 0-68-16,4 0-31 0,1 1-6 0,1 3 52 16,7-1 18-16,-1 3-112 0,1-2-77 15,1-1-133-15,2 0-154 0,-5-1-235 16,9-2-735-16</inkml:trace>
  <inkml:trace contextRef="#ctx0" brushRef="#br0" timeOffset="93703.54">15055 4323 2475 0,'0'0'784'0,"0"0"-292"15,0 0-152-15,0 0-76 16,0 0-72-16,0 0-25 0,0 0-47 0,0 0-68 15,0 0-31-15,-96 41 0 0,73-30-21 16,4-1-16-16,7-1-45 0,4 2-53 16,3 0-6-16,1 2 49 0,4 1 34 15,0 3-9-15,0-2 18 0,10-1-22 16,5 0-30-16,3-2 39 0,4-3 13 16,1-3-3-16,4-5 31 0,4-1 32 15,-2-4-1-15,-1-4 16 0,-3-4 9 16,-5 0 28-16,-6-3 33 0,-3-3 59 15,-6-2-32-15,-5-4-31 0,0-1-46 0,-2 0-31 16,-4 2-36-16,-2 4 0 0,0 3-1 16,-1 5-18-16,3 3-46 0,1 3-91 15,-1 4-93-15,1 1-135 0,-2 0-295 16,5 5-557-16,-1 1-209 0</inkml:trace>
  <inkml:trace contextRef="#ctx0" brushRef="#br0" timeOffset="93996.24">15472 4444 1691 0,'0'0'980'16,"0"0"-486"-16,0 0-106 0,0 0-106 15,0 0-55-15,0 0 3 0,27-74-13 16,-27 52-29-16,0-3-28 0,-6 1-56 16,-1-3-40-16,-2-3 4 0,-5-1-65 15,-2-2 12-15,-2-2-15 0,-4 1 1 0,3-2 0 16,-4 1-1-16,2-1 0 0,3 5 0 15,4 1 1-15,4 3 17 0,2 5-18 16,4 3-12-16,4 3-9 0,0 2 9 16,4 1-7-16,5 3-54 0,6-1-19 15,6 1-21-15,7 3 20 0,8 0 26 0,3 3 23 16,4 4 20-16,-3 0-26 16,-1 10-151-16,-2 2-93 0,-6 6-106 15,-8 6-138-15,-7 2-77 0,-8-2-480 0</inkml:trace>
  <inkml:trace contextRef="#ctx0" brushRef="#br0" timeOffset="94137.27">15364 4327 1960 0,'0'0'641'0,"0"0"-194"0,0 0-112 16,0 0-278-16,0 0-57 0,0 0-24 15,95-36 23-15,-58 26-11 0,6 2 9 16,-4 2-10-16,-3-1-133 0,-2 2-165 15,-3 0-276-15,-8 1-527 0</inkml:trace>
  <inkml:trace contextRef="#ctx0" brushRef="#br0" timeOffset="94496.87">16532 4087 346 0,'0'0'2117'0,"0"0"-1647"0,0 0-130 0,0 0-92 15,0 0-74-15,0 0-108 0,-89-8-6 16,65 11-43-16,1 3-17 0,4 0-41 16,2 3-3-16,3-1 3 0,0-1 12 15,4 3-9-15,1 0-12 0,2-1-42 16,2 1-10-16,3-2 0 0,2 2 19 16,0-1 22-16,4 0 13 0,8-1 19 15,1 0 29-15,5 1 70 0,4-3 83 16,7 1 10-16,1 0-18 0,1 1-43 0,-4 0 8 15,-1-2-41-15,-8 1-12 0,-4-1-54 16,-7 1-3-16,-2-1-21 0,-3 0 2 16,-2 1 19-16,0 0 21 0,-6 1 29 15,-4 1 45-15,-7 0 39 0,-8 0 50 16,-4 0-45-16,-4-2-139 0,0-4-80 16,3 0-66-16,2-3-1 0,4 0-4 15,7 0-62-15,4 0-91 0,4-1-159 0,3-2-288 16,6-3-1067-16</inkml:trace>
  <inkml:trace contextRef="#ctx0" brushRef="#br0" timeOffset="94800.97">16754 4215 1615 0,'0'0'1044'0,"0"0"-470"16,0 0-148-16,0 0-190 0,0 0-95 0,0 0-43 15,0 0-98-15,0 0-18 16,0 0-109-16,0 0-48 0,0 0 4 0,0 22 158 15,8-14 10-15,4-2 3 0,0 3 51 16,5-3 9-16,1-3 22 0,3 1 3 16,1-4-7-16,0 0-8 0,-1 0-7 0,1-1-1 15,-5-4-6-15,0-2 3 16,-5 0 22-16,-3-3 49 0,-4 0 71 0,-2 0-5 16,-3-2-49-16,0-2-59 15,-8 0-42-15,-3 1-46 0,1-1-6 0,-4 3-37 16,-1 0 1-16,1 5-35 0,1 1-63 15,3 0-66-15,0 4-38 0,4 1-70 16,2 0-134-16,2 4-141 0,2 3 26 16,2-1 22-16,4-3-125 0,14-1-510 0</inkml:trace>
  <inkml:trace contextRef="#ctx0" brushRef="#br0" timeOffset="94958.2">17202 4116 2447 0,'0'0'723'0,"0"0"-258"0,0 0-116 15,0 0-135-15,0 0-90 0,0 0-69 0,0 0-55 16,0 0-71-16,0 0-60 16,0 0-33-16,0 0 14 0,9 23 150 0,-4-15 0 15,0 2 0-15,1-2-164 0,-3 0-61 16,0-2-122-16,-2-1-103 0,-1-1-252 16,0-4-639-16,-32-72 709 0</inkml:trace>
  <inkml:trace contextRef="#ctx0" brushRef="#br0" timeOffset="95104.02">17269 4009 1794 0,'0'-10'432'0,"0"0"-112"15,0-1 108-15,0 4-95 0,0-1-89 0,-2 4-123 16,-1 1-121-16,-1 2-35 16,2 1-92-16,-1 0-140 0,-2 0-140 0,2 1-236 15,0 3-411-15</inkml:trace>
  <inkml:trace contextRef="#ctx0" brushRef="#br0" timeOffset="95363.92">17495 3725 2274 0,'0'0'716'0,"0"0"-272"0,0 0 52 15,0 0-117-15,0 0-82 0,0 0 26 16,0 0-76-16,0 0-104 0,0 0-143 15,0 0-6-15,0-29-97 0,0 36-56 16,0 6-49-16,0 3 125 0,0 8 83 0,0 1 40 16,3 4-13-16,0-1 1 0,1-2-13 15,0 1 1-15,-1-3 8 0,-1-1-24 16,2 1-104-16,2-2-44 0,4-2-93 16,7 1-168-16,6-3-245 0,-4-5-509 0,20-2-1021 15</inkml:trace>
  <inkml:trace contextRef="#ctx0" brushRef="#br0" timeOffset="95478.49">17877 4121 2951 0,'0'0'727'0,"0"0"-230"15,0 0-186-15,0 0-142 0,0 0-73 16,0 0-59-16,0 0-37 0,0 0-77 16,0 0-148-16,0 0-133 0,0 0-193 15,0 0-522-15,-7 0-843 0</inkml:trace>
  <inkml:trace contextRef="#ctx0" brushRef="#br0" timeOffset="98462.28">3454 7246 1833 0,'0'0'519'0,"0"0"-258"15,0 0 26-15,0 0-15 0,0 0-90 16,0 0-144-16,0 0-38 0,0 0-66 15,0 0 2-15,0 0 64 0,82-18 19 16,-47 17 10-16,7 1 6 0,8 0 3 16,10-4 6-16,8 1-9 0,2-4-3 0,4-2-6 15,0 0-24-15,-3-1-2 0,-5-2-13 16,-10 4-66-16,-7-1-4 0,-10 2-6 16,-9-1-7-16,-7 2 16 0,-6-2-42 15,-8 0 0-15,-3 2 9 0,-2-2 4 16,-4-2-30-16,0 0-133 0,-7 0-62 15,0 0 158-15,-6-1 72 0,1 3 104 16,-3-2 85-16,0 3 19 0,-1 0 75 0,2 1 51 16,-3 2-13-16,2 1 15 0,-2 0 3 15,5 0-45-15,2 2-37 0,6-1-41 16,0 2 25-16,4 0-39 0,0 0-79 16,0 0-19-16,5 0-73 0,1 0-54 0,1 6-42 15,5 2 169-15,6 0 64 16,2 4 95-16,1 0-38 0,2 1-45 0,-2 0 0 15,0 2-4-15,-3-1-22 0,1 2-18 16,-6 0-29-16,-4 4 10 0,1 0 9 16,-9 2 34-16,-1 3 0 0,-8 1-1 15,-7 2 23-15,-6-2-25 0,-7 3-53 16,-2-4-128-16,0 0-212 0,0-1-255 16,6-6-720-16,-3 6-506 0</inkml:trace>
  <inkml:trace contextRef="#ctx0" brushRef="#br0" timeOffset="-153445.03">5627 6912 124 0,'0'0'1422'0,"0"0"-841"0,0 0-131 0,0 0-147 16,0 0-21-16,0 0 27 0,0 0-59 15,0 0-52-15,0 0-59 0,0-33-64 16,0 33-34-16,-1 3-19 0,-1 1-22 16,1 1-35-16,-6 6-52 0,1 2-52 15,-3 11 123-15,-5 7 16 0,-3 8 44 16,-2 2-12-16,-3 4 8 0,1-2-21 0,1 1-18 16,-1-3-1-16,1-1 13 0,3-3-1 15,1-2-10-15,0-5-2 0,6-3-90 16,1-5-20-16,1-4-57 0,5-5-36 15,1-4-55-15,1-4-75 0,1-3 24 16,0-2-82-16,0 0-40 0,0-6 1 16,1 0-163-16,8-16-174 0</inkml:trace>
  <inkml:trace contextRef="#ctx0" brushRef="#br0" timeOffset="-153179.39">5567 6835 72 0,'0'0'2164'15,"0"0"-1682"-15,0 0-193 0,0 0-27 16,0 0 12-16,33-75 13 0,-26 67-101 16,-1 2-95-16,-2 3-44 0,2 3-47 15,-2 0-53-15,2 3-36 0,4 6 70 0,7 5 19 16,2 3 18-16,6 3-16 0,2 6 17 16,3 1 14-16,-2 4-11 0,-1-1-19 15,0 2 34-15,-1-2-34 0,-2 2-3 16,0-1 28-16,-1-4-25 0,1 3 11 15,-3-1-14-15,0-5 0 0,-2 0-12 16,-3-1-51-16,-3-4-57 0,-3-4-34 16,-4-1-54-16,-2-1-46 0,-4-2-40 0,0-3-46 15,-1 3-74-15,-10-2-46 0,3-3-370 16</inkml:trace>
  <inkml:trace contextRef="#ctx0" brushRef="#br0" timeOffset="-152980.59">5454 7281 1683 0,'0'0'500'15,"0"0"-341"-15,0 0-39 0,0 0 80 16,0 0 12-16,0 0-93 0,0 0-119 16,0 0 0-16,85-55-29 0,-47 46 16 15,6 1 7-15,3 1 6 0,0 0 0 0,2 1-58 16,-1-1-71-16,-5 2-83 15,-1-1-141-15,-2-1-137 0,-11 3-190 0</inkml:trace>
  <inkml:trace contextRef="#ctx0" brushRef="#br0" timeOffset="-152678.85">6169 7033 143 0,'0'0'1775'0,"0"0"-1169"0,0 0-149 16,0 0 26-16,0 0-16 0,0 0-135 15,0 0-96-15,0 0-85 0,0 0-65 16,0 0-36-16,0 0-29 0,5-5-21 0,-3 6-23 16,1 0-44-16,1 3-32 0,5 2 22 15,3 4 46-15,2 3 31 0,2-1 30 16,1 2-5-16,0 3 3 0,1-3-10 0,-1 1-17 16,-1-1 2-16,1-3 16 0,-1 2 2 15,0-2-8-15,0-4-12 0,3-1 2 16,-2 1 21-16,2-3 1 0,-1-3-25 15,0-1-12-15,-3 0-41 0,-1-2-30 16,-3-6-16-16,-1-2-12 0,-3-2-60 16,1-4-59-16,0 2-91 0,-2-4-162 15,-2 0-109-15,1 4-231 0,-1-8-712 0</inkml:trace>
  <inkml:trace contextRef="#ctx0" brushRef="#br0" timeOffset="-152488.52">6607 6896 1676 0,'0'0'778'15,"0"0"-336"-15,0 0-93 0,0 0 58 16,0 0-89-16,0 0-95 0,0 0-83 0,0 0-85 16,0 0-55-16,0 0-20 0,0 0-42 15,-24 13 0-15,14 2 62 0,-2 3 34 0,0 1-6 16,1 1-13-16,1 1-3 0,3-1-12 16,2 1-13-16,1 0-52 0,0-3-69 15,4 0-61-15,0 0-10 0,0-1-80 16,0-3-60-16,0-2-124 0,0 1-152 15,3-3-545-15</inkml:trace>
  <inkml:trace contextRef="#ctx0" brushRef="#br0" timeOffset="-152129">6828 7003 2037 0,'0'0'683'0,"0"0"-272"16,0 0-6-16,0 0-14 0,0 0-115 15,0 0-102-15,0 0-81 0,0 0-93 16,0 0-31-16,0 0-62 0,0 0 19 16,-40 13 30-16,32-2 13 0,1 1 0 0,4 0-10 15,2 1 7-15,1-2-74 0,0-1 5 16,8 1 27-16,1-1 7 0,5 1 31 16,2-4 16-16,3 0 9 0,5-3 12 15,1-4-12-15,1 0 13 0,4-4 38 16,1-8 7-16,-3-1-14 0,-2-3-6 15,-4-2-3-15,-8 2 38 0,-4 0 28 16,-7 1 48-16,-3 1 32 0,-4 1-9 0,-9 0-30 16,-2 0-33-16,-5 1-44 0,-3-2-8 15,4 4-44-15,-4 0-15 0,5 4-9 16,0 0-26-16,3 4-45 0,1 0-57 16,3 2-47-16,4 0-58 0,3 2-134 15,1 1-103-15,3 4-73 0,1 1-136 16,5-3-494-16</inkml:trace>
  <inkml:trace contextRef="#ctx0" brushRef="#br0" timeOffset="-151968.84">7319 6909 1865 0,'0'0'1083'0,"0"0"-702"0,0 0-83 16,0 0-86-16,0 0-96 0,0 0-103 0,0 0-13 15,0 0-154-15,0 0-87 0,0 0 181 16,-10 45 44-16,9-32-89 0,1 0-118 15,0-1-68-15,0-2-41 0,1-1-89 16,1-3-138-16,-2 2-745 0,8-124 1042 0</inkml:trace>
  <inkml:trace contextRef="#ctx0" brushRef="#br0" timeOffset="-151762.9">7374 6771 795 0,'0'0'1717'0,"0"0"-1292"0,0 0-140 16,0 0 69-16,0 0-26 0,0 0-127 16,0 0-101-16,0 0-94 0,0 0-6 0,0 0-109 15,0 0-39-15,-12-36-16 0,12 36-101 16,0 0-159-16,0 7-68 16,3 2 153-16,5-1-54 0,4 2-55 0,-1-4-279 15</inkml:trace>
  <inkml:trace contextRef="#ctx0" brushRef="#br0" timeOffset="-151296.47">7925 6527 2556 0,'0'0'675'0,"0"0"-211"16,0 0-36-16,0 0-114 15,0 0-119-15,0 0-112 0,0 0-83 0,0 0-12 16,0 0-53-16,0 0-46 15,0 0 68-15,20 36 43 0,-13-17 30 0,0 6 14 16,3 0-7-16,-1 4 0 0,-2-2-19 16,3 0-5-16,-3 0 2 0,0 0 6 0,1-3-17 15,-1 0 14-15,-3-4-15 0,0-1-3 16,2-3-42-16,-4-4-47 0,1-4 5 16,-2-3 10-16,-1-2 40 0,0-1 34 15,0-2 81-15,0 0 39 0,-1-2 34 16,-4-6-22-16,-5 0-71 0,-3-4-58 15,-1-1-1-15,-3 1-2 0,-2 1 2 16,-1 4 0-16,0 1-2 0,-2 5-2 16,-1-2-16-16,0 3-4 0,0 0 4 0,2 5-3 15,3 2-4-15,2 2-9 0,2 1-18 16,2 4 12-16,-1 0 19 16,4 3 18-16,2 0-13 0,1-2 14 0,5 2-26 15,1 0-33-15,1-3-44 0,8-1 37 16,6-2 21-16,5 0 47 0,4-4 27 15,6-2 13-15,2 0-3 0,6-5-18 16,3 0-19-16,5-6-68 0,1-4-72 16,-3-2-91-16,-5 1-62 0,-7 1-55 0,-11 0-77 15,-6 3-42-15,-7 2-203 0,-5-5-520 0</inkml:trace>
  <inkml:trace contextRef="#ctx0" brushRef="#br0" timeOffset="-150246.23">10040 6582 1694 0,'0'0'1028'0,"0"0"-617"15,0 0 3-15,0 0-54 0,0 0-84 16,0 0-89-16,0 0-75 0,0 0-57 0,0 0-55 16,0 0-9-16,0 0-34 0,-20 9-1 15,17 0 16-15,0 4-3 0,0 0-6 16,2 4 22-16,-1 1 14 0,2 1-3 16,0 0 1-16,6 2-12 0,3-1 13 15,7 3-9-15,2-3 11 0,7 1 0 0,5-2-38 16,7-2-3-16,4-5 38 15,-1-5 3-15,3-3 32 0,-7-4 20 16,-1-2 32-16,-5-5 3 0,-7-4 15 0,-7-1 15 16,-1-5-3-16,-7-2 9 0,0-6-29 15,-4-3-54-15,-1-4-34 0,1 1-6 16,-4 1-12-16,0 3 0 0,0 5-52 16,0 4-56-16,0 3-73 0,0 5-58 15,0 2-82-15,3 4-172 0,0 4-184 16,1 0-554-16,5 0-320 0</inkml:trace>
  <inkml:trace contextRef="#ctx0" brushRef="#br0" timeOffset="-149845.95">10599 6586 368 0,'0'0'2012'0,"0"0"-1384"0,0 0-143 16,0 0-80-16,0 0-145 0,0 0-104 15,0 0-63-15,0 0-46 0,0 0-44 16,0 0 0-16,0 0 37 0,2 59-6 15,-4-41 3-15,1 3-3 0,-1-3-3 16,1 0-19-16,-2-3-9 0,3-3 10 16,-1-2-13-16,-1-3-12 0,1-2-19 15,-1-3-3-15,1-2 1 0,1 0 11 16,-2 0 22-16,2 0 11 0,0-3 45 16,-1-6 39-16,-1-3-85 0,-2-5-10 0,3-3 0 15,-2-4 1-15,1 0 23 0,2 0 1 16,0 0 12-16,0 4-1 0,8 2 4 15,0 1 3-15,2 3-12 0,5 3-1 16,2-1-20-16,5 1-10 0,6 5-31 16,6 0-3-16,5 4 1 0,3 2-10 0,2 0 34 15,-1 7 9-15,-4 2 33 0,-7 1-17 16,-7 2-16-16,-7 0 0 0,-5 4-46 16,-6-1-25-16,-4 2-6 0,-3 1 16 15,-3 3 14-15,-8-2-15 0,-2 2-46 16,-4-3-47-16,2 0-156 0,2 0-197 15,2-1-177-15,5-6-506 0,6-1-367 16</inkml:trace>
  <inkml:trace contextRef="#ctx0" brushRef="#br0" timeOffset="-148405.06">11142 6697 1687 0,'0'0'784'0,"0"0"-419"15,0 0-25-15,0 0 10 0,0 0-18 16,0 0-99-16,0 0-112 0,0 0-70 15,0 0-51-15,0 0-15 0,80-65-1 0,-56 58 4 16,1-3 10-16,1 2-86 0,0-3-19 16,-2 1-18-16,-1-1-23 0,0-1-4 15,-7 1 6-15,0 0-20 0,-4-1 35 16,-4 4 87-16,-2-2 44 0,-5 2 23 16,-1 0 19-16,0 0 15 0,-6 3 90 15,-3-2 15-15,-6 3-36 0,-4 1-21 16,-2 0-14-16,-7 2-34 0,-2 1 2 15,-2 0 14-15,2 4 5 0,1 2-18 16,5 2-26-16,2 2-34 0,5 2-25 16,1 1 0-16,4 2 6 0,4 0 1 15,-1 2 14-15,5 1 2 0,1-1-16 0,2-1 17 16,1 0 1-16,0-2-3 0,4 1-22 16,6-3 23-16,4 0 0 0,1-3-46 15,8 1-21-15,6-3 18 0,7-1 49 16,5-1 2-16,4-5-19 0,4 0-41 0,0-1-100 15,0-7-37-15,-3-1-61 16,0-4-53-16,-1 1 9 0,1-5-2 0,-1-1 19 16,-1-3-79-16,-2 1-7 0,-4-1 117 15,-5 1 182-15,-8 1 72 0,-7 4 254 16,-8-2 202-16,-7 4-14 0,-3 1 36 16,-3 1-88-16,-8 0-70 0,-4 3-78 15,-1 0-37-15,-5 3-63 0,-4 1-45 16,1 4-44-16,1 0-23 0,-2 0-29 15,2 7-1-15,3 1-2 0,4 3-25 0,1 2 15 16,3 1 11-16,2 0-21 0,1 0-6 16,5 1 0-16,1-3-16 0,3 1-13 15,0-1-9-15,0-1-13 0,3 1-13 16,7-3-28-16,0 0-27 0,2-3-3 16,3 1 42-16,1-5 69 0,0 0 39 15,3-2 61-15,1 0 29 0,2-5 21 16,-2-5 10-16,3 0 13 0,1-4 8 0,-1-1-19 15,-4-1-7-15,1-2-28 0,-3 1-9 16,-2 3-32-16,-3 0 16 0,-1 4 18 16,-4 3 5-16,-1 2 1 0,-4 4 3 15,-1 1 12-15,-1 0-19 0,0 1-83 0,0 4-10 16,0 3-97-16,0 5 29 0,0 5 77 16,0 5 1-16,0 3 13 0,0 4 11 15,0 3-2-15,0 0-3 0,0 1 2 16,0 1-8-16,0-2 2 0,0 1-3 15,0-4 4-15,0-1-1 0,-3-3-15 16,2-3 1-16,-1-4 2 0,2-5-3 16,0-2-1-16,0-6-17 0,0-2 15 15,0-4 3-15,0 0 18 0,0 0 25 16,5-6 61-16,4-7 16 0,0-5-80 16,4-5-40-16,0-7 0 0,0-6-28 0,3-5-21 15,-2-6-37-15,5-2-18 0,-1-1 6 16,2 4 20-16,0 3 26 0,-3 6 36 15,0 6 16-15,-7 6 22 0,-1 3 18 16,0 5 34-16,-7 3 19 0,0 3-1 0,-2 5-10 16,0 1 4-16,0 2-31 0,0 3-24 15,0 0-31-15,0 0-55 0,0 0-49 16,0 2-59-16,0 4-15 0,0 6 107 16,0-1 43-16,0 6 6 0,0-1 20 15,4 4 0-15,-2-2-13 0,2 1 12 16,2-1 2-16,2-1 1 0,3-2 0 15,0-2-37-15,6-2-47 0,1-2 7 16,2-3 8-16,4-5 19 0,-1-1 19 16,-1 0 31-16,-2-6 0 0,0-6 3 15,1-2-3-15,-1-1-2 0,0-4 2 0,-3-1 3 16,-1 1-1-16,-3-1 26 0,-3 4-12 16,-3 2 12-16,-2 1 9 0,-2 2 23 15,-3 5 30-15,0 2 15 0,0 2 3 16,0 2-24-16,0 0-78 0,0 0-6 15,0 0-53-15,0 5-36 0,0 0-32 16,0 3 59-16,0 2 60 0,0 2 0 0,1 0 1 16,6 1 0-16,1-1-12 0,4-3-43 15,2 1-21-15,3-4-14 0,3 0 5 16,3-4 11-16,6-2-22 0,3 0-26 16,1-2-45-16,1-6-19 0,-2-2 69 15,-5-3 115-15,-7-4 3 0,-8 0 137 16,-7-2 91-16,-5 1-29 0,-2 0-35 15,-7 1-19-15,-5 4 14 0,-2 5-20 16,-2 1-27-16,1 3-23 0,-1 4-42 16,0 0-47-16,1 0 0 0,3 6-28 0,-4 3-9 15,5 2 9-15,1-1 3 0,1 3 23 16,3-1-16-16,2-2 16 0,0 0-14 16,5 0-27-16,-1 1-47 0,2-2-3 0,0 0 6 15,3-3 6-15,3 1-2 16,1-3 17-16,3-2 66 0,3 0 0 0,6-2 50 15,5 0 8-15,4 0-24 0,3-3-20 16,6-2-14-16,-3 1-19 0,-1 0 0 16,-2 1 4-16,-4 2-18 0,-3-1-64 15,-2-1-76-15,-5 2-67 0,-4-1-101 16,-4 1-44-16,-5-2-67 0,-1 2-106 16,-1 0-145-16</inkml:trace>
  <inkml:trace contextRef="#ctx0" brushRef="#br0" timeOffset="-148147.33">13224 6024 1235 0,'0'0'1499'16,"0"0"-935"-16,0 0 50 0,0 0-135 0,0 0-124 16,0 0-116-16,0 0-68 0,-35-66-46 15,34 66-55-15,1 0-70 0,0 0-25 16,0 1-51-16,0 8-40 0,-2 4-9 15,1 8 122-15,-1 6 3 0,2 5 16 16,0 4-16-16,0 3-1 0,5-1 1 16,-1-2 0-16,6 0-12 0,-3-4-31 15,-1-2-24-15,-2-2-37 0,-1-1-65 16,-3-4-85-16,0 0-84 0,0-3-128 16,0-2-146-16,-3-4-79 0,-3 0-618 0</inkml:trace>
  <inkml:trace contextRef="#ctx0" brushRef="#br0" timeOffset="-147097.23">15369 6103 453 0,'0'0'1565'16,"0"0"-1128"-16,0 0-59 0,0 0-26 16,0 0-94-16,0 0-99 0,0 0-64 15,0 0-48-15,0 0-47 0,0 0-38 16,-89-42 0-16,63 49 10 0,0 3 9 0,0 0 0 15,-1 2 6-15,2 1 12 0,-1-1 0 16,4 1-75-16,1 0-22 0,1-1-33 16,4 0 19-16,0-1 10 0,6-1 38 15,2-3-13-15,5-2 0 0,3-2-49 16,0 0 33-16,1 0 93 0,6-2 87 0,3 2 83 16,2-2-13-16,7-1-6 0,4 1-23 15,7-1-11-15,3 3-2 0,8-1 5 16,3 1 0-16,2 1-23 0,1 1-34 15,-4 1-28-15,-4 5-4 0,-8-2-15 16,-5 2 63-16,-6 2-39 0,-7 0-27 16,-7 2-1-16,-4-1 23 0,-2 2 24 15,-9 1 25-15,-10-2 27 0,-11 1 22 16,-7-2-13-16,-10-2-49 0,-5-1-71 0,-1-3-19 16,1-2-24-16,3-3 3 0,6-3 6 15,7 0-43-15,11-3-46 0,8-2-20 16,7-2-44-16,6 0-121 0,4-1-56 15,0-2-86-15,14-1-169 0,8-2-358 0,-3 5-102 16</inkml:trace>
  <inkml:trace contextRef="#ctx0" brushRef="#br0" timeOffset="-146713.78">15574 6276 658 0,'0'0'570'16,"0"0"-76"-16,0 0 10 0,0 0-68 15,0 0-50-15,0 0-32 0,0 0-107 16,0 0-105-16,0 0-69 0,75-29-42 15,-59 24-31-15,1-1-17 0,8-2 1 16,3 1 13-16,7-3-45 0,0 0-84 16,2 0-26-16,-4-2-1 0,-2 1-4 15,-7-1 29-15,-5 2-30 0,-8 0 16 0,-5-1 148 16,-3 1 0-16,-3 1 161 0,0 0 25 16,-9 1-52-16,-2 2-67 0,-5 1 13 15,-3-1 12-15,-5 4-28 0,-2-2 12 16,-3 4 25-16,2 0 6 0,1 0-3 15,2 6-51-15,0 5-25 0,3 2-25 0,0 0-2 16,2 5-1-16,4 1-11 0,3 2 8 16,3-2-10-16,6 1-9 0,3 2-9 15,0-3 12-15,12 4 18 0,5-4 1 16,4-1 44-16,6 0 25 0,3-2-9 16,2-4-3-16,1-4-7 0,-1-3-4 15,-3-5 1-15,0 0-12 0,-4-3-35 16,1-6-68-16,-1-3-57 0,0-4-86 15,-1-2-41-15,0-2-107 0,-1-4-189 16,2-4-186-16,-8 8-572 0</inkml:trace>
  <inkml:trace contextRef="#ctx0" brushRef="#br0" timeOffset="-146498.12">16251 5801 1800 0,'0'0'662'0,"0"0"-173"0,0 0 29 15,0 0-38-15,0 0-123 16,0 0-66-16,0 0-42 0,-37-65-47 0,37 65-95 15,0 0-107-15,0 5-40 0,0 3-64 16,0 8 37-16,4 7 67 0,0 7 2 16,2 2 38-16,2 5-13 0,0 2-8 15,2-1 2-15,-1 0-9 0,-2 1 25 16,0-3-36-16,-1-4-1 0,-2 0-47 16,-2-4-39-16,-2-1-33 0,0-6-78 15,0-3-69-15,-2-1-140 0,-2-6-165 0,0-3-169 16,-5-1-676-16</inkml:trace>
  <inkml:trace contextRef="#ctx0" brushRef="#br0" timeOffset="-146339.73">16230 6163 1512 0,'0'0'647'0,"0"0"-243"16,0 0-69-16,0 0-101 0,0 0-52 15,101-60-58-15,-61 49-89 0,3-2-35 16,2-1-13-16,-5-1-31 0,-5 0-71 15,-9-3-86-15,-7 0-114 0,-4-1-111 16,-9 3-209-16,-1-9-563 0</inkml:trace>
  <inkml:trace contextRef="#ctx0" brushRef="#br0" timeOffset="-146128.8">16605 5751 1638 0,'0'0'811'0,"0"0"-225"15,0 0 6-15,0 0-131 0,0 0-128 16,0 0-102-16,0 0-86 0,0 0-72 15,0 0-73-15,0 0-9 0,-5 18 9 16,5-3 0-16,0 7 28 0,2 3 9 0,1 4-10 16,1 4-15-16,0 2 7 15,2 0-4-15,1-2-15 0,-1 0-10 0,-2-3 10 16,2-4 0-16,-3-1-31 0,-3-3-67 16,0-3-108-16,0-2-72 0,-1-4-97 15,-7-1-126-15,1-1-168 0,0-5-551 0</inkml:trace>
  <inkml:trace contextRef="#ctx0" brushRef="#br0" timeOffset="-145980.86">16596 6120 2097 0,'0'0'582'0,"0"0"-123"16,0 0-73-16,0 0-108 0,0 0-102 16,0 0-53-16,0 0-64 0,91-49-58 15,-63 43-1-15,3 1-15 0,-3-2 12 16,0 3-47-16,-3 2-133 0,0-1-104 15,4 2-101-15,2 0-189 0,-9-2-520 16</inkml:trace>
  <inkml:trace contextRef="#ctx0" brushRef="#br0" timeOffset="-145731.09">17128 5807 783 0,'0'0'1502'0,"0"0"-1047"0,0 0-60 0,0 0 29 15,0 0 11-15,0 0-79 0,0 0-62 16,0 0-54-16,0 0-81 0,0 0-61 16,0 0-50-16,-19-55-48 0,19 59-28 15,0 4-24-15,0 0 28 0,0 9 24 16,0 3 36-16,0 4 1 0,0 3-13 16,0 3-3-16,1 1 1 0,1 0-10 15,-1 1-12-15,2 0-16 0,-2-4-36 16,2-1-64-16,0-2-95 0,0-3-100 0,-1-3-169 15,-1-1-285-15,1-6-308 0,1-1-780 0</inkml:trace>
  <inkml:trace contextRef="#ctx0" brushRef="#br0" timeOffset="-145397.62">17278 6118 1608 0,'0'0'811'0,"0"0"-309"0,0 0-89 0,0 0-95 15,0 0-79-15,0 0-72 0,0 0-60 16,0 0-48-16,0 0-45 0,0 0-14 15,82-59-3-15,-58 49-22 0,7 3-46 16,0-4-21-16,4 2-62 0,-7-1-35 16,-6 0-20-16,-5 2 63 0,-8 2 65 15,-6-1 79-15,-3 1 4 0,0-1 11 16,-3 2 57-16,-3 0 13 0,-5 0 12 16,-2 4 22-16,-2-2-31 0,-5 1-14 0,0 2-31 15,-2 0 9-15,-1 3-18 0,-1 3-10 16,2 0-16-16,3 2-6 0,2 2-2 15,4 0-1-15,2 2 2 0,2 0 0 16,3 3 1-16,2-1-2 0,2 2 1 16,2-3-18-16,2 1 19 0,7 1 0 15,5-1 25-15,3-1-3 0,3-2-22 16,6 0-24-16,1-5-55 0,7-1-47 0,2-2-76 16,3-3-72-16,1 0-200 0,-6-1-621 15,12-12-604-15</inkml:trace>
  <inkml:trace contextRef="#ctx0" brushRef="#br0" timeOffset="-144864.98">17798 5935 1494 0,'0'0'1101'0,"0"0"-561"0,0 0-59 16,0 0-166-16,0 0-151 0,0 0-77 16,0 0-87-16,0 0-22 0,0 0 16 15,0 0 6-15,0 0 34 0,9 45 10 16,-7-33-10-16,1-2-9 0,0 0-22 15,-3-2 10-15,3-2-12 0,-3-2-1 16,0-2-44-16,0-2-12 0,0 0 13 0,0 0 43 16,1-2 34-16,2-4 59 0,0-1-68 15,1-3-25-15,2-3-22 0,0-1 13 16,5-3 9-16,-2 0 34 0,1 0 13 16,0 4-13-16,0 1 9 0,1 4 7 15,0 2-28-15,-1 1-22 0,0 4-27 16,5-2-14-16,-1 3 7 0,3 0 15 15,2 5 19-15,1 2 46 0,0 3 1 16,-1 1-29-16,-2-1-15 0,-2 1-2 16,-2-2 1-16,-6-3-1 0,0 0-1 0,-4-3 1 15,0 0-1-15,-3-2 0 0,3-1 2 16,-3 0 20-16,0 0 6 0,0 0 0 16,0 0 6-16,0 0-13 0,0-4-5 15,0-2-10-15,6-3-6 0,2-6-37 0,1 2 9 16,5-4 25-16,-1 2 0 15,2-1 3-15,-1 3 16 0,0 3 24 0,0 2 3 16,-1 2 1-16,2-1-14 16,-1 3-14-16,0 3-16 0,-1 1-1 0,2 0-18 15,-1 0 4-15,1 5 15 0,-2 3 0 16,2 2-10-16,-4 2-24 0,2 1-12 16,-3 1-28-16,-2 1-31 0,-3 0-32 15,-3 1-31-15,-2-3-36 0,-2 3-22 0,-6-2-91 16,-7 1-159-16,5-4-179 0,-8 4-760 0</inkml:trace>
  <inkml:trace contextRef="#ctx0" brushRef="#br0" timeOffset="-144514.8">18606 5982 2079 0,'0'0'611'0,"0"0"-206"0,0 0-45 0,0 0-106 15,0 0-34-15,0 0-53 0,0 0-64 16,0 0-63-16,85-62-38 0,-62 51-2 15,1 2-24-15,1-1-42 0,0-2-41 16,-4 0-34-16,-2 0-14 0,-6 0 20 16,-3 1 21-16,-5 0 88 0,-4 4 10 0,-1-3 23 15,-1 4-7-15,-7 1 57 0,1 1 79 16,-3 1-26-16,-1 1-72 0,-1 2 0 16,-2 0 9-16,-2 0-3 0,-1 1-16 15,-2 3-9-15,0 3-17 0,0-1 11 16,6 2-13-16,2 0-16 0,1-1 16 15,4 2 1-15,2 1 52 0,2 2 11 16,2 0 5-16,0-1-16 0,4 2-3 16,5 1-13-16,5-1 0 0,1-2-12 15,5 1-19-15,3-1-6 0,2-3-50 16,2-1-18-16,5-3-41 0,0-1-70 0,2-3-92 16,0 0-113-16,0-6-183 0,-11 0-435 15,11-9-495-15</inkml:trace>
  <inkml:trace contextRef="#ctx0" brushRef="#br0" timeOffset="-144114.71">19132 5781 1137 0,'0'0'797'0,"0"0"-224"0,0 0-29 0,0 0-40 15,0 0-88-15,0 0-147 0,0 0-129 16,0 0-84-16,0 0-25 0,0 0-31 16,0 0-27-16,0-4-26 0,0 9-33 15,0 0-2-15,0 1 67 0,0 2 21 16,0 0 2-16,0-2 1 0,0-2 12 15,0-2-13-15,0 1 11 0,0-3 12 0,0 0 15 16,0 0 16-16,0 0 9 0,0 0 10 16,0 0 17-16,0-4 4 15,0-1-7-15,0-3-89 0,3 0-13 0,0-3-15 16,3-3 13-16,-1-1 12 0,4-1 0 16,-1 2-28-16,4 0 13 0,-1 3 18 15,4 1 19-15,0 2-16 0,2 2-3 0,0 2-1 16,3 3-11-16,-1 1 11 0,4 0 1 15,0 0 24-15,0 4-2 0,-1 2-20 16,1 2-2-16,2-1 0 0,-1 5 2 16,-1 3-2-16,3-1-2 0,-4 4-23 15,-1 0-18-15,-5 1-31 0,-2 0-25 16,-5-1-22-16,-7-1-25 0,-2-1-30 16,-3-4 3-16,-7-2 41 0,-5-1 25 15,-1 0-7-15,-2-1-132 0,-1-1-32 16,2-2-144-16,2-3-342 0,2-2-749 0</inkml:trace>
  <inkml:trace contextRef="#ctx0" brushRef="#br0" timeOffset="-143748.56">19674 5523 2489 0,'0'0'569'0,"0"0"-81"15,0 0-9-15,0 0-104 0,0 0-88 16,0 0-26-16,0 0-62 0,0 0-78 15,0 0-121-15,0 0-9 0,13-50-64 16,-8 59-33-16,1 2 81 0,5 7 25 16,0 3 28-16,4 2-10 0,-1 3-15 15,0 1-3-15,0 0-13 0,-2 0 11 16,-2-1-44-16,-1-1-34 0,-3-3-42 16,2 0-32-16,-5-4-56 0,-3-4-82 15,0-1-160-15,-8 0-111 0,-5-3-38 16,-2 1-108-16,0-6-65 0,1-3 405 0,2-2 236 15,4 0 133-15,1-4 49 0,4-2 270 16,0-2 134-16,3 2 5 0,0-2-56 16,2 0 67-16,4 2-61 0,2 2-7 15,7-2-104-15,1 1-115 0,5 0-72 16,4-2-57-16,2 2-53 0,7 0-12 0,1 4-22 16,3-1-16-16,-1 2-158 0,-2 0-70 15,-6 0-62-15,-5 0-64 0,-5 0-219 16,-8 2-408-16</inkml:trace>
  <inkml:trace contextRef="#ctx0" brushRef="#br0" timeOffset="-141849.14">3958 9501 1202 0,'0'0'527'15,"0"0"-274"-15,0 0-6 0,0 0-17 16,0 0-34-16,0 0-70 0,0 0-42 16,0 0 9-16,0 0-35 0,0 0-23 15,0 0 16-15,-4-1 10 0,4 1 3 16,0 1 12-16,0-1-2 0,0 2-27 0,0-2-28 15,0 0-16-15,0 0 0 0,0 3 13 16,0-3-14-16,4 1 1 0,1-1-1 16,3 1-1-16,5 2 31 0,6-1-4 15,5 2-2-15,7-2-10 0,2 0-13 16,3-2 8-16,6 0-11 0,2 0-2 0,4-7-64 16,4-1 9-16,1-7 15 0,3-1-18 15,-2-5-29-15,-1 2-11 0,-4-1-24 16,-10 2-5-16,-6 2-57 15,-7 3-56-15,-10 1-43 0,-3 2-85 0,-9 3 3 16,-4 0 45-16,0 0 22 0,-3 1 104 16,-4 1 89-16,-1-2 20 0,0 2 87 15,1 0 114-15,3 0 150 0,-3 1-20 16,4 0 69-16,0 0 38 0,0 3 35 0,1 0-33 16,1-1-27-16,1 1-44 0,0 0-36 15,0 1-42-15,0 0-68 0,0 0-63 16,0 0-73-16,0 0 0 0,0 0-45 15,0 1 1-15,6 2-10 0,4-1 42 16,1 3 12-16,8 0 41 0,3 2 13 16,2 2 2-16,4 0-15 0,-3 1-23 15,0 2-18-15,-5 1 0 0,-1 1 34 16,-6 3-9-16,-2-2 6 0,-3 2 10 0,-7 2 22 16,-1 0 19-16,0 3 0 0,-7 1-14 15,-6 2-35-15,-3 3-33 0,-1 1-68 16,1 0-96-16,-3 2-93 0,5 1-92 0,-2 2-82 15,3-1-142-15,2-6-606 0</inkml:trace>
  <inkml:trace contextRef="#ctx0" brushRef="#br0" timeOffset="-15424.24">5631 9234 1289 0,'0'0'585'0,"0"0"-293"0,0 0-33 16,0 0 61-16,0 0-54 0,0 0-77 16,0 0-80-16,0 0-68 0,0 0-41 0,-10 27 3 15,10-9 16-15,6 3 67 0,0 3-10 16,1 2-34-16,2-1-11 0,2 5-31 16,-2 0 2-16,3 4 30 0,0 1 38 15,0 4-7-15,1-2 66 0,-3-1-63 16,-1 0-26-16,-1-3-37 0,0-4-2 15,-4-2 3-15,2-5-4 0,-2-3-15 16,1-4-88-16,0 0-11 0,-4-6-9 16,2 0-54-16,-3-3-17 0,0 0-78 15,0-4-50-15,0-2-69 0,-4 0-20 0,0-5-220 16</inkml:trace>
  <inkml:trace contextRef="#ctx0" brushRef="#br0" timeOffset="-15100.84">5648 9308 440 0,'0'0'1573'0,"0"0"-1282"16,0 0-190-16,0 0 67 0,0 0 51 16,-11-70-39-16,11 60-39 0,8-2 9 15,3 0-16-15,5-2 18 0,7 1-79 0,6-1-3 16,7-3-20-16,3 4-9 0,7 2-9 15,-3 0 30-15,0 9-62 0,-2 2 0 16,-7 1 28-16,-5 10-28 0,-6 0-13 16,-5 3-34-16,-6 2 38 0,-3 0 9 15,-6 4 31-15,-3 4 23 0,-9 4 113 16,-11 5-167-16,-6 0-35 0,-4 0 31 16,-2-7 4-16,-2 2 0 0,-1-4-53 15,3-2-32-15,2-2 44 0,6-3-53 16,8-7-64-16,3-2-112 0,7-5-56 15,3-2-57-15,3-1-1 0,0-1 4 0,3-5-283 16</inkml:trace>
  <inkml:trace contextRef="#ctx0" brushRef="#br0" timeOffset="-14707.97">6129 9119 2232 0,'0'0'575'0,"0"0"-322"16,0 0 10-16,0 0 44 0,0 0-127 16,0 0-129-16,0 0-51 0,0 0-40 15,89-63-3-15,-65 63 43 0,0 0 60 16,2 1 9-16,-5 7-69 0,-1 2-3 0,-4 5-19 15,-2-1 19-15,-3 3 3 0,-5-2 1 16,-2 2 18-16,-4-1 3 0,0-2-4 16,0 1 4-16,-3-5 0 0,0-2-9 15,0-5 15-15,2 0 4 0,-1-1 15 16,2-2 37-16,0 0 53 0,0-5 114 0,0-2-20 16,0-6-231-16,0-6-28 0,3-5-52 15,7-5-52-15,8-3-10 0,3 1-29 16,5 0-7-16,5 5-14 0,3 3-70 15,-1 5-78-15,3 5-105 0,-4 6-98 16,-8 1-285-16,1 6-613 0</inkml:trace>
  <inkml:trace contextRef="#ctx0" brushRef="#br0" timeOffset="-14374.92">6783 9093 1291 0,'0'0'764'16,"0"0"-301"-16,0 0-125 0,0 0-84 0,0 0-91 15,0 0-90-15,0 0-73 0,0 0-51 16,0 0-16-16,0 0 3 0,40-64-6 16,-28 49 9-16,3 1-26 0,-3-2-19 0,-3 4 3 15,0 1-42-15,-4 3 71 0,-5 1 74 16,0 0 67-16,-4 2-2 0,-6 1-52 16,-2 2-13-16,-6 2-26 0,-7 0 23 15,-2 6 3-15,-5 3 13 0,-1 5 48 16,0 0 20-16,3 3-33 0,4 0-3 15,4-1 22-15,5 0-12 0,4-2-20 16,4-1-35-16,6 0-16 0,3-2-16 16,0 0 16-16,9 0 16 0,1 1 16 15,7-2 48-15,3-1-9 0,6-1 21 16,6-4 11-16,6-3-11 0,3-1-12 16,3-1-29-16,-1-6-26 0,0-1-9 0,-1-3-165 15,-5 1-85-15,1-2-61 0,-7 3-74 16,-7 0-306-16,2-3-669 0</inkml:trace>
  <inkml:trace contextRef="#ctx0" brushRef="#br0" timeOffset="-14141.86">7136 8901 2651 0,'0'0'565'0,"0"0"-266"0,0 0 24 16,0 0-132-16,0 0-113 0,0 0-78 15,0 0-47-15,0 0-41 0,0 0 9 16,0 0 79-16,19 33 32 0,-3-18-1 16,-2 2-9-16,-1 1 0 0,2 0-22 0,-1-1-3 15,-1 0-32-15,-3-3-21 0,0 0-61 16,-3-3-69-16,-4 0-122 0,-1-1-38 16,-1-2-1-16,1-3-142 0,-2-3-252 15,1 1-399-15</inkml:trace>
  <inkml:trace contextRef="#ctx0" brushRef="#br0" timeOffset="-13952.89">7410 8876 372 0,'0'0'1342'0,"0"0"-804"0,0 0-98 15,0 0 57-15,0 0-86 0,0 0-71 16,0 0-116-16,0 0-150 0,0 0-74 16,0 0-62-16,0 0-16 0,-19-17 78 15,7 38 19-15,-2 2 9 0,1 3-14 0,-2-2-13 16,3 1 2-16,-1-2-3 0,4-3-2 15,2 1-60-15,1-3-80 0,3-3-94 16,3 1-122-16,0-3-119 0,3-3-91 16,9-3-452-16,-2-4-44 0</inkml:trace>
  <inkml:trace contextRef="#ctx0" brushRef="#br0" timeOffset="-13625.32">7573 9056 1161 0,'0'0'556'0,"0"0"-251"16,0 0-45-16,0 0-5 0,0 0-68 15,0 0-65-15,0 0-57 0,85-62-51 16,-58 46-14-16,5-2 0 0,-2 0 1 16,0 0-1-16,-6 0-10 0,-3 1-28 0,-6 3 18 15,-4 1-5-15,-5 1 25 0,-3 2 16 16,-3 2 45-16,0 2 0 0,-3 1 51 16,-7-1-3-16,-3 2-42 0,-2 2-32 15,-6 2-13-15,-2 0-21 0,-2 4 18 16,1 4 4-16,1 2-1 0,0 3 19 15,4 0-3-15,0 1-12 0,4 1-24 16,3-1-2-16,3 2 0 0,5-3-22 16,2-2-4-16,2 1 13 0,0-2 10 0,5 0-9 15,3 2 12-15,5-3 0 0,6 0 35 16,1-3-35-16,7 0-3 0,4-4-51 16,3-2-60-16,1 0-14 0,1-2-55 15,2-6-39-15,-4-2-107 0,-2-2-199 16,-8 2-259-16</inkml:trace>
  <inkml:trace contextRef="#ctx0" brushRef="#br0" timeOffset="-13259.25">8067 8843 840 0,'0'0'1010'0,"0"0"-637"15,0 0-52-15,0 0-2 0,0 0-111 16,0 0-159-16,0 0-49 0,0 0-77 16,0 0 65-16,0 0 12 0,-4 31 51 15,4-20 16-15,-2 1 0 0,2-2 16 16,-1 0-3-16,-1-2-10 0,1-2-19 15,-2-1-20-15,3-1-18 0,0-2 9 16,0-2 22-16,0 0 26 0,0 0 18 16,0-2 4-16,0-3 5 0,0-2-61 0,0-6-36 15,0-2-4-15,0-2 4 0,0-1 17 16,3 0-4-16,3 2 18 0,0 0 1 16,2 2 6-16,2 2-10 0,3 0-9 15,-1 2-19-15,8-1-11 0,4 4-20 16,7 0-6-16,2 2-8 0,3 1 15 0,-1 3 30 15,-2 1 4-15,-3 5 47 0,-6 1-19 16,-2 6-32-16,-6 0-12 0,0 0-7 16,-8 5-14-16,0-2-1 0,-4 2-4 15,-4 1-9-15,0 0-12 0,-3-1-11 16,-3 1-53-16,-2-4-45 0,-1 1-93 16,0-5-62-16,4-1-64 0,0-3-111 15,4-3-182-15,-1-2-301 0</inkml:trace>
  <inkml:trace contextRef="#ctx0" brushRef="#br0" timeOffset="-13025.86">8717 8446 2319 0,'0'0'581'0,"0"0"-277"16,0 0 24-16,0 0 42 15,0 0-116-15,0 0-173 0,0 0-81 0,0 0-68 16,0 0 43-16,0 0 25 0,0 0 65 15,46 40 13-15,-31-16-25 0,-2 5-7 16,-2 0-45-16,-1 1-1 0,-4-2-10 16,-2-1-27-16,-1 2-35 0,-3-5-2 15,0 1-77-15,0-1-119 0,0-2-66 16,-4-3-130-16,-2-1-17 0,2-5-143 16,-2-1-112-16,2-6-2 0</inkml:trace>
  <inkml:trace contextRef="#ctx0" brushRef="#br0" timeOffset="-12898.34">8792 8849 312 0,'0'0'711'16,"0"0"-138"-16,0 0-115 0,0 0-79 0,0 0-41 15,0 0-13-15,0 0-48 0,20-67-61 16,-12 58-92-16,4-1-58 0,3 1-44 16,5-2-22-16,4 4-19 0,7-3-3 15,3 3 6-15,2 1 13 0,2 0-89 0,-2 1-40 16,-3 3-82-16,0-1-35 16,-7 2-40-16,-1 1-63 0,-2 0-192 0,-7 0-247 15</inkml:trace>
  <inkml:trace contextRef="#ctx0" brushRef="#br0" timeOffset="-11887.75">11579 8564 2455 0,'0'0'599'0,"0"0"-356"0,0 0-43 0,0 0-44 15,0 0-94-15,0 0-62 0,0 0 0 16,0 0 12-16,0 0-8 0,-12 92 11 0,17-61 4 16,2 0 25-16,3 1-9 0,3-1 9 15,0-2-19-15,0 1 0 0,-1-6 0 16,-2 0-25-16,-2-6-3 0,-3-2-97 16,-4-3-127-16,-1-1-85 0,0-5-65 15,-6 3-93-15,-1-7-560 0</inkml:trace>
  <inkml:trace contextRef="#ctx0" brushRef="#br0" timeOffset="-11718.02">11437 8957 1656 0,'0'0'798'16,"0"0"-604"-16,0 0-91 0,90-53 106 15,-45 37-7-15,3-3-97 0,6 6-60 16,1-3-29-16,-3 3 0 0,-9 3-16 0,-8 1-131 15,-9-2-90-15,-10 3-104 0,-6-2-186 16,-5 3-695-16</inkml:trace>
  <inkml:trace contextRef="#ctx0" brushRef="#br0" timeOffset="-11359.42">11827 8561 2846 0,'0'0'595'16,"0"0"-275"-16,0 0-40 0,0 0-55 15,0 0-190-15,0 0-35 0,0 0-10 16,0 0 10-16,0 0 28 0,-21 79 16 0,21-49 21 16,0 0-3-16,0 1-4 0,3-1-11 15,-2-1-7-15,4-1-6 0,-2-2-31 16,-1-2 21-16,1-3-24 0,1-3-9 16,-1-3-37-16,0-6-40 0,3-1-78 15,-1-5-42-15,1-3 8 0,1 0 88 16,4-3 110-16,1-6 12 0,0-4-12 0,4-3 0 15,-2 0 0-15,0-1 79 0,1 0 47 16,1 1-1-16,0 3-20 0,2 0-18 16,-3 1-12-16,3 4-23 0,0 0-9 15,1 4-3-15,-5 1-15 0,0 3-23 16,-2 0-1-16,-1 0 0 0,-2 5 42 16,-2 3-43-16,2 2-1 0,1 2-23 15,-1 0-10-15,1 0-46 0,1 0-91 16,-2 1-65-16,3 1-126 0,-1 0-222 15,-4-5-136-15,6 3-838 0</inkml:trace>
  <inkml:trace contextRef="#ctx0" brushRef="#br0" timeOffset="-11059.29">12451 8885 1275 0,'0'0'663'0,"0"0"-345"0,0 0-105 0,0 0-51 15,82-54-69-15,-54 40-41 0,-3 0-7 16,-3-3-10-16,-2 3 7 0,-5-3-10 15,-8 4-19-15,-6 0 12 0,-1 2 27 16,-4 0 108-16,-7 4-1 0,-2-3-34 16,-3 4-59-16,-2 3-18 0,1 0 18 15,-2 3-34-15,-1 0-10 0,-1 6-6 16,0 3 0-16,1 1 12 0,0 4-9 16,6 0-16-16,-2 1 19 0,7 0-9 0,3 3-12 15,2-2-1-15,4-2-4 0,0 0 2 16,0-2-13-16,10-2 15 0,3 1 26 15,3-3 40-15,8-1-16 0,4-1-50 16,2-1-6-16,3-2-60 0,0-3-54 16,1 0-73-16,-1-2-93 0,-3-4-79 0,0-2-80 15,-2 1-67-15,-9 1-206 16</inkml:trace>
  <inkml:trace contextRef="#ctx0" brushRef="#br0" timeOffset="-10453.47">14758 8314 1967 0,'0'0'1092'16,"0"0"-756"-16,0 0-79 0,0 0 14 15,0 0-92-15,0 0-116 0,0 0-62 16,0 0 1-16,0 0-2 0,0 0 40 16,-33 85-21-16,30-48-3 0,3 1-2 0,0 3-14 15,3 1 0-15,5-3 2 0,0-2-2 16,-1-1 3-16,1-4 0 0,-3-1 16 15,2-3-19-15,-4-3-50 0,2-5-96 16,-1-2-103-16,2-1-153 0,3-4-138 16,5-3-138-16,-4-4-559 0</inkml:trace>
  <inkml:trace contextRef="#ctx0" brushRef="#br0" timeOffset="-10093.7">15199 8630 1626 0,'0'0'769'0,"0"0"-453"16,0 0-71-16,-85-2 68 0,56 5-77 16,4 5-49-16,-1 0-74 0,3 3-34 15,4 2-29-15,0 0-28 0,6 3-22 16,2-3-3-16,2 2-13 0,3 0-3 0,3-2 4 16,3 0-14-16,0 0 4 0,0-2-50 15,5 0-55-15,3-2-63 0,7-1-37 16,-1-3 6-16,6-2 70 0,5-1 51 15,-2-2 45-15,3 0 39 0,-2-5 19 16,1-4 89-16,-5 0 65 0,0-2-22 16,-3 0 25-16,-2 0 40 0,-2 1 10 15,-2 0-55-15,0 1-55 0,-2 1-46 16,-1 3-20-16,-2 1-15 0,-1 1-16 0,-2 3-23 16,0 0-43-16,3 0-1 0,1 2 36 15,0 3 9-15,2 1-41 0,4 2-23 16,-2 0-53-16,4-2-59 0,-1 1-77 15,2-2-43-15,-3 0-187 0,-3-4-262 16,3-1-553-16</inkml:trace>
  <inkml:trace contextRef="#ctx0" brushRef="#br0" timeOffset="-9860.73">15593 8288 2699 0,'0'0'667'0,"0"0"-362"15,0 0 79-15,0 0-13 0,0 0-47 16,-51-66-49-16,48 64-88 0,3 2-142 16,0 0-45-16,0 0-67 0,0 7-39 15,0 8 32-15,2 5 63 0,2 4 11 0,3 6 3 16,2 4 0-16,1-1 9 16,-1 2 1-16,-2-3 13 0,2 1-26 0,-1-2-3 15,0-1-52-15,-3-2-67 0,1-1-109 16,0-4-115-16,-1 2-197 0,-3-6-266 15,-1-3-482-15</inkml:trace>
  <inkml:trace contextRef="#ctx0" brushRef="#br0" timeOffset="-8960.73">15652 8660 1216 0,'0'0'1367'16,"0"0"-990"-16,0 0-76 0,0 0-34 15,0 0-77-15,0 0-67 0,0 0-54 16,0 0-69-16,82-72-19 0,-50 65-12 15,2 0 6-15,1 0 12 0,-3 2 12 0,-3 0 0 16,-4-1 1-16,1 1-35 0,-1-1-21 16,1-2-24-16,1 1 23 0,-2-4 16 15,-2 0-3-15,-6 0 44 0,-4 2 3 16,-7 0 48-16,-5 5 28 0,-1-2 25 16,0 1 13-16,-6 0-17 0,-1 0-15 0,-3 2-18 15,-1-1 7-15,-3 2-33 16,-3 2-19-16,-1 0-20 0,0 0 0 15,0 2 1-15,3 3-3 0,1 3 0 0,4 1-12 16,1 1-4-16,2 2 4 0,3 1-1 16,2 1-3-16,2-1 13 0,0 1-11 15,5 2 13-15,4-2-1 0,4 0-20 16,5-1-41-16,-1-2-22 0,5-2-34 0,2-2 40 16,3-3 79-16,2-4 0 0,4 0 16 15,-2-7-13-15,0-3-1 0,-3-4 10 16,-6-2 14-16,-7-1 27 0,-3 1 7 15,-6-1-20-15,-3 0 2 0,-3 0 5 16,0 5 19-16,-5-1-7 0,-2 4-9 16,-3 1-1-16,-2 3-19 0,2 2-30 15,0-1-43-15,-3 4 6 0,3 0-4 16,1 0-2-16,0 2-1 0,4 2 7 16,1 0-1-16,2-2-57 0,2 3-87 15,0 0 8-15,8 1 38 0,1-3 50 0,5 1 57 16,0 0 29-16,5-3 42 0,2-1 2 15,2 0-6-15,1 0-15 0,1 0-11 0,0 0-12 16,-1 0 13-16,-2 0-10 16,0 0-1-16,-4 0 1 0,0 0-3 0,-1 2-1 15,-4 2-1-15,1-2-17 16,-4 3 3-16,-1 2-9 0,1 0-7 0,-3 3-25 16,1 0 15-16,-1 3 17 0,1-2-10 15,1 2-3-15,1-1-17 0,3-1-73 16,-1-2-42-16,-1-2 0 0,6-2-37 15,-2-1-12-15,4-4-2 0,2 0 33 16,0-2-13-16,2-4-1 0,-2-3 29 16,-1-1 151-16,-4 1 22 0,-6-2 182 0,-1 0 72 15,-6 0 122-15,-3 1 3 0,0 0-2 16,-3 1 1-16,-6 1-41 0,2 2-75 16,-2 0-58-16,-1 4-56 0,-1-1-55 15,-1 3-46-15,-1 0-47 0,0 0-22 16,2 5-3-16,1 2-9 0,2-1-10 15,4 4 10-15,1-3 15 0,3 1-2 16,0 0-11-16,0-3-37 0,3-2-35 0,4 3 32 16,2-3 34-16,2-1 38 0,3-2 2 15,3 0 17-15,-1 0-16 0,2 0-2 16,1 0-1-16,0 0-3 0,-1-1 1 16,-3-2 0-16,2 2-1 0,-4-2 2 15,0 0 0-15,-3 2 1 0,3 1-3 16,0-1-13-16,0 0 14 0,4-1-118 15,2 1-105-15,-2 0-129 0,3-3-147 16,-6 2-312-16,4-6-818 0</inkml:trace>
  <inkml:trace contextRef="#ctx0" brushRef="#br0" timeOffset="-8727.54">17201 8127 2808 0,'0'0'484'15,"0"0"-119"-15,0 0 35 16,0 0-57-16,0 0-53 0,0 0-148 0,0 0-72 16,0 0-55-16,0 0-15 0,0 0-58 15,0 0 58-15,-3 27 0 0,3-2 1 16,0 5 1-16,0 4 0 0,0-1 1 16,0 1 10-16,0-2-10 0,3-3 10 15,0 0-13-15,-2-4-37 0,4 0-67 16,-1-2-87-16,2 0-85 0,1 1-106 15,2-5-159-15,2-1-64 0,-3-5-217 0,9-2-892 16</inkml:trace>
  <inkml:trace contextRef="#ctx0" brushRef="#br0" timeOffset="4035.34">18859 8314 2102 0,'0'0'560'0,"0"0"-319"0,0 0-68 15,0 0-99-15,0 0-71 0,0 0 0 16,0 0 23-16,0 0 38 0,0 0 13 16,6 32-11-16,-3-15 20 0,-1 1-16 0,-1 2-10 15,-1 2-6-15,0-3-7 0,0 3-21 16,0-4 2-16,0-3-16 0,0 1-12 16,-1-4-13-16,-1-2 11 0,2-1-1 15,0-3 1-15,0 0 1 0,0-1 0 16,0-3-1-16,-1-1 2 0,1-1-18 15,0 0 18-15,-2 0 31 0,2-1 41 16,0-4 20-16,-3-4-77 0,0-4-15 16,-2-2-18-16,2-5-17 0,-3-2-9 15,2 2 19-15,1-3 12 0,0 1-15 16,-1 4 12-16,4 3 16 0,0 2 14 16,0 1 11-16,4 2-23 0,4 0-2 0,3 2-20 15,6 0-18-15,4 0 23 0,2 3-1 16,3 2 3-16,-1 3 13 0,1 2 13 15,-4 4 34-15,-2 3 19 0,-1 3-15 16,-6 0-20-16,-3-1-12 0,-1 2-7 0,-5 0-12 16,-3 0 0-16,1-1-22 15,-2 0 19-15,0 0 3 0,-2-3 0 0,1-3 0 16,-2-2-1-16,2-1-1 0,-1-2 2 16,2-1 41-16,0 0 18 0,0 0-24 15,0-1-9-15,0-5-20 0,0-1-6 16,2-4 0-16,2-3 13 0,2-1 18 15,1-1 10-15,0 1 11 0,5-2 14 16,-1 3-32-16,4 0-12 0,-1 2-10 16,3 0 13-16,2 2-25 0,3 1-10 15,1 3-18-15,4 5-3 0,0 1-16 16,-2 0-9-16,0 6 19 0,-4 6 3 0,-6-1 34 16,-3 3 22-16,-7 3-22 0,-5 1-15 15,0 2 15-15,-13 3-1 0,-4 1-1 16,-5 2-35-16,-4 0-55 0,3-3-71 0,1-2-124 15,5 0-185-15,8-7-295 16,9 0-678-16</inkml:trace>
  <inkml:trace contextRef="#ctx0" brushRef="#br0" timeOffset="4368.51">19701 8455 235 0,'0'0'1774'0,"0"0"-1369"0,0 0-37 15,0 0 11-15,0 0-48 0,0 0-43 16,0 0-74-16,0 0-57 0,0 0-63 16,0 0-82-16,0 0-12 0,-64-40-50 15,58 49-6-15,5 0 6 0,1 3 6 16,0-2 18-16,9 2 24 0,5-1-23 0,7 0-19 16,6-3-28-16,8 2 69 0,4-3 3 15,3-3 25-15,4-1 3 0,-3-3 4 0,-4 0 2 16,-6-7 17-16,-6-3 15 15,-9-2 31-15,-5-1 36 0,-7-2 16 0,-4-4 8 16,-2-2-40-16,-7 1-34 0,-7-1-22 16,-7 2-24-16,-7 2-15 0,-6 3-22 15,-3 3-52-15,1 5-31 0,3 4-28 16,7 2-21-16,6 0-57 0,4 7-75 16,4 5-95-16,3 1-37 0,3 4-22 15,1-2-85-15,5 2-233 0,0-5-68 16</inkml:trace>
  <inkml:trace contextRef="#ctx0" brushRef="#br0" timeOffset="4659.2">20194 8376 1284 0,'0'0'1114'0,"0"0"-794"15,0 0-12-15,0 0 12 0,0 0-41 16,0 0-1-16,0 0-42 0,0 0-37 16,0 0-23-16,0 0-37 0,0 0-46 15,-14-42-60-15,17 42-33 0,5 0-52 16,1 1-49-16,7 7 91 0,6 2 10 0,4 5 34 16,2 0-28-16,3 3-6 0,-3 0-2 15,-2-1-22-15,-5-3-7 0,-3-1-9 16,-7-4-22-16,-3-3-40 0,-4-1-63 15,-4-2-86-15,0-1-99 0,0-2-98 16,0 0-69-16,0 0-55 0,-3-3-632 16</inkml:trace>
  <inkml:trace contextRef="#ctx0" brushRef="#br0" timeOffset="4869.31">20491 8281 1251 0,'0'0'1242'0,"0"0"-920"0,0 0 60 16,0 0 76-16,0 0-68 0,0 0-68 15,0 0-127-15,0 0-124 0,0 0-34 0,0 0-37 16,-5-28-16-16,5 31-45 0,0 4-35 16,0 4 59-16,-3 4 37 0,-2 3 25 15,1 1-4-15,-3 1-21 0,0-1 0 16,-1-1-71-16,3 0-72 0,0-1-78 16,2 0-116-16,3-3-139 0,0 1-176 15,3-5-331-15,5-1-127 0</inkml:trace>
  <inkml:trace contextRef="#ctx0" brushRef="#br0" timeOffset="5206.42">20602 8467 805 0,'0'0'701'0,"0"0"-240"0,0 0-95 0,0 0-65 16,0 0-76-16,0 0-55 0,0 0-57 16,0 0-43-16,82-60-25 0,-52 48-20 15,8-1-9-15,3-3-14 0,2 1-2 0,-6-2-1 16,-4 1-50-16,-5 1 9 15,-8 1-21-15,-6 1 14 0,-6 3 49 0,-6 1 41 16,-2 1-3-16,0 2-15 0,-7 1-21 16,-5-2 27-16,-6 3-29 0,-5 2-12 15,-6-1-14-15,-1 2 23 0,-2 1-7 16,3 0 10-16,1 0 41 0,7 3 4 16,3 0 6-16,4 2-19 0,2 3-4 15,3 1-25-15,0 3 15 0,3 1-18 16,2-1-16-16,4 2 12 0,0 1-18 15,2-1 6-15,6-1 15 0,5-1 1 0,1 0 21 16,6-2 2-16,4 2-20 16,3-4 16-16,1 0 0 0,0-2-19 0,-2-3-54 15,-4-2-102-15,-2-1-75 0,-1 0-132 16,-5-4-213-16,-3 0-502 0</inkml:trace>
  <inkml:trace contextRef="#ctx0" brushRef="#br0" timeOffset="5767.73">21125 8224 909 0,'0'0'1090'16,"0"0"-750"-16,0 0 41 0,0 0-2 16,0 0-6-16,0 0-6 0,0 0-87 15,0 0-177-15,0 0-103 0,0 0-53 16,0 0-41-16,52-21 94 0,-47 32 27 16,-4 1 8-16,0 1-7 0,2-2-13 0,-3 1 10 15,0-4-24-15,0 0-1 16,0-5-2-16,0 1-14 0,0-3-27 0,0 1-48 15,0-2-45-15,0 0 7 16,0 0 51-16,0 0 78 0,0-3 48 0,0-3-35 16,3-5-13-16,2-1-29 0,1-2-28 15,3-2 0-15,-1-1 48 0,0 3 9 0,0 2 16 16,1 4-13-16,-3 0 22 0,0 1-3 16,1 2-18-16,0 1 21 0,2 0-6 15,1 3-3-15,2 0 9 0,1 1-3 16,2 0-19-16,3 0 35 0,3 4 25 15,-2 1-1-15,4 1 10 0,-3 4-32 16,-1-3-40-16,-1 4-22 0,-4-3 5 16,-1 4-11-16,-4-3-9 0,-2 0 12 15,-2 1-22-15,-2-2 12 0,-1-3-3 16,-2 0 10-16,0-2-1 0,0 0 12 16,0-3 17-16,0 0 63 0,0 0 28 0,0 0-10 15,0-4-1-15,1-3-80 16,4 0-26-16,0-4 13 0,3 0-12 0,2-3 0 15,0-1 23-15,1 1 2 0,1 2 11 0,-1 1 14 16,2 0-22-16,0 4 12 0,0-1-12 16,2 3-3-16,-2 0 0 15,-1 4-18-15,2 1-11 0,-3 0-11 0,-2 1-33 16,-1 6 73-16,-2 4 0 0,-1 3-15 16,0 1-17-16,-3-1-18 0,-2 3-45 15,0-1-16-15,0-2-35 0,-3 2-48 16,-6-4-113-16,3 1-116 0,1-5-231 15,-3 2-672-15</inkml:trace>
  <inkml:trace contextRef="#ctx0" brushRef="#br0" timeOffset="6100.57">21832 8231 977 0,'0'0'479'0,"0"0"-118"0,0 0-72 16,0 0-118-16,82-31-74 0,-51 21-38 0,5-2-41 15,5 1-18-15,-1-1-45 0,0 2-130 16,-6 0-49-16,-6-2-32 16,-7 4 38-16,-8-1 124 0,-8 2 94 0,-5-1 82 15,0 0 87-15,-11 3 32 0,-5 0-29 16,-3 0-71-16,-4 1-30 0,-1 1-6 16,-1 0-26-16,-1 3-17 0,1 0 8 15,1 0-8-15,4 6 17 0,5-1 19 16,1 1 7-16,3 1-23 0,2 3 25 0,2-1 11 15,3 1-24-15,1 2-18 0,3 2-23 16,0 0-11-16,1 0 17 0,9 0 0 16,2 2-18-16,4-3 22 0,4-1 12 15,3-1-12-15,2 0-23 0,0-5-32 16,-2-3-87-16,0 0-65 0,-4-3-68 16,0 0-146-16,-7-4-272 0,6-4-566 0</inkml:trace>
  <inkml:trace contextRef="#ctx0" brushRef="#br0" timeOffset="6550.81">22408 8092 1241 0,'0'0'611'0,"0"0"-153"0,0 0-26 0,0 0-59 0,0 0-115 16,0 0-80-16,0 0-92 0,0 0-58 16,0 0-28-16,0 0-24 0,3-4-14 15,-3 4 23-15,0 4 15 0,0-3 3 16,0 2 23-16,0-2-25 0,0 1 11 15,0-2 11-15,0 0 11 0,0 0 17 16,0 0 2-16,0 0 10 0,0 0 32 16,0-2 44-16,1-2-5 0,2-2-100 15,0-2-32-15,1-1-2 0,2-1-3 16,-1 0-16-16,3-2-18 0,-1 0-10 16,2 2 19-16,2 0-13 0,3 1 0 0,-1 1 16 15,5 2 10-15,2 2 15 16,1-1 0-16,0 2 1 0,-1 0 0 0,-2 3 34 15,-1 0 6-15,-1 0-41 0,1 6 0 16,-1 3 0-16,3-2 41 0,-2 5-7 16,-3 0-34-16,0 0-1 0,-2 1-24 0,-1 1-15 15,-6 1-5-15,2-2-8 0,-5-1-7 16,-2 1 7-16,0-1-7 0,0-1 6 16,-6 0-21-16,-1-2-5 0,0 0 17 15,2-3-16-15,-1 1-23 0,0-2-16 16,0-2-19-16,1 1 2 0,-2 1-29 15,1-4-65-15,-1 0-26 0,1-1-1 16,-1 0 3-16,1 0-118 0,0-5-212 16</inkml:trace>
  <inkml:trace contextRef="#ctx0" brushRef="#br0" timeOffset="10650.51">23050 7701 1061 0,'0'0'638'0,"0"0"-252"16,0 0-143-16,0 0 12 0,0 0 3 16,0 0-24-16,0 0-29 0,0 0-39 15,0 0-49-15,0 0-3 0,0 0-1 16,3-49-9-16,-3 49-38 0,0 0-66 16,0 0-9-16,0 0-23 0,0 0-5 15,0 1-29-15,0 4-23 0,0 7-2 0,0 3 54 16,0 8 36-16,0 5 1 0,0 3 0 15,-3 1 6-15,0 1-5 0,0-1-1 16,-2-1 0-16,-2-1 0 0,-2 1 3 16,-1-1 10-16,-3 3 31 0,-1-1-28 15,-1 0 19-15,1-1-34 0,1-3-1 16,4 0-3-16,4-4-13 0,5-4 16 16,0 1-16-16,0-3-22 0,8-4-41 0,3-1-19 15,1-4-10-15,3-1 12 16,2-6 6-16,1 1-31 0,2-3-107 15,-1 0-140-15,-4-4-179 0,1-9-646 0</inkml:trace>
  <inkml:trace contextRef="#ctx0" brushRef="#br0" timeOffset="10821.9">22865 8146 1823 0,'0'0'347'0,"0"0"-269"16,0 0-58-16,112-41 41 0,-64 29-22 16,1 1-36-16,-2-1 20 0,-5 5-23 15,-6 1-88-15,-7 2-207 0,-7 3-277 16,-11 1-249-16</inkml:trace>
  <inkml:trace contextRef="#ctx0" brushRef="#br0" timeOffset="11850.52">24800 8173 787 0,'0'0'1313'0,"0"0"-941"0,0 0-84 15,0 0 7-15,0 0-1 16,0 0-40-16,0 0-58 0,0 0-61 0,0 0-44 15,0 0-34-15,-33-10-57 0,25 12-13 16,-4 5-7-16,-2 0 4 0,0 5 16 16,0 3-12-16,3-1-23 0,3 2 7 15,1 1-9-15,5-2-7 0,2 2 15 16,0-2-2-16,2 0 12 0,10-2 18 0,-1-2 1 16,5-3-51-16,0-1-12 0,4-3 13 15,-1-4 50-15,0 0 39 0,-1 0 21 16,-3-6 15-16,-1-3 29 0,-4-1 9 15,-1-3 10-15,-2-4-8 0,-4-1 13 16,0-2-8-16,-3-3-49 0,0-5-40 16,-6 4-5-16,-2-1-26 0,0 6-22 0,2 2-21 15,-2 5-90-15,2 1-53 0,2 5-84 16,-1 3-143-16,4 3-173 0,0 0-583 16,-1 4-70-16</inkml:trace>
  <inkml:trace contextRef="#ctx0" brushRef="#br0" timeOffset="12132.18">25169 8260 1609 0,'0'0'662'15,"0"0"-220"-15,0 0-46 0,0 0-27 16,0 0-52-16,0 0-69 0,0 0-88 16,15-69-39-16,-15 50-3 0,-5-2-34 15,-2-2-13-15,1 0-28 0,-1-1-12 16,-2-1 24-16,1 0-43 0,-1-2 7 15,1 2-18-15,-4 0 11 0,6 0 0 16,-1 0 4-16,3 2 18 0,2 0 6 0,2 0-13 16,0 2-26-16,0 0 0 0,6 3-1 15,3 4-1-15,2 2-30 0,2 1-21 16,6 1-18-16,0 3-16 0,5 5-1 16,2-1 16-16,3 3-25 0,-2 4-62 15,-1 5-84-15,-7 5-63 0,-3 4-79 0,-10 3-45 16,-6 2-80-16,-3 3-68 15,-5-7-237-15</inkml:trace>
  <inkml:trace contextRef="#ctx0" brushRef="#br0" timeOffset="12256.52">25106 8055 40 0,'0'0'649'15,"0"0"-163"-15,0 0-148 0,0 0-143 16,0 0-152-16,0 0-43 0,0 0 156 16,0 0 184-16,0 0-49 0,0 0-120 15,92 45-119-15,-39-53-52 0,2-1-132 16,-3 1-127-16,-4 0-136 0,-14 1-295 15,10-3-595-15</inkml:trace>
  <inkml:trace contextRef="#ctx0" brushRef="#br0" timeOffset="12515.64">26200 7773 1816 0,'0'0'1278'0,"0"0"-912"0,0 0-21 16,0 0 38-16,0 0-84 0,0 0-114 16,0 0-114-16,0 0-71 0,0 0-74 15,0 0-50-15,5-5 38 0,1 22 86 16,0 3 49-16,5 7 1 0,-2 4-10 16,-2 1 3-16,2-1-12 0,0 1-31 15,-4-1 0-15,1-4-16 0,-3-1-48 16,-3-4-23-16,0 0-83 0,-1-4-156 0,-10-3-156 15,3-5-186-15,-14 3-719 0</inkml:trace>
  <inkml:trace contextRef="#ctx0" brushRef="#br0" timeOffset="12655.72">26160 8074 72 0,'0'0'1839'0,"0"0"-1424"16,0 0-192-16,83-49-42 0,-44 31-117 15,5-1-64-15,4-2 0 0,1-2-171 16,-6-1-220-16,-12 4-382 0</inkml:trace>
  <inkml:trace contextRef="#ctx0" brushRef="#br0" timeOffset="13215.37">26507 7675 1592 0,'0'0'991'0,"0"0"-733"0,0 0 18 0,0 0-40 15,0 0-109-15,0 0-92 0,0 0-33 16,0 0 48-16,0 0 10 0,0 0-12 0,-34 74 2 16,29-50-24-16,2 2 14 0,2-2-21 15,1-1 38-15,0-1-29 0,0-1-15 16,0-3-13-16,2-1 2 0,1-3 11 16,1 0-12-16,-1-4 11 0,2 0 5 15,-2-3-17-15,2-1-85 0,1-2-57 16,4-3 35-16,0-1 88 0,5 0 19 15,1-6 51-15,4-3-10 0,-4 0-3 16,4-3-4-16,-3 2-31 0,0 1 26 16,-4 0-10-16,-1 3 9 0,-1-1 10 15,-3 3-4-15,2 1-15 0,-2-1-16 16,-2 2 10-16,1 1-11 0,0 0-2 0,-1 1-3 16,1 0-35-16,2 0 0 0,3 2 4 15,-1 4 15-15,6 1 19 0,-1 0 1 16,6 2 21-16,-2-2-6 0,3 0 6 15,2-2 3-15,1-3 0 0,-1-2-2 0,-3 0-23 16,1-1-25-16,-3-6 0 0,-5-4 25 16,-2 0 18-16,-3-2 29 0,-4-1-47 15,0-2-1-15,-2-1-2 0,-4 1 3 16,0 0 41-16,0 3 26 0,0 2 5 16,-4 4-4-16,-1 2-11 0,2 4-14 15,0-2-27-15,-1 3-16 0,0 0-38 16,-1 0-27-16,-2 5-1 0,3 2 13 0,0 2 10 15,-1 0 7-15,2 2 14 0,3 1 7 16,0 0-32-16,0-1-19 0,3 1-23 16,7 0 4-16,3-1 6 0,5 1-47 15,5-2-65-15,2 0-88 0,6-2-129 16,0-3-197-16,-8-2-473 0</inkml:trace>
  <inkml:trace contextRef="#ctx0" brushRef="#br0" timeOffset="14148.04">28474 7594 1459 0,'0'0'660'0,"0"0"-353"16,0 0-36-16,0 0 35 0,0 0-38 15,0 0-38-15,0 0-78 0,0 0-36 16,-6-67-62-16,-4 63-54 0,-5 2-22 15,-2-1-10-15,-1 3 7 0,-3 0 0 16,1 2-3-16,-3 4-10 0,4 1 12 16,1 1-9-16,0 3-6 0,3 0-19 0,1 2-16 15,2 0-16-15,1 0-23 0,4-1 22 16,0 2-6-16,7-2 2 0,0 0-18 16,4-2-27-16,9 2 142 0,4-2 84 15,8 1 96-15,7-4-10 0,7-1 2 16,3 0-25-16,0-1-55 0,0-4-10 15,-2 1-9-15,-9 1-3 0,-3-1-34 0,-8 2-36 16,-7-1-15-16,-4 5 15 0,-5 0 0 16,-3 3 0-16,-1 1 0 0,0 2 1 15,-8 2 43-15,-6-1 22 0,-6 0 6 16,-5-2-15-16,-6 0 3 0,-3-2-38 16,-1-4-22-16,-1-1-18 0,1 0 2 15,5-5-9-15,6-1-19 0,4 0 0 16,3 0-69-16,5-2-105 0,2-3-68 15,1 0-79-15,1 2-92 0,5-1-182 0,3-2-482 16</inkml:trace>
  <inkml:trace contextRef="#ctx0" brushRef="#br0" timeOffset="14402.13">28887 7286 2677 0,'0'0'501'16,"0"0"-246"-16,0 0 165 0,0 0-49 16,0 0-135-16,0 0-168 0,0 0-68 15,0 0-87-15,0 0-71 0,0 0 68 16,0 0 78-16,0 52 12 0,3-24 31 16,3 6-2-16,-1-1-29 0,1 2-3 15,0 0 3-15,2 0 13 0,-3-3-1 16,-2-2-12-16,3-1-56 0,-5-4-97 0,1-1-93 15,-2-4-146-15,0 1-158 0,0-6-235 16,-12 3-761-16</inkml:trace>
  <inkml:trace contextRef="#ctx0" brushRef="#br0" timeOffset="14544.92">28885 7716 1638 0,'0'0'588'16,"0"0"-346"-16,0 0-58 0,0 0-32 15,75-49-78-15,-47 40-55 0,6-1-19 16,3 1-16-16,-3 0-164 0,-2 3-143 16,-11 2-235-16,-6 0-533 0</inkml:trace>
  <inkml:trace contextRef="#ctx0" brushRef="#br0" timeOffset="14864.69">29112 7595 2576 0,'0'0'697'0,"0"0"-392"16,0 0 1-16,0 0-23 0,0 0-118 16,0 0-94-16,0 0-71 0,0 0-19 15,0 0 19-15,78 4 10 0,-68 4 23 16,2 2-33-16,-7 1-31 0,1-1-10 16,-1 1 14-16,-2 0-5 0,-3-1-2 15,0-2-3-15,0-2 12 0,0-1 0 16,0-2 3-16,0-2 22 0,0 1 24 15,-2-2 29-15,2 0 22 0,0-3 8 16,0-4 54-16,4-1-60 0,2-5-77 0,6-3-17 16,-1-1-1-16,3-1-1 0,5 3-33 15,1-1-22-15,6 4-19 0,0 0-38 16,1 1-42-16,3 5-28 0,1 1-23 16,0 2-56-16,-2 2-72 0,-4 1-98 15,-5 0-163-15,-6 0-358 0</inkml:trace>
  <inkml:trace contextRef="#ctx0" brushRef="#br0" timeOffset="15531.04">29654 7562 1884 0,'0'0'790'0,"0"0"-424"0,0 0 33 16,0 0 56-16,0 0-119 0,0 0-119 15,0 0-121-15,0 0-37 0,0 0-22 0,0 0-37 16,-7-9-10-16,7 10-37 16,-2 3-36-16,1 1-47 0,-2 2 90 0,0 3 21 15,3-1-3-15,0 2-6 16,0 0-15-16,7 0-45 0,4-1 16 0,2 1 18 15,5-1 35-15,4-2 19 0,3-2 19 16,3-1-17-16,7-2-1 0,-4-3 18 0,3 0-18 16,-3-3 18-16,-2-4 41 0,-4-4 46 15,-4-1 28-15,-2-5 36 0,-4-2-24 16,-3-5-20-16,0 0 5 0,-3-1-24 16,1 2-27-16,-6 3-7 0,0 0-56 15,-2 5-17-15,-1 2-2 0,1 3-25 16,-2 2-95-16,0 3-62 0,0 1-37 15,0 3-98-15,0 1-233 0,0 0-253 16,0 4-467-16,0-1 117 0</inkml:trace>
  <inkml:trace contextRef="#ctx0" brushRef="#br0" timeOffset="15794.12">30238 7469 729 0,'0'0'1374'0,"0"0"-888"0,0 0-23 16,0 0-1-16,0 0-70 0,0 0-81 0,0 0-85 15,0 0-99-15,0 0-81 0,0 0-46 16,0 0-65-16,-8-26-46 0,7 32-47 16,0 1 89-16,-5 4 38 0,3 0 16 15,0 1-26-15,3 1-28 0,0-1-16 16,0 1-35-16,12 1 29 0,1 2 25 16,7 1 64-16,5-3 1 0,6 1-12 15,8-3 0-15,1-4 11 0,1-3-1 16,0-4 0-16,-2-1-38 0,-4-4-23 15,-5-5-18-15,-4-4-10 0,-4-3-93 16,-6-2-149-16,-1-5-149 0,-4 8-270 16,-1-15-714-16</inkml:trace>
  <inkml:trace contextRef="#ctx0" brushRef="#br0" timeOffset="16014.05">30695 7084 2406 0,'0'0'538'0,"0"0"-129"0,0 0 73 0,0 0-59 15,0 0-79-15,0 0-73 0,0 0-79 16,0 0-122-16,0 0-70 0,0 0-12 16,-20-38-55-16,22 46-43 0,0 8 33 15,1 3 77-15,0 6 0 0,4 4 4 16,-3 3-4-16,3 2 0 0,-1-3-13 16,1 0-5-16,0-2-53 0,-2 0-83 15,-2-5-65-15,-2 1-77 0,-1-3-145 16,0-2-148-16,-6-2-113 0,3-5-480 0</inkml:trace>
  <inkml:trace contextRef="#ctx0" brushRef="#br0" timeOffset="16347.14">30719 7431 453 0,'0'0'1307'16,"0"0"-878"-16,0 0-41 0,0 0-63 0,0 0-52 15,0 0-69-15,78-54-42 0,-65 48-55 16,1 1-37-16,-1 3-20 0,3-1-21 15,-3 2-26-15,1 1-3 0,0 0 0 16,-6 0 0-16,-1 0 2 0,-2 0 1 16,-5 1 13-16,1 2-16 0,1-1-38 0,0 3 22 15,3 2 4-15,1 0 2 0,3 4 10 16,2-1 22-16,2 2 4 0,3-2-8 16,0-1 1-16,1 1 3 0,1-2-22 15,1-2-22-15,0 0 22 0,-2-4 2 16,0 1 30-16,0-3 18 0,-3 0 35 15,-1 0 66-15,0-5 73 0,0-5-78 16,-1 2-69-16,0-4-31 0,-2-2-18 16,0-1-13-16,-2 3-15 0,-4-1-69 0,-3 2-70 15,2 3-22-15,-3-2-63 16,0 3-79-16,0-1-140 0,-6 0-114 0,1 2-223 16,-1 2-598-16</inkml:trace>
  <inkml:trace contextRef="#ctx0" brushRef="#br0" timeOffset="16921.12">31187 7311 1474 0,'0'0'770'0,"0"0"-324"0,0 0-35 15,0 0-101-15,0 0-228 0,0 0-82 16,0 0 0-16,0 0 13 0,0 0 66 16,0 0 16-16,78 38-41 0,-69-30-20 15,-3-2-22-15,-2-2-11 0,-1 0 1 16,-2 0 1-16,1-1 16 0,-1-2-6 15,-1-1 15-15,0 0 22 0,0 0 32 0,3 0 100 16,-1 0 45-16,4-1-63 16,3-6-108-16,5 0-56 0,0-3-71 0,3-1-37 15,3 1-26-15,1-1-53 0,3 2-33 16,1 2 53-16,2 1 50 0,-1 3 16 16,-2 0-7-16,-6 2 22 0,-6 1-23 0,-6-1-12 15,-4 1 5-15,-2 0-6 0,0 0-36 16,0 0-3-16,0 0 90 0,0 0 26 15,0 0-33-15,0 0-26 0,0 1 7 16,0-1 97-16,0 0 81 0,3 0 194 16,2 1-4-16,3-1-46 0,2 0-65 15,1 0-25-15,2-1-34 0,2-4-24 16,1-1-23-16,2-1-29 0,-1-1-3 16,-3-1 23-16,-7-2 40 0,-3 2-3 15,-4-2-6-15,0 1-76 0,-1 2 0 16,-4 1-15-16,1 1 15 0,0 1 0 15,2 4-11-15,1 1-18 0,1 0-40 16,0 0-36-16,0 0-12 0,0 2-7 0,0 5 35 16,0 1 86-16,0 0 3 0,1 4 12 15,5 1 10-15,3 0 7 0,3 2-4 16,0-1 7-16,2 2-4 0,-1-3-18 0,1-2-10 16,-2 1-11-16,-1-4 11 0,-3-1 26 15,-1-2-24-15,-2-1-2 0,-4-2 0 16,-1-1-13-16,0 2 10 0,-1-2-83 15,-7 1-51-15,-4 2 32 0,-4 2 47 16,-7 0-122-16,-5-1-181 0,7 0-349 16,-15 2-822-16</inkml:trace>
  <inkml:trace contextRef="#ctx0" brushRef="#br0" timeOffset="18480.23">16537 9331 1728 0,'0'0'503'0,"0"0"-248"16,0 0-38-16,0 0-27 0,0 0 5 15,0 0-41-15,0 0-40 0,0 0-28 16,0 0-28-16,0 0-20 0,-23-6-16 16,15 13 9-16,1 0-8 0,-3 5-11 15,2 1 14-15,-1 4-12 0,0 2-13 16,1 4-1-16,0 1 23 0,1 6-21 15,1 0 0-15,1 3 13 0,2 1-15 16,1-4-4-16,2 1 2 0,3-2-26 0,9-2 28 16,2-3 0-16,6-2 0 15,5 0-2-15,2-4-1 0,3-2-1 0,2-1-27 16,1-2 2-16,-1-2-78 0,-2 1-116 16,0-3-161-16,1-1-243 0,-11-5-632 15</inkml:trace>
  <inkml:trace contextRef="#ctx0" brushRef="#br0" timeOffset="19803.47">17462 9394 2062 0,'0'0'512'0,"0"0"-306"16,0 0-26-16,0 0 57 0,0 0-36 15,0 0-96-15,0 0-105 0,0 0-67 0,0 0-25 16,0 0 92-16,0 0 12 0,20 43 17 16,-13-23 3-16,2 0-30 0,2-1 11 15,-2 2 6-15,0-2-17 0,0-1 17 16,0 0-6-16,-1-1 9 0,-1-3-22 15,-3-1-52-15,3-1-62 0,-4-3-21 16,0-2-57-16,0-1-3 0,0-4-70 16,1 1-68-16,-1-3-92 0,2-2-112 15,-1-1-547-15</inkml:trace>
  <inkml:trace contextRef="#ctx0" brushRef="#br0" timeOffset="20003.28">17681 9488 668 0,'0'0'1155'0,"0"0"-749"0,0 0-44 15,0 0-5-15,0 0 14 0,0 0-56 16,0 0-98-16,0 0-75 0,0 0-50 16,0 0-64-16,0 0-28 0,-3 0-73 0,-6 11 73 15,-2 3 18-15,-1 2-18 0,1-1-35 16,0 2-3-16,0-3-59 0,4 0-48 16,-1-2-22-16,0-2-59 0,5-2-36 15,-1-2-36-15,3-2-151 0,1-1-154 16,0-3-162-16,0 0-63 0</inkml:trace>
  <inkml:trace contextRef="#ctx0" brushRef="#br0" timeOffset="20151.12">17646 9562 726 0,'0'0'1177'16,"0"0"-687"-16,0 0-138 0,0 0-70 15,0 0-55-15,0 0-58 0,0 0-54 16,0 0-46-16,0 0-52 0,0 0-17 0,85-59-32 16,-71 59-5-16,3 1 11 0,0 6 23 15,3 1-16-15,2 2-35 0,-2-1-38 16,2-3-55-16,-1 1-7 0,-3-1-28 15,-3-1-102-15,-6-2-117 0,-3-1-164 0,-5-2-190 16</inkml:trace>
  <inkml:trace contextRef="#ctx0" brushRef="#br0" timeOffset="20369.57">17992 9275 1322 0,'0'0'748'16,"0"0"-292"-16,0 0-92 0,0 0-8 15,0 0-10-15,0 0 20 0,0 0-137 0,0 0-141 16,0 0-88-16,0 0-31 0,0 0 9 16,-27-8 22-16,18 25 28 0,1 2-25 15,0-1-3-15,1 4-2 0,4-2-17 16,1-1-3-16,0 0-12 0,2 1-35 16,-1-2-63-16,-1-3-57 0,1 2-95 15,-1-3-92-15,1-3-165 0,1 0-477 16,0-5-549-16</inkml:trace>
  <inkml:trace contextRef="#ctx0" brushRef="#br0" timeOffset="20545.55">18119 9418 2153 0,'0'0'775'0,"0"0"-369"0,0 0-35 16,0 0-50-16,0 0-98 0,0 0-146 15,0 0-77-15,0 0-43 0,0 0-69 16,0 0 78-16,0 0 12 0,9 28 6 15,-8-15-82-15,-1 1-75 0,0-2-35 16,0-2-40-16,-1 1-97 0,-5-4-86 16,0-1-168-16,1 0-445 0,13-113 91 0</inkml:trace>
  <inkml:trace contextRef="#ctx0" brushRef="#br0" timeOffset="20663.16">18188 9336 1053 0,'0'0'1173'0,"0"0"-1031"0,0 0-129 15,0 0-13-15,3-66-3 0,-1 54-17 0,0 6-48 16,4 2-275-16,-3 3-409 16</inkml:trace>
  <inkml:trace contextRef="#ctx0" brushRef="#br0" timeOffset="20946">18364 9404 653 0,'0'0'329'0,"0"0"-13"0,0 0 156 15,0 0-47-15,0 0-56 0,0 0-63 16,0 0-181-16,0 0-83 0,0 0-29 16,0 0-10-16,0 0 29 0,20-62 10 15,-15 52-40-15,1-1 17 0,-1 4 6 16,2-1 4-16,-1-1 42 0,3 1 5 0,2 1-38 16,2 0-35-16,3 3-1 0,1 1-2 15,3 3-19-15,-2 0 19 0,1 7 70 16,-3 2-3-16,-4 3-67 0,-3-1-17 15,-4 2-59-15,-3 0-23 0,-2 1 42 0,0 0 9 16,0 0-32-16,0-1-74 16,0 2-45-16,2-5-130 0,3 1-118 0,-2-4-220 15,7-2-587-15</inkml:trace>
  <inkml:trace contextRef="#ctx0" brushRef="#br0" timeOffset="21379.59">19028 9055 2585 0,'0'0'505'0,"0"0"-214"15,0 0 64-15,0 0-24 0,0 0-42 0,0 0-75 16,0 0-120-16,0 0-94 0,0 0-71 16,0 0-22-16,0 0 93 0,0 26 28 0,-1-2 9 15,0 3-25-15,1-1-12 16,0 2-3-16,1-2-18 0,3-3 19 0,1-1 1 15,-1-3 0-15,1-2 1 0,-3-3 0 16,4-2-1-16,-3-3-79 0,-2-1-25 16,1-5-1-16,-2 1 13 0,0-3 80 15,0-1 13-15,-2 0 84 0,-4 0 6 16,-5-5-83-16,-2 0-7 0,-6 2-25 16,2-3 25-16,-5 2 25 0,-1 4-4 15,-4 0-2-15,-2 0 18 0,-2 0 16 16,0 7-4-16,4-1-9 0,5 3-26 0,4-1-14 15,7-2-34-15,5 5-28 16,5-4 6-16,1 5 13 0,1-2 3 16,8 2-19-16,4-2 34 0,7 0 14 0,2-2 11 15,1-1 19-15,5-4 3 0,0 1-16 16,3-4-6-16,0 0-34 0,1 0-19 16,0-5-22-16,-3 0-76 0,-1-1-98 0,-2-1-81 15,-1 1-104-15,-4-2-159 0,-5 3-442 16</inkml:trace>
  <inkml:trace contextRef="#ctx0" brushRef="#br0" timeOffset="21779.16">19996 9141 1368 0,'0'0'682'0,"0"0"-319"16,0 0-46-16,0 0-12 0,0 0-46 15,0 0-84-15,0 0-14 0,0 0 0 16,0 0 16-16,0 0 2 0,-77-15-48 15,76 15-57-15,-1-2-74 0,2 2-15 16,0-1-22-16,0 1-44 0,0-1-66 16,0 1-64-16,0 0-35 0,0 0-56 15,0 0-66-15,3 0 66 0,0 0 43 0,1 1 32 16,-1 2 49-16,0-1-1 0,0-2 92 16,-1 1 74-16,-1 1 12 0,1-1-3 15,-2-1-57-15,0 0 61 0,0 1 51 16,0-1-3-16,0 0-9 0,0 0-39 15,0 0-22-15,0 0-167 0,2 0-146 16,-1 0-56-16,1 0-160 0</inkml:trace>
  <inkml:trace contextRef="#ctx0" brushRef="#br0" timeOffset="21893.92">19996 9141 973 0</inkml:trace>
  <inkml:trace contextRef="#ctx0" brushRef="#br0" timeOffset="22485.31">19996 9141 973 0,'67'-49'781'16,"-67"47"-314"-16,0-2-30 0,0 0-39 0,-4 1-31 0,-2-1-78 0,-5 2-129 15,-2-1-69-15,-3 1-15 0,-3 2-19 16,0 0 21-16,-1 0 6 0,2 0-6 16,3 0-26-16,2 1-14 0,3 4-29 15,1 2-9-15,3 2-15 0,-2 0 12 16,2 2 2-16,0 0-1 0,3 0 1 15,-1 1 1-15,1 0 0 0,2 0-1 16,1 0 1-16,0 0-3 0,0 0-12 0,3 0-81 16,4-3-45-16,2 1-22 0,0-3 9 15,3-2 34-15,0-3 107 0,-1-1 13 16,-1-1 82-16,1 0 3 0,-2-1-9 0,-3-2-10 16,2-1 16-16,-4-2 18 15,0 1 15-15,-1 3-16 0,0-2-18 0,-3 1-23 16,0 2 13-16,0-1 22 0,0 2-7 15,0 0-47-15,-4 0-39 0,-4 3-56 16,-2 4-33-16,-2 0 28 0,-2 4 18 16,1 0-19-16,2 2 16 0,1 0-4 15,2 0-28-15,2-2 10 0,1 2 18 16,2-1 19-16,3-1 9 0,0 1 1 16,0-1 5-16,2-3 3 0,7 2-5 15,0-4 18-15,4-1-2 0,2-2-20 0,-1-3 22 16,5 0 50-16,-2-2 0 15,3-4-25-15,0-2-10 0,-2-1-14 16,-2-1 12-16,-2 1-13 0,0 0 0 16,-5 1 0-16,-2 1 0 0,-1 1 13 0,0 1 9 15,-5 0-19-15,1 3 22 0,-2-1 9 16,0 1 13-16,0 1 58 0,0 0 3 0,0-2-34 16,0 3-13-16,-2-1-2 0,1 1-1 15,1 0-18-15,0 0-19 0,0 0-21 16,0 0-2-16,0 0-44 0,0 0-12 15,-2 4-9-15,0 3-1 0,2 0 49 16,-2 5 16-16,1 0-15 0,-1 1 18 16,2 0-2-16,0 3 2 0,0-3 0 15,0-1 1-15,0 0-1 0,2 0-15 16,1-5-65-16,1 1-34 0,-1-1-38 16,0-2-64-16,-1-2-96 0,-2 0-87 15,0 0-126-15,0 1-189 0,0-2-520 0</inkml:trace>
  <inkml:trace contextRef="#ctx0" brushRef="#br0" timeOffset="23488.02">20996 9144 1999 0,'0'0'589'16,"0"0"-254"-16,0 0-6 0,0 0 46 15,0 0-110-15,0 0-104 0,0 0-76 16,0 0-85-16,0 0-38 0,0 0 38 15,0 0 26-15,-12 70 33 0,12-40 13 16,0 2 3-16,0 0 18 0,0 0 9 16,0-2-16-16,0-1-49 0,0-4-3 15,0-2-19-15,0-2-15 0,-1-4-14 0,-2-2-48 16,1-4-52-16,0-4-84 0,0-3-87 16,2-1-74-16,0-3-89 0,0 0 12 15,0-7-6-15,0 2-330 0,7-12-797 0</inkml:trace>
  <inkml:trace contextRef="#ctx0" brushRef="#br0" timeOffset="23689.5">20925 9188 2070 0,'0'0'489'0,"0"0"-254"0,0 0-52 15,0 0 102-15,33-84-104 0,-13 62-22 16,6 0-39-16,5 0-76 0,3 3-12 15,2 1-10-15,4 2-21 0,-2 3 1 16,-3 6-2-16,-4 2-2 0,-3 1-39 16,-7 4-133-16,-5 0-99 0,-6 0-53 0,-1 5-105 15,-6 1-197-15,-2 1-519 0</inkml:trace>
  <inkml:trace contextRef="#ctx0" brushRef="#br0" timeOffset="23867.3">21105 9217 1717 0,'0'0'471'0,"0"0"-196"15,0 0-52-15,0 0-59 0,102-48-29 16,-68 42-39-16,-1 1-61 0,-2 5-35 16,-5 0-1-16,-10 0-143 0,-4 6-101 15,-9 5-158-15,-3 2-136 0,-2-5-216 16</inkml:trace>
  <inkml:trace contextRef="#ctx0" brushRef="#br0" timeOffset="24021.95">21049 9501 1083 0,'0'0'729'0,"0"0"-271"0,0 0-212 16,0 0-79-16,107-25-6 0,-65 14-29 15,6-1-23-15,3 0-67 0,-4 0-23 16,-1 1-19-16,-7 2-103 0,-7-1-118 15,-5-1-121-15,-5 2-231 0,-5 0-518 16</inkml:trace>
  <inkml:trace contextRef="#ctx0" brushRef="#br0" timeOffset="24362.64">21752 9200 2102 0,'0'0'602'0,"0"0"-332"0,0 0-46 15,0 0-23-15,0 0-11 16,-90-7-10-16,62 12-3 0,2 3-51 0,0 0-17 15,3 3-22-15,3-1-27 0,6 2-59 16,2-1-1-16,1 3 0 0,3-1-1 16,2 3-3-16,1-2-14 0,2-1-13 0,3 1-19 15,0-1-12-15,3-3-45 0,5-1-38 16,3-2-19-16,4-1-16 0,1-5 18 16,3-1 57-16,-2 0 83 0,3-1 22 15,-1-5 32-15,-4-5 22 16,0 2 64-16,-2-2 8 0,-2-2 4 0,1-2 2 15,-1 1-6-15,3 0 3 0,-3 2 2 16,1 1-4-16,-1 2-24 0,-3 5-51 16,-4 0-52-16,1 4-22 0,-3 0-64 15,1 0-32-15,1 7 117 0,2-1-15 16,-1 3-24-16,0 0-47 0,1 2-42 16,0-3-53-16,1 2-84 0,-3-4-128 0,1 0-75 15,-1-1-187-15,-2-3-566 16</inkml:trace>
  <inkml:trace contextRef="#ctx0" brushRef="#br0" timeOffset="24661.1">21886 9186 466 0,'0'0'2229'0,"0"0"-1719"0,0 0-131 16,0 0-35-16,0 0-90 0,0 0-33 15,0 0-122-15,0 0-99 0,0 0-105 16,0 0 105-16,52-9 47 0,-35 17-19 15,-2 1-3-15,-1-2-25 0,-6 3-1 16,-3-3-39-16,-2 1-35 0,-3 0 1 16,0 0 21-16,-3-1 3 0,-2 1 13 0,-3-1-13 15,2-3-10-15,0 0 53 0,1-4 7 16,4 0 95-16,-1 0 33 0,2-7-82 16,0-4-29-16,0-1-17 0,0-2-47 15,6-2-3-15,5-2 7 0,0 1 2 16,4-1-18-16,1 3-36 0,1-2-12 0,2 1-82 15,1 2-93-15,3-1-104 0,-1 1-168 16,-5 2-260-16,11-5-726 0</inkml:trace>
  <inkml:trace contextRef="#ctx0" brushRef="#br0" timeOffset="24884.53">22352 8851 699 0,'0'0'2305'0,"0"0"-1826"15,0 0-69-15,0 0 16 0,0 0-123 16,0 0-75-16,0 0-102 0,0 0-117 16,0 0-9-16,0 0-43 0,0 0-24 15,-22 7 67-15,22 14 6 0,0 4 6 16,0 2 6-16,2 2-16 0,-1 0 9 16,1-2-11-16,1 0-31 0,-2-2-37 0,0-1-79 15,-1-1-75-15,0-3-80 0,0 2-126 16,-7-4-211-16,4-4-513 0,-8 1-783 0</inkml:trace>
  <inkml:trace contextRef="#ctx0" brushRef="#br0" timeOffset="25018.77">22355 9111 49 0,'0'0'1957'0,"0"0"-1613"0,0 0-167 15,0 0 4-15,83-52-91 0,-55 42-74 16,5-1-16-16,1 2-20 0,-1 0-183 15,-4 0-218-15,-7 1-686 0</inkml:trace>
  <inkml:trace contextRef="#ctx0" brushRef="#br0" timeOffset="25394.28">22646 8840 375 0,'0'0'2094'0,"0"0"-1620"15,0 0-58-15,0 0 52 0,0 0-91 16,0 0-94-16,0 0-74 0,0 0-98 15,0 0-111-15,0 0 0 0,0 0-49 16,-19-18 3-16,17 29 46 0,0 6 1 0,-2 0 30 16,2 2 8-16,1 1 1 15,-1 0-9-15,2 0-16 0,0-1 1 0,0-1-15 16,0-1-1-16,0-2 2 0,0-1-2 16,0-1-51-16,2-4-20 0,-1-3-21 15,2 0-66-15,0-5-37 0,1-1 15 16,0 0 180-16,4-1 0 0,2-6 90 15,3-2-40-15,0 0-28 0,1 0-7 16,-2 0-14-16,-1 3 1 0,2-1 39 16,-1 2-10-16,0 0-19 0,0 1 7 15,4 0 5-15,-2 3 1 0,1 1-23 16,-1 0-1-16,-1 0 15 0,0 2 21 0,-3 4-12 16,2 0-25-16,-4-1-14 0,0 2-26 15,-1 0-31-15,1 3-59 0,-2-2-67 16,-2 2-39-16,2-2-115 0,-3 2-137 15,2-3-146-15,-2 0-416 0</inkml:trace>
  <inkml:trace contextRef="#ctx0" brushRef="#br0" timeOffset="26443.89">23250 9001 1068 0,'0'0'1474'16,"0"0"-1081"-16,0 0-15 0,0 0-16 15,0 0-88-15,0 0-60 0,0 0-84 0,0 0-80 16,0 0-25-16,-93-40-16 16,73 44-9-16,4 2-28 0,1 2-9 0,4 2 3 15,3 1 12-15,1-3-6 0,2 4 3 16,4-3-6-16,-1 0-25 0,2 0-33 16,0-2-27-16,3-1-16 0,3-2-10 15,1 0-20-15,0 0-6 0,4-3 40 0,1-1 89 16,-1 0 39-16,3 0 36 0,0-6 2 15,-2-1 26-15,2-2 63 0,-3 0 51 16,-1-1 5-16,2 1-16 0,-4 0 34 16,1 2-7-16,-4 2-27 0,-1 1-16 15,-4 3-9-15,0 1-14 0,0 0-33 16,0 0-76-16,0 5-19 0,0 4-95 16,0 4 86-16,-3 4 9 0,-1 5 33 15,-1 2 1-15,-1 3-7 0,-2-1-24 16,3 2 16-16,-2-2-19 0,2-2-1 0,2 0-1 15,2-4 0-15,0 0-20 0,1-5 21 16,0-2-1-16,0-3-16 0,0-4-4 16,0 0-14-16,0-5-1 0,0-1 10 15,0 0 14-15,0 0 13 0,2-1 35 16,3-6 38-16,2-3-42 0,1-3-31 0,3-4-28 16,3-6 10-16,0-3 17 0,2-2-11 15,-3-3-13-15,0 4-8 0,0-1-13 16,-3 3 43-16,-2 3 3 0,1 2 0 15,-3 3-13-15,-1 0 13 0,-1 6 25 16,0 1 36-16,-2 3 6 0,-1 2 7 16,-1 1-1-16,0 4-9 0,0 0-18 15,0 0-46-15,0 0-12 0,0 0-46 16,0 0-21-16,0 0-19 0,0 3-22 16,0 4 53-16,4 1 36 0,-1 3 13 15,2-1 2-15,1 0-27 0,-1 0 3 0,1 1-12 16,3-2-10-16,-1-2-6 0,0 1-6 15,1-3-32-15,2-1-25 0,0 0 8 16,3-3-5-16,-2-1 36 0,0 0 60 16,-1-6 32-16,-2-2 16 0,-2-2 34 15,2-1-6-15,-2-2-22 0,-1 1 28 16,0-2-12-16,-1-2-16 0,2 2 0 0,-2 0 45 16,1 1-11-16,-2 4-7 0,0 0 36 15,-2 5-8-15,-1 1-18 0,-1 2-16 16,0 1-25-16,0 0-18 0,0 0-19 15,0 0-43-15,0 5-43 0,0 1 33 16,0 1 44-16,2 1 27 0,2 2-1 0,-1 1-14 16,2-4-81-16,1 1-36 0,4 0-36 15,3-3 55-15,3-1-6 0,4 0 25 16,2-3-49-16,3-1-47 0,3 0-24 16,-2-1-33-16,2-4 13 0,-5-2 69 15,-2-3 63-15,-5-1 103 0,-4 0 23 16,-4-2 67-16,-3 1 185 0,-4 2 41 15,-1 1 14-15,-1 3-43 0,-5-1-81 0,-4 3-87 16,0 2-53-16,-1-1-37 16,-3 3-28-16,5 0-1 0,-1 0-29 0,3 2-21 15,2 1-22-15,2 2-1 16,0 2-12-16,1-2-7 0,2 1 12 0,0 1-2 16,0-1-14-16,0 1-10 0,0-2-12 15,3 0-14-15,3-1 23 0,1-3 57 0,3 0 52 16,0-1 97-16,1 0-17 0,1 0-25 15,-1-2 9-15,-2-1-16 0,-1 1-45 16,0 1 1-16,-2-2-4 0,5 2-20 16,-2-1-130-16,1-2-79 0,3 3-162 15,-4-3-297-15,6 1-708 0</inkml:trace>
  <inkml:trace contextRef="#ctx0" brushRef="#br0" timeOffset="26686.78">24066 8701 2020 0,'0'0'602'0,"0"0"-193"0,0 0 21 0,0 0-53 15,0 0-60-15,0 0-65 0,0 0-184 16,0 0-68-16,0 0-74 0,0 0 37 0,-19 4 35 16,16 11 2-16,3 4 21 0,0 2 23 15,0 0-4-15,0 1 0 0,0 1 10 16,3 1 8-16,-2 1-15 0,0-2-24 15,-1-2-19-15,0-1-19 0,0-5-45 16,-2 1-69-16,-3-4-66 0,2-4-92 16,-1 2-116-16,4-5-113 0,0-3-120 15,0-1-451-15</inkml:trace>
  <inkml:trace contextRef="#ctx0" brushRef="#br0" timeOffset="26874.92">24255 8807 1102 0,'0'0'1066'16,"0"0"-713"-16,0 0-76 0,0 0-68 0,0 0-81 16,0 0-54-16,0 0-74 0,-76-12-7 15,67 21-41-15,4 1-3 0,2 1 0 16,3 0 22-16,0 0-29 0,6 0-61 0,2 0 4 16,4-1 5-16,2-1-77 0,2-2-50 15,1 1-87-15,3-3-105 0,-1-1-40 16,-4 0-304-16</inkml:trace>
  <inkml:trace contextRef="#ctx0" brushRef="#br0" timeOffset="27179.46">24454 8893 1081 0,'0'0'736'0,"0"0"-295"16,0 0-121-16,0 0-94 16,0 0-91-16,0 0-36 0,0 0-41 0,0 0-57 15,0 0 0-15,0 0-2 0,84-66 1 16,-69 57-13-16,0 1 13 0,-5 1 34 15,-4 0 65-15,-4 2 35 0,-2-1 54 16,-2 2-17-16,-5 0-80 0,-5 0-63 16,-2 2-28-16,-2 0-9 0,-3 2-10 15,-3 0 3-15,3 2 15 0,-2 4-2 0,5 0-13 16,2 3-12-16,5 2-10 0,0-1 10 16,6 0-1-16,1 0 7 0,2 2 22 15,0 0 16-15,3-2 15 0,6 0 4 16,2 1 6-16,1-1 3 0,4 0-6 15,1-1-16-15,2-1-22 0,-1-2-1 16,1-1-68-16,0-2-23 0,-1-3-34 16,1 0-52-16,1-3-132 0,-1-3-285 0,-2 0-667 15</inkml:trace>
  <inkml:trace contextRef="#ctx0" brushRef="#br0" timeOffset="27393.52">24760 8670 2537 0,'0'0'531'0,"0"0"-177"16,0 0 29-16,0 0-134 0,0 0-143 0,0 0-106 16,0 0-25-16,0 0 25 0,0 0 57 15,0 0 39-15,86 62-18 0,-68-40-19 16,-2 1-7-16,-5-1-2 0,-2 1-16 16,-7 0-3-16,-2 0-28 0,-1 1 8 15,-9-4-11-15,-4 1-25 0,-5-2-49 16,-4-1-50-16,-3-1-87 0,-4-2-122 15,-1 1-235-15,1-3-161 0,9-5-596 16</inkml:trace>
  <inkml:trace contextRef="#ctx0" brushRef="#br0" timeOffset="31358.76">3974 12611 196 0,'0'0'300'0,"0"0"-144"16,0 0-68-16,0 0-39 0,0 0-7 0,0 0 1 15,0 0-43-15,0 0-10 0,0 0-32 16,0 0 3-16,0 0-1 0,0 0 8 16,0 0 29-16,0 0 3 0,0 0 29 15,0 0 13-15,0 0 7 0,0 0 0 16,0 0 91-16,0 0-13 0,0 0 4 15,0 0-4-15,0 0-53 0,-1 0-47 0,-1 0-27 16,1 0-39-16,1 0-6 0,-2 0 25 16,1 0 19-16,-3 0-15 0,-1 0-43 15,-3 0-48-15,1 1 3 0,-1 1 19 16,-2-1 4-16,3 0-11 0,0 1 24 16,-2-1 6-16,-1 2 26 0,3-1 20 15,-2 1 3-15,0-1 13 0,1-1 0 16,2 1 32-16,2-1 69 0,-1 0 53 15,3 1 54-15,0-2 75 0,-1 0 23 16,2 0-1-16,-2 0-33 0,2 0-26 0,-1 0-23 16,1 0-11-16,-2 0-8 15,0 0-12-15,1 1-14 0,1 1-27 0,0-1-40 16,-1-1-30-16,1 1-24 0,1-1-20 16,0 0-26-16,0 0-11 0,0 0-3 15,1 0 3-15,5 0-60 0,4 0-28 0,9-1-6 16,7-3 94-16,10-2 21 15,8 0-19-15,8-2 11 0,6-2-13 0,1 1-3 16,0 0 2-16,2 1 1 0,-2 0 2 16,-3-2-2-16,-1 0-50 0,-2 0-57 15,-6 0-14-15,-5-1-37 0,-7 4-34 16,-12-1-71-16,-8 3-55 0,-7 2-2 16,-8 1 86-16,0 0-136 0,-3-1-105 15,-5 1-11-15,2-1-117 0</inkml:trace>
  <inkml:trace contextRef="#ctx0" brushRef="#br0" timeOffset="31609.76">4562 12426 714 0,'0'0'743'0,"0"0"-200"0,0 0-125 16,0 0-44-16,0 0-24 0,0 0-28 15,0 0-47-15,0 0-77 0,0 0-15 16,0 0-49-16,-51-31-74 0,51 31-60 16,0 0-62-16,0 0-25 0,5 0-27 15,2 4-27-15,2 1 81 0,4 2 58 0,0 0 0 16,4 3-20-16,-1-2-3 0,0 3 12 15,-3-3 12-15,0 2-2 0,0-2-16 16,-3 2 7-16,-1-2 12 0,-2 2 9 16,-3-1 57-16,-4 2 35 0,0 1-20 15,-3 3 17-15,-11 2 21 0,-5 4-13 16,-6-1-97-16,-2 4-9 0,-3-1-146 0,4-1-187 16,7-2-241-16,5-4-242 0,1 3-768 0</inkml:trace>
  <inkml:trace contextRef="#ctx0" brushRef="#br0" timeOffset="37939.93">6091 12622 1704 0,'0'0'642'15,"0"0"-335"-15,0 0-149 0,0 0-7 16,0 0 3-16,0 0 3 0,0 0 18 15,0 0 24-15,0 0 6 0,-24-31-29 16,24 31-31-16,0 0-58 0,0 0-34 16,0 0-37-16,0 0-16 0,0 0-15 15,0 0-16-15,0 3-28 0,1 7-53 16,2 2 58-16,3 8 42 0,1 4 12 16,2 5 45-16,-2 0-30 0,2 2 7 15,2-1-9-15,-2-1 5 0,0-2-17 0,0-1-1 16,-3-3-1-16,0-1-1 0,-3-3-26 15,1-3-15-15,1-3-24 0,-2-3-52 16,1-2-39-16,-3-2-51 0,2-1-90 16,-3 1-53-16,0-1-119 0,0-2-57 0,0 0-221 15</inkml:trace>
  <inkml:trace contextRef="#ctx0" brushRef="#br0" timeOffset="38174.42">5914 12733 1860 0,'0'0'402'0,"0"0"-120"0,0 0 24 0,0 0 46 16,0 0-59-16,10-78-103 0,0 62-79 16,0-2-45-16,2-3-3 0,7 3-26 15,-1 0-24-15,1 2-13 0,4 1-25 16,1 2-7-16,2 1-8 0,3 4 2 15,-1 1 3-15,4 3-6 0,-2 4-31 0,-1 1-118 16,-5 11-78-16,-4 5-91 0,-7 4-115 16,-8 3-103-16,-1-3-395 0</inkml:trace>
  <inkml:trace contextRef="#ctx0" brushRef="#br0" timeOffset="38317.87">6019 13089 904 0,'0'0'329'15,"0"0"-198"-15,0 0-37 0,0 0 36 16,0 0 33-16,0 0 54 0,0 0 23 0,0 0-55 16,108 7-85-16,-66-18-68 0,3-2-32 15,0-1-207-15,-2 0-276 0,-15 2-573 16</inkml:trace>
  <inkml:trace contextRef="#ctx0" brushRef="#br0" timeOffset="38739.71">6454 12808 1646 0,'0'0'1380'0,"0"0"-958"16,0 0-159-16,0 0-12 0,0 0-43 15,0 0-100-15,0 0-108 0,0 0-63 16,0 0-55-16,0 0 1 0,0 0 117 16,3 35 6-16,2-17-3 0,-1 1 38 0,-1-2-25 15,1 0-13-15,-2-3 23 0,1-1-15 16,-2-3-11-16,-1-3-19 0,0-2 2 15,0-3-11-15,0-2-13 0,0 0 13 16,2 0 28-16,-2 0 41 0,0-5 79 16,0-5 39-16,0-3-131 0,0-5 3 15,0-1 9-15,1-2 19 0,3 0 6 0,0 2 18 16,2 0 10-16,2 0-1 16,0 1-49-16,5 1-12 0,0 1-21 15,6 3-10-15,4 1-31 0,0 0-15 16,6 2 3-16,0 2 9 0,-2 3 7 0,2 4-17 15,-5 1-2-15,-1 5 40 0,-4 5 6 16,-2 3 25-16,-4 2-24 0,0 1-1 0,-4-1-18 16,-3 1-3-16,-3-2-16 0,-3 1-10 15,0 0-12-15,-5 1-3 0,-5-2-9 16,0 2-85-16,1-2-86 0,2-3-159 16,3 2-117-16,4-4-62 0,0-2-55 15,3-2-13-15,3-3-27 0</inkml:trace>
  <inkml:trace contextRef="#ctx0" brushRef="#br0" timeOffset="39073.16">7272 12660 1570 0,'0'0'646'0,"0"0"-219"16,0 0-48-16,0 0-5 0,0 0-67 0,0 0-68 16,0 0-84-16,0 0-43 0,-94-23-28 15,67 31-40-15,-2 2-16 0,0 4-13 16,6 1-15-16,1 4-2 0,5 0-1 16,4 0 0-16,4-1 0 0,2-1-13 15,6 0 13-15,1 1-15 0,0-3-1 16,3 0-3-16,6 1 1 0,5-2-17 15,3-2-37-15,2-1-48 0,5-1-27 16,5-4 18-16,6-2 15 0,1-4 9 0,2 0-13 16,1-5-28-16,-4-3-146 0,-2-4-156 15,-4-2-135-15,-6 3-454 0</inkml:trace>
  <inkml:trace contextRef="#ctx0" brushRef="#br0" timeOffset="39322.74">7494 12666 1585 0,'0'0'1164'0,"0"0"-872"15,0 0-14-15,0 0 141 0,0 0-26 0,0 0-122 16,0 0-221-16,0 0-50 0,0 0-124 16,0 0-26-16,0 0 72 0,15 2 78 15,-4 12 75-15,1 3-10 0,0 1-24 16,-2 1-7-16,0-2 3 0,-1-2-24 16,-5 0-12-16,1-5-1 0,-4-1-28 15,-1-4 6-15,0-4 22 0,0 0 37 16,0-1 38-16,0 0 24 0,0 0 18 15,0-6 12-15,0-1-52 0,-1-6-77 0,1-3-37 16,0-4-33-16,4-2-41 16,12-4-50-16,5 0-59 0,5 1-50 0,6 2-45 15,8 4-123-15,2 1-153 0,-10 8-407 16,21 1-294-16</inkml:trace>
  <inkml:trace contextRef="#ctx0" brushRef="#br0" timeOffset="39989.7">8027 12600 977 0,'0'0'684'0,"0"0"-197"0,0 0-73 16,0 0-121-16,0 0-94 0,0 0-103 16,0 0-61-16,0 0-9 0,0 0 6 15,0 0 0-15,-6 6 22 0,6-6 32 16,0 0 9-16,4-1-35 0,2-1-6 16,1-4-48-16,4 1-6 0,3-1-44 15,0-2-13-15,2 0-3 0,-3 0-4 16,1 0 17-16,-3 0 21 0,-3 0 26 15,-3 2 41-15,-4-1 20 0,-1 1 9 0,-1 2 18 16,-8 1 20-16,-4 1-29 0,-9 2-70 16,-5 0 4-16,-5 6 3 0,-2 4 31 15,-3 2 6-15,4 2 1 0,4 0-4 0,7 0-25 16,3 0-24-16,7 1-1 0,2-1-22 16,6-1 0-16,-2 2 0 0,6-1 20 15,0-1-14-15,0 0-12 0,2-1 6 16,6-1 3-16,2 0-3 0,6-4 20 15,1 0-36-15,9-3-21 0,6-4-17 16,9 0 63-16,6-2 11 0,9-4-71 16,2-3-66-16,0-3-14 0,1-1-115 15,-3-1-54-15,-4 0 13 0,-9-1 27 16,-3-2 100-16,-7 0 146 0,-9-1 36 0,-7 3 91 16,-7 0 143-16,-6 3 83 0,-4 3-2 15,0 0-55-15,-7 2-24 0,-2 2-55 16,-1 3-44-16,-1-1-33 0,-2 2-57 15,0 1 3-15,-2 0-22 0,1 4-27 16,1 3 3-16,-2 0-4 0,3 3-1 16,1 0-3-16,4 2-11 0,0 0-7 0,3 1 0 15,2-2 6-15,1-1 3 0,1 2-15 16,0-5-22-16,4 1-70 0,6-2-4 16,0-3 35-16,1 0 73 0,3-3 16 15,-1 0 45-15,1-2 6 0,-1-2-4 16,0-3 1-16,0 0 24 0,-3 1-24 15,3-1 8-15,-3 2-27 0,-1 2-16 16,4-3-13-16,-3 2-18 0,2 3 15 0,-1-1-12 16,1-1-1-16,-1 3 3 0,2-1 11 15,-3 1-13-15,1 0-14 0,0 0-85 16,-1 0-22-16,4 0 2 0,-1 0-25 16,1 0-104-16,0 0-134 0,0 0-212 15,-4-1-458-15</inkml:trace>
  <inkml:trace contextRef="#ctx0" brushRef="#br0" timeOffset="40267.27">8917 12390 1598 0,'0'0'701'0,"0"0"-223"0,0 0-61 0,0 0-42 16,0 0-94-16,0 0-152 0,0 0-129 15,0 0-9-15,0 0-67 16,0 0-18-16,0 0 47 0,19 8 36 0,-2 2 11 15,4 4 3-15,3 1 73 0,-1 2-13 16,-1 1-13-16,-5 0 54 0,-1 2 22 16,-6-2-45-16,-3 0-25 0,-4-2 3 15,-3-2-19-15,0 0-3 0,-3-3-21 16,-7-1 8-16,-4-3 10 0,1-1-10 16,-2-1-24-16,-1-4-62 0,3-1-59 15,2 0 6-15,2 0 0 0,2-3-65 0,3-3-62 16,1-3-85-16,3 0-27 0,0-3-103 15,10-3-149-15,-1 5-388 0</inkml:trace>
  <inkml:trace contextRef="#ctx0" brushRef="#br0" timeOffset="40622.45">9293 12486 1050 0,'0'0'550'0,"0"0"-160"0,0 0-43 15,0 0-92-15,0 0-78 0,84-18-38 16,-58 15-14-16,4-1-42 0,2-2-19 15,1 0-13-15,-2 0-22 0,-3-2-10 16,-2-1 3-16,-4 2 7 0,-5-1 47 16,-7 0-15-16,-4 1 15 0,-2 1 32 15,-4-1 43-15,-4 1-9 0,-3 0-36 16,-8-1-67-16,1 2-39 0,-5 0-17 0,-4 1 16 16,3 1-2-16,-3 2 3 0,0 1 22 15,5 0-10-15,1 0-9 0,1 5 19 16,1 2-19-16,3 0-3 0,-1 4-17 15,3 0-8-15,3 3 0 0,2 1 8 16,1 1-11-16,4 1-4 0,0-1 1 16,10-1 3-16,2 2 26 0,2-4-27 15,4-1-18-15,2-1 28 0,1-2-25 0,1-1-31 16,1-2-4-16,4-2 22 0,1-2-54 16,5-2-71-16,4 0-38 0,5-1-231 15,-6-2-345-15,15-3-797 0</inkml:trace>
  <inkml:trace contextRef="#ctx0" brushRef="#br0" timeOffset="40890.2">10612 12129 1615 0,'0'0'1494'0,"0"0"-1030"0,0 0 12 16,0 0-12-16,0 0-76 15,0 0-86-15,0 0-110 0,0 0-101 0,0 0-91 16,0 0-42-16,0 0-46 0,-20-47-34 16,30 60 91-16,6 7 31 0,1 4 61 15,6 4 0-15,2 5-24 0,1-3 5 16,-3 2-8-16,0-2-19 0,-2 0-14 16,-2-5-1-16,-4 0-24 0,-4-2-16 15,1-2-39-15,-7-3-67 0,-2-3-80 16,-3 1-97-16,-7-3-139 0,-10-1-159 15,2-1-370-15,-15 2-848 0</inkml:trace>
  <inkml:trace contextRef="#ctx0" brushRef="#br0" timeOffset="41029.67">10575 12444 904 0,'0'0'1464'0,"0"0"-1270"15,0 0-101-15,0 0 52 0,103-54-51 0,-61 41-53 16,7 0-28-16,3 0-13 15,0-1-135-15,-6-1-61 0,-7-3-140 0,-10-1-252 16,-12 3-529-16</inkml:trace>
  <inkml:trace contextRef="#ctx0" brushRef="#br0" timeOffset="41572.14">10988 12091 1527 0,'0'0'766'15,"0"0"-391"-15,0 0-127 0,0 0 21 16,0 0-52-16,0 0-129 0,0 0-87 15,0 0 1-15,0 0 39 0,0 0 29 16,-29 92 31-16,29-65 0 0,6 4 0 0,2-2-10 16,1-1-44-16,-1-4-2 0,-1-4-23 15,3-3-7-15,-3-4-2 0,0-2-11 16,1-4 16-16,-1-2-2 0,1-1-16 0,1-3-34 16,1-1-22-16,3 0-21 15,0-1 21-15,3-7 39 0,-2-1 17 0,4-4 19 16,-1-1-3-16,2 0-1 0,-3-1-13 15,-2 1-1-15,1 5 40 0,-3-1 23 16,-1 4-30-16,-1 1-21 0,0 3-13 16,-2 1 0-16,1 1-2 0,2 0-14 15,0 0-3-15,0 1 18 0,2 2 1 16,2 1 3-16,2 0 13 0,2-2 0 16,1 1-1-16,3-1-2 0,-1 0-1 0,1-2-9 15,1 0 16-15,-1 0-17 0,0-2-2 16,0-3-41-16,0-1 23 0,0-3-1 15,-4-1-12-15,0-3 3 0,-5 0 28 16,-5-1 15-16,-5 1 51 0,-4 1-10 16,-1 0 13-16,-7 3 30 0,-6-1-28 15,-2 3-27-15,0 2-32 0,-4 0 6 0,4 4 3 16,-1 1-21-16,4 0-12 0,4 4-13 16,2 3-6-16,2-1-15 0,3 3-10 15,2 1 28-15,0 2 19 0,4 1 9 16,9 0 43-16,0 1-9 0,7 0-15 15,1 0-19-15,3 1-3 0,5-3-41 0,1 1-36 16,2-2-36-16,1-4-28 0,-1-2-35 16,-3-2-137-16,-2 0-156 0,-4-3-243 15,-7 0-411-15</inkml:trace>
  <inkml:trace contextRef="#ctx0" brushRef="#br0" timeOffset="42839.02">13656 12143 365 0,'0'0'1467'0,"0"0"-1097"0,0 0-124 16,0 0 12-16,0 0-1 0,0 0-55 15,0 0-39-15,0 0-45 0,0 0-64 16,-29-66-20-16,18 66-15 0,-1 0-6 15,-4 0 3-15,-1 0-16 0,-2 4-1 16,-1 1 1-16,0 2-3 0,-2 0-10 16,-1 3 0-16,1-2 10 0,1 4 0 0,-1 1-13 15,3-2-3-15,1 2 16 0,2-1-19 16,4-2 9-16,4-2 0 0,3-2 13 16,0-1-12-16,2-2-12 0,3 0 24 15,0-2 23-15,1-1-4 0,8 3 57 16,1-2 28-16,7 1-6 0,2 1-28 15,5-1-17-15,5 2-21 0,2 2-29 16,3-1 47-16,4 2 9 0,3 2-14 0,-3 2-1 16,-2-1-19-16,-1 2-9 0,-2-2 12 15,-3 2 34-15,-3 2 25 0,-2-1-9 16,-8-1-26-16,-5 0-11 0,-8 1-14 16,-4 0 1-16,-6-2 19 0,-11 2 27 15,-6 0 6-15,-5-3-19 0,-9 1-21 16,-2-4-12-16,-1 0-25 0,0-3-3 15,2-4 1-15,0 0 20 0,4-1-21 0,-2-5-39 16,1 0-56-16,-1 0-28 0,5 0-56 16,2 1-29-16,7 1-55 0,3-1-33 15,9 2-56-15,7-2-29 0,3-1-173 16,2 1-488-16,17-9-325 0</inkml:trace>
  <inkml:trace contextRef="#ctx0" brushRef="#br0" timeOffset="43090.54">13791 11869 2519 0,'0'0'617'0,"0"0"-282"16,0 0 35-16,0 0-3 16,0 0-41-16,0 0-86 0,0 0-92 0,0 0-92 15,0 0-56-15,0 0-71 0,0 0-42 16,5-15 113-16,2 37 12 0,4 5 13 15,-1 6 8-15,2 2-2 0,2 2-10 16,-2 1-3-16,4 1-17 0,-3-2 1 16,-1-1 25-16,-1-4-27 0,-4-1-42 15,-1-4-84-15,-3-1-65 0,-2-2-41 16,-1 0-118-16,0-5-145 0,-3 2-108 0,-2-6-162 16,-1-2-533-16</inkml:trace>
  <inkml:trace contextRef="#ctx0" brushRef="#br0" timeOffset="43231.3">13866 12318 346 0,'0'0'815'0,"0"0"-409"0,0 0-155 0,0 0-34 15,78-50-48-15,-48 38-49 0,2 0-26 16,7 2-46-16,0 1-35 0,0 2-13 16,-5 0-175-16,-5 2-168 0,-8 1-295 15,-3 2-636-15</inkml:trace>
  <inkml:trace contextRef="#ctx0" brushRef="#br0" timeOffset="43739.03">14196 12158 2468 0,'0'0'541'0,"0"0"-221"0,0 0 29 0,0 0-3 16,0 0-102-16,0 0-172 0,0 0-72 15,0 0-87-15,0 0 53 0,0 0 34 16,41 15 46-16,-27-3-2 0,-1 0-1 15,-2-1 1-15,-3 0-13 0,-4-1-30 0,-2-1-1 16,-2-1 0-16,0 1-1 0,0-3-1 16,0-1 2-16,0-2 3 0,-2 0-3 15,1-2-14-15,1-1-20 0,0 0 34 16,1-3 44-16,6-5-1 0,2-3-43 16,8-2-62-16,2-2 34 0,1-2 16 15,3 1-13-15,0 1 3 0,-2 2 7 16,-1 2 14-16,-3 0 1 0,-1 2 1 15,-3 3-1-15,-2-1 1 0,-5 5 0 16,-1-1 0-16,-3 3-1 0,-2 0-16 16,0 0-12-16,0 0 13 0,0 0-57 0,0 5 41 15,2 5 29-15,2-3 0 0,0 4-10 16,2-2 12-16,3 3 3 0,1 0-1 16,4-1-1-16,1 0 12 0,0-2-11 15,2-1 10-15,1-2-8 0,-1-2 11 16,1 0 4-16,0-3-4 0,-2-1-2 15,2 0 12-15,-1-7-6 0,0 0 15 0,-2-2 6 16,-1-1 13-16,-4-3 9 0,-1-2 6 16,-4-3-3-16,-2 0-22 0,-3-2-43 15,0-1 0-15,0 3-22 0,0 3-46 16,0 2-52-16,3 3-57 0,0 2-68 16,4 3-161-16,6 1-174 0,2 1-155 15,-1 3-547-15</inkml:trace>
  <inkml:trace contextRef="#ctx0" brushRef="#br0" timeOffset="43972.18">15224 12040 1925 0,'0'0'606'0,"0"0"-213"0,0 0-22 16,0 0-85-16,0 0-81 0,0 0-79 0,0 0-22 16,-84-30-3-16,68 30-33 0,6 0-21 15,-1 0-41-15,5 5-6 0,2 2-46 16,2 2-1-16,2 4 19 0,0 1 12 15,0 0 13-15,8 3 1 0,3-2 1 16,1-1 2-16,1 1 0 0,5-2 2 16,2-1 16-16,1-3-19 0,3-1-25 15,4-1-61-15,0-5-30 0,0-1-38 16,0-1-45-16,-2 0-81 0,-2-6-60 16,0-6-79-16,-2-2-144 0,-6 1-505 15</inkml:trace>
  <inkml:trace contextRef="#ctx0" brushRef="#br0" timeOffset="44504.32">15551 11722 1805 0,'0'0'574'0,"0"0"-232"15,0 0-5-15,0 0 40 0,0 0-45 16,0 0-80-16,0 0-76 0,-62-64-27 16,62 64-44-16,0 0-105 0,0 3-84 15,0 8 0-15,7 6 84 0,-1 3 74 16,2 7 13-16,4 1 21 0,-2 5-61 15,3-1-4-15,-1 0-12 0,-3 1-7 16,0-1-2-16,-3 1-22 0,0-2-28 16,-3 0-55-16,1-3-25 0,-4-2-22 15,0-2-75-15,0-4-59 0,-4-2-87 0,-2-1-69 16,-1-4-20-16,0-4-74 0,1-2-12 16,3-6 109-16,2-1 130 0,-1-2 177 15,2-7-34-15,0 1 144 0,0-5 26 16,3-2 160-16,6 0 120 0,-1-3 20 15,4 1-11-15,5 1-58 0,-1 2-66 16,3 1 0-16,1 2-46 0,-3 1-20 0,3 3-12 16,-4 2 25-16,0 2 6 0,-3 0-32 15,-2 3-23-15,-2 0-3 0,-1 0-19 16,-3 2-7-16,4 2 7 0,-2 1-17 16,2 5-15-16,0-3-13 0,3 3-21 15,0 0 0-15,2 0 2 0,2-1 10 0,1 1 0 16,2-2 2-16,1 0 4 15,3-2 0-15,-2 0-6 0,0-4 2 0,2-2 4 16,0 0 0-16,-2 0 13 0,-3-4 18 16,-3-4 32-16,-4-1 65 0,-4-5 36 15,-4-1-25-15,-3-3-37 0,0-3-45 16,-7-1-51-16,0 1-25 0,-2 2-17 16,4 2-11-16,-1 5-58 0,1 3-81 15,2 1-66-15,2 4-65 0,-1 3-166 16,2 1-278-16,0 0-883 0</inkml:trace>
  <inkml:trace contextRef="#ctx0" brushRef="#br0" timeOffset="44755.73">16204 11953 1692 0,'0'0'529'0,"0"0"-276"0,0 0 5 0,0 0-24 16,0 0-35-16,0 0-46 0,0 0-16 15,0 0-32-15,78 19-4 0,-73-13-12 16,1 1-30-16,-3-1-15 0,-1 0-6 15,-1 0-6-15,-1 0-14 0,0-2-5 16,0-1 12-16,0-1-12 0,0-1 18 16,0-1 51-16,0 0 40 0,0-3 154 15,0-3-42-15,0-1-145 0,3-4-67 16,5-2-22-16,0 0-37 0,3-2-3 16,2 1-46-16,3-3-34 0,6 4-13 15,2 0-72-15,8 2-87 0,5 3-134 0,2 2-104 16,4 3-137-16,-11 2-546 0</inkml:trace>
  <inkml:trace contextRef="#ctx0" brushRef="#br0" timeOffset="45154.04">16774 11878 868 0,'0'0'535'0,"0"0"-174"0,0 0-24 0,0 0-45 16,0 0-34-16,0 0-55 0,0 0-23 15,0 0-27-15,0 0 16 0,0 0-13 16,-4-26 22-16,0 25-5 0,-5-2-32 15,-1 3-74-15,-4 0-42 0,-1 0-3 16,-3 0 15-16,2 0-21 0,0 5-16 16,3 0-2-16,0 2-23 0,4 0 0 15,2 3 0-15,1-2-26 0,3 3-3 0,-1-1 1 16,4 0-16-16,0 1-7 16,6 0-2-16,3 0-14 0,1-3-9 0,2-1-27 15,0-1 4-15,4-2-23 0,-2-3 3 16,2-1 25-16,-1 0 19 0,3-1 51 15,-2-5 49-15,3-2 23 0,-5-2-4 16,2-2 55-16,-3 1 19 0,1-2 3 16,-3 0 17-16,-3-1-27 0,4 1-19 15,-5 4 3-15,0 3-13 0,-1 2-6 0,-3 2-51 16,0 2-47-16,0 2-1 0,-1 4 48 16,1 4 44-16,2 1-40 0,-2-1-1 15,1 1-3-15,0 1-26 0,2 0-92 16,1-3-48-16,-1-3-52 0,1-2-91 15,1 0-151-15,-4-4-219 0,10 0-583 0</inkml:trace>
  <inkml:trace contextRef="#ctx0" brushRef="#br0" timeOffset="45358.83">17167 11481 2350 0,'0'0'522'16,"0"0"-246"-16,0 0 138 0,0 0-45 15,0 0-87-15,0 0-191 0,0 0-91 16,0 0-147-16,0 0 144 0,0 0 3 0,-16 36 31 16,16-5 16-16,0 4-16 0,4 1-3 15,3 0-3-15,2 0-22 0,-1-1-3 16,0-3-12-16,-1 0-50 0,1-4-66 16,-2 2-64-16,-1-4-120 0,-1 0-169 15,-1-8-305-15,-3 2-910 0</inkml:trace>
  <inkml:trace contextRef="#ctx0" brushRef="#br0" timeOffset="46370.84">18763 11587 1148 0,'0'0'641'0,"0"0"-307"16,0 0-88-16,0 0 19 0,0 0-20 15,0 0-18-15,0 0-25 0,0 0-59 16,0 0-143-16,0 0-7 0,0 0-66 16,-5-57 16-16,-20 57 22 0,-1 0-3 15,1 3 6-15,0 2 0 0,2 1 19 16,1 1 10-16,3-1 1 0,2 1 2 15,4 0-3-15,-1 0-16 0,4 1-22 16,1 0-23-16,2 0-13 0,1 1-26 16,5 0-19-16,-1 0-1 0,2-1 29 0,0-2 43 15,6-1 51-15,4 0 61 0,4-2 78 16,3 2 51-16,9 1-14 0,6-2-25 16,4-1-20-16,6 2-7 0,4 2 9 15,-1 1-73-15,-3 2-57 0,-4 0 0 0,-7 4-2 16,-8 1 36-16,-6 0 13 0,-10 3-34 15,-7 0 19-15,-1 0 9 0,-14 3 28 16,-9-2 13-16,-5-2-19 0,-5-2-12 16,-3-2-14-16,-6-3-28 0,0-2-12 15,-3-2-16-15,1-2-31 0,3-3-13 16,-1-1-9-16,7 0 38 0,5-2-1 16,6-4-25-16,8-1-75 0,5 1-109 15,9-3-183-15,3-3-188 0,0 3-468 16</inkml:trace>
  <inkml:trace contextRef="#ctx0" brushRef="#br0" timeOffset="46620.87">19157 11312 2613 0,'0'0'585'0,"0"0"-289"0,0 0 90 0,0 0-22 16,0 0-54-16,0 0-95 0,0 0-138 15,0 0-77-15,0 0-92 0,0 0-19 16,0 0 99-16,13 7 12 0,-5 21 21 16,0 4 4-16,0 3-13 0,4 2 13 15,1 1-4-15,-2-1 4 0,2-1 3 16,0-2-18-16,-3-4-10 0,-3-1-31 16,-1-4-80-16,-3-2-71 0,-3-5-85 0,0-2-141 15,-1-2-134-15,-4-4-194 0,-5 1-734 16</inkml:trace>
  <inkml:trace contextRef="#ctx0" brushRef="#br0" timeOffset="47014.21">19335 11661 1123 0,'0'0'374'16,"0"0"-208"-16,78-29 26 0,-40 17 28 15,2 3-41-15,-1-1-56 0,-1 2-39 16,-1-1-39-16,-4 3-26 0,-6-2 10 15,-5 2 23-15,-5 0 48 0,-6 2 6 16,-8 3 39-16,-3 0 69 0,0 0 70 16,-9-2-154-16,-7 2-113 0,-1 1-15 15,-5-1 9-15,2 1-9 0,-2 0-1 16,4 0-1-16,4 2-2 0,0 3-11 16,5 0 10-16,1 1-19 0,3-1-4 15,0 0-2-15,3 1 3 0,1 1-7 0,1 0 0 16,0 0 10-16,3 2-4 0,4-2-37 15,0-1-11-15,3-1 4 0,0-1 57 16,0-4 13-16,-1 0 45 0,2 0 9 16,-3 0 23-16,0 0 9 0,1-4 15 0,1 1-12 15,-3 0-23-15,2 0-15 0,0 1-10 16,1-1-41-16,-2 3-10 0,3 0-34 16,-2 0 10-16,2 0 5 0,-1 3 13 15,0 0-12-15,-2 2-121 0,1 0-7 16,0 1 6-16,-4-1-62 0,1-2-116 15,-3 1-154-15,0-1-295 0</inkml:trace>
  <inkml:trace contextRef="#ctx0" brushRef="#br0" timeOffset="47453.76">19945 11242 1129 0,'0'0'1830'0,"0"0"-1459"15,0 0-47-15,0 0 63 16,0 0-78-16,0 0-64 0,0 0-177 0,0 0-68 16,0 0-133-16,0 0-47 0,-14-20 165 15,23 41 15-15,3 4 43 0,-3 1-12 16,1 4-3-16,-1 1 0 0,-4-1-26 16,1-1-2-16,-3-1-9 0,-1-4-16 15,-1-3-15-15,-1 2 9 0,2-7-25 0,-2-2-25 16,0-2-78-16,0-4-30 0,0-3-10 15,0-1 28-15,0-3-4 0,1-1 153 16,4 0 22-16,1-2 184 0,2-6-127 16,3-1-35-16,3-2 4 0,3 0 28 15,1-1 34-15,2 2 3 0,-1 1-40 16,3 1-7-16,-1 3-35 0,0 4-9 16,0 1-19-16,-1 0 7 0,1 2 9 15,-3 8 3-15,1 1 45 0,-3 3 27 16,-5 3-18-16,-4-2-35 0,-7 2-4 0,0-1 1 15,-9-1 28-15,-8-2 37 16,-8-2-4-16,-3 0-2 0,-5-4-37 0,0 0-38 16,3-2-74-16,4-2-57 0,6-2-67 15,5-1-53-15,6 0-21 0,5 0-62 0,0-4-103 16,3 2-200-16,3-8-889 0</inkml:trace>
  <inkml:trace contextRef="#ctx0" brushRef="#br0" timeOffset="47614.32">20483 11511 2228 0,'0'0'629'0,"0"0"-203"16,0 0-35-16,0 0-149 0,0 0-71 15,0 0-150-15,0 0-21 0,0 0-135 16,0 0 0-16,0 0 62 0,17 24 13 16,-14-12-31-16,-2 1-55 0,2-2-61 0,1 0-43 15,-1-1-139-15,2-2-171 16,-2-3-548-16,-42-99 154 0</inkml:trace>
  <inkml:trace contextRef="#ctx0" brushRef="#br0" timeOffset="47744.45">20643 11268 1365 0,'0'0'461'0,"0"0"-451"0,0 0-10 15,0 0-23-15,0 0-12 0,0 0-235 16,0 0-362-16</inkml:trace>
  <inkml:trace contextRef="#ctx0" brushRef="#br0" timeOffset="48013.27">20826 11095 1045 0,'0'0'1686'0,"0"0"-1349"15,0 0 1-15,0 0 23 0,0 0-64 16,0 0-116-16,0 0-181 16,0 0-103-16,0 0 62 0,0 0 41 0,26 36 50 15,-19-10-6-15,1 3 31 0,0 2-20 16,-1 4 4-16,0-2-12 0,1-1-25 16,-2-3 0-16,-1-2-22 0,1-4-31 15,-1 0-62-15,1-3-53 0,1-4-80 16,0 1-120-16,-1-3-112 0,3 0-159 15,-1-3-402-15,4 1-468 0</inkml:trace>
  <inkml:trace contextRef="#ctx0" brushRef="#br0" timeOffset="48165.37">21095 11487 2197 0,'0'0'572'0,"0"0"-132"16,0 0-36-16,0 0-105 0,0 0-82 0,0 0-95 15,0 0-94-15,0 0-28 16,0 0-78-16,0 0-41 0,0 0-41 0,13-6 53 15,-11 17 15-15,0 0-66 0,0 2-64 16,-1 0-50-16,-1 0-97 0,0-2-158 16,0-3-292-16,-20-82-537 0</inkml:trace>
  <inkml:trace contextRef="#ctx0" brushRef="#br0" timeOffset="48320.75">21221 11323 1876 0,'0'0'367'0,"0"0"-118"0,0 0 70 0,2-76-91 16,-2 61-62-16,0 0-121 0,0 8-42 16,2 0-3-16,-2 6-106 0,0 1-157 15,0 0-256-15,-2 2-16 0,-2 4-168 16,-3 1-424-16</inkml:trace>
  <inkml:trace contextRef="#ctx0" brushRef="#br0" timeOffset="48636.28">21384 10925 2141 0,'0'0'621'0,"0"0"-204"16,0 0 19-16,0 0-40 0,-5-70-58 0,5 63-84 15,-1 3-57-15,1 3-81 0,0 1-116 16,0 0-18-16,0 5-71 0,0 5-6 15,1 6 92-15,2 4 3 0,1 6 3 16,2 3 18-16,0 2 7 0,2 3-13 16,1 1 7-16,4 1 9 0,-3 0-1 15,3 0-5-15,-4-1-7 0,-2-1-6 16,-3 0-12-16,-1-2-20 0,-3-1-44 0,0-3-32 16,0-1-51-16,0-2-76 0,0-2-76 15,0-4-92-15,0-1-115 0,0-3-72 16,0-7-196-16,0 0-586 0</inkml:trace>
  <inkml:trace contextRef="#ctx0" brushRef="#br0" timeOffset="49070.68">21474 11361 1155 0,'0'0'589'15,"0"0"-316"-15,0 0-79 0,0 0-32 16,0 0 26-16,79-31-17 0,-64 30-33 15,-2-1-13-15,-2 0-29 0,-2 2-35 16,1 0-35-16,-3 0 2 0,1 4 24 16,0 0-4-16,2 0-23 0,0 1-3 0,-1 0-6 15,5-1 3-15,-1 0 4 0,5-1-1 16,3-2-3-16,1-1 6 0,2 0-12 16,1 0-13-16,-1-1-19 0,-2-4 0 15,-2-2 19-15,-1-2 1 0,-5 1 21 0,1-2 10 16,-7-2 6-16,1 3 6 0,-5-2-6 15,2-1 104-15,-3-1 22 16,-2 2-31-16,1 0-52 0,-2 4-16 0,1 3-5 16,-1 1-16-16,2 3-44 0,1 0-103 15,2 7-82-15,4 6 91 0,7 5 94 16,1 4 89-16,3 3 21 0,3 3-22 16,-4 0-32-16,-3 1-10 0,-4 0 23 15,-4 0 24-15,-5-2-1 0,-3 2-5 16,0-5-17-16,-10-1 26 0,-5-4-14 15,-2-1-24-15,-5-5 4 0,0-1 2 0,-4-3-25 16,1-2-39-16,5-5-34 16,1-1-91-16,4-1-115 0,4 0-115 0,4 0-246 15,3 0-393-15,7-8-713 0</inkml:trace>
  <inkml:trace contextRef="#ctx0" brushRef="#br0" timeOffset="49171.37">22301 11525 320 0,'0'0'1777'0,"0"0"-1625"0,0 0-152 16,0 0-71-16,0 0-78 0,0 0-69 16,0 0-234-16,0 0-612 0</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3T04:00:30.655"/>
    </inkml:context>
    <inkml:brush xml:id="br0">
      <inkml:brushProperty name="width" value="0.05292" units="cm"/>
      <inkml:brushProperty name="height" value="0.05292" units="cm"/>
      <inkml:brushProperty name="color" value="#FF0000"/>
    </inkml:brush>
  </inkml:definitions>
  <inkml:trace contextRef="#ctx0" brushRef="#br0">3028 1796 812 0,'0'0'459'0,"0"0"-32"16,0 0-135-16,0 0-26 0,0 0-8 16,0 0-54-16,0 0-66 0,0 0 48 15,0 0-23-15,-37-47 13 0,36 43-36 0,-2 0-14 16,0 0 35-16,2 2-16 0,-1 1 6 15,1 1-14-15,1 0-25 0,0 0-31 16,0 0-78-16,0 1-3 0,0 1-68 0,0 1-44 16,0 2-34-16,0 2-28 0,0 5 52 15,4 7 118-15,2 3 4 0,0 4 4 16,0 4 8-16,-1 0-12 0,1 0 0 16,0 1 1-16,-2 1 0 0,1 0 20 15,-1-3 17-15,0 0-13 0,2-1-6 16,-3-5 1-16,1 0-20 0,0-5-129 15,2-2-35-15,-4-2-55 0,2-4-17 16,-1-2-81-16,-2-2 14 0,0-2 64 16,1-1 6-16,-2-2-92 0,0-1-110 0,0 0 86 15,0-4-101-15</inkml:trace>
  <inkml:trace contextRef="#ctx0" brushRef="#br0" timeOffset="364.33">2885 1762 1618 0,'0'0'588'15,"0"0"-390"-15,0 0 73 0,0 0 114 16,-9-73 33-16,19 60-95 0,2 0-270 16,-2 1 76-16,1 2 290 0,-2 0-311 15,5-5-108-15,5 2-58 0,7 2 8 16,7 0 25-16,5 5 25 0,3 2 47 15,1 4-35-15,2 4-10 0,-3 6-2 16,-3 7 0-16,-4 2-50 0,-5 5-21 0,-3 1 28 16,-6 4-10-16,-5 2 3 15,-5 2 34-15,-3 0-37 0,-6 2 28 0,-1 1 25 16,-10 0 0-16,-4 0 0 0,-9 1-70 16,-3-3-65-16,-3-2 28 0,-4-1 28 15,-3-2-54-15,1-4-6 0,2-3 18 16,4-4-52-16,8-5 45 0,8-5-4 0,3-4-70 15,7-4-57-15,3 0-6 0,3-3 51 16,11-7 22-16,5-5-221 0,-2 3-350 16</inkml:trace>
  <inkml:trace contextRef="#ctx0" brushRef="#br0" timeOffset="575.03">3706 1867 696 0,'0'0'1722'0,"0"0"-1197"15,0 0-132-15,0 0 19 16,0 0-151-16,0 0-78 0,0 0-65 0,0 0-112 16,0 0-6-16,0 0-106 0,-7 13-57 15,11-2 128-15,6 3 35 0,-1 1 55 16,1 3-5-16,-1 0-7 0,2-1-23 16,-3-1-20-16,-1-1-2 0,1 0-42 15,-2-2-72-15,0 0-32 0,-2 0-101 0,1-4-113 16,-2 0-135-16,-2-3-283 0,3 0-797 15</inkml:trace>
  <inkml:trace contextRef="#ctx0" brushRef="#br0" timeOffset="747.84">3888 1775 2463 0,'0'0'707'0,"0"0"-455"0,0 0 46 0,0 0 61 16,0 0-181-16,0 0-165 0,0 0-13 15,0 0-72-15,0 0-101 0,0 0-179 16,1-38-68-16,13 49 4 0,4 1-33 16,2 4-186-16,-5-4-421 0</inkml:trace>
  <inkml:trace contextRef="#ctx0" brushRef="#br0" timeOffset="1048.83">4264 2094 889 0,'0'0'1192'0,"0"0"-636"16,0 0-55-16,0 0-87 0,0 0-63 0,0 0-122 15,0 0-32-15,0 0-55 0,-17-66-43 16,9 47-34-16,-3-3-16 0,-1-3-36 16,-3-5-13-16,0-3 0 0,-2-1 17 15,4-2-17-15,0 0 2 0,0 3-2 16,6 3-18-16,1 1 18 0,1 4 1 15,3 2 64-15,2 3-22 0,0 3-12 16,0 3-20-16,8 1-11 0,0 1-15 0,3 0-7 16,5 2-52-16,1-2-12 0,9 3-6 15,2 3 15-15,5 1-16 0,0 2-4 16,-1 3-5-16,-2 3-103 0,-4 7-141 16,-6 5-122-16,-8 4-91 0,-8 6-13 15,-4-4-13-15,-10 15-632 0</inkml:trace>
  <inkml:trace contextRef="#ctx0" brushRef="#br0" timeOffset="1154.96">4215 1921 392 0,'0'0'747'0,"0"0"-467"0,0 0-140 16,75-25-137-16,-35 12-3 0,2 1-371 16,-9 2-379-16</inkml:trace>
  <inkml:trace contextRef="#ctx0" brushRef="#br0" timeOffset="1466.06">4741 1987 1125 0,'0'0'677'0,"0"0"-78"0,0 0-41 16,0 0-92-16,0 0-67 0,0 0 37 16,0 0-80-16,0 0-165 0,0 0-108 15,0 0-31-15,0 0-22 0,-17-58-5 0,12 35-4 16,1-5-18-16,0-3 16 0,-4-3-17 15,0-2-2-15,1 1-1 0,-2 2-18 16,2 2 17-16,0 3 0 0,1 4 2 16,3 3 12-16,0 1-12 0,2 5-13 15,1 1 11-15,0 2-19 0,0 1-7 16,4 1-8-16,5-2 5 0,2 3-55 16,5 0-12-16,6 1 15 0,3 1-44 15,4 4 0-15,3 3-28 0,0 0-71 16,-5 6-105-16,-1 5-101 0,-4 4-59 0,-8 4-136 15,-4-4-397-15</inkml:trace>
  <inkml:trace contextRef="#ctx0" brushRef="#br0" timeOffset="1897.68">4744 1851 316 0,'0'0'545'0,"0"0"-239"15,0 0 147-15,0 0-90 0,0 0-139 0,0 0-182 16,0 0-42-16,0 0-84 0,82-27 9 15,-55 20 24-15,-1 1 8 0,-1 3 24 16,-1 1-17-16,-2 1 36 0,-3 1 29 16,-4 0-25-16,-1 0-4 0,-2 0 48 15,-4 0 1-15,-1 0-26 0,0 1 42 16,2-1 19-16,-1 1 19 0,1 0-6 16,2 0-9-16,1-1-21 0,1 0 37 0,0 0 5 15,0 0 13-15,3 0 10 0,-2-3-4 16,3-4-10-16,1-1-35 0,1 1-36 15,-2-2-12-15,-4 1 10 0,-3 0 12 0,-2 1 50 16,-3 1 29-16,-2 0-20 16,-3 1-31-16,0 0 32 0,0 2-61 0,-5-2 6 15,0 2-21-15,-2 1-41 0,-1 1-32 16,-3 1-21-16,-5 0-9 0,1 2 12 16,-5 4 25-16,2 3 9 0,2 0 13 15,0 3-38-15,6 1-10 0,1 1 4 16,5 1-47-16,2 1 12 0,2-1 25 15,0 0-3-15,9-1-35 0,4-1 0 16,6-1 22-16,5-1 41 0,9-4 32 16,3 0 2-16,2-4-2 0,2-3-70 15,-1 0-80-15,-4-1-107 0,-5-6-152 16,-11 3-344-16,5-8-543 0</inkml:trace>
  <inkml:trace contextRef="#ctx0" brushRef="#br0" timeOffset="2131.55">5521 1733 2047 0,'0'0'457'15,"0"0"-203"-15,0 0 212 16,0 0-154-16,0 0-142 0,0 0-31 0,0 0-139 16,0 0-38-16,0 0-126 0,0 0 164 15,0 0 63-15,46 20 29 0,-35-10 2 16,0-2-25-16,-2 2-69 0,-3-2-19 16,-3-1-40-16,0 3-17 0,-3-2 4 15,0 1 2-15,0-3 1 0,0 0 28 16,0-4 37-16,0-1 4 0,-1-1 102 15,1 0 103-15,0-7 87 0,0-3-90 16,7-5-202-16,8-3-65 0,7-4-50 0,6-2-130 16,3 3-20-16,7 0-87 0,-1 3-58 15,2 3-103-15,-10 4-207 0,18-1-706 0</inkml:trace>
  <inkml:trace contextRef="#ctx0" brushRef="#br0" timeOffset="2481.3">6054 1669 665 0,'0'0'496'0,"0"0"-151"16,0 0-20-16,0 0-98 0,0 0-84 16,0 0 28-16,0 0 88 0,0 0 11 15,0 0-7-15,0 0-37 0,0 0-7 16,7-1-67-16,2-4-152 0,1 0-85 16,0-2 63-16,-2 1 22 0,0-1 28 15,-4 2-28-15,2 0-35 0,-5 0-6 0,-1 1 41 16,0 2 26-16,0 1 37 0,0 0 0 15,0 1-63-15,-7 0-6 0,0 0-73 16,-5 2-19-16,-2 4 98 0,-2 0 22 16,0 2 13-16,5 0-26 0,2-1-9 15,2 3-32-15,3-2-9 0,1 3 13 16,3-1 9-16,0 2 18 0,0-2 1 0,0 1-12 16,4 0 12-16,4 0 16 0,3 0 0 15,0-1 22-15,5-1 3 0,0-1-25 16,3-3-16-16,4-1-86 0,-2-3-38 15,8-1-102-15,0 0-139 0,1-3-233 16,1-3-418-16,-4-2 296 0</inkml:trace>
  <inkml:trace contextRef="#ctx0" brushRef="#br0" timeOffset="2830.71">6374 1734 140 0,'0'0'792'0,"0"0"-23"0,0 0-192 0,0 0-12 16,0 0-2-16,0 0-44 0,0 0-134 16,0 0-125-16,0 0-115 0,53-49-78 15,-52 49-67-15,2 0-15 0,-3 2-123 16,3 2-35-16,-1 1-63 0,1 3 117 15,0 0 91-15,-2 1 25 0,2-3-13 16,-2 1 0-16,1-4-6 0,-2 0-25 16,0-2-16-16,0-1-3 0,0 0-7 15,0 0-5-15,0 0 62 0,-2-1 16 0,1-2 88 16,-1-1 51-16,1-3-127 0,1-2-9 16,0-2-1-16,0-1 58 0,0-1 12 15,3-1-2-15,5-2 5 0,0 2-4 16,0 0-12-16,4 1 16 0,1 1 9 15,0 3-41-15,4 1-43 0,-2 4-23 0,3 1-11 16,2 2 0-16,1 1 9 0,2 0-15 16,1 4-4-16,2 2 1 0,-1 2 43 15,-1 2 0-15,-2 2 22 16,-2-2-22-16,-6 2-16 0,-1 2-49 0,-1-3-13 16,-5 3-13-16,0-1-23 0,-4-1-21 15,-3 1-61-15,0-2-38 0,0 0-108 16,-7-3-21-16,-3-1-122 0,1-2-230 15,-4-5-756-15</inkml:trace>
  <inkml:trace contextRef="#ctx0" brushRef="#br0" timeOffset="3026.81">6936 1369 2526 0,'0'0'544'0,"0"0"-158"0,0 0 201 0,0 0-182 16,0 0-112-16,0 0-38 0,0 0-107 15,0 0-148-15,0 0-110 0,0 0-71 16,0 0-68-16,23 9 150 0,-14 9 56 16,3 3 40-16,0 3-31 0,-2 1-25 15,1-1-37-15,-2 2-23 0,-3-1-95 16,-3-1-117-16,-1 0-121 0,-2 0-142 16,0-8-519-16</inkml:trace>
  <inkml:trace contextRef="#ctx0" brushRef="#br0" timeOffset="3171.25">7030 1658 988 0,'0'0'1768'0,"0"0"-1325"16,0 0 84-16,0 0-89 0,0 0-224 15,83-71-146-15,-57 61-68 0,4 3-62 16,0 0-3-16,1 5-3 0,-5 1-66 0,-5 1-153 16,-1 0-140-16,-2 0-223 0,-7 0-597 15</inkml:trace>
  <inkml:trace contextRef="#ctx0" brushRef="#br0" timeOffset="3813.07">9423 1350 2463 0,'0'0'608'0,"0"0"-203"0,0 0 125 15,0 0-142-15,0 0-172 0,0 0-93 16,0 0-64-16,0 0-59 0,0 0-47 15,0 0-61-15,-15 22-37 0,20-9 30 16,2 6 115-16,2 5 81 0,2 4-4 0,-2 1-37 16,1 0 13-16,2 1-16 0,-2-1-4 15,-1-1-8-15,-1-2 9 0,2-1-22 16,-3-1-12-16,1-4-18 0,-2 0-47 16,-1-5-67-16,-1-1-67 0,1-1-84 15,-2-2-174-15,-2-2-165 0,1-3-342 16,-2-1-745-16</inkml:trace>
  <inkml:trace contextRef="#ctx0" brushRef="#br0" timeOffset="4346.58">9381 1698 2345 0,'0'0'545'0,"0"0"-285"0,0 0 113 0,0 0-111 15,0 0-98-15,0 0-47 0,106-64-61 16,-73 54-43-16,-1 2-13 0,-1 1-2 15,-6 1 0-15,-4 2 0 0,-8 2-10 16,-2 1 9-16,-6 0 1 0,-1 1-2 16,-1 0-14-16,-1 0-10 0,-2 0 24 15,0 0 1-15,0 0-73 0,0 2-37 16,0 2-19-16,3 0 46 0,1 4 52 16,2-1 21-16,2 2 2 0,0 1 11 15,2 1 13-15,0-1 12 0,3-1-6 16,1 0 10-16,2 0 2 0,4-2 14 0,2-2-45 15,2-1-22-15,4-3-42 0,-4-1 64 16,-1 0 44-16,-1 0 25 0,-5-5 16 16,-1-3 34-16,-2 0 20 0,-3-2 1 15,-1-1-9-15,0-1 36 0,-3-1 8 0,-3 0-6 16,1 2-13-16,-4-1-13 0,-1 6-21 16,0-1-37-16,0 3-15 0,0 3-24 15,2 1-25-15,-2 0-21 0,1 0-55 16,2 0-45-16,1 4-92 0,2 4-9 15,3 5 63-15,5 6 132 0,0 4 6 16,3 3 37-16,-2 2 3 0,1 1-28 16,-5 0-12-16,-5-2-12 0,-3 1 12 15,-3-2 0-15,-1 0 30 0,-11-2 4 16,-8-1-19-16,-9-1 16 0,-7-1 2 0,-7-3-1 16,-6-3-32-16,-1-2-43 15,6-6-42-15,5-3 2 0,7-4-12 0,9 0-34 16,6-7-7-16,7-1-28 0,6-2-60 15,4-1-286-15,4-5-256 0,5 4-662 16</inkml:trace>
  <inkml:trace contextRef="#ctx0" brushRef="#br0" timeOffset="4568.6">10362 1585 2630 0,'0'0'775'0,"0"0"-316"0,0 0-167 15,0 0-148-15,0 0-120 0,0 0-24 16,0 0-77-16,0 0-7 0,0 0 84 16,0 0 49-16,41 79 17 0,-28-56-13 15,0 2-1-15,-1-2-14 0,1 0-36 0,-2-1 16 16,-1-1-2-16,-1-3-16 0,1-2-25 16,-4-2-53-16,-3-1-52 0,-2-2-93 15,-1-4-95-15,0 0-72 0,-3-2-120 16,-3-3-39-16,-1 0-441 0</inkml:trace>
  <inkml:trace contextRef="#ctx0" brushRef="#br0" timeOffset="4796.85">10315 1520 665 0,'0'0'1737'16,"0"0"-1414"-16,0 0 2 0,0 0 137 15,0 0-67-15,0 0-69 0,26-69-250 16,1 58-76-16,10 1-28 0,6 1-16 15,7 4 44-15,-2 3 0 0,-2 2 3 16,-6 0 38-16,-6 7-20 0,-7 5-21 16,-7-1-41-16,-5 3-24 0,-3 2-10 0,-7 0-11 15,-2 1 17-15,-3 2 32 0,-5 0 37 16,-12 1 3-16,-3 0-3 0,-5 1-31 16,-5-1-108-16,0-4-162 0,1 0-235 15,7-4-226-15,9-4-414 0</inkml:trace>
  <inkml:trace contextRef="#ctx0" brushRef="#br0" timeOffset="5329.69">10810 1545 635 0,'0'0'1197'0,"0"0"-886"16,0 0-16-16,0 0-46 0,0 0-69 16,0 0-65-16,0 0-96 0,95-47-18 15,-66 37-2-15,2-2-35 0,-3 2-112 16,-1-2-51-16,-3 2 24 0,-5-1 107 0,-3 0 68 15,-6 3 107-15,-4-1 151 0,-3 3 76 16,-3-1 33-16,0 2-56 0,-3 0-163 16,-3 1-20-16,-4-1-74 0,0 1-54 15,0 2-38-15,-2 1 38 0,-2 1-16 16,1 0-18-16,0 2-20 0,0 3-5 16,3 4 8-16,-1 0-12 0,3 3-6 15,2-1-4-15,4 2 4 0,2 1 12 16,0-1 22-16,0 2-7 0,5-3 26 0,6 0 16 15,3 0 13-15,2-4 60 0,4-1 70 16,4-2 18-16,4-4-23 0,5-1-22 16,3 0-21-16,3-6-33 0,0-4-24 15,1-2-1-15,-2-1 0 0,-4-3 4 16,-5-1-14-16,-2-2-27 0,-4-4-13 0,-5 3 13 16,-4-1 9-16,-4 3 22 0,-4 0 28 15,-3 4 0-15,0 3 21 0,-3 3-52 16,1 4-6-16,2 2 2 0,-3 2-8 15,4 0-16-15,-1 0-62 0,3 1-40 16,4 5-34-16,6 2 62 0,4 3 52 16,3 3 22-16,2 1 25 0,-2 0 3 15,-4-1 21-15,-4-1-12 0,-3-1-37 0,-5-1-22 16,-1-1-13-16,-5 1-27 0,-1-1-6 16,-1 2 18-16,-15 1 50 0,-5-2 0 15,-10 1 0-15,-8-3-96 0,-3 0-226 16,-2-4-159-16,3-1-209 0,13-1-419 15,-6-3-333-15</inkml:trace>
  <inkml:trace contextRef="#ctx0" brushRef="#br0" timeOffset="5996.3">13298 1555 1975 0,'0'0'1066'0,"0"0"-641"0,0 0-109 16,0 0-45-16,0 0-149 0,0 0-110 0,0 0 1 15,-93 11 18-15,65-4-12 16,1 3-19-16,3-1-15 0,5 2-44 0,3 2-28 15,4 3-27-15,1 1 1 0,4 1 9 16,4 0-45-16,1 1 35 0,2-1-3 16,8 0-81-16,7-1 12 0,6-2 29 15,8-3 157-15,4-5 38 0,4-3 91 16,-4-4 143-16,-3 0-65 0,-5-7-11 16,-6-4 78-16,-8-2 30 0,-1 0-25 15,-7-5-45-15,-3-3-32 0,0-3-55 0,-4-1-107 16,-8-4-40-16,2 4-37 15,-3 3-48-15,0 4-25 0,3 5-4 16,1 5-46-16,3 4-81 0,0 3-215 0,3 1-582 16,0 0-295-16,3 8-252 0</inkml:trace>
  <inkml:trace contextRef="#ctx0" brushRef="#br0" timeOffset="6262.65">13741 1706 1835 0,'0'0'1136'0,"0"0"-775"0,0 0 114 16,0 0-126-16,0 0-75 0,0 0-64 16,3-82-75-16,-10 59-79 0,-2-3-10 15,-4-4-19-15,-3-1 7 0,-3-3-34 16,-1-1 1-16,0-1-1 0,-1 1 15 16,3-1 40-16,1 1-9 0,4 5 9 15,0 1-21-15,7 5 2 0,2 3-8 0,2 5 2 16,2 0-12-16,0 1-17 0,8 2-1 15,3 0-53-15,9-1-29 0,5 2-22 16,9 1 13-16,5 2 14 0,7 3 25 16,1 5-13-16,-1 1-86 0,-7 5-102 0,-8 7-173 15,-11 5-189-15,-9 4-94 0,-10 7-370 16,-1-8 291-16</inkml:trace>
  <inkml:trace contextRef="#ctx0" brushRef="#br0" timeOffset="6386.04">13575 1534 140 0,'0'0'1024'0,"0"0"-751"0,0 0-16 16,0 0 45-16,0 0-39 0,0 0 28 16,0 0-46-16,0 0-155 0,92-5-90 15,-37-5-15-15,11 1-226 0,2-2-238 0,-15 5-320 16</inkml:trace>
  <inkml:trace contextRef="#ctx0" brushRef="#br0" timeOffset="7062.27">15539 1642 1937 0,'0'0'1022'0,"0"0"-734"16,0 0 87-16,0 0-170 0,0 0-205 16,0 0-75-16,0 0-23 0,0 0-32 15,0 0-4-15,0 0 134 0,3 20 19 16,13-14 131-16,6 0-27 0,1 0-28 15,2-1-7-15,0-4-13 0,3-1-21 16,-2 0 9-16,-3-1 9 0,-3-6 12 16,0-1 4-16,-4-3 5 0,-5-3 3 15,-2-4 12-15,-3-6-31 0,-3-2-77 16,-3-7-6-16,-7-3-22 0,-5 0 27 0,-4-2-33 16,0 0 12-16,-2 0 13 0,0-1 6 15,1 0-22-15,4 2 25 0,0 1 31 16,4 3-28-16,2-1 74 0,3 4-21 15,1 4-7-15,0 0-3 0,3 1-43 16,0 4 6-16,7 1-9 0,3 2-24 16,-1 4-28-16,5 1-10 0,-2 3 7 15,4 1 14-15,1 1-14 0,6 3-16 16,5 0 6-16,3 4 9 0,4 1-34 0,0 1-88 16,-2 9-128-16,-3 5-141 0,-7 5-36 15,-10 4-228-15,-5-3-492 0</inkml:trace>
  <inkml:trace contextRef="#ctx0" brushRef="#br0" timeOffset="7417.91">15682 1408 303 0,'0'0'427'0,"0"0"-215"0,0 0 7 16,0 0 2-16,0 0 0 16,0 0 68-16,0 0 104 0,0 0-60 0,0 0-98 15,0 0-75-15,82 26-54 0,-66-25-52 16,-1 2-47-16,-7-1-7 0,-2 0-45 15,-3 1 23-15,0 0 22 0,-1 0 32 0,0 0-7 16,1 2-25-16,1 2 1 0,2 2 1 16,3 0 24-16,4 2-10 0,3 2 19 15,4 2-12-15,6-3 2 0,5 4-12 16,5-4 22-16,6 2-35 0,0-4-58 16,-2-1-76-16,-7-3 100 0,-4-3 34 15,-9-3 61-15,-8 0 79 0,-5-4 99 16,-2-5 1-16,-1-4-52 0,-4-3-11 15,-3-2 22-15,-6-2-29 0,-4-2-160 16,-7 0-10-16,-1 1 0 0,-1 5 17 16,-3 0-17-16,4 6-19 0,0 2-9 15,1 4-24-15,3 3-81 0,-2 1-54 0,4 1-55 16,2 6-77-16,4 1-104 0,3 2-137 16,6-1-25-16,0-1-189 0,6 1-465 15</inkml:trace>
  <inkml:trace contextRef="#ctx0" brushRef="#br0" timeOffset="7712.25">16420 1406 1979 0,'0'0'783'0,"0"0"-296"16,0 0 33-16,0 0-108 0,0 0-176 16,0 0-69-16,0 0-28 0,0 0-90 15,0 0-49-15,0 0-77 0,0 0-55 16,-7 4-66-16,7 0-92 0,0 0 95 15,0 2 78-15,0 0-47 0,6-1-36 16,4 1 168-16,4-1 32 0,5 0 105 0,0-2 9 16,2-1 22-16,2-1 3 0,-4-1-11 15,-3 0-14-15,-3-3 58 0,-4-2 63 16,-1-3 21-16,-4 0-57 0,1-4-49 16,-1-1-65-16,-2 0-33 0,-1-1-52 0,-1 1-2 15,0 0-62-15,0 2-67 0,0 0-10 16,0 1-61-16,0 0-67 0,4 0-243 15,3 3-182-15,-2 0-289 0,6-2-794 0</inkml:trace>
  <inkml:trace contextRef="#ctx0" brushRef="#br0" timeOffset="8049.34">16881 1298 258 0,'0'0'1084'0,"0"0"-785"15,0 0 101-15,0 0-96 0,0 0-165 0,0 0 10 16,0 0-17-16,0 0-3 0,0 0-24 15,0 0-24-15,-17 70-36 0,11-65-10 16,3 0-7-16,-1-3-15 0,3-1 13 16,-1-1 2-16,1 0 43 0,1 0 59 15,-2-3 60-15,2-3-35 0,0-3-155 0,0-2 0 16,0-2-13-16,3 1 13 16,4-3 31-16,2-1 22 0,1 0 38 0,2 1-15 15,3 1-60-15,4 1-2 0,4 0-14 16,5 3-14-16,5 2 14 0,4 2 3 15,6 0-2-15,1 4 15 0,3 2 25 16,-5 0-10-16,-1 5-19 0,-8 3-12 16,-6 1-2-16,-6 2-41 0,-5 2-46 15,-7 0-71-15,-5 1-45 0,-4 3 28 0,0 0 78 16,-10-2 35-16,-6 1 20 0,-5-2 28 16,-2-1-74-16,-3-2-214 0,3-2-261 15,7-2-630-15</inkml:trace>
  <inkml:trace contextRef="#ctx0" brushRef="#br0" timeOffset="8712.19">17776 899 2519 0,'0'0'732'0,"0"0"-392"0,0 0 79 15,0 0-65-15,0 0-132 0,0 0-111 16,0 0-111-16,0 0-138 0,0 0-91 0,0 0-53 15,-4 26 219-15,2 0 29 0,2 2 34 16,0 3 2-16,5 1 26 0,1 0-16 16,3-2-11-16,-3-1 23 0,3-4-6 15,-2-4-16-15,0-2 1 0,1-4 16 16,-3-3-16-16,-2-3 16 0,0-4-19 16,-3-2-98-16,0-2-5 0,0-1 103 15,0 0 25-15,-1-1 110 0,-7-4 17 16,-3-3-152-16,-5-1-85 0,-5 0-19 15,-1 0 56-15,-4 0 48 0,-3 3 47 16,2 2 0-16,-1 1-24 0,1 2 18 0,7 1 1 16,2 0-42-16,8 2-37 0,-1 4-29 15,4 0 2-15,1 3 11 0,1 0 0 16,3 1-4-16,2 2 7 0,0-1-20 16,0 3-47-16,8-3-35 0,5 2 15 0,9 0 67 15,5-3 35-15,6-2-42 0,8-2 74 16,6-4-135-16,5-2-177 0,6 0-41 15,3-3 68-15,-1-6-105 0,-1-2-40 16,-4-2 55-16,-8-1 378 0,-9 2 26 16,-9-1 365-16,-12 1 29 0,-6 1 86 15,-9 1 63-15,-2 2-132 0,-3-2-163 16,-5 3-74-16,-1-2-83 0,-3 1-76 16,-1 3-41-16,0 0-32 0,-1 2-53 15,2 3 18-15,-1 0-5 0,3 0 15 16,0 3-20-16,4 2 17 0,0 0-14 0,3-1 23 15,0 1-6-15,1-2-4 0,2-1-42 16,0 2-6-16,0-1-16 0,0-1-1 16,0 1 52-16,6-2 74 0,2 2 25 15,0-1 56-15,2 1 38 0,1-2-13 0,2 0-16 16,1 1-13-16,3-1 19 0,3-1 6 16,0 0-32-16,1 0-13 0,2 0-12 15,0 0-10-15,-1-3-35 0,-2 0-45 16,3-1-111-16,-4-3-68 0,0 1-68 15,-5-2-167-15,-2 2-330 0,-2-11-640 0</inkml:trace>
  <inkml:trace contextRef="#ctx0" brushRef="#br0" timeOffset="8945.18">18537 769 627 0,'0'0'1828'0,"0"0"-1290"16,0 0 36-16,0 0-25 0,0 0-173 15,0 0-87-15,0 0-92 0,0 0-197 16,0 0-16-16,0 0-122 0,0 0-95 16,6 2 63-16,3 18 170 0,3 5 74 0,0 3 18 15,4 2-21-15,-3-1-18 0,0 1-47 16,-5-4-6-16,0-2-77 0,-4 1-43 16,0-3-54-16,-4-2-94 0,0 1-94 15,0-3-111-15,-1 0-98 0,-2-5-232 16,-1 0-912-16</inkml:trace>
  <inkml:trace contextRef="#ctx0" brushRef="#br0" timeOffset="9122.21">18694 1073 1551 0,'0'0'497'0,"0"0"-40"0,0 0-42 16,0 0-62-16,0 0-61 0,89-61-1 16,-78 57-61-16,0 4-118 15,-2 0-75-15,0 0-37 0,2 5-16 0,0 2 16 16,3 4-4-16,1-1-36 0,-2 2-7 15,0-1-12-15,0 1-14 0,-2-2 10 16,-2-1 10-16,-1-1-80 0,-3-2-59 0,1 0-44 16,-3-4-96-16,0-2-135 0,-3 0-230 15,1-1-549-15</inkml:trace>
  <inkml:trace contextRef="#ctx0" brushRef="#br0" timeOffset="9262.49">19023 927 1365 0,'0'0'1275'0,"0"0"-972"15,0 0 55-15,0 0-43 0,0 0-135 16,0 0-130-16,0 0-50 0,0 0-116 16,0 0-176-16,0 0-174 0,0 0-283 0,3-28 172 15,-1 38-3-15,0-4-199 0</inkml:trace>
  <inkml:trace contextRef="#ctx0" brushRef="#br0" timeOffset="9494.99">19023 927 1019 0,'98'65'443'0,"-98"-65"-75"15,0 0-2-15,1 2 16 0,-1-1-79 0,2 0-66 16,-1 0-80-16,3 3-157 0,2 0 32 16,3 4 28-16,5 0 128 0,3 2-11 15,5 0-61-15,1 0-31 0,3-2-32 16,-1-3-21-16,-5-1-4 0,-4-3 17 16,-5-1 36-16,-5 0 53 0,0-2 73 15,-4-3 6-15,1-4-72 0,-3-2-43 0,0-1-30 16,0-4-67-16,-3 1-1 0,-5-1-25 15,1 2-33-15,-3 1-64 0,-5 3-32 16,1 2-68-16,-5 3-127 0,3 2-174 16,2 1-231-16,5 2-439 0,9 0-441 0</inkml:trace>
  <inkml:trace contextRef="#ctx0" brushRef="#br0" timeOffset="9828.74">19500 979 1918 0,'0'0'790'0,"0"0"-360"16,0 0-143-16,0 0-194 0,0 0-8 16,0 0-9-16,0 0-76 0,0 0-19 0,0 0-35 15,0 0-44-15,0 0 12 0,7 15 86 16,-7-15 0-16,0 0 45 0,0 0 31 16,0 0 9-16,4-3 73 0,2-1 56 15,1-4-79-15,1 0-69 0,4-2-16 16,0 0-22-16,1 0-9 0,4-2-6 15,0 2-13-15,1 0-25 0,0 2 10 16,1 1 11-16,1 2-8 0,2 3 0 16,1 2-26-16,2 0 10 0,1 0 26 15,-1 0-1-15,1 2-22 0,-4 6-9 0,-3-2-26 16,-4 4-16-16,0 2 29 0,-2 0 46 16,-3 2 1-16,-1-1-107 0,-5 1-41 15,-4 0-49-15,0 2 3 0,-13 0-33 16,-7 1-4-16,-9-2-104 0,3-2-203 15,-20 2-704-15</inkml:trace>
  <inkml:trace contextRef="#ctx0" brushRef="#br0" timeOffset="14488.51">3212 3936 1947 0,'0'0'663'16,"0"0"-479"-16,0 0-182 0,0 0 56 16,0 0-58-16,0 0-113 0,0 0 113 15,79-22 36-15,-41 14-14 0,6 1 7 16,5-1-28-16,3 1 22 0,1 4-23 15,1-3 0-15,2 0 3 0,2 1-3 16,-2-2-93-16,0 0-85 0,-2-2-74 16,-7-2-143-16,-12 4-278 0,-5-4-591 0</inkml:trace>
  <inkml:trace contextRef="#ctx0" brushRef="#br0" timeOffset="14710.4">3908 3716 848 0,'0'0'1476'0,"0"0"-1173"16,0 0 0-16,0 0 91 0,0 0-77 0,0 0-121 15,0 0-49-15,0 0-30 16,0 0-117-16,0 0-19 0,-16-36-44 0,18 36-47 16,5 5-60-16,3 4 37 0,3 1 133 15,7 4 1-15,3 2-1 0,0 0-12 16,-4 4-20-16,1 1 31 0,-5 0-2 16,-4 2 3-16,-5 3 50 0,-3 0 39 15,-3 2-39-15,-3 0 32 0,-12 1-12 16,-2 1-70-16,-8-2-70 0,-2-1-201 15,-3-2-150-15,7-7-296 0,-9 3-1020 0</inkml:trace>
  <inkml:trace contextRef="#ctx0" brushRef="#br0" timeOffset="15467.49">5882 3827 1854 0,'0'0'641'0,"0"0"-280"0,0 0-34 0,0 0-101 15,0 0-114-15,0 0-58 0,0 0-23 16,0 0-31-16,0 0-3 0,0 0 3 16,88-24 16-16,-33 12 101 0,10-5-70 15,8-2-28-15,2-2-19 0,-7 3 0 16,-9 4-25-16,-13 2-73 0,-11 4-102 15,-8 4-147-15,-7 2-145 0,-12 2-74 0,-4 0-626 16</inkml:trace>
  <inkml:trace contextRef="#ctx0" brushRef="#br0" timeOffset="15662.74">6225 3774 1634 0,'0'0'1047'0,"0"0"-719"0,0 0-107 16,0 0-78-16,0 0-69 0,0 0 8 15,-34 77 48-15,34-53-38 0,0 3-33 16,1 3 4-16,5 1-37 0,0 0-4 16,1-2-4-16,-3 1 4 0,2-2-3 15,-2 0-19-15,2-3-27 0,0-2-64 16,-2-2-105-16,3-3-48 0,-2-3-113 16,2-2-116-16,-1-5-139 0,1-4-702 0</inkml:trace>
  <inkml:trace contextRef="#ctx0" brushRef="#br0" timeOffset="16026.82">6428 3852 2176 0,'0'0'1197'16,"0"0"-993"-16,0 0 64 0,0 0 93 0,0 0-140 16,0 0-101-16,0 0-120 0,0 0-80 15,0 0-100-15,0 0-35 0,9 21 215 16,-2-1 9-16,3 4 7 0,-2 0 3 15,-4-1 3-15,3-1-22 0,-4 0-7 16,0-3-61-16,0 0 26 0,1-3-27 16,-3-2-16-16,1-3-76 0,2-5-73 15,-2-2 5-15,-1-3 46 0,1-1 183 16,1 0 65-16,0-5 129 0,-1-3 35 16,4-2-124-16,1-3-14 0,2-3-31 0,3 1 25 15,3-2-32-15,7 1 1 0,3 2-23 16,2 1-9-16,6 2 14 0,4 4-11 15,1 3-1-15,-2 4 8 0,0 0-14 16,-6 4-18-16,-4 2-27 0,-6 3-7 16,-7 1 6-16,-2 2 16 0,-3 0 11 0,-1-2-71 15,-1 0-22-15,-3 2-35 0,0-2-82 16,1 2-152-16,-4-4-228 0,0-1-215 16,0-3-1010-16</inkml:trace>
  <inkml:trace contextRef="#ctx0" brushRef="#br0" timeOffset="16342.56">7031 4050 1967 0,'0'0'683'0,"0"0"-249"16,0 0-64-16,0 0-161 0,0 0-127 15,0 0 3-15,0 0-22 0,59-74-37 16,-36 57-26-16,3-1-40 0,0 1 24 16,-3-1 16-16,-1 3 29 0,-7-1-29 0,-4 2-15 15,-7 3-14-15,-4 0 1 0,0 5 28 16,0 0 28-16,-6 0 10 0,0 2 9 0,-4 2-3 15,2 1 0-15,-7-1-41 0,-2 2-3 16,-5 0 0-16,2 6 25 0,-3 3 7 16,3-1-3-16,2 3-29 0,6 0-29 15,2 0-19-15,4 0-14 0,3 1 15 16,3 2 18-16,0-1 11 0,1 0-1 16,8 1-3-16,3 0 3 0,3-2 19 15,8-1 50-15,-1-1 0 0,6 0 4 16,0-4-54-16,1-4-76 0,-2 0-147 15,-1-2-203-15,0-2-197 0,-10 0-524 16</inkml:trace>
  <inkml:trace contextRef="#ctx0" brushRef="#br0" timeOffset="16609.82">7426 3851 1797 0,'0'0'971'16,"0"0"-707"-16,0 0-60 0,0 0 29 15,0 0-46-15,0 0-29 0,0 0-64 16,0 0-94-16,0 0-41 0,0 0 40 0,0 0 1 15,91 10 28-15,-74 0-6 0,-3 0-22 16,-6-2 0-16,-4 0-63 0,0-1 0 16,-3 1 4-16,-1-3 2 0,0-2-19 15,0 0 44-15,0-2 32 0,0-1 16 16,0 0 107-16,0 0 51 0,0-5 96 16,0-2-46-16,2-8-224 0,5-1-65 15,2-5-7-15,10-1-18 0,2-1-27 16,8 2-18-16,5 2-95 0,4 4-39 0,-2 1-79 15,0 6-48-15,-4 2-37 0,-5 4-164 16,-5 2-74-16,-8 0-7 0</inkml:trace>
  <inkml:trace contextRef="#ctx0" brushRef="#br0" timeOffset="16926.43">7907 3745 454 0,'0'0'463'0,"0"0"-46"16,0 0-130-16,0 0-27 0,0 0-33 16,0 0-62-16,0 0-26 0,0 0-10 0,0 0-16 15,7 10-16-15,-4-10-7 0,3 0-10 16,4-2 36-16,2-2 105 0,2 0-2 15,6-2-67-15,2-1-54 0,-2-3-98 16,2 0-18-16,-5 0-62 0,-7-1 71 16,-3 2 9-16,-2 1 73 0,-5 1-23 0,0 2 10 15,-2 1 6-15,-4-1 107 0,-1 2-29 16,-2 2-94-16,-6 1-50 0,-3 0-66 16,-2 0 3-16,-1 5 38 0,0 3 24 15,3 1-11-15,2 2-21 0,6-1-17 16,1 1-25-16,5 2 9 0,2-2 35 15,2 2 18-15,0 0-9 0,2-2 19 16,6 1 3-16,3-1 24 0,4-1 11 16,3-1 15-16,5-1 22 0,4-4-12 15,5-1-9-15,5-3 27 0,3 0-63 16,2-4-15-16,-3-3-195 0,-1-1-85 16,-2-2-65-16,-9 0-100 0,-4 2-117 0,-7 1-213 15,-7 2-339-15</inkml:trace>
  <inkml:trace contextRef="#ctx0" brushRef="#br0" timeOffset="17743.02">9987 3645 2085 0,'0'0'353'0,"0"0"-182"15,0 0 103-15,0 0-27 0,0 0-103 16,-104-52-27-16,72 50-15 0,-1 0-45 16,6 2 26-16,4 3-36 0,4 4-47 15,2 3-47-15,1 0-17 0,4 3 45 16,1 1-16-16,-1 2 0 0,4-1 13 16,0 2 20-16,2 1 2 0,1-3-1 15,2 1-12-15,0-1-111 0,3 0-16 0,0-3-59 16,2 0-32-16,6-4-34 15,1-2 68-15,4-2 48 0,3-2 0 0,0-2 149 16,4-1 32-16,0-5 4 0,-1-2 6 16,1-3 152-16,-3-1 84 0,3-1 35 15,-1-4-60-15,-2 2-33 0,2-1-26 16,-4 0 18-16,0 0-36 0,-3 4-18 0,-2 2-27 16,-3 4-28-16,-3 2-1 0,-1 3-52 15,0 0-38-15,0 1-12 0,0 0-90 16,5 2-96-16,1 4 64 0,6 2 97 15,3 2 23-15,2 2-128 0,-2-2-77 16,-1-1-104-16,-4 0-155 0,-4-2-150 16,-1-2-498-16</inkml:trace>
  <inkml:trace contextRef="#ctx0" brushRef="#br0" timeOffset="17993.75">10138 3622 2380 0,'0'0'413'0,"0"0"-204"0,0 0-116 15,0 0 47-15,0 0-31 0,0 0-16 16,78-39-93-16,-65 42-51 0,3 3 51 16,0 2 23-16,-1 1-23 0,-6 0-19 0,-3 1-9 15,-5-2 28-15,-1 2 17 16,0-2 8-16,0 0 7 0,-4-2 9 0,1-1-9 16,0-1-30-16,2-3 36 0,1-1 76 15,0 0 94-15,0-6 35 0,0-4-243 16,3-2 0-16,5-3-54 0,6-3 0 15,6 0-46-15,5 0-1 0,6 1-57 16,0 3-45-16,4 2-64 0,1 1-150 16,3 3-158-16,-11 3-212 0,16-2-563 0</inkml:trace>
  <inkml:trace contextRef="#ctx0" brushRef="#br0" timeOffset="18309.25">10709 3523 59 0,'0'0'772'15,"0"0"-374"-15,0 0-125 0,0 0-64 16,0 0-79-16,0 0-43 0,0 0-6 15,0 0 52-15,0 0 68 0,0 0 25 0,0 0-93 16,31 2-8-16,-19-6-12 0,4-2-36 16,-2 0-61-16,2-1 13 0,-6 1 6 15,-1-1 10-15,-2-1 31 0,-3 3-47 16,-4 2 3-16,0-2 44 0,0 4 102 16,-8 0 110-16,-2-2-36 0,-5 2-143 15,-4 0-85-15,-2 1-24 0,-5 0 0 0,1 5 13 16,-1 3-13-16,0 2-22 0,4 3-3 15,0 1 3-15,6 2-15 0,7-1-40 16,4 0-1-16,5 2 46 0,0 1 32 16,8-3 3-16,5 1 31 0,6-2-12 15,1-2 3-15,5-3 4 0,5-1 3 16,6-3-32-16,6-5 0 0,1 0-148 16,0 0-114-16,0-7-46 0,-5 1-130 15,-3-3-214-15,-12 3-505 0</inkml:trace>
  <inkml:trace contextRef="#ctx0" brushRef="#br0" timeOffset="19281.9">12887 3187 2404 0,'0'0'486'0,"0"0"-124"0,0 0 13 15,0 0-38-15,0 0-76 0,0 0-118 16,0 0-143-16,0 0-19 0,0 0-80 15,0 0-38-15,0 0 121 0,-15 44 16 0,18-18 81 16,1 5-34-16,1 0-10 0,1 3-35 16,2 1 1-16,-2-3 1 0,1 1 27 15,0-1-17-15,0-1-14 16,0-2 0-16,-1-5 2 0,0-1 20 0,1-5-21 16,0-3 1-16,-1 0 1 0,-3-6-3 15,0-3-42-15,-3-3-11 0,0-2 50 16,0-1 3-16,0 0 59 0,0 0 15 15,-6-5 29-15,-4-4-94 0,-6-1-9 16,-4-3-65-16,-3 0 59 0,-3 0 4 16,0 3 4-16,-1 1-2 0,-2 2 37 0,0 5-3 15,-3 2-33-15,-1 0-1 0,0 5 0 16,1 4-1-16,2 1-12 0,6-1-2 16,6 2-19-16,8-4-47 0,5 2-31 15,3 1 22-15,2 1 37 0,2-1 40 0,3 3 1 16,7-1 12-16,1-1 10 15,2 1 12-15,3-1 2 0,3-3-23 0,4 0 11 16,1-2-12-16,3-3-89 0,2-2-24 16,1-1-19-16,4 0-48 0,3-5-61 15,3-4-43-15,4-1-2 0,-1-3 48 16,-1 0 115-16,-5 0 123 0,-6-1 0 16,-4 1 16-16,-6 2 84 0,-7 3 78 15,-4 0 53-15,-5 3 9 0,-4 1 50 16,-2 2 26-16,-1-1-48 0,0 2-44 15,0 1-44-15,0 0-32 0,0 0-49 16,0 0-47-16,0 0-52 0,0 0-34 0,0 0-52 16,0 0-47-16,0 1-25 0,0 3-75 15,5 1-31-15,-1 1 88 0,4 2-27 0,-2-1-167 16,0 3-218-16,-3-5-50 0,-2 1-741 16,-34-58 846-16</inkml:trace>
  <inkml:trace contextRef="#ctx0" brushRef="#br0" timeOffset="19401.54">13267 3573 1068 0,'0'0'1813'0,"0"0"-1454"16,0 0-92-16,-2-64-134 0,2 47-111 15,3 3 28-15,0 3-50 0,0 4-86 16,4 2-155-16,-1 2-181 0,5 1-252 16,-5 2-448-16</inkml:trace>
  <inkml:trace contextRef="#ctx0" brushRef="#br0" timeOffset="19675.3">13596 3604 130 0,'0'0'1960'15,"0"0"-1175"-15,0 0-225 0,0 0-202 0,0 0-167 16,0 0-21-16,0 0-26 16,-28-70-64-16,17 50 4 0,0-5-16 0,-1-1-28 15,1 0 46-15,0-4-15 0,2-1 3 16,3 0-13-16,4-1-6 0,2 2-21 15,0 3 3-15,0 3-19 0,1 2-18 16,6 3-9-16,5 1-31 0,-1 1-30 0,9 2-19 16,3 0-10-16,4 5 7 0,4 1-4 15,2 7-12-15,-1 2-72 0,-2 0-62 16,-4 7-85-16,-1 6-141 0,-5 5-136 16,-6 5 22-16,-5 4-192 0,-6-6-432 15</inkml:trace>
  <inkml:trace contextRef="#ctx0" brushRef="#br0" timeOffset="19782.93">13616 3467 391 0,'0'0'294'0,"0"0"71"0,0 0 55 0,0 0-88 16,0 0-121-16,0 0-14 0,0 0-67 15,0 0-98-15,0 0-12 0,0 0-40 16,59 13-2-16,-11-26-186 0,5 2-253 16,-12 2-314-16</inkml:trace>
  <inkml:trace contextRef="#ctx0" brushRef="#br0" timeOffset="20058.14">14110 3569 1252 0,'0'0'514'0,"0"0"15"15,0 0-7-15,0 0-92 0,0 0-33 16,0 0-44-16,0 0-199 0,0 0-48 16,0 0 9-16,0 0-25 0,-66-70-22 15,58 51-22-15,2-4-9 0,-3-4-6 16,1-1 6-16,1-3-3 0,-3-4-34 0,4-1 0 15,-1 1-11-15,1 2 10 16,3 3 1-16,3 5-25 0,0 3 24 0,0 2-18 16,3 8 18-16,2-2-20 0,3 4-47 15,2 1-12-15,3 1-7 0,7 3-3 16,8 0-3-16,5 4 18 0,4 1-95 16,5 0-47-16,-3 7-55 0,0 5-124 0,-6 4-154 15,-7 2-65-15,-10-3-491 0</inkml:trace>
  <inkml:trace contextRef="#ctx0" brushRef="#br0" timeOffset="20474.91">14131 3462 1149 0,'0'0'556'0,"0"0"-131"0,0 0-110 16,0 0-135-16,0 0-73 0,0 0-46 15,0 0-61-15,0 0-29 0,97-20-94 0,-62 15 36 16,-1-1 61-16,-2 2-93 0,-8 2-95 15,-6 2 0-15,-10 0 49 0,-3 0 48 16,-5 0 52-16,0 0 65 0,0 0 22 16,0 0 17-16,0 0 30 0,0 0 15 15,1 0 36-15,4 0 65 0,0-1 9 0,5-3-16 16,3-2 32-16,6 1-85 0,5-2-115 16,1-4-10-16,5 1-19 0,-2-1-123 15,-5-2-6-15,-5 1 38 0,-9 1 110 16,-2 0 45-16,-5 1 23 0,-2 2-29 15,-2 1 83-15,-6 1 123 0,-4 1 4 16,-4 4-96-16,-5 0-79 0,-4 1 2 16,-1 0 6-16,2 2 64 0,1 3-2 15,7 2-72-15,1 0-72 0,7 3-16 16,3-1-22-16,2 3-6 0,3 3 6 16,0 0 16-16,5 0 21 0,6 2-15 15,4-2 15-15,2 0 1 0,5-2 30 0,2-2 14 16,6-2 22-16,1-3-32 0,0-3-34 15,0-3-169-15,-4 0-129 0,1-8-132 0,-4-2-120 16,-7 1-228-16,4-8-735 0</inkml:trace>
  <inkml:trace contextRef="#ctx0" brushRef="#br0" timeOffset="20724.74">14806 3306 215 0,'0'0'2153'16,"0"0"-1663"-16,0 0-77 0,0 0-16 15,0 0-91-15,0 0-93 0,0 0-153 16,0 0-60-16,0 0-122 0,0 0-32 15,0 0 72-15,20 1 82 0,-10 8 25 16,-3-1-3-16,-1 0-3 0,-1 0-6 16,-4-3-13-16,-1-1-2 0,0-1 2 0,0-2 0 15,0 0 22-15,0-1 10 16,0 0 53-16,2 0 40 0,-1-2 12 0,4-4 5 16,1-1 22-16,-1-5-164 15,3-5-3-15,5-2-68 0,3-3-13 0,6 2-74 16,4-1-13-16,2 2-14 0,7 3-73 15,3 3-141-15,2 2-117 0,3 3-52 0,-10 2-417 16</inkml:trace>
  <inkml:trace contextRef="#ctx0" brushRef="#br0" timeOffset="21107.9">15326 3237 992 0,'0'0'694'0,"0"0"-240"0,0 0-11 0,0 0-76 16,0 0-104-16,0 0-59 0,0 0-23 15,0 0-29-15,0 0-8 0,0 0-46 16,46-12-98-16,-23 6-29 0,5 0-27 16,3-4 34-16,3 3 19 0,-3 0-13 15,-5-2-94-15,-1 2-26 0,-9-1 44 16,-5 0 92-16,-5-1 73 0,-6 2 57 0,0-3-83 15,-2 2 6-15,-9-1-51 0,1 3 17 16,-6 0-19-16,-1 3-34 0,-6 3 34 16,-5 0 0-16,0 0 0 0,-1 7 38 15,1 0-23-15,5 3-15 0,3-3-15 16,3 4-23-16,4-2-3 0,1 3 16 16,2-1-4-16,4 0-5 0,3 1-30 0,2-1 39 15,1 1 22-15,0 1 0 0,9-1-13 16,2 0 16-16,4 0 19 0,0-3-19 15,4-1-94-15,1-2-68 0,2-5-72 16,1 1-80-16,6-2-119 0,1-3-170 16,-5-2-544-16</inkml:trace>
  <inkml:trace contextRef="#ctx0" brushRef="#br0" timeOffset="21458.18">15735 3162 1349 0,'0'0'1050'15,"0"0"-634"-15,0 0 14 0,0 0-118 0,0 0-63 16,0 0-57-16,0 0-88 0,0 0-104 15,0 0-94-15,0 0-66 0,0 0 3 16,0-1 96-16,2 7 61 0,-1 1 0 16,-1-2 0-16,2 0 16 0,-2-2-3 0,0-2 6 15,1 0 19-15,-1-1 31 0,0 0-15 16,0 0-39-16,0 0-13 0,0-6 45 16,0 0-47-16,0-5-57 0,0 0-12 15,3-2 31-15,0 0 38 0,4-2 22 16,0 1 0-16,1 2 51 0,3-1 33 15,1 1-37-15,1 3-18 0,2 1-51 16,0 2-22-16,6 5 0 0,5 0-13 16,2 1 35-16,2 1-1 0,0 8 1 15,0 1-34-15,-5 4-4 0,0 1 13 16,-7 0 24-16,-5 0 0 0,-5-1-28 0,-3 2-21 16,-5-3-4-16,0 1-21 0,-1-1-49 15,-9-2 4-15,0 1-58 0,-3-3-133 16,1-1-101-16,2-4-171 0,4-2-541 15</inkml:trace>
  <inkml:trace contextRef="#ctx0" brushRef="#br0" timeOffset="21666.66">16352 2841 737 0,'0'0'2030'15,"0"0"-1594"-15,0 0-54 0,0 0 12 16,0 0-124-16,13-70-37 0,-13 68 47 15,0 2-50-15,0 0-230 0,0 2-98 16,0 7-126-16,0 6 29 0,7 7 195 0,-1 5 50 16,4 3-19-16,-1 2-13 15,4-1-15-15,-3-1 28 0,1-1-31 0,-2-3-87 16,-2-2-74-16,-4-1-42 0,-3-3-92 16,-3-1-126-16,-10-3-100 0,2-5-169 15,-12 3-802-15</inkml:trace>
  <inkml:trace contextRef="#ctx0" brushRef="#br0" timeOffset="21789.17">16332 3123 2173 0,'0'0'578'16,"0"0"-167"-16,0 0-131 0,0 0-93 15,84-51-104-15,-48 42-44 0,5 0-39 16,6 3-38-16,3 2-16 0,-4 1-168 16,0 2-248-16,-13 1-204 0,2-2-805 0</inkml:trace>
  <inkml:trace contextRef="#ctx0" brushRef="#br0" timeOffset="22607.31">19155 2897 2292 0,'0'0'527'16,"0"0"-120"-16,0 0 22 0,0 0-61 15,0 0-74-15,0 0-58 0,0 0-70 0,0 0-46 16,0 0-66-16,0 0-54 0,-11-13-55 16,11 21-71-16,0 3-75 0,0 7 164 15,1 7 37-15,5 4 71 0,-2 2-3 16,4 2-43-16,1-1 1 0,0 0-26 16,1-1 0-16,3 0 0 0,-1-4 2 15,0 0 16-15,0-2-3 0,-3-5-15 16,-2-2-30-16,-2-2-91 0,-1-4-49 15,-4 1-10-15,0-1-31 0,0-2-31 16,0 0-109-16,-6-2-151 0,-3-2-141 0,2-4-605 16</inkml:trace>
  <inkml:trace contextRef="#ctx0" brushRef="#br0" timeOffset="23173.26">19076 3299 1763 0,'0'0'703'0,"0"0"-490"0,0 0-68 15,0 0-33-15,0 0-51 0,81-49-13 16,-49 40 20-16,4-1-11 0,5 0-21 16,3 2-36-16,-2 1-3 0,-2 2-9 15,-6 1 12-15,-5 2-4 0,-9-1-37 16,-4 2-20-16,-7 1 3 0,-5 0 26 16,-2 0 32-16,-2 0 55 0,0 0 18 15,0 0 23-15,-2 0 26 0,-1 0 37 16,2 1-64-16,-1 0-95 0,-1 1-99 0,3 0-53 15,0 2 37-15,0 1 80 0,0 2 35 16,0-1 12-16,0 2-9 0,0-2 13 16,6 2 0-16,0-2 0 0,5 2-4 15,0-1 17-15,4-2 19 0,4-1 15 0,4 0 11 16,2-2-11-16,1-1 4 16,2-1-4-16,-4-1-13 0,-3-3-6 0,-2-4 7 15,-8 2 40-15,-2-2 31 0,-3 1 54 16,-1-3-42-16,-3 3-16 0,-1-1-16 15,-1 2-7-15,0 0 13 0,0 1-16 16,0 1-21-16,0 3 17 0,0 0-11 16,0 1-43-16,-1 0-34 0,-1 0-39 15,2 0-41-15,0 1-36 0,0 4-41 16,0 6-74-16,0 1 107 0,3 7 124 16,3 4 65-16,-3 2-24 0,2 2-29 0,-1 2 0 15,-1-1 4-15,-2-1 15 0,-1 0-16 16,0-2 1-16,0-2 5 0,-3-3 1 15,-5-1 2-15,-6-3 16 0,-4-2 22 16,-6-1 27-16,-10-4 3 0,-3-3-16 16,-4 0-76-16,1-6-46 0,6 0-9 15,6 0 6-15,11-4-27 0,3 0-41 16,8-1-10-16,3 0-18 0,3-2-57 16,4-4-99-16,12-2-288 0,-2 1-402 0,25-14-473 0</inkml:trace>
  <inkml:trace contextRef="#ctx0" brushRef="#br0" timeOffset="23386.49">20244 3167 2562 0,'0'0'703'0,"0"0"-233"0,0 0-127 16,0 0-209-16,0 0-112 0,0 0-22 16,0 0-162-16,0 0-46 0,0 0 208 15,0 67 60-15,4-42-10 0,1 2-22 16,1-1-12-16,0-1-13 0,1 0 22 15,-1-3-8-15,1-3-17 0,-3-2-50 16,2-3-50-16,-4-4-51 0,-1-2-20 0,1-3-25 16,-2-2-60-16,0-3-109 0,0 0-45 15,-2-3 56-15,-2-5-87 0,-1 2-768 16</inkml:trace>
  <inkml:trace contextRef="#ctx0" brushRef="#br0" timeOffset="23623.73">20179 3210 817 0,'0'0'701'0,"0"0"-240"0,-5-72-88 15,10 48 37-15,4 0-63 0,0 3-98 16,4 4 1-16,4 1-44 0,0 3-52 16,6 2-50-16,5 2-54 0,5 2-28 0,7 2 0 15,5 2 18-15,0 3-40 16,0 0 0-16,-8 2-25 0,-6 6-12 0,-11-1-13 16,-7 4-26-16,-7 0 0 0,-5 2 17 15,-1 4 43-15,-3 1 16 0,-9 3 56 0,-5 2 9 16,-6 0 9-16,0 0-12 0,-3-4-62 15,2-1-69-15,4-3-142 0,2-1-64 16,5-4-75-16,5-2-112 0,5-4-64 16,3-2-280-16,3-1-498 0</inkml:trace>
  <inkml:trace contextRef="#ctx0" brushRef="#br0" timeOffset="24090.56">20697 3165 995 0,'0'0'395'15,"0"0"-21"-15,0 0-111 0,0 0-40 16,93-48 1-16,-75 39-37 0,-2 1 16 15,0 1-30-15,-1-4-32 0,2 4-55 0,0-4-41 16,0 3-10-16,-1-2-23 0,0 3 11 16,-3-4-4-16,-2 3 3 0,-3-2 26 15,-2 3 15-15,-4 0 13 0,0 1 29 16,-2 1-49-16,0 1 1 0,-4 1 69 16,-2 2-15-16,1-1-49 0,2 1-15 0,0 1-16 15,-2 0-31-15,2 0-22 0,0 0-46 16,0 1-21-16,-1 4 17 0,0 0 0 15,1 0-10-15,1 1 19 0,2 2 9 16,0 2 29-16,0-1 9 0,6 2 6 16,3-3 10-16,3 2 35 0,3-3-3 15,4 0-13-15,0-4 6 0,4-2 19 0,4-1 29 16,2-4-11-16,2-8-15 16,0-2-25-16,0-4 3 0,-2-4-12 0,-3-3 12 15,-5-1-37-15,-3-3 24 0,-5 1-4 16,-3 0-5-16,-3 3-2 0,-2 3 1 15,-1 7-2-15,-1 6 25 0,0 3 46 16,-2 4-30-16,-1 2-41 0,4 0-53 16,-1 0-22-16,2 7-39 0,5 1 114 15,6 6 47-15,3 3 20 0,4 2-17 0,-1 1-9 16,0 1-10-16,-4 0-28 0,-4-2-3 16,-3-1-13-16,-6 1 13 0,-2 0 0 15,-3-1 16-15,-3 1-14 0,-10-1 20 16,-7-2 18-16,-6-2-40 0,-7 1-90 15,-4-7-149-15,-2-1-133 0,9-3-343 16,-10-4-809-16</inkml:trace>
  <inkml:trace contextRef="#ctx0" brushRef="#br0" timeOffset="24773.36">23042 3035 893 0,'0'0'1860'0,"0"0"-1420"0,0 0-182 15,0 0 8-15,0 0-124 0,0 0-73 16,0 0-66-16,-91-3-3 0,78 12-28 16,-1 0-16-16,2 4-16 0,4 0 25 15,1 1-6-15,2 2 3 0,2-2 10 16,3 1-7-16,0-1 13 0,6 0-19 16,4 0-70-16,3-4 15 0,4-1 29 15,2-3 16-15,3-1-3 0,2-5 54 16,-1 0 30-16,-1-6 24 0,-2-4 29 0,-4-3 54 15,-5-2 106-15,-5-1 31 0,-6-6-26 16,-3-3-90-16,-11-3-37 0,-5 0-56 16,-4 0-65-16,-3 2-37 0,1 5-4 15,4 4-36-15,3 7-69 0,4 2-88 0,5 6-201 16,4 1-360-16,5 1-881 0</inkml:trace>
  <inkml:trace contextRef="#ctx0" brushRef="#br0" timeOffset="25056.56">23453 3160 1003 0,'0'0'1851'15,"0"0"-1339"-15,0 0-122 0,0 0-72 16,0 0-143-16,0 0-60 0,-55-75 9 16,38 53-10-16,1-2-46 0,-3-3-47 15,-1-1 10-15,-2-6-31 0,-1-1 0 16,0-2-15-16,0 1 12 0,3 1 3 0,1 3 36 15,6 2 20-15,3 6 8 0,5 2 10 16,3 4 11-16,2 3 10 0,2 0-77 0,9 1-18 16,4 0-85-16,9 1-10 0,8 0-9 15,7 3 27-15,9 1 16 0,0 2 36 16,5 5-9-16,-4 2 3 0,-1 1-101 16,-3 8-70-16,-8 3-61 0,-7 3-143 15,-11 3-203-15,-10 2-136 0,-8-5-438 16</inkml:trace>
  <inkml:trace contextRef="#ctx0" brushRef="#br0" timeOffset="25184.72">23281 3056 254 0,'0'0'1366'0,"0"0"-1025"16,0 0 132-16,0 0-41 0,0 0-192 16,87-12-105-16,-38 2-101 0,9-2-34 15,4 0-96-15,-3 2-209 0,-6 0-169 16,-19 5-564-16</inkml:trace>
  <inkml:trace contextRef="#ctx0" brushRef="#br0" timeOffset="25855.82">25085 2847 2146 0,'0'0'533'0,"0"0"-285"0,0 0 98 15,0 0-3-15,0 0-116 0,0 0-20 16,0 0-103-16,0 0-104 0,0 0-56 15,0 0-26-15,0 0-6 0,-79-60 9 16,62 60 16-16,-2 5 22 0,-1 1 10 16,1 3 28-16,-1 0-16 0,2 0-13 15,3 1-50-15,2 1-71 0,3-2-54 16,3 0-4-16,2 0 34 0,3 0 7 16,2-3 89-16,0 0 26 0,0-3 0 15,5 1 55-15,4 0 147 0,4-2 72 16,9 4 28-16,5-3 8 0,8 1-7 0,8 0-90 15,2 0-35-15,0 1-57 0,-4 0-41 0,-6 1-22 16,-7 1-3-16,-6 1-2 0,-7 0-45 16,-7 0-28-16,-5 3 15 0,-3 1 31 15,-1 0 29-15,-9 0 85 0,-8 1 72 16,-9-2 26-16,-7 0-40 0,-7-5-96 16,-2 1-47-16,-5-2-66 0,5-4-5 15,4 0 30-15,6-1-2 0,4 0-26 16,7 0-17-16,5-1-42 0,5-2-27 15,7 0-95-15,3 0-59 0,2-1-176 16,6-2-289-16,1 1-647 0</inkml:trace>
  <inkml:trace contextRef="#ctx0" brushRef="#br0" timeOffset="26156.44">25349 2941 1083 0,'0'0'1350'0,"0"0"-748"0,0 0-124 16,0 0-118-16,0 0-142 0,0 0-41 15,0 0-68-15,0 0-78 0,0 0-31 0,0 0-77 16,0 0-60-16,-5 3-21 16,5-1-8-16,1 2 25 0,3 1 77 0,5 2 10 15,2-2 51-15,4 0 3 0,5 0 35 16,3-1 32-16,0-3-1 0,5-1-16 16,-2 0 16-16,-2-1-25 0,-2-5 15 15,-8 0 27-15,-4-1 48 0,-1-3 40 16,-6 0-1-16,-3 0-22 0,0-2 6 15,-8-2-41-15,-7-1-30 0,-1 1-83 16,-4-2-33-16,-3 3-28 0,0 3 0 16,-1 2-4-16,0 6 1 0,1 0-68 0,2 2-107 15,1 0-56-15,3 5-58 16,4 2-117-16,3 2-72 0,5 3-30 0,5-4-38 16,0 2-493-16</inkml:trace>
  <inkml:trace contextRef="#ctx0" brushRef="#br0" timeOffset="26337.95">25766 2805 2350 0,'0'0'651'0,"0"0"-386"0,0 0 66 16,0 0-85-16,0 0-246 0,0 0-38 15,0 0-120-15,0 0-111 0,0 0 100 16,0 0 169-16,9 43-36 0,-4-26-136 15,-2-3-150-15,0 1-85 0,-1-6-41 0,-1 0-264 16</inkml:trace>
  <inkml:trace contextRef="#ctx0" brushRef="#br0" timeOffset="26489.07">25834 2696 2440 0,'0'0'252'15,"0"0"-223"-15,0 0-27 0,0 0 27 16,0 0-29-16,0 0-71 0,0 0-116 16,0 0-367-16,0 0-722 0</inkml:trace>
  <inkml:trace contextRef="#ctx0" brushRef="#br0" timeOffset="26789.54">26115 2409 2463 0,'0'0'579'0,"0"0"-256"0,0 0 101 16,0 0 4-16,0 0-146 16,0 0-140-16,0 0-114 0,0 0-28 15,0 0-74-15,0 0-75 0,-17 13-71 0,12 4 189 16,4 6 31-16,-1 4 71 0,-1 4-33 15,3 0 8-15,0 0-21 0,0 0-13 16,0-3 7-16,2 0-16 0,2 1 16 16,1-2 15-16,1 0-34 0,0-2-19 0,2 1-64 15,0-1-26-15,2-4-41 0,0 0-80 16,-1-2-117-16,2-2-64 0,-5-4-178 16,-1-5-65-16,0-2-794 0</inkml:trace>
  <inkml:trace contextRef="#ctx0" brushRef="#br0" timeOffset="28171.88">28213 2613 1821 0,'0'0'419'0,"0"0"-193"0,0 0 87 16,0 0 43-16,0 0-75 0,0 0-176 15,0 0-105-15,0 0-118 0,-100-13 35 16,67 18 29-16,-3 4 54 0,3 0-3 15,0 1 1-15,8 2-19 0,4 0 19 16,2 2-67-16,8-1 18 0,2 2-7 16,2 0 7-16,4 3-97 0,3-1-29 15,0 1 26-15,10-1 25 0,2-2 12 0,3-1 11 16,3-2 51-16,2-3 52 16,0-4 23-16,3-2 42 0,0-3-4 0,-3 0 13 15,-2 0 1-15,-3-4 31 0,-3-2 69 16,-5 2 24-16,0-3-10 0,-1 0-51 15,-2 3 40-15,-2-3-3 0,-1 2-8 0,-1 1-38 16,0 2 42-16,0 2-62 16,0 0-37-16,0 0-57 0,0 0-15 0,-3 0-47 15,1 1-65-15,-3 2-58 0,2 6-35 16,-4-1 139-16,2 7 22 0,2 0-32 16,0 3-45-16,3 0-45 0,0 0 7 15,3-1 33-15,4 0 33 0,4-3-26 16,1-2 29-16,4 0-16 0,-2-3 2 15,3-1 69-15,2-3 35 0,1-4 3 16,1 1 36-16,2-2 16 0,3-2-13 0,-4-4 35 16,4-2-32-16,-4 0-16 0,-2 0 3 15,-1-3 71-15,-4 2 3 0,-4-1-45 16,0-1 45-16,-5 4-23 0,0-1 67 16,-1 2 16-16,-3-2-43 0,2 1 25 15,-4 4 25-15,0-1-6 0,0 3 1 16,0 1-25-16,0 0-44 0,0 0-46 0,0 0-53 15,-4 1-69-15,3 4-99 0,0 3-40 16,1 4 113-16,0 4 95 0,0 2 37 16,0 1 13-16,0 0 9 0,0 0-45 15,0-3-14-15,2 0 0 0,4-2 0 16,-3-2-31-16,0-1-132 0,0-1-123 16,0 1-197-16,-1-2-198 0,1-3-310 15</inkml:trace>
  <inkml:trace contextRef="#ctx0" brushRef="#br0" timeOffset="28923.01">29979 2738 2009 0,'0'0'1044'0,"0"0"-680"0,0 0-60 16,0 0 20-16,0 0-86 0,0 0-117 15,0 0-102-15,0 0-19 0,0 0-93 16,0 0-60-16,0 0-36 0,0 19 94 16,0-7 95-16,4 1 3 0,-2 0 10 15,1 2-11-15,0-4 17 0,0-1-19 16,-1 0-113-16,1-5-51 0,0-1-49 16,-1-1-93-16,0-3-127 0,2 0-91 15,0 0-64-15,1-6-96 0</inkml:trace>
  <inkml:trace contextRef="#ctx0" brushRef="#br0" timeOffset="29071.31">30103 2585 2312 0,'0'0'449'16,"0"0"-314"-16,0 0 70 0,0 0 41 0,0 0-97 16,0 0-137-16,0 0-12 0,0 0-111 15,0 0-176-15,0 0-121 0,-8-30-191 16,8 30-805-16</inkml:trace>
  <inkml:trace contextRef="#ctx0" brushRef="#br0" timeOffset="29371.97">30350 2314 2764 0,'0'0'704'0,"0"0"-435"0,0 0 77 16,0 0 59-16,0 0-82 0,0 0-75 16,0 0-92-16,0 0-135 0,0 0-21 15,0 0-70-15,0 0-55 0,-33-18-65 16,33 31-16-16,0 6 172 0,4 6 34 0,4 3 22 16,0 1-10-16,3 4 0 0,-2-3-8 15,2 0 14-15,-3 1-15 0,1 0 25 16,-1 0-28-16,-2-3-22 0,2-1-80 15,-2 0-37-15,0-2-9 0,0-2-33 16,-1-3-165-16,0-3-159 0,-2-3-153 16,-1-4-155-16,-2-5-981 0</inkml:trace>
  <inkml:trace contextRef="#ctx0" brushRef="#br0" timeOffset="29737.79">30306 2745 2035 0,'0'0'773'0,"0"0"-600"0,0 0-38 16,0 0 22-16,0 0-81 0,96-43-22 0,-60 33 35 15,4 3-19-15,-1-1-19 0,3-1-26 16,0 0 13-16,-5-1 6 0,-2-2 3 16,-3-1-40-16,-5 1-7 0,-4 0-95 15,-5 1-76-15,-6 3 95 0,-7 0 53 16,-2 4 20-16,-3-1-9 0,-3 2 10 15,-2 1-52-15,-3 0 10 0,2 0-10 0,0 2 54 16,3-2 0-16,0 2-13 16,0 0-26-16,3 0-18 0,0 0 12 0,0 0-19 15,3 3 3-15,2 0 3 0,4 2 58 16,2 1 29-16,3 6 103 0,5 0 69 16,1 0-13-16,2 2-33 0,-3 2-69 15,-3-3-37-15,-8-2-49 0,-1 1-28 16,-5-3-7-16,-2 0 32 0,0-1 3 15,-5 1 63-15,-7-2 32 0,-2 2 21 0,-6-1-110 16,-5-1-6-16,-4-4-252 0,-1 0-176 16,8-3-343-16,-13 0-841 0</inkml:trace>
  <inkml:trace contextRef="#ctx0" brushRef="#br0" timeOffset="31837.27">6633 5602 218 0,'0'0'499'0,"0"0"-101"0,0 0-37 0,0 0-42 16,0 0-75-16,85-45-66 15,-76 37-3-15,-1 0 38 0,-3 0-17 0,-4 0-9 16,-1 2 8-16,0 1-13 0,-3 0-29 16,-9 1-5-16,-3-1-148 0,-4 4-3 15,-6 1-73-15,-6 0 0 0,-8 1 35 16,0 5 15-16,-3 5-2 0,2-1 13 15,4 1 14-15,3 1-14 0,6-1-42 16,4 1-58-16,4-1-51 0,3 0 2 16,4-1-36-16,5 1-19 0,0-1-14 15,4-1 32-15,3 1 84 0,0-2 3 16,0 0 98-16,6-2-23 0,1 0 0 0,3-3 39 16,4 0 85-16,1-2 77 0,8 0 33 15,7-1 18-15,3 0-12 0,6 0-27 16,6-1-39-16,3 1-16 0,0 0-29 15,2 5 41-15,-4 3-10 0,-3 3-57 0,-7 1-39 16,-6 2 4-16,-7 2 2 0,-7-2-27 16,-9 3 18-16,-4-1 32 0,-3 1 9 15,-7 2 48-15,-10 1 21 0,-5-1-16 16,-8 3-27-16,-6-3-33 0,1-1-56 16,-2 0-31-16,1-5-30 0,1-1 18 15,3-4 14-15,-1-2 4 0,0-4 5 16,2-2 20-16,-4 0 26 0,3-6-24 15,2-3-2-15,3 0 28 0,3-3-6 16,6 0-22-16,3-4-19 0,5 2-41 16,6-2 13-16,1 3 47 0,3 1 3 0,0 0-3 15,3 2-12-15,4 2-17 0,3-2 7 16,3 2-28-16,6 2-19 0,4-1 12 16,4 2-4-16,5 4 27 0,0-2-11 15,4 3 20-15,-2 0 25 0,-1 3 9 0,1 0-9 16,-4 0-118-16,0 1-138 0,2-1-136 15,-2-2-34-15,-4-1-259 0,10 0-574 0</inkml:trace>
  <inkml:trace contextRef="#ctx0" brushRef="#br0" timeOffset="32170.95">7106 5697 635 0,'0'0'1283'15,"0"0"-845"-15,0 0 4 0,0 0-114 16,0 0-54-16,0 0-36 0,0 0-49 15,-94-45-60-15,73 45-57 0,1 0-11 16,1 4-55-16,0 2-6 0,3 2-38 0,2 2-3 16,2-1-3-16,5 1 0 0,0 3 9 15,1-1 1-15,5 2 2 0,1 0 1 0,0-1-20 16,0 0-12-16,4 0-29 16,3-3-19-16,3 0-13 0,2-3-13 0,2-1-29 15,0-3-14-15,5-1-10 0,-1-2 84 16,3 0 106-16,1-6 58 0,0-3 45 15,-1-3 0-15,-1-1 16 0,-1 1 22 16,-2-4 25-16,-2 2 28 0,-1 0-41 16,-4-1-14-16,-1 3-32 0,-1 4-32 15,-3 2-31-15,-2 0-44 0,-2 6-23 16,-1 0-55-16,0 0-89 0,3 6-240 16,-3 1-41-16,4 5-10 0,1 0-35 0,-2-2-513 15</inkml:trace>
  <inkml:trace contextRef="#ctx0" brushRef="#br0" timeOffset="32453.49">7441 5782 1717 0,'0'0'775'0,"0"0"-527"0,0 0-32 0,-14-67 17 16,6 40-32-16,-3-2-32 0,-3-2-90 15,1-1-57-15,-3-1 82 0,0-1-38 16,-2 2 79-16,2 0-41 0,-3 1-72 15,6 3 14-15,2 1 51 0,3 4-16 16,2 1-25-16,5 2-22 0,1 2-10 16,0 1-20-16,3 2-4 0,4 0-53 15,2 2 6-15,5 2 1 0,2 3-38 16,4 1-13-16,3 2 28 0,2 5-4 0,4 0 20 16,3 5 0-16,-1 5-140 0,-3 6-83 15,-5 2-100-15,-8 5-36 0,-6 0-24 16,-9 3-32-16,-3 4-36 0,-7-10-204 15</inkml:trace>
  <inkml:trace contextRef="#ctx0" brushRef="#br0" timeOffset="32853.72">7332 5620 48 0,'0'0'140'16,"0"0"137"-16,0 0 33 0,0 0-137 15,84-12-49-15,-65 11-118 0,-1 1 10 16,-5 0-16-16,0 0 160 0,-4 0 74 15,-3 0-22-15,1 0 12 0,-3 1-4 0,0-1-6 16,1 0-49-16,2 1-33 0,4 0-29 16,2 2-12-16,6-2-17 0,3 1 2 15,1 0-31-15,1 0-3 0,1-2-7 16,-2 0-16-16,1 0 7 0,2-3 19 16,-1-4-1-16,-1-1-21 0,-2-2 18 15,0-1-2-15,-1-1-8 0,-3-1-31 16,-3 0-9-16,-3 1 9 0,-2 0 2 15,-7 2 90-15,-3 1 22 0,-2 0 29 16,-9 1 14-16,-4 2-110 0,-3 0-27 0,-4 4-20 16,0 2-22-16,-2 0-6 0,1 1 0 15,0 6-7-15,5 2 10 0,3 0 6 16,3 2 0-16,2 1-6 0,3 1-13 16,3-1-13-16,2 4 7 0,2-2 42 0,0 2 2 15,10-3 27-15,2 1 11 0,4-3-6 16,4 0-32-16,3-4-38 0,4 0-57 15,6-3-3-15,2-3-49 0,4-1-102 16,8 0-162-16,0-5-139 0,-10-1-527 16</inkml:trace>
  <inkml:trace contextRef="#ctx0" brushRef="#br0" timeOffset="33652.98">9361 5014 2297 0,'0'0'642'0,"0"0"-160"0,0 0-45 16,0 0-67-16,0 0-91 0,0 0-69 16,0 0-96-16,0 0-68 0,0 0-40 15,0 0-6-15,0 0-65 0,-10 11-67 16,13 8 132-16,4 5 0 0,1 7 59 15,0 3-26-15,2 2-14 0,0-1-4 16,-1-2-15-16,-1 1 2 0,-2-2 10 16,0-1-8-16,-3 1-4 0,-1-4-10 15,-2 1-17-15,0-4-16 0,0-2-50 0,0-3 1 16,0-4 2-16,-2-3-28 0,1-4-15 16,1-2-1-16,0-5 23 0,0-2 111 15,0 0 28-15,0 0 83 0,0-2 1 16,0-5-65-16,0-2-47 0,0-2 2 15,1-3 20-15,5 0 49 0,4-3-49 16,3-1-20-16,5 0 12 0,10-1-14 0,5-2-3 16,6 3-22-16,6 1 22 15,1 4 3-15,0 4 0 0,-2 4-2 0,-3 5 2 16,-5 0 19-16,-6 5-19 0,-5 7-34 16,-7 2-4-16,-7 3 20 0,-7 3 18 15,-4 1 44-15,-3 3 83 0,-9 0 9 16,-8 0-25-16,-3 0-34 0,-4-2-13 15,1-2-21-15,-2-5-43 0,1-2-6 16,4-4-6-16,2-3-10 0,3-3-11 16,1-3 2-16,5 0-24 0,1-3-81 0,4-3-59 15,2 0-10-15,1-1-52 0,4-2-166 16,4 0-190-16,7-2-165 0,1 0-524 16</inkml:trace>
  <inkml:trace contextRef="#ctx0" brushRef="#br0" timeOffset="34289.61">9971 5445 267 0,'0'0'1252'0,"0"0"-784"0,0 0-105 16,0 0-98-16,0 0-75 0,0 0-55 15,0 0-26-15,88-36-10 0,-64 24-51 16,7 0 3-16,-1 1-25 0,6-2-26 16,-2 1 0-16,-2-1-16 0,1-1-87 15,-6 1-44-15,-2-1-10 0,-6 1 15 16,-3-2 52-16,-8 2 19 0,-5 0 71 15,-3 3 42-15,-3 2 42 0,-11 2 96 0,-2-1-29 16,-5 3-10-16,-2 3-45 0,-1 0-7 16,-3 1 22-16,0 0-6 0,1 3 0 15,1 6-20-15,5-1-16 0,-2 4-31 16,5 0-21-16,3 1-17 0,1 2-32 16,6-1 4-16,2 0 3 0,2 2-4 0,3-2 4 15,0 1-3-15,5 2 25 0,2-2 3 16,4 1 2-16,2-1 10 0,3 0-11 15,3-3 28-15,3-1 2 0,2-4-18 16,6 0 12-16,3-6-25 0,5-1-50 16,9-1-20-16,0-6-28 0,6-3-70 15,0-2-11-15,-2-2-48 0,-2 0-1 0,-7-1 12 16,-6-1 45-16,-5 2 100 0,-9 0 71 16,-9 0 58-16,-2 1 42 0,-11 1 0 15,0 3 58-15,-3 0 55 0,-9 2-15 16,0 0-83-16,-4 2-70 0,2 1-45 15,-3 3-51-15,-1 1 16 0,-1 0-4 16,2 4 39-16,-2 2 21 0,-1 2 36 16,4 2 7-16,-2-1 3 0,5 1-16 15,2 1-29-15,2-1-22 0,3-1-22 0,3 1-4 16,3-2-6-16,0-2-54 0,0 0-6 16,6-4 21-16,-1 1 32 0,5-3 39 15,0 0 58-15,2 0 37 0,2-4-5 16,-1-1-36-16,5-2-13 0,-2 0-3 15,2 0 23-15,1-2-8 0,-2 1-15 16,2 2-3-16,-3 1-35 0,1 2-2 16,-4-1-17-16,0 3 0 0,0 0-6 0,0 1 3 15,0 0 3-15,-1 0 17 0,0 0-106 16,2 0-64-16,-3 1-52 0,-1-1-94 16,2 1-118-16,-6-1-239 0,2 0-668 0</inkml:trace>
  <inkml:trace contextRef="#ctx0" brushRef="#br0" timeOffset="34703.19">10958 5184 2179 0,'0'0'607'16,"0"0"-273"-16,0 0 26 0,0 0-84 0,0 0-91 15,0 0-61-15,0 0-59 16,0 0-65-16,0 0 0 0,0 0-47 15,0 0 47-15,97-23 7 0,-67 33 24 16,-3 2-6-16,-2 0-3 0,-8-2-22 0,-6-2-14 16,-5-2-17-16,-6-1-13 0,0-1 9 15,0 0 35-15,-8-1 41 0,-2-1 40 16,-2 2 12-16,-1-4-80 0,2 0-13 16,0 0-2-16,3-6-27 0,5-4-2 15,2 2-28-15,1-5-13 0,0 0-16 16,7-3-44-16,6 1 34 0,1-2-35 15,2 1-31-15,0 3 65 0,3 0 64 0,-1 3 0 16,1 0 9-16,3 4-15 0,1 1 6 16,0 1 6-16,4 0 7 0,-2 3-1 15,1 0 23-15,-5 1 0 16,-1 0-3-16,-2 0-48 0,-5 5-23 0,-3 3 10 16,-3-2 29-16,-3 4 31 0,1 0-9 15,-4 2 10-15,-1 1 3 0,0 1-35 0,0-1-65 16,0 1-116-16,-3-1-146 0,0-4-265 15,-3-3-757-15</inkml:trace>
  <inkml:trace contextRef="#ctx0" brushRef="#br0" timeOffset="34836.26">11598 4930 1812 0,'0'0'302'16,"0"0"-234"-16,0 0 39 0,0 0-107 15,0 0-90-15,0 0-277 0,0 0-719 16</inkml:trace>
  <inkml:trace contextRef="#ctx0" brushRef="#br0" timeOffset="35502.83">11690 5120 639 0,'0'0'466'0,"0"0"-82"16,0 0-136-16,0 0 5 0,0 0-33 15,0 0-9-15,0 0 47 0,0 0 41 16,0 0 27-16,0 0-100 0,0 0-223 16,-8-5-3-16,17-11-38 0,3 1-25 15,1-2 63-15,3 3 14 0,-3-1-13 16,3 2-1-16,-3 1 0 0,1 5-11 16,1-3-40-16,3 5-9 0,0 2 12 0,0 0 16 15,2 2 13-15,-5-1-4 0,1 2 4 16,-2 0-10-16,-4 0-9 0,3 3 3 15,-1 2 6-15,2 3 29 0,-1 1 16 0,4 1 26 16,-4 0-42-16,2 1 1 16,-2-1 24-16,-3-1 23 0,3 0 13 0,-3-1-20 15,7-2 23-15,1-1 6 0,5-2-16 16,5 0 3-16,6-3-3 0,3 0-22 16,2-6-32-16,3 1-22 0,-3-1 9 15,-8-2 13-15,-5 0 33 0,-11-2 46 16,-7 0 34-16,-6-2 113 0,-2 0 31 15,-2 1-52-15,-9 1-72 0,-1-1-66 16,-6 2-54-16,-1 3-13 0,-4-1-1 16,1 5-15-16,2 2-11 0,1 0-13 15,5 0-16-15,2 1-3 0,2 3 10 0,4 0 12 16,-1 0-50-16,6 1-19 0,1-2 19 16,0 3 18-16,0-1 27 0,0 0 20 15,5 0 22-15,1 1 12 0,0-3 20 16,1 0-13-16,2-2-16 0,4-1 28 15,-1 0 16-15,5 0 6 0,0 0-18 0,3 0-1 16,0-4-6-16,-1 3-3 0,1 0-24 16,-5 1 2-16,-1 0 12 0,-1 0-15 15,-2 4-11-15,0 2 11 0,-3 3 1 16,2 1 27-16,-4 2 3 0,-2 2 15 16,-1 3 4-16,0 0 2 0,-3 2 10 15,0 4 9-15,-7 2-10 0,-3-1-8 0,-7 2-4 16,-5-1-28-16,-4 1-21 15,-8-2-27-15,-4-4-44 0,-2-2-37 0,-3-4-34 16,1-2-16-16,1-3-50 0,0-3-50 16,5-3-89-16,1-3-202 0,5 0-11 15,8-2-459-15</inkml:trace>
  <inkml:trace contextRef="#ctx0" brushRef="#br0" timeOffset="36452.26">14963 4988 1337 0,'0'0'641'15,"0"0"-259"-15,0 0-4 0,0 0-37 16,0 0-22-16,0 0-31 0,0 0-48 16,0 0-29-16,0 0-49 0,0 0-54 0,-16-22-21 15,10 20-22-15,1 2-10 0,-4-1-5 16,-5 1-50-16,-4 0 0 0,-8 4-16 16,-7 5 16-16,-4 4 1 0,-6 0 24 15,-1 3 3-15,3 1-14 0,3-2-14 16,6 1-3-16,6-3-16 0,9 0-8 0,4-3-10 15,7 0-31-15,2 2-19 0,4 2 4 16,0 4 58-16,9 1 3 0,5 2 20 16,1 0 2-16,3-2 22 0,1 0 9 15,1-2-31-15,2-3-2 0,-3-2-26 16,4-3-6-16,2-6-4 0,4-1 7 16,6-2-15-16,1-4-48 0,4-5-85 15,3-2-67-15,2-4-103 0,0 1-25 16,-2-2-25-16,3 2-38 0,-13 3-222 15,17-3-676-15</inkml:trace>
  <inkml:trace contextRef="#ctx0" brushRef="#br0" timeOffset="36818.87">15620 5030 1850 0,'0'0'706'0,"0"0"-265"15,0 0-130-15,0 0-44 16,-88-22-84-16,61 21-1 0,1 1 17 0,0 0-25 15,3 4-81-15,4 2-90 0,3 1-3 16,5 0-43-16,2 4-4 0,2-3 4 16,3 3-10-16,2 1-28 0,1-4-39 15,1 2-43-15,0-2 8 0,4 2-28 16,5-4-21-16,1-1-39 0,3-1 9 16,1-1 54-16,5-2 12 0,-2-1-7 15,-1 0 140-15,1-1 35 0,-7-6 48 0,2 2 75 16,-1-1 61-16,0-1-10 0,-1-1 9 15,1 0 12-15,-1 1 48 0,1 1-15 16,1-1-42-16,-3 2-7 0,1 0-28 16,-1 1-20-16,-1 0-66 0,-2 3-65 15,2-1 0-15,-2 2-37 0,3 0-7 0,-1 0 13 16,3 4 3-16,-2 1 3 0,-1 2-22 16,3-2-82-16,-2 2-21 0,0-1-42 15,1-1-40-15,2 2-112 0,-2-1-135 16,2-4-48-16,-3 1-234 0</inkml:trace>
  <inkml:trace contextRef="#ctx0" brushRef="#br0" timeOffset="37066.12">16025 4957 2457 0,'0'0'631'0,"0"0"-147"15,0 0-27-15,0 0-79 0,0 0-112 16,0 0-134-16,0 0-64 0,0 0-68 15,0 0-22-15,0 0-70 0,-3 18 21 16,9-2 71-16,1 6 37 0,3 3-15 16,-1 0-19-16,2 3 21 0,1-2-5 15,-2 2-1-15,2-4 7 0,-2-2-25 0,-3-3-37 16,1-2-49-16,-2-3-53 0,-4-1-22 16,1-3 0-16,-3-2-26 0,0-2-47 15,0 0-101-15,0-5-95 0,-3 0-33 16,-2-1-39-16,1 0-258 0,-4-4-553 0</inkml:trace>
  <inkml:trace contextRef="#ctx0" brushRef="#br0" timeOffset="37335.85">15911 5030 1293 0,'0'0'449'16,"0"0"-72"-16,0 0 30 0,-29-82-68 16,26 62 39-16,2 1-54 0,1 2-118 15,3 0-77-15,6 3-26 0,4 0-27 16,5 1-38-16,4 2-4 0,4-1-12 0,7 3 0 15,3 0 12-15,5 2 0 16,0 5-11-16,2 2-23 0,-5 0-3 0,-2 8-37 16,-6 2 12-16,-4 3-4 0,-6 1-5 15,-10 2 0-15,-4 2-4 0,-6 0 41 16,-8 2 9-16,-12 1 66 0,-8 0 12 16,-5 2-80-16,-2-1-7 0,-2-2-103 0,4-1-70 15,4-1-85-15,6-1-97 0,7-3-58 16,3-2-73-16,7-3-101 0,3-4-476 15</inkml:trace>
  <inkml:trace contextRef="#ctx0" brushRef="#br0" timeOffset="37835.26">16597 4868 274 0,'0'0'1895'0,"0"0"-1455"16,0 0-92-16,0 0-25 0,0 0-69 16,0 0-61-16,0 0-32 0,0 0-64 15,-76-52-56-15,70 51-38 0,3 0-3 0,0 1-25 16,0 0-25-16,2 0-47 0,-2 0-1 16,-1 5 41-16,-3 1 41 0,0 1-15 15,-2 3 31-15,0 0 18 0,-1 2-18 16,4-2-69-16,2-1-26 0,1 0-29 15,2-2 22-15,1-2 3 0,0 0-3 16,0-3 18-16,1 1 52 0,3-1 30 16,2-2 2-16,3 1 32 0,-1 0 55 15,3-1 47-15,1 0-6 0,1 0-14 16,1-1-18-16,1-3-17 0,0-3-13 16,-1 1-9-16,-1-1-4 0,0 0-15 15,-3 1 13-15,-1-1-1 0,-1 1 0 0,-3 0 20 16,-1 2 11-16,-1 2-3 0,-2-1 12 15,-1 1 9-15,2 1-9 0,-2-1-16 16,0 1-18-16,1 1-30 0,-1 0-26 16,0 0-34-16,0 0-22 0,0 0-21 15,2 0-41-15,1 4-25 0,3 2 34 0,3 1 109 16,2 1 15-16,0 2 7 0,1-3-22 16,-2 3-13-16,1-4-46 0,-1 0-24 15,1-2-8-15,1-1-25 0,1-1-39 16,3-2-67-16,0 0-97 0,3-1-89 15,-2-4-141-15,-3 1-544 0</inkml:trace>
  <inkml:trace contextRef="#ctx0" brushRef="#br0" timeOffset="38236.12">17070 4721 2143 0,'0'0'547'0,"0"0"-139"15,0 0-73-15,0 0-69 0,0 0-46 16,0 0-59-16,0 0-64 0,-89-25-65 0,68 25-32 15,-3 3-22-15,2 3 10 0,3 0-13 16,4 1-28-16,3 2-26 16,4 2 13-16,3-1 25 0,1 2 10 0,4-1-7 15,0-1 10-15,4 1 15 0,8 0-19 16,1 1 1-16,2-2-16 0,3 2-39 16,3-3 7-16,2-2-16 0,-1-1 18 15,4-4-6-15,3 0-9 0,-2-2-14 16,2-2 0-16,-2-4 13 0,-1-3 0 15,-4 1 45-15,-2-1 48 0,-3 0 48 16,-5-2 23-16,-2 0 115 0,0 2 25 0,-4-2 37 16,-2 0 15-16,-1 4-15 0,-3-1-9 15,0 3 3-15,0 1-5 0,0 3-22 16,0 1-62-16,0 0-108 0,0 0-45 16,0 0-91-16,0 0-80 0,0 2-17 15,0 3 22-15,5 2 127 0,-1 2 38 16,3-1-45-16,-1-1-62 0,0 1-39 15,1 0-38-15,-1-3-54 0,1 1-87 16,-2-2-134-16,1-1-111 0,-1-2-459 16,-69-74-341-16</inkml:trace>
  <inkml:trace contextRef="#ctx0" brushRef="#br0" timeOffset="38368.5">17388 4568 1907 0,'0'0'505'0,"0"0"-305"15,0 0-48-15,0 0-133 0,0 0-19 16,0 0-109-16,0 0-49 0,0 0-153 16,0 0-166-16,0 0-197 0,0 0-319 15</inkml:trace>
  <inkml:trace contextRef="#ctx0" brushRef="#br0" timeOffset="38684.67">17527 4277 2621 0,'0'0'626'0,"0"0"-191"16,0 0-25-16,0 0-111 0,0 0-43 16,0 0-10-16,0 0-75 0,0 0-122 15,0 0-49-15,0 0-73 0,0 0-59 16,-9-20-43-16,13 35 151 0,5 4 24 15,1 6 30-15,2 1-2 0,-1 3-6 16,4 0-11-16,-2 1-11 0,-2 0-12 16,-1-1 12-16,-1 1 18 0,-2 0 3 15,-1-4-21-15,0 2-12 0,1-4-71 16,-1-1-46-16,0-3-26 0,0-2-40 16,0-4-69-16,-1-2-88 0,-2 0-113 0,-2-3-116 15,-1-3-57-15,2-2-551 0</inkml:trace>
  <inkml:trace contextRef="#ctx0" brushRef="#br0" timeOffset="39234.96">17660 4694 912 0,'0'0'1002'0,"0"0"-623"0,0 0-26 16,0 0-28-16,0 0-31 0,0 0-103 16,0 0-89-16,0 0-77 0,0 0-25 15,37-64-32-15,-26 60-6 0,4 1 16 16,2 1 3-16,2 0 6 0,0 1-15 15,1 0-80-15,-3 1-81 0,2-1-42 16,-1 1-26-16,1 0-5 0,4 0-23 0,0 0-4 16,0 0 45-16,-4 0 108 15,-3 0 136-15,-6 0 65 0,-5 0 159 0,-5 0 98 16,0 0 37-16,0 0-49 0,0 0-40 16,-3 1-84-16,0-1-71 0,1 1-42 15,1-1-19-15,1 1 4 0,0-1-20 16,0 0-6-16,0 0-7 0,1 2-25 0,4-2-70 15,0 2-54-15,5 3 124 0,3 2 35 16,3-1 48-16,3 3-4 16,1-2-25-16,4-1 3 0,-5-1 0 0,1-3 31 15,-2-2 6-15,1 0 38 0,-5 0 19 16,3-3-36-16,0-4-34 0,-2 0-16 16,1-1-7-16,-2-1 10 0,-3 0-12 15,-2 1-16-15,-1 0 31 0,-3 1-13 16,-2 2 34-16,0 1 18 0,-1 1-30 15,-1 2-32-15,-1 1-17 0,0 0-31 0,0 0-76 16,0 4-62-16,0 4-9 0,2 3 86 16,5 2 61-16,1 5 49 0,3 3-19 15,1 1-26-15,1 2-2 0,-1 2-1 16,-1 1 10-16,-2-3 10 0,-4 2-5 0,-3-2-4 16,-2 1 25-16,-1-3 2 0,-8-3 16 15,-2-2 1-15,-5-3 1 0,0-2-8 16,-3-5-3-16,2-2-10 0,3-4-36 15,0-1-82-15,0 0-43 0,4-3-61 16,3-6-88-16,3-3-48 0,4-1-303 16,8 2-842-16,30-10-721 0</inkml:trace>
  <inkml:trace contextRef="#ctx0" brushRef="#br0" timeOffset="39350.69">18801 4832 395 0,'0'0'1985'0,"0"0"-1633"0,0 0-70 0,0 0-96 15,0 0-173-15,0 0-13 0,0 0-80 16,0 0-241-16,0 0-237 0,0 0-546 16</inkml:trace>
  <inkml:trace contextRef="#ctx0" brushRef="#br0" timeOffset="48714.55">3589 8683 772 0,'0'0'563'15,"0"0"-231"-15,0 0-127 0,0 0 16 16,0 0 15-16,0 0 13 0,0 0-1 16,0 0-81-16,0 0-109 0,0 0-13 15,-20 13 73-15,20-12 19 0,-1 1 3 16,1-2-35-16,0 0-45 0,0 0-19 15,0 0 0-15,0 0 19 0,0 0 0 0,1 0-13 16,4 0-47-16,2-4-10 0,10-2-37 16,6 0 35-16,13-6 12 0,9 1-1 15,8-2-18-15,5 0 15 0,-1 0-10 16,1 2 13-16,-3-1-1 0,1 3 0 16,-3 1-61-16,1 2-80 0,-8-1-22 0,-2 2-29 15,-9 0-30-15,-6 4-94 16,-10 0 1-16,-8 1-65 0,-5 0-142 0,-6 0-140 15,0 0-112-15</inkml:trace>
  <inkml:trace contextRef="#ctx0" brushRef="#br0" timeOffset="48965.84">4227 8518 925 0,'0'0'326'0,"0"0"-98"0,0 0 298 16,0 0-173-16,0 0-72 0,0 0-55 0,0 0-24 15,0 0-45-15,0 0-36 0,0 0-115 16,0 0-6-16,-60-29-60 0,60 29-27 15,0 0-8-15,3 0-15 0,4 2 1 16,1 3 109-16,3 2 20 0,2-1 31 16,2 2 10-16,0 0-29 0,0-1-16 15,2 3 10-15,-4-2-13 0,1 4-1 16,-2 0-12-16,-2 2 0 0,-1 2 2 0,-5 2 18 16,-1 0 2-16,-3 2 10 0,0 2 0 15,-3-3 25-15,-7 1-2 0,-2 1-55 16,-1-2-147-16,-4 1-87 0,-1-2-68 15,2-2-170-15,3-3-613 0</inkml:trace>
  <inkml:trace contextRef="#ctx0" brushRef="#br0" timeOffset="57779.28">6936 8531 737 0,'0'0'564'16,"0"0"-171"-16,0 0-81 0,0 0-10 16,0 0-34-16,0 0-23 0,0 0-37 15,0 0 0-15,0 0-48 0,0 0-14 16,53-55 0-16,-53 53-14 0,0 2-35 16,-1 0-18-16,-4 0-45 0,-1 0-34 15,-2 0-44-15,-1 0-28 0,-5 0 9 16,-3 3 4-16,-5 3 30 0,-4 1 13 15,3 3 14-15,-3-1-10 0,0 0 10 0,2 0-11 16,3 2 10-16,0-3-13 0,-1 3 3 16,5-1 10-16,-3 2-16 0,3-1-6 15,2-1 12-15,2 1-15 0,3-1-7 16,3-2 7-16,2-2 12 0,1-1-7 16,4 0-18-16,-2-3 0 0,2-2 9 15,0 1-6-15,0 0-10 0,5 1-3 16,2-1 51-16,6-1 16 0,7 1 35 0,8-1 32 15,2 0-1-15,6 0-5 0,0 0-5 16,-1-1 52-16,-2 1-27 0,0 0-37 16,-4 0-32-16,1 4-6 0,-1 3-3 15,-2 1-16-15,-2 2-3 0,-4-2-9 16,-6 4-29-16,-5 1 29 0,-6 2 9 16,-4 1 12-16,0 2 32 0,-13 2 51 0,-6 1-14 15,-7-2-22-15,-4 1-59 16,-3-4-6-16,-3 0-44 0,-1-5 1 0,-1-3 24 15,1-3 6-15,-1-4 16 0,2-1-27 16,2 0 15-16,6-1-20 0,5-4 10 16,6 0-44-16,5-3 3 0,6 1-35 15,5-4-82-15,1-1-85 16,4 1-132-16,9-3-139 0,9-1-126 0,-4 5-345 0</inkml:trace>
  <inkml:trace contextRef="#ctx0" brushRef="#br0" timeOffset="58112.55">7283 8658 1387 0,'0'0'1050'0,"0"0"-547"15,0 0-135-15,0 0-79 0,0 0-56 16,0 0-94-16,0 0-67 0,0 0-72 16,0 0-10-16,0 0-52 0,0 0 8 15,-82 35 26-15,79-22 0 0,3-1-16 16,0-1-10-16,1 1 19 0,8-2 1 0,1-1 32 15,5-1-2-15,1-1 2 0,2-1 4 16,5-2-4-16,2-4-1 0,-1 0-32 16,5 0 35-16,-1-7 0 0,-1-2 38 0,-3 0-16 15,-5-2 10-15,-3-1 28 0,-9-1 12 16,-4-3 13-16,-3 3-7 0,-7-6-20 16,-8 1-18-16,-8-1 32 0,-4 1-25 15,-2 1-19-15,-1 5-28 0,0 1-3 16,5 5-25-16,2 1-4 0,7 5-11 15,1 0-44-15,3 0-109 0,2 6-85 16,-2 4-62-16,7 1-86 0,2 0-130 16,1-2-223-16,5 3-713 0</inkml:trace>
  <inkml:trace contextRef="#ctx0" brushRef="#br0" timeOffset="58328.79">7801 8539 2206 0,'0'0'771'0,"0"0"-314"16,0 0-55-16,0 0-72 0,0 0-147 16,0 0-139-16,0 0-44 0,0 0-93 15,0 0 30-15,0 0 63 0,-2 36 7 16,2-19 11-16,0-2-15 0,0 0 13 16,3 2-16-16,0-3-18 0,5-1-81 15,-3 2-31-15,1-3-33 0,-1 0-51 16,1-3-132-16,1 1-109 0,-1-3-103 15,-3-1-49-15,1-4-537 0</inkml:trace>
  <inkml:trace contextRef="#ctx0" brushRef="#br0" timeOffset="58479.25">7916 8345 2624 0,'0'0'620'15,"0"0"-362"-15,0 0-122 0,0 0 25 0,0 0-70 16,0 0-91-16,0 0-22 0,0 0-132 15,0 0-141-15,0 0-95 0,0 0-50 16,-72-9 26-16,72 20-255 0,0 0-563 0</inkml:trace>
  <inkml:trace contextRef="#ctx0" brushRef="#br0" timeOffset="58779.03">8109 8106 2448 0,'0'0'701'0,"0"0"-347"16,0 0-13-16,0 0 51 0,0 0-42 15,0 0-67-15,0 0-105 0,0 0-114 16,0 0-64-16,0 0-9 0,-16-32-49 16,16 40-37-16,4 9 31 0,4 2 64 0,0 9 55 15,4 3-15-15,-2 3-22 0,-1 0-6 16,0 2-9-16,0 3 40 0,-3-3-9 15,0-2-13-15,-1 0-20 0,0-2-1 16,-1 0-58-16,-1-6-46 0,3-1-19 16,-2-2-33-16,1-4-51 0,0-1-70 0,1-2-87 15,-2-6-111-15,1-2-86 0,1-3-72 16,-2-3-479-16</inkml:trace>
  <inkml:trace contextRef="#ctx0" brushRef="#br0" timeOffset="59555.65">10173 8479 886 0,'0'0'537'16,"0"0"-306"-16,0 0-231 0,0 0-36 15,0 0-16-15,0 0-120 0,0 0-137 0,0 0-229 16</inkml:trace>
  <inkml:trace contextRef="#ctx0" brushRef="#br0" timeOffset="59884.6">10033 8671 1949 0,'0'0'625'0,"0"0"-358"0,0 0-97 16,0 0-19-16,0 0-27 0,0 0-31 16,0 0-36-16,0 0-54 0,0 0-3 0,0 0-35 15,-5 0-13-15,5 0 7 0,0 0 3 16,0 0-4-16,0 0 1 0,0 0-78 15,0 1-54-15,0-1-49 0,0 3 32 16,0-2 18-16,0-1 59 0,3 2 25 16,-3-2 30-16,2 0 9 0,-2 0-19 0,0 0-6 15,0-3-27-15,0-1-163 0,0-1-361 16,-5 10-253-16</inkml:trace>
  <inkml:trace contextRef="#ctx0" brushRef="#br0" timeOffset="60177.82">10034 8411 1835 0,'0'0'1057'0,"0"0"-616"0,0 0-152 16,0 0-49-16,0 0-61 0,0 0-147 15,0 0-32-15,0 0-48 0,0 0 48 16,0 0 64-16,29 66-2 0,-14-40-28 15,0 3-15-15,1 1 6 0,0 0-23 16,-1 0 0-16,-3 1 16 0,0-1-17 0,-2 1 10 16,0-2 14-16,-3 1-6 0,-1-4-19 15,-3 0-60-15,0-5-3 0,-3 0-15 16,1-6-39-16,1 1-27 0,-2-4-52 16,1-4-76-16,-1-1-73 0,0-3-48 15,0-4-79-15,-1 0-213 0,-5-7-608 0</inkml:trace>
  <inkml:trace contextRef="#ctx0" brushRef="#br0" timeOffset="60434.22">10034 8490 280 0,'0'0'1960'0,"0"0"-1508"0,0 0-198 16,0 0-52-16,0 0 12 0,2-77-49 15,15 63-64-15,9-3-59 0,7-1-39 16,9 0 19-16,4 2 9 0,4 3 10 0,0 4 7 15,-3 5-42-15,-5 4-6 16,-7 6-16-16,-11 8-12 0,-7 4 17 0,-8 4 11 16,-8 2 57-16,-1 6 22 0,-13 1 30 15,-8-1 2-15,-8 5-21 0,-7-3-37 16,-3 2-12-16,-3-3-41 0,2-2-59 0,5-4-69 16,6-3-39-16,6-6-88 0,10-2-158 15,7-6-177-15,1-4-400 0,5-4-599 0</inkml:trace>
  <inkml:trace contextRef="#ctx0" brushRef="#br0" timeOffset="60944.11">10588 8413 866 0,'0'0'1675'0,"0"0"-1176"0,0 0-186 15,0 0 20-15,0 0-78 0,0 0-97 16,0 0-39-16,0 0-82 0,0 0-37 15,0 0-62-15,86-57 24 0,-70 66 35 16,1 4 3-16,-2 2 24 0,-3-1 13 16,-3 3 4-16,-1-1-30 0,-6-2-11 0,0-1 0 15,-2-3 2-15,0-2 2 0,0-2-4 16,0-2-25-16,0-3 3 0,0-1 19 16,0 0-10-16,0-2 12 0,4-6 0 15,-1-1-45-15,4-5-25 0,2-6-37 16,4 0-14-16,4-4 30 0,5-1 20 15,0 3 18-15,2 4 19 0,-4 2 7 16,-1 6 12-16,-5 1 15 0,-5 6-1 16,-2 0-27-16,-1 2 29 0,-3 1 14 15,0 0-14-15,1 2-35 0,0 3 10 16,4 2 2-16,1 2 22 0,2-2 1 0,-1 4 19 16,3-2-6-16,0 1-12 0,5 1 1 15,1-4 24-15,3 1-1 0,4-3 16 16,1 0-3-16,0-5-12 0,1 0 5 0,-5-1 20 15,0-5-23-15,-4-4 13 16,-6 2 0-16,-6-3 25 0,-3-2 22 0,-4-2-15 16,-1-3 67-16,-11-2 19 0,-5 1-29 15,-5 0-31-15,-1 2-22 0,-1 4-57 16,1 4-20-16,4 4-30 0,0 4-38 16,3 1-90-16,2 5-112 0,4 5-89 15,3 3-132-15,4 4-95 0,3 1-48 16,1-5-535-16</inkml:trace>
  <inkml:trace contextRef="#ctx0" brushRef="#br0" timeOffset="61244.5">11536 8418 1011 0,'0'0'1157'0,"0"0"-769"0,0 0-85 0,0 0-52 15,0 0-2-15,0 0-33 16,-9-72-46-16,5 52-69 0,-3-4-35 0,-1-3 6 15,-1-4-22-15,-2-4-5 16,0-3 15-16,-5-4 5 0,3 0-34 0,-3 2 28 16,6 7-3-16,1 4 50 0,-2 6 2 15,7 5 6-15,-1 5-13 0,2 3-30 16,3 1-31-16,0 1-26 0,0 0-14 16,3 0-21-16,9-3-35 0,4 1-5 15,3-2 9-15,5 2 6 0,5 1-7 16,1 2-61-16,3 6 3 0,-1 1-17 0,1 1-46 15,-4 11-56-15,-2 5-83 0,-10 2-69 16,-5 4-119-16,-10 3 61 0,-2 4-34 16,-14 2-131-16,0-6-380 0</inkml:trace>
  <inkml:trace contextRef="#ctx0" brushRef="#br0" timeOffset="61456.39">11434 8307 525 0,'0'0'502'16,"0"0"-108"-16,0 0-95 0,0 0-224 15,0 0-39-15,0 0 29 0,96-41 84 16,-68 32-13-16,-1 1-39 0,-4 3 0 16,0 1 23-16,-6 0 54 0,1 3 23 15,-5-1-43-15,-2 2-48 0,2 0-20 16,-3 3-29-16,2 4-22 0,-1-1-9 16,-2 3-10-16,2 0 9 0,-2 3-25 15,-3-1-12-15,1 2-49 0,-3 0-28 0,1 0-81 16,-2 0-52-16,-1-1-84 0,4 0-137 15,-4-4-559-15</inkml:trace>
  <inkml:trace contextRef="#ctx0" brushRef="#br0" timeOffset="61600.61">11824 8100 2224 0,'0'0'546'0,"0"0"-209"0,0 0-209 16,0 0-67-16,0 0-42 0,0 0-19 15,0 0-83-15,0 0-189 0,0 0-176 16,0 0 57-16,-33-21-197 0,32 29-527 0</inkml:trace>
  <inkml:trace contextRef="#ctx0" brushRef="#br0" timeOffset="61877.36">12069 7800 2350 0,'0'0'798'0,"0"0"-318"0,0 0-108 0,0 0-9 15,0 0-79-15,0 0-106 0,0 0-141 16,0 0-37-16,0 0-107 0,0 0-13 16,0 0 120-16,-27 40 52 0,27-10-18 15,0 3-6-15,0 3-13 0,1 3 16 0,4-2 6 16,1 0-11-16,0-2-25 0,2 1 0 15,-1-4-1-15,2 1-80 16,2-6-33-16,2 2-69 0,1-3-82 0,-2-2-119 16,5-2-197-16,-4-4-156 0,-2-6-514 15</inkml:trace>
  <inkml:trace contextRef="#ctx0" brushRef="#br0" timeOffset="62227.34">12298 8257 871 0,'0'0'1093'0,"0"0"-704"16,0 0-69-16,0 0-63 0,0 0-42 0,0 0-75 16,0 0-105-16,0 0-35 0,0 0-54 15,0 0 0-15,0 0 35 0,88-68 17 16,-63 57-43-16,2 3-83 0,-1-4-30 16,-4-1 17-16,-5 1 70 0,-4 0 71 15,-6 1 48-15,-3 1 39 0,-4 1 35 0,-1 1-19 16,-9 1 44-16,0 2-16 15,-5 3-29-15,-2 0-25 0,-6 2-11 0,1 0-15 16,-8 4 22-16,3 6-10 0,1-2-9 16,3 3-7-16,5 2-13 0,4-2-5 15,7 2-13-15,1 1-16 0,6-1 0 16,0 0 1-16,4 0-1 0,5-2 2 16,7 1 13-16,3-1 17 0,4-3 2 15,4 0-3-15,5-1-31 0,1-4-34 16,2 0-82-16,2-2-51 0,2-1-64 0,-2 0-12 15,2-5-83-15,2-1-158 0,-12 1-307 16,12-7-830-16</inkml:trace>
  <inkml:trace contextRef="#ctx0" brushRef="#br0" timeOffset="63292.96">15290 7742 362 0,'0'0'1691'15,"0"0"-1199"-15,0 0-218 0,0 0 11 16,0 0 18-16,0 0-52 0,-70-65-46 15,42 65-61-15,-6 1-49 0,-5 6-42 16,1 4 41-16,2 1 18 0,6 0-13 0,8 1-53 16,5 1-46-16,7 2-1 0,3 0-33 15,4 2-3-15,3 3 15 0,0 0 4 16,8-1 2-16,4 2 13 0,4-3 2 16,1 2 1-16,0-3-2 0,3-1-57 0,-1-2-34 15,-3-2-13-15,-3-5 11 16,-4-2 16-16,-2-1 23 0,-4-4 56 0,-2 1 6 15,-1-1 63-15,0-1 29 0,0 0-7 16,0 0-22-16,-3 0-23 0,0 0-15 16,-2 0-3-16,1 1-21 0,-2 4-7 15,1 1-44-15,1 1-6 0,1 5 19 16,0 0 9-16,3 1-3 0,0 0-6 0,5 2 3 16,3-2 12-16,1 0-25 0,5-2 3 15,-1-2-34-15,2 1-10 0,-2-3-22 16,2-3 13-16,-1-3 15 0,-1-1 12 15,1 0 45-15,-2-4 19 0,2-2 32 16,-3-2 3-16,2-2 12 0,-3-3 20 16,2-1 37-16,1-2 6 0,-3-1 3 15,2 2-46-15,-1 1-14 0,-4 3 28 16,1 2-12-16,-3 6-4 0,-3-1 28 16,0 4 18-16,-2 0 10 0,0 0-23 0,0 0-61 15,0 4-37-15,0 3-38 0,0 5 38 16,2 3 49-16,-1 6 22 0,2 0-13 15,2 3-12-15,-2 0-43 0,2 3 0 16,0-3 9-16,2 0 3 0,-3-2-13 16,0-1-2-16,1-3-82 0,-4-1-1 0,1-3-31 15,-2-2-33-15,0 1-51 0,-6-1-70 16,-1-1-163-16,-2-1-231 0,5-4-465 16,-2-1-780-16</inkml:trace>
  <inkml:trace contextRef="#ctx0" brushRef="#br0" timeOffset="64592.6">16858 8014 372 0,'0'0'1406'0,"0"0"-975"16,0 0-185-16,0 0-42 0,0 0-14 15,0 0-14-15,0 0-48 0,0 0-118 16,0 0-10-16,0 0-11 0,0 0 11 16,-19 32 35-16,19-21 23 0,5 0 3 15,1 0-17-15,-1-1-18 0,2 1-11 0,-1-5 11 16,1 1-23-16,-2-3 13 0,-1-3 3 15,1-1 13-15,1 0 34 0,2-7 39 16,1-3-7-16,5-4-51 0,3-4-31 16,3-6-4-16,-1-4 1 0,4-4-10 15,0-5 19-15,2-8-21 0,-2-5-1 16,1-7-63-16,-1-5 10 0,-3 0-4 0,-4 3 57 16,-4 6 9-16,-8 10 10 0,-4 9 22 15,0 11 47-15,-4 6 4 0,-5 6 11 16,2 6-8-16,1 2-45 0,-3 3-50 15,-2 0-51-15,-3 7-44 0,-4 4 20 16,-3 4 37-16,0 7 16 0,1 2-12 16,4 2-7-16,5 5-7 0,4 3 36 15,5 1 12-15,2 2 3 0,8 0-1 16,6 2 36-16,3 0-35 0,5-3 38 0,1-4-19 16,0-1-3-16,5-4 3 0,-3-3-22 15,3-5-57-15,-1-1-78 0,2-5-68 16,-2-4-54-16,3-3-38 0,-1-5-59 15,-1-1-30-15,-4-4-12 0,1-5-33 16,-5-3 15-16,-5 0 189 0,-3-4 225 16,-3 3 167-16,-5 3 223 0,-4 2 76 0,0 2-32 15,0-1-97-15,-7 3-38 0,-2 2-97 16,-3-1-96-16,-2 1-33 0,0 2 17 16,0 0-27-16,1 0-40 0,3 2-23 15,2 2-32-15,3 1-26 0,2 2-8 16,3-1 5-16,0 2 10 0,3 1-16 15,7-1 18-15,4 1 1 0,6-3-25 0,3 1-11 16,2-5-19-16,1 1 13 0,-3-3 58 16,1-3 28-16,-2-3 4 0,-6-2 33 15,-3-4 21-15,-7 1 130 0,-5-2 44 16,-1-1-11-16,-9-1-23 0,-6 2 15 16,-3 0-96-16,-6-2-34 0,-2 6-76 15,-2 0-3-15,0 4-22 0,3 3-32 16,6 2-53-16,2 0-105 0,8 6-81 0,4 4-91 15,5 2-103-15,0 0-155 16,5-4-434-16</inkml:trace>
  <inkml:trace contextRef="#ctx0" brushRef="#br0" timeOffset="64960.65">17914 7835 1148 0,'0'0'1270'0,"0"0"-867"15,0 0-137-15,-79-21 2 0,53 17-55 16,-1 0-70-16,4 3-33 0,1 1-53 16,4 0-32-16,6 0-25 0,3 5-44 15,2 2-19-15,4 0 3 0,0 4 9 16,3 0 4-16,0 1 3 0,3 0-17 16,6-4-34-16,-2 2-29 0,3-3-7 15,3-2 13-15,-1-1-23 0,-1-1-1 0,2-3 33 16,-1 0 109-16,-1 0 3 0,-1-5 64 15,-1-1 17-15,1-1 35 0,0-1 16 16,2-2-17-16,0-1 19 0,-1 3 32 16,-1-2-30-16,1 3-31 0,-1 1-36 15,-1 3-12-15,2 0-26 0,-3 3-34 16,-1 0-12-16,-1 0-32 0,-2 0 6 16,2 5-16-16,-2 0 4 0,0 1-29 0,-1 1-67 15,2 1-25-15,-1 1-50 0,2-1-71 16,5-2-111-16,4-1-142 0,-2-1-252 15</inkml:trace>
  <inkml:trace contextRef="#ctx0" brushRef="#br0" timeOffset="65560.06">18445 7433 2375 0,'0'0'968'0,"0"0"-531"0,0 0-47 15,0 0-30-15,0 0-86 0,0 0-158 16,0 0-116-16,0 0-64 0,0 0-31 16,0 0 95-16,0 0 57 0,7 58-1 15,0-28-20-15,0 1-2 0,1 2-3 16,-1 0 2-16,0-1-31 0,2 1-2 15,-2-3-12-15,-1-4-31 0,1-1-15 16,-3-4 18-16,-1-3-24 0,1-4-22 16,-4-5-4-16,0-3 10 0,0-3 12 0,0-3 68 15,-4 0 43-15,-2 0 53 0,-1-8-56 16,-5-2-24-16,-2-2-14 0,-5-2 10 16,-2-2 3-16,-4 2 4 0,-5 2 18 15,1 1-7-15,-4 5-30 0,1 2 0 16,-1 4-12-16,4 0 12 0,7 4-2 15,3 2-1-15,6 1-28 0,6 2-21 16,2 1-4-16,5 4-8 0,0 0 14 16,3 0 26-16,6 2-7 0,4-2 15 15,3-1 4-15,4-2 9 0,4 0-13 0,2-5-27 16,2-1-22-16,3-2-44 0,1-3-64 16,-2 0-69-16,-2-3-157 0,-1-4-120 15,-3-4-156-15,-6 4-356 0</inkml:trace>
  <inkml:trace contextRef="#ctx0" brushRef="#br0" timeOffset="66441.97">20203 7702 1820 0,'0'0'467'16,"0"0"-34"-16,0 0-125 0,0 0 15 16,0 0-18-16,0 0-103 0,0 0-67 15,0 0-28-15,-80-38-41 0,51 45-17 16,-2 4 8-16,1 3-17 0,4 1-18 15,1 5-20-15,3-1-2 0,5 1-3 0,3 2-10 16,8-3-8-16,4 2-35 16,2-3 21-16,2 0 7 0,9-1-9 0,4 0-1 15,3-2-2-15,3-1-43 16,2-2-5-16,3-1-34 0,0-4-62 0,3-2-51 16,4-4-30-16,2-1-14 0,-1-1 15 15,-1-5 102-15,-2-5 39 0,-7 2 123 16,-6-1 7-16,-6 0 70 0,-4 1 59 15,-4 1 80-15,-1 3 6 0,-3 1 31 16,0 0 41-16,0 2-16 0,-4-1-70 0,-1 1-54 16,-1 1-38-16,-2 0-32 0,4 1-56 15,-1 0-28-15,1 0-34 0,2 0-19 16,0 2-38-16,0 4 7 0,2 1 23 16,0 4 14-16,2-1-18 0,6-1 39 15,5 1 14-15,3-2-1 0,3-2 13 0,1-2 22 16,5-4 22-16,0 0-16 0,-2-1 4 15,-1-8 5-15,-3 0 21 0,-5-2-8 16,-1-2 9-16,-6-3 10 0,-4 2 5 16,-3-3-30-16,0-1 18 0,-10 3-34 15,-5 1 24-15,-2 1-52 0,-5 2-39 16,-4 4-26-16,0 4-3 0,-2 3-82 16,6 0-26-16,2 3-56 0,6 4-94 15,4 4-131-15,7-1-116 0,3 0-128 16,2-1-519-16</inkml:trace>
  <inkml:trace contextRef="#ctx0" brushRef="#br0" timeOffset="67013.35">20684 7801 2043 0,'0'0'769'0,"0"0"-285"0,0 0-141 16,0 0-195-16,0 0-88 0,0 0-60 15,0 0-39-15,0 0-52 0,0 0 45 16,0 0 46-16,0 0 22 0,2 32-6 16,-2-25 0-16,0-3-16 0,0-2-69 15,0-2 12-15,0 0 27 0,0 0 30 16,0 0 35-16,0-1 13 0,0-3 21 16,0-2-47-16,0-3-19 0,0-2-3 15,0-1-1-15,0-4-14 0,0-2-17 16,6-1-19-16,1 1 17 0,2 2 31 0,2 3-22 15,-2 6 25-15,2 0 20 0,-1 3-20 16,0 3-25-16,1 1 3 0,1 0 21 16,-1 0-15-16,0 5-19 0,-2 2 13 15,-1-1-4-15,0 3 14 0,0 0 9 0,-4-1 2 16,2 0 1-16,-3-1-2 16,2 0 2-16,-3-2 2 0,1 0 2 0,0-2-1 15,-3-1 16-15,4 1-7 0,-4-3-12 16,0 0-12-16,2 0-36 0,-2 0 48 15,1 0 6-15,1-4 77 0,1 0 31 16,-1-1-51-16,4-4-63 0,2 1-23 16,1-3 21-16,5-1-12 0,3 0 2 15,3 1-3-15,3 1 15 0,2-1 3 16,0 2 16-16,0 1 6 0,0 3-2 16,-1 2-4-16,-4 0-19 0,-4 3-2 15,-3 0-26-15,-6 0-4 0,-4 5-34 0,0 3 56 16,-2 2 10-16,-1 2 13 0,0 0-10 15,-4 2 51-15,-2 0-32 0,-6-1-22 16,1-2-73-16,-2-1-47 0,0 1-52 0,0-2-81 16,-1 0-129-16,5-3-210 0,1-1-668 15</inkml:trace>
  <inkml:trace contextRef="#ctx0" brushRef="#br0" timeOffset="67325.14">21396 7679 1383 0,'0'0'738'0,"0"0"-327"0,0 0-118 16,0 0-52-16,0 0-56 0,0 0-67 16,0 0-61-16,0 0-57 0,0 0-20 15,0 0 17-15,0 0 3 0,2-1 76 16,-2 1 64-16,0 0 62 0,0 0 8 15,0 0-24-15,-2 0-62 0,-1 2-65 16,0 6-56-16,-2 1 12 0,-1 4-12 0,0 4 0 16,3 2-1-16,2 3-1 0,1-2 0 15,0 2 0-15,0 0-1 0,4-2 3 16,1-1-3-16,1-2-39 0,-4-2-11 16,4-1-18-16,-3-2-38 0,-2-2-52 15,1-1-39-15,-1-3-81 0,-1 1-105 0,0-2-76 16,-1-3-48-16,-2 1-484 0,-2-3-157 15</inkml:trace>
  <inkml:trace contextRef="#ctx0" brushRef="#br0" timeOffset="67893.8">21346 7594 1551 0,'0'0'533'0,"0"0"-232"0,0 0-52 15,0 0-43-15,0 0-33 0,0 0-44 16,0 0-129-16,0 0-13 0,0 0-74 16,0 0 1-16,0 0 41 0,21-23 34 0,-6 17 11 15,2 1 19-15,-1-1-3 0,1-2 7 16,-4 1 12-16,0-4 13 0,-5 3 10 16,-6-3 83-16,0 2 43 0,-2 0 35 15,-2 1 2-15,-6-1-39 0,-4 3-72 16,-1-1-41-16,-1 2-54 0,-2 3-15 15,-1-1-30-15,-1 3-20 0,3 0 1 16,0 4-15-16,3 2-49 0,1 2-85 16,5 2-87-16,2 3-63 0,2 0-41 15,2 3-24-15,0-1 17 0,8 1-88 16,-1-5-344-16</inkml:trace>
  <inkml:trace contextRef="#ctx0" brushRef="#br0" timeOffset="68641.84">21588 7638 1936 0,'0'0'709'16,"0"0"-205"-16,0 0-134 0,0 0-196 15,0 0-133-15,0 0-38 0,0 0 19 16,0 0 6-16,0 0-3 0,0 0 13 16,-12 73-9-16,12-62-14 0,0 0-2 15,-1-4-1-15,-2-1-9 0,3-2-3 16,0-2-16-16,0-2-28 0,0 0 9 15,0 0 29-15,0 0 6 0,3-1 41 16,0-4 3-16,3-3-43 0,-1 1-1 0,4-5 0 16,1-1 3-16,0-3-3 15,2 0 1-15,1 0 11 0,1 0-12 0,0 0 22 16,1 3 9-16,-1 3-15 0,-1 1 5 16,-2 3 8-16,-2 0 6 0,-3 4-4 15,-3 0-9-15,-1 2-9 0,-1 0-11 0,-1 0-2 16,0 0-31-16,2 2-33 0,1 1 20 15,2 3 44-15,2 0 11 0,1 2 17 16,3 0-13-16,3-2-15 0,2 1-26 16,5-1-21-16,0 0-15 0,2-2-14 15,5-1-31-15,3 0-54 0,1-3-30 16,4 0-35-16,3-2-66 0,1-4-30 16,4-2 37-16,-1 0 84 0,-4-2 94 15,-5-2 107-15,-6 2 43 0,-10 0 193 16,-12 1 42-16,-6 1 180 0,0 2-8 15,-9 1-124-15,-6-1-80 0,-3 4-105 16,-2-2-31-16,-1 4-23 0,0 0-32 0,0 0-17 16,2 0-38-16,3 5 0 0,3 0-25 15,5 1-25-15,2 1-24 0,1 1 21 16,2 2 9-16,3 2 16 0,0-2 0 16,0 0 0-16,0 1-7 0,6-1-9 0,0-2-22 15,1-2-13-15,2 0 29 0,1-3 6 16,0-2 44-16,-1-1 43 0,2 0 29 15,-1-1-3-15,3-4 13 0,0-1-12 16,1-2 1-16,-2 0 23 0,1 2-29 16,2-1-3-16,-4 1 9 0,0 2-15 15,-2 3-7-15,0 1-2 0,-2 0-20 16,-1 2-2-16,0 6-25 0,-2 0 1 16,-3 4 0-16,1 5 45 0,-2 2 25 15,0 4 27-15,-7 1-12 0,-5 2-25 16,-1-1-9-16,-2 4-25 0,-2-1-27 0,0-2-3 15,-2-2-110-15,-2-2 18 0,-4-3-30 16,0-2-66-16,-3-4-51 0,3-5-77 16,-3-3-80-16,3-4-40 0,2-1-75 15,3-1 49-15,3-8-87 0,0-3 126 16,5 3-226-16</inkml:trace>
  <inkml:trace contextRef="#ctx0" brushRef="#br0" timeOffset="69395.22">23295 7647 1725 0,'0'0'545'0,"0"0"-254"0,0 0-101 15,0 0-110-15,0 0-80 0,0 0-54 16,0 0-94-16,0 0 148 0,0 0 35 0,0 0 10 16,61 66-32-16,-46-54 13 15,-1 0-7-15,2-4 7 0,-3-1 19 0,0-2 22 16,-2-1 4-16,0-2 0 0,-2-2-1 16,2 0 0-16,-2-3-6 0,2-5 16 0,0 1 0 15,0-5 2-15,0-1-15 0,-2-1-17 16,1-4-2-16,-2-3 15 0,-2-3 25 15,0-6-9-15,-5-5-29 0,-1-4-37 16,0-5 2-16,-7-2 17 0,-3-1-31 16,-6 3 46-16,-1 3 4 0,0 5-14 15,-2 4 20-15,1 4 24 0,1 4 6 16,4 4-29-16,1 2-33 0,3 1 16 16,4 3 5-16,2 1-9 0,3 0-6 15,3 0-31-15,8 1-6 0,7-1-47 0,7-1-6 16,5 0-3-16,4 6 28 0,6-2 6 15,-3 8 13-15,-2 2-4 0,-4 0-12 16,-2 11-40-16,-6 2-23 0,-3 6-10 16,-7 4-22-16,-4 0-59 0,-7 3-94 15,-2 3-50-15,-9 1-15 0,-9 1-56 0,-5 0-115 16,3-7-465-16</inkml:trace>
  <inkml:trace contextRef="#ctx0" brushRef="#br0" timeOffset="69537.28">23467 7515 180 0,'0'0'672'0,"0"0"-222"15,0 0-105-15,0 0 12 0,0 0-56 16,0 0-71-16,0 0-94 0,0 0-37 16,0 0-99-16,0 0-9 0,0 0-1 15,97-18 7-15,-73 18 3 0,-1-1-136 16,1 1-22-16,2 0-52 0,-4 0-46 16,0 0-141-16,-5 0-218 0,-2 0-361 0</inkml:trace>
  <inkml:trace contextRef="#ctx0" brushRef="#br0" timeOffset="69998.09">23784 7517 974 0,'0'0'557'16,"0"0"-102"-16,0 0-34 0,0 0-137 0,0 0-184 16,0 0 12-16,0 0 45 15,0 0 42-15,0 0 27 0,54 73-49 0,-43-57-66 16,1 0-42-16,-4-3 3 0,0 0-28 16,-1-4-16-16,-2-1-6 0,-2-2-6 15,0-3 3-15,-3 0-3 0,0-3 19 16,0 0-7-16,0 0 59 0,0-5 59 15,0-2-49-15,0-4-88 0,0-3-9 16,0-2-31-16,2-2-19 0,4-5-6 16,2 2-3-16,7-2-15 0,-1 2 27 15,2 5-16-15,-2 2 28 0,1 5 22 0,-5 3 1 16,-3 2 12-16,-2 3 15 0,-2 1 18 16,0 0-33-16,-3 0-34 0,3 0-38 15,3 4 47-15,0 1 25 0,1 0 23 16,2 3 5-16,1-2-9 0,0 2-16 15,1-1-2-15,0 3 12 0,0-3-13 16,1 4 3-16,-1-4-1 0,3 4-2 0,0-5-34 16,0 2 6-16,0-3 15 0,3-1 12 15,0-3 1-15,1-1 31 0,0 0-3 16,0-6-25-16,-2-4-1 0,-3 1 36 16,-6-3 9-16,-4 0 13 0,-3 0 2 15,0-2-3-15,-9 1 12 0,-5 3-2 16,-2 0-17-16,-2 2-49 0,2 2-3 15,-4 2-40-15,3 3-3 0,2 1-1 16,2 0-58-16,1 1-112 0,2 5-62 0,4 1-82 16,0 0-105-16,3 3-66 0,3-3-71 15,0 0-430-15</inkml:trace>
  <inkml:trace contextRef="#ctx0" brushRef="#br0" timeOffset="70590.6">24341 7496 2622 0,'0'0'719'0,"0"0"-333"0,0 0-51 0,0 0-114 15,0 0-91-15,0 0-61 0,0 0-69 16,0 0-10-16,0 0-46 0,0 0 4 16,0 0-17-16,7-11-12 0,-4 12 44 0,-2 1 21 15,0 1 14-15,2-3-51 0,0 0-4 16,-1 0 19-16,1 0 16 0,0 0 22 15,3 0 12-15,3-4-10 0,-1 0 1 16,2-2 13-16,0-2-5 0,1 0-10 16,0-1 0-16,1 2-1 0,1-1-3 15,-1 3-31-15,1 0-1 0,-1 1 13 16,0 1 22-16,1 2 11 0,3 1 14 0,-1 0 0 16,0 0-6-16,-2 0-4 15,-2 0-12-15,-2 4-2 0,-1 0 0 0,-4 0 2 16,2 1 13-16,-2-2 3 0,3 4-3 15,-4-2-14-15,2 1 20 0,-3 0 3 0,1-1 9 16,0-1 0-16,-3-2-2 0,3 1-8 16,-3-2-2-16,0-1-3 15,0 0 12-15,0 0 9 0,2 0 13 16,-2 0 18-16,1 0 3 0,1-1 13 0,2-3 2 16,0-2-49-16,0-4-38 0,5 0 7 15,1-3-9-15,5-2-15 0,2-1 13 16,3 2-23-16,0 2-27 0,1 0 3 15,-1 5 8-15,-2 2 17 0,0 1-10 16,-3 4 28-16,1 0-7 0,-3 2 10 16,0 5-34-16,-1 1 27 0,-1 4 10 15,0-1 15-15,-2 1-15 0,-1 1 2 0,-4-3 17 16,-1-1-16-16,-2-3-3 0,1 2-23 16,-1-1-32-16,-1-1-14 0,0 2-11 15,-1-1-14-15,-5 4 1 0,-3 0-55 0,-2 0-101 16,-1-1-131-16,2-1-91 15,0 0-94-15,4-3-519 0</inkml:trace>
  <inkml:trace contextRef="#ctx0" brushRef="#br0" timeOffset="70874.74">25938 7059 2024 0,'0'0'1066'0,"0"0"-810"0,0 0 36 16,0 0 89-16,0 0-31 0,0 0-60 15,0 0-81-15,0 0-71 0,0 0-138 16,0 0-30-16,0 0-87 0,2-50-3 16,4 65 120-16,4 7 28 0,0 4 55 15,2 5-31-15,-1 2-24 0,-1-1-1 0,0 2-2 16,1-4-22-16,-1 1-3 15,1 0-26-15,-1-3-32 0,-1-2-16 0,-3-3-45 16,-5-1-79-16,-1-5-75 0,-7-2-106 16,-8-3-179-16,-6-2-58 0,2-3-568 15</inkml:trace>
  <inkml:trace contextRef="#ctx0" brushRef="#br0" timeOffset="71032.71">25884 7295 1836 0,'0'0'503'0,"0"0"-270"16,0 0-59-16,94-42-36 0,-58 33-55 15,1 0-51-15,2 1-19 0,-4 2-13 16,-6-2-188-16,-5-2-144 0,-5-1-115 16,-8 4-366-16</inkml:trace>
  <inkml:trace contextRef="#ctx0" brushRef="#br0" timeOffset="71590.69">26298 6976 2028 0,'0'0'589'0,"0"0"-287"0,0 0-29 15,0 0-12-15,0 0-99 0,0 0-128 16,0 0-34-16,0 0-88 0,0 0 88 16,0 0 23-16,0 0 63 0,-15 53 27 15,15-32-31-15,-1 0-16 0,1 3 6 16,0-2 4-16,1-1-7 0,8 1-38 0,0-1-6 15,-1-2-9-15,2-2 5 0,0-2 1 16,-1-3 0-16,2-3-19 0,-3-3 9 16,-1-1-12-16,-1-2-13 0,1-2 12 15,2-1-2-15,1 0 3 0,5-4 34 0,3-3-34 16,3-4 0-16,4 0 0 0,-5 1 6 16,0-1-6-16,-8 5-1 0,-4 1 1 15,-3 4 41-15,-4-2 11 0,-1 3-11 16,0 0-10-16,0 0-19 0,0 0-12 15,0 0-40-15,2 0 3 0,-1 0 6 16,2 0-13-16,1 0-21 0,4 1 43 16,3 2 22-16,1 2 3 0,3-3 19 15,-2 1-9-15,5-2-1 0,-4 0 16 16,3-1 0-16,-1 0 0 0,1-1-13 16,0-4-15-16,3-2-25 0,-4-4 1 0,-1-1 0 15,-2 1 24-15,-4-1 62 0,-6-1-22 16,-3 3 4-16,0 1 42 0,-9 2 7 15,1-1-26-15,-4 4-8 0,-1 1-50 16,3 2-9-16,0 1-19 0,1 0-5 16,2 5-25-16,1 2-22 0,3 1 12 0,3 2 19 15,0 0-12-15,0 0 8 0,5 2 30 16,3-1 14-16,5 2 18 0,5 0-2 16,3 0-16-16,7-3 0 0,2 1-96 15,3-2-51-15,0-3-50 0,2-2-39 16,-3-1-154-16,-7-3-141 0,-2 0-134 15,-10 0-348-15,0-3-170 0</inkml:trace>
  <inkml:trace contextRef="#ctx0" brushRef="#br0" timeOffset="72473.56">28168 7090 1028 0,'0'0'573'0,"0"0"-215"15,0 0-44-15,0 0-20 0,0 0 48 16,0 0 35-16,0 0-5 0,0 0-139 16,0 0-114-16,36-65-90 0,-51 62-29 15,-4 1-38-15,-1 2-9 0,-3 0 0 0,1 0-3 16,0 4 18-16,2 4-3 0,3 0-65 15,0 0-21-15,0 3 20 0,0 0 28 16,3 2 3-16,0 0-29 0,0 0-58 0,5-2-13 16,4 1-13-16,2-2 28 15,3 1 42-15,3-4 80 0,5 0 33 0,4-1 52 16,1-1 80-16,5-2 39 0,-1 1 19 16,3 0-20-16,2-2 2 0,0 3 45 15,5 1-9-15,2 0-47 0,2 0-45 16,3 5-40-16,-6-1-32 0,-2 4-20 15,-6-1-24-15,-4 1-16 0,-4 2 13 16,-4-1 3-16,-5 0 31 0,-3 2 38 16,-1-2-13-16,-9 2 31 0,-8-3 0 15,-4 2-4-15,-7-3-24 0,-4-2-59 16,-1 0-16-16,-2-5-58 0,0-2-3 16,2-3 18-16,3-1 19 0,2-1 12 0,4-7-16 15,3 1-37-15,5-5 0 0,5 1-26 16,4 1-69-16,5 0-10 0,3 0-103 15,0-3-98-15,5 1-84 0,7-3-115 0,-4 4-637 16</inkml:trace>
  <inkml:trace contextRef="#ctx0" brushRef="#br0" timeOffset="72756.8">28499 6813 2401 0,'0'0'616'0,"0"0"-265"0,0 0 14 16,0 0 13-16,0 0-71 16,0 0-78-16,0 0-81 0,0 0-93 15,0 0-55-15,0 0-14 0,0 0-48 0,-5-17-51 16,5 32 113-16,5 10 21 0,1 4 28 16,0 6-15-16,4 3-12 0,-1 2-10 15,2 0-9-15,-2 3 15 0,1-2-15 0,2 0 16 16,-1 0-19-16,-2-4 12 0,2-2-24 15,-3-5-28-15,-2-3-58 0,-2-4-57 16,-4-5-58-16,0-2-72 0,-3-4-124 16,-6-5-190-16,2-1-158 0,-6-5-909 0</inkml:trace>
  <inkml:trace contextRef="#ctx0" brushRef="#br0" timeOffset="72903.57">28539 7281 1459 0,'0'0'604'0,"0"0"-328"16,0 0-69-16,0 0-11 0,0 0-28 16,89-54-37-16,-61 47-51 0,2 0-76 15,3 1-4-15,-6 1-4 0,-1-1-118 16,-6 1-135-16,-5 3-107 0,-4-1-236 16,-2 1-662-16</inkml:trace>
  <inkml:trace contextRef="#ctx0" brushRef="#br0" timeOffset="73457.53">28843 7154 1800 0,'0'0'820'15,"0"0"-306"-15,0 0-119 0,0 0-70 16,0 0-66-16,0 0-69 0,0 0-54 0,0 0-15 16,0 0-56-16,0 0-38 0,0 0-15 15,46 7-12-15,-29 4-13 0,1 2-18 16,-1 5 7-16,-1 0 24 0,1 2 9 15,-3 0 34-15,-2-2-16 16,-4-4-27-16,-2-1-12 0,-3-6-22 0,-3 0 3 16,0-3 12-16,0-3-9 0,0-1 1 15,0 0 8-15,0 0 19 0,0 0 26 16,0-4-26-16,0-4 0 0,0-1-65 16,0-1-3-16,0-3-4 0,3-1 35 15,8-3-6-15,1-4-7 0,4 1-31 0,3-3 17 16,1 4 20-16,-3 2 3 0,2 4 10 0,-3 1 19 15,-5 5 12-15,1 0 47 0,-2 2-25 16,-3 4 3-16,-3-2 16 0,-1 3-3 16,-1 0-13-16,-2 0-25 0,0 0-16 15,0 0-34-15,0 0-13 0,0 4 3 16,1 1 57-16,2 2 3 0,2 0 2 16,1 4 20-16,3-2-20 0,1 2 23 15,5 1 10-15,1-1 19 0,5 2-20 16,4-2-12-16,3-1-6 0,6-2 9 15,-1-3 18-15,3-3-41 0,-2-2 0 16,-2 0-2-16,-2-3 0 0,-5-5 13 16,-4-2 49-16,-3-4-9 0,-2-1 28 0,-5-3-26 15,-3-3 19-15,-6 1-12 0,-2 1 15 16,0 1-31-16,-2 1-46 0,-6 5 0 16,-1 2-46-16,2 2-12 0,-1 2-10 15,3 2-112-15,1 1-72 0,3 3-113 16,1 0-213-16,4 0-216 0,8 0 45 15,0 5-229-15</inkml:trace>
  <inkml:trace contextRef="#ctx0" brushRef="#br0" timeOffset="73723.73">29895 7016 653 0,'0'0'587'16,"0"0"-132"-16,0 0 26 0,0 0 30 16,0 0-59-16,0 0-180 0,0 0-130 15,0 0 4-15,0 0-1 0,0 0-1 16,-79-66-11-16,63 66-68 0,-2 0-30 15,4 0-22-15,-3 7-13 0,4 3-15 0,-2 3-4 16,2 0 3-16,2 4-2 0,4 1 2 16,2-1-15-16,5 2 3 0,0 0 27 15,5 1-2-15,6 2 3 0,9 0 15 16,3-2 4-16,8-2-16 0,3-1-3 16,7-5 0-16,5 1-16 0,3-5-85 15,3-3-46-15,-4-4-84 0,-3-1-86 0,-6-2-115 16,-5-9 26-16,-10-2-15 0,-6 0-18 15,-4-7 6-15,-5-2 49 0,-3-1-83 16</inkml:trace>
  <inkml:trace contextRef="#ctx0" brushRef="#br0" timeOffset="73973.45">30267 6693 1079 0,'0'0'1074'15,"0"0"-689"-15,0 0-75 0,0 0 33 16,0 0-3-16,-38-69-109 0,37 60-23 0,-3 5-13 15,4 0-21-15,0 3-28 0,0 1-54 16,0 0-89-16,0 0-3 0,0 1-55 16,0 5-75-16,0 6 49 0,0 3 81 15,0 7 65-15,5 4-9 0,1 5-13 0,3 1-21 16,-2 3 6-16,3-2-15 16,-2 2-11-16,3 1 15 0,-3-1 7 0,2-3-24 15,-2 1-91-15,-4-5-21 0,0 0-6 16,-2-4-41-16,-2-2-71 0,0-4-54 15,-2-4-126-15,-3-1-56 0,-3-5 11 16,-1-2-113-16,3-2-246 0</inkml:trace>
  <inkml:trace contextRef="#ctx0" brushRef="#br0" timeOffset="74322.81">30254 7052 1614 0,'0'0'435'0,"0"0"-140"16,0 0-46-16,0 0-49 0,0 0-1 15,0 0-13-15,86-38-55 0,-64 35-49 16,1 2-12-16,-1-2 10 0,1 0 18 16,-3 2-13-16,-4 0-15 0,-2-1-20 15,-2 2-16-15,-2 0-34 0,0 2-16 0,0 5-6 16,-1 0-25-16,2 4 15 0,-2 1 4 16,2 1 11-16,-1 0 17 0,0 3 0 15,1-4-19-15,0 0 19 0,0 0 1 16,4-5 12-16,-1 1 18 0,3-2 10 15,2-2-3-15,1-3 3 0,-1 1-13 16,0-2 4-16,-1 0-4 0,-6-6 16 16,-2-1 26-16,-1-2 36 0,-5-5 18 15,-2-2-9-15,-2-3-16 0,0-2-46 16,0 1-53-16,-3 2-30 0,-2 1 18 0,1 4-10 16,1 2-93-16,3 0-84 0,0 4-55 15,0 1-103-15,7 1-226 0,2 3-230 16,11-1-801-16</inkml:trace>
  <inkml:trace contextRef="#ctx0" brushRef="#br0" timeOffset="74558.1">30885 6952 680 0,'0'0'1276'0,"0"0"-796"0,0 0-90 16,0 0-72-16,0 0-143 0,0 0-108 16,0 0-51-16,0 0 29 0,0 0 34 15,0 0 0-15,76 46-44 0,-61-38-32 16,-7 0 9-16,-2-4-12 0,-1 0-16 0,-5 1 14 15,0-4 2-15,1-1 24 0,-1 0 36 16,0 0 16-16,3 0 34 0,-3 0 101 16,2 0 1-16,1-6-33 0,3 0-58 15,2-1-121-15,4-4-31 0,1-2-12 16,1-1-97-16,4-1-24 0,1 2-71 16,1 1-86-16,5 1-220 0,6 3-231 15,-6 3-392-15</inkml:trace>
  <inkml:trace contextRef="#ctx0" brushRef="#br0" timeOffset="74839.99">31468 6904 1846 0,'0'0'570'0,"0"0"-356"0,0 0 82 0,0 0 49 15,0 0-61-15,0 0-76 0,0 0-69 16,0 0-52-16,0 0-87 16,0 0-21-16,0 0-16 0,62-12 37 0,-47 8 0 15,-1-3-3-15,-4-1 1 0,-1 2 2 16,-6-2 18-16,0-1 16 0,-3 1-12 15,0 1 22-15,-9 0-2 0,-2 1-17 16,0 1 3-16,-1-1 9 0,0 6 16 16,-1 0-16-16,2 0-37 0,0 3 0 15,-4 5 0-15,2-1 22 0,-2 4 9 16,4-1-19-16,-1 1-12 0,4 2-25 0,3 1 12 16,5 0-8-16,0 2 2 0,8 1 19 15,9 1 1-15,9 1 2 0,5 1-3 16,8-2-125-16,9-4-42 0,4-2-87 15,3-2-114-15,1-5-241 0,-16-4-722 0</inkml:trace>
  <inkml:trace contextRef="#ctx0" brushRef="#br0" timeOffset="74946.03">32025 7051 1679 0,'0'0'1265'0,"0"0"-773"0,0 0-119 16,0 0-105-16,0 0-140 0,0 0-99 15,0 0-29-15,0 0-81 0,0 0-145 16,0 0-165-16,0 0-319 0,-53-34-761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3T04:02:02.173"/>
    </inkml:context>
    <inkml:brush xml:id="br0">
      <inkml:brushProperty name="width" value="0.05292" units="cm"/>
      <inkml:brushProperty name="height" value="0.05292" units="cm"/>
      <inkml:brushProperty name="color" value="#FF0000"/>
    </inkml:brush>
  </inkml:definitions>
  <inkml:trace contextRef="#ctx0" brushRef="#br0">13487 2071 2093 0,'0'0'588'0,"0"0"-180"0,0 0-41 0,0 0-32 16,0 0-108-16,0 0-101 15,0 0-126-15,0 0-38 0,0 0-97 0,-14 19 113 16,18 3 22-16,0 5 72 0,1 4-30 16,-1 1-40-16,1 1-1 0,0 2 0 0,4 0 2 15,-2 1 0-15,0 0-1 0,2-3 0 16,-1 0 48-16,0-6-50 0,-2-2-14 15,-2-4 14-15,0-3 0 0,-1-1-66 16,1-4-66-16,-2-3-50 0,-1-2-14 16,1-2-68-16,-1-3-63 0,1-2-37 15,-1-1 38-15,2-3 79 0,-2-5-74 16,-1-2-509-16</inkml:trace>
  <inkml:trace contextRef="#ctx0" brushRef="#br0" timeOffset="216.7">13399 2109 1489 0,'0'0'514'15,"0"0"-203"-15,0 0 125 0,-23-65-25 16,23 41-83-16,13 0-113 0,8-1 28 16,6 4-243-16,5 0-57 0,-2 3 57 0,-1 1 148 15,1 2-132-15,3 2-16 16,3 3-60-16,4 2 10 0,-2 2 21 0,-3 2 26 15,-4 3 1-15,-5 1-127 0,-4 0-105 16,-6 8-142-16,-7 7-208 0,-4 4-61 16,-4-1-338-16</inkml:trace>
  <inkml:trace contextRef="#ctx0" brushRef="#br0" timeOffset="716.28">13546 2320 1254 0,'0'0'1235'0,"0"0"-923"16,0 0-145-16,0 0 29 0,0 0 8 16,0 0-13-16,0 0-103 0,0 0-24 15,0 0-64-15,0 0-1 0,110-74-25 0,-64 61 4 16,6 1-10-16,-3 3 31 0,1 0-1 16,-6 2-39-16,-7 2-146 0,-7 1-65 15,-8 2-24-15,-8 1-65 0,-7 1-129 16,-4 0-141-16,-3 0 77 0,0 4 211 15,0-1 222-15,-4 0 101 0,1 0 170 16,0-2 68-16,2 0 0 0,-2 2 35 16,2-3 43-16,-1 0-24 0,2 0 9 15,0 1 32-15,0-1 11 0,0 0-65 16,0 2-88-16,0-1-80 0,0 3-45 16,-3 2-34-16,-2 5 18 0,-1 0 10 0,-2 4 25 15,0 3-31-15,2-1-26 0,2 1-18 16,1 0-10-16,3 2-18 0,0-2-4 15,6 1 3-15,4-1-82 0,6-1 6 16,-2-3 32-16,6-3 44 0,-3-3-30 0,2-5 49 16,1-3 22-16,2 0 38 15,-2-6 28-15,0-2 4 0,-5-4 36 0,1-1 8 16,-8-4 36-16,-5-1 54 0,-3-1-35 16,0-4-49-16,-4 1-60 0,-6 0-30 15,-3 4-27-15,0 1-25 0,-2 5-9 16,-2 0-43-16,1 4-34 0,2 0-83 15,1 5-35-15,-2 1-78 0,5 2-111 16,0 0-261-16,5 4-125 0,2 0-449 16</inkml:trace>
  <inkml:trace contextRef="#ctx0" brushRef="#br0" timeOffset="1005.61">14352 2214 1299 0,'0'0'810'16,"0"0"-247"-16,0 0-66 0,0 0-80 15,0 0-45-15,0 0-62 0,0 0-99 0,0 0-96 16,0 0-115-16,0 0-19 0,0 0-92 16,9 2-72-16,-9 5-49 0,0 3 160 15,0 2 25-15,1 0 19 0,8 1 12 16,-1-1-91-16,4-2 34 0,4-1 73 16,0-1 51-16,2-3 24 0,1-1 20 15,0-4 5-15,1 0 1 0,-3 0-14 16,2-6-12-16,-4-4 6 0,0-1 21 15,-6-3 34-15,2-6-37 0,-3-2-26 0,-3-3-8 16,1-1-19-16,-1-1-34 0,-2 2-12 16,-1 5-25-16,0 3-58 0,-2 4-59 15,0 7-86-15,0 1-68 0,0 4-103 16,0 1-199-16,0 0-619 0,4 1-699 0</inkml:trace>
  <inkml:trace contextRef="#ctx0" brushRef="#br0" timeOffset="1349.88">14793 2125 1303 0,'0'0'504'16,"0"0"-85"-16,0 0-154 0,0 0-91 15,0 0-42-15,0 0-32 0,0 0-42 16,0 0-17-16,0 0-5 0,0 0 8 16,2 48-11-16,-2-43-8 0,0-3 4 0,0 2 0 15,0-4-1-15,0 0 7 0,0 0 39 16,0 0 12-16,0-2-4 0,0-4 58 15,1-3-128-15,2-1-12 0,2-3-11 16,0-1 11-16,4-3 28 0,3 0 4 16,1 1-4-16,6 0 1 0,0 2-4 15,4 1-24-15,1 4-1 0,2 1-13 16,1 2 13-16,1 4 13 0,-2-1-10 16,0 3-3-16,-3 0 0 0,1 1-29 15,-5 6-19-15,-3 2 48 0,-1 1 32 0,-3 2-32 16,-1 2 0-16,-4 1-50 0,-3 0 18 15,-1 1-19-15,-3 1-91 0,0-2-21 16,-6 0-16-16,-1-1-39 0,-2-3-29 0,0 0-86 16,3-6-336-16,1-3-719 0</inkml:trace>
  <inkml:trace contextRef="#ctx0" brushRef="#br0" timeOffset="1799.96">15659 1617 2944 0,'0'0'546'0,"0"0"-290"15,0 0 97-15,0 0-138 0,0 0-106 16,0 0-109-16,0 0-3 0,0 0-118 0,0 0-54 16,0 0 96-16,7 56 79 15,-1-28 20-15,1 5-8 0,1 2-10 0,1-2 1 16,0 0-2-16,1-1-1 0,0-1-2 0,0-2 2 15,1-5 11-15,1-2 1 0,-4-4 4 16,-1-3-16-16,0-3-72 0,-1-4-72 16,-5-3 15-16,1-2-1 0,-2-3 130 15,0 0 64-15,0 0 109 0,0-2 7 16,-7-3-56-16,-3-2-74 0,-7-1 9 16,-4-3-40-16,-8 4-16 0,-4-1 47 15,-5 3-1-15,-2 4 4 0,-2-2-10 16,5 3 1-16,2 0-14 0,6 3-30 15,8 0 0-15,6 2-40 0,3 2-6 16,4 2-13-16,1-1 16 0,6 2 6 16,-1-1-4-16,2 0-30 0,0 0-79 15,7 1 17-15,4 1 52 0,6-1 53 16,2 0 28-16,7 1 15 0,5-4-15 0,3-1-28 16,6 0-51-16,2-4-101 0,2 0-119 15,4-2-117-15,2-2-90 0,-1-3-179 0,2-4-288 16,-14 2 267-16</inkml:trace>
  <inkml:trace contextRef="#ctx0" brushRef="#br0" timeOffset="2048.91">16081 2028 68 0,'0'0'1027'0,"0"0"-333"0,0 0-127 16,0 0-89-16,0 0-68 0,0 0-117 15,0 0-53-15,0 0-33 0,0 0-65 16,0 0-51-16,-72-64-35 0,63 63-44 16,0 1-12-16,1 0-47 0,1 2-9 15,0 3 9-15,1-1 10 0,3 2 3 16,-1-2-2-16,4 0-5 0,0-1-81 15,0 1-20-15,1 0 9 0,5 1 29 16,4-2 50-16,3 2 54 0,3-1 44 16,0-2 7-16,4-1-13 0,-2-1 6 15,0 0 1-15,-2-1-7 0,1-1 3 0,-4-2-4 16,3-1-21-16,-3 3-16 0,0 1-25 16,-1-1 6-16,0 1-98 0,2 1-118 0,-1 0-49 15,2-1-79-15,1 0-102 0,-3 0-340 16</inkml:trace>
  <inkml:trace contextRef="#ctx0" brushRef="#br0" timeOffset="2263.61">16520 1580 1456 0,'0'0'1702'0,"0"0"-1222"15,0 0 14-15,0 0-87 16,0 0-142-16,0 0-121 0,0 0-144 0,0 0-76 15,0 0-112-15,0 0-19 0,0 0 198 16,-8 41 9-16,11-16 43 0,-1 2-3 16,1 0-24-16,-2 0-16 0,-1-1-19 0,0-2-5 15,0 1-66-15,0-2-87 16,0-3-61-16,0 1-156 0,0-3-134 0,0-3-84 16,0-4-482-16</inkml:trace>
  <inkml:trace contextRef="#ctx0" brushRef="#br0" timeOffset="2455.86">16540 1838 935 0,'0'0'1226'16,"0"0"-861"-16,0 0-1 0,0 0-139 15,0 0-65-15,0 0-1 0,82-66-83 16,-66 61-9-16,-1 4-7 0,0 1-60 0,2 0-38 16,-1 5 38-16,1 5 19 0,-4 0 44 15,2 4-28-15,-4 0-33 0,0-2 14 16,-2 2-16-16,-3-1-43 0,0-1-37 15,-2-2-56-15,2 1-77 0,0-3-184 16,-2 1-119-16,0-6-561 0</inkml:trace>
  <inkml:trace contextRef="#ctx0" brushRef="#br0" timeOffset="2588.88">16948 1670 1907 0,'0'0'317'0,"0"0"-161"0,0 0 25 15,0 0-123-15,0 0-58 0,0 0-74 0,0 0-162 16,0 0-212-16,80-17-62 0,-74 24-479 16</inkml:trace>
  <inkml:trace contextRef="#ctx0" brushRef="#br0" timeOffset="2832.63">17164 1791 1197 0,'0'0'580'0,"0"0"-188"0,0 0-91 16,0 0-4-16,0 0-40 0,0 0-78 0,0 0-70 15,0 0-36-15,0 0-32 16,0 0-12-16,0 0 28 0,29 57 102 0,-14-50-8 16,4-1-35-16,6-2-25 0,3 0-43 15,4-2-17-15,-2-2-28 0,-5 0 0 16,-8-1 34-16,-2-6 60 0,-8-1 142 16,-3-4-57-16,-4-5-38 0,0-1-43 0,-1-2-33 15,-8-1-44-15,2 2-24 0,-5 1-34 16,1 4-70-16,-2 2-58 0,-2 3-67 15,1 3-113-15,-2 3-206 0,2 3-135 16,2 0-59-16,4 0-423 0</inkml:trace>
  <inkml:trace contextRef="#ctx0" brushRef="#br0" timeOffset="3149.09">17593 1719 1570 0,'0'0'406'0,"0"0"-302"15,0 0 54-15,0 0-2 0,0 0 51 16,0 0 2-16,0 0 9 0,0 0-58 16,0 0-89-16,0 0-59 0,0 0 1 0,3 7 10 15,-3-7 18-15,2 0 93 16,3-3 116-16,2-2 39 0,5-1-225 0,2-3-36 16,2-2 6-16,4 1 22 0,2 1 6 15,0-1-6-15,2 2-22 0,1 2-15 16,0 1 3-16,0 2-19 0,0 1 12 15,1 2-2-15,1 0-11 0,2 5-1 16,1 3 0-16,0 3 12 0,-1 2-13 16,-2 2-40-16,-5-1-22 0,0 4-56 15,-4-1-23-15,-5 0-63 0,-4-1-33 16,-6 1-68-16,-3-1-120 0,-16-1-10 16,-11-1 43-16,4-4-583 0</inkml:trace>
  <inkml:trace contextRef="#ctx0" brushRef="#br0" timeOffset="4497.21">4496 4406 1952 0,'0'0'773'0,"0"0"-333"16,0 0-194-16,0 0-18 0,0 0-64 16,0 0-82-16,0 0-82 0,0 0-53 15,0 0-25-15,0 0 49 0,15 26 29 16,-10-11 32-16,4 2 18 0,-2 2 1 0,3 1-10 15,0 2 2-15,0 2-5 0,-2-3-3 16,0 0-35-16,-2-1-38 0,-3-1-40 16,0-4-55-16,-3 0-47 0,0-2-58 15,0-2-75-15,0-2-76 0,0-6-15 0,0 0-340 16,3-3-647-16</inkml:trace>
  <inkml:trace contextRef="#ctx0" brushRef="#br0" timeOffset="4898.56">4542 4182 1820 0,'0'0'532'0,"0"0"-384"0,0 0-118 16,-104-12 115-16,67 12 35 16,-1 0-19-16,-2 7-68 0,1 3-4 0,-1 4-19 15,-3 3-25-15,2 4-20 0,1 7 4 16,0 1 0-16,4 3-17 0,2 3-12 15,7 0-1-15,8 1-34 0,5-2-12 16,7 3 12-16,7-1 6 0,0 1 10 0,11-1-10 16,6 0 28-16,6 0-18 15,1-1 18-15,3-1 1 0,5-4 0 0,-2-1 16 16,0-6 3-16,2-4 22 16,1-5 33-16,3-4 69 0,0-8 40 0,6-2-3 15,4-5-64-15,3-9-40 0,3-6-39 16,1-4-37-16,-2-6-57 0,-4-4-6 15,-5-7 7-15,-4-3 54 0,-11-5-1 16,-7-3-6-16,-10 1 9 0,-8 4 47 0,-4 5 60 16,-14 6 50-16,-8 5 36 0,-7 7-39 15,-5 0-115-15,-8 3-39 0,-5 3-24 16,-3 4-23-16,-1 4-132 0,2 4-125 16,5 3-156-16,7 3-268 0,12 0-534 15</inkml:trace>
  <inkml:trace contextRef="#ctx0" brushRef="#br0" timeOffset="6031.47">6614 4225 1298 0,'0'0'654'16,"0"0"-226"-16,0 0-67 0,0 0-49 0,0 0-79 16,0 0-16-16,0 0-43 0,0 0-4 15,0 0 9-15,0 0-87 0,0 0-36 16,2-62-56-16,-13 58-1 0,-4 0-61 0,-1 1-21 15,-4 3 36-15,-2 0 6 0,-2 0 26 16,3 0 2-16,0 7 1 0,-2 0 12 16,3 2 2-16,-2 1 8 0,1 1-10 15,2 0-19-15,-3 2-22 16,4-1-18-16,1 1-8 0,3-1 14 0,3 3-39 16,2-2-6-16,0-2-17 0,5 2 7 15,3-2 6-15,1-3 34 0,0 2-25 16,0-4-25-16,1-2 28 0,2 0 86 15,5 0 4-15,3-2 135 0,2-1 67 16,8 2 41-16,7-1-21 0,5 2-67 16,3-1-26-16,1 1-35 0,2 1-18 0,-3 1-38 15,-3 2-16-15,-2 0-20 0,-6 2 26 16,-3 1-6-16,-3 0-22 0,-6 2-15 16,0 0-1-16,-6 0-12 0,-4-1-7 15,-2 1 32-15,-1 2 3 0,-4-3 49 16,-9 4 26-16,-3-2 22 0,-7 1-4 0,-5 0-6 15,-7-2-25-15,0-5-4 0,-5 2-15 16,-1-5-9-16,1-2-15 0,1-1-17 16,5-2-2-16,3-2-26 0,1-4-82 15,4-2-28-15,2-2-38 0,3-3-21 16,4 0-81-16,5 2-165 0,8-2 93 16,4 1-100-16,4-1-122 0,7 4-520 15</inkml:trace>
  <inkml:trace contextRef="#ctx0" brushRef="#br0" timeOffset="6463.87">6862 4005 767 0,'0'0'1782'0,"0"0"-1271"16,0 0-134-16,0 0-48 0,0 0-137 15,0 0-110-15,0 0-82 0,0 0-63 16,0 0-75-16,0 0-8 0,0 0 146 15,15 62 47-15,-7-35 19 0,1 3 16 16,1-1-13-16,-1 1-13 0,1-2-11 16,-3 0 12-16,0 1-26 0,-1-4 0 15,1 2-3-15,-4-6-25 0,0 0-3 16,1-2-18-16,-2-2 2 0,-1-3-9 16,-1-2-16-16,0-5-28 0,0-2-44 0,0-2-13 15,0-3 76-15,0 0 50 0,0 0 22 16,2-4 122-16,-1-2-34 0,2-6-110 15,0 0-78-15,5-5 18 0,0 0 60 16,-1-1 53-16,6 0 16 0,1 0 4 16,-1 0-1-16,5 0-13 0,-1 4-21 15,-1 1-35-15,1 4 3 0,-3 2-6 0,4 5-40 16,-4 2-41-16,3 0-11 0,-1 3 91 16,0 7 1-16,-1 0 11 0,0 3-11 15,0 1-38-15,-1 2-9 0,-2-4-19 16,-2 2-25-16,3-1-10 0,-5-2-92 15,3-1-78-15,0-1-52 0,2 0-64 0,4-3-95 16,-2-2-532-16</inkml:trace>
  <inkml:trace contextRef="#ctx0" brushRef="#br0" timeOffset="6763.7">7661 4224 2568 0,'0'0'438'16,"0"0"-265"-16,0 0 34 0,0 0-48 15,0 0-83-15,-97-13-67 0,74 19-9 16,2 1-38-16,3 2-3 0,1 3-13 16,7-2-12-16,1 2 15 0,2-1-26 15,4 1-76-15,3-3-10 0,0 0-27 0,0-1 26 16,3-1 2-16,0 0 78 0,5-2 10 16,-3-1-23-16,0-2 68 0,4 1 29 15,-1-3 165-15,0 0 61 0,4 0 38 0,-1 0-13 16,2-3-9-16,2 1 3 15,2-5-30-15,-3 2-49 0,3-1-64 0,0-1-43 16,0 1-40-16,-3 2-19 16,2 2-53-16,-1-1-17 0,0 3-43 0,-2 0-127 15,3 0-4-15,-4 4-33 0,-1-2-96 16,-2 2-172-16,-3-3-537 0</inkml:trace>
  <inkml:trace contextRef="#ctx0" brushRef="#br0" timeOffset="7008.24">7855 3930 3 0,'0'0'2911'16,"0"0"-2216"-16,0 0-228 0,0 0-32 0,0 0-167 16,0 0-234-16,0 0-34 0,0 0-92 15,0 0-62-15,0 0-19 0,16 24 173 16,-7 0 15-16,-1 5 19 0,1 1 3 15,-3 0-12-15,-1 1 0 0,1-1-13 16,-1-1 7-16,1 2-19 0,-2-4-15 16,6 0-25-16,-3-1-78 0,-1-3-105 15,1-4-44-15,0-2-62 0,-3-4-120 16,-1-5-68-16,0-4-105 0,-3-2-201 16,0-4-238-16</inkml:trace>
  <inkml:trace contextRef="#ctx0" brushRef="#br0" timeOffset="7230.64">8070 3856 267 0,'0'0'2529'0,"0"0"-1959"0,0 0-205 15,0 0 75-15,0 0-120 0,0 0-71 16,0 0-166-16,0 0-83 0,0 0-107 16,0 0-56-16,0 0-14 0,16-4 142 15,-9 29 35-15,3 3 22 0,-1 3-7 16,2 1 10-16,-2-1-13 0,0 1 10 15,1-2-22-15,-5-2-12 0,1-1-19 16,-3-4-34-16,0 2-41 0,-1-5-89 16,-1 2-167-16,-1-4-178 0,1-1-152 15,1-7-517-15</inkml:trace>
  <inkml:trace contextRef="#ctx0" brushRef="#br0" timeOffset="7531.19">8383 4148 2779 0,'0'0'758'0,"0"0"-333"0,0 0-43 0,0 0-165 16,0 0-106-16,0 0-80 0,0 0-31 16,0 0-71-16,0 0-62 0,0 0-22 15,0 0 127-15,10 36 10 0,-3-19-9 16,3 0 26-16,4-3-73 0,2 3 11 16,3-5 29-16,3 0 9 0,1-1 9 15,-2-6 9-15,2-3 7 0,-4-2 48 16,1 0 30-16,-5-5 16 0,-1-3 27 15,-4-3 15-15,-4-1 15 0,-1-2 3 16,-5-3 8-16,0-1 12 0,-2-4-46 0,-4 1-76 16,-4-1-41-16,-3 2-11 0,0 2-46 15,-4 6-39-15,1 1-52 0,-4 5-62 16,-1 0-53-16,-1 6-57 0,0 0-114 16,3 6-115-16,6 1-122 0,5 1-330 15,8 1-336-15</inkml:trace>
  <inkml:trace contextRef="#ctx0" brushRef="#br0" timeOffset="8014.22">8809 4079 1929 0,'0'0'1067'16,"0"0"-613"-16,0 0-31 0,0 0-218 16,0 0-136-16,0 0-69 0,0 0-88 15,0 0-79-15,0 0-57 0,0 0 177 0,19 44 18 16,-15-30 29-16,1 1 23 15,-1-1-11-15,-1-2-11 0,3-3 22 0,-1-3-23 16,-2-2-23-16,2-1-53 0,-1-3 76 16,3 0 19-16,2 0 92 0,4-5-35 15,1-2-29-15,0-2-28 0,1-1 16 16,2-2-4-16,-1 1-29 0,3-4 17 16,-1 1-17-16,0 0 45 0,-2 0 38 15,-5 5 53-15,-3 3-4 0,-4 0 12 16,-1 5-60-16,-1 0-52 0,1 1-21 0,-3 0-13 15,3 0-47-15,3 4-64 0,3 3 15 16,4 3 43-16,1 1 35 0,5 1 17 16,0-1 1-16,1-2 3 0,0 2 31 15,0-4-3-15,2 0 0 0,-1-3-16 0,3-2 13 16,3-2 28-16,2 0-6 0,4-4-1 16,-1-4-37-16,-1-2-10 0,-2-1 14 15,-3-2-1-15,-4-3 35 0,-6-2 5 16,-1-1 34-16,-6-4 12 0,-2-2-37 15,-5 1 13-15,-2-2 36 0,-9 2 54 16,-4 1-100-16,-7 1-61 0,-6 4-6 16,0 5-58-16,-2 4-24 0,-2 5-52 15,1 4-25-15,2 0-74 0,4 8-100 16,0 3-130-16,8 3-147 0,4 1-47 16,5-5-146-16,6 3-618 0</inkml:trace>
  <inkml:trace contextRef="#ctx0" brushRef="#br0" timeOffset="8661.62">10246 3866 1261 0,'0'0'1716'0,"0"0"-1142"15,0 0-151-15,0 0-97 0,0 0-165 16,0 0-75-16,0 0-86 0,0 0-46 15,0 0-96-15,0 0 51 0,26 38 91 16,-14-14 81-16,2 4 0 0,3 3-25 16,-2 2 8-16,1-3-17 0,-3 1-13 15,-2-1-7-15,-1-2-11 0,-3-2 2 16,2-2-18-16,-5-2-20 0,-1-2-48 16,-1-2-68-16,-1-1-75 0,-1-5-118 15,0 1-129-15,0-2-169 0,0-5-51 16,0-4-361-16</inkml:trace>
  <inkml:trace contextRef="#ctx0" brushRef="#br0" timeOffset="8854.83">10255 3847 1808 0,'0'0'535'0,"0"0"-205"15,0 0 10-15,40-72-26 0,-18 50-149 16,5 1-117-16,8 1-20 0,2 2-28 15,5 1-3-15,-5 4 1 0,-2 2-11 16,-5 4-15-16,-5 3-20 0,-6 4-152 16,-2 0-120-16,-6 8-125 0,-1 5-161 15,-5-3-388-15</inkml:trace>
  <inkml:trace contextRef="#ctx0" brushRef="#br0" timeOffset="9246.5">10350 4056 722 0,'0'0'648'0,"0"0"-228"16,0 0-60-16,0 0-82 0,0 0-139 0,79-36-71 15,-61 28-36-15,2 3-9 0,-4 1-7 16,-2 3 39-16,-5 1 19 0,-4 0-32 16,-2 0-1-16,1 0 39 0,-4 0-6 15,0 0-29-15,2 0-3 0,-1 5-4 16,4-2 23-16,-1 5-13 0,-1 0 18 15,4 4-15-15,-1-1-3 0,4 2-29 16,-1 0-17-16,4 1-2 0,5 0 0 16,4 0-2-16,5 0 2 0,5 1-41 15,3-4-36-15,-1-3 20 0,2-2 48 0,-7-4 9 16,-3-2 89-16,-6 0 28 0,-7-6 19 16,-4 0 66-16,-5-3 50 0,-2-1 13 15,-2-3-55-15,-3-3-47 0,-9-3-64 16,-5-1-44-16,-2-2-27 0,-4 2-28 15,0 2-22-15,0 4-30 0,0 4 6 16,1 2-65-16,2 4-27 0,4 3-45 0,2 1-38 16,2 0-68-16,2 7-100 0,4-1-132 15,6 3-14-15,0-1-181 0,0-2-417 16</inkml:trace>
  <inkml:trace contextRef="#ctx0" brushRef="#br0" timeOffset="9546.83">11026 4002 245 0,'0'0'2170'0,"0"0"-1500"16,0 0-268-16,0 0 2 0,0 0-158 15,0 0-187-15,0 0-59 0,0 0-100 16,0 0-67-16,0 0-63 0,0 0 135 16,0 18 63-16,1-10-53 0,4 2-52 15,2 0 61-15,4-1 76 0,2-2 63 16,2 2 74-16,1-5 9 0,4-1-23 0,0-2 6 15,-1-1 3-15,-1 0-6 0,-2-5-10 16,-4-3 48-16,-1-2 56 0,-3-2 16 16,-4-2-52-16,1-2-50 0,-2-5-58 15,-1 0-36-15,-2 0-39 0,0 0-1 16,0 4-73-16,-2 2-43 0,2 2-18 0,0 1-93 16,0 2-122-16,0 4-180 15,2-1-200-15,2 5-529 0,9-1-624 0</inkml:trace>
  <inkml:trace contextRef="#ctx0" brushRef="#br0" timeOffset="9913.16">11471 3881 1322 0,'0'0'810'16,"0"0"-425"-16,0 0-92 0,0 0-184 0,0 0-73 16,0 0-36-16,0 0 0 0,0 0 73 15,0 0-15-15,0 0 0 0,0 0-20 16,10 46-3-16,-10-41 13 0,0 0-10 15,0-1-12-15,0-2-25 0,0 0-1 16,0-2-57-16,-1 0 2 0,-1 0 55 16,1 0 76-16,-1-2 54 0,-2-3 54 0,0-2-162 15,4-4-22-15,-2 0 0 16,2-2 13-16,0-1 35 0,0-2 15 0,6 2 12 16,3-1 4-16,-2-1-13 15,6 4-29-15,4-1-37 0,6 2-18 0,3 2-39 16,6 3 13-16,4 3-6 0,0 3 18 15,2 0 1-15,-4 1-38 0,-2 7 37 16,-5 1 32-16,-2 3 1 0,-5 0-1 16,-6 0-22-16,-1 2-35 0,-3 1-38 15,-4 0-29-15,-3 1 9 0,-3-1 10 0,0 1-7 16,-1-1-45-16,-8 1-66 16,0 0 33-16,-2-3-66 0,2-1-185 0,2-4-177 15,1-1-187-15</inkml:trace>
  <inkml:trace contextRef="#ctx0" brushRef="#br0" timeOffset="10380.92">12349 3485 2255 0,'0'0'693'0,"0"0"-258"15,0 0 27-15,0 0-135 0,0 0-171 16,0 0-156-16,0 0-19 0,0 0-96 15,0 0-83-15,0 0 97 0,0 0 99 16,21 50 2-16,-15-25 32 0,3 2-1 0,0 2 4 16,-1-2 2-16,1 1-5 15,0 0-16-15,0-2 15 0,-3-2 4 0,1 0-20 16,-1-5-14-16,0-2 2 0,1-2-3 16,-1-5-12-16,-2-1-72 0,-1-4-18 15,0-2 33-15,-1-2 32 0,-2-1 37 16,0 0 109-16,0-1 71 0,0-4 25 15,0-3-177-15,-6-3-28 0,0-1-3 16,-5 0 3-16,-1 3 12 0,-3 2-12 0,-6 0-31 16,-4 5-15-16,0 0 18 0,-4 2 27 15,-2 0 0-15,3 5 1 0,1 3 3 16,1 0 22-16,4 1-19 0,0 1-6 16,5 1-19-16,2 0-9 0,4 1 4 15,2-1-1-15,2 1-16 0,3 2 7 16,4-2-4-16,0 1-9 0,0-2 6 15,5 1-16-15,8 1-15 0,2-2 51 0,6-2 21 16,7 0 32-16,8-5 3 0,7-1-35 16,10-3-75-16,9 0-73 0,2-7-239 15,1-3-210-15,-2-2-381 0,-4-2-18 16,-17 3 242-16</inkml:trace>
  <inkml:trace contextRef="#ctx0" brushRef="#br0" timeOffset="10629.6">12811 3834 1077 0,'0'0'1055'15,"0"0"-590"-15,0 0 5 0,0 0-141 16,0 0-107-16,0 0-166 0,0 0-56 15,0 0-29-15,0 0-12 0,-87-40-13 16,73 40 13-16,0 3-19 0,4 0 12 16,0 3 3-16,0-1-15 0,3 0-4 15,1 0 10-15,1 1 9 0,1-5-6 16,0 0-10-16,4 0-48 0,0-1-71 16,0 2-11-16,0-2 191 0,4 1 0 15,3-1 97-15,1 0 35 0,7 1-3 0,1-1-14 16,4 0-12-16,2 0-29 0,4 0-39 15,3-1-32-15,0 1 8 0,0 0-9 16,-1 0 18-16,-3-1 2 0,-2-2-22 16,-4 2-3-16,-2-3-80 0,-3 1-48 15,2-2-107-15,-1-1-107 0,-3 1-238 0,0-7-739 0</inkml:trace>
  <inkml:trace contextRef="#ctx0" brushRef="#br0" timeOffset="10863.02">13189 3292 2350 0,'0'0'1083'0,"0"0"-606"0,0 0 5 16,0 0-170-16,0 0-137 0,0 0-93 16,0 0-82-16,0 0-58 0,0 0-40 15,0 0-62-15,14 30 115 0,-6-7 45 16,0 8 34-16,1 5 0 0,-2 0-31 15,0 1 34-15,1-2-22 0,-4 0 1 16,1-4-16-16,-2-3-33 0,-3-1-57 0,0-2-86 16,0-2-113-16,-8-3-177 0,1-2-206 15,-1-5-105-15,-7-1-730 0</inkml:trace>
  <inkml:trace contextRef="#ctx0" brushRef="#br0" timeOffset="11074.98">13229 3658 1529 0,'0'0'598'0,"0"0"-206"0,0 0-115 0,0 0-126 0,0 0 3 16,84-40 31-16,-68 36 19 0,-2 2-33 15,-1 0-29-15,0 2-60 0,1 0-41 16,-5 0-39-16,1 0-2 0,2 3 3 16,-1 3 8-16,0 3-11 0,0 0-34 15,-1 3-29-15,2 2-28 0,-3-1-10 16,0 1 18-16,-3-1-28 0,1 0-29 15,-4-2 6-15,3 0-109 0,-2-4-108 0,-1 0-128 16,0-4-314-16</inkml:trace>
  <inkml:trace contextRef="#ctx0" brushRef="#br0" timeOffset="11211.4">13621 3574 2531 0,'0'0'559'0,"0"0"-170"15,0 0-142-15,0-72-23 0,0 61-110 16,0 5-83-16,2 5-31 0,-2 1-120 15,1 0-227-15,1 3-306 0,-1 4-21 16,5 2 100-16,-3 0-74 0,1 3-376 0</inkml:trace>
  <inkml:trace contextRef="#ctx0" brushRef="#br0" timeOffset="11462.84">13621 3574 52 0,'61'14'1020'0,"-60"-11"-594"15,-1-1 16-15,3 3-11 0,1-2-56 16,-2 3-83-16,-1 1-71 0,2 1-30 15,2 0-42-15,0 2-48 0,1 0-44 0,3 2-26 16,1 0-5-16,4 2 46 16,1-3 60-16,1-2-3 0,-1-1-39 0,1-3-3 15,1-4 3-15,0-1-3 0,-2 0-4 16,-2 0-2-16,0-4 17 0,-3-2 22 0,-5 0 48 16,-1-4 12-16,-2 0-19 0,-2-4-27 15,0 0-62-15,-5-6-53 0,-4 1-19 16,-2 1-55-16,-6 1-33 0,-2 3-79 15,1 3-49-15,1 4-115 0,3 5-111 16,5 0-261-16,4 2-370 0,3 0-222 16</inkml:trace>
  <inkml:trace contextRef="#ctx0" brushRef="#br0" timeOffset="11833.81">14248 3568 1030 0,'0'0'573'0,"0"0"-287"16,0 0-91-16,0 0 16 0,0 0-11 0,0 0-19 16,0 0-62-16,0 0-55 15,0 0-6-15,0 0-23 0,3 36-12 0,-3-36 9 16,0 0 23-16,0 0 34 0,-1 0 68 16,-1 0 62-16,-1-3 40 0,-1 1-39 15,0-4-78-15,-1 0-67 0,1 0 31 16,3-4 8-16,1 2-18 0,0-2-22 15,1 0-9-15,5 0-63 0,1 1-2 16,6-1-27-16,0 1-4 0,6 1-9 16,4 2 3-16,1 2 6 0,5 1-3 15,0 3 7-15,4 0 11 0,-4 0-12 0,1 5-6 16,-4 2-25-16,-3 0 37 0,-4 4 10 16,0-2 0-16,-4 2 12 0,-2 1 21 15,-2 1-21-15,-3-1 0 0,-1 1-46 16,-4 1-42-16,-3-2-25 0,0 0-63 15,-3 1-48-15,-7 1-30 0,-6-1-74 0,-5 1-68 16,-5-1-82-16,6-3-531 0</inkml:trace>
  <inkml:trace contextRef="#ctx0" brushRef="#br0" timeOffset="13231.29">22445 3382 833 0,'0'0'1305'0,"0"0"-978"0,0 0-85 16,0 0-49-16,0 0 3 0,0 0-37 16,0 0-37-16,0 0-43 0,88-63-79 0,-69 62-3 15,3 1-42-15,-1 0-47 0,1 6 16 16,1 4 53-16,-3 2 23 0,-4 4-25 15,-3 0-65-15,-7 5-9 0,-6-1 47 16,-5 1 20-16,-12 1 32 0,-9 3 43 16,-5 2-11-16,-5-2 5 0,-1 1-35 15,1 0-4-15,3-3-9 0,7-2-37 16,9-6-7-16,6-2 7 0,5-4 9 16,4-4 7-16,2-2 32 0,0-2 0 15,0-1 183-15,2 0 61 0,9 0-25 16,6-3-16-16,11-2-42 0,6-2-73 0,8-3-50 15,7 0-37-15,3-1 0 0,5-1-1 16,-3 2-52-16,-1-3-96 0,-8 1-93 16,-9-1-65-16,-7 0-175 0,-9 2-494 15,-5-8-758-15</inkml:trace>
  <inkml:trace contextRef="#ctx0" brushRef="#br0" timeOffset="13629.13">22699 3239 1899 0,'0'0'470'15,"0"0"-308"-15,-88-2-27 0,43 2 71 16,-11 0 12-16,-6 4-67 0,0 4-18 0,2 2-12 16,4 4-32-16,3 1-45 0,6 6 4 15,3 2 62-15,3 4-47 0,5 4-40 16,3 3-22-16,4 4-2 0,6 2 0 15,4 0 1-15,7 2-25 0,7 1-6 16,5-2-14-16,5 1 14 0,10-2 3 16,7 1 28-16,8-5 12 0,7-6 10 15,5-3 0-15,6-4 13 0,8-5 9 0,3-6 28 16,6-7 4-16,4-5 0 0,3-2-4 16,1-11-16-16,4-2-16 0,-2-9-21 15,1 0 0-15,-6-6 9 0,-4-4 21 16,-5-3-8-16,-10-5-1 0,-9-3 0 15,-14-6 59-15,-14 0 0 0,-14-3-62 16,-7 0-13-16,-20 0-24 0,-9 5-64 0,-14 7-57 16,-4 7-24-16,-8 8-54 0,-2 10-52 15,-1 7-137-15,5 7-234 0,15 3-431 16,-4 2-783-16</inkml:trace>
  <inkml:trace contextRef="#ctx0" brushRef="#br0" timeOffset="14212.5">24150 3376 2448 0,'0'0'682'16,"0"0"-325"-16,0 0-44 0,0 0 5 16,0 0-137-16,0 0-135 0,0 0-46 15,0 0-84-15,0 0-65 0,0 0-28 16,0 0 174-16,9 49 3 0,-5-25 60 16,1 5 28-16,-3-1-3 0,1 0-48 0,-3 1 0 15,3-4-9-15,-3 1-8 0,0 0-20 16,0-4-40-16,0-2-54 0,0-2-35 15,-3-2-88-15,-2-2-64 0,0-5-114 16,1 0-103-16,-2-7-10 0,3 1-246 16,-1-4-528-16</inkml:trace>
  <inkml:trace contextRef="#ctx0" brushRef="#br0" timeOffset="14495.14">24045 3319 2835 0,'0'0'560'0,"0"0"-303"0,0 0 79 16,0 0 12-16,0 0-104 0,0 0-102 16,64-69-105-16,-34 60-37 0,10 2-40 15,6 4 3-15,3 3 3 0,-1 3 16 16,-3 10 2-16,-4 5 6 0,-3 5 8 0,-5 5-15 16,-4 1-20-16,-5 2-12 0,-9 0-10 15,-6 2-6-15,-9 1 43 0,-2-1 22 16,-13 1 41-16,-8-1 2 0,-5 0 16 15,-3 0-45-15,-2-3-13 0,-1-2 1 0,0-2-2 16,3-5-38-16,3 0-64 0,5-7-69 16,7-3-108-16,4-5-173 0,7-6-94 15,2 0-64-15,3-3-421 0</inkml:trace>
  <inkml:trace contextRef="#ctx0" brushRef="#br0" timeOffset="14844.85">24612 3631 2202 0,'0'0'639'16,"0"0"-283"-16,0 0 92 0,0 0-101 16,0 0-137-16,0 0-64 0,0 0-65 0,0 0-81 15,0 0-6-15,0 0-72 0,0 0-9 16,67-56 9-16,-39 49 19 0,4-2 3 16,-1 0 14-16,2-2-33 0,-2 1-23 15,-3-3-28-15,-3 0-26 0,-4-1-57 16,-6 0-34-16,-4 0 44 0,-6 1 142 0,-5 3 57 15,0-1 86-15,-12 4 91 0,-2 0-56 16,-6 3-67-16,-5 1 0 0,-1 3 13 16,-4 0-3-16,-3 0 15 0,2 0 0 15,2 6-15-15,7 1-46 0,2 3-18 16,6 0-63-16,3 3 0 0,5-2 6 16,0 4 9-16,6-1 13 0,0 1 10 15,0-1 9-15,6-1 16 0,6 3 35 16,1-3 6-16,4-1 16 0,2 1-6 15,5-1-26-15,4-2-25 0,0-2-123 0,4-4-55 16,3-3-55-16,2-1-85 0,3-1-319 16,-8-4-749-16</inkml:trace>
  <inkml:trace contextRef="#ctx0" brushRef="#br0" timeOffset="15196.19">25166 3532 995 0,'0'0'995'0,"0"0"-558"0,0 0 63 16,0 0-65-16,0 0-124 0,0 0-66 15,0 0-49-15,0 0-81 0,0 0-71 16,0 0-44-16,9-5-17 0,2 2-67 16,3-1 15-16,4-1 32 0,7-1 35 15,3-1 1-15,3-3 1 0,2-1-27 16,-1 0-63-16,-1-3-58 0,-7 1-4 0,-3 0 13 16,-5 0 63-16,-7 2 76 0,-4 0 31 15,-5 4 36-15,0-3 3 0,0 3 78 16,-5-1-9-16,-6 0-66 0,-3 1-73 15,-5 0-37-15,-7 3-20 0,-3 3-3 16,-2 1 10-16,-2 1 31 0,4 7 18 16,1 1 1-16,7 1-16 0,3 4-22 15,4 2 6-15,3-1-9 0,1 3 10 0,5 0-1 16,2 0-6-16,3-1 3 16,0-1 19-16,3-1 16 0,7 1 16 0,0-4 29 15,5 0 21-15,4 1-12 0,4-3 0 16,4 0-39-16,5-2-15 0,2-4-133 15,4-2-146-15,-1-2-234 0,-9-2-481 0,12-8-538 0</inkml:trace>
  <inkml:trace contextRef="#ctx0" brushRef="#br0" timeOffset="15392.81">25667 3462 2259 0,'0'0'742'0,"0"0"-115"0,0 0-120 16,0 0-124-16,0 0-137 0,0 0-99 15,0 0-95-15,0 0-52 0,0 0-76 16,0 0-29-16,0 0-45 0,15 13 100 15,-10 9 50-15,-1 6 2 0,0 0 29 16,3 1-16-16,-4-1-15 0,2-1 0 16,-1-2-1-16,-1-2 0 0,-2-1-36 0,-1-4-50 15,0-3-89-15,-3-2-71 0,-5-3-118 16,-1 0-48-16,-1-4-57 0,0-4-47 16,0-1-252-16,1-2-778 0</inkml:trace>
  <inkml:trace contextRef="#ctx0" brushRef="#br0" timeOffset="15611.29">25597 3389 2107 0,'0'0'446'0,"0"0"-124"15,0 0 111-15,35-66-68 0,-19 49-79 16,0 3-10-16,5 3-111 0,2 1-81 16,7 4-64-16,2 5-20 0,6 1-31 15,1 3-25-15,2 7 56 0,-5 2 31 16,-5 3 16-16,-6 3-47 0,-6-1-42 15,-4 2-36-15,-7 0-3 0,-8 0-9 16,0 2-13-16,-13 1 11 0,-13 0 36 0,-8-2 9 16,-12 2-85-16,-6-1-274 0,12-7-305 15,-16 1-778-15</inkml:trace>
  <inkml:trace contextRef="#ctx0" brushRef="#br0" timeOffset="16327.33">26796 3438 1899 0,'0'0'712'15,"0"0"-310"-15,0 0-37 0,0 0-118 16,0 0-136-16,0 0-111 0,0 0-29 0,0 0-62 16,0 0-39-16,0 0-4 15,0 0 19-15,3 6 79 0,0-2 36 0,0-2 39 16,3 3 12-16,-4-3 41 0,4-1 7 15,0 1 2-15,1-2 13 0,3 0-1 16,3 0 4-16,1 0-14 0,3-4 5 16,1-4-24-16,0-1-16 0,0-1-24 0,0-3-7 15,-2-3-18-15,-3 0 12 0,-1-5 3 16,-3-2 3-16,-2-5-24 0,-4-2-13 16,-3-3-43-16,0-1-25 0,-1 2 15 15,-6 1 19-15,-1 3 15 0,-4 3 1 16,1 3 18-16,0 3 40 0,-2 1-17 15,1 1-21-15,4 2 27 0,-2-1-8 16,4 2 20-16,1 2 15 0,3-2-4 16,2 4-21-16,0-1 31 0,0-2-22 15,0 2-25-15,2 0 13 0,4 2-25 0,2 0 21 16,4 1-24-16,2 0-2 0,6 1-41 16,5 0-15-16,9 2 5 0,2 3 1 15,3 2-1-15,0 0-21 0,-4 3-106 16,-3 6-178-16,-8 3-53 0,-4 5-49 15,-6 2-94-15,-10 1-146 0,-4-3-448 16</inkml:trace>
  <inkml:trace contextRef="#ctx0" brushRef="#br0" timeOffset="16694.38">26922 3273 238 0,'0'0'698'15,"0"0"-389"-15,0 0 4 0,0 0 184 16,0 0-80-16,0 0 6 0,0 0-160 0,0 0-263 15,0 0-68-15,0 0-18 0,88-17 18 16,-60 16 30-16,-2-1 38 0,0 2 38 16,-2 0 132-16,-6 0 9 0,-5 0-48 15,-1 2-55-15,-8-1-63 0,-3 0 1 16,1 4-14-16,-2-3-93 0,1 4 17 16,-1 4 35-16,0-2 22 0,0 4-1 15,2 1 18-15,-1 1 0 0,2 0-11 16,5 2 13-16,0-2 0 0,3 0-9 0,5 0-65 15,2-4-15-15,5 1 12 16,4-4 74-16,0-2 3 0,2-2 2 0,-2-3 20 16,-5 0 29-16,-2-3 45 0,-6-2 64 15,-3-2 25-15,-4-1-5 0,-3-4-26 0,-4 0 25 16,0-5-43-16,-2-1-37 16,-10-3-75-16,-5-1-24 0,-5 3-40 0,0 1-1 15,-4 4-18-15,2 2-7 0,1 3-79 16,3 5-66-16,3 4-86 0,3 0-205 15,2 3-130-15,4 4-525 0</inkml:trace>
  <inkml:trace contextRef="#ctx0" brushRef="#br0" timeOffset="17011.65">27585 3296 2298 0,'0'0'632'0,"0"0"-229"15,0 0 19-15,0 0-91 0,0 0-169 16,0 0-162-16,0 0-22 0,0 0-93 0,0 0-96 16,0 0-61-16,0 0 225 0,-7 22 18 15,7-10-12-15,0-1-89 0,7 1 34 16,1-1 93-16,3 2 3 0,3-1 57 16,3-1 7-16,3 1 12 0,2-3-6 15,1 0 19-15,2-4 18 0,-3-1 4 16,1-1 8-16,-4-3-2 0,0-3 23 15,-3-4 34-15,-2-1 18 0,-2-4-4 16,-1-5-63-16,-1-2-48 0,-1-2-47 16,2-3-27-16,-5 0-3 0,0 3-76 15,0 2-28-15,-2 2-25 0,-1 4-35 16,1 1-77-16,2 3-144 0,0 0-185 0,-2 4-450 16,11-2-847-16</inkml:trace>
  <inkml:trace contextRef="#ctx0" brushRef="#br0" timeOffset="17393.72">28037 3219 1747 0,'0'0'571'16,"0"0"-186"-16,0 0 3 0,0 0-119 15,0 0-76-15,0 0-98 0,0 0-95 16,0 0-64-16,0 0-25 0,0 0 86 16,0 0 3-16,23 48 13 0,-20-40-12 15,-1 2 1-15,-1-4-2 0,-1-2-16 16,0-1-32-16,0-2-15 0,0-1 63 15,0 0 9-15,0 0 68 0,2-4 103 0,-2-3-94 16,5 0-86-16,-1-4-63 16,2 1 25-16,2-1 15 0,0-1 0 15,4-1 23-15,-1 2 16 0,2 0 41 0,2 2 28 16,3 0 3-16,3 2-15 0,3 1-14 16,3 2-34-16,4 3-3 0,0 1-9 15,1 0 9-15,-2 5-20 0,1 2-2 0,-3 0-13 16,-3 4-2-16,-5 0-13 15,-3 2 25-15,-3-1-12 0,-5 2-45 0,-3-1-59 16,-4 1-1-16,-2 0 25 0,-3 2 16 16,-5-1 12-16,-6 1 0 0,2-4 23 15,-2 2-11-15,1-3-98 0,0-1-178 16,5-3-43-16,0-1-76 0,3-5-132 16,2-1-112-16,1-1 10 0</inkml:trace>
  <inkml:trace contextRef="#ctx0" brushRef="#br0" timeOffset="18110.41">28771 2970 1831 0,'0'0'1064'0,"0"0"-651"16,0 0 103-16,0 0-67 0,0 0-137 16,0 0-105-16,0 0-103 0,0 0-104 15,0 0-53-15,0 0-55 0,15-6-49 0,-10 20 46 16,1 4 92-16,2 4 19 15,1 4 22-15,0 1 12 0,-1 0-22 0,0 0-12 16,1 0-15-16,-1-1 13 0,-1-2-1 16,0-1-9-16,0-1 10 0,-1-4-17 15,-2-2-28-15,2-3-21 0,-3-3-22 16,-1-5-41-16,-2-1 2 0,0-1 119 16,0-3 10-16,0 0 124 0,0 0 25 15,-2 0 13-15,-1-4 32 0,-3-2-52 16,-4-1-142-16,-2-3 0 0,-5 2-22 0,-3-2 22 15,-3 3 0-15,-1 0 0 0,-4 3 0 16,1 2 0-16,-2 2-1 0,0 0-29 16,3 2 2-16,1 4 6 0,0 0 7 15,5 2-13-15,3-1-15 0,3 1-19 16,3 2-28-16,2-2 10 0,4 2-4 0,-1 1-31 16,4-1-49-16,2 2 0 0,0-1 35 15,5 0 47-15,3 0 76 0,7 1 6 16,2-2 63-16,8-1 32 0,3-2-29 15,7-1-66-15,8-2 0 0,6-3-76 16,7-1-107-16,5 0-145 0,-2-1-92 16,-5-5-51-16,-3-4-35 0,-6-1 152 0,-9-2 96 15,-7-1 258-15,-9 1 43 0,-6-1 198 16,-5 1 126-16,-5 4 45 0,-4 1 14 16,0 5-69-16,-2-4-57 0,-6 2-97 15,-1 1-82-15,0 0-58 0,1 0 0 16,0 3-51-16,-4 1-12 0,5 0-44 15,-2 0 3-15,3 0-3 0,-2 0 6 16,2 0 7-16,2 3 12 0,-1-2 6 0,3 2-6 16,-1-1-3-16,1 2 3 0,1-3-32 15,-1 3-64-15,2-3 23 0,0 2 15 16,0 0-6-16,0-2 42 0,6 0 41 16,1 2 108-16,4-2 36 0,3 1-13 0,0-1-36 15,4 1-22-15,-2-1-51 0,1 1-22 16,-1 0-19-16,-1 1-7 0,3-1 11 15,-2 1 2-15,2-1-82 0,-2 1-48 16,1-2-42-16,-1-1-85 0,0 0-94 16,-3-1-125-16,1-8-112 0,-3 3-15 15,0-10-195-15</inkml:trace>
  <inkml:trace contextRef="#ctx0" brushRef="#br0" timeOffset="18360.61">29493 2954 1509 0,'0'0'795'0,"0"0"-349"0,0 0 92 0,0 0-43 16,0 0-124-16,0 0-63 0,0 0-27 15,0 0-94-15,0 0-108 0,0 0-79 16,0 0-58-16,-12-26-49 0,14 29-16 0,-1 3-22 16,-1 7 34-16,0 4 110 15,2 3 1-15,2 5 25 0,2 2-4 0,-2 0 19 16,0 0-15-16,4 0-23 15,-5 0 11-15,3-3 8 0,-3 0-21 0,2-3-39 16,-2 0-47-16,-3-3-125 0,0-4-134 16,0 0-97-16,0-3-85 0,-5-2-63 15,2-3-224-15,-6-5-677 0</inkml:trace>
  <inkml:trace contextRef="#ctx0" brushRef="#br0" timeOffset="18573.28">29546 3195 179 0,'0'0'1320'0,"0"0"-388"16,0 0-845-16,0 0-23 0,79-42 146 16,-63 36 2-16,1 3-17 0,-1 2 0 15,-3 1-68-15,2 0-64 0,1 0-41 16,-3 0 10-16,1 5 12 0,-2 2-3 0,0 0-19 16,-3 2-22-16,1 3-56 15,0 1-24-15,-3 1 30 0,2 1-14 0,-3-2-22 16,-2 0-22-16,0 0-67 0,-1-3-82 15,-3 1-81-15,0-4-86 0,0-1-229 16,-3-5-625-16</inkml:trace>
  <inkml:trace contextRef="#ctx0" brushRef="#br0" timeOffset="18704.37">29870 3070 1565 0,'0'0'818'0,"0"0"-634"16,0 0-97-16,0 0 52 0,0 0-123 15,0 0-16-15,0-66-142 0,0 66-171 16,0 0-482-16,0 0-475 0</inkml:trace>
  <inkml:trace contextRef="#ctx0" brushRef="#br0" timeOffset="18976.93">29994 3094 179 0,'0'0'1130'0,"0"0"-830"16,0 0-50-16,0 0 10 0,0 0 15 15,0 0-88-15,0 0-74 0,0 0-32 16,0 0-33-16,-9 77-35 0,12-61 6 16,3-1 68-16,4 0 31 0,3 0-31 15,2-3 2-15,0-4-22 0,3-1-16 0,1-3 16 16,0-2-10-16,1-2 32 16,-3 0-3-16,-3-1 21 0,0-6 60 0,-5 0 90 15,-4-5-17-15,-2-2-43 0,-3-5-73 16,0-3-45-16,-3-1-76 0,-5 0-3 0,-3 0-3 15,-1 4-58-15,-1 5-34 0,-2 2-106 16,-2 2-88-16,0 3-113 0,0 1-240 16,3 4-124-16,6-1-660 0</inkml:trace>
  <inkml:trace contextRef="#ctx0" brushRef="#br0" timeOffset="19360.02">30254 3088 1622 0,'0'0'506'0,"0"0"-334"0,0 0-172 16,0 0 2-16,0 0 30 0,0 0 46 0,0 0-39 15,0 0 32-15,0 0-16 0,0 0-10 16,13 65-19-16,-13-59-26 0,1-3 13 16,-1 0 3-16,0-3 10 0,0 0 28 15,0 0 20-15,0 0 16 0,1 0 87 0,-1 0 40 16,3 0 34-16,0-5-11 0,5-2-161 15,1-1-79-15,6-2-66 0,4-1-7 16,0-1 17-16,5 0 24 0,0 2 32 16,1 1 0-16,-2 3 16 0,2 1 66 15,1 2-35-15,-1 0 3 0,1 2-18 16,-1 1 2-16,0 0 1 0,0 0 3 16,0 4-38-16,-2 4-47 0,-1 1 37 0,1 3 10 15,-5 3 16-15,-2-1-16 0,-2 3-53 16,-6 1-7-16,-2 0-25 0,-5 0 15 15,-1 1-22-15,-3 0 20 0,-9 2-5 16,-5-3-5-16,-9 1-36 0,-4-1-52 16,-6-1-148-16,7-4-182 0,-19 5-676 0</inkml:trace>
  <inkml:trace contextRef="#ctx0" brushRef="#br0" timeOffset="26108.37">6397 6043 228 0,'0'0'421'0,"0"0"-297"0,0 0-46 0,0 0-6 16,0 0 58-16,0 0 4 0,0 0 87 15,0 0-26-15,0 0-13 0,0-45 23 16,0 45-4-16,-2 0-17 0,1 0-19 16,1 0-13-16,0-2-14 0,0 2-22 0,0 0-10 15,0 0-16-15,0 0-39 16,-2 2-49-16,2 3-2 0,0 3 0 0,0 2 153 16,0 3 22-16,0 1-55 0,0 3-31 15,0-2-36-15,0 2-21 0,3-1-7 16,0-1-13-16,-1 0-9 0,2-2 22 15,-1 0-25-15,3 0 3 0,0-3-6 16,-1 1-63-16,1-4-51 0,-2 0-79 16,-1-2-81-16,0-3-98 0,0 1-90 15,0-3-161-15,0 0-498 0</inkml:trace>
  <inkml:trace contextRef="#ctx0" brushRef="#br0" timeOffset="26540.64">6352 5688 1585 0,'0'0'968'0,"0"0"-729"0,0 0-185 16,-98-6 126-16,64 9 57 0,-1 5-65 16,3 3-17-16,-1 3-44 0,0 9-96 15,0 1-14-15,-3 6 20 0,4 4 61 16,-2 4-25-16,0 0 8 0,4 3-18 15,4-1-21-15,7-1-17 0,2-2 7 16,7 1-32-16,6-2-31 0,4-2 47 16,0 0 69-16,10 1-40 0,7-3-16 15,2 0 9-15,8 0-22 0,2-4-7 16,4 0-18-16,6-4 25 0,4-4 13 16,4-4 2-16,6-4-15 0,3-7 0 0,0-5-63 15,3-5-38-15,-2-11-15 0,0-7 6 16,1-6-7-16,-2-6 15 0,-3-7 80 0,-4 0 22 15,-1-7 22-15,-8-4 13 16,-4-5 6-16,-4-2 10 0,-6-3 35 0,-9-2-45 16,-11 0 9-16,-6 2 22 0,-7 4-31 15,-18 6 34-15,-8 9 36 0,-10 9-27 16,-8 7-40-16,-6 6-44 0,-4 4 0 16,4 4-28-16,5 5-119 0,7 5-257 15,7 4-294-15,13 0-615 0</inkml:trace>
  <inkml:trace contextRef="#ctx0" brushRef="#br0" timeOffset="59230">8596 5623 232 0,'0'0'254'0,"0"0"-32"0,0 0-37 16,0 0 24-16,0 0-23 0,0 0-14 15,0 0-45-15,0 0 39 0,0 0-4 16,0 0 4-16,2-68-37 0,-1 61-51 16,2-3 16-16,-2 4-7 0,2 1 39 0,-3 1 13 15,0-1 25-15,0 1-42 16,0 0 16-16,0 0-39 0,0-1-36 16,0 3-12-16,-4-2 0 0,2-2-6 0,1 3-42 15,0-1 22-15,-1-1-9 0,1 1 6 16,1 1 13-16,-2-1 3 0,2 3 7 15,0 0-1-15,-1 1 13 0,1 0-1 16,0 0-15-16,-2 0-21 0,2 1-20 16,0 2-38-16,0 0-18 0,0 3-36 15,0 4 52-15,0 4 40 0,3 5 0 16,2 4-15-16,2 5 15 0,1 0 26 16,-2 1 12-16,1 2-13 0,-1-2-24 0,0-1-1 15,-1-1 25-15,1 0-6 0,-3-2 0 16,2-5-19-16,-4 2-72 0,3-5-58 15,-1-3-19-15,0-1-52 0,1-3 6 16,-1-4-69-16,-1 0 0 0,-1-5 12 16,1 0 18-16,-2-1-68 0,0 0-23 0,0-2 64 15,-2-4-244-15</inkml:trace>
  <inkml:trace contextRef="#ctx0" brushRef="#br0" timeOffset="59512.74">8348 5497 2074 0,'0'0'392'15,"0"0"-189"-15,0 0-93 0,0 0 15 16,-26-74 116-16,26 61-12 0,0 3-79 16,0 2-42-16,5 1-26 0,3-2-32 15,4 0-15-15,6-1-7 0,3 1-9 16,6-3-16-16,6 0 29 0,5 0-13 15,3 0-17-15,1 1-2 0,3 0 0 0,-2 5-3 16,-2 2-19-16,-3 4-35 0,-6 0-47 16,-9 11-51-16,-4 5-29 0,-10 6-21 15,-9 5 4-15,-3 4-31 0,-13 5-61 16,-9 4-83-16,-7 0-281 0,7-8-468 16</inkml:trace>
  <inkml:trace contextRef="#ctx0" brushRef="#br0" timeOffset="59660.35">8446 5864 388 0,'0'0'1183'0,"0"0"-793"0,0 0-115 16,0 0-64-16,0 0-50 0,0 0-58 16,0 0-45-16,0 0-6 0,0 0 9 15,0 0 35-15,22 40 26 0,7-40-20 16,7-8-41-16,6-2-32 0,5-2-29 16,2 1-121-16,-1-2-52 0,-1 0-103 0,-4 0-82 15,-4 2-233-15,-11 0-655 0</inkml:trace>
  <inkml:trace contextRef="#ctx0" brushRef="#br0" timeOffset="60030.75">9086 5537 1676 0,'0'0'613'15,"0"0"-315"-15,0 0-47 0,0 0 25 16,0 0-49-16,-83-2-107 0,72 2-91 15,1 1-29-15,2 2-48 0,2 3 10 16,0 0-13-16,3 2-9 0,3 0 2 16,0 2 20-16,0 0 12 0,3 1 24 15,6-1-11-15,2 2 0 0,2-3 13 16,4 1 19-16,2 0 13 0,0-3 35 16,4 0 19-16,-3 1-7 0,0 0-31 15,-4-2 6-15,0 1-29 0,-4-1-6 0,-2 0-6 16,-3 0 3-16,-3 0-3 0,-4 1-1 15,0-1 20-15,-3 3 53 0,-8 1 29 16,-6 1 11-16,-5-1-5 0,-1-1-67 16,-3-2-22-16,1 1-31 0,5-4-12 0,4-1-38 15,2-2-23-15,7-1-12 0,1 0-31 16,2-1-44-16,1-4-15 0,1-2-79 16,2-2-169-16,0 1-262 15,16-9-1107-15</inkml:trace>
  <inkml:trace contextRef="#ctx0" brushRef="#br0" timeOffset="60346.79">9394 5577 1630 0,'0'0'1138'0,"0"0"-724"16,0 0-134-16,0 0-83 0,0 0-83 16,0 0-51-16,0 0-63 0,0 0-7 15,0 0-43-15,0 0 12 0,-36 41 7 16,36-31-7-16,0 1 3 0,3-1-3 15,5-2 3-15,4-1 0 0,3 0 35 16,3-2 13-16,8-1 12 0,1-4-3 0,4 0 19 16,5-3-9-16,2-6-29 0,-5-1-3 15,-3-3-31-15,-9 0 31 0,-7 1 61 16,-8-4 55-16,-6 1 48 0,-2-2-47 16,-10 1 4-16,-5 2 44 0,-6 1-13 15,-4 2-72-15,-8 0-80 0,-4 4-18 16,-3 3-10-16,3 3-22 0,1 1 7 15,6 0-3-15,10 6-66 0,4 2-84 16,7 2-97-16,1 2-42 0,8 0-86 0,2 1-78 16,0 0-18-16,5-4-218 0</inkml:trace>
  <inkml:trace contextRef="#ctx0" brushRef="#br0" timeOffset="60912.63">9848 5125 1881 0,'0'0'1037'15,"0"0"-614"-15,0 0 4 0,0 0-9 16,0 0-147-16,0 0-132 0,0 0-84 16,0 0-55-16,0 0-74 0,0 0-34 15,-4 31 108-15,5-12 46 0,5 7-5 16,2 2-7-16,0 2 3 0,4 0-22 15,-2 1-3-15,0-2 10 0,1 1 3 0,-2-2-13 16,1-1-12-16,0-4-61 0,-1-2-44 16,0 0-40-16,0-6-54 0,0 0-43 15,0-2-85-15,2-2-29 0,-1-4-102 0,2-3 22 16,5-4 206-16,2 0 208 16,6-9 2-16,2-4 20 0,3-2-26 0,-1-3-45 15,-2-2 25-15,-4 2 46 16,-7 3 62-16,-7 1 168 0,-5 4 113 0,-4-1 117 15,0 2-39-15,-8 1-127 0,-2 2-58 16,-2 0-57-16,-5 0-18 0,-2 4-30 16,-1 2-45-16,-3 0-43 0,0 2-43 15,2 6-2-15,1 2-22 0,0 2-4 16,6 1 9-16,1 0 4 0,3-1-1 16,1 0 1-16,3-1 3 0,1-4-4 15,2 1-27-15,3-1-66 0,0-1-9 0,0-1 18 16,3 2 2-16,5-4 26 0,2 2 15 15,0-1 10-15,5-1 31 0,-1-2 16 16,2-1 41-16,-1 0 3 0,0-4 0 16,0 0-16-16,-1-1 4 0,2-1-31 0,1 1-1 15,-1 1-19-15,3 0 3 0,-1 2 1 16,1-2-10-16,0 1-104 0,-3 0-39 16,4 1-82-16,-4-2-95 0,1 0-112 15,-4 0-220-15,6-5-653 0</inkml:trace>
  <inkml:trace contextRef="#ctx0" brushRef="#br0" timeOffset="61516.07">10459 4989 2534 0,'0'0'681'16,"0"0"-217"-16,0 0 30 0,0 0-54 15,0 0-154-15,0 0-154 0,0 0-114 16,0 0-18-16,0 0-92 0,0 0-33 15,0 0 112-15,-15 41 13 0,20-14 28 16,1 4-26-16,4 1-1 0,-1 3 14 0,0-1-12 16,2 0 22-16,-2-3-13 0,-2-1-12 15,1-2-80-15,-3-2-86 0,-2-6-9 16,-3-2-43-16,0-1-92 0,0-3-84 16,0-3-110-16,0-1-94 0,0-5-67 15,0-3-87-15,0-2 149 0,4 0 339 16,0-3 173-16,4-5 91 0,-1-1 49 0,0-2 459 15,-1 1 222-15,-2 1-76 0,-1-1-230 16,3 2-40-16,-1-1-99 0,0 4-84 16,-2 1-61-16,1 3-29 0,0-2-22 15,1 3-54-15,2-1-33 0,6 1-1 16,4 0 2-16,3 0 16 0,6 0-3 16,3 0 3-16,1-1-7 0,1-3 17 15,2-1-20-15,-3-2-9 0,2 0-101 16,-5-1-35-16,0-1 22 0,-6 0 44 15,-3-1 29-15,-6 0-4 0,-1 2 45 16,-3-2 22-16,-5 2 64 0,-3 0 16 0,0-1 3 16,-5 1-17-16,-4 2-41 0,-6-1 29 15,-5 2-26-15,-1 4-18 0,-2 1 24 16,-3 0-6-16,2 2 5 0,5 6-18 0,-1 1-18 16,5 0-16-16,0 1 19 0,5 1-21 15,2-4-1-15,3 4-16 0,2-4-18 16,1 4 0-16,2 0 4 0,0 1 8 15,6 1 22-15,4 0 14 0,3 2 22 16,1-1-18-16,4 0-17 0,2-1 3 16,4-1 11-16,1-2-15 0,3-3-78 15,0-2-57-15,3-4-41 0,-4-1-17 16,2-1-59-16,0-9-116 0,-1-2-141 16,0-2-153-16,-7 1-123 0</inkml:trace>
  <inkml:trace contextRef="#ctx0" brushRef="#br0" timeOffset="61979.08">11389 4973 2070 0,'0'0'672'16,"0"0"-98"-16,0 0-67 0,0 0-115 15,0 0-121-15,0 0-108 0,0 0-132 0,0 0-31 16,0 0-80-16,0 0 80 0,20 34 15 16,-10-16 19-16,0 2 15 0,3 3-6 15,-1 3 0-15,-2 0 19 0,3 0-19 16,-5 2-3-16,1-2 2 0,1-2-5 15,-3 1-3-15,-1-3-13 0,-1-3-9 16,-1-2-8-16,0-4 14 0,-1-3-15 16,0-4 0-16,-2-2 0 0,1-1-3 15,-2-3-12-15,1 0 12 0,-1 0 33 16,0 0 40-16,0-4 31 0,-4-4 69 0,-6-3-88 16,-2-2-85-16,-6-4-10 15,-1 3-14-15,-1 1-1 0,0 3 25 0,1 5 28 16,0-1-13-16,-2 5-15 15,2 1-12-15,-3 0 10 0,1 2-1 0,2 5-9 16,-3 2-4-16,2 3-8 0,3-1 3 16,-2 2-10-16,7 0 7 0,4 0-9 0,1-2-7 15,5 2-2-15,2-1-1 0,6 1 25 16,7-1 18-16,5 3 20 0,6-2 14 16,7-2 5-16,10-2-2 0,2 0 2 15,4-3-39-15,-2-5 0 0,-1-1-31 16,-3 0-39-16,-6-4-22 0,-5-2 7 15,-7 2 0-15,-8-1 8 0,-7-1 28 16,-2 2 6-16,-5-1-33 0,-1-1-54 16,0-3-170-16,-3-2-210 0,-5-1-252 15,1-1-717-15</inkml:trace>
  <inkml:trace contextRef="#ctx0" brushRef="#br0" timeOffset="63228.27">13405 4903 1979 0,'0'0'647'0,"0"0"-222"0,0 0-20 16,0 0-76-16,0 0-134 0,0 0-65 16,0 0-102-16,0 0-28 0,0 0-75 15,0 0 75-15,0 0 65 0,-10 86 10 16,10-50-41-16,4 0-18 0,1 1 9 16,-1 2-7-16,2-2-2 0,-4-4-4 15,4 1 7-15,-3-4 12 0,-1-2-31 16,-1-2-9-16,1-5-63 0,-2-1-49 0,0-5-21 15,0 0-15-15,0-5-22 16,0-4-33-16,0-1-40 0,0-4-139 0,0-1-96 16,0 0-143-16,-2-1-105 0</inkml:trace>
  <inkml:trace contextRef="#ctx0" brushRef="#br0" timeOffset="63428.92">13277 5073 2043 0,'0'0'492'15,"0"0"-218"-15,0 0-8 0,0 0-13 16,0 0-81-16,0-73-77 0,14 54-51 16,5-4-44-16,6-1-35 0,3 0 7 15,4 1 5-15,1 4-15 0,0 3 0 16,-2 5 0-16,-4 3 16 0,0 4 0 16,-2 2-23-16,-5 2 13 0,-3 0 7 0,-2 4-62 15,-4 3-133-15,-6 6-125 16,-5 4-20-16,-3 2-1 0,-14 5-145 0,2-4-542 15</inkml:trace>
  <inkml:trace contextRef="#ctx0" brushRef="#br0" timeOffset="63828.16">13355 5183 111 0,'0'0'1285'0,"0"0"-882"0,0 0-120 0,0 0-14 16,0 0 9-16,0 0-21 16,0 0-74-16,0 0-74 0,0 0-61 0,0 0-26 15,4 22 32-15,20-29 45 0,8-4-58 16,7-1-41-16,2 2-2 0,0 1-11 15,0 3 13-15,-4 1-12 0,-1 1-33 16,-3 2-22-16,-7 2 0 0,-7 0 13 16,-9 0-3-16,-6 0-11 0,-4 3 16 15,0 2 52-15,-4 4 90 0,-5 0 31 16,-3 3-9-16,-3-1-26 0,3 0-10 0,1-3-52 16,2 2-24-16,5-2-35 0,1 2-28 15,3-2 12-15,0 3 16 0,1-1-10 16,8-1 26-16,1 2 19 0,5-4 16 15,-1 0-13-15,6-3 26 0,2 0 3 16,1-3 3-16,3-1-7 0,0 0 1 16,-2-5 6-16,-5-2-13 0,-2 1 23 0,-8-4 31 15,-6 2 85-15,-3-4 154 0,-4 1-51 16,-9-2-112-16,-8 0-62 0,-3-2-4 16,-3 1-71-16,-1 2-1 0,2 0-14 15,2 6-40-15,2 0-10 0,6 5-73 16,3 1-78-16,2 0-66 0,3 4-63 15,4 4-105-15,2 1-178 0,2 0-60 0,3-3-306 16</inkml:trace>
  <inkml:trace contextRef="#ctx0" brushRef="#br0" timeOffset="64178.33">14092 5168 1425 0,'0'0'1234'0,"0"0"-695"0,0 0-107 0,0 0-85 16,0 0-118-16,0 0-83 0,0 0-108 16,0 0-38-16,0 0-62 0,0 0-38 15,0 0 16-15,-20 15 28 0,17-7-8 16,3 1-18-16,0 0 1 0,6-1 18 16,5 0 19-16,1 1 44 0,4-2 0 0,3-2 2 15,2-2 23-15,3-2 16 0,3-1 12 16,3 0-18-16,2-5-34 0,-2-3 15 15,-5 0 15-15,-5-2 10 0,-9 1 35 16,-5-2 43-16,-6-1 18 0,0-1 18 16,-10 0-10-16,-6 2-7 0,-3-1-52 15,-6 2-58-15,-4 2-28 0,-3 3-34 16,3 0-9-16,2 4 9 0,2 1-15 16,5 0-93-16,4 0-74 0,5 5-55 15,-2-2-60-15,7 4-59 0,2-2-176 0,4 0-161 16,0-1-343-16</inkml:trace>
  <inkml:trace contextRef="#ctx0" brushRef="#br0" timeOffset="64444.63">14709 4707 2711 0,'0'0'632'16,"0"0"-179"-16,0 0 17 0,0 0-104 15,0 0-47-15,0 0-44 0,0 0-44 16,0 0-80-16,0 0-104 0,0 0-47 16,0 0-64-16,-17-53-48 0,17 62-49 15,3 5 64-15,4 7 97 0,2 4 21 16,2 2-9-16,1 7 7 0,2 1-7 0,-1 2 18 16,2 0-30-16,-4 2-47 0,-2-1-44 15,-1-2-49-15,-3-3-53 0,-4-1-90 16,-1-2-114-16,0-4-85 0,-3-2-219 15,0-7-483-15,-9-2-613 0</inkml:trace>
  <inkml:trace contextRef="#ctx0" brushRef="#br0" timeOffset="64695.36">14745 5094 1691 0,'0'0'494'0,"0"0"-168"0,0 0-71 0,0 0-56 16,0 0-96-16,101-63 18 0,-72 54-41 15,1 3-32-15,1-1-10 0,-3 4-9 16,-5 0-7-16,-1 0-3 0,-5 3 16 16,-1 0 16-16,0 0 9 0,-3 0-15 0,0 2-20 15,0 4-23-15,1 2 23 0,-3 1 10 16,-3 0 0-16,2 1 3 0,-3 2-38 16,-2 0-10-16,-2 0-34 0,0 0-19 15,-2-1-54-15,1 1-48 0,-2-3-36 16,0 0-85-16,0-1-145 0,0-2-101 15,0-1-592-15</inkml:trace>
  <inkml:trace contextRef="#ctx0" brushRef="#br0" timeOffset="64811.69">15192 4981 375 0,'0'0'831'16,"0"0"-359"-16,13-67-241 0,-9 46-14 15,2 2-103-15,-3 4-1 0,-3 3-10 16,0 6-103-16,0 2-129 0,0 2-195 15,0 2-320-15,0 0-645 0</inkml:trace>
  <inkml:trace contextRef="#ctx0" brushRef="#br0" timeOffset="65460.96">15296 4993 245 0,'0'0'590'0,"0"0"-219"0,0 0-19 15,0 0-56-15,0 0-60 0,0 0-2 0,0 0-34 16,0 0 42-16,0 0 44 15,0 0-69-15,0 0-26 0,7 24 22 0,-5-30-103 16,-2-2-63-16,1-1-6 0,3-3-41 16,2 2 2-16,4-2 2 0,0 1-4 15,3 1 15-15,5-1-15 0,-1 2 19 16,0 1 16-16,2 2-1 0,0 1-31 16,2 3-3-16,5-3 0 0,0 4-25 15,1 1 6-15,-2 0 7 0,0 0 9 16,-4 0-22-16,-3 4-20 0,-1 1-11 15,-3 3 9-15,-2 0-13 0,-1 3 18 0,3 1 36 16,1 0 6-16,4 0 19 0,1 1-6 16,3-1 12-16,3-2-25 0,0-2-29 15,0-2-32-15,1-1 4 0,-1-3 19 16,-1-2 0-16,-1 0 3 0,-2-3 35 16,-5-2 13-16,-3-1 70 0,-8-4 53 0,-1 3 2 15,-5-3 20-15,0 1-16 0,-2-2-11 16,-5 1 46-16,-1 1-4 0,-3 1 5 15,0 0-37-15,-1 3-46 0,-2 3-43 16,-2 1-52-16,4-1-15 0,-4 2-28 16,2 0-6-16,2 3-6 0,3 2 0 15,1 1 12-15,1 0 3 0,1 0-3 0,3-1 12 16,2-1-9-16,-1 1-15 0,2-1-16 16,0-3 15-16,0 1 16 0,5 1 40 15,2-1 0-15,2 0 49 0,5 1 19 16,1-2-15-16,3 0-16 0,1-1-10 15,3 0 1-15,1 0-6 0,-1 0-22 16,0 2-10-16,1-1-9 0,-6 4 19 16,-3 0 25-16,-3 2-22 0,-2 0-2 15,-1 5 2-15,-3 0 12 0,-1 3 10 16,-2 3 5-16,-1 4 26 0,-1 0-10 0,0 1-6 16,-3 4 27-16,-4-3-18 0,-2 2-10 15,-4-2-5-15,-1 0 18 0,-6-2-22 16,-8-2-5-16,-3-2-25 0,-10-1-73 15,-5-3-47-15,-4-1-51 0,-4-4-60 0,-3-4-69 16,-4-2-188-16,18-3-316 0,-25-4-1022 16</inkml:trace>
  <inkml:trace contextRef="#ctx0" brushRef="#br0" timeOffset="66910.39">6306 8115 997 0,'0'0'690'16,"0"0"-333"-16,0 0-130 0,0 0-17 16,0 0-55-16,0 0-20 0,0 0-45 15,0 0-35-15,0 0 6 0,0 0 10 0,91-46 18 16,-63 40 33-16,4 1-23 0,-2 3-10 15,2 1-16-15,-5 1-10 0,-3 0-57 16,-4 8-6-16,-5 0-41 0,-6 4 21 16,-4 4 20-16,-4 0 25 0,-1 4 17 15,-10-1 5-15,-10 4 7 0,-3 1 12 16,-4 2-31-16,-5 0-10 0,3-1-23 16,4-4-2-16,1 0 0 0,5-5 2 15,3-1 17-15,5-3-3 0,4-5-4 16,4-3-8-16,1-3 11 0,2-1 23 15,0 0 15-15,6-1-3 0,8-4-20 16,7-3-5-16,12-3-7 0,10-4-16 0,6-2-2 16,7-1 0-16,-4 2 0 0,-3-1-1 15,-4 3-41-15,-8 0-88 0,-5 2-27 0,-6-1-7 16,-2 2-43-16,-5-2-112 0,-3 0-92 16,-4 0-113-16,-7 3-239 0,-1-5-504 0</inkml:trace>
  <inkml:trace contextRef="#ctx0" brushRef="#br0" timeOffset="67330.38">6652 7858 1621 0,'0'0'545'0,"0"0"-179"16,0 0-34-16,-98-23-18 0,65 20-81 15,-2 3-37-15,-2 0-9 0,-1 3-71 16,1 3-50-16,-4 6-19 0,1 0 13 15,3 4 6-15,1 3-7 0,2 5-21 16,4 1-27-16,1 9-10 0,2 3-1 16,3 4 3-16,2 3 22 0,2 4-9 15,1-2-16-15,6-1-2 0,4 0-2 0,5-2 2 16,4-5-16-16,6-2-20 0,10 0 4 16,8-4 0-16,9-2 3 0,9-2 15 15,7-2 16-15,7-4 0 0,8-5 0 16,2-4 0-16,3-8 27 0,6-5 4 15,-1-3 0-15,3-11 19 0,-2-5-25 16,-1-9-3-16,-2-2 12 0,-7-5-9 16,-6-4 0-16,-10-4 18 0,-6-8-3 15,-11-3 10-15,-12-3-19 0,-9-8-31 0,-11 1-1 16,-8 2-1-16,-20 4 2 0,-9 9 58 16,-8 8 32-16,-9 9 2 0,-7 6-55 15,-2 5-37-15,-4 7-43 0,2 5 3 16,5 5-40-16,5 4-75 0,9 0-55 15,4 6-135-15,9 2-119 0,6 5-223 16,9-2-352-16,-6 9-524 0</inkml:trace>
  <inkml:trace contextRef="#ctx0" brushRef="#br0" timeOffset="69243.42">9144 7803 1294 0,'0'0'482'16,"0"0"-129"-16,0 0-29 0,0 0 2 16,0 0-15-16,0 0-46 0,0 0-68 15,0 0-67-15,-82-47-32 0,67 46 9 16,-1 1 3-16,0 0-6 0,-4 3-26 15,3 7-31-15,-3 1-16 0,-3 3-6 16,1 4 3-16,2 3-9 0,0 0-7 16,4 2-12-16,0 0-9 0,3 2 8 15,0 0-1-15,4 0 1 0,4 0-12 16,0 0 1-16,4-2-10 0,1-1 3 16,3 1-15-16,5-4 18 0,6 2-5 0,4-2-26 15,2-3-25-15,4 0-51 16,1-3 13-16,3-1-32 0,1-6-7 0,1 0-48 15,0-6-55-15,2 0-43 0,2-2-41 16,4-7-23-16,5-1-151 0,-1-4-115 0,1 0 2 16,-3-3 272-16,-5-1 351 15,-3 1 279-15,-9 2 145 0,-9 0 137 0,-6 2-2 16,-6 5-79-16,-2-2 27 0,-5 4-68 16,-6 0-102-16,1 0-84 0,-4 3-49 15,2 0-44-15,-2 2-54 0,0 1-56 16,2 0-33-16,1 0-17 0,3 1-15 15,2 3-26-15,5 1-46 0,-1 2-28 16,2 0 32-16,0 5 43 0,9 1-1 16,3-2 13-16,8 2-4 0,3-1-9 15,4-3 0-15,4-3 1 0,2-2-1 0,1-4 41 16,0 0 28-16,-3-2-3 0,-3-6 10 16,-8-1 9-16,-4 0 12 0,-8-3 42 15,-3 1 15-15,-5-4 6 0,0 1 2 16,-10-1-22-16,-4-1-3 0,-3 1-34 15,-3 2-10-15,-3 1-52 0,1 4-21 16,1-2-19-16,6 7-3 0,0-1-80 0,6 0-51 16,6 4-86-16,3-1-166 0,0 1-375 15,10 0-249-15,-1 0-148 0</inkml:trace>
  <inkml:trace contextRef="#ctx0" brushRef="#br0" timeOffset="69809.78">9798 7918 267 0,'0'0'2190'0,"0"0"-1572"16,0 0-190-16,0 0-49 0,0 0-96 0,0 0-146 15,0 0-94-15,0 0-43 0,0 0-31 16,0 0-28-16,0 0-13 0,-3 7 63 16,2 3 9-16,1 3 22 0,-2-1-4 15,1 0-17-15,1-1-1 0,0-2 0 16,0-2-77-16,0-2-25 0,0-1 21 0,0-2 12 15,0-1 50-15,0-1 19 16,0 0 44-16,0 0 22 0,0-3 48 0,0-1-30 16,0-3-57-16,0-2-27 0,0-4-22 15,1-1 7-15,2-4 11 0,3-3 4 16,1-1-1-16,6 2-14 0,0 0 0 16,3 6 15-16,0 3 19 0,1 4 22 0,-1 2-29 15,1 5-9-15,0 0-3 0,1 4-9 16,-1 4-7-16,-1 3 4 0,-2 1-6 15,-1 1 18-15,-4 1 22 0,-1 0 6 16,-3-2-13-16,-1-2-12 0,-2 0-1 16,-1-2 16-16,-1-3-2 0,0 0-16 15,0-4-13-15,0 1-21 0,0-2 34 16,0 0 0-16,2 0 28 0,-1 0-6 16,-1-3 0-16,4-2 28 0,1-4-38 0,3-6-12 15,2-5-28-15,2-4 9 0,5-2 16 16,2 3-18-16,-2 1 14 0,2 8 7 15,-2 2 44-15,3 3-42 0,2 3 10 16,1 3-10-16,3 3 17 0,1 0 6 16,2 0 3-16,0 4-10 0,-3 3-16 15,-6-1-2-15,-4 2 0 0,-3-1-18 0,-5 4-4 16,-2-1 0-16,-6 3 22 0,0 1 0 16,0 3 0-16,-7 1-18 0,-1 0-119 15,-3 0-11-15,0 1-43 0,-2-2-81 16,1 0-161-16,-2-4-297 0,7-5-741 15</inkml:trace>
  <inkml:trace contextRef="#ctx0" brushRef="#br0" timeOffset="70259.62">10638 7451 1752 0,'0'0'1383'16,"0"0"-1010"-16,0 0-48 0,0 0-19 15,0 0-2-15,0 0-48 0,0 0-99 0,0 0-157 16,0 0-86-16,0 0-77 0,0-32 2 16,0 51 137-16,4 7 24 0,2 5 46 15,0 2-6-15,1 3-21 0,1 0-16 16,-2 0 25-16,2-1-10 0,-1-3 3 16,0 2-21-16,0-4-43 0,-2-2-7 15,-2-2-6-15,-2-6-27 0,-1-2-32 16,0-6-19-16,0-1-8 0,-1-4-28 15,-4-3-10-15,1-2 9 0,0-2 50 16,2 0 121-16,1-7 35 0,1-4 54 16,0-2 16-16,0 1-45 0,4-4 19 15,3 2-13-15,3 1 29 0,1 3 30 0,6-2-23 16,3 3-12-16,6 0-21 0,4 1-9 16,6 3-58-16,3 1 70 0,3 3 86 0,-3 1-87 15,-2 5-71-15,-7 3-28 16,-8 2-6-16,-6 3 12 0,-7 3 22 0,-6-1 55 15,-3 3 32-15,-8 0-17 0,-15 1 1 16,-10 1 12-16,-12-2-62 0,-12-3-21 16,-7 1-162-16,2-5-51 0,5-3-7 15,12-3-52-15,14-5-1 0,12 0-18 16,7 0-127-16,8-9-139 0,2 2-205 16,8-12-895-16</inkml:trace>
  <inkml:trace contextRef="#ctx0" brushRef="#br0" timeOffset="70433.92">11122 7732 1922 0,'0'0'715'0,"0"0"-236"0,0 0-77 0,0 0-112 15,0 0-79-15,0 0-20 0,0 0-85 16,0 0-106-16,0 0-85 0,0 0 29 16,0 0 56-16,25 37 37 0,-25-20-34 0,0 1-3 15,0-3-112-15,1-1-49 0,1-1-65 16,-1-2-85-16,2-3-155 0,-1 0-167 15,-1-4-432-15,-36-149-176 0</inkml:trace>
  <inkml:trace contextRef="#ctx0" brushRef="#br0" timeOffset="70559.61">11227 7642 1532 0,'0'0'536'16,"0"0"-274"-16,0 0-68 0,27-74-52 15,-16 60-103-15,-2 5-39 0,-1 5-107 16,2 4-28-16,-4 3-50 0,-2 7-119 0,1-1-262 15,-1 11-625-15</inkml:trace>
  <inkml:trace contextRef="#ctx0" brushRef="#br0" timeOffset="70810.47">11370 7765 246 0,'0'0'482'0,"0"0"-110"16,0 0-37-16,0 0-13 0,0 0-39 16,0 0 18-16,0 0 54 0,0 0 12 15,0 0-83-15,0 0-138 0,0 0-48 16,-4 2-15-16,7-14-23 0,3-1-38 15,3 0 3-15,3 0-22 0,4 3-2 16,0 0 1-16,1 0 23 0,2 3-2 16,4 2-21-16,3 2-2 0,0 0 0 15,1 3-2-15,-1 0-2 0,-1 3-15 16,-2 4-25-16,-2 0 3 0,-5 4 7 16,-3 1 8-16,-3 1-5 0,-4 2-29 0,-4-1-42 15,-2 1-9-15,0-1-23 0,-6-1-20 16,-3 0-115-16,-1 0-76 0,1-3-154 15,1-2-269-15,2 0-411 0</inkml:trace>
  <inkml:trace contextRef="#ctx0" brushRef="#br0" timeOffset="71143.34">11790 7815 388 0,'0'0'1254'0,"0"0"-770"0,0 0-163 16,0 0-63-16,0 0-7 0,0 0-21 15,0 0-42-15,96-41-146 0,-66 31 18 16,2 1-28-16,1-1 0 0,-1-1-32 15,-3 1-50-15,-8-1 12 0,-5-1 38 0,-8 1 51 16,-3 0-4-16,-5 0-9 0,0 1-16 16,-5 0 1-16,-3 0 11 0,-3 2 1 15,-5-1 9-15,0 1-12 0,-3 5 31 16,0 0 3-16,-1 3-28 0,-3 0-1 16,3 3 1-16,0 4 13 0,1 1-10 15,3 3-13-15,1 2 3 0,3 0-12 16,2 2-1-16,3-2 4 0,2 3-19 0,5-2-2 15,0 3 0-15,9-2-1 16,4 2 0-16,7 1 19 0,6-1 15 16,6 1 0-16,5-4-32 0,4-1 51 0,1-3-53 15,-1-4-74-15,0-1-73 0,-2-5-10 16,-2 0-13-16,0-5-38 0,-1-2-167 0,-2-5-309 16,-3-2-13-16,-8 3-598 0</inkml:trace>
  <inkml:trace contextRef="#ctx0" brushRef="#br0" timeOffset="71592.64">12594 7281 2409 0,'0'0'612'0,"0"0"-133"0,0 0-19 16,0 0-59-16,0 0-114 0,0 0-66 16,0 0-58-16,0 0-60 0,0 0-103 15,0 0-94-15,0 0-68 0,-12-19 23 0,19 40 139 16,-1 8 4-16,2 6 29 0,1 1-5 15,3 1-3-15,-2 0-4 16,4-1-3-16,-3-2-5 0,-1-4-10 0,0-6 9 16,-2-1 0-16,0-5-10 0,-1-4-2 15,-2-2-21-15,0-6-7 0,-2 0 4 16,-3-5 24-16,0-1 38 0,0 0 41 0,-2-3 31 16,-6-6-37-16,-4-2-70 0,-5-2-2 15,-3 0-1-15,-5-1-4 0,-2 2-12 16,-2 2 15-16,2 4 1 0,-1 3-3 15,1 3 0-15,2 0-15 0,2 3 0 16,0 4-22-16,4 4 6 0,2 1 0 16,4 1-2-16,3 2-1 0,5 0 6 15,3 3-21-15,2 0 6 0,7 1 28 0,9-1-1 16,4 0 19-16,3-1 0 16,8 0 29-16,3-4-29 0,6-2-52 0,-1 0-13 15,2-5-15-15,-4-5-25 0,-5 0-41 16,-6-1-16-16,-3-1 5 0,-4-4-130 15,-5 0 53-15,0-2 43 0,-3 1-274 16,-3 0-187-16,-2 0-570 0</inkml:trace>
  <inkml:trace contextRef="#ctx0" brushRef="#br0" timeOffset="72292.03">13898 7292 2138 0,'0'0'633'16,"0"0"-180"-16,0 0-85 0,0 0-90 16,0 0-63-16,0 0-47 0,0 0-50 15,0 0-118-15,0 0-34 0,0 0-41 16,0 0 75-16,17 36 13 0,-9-15 36 15,-3 7-11-15,1 0 21 0,-3 1-7 0,-2 2 1 16,-1-3-19-16,0 2-22 0,0 0-9 16,0-2 16-16,0-2-1 0,3-2-18 15,0-1-12-15,3-5-72 0,-2 0-95 16,2-5-24-16,0-2-14 0,-1-5-44 0,-2-1-155 16,2-3-30-16,-2-2 39 15,-2 0-150-15,2-2-431 0</inkml:trace>
  <inkml:trace contextRef="#ctx0" brushRef="#br0" timeOffset="72483.31">13827 7371 1683 0,'0'0'617'0,"0"0"-320"0,0 0-119 0,0 0 111 16,14-79-34-16,7 55-96 0,6 1-89 15,5-1-22-15,6 3-29 0,2 3 6 16,0 3 19-16,-4 4 13 0,-1 4-39 15,-3 3-18-15,-4 2-41 0,1 2 13 16,-1 0 12-16,-5 6-92 0,-4 1-92 16,-5 4-94-16,-10 0-172 0,-4 6-71 15,-9 2-12-15,-5-2-493 0</inkml:trace>
  <inkml:trace contextRef="#ctx0" brushRef="#br0" timeOffset="72914.82">13956 7517 378 0,'0'0'561'15,"0"0"-160"-15,0 0 64 0,0 0-137 0,0 0-108 16,0 0-36-16,0 0-71 0,0 0-68 16,86-31-29-16,-57 24 13 0,6 1-29 15,2 1 0-15,6 0 0 0,-1-1 0 16,-4 3 13-16,-4-1-13 0,-8 0 3 16,-7 1 1-16,-8 3 21 0,-5-1-5 15,0 1 44-15,-5 0 29 0,-1 0 26 16,0 0 15-16,0 0-22 0,-5 1-30 15,-1 5-37-15,-1 0 53 0,-2 2 29 16,-3 1 2-16,4 0-53 0,0 0-48 0,3-2-28 16,2 2-25-16,0 0-3 0,3-1 2 15,0 2 8-15,6 2 14 0,2 0 3 16,4-1 1-16,4 1 2 0,4-2 14 16,3 0 16-16,4-2-29 0,2 0 19 0,1-6 0 15,1-2-10-15,-1 0 7 0,-3-2-19 16,-4-7 0-16,-5 1 0 0,-4-2 57 15,-7-2 16-15,-2-1-11 0,-5-1 19 16,0-1 96-16,-9-3 9 0,-5 0-50 16,-4-2-66-16,-3 4-5 0,-2 2-18 15,-2 2-47-15,3 2-25 0,2 4-30 16,0 5-68-16,3 1-80 0,0 0-36 16,4 8-59-16,4 1-68 0,3 0-115 15,6 0-140-15,2 0-37 0,6-4-314 16</inkml:trace>
  <inkml:trace contextRef="#ctx0" brushRef="#br0" timeOffset="73244.46">14819 7451 1277 0,'0'0'1279'0,"0"0"-764"0,0 0-43 0,0 0-43 16,0 0-79-16,0 0-124 0,0 0-93 15,0 0-47-15,0 0-21 0,-77-50-31 16,69 50-34-16,2 0-40 0,3 0-33 15,0 5-19-15,3 2 5 0,0 0 19 16,0 4-9-16,9 0 27 0,7 2 35 16,3 1 15-16,7 0 0 0,4-1 34 15,5-1-19-15,2-5 10 0,0 0 28 16,-1-6-32-16,-2-1-5 0,-6 0 2 16,-6-5 26-16,-5-3 23 0,-5 0 10 15,-4-3-6-15,-3-2 9 0,-5-2 21 16,0-1 70-16,-8-2-37 0,-6-1-46 15,-8 1-88-15,-2 3-3 0,-5-1-64 0,-3 6-3 16,1 2-15-16,-2 5-86 0,2 3-56 16,5 0-63-16,2 2-128 0,9 5-58 0,3 2-101 15,7-1-51-15,4 1-53 0,1-4-437 16</inkml:trace>
  <inkml:trace contextRef="#ctx0" brushRef="#br0" timeOffset="73524.69">15305 6958 2288 0,'0'0'623'0,"0"0"-191"16,0 0-42-16,0 0-41 0,0 0-78 0,0 0-54 15,0 0-109-15,0 0-108 0,0 0-28 16,0 0-74-16,0 0 62 0,-11 5 40 15,19 18 50-15,3 3 21 0,3 2-22 16,3 2-21-16,0 0 2 0,-1 1 1 16,2-1-19-16,-5 0-12 0,2 0-33 15,-4-1-7-15,-5-3-56 0,1 0-58 0,-5-3-76 16,-2-1-59-16,0-2-80 0,0 1-186 16,-3-8-261-16,-3 4-904 0</inkml:trace>
  <inkml:trace contextRef="#ctx0" brushRef="#br0" timeOffset="73778.36">15392 7320 1523 0,'0'0'520'0,"0"0"-245"0,0 0-16 16,0 0-14-16,77-63-56 0,-53 51-19 0,2 5-65 16,-4 0-3-16,-2 3 32 0,0 0 30 15,-5 3-31-15,-1 0-42 0,-2 1-50 16,0 0-16-16,0 0 6 0,-2 0-6 0,3 2-9 15,0 2-16-15,-3 0-1 0,0 0-18 16,1 1 7-16,-3 2-4 0,1 3 13 16,-2 1-9-16,-1 2 12 0,0 0 0 15,-1 3-3-15,-2-2-88 0,-2 1-13 16,2-2-31-16,-3 0-59 0,0-3-73 16,0-1-189-16,0 0-175 0,0-4-481 15</inkml:trace>
  <inkml:trace contextRef="#ctx0" brushRef="#br0" timeOffset="73880.71">15728 7160 448 0,'0'0'508'15,"0"0"-156"-15,0 0-101 0,0-77-206 16,0 61-45-16,2 6-534 0,9-1-493 0</inkml:trace>
  <inkml:trace contextRef="#ctx0" brushRef="#br0" timeOffset="74625.22">15868 7218 320 0,'0'0'1132'0,"0"0"-712"15,0 0-57-15,0 0-52 0,0 0-86 16,0 0-19-16,0 0-20 0,0 0-36 16,0 0-20-16,0 0 7 0,-1 34 12 15,1-34 17-15,0 0-8 0,0-2-27 16,0-1-12-16,0-1-29 0,0-4-58 15,0 0-32-15,1-4-25 0,5 0 3 16,2 0 0-16,3-4-5 0,0 2 2 16,3 0-19-16,1 0 41 0,1 1-16 15,-2 2 17-15,3 2-29 0,-2 1-13 16,2 3 29-16,-1 1 15 0,4 4-2 16,0 0-17-16,2 0-15 0,4 5 18 0,0 2 15 15,-2 0-2-15,-1 2-10 0,-5-1-13 16,-4-2-8-16,-2 4-4 0,-2-3 10 15,0 4 15-15,-1-3 12 0,1 3-11 16,1-2-13-16,-1 1-4 0,3 2-18 0,0-5 3 16,3 3 0-16,3-4-13 0,4-3 10 15,1 0 9-15,2-3-26 0,2 0-25 16,1-4-16-16,-4-2 25 0,1-2 68 16,-4-2 12-16,-6-2 35 0,-3 1 35 15,-6-2 25-15,-6 0 45 0,-1 0 47 16,-3 2-2-16,-8-1 29 0,-3 3-30 15,-5 1-51-15,-1 1-53 0,-2 1-24 16,1 4-10-16,4-1-46 0,0 3-18 16,4 0-25-16,3 3-1 0,2 0-2 15,0 3 6-15,4-1-28 0,0 1-22 16,2 0-7-16,2 1 25 0,0 0 19 16,0 2 5-16,2-3 17 0,6 1 12 0,0-1 7 15,2-1 12-15,3 0 0 0,0-3 10 16,2-1 9-16,3-1-7 0,0 0-11 0,3-1 1 15,-1-2 2-15,0-1 8 0,0 0 4 16,-1 1 44-16,-2-1 6 0,-1 1-7 16,-2 0-22-16,-3 3-12 0,-3 0 6 15,-1 0 0-15,-4 3-31 0,-1 2-9 16,1 4 0-16,1 4 9 0,0 4 65 16,-1 2 16-16,0 4-14 0,-1 3-14 15,-2-1 18-15,0 2 0 0,0-2-22 16,-8 0 12-16,0-1 13 0,-7-1-10 15,-1 1-15-15,-7-4 6 0,-7-1 0 16,-6 1-40-16,-6-4-15 0,-5 0-125 16,-4-2-83-16,1-3-69 0,-1 0-111 15,0-6-198-15,13-4-490 0,-13-2-376 0</inkml:trace>
  <inkml:trace contextRef="#ctx0" brushRef="#br0" timeOffset="76257.25">6407 9976 1063 0,'0'0'521'0,"0"0"-261"15,0 0-98-15,0 0 7 0,0 0 2 16,0 0-15-16,0 0-34 0,0 0-15 15,0 0-21-15,0 0 11 0,0 0 57 0,-72-29-13 16,67 26-17-16,1-1-35 0,3 2-12 16,1-2-1-16,0-1 6 0,0-2-19 15,1-1-32-15,9-4-30 0,3-3 1 16,6 2 20-16,7-1-19 0,4-2 19 16,6 4 13-16,2 4 12 0,-1-1-3 0,-5 6-19 15,-3 3-25-15,-8 0 0 0,-8 1-47 16,-1 5-16-16,-5 2 22 0,0 4 41 15,-2-1 9-15,-2 1-9 0,-3 1 1 16,0-2 2-16,-3 2 34 0,-6-1 1 16,-3 1-32-16,-2-1-6 0,-2 0-56 15,0-2-10-15,3 0 31 0,0-3 0 16,5-1 16-16,2-4 18 0,0 1-1 16,4-2 1-16,1-1 1 0,1 0 22 15,0 0 13-15,0 0-35 0,0 0-24 0,3 0 2 16,1 0-7-16,5 0-28 0,4 0 57 15,7 0 19-15,8 0 51 0,3 0 2 16,7 0-9-16,-2 0-12 0,3 2-10 0,-8 5-10 16,-5-1-31-16,-7 3-3 15,-6 0-22-15,-6 2 25 0,-5-1 2 0,-2 2 29 16,-5 0 38-16,-7 2 20 0,-6 4 17 16,-3-1-13-16,-7 1-31 0,-1-2-18 15,1-1-4-15,-4-3-18 0,3-1 2 16,2-4 7-16,0-3-31 0,2-2 0 15,-3-2 0-15,1 0 0 0,-2-6-31 16,-1-1-3-16,4 0-34 0,3-3-3 16,6 3-7-16,1-4-28 0,6 0-17 15,1-2-50-15,4 0-95 0,4-2-66 16,1 1-76-16,0 0-90 0,3 2-243 0,9-5-440 16</inkml:trace>
  <inkml:trace contextRef="#ctx0" brushRef="#br0" timeOffset="76656.88">6702 9633 1512 0,'0'0'815'0,"0"0"-505"0,0 0-110 16,0 0-4-16,-99-30-36 0,59 30-65 16,-4 0-34-16,-2 7 22 0,-3 4 44 15,2 6 6-15,-4 3-32 0,2 5-32 16,-4 4 22-16,3 5-25 0,3 2-12 15,4 3-54-15,4 1-6 0,9 1-23 16,11 0 0-16,8 0-15 0,8 0 32 16,3-2-32-16,11-2 16 0,8 1 15 0,6-5 13 15,5 1-19-15,4-5 17 0,7-3 2 16,6-3 14-16,5-5 8 0,6-3-3 16,4-8 12-16,4-6 4 0,3-2-4 15,5-12 0-15,1-5-5 0,-5-5 3 0,-2-5 2 16,-9-3-3-16,-9-3 19 15,-9-4 6-15,-11-5 18 0,-11-4 10 0,-10-6-16 16,-9-4-6-16,-8-1-13 0,-13 4-45 16,-10 5 0-16,-6 10 45 0,-7 6 31 15,-6 10-74-15,-6 7-3 0,-1 5-33 16,-3 6-32-16,6 5-105 0,3 0-54 16,5 10-77-16,4 3-113 0,5 4-232 15,9-3-362-15,-6 8-691 0</inkml:trace>
  <inkml:trace contextRef="#ctx0" brushRef="#br0" timeOffset="78374.53">8805 9747 187 0,'0'0'209'0,"0"0"19"0,0 0 78 15,0 0 62-15,0 0-16 0,0 0-40 16,0 0-30-16,0 0 22 0,0 0-40 0,0 0-36 16,0 0-1-16,65-54-10 0,-65 49-15 15,0 2 0-15,0-1-19 0,-3-2-68 16,-4 1-34-16,-5-1-37 0,-1 0-44 16,-4 3-5-16,-2-1 4 0,-2 3-23 15,-1 1-7-15,0 0-4 0,-1 5-5 16,2 1-7-16,-1 3 16 0,0 2 3 15,2-1 5-15,0 2 21 0,3-1-20 16,1 0-25-16,0 0-32 0,7 0-21 0,-2-1-7 16,5-2-7-16,2 2-4 0,2-3 20 15,2 1 21-15,0-2 29 0,0 1 29 16,0-3-3-16,0 1-4 0,2-3 13 16,2 1-3-16,2-1 16 0,5 0 16 15,-1-2 32-15,7 3 35 0,3-2-3 16,4 0-26-16,3 2 19 0,1 0 22 15,2 2 13-15,0 1-20 0,-1 0-19 0,-1 2-40 16,-2 2-7-16,-3 2-20 0,-3-1-2 16,-6 2-2-16,-4 1-27 0,-3 3 29 15,-5 0 44-15,-2 0 3 0,-6-2 10 16,-7 3 38-16,-6-2 11 0,-4-2-19 16,-4-2-28-16,-2 0-19 0,-1-3-15 0,-2-1-6 15,-1-2-8-15,4-5-10 0,-1 1-1 16,3-2 19-16,-1 0-18 15,1-3-1-15,0-2-31 0,2-1-25 0,2-2-25 16,1 2-12-16,5-4-19 0,1 3-8 16,6-4-6-16,7 3-13 0,3-4-85 15,0-1-236-15,13-3-177 0,1 5-595 16</inkml:trace>
  <inkml:trace contextRef="#ctx0" brushRef="#br0" timeOffset="78657.25">9095 9403 2421 0,'0'0'708'0,"0"0"-338"0,0 0-17 16,0 0-20-16,0 0-72 0,0 0-106 16,0 0-75-16,0 0-80 0,0 0-9 15,0 0-44-15,0 0-18 0,-2-4-21 16,2 20 92-16,3 8 28 0,3 4 36 15,-1 6 1-15,3 5-15 0,-2 1 14 16,-1 2-18-16,4 1-12 0,-2-2-32 16,0-1 0-16,2-4-1 0,1-3 10 15,-3-2-11-15,1-3 0 0,-4-4-47 16,4-5-66-16,-5-1-70 0,-1-2-62 16,-1-5-46-16,-1-2-50 0,0-2-92 15,-1-3-197-15,-1-3-452 0</inkml:trace>
  <inkml:trace contextRef="#ctx0" brushRef="#br0" timeOffset="78802.73">9098 9906 1937 0,'0'0'444'0,"0"0"-250"0,0 0-11 16,0 0-54-16,0 0-20 0,0 0-64 16,92-67-34-16,-60 57-11 0,3-1-26 15,0 2 24-15,3 1-59 0,-2 1-180 16,-2-2-182-16,-11 3-320 0,9-2-813 0</inkml:trace>
  <inkml:trace contextRef="#ctx0" brushRef="#br0" timeOffset="79240">9534 9728 1182 0,'0'0'1383'15,"0"0"-990"-15,0 0-108 0,0 0 4 16,0 0-17-16,0 0-40 0,0 0-71 15,0 0-121-15,0 0-40 0,0 0 0 0,48-22 10 16,-27 22 27-16,-2 0-26 0,-3 0-11 16,-4 4-24-16,-4 3-23 0,-2 0-19 15,-3 5 32-15,-2-1 32 0,-1 5 1 16,0-1 0-16,0 0-15 0,0-2 4 16,-1-4-4-16,-1 1 16 0,-1-4 0 15,-1-2-3-15,2-2 1 0,-1-2 2 16,0 0 0-16,1 0 0 0,-1-1 0 15,0-4-3-15,3-2-23 0,0-3-12 16,0 2-31-16,3-5-6 0,10-2 5 16,2 0 39-16,5-2-7 0,2 0 38 0,3 0 3 15,4 4 26-15,0-1 8 0,0 3 20 16,-2 2 9-16,-1 2-16 0,-3 5 10 16,-4 1-3-16,-2 1-32 0,-5 0-9 15,-2 0-13-15,-2 2-3 0,-2 5-34 16,0 3-1-16,1 1 35 0,-2 3 3 15,-1-1 16-15,0 3 9 0,-4-2-28 0,3-1-1 16,-3 1-112-16,1-4-19 0,2 0-23 16,-3-3-35-16,3 0-48 0,-1-2-137 15,2-2-108-15,2-2-117 0,2-1-494 16</inkml:trace>
  <inkml:trace contextRef="#ctx0" brushRef="#br0" timeOffset="79357.28">10122 9549 1914 0,'0'0'392'0,"0"0"-265"0,0 0 60 0,-4-78-29 16,4 64-55-16,0 4-94 0,0 7-9 16,0 3-151-16,0 0-243 0,0 3-164 15,0 4-27-15,1 7-556 0</inkml:trace>
  <inkml:trace contextRef="#ctx0" brushRef="#br0" timeOffset="79591.25">10264 9670 1653 0,'0'0'972'0,"0"0"-522"16,0 0-92-16,0 0-149 0,0 0-117 15,0 0-17-15,0 0 42 0,0 0 50 16,22 79-58-16,-16-55-28 0,-3 2-34 0,2 1-26 16,0 1 1-16,-1-1 3 0,4 0-3 15,-2-1 2-15,2-3-8 0,-1-2-16 16,1-3-23-16,-3-2-27 0,1-3-27 15,-1-2-51-15,-1-5-45 0,-2-1-40 16,1-1-94-16,0-1-137 0,-3-3-174 16,0 0-147-16,0-1-494 0</inkml:trace>
  <inkml:trace contextRef="#ctx0" brushRef="#br0" timeOffset="79828.87">10295 9650 13 0,'0'0'2331'15,"0"0"-1860"-15,0 0-230 0,9-79-27 0,5 57 9 16,6 2-23-16,8 0-49 0,5 4-60 16,6 0-28-16,6 4 4 0,1 6 1 15,1 4 23-15,-2 2-13 0,-3 2-47 16,-8 10 3-16,-6 5-34 0,-10 1-25 16,-9 2 11-16,-9 2 14 0,-1 1 31 15,-19 2 31-15,-11 0 24 0,-8 1-9 16,-10 0-77-16,-3-2-9 0,-1-2-167 15,4 0-57-15,4-3-75 0,8-1-81 16,8-1-334-16,9-5-677 0</inkml:trace>
  <inkml:trace contextRef="#ctx0" brushRef="#br0" timeOffset="80622.74">11868 9614 2036 0,'0'0'515'0,"0"0"-408"0,0 0-17 16,0 0-13-16,0 0 26 0,0 0 6 15,0 0-29-15,0 0-32 0,0 0-16 16,0 0 3-16,0 0 3 0,33 62-6 16,-23-56 7-16,0 0 18 0,-1-2 13 15,3-2 6-15,-3 1-22 0,1-3-4 16,0 0-5-16,0 0-1 0,1-3-6 0,1-2 6 16,-2-1-6-16,3-2 6 0,-1-3-10 15,-3-2 7-15,-1-1 0 0,-1-6 4 16,-4 0-14-16,-3-3 9 0,0-6-1 15,-11-2-39-15,-2-1-22 0,-7-3-43 16,-1-1 20-16,-3 0-15 0,-2 4 35 16,3 2 23-16,1 1-17 0,1 3-1 15,1 4 20-15,4 3 16 0,0 2 34 16,7 3 13-16,3 3 4 0,3 0-46 16,2 0 1-16,1 2-21 0,3-2-1 0,7 0-34 15,6-1 0-15,3 1 2 0,7 0-13 16,5 1 1-16,4 1 16 0,4 3 25 15,4 0-9-15,0 4 9 0,0 2 0 16,-2 0-19-16,-4 1 0 0,-5 8-3 0,-6 1-60 16,-6 5-120-16,-7 0-56 15,-8 2-104-15,-5 3-18 0,-3 2 50 0,-12 2-73 16,2-6-320-16</inkml:trace>
  <inkml:trace contextRef="#ctx0" brushRef="#br0" timeOffset="81022.69">11936 9519 78 0,'0'0'245'0,"0"0"39"0,0 0 178 16,0 0-9-16,0 0-141 0,0 0-140 15,0 0-88-15,89-19-9 0,-62 13-7 16,3 1 16-16,2-1 46 0,4 4 15 0,-3-2-23 16,-3 3-31-16,-5 0-24 0,-5 1-9 15,-1 0-26-15,-8 0-3 0,-3 0 0 16,-4 0-10-16,1 0 0 0,-5 0-19 15,0 0-18-15,0 2-10 0,0 3 28 0,0 2 36 16,0-1-8-16,0 5-8 0,0-3-7 16,0 3 0-16,3-1-13 0,2-1-38 15,2-2-7-15,3 0 13 0,4-2 13 16,1-1 19-16,5-3 25 0,0-1 24 16,2 0-8-16,2-1-15 0,-4-4-7 15,-1-1 16-15,-3-1 35 0,-6 0 74 16,-4-4 24-16,-4 1-3 0,-2-4-14 15,-8 0-54-15,-5-2-31 0,-7-1-12 0,-3 2-51 16,-3 1-3-16,-3 2-27 0,0 3-18 16,3 4 8-16,3 3-29 0,6 2-101 15,1 0-51-15,6 1-46 0,6 5-140 16,1 2-86-16,3 1-51 0,3-3-178 16,13 2-404-16</inkml:trace>
  <inkml:trace contextRef="#ctx0" brushRef="#br0" timeOffset="81323.02">12712 9431 1360 0,'0'0'1015'0,"0"0"-624"15,0 0-22-15,0 0-63 0,0 0-77 0,0 0-88 16,0 0-46-16,0 0-20 16,0 0-47-16,0 0-28 0,0 0-78 0,-68-20-29 15,68 30 28-15,0-2 29 0,0 4 6 16,7 0 15-16,4-1 13 0,4 0-3 15,1-4 19-15,4 0 2 0,3-2 11 16,-1-3 6-16,3 1 6 0,-1-3 4 16,0 0-4-16,0-3 4 0,-3-2-7 15,-1-3 53-15,-7 1 35 0,-1-4 0 16,-5 0 28-16,-7-2 24 0,0-2-13 16,-6-3-66-16,-8-2-58 0,-1 1-13 0,-6 1-12 15,-1 3-13-15,-2 3-18 0,4 3-21 16,-2 4-113-16,2 2-81 0,1 3-40 15,3 0-71-15,5 0-174 0,3 4-127 16,3 0-377-16</inkml:trace>
  <inkml:trace contextRef="#ctx0" brushRef="#br0" timeOffset="81606.17">13091 8924 2156 0,'0'0'572'0,"0"0"-218"16,0 0 19-16,0 0-34 0,0 0-71 0,0 0-91 15,0 0-177-15,0 0-9 16,0 0-78-16,0 0 74 0,4 4 13 0,6 17 72 16,2 8-10-16,1 6 10 0,3 2-7 15,-2 4 3-15,3 0-18 0,-2 1-26 16,2-3-5-16,-4-2 2 0,0-3-8 15,-3-3-13-15,-2-7-1 0,-2 0-114 0,-1-5-64 16,-5-2-27-16,0-3-37 0,-2-1-57 16,-9-3-98-16,-2-1-271 0,0-5-615 15</inkml:trace>
  <inkml:trace contextRef="#ctx0" brushRef="#br0" timeOffset="81872.74">13150 9381 1148 0,'0'0'650'0,"0"0"-328"15,0 0-50-15,0 0-95 0,0 0-35 16,104-63-68-16,-67 48-19 0,1 2 9 16,2 2-3-16,1-1-6 0,-1 3-10 0,-3 1-10 15,-5 4-16-15,-5 1 4 0,-5 2 34 16,-8-1 17-16,-3 2-17 0,-6 0-6 16,-2 0-10-16,-3 0-3 0,0 3 7 0,0 1 18 15,0-1 45-15,0 4 5 16,0 1-28-16,0-1-31 0,0 4-26 0,0 0-25 15,0 2-2-15,4 0 0 0,-1 0-1 16,0 1-51-16,3-1-43 0,-2 0-55 16,2-3-66-16,0-1-104 0,-3-2-86 15,-2-2-134-15,1-1-150 0,-2-2-436 16</inkml:trace>
  <inkml:trace contextRef="#ctx0" brushRef="#br0" timeOffset="81977.41">13655 9206 924 0,'0'0'485'0,"0"0"-121"0,0 0-97 0,15-79-112 16,-13 60-90-16,-1 3-65 0,1 6-31 16,-1 2-167-16,1 7-221 0,-2 0-327 15</inkml:trace>
  <inkml:trace contextRef="#ctx0" brushRef="#br0" timeOffset="82638.34">13757 9248 212 0,'0'0'681'0,"0"0"-244"0,0 0-69 15,0 0-8-15,0 0-33 0,0 0-33 16,0 0-43-16,0 0-33 0,0 0-52 16,0 0-13-16,0 0-7 0,11 46-14 15,-11-46-12-15,0 0-16 0,0-2 16 16,0-4-2-16,0 0-97 0,3-2-21 16,5-3-28-16,3-1-13 0,2-1-12 15,7 1 3-15,3-2 12 0,0 2 6 16,2 0 20-16,1 2-1 0,-3 2 12 0,-3 2-11 15,0 0 12-15,-1 3-13 0,-3 1-28 16,-1 2-6-16,-4 0 25 0,0 6-6 16,-1 1 3-16,0 5 12 0,1 1 10 15,1 1 1-15,1 1-1 0,0 2 3 16,0 0 0-16,4-2 3 0,1 1 0 0,3-2 22 16,4 0 3-16,4-3 1 0,2 0 5 15,5-5-5-15,1-1-1 0,2-3 13 16,2-2-13-16,0-2-9 0,-4-4-19 15,-1-3-11-15,-4-1-11 0,-5-2 22 16,-5-1 23-16,-8-1 44 0,-5 1-1 16,-9 0 21-16,0 2 44 0,-13-2-1 15,-3 1-13-15,-9 4-68 0,-2-1-49 0,-2 4 0 16,1 3-2-16,2 1-16 0,4 1-10 16,3 0-12-16,6 3-3 0,2 1-1 15,2 3-2-15,5-2 3 0,1 1-1 16,1 1 4-16,2-2-1 0,0 1-5 15,0 2 8-15,5 0 4 0,0-2 0 16,3 1 6-16,-1-2 13 0,0-3 15 16,2 2 25-16,0-2 9 0,2-1 10 0,0 0-13 15,3-1-12-15,0 3 3 0,0-2 6 16,1 1 3-16,1 2 0 0,-1 2-10 16,1 0-5-16,-1 2-16 0,-4 3 0 15,2 1 0-15,-3 4 21 0,-2 2 34 16,-3 1-2-16,-2 0 15 0,-3 3-3 0,0 0-1 15,-8 0 13-15,-6 1 12 0,-7-3-18 16,-5 2-1-16,-4-2-21 0,-3-1-12 16,-5-1-37-16,-2 0-31 0,-2-3-113 15,0-2-74-15,0 0-44 0,-1-3-80 16,1-2-99-16,-1-3-321 0,11-2-705 16</inkml:trace>
  <inkml:trace contextRef="#ctx0" brushRef="#br0" timeOffset="83804.84">6436 11561 1588 0,'0'0'607'0,"0"0"-354"0,0 0-14 0,0 0 66 16,0 0-14-16,0 0-49 0,0 0-74 15,0 0-58-15,0 0-19 0,0 0-6 16,0-17 7-16,0 17-26 0,0 0-29 16,0 0-37-16,0 2-28 0,0 0-35 15,0 3-28-15,-2 3 31 0,1 2 60 16,-2 2 22-16,0 1 0 0,0 1-20 0,-1 0 1 15,1-1 13-15,2 0-4 16,1-2-10-16,0 2 2 0,0-1-4 0,1-1 0 16,6 2 1-16,0-2 21 0,2-1-3 15,0-1-19-15,5 0-2 0,-1-1-40 16,4-2-23-16,2-1-11 0,6-1 1 16,2-3-29-16,6-1-61 0,-1 0-99 15,3-1-59-15,-4-5-112 0,0-2-57 0,-7 1-194 16,-4 2-394-16</inkml:trace>
  <inkml:trace contextRef="#ctx0" brushRef="#br0" timeOffset="84000.02">6802 11689 1069 0,'0'0'823'0,"0"0"-382"0,0 0-95 15,0 0 14-15,0 0-15 0,0 0-53 16,0 0-72-16,0 0-104 0,0 0-74 16,0 0-42-16,0 0-76 0,-20-10-65 15,21 20 8-15,5 1 133 0,2 4 3 16,0 2 13-16,-1 1 3 0,-1 0 0 0,-1-1-19 15,0 1-6-15,-1-3-76 0,-1 1-86 16,1-2 6-16,-2-2-91 0,1-2 9 16,0-2-26-16,-2-3-79 0,-1-1 24 0,0-3-42 15,0-1-60-15,0 0-52 0,0 0 36 16</inkml:trace>
  <inkml:trace contextRef="#ctx0" brushRef="#br0" timeOffset="84371.51">6782 11346 722 0,'0'0'1446'0,"0"0"-1129"0,-91-34-145 15,47 27 53-15,-9 2 51 0,-6 2-110 16,0 3-33-16,2 1-34 0,3 8-49 16,2 6-9-16,5 3-6 0,2 3-6 15,6 7-29-15,4 2 2 0,2 5-2 16,3 4 22-16,4 4-22 0,6 4 0 15,4 0-1-15,3 2-21 0,10 0 22 0,3-1-1 16,3-2 1-16,14-2-4 0,4-4-8 16,9-3 12-16,7-3 19 0,8-3 9 15,10-6 10-15,7-4 15 0,7-6 7 16,10-5-35-16,2-8 1 0,10-2 8 16,0-10-12-16,-1-4 9 0,-5-8-31 15,-7-3-9-15,-10-6-35 0,-13-5 44 16,-11-5 50-16,-12-8 11 0,-13-4-18 15,-9-4-43-15,-10-4-37 0,-13 2-67 16,-14 4-28-16,-12 5 47 0,-12 11 37 16,-7 5-21-16,-7 10-42 0,-5 6-80 0,1 6-109 15,0 4-60-15,4 7-73 0,17 1-297 16,-11 5-654-16</inkml:trace>
  <inkml:trace contextRef="#ctx0" brushRef="#br0" timeOffset="85305.55">8926 11348 1914 0,'0'0'399'16,"0"0"-334"-16,0 0 22 0,0 0 58 0,0 0-45 16,-97-36-32-16,66 36-65 0,-4 0-3 15,-1 2-19-15,3 5 19 0,1 1 58 16,4 2-58-16,3 1 0 0,3 0-26 15,-1 4 23-15,7-1 3 0,-1-1-33 16,4-1 31-16,5 0-59 0,0-2-7 0,4-2-25 16,4-2 12-16,0 0 20 0,0-1-1 15,0-1 14-15,7-2 48 16,1 2 68-16,7 0 51 0,5 1 33 0,8-1 19 16,12 1 15-16,9-1-32 15,9 1-39-15,11 1-7 0,6 5-31 0,0-1-7 16,-2 3 6-16,-11 0-22 0,-13-1-35 15,-11-2-19-15,-19 0-26 0,-15 0 7 16,-4 1 19-16,-16 1 92 0,-11 1 47 16,-14 0-1-16,-14 3-56 0,-8-2-44 0,-5-2-38 15,-4-5-47-15,5-1-3 0,3-1-25 16,7-5-1-16,9 0 7 0,8 0 28 16,9 0 6-16,11-3-44 0,6 0-38 15,5 2-33-15,6 1-63 0,3 0-111 16,0-1-128-16,3 1-242 0,3-1-325 15</inkml:trace>
  <inkml:trace contextRef="#ctx0" brushRef="#br0" timeOffset="85771.07">9252 11451 1653 0,'0'0'306'15,"0"0"-203"-15,0 0 59 0,0 0 29 0,0 0-13 16,0 0 9-16,0 0 28 0,0 0-16 15,0 0-11-15,0 0-13 0,0 0-11 16,-13-8-19-16,13 8-35 0,0 0-24 16,0 0 4-16,-2 0 1 0,2 0-17 0,-1 0-27 15,-1 0-4-15,1 0-18 16,1 2-25-16,0 2-40 0,0 2-26 0,0 6 66 16,4 2 25-16,1 4 25 15,2 5-10-15,6 1 4 0,-3 1-32 0,4 2-9 16,-1 1 34-16,3 2 6 0,-1 0-12 15,-2-2-3-15,-1-2-27 0,0 1-1 16,-3-4 0-16,-1-2-6 0,-2-2-53 16,0-3-9-16,-2-4-34 0,-2-1-53 15,1-5-23-15,-2-1-27 0,1-2-47 16,-2-2-31-16,0-1-85 0,0 0 53 16,-2-5 105-16,-4-4-289 0,2 0-518 0</inkml:trace>
  <inkml:trace contextRef="#ctx0" brushRef="#br0" timeOffset="86004.95">9289 11457 1638 0,'0'0'675'0,"0"0"-371"0,0 0-5 0,0 0 9 15,-7-75-60-15,14 58-74 0,8 2-107 16,11 0-64-16,7-1-2 0,10 3 12 16,6 4 34-16,4 3 3 0,-1 4-6 15,-6 2-15-15,-5 5-4 0,-10 6-25 16,-5 1-13-16,-10 1-9 0,-7 3 3 15,-8 2 19-15,-1 1 18 0,-14 1 14 16,-6 0 40-16,-12 0 16 0,-7-1-25 16,-4-1-60-16,-2-2-3 0,5-2-170 15,5-2-34-15,8-1-46 0,9-4-113 0,6 0-167 16,6-1-212-16,4-3-554 16</inkml:trace>
  <inkml:trace contextRef="#ctx0" brushRef="#br0" timeOffset="86305.2">9732 11339 1997 0,'0'0'499'0,"0"0"-299"0,0 0-13 16,0 0 12-16,0 0-17 0,0 0-45 16,79-21-58-16,-62 21-59 0,0 1-5 15,-5 5-15-15,-2 4-16 0,-4-3 12 16,-3 4 4-16,-3-1 26 0,0 0-7 15,0-1 3-15,0-2-19 0,0-2 0 16,-2-4 23-16,2 0 12 0,0-1 53 0,0 0 95 16,0 0 115-16,0-5-68 15,0-1-104-15,3-6-129 0,3-1-40 0,4-1-3 16,4-3-16-16,5 0-37 0,7-1-35 16,6 3-64-16,4-2-22 0,7 2-67 0,0 2-102 15,2 4-54-15,-8 1 4 0,-5 5-61 16,-7 0-225-16,-11 3-304 0</inkml:trace>
  <inkml:trace contextRef="#ctx0" brushRef="#br0" timeOffset="86920.61">10286 11265 358 0,'0'0'378'0,"0"0"-20"0,0 0-19 16,0 0-43-16,0 0-17 0,0 0 39 15,0 0 15-15,0 0-44 0,0 0-65 16,0 0-93-16,0 0-73 0,28-7-43 15,-16 1-15-15,3-2-4 0,0 2 2 16,3-3 0-16,-3 2 1 0,1 0 0 0,-3-3 0 16,-2 3-1-16,-4 1-20 0,-2-1 22 15,-4 2 19-15,-1 3 28 0,0-3-47 16,-9 3 0-16,-5-1-35 0,-3 3 35 16,-6 0 0-16,-2 0 39 0,-2 1 11 0,1 5 8 15,3 2-17-15,1-1-41 0,8 4-10 16,-1-2-15-16,7 2-13 0,3 0 12 15,2-3-2-15,2 3 12 0,1-2 0 16,1 0 3-16,7-2 11 0,3 3 2 16,4-3 1-16,1-2 25 0,7 1 5 15,1-4-8-15,5-1-23 0,1-1-35 16,5 0-86-16,1 0-32 0,3-3-20 16,2-4-17-16,1-1 13 0,0-1 57 0,1-2-12 15,1-2 6-15,-2-3 2 0,-2 2 40 16,-7 0 48-16,-4 3 36 0,-10 0 31 15,-8 4 137-15,-8 2 130 0,-3 0 15 16,-5 4-105-16,-9-2-73 0,-2 2-46 16,-2 1-18-16,-4 0-39 0,2 0-32 15,-2 5-26-15,2 1 10 0,4 0-6 0,3 2-13 16,0 0 9-16,6 1-12 0,-1-2-20 16,5 2 7-16,0-1 16 0,3-2-4 15,0 1 10-15,0-2 4 0,1-2-11 16,2-1 14-16,4-2 22 0,-1 0 32 15,1 0 35-15,0 0 10 0,5-1-25 16,1-3-33-16,1 2 16 0,2-2-3 0,3-2 3 16,0 3-9-16,-1 0-7 0,-2-1 0 15,0 2 6-15,-3-1-12 0,0 0-12 16,-3 2-1-16,0 0-16 0,0 0-48 16,0-1-63-16,-1 2-46 0,2 0-75 15,-1-1-98-15,1 1-140 0,-1 0-331 16</inkml:trace>
  <inkml:trace contextRef="#ctx0" brushRef="#br0" timeOffset="87370.24">11259 10861 1976 0,'0'0'457'0,"0"0"-122"15,0 0 31-15,0 0-28 0,0 0-31 16,0 0-156-16,0 0-151 0,0 0-85 15,0 0-82-15,0 0 167 0,0 0 19 16,22 42 50-16,-19-15-25 0,4 3 26 16,-3 0-23-16,2 1-6 0,1-5-1 15,2 2-24-15,-1-4 0 0,1-4-14 16,0-3 1-16,-1-3 0 0,0-1 11 16,-3-4-12-16,1-1 13 0,-3-4-12 15,-3-3 19-15,0 0 19 0,0-1 24 16,0 0 19-16,0-1 22 0,-1-4 2 15,-5-2-95-15,-3 0-13 0,-2-4-41 16,-1 4 4-16,-1 1-3 0,-1 0-7 0,-1 2 7 16,0 2 3-16,-1 2 24 0,-2 0 13 15,5 0 38-15,-2 2-7 0,1 2-18 16,3 2-13-16,4 0-28 0,1 0-15 0,2 1-10 16,4 0 3-16,0 3 3 15,0-2 10-15,4 4 36 0,6-2 1 0,3 2 22 16,3-3-10-16,1 1-10 0,1-2 20 15,2-2-22-15,1 1-52 0,-2-2-46 16,4-2-56-16,-1-3-48 0,-2 0-55 16,3 0-17-16,-3 0-54 0,-1-1-30 15,1-4-21-15,-7 1-251 0,10-6-592 0</inkml:trace>
  <inkml:trace contextRef="#ctx0" brushRef="#br0" timeOffset="88338.1">12853 11226 88 0,'0'0'1505'0,"0"0"-1163"0,0 0-222 15,0 0-33-15,0 0 20 0,0 0 10 16,0 0-46-16,0 0-13 0,0 0 26 16,0 0 45-16,0 0 0 0,-42 67-14 15,42-59 1-15,6-2-20 0,2-1-16 16,3 2-13-16,-1-3 3 0,7-2 13 15,4 1 2-15,3-3-2 0,3 0-36 0,5 0 0 16,0-3-6-16,1 1-6 0,-3-3-4 16,-2-2 10-16,-6 1-6 0,-4-5 6 15,-4 3 53-15,-5-7 103 0,-2-1-54 16,0-5-81-16,-2-5-40 0,0-4-22 16,1-4-1-16,0-5-33 0,1-1-22 15,-1-1 0-15,-3 0-6 0,-3 4 43 16,0 2 19-16,0 4 1 0,-10 4 21 15,-2 3-19-15,-1 2 16 0,-4 1 21 0,2 3-15 16,0 1-15-16,2 1-8 0,1 4-2 16,4-1 12-16,3 3-12 0,4 1-1 15,1-2-49-15,3 3-9 0,8-3 0 16,6 1-13-16,8 1 22 0,4 1 2 0,5 2 1 16,2 4 7-16,3 2 24 0,-1 0 3 15,1 6-31-15,-6 4-110 0,-6 4-33 16,-6 4-45-16,-7 3-149 0,-8 2-83 15,-6 3-47-15,-8-1-26 0,-10 1-108 16,2-7-119-16</inkml:trace>
  <inkml:trace contextRef="#ctx0" brushRef="#br0" timeOffset="88703.67">13205 10993 114 0,'0'0'359'0,"0"0"-27"0,0 0-25 15,0 0-17-15,0 0-59 0,0 0-10 16,0 0-82-16,0 0-48 0,0 0-16 15,0 0 15-15,79-11 11 0,-53 8 73 16,0 0 26-16,-3 2-36 0,-7 0-58 16,-2 1-48-16,-8 0-58 0,-2 0-50 0,-1 0-15 15,-3 1 14-15,0 3 29 0,0 3 22 16,0-1 13-16,0 3 9 0,-3 1 4 16,-1 2 19-16,0 1-29 0,2-2-15 15,2 2-1-15,0-1-1 0,0-1-19 16,5-1 20-16,3-2 0 0,1 0 4 15,2 0-1-15,3-4 16 0,1 1 42 16,4-2 25-16,3-2-22 0,1-1-6 16,0 0-7-16,-3 0-7 0,0-4 20 15,-5-3 25-15,-3 2 3 0,-6-2 34 0,-6-4 51 16,0-2-13-16,-6-1-92 0,-8-1-69 16,-5 2 30-16,-5 0-33 0,-2 3-1 15,-1 2-27-15,-1 3-6 16,6 4-23-16,1 1-31 0,5 0-92 0,7 4-72 15,5 3-144-15,4 1-134 0,1-1-7 16,11 4 63-16,1-5-158 0</inkml:trace>
  <inkml:trace contextRef="#ctx0" brushRef="#br0" timeOffset="89037.64">13827 11039 1132 0,'0'0'1213'0,"0"0"-890"0,0 0 41 15,0 0 31-15,0 0-59 0,0 0-125 16,0 0-82-16,0 0-60 0,0 0-19 0,0 0-50 16,0 0-42-16,-30-39-45 0,24 42-27 15,3 3 23-15,0 3 31 0,3 0 19 16,0 1-3-16,3 0 6 0,8 3 19 16,2-1 7-16,5-1 12 0,2-1 15 15,2-3 16-15,3-3 1 0,-1-1 15 16,-1-3-13-16,-1 0 4 0,-3 0 16 15,-5-6 46-15,-3-1 39 0,-5-2 7 0,-1-3 21 16,-4-1-3-16,-1-1-59 0,-3-2-53 16,-6 4-28-16,-2-1-24 0,-3 2-36 15,-5 4-17-15,1 0-48 0,-6 3-97 16,3 3-54-16,-1 1-30 0,2 0-56 16,6 0-146-16,2 5-154 0,7 1-137 15,2-4-415-15</inkml:trace>
  <inkml:trace contextRef="#ctx0" brushRef="#br0" timeOffset="89290.64">14190 10628 2156 0,'0'0'708'0,"0"0"-359"0,0 0-31 16,0 0 8-16,0 0-46 0,0 0-60 15,0 0-80-15,0 0-140 0,0 0-56 16,0 0-96-16,0 0 115 0,11-3 37 16,7 33 74-16,3 5-12 0,0 2-6 15,1 1-6-15,-3 1-32 0,-1-4-16 16,-5-3 5-16,-1-2-7 0,-5-5-124 16,0-2-78-16,-4-3-34 0,-1-2-60 15,-2-2-126-15,0-2-175 0,-2-7-184 16,-7 4-811-16</inkml:trace>
  <inkml:trace contextRef="#ctx0" brushRef="#br0" timeOffset="89572.09">14300 10967 1296 0,'0'0'579'0,"0"0"-264"0,0 0-43 16,0 0-108-16,0 0-28 0,104-65-75 0,-74 53-61 15,2 2 0-15,-5 2 0 0,-4 2 15 16,-5 1-3-16,-8 4-12 0,-4-1-23 15,-2 1 23-15,-3 1 47 0,-1 0-8 16,0 0-39-16,0 0 2 0,1 0 20 16,2 4 59-16,2 1 5 0,-1 3 13 15,2 1 26-15,5 1-27 0,-3 0-34 0,0 2-29 16,1-1 0-16,2 1-23 0,-3 0-8 16,-1-2 8-16,-1-1-10 0,-2 1-2 15,-1-2-88-15,-2-2-27 0,-1 1-28 16,0-3-33-16,0-2-75 0,0 1-84 15,0-3-83-15,0 0-137 0,0-4-44 16</inkml:trace>
  <inkml:trace contextRef="#ctx0" brushRef="#br0" timeOffset="89642.78">14646 10940 265 0,'0'0'405'0,"0"0"-119"15,-10-66-28-15,9 40-73 0,-2-3-185 16,0 3-55-16,0 2-241 0,-2 5-86 16,1 4-25-16</inkml:trace>
  <inkml:trace contextRef="#ctx0" brushRef="#br0" timeOffset="90319.52">14747 10893 711 0,'0'0'459'0,"0"0"-120"16,0 0 19-16,0 0 37 0,0 0-55 16,0 0-92-16,0 0-72 0,0 0-19 15,0 0 31-15,0 0 25 0,11 35-17 16,-11-41-29-16,-1 0-92 0,1 0-47 15,0-3-28-15,0-2-12 0,0 0-26 16,4 0-9-16,5 0-3 0,-2 1-7 0,3 0 4 16,2 3 5-16,-1 1 20 0,2 0-19 15,3 2 5-15,3 3 4 0,3 0 0 16,-1 1 26-16,2 0 0 0,-3 1 12 16,-1 5 1-16,-3 1 0 0,0 1 12 0,-3-2 9 15,-2 2-6-15,-1-1-16 0,-4 2 2 16,0-1 0-16,2 0 0 15,1 1 17-15,0-1-3 0,4 1 9 0,3-1 10 16,4-1 3-16,6-2 19 0,2-2-7 16,1-2-12-16,4-1-19 0,-1 0-17 15,1-2 11-15,-4-4 5 0,1 0-14 16,-5-2 30-16,-2-2-9 0,-4 0 6 16,-8-4 49-16,-5 0-5 0,-4 1-13 15,-2-2 34-15,-3 5 41 0,-6 0-32 16,-3 2-57-16,-2 2-48 0,-1 2-21 0,0 2-10 15,-1 0 3-15,0 2 3 0,4 0-2 16,-2 4-20-16,4 2-18 0,3 1 6 16,2 2 22-16,-3 0 9 0,7 1-7 15,-1-1-8-15,2 0-1 0,0-1-3 0,3-1 5 16,4-1 42-16,-1-1 13 16,1-1 19-16,2-2 15 0,-1-1-16 0,2 1-3 15,2-1 29-15,2-1 14 0,2 1-12 16,4-1-9-16,-2 2-7 0,0 0-3 15,1 2-15-15,-1 2 0 0,-3 4-25 16,0 0-22-16,-1 4 20 0,-2 0 2 16,-4 4 25-16,2 2 9 0,-5-1-7 15,-5 1 10-15,0 1 10 0,-8 0 8 16,-7-2 3-16,-8 2 4 0,-6-3 5 16,-6 0-12-16,-7-3-55 0,-2-1-46 15,-1-1-141-15,-2-1-4 0,3-3-29 0,1 1-44 16,-2-2-70-16,3-2-113 15,2 0-275-15,7-2-646 0</inkml:trace>
  <inkml:trace contextRef="#ctx0" brushRef="#br0" timeOffset="91476.48">7038 13219 1269 0,'0'0'634'0,"0"0"-384"0,0 0-78 15,0 0 25-15,0 0-26 0,0 0-29 0,0 0-33 16,0 0-64-16,0 0 3 0,0 0-13 16,-33-13 32-16,27 15-12 0,-1 1-20 15,3 1-6-15,-1 0-10 0,2 0-19 16,2-1-1-16,-3 3-15 0,4-2-7 15,0 1 7-15,0 1 4 0,5 1-9 0,3 1 21 16,3 2 20-16,5 0 18 0,3 3 26 16,5 0 41-16,2 1-7 0,3 1-6 15,-2 2-32-15,1 0-19 0,-2-2 7 16,-6 2 5-16,-3-2-37 16,-8-2-16-16,-2 0 0 0,-7-1 13 0,0-1 18 15,-3-1 23-15,-5 1 11 0,-3-2 5 16,-3-1-13-16,-2-2-26 0,2-1-31 15,-2-1-59-15,-1-3-18 0,1-1-32 16,-3 0-43-16,0 0-53 0,2-5-75 16,-2-1-137-16,3-2-196 0,2 0-692 0</inkml:trace>
  <inkml:trace contextRef="#ctx0" brushRef="#br0" timeOffset="91643.51">7031 13223 1934 0,'0'0'440'0,"0"0"-352"0,0 0 38 16,0 0 22-16,78-61-58 0,-48 46-90 16,0 0 0-16,0 3-22 0,-2 1-27 15,-6 4-34-15,-4 2-56 0,-2 1-49 16,-3 1-51-16,3 0-80 0,-2 2-136 16,-2 0-43-16,-1-2-229 0</inkml:trace>
  <inkml:trace contextRef="#ctx0" brushRef="#br0" timeOffset="92052.46">7358 12898 1053 0,'0'0'1036'16,"0"0"-796"-16,0 0-36 0,-82-22 41 0,46 20 60 16,-6-1-81-16,-5 3-62 15,-4 2-54-15,-2 5-20 0,-3 4-18 0,-1 3-7 16,3 4-16-16,3 4-45 0,4 4 17 15,5 0 6-15,6 7-15 0,4 1-10 16,9 5 0-16,3 1-13 0,8 5 13 16,2 1 0-16,5 3 31 0,3 0-27 15,2 1 9-15,7-1-11 0,8-1-4 16,6-1-13-16,8-4 11 0,8-2-19 16,10-6 23-16,6-5 13 0,8-7-1 15,3-8 14-15,7-6 11 0,5-9-6 16,-1 0 14-16,5-13 5 0,-4-5-25 15,0-4 16-15,-6-3 6 0,-8-6-10 16,-8-4 7-16,-7-5-13 0,-7-4 0 0,-13-4-3 16,-8-7-4-16,-12 0-24 0,-7-3-47 15,-13 0 47-15,-14 6 18 0,-12 2-18 0,-10 8-52 16,-9 5 51-16,-4 6-111 0,-4 7 56 16,0 9 31-16,-1 5-174 0,1 7-147 15,0 3-196-15,18 2-437 0,-17 12-555 0</inkml:trace>
  <inkml:trace contextRef="#ctx0" brushRef="#br0" timeOffset="92635.73">9397 13138 1554 0,'0'0'1154'0,"0"0"-855"16,0 0-97-16,0 0 27 0,0 0-35 15,0 0-111-15,0 0-83 0,0 0 0 0,0 0 95 16,-36 88 41-16,32-50 9 0,-1 2-33 15,4 2-47-15,1 1-12 0,3-2-22 16,4 0-3-16,2-2 3 0,2-1-6 16,-3 0-25-16,-4-5-50 0,0-2-18 15,-1-4-78-15,-3-3-90 0,0-3-66 16,0-4-99-16,0-4-206 0,-3-7-199 16,2-5-703-16</inkml:trace>
  <inkml:trace contextRef="#ctx0" brushRef="#br0" timeOffset="93335.47">9281 13220 1959 0,'0'0'443'15,"0"0"-294"-15,-8-90 99 0,8 50 99 0,6 3-76 16,8 2-90-16,8 3-99 16,9 5-79-16,6 4 13 0,3 5 9 0,5 5 16 15,2 6 13-15,2 6-13 0,-2 1-41 16,-4 13-7-16,-4 5 6 0,-5 8 0 15,-8 3-40-15,-7 3 41 0,-5 3 21 16,-9 0-17-16,-5 1 14 0,-8-1-2 16,-12-2 3-16,-6 1-3 0,-4-3 12 15,-4-2-6-15,-3-2-22 0,1-4-22 16,0-1-6-16,1-4 15 0,3-2 12 16,3-5 1-16,7-3 25 0,4-3 13 15,6-2 18-15,2-2-27 0,4-1 28 16,5 0 12-16,1 0 8 0,0 0-27 0,0 0-50 15,0 0-6-15,1 0-66 0,5 3-34 16,5 0 33-16,4 4 73 0,5 1 39 16,3 2 8-16,6 0-22 0,1 2-22 15,5 0 10-15,2-1-10 0,2 2 13 0,4 0 0 16,-1-3-16-16,-3 2-106 0,-1-5-43 16,-4 1-30-16,-4-3-23 0,-2-1-75 15,2-3-62-15,-2-1-57 0,0 0-28 16,1-6-47-16,0-3 64 0,-2-3 98 15,-2-2 133-15,-5-4 176 0,0-2 170 16,-3-2 42-16,-5 0 110 0,-5 1 43 16,-7 4-31-16,0 3 41 0,-7 2 34 0,-5 1-9 15,-8 4-86-15,-1 0-93 16,-8 3-51-16,0 3-36 0,-4 1-25 0,0 0-25 16,1 1-19-16,6 4-15 0,7 2-47 15,5-1-3-15,5 1-46 0,2 0-29 16,3 5 7-16,1-1 43 15,1 2 9-15,0 0 4 0,2 0-10 0,0-3-18 16,0 1-48-16,4-4-7 0,0-3 8 0,0-1 24 16,4-2 63-16,-1-1 6 0,4 0 63 15,0-3 0-15,2-2-41 0,2 0 8 16,-3 0 42-16,4 1-3 0,0 0-25 16,2 1-13-16,2-1-6 0,2 0-29 15,-2 1-2-15,2 2-3 0,-5-2-25 16,3 3-112-16,-2 0-49 0,-1 3-43 15,2 4-57-15,-3 0-68 0,1 4-109 16,2-3-149-16,-4 0-470 0</inkml:trace>
  <inkml:trace contextRef="#ctx0" brushRef="#br0" timeOffset="93734.94">10575 13472 2100 0,'0'0'685'0,"0"0"-412"0,0 0 5 0,0 0 37 16,0 0-243-16,13-73 61 0,-12 54 118 15,-1-3-138-15,0-2-35 0,0-1 21 16,-6-5 18-16,-5-3-21 0,-2-3-43 16,-6-3-32-16,0-2-9 0,-2 2 19 15,-1-1-28-15,-1 2-1 0,4 1 17 16,-1 1-19-16,6 2 3 0,2 3 15 16,7 4-16-16,3 5-2 0,2 4-14 15,6 3-38-15,11 3-28 0,5 4-16 16,5 3 6-16,9 3 25 0,2 2 28 15,1 1-44-15,-2 10-75 0,-1 4-39 16,-10 4-10-16,-4 7-64 0,-11 4-28 0,-8 2-36 16,-3 2-29-16,-10 3-7 0,-5-4 113 15,-2 0 116-15,-2-3 88 0,2-3 52 16,0-1 3-16,1-5 104 0,0 2 98 16,2-4 3-16,-3-2 18 0,1-3-35 0,1-2 60 15,7-4-10-15,2-4-74 0,4-1-59 16,2-3-22-16,0 0-22 0,8 0-58 15,7 0 10-15,7-4 6 0,8-3-22 16,5 1-64-16,2-2-152 0,-2-1-98 16,-5 2-88-16,-4-4-162 0,-10 4-511 15</inkml:trace>
  <inkml:trace contextRef="#ctx0" brushRef="#br0" timeOffset="93924.9">10949 12801 2005 0,'0'0'1223'15,"0"0"-1064"-15,0 0 218 0,0 0 32 16,0 0-86-16,0 0-203 0,0 0-120 16,0 0-126-16,0 0 126 0,0 0 28 15,-7 68 24-15,16-36-9 0,-2 1-27 16,3 2-1-16,-1 0-12 0,-1-2 0 0,0-2-3 16,-3-1-95-16,1-5-73 0,-4 2-43 15,-2-5-56-15,0-1-93 0,-9-2-179 16,0-6-264-16,-9 0-1153 0</inkml:trace>
  <inkml:trace contextRef="#ctx0" brushRef="#br0" timeOffset="94062.28">10909 13171 183 0,'0'0'2171'0,"0"0"-1581"0,0 0-318 16,0 0-33-16,0 0-71 0,48-68-89 16,-23 58-79-16,6 1-38 0,3 1 3 15,2 1-25-15,2 5-102 0,1 1-77 16,-2 1-75-16,-2 0-212 0,-9 2-459 15,5 5-358-15</inkml:trace>
  <inkml:trace contextRef="#ctx0" brushRef="#br0" timeOffset="94544.3">12226 12966 1967 0,'0'0'1231'0,"0"0"-1033"16,0 0-77-16,0 0 153 0,0 0 41 15,0 0-84-15,0 0-95 0,0 0-74 16,0 0-48-16,0 0-14 0,-3-41-12 16,3 41-16-16,0 0-30 0,0 0-26 15,0 0-3-15,0 0 15 0,0 0 16 16,0 0 19-16,0 0 37 0,0 0-1 16,0 0-141-16,0 0-60 0,0 0 19 0,0 0-30 15,0 0-209-15,-3 3-203 16,-1 1 35-16,3 0-547 0,9-15 537 0</inkml:trace>
  <inkml:trace contextRef="#ctx0" brushRef="#br0" timeOffset="95035.58">12107 13260 1615 0,'0'0'491'0,"0"0"-190"15,0 0-4-15,0 0-30 0,0 0-59 16,0 0-64-16,0 0-33 0,-2 72 3 16,8-58 3-16,0 2-9 0,4-3-17 15,-2-1-34-15,1-1-17 0,1-4 17 16,0 0 19-16,-2-2 24 0,-3-4 6 16,2 2 30-16,-2-3 3 0,1 0-6 0,1-3-10 15,3-3-13-15,0-3-28 0,0-3-23 16,3-3-20-16,-3-4-5 0,-1-6-19 15,-3-6 0-15,-2-5-15 0,-4-9-61 0,-3-4-46 16,-6-6 25-16,-2-3-35 16,-3 0-21-16,0 0 138 0,0 5 25 0,1 4-24 15,4 8 11-15,-1 5 3 0,5 8 7 16,-1 4 39-16,4 4-2 0,-1 5-1 16,2 2-37-16,1 1 10 0,0 2-7 15,0-1-12-15,1 2-10 0,7-3-2 16,-1 0-26-16,7 1-26 0,2 0-9 15,4 2 15-15,6 4-6 0,3 2 12 16,4 3-3-16,3 0 21 0,3 6 7 16,1 4 13-16,-4 3 2 0,-4 1-16 15,-5 3-172-15,-5 1-11 0,-6 4-61 16,-9-1-42-16,-7 5-44 0,-8 1-18 0,-15 3-48 16,-8 1-73-16,5-8-191 0,-18 13-686 0</inkml:trace>
  <inkml:trace contextRef="#ctx0" brushRef="#br0" timeOffset="95434.79">12146 13069 851 0,'0'0'319'0,"0"0"-32"0,0 0 38 16,0 0-13-16,0 0-76 0,0 0-61 15,0 0-36-15,0 0-62 0,0 0-77 16,0 0-47-16,40-3 18 0,-21 0 29 16,2 1 1-16,2-1 66 0,-1 3 14 15,0 0-39-15,-1 0 22 0,-5 0 10 16,1 0 28-16,-5 0 10 0,-1 0-22 15,-2 1-20-15,0 3-13 0,-3-1-15 16,0 0-14-16,0 4 4 0,-4-2-3 0,-1 4-17 16,-1 0 29-16,0 4 4 0,0 3-11 15,0 0-2-15,0 2-3 0,2 0 5 16,4 0-2-16,2-2 9 0,5-1 0 16,3-2 6-16,4-1-7 0,3-5 4 15,2 0 1-15,-1-3 2 0,4-2 6 0,-2-2-19 16,-3 0 4-16,-2-1 2 0,-5-4 4 15,-2-4 15-15,-6-3 21 0,-4-2-5 16,-3-4-1-16,-1-4-6 0,-4-2-19 16,-5-4-31-16,-9 4-18 0,-4 1-12 15,-2 5-3-15,-4 3-1 0,-1 3-15 16,-2 3-6-16,2 5-12 0,4 1-34 0,5 3-63 16,6 2-69-16,2 6-55 0,7 0-52 15,2 3-29-15,3 2-82 0,3-2-123 16,9 0 21-16,-3-4-465 0</inkml:trace>
  <inkml:trace contextRef="#ctx0" brushRef="#br0" timeOffset="95767.8">12831 13086 1971 0,'0'0'628'16,"0"0"-241"-16,0 0 53 0,0 0-44 0,0 0-75 15,0 0-103-15,0 0-73 0,0 0-52 16,0 0-50-16,0 0-34 0,0 0-9 15,-20-31-55-15,16 34-44 0,1 2-16 16,2 5 35-16,-1 3 39 0,2 0 16 16,0 4-6-16,6-3 3 0,6 2 9 0,3-3 19 15,1 0 21-15,4-2 13 0,3-2 7 16,-1-3 24-16,3-2-15 0,-1-4 3 16,-1 0-7-16,-1 0-6 0,-3-5 13 15,-5-3 24-15,-4-3 18 0,-3-1 56 16,-5-4 60-16,-2-2-92 0,-5-3-61 15,-10-1-44-15,-3 0-14 0,-6 0-28 16,-5 2-2-16,-1 0-1 0,-2 5-75 16,2 2-50-16,4 4-25 0,5 4-7 15,4 3-75-15,7 2-157 0,4 0-96 16,5 8-131-16,1-1-71 0,0-2-327 0</inkml:trace>
  <inkml:trace contextRef="#ctx0" brushRef="#br0" timeOffset="96117.75">13275 12582 2020 0,'0'0'638'0,"0"0"-144"16,0 0-17-16,0 0-71 0,0 0-37 16,0 0-66-16,0 0-73 0,0 0-53 0,0 0-49 15,0 0-34-15,0 0-42 0,-16-54-52 16,16 54-47-16,0 6-44 0,0 6-9 16,3 8 100-16,3 7 18 0,3 7 37 15,0 4-3-15,3 5-13 0,0-1 1 16,2 2-16-16,-2-1 6 0,1-4-9 0,1 0-21 15,-5-4-13-15,1-2-14 0,-3-2-19 16,-1-2-8-16,1-4-41 0,-4-2-51 16,0-2-50-16,-3-4-87 0,0-3-117 15,-3-3-88-15,-8-3-149 0,0-2-178 16,-9-3-951-16</inkml:trace>
  <inkml:trace contextRef="#ctx0" brushRef="#br0" timeOffset="96434.09">13203 13017 802 0,'0'0'1185'0,"0"0"-987"0,0 0-37 0,0 0 17 15,0 0-13-15,98-40-56 0,-70 34-61 16,-1-1-45-16,2 1 9 0,-4-1 1 0,-1 2 7 16,-2 0 21-16,-2 0 33 0,-3-1 48 15,0 3 60-15,-2 0-1 0,-2-1-48 16,-2 2-35-16,1-1-6 0,-1 0 8 15,-1 1 4-15,-2-1-12 0,0 3-14 16,-2-1-22-16,-2 1-22 0,-2 0-19 16,2 1-13-16,1 4-2 0,0 2 15 15,5 4 13-15,0 2 15 0,-1 3-5 16,2-2-20-16,-2 3-5 0,-3-2-10 16,-2-1-3-16,-1 0-47 0,1-1-111 15,-4 0 8-15,0-1-39 0,0-2-50 0,0-1-104 16,0-1-179-16,0-4-444 15,-4-3-764-15</inkml:trace>
  <inkml:trace contextRef="#ctx0" brushRef="#br0" timeOffset="96548.02">13686 12769 2466 0,'0'0'319'16,"0"0"-174"-16,-1-66-42 0,6 52 25 15,3-2 35-15,-4 7-163 0,3 4-295 16,-4 5-200-16,-1 0-876 0</inkml:trace>
  <inkml:trace contextRef="#ctx0" brushRef="#br0" timeOffset="97366.85">13807 12991 1383 0,'0'0'403'15,"0"0"-81"-15,0 0 128 0,0 0-96 16,0 0-50-16,0 0-52 0,0 0-15 15,0 0 3-15,0 0-14 0,0 0-89 16,0 0-57-16,2-22-11 0,-2 9-17 16,1 0-36-16,6-1 5 0,-1-3-19 15,4-1-2-15,4 0-14 0,0 0 11 0,3 3-31 16,-1 1-25-16,2 5 13 0,-2 1 8 16,0 3 17-16,-1 2-1 0,0 1-9 15,1 2 31-15,-1 0 11 0,-2 0-11 16,1 0-25-16,-2 3-6 0,-1 3 9 15,1 3 10-15,-2-1-7 0,0 2-3 0,1 2 22 16,-1-1 0-16,3 2 3 0,0 1-1 16,-1-1 0-16,5 1 26 0,1-2 3 15,2-2-6-15,3 0-6 0,1-2-19 16,1-3-91-16,4-1-44 0,2-2-19 16,4-2-25-16,1 0-18 0,1 0-3 15,1-3-8-15,-3-2 58 0,-4-3-1 16,-5-2 118-16,-6-2 33 0,-5-4 78 15,-4-2-14-15,-4 0 7 0,-4 0 41 16,-3 0 35-16,0 4-1 0,-6 0-6 16,-3 3 37-16,-3 1 22 0,-3 3-41 0,-2 2-12 15,-1 1-27-15,-3 2-51 0,0 2-22 16,1 0-2-16,1 5-25 0,0 3-19 16,3 2-21-16,3 2-13 0,2 2 3 0,2 2 3 15,2 1-7-15,4-1 20 0,3 2 12 16,0 0-44-16,1-1 32 0,9-3-7 15,-2-1-6-15,3-3-13 0,1-2 16 16,-1-3 2-16,2-2 23 0,3-3 40 16,-1 0 4-16,3-5-1 0,1-2-12 15,-2-3-6-15,0 1 16 0,-2-1-10 16,1-2 37-16,-3-1 12 0,0 2 7 16,-5 0 33-16,0 1 12 0,-4 2-22 15,0 5-40-15,-2 0-12 0,-2 3-58 16,0 0-6-16,0 5-55 0,0 5-34 15,0 7 95-15,-2 5 36 0,-1 6 10 0,2 4-3 16,1 4-1-16,0 3 28 16,-1 1-21-16,-1 1-31 0,-4 3-16 0,-1 0 0 15,-7-1 14-15,-2 0-1 0,-6-3 12 16,-4-4 1-16,-1-3-1 0,-5-5 0 16,-2-5 16-16,-1-5-7 0,0-4-2 0,5-7 5 15,4-1-6-15,9-6 28 0,2-3 90 16,8-8 36-16,4-5-105 0,2-4-62 15,1-5-20-15,4-6-33 0,6-2-64 16,6-5-39-16,3-1-27 0,4 5-49 16,1 2-41-16,2 5-147 0,-1 5-231 15,0 5-321-15,-7 5-324 0,1-2-661 0</inkml:trace>
  <inkml:trace contextRef="#ctx0" brushRef="#br0" timeOffset="98666.35">6943 15182 1199 0,'0'0'527'0,"0"0"-206"0,0 0 26 16,0 0 1-16,0 0-52 0,0 0-75 15,0 0-68-15,0 0-64 0,0 0-23 16,0 0-12-16,-6-5-16 0,5 5-3 15,-2 2-23-15,0 3-9 0,-1 4-2 16,-5 6 33-16,1 2 7 0,-3 3 0 16,-2 3-19-16,0 3-19 0,3 1-3 15,-1 0 2-15,2 1-1 0,0-1-2 16,4-1 0-16,2-1-14 0,3-3 14 16,0-1-37-16,4-2-9 0,9-1-4 0,4-1 16 15,2-3-15-15,6-2-14 0,1-3 20 16,-2-4 41-16,-2-3 3 0,-2-2 38 15,-4 0 3-15,-3-6 22 0,-4-1 10 16,-4-1 50-16,-5-2 37 0,0-2-24 16,-3-1-24-16,-5-1-10 0,-4 0-37 15,-2 2-39-15,-1 2-26 0,0 3-52 0,-2 2-10 16,2 4-13-16,-1 1-15 0,-3 0 15 16,2 2-111-16,0 5-44 0,-2 3-37 15,4 2-138-15,2-1-136 0,2 0-199 16,1 3-678-16</inkml:trace>
  <inkml:trace contextRef="#ctx0" brushRef="#br0" timeOffset="99099.89">7074 14889 2058 0,'0'0'450'16,"0"0"-240"-16,0 0 50 0,-105-25 6 0,62 25-113 16,-9 5-77-16,-3 9-28 0,-5 8-47 15,-2 7 9-15,4 9-8 0,2 6 0 16,5 5-2-16,6 2 11 0,7 5-10 16,5 0-1-16,8 3 16 0,3 2-13 15,8-2 3-15,8 0-6 0,6-2-12 16,6-3-4-16,11-4 13 0,9-4-13 15,7-2 16-15,5-6 10 0,8-5-9 16,6-6 40-16,7-8-29 0,10-6 30 16,3-9 5-16,5-4-3 0,3-14 0 0,0-7 4 15,0-6 2-15,-2-6-19 0,-7-6-12 16,-5-5 41-16,-8-3 25 0,-11-6 9 16,-4-5 18-16,-11-3-25 0,-13-4-37 15,-9 1-10-15,-10 0 28 0,-20 4-34 0,-13 9-34 16,-9 6-12-16,-10 9-50 0,-3 8-40 15,-4 8-69-15,2 8-90 0,3 7-57 16,4 5-105-16,3 3-162 0,16 3-428 16,-12 7-455-16</inkml:trace>
  <inkml:trace contextRef="#ctx0" brushRef="#br0" timeOffset="100466.08">9207 15251 1717 0,'0'0'526'0,"0"0"-222"0,0 0-56 16,0 0 44-16,0 0-27 0,0 0-65 15,0 0-92-15,0 0-55 0,-36-65-53 16,17 62-32-16,0 2-34 0,-7 1-26 16,1 1 16-16,-3 7 34 0,-2 1-2 15,1 4 15-15,2 1 16 0,1 2 11 16,1 0-18-16,1 0 18 0,2 0 2 0,4 1-45 15,2-3-38-15,4 0 0 0,4-1-29 16,3-1-1-16,2-2 14 0,3-1 15 16,0-1 19-16,0-2 39 0,5 1 24 15,1-4-40-15,2 2 42 0,1-1 56 16,4-1 96-16,1 0 9 0,6-1 2 16,6 1 7-16,5-1-5 0,6 1-28 0,3 0-42 15,4 1 6-15,0-1-19 0,-3 2-35 16,-5 2 0-16,-5 0-47 0,-8 5-28 15,-8 1-7-15,-4 1 35 0,-5 3 24 16,-6 1 26-16,0 0 16 0,-7 0 35 16,-10 1 33-16,-5-2 6 0,-3-1-25 15,-8 0-32-15,-4-3-34 0,1 0-21 16,-2-4-13-16,2-1 1 0,2-4 5 16,3-2-11-16,0-2-10 0,0 0-40 0,1 0-16 15,3-5-21-15,2-2-3 0,2 2-20 16,9-1-8-16,1-1 2 0,6 2-17 15,4-1-12-15,3-2-61 0,0-1-169 16,4-2-170-16,10-3-85 0,-2 3-538 16</inkml:trace>
  <inkml:trace contextRef="#ctx0" brushRef="#br0" timeOffset="100732.44">9570 14957 2433 0,'0'0'672'0,"0"0"-365"16,0 0 25-16,0 0 74 0,0 0-52 0,0 0-70 16,-1-66-82-16,-1 65-68 0,1 1-68 15,-1 0-66-15,2 0-67 0,0 7-73 16,0 6-38-16,0 8 135 0,0 7 43 16,5 7 58-16,0 5 10 0,4 2-28 15,4 2-13-15,-3 1 1 0,2 0-7 16,-1-1-9-16,-2-3-10 0,0-1 10 0,-2-5-12 15,-2-3 0-15,1-4-89 0,-4-3-37 16,1-4-18-16,-2-3-88 0,-1-1-101 16,0-5-105-16,0-3-147 0,-1-3-227 15,-8-3-774-15</inkml:trace>
  <inkml:trace contextRef="#ctx0" brushRef="#br0" timeOffset="100873.71">9569 15469 1929 0,'0'0'567'15,"0"0"-392"-15,0 0 24 0,0 0-10 16,0 0-109-16,0 0-80 0,0 0-70 16,0 0-10-16,101-63 61 0,-64 52 3 15,6 2-100-15,1-1-68 0,-1 0-64 16,-9 3-212-16,5-4-821 0</inkml:trace>
  <inkml:trace contextRef="#ctx0" brushRef="#br0" timeOffset="101515.73">9966 15240 1251 0,'0'0'1637'0,"0"0"-1211"0,0 0-127 16,0 0 47-16,0 0-48 0,0 0-146 0,0 0-152 16,0 0-65-16,0 0-78 0,0 0 118 15,0 0 25-15,48 15 81 0,-34-2-31 16,-2 0-50-16,-2 0 0 0,-3 0 0 15,-2-2 18-15,-4 1 4 0,-1-2-6 16,0-2-1-16,0-1-13 0,0-3-2 16,0-1 19-16,0-3 27 0,0 0 22 15,0 0 31-15,0-3 30 0,0-3 13 16,0-3-75-16,0-2-28 0,3-6-39 16,4-2-25-16,5-5-24 0,12-2-24 15,5 1-90-15,10-1-10 0,9 3-10 0,2 2 6 16,1 5-81-16,2 3-13 0,-3 5-34 15,-1 4-82-15,-1 2-29 0,-5 2 50 16,-4 0-10-16,-2 4 57 0,-8 2-3 0,-3-1-20 16,-6-2 342-16,-8 2 16 15,-1-3 248-15,-5 0 16 0,-4-2 78 16,-2 0 64-16,0 0 118 0,-6 0-10 0,-7 0-186 16,0-3-151-16,-9 0-42 0,-1 0 9 15,-6 3 12-15,-1 0-22 0,0 0-63 16,4 3-23-16,3 3-39 0,5 1-25 15,4 1-43-15,5 1-16 0,3 0 16 16,4 1-1-16,2 2-8 0,0-2-1 16,0 0-7-16,5 1 4 0,4-2-3 0,0 0-14 15,5-2 1-15,1 0-13 0,0-2-6 16,1 0-26-16,0-4 15 0,-1 1 4 16,-1-2 63-16,-2 0 35 0,-1-3 57 15,1-3 10-15,-1-3 2 0,2-2-8 16,-1 0 8-16,2-3 26 0,-1 2 18 15,0 1-10-15,0 1-23 0,-3 4-24 0,-3 2-6 16,2 3-50-16,-3 1-10 16,1 0-96-16,-1 6 46 0,3 2 44 0,-1 1 15 15,-1 0-115-15,-1 0-79 0,3-1-59 16,1 1-144-16,-2-3-162 0,1-1-196 16,8 0-703-16</inkml:trace>
  <inkml:trace contextRef="#ctx0" brushRef="#br0" timeOffset="101723.32">11066 15142 2013 0,'0'0'718'0,"0"0"-336"16,0 0-16-16,0 0 58 0,0 0-104 15,0 0-180-15,0 0-140 16,0 0-65-16,0 0-69 0,0 0 134 0,10 41 77 16,-10-14 20-16,0 4-35 0,2 1-44 15,3 0-5-15,1 0-1 0,2 1-12 16,1-3 0-16,0-3-40 0,-3 0-25 0,1-5-44 15,-4-2-38-15,-3-2-23 0,0-4-53 16,0-4-85-16,-3-2-140 0,-3-4-148 16,2-4-216-16,0 0-363 0</inkml:trace>
  <inkml:trace contextRef="#ctx0" brushRef="#br0" timeOffset="101965.92">11000 15025 1865 0,'0'0'357'0,"0"0"-276"16,0 0 191-16,0 0 53 0,53-67-139 16,-27 58-77-16,7 3-74 0,5 0 3 15,4 3 10-15,4 3 19 0,-3 0 22 16,0 7-10-16,-5 4 0 0,-7 4-44 16,-8 3-35-16,-10 2 1 0,-5 0-1 0,-8 2 4 15,-5-2 40-15,-9 1 22 0,-11-1 3 16,-5 1-9-16,-5 0-19 0,-9-1-41 15,2 1-101-15,-4-1-151 0,0-2-114 16,11-2-325-16,-12 2-809 0</inkml:trace>
  <inkml:trace contextRef="#ctx0" brushRef="#br0" timeOffset="102933.3">12548 15263 2006 0,'0'0'618'0,"0"0"-299"0,0 0-34 0,0 0 17 16,0 0-62-16,0 0-145 0,0 0-95 15,0 0-129-15,0 0-74 0,0 0 130 16,0 0 61-16,-5 45 12 0,15-27 13 16,-4 0 0-16,3-1 0 0,0-3-13 0,-1-3-3 15,-1-2-32-15,-1-3 12 0,-1-3 23 16,0-1 1-16,-1-2 19 0,1 0 11 15,1 0 20-15,-1-2 19 0,3-2 31 16,0-3-3-16,-1-1-4 0,-1-4-6 16,0 0 7-16,-3-4-11 0,1-2-6 15,0-4-31-15,-4-3 0 0,0-4 24 16,0-3-69-16,0-4-2 0,-5-2-1 16,-2 0-33-16,-1-2 34 0,-3 3-3 15,-1 1 3-15,-2 1-2 0,-2 4 0 0,3 3 2 16,-1 4 6-16,2 0 12 0,3 5-17 15,-1 1 3-15,6 1 8 0,0 1-11 16,1 0-1-16,3 1-12 0,0 0 8 16,0 1-20-16,3 1-1 0,4 1-22 15,10 0-6-15,2 0-9 0,11 2 0 16,6 1 12-16,3 4 11 0,7 4 11 0,0 1-4 16,-1 6-18-16,-3 8-88 0,-8 4-64 15,-6 4-91-15,-11 4-46 0,-7 2-77 16,-9 2-4-16,-2 1 63 0,-13 0-102 15,-1-7-317-15</inkml:trace>
  <inkml:trace contextRef="#ctx0" brushRef="#br0" timeOffset="103331.12">12523 15255 145 0,'0'0'782'15,"0"0"-440"-15,0 0-91 0,0 0-66 16,82-44-42-16,-48 34-13 0,3-1-52 15,0 0 0-15,2 4 55 0,-4-2-30 16,-2 5-45-16,-7 0 30 0,-7 1-50 16,-8 2 1-16,-6 1 6 0,-4 0 10 0,-1 0 13 15,0 0 2-15,0 0-37 16,0 3-33-16,0 0 13 0,0 3-10 0,0 5 22 16,0-1 1-16,0 4 16 0,3 2-26 15,0-1 19-15,5 2-22 0,1-1-11 16,1-1 17-16,3-2-19 0,2 0 0 15,3-3-22-15,1 0 22 0,4-3 0 16,2-2 19-16,2-3 4 0,-1-2-4 16,0 0 22-16,-3-4 10 0,0-4 7 15,-3-1 12-15,-5-2 38 0,-3-1 26 16,-6-1 5-16,-6-2 41 0,0-1 53 0,-11-4-65 16,-7 0-100-16,-6 1-43 0,-3-1-25 15,-1 5 0-15,1 3-16 0,5 5-8 16,2 4-17-16,7 3-77 0,0 0-108 15,4 5-83-15,4 4-79 0,3 3-164 0,2-1-17 16,0-2-110-16,15 2-530 0</inkml:trace>
  <inkml:trace contextRef="#ctx0" brushRef="#br0" timeOffset="103647.86">13425 15139 1679 0,'0'0'720'0,"0"0"-294"0,0 0-41 0,0 0-51 16,0 0-110-16,0 0-94 0,0 0-130 16,0 0-13-16,0 0-63 0,0 0-12 15,0 0 9-15,-34 11 28 0,34-1 17 16,0 0 11-16,8 0-15 0,3 0 13 16,4-2 7-16,4 1 18 0,1-5 25 15,6 1 1-15,2-2 21 0,2-3 4 16,0 0-13-16,0-4-6 0,-2-2 12 0,-4-3-22 15,-6-1 19-15,-6-2 31 0,-4 0 13 16,-7 1 67-16,-1-3 56 0,-6 0-15 16,-8 0-57-16,-5 3-69 0,-2-1-67 15,-5 4-23-15,0-2-14 0,-2 5-31 16,3 3-133-16,1 0-83 0,1 2-78 0,3 0-114 16,6 4-196-16,5-1-501 0</inkml:trace>
  <inkml:trace contextRef="#ctx0" brushRef="#br0" timeOffset="103907.61">13974 14589 2421 0,'0'0'807'0,"0"0"-403"0,0 0-2 16,0 0-18-16,0 0-133 0,0 0-147 15,0 0-104-15,0 0-85 0,0 0-63 16,0 0 148-16,0 0 28 0,32 82 46 16,-16-45-25-16,3 3-46 0,-2 2 10 0,3-3-11 15,-1 0-2-15,-2-3-10 16,-4-3-76-16,-1-3-43 0,-4-3-70 0,-1-5-55 16,-4-3-44-16,-3-2-111 0,0-4-72 15,-10-2-116-15,5-3-533 0</inkml:trace>
  <inkml:trace contextRef="#ctx0" brushRef="#br0" timeOffset="104164.56">14092 15047 290 0,'0'0'1460'0,"0"0"-1038"0,0 0-102 16,0 0-30-16,0 0-46 0,77-65-39 16,-54 51-58-16,4 0-84 0,2 0-34 0,3 1-4 15,2 0-9-15,0 0 6 0,0 3-9 16,-5 2-10-16,0 4 13 0,-8 2 35 0,-8 2 18 15,-2 0 4-15,-4 0-73 16,-3 5-25-16,0 3-7 0,-1 2 32 0,2 2 10 16,-2 2 5-16,0 0 7 0,-1 0 7 15,0 0-26-15,-1-1-3 0,-1-1-91 16,0-2-30-16,0-1-9 0,0-1-29 16,0-2-39-16,0 1-98 0,0-4-97 15,0-1-110-15,3-2-268 0,1 0-263 16</inkml:trace>
  <inkml:trace contextRef="#ctx0" brushRef="#br0" timeOffset="104246.98">14559 14973 916 0,'0'0'619'16,"0"0"-203"-16,12-77-137 0,-9 43-101 0,1-3-143 16,2 2-35-16,-5 3-116 0,1 7 45 15,-1 7-59-15,-1 6-45 0,0 7-202 16,0 2-385-16</inkml:trace>
  <inkml:trace contextRef="#ctx0" brushRef="#br0" timeOffset="104897.94">14728 14913 939 0,'0'0'645'0,"0"0"-174"0,0 0-15 15,0 0-18-15,0 0-95 0,0 0-86 16,0 0-95-16,0 0-65 0,0 0-40 16,0 0-29-16,0 0-28 0,-16-18-82 15,18 10-18-15,6-2-5 0,3 1 10 16,4-1 22-16,3 0 19 0,3 2-3 15,5 0 25-15,-1 2 10 0,-1 2-4 0,-4 2 4 16,0 1-1-16,-3 1 23 16,-2 0 57-16,-2 0-16 0,0 0-9 0,-1 0-20 15,-5 1-12-15,1 4-26 0,0 0-12 0,-2 3 19 16,-1 1 17-16,5 2 2 16,-1 0 1-16,1 2 2 0,4 1 19 0,0-1 1 15,4-2-4-15,4 1 9 0,2-3 1 16,7-1 0-16,0-5-4 0,4 0-3 15,4-3-22-15,-2 0-42 0,1 0-12 16,-2-5 13-16,-4-2-14 0,-7-2 55 16,-5 1 13-16,-6-4 57 0,-7 0 26 15,-6 0 37-15,-1-1-38 0,0-2 9 16,-8 3 9-16,0 2 3 0,-3 2 4 16,-1 2-17-16,-1 4-53 0,-1 2-41 15,1 0-9-15,-1 4-43 0,2 2-10 0,3 3 3 16,-1-1 16-16,5 1 18 15,0-1-3-15,2 0-23 0,2-4-23 0,-1 2-14 16,2-2 0-16,0 0 7 0,0-2 6 16,3 0 12-16,0 0 47 0,5-1 7 0,1-1 54 15,3 0 16-15,4 0-14 0,-2 0-11 16,3-4-17-16,-1 2-9 16,0-1 6-16,-3 2 41 0,0 1 0 0,2 0 0 15,-4 0-13-15,2 4-6 0,-3 5-6 16,3 1-7-16,-1 4 0 0,-2 3 25 15,-1 1 3-15,-1 1-12 0,-4 3 14 16,-1-1-11-16,-3 1 6 0,0-2-19 16,-3 1 3-16,-8-3 0 0,-2 0 9 15,-9-1-3-15,-1-3-49 0,-6 0-46 0,-4-1-92 16,-3-3-60-16,-3 0-84 0,0-1-107 16,-4 0-249-16,10-3-566 0,-13-3-790 0</inkml:trace>
  <inkml:trace contextRef="#ctx0" brushRef="#br0" timeOffset="110345.75">24346 5235 695 0,'0'0'231'0,"0"0"-39"0,0 0-88 16,0 0 30-16,0 0 32 0,0 0 133 16,0 0 3-16,0 0-17 0,0 0-30 0,0 0-14 15,-29-36 22-15,28 30-17 0,-2 4-34 16,3-2-35-16,-2 3-4 0,2-2-16 15,-2 2-23-15,1 1-3 0,-1 0-7 16,1 0-44-16,-1 0-71 0,1 4-9 16,-1-1-34-16,2 7-15 0,0 2 49 0,0 6 59 15,0 3 31-15,0 2-7 16,0 2-25-16,-1-1-15 0,-1 0-37 0,2-2-6 16,0 1-12-16,0-4 11 0,0-2-17 15,0-2-7-15,0-3-42 0,2 0-41 16,-1-1-93-16,1-2-23 0,1-3-30 15,-2-2-48-15,4 0-127 0,-3-4-40 16,5 0-86-16,-2 0-235 0,6-14-381 0</inkml:trace>
  <inkml:trace contextRef="#ctx0" brushRef="#br0" timeOffset="110729.3">24441 4900 1577 0,'0'0'361'0,"0"0"-124"0,0 0-43 0,0 0-65 16,-85-36 26-16,62 33 0 0,1 3 31 16,-2 3-45-16,-2 10-103 0,-5 8-2 15,-6 5-33-15,-3 8-3 0,1 4 48 16,-3 5 16-16,1 2-17 0,2 0-21 16,3 0-1-16,6-1-25 0,7-2-3 15,8 0-35-15,7-5-4 0,8 0-9 16,5-2 48-16,8 0-27 0,7-6 28 15,5 1-8-15,4-6-20 0,4 0 30 0,4-5 0 16,5-6 3-16,5-6-6 0,3-4 6 16,9-3 23-16,4-11-4 0,7-6-19 15,1-5 23-15,3-5 6 0,-3-5 22 16,-2-7 0-16,-8-4-10 0,-8-4 58 16,-10-6 21-16,-12-3-9 0,-12-4 11 15,-9 2-68-15,-10 3 50 0,-10 6-79 16,-12 7 41-16,-11 7-16 0,-13 7 12 0,-7 5-65 15,-9 6-118-15,-3 5 31 0,-3 6-33 16,1 3-69-16,5 3-267 0,6 4-185 16,17 2-184-16,-13 10-885 0</inkml:trace>
  <inkml:trace contextRef="#ctx0" brushRef="#br0" timeOffset="111695.38">26098 4886 1634 0,'0'0'697'0,"0"0"-293"0,0 0-118 16,0 0 8-16,0 0 1 0,0 0-30 15,0 0-50-15,0 0-44 0,0 0-34 16,0 0-60-16,2-16-61 0,-2 16-16 0,0 3-68 16,0 1-38-16,0 5-18 0,0 5 8 15,7 5 116-15,-1 8 25 0,3 3 59 16,1 3-43-16,-1 1-10 0,-1 1-15 0,1-4-1 16,1-2-15-16,-3-2-31 15,0 0-62-15,2-5-33 0,-2-1-28 0,0-4-64 16,-2-3-86-16,-2-4-170 0,0-2 7 15,-3-3 75-15,0-4-271 0,0 0-444 16</inkml:trace>
  <inkml:trace contextRef="#ctx0" brushRef="#br0" timeOffset="112078.42">25958 4828 2134 0,'0'0'517'16,"0"0"-247"-16,0 0-42 0,0 0-21 16,0 0-124-16,-20-78 35 0,20 66 24 15,0 0-63-15,2 0 3 0,8 3-32 16,3-3 19-16,4-3-35 0,2 1 24 0,9 0-30 16,4-1 10-16,5 1-10 0,8-2-7 15,1 3 4-15,9 3-6 0,1 3 3 16,6 4 6-16,0 3-6 0,-3 0-4 15,-5 9-18-15,-10 3-62 0,-11 5 18 16,-12 5-9-16,-7-1 29 0,-12 4 0 16,-2 3 24-16,-2 1 2 0,-12 2 44 15,-6-1 20-15,-5 1 37 0,-7-2-4 16,-4-2 0-16,-3-1-13 0,-6-3-43 0,3-1-43 16,-1-3-6-16,-2-1-43 0,6-1-25 15,2 0-13-15,2-3-9 0,3 0-35 16,7-4-25-16,5 0-49 0,6-4-114 15,8-1-213-15,6-4-207 0,0 0-608 16</inkml:trace>
  <inkml:trace contextRef="#ctx0" brushRef="#br0" timeOffset="112263.8">26720 4978 1497 0,'0'0'1026'0,"0"0"-588"16,0 0-83-16,0 0-104 0,0 0-61 0,0 0-14 15,0 0-60-15,0 0-116 0,0 0-66 16,0 0 41-16,29 26 25 0,-29-12 31 16,0 2-31-16,0-1-21 0,0-1-105 15,1 1-48-15,1-5-57 0,-2-1-66 16,0-2-101-16,0-2-38 0,0-3-131 16,0-1-520-16</inkml:trace>
  <inkml:trace contextRef="#ctx0" brushRef="#br0" timeOffset="112411.53">26851 4833 2674 0,'0'0'580'0,"0"0"-427"15,0 0-89-15,0 0 41 0,0 0-20 16,0 0-79-16,0 0-6 0,0 0-139 0,0 0-208 16,0 0-115-16,0 0-140 15,2-41-502-15</inkml:trace>
  <inkml:trace contextRef="#ctx0" brushRef="#br0" timeOffset="112662.1">27036 4545 1790 0,'0'0'1308'0,"0"0"-900"0,0 0-79 15,0 0 41-15,0 0-19 0,0 0-77 16,0 0-130-16,0 0-120 0,0 0-24 0,0 0-83 15,0-8-33-15,0 27 97 0,0 7 19 16,2 8 74-16,4 2-19 0,0 3-21 16,2 0 6-16,-2-1-19 0,0 0-19 15,0-3 16-15,-2-3-18 0,3-1-85 16,-4-3-41-16,0-2-40 0,1-3-47 0,-1-2-76 16,0-5-152-16,0 0-211 0,3-5-109 15,0-3-502-15</inkml:trace>
  <inkml:trace contextRef="#ctx0" brushRef="#br0" timeOffset="112978.7">27224 5024 1676 0,'0'0'697'0,"0"0"-251"15,0 0-100-15,0 0-120 0,0 0-73 16,0 0-74-16,0 0-79 0,0 0-101 16,0 0 28-16,0 0 50 0,0 0 23 0,85-48 45 15,-66 38-7-15,-2 1 3 16,3-3 19-16,-4-3 13 0,2-1-32 0,-4-3 10 15,0-2-51-15,-6 0-13 0,-2 3 13 16,-5 3 19-16,-1 6 44 0,0 3 66 16,-6 3 59-16,-1 0-41 0,-6 1 11 0,-3 2-158 15,-5 0-19-15,-7 0-21 0,-1 5 0 16,4 4 3-16,0 3-10 0,5-1 7 16,6 5-29-16,3-2 7 0,5 2 12 15,5 2 14-15,1 0 17 0,0 0 7 16,4 0 12-16,5 0-66 0,8-2 6 15,1 1 16-15,5-2-47 0,6-2-90 16,2-1 13-16,5-3-138 0,3-3-148 16,-10-2-135-16,21 0-739 0</inkml:trace>
  <inkml:trace contextRef="#ctx0" brushRef="#br0" timeOffset="113413.01">28189 5056 2418 0,'0'0'656'0,"0"0"-499"15,0 0-61-15,0 0-35 0,0 0-61 16,0 0-63-16,0 0-81 0,0 0 51 16,0 0 93-16,0 0 19 0,0 0 4 15,34 42 28-15,-27-37-19 0,-2-4 9 16,-3 1 20-16,3-2 35 0,-2 0-14 15,3 0-12-15,0-3 34 0,3-3 32 16,1-2-16-16,3-5-39 0,-3-2-14 16,1-4-36-16,-2-6-31 0,-3-3-29 0,-6-6 29 15,0-3 1-15,0-4-1 0,-11-4-73 16,-1-1 73-16,-1 1 66 0,0-1-65 16,0 3 0-16,1 2 36 0,1 5 119 15,3 4-59-15,1 4-11 0,1 4-8 16,2 4-10-16,1 4-16 0,3 3-49 15,0 1 6-15,0 5-9 0,1 0-37 0,5 1-6 16,2-2-31-16,5 1-6 0,2 0 2 16,5 0-6-16,4 3 9 0,2 4-9 15,3 0 27-15,0 4-3 0,0 8 1 16,1 2-29-16,-2 4-89 0,-2 4-102 16,-2 1-89-16,-5 2-108 0,-6-1 7 15,-7-5-295-15</inkml:trace>
  <inkml:trace contextRef="#ctx0" brushRef="#br0" timeOffset="113778.98">28271 4816 196 0,'0'0'407'0,"0"0"-218"0,0 0-130 0,76-6 29 15,-53 6-3-15,-4 0 35 0,-5 0 46 16,-2 0 17-16,-7 3-60 0,0-1-2 15,-4-1 38-15,-1 2 39 0,0-2 16 16,0-1-17-16,0 1-10 0,0 1-71 16,0 2-58-16,3 2-45 0,3 3 51 15,2 1-22-15,1 5-4 0,4-1-37 0,1 3 18 16,3-4 4-16,0 4 12 0,2-4-9 16,2 0 6-16,2-4 12 0,2-2-21 15,-4-5 31-15,4-1-6 0,-1-1-13 16,-2-1 3-16,-3-4-16 0,-4-4-9 15,-3 0 35-15,-5-3 72 0,-5-2 22 16,-2-3 41-16,-7-2-25 0,-10-3-68 16,-5 0 13-16,-7-1-1 0,-2 4-99 15,-2 2 23-15,5 4-26 0,0 7-56 16,5 1-12-16,7 5-38 0,3 0-101 0,6 1-143 16,4 6-201-16,3 3-112 0,2-2-67 15,6-1-391-15</inkml:trace>
  <inkml:trace contextRef="#ctx0" brushRef="#br0" timeOffset="114088.54">28746 4805 1302 0,'0'0'699'0,"0"0"-220"0,0 0-89 16,0 0-54-16,0 0-14 0,0 0-34 16,0 0-75-16,0 0-59 0,0 0-154 15,0 0-22-15,0 0-107 0,0 4-43 16,0 0-27-16,2 2 51 0,5 0 147 15,2 3 2-15,2 2 12 0,6-3 28 16,-1 0 32-16,6-1-22 0,-1-4 12 16,2 0-13-16,-1-3-6 0,1 0 19 0,-1 0 6 15,-3-6-3-15,-2-1 13 16,-4-2 46-16,-2-2 18 0,-1-3 5 0,-4-3 13 16,2-4-79-16,-4-3-66 0,-2-2-16 15,0 1-16-15,-1 4-66 0,-1 3 11 16,0 6-19-16,0 3-34 0,0 5-34 15,0 0-96-15,-3 4-136 0,2 0-209 0,0 0-94 16,1 0-525-16</inkml:trace>
  <inkml:trace contextRef="#ctx0" brushRef="#br0" timeOffset="114444.52">29220 4695 13 0,'0'0'620'0,"0"0"-275"16,0 0 39-16,0 0-29 0,0 0-79 15,0 0-68-15,0 0-63 0,0 0-35 16,0 0-19-16,0 0-14 0,0 0 30 16,28 54-33-16,-28-50-23 0,0-2-12 0,0-1-1 15,0-1 33-15,0 0 44 0,0 0 45 16,0 0 69-16,0-1 8 0,0-4-10 16,0 2-60-16,0-5-164 0,0-1-3 0,0-1-10 15,0-2-36-15,4-2 20 16,3 1 10-16,2-2 0 0,2-1-4 0,2 1 18 15,3-1-36-15,0 2 3 0,1 2-6 16,2 4-34-16,0 3 9 0,-1 0-7 16,1 5 6-16,1 0 67 0,2 5 42 15,-2 3-42-15,3 4-14 0,-1 2-18 16,-2 3 4-16,-3 1 28 0,0 1 2 16,-2 1 11-16,-5-2-13 0,-4 0-87 15,0-1-85-15,-6-2 9 0,0-1 10 16,0-1-5-16,-7-3-119 0,-1-1-20 0,3-2 5 15,-3-1-62-15,1-2-261 0</inkml:trace>
  <inkml:trace contextRef="#ctx0" brushRef="#br0" timeOffset="115143.82">30159 4295 1656 0,'0'0'1261'0,"0"0"-937"16,0 0-117-16,0 0 43 0,0 0-133 16,0 0-117-16,0 0-57 0,0 0-133 15,0 0 89-15,0 0 101 0,6 71 111 16,-4-38 3-16,-1 2-29 0,-1 1-47 16,2-1-13-16,-1-2 9 0,2-2-15 0,2-2-6 15,-2-5-11-15,2-2 0 0,-2-4-2 16,3-3-24-16,0-3-26 0,-3-3-29 15,-1-2 0-15,1-5 3 0,-3-1 13 16,2-1 25-16,-2 0 38 0,0 0 82 16,0 0 60-16,-2-1 19 0,-3-4 41 0,-4-2-90 15,-4-2-2-15,-5-1-110 0,-3 0 0 16,-6 1 29-16,-4 0 2 0,-5 3 0 16,-4 4 9-16,1 2 1 0,3 0 23 15,4 0-2-15,7 5-34 0,2 2-28 16,7-1-31-16,-2 3 3 0,8-1 4 15,1-1-10-15,7 1-31 0,-1 1-7 16,3 0 20-16,0 0 30 0,5 3 6 16,6 1 16-16,4-2 11 0,4 3-10 15,6-2-1-15,6 0-66 0,7-4-37 0,6-1-23 16,6-3-68-16,1-1-142 0,4-3-107 16,-3 0-27-16,2-2 53 0,-6-4-25 15,-4-2 3-15,-7 0-79 0,-6-3 518 16,-11 0 29-16,-12 1 639 0,-6 0 24 15,-2-1-149-15,-10 1 35 0,-4 1-279 0,-3 0-78 16,-3 0-20-16,1 3-62 0,-1-1-67 16,2 1-23-16,0 2-20 15,4 1-29-15,2 2-15 0,1 1-13 0,-1 0-3 16,4 0 15-16,0 0-3 0,0 3 4 16,-1 0-7-16,3 1 3 0,0 0-12 15,4-1 5-15,-1-1-2 0,3 1-19 0,0-1-41 16,0 1-85-16,3 1 52 0,5 0 121 15,3 1 10-15,7 0 60 0,7 2-7 16,5-2-63-16,4-3-82 0,3 1-74 16,-1-2-41-16,-2-1-7 0,-5 0-2 15,-4 0 4-15,-4 0 1 0,-5 0 17 16,-2 0-14-16,-1 0-87 0,-4-3-291 16,5-2-638-16</inkml:trace>
  <inkml:trace contextRef="#ctx0" brushRef="#br0" timeOffset="115394.55">30840 4321 372 0,'0'0'2302'0,"0"0"-1616"0,0 0-227 16,0 0-57-16,0 0-98 0,0 0-61 16,0 0-13-16,0 0-90 0,0 0-133 15,0 0-7-15,-3-46-52 16,3 49-34-16,0 5-52 0,0 5 9 0,0 6 129 15,0 4 65-15,0 4-50 0,0 4 4 16,0 0 2-16,0 0-5 0,2 0-16 16,1-2-7-16,2 0-36 0,-3-4-95 15,1 2-81-15,1-6-79 0,-1 1-73 0,-2-4-149 16,-1-4-125-16,0-2 4 16,0-5-418-16</inkml:trace>
  <inkml:trace contextRef="#ctx0" brushRef="#br0" timeOffset="115568.83">30859 4653 1559 0,'0'0'539'0,"0"0"-315"16,0 0-8-16,0 0-155 0,0 0-9 0,0 0 32 16,63-69 0-16,-55 63 99 0,-1 2-30 15,-5 4-12-15,0 0-42 0,-2 0-10 16,0 0-54-16,1 1-35 0,2 5-80 16,3 1 63-16,2 4 17 0,1 0 1 15,2 2 2-15,-3 1 36 0,0 1-39 16,1-1-58-16,-1-2-171 0,-2 0-85 15,-1-3-96-15,2 0 9 0,-2-4-324 16</inkml:trace>
  <inkml:trace contextRef="#ctx0" brushRef="#br0" timeOffset="115693.84">31195 4557 1706 0,'0'0'536'0,"0"0"-536"0,0 0-23 16,0 0-26-16,0 0-223 0,0 0-304 15,0 0-592-15</inkml:trace>
  <inkml:trace contextRef="#ctx0" brushRef="#br0" timeOffset="115978.19">31195 4557 909 0,'66'52'1237'16,"-66"-51"-946"-16,0 2-139 0,-1 0-7 15,-4 2-107-15,2 2-38 0,2 4-22 16,-1 0-1-16,2 2 23 0,2 2 13 16,5 0 36-16,2-1 57 0,1-3 44 0,1 0-28 15,0-5-4-15,-2 0-13 0,2-4 10 16,-3-2-1-16,2 0 25 0,-1 0 43 16,0-7-49-16,-2 1-42 0,1 0-14 15,-5-5 11-15,-1 0 20 0,-2-2-12 16,-2-1-47-16,-5-3-39 0,-3-1-10 0,-1-1-68 15,-4 1 40-15,2-1-130 16,0 2-88-16,3 1-104 0,4 3-75 0,5 3-184 16,1 2-555-16</inkml:trace>
  <inkml:trace contextRef="#ctx0" brushRef="#br0" timeOffset="116326.7">31604 4539 1681 0,'0'0'328'0,"0"0"-159"16,0 0 16-16,0 0-50 0,0 0-15 16,0 0 34-16,0 0 36 0,0 0-58 15,0 0-49-15,0 0-42 0,17 46-39 16,-17-45 59-16,2-1 3 0,-2 0 15 16,0 0 26-16,1 0 50 0,1 0 28 0,-1-1-1 15,2-2-34-15,1 1-24 0,2-3-3 16,3 0-19-16,1-2-89 0,1-2 17 15,7-2-26-15,-4 1 11 0,6 1 13 16,-3 0-28-16,2 4-22 0,3 1-9 16,-1 4-9-16,1 0 19 0,3 0 21 15,-2 7 0-15,-3-1-18 0,-1 6-7 16,1-1 7-16,-6 1-10 0,-2 2-3 16,-4 0-13-16,-3 2 10 0,-2-1 13 15,-3 0-1-15,0-1-28 0,-6 2-40 0,-4-1-37 16,-5 0-52-16,-1 0-64 0,-7-1-87 15,-5-2-177-15,5-5-243 0,-19 4-1139 0</inkml:trace>
  <inkml:trace contextRef="#ctx0" brushRef="#br0" timeOffset="117928.47">24503 7270 424 0,'0'0'463'0,"0"0"-85"16,0 0-79-16,0 0-22 0,0 0-24 15,0 0-52-15,0 0-40 0,0 0-12 16,0 0-1-16,-11 0 19 0,10 0 13 0,-2 0-20 16,-2-2-36-16,-1 1-51 0,-1-3-12 15,-3 0-20-15,2 2 13 0,-3-3 9 16,2 0-25-16,0 2 22 0,1-1 44 16,6 0-1-16,-3 0 14 0,5 0-45 15,0 2-7-15,0-2-12 0,0-1 0 16,0 1-19-16,5-1-34 0,3 0-33 15,4-1-14-15,5 1-5 0,8 4 17 0,3 1 20 16,4 0-4-16,3 2-9 0,1 7 9 16,-5-1-3-16,-2 3 0 0,-9-3 1 15,-7 2-28-15,-4-3-23 0,-7 4-9 16,-2-1 18-16,-2 2 63 0,-9 2 12 16,-5 4 17-16,-5 4-17 0,-7 2 17 15,-6 2 8-15,-2 1-37 0,-5 0-6 16,2-3-23-16,1 1 29 0,8-6 0 15,6-3 0-15,7-4-3 0,6-4-19 0,8-4-1 16,0-2 23-16,3-2 21 0,0 0 14 16,9 0 6-16,8 0-13 0,9-2 41 15,10-3 1-15,12-3-14 0,8-1-34 16,3 0-19-16,-3 0-1 0,-6 1 0 0,-9 2-2 16,-9 0-10-16,-6-1-90 0,-7-1-51 15,-1-1-41-15,-5 2-65 0,0-5-81 16,-3 1-89-16,-2-4-168 0,-1 5-444 15</inkml:trace>
  <inkml:trace contextRef="#ctx0" brushRef="#br0" timeOffset="118327.11">24519 6967 1547 0,'0'0'448'15,"-87"-10"-195"-15,42 10 48 0,-4 0 15 16,-6 1-37-16,7 8-81 0,3 4-87 16,5 5-73-16,4 6-25 0,0 6-13 0,5 3 16 15,0 6-15-15,5 4 15 0,5 0-16 16,8 4 2-16,5 2-2 0,8-2 16 16,3 1 2-16,11 1-5 0,10-6 6 15,8 2 10-15,7-5 31 0,8-2-10 16,5-2 23-16,10-5-20 0,9-4 10 15,4-4-10-15,7-5-9 0,4-6 7 16,3-6-13-16,0-6-4 0,0-1-12 16,-4-11 6-16,-5-6-3 0,-9-5 6 15,-7-7 3-15,-10-7 10 0,-12-9 24 0,-12-9-12 16,-11-6-7-16,-18-5-18 0,-6-1 6 16,-23 0-37-16,-12 6-12 0,-8 4-34 15,-9 8 18-15,-7 8-25 0,-2 8 4 16,-6 4-138-16,3 5-48 0,0 4-23 0,4 6-104 15,4 6-182-15,4 4-161 16,16 4-532-16</inkml:trace>
  <inkml:trace contextRef="#ctx0" brushRef="#br0" timeOffset="119160.03">26172 7172 1946 0,'0'0'608'0,"0"0"-199"0,0 0-95 16,0 0 26-16,0 0-28 0,0 0-70 15,0 0-80-15,0 0-69 0,0 0-64 0,0 0-29 16,0 0-44-16,0 0-21 0,0 18 65 16,5 6 68-16,-2 7-3 0,-1 6-9 15,1 6 21-15,-1 1-12 0,-1 1-16 16,2 0-12-16,0 0-16 0,-2-4-17 15,2 2-4-15,-1-6-28 0,-1-2-24 16,1-5-53-16,-1-2-19 0,0-7 16 16,2-3-51-16,-1-5-45 0,-1-2-85 15,-1-6-47-15,2-4-9 0,-2-1 8 16,1 0 166-16,1-5 103 0,-1-4-133 0,1-3-100 16,1-4-138-16,-3-5-245 0,0 4-40 15</inkml:trace>
  <inkml:trace contextRef="#ctx0" brushRef="#br0" timeOffset="119459.87">26112 7229 117 0,'0'0'2003'15,"0"0"-1660"-15,-36-64-201 0,21 36 38 16,2-3 122-16,5 2-15 0,1-1-80 16,7 4-36-16,0 3-17 0,9 3-22 15,8 2 3-15,5 2-26 0,9-1-53 16,11 3-7-16,9 1-5 0,8 2 9 15,6 3 2-15,2 5-15 0,-4 3 13 16,-7 3-50-16,-12 10-3 0,-7 2-13 0,-14 7-30 16,-6 3 22-16,-6 1 5 0,-11 7 16 15,0 0 20-15,-14 3 11 0,-6 4 37 16,-10-1 2-16,-5 0 35 0,-4-2-32 16,-4 0-27-16,2-2-46 0,2-6-6 15,2 1-40-15,3-5-18 0,9-4-44 16,4-1-64-16,2-6-23 0,6-1-32 15,4-3-75-15,0-1-122 0,3-3-120 0,3-1-99 16,1-2-517-16</inkml:trace>
  <inkml:trace contextRef="#ctx0" brushRef="#br0" timeOffset="119638.83">26546 7401 1903 0,'0'0'703'0,"0"0"-317"16,0 0-69-16,0 0-16 0,93-9-92 15,-76 14-74-15,-6 5-97 0,-3 3-38 16,1 4 21-16,-2 3 8 0,-3 4 41 16,1-1-8-16,-4 0-62 0,1-3-34 15,-1 1-67-15,-1-3-63 0,0-4-69 16,0-1-88-16,0-2-85 0,0-4-23 16,0 0-163-16,0-3-418 0</inkml:trace>
  <inkml:trace contextRef="#ctx0" brushRef="#br0" timeOffset="119758.08">26763 7335 1542 0,'0'0'494'0,"0"0"-166"0,10-73-125 0,-7 57-45 15,1 2 3-15,-2 4-135 0,-1 3-26 0,1 5-167 16,-1 2-169-16,2 0-345 0,1 0-687 0</inkml:trace>
  <inkml:trace contextRef="#ctx0" brushRef="#br0" timeOffset="120141.88">26951 7387 874 0,'0'0'749'15,"0"0"-389"-15,0 0-142 0,0 0-44 16,0 0-47-16,0 0-50 0,0 0-16 16,0 0 7-16,0 0 13 0,0 0 34 0,0 0 20 15,90 29 6-15,-65-34-64 0,1-3-33 16,2 0-21-16,-1-3 5 0,-3 1 1 15,-2 0-4-15,-8-3-2 0,0 0 34 16,-6 0-13-16,-2 1-3 0,-3 2 13 0,-3 0-3 16,0 3 12-16,-3 2 22 0,-5-1-13 15,-3 2-3-15,-4 1 0 0,-1 0 11 16,-5 2-18-16,-1 1-46 0,-1 0-4 16,0 7-12-16,2 2 0 0,2 0-25 15,3 5-6-15,3 0-13 0,1 0 19 16,5 3 0-16,4-1 5 0,2-1 20 15,1 1 0-15,0-3-1 0,6 3 0 16,2-2 1-16,4-1 1 0,2-1-1 16,3-2 0-16,2-1-50 0,4-3-63 15,2-2-41-15,-1-3-71 0,3-1-42 16,-2 0-96-16,3-6-72 0,-7 0-265 0,9-6-604 0</inkml:trace>
  <inkml:trace contextRef="#ctx0" brushRef="#br0" timeOffset="120411.89">27468 7280 1296 0,'0'0'1269'0,"0"0"-818"0,0 0-59 16,0 0-68-16,0 0-151 0,0 0-110 15,0 0-48-15,0 0 35 0,0 0 30 16,0 0 4-16,89 56-16 0,-70-40-33 16,-2-2-14-16,-6-1 4 0,-2-2-3 15,-4-1-20-15,-2-3 13 0,-2-3-15 16,-1-1-17-16,0-2 17 0,0 0 22 15,0-1 18-15,0 0 28 0,0 0 25 16,0 0 30-16,0-3 113 0,0-8-50 16,0-2-106-16,0-5-80 0,6-5-25 15,3-3-81-15,6-1 2 0,5 2-31 0,1 1-3 16,2 6 2-16,1 4-19 0,-2 3-25 16,1 3-102-16,0 2-156 0,-2 2-185 15,-4 0-139-15,7 2-727 0</inkml:trace>
  <inkml:trace contextRef="#ctx0" brushRef="#br0" timeOffset="121392.94">28892 7474 1311 0,'0'0'599'15,"0"0"-349"-15,0 0-56 0,0 0 35 16,0 0 0-16,0 0-30 0,0 0-199 15,0 0-48-15,0 0 48 0,0 0 19 16,0 0 62-16,-27 40-17 0,29-27-16 16,1 0-13-16,3-3 3 0,-2-2-9 15,-1-1 3-15,1 0-4 0,-1-3-24 0,0-2 24 16,2 0 39-16,2-2 50 0,1 0 39 16,5 0 20-16,2-4-35 0,2-2-46 15,3-5-20-15,0 1-13 0,-2-4 6 16,-1-3 7-16,-2-4 18 0,-1-4-7 0,-1-8 7 15,-1-4-62-15,-1-4-19 0,-2-7-10 16,-1-2-2-16,-2-4-3 0,-2 1-34 16,-2 3-15-16,-2 3 48 0,-3 5-17 15,-6 6 21-15,-4 5 3 0,0 6 22 16,-3 2-10-16,-1 2 7 0,1 4-22 16,1 2-3-16,3 1-10 0,2 2 10 15,1 2-37-15,5 1-25 0,2 0 31 16,2 0 22-16,0-2-22 0,6 0-16 15,6 0-15-15,4 1-3 0,7 0 12 16,4 2 0-16,5 3 9 0,4 1 28 16,1 4-6-16,0 4-1 0,-3 6-8 0,-6 5-70 15,-6 3-138-15,-5 2-34 0,-8 3-89 16,-4 3 9-16,-5 1 26 0,-2 0-85 16,-5-6-369-16</inkml:trace>
  <inkml:trace contextRef="#ctx0" brushRef="#br0" timeOffset="121775.7">29025 7261 277 0,'0'0'541'0,"0"0"-58"16,0 0-21-16,97-22-138 0,-61 15-65 16,2 1-42-16,-3 1-1 0,-4 1-14 15,-6 2-93-15,-11 1-48 0,-5 1-19 0,-6 0 28 16,-3 0 10-16,0 0-33 0,0 0-47 15,0 0-1-15,0 6-21 0,-3 0 22 16,0 3 19-16,0 5 64 0,-3 0-10 16,3 4-48-16,3 0 7 0,0 1-13 15,0-1-18-15,3 0-1 0,7-1-29 16,0 0-15-16,4-4 0 0,3-3 15 0,1-1 7 16,6-2 22-16,1-3 19 0,4-3 13 15,4-1-7-15,1-3 7 0,-3-5 18 16,-2 1 20-16,-7-5 31 0,-8 2 84 15,-5-3 70-15,-7-1-29 0,-2-4-148 16,-2 0 57-16,-13-1-24 0,-4-2-56 16,-8 3-39-16,-8 3-16 0,-5 2-43 15,-2 4-19-15,0 4 16 0,2 5-133 16,7 0-87-16,7 6-70 0,6 4-141 0,4 2-157 16,10-2-181-16,6 3-678 0</inkml:trace>
  <inkml:trace contextRef="#ctx0" brushRef="#br0" timeOffset="122125.37">29811 7247 170 0,'0'0'1861'0,"0"0"-1304"0,0 0-110 15,0 0 19-15,0 0-153 0,0 0-68 16,0 0-73-16,0 0-82 0,0 0-68 15,0 0-22-15,-77-21-34 0,72 26-7 16,2 3-30-16,2 0 2 0,1 4 19 16,0 1 31-16,4 1 6 0,6 3-9 15,3 1 21-15,6-1 1 0,3-1 22 0,4 0-5 16,-1-2 8-16,4-3 18 0,0-4 1 16,-2-3-7-16,-1-3 32 0,-2-1-7 15,-4-1 16-15,-2-5 39 0,-3-5 56 16,-2 1-23-16,-5-3-12 0,1-1-25 15,-3-3-40-15,-2 2-36 0,0-1-20 16,-2 0-17-16,-2-1-58 0,1 2-49 16,-1-3-33-16,0 0-35 0,2 1-4 0,-1 1-56 15,1 3-128-15,0 4-91 0,4 3-201 16,-1 2-356-16,7 4-562 0</inkml:trace>
  <inkml:trace contextRef="#ctx0" brushRef="#br0" timeOffset="122509.58">30196 7181 1685 0,'0'0'710'0,"0"0"-188"0,0 0-119 16,0 0-139-16,0 0-81 0,0 0-101 15,0 0-53-15,0 0-29 0,0 0-35 16,0 0 35-16,0 0 25 0,20 36 10 16,-17-26-1-16,2-1-9 0,-1-1-6 15,-2-3 0-15,-2-4 0 0,2 1-4 16,-2-2 24-16,1 0 14 0,-1 0 19 0,0 0 12 15,2 0 12-15,-1-2-15 0,1-3-13 16,1-1-22-16,1-2-46 0,2-3-22 16,4-1-15-16,1-4 3 0,3 2-6 15,3-3 6-15,1-1-3 0,3 2 9 16,-1 2 3-16,3 1-3 0,-6 1-3 16,5 6 9-16,-1 1 22 0,0 5 22 0,3 0 9 15,0 0-6-15,2 7-25 0,-2 4 16 16,2 0-16-16,-3 2 0 0,-3-1 0 15,-4 0 0-15,-1 1-14 0,-7 2-8 16,-3-4-3-16,-2 2-12 0,-3 0-13 16,0 0 22-16,-3 1-15 0,-2 1-43 15,-3-1-39-15,0 1-64 0,1-2-109 16,1-2-156-16,1-1-117 0,2-3-474 0</inkml:trace>
  <inkml:trace contextRef="#ctx0" brushRef="#br0" timeOffset="122991.89">31072 6715 2002 0,'0'0'1021'0,"0"0"-689"16,0 0 24-16,0 0 9 0,0 0-44 15,0 0-59-15,0 0-96 0,0 0-166 16,0 0-33-16,0 0-96 0,3-30-54 15,0 49 115-15,1 7 68 0,2 7 84 16,4 3-25-16,0 2 21 0,1 3-37 16,1 2 6-16,-1-2-12 0,3-3-19 0,-3-2-14 15,1-3-4-15,-1-5-22 16,0-4 7-16,-3-3-16 0,1-4-24 0,-6-7-13 16,0-2 0-16,-3-4 6 0,0-1 14 15,0-3 48-15,-2 0 41 0,-5-6 14 16,-5-1-55-16,-1-5-25 0,-5-1 25 0,-4 0-1 15,0 0 2-15,-4 2 44 0,-5 2 1 16,-5-2-21-16,-7 5 15 16,-2 1-3-16,-3 2-19 0,8 0-5 0,5 3 3 15,9 0-16-15,9 0-34 0,9 3-43 16,0 3-34-16,5 1 25 0,0 4 51 16,3 1 19-16,0 1 16 0,0 4 0 15,6-3-2-15,5 4-1 0,6-1 3 16,-1 0 0-16,7-3 2 0,3 0 0 15,2-3-2-15,8 0-13 0,3-4-58 16,9-3-57-16,4 0-51 0,0-2-79 0,5-2-123 16,2 0-108-16,0-6-18 15,3-1-207-15,-18 0-347 0</inkml:trace>
  <inkml:trace contextRef="#ctx0" brushRef="#br0" timeOffset="123259.19">31701 7119 1193 0,'0'0'1054'0,"0"0"-502"0,0 0-97 0,0 0-61 16,0 0-88-16,0 0-74 0,-92-66-107 15,75 63-73-15,-1 0-52 0,2 3-31 16,0 0-19-16,2 5-3 0,-1 3 19 16,1 1 3-16,0 0 12 0,0 1-9 15,3 2 0-15,1-1 6 0,3-1-11 16,1 0 15-16,4-2 14 0,1 0-33 16,1-2-51-16,1-3 28 0,7 2 60 15,0-2 0-15,7 0 73 0,-2-3 21 16,2 0-24-16,3 0-14 0,0 0 9 15,1 0-2-15,1 0-26 0,-1 0-15 16,-1 0-4-16,2 0-17 0,-3 0-1 0,2 0-31 16,1 1 13-16,-1 2-20 0,2-1-111 15,1 2-66-15,-3-3-81 0,-1 2-112 16,-2-3-122-16,0 0-94 0,-6 0-405 16</inkml:trace>
  <inkml:trace contextRef="#ctx0" brushRef="#br0" timeOffset="123558.44">32116 6643 1949 0,'0'0'709'0,"0"0"-244"0,0 0-19 0,0 0-70 15,0 0-57-15,0 0-61 0,0 0-18 16,-37-66-22-16,37 66-53 0,0 0-59 15,0 0-84-15,0 0-22 0,0 4-49 16,0 3-55-16,0 5-24 0,0 6 128 16,0 8 70-16,0 4-36 0,0 0-22 15,3 3 6-15,3 0 7 0,2 1-23 0,-1-2 16 16,0 0-3-16,0 0-15 0,-3-1-36 16,-1-4-80-16,0 0-83 0,-3-2-23 15,0-3-50-15,-3-2-122 0,-4-1-150 16,-2-2-132-16,1-3-64 0,1-3-632 15</inkml:trace>
  <inkml:trace contextRef="#ctx0" brushRef="#br0" timeOffset="123790.96">32015 7060 460 0,'0'0'815'0,"0"0"-211"16,0 0-266-16,0 0-21 0,0 0-88 15,0 0-36-15,0 0-23 0,0 0-17 16,75-66-42-16,-64 64-31 0,1-2-7 15,1 2 12-15,1 2 17 0,1 0-24 16,5 0-24-16,0 0 2 0,4 4-9 16,-1 3-15-16,3 0-1 0,-1 1-14 15,-3 2-17-15,-4 2-25 0,-2 1-16 0,-2 3 22 16,-5-2-9-16,0-2-139 0,-2 1-64 16,-6 0-7-16,-1-3-44 0,0 0-61 15,0-3-91-15,-4 0-179 0,-4-2-596 0</inkml:trace>
  <inkml:trace contextRef="#ctx0" brushRef="#br0" timeOffset="123935.21">32411 6914 2221 0,'0'0'585'0,"0"0"-393"16,0 0-22-16,0 0-7 0,12-67-163 15,-12 61-13-15,2 2-121 0,-2 3-173 16,3 1-271-16,-1 5-397 0,-1 3 444 15,2 1-163-15</inkml:trace>
  <inkml:trace contextRef="#ctx0" brushRef="#br0" timeOffset="124191.3">32522 6968 492 0,'0'0'721'0,"0"0"-178"16,0 0-157-16,0 0-20 16,0 0-24-16,0 0-63 0,0 0-53 0,0 0-57 15,0 0-55-15,0 0-63 0,0 0-51 16,-9 48-15-16,9-39-7 0,8 0 22 15,0 3 9-15,7 1 42 0,1-1 27 16,4 0 45-16,3-2-10 0,1-2-15 16,1-2-23-16,-1 0 9 0,-4-5-3 15,-2-1-16-15,-5 0 34 0,-5-1 83 16,-3-7 42-16,-2-2-77 0,-3-3-96 16,0-3-51-16,0 2-12 0,-5-3-9 15,-2 4-28-15,-3 1-52 0,0 0-55 16,0 2-10-16,-2 2-54 0,-1-1-82 0,4 1-174 15,-2 1-254-15,5-1-584 0</inkml:trace>
  <inkml:trace contextRef="#ctx0" brushRef="#br0" timeOffset="124574.81">32878 6906 1751 0,'0'0'441'0,"0"0"-354"15,0 0-57-15,0 0 141 0,0 0 151 16,0 0-100-16,0 0-78 0,63 69-13 16,-57-58-48-16,-2-3-32 0,-1-3-16 15,0-1-10-15,-3-3 1 0,2-1-4 16,-2 0 22-16,1 0 19 0,-1 0 26 16,0 0 31-16,2 0 74 0,1-1-21 0,2-3-49 15,2-1-31-15,4-3-79 0,4 1-14 16,3-5-22-16,3-1 22 0,4-1 2 15,1 1 14-15,-5 0-13 0,4 2 9 16,-4 2 28-16,-2 1 3 0,-2 4-2 0,3 0-8 16,-3 4-14-16,1 0-4 0,-2 1-15 15,4 9-24-15,-2 1-4 0,0 3 0 16,-1 3 0-16,-3 1 7 0,-4 1 18 16,-2-1-22-16,-3 0-18 0,-5 0-29 15,0 0-64-15,0 1-14 0,-12-1-42 16,-2 0-57-16,-9-2-91 0,-6 0-57 15,-7-1-183-15,6-4-645 0</inkml:trace>
  <inkml:trace contextRef="#ctx0" brushRef="#br0" timeOffset="126240.73">24635 9565 170 0,'0'0'648'15,"0"0"-159"-15,0 0-147 0,0 0-95 16,0 0-27-16,0 0-51 0,0 0-40 16,0 0-12-16,0 0 5 0,-15-9 4 15,12 7-13-15,3 1-30 0,-1 1-19 16,0-3-9-16,1 3-17 0,0-1 0 15,0 1-9-15,0 0 3 0,0-1 6 0,0 0-3 16,0-2-6-16,0 1-3 0,0-2 18 16,1-2 10-16,6 0 3 15,0-1-14-15,3 1-43 0,8-3 0 0,1 0-1 16,6 3 2-16,6-2-1 0,3 3 63 16,5 1 3-16,3 3-28 0,-5-1 3 0,-3 2 0 15,-6 0-16-15,-8 3-25 0,-6 1-27 16,-6 1-30-16,-6 0 10 0,-2 3 3 15,0-1 44-15,-8 5 12 0,0 4 42 16,-5-1-3-16,-5 1-4 0,-2-2-47 16,1-1-3-16,-4 1-32 0,3-4-9 15,1 0-41-15,2-2 5 0,3 0 4 16,2-3 16-16,2-1 0 0,4-3 18 16,3 1 42-16,3-2 23 0,0 0 59 15,0 0-28-15,5-2 16 0,1-2-47 0,4-2-21 16,6-3 15-16,1 2 2 0,9 2 19 15,3 0 32-15,3 4 27 0,1 1-9 16,1 0-12-16,-3 4-20 0,-1 3-5 16,-3 1-20-16,-4 1-6 0,-4-1-11 15,-6 1-14-15,-4 0-25 0,-5 0-9 16,-4 0 34-16,0 2 28 0,-6 3 56 16,-6 2 15-16,-8-2-2 0,-5 3-20 0,-6-4-26 15,-3-1-51-15,-2 0-24 0,-1-3-1 16,1-1-6-16,5-4 6 0,0-2-6 15,3-1-15-15,2-1-19 0,4 0-16 16,3-2-13-16,2-3-32 0,5-2 7 16,0 0-58-16,3-2-73 0,2-3-72 15,1-2-124-15,3-3-150 0,0 2-451 16</inkml:trace>
  <inkml:trace contextRef="#ctx0" brushRef="#br0" timeOffset="126640.9">24798 9200 424 0,'0'0'1220'16,"-90"6"-817"-16,45 1-150 0,-8 6-82 0,-7 4-19 16,1 5 6-16,2 2-49 0,8 3-6 15,3 7 9-15,9 1 26 0,8 2-30 16,7 0-41-16,9 3-47 0,7 0-18 15,6 1-2-15,9 0 13 0,11 2-11 0,8-2 0 16,8 0 33-16,9-2 6 0,6-3 20 16,5-3-8-16,5-3 1 0,2-4-7 15,1-7-2-15,-1-6-1 0,-1-5 12 16,2-7-5-16,1-1-8 0,2-11-8 16,4-4-7-16,2-7-2 0,0-6-7 15,1-7 18-15,-4-5-9 0,-7-7-9 16,-10-6-19-16,-12-4 16 0,-15-3-13 15,-21-2-2-15,-8 0-1 0,-21 3-19 16,-13 3-31-16,-12 9 25 0,-5 4-22 16,-5 7 12-16,-2 7-3 0,-1 4-84 0,6 7-26 15,3 4-74-15,8 5-122 0,2 8-183 16,9 1-23-16,8 1-214 0,-9 12-544 0</inkml:trace>
  <inkml:trace contextRef="#ctx0" brushRef="#br0" timeOffset="128128.03">26355 9360 905 0,'0'0'518'0,"0"0"-176"15,0 0 67-15,0 0-50 0,0 0 8 16,0 0-59-16,0-76-28 0,0 63-39 15,0 2-6-15,0 3-21 0,-1 3 4 16,-1 1-30-16,2 3-31 0,-1 1-49 16,-1 0-68-16,2 0-40 0,0 0-42 15,0 2-38-15,-1 7-28 0,1 4 24 16,0 6 84-16,0 6 31 0,0 4 15 0,4 6-9 16,1 2-6-16,1 1 15 0,-1 2-15 15,1-3-13-15,-3 2 1 0,0-3-8 16,-2-3-11-16,-1 1-28 0,0-5-2 15,0-2-50-15,-5-4-13 0,2-3-2 16,0-4-45-16,1-3-34 0,1-2-61 0,-1-5-102 16,2-1-105-16,0-4-69 0,0-1 17 15,0 0 26-15,0-4-98 0,-2-7-560 16</inkml:trace>
  <inkml:trace contextRef="#ctx0" brushRef="#br0" timeOffset="128423.12">26312 9334 368 0,'0'0'1759'16,"0"0"-1406"-16,0 0-124 0,2-70 54 0,3 50 66 15,2 2-48-15,1 3-108 0,3-1-80 16,7 3-38-16,2 2-8 0,0 3-2 16,6 3 16-16,1 5 0 0,2 0-37 15,1 11-23-15,-2 6 17 0,-1 5-36 16,-7 6-1-16,0 2 11 0,-8 5-10 0,-2 0 20 15,-6-1 6-15,-4 1 33 0,0 0 13 16,-7-4 7-16,-7-1 11 0,-4-1-12 16,-5-2-25-16,-3-1-19 0,-2-3-36 15,0-3-28-15,2-2-9 0,5-2-46 16,1-3-43-16,5-4-31 0,2-3-32 16,3-2-23-16,3-3-17 0,-2-1-39 15,6 0-75-15,3-1-144 0,0-4-120 16,0 0-417-16,18-4-87 0</inkml:trace>
  <inkml:trace contextRef="#ctx0" brushRef="#br0" timeOffset="128863.44">26711 9457 1505 0,'0'0'788'0,"0"0"-368"0,0 0-89 15,0 0-43-15,0 0-5 0,0 0-66 16,0 0-78-16,0 0-99 0,0 0-40 15,0 0 0-15,0 0 22 0,91-4 20 16,-77 19 5-16,0 2-3 0,-6 2 9 16,1 1 18-16,-3-5-12 0,-4 0-25 15,-2-3-12-15,0-3-21 0,0-1 11 16,0-5-8-16,0 1 14 0,0-2 4 16,0-2 18-16,0 0 25 0,0 0 40 15,0-3 36-15,0-3-27 0,0-3-72 0,0-3-42 16,0-2-1-16,2-3-14 15,2 0-37-15,1 2 0 0,4-1-3 0,6 0-19 16,5 2-18-16,5 0-13 0,2-2 27 16,6 4-2-16,-4 0 27 0,0 1 22 0,-5 4 15 15,-4 0 1-15,-6 2-10 0,-3 4 6 16,-4 1 19-16,-1 0 16 0,-2 0-1 16,2 4-15-16,3 0-1 0,-4 6 1 15,1-3-12-15,-1 5 12 0,-2 2 0 16,0 2 34-16,-3 0 10 0,0 0-10 15,0 0-34-15,0 0-22 0,0-3-34 16,-3-4-44-16,1 0-51 0,1-3-66 16,1 0-89-16,0-4-77 0,0-2-83 15,0 0-77-15,0 0-550 0</inkml:trace>
  <inkml:trace contextRef="#ctx0" brushRef="#br0" timeOffset="128998.28">27241 9261 1849 0,'0'0'448'15,"0"0"-209"-15,0 0-26 0,0 0 60 16,0 0-119-16,0-67-68 0,0 66-67 0,0 1-19 16,-2 0-163-16,-2 2-161 0,-1 4 1 15,2 5-42-15,-1-2-197 0,2-1-477 16</inkml:trace>
  <inkml:trace contextRef="#ctx0" brushRef="#br0" timeOffset="129306.13">27452 8971 1102 0,'0'0'1759'0,"0"0"-1208"0,0 0-156 16,0 0 45-16,0 0-69 0,0 0-137 15,0 0-148-15,0 0-86 0,0 0-95 16,0 0-40-16,0 0 98 0,-3 17 37 15,3 9 52-15,0 4-9 0,2 4-3 0,-1 2-9 16,1 1-13-16,-1 1 4 0,2-2-19 16,0 0 21-16,-3-1-15 0,2-3-9 15,0-3-36-15,-1 0-17 0,2-5-66 16,0-2 1-16,-1-3-21 0,-1-3-41 16,1-3-70-16,-2-4-90 0,1-3-63 15,-1-5-52-15,2-1-16 0,-2-2 43 16,1-3-167-16,3-13-611 0</inkml:trace>
  <inkml:trace contextRef="#ctx0" brushRef="#br0" timeOffset="129506.7">27621 8993 2172 0,'0'0'633'0,"0"0"-284"16,0 0-27-16,0 0 26 0,0 0-24 15,0 0-63-15,0 0-100 0,0 0-161 16,0 0-52-16,0 0-69 0,8-4 121 0,0 26 43 15,1 5 1-15,0 3-17 0,2 3-25 16,0 1 11-16,-2-1-13 0,-1-1-13 16,1 2-104-16,-2-4-35 0,0-1-26 15,-2-2-65-15,0-1-54 0,2-3-194 16,-2-1-76-16,2-5-159 0,-3-4-566 0</inkml:trace>
  <inkml:trace contextRef="#ctx0" brushRef="#br0" timeOffset="129841.31">27796 9435 924 0,'0'0'1040'0,"0"0"-713"0,0 0-65 16,0 0-33-16,0 0-46 0,0 0-90 15,0 0-61-15,0 0-16 0,93-75-16 16,-74 64 4-16,-2-1 8 0,0 0-12 16,3 1 0-16,-1-1-3 0,-3 0 3 0,-2 1 0 15,-4 2 26-15,-4 0 15 16,-4 1 30-16,-2 1 5 0,0 0 10 0,-6 2-19 15,-3 1 15-15,-5-1 10 0,-4 2-45 16,-3 0-2-16,-2 3-23 0,-3 0 22 0,0 0-10 16,1 7 10-16,2 1-18 0,3 1-26 15,4 2-3-15,3 1-28 0,3 1 9 16,4 0-3-16,3 1 3 0,3 0 7 16,0 2 15-16,6-1 1 0,6 1 15 15,4-2 25-15,1-2-29 0,3 1-12 16,5-2-1-16,0-2-24 0,4-2-79 15,-2-1-70-15,1-4-70 0,0-2-66 16,1 0-122-16,-2-1-235 0,-6-3-628 16</inkml:trace>
  <inkml:trace contextRef="#ctx0" brushRef="#br0" timeOffset="130140.46">28198 9236 1808 0,'0'0'509'16,"0"0"-205"-16,0 0 63 0,0 0-25 0,0 0-154 15,0 0-81-15,0 0-40 0,0 0-23 16,81 4-6-16,-64 9-16 0,-3 0 6 16,-2 0 0-16,-4 1-12 0,-2-1 3 15,-2-3 9-15,-3-1 4 0,-1-1-4 16,0-2-6-16,0-1-10 0,0 1 7 16,0-5 7-16,-3-1 2 0,1 0 29 15,-3 0 61-15,-1-4-3 0,0-4-28 16,0 0-38-16,0-4-6 0,4-4 7 15,1-2-50-15,1-5-79 0,1-1-61 16,10-2 1-16,4 3-30 0,1 3 18 0,4 4-7 16,0 4-31-16,-1 6 8 0,-2-1-43 15,-3 5-109-15,-2 2-35 16,-2 0-121-16,-2 0-229 0,2 0-492 0</inkml:trace>
  <inkml:trace contextRef="#ctx0" brushRef="#br0" timeOffset="131172.88">29197 9423 1706 0,'0'0'494'16,"0"0"-258"-16,0 0-71 0,0 0-75 15,0 0-90-15,0 0-42 0,0 0-23 16,0 0 53-16,0 0 12 0,0 0 16 0,0 0 13 16,26 40 3-16,-18-36 13 0,-3 0 0 15,2 0 23-15,1-3 38 0,0-1 16 16,3 0-1-16,1 0-18 0,1-1-11 16,5-5-28-16,1 0-17 0,1-4-12 15,0-1 16-15,-4 0-10 0,1-2 7 16,-4-2 31-16,0-6 3 0,-5-4-29 0,-2-4-24 15,2-5-29-15,-2-3 3 0,-3-3 23 16,-1 0-26-16,-2 1-11 0,0 1 11 16,-9 5 12-16,1 2-9 0,-3 3 44 15,-1 4 22-15,-1 4-8 0,-1 0 39 16,0 4-72-16,3 0-10 0,-2 2-6 16,3-1-12-16,2 3-13 0,2-1 11 15,1 0-23-15,4 1-6 0,1 1-13 16,0-1 1-16,9 2-8 0,2 0 10 0,2-1 19 15,5 3 9-15,4-2 1 16,1 4 12-16,6 0 1 0,3-1-1 16,3 3 1-16,1 2-1 0,6 2-6 0,0 0-29 15,1 1 13-15,-4 8 22 0,-2 1-1 16,-9 3-87-16,-6 4-146 0,-11 2-145 16,-9 3-54-16,-4 2 156 0,-14 1 83 15,-9 5-53-15,-7-1-162 0,4-7-249 16</inkml:trace>
  <inkml:trace contextRef="#ctx0" brushRef="#br0" timeOffset="131556">29367 9256 421 0,'0'0'417'0,"0"0"-49"16,0 0 62-16,0 0-47 0,0 0-162 16,0 0-163-16,0 0-32 0,0 0 9 15,86-35 14-15,-61 27-4 0,1 2 4 0,2-1 9 16,-1 1 51-16,-3 1 33 15,-2 1-23-15,-2 1-13 0,-4 3-16 0,-4 0-46 16,-4 0-31-16,-2 0-13 0,-3 7-25 16,-1-1 25-16,-2 5 41 0,0 0 39 15,-2 2 6-15,-4 0-22 0,-2 2-26 0,0 1-38 16,1-1-35-16,4-1-3 16,2 2-26-16,1-2 3 0,1-1 17 0,8 1-14 15,1-4 23-15,3-1 22 0,4-1 13 16,-1-3 3-16,4-4 17 0,0 0 5 15,1-1 7-15,-3 0 10 0,0-2 5 16,-5-4 8-16,-3-4 11 0,-2 3 27 16,-5-2 78-16,-3-1 27 0,0-2-38 15,-3-2-52-15,-5-2-52 0,-2 1-56 16,-3-2-7-16,-2 2 4 0,1 1-37 0,0 2-32 16,0 3-70-16,0 2-28 15,5 5-89-15,1 1-79 0,3 1-189 0,1 0-250 16,4 2-598-16</inkml:trace>
  <inkml:trace contextRef="#ctx0" brushRef="#br0" timeOffset="131871.89">30050 9247 1532 0,'0'0'1059'0,"0"0"-577"15,0 0-67-15,0 0-89 0,0 0-81 16,0 0-76-16,0 0-42 0,0 0-43 15,0 0-47-15,0 0-37 0,0 0-46 16,-43-15-66-16,40 23 6 0,2 2 47 16,0 2 16-16,1 0-4 0,0-1 11 15,2 1-2-15,7-3-12 0,0 0 25 0,2-3 25 16,1-2 0-16,1-1 28 0,1 0 23 16,3-3 9-16,0 0-7 0,0 0-12 15,-2-5 6-15,1 0 31 0,0-1 12 16,-4-1-10-16,-1-1 4 0,-2-3 18 0,-1-4-22 15,-2-1-28-15,-1 0-15 0,-2-2-37 16,1 2-29-16,-3 6-51 0,0 1-37 16,1 2-34-16,-1 2-23 15,1 3-74-15,1-1-133 0,3 2-173 0,5 1-220 16,-2-2-421-16</inkml:trace>
  <inkml:trace contextRef="#ctx0" brushRef="#br0" timeOffset="132271.65">30469 9194 1662 0,'0'0'613'0,"0"0"-215"0,0 0-48 0,0 0-107 15,0 0-84-15,0 0-66 0,0 0-61 16,0 0-30-16,0 0 9 0,0 0 2 16,-6 22 2-16,4-20 4 0,1-1-19 15,-1 1 1-15,2-2 18 0,0 0 19 0,0 0 7 16,0 0-11-16,0 0 4 15,0 0 25-15,0-3 16 0,0 1 9 0,0-3-22 16,0-5-66-16,2 2-45 0,-1-5-20 16,4-2 40-16,0-1 3 0,2-1-7 15,4 0 7-15,-1 1 7 0,3 3-7 16,-2 1-6-16,3 2 28 0,1 2 2 16,1 2 30-16,0 0-4 0,4 4 1 15,-1-1-14-15,5 3 7 0,2 0 3 0,1 4-7 16,1 4-17-16,-2 2-2 0,-4 2-13 15,-2 1-7-15,-9 0-14 0,-2 2-22 16,-7-1-12-16,-2 4 6 0,0-1 63 16,-1 0 6-16,-7 1-6 0,0-3-85 15,3 2-54-15,-4-1-36 0,2-4-68 16,1 1-91-16,0-4-83 0,3-3-300 0,0-2-704 16</inkml:trace>
  <inkml:trace contextRef="#ctx0" brushRef="#br0" timeOffset="133005.14">31133 8747 1888 0,'0'0'1075'0,"0"0"-752"0,0 0 27 16,0 0 43-16,0 0-71 0,0 0-40 15,0 0-104-15,0 0-178 0,0 0-3 16,0 0-74-16,0 0-49 0,6-9-10 15,-6 25 136-15,3 3 16 0,1 5 11 16,0 1-5-16,5 2-3 0,-4 0-4 16,3-2-12-16,1 2 0 0,-3-3 25 0,0-1-10 15,2-2-16-15,-4-3-1 0,0 0-1 16,2-6 0-16,-3 0 0 0,0-4-1 16,-2-3-54-16,1-1 6 0,-2-3 15 15,0-1 34-15,0 0 58 0,0 0 47 16,0 0 9-16,-5 0 9 0,-5-6-27 15,-3-1-96-15,-7-2-40 0,-6 0-12 0,0 2 6 16,-6 2 3-16,1 2 18 0,-1 3 24 16,2 0-11-16,4 3-13 0,4 3 10 15,5 1-16-15,5 0-27 0,2 3-4 16,4-2 0-16,-1 2 31 0,6-1 7 16,0 2-1-16,1 0 3 0,0 0 19 15,2 0-16-15,8 2-15 0,2-1 13 16,5-1-1-16,4-1 0 0,3 1-25 15,3-2-43-15,5-3-67 0,3-2-64 16,-1 0-25-16,5-4-82 0,1 0-22 16,2 0 38-16,6 0 30 0,2-4 88 15,2-3-144-15,1-1-143 0,-3-4-37 0,-5-2 104 16,-3 0 136-16,-11-1 278 16,-7 0 189-16,-11 2 294 0,-4 3 185 0,-9 0 2 15,0 1-91-15,-7-2-97 0,-4 4-118 16,-3-1-64-16,-5 2-102 0,-4-1-96 0,-3 3-40 15,0 3-15-15,2 0-25 0,2 1-22 16,8 0-19-16,2 1-25 16,7 1-21-16,-1 3-5 0,1 0 23 0,2 0 15 15,2-2 4-15,-2 1 9 0,3-1-19 16,0 0-69-16,0-2 25 0,3 0 32 16,1 2 27-16,1-2 23 0,3 1 29 15,1 1 28-15,5 0 6 0,0 1-35 16,1-3-9-16,3 3-16 0,0-2 1 15,2-1 15-15,-1 3-18 0,1-2 16 0,-4 0-17 16,0 1 0-16,-3-2-1 0,1 2-35 16,0-3-91-16,3 1-63 0,-3-1-30 15,5 0-93-15,-2 0-135 0,3-3-168 16,-5 0-463-16</inkml:trace>
  <inkml:trace contextRef="#ctx0" brushRef="#br0" timeOffset="133276.87">31853 8657 1315 0,'0'0'1336'0,"0"0"-953"0,0 0 6 16,0 0 41-16,0 0-84 0,0 0-60 16,0 0 0-16,0 0-105 0,0 0-101 15,0 0-55-15,-16-55-25 0,16 57-40 16,3 5-54-16,0 4-51 0,5 7 145 15,0 5 22-15,4 3 18 0,-2 4-10 0,3 1-26 16,-2 0 20-16,-1-1 1 16,0-1-25-16,-2 0-43 0,-3-4-37 0,1-1-68 15,-4 0-28-15,-2-2-41 0,0-2-18 0,-2-2-146 16,-2 0-160-16,-3-1-86 16,1-5-347-16,1 0-527 0</inkml:trace>
  <inkml:trace contextRef="#ctx0" brushRef="#br0" timeOffset="133464.24">31941 9000 199 0,'0'0'1429'16,"0"0"-974"-16,0 0-144 0,0 0 31 15,0 0-59-15,0 0-31 0,65-71 0 16,-54 66-59-16,-2-1-45 0,-1 5-23 16,-3 1-51-16,2 0-74 0,-2 4-23 0,3 4-12 15,0 1 17-15,2 2 18 0,1 1 16 16,-3 2-16-16,0-1-6 0,1 0-117 15,-4-1-15-15,0-1-36 0,-1-1-96 16,-2-1-98-16,1 0-132 0,0-4-116 0,3 1-855 16</inkml:trace>
  <inkml:trace contextRef="#ctx0" brushRef="#br0" timeOffset="133594.49">32256 8786 2017 0,'0'0'353'15,"0"0"-178"-15,0 0-4 0,0 0-4 16,0 0-154-16,0 0-13 0,0 0-216 0,0 0-240 16,0 0-708-16,0 0 159 0</inkml:trace>
  <inkml:trace contextRef="#ctx0" brushRef="#br0" timeOffset="133859.01">32256 8786 437 0,'45'88'1167'0,"-45"-88"-692"0,0 1-97 15,0 0-87-15,0 0-79 0,0 3-84 16,0 0 10-16,0 3-27 0,0 0-47 0,0 4-43 16,0-2-21-16,3 3-1 0,8 1 1 15,1 0 57-15,4 0 7 0,3 0-4 16,1-2-22-16,3-2 13 0,-3-2-1 16,-1-3 16-16,0-3 60 0,-3-1 47 0,-5-1 5 15,0-6 64-15,-5-2 41 0,-3-4-53 16,0-2-50-16,-3-4-80 0,-3-3-54 15,-6-1-46-15,-2 0-18 0,-4 3-49 16,0 2-52-16,-2 2-58 0,-1 5-84 16,3 2-79-16,2 4-192 0,2 0-505 15,5 3-369-15</inkml:trace>
  <inkml:trace contextRef="#ctx0" brushRef="#br0" timeOffset="134221.12">32603 8845 2268 0,'0'0'674'16,"0"0"-230"-16,0 0-101 0,0 0-104 15,0 0-116-15,0 0-76 0,0 0-47 0,0 0-38 16,0 0-19-16,0 0 3 16,0 0 11-16,5 1 18 0,-5-1 12 0,2 0 13 15,-1 0 2-15,-1 0 17 0,0 0 28 16,0 0 35-16,3 0 25 0,-1-1-8 15,1-1-6-15,3-2-21 0,3-3-70 16,2 0-1-16,3-3 1 0,5 0-2 16,4 0 2-16,0 0 10 0,1 3 7 15,4 1 3-15,1 1 18 0,-1-1 0 16,0 5 0-16,-1 1 6 0,-3 0 7 16,-5 0-23-16,-1 7-27 0,-4 0 1 15,0 4-2-15,-3 0-2 0,-1 1-1 0,-3 1-12 16,-1-2 10-16,-4 1-15 0,1 1 15 15,0-1-10-15,-3 0-67 0,2 2-62 16,-1 2-47-16,-1-3-84 0,0 2-174 16,2-2-333-16,-2-4-395 0</inkml:trace>
  <inkml:trace contextRef="#ctx0" brushRef="#br0" timeOffset="134335.21">33244 9057 1838 0,'0'0'781'0,"0"0"-402"0,0 0-145 15,0 0-100-15,0 0-134 0,0 0-13 16,0 0-245-16,0 0-192 0,0 0-321 16,0 0-700-16</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3T04:04:28.057"/>
    </inkml:context>
    <inkml:brush xml:id="br0">
      <inkml:brushProperty name="width" value="0.05292" units="cm"/>
      <inkml:brushProperty name="height" value="0.05292" units="cm"/>
      <inkml:brushProperty name="color" value="#FF0000"/>
    </inkml:brush>
  </inkml:definitions>
  <inkml:trace contextRef="#ctx0" brushRef="#br0">7011 2067 935 0,'0'0'810'0,"0"0"-355"0,0 0-209 15,0 0-24-15,0 0-22 0,0 0-8 16,0 0-25-16,0 0-46 0,0 0-48 15,-23-9-61-15,21 9-12 0,1 0 0 16,-1 1 2-16,1 3 0 0,-1 0 0 0,2 2-2 16,0 6 0-16,0 4 39 0,5 2-11 15,3 7-28-15,4 6 0 0,1 5 9 16,0 6 14-16,-2 5 15 0,0 1-16 16,-4 0-21-16,-1-1 24 0,-1-2 7 15,-2-4 3-15,0-1-22 0,-2-4-13 0,2-4-15 16,0-1 15-16,-1-4-2 0,1-1 2 15,1-6 3-15,-1 0 0 0,1-5-2 16,0-2 0-16,-1-4-2 0,0-1-9 16,-1-4-69-16,-1-2-16 0,-1-1-51 15,0-1-42-15,0 0-8 0,0 0 45 16,0-6 45-16,-1-3-226 0,-2-1-392 16,-5-15-720-16</inkml:trace>
  <inkml:trace contextRef="#ctx0" brushRef="#br0" timeOffset="366.03">6640 2180 676 0,'0'0'733'0,"0"0"-291"0,0 0-211 16,0 0-92-16,0 0 107 0,0 0 6 15,0 0-59-15,0 0-42 0,0 0-36 16,0 0-42-16,0 0-3 0,-33-25 20 16,33 25 11-16,0-3 16 0,3-1 4 15,4 0-55-15,2-3-57 0,10-3-9 16,5-3-60-16,12 0 19 0,10-4 32 15,11-1 9-15,6 1 0 0,6 2-26 16,4 0-9-16,0 5 9 0,-4 2 4 16,-4 5 10-16,-9 3-45 0,-12 0-160 15,-9 6-70-15,-12 3-144 0,-8 4-81 0,-11 3 38 16,-2-2-245-16</inkml:trace>
  <inkml:trace contextRef="#ctx0" brushRef="#br0" timeOffset="583.16">6753 2889 1773 0,'0'0'299'0,"0"0"-69"16,0 0 139-16,0 0-58 0,0 0-115 16,117-39-49-16,-67 23-26 0,2-2-45 15,7 0-35-15,-1 1-9 0,-2 2-32 16,0 1-3-16,-5 2 3 0,-1 0 0 0,-4 1-84 15,-4 2-123-15,-5-1-113 16,-2-1-105-16,-2 2-193 0,-10 3-586 16</inkml:trace>
  <inkml:trace contextRef="#ctx0" brushRef="#br0" timeOffset="1066.14">8035 2215 2283 0,'0'0'526'0,"0"0"-157"0,0 0-32 16,0 0-99-16,0 0-84 0,0 0-126 16,0 0-28-16,-98-24-60 0,74 24 16 15,-5 6 16-15,2 3 0 0,-1 1 6 16,4 2 6-16,2-1-22 0,2 2 36 15,0-1 1-15,5 2-59 0,1-1-13 16,4 0-13-16,1 0-19 0,2-2-9 0,4-1-24 16,3 0 7-16,0-4 19 0,0-1 37 15,3-1 56-15,3-1 19 0,3-1 81 16,2 1 86-16,2-1-30 0,7 2 4 0,2-4-17 16,5 1 0-16,2 1-55 0,1-1-5 15,-1 0-27-15,0 2-37 0,-3 1 0 16,-6-1-15-16,-1 4-36 0,-6-1 23 15,3 2-1-15,-6 1 1 0,0 0 2 16,-5 1 10-16,-3 1 16 0,-2 0 11 16,0 2 125-16,-9 3 31 0,-5-1-66 15,-6 1-20-15,1-1-36 0,-4-2-23 16,0-4-3-16,0 0-7 0,-2-7 4 16,1 1 12-16,-2-3-28 0,-1 0-25 0,1-5-25 15,1 0-26-15,3-2-31 0,5 1-53 16,6 1 5-16,3 0-102 0,4-1-130 15,4 0-207-15,0 1-527 0</inkml:trace>
  <inkml:trace contextRef="#ctx0" brushRef="#br0" timeOffset="1399.83">8191 2310 1132 0,'0'0'1387'16,"0"0"-799"-16,0 0-138 0,0 0-176 15,0 0-142-15,0 0-78 0,0 0-48 16,0 0-6-16,0 0-91 0,0 0-54 16,0 0-54-16,7 22 142 0,1-12 57 15,3 3 41-15,1-1-18 0,3-1 15 0,1 0-4 16,4-5-21-16,3-2 9 16,2-2 16-16,5-2-38 0,7 0-16 0,3-7-25 15,-1-2 41-15,-3-3-47 0,-6 2 47 16,-6-3 3-16,-10 1 98 0,-6 0 60 15,-7-1 28-15,-1-3-24 0,-3 0-72 16,-6-1 6-16,-6 1-61 0,-1 2 23 16,-4 4-61-16,-3 1-27 0,-3 3-48 0,2 2 7 15,-3 1 6-15,3 3-97 0,1 0-67 16,1 1-89-16,6 5-25 0,2 1-112 16,5 1-91-16,4 1-171 0,2-3-312 15</inkml:trace>
  <inkml:trace contextRef="#ctx0" brushRef="#br0" timeOffset="1715.89">8923 1660 1049 0,'0'0'1846'0,"0"0"-1376"16,0 0-181-16,0 0 4 0,0 0-98 16,0 0-102-16,0 0-93 0,0 0 0 15,0 0-118-15,0 0-65 0,0 0 149 16,-26 45 34-16,26-17 91 0,0 2-41 0,5 2-18 16,-1 4-29-16,3 2 22 0,3 1 0 15,2-2 6-15,-2 1-31 0,4-1 50 16,-1-2-47-16,1-1-3 0,0-2-37 15,-2-2-54-15,0-3-19 0,0-3-35 16,-1-2-88-16,-1-4-172 0,-1-4-127 16,5-2-125-16,-5-6-315 0</inkml:trace>
  <inkml:trace contextRef="#ctx0" brushRef="#br0" timeOffset="2099.17">9402 2035 995 0,'0'0'1441'0,"0"0"-1048"16,0 0-158-16,0 0-5 15,0 0-58-15,-87-5-17 0,74 5-54 0,0 4-72 16,0 2-29-16,2-1-35 0,-2 4 6 16,4 0 10-16,-1 0-6 0,3 1 9 15,0 2 13-15,2-3-22 0,1 0-13 16,2-1-16-16,2-2-57 0,0 0-17 15,0-1 7-15,0-2 31 0,6 0 23 16,-1-2 19-16,3-1 48 0,2 0 0 16,1 0 57-16,4 0 53 0,1-6-11 15,1-1-16-15,-2 1 22 0,4-3 0 0,-1 1 5 16,0 1-15-16,0-3-25 0,1 1-26 16,1 3-3-16,-3-2-13 0,-4 3-15 15,-2 1-13-15,-3 3 0 0,-2 1-63 16,-2 0-32-16,2 0 32 0,0 2 12 0,2 4 23 15,1-1-86-15,-3 0-109 16,3 0-84-16,-1-1-99 0,-1-1-70 16,-1-2-43-16,0-1-97 0,1 0-173 15</inkml:trace>
  <inkml:trace contextRef="#ctx0" brushRef="#br0" timeOffset="2351.05">9850 1562 1907 0,'0'0'992'0,"0"0"-656"0,0 0-56 0,0 0 55 15,0 0-80-15,0 0 41 0,0 0-55 16,0 0-118-16,0 0-105 0,0 0-18 16,-16-39-61-16,16 42-78 0,0 6-102 15,2 7 4-15,7 6 237 0,2 7 0 16,4 4 109-16,1 5-49 0,3-1-17 0,-3 1 1 15,2-2-23-15,-3-1 20 0,-1-3-41 16,-3-2-72-16,-3-1-30 16,-3-2-23-16,-1-2-42 0,-4-3-186 0,0-2-153 15,0-2-151-15,-6-6-327 0</inkml:trace>
  <inkml:trace contextRef="#ctx0" brushRef="#br0" timeOffset="2765.09">9998 1962 1038 0,'0'0'1395'0,"0"0"-1131"0,0 0-10 15,0 0-100-15,0 0-154 0,0 0-41 16,84-30 5-16,-54 27 7 0,2 3 1 0,1 0 24 16,3 0-15-16,-3 0 18 0,2 0 1 15,-1 0-35-15,-1 0-26 0,2 0-52 16,0-1 7-16,-2-4-27 0,-4-3-15 15,-3 1 15-15,-5-3 62 0,-6 1 58 16,-4-1 13-16,-5 0 94 0,-5 1 97 16,-1 2 61-16,-4-2 63 0,-7 2-59 15,-1 0-84-15,-1 1-77 0,-6 1-66 16,-1 0 24-16,0 3-30 0,-2-1 8 16,2 3-31-16,3 0-2 0,-2 2-1 15,4 1-26-15,1 6-12 0,3-2-9 16,-1 4-14-16,4 0 4 0,2 2 6 0,1 1-4 15,4 3 36-15,1 1-10 0,0 0-3 16,9 1 35-16,6 1 2 0,4 0 42 16,7-2-43-16,3 0 10 0,3-4 5 15,4-3 3-15,1-4-19 0,0-4-94 0,3-3-79 16,-3 0-107-16,4-10-152 0,-13 0-328 16,18-10-789-16</inkml:trace>
  <inkml:trace contextRef="#ctx0" brushRef="#br0" timeOffset="3181.93">11187 1423 2262 0,'0'0'787'15,"0"0"-328"-15,0 0-52 0,0 0-59 16,0 0-115-16,0 0-156 0,0 0-77 16,0 0-105-16,0 0-106 0,0 0 36 0,-13 35 175 15,15-9 88-15,1 3-26 0,-1 5-9 16,4-1-40-16,-1 2 21 0,2-1-16 15,0-2 1-15,0-1-7 0,2-2-12 16,2-1-6-16,-2-4-56 0,0-4 3 16,-1-2-16-16,-2-4 13 0,-2-3-36 15,-2-5-12-15,-2-2-6 0,0-3 116 0,0-1 31 16,0 0 126-16,-5-4 7 0,-3-4 51 16,-4-5-215-16,-4-4-10 0,-2-1 8 15,-4 0 2-15,0 2 0 0,-2 5 0 16,-3 2-25-16,-4 7-46 0,0 2-10 15,0 2 25-15,0 8-24 0,3 4 37 16,4 3-8-16,6 1 11 0,4 0-8 16,5-1 1-16,5-2-25 0,4 1 21 0,0-2 35 15,4 2 16-15,5-4 35 0,8 2 19 16,2-1-10-16,7-1 3 0,7-2 10 16,6-1-1-16,4-1 1 0,5-3-45 15,1-1-12-15,3-1-106 0,-2-3-80 16,2 0-118-16,-6-2-169 0,-1-5-85 15,-15 4-262-15,8-10-762 0</inkml:trace>
  <inkml:trace contextRef="#ctx0" brushRef="#br0" timeOffset="4014.68">14016 1512 2309 0,'0'0'670'0,"0"0"-270"16,0 0-131-16,0 0-142 0,0 0-71 16,0 0-56-16,0 0-22 0,0 0-69 15,0 0 75-15,0 0 16 0,-13 91 85 16,12-56-15-16,-1 5-17 0,2 3-12 0,0 0 6 15,0 1 3-15,2 0-8 0,1-3-11 16,-1-1 19-16,3-3-50 0,-1-2 22 16,2-3-7-16,2-3-15 0,0-5-51 15,-1-2-17-15,0-4-18 0,2-6-61 16,-3-3-96-16,-1-4-113 0,0-3-148 16,1-2-55-16,-3 0-77 0,2-7-352 0</inkml:trace>
  <inkml:trace contextRef="#ctx0" brushRef="#br0" timeOffset="4241.2">14000 1602 1550 0,'0'0'763'0,"0"0"-456"0,0 0-152 15,-7-69 44-15,10 47 28 0,7 1-96 16,2 1-29-16,3 2-63 0,4 1-37 0,6 0 37 15,1 3-39-15,5 0 0 0,1 2-11 16,4 1 10-16,2 2-30 0,2 2-10 16,-3 2 2-16,-3 4-40 0,-6 1-142 15,-2 1-84-15,-8 8-95 0,-4 4-125 16,-8 0-99-16,-6 11-175 0</inkml:trace>
  <inkml:trace contextRef="#ctx0" brushRef="#br0" timeOffset="4631.42">13993 1858 424 0,'0'0'1160'15,"0"0"-903"-15,0 0-105 0,0 0-55 16,0 0-19-16,0 0-29 0,81-27 42 16,-54 20 2-16,5 0-63 0,-2 1-18 0,0 2-8 15,-4 0 34-15,-8 3 27 0,-7 0-10 16,-4 1-23-16,-5 0-32 0,-2 0-2 15,0 4-43-15,0 0 45 0,0 4 64 16,-2 1 68-16,-1 0 16 0,1 3-32 16,0 1-68-16,-1-2-26 0,1-1-19 15,2 3-3-15,0-2-59 0,0 0-25 0,8 1 20 16,1-2-19-16,4-2 12 0,3-1 32 16,4-3-9-16,0-2 35 0,7-2 13 15,-1-2 55-15,3-4-30 0,-2-4 17 16,-1-2 16-16,-5-1 26 0,-6-1 9 15,-4 0 32-15,-6-1 34 0,-5-1 58 16,0 1-18-16,-10-2-1 0,-7 3-110 16,-2 1-82-16,-7 3-6 0,-3 3-59 15,-4 2-32-15,0 4-70 0,3 1-89 16,1 1-107-16,8 6-129 0,6 0-210 16,6-2-509-16</inkml:trace>
  <inkml:trace contextRef="#ctx0" brushRef="#br0" timeOffset="4965.72">14763 1760 1997 0,'0'0'783'0,"0"0"-385"16,0 0-99-16,0 0-121 0,0 0-102 15,0 0-76-15,0 0-26 0,-78 4-50 16,69 5-34-16,2 3 8 0,6-1 22 15,1 2-51-15,0 1 36 0,6-2 31 16,3-3 28-16,3 0 23 0,4-2 13 0,0-5 14 16,4 1 54-16,1-3 5 0,3 0 20 15,2-4-10-15,-1-1 22 16,1-3 6-16,-4-1 0 0,-6-1 43 0,-4 0 44 16,-4-3 50-16,-7-2-21 0,-1 0-76 15,-1-1-22-15,-10 1-55 0,-4 0-56 16,-4 1-18-16,-4 3-58 0,0 4-22 0,-3 1-87 15,2 5-46-15,1 1-46 0,5 0-100 16,3 3-136-16,3 2-164 0,8-1-367 16,4-2-263-16</inkml:trace>
  <inkml:trace contextRef="#ctx0" brushRef="#br0" timeOffset="5249.84">15344 1145 2624 0,'0'0'696'0,"0"0"-283"15,0 0-42-15,0 0-44 0,0 0-95 16,0 0-39-16,0 0-49 0,0 0-74 16,0 0-70-16,0 0-15 0,0 0-77 0,-23-22-52 15,23 39 83-15,2 6 61 0,5 7 89 16,2 5-28-16,5 2-36 0,-2 3-13 15,3 0 12-15,3 1 1 0,2 0-10 16,-1 1-12-16,3-3 8 0,-1 2-11 16,-3-2-79-16,-1-1-25 0,-4-4-41 15,-3-3-67-15,-6-4-62 0,-4-4-112 16,0-4-213-16,-10-3-115 0,2-5-391 16</inkml:trace>
  <inkml:trace contextRef="#ctx0" brushRef="#br0" timeOffset="5487.16">15575 1553 1337 0,'0'0'414'0,"0"0"-142"16,0 0-54-16,0 0-92 0,0 0-13 16,80-23 36-16,-67 23-30 0,1 0 35 15,-1 0 26-15,-1 1-27 0,2 2-22 16,-1 0-10-16,2 1-39 0,0 0-41 15,4 2-12-15,0 2-16 0,2-1 2 16,-2 4-11-16,1-1-4 0,-4 0-61 16,-4 2-151-16,-2-2 17 0,-4 0-32 15,-1-1-78-15,-3 0-90 0,-2-1-91 16,0-3-250-16</inkml:trace>
  <inkml:trace contextRef="#ctx0" brushRef="#br0" timeOffset="5611.67">15898 1471 388 0,'0'0'1721'0,"0"0"-1488"0,0 0-126 16,0-68-65-16,0 56 3 0,0 5-45 15,0 1-36-15,0 6-216 0,0 0-326 0,0 0-653 16</inkml:trace>
  <inkml:trace contextRef="#ctx0" brushRef="#br0" timeOffset="5930.82">16081 1556 1263 0,'0'0'556'0,"0"0"-96"0,0 0-91 15,0 0-76-15,0 0-69 0,0 0-58 0,0 0-17 16,0 0-22-16,0 0-22 0,0 0 18 16,-24-22-54-16,24 13-38 0,0-2-6 15,5 2 41-15,-2-2-21 0,3 1 17 16,3 0-49-16,1-2-13 0,3 2 0 15,0 0-3-15,1 3-13 0,2-1 15 0,1 3-1 16,1 1-48-16,1 3-1 0,-1 1 13 16,-2 0-2-16,1 1 5 0,-1 4-3 15,-1 5 4-15,-1-2 5 0,2 4-2 16,-2 1 15-16,-1-1 5 0,0 2 11 16,-2-1 0-16,1-2-66 0,1 1-16 15,3-2-19-15,3-1 5 0,4-1-34 0,1-2-72 16,4-2-100-16,1-3-75 0,2-1-181 15,-7 0-498-15</inkml:trace>
  <inkml:trace contextRef="#ctx0" brushRef="#br0" timeOffset="6364.41">16851 1405 2146 0,'0'0'633'0,"0"0"-178"0,0 0-45 16,0 0-126-16,-77-45-86 0,56 40-98 15,-1 2-100-15,1 3-3 0,-1 2-50 0,2 6-10 16,2 2 0-16,3 2 10 0,2 2 2 15,1 1 7-15,7 0 0 16,-1 1 3-16,4-1-9 0,2 1 6 0,0-2 9 16,3 2 4-16,6-4-39 0,1 0-54 15,1 0-29-15,0-6-51 0,1 0-24 0,-1-2 64 16,3-2 164-16,0-2 42 16,0 0 96-16,3-7 55 0,0-1-1 0,-3 1 11 15,2-2-16-15,0 1 2 0,-3-1 9 16,0 3-31-16,-4-1-6 0,-3 2-37 15,-1 4-56-15,-1-1-68 0,-1 2-23 16,3 0-45-16,4 8-25 0,5 2 56 16,2 6 34-16,3 3 3 0,-1 3 13 15,-2 2-1-15,-1 3 3 0,-4 2-14 16,-2-1 3-16,-2-2 23 0,-2-1 42 16,-3-1-14-16,-3-2-12 0,0-3 16 0,-6-1 0 15,-7-1-4-15,-9-3 22 0,-8-1 12 16,-10-2 18-16,-6-2-10 0,-2-2-45 15,4-4-21-15,7-3-4 0,10 0 10 0,9-1-37 16,7-5-13-16,3-6-75 16,2-2-43-16,6-7-68 0,2-1-29 0,18-5-143 15,13 2-252-15,-4 6-497 16,38-9-393-16</inkml:trace>
  <inkml:trace contextRef="#ctx0" brushRef="#br0" timeOffset="6488.13">17234 1605 957 0,'0'0'1373'0,"0"0"-738"15,0 0-73-15,0 0-186 0,0 0-97 16,0 0-70-16,0 0-95 0,0 0-77 16,0 0-37-16,0 0-139 0,-4 0-72 15,1 0-59-15,-3 0-169 0,-2 3-220 0,-3-1-58 16,-1 1-418-16</inkml:trace>
  <inkml:trace contextRef="#ctx0" brushRef="#br0" timeOffset="14662.49">6155 4478 124 0,'0'0'1399'16,"0"0"-840"-16,0 0-132 0,0 0-63 16,0 0-18-16,0 0-62 0,0 0-88 15,0 0-54-15,0 0-67 0,0 0-49 16,1-5-26-16,-1 6-59 0,0 3-26 15,0 3-45-15,0 4 96 0,0 6 34 16,0 1 34-16,0 2 11 0,2 2 2 16,-1-2-16-16,2 3-5 0,1-3-26 15,2 1 12-15,1-2 1 0,-1 0 6 16,4-1-19-16,-1-1 0 0,4-4-82 0,-2 0-19 16,2-3-48-16,0-3-35 15,-1-2-91-15,-1-5-107 0,-2 0-100 0,-2 0-216 16,-1-12-614-16</inkml:trace>
  <inkml:trace contextRef="#ctx0" brushRef="#br0" timeOffset="15045.85">6000 4231 2659 0,'0'0'398'0,"0"0"-385"16,-98 6 29-16,55 6 9 0,-4 2 86 15,-4 7-82-15,5 4-55 0,0 5-2 16,4 5-14-16,2 3-3 0,4 5 17 0,4 3 2 16,2 3 0-16,8 1 16 0,5 2-13 15,7-1-3-15,8 1 0 0,2-1 0 16,13-1 23-16,12-1-22 0,5-2 43 0,9-6 1 16,7-4-26-16,5-6 3 0,6-7 32 15,7-7 16-15,4-8-17 0,5-8 1 16,2-4 0-16,4-15-10 0,1-7-44 15,0-9-66-15,-3-4-16 0,-6-6-39 16,-4-5 26-16,-11-3 28 0,-10-6 35 16,-14-3-2-16,-9-6 34 0,-13-3 20 15,-10-2 62-15,-10 4-34 0,-16 7 69 16,-10 8 73-16,-10 9 8 0,-11 9-132 16,-7 7-53-16,-7 9-13 0,-4 6-38 0,-1 8-60 15,2 5-97-15,1 5-185 0,5 9-165 16,19-1-253-16,-10 9-1079 0</inkml:trace>
  <inkml:trace contextRef="#ctx0" brushRef="#br0" timeOffset="16044.41">8995 4272 1330 0,'0'0'549'16,"0"0"-243"-16,0 0 23 0,0 0-77 16,0 0-59-16,0 0 12 0,0 0-26 15,0 0-27-15,0 0-44 0,0 0-108 16,0 0-51-16,-36-35-57 0,15 40 23 16,-4 4 30-16,-5 3 33 0,0 3 9 15,-3 3 12-15,1-1-24 0,2 0-1 16,2-1 23-16,5 0-10 0,3-2-44 0,5-2-30 15,1 0 4-15,7-1 9 0,2-1 0 16,2-2 23-16,2-2-4 0,1 1-6 16,0-2-14-16,6-3 43 0,1 1 32 15,3-2 79-15,6 1 101 0,4-1 10 16,6 2-27-16,6-3-61 0,4 2-25 0,1 1-20 16,-2 0-3-16,-2 3-32 15,-3 1-21-15,-4 4-1 0,-7-1-28 0,-2 3 12 16,-8-2 16-16,-3 3 6 0,-1-1 42 15,-5 2 60-15,-1-1 34 0,-10 3-10 16,-5-2-22-16,-6 2-6 0,-7-1-19 16,-5 1-39-16,-4-3-17 0,-2-1-29 15,1-3-14-15,4-2 14 0,-1-3-12 16,3-4-10-16,4-1-19 0,2 0 1 16,3-5-10-16,2-2-80 0,6-1-78 15,0 2-13-15,6-4-79 0,4 2-223 0,5-2-241 16,1 3-489-16</inkml:trace>
  <inkml:trace contextRef="#ctx0" brushRef="#br0" timeOffset="16361.17">9518 4353 1512 0,'0'0'805'0,"0"0"-350"16,0 0-146-16,0 0-111 0,0 0-36 16,-86-8-32-16,56 11-35 0,-5 5-6 15,-2 2-7-15,-1 4-10 0,2-1-16 0,2 2-9 16,2 1-28-16,7 1-19 16,2-1-2-16,3 1-10 0,3 1-13 0,2-1 6 15,5-1-9-15,3 2 9 0,0-4-32 16,7 2-46-16,0-3-33 0,0-1 1 0,10-1 24 15,0-3-7-15,3-1 20 16,4-1 31-16,2-4-25 0,-2-2-62 0,5 0-64 16,-1-4-89-16,1-3-162 0,1-5-145 15,0-1-14-15,-7 3-14 0</inkml:trace>
  <inkml:trace contextRef="#ctx0" brushRef="#br0" timeOffset="17276.84">9435 4455 11 0,'0'0'1065'0,"0"0"-596"0,0 0-53 16,0 0 18-16,0 0-18 0,0 0-44 15,0 0-72-15,0 0-69 0,0 0-77 16,0 0-72-16,13-12-82 0,-13 17-44 0,0 3-79 16,0 4 123-16,0 5 0 0,3 5 79 15,1 5-1-15,3 3-31 0,2 4-3 16,-2-1 17-16,0 2-24 0,-1-1-12 16,-3 1-9-16,1-3 2 0,-4 2 4 15,2-6-22-15,0-2-16 0,-2-4-34 0,0-6 16 16,0-3-20-16,0-2 0 0,0-6 13 15,0-2 10-15,0-1 9 16,0-2 22-16,0 0 15 0,2 0 57 0,-1-5 26 16,2-4-5-16,2-5-93 0,-1-5-32 15,5-9 30-15,2-4-11 0,4-8-12 16,2-5-10-16,3-5 20 0,3-7-5 16,1-2-25-16,4 1 43 0,-2 4 3 15,-3 8-1-15,-1 7 47 0,-5 9 29 0,-6 9-14 16,-3 3 1-16,-4 7 11 0,-2 5-6 15,0 5 7-15,-2 1-7 0,0 0-68 16,0 0-25-16,0 1-71 0,0 4-43 16,0 6-8-16,0 3 110 0,0 4 37 15,0 2 1-15,0 2 0 0,1 1-1 16,5 1 2-16,-3-1 13 0,3-2-13 16,0 0-2-16,4-3 2 0,-3-3 6 0,0 0-8 15,1-3-2-15,0-5-20 16,-1-1-19-16,-2-4-1 0,1-2 5 0,2 0 37 15,2-6 41-15,3-5 7 0,6-4-48 16,1-7-52-16,0-4 15 0,3-1-1 0,-4-4 16 16,0 0 22-16,-6-1 22 0,1 0 13 15,-5 4-1-15,-3 0 17 0,-2 8 18 16,-3 3-19-16,-1 5 47 0,2 5-7 16,-2 0-16-16,0 5-3 0,0 2-18 15,0 0-53-15,0 0-10 0,0 0-70 16,0 4-31-16,0 2-17 0,0 5 66 15,0 1 61-15,0 3 1 0,0 2 0 16,4 1 1-16,3-1-1 0,1 0-13 16,3-2-21-16,2 1 22 0,3-2 8 15,1-1-56-15,3-3-22 0,5-2-24 0,1-3-20 16,6-2-39-16,3-3-41 16,3-4-5-16,1-6 12 0,0-2 29 0,0-4 48 15,-3-2 35-15,-5 0 28 0,-3-4 59 16,-9 3 75-16,-4 0-14 0,-10 1 45 0,-5 2 148 15,-2 3 50-15,-9 3-50 0,-8 1-48 16,-2-1-37-16,-5 3-55 0,-2 1-42 16,2 2-9-16,2 2-17 0,1 2-27 15,5 0-19-15,2 1-11 0,3 5-14 16,1 2-13-16,1 1 10 0,0 3 9 16,2 2-18-16,2 0 12 0,0 1 12 15,4 1 11-15,1 1-17 0,2-2-3 16,0 2-22-16,0-2-35 0,6-1-28 15,3-2-22-15,1-3 28 0,4-3 44 16,-2-1 57-16,4-1 6 0,1-4 48 16,3 0 31-16,2-4-9 0,1-2-35 0,3-2-16 15,4-1-3-15,-1 0-22 0,0 0-15 16,-2 2 12-16,-1-1-28 0,-3 2-124 16,-4-3-64-16,-2 2-91 0,-4-1-140 15,-4 1-311-15,2-7-918 0</inkml:trace>
  <inkml:trace contextRef="#ctx0" brushRef="#br0" timeOffset="17578.62">10725 4057 2651 0,'0'0'728'0,"0"0"-320"16,0 0-90-16,0 0-90 0,0 0-64 15,0 0-19-15,0 0-47 0,0 0-98 16,0 0-96-16,0 0-46 0,0 0 49 15,89 7 59-15,-57 4 22 0,-3 1-22 16,-4 1 3-16,-6 2-16 0,-6-1 19 0,-4-1 12 16,-5 0-52-16,-2-2-21 0,-2 0 39 15,0-3 19-15,-5 0 13 0,1-2 18 16,-2-3 12-16,2-2 23 0,2-1 47 16,-1 0 62-16,3-1 30 0,-3-5-100 0,2-5-74 15,1-3-28-15,0-2-46 0,6-4-106 16,5-3-37-16,10 0-29 0,4-2-20 15,6 5-40-15,3 2-143 0,-1 2-75 16,1 4-102-16,-10 4-519 0</inkml:trace>
  <inkml:trace contextRef="#ctx0" brushRef="#br0" timeOffset="17913.81">11219 4035 189 0,'0'0'730'0,"0"0"-202"0,0 0-86 16,0 0-98-16,0 0-114 0,0 0-59 15,0 0-49-15,0 0-15 16,0 0-14-16,0 0 9 0,50-7-9 0,-27 4-29 16,2-5-29-16,4-1-16 0,-2-1-19 15,-1 1-82-15,-3-3-42 0,-7 2 82 0,-2 1 42 16,-8 0 109-16,-4 2 63 16,-2 1-22-16,0 0 78 0,-5 0-23 0,-5 0-25 15,-3 1-46-15,-3 1-83 0,-4 1-51 16,-3 3-47-16,1 0 22 0,-4 6 0 15,3 2-34-15,2 3-5 0,2 1 39 16,5 3-19-16,2-1-12 0,3 0-17 16,2 2 39-16,5 0 33 0,2 0-11 15,0 0 12-15,0 0 19 0,7-2-3 16,4 0-14-16,4-2-1 0,5-2 0 16,6-2-1-16,2-2-69 0,7-2-83 0,1-4-83 15,3 0-7-15,0 0-99 0,-3-5-88 16,-1-1-239-16,-8 0-530 0</inkml:trace>
  <inkml:trace contextRef="#ctx0" brushRef="#br0" timeOffset="18793.62">12905 4165 1505 0,'0'0'630'0,"0"0"-229"16,0 0-133-16,0 0-98 0,0 0-29 15,0 0-39-15,0 0-38 0,0 0-32 0,0 0-32 16,0 0 0-16,6 8-32 0,-2-6 32 16,2 4 17-16,1-2 28 0,3 2 25 15,3 0 16-15,2-1-4 0,5-1-3 16,0 1 6-16,4-3-25 0,5-1-6 15,-1-1-1-15,2 0-9 0,-3-3-28 16,-4-2-1-16,-5-1 7 0,-3-3-3 16,-7 0 45-16,-4-3 26 0,-3-3-9 15,-1-3-19-15,0-4-3 0,-7-5-25 16,-6-5 13-16,0-4-47 0,-5-4-6 0,-1-3-38 16,0 2 42-16,2 4 2 0,0 5-12 15,3 3 12-15,3 6 27 0,1 4-25 16,0 2-1-16,1 2 24 0,2-1 6 15,1 3 6-15,5 0 3 0,-1-2-15 16,2 1-25-16,5-3-40 0,6-1-34 16,8-1 3-16,5 1-13 0,8-3 25 0,7 2 19 15,3 2 15-15,5 3 0 0,-2 2 9 16,1 7-9-16,-5 3-3 0,-4 2-6 16,-4 3-8-16,-5 8-109 0,-8 4-177 15,-9 7-169-15,-8 4-144 0,-6 5 148 16,-7-6-300-16</inkml:trace>
  <inkml:trace contextRef="#ctx0" brushRef="#br0" timeOffset="19177.16">13154 4020 1423 0,'0'0'563'0,"0"0"-149"16,0 0-107-16,0 0-143 0,0 0-71 15,0 0-93-15,0 0-55 0,0 0 10 16,100-46 38-16,-68 38 7 0,-1-2 58 15,0 5 77-15,-5 2-20 0,-5-2-38 16,-8 4-77-16,-5 1-4 0,-3 0-47 16,-4 0-3-16,-1 3-7 0,0 5 61 0,0 1 10 15,2 2 57-15,-2 5 13 0,0 0 0 16,0 2-26-16,0 0-35 0,0 0-19 16,0-1-22-16,1-1-29 0,1-2 3 15,2-2 0-15,1-2 6 0,0-3 1 16,4-3-17-16,2-1 13 0,4-2 45 15,2-1 30-15,8 0 41 0,3-5-30 16,1-3-22-16,1-2 36 0,-5-1 5 0,-6-1 84 16,-8-3 93-16,-4 1 15 15,-7-1-57-15,0 0 33 0,-12-1-55 0,-3 2-56 16,-5 0-61-16,-2 1-56 0,-1 3-12 16,0 1-46-16,2 2-13 0,3 5 18 15,1 2-86-15,5 0-73 0,-2 0-67 16,5 6-103-16,2 2-75 0,4 1-96 0,3-1-99 15,0-2-396-15</inkml:trace>
  <inkml:trace contextRef="#ctx0" brushRef="#br0" timeOffset="19480.02">13921 3960 46 0,'0'0'1839'15,"0"0"-1085"-15,0 0-144 0,0 0-153 16,0 0-158-16,0 0-64 0,0 0-107 15,0 0-69-15,0 0-57 0,0 0-2 0,0 0-44 16,-43-1-61-16,40 6-45 0,0 2 65 16,3 2 35-16,0 1-10 0,3-1-15 15,4 0 31-15,5-1 0 0,5-2 31 16,2-1 13-16,4-1 38 0,1-4 12 16,1 0 29-16,-3 0-17 0,-4-5-15 0,-5-1 20 15,-3-2 27-15,-3-1 80 0,-4 0 36 16,-3-3-10-16,0-2-52 0,-3 1-57 15,-5-1-39-15,-4 0-52 0,1 2-14 16,-5 2-32-16,4 4-61 0,1 0-86 16,-4 2-54-16,4 3-64 0,-1 1-139 15,4 0-170-15,3 0-85 0,2 0-387 16</inkml:trace>
  <inkml:trace contextRef="#ctx0" brushRef="#br0" timeOffset="19742.84">14437 3406 2756 0,'0'0'1005'0,"0"0"-699"0,0 0-26 0,0 0-48 16,0 0-53-16,0 0 11 0,0 0 18 16,0 0-89-16,0 0-119 0,0 0 0 15,0 0-86-15,-47-21-69 0,45 42 93 16,2 8 62-16,0 4 31 0,3 8 6 15,5 0-36-15,1 2 17 0,1 1 13 16,2-1-19-16,-2-2-9 0,-1-2-3 16,-4-5-119-16,2 0-44 0,-4-5-92 0,-3 1-117 15,0-4-204-15,0-3-394 0,-1-6-63 16</inkml:trace>
  <inkml:trace contextRef="#ctx0" brushRef="#br0" timeOffset="19993.58">14420 3824 2111 0,'0'0'608'0,"0"0"-329"15,0 0-154-15,77-67-19 0,-51 49-52 16,1 5 61-16,1 3 47 0,0 3-58 16,-1 5-66-16,0 2-25 0,-4 0-1 15,-1 0-9-15,-5 0-2 0,-2 0 11 0,-4 2-11 16,-5 2-1-16,1-1-12 0,0 2-23 15,1 1 3-15,-1 2 13 0,0 1 7 16,2 3 11-16,-2-1-22 0,-1 2-103 16,0 1 8-16,-4 1-29 0,1 0-67 15,-3 0-75-15,0 1-44 0,0-2-66 16,0-2-176-16,-1-4-623 0</inkml:trace>
  <inkml:trace contextRef="#ctx0" brushRef="#br0" timeOffset="20103.95">14843 3832 267 0,'0'0'711'0,"0"0"-294"15,0 0-303-15,0-77 58 0,0 46-55 16,2-4-81-16,1-2-13 0,0-1-23 16,1 4-1-16,-1 5-12 0,2 7-23 15,-2 8 7-15,-3 8-261 0,0 4-306 16</inkml:trace>
  <inkml:trace contextRef="#ctx0" brushRef="#br0" timeOffset="20792.91">15009 3785 943 0,'0'0'609'0,"0"0"-167"0,0 0-76 15,0 0-65-15,0 0-31 0,0 0-39 16,0 0-65-16,0 0-14 0,0 0 35 16,0 0-95-16,3-19-92 0,3 8-57 0,-1-2 19 15,4-2 7-15,0 1 18 16,5 1 13-16,-1-1 41 0,3 4-9 15,2-2 9-15,2 1-16 0,0 0 6 0,-1 1 1 16,1 2-29-16,-4 2-3 0,-1 2-14 16,-6 3-14-16,-2 1 9 0,-3 0-38 0,-1 4-37 15,2 2 67-15,-1 3 27 16,0 1 13-16,2 3 6 0,1 2-16 0,0-1 35 16,4-2-12-16,0 2-26 0,5-2-41 15,1-3-13-15,2 0-12 0,3-4-4 16,2 0-25-16,1-3-20 15,2-2-13-15,2 0 16 0,1-2 19 0,-1-5-26 16,0-4-33-16,-2-3 20 0,-2-2 132 16,-6-2 68-16,-7-2 22 0,-6 2 49 15,-6 3 95-15,0 3 79 0,-9 3 27 16,-3 4-114-16,-4 0-49 0,-3 4-34 16,0 1-65-16,-4 0-65 0,-1 0-12 15,1 5 0-15,2 1-1 0,3 2-22 0,5 2-25 16,1-1-28-16,4 3 19 0,2-1 10 15,1 3-9-15,5 1 14 0,0-1-15 16,3 1 0-16,6-3-4 0,3 1 3 0,3-1-22 16,1-5-16-16,4-2-16 15,0-2 25-15,1-3 86 0,0 0 29 0,-1-3 22 16,2-3-7-16,-2-2 23 0,0-2 75 16,-1 1-19-16,-2 0 3 0,-2 0-12 15,-1 2-27-15,-5 4 13 0,-2 0-13 16,-4 2-22-16,-3 1-27 0,3 0-38 15,-2 2-62-15,2 7-34 0,3 5 96 16,1 4 40-16,2 4 0 0,-1 2-15 16,-3 1 25-16,-4 4 27 0,-1-3 56 15,0 4 20-15,-12 0-6 0,-2-2-30 0,-9 2-17 16,-4-5-21-16,-5 1-6 0,-5-4-66 16,-4-2-7-16,-2-2-119 0,0-3-43 15,0-3-30-15,-3-5-70 0,-1-3-150 16,0-4-249-16,11 0-499 0,-20-5-909 0</inkml:trace>
  <inkml:trace contextRef="#ctx0" brushRef="#br0" timeOffset="22158.8">6199 6926 1132 0,'0'0'586'15,"0"0"-222"-15,0 0-86 0,0 0-32 16,0 0-56-16,0 0-29 0,0 0 18 16,0 0-19-16,0 0-17 0,0 0-16 15,0 0-3-15,-4-41-27 0,4 34-27 16,3 1-36-16,7-3-6 0,0 0-25 0,6-2-3 15,7 3 12-15,4-3 4 16,5 5-4-16,1 1-12 0,-1 3-27 16,0 2-10-16,-3 2 2 0,-7 4 0 0,-4 4-9 15,-4 3 10-15,-5 4-14 0,-6 2 45 16,-3 5 3-16,-7 2 43 0,-12 6 20 16,-6 1 3-16,-5 2-53 0,-3 0-1 15,1-5-8-15,5-3-2 0,2-2-2 0,7-6-19 16,6-5 8-16,3-2 11 0,4-6 57 15,2-3-1-15,3-2 4 0,0-1 16 16,0 0 21-16,0 0 36 0,8-4-6 16,5-5-49-16,16-5-29 0,12-4-49 15,13-5-6-15,10-3-19 0,1 2 13 16,-3 2 10-16,-6 2-23 0,-12 5-96 16,-8 2-62-16,-7 3-40 0,-7 0-47 15,-5-1-107-15,-5 2-151 0,-6 1-196 16,-4-4-810-16</inkml:trace>
  <inkml:trace contextRef="#ctx0" brushRef="#br0" timeOffset="22541.83">6368 6642 1861 0,'0'0'664'15,"0"0"-335"-15,-112 12-156 0,60-4 10 16,-6 4 14-16,-4 3-66 0,0 6-27 15,4 8-25-15,4 6-16 0,5 4 19 16,7 4-3-16,12 3-35 0,10-2-44 16,11 3-47-16,9 0 14 0,3 2 33 0,14 0 0 15,5-1 2-15,7 0-1 0,5-5 12 16,9-2-13-16,5-5-1 0,8-2-2 16,9-8 3-16,5-7 2 0,4-6 0 15,5-8 15-15,2-5-15 0,0-12-4 16,-2-7-12-16,-1-8 11 0,-6-8 3 15,-6-5 13-15,-11-4 15 0,-8-8 23 16,-12-5 12-16,-8-8-6 0,-12-5 14 16,-9 0 7-16,-6 0-16 0,-9 5 19 15,-9 11 36-15,-7 11 28 0,-10 11-6 0,-10 6-139 16,-6 10-13-16,-11 6-57 0,-6 9 5 16,-3 1-61-16,-1 14-119 0,9 7-121 15,5 3-105-15,16 3-139 0,18-4-137 16,11 13-631-16</inkml:trace>
  <inkml:trace contextRef="#ctx0" brushRef="#br0" timeOffset="22889.54">8564 6715 2591 0,'0'0'754'0,"0"0"-402"16,0 0-97-16,0 0-51 15,0 0-70-15,0 0-58 0,0 0-76 0,0 0 0 16,0 0 9-16,-13 68 47 0,18-38 24 15,2 0-24-15,2 3-13 0,2-2-31 16,2 0 4-16,0-3-13 0,0 0 22 16,2-1-10-16,-1-1-15 0,0-3 0 15,-1-3-111-15,-1 0-13 0,-1-3-40 16,-2-3-64-16,0-4-78 0,-1-1-112 16,-1-2-98-16,-1-5-58 0,-2 0-95 15,-1-2-392-15</inkml:trace>
  <inkml:trace contextRef="#ctx0" brushRef="#br0" timeOffset="23292.85">8482 6738 802 0,'0'0'1902'0,"0"0"-1504"16,0 0-209-16,-16-84 2 0,16 57 37 15,9 0-24-15,10 4-69 0,1 1-53 16,6 4-54-16,7 5 0 0,3 4 4 15,4 5 2-15,4 4-4 0,3 2-29 16,-2 8 7-16,-1 3-8 0,-9 4-31 16,-3 2-6-16,-11 3-4 0,-8 2-5 15,-5 2 17-15,-8 2 29 0,-2 1 16 16,-14 0 31-16,-5 1 9 0,-7-1-12 16,-5 0-44-16,0-1-4 0,-2-2-61 0,2-4-13 15,3-2-17-15,3-4-8 0,4-3 43 16,4-6 60-16,4 0 3 0,4-3 26 15,1-3 2-15,3 0-13 0,1-1-17 16,4 0 10-16,2 1 64 0,0-1 30 16,0 0-27-16,0 0-69 0,0 2-9 0,0 0-47 15,9 1 3-15,7 2 44 0,6 0 47 16,9 2 3-16,8-2-9 0,7 0-38 16,6-1-3-16,-1-2-144 0,-2 1-85 15,-6 0-188-15,-3-1-210 0,-13 1-456 16,-2-1-571-16</inkml:trace>
  <inkml:trace contextRef="#ctx0" brushRef="#br0" timeOffset="23675.4">9034 7017 1715 0,'0'0'626'0,"0"0"-274"0,0 0-21 16,0 0-72-16,0 0-68 0,0 0-51 15,0 0-80-15,0 0-60 0,0 0-35 16,0 0-6-16,0 0-7 0,90-60 36 15,-63 48 11-15,0 1-2 0,1-2-76 0,-1 0-35 16,-3 1-24-16,-2 0 30 0,-5-2 55 16,-6-1 53-16,-6 1 1 0,-2 1 51 15,-3-1-17-15,-3 1 26 0,-4 1 63 16,-6 4-3-16,0-2 34 0,-6 4-25 16,-4 2 18-16,-4 3-35 0,-3 1-37 15,-2 0-1-15,0 5 19 0,1 4-26 16,2 0-37-16,4 3-18 0,3 0-12 15,5 3 0-15,0-2 0 0,7-1 2 16,1 2-3-16,6 2 0 0,0-2-22 16,3 3 22-16,3 1 0 0,5-1 13 0,5 0-11 15,4-2 10-15,4 0 16 0,1-2-5 16,7-4-23-16,4-3-19 0,6 0-77 16,3-6-16-16,3 0-23 0,3-3-44 15,1-6-90-15,-1-3-80 0,-2 0-155 0,-4-4-100 16,-2 0-179-16,-9 0-488 0</inkml:trace>
  <inkml:trace contextRef="#ctx0" brushRef="#br0" timeOffset="23908.57">9736 6738 2041 0,'0'0'695'0,"0"0"-227"16,0 0-73-16,0 0-111 0,0 0-86 16,-95-10-54-16,69 10-35 0,0 6-22 15,3 2-32-15,3 1-52 0,3 0-3 0,3 1-31 16,4 3 0-16,3-1 4 0,0 2 5 15,4 0-6-15,2 0 3 0,1 3-6 16,0-1 19-16,7 0 12 0,4 0 2 16,2 0 10-16,6-2 9 0,0-2-21 15,7-3-22-15,1-2-53 0,5-5-24 16,1-2-34-16,2 0-65 0,-1-6-87 16,2-5-113-16,-3-2-104 0,-4-1-119 0,-3-2-157 15,-7 2-363-15</inkml:trace>
  <inkml:trace contextRef="#ctx0" brushRef="#br0" timeOffset="24141.04">10105 6222 2629 0,'0'0'616'0,"0"0"-247"16,0 0 18-16,0 0-68 0,0 0-83 15,0 0-18-15,0 0-52 0,0 0-117 16,0 0-49-16,0 0-77 0,-65-40-24 15,65 57 101-15,0 7 12 0,0 8 41 16,7 6 5-16,5 3-6 0,4 2-26 16,1 0-25-16,0-2 0 0,-1 1 0 15,-1-4-1-15,-1-1 0 0,-4-1-101 16,-3-2-37-16,-2-3-71 0,-5-1-79 0,0-5-132 16,-9 0-202-16,-1-9-184 0,-12 2-825 0</inkml:trace>
  <inkml:trace contextRef="#ctx0" brushRef="#br0" timeOffset="24576.89">10011 6683 2311 0,'0'0'445'0,"0"0"-284"16,0 0-61-16,0 0-33 0,100-54-19 16,-66 43 0-16,6 2 13 0,1 2-59 15,1-1 0-15,2 2-2 0,-6-3-2 16,1 3-11-16,-2 0-54 0,-4 0-23 15,-4 0 36-15,-3 1 9 0,-6 1 26 16,-4 0 19-16,-9 3 105 0,-4 0 81 0,-3 1 62 16,-3 0 72-16,-9 0-101 0,-7 0-124 15,-9 1-92-15,-3 3 10 0,0 3-12 16,1-1 2-16,7 0-3 0,6 1-25 16,4 0-28-16,4 4 8 0,2-3 14 15,1 3-7-15,3-1 13 0,3-1-3 0,0 0 6 16,0-1 6-16,3 0 13 15,4-2 1-15,1 1 2 0,0-4 0 16,2 3 12-16,0-4-9 0,2 0 23 16,2-2-5-16,-1 0-21 0,2 0-3 0,-1-4 3 15,-1-2 22-15,0 0 16 0,0-2 12 16,-3 2-5-16,0 0 30 0,-2 0-34 16,-3 2-4-16,2 2 16 0,-1 1-3 15,0-1-50-15,0 2-25 0,0 0-19 16,2 0-3-16,-1 2 16 0,2 0-9 15,-2 2-115-15,2 0-52 0,-2 0-55 0,0 1-66 16,2-1-118-16,-1-2-178 0,-2 0-496 16</inkml:trace>
  <inkml:trace contextRef="#ctx0" brushRef="#br0" timeOffset="25391.4">10734 6521 901 0,'0'0'2103'0,"0"0"-1634"15,0 0-71-15,0 0-49 0,0 0-79 16,0 0-85-16,0 0-145 0,0 0-40 16,0 0-77-16,0 0-37 0,0 0 111 15,11 1 3-15,-7 6 34 0,2 4-16 16,-2-2-6-16,-1 0-12 0,0-4 0 16,-2-1-43-16,1 0 0 0,-2-3 12 15,0 0-12-15,0-1-1 0,1 0 23 16,-1 0 21-16,2 0 26 0,-1-2 24 0,1-4-13 15,2-1-37-15,0-5-31 0,4 1 6 16,1-3 23-16,2-1 2 0,0 2 41 16,1 3-4-16,-1 1-19 0,2 0 1 0,-1 3 9 15,-1 0 9-15,1 3 6 0,-1-1-12 16,0 1-19-16,3 2-9 0,-3 1 0 16,2 0-3-16,-1 0-25 0,-2 5-19 15,1 3 10-15,0 2 4 0,0 4 11 16,2 0 7-16,-1 3 12 0,0 0 1 15,2 1 14-15,-1-2-14 0,2 0-1 16,0 1-48-16,5-4-36 0,1-2-18 16,5-2-32-16,2-4-17 0,3-1 3 15,3-4-44-15,2 0-39 0,0-6-37 16,-3-4 12-16,-1-2 188 0,-6-1 68 16,-5-3 45-16,-5 0 29 0,-6-4 51 0,-4 0 70 15,-6 1 12-15,0-2 18 0,-9 2 7 16,-2 2-30-16,-4 3-41 0,-2 2-43 15,-5 2-37-15,1 2-38 0,-2 3-25 16,0 4 10-16,0 1 0 0,2 0-17 0,1 5-11 16,2 7-34-16,2 1 10 0,0 2 5 15,4 2-12-15,2 1 0 0,6-2-6 16,0 1 0-16,4-2-9 0,0 0 2 16,1-3 10-16,6-5 6 0,2 1 3 15,1-3 13-15,3 0-16 0,1-4-16 16,2 0 11-16,-1-1 33 0,3-1 56 15,0-5-6-15,0-2 40 0,1-2 37 16,-3 1-7-16,1-1 4 0,-2 2 14 0,-4 0-74 16,-1 4-36-16,-5 2-13 0,-1 2-5 15,-3 0-10-15,2 1-67 0,3 8-50 16,1 3 117-16,3 6 10 0,0 4 27 16,2 3 27-16,-5 2 19 0,0 3-28 15,-2 1 3-15,-4 1-19 0,-1-1-5 16,0 1-1-16,-3-2-2 0,-8 0-1 15,-5-1 7-15,-6-4 15 0,-5 0-7 0,-7-3-18 16,-3-2 4-16,-5-3-16 0,2-4-1 16,2-3-14-16,4-4-79 0,9-4 3 15,8-2-18-15,6-1 2 0,2-6-2 16,3-4-44-16,0-3-68 0,5-7-16 0,1-3-116 16,10-6-208-16,10-2-496 15,-3 6-397-15</inkml:trace>
  <inkml:trace contextRef="#ctx0" brushRef="#br0" timeOffset="25693.37">11673 6449 2315 0,'0'0'786'15,"0"0"-483"-15,0 0-11 0,0 0-43 16,0 0-23-16,0 0 10 0,0 0-66 16,0 0-127-16,0 0-43 0,0 0-83 15,9-21-47-15,-6 26-3 0,2 3 65 16,4 2 68-16,4 3 56 0,3 1 0 0,0 0-34 15,4-1-7-15,-2 0 4 0,1-3 3 16,1-2 12-16,3-3 12 0,1-3 19 16,4-2-6-16,1 0-13 0,1-7-6 15,1-4 6-15,-5-3-3 0,-5-2 9 0,-3-5 16 16,-6-2-22-16,-4-7 6 16,-5 0-39-16,-3-2-13 0,0-2-37 0,-6 3-39 15,-2 0-28-15,-1 3-53 0,1 3-32 16,5 2-53-16,3 3-88 0,0-1-214 15,3 3-175-15,2 5-613 0</inkml:trace>
  <inkml:trace contextRef="#ctx0" brushRef="#br0" timeOffset="25928.78">12140 5922 391 0,'0'0'1933'15,"0"0"-1523"-15,0 0 36 0,0 0-48 0,0 0-45 16,0 0-52-16,0 0-65 0,0 0-106 15,0 0-121-15,0 0-9 0,0-32-93 16,0 44-27-16,0 6 120 0,1 7 66 0,5 8 17 16,1 6-21-16,3 3-10 15,2 0-18-15,4 0 25 0,0 0-38 0,2-5-18 16,-1-1 31-16,-2-3-34 0,4-4-65 16,-5-4-22-16,3-3-24 0,-1-5-47 15,0-3-75-15,2-3-88 0,3-6-125 16,2-4-188-16,-5-1-625 0</inkml:trace>
  <inkml:trace contextRef="#ctx0" brushRef="#br0" timeOffset="26087.75">12692 6161 2910 0,'0'0'600'0,"0"0"-249"16,0 0 13-16,0 0-119 0,0 0-97 15,0 0-43-15,0 0-69 0,0 0-36 16,0 0-25-16,0 0-5 0,0 0 5 0,-55-27-83 15,51 27-96-15,-2 0-51 0,-1 0-63 16,-3 3-116-16,0-1-95 0,-1 2-26 16,2 3-71-16,3-2-389 0</inkml:trace>
  <inkml:trace contextRef="#ctx0" brushRef="#br0" timeOffset="26640.88">12707 6193 137 0,'0'0'1209'0,"0"0"-783"15,0 0-17-15,0 0-27 0,0 0-21 16,0 0 54-16,0 0 13 0,0 0-106 0,0 0-107 15,0 0-5-15,0 0 6 0,-11-42-59 16,-1 37-62-16,-2 2-19 0,0-1-30 16,-5 3-25-16,-3 1-5 0,-2 0-1 15,-2 1-15-15,-1 7-1 0,-1 1-27 16,1 3 13-16,4 2 12 0,0 1-18 16,3 4-1-16,2 0-14 0,2 0-29 15,5 0-23-15,2 1 14 0,5-2 22 16,3 1-13-16,1-2 13 0,0-1 24 15,5-1-3-15,4-2-15 0,1-3 12 16,2-2 16-16,3-3 18 0,1-4 3 0,4-1-3 16,0-1-13-16,2-7-46 0,1-2 10 15,3-2 2-15,0-2 13 0,1-2 6 16,-4-2 28-16,-1 0 21 0,-2-1 7 16,-4 1-1-16,-3 1 29 0,-3 3 68 15,-2 4 9-15,-4 2 2 0,-3 4-12 0,-1 2-31 16,1 0-53-16,-1 2-39 0,0 0-49 15,0 0-34-15,2 0-34 0,-1 5-21 16,-1 2 70-16,3 3 68 0,-1 1 12 16,2-2-8-16,2 1-4 0,1 0-81 15,3-2-52-15,0 1-32 0,6 0-70 16,-1-3-83-16,3 0-105 0,-3-3-154 0,-5-1-520 16,1-2-463-16</inkml:trace>
  <inkml:trace contextRef="#ctx0" brushRef="#br0" timeOffset="26908.57">12837 6205 722 0,'0'0'1628'0,"0"0"-1251"0,0 0-39 15,0 0-143-15,0 0-23 0,0 0 2 16,0 0-28-16,90-27-58 0,-73 30-32 0,0 4-15 16,-2 2-13-16,-2 3 7 0,-5 0-13 15,0-2-10-15,-5 0 14 0,-2 1 6 16,-1-3 11-16,0 0 1 0,-1-1 22 0,-4-2-1 15,1-1 3-15,1 0 10 0,1-3 30 16,2-1 64-16,0 0 12 0,0 0 6 16,0 0 35-16,0-1-18 0,6-6-47 15,3-4-157-15,10-6-3 0,5-2-103 16,6-5-51-16,6 1-29 0,2 0-45 16,-2 2-66-16,1 3-83 0,-7 6-49 15,-5 0-31-15,-6 2-176 0,-9 2-591 16</inkml:trace>
  <inkml:trace contextRef="#ctx0" brushRef="#br0" timeOffset="28227.62">14733 6481 235 0,'0'0'684'0,"0"0"-423"0,0 0-134 0,0 0-16 16,0 0 19-16,0 0 49 0,0 0-59 16,0 0-36-16,0 0-32 0,0 0 39 15,-11 44 20-15,16-34 31 0,1 0 10 16,3-1 22-16,2 2-6 0,4 1-14 15,1 0-7-15,1-2-9 0,1-1-17 16,-1-2 9-16,-4 0-19 0,0-3-13 0,-6-3-19 16,-1 2 3-16,-3-3 6 15,-1 0 10-15,-2 0 39 0,2-1 0 0,0-4 2 16,-1-5-71-16,2 0-24 0,1-4-7 16,-2-3-7-16,-2-3-2 0,0-5 3 15,0-4-13-15,-6-2-17 0,-1-5 12 16,0-1 5-16,-1-2-16 0,-1 1 1 0,0 2-3 15,-1 1-16-15,-2 5 15 0,2 3 2 16,0 2 1-16,-1 3 29 0,0 3-13 16,3 1 7-16,-4 1-1 0,5 0 4 15,1 1-1-15,0 1-21 0,3-2-6 16,2-1-1-16,1 0-2 0,0-2-15 16,1-1-19-16,8 1-3 0,1 2 3 15,5 2-24-15,2 2 15 0,3 3 18 0,6 3-12 16,4 3-25-16,6 1 28 0,0 4 6 15,1 3 13-15,-4 4-20 0,-4 6-120 16,-8 3-71-16,-8 3-104 0,-6 6-89 16,-7 3-8-16,-7 3 69 0,-9 5 15 15,-5-1-167-15,2-8-275 0</inkml:trace>
  <inkml:trace contextRef="#ctx0" brushRef="#br0" timeOffset="28606.95">14778 6366 166 0,'0'0'467'0,"0"0"-128"15,0 0-40-15,0 0 4 0,0 0-27 16,0 0 16-16,0 0 0 0,0 0-95 16,0 0-81-16,88-21-52 0,-59 12-9 15,1 3 9-15,-2 0 3 0,-3 0 17 16,-1 2 34-16,-5 3 102 0,-5 1-64 0,-3 0-55 16,-5 0-35-16,-4 0-38 0,-2 0-28 15,0 5-13-15,0 1 3 0,0 2 10 16,0 4 44-16,-5 3 10 0,-2 0-10 15,2 3-12-15,0 0-17 0,2 0-12 16,3 0 0-16,0 1-3 0,3-2-16 0,5 0-25 16,4-3 19-16,1-2-10 0,3-2 4 15,0-3-7-15,3-2-12 16,1-3 12-16,2-2 7 0,1 0-4 0,-3-4 32 16,-3-4 3-16,-3-1 42 0,-3-1 31 15,-6-2 18-15,-5-2 25 0,0-5 51 16,-5-3 27-16,-10-1-55 0,-5-2-65 15,-6 2 7-15,-3 3-60 0,-1 4-24 16,3 4-40-16,1 6-6 0,5 4-16 16,1 2-96-16,9 0-72 0,2 6-110 15,6 2-167-15,3 2-142 0,9-1-60 16,-1 0-373-16</inkml:trace>
  <inkml:trace contextRef="#ctx0" brushRef="#br0" timeOffset="28939.84">15513 6366 1676 0,'0'0'736'0,"0"0"-230"0,0 0-29 0,0 0-56 16,0 0-54-16,0 0-103 15,0 0-100-15,0 0-105 0,0 0-56 0,-84-48 15 16,66 48-15-16,4 0-3 0,4 6-67 16,0 1-11-16,5 4 14 0,1 0 8 15,4 1-19-15,0 0-2 0,9-1 14 16,6-1 23-16,4 1 18 0,7-4 19 15,3-1 3-15,4-1 25 0,-1-5-9 16,0 0-16-16,-1-2-13 0,0-6 13 16,-4 0 15-16,-4-2 25 0,-8-1 53 15,-4-2 81-15,-8-2 5 0,-3-2-16 0,-2-1-10 16,-10 1-31-16,-3 0-52 0,-4 2-48 16,-3 2-22-16,-2 2-61 0,0 1-13 15,-1 7-72-15,5 0-63 0,-2 3-75 0,5 0-93 16,3 4-143-16,3 3-58 0,3 0-51 15,4-1-85-15,4 0-494 0</inkml:trace>
  <inkml:trace contextRef="#ctx0" brushRef="#br0" timeOffset="29210.9">16028 5763 1102 0,'0'0'2021'0,"0"0"-1439"16,0 0-267-16,0 0 44 0,0 0-13 16,0 0-27-16,0 0-87 0,0 0-111 15,0 0-121-15,0 0-3 0,0 0-52 16,-39-38-42-16,39 54-15 0,8 7 112 16,4 6 58-16,3 7 6 0,3 4-33 0,4 5-13 15,0 3-1-15,1 0-16 0,1 2 1 16,-2-1-2-16,-3-2-33 0,-2-3-65 15,-4-3-11-15,-3-4-47 0,-3-3-53 16,-3-4-106-16,-4-6-201 0,0-2-242 16,-7-8-349-16,-10-1-728 0</inkml:trace>
  <inkml:trace contextRef="#ctx0" brushRef="#br0" timeOffset="29490.18">16099 6348 2274 0,'0'0'523'15,"0"0"-317"-15,0 0-21 0,0 0-47 16,0 0-59-16,79-64-31 0,-47 51-32 16,6 0 9-16,1 0-25 0,3 0 0 15,-3 3 0-15,-3-1 0 0,-11 5-22 0,-7 2-3 16,-9 2 25-16,-2 0 9 0,-3 2 10 16,-4 0 38-16,0 0-6 0,0 0-26 15,0 0-25-15,2 4-45 0,-1 4 20 16,-1 2 24-16,3 5 1 0,-3 3 2 15,2 0 36-15,-1 1-35 0,2-1-3 16,0-1-32-16,3-2-50 0,2 0-11 16,-2-2-25-16,1-1-35 0,-1-2-84 15,3-2-73-15,-4-3-208 0,-2-3-197 0</inkml:trace>
  <inkml:trace contextRef="#ctx0" brushRef="#br0" timeOffset="29596.71">16568 6165 1732 0,'0'0'403'0,"0"0"-261"0,-1-70 4 16,1 53-49-16,0 4-49 0,-1 4 7 16,-1 6-55-16,1 3-158 0,-2 0-406 15,1 6-165-15,1 0-10 0</inkml:trace>
  <inkml:trace contextRef="#ctx0" brushRef="#br0" timeOffset="30272.8">16659 6295 499 0,'0'0'570'0,"0"0"-150"15,0 0-46-15,0 0-46 0,0 0-63 16,0 0-52-16,0 0-29 0,0 0-40 16,0 0 1-16,0 0 11 0,0 0-6 15,-4 25 30-15,8-33-133 0,4-4-47 16,0 0 0-16,5-4 0 0,0-1 22 16,4-1 0-16,-1-1 6 0,4 1-15 15,-3 1 9-15,0 3 16 0,-2 1 15 16,0 3-2-16,0 2-23 0,2 2-28 15,1-1-15-15,0 3-13 0,-1 2 12 0,0 2 15 16,-3 0-37-16,-3 6-9 16,-3 2 3-16,1 5 13 0,-5 1 31 0,1 1 15 15,-4 1-15-15,3-1-15 0,-1 1-61 0,2-2 6 16,2 0 10-16,1-4 12 0,0 0 7 16,4-3 6-16,2 0 17 0,6-3 17 15,5-3-17-15,3-1-8 0,9 0-5 16,-1-4-62-16,-1-5-32 0,0-3-3 15,-4 0 45-15,-5-6 83 0,-1 0 2 16,-6-5 43-16,-4 3 41 0,-4-2 49 16,-6 5 76-16,-3 3 39 0,-2 4 6 15,-6 1-10-15,-6 3-47 0,-5-1-81 16,-2 1-56-16,-4 2-19 0,-3 3-15 16,4 1-28-16,0 1-11 0,0 6-23 15,2 4-18-15,5 2-13 0,4 0-10 16,4 3-74-16,1 0-5 0,5-1 9 15,1 2 7-15,0-2 11 0,5 0-25 0,3-2-23 16,0-1-20-16,2-3-45 0,1-2 37 16,1-5 77-16,1-1 126 0,2-1 48 15,-1 0 120-15,5-3 9 0,-2-4 2 16,2 1 29-16,-2-2 8 0,2 0 3 0,0-2 4 16,-3 2-19-16,1 1-20 0,-3 0-66 15,-1 3-47-15,-4 4-25 0,-2 0 7 16,0 3-37-16,2 8-16 0,0 5 0 15,2 7 34-15,3 4 71 0,-2 4 8 16,-3 4 22-16,-4 1-32 0,-5 0-20 16,0 1-10-16,-7 1 0 0,-7-2-28 15,-6-3-8-15,-5-1-7 0,-6-4-30 16,-5 1-45-16,-6-6-37 0,-4-3-74 16,-1-2-33-16,-4-2-65 0,1-3-157 15,-1-3-273-15,12-3-564 0,-18-6-984 0</inkml:trace>
  <inkml:trace contextRef="#ctx0" brushRef="#br0" timeOffset="31839.63">6172 9267 522 0,'0'0'642'0,"0"0"-170"0,0 0-112 15,0 0-116-15,0 0-21 0,0 0-33 16,0 0-42-16,0 0-25 0,0 0 27 15,0 0 33-15,0 0 1 0,-52-19-19 16,51 13-29-16,1-1-19 0,0 0-32 16,0-3-45-16,4 0-40 0,6 0-2 15,7-2-45-15,4 1-9 0,6 0 30 0,3 1 26 16,5 2 7-16,-2 3-5 16,-1 4 1-16,-5 1-3 0,-5 0-54 0,-4 7 4 15,-6 6 6-15,-2 2 16 0,-3 0 24 16,-4 2 4-16,-3 2-12 0,0-1 12 0,-4 3 16 15,-8-2-16-15,-2 0-10 0,-5 2-31 16,-1-3 6-16,1-2-35 0,-1 0-15 16,3-4-8-16,1-5 36 0,7-1 25 15,3-2 32-15,3-3 1 0,1-1 60 16,2 0 57-16,0 0 2 0,0 0-19 16,5 0-12-16,-2-5-49 0,2 0-40 15,2-1-26-15,3 1 8 0,4-2-4 16,1 1 6-16,8 3 16 0,0-1 0 15,3 2 79-15,-3 2-35 0,3 0-44 16,-3 4 0-16,-3 4-13 0,-4 1 10 0,0 2 3 16,-6 2 19-16,-4 4 9 15,-3 0 7-15,-3 1 18 0,-6 1 3 0,-9 0 21 16,-5 2-21-16,-6-3-6 0,-1-2-7 16,-3-1-15-16,1-3-3 0,0-4 3 15,1-1-28-15,2-3 0 0,2-3-15 0,4-1-16 16,1-2-25-16,-1-7-69 0,3 1-61 15,-1-4 22-15,1 1-32 0,1-3-141 16,2-3-132-16,4 4-236 0,4-14-788 0</inkml:trace>
  <inkml:trace contextRef="#ctx0" brushRef="#br0" timeOffset="32239.19">6302 8966 2312 0,'0'0'568'16,"0"0"-440"-16,-78-2-61 0,36 3 33 15,-10 6 69-15,-4 9 31 0,0 4-58 0,1 9-50 16,-1 7 5-16,3 6-9 16,5 6 14-16,5 2-34 0,7 4-11 0,10 0-57 15,10 3 0-15,6-2-29 0,10 1 29 16,3-3 29-16,10-3-29 0,4-4-14 15,5-3-11-15,5-6-50 0,5-2 11 16,4-9 5-16,7-1 6 0,4-7 51 16,7-4 2-16,5-7 3 0,3-6 19 15,4-1-7-15,2-7-15 0,4-6-12 16,-3-8-8-16,-1-3 20 0,-6-4 19 16,-6-5 12-16,-5-3 16 0,-7-7 23 15,-6-4 42-15,-8-6 4 0,-9-4 39 0,-6-3-56 16,-11-5-32-16,-4 4-17 0,-4 0-10 15,-14 8-6-15,-6 10 16 0,-6 5-50 16,-8 9-13-16,-6 6-48 0,-4 5-13 16,-7 5-9-16,1 2-90 0,-1 7-151 0,3 4-156 15,3 3-90-15,14 4-249 16,-9 11-646-16</inkml:trace>
  <inkml:trace contextRef="#ctx0" brushRef="#br0" timeOffset="33738.65">9423 9081 977 0,'0'0'589'15,"0"0"-205"-15,0 0-50 0,0 0 31 16,0 0-11-16,0 0-60 0,0 0-71 16,0 0-81-16,0 0-82 0,0 0-60 15,0 0-12-15,-104-42 12 0,75 46 2 16,2 3 1-16,1 0 16 0,5 1-7 15,3 0-12-15,3 0 0 0,3-2-22 0,1 3-3 16,-1 0-3-16,3 3 15 0,-5-1-3 16,4 2-31-16,-2-1 2 0,2-1-5 15,2 0 8-15,2-4-12 0,3-1-3 16,1-4-7-16,2 2 3 0,0-4 10 16,0 1 10-16,3 0 31 0,6 1 10 15,3-1 48-15,6-1 13 0,5 0 28 16,5 1-28-16,3-1-10 0,2 1 25 0,5 4 38 15,2-3-16-15,2 4-29 0,0 2-9 16,-4 0-13-16,-4 4 16 0,-7-1-47 16,-4 1-16-16,-4 2-1 0,-7 3 1 15,-5 0 19-15,-7 1 50 0,0 1 31 16,-12 1-9-16,-11 2 8 0,-8-1-15 16,-11 1-34-16,-10 0-29 0,-3-2-5 0,-5-3-13 15,1-3 18-15,4-4-2 0,4-3-1 16,7-6 4-16,11-1 6 15,9 0 12-15,4-7 21 0,7 1-27 0,3-4-34 16,3 1-3-16,3-2-105 0,1-1-24 16,3 0-17-16,0-2-41 0,10-2-67 15,7-2-112-15,5-1-122 0,10-3-117 16,-6 4-154-16,18-13-645 0</inkml:trace>
  <inkml:trace contextRef="#ctx0" brushRef="#br0" timeOffset="34038.08">9665 8835 2040 0,'0'0'983'0,"0"0"-625"0,0 0-13 16,0 0-24-16,0 0-18 0,0 0-43 16,0 0-94-16,0 0-110 0,0 0-56 15,0 0-68-15,2-24-33 0,-2 39 82 16,3 4 19-16,4 7 46 0,0 7 16 15,3 3-13-15,0 2-12 0,-1-1-13 0,-1 2 4 16,1-1-4-16,-3-1 1 0,0-1-7 16,-2 0 1-16,0-2-4 0,-1-3-15 15,1-3 0-15,2-2-49 0,-1-4-12 16,1-3-19-16,-1-5-22 0,2-2-49 16,-1-5-41-16,0-2-63 0,3-4-101 15,2-1-81-15,2 0-37 0,6-6-153 16,-6 2-401-16</inkml:trace>
  <inkml:trace contextRef="#ctx0" brushRef="#br0" timeOffset="34338.8">10078 9207 2102 0,'0'0'653'0,"0"0"-252"16,0 0-37-16,0 0-14 0,0 0-76 16,0 0-90-16,0 0-104 0,0 0-58 15,0 0-22-15,0 0-3 0,0 0-38 0,-59 5-24 16,59 5 31-16,4 3 15 0,9 0-2 15,3 0 8-15,7 0 1 0,3-3 9 16,5-4-10-16,0 0 13 0,2-6 21 16,1 0 4-16,1-4-13 0,-2-3 7 15,-4-2 6-15,-5-2 24 0,-5-1 4 16,-10-2 31-16,-6-1 18 0,-3-2 49 16,-11-2-7-16,-7-4-58 0,-8 4-86 15,-3 0 0-15,-4 3 0 0,1 5-22 16,-1 4-11-16,1 5-7 0,4 2-19 15,3 0-103-15,3 2-61 0,1 5-60 0,6 3-151 16,1 1-157-16,5 0-85 0,6-2-346 16,3 6-278-16</inkml:trace>
  <inkml:trace contextRef="#ctx0" brushRef="#br0" timeOffset="34576.51">10510 9145 2308 0,'0'0'792'16,"0"0"-343"-16,0 0-67 0,0 0-62 16,0 0-97-16,0 0-142 0,0 0-81 15,0 0-99-15,0 0 99 0,0 0 62 16,21 79 15-16,-10-54-22 0,0 5-21 16,2-2-12-16,1-1-1 0,-1 0-21 15,1-3 0-15,-2-3-43 0,-3-3-34 0,0-1-37 16,-2-1-38-16,-3-5-35 0,-1-1-20 15,-3-2-102-15,0-1-72 0,0-4-104 16,-1 0-119-16,-2-3-176 0,-9 0-520 0</inkml:trace>
  <inkml:trace contextRef="#ctx0" brushRef="#br0" timeOffset="34821.85">10451 9095 2413 0,'0'0'612'0,"0"0"-264"15,0 0-11-15,0 0-26 0,-3-81-70 16,19 63-73-16,7 0-69 0,8-2-41 16,7 1-2-16,5 1-22 0,8 4-6 15,-1 5-1-15,-2 5 1 0,-5 4-28 16,-7 5-11-16,-11 8-35 0,-8 5-1 16,-9 3 20-16,-5 3 27 0,-3 1 15 15,-7 0 16-15,-9 2 6 0,-8 0-37 0,-5-1-19 16,-3 0-61-16,-4 0-37 0,4-3-85 15,0-3-86-15,7-2-213 0,5-1-264 16,9-6-547-16</inkml:trace>
  <inkml:trace contextRef="#ctx0" brushRef="#br0" timeOffset="35204.62">10996 9091 874 0,'0'0'1687'15,"0"0"-1227"-15,0 0-147 0,0 0-52 16,0 0-100-16,0 0-38 0,0 0-39 16,57-68-67-16,-37 58-17 0,4-1-25 15,1 2 3-15,3-1 19 0,-1 1-10 0,-3 1 1 16,2-1-64-16,-5 0-31 16,-3-1-35-16,-3 0 40 0,-1-2 55 0,-5-1 47 15,-5 0 63-15,-2 2 20 0,-2 0-23 16,-5 1 25-16,-3 3 38 0,-8 2 25 15,-3 2-50-15,-4 0-45 0,-4 3 0 0,-2 0-19 16,0 0 0-16,2 5-15 0,1 1-16 16,4 4-3-16,6 0-47 0,3 4-12 15,7 0-6-15,1 4 5 0,5 0 22 16,0 0 9-16,10 0-2 0,4 0 9 16,2-1 19-16,3-3 3 0,4-2 0 15,4-3 25-15,1-3 6 0,2-2 10 16,3-3-41-16,3-1-31 0,3-1-95 15,6-7-28-15,-1-2-7 0,5-4-68 0,-2-3-117 16,-1-2-98-16,-3-4-165 0,-13 3-466 16</inkml:trace>
  <inkml:trace contextRef="#ctx0" brushRef="#br0" timeOffset="35604.11">11857 8429 2319 0,'0'0'546'16,"0"0"-194"-16,0 0 27 0,0 0-54 15,0 0-18-15,0 0-46 0,0 0-110 0,0 0-105 16,0 0-46-16,0 0-9 0,0 0 9 16,-47 16 31-16,46 10-1 0,-1 3 7 15,2 3 3-15,0 0-12 0,3 3-16 16,5-1 10-16,1-2-19 0,1-1 9 0,4-2-12 16,1 0 0-16,-1-4 0 0,-1-1 0 15,0-5-2-15,-4-2-59 0,-3-5-44 16,-3-4 28-16,-2-4 9 0,-1-2 37 15,0-2 31-15,-1 0 56 0,-8-1 9 16,-8-4-46-16,-8-3-17 0,-5 1 9 16,-7-2-11-16,-1 0-3 0,-1 1-12 15,4 3 0-15,4 1 15 0,3 3 2 16,4 1-1-16,4 0-1 0,4 2-2 16,2 5-14-16,3 2-2 0,4 0-13 15,3 2-22-15,4 5 26 0,0-2 14 0,6 3 13 16,5 0 2-16,6-3 20 0,6 1 0 15,-1-2-9-15,6-1-13 0,0-5-80 16,3 0-35-16,-1-2-22 0,-1-4-37 16,1 0-53-16,-3-1-99 0,1 0-95 15,-4-1-87-15,-1-4-172 0,-6 2-539 0</inkml:trace>
  <inkml:trace contextRef="#ctx0" brushRef="#br0" timeOffset="36520.67">13616 8871 222 0,'0'0'981'0,"0"0"-613"15,0 0-121-15,0 0-33 16,0 0-49-16,0 0-19 0,0 0-4 0,0 0 0 16,0 0 29-16,0 0-29 0,23 57-27 15,-15-49-16-15,3 4-9 0,-2-3-20 16,2-1-19-16,-3-3-10 0,2-1-3 0,0-2 4 16,-1-2-1-16,5 0 10 15,2 0-1-15,4-2 7 0,6-5-6 16,0-2-20-16,4-1-9 0,-1-2-21 0,-2 0 12 15,-2-2 9-15,-5-2 6 0,-4-2 20 16,-1 0-4-16,-7-1 9 0,-2-5-3 16,-6-1-8-16,0-4-40 0,-8-1 10 15,-6-1-12-15,-6 0-10 0,0-3 10 16,0 2 1-16,-2-1 0 0,1 1-1 16,3-3 0-16,3 3 25 0,3-1-25 15,5 3 19-15,3 4-16 0,2 2 37 16,1 6 16-16,1 4-18 0,0 2 18 0,0 1-7 15,1 1-11-15,6 0-7 0,5-1-31 16,3 1-13-16,9-1-40 0,6 3 13 16,9-2 12-16,3 4 16 0,4 3-16 15,1 0 12-15,-5 3-2 0,-2 4-39 0,-8 9-128 16,-9 5-51-16,-5 7-42 0,-13 5-47 16,-5 4-70-16,-3 0-54 0,-10 2-57 15,-2-9-284-15</inkml:trace>
  <inkml:trace contextRef="#ctx0" brushRef="#br0" timeOffset="36904.01">14002 8705 189 0,'0'0'1110'0,"0"0"-644"0,0 0-132 16,0 0-39-16,0 0-59 0,0 0-62 15,0 0-36-15,84-21-13 0,-72 21 92 16,0 0-64-16,-3 3-61 0,-1 0-44 15,-1 3-14-15,-1-1 4 0,0 1-3 16,-2 2 0-16,3 0-10 0,-2 1-6 16,1 1-16-16,-1 2 10 0,1 1 3 0,4-1 3 15,0 2-19-15,6 1-11 0,1-2-5 16,6-2-9-16,3-2-13 0,3 0-6 16,1-5-3-16,2-2 9 0,-2-2 0 15,-2-2 6-15,-5-3 14 0,-4-3 18 16,-5 2 38-16,-4-2 32 0,-6-2 31 15,-2 0 69-15,-2-2 50 0,-5-2-23 0,-9-2-39 16,-2 1-35-16,-7 0-33 0,-3-1-56 16,-2 4-24-16,-3 2-10 0,1 2-37 15,1 2 3-15,4 1-9 0,1 3-99 16,2 2-29-16,5 0-28 0,4 0-60 16,3 7-158-16,4 2-165 0,2 0-152 15,4 0-503-15</inkml:trace>
  <inkml:trace contextRef="#ctx0" brushRef="#br0" timeOffset="37237.08">14617 8699 2451 0,'0'0'695'16,"0"0"-291"-16,0 0-47 15,0 0-59-15,0 0-87 0,0 0-87 0,0 0-111 16,0 0-13-16,0 0-112 0,0 0-43 15,0 0 102-15,-13 12 28 0,19 1 7 16,5 0-17-16,3-3 4 0,1 0 12 16,4 0 17-16,4-4 0 0,3-1 0 15,1-4 2-15,4-1 1 0,-3 0-1 16,1-6 3-16,-5 0 28 0,-3-5 7 16,-7 2 30-16,-6-1 66 0,-7-3 30 15,-1-1-4-15,-4-1 12 0,-11-1-40 16,-1 1-49-16,-5-1-46 0,-2 3-37 0,0 4-27 15,-3 1-13-15,1 6-24 0,-1 2-31 16,1 0-95-16,2 2-32 0,4 8-49 16,0-2-80-16,7 4-130 0,2 0-28 15,2-1-17-15,6 1-96 0,1-3-202 16</inkml:trace>
  <inkml:trace contextRef="#ctx0" brushRef="#br0" timeOffset="37538.12">15143 8218 2564 0,'0'0'818'0,"0"0"-438"15,0 0-80-15,0 0 61 0,0 0-28 16,0 0-33-16,0 0-74 0,0 0-99 15,0 0-75-15,0 0-52 0,-33-53-46 0,34 63-45 16,5 5 64-16,7 8 27 0,1 6 36 16,4 4 22-16,2 6-31 0,0 0-8 15,1 3 2-15,-1-1 2 0,0-3-23 16,-4 1-61-16,-1-4-39 0,-3-2-19 16,-3-2-51-16,-5-3-45 0,0-3-90 15,-4-3-105-15,0-4-145 0,-4-3-161 16,0-4-439-16</inkml:trace>
  <inkml:trace contextRef="#ctx0" brushRef="#br0" timeOffset="37820.69">15309 8612 1315 0,'0'0'536'0,"0"0"-195"0,0 0-88 16,0 0-86-16,83-50-25 0,-55 38-32 15,-1 1 28-15,-1 0 41 0,0 4-7 16,-6-1-19-16,-4 1 5 0,-1 0 41 0,-7 3 3 16,-2 0-28-16,0 3-34 0,-5 1-44 15,0 0-37-15,-1 0-33 0,2 0-26 16,-1 0-44-16,1 5-48 0,2 3 2 16,4 2 69-16,0 3 20 0,4 4-41 15,-1 0-64-15,1-1 2 0,-4 1-9 16,1-3-19-16,-2 0-45 0,0-1-90 15,-5-1-119-15,-1-4-101 0,-1 3-161 16,0-6-537-16</inkml:trace>
  <inkml:trace contextRef="#ctx0" brushRef="#br0" timeOffset="37928.17">15672 8402 1260 0,'0'0'196'0,"0"0"-196"16,0 0-13-16,0 0-36 0,1-70-384 0,2 64-353 0</inkml:trace>
  <inkml:trace contextRef="#ctx0" brushRef="#br0" timeOffset="38603.91">15849 8564 1277 0,'0'0'683'16,"0"0"-282"-16,0 0-13 0,0 0-51 0,0 0-53 15,0 0-33-15,0 0-74 0,0 0-83 16,0 0-78-16,0 0-16 0,0 0-44 16,-33-38-16-16,33 25 22 0,0 0 1 15,1-1 37-15,5 0-13 0,2 1 7 16,0-1 5-16,4 0 1 0,1 1-13 16,2 0 13-16,0 3-22 0,5 2-23 15,-1 3-5-15,4 1 2 0,1 2 20 0,-1 2 2 16,-1 0 14-16,-2 3-11 0,-3 4 7 15,-3 0-15-15,-3 1-1 0,-1 4-6 16,0-1 17-16,-4 2 21 0,5 3 16 16,-2-2-16-16,3-2-10 0,2 3-19 0,4-2 27 15,3-3 2-15,2-1 6 0,4-3-6 16,4 0-80-16,0-5-54 0,4-1-42 16,1 0-8-16,3-4-22 0,0-5-34 15,0-2 65-15,-2-1 146 0,-5-5 29 16,-3 1 52-16,-8-1 23 0,-5 0 151 15,-7 0 78-15,-6 3 68 0,-3 1 8 16,-3 0-48-16,-7 2-61 0,-5 0-46 16,-3 1-64-16,-4 3-62 0,0 2-19 15,-1 4-37-15,0 1-43 0,-1 0-12 16,4 6-28-16,0 5 0 0,2 1-19 0,5 0-12 16,4 1-66-16,4-1 3 0,1 1 25 15,4-2 14-15,0 1 7 0,1-3-3 16,7 0 16-16,3-3-14 0,0 2-47 15,2-3-58-15,0 0-30 0,1-1 45 0,1-3 92 16,1-1 87-16,0 0 54 0,-1 0 91 16,0-5 60-16,1 0 24 0,-2 0 6 15,-1 2-37-15,-3 1-47 0,-1 0-19 16,-2 2-11-16,0 0-18 0,-1 2-17 16,0 6-36-16,0 2 2 0,-2 5 13 15,3 3 15-15,-3 4 31 0,-4 3 48 16,0 0-25-16,0 4-21 0,-5-4-37 15,-10 1-18-15,-1-2-16 0,-7-1-42 16,-4-1-27-16,0-3-88 0,-5-1-90 16,-3-4-46-16,-1 0-47 0,-1-3-140 0,-3-1-232 15,11-5-353-15,-13-3-536 0</inkml:trace>
  <inkml:trace contextRef="#ctx0" brushRef="#br0" timeOffset="39958.76">6345 11606 1855 0,'0'0'599'0,"0"0"-286"0,0 0-53 16,0 0 54-16,0 0-29 0,0 0-54 15,0 0-62-15,0 0-52 0,0 0-39 0,0 0-35 16,-3-13-36-16,3 13-7 0,-1 1-57 16,-1 5-27-16,-1 4 37 0,0 4 47 0,0 3 10 15,-1 3 12-15,3 2 0 0,1 0-19 16,0 1 0-16,0 0 19 0,0 1-19 16,0-4 0-16,5 1-3 0,0-2 0 15,2-1-13-15,2-1-5 0,2-3-57 16,1 0-17-16,1-1-9 0,4-4-15 15,3-3-20-15,2-2-35 0,1-4-46 16,3 0-84-16,1-1-105 0,0-5-199 16,-6-1-192-16</inkml:trace>
  <inkml:trace contextRef="#ctx0" brushRef="#br0" timeOffset="40237.14">6669 11799 2001 0,'0'0'666'0,"0"0"-248"16,0 0-38-16,0 0-10 0,0 0-81 0,0 0-62 16,0 0-53-16,0 0-42 15,0 0-24-15,0 0-22 0,0 0-19 0,-13-18-27 16,13 18-40-16,-1 0-20 0,-1 0-23 16,1 1-28-16,1 7-24 0,0 2 32 15,0 5 63-15,0 3 33 0,3 2 17 16,0-1-23-16,0 3-16 0,0-2-10 15,0-2-2-15,-1 0-2 0,1-2-101 16,0-2-13-16,-2 2-35 0,1-3-37 16,1-1-62-16,-2-2-137 0,2-1-131 15,0-3-138-15,0 1-154 0,7-5-672 0</inkml:trace>
  <inkml:trace contextRef="#ctx0" brushRef="#br0" timeOffset="40653.08">6551 11427 2410 0,'0'0'496'0,"0"0"-358"0,-78-20-32 16,47 14 38-16,-10 1-1 0,-2 3-51 15,-2 2-79-15,-5 2-13 0,-1 10-13 16,-2 6-19-16,-3 7 10 0,3 10-38 15,2 8 12-15,4 6 26 0,6 3 22 16,8 3 36-16,9-1-35 0,7-1-1 16,8 1-1-16,4-2 0 0,5 3 0 15,5-3 0-15,7 1 0 0,7-4-15 0,9-3-26 16,6-3 4-16,11-6 0 0,5-6-45 16,11-4 76-16,8-7-6 0,3-8 26 0,5-7-10 15,3-5 33-15,2-14-1 16,-2-7-3-16,-1-6 16 0,-7-3 66 15,-3-6-9-15,-7-4-10 0,-7-5-13 0,-6-6-9 16,-9-5 2-16,-8-6-24 0,-11-5 8 16,-9-1 10-16,-10 0 7 0,-4 3 2 15,-14 7 28-15,-8 9 80 0,-11 10-105 16,-5 6-81-16,-8 7-25 0,-8 7-34 16,-3 7-49-16,-6 3-91 0,-3 9-113 15,-1 0-191-15,2 12-183 0,17 0-517 16</inkml:trace>
  <inkml:trace contextRef="#ctx0" brushRef="#br0" timeOffset="42119.69">9265 11468 881 0,'0'0'766'16,"0"0"-351"-16,0 0-91 0,0 0 6 15,0 0 23-15,0 0-31 0,0 0-49 16,0 0-131-16,0 0-69 0,0 0-1 15,0 0-19-15,-94-37 17 0,70 38-14 16,-2 6-25-16,-2 2-2 0,0 3 20 16,-1 3-5-16,0 3-7 0,4 1-12 15,-1 3-23-15,2 2-2 0,1 1 0 16,1 0 1-16,5 3 2 0,2-3 0 16,4 0-3-16,7-1-18 0,4-2-13 0,1 0-22 15,11-1 6-15,6 1 16 0,7-3-16 16,2-1 16-16,6-1-39 0,3-4-33 15,0-3-23-15,5-4 0 0,0-3 8 16,3-3-15-16,0 0-61 0,0-5-78 16,0-4-18-16,-2-3-98 0,-3 1-7 0,-3-4 30 15,-1 0 99-15,-5-1 122 0,0-2 144 16,-4 2 101-16,-1-1 127 0,-4-1 62 16,-5 1 67-16,-2-1 54 0,-5 1-53 15,-3 3-18-15,1 0-16 0,-4 4-67 16,-2 1-25-16,1 2-34 0,-2 2-43 15,0 3-43-15,0 2-52 0,0 0-60 16,0 0-102-16,0 1-57 0,1 5-28 16,2 5 139-16,1 1 36 0,2 2-38 15,-3 1-98-15,2-1-60 0,-1 0-91 0,0-1-156 16,0-3-125-16,-2-1-425 0</inkml:trace>
  <inkml:trace contextRef="#ctx0" brushRef="#br0" timeOffset="42249.43">9709 11511 2334 0,'0'0'201'15,"0"0"-201"-15,0 0-23 0,0 0 20 16,0 0-91-16,0 0-194 0,0 0-495 16</inkml:trace>
  <inkml:trace contextRef="#ctx0" brushRef="#br0" timeOffset="42602.79">9837 11551 2659 0,'0'0'555'0,"0"0"-338"0,0 0 11 0,0 0 77 15,0 0-63-15,0 0-114 0,0 0-119 16,81-62-9-16,-53 60-34 0,0 2 34 15,2 3 0-15,-1 4 0 0,-2 3-22 16,-6 1 20-16,-3 4 0 0,-3-1-14 16,-7-1-8-16,-2 2 5 0,-6-1 0 15,0 2 7-15,-9-2 9 0,-5-1 3 16,2-2 18-16,-2 1 10 0,4-6-27 0,3-2 24 16,2-4 37-16,4 0 69 0,-2-3 20 15,2-4-59-15,1-5-52 0,0-5-40 16,0-2-6-16,1-4-37 0,9-1-46 15,3-3 5-15,6-1-49 0,5 4 9 16,6 3-25-16,4 3-88 0,5 3-91 16,4 6-128-16,1 3-187 0,-9 3-399 15,11 2-362-15</inkml:trace>
  <inkml:trace contextRef="#ctx0" brushRef="#br0" timeOffset="42818.14">10664 11436 2264 0,'0'0'588'0,"0"0"-312"0,0 0-8 16,0 0 1-16,0 0-48 16,-88-21-58-16,65 21-43 0,1 0-27 0,5 0-34 15,1 4-37-15,6 2-22 0,2 0-43 16,2 0-7-16,3 2 12 0,0 1-5 16,3 0-10-16,0 3 3 0,9-1-5 15,2 2 15-15,4 0-4 0,3 1-10 16,3-1-56-16,0 0-61 0,4-3-60 15,-1-1-131-15,-2-1-111 0,5-3-204 16,-8-1-523-16</inkml:trace>
  <inkml:trace contextRef="#ctx0" brushRef="#br0" timeOffset="43101.58">10958 11480 1357 0,'0'0'1226'16,"0"0"-782"-16,0 0-54 0,0 0-13 15,0 0-31-15,0 0-70 0,0 0-50 16,0 0-60-16,0 0-68 0,0 0-58 0,0 0-40 15,-13-59-64-15,13 59-50 0,0 2-34 16,0 5 22-16,0 0 36 0,0 5 9 16,9 1 13-16,1 0 27 0,3 1 23 15,4-1 17-15,5-1 1 0,-2-3 3 16,4-2 19-16,2-2 9 0,0-2-3 16,0-3 3-16,1 0 6 0,-2-4 22 15,0-2 43-15,-2-5-34 0,-2-1-6 16,-2 1-22-16,0-3 3 0,-5-2 3 15,-2 1-46-15,-2-2-21 0,-4-1-41 16,-3 1-21-16,-2 2-87 0,-1 0-1 16,0-2-58-16,-3 2-167 0,-1-1-219 0,-1 6-369 15,2-6-554-15</inkml:trace>
  <inkml:trace contextRef="#ctx0" brushRef="#br0" timeOffset="43369.3">11499 10970 2654 0,'0'0'706'0,"0"0"-298"15,0 0-18-15,0 0-17 0,0 0-105 16,0 0-139-16,0 0-129 0,0 0-47 16,0 0-48-16,0 0 95 0,0 0 12 15,3 48 40-15,9-19-9 0,3 2-6 16,2 0-10-16,-1 0-12 0,1-2-11 15,0 0-4-15,-2-1-45 0,-2-2-13 16,0-3-16-16,-3 0-34 0,-1-2-46 0,-1 0-47 16,1-2-33-16,0 0-93 0,2-2-155 15,2-3-121-15,3 0-138 0,-2-6-490 16</inkml:trace>
  <inkml:trace contextRef="#ctx0" brushRef="#br0" timeOffset="44051.81">11961 11247 1132 0,'0'0'1255'16,"0"0"-977"-16,0 0-1 0,-81-40 24 16,54 34 52-16,4 3-44 0,2 3-123 15,3 0-99-15,2 4-87 0,3 5-12 16,3 2-41-16,0 6 15 0,4 1 36 16,0 0 1-16,5 1-35 0,1 2 8 15,0-1-28-15,3-2-29 0,4-2-6 16,2-2-7-16,4-1-48 0,0-2-19 15,3-5 28-15,0-2 41 0,2-2 19 0,2-2 10 16,-1 0 67-16,3-5 0 0,-1-2 38 16,1-4 1-16,0 1 41 0,1 0 35 15,-3-1-35-15,-1 1-10 0,-4 3 0 0,-3 1 3 16,-5 3-13-16,-1 0-13 0,-4 0 10 16,-1 2 19-16,-1-1-39 0,0 2-37 15,0 0-69-15,0 0-35 0,4 0-26 16,-1 3-19-16,1 1 149 0,5 0 16 15,1 0 15-15,4-1-2 0,1 0-3 16,5-1 28-16,0-2-13 0,-1 0-3 16,4-5-4-16,-2-2-8 0,0-4 5 15,0 0-2-15,-3-2 12 0,-5 0-7 16,-5 0 26-16,-1 1 0 0,-7-3-22 0,0 4 9 16,-5-1 26-16,-4 2 2 0,-5 0-35 15,-4 1-40-15,0 2-16 0,0 3-8 16,0 1 2-16,3 2-6 0,4 1-10 15,2 0-16-15,3 3 13 0,2 1-3 16,1 1 0-16,2 1-6 0,1 0-26 16,0 1-28-16,0-1 15 0,8 1 64 0,1-2 25 15,5 0 32-15,2-1 12 0,0-2-6 16,3-2 0-16,0 0 0 0,1 0-13 16,-3 0-12-16,5-6 18 0,-2 4 23 15,2-2 18-15,-1-1-12 0,0 1 3 16,0 1-9-16,-2 1-14 0,-3 1 7 15,-1 1 9-15,-5 0-6 0,2 0-25 0,-5 3-22 16,0 4-3-16,-2 3-3 0,-2 3-22 16,0 3 24-16,-1 1 1 0,-2 2 24 15,0-1-11-15,2 1-10 0,-1 0 9 16,3-1-12-16,-1-1-2 0,2-3-38 16,2 0-19-16,0-4-13 0,2 1-21 15,-1-5-46-15,0 1-47 0,0-3-35 16,2-2-69-16,-1 1-123 0,0-2-120 15,-2-1-262-15,0 0-703 0</inkml:trace>
  <inkml:trace contextRef="#ctx0" brushRef="#br0" timeOffset="49433.52">14062 11758 768 0,'0'0'414'0,"0"0"-134"0,0 0-20 16,0 0-32-16,0 0-11 0,0 0-35 15,0 0-79-15,0 0-61 0,0 0-10 16,0 0 10-16,15 17 78 0,-9-16-50 16,-2 3-70-16,4-2 13 0,-5 0-13 15,0 0 4-15,-1-1-4 0,-1 1-1 0,1-1 1 16,-1 1 0-16,0-2 19 0,2 1-3 16,0-1 29-16,2 0-10 0,2 0 1 15,-2 0 18-15,-2 0-12 0,2 0 3 16,-4 0 38-16,1 0 77 0,-2-3 59 15,1-3-64-15,-1-2-35 0,0-1-32 16,2-3-48-16,-2-2-39 0,0-1 1 0,0-4-2 16,0-2-7-16,0-4 5 0,0-1-18 15,-5-7 20-15,-1 0 0 0,-4-3-15 16,-1-4-4-16,-2 0-6 0,-4 0 6 16,1-1 7-16,-2 1-10 0,2 2 18 15,1 5 4-15,0 4-22 0,2 1-31 16,2 4 53-16,3 4-2 0,3-1 1 15,2 4 1-15,3 0 15 0,0 2 13 0,0-3-28 16,10 0-3-16,3 1-61 16,6 1 49-16,5-1 15 0,4 1 11 0,7 2-10 15,0 2 2-15,3 2 1 0,-2 2-1 16,-2 3-3-16,0 3 0 0,-3 2-32 16,2 0-3-16,-1 2 0 0,0 9 13 0,-5 3-3 15,-2 4-58-15,-10 5-88 0,-7 4-69 16,-8 5-49-16,-11 4 11 0,-16 3-104 15,5-9-222-15,-25 17-643 0</inkml:trace>
  <inkml:trace contextRef="#ctx0" brushRef="#br0" timeOffset="49815.71">14029 11556 1244 0,'0'0'605'0,"0"0"-248"15,0 0-231-15,0 0-16 0,0 0-16 16,0 0-58-16,0 0-14 0,0 0-3 15,79-51 4-15,-59 46 29 0,-2 2 12 0,2-1-6 16,-3 1-7-16,-2 0-15 0,-5 3 2 16,1 0-31-16,-3 0-7 0,-3 2-55 15,-2 3-12-15,2 1 34 0,-4 4 14 0,3 0 17 16,-4 3-9-16,0 1 11 16,0 1 0-16,0 1 20 0,0 0-17 0,0 1-3 15,0 0 0-15,0-2 0 0,5 2-3 16,3-4 3-16,1 0 9 0,4-3 7 15,1-2 4-15,6-2-7 0,1-2 28 16,3-3 1-16,4-1 9 0,0 0 1 16,0-6 28-16,-2-3 16 0,-3 0 28 15,-9-3 45-15,-5 1 15 0,-8-3 27 16,-1-2 19-16,-11 0-81 0,-8-4-124 16,-4 2-25-16,-7 0-25 0,-4 3-9 0,0-1-35 15,1 4 4-15,1 6 7 16,7 1-64-16,1 4-60 0,5 1-100 0,3 1-111 15,1 7-105-15,3 1-105 0,6-3-368 16</inkml:trace>
  <inkml:trace contextRef="#ctx0" brushRef="#br0" timeOffset="50183.68">14761 11556 1937 0,'0'0'505'15,"0"0"-243"-15,0 0 17 0,0 0-10 16,0 0-59-16,0 0-99 0,0 0-41 16,0 0-70-16,0 0-70 0,0 0-9 15,0 0 44-15,-87 22 7 0,76-6 27 16,3 2-25-16,3 0 23 0,5-1-16 0,0-2 17 16,6 1 0-16,4-3-11 0,6 0 13 15,3-3 16-15,4-2 41 0,4-3 4 16,3-4 8-16,5-1-18 0,0 0-10 15,2-6 29-15,-5-3-1 0,1 0 13 16,-8-4 15-16,-5-1 42 0,-9-2 48 16,-8-3-11-16,-3-4-6 0,-10-2-56 0,-8-3-83 15,-10 1 3-15,-8 0-34 0,-3 2-19 16,-6 6-33-16,-1 2 12 0,4 8-6 16,3 0-7-16,6 7-104 0,6 2-57 15,5 0-116-15,5 4-128 0,5 4-37 16,4 0-14-16,5 3-87 0,1-5-437 15</inkml:trace>
  <inkml:trace contextRef="#ctx0" brushRef="#br0" timeOffset="50450.7">15238 10938 661 0,'0'0'1990'0,"0"0"-1482"16,0 0-158-16,0 0 20 0,0 0-63 16,0 0-24-16,0 0-76 0,0 0-179 15,0 0-28-15,0 0-108 0,0 0 71 16,-4 1 37-16,10 30 77 0,5 8-19 16,2 5-24-16,5 3-15 0,3 3 17 15,2 1 4-15,4 0-12 0,-2 0-10 16,0-1-18-16,-2-3-18 0,-3-2-62 15,-6-3-80-15,-5-1-22 0,-8-5-104 0,-1-4-171 16,-5-3-231-16,-6-10-480 0,-12 4-662 16</inkml:trace>
  <inkml:trace contextRef="#ctx0" brushRef="#br0" timeOffset="50723.49">15318 11570 1732 0,'0'0'607'0,"0"0"-397"0,0 0-42 0,0 0-11 15,63-78-38-15,-38 58-61 0,3 2-58 16,3-1-7-16,3 1 7 0,-2 2-3 16,-2 1 3-16,-1 2 11 0,-5 5 34 15,-1 1-10-15,-7 2 3 0,2 0-28 16,-7 5-10-16,-1 0-32 0,0 0-22 16,-5 0 12-16,1 6 26 0,-1 0 16 0,1 3 51 15,-2 0-6-15,1 2-7 0,-3 0 10 16,3 1 10-16,-2 1-20 0,1-2-22 15,1 1 3-15,-2-2-19 0,2 0-29 16,-1-3-108-16,-1 0-42 0,2-2-30 16,0 1-75-16,1-3-85 0,0-2-352 15</inkml:trace>
  <inkml:trace contextRef="#ctx0" brushRef="#br0" timeOffset="50814.74">15846 11222 1178 0,'0'0'569'15,"0"0"-513"-15,0 0-56 0,0 0-134 0,0 0-110 0,-15-72-287 16</inkml:trace>
  <inkml:trace contextRef="#ctx0" brushRef="#br0" timeOffset="51582.73">15956 11369 646 0,'0'0'661'0,"0"0"-228"0,0 0-128 16,0 0-59-16,0 0 3 0,0 0 9 16,0 0 15-16,0 0-24 0,0 0-26 0,0 0-11 15,4 4-55-15,2-14-94 16,3-3-35-16,-1-1-28 0,4-1-16 0,2-2 13 16,-1 1-31-16,2 2 12 0,-2 2 3 15,-1 2 16-15,0 2 2 0,1-1-1 0,1 3-17 16,4 2-13-16,1-1 1 0,2 1-1 15,0 4 7-15,-3 0-3 0,1 0-1 16,-5 0-5-16,-4 5-17 0,0 3 4 16,-1 3 47-16,-2 2 9 0,3 3 4 15,0 1-11-15,1 0 0 0,4 1 20 16,4-2-6-16,3 2 19 0,2-1-10 16,1-4-9-16,-1-2-4 0,1-3-12 15,1-3-34-15,1-1-17 0,3-4 7 16,2 0-4-16,3-1 13 0,1-8-9 15,-2 1 44-15,-2-4 9 0,-5 0 14 0,-5-1 24 16,-9-2 42-16,-8 2 47 0,-5 0 8 16,-3-3-1-16,-11 1-44 0,-6-1-8 15,-4 3 27-15,-5 2-77 0,-2 0-41 0,0 6 0 16,0 3-21-16,6 2 2 0,0 1-18 16,7 9-29-16,3 2-21 15,6 2 34-15,2 3-19 0,3-1-32 0,3 1-3 16,1-3-13-16,0 0-28 0,1 1 33 15,5-4-12-15,-1-2-16 0,1-2 37 16,1-2 80-16,-1-4 26 0,4-1 87 16,-3 0 66-16,4-1 60 0,0-6 3 15,-1 1-40-15,3-3-15 0,-3 0-12 16,3 0-9-16,-3 0-19 0,0 1-22 16,-2 3-28-16,-4 2-25 0,0 3-46 15,-1 0-50-15,3 7-33 0,2 4 52 0,1 6 31 16,1 5 21-16,2 5 10 15,-1 7 28-15,-2 2-7 0,2 2-18 0,-6 2 3 16,-2 1-9-16,-3-2 21 0,0-4-22 16,-8-3 19-16,-4-3-6 0,-6-1 24 15,-5-7 22-15,-6 0 18 0,-4-4 5 16,-1-4-48-16,0-5-19 0,0-2-11 0,3-5-4 16,4-1 0-16,1-1 7 0,3-8-34 15,4-1-22-15,-1-3-39 0,5-3-48 16,3-1-77-16,3-1-43 0,5 0-32 15,4-1-64-15,1-1-151 0,11-1-247 16,0 6-289-16,14-8-367 0</inkml:trace>
  <inkml:trace contextRef="#ctx0" brushRef="#br0" timeOffset="52058.44">17269 11358 2149 0,'0'0'514'0,"0"0"-302"0,0 0-13 15,0 0 9-15,0 0-36 0,0 0-153 16,0 0-19-16,0 0-172 0,0 0-244 15,0 0 3-15,-42 2-296 0,23 7-880 0</inkml:trace>
  <inkml:trace contextRef="#ctx0" brushRef="#br0" timeOffset="64494.47">24955 7070 391 0,'0'0'365'0,"0"0"-218"15,0 0 19-15,0 0 98 0,0 0-17 16,0 0-29-16,0 0-36 0,0 0 10 15,0 0-5-15,-3-17-22 0,3 17-26 16,3-1-13-16,-2 1-14 0,1 0-9 16,2-1-17-16,-2 1-6 0,-2 0-25 15,3 0-55-15,-1 0-1 0,-1 2-19 16,2 8 20-16,3 1 18 0,0 5 5 0,2 7 12 16,0 2-6-16,0 5 9 15,1-1-37-15,-1 5 18 0,1-2-19 0,-1 0 22 16,-1 1-6-16,0-4-16 0,-1-1 29 15,-1 0-28-15,-2-5-1 0,0-4-3 16,0-1 1-16,2-1-17 0,-4-3-90 16,1-3 4-16,-2 0-23 0,0-4-36 0,0-1-16 15,0-4-107-15,0-1-98 0,0-1-99 16,0-2-5-16,0-5-507 0</inkml:trace>
  <inkml:trace contextRef="#ctx0" brushRef="#br0" timeOffset="64946.75">24999 7028 378 0,'0'0'1338'16,"0"0"-1046"-16,0 0-198 0,0 0 10 15,0 0 97-15,0 0 44 0,0 0-23 16,0 0-20-16,0 0-102 0,29-71-100 16,-17 66-9-16,-4-1 9 0,-1 4 131 15,1-4-51-15,3 0-49 0,6-4 20 16,5-2 13-16,6 1 31 0,2 0-35 16,0 1-41-16,0 5 47 0,-4 4-34 15,0 1 24-15,-1 5 14 0,-5 6-42 16,1 3 6-16,-1 4-32 0,0 2 1 15,0 2 38-15,0 2 1 0,-1-1-8 16,-2-2-15-16,-1 2-3 0,-4-1-16 0,0 3-25 16,-5-1-22-16,0 6 14 0,-5 1 5 15,-2 1 16-15,-5 3-1 0,-6-1-2 16,-2-2 15-16,-4-1 9 0,-1-1-7 16,-3-2 13-16,-4-2-15 0,0-2-2 0,-3-2-17 15,-1-1-41-15,2-4-28 0,1-3-63 16,4-4-8-16,5-1-38 0,8-6 18 15,5-2-39-15,4-1-110 0,0-1-89 16,10-8-200-16,-1 0-470 0</inkml:trace>
  <inkml:trace contextRef="#ctx0" brushRef="#br0" timeOffset="66253.28">26123 7137 1057 0,'0'0'430'0,"0"0"-176"16,0 0-66-16,0 0 65 0,0 0-13 15,0 0-33-15,0 0-37 0,0 0-28 16,0 0-1-16,0 0-45 0,-25 6-61 15,37-11-32-15,1-2 10 0,9-1-10 16,2-2 13-16,4-2-16 0,0 1-1 16,0 3-2-16,0-2 2 0,-3 3 1 15,0 2-1-15,-4-1-11 0,-5 5-138 0,-4 1-85 16,-6 0-93-16,-6 11-233 0,-3-4-200 16,-25 17-316-16</inkml:trace>
  <inkml:trace contextRef="#ctx0" brushRef="#br0" timeOffset="66403.45">26084 7334 1390 0,'0'0'406'16,"0"0"-237"-16,0 0 16 0,0 0 38 15,0 0-35-15,103-39-66 0,-62 24-48 16,3-3-45-16,2 1-26 0,-1 0-3 16,-1 2-29-16,-4 1-65 0,-2 4-22 15,-6-1-136-15,-5 1-300 0,-11 3-618 16</inkml:trace>
  <inkml:trace contextRef="#ctx0" brushRef="#br0" timeOffset="68576.84">26290 6835 52 0,'0'0'144'0,"0"0"35"0,0 0-45 16,0 0-46-16,0 0-13 0,80-39 19 16,-64 31-32-16,-5 2-10 0,2-1-9 15,-6 3 19-15,-1 2-7 0,-3-1 20 16,-2 2 42-16,-1 1 53 0,0 0 18 16,0 0-25-16,0 0-37 0,0-1-18 15,3 1-8-15,-3-1-6 0,3-1-10 16,0 1 1-16,-3 0-24 0,2 1-22 15,-2 0-23-15,0 0 3 0,0 0 43 16,0 0 12-16,0 1-6 0,-5 4-1 0,-1 4 20 16,-4 1-13-16,-2 2-13 0,-3 2-6 15,-4-1-4-15,0 1-16 0,-2 1-9 16,-1-2 2-16,0 0-15 0,2 0-12 16,-1 0 14-16,3 1-15 0,1-1-2 15,1-1-17-15,2-1 16 0,4-1-16 16,2 1 3-16,2-4 3 0,1 1 10 15,4-1-10-15,1-2-3 0,0-1-19 16,0 0-14-16,1-2 21 0,4 2 28 0,3 2 15 16,1 0 7-16,4 1 0 0,5 3-5 15,2-2 8-15,5 2-2 0,6-2-1 16,0 3-9-16,2-4-11 0,-1 3 16 16,1-3-18-16,-5 1-3 0,0-2 3 0,0 1 0 15,-4-1 3-15,1-1 0 0,-6 0-3 16,-1-1-134-16,-4-1-49 0,-3 1 6 15,-6-3-49-15,-2 3-166 0,-3-2-274 16,0 2-414-16</inkml:trace>
  <inkml:trace contextRef="#ctx0" brushRef="#br0" timeOffset="68797.66">26200 7299 752 0,'0'0'1409'15,"0"0"-1089"-15,0 0-288 16,0 0 10-16,0 0-32 0,0 0 135 0,0 0-6 16,0 0-14-16,0 0-10 0,0 0-38 0,96-6-32 15,-58 1-20-15,2-1-9 0,0 1-13 16,-1 0-1-16,-3 1-2 0,-4 1-97 16,-3 2-102-16,-5 0 19 0,-1 1 3 15,-2 0-53-15,-1-1-61 0,1-3-50 16,-2 2 3-16,4-4-27 0,-4 1-241 15</inkml:trace>
  <inkml:trace contextRef="#ctx0" brushRef="#br0" timeOffset="69409.69">27461 6747 507 0,'0'0'622'0,"0"0"-88"0,0 0-105 16,0 0-106-16,0 0-22 0,0 0-44 15,0 0-52-15,0 0-42 0,0 0-20 16,0 0-29-16,0 0 9 0,0-7 3 0,0 7-3 15,0 0-13-15,0 0-19 16,0 0-29-16,0 2-33 0,0-1-29 0,0 3-47 16,0 2-30-16,0 7 29 0,0 4 48 15,0 5 25-15,2 1-13 0,1-1 7 16,2 1 3-16,-2 1-22 0,-2 0 0 16,1 0-29-16,-2-1-63 0,0 2-87 0,0-1-89 15,-5-1-75-15,-1 1-29 0,1-3-95 16,-2-5-533-16</inkml:trace>
  <inkml:trace contextRef="#ctx0" brushRef="#br0" timeOffset="69549.96">27525 7125 368 0,'0'0'1649'0,"0"0"-1209"0,0 0-210 16,0 0-44-16,0 0 10 0,0 0-14 16,0 0-51-16,0 0-64 0,0 0-48 15,0 0-19-15,0 0-70 0,17-25-90 16,-9 20-54-16,4-1-49 0,-1 1-99 0,1 2-309 15,1-7-712-15</inkml:trace>
  <inkml:trace contextRef="#ctx0" brushRef="#br0" timeOffset="69859.6">27857 6739 98 0,'0'0'2624'0,"0"0"-2098"0,0 0-405 0,0 0-10 16,0 0 102-16,0 0 42 0,0 0-82 16,0 0-67-16,0 0-56 0,0 0-35 15,0 0-15-15,-3-6-53 0,9 6-34 16,3 5 15-16,2 4 55 0,5 3 17 0,1 3 2 16,5 0-1-16,-1 2 14 0,1 1-13 15,-2 1 14-15,-3-1-3 0,0 2 52 16,-5-4-21-16,-2 1-16 0,-4-1-28 15,-3-2-35-15,-3-1-14 0,0-2-4 16,-3 1-11-16,-5-2-30 0,-10 0-25 16,-1 0-49-16,-4-3-152 0,-5 0-128 0,-1-4-230 15,6-2-745-15</inkml:trace>
  <inkml:trace contextRef="#ctx0" brushRef="#br0" timeOffset="70003.83">27953 6769 1753 0,'0'0'454'0,"0"0"-305"0,0 0-36 0,45-67 33 16,-19 43-40-16,7-1-35 0,3-1-23 16,10 1-20-16,1 1-28 0,2 4-26 15,-3 3 13-15,-5 7 10 0,-7 6-19 16,-11 4-194-16,-7 2-195 0,-8 6-180 16,-3 7-694-16</inkml:trace>
  <inkml:trace contextRef="#ctx0" brushRef="#br0" timeOffset="70609.16">28592 6706 85 0,'0'0'2478'0,"0"0"-1890"0,0 0-390 0,0 0-90 16,0 0 25-16,0 0-6 0,0 0-20 15,0 0-28-15,0 0-26 0,0 0-15 16,0 0 9-16,-25 65-15 0,18-52-1 15,0-1-9-15,1-1 0 0,-1 0-4 16,-1-1-18-16,0-2-32 0,3-3-27 16,-1-3-8-16,1 1 8 0,2-3 29 15,-1 0 30-15,2-3 0 0,-1-4-59 16,0-4 40-16,1-3 3 0,2-4-28 16,0-5 25-16,3-5-6 0,8-4 25 0,3 0 16 15,0 2 56-15,5 3-9 0,1 8-10 16,-3 5 7-16,0 3-26 0,-2 5-31 15,1 2-3-15,0 4-15 0,1 0 12 16,0 4 3-16,2 2 48 0,-1 6 8 16,-3-1-28-16,-1 2-15 0,-1 0-12 15,-4 1-1-15,2 0-13 0,-3-1 10 16,1-1 3-16,-4-1 1 0,2-2-1 0,-2 1 0 16,-1-5 1-16,-3-2-1 0,1 0-44 15,-1-2 10-15,-1-1 34 0,0 0 27 16,0 0-5-16,3-4-19 0,0-3 13 15,2-4-16-15,3-3-38 0,1-3 13 16,2 1-7-16,4-1 4 0,-1 2 12 16,3 2-3-16,-1 0 0 0,2 1 5 15,3 1 14-15,1 1 2 0,4 2 10 16,1 1 1-16,3 1-11 0,-1 2 26 0,1 2 17 16,2 2 5-16,-2 0-6 0,-2 0-25 15,-2 3-18-15,-4 3-1 0,-5 4 0 16,-6-2 11-16,-4 4-5 0,-5 3-6 15,-2 0-31-15,-9 3-8 0,-7 3 38 16,-2-1-1-16,-5 2-23 0,2-3-80 16,-2-1-93-16,7 0-131 0,-1-4-163 0,7-2-124 15,0-3-829-15</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3T04:06:02.474"/>
    </inkml:context>
    <inkml:brush xml:id="br0">
      <inkml:brushProperty name="width" value="0.05292" units="cm"/>
      <inkml:brushProperty name="height" value="0.05292" units="cm"/>
      <inkml:brushProperty name="color" value="#FF0000"/>
    </inkml:brush>
  </inkml:definitions>
  <inkml:trace contextRef="#ctx0" brushRef="#br0">3805 1845 107 0,'0'0'195'0,"0"0"-29"0,0 0-32 16,0 0-20-16,0 0 0 16,0 0 30-16,0 0-4 0,0 0-23 0,0 0-19 15,0 0-10-15,-5 3 19 0,5-3 20 16,0 0 0-16,0 0-49 0,0 0-50 15,0 0-28-15,0 0-16 0,0 0 3 16,0 0 13-16,0 0 0 0,0 0 0 16,0 0 16-16,1 0-3 0,-1 0 10 15,3 0 19-15,-3-1 3 0,0 1-16 16,0-2-6-16,0 1 5 0,1 0-28 16,1 0 0-16,-2-2 2 0,0 2 41 15,0-2-1-15,0 3 19 0,0-2 1 0,0 0 3 16,0 1-20-16,0-2-3 0,0 2 26 15,0-1-4-15,0 1-31 0,0-2 21 16,0 0-25-16,0 0 7 0,0 0-7 16,0-1 61-16,0 2-42 0,0-1 16 0,0 0-3 15,0 0 13-15,0 1-4 0,0 2-2 16,0-1 8-16,0 1-12 0,0 0-13 16,0 0-16-16,0 0-35 0,0 0-10 15,0 2-47-15,0 4-67 0,0 2-20 16,0 7 144-16,0 4 51 0,0 3-30 15,0 5-20-15,0 0 17 0,0 1 3 16,0 2-19-16,0-2 12 0,0 1-14 16,0-3 19-16,1 0-17 0,2-4-1 15,0 0-1-15,0-4-1 0,0-3-15 16,0-2-35-16,0-1-35 0,1-3-43 0,-2-3-12 16,-1 0 25-16,2-1 29 0,-2-3-29 15,1-1-33-15,-1-1-71 0,1 0-65 16,-2-2-115-16,1-11-596 0</inkml:trace>
  <inkml:trace contextRef="#ctx0" brushRef="#br0" timeOffset="434.15">3696 1606 1053 0,'0'0'628'16,"0"0"-420"-16,0 0-65 0,-111 18 13 0,71-3-24 15,-5 6-34-15,-2 6-8 0,2 5 17 16,0 4-20-16,2 4 3 0,7 2 16 16,4 1-87-16,6 3 7 0,8-4 19 15,7 3-42-15,10-3 0 0,2 2-1 16,14-3 0-16,9-1 18 0,10-1-9 15,5-2-9-15,5-5 16 0,8-1 4 0,0-4-22 16,7-2 19-16,2-6-19 0,0-4 0 16,3-4 13-16,1-6-29 0,-5-5-29 15,-2-1-16-15,-2-11 39 0,-7-5 22 16,-1-5 51-16,-6-5 65 0,-1-3 37 16,-5-5-32-16,-3-7 19 0,-2-2-29 0,-7-9-32 15,-6-5-54-15,-7-5-25 16,-11-3 34-16,-3 0-75 0,-20 5-63 0,-13 6 104 15,-11 8 155-15,-13 10-86 0,-6 8-69 16,-5 8-44-16,-2 7-35 0,-1 6 0 16,5 5-50-16,4 3-155 0,8 0-52 15,14 5-432-15,-7 7-755 0</inkml:trace>
  <inkml:trace contextRef="#ctx0" brushRef="#br0" timeOffset="1767.12">6204 1579 483 0,'0'0'648'0,"0"0"-163"16,0 0-59-16,0 0-157 0,0 0-33 16,0 0-23-16,0 0-65 0,-3-71 38 15,-1 68-4-15,-2-1-14 0,0 1-56 16,-1 1-36-16,-5 1-29 0,-1 1-47 15,-7 0-3-15,-4 0-35 0,-7 6 22 16,-2 3 13-16,-1 1-26 0,-2 1 17 0,1 2-36 16,2 0-3-16,4 0-9 0,2 0 6 15,4 1-13-15,2-1-58 0,1 3 4 0,0-1 12 16,4 3-13-16,-1 0-10 0,5-1-26 16,1-1-17-16,4 1 16 0,2-5-32 15,4 0-7-15,1-4-13 0,1 0 16 16,7-2 113-16,0-1 1 0,2 1 81 15,0-3 36-15,3-1 68 0,-1-2-3 16,1 1 29-16,1-1 71 0,5 0 14 16,0 0-27-16,5 0-4 0,5 0-51 15,6 0-20-15,5 0-4 0,6 0-3 16,2 0-41-16,1 0-43 0,-3 1-22 16,-5 4-14-16,-4 4-28 0,-9-1 42 0,-3 5 20 15,-8 2-1-15,-4-1-1 0,-4 2-17 16,-5-2 17-16,-4 2 53 0,0 0 19 15,-10 1 31-15,-4 1 16 0,-7-1 0 16,-8 0-42-16,-2 1-10 0,-6-4-25 16,-1 0-32-16,-2-2 1 0,-1-2 2 15,0-1-12-15,-3-4 13 0,1-1 12 0,1-3-10 16,2-1-15-16,1 0-4 0,3-2 30 16,4-3-32-16,5-1 6 0,8 1-29 15,2 2 10-15,7-1-29 0,2 0-49 16,4 1-38-16,4 0-20 0,0 0-98 15,0-1-171-15,3 1-300 0,13-5-767 0</inkml:trace>
  <inkml:trace contextRef="#ctx0" brushRef="#br0" timeOffset="2988.16">6581 1710 2300 0,'0'0'632'0,"0"0"-353"0,0 0-78 16,-80-7 2-16,48 7-27 0,2 0-9 15,-2 5-31-15,0 1-27 0,5 2-59 16,0 3-50-16,2-2 0 0,5 3-19 16,1 3-6-16,3-1-6 0,3 2 3 0,3 1-16 15,4 1 1-15,3 1-74 0,3-1-19 16,0 2-34-16,3-1-17 0,6-1 15 15,7-1-29-15,0-3-24 0,2-3 71 16,0 0 37-16,0-5-18 0,0-1-21 16,0-2-2-16,0-3 86 0,-2 0 40 15,-1-1 32-15,0-6 62 0,2 0 12 16,-1-4-9-16,1-2 74 0,-1 1 16 16,-3-5 23-16,0-1 76 0,-1 1-27 15,-2 0-80-15,-3 3-23 0,0 4 57 16,-4 3-11-16,-1 4-3 0,-2 1 3 0,0 2-64 15,0 0-44-15,0 0-62 16,0 4 0-16,0 2-78 0,0 5-40 0,-2 3 83 16,2 5 35-16,-1 4 16 0,1 3 18 15,0 1-31-15,0 3 19 0,0-1-21 16,1 1 1-16,4 0 30 0,0-2-30 0,-2-2-2 16,1-2 15-16,-1-2-15 0,0-1-22 15,0-7 4-15,-2-2-20 0,1-4-12 16,-2-3 9-16,1-3 12 0,1-1 29 15,-2-1 0-15,3 0 13 0,-2-1 41 16,3-6 68-16,2-3 30 0,0-7-65 16,1-6-84-16,3-7-3 0,0-6 3 15,0-3-3-15,2-5-45 0,-2-1-30 16,3 1-12-16,-2 3 28 0,1 5 19 16,-2 3 22-16,0 5 18 0,-4 6 40 15,1 4-8-15,-5 5 67 0,-1 3 16 16,1 2 9-16,-2 4-7 0,0 1-25 15,0 1-27-15,0 1-32 0,0 1-33 0,0 0-34 16,0 0-24-16,0 0-50 0,0 1-53 16,0 6-47-16,1 2-24 0,2 5 151 15,4 3 37-15,0 2 43 0,-1 2-24 0,0-3 12 16,4 0-12-16,-3-3-10 0,2-1-50 16,0-1-28-16,3-3-14 0,-2-2 6 15,5-1-13-15,-5-2 19 0,3-4 12 16,0-1 103-16,0 0 58 0,4-7 54 15,2-5-6-15,1-3-40 0,0-4-2 16,-1-1-45-16,0-5-16 0,-3 2 10 16,-2 0-13-16,-1 1 32 0,-2 3-16 15,-3 1-4-15,-4 4 112 0,2 2-7 16,-3 3 37-16,-2 2 16 0,-1 4 5 0,0 0-20 16,0 2-25-16,0 1-31 0,0 0-62 15,0 0-37-15,0 0-62 0,0 1-64 16,0 4-42-16,0 2-31 0,0 2 113 15,0 4 74-15,0-1 11 0,6 2 1 16,1 1-16-16,2-1-65 0,5-2-11 16,0-1-24-16,5 0 18 0,2-4 19 15,3-2 47-15,3-1-54 0,2-1-41 0,3-3-49 16,-2-1 19-16,2-8 6 0,-2-2 0 16,0-2-24-16,-1-4 33 0,-5-1 123 15,-3-1 19-15,-3 0 32 0,-4 0 84 16,-6 1 56-16,-4 2 24 0,-4 3 16 15,0 4 110-15,-4 2-45 0,-7 3-66 16,-2 1-29-16,-6 2-182 0,-1 1-6 16,-6 0-41-16,-3 4 21 0,2 4 14 15,-1 2 11-15,5-1-12 0,4 1-9 0,5-1-18 16,5 1-5-16,1 1 17 0,2 0 0 16,5-2-57-16,1 0-74 0,0 0-15 15,1 0-24-15,9-1 31 0,0-2 16 16,3-1 48-16,3-2 103 0,3-1 30 0,-2-2 51 15,5 0 15-15,-2-6 3 16,-1-2-15-16,-1 1 15 0,-3-1 41 0,-4 1 19 16,1 0 56-16,-5-1-83 0,4 2-72 15,-3 0-41-15,3 0-19 0,1 1-22 16,1 1-22-16,1 0 16 0,-1 2-95 16,0 0-86-16,0 2-97 0,-3 0-43 15,0 0-80-15,2 0-225 0,-5 0-460 16</inkml:trace>
  <inkml:trace contextRef="#ctx0" brushRef="#br0" timeOffset="3283.31">7677 1573 2802 0,'0'0'535'0,"0"0"-290"16,0 0-21-16,0 0 38 0,0 0-112 15,0 0-110-15,0 0-40 0,0 0-72 16,80-42-12-16,-54 42 84 0,0 0 10 15,-4 6 16-15,-4 0-26 0,-3 0-44 16,-2 1-35-16,-6 0-3 0,-3 1 10 16,-2-1-29-16,-1-1 19 0,-1 1 22 15,0-2-3-15,-4 0 63 0,-2 0 12 16,-3-1 83-16,0-1 0 0,1-2 6 0,1-1 37 16,3 0 19-16,1-3 67 0,-1-5 24 15,4 0-175-15,0-6-73 0,4-1-83 16,4 0-80-16,9-3-11 0,4-2-32 15,11 2-68-15,5 0-97 0,8 1-44 16,4 2-97-16,3 3-210 0,-12 2-339 16</inkml:trace>
  <inkml:trace contextRef="#ctx0" brushRef="#br0" timeOffset="3617.12">8286 1464 202 0,'0'0'708'0,"0"0"-334"0,0 0-3 0,0 0-43 15,0 0-75-15,0 0-42 0,0 0-18 16,0 0-25-16,0 0-46 0,0 0-45 16,98-13-32-16,-76 3-45 0,-2 2-10 0,-4-2-15 15,-3 1 25-15,-5 1 31 0,-3 1 26 16,-5-1 52-16,0 2 19 0,0-1 18 16,-9 1-10-16,-1-2-16 0,-3 4-19 15,-4 0-101-15,-4 4 0 0,-2 0-47 16,-1 6 15-16,0 4 4 0,2 2 6 15,0 0-29-15,5 2 23 0,4 0 12 16,4 2-16-16,2-2-21 0,4 2 18 16,3 1 3-16,0-2 32 0,9 2 75 0,2-2-15 15,8 2-31-15,3-3-17 0,5-1 1 16,8 0 6-16,5-3-19 0,5-3-25 16,2-2-93-16,-2-3-123 0,-3-2-76 15,-2 0-79-15,-5-2-167 0,-5-6-38 16,-7 1-479-16</inkml:trace>
  <inkml:trace contextRef="#ctx0" brushRef="#br0" timeOffset="4499.97">10096 1668 378 0,'0'0'1168'0,"0"0"-661"16,0 0-187-16,0 0-165 0,0 0-155 16,0 0-67-16,0 0-53 0,0 0 91 15,0 0 17-15,0 0 12 0,0 0 36 16,10 63-1-16,-1-52 10 0,-1 0 33 16,3-1-20-16,-2-1 13 0,0-1 16 0,2-1-3 15,-3-4 3-15,1 1 6 16,-2-2-13-16,2 0 35 0,-2-2 0 0,4 0-7 15,-2 0-6-15,1-4-4 0,0-2 10 16,0-2-4-16,-2-2 22 0,-3-3 60 0,4-4-74 16,-5-2-40-16,1-6 24 0,-3-4-47 15,0-5-18-15,-2-2 18 0,0-1-48 16,-4 0 13-16,-5 2-1 0,-4 4-10 16,1 2 27-16,-5 5-14 0,1 2 5 15,-1 2 1-15,1-1-21 0,-1 0 0 16,2 2 0-16,3 1 10 0,1 0 17 15,4 0 9-15,3 0-22 0,0 1 10 16,4-1-19-16,0 3-6 0,1-1-18 16,6 4-35-16,2 1 10 0,3 1-55 15,5 1-1-15,4 1 18 0,2 3 28 16,6 1 19-16,-1 4-69 0,-3 1-129 0,1 9-10 16,-7 2-31-16,0 6 12 0,-5 3 24 15,-4 5-24-15,-7-1 61 0,-3 6-10 16,-7 3-179-16,-9 0-206 0,0-6-467 15</inkml:trace>
  <inkml:trace contextRef="#ctx0" brushRef="#br0" timeOffset="4871.33">10092 1603 241 0,'0'0'385'0,"0"0"32"0,0 0 85 16,0 0-70-16,0 0-144 0,0 0-84 15,0 0-62-15,0 0-35 0,75-23-17 16,-46 14-48-16,1 0 6 0,3 2-6 15,-3 0-14-15,-1 2 17 0,-6 3-6 0,-7-1 6 16,-3 3-20-16,-6 0-22 0,-2 0 25 16,-4 3-28-16,-1 0-60 0,0 5 47 15,0 1 13-15,0 3 45 0,-3 0 2 16,0 4-15-16,0-1-32 0,3 0-27 16,0-1-24-16,0-1-113 0,5-2-32 15,2-2-1-15,4-2 84 0,1-1 71 16,3-3 42-16,0-3 50 0,5 0 2 0,-2 0 41 15,2-5 26-15,-1-2-22 0,-2-1-10 16,0-1 73-16,-7-1 38 0,-4 0 28 16,-4-3-13-16,-2 0-24 0,-6 0-29 15,-6 2 6-15,-5-3-23 0,-3 3-72 16,-4 2-71-16,-1 1-31 0,-1 3-15 0,1 2-63 16,4 3-35-16,3 0-95 15,4 0-108-15,7 6-167 0,2 0-179 0,4-1-357 16,4 0-187-16</inkml:trace>
  <inkml:trace contextRef="#ctx0" brushRef="#br0" timeOffset="5200.53">10787 1523 1934 0,'0'0'972'15,"0"0"-610"-15,0 0-34 0,0 0-54 16,0 0-78-16,0 0-71 0,0 0-66 15,0 0-59-15,0 0-41 0,0 0-18 16,0 0 9-16,-75 30-17 0,75-21-27 16,0 2-126-16,1-3-17 0,9 0 42 15,6 0 64-15,0-3 131 0,7-1 4 0,1-1 56 16,1-3-5-16,-2 0 34 0,0 0 70 16,-3-4-26-16,-4 0 2 0,-2-2 16 15,-6-2 48-15,-4 0 40 0,-1-2-10 16,-3-3-38-16,0-1-7 0,-6-3-53 15,-6 0-36-15,-2 2-41 0,-3 0-54 16,-3 4-21-16,-3 2-73 0,-2 3-71 16,-1 5-56-16,2 1-63 0,2 0-76 15,4 5-119-15,4 2-129 0,7 4-137 16,4-5-491-16</inkml:trace>
  <inkml:trace contextRef="#ctx0" brushRef="#br0" timeOffset="5482.37">11210 1024 2723 0,'0'0'673'0,"0"0"-303"0,0 0 17 16,0 0-33-16,0 0-77 0,0 0-44 15,0 0-77-15,0 0-104 0,0 0-52 16,0 0-67-16,-20-43-52 0,20 52-53 15,7 7 22-15,3 8 116 0,5 5 22 16,2 4 10-16,2 6 2 0,-2 1 12 16,0 1 0-16,-5 0-11 0,1 2 2 15,-3-3-3-15,-3-2-12 0,-1-4-43 16,-2-3-50-16,3-4-56 0,-5-4-79 0,-1-1-172 16,1-4-26-16,-2-2-104 0,0-5-257 15,-3-1-794-15</inkml:trace>
  <inkml:trace contextRef="#ctx0" brushRef="#br0" timeOffset="5816.87">11333 1459 434 0,'0'0'1402'0,"0"0"-987"16,0 0-201-16,76-54-43 0,-43 36-52 16,0 3-32-16,-1 1-32 0,0 2-20 15,-6 3-3-15,-6 3 0 0,-4 2 26 16,-6 3 60-16,-4-1-31 0,-3 2-20 15,0 0-4-15,-2 0-34 0,2 4-29 16,-1 1-2-16,4 3 2 0,2 1 3 16,-1 1 29-16,3 2 6 0,0 1-19 0,-3 0 13 15,2-1 12-15,-2 0-3 0,-3 1-34 16,1-2-7-16,-2 0-35 0,0-1-16 16,-2-1-31-16,-1-1-74 0,1-3-148 0,1 0-53 15,-1-3 63-15,-1 0-144 0,2-2-23 16,-1 0 135-16,-1-4 313 0,4-3-176 15,-2-3-20-15,2 0-113 0,0-4 149 16,4-3 173-16,-1-5 179 0,4-2-88 16,-3-4-84-16,-3-3 74 0,1 2-15 15,-3 3 28-15,-3 3-94 0,0 5-280 16</inkml:trace>
  <inkml:trace contextRef="#ctx0" brushRef="#br0" timeOffset="6548.48">11860 1360 535 0,'0'0'411'0,"0"0"-177"15,0 0 160-15,0 0-111 0,0 0-30 16,0 0 58-16,0 0 47 0,0 0 24 0,0 0-51 16,0 0-53-16,13 14-32 0,-12-19-8 15,2-2-39-15,0-3-165 0,-1-3-34 16,2 0-2-16,-1-1-23 0,1 0-19 15,2 3 32-15,0 2-31 0,-2 2-23 16,3 2 65-16,1 3-2 0,-1-2-34 16,7 0-16-16,1 1 6 0,2 1 16 0,-1 0 19 15,0 1-7-15,-2 1 6 0,-3 0-12 16,-2 0-7-16,0 0-6 0,-1 4 38 16,1 2-22-16,1 1-3 0,3 1-19 15,3 2 0-15,4 2 44 0,3 1 12 16,1-1 26-16,3 0-37 0,0-2-1 15,2-1 21-15,1-2-21 0,-1-3-19 16,3-3-10-16,-3-1 29 0,-1 0 0 16,-2-3-3-16,-4-3 3 0,0-3 16 15,-5 0 12-15,-4-1 29 0,-4 0 97 16,-2 0 21-16,-6 0 23 0,-1-2 12 0,-1-1 11 16,-8 1-38-16,-1-1-73 0,-2 0-34 15,0 3-55-15,-2 0-21 0,0 7-39 0,0-1-38 16,-5 4-14-16,3 0 9 15,-3 7-10-15,3 5-6 0,1 1-28 0,3 2-19 16,4 2 9-16,2 0-16 0,4-1-4 16,2 0-36-16,0-2 25 0,0 1 16 15,8-4 8-15,0-1 16 0,1-2 15 16,1-1 7-16,3-3 50 0,0 0 55 16,0-2 32-16,0-1 99 0,0-1 60 15,1 0-26-15,-1 0-32 0,1-1 3 16,-3-1 33-16,-4 1-18 0,3 0-29 15,-3 1-73-15,0 0-49 0,-1 0-37 16,4 2-6-16,-1 5 43 0,1 2 43 16,3 3-12-16,-2 1 0 0,1 3 3 0,-1 1-3 15,-3 1 0-15,-2 1-3 0,-2 1-16 16,-3-1 29-16,-1 0 5 0,0 0-6 16,-4-1 0-16,-5-1-3 0,-1 0 21 0,-6-2 16 15,0-2 9-15,-5-3 2 0,-1 0-14 16,-1-3-20-16,1-3-11 0,4-1-37 15,3-3-3-15,4 0-27 0,4 0-46 16,2-6-83-16,4-1-78 0,1-3-90 16,1-1-284-16,14-3-427 0,-1 3-357 15</inkml:trace>
  <inkml:trace contextRef="#ctx0" brushRef="#br0" timeOffset="6672.42">12888 1534 825 0,'0'0'977'0,"0"0"-692"0,0 0-103 16,0 0-150-16,0 0-32 16,0 0-175-16,0 0-221 0,0 0-362 0</inkml:trace>
  <inkml:trace contextRef="#ctx0" brushRef="#br0" timeOffset="12713.07">10527 4243 323 0,'0'0'316'15,"0"0"-23"-15,0 0-12 0,0 0 2 16,0 0-62-16,0 0-84 0,0 0-47 16,0 0 18-16,0 0 15 0,0 0-16 15,0 0-17-15,0 0-6 0,0 0-9 0,0 0-4 16,0 0-10-16,0 0-13 0,0 0-9 15,0 2 3-15,0-2 3 0,0 0 3 16,0 1 3-16,0-1 4 0,0 2 6 16,0-2 0-16,0 0-4 0,-1 0-22 15,1 0-12-15,0 0-7 0,0 0 0 16,0 1 3-16,-2-1-3 0,2 0 3 0,0 0 0 16,0 0 3-16,0 0-6 0,-1 1-3 15,1-1-10-15,0 0-2 0,0 1-1 16,0-1 0-16,-2 0-1 0,2 0 0 15,0 3 0-15,0-3 1 0,0 1-13 16,0 0 10-16,-1 0 0 0,1 2 3 16,0-2 12-16,-2 1 13 0,2 1-9 0,0-2 3 15,-4 3 10-15,4-2-7 0,-1 3-9 16,-2-2 3-16,3 2-1 0,-1-1-12 16,1 2 12-16,-2 0 1 0,1 0 3 15,1 0-16-15,-2 1 13 0,2-2 3 16,0 3-16-16,-1-1 10 0,1 2-10 15,0-1 10-15,-2 1-1 0,2 0-9 16,0 1 0-16,0-1-1 0,0 2-1 16,-1-1 0-16,1 2 2 0,0-2 13 15,0 1-14-15,0 1 14 0,0 1 9 0,0-1-24 16,0 2-1-16,0-1 3 0,0-1-2 16,0 2 0-16,0-1 0 0,0 2 2 15,1-1-1-15,-1 0-1 0,0-1 2 16,2 0 7-16,-2 0-10 0,1-1 0 15,-1 1 2-15,2 0 14 0,-2 1-13 0,1-1 13 16,-1 1-14-16,2 0 0 0,-2 1 0 16,0-2-1-16,1 2-1 0,-1-1 1 15,0 1 2-15,0 1-3 0,0-2 0 16,0 2 1-16,0-1 1 0,0 0-2 16,0 1 3-16,0-1 0 0,0 1-3 15,0-2-2-15,0 2 2 0,0-4 1 16,0 2 0-16,1 1 1 0,-1-1-1 15,0-1 1-15,0 2 17 0,0-1-16 16,0 0 0-16,0 2 13 0,-1 1-16 16,0-2 1-16,-2 2-1 0,0 0 0 0,1-1 0 15,-1 1-2-15,0-2 1 0,-1 2-1 16,1-2 0-16,2 3 1 0,-2-1 1 16,2 0 0-16,-2 0 0 0,1-2 0 15,-1 1 1-15,0-1-1 0,2 2 0 0,-2 0 0 16,2 1-1-16,-2-1 0 15,0 1 0-15,1-2 0 0,2 1-2 0,-1 1 1 16,-2 0 0-16,3 1 1 0,0 1-2 16,0-1 2-16,0 0 1 0,0 0-2 15,0 0 2-15,0 1 0 0,0-1 1 16,0-1-1-16,0 2 1 0,0-1 1 16,0-1 0-16,4 3-1 0,-4-3 0 15,2 1-1-15,1-1 0 0,-3 1 3 16,1 0 12-16,1 2-14 0,-2-2-1 15,0 1 1-15,1 1 3 0,-1-2-3 0,1 0 1 16,1 3-1-16,-1-3 1 0,2 2 1 16,-1 1-1-16,-1-2-1 0,1 1 12 15,-1-2-13-15,1 0 3 0,-1 1-2 16,-1-1 0-16,0-1 2 0,3 0-3 16,-3-1 0-16,0 2 0 0,0-1 0 15,0-1-1-15,0 0 1 0,0-1 0 0,0 2 0 16,0-1 0-16,0 0 1 0,0-2-1 15,0 2 0-15,0 0 1 0,0-2 0 16,0 2 0-16,-3-3-1 0,2 2 1 16,-2-2-1-16,1 1 0 0,-1-2-2 15,2 1 0-15,-2 2-1 0,3-2 3 16,-3 0 0-16,3 0 0 0,-1 0 1 16,-1 1-1-16,2-1 0 0,0 0 0 15,-1 1 0-15,1-2 0 0,0 3 0 0,0-2 0 16,0 0-1-16,0 1 1 0,0 1 0 15,0-1 0-15,0 2-2 0,1 0 2 16,1-2-1-16,-1 2 2 0,0-1 0 16,1-1 0-16,1 0 0 0,-2-1 1 15,-1-1 0-15,2 0 0 0,-1 1-1 0,-1 0 0 16,0-1 0-16,2 4-1 16,-2-3 1-16,0 3 0 0,0 1-1 0,0 0-1 15,0 0 0-15,0 1 1 0,0 2 1 16,0-2 0-16,-2-1-1 0,-1 0 0 15,2-1 0-15,-2-1-1 0,3 1 1 16,-3 0-3-16,3 1 1 0,0 0 0 16,-1-1 0-16,1-2 0 0,0 3-1 0,-2-1 3 15,2 1-2-15,0 0 0 0,0 0 0 16,0-1 0-16,0 1 2 0,0-1-1 16,0-2 1-16,-1 2 3 0,1 0-1 15,-2-2-1-15,2 0 1 0,-1 2 1 16,-1-3-1-16,2 3 0 0,-4-4-2 15,3 0 1-15,-2-1 0 0,1 1 1 16,1-1-1-16,-2 0 1 0,2-1-2 0,-1 1-1 16,2-1 1-16,-1 0 0 15,-1-2 1-15,2 1-1 0,0 1 1 0,0-4 2 16,0 2 0-16,0-1 0 0,0 0 0 16,0-3 0-16,0 1 0 0,0-1-1 15,0 2-2-15,0-1-1 0,0 1 0 0,0-1 1 16,0 2 0-16,0 0 0 0,0-2 0 15,0 0 0-15,2 1 1 0,-2-2 2 16,0-1 10-16,0 0-10 0,0-3 10 16,0 2-13-16,0-3 0 0,1 0-63 15,-1 0-25-15,0 0-29 0,0-6-9 16,0-3-84-16,0-2-273 0,0 2-657 16,0-13-602-16</inkml:trace>
  <inkml:trace contextRef="#ctx0" brushRef="#br0" timeOffset="16111.53">11585 4232 117 0,'0'0'222'16,"0"0"-65"-16,0 0-43 0,0 0-3 15,0 0 3-15,0 0 19 0,0 0 11 16,0 0 5-16,0 0-12 0,0 0-68 16,0 0-66-16,0-8 39 0,0 7 4 0,0-1-20 15,-1 1-25-15,-1 1 12 0,1-1 13 16,-1 1 13-16,2 0 16 0,-1 0 10 15,1 0-6-15,0 0-17 0,0 0-16 16,0 0-3-16,0 0-1 0,0 0-22 16,0 0-1-16,0 0-18 0,0 0 15 15,0 0 4-15,0 0 0 0,0 0 13 16,-2 0 13-16,2 0-26 0,0 0-11 16,0-1-6-16,-1 1-67 0,-1-3-1 15,2 1 7-15,0 0 39 0,0 0 39 0,0 0 49 16,0 1 29-16,0 1 20 0,0-1 5 15,0 1-15-15,0-2-20 0,0 2-13 0,0 0 0 16,0-1-9-16,0 1-4 0,-1-1-16 16,-1 0-4-16,1-2 17 15,1 2 13-15,0-2-13 0,-2 2 22 0,1 0 3 16,1-1 1-16,0 2-4 0,0 0 0 16,0-1 4-16,0 1-1 0,0 0-19 15,-1 0-4-15,1 0 1 0,-3-1 0 16,3-1-14-16,-1 1 1 0,1 0-10 15,-2 0 0-15,2 1-17 0,0-1 14 16,-1-1 3-16,1 2 6 0,0 0 10 16,0 0 4-16,-2 0 5 0,2 0-6 15,0 0 7-15,0 0 2 0,0 0-28 16,0 0-19-16,0 0-15 0,0 0-11 0,0 0-2 16,0 0-14-16,-1 0-6 0,-1 0-12 15,2 3 19-15,-3 0 28 0,2 3 13 16,-2-1 1-16,2 1-1 0,-2 3-14 15,1-2 14-15,1 2 2 0,-1 1 37 0,2 1-17 16,0-2 57-16,0 2-40 0,0 1-1 16,0-1-13-16,3 1-9 0,0-1 4 15,-1 1-18-15,0 0 9 0,1-2 1 16,0-1-9-16,-1 1 1 0,-1-1-2 16,1 1 8-16,-1 0-10 0,1 0 0 15,-1 0 0-15,2-1-1 0,-3 1-1 16,0 1-1-16,0-1 3 0,0 0 1 15,0 1 2-15,0-2 13 0,0 2-14 16,0-1 1-16,0 2 13 0,0 0-13 16,-3-1 0-16,2-1 13 0,1 2 0 0,0-2-3 15,-2 1 3-15,2 0-1 16,-1 1 14-16,1-2-10 0,0 2-4 16,-2-1 4-16,2 1-17 0,-1-1 2 0,-1 0-2 15,2 0-1-15,-1-1 2 0,1 1 9 16,0-1 1-16,0 2-11 0,0-3 20 15,0 0-6-15,0-1 0 0,0-1-13 0,0 2 19 16,1-1-19-16,-1-1 0 0,2 3 0 16,-1-4 10-16,-1 1-12 0,2 0 1 15,-2 1-1-15,0 0 0 0,0 1 1 16,0 1-2-16,0 0 0 0,0 2 0 16,0-2 0-16,0 0-1 0,0 1 0 15,0-1-2-15,0 0-10 0,0 0 13 16,0-2 1-16,0 3 3 0,0-4-1 15,0 3-1-15,0-4-2 0,0 2 0 16,0-1-1-16,-2 2 1 0,2-1 1 0,-3 2 1 16,3-1-2-16,-3 3 1 0,3-1-2 15,-3 1 1-15,2 0-1 0,1 0 1 16,-1 0-3-16,-1 1 0 16,2 0 0-16,-1 1 2 0,1-1 0 0,-2 0 1 15,1 0 0-15,-1-2 1 0,2 1-1 0,-1 1 3 16,-2-2 0-16,3 2-1 0,-1 0-1 15,-1 1 0-15,1-1 1 0,-2 0-2 16,2 1 1-16,-1 2 0 0,1-4-1 16,-1 4 1-16,1-2-1 0,-1 2 2 15,1-2-1-15,-1 3-1 0,1-5 1 16,-1 3 0-16,1 0 0 0,-2-1 0 16,3 2 0-16,-1-4 3 0,-1 2-1 15,0 2-3-15,0-3-13 0,1 1 13 16,-1 0-1-16,2 0 1 0,-1-1 0 0,-1 1 0 15,2 1 0-15,-1-1-1 16,1 0 0-16,0 0 0 0,0-1-1 0,0 1 2 16,0 0 0-16,0-1 1 0,0 1 0 15,0-1 0-15,0 1-1 0,0 0 1 16,0-1 0-16,0 2 0 0,0-1 1 16,0-2 0-16,0 2-1 0,0 1 3 0,0-1 8 15,0 2-9-15,-2-4-3 0,2 2 0 16,0-1 0-16,-1 2 0 0,-1-3 1 15,1 1 1-15,1-1 11 0,0 1-13 16,-2-2 0-16,1 1-2 0,1-1 1 16,0 2-2-16,0-1-9 0,0 1 12 15,0-2 0-15,0 2-2 0,0 0 0 16,0 1 1-16,0 0 0 0,0 0 1 16,0 2 0-16,0-2-1 0,0 0 2 0,0 0 0 15,0 0-1-15,0 1 0 0,1-1 0 16,1 0 0-16,-1 0 0 0,2 0 2 15,-3-1 0-15,3 3 0 0,-1-3 1 16,-1 2 0-16,1 0-1 0,-1-2 2 16,1 3-3-16,0-2-1 0,0 0 0 0,-1 0-2 15,0 0-13-15,2 2 15 0,-3-2 0 16,3-1-1-16,-3 2 0 16,2-1 0-16,-1 2 1 0,-1-2 0 0,0 0 0 15,0 1 0-15,0-1-1 0,0-2 1 16,0 1 2-16,0 3-1 0,0-3-1 15,0 1 0-15,0 0 2 0,0 0-1 0,-1 2-1 16,-1-1 0-16,2 1-1 0,0-3 1 16,-1 4 0-16,-1-4 0 0,2 3 0 15,0-3 1-15,0-1-1 0,0 1 0 16,-1 0 2-16,1-1 0 0,-2-1-1 16,2 1-1-16,0 0 0 0,-1 0-1 15,1 0 1-15,0 0 0 0,0 0 0 16,-1 1 2-16,1-1 1 0,0 1-2 15,-2-1-1-15,2 0 2 0,-2 1-2 16,0 0 1-16,1 1 0 0,1-1 0 0,-2 0-1 16,1 2-1-16,-1-2 0 15,2 1 0-15,0 2-3 0,-1-3-7 0,1-1 11 16,0 2 0-16,0 1 1 0,0-2 1 16,0-1-2-16,0 2 0 0,0 0 0 15,0 0 1-15,0-3-1 0,0 3 1 0,0-1 1 16,0 2-1-16,0-3 1 0,0 0-2 15,0 0 0-15,0-4 0 0,0 2 1 16,0-2 1-16,0 1 0 0,0-2-2 16,0 0 0-16,0-1 0 0,0 0 1 15,0 0-1-15,0 0 0 0,0-1 0 16,0 0 0-16,0-1 1 0,0 0 0 16,0-2 0-16,1 2 0 0,-1-2 0 15,0 2-1-15,2-2 0 0,-2 2 1 16,0-2-1-16,1 2 0 0,-1 0 1 0,0 0-1 15,2 0 0-15,-2-2 0 0,0 1 2 16,0-2 1-16,0 2 0 0,1-2-1 16,-1 2-1-16,0-2-1 15,2 2 0-15,-2-1-1 0,2 2 0 0,-2-1-1 16,2 1 0-16,-2-2 2 0,0 2 0 16,1-2 1-16,-1 1 1 0,0-2-1 0,0 4 0 15,0-3 1-15,0 2-2 0,1-2 0 16,-1 2 1-16,2 2 1 0,-2-3-2 15,0 2 0-15,1 0 1 0,-1 1 1 16,0-3-1-16,0 1-1 0,2 2 0 16,-2-4 0-16,1 2-1 0,-1 0-2 15,0-1-10-15,2 2 11 0,-2 0-1 16,1 0-13-16,1-2 16 0,-2 2-1 16,1 0-1-16,-1 0 2 0,2-1 0 0,-2 1 0 15,1 0 1-15,-1 3-1 0,2 0 0 16,-2-1 1-16,1 2 12 0,-1 0-12 15,0-1 1-15,3 1 1 0,-2-2 9 16,-1 0-8-16,3 1-2 0,-3-2-1 0,0 3 1 16,3-2 1-16,-3 0 0 15,1 1-1-15,1-1 0 0,-2-1-1 0,1 1 1 16,-1-1-2-16,2 0 0 16,-1 1 0-16,1-1 0 0,-2-1 1 0,1 1 0 15,-1-3-1-15,0 1 1 0,0-1 0 16,1-1 2-16,-1 0-1 0,0-1 0 15,0-1 10-15,0 0-11 0,2 0-1 16,-2 1 0-16,0-1-1 0,0 0 0 16,0 0-1-16,0 2 2 0,0-2 0 15,0 1 3-15,0-1 10 0,0 0-13 16,0 0 0-16,0 0-63 0,0 0-50 0,0 0-104 16,-6 1-50-16,-1-1-65 0,1 0-364 15,-7-5-1300-15,45 6 1635 0</inkml:trace>
  <inkml:trace contextRef="#ctx0" brushRef="#br0" timeOffset="23475.63">8011 8109 124 0,'0'0'375'15,"0"0"-75"-15,0 0-69 0,0 0-48 16,0 0-69-16,0 0-30 0,0 0-28 15,0 0-11-15,0 0-38 0,0 0-7 16,4-2-26-16,-4 2 26 0,0 0 9 0,0 0 30 16,0 0 36-16,0 0 20 0,0 0 5 15,0 0 7-15,0 0-16 0,-4 0-23 16,4 0-12-16,-3-1-17 0,2 0-23 16,-1 1-16-16,1-1 13 0,-2 1 19 15,1 0 4-15,-1 0-36 0,0 0-7 0,-2 0-61 16,2 0 7-16,-3 0 22 15,-1 0 19-15,1 1 19 0,-4 1-1 0,2 1-53 16,-3-2-36-16,-1-1-10 0,1 2 62 16,0-2 36-16,-1 1 1 0,5-1 2 15,0 0 27-15,1 0-25 0,2 0 32 16,3 0 44-16,-1 0 32 0,2 0 3 16,0 0-6-16,0 0-13 0,0 0-3 15,0 0-1-15,0 0-3 0,0 0-12 16,0 0-30-16,0 0-29 0,0 0-16 15,0 0-2-15,0 0-18 0,0 0 20 0,2 0 23 16,3 0 16-16,-1 0-39 0,-1-1 0 16,2 1-42-16,-1-2 16 0,6 2 26 15,0 0 34-15,6 0 31 0,4 0-4 16,5-1 0-16,3-2 3 0,3 1 3 16,3-3-9-16,5 0-7 0,0-1-25 15,1 0-23-15,-2 1 13 0,1 0-15 16,-3 1-1-16,0-1 1 0,0 4 1 15,-5-2-2-15,0 1-1 0,-2 1-1 0,-5-1 2 16,4-1 1-16,-2 2 1 0,-2-3 11 16,2 2-10-16,0-3 19 0,-1 2-18 15,-1-1-2-15,0-1-2 0,2-1 0 0,-4 4-1 16,4-3 1-16,0 3-1 0,1-3-3 16,4 4-15-16,2-3 16 0,1 2 3 15,4-2 0-15,3 0 0 0,0 0 11 16,1 0-9-16,-1-1 1 0,0 2-1 15,-2-2 14-15,2 0-15 0,0 1 2 16,-2 1-3-16,1-1-1 0,-4 1 1 16,-3-1 16-16,-1 3 0 0,-5-2-3 15,1 2-10-15,-6 0-1 0,-1 0 14 0,-1-2-13 16,-2 2 0-16,-1-1 10 0,0 0-10 16,-1-1 13-16,4 1-13 0,-2-1-3 15,0 1-3-15,1-2 0 0,0 1 0 16,2-1 0-16,-2 2 0 0,4-2-1 15,-1 3 1-15,-2-3 1 0,3 2 2 16,0 0-2-16,0-1-14 0,0 2 15 16,0 0 1-16,2-2 2 0,-1 2-1 0,3 0 2 15,-2-1-3-15,3-1 0 0,0 2 13 16,1-3-13-16,0 2-3 0,3-1 1 16,-4 1-10-16,1 1 12 0,0-2 0 15,1 1 0-15,-2 1-3 0,-1 0 3 16,2 1-3-16,-4-3 2 0,2 2 1 15,0 0 2-15,1 0 1 0,-1-2 13 16,0 1-14-16,-2-3 0 0,1 3 11 16,-6-2-10-16,3 3-1 0,-3-3 0 15,-4 1-2-15,0-1-60 0,-5 3-26 0,-2 0-29 16,-3-2-7-16,-2 2-16 0,-1 0-4 16,-3 1-3-16,0-1-58 0,-3-3-183 15,-4 2-654-15</inkml:trace>
  <inkml:trace contextRef="#ctx0" brushRef="#br0" timeOffset="25380.97">11673 7832 107 0,'0'0'153'0,"0"0"16"0,0 0-2 16,0 0-4-16,0 0-20 0,0 0 0 16,0 0-16-16,0 0-26 0,0 0-22 15,0 0-18-15,0 0-12 0,0 0-19 16,1 0-1-16,-1 0 13 0,0 0 17 16,0-1 2-16,2-1-59 0,-1 1-2 15,-1 0 0-15,2 1 11 0,-1-3 32 0,-1 3 12 16,0-1-3-16,0 1 3 0,2 0 13 15,-2 0 0-15,0 0-3 0,0 0-23 16,0 0-32-16,0 0-10 0,0 0-32 16,0 0-7-16,0 0 6 0,0 0 7 0,0 0 7 15,0 0 0-15,0 0 6 16,0 0 9-16,0 0-9 0,0 0 13 0,0 0 1 16,0 0 12-16,0 0 0 0,0 0 4 15,0 0 2-15,0 0 1 0,0 0-14 16,0 0-6-16,0 0-36 0,0 0-16 15,0 0 7-15,0 0 16 0,0 0 9 16,0 0 18-16,0 0-11 0,0 0 11 16,0 0-1-16,-2 0-10 0,2 0 11 15,0 0 2-15,0 0 2 0,-1 0 24 16,1 0-10-16,0 0-14 0,-2 0-2 16,1 0-16-16,-1 0 14 0,-1 1 1 0,2-1 0 15,-2 2 1-15,3-1 10 0,-1-1-9 16,1 0-1-16,0 0 0 0,0 0 0 15,0 0 0-15,0 0 13 0,0 0-9 16,0 0 9-16,0 0 3 0,0 0-16 0,0 0-2 16,0 0 0-16,0 0 0 15,0 0 1-15,0 0 1 0,0 0 4 0,0 0 31 16,0 0 24-16,0 0 28 0,0 0-6 16,0 1-19-16,0-1-23 0,0 0-10 15,0 0-6-15,0 0-21 0,0 0-2 16,0 0-2-16,0 0-2 0,0 0 4 15,0 0 18-15,0 0 8 0,0 0-7 16,0 0-6-16,0 0-13 0,0 0-1 16,1 0-12-16,5 0 13 0,1 0 65 15,7 0 6-15,0 1-10 0,4-1-6 16,3 2-10-16,1-1-13 0,4-1 10 0,2 0-3 16,-1 0-14-16,6 0 8 0,3 0 2 15,5 0 32-15,5 0-35 0,2 0 1 16,3 0-11-16,4 0-3 0,1 0-17 15,-1 0-1-15,1-1-1 0,0 1 0 16,1 0 2-16,-1 0-1 0,1 0 15 0,2 0-16 16,-1 0-10-16,3 0 9 0,1 0 0 15,1-2 1-15,3 1 0 0,-1 1 0 16,0-1 0-16,4-2 0 0,-1 1 2 16,5-1 17-16,0 1-18 0,3-4 11 15,2 4-12-15,-2-3 0 0,-1 4 0 16,-4-2-1-16,-8 2-1 0,-5 1-11 15,-8 0 11-15,-9 0-10 0,-7 0 11 16,-5 0 1-16,-6 1 0 0,-7 0 2 16,0-1 11-16,-5 2-12 0,-2-2 2 15,-3 0 1-15,-1 0 8 0,-2 0 1 0,0 0-11 16,-1 0 0-16,1 0 1 0,-2 0-1 16,2 0-1-16,2 0 11 0,-3 0-12 15,-1 0-78-15,-1 0-83 0,0 0-71 0,0 0-62 16,-8 0-104-16,2 0-233 0,-11 0-639 15</inkml:trace>
  <inkml:trace contextRef="#ctx0" brushRef="#br0" timeOffset="26726.33">7922 8249 368 0,'0'0'229'0,"0"0"-56"16,0 0 22-16,0 0-35 0,0 0 12 16,0 0-77-16,0 0-40 0,0 0-26 15,0 0 33-15,0 0-10 0,20-35-26 16,-19 30-13-16,-1 0 17 0,0-2 5 15,0 3 11-15,0-1-10 0,0-1-7 16,0 1 16-16,0 1 1 0,-1 2-4 16,-1-2-10-16,1-2-13 0,-4 3-19 0,0-2 0 15,1-2-1-15,-4 0-38 0,2-1 39 16,1 1-13-16,-1 2-13 0,2 0 10 16,-1 1 16-16,2 0 1 0,2 2 38 0,0-1 38 15,-2 2 27-15,1-2 16 0,1 1-29 16,-1 0-13-16,1 0 38 0,1-1-10 15,-2 2 4-15,2 1 6 0,-1 0-13 16,-1 0-14-16,2 0-18 0,-1 0-1 16,1 0-12-16,0 0-33 0,0 0-25 15,0 0-11-15,-3 0-37 0,2 0-23 16,1 0-18-16,-1 1-20 0,1 6-14 16,0 3 107-16,0 3 16 0,0 5 49 15,1 5 25-15,7 3-46 0,0 3 24 0,0 2-4 16,5 4 22-16,0 1-41 0,-1 0 57 15,2 1-57-15,-1 2 9 16,-1-2-12-16,-1 1-24 0,1-1 24 0,-1-1-4 16,-1-1-21-16,2 0 18 0,-2-5-6 15,-1 1-13-15,-2 0 0 0,1 0 37 16,-2 1-5-16,-1-1 25 0,-4 0-38 0,-1-1-16 16,0-2 16-16,0-1-16 0,0-3 10 15,0 1-7-15,0-3-6 0,0-4-1 16,0-1-2-16,1-3-13 0,1-3 16 15,-1-2 0-15,2-1 2 0,-3-3 14 16,2-1 3-16,-1-1 3 0,-1-2 0 16,0 0-3-16,0-1-19 0,2 0-9 15,-2 0-20-15,1 0-28 0,3-5-9 16,-1 0-26-16,3-2-170 0,0 0-123 16,-2-2-287-16,-1 2-410 0</inkml:trace>
  <inkml:trace contextRef="#ctx0" brushRef="#br0" timeOffset="27824.87">8159 9055 706 0,'0'0'733'0,"0"0"-469"16,0 0-40-16,0 0 55 0,0 0-1 16,0 0-81-16,0 0-33 0,0 0-29 15,0 0-48-15,0 0-33 0,0 0-26 16,-7-12-28-16,10 11-29 0,4 0 29 15,6-1 10-15,6 0 47 0,7-1-15 16,4 1-1-16,3-2 7 0,8 0 10 16,6 0-14-16,8 0 20 0,5 2-14 0,5-1-8 15,3 0-20-15,1 2-10 0,-1 1-8 16,1 0 15-16,-3 0-18 0,1 0-1 16,-2-1 1-16,-2 1 1 0,-1-3 0 15,-4 2 1-15,-1-1 13 0,-5-2-3 16,2 1 2-16,-3-2 1 0,1 1 3 15,0-1-3-15,1 1 0 0,2-1-13 16,-3 1-2-16,1 0 0 0,1 2 0 16,-4-1 0-16,-2-1 0 0,1 2 1 0,-3-1 1 15,3 1 10-15,-1-2-10 0,3 1-2 16,0-1 0-16,-1 2-1 0,2-1 3 16,0 2-1-16,-2-2 2 0,1 1-2 15,-1 0 14-15,1-2-15 0,-1 3-1 0,-1-3 3 16,0 2 0-16,-4-2-3 15,-1 3 0-15,-3-2 0 0,3 0 0 16,-3 2 1-16,1 1-1 0,1 0 1 0,2 0-1 16,-1-1 1-16,1 1 0 0,-1-3 12 15,0 3 2-15,-1-1 1 0,3-1-3 16,-1-1-13-16,5 0-1 0,1-1-2 16,-1 2 0-16,2-1-9 0,3 2 10 0,-2 0 1 15,-1 0-2-15,0 1 1 0,-3-2 2 16,1 2 0-16,-5-1 1 0,1-1 2 15,-2 1-1-15,-2-2 0 0,-1 1 0 16,-1-3 1-16,1 3-1 0,-5-3 8 16,0 3-10-16,-3-2 0 0,-3 0 0 15,0 2 2-15,-1-4 10 0,0 4-12 16,1-3 1-16,-1 1-1 0,1 1-2 16,2-1 1-16,1 2 0 0,0-1-12 0,1 2 10 15,0 0-9-15,-2-2 11 0,0 3-2 16,-1-1-1-16,-2 1-11 0,0 0 13 15,-2 0 0-15,-2 0 1 0,-1 0 1 16,0 0-1-16,-2 0 0 0,1 0 1 16,0 0 1-16,-1 0 3 0,1 0-2 15,2 0 1-15,-1 0 9 0,3 0-10 0,0 0-2 16,0 0 2-16,0 0-1 0,-1 0 1 16,2 0-2-16,-3 0 1 0,3-1-1 15,-1 1 0-15,-1-2 0 0,3 2 0 16,0-1 2-16,1 0 0 0,-1-1-1 15,0 2 0-15,-2-2 0 0,-1 0 1 16,-2 1 1-16,1 0 0 0,-2 0 0 16,0-2 0-16,0 2 0 0,-1-2 0 15,0 1 10-15,-2-1-10 0,-1-1 9 0,1 2 4 16,1-2-13-16,-2 0-2 0,4 0 0 16,0 0-1-16,1 1-2 0,1-1-1 15,1 0-10-15,0 1 1 0,1-1 10 16,2 3-1-16,-3-1-16 0,1 0 6 15,-5 1 10-15,-2 1-10 0,-3 0 13 16,-5 0-2-16,-5 0-10 0,-1 0-7 0,-2-1-50 16,-4 1-10-16,0 0-1 0,-2-2-30 15,-9-1-49-15,-9 1-203 0,-7-2-257 16,2 2-434-16,-25-2-225 0</inkml:trace>
  <inkml:trace contextRef="#ctx0" brushRef="#br0" timeOffset="28774.76">14039 7690 717 0,'0'0'447'16,"0"0"-73"-16,0 0-58 0,0 0-67 16,0 0-61-16,0 0-32 0,0 0-56 15,0 0-65-15,0 0-35 0,0 0-12 16,0 0-13-16,-3-2 12 0,3 6 13 0,-3 1 109 15,0 4 24-15,-2 0-2 0,2 4-15 16,0 4-17-16,0 1-19 0,-1 4-16 16,1 1-32-16,0 4 6 0,2 1-12 15,1 0 28-15,0 3-10 0,0 1 1 16,0 0-4-16,4 2-13 0,0 1 20 0,1-3-13 16,-1 2-23-16,0-2-8 0,0 0 18 15,-1 1-19-15,0-2 7 0,-3 1-7 16,0 2 29-16,0-2-10 0,0-1 10 15,0-1 2-15,0-1-18 0,0-1 16 16,0-3-32-16,-3-1 15 0,3-2 1 16,0-1-13-16,-1-3 16 0,-1 0-19 15,2-3 16-15,0-1-1 0,0-1-14 16,0-1 0-16,0-1-1 0,0 1 3 16,0-1 26-16,3-3-4 0,-3 2-10 0,3-2 8 15,-1 0 6-15,1 0-11 0,-2 0 7 16,2-2-22-16,0 0 10 0,-2 0 2 15,2-2-2-15,0-1-11 0,-1 1 10 16,-1-3 7-16,2 2-6 0,0 0 2 16,0-3 4-16,-2 1-3 0,3 2-1 0,-1-2 1 15,0 0-4-15,2 0-9 0,-2 0-3 16,-1 1 0-16,2-1-3 0,-1-1-19 16,0 0 4-16,-1 0-1 0,1 0 3 15,0 0-15-15,1-4-22 0,0 1-44 16,3-3-86-16,-2 1-107 0,-4-1-140 15,-1 1-116-15,0-1-221 0,-3 0-662 0</inkml:trace>
  <inkml:trace contextRef="#ctx0" brushRef="#br0" timeOffset="31573.85">9899 4267 95 0,'0'0'629'0,"0"0"-212"16,0 0-95-16,0 0-48 0,0 0-80 16,0 0-12-16,0 0-13 0,0 0-17 15,0 0-7-15,-19-1-22 0,19 1-8 16,0 0-15-16,0-2-20 0,0 1-12 16,0 1-46-16,0 0-22 0,0 0-19 15,0 0-20-15,0 0-15 0,3 0-17 16,0-2-12-16,3 1 18 0,1 1 59 15,10-1 6-15,3-1 3 0,5 1 10 16,5-1 10-16,4 1-11 0,4-2 17 16,1 2-9-16,3 0-5 0,-2-4-15 15,1 4-29-15,-2 0 3 0,-2-1 0 0,2 1 26 16,-5 1 0-16,-2 0 2 0,-3 0-2 16,-9 0 3-16,-3 0-2 0,-6 0-1 0,-3 0-22 15,-4 0 21-15,-2 0 1 16,-1 0-3-16,1 0 0 0,-1 1-1 0,1-1 4 15,1 0 11-15,0 0 25 0,1 0-4 16,1 0-19-16,-2 0-11 0,2 0 1 16,-1 0 16-16,-1 0 13 0,1 0-12 15,-1 0 9-15,0 0 22 0,0 0 0 16,0 0 26-16,-2-1 28 0,2-1 4 16,3-2 2-16,1-4-12 0,2-1-30 15,2-3-18-15,2-2-19 0,0 0 2 0,2-4-15 16,0 0-3-16,1-6-16 0,0-4 12 15,2-3-12-15,0-7 0 0,0 0-18 16,-1-1 18-16,-3-1 12 0,-2 2-12 16,-4 0-60-16,0 4 35 0,0 0 9 15,-2 4 15-15,-2 5-11 0,-1 4 12 16,-1 4 0-16,-1 3 44 0,1 4 16 16,-2 1-16-16,1 3-6 0,-1 3-10 0,0-2 6 15,0 4-30-15,0-1-4 0,0 1-3 16,0 1-31-16,0 0-13 0,0 0-23 15,0 0-15-15,0 0-22 0,0 0-11 16,0 3-31-16,3 4-37 0,1 5 68 16,3 6 118-16,-1 3 42 0,4 4-40 15,0 2-2-15,3 0 32 0,-3 1 0 16,5 1 0-16,-4-1-22 0,1 0-7 0,1-1 23 16,-3 0-7-16,3 1-18 15,-5-4 12-15,3 0 19 0,-3 1-30 0,2-3 46 16,-1-2-35-16,0-2-13 0,-2-1-1 15,0-3 1-15,-1-1 17 0,-2-1-1 16,1-2 3-16,-1-1 0 0,0-1-3 0,-3-2-3 16,1-2-1-16,-1-3 7 15,-1 1-3-15,0-2 3 0,0 0 16 0,0 0 19 16,0 0 9-16,0 0 4 0,0 0-1 16,2 0 13-16,-2 0 12 0,0 0-13 15,1 0 5-15,-1 0-2 0,2-2-6 16,-1 0-1-16,2-1-12 0,0-1-62 15,4-2-15-15,5-2-75 0,2 1 3 16,9-4 24-16,7 0 4 0,8-2 30 16,6 1 10-16,7-2 16 0,2 1 0 15,2 0-10-15,-1 1-6 0,-3 4 0 16,-2-3 16-16,-5 4-12 0,-4 0 14 0,-4 1-1 16,-6-1-2-16,-4 2 3 0,-4 1 1 15,-7 3 0-15,-1-3 2 0,-6 3 1 16,1 0 0-16,-2-2 15 0,0 0-5 15,2 2-11-15,2-2-2 0,-2 1-3 16,0 1-13-16,1-1-2 0,-5 1-1 16,1 1 0-16,-3 0-6 0,0 0 0 0,-1 0-32 15,1 0-120-15,0 0-169 0,-1 0-125 16,-1 3-231-16,-2-2-516 0</inkml:trace>
  <inkml:trace contextRef="#ctx0" brushRef="#br0" timeOffset="47850.98">8129 11505 49 0,'0'0'411'0,"0"0"-157"16,0 0-88-16,0 0-52 0,0 0-22 15,0 0-34-15,0 0-25 0,0 0-33 16,0 0-20-16,0-2-19 0,0 2-26 0,-1 0 0 15,-1 0 13-15,-1 0 16 0,2 1 34 16,1-1-11-16,-2 1-4 0,2-1-15 16,0 2-1-16,0-1 33 0,0-1 0 15,0 2 36-15,0-2 10 0,0 0 9 16,0 0 30-16,0 0 35 0,0 0 33 16,0 1 17-16,0-1-14 0,0 0-36 15,0 0-16-15,0 0-6 0,0 0 5 0,0 0-5 16,0 0 2-16,0 0 17 15,0 0-1-15,0 0 3 0,0 0 1 0,0 0 2 16,0 0-6-16,0 0-1 0,0 0-16 16,0 0-22-16,0 0-32 0,2 0-20 15,-2 0-23-15,0 0-1 0,0 0 1 0,0 0 0 16,0 0-2-16,0 0 0 0,0 0 0 16,0 1 0-16,0 1 16 0,0-2-4 15,0 0-12-15,0 0 0 0,0 0-3 16,0 0-29-16,0 1-12 0,0-1-11 15,0 0 1-15,0 1 3 0,0-1 6 16,0 1-3-16,0-1 22 0,0 3 25 16,0-1 1-16,0-1 1 0,0 4 11 15,0-1-11-15,0-1 1 0,0 4 27 16,0-2-26-16,0 0-3 0,0 1-1 0,0 1-15 16,3 2 2-16,-2-1 14 0,2 0 23 15,0 3 2-15,3-2-21 0,-2 1-1 16,2 2 22-16,-2-2-2 0,-1 3-10 15,1 0-11-15,-1-1 1 0,0 3-2 16,0-1 25-16,0 0-26 0,1 2-11 16,0-1 10-16,1 0-2 0,-2 3 3 0,0 3 15 15,-1 0-13-15,1-1-2 16,0 2 12-16,2 1-2 0,-2-1-10 0,2 1 0 16,-2 0 22-16,0 1-18 0,1-1-4 15,-2 1 10-15,1 1-8 0,0-1 19 16,0-1-19-16,-2 2-2 0,2-1-22 15,-2 1 22-15,3-2 0 0,-2 1 0 16,-1 1 0-16,2-2 13 0,-1 0-2 0,1 1-11 16,-2 0-20-16,-1-1 20 0,1 0 0 15,1 2 3-15,-2-2-1 0,0 0-1 16,1 1 11-16,-1 1-12 0,0 0-2 16,0 0-8-16,0 1 10 0,0-1 29 15,-1 3-29-15,-2-3 1 0,2 3-1 16,-4 0 0-16,1 0 1 0,-2 1-1 15,2-2 11-15,1 3-9 0,-1-3-4 16,-1 2 5-16,-1-1 13 0,2-2-16 0,-1 0-2 16,0-1-1-16,4 0-10 0,-1-2 11 15,1 0 3-15,-1 1-2 0,1 0-19 16,1 0 20-16,0 1 4 0,0-1-4 16,-2 0-12-16,2 2 10 0,0 0 2 0,0 0 6 15,0-1-5-15,0 1 25 16,0 0-26-16,0-2-3 0,0 1 3 0,2 0 0 15,2 3 3-15,-1-3 9 0,-1 2 20 16,-1 0-32-16,-1 0 10 0,2 0-10 16,-2 0 1-16,0 1 0 0,0-2 21 15,0 2-18-15,0-2 11 0,0 2-14 16,2-2-2-16,-2 3 2 0,2-2 10 16,-1 1-8-16,2-1 16 0,-2 1-5 15,1 0-14-15,1-2-16 0,-2 2 16 16,2-1 1-16,-1 0-1 0,1-2 0 15,0 2 0-15,-2-2 16 0,2 2-15 0,-2-1-1 16,3 1 0-16,-4 0-1 0,2 1-2 16,-1 1 3-16,-1 0 3 0,0 1 10 15,0 2 0-15,2-1-11 0,-1 1-2 0,1 0 2 16,-1-1 17-16,1 1-8 0,-1 1-11 16,0 0-10-16,1-1 10 0,-2 1 0 15,3 0 1-15,-2 0-1 16,-1 0 2-16,2 0 8 0,-1-1-9 0,-1 3-1 15,2-2 16-15,-1 0 6 0,1 2-21 16,0-2 2-16,1-2-2 0,0 0-1 16,0-2-1-16,1-1 0 0,-1 1 1 15,2-2 0-15,-1 0-12 0,0-2-10 16,0 3 22-16,-1-3 0 0,0 2 2 16,0-1-1-16,-1 0 14 0,-1-1-15 15,2 0 0-15,1-2 0 0,-2-1 13 0,1-3-13 16,2-1-2-16,-2 0 2 0,0-2-1 15,0-2 2-15,0-1-1 0,-2-3 0 16,2 1-1-16,-1-4-12 0,-1 1 11 16,2 0 0-16,-3-2 1 0,0 1 1 0,1-1-1 15,-1-1 1-15,0-1 0 0,0-1-28 16,0-1-13-16,0-1-36 0,0-1-28 16,0 0-48-16,-1 0-97 0,-3 0-153 15,-1-3-635-15</inkml:trace>
  <inkml:trace contextRef="#ctx0" brushRef="#br0" timeOffset="49783.5">8182 11490 977 0,'0'0'287'0,"0"0"-190"16,0 0 7-16,0 0 92 0,0 0 2 15,0 0-39-15,0 0-65 0,0 0-55 16,0 0-26-16,0 0 0 0,0 0 19 15,0-12 7-15,0 12-13 0,0-2 0 16,2 2 0-16,1 0 13 0,0 0-17 16,1 0 1-16,3 0 35 0,3 0 13 15,5 0-13-15,3 0 23 0,6 0-46 0,3 0 52 16,5-1-42-16,6 1 16 0,1-3-25 16,5 0 15-16,2 2-19 0,0-1-13 15,3-1 7-15,-3 1-24 0,0 1-2 0,-1-2 1 16,-2 1-1-16,-3-2 16 0,-1 3-16 15,-3-3 0-15,3 1 23 0,-1-1-7 16,-1 0 1-16,1 0-17 0,2 0 0 16,0-1 19-16,2 0 19 0,3 1-12 15,1-1-13-15,4 0 15 0,2-1-5 16,0 1-7-16,0 2-13 0,3-3 16 16,-5 1 3-16,2 0-19 0,-2 1 8 15,-5 0-11-15,1 0-2 0,-4 2 1 16,-1-2 1-16,-3 2 0 0,-2-3 17 15,2 3-17-15,-2-2 0 0,0 2 1 16,3-1-1-16,-3 1-2 0,0 0 0 0,-2-1-1 16,3 2-9-16,-1-1 11 0,2 0 1 15,3 1 0-15,1-1 0 0,4-1 0 16,0 1 2-16,1-3 11 0,-2 0-13 0,1 3 1 16,-4-2-1-16,2 1 1 0,-2-1-2 15,-1 3 1-15,0-1 0 0,-3-1-4 16,1 2 4-16,0-1 0 0,0-1 0 15,-2 0 0-15,-1 0 0 0,3 1 0 16,0-2 0-16,0 3 13 0,1-3-13 16,3 1 13-16,1-1 3 0,1 2-13 15,-1-1-1-15,-1 1-2 0,2-2-1 16,-3 3-1-16,-2-2 2 0,3 0 0 16,-4 3-1-16,0-1 1 0,1-1 0 15,-1-1 2-15,0 2-1 0,-1-2 12 0,1 2-13 16,-3 0-2-16,-2 1 2 0,1 0 0 15,-2 0 1-15,2 0 10 16,-2-2-10-16,2 2-1 0,0 0 4 0,-1 0 24 16,0 0-12-16,-1 0 16 0,1 0-16 15,0 0-4-15,-1 0-10 0,2 0 17 16,4 0-6-16,-2 0 3 0,2 0-13 0,0 0 10 16,3 0-13-16,0 2 2 0,-2-1 1 15,2-1-1-15,-5 1-2 0,-4 1 0 16,-1-1 1-16,-3-1 0 0,-2 0 15 15,-2 1-15-15,0-1 0 0,0 0 0 16,3 0 0-16,1 0 0 0,-1 0 1 16,4 0 2-16,-2 0 8 0,2 0-11 15,3 0 1-15,-1 0-2 0,-1 0 0 16,6 0 0-16,-1 0 4 0,-1 0-3 16,2 0-1-16,1 0 0 0,-4 0 0 0,-1 1-2 15,-2 1-1-15,-4-1 3 0,0 0 3 16,-5 0-3-16,-3 1 0 15,-1-1 1-15,0-1 11 0,-1 0 4 0,-1 0 3 16,0 0-6-16,-1 0-11 0,0 0 10 16,-4 0-8-16,0-1-1 0,0-1-1 15,-3 2-2-15,0 0-3 0,2 0-13 0,1 0 14 16,1 0-10-16,1 0 12 0,3 2 2 16,-2-1 0-16,3 0 13 0,-3 1-15 15,1-2 0-15,-4 0-1 0,-2 1 0 16,-2-1 1-16,-3 0-1 0,-3 0-83 15,0 0-37-15,-3 0-18 0,-2-1-27 16,-5-3-190-16,-3 0-273 0,1 0-646 16</inkml:trace>
  <inkml:trace contextRef="#ctx0" brushRef="#br0" timeOffset="52132.64">14084 11335 636 0,'0'0'528'0,"0"0"-193"15,0 0-91-15,0 0-59 0,0 0-36 16,0 0-35-16,0 0-40 0,0 0-19 16,0 0-9-16,0 0 15 0,0 0 14 15,0-6 5-15,0 6 4 0,0 0-3 16,0 0-1-16,0 0-6 0,0 0-7 15,0 0-18-15,0 0-14 0,-1 0-13 0,1 0-22 16,-2 0-11-16,1 0-5 16,-1 0 16-16,1 0 0 0,-2 0 22 0,1 0-3 15,-2 0-3-15,3 0-14 0,-1 0 1 16,1 0-2-16,-1 1-1 0,1-1 0 16,-2 0 2-16,3 0 1 0,-1 2 0 15,-1-1 10-15,1-1-10 0,-1 2 19 16,1-2-6-16,-1 0 10 0,2 0-4 15,0 0 1-15,0 0 5 0,0 0-5 0,0 0 2 16,0 0-2-16,0 0-7 0,0 1-16 16,0-1-16-16,0 0-3 0,0 0-1 15,0 0-2-15,-1 0 3 0,1 0-3 16,-2 0-1-16,2 0 10 0,-1 0 13 16,1 0 4-16,0 0 18 0,0 0 0 15,0 0-3-15,0 0-6 0,0 0-10 0,0 0 13 16,0 0-16-16,0 1-1 0,-1-1-27 15,1 2 24-15,-2-1 4 0,2 1 0 16,-1-1-2-16,1 3-11 0,-2 0 13 16,1 0 2-16,-1 0-1 0,2 2 2 15,-3 0-3-15,2 1-2 0,-1 2-17 16,-3 0 19-16,2 4 0 0,0-1 1 16,-1 4-1-16,-1 1 1 0,0 0-5 0,0 2 4 15,-2 1-19-15,4-1 16 16,0 3 3-16,2-2-3 0,1 2-13 0,0-1-3 15,1 2 19-15,5 0 0 0,1 2 11 16,-1 0 9-16,1 1 5 0,-1 1-25 16,0-1-31-16,1 2 31 0,-3-1 3 15,-1 1-1-15,2 2 11 0,-1-2-13 0,0 1-3 16,1-1 3-16,0 0 7 16,1 1 9-16,1 0-20 0,-1-1 5 0,0 2-2 15,4 0 1-15,-4-1-6 16,1 2 6-16,-1-1 1 0,-1 1 1 0,0 2-1 15,-3-1 15-15,3 1-15 0,-2-2 9 16,0 1-8-16,-2-3-2 0,2 2 2 16,-1-1 17-16,-2-1-18 0,0 0-1 0,0 1 0 15,0-3 0-15,0 2 0 0,-2-1 13 16,-1-1-12-16,0 0-1 0,2-2-1 16,-1 0 1-16,1-1 1 0,-1 0 0 15,2 1 0-15,0-2 0 0,0 1-1 16,0 1-3-16,0-1 3 0,0 1-19 15,0-1 17-15,0 2 0 0,0-1 2 16,-3-1 15-16,2 0-15 0,1 0-1 16,-1-2-16-16,1 2 17 0,0-2 2 0,-2 1-2 15,1-2-1-15,-1 1-9 0,-2 2 10 16,1-1 3-16,0 0-3 0,-1 0 14 16,1 2-12-16,-1 0 15 0,1 0-14 15,-2 0 32-15,0 1-31 0,4 0 18 16,-2-1-20-16,0-1 20 0,0 2-22 0,1-2-3 15,-1 2 3-15,-1 0 13 0,3-1 9 16,-2 1-9-16,0-2-12 0,-1 4 0 16,2-3 0-16,-1 1-1 0,3 0 1 15,-3 0 0-15,3 0-1 0,0 1-1 16,-1-3 1-16,-1 2-1 0,1-1 1 16,1 1 0-16,-1-1 3 0,-1 0-2 15,1 0-1-15,-2-1 1 0,1 1 23 16,-1-1-24-16,0 0-32 0,-1 1 30 0,3-2 4 15,0 0-1-15,-1 1-1 16,-1-1-3-16,2 0 1 0,-1-1 4 0,2 1-2 16,-3 0 19-16,3 0-18 0,-3-1 1 15,2 0 11-15,-2-1-13 0,3-1-3 16,-1 1 1-16,-1-2 2 0,1 1 2 16,-1-1-2-16,2 0-16 0,-1-1 16 0,1 0 1 15,0 0 0-15,0 0 2 0,0 0 11 16,0 0-14-16,0-1-3 0,0 1-4 15,1 0 7-15,1-1 1 0,-1 1-1 16,2 0 0-16,0 0 9 0,-2-1-9 16,4 1-2-16,-2 0 1 0,1-2-1 15,-1 1 1-15,5 1 1 0,-5-1 16 16,2 0-16-16,-1-1-9 0,0 1 8 16,-1-2 2-16,0 1 0 0,3 0-1 15,-3-2 2-15,0 2-2 0,-2-2 3 16,3-1-3-16,-4 1 0 0,3 0-1 0,-3-1 1 15,2 2 1-15,-2-3-1 0,1 1 0 16,-1 0-1-16,0 0 1 0,0 0-13 16,0-2 13-16,0 1 1 0,0-1 11 15,0 0-12-15,0-2-1 0,0-1 0 0,-1-2 1 16,1 1 0-16,-2-2 12 0,2-2-12 16,0 1 0-16,0-1-1 0,0-2-44 15,0 1-79-15,-3-2-64 0,2 0-37 16,-2 0-23-16,-3 0-88 0,1-3-293 15,-7-6-793-15</inkml:trace>
  <inkml:trace contextRef="#ctx0" brushRef="#br0" timeOffset="54215.33">8521 15814 138 0,'0'0'258'15,"0"0"-66"-15,0 0-75 0,0 0 1 16,0 0-17-16,0 0-30 0,0 0 63 15,0 0 19-15,0 0 23 0,0 0-13 0,-65 0-17 16,65 0-16-16,0 0 6 0,0 0 7 16,0 0-17-16,0-2-16 0,0 1-26 15,3 0-6-15,1-2 6 0,1 2-17 16,2 0-25-16,2-2 0 0,4 2-3 16,1-2 18-16,3 1-25 0,5-1 13 15,0-1 10-15,4 1-10 0,2-3 3 16,4 1-35-16,1-1-10 0,0-1 13 15,1 2 3-15,-1 1-5 0,1 1-14 16,-2-2-16-16,2 4 14 0,1-1-24 16,1 0 26-16,6 1 22 0,4 0-19 15,3-2 0-15,6 1 16 0,2-1-5 0,4 0-12 16,1 0 18-16,1-2-19 0,-2-1 15 16,-2 2-14-16,0-1 14 0,-3 0-16 15,-4 1 0-15,0 2-3 0,-5-1 1 16,0 2-14-16,2 1 16 0,-2-1 19 0,4-1-19 15,0 1 1-15,2 0-1 0,1-2 2 16,-2 1 13-16,3-1-15 0,-2-1-1 16,-1 0-1-16,4-1 1 0,2 0 1 15,-1 0 3-15,-2 0 0 0,3 1 17 16,-3 0-19-16,-2 0-1 0,-4 0 10 16,-2 2-10-16,-2-2 0 0,1 3-12 15,-4-2 10-15,-1 0 4 0,2 1 12 16,-3-1-13-16,3 1-1 0,-2-1 2 15,-1 1 8-15,2-1-9 0,-2 0-1 16,2 2 0-16,1 0-5 0,-1 0 5 16,0 1 2-16,2 0-2 0,-2-2 0 15,-1 2-3-15,0 0 3 0,-6-1 13 0,1 0-12 16,-4 0 1-16,-3-2 10 0,-1 1-8 16,-2 0-2-16,0-1-2 0,0 0-1 0,-1 0-2 15,-1 1 1-15,-2 0-10 0,1-1-42 16,-3 2 50-16,5 1 4 0,3-1 42 15,3-1-40-15,3 0 11 0,-1 1-13 16,4 0 0-16,-3-1 0 0,0 1 0 16,0 0 11-16,-1-2-11 0,-3 2-1 15,2-2-2-15,-2 0-8 0,-1 2 11 16,0 0 3-16,-2 0-3 0,2-2 0 16,0 3 2-16,0-1 1 0,0-2 10 15,-1 2-12-15,3-2-1 0,-1 1 0 0,0-2 3 16,0 0-1-16,-2 2 0 0,-1-2-2 15,-1 0-10-15,-6 1 10 0,2 1 3 16,-4-1 13-16,-3 1-13 16,2-1-1-16,-4 2-1 0,4-2-1 0,-2 2 0 15,2-2-13-15,1 1 10 0,5-1-10 16,-1 1 12-16,6-1 1 0,1 2-2 16,-3-1-12-16,3 1 14 0,-3 0 0 0,-3-1-1 15,-3 1 1-15,-4 0 1 0,1 0 1 16,-3 1-2-16,2-1-2 0,-1 1-10 15,3 0 11-15,3 0 0 0,2 0-3 16,4 0 4-16,2 0 1 0,1 1-1 16,0-1 1-16,-1 1-1 0,-2 0 13 15,-5-1-13-15,0 0 0 0,-7 1-2 16,-1-1 1-16,-6 0 1 0,-1 0 0 16,-4 0 2-16,-1 0 11 0,-1 0-13 0,2 0-14 15,1 0-18-15,4 0 7 0,6 0 23 16,3 0-30-16,6-1-10 0,2-1-9 15,2 1 6-15,3-1-6 0,-2 1 35 16,-2 1-3-16,0-1-26 0,-5 1 0 16,-1 0 3-16,-5 0-6 0,-2 0 3 0,-2 0 25 15,-2 0-5-15,-3 0-65 0,-1 1-69 16,-3 0-109-16,-2-1-147 0,0 2-155 16,-13-2-254-16</inkml:trace>
  <inkml:trace contextRef="#ctx0" brushRef="#br0" timeOffset="56567.24">8097 11108 329 0,'0'0'809'0,"0"0"-454"0,0 0-248 0,0 0-35 16,0 0 9-16,0 0 10 0,0 0 6 16,0 0-19-16,0 0-29 0,0 0-17 15,31 3 56-15,-18-5 12 0,2 1 26 16,3 0-29-16,3-1-19 0,1 0-56 16,2 0 20-16,-2 2-26 0,3-1 1 0,2 1 11 15,2-1-15-15,4-2 26 16,5 1 29-16,4-2 22 0,8-3-26 0,3 1 10 15,6 0-33-15,3-1-18 0,4 2-7 16,1-1 9-16,2 0-23 0,4 1-2 16,1-1 0-16,2 0-9 0,1 3 8 15,3-2 2-15,-2 1 15 0,1 0-16 16,-2 1 0-16,-2 1 0 0,-5-1-1 0,-3 2 1 16,-1 0-4-16,0 0 4 0,-3 1 1 15,2-3 2-15,-3 2 19 0,0-2-9 16,0 0 3-16,-3 1-16 0,-5-2-2 15,1 2 2-15,-4-1 0 0,-4-1 0 16,1 1 0-16,1 1 0 0,-2-1 0 16,0 1 0-16,-1-1 14 0,2 0-14 15,-2-1-3-15,1 2 3 0,0-2 0 16,0 2-1-16,2-2 1 0,0-2 2 0,-3 4-2 16,3-2 0-16,-1 2-15 0,-2-1 14 15,1 0 1-15,3 2 0 0,0-2 0 16,-1 2-2-16,4-1 0 0,-4-1 1 15,-1 1 0-15,2-2 1 0,-3 2-1 16,0-2-17-16,-4 2 16 0,2 0-11 16,-5-1 11-16,1 2 0 0,0-2-1 0,-2 2 2 15,2-1 1-15,0 1 0 0,1 0 0 16,0-2 0-16,3 2-1 0,-2-3 1 16,0 3 10-16,-1 0-10 0,0-1-22 15,-1 1 10-15,0 0 12 0,-2 1 0 16,0 0 0-16,0 0-12 0,-2 0 12 15,2 0 10-15,1 0-10 0,1 0-1 16,-1 0-3-16,2 0 4 0,0 0 0 16,0 0 2-16,-1 0-2 0,0 0 12 0,-1 0-12 15,-4 0-2-15,1 0 1 0,-4 0 0 16,-1-2-28-16,-3 2 29 0,1 0 2 16,-4 0-2-16,-2 0-20 0,0 0 20 15,-3 0 2-15,2 0 18 0,-4 0-5 16,4 0-11-16,-3 0 7 0,1 0-11 0,2 0-2 15,0 0 1-15,0 0 1 0,3 0-3 16,-2 0-10-16,1 0 13 0,-2 0 17 16,-4 0-17-16,1 0 3 0,-3 0 26 15,0 0 0-15,2 0-26 0,-1 0 10 16,2-1-10-16,-1 1-3 0,2 0 0 16,-1-1-13-16,-2 1 13 0,-1 0-1 15,-3 0 1-15,-1 0 11 0,-4 0-11 16,-3 0-3-16,-3 0-39 0,-2 0 13 15,-1 0-9-15,0 0 0 0,-3-3 2 0,-6 1-9 16,-4-2-112-16,-4-3 6 0,-3 1-4 16,0 1-26-16,-5-2 68 0,2 2 28 15,3-1-2-15,0 0-46 0,1 3 22 16,3-2 69-16,-1-1 12 0,4 2 30 16,-1 1 3-16,2-1 23 0,2 0 36 0,3 1 94 15,1 1 3-15,5-1-1 0,-1 2 20 16,1-2-49-16,1 2 0 0,0 0 13 15,0 1-49-15,0-1-35 0,0 1-39 16,0 0-19-16,0 0-11 0,4 0-15 16,3 0 7-16,3 0 19 0,3 2 38 15,1 1 16-15,4-1 4 0,3 2-10 16,2-1-7-16,2 1 4 0,-2-2-7 16,0 2-38-16,-1 0 0 0,-3 0 0 15,-2 1 2-15,-3 0 11 0,-4 2 3 0,-3-2 3 16,-1 1-18-16,-3-1 18 0,-3 1 10 15,0-3-13-15,0 2 9 0,-3-1 4 16,-5 2 40-16,-4-2-5 0,-4 3-11 16,-7 1-53-16,-7-1-125 0,-9 0-164 15,-10 2-195-15,9-5-318 0,-34 4-931 0</inkml:trace>
  <inkml:trace contextRef="#ctx0" brushRef="#br0" timeOffset="57598.17">8250 10874 646 0,'0'0'378'0,"0"0"-56"0,0 0 7 16,0 0-63-16,0 0-71 0,0 0-72 15,0 0-19-15,0 0-11 0,0 0-9 16,0 0-16-16,0 0-19 0,61-31-20 15,-61 31-26-15,0 0-3 0,0 0-3 16,0 0-46-16,-5 1-9 0,2 4 52 16,-5 3 6-16,-1 2 54 0,-4 2 11 15,-3 1-17-15,-1 3 20 0,-6 1-55 16,1 1-13-16,1 0-51 0,5 1-145 16,0-3-66-16,6-3 84 0,6-4 176 0,1-1 2 15,0-4-101-15,1 3 0 0,1-2 7 16,1-1 6-16,0-1 69 0,0-1 19 15,4 1 110-15,2-3 7 0,4 3-23 16,2-1-29-16,1 0-6 0,5 2 60 16,4 0-28-16,1 0-20 0,3 0-19 0,1 1-36 15,-1-1-3-15,-4 1-13 0,0 0-29 16,-5 3-181-16,-3 1-160 0,-5 1-134 16,-2-2-154-16,0 4-107 0</inkml:trace>
  <inkml:trace contextRef="#ctx0" brushRef="#br0" timeOffset="58276.89">9984 10387 466 0,'0'0'766'16,"0"0"-317"-16,0 0-150 0,0 0-49 15,0 0-40-15,0 0-19 0,0 0-14 16,0 0-45-16,0 0-43 0,0 0-31 15,1-14-29-15,-1 14-29 0,0 0-35 0,0 0-52 16,2 1-19-16,1 4 77 16,2 6 29-16,0 3 93 0,-1 4-35 0,3 3-16 15,-2 0-16-15,-1 2-7 0,1 1-16 16,1-2-1-16,-1-2-1 0,-1-1 0 16,-1-2 12-16,1-3-10 0,-1 1-3 0,-1-5-35 15,-1 0-68-15,2-4-28 0,-2 1-8 16,-1-4-3-16,0-2-38 0,0 0-28 15,0-1-32-15,0 0 3 0,-1-1-225 16,-5-5-154-16,2 0-11 0</inkml:trace>
  <inkml:trace contextRef="#ctx0" brushRef="#br0" timeOffset="58797.93">9949 10446 756 0,'0'0'603'0,"0"0"-281"0,0 0-88 16,22-69-78-16,-8 46 61 0,6-1 0 15,6 2-88-15,2 2-36 0,5 2-28 16,3 1 9-16,0 4-23 0,3 2 20 16,4 3-1-16,-4 2-31 0,0 2-10 15,-4 4-13-15,-5 0-16 0,-7 4 0 16,-7-1-16-16,-8 5 16 0,-5-1-26 16,-3 2-38-16,0 0 51 0,-10 2 13 0,-6 3 32 15,-5 3-31-15,-5 1-1 0,-6 1-29 16,-4 1-16-16,2-2-19 0,3 0-35 15,2-3-11-15,9-1 39 0,0-2 23 16,8-2 12-16,1-2 34 0,2-2-14 16,3-2-16-16,2-1-10 0,4-2 42 0,0-1 9 15,0 0 79-15,0 0 60 0,7 0-6 16,2-1-91-16,7-6-6 0,4 2 6 16,9-1-9-16,7-1-29 0,7 2-12 15,3-1-1-15,6 3 0 0,0 1 13 16,-1 2 16-16,0 0-4 0,0 0-2 15,-6 2-4-15,-5 2 13 0,-1 1-4 0,-11 2 1 16,-4-1 3-16,-6 3 3 16,-7 0-16-16,-2 1 4 0,-4 0 15 0,-5-2-13 15,0 3-6-15,-2-2 51 0,-10 2 13 16,-4 1-14-16,-6 1 7 0,-5-2-16 16,-6 4-13-16,-5-2-6 0,-4-2-3 15,-5-1-13-15,-4 1 0 0,-1-4-13 16,-1 0 10-16,4-2-19 0,6-2 13 0,5-1-16 15,9-2-72-15,6 0-35 0,10 0-60 16,2-1-86-16,4-3-127 0,-1-1-158 16,3 2-663-16</inkml:trace>
  <inkml:trace contextRef="#ctx0" brushRef="#br0" timeOffset="65445.92">7332 5379 339 0,'0'0'411'15,"0"0"-235"-15,0 0-124 0,0 0-6 16,0 0-28-16,0 0-18 0,0 0-14 15,0 0 14-15,0 0 55 0,-17 7 112 16,17-7 83-16,0 0-16 0,0 0-61 0,0 0-21 16,0 0-107-16,0 0-45 15,0 0-74-15,0 2 3 0,0 2 35 0,-3-2 16 16,2 3 4-16,-1 0 16 0,2 1 0 16,0-1 0-16,0-3-16 0,0 2 13 15,0-1 3-15,0 1-23 0,6-3-6 16,-2 3 16-16,3-1-43 0,1 2 56 15,4-1 0-15,0-2 3 0,4 1 16 16,4-2 23-16,6 0 10 0,1-1-6 16,4 0-33-16,0 0 19 0,1 0 20 0,1 0-13 15,-1 0-37-15,4 0 18 0,2 0 28 16,3-2-31-16,3-2 21 0,3 1-21 16,2-1 9-16,4-1-7 0,2-1-19 15,5-1 19-15,2 1-15 0,2 0 17 16,2-3-20-16,1 3 31 0,2-2-16 15,6 2 28-15,0 0-43 0,2-1 27 16,1 1-15-16,3 1 10 0,-3 1-21 0,1 0-2 16,-1 0 13-16,-2 0-10 0,-2 0 16 15,1-1-6-15,-2 0-3 0,1 0 6 16,-4 0 4-16,1 1-17 16,2-1 0-16,-2 2-3 0,4 1-31 0,3-1 31 15,0 0 19-15,2 2 10 0,2 0-28 0,2-1 41 16,3 0 7-16,2 1-48 0,5-3 41 15,1 0-7-15,0 0-19 0,3 0 7 16,0 1 6-16,-2 0 0 0,-2 0-26 16,0 0 0-16,2 2 29 0,-1 0-19 15,5 0 13-15,1-2-24 0,1 1-2 16,3-1-2-16,3 1 1 0,-1-1-2 16,1 0 2-16,0 2-22 0,0 1 20 15,-2 0 1-15,-3 0-18 0,1 0 20 0,0 0 14 16,-1 0-14-16,-2 1-14 0,0 3-1 15,1-2 14-15,-1 0-1 0,0 2-11 16,0 0 13-16,1-1-16 0,-1 2-26 16,3-1 26-16,1-1 16 0,-1 1-13 15,1 0 13-15,-1-1-35 0,-1 1 6 16,-3-2 13-16,-5-1 13 0,-2 3-14 0,-8-3 14 16,-5 3-29-16,-7-1 31 0,-6 1 0 15,-5 1-15-15,-4-1 15 0,-2 0 1 16,-3 1 0-16,1-3 3 0,-2 2 13 15,2-3 6-15,0 1 20 0,0-1-29 16,0-1 1-16,-1 0-12 0,3 0 16 16,0 0 3-16,-1 0-20 0,6 0 37 15,-3-1-25-15,4-1-10 0,-2 1 14 16,-1 0-15-16,-1-1 22 0,-4 0-24 16,-3 1 0-16,-2-2-23 0,0 2-9 15,-1 0-10-15,3-1-6 0,5 0 3 0,3 2 41 16,6-2-25-16,3 1 13 0,4 1 14 15,0 0-14-15,-3 0-10 0,-5 0-35 16,-9 1 9-16,-9 3 0 0,-11-1-97 0,-14-2-39 16,-7 2-104-16,-11-1-160 15,-3 1-79-15,-3-2 159 16</inkml:trace>
  <inkml:trace contextRef="#ctx0" brushRef="#br0" timeOffset="66818.34">15659 5466 176 0,'0'0'479'16,"0"0"-166"-16,0 0 13 0,0 0 9 16,0 0-97-16,0 0-31 0,0 0 23 15,0 0-58-15,0 0-40 0,0 0 13 16,0 0-35-16,-33-70-11 0,30 65-22 16,0-1 3-16,2 2 10 0,-1 2-1 15,2 1 3-15,-1-1-6 0,1 2-13 16,-2 0-19-16,2 0-22 0,0 0-15 15,0 0-17-15,0 0-38 0,0 0-38 0,0 0-20 16,0 3-18-16,-2 3-46 0,-3 5 90 16,-1 4 54-16,-1 6 13 0,0 1-10 15,1 5-13-15,2-1 0 0,-1 4 26 16,3 0 4-16,-2 1 57 0,2 0-45 0,1 2 9 16,-1-2-23-16,2 1 30 15,0 2-32-15,0-2 39 0,0 2-28 0,2 2-10 16,5 0 18-16,-2 1 22 0,4 0-12 15,1 0 6-15,2 2-34 0,-1-2 12 16,1 0-10-16,4 3 0 0,-2-1-2 16,3 1-1-16,0 1-13 0,0-4-6 15,0 2 17-15,-4 0 2 0,-3-3 0 16,-2 0 13-16,-3-1 16 0,-4-1 15 16,-1 2-15-16,0-1-4 0,-1 0-19 15,-8-3-6-15,-1 0 0 0,0 0 3 0,0-2-2 16,-3 1-1-16,1-2-1 0,1-3-12 15,4 1 10-15,-1-2-13 0,4-1 3 16,0-1 0-16,2-2 1 0,-2 2-1 16,1-3 13-16,0 2-1 0,1 1 1 15,0-3 0-15,-1 2 1 0,0-2 15 0,2 1 3 16,1 0-19-16,0-3-2 0,0 1 1 16,0 3 1-16,0-3 1 0,0 4 1 15,0-1 0-15,0 3 1 0,0-1 14 16,0 2-17-16,0-1 0 0,0 0 1 15,-2-2 12-15,2-1 12 0,0-1-12 16,0 0 25-16,0-1-22 0,0-1 6 0,0 3 0 16,0-3-3-16,3 3 3 0,-1-2 1 15,-1 0-4-15,1 0 0 0,-2-1-16 16,1-1 9-16,-1 0-11 0,0-1-1 16,2 1 3-16,-1 1-1 0,-1 0 1 15,0 2 13-15,1 1-15 0,1 1 1 16,-1 0 0-16,-1-1 0 0,2 0-1 15,-1-3 1-15,2-2 1 0,0 1 10 16,-2-4-12-16,2 1-1 0,0-2 1 16,1 0 1-16,-2 3-2 0,-1-2 1 15,2 1-2-15,-3 1 0 0,3 2 0 0,-3 0 0 16,2 0 1-16,-2-2 1 0,0 1 0 16,1-2-1-16,1 0 0 0,0-1 1 15,-2-2 1-15,1 0 0 0,1 1-2 16,-2-1 1-16,1-2-1 0,-1 2 1 0,0-3 0 15,0 1 3-15,0 0-3 0,0 2 1 16,0-2 0-16,-3 0 0 0,2 2-2 16,-1-3 0-16,2 1-13 0,0 1 13 15,0-3 1-15,0 2 1 0,0-2-1 16,0 2 1-16,0-1-2 0,0 0 0 16,2 1 0-16,1-1-2 0,-2 1 2 15,2-2 3-15,-1 1-1 0,-1-2 1 16,1-2 13-16,-2-2-14 0,1 2 1 15,-1-4-3-15,2 0-3 0,-2-1-41 0,1 0 3 16,-1 0-19-16,0 0-10 0,0 0-25 16,0 0-45-16,2 0-80 0,-2 0-72 15,0 0-31-15,0 0-49 0,1 0-180 16,-1 0-243-16</inkml:trace>
  <inkml:trace contextRef="#ctx0" brushRef="#br0" timeOffset="68983.6">15581 5632 7 0,'0'0'128'0,"0"0"-128"16,0 0-33-16,0 0 33 0,0 0 7 15,0 0 61-15,0 0 206 0,0 0-42 16,0 0-50-16,20-72 14 0,-20 65-102 0,0-1 10 16,0 0-35-16,2 0-37 0,-1 2-32 15,2-2 0-15,0 0 4 0,0 2-1 16,-2 0 26-16,2-1 30 0,-3 2-11 16,2-1 40-16,-1 0 91 0,-1 0-62 15,2 0-29-15,-2-1-33 0,1 1 26 16,1-1-36-16,-1 1 10 0,-1 1 30 15,2-2-40-15,-2 2-6 0,1 0 6 0,-1 0-9 16,3-1-4-16,-3 2 16 0,2-1 23 16,-2-1 16-16,0 1-16 0,2-1 10 15,-2 0 12-15,0 1-13 0,0 0-32 16,0-1-25-16,0-1-4 0,0 1 13 16,0-1-10-16,0 2-19 0,0 0-3 0,0 3 1 15,-2-4 12-15,2 4 10 0,-1-2-11 16,0 0-11-16,-2 0 15 0,2 0-13 15,-1 2 19-15,1-1-19 0,-1 1 26 16,1 2-10-16,1 0-6 0,0-1-13 16,0 1-18-16,0 0-14 0,0 0-16 15,-2 0-10-15,2 0-28 0,0 2-7 16,0 6 77-16,-1 2 16 0,-1 4 3 0,2 3-3 16,-3 5 1-16,1-1 9 15,0 4 51-15,-2 2-13 0,1 2-7 0,0 1-37 16,-3 2 19-16,3 2-23 0,1 0-13 15,0 1 12-15,-1 1 0 0,3-1 0 16,-1 0-1-16,1 0 0 0,0-1 1 16,0 0-30-16,0 1 31 0,0-1 0 15,3 0 1-15,0 1-1 0,-2-2 25 0,3 2-2 16,-2 0 12-16,-1 0-9 0,3-2-14 16,-4 0 9-16,2-1-20 0,-1 1-2 15,1-2 2-15,-1 0-1 0,-1-3 1 16,0 0 0-16,0 1 2 0,0 0-1 15,0-2 14-15,0 1 0 0,-3 1-13 16,2-2 26-16,-1 0-16 0,1-3-13 16,-2 1 31-16,3-1-31 0,0 1 4 15,0-3-1-15,0-2-1 0,0 2 0 16,0-3-2-16,0 1 0 0,0 0 1 16,0 0 1-16,0-1-2 0,0 0-1 15,0 0 0-15,0 1 0 0,0-2 0 0,0 0-1 16,4 0 1-16,-2-2-1 0,-1 2-16 15,-1-1 17-15,2 1 1 0,-2-1 0 16,0 1 1-16,0 1 11 0,0-1-12 0,0 1 0 16,0 0 1-16,0-1 0 15,1-2 12-15,-1 1-12 0,2 0-1 0,-1-2 2 16,2 2 2-16,-2-1-1 0,2 0-2 16,0 2 0-16,-1 2 0 0,1 0 1 15,0 2 1-15,-2-1 29 0,4 2-29 16,-3-3 16-16,-1 2 0 0,2-2 4 15,-1-1-23-15,-1-2 2 0,1-1 1 16,-2 2 13-16,0-1-14 0,0-2 1 16,0 2-1-16,0 0 0 0,0 0-1 15,0-1 0-15,0 1-1 0,0 1-1 0,0-1 0 16,0 0-1-16,0 0 0 0,0-1-1 16,0 0 2-16,0 2-2 0,0-1 3 15,0-2 0-15,0 3 2 0,0-1 14 16,0-2-1-16,0 0-11 0,0 1-1 15,-2-2 0-15,1-1 10 0,-1 0-11 0,1 1 0 16,-1-1 0-16,-1 0-2 0,2 1 1 16,-3 0-1-16,4 0 0 0,-1-1-2 15,1-1-11-15,0 0 1 0,0 0 11 16,0-2-1-16,0 2 1 0,1 0-2 16,2-1 1-16,-2 1 2 0,-1-2 1 15,0 2 2-15,0-2 1 0,0 2-1 16,0-2 9-16,0-1-10 0,-1 1-2 15,-2-2 1-15,2-1 3 0,-2 3-3 16,1-2 1-16,-1 2 1 0,0 0 13 0,0 0-13 16,-1 2 0-16,0-1 10 0,-1 1-13 15,1 0 0-15,1-1 0 0,-1 0-13 16,4-3-6-16,0 3 16 0,0-2-10 16,0 1 10-16,0-1 0 0,0 0 0 0,0-1 2 15,0 0 1-15,0-2 1 16,1 1-1-16,2-1 0 0,-1 0 0 0,2 1-1 15,-1-2-1-15,0 1 1 0,1 1-1 16,0-1-1-16,2-1 2 0,-3 2-1 16,3-1 1-16,-1 1 0 0,1 2 0 15,-1 0-1-15,-1 1-1 0,2 1 0 16,-2 0 3-16,3 0 0 0,-1 3 0 16,0-3 1-16,-2-1 0 0,-1-1 1 15,0-1 0-15,1-2 0 0,-3 0 14 0,2-1-14 16,-3-2 0-16,3 3-2 0,-3-1 0 15,0-1-16-15,2-2-15 0,-1 3-14 16,-1-1 10-16,0-1 13 0,0 1-7 16,0-2-15-16,0 1-20 0,2-1-13 15,-2 1 1-15,1 0-17 0,1-2-23 16,1 0 4-16,-2 0 2 0,3-1 10 0,-1 0 26 16,0 0 9-16,3 0-32 0,0-2-100 15,1-5-222-15,-3 2-290 0</inkml:trace>
  <inkml:trace contextRef="#ctx0" brushRef="#br0" timeOffset="69514.81">15483 8387 2062 0,'0'0'295'15,"0"0"-188"-15,0 0-94 0,0 0 0 16,0 0 109-16,0 0 20 0,0 0-42 16,0 0-29-16,0 0-41 0,0 0-30 15,2-15 0-15,1 21 28 0,2 3 33 16,1-1-9-16,3 2-20 0,-1 0-20 15,3-1-8-15,3 2 8 0,-1-4-10 0,3 2 1 16,1-1 13-16,2 0 6 0,0 2-20 16,2-2 11-16,1 1 3 0,0-2-13 15,-1 0-3-15,1-2-96 0,-5-3-16 16,-1 1-26-16,-5-1 67 0,-2-2 68 16,-3 0 3-16,-1-7 81 0,-3-2-78 15,-1 0 10-15,-1-4-12 0,0 2 2 16,0-1 19-16,0 2 1 0,0 3-7 15,0 1 71-15,0 1 34 0,-1 2 0 16,-1 0-19-16,2 2-16 0,-1 0 6 0,0 1 9 16,1 0-22-16,-2 0-16 0,1 0-50 15,-4 2-13-15,1 5-32 0,-3 2 15 16,0 4 17-16,-1 0 3 0,-1 3 9 0,1-2 1 16,2-1-13-16,1 1-21 15,0-5-67-15,1 1-55 0,1-3-76 16,3 0-110-16,0-1-31 0,0-3-18 0,3-3-184 15,1 0-160-15,1-3-38 0</inkml:trace>
  <inkml:trace contextRef="#ctx0" brushRef="#br0" timeOffset="70693.58">15704 5278 11 0,'0'0'0'0,"0"0"-11"15,0 0 11-15,0 0 0 0,0 0 104 16,0 0 187-16,0 0 70 0,20-68-5 15,-19 59-112-15,-1 1 16 0,2 2-117 16,-1 0-6-16,1-1 9 0,-2 3-52 0,0 0-16 16,1 1-10-16,-1 0 13 15,0 0-17-15,0 2 7 0,0 1 23 0,0-1-13 16,0 1-17-16,0 0-12 0,-1 0-52 16,-4 4-86-16,-2 6-92 0,-4 4 149 15,-8 7 29-15,-3 3 23 0,-4 6-4 16,-4 1-19-16,0 2 10 0,1-1-10 0,2-1 0 15,2-2 26-15,3-4-26 16,-1 1 19-16,5-3 0 0,0-2 5 0,3-3-24 16,3-2-16-16,-1-3 16 0,4-1 2 15,4-2 21-15,-1-3-23 0,3-1-2 16,1-1-37-16,0-2 0 0,0-2 10 16,2 1 29-16,0-2 100 0,0-3 113 15,4-4-2-15,-1-4-159 0,2-2-52 16,2-2-26-16,0-2 25 0,3-1 0 15,-1 1-9-15,0 2 10 0,-1-1 4 0,4-1 13 16,-2 3-15-16,3-1-2 0,-2 2 0 16,1 0-1-16,-1 3 1 0,-2 1 35 15,1 3-10-15,-4 0-22 0,-2 3-3 16,0 2 0-16,-1 0-45 0,0 1-45 16,0 0-16-16,5 4 26 0,1 4 28 0,2 0 52 15,0 6 7-15,3 0 54 0,0 0-38 16,1 1 18-16,1 2-41 0,0 0-35 15,0-1 35-15,3 2 19 0,-2 0-19 16,3 0 0-16,2 0 41 0,-2 0-25 16,3 1 13-16,4-3-29 0,-1 2-55 15,2-2-106-15,0-1-87 0,0 1-202 0,-8-6-343 16</inkml:trace>
  <inkml:trace contextRef="#ctx0" brushRef="#br0" timeOffset="71127">16185 6446 1482 0,'0'0'1037'0,"0"0"-1037"0,0 0-107 15,0 0-132-15,0 0 239 0,0 0 6 16,0 0 124-16,-3 72-24 0,1-48-28 15,2 6-17-15,0 2-9 0,0 3-10 16,0 4-13-16,0-2 19 0,5 3-6 16,1-2 32-16,0-2-22 0,2 0-11 0,-2-4-28 15,3-1-12-15,-1-2 12 0,0-4-11 16,-3-1 1-16,2-3 13 0,-2-3 4 16,-2-4-20-16,-2-2-39 0,-1-1-80 15,0-3-19-15,0-1-40 0,-4-3-87 16,-2-2-91-16,-1 0-275 0</inkml:trace>
  <inkml:trace contextRef="#ctx0" brushRef="#br0" timeOffset="71427.23">16097 6625 2024 0,'0'0'257'16,"0"0"-186"-16,0 0 10 0,0 0 45 15,33-78 16-15,-14 62 6 0,1 2-36 16,2 1-61-16,1 4-19 0,0 3 17 16,2 5-35-16,2 1-12 0,2 9 9 0,2 4 44 15,3 5 2-15,0 1-6 0,1 4-9 16,-3 1-39-16,-4 2 29 0,-2 2 19 16,-4-1-16-16,-5 1-4 0,-7-1-2 0,-6-1-4 15,-4 0 7-15,-11-2 44 0,-9 1 12 16,-11 2 10-16,-13 0-29 0,-7 0-15 15,-11-3-32-15,-4 0-22 0,-3-4-13 16,4-2-97-16,6-4-47 0,8-1-21 16,11-4-83-16,7-4-139 0,13-2-214 15,-2-5-744-15</inkml:trace>
  <inkml:trace contextRef="#ctx0" brushRef="#br0" timeOffset="75058.37">10700 12941 2 0,'0'0'153'0,"0"0"-45"0,0 0-56 15,0 0-26-15,0 0 20 16,0 0 39-16,0 0 19 0,0 0-6 0,0 0 19 15,0 0 4-15,20-16-23 16,-18 15 19-16,-1 0 16 0,1 0-9 0,-1-2-3 16,-1 3-14-16,2-1-36 0,-2 1-15 15,0 0-11-15,0-2-16 0,0 2-9 16,0 0-4-16,0 0 17 0,0 0 19 16,0 0 6-16,0 0-13 0,0 0-12 15,0 0-14-15,0 0-2 0,0 0-14 16,0 0 13-16,0 0 3 0,0 0 14 15,0 0 22-15,0 0 3 0,0 0 1 16,0 0-8-16,0-1-12 0,0 1-13 16,0-1 13-16,0-1 16 0,0 2-7 0,0 0-19 15,0 0-16-15,0 0 0 0,0 0 6 16,0 0 1-16,0 0 5 0,0 0 1 16,0 0 6-16,0 0 4 15,0-1 9-15,0 1 0 0,0 0-4 0,0 0-2 0,0 0-4 16,0 0-9-16,0 0-26 0,0 0-38 15,0 0 6-15,0 0-22 0,0 0-46 16,0 4 36-16,0 0 54 0,0 4 10 16,0 1 26-16,0 1 0 0,0 2-10 15,0 1 0-15,0 0 3 0,0 3 23 16,0 1-16-16,-2 2 17 0,-1 2-42 16,0 0 2-16,-1 0 13 0,-2 3 3 15,0 1-6-15,1 2 0 0,-1-1-13 16,2 2 12-16,1 1 7 0,1 0-18 15,2 2 30-15,0 0-15 0,0-1 25 0,2-1 1 16,2-1 9-16,-1 2-50 0,3-2 37 16,-2 2-11-16,0 0-25 0,1-2 12 15,0 1-13-15,-2 1-1 0,3-3-2 0,0 0 1 16,2-4 2-16,-3-2 10 0,1-2-11 16,-2-5-17-16,2-1 16 0,-1-1 1 15,-2-4 26-15,0-1-24 16,-1-1 0-16,-1-4-1 0,-1 1-2 0,0-2-5 15,0-1 6-15,0 0 0 0,0 0 0 16,0-3-30-16,0-3-104 0,0-6-87 16,-1-1-130-16,-1-2-173 0,1 2-505 15</inkml:trace>
  <inkml:trace contextRef="#ctx0" brushRef="#br0" timeOffset="76097.21">10739 12878 362 0,'0'0'554'0,"0"0"-349"16,0 0 69-16,0 0 55 16,0 0-34-16,0 0-74 0,0 0-95 0,0 0-49 15,0 0-77-15,0 0-6 0,0 0-33 16,-13-17-29-16,13 17 23 0,6 0 45 16,2 3 58-16,4-1 33 0,7 1-7 15,5-2 3-15,5-1-35 0,11 1 2 16,5-1-31-16,7 0 7 0,3 0-30 15,4 0-18-15,0 0 17 0,-1 0-16 16,2 0 15-16,1 2-5 0,-1 0 7 16,1-1 3-16,-2 3-3 0,-3-2 11 0,-4-1-11 15,-6-1-3-15,-3 0-1 0,-4 0-25 16,-6 1-6-16,-4-1-30 0,-3 0 1 16,-6 0 22-16,-1 0-3 0,-6 0 9 15,-2 0 20-15,-5 0-10 0,-3 0 0 16,-1 0 3-16,-1 0 7 0,-1 0-3 15,4 0-10-15,1 0 19 0,3 0 7 0,2 0 3 16,1 2-98-16,0-1-51 0,-4-1-62 16,-1 1-39-16,-2-1-24 0,-2 1 4 15,-1-1 84-15,-1 0 134 0,0 0 52 16,2 0 33-16,-2 0 35 0,0 0 92 16,0 0 65-16,0 0 2 0,0 0-44 0,0 0-21 15,0 0-35-15,0-1-14 0,0 0-6 16,1-2-26-16,2 2-29 0,-2-2-10 15,1 2 17-15,-1-2-11 0,1 2-12 16,-1 0-1-16,-1-2 20 0,0 3 0 16,0-1 3-16,1 1-3 0,-1 0 12 15,0 0 20-15,0 0-3 0,0 0-4 16,0 0-10-16,0 0-9 0,0 0-13 16,0 0-3-16,0 0-13 0,0 0-15 0,0 0-17 15,0 1-48-15,0 4 48 16,-1 5 9-16,-2 2 55 0,-1 4-45 0,-2 3 32 15,3 3-51-15,-3 2 2 0,4 4 24 16,-1 1-26-16,1 3 0 0,2-1 0 16,0 4 12-16,0 0-10 0,0-2 2 0,0 2 15 15,0-1 16-15,2-1-13 0,-1-1 6 16,-1 0 9-16,0-2-36 0,0-2 20 16,0-1-5-16,-1-4-3 0,-2-1 0 15,0-1-11-15,-2-2 1 0,0-2-3 16,2 0 10-16,2-3-8 0,-2-2-2 15,1 1 2-15,-1-2-1 0,3-4-1 16,-3 0 0-16,3-2-1 0,0-2-2 16,0-2 0-16,0 0 1 0,0-1 1 15,0 0-27-15,0 0-26 0,0 0-38 0,0 0-13 16,0 0-32-16,0 0-52 0,-1 0-67 16,-2 0-122-16,-3 0-199 0,-1 0-456 15</inkml:trace>
  <inkml:trace contextRef="#ctx0" brushRef="#br0" timeOffset="76718">10864 13908 404 0,'0'0'385'15,"0"0"-23"-15,0 0-20 0,0 0-43 16,0 0-104-16,0 0-79 0,0 0-47 16,0 0 5-16,0 0 30 0,0 0-7 15,0 0 0-15,0 10-62 0,0-7 13 16,2-2 17-16,2 0 22 0,6 0 35 15,5 1 26-15,5-2-4 0,12 0-42 16,9-2-51-16,7-4-32 0,11 0-7 0,5 0-11 16,2 0 10-16,1 2-11 15,-3 1-2-15,-4 2-1 0,-2 0-22 0,-6 0 22 16,-2-1 2-16,-5 0 2 0,0-2 16 16,-5 0-17-16,-1-1 13 15,-2 0-12-15,-2-1 1 0,-3 1 0 0,-4 2-2 0,-4 0-12 16,-1-1 10-16,-5 1 2 0,-3 1 3 15,-1-1 0-15,-4 1 0 0,1-1 10 16,-2 1-11-16,-3 0 11 0,0-1-13 16,1 2-1-16,-4 0 1 0,-1 1-4 15,0 0-69-15,-2 0-35 0,0 0-26 16,0-1-30-16,0-2-32 0,-2 3-82 16,-3-1-178-16,-1-1-289 0,2 0-335 15</inkml:trace>
  <inkml:trace contextRef="#ctx0" brushRef="#br0" timeOffset="77443.12">11927 13018 917 0,'0'0'215'15,"0"0"-124"-15,0 0 98 0,0 0 127 16,-15-65-85-16,14 52-30 0,-1 2-23 15,1 4-26-15,-1 1-49 0,2 2 55 0,0 2-10 16,0 1-33-16,0 1-54 0,0 0-25 16,0 0-8-16,0 0-28 0,0 0-13 15,0 1-51-15,0 4 15 0,5 4 49 16,-1 3 87-16,0 5-23 0,2 2-3 16,0 3 18-16,2 5-2 0,-2 3-20 15,0 4-28-15,-3 3 47 0,3 2-19 16,-2 2-16-16,0 3-6 0,-1-1-10 15,0 0-22-15,1 1 26 0,-1-4-29 0,-1-2-10 16,-1 0 7-16,2-4 1 16,-3 0 2-16,0-3-1 0,0-1-2 0,0-2-17 15,-4-1 20-15,-4-2 12 0,1 0 7 16,0-3-15-16,0-4 21 0,1-1-22 16,3-6 0-16,0 0-2 0,0-2-1 15,3-4-11-15,0 0 8 0,0-3 3 16,0 1-1-16,0 0-1 0,0-2 2 0,0 0 1 15,0-1-1-15,0 0-14 0,0 0-65 16,0 0-1-16,2 0 14 0,4-4 34 16,-1-1-86-16,4 0-95 0,-3 0-89 15,-5-2-143-15,-1 2-249 0,0 0-443 16,-29 40 572-16</inkml:trace>
  <inkml:trace contextRef="#ctx0" brushRef="#br0" timeOffset="78101.53">10860 13026 117 0,'0'0'692'0,"0"0"-370"15,0 0-87-15,0 0 19 0,0 0 15 16,0 0-29-16,0 0-74 0,0 0-24 15,0 0 19-15,0 0-9 0,-14-29-52 16,14 29-100-16,-2 0-20 0,2 0-54 16,0 10 74-16,-1 2 26 0,-1 8 6 15,-2 4 100-15,4 9-55 0,-2 3-3 16,2 3 44-16,0 4-13 0,0-1-63 0,0 3-4 16,2-1-9-16,1 0 28 0,-3 1-40 15,0 0-17-15,0 0 0 0,0-1 9 16,0-4-8-16,0-2-1 0,0-3 16 0,0-5-13 15,0-4 26-15,0-4-17 16,1-4 5-16,-1-4-17 0,0 0-31 0,0-3 5 16,0-3-8-16,0-2 2 0,0 1-13 15,0-4-34-15,0 1-36 0,0 0-35 16,0-1-27-16,0 1-45 0,0-2-98 16,3 1-182-16,0-2-273 0</inkml:trace>
  <inkml:trace contextRef="#ctx0" brushRef="#br0" timeOffset="79949.98">14717 12778 127 0,'0'0'173'0,"0"0"-36"16,0 0-33-16,0 0 4 0,0 0-72 15,0 0-35-15,0 0-1 0,0 0-1 16,0 0 1-16,0 0 24 0,0 0 64 15,0-35 3-15,0 31 23 0,0 2 7 16,-2 0-34-16,-4 0-17 0,-2 2-70 16,-2 0-65-16,-4 0-85 0,0 0-39 0,0 3-13 15,-2 0 0-15,3 1-7 0,0-3 36 16,4 2 83-16</inkml:trace>
  <inkml:trace contextRef="#ctx0" brushRef="#br0" timeOffset="80206.42">14585 12747 92 0,'0'0'284'0,"0"0"-13"15,0 0-33-15,0 0 26 0,0 0 42 16,0 0-10-16,0 0-43 0,0 0-33 15,0 0-22-15,-4-2 5 0,4 2-16 16,0 0-23-16,0-1-20 0,0 1-29 16,0 0-13-16,0 0-9 0,0 0-30 15,0 0-56-15,0 0-7 0,0 0-42 16,0 0-40-16,4 5 27 0,1 4 55 0,3 4 58 16,1 3-17-16,1 5-19 0,2 0 13 15,-1 2-12-15,2-1-1 0,0 1-21 0,-3-1 12 16,0-1 3-16,-1-1-16 0,-2-2-34 15,-4 0-20-15,0-1 12 0,-3 0 14 16,0-2-20-16,-4 1 10 0,-5-2-29 16,0-2-36-16,-3 0-2 0,0 0-88 15,2-3-68-15,1-1-49 0,2-3-122 16,4-3-147-16,2-1-138 0</inkml:trace>
  <inkml:trace contextRef="#ctx0" brushRef="#br0" timeOffset="80723.71">14656 12839 813 0,'0'0'254'15,"0"0"10"-15,0 0 26 0,0 0-14 16,0 0-23-16,0-71-69 0,6 58-25 16,1-1-33-16,4-1-36 0,3 1-13 15,6-1-9-15,3 2-13 0,1 4-4 0,7-1-6 16,0 4 3-16,4 2-10 0,-1 4 7 15,-1 0-10-15,-4 3 4 0,-5 3-18 16,-6 3-21-16,-5 0-38 0,-4 2-23 16,-6 0 10-16,-3 2 48 0,0 1 3 15,-6 3 1-15,-7-2 21 0,0 2-9 16,-4 0 4-16,-2-2-17 0,-1 1-1 16,0-4 0-16,2 0-1 0,1-3-2 15,2 0-8-15,1-3 8 0,4 0-15 0,3-2-3 16,-2-1-4-16,5 1-3 0,1-3 4 15,2 1 2-15,1-2 7 0,0 1-29 16,0-1 45-16,7 0 23 0,6 0 60 16,3 0 0-16,7 0 1 0,3 0-11 15,4 0-22-15,1 0-9 0,3 0-1 16,0 1-12-16,-3 2 2 0,-3 3-27 0,-3 2 37 16,-8 2 13-16,-4 2-13 0,-3 1-16 15,-8 1-6-15,-2 0 32 0,-2 2 25 16,-11 0 24-16,-5 1 17 0,-7 0-48 15,-4-3-25-15,-2 1-6 0,-4-3-13 16,0 0-10-16,-1-4-15 0,-1-1-2 16,0-1-57-16,3-1-26 0,-2-2-35 15,2 0-40-15,-1-3-43 0,3 0-70 16,-1 0-99-16,1 0-92 0,1-1-172 16,9-4-393-16,-7-1 271 0</inkml:trace>
  <inkml:trace contextRef="#ctx0" brushRef="#br0" timeOffset="81641.11">14742 11419 633 0,'0'0'436'16,"0"0"-100"-16,0 0-17 0,0 0-56 15,0 0-30-15,0 0-26 0,0 0-13 0,0 0-33 16,0 0-19-16,0 0-17 0,0 0-16 15,-5-14-36-15,5 14-22 0,0 0-16 16,0 0-24-16,0 0-11 0,0 0-29 16,0 0-12-16,0 3-7 0,0 3 48 15,1 3 32-15,2 3-16 0,0 3 19 16,1 4 54-16,-2 2-87 0,2 4 46 16,-1 0-48-16,3 4 6 0,-1-1-6 0,1 1 1 15,1 3 0-15,-1-1 15 0,-1-1 6 16,-1 1-21-16,-1 0 0 0,-2 0 14 15,-1 1-15-15,0-1-11 0,0-1 11 16,0-2 0-16,-1 0 2 0,-3 0 14 16,1-1 3-16,-2 2 15 0,1-2-33 15,-3 1 13-15,1 0 15 0,0-2-4 16,-1 0-22-16,4-1 0 0,0-2 10 16,2-1-13-16,1 0-13 0,0-2-9 0,0-1 22 15,4-1 15-15,-1 0-14 0,1-2-1 16,1-2-16-16,0-1 16 0,-2-2 1 15,0 1 0-15,1 0 2 0,-2-2-2 16,-1-1 1-16,-1 0 0 0,2-1 17 16,-2-1-3-16,0 0 3 0,0-2-7 15,0 0-9-15,0-2 10 0,0-1-10 0,0-2 13 16,0 0 31-16,0 0 32 0,0 0 0 16,0 0-26-16,0 0-53 0,-2 0-35 15,-1-1-93-15,-4-2-71 0,1 2-65 16,-5 1-94-16,2 0-202 0,2 0-607 15,52 5-99-15</inkml:trace>
  <inkml:trace contextRef="#ctx0" brushRef="#br0" timeOffset="83522.38">14996 13536 680 0,'0'0'743'0,"0"0"-366"16,0 0-159-16,0 0-40 0,0 0 30 16,0 0 21-16,0 0-23 0,0 0-68 15,0 0-48-15,0 0-13 0,0-9-13 16,0 9-52-16,0 0 20 0,0 0-3 15,0 2-3-15,-1 2 34 0,-1 1 10 16,1 3 0-16,-1 1-4 0,-1 2 1 0,0 2-10 16,0 1 15-16,1 1 10 0,-1 0-16 15,0-1-15-15,0 3-8 0,0 0-11 16,0 2 0-16,-2 2-10 0,-1 1-6 16,-1 0-13-16,0 2 0 0,-1-1-2 0,2 0-1 15,-2-2-13-15,4 1 13 16,-1-2 0-16,1 1 16 0,1-2-4 0,-1 0-9 15,1 0 9-15,0 2 4 0,0-1-4 16,0 0-9-16,0 1 13 0,1-1-4 16,0 1 1-16,1-1-11 0,1 0 10 15,-2-2-10-15,2 0 17 0,0 0-16 16,0-1 0-16,0-1-1 0,0 1 1 16,0 1 13-16,0-3-4 0,2 3-9 15,1-1-1-15,-2 0 10 0,0 0-10 0,-1-3-1 16,2 0 2-16,-1 2-1 15,-1-2-2-15,0 1 2 0,0-1 1 0,0 2-1 16,0-1 0-16,0 2 1 0,0 0-1 16,-1 0 0-16,-1 1-1 0,1 0 1 15,0 0 1-15,-1 0 0 0,2 0-3 0,0-2 0 16,0 2 0-16,0-1 3 0,0 0-3 16,2-2-1-16,0 1-2 0,3-1-9 15,-1 2 12-15,-1-2-2 0,0 3-1 16,0-1 3-16,-2 2 12 0,0 1-9 15,2-1 9-15,-3 2 1 0,0-1-11 16,0 2-1-16,0 1 0 0,0 1 0 16,0-3 11-16,0 1-10 0,0-1 11 15,0 1-12-15,-1-3 1 0,-1-1 1 16,2 0 0-16,0-1 13 0,0 0-13 16,0-1 9-16,0 1-9 0,0 0 0 15,0 1 13-15,-1 0-14 0,1 1 1 0,0-1 0 16,-1 0 13-16,1 0-16 0,-2 0-2 15,1 0 0-15,-1-1 2 0,2-2-2 16,0 1 2-16,0-1-15 0,0-2 14 0,0 1-1 16,0-2 2-16,0-1-1 0,0 2-1 15,0-2-11-15,2 0 11 0,-1 0-1 16,1-1 1-16,-1-1-13 0,2-2-4 16,-2 0-31-16,-1-3 13 0,2-1 9 15,-2 0 6-15,0-2-21 0,0-1-54 16,0 0-126-16,0 0-20 0,0-1-4 15,0-5 84-15,0-2-282 0,1-2-597 16,2 1-68-16</inkml:trace>
  <inkml:trace contextRef="#ctx0" brushRef="#br0" timeOffset="83944.46">14823 15298 1869 0,'0'0'418'16,"0"0"-285"-16,0 0-78 0,0 0 90 15,0 0 180-15,0 0-40 0,0 0-119 16,0 0-96-16,0 0-70 0,0 0-2 16,0 0-2-16,-13-15-12 0,13 15-31 15,2 3-26-15,2-1 53 0,3 4 19 16,0-1 1-16,2-1 4 0,1 1 15 15,-1-2-19-15,2-1-35 0,-2 0-42 16,-2-2-22-16,2 0 3 0,-2 0 19 16,0-2 45-16,-2-3 28 0,2-3-24 0,4-1-5 15,-2 0 14-15,1-1 0 0,0 0 19 16,0 0 58-16,-4 4 35 0,0 3 42 16,-2-2 8-16,-3 4 36 0,-1 1-30 15,2 0-45-15,-2 0-37 0,0 0-20 16,0 0-3-16,0 0-25 0,0 3-19 0,0 1-17 15,0 2 17-15,0 2 19 0,0 1-16 16,-2 1-3-16,1 0-22 0,-3 0-56 16,1-2-93-16,0 0-87 0,0 0-90 15,0-3-109-15,3-1-243 0,-1-4-634 0,21-90 852 16</inkml:trace>
  <inkml:trace contextRef="#ctx0" brushRef="#br0" timeOffset="85205.38">14745 11311 85 0,'0'0'235'0,"0"0"-23"0,0 0-43 0,0 0 27 15,0 0-27-15,0 0 75 0,0 0-58 16,0 0-62-16,0 0-14 0,0 0 17 15,-71 78 38-15,63-63-100 0,2 0 20 16,-2 2-5-16,-1 1-63 0,2-1 31 16,0 1-15-16,-1 0 12 0,1-2-16 15,-1 1-28-15,0-1-1 0,4-4 3 16,0-2 23-16,1-1-52 0,1-3 46 16,1-3-36-16,-2-1 17 0,3 0-1 15,0-2 42-15,0 0 35 0,0 0 26 0,0 0 26 16,0-3 103-16,0-2-63 0,6-4-83 15,-2-2 23-15,3-1-65 0,-1-1 1 16,2-1-20-16,1-2 36 0,0 1-61 16,1 0 44-16,-1 1-9 0,-2 1-7 15,2-1 23-15,-2 1-50 0,3 1 18 16,-3 0-19-16,1 3 0 0,-3 1 29 16,1 3-29-16,-3 1 0 0,0 3-53 0,0 1-36 15,2 0-25-15,1 0 44 0,7 3 3 16,0 4 54-16,6 2 10 0,0 3-29 15,1 0 32-15,1 2 0 0,1 2 13 16,3 0 0-16,0 0-13 0,1 1 0 16,2 0 11-16,3-3-11 0,1 3-29 15,3-3-112-15,-1 2-102 0,-1-2-114 16,-2 1-190-16,-8-6-622 0</inkml:trace>
  <inkml:trace contextRef="#ctx0" brushRef="#br0" timeOffset="128240.58">19801 1927 300 0,'0'0'323'0,"0"0"-102"0,0 0-51 0,0 0-10 16,0 0-14-16,0 0 10 0,0 0-9 15,0 0-20-15,0 0-4 0,0 0-35 16,-23-1-14-16,20 1-6 0,-1 0-19 15,1 0-16-15,-2-2 34 0,2 1-5 16,1 1-7-16,-2 0-3 0,1 0 22 0,0-2 0 16,1 1-28-16,-1 1 37 0,0-1-5 15,-1-1-27-15,3 0-3 0,-1 2 10 16,1-1 38-16,1-1 7 0,0 0-1 16,0 0-19-16,0-3-22 0,0 1-42 15,4 1-16-15,0-1-3 0,5-1-3 16,5 1-45-16,4 0-22 0,6 1 19 15,2 2 19-15,4 1 6 0,2 0 1 16,0 6 6-16,-5 4-7 0,-2 1 10 0,-5 1 10 16,-4 2 2-16,-5 2 4 15,-5-1-29-15,0 2-22 0,-6 1-10 0,-3 1 42 16,-8 2 19-16,-6 1 3 0,-6 0-3 16,-4 1-16-16,0-3-48 0,0-2 25 15,1-1 13-15,5-4 26 0,1-2 0 0,2 0 4 16,4-5-4-16,1 0 0 15,3 0 1-15,5-5 21 0,2 0 27 0,3-1 12 16,0 0 57-16,0 0 23 0,1 0-26 16,5 0-57-16,1-1-39 0,9-3-3 15,5-4-16-15,7 1-13 0,9-4 10 16,4 1-11-16,2-2 14 0,2 2 0 16,-5 0-98-16,0-2-27 0,-4 2-70 15,-4 0-88-15,-5-2-128 0,-5 2-219 16,-8 0-556-16</inkml:trace>
  <inkml:trace contextRef="#ctx0" brushRef="#br0" timeOffset="128673.93">20063 1642 176 0,'0'0'1820'0,"0"0"-1625"0,0 0-159 15,-92-33-34-15,50 29 0 0,-8 4 14 16,-9 0-16-16,-10 10 0 0,-6 7 49 16,-5 4 9-16,2 7 16 0,4 3 68 15,7 3-38-15,11 4-43 0,11 2-19 16,9 2-7-16,7 1-6 0,9 1-29 16,7 1-14-16,7-1-15 0,6 0 16 15,3 0-19-15,13-3 19 0,7-2 13 16,6-3 1-16,6-1 54 0,5-6-42 0,3-2 55 15,5-4 34-15,7-3 7 0,4-5-6 16,6-7-36-16,5-7-4 0,5-1 20 16,5-12 13-16,2-6-1 0,1-5 15 15,-3-4-18-15,-3-2-36 0,-9-3 4 16,-3-7 44-16,-7-5-22 0,-5-5-16 0,-5-5-1 16,-7-3-28-16,-8 0 13 0,-9 2-22 15,-12 4 9-15,-10 8 35 0,-8 10 5 16,-20 6 19-16,-14 6-96 0,-19 2-90 15,-18 6-37-15,-15 6-6 0,-7 5-57 16,1 2-22-16,10 8-78 0,17 1-82 16,19 3-142-16,19-2-191 0,14-2-552 0</inkml:trace>
  <inkml:trace contextRef="#ctx0" brushRef="#br0" timeOffset="131256.39">22802 1544 2155 0,'0'0'585'0,"0"0"-247"0,0 0-83 15,0 0 18-15,0 0-68 0,0 0-54 16,0 0-94-16,0 0-57 0,0 0-85 0,0 0-47 15,0 0 9-15,-12 40 123 0,18-16 22 16,1 2-19-16,3 5-1 0,0 2-1 16,0-1 3-16,0 1 15 0,0-2-1 15,-4 0 8-15,3-1-11 0,-7-2-15 16,1-2-41-16,-3-3-12 0,0-2-17 0,0-3-18 16,0-2-36-16,0-2-68 0,0-3-67 15,0-1 8-15,0-5-33 0,-3-1-27 16,1-1-75-16,-2-2-206 0,-4-1-500 0</inkml:trace>
  <inkml:trace contextRef="#ctx0" brushRef="#br0" timeOffset="131683.51">22681 1472 1763 0,'0'0'305'0,"0"0"-114"0,0 0-104 16,68-73 65-16,-44 55 45 0,2 4-55 16,5 1-30-16,1 4-25 0,5 2-13 0,-1 6-11 15,3 1 5-15,-2 5 11 0,-4 5-44 16,-2 5-35-16,0 2-18 0,-5 3 6 16,-4 0-14-16,-3 4 13 0,-4-1-19 15,-7 1-9-15,-5 0-7 0,-3-1-16 16,-3 1 42-16,-8-1 18 0,-9 2 3 15,-2-1-11-15,-4 1-37 0,-3-3-69 16,3-2 53-16,0-2 1 0,3-4 19 0,3-2 6 16,3-3 26-16,4-1-3 0,1-2 3 15,5-2 13-15,1-2 29 0,3 1 65 16,3-1 12-16,0-2-3 0,0 0-13 16,0 0-14-16,0 0-25 0,0 1-51 15,0 0-35-15,5 1-41 0,1 1-27 16,5 3 103-16,6 3 3 0,6-1 58 15,9 4 19-15,6-2-19 0,7 2-26 0,3-2-3 16,3 0-22-16,-4-1-10 0,-1-1-237 16,-7 0-85-16,-8-2-208 0,-8-2-551 15</inkml:trace>
  <inkml:trace contextRef="#ctx0" brushRef="#br0" timeOffset="132072.45">23461 1853 1148 0,'0'0'1144'0,"0"0"-869"16,0 0-68-16,0 0 8 0,0 0 18 16,0 0-44-16,0 0-21 0,0 0-118 15,54-66-17-15,-31 52-33 0,4 0-16 16,-1 0 16-16,2 2 0 0,-6-3 7 16,0 2-7-16,-4 0-45 0,-2 2 7 15,-1-1-9-15,-5 1 21 0,2 2 25 16,-5-3 1-16,-3 3 48 0,-1 2-4 0,-3 1 26 15,0 1-13-15,-3 3-10 0,-4-3-28 16,-3 4-19-16,-3 0-19 0,-1 1 17 16,-6 0-11-16,0 0 10 0,-2 4-16 15,2 1 4-15,2 1-11 0,2 2 1 16,2 1 0-16,4 0 6 0,0 0-19 0,1 2-3 16,4 0 9-16,0 1 0 15,2 1 3-15,2-1-2 0,1 2 18 0,0-1-9 16,3 1-36-16,5-2-18 0,5 0 21 15,5 0 14-15,5-4 41 16,5 0 29-16,4-3-29 0,4-2 0 0,3-3-36 16,1 0-66-16,-1-2-68 0,0-4-165 15,1-2-212-15,-9 1-146 0,11-8-566 0</inkml:trace>
  <inkml:trace contextRef="#ctx0" brushRef="#br0" timeOffset="132322.42">24220 1588 1368 0,'0'0'1000'0,"0"0"-713"16,0 0 3-16,0 0-11 0,0 0-85 16,0 0-57-16,-83-5-30 0,63 5 13 0,0 1-22 15,4 3-29-15,1 0-32 16,3 2-37-16,0 1-31 0,2 1-13 0,3 0-9 16,0 3-10-16,2 2 22 0,2 0 3 15,2 2-16-15,1-2 22 0,0 1-50 16,7-2-39-16,4 0 23 0,1-1 31 15,4-1 30-15,4-2 37 0,2-2 2 16,3-2 23-16,3-4-25 0,1 0-22 16,3-1-83-16,0-6-56 0,-1-2-57 15,1 0-160-15,-2-1-147 0,-8 0-230 16</inkml:trace>
  <inkml:trace contextRef="#ctx0" brushRef="#br0" timeOffset="132572.44">24632 1180 1838 0,'0'0'1191'16,"0"0"-890"-16,0 0-9 0,0 0 140 15,0 0-49-15,0 0-117 0,0 0-55 16,-51-65-55-16,50 65-73 0,1 0-71 16,0 0-12-16,0 0-52 0,-2 6-46 15,2 8-58-15,-2 7 83 0,2 8 60 16,-2 6 11-16,2 5-1 0,0 1 2 15,0-1-14-15,4-1 15 0,2-3 21 16,0-3-19-16,1-2-2 0,-3 0-39 16,2-3-59-16,-4-2-75 0,-2-2-82 15,0 0-191-15,0-4-93 0,-8-2-142 16,3-5-356-16</inkml:trace>
  <inkml:trace contextRef="#ctx0" brushRef="#br0" timeOffset="133022.7">24565 1597 1532 0,'0'0'451'15,"0"0"-262"-15,0 0-63 0,93-34-107 16,-53 26 1-16,5-2-20 0,2 2 55 16,4-1-42-16,-1 1 28 0,-2-1-41 15,-4 0-130-15,-1 1 43 0,-9 1-53 16,-6-2 59-16,-10 5 3 0,-7 1 78 15,-8 2 71-15,-3 0 110 0,-1-1-61 0,-11 1 171 16,-1-1-263-16,-4 2-27 0,-2 0 1 16,-2 0 56-16,1 0-6 0,4 2-7 15,0 3-23-15,4 1-22 0,2 1-2 16,0 1-11-16,4 1-16 0,1-2 4 16,0 1-1-16,4 1-3 0,-2-1 0 0,3 0 18 15,0-1 9-15,0 0-28 0,0-1-103 16,4-1 33-16,3 0 65 0,1 1-33 15,2-4-39-15,1 2 74 0,1-3 2 16,4 0 31-16,-3-1 26 0,2 0-7 16,1 0 98-16,-1-1-13 0,-1-2 48 15,0 0 48-15,-5-2-27 0,1-1 1 16,-1 2-18-16,-3 1-15 0,-1 0-21 0,-2 1-24 16,0 0-24-16,-1 2-72 0,-1 0-59 15,1 0-23-15,-1 0-13 0,4 0-74 16,0 0-91-16,-1 6 23 0,4-3-67 15,-3 1-146-15,1 0-200 0,3 0-643 0</inkml:trace>
  <inkml:trace contextRef="#ctx0" brushRef="#br0" timeOffset="133405.14">25362 1490 1911 0,'0'0'1030'0,"0"0"-646"0,0 0-64 15,0 0-127-15,0 0-74 0,0 0-34 16,0 0-44-16,0 0-41 0,0 0-23 0,0 0-31 16,0 0-12-16,2 11 7 0,-4-10 2 15,0 0-6-15,0 1 6 0,1-2 13 16,-1 1-7-16,-1-1 7 0,2 0-3 16,-1 0 5-16,0 0 7 0,2 0 35 15,-2 0 16-15,2 0 73 0,0-1 35 16,0-5 21-16,0 0 9 0,0-4-154 15,0-3-4-15,3 0-30 0,1-2 14 16,1 3 20-16,2 0 28 0,1 2 4 16,0 2 24-16,1 0-14 0,3 2-39 0,1 0 0 15,2 2-3-15,-1 0-42 0,3 1 14 16,2 2-3-16,-2 1-13 0,3 0 9 16,-4 2 35-16,2 5 32 0,-5 1-32 15,-2 1-42-15,-1 1-56 0,-2 2-9 16,-4-1-4-16,-3 1-3 0,-1 0-29 0,0-1-23 15,-3 1 2-15,1-1-67 0,-1-1-92 16,3 1-241-16,0-4-473 0</inkml:trace>
  <inkml:trace contextRef="#ctx0" brushRef="#br0" timeOffset="133888.76">26033 1404 1106 0,'0'0'1354'0,"0"0"-997"15,0 0 67-15,0 0 49 0,0 0-237 16,0 0 18-16,0 0-92 0,0 0-63 16,0 0-68-16,-94-54-31 0,73 54 0 15,1 0-19-15,-1 5-5 0,3 4-14 16,1 1-17-16,3 2-4 0,2 2 12 0,2 0-25 16,6 0-76-16,-1 2-24 0,5-1 2 0,0 1-27 15,0-1-64-15,5 0-46 0,2-1-28 16,3-2 44-16,5-1-40 0,-2-2 198 15,2-3 133-15,-1-3 36 0,-2-3 130 16,0 0 161-16,-2 0 9 0,1-4-50 16,1-4 8-16,-2 1 30 0,3-4-27 15,-3 1-33-15,-2 0-40 0,1 2-17 16,-4 0-13-16,-2 4-69 0,-2 3-30 16,1 1-37-16,-2 0-58 0,1 0-9 15,1 4-76-15,3 5-59 0,2 5 73 0,4 7 71 16,2 4 21-16,2 8 26 15,-3 1-27-15,-1 4-19 0,-3-1 10 0,-3 1-8 16,-3 1 22-16,-2-1-10 0,0-4-12 16,-5-2-1-16,-5-2 38 0,-4-4-3 15,-3-4-13-15,-6-3 10 0,-5-3 12 16,-3-7-7-16,-3 0 7 0,3-6-9 16,3-3-13-16,5 0-12 0,3-2 3 0,6-6-15 15,1-5-30-15,1-3-83 0,2-8-70 16,3-3-63-16,7-4-146 0,1-2-322 15,15-3-313-15,1 10-413 0</inkml:trace>
  <inkml:trace contextRef="#ctx0" brushRef="#br0" timeOffset="134188.54">26299 1402 1441 0,'0'0'1383'0,"0"0"-1059"0,0 0-18 0,0 0 102 16,0 0-63-16,0 0-109 0,0 0-94 15,0 0-83-15,0 0-59 0,0 0-86 16,-6-28-69-16,6 32-41 0,0 3-42 0,5 2 162 16,3 2 42-16,4 2-14 0,2 2 11 15,3-3 37-15,5 1 0 16,1 0 69-16,5-1 13 0,0-3-4 0,4-3 5 16,0-2 1-16,0-3-3 0,-4-1-7 15,-3-1 13-15,-3-6 15 0,-4-1 3 16,-1-7 22-16,-6-3 26 0,-3-6-31 15,0-6-48-15,-1-3-74 0,-5-4-9 16,0-2-59-16,-2 4-23 0,0 2-44 16,0 2-41-16,0 3-65 0,-4 4-106 15,-2 1-132-15,0 4-552 0,3 5-337 0</inkml:trace>
  <inkml:trace contextRef="#ctx0" brushRef="#br0" timeOffset="134438.6">26892 733 2428 0,'0'0'612'15,"0"0"-245"-15,0 0-107 0,0 0-260 16,0 0-34-16,0 0-141 0,0 0 175 16,-6 68 67-16,4-36 18 0,1 4-15 15,1 1-10-15,0 0-28 0,0 2 8 16,4-1 5-16,3 1-4 0,3-3 27 15,0 2-39-15,-1-5-26 0,1 0-6 0,-3-3-19 16,1-1-82-16,-2-4-88 0,-2 0-52 16,0-2-126-16,2-4-68 0,0-3-261 15,4-2-475-15</inkml:trace>
  <inkml:trace contextRef="#ctx0" brushRef="#br0" timeOffset="135139.66">27236 1197 2062 0,'0'0'567'16,"0"0"-275"-16,0 0 22 0,0 0-30 16,0 0-101-16,-77-40-63 0,63 39-48 15,3 1-68-15,-1 0-4 0,1 3-70 16,0 7 1-16,3 0 25 0,-1 1 9 16,2 2 3-16,1-1 7 0,3 1-7 0,3 0-25 15,0-2-66-15,0 1-2 0,3 0-15 16,4-3 18-16,5 1 77 0,1-3 20 15,3 0 25-15,0-4 3 0,2-2 48 16,3-1 26-16,2-3-35 0,2-5-23 16,1-2 3-16,-4-3 26 0,0 0-6 15,-2 0-9-15,-6 2-31 0,1 0-1 16,-7 4 139-16,0 2 3 0,-3 1 12 16,-1 2-23-16,-2 2-19 0,-1 0-37 0,1 0-76 15,-1 0-45-15,1 0-21 0,1 3-40 16,1 2 21-16,3 2 31 0,2-1 29 15,2 3 23-15,3 0 2 0,3-1 28 16,6-1 19-16,1-1 10 0,4-3-22 16,3-3-23-16,0 0-12 0,0-5-16 0,-2-2 16 15,-1-6 16-15,-3 0 3 16,-2-2 9-16,-4-1-12 0,-4 2 6 0,-7 1 50 16,-5 0 26-16,-3 2-7 0,0-1 21 15,-6 1-16-15,-4-2-59 0,-3 0-21 16,0 1-16-16,-2 2-41 0,2 2-2 15,-1 3 9-15,2 2-3 0,1 3-13 16,3 0-25-16,-4 0 6 0,1 3 16 16,1 2-32-16,3 0-44 0,-1 0-4 15,5-1-12-15,3 0-20 0,0 1 21 0,0 0 84 16,6 0 60-16,4 2 70 16,2-1 22-16,2 1 26 0,3-3-4 0,0 0-6 15,0-3-7-15,-1-1-19 0,2 0-16 16,-1 0 2-16,-2 1-26 0,2-1-7 15,1 1-26-15,0 2-9 0,1-1-31 0,3 3 14 16,-2 0-2-16,-3 0-6 0,-3 1-1 16,-3 1 24-16,-3 0-24 15,-1 2-49-15,-4 0-11 0,-1 0 11 0,1 0 37 16,-3 2 13-16,0-1 9 0,0 3 14 16,0 0-17-16,0 0-51 0,0 1-22 15,0-2-45-15,0 0-77 0,0 0-14 16,0-2-87-16,0-1-22 0,5-1-110 15,-2-3-155-15,8 0-572 0</inkml:trace>
  <inkml:trace contextRef="#ctx0" brushRef="#br0" timeOffset="136877.14">26954 2004 2163 0,'0'0'627'15,"0"0"-338"-15,0 0-149 0,0 0-73 16,0 0-67-16,0 0-34 0,0 0-7 15,0 0 9-15,0 0 32 0,0 0 32 16,-11 76 3-16,11-52-10 0,2 2 14 16,1-1-26-16,0-1 18 0,0 0 14 15,-2 1-7-15,0-3-3 0,-1-1-32 0,0 0-3 16,0-3-57-16,0-2-45 16,0-1 6-16,0-5-48 0,0-1-58 15,0-2-52-15,2-3-56 0,2-2-73 0,2-2-131 16,2 0 49-16,-2-1-272 0</inkml:trace>
  <inkml:trace contextRef="#ctx0" brushRef="#br0" timeOffset="137078.6">26925 2012 2130 0,'0'0'479'0,"0"0"-289"0,0 0-29 16,0 0 124-16,0 0 36 0,0 0-97 15,43-68-145-15,-18 56-76 0,6-3-3 16,9 4 0-16,4-1-15 0,5 2-23 16,0 4-6-16,0 2 0 0,-7 3 15 15,-5 1-142-15,-10 3-163 0,-4 6-15 0,-11 4-100 16,-6 3-121-16,-6-3-182 0</inkml:trace>
  <inkml:trace contextRef="#ctx0" brushRef="#br0" timeOffset="137458.49">26996 2223 851 0,'0'0'824'15,"0"0"-464"-15,0 0-188 0,0 0-29 16,0 0-27-16,101-44-3 0,-69 38-29 16,4-1-71-16,-3 3-13 0,-4 2-29 15,-6 0 29-15,-7 2 0 0,-7 0 29 0,-6 0 35 16,-3 3-51-16,0-1-13 0,0 2-67 15,-3 2 67-15,0 1 25 0,-3 2 75 16,2 3 3-16,-2 1-10 0,0 0-38 16,3 1-27-16,2-2-28 0,1 1-54 15,0 0-87-15,7-3-33 0,5 1 77 16,3-4 97-16,2 0 7 0,3-3 67 16,3-3 55-16,2-1 18 0,0 0-6 0,0-5-6 15,-2-4 2-15,-3-1 37 0,-6-2 25 16,-5-2 9-16,-5-2 15 15,-4 1-34-15,0-3-40 0,-8 1-38 0,-4 1-40 16,-4 0-60-16,-3 2-11 0,-1 2-24 16,-3 5-35-16,1 1-27 0,-1 5-50 0,1 1-35 15,2 0-61-15,5 4-86 0,3 3-133 16,4 3-139-16,5 0-67 0,1-1-387 16</inkml:trace>
  <inkml:trace contextRef="#ctx0" brushRef="#br0" timeOffset="137787.35">27686 2148 1337 0,'0'0'1310'0,"0"0"-1017"0,0 0-66 0,0 0 50 16,0 0-64-16,0 0-93 0,0 0-27 15,0 0-93-15,0 0-47 0,0 0-19 16,-80 0-4-16,78 7-21 0,2 0-141 15,0 4-17-15,5-3 66 0,5 3 119 0,3 0 64 16,6-2 93-16,0 0-3 16,2-2-26-16,1-2 67 0,-1-3-23 0,-2-2 55 15,-2 0 20-15,-2 0 19 0,-4-1-7 16,-2-4-14-16,-5-3 11 0,1 1-37 16,-4-4 32-16,-1 0-52 0,0-2-59 15,-6 0 1-15,-4 2-77 0,-2-1-18 16,-2 0-59-16,-4 2-67 0,0 1-19 15,-3 4-43-15,1 0-95 0,2 4-105 16,3-2-88-16,1 1-203 0,3 2-594 0</inkml:trace>
  <inkml:trace contextRef="#ctx0" brushRef="#br0" timeOffset="138030.43">28184 1676 1982 0,'0'0'1361'0,"0"0"-940"16,0 0-141-16,0 0-20 0,0 0-127 15,0 0-133-15,0 0-56 0,0 0-59 16,0 0-69-16,0 0 184 0,-9 64 17 16,15-33-1-16,0 4 6 0,1 1 6 15,3-3 0-15,-2 1 3 0,-1-4 16 16,-3 0-47-16,2-3-32 0,-3-4-74 15,-3-1-101-15,0-3-112 0,0-2-129 16,-5-2-179-16,0-4-47 0,-2 2-744 0</inkml:trace>
  <inkml:trace contextRef="#ctx0" brushRef="#br0" timeOffset="138234.7">28285 2014 176 0,'0'0'1945'16,"0"0"-1418"-16,0 0-257 0,0 0 18 0,0 0-42 15,0 0-40-15,0 0-52 0,0 0-47 16,82-36-50-16,-70 36-13 0,1 0-32 16,1 4-12-16,2 1 0 0,-1 2-28 15,2-1-16-15,-4 3-47 0,-1 0-19 16,-3 3-45-16,-1-1-19 0,-5 3-27 16,-1 1 15-16,-2-1 26 0,0 0 9 15,-2 0-104-15,-4-1-105 0,1-4-335 16</inkml:trace>
  <inkml:trace contextRef="#ctx0" brushRef="#br0" timeOffset="138357.38">28508 1939 620 0,'0'0'71'0,"0"0"-71"16,0 0-221-16,0 0-47 0,0 0 66 0</inkml:trace>
  <inkml:trace contextRef="#ctx0" brushRef="#br0" timeOffset="138937.26">28586 2052 401 0,'0'0'743'0,"0"0"-163"0,0 0-64 16,0 0-70-16,0 0 38 0,0 0 9 0,0 0-112 15,0 0-96-15,0 0-140 0,0 0-142 16,0 0-3-16,51-45-21 0,-38 33-4 15,1 1-3-15,1 1 12 0,-1 4-24 16,0 0-22-16,1-1 28 0,-4 4-7 0,-1 1 1 16,0 2 15-16,1 0-3 15,-3 0-19-15,4 0 2 0,-2 0-8 0,1 3 15 16,1 6 4-16,-4-3-64 16,3 2-41-16,1 2 28 0,-1 2 29 0,4-3 34 15,0 3 16-15,3-1 29 0,1-1 3 16,4-1-38-16,2-2-29 0,1-1 51 15,1-4 13-15,-1-2-45 0,5 0 16 16,-6 0-19-16,-2-5 51 0,-3 0 11 16,-6-1 49-16,-6 2 84 0,-3 0 85 0,-3 0 14 15,-2 2-42-15,0-1-44 0,-4 0-57 16,1-1-30-16,-2 2-70 0,-4-2-49 16,1 2-51-16,-3-1-16 0,0 3-13 15,-1 0 32-15,3 0-4 0,1 0 3 16,3 0 3-16,2 1-13 0,0 1-35 15,3-1-65-15,0 0-61 0,0 1-41 16,0 0 16-16,3 0 96 0,3 0 198 0,3 0 49 16,1 0 116-16,3 0 45 0,0 0 32 15,1-2 28-15,-1 1-13 0,0 0-12 16,-3 1-58-16,1 1-67 0,-2 0-48 16,0 1-6-16,-1 2 3 0,-3 0-44 15,0 4 10-15,2 0 10 0,-4 1 11 16,-1 1 12-16,0-1 1 0,-2 1-19 0,0 1-4 15,-4 3-27-15,-8-4-6 0,-4 5-13 16,-5-3-59-16,-7 0-109 0,-3 1-146 16,-5-4-208-16,7-4-193 0,-12-1-861 0</inkml:trace>
  <inkml:trace contextRef="#ctx0" brushRef="#br0" timeOffset="143503.4">22915 7671 121 0,'0'0'270'0,"0"0"-123"0,0 0-62 0,0 0 3 16,0 0 32-16,0 0-28 0,0 0 12 15,0 0-6-15,0 0-40 0,-6-7-54 16,5 5-4-16,0 2 0 0,1 0 1 16,-2-1 13-16,1 1 57 0,-1 0 21 0,1-1-47 15,-1 1-3-15,-2 0 17 0,4 0 13 16,-3-2 45-16,3 2 9 0,-3 0 21 16,3 0-27-16,-1 0-20 0,0 0-9 15,-1-1-33-15,2 1-6 0,-1 0-4 16,1 0 7-16,0 0 7 0,0 0-1 15,0-1 0-15,0 1-9 0,0 0-23 16,0 0-27-16,0 0-2 0,1-2-19 16,1 2 2-16,-1 0 5 0,0 0 8 0,1 0-15 15,1 0 6-15,2 0 12 0,3-1-12 16,3 0 0-16,3-2 11 0,7 2-38 16,3 0 40-16,5-2 46 0,6 2-8 15,2 0-9-15,3-1-3 0,2 0-13 16,2 0 16-16,3 0-13 0,-1-1-13 15,5 1 13-15,0-1-15 0,3 1 1 16,-1-2 2-16,-1 1-3 0,0-1 2 0,-4 2 10 16,0-1 9-16,0 1 7 0,0 0 3 15,-1-2 0-15,5 2 4 0,1-2-11 16,5 0 4-16,2 2 6 0,5-4-3 16,2 1 7-16,2 0-7 0,0-2-7 15,2 2 1-15,-1 1-4 0,-3 0-6 16,-1-2 0-16,-3 4-1 0,-1-2-15 0,-3 0 0 15,-2 1 1-15,-1-1 15 0,0 2 6 16,-1-2-19-16,1 1-1 0,3-2 13 16,2-1 1-16,5 1 13 0,4-2-27 15,5 2-1-15,5 0-1 0,-1 0 1 16,3 1 0-16,1-1 18 0,-2 2 4 16,-1 1-8-16,-2-1 8 0,-4-1 12 15,-1 3-20-15,-3-3-15 0,-2 2 16 16,-3-2 3-16,-1 0-3 0,-2 1-15 15,3-1 12-15,-1 2-2 0,1-2-11 0,2 2-26 16,4-1 26-16,0 0 0 0,-1-1-1 16,3 2-24-16,0 1 24 0,0-2-2 15,2 2-19-15,-3-2 22 0,-1 0 12 16,-2 2-10-16,-4 0-2 0,-3-2 0 16,-2 1 0-16,-1-2 3 0,0 2-3 0,3-1 1 15,0 0 18-15,3 2-17 0,2-2-2 16,-3 3 0-16,1 0 11 0,-1 0 5 15,-2 0-16-15,0 0 12 0,-2 0-9 16,1 0 0-16,-1 2 13 0,1 0-4 16,-1-2-12-16,-1 1 2 0,0 2 17 15,0-3 7-15,0 2-1 0,-3-2 9 16,0 1-12-16,1-1-9 0,-1 0-10 16,5 0-2-16,-1 0 1 0,4 0 14 15,-1-1 16-15,2-1 5 0,0-1-34 16,-1 2-3-16,-2 0 1 0,-3 0-1 15,-2-2 0-15,-1 2-4 0,-2 0-11 0,-5-2 15 16,0 2-1-16,-4-3 2 0,0 1-1 16,0-1 2-16,-2 2-2 0,-1 1 0 0,-4-2-2 15,-4 2-17-15,-6-1 16 0,-5 2-1 16,-7-1-14-16,-1 1 2 0,-6-1-13 16,-2-1-18-16,0 2-22 0,-5 0-74 15,-1-1 0-15,-1 1 6 0,0 0-58 16,-6-1-68-16,-3-2-118 0,-2 1-414 15,-14-5-611-15</inkml:trace>
  <inkml:trace contextRef="#ctx0" brushRef="#br0" timeOffset="146184.94">23013 8406 421 0,'0'0'404'15,"0"0"-169"-15,0 0-47 0,0 0 5 16,0 0-11-16,0 0-20 0,0 0-19 15,0 0-26-15,0 0-23 0,0 0-19 0,0 0-1 16,0 0 7-16,0 0-3 0,0 0-1 16,0 0-6-16,0 0-13 0,0 0-3 15,0 0 9-15,0 0 10 0,0 0 0 16,0 0 0-16,0 1 0 0,0-1-10 16,0 1-10-16,0 1-12 0,0-2-7 15,0 0-19-15,0 0-13 0,0 0-1 16,0 0-1-16,0 0 0 0,0 1 0 0,0-1 0 15,0 0 12-15,0 0 6 0,0 0 0 16,0 0-15-16,2 0-1 0,-1 0-2 16,1 0-1-16,2 0 1 0,0 0 0 15,5 0 15-15,1 0 0 0,7 2-3 0,-1-2 9 16,4 0-6-16,3 0 3 0,2 0-19 16,1 0 1-16,4 0 2 15,1-2 10-15,0 1-13 0,6-2 3 0,-1 2-3 16,1 0 0-16,0 0-1 0,2-1 1 15,3 1 3-15,0 0 0 0,1 1 10 16,1-3 9-16,1 2-20 0,3 0-1 16,1 1-1-16,-2-2 1 0,-1 2 1 15,1 0-1-15,-2 0 11 0,-3 0 7 16,3-1-3-16,0-1-15 0,-2 0 12 16,2 0-2-16,1-2-10 0,1 0 0 0,3 0 12 15,-2 0-13-15,1-1-1 0,0 0 1 16,-1 2 1-16,0 0 0 0,-1 1 0 15,-4 1 2-15,3 0 10 0,-4-2-11 16,2 2 17-16,0 1-19 0,-1-1 3 16,3-2 23-16,-2 3-14 0,2-2-11 15,-1 2 3-15,3 0 18 0,2 0-7 16,4 0 4-16,2 0-18 0,3 0 25 0,3 0-8 16,-3 0-5-16,-2 0-10 0,-2 2 0 15,-4 2 1-15,-2-2 14 0,-2 1-15 16,1-1 9-16,-3 1-10 0,1-2 11 15,1 0-10-15,-2-1 0 0,-3 2 0 16,0-2 13-16,1 0-13 0,-2 0 0 16,-2 0-2-16,2 0 0 0,-2 0 2 15,3 0-2-15,1 0 0 0,-1 0-1 0,4 0 0 16,-2 0 0-16,0 0 0 0,2 0 0 16,-2 0-1-16,2 3-2 0,-2-2 3 15,1-1 3-15,-2 1 15 0,2-1 1 16,-2 3 3-16,1-2-20 0,0 0 1 15,-3 1 0-15,-2 0 0 0,-2 0-2 16,0-2 11-16,-1 2 4 0,0-1-13 0,1 1 9 16,3-2 1-16,-1 0 3 15,1 0-15-15,3 0 0 0,-1 0 1 0,0 0 1 16,-1 0 14-16,1 1-5 0,-3 0-9 16,3 2 13-16,-3-3 9 0,-1 1-9 15,2 0-1-15,-4-1-12 0,1 0 0 16,1 0 13-16,-3 0-13 0,1 0-1 15,-1 0 17-15,-2 0-18 0,-1 0 1 16,-2 0-2-16,-1 0 0 0,-2 0 0 0,-2 0 2 16,1 0 1-16,-1 0 0 0,1 0-1 15,-5 0 1-15,2 0 1 0,0 0-3 16,0 0 1-16,-1 0 1 0,3 0-1 16,1 0-2-16,-1 0-1 0,4 0 1 15,0 0 0-15,1 0-1 0,-1 0 1 16,1 0 12-16,1 0 10 0,-3 0 0 0,-1 0-20 15,1 0 10-15,-3 0-8 0,-1-1-1 16,1 0-1-16,-1-2 13 0,-1 1-13 16,2-1 1-16,-1 1-2 0,1 0 0 15,-3-1-1-15,1 2 4 0,0-1 8 16,-3-1-10-16,-1 1-1 0,1-1-1 0,-1 0-2 16,-1-1-1-16,1 1 0 0,0-1 1 15,1-2 0-15,1 4 1 0,0-3-12 16,2 0 11-16,0 1 1 0,2 1 0 15,-3-2-1-15,4 3 1 0,-1-2-1 16,1 0-14-16,-1 1 13 0,0 0 1 16,3 1-10-16,-3-2 9 0,1 2 1 15,-3-2 1-15,3 1 0 0,-2-1 1 16,-2 1 1-16,1-3 1 0,0 1-1 16,-4 0 0-16,1 3 0 0,-1-2-1 15,0-2-1-15,0 4-12 0,-3-2 11 0,1 2-1 16,0-2 0-16,0 2 2 0,2-1 0 15,4 1-1-15,0 1-11 0,2-2 1 16,2 2-1-16,0-1-8 0,0-1-4 0,-1 2-19 16,-1-1-15-16,-5 2 4 15,-2 0 21-15,-2 0 15 0,-5 0 18 0,1 0 1 16,-4 0 3-16,0-3 13 16,0 2-13-16,4 0 16 0,1 0-16 0,2-3-1 15,2 2-2-15,3-1-17 0,1 1 2 16,0 1-61-16,-1-2-125 0,-1 3 99 15,1 0-9-15,-5 0-54 0,-2 0-46 16,2 0 32-16,-7 0 27 0,-3 0 17 16,-2 0 19-16,-3 0-20 0,0 0-139 15,-3 0-216-15,-5-2-813 0</inkml:trace>
  <inkml:trace contextRef="#ctx0" brushRef="#br0" timeOffset="147322.6">23003 7602 980 0,'0'0'707'0,"0"0"-353"15,0 0-221-15,0 0-124 0,0 0-9 16,0 0-19-16,0 0 19 0,0 0 36 16,0 0 51-16,-14 90 59 0,13-62 5 0,1 3 27 15,0 3-50-15,0-2-22 0,3 3-22 16,0 1-1-16,2 1 3 0,-2 3 7 16,-2-1-36-16,1 4 0 0,-2 1-28 15,0-2-10-15,0 2 9 0,-5-1-12 16,-2-3-15-16,-1-3 21 0,0-2-3 0,1-3-17 15,1-4-2-15,2-5 13 0,-2-3 0 16,6-6-13-16,-3-3-22 0,3-4-42 16,0-2-47-16,0-3-86 0,0-2-53 15,0 0-14-15,2 0-91 0,6 0-115 16,-3-2-252-16</inkml:trace>
  <inkml:trace contextRef="#ctx0" brushRef="#br0" timeOffset="148517.04">30311 7377 267 0,'0'0'1426'0,"0"0"-955"0,0 0-209 0,0 0-113 16,0 0-98-16,0 0-47 0,0 0 18 16,0 0 78-16,0 0 22 0,0 0-35 15,0 62 3-15,-1-40-1 0,0 3-25 16,1 3-25-16,-2 2 2 0,1 1 7 15,-2 1-10-15,1 3 7 0,-1 1 18 16,0 0 20-16,0 0-36 0,-1 1 26 0,2-1-51 16,-3 0 10-16,1-2 34 0,-1-2-25 15,0-1-16-15,-1-2 7 0,-1-1-20 16,1-4-11-16,2-3-1 0,-2-1-46 16,1-3-42-16,2-2-23 0,2-2-6 15,0-3 9-15,1-1-51 0,0 0-26 16,0-2-30-16,0-4 6 0,0 3-72 15,0-1-63-15,0-2-195 0,1-1-174 0</inkml:trace>
  <inkml:trace contextRef="#ctx0" brushRef="#br0" timeOffset="152982.44">25713 4657 401 0,'0'0'326'16,"0"0"-88"-16,0 0-46 0,0 0 4 15,0 0-1-15,0 0-10 0,0 0-16 16,0 0 16-16,0 0-3 0,0 0-27 15,0 0-23-15,34-9-28 0,-31 7-1 0,0 1 9 16,-1 1 7-16,-1-1-19 16,0 1-27-16,-1-2 1 0,2 2-4 0,-2-1-16 15,1 1-13-15,-1 0-9 0,0 0-31 16,0 0-1-16,0 0-19 0,0 0-6 0,0 0-7 16,0 0-13-16,0 0-9 0,0 0 0 15,4 0 6-15,-4 0 48 0,3 0 19 16,-1 0-6-16,-1 0-1 0,1 1-10 15,1 1 0-15,-3-1 10 0,1 0-8 16,0 1 24-16,-1 0-24 0,0 1 8 16,3 1 36-16,-3 2-16 0,3-1 0 15,-1 2 19-15,1 2-19 0,-2 0 9 16,2-2-16-16,0 4-6 0,-2-2-5 16,-1 1-14-16,0 2 0 0,0 1 22 15,0 2 22-15,0 0-12 0,0 2-30 0,0 1 11 16,0-1-13-16,0-1 3 0,0 1 10 15,0-1-13-15,0-1-3 0,0 2 3 16,0-1 0-16,0 2 11 0,1 0-11 16,-1 1 0-16,0 0 12 0,2 3-10 15,-2-2-1-15,0 3 1 0,0 0 16 16,0-3-17-16,0 2-1 0,0-1 1 0,0 1 1 16,-3-2 1-16,2 1 0 0,-5-2 10 15,3 1 12-15,0 1-25 0,0-1 1 16,0-2-1-16,1 0 2 0,0-2-1 15,1 3 1-15,-1-4 2 0,1 3-4 16,-1 0 3-16,-1 0-2 0,2 0 11 16,-2 3-10-16,0-2-2 0,1-1 19 15,0 1 7-15,1-1 5 0,-1 0-29 16,1-1 14-16,-1 1-14 0,1-1 20 16,-1 1-10-16,1-3 1 0,-1 2-12 0,1 0-1 15,-1-2 2-15,2 2-2 16,0 1 0-16,0 0-10 0,0 3 9 0,0-1 2 15,0 2 9-15,0 0-10 0,3 0-2 16,-1 1 1-16,1 0 1 0,-2 0 1 16,2 1-1-16,2 1 2 0,-4 0 0 15,0 0-2-15,-1 0-10 0,2-2 10 16,-1 1-1-16,-1-3 1 0,0 0 0 0,0-2 20 16,0-1 8-16,0-1-16 0,0 1-10 15,0-3 20-15,0 1 1 0,-3 0-21 16,3 0-1-16,-2-1 2 0,-1 0-1 15,1 1 13-15,-1-1-15 0,2 0 0 16,-1 0-2-16,2 1 1 0,-3-4 0 16,3 4 0-16,-1-2 1 0,-1 2 1 15,2-1 1-15,0 2 11 0,-3-2-10 0,3 0 9 16,-1 1-12-16,0-2 3 16,1 2 1-16,0-2 11 0,0 1-13 0,0 1 1 15,-3-1 10-15,2 2-12 0,-1-1 11 16,1 2 1-16,-1-1-13 0,2 1 0 15,-3 0-3-15,3 0 3 0,-3 0 0 16,3 0-2-16,-1-1-1 0,1 1 1 16,-2-1 1-16,2-1-1 0,0 2 0 0,0 0 1 15,0 0 1-15,0 0 0 0,3 1 3 16,-1-3-3-16,-1 2-3 0,2-1 0 16,-3-2 2-16,3 2 1 0,-3 0 0 15,2-3 0-15,-2 2 0 0,1-1 2 16,2 1 13-16,-3-2-15 0,0 1-1 15,2-1-1-15,-2 2-14 0,3-2 15 16,-1 2 0-16,-1-3 1 0,1 3 0 16,-1-2 0-16,-1-1 3 0,2 0 0 0,-2-2-1 15,0 0 0-15,0 0 0 0,1-2-1 16,-1 2 0-16,0-1 3 0,2 1-2 16,-2-3-1-16,1 3 1 0,-1-3 0 15,2 3-1-15,-1-1 0 0,1 2 0 16,-1 1-1-16,0-2 0 0,-1 2 0 15,0-1 1-15,2-2-1 0,-1-1 0 0,-1 1 0 16,0-2 0-16,0 1 0 0,4-1-1 16,-4-2-1-16,2 0-14 0,-2-3-12 15,0 1-31-15,0-2-39 0,0 1-37 16,0-3-36-16,0 0-38 0,0 0-27 16,0-4 32-16,-6-4-73 0,3-2-709 0,-2-15-768 15</inkml:trace>
  <inkml:trace contextRef="#ctx0" brushRef="#br0" timeOffset="155181.49">26979 4560 310 0,'0'0'639'0,"0"0"-235"0,0 0-53 15,0 0-33-15,0 0-55 0,0 0-72 16,0 0-20-16,0 0-29 0,0 0-23 15,0 0-1-15,3-21 14 0,-3 20-5 16,0 1-18-16,0 0-8 0,0-1-6 16,0 1-15-16,0 0-20 0,0 0-20 15,0 0-21-15,0 0-6 0,0 0 6 16,0 0 0-16,0 0 0 0,0 0-19 16,0 0 0-16,0 0-2 0,0 0-24 0,0 0-27 15,0 0-35-15,0 2 8 0,0 4 36 16,0 1 44-16,0 2 32 0,0 3-10 15,0 0-19-15,0 2-3 0,0 1 2 16,0 1-1-16,2-1 15 0,-1 3-13 16,-1 0 26-16,0 1 2 0,0 2-18 0,2 0 0 15,-2 0-12-15,0 1 32 16,0-1-32-16,0 0 20 0,0-2-20 0,0 2 0 16,0-2 1-16,0 2 8 0,0 0-10 15,0 0-3-15,0 0-16 0,0-2 2 16,0 0 17-16,0 3 0 0,0 0 13 15,0 1-10-15,0 0 19 0,0 0-19 0,0 1-1 16,0 0 0-16,0-1 0 16,-2 2 11-16,2-2-10 0,-3 1 10 0,2 1 9 15,-2-2-7-15,1 0 8 0,0 0 5 16,-3-1-27-16,2 1 14 0,-1 1-2 16,1-3-11-16,0 1 14 0,1 1-4 15,-1-3 10-15,0 0-21 0,1 1-1 16,-1-2 1-16,2 0-1 0,-1 3 0 15,-1-1 0-15,1 1 0 0,0 1 15 0,-2-1-12 16,1 0-2-16,0 1-1 0,0 0 1 16,0-1-1-16,0 0 0 0,2 0 1 15,0-1-1-15,-2 0 1 0,1 1 1 16,1-1 0-16,-1-1-2 0,-2 1 13 0,4-2-13 16,-3 0-1-16,3-1-12 0,-1 2 13 15,-1-2 1-15,2 0 2 16,-1-1-2-16,0 1 0 0,1-2-1 0,0 2 2 15,-2-1 0-15,1-2-2 16,1 2-3-16,0 0 1 0,0 0-1 0,-2-1 3 16,2 1 3-16,0 0-3 0,-1 0 1 15,1-2 1-15,0 2 1 0,0 1-1 16,-2 0-2-16,1 1-2 0,-2 2 0 16,1-3 2-16,-1 0 0 0,1-3-3 15,-2 2-13-15,1-4 16 0,1 1 11 16,-1-1 12-16,2 1-21 0,-1-2 1 15,-1 0-3-15,2 1-4 0,0 0 1 0,-1-1 0 16,1-1-1-16,1 1 4 0,-2 1 1 16,2-2 2-16,-1 2-3 0,1 0 1 15,-2 0 0-15,2 1 0 0,0-1-1 0,-1 3 0 16,1-2 0-16,0 1-2 16,0-1-14-16,-2 0 13 0,2 1 1 0,0-2-1 15,-1-2 0-15,-2 1 2 0,3-3-1 16,0 1 2-16,0 1-1 0,-1-2-1 15,-1 2-1-15,2 1 0 0,-1 0 0 16,1 0 1-16,-2 0 0 0,2 0 0 16,0 2-10-16,0-2 9 0,0 2 0 15,0-2 1-15,0 1-1 0,0-1 3 16,0 0-1-16,0 0-2 0,-1 0-19 16,0-3-3-16,1 2 6 0,0 1 18 15,0-1 0-15,0 1-2 0,0-2-16 0,0 0 0 16,0 1 18-16,0-4 1 15,0 4 0-15,0-4 1 0,0 4-1 0,0-4 0 16,0 4-12-16,0-4 10 0,0 1-11 16,0 0 10-16,0-2-19 0,0 1-3 0,0-1 6 15,0 1 6-15,0-1 10 0,0-1 0 16,0 0 0-16,0-2-10 0,0 1 12 16,0 0 0-16,1-2 1 15,0 2 1-15,-1 0 1 0,0 0 0 0,0 1-1 16,2 0 2-16,-1-1-3 0,-1 0 0 15,0-2-41-15,0 2-22 0,0-3-22 16,0 3-39-16,2-2-26 0,-1-1 6 16,-1 0-51-16,4 1-59 0,-2-1-121 15,-1 0-235-15,4 0-743 0</inkml:trace>
  <inkml:trace contextRef="#ctx0" brushRef="#br0" timeOffset="161545.59">22843 8934 1017 0,'0'0'205'0,"0"0"-61"0,0 0 61 15,0 0 39-15,0 0-40 0,0 0-48 16,0 0-27-16,0 0-38 0,0 0-20 16,0 0-39-16,-1 0-32 0,1 0 0 0,0 0-3 15,0 0 3-15,0 0 1 0,0 0 22 16,0 0 25-16,0 0-3 0,-2 0-3 15,2 0 7-15,0 0-1 0,0 0-9 16,0 0-18-16,0 0-21 0,0 0-13 16,0 0 13-16,0 0 0 0,0 0 19 15,0 0-15-15,0 0-4 0,0 0-10 16,0 0 10-16,0 0 0 0,0 0-10 16,0 0-15-16,0 0-4 0,0 0-20 0,0 0 49 15,2 0 29-15,1 1 20 0,1-1 2 16,0 1 17-16,4-1-1 0,1 0 10 15,2 0 0-15,3 0-16 0,6 0-23 16,3 0-28-16,5 0-10 0,2 0-4 16,2 0-8-16,2 0 12 0,4 0-13 15,1 0 11-15,2 0 1 0,3 0 1 0,3 0 12 16,2 0 27-16,3 2-26 0,1-1-1 16,2-1-10-16,0 1 11 15,4-1-11-15,3 0 40 0,3 0-23 0,3 0 0 16,2 0-6-16,2 0-13 0,-1 0 22 15,-1 0-21-15,-3 0-1 0,-4 0 1 0,-1 2 32 16,-3-2-8-16,0 1 4 0,-3 0 6 16,2 1 3-16,2-1 16 0,0-1 0 15,5 0-1-15,5 0-18 16,5 0 15-16,4-3-9 0,2 1-30 0,4 2-9 16,0 0-4-16,0 0-8 0,1 0 10 15,-2 4-15-15,-2-1 15 0,-3 2-17 16,-5 1 17-16,-3 0 22 0,-3-1-5 15,-5 2-15-15,-2-3 18 0,-4-2 2 16,-2-1-7-16,-2-1 20 0,-1 0-13 16,3 0 0-16,1-2-19 0,2-3-3 15,2 3 16-15,-2 1-16 0,-2 1 25 0,1 0-9 16,-3 0 3-16,-1 0 9 0,4 1 7 16,-4 2 5-16,6 0 4 0,0-1-13 15,3-2-12-15,0 1-7 0,0 1-9 0,2-2-1 16,-4 1-1-16,-1 0-1 15,-1-1 0-15,-5 1 0 0,-2 2 12 0,-2-2 9 16,-1 1-5-16,-3-1-14 0,-1 2 17 16,-1-2-4-16,-3 0 1 0,-1 3-4 15,0-3-9-15,0 0-2 0,-2 2 0 16,2-1 1-16,1-1-2 0,-1 1 3 16,0 1-1-16,0-1 0 0,-1 1-2 15,-2-1 0-15,1 1-2 0,-2 0 2 16,1 1 1-16,0-1 15 0,1 1-15 15,-2 0-1-15,0 0-2 0,-1 0 2 16,2-3 0-16,0 3 15 0,0-1-2 0,2-2-1 16,-2 3-9-16,1-3 0 15,2 2-3-15,-2-1 0 0,1-1-1 0,-2 2 0 16,-1-2 1-16,-1 1-2 0,-2 2 2 16,-2-3 0-16,-2 1 0 0,0 0 2 0,-3 0-1 15,1-2 2-15,1 0 10 0,3 0-12 16,2 0 0-16,3 1-1 0,-1 1-3 15,2-1-10-15,1 0 11 0,3 1-1 16,-1 0 2-16,0 1-14 0,4 3-7 16,-1-2 3-16,-3 3 17 0,-2-2-22 15,0-2 2-15,-2 3 3 0,-3-2 17 16,-1-2-13-16,1 1-19 0,-3-1 12 16,-5-1 3-16,-2 2 19 0,-3-3 0 15,-5 1 13-15,1-1-3 0,-2 0-10 16,2 0-19-16,0 0-3 0,2 0 4 0,1 0 15 15,0 0-19-15,1 0 6 16,-3 0-6-16,-1-1 10 0,-6-2 12 0,-1 2 40 16,-3-1 20-16,-2-2-51 0,1-1-9 15,-2-2-59-15,-2-3-32 0,0 0-38 0,-7-5-110 16,-5 0-173-16,-2 1 63 0,-6 1 175 16,1 1 100-16,1 6 45 0,3-1-3 15,2 5 6-15,-2-2 1 16,5 3 2-16,1 1 7 0,1 0 16 0,2 0 43 15,3 0 44-15,0 0 3 0,3 0-22 16,0 0-23-16,0 0-23 0,0 0-6 16,0 0-16-16,0 0-22 0,0 0 15 15,0 1 7-15,0 4 26 0,6 1 16 16,6-1 54-16,-1 2 38 0,6 1-35 16,1 1-35-16,0-1-32 0,-1-1-32 15,-2 3-18-15,-5-3-30 0,-2 0-61 0,-1 3-18 16,-2-1 127-16,-2 1 3 0,-3 3 73 15,0 0-8-15,0 1-56 0,-6-1-12 16,-8 0-67-16,-10-1-67 0,-11-1-30 16,-14-3-22-16,6-3-474 0,-39-5-1282 0</inkml:trace>
  <inkml:trace contextRef="#ctx0" brushRef="#br0" timeOffset="162530.04">23349 8790 1174 0,'0'0'371'16,"0"0"-98"-16,0 0-36 0,0 0-23 15,0 0-65-15,0 0-78 0,0 0-26 16,0 0 3-16,0 0 10 0,0 0 7 0,0 0-7 16,0-8-13-16,0 8-13 15,-1 0-13-15,-1 0-17 0,-4 3 2 0,1 2 41 16,-8 0-20-16,0 3-5 0,-6 2 5 16,3-1-25-16,-3 2-16 0,3 2 16 15,-1-1 17-15,4-1-17 0,0 1-16 16,3-3-3-16,1 0 18 0,1-2 1 15,2-1 3-15,2-1-1 0,-1-1-2 16,3-1 0-16,0 1-25 0,-1-2 12 16,2 3-3-16,-2 0-20 0,0 1 7 15,3 0-12-15,0 2 40 0,0-2 1 16,3 2 25-16,6 1 14 0,-1-3-10 16,3 2 35-16,3 1 13 0,3-1 0 15,3-1-29-15,3 3-46 0,6-2 1 0,1 3 16 16,6 0-4-16,1 1-14 0,-1 0 5 15,1-1-6-15,3 2-144 0,-1-1-81 16,-3-4-84-16,-4 3-200 0,-8-6-523 0</inkml:trace>
  <inkml:trace contextRef="#ctx0" brushRef="#br0" timeOffset="164056.67">23192 11614 147 0,'0'0'248'0,"0"0"-50"16,0 0-51-16,0 0-16 0,0 0-8 15,0 0-18-15,0 0-37 0,0 0-42 16,0 0-3-16,0 0-13 0,-35 36-10 15,27-28-1-15,-1-1 1 0,1 0 10 16,2-2 10-16,3-3-19 0,1-1-1 16,-1 1-111-16,3-2-65 0,0 1-35 15,0-1-40-15,0 0-206 0</inkml:trace>
  <inkml:trace contextRef="#ctx0" brushRef="#br0" timeOffset="165594.47">23245 11646 103 0,'0'0'124'16,"0"0"-6"-16,0 0 38 0,0 0-58 16,0 0-65-16,0 0-31 0,0 0 17 15,0 0 11-15,0 0-11 0,0 0 17 16,-12-11 29-16,12 11 49 0,-2 0 59 0,2 0 13 15,-1-3 19-15,1 3-36 0,-2-3 10 16,2 2-69-16,-1-2-22 0,-1 2-14 16,2 0 4-16,-1 0-16 0,1 1-4 0,0-2-10 15,0 2-2-15,0 0-14 0,0 0 13 16,0 0 4-16,0 0 9 0,0 0 6 16,0 0-6-16,0-1-9 15,0 1 5-15,0 0-2 0,0 0-13 0,0 0-39 16,0 0-4-16,1 0-44 0,7 0-13 15,0 0 0-15,4 0 28 0,5 4 30 16,3-2 6-16,7 2 17 0,4-1 54 16,5 1-10-16,4-3-9 0,3 0-4 15,1-1 17-15,5 0-7 0,-1 0-45 16,0 0-4-16,2 0 20 0,-3 0-6 16,-1-1 25-16,0 0-22 0,0 0 16 0,0-2 2 15,2 3-21-15,-1-3-1 16,4 2-10-16,0-1-14 0,-1 1-1 0,3 0 29 15,2 1-4-15,-1-1-6 0,3 0-7 16,2-1-11-16,-2 1 11 0,2 1 7 16,0 0 6-16,1-1-23 0,-1 1 28 0,0-1-28 15,-2 1 15-15,-2 0 8 0,1 0-25 16,-4-2 1-16,-2 1 21 0,0-1-6 16,-1 1-13-16,1 0 0 0,1-1-3 15,0 1 1-15,0 1 1 0,-1 0 1 16,1 0 35-16,-1 0-36 0,-1 0 10 15,0-1-11-15,0 1 0 0,0-1 1 16,-3 1 12-16,3-1-14 0,-2-1 1 16,1 2 15-16,2 0-13 0,0 0-3 15,0 0 2-15,2 0-2 0,2 0-1 16,-1 0-11-16,1 0 12 0,-3 3-2 0,2-1 2 16,1 1 0-16,-4-1 18 0,1 0-5 15,0 1-13-15,-4-2 3 16,1 0-3-16,-3-1 16 0,3 0 0 0,-1 0-16 15,4 0 0-15,1 0-13 0,-2 0 12 0,1 0 1 16,0 1 0-16,-1-1-2 0,1 3 1 16,-4-2-1-16,1 0 1 0,-1-1 1 15,0 3-1-15,-2-2 1 0,1 0 12 16,-3 1-9-16,3-1-1 0,1 1 0 16,1-1 1-16,-1 0 19 0,3 0-22 15,0-1-3-15,0 0-1 0,-5 0 4 16,0 0 0-16,-6 0 1 0,0 0-1 15,-4 0-2-15,-4 2 1 0,-1-1-2 16,1 0-13-16,-1 0 13 0,0 0-16 16,3 2-3-16,-1 0 10 0,1 0 11 15,1-1 0-15,-1 2-11 0,3-2-3 0,-2 1 15 16,4 1 1-16,-4-1 12 0,-1-1-11 16,1 2-2-16,-3-2-3 0,1 1-22 15,-2 0-7-15,1 1 32 0,-1-2 0 16,2 1 1-16,-2-1 18 0,4 0-17 0,0 1 19 15,2 0-21-15,2 0 0 0,-2-1 0 16,3-1 2-16,0 2 0 0,1-2-2 16,0 0 0-16,-4-1-13 0,-5 3 11 15,0-2-11-15,-3 1 10 0,1-1-9 16,-1 0 12-16,0 2 0 0,0-3-3 16,0 1-13-16,0 0 16 0,0-1-12 15,-6 3-4-15,0-2 0 0,-4-1-12 0,-6 0 14 16,-2 1 14-16,-4-1 19 0,0 0 9 15,0 0-24-15,1 0-4 0,2 0-54 16,3 0-16-16,2 0 16 0,3 0 3 16,0 3-9-16,2-2-4 0,-5 2-6 15,2 0 9-15,-6-1-3 0,-2 1-10 16,-4-1-70-16,-3-1-78 0,-1 2-137 16,0 1-173-16,-5-1 24 0,-10-1-258 0</inkml:trace>
  <inkml:trace contextRef="#ctx0" brushRef="#br0" timeOffset="167644.32">23248 11714 1114 0,'0'0'312'0,"0"0"-149"16,0 0 143-16,0 0-14 0,0 0-69 0,0 0-23 15,0 0-35-15,0 0-17 16,0 0-39-16,0 0-20 0,0 0-15 0,-6-10-23 16,5 10-51-16,-1 0-3 0,2 0-64 15,0 0-4-15,0 0-6 0,0 0 4 16,0 0-4-16,0 0-1 0,0 0 14 15,0 0 25-15,0 4 20 0,0 1 19 16,0 4 58-16,0 2 26 0,0 2-82 16,0 4-2-16,0 2 29 0,0 1-7 15,0 1-6-15,-4 2 58 0,2 0-26 16,-1 1 16-16,-2 1-38 0,2-2-25 16,0 1-1-16,2 2 19 0,-1-2 16 15,0 1 25-15,2 0-59 0,0 1 14 0,0 0 1 16,-2-2-3-16,2 2 9 0,-1-3-19 15,1 2-3-15,-2-2 39 0,1 1-20 16,-3 0 13-16,1-1 15 0,0-2-45 16,-1 3-2-16,1-2 4 0,0 0 11 0,0-1 14 15,3 1-29-15,-2 1 35 16,2-3-34-16,0 0 0 0,0 1 12 0,0-2 9 16,0 1 19-16,0-2-25 0,2 0 0 15,-2 0 12-15,0-3-27 0,0 0-1 16,0 1 35-16,0-1-35 0,-2 1-3 15,-1 0 3-15,2-2 3 0,-1 0-1 16,2 2-2-16,-1 0 22 0,1-2-3 16,0 0-15-16,0 1-2 0,0-1 26 0,0-1-28 15,1 3 3-15,1-2 22 0,-1 3-6 16,2 0-18-16,-3 1 1 0,3 0-1 16,-1 0 0-16,1 0 44 0,0-1 2 15,-1 1-25-15,0 1 9 0,-1-1-6 16,2 2 0-16,0 1-12 0,1 0 18 15,1 2-8-15,-3-1-4 0,3 0 9 0,-1 2-27 16,1-2-1-16,-1 1 0 0,1-2 12 16,1 1 1-16,-1-2-11 0,0 2-2 15,-2-1-3-15,0-2 3 0,0 2 11 16,1-2-10-16,-2 0 1 0,-1-2 0 16,-1-1 21-16,0-1-21 0,0-1-2 0,0 0 1 15,0 2-1-15,-3-1 4 0,-1 1-3 16,1-1 0-16,0-1 11 0,0 0-11 15,-1 0 1-15,1-2 0 0,0 1 17 16,0-3-17-16,0-1-2 0,-1 1-3 16,3 0 3-16,0-2 12 0,-2 0 10 15,1-1-21-15,1-1 12 0,-1 1-13 16,2-2-2-16,0-2 2 0,-1 4-1 16,1-2 1-16,-2 0-1 0,2 2-1 15,0-2 2-15,-1 1-2 0,-1 1 2 16,2-1 0-16,-1 2 0 0,-1 0 3 15,2-1-3-15,0 1-13 0,-2 0 13 0,2 0 2 16,-2-1-1-16,1 2-1 0,1 0 16 16,0 0-13-16,0 0 9 0,0 0-10 15,0 0-1-15,0 0 2 0,0 1-3 16,0 1 0-16,0-1 11 0,0 1 1 16,0-3-10-16,0 2 0 0,0 0-2 0,0-1-3 15,0 0-9-15,-2 1 12 0,2 1 2 16,-1-2 1-16,1 2-1 0,0-1 0 15,-3 1-2-15,3-1 13 0,-1 1-12 16,-1 0-1-16,2-1-1 0,-1 0 0 16,-1 2-1-16,2-1 1 0,-3 2-1 15,3 0-1-15,-1 2 3 0,0-3 2 16,1 1 1-16,0-1-3 0,0-1 0 16,0 0 0-16,0-1-3 0,0 0 3 15,0 0-12-15,0-1 9 0,0 3-9 16,0 0-4-16,0-1 13 0,1 0-10 0,0 0 11 15,2-2-10-15,-3 0-1 0,3 0 10 16,-3-2 1-16,2-1-10 0,-1-1-4 16,-1 0 1-16,3 1-7 0,-3-2-13 15,0 0 32-15,1 2-18 0,-1-1 18 0,0 0-22 16,0 0 3-16,2-1 0 0,-2 0-10 16,0-1-40-16,1 0-38 0,-1 0-3 15,0-1-11-15,0 0-28 0,0-1-20 16,0 1-10-16,2-2-4 0,-1 0-30 15,3 0-13-15,4-3-62 0,-1-1-369 16,9-8-769-16</inkml:trace>
  <inkml:trace contextRef="#ctx0" brushRef="#br0" timeOffset="169083.57">23270 13152 483 0,'0'0'257'16,"0"0"-100"-16,0 0 61 0,0 0 7 15,0 0-69-15,0 0-81 0,0 0-75 0,0 0-24 16,0 0 24-16,0 0 41 0,0 0 47 16,0-1 22-16,0 3-25 0,0 2 15 15,0 0 4-15,0 1-6 0,0 0 34 16,0 2-57-16,0 2 6 0,1 0-17 15,-1 1 23-15,2 2-35 0,-1-1-13 16,0 3 25-16,-1-1-3 0,2 3-29 0,-1 1-3 16,-1-2-26-16,0 3 0 0,0 1 10 15,0 3-13-15,0 1 28 0,0 2-28 16,0-1-1-16,0 2 1 0,-1 0 32 16,-1-2 20-16,2 2 25 0,-1-1-61 15,0 3 9-15,1-2-22 0,-2 3 33 16,1-1 5-16,-1-2-41 0,-2 0 16 15,1-2-16-15,-1 0 13 0,0 1-10 16,-1 0 7-16,2-2-10 0,0 1-4 16,0-2 4-16,-2 1 24 0,2-2-24 0,0 0-32 15,0-1 32-15,0-2 0 0,0 0 2 16,2 0 27-16,-1-1-13 0,1 0-16 16,0-3 3-16,1 1 10 0,0-1-14 15,0-1 2-15,0 1 33 0,0 1-34 16,0-1 0-16,0 1-3 0,0 0-5 0,0 1 8 15,0 1 0-15,0-2 1 16,0 2 12-16,0 0 0 0,0 1 15 0,0-3 1 16,1 3-27-16,0-1 30 0,-1-2-13 15,3 2 0-15,-3-2-16 0,0-1 10 16,0 1-13-16,0-1 13 0,0 0-10 16,0 0 13-16,-1 1-14 0,-2 0 10 15,0 0-11-15,0 1-1 0,-1 1 13 16,1-3 0-16,0 1-11 0,2-2-2 15,-1-1-1-15,2-1-15 0,0-1 14 0,0 0-1 16,0-2 0-16,0 2 1 0,0-2-1 16,0 0 1-16,0 0-10 0,0 0 8 15,0-2-8-15,0 2-4 0,0-3-5 16,0 1 20-16,0-1-2 0,0 1-28 16,0 0 15-16,0 0-7 0,0 1 21 15,0 1-10-15,0-1 12 0,0 1 0 16,0 0 0-16,-2 1-16 0,2-2 16 0,-3 2-1 15,0-2 2-15,1 0 1 0,1-2-2 16,-1 0 0-16,2-3-29 0,0 1 16 16,0 0 10-16,-1-2-16 0,-1 0 3 15,2-1-35-15,0 0-13 0,0 0-32 16,0 0-58-16,0-2-100 0,0-2-376 16,0-10-1125-16</inkml:trace>
  <inkml:trace contextRef="#ctx0" brushRef="#br0" timeOffset="171402.6">23284 14782 280 0,'0'0'382'0,"0"0"-193"0,0 0-46 16,0 0-73-16,0 0-70 0,0 0-39 15,0 0 25-15,0 0 14 0,0 0 3 16,0 0 0-16,-3 0 82 0,3 1 39 16,0 0 12-16,0 2 8 0,0-3 22 0,0 1-30 15,0 1-19-15,0 0-20 0,0 0-22 16,0 2-20-16,2 2-16 0,-2-2 16 15,0 2-6-15,0-1-7 0,0 0-13 16,-2-1-3-16,-1 0-7 0,3 0-3 16,-3-2-14-16,3 1-2 0,-1-2-2 0,1 0-1 15,0-1 2-15,0 1 1 0,0-1 2 16,0 0 18-16,0 0-1 0,0 0 0 16,0 0-6-16,0 0-2 0,0 2-9 15,0 0 19-15,4 1 1 0,2 0 1 16,0-2 15-16,4 2 17 0,-1-1 29 15,2-1 6-15,4 0-3 0,-1-1-7 16,5 2-16-16,4-1-6 0,2-1-20 16,5 1 7-16,2-1-23 0,1 0-6 15,2 0-15-15,0 0 25 0,0 0 15 0,-4 0-18 16,1 0-1-16,-3 0 7 0,-2 0 9 16,1 0 9-16,-1 0-5 0,1 0 12 15,3 0-29-15,4-2 38 0,2 0-31 16,4 0-7-16,4-2 3 0,0 0-9 15,3 0-17-15,0 0 1 0,-3 0 12 0,0 0 10 16,-6 1-22-16,-3 0 12 16,-3 2-2-16,-4 0 9 0,0-1 0 0,0 0 6 15,0 0 10-15,0-2-13 0,4 0 13 16,1 0 6-16,6-1 7 0,-1 0 2 16,3-1-25-16,4 1-27 0,-2 2-1 15,2 0 15-15,-1 0-15 0,-1 3 1 16,-1 0 1-16,-1 0 20 0,1 0-6 15,-1 0-1-15,0 0 7 0,0 0 0 16,0 0-4-16,1 3-15 0,2-2 14 16,2 2-16-16,1-2 1 0,2-1-1 15,-1 0 0-15,4 0 12 0,2 0-1 0,-2 0 0 16,-1 0-8-16,-3 0 8 0,-1-1 0 16,-2 0-11-16,-3-1-1 0,-3 0 1 15,-1 0 1-15,-2-1 1 0,0 2 9 0,0-1-9 16,-1-2 13-16,-2 0-4 0,0 2-9 15,2-4 10-15,-3 2-2 0,4 1-11 16,-4-1-3-16,1 0-19 0,-2 1 7 16,-1 1 13-16,-2 0 0 0,0 0 0 15,0 2-1-15,3-1-8 0,-2-2 11 16,0 3 3-16,2-1 0 0,-2-2 0 16,-1 2-3-16,1-2 0 0,-1 2-2 15,2 1-1-15,-3 0-12 0,3 0 11 16,0 0-8-16,1 0 10 0,0 0 2 15,-1 0 1-15,3 0 11 0,-3 0 1 16,4 0-13-16,-4 0 1 0,2 1 2 16,1-1-3-16,-3 1-1 0,3 1-11 0,-1-1 8 15,1 2-14-15,2-2 17 0,1 3 1 16,0-2 0-16,-1 1 2 0,-2-2 13 16,3-1-2-16,-4 0 5 0,1 0-16 15,0 0-1-15,-3 0-1 0,0 0 0 0,-3 0-14 16,3 0 2-16,-3 0-1 0,1 1 11 15,1 2 0-15,-2-2 0 0,1 2-1 16,-1-1 0-16,0 0 3 0,0-1 2 16,1 0 0-16,1-1 1 0,1 0 0 15,0 2-3-15,1-2 0 0,0 1-3 16,-2 0-16-16,0 2 18 0,-3 0-11 16,0-1-4-16,0 1 14 0,-1-1-10 15,-1-1 12-15,1 1 2 0,-1-1 1 16,-1 0-2-16,0-1-1 0,2 0 1 15,-2 0-1-15,1 1-2 0,-3-1-1 0,-1 0-9 16,2 2 12-16,-2-2 0 0,2 0 0 16,3 0-16-16,-2 0 4 0,-1 1-4 15,0 1-2-15,-1-1 2 0,-2-1 16 0,-3 1-3 16,-1-1 0-16,-1 0-10 0,0 3 12 16,-2-3-2-16,4 1-9 0,-2-1 12 15,2 1 0-15,1-1 3 0,-1 0-1 16,-3 1-1-16,4-1-1 0,-7 0-13 15,3 0 2-15,0 0 11 0,0 0 1 16,0 0 1-16,0 0-2 0,3 0-1 16,1 2-18-16,1-2 16 0,1 0-15 15,2 0 2-15,-2 1 0 0,2 0 4 16,-1 0 12-16,-3-1-2 0,-1 2 1 0,-3-1-14 16,-2-1 15-16,-2 2 13 0,-1-2 12 15,-1 0-7-15,1 0 10 0,0 0-3 16,-4 0-7-16,4 0-18 0,0 0-19 15,-1 0 17-15,3 0-1 0,0 0-19 16,2 0-6-16,0 0-6 0,-2 0 9 16,0 0 12-16,-2 0 10 0,-3 0-12 15,2 0-2-15,-3 0 1 0,-2 0 13 0,0 0-9 16,0 0-20-16,-2 0-34 0,1 0-37 16,1 0-23-16,1 0-11 0,0 0-2 15,4 1 18-15,1-1 6 0,-1 0 0 16,-2 1 2-16,-1-1 4 0,-2 0 0 15,-3 0 15-15,0 0-12 0,0 0-92 0,0 0-213 16,0-1-275-16,0-6-547 0,-43 13 1229 0</inkml:trace>
  <inkml:trace contextRef="#ctx0" brushRef="#br0" timeOffset="174009.47">29751 11808 123 0,'0'0'238'0,"0"0"16"16,0 0 7-16,0 0 0 0,0 0-20 0,0 0-30 16,0 0 0-16,0 0-58 0,0 0-59 15,0 0-19-15,-8-3-17 0,7 3-22 16,1 0-17-16,0-1-3 0,-2 1 4 15,2 0-4-15,0 0-5 0,0 0-11 16,0 0-20-16,-1 0 17 0,0 0 3 16,1 0 12-16,-4 0 11 0,4 0-7 0,-5 0 0 15,2 0 7-15,0 0 6 0,-2 0-3 16,2 0 3-16,0 0-3 0,0 0-26 16,1 0-3-16,-2 0 0 0,1 4-29 15,1 0-30-15,-1 1 9 0,-2 1 53 16,1 4 1-16,-1-2-1 0,3 4-1 15,-5 0-2-15,4 1 6 0,0 2-13 16,-2 2 10-16,2 1 0 0,1 1-3 0,0 3 6 16,-1 0 1-16,2 0-2 15,-1 2 35-15,2 1-36 0,-3 0 1 0,3 3 21 16,-1-2-23-16,-2 3 2 0,2 1-2 16,-1-2 39-16,0 3-10 0,-1 0-13 15,-2 0-16-15,2 1 91 0,-3-2-50 0,1 0-8 16,-4 1-4-16,3-2 16 15,-2 2 3-15,0 2-35 0,-1-2 0 16,-2-1-16-16,3 1 5 0,-4-1-4 0,4 0 4 16,-3-2 83-16,0-1-69 0,1 1-3 15,0-1 31-15,0 2-41 0,0-1 61 16,2-1-19-16,1 1 44 0,-1 1-54 16,3 0-9-16,-1-2 9 0,3 0-9 15,-1-1-1-15,1-2-23 0,-1 0-1 16,1-4 8-16,0 3-9 0,0-1 0 15,-1 3 11-15,0-2 24 0,-1-1-32 16,2 1-3-16,-3 0 3 0,3-1-3 0,-2 0 0 16,2 2 1-16,-1-1 15 0,1 1-6 15,-1-1-10-15,1-3-16 0,-3 2 16 16,3-1 12-16,-3 1 1 0,1 0 0 16,0-2-12-16,-1 2-1 0,0 0 1 15,1-1 28-15,1-1-10 0,-1-1-18 0,2 1-1 16,1-2 0-16,-1 1 1 0,0 0 20 15,0-1 14-15,-1 2-10 0,2-2-23 16,-1-1 1-16,2-1-1 0,-1-1 1 16,2 1 0-16,0-3 3 0,0 1-4 15,0-1-2-15,0 1 1 0,0 0-1 16,3 1 4-16,0-1-4 0,0 0 12 16,0 1-12-16,0 0-14 0,1 1 14 15,-2-2 0-15,0 2 2 0,1-2 19 0,-1-1-21 16,-1-2-19-16,1 3 19 0,-1-3 9 15,1 0-9-15,-2 3-3 0,1-3 3 16,-1-1 1-16,0 2-1 0,0-1 10 16,0 1-11-16,0-2 1 0,0 2-4 15,0-1-15-15,0 2 17 0,0-1-1 16,0 2-17-16,0 0 20 0,0 1 13 0,0-1-12 16,0-1 0-16,0 0 14 0,0-1-5 15,0 1-10-15,0-2-3 0,0 1-11 16,0 0 14-16,0 0 13 0,2 0-10 15,-2 1 13-15,1 1-32 0,1-1 14 16,-1 1 1-16,1 1-23 0,1-1-18 16,0-2 20-16,2 3 9 0,-2-1 10 15,2 0-19-15,0 0 22 0,2 1 1 16,-1 0 12-16,-1 0-11 0,1-1 11 16,-1 2-13-16,1-2-19 0,-3 3-7 0,0-1 7 15,0 1 18-15,-3-2-56 0,0 2 57 16,0 0-19-16,0 0 0 0,0 1 19 15,0-2 2-15,0 0-2 0,0 1-9 16,-1-2 9-16,1-1 16 0,0 0-6 16,0-2-10-16,0 0 0 0,0-2 2 0,0-2 0 15,0-2-2-15,0-1-32 0,0-2 29 16,0 0-20-16,0-2 1 0,0-1-10 16,1 0-41-16,-1 0-59 0,3 0-31 15,0 1-40-15,2 0-56 0,-3 1-136 16,1 0-177-16,0-1-161 0</inkml:trace>
  <inkml:trace contextRef="#ctx0" brushRef="#br0" timeOffset="175307.94">26129 12990 22 0,'0'0'433'0,"0"0"-146"16,0 0-39-16,0 0-46 0,0 0-55 15,0 0-37-15,0 0-56 0,0 0-54 16,0 0-16-16,0 0 16 0,0 0 9 0,26-11-8 16,-24 11 0-16,-1-1 48 0,-1 1 9 15,0 0-9-15,0 0 0 0,0-1 13 16,0 0-17-16,0 1-31 0,0-3-14 16,0 3 0-16,0-1 17 0,0 0 25 15,0 1 39-15,0 0 13 0,0 0-3 16,0-2 9-16,0 2 10 0,0-1 3 15,0-1-16-15,0 0-3 0,0-1-30 16,0 1-22-16,0-1 16 0,0 1 26 16,0-1-14-16,2 0-2 0,-2 1-7 15,0-1-7-15,0 1 19 0,0 1 4 0,0-2 6 16,0 3-13-16,0 0-19 0,0 0-29 16,0 0-22-16,0 0-29 0,0 0-34 15,0 0-77-15,0 4-68 0,0 5 96 16,0 2 110-16,0 5-2 0,0 4 4 0,0 6 47 15,0 5 30-15,-3 5-45 0,-3 3 42 16,1 2-61-16,0 1 22 0,-1 2 9 16,-1-2-24-16,2 0 18 0,0-3-19 15,-1-2 25-15,1-4-40 0,2-3 8 16,-1-2 4-16,4-3-9 0,0-3-7 16,0-3 0-16,0-1 12 0,4-4 11 15,-1-1-23-15,0-3-3 0,-3-4-38 16,2 0 12-16,-2-5-21 0,0 2-11 15,0-3 26-15,0 0 35 0,0 0 22 16,0-1-22-16,0-3-118 0,0-3-32 16,0-2-62-16,0 0-72 0,1-3-7 0,1 0-72 15,1-4-184-15,-2 3-441 0</inkml:trace>
  <inkml:trace contextRef="#ctx0" brushRef="#br0" timeOffset="176170.72">26154 12904 375 0,'0'0'469'0,"0"0"-110"0,0 0-47 15,0 0-38-15,0 0-63 0,0 0-52 16,0 0-23-16,0 0-30 0,0 0-5 0,0 0-37 16,0 0-28-16,26-15-33 0,-11 13 10 15,3-2 19-15,5 1 7 0,4-1 25 16,3 1-16-16,3 1-13 0,4 1-34 15,2 1 14-15,6 0-15 0,5 0 19 16,1 0 2-16,1 3-19 0,-1 0-1 0,-1 1 2 16,-1 2-3-16,-3-3-2 0,2 2-17 15,-5 2 17-15,-1-1 1 0,-5-1 2 16,-5-1-2-16,-12-1-27 0,-4 1-13 16,-9-3-27-16,-4 0-19 0,-3-1 29 15,0 0 26-15,0 0-1 0,0 2-12 16,0-2-10-16,0 0-16 0,0 0 13 15,0 0 48-15,0 0 10 0,0 0 58 16,0 0 27-16,0 0 11 0,0 0 1 16,0 0-19-16,0-2-20 0,-3 0-1 15,3-1-15-15,-3 2 19 0,3-2 45 0,-1 1 10 16,0 0-11-16,1 0-9 0,0 1-10 16,0-1-29-16,0 1-25 0,0 0-29 15,0 1-1-15,0-1 0 0,0-2-2 16,0 3 1-16,0-1 17 0,0-1 14 15,0 1-7-15,0 1-6 0,0 0-19 0,0 0 0 16,0 0-32-16,0 0 7 0,0 0-4 16,0 0-5-16,0 0 2 0,0 0-3 15,0 0-3-15,0 0-7 0,1 0-25 16,0 4-61-16,1 2 105 0,-1 5 10 16,-1 3 16-16,0 2 10 0,0 5-7 15,0 4 45-15,-3 3 6 0,1 1-34 16,-4 6 44-16,-3 1-33 0,3 1 43 15,-2 2-27-15,-1 0-25 0,-1-3 13 16,1-1 13-16,2-2-16 0,0-1-31 0,1-1 40 16,3-4-13-16,1 0-6 0,2-3 10 15,0-4-29-15,0-2 11 0,0-2-14 16,0-4-3-16,0-3 3 0,0-1 0 16,0-4 3-16,0 0-3 0,0-3 0 15,0-1-22-15,0 0-10 0,0 0-3 0,0 0-15 16,0 0-23-16,0 0-32 0,0 0-3 15,0 1-33-15,0-1-22 0,0 2-62 16,0-2-68-16,-3 2-80 0,-2-1-81 16,-1 2-41-16,-9 0-547 0,44-15 917 0</inkml:trace>
  <inkml:trace contextRef="#ctx0" brushRef="#br0" timeOffset="176491.49">26436 13668 1251 0,'0'0'1126'0,"0"0"-871"0,0 0 28 15,0 0 85-15,0 0-94 0,0 0-107 16,0 0-60-16,0 0-56 0,0 0-51 0,0 0-29 16,0 0 7-16,0-11 20 0,2 11 0 15,10 0 2-15,14 0 3 0,15 0 26 16,16-2 2-16,16 1-18 0,9-1-3 15,1 2-10-15,-3 0-19 0,-7 0-9 16,-7 0-13-16,-8 0 40 0,-10 3-18 16,-11 0 7-16,-8-2-17 0,-11-1 17 15,-9 2-17-15,-3-1-24 0,-4-1-11 16,-2 0 7-16,0 0-25 0,0 0-52 16,0 0-57-16,0 0-53 0,-3 1-62 15,-5 0-43-15,-3-1-122 0,2 0-232 16</inkml:trace>
  <inkml:trace contextRef="#ctx0" brushRef="#br0" timeOffset="180797.74">22131 13027 1 0,'0'0'98'0,"0"0"-82"0,0 0-16 0,0 0-25 16,0 0 22-16,0 0 3 0,0 0 0 16,0 0 0-16,0 0 23 0,0 0 130 15,0 0 56-15,-4-13-1 0,4 12-15 16,0 1 2-16,0 0-22 0,0 0-33 0,0 0-42 15,0 0-20-15,0 0-26 16,0 0-7-16,0 0-16 0,0 0 4 0,0-1 9 16,0 1 4-16,0 0 2 0,0 0-9 15,0 0 4-15,0 0-8 0,0 0-18 16,0 0-1-16,0 0-3 0,0 0 6 16,0 0 27-16,0 0 12 0,0 0-16 15,0 0 13-15,0 0 20 0,0 0 19 16,0-2 9-16,0 2-3 0,0 0-32 15,0 0-36-15,0 0-20 0,0 0-12 0,0 0-13 16,0 0-3-16,0 0-3 0,0 0 6 16,0 0-10-16,0 0-32 0,0 0-45 15,0 0-29-15,0 0-23 0,0 0-7 16,0 0 26-16,0 0 55 0,0 0 78 16,0 0 32-16,0-1-32 0,0 1 0 0,0-1 0 15,0 1 22-15,0-1-9 16,0-1 6-16,0 2-3 0,0-1 27 0,0 1 35 15,0 0 3-15,0-1-4 0,0 1 4 16,0 0 0-16,0 0-13 0,0 0 0 16,0 0 16-16,0 0-3 0,0 0-4 15,0 0-3-15,-1 0-6 0,1-2-4 16,0 2-10-16,0-1-15 0,0 1-20 16,-2-1-19-16,2 1 0 0,0-2-2 15,0 2-1-15,0 0-26 0,0 0-3 0,0 0 0 16,0 0-20-16,0 0-60 15,0 0-23-15,0 0-1 0,-3 0-26 0,0 0-71 16,1 0-82-16,-4 0-101 0,1 2-40 16,2-1-186-16,25-4 331 0</inkml:trace>
  <inkml:trace contextRef="#ctx0" brushRef="#br0" timeOffset="182488.8">23292 11248 434 0,'0'0'241'15,"0"0"-78"-15,0 0-69 0,0 0-28 16,0 0 35-16,0 0 29 0,0 0 3 16,0 0-19-16,0 0-65 0,0 0 0 15,0 0 52-15,0 9 32 0,0-9 0 16,0 0-19-16,3 0-14 0,2 0 10 0,2 0 30 15,5 0-18-15,5 0-31 0,3 0-17 16,9-2-16-16,8-1 0 0,8 1-10 16,8-2-6-16,7 0-20 0,4 0-2 15,6 0-6-15,2 3-12 0,6 0-1 16,-2-1 1-16,5 1 17 0,-1 1 7 16,1 0-23-16,-2 0 42 0,-1 0-7 0,1-1 1 15,1 1-7-15,2-2-16 0,1 1 12 16,4-1 8-16,0 1-1 0,3 0 3 15,0 0-6-15,0 0-4 0,-2-1 7 16,-3 2-15-16,-1 0-10 0,-5 0-10 16,-1 0 0-16,-5 4 35 0,0-3-22 15,1 3 41-15,-1-1-29 0,3 0-9 16,-3-1 3-16,0 2-17 0,0-2 0 16,-5 2-1-16,-1-1-1 0,-5 1 0 15,-3-2 1-15,1 3 15 0,-3-2-13 0,2 1 13 16,0 0-3-16,2 0-13 0,-1-1 0 15,1 1 0-15,1-1-3 0,0 1 3 16,-2 0 0-16,2-2 0 0,0 1-18 16,0-2-17-16,-3-1 34 0,-4 0-12 15,-1 0-6-15,-4 0 17 0,-1-3-11 16,1 2-6-16,1 0-28 0,-1-2 28 0,-1 2 0 16,-2 1 6-16,-5 0 0 0,0-1 12 15,-3 0-1-15,0-2-30 0,-4 2 29 16,-1-1 0-16,-3 0-10 0,-3 0-19 15,0 0 17-15,-1-1 14 0,-1 1 0 16,0 1-2-16,4-2-42 0,-1 3 15 16,4-1 28-16,1 1-35 0,2 0-39 15,2 0 37-15,0 0 10 0,1 1 16 16,2 2 12-16,-2-1-11 0,0 1 12 16,1-1 13-16,0 1-9 0,-3-1-4 0,1 1-12 15,1 0 10-15,2-1 0 0,1 2-21 16,3 0-31-16,-1 0 18 0,0 0 11 0,0-2 2 15,0 2-12-15,-3 0-4 0,0 0-6 16,-2-1 10-16,-2 0 19 0,0 1 12 16,-3-2 1-16,-3 1-13 0,-2-1 14 15,-3-1-11-15,0 0-3 0,-6-1-42 16,-3 0 35-16,-3 0 22 0,-6 0 1 16,-3 0 22-16,-1 0 7 0,-4 0 16 15,1 0-7-15,-1 0-9 0,0 0 0 16,0 0-29-16,0 0 0 0,0 0-19 15,0 0-3-15,2-1 22 0,-2-2 2 16,1 0-2-16,1 2-26 0,-2 0-3 0,1-3-52 16,0 3-19-16,1-3 3 15,-1 0 10-15,2 0-26 0,-3-1-231 0,0-1 181 16,0-1 62-16,0 1-19 0,-3-2-27 16,-2 0 53-16,-1 1 35 0,-3-1 58 15,-1 2-12-15,1-4 13 0,-3 3 36 16,1-1-36-16,3 0 29 0,-4 2 27 0,5-1 61 15,1 1 16-15,2 4-32 0,2-1 39 16,1 2 45-16,1 1-36 0,0 0-35 16,0 0-24-16,0 0-31 0,0 0-50 15,1 0-9-15,2 0-68 0,0 0-45 16,2 4-7-16,2 2 120 0,4 2 75 16,2-1-59-16,1 4 52 0,1-1-36 15,1 0-12-15,1 0-20 0,-2 2 0 16,1 0-3-16,-2-1 3 0,0 0 52 15,-2-1-52-15,-2-1 0 0,-4-2 25 16,0 0-25-16,-4-2-6 0,-2-1-7 0,2-2 13 16,-2 1 3-16,0 0-3 0,0-2-29 15,0 2 29-15,-3-2 32 0,-4 0 14 16,-2 3 41-16,-7-3 7 0,-2 1-10 16,-6 0-84-16,-4 0-81 0,-6-2-243 0,-6 1-237 15,9-1-541-15</inkml:trace>
  <inkml:trace contextRef="#ctx0" brushRef="#br0" timeOffset="183572.39">23433 11033 59 0,'0'0'534'15,"0"0"-168"-15,0 0-168 0,0 0 69 16,0 0-6-16,0 0-44 0,0 0-61 16,0 0-55-16,0 0-4 0,0 0 10 15,0 0-27-15,66-21-35 0,-65 21-45 16,-1 0-49-16,0 0-48 0,0 5 32 16,0 2 63-16,0 2 2 0,-8 4 65 15,-5 1 42-15,-3 4-30 0,-7 0-45 16,-3 0 27-16,-3 0-40 0,-4 0-18 15,3 0 10-15,0 0-11 0,4 0-3 0,4-1-14 16,2-3 16-16,5 1-13 0,2-4 12 16,3-2 1-16,4-1-9 0,2-3 10 15,0-1 0-15,3-3-16 0,1 0-16 16,0 1 0-16,0-1-17 0,0 0 4 0,0 0 19 16,0 3-13-16,2-1 39 0,5 2 27 15,-1-1 64-15,2-2-33 0,2 3 6 16,4-3-9-16,1 2-6 0,5-2-30 15,2 2-16-15,0 2-3 0,1-1-32 16,0 2-3-16,-3 1-14 0,-2 1 20 16,0 1 28-16,-1 1-135 0,0 0-45 15,0 2-85-15,2-4-192 0,-4-1-138 16</inkml:trace>
  <inkml:trace contextRef="#ctx0" brushRef="#br0" timeOffset="184171.83">25424 10621 1672 0,'0'0'571'0,"0"0"-212"16,0 0-50-16,0 0-66 0,0 0-54 15,0 0-24-15,0 0-41 0,0 0-71 16,0 0-40-16,0 0-13 0,6-13-19 16,-6 13-60-16,1 0-64 0,1 2-57 0,2 6 46 15,1 2 154-15,1 5 56 0,-1 4-9 16,2 1-31-16,-4 3 16 0,2 0-28 16,-2-1 59-16,-1 0-50 0,0-1-12 15,-1-2 1-15,2-1 9 0,0-1 8 16,1-3 10-16,-2-1-29 0,-2-3-70 15,0-1-55-15,0-1-6 0,0-2-97 0,0-1-39 16,-6-2-89-16,3 0-160 0,-1-2-184 16</inkml:trace>
  <inkml:trace contextRef="#ctx0" brushRef="#br0" timeOffset="184737.44">25434 10683 1148 0,'0'0'507'16,"0"0"-318"-16,0 0-4 0,0 0 35 16,0 0 42-16,39-71-71 0,-23 61-79 15,0 0-54-15,6 2 16 0,1 0-45 16,1 1 6-16,4 2 7 0,-1 2-41 16,0 2-1-16,-1 1-12 0,-3 0-33 15,-4 1 4-15,-5 5-53 0,-5 3-15 0,-1 0 9 16,-6 3 87-16,-2-2 13 0,0 2 1 15,0-1 0-15,0 1 10 0,-5-2-9 16,-1 0 12-16,-2 1 15 0,-1-4 10 16,1 1-7-16,-2-1-13 0,1-2-7 0,-2 0-11 15,2 0 1-15,1 0-2 0,-2 1-25 16,2-3 23-16,3 1-1 0,-1 0-42 16,1-1 0-16,1 2 45 0,1-4 16 15,1 3-16-15,0-2-12 0,1 0-5 16,-1 0 5-16,2 0 12 0,0 0-33 15,0 1-6-15,2-1 39 0,3 2 72 16,5 0 34-16,1 2-16 0,2-2-13 16,4 1-6-16,0 2-46 0,0-2 11 15,0 3-36-15,0 0-2 0,1 0-14 16,-2 2 16-16,1-2 24 0,-1 4-22 0,-1 0 33 16,-2-1-34-16,-1 0-2 15,-3-1 24-15,-1-1-17 0,-3-1-6 0,-3-2-16 16,-1 0 16-16,-1 0 57 0,0 0-32 15,-3 0 52-15,-5 0 2 0,-3 0 33 0,-6 0 49 16,-6 0-15-16,-2-2-55 16,-6-3-16-16,-1-1-31 0,-1 0-31 0,0 0-13 15,5 0 0-15,2 0-53 0,2-2-35 16,3-1-10-16,2 1-95 0,-4 2-90 16,1 0-79-16,-1 2-160 0,7 2-269 15,-10 2-719-15</inkml:trace>
  <inkml:trace contextRef="#ctx0" brushRef="#br0" timeOffset="186282.46">22519 11818 7 0,'0'0'1049'0,"0"0"-899"16,0 0-59-16,0 0 150 0,0 0-49 0,0 0-13 16,0 0-108-16,-48 82 10 0,43-61 26 15,1 5 7-15,1 1-14 0,3 3-55 16,0 2-9-16,0 3 67 0,0 2-22 15,0 2-17-15,3-1 33 0,3 2-1 0,-3-1-12 16,2 1 2-16,-2 0 23 0,0-2-51 16,-2-1 21-16,0 2-25 0,1-1-19 15,-1-2 32-15,1 0-16 0,-1-1-13 16,-1-1-3-16,2 1-10 0,-2-3 7 16,1 1-30-16,-1-1 55 0,2 2 9 15,-1-2-19-15,3 3-28 0,-2-1 0 16,-1-1 6-16,0 1-23 0,-1-2 30 15,2-2-29-15,-1 3-1 0,2-2-1 16,0 1-1-16,0-2-16 0,2 0 16 0,0 1-1 16,2-1 0-16,-1-2 2 0,1-2-1 15,1 2 16-15,-1-2 18 0,0-2-15 16,-3 2-17-16,1-1 30 0,-2-2-7 16,-2 1 17-16,1 1-8 0,-2 0 0 15,0 2-18-15,-5 0 2 0,-1 0 7 0,0 1-6 16,-3 0-6-16,-2-1-12 0,1-2 2 15,0 3 19-15,-1-3-22 0,2 1 2 16,-1-1 0-16,4-1 0 0,-1-1 13 16,1 0-3-16,2-1-12 0,-1 0 0 15,1 0-2-15,0 0 2 0,0-2-3 16,1 1 0-16,1 0-12 0,1-3 12 16,-1 0-16-16,2-1 7 0,0-1 12 15,0 1-2-15,0-2-14 0,0 1 13 16,0 0-16-16,-3 0-6 0,3 1 3 0,-3-1 19 15,1 1-15-15,-1 0 18 0,-3 1 0 16,3-2-1-16,0-1-1 0,2-3 1 16,-1 3-1-16,0-3-1 0,0 0-12 15,2 0 13-15,-1 0-2 0,-1 0-8 0,1 1-4 16,-2 1 4-16,0-1 11 0,-1 2-12 16,1-3 0-16,-1 1 10 0,2-1-10 15,-1-2 0-15,2-1 13 0,-1-1 0 16,2-2-2-16,0-2 1 0,0 0 0 15,0 0 1-15,0 0 0 0,0-2-3 16,0 2 1-16,2 1-10 0,-1-2-23 16,1 1-21-16,-1 0-48 0,-1-2 6 15,0-1 3-15,0 3-13 0,0-3-19 16,0 1-13-16,0-2 28 0,0 1-48 16,-1 0-11-16,-2 1 52 0,0 0 22 0,-2 1 0 15,3-1-22-15,-4-2-7 0,2 3-46 16,2-3-59-16,1 0 13 0,-1 0 98 15,1 0-17-15,-1-4-198 0,-1-2-118 16,1-1-108-16,38 12 561 0</inkml:trace>
  <inkml:trace contextRef="#ctx0" brushRef="#br0" timeOffset="186591.68">22350 14509 157 0,'0'0'782'0,"0"0"-456"0,0 0-43 0,0 0 84 16,0 0 38-16,0 0-20 0,0 0-70 15,0 0-94-15,0 0-56 0,0 0-60 16,0 0-67-16,-12-34-38 0,16 34-27 15,4 0-18-15,2 1 17 0,2 5 5 16,2 0-5-16,-3 0 2 0,1 2 26 16,-4 0-2-16,0-2-33 0,-3 2-25 15,-1-2-11-15,0 1-21 0,0-3 5 16,-1-2-35-16,0-2 19 0,2 0 103 0,-1 0 94 16,3-2-65-16,2-3-29 0,-2-1 0 15,-3 1 80-15,2 3 38 0,-4-1 32 16,-1 1-19-16,-1 0-10 0,2 2-7 15,-2 0-35-15,0 0-66 0,0 0-13 16,0 0-57-16,0 2-13 0,0 3 10 0,-2 1 59 16,-1 2 1-16,-3 1 0 0,-1 0-15 15,1 0-55-15,-1-1-54 0,0-2-64 16,1 0-95-16,2-1-42 0,-1-4-128 16,3-1-249-16,0-1-416 0,59-70 855 0</inkml:trace>
  <inkml:trace contextRef="#ctx0" brushRef="#br0" timeOffset="187437.54">22438 12130 1360 0,'0'0'446'0,"0"0"-141"15,0 0-10-15,0 0 21 0,0 0-36 16,0 0-63-16,0 0-64 0,0 0-130 16,0 0-23-16,0 0-141 0,0-25-79 0,-4 33 107 15,1 4 113-15,-3 2 65 16,-1 1-30-16,1 2-34 0,-4 0 0 0,2-2-1 16,0 1 1-16,3-2 0 15,0 0 0-15,0-1 14 0,0-3-14 0,2-1-1 16,2-1-2-16,-1-4-104 0,2-2 52 15,0-2 54-15,0 0 51 0,0 0 125 0,0-6 29 16,0-3-81-16,0-4-105 0,5-4 19 16,1-1-37-16,1-4 63 0,1-1-23 15,-2 2-25-15,2-2-4 0,-2 4 26 16,0 1 26-16,0 3 24 0,-2 1 0 16,2 2-38-16,0 2 13 0,-2 3-15 15,0 2 33-15,-4 1-41 0,3 4-40 16,0 0-124-16,0 2-119 0,5 5-89 15,4 6 265-15,3 4 67 0,3 2 0 16,0 5-20-16,-1 3 18 0,-1-1-9 16,-2 4-36-16,0 2-100 0,-5 3-39 0,-1 0-61 15,-3 2-144-15,-2-1-206 0,0-6-501 16</inkml:trace>
  <inkml:trace contextRef="#ctx0" brushRef="#br0" timeOffset="188687.55">21744 13322 333 0,'0'0'339'15,"0"0"-238"-15,0 0-46 0,0 0 20 16,0 0 13-16,0 0-32 0,0 0 38 16,0 0 62-16,0 0 27 0,0 0 96 15,0 0-19-15,39-57-75 0,-36 53-17 16,-2 1-22-16,2 0 2 0,-2 2-22 15,0 0-30-15,-1 1-28 0,0 0-68 16,0 1-55-16,0 6-80 0,0 6 135 16,-6 8 71-16,-2 5-29 0,0 2-29 15,-3 4-10-15,-3 0 26 0,2-1 6 0,0-3-22 16,1 0-10-16,3-5-1 0,1-3-1 16,2-3-1-16,1-4-1 0,1-2 1 15,2-3 1-15,-1-3 12 0,1-1 0 16,1-3 0-16,0-1 51 0,0 0 51 15,0-5 13-15,0-3-90 0,3-6-35 16,1-2-6-16,0-6 3 0,2-4-16 0,1-3 3 16,-1-4-9-16,0-3-23 0,0-1 10 15,4 1-13-15,-5 1 23 0,3 6 21 16,0 3 8-16,-1 5 21 0,-1 3 20 16,1 3-20-16,-1 2-9 0,0 1 26 15,1 3-7-15,-1 1 28 0,0 2-12 16,-2 1-22-16,3 1-19 0,0 1-10 0,-2 2-29 15,1 1-25-15,2 0-13 0,0 5-32 16,4 8 35-16,-1 4 64 0,1 6 42 16,1 3-17-16,-1 3 33 0,-1 1-45 15,0-1-10-15,-3-2 0 0,2 0 29 16,0-3-21-16,1-2-10 0,0 0 2 16,-1-3-1-16,0-3 10 0,0-1 1 15,0-4 0-15,-2 0 0 0,0-4-10 16,-2 0-3-16,-2-3-7 0,-4-2-24 0,2 0-14 15,-2-2-12-15,0 0-7 0,0 0-3 16,0 0 28-16,0 0-25 0,-5-4-118 16,2-1-86-16,-5-1-74 0,-1 3-119 15,1-1-99-15,0 1-91 0</inkml:trace>
  <inkml:trace contextRef="#ctx0" brushRef="#br0" timeOffset="188970.33">21787 13467 653 0,'0'0'411'0,"0"0"-304"0,0 0 56 16,0 0 140-16,0 0-33 0,0 0-111 15,0 0-56-15,0 0-9 0,0 0 3 16,0 0 20-16,-19-9-17 0,19 8-42 0,4-2-16 15,2 2-13-15,3-1 3 0,4-1 4 16,1-2-8-16,8 1-25 0,5-1 9 16,3-3 2-16,8 0-14 0,1 1-12 15,4-1 8-15,-1 0-28 0,-3 0-113 0,-2 1-84 16,-5 0-82-16,-9 2-179 0,-6 0-224 16</inkml:trace>
  <inkml:trace contextRef="#ctx0" brushRef="#br0" timeOffset="189081.5">22180 13354 985 0,'0'0'491'16,"0"0"-120"-16,0 0-76 0,0 0-126 15,0 0-96-15,0 0-73 0,0 0-74 0,0 0-4 16,0 0-84-16,0 0-228 16,0 0-303-16</inkml:trace>
  <inkml:trace contextRef="#ctx0" brushRef="#br0" timeOffset="190512.05">21117 16338 1881 0,'0'0'515'0,"0"0"-253"0,0 0-34 16,0 0 67-16,0 0-8 0,0 0-116 15,0 0-171-15,0 0-35 0,0 0-95 16,11 5 130-16,-8 13 38 0,3 5 38 16,-2 5-9-16,3 3-10 0,-1 3 15 15,0 1-25-15,-2-2-6 0,2 1-22 16,-2-2 9-16,1-2-28 0,0-1 0 16,0-2-28-16,-1-4-51 0,1-2-31 15,-1-5-51-15,0-3-36 0,-3-4-17 0,1-2-56 16,-2-5-23-16,0-2-75 0,0-1 79 15,-2-3-339-15,-10-13-654 0</inkml:trace>
  <inkml:trace contextRef="#ctx0" brushRef="#br0" timeOffset="190969.56">21182 16311 1987 0,'0'0'324'0,"0"0"-211"0,0 0-61 16,0 0 164-16,92-70 12 0,-63 59-86 15,2 4-91-15,2 3-3 0,1 4 0 16,-4 1 9-16,-3 10-31 0,-6 3-14 16,-6 4-8-16,-4 4 8 0,-6 1-9 15,-5 2 22-15,-4-1 4 0,-9 0-7 16,-7 0-6-16,-5-3 12 0,1-1-12 0,-4-4 3 16,1 0-19-16,1-3-2 0,2-3 0 15,3-1-36-15,1-1-3 0,4-2 2 16,3 0-15-16,5-3 10 0,1 0 2 15,4-2-9-15,1-1 0 0,2 0 51 16,0 0 53-16,10 0 24 0,3 0-17 16,10 0 7-16,6 0-9 0,4 0-30 0,5 4 1 15,2 1 25-15,2 3-16 0,0 1 9 16,-2 2 20-16,0 3-4 0,-7 2 0 16,-4 1-19-16,-8 1-25 0,-6 0-16 15,-9 0 13-15,-6 0 18 0,0 1 7 16,-14 0 44-16,-9 1 15 0,-8-1-9 15,-8-1-13-15,-7-2-35 0,-4-2-15 0,1-3-26 16,0-4-2-16,6-3 12 0,4-4-12 16,5 0-30-16,6-6-100 0,3-2-10 15,7-4-9-15,5-4-20 0,3 1-132 16,8-3-116-16,2 0-95 0,19-2-200 16,-1 5-402-16,24-8 374 0</inkml:trace>
  <inkml:trace contextRef="#ctx0" brushRef="#br0" timeOffset="191419.42">22180 16212 2262 0,'0'0'498'0,"0"0"-354"0,0 0 68 15,0 0 139-15,0 0-253 0,0 0-98 16,0 0-146-16,0 0-45 0,0 0 191 16,0 0 75-16,0 0 18 0,62 41-23 15,-36-27-26-15,3 0-28 0,1 0 0 16,3-1 9-16,-2 1-25 0,0-1-27 16,-2 0 25-16,-1 0 2 0,-5-3 0 0,-7-1-4 15,-1-2 1-15,-6-2-8 16,-2-2 11-16,-4-1 1 0,0-1 2 15,-1 1 38-15,-2-2 51 0,0 0 53 0,0 0 15 16,0 1-15-16,-2 2-60 0,-7 3-51 16,-7 3-6-16,-7 5 22 0,-5 2 15 15,-7 5-50-15,-3 3 4 0,1-2 12 0,1 5-31 16,4-3 25-16,4 0-25 0,5 0-19 16,5-4-3-16,5-1 10 0,5-2-53 15,3-1-53-15,4-4-48 0,1-2-45 16,0-1-32-16,9-3 2 0,6-1 33 15,4-3 19-15,9-2-45 0,6 0-122 16,6-6-91-16,2-4-122 0,-9 0-118 16,21-10 15-16</inkml:trace>
  <inkml:trace contextRef="#ctx0" brushRef="#br0" timeOffset="191836.13">23349 16146 2451 0,'0'0'563'0,"0"0"-332"15,0 0 84-15,0 0 41 0,0 0-265 16,0 0-91-16,0 0-69 0,0 0 69 0,0 0 48 16,0 0 22-16,-45 87-7 0,25-54-7 15,2-1 6-15,-1 0-9 0,2 0-19 16,1-2-3-16,0-2-12 0,3-2-18 16,0-3-1-16,3-5 0 0,2-4 0 15,3-3-18-15,-1-5-81 0,5-5-26 16,-1-1 125-16,2-3 106 0,0-11-3 15,0-5-103-15,3-10-25 0,6-7 3 16,2-7-9-16,5-3-3 0,1 1 34 16,1 1 50-16,-2 4-7 0,-1 5 38 15,-2 4 27-15,-1 4 19 0,-4 4-13 0,1 4-22 16,-1 4-12-16,-2 2-22 0,0 5-19 16,0 2-14-16,-2 4-25 0,4 2-45 15,3 0-50-15,5 9 9 0,9 5 40 16,3 7 46-16,8 6 22 0,-1 4 18 15,0 4-25-15,-1 1-3 0,-6 0-12 0,-2-2 0 16,-4 0-3-16,1-3-27 0,-4-3-4 16,1-2-25-16,-2-4-36 0,-5-5-56 15,-2-3-82-15,-4-4-109 0,-5-4-154 16,-2 0-195-16,-6-4-53 0,-20-1-499 16</inkml:trace>
  <inkml:trace contextRef="#ctx0" brushRef="#br0" timeOffset="191993.58">23410 16404 2436 0,'0'0'663'0,"0"0"-436"0,0 0 58 0,0 0 134 15,0 0-121-15,0 0-147 0,0 0-151 16,0 0-71-16,0 0-34 0,98-34-7 16,-51 29-1-16,6 2-38 0,-5 2-92 15,-1 1-77-15,-7 0-121 0,-7 0-133 0,-10 0-446 16,-1-2-293-16</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3T04:09:23.207"/>
    </inkml:context>
    <inkml:brush xml:id="br0">
      <inkml:brushProperty name="width" value="0.05292" units="cm"/>
      <inkml:brushProperty name="height" value="0.05292" units="cm"/>
      <inkml:brushProperty name="color" value="#FF0000"/>
    </inkml:brush>
  </inkml:definitions>
  <inkml:trace contextRef="#ctx0" brushRef="#br0">3085 1567 258 0,'0'0'772'0,"0"0"-593"15,0 0-26-15,0 0 147 0,0 0 57 16,0 0-68-16,0 0-60 0,0 0-23 16,0 0-48-16,-63-25-17 0,60 24-19 15,1-2 25-15,1 2-14 0,1-2-25 16,-2 0 19-16,2 0-29 0,0-2-16 16,0-2-4-16,2-1 26 0,5-1-47 15,6-2 37-15,3-2-49 0,4 0-45 16,2-1-53-16,7 0-9 0,2 2-1 15,5 2 12-15,5 2 39 0,-4 6 11 0,-1 2-40 16,-6 1-12-16,-5 8 24 16,-7 2 4-16,-4 2-10 0,-7 2-2 0,-4-2 21 15,-3 4 16-15,0 0 17 0,-6 1-17 16,-4 0-28-16,-4 1 0 0,-4-1-57 16,-3 2 12-16,-2-2-19 0,1-1 28 0,-3-1-22 15,1-2 0-15,5-1-3 0,0-4 73 16,4-1 16-16,3-3 2 0,5-2 10 15,4-2-11-15,1 0 10 0,2-1 15 16,0 0 5-16,3 0-31 0,2 0-26 16,2 0-15-16,3 0 41 0,6-1 32 15,4 0 76-15,5-1 4 0,2 1-26 16,3 1-51-16,0 0-33 0,1 0 10 16,-4 0-12-16,-1 3 0 0,-3 2-11 15,-4 0-34-15,-3 4 45 0,-6 1 42 16,-6 2-39-16,-2 2 28 0,-2 1 1 15,-8 2 28-15,-5 1-6 0,-8 2 3 16,-4-2-54-16,-8-2-3 0,-2 2-19 0,-2-4-3 16,-5-1 0-16,2-1-29 0,-2-2 16 15,2-3 34-15,5-2-65 0,2-5 9 16,6 0-61-16,2-3 16 0,2-5-70 0,3 1-163 16,1-5-110-16,5-1-103 15,5-1-142-15,3 4-337 0</inkml:trace>
  <inkml:trace contextRef="#ctx0" brushRef="#br0" timeOffset="450.62">3251 1192 2050 0,'0'0'467'0,"0"0"-287"0,-91-18 49 16,48 13 24-16,5 3-49 0,-1 2-20 16,-1 2-60-16,0 9-46 0,-1 7-41 15,-3 7-37-15,-1 5-22 0,3 8 3 16,0 3 4-16,8 5-11 0,4 2-12 0,5 2 4 16,6 5-11-16,2 2-15 0,8 4 22 15,5-1 16-15,4 0-23 0,0-2 26 16,12-2-28-16,5-5 27 0,5-3 5 15,8-4 2-15,6-4-29 0,5-4 42 16,7-7 2-16,7-3 30 0,4-8-29 16,6-5 22-16,4-8 32 0,3-5-6 0,3-5-13 15,4-10 4-15,1-10-5 0,0-6-37 16,-1-8-25-16,-4-7 0 0,-5-5 3 16,-8-9-29-16,-12-5-32 0,-11-4 19 15,-15-2 64-15,-13 1 3 0,-11 5 63 16,-12 8 55-16,-14 8 66 0,-10 9-4 15,-10 7-23-15,-6 5-96 0,-7 8-64 16,-9 4-25-16,-4 6-33 0,-1 5-30 16,-2 5-60-16,7 1-114 0,6 11-175 15,6 0-272-15,18-1-561 0</inkml:trace>
  <inkml:trace contextRef="#ctx0" brushRef="#br0" timeOffset="1682.55">5918 1298 1044 0,'0'0'326'0,"0"0"-124"0,0 0-30 16,0 0 26-16,71-72 13 0,-63 59-85 15,-6 3 114-15,-2 1-18 0,-4 3-58 16,-8 1 19-16,-5 1-180 0,-5 2-3 16,-2 1-19-16,-2 1-6 0,0 0 25 15,-2 7 3-15,1 2-2 0,0 0 24 16,2 2-25-16,1 3-16 0,2 1-38 15,0 0 25-15,4 2 7 0,-1-1 19 16,3 3-41-16,3-1-43 0,-1 0-29 16,4 0 0-16,1 0-7 0,2-2 26 15,3-2-26-15,4-1 19 0,0-1 17 16,0-2 32-16,8-1 12 0,5-1-14 0,4 0 57 16,7-2 46-16,4-2 38 15,10-1 59-15,5-2 22 0,2-1-136 0,5 0 19 16,-2 0 1-16,-2 3-39 0,-6 2 19 15,-7 1-58-15,-4 6-20 0,-7 1-12 0,-5 2 28 16,-5 3 33-16,-7 3 146 0,-3-2 9 16,-2 1-23-16,-6 1 9 0,-11 0 17 15,-5-2-8-15,-7 0 6 0,-8-2-41 16,-5 0-27-16,-3-2-24 0,-2-2-4 16,1-1-34-16,-2-5-26 0,3 0 0 15,1-3 3-15,2-3-3 0,0-1-57 16,3 0-6-16,3-4-19 0,3-3 6 15,6 0-20-15,4-1-99 0,7-2 96 16,7-2-167-16,9-2-157 0,0-4-119 0,9 3-799 16</inkml:trace>
  <inkml:trace contextRef="#ctx0" brushRef="#br0" timeOffset="1967.06">6104 1030 927 0,'0'0'1558'16,"0"0"-1148"-16,0 0-250 0,0 0-125 15,0 0-35-15,0 0-138 0,0 0 97 16,0 0 41-16,0 0 83 0,55 78 58 16,-36-43-55-16,-3 5-25 0,-1 5 12 0,-4 0-28 15,-3 1-32-15,-3-2 50 0,0-2 7 16,-2-3-22-16,-2-3-20 0,1-3-9 15,1-2-19-15,0-2 29 0,0-4-29 16,1-2 0-16,0-2-13 0,1-4-111 16,3-2-60-16,-1-3-49 0,2-3-53 15,4-4-117-15,0-4-151 0,-3-1-185 16</inkml:trace>
  <inkml:trace contextRef="#ctx0" brushRef="#br0" timeOffset="2249.73">6498 1492 2292 0,'0'0'520'0,"0"0"-225"0,0 0-58 16,0 0-37-16,0 0-58 16,0 0-41-16,0 0-72 0,0 0-29 0,0 0-101 15,0 0 12-15,0 0 32 0,-75 36-3 16,75-25 6-16,1 1 10 0,8-1-1 16,4 0 35-16,4-1 10 0,2-2 39 15,5-2 2-15,4-4 16 0,-1-2-6 16,-1 0-51-16,0-2-19 0,-7-4 19 15,-5-2 47-15,-4 0 45 0,-5-2 69 16,-5-3 18-16,0 0-71 0,-9-1-2 16,-3-1-4-16,-5 1-49 0,-4 3-16 15,-1 1-37-15,-3 2-22 0,-2 1-52 16,4 3-22-16,4 1-35 0,2 2-43 0,5 1-97 16,2 0-129-16,6 0-291 0,1 2-547 15</inkml:trace>
  <inkml:trace contextRef="#ctx0" brushRef="#br0" timeOffset="2462.5">6915 1426 965 0,'0'0'1581'0,"0"0"-1201"16,0 0-220-16,0 0-128 0,0 0-32 15,0 0-64-15,0 0 64 0,0 0 134 16,18 64-22-16,-11-41-39 0,2 5 4 15,-1-2-17-15,1 3-38 0,0-1 19 16,2-1-28-16,-2-1-11 0,-2-3-2 16,3-2-85-16,-4-3-7 0,-2-2-77 15,1-2-87-15,-4-3-47 0,1-2-78 0,-2-3-180 16,0-2-240-16</inkml:trace>
  <inkml:trace contextRef="#ctx0" brushRef="#br0" timeOffset="2715.87">6913 1369 2161 0,'0'0'430'0,"0"0"-243"0,0 0 12 16,0 0-116-16,89-74 33 0,-49 59-30 16,2 4-54-16,0 3-29 0,3 7-3 15,-6 1-6-15,-5 4-36 0,-6 8-6 16,-8 0-32-16,-6 5 39 0,-4 1 41 0,-6 1 16 15,-4 1 76-15,-1 0-21 16,-12 1 18-16,-6-2 0 0,-10 1-3 16,-2-2-11-16,-4 0-75 0,-1-2-83 15,6-2-142-15,8-2-201 0,5-4-366 0,7-3-739 0</inkml:trace>
  <inkml:trace contextRef="#ctx0" brushRef="#br0" timeOffset="3082.55">7361 1387 1117 0,'0'0'983'16,"0"0"-756"-16,0 0-4 0,0 0-110 15,0 0-26-15,0 0-7 0,86-31-44 16,-58 23 6-16,2-2-42 0,0 0-13 16,-5 0-132-16,-2-2-52 0,-3 0 0 15,-5-3-43-15,-3 0-19 0,-4-1-187 16,-3 2 108-16,-3 0 338 0,-2 4 244 0,-2-1 124 15,-6 4 37-15,-6 0-68 0,-3 2-104 16,-3 2-11-16,0 1 2 0,-3 2-38 16,2 0-75-16,3 0 10 0,1 5-64 15,4 2-57-15,0 0-3 0,6 2-48 16,-2 1 7-16,5 2 5 0,0 2-2 0,4 2-23 16,0 2 29-16,4 1 7 0,4 1 15 15,5-1 13-15,6-1 31 0,4 0-31 16,3-4 3-16,5-1 51 0,3-4-35 15,5-4-3-15,1-4-16 0,2-1-23 16,4-3-70-16,-2-5-31 0,-3-5-65 16,0-4-62-16,-4-3-163 0,-4-7-23 15,-1-5-308-15,-9 7-365 0</inkml:trace>
  <inkml:trace contextRef="#ctx0" brushRef="#br0" timeOffset="3449.21">8221 833 2134 0,'0'0'736'0,"0"0"-435"0,0 0 8 15,0 0-8-15,0 0-59 0,0 0-97 16,0 0-145-16,0 0-56 0,0 0-124 16,0 0 10-16,-33 24 113 0,32-1 47 15,1 3 8-15,0 3 4 0,0 0 18 0,5 1 2 16,4-1-6-16,1-2-4 0,0 0 4 16,1-2 9-16,1-2-9 0,-3-3-16 15,1-3-25-15,-3-3-57 0,-1-5 12 16,-3-2-3-16,-2-6 29 0,-1-1 44 15,0 0 111-15,0 0 75 0,-7-5 15 0,-6-3-115 16,-1-1-76-16,-6 0-8 0,-3 3 30 16,-2-1 18-16,-2 4-37 0,-1 3-13 15,2 0 22-15,-1 2-22 0,7 6-15 16,4-2-13-16,3 2-10 0,6 1-18 16,1-1-17-16,5 2 4 0,1-1 22 15,0 0-9-15,4 1 40 0,6-1 16 16,3 3 35-16,3-3-4 0,3 0 4 15,1-3-1-15,0 0 16 0,6-4-8 16,0-1-23-16,3-1-19 0,-1 0-155 16,3-1-62-16,0-3-65 0,3 0-95 15,-1-1-202-15,-7 0-660 0</inkml:trace>
  <inkml:trace contextRef="#ctx0" brushRef="#br0" timeOffset="4265.07">9873 1617 470 0,'0'0'678'16,"0"0"-438"-16,0 0-106 0,0 0-20 15,0 0-86-15,0 0-27 0,0 0 37 0,0 0 53 16,0 0 23-16,0 0 2 0,0 0 14 16,45 51 3-16,-30-46-23 0,1-2 0 15,-3-1 29-15,2-2 38 0,-4 0-45 16,-1 0 2-16,-1-2 52 0,-2-4 17 15,-1-2-16-15,2-4-16 0,0-4-52 16,-1-2-71-16,-1-3-46 0,-2-5 37 16,-1-5 40-16,-3-2-42 0,0-8-37 0,-9-2-15 15,-1-2 15-15,-6-3 15 16,2 2 26-16,-5 1 3 0,3 2-19 0,1 5 58 16,0 4-27-16,4 2-12 0,2 1-41 15,5 3-3-15,2 0-23 0,2 3-8 16,0 2-19-16,7 2-9 0,5 4-22 15,1 2-18-15,1 2 19 0,5 3 21 0,4 0 6 16,3 2 12-16,3 0-25 0,4 3 37 16,0 2-12-16,3 3 26 0,0 0-20 15,-3 4-6-15,-5 5-86 0,-5 3-118 16,-7 3-85-16,-5 5-121 0,-7 3 24 16,-4 1 86-16,-4 5 136 0,-12 2-143 15,-7-1-98-15,0 2-164 0</inkml:trace>
  <inkml:trace contextRef="#ctx0" brushRef="#br0" timeOffset="4599.1">10053 1350 123 0,'0'0'388'0,"0"0"-101"0,0 0-13 15,96-9-14-15,-81 9-65 0,1 0-48 16,-5 0-27-16,0 4-26 0,0 1-16 15,-2 3-42-15,-1 0-14 0,-3 0 14 0,-2 3 52 16,-2-1 9-16,-1 1 3 0,0 1-25 16,0 1-30-16,0-2-32 0,3 3-13 15,1-3-7-15,5-2-18 0,1 0-1 16,4-1 26-16,2-3 15 0,4-1 20 16,3-1 14-16,1-3 15 0,0 0-44 15,-1-2 70-15,1-5-22 0,-6 1-17 16,-4-3 55-16,-4-1 96 0,-5-3 60 15,-4-1-30-15,-1-2-52 0,-3 1 14 0,-6-2-42 16,-1 2-81-16,-4 1-71 0,-2 2-6 16,0 3-41-16,0 4-18 0,-2 2-68 15,-2 3-33-15,2 0-138 0,1 3-91 16,4 4-162-16,2 1-240 0,5-1-492 16</inkml:trace>
  <inkml:trace contextRef="#ctx0" brushRef="#br0" timeOffset="4932.6">10681 1372 703 0,'0'0'1892'0,"0"0"-1419"16,0 0-147-16,0 0-85 0,0 0-102 16,0 0-139-16,0 0-13 0,0 0-82 15,0 0-9-15,0 0-20 0,-27 31 38 16,27-20 13-16,7-2-1 0,2 2 27 15,7-3 34-15,2 1 13 0,3-4 38 16,2-2 29-16,3 0 0 0,2-3-29 16,0 0 39-16,-1-5-58 0,-4-1-16 15,-3-4 10-15,-5 2 63 0,-7-5 92 0,-3-2 11 16,-5-3-25-16,-2-2 25 0,-10-5-95 16,-3 1 21-16,-4 0-15 0,0 3 9 15,1 6-4-15,-2 1-95 0,1 5-40 16,-1 3-61-16,1 2-48 0,0 4-90 0,2 0-95 15,1 0-131-15,3 6-163 0,5 0-181 16,2-1-413-16</inkml:trace>
  <inkml:trace contextRef="#ctx0" brushRef="#br0" timeOffset="5177.42">11255 774 2629 0,'0'0'632'0,"0"0"-305"0,0 0-36 15,0 0-172-15,0 0-119 0,0 0-85 16,0 0-75-16,0 0-71 0,0 0 231 16,-7 75 95-16,14-43 9 0,4 6-31 15,1-1-14-15,2 1-46 0,-2-1-12 16,-2-2 0-16,0-3 15 0,-3-3-16 15,-4 0-3-15,-3-4-145 0,0 0-55 0,-4-2-106 16,-6-3-120-16,1-5-625 16,-4 3-684-16</inkml:trace>
  <inkml:trace contextRef="#ctx0" brushRef="#br0" timeOffset="5422.18">11266 1212 962 0,'0'0'1017'0,"0"0"-719"0,0 0-68 16,87-38-7-16,-54 25-104 0,3 0 25 16,-4 3-25-16,-2 0-49 0,-4 4-38 15,-6 2-3-15,-3 2 6 0,-3 2 8 16,-2 0-43-16,-1 1-30 0,-3 5 30 16,4 2 28-16,-2 1 7 0,-1 3-19 15,0 0-3-15,-1 1 0 0,-4 2 12 0,-1-1-25 16,0-1-16-16,-3-1-47 0,1 1-36 15,-1-1-64-15,0-2-56 0,0 1-145 16,-1-3-154-16,-1-2-564 16</inkml:trace>
  <inkml:trace contextRef="#ctx0" brushRef="#br0" timeOffset="5522.91">11705 1162 65 0,'0'0'1323'0,"0"0"-1049"15,23-76-154-15,-15 49-120 0,4 0-117 16,-2 3-75-16,-3 3-49 0,-3 5-186 0,2 1-378 15</inkml:trace>
  <inkml:trace contextRef="#ctx0" brushRef="#br0" timeOffset="6148.25">11922 1091 765 0,'0'0'336'0,"0"0"38"0,0 0-71 16,0 0-34-16,0 0 49 0,0 0 66 15,0 0-18-15,0 0-82 0,0 0-59 16,0 0-29-16,0 7-8 0,5-13-12 16,-1-1-116-16,6-4-60 0,0 0-85 15,6-3 11-15,0 0-12 0,4-1 1 16,-3 3 29-16,-1 1 43 0,-1 4-18 16,-3 1 8-16,-3 1 23 0,-3 4 36 15,-2 0 21-15,-2 1-45 0,-2 0-12 0,3 0-69 16,1 1-44-16,0 4 34 0,3 2 47 15,4 2-6-15,1 2 35 0,0 2 3 16,5-1 16-16,-1 1-4 0,4-2 4 16,3 1 6-16,1-2 7 0,6-1 9 15,3-3 3-15,7 0 3 0,3-4 0 0,5-2-6 16,-3 0 3-16,-1-5-41 0,-3-2-25 16,-8-3-67-16,-6 1 11 0,-9-2 81 15,-6-2 120-15,-6 0 12 0,-4-3-15 16,-2 1-51-16,-3 1 15 0,-5-1 49 15,-4 0-27-15,0 5-1 0,0-1 15 16,-3 1-59-16,0 4-58 0,-2 2-49 16,-2 3-50-16,3 1-2 0,-1 0 20 15,1 6 0-15,2 3 13 0,4 3-7 0,2-2 13 16,3 1-18-16,1 0 15 0,4-2 2 16,0-1 9-16,0-1 10 0,2 0 7 15,5-1 26-15,1-1 11 0,2 1 19 16,6-1 16-16,1 2 15 0,6 0 13 0,1 1 6 15,2-1-35-15,-3 1 2 0,-2 1-11 16,-3 1-22-16,-3 2-1 0,-1 2-2 16,-2 1 2-16,-3 3 23 0,0 3 16 15,-4 2 33-15,-4 2-2 0,-1-1-4 16,-1 2 10-16,-9 0-7 0,-8 1 6 16,-3-3 1-16,-8 0-78 0,-5-4-55 15,-8-1-94-15,-7-1-74 0,-7-2-87 16,-2-2-209-16,10-5-511 0,-20-2-897 0</inkml:trace>
  <inkml:trace contextRef="#ctx0" brushRef="#br0" timeOffset="16762.03">9678 3605 646 0,'0'0'593'0,"0"0"-151"0,0 0-149 16,0 0-63-16,0 0-20 0,0 0-6 15,0 0-82-15,0 0 13 0,0 0-25 16,0 0-11-16,2-10-16 0,-2 10-29 16,0 0-54-16,0 0-20 0,0 0-25 15,0 0-15-15,0 0-1 0,0 0-3 16,0 0 6-16,0 0 6 0,0 0 11 15,0 0-1-15,0 0 6 0,0 0 21 0,0 0 15 16,0 0 16-16,0 0 4 0,0 0-4 16,0 0-14-16,0 0-2 0,0 0-26 15,0 0 4-15,0 0 2 0,0 0-2 16,0 0-7-16,0 0 0 0,0 0 9 16,0 0 4-16,0 0 13 0,0 0-10 15,0 0 13-15,0 0 26 0,0 0 13 16,0 0 3-16,0 0-10 0,0 0 0 15,0 0 3-15,0 0 7 0,0 0 55 0,0 0-17 16,0 0-29-16,0 0-12 0,0 0-4 16,0 0-3-16,0 0 0 0,0 0 3 15,0 0 3-15,0 0-3 0,0 0-6 16,0 0-26-16,0 0-3 0,0 0-12 16,0 0-11-16,0 1 4 0,0 2 19 0,0-2 0 15,1 3 1-15,1-2 12 0,-1 2-12 16,2-1 1-16,-2 1-2 0,1-2-1 15,-1 1-12-15,1-1 11 0,-1 1 0 16,-1 0-14-16,2-1 16 0,-1 1 0 16,-1 2 0-16,0-2 2 0,1 2 0 15,1 0-1-15,-2 0 1 0,0-1 0 16,1 1 1-16,1 1 0 0,-1-1 10 16,-1 2-13-16,0-2-12 0,2 0 11 15,-1 0 0-15,1 2 0 0,-1-2-1 16,1 1 2-16,-1 1 0 0,1-2 2 15,-1 2-1-15,1-1 0 0,0 0 0 0,1 0-1 16,-2 0 0-16,1 0 1 0,-1 0-1 16,1 0-2-16,-2-1 2 0,1 0 0 0,-1 0-2 15,2 0 0-15,-1 1 2 0,-1-1 0 16,2 1 0-16,-1-1 0 0,0 2 0 16,1-2-2-16,-1 1-1 0,1 0 3 15,-1 0-1-15,1-1 1 0,-1 0 1 16,2 0 0-16,-2 0-1 0,1 1 2 15,-1-2-2-15,-1 1-75 0,2 0 75 16,-1 0 57-16,-1 0-34 0,1 1-20 16,1 0-1-16,-2 0-2 0,3 0-1 15,-2 2-1-15,2 0-11 0,-1-1 11 16,-1 1 0-16,1 2 2 0,1-3 1 0,-2 4-1 16,1-4 0-16,0 2 2 15,-1 0 1-15,2 2-1 0,-3-3 2 0,3 2-2 16,-3 0-2-16,2 0 0 0,-1-1 1 15,1 3 12-15,-1-3-10 0,1 1 13 16,1 2-15-16,-2-4 12 0,2 3-12 0,1-1 0 16,-2-1-1-16,2 3-12 0,-1-2 12 15,0 2 0-15,-2-1 2 0,-1-1-2 16,1 1 0-16,1 0-2 0,-2 1 2 16,0 0 0-16,0-1 0 0,0 1 1 15,0 0-1-15,0 0 1 0,0 0-1 16,0 0 0-16,0-1-2 0,-2 2 0 15,1-1 1-15,1 0-1 0,0 1 1 16,0 0 0-16,0 3 0 0,0-2-3 0,0 1 3 16,0 1 1-16,0 0 0 15,-1 1 3-15,1 1 17 0,-2 0-17 0,1-1 0 16,-1 1 0-16,1-2 0 0,1 1-1 16,0 0-1-16,0-2-1 0,0 1 3 15,0-2 0-15,0 2-1 0,0-1 11 16,0-1-11-16,0 1 0 0,0 1 1 0,0-2-2 15,0 2-1-15,0-2-1 0,-3 1 0 16,2 1 1-16,-1-1 0 0,-2 2 1 16,2-2-1-16,1 1-2 0,0 1-14 15,-1-2 16-15,2 2 0 0,-1 0 0 16,1-3 1-16,0 2-1 0,0-2 0 16,0 1 1-16,0-1 1 0,0 0-2 15,0 1 2-15,0 1-2 0,0-1 3 16,0 2 9-16,0 1-10 0,0 0 2 15,0 0-3-15,-2 1-1 0,2-1 2 0,-1 0-1 16,1-1 2-16,0 1-2 0,0-3 1 16,0 2-1-16,0 0 18 0,0-3-16 15,0 2-1-15,0-3-1 0,0 1-2 16,1 0-2-16,-1-1 0 0,2 1 0 0,-2 0 2 16,0 0-1-16,0 1 2 15,1 2 0-15,-1 0 0 0,0 0 0 16,0 0-2-16,0-1 2 0,0 2 3 15,0-1 10-15,0 1-13 0,0-1-2 0,0 1 2 16,0 0 12-16,0-1-12 0,0 1-2 16,0-2-1-16,0 1 1 0,0 1 1 15,0-1 0-15,0 0 0 0,0 1-3 16,0-1 4-16,0 1 3 0,0-2-1 16,2 4-2-16,-1-2 0 0,-1 1-77 15,0 0 77-15,1-1 51 0,1 1-35 16,-2 0-3-16,1 1 6 0,2 1 10 0,-3-2-26 15,2 0-1-15,-1 2 1 0,2-2-3 16,-2 0 0-16,1 2 13 0,-1-2-13 16,-1 2 1-16,0 0 14 0,0-1-15 15,0 1 0-15,0-1 3 0,0 2 16 16,0-1-16-16,0 1 19 0,0-1-9 0,0 1 3 16,0 2-6-16,0-1-8 15,0-2-2-15,0 2 0 0,2-3 0 0,-1 1 1 16,2-2 12-16,-2 0-13 0,2 2-2 15,0-3-11-15,-1 1 13 0,1-1-1 16,-2 2 0-16,2-1-1 0,-2-1 2 16,2 1 1-16,0 1-1 0,-2-2 2 15,-1 0 1-15,3 0 0 0,-3-3-1 16,0 2-1-16,2 0-1 0,-2-3 12 0,1-2-12 16,-1 1 0-16,2-1-3 0,-2-1 1 15,1 1-1-15,-1-2 3 0,2 2 0 16,-2 1 0-16,1-3 0 0,-1 2 3 15,2-2-1-15,-2 1 0 0,1 0 1 16,-1-1 1-16,0-1-3 0,0-1 0 16,1-1 11-16,1-3-9 0,-1 2-1 15,-1-2-1-15,0-3 2 0,0 0 0 0,0 2 10 16,0-3-1-16,0 0 7 0,0 1-19 16,0-1-84-16,0 0-2 0,-1 0 7 15,-5 0-16-15,-1-4-68 0,-6-4-167 16,4 2-242-16,-8-11-930 0</inkml:trace>
  <inkml:trace contextRef="#ctx0" brushRef="#br0" timeOffset="19561.04">11266 3485 235 0,'0'0'482'0,"0"0"-51"0,0 0-64 0,0 0-58 16,0 0-43-16,0 0-71 0,0 0-33 16,0 0 18-16,0 0-60 0,0 0-30 15,3 0-13-15,-3 2 0 0,0-2-10 16,0 0-9-16,0 0 6 0,0 0 13 0,0 0-1 15,0 0-3-15,0 0-3 0,0 0-16 16,0 0 0-16,0 0-6 0,0 0-20 16,0 0-9-16,0 0-6 0,0 0 6 15,0 0 9-15,0 0-3 0,0 0 0 16,0 1 7-16,0-1-1 0,0 0 7 16,0 1-6-16,0-1-10 0,0 0-1 15,0 0-2-15,0 0 0 0,0 0-3 16,0 0-15-16,0 0 0 0,0 0-1 0,0 0-3 15,0 0-19-15,0 0 9 0,0 0 10 16,0 0-16-16,0 0 17 0,0 0-10 16,0 0 10-16,0 2-2 0,0-2-11 15,0 0-1-15,0 0-3 0,0 0-6 16,0 0 0-16,0 0-4 0,0 1-2 16,0 1 0-16,0 1 31 0,0 2 22 0,0 0-20 15,0 0-1-15,0 0 1 0,0 3-1 16,0-1-1-16,0-1 0 0,0 2-2 15,2 1 0-15,-1 0-9 0,2 1 11 16,-1-1 13-16,1 1-11 0,-1 2-1 16,1 0-1-16,3-2 0 0,-3 1 0 15,0 0 0-15,1-1-1 0,-1 2 0 0,-2-3 0 16,2 1 0-16,0 2 0 0,0-2 1 16,-1-1-1-16,2 1-2 0,-3 1 2 15,1-3-1-15,-1 3-1 0,2 1 2 16,-2-4-2-16,1 3 0 0,-1 0 0 15,1 1-12-15,-2-3 14 0,1 1-1 16,-1 1 2-16,2-3-1 0,-1 2-12 16,-1-3 1-16,2 2 8 0,-2 0-18 15,1 2 22-15,-1-3 0 0,2 3 2 16,-2 1 2-16,1-1-1 0,-1 1 0 16,0-2 0-16,1 0-1 0,-1 2-1 15,2-2 1-15,-2 3-2 0,1-3 0 0,-1 2 0 16,0-1 2-16,0 1 17 0,0-1-6 15,0 2-11-15,0 1 17 0,0 0-16 0,0-1 13 16,0 3 12-16,0 1-28 0,0-1-6 16,0 2-26-16,0 0 7 0,0 0-3 15,0 0 26-15,0 0 2 0,-1 2-1 16,-1-1-14-16,2-1 15 0,0-1 1 16,0 0-1-16,0-1-21 0,0 0 21 15,0 2 20-15,3-3-19 0,0 2-1 16,-2 0 2-16,1 1-2 0,1 1 0 15,-3 3 1-15,1-3 0 0,-1 2-1 16,0 1 0-16,0-3 1 0,0 2-1 16,0-2 0-16,0-1 1 0,0 0 1 15,0 0 1-15,0 0 0 0,0 0-1 0,0-1 9 16,0 1-11-16,0 0 0 0,0-2-1 16,0 4 0-16,0-2 1 0,0 1-1 15,0-1-2-15,-1 2 3 0,-1-1 2 0,1 0-1 16,-1-1 0-16,2 0 0 15,0 0 2-15,0 0 10 0,0-1-13 0,0 0 1 16,0 1 0-16,0-3 1 0,0 1-2 16,0 1 2-16,0 1-2 0,0-3-1 15,0 2-1-15,0 1 1 0,0-2 1 16,2 2 2-16,-2 0 0 0,1 0 0 16,-1 2 0-16,2-1-1 0,-2-1-1 15,1 0 1-15,1 0-1 0,-1 0 0 16,1 0 1-16,-2 0 0 0,1-1 1 15,0 0 0-15,1 0 0 0,-2-2-1 16,1 0-1-16,1 2-2 0,-1-2-10 0,-1 2 12 16,0 1 3-16,0-1 0 0,2-1-1 15,-2 1 0-15,0-1-2 0,0 1 2 16,0-3-2-16,0 3 0 0,0-3-2 16,0 0 1-16,0 0 0 0,0-1 0 15,0 1 1-15,0-1 2 0,0 1-2 0,0-1 0 16,0 1-3-16,0 0 1 0,0 0 1 15,0 0 1-15,0 2 2 0,0-2 1 16,0 2-1-16,0 1 10 0,0-4-12 16,0 3 0-16,0-2 0 0,0 1 0 15,0 0 0-15,0-1 3 0,0-1-3 16,0-1-2-16,0 2 2 0,0-2-1 16,0 1 1-16,0 0 0 0,0 0 3 15,0-2-3-15,0 2 0 0,0 0-2 16,0-1 1-16,0 0 0 0,0 0 1 15,0 1 0-15,0-1 1 0,1-1 2 16,-1 1-2-16,2-1-1 0,-1 1 1 0,1 0 0 16,-1-1 0-16,-1 1 0 0,3 0-1 15,-3-1 1-15,0 1 0 0,0-1 0 16,0-1-1-16,0 1 2 0,0 0 0 0,0 0-1 16,1-1 1-16,-1-1-1 15,0 0 2-15,3-1 0 0,-3-1 0 0,0-1-2 16,1 0 2-16,1 0-1 0,-2 0-2 15,1 0 0-15,-1-1-2 0,0 2 0 16,0-1 0-16,0 1 0 0,0-2 1 16,0 1 0-16,0-1-2 0,0 2 2 15,2-4 1-15,-2 3-1 0,1-1 1 16,-1 0-1-16,0-1 0 0,0 0 1 16,0 0 1-16,2 1-1 0,-2-2 1 15,1 3-1-15,1-1-2 0,-2 1 2 0,1 1 0 16,-1-1-1-16,2 2 0 0,-2 0 0 15,0 0 0-15,0 2 1 0,0 0 0 16,0-1 1-16,0 1 1 0,0-1-1 16,1 0 12-16,-1-1-12 0,0-2-1 0,0 0-1 15,0-1 0-15,0 0 1 0,0-2-1 16,0 0-14-16,0 0-10 0,0 1 6 16,0-3 6-16,0 3 10 0,1 0 1 15,1 0-1-15,-2 1 1 0,1 0 0 16,1 0 1-16,-1 2 1 0,-1-1 1 15,0 2 0-15,0-3 0 0,3 1-1 16,-3 1-21-16,1-2-24 0,-1-1-8 16,0-1 21-16,0 2 10 0,0-3 20 15,0 1 1-15,0-2-2 0,2 0 1 0,-2 0 1 16,0 1 1-16,1-1 0 0,-1 0-1 16,0-1 1-16,0 0 2 0,2 1 1 15,-2-1 9-15,0 0-12 0,0 0-24 16,0 0-5-16,0 0 7 0,0 0 9 15,1-1-22-15,1-3-19 0,-2 1-134 16,3-4-145-16,-2-1-171 0,-1 3-261 0,4-3-715 16,-15 44 1378-16</inkml:trace>
  <inkml:trace contextRef="#ctx0" brushRef="#br0" timeOffset="21459.26">9873 7003 70 0,'0'0'287'0,"0"0"-40"16,0 0-2-16,0 0-14 0,0 0-6 15,0 0 12-15,0 0 11 0,0 0-28 16,0 0-51-16,0 0-33 0,0 0-36 15,-4 0-35-15,2-1-23 0,2 1-19 16,0-2-20-16,0 2 0 0,0 0 29 0,0 0 1 16,-1-1-14-16,-1 0-6 0,2 0 22 15,-1 1 17-15,1 0 6 0,-2 0 13 16,2 0-1-16,0 0-9 0,0 0-6 16,0 0-4-16,0 0 3 0,-1-1-3 0,1 1-9 15,0 0-7-15,0 0-9 0,0 0-14 16,0 0-12-16,-1 0-15 0,-1 0-21 15,-1 0-15-15,-1 2 13 0,-2 0 16 16,-2 4 9-16,0 0 0 0,1 2-16 16,0 1 13-16,-2 1-16 0,2-1 19 15,0 3-21-15,-1 0 34 0,-3 1 45 16,2 2-16-16,-1 0-13 0,-1 1-14 16,-1 2 0-16,-2 1-1 0,2 2-1 15,-2-1 1-15,0 2 1 0,0 0-2 0,-1-1 13 16,0-2-11-16,1 1 37 0,1 1-14 15,-1 1-9-15,0 0 10 0,1 2-10 16,-1 2 0-16,-2 1 3 0,0-1 13 16,0 1 19-16,-4 0 9 0,0 2-6 15,-2 2-19-15,-2 2-9 0,-3 0 21 16,-4 2-6-16,1 0-18 0,-2 1-20 16,-1 1 7-16,0 0-7 0,1 0 16 0,2-1-3 15,1 0 6-15,0-1-6 16,4 1 15-16,-1 0 1 0,1 0-4 0,-2 0-3 15,4 0-6-15,-3 0-3 0,1 1 0 16,1-1-1-16,-2 0-2 0,3-1 0 16,-2-2-12-16,-1 2 2 0,-1 1 12 0,-2 0-14 15,-1 0 15-15,0 1-15 0,-4 2 0 16,1-1 12-16,-3-1-11 0,0 2 17 16,-1-1-1-16,-2-1 2 0,4 3-4 15,1-3 12-15,-1 0-9 0,5-1 6 16,1 2-10-16,2-2-2 0,1 1 6 15,0-2-18-15,4 1 1 0,2 0 8 16,0-1-10-16,1 1 0 0,-1-1 12 16,-2 2-9-16,2-1-3 0,-3 0 1 0,2 0-1 15,-1 0 0-15,0 0-1 0,2 0 0 16,1 0-1-16,1-1 1 0,-1-2 0 16,0 1 1-16,3 0-1 0,-3-1 0 0,2-2 1 15,0 1 0-15,0-1 2 0,-2 0 0 16,3-2 2-16,0-1-1 15,2 1 15-15,-2-2-2 0,1-1-14 0,4-3 0 16,-3 0-1-16,3-1-1 0,-1 1-1 16,0 0 1-16,-1 0 2 0,-3 3 1 15,3-2 16-15,-3 0-16 0,2 0 13 16,-2-2-16-16,1-1 2 0,1-3-2 16,3 0-1-16,-1-4-27 0,2-1 3 15,3-3 12-15,-2 0 11 0,2 1-13 16,1-3 14-16,-1 2 1 0,1-3 0 15,2 0-2-15,-2-1-42 0,3-2-25 0,2-1-19 16,-2-1-22-16,3-2-22 0,-1 0-17 16,1-5 7-16,0-5-283 0,0-1-374 15,5-14-913-15</inkml:trace>
  <inkml:trace contextRef="#ctx0" brushRef="#br0" timeOffset="23533.6">11461 6585 424 0,'0'0'401'0,"0"0"-98"0,0 0-36 0,0 0-62 15,0 0-39-15,0 0-43 0,0 0-22 16,0 0-7-16,0 0-6 0,0 0-17 16,0 0-32-16,0-3-7 0,0 3 0 15,0 0 10-15,0 0 10 0,0 0 10 16,0 0-8-16,0 0 1 0,0 0 7 16,0 0-4-16,0 0 3 0,0 0 0 15,0 0-22-15,0 0-15 0,0 0-24 16,0 0-26-16,0 0-9 0,0 0-4 15,0 0-15-15,0 0-4 0,0 0-3 16,0 0 6-16,-1 0 22 0,1 0 20 16,0 0 11-16,0 0-11 0,0 0 10 0,0 0-13 15,0 0 3-15,0 2 11 0,0-1 0 16,0 2-11-16,0-2-6 0,0 0 2 16,0 3 15-16,0-3-11 0,0 3 11 15,0-1-1-15,0 1 0 0,0-1 2 16,0 1-13-16,0 1 14 0,0-2 1 0,1 1-1 15,-1-2-3-15,2 2-9 16,-1 0 12-16,0 0 2 0,1 0 0 0,1 0 14 16,-2-1-13-16,2 1 9 15,-2-1-11-15,1 1-2 0,-1 1 1 0,2-1-2 16,-3 1-1-16,2 1 2 0,-2 2 1 16,0 0 77-16,0 1 26 0,0 0-73 15,-2-2-14-15,2 1-16 0,0 0-13 16,0-1 12-16,0-2 0 0,0 1 1 15,0-2 1-15,0 0-1 0,0-2 1 16,0 1 1-16,0-1-1 0,0 2 1 16,0 0 0-16,0 0 0 0,0 1 15 0,0 0-17 15,0-2 1-15,0 1 0 0,0-3-1 16,0 2 0-16,0-2-1 0,2 0-1 16,-1 0-11-16,-1 3 12 0,0-2 1 0,3 2 1 15,-3 1 0-15,3-2 12 16,-2 1 3-16,-1 2-14 0,3-4 1 0,-3 3-3 15,2-1 1-15,-2 0-1 0,1 0-1 16,-1 0 0-16,0-2 0 0,2-1-12 16,-2 1 2-16,0-1 11 0,0-1 16 15,0 1-13-15,0-1 13 0,0 0-13 16,0 0-1-16,0 0 14 0,0 0 3 16,0 0 4-16,0 0 6 0,0 0 10 15,0 0 12-15,0 0 0 0,0 0-51 16,0 0-16-16,1 0-51 0,-1 0-55 15,0 0-62-15,2-1-104 0,0-3-218 16,0 3-220-16,-9 7-286 0</inkml:trace>
  <inkml:trace contextRef="#ctx0" brushRef="#br0" timeOffset="25741.37">11500 6836 639 0,'0'0'362'0,"0"0"-115"0,0 0 14 0,0 0-24 16,0 0-39-16,0 0-35 0,0 0-40 15,0 0-45-15,0 0-47 0,0 0-31 16,0-1-23-16,0 1-3 0,0 0 0 15,0 0-6-15,0 0 3 0,0 0 29 16,0 0 31-16,0 0 14 0,0 0 1 16,0 1-7-16,0-1-1 0,2 1 24 0,0-1 19 15,0 3-1-15,-1-2-28 0,3 1-20 16,-1 2-29-16,-1 1 13 0,1-2-16 16,0 1-3-16,-2 2 3 0,2 0 16 15,0-1 7-15,0-2-7 0,-2 3-3 16,3-1 6-16,-1-1 0 0,-1-2-2 15,1 2 15-15,-2-1-29 0,3 2 32 0,2 1 4 16,-1 1-10-16,0-1 6 0,2 3-3 16,-1-1 10-16,0 2-10 0,1-1-4 15,2 2 11-15,-2 0-17 0,0 1 7 16,2 1-4-16,1-1-5 0,-1 1 2 16,2 3-6-16,1-3 22 0,-1 4-3 15,2-3-10-15,0 2-21 0,3 0 24 16,-2 2 1-16,3 0-4 0,0 0-3 15,0 0 1-15,-3 0 5 0,2-1-12 16,-3-1-3-16,-1-1-10 0,-1 1 16 16,1-2 3-16,-1 2 3 0,-1-2 16 15,-1 0-6-15,0 0-7 0,1-1 13 0,-2 0 3 16,3 3-3-16,0-4-25 0,-1 2-4 16,2 2-9-16,2-2-2 0,-1 3 10 0,4 0-11 15,-1 1-1-15,1 1 0 16,-2 0-12-16,4 3 13 0,-4-3 12 0,1 2 4 15,0 0 9-15,-3-2-7 0,3 2 4 16,-3-2-2-16,0 0-7 0,0-1 9 16,-2 0-4-16,2 0-5 0,0 0 9 15,-2 0 6-15,0 0-6 0,-1 0-20 16,2 0-1-16,0 0 2 0,0 0-1 16,2 0 1-16,-2 0-2 0,1 0 1 15,3 0-1-15,-2 0-1 0,-1 0-3 16,0-2 0-16,1-1 2 0,0 1 1 15,0-2 0-15,-1 2 12 0,3-1-9 16,-3-1 1-16,4 1-1 0,-4 1 15 16,4-1 4-16,-1 2-9 0,0-1 8 0,-2-1-2 15,0 2-17-15,0 0 1 0,0 1 13 16,-1 0-4-16,-1 0-9 0,2 1 25 0,-2 0-6 16,1 1-7-16,1 1 4 0,-1-2-7 15,1 1-8-15,-2-1 8 0,2 1 0 16,-1-2 1-16,3 0-1 0,-1-3-10 15,-1 2 1-15,0-2-2 0,-2-1-1 16,2 0-1-16,-1 1-1 0,0-1 2 16,0-1-1-16,-1-1 0 0,4 3-1 15,-3-2 1-15,-1-1-1 0,2 1 0 16,1 0 2-16,-3 2-1 0,2-4 1 16,-1 2 0-16,-1 0-13 0,2-2 12 15,-2 2 1-15,1 0 0 0,-2 1 0 16,0-1-2-16,0 0-1 0,-1 0 0 0,0-3 1 15,0 1 2-15,2 0 2 0,-2-1 0 16,3 1 1-16,-3-3 0 0,1 3 1 16,-1-3-1-16,1 2-2 0,0-1 1 15,-1 0-2-15,0 0 0 0,2 1 0 0,-1-2-1 16,1 1-2-16,-1 0 1 0,1 0-2 16,1 0 3-16,-2 1-1 0,0-1 0 15,1 0 0-15,0 3 1 0,0-3 0 16,0 1 0-16,-3-1-2 0,1 0-16 15,0 2 4-15,0-3 12 0,-2 3-10 16,0 0 1-16,2 0 10 0,-2-2 0 16,-1 1-14-16,1-1 4 0,-2-1 10 15,1-1-11-15,-1 0 12 0,-1 0-2 16,1 2 1-16,0-1-13 0,0 0 2 16,0 1 10-16,0 0-15 0,-1 1 17 0,1 1-1 15,0-2 1-15,0 1 1 0,-2 2-2 16,3-5 2-16,0 4-1 0,-2-4 1 15,1 2 1-15,-2-2 2 0,3-1-2 16,-1 1 1-16,0-1 0 0,1 0 0 16,-1 1-2-16,2-1 0 0,-2 2 0 0,0 0-1 15,1 0 1-15,-1-2 1 0,1 1 0 16,0 2-1-16,-1-3 0 0,1 0 1 16,-2 1 0-16,1-2 2 0,0 1 0 15,0 0-2-15,-1-1 1 0,0 0-1 16,-2 1 0-16,3-1-1 0,-2 2-3 15,2 1 2-15,-2-3 0 0,1 0 1 16,1 1 2-16,-1-1 1 0,-1 0 10 16,1 1-13-16,1-1-1 0,-2 0-21 0,3-1 0 15,0 0 4-15,-1 1 5 0,3 0 11 16,-2-1 0-16,4 1-1 0,-3 0 3 16,-1-1-1-16,2 0 0 0,1 1-1 15,-2 0 0-15,1-1-1 0,2 0 1 16,-2 1 1-16,1-1 0 0,2-1-11 15,-4 2-7-15,3 0 4 0,-2 0 11 0,0 0-11 16,-2 0 2-16,2 2-2 16,-2-2 2-16,-1 0 1 0,1 1 11 0,-2-1-1 15,2 2 2-15,1-2 0 0,-2 0 0 16,1 2 2-16,2-2 9 0,1 1-11 16,-3-1-3-16,2 2 0 0,-1-1-19 15,1 1 19-15,-3 0-19 0,1 3 6 16,2-3 13-16,-2-1 0 0,0 3-13 15,-1-3 16-15,0 0 0 0,4 0 2 0,-3-2-2 16,0 2 1-16,1-1-1 0,-1-1-1 16,1-1-12-16,-2 3 11 0,0-1-1 15,1 0-10-15,-3 0 12 0,2 0 0 16,-1-1-2-16,0 1 0 0,0 0 1 0,0 0 2 16,0-2 0-16,0 1 16 15,0-2-16-15,1 4 3 0,-2-2-1 0,3 0-2 16,-3-1-1-16,2 4-15 0,-3-2-3 15,3 0 7-15,-2-1-1 0,1 1 11 16,-1-1 0-16,0 1 2 0,0-3 1 16,-1 3 2-16,2-3 16 0,-1 1 3 15,-1-2-3-15,2 3-16 0,0-2 8 0,-1-1-11 16,-1 4-2-16,0-1-13 0,1-2-14 16,-1 3 4-16,0 0-3 0,-1-1-6 15,-1 1 12-15,2 0 6 0,-2-1 16 16,2 0 2-16,-3 0 1 0,1-3 10 15,2 0-10-15,-3 1 13 0,0-1-1 16,2-1-13-16,-1 1 1 0,-1-1-3 16,3 3 0-16,-1 0-15 0,-1-1 12 0,2 2-10 15,-1-2 11-15,-1 2-1 0,0-2 3 16,2 2-13-16,-3-3-9 0,2 2 3 16,0-2 0-16,-2 0 0 0,3 0-9 15,-1 2-3-15,-1-1-17 0,2 1-31 16,-1 1-54-16,-1-1 34 0,2-1 10 0,-3 2 0 15,1-3-23-15,1 0 22 16,-1 1 20-16,-1-1 12 0,2 1 29 16,-1-1-3-16,-1 0 6 0,0 0 24 0,0 3-11 15,2 0 13-15,-2 0 19 0,1 1 10 16,-1 0-3-16,2 0 0 0,-2-2-1 16,0 1-5-16,1-2-8 0,-1 1-8 15,0-3 8-15,0 0 20 0,0 0 20 16,0 0 9-16,0 0-20 0,3 0 4 15,-3 0 25-15,0 0-22 0,0 0-25 16,0 0-20-16,0 0 13 0,0 0 6 16,0 0-6-16,0 0-13 0,0 0 13 15,0 0-14-15,0 0 14 0,0 0-16 0,1 0-56 16,1 0-27-16,0-3-83 0,4 0-72 16,0-3-116-16,0 1-336 0,2-5-820 0,-39 37 1205 15</inkml:trace>
  <inkml:trace contextRef="#ctx0" brushRef="#br0" timeOffset="27974.11">7421 10449 985 0,'0'0'371'15,"0"0"-153"-15,0 0-10 0,0 0-29 0,0 0-53 16,0 0-16-16,0 0-9 0,0 0-20 16,0 0-36-16,0 0-29 0,0 0-14 15,0-3 2-15,0 3-4 0,0 0 2 16,0 0-1-16,0 0-1 0,0 0-1 15,0 0 1-15,0 0 22 0,0 0 4 16,0 0 55-16,0 0-26 0,0 0-26 16,0 0 13-16,0 0 9 0,0 0-3 15,0 0-28-15,0 0 12 0,0 1 23 16,0 1 2-16,0-1-44 0,0 0-12 0,0 3 2 16,2-1 13-16,1 2 13 0,0 1 0 15,0 1-6-15,0 2-21 0,2 0 17 16,-2 2 10-16,1 2-13 0,2 0-15 15,-1 2 15-15,-1-1-16 0,0 0 0 0,2 1-2 16,0 1 2-16,-2-1 2 0,-1-1-1 16,3 1-1-16,-2-2 1 0,3 3 11 15,-4-2 16-15,3 2 11 0,-2-1-37 16,-1 3 23-16,0 0-12 0,1 0 0 16,-1 3-12-16,3-2 12 0,-3 1-1 15,0 1-11-15,-2 0 10 0,2-2-11 16,1 3-2-16,-2-3 2 0,-1 2 0 15,2-1 0-15,0 0-2 0,-1 2-11 16,1-3 10-16,0 1 2 0,0 1 0 16,0-2 2-16,0 1 0 0,-1-1 15 15,-1 1 9-15,2-1-9 0,-1-1-14 0,-1 1 1 16,-1-1-2-16,3 0 11 0,-3 3 7 16,0-1-15-16,1 2 18 0,1 0-22 15,-2 0 0-15,1-2-2 0,-1 2-1 16,0-1-10-16,0 0 1 0,3-1 11 0,0 2-11 15,0-2 12-15,0 1 2 0,-2 0 13 16,2 0-11-16,1-2 18 0,-2 0-6 16,-1 0 0-16,2 0 3 0,0 1 3 15,1-1-19-15,-1 1-1 0,1 0-2 16,-1 2-2-16,0 0 2 0,0 1 27 16,0 2-8-16,0-1-17 0,1 1 20 15,-1-2-9-15,1 0 2 0,1-1 8 16,-3-1-22-16,3-1 0 0,-1-1 0 15,-1-1 30-15,2-1-12 0,0 0-15 0,-2-2 27 16,3-1-15-16,-3-1 9 0,0 0-12 16,0 0-1-16,-1-2-11 0,1 2 18 15,0-1-4-15,0 0-15 0,1 0-3 16,-1 0 1-16,0-2 2 0,0 2 12 16,1-3-11-16,-1 0 0 0,-3-1 1 15,3-2 2-15,-3-1-1 0,2-2 12 0,-1 1-12 16,-1-3 9-16,0-1-10 0,0 0 1 15,2 0 1-15,-2 0-3 0,0 0 1 16,0 0-1-16,0 1-1 0,0 1 0 16,0-1-2-16,0 0-80 0,-5 2-86 15,1-1-3-15,-5-1-26 0,-1-1-152 16,3 0-309-16,-3-6-1268 0,55 1 1597 0</inkml:trace>
  <inkml:trace contextRef="#ctx0" brushRef="#br0" timeOffset="30964.61">7871 12347 408 0,'0'0'368'0,"0"0"-97"16,0 0-53-16,0 0-46 0,0 0-45 15,0 0-68-15,0 0-43 0,0 0 62 16,0 0 68-16,0 0-16 0,0 0-59 16,0 0-25-16,0 0 12 0,0 0 26 15,0 0 14-15,0 0-17 0,0 1-10 16,4 2-20-16,-1-1 4 0,3 0 10 0,1 2-11 16,5-1-2-16,-1-1 22 0,4 0-7 15,2 1-2-15,5-1-11 0,1-1-19 16,4-1 17-16,4 0-8 0,3 0-15 15,3-1-10-15,-1-2 7 0,2 0-17 16,1 0-9-16,0-1-9 0,-3 0 9 16,-2 1 38-16,-2-1 4 0,3 2-7 15,-1-3 6-15,-1 0-12 0,4-2-17 0,3 2 4 16,-1-2 0-16,3 2 1 0,1-1-17 16,0 4-13-16,4-3 12 0,-2 3 0 15,3-1-1-15,-2 1-7 0,1-2 9 16,0 0 13-16,1 0-13 0,0 0 0 15,3 1 1-15,-3-3 38 0,2 2-24 16,0-1-2-16,1 2-13 0,2-3 16 0,0 2-16 16,2 2 3-16,-2-2 10 15,-1 2-11-15,1-2 0 0,-3 0 8 0,0 1-7 16,-3-1-2-16,-2 3 21 0,-4-1-22 16,0-1 1-16,-3 0 0 0,-1 1 0 15,-1-1-1-15,-1 1-1 0,1 0-12 16,-5 1-3-16,-2 0 16 0,1 0 13 15,-3 1 9-15,0 0 0 0,2 0-6 16,0 0 3-16,1-2 0 0,0 1 6 16,3 0 1-16,-1-1 8 0,4-1 13 15,3 2 10-15,0-1-19 0,0-1-13 0,1 1-9 16,-3 1-1-16,-2-1-13 0,0 1 11 16,-4 1-13-16,-2 0 0 0,0 0 0 15,-2 0 1-15,-1 0 2 0,-1 0 0 0,2 0 13 16,2 0-13-16,0-3 16 0,4 0-18 15,0 1 1-15,2-2 1 0,4 1 1 16,-3-1-1-16,3-1 10 0,1 3-10 16,2-2-3-16,-2 1-1 0,-1 0 0 15,-2-3 1-15,-1 4 1 0,-2-2 2 16,-1 2 13-16,0-2-14 0,-1 1-2 16,2-1 0-16,-2 1 0 0,1 0 2 15,0-1 0-15,1 1 0 0,0-2-1 16,2 3-1-16,0-2 0 0,2 1-1 15,1-1 1-15,1 0 0 0,-1 1 2 16,0-1 10-16,0-1-12 0,-1 2-1 0,0-1 0 16,-4 3-15-16,1-3-15 0,-2 3-5 15,-1-2 14-15,0 1 20 0,-2 0 2 16,0 1 0-16,-4-2-2 0,0 2-1 16,1 0 2-16,-1-1 0 0,2-1 0 15,2 0 0-15,0 1 0 0,3-1 0 0,0-1-1 16,1-1 0-16,-1 3 0 0,0-3-20 15,-1 4-15-15,-2-1 5 0,-1-1 14 16,-1 3-1-16,0-1 17 0,-2 0-1 16,-1 0-12-16,-1-1 13 0,3 1-2 15,-2 0-27-15,2-1 15 0,0-1-3 16,0 2 18-16,0-1 1 0,0-1 0 16,-1 2 0-16,0-1-1 0,-2 0-14 15,0 0-1-15,-1 0 3 0,-2-1 11 16,2 3 2-16,-4-1-2 0,1 1-11 0,3-1 1 15,-4 0-7-15,4 1-10 0,0 0-6 16,-1 0 16-16,1 0 4 0,1 0 15 16,1 0 3-16,-1-3 9 0,-2 3-11 15,3-1 0-15,-2 0-1 0,-2 1-3 16,1-1-13-16,-2-1 15 0,1 2-1 0,0 0-1 16,0 0 0-16,-1 0-13 0,1 0 13 15,0-1 0-15,-1 1 3 0,-1 0 3 16,-1-2 16-16,-1 1 3 0,2-2 3 15,1 2-12-15,-3-1-12 0,5 0-1 16,-2 1-3-16,2-1-29 0,-1-1 10 16,4 3 10-16,-1-1 11 0,-1-1 1 15,0 1 0-15,0 1 3 0,0-3 12 16,-4 2-2-16,1 0 3 0,-1 0-14 16,0-1 0-16,-1 1-2 0,-2 0-2 0,0 0-20 15,2 1 3-15,-1 0 17 0,-1-1-11 16,2 1 13-16,-5-2-1 0,3 2 1 15,-6 0-1-15,2 0-1 0,-5 0 2 16,-1-1 13-16,0 1 15 0,-3 0-6 16,-2-2 7-16,0 2-4 0,-1-1-25 0,0 0-157 15,-1-2-159-15,-6 1-249 16,-1-2-566-16</inkml:trace>
  <inkml:trace contextRef="#ctx0" brushRef="#br0" timeOffset="32905.82">14343 10043 528 0,'0'0'525'0,"0"0"-183"16,0 0-69-16,0 0-42 0,0 0-59 16,0 0-46-16,0 0 1 0,0 0-17 15,0 0-36-15,0 0-58 0,0 0 68 0,2-3 16 16,-2 3-3-16,0 0-1 16,0 0 0-16,0 0 10 0,0 0 3 0,0 0 9 15,0 0 3-15,0 0-20 0,0 0-18 16,0 0-20-16,0 0-41 0,0-2-22 15,0 2-21-15,0 0-17 0,0 0-16 0,0 0-3 16,0 0-25-16,0 0-17 0,0 0 7 16,0 4 50-16,0 1 42 0,0 2 29 15,0 0-16-15,0 3 6 0,0-2-19 16,-2 4 45-16,2 0-23 0,0-1-19 16,0 2 48-16,0 3-48 0,0-1 13 15,0 2 16-15,-1 1-13 0,-1-1 28 16,1 1-18-16,-1 0-13 0,-2-2-4 15,1 3 17-15,2-3-10 0,0 1 9 16,-2-1-24-16,1 1 21 0,1-3-12 0,-1 2 5 16,-1-1-16-16,2 1-1 0,-1-1 30 15,1 2-22-15,-2-2-5 0,3-1 5 16,-1 2 4-16,1-2-1 0,-2 0-11 16,2 2 37-16,-1-1-25 0,1 1-11 15,0-4 10-15,0 4 4 0,0-3 0 16,0 1-4-16,0-3 4 0,0 2-15 0,0 0 12 15,0 0-12-15,0 0-1 0,0 0 0 16,0 0 0-16,0-2 12 0,0 1-9 16,0 1-3-16,0 0 0 0,0-1-1 15,0 0 1-15,0 1 0 0,0 0 17 16,0 0-15-16,0 0-2 0,0 0 28 16,0-2-25-16,0 1-1 0,0-2 10 15,0 0 0-15,0-1-12 0,-3 0 0 16,2 0-3-16,-1 0 3 0,2 0 0 15,0 1 0-15,0 1 2 0,0-1-1 0,0 1 2 16,0-1 17-16,0 1-8 0,0 0-11 16,0 0 1-16,2 1 0 0,2-2-2 15,-3 0 15-15,2 3-15 0,0-2-2 16,-2-1 2-16,2 0 1 0,0-1 18 16,-1 2-16-16,-1-4-3 0,1 1-19 15,-1 1 18-15,2 0 1 0,-3-2 0 16,4 3 3-16,-4-3-2 0,4 4-1 0,-1-4 3 15,-1 4 9-15,1-1-12 0,0 0 0 16,-2 2 12-16,2-1-12 0,0 1-3 16,0 0-9-16,-2-1-3 0,2 1 15 15,0-1 2-15,0 1 10 0,0 0-11 16,-2-1-1-16,-1 1 1 0,3 0 1 0,-2-1-2 16,-1 0-1-16,3 1 1 0,-3 0 2 15,2-1 9-15,-1 0-10 0,-1-1 1 16,3 0 11-16,-1 2-13 0,-1-2 3 15,2 1-1-15,-2-2 1 0,2 2-1 16,1-1-1-16,-2 2-1 0,-1-3 0 16,2 2 3-16,-1 1-3 0,-1-2 2 15,2 2 0-15,-3-2-1 0,4 2 1 16,-4-2-2-16,3 1-2 0,-1 0-1 16,-1-1 3-16,2 2 2 0,-1-1-1 0,2 0 3 15,-3-1-2-15,1-1 13 0,-1 0-12 16,-1 0 19-16,1-1-19 0,1 1-1 15,-2 0 0-15,1 0 2 0,-1 1-1 0,0-1-2 16,0-1 11-16,0 0 1 0,0-2-13 16,0-1 1-16,0 0 0 0,0 0 0 15,0-1 0-15,0 2 0 0,0 0 2 16,0 0 0-16,0 1-1 0,0-1 0 16,0 0-2-16,0 1 1 0,0-1 1 15,0 1-2-15,0 1-2 0,0-2 1 16,2 2-1-16,-1-1 1 0,-1-1 0 15,0 0 1-15,2 0 13 0,-2-2-1 16,0 2-11-16,1-4 0 0,-1 2-1 16,0 0-1-16,2 0 1 0,-2 0 0 0,0-2 1 15,0 2-1-15,1-2 1 16,-1 1 1-16,0-2-1 0,0 1 1 0,0-2-2 16,0 0-14-16,0 0-45 0,0 0-4 15,0 0-15-15,0 0-29 0,0 0-60 16,0 0-86-16,-6-8-212 0,3 1-725 0,-14-20-705 15,43 66 1895-15</inkml:trace>
  <inkml:trace contextRef="#ctx0" brushRef="#br0" timeOffset="41702.06">8070 14425 76 0,'0'0'271'0,"0"0"-85"0,0 0-59 0,0 0-29 16,0 0-98-16,0 0 65 0,0 0-65 16,0 0 81-16,0 0-3 0,0 0-38 15,6-13-24-15,-5 12 29 0,-1-1 56 16,0 2 33-16,0-1-17 0,0 1-23 15,0 0-15-15,0 0-24 0,0 0-6 16,0 0 9-16,0 0 4 0,0 0 0 16,0 0 12-16,0 0 1 0,0 0-26 15,0 0-1-15,0 0-6 0,0 0-3 16,0 0 0-16,0 0 6 0,0 0-3 0,0 0-6 16,0 0-7-16,0 0-6 15,0 0-10-15,0 0 3 0,0 0 0 0,0 0 3 16,0 0 10-16,0 0 10 0,0 0-7 15,0 0-9-15,0 0-11 0,0 0-12 16,0 0-19-16,0 0-11 0,0 0-15 16,0 0-19-16,0 0-7 0,0 0 3 15,0 0-13-15,2 0 6 0,1 0 49 0,1 0 26 16,0 0 26-16,3 0 16 0,-2 0-3 16,1 0-6-16,-2 0 57 0,4 0-32 15,-2 0-3-15,0 0-51 0,-2 0-4 16,1 0-13-16,-1 0 13 0,0 1-1 15,-1 1-3-15,0-2-15 0,0 1 6 16,-2-1 10-16,-1 2-10 0,0-2 13 16,2 0 0-16,-2 0 1 0,0 0 1 15,0 0 1-15,0 0 1 0,0 0-3 0,0 0-1 16,0 0-1-16,0 0 0 0,0 0-3 16,0 0-31-16,0 0-11 0,0 0 20 15,0 0 7-15,0 0 16 0,0 0 0 16,0 0-17-16,0 0 7 0,0 0 10 15,0 0-10-15,0 0-13 0,0 0-13 16,0 0-16-16,0 0-52 0,0 0-65 0,0 1-33 16,0-1-42-16,0 1 13 0,0 0-14 15,0 2-150-15,0-2-131 0,0-8 529 0</inkml:trace>
  <inkml:trace contextRef="#ctx0" brushRef="#br0" timeOffset="43719.28">8090 14438 91 0,'0'0'437'15,"0"0"-212"-15,0 0-52 0,0 0-10 0,0 0-13 16,0 0-7-16,0 0-10 0,0 0-2 16,0 0-14-16,0 0-10 0,-10-12-3 15,9 11-20-15,-1-1-9 0,2 1-40 16,-3 0-9-16,2 1 13 0,1-1 3 15,-2 1 3-15,1 0-19 0,1-1 10 16,0-1 3-16,0 2-4 0,0 0 11 16,0 0-8-16,0 0-18 0,0 0-20 15,0-1-1-15,0 1-12 0,0 0-3 16,0 0-10-16,0 0 0 0,0-1-3 0,0 1-16 16,3-1-7-16,0 1 3 0,1-2 14 15,2 1 34-15,1 1 1 0,2 0 35 16,1 0-35-16,1 0-23 0,1 0 23 15,1 0 0-15,0 0 2 0,5 0-2 16,0 0 12-16,3 1 50 0,4-1 22 0,2 0-61 16,1 2 6-16,1-2-7 0,1 0-19 15,0 0 26-15,-1 0-10 0,1 0-3 16,-2 0 7-16,-4 0-21 0,0 0-2 16,-2 0 0-16,-3 0-2 0,-2 0 4 15,1 0 9-15,-3 0-10 0,1 0 16 16,1 0-17-16,2 0-12 0,0 0 12 15,1 0 16-15,2 0-15 0,2-2-1 16,1 1-13-16,2 1 10 0,5-2 3 16,1 0 0-16,3-1 0 0,3 0 2 0,4-1-2 15,-1 1 0-15,2-1 7 16,1 0-7-16,-3 2 1 0,3-1-1 16,-5 1 2-16,1 0-2 0,-1 1 0 15,-3 0-26-15,-1-1 24 0,0 1 2 0,3 0 1 16,-1-1 1-16,1 1-2 0,1-1 0 15,3-1-1-15,2-1-1 0,2 0 2 0,3 0 24 16,-2 1-22-16,1-1-2 0,-2 0 3 16,-3 1-3-16,1 1-1 0,-5 0 1 15,-4 1 2-15,2 1 0 0,-7-1 11 16,0 0-12-16,-3-2 15 0,-1 3-14 16,-1-2-1-16,-2 0 2 0,-1-1 10 15,0 2-12-15,-1-1 79 0,4-2-28 16,5 3-39-16,4-2-13 0,5 3-100 15,2 0-52-15,-2-2 152 0,-2-3 75 16,-2 2-75-16,-3-1-25 0,-3 0-46 0,0 3 38 16,1-2 33-16,-4 0 0 0,-1 3 0 15,0-1-10-15,-1 0 6 0,-2 1 4 16,-2-1 2-16,1 1-2 0,-1-2 2 16,1 1-1-16,-3 1 1 0,-1-1 17 15,0 0-18-15,4 0-1 0,-2-1-1 0,-1 2-18 16,1-1-4-16,-2 1 1 15,0 0-17-15,0 0 0 0,0 0-19 0,0 0 13 16,2 0 6-16,2 0 13 0,3 0 10 16,1 0 12-16,2 0 2 0,0 0-1 15,-1 0-10-15,2 0 0 0,-4 0 11 16,-1 0-18-16,-1 0-5 0,0 0 21 16,-1 0-15-16,1 0-20 0,1-3 19 15,4 0 19-15,2 2 1 0,3-1 10 16,2-1-9-16,2 1-1 0,2-1 3 15,1 0 1-15,1-1-1 0,-2 3-3 0,-2-1 1 16,-1-1 1-16,-3 2 0 0,-3-1-2 16,1 0 2-16,-4 1 1 0,-4-1-3 15,3 1 2-15,-1-2-1 0,-1 2 0 16,2-1 12-16,1-1 29 0,0 1-40 0,0-1-1 16,3 0-1-16,-4 2-3 0,1-2 1 15,-1 2 1-15,0 0 1 0,0 0-2 16,-1-1-2-16,2 1 2 0,-1 0-1 15,3 0 3-15,0-1 2 0,1 0 11 16,0 0 13-16,2 0-24 0,-2-1 0 16,2 1 18-16,-2-1-20 0,-1 2-2 15,0-2 0-15,-3 2-18 0,-1-2 18 16,-3 2 0-16,3-2 2 0,-2 2 2 16,-1-1 14-16,4 0-13 0,-2 1-1 0,3-1-1 15,-1 0-2-15,2 1 2 0,-4 0-2 16,2-1 2-16,-1 2-1 0,-1-1 1 15,-2 1 25-15,-5-3-25 0,2 3 1 16,-2-1 11-16,0 0-13 0,-2 0 0 16,2 1 0-16,-2-2 1 0,2 1 0 15,1 0 24-15,-2-2-24 0,3 2 0 0,-1-1 2 16,2 0 17-16,0 1-3 0,-1-1-17 16,1 2-3-16,-1-1-14 0,-1 1 17 15,-1-1-2-15,1 0-11 0,-1 1 10 16,-1-2-8-16,4 2 11 0,-2 0 2 15,2 0 2-15,-2 0 15 0,1-1-17 16,0 0-2-16,1 0 0 0,-3-1 0 16,3 2 0-16,-4 0 3 0,4-1 10 0,0 1-13 15,-2 0 0-15,1-2 0 0,-2 1-2 16,2 0 2-16,-5-2 0 0,3 2 0 16,-4 0 0-16,3 0 1 0,-1 0 9 15,0-2-10-15,-1 3-2 0,1-1-18 16,1-1-5-16,-3 2 12 0,2 0 10 15,-1-1 3-15,0-1 0 0,1 2 3 0,-1-1-3 16,2 0 2-16,-2 1-2 0,4-1 2 16,-2-1 1-16,1 2 10 0,0 0-13 15,-1-1 0-15,-1 1 2 0,0-1 0 16,-2 0 2-16,-1 0-2 0,-2-1 1 16,-3 2 13-16,0-1-3 0,-1 1 3 15,-2-1-12-15,1 1-4 0,-1 0-13 0,3 0-13 16,-1 0-3-16,4 0-4 15,-1 0 17-15,2 0 13 0,2 0 0 0,0 0-10 16,1 0-23-16,0 0-6 0,0 0 0 16,-3 0-49-16,0 0-36 0,-2 0-26 15,0 0-29-15,-6 0-19 0,0 0-47 16,-1 0-88-16,-2 0-241 0</inkml:trace>
  <inkml:trace contextRef="#ctx0" brushRef="#br0" timeOffset="46068.5">8093 14505 424 0,'0'0'235'16,"0"0"-63"-16,0 0-12 0,0 0 26 16,0 0-36-16,0 0 22 0,0 0-22 0,0 0-17 15,0 0-16-15,0 0-23 16,0 0-19-16,7-26-17 0,-7 24-16 0,0 0 20 15,0 1 16-15,0 0-40 0,0-1 14 16,2 1 16-16,-2 0 6 0,0 0-12 16,0-1-24-16,0 2-18 0,0-1-1 15,0 1 7-15,0 0 3 0,0 0 6 16,1 0 7-16,-1 0 6 0,0 0 10 16,0 0 6-16,0 0 4 0,0 0-11 15,0 0-31-15,0 0-26 0,0 0-22 0,0 0-23 16,0 0-23-16,0 0-12 0,0 0 6 15,0 3 47-15,0 2 27 0,0 1 26 16,0 3-10-16,-1 1 23 0,-1 2-36 16,2 2-3-16,0 2 10 0,0-1-7 15,0 3 19-15,0 0-22 0,0 1 1 16,0 1-2-16,0 0 2 0,0 2 2 16,0-1-2-16,0-2 37 0,0 2-15 0,2-2 5 15,-1 0-2-15,2 0 0 0,-1 1-23 16,-1 0 0-16,2 0 16 0,1 0-15 15,-3 1-4-15,2 0 0 0,0-2 9 16,0 1-9-16,0-1 23 0,-1 2-11 0,0 0 11 16,0-2 18-16,2 1-38 0,-2 0 39 15,-1-1-29-15,1 2 22 0,-1 0-3 16,2-1-16-16,-3 1-14 0,1-1-1 16,-1 1 0-16,2-1 0 0,-1 3 1 15,-1-3 17-15,1 2 10 0,1 1-28 16,-1-1 1-16,1 1 0 0,-1-1 0 15,-1 1-1-15,2 1-1 0,-1-2 0 16,2 2 0-16,0 0 3 0,-1 0-1 16,0 3-2-16,1-2-19 0,1 1 19 0,-2 0 33 15,-1-2-10-15,1 1 4 0,-1-1-26 16,-1-1 33-16,2 0-5 0,-2 0-28 16,0 1-1-16,0-2 22 0,0-1-10 15,0 1-8-15,0 1 11 0,0 0 11 16,-2-1-7-16,-1 0 19 0,0 2-23 0,-1-1 3 15,1-2-17-15,1 1 13 0,-1-1-14 16,1-1-3-16,1-1 3 0,-1 0 0 16,2-1 1-16,-1 0 2 0,1 0-3 15,0 0 0-15,0-1 12 0,-2 0-12 16,2-2 0-16,0 1 3 0,0-1-3 16,0 0 41-16,0 0-16 0,0 0 3 15,0-1-6-15,0 1 19 0,0-2 0 16,0 1-3-16,-1-1-10 0,-1 2-25 15,1-1 13-15,1 0-14 0,0 0 17 16,-3 0-15-16,3-1-1 0,0 1-1 16,-1-1 1-16,1 0-2 0,-2 1 2 0,2 1 19 15,-1-3-21-15,1 1 0 0,-3 0 18 16,2 0 0-16,-1-1-1 0,1 0-2 16,-1 1-1-16,-2 0-2 0,2 1 9 0,1-1-19 15,-2-1 13-15,2 0-16 16,-1-1 0-16,1 1 3 0,-1-3-3 0,1 2-11 15,-1-1 11-15,1 2 12 0,-1 0-12 16,2-3-2-16,-4 2-2 0,3-1 1 16,1 1 0-16,0-1 0 0,0-1 1 15,0 0 1-15,0 1 0 0,0 0-1 16,0-2-11-16,0 4 10 0,0 1 0 16,0-1-6-16,0 5 9 0,0 0 28 15,0 2 9-15,0 1-3 0,-2-1-20 0,1 2-13 16,-2-2-1-16,0 3 1 15,0-2 2-15,0 1-1 0,0 0-2 16,-1-2-1-16,3 0-2 0,-2-2-13 0,-1 0 13 16,1-2-15-16,1 0 18 0,-1 1 0 15,2-1 28-15,-2 1-3 0,3-2 15 16,-1 2-28-16,-1-1-12 0,1-1-2 0,-1 0 2 16,1 2 0-16,-1-2 0 0,1 1 0 15,-1 2-1-15,-2 0 1 0,0 2 7 16,1 2-7-16,-1 0-3 0,-1 3 3 15,-1 0 0-15,1-1 0 0,-1-2 0 16,2 0 16-16,-1-3-4 0,2-2 1 16,1 0-10-16,0 0 12 0,-1 0-14 15,2-2 0-15,-1 2-1 0,-1-2-1 16,2 0 1-16,-3-2 2 0,4 2-2 16,-3-3 1-16,2-1 1 0,-1 0 1 0,1 0 0 15,-1-2-1-15,1 0 0 16,1 0-1-16,-2 1-1 0,1 0-1 15,-1 0 0-15,2 0 1 0,-4 1 0 0,2 1 1 16,1 1-1-16,-3 0 0 0,1 1-1 16,-3 1-1-16,2 1 1 0,-2-3 1 15,2 1-1-15,1-1-1 0,-3-1 1 16,2-2 0-16,1 0-1 0,2-1-10 0,-1-3 10 16,1 2-1-16,1-3 2 0,-2-2-1 15,2-1 1-15,0-1 1 0,0 2 0 16,0-2 1-16,0 0 0 0,0 0-1 15,0 0 0-15,0 0-2 0,0 0-70 16,0-3-52-16,0 1-41 0,0-6-78 16,0-2-318-16,0-1-559 0,0-13-794 0,0 80 1689 15</inkml:trace>
  <inkml:trace contextRef="#ctx0" brushRef="#br0" timeOffset="48650.58">14575 14126 196 0,'0'0'231'0,"0"0"-22"0,0 0-33 15,0 0 10-15,0 0-10 0,0 0-23 0,0 0-23 16,0 0-10-16,0 0-45 0,0 0 45 16,0 0-19-16,-13-24-10 0,13 23-33 15,-3-2 17-15,0 1-33 0,2 0 52 16,0 1-32-16,-2-2 31 0,0 2-34 16,0-2-4-16,0 2-33 0,0 0-21 15,-1-1 12-15,1 0 0 0,0 1 26 16,-1-1-20-16,1 1 1 0,-1 0-8 15,1-1 18-15,0 2 11 0,3 0 17 16,0 0-13-16,0 0-9 0,0 0 6 0,0 0 6 16,0 0 0-16,0 0-16 0,0 0-16 15,0 0-15-15,-1 0 1 0,1 0-2 16,0 0-3-16,0 0-39 0,0 0-6 16,0 0 3-16,0 3 36 0,0 4 9 0,0 0 93 15,0 4 19-15,0 0-51 16,0 2-33-16,0 1 39 0,0 3 13 0,0 0-67 15,0-1 25-15,0 4-12 16,-2-1-1-16,2 1 0 0,0 4 17 0,-1 0-4 16,-1 0 38-16,-1 4-51 0,0-1-25 15,0-1 13-15,-2 0 13 0,-1 2-24 16,2-1 21-16,-1 1-7 0,1 0 0 16,3 0 12-16,-2 2 13 0,0 1 0 15,0 0-6-15,1 2 24 0,-2-2-33 16,1 0-23-16,2 0 25 0,0-3-6 0,-1 2-20 15,1 0 23-15,-1-2-23 0,2 2 12 16,0-1 8-16,0-1-20 0,0 2-2 16,0-3-8-16,0 0 8 0,0 0 16 15,0-1-14-15,2-2 20 0,-1 2-20 0,1-2-2 16,-1 1-1-16,2 1 1 0,-2 1 12 16,3-2-12-16,-1 3-1 0,0-2 1 15,0 1 0-15,0-3 2 0,-2-1-2 16,2 0 16-16,0 0-16 0,-3-1-1 15,3 1-2-15,-3-1 3 0,0 2 0 16,2 0 0-16,-2 0 0 0,0 0 0 16,0 0 22-16,0 0-22 0,0-1 0 15,0 1-2-15,0-2 1 0,0-1 1 16,0 0 25-16,1-2 3 0,-1 1-26 0,2-1 1 16,-1-1 19-16,-1 0-7 0,3 0 1 15,-3 0-1-15,0 0 1 0,0 0-14 16,1 0 13-16,-1 0-14 0,0-1 26 15,0-2-27-15,0 2-21 0,1 0 18 16,2-1 3-16,-3 3 0 0,2 0-2 16,-1 2 2-16,1-1 15 0,-1 1-14 15,1-1-1-15,-2 2 0 0,1-2 0 0,1-1 19 16,-2 0-16-16,1-1 9 0,-1-1 7 16,0 1 9-16,0-1-16 0,0 0-10 15,0-2 14-15,0 2-13 0,0-1 12 16,0-1-13-16,0 2 11 0,0-1-12 15,0-1 0-15,0 1 0 0,-1-1 20 0,-1-1-19 16,1 0 0-16,-1 0 0 0,2 1 1 16,-3-2-2-16,3 1 14 0,-1 0-12 15,-1-1 9-15,2 1-9 0,-1 0 8 16,-2 0-10-16,3-1-1 0,-1-1 0 16,-2-2 0-16,3 1-1 0,0-1 0 15,-1 0-2-15,1-1 1 0,0 1 1 16,0-1 0-16,0 0-12 0,0 0 12 15,0 0 0-15,0 0 0 0,0 2 1 0,0-2 0 16,0 0 1-16,1 1-1 0,2-1 0 16,-2 1-2-16,-1 0 1 0,4-1 0 15,-4 1 0-15,3 0 1 0,0 0-3 16,0-1-9-16,2 3 12 0,-1-2 15 0,0 2 4 16,2 0-16-16,-2 1 0 15,1 0-3-15,-4 1 1 0,3 0 0 0,-1 1-1 16,0 0 1-16,0 0 0 0,0-1-1 15,1-1 0-15,-1 2 0 0,0-2-1 16,-2 1 1-16,1 0 2 0,-1 1-1 16,-1 1-1-16,0-1 3 0,0 2-3 15,0 1-1-15,0 1 0 0,-3 3 1 16,0-1 2-16,-1 2-1 0,-1 1 11 16,0 1-9-16,1-2 10 0,-2 1 11 15,2 0 1-15,-2-2-3 0,0-1-10 16,-1 3 3-16,3-2 10 0,-1-2-23 15,-1 1-2-15,2-2 1 0,-1-1-1 0,2 0 0 16,-2-1-1-16,2-2 1 0,-1 1 2 16,1-2-1-16,0 0 0 0,2-1 0 15,-2-1-1-15,1-1 0 0,1-1-1 0,-2 1-1 16,0-1 1-16,2 0 0 0,-2 1 1 16,2-1 0-16,-2 2 0 0,1-2 0 15,-1 0 0-15,2 0 1 0,-2 0 0 16,0 1-1-16,0-2 0 0,-1 1-1 15,3-1 0-15,-1 0-1 0,-1 1-10 16,2 0 12-16,-1 0 0 0,-1-1 1 16,3 0-1-16,-1-1 1 0,-1-2-1 15,2 2-1-15,0-2-1 0,0 1 1 16,0-1 0-16,0 0-2 0,0 2 0 16,0-1-1-16,0 0 1 0,0 0 2 15,0 0 0-15,0 0 1 0,0-1-1 0,0 1 0 16,0 1 0-16,0-2 1 0,0 2 0 15,0-2 0-15,0 2-1 0,0 0 1 16,0-1 0-16,0 1 0 0,0 0 0 16,0-2 1-16,0 1 0 0,0-1 0 0,0-2 0 15,0 0 1-15,0-2 0 0,0 0 1 16,0-1 10-16,0-1 11 0,0 0 22 16,2 0-46-16,-1-4-37 0,4-5-96 15,1-2-161-15,3-6-157 0,3-1-192 16,-2-1-152-16,-1 5-675 0</inkml:trace>
  <inkml:trace contextRef="#ctx0" brushRef="#br0" timeOffset="51183.04">8105 18248 430 0,'0'0'297'0,"0"0"-222"0,0 0 78 16,0 0 33-16,0 0-30 0,0 0-58 15,0 0-56-15,0 0 10 0,0 0 10 16,0 0-3-16,-2-7 9 0,2 7-9 16,0 0-33-16,0 0-4 0,0 0-2 15,0 0-4-15,0 0 13 0,0 0 0 0,0 0 23 16,0 0-3-16,0 0 6 0,0 0 13 16,0 0 1-16,-1 0-53 0,-4 1-16 15,1 1-1-15,0-1-1 0,-3 1-11 0,2-1-10 16,1 0 3-16,1-1-6 0,0 2 4 15,2-1 18-15,-1-1-18 0,1 0 22 16,1 0 1-16,-2 0 41 0,2 0 20 16,0 0 12-16,0 0 10 0,0 0-12 15,0 0-37-15,0 0-34 0,0 0-1 16,0 0-10-16,3 0 10 0,3 1 43 16,4 1 21-16,3 1 7 0,3-1 3 15,3 1 4-15,4-1 15 0,0-2-16 16,3 1-6-16,0-1-20 0,1 0 4 15,0 0-4-15,2 0 3 0,0 0 10 0,3 0-23 16,-2-1 4-16,2-1-13 16,-1-1-13-16,1 1 9 0,0 1 17 0,-1-1-26 15,1 1-16-15,0 1-3 0,1-1 2 16,2 0 12-16,-2 0 18 0,3 1-29 16,3-2 13-16,-2 2 3 0,1-1-19 15,1 1 22-15,1-1 3 0,-1-1 10 0,0 2-22 16,0-1 6-16,-1-1 25 0,0 1-43 15,-2 0 21-15,0-2-9 0,-1 2-10 16,1 0 22-16,1 0-9 0,1-2-13 16,-1 1 13-16,5 0-3 0,-2-1-12 15,1 1-1-15,0 1 26 0,1-1-4 16,0 1-22-16,0 0 12 0,-3 1-9 16,-2 0 10-16,-2 0-1 0,0 0-9 15,-2 0 13-15,-3 0 0 0,4 0-13 16,-1 0 28-16,2-1-12 0,0 0-3 15,1-2 0-15,1 0 6 0,-2 2-18 0,4-2 14 16,-2 2-5-16,1 0-12 0,-1-1 1 16,-1 1-1-16,3 0-1 0,-3 1 1 15,0 0 2-15,-1 0-1 0,-2 0-1 16,2 0 2-16,-4 0 25 0,1-1-6 0,2 0-19 16,-6-1 10-16,2 1 5 0,-1-1-15 15,1 1 9-15,1 0-10 0,2-2-1 16,1 2-1-16,-1 0-3 0,2-1 2 15,-3 1-2-15,-1 1-13 0,-1 0 4 16,-1 0 10-16,-1 0-14 0,-5 0 13 16,4 1 1-16,-4 2 1 0,2-2 1 15,1-1 1-15,-2 1 11 0,5-1-11 16,0 0 3-16,1 0-2 0,2 0-2 16,1 0 0-16,0 0 0 0,2 0 0 0,-2 0-1 15,0 0 1-15,-3 0-1 0,0 0 1 16,-1 0-1-16,-4 2 1 0,1-2 0 15,-2 0 1-15,-1 0 1 0,-1 0 16 16,0 0-16-16,2 0-1 0,2 0 0 16,0-2 3-16,1 1-2 0,0-1-2 15,3-1 0-15,-1 2-3 0,-1-1-10 0,3-1-12 16,-4 1 10-16,3 0-7 0,-1-1 9 16,-2 1 11-16,1-1-1 0,-2 2-16 15,-1-2 4-15,0 2 13 0,-2 1-1 16,0 0-1-16,-1 0-8 0,0 0 10 15,-1-1 1-15,3 1 1 0,2-2 11 16,-1 1-11-16,1 0-2 0,1-1 0 16,-1 1-1-16,0 1-13 0,0 0 3 15,-1 0 0-15,-1 0 10 0,1 0 3 0,-1 0-2 16,0-1 2-16,1 1-3 0,0 0 3 16,-1-1 2-16,1-1-1 0,-1 1 10 15,2 0-11-15,0-2 0 0,0 2 12 16,1-2-12-16,-1 1-38 0,-1-1 15 15,-2 1 23-15,0-1 2 0,1 1-1 0,-2 0 1 16,-2 0 0-16,3 0 0 16,-1 0 1-16,0 0-3 0,2 0-3 15,2-2 3-15,-2 0 1 0,2 0 18 0,0-1-7 16,-1 0-12-16,2 0-2 0,-4 1-10 16,0 0 12-16,-1 2 2 0,-2-2-2 15,0 0-4-15,-1 1-11 0,0 1 13 0,-1-1-1 16,1 1 0-16,3-1 1 0,-1 2 2 15,-2-2 1-15,3 0 1 0,-1 0 2 16,1 0-2-16,1 0 20 0,0-2-8 16,-2 1-14-16,0 1-12 0,-2-1-7 15,-3 2 18-15,1-1 1 0,-3 0 0 16,3 0-3-16,1 2-19 0,1-1-6 16,-2 0 12-16,0 2-6 0,0 0 19 15,-1-1 0-15,2 1 3 0,-5-1 15 16,2 0 7-16,0-2 3 0,1 0-9 0,-2 1 6 15,2-1-20-15,-3-1 1 16,4 1-2-16,-4-1-1 0,3 1-2 0,-3-1-13 16,3 2-1-16,-2-1 14 0,3 2-11 15,-2 0 1-15,4-2-1 0,-3 2 1 16,1-1 12-16,-1 1 0 0,-2-2 2 0,-1 2 1 16,1 0 0-16,-3 0-2 0,-1-1-1 15,1 1-3-15,1 1-13 0,-2 0 4 16,6 0-1-16,-3-1 11 0,2 0 0 15,-1-1 2-15,0 2 0 0,2-1 2 16,-1 0 1-16,2 1 0 0,1-2 22 16,0 1 4-16,0-1-7 0,-1 1-10 15,1-1-9-15,-1 1 16 0,-2-1-3 16,-1 1-13-16,-4 0 19 0,2 0-19 16,-3 1 10-16,0 0-12 0,0 0 1 0,-2-2-1 15,0 1 14-15,-2 0-15 16,-3-1-2-16,1 2-1 0,-1 0-29 0,-2 0-31 15,0 0-25-15,0 0-60 0,0 0-95 16,-2 0-153-16,-3 3 1 0,0 1-323 16,-9-2-976-16</inkml:trace>
  <inkml:trace contextRef="#ctx0" brushRef="#br0" timeOffset="53115.22">10833 16225 339 0,'0'0'268'0,"0"0"-125"16,0 0 26-16,0 0 17 0,0 0-36 0,0 0-65 15,0 0 45-15,0 0-23 0,0 0-16 16,0 0-9-16,0 0-1 0,-5-29 26 15,4 27 0-15,1 0 10 0,-3 0-1 16,3-2 11-16,0 1-1 0,-1 1 0 16,-1-1-40-16,2 1-12 0,0-1 7 15,0 2-7-15,0-1 19 0,0 1 0 16,0 0-36-16,-1 1-3 0,1 0-6 16,0 0-16-16,0 0-30 0,0 0 1 15,0 0-3-15,-2 0-31 0,2 0-43 0,-1 1-19 16,1 4 26-16,-2 3 61 0,1 2-7 15,1 2 16-15,0 2-6 0,0 0-10 16,0 3 13-16,0-2 2 0,0 3 34 16,0 0 2-16,0 2-9 0,0 0 25 15,0 1-12-15,0 1-41 0,0-1 18 0,0-1 3 16,0 0-6-16,-1 0-16 0,-2-4 13 16,1 1-10-16,-1-2-3 0,3-1 0 15,-1-3 0-15,1 2 1 0,0-2 12 16,0 0-11-16,0-2 30 0,0 1 9 15,0-1-15-15,0-1-14 0,1 0-9 16,1-1 10-16,-1 0-12 0,1-1-1 16,-1-1 3-16,1 2 10 0,-1-1-11 15,-1 1 14-15,3-1-16 0,-3 2 13 16,1 0 9-16,2-1 10 0,-3 2-10 16,0-1 6-16,0 1-6 0,0 0 4 15,0 0-7-15,0-1 3 0,0-1-20 0,0 0 17 16,0-2-16-16,0-1 13 0,0 0-15 15,0-1 0-15,0-2-1 0,0 0-2 16,0-1-49-16,0 1-21 0,0-1-20 16,0 2 28-16,0-2 7 0,0 1-16 15,0-1-13-15,0 1-10 0,2-1-22 0,-1 0-14 16,-1 0-22-16,3 0-30 0,-2 0-29 16,1-1-72-16,1-3-199 0,-1-1-262 15,-16 11-103-15</inkml:trace>
  <inkml:trace contextRef="#ctx0" brushRef="#br0" timeOffset="54580.04">10768 15987 75 0,'0'0'157'0,"0"0"-53"0,0 0-23 0,0 0 7 15,0 0 23-15,0 0 13 0,0 0 52 16,0 0 29-16,0 0-32 0,0 0 32 15,0-16-23-15,0 16-26 0,0-2-13 16,0 1-33-16,0 1-35 0,0-1-23 16,0 1-17-16,0 0 14 0,0 0 13 15,0 0-7-15,0 0-13 0,0 0-39 16,1-1-3-16,4 1-26 0,2-1 0 16,2-1 26-16,3 1 16 0,3 0 4 15,3-2 5-15,4 0 11 0,4-2 0 0,6 0-7 16,4-2 0-16,1 0-10 0,4 1 7 15,1-2-23-15,-1 2 16 0,-3-1-16 16,-1 2-1-16,-5 1 17 0,0 0 7 0,-3 0-13 16,-2 1-13-16,-1 1-1 0,3-1 1 15,-1 2-13-15,3-1 12 0,0 1-12 16,1-4 13-16,1 3-1 0,0-1 2 16,2 1 0-16,0-1 16 0,-1 2-17 15,-2 0-32-15,-2-1 32 0,-1 2 1 16,0 0-1-16,-3 0-23 0,0 0 7 15,-2 0-64-15,-3 0 63 0,-3 2 17 16,-2-2 0-16,-5 1 3 0,-3-1-3 16,-4 0-3-16,-1 1 3 0,-2-1 12 15,-1 0 30-15,0 0 3 0,0 0-12 16,0 0-33-16,0 0-16 0,0 0-1 16,0 0-34-16,-1-1-20 0,-2-2 0 0,0 1 29 15,0 0 13-15,0 1 12 0,3 1 4 16,-3-1-16-16,3 1-26 0,0 0-3 0,0 0-10 15,0 0-13-15,0-2 0 16,0 2-13-16,0 0-43 0,0 0-25 0,0 0 9 16,3 0 29-16,0 0 7 0,-1 0 12 15,-1 0 18-15,1 0 54 0,-1 0 33 16,-1 0 55-16,2 0 37 0,-2 0 83 16,1 0 37-16,-1 0 16 0,0 0-56 15,0-1-65-15,1 1-49 0,2 0-6 16,-3 0-3-16,0 0 6 0,0 0 6 15,0-1 17-15,0 1 22 0,0 0 13 16,0 0-6-16,0 0-30 0,0-1-19 16,0 1-6-16,0 0 15 0,0 0-9 15,0 0-13-15,0 0-17 0,0 0 4 0,0 0 4 16,0 0-36-16,0 0-29 0,0 5 6 16,0 1 23-16,0 3 58 0,0 2 15 15,-4 1-28-15,3 2 0 0,-1 3-4 16,1 0-12-16,-1 2 6 0,2 2-19 0,0 1 6 15,0 0 0-15,5 1 1 0,0 2 11 16,2-1-11-16,-1 0-8 0,1 0 14 16,1-1-4-16,0 0-3 0,-1-1 16 15,-1-2-19-15,0 1-3 0,-3-2-14 16,2-1 17-16,-2-1-4 0,0 1-14 16,-1-1 10-16,-1 1-7 0,1 0 33 15,-2 0-2-15,1 0 0 0,-1-2-16 16,0 2 18-16,0-1-15 0,0-1-22 15,0-1 3-15,0-1-3 0,0 2 2 16,0-2 14-16,0 1-15 0,0 0 0 0,0-1 0 16,0-1 1-16,0-1-2 0,0-1 0 15,0-1 0-15,-1-2 2 0,1-1-2 16,0 0 1-16,0-1 0 0,0-1-1 16,0 1 0-16,0-2 1 0,0-1 1 0,0 0-1 15,0-2-1-15,0 0-3 0,0 2-9 16,0-2 11-16,0 1-1 0,0-1-11 15,0-1-15-15,0 1-41 0,0-1-38 16,1 2-10-16,-1-2-10 0,0 0-35 16,0 0-45-16,0 0-69 0,0 1-140 15,0 0-245-15,0 0-350 0,-4 0 231 0,7-9 780 16</inkml:trace>
  <inkml:trace contextRef="#ctx0" brushRef="#br0" timeOffset="55432.06">11079 16906 23 0,'0'0'701'15,"0"0"-268"-15,0 0-228 0,0 0-52 0,0 0 36 16,0 0-20-16,0 0-26 0,0 0 3 16,0 0-20-16,0 0-13 0,0 0 0 15,-58-5 7-15,57 5-4 0,-2 0-39 16,3 0-29-16,-1 0-12 0,-1 0-24 16,-1 0-12-16,-1 0-20 0,-3 2 7 15,3-1 12-15,-2 0-2 0,1 0-10 16,-2 2 10-16,3-1-29 0,1-1 13 15,0 0 19-15,2 0 32 0,-1-1-6 0,2 2-23 16,0-2 26-16,0 0-1 0,0 0 21 16,0 0 5-16,0 1 10 0,3-1 0 15,5 0 22-15,3 1 4 0,2-1-4 16,8 0-20-16,5 0-9 0,6 0-22 16,4 0-16-16,3 0-16 0,6-2 1 0,1 0-4 15,4 1-4-15,2-1-11 0,2 0 15 16,2-1 1-16,1 2-1 0,-2-3 2 15,0 1-1-15,-2-1 1 0,-1-2-2 16,-6 3-1-16,0-1-12 0,-5 0 11 16,-1 0 0-16,0 0 0 0,-1 2 2 15,-3-2-2-15,1 0 0 0,-2 1 2 16,-3-1 1-16,-3 1 0 0,-4-1 2 16,0 2-1-16,-5-3-1 0,-2 3-1 15,1-1 0-15,-8 2 0 0,2-2-2 16,-4 2 0-16,-1 0-1 0,2 1 0 0,-1-1-1 15,3-1-34-15,-1 1-98 0,-1 0-49 16,-2-1-39-16,-3 0-85 0,-2-1-156 16,-3 1-364-16</inkml:trace>
  <inkml:trace contextRef="#ctx0" brushRef="#br0" timeOffset="57697.03">11912 15897 101 0,'0'0'228'0,"0"0"-78"16,0 0-36-16,0 0 20 0,0 0-36 0,0 0-43 16,0 0 69-16,0 0 0 0,0 0-43 15,0 0 17-15,0 0-13 0,-11-13-85 16,6 12 0-16,0 1-72 0,-1 0 10 15,-2 0 7-15,2 1 26 0,-2 2 29 16,2 0-2-16,0 0 1 0,2-2 1 16,1 0 12-16,-1 0 63 0,4-1 10 15,0 0 3-15,0 0-33 0,0 0-22 16,0 0-17-16,0 0-13 0,-1 0-3 0,1 0-12 16,0 0-4-16,0 0 16 0,0 0 1 15,0 0 64-15,0 0 13 0,0 0-3 16,0 0-20-16,0 0-13 0,0 0-22 0,0 0-8 15,0 0-12-15,0 0-16 16,0 0-1-16,0 0 15 0,0 0 2 0,1 0 22 16,3-1-10-16,-1 0-12 15,0-2-13-15,3 2 0 0,-2-2 1 0,1 0 12 16,-1 1 1-16,1-1-1 0,1 1-2 16,-1 0 1-16,-1-1 1 0,3-1 16 15,-2 0-13-15,3-1 8 0,2 0-11 16,-1-2-3-16,4 1-20 0,0-1 10 15,3 0-10-15,-2-1 22 0,3 0 1 16,-4 1 0-16,3-1 13 0,-3 1 10 0,0-1-4 16,2 2-15-16,-4 0 18 0,2-1-22 15,-3 2-3-15,2-1-16 0,2 0-7 16,-1 1 0-16,4-2 9 0,-1-1 14 16,7-1 0-16,0-1 2 0,2-2 1 15,1-1 0-15,0-1 1 0,0 1-1 16,0 0 3-16,-2 1 75 0,-1 0-26 15,-1 0-6-15,-1 3-14 0,2 0 0 16,-2 0-19-16,0 0 10 0,2 0 10 0,0-1-7 16,-1-2 0-16,3 2 6 15,-2-3-16-15,2 2-3 0,-3-2-12 0,1 0 0 16,0 1 15-16,-3 1 4 0,-1 1-1 16,-2 2-2-16,-2-2 12 0,2 4-13 15,-2-2 0-15,0 2-3 0,3-1 3 16,0-2 4-16,4 1-19 0,-2-3 2 15,6 0 13-15,-1-2 0 0,2-2 4 0,0 0-20 16,1 1-1-16,-3 0-12 16,0 1 9-16,-2 0 2 0,0 1-1 0,-2 3-13 15,0-2 15-15,-1 1-12 0,-1-1 13 16,1 1 26-16,-3 1-10 0,-2-1 3 0,2 0-6 16,-2-2 3-16,0 0 0 0,0 0 4 15,2-1-20-15,-1-1-23 0,1 2 20 16,-1 0 1-16,1-1-1 0,1 2 0 15,-1-1 1-15,1 1 2 0,0-2 2 16,1 1 15-16,-2 1-14 0,2-3 13 16,-2 2 0-16,-1-1-13 0,0 0 14 15,0 0-16-15,0 1 2 0,-1-1-1 16,2-1 1-16,-2 3 13 0,2-2-15 16,-2-1 1-16,2 1-2 0,-1-2 3 15,4-1 0-15,-2 0 13 0,2-1-13 16,0-1 9-16,-3 1-12 0,2 1-19 15,-3 1-13-15,-2 2 32 0,-4 3 9 0,-1 2 20 16,-1 2 0-16,-2-1 10 0,-1 2 0 16,-1 0-10-16,2 0-4 0,1 0-25 15,-1-2-2-15,-1 0 0 0,3 0 2 0,-1 0 0 16,1-1 0-16,0 0 0 16,0 0 0-16,1 2 0 0,1-3 0 0,0 1 1 15,0-1-1-15,3-1-14 0,0 1-2 16,-1 0-3-16,-1 1 6 0,1-1-71 15,1 1 84-15,-2 2 65 0,1-2-46 16,-1 1 0-16,-2 1-18 0,2 0 1 16,-2-1 2-16,-2 1 9 0,1 1-10 15,0-2 13-15,-1 2-3 0,-1-1-13 16,3-1-1-16,-1 2-15 0,1-3 4 16,0 2 12-16,2-3 2 0,-1 1-1 15,2-2 0-15,2 1 2 0,-2-1 10 0,-2 1-10 16,1 0 14-16,-3 0-14 0,-1 2 16 15,-3-1 7-15,2 2 0 0,-3 1-1 16,0-2-24-16,0 1 0 0,0-2-2 16,1 1 0-16,0-3-15 0,1 2-13 0,0-3 13 15,-1 3 13-15,2-2-13 0,-1 3-3 16,-1 0-4-16,-1 2 20 0,1 0 2 16,0 2 1-16,-2-1-13 0,1 0-16 15,-2 3-7-15,2-3-6 0,-1 2 7 16,0-2-10-16,3 1-4 0,-1-1 7 15,1 1 0-15,0-2-16 0,1 1 0 16,-2 0-7-16,-1 1 0 0,-3 3-48 16,0 0-124-16,-10 0-124 0,0 3-340 15</inkml:trace>
  <inkml:trace contextRef="#ctx0" brushRef="#br0" timeOffset="60079.68">12157 16802 120 0,'0'0'505'0,"0"0"-287"0,0 0-81 16,0 0-19-16,0 0-66 0,0 0 13 16,0 0 42-16,0 0-32 0,0 0-42 15,0 0-7-15,0-3 36 0,0 3 68 16,0 0 52-16,0 0-7 0,0 0-16 16,0 0-42-16,0 0-33 0,0 0-29 15,0 0-23-15,0 0 4 0,0 0-4 0,0 0-10 16,0 0-18-16,0 0-4 0,0 0-4 15,0 0 4-15,0 0 33 0,3 2-11 16,-2 1 7-16,2-1 23 0,0 2 12 16,0-1-6-16,0 2 32 0,0-1-38 15,2 1 5-15,0 0-8 0,-1 0-17 16,1 2-10-16,0-1-20 0,1 0 24 16,1 2-23-16,0 0 23 0,2 0-26 15,0-1 1-15,1 0 1 0,0-1 14 16,2-1 3-16,2 1 6 0,0-3 1 0,4 1 9 15,2 0-9-15,-1 0-7 0,2-1-19 16,-2 0 0-16,1 1 22 0,-1 1-7 16,-3 1-14-16,-1-1 11 0,0 1-12 0,1 1-92 15,-2 0 92-15,3 0 175 0,-3-1-105 16,0-1-10-16,-3 0-25 16,0-1 0-16,1 1-13 0,-3-1 4 0,5 1-14 15,-2 0-11-15,1-1 18 0,1 1-3 16,1 1 15-16,1-1-9 0,0 0 13 15,2-1 12-15,0-2 0 0,0 1 7 16,2-1-7-16,1-1-12 0,-1 0 0 16,-2 0-23-16,1 2-12 0,-3-1-1 0,0 2-2 15,0-1 0-15,-2 1-19 0,-1-1 20 16,-3 2-1-16,1-2 2 0,0 1-1 16,-2 0 2-16,-1-2 2 0,4 2 10 15,-2-1 4-15,0 0 2 0,3 1 4 16,-3 0-21-16,3 2-1 0,1-1-2 15,-2 0-10-15,1 1 10 0,0 1 2 16,0-1 0-16,1 1 1 0,-2-2 2 16,2 1 9-16,-1-2 7 0,0 0-7 0,2 0-9 15,-1-1 0-15,-1 0 12 0,0 0-12 16,0-1-1-16,-1 1-1 0,2 0-1 16,-1 1 1-16,0-1 1 0,0 2-2 15,-3 0-4-15,3 0 2 0,-2-1 1 16,1 2 1-16,-1-1 2 0,1 0 1 0,2 0 10 15,-1 1-11-15,0 0 0 0,-1-3 0 16,1 3 20-16,0-1-20 0,-2 0 0 16,2 0-2-16,-1 1 1 0,-1-1-1 15,2 1-2-15,-3 1-13 0,3-1 14 16,-3 0-1-16,2 1 0 0,-1-1-1 16,-1-1 3-16,2 2 1 0,2 0 12 15,1 1 2-15,4 0 13 0,2 2 28 16,5 3 3-16,3 0-15 0,3 0-4 15,1 1-16-15,1 2-2 0,1-2-20 16,-2 0-2-16,-3-1 3 0,-2 0 10 0,-5-2-12 16,-3-2-1-16,-3 0 0 0,-4-2 0 15,-2-2 2-15,-2 0-1 0,-3-1 1 16,-1-1-1-16,0-1-1 0,1 2 0 16,3-2 0-16,-1 2 1 0,1-1 1 15,2 2 1-15,3-1 9 0,-1 1-10 16,5 2 1-16,-1-3 0 0,2 3 12 0,0-2-14 15,-2 1 0-15,1 0-1 0,-2-2 1 16,-4-2-1-16,0 1 0 0,-1-1 0 16,-2 1-1-16,1-1 0 0,-4 1-1 15,4 0-1-15,-3-1 1 0,-1 1 0 16,1-1-1-16,2 1 0 0,-3 1-13 16,-2-2 4-16,3 1 10 0,-1 0-1 15,1 0 0-15,-1 1-10 0,0 1 11 16,0 1 0-16,-1-3-10 0,2 2-1 0,-1 1 1 15,1-1-131-15,-1 1 143 0,-1 1 35 16,0-1-15-16,-2 2-20 0,1-2-2 16,1 2-1-16,1 0 0 0,-2 0-9 15,0 2 10-15,3-3-2 0,-2 3 2 16,-1-2 2-16,3 0 1 0,-2 0 2 16,2-3 10-16,-2 0-10 0,3 0 16 15,-1-1-7-15,3 0 0 0,-1-1-8 0,-1-1-4 16,3 0-4-16,0-2-8 0,-1 0 10 15,0 0-10-15,2 0-19 0,-4 0-41 16,0 0-31-16,-1-3-24 0,-2 0-25 16,-2-2-30-16,2 0-116 0,-4-1-139 15,-1-1-340-15,-1-6-969 0</inkml:trace>
  <inkml:trace contextRef="#ctx0" brushRef="#br0" timeOffset="61496.39">10804 17006 350 0,'0'0'287'0,"0"0"-163"0,0 0-26 16,0 0-20-16,0 0-33 0,0 0 4 16,0 0 20-16,0 0 6 0,0 0 26 0,0 0 39 15,39-26 26-15,-38 25 6 0,1-1 16 16,-2 2-13-16,0-1-32 16,0 1-7-16,0-1-13 0,0 1-20 0,0 0-16 15,0-2-10-15,0 2-15 0,0 0-14 16,-2 0-7-16,-1 0-2 0,-1 0-19 15,-5 0-20-15,-5 8-19 0,-5 2 19 16,-7 3 3-16,-7 5-3 0,-3 3 0 16,-3 1 0-16,-1 0 21 0,2 0-21 15,1-2-15-15,2 1 2 0,4 1 11 0,-1-1 1 16,3 0-2-16,-1 2 1 0,1 1-11 16,0-2 13-16,2 1 14 0,-1 0-14 15,-2 0 0-15,-2 0 2 0,-2 1 27 16,-5 2 16-16,-1 1-22 0,-5 2 25 15,-3-1-45-15,0 0 13 0,1 0 29 16,1-3-45-16,4-2 2 0,3-2 17 0,5-2-19 16,2-2 1-16,2-1-2 0,2-1 2 15,1 0-1-15,-2 0 16 16,-1 1-13-16,-3 2 0 0,-6 1 0 0,-4 2-1 16,-5 1 0-16,-1 1 0 0,-1 0-1 15,-1-1-1-15,2 1 0 0,0-2-1 16,2 0-12-16,3 0 13 0,1-1 1 15,3-2 11-15,4-2-12 0,4-2-22 16,3-1 11-16,5-1 11 0,1-2 19 16,2 1-19-16,0-1-1 0,1 1 1 0,-2 2 13 15,-2 0-11-15,-2 0 11 0,-3 0-1 16,-1-1-10-16,-2 0 17 0,-3 1-18 16,-1 0 12-16,-5 0-13 0,-1 1-2 15,-2 3-23-15,0-2 3 0,-1 2 22 16,2 1 9-16,1 0-6 0,3-1 13 0,3-1-14 15,6-1 2-15,4-3-2 0,1-3-2 16,5 0 1-16,4-4 0 0,2 1-1 16,1 1-2-16,0-1-11 0,0 0 10 15,1 1 1-15,0 0-37 0,0 0-60 16,2-1-39-16,3-1-3 0,1-1-46 16,2 0-81-16,1 0-153 0,0 0-216 15,0-3-390-15</inkml:trace>
  <inkml:trace contextRef="#ctx0" brushRef="#br0" timeOffset="63828.98">8086 14430 21 0,'0'0'274'0,"0"0"-108"0,0 0-68 16,0 0 35-16,0 0-80 0,0 0-34 15,0 0 33-15,0 0 7 0,0 0-20 0,0 0-36 16,0 0 30-16,7 22 68 0,-7-22 19 16,0 0 24-16,0 0 9 0,0 0-13 15,0 0-14-15,0 0-22 0,0 0-13 16,0 0-32-16,0 0-59 0,0 0-33 15,0 0-41-15,0 1-11 0,0 2 36 16,0-1 49-16,0 1 43 0,3 1-42 16,-2 0 34-16,1-2 76 0,-1 3-75 15,1-2-17-15,-1 1-19 0,1-1 58 16,1-1 7-16,-2-1-52 0,2 2-13 0,1-1 26 16,0 1-13-16,-1 1-13 0,2 0 0 15,0 1-3-15,3 1 6 0,0 1 0 16,2-1 10-16,-1 2-11 0,2 0 23 15,0-1 11-15,0 1 16 0,2-2-10 16,-1 1-23-16,2-2-6 0,-1 3-12 0,0-2 21 16,1 3-21-16,-2-1-2 0,2 1-8 15,-1 0 9-15,3 0 2 0,2 0 15 16,2 0-4-16,1 1 9 0,2 1 7 16,3 0 33-16,-1 0-32 0,1 0-29 15,1 1-2-15,-1-2-27 0,-1 1 12 16,-1 1 29-16,-1-1-26 0,0-1 3 15,-1 0 10-15,-2 0-1 0,0 1-16 16,-4 0 4-16,1-1 13 0,-2 2-2 16,-1-2 4-16,-2 1 12 0,1-1-14 15,2 0 0-15,1 0 13 0,3-2-11 16,3 0 62-16,-1 0-64 0,5-1 1 0,2 3-1 16,2-2 3-16,0 0 39 0,3 3-17 15,-1-2-25-15,1 1-2 0,-1 0 1 16,1 1 1-16,-4-1-2 0,1 0 2 15,-1 0 1-15,0-2 35 0,-2 0-20 0,0 1-14 16,2-2 14-16,-1 0 0 0,-3 0-16 16,1 3-34-16,-4-2 34 0,1 2 0 15,-3 1-24-15,1 1 1 0,-3 1 22 16,2 0-2-16,-2 0-42 0,0 2 43 16,-2-1 2-16,4-1 19 0,2 1-16 15,1-1-3-15,3 0 87 0,3-1-38 16,1-1-7-16,1 0 3 0,2-3 0 15,-3 3-16-15,2-1-29 0,-2 0-4 16,0 1-28-16,-1 1 19 0,0 1 11 0,-2 1-14 16,-1 2 16-16,1 0-2 0,-3-1 2 15,2 0-19-15,-3 2 15 0,-1-2 4 16,-1 1-1-16,2-1 1 0,-3 0 4 0,-1-3-3 16,-2 1-1-16,3-1-7 15,-4 0 7-15,3 0 0 0,-2 1-25 16,3 1 12-16,0 1 12 0,-1-1 1 0,1 1 3 15,-1 0 0-15,4 1-1 0,0-1 24 16,2 0 9-16,2-1-35 0,0-2 0 16,0 0 0-16,0-3 0 0,-1 0 0 15,0-3 0-15,-2 1 16 0,-2-1-16 16,2 1 4-16,-1-1-4 0,0 1-23 0,-1-1 23 16,0 2 0-16,-1 0-27 0,2 1 27 15,-1 0 0-15,1 1-2 0,-1 0-14 16,-2 2 16-16,0-2-19 0,-3 0 9 15,-2 1-32-15,-4-2 7 0,1 0 20 16,-5 0 15-16,0-2 3 0,-2 1-2 16,-1 0-1-16,-1-1-6 0,-2-1 6 15,-1-1 16-15,1 0-13 0,-1 0 10 0,2 2 9 16,-1-2 1-16,-1 1 3 0,0-2-13 16,2 0 9-16,-2 0-21 15,1-3-1-15,-1 2 0 0,0-2 2 0,2 2 21 16,-1-2-7-16,1-1 3 0,1 1-3 15,-2-1 10-15,2 0-25 0,0 2-1 16,1-2-2-16,-3 0 2 0,1 0 0 16,-1-2-12-16,-1-4-152 0,0 0-308 0,-1-13-913 15,-19 48 505-15</inkml:trace>
  <inkml:trace contextRef="#ctx0" brushRef="#br0" timeOffset="84224.2">7257 10471 37 0,'0'0'153'0,"0"0"-32"0,0 0 71 16,0 0-12-16,0 0-34 0,0 0-9 0,0 0-7 16,0 0-74-16,0 0-54 15,0 0-1-15,0 0 15 0,7-26 7 0,-7 26 0 16,0 0-7-16,0-1-3 0,0 1 13 16,0 0 23-16,0 0-3 0,0 0-46 15,0 0-33-15,0 0-81 0,0 2 85 16,-4 1 29-16,2 1 23 0,0-2 9 15,0 1 24-15,-2 0 9 0,3-1-16 0,1-1-27 16,-2-1-5-16,2 1 5 0,0-1 27 16,0 2 16-16,0-2 0 0,0 0 0 15,0 0-3-15,0 0-3 0,0 0 9 16,0 0-3-16,0 0-10 0,0 0-6 16,0 0-1-16,-1 0 14 0,1 0-17 15,-2 2-45-15,2 3-19 0,0-2 19 16,0 2 16-16,-1 3-13 0,1 1 23 0,0-1 0 15,0 2 6-15,0 1 23 16,0 0-29-16,0 2 23 0,1 1-27 0,1 0 20 16,-1 2-9-16,1 0 21 0,1 0-51 15,1-1 64-15,-3-1-5 0,2 1-11 16,1-1-12-16,-1-1-14 0,-1 1 49 16,1 0-9-16,-2-1-65 0,1 0 2 15,-1 2-2-15,-1 0 22 0,1 1-22 0,1 1 13 16,-2 1 19-16,0 0 23 0,0 1-30 15,0-1-22-15,0 1 18 0,0 1-19 16,0-2 21-16,0 0-20 0,0 1-2 16,0 1 6-16,0-2 9 0,0 0-10 15,0 0-6-15,0 0 1 0,0 1 11 16,0 1-12-16,0 1 0 0,0-1 1 16,-2 3 1-16,1-3 0 0,0 2 13 15,1-2-14-15,-2 2 43 0,2-2-31 16,0-1-13-16,0-1 0 0,0 0 17 0,0 0-16 15,0-1 1-15,0 1 10 0,0-1-10 16,0 1-2-16,0-1 0 0,2-1 25 16,-2 2-25-16,1-1-14 15,0 1 14-15,1 1 12 0,-2 1-11 0,3-1 14 16,-2 1 1-16,-1 1-15 0,3-1-1 0,-2 3-2 16,-1-2-17-16,3 2 38 0,-1 1-16 15,1-1 13-15,-1 0-4 0,3 0-12 16,-1-1-2-16,-1 1 2 0,3 0 0 15,-3 1-12-15,1-1 12 0,0-2 0 16,-1 1 15-16,0-1-15 0,0 1 13 16,0 0-13-16,0-2 1 0,0 2 9 15,1 0 12-15,-1 1-20 0,0-1 1 16,0-1 1-16,-1 1 18 0,3-2 6 16,-1 0-28-16,-1 0 0 0,0-1-10 15,1 1 10-15,-1 1 25 0,0-2-23 16,-3 0-2-16,0 2 0 0,0 0 11 0,0 1 33 15,0 2-19-15,0-1 7 0,0-3-16 16,-2-1 1-16,1-2-17 0,-1-3-32 0,2-2 32 16,0-3 1-16,0-1 17 0,0-2-18 15,-1-1-57-15,1-2-82 0,-1 1-97 16,-2-1-58-16,-1-1-202 0,1 0-808 16</inkml:trace>
  <inkml:trace contextRef="#ctx0" brushRef="#br0" timeOffset="85855.95">14526 9988 265 0,'0'0'303'0,"0"0"-68"0,0 0-46 16,0 0-62-16,0 0-9 0,0 0-11 15,0 0 7-15,0 0-33 0,0 0-68 16,0 0-13-16,-21 0-29 0,19 2 19 16,-1 0 10-16,0 0 49 0,0 0 23 0,1 2 58 15,-5 0-46-15,1-1 10 0,-1 4-13 16,-1-2 17-16,-2 2 18 0,3 2-64 16,-2-2 23-16,2 2-7 0,-1 1-38 15,0 1-28-15,0 2 22 0,0-2 18 16,0 2 0-16,2 2-23 0,0-2-18 15,3 1 0-15,-2 2 54 0,-1-1-54 16,2 2 15-16,-1 1 16 0,0-1 7 16,0 1 16-16,1 0-39 0,-1 0-7 15,1 1-5-15,0-1 5 0,1 1 7 16,0 2-13-16,0 0-2 0,-1 1 11 0,-1 1 46 16,3 1-35-16,-4 0-23 0,3 0 13 15,0-2 9-15,2 1-20 0,-1-2 30 16,2-1-12-16,0-1 12 0,0-1-4 15,0-1-8-15,0 0-4 0,0-2 9 16,3 1-9-16,-3-2-13 0,0 2 17 16,0-1-19-16,0 0 1 0,0-1-1 0,0 3 14 15,0-3-15-15,0 2-2 0,0-2-14 16,-3 2 16-16,2-3 35 0,-2 3-16 16,2-3 3-16,-1 0-6 0,1 0-13 15,1-2 10-15,0 1 3 0,0-2-16 16,0-2-1-16,0 2-1 0,0-2-1 15,0 2 3-15,0-1 0 0,0 3 3 16,0-2 12-16,0 1-15 0,0 0-3 0,0-1 3 16,0 2 3-16,0-1 12 0,1 1-15 15,1-3 0-15,-1 1 1 0,0 1 15 16,2-1-16-16,-3 0 0 0,3 0 2 16,-3 1 15-16,2-1-17 0,-1 0-2 15,1 1-13-15,2-1 15 0,-1 2 2 0,1-3 16 16,0 1-18-16,1-1-12 15,1 2 12-15,-1-1 19 0,2-2-6 0,-2 3-13 16,1-4-3-16,-1 0 1 0,-2-1 2 16,2 1-1-16,-1-2-25 0,-1-1-41 15,1-2-19-15,0 2 6 0,-1-3-67 16,-1-1-78-16,1 0-91 0,-3 0-173 16,1 0-276-16</inkml:trace>
  <inkml:trace contextRef="#ctx0" brushRef="#br0" timeOffset="87138.55">14689 10195 62 0,'0'0'173'0,"0"0"-30"0,0 0 4 16,0 0-85-16,0 0-49 0,0 0 42 16,0 0 99-16,0-64 41 0,0 54-156 15,0 3 82-15,-1 0 133 0,1 0-52 0,-2 2-43 16,2-1 26-16,0 0-7 0,0 1-19 16,0 0 0-16,0 0-30 0,0 1-16 15,0-1-36-15,0 0-6 0,0 0-4 16,0-1 17-16,0 3-17 0,0 0-25 15,0 1 21-15,-1-2 1 0,-1 2-9 16,-1 1-8-16,0-2 8 0,0 3 11 0,0-1-2 16,0 1-4-16,0 0-16 0,1 0-44 15,-1 0-12-15,2 0-23 0,-2 0-25 16,2 1-29-16,-2 6 19 0,-3 2 42 16,-4 4 28-16,1 4 13 0,-2 3 31 15,-4 4-40-15,1 2 8 0,-3 2 1 0,2 2 9 16,-2 0-18-16,2 1 24 15,0-2-28-15,4 3 0 0,0 1 2 0,2-2 14 16,1-1 0-16,2 1-16 0,-3 0 13 16,4-1 3-16,-3-1 9 0,1 0-22 15,0-1 16-15,0 0-6 0,1 1 3 16,0-2-2-16,2-1-14 0,-1-1-2 16,1-2 2-16,0 0-12 0,1-2 2 15,-1 1 10-15,-1-2 21 0,-2 1-21 16,4-1 0-16,-2-2 2 0,2 0-2 15,3-2-18-15,0 0 17 0,0-2 2 16,0 0-1-16,0 0 0 0,0-2 2 0,3 0-2 16,-2 2-18-16,3 0 18 0,-2-1 16 15,-1-1-15-15,2 1 3 0,-2-1-1 16,1-1-3-16,-2 0 0 0,1-2-1 16,-1 1 1-16,0-1 12 0,0 0-12 15,0 0 0-15,0 0 0 0,0-3 0 0,0 1 0 16,3-1 1-16,-1 1 12 0,1-2-12 15,1 1-1-15,0 0-1 0,2 0-18 16,-2 0 0-16,-1 2-3 0,0 1 21 16,1 2 0-16,-2-1-2 0,1 1-1 15,0 1-15-15,0-1 9 0,1 1 10 16,0-1 0-16,0 0 0 0,2 0 2 16,-1-2 0-16,-1 2 14 0,0-3-3 15,3 2-13-15,-2-1 0 0,-1 0 0 16,2 0-1-16,-2 1-3 0,1-1 2 0,1 0 2 15,2 3-1-15,-2-2 1 0,2 2-1 16,-1 0 1-16,1-1 0 0,0 2 0 16,0-1-1-16,0 0-27 0,1 1 2 15,-2 0 10-15,0 0-6 0,2-2 20 16,-2 0-20-16,-1-1 20 0,0 0-17 0,-2-2 3 16,3 0 0-16,-3-1 3 0,1 0-3 15,-2-1 0-15,0-1 13 0,-2 2-13 16,1-1 14-16,-1 1-10 0,-1-1 11 15,0 3 1-15,0-2 0 0,0-1 0 16,0-1 13-16,0 1-11 0,0-3-2 16,0 1 1-16,0 0 2 0,0-1 10 15,0-2-13-15,0 2 2 0,0-2-2 16,0-1 0-16,-1 0-15 0,-1 0-20 16,2 0-3-16,-1 0-13 0,1 0-32 15,0-1-49-15,0-3-54 0,0-3-233 16,3 3-409-16,2-9-647 0,-9 38 1385 0</inkml:trace>
  <inkml:trace contextRef="#ctx0" brushRef="#br0" timeOffset="87288.78">14695 11642 1674 0,'0'0'263'15,"0"0"-263"-15,0 0-16 0,0 0-7 16,0 0-16-16,0 0-10 0,0 0 10 15,0 0 7-15,0 0-277 0,0 0-239 16,0 0-221-16</inkml:trace>
  <inkml:trace contextRef="#ctx0" brushRef="#br0" timeOffset="98158.6">7269 10218 192 0,'0'0'170'16,"0"0"-102"-16,0 0-38 0,0 0 9 15,0 0-10-15,0 0 4 0,0 0 22 0,0 0-3 16,0 0-3-16,0-1 23 0,0 1 6 16,0 0-29-16,0 0-10 0,0 0-37 15,0 0-2-15,0 0-16 0,0 0 0 16,0 0 16-16,0 0 11 0,0 0 18 15,0 0 13-15,0 0 7 0,0 0 20 16,0 0 19-16,0 0 13 0,0 0-36 16,0 0 6-16,-2 1-12 0,2-1-43 15,-1 3-16-15,-1-2 0 0,2 1 0 16,-1 0-1-16,-2 1 1 0,3 1 26 16,-2-1-15-16,1 1-11 0,1-2 0 15,-1-2 2-15,1 0 24 0,0 0-6 0,0 0-4 16,0 0-14-16,0 0-2 15,0 0 1-15,-2 0 12 0,2 0-13 0,-2 1-23 16,0 2-12-16,1-1 19 0,-1 3 16 16,-1 2 21-16,-1-1-19 0,2-1 12 15,1 0 6-15,0-3-19 0,-1-1 12 0,2-1-10 16,0 0 13-16,0 0 1 0,0 0-1 16,0 0 3-16,0 0 14 0,0 0 9 15,0 0 4-15,0-1 6 0,2 1 6 16,-1-2-12-16,2-2 15 0,1 2 43 15,6-3-29-15,2-2-75 0,-2 2-59 16,3-1-378-16,-6 3 437 0,-4 1 201 16,0-1-110-16,-3-1-91 0,1 2-55 15,2-5 13-15,0 1 9 0,0-2 17 16,4 0 14-16,-1-2-17 0,0 2 6 0,0 1 9 16,1-3-9-16,0 4 13 0,-3 0 3 15,0 0 0-15,1 1 13 0,-1 0 7 16,-2 0-21-16,1 0 1 0,2 0-1 15,-2 0-2-15,0-1-15 0,0 3 12 16,0-1-30-16,0 0-22 0,0 1-10 0,0-1 20 16,1-2 22-16,1 0 20 0,1 0-1 15,-1-1-6-15,-1 0 10 0,0 0 3 16,1 0 12-16,-1-1-14 0,3 1 0 16,-1-4-1-16,0 3 0 0,1-4-1 15,3-1 0-15,-3 0 1 0,3-1 3 16,2 0 10-16,-1-3 0 0,-1 3 4 15,3-2-14-15,-4 2-3 0,1 2 0 16,0 0-1-16,-3 3 0 0,-1 1-12 16,-1 1 10-16,-1-2 2 0,0 3 1 0,2 0 0 15,-2-1 0-15,2 0 0 0,0-1 1 16,0-1 2-16,-1 1 0 0,2-2 20 16,1-2-9-16,-1-1-14 0,3 2-2 15,-3-2-11-15,3-1 13 0,-1-1-2 16,2 3 0-16,-3-1-1 0,0 0-10 15,2 1 10-15,-1 0 3 0,-2 0-2 16,2-1 2-16,1 2 0 0,-3-2 16 16,0 1-14-16,1 1 0 0,0 0 24 0,-2 2-23 15,-2 1 0-15,2 1 0 0,-1 0 0 16,0 1-3-16,-1 0 0 0,1-1 0 16,-1-1 2-16,-1 0 18 0,3 1-7 15,-2-2-10-15,2 0 10 0,-2 0 7 16,-1 1-4-16,3 0 0 0,-2-1-3 15,2 2-13-15,-3-1-2 0,4 0 1 0,-4 0 1 16,1 2 2-16,1 0 24 0,-3 0-26 16,3 0 16-16,-1 0-13 0,-1-1 1 15,1 1-3-15,-1-1-1 0,0 1 1 16,1 1-1-16,-1-2 2 0,-1 2 11 16,1 0-10-16,0-2 8 0,1 1-11 15,0-2-16-15,0 0-7 0,2 1 0 0,0-2 10 16,0 0 10-16,2 0 0 15,-2 0 2-15,1 0 1 0,-2 0 1 0,-1 1 1 16,-1-1 11-16,0 1 6 0,2 2 7 16,-2 0-9-16,-1-2-4 0,-1 0-10 15,2 0-3-15,0 2 0 0,0-2-13 16,1-2-10-16,2 2 7 0,0-2 15 16,-2 2-1-16,3-2-2 0,-2 3-8 15,-1 1 12-15,0 0-2 0,2 0-1 16,-3 1 3-16,0 1 1 0,-2 1 15 0,2-1-14 15,0-3 1-15,-2 3-2 0,2-1 1 16,0 0 0-16,0 0 11 0,0-3-10 16,3 0 1-16,-2 0-4 0,0-3 0 15,2 1-1-15,-1 0 1 0,-1-1-1 16,3 2-15-16,-3 0 16 0,1 2 0 0,-1-1 0 16,-1 0 1-16,1 2 1 0,-1-1-1 15,0 1 8-15,1-1-5 0,-1 1 18 16,0-2 4-16,1 0-22 0,1 1 9 15,-1-3-13-15,0 2 13 0,3-3-12 16,-1 3-1-16,0-3 0 0,1-1-12 16,1 1 12-16,0-1 11 0,-1 1-11 15,-1-2-2-15,0 2 2 0,-2 1 22 0,2 1 7 16,-2 2 7-16,1 0 0 0,-4 0-20 16,3-2-14-16,1 2 14 0,-2-1-16 15,2-1-2-15,-1 1-14 0,2 2 14 16,-3-1 0-16,2-3-1 0,-1 4 1 15,3-2-1-15,-1-1 1 0,0 1 1 16,-1-2-19-16,3 1 18 0,0-2 1 16,-1 0 1-16,1 0 0 0,-1 1 0 15,3-1 0-15,-3 0 3 0,-1-1 12 0,3-1-15 16,-1 0 0-16,1-1 0 0,-2 1 0 16,2 0 0-16,-1 2 1 0,0-2 2 15,-1 1-3-15,-1 2 0 0,1 1-1 16,-3-1-12-16,3 1 1 0,-2-2 12 15,-1 1 1-15,3 1 1 0,0-1 1 0,-1-2 10 16,1-1-12-16,2-1-1 16,-2 1 1-16,2-1 1 0,-2 1 0 0,2 2-1 15,-1-2-1-15,-1 0-3 0,2 1 0 16,-3 1 3-16,1-1-13 0,0 2 13 16,-1 1-1-16,0-2-76 0,0 1 42 15,-1 1 35-15,1-1 2 0,0-2-2 16,1 1-1-16,1-2-2 0,1 0-1 15,2-1-15-15,0-2 16 0,1 4-10 16,-1-4 13-16,2 2-1 0,-1 1-54 0,-4 0 32 16,2 1 23-16,-3 0 0 0,2-1 1 15,-1 1 25-15,1-1-10 0,-1-1-14 16,2 1-1-16,0-2 1 0,0 0-2 16,2-1 0-16,0-1 0 0,0 2-2 15,2-3-16-15,-2 1 17 0,1 0 1 0,0 2 0 16,-2-1-3-16,2 2 1 0,0-1 0 15,-2 2 1-15,1 0 0 0,-1 0 1 16,-3 2 0-16,2-1-15 0,-3 0 13 16,1 2-2-16,-1 2-9 0,1 1 13 15,-3 0-1-15,1 1-1 0,-2-2-1 16,3 1 2-16,-1 0-2 0,0-1 2 16,1-2 1-16,0-1 2 0,0 0 14 15,2 1-16-15,0-1-1 0,-2 0 1 0,0-1 0 16,1 2 2-16,0 0-2 0,-1-1 0 15,-1 1-1-15,4 1-12 0,-4-1 13 16,1 1 0-16,-1 0 0 0,1 0 23 16,-3 0-4-16,2 0 1 0,0 0-7 15,0 0-12-15,-1 0-1 0,4-3 3 16,-2 0 13-16,0 1-16 0,2-1-1 16,-1 2 0-16,1 0 1 15,-1-1-1-15,-3 4 1 0,2 0 0 0,-2 2 1 0,-2 0 2 16,-2 3 27-16,0-1 5 0,1 2-6 15,-2-1-6-15,4-2 0 0,-1 2-21 16,0-4-2-16,4-1-28 0,0-2 5 16,1-2 10-16,2 2 11 0,1-3 2 15,-1 0 1-15,3-1 0 0,-3 3 12 16,-4 0 10-16,0 3-23 0,-3 2 19 16,1 1 23-16,-4 2 40 0,0 0 21 15,0 1-38-15,0 1-23 0,0-1-23 0,0-1-19 16,0 1-1-16,0 0 1 0,0 1-1 15,3-1 1-15,-2 0-13 0,-1-3-16 16,3 0 13-16,0 0 14 0,-1-1-14 16,-1 0 16-16,2 2 0 0,-2-1 32 0,1 3-1 15,-1-2-31-15,-1 2-1 0,0 0 0 16,0 1-25-16,0 0-6 0,0 0-4 16,0 0-12-16,0 0-11 0,0 0-64 15,0 0-59-15,2 0-55 0,-1 0-33 16,-1 0 55-16,0 1 62 0,0 0-46 15,0 2-78-15,2-2-134 0,-7-7 281 16</inkml:trace>
  <inkml:trace contextRef="#ctx0" brushRef="#br0" timeOffset="98967.81">9622 6831 102 0,'0'0'408'0,"0"0"-95"16,0 0-111-16,0 0-43 0,0 0-58 15,0 0-49-15,0 0-25 0,0 0-11 16,0 0 10-16,0 0-24 0,0 0-2 16,-36 15 23-16,30-9-7 0,-1 2-15 15,0 4 32-15,-6 5-7 0,1 4 55 0,-8 7 43 16,-1 4-20-16,-4 7-23 0,-5 0-3 16,-2 3-36-16,-4 5-16 0,-1 1 14 15,-4 1-38-15,1 0 26 0,-2 1-26 16,0-1 9-16,3-3-11 0,1-1-32 15,3-4 30-15,3-2 2 0,4-4-59 16,4-5 17-16,4-4-13 0,4-4-46 16,8-8-58-16,3-4-82 0,2-2-124 15,3-4-84-15,0 0-54 0</inkml:trace>
  <inkml:trace contextRef="#ctx0" brushRef="#br0" timeOffset="101116.21">11664 6620 535 0,'0'0'411'0,"0"0"-262"0,0 0-64 15,0 0 45-15,0 0 17 0,0 0 19 16,0 0-56-16,0 0-51 0,0 0-59 15,0 0-16-15,0 0 3 0,-27 24 11 16,27-24 2-16,0 1 16 0,0-1 6 16,0 2-2-16,0-1-19 0,0 0 28 15,0 0-9-15,0 1-7 0,0 2 9 0,0 1 11 16,0 1-1-16,0 1 10 0,1 3-9 16,4-1-4-16,-1 2 4 0,3 1 15 0,3 1-33 15,-3 0-14-15,2-2-1 0,1 2 32 16,2-1-31-16,-2-1 24 0,1 0 20 15,-1 0-29-15,-1-3-15 0,-1 1 2 16,1-2 23-16,-3-1-25 0,1-1 29 16,2 2 2-16,-2-1 10 0,3 0-26 15,-1 3-14-15,2 1 27 0,1 1 33 16,1 1-30-16,1 1 0 0,-2 1 1 16,4 2 2-16,-5-2-22 0,4 3-13 15,-4-1 1-15,2-1 2 0,-3 1-2 16,2-2-1-16,1 1 1 0,-2-2 1 0,1 0-2 15,1 0 3-15,0 1 16 0,1-1-18 16,1 0 28-16,0-2-16 16,1 1 13-16,0 0-13 0,-1-2 25 15,2 0-25-15,-3 2 13 0,2-2 6 0,0 0-29 16,1 1 0-16,-1-2 1 0,1 0-4 0,-2-2 0 16,4 2 0-16,-1-2 0 0,0-1 1 15,2 2 0-15,-3 0 1 0,3-1-2 16,0 2 13-16,-1 0-13 0,-2 2-10 15,-2-2 7-15,1 2 3 0,-2-1 0 16,0-1 1-16,-2 1-1 0,1-2 13 16,-3 3-11-16,2-4-2 0,-1 4 0 15,1-5 1-15,-1 2 1 0,1-2 11 16,-1 2-12-16,2 0 12 0,0-2 0 16,4 1-13-16,-1 0 1 0,0 3-1 0,0-3 2 15,3 4 30-15,-3-1-29 0,1 1 7 16,-3 1 18-16,2-1-28 15,-1 2 0-15,0-1 11 0,0-1-8 0,1 2-2 16,0-1 15-16,1 1-13 0,-3 0-2 16,3 1 2-16,0-1 13 0,1 3-14 0,-2-3 0 15,1 3 21-15,-1-2 2 0,-1 2-23 16,-1-1 1-16,3 2 29 0,-1 0 12 16,-1-1-15-16,2 1-13 0,-1 1 6 15,2-1-18-15,-2 1-3 0,6 0 18 16,-1-1-16-16,1-1 0 0,1 1-1 15,2 0-2-15,-1-1 1 0,3 2 14 16,-2-1 7-16,3-2-9 0,0 2 16 16,0 1-17-16,-1-1-9 0,0 0 0 15,-2-2 22-15,-3 2-9 0,1 0 0 0,-2-2-3 16,0 2 3-16,-1-1-13 0,-2-1-1 16,0 2 14-16,-1 1-13 0,-1-2 0 15,0 1 0-15,-2 0 0 0,2 2 13 16,-2 0-13-16,-2 2 13 0,-1 0 0 15,0-1 0-15,-2-1-15 0,0 2 1 16,-2-2 1-16,3-1 29 0,-4 2-29 16,1-2 10-16,1-1 6 0,-1 1-16 15,1-2-1-15,0 2 0 0,-1 0 1 0,4 3-3 16,-1-2 0-16,2 4 3 0,2-1-2 16,-3 2 0-16,3 0-1 0,-1-1-12 15,0 0-4-15,1 0-6 0,-1-1 22 16,2-3-3-16,-1 2-23 0,2-1 24 15,-3-4 2-15,3 1-12 0,-3-2-4 16,1 2 3-16,-2-3 11 0,1 2 0 16,0-1-14-16,-3-2-9 0,0 0-13 0,1-3-16 15,-2 1-35-15,-2-4-119 0,-2 1-23 16,0-2-68-16,-2-2-83 0,-2 0-104 16,1-1-19-16,-2-2 4 0,0 2-86 15</inkml:trace>
  <inkml:trace contextRef="#ctx0" brushRef="#br0" timeOffset="103781.14">11670 6772 137 0,'0'0'375'0,"0"0"-101"0,0 0-82 16,0 0-49-16,0 0-19 16,0 0-13-16,0 0-17 0,0 0-32 0,0 0-20 15,0 0-6-15,0 0 0 0,0-1 10 16,0 1 6-16,0 0 9 0,0 0 8 16,0 0 2-16,0 0-3 0,0 0 3 15,0 0 24-15,0 0-31 0,0 0-12 16,0 0-19-16,0 0-18 0,0 0-15 15,0 0-17-15,0 0 4 0,0 0 11 0,0 0-1 16,0 0-13-16,0 0-10 0,0 0-16 16,0 0 39-16,0 0 2 0,0 1-16 15,0 2-9-15,0-1 26 0,0 3 2 16,3-1 11-16,0-1 6 0,1 4-19 16,1-2 49-16,0 1-11 0,-1 1 4 15,1-1-3-15,-1 1 13 0,1-2-29 0,0 1-7 16,-2-1-16-16,4 1 16 0,-2-1-13 15,0 1 26-15,3 1 0 0,-1-1 4 16,1 2-33-16,1 0-16 0,1-2 16 16,0 2 15-16,0-1-13 0,2 1-2 15,1 0 3-15,0 1-19 0,0 0 32 16,-2-1 19-16,1 1-35 0,1-2 17 16,-2 1-1-16,2 1-16 0,-3-2 1 15,1 0-1-15,0 0 3 0,-2-1 10 0,2-1 16 16,-1 0-29-16,0 1-7 15,-1 0 7-15,1-1 2 0,-1 1-2 0,-2-3 3 16,3 3-3-16,-1 0 0 0,1 0 0 16,0 2 21-16,1 0-20 0,-2-2 34 15,1 2 0-15,2-2-35 0,-1 1 2 16,-2 1 8-16,2-4 3 0,-1 2 3 16,2-1-3-16,1 1 29 0,-1 1-23 0,0-2-3 15,0 1-4-15,0 1-11 0,-1 1-2 16,2-1-13-16,-2 1 14 0,0 1 2 15,0 0 17-15,1 1 10 0,-2 2-10 16,0-3-3-16,1 2 20 0,-2 2-36 16,3 0 2-16,0 0 9 0,0 1 27 15,1 0-16-15,-1 2-6 0,1-2 0 16,-1 1-14-16,2 1-2 0,-2-1 1 16,1 3 13-16,1-1-1 0,1 0-13 15,-3-2 0-15,4 2 0 0,-5-3 16 16,2 1 3-16,-1-2-15 0,-1 0 12 0,-1 0-16 15,0 0 44-15,-1-2-5 0,1 2-37 16,-1-1 23-16,0 1 1 0,0 0-1 16,0 0-12-16,0 0-13 0,-2-1 19 0,3 0 0 15,-3 0-3-15,1 0-15 0,0 0-1 16,1 0-2-16,-2-1 2 0,2-2-3 16,-2 2 1-16,3 0-2 0,-3-2 4 15,0 0 0-15,3 2 0 0,-2-3 3 16,-1 3-2-16,0-1-1 0,3-1 0 15,-1 1 2-15,0 1-2 0,2-1 0 16,-2 0 1-16,1 2 15 0,-1-2-14 16,0 0-2-16,2 1-13 0,-3 0 0 15,1 1 10-15,-2 0 3 0,2-1 0 16,-2-1 0-16,3 1 0 0,-3-1 2 16,0-1 1-16,2 1 20 0,1-2-20 0,-1 2 19 15,0-2-9-15,0 1-10 0,-1 0 0 16,0 1 13-16,1 0-13 0,0-1 1 15,-1 2 15-15,1 1-7 0,1-2-10 0,-1 0 0 16,-2 0 1-16,0 1-1 16,2-2-2-16,-2 0-1 0,0 0 1 0,2 0 1 15,1 0 2-15,0 0-1 0,0-2-2 16,-1 1-1-16,1 0 0 0,-1 0 1 16,0-2 0-16,-1 2 2 0,-1 2 20 15,2-2-6-15,-1 2 0 0,-1-2-4 16,-1 1 7-16,2-1-19 0,-3-1-1 15,4 2 1-15,-2-1 2 0,0 0 11 0,2 1 3 16,-2-2-3-16,0 3-1 16,2-2-9-16,-1 3 13 0,1-1 3 0,-3 3 0 15,1 0-17-15,2 0-1 0,-1 0 0 16,0 2 12-16,-2-1-12 0,3 0 1 16,-1 1-1-16,-1-1-1 0,0-3 0 15,2 1-1-15,-1 0 1 0,-2-4-1 16,2 2 1-16,0-3 0 0,-1 1-2 0,-1 0-1 15,3-1 0-15,-2 1 3 0,0 0-1 16,2 1 1-16,0-2-3 0,0 4 0 16,2-1 2-16,0 2 1 0,0-2 1 15,1 1-1-15,1 0 0 0,0 1-3 16,0 0 3-16,1 0-1 0,0 2-12 0,0 0 1 16,-1 0-1-16,-1 2 1 0,2-1 9 15,-4 2 1-15,3-3 0 0,-2 2 1 16,-2-4-2-16,2 0 0 0,-3-1 2 15,-1-4 1-15,0 2 0 0,2-1-1 16,-3 0 1-16,1-2 0 0,-1 0 2 16,2 1 0-16,-1 1 0 0,-2 1-1 15,2-3 0-15,0 3-1 0,2-1-1 16,-2-2-1-16,2 2 0 0,-2 1 1 16,4-1 1-16,-2-1 3 0,-2 3 10 15,3-2-1-15,0 2 4 0,-2-2-3 16,-1 3 2-16,4-1-2 0,-3 0-10 0,0 1 10 15,1-1-1-15,-2-1-9 0,2 1 10 16,-2-1-10-16,1 0-1 0,-2-2-1 16,2 2 1-16,-3-2-2 0,1 0-2 0,1-1 0 15,0 2 1-15,-1-2 1 0,-1 2 0 16,0-1 0-16,2-1 0 0,-1 1-1 16,0-1 0-16,1 0 1 0,-2 2-2 15,2 1 1-15,-2-1 1 0,1-3 0 16,2 1 3-16,-4 1-1 0,4-2 1 15,0 0 10-15,0-1-10 0,0 0 0 16,2 1 10-16,-2-3-10 0,3 2-1 16,-2-1-2-16,0 1-2 0,-2 0 0 15,1-2-1-15,-1 2 0 0,1-1-1 16,-2 1 2-16,0 0-10 0,2-1 11 16,0 1 0-16,-2 2 1 0,2-3 1 0,-1 2-1 15,2-1 0-15,-2 2 0 0,1-1 0 16,1 1-1-16,0 1 0 0,-2 0-2 15,4 1 1-15,-2 2-1 0,2 2-9 0,1-2 11 16,-1 2-2-16,0-2 2 0,2 3 0 16,-1-2-1-16,3 1 0 0,0 1 0 15,2-2-14-15,-1 1 15 0,3 1-2 16,-2-2-9-16,3 2 0 0,0 2 12 16,-1-1 0-16,4-1-2 0,-3 3 2 15,1-2 0-15,0 1 0 0,-1-1 0 16,-1-3 1-16,-2 2 0 0,-2-1 0 15,1-2-1-15,-5 1-1 0,2-3-1 16,-3-1 2-16,-1-1 11 0,-2-1-10 16,0 1 2-16,-4-4 15 0,0 1-2 0,-1-3 6 15,-2 0-19-15,0 1 10 0,0-1 0 16,0 0-1-16,1 0 4 0,-1 0-16 16,0 0-28-16,0 0-4 0,3 0 1 15,-2 0 18-15,1 0-18 0,-1 0-45 16,1 0-54-16,-2 0-86 0,1 0-126 15,-1 0-83-15,0 0-174 0,0 0-434 0,-10 0 103 0</inkml:trace>
  <inkml:trace contextRef="#ctx0" brushRef="#br0" timeOffset="110429.16">12300 4810 627 0,'0'0'362'16,"0"0"-207"-16,0 0-155 0,-87 19-16 16,61-13 16-16,3 1 92 0,0-2 19 15,7 0 19-15,1-1-58 0,3-1-33 0,1-1-7 16,2 0 24-16,2 0-17 0,-1 1 0 15,-1-1-9-15,-2 3-30 0,0 3-20 16,-8 4 17-16,-1 6-13 0,-3 6 16 16,-8 9 24-16,-2 3-24 0,-4 6 2 15,-2 3-2-15,-1 3 23 0,-2 3-23 0,0 0 104 16,2 6-49-16,-3 0 0 16,2 4 20-16,-1 2-4 0,-1-2 10 0,3-1 23 15,-1 0-66-15,0 1 14 0,0 0-3 16,1 4-27-16,-2 0-22 0,2 3 29 15,-1 3 0-15,1 4 39 0,3 2-42 16,2 0 3-16,5 1-29 0,5-1-2 16,6-4-30-16,5-4 31 0,4 0-3 15,1-2 1-15,4 0-12 0,0 3 15 16,2 0 2-16,-1 2-1 0,1 3 40 16,-3-2-41-16,-1-1-22 0,-3-1-43 0,-2-4-32 15,0-4-39-15,0-5 10 0,0-8-52 16,1-3-56-16,2-9 52 0,3-4 3 15,5-5-68-15,1-4 9 0,0-6 6 16,6-2 1-16,1-4-66 0,0-1 109 16</inkml:trace>
  <inkml:trace contextRef="#ctx0" brushRef="#br0" timeOffset="110757.12">10895 7446 2017 0,'0'0'113'0,"0"0"-113"16,0 0-26-16,1 75 26 15,-1-42 49-15,0 3 6 0,-1-1 4 0,-2 0-59 16,1-5 12-16,1-1-12 16,1-3-22-16,0-4-27 0,1-3-93 0,5-2-151 15,1-5-94-15,1-3-59 0,0-4-105 16,-1-1 162-16</inkml:trace>
  <inkml:trace contextRef="#ctx0" brushRef="#br0" timeOffset="110943.9">11239 7581 2080 0,'0'0'0'0,"0"0"-62"16,0 0 62-16,0 0 94 0,0 0 42 15,-40 69-71-15,21-52-26 0,4 2-39 0,-5 2 0 16,0 0-104-16,1 2-32 0,1 0-81 16,-1-1-92-16,5-3-134 0,3-5-78 15,-1 2-101-15</inkml:trace>
  <inkml:trace contextRef="#ctx0" brushRef="#br0" timeOffset="115028.09">10338 4058 238 0,'0'0'333'0,"0"0"-86"15,0 0-247-15,0 0-114 0,0 0 114 16,0 0 56-16,0 0-56 0,0 0-39 16,0 0 39-16,0 0 19 0,-44-20 76 15,42 20-59-15,1 0 3 0,1 0-17 16,0 0-19-16,0 0 0 0,0 0 20 15,0 0 9-15,0-1 30 0,1 1 46 0,-1-2 28 16,2 2-9-16,-1 0-45 0,-1 0-46 16,0-1 12-16,0 1 37 0,0 0-1 15,0 0-25-15,0 0-20 0,0 0-39 16,0 0-18-16,0 0-12 0,0 0 30 16,0 0 39-16,0 0 7 0,0 0-27 15,0 0 20-15,0 0 16 0,0 0 0 16,0 0-6-16,0 0-24 0,0 0-25 0,0 0-32 15,0 0-20-15,0 0-10 16,0 0 7-16,0 0 42 0,0 4 13 0,0 2 23 16,0 2-1-16,0 4-9 0,-3 4 29 15,-1 3 43-15,1 3-24 0,-1 0-25 16,-1 2-35-16,1 1-1 0,-2-2 0 0,4 1-16 16,-1 1 6-16,0-2 10 15,0 1 26-15,0 0-10 0,1 0 17 16,-2 1-18-16,3-1-14 0,-2 2 11 0,0 0 14 15,0 2-26-15,2 0 42 0,-1 4-20 16,-1 0 37-16,2-2 2 0,-2 5-19 16,0-3-41-16,2 3-1 0,-4-2 0 15,2 2 29-15,0-1-29 0,-2-1 2 16,3 1 21-16,1-2-7 0,0 0-13 16,1-1 23-16,0-1-26 0,0 0 36 15,0 0-36-15,0-3 0 0,0 1-20 16,0 1 20-16,0-2 14 0,0 1 9 0,0 2-17 15,0-4 7-15,0 3-8 0,0-1-5 16,-2-1-3-16,1 1 3 0,-1-4 3 16,1 0 0-16,-1 1 26 0,2-1-26 15,0-1 51-15,-1 1-28 0,-1-2-25 16,2 2 29-16,0 2-28 0,-3-1 6 0,0 1-8 16,1 2-16-16,-5 2 13 15,2 1 3-15,-1 0 32 0,1 2-32 0,0-2 2 16,-1 0 8-16,1 0-10 0,1-1-31 15,1-5 31-15,1 2 48 0,1-1-48 16,1-2-2-16,0 1-2 0,0-1 1 16,0 1 3-16,0-1 0 0,4 2 0 15,1 1 12-15,-1 1-9 0,1 1-3 16,0-1 0-16,-1 2-1 0,2-1 1 0,-2 2 0 16,-1-1 2-16,0-2-2 15,1 2-2-15,-2-2-1 0,-1 1 3 0,-1 1 3 16,0 0-3-16,0 2-21 0,0 0 20 15,0 0 1-15,-1 2 0 0,-1-1 12 16,1 0-12-16,1-3-20 0,-3 2 20 16,3-2 10-16,0 1-10 0,0-2 0 0,0 0 0 15,0 1 25-15,0-1-22 16,0 1-2-16,-1 0 1 0,-1 0 10 0,1 1-11 16,-1 2 0-16,-1 1 34 0,0 0-6 15,1-1-27-15,-1 1 0 0,-2-4-2 16,2 1-1-16,0-1 1 0,1 0 35 15,-1-2 13-15,3-1 0 0,0 0 4 16,0-1 2-16,0-2-13 0,0 1-41 16,0-1 0-16,7-2 0 0,-3 0-1 15,2 0-1-15,0 1-17 0,0-2 0 16,1 1 18-16,-3 1-12 0,2-2 13 16,-2 1-1-16,1 1 2 0,-2 1 0 0,-2 0 21 15,0 2-18-15,1-1 12 0,-2 4 6 16,0-1-19-16,0-1 39 0,0 3-17 15,-3-1-3-15,3 0 4 0,-3-2 6 0,3 0-13 16,-1-2-16-16,1 1-3 0,0 1-1 16,0-2 1-16,0 0 15 0,0 3-13 15,1-3-2-15,1 4 0 0,0-3 0 16,1 3-1-16,1-2 1 0,1 0 12 16,-2-1 4-16,0-1 3 0,0 1-3 15,1-1-14-15,-3-1-1 0,2-2 15 16,-1 0-15-16,-1-2-1 0,-1 0 0 15,0-1 0-15,0-1 1 0,0 0 12 16,0 0 12-16,0 1-6 0,0-1 0 16,-1 2 3-16,-1-1-19 0,1 0 23 15,-1 1 2-15,-1-1-6 0,2 0-21 0,0 1 0 16,-1 0 1-16,-1-1 20 0,2 2-6 16,-1 0-15-16,-1 1 1 0,2-1 0 15,-1 1 1-15,-2-1-1 0,3 1 1 16,-1-2 16-16,1 2 12 0,0 0-18 0,-1-1-1 15,2 0 1-15,-1-1 9 0,1 3-9 16,0 0 9-16,0 2-7 0,3 0 1 16,-2 1-16-16,6 1 1 0,-3-1 1 15,2 0-2-15,0-3 0 0,-2-2-16 16,1-3 1-16,2-3 2 0,-3 1 11 16,0-4 1-16,-1 1 1 0,2-1-3 15,-2 1 1-15,0-1 2 0,-1 4 0 16,1-1 0-16,1 2 1 0,-2 1 2 15,-1 3-1-15,1 0 1 0,-1 3-1 0,1 0 11 16,-2 1-13-16,1-1-1 0,-1 3 1 16,0-1 1-16,2 2 1 0,-1-1-2 15,-1 0 0-15,3-1 2 0,0-3 1 16,-2 1 0-16,2-4 10 0,0-1-11 16,0-1 10-16,1-2-10 0,-1-2 1 0,1-1 15 15,1 0-18-15,-2 1 0 0,0-1 0 16,0 3-1-16,-2 1-1 0,0 0 2 15,2 2 1-15,-3 2 0 0,0-1-1 16,0 2 0-16,0 0 0 0,0 0 3 16,-3 1 1-16,1-1-2 0,-1-2 0 15,-2 3 1-15,2-3 0 0,-1 1 0 0,1-2-3 16,0-1-6-16,2 0-22 0,-2 0-7 16,3 0 32-16,0-1-16 0,0 0-53 15,0-2-111-15,0-2 19 0,0 1-24 16,4-4-96-16,3 2-109 0,1-2-111 15,0-2-113-15,1-4-364 0</inkml:trace>
  <inkml:trace contextRef="#ctx0" brushRef="#br0" timeOffset="117244">10915 4100 303 0,'0'0'515'0,"0"0"-192"16,0 0-141-16,0 0-29 0,0 0-29 15,0 0 13-15,0 0-20 0,0 0-10 16,0 0-10-16,0 0 0 0,0-6-19 15,0 6 6-15,0 0-3 0,0 0-7 16,0 0 10-16,0 0-13 0,0 0-9 16,0 0-27-16,0 0-35 0,0 0-21 15,0 0-21-15,0 0-10 0,0 0-12 16,0 0-17-16,0 0-19 0,0 0-17 16,-1 3-6-16,1 0 52 0,-2 6 71 15,-1-1 161-15,2 5-126 0,-2 2 11 0,0 0-33 16,-3 2 22-16,3 1 17 0,-1 1-52 15,-2 2 16-15,-1 0-16 0,1 3 16 16,0 0-12-16,-1 3 41 0,2-1-45 16,-1 1-14-16,1 0-9 0,1 0 23 0,1-1 42 15,3-1-40-15,-1 2 40 0,-1 0-13 16,2 2-16-16,0-1-12 0,0 2 37 16,0-2-38-16,0 2-23 0,0-1 23 15,0 1 4-15,0 1 21 0,0-2-25 16,0 2 1-16,2 0 17 0,-2-2-18 15,0-2 0-15,0 1 50 0,0-4-49 16,0 2 1-16,0 0 34 0,0-1-10 16,0 2-26-16,0 2-1 0,0-1 1 15,0 3 70-15,0 2-54 0,0 2 20 16,0 2 22-16,0 2-23 0,0 0-35 0,0 0-26 16,0-3 20-16,0 0-13 0,1-3 25 15,2 0-38-15,1-2 24 0,-1 1 6 16,0 1-13-16,0-2 15 0,-1-1 3 15,-2 1 55-15,0 1-22 0,0 0-20 16,0-2-16-16,0-2-4 0,0 2-21 16,0 0 22-16,0 0-10 0,0 3 13 0,1-2 45 15,-1 1-45-15,1 3 3 0,-1-3-16 16,3 3 7-16,-3 1 6 0,0 0 3 16,0 0 10-16,0 0-13 0,0-1 0 15,0-2 9-15,0 0-22 0,0-1 16 16,0 2-6-16,0-3-17 0,0-1 20 0,-4-1-1 15,4 1 0-15,-1-2 1 0,1 0 1 16,-2 1-1-16,1 0-13 0,-1 1 13 16,1 1 9-16,-1-1-9 0,1-1 0 15,-1 2-1-15,-2 0 1 0,4 1 0 16,-2 2 7-16,1 0-7 0,1 4-29 16,0-1 29-16,0 1 53 0,0 2-52 15,0 0 0-15,0-1 1 0,0 2 1 16,0 0 0-16,0-2-3 0,1 1-3 15,1-2 3-15,1 1 1 0,-2-2 28 0,2-1-29 16,0 2 0-16,0-2-16 0,1 0 3 16,3 0-3-16,-2 0 15 0,-1 0 0 15,1-1-1-15,0 0-9 0,-2-3 11 16,0-3 1-16,1 0 3 0,-1-2 15 0,-1 1 0 16,-1-2-16-16,2 2 16 0,-2-2 23 15,-1 1-19-15,0-1-1 0,0 0-9 16,-3 2 3-16,-1-3 0 0,0 3-15 15,-2-3 18-15,2-2-18 0,0-2 0 16,1 1-1-16,1-3-22 0,1 1 19 16,-1 0-8-16,2 0 10 0,0 0 2 15,0 2-1-15,0-3 13 0,0 2 6 16,0-2 13-16,0 0-3 0,0-2-13 16,0-2-13-16,2 2 29 0,-1-1 6 0,1-1 16 15,-2 2-13-15,1 1-21 16,-1 0-8-16,0 0-10 0,0 2 10 0,0 1-12 15,0-1-1-15,0 1 1 0,0-1 0 16,0 0-2-16,0-2 0 0,0-1 1 16,0 0 0-16,2-3-1 0,-1 1-2 0,0 0 4 15,2 1 1-15,0 0 3 16,-1-1 8-16,2 2 4 0,-1 0-16 0,0-2-1 16,-1 2 1-16,1-2-2 0,2 0 1 15,-2 2 0-15,0 1 1 0,0 0 0 16,-1 1 3-16,2 1 19 0,-1 2-3 15,0-2-16-15,-3 2 12 0,3-3-15 16,-1 1-2-16,1-1-1 0,-2 1 2 16,2-1-2-16,1 3 2 0,1-3 0 15,0 3 0-15,1 0 1 0,1 0-2 0,-1 1-2 16,0-2-8-16,4 3 10 0,-1-1 1 16,-1-1-3-16,4 2 3 0,-1 1 1 15,1-1 2-15,1 2 1 16,0 1 0-16,1-1-1 0,-2-1-1 0,0 3-2 15,0-3 0-15,-2 0 1 0,0-3-1 16,-3-2 1-16,1-1 2 0,-4-1-1 16,1-1 1-16,-1-1 0 0,1-2-2 0,0 2 2 15,-1-1 1-15,2 2 13 0,1 1-3 16,0 1 0-16,-1 2-10 0,3 0 13 16,-2 1-13-16,3 3 16 0,-3-1-16 15,-1 1-2-15,1-1 15 0,-1 0 12 16,1 0-12-16,0-1-15 0,-4-3 1 15,2 0 14-15,-1-4-16 0,-1-1 1 16,1-5 12-16,-3-2-11 0,1-5-1 0,-1 1 2 16,-1-4 16-16,0 0 16 15,0 0-1-15,0 0-34 0,0 0-59 0,0-1-27 16,0-2-9-16,0 2-32 0,0-1-74 16,-3-1-80-16,-2-1-167 0,-1 2-301 15,-6-9-650-15</inkml:trace>
  <inkml:trace contextRef="#ctx0" brushRef="#br0" timeOffset="119849.07">10413 10601 172 0,'0'0'1'0,"0"0"30"16,0 0 77-16,0 0 107 0,0 0-84 16,0 0 77-16,0 0-107 0,3-66 26 15,-3 61-42-15,0 0 19 0,0-2 36 16,0 2-32-16,0 2 35 0,0-3-69 16,0 1 8-16,0 0 44 0,-1-2-51 15,-1 2-10-15,-2 0 87 0,4 2-74 16,-1-2 58-16,-1 3-59 0,1-1-15 15,-1 2-1-15,2 0-3 0,-1-2-10 16,1 3-12-16,-2 0-11 0,2-1-5 16,-1 1-17-16,1 0-3 0,0 0 0 0,-2 0-29 15,2 0-23-15,-4 4-54 0,0 3 13 16,-2 6 93-16</inkml:trace>
  <inkml:trace contextRef="#ctx0" brushRef="#br0" timeOffset="124091.5">10408 10572 314 0,'0'0'183'0,"0"0"-66"0,0 0-22 16,0 0-63-16,0 0-32 0,0 0-98 0,0 0-78 15,0 0-274-15,0 0 433 16,0-24 17-16,0 23 278 0,0 0-170 0,0-1-76 15,0 1 21-15,0 1 84 0,0-1 29 16,0-1 3-16,0-1 1 0,0 2-4 16,0-2-3-16,0 0-10 0,0 1-14 0,-2-1-28 15,2-1-14-15,-1 1-16 0,1 1-6 16,-2-1-7-16,2 2-16 0,0 1 3 16,-1-1-19-16,1 1-11 0,0-1-8 15,0 1-1-15,0 0 10 0,0 0 16 16,0 0 16-16,0-3-19 0,0 3-36 15,0-2 10-15,0 1 13 0,0 1 3 16,0 0-29-16,0 0-38 0,0 0-33 16,0 0-19-16,0 0-27 0,0 4-29 15,0 3 140-15,0 2-23 0,0 2 32 0,0 2-3 16,-3 3 32-16,-3 0-12 0,-1 4 41 16,0 0 289-16,-2 2-270 0,1-2-79 15,0 3 44-15,0-2-45 0,0 1 0 16,1-1 0-16,0 1-3 0,1-3-19 15,2 2 22-15,2-2 0 0,-1 0-16 16,3-2-17-16,0-3 20 0,0 2 12 0,0-5 0 16,0-2 2-16,0 1 12 0,0 1-1 15,3-1-11-15,-3 0-2 0,2 2-16 16,-2 1 17-16,0-2 41 0,0 1-40 16,0 1 27-16,0-2-28 0,-2 2 16 15,-2-1-16-15,0-1 22 0,-2-1-20 0,3-2 1 16,0-1 24-16,-1-1-27 15,2-1-22-15,1-1 3 0,0-1 19 0,-1 2 1 16,1-3 15-16,-1 2-16 16,1 2-7-16,-1-2 7 0,-1 2 23 0,-2 1-21 15,1 0-2-15,-2 1 1 0,1 1 10 16,-3-2 2-16,-1 3 12 0,-1-1 1 16,0 2-24-16,-3-2 11 0,1 1-10 15,-3 1 30-15,2-1-14 0,-1-1 1 16,0 1-20-16,4-2-19 0,-1 1-16 15,2 0-1-15,2 0 23 0,-1-1-3 0,-1 1 14 16,1 1-20-16,-2-1 22 0,0 0 38 16,0 2 1-16,0-1-17 0,-3 0-18 15,1-1 12-15,-5 0 19 0,1 3-22 16,-4-2-10-16,1 0-3 0,-2-1 3 0,1 2 16 16,1-4-19-16,-1 4 3 15,0-4 9-15,1 1-11 0,0 0-1 0,1-2-1 16,3 2 1-16,0-2-3 0,0 1-10 15,3 0 1-15,-2 0 12 0,2 1 3 16,-4-2 10-16,2 1-12 0,-2-1 1 16,-1 0-1-16,-2 0 2 0,1 0 16 15,0-1-18-15,-1 2 0 0,0-2-1 16,-1 0-2-16,-1 0 2 0,0 0 3 16,-6 3-3-16,3 0-3 0,-5-1 3 0,0 3 7 15,-1-3-7-15,-2 1-15 16,5 0 0-16,-2-1 15 0,6-1 2 0,-2-3 24 15,1 0 18-15,-1-2-2 0,3-1-13 16,-5 0-26-16,1 0 23 0,0 0-7 16,2 0-16-16,-1 0 0 0,5-1 10 0,0-2 0 15,0 2-13-15,4 1-16 0,-3 0-13 16,2 0 13-16,0 0-25 0,-1 0 21 16,1 5-5-16,4-1 2 0,0-1 7 15,6-1-9-15,1 0-4 0,3-1-7 16,3-1 11-16,-1 0-75 0,1 0 19 15,-2 1-9-15,-2-1 6 0,-3 3 16 16,-3 0-38-16,-6 0-40 0,-3 1-29 16,-4 2 13-16,0-1-30 0,3 1-36 15,1-2-107-15,1-1-85 0,7 1-288 16</inkml:trace>
  <inkml:trace contextRef="#ctx0" brushRef="#br0" timeOffset="126584.68">11111 9643 489 0,'0'0'320'0,"0"0"-144"0,0 0 0 0,0 0 32 16,0 0-19-16,0 0-46 0,0 0-42 15,0 0-30-15,0 0-6 0,0 0 10 16,0 0 6-16,3-6-10 0,-3 6-22 0,0-2-4 15,0 2 16-15,0-1 11 0,0 1-1 16,0 0-20-16,0 0 40 0,0 0-14 16,0 0-52-16,0 0-25 0,0 0-29 15,0 0-3-15,0 0 3 0,0 0-4 16,0 0 1-16,0 0 3 0,0 0-3 16,0 0-13-16,0 1-36 0,0 3 9 15,-2 1 72-15,-1 2 49 0,2 0-4 16,-2 5-8-16,-3 0-35 0,4 2 27 15,-3 1-29-15,2-1 0 0,0 2-1 16,0 0-18-16,-1-1 19 0,0 2 1 16,-2 0 0-16,3 1 11 0,0-2-11 0,-1 2 25 15,0 0-13-15,1 0-13 0,-2 0 25 16,2 2-23-16,-2-1-2 0,2 0-32 16,2 3 31-16,-2-2 1 0,1 1 20 0,1 0-20 15,1-1-21-15,0 1 21 0,0-1 45 16,0 2 4-16,0-1-47 0,0 0-2 15,0-1-3-15,1-1 2 0,-1 2 1 16,2-2 14-16,-1 1-14 0,1-1 1 16,-1 2 41-16,-1-2-41 0,0 0 47 15,0 2-12-15,1-2-24 0,-1 0 8 16,0 2-19-16,0 1 18 0,0-3-18 16,-4 4 12-16,-2-1 3 0,-1 2-16 15,1-3 0-15,-2 4 0 0,2-2 0 16,0 0-7-16,2-2 7 0,2 0 13 0,-1-2-10 15,3 0-2-15,0-1-1 0,0-1 0 16,0 1-7-16,0-3 6 0,0 0-1 16,0 1 2-16,0-1 30 0,0 1 6 15,0 0 15-15,0-1-38 0,0 2 9 16,0-3-9-16,0 2 13 0,0-2-26 16,0 2 1-16,0-3-1 0,0 0 16 0,0-1-16 15,0 0 0-15,0 0-7 0,2-2 7 16,-2 1 3-16,0-3-3 0,0 2 16 15,0-2-15-15,0 2 12 0,0-2-11 16,0 2-1-16,0-2 21 0,0 0 1 16,0 0-4-16,0 0-16 0,0-1 13 15,-2 1 6-15,2 1-19 0,0-3-3 16,0 4-41-16,0-3 41 0,0 1 0 16,0 1 16-16,0 0-15 0,0 0-1 15,0-1 0-15,0-1 0 0,0 1-1 0,0 0-12 16,0-2 12-16,0 0 1 0,0-1 0 15,2 0-1-15,-1 0 0 0,1-1-1 16,-1 0-1-16,2-1-23 0,0 1 2 16,0-1 24-16,4 1 19 0,0 0-3 15,3-1-13-15,2 3 39 0,2-2-39 16,4-1 16-16,2 2-18 0,3 0 37 0,1-3-15 16,0 1-3-16,0-1-19 0,3 2-2 15,-1-2 1-15,0 3-1 0,3-3-24 16,-4 2 25-16,1-2 0 0,-1 3 3 15,1-2-3-15,-1 0 2 0,1-2-2 16,-5 2 0-16,2-2-13 0,0 0 11 16,-1 0-17-16,-2 2 19 0,-1 0-1 15,0-1-2-15,1 0-13 0,1 0 14 0,1-1 2 16,3 2 2-16,2-2 2 0,0-1 21 16,2 1-22-16,0-1 1 0,1 0-4 15,-1 0 0-15,1 0-1 0,-4 0-3 16,-2 0 2-16,-3 0 1 0,-2 0 0 15,-3 0-2-15,-1 0 0 0,0 0 3 0,1 0 0 16,-2 0 0-16,2 0-10 16,-2 0 8-16,5 0 2 0,-1 0 0 15,3 0 16-15,3 0-16 0,5-1 1 16,0 0-2-16,1-2 2 0,2 2 0 0,3-1 1 16,-2-2-2-16,0 2-1 0,-1-2-2 15,-3 3 0-15,-2 1 0 0,-3-1-23 16,-5 1 26-16,-2 0 3 0,-3 0-3 15,-2 0 0-15,0 0-2 0,-2 0 2 16,4 0-3-16,0-1 1 0,3 1-24 0,-1 0 14 16,4 0 12-16,0 0 3 0,0 0 9 15,3 0-11-15,2 0-1 0,-1 0-3 16,-1 0 0-16,3 0 1 0,2 0 0 16,-3 0 2-16,3 0-1 0,-2 0 0 15,-3 0-1-15,0 0 2 0,-3 0 0 16,-1 0 1-16,0 0-1 0,-1 0 11 0,0 0-11 15,2 0-1-15,-1 0-12 0,2 0 10 16,1-3 2-16,1 3 1 16,0-1 3-16,1-2 1 0,-1 0 14 0,2 1-18 15,1-1-3-15,-3 2 0 0,0-1 0 16,0 1 0-16,-3-1 1 0,-3 1-27 0,2 1 7 16,-3-1 10-16,3 1 12 0,-3-2 3 15,2-1 18-15,-2 2-21 0,4 0-1 16,2-2-2-16,-2 2 1 0,3-1 2 15,0-1-2-15,-4 2 0 0,1-2-1 16,-6 2-17-16,-2-1 17 0,-5 2 1 16,-1-1-1-16,-2 1 3 0,-2 0 3 15,-2 0 16-15,0 0 4 0,0 0-4 16,0 0 0-16,0 0 0 0,0 0-6 16,0 0-12-16,0 0-1 0,0 0-19 0,0 0-7 15,1 0 1-15,-1 0-4 0,0 0-3 16,0 0 0-16,0 0-4 0,0 0-12 15,0 0-19-15,0 0-33 0,0 0 19 16,0 0-38-16,0 0-43 16,0 0-22-16,0 0-7 0,0 0 5 0,-1 0-31 15,-5 0-83-15,3 0-182 0,-10-2-297 0,36 4 744 16</inkml:trace>
  <inkml:trace contextRef="#ctx0" brushRef="#br0" timeOffset="127952.46">8380 11762 93 0,'0'0'131'0,"0"0"-14"0,0 0-16 15,0 0-45-15,0 0-56 0,0 0-10 16,0 0-23-16,0 0 1 0,0 0 30 15,0 0-15-15,0 0 11 0,-26 6 6 0,22-5 13 16,-1 1 0-16,2-2 33 0,3 0 19 16,-3 0 29-16,2 0-41 15,1 0-31-15,0 0-5 0,0 0-1 0,0 0 26 16,-2 0 23-16,1 0 1 0,1 0-11 16,0-2-3-16,0 2-13 0,0 0-32 15,0 0-7-15,0 0-33 0,0 0-3 16,0 0 7-16,0 0 16 0,0 0 13 15,0 0-1-15,-3 0 1 0,-1 0-52 0,0 0-26 16,-4 0-1-16,1 0-71 0,-3 0 23 16,3 2-20-16,-2-1-16 0,2-1 30 15,-1 0 111-15</inkml:trace>
  <inkml:trace contextRef="#ctx0" brushRef="#br0" timeOffset="128540.96">8191 11773 137 0,'0'0'196'0,"0"0"-27"16,0 0-42-16,0 0-45 0,0 0-10 15,0 0 9-15,0 0-26 0,0 0-55 16,0 0-17-16,0 0 17 0,3 0 13 16,-2 0 56-16,2 0 38 0,2 0 1 15,0 0-8-15,-1 0-31 0,4 0-14 16,-1 0-3-16,2 2 0 0,1-2-19 15,-2 1-20-15,3-1-11 0,0 0 27 0,2 0-6 16,1 1 13-16,-2 1-10 0,3-2-13 16,-3 0-12-16,0 0-1 0,2 0 3 15,1 0 17-15,0 0-7 0,3 0 16 16,3 0-13-16,1 0 0 0,3-3 7 0,1 2 6 16,0-3-6-16,2 1-22 0,0-1-1 15,-1 2-13-15,3-2 11 0,1 3-9 16,0-2 11-16,-2 0 4 0,3 2 9 15,-3 0-12-15,1 0-1 0,0-1-38 16,2 1-1-16,-1-1 22 0,3-2 16 16,2-2 0-16,-2 3 0 0,1-1-15 15,0-1-7-15,-4-1 10 0,0 1 11 16,-4 3 0-16,-4-2-21 0,0 3 10 16,-4-1 3-16,1 2 10 0,0-1 3 15,-3-1-2-15,4 1 1 0,0 0 1 0,-2-3 20 16,4 2-7-16,0-2 7 0,-3 1-20 15,3-1 17-15,-4 3 6 0,-3-3 3 16,-2 3 7-16,-5 0-7 0,1 1-26 16,0-3-3-16,-1 2-2 0,1 0 2 15,4 1 1-15,1-2 12 0,5 1-13 0,1-2 12 16,1 3-12-16,1-1-2 0,-1-1 2 16,-3 0 0-16,-2 1-1 0,-6 1 1 15,1 0-62-15,-5-1-101 0,2 0-3 16,-3-1 14-16,3 1-21 0,-1-2-19 15,-1 0-30-15,2 1-52 0,-1-3-153 16</inkml:trace>
  <inkml:trace contextRef="#ctx0" brushRef="#br0" timeOffset="129806.63">10291 10492 293 0,'0'0'287'16,"0"0"-58"-16,0 0-31 0,0 0-51 15,0 0-7-15,0 0-29 0,0 0 25 16,0 0-12-16,0 0 0 0,0 0-34 16,0 0-44-16,17-15-45 0,-17 15-1 0,0 0-26 15,1 0-3-15,1 0-13 0,-1 0-16 16,-1 4 58-16,3-2 78 0,0 2-36 15,0 3-12-15,2 2 9 0,-4 0 12 16,3 4 27-16,0 1-31 0,-2 4-45 0,1 1 35 16,-2 2-11-16,1 3-10 0,-2 1 0 15,1 2-6-15,-1 0 24 0,0 1-34 16,0 2 0-16,0-2 20 0,0-1-1 16,0 2 9-16,0-4-27 0,-1 0-2 15,1-2 1-15,-2 0-13 0,2-3 5 16,0 2 8-16,0 1 2 0,0-2-2 15,0 1 0-15,0-3-3 0,-1 3 3 16,1-2 25-16,0-1-25 0,0 0-1 16,0 1 1-16,0-1 13 0,0 1 7 15,0-2-7-15,0 3-26 0,-2-2 9 16,1-1 4-16,-1 0 7 0,-2-2-7 16,4-1-13-16,-4-1 10 0,4 1 1 0,-1-4-2 15,1 1 4-15,-2-2 23 0,1 2-21 16,-1-2-2-16,2 0 0 0,-3-1 1 0,2 2-1 15,-1-3 1-15,-1 3 11 0,-1-2 14 16,1 1 3-16,-1 1-9 0,1 0 5 16,0 2-25-16,2-1 0 0,-2-1-11 15,0-2 9-15,0 1 1 0,0-2 1 16,2 0 13-16,-2-2-11 0,-3 0 44 16,-4 0 9-16,-6 2 45 0,-7 0-33 15,-9 3-44-15,-5-1-7 0,-8-1-16 16,-1 1-20-16,0-2-31 0,3-2-26 15,0 0-33-15,4-2-55 0,0 0-100 16,1-1-161-16,9 0-218 0,-14 0-405 0</inkml:trace>
  <inkml:trace contextRef="#ctx0" brushRef="#br0" timeOffset="132323.6">7675 10408 668 0,'0'0'255'0,"0"0"-105"0,0 0-20 15,0 0-26-15,0 0 4 0,0 0-8 16,0 0-2-16,0 0 6 0,0 0-3 0,0 0-20 16,0 0-26-16,0-3-22 15,0 3-7-15,0 0-7 0,0 0 4 0,0 0-1 16,0 0-5-16,0 0-14 0,0 0 10 15,0 0 13-15,0 0 19 0,0 0 23 16,0-1-3-16,0 1-10 0,0-3-16 16,2-1-39-16,2-3 0 0,7-4-20 15,0-1-2-15,3-5-4 0,2-1 26 16,1-2 0-16,0-2-2 0,2 2-27 16,0-3 25-16,1 1-22 0,0 0-12 15,-1-1 25-15,1 1 11 0,-1 3 0 16,-2-1-11-16,2 2-19 0,-2 0 3 0,3 0-17 15,0-1 17-15,1-2 12 0,2 0 15 16,1-4 4-16,2-2-5 0,3-1-13 16,0-3 16-16,-2 0 13 0,4-1-11 15,-3-2-1-15,3 1 0 0,-4-1 11 0,2 1-11 16,-2-1 11-16,-1 3-11 0,0-2 0 16,-2 1-1-16,0-3 32 0,0 3-19 15,-1-2 9-15,0 1-21 0,-1 0 11 16,2 1-12-16,-1-2 1 0,2 2 21 15,0-2-22-15,-1 1-4 0,3-1-9 16,1 2 26-16,-4-1-16 0,2 2 19 16,-4-1-12-16,-2 2 8 0,-3 2 18 15,-2 2 38-15,-4 2-17 0,1 2-15 16,-4-2 42-16,1 4-78 0,2-1-40 0,-2 1 20 16,1-1 1-16,3 2 3 0,0-1-13 15,1 1 16-15,0 0-25 0,3 1 38 16,-3-2 0-16,5 1-37 0,-2 1 35 15,0-1 2-15,1 0-23 0,2-3-9 16,0 2 6-16,-1 1 3 0,1 1-9 16,-1 1 0-16,-2 0 2 0,0 4-2 15,-1-1 3-15,-1-1-20 0,-1 2 10 0,2 2 10 16,-2-3-26-16,2-1-33 0,2 0 46 16,0-2-1-16,0 0 43 0,3-2-3 15,1 1-7-15,-2-1-45 0,2 0 42 0,-2-1-10 16,-4 2 23-16,1 2 0 15,-4-1-39-15,0 1 16 0,-3 3 4 0,-3 0-33 16,-1 2-46-16,-2 0 33 0,-1 3-134 16,-3-3-29-16,0 2-72 0,0 0-32 15</inkml:trace>
  <inkml:trace contextRef="#ctx0" brushRef="#br0" timeOffset="134472.35">8170 10422 89 0,'0'0'326'0,"0"0"-32"0,0 0-17 16,0 0-17-16,0 0 1 0,0 0-34 15,0 0-64-15,44-65-37 0,-44 64-61 16,0 1-32-16,0 0-14 0,0 0-19 15,0 0 1-15,3-1 1 0,-2-4 79 16,4-7 81-16,4-8-87 0,3-9-62 0,4-7 9 16,7-7 17-16,2-8-20 0,2-4-18 15,6-5 0-15,3-2-1 0,6-5-3 16,1 0-19-16,4-3 19 0,1 3-16 16,0-2 17-16,1-1 2 0,-3-1 0 15,0-1-26-15,-5 1 0 0,-2 2-9 16,-1-2 19-16,-5 6-4 0,1 2-6 0,-4 2-9 15,2 4 32-15,-4 3-71 0,1 5 35 16,-3 7 26-16,-3 5-26 0,-1 3 17 16,-2 9 5-16,-5 2-31 0,-3 5-69 15,-3 6-62-15,-3 3-94 0,-6 3 16 16,0 0-245-16,0 2-124 0</inkml:trace>
  <inkml:trace contextRef="#ctx0" brushRef="#br0" timeOffset="134792.91">8883 10221 82 0,'0'0'218'16,"0"0"56"-16,0 0-85 0,0 0-55 15,0 0 29-15,0 0 159 0,0 0-19 16,0 0-83-16,85-77-80 0,-62 27-39 16,3-9-46-16,3-11-36 0,1-9 20 15,3-7 35-15,5-9-74 0,1-6-13 16,5-4-42-16,5-2-3 0,2 3 11 16,0 5 47-16,-6 9 32 0,-3 9 10 0,-5 10-14 15,-8 9-27-15,-10 8-2 0,-2 8-9 16,-7 6-35-16,-2 5-85 0,-4 4 10 15,0 3-91-15,0 2-72 0,-1 4-130 16,-1 5-229-16</inkml:trace>
  <inkml:trace contextRef="#ctx0" brushRef="#br0" timeOffset="135013.19">9160 9848 763 0,'0'0'264'0,"41"-73"-196"15,-12 19-2-15,10-16-47 0,3-9-9 16,5-5-10-16,3-4-2 0,1 3-31 16,1 6 10-16,-7 11 23 0,-5 13-3 15,-10 11-16-15,-9 12-11 0,-10 8-208 16,-4 8-277-16</inkml:trace>
  <inkml:trace contextRef="#ctx0" brushRef="#br0" timeOffset="135654.51">11278 8340 453 0,'0'0'333'0,"0"0"-134"0,0 0 16 16,0 0 26-16,0 0-33 0,0 0 16 15,0 0-58-15,0 0-147 0,0 0-19 16,0 0-133-16,0 0 123 0,-16-14 10 16,23 34 101-16,4 5 55 0,1 10-40 0,6 6 4 15,3 8 25-15,4 11-9 0,1 5-59 16,0 7-3-16,1 4-39 0,1 4-32 15,0 0-3-15,3-3 2 0,3-4-2 16,6-6 10-16,7-2-7 0,7-8-3 16,8-1 105-16,9-4-50 0,8 0-13 0,4-2-30 15,4 1 30-15,3-6-7 0,-2-2-32 16,-5-4-2-16,-8-7 22 16,-10-3-23-16,-13-9-13 0,-15-2-29 0,-11-6-9 15,-13-3-26-15,-6-7-35 0,-7-2 38 16,-3-1 71-16,-11-11-168 0,-7-7-375 15,3 1-554-15</inkml:trace>
  <inkml:trace contextRef="#ctx0" brushRef="#br0" timeOffset="136038.29">12084 8047 411 0,'0'0'789'0,"0"0"-402"0,0 0-159 16,0 0 31-16,0 0-61 0,0 0-162 16,0 0-36-16,0 0-192 0,0 0 192 15,0 0 52-15,0 0 26 0,67 70 13 16,-37-28 28-16,5 10 10 0,6 8-9 15,2 7-40-15,1 3 20 0,3 3-49 16,2-4 20-16,2-2 28 0,4-8-86 0,6-4 16 16,4-7-27-16,4-4-1 15,0-4 26-15,-1-5-25 0,-2-4 28 0,-4-7-30 16,-9-2-23-16,-7-4-41 0,-10-5-6 16,-10-4-13-16,-8-1-7 0,-8-6-36 15,-5-2-35-15,-5-1 132 0,-4-12-10 16,-6-5-313-16,-4-8-148 0,-6-6-28 15,-5-5 88-15,6 6-166 0</inkml:trace>
  <inkml:trace contextRef="#ctx0" brushRef="#br0" timeOffset="136271.1">12807 8447 1193 0,'0'0'433'0,"0"0"-173"16,0 0-146-16,0 0 2 0,-63-72 63 16,57 67 15-16,4 3-7 0,2 2-187 15,0 0-103-15,5 8-56 0,8 5 159 16,5 8 42-16,7 6 16 0,3 9 23 15,6 9-16-15,0 5 15 0,2 6 4 16,1 2 22-16,-1 1-13 0,-3-3-26 0,-1 0-38 16,-4-2-13-16,-5-3-15 0,-3-3 22 15,-5-3-11-15,-1-1 4 0,-7-4-16 16,-1-4-35-16,-6-6-51 0,0-2 22 16,0-9-29-16,0-2-36 0,0-8-39 0,0-3-84 15,0-4-114-15,2-2-40 0,4-10 126 16,-1 0-300-16,10-17-148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3T04:12:19.980"/>
    </inkml:context>
    <inkml:brush xml:id="br0">
      <inkml:brushProperty name="width" value="0.05292" units="cm"/>
      <inkml:brushProperty name="height" value="0.05292" units="cm"/>
      <inkml:brushProperty name="color" value="#FF0000"/>
    </inkml:brush>
  </inkml:definitions>
  <inkml:trace contextRef="#ctx0" brushRef="#br0">11409 5590 232 0,'0'0'365'0,"0"0"-127"15,0 0-43-15,0 0 66 0,0 0-196 16,0 0 46-16,0 0-1 0,0 0-6 16,0 0-78-16,-4-19 23 0,2 16-10 15,1 1-10-15,1 0-3 0,0 1-22 16,0-1 18-16,-1 2-21 0,1 0 1 15,0 0 2-15,-2 0 15 0,2 0-3 16,0 0-13-16,0 0 16 0,0 0 7 16,0 0 10-16,0 0 3 0,0 0-4 15,0 0-5-15,0 0-8 0,0 0 4 0,0 0 16 16,-1 0 30-16,1 0 47 0,0-1 46 16,0 1 0-16,0-1-78 0,-2-2-1 0,2 3-21 15,-1-1 2-15,1 1-6 0,0 0-23 16,0 0-38-16,0 0-18 0,0 0-14 15,-2 0-3-15,2 0 9 0,0 0 1 16,0 0 12-16,0 0 11 0,0 0-2 16,0 0 1-16,0 0-23 0,0 0-2 15,0 0-14-15,0 0-3 0,0 0 0 16,0 1 9-16,0 2 14 0,0-2 20 16,0 0-1-16,0 1 2 0,0 1 1 15,0-2 3-15,0 0-2 0,0 2 0 16,0-2-1-16,0 0 0 0,2 0-4 15,-2 3-8-15,3-3 9 0,-2 4 3 0,1-3 0 16,0 2-17-16,1 1 17 0,3-1 0 16,-3 0-1-16,1 1 1 0,1 1 2 15,-3 0 18-15,3-1-19 0,-1-2 15 16,-1 4-16-16,3-2-3 0,-1 0 0 0,-2 0 6 16,2 2 17-16,-1-2-18 0,-1 1 24 15,1 0-26-15,-1 0-15 0,3 0-1 16,-5 1-10-16,2-1 7 0,0 1 17 15,0 0 4-15,0 3 8 0,-2-2-6 16,2 2 25-16,-1-4-16 0,1 1-13 16,-2 2 0-16,1-2 1 0,2 0 10 15,-3-1-11-15,2 0-3 0,-2 1 3 16,2-2 3-16,-1 1 33 0,-1 0-34 0,1 0-2 16,-1-1-1-16,1 2 0 0,-2-1 0 15,1-1 1-15,-1 2 0 0,0-1 13 16,2 2-10-16,-1 1-3 0,-1 0-10 15,3 0 10-15,-2 0 13 0,1 1-13 16,-1 2 12-16,-1-4-11 0,0 3 0 16,3-1 28-16,-3 0 19 0,0 1-32 15,0-1-14-15,0 1 11 0,0-1-11 16,0 0 9-16,0 0-10 0,0 2-1 0,0-2 3 16,0 2 17-16,0-1-20 0,0 1 0 15,0 1 26-15,0-1-26 0,0 3-3 16,0-2 3-16,0 1-1 0,-3 0 1 15,3-1 0-15,0 1 2 0,0 0-2 0,0 1-2 16,0-2 0-16,0 2 2 16,0-1 0-16,0 0 0 0,0 0 0 0,0 0-10 15,0 0 10-15,-1 3-15 0,-1 0 14 16,-1 0 2-16,2 1 22 0,-2-3-23 16,0 3-17-16,0-1 17 0,0 1 2 15,0 0 11-15,0-1-13 0,1 1-1 16,0-1-2-16,-2-1-9 0,3 1-1 15,-1 1 13-15,1-1 21 0,1 1 2 16,0 0-22-16,0 0 1 0,0 0 18 16,0 1-20-16,0 0 1 0,1 1 18 15,2-1-19-15,1 0 0 0,-2-1-1 0,0 0 1 16,1 2 0-16,-1-1 1 0,1-1 3 16,-2 3-3-16,1-2-1 0,1-1 6 15,-2 1-7-15,1 2 1 0,-1-1 0 0,0 1 4 16,2 0-2-16,-3-1-4 0,0 2-7 15,2 0 9-15,-2 0 25 0,1 0-9 16,-1 1-16-16,0-1 0 0,3 0 13 16,-2 2-13-16,1-2 11 0,-1 1-11 15,1-1 0-15,1 1 33 0,-2 0-33 16,2 2 0-16,-2-2 0 0,2 2 3 16,-3-2 10-16,3 1-13 0,-3-1 0 15,2 2-1-15,-1-1 1 0,-1 2 2 16,2-2 1-16,-2 1-2 0,0 0-1 0,1 1 0 15,-1 0-2-15,0 0 1 16,3 2 1-16,-3-2 13 0,0 2-10 0,0 1-3 16,0-3 2-16,0 3-15 0,0-2 13 15,0 2 0-15,0 1 0 0,0 0 1 16,0-1 14-16,-3 1-13 0,2 0 12 0,-1-2-13 16,1 0-2-16,-1 2-1 0,1-2 2 15,-1 2 0-15,-1-1-2 0,2 0 2 16,-2 0-1-16,2 1 0 0,-1-1 2 15,-1 4 19-15,2-4-9 0,1 2-11 16,0-3-2-16,0 4-5 0,0-2 6 16,0 1 2-16,0-1-2 0,0 1 1 15,0-1 0-15,0 0-1 0,0 1 0 16,1-1-1-16,1 0-11 0,1 0 13 16,-2 0 1-16,2 0 21 0,-2 0-22 0,1 1 0 15,-1 0 2-15,-1 0-2 16,0-2 0-16,0 4 11 0,0-2-11 0,0-1-18 15,0 1 18-15,0 3 19 0,0-3-19 16,0 1-12-16,0-1 12 0,0 2 20 16,0-1-17-16,0 2-2 0,-3-2 2 15,2 0 23-15,-2 2-26 0,3-2 3 0,-1 1 6 16,-1-1-8-16,2 3 28 16,-1 0-29-16,-1-2 0 0,1 1-1 0,-1 1-5 15,1-3 5-15,-2 3 1 0,2-2 13 16,-1 2-13-16,-1-2 3 0,2-1 13 15,0 2-16-15,-1-3-1 0,1 0 1 16,1 0 2-16,0-3-2 0,0-1-1 16,0 1 1-16,0-2 1 0,0-3-1 15,1 0-2-15,2-1 2 0,1-4 0 16,-1 1 0-16,0-4-2 0,1-4-2 0,-2 1-56 16,1-5-52-16,-2 0-29 0,-1-3-35 15,0-3-34-15,0 0-61 0,0-1 5 16,-1-1-127-16,-4-4-678 0</inkml:trace>
  <inkml:trace contextRef="#ctx0" brushRef="#br0" timeOffset="2166.42">12749 5398 248 0,'0'0'284'0,"0"0"-14"16,0 0-38-16,0 0-57 0,0 0-25 16,0 0-10-16,0 0-23 0,0 0-29 15,0 0-55-15,0 0-33 0,0-1 1 16,0 1 11-16,0 1 23 0,0 1 53 15,0 1 26-15,0 0-17 0,-1 0 68 16,-2-1-48-16,3 2-49 0,0-1 16 0,-1 2-10 16,1-1-29-16,-2-1-19 0,2 1-3 15,-1 3-11-15,1-1 24 0,-2 1 2 16,1 3 4-16,-1 1-10 0,0 1-3 16,0 1-16-16,1 1 3 0,-1 1 4 15,2 2 28-15,0 1-10 0,-1 2-6 0,-1-2-30 16,1 1 18-16,1 1-14 0,0 1 10 15,0-2-13-15,0 2-2 0,0 1 0 16,0 1 22-16,0 0-1 0,0 3 29 16,0-1-28-16,0 3-11 0,0 0-9 15,0-1 39-15,1 1-40 0,2-1-2 16,0 2 32-16,-1-1-9 0,2 0 34 16,-3 0-29-16,2 1-26 0,0-2 1 15,1-1-2-15,-2-1 0 0,-1 1 24 16,2 0-25-16,0 0-20 0,0-1 19 0,0 1 1 15,1 0 0-15,0 0-1 0,-1-2-1 16,0 2 2-16,0-2 0 0,0 2-1 16,0-3-15-16,1 1 16 0,-2 0 2 15,2-1-2-15,-1 0 2 0,-2 0 17 16,2 1 11-16,-1-3-28 0,-1 2 28 0,3 2-30 16,-2-2 12-16,-1 1-9 15,1 1 9-15,1-1-11 0,-2 0 9 0,2 0-7 16,-1-1-3-16,-1 2 2 0,4-1 10 15,-3 1-12-15,-1-1-19 0,2 0 19 16,0 3 3-16,-1-2 24 0,1 1-27 16,-2 1-2-16,2 0-4 0,-2 0 6 15,1 1 18-15,-1 0-17 0,-1 2 10 16,0 0-9-16,0-1 4 0,0 2-4 16,0-1-2-16,0 0 16 0,0 0-13 15,-3 0-3-15,0 1-3 0,1-2-7 0,-3 2 9 16,2 1 2-16,-3 2-1 0,1-2 1 15,1 2 11-15,-4-1-11 0,1 1 12 16,1 2-11-16,-2-2 1 0,1 1 0 16,-2 0-2-16,0 0-1 0,2-1 16 15,0 1 6-15,-2-2-22 0,5 3-1 16,-3-1 1-16,1 1 2 0,0 0-2 0,2 0 1 16,-1 1-1-16,1-3 10 0,0 0-8 15,-2 0-2-15,3 0 0 0,2-1 0 16,-1 1 0-16,-1-1 19 0,0 1-1 15,0 1-18-15,1-3-1 0,-1 1-1 16,-2-1 2-16,-2 3 0 0,3-3 0 16,-2 2-1-16,2-3-3 0,-2 0 4 15,-1-1 0-15,3 1 0 0,-1 0-3 0,2-1 0 16,-2 2 3-16,0-2 3 0,1 1-3 16,-2-2 1-16,2 2-1 0,1 0 0 15,-1 0-2-15,1-2 1 0,1 0 0 16,-2-1 0-16,1 0 1 0,0 1 1 15,-1-4 2-15,3 1-2 0,-1 1 0 0,1-1 9 16,1-2-9-16,0 2-1 0,0-1 0 16,0-1 0-16,-2 1-3 0,2-2 1 15,0 0 2-15,-1 0 0 0,-1 0 21 16,-1 2-21-16,-1-1 0 0,1 0 1 16,-1 3-1-16,-2-2 0 0,0 0 0 15,2-1-1-15,-2 0-11 0,2-1 12 0,-2-2 1 16,1 0-1-16,0-1 1 0,2 1-1 15,0 0 0-15,0-1 2 0,2 1-4 16,-2 0 3-16,3 1-1 0,-1 2 2 16,-1-1-2-16,1 1 2 0,-1 1-2 15,-1-2 16-15,3 0-16 0,-4 0 0 16,4-1 0-16,0 0 0 0,0-3 1 16,0-1 1-16,0-1 2 0,0-3-1 15,0-1 9-15,0-3-12 0,0-2-2 16,0-2-51-16,0 0-14 0,0-3-21 0,0-2 5 15,0-1-19-15,0 0 16 0,0 0 26 16,0-4 21-16,0-4-105 0,0-2-145 16,0-4-215-16,0 3-668 0</inkml:trace>
  <inkml:trace contextRef="#ctx0" brushRef="#br0" timeOffset="3932.21">17179 5318 1019 0,'0'0'547'16,"0"0"-257"-16,0 0-31 0,0 0-16 15,0 0-42-15,0 0-34 0,0 0-51 0,0 0-52 16,0 0-25-16,0 0-33 0,0 0-6 15,0-5-45-15,-1 5-22 0,1 3-14 16,0 2-12-16,0 4 93 0,0 0 36 16,1 6-4-16,2 1 0 0,-1 5-3 15,-1-1-10-15,-1 5 39 0,0 3-3 16,0 0 15-16,0 2-22 0,0-1-9 16,-1 1-4-16,-1 0-32 0,-1 3 20 15,1-2 21-15,0 4-24 0,-1 0-4 0,2-1-15 16,-3 5 24-16,1-2-25 0,-2 4-1 15,0 1 1-15,-1-2 61 0,-2 3-33 16,0-2-28-16,1 0 0 0,-1-1 0 16,1-1 0-16,0-2 16 0,1-2 32 15,-1-1-16-15,1-2 12 0,0-2-9 16,-3 0-3-16,1 0 25 0,0-1-38 16,-1 1 16-16,3 0 0 0,-1-2-4 0,3-1-6 15,1 1 1-15,1-1-4 0,2 2-21 16,0-4 40-16,0 4-29 0,2-4 19 15,1 3-30-15,0-4-1 0,0 0 19 16,1 1 34-16,0-2-22 0,-1 1 10 16,0-1 32-16,-2-2-20 0,1 1-28 0,-1-1-13 15,-1 1-8-15,2-3 42 0,-1 2 1 16,3-1-47-16,-1-1-10 0,0 0 10 16,0 4 2-16,0 0 1 0,2-2 22 15,0 4 12-15,-1 0-22 0,-1 0 1 16,-1 2-4-16,1 2 13 0,-2 1-24 15,-1 4 36-15,0-1-21 0,0 5 30 16,0 0-18-16,-3 0 0 0,0 2-10 16,0-1 1-16,3 1-4 0,0 2-13 15,0-1 1-15,0-2-3 0,6 2-10 16,1 0 10-16,-1 0 18 0,4 2-16 16,0-1-2-16,-1 2 0 0,2 1 1 0,-3 1 11 15,0 3 4-15,-2 1-16 0,1-1 0 16,-2 3-3-16,-1-1 3 0,-1 2 0 0,-2 0 12 15,2-1-11-15,0 0 0 0,0 1-1 16,0-3-3-16,2 0 1 0,-2-1 2 16,0 0-1-16,2-3 1 0,-1 0 0 15,0 1 1-15,-1-2 11 0,2 1 0 16,-4-1-12-16,2 2 1 0,-2-2-2 16,-1 0 1-16,0 1-12 0,0-2 12 15,-1 1 0-15,-5 0 0 0,3-3-2 16,-3 2 1-16,2-3 1 0,0 1-3 15,-1-2-6-15,2-2 8 0,-3-1-18 16,0-1 18-16,1-1-20 0,-1 0 20 0,1-3 0 16,-2 2 0-16,1-2-14 0,0-2 15 15,2 1 1-15,-1-1-1 0,2-2-9 16,0-3-4-16,3-2-2 0,-2-3-13 16,2-2 0-16,0-2 16 0,0-3-25 0,0-1-16 15,0-5 10-15,2 0 18 0,-2-2-3 16,2 0 0-16,-1-1 3 0,-1-2-15 15,0-2-16-15,0 2-19 0,0-2-11 16,0 0-14-16,0 0-7 0,0 0 15 16,3-5 32-16,2-4-130 0,3-3-250 15,8-3-195-15,-3 0-433 0,16-11-245 0</inkml:trace>
  <inkml:trace contextRef="#ctx0" brushRef="#br0" timeOffset="5865.39">17968 5316 436 0,'0'0'388'0,"0"0"-127"16,0 0-73-16,0 0-38 0,0 0-3 15,0 0-4-15,0 0-7 0,0 0-16 16,0 0-6-16,0 0-4 0,-1 0-16 0,1-2-23 16,0 2-9-16,0 0-14 15,0 0-3-15,0 0-3 0,0 0 20 0,0 0-1 16,0 0-3-16,0 0-13 0,0 0-22 15,0 0-23-15,0 2 0 0,0 0-36 16,0 1-31-16,0 2-11 0,0 3 78 0,0 2 71 16,0 3-48-16,2 1 2 0,5 1 30 15,-1 2 38-15,2-2-38 0,-1 3 16 16,1 2-30-16,-1-1-25 0,1 1 36 16,-1 0-27-16,0 1 7 0,-1-2 3 15,-2 0 0-15,2 3 7 0,-2 0-29 16,2 3 25-16,0 0 51 0,-2 1-41 15,0 3-1-15,2-1-6 0,-1 3 0 16,1 0-25-16,0-1-13 0,-1 2 16 16,-1 2 4-16,1-1-22 0,-3 1 2 15,3-2 10-15,-2 2-11 0,1-1 26 16,-1 1-9-16,-2-1 0 0,1-1-7 0,0 0 7 16,0 1-18-16,-1-1 0 15,2 1-1-15,0 1 3 0,0 0 9 0,0 3 7 16,0-1-19-16,2 0 2 0,0 1 21 15,-2 2 2-15,0 0-24 0,0 3 18 0,-3 0 16 16,0 2-1-16,0 1-2 16,-2-1 18-16,-2 1-15 0,-1-1-13 15,-3-1 43-15,2 2-65 0,0-1-28 16,2 0 28-16,0-1-1 0,1 1 0 0,0 0 2 16,3-1 5-16,0 0-5 0,0 2 11 15,0 2 1-15,0-1-13 0,0 3 3 16,0 1-2-16,0-1 1 0,0 4-4 15,0-3 5-15,-3 4 4 0,0-2-7 16,0 0 0-16,-1 1 1 0,-2-1 0 0,0-1 0 16,-3 2 3-16,0 0-2 15,-2 0-1-15,0-2 0 0,0 2 0 0,0-2 2 16,-1 1-1-16,0-2 1 0,0 1-1 16,0-1 10-16,-2 1-12 0,2-1-3 15,0 0-8-15,-2 2 11 0,1-3 1 16,2 1 2-16,-3 1-1 0,4-2-2 15,0 0-1-15,-2-1 1 0,4 1 1 0,0-2-1 16,0-3 0-16,1 1 14 0,2-4-14 16,0-1 1-16,-1-1-1 0,0-4 1 15,3-2 1-15,0-3-2 0,1-1 0 16,0-3 0-16,1 1-1 0,1-4 1 16,0-1-2-16,-2 0-1 0,2-3-47 15,0-1 12-15,-1-1 4 0,-1-3 6 16,2 2 13-16,-1-2 14 0,-1-3 1 15,2 2-13-15,-1 0 12 0,-1-2-1 16,-1 1 0-16,2 0 0 0,-2-3 1 0,1 0 0 16,0 1 0-16,1-2 1 0,-1-2 0 15,1 2 0-15,-1-1 1 0,2-3-1 16,-1 2-1-16,-1-1 0 0,2 0-1 16,0-1-1-16,0 0 0 0,0 0 1 0,0-2-17 15,0 1 7-15,0-1 10 0,2 1 2 16,-1-1-2-16,-1 0 0 0,2 1 1 15,-2-2-1-15,0 0-1 0,1 3 0 16,-1-2-16-16,2 4 16 0,-2-1 1 16,1 0-11-16,1 0 13 0,-2 2 1 15,0-4 12-15,0 2-13 0,0-4-1 16,0 4-46-16,0-4-29 0,0-1-12 16,0 0-10-16,0 0-16 0,0 0-19 15,0 0-20-15,0 0-36 0,0-3-113 16,0-2-270-16,0 1-585 0</inkml:trace>
  <inkml:trace contextRef="#ctx0" brushRef="#br0" timeOffset="7421.27">9544 10507 408 0,'0'0'352'0,"0"0"-254"0,0 0-33 16,0 0 59-16,0 0-4 0,0 0-74 16,0 0-46-16,0 0-206 0,0 0-155 15,0 0-207-15</inkml:trace>
  <inkml:trace contextRef="#ctx0" brushRef="#br0" timeOffset="9230.69">12686 9044 202 0,'0'0'356'0,"0"0"-79"0,0 0-30 16,0 0-45-16,0 0-13 0,0 0-29 15,0 0-37-15,0 0-29 0,0 0-22 16,0 0 6-16,0 0 16 0,0 0 19 0,0 0 13 15,0 0-12-15,0 0-37 0,0 0-19 16,0 0 0-16,0 0-3 0,0 0 0 16,0 0 9-16,0 0-9 0,0 0-13 15,1-1-42-15,8-1-41 0,7 0 15 16,4 1 26-16,8-1 20 0,9-1 12 16,5 1-13-16,4-3-17 0,7 2 15 15,3-1-16-15,2-1-1 0,1 2 4 16,0-1-1-16,0 0-2 0,2 1 0 15,1-1-1-15,0-3 3 0,4 2 12 0,2 0-15 16,4-2 0-16,3 1-13 0,0 1 13 16,2 0 2-16,1 0 18 0,2 0-19 15,-2-1-1-15,1 1-4 0,-3 0 4 0,0 0-19 16,-3 1 19-16,-3-1 3 16,-1 1-3-16,-4-1 2 0,-1 2-2 15,-4-1 0-15,1 2-17 0,-2-2 15 0,-2 2-17 16,1-2 0-16,3 2 16 0,1 1-23 15,1-2 3-15,3 2 21 0,-1 0-14 16,1-2-22-16,-4 2 38 0,-3 0 10 16,-5 0-10-16,-7-1-19 0,-6 1 19 15,-4 1 0-15,-5 0 13 0,-4-2-13 16,0 2-9-16,1 0 9 0,1 0 2 16,-1-1 11-16,1 1-13 0,-1-1 0 0,1-2-10 15,1 3 8-15,-4-1 2 0,0 1-1 16,-1-1 0-16,-4 1-18 0,-5-1 3 15,-3-1 3-15,-3 2 12 0,0-1 0 16,1 1 1-16,4-1 13 0,5 1-10 16,7-1-3-16,5-2-21 0,4 1 17 15,4 2-41-15,2 0 45 0,-1 0-16 0,-2 0-10 16,-3 0 24-16,-4 0-33 16,-7 0 35-16,-4 0 0 0,-8 0 19 0,-3 0-3 15,-5 0 13-15,-1 0 7 0,-1 0-17 16,2 0-19-16,0 0-3 0,1 0-13 15,-2 0 16-15,-1 0 14 0,-1 0 34 16,-2-1 39-16,-1 0-10 0,0-2-51 16,0 2-25-16,0-3-1 0,1 2-1 15,-1-2-2-15,0 0 2 0,0 0 1 16,0-1 0-16,-1 0-51 0,-4 1 22 0,-3-2-26 16,-2 0 7-16,-3 1 0 0,0 0 3 15,2-1 43-15,-2 2-1 0,3 1-8 16,2-2 11-16,-2 4 1 0,6-2 21 15,-2 1 4-15,3 0 3 0,0 0-3 16,2 0-7-16,-1 2-16 0,2 0 13 0,0 0-12 16,0 0-4-16,3 0-24 0,6 0 1 15,5 3 23-15,7 1 71 16,8 2-10-16,7 1 4 0,8-1-37 0,8 2 30 16,4 0 0-16,-1-2-23 0,0 0 3 15,-7 1 1-15,-5-2-1 0,-9-1-6 16,-4 0-13-16,-8-1 23 0,-6-1 5 0,-6-1 1 15,-3 1-4-15,-4-1-5 0,-3-1-1 16,0 0 0-16,0 0-7 0,-3 0-12 16,-1 1-19-16,-5-1-2 0,-2 1 2 15,-5 2 15-15,0-1-15 0,-7 3-12 16,-3-2-38-16,-8 5-106 0,-7-1-48 16,-8 0-74-16,-3 4-86 0,-4-3-167 15,13 2-459-15</inkml:trace>
  <inkml:trace contextRef="#ctx0" brushRef="#br0" timeOffset="10266.45">13025 8823 896 0,'0'0'319'0,"0"0"-59"0,0 0-9 15,0 0-21-15,0 0-29 0,0 0-16 16,0 0-14-16,0 0 0 0,0 0-22 16,0 0-37-16,8-8-19 0,-8 8-38 15,-4 0-55-15,1 3-36 0,-3 5 17 16,-5 2 19-16,-2 4 71 0,-6 4-11 16,-7 3 11-16,-3 1-40 0,-1 0-15 15,-3-2 4-15,0 1-20 0,4-2 2 16,3-2-1-16,4-2-2 0,5-2-1 15,6-1-24-15,3-2-12 0,2-2 9 0,4-1 13 16,-1 0 3-16,3-2-16 16,0-1-18-16,0 0-2 0,7 0 5 0,3 0 44 15,7-1 12-15,4 1 17 0,6 1 35 16,3-2-32-16,2 1 16 0,3-3-19 0,-1 2-28 16,3-2 31-16,1 0-31 15,1-1 12-15,3 0-13 0,1 0-1 0,0 0-63 16,-1 0-29-16,-5 0-109 0,0 1-165 15,-6 2-154-15,-9 0-455 0</inkml:trace>
  <inkml:trace contextRef="#ctx0" brushRef="#br0" timeOffset="10979.58">14030 8175 290 0,'0'0'1721'0,"0"0"-1328"0,0 0-177 16,0 0 45-16,0 0-72 0,0 0-45 15,0 0-48-15,0 0-96 0,0 0-7 16,0 0-72-16,0 0-27 0,19-22 36 16,-23 32 41-16,4 4 29 0,-3 4 19 15,0 1 0-15,-1 5 42 0,-2 0-61 16,-1 0 32-16,3 2-16 0,1-3-16 15,1 2-14-15,2-3 14 0,0-2 0 16,6 0-6-16,5-5 6 0,3-1 1 0,4-4-1 16,4-1-7-16,8-6-31 0,2-2-4 15,10-1-25-15,-1 0-36 0,3-3-38 16,0-4-30-16,-5-1-84 0,-5-1-44 16,-6-1-51-16,-6-2-99 0,-9 1-99 15,-3 3-52-15</inkml:trace>
  <inkml:trace contextRef="#ctx0" brushRef="#br0" timeOffset="11151.83">14444 8334 338 0,'0'0'593'0,"0"0"-195"16,0 0-31-16,0 0-26 0,0 0-13 16,0 0-21-16,0 0-18 0,0 0-84 15,0 0-144-15,0 0-61 0,-33-10-39 16,33 19 39-16,0 3 80 0,0 1 6 16,6 4-19-16,0 1-19 0,1 0-35 15,1-1 15-15,-2-2-25 0,0 1 16 16,0-3 0-16,-1 0-19 0,0-2-28 0,-2 0-99 15,0-4-68-15,1 1-55 0,0 1-88 16,1-4-169-16,-2-1-503 0</inkml:trace>
  <inkml:trace contextRef="#ctx0" brushRef="#br0" timeOffset="11714.02">14761 8266 1903 0,'0'0'457'16,"0"0"-201"-16,0 0 59 0,0 0-62 16,0 0-90-16,0 0-71 0,0 0-89 15,0 0-3-15,0 0-79 0,0 0 15 16,0 0 64-16,-4 12 3 0,4-4 16 16,-1 3-16-16,-1-2-3 0,1 0 2 15,-1-3-4-15,1-1-67 0,1-2-46 16,0 0-19-16,0-2 2 0,0-1 132 0,0 0 39 15,0-4 25-15,3-3-54 0,-2 0-10 16,2-5 0-16,3-1-1 0,1-2-14 16,0 0 2-16,2-1 13 0,0 2 13 0,2 2 35 15,-2 2-3-15,2 1 63 0,-1 1-88 16,5 5-20-16,0-2-42 0,4 4 42 16,1 1 32-16,0 1-29 0,-1 6 23 15,-3 2 3-15,-3 1-29 0,0 1 15 16,-4-1-15-16,-3-2 2 0,-1-1-2 15,-2 1-13-15,-3-3 13 0,2-1 1 16,-2-3-1-16,0-1 13 0,0 0 19 16,0 0 6-16,0 0 29 0,-2-3-22 15,-1-3-45-15,0 0-16 0,2-3 15 16,1 1-1-16,0-2-23 0,4-2 25 0,5 2 0 16,2 0 47-16,4-2-34 0,5 0 3 15,3 2 3-15,1 1 26 0,1 3 8 16,4-1-21-16,1 5 19 0,2 0 12 15,-2 2 12-15,-2 4-15 0,-3 4-19 0,-2 5-6 16,-4 0-35-16,-6 2 0 0,-4 3-16 16,-6 0-12-16,-3 2 28 15,-3-1-1-15,-10 4-15 0,-6 0-148 0,-5 0-80 16,-6 3-129-16,-4-2-183 0,7-4-569 16</inkml:trace>
  <inkml:trace contextRef="#ctx0" brushRef="#br0" timeOffset="19126.74">8867 10367 36 0,'0'0'267'0,"0"0"-107"0,0 0-10 15,0 0-23-15,0 0-13 0,0 0-6 0,0 0-7 16,0 0 45-16,0 0 17 0,0 0-3 16,-9-13-33-16,8 12-30 0,1-1 1 15,-2 1-17-15,2 1-20 0,-2-1 17 16,0-1-6-16,2 1-8 0,-3-1-9 15,3 1-16-15,-3 1 0 0,2-1 13 16,1 1 16-16,0 0-39 0,0 0-29 0,0 0-26 16,0 0-16-16,0 0 13 15,3 0 16-15,0 0 10 0,0-1-17 0,1 1 17 16,-1-2-39-16,0 1-16 0,1 1-17 16,0 0 32-16,4 0 43 0,-3 0 29 15,5 0-27-15,-1 0 15 0,3 0-4 16,2 0-10-16,2 0 26 0,3 0-3 15,2 0-4-15,1 0 4 0,5 0 16 16,1-1-6-16,0-1-23 0,1-1 13 16,-1 0-26-16,-4-1 3 0,2 4-3 15,-3-1 0-15,0 0 0 0,-1-1-23 0,-1 2 20 16,0 0-3-16,0 0 6 0,1 0 2 16,-3 0 11-16,2-1-13 0,-1 1 0 15,1 0 0-15,0-1 26 0,2 0-12 16,0 0-14-16,0-1-16 0,2 1 12 0,-1 1-9 15,1-2 13-15,-2 2-19 16,1 0 19-16,-1 0 1 0,2 0 0 0,0 0 44 16,-1 0-45-16,3-2 0 0,-1-1 20 15,1 2-18-15,2-3-2 0,2 2 3 16,0-2-2-16,-1 1 27 0,2-1-28 16,0 2-13-16,0-1 13 0,-2 1 1 15,0-1-1-15,-1 2 1 0,3-1 2 16,-2 1 10-16,2-2-1 0,-5 2-12 15,3 0-18-15,-2-2 18 0,-1 2 0 16,4 0 15-16,0-2 1 0,2 1-13 0,0 0 9 16,3-2-9-16,-1 3 13 0,3-1-14 15,-1-2 17-15,2 3-19 0,-2-2-1 16,-1 2-10-16,2-2 11 0,0 0 0 16,0 2 2-16,0-1-1 0,-1-1 10 15,-1 2-10-15,-1-2 2 0,1 1-3 0,-5 0 1 16,0 1-1-16,-1-2 2 0,-1 2 1 15,-3 1 14-15,3-1-15 0,0 0 18 16,-1-2-20-16,3 2-1 0,0 0 0 16,3-1 1-16,0 1 0 0,3 0 0 15,2-1 1-15,-3 1 1 0,2-2 18 16,2 2-20-16,-2-1-1 0,-4-1 1 16,2 2 0-16,-4 0 16 0,0-1-12 15,-2 1-3-15,0-1 15 0,2 1 0 16,0 0-13-16,1-2 16 0,0 2-17 15,0 0-2-15,3-3 0 0,-3 3 0 16,2-2-2-16,-2 0 2 0,0 3-2 0,0 0-1 16,-2 0 0-16,0 0-10 0,0 0 13 15,-3 0 0-15,3 0 17 0,-3 0-16 16,1 0 2-16,0 0 14 0,0 0-1 0,-2 0-3 16,2 0-1-16,0 0-12 0,1 0 0 15,2 0 0-15,2 0-1 0,-1 0 1 16,2 0 0-16,1 0 0 0,-1 0 0 15,-2 0 10-15,0 0-10 0,0 0-1 16,-2-1-1-16,-1 1 2 0,-1-1 0 16,-2 1 2-16,0-1-2 0,-1 1 3 15,0 0-3-15,-1 0-21 0,-1 0 21 16,2 0 2-16,-1 0-2 0,2 0-2 16,0 0 2-16,2 0 0 0,1 0 19 0,1 0-17 15,0 0 1-15,3 0 1 16,-1 0-1-16,-2 0-1 0,1 0 17 0,-2 0-17 15,1 0-2-15,-3 0 3 0,3 0 6 16,-1-2-7-16,5 1-2 0,-1 1-2 16,-1 0-13-16,2 0 15 0,0 0 0 15,-2 0 16-15,-1 0-14 0,-2 0-2 0,-3 0-2 16,-1 0 0-16,-3 0 0 0,-1 1-1 16,-1 1-23-16,2-1 26 0,3 0 13 15,-1 0-12-15,1 2-1 0,4 0-10 16,-2-2 10-16,0 2 10 0,0-2-8 15,-1 0-2-15,-3 2 0 0,2-1-1 16,-4-1 1-16,1 2 0 0,0 0 13 16,2-2 0-16,-2 2 16 0,1-2-13 0,-1 0 6 15,-1 2-20-15,-2-2-2 0,0 0 4 16,-4 1-1-16,0-2-3 0,-3 1 1 16,-2-1 15-16,-2 1-16 0,-3-1 0 15,-3 0-93-15,-2 0-23 0,1 0-16 16,-2 0-20-16,0-2-65 0,0 0-231 15,0-4-749-15</inkml:trace>
  <inkml:trace contextRef="#ctx0" brushRef="#br0" timeOffset="21143.61">9118 10495 251 0,'0'0'215'0,"0"0"7"0,0 0-56 16,0 0-45-16,0 0-7 0,0 0-26 16,0 0-7-16,0 0-25 0,0 0-14 15,1-14-16-15,-1 14-25 0,0 0-1 16,0 0 0-16,0 0 0 0,0 0 2 0,0 0 28 15,0 0 35-15,0 0 26 0,0-1 13 16,0 1 16-16,0-3-19 0,0 2-20 16,0 0-3-16,-3 0-59 0,2-2-19 15,-2 1 0-15,0 0-26 0,0-1 4 16,0 2 9-16,-1-1-8 0,3 0 19 0,-2 1 4 16,1 0 25-16,-2-1 31 0,4 0 20 15,-3 0 0-15,2 1 3 0,-1 0 3 16,1-2 3-16,-1 3-16 0,2-1-9 15,0 0-4-15,0 1-13 0,0 0-16 16,-1 0-16-16,1 0-11 0,0 0 11 16,0 0-13-16,0 0-16 0,-2 0-42 15,2 0-3-15,0 0-27 0,0 1-15 0,0 4-20 16,-1 2 104-16,1 0 19 0,-2 5 26 16,2 1 25-16,-5 2 17 0,2 2-35 15,2 1-21-15,-4 0-12 0,2 1 0 16,0 1 39-16,0 0 35 0,2 2-51 0,-2 2 3 15,2 1 9-15,-2-1-6 0,1 2 26 16,1 0-26-16,-2 0-29 16,0 1 0-16,3 0 32 0,-3 0-31 0,-1 1-1 15,1 2 0-15,0-1 1 0,-3 4 1 16,-2 0 0-16,2 1 1 0,-3-1 10 16,2 0-12-16,1-1 2 0,1-1 13 15,0 0-13-15,4-1 16 0,-2-2 7 16,3 1-4-16,0-4-21 0,0 1 17 15,0-2-17-15,0 2 0 0,0-3 13 16,0 0-12-16,0 2-1 0,0-2 0 0,0 1 0 16,0 0 12-16,0-1-11 0,0-1 14 15,0 0-15-15,0-1 1 0,0-1 9 16,0 1-9-16,0-1-2 0,1-1 1 16,1 3 22-16,-2-2 2 0,0-1-24 15,0 2 3-15,0-2-1 0,0 0 19 16,-3 0-6-16,0 2 0 0,-1-2-16 0,-1-1 45 15,2 2-20-15,-2-2-23 16,1 0 26-16,1 1-25 0,0-1 0 0,3 0 0 16,-2 2-3-16,2-1-13 0,0 0 13 15,0 1 0-15,0 2 0 0,0 2 0 16,2-1 0-16,-1 1-1 0,1 1 1 0,-1-1 0 16,1 1 1-16,-2 0-1 0,0 0 0 15,0 1-11-15,0-2 9 0,0 2 2 16,0-1 16-16,0 0-3 0,0 2-13 15,-2-1 0-15,2-2 1 0,0-1 0 16,0 1-1-16,0-2-1 0,0 0 1 16,0 0 0-16,0 1 13 0,2-2-12 15,-1-3 1-15,0 0-2 0,1-2 0 16,2-2 0-16,-3-3 0 0,1 0 1 16,-1-2 12-16,-1 0-10 0,0-3 0 15,2 1-3-15,-2-2-48 0,0-2-51 16,0 3-64-16,0-1-11 0,0 1-51 0,0 4-105 15,0-2-156-15,0 2-253 0</inkml:trace>
  <inkml:trace contextRef="#ctx0" brushRef="#br0" timeOffset="21960.16">9036 12858 833 0,'0'0'687'16,"0"0"-599"-16,0 0-88 0,0 0 0 15,0 0 32-15,0 0 163 0,0 0 16 16,96-10-36-16,-63 6-87 0,5-1-43 15,4 0-9-15,2 0 12 0,4-2-3 16,1 1-6-16,-2 1 9 0,5-2 20 0,0 1-7 16,3-1-25-16,3 1 25 0,-1 0-26 15,4-1-22-15,-1 2 32 0,2 0-19 16,0 0 16-16,3 2-26 0,-1-1-3 16,-1 3-11-16,0-3 0 0,-1 0-1 15,-1 2 1-15,-5-2-2 0,0 1 2 16,-3 1-2-16,-5-1 0 0,1 2 1 15,-3-2 25-15,0 1-26 0,1-2 0 16,-2-1 2-16,3 0 17 0,1-1-15 16,4 0-1-16,-2-2 22 0,4 2 1 0,-1 0-26 15,0 0 0-15,-2 1 13 16,-2 1 6-16,2 2-18 0,-4-1 2 0,0 2 23 16,-3-2 3-16,1 0-10 0,-1 0 22 0,-2-1-2 15,2 0 21-15,-1-3-6 16,-2 2 0-16,2-2-12 0,2 0-20 0,1 1-20 15,1 1 30-15,-2-1-1 16,3 3-31-16,-2-1-3 0,0 2-10 16,0-1 12-16,-2 0 0 0,1 0-8 15,-1 2 7-15,-2 0 4 0,1 0-1 0,0-2 15 16,-3 3-14-16,1-1 0 0,-3 0 1 16,4-1-2-16,-2 0 2 0,2-1 8 15,3 0-11-15,2 0 0 0,1-2-1 16,1 1-43-16,-2 0 2 0,-2 1 20 15,-1 0-10-15,-1 0 30 0,-1 0-11 0,-1-1 10 16,3 2-29-16,0-1 32 0,-1 1 3 16,2-1-1-16,3 1-2 0,-1 0-1 15,-1 0 0-15,1-1 2 0,-2 0 1 16,-4 1 14-16,1-2-14 0,-4 3 11 16,0-2-1-16,3 0-12 0,-3 1 0 0,3-1 0 15,3 1 0-15,0-2-19 16,0 4-3-16,-2-1-10 0,-2 1-3 0,-1 0 0 15,-4 0 35-15,-2 1-3 16,-3 2-13-16,-5-2-16 0,-3 0-13 0,-2 0 10 16,-2-1-22-16,-4 2-11 0,0-2-2 15,-2 0-10-15,-1 0-23 0,-1 0-32 16,-2 0-37-16,2 0-67 0,0-3-118 16,0 0-140-16,-1 0-295 0</inkml:trace>
  <inkml:trace contextRef="#ctx0" brushRef="#br0" timeOffset="23415.96">14787 10131 704 0,'0'0'313'16,"0"0"-55"-16,0 0-37 0,0 0 33 15,0 0-50-15,0 0-16 0,0 0-32 16,0 0-36-16,0 0 2 0,0 0-28 16,0 0-20-16,3 1-16 0,-3-1-48 15,0 0-10-15,0 0-23 0,0 1-9 16,0-1 3-16,0 2 6 0,0-1 23 16,0-1 13-16,0 1 7 0,0-1 2 15,0 2-6-15,0-2-13 0,-1 1-3 0,-1 2-21 16,2-1 21-16,-1 2 1 0,-1 0 0 15,1 0-1-15,-1 1-14 0,1-1 14 16,-2-1 35-16,3 4 13 0,-1-2-19 16,-1 4 0-16,2 0 9 0,-1 3 1 15,1-1-13-15,-2 3 2 0,1 3 4 16,-1 0-9-16,2 2-10 0,-4 3 16 0,4 3 15 16,-1-1-15-16,-1 2 54 0,2 2-3 15,-1-1-45-15,1 0-13 0,0 0 4 16,0 3-1-16,-2-2-2 0,1 2-23 15,0-1 12-15,-2 3 4 0,-2-1-3 16,-1 3 0-16,-3-2 12 0,0 3-23 16,-3-3 0-16,1 2-1 0,-1-2 0 15,2 0 15-15,-3 0-15 0,3 0 12 16,1 1-10-16,-2-3 10 0,2 0-13 16,0 0 3-16,0-2 0 0,1 0-2 15,-2 1 1-15,3-4 11 0,-3 1-2 0,4-2-10 16,0-1-1-16,-1 1 4 0,0-2-3 15,1-1 1-15,0 1 10 0,2 0 7 16,-2 0-19-16,2 1 13 0,-2 0-13 16,1-2 2-16,0 1-2 0,1-2-1 15,-1 1 1-15,1 0 1 0,-1-1 1 16,0 0 0-16,2-1 0 0,0-1 13 0,-1-1-2 16,0 0-13-16,1-2-1 0,0 0-1 15,1-1 2-15,-2 1 2 0,4 0 0 16,-4-1-1-16,4 0 1 0,-3 0 11 15,2-1-13-15,-2 2-2 0,0-1 2 16,-2-2 1-16,1 4 11 0,3-1-12 16,-2 0-2-16,-1-1 2 0,1 0 0 15,1 0 1-15,-1 0 1 0,3-1 1 16,-3 2-3-16,2-1-1 0,-2-1-1 16,3 3 2-16,-3-2-3 0,2 3 1 0,-1 0 2 15,-1-2 0-15,3 3 0 0,-3-2-1 16,1 1 0-16,0-2 1 0,-2 2 1 15,4-4 2-15,-3 3-2 0,2-2 3 0,1-1-3 16,-2-1 1-16,2-1 1 0,0-2 0 16,0-1 10-16,0-2-12 0,0 1 0 15,0-1-1-15,-1 2-2 0,-1 0 1 16,1-2-2-16,-1 2 3 0,-1-2 0 16,0 4 0-16,1-3 0 0,-1 1 3 15,-1 1-1-15,1-3-1 0,1 1 0 16,-1-1 0-16,3-2-1 0,-3 0-65 15,2 0-21-15,1 0-22 0,-1-2-32 16,1-1-38-16,0 1-72 0,0-1-66 16,-2 0-94-16,1-1-71 0,-1 0-114 15,-4 0-391-15</inkml:trace>
  <inkml:trace contextRef="#ctx0" brushRef="#br0" timeOffset="25441.38">8968 9867 564 0,'0'0'359'0,"0"0"-154"16,0 0-58-16,0 0-27 0,0 0 0 15,0 0-19-15,0 0-26 16,0 0-29-16,0 0-17 0,0 0 3 0,85-10 11 16,-72 10 5-16,1 3-22 0,-1-1-26 15,3 0 1-15,-1 2 3 0,3 0 38 0,5 0 16 16,2 0-9-16,5-3 22 0,9 2-6 15,6-3 19-15,9 0-45 0,7-3 13 16,10 0-26-16,9-4 16 0,12-1-40 16,9 2 0-16,12-1 11 0,8 2-13 15,5 0 19-15,7 1-9 0,1 0-7 16,0 2 17-16,-8-2-17 0,-14 2 10 16,-13-1 26-16,-21 0-37 0,-19-1 53 15,-18 3-23-15,-17-1 29 0,-12 0-3 16,-9 1 55-16,-2 1 57 0,-1 0-30 15,0-1-57-15,0 1-41 0,0 0-26 0,-1 0-14 16,-1-1-2-16,1 1 0 0,-5-3-67 16,2 3-115-16,-5-2-72 0,-1 1-16 15,-7 1-115-15,-5-1-96 0,6 1-134 16,-23 0-213-16</inkml:trace>
  <inkml:trace contextRef="#ctx0" brushRef="#br0" timeOffset="25959.31">9668 9693 688 0,'0'0'1000'15,"0"0"-624"-15,0 0-113 0,0 0-50 16,0 0-26-16,0 0 10 0,0 0-40 15,0 0-13-15,0 0-58 0,0 0-86 16,0 0-54-16,-6-47-97 0,-22 47 49 16,-6 4 2-16,-6 3 71 0,1 5 27 15,0 1-33-15,3 1 22 0,3 0-26 16,6-1 23-16,2 0 0 0,2 0-10 0,4-1-19 16,1 3 45-16,3-2 0 0,1-1-32 15,4 0-13-15,5-1 6 0,1-3-16 16,4 0-38-16,0 0 64 0,9 1 29 15,1 0 12-15,2 0 18 0,5 0 37 0,3 0 11 16,3-2-26-16,6 3 41 16,4-3-48-16,6 1-10 0,4 0 30 15,6-2-43-15,5-1 26 0,5 1-48 16,1 0-48-16,1-1-161 0,-5 2-159 0,-17-3-265 16,-1 6-537-16</inkml:trace>
  <inkml:trace contextRef="#ctx0" brushRef="#br0" timeOffset="27076.49">9175 9032 395 0,'0'0'463'0,"0"0"-232"16,0 0-75-16,0 0 30 0,0 0 22 0,0 0-42 15,0 0-36-15,0 0-23 0,0 0 23 16,0 0-11-16,-28-42-18 0,28 40 21 16,0-2-47-16,0 2-75 0,4-2-23 15,5 2-25-15,0 1 15 0,5 0 30 16,3-1 3-16,2 2 28 0,2 0-12 0,4 4-16 15,-2 4-28-15,-3 4-10 0,0 0-36 16,-4 5 73-16,-6 1-56 0,-3 2 57 16,-7 2 18-16,0-1-5 0,-6 2 33 15,-6 1-14-15,-3-1 42 0,-5 0-25 16,1-3-33-16,-1 1-14 0,-1-1 40 16,2-4-10-16,-2-2-16 0,4-2-16 15,4-1 13-15,3-4 0 0,2-1-13 16,5-3 1-16,1 0 21 0,2-3 16 15,0 0-2-15,0 0-4 0,0 0-32 16,6 0-39-16,7 0-35 0,4-4 61 0,12 1 12 16,10-1-73-16,6-2-81 0,5-1-88 15,4 1-81-15,0 0-138 0,-3-1-157 16,-14 2-137-16</inkml:trace>
  <inkml:trace contextRef="#ctx0" brushRef="#br0" timeOffset="27202.54">9718 9272 360 0,'0'0'730'0,"0"0"-229"0,0 0-156 15,0 0-66-15,0 0-30 0,0 0-26 16,0 0-40-16,0 0-22 0,0 0-49 16,0 0-68-16,0 0-44 0,0 0 0 15,0 0-19-15,0-1-83 0,2-2-87 16,5 0-98-16,1-2-205 0,6-3-233 16,-4 3-271-16,-51 30 619 0</inkml:trace>
  <inkml:trace contextRef="#ctx0" brushRef="#br0" timeOffset="27457.5">9871 9014 1368 0,'0'0'406'0,"0"0"-152"0,0 0-18 0,0 0-51 15,0 0-66-15,0 0-119 0,0 0-71 16,0 0 71-16,0 0 97 0,0 0 42 15,83 30-33-15,-56-15-32 0,0-1-42 16,-2 0-32-16,-8 2-6 0,-1-2 6 16,-7-3-20-16,-5 1-2 0,-4-2 15 15,0-2-5-15,0-1-46 0,-3 0-13 16,-3-2-26-16,-1 0-67 0,-6 2-60 16,-3-3-136-16,2-3-290 0</inkml:trace>
  <inkml:trace contextRef="#ctx0" brushRef="#br0" timeOffset="27621.4">9837 9013 1512 0,'0'0'270'0,"0"0"-65"0,0 0 22 16,0 0-14-16,0 0-67 0,70-79-134 16,-48 64-12-16,6 2-51 0,3 1 22 15,4 0-16-15,4 5-88 0,-5 0-126 16,-1 2-144-16,-10 4-209 0,-2 1-219 0</inkml:trace>
  <inkml:trace contextRef="#ctx0" brushRef="#br0" timeOffset="28140.61">10191 9024 1007 0,'0'0'362'0,"0"0"-310"0,0 0 68 15,0 0 105-15,0 0-53 0,0 0-71 16,0 0-24-16,0 0-31 0,0 0-7 0,0 0-17 16,0 0 7-16,8 62 10 0,-10-61-3 15,1 2-4-15,1-2-12 0,-2-1 12 16,2 0 46-16,0 0 38 0,0 0 10 16,0-4-27-16,0-2-63 0,0-1-34 15,0-4 4-15,0-1-5 0,3-1-2 16,3 0-17-16,5 3-14 0,0 0-26 15,3 1-16-15,3 2-10 0,5 1 78 16,-2 2 6-16,2 3 0 0,1 1 1 16,-2 0 2-16,-3 1-3 0,-1 5-23 0,-3 2 23 15,-3-1 0-15,-2 0-32 0,-4 0 19 16,-2 0-3-16,0 1 13 0,-3 0 3 16,0-2 26-16,0 1-4 0,0-2-22 15,0-3-9-15,0 1-37 0,-3-2 4 16,3-1 42-16,-2 0 68 0,2 0 106 0,0-5-61 15,0-1-45-15,2-3-46 0,4-1 4 16,1-3 10-16,3-2-34 0,3 2 60 16,-1 2-10-16,2 2-8 0,1 1 30 15,-2 3-7-15,5 1-38 0,-1 3-27 16,6 1 1-16,3 0 0 0,1 0-2 16,0 5 21-16,0 3-22 0,-3-1-24 0,-8 5-14 15,-3 0-33-15,-7 2-2 0,-6 1 3 16,0 2 44-16,-3 2-122 0,-9 1-77 15,-5 0-137-15,4-4-238 0,-14 8-685 0</inkml:trace>
  <inkml:trace contextRef="#ctx0" brushRef="#br0" timeOffset="29157.35">12659 9821 453 0,'0'0'170'0,"0"0"-151"16,0 0 56-16,0 0 36 0,0 0 20 16,0 0 51-16,0 0 36 0,0 0-29 15,0 0-43-15,110 1 10 0,-62-1-52 0,11 0-16 16,8 0-7-16,7 0-29 0,4 0 9 15,6 0-25-15,-1 0-36 0,-2 2 26 16,0-1-6-16,-2-1-18 0,0 0 0 16,-1 0 14-16,0 0-16 0,1 0 0 15,-2 0 1-15,0 0 12 0,-2 0-11 16,-2-4-2-16,-6 0 16 0,-8 0 0 16,-8-1-15-16,-10-2 22 0,-16 2-20 15,-8 0 33-15,-11 0 32 0,-6-2-65 16,-3 1-3-16,-10 0-110 0,-7-2-81 0,-6 0-78 15,-6-1-27-15,-4 2-117 0,-3 0-11 16,-4 0-136-16</inkml:trace>
  <inkml:trace contextRef="#ctx0" brushRef="#br0" timeOffset="29350.58">14015 9693 188 0,'0'0'398'0,"0"0"-82"0,0 0-10 0,0 0-22 16,0 0-63-16,0 0-88 16,0 0-133-16,0 0-23 0,0 0 23 0,0 0 159 15,-15 1 39-15,37 6 38 0,7 2-55 16,6 0-7-16,5 0-48 0,0 0-1 15,2 1-29-15,-3 1-19 0,-6-2-29 16,-6 1-25-16,-8 0-23 0,-3-2-35 16,-9 0-7-16,-4-3 7 0,-3 1-3 15,0 1-4-15,-1-2 42 0,-8 1 29 16,-4 1 0-16,1-1-29 0,-5 0-122 16,0 1-61-16,-6-2-20 0,-2 1-120 0,-6 0-73 15,-3-2-267-15,7-2-383 0</inkml:trace>
  <inkml:trace contextRef="#ctx0" brushRef="#br0" timeOffset="29858.39">12846 9634 684 0,'0'0'511'0,"0"0"-179"15,0 0-49-15,0 0-10 16,0 0-30-16,0 0-72 0,0 0-51 0,0 0-49 16,0 0-41-16,0 0-30 0,0 0-36 15,4-12-38-15,-8 14-39 16,-5 3-29-16,-8 4 142 0,-3 2 40 0,-6 1 15 16,-4 2-23-16,1 0-30 0,3 0 1 15,3-3-3-15,8-1-13 0,4-1-35 0,2 0 12 16,3 3 7-16,2-1 26 0,1 1-25 15,2-2 28-15,1 0 13 0,0 1-13 16,0-4-1-16,6 2 1 0,4-1 0 16,4-1 26-16,2 2 16 0,7-3 29 15,4 1-10-15,2-2-9 0,3-3-23 16,1 1 13-16,0-2-19 0,2-1-10 16,-3 0-13-16,-4 0-158 0,-2-3-84 15,-8 1-141-15,-3-3-182 0,-9 3-136 16</inkml:trace>
  <inkml:trace contextRef="#ctx0" brushRef="#br0" timeOffset="31340.12">11915 9858 402 0,'0'0'372'0,"0"0"-1"16,0 0-22-16,0 0-83 0,0 0-22 15,0 0 6-15,0 0-14 0,0 0-27 16,0 0-64-16,0 0 32 0,0 0-30 16,1-1-54-16,-5 1-36 0,-3 0-7 15,-6 0-50-15,-8 0-80 0,-7 0 7 16,-14 0 38-16,-9 4-3 0,-9 2 38 15,-6 1-2-15,-2-1 1 0,-4 0 1 16,4-2 0-16,3 2 22 0,5-4-22 0,2-1-19 16,5 2-58-16,1-2-42 0,3 0-6 15,0 1-20-15,0 2-75 0,-3-3-35 16,3 3-34-16,2-2 13 0,-1 2-118 16,14-1-219-16</inkml:trace>
  <inkml:trace contextRef="#ctx0" brushRef="#br0" timeOffset="32323.41">12781 9519 762 0,'0'0'394'0,"0"0"-75"0,0 0-55 0,0 0-47 15,0 0-48-15,0 0-20 0,0 0-74 16,0 0-17-16,0 0 0 0,0 0 3 16,6-41 10-16,-2 39 10 0,-2-2-7 15,2 3-6-15,-1-3-17 0,1 2-6 0,0 0-26 16,5-2-15-16,0 0 12 0,7 2-4 16,1-2 4-16,3 1-16 0,5 1-16 15,0-1 16-15,4 3 0 0,-1 0-1 16,-5 0-28-16,1 6-6 0,-4 2 13 15,-5 1-20-15,-4 2-10 0,-8-3-25 16,-3 4 3-16,-3 2 74 0,-11 3 36 16,-6 1 25-16,-8 4-19 0,-3-2 9 15,-4 1-50-15,1-2 1 0,2-3-2 0,6-2 0 16,3-2 0-16,3-4 0 0,4 2 0 16,3-3 1-16,4-3-1 0,3-1-2 15,2 0-20-15,4-2-11 0,0-1 33 16,0 0 4-16,0 0 37 0,4 0 14 15,1 0-19-15,5 0-8 0,6-4 8 0,4-3-20 16,10 2 6-16,5-2-22 0,5-3 0 16,2 3-42-16,2-1-99 0,-5 3-65 15,-1 0-146-15,-2-1-154 0,-10 5-204 16,3-1-343-16</inkml:trace>
  <inkml:trace contextRef="#ctx0" brushRef="#br0" timeOffset="32453.16">13251 9640 986 0,'0'0'524'15,"0"0"-131"-15,0 0-81 0,0 0-28 16,0 0-29-16,0 0-78 0,0 0-55 16,0 0-68-16,0 0-54 0,0 0-3 15,0 0-16-15,13-20-80 0,-7 15-85 16,2 0-148-16,4-2-179 0,-2 2-195 16,4-3-420-16,-77 58 999 0</inkml:trace>
  <inkml:trace contextRef="#ctx0" brushRef="#br0" timeOffset="32689.03">13481 9435 795 0,'0'0'706'0,"0"0"-316"0,0 0-65 16,0 0-34-16,0 0-46 0,0 0-52 16,0 0-84-16,0 0-109 0,0 0-13 15,0 0-6-15,62-7 19 0,-43 15 80 16,4 2-22-16,0 2-48 0,-7-2-10 15,0 0-3-15,-6 1-10 0,-4-4-15 16,-2 0-14-16,-4-2-83 0,0 0-55 16,-8-1 6-16,-5 0-7 0,-6 1-107 15,-2-1-202-15,4-2-331 0</inkml:trace>
  <inkml:trace contextRef="#ctx0" brushRef="#br0" timeOffset="32819.65">13445 9449 372 0,'0'0'1152'0,"0"0"-876"15,0 0 62-15,0 0-89 0,0 0-90 16,55-76-133-16,-27 59-26 0,5-1-7 0,4 0 6 16,4 1-31-16,-1 3-4 0,3 3 4 15,-3 0-120-15,1 6-75 0,-3 3-26 16,-4 2-154-16,-14 0-166 0</inkml:trace>
  <inkml:trace contextRef="#ctx0" brushRef="#br0" timeOffset="33355.78">13836 9411 851 0,'0'0'261'0,"0"0"58"16,0 0 6-16,0 0-182 15,0 0-29-15,0 0-7 0,0 0-4 0,0 0-51 16,0 0-7-16,-14 66-2 0,8-62 15 15,0-3 10-15,2 0-4 0,0-1 1 16,1 0 9-16,1 0 45 0,1 0 6 0,-1-2-48 16,-1-3-41-16,3-2-36 0,-1-2-1 15,1-2-57-15,0-2-35 0,0-1 35 16,3 0 32-16,3 0 24 0,1 3-40 16,1 3-3-16,1 1 32 0,1 2 13 15,4 2 1-15,0 0 22 0,3 3 35 16,0 0 6-16,3 0-38 0,-1 6 0 15,1 0 15-15,-4-1 4 0,-3 0-19 16,-3 1-23-16,-1-4 16 0,-5 1-19 16,0-1-12-16,-4-2 8 0,0 1 2 0,0-1 2 15,0 0 1-15,0 0 31 16,0 0 10-16,0 0-13 0,0 0-13 0,0 0 19 16,3-2 35-16,0-2-3 15,3-2-67-15,4-3-21 0,2-2-27 0,5 0-9 16,2 0-7-16,1 4 64 0,1 1 28 0,-2 1 1 15,3 4 0-15,-3 0 12 0,4 1 7 16,0 1-3-16,1 4-23 0,-4 3-21 16,0 2-1-16,-4 2-27 0,-6 2-31 15,-4 2 17-15,-4-1 2 0,-2 4 7 16,-8 1 11-16,-9 0 20 0,-3 2-132 16,-9 0-34-16,-3 4-65 0,-9-2-130 15,-3 1-187-15,10-6-428 0</inkml:trace>
  <inkml:trace contextRef="#ctx0" brushRef="#br0" timeOffset="33922.91">12140 9815 353 0,'0'0'431'15,"0"0"-184"-15,0 0 24 0,0 0 22 16,0 0-14-16,0 0-49 0,0 0-48 16,0 0-30-16,0 0-10 0,0 0-10 0,0 0-35 15,-9-7-36-15,9 7-48 0,2 0-12 16,0 0 2-16,4 0-2 0,6 0-1 16,2 0 4-16,9 0-3 0,6 0 43 15,10 0 11-15,11 0 6 0,5 0-7 16,7 0-28-16,3 0-13 0,-2 0-11 15,-8 0-1-15,-6 3-1 0,-10-1-51 16,-11-1-138-16,-11 2-56 0,-7-1-42 16,-7 0-122-16,-3 1-114 0,0-1 15 0,-2-1-301 15</inkml:trace>
  <inkml:trace contextRef="#ctx0" brushRef="#br0" timeOffset="36087.55">15058 10137 370 0,'0'0'326'0,"0"0"-79"0,0 0-28 16,0 0-17-16,0 0-30 0,0 0-35 15,0 0-46-15,0 0-26 0,0 0-10 16,0 0 0-16,0 0 13 0,0-4 17 16,0 4 15-16,2 0-45 0,1 0-3 15,-1 0 19-15,4 0 23 0,1 0-17 16,3 0-2-16,5-1-4 0,4 0-1 0,6-2 1 16,3 2-48-16,6 0-7 0,4-3 3 15,2 3 4-15,5-2-4 0,0 0-16 16,2 1 26-16,-1-2 6 0,5-1 1 15,0 2 2-15,3-2 4 0,2 0-26 16,3 0 9-16,5 0-12 0,4-3 19 0,3 2-29 16,3-1 10-16,4 0 9 0,1 0-20 15,6 1 9-15,4 1-11 0,1-1 0 16,3 2 16-16,1-1-13 16,1 3 29-16,0-4 0 0,-1 2-7 0,0 0-25 15,-1-4 20-15,0 0 11 0,-3-1-5 16,0 0-7-16,-2-3-3 0,-2 4 19 15,-2-3 3-15,-4 4 16 0,1-3-1 16,-4 4-37-16,-1-2 3 0,0 2-6 0,0-2 3 16,1 0-13-16,1 2 13 0,0-2-13 15,4-1 9-15,0 0-8 0,3 0-2 16,1 1 1-16,-1 2-3 0,-4 1 2 16,-2 0 1-16,-2-1 16 0,-2 4-17 15,-5-3-1-15,-2 3 1 0,1-3 10 16,-1 1-11-16,0 3 1 0,3-1 42 0,3-2-13 15,4 4-28-15,4-1 9 16,3-1 1-16,4 2-12 0,-2-2 18 0,3 2-7 16,-3-2-12-16,-2 2 1 0,-7 0-1 15,-3 0-12-15,-8 0 11 0,-8 0-2 16,-8 2 2-16,-6 0 0 0,-4 1-1 16,-3-2 1-16,-2 2 0 0,0-2 1 15,3 0 1-15,-1-1-1 0,6 1 1 16,3-1 12-16,5 0-11 0,4 0 1 15,1 0-3-15,2 0-6 0,-6 2-22 16,-5 0-1-16,-6 0-15 0,-9 2-41 16,-7-3 50-16,-6 0 32 0,-9 1-25 0,-6-1-45 15,-5-1-38-15,0 0-38 0,-2 0-68 16,-10 0-121-16,-10 0-178 0,5 0-231 16,-36 0-652-16</inkml:trace>
  <inkml:trace contextRef="#ctx0" brushRef="#br0" timeOffset="37590.67">14956 10168 8 0,'0'0'521'0,"0"0"-133"15,0 0-85-15,0 0-72 0,0 0-71 16,0 0-59-16,0 0-79 0,0 0 0 16,0 0-22-16,0 0-13 0,-25 13 10 0,22-7 3 15,0 5 76-15,2 1-28 16,-3 2 63-16,4 2 18 0,0 4-54 0,0 2-7 15,-1 3 3-15,-2 4 1 0,0 2-5 16,0 1-21-16,1 1-14 0,-2-1-30 16,1 3 46-16,0 0-18 0,2 1-27 0,-4 0 33 15,1 1-33-15,-2 0 23 0,1 1-26 16,-1 2-1-16,1-3-1 0,1-1 1 16,0 1-1-16,4-2-27 0,0 1 29 15,0 0 0-15,0 3 16 0,0 1-15 16,0 5-1-16,-3 3 0 0,-3 2 29 15,-3 3-13-15,1 1 20 0,-5 1-36 16,3-1-1-16,0-3 1 0,0 0 0 16,2-5 9-16,1-1-9 0,3-3 0 15,-2-1 0-15,3-4 36 0,-1-4-35 0,3 0 15 16,-4-7-16-16,1 2 22 16,-2-3-8-16,-1 0-12 0,1-1-4 0,0-1-17 15,-1 0-10-15,0-2-26 16,0 1 26-16,3-4-32 0,-1-1 9 0,4-3-15 15,1-4-21-15,0-1 1 0,0-4 3 16,1 0 19-16,4-1-26 0,-3-1 10 16,3 1-13-16,-1-1-10 0,-1 3 13 0,-2 2-35 15,1-1-31-15,-2 2 34 0,1 1 35 16,-1 1-69-16,0-2-25 0,0 1-49 16,0-1-86-16,2 0-32 0</inkml:trace>
  <inkml:trace contextRef="#ctx0" brushRef="#br0" timeOffset="38170.65">14774 12287 434 0,'0'0'199'0,"0"0"-85"16,0 0 45-16,0 0 96 0,0 0 44 15,0 0-87-15,0 0-53 0,0 0-7 16,0 0 30-16,84 27 9 0,-51-27-55 16,4 0-17-16,8 0-44 0,4-3-34 15,2 0 1-15,3-2-39 0,1-2 30 16,1-2-8-16,2 1 11 0,-1-2-20 15,1-2 10-15,0 2-7 0,5-1-18 16,2-2 0-16,6 0 16 0,4-1-17 0,5-3-1 16,5 2 0-16,2-2-1 0,4 0-12 15,-2 0 14-15,2 2 32 0,-2 0 10 16,-1 3 15-16,-2 0-15 0,2 4-16 16,-2 2 9-16,4 2 29 0,7 4 89 0,4 0-52 15,0-1-69-15,-3 0-32 0,-5-3 1 16,-2-2 18-16,1 2-18 15,1-2 0-15,5 2-1 0,4 0 0 0,-1 1 0 16,-2-1-11-16,-4-2 11 0,-5 0 21 16,-7-1-21-16,-11-4-11 0,-5 3 11 15,-10-2 3-15,-5 2 8 0,-3 1-10 16,-3-1-1-16,-1 1 0 0,2 4-19 0,2-2 17 16,-1 1 0-16,5-2 1 0,0 3-1 15,3-2 2-15,-2-2-48 0,-1 1-60 16,-3 1 3-16,-6-1 22 0,-6 2 0 15,-7 3-14-15,-2-1-21 0,-4 2-75 16,-2 0-72-16,-3-2-69 0,0 1-7 16,0 0-85-16,-7 0-92 0,6-10-196 0</inkml:trace>
  <inkml:trace contextRef="#ctx0" brushRef="#br0" timeOffset="39088.35">20207 9993 218 0,'0'0'679'0,"0"0"-292"16,0 0-58-16,0 0-50 0,0 0 23 0,0 0-43 15,0 0-49-15,0 0-33 16,0 0-29-16,0 0-23 0,-4-33-80 0,4 33-45 15,0 2-113-15,0 6 16 0,0 4 97 16,-1 5 103-16,-1 4-4 0,-1 9 38 16,2 3-63-16,-1 5-11 0,2 3-9 15,0 4 0-15,0 2-13 0,6 6-15 16,1 1 2-16,5 4 10 0,-1 3 13 16,1 2-13-16,-1 1-1 0,-2 1-33 15,-2-2 11-15,-4 1-13 0,-3-2-2 16,0-2 2-16,-3-1 1 0,-4-3-3 0,-2-1 1 15,-2-2 1-15,1 0 0 0,-3-3 1 16,-3 0 22-16,-1-4-12 0,-1 1-10 16,-2-4 0-16,0 0 0 0,-2-2 10 15,2-1-12-15,1-4 18 0,2-3-16 16,3-1 16-16,0-4-17 0,0-4 1 16,2-2 13-16,0-4-14 0,-1-4 20 15,2-2 0-15,-3-2 0 0,-1-2 3 0,-7-3 4 16,-6 0 2-16,-13-2 3 0,-10 0-21 15,-11-2-10-15,-14-1-1 0,-12 0 14 16,-11 0-14-16,-8-6-2 0,-10 3-3 16,-4-2-44-16,0 1-19 0,2 3-7 15,3-1-30-15,8 2-49 0,3 3-9 16,10 4-39-16,7 4-27 0,13 0-87 16,9 3-63-16,11-1-87 0,17-2-150 15,-1-2-516-15</inkml:trace>
  <inkml:trace contextRef="#ctx0" brushRef="#br0" timeOffset="40586.72">17159 9616 16 0,'0'0'36'0,"0"0"13"15,0 0-7-15,0 0 56 0,0 0 43 16,0 0-40-16,0 0-7 0,0 0 1 15,78 16 48-15,-74-15 72 0,-1 0-42 16,3 2-53-16,-1-2-51 0,-1 0-40 16,1 0 39-16,-2 1 14 0,-3-1-20 15,0-1-27-15,0 0 11 0,0 0 48 0,0 0 55 16,-7 0-6-16,-4 0-36 0,-5 0-91 16,-9 1-15-16,-11 1-1 0,-10 3 13 0,-8 0-3 15,-8 3 19-15,-5-2 10 16,-5 0-3-16,-3 3-14 0,0-3 1 0,-2 2-7 15,-3-3-16-15,-3 1 2 0,-2 1 0 16,2-1 15-16,-2 2-17 0,3 0-15 16,4-1-1-16,4 1 16 0,7-1 3 15,7 3-1-15,5-3 17 0,7 0-19 16,4-1 0-16,6 0 0 0,4 0 23 16,6-2-21-16,8-2 0 0,6 0 11 15,6-1 3-15,4 0-16 0,4-1-56 16,0 0-31-16,0 0 22 0,0 0 40 15,0 0 25-15,0 0 26 0,1 0 10 16,-1-1-36-16,0-2-13 0,2 1-36 16,-1-2-3-16,-1 0-22 0,2 1 15 0,-1-2-28 15,-1 1-92-15,0 0-48 0,2 0-83 16,-2 1-45-16,1-1-29 0,1-1-47 16,-13 51 340-16</inkml:trace>
  <inkml:trace contextRef="#ctx0" brushRef="#br0" timeOffset="41252.9">15825 9601 277 0,'0'0'382'0,"0"0"-99"0,0 0-25 0,0 0 2 15,0 0-3-15,0 0 3 0,0 0-147 16,0 0-93-16,0 0-20 0,0 0-33 16,0 0 33-16,-26-52 23 0,9 52 3 15,1 0 3-15,-3 0 7 0,0 4 29 0,-1 0 6 16,-1 0 13-16,-1 1-3 0,-3 1-13 16,-5 1-30-16,-5 1-12 0,-5 3-10 15,-2-1 10-15,-4 2-3 0,-3-1-22 16,-2-2 1-16,1 3-2 0,0-2 0 15,0-1-13-15,3 2 11 0,1-4 0 16,5 3 1-16,3-3 1 0,3-1-3 16,4 3-20-16,3-5 21 0,7 2-24 15,5-2-6-15,4-3 12 0,7 0 19 0,2-1 0 16,3 2-21-16,-2-2 2 0,1 1 18 16,-2 0 2-16,-3 0 13 0,-5 0-13 15,-4 5-1-15,-5-1-22 0,-4 2 1 16,-2 3 22-16,-1-3 0 0,2 1 9 15,2 0-7-15,1-3 12 0,5 0 25 16,1-1 6-16,6 1-35 0,1-3-10 16,6 1-39-16,1-2-19 0,2-1 19 15,0 2 14-15,0-2-11 0,0 0 7 0,0 0 6 16,0 0 14-16,0 0 9 0,0 0 48 16,0 0 26-16,0 0 4 0,0 0-26 15,0 0-52-15,5 0-52 0,1 4 52 16,3 0 32-16,5 0 43 0,5 5-1 0,7-1 16 15,7 2-13-15,7-1 6 0,8 3-25 16,3 1-26-16,3-1-16 0,4 0 13 16,-1 2-27-16,2-4 1 0,-3 1 10 15,1 0-11-15,-4-5 24 0,-4 2-10 16,-2-3 26-16,-8 0-42 0,-7 0-44 16,-6-1-7-16,-7 0-71 0,-5 1-3 15,-8-3-52-15,-2 1-78 0,-4-2-1 16,0 2 16-16,0 0 45 0,-5-1-59 15,-3 2-169-15,1-3-268 0</inkml:trace>
  <inkml:trace contextRef="#ctx0" brushRef="#br0" timeOffset="50750.52">8779 10258 103 0,'0'0'359'0,"0"0"-222"16,0 0-56-16,0 0 4 0,0 0 23 0,0 0-40 15,0 0-16-15,0 0-22 0,0 0-30 16,0 0 0-16,-6-11-43 0,5 11-25 16,-1 0-10-16,-1 0 35 15,2 1 41-15,-2 2-11 0,0-2 13 0,2 0 1 16,1-1 0-16,0 0 1 0,0 0 1 16,0 0 10-16,0 0-10 0,0 0-1 15,0 0 11-15,0 0-11 0,0 0 1 16,0 0 0-16,0 0-2 0,0 1-1 15,0-1-2-15,0 0-2 0,0 0 1 0,0 0 3 16,0 0 13-16,0 0 7 16,0 0 12-16,0 0 46 0,0 0 27 0,1 0-17 15,-1 0-36-15,0 0-13 0,0 0-7 16,0 0-2-16,3 0-14 0,-3-1-16 16,0 1-1-16,0 0-12 0,0 0 0 0,0 0-3 15,0 0 3-15,0 0 0 0,0 0 9 16,0 0 4-16,0 0 11 0,0 0 35 15,0 0 25-15,0 0 4 0,0 0-3 16,0 0 6-16,0 0 3 0,0 0 7 16,0 0-7-16,0 0-13 0,0-1-19 15,0 0-26-15,0-1-20 0,0 1 20 16,0 0 6-16,0 1-10 0,0-1-15 16,0 1-4-16,0 0-3 0,0-2 1 15,0 2 2-15,0 0 4 0,0 0-3 16,0 0 0-16,0 0 0 0,0 0 2 15,0-1 20-15,0 0-4 0,1 1 10 16,1-2-9-16,-1 1-4 0,-1-2-13 0,3 1 0 16,0-1-3-16,5 1 3 0,2-2 71 0,2 0-51 15,2 0-4-15,1-1-19 16,-2 1-2-16,3 0-17 0,-1-1-4 0,2 3 20 16,0-2 1-16,0 1-11 0,1 0 13 15,2 0 0-15,-1 0 0 0,-3-1 0 16,1 2 1-16,-3-1 11 0,2 0-12 15,2 0-10-15,0 0 10 0,2-2 10 16,2 3-10-16,1-3-4 0,1 3-9 16,2-1-6-16,-1 2 16 0,2-1 0 15,2-1 3-15,0 2 1 0,3-2 12 16,-2-1-11-16,0 0-2 0,-2 1 0 16,-4-1 0-16,-1 1 1 0,-4 0 0 15,0 2 1-15,-3-1-1 0,-4 0-1 0,0 1-16 16,-1 0 3-16,1 0-1 0,0-2 14 15,3 2 16-15,3-2-13 0,3-1-2 16,2-1 3-16,2 1-2 0,1-1 0 0,4 1-1 16,1 0-1-16,-3 2-11 0,0-2-5 15,-2 3 13-15,-2-2 3 0,0 0 0 16,-5 1 2-16,4-2 11 0,-3 3 6 16,1-3 1-16,2 1-7 0,0-2-11 15,0 0-2-15,0-1 2 0,3 0-4 16,1 0 2-16,2 1-2 0,1-2 2 15,5 1 0-15,1-2-1 0,3-1-28 16,0 1 25-16,1 2 2 0,1 1-30 16,0-2 32-16,-2 2-12 0,0 3 12 15,0-2 0-15,-2 1-2 0,-5 1-11 16,1-1 13-16,-4 2 3 0,0-1-3 16,-2 1 0-16,-1 1-29 0,3-1 29 0,1 0 15 15,6 0-14-15,0-2 21 0,6-1-22 16,6 0-5-16,4-2 5 0,5-1 39 15,5-2-26-15,6 0-13 0,4 0 0 0,0 0 14 16,0 0-14-16,2 3-34 16,-2-1 33-16,1 1 0 0,-1 1 1 0,-4 2-2 15,1 0-12-15,-5 2-5 0,-4 1 19 16,1-1 0-16,-4 0 16 0,-1-3 7 16,4 0-23-16,-1-1 2 0,3-3 38 15,1 2-24-15,8-3-16 0,2 0-1 16,2 0 0-16,4 0 1 0,1 1 0 15,0 2 0-15,0-1-12 0,0 2 9 16,2 0 0-16,-4 2 0 0,1-1-19 16,-1 2 22-16,3-1 19 0,2 2-19 15,3-3 0-15,0 3 6 0,4-2-5 16,0 0 30-16,0 2-25 0,0-1 7 0,0-1-16 16,-1 1 3-16,3-2 0 0,-1 1 21 15,1-2-20-15,-2 1-1 0,-1 1 16 0,-2-1-16 16,1-1-12-16,-1 3 12 15,0-1 9-15,-1 2-9 0,-2 1-1 0,2 0-16 16,-1 0 1-16,0 3 16 0,1-2 3 16,4 0 10-16,3 0-13 0,2 1 0 15,2-1 19-15,3-1-19 0,-2 0 0 16,-3 0 3-16,-1 0-3 0,-6 0 0 16,-3 2 12-16,-7-2-12 0,-2 1-20 15,-4-1 20-15,-3 0 2 0,-1 0 0 16,0 0 17-16,-4 0 1 0,1 0-33 0,0 0 15 15,-1 0-2-15,-1 0 45 0,2 0-45 16,0-3 3-16,2-1 17 0,3 3-20 16,0-2 1-16,4 2 2 0,-2 1-3 15,0 0-1-15,-6 0-12 0,0 0 12 16,-9 0 0-16,-4 0 0 0,0 3 1 16,-4-2 18-16,3-1-17 0,0 0 10 15,0 0-10-15,1 0 11 0,-1 0-12 0,-3-3 2 16,-3 2-2-16,-5 1-10 0,0-1 10 15,-5 1 3-15,0-1 11 0,2 0-14 16,0-2-3-16,3 1 0 0,1 1 2 16,4-2 1-16,0 2 13 0,0 0-10 0,-2 0-3 15,-4-1 17-15,-3 1-16 0,-4 0-2 16,-1 1-20-16,0 0 21 0,1 0 0 16,2 0 13-16,4 0-13 0,4 0 1 15,0-1-1-15,3 1 0 0,2-1 0 16,-3-1 0-16,-1 2 16 0,-3-1 9 15,-5-1-25-15,-5 1-1 16,-2 0 1-16,-1-1-1 0,-4 2-10 0,-1-1 10 16,0 1-1-16,-1 0 2 0,4-1 1 15,2 0-1-15,3-2 0 0,2 3 0 16,1-1-2-16,-2 1-21 0,1-1 22 16,-2 1-12-16,-3 0 12 0,-3 0-28 0,-4 0 14 15,-3 1 14-15,-4 0-2 0,-4-1-9 16,-4 1 10-16,-1-1 2 0,-2 2 3 15,-3-2 10-15,2 0-13 0,-2 0-20 0,0 1-25 16,0 0-13-16,-2 3 22 16,-1 3 36-16,-3 0 32 0,1 6 27 0,-1 4-11 15,1 2-48-15,2 6 0 0,1 3-23 16,2 3 0-16,0 3 23 0,6 3 68 16,1 1-48-16,4 3-18 0,1 7 25 15,-1 1-27-15,0 5 45 0,3 4-45 16,-2-1 30-16,1 3-27 0,-1-1 13 15,-1 1-2-15,3-1-14 0,-3 1 0 16,-2 1 16-16,0-2-16 0,-2 2 2 16,-4-5-2-16,-1 1 1 0,-2-5-1 15,0-1-26-15,-2-5 26 0,-3-2 0 16,0-3-12-16,2-2 12 0,0-6 4 0,0-1-4 16,3-5-2-16,-4-1 2 0,2-4 38 15,-1-1 24-15,0-3-61 0,0-3 2 16,0 0 32-16,-2-2 1 0,1-2-14 15,-3-3-2-15,1 2-17 0,-1-3 8 0,-2 1-9 16,-3-2 38-16,-5 2 27 0,-3-1 29 16,-5-1-16-16,-3 1-16 0,-5-1-6 15,-3-1-1-15,-5-2-31 0,-4 2 3 16,-5-4-16-16,-6 3-13 0,-6-2-3 16,-3 2 2-16,-5 0 0 0,-4 0 1 15,-1 0-1-15,-1-2 1 0,2 2 0 16,-2-1 12-16,-2 0-12 0,-5-3-19 15,-4 0-13-15,-9 0 3 0,-8 0-3 0,-10-3-3 16,-10-1 22-16,-6 0-19 0,-9-1 4 16,0 3 25-16,-2 0-16 15,3 2 17-15,2 0 2 0,8 2 2 0,8 3 1 16,9 2-3-16,6 1-11 0,9 2 7 16,6 2-12-16,3 0 16 0,4 0 0 0,0 1 4 15,-1-1-2-15,-4 0 11 16,-5-2-11-16,-7 0 14 0,-7 0-14 0,-9 2-1 15,-7-2 18-15,-8 2-19 0,-7-3-35 16,-2 2 35-16,-1-1 0 0,3 0 0 16,6-1-13-16,7 0 13 0,5 2 13 15,8 1-13-15,2 0-3 0,6 0-25 16,5 0 27-16,3-2 2 0,3 1 5 16,0-1-6-16,-1 1-19 0,-6 1 0 15,-5 4-7-15,-6-1 10 0,-5 1-32 16,-4-3-52-16,0 2 13 0,-2-2 1 0,-1-5 34 15,3-1 39-15,5-2 10 0,3-2 3 16,7-2 1-16,5-1 1 0,6 0-2 16,7 0 1-16,2 0 1 0,3 0 34 15,4 0 9-15,0 0 0 0,4 4-29 16,2 1-16-16,0 3-1 0,-1 0 1 0,-3 0-23 16,-4 3 23-16,-8 0-16 0,-3 2-35 15,-7 1-40-15,0 2 11 0,1-2 60 16,1 2 20-16,7-3 36 0,8 2 41 15,5-2-38-15,11-2 6 0,8-1-29 16,9 1-5-16,3-2-11 0,3-1-3 16,3-1 1-16,-4 1-56 0,1 1-62 15,-5-1-51-15,1 3-37 0,-8 0-32 16,2 0 75-16,-4 1 70 0,2-2-6 16,0 0 56-16,6-3-10 0,4-1 22 15,7-3 17-15,3-3-7 0,4 0-29 0,3-8-59 16,2-5-71-16,1-3-144 0,6 0-215 15</inkml:trace>
  <inkml:trace contextRef="#ctx0" brushRef="#br0" timeOffset="51637.03">9200 10257 638 0,'0'0'593'0,"0"0"-306"16,0 0-287-16,0 0-62 16,0 0-98-16,0 0 160 0,0 0 69 0,30 87 106 15,-18-41 17-15,-2 8-81 0,4 12 51 16,2 7-23-16,4 6-93 0,3 4 51 15,3 1 13-15,4-2-75 0,-1 0-34 16,1 1 36-16,-3-1 2 0,-3 2-16 16,-1-1-4-16,-4 1-18 0,-5 0-1 15,-5-6-6-15,-5-3-33 0,0-7-32 16,-4-7 71-16,-2-7 73 0,-4-7-31 16,0-7 39-16,3-5-62 0,0-4-19 15,3-3 1-15,0-2 1 0,0 0-2 0,3-2-1 16,2 3-12-16,-1 0 13 0,0 0 39 15,0 0-20-15,-1 0-15 0,2 0-4 16,-1 0-1-16,3-2-12 0,2 1 9 16,4-5-8-16,4 1-1 0,6-2-3 15,6-4 16-15,6-2 32 0,6-2 0 16,3-3 29-16,7-2-32 0,4-4 0 0,11 0-29 16,5-3-48-16,7-1 16 0,10-7 29 15,9-2-22-15,11-5-43 0,11 1-9 16,8-1-78-16,12 0-4 0,6-1-71 15,5 3-101-15,3 0-291 0,-40 3-56 16</inkml:trace>
  <inkml:trace contextRef="#ctx0" brushRef="#br0" timeOffset="65511.01">9268 15142 157 0,'0'0'156'0,"0"0"-22"16,0 0-20-16,0 0-7 16,0 0-48-16,0 0 10 0,0 0 48 0,0 0 7 15,0 0 19-15,0 0 7 0,-8-37 35 16,5 33 11-16,-2 1 2 0,2 0-117 15,0 2-29-15,0 0-35 0,0-1-17 16,0 1 0-16,-1 0 0 0,1-1 23 16,-1 0-21-16,-2 1 1 0,3-1 23 0,-4-1-24 15,4 1 40-15,-1 0 7 0,1-1-7 16,0 2 16-16,0-1 14 0,-1-1 5 16,2 2-2-16,1 1-14 0,1 0 10 15,0-2 6-15,0 2 0 0,0 0-6 16,-1 0-19-16,1 0-14 0,0 0-19 15,0 0-19-15,0 0-13 0,0 0-9 16,-2 0-16-16,2 0-1 0,0 0-6 0,0 0 19 16,0 0 11-16,0 0 15 0,-1 0 29 15,1 0 19-15,0 0 26 0,0 0-10 16,0 0 45-16,-2 0 10 0,1 0-17 16,-2 2-55-16,0 0-18 0,-2 0 9 15,3 0 7-15,-4-1-23 0,2 2-21 16,1-2 2-16,-3 0 32 0,3 2-10 15,-1-1 20-15,1-1-17 0,1 0-9 0,-1 0-3 16,3-1-14-16,0 0 14 16,0 0-15-16,0 0 1 0,0 0-1 0,0 0 12 15,0 0 28-15,0 2-10 0,0-2-31 16,-1 0-9-16,1 0-20 0,0 1-12 16,0-1 41-16,0 0-47 0,0 0 9 0,0 0 16 15,0 0 20-15,0 0 2 0,0 0 2 0,-3 0 10 16,3 0-8-16,0 0 8 0,0 0 1 15,0 0-11-15,0 0-2 0,0 1 0 16,0-1-2-16,0 0-11 0,0 0-3 16,0 0-6-16,0 0-6 0,0 0-1 15,0 0 13-15,-1 0 16 0,1 0 0 16,0 0 0-16,0 0-3 0,0 0-16 16,0 0-6-16,0 0-10 0,0 0-13 15,0 0-28-15,0 0-36 0,0 0-57 0,0 0-50 16,0 1-61-16,0 0-63 0,7 2-40 15,0 0-75-15,2 0-15 0,-2-2 59 16,-37-13-63-16</inkml:trace>
  <inkml:trace contextRef="#ctx0" brushRef="#br0" timeOffset="68927.1">9190 15047 202 0,'0'0'166'0,"0"0"-6"15,0 0 3-15,0 0 10 0,0 0-17 16,0 0-22-16,0 0-23 0,0 0-59 16,0 0 6-16,0 0-22 0,-29-16-10 15,29 16-3-15,-1 0 3 0,1 0-6 16,0 0-18-16,-2 0 1 0,2 0 20 16,0 0 26-16,0 0 25 0,0 0 34 15,0 0 28-15,0 0-13 0,0-1-32 16,0 1-39-16,0 0-26 0,0 0-23 15,0 0-3-15,0 0-11 0,0 0-19 16,0 0-2-16,0 0 32 0,0 0 23 0,0 0 41 16,0 0-2-16,0 0-14 0,0 0-2 15,0 0-1-15,0 0-13 0,0 0-13 16,0 0-19-16,0 0-16 0,0 0-17 16,0 0-15-16,0 0 6 0,0 3 35 15,0 0 7-15,0 1 42 0,0 1-29 16,0 1 7-16,0 0-1 0,2 2-19 15,3-1-2-15,-1 4 2 0,5-1 0 0,-1 2 1 16,4 1 0-16,-2 1 2 0,5-1 17 16,1 3 2-16,-2 0 20 0,5 2-9 15,-1 1 2-15,0 1 1 0,4 3-1 16,-4 1-34-16,1 0 22 0,-2 4-4 16,-1-2 4-16,1 1-1 0,-3 0-22 0,1 0 18 15,-2 1-18-15,-1-2 0 0,-1 2-1 16,-2 0 0-16,4-1-15 0,-4 1 14 15,1 2-1-15,0-2 3 0,0 2 0 16,-1 1 3-16,-1 0 23 0,-1 0-26 16,-1 1-2-16,0 0 2 0,-2 0-4 15,-2 1 1-15,1 1 2 0,-2 0-18 16,1-1 9-16,-2 1 10 0,0-1 61 16,-8 2 49-16,-6 2 53 0,-6 2 10 0,-5 0-58 15,-1 0-78-15,1 0-37 0,1 0-1 16,1-1 1-16,2 0 18 0,0 1-17 15,1 0 16-15,2 0-17 0,0-1-2 16,1-1 1-16,2 0 1 0,0 1 0 0,3-2 0 16,3-2 2-16,-1 2-2 0,3-1 25 15,1 1-12-15,-2 0 3 0,-1 1 0 16,2-1-13-16,-2 0 7 0,3-2-7 16,-4 1 6-16,5-1 18 0,-1-2-26 15,0-1-1-15,2-1 1 0,1-4 0 16,-1 0 1-16,2-3-2 0,1-5-44 15,1-2-80-15,0-6-33 0,0-3-15 16,0-5-18-16,0-2-16 0,3 0 48 16,5-8-78-16,2-4-329 0,-1 1-190 15</inkml:trace>
  <inkml:trace contextRef="#ctx0" brushRef="#br0" timeOffset="70845.36">9124 15085 239 0,'0'0'411'15,"0"0"-167"-15,0 0-19 0,0 0-36 16,0 0-42-16,0 0-56 0,0 0-42 15,0 0-10-15,0 0 16 0,0 0 46 16,0-6 48-16,0 6 13 0,0-2-29 16,0 1-26-16,0 0-7 0,0-1 20 15,0 2-1-15,0 0-19 0,0-1-52 16,0 1-48-16,0 0-23 0,0 0-32 16,0 0-9-16,0 0 5 0,0 0 27 0,0 0 32 15,0 3 0-15,0-1 23 0,0 3-23 16,0-2 13-16,1 2 13 0,-1 2 12 15,1 1-12-15,1-1-13 0,-1 1 9 16,3-1-21-16,-2 2 16 0,-1-1-5 16,-1 2 1-16,3-2-13 0,-1 3 23 15,-1 0 6-15,2 1-29 0,0 0 1 0,0-1-1 16,3 2 1-16,-2 0 15 0,3 0-15 16,-1 1 15-16,0 1-3 0,0 1-10 15,-1-1-1-15,2 2-4 0,-1 0-11 16,0-1 13-16,1 2 3 0,-1-1 13 15,1 1-4-15,0-1 11 0,-1 1-23 0,0-1-19 16,1 0 19-16,-1-1 19 0,-2 1-18 16,2 1-1-16,-2-1 2 0,1 1 8 15,0-1 6-15,-2-1-16 0,0 1 2 16,-3 0 17-16,3-1 0 0,-2 1-15 16,-1 0 15-16,2-2-18 0,-1 2 18 15,-1-2-17-15,0 1-2 0,0 1 1 16,0 1 11-16,-6 0 65 0,-1 1 35 15,-3 1-29-15,0 1-34 0,1 0-49 16,1 1-19-16,2-2 16 0,2 2 3 16,-2 1 0-16,3-1-1 0,0 0 0 15,-1 0-1-15,1 1-1 0,2 0-9 0,1 0 12 16,-2 1 13-16,2 0 6 0,0-1-19 16,0 2 0-16,0-1 0 0,0-1 17 15,0 2-17-15,0-1-2 0,3 1 1 0,0-2 0 16,1 1 1-16,-1 0 0 0,1 0 1 15,1 0 1-15,-1 0 0 0,1 0-2 16,-1-1 13-16,1 2-11 0,-2-1 1 16,0 1-3-16,0 0 1 0,0 1-1 15,0 0 0-15,0 1 0 0,1-1 2 16,-2-1 11-16,3 1-11 0,-2-1-2 16,3 2 2-16,-2-2 7 0,1 1-9 15,-2-2-4-15,1 1 4 0,-1-1-13 16,2 2 13-16,-3-1 1 0,1-1 11 15,1 0-8-15,-1 0-4 0,0 0-3 16,1-1 2-16,-1-1-2 0,0 1 1 16,1-1 2-16,-1-1-1 0,0 2-12 0,1-1 13 15,-1-1 16-15,-1 2-14 0,1-1-1 16,0-2-1-16,-2-1-16 0,2 2 16 0,-2-2 0 16,2 2 4-16,0-2-2 0,-2 2 0 15,1-2 0-15,-1 0-2 0,-1 2 2 16,2-2 1-16,-2 2-2 0,0-2 0 15,0 1 2-15,0-1-1 0,0-1 9 16,0 1-10-16,0 1-2 0,0 0 0 16,-2-1 0-16,1 0 1 0,-1 1-2 15,2-1 0-15,-1-1 2 0,-2-1 0 16,2-2 0-16,-2 2 2 0,3-2-2 0,0 1-2 16,-2 0 1-16,1-2 1 15,1 1-1-15,0 1 0 0,0-3 0 0,-1 2-12 16,1 0 13-16,0 0 1 0,0-1 1 15,0 0 1-15,0-1-2 0,0 0 2 16,0-2 12-16,0 1-13 0,0 0 8 16,0-1-10-16,-2-1 0 0,2 3-2 15,-1-1 2-15,-1-1 1 0,2 1-1 0,-1-1 0 16,-1 0 2-16,2-2-1 0,0 0 2 16,0-2-3-16,0 1 0 0,0 1-1 15,0-1 1-15,0 2 2 0,0-1 0 16,0 0-2-16,0 0 0 0,0 0 0 15,0-2 0-15,0 0 2 0,0 0-2 16,0-1 2-16,0-2 17 0,0 0-18 16,0-3 12-16,0 1-10 0,0-1 13 15,0-1 6-15,0 0 6 0,-1 0 7 0,1 0 3 16,-2 0-9-16,2 0-29 0,0 0-68 16,-4 0-97-16,1 0-93 0,-4-3-136 15,1 1-747-15</inkml:trace>
  <inkml:trace contextRef="#ctx0" brushRef="#br0" timeOffset="76841.42">11108 16401 111 0,'0'0'127'0,"0"0"-58"0,0 0-53 16,0 0-15-16,0 0 18 0,0 0 17 16,0 0-35-16,0 0 48 0,0 0 59 15,0 0-7-15,-2-12 0 0,2 10-16 16,2-1-30-16,-1 0 4 0,2 1-13 0,0-1 45 15,0 1-7-15,0-1 56 0,0 1-6 16,-2-1 3-16,2 0-33 0,-3-1 9 16,2 3-18-16,-1-1-24 0,-1 0-13 15,3 0-25-15,-2 1-17 0,-1-2-13 16,0 2 17-16,2-1-7 0,-2 1 10 16,0 0 15-16,1-2 1 0,-1 1 26 15,2-1 6-15,-2 2-19 0,1 0-13 16,-1-1 3-16,1 0 3 0,1 0-6 15,-1 1 13-15,1-2-4 0,-1 1-3 0,1-2 3 16,-1 2 14-16,1-2 5 0,-2 1 17 16,1 0 2-16,-1 1-6 0,2-1 16 15,-2 2-6-15,0-1-24 0,0 0 4 16,1 1-9-16,-1 0-14 0,0 1-6 16,0-2-7-16,0 2-34 0,0 0-35 0,0 0-37 15,0 3-59-15,0 6-9 0,0 3 137 16,-3 3 3-16,2 3 35 0,-1 4 6 15,1 1 14-15,-1 3-27 0,1 2 4 16,-1 2 32-16,2 1-36 0,-1-1 16 16,-1 1-25-16,1 1-15 0,1 1 15 15,0-1-18-15,0-1-1 0,0-1-15 16,0 2 15-16,0-3 13 0,4 1-13 16,-4-2-3-16,3 0 1 0,-3 1 2 15,2-2 1-15,-2-3 0 0,1-1 2 16,1-2 16-16,1-3-19 0,-2-4 0 0,2-1-3 15,0-4 1-15,2 0 2 0,-3-1 0 16,2-3-1-16,-1 1 1 0,0 0-2 16,0-2-80-16,1-1-23 0,-1 1-19 15,-3-2-7-15,2 0-23 0,-2-2-22 0,1 0 25 16,2 0 89-16,-2-8 14 0,3-4-185 16,2-4-217-16,0 2-289 0</inkml:trace>
  <inkml:trace contextRef="#ctx0" brushRef="#br0" timeOffset="77640.89">11197 16222 1007 0,'0'0'551'0,"0"0"-421"0,0 0-55 15,0 0 113-15,0 0-29 0,0 0-159 16,0 0-7-16,0 0 4 0,0 0 3 16,0 0 33-16,66-14 15 0,-40 14-22 15,2-2-13-15,6 1 10 0,1 0 3 16,8-3-13-16,5 0-11 0,1-1-2 15,6-3-1-15,-1 1 0 0,-4-1-2 16,-2 1 1-16,-6 1 0 0,-7 1-1 0,-5 2 0 16,-5-1-10-16,-5 3-10 0,-9 0 4 15,-1 0-20-15,-5 1-23 0,-4 0-25 16,0 0 2-16,1-2 23 0,-1 2 27 16,2-1-1-16,3 1-9 0,1-1-17 15,3-2-33-15,-1 1 8 0,1 1 41 16,0 0 43-16,-3 0 0 0,-2 0-10 15,-2 1 9-15,-2 0 4 0,1 0 53 0,-2 0 104 16,0 0-1-16,0 0-7 0,0 0-6 16,0 0-20-16,1 0-42 0,2 0-46 15,2-2-18-15,-2 2-1 0,5-1 0 16,-1 0 3-16,0 0-2 0,2-1-4 16,-4 2 12-16,1-1 17 0,-3 1 4 15,0 0 8-15,-3 0 43 0,2 0 51 16,-2 0 0-16,0 0-14 0,0 0-22 0,0 0-7 15,0-1-3-15,0 1-10 0,0 0-13 16,0-2-22-16,0 2-19 0,0 0-6 16,0 0-18-16,0 0-14 0,0 0-22 15,0 0-15-15,0 0-42 0,0 0-48 16,0 4-45-16,3 4 102 0,-2 2 70 16,4 6 32-16,-2 2 12 0,-1 4 4 15,1 2 0-15,0 3 22 0,0 1-16 16,-2 3 25-16,3 0-10 0,-2 2 10 0,-1-1-16 15,1-1-16-15,-1 0-9 0,1-1-16 16,-2-2 25-16,0-2-34 0,0 0-11 16,0-3-2-16,0 0-2 0,0-2 1 15,0-2-14-15,0-1-26 0,0-4-34 0,0-1-16 16,0-1 5-16,0-4-24 0,0-1-8 16,0-1-34-16,0-1-2 0,0-3-12 15,0 0 28-15,-3 1 12 0,-6 0-15 16,-1 0-60-16,-4-1-80 0,-3 1-86 15,-1-2-102-15,6 1-124 0,-8-1-98 0</inkml:trace>
  <inkml:trace contextRef="#ctx0" brushRef="#br0" timeOffset="77924.07">11506 16913 775 0,'0'0'358'0,"0"0"-247"0,0 0 88 0,0 0 119 15,0 0 33-15,0 0-24 0,0 0-14 16,0 0-72-16,0 0-84 0,0 0-64 16,0 0-39-16,-46 8-9 0,46-8-7 0,0 0-6 15,3 0-10-15,5 0-22 0,8 0-16 16,7-3-13-16,9-1 28 0,10-1 1 16,9 0 0-16,5-1-27 0,5-1 27 15,2-1 12-15,-1 2-12 0,0-1-37 16,-4 1 2-16,-4 0-57 0,-6 2-14 15,-4 0-19-15,-8 0-26 0,-7 2-29 16,-6-1 12-16,-8 0-52 0,-6 2-121 16,-5-2-110-16,-1 2-2 0,-3 0-121 15</inkml:trace>
  <inkml:trace contextRef="#ctx0" brushRef="#br0" timeOffset="79406.44">17030 15879 260 0,'0'0'486'0,"0"0"-187"0,0 0-100 16,0 0 22-16,0 0-6 0,0 0-7 16,0 0-7-16,0 0-52 0,0 0-61 15,0 0-36-15,0 0-33 0,0 3 10 16,3 3 23-16,2 3-13 0,0 5 57 16,0 2 59-16,1 4-4 0,-2 0-45 15,1 4-35-15,-1 4-14 0,2 0-18 0,1 2 18 16,-3 4-9-16,1 2 0 15,-2 0-13-15,-2 0 19 0,-1 1 9 0,0-2-15 16,-6 0-13-16,-1-3-7 0,-3 0 4 16,1-2 6-16,1-2-10 0,-2 0 4 15,1-4-29-15,2 0 38 0,1-2-16 16,-1-2-22-16,1-1 23 0,2-3-1 16,1-1-25-16,0-2-2 0,1-3-11 15,1-1 13-15,0-3-1 0,1-1-2 0,0-2-48 16,0-2-18-16,0 1-23 0,2-2 4 15,3 0 28-15,2-4-14 0,4-4-82 16,0-4-109-16,-3-2-115 0,2-2-157 16,-5 2-292-16</inkml:trace>
  <inkml:trace contextRef="#ctx0" brushRef="#br0" timeOffset="80043.36">17001 15948 1114 0,'0'0'225'0,"0"0"-209"16,0 0 39-16,0 0 69 0,0 0-66 15,77-21-38-15,-45 19-18 0,7-1 37 16,5 0 7-16,4 1-45 0,3-1 21 15,4 2-22-15,-3 0-9 0,-1 1 9 16,-4-1 45-16,-3 1-45 0,-3 0-11 16,-2-2 9-16,-3 2-11 0,-2 0-10 0,-5-1 21 15,-2 1-24-15,-4-2-19 16,0 2-1-16,-4-1 1 0,1-2-27 16,2 1 40-16,-2-2 9 0,3-1 20 0,0 0-53 15,-3-2 14-15,-1 1 26 0,-3 1 16 16,-6 1 13-16,-4 1 107 0,-5 0 118 15,-1 1 25-15,0 0-69 0,0 0-103 16,0 1-20-16,0 0-12 0,-2 1 18 16,0-2-2-16,2 2-24 0,-1 0-35 15,1 0-16-15,0 0-19 0,0 0 16 0,0 0-17 16,0 0-22-16,0 2 7 0,-2 3 35 16,1 4 58-16,-2 2-22 0,1 1 28 15,-1 5 20-15,2 2-29 0,-1 5 9 16,1 1-19-16,-3 4 16 0,3 1 29 15,-1 2-26-15,1 2-9 0,-1 0-20 16,-1 3 48-16,0 0 12 0,0-1-21 0,0 0-17 16,-1-2 3-16,0-1-22 0,2 0-16 15,-2-2 10-15,1-1 12 0,0-3-9 16,2-2-3-16,-2-5-17 0,2-2 7 16,-1-2-18-16,1-4 8 0,1-1 1 15,0-5-1-15,0 0-11 0,0-4-1 16,0-1-2-16,0 1-26 0,0-2-29 0,0 0-3 15,0 0 10-15,0 0-7 0,-2 0-39 16,-1-2-104-16,-6-1-159 0,-5-2-102 16,-7 3-112-16,3-1-127 0,-23 2-403 0</inkml:trace>
  <inkml:trace contextRef="#ctx0" brushRef="#br0" timeOffset="80313.09">17044 16665 1103 0,'0'0'339'16,"0"0"-99"-16,0 0 144 0,0 0-2 16,0 0-66-16,0 0-143 0,0 0-54 15,0 0-29-15,111-13-23 0,-59 9-29 0,7 1-25 16,4-1 9-16,4 2-2 16,-2-2-5-16,-5 0 1 0,-2-1-16 0,-4 0 2 15,-3 0 14-15,-1 0-16 0,-5-1-1 16,1 4-27-16,-1-1 9 0,-2 2-4 15,-3 0-2-15,-1 1 12 0,-5 0 13 16,-3 0-2-16,-5 0-69 0,-4 0-76 16,-5 0-29-16,-4 1 44 0,-6-1-13 15,-4 0-78-15,-3 0-111 0,-1 0-150 16,-4 0-213-16</inkml:trace>
  <inkml:trace contextRef="#ctx0" brushRef="#br0" timeOffset="87233.34">8076 16797 238 0,'0'0'235'0,"0"0"-105"0,0 0-3 0,0 0-3 15,0 0-19-15,0 0-47 0,0 0-25 16,0 0-14-16,0 0-9 0,0-2-10 15,0 2-42-15,0 0 12 0,0 0 27 16,0 0 3-16,0 0 1 0,0 0 22 16,0 0 13-16,0 0 36 0,0 0-17 15,0 0-29-15,0 0 7 0,0 0-4 0,0 0-13 16,0 0-16-16,0 0-15 0,0 0-5 16,0 0 19-16,-3 1-1 0,0 1-22 15,-1 2-139-15,-2 2-55 0,-4 0-219 16,36-25 22-16</inkml:trace>
  <inkml:trace contextRef="#ctx0" brushRef="#br0" timeOffset="87554.36">8076 16797 46 0,'-75'70'293'0,"75"-70"-42"0,0 0-55 16,0 0-30-16,0 0-3 0,0 0-13 15,0 0-30-15,1 0-45 0,1 0-29 16,-2 0-14-16,1 0-6 0,1 0-10 0,-1 0-3 16,-1 0-9-16,1 0 15 0,1 0-6 15,1-2-13-15,1 1 0 0,-1 1-3 16,4-1-20-16,2 0 0 0,1 1 4 16,4-1-4-16,2 1 4 0,3-2 16 0,1 2 0 15,-1 0 3-15,4 0 0 16,-2 0-14-16,3 0 14 0,2 0 26 0,1 0-26 15,2 0-27-15,1 0-2 0,3 0-92 16,2 0-9-16,1 0 0 0,4-3-46 16,2-1-20-16,5-2-172 0</inkml:trace>
  <inkml:trace contextRef="#ctx0" brushRef="#br0" timeOffset="87730.1">9056 16772 260 0,'0'0'319'15,"0"0"-107"-15,0 0-55 0,0 0-17 16,0 0-26-16,0 0-33 0,0 0-38 16,0 0-21-16,0 0 8 0,0 0-27 15,88-11-1-15,-77 11-1 0,3 1-1 16,3 2 0-16,0 0 0 0,2 1 16 0,2-2-16 16,2 1-12-16,3-2-72 0,1-1-43 15,4 0-69-15,-8 0-208 0</inkml:trace>
  <inkml:trace contextRef="#ctx0" brushRef="#br0" timeOffset="87935.82">10085 16708 1125 0,'0'0'338'0,"0"0"-198"16,0 0-91-16,0 0 16 0,0 0 10 15,0 0-33-15,0 0-42 0,0 0-11 16,0 0 1-16,82-1 10 0,-58 0 4 16,4 0 12-16,3-2-3 0,4 0 0 0,3 1-13 15,5-2-36-15,0 0-292 0,-10 0-183 16</inkml:trace>
  <inkml:trace contextRef="#ctx0" brushRef="#br0" timeOffset="88163.8">10977 16677 1436 0,'0'0'377'0,"0"0"-377"0,0 0-79 15,0 0 52-15,0 0 27 0,0 0 52 16,99-12-19-16,-69 5-30 0,2 0-3 15,3 0 0-15,-1-1-3 0,-2 3-12 16,-2-2 15-16,-2 2 0 0,-5 2-20 0,-4 0-162 16,-1-1-189-16,-5 1-203 0</inkml:trace>
  <inkml:trace contextRef="#ctx0" brushRef="#br0" timeOffset="88347.34">11895 16543 378 0,'0'0'737'0,"0"0"-506"16,0 0-218-16,0 0-10 0,0 0 7 16,0 0 39-16,0 0 26 0,0 0-4 0,86-5-41 15,-69 5-11-15,4 0-18 0,3 0-1 16,5 0 3-16,3 0 10 0,1 0 3 16,5 0-13-16,0-1-3 0,3-2-267 15,1 0-182-15,-11 0-301 0</inkml:trace>
  <inkml:trace contextRef="#ctx0" brushRef="#br0" timeOffset="88517.11">12686 16513 463 0,'0'0'584'0,"0"0"-379"0,0 0-114 16,0 0 46-16,92-9 9 0,-72 7-48 16,-2 1-20-16,-1 0-26 0,-4 1-39 15,4-2-12-15,1 2-1 0,2 0-29 16,4-1-136-16,6 0-1 0,2-1 0 15,3-2 3-15,4 0 0 0,1 0-127 16,2 0-248-16</inkml:trace>
  <inkml:trace contextRef="#ctx0" brushRef="#br0" timeOffset="88720.5">13461 16476 15 0,'0'0'69'0,"0"0"-11"16,0 0 145-16,79 7 97 15,-57-7 6-15,4 0-29 0,-1 0-40 0,2 0-32 16,0 0-36-16,1-1 39 0,-1-1-23 15,-1 1-49-15,2 1-20 0,3-1-35 16,3 1 6-16,4-1-51 0,6 0-14 16,4-2-6-16,0 2-5 0,4-1-11 15,-4 2-2-15,-2 0-37 0,-4 0-103 16,-4 0-39-16,-3 0-49 0,-5 0-78 16,0 4-37-16,-5 0-84 0,2-2 21 0,-7 1-117 15</inkml:trace>
  <inkml:trace contextRef="#ctx0" brushRef="#br0" timeOffset="88927.92">15202 16581 1387 0,'0'0'345'16,"0"0"-299"-16,0 0 9 0,0 0 68 15,97-1 40-15,-64 0 24 0,2-1-73 16,1 1-93-16,0-1-21 0,-2 2-26 0,-3-1-93 16,-3 0-85-16,1-1-69 0,-3 0-137 15,-6 1-147-15,10-2-255 0</inkml:trace>
  <inkml:trace contextRef="#ctx0" brushRef="#br0" timeOffset="89131.93">16156 16564 29 0,'0'0'1301'0,"0"0"-1116"0,0 0-149 16,0 0 29-16,0 0 39 0,78-14-22 16,-53 12-56-16,0 0-26 0,4 1-26 15,2 1 9-15,-3 0-28 0,0-1-59 16,-5 1-7-16,1 0-6 0,-1 0-39 0,0 0-56 15,-1 0-65-15,-2 0-336 0</inkml:trace>
  <inkml:trace contextRef="#ctx0" brushRef="#br0" timeOffset="89392.85">17001 16562 13 0,'0'0'437'0,"0"0"-137"0,0 0-85 0,0 0-59 15,0 0-12-15,0 0-4 0,0 0-17 16,0 0-54-16,80 0-43 0,-68 0-13 0,4 0-12 16,-2 0 18-16,3 0 11 0,-2 0-1 15,2-1 20-15,-2-1 3 0,0 2-20 16,0-1-19-16,1-1-11 0,0 1-2 15,2 0-156-15,-2-2-179 0,-1 2-144 16,5-1-300-16</inkml:trace>
  <inkml:trace contextRef="#ctx0" brushRef="#br0" timeOffset="90131.13">14954 16429 61 0,'0'0'124'16,"0"0"-72"-16,0 0 72 0,0 0-36 15,-91 8 13-15,74-5-81 0,-1-1-11 16,5-1-9-16,2 0-62 0,0 1-68 15,5-2-56-15,3 0 3 0</inkml:trace>
  <inkml:trace contextRef="#ctx0" brushRef="#br0" timeOffset="90503">14532 16448 183 0,'0'0'632'0,"0"0"-348"0,0 0-170 0,0 0 78 15,0 0 55-15,0 0-29 0,77-14-59 16,-56 11-39-16,1 1-10 0,-3 1-32 15,1-1-4-15,-2 1-16 0,0 0-16 16,0 0-6-16,1 0 6 0,3-2 13 16,1 0-26-16,4 0-16 0,3 0-13 15,4 0-2-15,0 1-14 0,4-1 13 16,2 2 3-16,5-2-71 0,0 0-35 16,2 1-14-16,-1-1-32 0,0 0-140 15,-4-1 12-15,-2 0-3 0,-5 0-124 0,-5 1 39 16,-3 1-40-16</inkml:trace>
  <inkml:trace contextRef="#ctx0" brushRef="#br0" timeOffset="90709.08">15741 16357 50 0,'0'0'365'0,"0"0"-101"16,0 0-81-16,0 0-36 0,94 0-14 15,-73 0-3-15,2 0-55 0,-4 0 0 16,4 0-7-16,0 0-6 0,-2-1-10 15,0-1 0-15,1 0-19 0,-2 0-17 16,-3 0 0-16,-2 1 20 0,-2-1 23 16,-5 1 12-16,1 1-35 0,1 0-20 15,0 0-16-15,4 0-1 0,0 0 1 16,3 0 0-16,2 0-3 0,-1 0-186 0,1 0-191 16,-5 0-128-16</inkml:trace>
  <inkml:trace contextRef="#ctx0" brushRef="#br0" timeOffset="90933.48">16587 16335 449 0,'0'0'287'15,"0"0"-212"-15,0 0 0 0,0 0 36 16,0 0 6-16,80 3-3 0,-65-3-23 15,1 0-32-15,-2 0-11 0,1 0-9 16,1 0-16-16,0 1-19 0,1-1 15 16,-1 0-6-16,3 0-10 0,-3 0-3 0,2 0-32 15,-1 0-232-15,-2 0-146 0,-5 0-314 16</inkml:trace>
  <inkml:trace contextRef="#ctx0" brushRef="#br0" timeOffset="91170.92">17181 16362 3 0,'0'0'131'0,"0"0"130"16,0 0 12-16,0 0-64 0,0 0-49 0,86 3-92 16,-71-5 4-16,-2 1-7 0,-2 0 75 15,1-1 71-15,-2 1 14 0,-3 0-4 16,0 0-27-16,1-1-58 0,2 1-58 16,1 1-33-16,2-1-26 0,3 1-16 15,1 0-1-15,-1 0-2 0,1 0 2 16,-1 0 10-16,1 0-12 0,1 0-49 15,1 0-93-15,1 0-30 0,0 0 13 0,3 0 26 16,1 0-20-16,2 0-16 0,-1 0-58 16,1 0-63-16,-7 0-43 0,11 0-247 15</inkml:trace>
  <inkml:trace contextRef="#ctx0" brushRef="#br0" timeOffset="91503.99">18254 16350 33 0,'0'0'228'0,"0"0"69"15,0 0 6-15,80-10-49 0,-60 8-52 16,-1-1-26-16,-5 1-27 0,-1-1 1 16,0 0-14-16,0 1-9 0,1-1-85 15,-2 1-16-15,2-2-26 0,2 1-13 0,1-1 0 16,0 0-13-16,0 1 10 0,2-1 0 15,-1 1-62-15,4 2-13 0,-3-2-23 16,2 2 7-16,-1-1 19 0,-1 0 26 16,-2 1-3-16,-1-3-29 0,2 2-4 15,-5-2 75-15,2 1-26 0,-2-1-133 16,2 3 61-16,-1-2 59 0,3 1 60 0,-1 1 1 16,4-2 1-16,-1 0 0 0,0 1 0 15,1 0 1-15,-1 0 12 0,1-2-13 16,2 2-58-16,-3-1-285 0,-4 0-72 15</inkml:trace>
  <inkml:trace contextRef="#ctx0" brushRef="#br0" timeOffset="91719.5">19197 16230 247 0,'0'0'293'0,"0"0"-140"16,0 0-38-16,0 0 12 0,0 0 3 16,0 0-3-16,85 3 0 0,-75-3-36 15,3 2-16-15,0-2-3 0,4 0 12 16,0 0 1-16,3 0-40 0,0 0-22 15,-1 1-4-15,1-1-19 0,-2 1-19 16,-2-1 19-16,0 0-1 0,-2 1 1 16,0-1 0-16,1 2-27 0,1-1-19 0,4 1 35 15,0-1 9-15,3-1-9 0,-1 1 8 16,0 2-10-16,1-1 11 0,-3-1-56 16,3 2-108-16,2-1-75 0,0 0-72 15,-7-1-144-15</inkml:trace>
  <inkml:trace contextRef="#ctx0" brushRef="#br0" timeOffset="92002.52">20106 16297 248 0,'0'0'297'16,"0"0"-209"-16,0 0-59 0,0 0-26 16,0 0 0-16,91-13 24 0,-75 10 51 15,1 2 75-15,-3 1 39 0,0-1 10 16,-1 1-36-16,1-2-36 0,-1 2-6 15,4 0-36-15,-4 0-62 0,3-1 77 0,-1 1-67 16,0 0-36-16,-1 0-1 0,0 0-12 16,2 0 10-16,-2 0-13 0,4 0-4 15,-4-1-19-15,3 1 7 0,-4 0 15 16,2-2 17-16,-2 1 20 0,-1 0-17 16,-1-1 23-16,-1 1-26 0,0 0-3 0,-2 0-121 15,0 1-100-15,2-2-69 0,-3 1-36 16,-1 0 10-16,0 1-50 0</inkml:trace>
  <inkml:trace contextRef="#ctx0" brushRef="#br0" timeOffset="111356.42">9248 14999 59 0,'0'0'140'0,"0"0"-39"0,0 0-101 16,0 0 0-16,0 0-91 0,0 0-27 15,0 0 47-15,0 0 51 0</inkml:trace>
  <inkml:trace contextRef="#ctx0" brushRef="#br0" timeOffset="111622.32">9248 14999 2 0</inkml:trace>
  <inkml:trace contextRef="#ctx0" brushRef="#br0" timeOffset="111662.55">9248 14999 2 0,'-77'26'225'0,"77"-26"-49"0,-3 0-163 0,0 0-13 0,-1 0-32 0,0 0-118 0,-2 0-7 0,2 4 80 0</inkml:trace>
  <inkml:trace contextRef="#ctx0" brushRef="#br0" timeOffset="112695.19">9116 15043 48 0,'0'0'114'16,"0"0"13"-16,0 0-16 0,0 0-10 15,0 0-23-15,0 0-39 0,0 0-39 16,0 0-11-16,0 0-6 0,0 0 14 15,0 0-20-15,0 0 10 0,0 0 12 16,0 0 1-16,0 0 1 0,0 0 15 0,0 0 1 16,0 0 6-16,0 1-22 0,0-1-1 15,2 1-1-15,-1-1 1 0,1 0 16 16,-1 2 0-16,1-2-15 0,0 0 1 16,0 1 15-16,3-1 6 0,-2 0 35 15,0 0 14-15,2 0 35 0,-2 0 11 16,-2 0-1-16,2-1-6 0,-3 1-69 0,3 0-20 15,-2 0-22-15,-1-2-23 0,0 2 7 16,0 0 14-16,0 0-11 0,0 0-7 16,0 0-3-16,0 0 4 0,0 0 15 15,0 0 1-15,0 0 3 0,0 0 0 16,0 0 3-16,0 0 17 0,0 0-7 16,0 0 0-16,0 0 10 0,0 0 13 15,0 0-1-15,0 0-5 0,0 0-4 16,0 0-24-16,0 0-2 0,2 0 0 15,-2-1 2-15,1 1 37 0,1-1 23 16,-1 1-16-16,2 0-29 0,-2 0-17 0,1-2-23 16,-1 2 0-16,0-1 10 0,2 0 10 15,0 1 3-15,0-1 0 0,2 1 13 0,-1 0 3 16,0-2 10-16,3 2-23 0,-1-1 23 16,0 1-4-16,3-1 8 0,-1 1 2 15,2-1 4-15,1-1-13 16,3 1-1-16,0 0-5 0,3-1 2 0,1 1-6 15,2 0-11-15,0-2 31 0,-1 1-33 16,4-2 16-16,-2-1-13 0,0 1 33 16,2-1 6-16,-2-2-13 0,-2 2-26 15,4 0 10-15,0 0 9 0,-1 0-10 16,0-1-12-16,2 0-3 0,-1 1-7 16,1-1 10-16,0 2 0 0,0-1 0 15,-1-1 0-15,2 2 0 0,-1-1 0 0,-2 0 0 16,4 1 17-16,-2-1-17 0,1 0-10 15,-2 0 7-15,4 1-7 0,-1-2 9 16,2 1-12-16,-1-1 13 0,0 1 13 16,1-1-12-16,0 0 1 0,0 1 1 0,-2 0-1 15,3 0-2-15,-2-2-16 0,-1 4 16 16,-2-2 1-16,-1 1-1 0,-1 0-2 16,0 0 0-16,-1 0 0 0,1 0 2 15,1 2-4-15,0-2 1 0,1 0-10 16,1 0 12-16,4 2 1 0,0-3-1 15,1 2 3-15,3-1 9 0,3-1 5 16,-1-1-16-16,1 0-6 0,1 0 6 16,-2-1 0-16,1 1 0 0,0 1 0 15,-2-1-2-15,-2 1 0 0,1 2 2 16,-1-3 3-16,4 2-3 0,0-1-3 0,3 1-12 16,3-2 15-16,-2 0 17 0,2-1-16 15,1 2 0-15,-2-1-1 0,-1 1 2 16,0-1 0-16,-1 0-2 0,0 2-2 15,1-1 2-15,-1 0 1 0,0 0-1 16,-1 1-7-16,3-1 7 0,-3-1 2 0,2 1 0 16,2-1 27-16,-3 1-29 0,0 0 0 15,0-2-13-15,-2 2 12 0,-1 0 1 16,0 0 0-16,-1 1 0 0,0 0-1 16,2-1 0-16,3 0 1 0,1-1-4 15,1 1 4-15,4 0 0 0,-3-1 0 16,3-1-1-16,-3 2 0 0,0 0 1 15,-4 0 10-15,0 1-10 0,-5 0-2 16,-3 2-11-16,-3-1 11 0,-4 2-11 16,-4 1 9-16,-1-2 1 0,-3 2-10 15,-5 0 10-15,-2 0-120 0,-1 0-85 0,-3 0-128 16,-4 0-152-16,-1 3-309 0</inkml:trace>
  <inkml:trace contextRef="#ctx0" brushRef="#br0" timeOffset="131206.26">11207 16017 537 0,'0'0'0'0,"0"0"-152"16,0 0 152-16,0 0 993 0,0 0-623 15,0 0-178-15,0 0-85 0,0 0-16 16,0 0-7-16,0 0-25 0,3 3-43 0,-3-3-16 15,0 0 2-15,0 0 21 0,0 0 6 16,0 0-29-16,0-1-20 0,-3-1-12 16,0 0 3-16,2 0 0 0,-1 2 9 15,1 0-9-15,1-1 0 0,0 1-4 16,0 0 20-16,0-3 12 0,0 2 2 16,0-3-1-16,7 2 13 0,-1-3-11 15,4-1 1-15,6 1 23 0,3-1 3 16,4-2 7-16,4 1-17 0,7-2 29 15,3 2-15-15,5-1-31 0,2 0 1 16,5 2-2-16,3-1-1 0,0 1 4 0,1 0-2 16,2-1 11-16,0 0-10 0,-3 0-1 15,1-1 1-15,-4 1-2 0,-6 0 3 16,-7 1-4-16,-2 2-3 0,-8 0-16 16,-5 0-59-16,-3 2 1 0,-4 0-17 15,-4 1-23-15,-1 0-33 0,-2 0-22 16,-3-1-13-16,-4 0 45 0,0-1 19 0,0-1-74 15,0 0 29-15,0 1 3 0,-3-1 62 16,-1 0 9-16,-2 1 24 0,3-2-17 16,-1 1 85-16,0-1 69 0,-1 1 139 15,2-1 53-15,0 1 6 0,-2 0 82 16,2 0-37-16,0 1-40 0,2 0-51 16,-1 1-30-16,1-1-4 0,1 3-20 15,0 0-48-15,0-2-61 0,0 2-58 0,7 0-23 16,4 0-34-16,4 0 2 0,3 0 49 15,5 3 6-15,-2 1 12 0,0 2-12 16,-1 2-45-16,-6 1-13 0,-3 2 17 16,-4-1 23-16,-7 3 18 0,0 0 74 15,-10-1-35-15,-4 2-39 0,-8 1-42 16,-4 0-38-16,-4 0-111 0,-2-1-138 16,-4-1-210-16,9-3-233 0</inkml:trace>
  <inkml:trace contextRef="#ctx0" brushRef="#br0" timeOffset="131672.76">11218 15807 1117 0,'0'0'414'0,"0"0"-223"16,0 0-25-16,0 0-23 0,0 0-17 16,0 0-70-16,0 0-18 0,0 0-35 15,-65 71-3-15,60-55 19 0,2-1-6 16,-1-1 0-16,4-1 3 0,0-1-16 16,0-1-6-16,4-2 6 0,1 2 0 15,4-3 25-15,3 3 5 0,3-2 8 16,5 1 1-16,1-1-6 0,3-1-11 15,2-1 4-15,-1-1 6 0,1-1-30 16,-1-1-2-16,-3-2-96 0,-4-1-60 0,-3 1-106 16,-5-1-235-16,-6 0-282 0,-2-1 13 0</inkml:trace>
  <inkml:trace contextRef="#ctx0" brushRef="#br0" timeOffset="132388.92">11383 15527 821 0,'0'0'820'15,"0"0"-446"-15,0 0-193 0,0 0-9 16,0 0-20-16,0 0-59 0,0 0-34 16,0 0-18-16,0 0 17 0,0 0 4 15,0 0-1-15,77-62-10 0,-70 60-51 16,3 2-29-16,-4 0-48 0,-1 0 29 16,1 2-10-16,-1 2 58 0,0 0 9 15,-2-1 33-15,0 3-41 0,-2-1 15 16,-1 1-16-16,0 1-3 0,0 1-19 0,-1 0-40 15,-3 3-31-15,-2-1 90 0,0 0-13 16,3 1-20-16,-3-1 10 0,4-2 23 16,-1-2 0-16,0-1-17 0,3-1-2 0,0-2 22 15,0-1 31-15,0-1 24 0,0 0 71 16,0 0-43-16,6 1-5 0,2 2-4 16,5-1-1-16,3 2-9 0,3 1 7 15,-2 0-33-15,3 0 7 0,-4 1-7 16,0 0-25-16,-6-2-13 0,-1 1-16 15,-4-2 13-15,-3 1 3 0,-2-2 6 16,0 3 144-16,-2 2-20 0,-7 0-10 16,-6 5-6-16,-2-1-42 0,-5 4-31 15,-2-1-12-15,-4 0-28 0,2-1-1 16,0-2-3-16,5-3-19 0,-1-1-32 16,2-4 19-16,2 0-15 0,3-2-13 0,0-1-48 15,4 0-25-15,2 0-11 0,3 0-31 16,2-1-24-16,4-3-49 0,0-1-170 0,4-2-189 15,1 1-148-15</inkml:trace>
  <inkml:trace contextRef="#ctx0" brushRef="#br0" timeOffset="132702.73">11588 15594 1184 0,'0'0'485'0,"0"0"-121"0,0 0-40 16,0 0-40-16,0 0-58 0,0 0-72 15,0 0-48-15,0 0-97 0,0 0-9 16,0 0-73-16,0 0-27 0,-6-3-25 0,6 3-20 16,4 2 145-16,6 0 32 0,1 2 97 15,2-3-39-15,5-1-10 0,2 0-9 16,1 0-20-16,2-5-22 0,0-2-4 16,-3 0 10-16,0-1 10 0,-1-1 3 15,-5 0 19-15,-3 0 15 0,-2 1 7 16,-4-1 9-16,-4 2 16 0,-1-1-13 0,0 0-48 15,-7 0-53-15,-6 1-6 0,-1 0-7 16,-5 2 1-16,3 1-7 0,-4 3-47 16,0 1-10-16,2 0-25 0,1 0 15 15,3 5-60-15,1 2-42 0,3 0-49 16,2 1-94-16,4 0-63 0,0-1-161 16,1-1-155-16</inkml:trace>
  <inkml:trace contextRef="#ctx0" brushRef="#br0" timeOffset="133040.14">11863 15487 1228 0,'0'0'735'0,"0"0"-366"0,0 0-4 16,0 0-37-16,0 0-98 0,0 0-67 16,0 0-64-16,0 0-24 0,0 0-75 0,0 0-53 15,0 0-78-15,-13-13-25 16,13 13-23-16,0 2 115 0,6 2 48 0,1 2 16 15,4-1 13-15,3-2 32 0,0 0-16 16,3-3 9-16,2 0-6 0,-3 0-3 0,1 0 9 16,-2-4 10-16,-3-1 22 0,-3 0-9 15,-3 0 25-15,0 0 24 0,-5-2 8 16,-1 2-5-16,0-2 10 0,-3-2-48 16,-5 3-37-16,-3 0-37 0,-6-1 1 15,0 3-2-15,1 1-42 0,-2 2-27 16,1-1-10-16,0 2-43 0,3 0-33 15,0 6-58-15,-1 2-78 0,6 1-84 16,-1 3-159-16,6-3-245 0,0 1-567 0</inkml:trace>
  <inkml:trace contextRef="#ctx0" brushRef="#br0" timeOffset="134084.75">12562 16178 1823 0,'0'0'500'0,"0"0"-222"0,0 0-43 16,0 0 31-16,0 0-10 0,0 0-91 15,0 0-86-15,0 0-79 0,0 0-40 16,0 0-78-16,0 0-34 0,-14 3 75 16,12 13 64-16,2 6 13 0,0 4 2 15,0 2 24-15,3 2 12 0,1 1-3 16,-1 3 4-16,3-1-17 0,-2 2 32 16,2 1 10-16,0-2-7 0,1 3-16 0,0-4 16 15,-2 0-26-15,-1-1 11 0,0-2-39 16,3 0-2-16,-4-4-1 0,2 1 0 15,-2-6-16-15,-1 0-19 0,3-3-3 16,-2-3-38-16,0-1-25 0,0-5 2 0,1 1 7 16,-3-3-14-16,2 0 0 15,-2-2-15-15,1 0-21 0,-1 0-22 0,-1-2-27 16,0 0-32-16,0-2-59 0,0 0-121 16,0-1-128-16,0 0-131 0</inkml:trace>
  <inkml:trace contextRef="#ctx0" brushRef="#br0" timeOffset="134364.63">12578 16872 385 0,'0'0'577'16,"0"0"-154"-16,0 0-10 0,0 0-46 16,0 0-40-16,0 0-63 0,0 0-61 15,0 0-43-15,0 0-45 0,0 0-54 16,0 0-61-16,-6-11-7 0,9 11-24 16,5 0 31-16,3 2 16 0,-1 2-4 15,3-2-11-15,-2 1-1 0,1-1 13 16,2 0 3-16,-4-2-16 0,5 1-38 15,-4-1-68-15,1 0-2 0,-1 0 53 0,-2 0 23 16,-5-1 29-16,1 1-10 0,-4 0-6 16,-1 0 19-16,0 0 0 0,0 0 61 15,0 0-7-15,0 0 1 0,0 0-14 16,0 0-15-16,-3 0-13 0,-1 3-1 16,-3 0 27-16,-2 0-39 0,-2 0-61 0,-1 0-112 15,2 0-90-15,-3-2-102 0,4 1-196 16,3-2-269-16,90-21-159 0</inkml:trace>
  <inkml:trace contextRef="#ctx0" brushRef="#br0" timeOffset="134838.85">12442 16127 232 0,'0'0'1053'0,"0"0"-769"0,0 0 8 0,0 0 20 16,0 0-86-16,0 0-90 0,0 0-104 15,0 0-32-15,0 0-26 0,0 0 26 16,0 0 23-16,-21 50 16 0,15-31-7 15,0 0-32-15,2-2-26 0,1 0 25 16,1-4 0-16,1-2 0 0,1 0 1 16,0-5 3-16,0-2-2 0,0-3 2 15,0-1-3-15,0 0 0 0,3 0 17 16,1-4 73-16,-1-2-42 0,2-4-3 16,-1-2 7-16,0-2 9 0,3-3 16 15,-1-1 48-15,3-4 2 0,1 0-40 16,3 2-24-16,-1 1 7 0,0 4-25 0,-3 4 8 15,-2 4 20-15,-2 3-47 0,-1 3-26 16,3 1-111-16,2 0 6 0,1 4 7 16,6 3 77-16,-2 1 19 0,0 3-21 15,1 0 23-15,-1 3-61 0,2 1-25 0,1 0-77 16,-2 2-27-16,5 0-74 0,-2-1-154 16,-4-3-300-16,0 7-612 0</inkml:trace>
  <inkml:trace contextRef="#ctx0" brushRef="#br0" timeOffset="135288.07">12847 16395 1319 0,'0'0'816'0,"0"0"-512"0,0 0-65 16,0 0 41-16,0 0-72 0,0 0-96 15,0 0-67-15,0 0-33 0,90-59-12 16,-75 59-34-16,-1 0-42 0,-3 2-17 0,-4 4 64 16,-2 1 10-16,-4 1 19 0,-1 2-35 15,0 0 9-15,-7 3 24 0,-2-1-30 16,-2-1-36-16,0 0-44 0,0 1-20 16,2-2-23-16,2 1 19 0,3-2 17 15,-2-1 25-15,6-2 45 0,-1-1 23 16,1-1 7-16,0-1 19 0,1 0 51 15,6 0 98-15,0-1 42 0,4 1-62 16,1 0-29-16,3 2 13 0,4 0 19 16,-2 0-29-16,3 3-1 0,-4-2-9 0,1 1-33 15,-5-1-2-15,-2 0 50 0,-4 2 0 16,-3-2-20-16,-3 1-15 0,0 0-1 16,-5 0 1-16,-7 2 18 0,-5 0-13 15,-3 0-17-15,-5-1-33 0,0-1-28 16,-3-1-11-16,5-4-45 0,0 1-14 15,7-3-15-15,1 0-34 0,3-1-67 0,5-5-78 16,0-1-81-16,5-2-112 0,2 3-327 16,3-6-680-16</inkml:trace>
  <inkml:trace contextRef="#ctx0" brushRef="#br0" timeOffset="135588.71">13103 16479 385 0,'0'0'1486'0,"0"0"-1116"0,0 0-53 15,0 0 75-15,0 0-151 0,0 0-126 0,0 0-77 16,0 0-38-16,0 0-109 0,0 0-6 16,-3 9 42-16,3-2 18 0,0-2 55 15,5 1 29-15,2 0-26 0,2-3-3 16,1 1-16-16,3-3 3 0,-4-1 13 16,1 0 14-16,0 0 31 0,-3-4 6 15,-1 0 29-15,0-4 26 0,-3 0 15 0,-2-2 6 16,-1 0 9-16,0-4 15 0,-4 1-25 15,-2 0-25-15,-3-1-32 0,-1 2-16 16,-3 2-24-16,3 2-29 0,-1 3-19 16,2 1-24-16,3 2-35 0,-1 2-42 15,-1 0-50-15,3 0-45 0,-2 5-52 0,4 1-82 16,2 3-41-16,1 0-4 0,0 0-165 16,3-3-193-16</inkml:trace>
  <inkml:trace contextRef="#ctx0" brushRef="#br0" timeOffset="135888.16">13335 16423 1182 0,'0'0'700'0,"0"0"-237"15,0 0-72-15,0 0-54 0,0 0-110 16,0 0-93-16,0 0-61 0,0 0-73 0,0 0-22 16,0 0-64-16,0 0-19 0,-3 0 15 15,3 2 46-15,0 2 5 0,1 1 30 16,3-1 9-16,4 0 44 0,0 0 8 15,-1-2-17-15,2-1 13 0,1-1-20 0,2 0 20 16,-4 0 9-16,3-2-12 0,0-3 3 16,-2 0 8-16,-2-2 20 0,-3 1 32 15,0 0 27-15,-4-2 29 0,0-2-42 16,0-1-47-16,-9-1-32 0,-2 3-8 16,-4-2-35-16,-3 2-44 0,-2 4-34 15,0 1-12-15,-2 3-40 0,1 1-42 16,-1 2-27-16,5 6-74 0,0 2-127 15,5 1-77-15,0 1-126 0,5-3-217 16</inkml:trace>
  <inkml:trace contextRef="#ctx0" brushRef="#br0" timeOffset="137739.57">17018 15514 1305 0,'0'0'410'0,"0"0"-218"0,0 0-40 0,0 0 4 16,0 0-30-16,0 0-55 15,0 0-19-15,0 0-27 0,0 0-25 0,0 0 0 16,0 0 0-16,-19 0 42 0,19 0 19 15,0 0-19-15,3 0 3 0,3 0 0 16,5 0 3-16,5 0 17 0,10 0 6 16,9-2-7-16,11-2-10 0,10-2-6 0,12-2-28 15,8 0-7-15,12-3-13 0,3 1 0 16,4 2 0-16,-3 1-12 0,-2 0 10 16,-8 4 0-16,-10 2 0 0,-9 0 2 15,-9 1-1-15,-10 0-18 0,-7 0-23 16,-7 0-12-16,-7 0 18 0,-8 0-18 15,-4 0-20-15,-6 0 16 0,0 0 23 16,-4-1 35-16,2 0 0 0,-1-2 0 16,-1-1 0-16,2 0 29 0,-2 0-7 15,-1-1-21-15,0 1 31 0,0-1-28 16,0 0-4-16,-4 0-13 0,-2-1 13 0,-1 1 23 16,0-1-3-16,-5-1 44 0,4 1-6 15,-3 0 28-15,3 0-6 0,-1 0 16 16,2 2 10-16,3 0 8 0,1 3 16 15,1 0 6-15,2-1-19 0,0 2-29 16,0 0-32-16,0 0-21 0,0 0-35 16,0 0-40-16,6 0-32 0,4 3 22 0,2 5-16 15,1 2 25-15,-2 2 3 0,-1 2 38 16,-4 2 16-16,-6-1-16 0,0 2-31 16,-9-1-4-16,-8 2-25 0,-3 0-48 15,-5 0-92-15,-5 0-108 0,-2-2-110 16,-3-1-227-16,10-4-509 0</inkml:trace>
  <inkml:trace contextRef="#ctx0" brushRef="#br0" timeOffset="138220.26">17146 15398 1026 0,'0'0'501'0,"0"0"-94"16,0 0-60-16,0 0-31 0,0 0-29 0,0 0-50 16,0 0-26-16,0 0-52 15,0 0-29-15,0 0-41 0,0 0-33 0,-12-3-53 16,6 10-3-16,-2 2 1 0,-6 1 2 16,3 3-2-16,-3 0-1 0,0 1-1 0,4-1-3 15,0 1-8-15,-2 0 11 0,5 0-12 16,0 0 11-16,0 1-17 0,3-2 0 15,1-1 0-15,3-1 3 0,0-1-6 16,0-1 3-16,7 0-12 0,4-1 12 16,2 1-3-16,7-1 9 0,2 1-3 15,1-2-3-15,6-1-10 0,1 0-41 16,1-1-41-16,0-2-71 0,0-2-107 16,0-1-127-16,-6 0-255 0,12-1-694 0</inkml:trace>
  <inkml:trace contextRef="#ctx0" brushRef="#br0" timeOffset="138836.97">17388 15089 316 0,'0'0'1191'0,"0"0"-752"0,0 0-167 0,0 0-4 16,0 0-9-16,0 0-73 0,0 0-83 15,0 0-87-15,0 0-16 0,0 0-71 16,0 0 69-16,-11 16 2 0,4-6 12 16,1 1-9-16,0 0-1 0,1-3-2 15,3 1 0-15,2-1 0 0,0 0 29 16,2 0 67-16,7 1-10 0,2 1-15 16,4 1-1-16,1-1-13 0,4 0-3 15,-1 0-19-15,1-1-9 0,0-1 12 16,-5 0-7-16,-2-2-31 0,-6 0-1 15,-3-2-24-15,-1-2 25 0,-3 0 41 16,0 1 3-16,0-1-18 0,0 1-1 16,0 0-12-16,-7 0 4 0,1-1-17 0,-6-1-63 15,-2-1-63-15,-1 0-84 0,0 0-91 16,-2-1-75-16,2-3-119 0,3 3-268 16,0-3-496-16</inkml:trace>
  <inkml:trace contextRef="#ctx0" brushRef="#br0" timeOffset="139207.41">17400 15202 696 0,'0'0'1189'0,"0"0"-819"16,0 0-86-16,0 0 6 0,0 0-75 16,0 0-83-16,50-72-68 0,-37 63-64 15,7 1-10-15,2 0-19 0,7-2 26 16,4 3 0-16,3-1-23 0,-4 1-12 16,-3 4-126-16,-8 0-22 0,-3 3-30 15,-8 0-39-15,-4 0 12 0,-3 3 67 0,1 0 102 16,-2 1 18-16,-2 2 56 0,0-2 111 15,0 0 58-15,0 2-20 0,0 2-23 16,-6-1-16-16,1 2-19 0,2 2-4 16,0-1-61-16,0-1-10 0,3 0-16 15,0-1-14-15,0-2-5 0,3 0 19 16,6 1 59-16,4-3 69 0,1 0 1 0,6-2-39 16,0-1-23-16,2-1-19 0,1 0-19 15,-1 0-7-15,-5-3 1 0,-2-2 15 16,-5-1 29-16,-4 0 51 0,-5-2 31 15,-1-1-35-15,0-1-10 0,-3 0-35 16,-6-2-25-16,-5 1-9 0,0 0-10 16,-5 2-25-16,2 4-69 0,-2 1-38 15,1 3-32-15,1 1-35 0,3 0-59 16,0 6-90-16,3 2-90 0,3-1-85 16,1 3-175-16,2-4-445 0</inkml:trace>
  <inkml:trace contextRef="#ctx0" brushRef="#br0" timeOffset="139503.57">17964 15116 1794 0,'0'0'490'0,"0"0"-170"0,0 0 11 16,0 0-65-16,0 0-109 0,0 0-116 16,0 0-41-16,0 0-112 0,0 0 1 15,0 0 8-15,0 0 39 0,-3 14 32 16,7-8 6-16,4-1 26 0,1-2 55 15,1-2 3-15,3 1 6 0,0-2-16 16,0 0 0-16,0-3-1 0,-3-2-15 16,0 0 13-16,-4-2 28 0,-2 0 38 15,-2-1 38-15,-2-2 28 0,-2-2-20 0,-6-1-41 16,-4 1-41-16,-2-1-31 0,-5 1-44 16,2 3-22-16,-5 4-43 0,2 4-55 15,1 1-62-15,2 2-26 0,2 7-72 16,3 4-103-16,1 1-87 0,6 3-194 15,-1-4-415-15</inkml:trace>
  <inkml:trace contextRef="#ctx0" brushRef="#br0" timeOffset="140536.09">18316 15850 1277 0,'0'0'738'0,"0"0"-291"0,0 0-163 15,0 0 40-15,0 0-17 0,0 0-95 16,0 0-101-16,0 0-111 0,0 0-38 16,0 0 38-16,0 0 14 0,-20 16 8 15,16 5 16-15,0 5 3 0,1 5 22 16,1 4 9-16,-1 2-6 0,-1 2 0 15,2 1 7-15,-1 3-17 0,-2 0 6 16,2 1-12-16,0-1-10 0,-1 0-12 16,1-2-17-16,0-1-11 0,-1-3 0 15,1-2 2-15,2-3-1 0,-1-4-1 0,-1-2-26 16,2-4-2-16,-2-3 3 0,3-2 0 16,-1-4 0-16,1-1-15 15,-2-5-29-15,1 0-48 0,1-3-39 0,-2-2-11 16,2-2-1-16,0 0 21 0,0 0 49 15,0 0 8-15,0-2-12 0,0-4-30 16,0 0-22-16,0-2 22 0,0 1 61 16,-1 1 39-16,-1 3 9 0,-2-1 23 0,-2 1 10 15,4 0 19-15,-3 1 0 0,4 0 42 16,-2 0 32-16,1 1 0 0,2 0 13 16,0 1-14-16,0-2-3 0,0 2-22 15,0 0-20-15,0 0-28 0,0 0 0 16,0 0-17-16,6 0-12 0,1 0-3 15,6 0-10-15,0 2 13 0,4 0 1 16,-3 0 2-16,1 0-3 0,-2-1-70 16,-4-1-55-16,2 0 10 0,-5 0 52 0,0 0 63 15,-2-3 45-15,3-3-20 0,-1 1 11 16,-1-1-36-16,-1 1 1 0,-3-1 29 16,1 3 126-16,-2 2 16 0,0 1-39 15,0 0-19-15,0 0-29 0,0 0-25 0,-3 0-60 16,-1 0-16-16,-2 0-25 0,0 0-16 15,-1 3-82-15,1-2-77 16,3 0-77-16,0-1-57 0,3 0-102 0,0 0-308 16,0-4-749-16,38 3 1464 0</inkml:trace>
  <inkml:trace contextRef="#ctx0" brushRef="#br0" timeOffset="140969.51">18291 15872 1800 0,'0'0'513'16,"0"0"-254"-16,0 0 5 0,0 0 28 0,0 0-50 15,0 0-80-15,0 0-76 0,0 0-86 16,0 0-59-16,0 0 40 0,-15-20 19 15,11 29 38-15,-2 2-22 0,0 1-16 16,-2 3 1-16,-1-1 11 0,-1 0-9 16,3 0-3-16,-1-1-12 0,0-1-7 15,1-2-22-15,2-1-29 0,1-3-38 16,1-2-7-16,2-1 3 0,1-2 22 16,0-1 90-16,0 0 45 0,0-4 48 15,3-4-13-15,1 0-42 0,0-4 32 16,1 0-6-16,-1 1 18 0,0 0 13 0,0 4 4 15,-1 0 8-15,0 2-13 0,0 2-12 16,0 0-45-16,1 0-35 0,2 0-2 16,4 2-28-16,0 0-6 0,2 1-4 15,1 0 0-15,1 1 4 0,1 7-4 16,-2 1-16-16,1 4-123 0,-2 3-32 0,-1 0-24 16,1 4-43-16,-2-1-91 0,-3-5-213 15,3 7-597-15</inkml:trace>
  <inkml:trace contextRef="#ctx0" brushRef="#br0" timeOffset="141278.7">18531 16181 1872 0,'0'0'467'0,"0"0"-241"0,0 0 9 15,0 0-13-15,0 0-91 0,0 0-96 16,0 0-35-16,0 0-32 0,0 0 32 0,0 0-1 16,0 0 1-16,-43 44-12 15,48-33-4-15,4 2-4 0,0 1 17 0,3 2 3 16,2-1 13-16,1 0 3 0,2 1 0 16,-3-1 6-16,1-2 17 0,-4 0-7 15,-2-2-30-15,-4 0 17 0,-2-2 35 16,-1 0-54-16,-2-3-3 0,0 1-42 15,-8-3 10-15,0-2-32 0,-4-2 3 16,1 0-77-16,-6-3-158 0,1-6-241 0,1 2-481 16</inkml:trace>
  <inkml:trace contextRef="#ctx0" brushRef="#br0" timeOffset="141666.85">18475 16172 1785 0,'0'0'435'0,"0"0"-273"0,0 0-62 15,0 0-19-15,91-57-65 0,-58 47-16 0,2 2-26 16,-2 3-9-16,-3 2 6 0,-3 3 16 16,-7 0-10-16,-3 4-29 0,-5 4 4 15,-6 0 3-15,-2 1-30 0,-1 1 30 16,-3 0 12-16,0-1 20 0,-3 2 13 16,-2-1 43-16,-1 0 21 0,-3 0-15 15,2 1 12-15,0-1 30 0,1-1 25 0,-1-2-25 16,3 0-21-16,2-2-37 0,2 1-17 15,0-1-3-15,0-2 25 0,2 1 52 16,4-1-29-16,0 0-26 0,3-2-15 16,1-1-17-16,3 0 0 0,2 0-2 15,0-3 1-15,2-2 0 0,-2 0-2 16,-2 0 13-16,-4-3 29 0,-1 2 51 16,-6-2 47-16,-2-2 16 0,0-1-71 15,-8 1-18-15,-3 1-51 0,-2 0-16 16,-1 2-2-16,-1 2-24 0,-2 2-5 0,3 1-1 15,-1 2-22-15,5 0-76 0,1 0-65 16,3 5-58-16,3-1-23 0,3 1-64 16,0 1-68-16,3-1-191 0,3-2-108 15</inkml:trace>
  <inkml:trace contextRef="#ctx0" brushRef="#br0" timeOffset="141936.43">18984 16182 784 0,'0'0'339'16,"0"0"-63"-16,0 0-9 0,0 0-82 15,0 0-48-15,0 0-43 0,0 0-13 16,0 0-49-16,0 0 14 0,0 0 12 16,0 0 52-16,47 32 19 0,-35-28-13 15,2 1-22-15,1-2-17 0,1-1-6 16,-3 0-13-16,2-2 6 0,-2 0 3 16,2-2 0-16,-4-1 16 0,0-4 48 0,-2 2 9 15,-3-3 50-15,0 0-1 0,-3-2-29 16,-2-1-50-16,-1-1-44 0,0 0-16 15,-7 1 2-15,-2-1-52 0,-6 2-6 16,-1 1-31-16,-6 1-57 0,-5 4-24 16,-5 1-34-16,-5 3-68 0,-6 0-129 15,-1 2-128-15,10 2-188 0,-17 1-759 0</inkml:trace>
  <inkml:trace contextRef="#ctx0" brushRef="#br0" timeOffset="146891.89">9273 15172 85 0,'0'0'267'0,"0"0"-65"0,0 0 0 15,0 0-19-15,0 0-20 0,0 0-10 16,0 0-6-16,0 0-43 0,0 0-36 16,0 0-3-16,-4-11 33 0,4 10-53 15,0 1 14-15,0-1-11 0,0 1-15 16,0-2-14-16,0 1-6 0,0 1-13 15,0 0 0-15,-1 0-1 0,1 0 1 0,0 0 2 16,0-1 24-16,-2 0-3 0,2 1-22 16,-1-2 0-16,1 2-1 0,-2-1-1 15,2 1-12-15,0 0 10 0,0-1 0 16,0 1-10-16,0-2 13 0,-1 2 0 16,1 0 18-16,0-1-18 0,0 1-2 15,0 0 2-15,-2-2 0 0,2 1-2 16,0-1-11-16,0 1 13 0,-1-1 1 0,1 1 11 15,-2 0-12-15,2 0 0 0,-1-1 3 16,-2 1 46-16,2 0 22 0,-1-2 0 16,1 1-38-16,0 1 25 0,1 0-16 15,-2 0-6-15,2 1-7 0,0 0-3 16,0 0-4-16,0 0-2 0,0 0 5 16,0 0-12-16,-1 0-12 0,1 0-1 15,-2 0-18-15,2 0 2 0,0 0 13 16,-1 0-13-16,1 0 16 0,-2 0 1 0,2-1 21 15,-1 1 7-15,1 0 0 0,-2 0 4 16,2 0 5-16,-3-2 14 0,2 2 16 16,1 0-1-16,-2 0-5 0,1-1-27 15,1 1-19-15,0 0-16 0,0-1 0 16,0 1 0-16,0 0 13 0,0 0-10 0,0 0 13 16,0 0-14-16,0-1 11 0,0 1-10 15,0 0 10-15,0 0-11 0,0 0-2 16,0 0-2-16,0 0-17 0,0 0 0 15,0 0-13-15,0 0 6 0,0 0 0 16,0-2 0-16,0 2-6 0,0 0-10 16,0 0-3-16,3 0 0 0,3 0 45 15,3-1 2-15,2 1 59 0,2-3-15 0,4 0-11 16,3 0-3-16,5-2 16 0,-1-1-34 16,4 1-14-16,-2-1-1 0,0 1-2 15,0-2-19-15,0 1 20 0,-2-1 2 16,3 1-3-16,1 0 3 0,-1-2-1 15,2 0-47-15,-1 0 29 0,3 1 6 16,-2-1 0-16,3 2 0 0,0-1 0 16,-1 0-6-16,6 1 9 0,-2 1 10 15,4-2 0-15,3 0 0 0,4 1-16 0,-3-3 16 16,2 1-29-16,-2 0 29 0,-1 1-15 16,-2-2 15-16,-4 3 0 0,0-3-17 15,-1 2 17-15,0-3-13 0,0 0 13 16,1 1-1-16,-2 0-10 0,0-1 8 0,1 2 2 15,-2-1-3-15,0 0 1 0,-1 1 3 16,1 1-2-16,0-3-16 0,-1 3 17 16,5-2 0-16,1 1-3 15,1-1 4-15,1 0 0 0,5 0 1 0,0 0-1 16,3 0-16-16,-4 1 0 0,2 2-5 16,-4-1 20-16,-1 2-17 0,-3 2 18 15,-1-1 1-15,-1 0 12 0,-2 0-9 16,-1-1 8-16,-3 0-8 0,3-1 15 15,-1 1-17-15,0-1-2 0,-2 1-3 0,0 0-10 16,0 0 11-16,1 1 2 0,0 0-1 16,5 0 1-16,2-1 1 0,2-1-1 15,6 1-3-15,2-2 3 0,5-1 1 16,0 0 12-16,-1-1-12 0,2 0 0 16,-6 0-1-16,-4 0 0 0,-4 1 0 0,-3 1 2 15,-3 0-2-15,-1 1 1 16,1 0 0-16,0-1 0 0,2-1-1 0,1 2-13 15,5-2 13-15,-2 1-1 0,2 0-1 16,3-1 2-16,-1 2-1 0,5-2 1 16,2 1-2-16,2 0-1 0,6-1 0 15,2 0-18-15,4 2 21 0,1-1 1 16,4-3 2-16,-2 1-1 0,-1 1-1 16,0 0 3-16,-3 0-4 0,-2 0-1 15,-3 0 1-15,-2 3 0 0,-3 0-13 16,0 0-1-16,-3 1 14 0,1-1 16 0,-3 0-15 15,4-1 1-15,0 1 17 0,1-1-7 16,-1-1-12-16,0 1 0 0,2-1 2 16,1-1 0-16,-2 0-1 0,2 0 1 15,0 1-2-15,2 0-16 0,-1-1 16 16,2 2 16-16,-2-2-16 0,-2 2 0 0,-1-1 0 16,-2 1-2-16,-3 1 2 15,-1 0-3-15,-6-1 3 0,1 1 0 0,-4 0 4 16,-2 0-2-16,2 1 1 0,1-1 16 15,1 1 4-15,-1-1-4 0,0 0-6 16,-1 0 16-16,0-1-9 0,1 1-17 16,-2 2-2-16,0-1-1 0,-2 0-2 15,1 0 2-15,0 0 0 0,-1 2 26 16,-1-1-13-16,3 2 16 0,-1-2-29 16,3 2-3-16,-1-1 0 0,-3 1-18 15,0-1 21-15,1 0 16 0,1 1-3 0,0 0-13 16,1-1 0-16,1 0 2 0,3 1-1 15,1 0 21-15,2-1 7 0,-2 1-6 16,2-2 9-16,-2 2-16 0,2-2 0 16,-3 2-12-16,2-1 8 0,-1-2 1 15,-3 1-10-15,0-1 10 0,-2-1-11 16,0 0 1-16,2 0-2 0,3-2-1 0,0 3-16 16,5-2 16-16,4 0 17 0,2 1 12 15,4-2-28-15,4 1 0 0,-1 1-1 16,3-1 0-16,-3 1 0 0,-3 0-4 15,-3 1-18-15,-7 0 21 0,-5 0 1 16,-4 1-2-16,-6 0 2 0,-2-1 2 16,0 2 1-16,2-3 16 0,1 2-6 15,1-1-12-15,2 0 1 0,2 1 1 16,0-1-3-16,1 2 0 0,2 0 0 16,2 0 0-16,0 1 3 0,2 0 10 0,2 0-13 15,-3-2-4-15,1 3 4 0,-2-3-1 16,0 2 1-16,-3-2 0 0,-5 1 0 0,-1-2 4 15,-3 2 8-15,-4-3-12 0,1 1 2 16,2 1 1-16,1-2-3 0,4 1-4 16,2 0-12-16,-1 0 15 0,0 0-10 15,0 2 11-15,-5-1 3 0,-1 0-2 16,-2 2-1-16,1-2-13 0,0 1 12 16,4 0-1-16,0-1-21 0,2 0-25 15,1 1 16-15,0 0-42 0,0 1 26 16,-3 0 9-16,-1-1 17 0,-2 1-7 15,-2 1-4-15,-1-1 11 0,-2 0-17 16,-1 0 3-16,0 1 14 0,-3-2-4 16,2 2-6-16,-2-1 19 0,0 1 13 15,-1-1 0-15,2 1 1 0,0 0 2 0,1 0-2 16,-1 0-1-16,0 0-1 0,-1 0-12 16,0 0 11-16,-2 0-1 0,-2 0-43 15,1 0 27-15,-4 0-7 0,1 0 10 16,-5 0-20-16,-1 0-32 0,-5 0-39 0,-2 0-78 15,-1 1-39-15,-3 0-72 0,0 1-52 16,0-1-151-16</inkml:trace>
  <inkml:trace contextRef="#ctx0" brushRef="#br0" timeOffset="148607.71">19305 13827 258 0,'0'0'169'16,"0"0"-126"-16,0 0-43 0,0 0-2 15,0 0 2-15,0 0 0 0,0 0 4 16,0 0 19-16,0 0 6 0,0 0 26 16,0 12 40-16,0-9-36 0,0-1-7 15,-1 0 42-15,1-1 27 0,-2 0 3 16,2-1 25-16,-1 0 14 0,1 0-33 0,0 0-32 16,0 0-36-16,0 0-33 0,0 0-28 15,0 0 2-15,0 0 14 0,0 0-16 16,0 0-1-16,1 0 2 0,5 0 30 15,3 0 24-15,4 0-14 0,1-1 19 16,5 0 1-16,3-2 6 0,4 2 26 0,5-2-42 16,9 2-52-16,2-1 19 0,5 0-19 15,7 1-1-15,2 1-21 0,6 0 22 16,0 0 2-16,0 0 1 0,-1 0 20 16,-4 0-20-16,0 0-3 0,-7 0 0 15,-4 0 0-15,-4 0 1 0,-7 0 0 16,-4 0-1-16,-8 0-7 0,-4 0 7 15,-7 0 3-15,-4-1 23 0,-1 1 6 0,-2-2 7 16,-2 1 6-16,-2-1 30 0,1 1-14 16,-2 0-22-16,1 0-20 15,-1-2 13-15,0 1-31 0,0-1-1 0,0 2-3 16,0-2-13-16,-1 0-100 0,-1 2-17 16,1 0 4-16,-1 0-50 0,1 0-57 15,-1-1-106-15,2 2-55 0,-1 0-69 16,-1 0-98-16,14 18 505 0</inkml:trace>
  <inkml:trace contextRef="#ctx0" brushRef="#br0" timeOffset="149716.46">20399 13834 671 0,'0'0'440'0,"0"0"-147"0,0 0-30 15,0 0-61-15,0 0-47 0,0 0-44 16,0 0-30-16,0 0-29 0,0 0-4 16,0 0 10-16,-3-1 1 0,0 4 15 15,0-1 3-15,1 0-22 0,-1 1-22 16,0 0 18-16,1 1 17 0,-1 0-26 16,0 0 9-16,-1 2-32 0,0-1-3 15,1 1 0-15,0-1-15 0,0 2 19 0,0-1 5 16,0 1-25-16,2 2 13 0,-2 0 13 15,0 3 9-15,-1 2-12 0,3 0-21 16,-2 3 36-16,1-1 23 0,-1 4-42 0,2-1-6 16,-1 0 19-16,1 3 12 15,0 0-24-15,-1 1 46 0,1 0-12 16,-1 0 7-16,1 2-20 0,-1-1 13 0,-1 2-10 16,0 1-22-16,-3 0 26 0,1 2 2 15,-1-1-9-15,0 1-9 0,2-1 2 16,1 2-18-16,-1 3 6 0,1-1-3 15,3 1-6-15,0 0-11 0,0 1 1 16,0 1 16-16,0-1-19 0,0 0 2 16,0 1 17-16,0-2-16 0,0 0 9 15,0 0-10-15,-4-2 17 0,0-1-3 16,-2 2 29-16,1-4-20 0,-1 0 18 0,-2 1-2 16,2-3-7-16,0 2 7 0,-2-2-29 15,-1 3 10-15,-1-2-6 0,0 1 8 16,-3 1-2-16,1 0-3 0,-2-1-16 15,1 2 12-15,1 0-12 0,-2-3 1 0,4 0-2 16,-1-2-2-16,3-2-13 0,1 1 13 16,1-1 0-16,0 0-1 15,0 0 1-15,0-1 0 0,1 0 0 0,-1-2 3 16,2 1 0-16,1 0 10 0,-2-2-1 16,0 1 10-16,1-2-4 0,0 1-2 15,-2 0-13-15,1 0 9 0,-1 1 0 16,0-2-12-16,0 1-1 0,0 2 1 15,-1-2-1-15,0 0-1 0,-1 1 0 16,3-1-1-16,-3-1-1 0,5 1-8 16,-3-1 9-16,3 1 1 0,1-1-14 0,-1 2 16 15,2-2 1-15,-1 0-1 0,2 0 0 16,-1 0-3-16,-1 0 3 0,1 1 1 16,-1-1 24-16,0 0 3 0,0 2-10 15,-1-1-16-15,2-1 10 0,-1 0-9 0,1 0 15 16,-2-1 7-16,2 0 6 0,-1-2-6 15,-1-1-4-15,1 0-8 0,-1-1 2 16,1 0-12-16,1-2 9 0,-2 2-10 16,3 1-2-16,-2 1-2 0,-1 2-1 15,3-1 1-15,-3 1 0 0,3 0-1 16,-1-2 2-16,-1 0 0 0,2 0 0 16,0-1-1-16,-2-1-10 0,1-2 10 15,-1 1-1-15,2-2 1 0,-1 1-11 16,-1-1 1-16,1 1 10 0,-1 1 1 15,-2-2-1-15,-1 0-17 0,1 2-43 16,0-3 13-16,-2 2 21 0,3-3 10 0,0 2-26 16,1-2 7-16,0 2 9 0,-1-3-15 15,2 0-23-15,-1-1-71 0,1-1-86 16,1 1-144-16,-2 0-115 0,-1-3-26 16,2 1-250-16,-10-2-889 0</inkml:trace>
  <inkml:trace contextRef="#ctx0" brushRef="#br0" timeOffset="150728.04">20506 14080 969 0,'0'0'411'0,"0"0"-216"16,0 0-19-16,0 0 28 0,0 0-19 15,0 0-75-15,0 0-35 0,0 0-10 16,0 0 2-16,0 0 1 0,0 0-13 0,-36 4-10 15,33-4-45-15,-1 1 0 0,2-1 0 16,-1 0 0-16,3 0-2 0,-3 1-11 16,3-1-3-16,-3 0-10 0,3 0-38 15,0 0-20-15,0 0-4 0,0 0 40 16,-1 0 35-16,0 0-10 0,-2 0-100 16,0 0-78-16,-2 0-10 0,2 0-53 0,-4-2-22 15,3 1-89-15,1 1-189 0,33 3 340 0</inkml:trace>
  <inkml:trace contextRef="#ctx0" brushRef="#br0" timeOffset="152332.56">20429 13984 235 0,'-1'-2'486'16,"0"0"-183"-16,-1-1-10 0,1-1 32 16,1 2-62-16,0-3-55 0,-2 4-69 15,2-1-54-15,0 1-17 0,-1-1-33 0,-1 1-12 16,2 1-7-16,-1 0-14 0,-1-1 21 16,2 1 6-16,-1-1 19 0,-1 1 14 15,2-2-4-15,0 2 19 0,0-1-3 16,0 1 0-16,0 0-23 0,0 0-51 15,0 0-13-15,0 0-16 0,-1 0 27 16,-2 0-91-16,-1 1 93 0,-3 3 141 16,1-1-96-16,-1 0-26 0,1 0-17 15,1 0-2-15,-1-2 1 0,1 2 11 16,1-2-8-16,1 0 25 0,0 0-10 16,0 2-8-16,0-2-11 0,-1 3 0 0,0 0-2 15,2 1-14-15,-2 0-6 0,-1 2 19 16,3 0-17-16,-1 1 4 0,0 1-6 0,1 1-1 15,-2-1 23-15,0 3 0 0,0 1 36 16,-2 1 9-16,1 0-4 0,-1 2-9 16,-2-1-13-16,-1 3-6 15,-1 0-12-15,1 1 1 0,-3 2 18 0,1-2-4 16,0 2-4-16,-1-1-10 0,1 1 2 16,1-1 12-16,0 0-13 0,2-1-3 15,1 2 0-15,0-1-1 0,1 1 1 16,1 1 2-16,0-1-2 0,1 1 0 15,1 1 0-15,0-1 0 0,-1 1 19 0,1 0-19 16,-1 0 16-16,1 1-3 0,0 0-10 16,-2 0 13-16,1-1 3 0,1 2-19 15,0-2 0-15,-1 1 1 0,4 1 0 16,-3-2 0-16,3 1 15 0,0 1-13 16,0-1-2-16,-1 2-1 0,-1-1-19 15,2 0 19-15,-1 0 22 0,0 0-10 16,-2 3-12-16,1-2-1 0,-1 2 1 0,0-2 0 15,0 2 1-15,-1-1-2 16,-1-2 1-16,2 1-2 0,-2 0 0 0,2-1 2 16,0 2 0-16,-1-3 0 0,0 2 0 15,1-3 1-15,-3 0-1 0,3 0-1 16,0-1 0-16,-2 0 0 0,2 0-2 0,0 0 0 16,1-2 2-16,-1 2 0 0,2 0-1 15,-1 0-1-15,1 0-9 0,-1 0 12 16,0 0 0-16,1 1 1 0,-1 0-1 15,1 0 0-15,-1 0-1 0,1 0 1 16,1 0 0-16,-2 1-1 0,2-1 1 16,0 0 0-16,0 0 0 0,0 2 0 15,0-2 0-15,0 1 0 0,0 2-1 16,0-2 0-16,0 2 0 0,-3 0 1 16,3-1 1-16,-1-1 1 0,-1 0-2 15,2 0 13-15,0 0-12 0,0-2 1 0,0 1 12 16,0-1-13-16,0 0 2 0,0 0-1 15,0 0-1-15,0-1-1 0,0 2 0 16,2 1 0-16,-1-1 1 0,-1 0 2 0,3-1-1 16,-3 0 1-16,2-1-3 15,1-1 1-15,-2 0 12 0,-1 1-13 0,2 0-2 16,-1 0 2-16,1-1 2 0,0 0-2 16,-1 1-1-16,-1-2 1 0,2 2 0 15,-1-1 0-15,-1 0 1 0,2-1 11 16,-1 2-12-16,-1-2 0 0,0 2-2 15,2 1 2-15,-2 0 1 0,0 1-1 16,0 0 1-16,0 0-1 0,0 1 0 16,0 2 0-16,0 0 0 0,0 0 0 15,1-1-1-15,1 1-2 0,-1 0 3 16,1 0 0-16,-1 0-1 0,1-1 0 16,-2 0 0-16,0-1 0 0,0 1 0 0,0-2 1 15,0-1-1-15,-3-1 2 0,-2 3-2 16,2-2 2-16,-3 1 0 0,1 0-1 15,-1 1 1-15,0 1 1 0,0-1 1 16,2 2-1-16,-3-2 2 0,1 2 18 0,1-3-19 16,0 1 0-16,-1-2 10 15,2-2-12-15,-1 0 2 0,0 1 14 0,1-2-17 16,-1 2 0-16,0-3 0 0,0 2 0 16,1-1-3-16,-2 0 3 0,3-1 2 15,1 1 11-15,-1 0-10 0,0-1 0 16,1 2 0-16,1-2 16 0,-1-2-17 15,2 0 1-15,-1 1-1 0,-1-3 10 16,2 2-12-16,0-2 0 0,0-2 0 16,0 1 16-16,0 2-15 0,0-2-1 0,0 0-109 15,0 2 109-15,0-1 67 0,0 0-35 16,0-1-17-16,0 0-14 0,0-2 1 16,0 0-2-16,0 0-2 0,0 0 0 15,0 0 1-15,0-1 0 0,0 2 0 0,0-1 0 16,0 2 0-16,0-1 0 0,0 0-1 15,0-1 2-15,0-2 0 0,0 1-1 16,0 0 0-16,0-3 1 0,0 0 12 16,0-2 7-16,0-1 7 0,0-1-14 15,0 0-9-15,0 1-3 0,0-1 1 16,0 1 0-16,0 0 0 0,0 3-1 16,0 0 2-16,0 1-2 0,-3 2 0 15,3-1-3-15,-3 0-13 0,0 0 16 16,0-2 0-16,0 1 0 0,1-3 0 15,-1 0-1-15,0-1-2 0,3-1-10 0,-3-2 12 16,3 0-2-16,0-1-13 0,0 0 14 16,0 0 0-16,-1 0-17 0,1 0-10 15,-1 0-15-15,1 0-29 0,-3 0-23 16,-2 0-38-16,-2-2-93 0,0-2-85 16,-2-1-138-16,3 1-528 0,45 19-238 0</inkml:trace>
  <inkml:trace contextRef="#ctx0" brushRef="#br0" timeOffset="156071.14">9442 18433 137 0,'0'0'342'0,"0"0"-110"0,0 0-59 15,0 0-33-15,0 0 0 0,0 0 13 16,0 0-23-16,0 0-92 0,0 0-37 0,0 0-1 15,0 0 26-15,-13 0 10 0,12 0-17 16,1 0 7-16,-2 0 4 0,1 0-7 16,-1 0-7-16,1 0 7 15,1 0-4-15,0 0-3 0,-2 0-12 0,2 0 18 16,-3 0 4-16,2 0 13 0,-2 0-13 16,2 0 4-16,-1 0-8 0,-2 0-22 15,3 0-26-15,-1 0-3 0,-1 1 13 16,2 0 16-16,-1 1 11 0,1-2 2 0,-1 1 6 15,2-1 4-15,-1 0 19 0,1 0-16 16,0 0-23-16,0 0-2 0,0 2-1 16,0-2-3-16,-3 1-9 0,2 0 12 15,-1 2 1-15,1-2 0 0,-1 0 29 16,1 1 5-16,-1-1-9 0,2-1-13 16,0 0-10-16,0 1 14 0,0-1-1 15,0 0-14-15,0 1-2 0,0-1-3 0,0 2-18 16,0-2 19-16,0 1 2 0,2 2 0 15,1-2-13-15,0 0 29 0,1 2-16 16,3-1 46-16,-1 1 57 0,5-1 1 16,-2 1-13-16,0 0-14 0,5-1-35 0,-1 1 7 15,0 1-49-15,2-2 3 16,0 1 14-16,0-1-15 0,0 1-4 0,2 1 5 16,1-2-3-16,1 3 26 0,6-1 13 15,-1 0 19-15,6 1-3 0,-1-1-26 16,3 0-7-16,-4 1-3 0,1-1-15 15,-3 1-4-15,-2 1-13 0,-3-1-3 16,1 1 2-16,-3-2 14 0,1 1 0 16,0 0 1-16,-1 0 21 0,4 1-21 15,-2-1-1-15,1 0 65 0,2-1-40 0,-1 0-25 16,3-1 0-16,-1 1 4 0,3 0 21 16,0-1-25-16,5-1 0 0,2 1 0 15,2-2 96-15,4 2-47 0,3-1-17 16,2-1 0-16,0 1 15 0,-1-1-21 15,0-1 12-15,-3 0-3 0,-2 1 0 16,-2 1-6-16,-1-2-16 0,-3 2 12 0,0 0-25 16,-3 0 0-16,-1 1 10 0,1 0-10 15,-1 0 0-15,0 3-13 0,1-3 13 16,0 1 19-16,5 0 10 0,-1-2-26 16,4 1 35-16,4 0 3 0,-1-1 10 15,7 1-48-15,0-2 42 0,3 0-43 16,1 2 51-16,3-2-11 0,-2 2-41 15,2 1 11-15,-1-2 4 0,-2 1 23 16,-1 0-39-16,-2 3 0 0,-2-2 6 16,-1 1-6-16,-2 0-6 0,0-1 6 15,-2 1 1-15,-1-1 0 0,-2 1-2 0,1-1-6 16,0 1 7-16,0-1 2 0,-1-1 13 16,3 2-13-16,2 0-2 0,1-3 13 15,-1 2-13-15,2 0 0 0,2 1 1 16,-3-1 13-16,2 1-14 0,-1-1-11 0,-5 1 11 15,3-1 0-15,-3 1 1 0,0 0-1 16,2 1 0-16,1-3-2 0,-1 1 2 16,1 0 3-16,-3 0 10 0,3-1 6 15,-5-1-1-15,2 0-17 0,-2 1-2 16,-1 1 1-16,-1-1 0 0,0-1 1 16,-2 1 0-16,0-2 0 0,-1 1 17 15,0 0-18-15,-1-1 0 0,0-1 19 16,1 1-19-16,1-1 7 0,-1 0-7 15,1 0 0-15,0 0 0 0,2 0 11 16,0-1-9-16,1-2-1 0,0 2-1 0,-1-1 0 16,1 2-1-16,-5-3-2 0,-1 2 2 15,-4 1-1-15,0-1-14 0,-3 1 13 16,-3 0-12-16,3 0-7 0,-1 0 22 16,0 0 0-16,0 0 14 0,0 0-14 15,2 0 0-15,3 0 3 0,-1-1 19 0,3-2 7 16,2 1-26-16,2 1-2 0,0 1-1 15,3-1-14-15,0 1 2 0,1 0 10 16,2 0-11-16,-1 0-6 0,0 0 18 16,-2 1 0-16,0 0-11 0,0 1 12 15,1 1 16-15,-1-3 0 0,-3 1 6 16,4-1-19-16,0 0 13 0,-1 0-1 16,3 0-15-16,0-3 1 0,3 0 0 15,0 2 0-15,0-2-1 0,-1 1 13 16,1 1-13-16,-2-2 2 0,3 1-2 0,-4-1 1 15,3 0 0-15,-3 1 0 0,0-1 2 16,1 1 10-16,-1-2-12 0,0 0 2 16,2 0 0-16,-1 0-3 0,3 2 1 15,1-2 27-15,0 3-24 0,-1-2 25 0,0 0 2 16,-1 2-15-16,-1-2-13 0,-3 2-1 16,-4-1 1-16,1-1 10 0,-2 1-10 15,-2-1 9-15,2 0-10 0,1 1 1 16,-1-1-2-16,1 2 0 0,-3 0-1 15,1-2 0-15,-2 1-3 0,2 0 2 16,-2-1 0-16,2 2 0 0,-1-1-2 16,0 0 3-16,0 1 13 0,-1-1 2 15,-1-1 4-15,-1 1-19 0,0-1-1 16,0 0 1-16,3 2 0 0,0-2-1 16,1 3-2-16,1-1 1 0,0 1 2 15,1 0 9-15,-1 0 3 0,2-1 4 0,-2 1-16 16,-1 0 3-16,-1-1 16 0,-1 1 6 15,0 0-7-15,-1-3-18 0,-3 3-3 16,-2-1 0-16,-1 0-9 0,0 1 11 16,-1 0 1-16,0 0 0 0,0 0-1 0,-2 0 1 15,2 0 0-15,-1 0 0 0,0 0 14 16,1 0-12-16,0 0 0 0,2 0-2 16,0 1-2-16,-1 0 2 0,2 2 0 15,-1-2 3-15,0-1 13 0,-3 1-15 16,2 0-1-16,-1-1 1 0,0 2-1 15,1-2 1-15,-1 0-1 0,3 0 0 16,1 0 3-16,1 0-3 0,1 0-1 16,0 0 0-16,-2 0-1 0,1 0 2 0,-1 0-1 15,1 0 1-15,-1 0-13 0,1 1-11 16,1 0 21-16,0 2-21 0,-2-2-1 16,2 2 0-16,-3-2 6 0,1 2 19 15,-2-2 0-15,1-1 0 0,-5 1-2 16,2 0 2-16,-4-1 0 0,-3 0 2 15,0 0-1-15,-2 0 0 0,-2 0 0 16,0 0 1-16,1 0 0 0,1-2-2 0,4 1-18 16,2 1 14-16,1-3-11 0,0 2 2 15,2 1 13-15,-1-1-3 0,0 1-9 16,-5 0 12-16,3 0 0 0,-4-2 25 16,-2 1-10-16,3-2 4 0,-1 2-19 0,2 0 0 15,0-1-34-15,0 2 6 0,2 0 12 16,-2 0-3-16,-3 0 18 0,2 0-1 15,-2 0-1-15,2 0 2 0,-1 0-15 16,-2 0 14-16,0 0-24 0,0 0 1 16,1 0 3-16,1 0 5 0,0 0 17 15,1 0 0-15,1 0-11 0,0 0-5 16,2 0 15-16,-2 0-18 0,2 0 16 16,-3 0-12-16,-1 0 2 0,1 0 12 15,-3 0 1-15,0 0 0 0,0 0 2 16,-1 0 0-16,0 0-2 0,2 0 0 0,-1-1 12 15,1 0 10-15,1 0-4 0,-1 0-14 16,-2-2 11-16,0 0-2 0,-2 2 1 16,-1-2-13-16,-2 2-1 0,-3 0 1 15,3 1-1-15,-3-2-2 0,2 2-29 0,1 0-7 16,-1 0 16-16,-1 0 10 0,1 0 11 16,1 0 1-16,-3 0 3 0,1 0 12 15,0 0-15-15,1 0-19 0,-2 0 16 16,0 0-16-16,-1 0 3 0,2 0 0 15,-5 0-6-15,0 0 0 0,-1 0 3 16,-2 0-19-16,0 0-72 0,0 0 15 16,0 0-23-16,-2 0-38 0,-4 0-78 15,-3-1-168-15,-2-1-329 0,1-1-485 16</inkml:trace>
  <inkml:trace contextRef="#ctx0" brushRef="#br0" timeOffset="156747.48">19732 18395 196 0,'0'0'257'15,"0"0"-42"-15,0 0-71 0,0 0-1 16,0 0-22-16,0 0 45 0,0 0-3 16,0 0 48-16,0 0 23 0,0 0-65 15,0 0-52-15,59-40-23 0,-53 37-46 16,-2 0 11-16,0 1-4 0,-1 0 6 15,0 1-12-15,2 1 22 0,-1-1 9 16,-2 1 7-16,1 0-16 0,2 0-23 16,-1 0-6-16,2 0-7 0,-2 2-12 15,2 2-23-15,-2 1-2 0,1 1 2 0,-3 0-1 16,1 2 3-16,0-1 8 0,-1 3-6 16,-1-2-2-16,-1 3 94 0,0-1-48 15,0 1-16-15,2 0 0 0,-2 1 0 16,0-1 16-16,0 1 0 0,-2-1-10 0,-2 2 13 15,-1-2 12-15,0 0 11 16,-1 0-21-16,-1-3-21 0,1-1-4 0,3-1-9 16,0-1-15-16,0 0-4 0,0-3 2 15,2 2-2-15,-1-2 3 0,0 1 13 16,-2 1-16-16,2-1-12 0,1 0-61 16,-2 1-3-16,1 0-22 0,-1-1-55 15,2-1-29-15,-1 1-49 0,-2-2-91 16,0-1-209-16,-6-1-775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4:42:32.376"/>
    </inkml:context>
    <inkml:brush xml:id="br0">
      <inkml:brushProperty name="width" value="0.05292" units="cm"/>
      <inkml:brushProperty name="height" value="0.05292" units="cm"/>
      <inkml:brushProperty name="color" value="#FF0000"/>
    </inkml:brush>
  </inkml:definitions>
  <inkml:trace contextRef="#ctx0" brushRef="#br0">3817 5446 116 0,'0'0'242'15,"0"0"-70"-15,0 0-70 0,0 0-37 16,0 0-20-16,0 0-28 0,0 0-14 0,0 0 85 16,0 0 49-16,0 0-43 15,-1-22-35-15,1 22-33 0,0 0-26 0,-2 0 13 16,1 0 65-16,-1 0 56 0,1 0-11 16,-2 0-51-16,1 0-69 0,1 0 13 15,1 0 27-15,0 0 15 0,0 0-58 16,0 0-42-16,0 0-10 0,0 0 6 15,0 0 1-15,0 0-4 0,0 0-16 16,0 0-7-16,0 0 1 0,0 0-14 16,0 0-9-16,3 3 64 0,1 0 17 15,2 2 13-15,0 1-39 0,4 0 39 16,0 0 12-16,2 0-12 0,2 0-13 0,2-1 13 16,4 0 75-16,7-2 120 15,4 0-100-15,5-3-46 0,9-6 64 16,8-5-77-16,7-8 23 0,8-9 9 0,5-4-32 15,1-8 2-15,3-3-37 0,-3-1 11 16,-6-3-9-16,-3 5-6 0,-7 3-10 16,-8 6 0-16,-11 6-62 0,-7 7-45 0,-9 8-56 15,-9 4-49-15,-4 5-117 0,-7 3-157 16</inkml:trace>
  <inkml:trace contextRef="#ctx0" brushRef="#br0" timeOffset="1968.72">3999 10239 117 0,'0'0'1211'0,"0"0"-1075"0,0 0-136 15,0 0-94-15,0 0 0 0,0 0 41 16,0 0 21-16,0 0-17 0,0 0-23 16,0 0 72-16,-5 17 7 0,-2-7 104 0,2 5 25 15,-1-3-48-15,0 1-88 16,0-2-32-16,5-3 16 0,-1-1-7 0,1-3 16 15,-1-1 7-15,2 1 1 0,-2-3 9 16,2 2-10-16,0-3-23 0,0 2 20 0,0-1-13 16,0-1-10-16,0 0-13 0,0 1-13 15,0-1 52-15,2 2 42 0,3-1-40 16,-1-1-2-16,2 0 62 0,1 0 49 16,6 0 19-16,3-4 42 0,10-8-16 15,10-3-7-15,13-11-45 0,11-7-88 16,14-9-14-16,12-9-1 0,8-5-1 15,5-3-16-15,1 3-42 0,-2 3-39 16,-10 10-56-16,-12 10-97 0,-17 10-167 16,-21 8-189-16</inkml:trace>
  <inkml:trace contextRef="#ctx0" brushRef="#br0" timeOffset="15784.31">7117 6980 10 0,'0'0'153'0,"0"0"-62"0,0 0-19 0,0 0 19 16,0 0-45-16,0 0-46 0,0 0-101 15</inkml:trace>
  <inkml:trace contextRef="#ctx0" brushRef="#br0" timeOffset="16582.93">7148 7247 250 0,'0'0'267'16,"0"0"-45"-16,0 0-62 0,0 0-1 15,0 0-5-15,0 0-21 0,0 0-65 16,0 0-29-16,0 0-22 0,79-50 12 15,-49 39-27-15,8-1-4 0,5 1-9 16,9-1 11-16,8-1 36 0,4 3 6 16,4 0-22-16,-1-1 6 0,-2 4 23 0,-6-1-48 15,-7 0 34-15,-9 3 1 0,-4 1-36 16,-9 0-1-16,-5 3-12 0,-5 1-10 16,-4 0 1-16,-5 0-11 0,0 0-25 15,-2 0 58-15,0 0-2 0,-3 1-12 16,0 2 12-16,2-2 2 0,-2 1-26 0,0 0 3 15,1 1-270-15,-1 2 65 0,1-2 72 16,0 3-144-16,-2-2-153 0</inkml:trace>
  <inkml:trace contextRef="#ctx0" brushRef="#br0" timeOffset="19178.3">14807 6716 121 0,'0'0'19'0,"0"0"-6"0,0 0 49 0,0 0 52 16,0 0 14-16,0 0 25 0,0 0-20 15,0 0-12-15,0 0 3 0,0 0 3 16,-8 5-10-16,9-5-6 0,-1 0-49 16,0 0-61-16,1 0-1 0,-1 0-23 15,0 0-3-15,0 0 3 0,0 1 10 16,3 1 13-16,-1-1 49 0,2 1 13 16,2-1 26-16,4 0-10 0,3 2 36 15,5-2 6-15,3-1-13 0,6 0-10 16,1 0-25-16,3 0-43 0,6 0-3 15,2 0 3-15,6 0-16 0,6 0-13 16,5 0-13-16,8 0 11 0,9 0 2 16,5 0 25-16,11-1-25 0,5-1-55 0,4 0-69 15,3 1-83-15,-5-1 18 0,-6 1 23 16,-12 1 59-16,-12 0 12 0,-11 0 30 16,-16 0 29-16,-11 0 33 0,-6 0 3 15,-8-2 2-15,-4 1-2 0,-1 0-65 16,-3-3-26-16,-2 3-137 0,0-2-33 0,-1 1-68 15</inkml:trace>
  <inkml:trace contextRef="#ctx0" brushRef="#br0" timeOffset="19535.82">15400 6787 153 0,'0'0'506'16,"0"0"-454"-16,0 0-52 0,0 0 0 0,0 0 78 16,0 0 284-16,0 0-30 0,0 0-169 15,0 0-66-15,115 2-32 0,-64-2-45 16,8 0-1-16,4-1-18 0,6-1 2 15,-3-2-2-15,1 1 1 0,-1-1 27 16,0-1-29-16,-1 1-36 0,-1-1-52 16,-1 1-25-16,-2-2-24 0,-2 2-16 15,-5 0 0-15,-5 0 0 0,-7 2 35 16,-9-1 30-16,-7 2 20 0,-6 0 3 16,-8-1-13-16,-6 1-7 0,-5 0 20 15,-1 0-59-15,-3 1-49 0,-4-2-13 16</inkml:trace>
  <inkml:trace contextRef="#ctx0" brushRef="#br0" timeOffset="23135.12">3958 10220 83 0,'0'0'277'0,"0"0"20"15,0 0-118-15,0 0-81 0,0 0-63 16,0 0-32-16,0 0 10 0,0 0 3 16,0 0 7-16,0 0 16 0,-8 1 49 15,8-1 26-15,0 0-23 0,0 0-39 0,0 0-52 16,0 0-37-16,0 0-31 0,0 0-1 16,0 0 11-16,-2 0 6 0,1 0 6 15,1 0 0-15,0 1 11 0,0 1 35 16,0 0-13-16,0 0 13 0,0 0-17 15,1 1 17-15,4-1 20 0,0-1-4 16,1 1-13-16,6-1 46 0,2-1-16 16,5 0 88-16,7 0-118 0,4-4 37 15,8-3-27-15,2-4-11 0,2 0 24 16,1-2-16-16,4-1-10 0,0-1-222 16,-14 5-188-16,11-5-210 0</inkml:trace>
  <inkml:trace contextRef="#ctx0" brushRef="#br0" timeOffset="39794.49">5745 13861 71 0,'0'0'150'0,"0"0"-32"16,0 0-118-16,0 0-55 0,0 0 16 0,0 0 35 16,0 0 4-16,0 0 4 0,0 0 61 15,0 0-65-15,13-25-10 0,-13 25-32 16,0 0-4-16,0 0 17 0,-4 3 29 16,0 0 45-16,-1 1 40 0,0-2 3 0,2 1-36 15,0 0-3-15,1-2 7 0,1-1-4 16,1 0-3-16,0 0-4 0,0 0 7 15,0 0 7-15,0 0 23 0,0 0 35 16,0 0-16-16,0 0-23 0,0 0-19 16,0 0-36-16,0 0-23 0,0 0-59 15,0 0-23-15,0 0 1 0,0 2 42 16,0-1 19-16,0 2 19 0,1 0 2 16,1 1 18-16,1-2-19 0,1 1-4 15,-2-1 4-15,5 2 3 0,-2-1 75 16,4 2-26-16,4-1 7 0,0 2-27 0,4-1-19 15,2 1 82-15,4-2-20 0,3 0-30 16,0 1 14-16,3-4 107 0,-2 0-114 16,4-1-7-16,-4 0-8 0,3 1-37 15,-2 1 0-15,-3-1-2 0,1 2-1 16,0 0-46-16,-2 1 49 0,0 0 49 0,2 0-4 16,-2-1-45-16,-1 0 0 0,-1-2 16 15,4 1 20-15,1 1-26 0,4-3-10 16,2 0 0-16,0 0 33 0,2-2-33 15,-2-2 0-15,-3 0 26 0,0 1-26 16,-1-1 0-16,-2 0 2 0,1 1 8 16,-2-1-10-16,-2 2 1 0,-2-1-2 15,2 1-19-15,1-2 20 0,-1 2 0 16,1 0 0-16,0-1 1 0,3 1 13 16,1-1-13-16,3-1 16 0,1 0-15 15,7-2 16-15,-1 0-5 0,3-2-11 0,2-1 24 16,1 1-24-16,3-1 0 0,-5 1-2 15,2 1-3-15,-5 0-1 0,1 1 4 16,-1 1 0-16,-1-2 17 0,-3 2-17 16,1-1-17-16,1-1 14 0,0 1 2 0,3-2 1 15,1 1 0-15,2 0-6 0,0 0 5 16,3 1-16-16,1 1 17 0,1 0-3 16,0-1 3-16,3 0-19 0,-1 2 19 15,3 0-4-15,-4 0 4 0,2 2 0 16,-3-2 4-16,2 2-4 0,-1-2-5 15,-2 1 4-15,1-1 1 0,-3 2 0 16,1-1-16-16,0-1 16 0,0 2 0 16,5-2 0-16,-3 0 9 0,4 0-8 15,0-1 11-15,1 0-6 0,1-1-5 16,2 0-1-16,2 0 20 0,2 0-20 16,1 0 39-16,3 0-13 0,-2 0-25 0,1 0-1 15,-1 1 22-15,-1 0-21 0,0 1-1 16,1-1-26-16,-1 1 26 0,3 0 0 15,4 1 0-15,0 0-1 0,2 0 1 16,2 2-23-16,0-1 22 0,0 2 1 0,0 0-23 16,0 0 23-16,0 0 0 0,-1 0-25 15,0 3-95-15,-1 1 3 0,2 0 13 16,-2 0 0-16,-3-1 36 0,-1 1-24 16,-2 1-2-16,-3-2-39 0,0 1 15 15,-1-2-35-15,-1-2-75 0,-15 0-121 16</inkml:trace>
  <inkml:trace contextRef="#ctx0" brushRef="#br0" timeOffset="52736.88">10762 7093 73 0,'0'0'169'0,"0"0"-68"0,0 0-101 0,0 0-29 15,0 0 6-15,0 0 10 0,0 0 11 16,0 0 2-16,0 0 12 0,-76 26-10 16,68-25 31-16,4-1-1 0,0 0 4 15,3 0 98-15,1 0-30 0,0 0-29 16,0 0 20-16,0 0 6 0,0 0-13 16,0 0-33-16,0 0-12 0,0 0-4 15,0 0-10-15,0 0-9 0,0 0-4 16,0 0-16-16,0 0-1 0,0 0-22 15,0 0 23-15,0 0 25 0,0 0 7 0,0 0-9 16,0 0-3-16,0 0-1 0,0 0 1 16,0 0 22-16,0 0 7 0,0 0-7 15,0 0-42-15,0 0 0 0,0 0-39 16,0 0-19-16,0 0-33 0,1 0 19 16,6 1 33-16,2 2 39 0,2-2 14 15,9 2 19-15,3-2 15 0,8-1 8 16,5 0-33-16,10-2-7 0,9-6 20 15,11-4-23-15,12-2 4 0,11-4-17 0,11 0-23 16,9-1 22-16,4-1-57 16,6 1-170-16,4 1-4 0,-2 0-55 0,-3 0 39 15,-11 4-12-15</inkml:trace>
  <inkml:trace contextRef="#ctx0" brushRef="#br0" timeOffset="53046.73">11570 7093 352 0,'0'0'404'0,"0"0"-329"16,0 0-75-16,0 0-58 16,0 0 55-16,88-27 3 0,-52 18 26 0,11-2 29 15,7-5-35-15,11 1 35 16,6-3-26-16,7-1-25 0,7-2 13 0,4 2-17 16,2-4-16-16,-2 4-37 15,-2 0-126-15,-5 2-49 0,-7 2-13 0</inkml:trace>
  <inkml:trace contextRef="#ctx0" brushRef="#br0" timeOffset="57444.93">15232 6806 238 0,'0'0'140'0,"0"0"0"16,0 0-74-16,0 0-14 0,0 0 3 16,0 0 7-16,0 0 0 0,0 0-36 15,0 0 26-15,0 0-26 0,0 0-26 16,2-6-16-16,-2 6 14 0,0 0 1 0,0 0 1 15,0 0 44-15,0 0-44 0,0 0-26 16,0 0-6-16,0 0-56 0,0 0-17 16,0 0 40-16,-2 0 23 0,2 0-17 15,0 0 23-15,0 0-16 0,0 1-23 16,0-1 3-16,0 0 56 0,0 1 15 16,0 1 1-16,0-2 2 0,-4 1 28 15,-3 1-30-15,0 1-4 0,-3-2-15 16,-2 2-20-16,1 0 26 0,0-2 13 15,2 0 14-15,1 0-11 0,2 1 15 16,2-2-18-16,1 1-2 0,2-1 2 0,-2 1 15 16,3-1 25-16,0 1-1 0,0-1-13 15,0 0 10-15,0 0 0 0,0 0-4 16,0 0 37-16,0 0 9 0,-1 0-16 16,1 0-17-16,0 0-15 0,0 0 6 0,0 0-17 15,0 0-19-15,0 0-13 0,0 0 13 16,4 0 2-16,4 0 116 0,4 0 12 15,8 0-36-15,6 0-48 0,9-1-26 16,7-3-19-16,9-2 0 0,10-1-1 16,7 0-21-16,9-3-5 0,7 2 24 15,8-3-40-15,2 3-56 0,3-4 72 16,-1 3 3-16,-5-1-29 0,-6-1 19 16,-7 4-48-16,-12-3 32 0,-5 3 3 15,-10 0-12-15,-10 1 18 0,-8 1-2 0,-6 0 22 16,-7-1-15-16,-5 4 32 15,-5-1 0-15,-3 3-36 0,-3 0-108 0,-2 0-110 16</inkml:trace>
  <inkml:trace contextRef="#ctx0" brushRef="#br0" timeOffset="57692.92">15879 6806 954 0,'0'0'183'0,"0"0"-76"0,0 0-107 16,0 0-64-16,0 0 48 0,0 0 16 0,104-19 55 16,-65 13 17-16,7-4-40 0,2 3-1 15,5-4-31-15,-1 3-3 0,0-2-98 16,1 3-59-16,-2 0-78 0,-1 1-32 15,-10 1-161-15</inkml:trace>
  <inkml:trace contextRef="#ctx0" brushRef="#br0" timeOffset="64832.85">4610 12440 72 0,'0'0'0'0,"0"0"-30"0,0 0-12 0</inkml:trace>
  <inkml:trace contextRef="#ctx0" brushRef="#br0" timeOffset="65185.05">5907 12188 395 0,'0'0'463'0,"0"0"-457"0,0 0-6 15,0 0-659-15</inkml:trace>
  <inkml:trace contextRef="#ctx0" brushRef="#br0" timeOffset="65278.75">5695 12315 288 0,'0'0'303'16,"0"0"-88"-16,0 0-166 0,0 0-49 0,0 0-156 16,0 0-121-16,0 0-10 0</inkml:trace>
  <inkml:trace contextRef="#ctx0" brushRef="#br0" timeOffset="65723">5571 12413 316 0,'0'0'268'0,"0"0"-222"0,0 0-44 16,0 0-4-16,0 0-12 0,0 0 14 16,0 0 140-16,0 0 102 0,0 0-21 15,0 0-84-15,0 0-137 0,-10-40-59 16,-4 40 20-16,2 0 39 0,1 0 23 15,5 0 13-15,4 0 58 0,-1 0 4 16,3 0-62-16,0 0-36 0,0 0-36 16,0 0 0-16,0 0-9 0,0 0-4 15,0 0 13-15,0 0 3 0,0 0-2 16,0 0-5-16,0 0 1 0,0 0 4 16,0 0 5-16,0 0 7 0,0 0 7 15,0 0 0-15,0 0-4 0,3-1 4 16,2 1 0-16,3 0 16 0,5 0 36 0,3-1 3 15,6-1 3-15,5 1-30 0,3-2-11 0,6 2 57 16,6 0-32-16,4 0-7 16,6 1 7-16,4 0-13 0,6 0-13 0,4 0-25 15,8 0 25-15,5 1 65 0,5 0-42 16,4-1 85-16,6 1-89 0,2-1 4 16,6 0-22-16,5 0-1 0,4-3-10 15,0-2-47-15,1-1 56 0,4 2 1 16,-4-1-23-16,4 2-23 0,-6 0-32 15,-1 2 36-15,-6-1-20 0,-3 1-186 16,-5-2 212-16,-6 2-97 0,-7 0-53 16,-10 1-186-16</inkml:trace>
  <inkml:trace contextRef="#ctx0" brushRef="#br0" timeOffset="66051.95">7151 12310 886 0,'0'0'127'0,"0"0"-127"16,0 0-72-16,0 0-365 0,0 0 144 15,0 0 162-15,0 0 86 0,0 0 45 16,0 0 29-16,109 16 17 0,-63-15-26 16,3 0-17-16,6 0-3 0,5-1 0 15,2 0-3-15,2 0-13 0,2 0-36 16,3-3-10-16</inkml:trace>
  <inkml:trace contextRef="#ctx0" brushRef="#br0" timeOffset="70887.83">5649 13954 11 0,'0'0'114'0,"0"0"7"0,0 0-66 16,0 0-55-16,0 0-21 0,0 0 3 0,0 0 18 15,0 0 0-15,0 0 0 0,0 0-2 16,0 0 2-16,0 0-3 0,34-10-79 16,-34 10 82-16,0 0 90 0,0 0 31 15,-4 0-7-15,0 1-32 0,1-1-7 16,0 1-7-16,2-1 10 0,1 0 7 16,0 0-56-16,0 0-29 0,0 0-36 15,0 0 30-15,0 0 6 0,3 0 29 16,-1 0 1-16,0 0-11 0,1 0-19 15,-2 0 0-15,-1 0 12 0,0 0 92 16,0 0 7-16,0 0-85 0,0 0 108 16,0 0-59-16,0 0-30 0,0 0-42 0,0 0-3 15,2 0-32-15,2 0 3 0,2 0 29 16,2-1-2-16,1 0 2 0,5-1 0 16,1 0-2-16,2 1 2 0,1-2 4 15,0 0 7-15,-1 2-11 0,-1-1-1 16,-4 2 1-16,1 0 78 0,-5 0-22 15,0 0-20-15,-3 0-23 0,-3 0 0 16,-1 0 3-16,-1 0 10 0,2 0 6 0,-2 0 1 16,0 0-18-16,1 0-15 0,0 0-2 15,5 0 2-15,-1 0 0 0,2 0 1 16,3-1 35-16,-1 0-1 0,-2 0-35 16,3 1-29-16,-3 0 29 0,0 0 3 15,1 0 56-15,-3 0-40 0,4 1-19 0,-3 1-16 16,-2 1 3-16,5-2 13 0,-1 1 7 15,1-1 15-15,1-1-5 16,4 0-15-16,2 0 14 0,3 0-16 0,4 0-1 16,0 0-1-16,2 0-9 0,1 0 9 15,-1 0-18-15,1 0 18 0,-4 3-21 16,0-1 23-16,-2 2 2 0,-1 1 14 16,1-2 16-16,1 1-9 0,-2-2-7 15,3-2-16-15,1 0-10 0,0 0 10 16,3 0 20-16,3-1-20 0,2-4-1 15,6 2-19-15,4-2 5 0,1 0 15 0,4-2 36 16,0 1-36-16,0-1-3 0,-2 0 2 16,-2 1-16-16,-4 2-2 0,-5 0 3 15,-2 2-20-15,-3 2 36 0,-6 0 3 0,1 0-2 16,0 0 0-16,-1 0 22 0,0 0-10 16,2 0-11-16,3 0 1 15,5 0 20-15,1-2-23 0,5-2 0 0,5 0-16 16,3-1 16-16,7 0 0 0,0-3 0 15,4 0-2-15,2 0-11 0,-1-2 13 16,-5 2 47-16,-1-1-47 0,-6 2-39 16,-6 1 27-16,-2 0-1 0,-4 1 13 15,-2 0 0-15,0-2-17 0,2 1-41 16,2-3 44-16,6-1 14 0,1-4 0 16,4-1 1-16,3 0 15 0,6 0-16 15,3 1-16-15,2 2-16 0,2 2 31 0,3 1 1 16,4 2-22-16,3 1 22 0,-1 2 1 15,0 0 15-15,2 2-14 0,-5-1 1 16,-3 1-3-16,-1 0-93 0,-3 1-60 16,-1-2-3-16,-2 2-43 0,-2 0-16 15,-4-2 29-15,0 3 79 0,-3 0 32 0,-3 0-10 16,-3 0-58-16,-7 0-86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4:44:03.944"/>
    </inkml:context>
    <inkml:brush xml:id="br0">
      <inkml:brushProperty name="width" value="0.05292" units="cm"/>
      <inkml:brushProperty name="height" value="0.05292" units="cm"/>
      <inkml:brushProperty name="color" value="#FF0000"/>
    </inkml:brush>
  </inkml:definitions>
  <inkml:trace contextRef="#ctx0" brushRef="#br0">7904 2432 315 0,'0'0'310'0,"0"0"-59"0,0 0 3 16,0 0 0-16,0 0 13 0,0 0-108 16,0 0-29-16,0 0 3 0,0 0 20 15,0 0-1-15,0-59 12 0,0 54-54 16,0 1 3-16,-1 0-10 0,-2 2-20 16,0-1-22-16,0 2-19 0,-1 1-39 15,-2 0-3-15,2 0 0 0,-2 5-45 16,-2 2-125-16,0 4 80 0,-1 6-19 0,-3 5 38 15,-4 6 71-15,-4 5 29 16,-4 5 103-16,-2 3-71 0,0 0-26 0,1 3-33 16,2 0 2-16,-2-1 18 0,5 1-2 15,-2-3 44-15,2-1-64 0,1-5 0 16,2-4 3-16,4-2-3 0,0-5 3 0,5-4 0 16,0-3 33-16,5-4-36 0,-1-4 1 15,2-4-1-15,1-2-53 0,1-3-82 16,0 0 7-16,0-1 18 0,3-10 23 15,6-6-370-15,-3 3-603 0</inkml:trace>
  <inkml:trace contextRef="#ctx0" brushRef="#br0" timeOffset="300.7">7871 2438 1451 0,'0'0'319'15,"0"0"-82"-15,0 0 74 0,0 0 22 16,0 0-98-16,0 0-119 0,0 0-116 16,0 0-81-16,0 0-57 0,0 0 80 0,26 15 58 15,-10 1 74-15,0 3-58 0,4 2-15 16,0 3-1-16,0 0 26 0,2 3-7 16,2 1 1-16,1-2 30 0,2 2-50 15,-2-3 0-15,5 0 54 0,-2-3 36 16,-3-2-90-16,-2-3-2 0,-5-3 2 15,-2-3 13-15,-5-1 6 0,-2-3-18 16,-5-1-1-16,-3-1-16 0,1-3-22 16,-2 2-58-16,0-3-78 0,-3 2-87 15,-7 0 115-15,-2 0-70 0,-6 1-109 16,2 0-427-16</inkml:trace>
  <inkml:trace contextRef="#ctx0" brushRef="#br0" timeOffset="518.91">7665 2889 2066 0,'0'0'533'0,"0"0"-310"16,0 0 8-16,0 0 82 0,0 0-56 0,0 0-23 15,0 0-193-15,0 0-23 0,0 0-18 16,75-58-1-16,-29 47-1 0,12-2-30 16,5 1-6-16,-1 4 16 0,-2-2-13 15,-6 5 1-15,-5 0-7 0,-10 1-54 16,-4 2-35-16,-5-2-55 0,-6 0 54 15,-4 0-115-15,-5 1 36 0,-1 1-106 16,-5-2-160-16,-3 2-263 0,5-4-368 0</inkml:trace>
  <inkml:trace contextRef="#ctx0" brushRef="#br0" timeOffset="785.99">8518 2603 1642 0,'0'0'403'0,"0"0"-76"0,0 0 25 0,0 0 21 16,0 0-105-16,0 0 5 0,0 0-81 15,0 0-107-15,0 0-85 0,0 0-62 16,0 0-76-16,-1-6-55 0,5 14-8 16,8 5 201-16,5 2 10 0,5 6 6 15,2 0 3-15,3 3 29 0,2 0-48 16,0 1-19-16,0-1 15 0,-2-1 4 0,-5-2 0 15,1-2 0-15,-3-2 1 0,-2-4-1 16,-3-1-73-16,-2-4-42 0,-1-1-125 16,-7-3-143-16,-2-3-79 0,0-1-270 15,-4-3-492-15</inkml:trace>
  <inkml:trace contextRef="#ctx0" brushRef="#br0" timeOffset="1013.45">8772 2602 846 0,'0'0'1667'0,"0"0"-1155"16,0 0-221-16,0 0-52 0,0 0-84 15,0 0-124-15,0 0-31 0,0 0-88 16,0 0-58-16,0 0-29 0,0 0 175 16,-67 66 105-16,44-43-25 0,2 2-68 0,2-3-24 15,5-1-8-15,2-3-2 0,1 0 20 16,1-1-20-16,2-1-118 0,-1-1-45 15,3 1-114-15,4-5-162 0,2 1-90 16,0-6-198-16,20-2-317 0</inkml:trace>
  <inkml:trace contextRef="#ctx0" brushRef="#br0" timeOffset="1258.05">9133 2614 2094 0,'0'0'785'0,"0"0"-356"16,0 0-134-16,0 0-5 0,0 0-123 16,0 0-126-16,0 0-41 0,0 0-98 15,0 0-46-15,0 0-55 0,-11 27-26 16,11-14 225-16,0 1 0 0,3 4 32 16,0-1 12-16,4 1-18 0,-3-1-26 15,1-3-19-15,-1-2-77 0,-1 1-28 16,1-2-77-16,2-1-69 0,0-2-39 15,1-2-31-15,0-1-235 0,-1-1-213 16</inkml:trace>
  <inkml:trace contextRef="#ctx0" brushRef="#br0" timeOffset="1413.88">9276 2439 2423 0,'0'0'300'0,"0"0"-120"0,0 0 45 0,0 0-43 15,0 0-91-15,0 0-91 16,0 0-99-16,0 0-144 0,0 0-229 0,0 0-550 16,0 0 303-16,-19-9 83 0</inkml:trace>
  <inkml:trace contextRef="#ctx0" brushRef="#br0" timeOffset="1846.85">9488 2612 1665 0,'0'0'659'0,"0"0"-320"0,0 0-5 0,0 0-36 15,0 0-94-15,0 0-27 0,0 0-54 16,-78-35-123-16,55 34-12 0,-3 1-7 16,-5 2-15-16,2 7-4 0,0 4 3 15,7 1-41-15,9 2 44 0,3-2-41 0,5-1 7 16,5 2-81-16,0 0 115 0,4 1 32 15,3 1 0-15,6-2-19 16,4 2-51-16,2-2-103 0,6 0-375 0,-1-2 69 16,0-2 479-16,2-4 201 0,-4-3-199 15,6-4 30-15,-1 0-3 0,0-7-29 16,1-5-37-16,-7-2 37 0,-2-3-4 16,-2-2 1-16,-5 1 3 0,-3-2 3 15,-1 1 17-15,-4 2 32 0,-1 2 116 0,0 1 3 16,-3 1 61-16,0 1-46 15,0 4 64-15,0-3-119 0,-3 4-36 0,0 1-9 16,-1 5-4-16,0-1-82 0,0 2-22 16,1 2-152-16,-2 6-113 0,2 4 184 15,-1 4 71-15,1 2-3 0,2 1 3 16,1-1 12-16,0 0 10 0,4-1 10 0,3-3 0 16,6-1-55-16,0-3-57 15,4-1-66-15,2-2-45 0,1-3-16 0,-1-3-222 16,-6-1-516-16</inkml:trace>
  <inkml:trace contextRef="#ctx0" brushRef="#br0" timeOffset="2163.66">9910 2137 1044 0,'0'0'1059'0,"0"0"-809"0,0 0 24 16,0 0 61-16,0 0-69 0,0 0-111 0,0 0-155 16,0 0-137-16,0 0-87 0,0 0 224 15,0 0 54-15,-14 69 1 16,17-37-17-16,-2 1-12 0,2 5-1 0,-3 1 7 16,0 2-9-16,0-2-1 0,-5 2 10 15,-1 0-19-15,1-2-1 0,2 0 4 16,2-1-16-16,1-4-18 0,0 0 5 15,6-2 13-15,3-5 0 0,0 0-31 16,3-7-49-16,2 0-32 0,-1-6-93 16,2-2-98-16,1-3-104 0,-2-5-61 15,-4-2-241-15</inkml:trace>
  <inkml:trace contextRef="#ctx0" brushRef="#br0" timeOffset="2434.75">10206 2252 1923 0,'0'0'599'0,"0"0"-306"0,0 0 41 15,0 0 51-15,0 0-107 0,0 0-130 16,0 0-148-16,0 0-19 0,0 0-141 16,0 0-83-16,-7 19 243 0,8 5 15 15,5 5 46-15,-1 5-23 0,3 0-13 16,-2 2-3-16,-1 0-6 0,1-2 3 15,0 1-19-15,-5-4 0 0,-1 0-16 0,0-2 16 16,0 1 0-16,0-4 0 0,0-2 0 16,2-2-82-16,3-4-13 0,1-4-61 15,3-2-112-15,7-5-114 0,0-4-103 16,-1-3-14-16,13-3-820 0</inkml:trace>
  <inkml:trace contextRef="#ctx0" brushRef="#br0" timeOffset="2802.77">10483 2588 1484 0,'0'0'724'0,"0"0"-462"0,0 0 58 16,0 0 68-16,0 0-162 0,0 0-188 15,0 0-38-15,0 0-76 0,0 0 54 0,0 0 22 16,0 0 41-16,-16 57-9 0,16-39-32 16,0 3-3-16,8-2-11 0,5 1 14 15,2 1 38-15,5-2-12 0,2-2 18 16,2-2-9-16,2 0-13 0,0-5-3 15,-3-2 3-15,-1-5-22 0,-4-3-9 16,1 0 9-16,-3-7 20 0,-1-6 15 16,0-5-7-16,1-4-12 0,-6-1-3 15,2 1-1-15,-4 3 26 0,-4 2 78 16,1 2 41-16,-4 6-56 0,1 0-38 16,-2 5-13-16,0 0 18 0,0 3-15 15,0 1-19-15,0 0-34 0,-3 2-37 0,0 7-109 16,-3 6 41-16,-2 7 105 0,-1 5 25 15,-1 6-22-15,-2 1-1 0,2 2-1 16,-2 2 14-16,-3-2 4 0,-8 0-6 16,-9 0-13-16,-11 1 0 0,-12-1-78 0,-8 0-114 15,-7-1-267-15,14-10-164 16,-26 5-651-16</inkml:trace>
  <inkml:trace contextRef="#ctx0" brushRef="#br0" timeOffset="4345.6">12173 2229 88 0,'0'0'714'0,"0"0"-310"16,0 0-85-16,0 0-7 0,-17-69-16 15,12 55-50-15,1 5-14 0,1-1-3 16,2 5 34-16,-1 2-39 0,2 1-30 16,-1 2-45-16,1 0-67 0,0 0-48 15,0 0-34-15,0 2-6 0,0 0-54 16,0 4-32-16,0 4 23 0,1 6 69 16,2 6 66-16,-1 5-28 0,2 5 3 0,-3 8-9 15,-1 3-31-15,0 0-1 0,0 4 0 16,0-1 0-16,-1-4 42 0,-2-2-42 15,3-2 0-15,0-6-1 0,0-1-2 16,7-5-22-16,0-3 25 0,1-4 1 0,4-1 2 16,-3-4 22-16,3-2-22 0,-1-3-3 15,-1-2-6-15,1-2-79 0,1-2-4 16,0-1 66-16,7-2 23 0,0 0 3 16,3-5-3-16,6-3-65 0,1-4-145 15,-1 1-181-15,1-5-222 0,-10 6-630 16</inkml:trace>
  <inkml:trace contextRef="#ctx0" brushRef="#br0" timeOffset="4684.81">12561 2613 1873 0,'0'0'1026'0,"0"0"-690"0,0 0 20 0,0 0-15 16,0 0-130-16,0 0-90 0,0 0-55 15,0 0-26-15,0 0-38 0,0 0-2 16,0 0-16-16,-3 7-11 0,3-6-29 0,0 4-35 15,0 0-34-15,0 2 103 16,0 3 21-16,0-2-10 0,0 2-67 0,1-2-48 16,6 0 0-16,1 0 2 0,6-3 23 15,1-1 2-15,5-1 99 0,2-3 54 16,2 0 26-16,0-4-11 0,-2-4 4 16,-3-4 19-16,-4-2 9 0,-3-2-23 15,-4-5-9-15,-5 0 4 0,-3 2-1 16,-1-2 6-16,-13 4 9 0,-4 2 16 15,-6 2-60-15,-5 1-43 0,0 4-28 16,0 1 7-16,4 4 20 0,2 1-24 16,6 1-50-16,7 1-68 0,0 0-80 15,8 0-178-15,2 3-238 0,1 3 23 0,15-1-128 16,-3-1-484-16</inkml:trace>
  <inkml:trace contextRef="#ctx0" brushRef="#br0" timeOffset="5067.91">13281 2475 1841 0,'0'0'557'15,"0"0"-318"-15,0 0 51 0,0 0 33 16,-101-19-148-16,74 19-48 0,0 0 0 16,2 2-23-16,5 4-47 0,0 3-54 15,7-2-3-15,1 4-54 0,4 0-2 16,2 0 12-16,3 1 6 0,1 2 3 15,2-2 6-15,0-2 7 0,6 0-54 16,3 1-54-16,0-4-4 0,2 1 3 16,4 0-36-16,0-1-7 0,4-5 10 0,0 2 164 15,2-4 24-15,-2 0 12 0,1-5-4 16,0-3-12-16,-7-1 66 0,2-3 91 16,-4-1 60-16,-3-1 34 0,-1 0 23 15,1 0-30-15,-2 1-135 0,0 3-57 0,-2 1-7 16,-1 3 29-16,0 2 2 0,-1 2-35 15,-2 2-61-15,1 0-15 0,2 0-59 16,1 0-38-16,6 2 3 0,3 2 81 16,7 2-6-16,5 0-50 0,1 0-61 15,2 0-63-15,3-2-71 0,0-2-59 16,4 1-66-16,3-3-201 0,-8 0-492 16</inkml:trace>
  <inkml:trace contextRef="#ctx0" brushRef="#br0" timeOffset="5482.75">14166 1998 1860 0,'0'0'797'0,"0"0"-319"0,0 0-32 16,0 0-46-16,0 0-143 0,0 0-123 0,0 0-134 16,0 0-19-16,0 0-99 0,0 0-60 15,0 0 168-15,-55 48 10 0,51-10 13 16,-2 3 13-16,2 5 27 0,-1 0 3 15,4 2-54-15,-2-1 45 0,3-4-29 16,0-3-2-16,7-4-13 0,2-5-1 16,1-5-2-16,2-5-16 0,-2-5-21 0,-3-4-19 15,-1-6-25-15,-1-2 1 16,-5-4 80-16,0 0 0 0,0-6 139 16,-8-7-101-16,1-2-38 0,-5-1-19 0,-2-2 19 15,-2 1 16-15,-1 0 16 0,-2 3-1 16,-1 2-13-16,-3 0-14 0,-2 1-3 15,-5 5-1-15,1 2-22 0,-4 4 3 16,0 0 17-16,0 6 2 0,4 5 19 16,3 2-19-16,8 1-2 0,6 1 2 15,4 1-13-15,7 2 4 0,1 0-35 16,1-2 13-16,9 1 29 0,2 1-11 0,3-1-2 16,5 0-1-16,3-2-31 0,5-2-41 15,7-4 34-15,4-1-91 0,7-5-136 16,2-3-130-16,-11 0-243 0,16-9-738 0</inkml:trace>
  <inkml:trace contextRef="#ctx0" brushRef="#br0" timeOffset="5846.76">14352 2502 1299 0,'0'0'654'0,"0"0"-333"0,0 0 15 16,0 0-23-16,0 0-105 0,0 0-55 15,0 0 10-15,0 0-93 0,0 0-70 16,0 0-74-16,30-21 1 0,-10 19 29 15,2 2 28-15,6-3 15 0,0 1-57 0,1-1-50 16,0-1-27-16,-2-1 7 0,-1-2-24 16,-1-4 1-16,-4 1-24 0,-1-2 56 15,-3 0 119-15,-8 1 42 0,-4 2 149 16,-5 0-8-16,-2 2-9 0,-10 0-36 16,-5 0-118-16,-4 1 4 0,-6 1-23 15,-4 2 14-15,0 2 20 0,-2 1 7 0,4 0-17 16,7 3-21-16,2 2-4 0,7 4 0 15,1 1-39-15,2 4 17 0,1 3 21 16,1 2-1-16,7-1-21 0,1 3 23 16,0-3 4-16,11 0 6 0,3-2-10 15,4 1 0-15,2-1-29 0,6-2-28 16,1-1 9-16,2-3 15 0,4-2-27 16,2-4-53-16,1-3-84 0,1-1-91 15,2-7-244-15,-12 0-21 0,17-11-584 0</inkml:trace>
  <inkml:trace contextRef="#ctx0" brushRef="#br0" timeOffset="6248.91">15175 2055 2481 0,'0'0'384'16,"0"0"-173"-16,0 0 195 0,0 0-115 0,0 0-75 16,0 0-46-16,0 0-170 0,0 0-74 15,0 0-134-15,0 0 113 0,0 0 95 16,-53 70-16-16,42-34-15 0,3 2 18 15,4 2 10-15,1 2 0 0,3-3 1 16,0 1 2-16,4-1 1 0,4-4 18 16,0-3-16-16,-1-5-3 0,2-4-12 15,-1-5-51-15,-1-3 31 0,-2-4 13 16,-2-5-15-16,-2-3-14 0,1-3 48 16,-2 0 80-16,0-2 85 0,0-5 17 15,0-4-97-15,-3-4-85 0,-5-4-35 16,-4-4 20-16,-6 0 2 0,-3-2 13 0,-4 2-44 15,-1 4 0-15,-3 2 44 0,3 4 19 16,2 5 66-16,2 4-32 0,3 3-29 16,-1 1-24-16,0 7-45 0,1 5 4 15,-2 5 41-15,-1 4 22 0,3 0-22 16,4 0-6-16,3 1-10 0,9 1 15 0,3-2-30 16,7 1 9-16,11-4-63 15,8 1 42-15,7-2 43 0,9-4 0 0,2-5-25 16,2-1-63-16,1-5-125 0,0-2-112 15,-4-7-205-15,-11-1-559 0</inkml:trace>
  <inkml:trace contextRef="#ctx0" brushRef="#br0" timeOffset="16859.66">16447 1843 733 0,'0'0'280'0</inkml:trace>
  <inkml:trace contextRef="#ctx0" brushRef="#br0" timeOffset="22139.87">16733 1835 258 0,'0'0'430'15,"0"0"-133"-15,0 0-63 0,0 0-6 16,0 0-20-16,0 0-35 0,0 0-37 16,0 0-13-16,0 0-35 0,0 0 2 15,18-24 4-15,-19 24 0 0,1 0 16 16,-3-2-7-16,0 2-48 0,0-2-33 15,-1 1-19-15,1 0 9 0,3-2-9 16,-3 2 19-16,3 1-3 0,-1-2-19 0,0 2 0 16,-2 0-12-16,-2 0-14 0,-4 0-51 15,-8 0-17-15,-10 4 29 0,-5 2 14 16,-7 2 34-16,-7-1 17 0,3 2 35 16,1 1 33-16,2 0-16 0,4 2-30 15,3 2-2-15,2 0-17 0,4 3 0 16,1 2-1-16,3 2-1 0,1-2 21 15,2 3 3-15,4-1-24 0,2-2-1 16,7-2 0-16,5-2-3 0,2-2-10 0,0 0 13 16,5 0 4-16,3-1 5 0,7 1-9 15,-1 0 0-15,8 2 0 0,4-1 29 16,5-2 3-16,5 0-12 0,3-3-7 0,3-1 3 16,0-4-14-16,-2-3 11 0,3-1 12 15,-1-4-7-15,1-4-18 0,-1-1-45 16,0-1-10-16,-2 0-64 0,-4-1-39 15,-4 3-49-15,-5-3-53 0,-5 4-61 16,-5-3-57-16,-6 4-97 0,-3-1-269 16</inkml:trace>
  <inkml:trace contextRef="#ctx0" brushRef="#br0" timeOffset="22515.6">17044 2004 417 0,'0'0'721'0,"0"0"-532"0,0 0-176 16,0 0 71-16,-95 15 164 0,75-10-28 0,1 1-129 16,3-1-48-16,0 1 5 0,5-1 20 15,-2 1 20-15,3 0-36 0,2 0-34 16,2 1-18-16,1 0-23 0,4 3 7 16,1-2 14-16,0 2 2 0,3 1 68 15,6 2 16-15,2-1-45 0,0 2-23 16,5 0 0-16,0 0 0 0,4-2 0 15,4-2-12-15,2-1 34 0,5-3-16 16,5-3-21-16,1-3-1 0,5 0 23 16,1-5 15-16,-2-5-2 0,-4-5 35 15,-5 0 22-15,-6-2-6 0,-8 0 73 16,-9-1 38-16,-9-1-54 0,0-1-49 16,-14-2-22-16,-8 0-26 0,-5 1-47 15,-5 2-38-15,-1 2-3 0,-3 3 13 0,1 3 12 16,2 2 0-16,0 3-3 0,2 4-26 15,3 1-146-15,5 1-20 0,7 0-39 16,10 4-176-16,6 3-288 0,0 0-377 16</inkml:trace>
  <inkml:trace contextRef="#ctx0" brushRef="#br0" timeOffset="22893.22">17507 1597 1509 0,'0'0'559'0,"0"0"-381"16,0 0-91-16,0 0 172 0,0 0 34 15,0 0-81-15,0 0-62 0,-6-66 16 0,5 65 8 16,1 1-57-16,-2 0-117 15,1 1-60-15,-1 6-38 0,2 2-4 0,-1 4 87 16,-1 6 15-16,1 3 12 0,-1 4-11 16,2 3 0-16,0 2-1 0,0 1-9 15,0 3 9-15,3 0 15 0,2 1-14 16,-2 0 14-16,1 1 64 0,1-2-35 16,1 0-18-16,0-2-23 0,4 0 0 15,0-4 13-15,2-2-13 0,-1-3-3 16,-1-1-49-16,-1-7-42 0,-2-3-34 15,1-1-37-15,0-3-62 0,1-3-33 16,2 0-50-16,7-2-147 0,-5-1-183 16,10-3-428-16</inkml:trace>
  <inkml:trace contextRef="#ctx0" brushRef="#br0" timeOffset="23257.69">17795 1980 1964 0,'0'0'486'16,"0"0"-399"-16,0 0 0 0,0 0 110 16,0 0-72-16,0 0-61 0,0 0-6 15,0 0-13-15,0 0-35 0,0 0-10 16,0 0-32-16,-14 3-28 0,14 2 27 16,0 5 21-16,1-2 12 0,3 4 16 0,3 1 13 15,1 0-17-15,0 1-8 16,2-1-1-16,0 1 0 0,1 0 10 0,1-1 0 15,0-1-10-15,1-2 13 0,3-4 0 16,2-1 6-16,4-2 7 0,4-2 0 16,3-1-4-16,4-1-25 0,3-7-6 15,-2-1-26-15,-3-3 3 0,-2-4 29 0,-2-1 0 16,-7-1 32-16,-6-2 13 0,-3-1 6 16,-5-2-25-16,-3 2-26 0,-2 1 1 15,-1 2 18-15,0 2 67 0,-3 3-55 16,-3 2-31-16,-4 0-146 0,-1 2-14 15,2 3-67-15,-1 1-60 0,6 2-130 16,2 2-395-16,2 1-561 0</inkml:trace>
  <inkml:trace contextRef="#ctx0" brushRef="#br0" timeOffset="23959.7">18502 1921 1845 0,'0'0'285'0,"0"0"-171"0,0 0 15 15,0 0 62-15,0 0-84 0,0 0-104 16,0 0-3-16,0 0-52 0,0 0-6 15,0 0-12-15,-3 14 70 0,8-2 23 16,-1-2 9-16,-2 2-19 0,-1 0-11 0,-1 1 1 16,0-2 13-16,-1 3 72 0,-4-1 27 15,-1-1-34-15,0-1-23 0,1 0-29 16,2-3-27-16,0-1 0 0,3-3 1 16,-1 0 10-16,1-3 0 0,0-1-13 15,0 0 16-15,0-1 51 0,0-6 87 16,0-2-109-16,1-5-45 0,2-1-2 0,-1-3 1 15,-1-1-23-15,1 1-15 0,-1 3 20 16,1 1 0-16,2 1 0 0,1 4-7 16,3 0 23-16,3 1-26 0,4 1-9 15,-1 2 6-15,3-1 16 0,-4 4 16 16,2 2-1-16,-4 0-12 0,-3 1-23 16,1 6 17-16,0 3 19 0,1 3 39 15,0-1-1-15,-1 1-15 0,1 0-20 0,-1 0 13 16,-1 2 0-16,-2-4 3 15,0 0 4-15,-2 0-4 0,-2-4 6 0,-1 0 10 16,-1-2-15-16,0-1-20 0,0-2-39 16,0 0 7-16,0-2 32 0,0 0 61 15,0-4 57-15,4-4 44 0,-1-2-133 16,5-3-29-16,-1-3-38 0,2 0 3 16,0 2 6-16,0 2 17 0,1 2 12 15,-1 1-26-15,1 1-6 0,2 3-16 16,3 0-3-16,3 1 16 0,3 1 10 15,2 3 2-15,-1 0 11 0,0 0-1 0,-1 5-10 16,-2 1-5-16,-5 1 5 0,-2 1-3 16,-4 1-9-16,-3 0 9 0,-4 3 14 15,-1-1 8-15,-3 3-28 0,-7 1-3 16,2-1-16-16,-3 0-33 0,3 0-13 16,-1-1-142-16,6-1-188 0,1-5-240 0,2 0-512 15</inkml:trace>
  <inkml:trace contextRef="#ctx0" brushRef="#br0" timeOffset="24388.97">19115 1866 1509 0,'0'0'471'0,"0"0"-318"16,0 0-17-16,0 0 84 0,0 0-85 15,0 0-135-15,0 0-106 0,0 0-30 16,0 0 26-16,0 0 52 0,0 0 58 15,-8 18 81-15,8-8-4 0,-2 1-25 16,1-1-20-16,-1 1-19 0,-1-3-11 16,0 2 24-16,-1-4 55 0,0-1-7 0,1-1-22 15,0-1-26-15,1-2-14 16,2 0 11-16,0-1 22 0,0 0 29 0,0 0 45 16,2-4 47-16,1-4-54 0,0 0-112 15,-1-3-1-15,1 1 1 0,2-2 0 16,-2 0 49-16,3 2 11 0,0 0-22 15,2 0 7-15,2-1-39 0,4 1-6 16,1 0-31-16,5 2-8 0,-1 2 39 16,2 1 0-16,1 0 24 0,-2 3-24 15,2 2-26-15,-2 0-12 0,-1 0-6 16,2 7-7-16,-2 1 12 0,-2 7-6 16,0 0 14-16,-5 6 11 0,-2-1 19 15,-4 3 1-15,-3 2 2 0,-3-1-2 0,0 1-12 16,0-1-27-16,-5-1 4 0,-2-1-32 15,-3-2-129-15,-2-2-62 0,-6-1-182 0,3-6-233 16,-14 1-678-16</inkml:trace>
  <inkml:trace contextRef="#ctx0" brushRef="#br0" timeOffset="26020.98">20999 1341 441 0,'0'0'822'0,"0"0"-276"16,0 0-195-16,0 0 1 0,0 0-29 15,0 0-47-15,0 0-31 0,0 0-67 16,0 0-51-16,0 0-67 0,-25-2-28 15,22 5-31-15,-3 3-1 0,-9 2-16 16,-10 8-3-16,-9 3 6 0,-11 8 13 0,-6 6-19 16,-5 3 19-16,1 1 4 0,4 1-3 15,3 2-1-15,11 0-1 0,8 0-53 16,8 0 6-16,6 0 36 0,9 1-39 16,6 0 29-16,6 0-26 0,12 0 4 15,12-3 21-15,5-1 21 0,9-2 1 16,4-4 1-16,2-3 2 0,1-2-2 15,-2-5-25-15,-2-6-109 0,-3-3-122 16,-4-6-37-16,-1-5-143 0,3-1-220 16,-13-2-374-16</inkml:trace>
  <inkml:trace contextRef="#ctx0" brushRef="#br0" timeOffset="26506.69">21945 1745 1774 0,'0'0'276'0,"0"0"-217"0,0 0 51 16,27-65 152-16,-21 45-30 0,-6 2-74 16,0 2-33-16,-3 0 0 0,-6 2-6 15,-4 1-80-15,-6 3-37 0,-4 0 12 16,-5 6 15-16,-3 1-29 0,-10 3-55 16,0 0 20-16,-1 7 10 0,0 4-17 15,5 2 13-15,3 1 13 0,8 0-6 16,4 2-13-16,4-2-1 0,5 0-60 15,4 0-61-15,4-1 67 0,2-1 25 16,3-1 17-16,0-1-1 0,0 1 14 16,6-2 35-16,2 1 27 0,7 1 24 0,-1 1 17 15,5 0 3-15,3-1 6 0,2 1 7 16,2-2-14-16,1 0-21 0,3 0-27 16,4-3-9-16,0 1-10 0,2 0-2 15,2-2-1-15,-5 1-16 0,-3 1 14 0,-7 3-20 16,-4 0-88-16,-9 2-25 0,-2 3 22 15,-5 2 63-15,-3 0 50 0,-3 1 52 16,-11 1 9-16,-3 1 35 0,-9-1 62 16,-9-1 15-16,-6-2-29 0,-9-3-26 15,-4-2-4-15,-7-1-50 0,1-4-39 16,-2-1-3-16,3-3 0 0,4-3-6 16,9 0 6-16,7 0 10 0,11-5-32 15,10-2 0-15,6-2-48 0,5-4-132 16,7-1-193-16,0-3 164 0,12-1-113 15,9 0-134-15,11-2-136 0,11 0 6 0,-7 5-128 16</inkml:trace>
  <inkml:trace contextRef="#ctx0" brushRef="#br0" timeOffset="26991.68">22167 1485 2134 0,'0'0'323'0,"0"0"-232"0,0 0 99 15,0 0 45-15,0 0-27 0,0 0-23 16,0 0-51-16,0 0-134 0,0 0-10 16,0 0-92-16,0 0-35 0,6-19-51 15,-7 31 88-15,1 8 65 0,0 3 32 0,0 4-10 16,1 3 0-16,5 2 13 0,1 3 0 16,0 0 19-16,0 2-19 0,1 0 3 15,-4 0 42-15,1-1-18 0,-5-2-27 16,1-3 0-16,-1-3 16 0,0-4 16 15,0-4-13-15,0-4-17 0,0-7-2 16,1 0 0-16,2-6 0 0,-2 0 3 16,2-3 35-16,0 0 39 0,5-4 63 15,2-5 23-15,5-2-68 0,2-5-54 16,3-2-28-16,0-1-1 0,-3 1 7 0,-1 0 19 16,-2 2 9-16,-1 3 13 0,-3 4 19 15,-2 0 6-15,1 2-45 0,-3 1-23 16,-1 2-17-16,0 3-3 0,-2 0-22 0,0 1-10 15,0 0 1-15,4 0-29 0,3 0-19 16,5 4 19-16,5 2 63 0,4 3 29 16,4 2 5-16,1 0-15 0,-1 3-16 15,-1 2-2-15,-1-2-1 0,-6 2-12 16,-4-4-26-16,-1 1-44 0,-5-2-19 16,0-3-1-16,-4 0-9 15,1-3-49-15,-1-1-93 0,0-2-30 0,4-2-59 16,3 0-37-16,6-6-11 0,4-4-112 15,-4 1-221-15</inkml:trace>
  <inkml:trace contextRef="#ctx0" brushRef="#br0" timeOffset="27277.91">22991 1869 438 0,'0'0'1137'0,"0"0"-556"0,0 0-121 15,0 0-36-15,0 0-57 0,0 0-103 16,0 0-160-16,0 0-104 0,0 0-51 0,0 0 10 16,0 0 6-16,-57-25-18 0,53 26-52 15,0 6-22-15,2 1 44 0,2 2 0 16,0 1-67-16,0 4 66 0,3-3 49 15,5 0 13-15,1 0 22 0,1 0 13 16,3-4 3-16,0 2 16 0,1-4 17 16,0-3 8-16,0-1 10 0,0-2 13 15,0 0 10-15,1-4 27 0,-2-3 4 16,-1-5-23-16,-4-3-25 0,-2 0 3 16,-3-2-7-16,-3 1-25 0,0-2 6 15,-9 2-39-15,1 0-11 0,-5 3-29 16,0-2-8-16,0 5-51 0,0 1-26 15,0 2-69-15,1 0-50 0,2 2-55 0,7 3-59 16,2 0-2-16,1 1-105 0,6 1-327 16,2 0-273-16</inkml:trace>
  <inkml:trace contextRef="#ctx0" brushRef="#br0" timeOffset="27555.2">23154 1771 802 0,'0'0'713'0,"0"0"-176"0,0 0-476 0,0 0-28 16,0 0 51-16,0 0 23 0,96-23-10 15,-73 21-52-15,1 2-26 0,2 2-8 16,3 5-9-16,1 2 38 0,2 3 67 16,-2 1-53-16,-2 1-12 0,-5 0-26 15,-6-2-16-15,-6 1-27 0,-5-2-34 16,-3-2-10-16,-3 2 52 0,0-1 19 16,-3-1 35-16,-3-2 7 0,1 0 7 0,-2-3 28 15,1-3 48-15,1-1-3 0,-2 0 41 16,-2 0 105-16,-2-3-52 0,-1-6-109 15,0 1-60-15,1-4-36 0,3-1-11 16,3 0-53-16,5 1-18 0,0-2 70 16,9 1-115-16,6 2-196 0,8-2 2 0,3-1 56 15,1 0-36-15,-1-2-161 0,-6 0-212 16,-4 2-310-16</inkml:trace>
  <inkml:trace contextRef="#ctx0" brushRef="#br0" timeOffset="27807.07">23763 1460 1994 0,'0'0'451'0,"0"0"-332"16,0 0 26-16,0 0 116 0,0 0-37 15,0 0-68-15,0 0 16 0,0 0 49 16,0 0-57-16,0 0-158 0,0 0-6 0,-12-34-94 16,12 39-48-16,0 3-42 15,0 4 76-15,5 6 77 0,2 6 31 0,0 6 23 16,2 3 5-16,2 3 7 0,1 3 7 15,1-1-39-15,-1 2-3 0,0-4-16 16,-2 0 14-16,2-4 2 0,-2-2 2 0,-1-2-2 16,2-1-37-16,-1-4-110 0,4 0-89 15,-3-7-82-15,-4-3-173 0,-3-5-613 16</inkml:trace>
  <inkml:trace contextRef="#ctx0" brushRef="#br0" timeOffset="27954.67">23732 1894 2100 0,'0'0'708'0,"0"0"-666"16,0 0-42-16,0 0-42 0,0 0 13 0,89-27-3 15,-44 20 9-15,10-1-25 0,4 1-117 16,-1 4-110-16,-8-1 35 0,-4 3 10 16,-10-1-92-16,-8 2-131 0,-11-2-101 15</inkml:trace>
  <inkml:trace contextRef="#ctx0" brushRef="#br0" timeOffset="28640.75">25050 1705 1778 0,'0'0'642'0,"0"0"-633"15,0 0-5-15,0 0-4 16,0 0 45-16,0 0-10 0,0 0 20 0,0 0 36 15,-87 41-27-15,71-29-64 0,2 2 0 16,3 3 0-16,2 1 16 0,1 0 36 16,4 1-31-16,-1-1-21 0,3 1-16 0,2-1-3 15,0 0-13-15,7-1-23 0,8 0 3 16,8 0 52-16,10-1 10 0,7-1 45 16,11-2-4-16,5-3-9 0,0-5-3 15,0-4-39-15,-2-1-61 0,-6-6-42 16,-6-6-33-16,-6 0-19 0,-4-3 32 15,-7 0 81-15,-5-2 42 0,-6-1 136 16,-4 1 58-16,0 0-23 0,-5 2-17 16,-2 2-3-16,-3 2 41 0,0 0-14 15,0 5-47-15,0 1-24 0,-3 2 4 16,1 3-13-16,1 0-98 0,-1 0-38 16,-1 0-104-16,0 6-39 0,-3 1 70 0,1 5 60 15,1-1 3-15,2 6-60 0,2 1-11 16,2 2 52-16,9-1 67 0,7 0 9 15,2-2 30-15,4 0 35 0,4-6 31 16,1-2 4-16,1-3-27 0,0-4-18 0,-1-2 0 16,-2-3 27-16,-2-7 8 0,-5-2-8 15,-3-3-6-15,-7-3 3 0,-3 0-6 16,-7-3-38-16,-7 1 18 0,-9-2-33 16,-7-2-29-16,-8 3-38 0,-5-2-40 15,-3 3 21-15,-2 2 0 0,5 4-12 16,8 5 0-16,6 3-54 0,7 2-96 15,7 2-147-15,5 2-126 0,3 0-51 16,0 5-78-16,11-2 132 0,7 1 300 16,-2-3-104-16</inkml:trace>
  <inkml:trace contextRef="#ctx0" brushRef="#br0" timeOffset="28924.1">26172 1324 1907 0,'0'0'246'0,"0"0"-142"16,0 0 255-16,0 0 39 0,0 0-119 16,0 0-63-16,0 0-4 0,0 0-146 15,0 0-66-15,0 0-129 0,5-27-49 16,-5 38 7-16,0 2 100 0,-2 7 68 16,-2 3 1-16,-2 4 2 0,-2 4 32 15,0 3 54-15,0 3-32 0,-1 1-12 16,0 4-40-16,2-1 10 0,1 0-2 15,5-1 6-15,-1-2-16 0,2-4 12 0,2-2-12 16,4-4-2-16,2-2-1 0,4-5-29 16,1-3-50-16,4-4-84 0,0-4-55 15,4-3-42-15,-2-7-164 0,-5 0-323 16</inkml:trace>
  <inkml:trace contextRef="#ctx0" brushRef="#br0" timeOffset="29222.46">26445 1754 1890 0,'0'0'244'0,"0"0"-179"16,0 0 83-16,0 0-96 0,0 0-52 15,0 0-123-15,0 0-49 0,0 0 17 16,0 0 106-16,0 0 38 0,0 0 11 16,11 72 46-16,-3-51 6 0,6 1 6 15,2 0-3-15,2-2-3 0,5 1 3 0,-1-1 42 16,4-2-29-16,1-2-3 0,2-4 12 15,-4-5 40-15,-2-3 28 0,-1-4 12 16,-2 0 45-16,3-5-1 0,-2-7-35 16,5-2-84-16,-3-2-25 0,2-4-3 15,-5-1 6-15,0 1-4 0,-3-1-21 16,-2 2-33-16,-5 0 11 0,-2 1-13 16,-2-3-98-16,-6 1-66 0,0 0-151 15,-3-1-156-15,-2 3-223 0,1 6-670 16</inkml:trace>
  <inkml:trace contextRef="#ctx0" brushRef="#br0" timeOffset="29852.84">27126 1758 424 0,'0'0'707'15,"0"0"-583"-15,0 0-124 0,0 0 0 0,0 0 143 16,0 0 23-16,0 0-16 0,0 0-10 15,31 72-4-15,-30-60 3 0,-1-2-16 0,0-1-29 16,0 1-39-16,0-2-9 16,-1 2-24-16,-2-2-20 0,0-2-1 0,1 1 1 15,2-2 0-15,0-3-1 16,0 0 15-16,0-2 32 0,0 0 62 0,0 0 141 16,0-3 92-16,0-2 16 0,5-4-157 15,2-4-202-15,2-2-85 0,3-3 3 16,2-1 15-16,0 2 1 0,-3 3 18 15,3 1 42-15,-2 4 6 0,1 1 0 16,0 3-3-16,0 0-32 0,4 2 6 16,0 3-12-16,1 0-13 0,0 0-1 0,-1 6 7 15,0 1-3-15,-1 2 6 0,-3 2 7 16,1 1-4-16,-4 1 1 0,-1 1 15 16,2-1 23-16,-2 1 1 0,0-1-21 15,-1 0 21-15,0-3 2 0,-4 0 1 16,0-4 18-16,-2-3 7 0,-1 0-4 15,-1-2 27-15,0-1 34 0,0 0 16 16,0 0 9-16,0 0 32 0,0-2 82 0,2-3 18 16,1-4-101-16,0-3-108 0,4-2-30 15,1-3-1-15,0-1-2 0,4-2-40 16,1-1 20-16,1 1-41 0,3 0-37 16,0 5 5-16,0 1 14 15,0 3 27-15,0 4-16 0,0 0 19 0,-1 4 1 16,-1 2 2-16,-1 1 10 0,-2 0-13 0,-2 5-32 15,2 3 6-15,2 2 77 16,0 3 3-16,1 1 45 0,-2 2-16 0,0 0-19 16,-3 0-13-16,-2 0-28 0,-3-2-42 15,-2 1-32-15,1-1 18 0,-2 0 36 16,-2-1 0-16,0-1 29 0,0-2-10 16,0-2-84-16,-3 1-74 0,-3-3-10 15,2 2-59-15,-2 0-147 0,0-5-186 16,3 1-404-16</inkml:trace>
  <inkml:trace contextRef="#ctx0" brushRef="#br0" timeOffset="30321.02">28103 1799 1433 0,'0'0'822'15,"0"0"-486"-15,0 0-243 0,0 0-93 16,0 0-54-16,0 0-21 0,0 0-51 16,0 0-19-16,0 0 96 0,0 0 49 15,0 0 78-15,13 46 0 0,-13-34-27 16,0-3 4-16,0 0-6 0,0-1-11 16,0-2-5-16,0-3-11 0,0 1 4 15,0-4-10-15,0 1-3 0,0-1 10 0,2 0 28 16,-1 0 36-16,-1 0 70 0,5 0 125 15,1-6 115-15,3-4-130 0,6-2-201 16,4-4-66-16,1-2-3 0,3-3-66 16,0 3-32-16,-3 3 19 0,-4 4-3 15,-3 1 31-15,-6 5 54 0,-3 2 36 16,-1 2 12-16,-3 1-48 0,0 0-59 0,0 0-5 16,0 0 14-16,0 0-17 15,0 1-35-15,3 4-28 0,-3 1 50 0,5 2 51 16,1 2 29-16,0 0 0 15,0 2 26-15,2-1 9 0,2 0-7 0,1-1 1 16,-1-1-6-16,4 0 2 0,-2-2-1 16,3-2-24-16,3 0-32 0,7-4 9 15,3-1-15-15,4 0-135 0,6 0-126 16,-1-8-153-16,5-2-145 0,-5-1-213 16</inkml:trace>
  <inkml:trace contextRef="#ctx0" brushRef="#br0" timeOffset="30538.92">28781 1746 704 0,'0'0'437'0,"0"0"-144"0,0 0-234 15,0 0 68-15,0 0 32 0,0 0-33 16,0 0-25-16,0 0-17 0,0 0-84 16,0 0-71-16,-61-36-120 0,65 45 148 15,2 5 43-15,3 2 82 0,2 4-27 16,1 0-26-16,0 4-6 0,3 1 58 16,-4-1 120-16,1-1-20 0,-4 1-81 15,-3-4-22-15,-3-2-46 0,-2-1-19 16,0-4 6-16,-4-2 4 0,-7-1-4 15,-1-4-17-15,-2-1 14 0,-3-1 16 16,1-1-32-16,-1-2-87 0,3-1-35 0,-1 0-79 16,7 0-113-16,0-1-134 15,3-3-184-15</inkml:trace>
  <inkml:trace contextRef="#ctx0" brushRef="#br0" timeOffset="30762.05">28986 1592 2624 0,'0'0'284'0,"0"0"-284"0,0 0-239 15,0 0 42-15,0 0 94 0,0 0 103 16,84 29 36-16,-65-11 28 0,-1 7 4 16,-1 5 13-16,-1 4-23 0,-1 5 6 15,-4 2-15-15,-3 2 5 0,-5-2-31 16,-3-1-23-16,0-7-13 0,-14 0-90 15,-6-8-110-15,-8-3-139 0,-6-5-194 16,6-6-33-16</inkml:trace>
  <inkml:trace contextRef="#ctx0" brushRef="#br0" timeOffset="37614.08">13709 3636 26 0,'0'0'388'0,"0"0"-111"0,0 0-120 0,0 0-53 16,0 0-32-16,0 0-14 0,0 0-38 15,0 0-20-15,0 0-65 0,0 0-121 16,16-22-45-16,-15 22-63 0,-1 0-9 15</inkml:trace>
  <inkml:trace contextRef="#ctx0" brushRef="#br0" timeOffset="38433.83">13709 3636 110 0,'19'-11'332'0,"-18"11"-81"16,-1 0 13-16,0 0-19 0,0 0-43 16,0 0-53-16,0 0-45 0,0 0-35 0,0 0-14 15,0 0-13-15,0 0-42 16,0 0-98-16,0 0-130 0,0 0-46 0,0 0-2 15,0-1 41-15,0 1 65 0,0 0 127 16,0 0 43-16,0 0 42 0,0 0-9 16,0 0 26-16,0 0 64 0,0 0 53 15,0 0 26-15,0 0 20 0,0 0-14 16,0 0-19-16,0 0-40 0,0 0-48 16,0 0-1-16,0 0-9 0,0 0-20 15,0 0-9-15,0 0-17 0,0 0-45 16,0 0 0-16,0 0-22 0,0 0 22 0,0 1 1 15,0-1 25-15,0 0-1 0,0 0 11 16,0 0 16-16,0 0 28 0,0 0 24 16,-1 0 18-16,-1 0-13 0,2 0-35 15,-3 0-39-15,2-2 4 0,1 1 6 16,-1-3 6-16,1 0 6 0,0 0-5 16,0-2-8-16,1-3-44 0,8-3-31 15,5-3 3-15,9-2-27 0,5-1 20 16,6 0 35-16,-1 4 26 0,2 2-10 15,-2 2-16-15,-5 6-3 0,-2 3-42 16,-4 1 0-16,0 2 5 0,-5 6 40 0,2 1 0 16,-4 1 0-16,0 2-36 0,-4 0-12 15,-3 2 0-15,-1 1 3 16,-2 0 13-16,-4 3 13 0,-1 3 19 0,0 0 3 0,-3 0 19 16,-4-1 4-16,-3-1-25 0,1-1 1 15,2-2 0-15,-3-3 0 0,4-3 0 16,0-3 14-16,2-4 3 0,1 0 16 15,-1-2 4-15,3 0 9 0,-1-1 10 16,2 0 2-16,0 0-5 0,0 0 28 16,0 0 2-16,0 0-5 0,0 0-23 15,0 0-16-15,0 0-24 0,6 0-17 16,-2 0-35-16,3-1-12 0,5 0-17 0,4 0 23 16,5 1 22-16,1 0 0 0,1 0-13 15,0 2-6-15,-4 4 6 0,0 4-10 16,-5 0-12-16,-1 2 6 0,-3 3 0 15,-4-1 6-15,1 3 20 0,-6 0 22 16,-1 1 13-16,0-2 22 0,-3 0 10 16,-8 1 9-16,-2-1 29 0,-7 0 13 15,-6 0-1-15,-3 1-15 0,-5-4-7 16,-1 0 22-16,0-6-4 0,-1 0 29 0,0-4-1 16,-1-3-43-16,2 0-38 0,-1 0-38 15,-3-4 0-15,3 1-2 0,-2-2-11 16,3 2-2-16,0 0-4 0,2 0-57 15,3 0 13-15,3 1 19 0,4-1-3 16,4 1-26-16,4-2-28 0,8 0-19 16,3 1-36-16,4-2 10 0,0 0-104 15,11-3-110-15,6-2-177 0,9-2-116 0,-5 4-9 16,17-5-118-16</inkml:trace>
  <inkml:trace contextRef="#ctx0" brushRef="#br0" timeOffset="38934.71">14904 3473 696 0,'0'0'1404'16,"0"0"-1151"-16,0 0-146 0,0 0 122 15,0 0 60-15,0 0-23 0,0 0-40 16,0 0-14-16,0 0-13 0,0 0-99 15,0 0-56-15,-47-64-27 0,28 64-17 16,-4 0-19-16,-2 4-6 0,3 4 0 0,-1 3-7 16,3 2 1-16,3 3 12 0,1 1 3 15,4 1-6-15,3-2-25 0,1 2 6 16,5-1 7-16,-1 0 2 0,4-3-6 16,0-3-117-16,0-1-49 0,4-2 61 15,4-1 2-15,1-2 38 0,3-1 16 16,1-2 49-16,3 0 38 0,4-2 74 15,3-2 6-15,3-5-10 0,0-2-15 0,0-1-23 16,-6-2 0-16,-1 0 10 16,-5 2 25-16,-4 0 25 0,-2 0-6 0,-2 0 9 15,-3 2-19-15,0 0 13 0,0 1 21 16,-3 2 23-16,2 1 24 0,-2 3-16 16,0 1-45-16,0 0-65 0,0 0-31 15,0 0-43-15,0 3-32 0,0 1-50 16,0 1-54-16,0 4-13 0,0 2 125 15,1 5 45-15,1-1 22 0,-1 4 22 16,1 1 10-16,1-2-16 0,0 0 0 0,-2 0 6 16,3-2-10-16,-4 1-12 0,0 1-98 15,0 0-79-15,0 3-75 0,0-2-119 16,0 1-94-16,0-5-199 0,3 1-777 0</inkml:trace>
  <inkml:trace contextRef="#ctx0" brushRef="#br0" timeOffset="39083.57">15224 3852 1994 0,'0'0'744'0,"0"0"-349"0,0 0-89 15,0 0-74-15,0 0-68 0,0 0-101 16,0 0-63-16,0 0-48 0,0 0-62 0,0 0-67 16,-15-7-84-16,10 4-132 0,-2 2-175 15,2-1-467-15</inkml:trace>
  <inkml:trace contextRef="#ctx0" brushRef="#br0" timeOffset="39670.65">15734 3519 1132 0,'0'0'664'0,"0"0"-420"0,0 0-82 15,0 0 110-15,0 0-14 0,0 0 5 0,0 0-48 16,0 0-56-16,-32-74-25 0,41 61-17 16,4 1-66-16,4-1-32 0,3 0 0 15,2 1 18-15,1 1-5 0,-1 2-4 16,-1 0-6-16,-3 2 7 0,0 3-29 15,-3 2-21-15,-1 2-55 0,-1 0-3 16,0 2 13-16,-3 5 37 0,0 2-2 16,-4 0-23-16,1 1-16 0,-4 3-7 0,-3 3-12 15,0-1 69-15,0 6 20 0,-7-2 38 16,-6 1-9-16,1 1-16 0,-3 0 3 16,0-3-16-16,2-3-15 0,3-1-14 15,1-3-9-15,5-4-13 0,0 0-20 16,4-3-18-16,0-4-40 0,0 1 30 0,5 0 99 15,3 0 38-15,3 2 65 16,8-1 25-16,5 1 10 0,8 1-36 0,4-1-16 16,3-1-59-16,0 2-27 0,-2 1-22 15,-2 2 0-15,-5-1 0 0,-5 5-6 16,-5 0 28-16,-3 2 0 0,-4 2-2 16,-2 1 1-16,-3 2 1 0,-4-1 2 15,-4 1 23-15,0 1 14 0,-7-1 8 16,-7 1 20-16,-8 0 34 0,-4 1 10 15,-10-2-4-15,-7 0-10 0,-7-4-25 0,-2-1-20 16,-5-4-12-16,3-4-40 0,-1-1-31 16,1-4-111-16,1 0-94 0,-4 0-104 15,-2 0-107-15,-5 0-199 0,15 0-484 16</inkml:trace>
  <inkml:trace contextRef="#ctx0" brushRef="#br0" timeOffset="40035.01">13802 4281 787 0,'0'0'700'16,"0"0"-618"-16,0 0-66 0,0 0 185 0,0 0-25 16,0 0-37-16,0 0 30 15,0 0 73-15,92 15 0 0,-39-15 2 0,16-3 19 16,18-8-82-16,17-4-60 0,17-7 9 15,18-2-11-15,12-1-30 0,14 0-39 16,6 3-35-16,4 2 7 0,-1 2 0 0,-7 4-22 16,-5-1 0-16,-14 4 0 0,-10 2 3 15,-11-3-3-15,-10 3-31 0,-12 0 17 16,-8 2 12-16,-11-2-12 0,-9 2-16 16,-13 1 29-16,-10-1 2 0,-11 3 0 15,-11 1 1-15,-9-1 10 0,-9 3-9 16,-3-2 16-16,-2 0 0 0,-6 2-19 15,-1-2-3-15,-1 1-72 0,-1 1-51 16,0-2-54-16,0 1-68 0,0-1-126 16,0 2-226-16,-1-6-772 0</inkml:trace>
  <inkml:trace contextRef="#ctx0" brushRef="#br0" timeOffset="50198.84">2493 6222 282 0,'0'0'358'16,"0"0"-74"-16,0 0-59 0,0 0 16 0,0 0 139 16,0 0-78-16,0 0-98 0,0 0-61 15,0 0-8-15,0 0-6 0,-17-30 0 16,15 26-16-16,-1-1 2 0,0 1-6 16,2-1 22-16,-2 1-10 0,3 2-13 15,0 2-3-15,-2 0 2 0,2 0-41 16,0 0-44-16,0 0-20 0,0 0 11 15,0 0-11-15,0 0 0 0,0 0 17 16,0 0-17-16,0 0-2 0,0 1-18 16,0 0-29-16,0 2-38 0,0 1-26 0,0 4-22 15,0 4 41-15,3 7 92 16,0 5 41-16,0 6 32 0,0 2 7 16,0 2-30-16,1-2-36 0,-1 2-14 15,1-4 0-15,1-1 14 0,1-2-14 0,-2-1-19 16,4-1 18-16,0-4-1 0,-1 0 0 15,0-3 2-15,0-3 4 0,3 1-1 16,-4-3 16-16,-1-4-7 0,-1 0 4 0,-1-3-16 16,-2-1-16-16,1-1-60 0,-2-1-22 15,0-2-54-15,0-1-69 0,0 0-77 16,0-2-73-16,4-8-125 0,-3 3-792 16</inkml:trace>
  <inkml:trace contextRef="#ctx0" brushRef="#br0" timeOffset="50479.74">2409 6306 1079 0,'0'0'1120'0,"0"0"-829"0,0 0-53 16,0 0 26-16,-62-72 5 0,55 54 8 0,4 2-56 16,3 2-82-16,0 2-33 0,4-1-23 15,8-1-71-15,8 0 1 16,9-1 12-16,10-1 49 0,13 2-37 0,8 1-37 15,7 3-25-15,2 2-6 0,0 4 31 16,-7 4 9-16,-10 0-9 0,-8 7-2 16,-15 0-26-16,-8 4 22 0,-9-3-7 15,-7 3 4-15,-5 2 9 0,-6 4 15 16,-14 5 73-16,-15 4 20 0,-15 7-18 16,-15 0-62-16,-7 1-28 0,-1-3-127 15,5-2-125-15,12-3-158 0,12-3-236 16,14-5-522-16,4 5-701 0</inkml:trace>
  <inkml:trace contextRef="#ctx0" brushRef="#br0" timeOffset="51080.99">3262 6371 2093 0,'0'0'508'0,"0"0"-267"0,0 0 77 16,0 0 7-16,0 0-85 0,0 0-79 0,0 0-73 15,0 0-88-15,0 0-22 0,0 0-50 16,82-24 53-16,-44 15 19 0,1 1 16 16,1 2-14-16,0-1-2 0,-2 2 0 15,-3 0-126-15,-2 4-55 0,-6 1-50 16,-5 0-108-16,-11 8-135 0,-8 4-281 16,-3-2-270-16,-16 11 277 0</inkml:trace>
  <inkml:trace contextRef="#ctx0" brushRef="#br0" timeOffset="51197.51">3448 6505 1022 0,'0'0'547'0,"0"0"-287"0,0 0-10 0,0 0 61 16,0 0-47-16,0 0-70 0,0 0-8 15,0 0-103-15,91-26-83 0,-41 11-6 16,4 1-158-16,3-2-109 0,0 4-151 16,-17 4-371-16,13-3-660 0</inkml:trace>
  <inkml:trace contextRef="#ctx0" brushRef="#br0" timeOffset="52947.56">5164 5917 274 0,'0'0'456'0,"0"0"-166"0,0 0-16 15,0 0-33-15,0 0 58 16,0 0-52-16,0 0-66 0,0 0-12 0,0 0-5 15,0 0-48-15,9-39-35 0,-9 39-17 16,0 0-3-16,0 0-16 0,0 0-20 16,0 0-25-16,0 1-26 0,0 6-29 15,0 3 12-15,-1 7 43 0,-5 5 41 0,-2 6-2 16,-4 5-4-16,-3 6-16 0,-5 4 23 16,-4 3-3-16,-1 2-14 0,2-1 33 15,-1 0-26-15,1-1-4 0,1-4 14 16,3 0-29-16,-1-4-13 0,4-2 0 15,-1-1 0-15,4-4-12 0,0-4 12 16,3-5 13-16,4-4-13 0,2-3-74 16,0-3-25-16,2-4-7 0,2-4-48 15,0-3-3-15,0-1-47 0,9-5-61 16,2-8 6-16,1-1-379 0,8-20-594 0</inkml:trace>
  <inkml:trace contextRef="#ctx0" brushRef="#br0" timeOffset="53305.97">5237 6030 742 0,'0'0'450'0,"0"0"-163"16,0 0 83-16,40-70 39 16,-33 55-47-16,-3 4-27 0,-2 1-25 0,1 4-55 15,-2 2-21-15,-1 1-30 0,0 2-21 16,0 1-59-16,2 0-40 0,-2 0-47 15,0 0-37-15,0 0-12 0,1 0-41 16,-1 0-28-16,3 6-15 0,3 2-43 16,4 7 139-16,3 5 11 0,4 6 4 15,1 2-14-15,3 3-1 0,2 3 3 16,-1-1-3-16,1 1 0 0,1 0-25 16,-2 1 15-16,0-2 10 0,-2 2 31 0,-3-5 20 15,0 0-19-15,-1-4 11 0,-4-2-24 16,-2-2-18-16,0-3-1 0,-3-2-1 15,-1-4 1-15,0-5-1 0,-3 0-10 16,0-5-27-16,-2 0-24 0,-1-3-37 16,0 0-17-16,0-2 50 0,0-3 19 15,0-3-19-15,-6-2-191 0,-4-1-258 0,-7-1-105 16,5 2-552-16</inkml:trace>
  <inkml:trace contextRef="#ctx0" brushRef="#br0" timeOffset="53588.61">4969 6374 1034 0,'0'0'514'0,"0"0"-257"15,0 0 25-15,0 0 45 0,0 0-62 16,0 0-136-16,0 0-99 0,0 0-30 16,0 0 0-16,0 0 3 0,112-71 33 0,-67 63 8 15,5 2-5-15,3-1 3 16,2 0 6-16,0-2-3 0,1 0-7 0,-5-2 4 15,-5 0-7-15,-2 0 13 16,-6 1-4-16,-8 1-18 0,-5 1-1 0,-9 2 17 16,-5 2 12-16,-5 2 12 0,-3 2-5 15,-3-2-14-15,0 2-12 0,0 0-29 16,0 0-6-16,0 0-117 0,0 0-115 0,-2 2-113 16,2 0-168-16,0 4 57 0,0 0-325 15</inkml:trace>
  <inkml:trace contextRef="#ctx0" brushRef="#br0" timeOffset="53931.62">6058 6294 1703 0,'0'0'720'0,"0"0"-356"0,0 0-39 16,0 0-29-16,0 0-48 0,0 0-144 15,0 0-60-15,0 0-31 0,-79 18-1 16,55-10 13-16,-1 2 10 0,3-2 6 0,2 1-13 16,7-4-28-16,6 0-13 0,1-1-28 15,3 0-10-15,2 1 1 0,1 3 3 16,0-1 9-16,0 5 10 0,0 0 2 16,4 1 7-16,5 2 3 0,2-1 16 15,1-1 0-15,5 1 4 0,3-1 24 16,4-3 1-16,1-1-4 0,6-4-3 15,2-3-3-15,1-2 6 0,7 0-25 16,-1-8-12-16,5-2-54 0,2-2-64 16,-2-1-63-16,-3 2-85 0,-8-1-117 15,-9 6-122-15,-8-1-152 0,-7 3-339 16</inkml:trace>
  <inkml:trace contextRef="#ctx0" brushRef="#br0" timeOffset="55606">7053 5656 665 0,'0'0'505'0,"0"0"-130"15,0 0-21-15,0 0-4 0,0 0-55 0,0 0-60 16,0 0-33-16,0 0-6 0,0 0-18 15,0 0-31-15,-23-17-30 16,21 17-19-16,2 0-7 0,0 0-15 0,-1 0-13 16,-2 0-7-16,-3 4-18 0,-3-1-38 15,-8 7-38-15,-4 2 7 0,-4 2 18 16,-1 4 1-16,-3 2-10 0,5 1 20 0,-1 2 2 16,2 0-2-16,1 1-11 15,2 1-12-15,0 2 0 0,3 1 3 0,1 2-4 16,3 2-2-16,3 3-7 0,3 1 26 15,4 0-4-15,3 2 7 0,0 1-26 16,8 2 10-16,4-3 22 0,1 1 16 16,3-1-14-16,0-4-2 0,1-1-12 15,-1-8 1-15,3-1 11 0,-1-5 19 16,1-4-19-16,1-3-42 0,3-4-40 16,2-4-7-16,4-3 9 0,1-1 1 0,0-4-68 15,-1-5-129-15,1-3-156 16,-2-3-246-16,-8 2-564 0</inkml:trace>
  <inkml:trace contextRef="#ctx0" brushRef="#br0" timeOffset="56012.7">7257 6102 924 0,'0'0'1343'0,"0"0"-1017"0,0 0-84 15,0 0 94-15,0 0-52 0,-79-19-103 16,67 16-11-16,1 2-10 0,2 1-36 16,2 0-28-16,4 0-41 0,-1 0-55 15,-2 4-24-15,3 2-29 0,-4 3-4 0,1 3 17 16,2 3 14-16,-2-1 7 0,2 3-9 16,1 0-1-16,3-2 8 0,0 0-17 15,0-2 0-15,7-1-3 0,0-1 7 16,5-4-11-16,5 0-40 0,2-2 50 15,4-4 35-15,6-1 79 0,1-1-3 16,2-8-32-16,-1-3 0 0,-2-2-12 16,-4 0 2-16,-8-2 32 0,-4 2 38 0,-7-4 18 15,-3 2-22-15,-3-2-26 0,0 1-9 16,-5 3-12-16,-2 1 24 0,-1 1 12 16,0 3-9-16,-2 1-18 0,-4 2-49 15,2 0-13-15,-2 2-65 0,-5 1-42 16,0 2-32-16,2 1-41 0,1 0-69 15,3 4-113-15,7 4-197 0,6-1-165 16,0-1-355-16,16-1-150 0</inkml:trace>
  <inkml:trace contextRef="#ctx0" brushRef="#br0" timeOffset="56221.15">7662 6191 676 0,'0'0'1371'0,"0"0"-1002"0,0 0-14 16,0 0 8-16,0 0-76 0,0 0-52 16,0 0-11-16,0 0-26 0,0 0-51 15,0 0-48-15,0 0-30 0,-7 2-14 16,7-2-20-16,0 0-35 0,0 0-30 16,0-1-48-16,0-1-105 0,1-2-62 15,1 0-74-15,1 0-174 0,1-1-166 16,2 0-538-16,-15 28-82 0</inkml:trace>
  <inkml:trace contextRef="#ctx0" brushRef="#br0" timeOffset="56586.68">7968 5818 1718 0,'0'0'471'0,"0"0"-128"0,0 0 30 0,0 0-43 15,0 0-69-15,0 0-77 0,0 0-108 16,0 0-76-16,0 0-38 0,0 0-25 16,0 0-10-16,-5-4 29 0,5 15 44 15,0 5 53-15,0 3 8 0,0 2 2 0,-5 3-10 16,-3 0-27-16,1 1 15 0,0-2-13 16,-3-1 3-16,4-3-2 0,0-2-7 15,2 0-22-15,2-4-12 0,2 0-4 16,0-3-6-16,2-2 7 0,4-3-4 15,3-2-19-15,5 0-16 0,6-3 54 16,6 0 35-16,6-4-7 0,1-2-9 16,3-2-19-16,-5 1 0 0,-7-3-100 15,-3 3-24-15,-4-4-28 0,-5 4-39 16,-2-2-81-16,-3 0-30 0,-4 2-50 16,0-1-89-16,-3 2-167 0,0 0-92 15,0 2 91-15</inkml:trace>
  <inkml:trace contextRef="#ctx0" brushRef="#br0" timeOffset="56778.15">8214 5988 461 0,'0'0'1057'0,"0"0"-460"16,0 0-69-16,0 0-50 0,0 0-82 0,0 0-52 16,0 0-95-16,0 0-53 15,0 0-50-15,0 0-51 0,0 0-50 0,-3 4-45 16,4-3-71-16,1 2-44 0,-2 4-18 16,0 3 133-16,0 6 12 0,-2-1 25 15,0 2-3-15,-2 1-15 0,-1-1-19 16,2 1-18-16,0-3-9 0,2 1-11 15,1-2-80-15,0-1-115 0,7-2-34 16,3-2-60-16,2-1-25 0,6-4-27 16,1-3-165-16,-2-1-252 0</inkml:trace>
  <inkml:trace contextRef="#ctx0" brushRef="#br0" timeOffset="57063.71">8530 5878 1716 0,'0'0'403'0,"0"0"-151"0,0 0 74 0,0 0-24 16,0 0-52-16,0 0-37 0,0 0-92 15,0 0-121-15,0 0-19 0,0 0-32 16,0 0 51-16,51 10 73 0,-22 5-10 16,1-1-2-16,2 3-27 0,-3-1-31 15,-6 1 10-15,-3 0 28 0,-6-1 31 16,-5 1 38-16,-6 0 7 0,-3-1-30 15,0 1-30-15,-11 0-17 0,-2 0 0 16,-4-3-12-16,-2 0-15 0,-3-2-13 16,-1-3-53-16,0-3-25 0,-3-1-46 0,-1-3-59 15,1-2-53-15,0-2-120 0,3-4-134 16,6-4-155-16,2 1-493 0</inkml:trace>
  <inkml:trace contextRef="#ctx0" brushRef="#br0" timeOffset="57202.85">8554 5936 878 0,'0'0'625'0,"0"0"-273"0,0 0-77 0,0 0-64 16,84-81-85-16,-63 62-29 0,2 2-26 16,3 1-45-16,-1 4-26 0,0 0-16 15,2 3-7-15,3 2 0 0,-1 0 23 16,0 2-2-16,-3 1-101 0,-2-1-240 16,-8 4-359-16,4-6-694 0</inkml:trace>
  <inkml:trace contextRef="#ctx0" brushRef="#br0" timeOffset="57858.12">9109 6150 896 0,'0'0'286'0,"0"0"-64"0,0 0 28 0,0 0-3 16,0 0-75-16,0 0-39 0,0 0-84 16,0 0-49-16,0 0-98 0,0 0-22 15,0 0 94-15,-20 2 26 0,24 1 85 16,1-2 9-16,3 0 35 0,2 1 27 15,0-2-11-15,3 0-13 0,-1 0-19 16,2 0-4-16,-4-3 10 0,-1-3 18 16,2-5 0-16,-5-1-32 0,1-4-45 15,2-2-22-15,-4-3-25 0,2-2-10 0,-3-1 10 16,0-3-10-16,-1-3 19 0,-1 0 3 16,-2-2-14-16,0 1-11 0,0 3-1 15,0 0 1-15,-6 4 15 0,-1-1 7 16,-2 2 6-16,-1 0 29 0,1 3-10 15,-1 2-25-15,3 0 0 0,1 3 4 16,3 2 8-16,0 1 0 0,3 1-34 0,3 2 0 16,6 0-62-16,7 0-39 0,4 1-3 15,6 0 28-15,3 2 29 0,1 4-1 16,-1 2 10-16,-2 0-35 0,-4 3-32 16,-5 7-87-16,-6 6-71 0,-6 2-24 15,-6 3-114-15,-3 3-53 0,-14 0-64 16,4-3-254-16</inkml:trace>
  <inkml:trace contextRef="#ctx0" brushRef="#br0" timeOffset="57988.97">9160 5959 202 0,'0'0'411'15,"0"0"-176"-15,0 0-89 0,0 0 30 16,0 0 111-16,0 0 38 0,0 0-140 16,0 0-117-16,82-14-45 0,-51 8-23 15,5-1-45-15,3 1-131 0,0 0-142 16,0 0-190-16,-10 1-268 0</inkml:trace>
  <inkml:trace contextRef="#ctx0" brushRef="#br0" timeOffset="58217.89">9583 5950 988 0,'0'0'550'0,"0"0"-173"0,0 0 19 15,0 0-83-15,-76 24-62 0,53-16-61 0,1 3-2 16,6-2 23-16,2 0-78 0,4 0-121 15,2 0-12-15,4 0-19 0,0 1-3 16,3 2 3-16,1-1 0 0,0 0-3 16,8 0 9-16,7 0 12 0,5 0 1 15,5-1-32-15,7-2 1 0,4-2 8 16,3-2 1-16,3-4-35 0,-2 0-58 16,-5 0-71-16,0-6-100 0,-4-3-150 15,-6-3-118-15,-8 3-169 0</inkml:trace>
  <inkml:trace contextRef="#ctx0" brushRef="#br0" timeOffset="58397.86">9834 5963 916 0,'0'0'381'0,"0"0"49"16,0 0 31-16,0 0-80 0,0 0-39 15,0 0 10-15,0 0-66 0,0 0-153 16,0 0-133-16,0 0-6 0,-16-21-70 16,16 29 3-16,0 4 73 0,0 1 12 15,3 4-12-15,1-2 0 0,4 2 2 16,3 0 17-16,-1-4 0 0,-1 1-19 15,-1-2-95-15,-2-1-103 0,-3-1-67 16,-2-2-34-16,1-2-79 0,-1-1-131 16,2-3-467-16</inkml:trace>
  <inkml:trace contextRef="#ctx0" brushRef="#br0" timeOffset="58654.57">10073 5970 1459 0,'0'0'468'0,"0"0"-127"0,0 0 40 0,0 0-82 15,0 0-65-15,0 0-78 0,0 0-114 16,0 0-42-16,0 0-29 0,0 0 26 16,-99-11 0-16,76 26-10 0,1-1-16 15,5 2-3-15,3 0-12 0,5 0 9 16,3-3 22-16,6 0 0 0,0-3 0 16,1 1 0-16,10-5 11 0,7 1-58 15,7-2 60-15,9-3 22 0,7-2 4 16,6 0-23-16,4 0 6 0,2-2-9 15,2-4-35-15,1-3-26 0,-4 0-48 16,-2-3-61-16,-5-1-85 0,-5-3-185 16,-7 0-213-16,-10 3-165 0</inkml:trace>
  <inkml:trace contextRef="#ctx0" brushRef="#br0" timeOffset="58907.6">10364 5532 1273 0,'0'0'1134'15,"0"0"-873"-15,0 0 42 0,87-7-3 16,-47 7-83-16,2 6-18 0,5 4-28 16,3 3-33-16,-2 4-40 0,0 2-11 15,-2 5 22-15,-4 1-47 0,-4 3-62 16,-5-1-29-16,-7 3 8 0,-6-1 21 15,-9 2-41-15,-8 0-65 0,-9 1-54 16,-18 0 9-16,-18 3-48 0,-18-3-224 16,8-7-390-16,-48 4-1492 0</inkml:trace>
  <inkml:trace contextRef="#ctx0" brushRef="#br0" timeOffset="59897.93">4565 7221 1127 0,'0'0'504'0,"0"0"-257"15,0 0 3-15,0 0 77 0,0 0-88 16,0 0-100-16,0 0-17 0,0 0-4 0,0 0-22 16,-3-4-3-16,11 2-29 0,9-2-42 15,10-3-6-15,13-2 3 0,15-4-6 16,12-2-11-16,10-2-2 0,4 0-18 16,3 1 18-16,-1 0 0 0,-1 3-7 15,-2 2 7-15,-5-1 1 0,-4 0 19 16,-3 4-1-16,-4-3-17 0,-4-1 14 15,-5 2-16-15,-6 1-111 0,-4-2-48 16,-6 0-17-16,-9 4-91 0,-6-3-176 16,-9 3-216-16,-8 2-432 0</inkml:trace>
  <inkml:trace contextRef="#ctx0" brushRef="#br0" timeOffset="60081.8">5111 7147 1641 0,'0'0'685'16,"0"0"-607"-16,0 0-40 0,0 0 1 16,127-59 61-16,-59 35-55 0,14-4-32 15,12 2 16-15,4-4-9 0,3 2-7 16,-1 3-13-16,-7 4-123 0,-7 4-158 16,-9 1-199-16,-24 8-295 0</inkml:trace>
  <inkml:trace contextRef="#ctx0" brushRef="#br0" timeOffset="64727.62">1533 9087 165 0,'0'0'202'16,"0"0"-84"-16,0 0 12 0,0 0-12 15,0 0-50-15,0 0-54 0,0 0-14 16,0 0-16-16,0 0 13 0,0 0-50 16,-28-8 1-16,28 4 52 0,0 1 36 0,2-2 111 15,-1 1 52-15,1-2 113 0,-2 4-25 16,0 1-86-16,0-2-48 0,0 2-33 16,0 1-36-16,0-1 13 0,-2 1-26 15,1-2-9-15,-2 1-11 0,2-1-22 16,-1 2 16-16,1 0-6 0,1-1 13 15,0 0 3-15,0-2 3 0,0 2-1 16,-2 0 1-16,2 0 6 0,0-3-9 16,-1 1-4-16,-1-1-28 0,0-1-4 15,-1 0-9-15,0-2-10 0,1 1-29 16,1 0 29-16,-2-1 17 0,2 1 8 0,-2 1 1 16,0-2 31-16,0 2 11 0,0 0-8 15,0 2-25-15,2 2 6 0,-2-2-28 16,2 3 0-16,-1 0-13 0,1 0-22 15,-1 0-17-15,2 0-2 0,0 0 12 16,0 0 29-16,0 0 23 0,0 0 18 0,0 0 13 16,0 0 7-16,0 0 2 0,0-1-3 15,0 1 7-15,0 0 2 0,0 0-12 16,0 0-4-16,-1 0-18 0,1 1-17 16,-3-1-18-16,3 2-19 0,0-1 0 15,-2-1 3-15,1 1 4 0,1 1 8 16,0-2-15-16,0 1 1 0,0-1 2 15,0 0 3-15,0 1 1 0,0-1 12 16,0 0 12-16,0 0 7 0,0 0-3 16,0 2 0-16,0-2 12 0,0 0 0 15,0 0-9-15,0 0 3 0,0 0 13 16,0 0 12-16,0 0 7 0,0 0-7 0,0 0-13 16,0 0-22-16,0 0-12 0,0 0-16 15,0 0 0-15,0 0-9 0,0 0-6 16,0 1-8-16,0-1 2 0,0 0 2 15,0 1 1-15,0-1 3 0,0 0 2 16,0 0 13-16,0 0 13 0,0 0 3 0,0 1 0 16,0-1 1-16,0 0 3 0,0 0 7 15,0 2-11-15,0-1-13 0,0-1-2 16,0 1-7-16,0 3-7 0,0-1 29 16,0 3 63-16,0-1-25 0,0 0-25 15,0 1-12-15,0-1-1 0,0 1 2 16,0 1 0-16,0 0 1 0,0 1-2 0,0 1-1 15,0 0-12-15,0 0-7 0,0 0 0 16,0 3 19-16,0-2 10 0,0-1-10 16,0 1-3-16,0 2 2 0,0-2 1 15,-2 2 13-15,-1 1-12 0,-1 1 2 16,0 0 9-16,-3 1-8 0,2 3-1 16,1-1 19-16,-2 2-22 0,2-1-35 15,-2 4 35-15,1-1 0 0,0 2 60 0,2 0-58 16,0-2 35-16,2 0-33 0,-2-1-4 15,3-2 3-15,-1-1-3 0,-1 0 0 16,1-3 0-16,-1 4 0 0,1-3-1 16,-2 3-1-16,-1 2-14 0,1-1-3 15,0 3 0-15,0-2 18 0,2 3 1 16,-2-2 12-16,1 1-12 0,1-2-41 16,-2 1 21-16,3-2 18 0,-2 1 1 15,2 0-12-15,0 1 10 0,0 0 3 16,0 0-14-16,0 1 14 0,0 2 12 0,0-2-9 15,0 2 10-15,-1-1-13 16,1 0-1-16,-3 1-10 0,1 1 11 0,-1-1 16 16,0 0-16-16,0 0 0 0,0-2-16 15,0 1 15-15,0-2-14 0,0-1-11 16,3 1 26-16,-1-2 15 0,-1 3-15 0,1-1-3 16,1 1-16-16,0-2 6 0,0 3 11 15,0 2 0-15,0-1 2 0,0-1-22 16,1 3 22-16,1 1 19 0,-1-1 28 15,2-1-46-15,-3 2 15 0,1-3-16 16,1-1 22-16,-2-1-19 0,0 0-3 16,0-3 0-16,0 0-1 0,0-1 1 15,0 2-2-15,1-1 2 0,2 2 13 16,-1 2-11-16,-1 0 0 0,1 2 29 16,-2-1-31-16,1 2-9 0,1-2 8 0,-2 0 2 15,2 3-2-15,-2-3 2 0,0 0 19 16,0 1-5-16,0-2-13 0,0-3 17 15,0-2-19-15,0-4-50 0,0 0 12 16,0-4 26-16,3 0 10 0,0-2 0 16,0 1-11-16,-2-2 11 0,1 1 2 15,-1 0 25-15,-1 0 0 0,0-1-25 16,0 0-22-16,0 2-28 0,0-1 18 16,-4 1 7-16,-1 0-66 0,1-3-77 0,2-1-90 15,0-4-59-15,2-1-37 0,0-3-56 16,0-5-93-16,7-19-695 0</inkml:trace>
  <inkml:trace contextRef="#ctx0" brushRef="#br0" timeOffset="65723.66">1474 9050 287 0,'0'0'440'15,"0"0"-189"-15,0 0 3 0,0 0 62 16,0 0 25-16,0 0-49 0,0 0-23 15,0 0-75-15,0 0-130 0,0 0-19 16,0 0-13-16,-3-43-12 0,6 39 83 16,-3 2-4-16,0-2 10 0,0 3 12 15,0 1 4-15,0 0-27 0,0 0-18 16,0 0-20-16,0-2-60 0,0 2 0 0,1-1-67 16,2-2-6-16,0 2 7 15,0 1 19-15,0-1 47 0,5-2 0 0,1 2-48 16,6-1-13-16,5-1 61 0,4 0 29 15,8-1 16-15,4 3 66 16,3-3-38-16,7 1-38 0,6-3-13 0,7-1-6 16,6-2-13-16,10-3 24 0,0-1-27 15,1 3-19-15,2 1-13 0,-2-1 7 16,-2 2 24-16,-1 0 1 0,-2 3 0 16,-3 1-15-16,-2 0-1 0,-1 3 16 0,1 1 6 15,3 0 16-15,0 0-21 0,2 0 0 16,4 0 1-16,0 0 11 0,4 0-10 15,5 0 0-15,2-1 10 0,5 0 24 16,0-1-35-16,0 1 20 0,1 1-10 16,-1 0 2-16,-4 0-14 0,1 0-16 15,-5 0 16-15,-3 3-3 0,-3 0-24 16,-4 2 26-16,-5 2-11 0,0-1-1 0,-5 2 13 16,-1-1-2-16,-1 0-20 15,-1-2 21-15,-1 1 1 0,0-4 1 0,-3-1 2 16,2 2 0-16,-2-3 15 0,-2 0-18 15,-1 0-2-15,2 0 2 0,-1 0-1 16,-3 0-1-16,5-4 2 0,-3 2 12 16,1-2-12-16,-7 1 3 0,-2-1 14 0,-8 0-15 15,-5 2-1-15,-8-1 0 0,-6 1 1 16,-2 0-1-16,-8 1 12 0,0-2-1 16,-5 2-12-16,0 0-83 0,-3-2-69 15,0 2-49-15,0-4-30 0,0-1-155 16,0 3-304-16,0-8-754 0</inkml:trace>
  <inkml:trace contextRef="#ctx0" brushRef="#br0" timeOffset="66972.75">5923 8835 307 0,'0'0'814'0,"0"0"-198"0,0 0-185 16,0 0-123-16,0 0-82 0,0 0-49 0,0 0-46 15,0 0-35-15,0 0-35 16,0 0-26-16,-5 0-22 0,5 0-10 0,0 0 23 16,-1 0 9-16,1 0 3 0,0 0-3 15,0 0-19-15,0 1-16 0,0 1-19 16,0-2-13-16,0 0-19 0,0 1-22 16,0 0-23-16,0 3-23 0,3 1 119 15,-3 4 3-15,3 0 52 0,-2 1-7 16,1 2-13-16,-1 0-9 0,-1 0-10 15,3 3 3-15,-2-1 19 0,-1 1 10 16,2 0 0-16,-1 2-29 0,1 1-18 16,-1 0 1-16,0 1 1 0,1 2 1 0,-1 0 7 15,2 2-10-15,-1-3-1 16,1 4 26-16,1-2-13 0,0-2-13 0,3 1 0 16,-1-1 0-16,0 0 0 0,1 2 0 15,2-2-12-15,-4 2-7 0,1 0 3 16,0 0 16-16,-1 1 12 0,-1-1 26 0,0 0-3 15,-3 0-32-15,2 1-1 16,-1-1 0-16,1 1 17 0,0 0 3 16,0 0-18-16,-1 2-3 0,3-1 1 0,-4-1 0 15,2 5-1-15,-3-2 1 0,0 3 14 16,0 2 19-16,-1 1 9 0,-5 4 20 16,-1 0-30-16,-1 1 7 0,-3 2-6 15,4-2-16-15,-2-1-18 0,3 0 0 16,1-1 1-16,0-2-1 0,1 2 16 15,1-4-17-15,3-1-13 0,-1-1 11 16,1 1 2-16,0-2 0 0,0 2 3 16,1-2 0-16,2 3-3 0,1-2 3 0,-2 1-1 15,-1 0 0-15,2-1 0 0,0 1 0 16,0 1 11-16,-2-2-13 0,-1 2 0 16,3-1-13-16,0-3 0 0,1 0 1 0,1 0 10 15,-1-1-1-15,3-1 3 16,0 3 0-16,-1-4 0 0,0-1-1 0,0-1 1 15,1 1-3-15,-3-2-10 0,0-1 13 16,-1-2 12-16,0-4-8 0,0 1 11 16,-1-6 1-16,-1-3-14 0,1-3 11 15,-1-2 6-15,-1-1 31 0,0 0 19 16,0 0-13-16,0 0-56 0,0 0-34 16,0 0-41-16,0-4-23 0,0 1-37 0,0-3-81 15,0-3-257-15,-4 1-223 16,-4 1-411-16,1 1-34 0</inkml:trace>
  <inkml:trace contextRef="#ctx0" brushRef="#br0" timeOffset="68251.11">1658 11196 38 0,'0'0'427'0,"0"0"-91"0,0 0-59 16,0 0-26-16,0 0-46 0,0 0-36 16,0 0-26-16,0 0-26 0,0 0-17 15,0 0-6-15,0 0 7 0,-15-3 2 16,12 3 24-16,-3 0 31 0,-3 0 0 0,-1 0 15 15,-3 0-122-15,0 0-41 0,-4 0-10 16,5 3-16-16,1-2 16 0,2 0 26 16,3-1-14-16,0 1-9 0,1 1-2 15,-1-2 2-15,2 0 23 0,-1 0 18 16,1 0 27-16,3 0-1 0,-1 0-13 16,1 0-15-16,-1 0-14 0,2 0-25 15,0 0-2-15,0 0 12 0,0 0 3 16,0 0-13-16,0 0 26 0,0 0 6 15,0 0-3-15,0 0 12 0,0 0-3 0,3 0 0 16,0 0-40-16,0 0-1 0,0 0-31 16,-2 0-23-16,4 0-35 0,1 0-38 15,5 0 31-15,8 1 96 0,10 1 86 16,5 2 29-16,8-2-14 0,3-2-44 0,2 0-3 16,4 0-22-16,2-6-29 0,2 0 22 15,4-2-6-15,0-1-19 0,3 1 0 16,0 1 2-16,3-2 0 0,1 2 14 15,3 1-15-15,3-1 12 0,2 2-11 16,3 2 17-16,3-3-18 0,2 1 1 16,3 0 23-16,-3 0-23 0,0-2 1 15,-4 2-1-15,0-1 14 0,-6-1-16 16,1 1 0-16,-6 1-2 0,-7 2-14 16,-4 2 13-16,-5 1-22 0,-2 0 0 15,-3 0 6-15,0 3 19 0,2-2 3 16,2 2 19-16,0-2-6 0,3-1-14 0,0 0 17 15,-2-1-7-15,0-3 10 0,-1-2-22 16,-1 1-2-16,-4 0 1 0,0 0-11 16,-3 0-4-16,-2 1 14 0,3-1 2 0,-1 1 0 15,0 1 2-15,1-2 17 0,-3 4-16 16,-1-3-1-16,0 2 1 0,1-3 16 16,1 1-3-16,2-1-15 0,2-4 11 15,1 2 7-15,0-1-19 0,0 2 0 16,0 0-12-16,2 0 11 0,-2 2-25 15,6 2 11-15,0 1-1 0,5-1 6 16,1 1 10-16,0 1 3 0,-5-1-1 16,-5-2-2-16,-5 0 12 0,-7-1 13 15,-5 1-3-15,-2-2-18 0,-3-1 11 16,-2 1-12-16,-2 0-3 0,3 1-11 16,-1 0 9-16,-1 2-11 0,2-2-6 15,-1 2 8-15,2-1 11 0,0-1 0 0,-3 0-72 16,-1 0-66-16,0-3-65 0,-2-3-109 15,-7 3-325-15,5-11-719 0</inkml:trace>
  <inkml:trace contextRef="#ctx0" brushRef="#br0" timeOffset="70690.64">549 9657 43 0,'0'0'1070'0,"0"0"-631"15,0 0-84-15,0 0-38 0,0 0 20 16,0 0-50-16,0 0-31 0,0 0-32 16,0 0-21-16,0 0-16 0,-25-18-77 0,25 18-56 15,-1 0-35-15,-1 0-19 0,2 3-12 16,-1-1-29-16,-1 0-31 0,1 4-42 16,-2 4-19-16,0 6 133 0,-1 5 57 15,0 2-22-15,1 0-35 0,-2 1 0 16,1 0-2-16,2-2 2 0,1 5 27 15,0-3 18-15,1-1 5 0,0 0-25 16,0-1-25-16,0-3 0 0,0 0-2 16,0-2 0-16,0 0 1 0,0-4-21 0,1-3-13 15,-1-2-22-15,1-3-9 0,1-4 12 16,-2 0 28-16,0-1 26 0,0 0 60 16,1 0 38-16,1 0 3 0,-2 0-16 15,0-1-3-15,1-1-16 0,1-1-23 0,-2 0-43 16,1-1-31-16,1-2 12 0,2-1 1 15,3-1-29-15,3-2-10 0,6-3 22 16,6 0 34-16,5-3 1 0,2 4 25 16,3-1-25-16,-2 2-11 0,0 4 11 15,-1 3-3-15,0 4-79 0,-3 0-7 16,-6 10 32-16,2 3 26 0,-5 3 15 16,-7 2 15-16,0 0 1 0,-6-2 38 15,-2 1 13-15,-2-3-4 0,0 0-3 16,-7-1 10-16,-2 0 21 0,-3-1 16 15,-2-1 1-15,-2 0 18 0,-1-4-36 16,-5-2 38-16,-1-2 43 0,-10-1-105 0,-6-1-50 16,-4 0-109-16,-3 0-12 0,4 0-53 0,7 2-8 15,8-1-79-15,4 2-171 16,8-2-207-16,6 0-534 0</inkml:trace>
  <inkml:trace contextRef="#ctx0" brushRef="#br0" timeOffset="71727.67">3807 11502 874 0,'0'0'661'16,"0"0"-170"-16,0 0-125 0,0 0-63 16,0 0-49-16,0 0-30 0,0 0-42 15,0 0-35-15,0 0-40 0,0 0-18 0,0 0-29 16,0 1-35-16,0 0-25 16,0 0-24-16,0 4-30 0,0-1-34 0,0 3 28 15,0 2 60-15,0 5 22 0,0 2-10 16,4 2-11-16,1 2 18 0,2 1-6 15,0 1 0-15,0-3-11 0,-1 1 1 16,0 0-2-16,-2-1 13 0,-1-1-13 16,0-1-1-16,-1-2 19 0,-1-2-1 15,-1-1-18-15,0-2-98 0,0-2-35 16,0-3-20-16,0-2-4 0,0-2-12 16,0-1-5-16,0 0 158 0,0-3-42 15,-1-4 29-15,-1-5-216 0,-1-5-222 0,-1-2-274 16,2 2-339-16</inkml:trace>
  <inkml:trace contextRef="#ctx0" brushRef="#br0" timeOffset="71985.55">3801 11552 951 0,'0'0'602'0,"0"0"-169"16,0 0-119-16,0 0-81 0,0 0-27 0,0 0-16 16,0 0-4-16,65-66-17 0,-43 55-32 15,7-2-13-15,1 2-26 0,5 4-16 16,1 0-44-16,4 3-6 0,-3 3-4 15,1 1-28-15,-2 4-12 0,-6 5-6 16,-2 3-11-16,-7 2 13 0,-2 1 1 0,-11 2 15 16,-3 2 12-16,-5 2 32 0,-9 2 4 15,-11 4 52-15,-10 2 4 16,-8 2-41-16,-9 1-3 0,-4 0 2 0,2-3-62 16,4-2-78-16,7-3-73 0,6-6-66 15,5-3-109-15,2-5-79 0,-4-3-120 16,6-3-504-16</inkml:trace>
  <inkml:trace contextRef="#ctx0" brushRef="#br0" timeOffset="74227.86">1929 9231 340 0,'0'0'538'0,"0"0"-131"16,0 0-91-16,0 0-59 0,0 0-33 15,0 0-49-15,0 0-33 0,0 0-9 16,0 0-24-16,0 0-25 0,0-7-7 16,-1 7 4-16,-3 0-1 0,2 1-3 15,-2 0-32-15,-1 3-16 0,-2 2-10 0,-3 1-17 16,-1 3-1-16,-3 1 0 0,2 0 15 16,2-1-16-16,4 1-9 0,0-4-20 15,4-2 0-15,2 1 7 0,0-4 2 16,0 1 8-16,2-1-1 0,4-1-3 15,1 2 16-15,3 0 1 0,4 0 1 16,4-2 11-16,2 0 3 0,4-1-14 0,1 0-1 16,-2-5 15-16,-3 1-13 0,-3-4 29 15,-5 2-12-15,-2-1-8 0,-4 1 49 16,-3-1 25-16,-2 0-44 0,-1 0 53 16,0 1 55-16,0-3-30 0,0 0-48 15,-4-1-15-15,-5-2-3 0,2 0 15 16,-2 1-10-16,-2-1-37 0,1 3-9 15,1 3 41-15,-2 1 43 0,0 2 6 16,0 2-44-16,-3 1-50 0,-1 0-9 16,-5 0-34-16,0 9-3 0,1 0 2 0,-1 6 1 15,1 0 0-15,2 4-1 16,5-1-2-16,1-2-1 0,5 2 0 0,5-4-37 16,1 1-29-16,1-2 0 0,9-2 9 15,4-3 22-15,4-2 35 0,6 0 38 0,5-6 19 16,1 0 3-16,4-7 4 0,0-5-1 15,-6 1-3-15,-5-1 7 0,-6-1 2 16,-10 2 42-16,-4-2 25 0,-3-1 55 16,0-2-45-16,-9-2-40 0,-4 1-9 15,2 4 25-15,-6 0-28 0,-1 2-31 16,-3 5-25-16,-4 4-29 0,-2 2-46 16,1 2-18-16,1 7-47 0,1 5-125 15,5 3-108-15,6 3-122 0,6 2-114 16,1-5-160-16,6 9-513 0</inkml:trace>
  <inkml:trace contextRef="#ctx0" brushRef="#br0" timeOffset="74548.92">1867 10798 176 0,'0'0'42'0,"0"0"-40"16,0 0 183-16,0 0 194 0,0 0-213 15,0 0-166-15,0 0-329 0,0 0-43 0</inkml:trace>
  <inkml:trace contextRef="#ctx0" brushRef="#br0" timeOffset="75005.23">1867 10798 447 0,'48'-80'401'16,"-42"71"-154"-16,1 0 76 0,-6 1 142 15,-1 4-44-15,0 2-94 0,0-1-79 16,-1 2-24-16,-3 1-35 0,-1 0-40 0,1 0-31 16,-3 0-23-16,1 0-35 0,-4 1-40 15,4 3-20-15,0 1-35 0,-1 2-25 16,1 2 6-16,-1 0 16 0,1 2 25 16,2 2 10-16,0-1-16 0,1-3 7 15,1 0-4-15,2-3 0 0,0-1-10 16,0-1-18-16,0-3-39 0,0-1 3 15,2 0 16-15,2 0 26 0,0-1 38 16,4-4 10-16,3-2 18 0,2-4 14 16,3-3 3-16,-3-3 12 0,1 0-31 0,-7-1 18 15,-5 0 64-15,-2 3 57 0,-6 1-23 16,-5 1-85-16,-2 2-10 0,-3 4 53 16,1 2-21-16,0 1-1 0,0 2-53 15,0 2 10-15,1 0-35 0,3 0-27 0,-1 4-26 16,4 2-16-16,2 0-4 15,0 2-5-15,2 2-1 0,1 2 25 0,3-1 32 16,0 1 0-16,0-2-6 0,3 0-13 16,4-2 15-16,0-2-8 0,2-2-11 15,0-2-2-15,3-2 6 0,2-2 41 16,1-7 9-16,0-4-9 0,3-2-22 16,-3-4 6-16,-1-1-13 0,-7 5-22 15,-2 1 51-15,-5 5 32 0,0 2-32 16,0 2-73-16,-6 1-115 0,0 3-175 15,-1 1-118-15,-3 0-175 0,3 0-430 16</inkml:trace>
  <inkml:trace contextRef="#ctx0" brushRef="#br0" timeOffset="76057.64">5327 9229 59 0,'0'0'244'15,"0"0"73"-15,0 0 44 0,0 0 27 16,0 0 64-16,0 0-150 0,-80 23-98 15,76-22 6-15,-1 0-7 0,2-1-68 16,3 2-77-16,0-2-58 0,0 2-6 16,0-2-29-16,0 3 21 0,0 0 14 15,0-1 12-15,2 2 1 0,1-2 3 16,0 2 0-16,1-1-3 0,4-2 6 0,-2 2 7 16,1-2 3-16,4-1 16 0,4 0 13 15,0 0-7-15,2 0-10 0,-1-4-41 16,0 2-9-16,-2-5 9 0,2 1 22 15,-3-3 16-15,0 0-3 0,-4 0 16 16,-2 1 7-16,0 2 8 0,-6 0 48 0,-1 1 73 16,0 3-33-16,0-2-54 0,0 3-36 15,-7-2 2-15,0 1-29 0,-2 1-37 16,-3 1-19-16,-3 0-15 0,-2 0-16 16,-4 7-14-16,-3 2 8 0,0 4 15 15,-1 1 38-15,5 3-9 0,3-1-14 16,2 0-33-16,5 2 18 0,3-2 26 15,3 0 14-15,2-2 1 0,2-1-35 16,0-3 1-16,4-2-33 0,5-2-9 0,4 0 26 16,2-4 11-16,6-2 39 0,2-1 13 15,6-8 41-15,1-6 3 0,-1 2-41 16,-6-6 31-16,-3 3 10 0,-5 1 28 16,-2-4 22-16,-6 1-25 0,-3 0-35 15,-2 3-5-15,-2 0 29 0,0 1 32 16,-5 4-16-16,-2 2-25 0,1 2-6 15,-5 4-34-15,1-1-22 0,-2 3-30 16,-5 0-51-16,-3 3-34 0,-1 5 12 0,-3 6-57 16,3 1-82-16,0 3-62 0,2 1-25 15,6 2-133-15,4-1-108 0,4-3-435 16</inkml:trace>
  <inkml:trace contextRef="#ctx0" brushRef="#br0" timeOffset="76769.62">5240 10522 474 0,'0'0'988'0,"0"0"-617"0,0 0-69 16,0 0-1-16,0 0-20 0,0 0-66 16,0 0-54-16,0 0-30 0,0 0-20 0,0 0-88 15,-34 3-23-15,26 2-51 16,0 2 19-16,0 0 19 0,4 0-32 0,1 0-28 16,1 1 31-16,2-2 29 0,0 1 12 15,0-2-15-15,0-1-9 0,0-3-14 16,0-1-22-16,5 0 7 0,0 0-1 0,7-5 55 15,1-4 45-15,4-4-16 16,1-1-13-16,-1-4-10 0,-3 1 68 0,-4 2-19 16,-4-1 5-16,-2 3 23 0,-2 3 1 15,-2 5-14-15,0 2 76 0,0 3 19 16,-6 0-49-16,-1 0-46 0,-6 2-70 16,-2 3-31-16,-6 2-4 0,-2 4 17 15,-3 5 14-15,1 0 4 0,2 4 21 16,3-2-21-16,5-2-34 0,6 0-7 15,3-4 3-15,4 1 0 0,2-2 6 16,0-2 7-16,2-2-7 0,4-1-9 16,2-4-7-16,2-1 4 0,2-1 44 0,5-2 3 15,1-9 35-15,2-1-6 16,0-4-16-16,-6 1 3 0,-4-2 32 0,-7 5 53 16,-3 1 95-16,-4 2-16 0,-11 3-77 15,1 0-84-15,-5 3-22 0,-4 2-32 0,4 1 31 16,-1 3-24-16,3 4-15 0,3 0-74 15,2 2-68-15,1 2-93 0,2 3-79 16,2-1-144-16,2-1-155 0,1-3-425 16</inkml:trace>
  <inkml:trace contextRef="#ctx0" brushRef="#br0" timeOffset="80621.55">4798 7003 836 0,'0'0'521'16,"0"0"-303"-16,0 0-150 0,0 0 69 16,0 0 38-16,0 0-29 0,0 0-23 15,0 0 7-15,0 0 9 0,-4-17-13 0,3 17-36 16,1 0-29-16,-2 0-61 0,2 0-16 16,0 0-42-16,-1 2-19 0,1-2-10 15,0 1-36-15,0 0-23 0,1 1 0 16,6-2-12-16,8 2 158 0,8 2 230 15,7-3-13-15,5 0 22 0,8-1-120 16,3-1 16-16,6-6-23 0,2-5-19 16,6-4 64-16,2 0-103 0,5-1-32 15,4-1-22-15,-1-1 0 0,0 1-11 16,1 0-15-16,-7 1-3 0,-3 0 10 0,-8 4-118 16,-8 2 102-16,-9 0 33 0,-7 4-2 15,-9 2-92-15,-10 3-97 0,-5 2-58 16,-5 0 102-16,0 0 62 0,-8 4-75 0,-5 4-137 15,-7 0-329-15,3 1-524 0</inkml:trace>
  <inkml:trace contextRef="#ctx0" brushRef="#br0" timeOffset="80815.88">5173 7033 896 0,'0'0'680'0,"0"0"-287"16,0 0-149-16,0 0-183 0,0 0-58 15,0 0 75-15,0 0 51 0,94-45 78 16,-41 24-91-16,12-6 6 0,12-4-35 0,6 0-49 16,3-1-3-16,1 0-35 15,-3 4-48-15,-4 3-90 0,-7 2-81 16,-19 6-26-16,17-3-982 0</inkml:trace>
  <inkml:trace contextRef="#ctx0" brushRef="#br0" timeOffset="83551.64">11230 9032 901 0,'0'0'638'0,"0"0"-316"0,0 0-108 16,0 0 7-16,0 0-1 0,0 0 5 15,0 0-22-15,0 0-20 0,0 0-11 0,0 0 13 16,0-60 5-16,-3 60-64 0,3 0-110 15,0 0-16-15,-2 0-48 0,0 2-24 16,1 2-14-16,1 2 39 0,-3 4 22 16,2 3 9-16,-1 0 3 0,2 5 10 15,0 0 1-15,0 0 2 0,0 4 13 16,2 1-10-16,-1 0 0 0,2 0-1 16,-3 1 17-16,3-2 9 0,-1-2 14 15,-2 1 8-15,0-2-24 0,2-2-24 0,-1-3 0 16,-1-1 10-16,2-3 4 0,-1-2-3 15,-1-2-1-15,0-1-12 0,0 1-2 16,0-4 0-16,0 1 1 0,-1-2-2 16,1-1 1-16,0 0 2 0,0 0 28 15,0 0 1-15,0 0-11 0,0 0 5 16,0-1 49-16,1-3-13 0,-1-3-57 16,2 2-2-16,-1 0 0 0,2-1 1 15,1 0-1-15,4 0-1 0,3 1-3 16,4-3 4-16,5 2 0 0,4-1 19 0,2 1-19 15,2 1-13-15,2 1-16 0,-1 1-5 16,1 3 6-16,0 0 24 0,-1 0-11 16,1 6-4-16,-4 0 17 0,-3 0-11 15,-4 1 12-15,-5-1 0 0,-5 2-1 16,-3 1-11-16,-3 3 12 0,-2 0 1 0,-1 7 19 16,0-1 3-16,-4 4 0 15,-3-2 7-15,-7 2 43 0,-4-2 0 0,-8 0-9 16,-4-1-22-16,-8 1-4 0,-5-5 4 15,-9 2 3-15,-4-6-16 0,-6 1-7 16,-1-5-21-16,1 0-15 0,4-3-88 16,10-3-38-16,10-1-76 0,12-4-1 15,14-5-17-15,11-7-247 0,1 4-484 16,27-15-873-16</inkml:trace>
  <inkml:trace contextRef="#ctx0" brushRef="#br0" timeOffset="84070.72">12030 9055 245 0,'0'0'1436'0,"0"0"-932"16,0 0-204-16,0 0-99 0,0 0-63 0,0 0 39 16,0 0 18-16,0 0 25 0,0 0-46 15,-29 73-107-15,21-54-29 0,4 2 3 16,-1-1-7-16,5-1-15 0,0-1-6 15,0-1-12-15,0-3 0 0,5 1 2 16,-1-2 13-16,4 0-15 0,-2-4-1 16,0 0-23-16,-2-3-84 0,2-2-39 15,1-3-29-15,-1-1-38 0,0 0-44 16,0-2 9-16,0-8-146 0,-4-1-366 16,-2-6-730-16</inkml:trace>
  <inkml:trace contextRef="#ctx0" brushRef="#br0" timeOffset="84343.55">12043 9060 1254 0,'0'0'676'0,"0"0"-358"0,0 0-66 0,0 0 6 16,0 0-52-16,0 0-77 0,0 0-34 16,94-57 8-16,-67 55 2 0,5-1-16 15,6 3 9-15,-1 0-22 0,3 3-38 16,-1 3-10-16,-3 5 10 0,-4 2-3 15,-5 0 25-15,-4 3-1 0,-10-1-18 16,-1 2 9-16,-8 0 17 0,-2 1-8 16,-2 0-2-16,-8 0-14 0,-9 0 10 15,-6 1-3-15,-8-1 9 0,-10 0-40 16,-2 0-19-16,-6-2-40 0,0-1-90 0,4-3-128 16,8-1-148-16,6 0-152 15,8-5-25-15,6 0-244 0,1-5-561 0</inkml:trace>
  <inkml:trace contextRef="#ctx0" brushRef="#br0" timeOffset="85539.46">9389 9225 633 0,'0'0'583'0,"0"0"-153"0,0 0-83 16,0 0-55-16,0 0-82 0,0 0-26 15,0 0-36-15,0 0-32 0,0 0-1 16,0 0-115-16,-58-3 0 0,35 21 0 16,-1 7 38-16,-7 4 6 0,0 5 30 15,-1 2 31-15,0 1-38 0,-1 1-35 16,4-1 3-16,-1-2 6 0,5-3-9 0,2-4-3 16,3-3-1-16,6-5-9 0,-1-3-3 15,7-6-4-15,2-2-12 0,1-2-1 16,0-2-1-16,2-1 0 0,2-3-45 15,-1 0-45-15,2-1-10 0,0 0-9 16,0-1-49-16,6-8 99 0,5-6-3 0,2-6-94 16,6-5-93-16,-2-4-69 15,5-1-47-15,1-6 16 0,0 1 13 16,-1-1 123-16,1 0 13 0,1-3 186 16,-1 2 16-16,-1 1 149 0,-3 4 275 0,-5 7 44 15,-4 7-78-15,-3 3 27 0,-4 6-44 16,-1 3-91-16,-2 5-95 0,1-2-41 0,-1 3-26 15,2 1-28-15,-2 0-92 0,1 0 0 16,2 0-92-16,0 5-34 0,7 1 126 16,0 6 54-16,6 2-7 0,0 3-31 15,2 2-14-15,3 4 14 0,-1 1-14 16,1 0 29-16,1 0 4 0,0 2 0 16,-1-2-1-16,-2 0-12 0,-2-1-6 15,0 0 3-15,-5-2 3 0,-3 0 6 16,-2-3-9-16,-2 0-19 0,-3-4 0 15,-1-3-47-15,-1 0-47 0,0-4-58 16,-1 0-47-16,-6-2-33 0,0-3-8 16,-2 0-14-16,-3-2-149 0,0 0-253 0,1 0-582 15</inkml:trace>
  <inkml:trace contextRef="#ctx0" brushRef="#br0" timeOffset="85733.61">9011 9592 650 0,'0'0'1253'0,"0"0"-873"16,0 0-47-16,0 0 40 0,0 0-156 16,0 0-124-16,0 0-93 0,0 0-18 15,0 0 18-15,91-35 3 0,-42 27-1 16,7 1-2-16,3-2 13 0,-1 5-11 16,-6-3 1-16,-6 2-3 0,-6 0-22 0,-8 0-112 15,-5-2-39-15,-4 0-26 0,-7-1-79 16,0 0-120-16,-3 2-193 0,-2 0-405 15</inkml:trace>
  <inkml:trace contextRef="#ctx0" brushRef="#br0" timeOffset="86003.81">9786 9406 1118 0,'0'0'690'0,"0"0"-275"15,0 0-36-15,0 0-183 0,-79-1 3 16,49 6 0-16,-5 3-24 0,-2 3-25 15,-1 2-8-15,1 4-19 0,1 0-19 16,7 1-44-16,6 0-19 0,4 0-23 16,9 0-18-16,5-1-18 0,5-2-4 15,2 1 3-15,11-2 17 0,9 1 2 16,5-1 1-16,8-1 0 0,5 0 24 16,5 1-25-16,4-4-19 0,1 1-3 15,2-4 6-15,-1-2-43 0,0-3-58 16,0-2-76-16,2-7-55 0,-1-4-20 15,4-4-86-15,1-6-202 0,-13 5-270 0</inkml:trace>
  <inkml:trace contextRef="#ctx0" brushRef="#br0" timeOffset="86396.1">10589 9326 1554 0,'0'0'812'0,"0"0"-354"16,0 0-73-16,0 0-16 0,0 0-69 15,0 0-92-15,0 0-81 0,0 0-108 16,0 0-19-16,0 0-56 0,0 0 15 16,92-65 4-16,-63 53 21 0,-2 3 13 15,-2 3-9-15,-3 1-14 0,1 1-131 16,-2 3-51-16,-2-1-46 0,1 1-55 15,-4 1-19-15,0 0-30 0,-7 0-115 16,-5 3-132-16,-1-1-186 0</inkml:trace>
  <inkml:trace contextRef="#ctx0" brushRef="#br0" timeOffset="86535.78">10539 9480 150 0,'0'0'812'0,"0"0"-272"0,0 0-260 0,0 0-163 16,0 0 48-16,0 0 46 0,0 0 12 15,0 0-3-15,82 10-37 0,-33-19-96 16,6-1-87-16,2-3-3 0,-2 0-129 16,-2-1-58-16,-8 1-120 0,-10 5-254 15,4-8-641-15</inkml:trace>
  <inkml:trace contextRef="#ctx0" brushRef="#br0" timeOffset="88731.9">11951 9013 271 0,'0'0'482'0,"0"0"-185"0,0 0-82 16,0 0-26-16,0 0-7 0,0 0-10 16,0 0-29-16,0 0-39 0,0 0 0 15,0 0-1-15,-6-33-19 0,6 31 13 16,0 2 7-16,0 0 12 0,-1 0-23 15,1 0 7-15,0 0 0 0,0 0-39 0,-2 0-38 16,2 0-23-16,0 0-16 0,0 4 16 16,0 2 13-16,0 2 29 0,0 3-4 15,3 2 13-15,0 1 0 0,0 2-16 16,0 2-6-16,1 1-3 0,-1 2 21 16,3-1 23-16,-2 2-25 0,3 2-29 15,1-2-13-15,-1 0 13 0,4 2-3 0,-2-4-1 16,1 1-11-16,0-2 1 0,2-1 1 15,-3-1-1-15,0-2 10 0,-3 1-8 16,0-2 11-16,-2-3-2 0,-1 1-13 16,0-3-25-16,1 0 3 0,-1-3 9 15,-1 1 11-15,-1-2-27 0,2-4-31 16,-2 2-13-16,-1-3-13 0,0 0 22 16,0 0 60-16,0-3 4 0,0-4 0 15,0-4-227-15,-1-4-233 0,-2 2-559 16,-3-14-480-16</inkml:trace>
  <inkml:trace contextRef="#ctx0" brushRef="#br0" timeOffset="89268.5">12001 8975 1606 0,'0'0'497'0,"0"0"-150"0,0 0-18 16,0 0-11-16,0 0-91 0,0 0-65 16,0 0-20-16,0 0-6 0,0 0-29 15,0 0-41-15,15-53-9 0,-4 47-1 16,1 0 5-16,1-1 1 0,3-1-3 16,3 2 0-16,5-1-12 0,3 1-16 15,5-2-19-15,3 2-9 0,-2 1 16 0,4-1 0 16,-4 4-18-16,-2 2-1 0,-1 0-19 15,-4 2-3-15,0 6 10 0,1 4 12 16,-2 2 46-16,-2 4-21 0,1 0-24 16,-3 1 0-16,0 1-1 0,-3-1 2 15,0 0 1-15,-2-2 1 0,-2 0 17 16,-2 0-19-16,2-2 0 0,-2 2 17 0,-1-2-7 16,-2 0 4-16,0 1-4 0,-2-1-10 15,-3 1 1-15,0-2 10 0,-2 3-1 16,-2-2 3-16,-2-1 10 0,-9 4 9 15,-1-1 0-15,-5 1 0 0,0 0-10 16,-5-1 1-16,-1-1-4 0,0 0-5 16,-3-2-15-16,-3 1 2 0,-1-4 12 15,-3 2-12-15,-2-3-1 0,2 0 10 16,1 0-12-16,4-3-3 0,3 0-21 16,7-2-31-16,4-1-1 0,6-2-8 0,1 1-7 15,2-2 9-15,0 0-12 0,2 1-19 16,0-2-20-16,1 0-8 0,-1-2-15 15,-4-3-34-15,2-2-235 0,-3-3-220 16,-1 2-151-16,5 0-496 0</inkml:trace>
  <inkml:trace contextRef="#ctx0" brushRef="#br0" timeOffset="91680.89">9020 10896 659 0,'0'0'804'0,"0"0"-332"0,0 0-213 16,0 0-48-16,0 0 5 0,0 0-45 16,0 0-46-16,0 0-13 0,0 0-25 15,0 0-87-15,-25-22-18 0,18 40 18 16,-2 8 16-16,-2 6 6 0,-1 4 10 16,-2 2 38-16,1 1-25 0,-1-2-13 0,1-1 9 15,1-4 17-15,-1-1 37 0,3-2-6 16,3-5-54-16,0-3-20 0,2-6-11 15,1-2-4-15,1-4-45 0,0-4-37 16,2-2-4-16,1-2-16 0,-2 2-19 16,2-2-20-16,-1 0 13 0,1-1-36 0,0 0-45 15,0 0-92-15,0 0-111 0,3-6-108 16,1-1-135-16,5-10-31 0</inkml:trace>
  <inkml:trace contextRef="#ctx0" brushRef="#br0" timeOffset="91944.03">9023 10798 1455 0,'0'0'675'0,"0"0"-254"0,0 0-105 16,0 0-18-16,0 0-68 0,0 0-49 15,0 0-55-15,0 0-53 0,0 0-61 16,0 0-12-16,0 0-44 0,24-29 0 16,-14 37 44-16,6 5 73 0,0 4-33 15,4 2-8-15,4 2-7 0,-2 0 0 16,3 1-23-16,1 2 2 0,-2-1 46 15,-2 0-19-15,-1 0-12 0,-1 0-16 0,-2-1-3 16,-1-3-34-16,-4 1-10 16,1-4-32-16,-2 2-15 0,-3-4-39 0,-1 0-60 15,-3-4-39-15,-4 0-69 0,-1-4 14 16,0 0 58-16,0-1-59 0,-7-3-198 0,1 2-266 16</inkml:trace>
  <inkml:trace contextRef="#ctx0" brushRef="#br0" timeOffset="92127.5">9030 11217 1683 0,'0'0'588'0,"0"0"-210"15,0 0-82-15,0 0-33 0,0 0-129 16,0 0-90-16,0 0 4 0,0 0-26 16,95-46-22-16,-46 32-34 0,4 0 6 15,1 1 24-15,-1 1-107 0,-6 2 25 16,-6 2-78-16,-4 1-109 0,-5 0-62 15,0 0-135-15,-9 4-314 0,4-4-383 0</inkml:trace>
  <inkml:trace contextRef="#ctx0" brushRef="#br0" timeOffset="92451.63">9667 11035 785 0,'0'0'723'0,"0"0"-232"0,0 0-99 0,0 0-8 15,0 0-50-15,0 0-73 0,0 0-58 16,0 0-70-16,0 0-25 0,0 0-14 15,0 0 0-15,-6 1-5 0,4-1-46 16,2 0-24-16,0 0-19 0,0 0-25 16,0 0-15-16,0 1-30 0,3 3-27 15,2 1-10-15,1 6 107 0,2 0 2 16,4 4-1-16,-1 2-1 0,1 1 12 16,2 0-11-16,-1 1-1 0,0-1-10 15,0 1 10-15,1-1 12 0,-2 0-8 0,0-2 21 16,-1-2 13-16,-4 2-38 0,-2-4-13 15,-5-1-22-15,0-2 10 0,0-1 25 16,-9 0 22-16,-1-2 10 0,-4-1-32 16,-4-1-3-16,-1-1-67 0,1-2-50 15,0-1-54-15,1 0 44 0,6-4-100 0,2-3-23 16,2 1-95-16,4 0-79 0,3-2-236 16,0 3-401-16</inkml:trace>
  <inkml:trace contextRef="#ctx0" brushRef="#br0" timeOffset="92676.78">10226 10967 238 0,'0'0'1752'0,"0"0"-1208"16,0 0-261-16,0 0-164 0,0 0-45 15,0 0-74-15,0 0-25 0,102-35 13 0,-63 24 12 16,0 1 1-16,-4 2-1 0,-5 2-84 16,-6 2-80-16,-8 4-42 0,-4 0-92 15,-8 3-176-15,-4 4-111 0,0 1-126 16</inkml:trace>
  <inkml:trace contextRef="#ctx0" brushRef="#br0" timeOffset="92828.79">10397 11101 300 0,'0'0'993'0,"0"0"-674"16,0 0-17-16,0 0 55 0,0 0-60 0,0 0-45 16,0 0 14-16,0 0-61 0,83-20-81 15,-45 8-80-15,1 0-44 0,0 0-111 16,-3 0-97-16,-4 2-22 0,-6 1-118 16,-7 3-329-16,4-5-916 0</inkml:trace>
  <inkml:trace contextRef="#ctx0" brushRef="#br0" timeOffset="106619.95">4685 6968 30 0,'0'0'333'0,"0"0"13"16,0 0-24-16,0 0-113 0,0 0-59 16,0 0-72-16,0 0-78 0,0 0 32 0,0 0 85 15,-20 8 7-15,20-8-23 16,-2 2-17-16,2-1-13 0,-1 0 36 0,-1 4 26 15,1 0 20-15,-1 3-11 0,1 1-45 16,1 0-68-16,0-4 16 0,0-2 93 16,0-2-106-16,0-1-32 0,0 0-14 15,0 0 14-15,0 0 4 0,0 0-4 16,3 0-23-16,7 0-16 0,0 0 1 16,7-3 36-16,5 1-1 0,7-2 3 15,4-1 0-15,4 0-11 0,8-2 11 0,4 1 29 16,6-1-29-16,8 1 3 0,4-3 16 15,6 1-19-15,3-1 3 0,4 0-3 16,-4 2 58-16,-4 0-38 0,-9 1-18 16,-8 1 49-16,-10 0-35 0,-12 4-14 15,-9 0-2-15,-7 1 0 0,-9-1 1 16,-2 1 3-16,-5-2 31 0,-1 1 16 16,0 1 4-16,0 0 9 0,0-1-64 15,0 1 0-15,0-2-103 0,0-1-80 0,-3 0-119 16,-4 0-70-16,-3 3-174 15,-3 0-173-15</inkml:trace>
  <inkml:trace contextRef="#ctx0" brushRef="#br0" timeOffset="106859.32">4931 7038 1283 0,'0'0'459'0,"0"0"-212"0,0 0-62 16,0 0 22-16,0 0-71 0,0 0-69 15,0 0-41-15,0 0-13 0,0 0-10 16,0 0 30-16,0 0 25 0,59-3 9 16,-20 0-12-16,9-2-20 0,6-5-22 15,3 3 10-15,7-5-4 0,3 0-16 16,-2 1 20-16,-1-2-11 0,-3 1-9 0,-5 2 13 16,-8 1-16-16,-12 3-38 0,-6 1-42 15,-11-1-55-15,-10 5-59 0,-6 1-116 16,-3 0-96-16,-5 0 16 0,-2 1-193 15</inkml:trace>
  <inkml:trace contextRef="#ctx0" brushRef="#br0" timeOffset="107753.43">5477 6928 362 0,'0'0'284'0,"101"-28"-229"15,-52 18-55-15,7-1-124 0,4 4-124 16,-16 0-71-16</inkml:trace>
  <inkml:trace contextRef="#ctx0" brushRef="#br0" timeOffset="108859.92">7341 6781 267 0,'0'0'812'0,"0"0"-385"0,0 0-252 15,0 0-48-15,0 0-7 0,0 0-13 16,0 0-39-16,0 0-39 0,0 0-29 16,0 0-20-16,0 2-16 0,0-1-12 0,8 2 15 15,1-2 33-15,11 3 111 16,12-3-1-16,11-1 42 0,19 0 10 0,20-6-40 16,21-7-35-16,22-5-55 0,22-5 39 15,23-4-32-15,15 0-28 0,10-2-11 16,3 4-17-16,-3 3 17 0,-8 3 0 15,-17 2-15-15,-16 3 15 0,-18 3 4 16,-21 4-3-16,-18 0-1 0,-20 3-1 0,-18 2 1 16,-17-2 3-16,-13 3-3 0,-10 1-36 15,-11 0 1-15,-3 0 6 0,-2 0 16 16,-3-2 13-16,0 2 0 0,0 0-9 16,0-1-56-16,0 1-9 0,-3-1-39 15,-9 1-110-15,-5 0-118 0,-12 0-163 16,5 4-98-16,-31 2-221 0</inkml:trace>
  <inkml:trace contextRef="#ctx0" brushRef="#br0" timeOffset="109160.92">7648 6841 617 0,'0'0'339'15,"0"0"-94"-15,0 0-27 0,0 0 49 16,0 0 12-16,0 0-68 0,0 0-88 16,0 0-65-16,0 0-3 0,0 0 3 15,108-22-16-15,-27 7 23 0,21-6-39 16,14 1 19-16,13-3-13 0,9 2 7 16,3-1 19-16,2 3-4 0,-2 1 1 15,-5 1-53-15,-4 1 39 0,-9 4-40 16,-9 1-1-16,-6 1 0 0,-13 0-26 0,-6 2-64 15,-8 2-19-15,-10-1-43 0,-8-1-71 16,-4 3-36-16,-6 0-66 0,-6 0-68 16,-5 0-86-16,-14 1-242 0</inkml:trace>
  <inkml:trace contextRef="#ctx0" brushRef="#br0" timeOffset="119571.53">11879 5400 183 0,'0'0'280'0,"0"0"10"16,0 0 13-16,0 0-26 16,0 0-65-16,0 0 19 0,0 0-46 0,0 0-43 15,0 0-2-15,-16-33 25 0,16 28 0 0,0 0-24 16,0 0-15-16,0-1-10 0,0 0 18 16,0 0-22-16,0-2-3 0,0 2 15 15,0-1-16-15,3 1 6 0,-1 2 25 16,-2 1-13-16,1 1-26 0,-1 2 4 15,0 0-17-15,0 0-43 0,0 0-44 16,0 0-17-16,0 2-39 0,2 4-43 16,0 2-25-16,2 4 90 0,2 5 21 15,0 3 13-15,1 2 13 0,3 4-1 16,0-1-12-16,-2 3-2 0,3-1 2 16,-2 1 0-16,-3 2 2 0,-1-2 27 0,0-1 11 15,-2-2-12-15,-2-1-24 16,2-2 15-16,-3-2-15 0,0-3-2 0,1-1 1 15,1-3 0-15,-2-2 16 0,1-2-19 16,-1-1-56-16,0-2-25 0,0-2-10 16,0-1-1-16,0-2-24 0,0-1-49 15,0 0 3-15,-1-2 31 0,-5-4 6 0,2-2-280 16,-5 0-219-16,0-2-370 0,2 3 12 16</inkml:trace>
  <inkml:trace contextRef="#ctx0" brushRef="#br0" timeOffset="119766.76">11545 5675 1387 0,'0'0'560'0,"0"0"-301"15,0 0 32-15,0 0-7 0,0 0-91 16,0 0-68-16,0 0-58 0,0 0-45 0,0 0-19 16,98-32 25-16,-50 23 11 0,9-2-4 15,9-2-22-15,0 1 18 16,-1-2-15-16,0-1 3 0,-3 0-19 0,-3-1-6 15,-3 3-141-15,-5 1-122 0,-4 1-153 16,-15 5-339-16,4-2-904 0</inkml:trace>
  <inkml:trace contextRef="#ctx0" brushRef="#br0" timeOffset="121621.9">4953 7192 176 0,'0'0'1133'0,"0"0"-846"0,0 0-242 16,0 0-45-16,0 0 62 0,0 0 55 15,0 0 45-15,99 1 65 0,-43-8-29 16,17-4-63-16,16-3-25 0,17-5-55 0,17-4 19 16,18-3 42-16,16-6-58 0,22-4-1 15,23-4-34-15,17-2-22 0,19-5 12 16,21 0-13-16,13 0-1 0,12 2 0 15,6 4 2-15,-2 5 4 0,-5 5-5 16,-14 7-2-16,-12 5-1 0,-18 2-13 16,-19 1-10-16,-24 4-48 0,-18 0-19 15,-23 2 38-15,-26-1 20 0,-24 2 6 16,-27 1-39-16,-22 2-32 0,-22 0 50 16,-12 2 50-16,-13 0 51 0,-8 0 46 0,-1-1-65 15,-3 1-32-15,-7 0-43 0,-10 0-89 16,-7 3-120-16,-12 1-190 0,-16 0-72 15,9 5-144-15</inkml:trace>
  <inkml:trace contextRef="#ctx0" brushRef="#br0" timeOffset="122099.51">5542 7168 238 0,'0'0'782'0,"0"0"-400"15,0 0-230-15,0 0-122 0,0 0 64 0,0 0 91 16,81-8 29-16,-32 3-9 0,16-3-27 16,14-2-20-16,16-3-90 0,12-2-52 15,17-4 25-15,17-1-8 16,12-5 15-16,11-4-6 0,13-1-7 0,8 1-33 16,7 0-2-16,5 3 0 0,0 2 16 15,-2 4 10-15,-1-1 6 0,-6 3-19 16,-8 0-10-16,-10 0 0 0,-7 0-3 15,-12-1-86-15,-14 0 34 0,-13-2-57 16,-17 1 3-16,-12 2 12 0,-16 2 33 16,-11 2-4-16,-15 1 13 0,-14 2 20 15,-7 4 9-15,-11 0 0 0,-8 3-2 0,-3 2-8 16,-5-1 4-16,-4 3-7 0,-1 0-28 16,0 0-24-16,0 0-55 0,0 0-68 15,-1 0-36-15,-5 0-66 0,0 0-169 16,-7 3-140-16</inkml:trace>
  <inkml:trace contextRef="#ctx0" brushRef="#br0" timeOffset="124148.42">13637 6617 752 0,'0'0'398'0,"0"0"-206"16,0 0-117-16,0 0 22 0,0 0 50 15,0 0-1-15,0 0 7 0,0 0-7 16,0 0-30-16,-13-5-9 0,12 4-16 15,1 1-30-15,0 0-61 0,0 0-13 16,0 0-32-16,0 0 9 0,0 0-2 0,0 0 15 16,7 0 23-16,3 0 35 0,10 0 11 15,8-2 18-15,10 1-22 0,12-1-6 16,12-4-23-16,12 1 32 0,9-1 0 16,16-4-32-16,9 2 6 0,13-2 4 15,16 1-22-15,10-3 38 0,16 0 6 16,13-2 55-16,14-1-75 0,12-1 20 15,10 1-3-15,8-2-42 0,4-1-2 0,7 2 2 16,-1 2 25-16,0 2-25 0,-3-1-29 16,-5 1 29-16,-5-1 1 0,-1 2 1 15,-5-1-1-15,-5 0 13 0,-7 0-14 16,-5 0-3-16,-10 0-13 0,-9 2-6 16,-8-2-61-16,-10 4 21 0,-8-2-5 15,-14 3-72-15,-9 0 78 0,-13 2 9 16,-13 1-67-16,-17 1 70 0,-16-2-171 15,-13 3 58-15,-15-2 29 0,-8 2-49 16,-7-2-121-16,-6 1-94 0,-6-1-210 0</inkml:trace>
  <inkml:trace contextRef="#ctx0" brushRef="#br0" timeOffset="126056.74">13254 5488 274 0,'0'0'362'15,"0"0"-111"-15,0 0-69 0,0 0 27 16,0 0-30-16,0 0-88 0,0 0 49 16,0 0-17-16,0 0 1 0,0 0 2 15,-12-25-45-15,12 21 4 0,2-3-56 16,1 1-29-16,0-2 0 0,1-1 6 0,1-2-6 16,-2 3-39-16,-1-4 39 15,-1 2 0-15,1 1 0 0,-1 0-3 16,-1 0-32-16,2 1-40 0,-2-1-55 15,1 0 4-15,1 0 9 0,-1 0 107 0,-1 0 10 16,3 1 26-16,-2 0-24 0,-1 1 37 16,3 0 49-16,-3 0-10 0,0 0 87 0,0 1 0 15,2 0-26-15,-1 0-13 0,-1 1 20 16,2 1-8-16,-2 2 6 0,0 2-31 16,0 0-27-16,0 0-44 0,0 0-32 15,0 0-10-15,0 0-22 0,0 0-26 16,0 0 29-16,-2 2-4 0,1 3-57 15,-4 5-64-15,0 5 131 0,-6 9 13 16,-3 6 128-16,-3 5-6 0,-3 2-120 16,-3 3 69-16,-2 0-14 0,3 1-57 15,-4 0 29-15,1-1-13 0,-1 0-3 16,1-1 18-16,3-6-31 0,1 1 23 16,2-6-23-16,5-2-23 0,3-4 11 15,3-2-20-15,2-1 13 0,2-2 16 0,-1 0-16 16,3-3 19-16,-3-1 32 15,1-2-32-15,-2 0 0 0,2-4-60 0,0-1-1 16,1-2 0-16,0-3-6 0,1-1 9 16,2 0 58-16,0-4 39 0,0-5-39 0,2-8-122 15,5-7-239-15,6-7-183 0,7-5-455 16,-3 6 14-16</inkml:trace>
  <inkml:trace contextRef="#ctx0" brushRef="#br0" timeOffset="126372.7">13254 5322 698 0,'0'0'218'0,"0"0"-156"16,0 0 303-16,0 0 71 0,0 0-30 15,27-64-83-15,-25 60-59 0,-1 4-74 16,-1 0-62-16,0 0-64 0,0 0-64 16,0 1-67-16,2 3-45 0,2 4-55 0,1 2 167 15,4 4 3-15,3 4 39 16,4 4 25-16,1 1-15 0,5 2-39 15,1 2 35-15,2 1-16 0,3 1 6 0,-3-3-38 16,0 3 0-16,-2-2-13 0,-3 0-3 16,-3-1 16-16,-2-2 23 0,-2-2-23 15,-2-4 0-15,-2-1 0 0,-1-4 6 16,-1-2 20-16,-3-3-23 0,-1-3-3 16,-3 2-61-16,0-5-16 0,0 1-16 15,0-2-32-15,-1-1-43 0,-6 0-39 16,-2 0-13-16,-5 0 146 0,-4-1-160 0,2-3-579 15</inkml:trace>
  <inkml:trace contextRef="#ctx0" brushRef="#br0" timeOffset="126569.68">12940 5742 1317 0,'0'0'478'0,"0"0"-144"0,0 0 77 0,0 0-69 16,0 0-57-16,85-21-39 0,-40 11-246 15,8-3-441-15,1 1 441 0,1-3 163 16,-3 2-147-16,-1 1 3 0,2 0-16 16,0 0-1-16,1-1-2 0,0 0 0 15,-5 2 0-15,-8-1-87 0,-10 2-189 0,-9 1-40 16,-12 1-137-16,-6 3-236 0,-4 0-441 16</inkml:trace>
  <inkml:trace contextRef="#ctx0" brushRef="#br0" timeOffset="127007.51">14025 5447 926 0,'0'0'433'0,"0"0"-98"15,0 0-23-15,0 0-33 0,0 0-66 16,0 0-13-16,0 0-13 0,0 0-27 0,0 0-60 15,0 0-100-15,0 0-13 16,-49-11 13-16,23 17 41 0,-3 2-9 0,2 1-31 16,2 0-1-16,6 0-1 0,4 0-27 15,4-2-23-15,6 1-7 0,2 2 16 16,3-2 23-16,0 2 6 0,0 2 13 16,4 0 34-16,6 1 2 0,2-1-4 15,5 2 12-15,5 1 4 0,0-2 13 16,6-1-3-16,0-1-7 0,2-2 15 15,0 0-21-15,3-2-29 0,-2 0-13 16,0-1 45-16,-3-1-11 0,-1 2-8 16,-4-2-18-16,-6 0-11 0,-2-1-26 15,-7 1 26-15,-2 1 41 0,-6 1-28 16,0 1 12-16,-3 1 20 0,-11 1 33 0,-8 3 20 16,-8-1-10-16,-5-1-35 0,-5 1-24 15,-2-3-29-15,3-3-15 0,5-1-95 16,5-4-88-16,3 2-84 0,5-3-101 15,-1 0-245-15,6 0-721 0</inkml:trace>
  <inkml:trace contextRef="#ctx0" brushRef="#br0" timeOffset="130570.96">14574 5115 443 0,'0'0'421'0,"0"0"9"0,0 0-62 16,0 0-40-16,0 0-69 0,0 0-97 15,0 0-4-15,0 0 7 0,0 0 2 16,0 0 6-16,-10-55-6 0,8 52-2 15,-4 3 0-15,1 0-6 0,-1 0-119 16,0 5-40-16,1-1 0 0,0-2 54 16,4 1-54-16,-1-1-3 0,1 0-133 0,-5 3-31 15,-4 3 23-15,-6 6 109 0,-5 5 35 16,-8 7 20-16,-4 4-20 0,-1 2-4 16,4 0 4-16,1 3 15 0,3-2-15 15,4 2-12-15,4 2 12 0,2 0-2 16,6 2-4-16,4-1-7 0,6-1 11 0,0 2 1 15,6-3-10-15,7-3 9 16,6 1 2-16,2-4 0 0,1 0 2 16,1 0-1-16,3-5-1 0,-3 1-13 0,4-3-89 15,-5-1-17-15,3-5 14 0,-2-3 44 16,0-2-74-16,-1-4-156 0,3-3-110 16,-6-4-184-16,11-2-609 0</inkml:trace>
  <inkml:trace contextRef="#ctx0" brushRef="#br0" timeOffset="131349.51">15046 5374 7 0,'0'0'811'0,"0"0"-384"15,0 0-82-15,0 0-36 0,0 0-53 16,0 0-19-16,0 0 21 0,0 0-74 16,0 0-53-16,0 0 1 0,-12-3-4 0,10 3-23 15,-4 0-61-15,-2 0-44 0,-4 2-41 16,1-1 12-16,-3 1 4 0,0 2 3 16,3 1-1-16,-1 2 4 0,2-2 6 15,1-2 11-15,3 1-17 0,0 1-3 16,1-2-17-16,-1 2-12 0,2 2 22 15,-2 2 13-15,1 3-16 0,-1-1 32 16,0 3 3-16,2 0-3 0,-1 1-15 16,2-1 15-16,-1-2-16 0,4 0-13 15,0 0-6-15,0-2 33 0,3-2 2 16,1-2 22-16,-2-1 14 0,1-4-36 16,-2 1-117-16,2-2-50 0,0 0 2 0,4-4-61 15,0-5-164-15,-1 2-299 16</inkml:trace>
  <inkml:trace contextRef="#ctx0" brushRef="#br0" timeOffset="141600.46">22353 2860 37 0,'0'0'492'0,"0"0"-127"0,0 0-94 16,0 0-40-16,0 0 10 0,0 0-53 15,0 0-42-15,0 0 17 0,0 0-18 16,0 0 21-16,3-49 8 0,1 43-3 16,2-1-33-16,0 1-26 0,3-2 26 0,-4 0 9 15,3 1-1-15,0 0-19 0,-1 1-20 16,-1 2-3-16,-3 0-12 0,0 1-1 15,-3 3 7-15,0-1 2 0,0 1-19 16,0 0-19-16,0 0-3 0,-4 0 3 16,-5 0-62-16,-10 0-22 0,-5 0-84 15,-9 0 10-15,-8 4 34 0,-2 5 12 16,1 1 22-16,3 3 6 0,6 0 9 16,4 0-29-16,2 1-36 0,3 0 12 15,2-1 3-15,2 1 0 0,2 2-13 16,7-5-15-16,1 1-49 0,6-3-51 0,2-2-7 15,2 1 63-15,0-2 45 0,5-3 80 16,4 1 10-16,2-3 81 0,6 2 18 16,0-2 16-16,6-1-25 0,2 2-29 15,0-2-33-15,-1 1-26 0,2 0-2 0,2 2 0 16,4 0 2-16,4 2-1 0,0 5-1 16,2 1 0-16,-2 2 27 0,-5 4 43 15,-3-1-3-15,-8 2-22 0,-3-1-1 16,-6 0-6-16,-5 0-6 0,-3-2-1 15,-3 2-2-15,-7 0 9 0,-7 0 18 16,-11-1 26-16,-5-2-9 0,-6 0-20 16,-6-2-22-16,-1-2-15 0,3-3 6 0,4-4 7 15,2-1-4-15,8-2 13 0,2-2-10 16,4-5 0-16,2-1-28 0,1-3-98 16,4-2-63-16,-1-2-72 0,5-1-151 15,5-2-64-15,4 0-282 0,0 2-603 16</inkml:trace>
  <inkml:trace contextRef="#ctx0" brushRef="#br0" timeOffset="141888.9">22613 2731 1993 0,'0'0'657'0,"0"0"-326"0,0 0-161 0,0 0-90 15,0 0-80-15,0 0-42 0,0 0 1 16,0 0-7-16,0 0 48 0,0 0 80 16,0 0 13-16,4 61-20 0,-1-43 0 15,0 3 16-15,-1 1-13 0,1 2 10 16,2-1-17-16,-2 1 3 0,3 1-47 16,1-2-25-16,3 1-12 0,0-2 12 0,0 0 22 15,3-3-3-15,-4-2-19 16,-1-3-59-16,-1 1-95 0,-4-7-116 0,0 2-40 15,-3-4-50-15,0 0-121 16,-6 0-240-16,-1-4-381 0</inkml:trace>
  <inkml:trace contextRef="#ctx0" brushRef="#br0" timeOffset="142102.44">22519 3108 779 0,'0'0'1310'0,"0"0"-847"16,0 0-150-16,0 0 42 0,0 0-103 0,0 0-40 15,0 0-45-15,0 0-63 0,0 0-51 16,69-64-34-16,-43 58-19 0,3 0-28 0,3 1 6 16,1 1 9-16,0 3 10 15,0 0-8-15,-1 1 11 0,-1 0 0 16,0 0-26-16,0 0-53 0,-4 0-66 16,-2 0-42-16,-2 0-13 0,-3 0-17 0,-8 0-114 15,-5 0-170-15,-4 1-262 0,0 0-385 16</inkml:trace>
  <inkml:trace contextRef="#ctx0" brushRef="#br0" timeOffset="143208.34">23123 2999 333 0,'0'0'671'16,"0"0"-215"-16,0 0-95 0,0 0-30 15,0 0-65-15,0 0-40 0,0 0-43 16,0 0-22-16,0 0 5 0,0 0 7 16,0 0 5-16,-43-36-4 0,43 36-42 0,0 0-21 15,0 0-21-15,1 0-29 0,8 0-33 16,5 0-22-16,11 0-6 0,6 0-25 15,7 0 23-15,2 0 2 0,-4 0 0 16,-6 3-13-16,-8 1-20 0,-5 4-14 16,-4 1-12-16,-3 3-36 0,-5 1 32 15,1 1 19-15,-6 0 13 0,0 2 31 16,-5-1 0-16,-4 2 25 0,-5-3 0 0,1 0 4 16,-3-4-14-16,5-1 1 0,-1-3-13 15,4-4 19-15,3 2 13 0,1-4 22 16,1 0 37-16,1 0 54 0,0-4 113 15,-1-4-39-15,1-3-90 0,0-2-58 16,2-4-37-16,0-1-26 0,4 0-11 16,4-1-31-16,6 1-27 0,4 0-9 15,7 0-32-15,3 1-43 0,4 3-44 16,1 2-69-16,-3 2-140 0,-1 3-40 0,-4 2-81 16,0 3-154-16,-7-1-461 0</inkml:trace>
  <inkml:trace contextRef="#ctx0" brushRef="#br0" timeOffset="143670.63">23784 2928 969 0,'0'0'1324'0,"0"0"-794"0,0 0-187 16,0 0 17-16,0 0-66 0,0 0-93 16,0 0-59-16,0 0-33 0,-85-25-38 15,62 25-28-15,-1 0-30 0,-1 0-11 16,1 0 0-16,5 3-2 0,3 3-1 15,3-3-27-15,6 2-15 0,1 2-10 16,1 0 3-16,2 1 9 0,1 2 7 16,2 2-9-16,0-1 2 0,0 4 5 15,2-2 18-15,3 0-33 0,1-2-14 0,0 0-20 16,0-3 12-16,2 0 4 0,1-2 15 16,2 0 6-16,0-2-9 0,4-2 3 15,0-2 38-15,3 0 16 0,-1-1 35 16,3-4 10-16,-2-3 5 0,0-1 11 15,0-1-17-15,-2-3 3 0,1 1-31 0,-3-2 9 16,-3 2 48-16,-4 2 27 16,-1 0 1-16,-3 2 3 0,-2 0 11 0,-1 5 16 15,0-1-5-15,0 3 1 0,0 1-10 16,0 0-34-16,0 0-43 0,0 0-40 16,0 0-10-16,2 0-21 0,-2 0-18 15,1 0-28-15,-1 0-25 0,0 4-21 16,3 0-4-16,0 6 126 0,2 0 1 15,1 3 21-15,2-2-18 0,-1 1-3 16,1-2-32-16,3-1-58 0,0-1-50 0,3-2-46 16,4-1-56-16,3-1-75 0,2-2-96 15,3-1-150-15,-7-1-480 0,6 0-292 0</inkml:trace>
  <inkml:trace contextRef="#ctx0" brushRef="#br0" timeOffset="143895.54">24097 2978 985 0,'0'0'797'15,"0"0"-255"-15,0 0-55 0,0 0-22 16,0 0-18-16,0 0-113 0,0 0-134 16,0 0-88-16,0 0-69 0,0 0-43 15,0 0-18-15,-6-6-20 0,6 7-14 16,0 1-11-16,0 3 1 0,0 2 62 16,2 4 0-16,-1 0 25 0,1 2-15 15,-1 1-10-15,3 0-24 0,-1-1-20 16,-1-1-22-16,1 0-41 0,-1-3-63 0,-2 0-89 15,0-2-82-15,0 0-31 0,0-3-21 16,0-1-174-16,0 0-221 0,0-3-295 16</inkml:trace>
  <inkml:trace contextRef="#ctx0" brushRef="#br0" timeOffset="144035.84">24163 2892 1858 0,'0'0'729'0,"0"0"-334"0,0 0-40 16,0 0-101-16,0 0-89 0,3-67-80 15,-1 59-45-15,-2 3-40 0,1 1-38 16,0 2-116-16,-1 2-119 0,3 0-165 16,-1 0-275-16,1 7 87 0,0 0-97 15</inkml:trace>
  <inkml:trace contextRef="#ctx0" brushRef="#br0" timeOffset="144400.43">24294 2932 684 0,'0'0'1075'16,"0"0"-675"-16,0 0-125 0,0 0-136 16,0 0-46-16,0 0-35 0,0 0-32 15,0 0-25-15,0 0 18 0,0 0 36 0,0 0-3 16,3 25-20-16,-3-20-7 0,0-4 1 16,0 0-4-16,0 1-2 0,0-2 12 15,0 0 3-15,0 0 3 0,0 0 14 16,0 0 21-16,0 0 45 0,0 0 98 15,0-3-10-15,3 0-27 0,-3-5-82 16,3 1-65-16,2-2-30 0,0-2 1 16,2 0 22-16,1 0-1 0,3 3 14 0,2-2-4 15,2 3-34-15,6 0-1 0,4 1-24 16,3 2 3-16,6 2 7 0,2 2 2 16,0 0 13-16,-2 0 0 0,1 5 0 15,-3 1-2-15,-3 2 0 0,-2 2-1 16,-3-1-13-16,-4 1-2 0,-7 2-4 15,-2 0-7-15,-4 1-50 0,-7 0-59 16,0 3-29-16,-12 1-62 0,-2-2-173 0,0-3-197 16,-8 3-918-16</inkml:trace>
  <inkml:trace contextRef="#ctx0" brushRef="#br0" timeOffset="145125.43">25318 2902 1634 0,'0'0'975'16,"0"0"-756"-16,0 0 35 0,0 0 1 15,0 0-32-15,0 0-71 0,0 0-29 16,0 0-29-16,0 0-35 0,0 0-24 16,-13-17-35-16,13 17-21 0,3-1-17 0,5-1 13 15,9-1 0-15,7-1 0 16,8-1 0-16,8 1 22 0,2-1 1 16,-1 3-27-16,-1 2 10 0,-6 0-15 0,-6 0-140 15,-6 0-29-15,-3 0-24 0,-9 1-48 16,-1 4-102-16,-9 1-180 0,0 3-155 15,-7-1-330-15</inkml:trace>
  <inkml:trace contextRef="#ctx0" brushRef="#br0" timeOffset="145264.74">25422 3022 1082 0,'0'0'544'0,"0"0"-135"16,0 0-7-16,0 0-128 0,0 0-42 16,0 0 14-16,0 0-83 0,0 0-13 15,0 0-14-15,0 0-63 0,113-9-73 16,-58-1-4-16,3-1-11 0,-2 3-45 15,-5-2-140-15,-6 4-49 0,-3 0-104 16,-10 1-283-16,15-2-757 0</inkml:trace>
  <inkml:trace contextRef="#ctx0" brushRef="#br0" timeOffset="145847.51">26476 2745 1835 0,'0'0'587'0,"0"0"-223"16,0 0-103-16,0 0-12 0,-77-15-80 15,52 13-65-15,2 2-25 16,1 0-9-16,2 4-20 0,7 2-50 0,3-1-21 15,0 1-16-15,6 2-11 0,-1 2 1 16,2 1 2-16,3 3 4 0,0 0-3 16,3 3 15-16,5-2-3 0,4 2 30 15,2 1 2-15,3 0 16 0,2-2-15 16,1 1 2-16,0-2 13 0,2-2 3 16,1-2 19-16,0-5 23 0,1-1 30 0,7-4 7 15,0-1-19-15,4 0-22 0,-5-5 5 16,-1-2-12-16,-5-1 20 0,-1-2 27 15,-5-2 22-15,-5-2 8 0,-5-3 6 16,2 0-35-16,-7 1 4 0,-1 0-13 16,-2 4 12-16,0 0 0 0,-2 2-13 15,-6-1-48-15,-2 1-40 0,-4 0-48 16,-3-1-49-16,0 3-29 0,-2 2-27 0,1 2-47 16,5 3-61-16,-1 1-130 15,5 0-188-15,3 5-34 0,4 3-63 0,2 1-307 16,0-2 168-16</inkml:trace>
  <inkml:trace contextRef="#ctx0" brushRef="#br0" timeOffset="146043.47">27018 2955 1831 0,'0'0'667'0,"0"0"-225"0,0 0-39 16,0 0-102-16,0 0-89 0,0 0-68 15,0 0-33-15,0 0-58 0,0 0-53 16,0 0 0-16,0 0-107 0,0-37-117 0,10 34-120 16,3 1-186-16,-2-1-199 0,12 0-603 15</inkml:trace>
  <inkml:trace contextRef="#ctx0" brushRef="#br0" timeOffset="146647.14">27556 2681 1155 0,'0'0'407'0,"0"0"-108"0,0 0 42 15,0 0-15-15,0 0-48 0,0 0-9 16,0 0-7-16,-85-13-39 0,73 13-68 16,-2 0-70-16,-1 0-44 0,0 4-7 15,0-1 1-15,-1 4-35 0,3 0 0 16,1 0-25-16,1 4-3 0,0-1-1 16,2 3 1-16,1 1-4 0,2-1 7 15,1 1-6-15,5-1-10 0,0 1-1 16,0-2-8-16,5 1 5 0,3-2 11 0,5-1 21 15,0-1 3-15,4 2 10 16,4-5 70-16,3-1 19 0,5-1-7 0,4-3-10 16,2-1-5-16,2 0-26 0,1-7-13 15,-7-2-26-15,0-3 26 0,-7-3 10 16,-1-2-7-16,-6 2 17 0,-6-1 39 16,-4 2 16-16,-4 1 12 0,-3 1 12 0,-2 2-10 15,-6-2-30-15,-5 2-60 0,-5 0-27 16,-4 0-40-16,0 2-40 0,-4 2-40 15,1 2-20-15,5 2-43 0,6 2-100 16,1 0-163-16,4 4-90 0,3 3-55 16,3 0-97-16,0-1-300 0</inkml:trace>
  <inkml:trace contextRef="#ctx0" brushRef="#br0" timeOffset="147041.37">28174 2726 1565 0,'0'0'714'0,"0"0"-316"0,0 0-22 0,0 0-22 16,0 0-122-16,0 0-71 0,-83-34-32 16,72 33-41-16,5 1-43 0,1 0-45 15,2 0-58-15,-1 1-20 0,-1 5 21 16,1 0 38-16,-2 2 7 0,-1 1-1 15,1 0-15-15,2 1-10 0,0 2-19 16,1-1 3-16,3 1-12 0,0 1-10 16,0-2-35-16,6 1 12 0,5 0 25 15,3-5 62-15,6 0 12 0,1-2 83 16,3-4-7-16,2-1 1 0,2 0 5 16,-7-5 23-16,0-3 5 0,-6 1 19 0,-5-4 25 15,-2 2 38-15,-5-1-31 0,-3-1-46 16,0 1-23-16,0-1-11 0,-11-2-75 15,-2 0-6-15,-7 1-87 0,-3 1-52 16,-4 2-28-16,0 2-23 0,2 3-47 0,5 3-120 16,6 1-128-16,5 1-166 15,6 3-338-15,6 2-125 0</inkml:trace>
  <inkml:trace contextRef="#ctx0" brushRef="#br0" timeOffset="147401.73">28614 2668 1011 0,'0'0'817'0,"0"0"-344"0,0 0-95 16,0 0-79-16,0 0-116 0,0 0-87 0,80-44-84 15,-50 43-12-15,1 1 0 0,0 0 16 16,-2 4-16-16,-5 1-12 0,-6 1-11 15,-2 2 23-15,-7 0-1 0,-4 1-32 16,-2 1-53-16,-3 1-4 0,0 1 48 16,-11 2 42-16,-6 3 52 0,-8 2 15 15,-5 2-6-15,-5 0-42 0,2-1 32 16,3 0 19-16,5-5 16 0,9-1-19 0,4-4-32 16,7-2-33-16,2-3-2 0,3-2-19 15,0-1 19-15,3 0 70 16,8-1 129-16,10-1 55 0,12 0 19 0,16 0-102 15,11-4-171-15,8-2-44 0,6 2-164 16,-4 0-159-16,-3 0-121 0,-19 2-240 16,14-3-848-16</inkml:trace>
  <inkml:trace contextRef="#ctx0" brushRef="#br0" timeOffset="153444.56">25257 4874 1149 0,'0'0'550'0,"0"0"-183"15,0 0-56-15,0 0-1 0,0 0-53 16,0 0-46-16,0 0-16 0,0 0-36 15,0 0-23-15,0 0-25 0,0-9-20 0,0 9-50 16,0 0-41-16,0 2-14 0,0 0-27 16,0 3-25-16,0 6-44 0,0 3 72 15,0 5 38-15,0 5 35 0,0 5 6 16,0-1-22-16,2 0-3 0,-1-1-14 16,4 0 17-16,-3 1-18 0,2-5-1 15,-1 0 1-15,2-3 18 0,-2 1 6 16,0-3 13-16,1-3 6 0,-3-2 0 15,2-2-19-15,-1-3-25 0,-1-1-1 16,-1-3-24-16,0-2-38 0,0 0-41 0,0-2-10 16,0 0 6-16,0-3 0 15,0 1 7-15,0-5-11 0,0-2-35 0,0-3-207 16,0-3-95-16,0-4-122 0,0 3-424 16,0-16 299-16</inkml:trace>
  <inkml:trace contextRef="#ctx0" brushRef="#br0" timeOffset="153685.87">25260 4914 1038 0,'0'0'781'0,"0"0"-253"16,0 0-111-16,0 0-106 0,0 0-10 15,0 0 3-15,-9-69-52 0,17 59-104 16,3 2-48-16,4-2-56 0,-1 2-25 16,8 0-19-16,-1 0 0 0,2 0-13 0,-1 2 1 15,1 1 12-15,0-1 3 0,1 1 12 16,1 1-2-16,3-2-10 0,0 0-3 15,0 1 0-15,-1-1-1 0,-3 2-1 16,-6 2-61-16,-2 2 29 0,-6 0-79 16,-3 0-164-16,-1 5-55 0,-6 2-35 15,0 1 23-15,0 4 5 0,-7 4-102 16,-5 2-161-16,2-5-485 0</inkml:trace>
  <inkml:trace contextRef="#ctx0" brushRef="#br0" timeOffset="153872.64">25335 5060 349 0,'0'0'652'0,"0"0"-112"16,0 0-81-16,0 0-38 0,0 0-28 16,0 0-30-16,0 0-22 0,0 0-29 15,0 0-25-15,0 0-54 0,0 0-87 16,7 6-146-16,13-15-28 0,7 0-46 16,8-1 2-16,4-1 38 0,5 1 31 0,0 0-125 15,-3 2-89-15,-2 2-79 16,-3 1-88-16,-5 1-129 0,-5 4-231 0,-7 0-498 15,-3 0 481-15</inkml:trace>
  <inkml:trace contextRef="#ctx0" brushRef="#br0" timeOffset="154286.91">25792 5109 749 0,'0'0'723'0,"0"0"-248"0,0 0-106 15,0 0-84-15,0 0-63 0,0 0-49 16,0 0-13-16,0 0-29 0,0 0-19 15,0 0 2-15,0 0 45 0,11 11-14 16,4-11-20-16,6-5-18 0,5-1-107 16,2-1 4-16,0-3 77 0,1 2-18 15,-1-2-39-15,-4 1-24 0,2-2-13 0,-3 1-5 16,-3 0-4-16,-4 1 22 0,-5 1 3 16,-5 2 16-16,-3 2 9 0,-3 1 18 15,0 2-5-15,0 0 2 0,-7-1-12 16,-1 0-31-16,-3-1-34 0,-6 2-25 15,0 0 12-15,-5 1 1 0,-2 0 36 0,1 0 10 16,-5 3 22-16,2 4 0 16,-1 3-13-16,0 2-9 0,-1-1-18 0,4 3 5 15,3 2 1-15,4-3-1 0,4 1 1 16,3 2-7-16,5-4-9 0,3 4 0 16,2-2 6-16,0 0 6 0,2 0-10 15,6 0-15-15,7-2-21 0,2 0-1 16,6-4 3-16,4-1 10 0,4-2 26 15,3-2 24-15,2-3 1 0,4 0-1 16,2-5-64-16,2-6-132 0,-1 1-142 16,-1-2-67-16,-5-2-160 0,-8 4-517 15</inkml:trace>
  <inkml:trace contextRef="#ctx0" brushRef="#br0" timeOffset="154716.46">26613 4736 111 0,'0'0'1771'0,"0"0"-1201"0,0 0-148 16,0 0-9-16,0 0 10 0,0 0-74 15,0 0-53-15,0 0-60 0,0 0-70 0,0 0-68 16,9-40-37-16,-9 43-21 0,0-2-25 16,0 2-15-16,0 0-39 0,-1-1-26 15,-1 4-36-15,-1 4-34 0,-3 4 107 16,-1 7 25-16,1-1-16 0,-3 4 1 16,1 1-4-16,2 0-6 0,-2 2 10 15,-1-3 16-15,3 0 2 0,1-3 1 16,0-3-1-16,2-3-1 0,3-2-15 0,0-1-5 15,2-3-7-15,6-1 0 0,8-2-31 16,5 0 59-16,9 1 27 0,7-6 29 16,12 0-10-16,2-1-40 0,-1 0-6 15,1-3-71-15,-10-4-41 0,-7-1-50 16,-8 2-20-16,-6-2-23 0,-6 2-32 0,-3-1-85 16,-6-2-82-16,-4 0-109 0,-1 0-280 15,-3 3-565-15</inkml:trace>
  <inkml:trace contextRef="#ctx0" brushRef="#br0" timeOffset="154934.41">26962 4922 1356 0,'0'0'738'0,"0"0"-166"0,0 0-55 0,0 0-21 15,0 0-172-15,0 0-114 0,0 0-57 16,0 0-35-16,0 0-57 0,0 0-36 16,0 0-25-16,-8 8-31 0,8-6-18 15,2 2-13-15,-2 3 25 0,2 4 37 16,-1 5 46-16,1 0-18 0,-1 1-3 15,3 1-23-15,-2 0 1 0,1 0-3 16,0-1-25-16,-3 0-40 0,2-4-37 16,-2 2-45-16,0-2-48 0,0-4-41 0,3 0-109 15,0-2-100-15,5-1-44 0,4-3-66 16,0 0-274-16</inkml:trace>
  <inkml:trace contextRef="#ctx0" brushRef="#br0" timeOffset="155381.44">27621 4749 772 0,'0'0'1196'0,"0"0"-784"0,0 0-18 16,0 0 58-16,0 0-83 0,0 0-107 15,0 0-87-15,0 0-99 0,0 0-76 16,0 0-34-16,0 0-23 0,-74-4 16 16,58 14-3-16,-1 1 3 0,6 1-12 15,2-1-4-15,4 2 16 0,0-1 10 16,4-1-4-16,1 1 0 0,0 0 35 16,8-2 3-16,1 2 89 0,4 0-7 15,5 0-19-15,5-1-10 0,3 1 1 16,2 1-23-16,1-1-15 0,-2 0-5 15,-3 1 39-15,-4-2 9 0,-6 0-18 16,-6-1-7-16,-1-2-18 0,-4 1-16 0,-3-1 28 16,0 1-3-16,0 0 6 0,-10-2 19 15,0 4 12-15,-4-4 0 0,-6 3-4 16,-2-4-11-16,0 1-26 0,-1-5-24 16,2 1-19-16,3-2-18 0,0-1-12 0,0 0-29 15,4-4-52-15,-2-1-66 16,2-2-108-16,-2 1-152 0,4-1-148 0,3 1-461 15,1-8-562-15</inkml:trace>
  <inkml:trace contextRef="#ctx0" brushRef="#br0" timeOffset="155558.65">27573 4755 1699 0,'0'0'477'0,"0"0"-170"0,0 0-16 16,0 0-9-16,93-20-45 0,-59 17-88 15,8 1-53-15,5-3-43 0,4 3-21 16,0-4-13-16,-1 2-6 0,-6-1 0 16,-8 2-13-16,-10-3-95 0,-10 2-70 15,-8 2-32-15,-5 0-101 0,-3 1-241 0,0 1-605 16</inkml:trace>
  <inkml:trace contextRef="#ctx0" brushRef="#br0" timeOffset="157637.4">27155 4814 248 0,'0'0'381'15,"0"0"-9"-15,0 0-56 0,0 0-72 16,0 0-46-16,0 0-48 0,0 0-72 15,0 0-75-15,0 0-3 0,0 0-16 16,3-5 12-16,-3 5 4 0,0 0 18 16,0 0 17-16,0-2-2 0,0 2-33 0,0-1-29 15,0 0 29-15,0-1 32 0,1 1 36 16,-1 0 0-16,0-2-3 0,0 2 0 16,0 1-10-16,0-1 10 0,0-2-7 0,0 2-20 15,0-2 8-15,0 0-11 0,-2 1-6 16,-1-1-26-16,1 1-3 0,1 1-1 15,-1-2 0-15,0 1-1 0,2 0 2 16,-2 2 0-16,2-3 44 0,0 1-2 16,0 1 3-16,-1-3-19 0,-1 2 0 15,1-2 6-15,-1 1 3 0,2 0-9 16,-1 2-7-16,1 0 23 0,0-1-4 16,0 2 1-16,0 0-4 0,-1 0 3 15,1 0 7-15,0 0-3 0,0 0-4 16,0 0 3-16,0 0 1 0,0 0-10 0,0 2-4 15,0-2 4-15,0 1 0 0,0-1 0 16,0 0-10-16,0 1-3 0,0 0-19 16,0 1-10-16,0 1-40 0,0 2-20 15,0 3 70-15,0 4 0 0,0 4 57 16,0 2 0-16,0 2-13 0,0 2-25 16,0 2-19-16,2-1-3 0,0-2 2 15,1 1-1-15,0 0 1 0,4 0-1 0,-3 0-1 16,0-2 2-16,2 2 1 0,-3-2 3 15,0-1 25-15,-1-1 4 0,-1 0 6 16,-1 0-3-16,0-1-7 0,0 0-6 16,0-2-9-16,2-2-10 0,-2-3 16 15,0-1-17-15,0-2 14 0,2-4-13 0,-1 0-1 16,-1-1-2-16,0 0-13 0,0-2 10 16,0 0 3-16,0 0 22 0,0 0 25 15,0 0 16-15,2-2-16 0,-1-1 6 16,-1-3-14-16,0-3-39 0,0 1-101 15,0-4-94-15,2-1-96 0,-1 0-169 16,-1 3-255-16,3-3-734 0,-12 102 585 0</inkml:trace>
  <inkml:trace contextRef="#ctx0" brushRef="#br0" timeOffset="158663.51">28354 4861 246 0,'0'0'678'0,"0"0"-281"0,0 0-162 15,0 0-53-15,0 0-20 0,0 0-29 16,-83 12-39-16,75-10-3 0,5 1-13 16,0-1-1-16,3-1-15 0,0-1 41 15,0 0 49-15,0 0 9 0,0 0 15 16,0 0 7-16,3 0-21 0,0 0-34 16,3 0-37-16,3 0-18 0,4 0 6 0,4 0 19 15,8 0 6-15,3-3-36 0,4-1-26 16,3-1-10-16,1 1-7 0,-1 0-7 15,-2-1-18-15,-5 4-31 0,-3-2-64 16,-5 2-56-16,-5 1-73 0,-6 0-103 16,-3 0-89-16,-4 5-87 0,-2 3-94 0,-2-3-125 15</inkml:trace>
  <inkml:trace contextRef="#ctx0" brushRef="#br0" timeOffset="158800.6">28457 5007 1174 0,'0'0'667'0,"0"0"-116"15,0 0-122-15,0 0-73 0,0 0-85 0,0 0-75 16,0 0-66-16,0 0-130 16,0 0-136-16,82-23-10 0,-38 11-13 0,14 3-13 15,4 0-139-15,-1 3-283 0,-15 3-703 16</inkml:trace>
  <inkml:trace contextRef="#ctx0" brushRef="#br0" timeOffset="162986.34">29292 4678 607 0,'0'0'475'0,"0"0"-90"0,0 0-67 16,0 0-32-16,0 0-49 0,0 0-18 15,0 0-25-15,0 0-20 0,0 0-1 16,0 0-13-16,0 0-10 0,3 0-10 16,-3 0-4-16,0 0-42 0,0 0-27 0,0 2-20 15,0-1-27-15,0-1-20 16,-3 1-29-16,2 3-15 0,-3 0-41 16,-1 2-19-16,-5 5 72 0,0 2 31 0,-1 1 1 15,-1 1 15-15,1 1 7 0,0-1-11 16,3 1-11-16,1-3-26 0,-1 2 24 15,3-1-14-15,-3 0-9 0,3 2 0 16,2-3-1-16,1-1-5 0,2 1-27 16,0-1-5-16,2 0 25 0,6-2 25 15,1-1 12-15,1 0-22 0,4-4 23 16,3-2 0-16,1-2 67 0,1-1 16 16,4 0-3-16,1 0-14 0,1-6-15 15,1-1 3-15,-1-1-1 0,-1-1 1 16,-3 0-1-16,-2-2 20 0,-1-2 46 0,-7 0 50 15,-1-4-7-15,-6 0-41 0,-4-1-19 16,0-2-19-16,-2-1-9 0,-10 2-7 16,1 0-27-16,-3 3-6 0,-3 2-13 15,0 2-21-15,0 2-2 0,0 2-10 16,-1 3-6-16,2 1-16 0,0 1-40 0,-1 3-39 16,3 0-57-16,-1 0-50 0,2 0-85 15,3 3-85-15,5 2-123 0,0 4-102 16,5-1-138-16,0-1-292 0</inkml:trace>
  <inkml:trace contextRef="#ctx0" brushRef="#br0" timeOffset="163361.57">29619 4913 215 0,'0'0'662'0,"0"0"-164"0,0 0-55 16,0 0-21-16,0 0-41 0,0 0-59 15,0 0-34-15,0 0-36 0,0 0-31 0,0 0-38 16,-5 1-26-16,5-1-25 0,1 0-10 16,1 0-17-16,-2 0-6 0,2 0-19 15,-2 0-15-15,3-3-26 0,-1-2-39 16,-1 0-2-16,-1-1-1 0,2-2-43 16,-2 2-65-16,0 0-47 0,0 1-54 15,0 3-39-15,0-1-131 0,0 2-164 16,1 0-267-16,9-1-908 0,-29 55 1280 0</inkml:trace>
  <inkml:trace contextRef="#ctx0" brushRef="#br0" timeOffset="163944.31">29793 4635 1205 0,'0'0'482'0,"0"0"-112"0,0 0-4 0,0 0-14 15,0 0-41-15,0 0-90 0,0 0-91 16,0 0-50-16,0 0-30 0,0 0-37 16,0 0-13-16,12-24-41 0,11 21 6 0,4-1 32 15,4-1 2-15,0-1 1 16,0 1 2-16,-3 1-2 0,-2-2 2 0,-4 1 30 16,0 0-9-16,-4 1-23 15,-1 0-22-15,-6 0-7 0,-3 3 0 0,-2-2 1 16,-3 3 7-16,-3-1 21 0,0 1 19 15,0 0 12-15,0 0-5 0,0 0-4 16,0 0-9-16,0 0 12 0,0 0 23 16,0 0-36-16,-3 0-12 0,3 1-31 15,-3 2-11-15,1 2-5 0,-2 2 17 16,-1 3 30-16,2 1 35 0,-2 4 0 0,2-2-6 16,3 2-14-16,-3-1 1 0,3 3 3 15,0-1 16-15,0 5-3 0,0-3 9 16,0 3 9-16,0 0-6 0,3-3-6 15,-3-2-16-15,1 0-20 0,1-2 0 16,-2-2 1-16,0-1-3 0,0-2-52 16,0-3-27-16,0-3-25 0,0 1-51 15,0-4-30-15,-3 1-41 0,-3 0-15 0,-4 0-56 16,-2 1-178-16,0-2-289 0,3 0-415 16</inkml:trace>
  <inkml:trace contextRef="#ctx0" brushRef="#br0" timeOffset="164110.34">29895 4834 388 0,'0'0'1110'16,"0"0"-577"-16,0 0-122 0,0 0-123 16,0 0-118-16,0 0-67 0,0 0-20 0,90-45 29 15,-56 36-10-15,2 0-67 0,0 3-9 16,-3 0-10-16,-4 0-13 0,-6 1 13 16,-6 1-16-16,0 1 0 0,-6-2-99 15,1 4-70-15,2-3-88 0,-4 2-120 0,5-3-203 16,-6 4-503-16</inkml:trace>
  <inkml:trace contextRef="#ctx0" brushRef="#br0" timeOffset="164545.34">30617 4581 453 0,'0'0'1023'0,"0"0"-597"0,0 0-53 0,0 0-1 16,0 0-79-16,0 0-40 0,0 0-27 16,0 0-20-16,0 0-23 0,0 0-63 15,18-18-120-15,-20 18-13 0,-1 3-65 16,-1-1-23-16,1 3 22 0,-2 0 38 16,2 2 12-16,1-1 1 0,-1 2-10 15,3-1 3-15,0 3-3 0,0-2 6 16,0 3 32-16,4 0 44 0,3 1 48 0,5 0-19 15,-1 0-13-15,5 0 0 16,-1 1-9-16,2 0-4 0,-3-2-26 16,-1 0-21-16,-1-3-32 0,-7 1 7 0,-2-2 13 15,0-2 12-15,-3 2 19 0,0-2-4 16,0 1-12-16,-1 1 35 0,-4-1 28 16,-2 1-3-16,-3 0 1 0,-3 2 23 15,-1-1-6-15,-5 0-12 0,-1 1-23 16,0-3 4-16,0-1-16 0,2 1-12 15,2-4 5-15,-1-1-11 0,0-1-16 0,0 0-33 16,1-2-26-16,-2-3-43 0,2-3-79 16,4-1-83-16,0 0-81 0,3-3-137 15,2 2-265-15,6-12-847 0</inkml:trace>
  <inkml:trace contextRef="#ctx0" brushRef="#br0" timeOffset="164713.79">30529 4604 1330 0,'0'0'777'0,"0"0"-360"16,0 0-136-16,0 0-44 0,95-43-42 15,-65 33-35-15,-2 2-65 0,-1 1-63 0,0 1-30 16,-1-1-2-16,0 0 0 0,2 4-85 16,-4-3-131-16,2 1-114 0,3 3-186 15,-7-1-610-15</inkml:trace>
  <inkml:trace contextRef="#ctx0" brushRef="#br0" timeOffset="165398.31">30987 4868 537 0,'0'0'430'0,"0"0"-202"0,0 0-26 15,0 0-49-15,0 0-7 0,0 0 17 16,0 0 9-16,0 0-33 0,0 0-35 16,0 0-17-16,25 0 4 0,-25 0-33 15,0 1-26-15,0-1-2 0,0 1 2 16,0-1 7-16,0 0-4 0,0 1 4 0,0-1-7 15,0 0-10-15,1 0-9 0,1 0 3 16,1 0 26-16,-1 0 16 0,4 0 16 16,0 0 3-16,0 0 0 0,-1 0-4 15,1-2 13-15,2 0 7 0,1-2 9 16,-1-2 18-16,0 0 25 0,2-2-3 16,0-3-23-16,-4-2-21 0,2-4-26 15,-5-1-25-15,-3-5-7 0,0 0 10 16,-6-2-28-16,-5 2-7 0,-3 0-15 0,0 1-15 15,-2 0 14-15,4 2 1 0,1 2 21 16,2 0 4-16,3 0 3 0,4 1 13 16,2 0 11-16,0 3-12 0,0 2-6 15,1 1 0-15,3 0-15 0,3 4-18 16,-1 0-1-16,1 2-16 0,2 3-36 0,5-2-16 16,2 1-6-16,7 2 12 0,5 1-13 15,3 0-22-15,4 0-24 0,-2 6 16 16,0 2 27-16,-1 0-45 0,-4 3-108 15,-7 1-20-15,-6 0-60 0,-6 3-43 16,-9 0-69-16,-8 3-80 0,-12 0-64 16,-2-4-140-16</inkml:trace>
  <inkml:trace contextRef="#ctx0" brushRef="#br0" timeOffset="165550.53">30937 4768 1264 0,'0'0'673'0,"0"0"-135"0,0 0-251 0,0 0-155 15,0 0-83-15,0 0-49 0,82-15-64 16,-49 11 22-16,6 3 42 0,-2 1-13 0,1 0-68 16,-3 0-109-16,-4 0-127 0,-3 0-153 15,-5 1-233-15,-7 0-332 0</inkml:trace>
  <inkml:trace contextRef="#ctx0" brushRef="#br0" timeOffset="166006.6">31376 4760 904 0,'0'0'1358'0,"0"0"-844"16,0 0-120-16,0 0-2 0,0 0-64 0,0 0-139 15,0 0-118-15,0 0-71 0,0 0-50 16,0 0-35-16,0 0-16 0,-6 3-6 16,6 1-19-16,0 2 123 0,0 0 1 15,0 0 2-15,0 1-25 0,0-2-17 16,2 0-18-16,1-2 0 0,0-1-26 15,1-2 0-15,2 2 24 0,1-1 62 16,5-1 52-16,-2 0 2 0,1 0 0 0,4-3-3 16,-4-2-4-16,1 0 7 0,-1-1 47 15,-3 0 19-15,1 0-9 0,-4 2-21 16,-1 0-16-16,-1 3 1 0,-1 1-1 16,-1 0-24-16,0 0-24 0,-1 0-26 15,2 0-31-15,-2 1-6 0,1 1 5 16,-1 0-8-16,3 3-13 0,-1 0 18 15,5 6 35-15,-2-2 13 0,1 5-10 16,2 1 13-16,-1 4-13 0,-2 2 0 0,-2 3 22 16,-1-3 31-16,-2 2 3 0,0-1-34 15,0 2-23-15,-3-4 17 0,-4 2-17 16,0-4 0-16,-1-4 20 0,1-1 12 16,-3-4 9-16,1-1 10 0,-4-2 3 0,-4-2-4 15,-3-4-36-15,-6 0-16 16,-4-1-59-16,-2-7-77 0,-3-1-94 0,0-1-208 15,1 2-144-15,6-1-217 0,6 5-657 16</inkml:trace>
  <inkml:trace contextRef="#ctx0" brushRef="#br0" timeOffset="169025.34">25244 6442 1352 0,'0'0'767'0,"0"0"-295"16,0 0-112-16,0 0 47 0,0 0-62 16,0 0-90-16,0 0-110 0,0 0-85 15,0 0-60-15,0 0 0 0,-18-20-38 16,18 25-21-16,0 1-21 0,-2 4 30 15,2 3 50-15,-1 5 0 0,1 3 2 0,0 2 1 16,0 1-3-16,3 4-12 16,2-2 12-16,0 3 6 0,0 2 29 0,0-1-17 15,-3 3 11-15,0-2 41 0,-2-2-30 16,0-1-38-16,-3-1 11 0,-1-5-1 16,-2-1 1-16,3-4-13 0,-1-4-32 15,2-6-33-15,0 0-33 0,2-6-34 16,0-1-16-16,0 0-17 0,0-2 102 15,0-5 43-15,0-4 20 0,0-3-216 0,1-7-124 16,0-3-127-16,-1-2-195 0,0 4-447 16</inkml:trace>
  <inkml:trace contextRef="#ctx0" brushRef="#br0" timeOffset="169232.07">25127 6571 411 0,'0'0'609'0,"0"0"-130"15,0 0-24-15,0 0 9 0,0 0-87 16,0 0-56-16,-27-71-78 0,36 57-46 15,4-2-27-15,4 2-3 0,8-1-54 16,3-1-40-16,8 1 21 0,7 1-1 16,2 1-49-16,4 2-44 0,-3 2-24 15,-4 3 2-15,-4 2 7 0,-8 0 2 16,-3 4 10-16,-3 0-65 0,-2 0-80 16,-3 1-79-16,-4 8-105 0,-7 0-112 15,-2 6-25-15,-6 3-49 0,-4 0-155 0,-3-4-476 16</inkml:trace>
  <inkml:trace contextRef="#ctx0" brushRef="#br0" timeOffset="169400.42">25274 6722 688 0,'0'0'1076'0,"0"0"-629"16,0 0-100-16,0 0-48 0,0 0 9 16,0 0-2-16,0 0-106 0,0 0-175 15,0 0-25-15,93-29-3 0,-46 17-32 16,7 3 16-16,2 0 17 0,-2 3-1 15,-3 2-153-15,-6 1-143 0,-8 2-134 16,-7 1-233-16,-11 0-648 0,1 0 548 0</inkml:trace>
  <inkml:trace contextRef="#ctx0" brushRef="#br0" timeOffset="169824.43">25702 6829 1355 0,'0'0'692'0,"0"0"-222"0,0 0-90 0,0 0-60 15,0 0-103-15,0 0-78 0,0 0-34 16,0 0 2-16,0 0-19 0,0 0-37 16,0 0-4-16,-11 18 15 0,15-18 15 15,3 0-34-15,4 0-15 0,2 0 13 16,5-4-18-16,2 1-23 0,2-2-41 16,3-3-12-16,1-1 9 0,2-4 19 15,-2 1 22-15,1-3-45 0,-2 1-18 16,-3 1 23-16,-7 2-30 0,-6 5 73 15,-4 4 29-15,-5 0 96 0,0 1 39 16,-5 1 4-16,-4-1-44 0,-3 0-99 16,-3-2-25-16,-3 0-22 0,-7 2 9 15,-1 1-2-15,-1 0-13 0,-4 1 3 16,2 6 25-16,1 2-1 0,2 1 1 16,1 2-25-16,4 0 4 0,3 3 18 0,1-2-10 15,6 1 1-15,0 0 9 0,2 0-16 16,3 1 16-16,4 1-13 0,2 0 1 0,0-2-4 15,5 1-3-15,7-1-49 0,2-1-11 16,6-3 15-16,-1-2 33 0,5-2 34 16,3-3 19-16,5-3 9 0,3 0-22 15,1-7-6-15,5-1-84 0,-2-4-36 16,2-1-66-16,0-3-106 0,-2 3-182 16,0 0-159-16,-10 2-543 0</inkml:trace>
  <inkml:trace contextRef="#ctx0" brushRef="#br0" timeOffset="170351.39">26207 6577 1480 0,'0'0'597'0,"0"0"-240"16,0 0-57-16,0 0-21 0,0 0-32 15,0 0 30-15,0 0-18 0,0 0-21 16,-23-73-80-16,29 61-31 0,4 3 19 16,1 0-32-16,3 0-37 0,3 3-34 15,5 0 4-15,1 3 2 0,2-1-31 16,3 3-18-16,0-1-3 0,-2 2-9 15,-3 0 12-15,-4 2-3 0,-2 5-22 0,-4 4-6 16,-1 1-49-16,-3 8-6 0,-5 2 27 16,-4 2 35-16,-2 2 8 0,-11 2 13 15,-4 2-28-15,-2 1 6 0,-2-2 4 16,-2 0-4-16,1-3 12 0,3-1-49 16,-1-2-31-16,4-2 52 0,1-5 30 15,1 0 11-15,2-4 16 0,4-5-1 0,2 0-12 16,4-3 0-16,0-3 16 0,2-1 19 15,0 0 33-15,2 0 109 0,5-2 17 16,5-5-52-16,5-2-127 0,9-4-18 16,5-1-43-16,8 0 28 0,3 1 2 15,0 1-48-15,-5 5 9 0,-2-3 24 16,-6 4 13-16,-3 0-56 0,-3-2-41 16,-4 2-30-16,1-2-52 0,-4 0-108 0,-1 0-103 15,-4 1-123-15,0-3-156 0,-5 4-576 16</inkml:trace>
  <inkml:trace contextRef="#ctx0" brushRef="#br0" timeOffset="170683.48">26825 6514 439 0,'0'0'1535'0,"0"0"-1062"15,0 0-151-15,0 0-13 0,0 0 19 16,0 0 2-16,0 0-63 0,0 0-72 15,0 0-89-15,0 0-94 0,0 0-12 16,-4-26-40-16,4 30-32 0,0-1-18 0,0 3 30 16,0 2 34-16,0 1 14 0,3 4 12 15,3 1 0-15,2 0 2 0,4 3-1 16,-1-2-1-16,3 3-1 0,0 0 1 16,3 2 1-16,-3-1 50 0,3 0 2 15,-2-1-6-15,-1 0 6 0,-4-4 0 16,-4-1-16-16,-3-2-6 0,-3-1-6 15,0-2-23-15,-4-2 17 0,-8-1 18 16,-3 0 12-16,-4-2-2 0,-3-3-47 16,-1 0-31-16,0-1-62 0,3-6-66 0,0-3-70 15,0 0-95-15,-1-5-171 16,-2 1-261-16,5 3-734 0</inkml:trace>
  <inkml:trace contextRef="#ctx0" brushRef="#br0" timeOffset="170835.7">26763 6608 1799 0,'0'0'671'0,"0"0"-284"0,0 0-73 16,72-69-68-16,-44 47-8 0,3 0-68 16,0 2-88-16,-1 4-23 0,-1 2-12 15,0 2-25-15,-1 1-21 0,0 4-1 16,-1 1-1-16,-3 0-17 0,-5 4-95 16,-1-1-124-16,-7 3-99 0,0 0-173 15,-5 6-183-15,0 0-686 0</inkml:trace>
  <inkml:trace contextRef="#ctx0" brushRef="#br0" timeOffset="171172.4">27418 6500 1332 0,'0'0'1396'0,"0"0"-812"0,0 0-156 16,0 0-78-16,0 0-98 0,0 0-100 15,0 0-69-15,0 0-33 0,0 0-29 16,0 0-21-16,0 0 0 0,-84 32-12 15,75-22-25-15,4 3-22 0,3 3 7 16,2-2-10-16,2 3 21 0,9-1 10 16,6-2-6-16,6 3-3 0,5-3 40 15,5-1 23-15,1-1 17 0,5-3 0 16,2-4 4-16,0-3-1 0,-2-2-31 16,-2 0-8-16,-6-6 26 0,-3-7 7 15,-3-4 53-15,-4-3 8 0,-8-6-9 0,-5-3 49 16,-5-4 30-16,-3 1-55 0,-8 1 6 15,-11 1-34-15,-7 1-55 0,-6 6-30 16,-8 1-32-16,-5 6-50 0,-4 5-89 16,4 5-42-16,0 6-134 0,5 1-221 15,6 10-409-15,9 0-142 0,-8 5-852 0</inkml:trace>
  <inkml:trace contextRef="#ctx0" brushRef="#br0" timeOffset="171914.77">28442 6368 1677 0,'0'0'607'0,"0"0"-210"0,0 0-27 16,0 0 0-16,0 0-40 0,0 0-98 16,0 0-62-16,0 0-33 0,0 0-41 0,0 0-61 15,23-2-35-15,2-3-31 16,6 0-4-16,6-2 23 0,-3 2 11 0,-1 2-2 15,-7 0-78-15,-6 1-75 0,-7 2-67 16,-1 0-58-16,-6 2-82 0,-1 5-79 16,-2 4-49-16,-3 0-155 0,0 5-407 15</inkml:trace>
  <inkml:trace contextRef="#ctx0" brushRef="#br0" timeOffset="172037.34">28514 6531 14 0,'0'0'1323'0,"0"0"-659"0,0 0-201 16,0 0-134-16,0 0-101 0,0 0-58 15,0 0 21-15,0 0 25 0,0 0-77 16,0 0-86-16,0 0-53 0,131-14-20 16,-66-3-27-16,-1 4-174 0,-4 3-213 15,-18 2-304-15,3 4-989 0</inkml:trace>
  <inkml:trace contextRef="#ctx0" brushRef="#br0" timeOffset="177222.04">29478 6250 277 0,'0'0'339'15,"0"0"-117"-15,0 0 32 0,0 0-6 0,0 0 12 16,0 0-52-16,0 0-10 15,0 0 13-15,0 0-4 0,0 0 26 0,-5-45-11 16,5 44-27-16,0 1-9 0,-2 0-21 16,2 0-12-16,-1 0-33 0,1 0-38 15,0 1-25-15,-2 0-1 0,-1 2-2 16,0-2-17-16,-6 5-18 0,-6-1-19 16,-7 2-1-16,-3 6 1 0,-4 1 0 15,0 2 15-15,6 1-14 0,0-2-2 16,6 2-1-16,3-2-20 0,3 0 18 15,1 1 2-15,3-2 0 0,2 2-13 16,2-1-1-16,3 1-3 0,0-2-6 0,5 2 9 16,6 0-3-16,4-2 4 0,4 0 15 15,2 0-1-15,3-5-21 0,2 1-10 16,-4-4 13-16,3-4 17 0,-2-1 2 16,-2-1 14-16,0-2 24 0,1-4-1 15,1-6 1-15,3-1-7 0,-4-4-9 16,3-1 10-16,-5-2 2 0,-3-2 5 0,-1-4 5 15,-6 0 24-15,-3 1 35 0,-4 0 21 16,-3 5-3-16,-3 0 21 0,-7 5-19 16,-2 2-4-16,-2 0-67 0,-2 3-52 15,-2-1-15-15,2 5-28 0,-4 0-18 16,2 3-37-16,5 0-53 0,2 3-78 16,2 0-115-16,8 7-154 0,1 2-141 15,3 1-52-15,7-1-299 0,15 4-216 0</inkml:trace>
  <inkml:trace contextRef="#ctx0" brushRef="#br0" timeOffset="177464.78">29813 6422 355 0,'0'0'1062'0,"0"0"-627"0,0 0-58 16,0 0 43-16,0 0-57 0,0 0-62 15,0 0-44-15,0 0-26 0,0 0-24 16,0 0-21-16,-2 11-31 0,2-11-31 16,2 0-50-16,-2 0-27 0,1 0-20 15,1 0-8-15,-2 0-19 0,0-1-9 16,0-2-59-16,0 1-62 0,0 0-88 16,0 1-105-16,0 1-180 0,0 0-205 0,0 0-654 15,-5 9 43-15</inkml:trace>
  <inkml:trace contextRef="#ctx0" brushRef="#br0" timeOffset="178103.95">30195 6199 776 0,'0'0'1091'16,"0"0"-686"-16,0 0-50 0,0 0-26 15,0 0-35-15,0 0-49 0,0 0 8 16,0 0-61-16,0 0-18 0,0 0-31 0,15-66-16 16,-15 66-12-16,-3-1-35 0,-1 1-64 15,-3 0-16-15,1 0-53 0,-2 0-27 16,-3 1-7-16,-4 4-3 0,2 2 15 16,-4 3 25-16,0-1 25 0,3 2 10 15,3 0 12-15,2-1-19 0,3-2-13 16,5-2-22-16,1 0-2 0,0-3-4 0,1 1-7 15,8 2-34-15,1 2 101 16,5 1 3-16,5 3 66 0,1 0 7 16,3 0-13-16,1 1-26 0,1-1-22 0,2 1-11 15,-4-2 13-15,2 0 5 0,0 0 25 16,-1-2 1-16,-3 1-45 0,1 1-29 16,-6-2 13-16,-2 1 13 0,-5-1-16 0,-5 0 3 15,-4 2 13-15,-1-3 3 0,-1 3 0 16,-7 0 50-16,-2-1 8 0,-2 1-11 15,-2-2-7-15,-3-1-15 0,6-2-9 16,-3-2-4-16,0-3 7 0,4-1 6 16,-1 0 9-16,3 0 6 0,-2-4 7 15,1-1-13-15,0-3-16 0,1-2-17 16,1 1 1-16,1-4 1 0,1-1 9 16,3 0-12-16,2 0-22 0,0-2 10 15,0 4 11-15,4-4 1 0,4 3 0 16,0-1-1-16,3-2-9 0,3 2 10 15,0-2 15-15,3 2 44 0,0-3 3 16,-2-1-47-16,-2-1-3 0,-1 1-12 16,-4 1 22-16,-5 3 43 0,-1 2-31 0,-2 2-13 15,0 2 16-15,-3 3-37 0,-3 0-6 0,-1 3-43 16,-3 2-38-16,-2 0-39 16,-3 0-23-16,-2 0-34 0,3 7-97 0,3 0-99 15,3 4-87-15,8-1-16 0,0-1-53 16,11 1-196-16,-1-4-402 0</inkml:trace>
  <inkml:trace contextRef="#ctx0" brushRef="#br0" timeOffset="178505.42">30581 6214 963 0,'0'0'987'15,"0"0"-521"-15,0 0-98 0,0 0-34 16,0 0-21-16,0 0-44 0,0 0-96 15,0 0-91-15,0 0-76 0,0 0-6 16,0 0-66-16,43-18 13 0,-23 14 15 16,3-1 25-16,5 3 13 0,-4-2 3 15,5 1 0-15,-1 0 0 0,-3 1-1 16,-3-1 14-16,-5 1-4 0,-2 1 4 0,-4 1-16 16,-2-3-15-16,-4 3-4 0,-2-1 16 15,0 1 2-15,-3 0 1 0,0 0 1 16,0 0 12-16,0 0 28 0,0 0 31 15,0 2-53-15,-3 1-19 0,2 2-47 16,-3 1-29-16,1 6 76 0,-4 2 41 16,2 4-9-16,0 1-4 0,2 3-27 15,-3 2-1-15,3 0-12 0,-1 0 12 16,2 1 2-16,1-1 29 0,1 1-3 16,-2-3-27-16,2-3-1 0,0-2-28 15,-1-4-63-15,0-2-22 0,-2-4-33 0,-2-1-32 16,-1-4-57-16,-3 0-34 15,-2-2-18-15,-2 0-230 0,1-2-523 0,1-1 44 16</inkml:trace>
  <inkml:trace contextRef="#ctx0" brushRef="#br0" timeOffset="178638.25">30706 6433 421 0,'0'0'1466'0,"0"0"-918"0,0 0-171 16,0 0-50-16,0 0-78 0,0 0-103 15,0 0-89-15,87-65-45 0,-53 60-12 16,7-1-1-16,5 2-2 0,-1-1-92 15,-1 1-55-15,-5 3-137 0,-4 0-102 16,-8 1-180-16,-9 0-429 0,3 0-113 0</inkml:trace>
  <inkml:trace contextRef="#ctx0" brushRef="#br0" timeOffset="179103.49">31162 6455 60 0,'0'0'1487'0,"0"0"-971"0,0 0-172 15,0 0-83-15,0 0-103 0,0 0-65 16,0 0-35-16,0 0-7 0,0 0 7 16,0 0 9-16,0 0 20 0,36 6 11 15,-23-6-21-15,1-1-20 0,1-3 10 16,-3-1 12-16,1-1 16 0,2-5 2 15,-1-2-59-15,3-1-35 0,-1-4 13 0,2-3-13 16,-5 2 26-16,-5 1 27 0,-4 1 29 16,-4 1 78-16,-4 0-23 0,-7-2-59 15,-2 0-57-15,-4 0-24 0,-1-1 13 16,-1 0-11-16,2 1 17 0,3 1-1 16,3-1-16-16,0 2 23 0,4-1 24 0,1 2 22 15,2-3 21-15,1 3 34 16,0 0-34-16,3 0-34 0,0 5-18 15,0 1-3-15,0 2-13 0,4 3-21 0,1 1-2 16,0-1-1-16,4 1-30 0,5-2-19 16,2 4-15-16,10-2-19 0,5 2-3 15,3 1 6-15,5 1-15 0,-2 7-69 16,-3 2-84-16,-6 5-66 0,-9 0-43 16,-4 3-18-16,-10 1-23 0,-5 3 59 0,-5 1-17 15,-15 2-73-15,-9-1-14 0,4-6-78 16,-20 8-168-16</inkml:trace>
  <inkml:trace contextRef="#ctx0" brushRef="#br0" timeOffset="179246.78">31178 6367 360 0,'0'0'502'15,"0"0"227"-15,0 0-41 0,0 0-219 16,0 0-116-16,0 0-212 0,0 0-116 0,90-13-25 16,-56 8-19-16,6 3 3 0,-1-2 16 15,-2 2-102-15,-1-3-39 0,-5 4-94 16,-6-2-84-16,-3 2-86 0,-5 0-200 15,-2 1-471-15</inkml:trace>
  <inkml:trace contextRef="#ctx0" brushRef="#br0" timeOffset="179647.61">31639 6372 1231 0,'0'0'774'16,"0"0"-156"-16,0 0-104 0,0 0-90 15,0 0-118-15,0 0-110 0,0 0-103 16,0 0-49-16,0 0-44 0,0 0-16 15,0 0-24-15,-3 24-35 0,1-18 75 16,2 3 9-16,-1 1-8 0,1 2 1 0,0-2-2 16,3-1-15-16,3 2-27 15,3-5 1-15,3 0-3 0,4 1 27 0,1-2 17 16,6-3 2-16,5 0 11 0,-2-2-13 16,2 0-28-16,1-5 5 15,-3-4 23-15,-3-1 31 0,0-2 7 16,-3-2 22-16,-7 2 44 0,-1 3-17 0,-3 0 25 15,-4 5 46-15,-2 0-6 0,-3 3-42 0,0 0-5 16,0 1 14-16,0 0-2 16,0 0-53-16,0 0-58 0,0 0-6 0,0 1-43 15,0 0-36-15,0 5-71 0,0 4-32 16,0 4 78-16,-3 4 104 0,3 5 11 16,-3 3 26-16,1 1-3 0,-5 0-16 15,1 1 4-15,-2 1 5 0,-3-2 20 16,-3-2-17-16,0-2-30 0,-4 0-37 15,-4-5-27-15,-2-3-16 0,-8-4-59 0,-5-3-103 16,-4-4-207-16,-4-1-224 0,8-3-486 16,-16-4-487-16</inkml:trace>
  <inkml:trace contextRef="#ctx0" brushRef="#br0" timeOffset="182562.34">24678 4667 495 0,'0'0'368'0,"0"0"-156"0,0 0 9 16,0 0 62-16,0 0 7 0,0 0-40 15,-1-65-63-15,1 54-9 0,-2 0-29 16,1 0-27-16,1 3-9 0,0 1 35 15,-2 2-39-15,2-1 15 0,-1 2-6 16,1 2 19-16,0-1-4 0,-2 1-7 16,2 1-25-16,0-3-16 0,0 2-4 15,0 1-8-15,0 0-20 0,0-1 0 16,0 2-6-16,0 0-47 0,0 0 0 0,0 0-56 16,0 0 25-16,0 0 9 0,0 3-31 15,0-2-23-15,0-1-3 0,0 3-2 16,2 0 5-16,-2 3 4 0,0 2 72 15,0 2 15-15,0 3-13 0,0 3-2 16,0 0 0-16,0 5-2 0,0-1 2 16,-2 6 0-16,-1 1 1 0,-1 3-1 15,-2 1-1-15,-2 0-11 0,0 3 12 16,1-2 0-16,0 1 0 0,-2-1-19 0,4 0 6 16,0 0 11-16,2-1-1 0,0 1 2 15,3 2-15-15,0 0 16 0,0 1 0 16,0 1 3-16,3 0-1 15,2 3 0-15,1-2 14 0,-4 4 3 0,1-2-6 16,-3 2 31-16,0 0-22 0,3 2-6 0,-3-2 18 16,0 2 3-16,0-1-37 0,0 0-3 15,-3 1-10-15,0 0 10 0,1 3-9 16,-4-1 9-16,0 1 3 0,-1 2 0 16,-3 1-3-16,2-2 3 0,-2 2 12 15,2 0-11-15,1 0-1 0,1 0 38 16,0-2-18-16,1 1-20 0,-3-2-19 15,2 2 16-15,-1 0 6 0,-2-1 24 16,-1 2-26-16,2-1 11 0,-1 1-9 16,0-1 16-16,2-4-7 0,1 3-9 15,3-4 15-15,1 3-17 0,2-3 10 0,0 3-7 16,0-2-2-16,1 0 26 0,0 1 4 16,1-1-31-16,-1-2 12 0,-1 0 3 15,0-2-13-15,0-3 0 0,0-4 0 16,-3-2-1-16,-1-4 14 0,0-2-14 15,1-6 10-15,0-2 4 0,-3-3-1 16,5-4-12-16,0 0-3 0,-2-6-15 0,3-1-54 16,-2-3-13-16,2 0-16 0,0 0 13 15,0-7 7-15,0-4-61 0,0-7-294 16,0 4-320-16,0-21-870 0</inkml:trace>
  <inkml:trace contextRef="#ctx0" brushRef="#br0" timeOffset="183320.01">24688 4581 1372 0,'0'0'251'0,"0"0"-251"0,0 0 29 0,0 0 30 15,0 0 135-15,-81-8-51 0,78 8-84 16,2 0-59-16,1 1-107 0,0 3 107 16,4 2 68-16,4 0 42 0,4 2 39 15,4-1 13-15,7 2-11 0,5-2-25 16,6-1-13-16,7 1 5 0,10-2-21 15,11-3-8-15,11 1-47 0,10-2-1 16,11-1 7-16,10 0-35 0,9-4-13 16,11-1 0-16,5-3-2 0,9 1-11 0,3-4 12 15,8-1 1-15,6-2-1 0,4-3-11 16,5 1-58-16,3-2 28 0,0 3-6 16,-1-2-6-16,-1 1 35 0,-4 2 17 15,-4-1-18-15,-6 3 19 0,-5-1 0 16,-4 2 0-16,-3-2 1 0,-2 0 0 15,-2-1 2-15,1-2 0 0,-1 0 27 16,6-2-6-16,2-1-4 0,6 1-3 16,3 2 0-16,7-1-16 0,2 2-3 15,1 1 1-15,-7 3 2 0,-1 4 0 0,-9 1 16 16,-6 5-13-16,-9 1 0 0,-6 0 6 16,-9 1-9-16,-11 5 0 0,-7-1 2 15,-12-2 10-15,-11 1-12 0,-10-1 1 16,-10 0 19-16,-11-3 2 0,-6 0 3 15,-5 0 11-15,-3 0-4 0,-4-1-32 0,-2-4-60 16,-1 1 6-16,-2 2-4 0,-4 1-9 16,-3-2-10-16,-3 1 16 0,0 0 10 15,0 1-30-15,1 0-102 0,6-1-105 16,3 1-72-16,6 1-212 0,-4 0-424 16</inkml:trace>
  <inkml:trace contextRef="#ctx0" brushRef="#br0" timeOffset="184369.69">32085 4394 731 0,'0'0'613'0,"0"0"-210"0,0 0-75 15,0 0-43-15,0 0-78 0,0 0-94 16,0 0-77-16,0 0-36 0,0 0-42 16,0 0-16-16,5 0 12 0,-5 4-5 0,0 0 22 15,0 4 29-15,0 0 38 0,-2 4 17 16,-2 5-26-16,-1 1 0 0,-1 2 10 15,-2 5-16-15,2 2 2 0,1 3-5 16,2 2-20-16,-2 1-2 0,1 2-10 16,4 3 12-16,0-1 0 0,0 2 0 15,4 3-2-15,1 3 2 0,1-2 2 0,-1 5 0 16,1 2-2-16,-1 2-16 16,1-2 14-16,-3 2-30 0,0-1 32 0,0 1 16 15,2 0 22-15,-4-2-2 0,1 3-20 16,-2 1 0-16,0 2 6 0,-3 2 1 15,-5 1 19-15,0 3 12 0,-4-1-22 16,-2 4 4-16,-1 1 2 0,4-2-25 16,-3 0 6-16,3 2-18 0,3-3 0 15,0-1-1-15,1-2 0 0,5-5 2 16,-1 0 0-16,3-3 25 0,0-3-14 0,0-1 3 16,1-4-16-16,3-3 13 0,-2-4-11 15,-1-1 1-15,-1-2 7 0,0-5-10 16,0-2 0-16,0-1 70 0,-1-2-3 15,-1-2-48-15,0 0-19 0,0-1 2 16,1-2 11-16,1 2 6 0,0-3-3 16,0-1-3-16,0-2-11 0,0-1 11 0,0-1 6 15,0-3 3-15,0-2 0 0,0-1-6 16,0-4-3-16,0 0 3 0,0-3 3 16,0 0 3-16,0 0-21 0,0 0 1 15,1 0 64-15,1-1 10 0,-2-2-25 16,0 2-20-16,0 1-6 0,0 0-25 15,0 0-17-15,0 0-18 0,0 0-22 16,0 0-6-16,0 0 9 0,0 0 16 0,-2 0 13 16,1 0-4-16,1 1-9 0,-2 0 3 15,-1 1-9-15,2 0 5 0,-4-1 20 16,0 3 3-16,-7-2-6 0,-2 3 3 16,-11-2-19-16,-8 2-39 0,-11 1-6 15,-9-1 47-15,-7 0-34 0,-6 2-52 16,-5-3-249-16,18-1-401 0,-29-3-867 0</inkml:trace>
  <inkml:trace contextRef="#ctx0" brushRef="#br0" timeOffset="185088.31">24914 7613 2028 0,'0'0'301'15,"0"0"-191"-15,0 0 110 0,0 0 24 16,0 0-103-16,0 0-67 0,0 0-10 16,0 0-26-16,0 0-15 0,0 0-11 15,0 0-10-15,-9-19 0 0,9 18 14 16,0 1 0-16,0-3-4 0,2 2 4 0,7-2-16 16,9-2-57-16,14 0 9 0,14-4 13 15,19-1 3-15,19-2 32 0,15 2 16 16,16 1 22-16,11-2 48 0,9 4-47 15,11-2 31-15,7 1-48 0,7-2 51 16,7 2-71-16,4-2 58 0,4 2-47 0,3 2 3 16,2-2 0-16,-1 3-19 0,-2 0 3 15,-1-1 0-15,-2 2 0 0,-3 2 30 16,0-3-30-16,-2 2 0 0,1 0 0 16,0 1-38-16,-2 1-47 0,-3 1 12 15,-7 0-4-15,-6 0-41 0,-17 0 54 16,-11 0 13-16,-12-3-26 0,-13 2-16 15,-15-4 36-15,-7 1-5 0,-12 0-5 16,-6-1 22-16,-10 0 19 0,-3 2 7 16,-6-1 19-16,-1-1 10 0,-3 3 13 15,-2-2-21-15,-3 1-2 0,-3 2-15 0,-3 1 14 16,-2 0-24-16,-7 0 6 0,-1 0-55 16,-7 0-166-16,-5 0-178 0,0 0-301 15,-3-3-411-15</inkml:trace>
  <inkml:trace contextRef="#ctx0" brushRef="#br0" timeOffset="210870.84">2952 4551 1031 0,'0'0'511'0,"0"0"-130"15,0 0-102-15,0 0 47 16,0 0 13-16,0 0-47 0,0 0-40 0,0 0-37 16,0 0-38-16,0 0-39 0,-1-13-37 15,-1 16-46-15,0-1-55 0,0 0-67 16,-1 2-58-16,1-1-51 0,0 6-56 15,2 7 108-15,-1 5 124 0,1 3 121 16,0 3-73-16,0 0-23 0,0-1-22 16,0-2 0-16,3-1 10 0,1-1 0 15,-1-1-10-15,-2-2-3 0,2-2-1 16,0 0-2-16,0-3-108 0,0 0 25 16,-2-4 0-16,1 0-26 0,-1-2-93 15,1-3-23-15,-1-1 12 0,-1-3 19 0,0-1 9 16,1 0-29-16,1-1 3 0,2-8-34 15,0 0-732-15</inkml:trace>
  <inkml:trace contextRef="#ctx0" brushRef="#br0" timeOffset="211137.45">2940 4574 441 0,'0'0'1489'0,"0"0"-1080"15,0 0-86-15,0 0 40 0,0 0-34 16,0 0-34-16,0 0-80 0,0 0-124 16,27-72-63-16,-16 61 32 0,2-2-54 0,3 0 8 15,3 0-28-15,1 0-8 0,2 3-28 16,-3 4-28-16,-1 0 11 0,0 3 23 16,0 2 7-16,4 1 8 0,-2 0 17 15,3 0-11-15,-1 0-24 0,-5 4-150 16,0 2-3-16,-8 1-120 0,-2 4-177 15,-3 0-38-15,-4-1-197 0,-5 11-427 16</inkml:trace>
  <inkml:trace contextRef="#ctx0" brushRef="#br0" timeOffset="211299.48">2949 4816 1235 0,'0'0'1043'0,"0"0"-739"16,0 0 31-16,0 0 24 0,0 0-102 15,0 0-98-15,0 0-144 0,0 0-15 16,53-64-75-16,-22 44 11 0,9 4 17 16,2-1-7-16,3 4-137 0,-6 4-97 0,-5 2-85 15,0 3-145-15,-11 2-164 0,7 1-497 0</inkml:trace>
  <inkml:trace contextRef="#ctx0" brushRef="#br0" timeOffset="212640.46">3379 4795 710 0,'0'0'397'15,"0"0"-172"-15,0 0-4 0,0 0-16 16,0 0-46-16,0 0-16 0,0 0-20 16,0 0-66-16,0 0-57 0,0 0-55 0,-26 1-36 15,26-1-16-15,0 1-17 0,1 0 108 16,4 2 16-16,1-2 123 0,0-1 36 15,3 0-36-15,2 0-3 0,0 0 19 16,5-1-3-16,2-4-36 0,1-2-33 16,3-2-22-16,1 0-3 0,-1-2-23 15,-2 0-3-15,-3 1 23 0,-4 1 15 16,-6 3 7-16,-2 2-16 0,-2 2 41 16,-3 1 36-16,0 1 5 0,0 0-29 15,0 0-19-15,0 0-19 0,-3 0 0 0,-3 0 13 16,0 0-51-16,-3 0-22 0,-5 0-33 15,-2 0-11-15,-7 3-3 0,0 4 22 16,-1 1 25-16,0 2 0 0,3 1 0 16,2 0-15-16,5 0-13 0,2 0-7 15,4 1-6-15,2-2 6 0,3 0 19 0,1 2-6 16,2-2 3-16,0 0-10 16,2 1-28-16,5-1-32 0,6 2 12 0,2 0-3 15,5-4 7-15,4 0 9 0,5-1 22 16,4-4 23-16,5 0 3 0,4-3-58 15,2 0-42-15,1-4-155 0,4-3-121 16,-3-5-199-16,-10 4-432 0</inkml:trace>
  <inkml:trace contextRef="#ctx0" brushRef="#br0" timeOffset="213025.5">4225 4468 1550 0,'0'0'620'0,"0"0"-225"16,0 0 11-16,0 0 25 0,0 0-123 16,0 0-101-16,0 0-78 0,0 0-65 15,0 0-52-15,0 0-12 0,0 0-59 16,0-12-49-16,0 16-21 0,0 3 44 15,3 3 85-15,0 2 28 0,4 5-9 16,-3 1-17-16,1 1 1 0,-1 1 0 16,3 1 25-16,-1-1-13 0,4-1-15 15,0 0 0-15,-1-1 19 0,4 0-8 16,-5-3-10-16,3-1 1 0,-2-3-2 0,0 0-21 16,0-5-20-16,2 1 10 0,-1-2 6 15,5-3 22-15,7-2 3 0,6 0 39 16,7-2-39-16,8-7-66 0,3-2-89 15,-3-2-42-15,-2 2-74 0,-11-1-92 0,-4 2-173 16,-13 0 55-16,-4 2-144 0,-5 2-379 16</inkml:trace>
  <inkml:trace contextRef="#ctx0" brushRef="#br0" timeOffset="213229.52">4683 4611 408 0,'0'0'1246'0,"0"0"-814"0,0 0 37 15,0 0-12-15,0 0-92 0,0 0-61 16,0 0-86-16,0 0-77 0,0 0-71 0,0 0-70 15,-40-7-10-15,37 11-97 0,3 4-41 16,-3 2 148-16,0 4 34 0,2 3-33 16,1 1 10-16,0 1 21 0,0-1-14 15,0 1-17-15,0-1 1 0,0 0-2 16,0 1-10-16,4 0-131 0,-1-1-46 16,1-3-41-16,1 0-85 0,-1-3-54 15,2-3-17-15,-2-2-25 0,5-5-10 16,-2-2-187-16,0 0-160 0</inkml:trace>
  <inkml:trace contextRef="#ctx0" brushRef="#br0" timeOffset="213475.42">4957 4533 1545 0,'0'0'649'78,"0"0"-177"-78,0 0 10 0,0 0-87 0,0 0-51 0,0 0-111 0,0 0-121 15,0 0-96-15,0 0-16 0,0 0-113 0,0 0-78 0,-3 10 191 0,8 7 15 0,-1 4 4 0,2 1-17 0,-2-1 11 0,2 1 15 0,-4 0-3 0,3 0-22 0,-4-1 26 0,2-2-16 0,-3-1-13 0,3 0-35 16,0-4-82-16,0-2-46 0,4-2-33 16,5-2-71-16,1-3-40 0,7-5-15 15,3-1-117-15,-4-6-661 0</inkml:trace>
  <inkml:trace contextRef="#ctx0" brushRef="#br0" timeOffset="213691.2">5260 4506 1332 0,'0'0'731'0,"0"0"-345"16,0 0-73-16,0 0-24 0,0 0-142 15,0 0-58-15,0 0-25 0,0 0-19 16,86-3-42-16,-64 13 32 0,1 1-25 15,1 3-10-15,-2 2-15 0,-2-1 13 16,-1 2 2-16,-3 0 0 0,-2-3 3 16,-4-1 10-16,-5-2-13 0,-2 0-25 15,-3-5-67-15,-2 2-33 0,-10-2 13 16,-5-1-22-16,-3 0-98 0,-6-2-405 16,6-2-364-16</inkml:trace>
  <inkml:trace contextRef="#ctx0" brushRef="#br0" timeOffset="213843.01">5361 4473 1210 0,'0'0'830'0,"0"0"-403"0,0 0-198 0,0 0-126 15,82-62-67-15,-48 45-36 0,7 3-23 16,6 0-15-16,1 4-85 0,1 0-116 16,-4 6-36-16,-2 2-118 0,-9 2-72 15,-9 0-69-15,-2 5-211 0</inkml:trace>
  <inkml:trace contextRef="#ctx0" brushRef="#br0" timeOffset="214159.29">3418 5289 2147 0,'0'0'498'0,"0"0"-244"0,0 0-46 16,131-48-70-16,-44 25-55 0,18-3 3 16,23-1-35-16,10 1-32 0,8 3-3 15,-5 3-16-15,-3 2 2 0,-6 1 0 16,-7 3 1-16,-4-2 11 0,-4 2-14 0,-3-3-83 15,-5 1-111-15,-1-2 21 0,-5-2-35 16,-7-1-121-16,-8 1-53 0,-10 1-196 16,-26 4-249-16,4-4 80 0</inkml:trace>
  <inkml:trace contextRef="#ctx0" brushRef="#br0" timeOffset="-211791.25">14500 5120 121 0,'0'0'1365'0,"0"0"-978"0,0 0-33 16,0 0-47-16,0 0-43 0,0 0-23 15,0 0-33-15,0 0-36 0,0 0-16 16,0-9-30-16,-1 9-22 0,-1 0-13 0,-1 0-18 16,2 0-26-16,-3 1-47 0,1 1-19 15,0-1-56-15,0 4-29 0,-3 3-22 16,-2 6 85-16,-6 7 41 0,-4 3 56 0,-1 6-37 16,1 1 19-16,0-2-3 15,1 3-25-15,1-1-10 0,-1 3 0 0,5-2 7 16,-2 1 8-16,4-1-13 0,1-1 1 15,5-1-3-15,4-2-29 0,0 1 1 16,3-4-22-16,7 0 8 0,4 0 11 16,4-1 18-16,3-1 13 0,2-3 0 15,-1 1 0-15,2-3-22 0,-2-1-60 16,-3-3-39-16,-2-1-67 0,2-3-94 16,-2-2-75-16,3-3-148 0,-5-1-288 15</inkml:trace>
  <inkml:trace contextRef="#ctx0" brushRef="#br0" timeOffset="-211121.34">15042 5428 801 0,'0'0'671'16,"0"0"-209"-16,0 0-90 0,0 0-58 0,0 0-15 15,0 0-74-15,0 0 8 0,0 0-46 16,0 0-4-16,0 0-16 0,-16-18-35 16,13 18-25-16,2 0-20 0,-2 0-9 15,2 0-16-15,-2 0-12 0,0 1-19 16,0 0-31-16,-4 3-27 0,-2 1 2 15,-3 4 3-15,-2 3 19 0,0 0-18 16,0 4-13-16,3-2 6 0,0 2 0 16,2-2 0-16,3 1-7 0,4-1-30 15,2-1-26-15,0 2-7 0,0-4-12 16,4 0-3-16,3 1 12 0,6-1 31 16,-1-1 10-16,2-2 31 0,2-1 28 0,-1-2 1 15,3-1 22-15,1-2 20 0,-2-2-5 16,3 0-5-16,-4 0 6 0,1-6 22 15,-2-2 10-15,2-4-14 0,-2-1 23 16,0-4-4-16,-1-1-18 0,-2 0 22 0,-3 0 2 16,-3 1 3-16,-5 2 59 0,-1 1-41 15,0 0-50-15,-6 1-52 0,-2-2-1 16,-5 6 1-16,-2-2 0 0,0 2-2 16,-1 2-50-16,-3 4-16 0,2 3 3 15,1 0-50-15,1 0-136 0,3 5-101 16,4 3-83-16,2 3-43 0,6 1-29 15,0 0 0-15,2-4-231 0</inkml:trace>
  <inkml:trace contextRef="#ctx0" brushRef="#br0" timeOffset="-210919.49">15424 5590 1053 0,'0'0'1180'0,"0"0"-779"15,0 0 27-15,0 0-96 0,0 0-82 16,0 0-70-16,0 0-26 0,0 0-53 16,0 0-38-16,0 0-35 0,0 0-28 15,-11-26-29-15,15 23-66 0,0 1-40 16,6-3-98-16,2 0-100 0,5-1-86 16,5 0-142-16,-5 1-205 0,12-3-782 0</inkml:trace>
  <inkml:trace contextRef="#ctx0" brushRef="#br0" timeOffset="-210475.25">15645 5343 111 0,'0'0'1642'0,"0"0"-1210"0,0 0-28 15,0 0 24-15,0 0-112 0,0 0-81 0,0 0-33 16,0 0-44-16,0 0-48 0,0 0-50 15,-20-35-41-15,24 34-19 0,7-2-79 16,5 2-28-16,7 0 22 0,5-1 47 16,3 0 16-16,4 0 20 0,1 1 2 15,-3-3-3-15,3-1-16 0,-4 1-72 0,-1-2-42 16,-6-2-26-16,-3 4 38 0,-5-1 47 16,-8 1 65-16,-5 3 9 0,-1 1 83 15,-3 0 6-15,0 0 3 0,0 0-9 16,0 0-14-16,0 0-5 0,0 0 5 15,0 0-6-15,0 0-26 0,0 0-37 16,0 0-44-16,0 2-19 0,-2 1-54 16,1 4-70-16,1 1 24 0,-1 7 163 15,-1 2 105-15,1 2-19 0,1 2-22 16,0 1-10-16,0 1-7 0,0-3-12 16,0 2 9-16,0-4-25 0,0 0-19 15,0 0-1-15,1-3 1 0,-1 1 3 0,0-3-3 16,0-1-66-16,0 1-67 0,0-2-51 15,0-1-72-15,0-2-75 0,-3-2-56 16,-3 1-103-16,0-3-307 0</inkml:trace>
  <inkml:trace contextRef="#ctx0" brushRef="#br0" timeOffset="-210302.18">15846 5541 1508 0,'0'0'581'0,"0"0"-250"0,0 0 56 15,0 0-130-15,0 0-145 0,0 0-48 0,87-63-33 16,-54 55-11-16,4 2-19 16,-1-1-1-16,2 2-1 0,-3 1 0 0,-1 2-89 15,-2-2-83-15,0 1-103 0,-2 0-163 16,2 0-152-16,-9-1-594 0</inkml:trace>
  <inkml:trace contextRef="#ctx0" brushRef="#br0" timeOffset="-209982.62">16664 5279 1748 0,'0'0'510'15,"0"0"-138"-15,0 0-57 0,0 0-148 16,0 0-84-16,0 0-42 0,0 0 4 16,0 0-19-16,0 0-10 0,0 0-16 15,-77-26-31-15,77 26-20 0,0 2-58 16,0 7 48-16,0 1 32 0,4 5 16 0,5-1 13 15,4 4 55-15,4 0 28 0,1 0 29 16,2 0-23-16,0 0-32 0,-2-1-38 16,-1-2 1-16,-3-1 2 0,-4 0-3 15,-3-2 0-15,-1 0 3 0,-3-1-3 16,-1 0-18-16,-2-3 12 0,0 2 3 16,-2-3 6-16,-4 1 22 0,-4 1 16 15,-4-2 22-15,-4-1 3 0,-2 0-35 0,-6-2-50 16,1-2-129-16,-2-2-16 0,1 0-29 15,1 0-125-15,5-9-118 0,3 0-84 16,5-2-275-16,4-13-688 0</inkml:trace>
  <inkml:trace contextRef="#ctx0" brushRef="#br0" timeOffset="-209849.39">16636 5326 1557 0,'0'0'542'0,"0"0"-176"15,0 0-130-15,94-48-121 16,-51 34-98-16,5 0-17 0,6 1-20 0,0 4 1 15,-1 3-20-15,-2 1 39 0,-6 2-54 16,-6 2-88-16,-7 1-88 0,-6 0-126 0,-8 0-438 16</inkml:trace>
  <inkml:trace contextRef="#ctx0" brushRef="#br0" timeOffset="-209138.56">17249 5574 408 0,'0'0'622'15,"0"0"-299"-15,0 0-102 0,0 0-78 16,0 0-52-16,0 0-52 0,0 0-3 15,0 0 3-15,0 0-4 0,0 0 17 16,0 0-3-16,-13 47-10 0,13-43 13 0,0-2 19 16,1 0 0-16,-1 1-9 0,3-1 9 15,-2-1 10-15,2 0 12 0,2 1-5 16,1-1 18-16,3 0 45 0,3 0 25 16,1 1-19-16,1-2-20 0,-3 0-23 15,-3 0-9-15,-1 0 18 0,-4-4 78 16,0-3 75-16,0 0-77 0,-2-8-122 15,2 0-34-15,-3-7-43 0,0-3-42 0,0-6-4 16,-4-3-7-16,-2-2 19 16,0 0-19-16,-2 0 4 0,4 4 33 0,-1 1 16 15,-1 1 22-15,-2 3-3 0,-1 3 2 16,-1-1-2-16,0 2 15 0,-3 1-12 16,3-1 15-16,0 1-3 0,1 2-22 15,3-2-12-15,4 2-65 0,2 2 65 16,0 2 17-16,1 4-3 0,5 3-14 15,0 1-15-15,1 2-16 0,1 2-3 0,0-1 15 16,4 1 0-16,4 2-18 0,6-2-16 16,5 2 7-16,4 2-4 0,5 0 6 15,3 0 44-15,0 3-13 0,-1 3-31 16,-2 3-13-16,-8 0-100 0,-6 3-86 16,-7 2-72-16,-10 0-150 0,-5 4 40 15,-11 3 114-15,-12 5 174 0,-8-1-64 16,-7 6-163-16,8-8-278 0,-17 12-80 0</inkml:trace>
  <inkml:trace contextRef="#ctx0" brushRef="#br0" timeOffset="-209011.57">17182 5423 267 0,'0'0'630'0,"0"0"-148"0,0 0-102 15,0 0-123-15,0 0-33 0,0 0 50 16,0 0-6-16,0 0-24 0,0 0-77 16,0 0-155-16,0 0-12 0,23 10-76 15,5-14 21-15,3 3-140 0,0 0-192 16,0 1-96-16,-7 0-225 0,-6 0-392 15</inkml:trace>
  <inkml:trace contextRef="#ctx0" brushRef="#br0" timeOffset="-208576.41">17466 5457 1502 0,'0'0'708'0,"0"0"-216"0,0 0-107 0,0 0-110 15,0 0-81-15,0 0-93 0,0 0-60 16,0 0-41-16,0 0-44 0,0 0 44 15,-1 20 19-15,1-13 25 0,0 2-22 16,0-1-3-16,1 2-16 0,2-1 16 0,6 3-19 16,-1-1-1-16,6 2 1 15,3 2 12-15,2-4-8 0,2 0-4 16,1-1 0-16,-2-3-63 0,0-1-13 0,-1-2 3 16,-5-4 63-16,3 0 10 0,-3-4 61 15,1-4 5-15,-2-4-25 0,-1 1 0 16,-1-1 9-16,-3 0 39 0,-3 5 14 15,-2-1 39-15,0 3 13 0,1 1-40 16,-4 2-38-16,2 0-18 0,-2 1-13 16,0 1-12-16,0 0-34 0,0 0-24 15,0 4-57-15,-2 2-52 0,2 5-1 0,-4 2 134 16,4 5 46-16,-1 5-24 0,-1 1-3 16,1 3-7-16,-1 3 10 0,-3-1 3 15,-1 2 0-15,-3 0-22 0,-4-1 28 16,-4-1-4-16,-5 0 4 0,1-5-15 15,-4-4-16-15,0 0-14 0,0-4 14 0,-6 1 1 16,-3-3-1-16,-2 0-164 16,-3-6-110-16,4 0-110 0,2-3-159 15,10-1-216-15,1-4-864 0</inkml:trace>
  <inkml:trace contextRef="#ctx0" brushRef="#br0" timeOffset="-202796.14">5225 7028 1140 0,'0'0'410'0,"0"0"-384"15,0 0-26-15,0 0-208 0,0 0 208 16,87-19 172-16,-43 14-172 0,8 0 137 16,13 4 84-16,7-1-117 0,13-1-43 15,10-1-25-15,15-3 9 0,18 0 7 16,12-4-10-16,18 1 7 0,15-1-26 16,15-1 12-16,11-1-35 0,14-1-3 15,13 1-20-15,3 3-25 0,5 2-4 16,-8 6 49-16,-10 2 6 0,-11 1 10 0,-18 8 6 15,-14 0 1-15,-20 1 19 0,-12-1-37 16,-18-1-2-16,-13-3-78 0,-13-1-29 16,-11-2-36-16,-12-2-12 0,-12 2-11 15,-12-2 39-15,-14 1-101 0,-18 0 59 16,-17 1-36-16,-12 2-69 0,-25-2 238 16,-18 4-81-16,4-2-249 0</inkml:trace>
  <inkml:trace contextRef="#ctx0" brushRef="#br0" timeOffset="-202464.35">7034 7197 1558 0,'0'0'201'0,"0"0"-152"15,0 0-36-15,0 0 211 0,0 0 13 16,0 0-150-16,0 0-86 0,0 0-1 15,89-64 42-15,-4 44 7 0,16 2-48 16,16-2-1-16,8 4-16 0,9 0 15 0,2 2-1 16,-1 2 1-16,2 2-53 15,-3 1 25-15,-4 1-16 0,1 3-4 16,-6 0-15-16,-1 4-82 0,-8 1-42 0,-5 0-66 16,-10 7 36-16,-12 3 98 0,-13 3-1 15,-10-1 59-15,-14 1-26 0,-11 1-16 16,-10 1-26-16,-11-4-1 0,-8 0-32 0,-8 0-39 15,-4-1 99-15,-1 1 103 16,-6-4 16-16,-1 2-13 0,-1-3-3 0,3-2-94 16</inkml:trace>
  <inkml:trace contextRef="#ctx0" brushRef="#br0" timeOffset="-195597.04">18665 5357 13 0,'0'0'91'0,"0"0"-81"0,0 0-10 15,0 0 0-15,0 0 90 0,0 0 54 0,0 0-10 16,0 0 16-16,0 0 35 0,0 0 53 15,-42 9 26-15,42-9-10 0,0 0-10 16,0 0-30-16,0 0-45 0,0 0-33 16,0 0-30-16,0 0-28 0,0 0-20 0,0 0-6 15,0 0-10-15,0 0-36 0,0 0-6 16,0 0-23-16,0 0-2 0,0 0-4 16,0 0 3-16,0 0 26 0,0 0 51 15,0 0 7-15,6 0 7 0,0 0 2 16,4-2-22-16,3-1-42 0,3 0-3 15,3 1 0-15,-1-2 1 0,1 1 40 16,-2-1-5-16,-1 2 18 0,0-1-6 16,-3 2-19-16,-4 0-16 0,2-1-12 15,-5 1-1-15,-3 0-2 0,1 1-1 16,-4 0 1-16,0 0 2 0,2 0 0 16,-2 0 0-16,1-2-2 0,-1 2-53 15,2 0 17-15,-1-1 9 0,2 1-13 16,-2-1 3-16,1 1-9 0,-2 0-32 0,0 0-40 15,0 0-47-15,0 0-31 0,-2 0-64 16,-2 0-105-16,-2 0 9 0,1 0-95 16,0 0-164-16,20 2 412 0</inkml:trace>
  <inkml:trace contextRef="#ctx0" brushRef="#br0" timeOffset="-195261.5">18682 5335 974 0,'0'0'511'0,"0"0"-118"16,0 0-101-16,0 0-88 15,0 0-68-15,0 0-52 0,0 0-45 0,0 0-39 16,0 0 0-16,0 0-20 0,0 0 20 16,29 1 13-16,-14-1 7 0,1 0 9 15,1 0 6-15,2 0 10 0,-2 0-6 16,2 0-36-16,-2 0 0 0,0 2 13 15,0-1-15-15,-3 0 2 0,-1 2-1 0,-2-3 1 16,-1 1 13-16,-4-1 0 0,-1 0-3 16,-2 0 3-16,-3 0 3 0,0 0 1 15,0 0-4-15,0 0 9 0,0 0-12 16,0 0-13-16,0 0 0 0,0 0 0 16,0 0-35-16,0 0-36 0,0-1-35 15,0 0-97-15,-3-2-211 0,-2 2-346 16,-4-3-602-16,26 14 1334 0</inkml:trace>
  <inkml:trace contextRef="#ctx0" brushRef="#br0" timeOffset="-189006.4">19465 5169 297 0,'0'0'163'0,"0"0"-69"15,0 0 47-15,0 0-18 0,0 0 18 16,0 0-11-16,0 0 16 0,0 0-12 16,0 0-7-16,9-30 6 0,-8 26-32 15,1 2-26-15,-1 1 3 0,3-2 6 16,-4 2-9-16,2 1 19 0,-1-1 3 15,-1 1-10-15,0 0-9 0,0 0-10 16,0 0-7-16,0 0 43 0,0 0-8 0,-3 0-22 16,3 0-45-16,-4 0-9 15,4 0 5-15,-3 0 14 0,2 0 3 0,-2 1-20 16,-1-1-22-16,-2 1-35 0,-1 0 3 0,-2 2 19 16,2-1 12-16,0 2 0 0,1 2-2 15,0-1-23-15,-1 1 10 0,0 3 0 16,1 1 16-16,-1 2 0 0,-2 1 3 15,0 1 0-15,2 0 0 0,1 0 30 16,-1 2-8-16,3-3-6 0,3 2-19 16,-1-1-12-16,2 0-8 0,0 0 4 15,0 1 3-15,3-4-3 0,1 1 13 16,3-2-10-16,1-1-3 0,0-1-3 16,4-2 19-16,-1-1 11 0,1 0 30 15,2-4 11-15,2-1 6 0,3 0 57 16,-2 0 10-16,3-7-1 0,2 0 0 15,-2-3 16-15,2-1-10 0,-1-3-11 0,2-3-9 16,1-1-22-16,-3-1-33 0,1 1-37 16,-8 2 98-16,-3 4-45 0,-5 4 47 15,-6-2 0-15,0 4 11 0,-6-3-24 0,-11-2-105 16,-3-1-6-16,-6 0-53 0,-6 1-15 16,-8 2 0-16,1 2-18 0,0 4-63 15,6 3-67-15,9 0-74 0,7 0-94 16,11 6-153-16,6 2-158 0,0 1-270 15,8-3 156-15</inkml:trace>
  <inkml:trace contextRef="#ctx0" brushRef="#br0" timeOffset="-188790.08">19901 5361 1560 0,'0'0'617'0,"0"0"-206"0,0 0 0 16,0 0-11-16,0 0-58 0,0 0-56 0,0 0-79 16,0 0-79-16,0 0-63 0,0 0-37 15,0 0-28-15,-17-13 0 0,19 10-69 16,-2 1-61-16,1-3-96 0,-1 1-88 16,2 1-166-16,1-2-217 0,0 1-625 15,3 43 105-15</inkml:trace>
  <inkml:trace contextRef="#ctx0" brushRef="#br0" timeOffset="-188127.39">20191 4934 1085 0,'0'0'696'0,"0"0"-242"15,0 0-76-15,0 0-72 0,0 0-43 16,0 0-37-16,0 0-29 0,0 0-26 16,0 0-17-16,0 0-18 0,0 0-27 15,0-2-34-15,0 2-38 0,0 2-37 0,0-2-10 16,0 2-40-16,0 2-40 0,0 4-52 16,-1 4 54-16,-7 5 88 0,0 5 44 15,-1 3-10-15,-2-1-21 0,0 1-10 16,2-2 16-16,-2-3 6 0,3 1-14 15,2-2-11-15,2-4-20 0,0 1 5 16,1-2 13-16,1-2-14 0,0-2-9 16,2-1-13-16,0-1-12 0,0-2 12 15,5 0 19-15,2-2 4 0,4-1 14 16,7-1-53-16,3-2 16 0,5 0 19 16,4 0 0-16,-1-5-63 0,-2-2-108 15,-4-1 46-15,-6-1-63 0,-4 0-99 0,-4-1-87 16,-5 1-129-16,-1-2-67 15,-3 2-131-15</inkml:trace>
  <inkml:trace contextRef="#ctx0" brushRef="#br0" timeOffset="-187937.91">20330 5156 117 0,'0'0'741'0,"0"0"-123"0,0 0-179 15,0 0-140-15,0 0-24 16,0 0-46-16,0 0-104 0,0 0-74 0,0 0-51 16,0 0-45-16,-2 13 45 0,4-3 67 15,-1 2 49-15,1 1-4 0,-1 0-16 16,-1-1-4-16,0 1 13 0,0-1 16 15,0 0-36-15,0-2-37 0,-3 0-39 16,0-1-9-16,1 0-47 0,0-1-42 16,1-2-57-16,-1 1 9 0,1-4-55 15,1 1-45-15,0 0-11 0,0-2-98 0,1-1-102 16,9-1-92-16,-2 0-275 0</inkml:trace>
  <inkml:trace contextRef="#ctx0" brushRef="#br0" timeOffset="-187663.39">20635 5058 1812 0,'0'0'636'16,"0"0"-298"-16,0 0-33 0,0 0-40 16,0 0-102-16,0 0-91 0,0 0-72 15,0 0-52-15,0 0-66 0,0 0 118 16,0 0 3-16,57 34 90 0,-35-20-14 15,-2 0-48-15,0-1-15 0,-4 1-3 16,-2 2-1-16,-4-4 45 0,-3 0 6 16,0 0-15-16,-4-1-33 0,0-3 0 15,-3 2-15-15,0-2-19 0,-1 2-19 0,-8-2-9 16,-7 2-41-16,-4-2-33 0,-5-1-98 16,-1 0-104-16,-2-3-172 0,6-2-241 15,-4-2-609-15</inkml:trace>
  <inkml:trace contextRef="#ctx0" brushRef="#br0" timeOffset="-187507.38">20637 5063 1235 0,'0'0'407'15,"0"0"-137"-15,0 0 28 0,0 0-19 16,86-43-89-16,-63 32-23 0,2 2-92 16,2-1-75-16,1 2-25 0,3-2 12 15,3 2-80-15,3 2-94 0,3 0-85 16,-1 0-107-16,0 1-154 0,-10 3-168 0,6-3-17 15</inkml:trace>
  <inkml:trace contextRef="#ctx0" brushRef="#br0" timeOffset="-186578.4">20922 5266 241 0,'0'0'385'0,"0"0"-75"15,0 0-20-15,0 0-59 0,0 0-42 0,0 0-59 16,0 0 9-16,0 0-15 0,0 0-8 16,0 0 14-16,-50 65-10 0,48-62-11 15,2 1-18-15,-1 0-39 0,1-2-27 16,0 0-2-16,0 1-20 0,0 0-2 16,0 1 12-16,3 1-12 0,1 0 18 15,0 0 4-15,2 0 6 0,2-1 16 0,1 0 42 16,-1-2 31-16,0-2 46 15,4 0 49-15,-1 0-10 0,3-1-45 0,3-5-41 16,1-6-42-16,0 1-28 16,2-7 20-16,-3 0-21 0,0-4 1 0,-1-4-9 15,-3-1-13-15,-1-2-15 0,-2-3-10 16,-2 1-16-16,-3 5 15 0,-4-2 1 16,-1 7 22-16,0-1 22 0,0 2-10 15,-4 1-9-15,0 0-1 0,-1 0 11 16,-2 3 8-16,3-1-12 0,0 1-3 15,-2-1-7-15,1 3-5 0,2 0-13 0,0-1 28 16,3 2 9-16,0 1 15 16,0-2 4-16,0-1 8 0,0 0-18 0,6-2-24 15,0 1-25-15,1 1-13 0,3 0 0 16,-1 2 1-16,-2 1 12 0,1 5 0 16,0-3 0-16,-1 4-15 0,1 1-1 0,0 0-14 15,7 0-1-15,-2 0 0 0,4-1 7 16,2 4 5-16,2-1-33 0,-1 3-47 15,1 0-22-15,0 0 0 0,-1 3-28 16,-1 3-53-16,-5 3-100 0,-2 3-95 16,-5 1-65-16,-7 3-71 0,0 1 121 15,-2-3-327-15</inkml:trace>
  <inkml:trace contextRef="#ctx0" brushRef="#br0" timeOffset="-186370.78">21016 5020 382 0,'0'0'427'0,"0"0"48"0,0 0 39 16,0 0-76-16,0 0-47 0,0 0-21 0,0 0-184 15,0 0-186-15,0 0-25 0,85-26 25 16,-58 21 0-16,2-2 28 0,1 1 7 16,2 1-35-16,-3 1 0 0,-3 1-2 15,-7-1-116-15,-4 4-62 0,-4 0-80 16,-4 0-125-16,-2 0-124 0,-2 3-139 15,0 0-348-15</inkml:trace>
  <inkml:trace contextRef="#ctx0" brushRef="#br0" timeOffset="-185435.16">21406 5181 1636 0,'0'0'739'16,"0"0"-271"-16,0 0-102 0,0 0-67 15,0 0-87-15,0 0-64 0,0 0-25 0,0 0-28 16,0 0-27-16,0 0-15 16,0 0-53-16,-2 1-19 0,2-1-21 0,-2 1-22 15,2 0-27-15,0 2-27 0,-1 2-26 16,-2 2 78-16,1 0 64 0,-1 3 22 15,0-3-6-15,1 1-16 0,-1-2-23 16,2 0-53-16,-2-1-64 0,0-3-35 16,3 1-7-16,0-3-71 0,0 0 18 15,0 0 15-15,0 0-85 0,4 0-74 0,0 0-220 16,11-5-443-16</inkml:trace>
  <inkml:trace contextRef="#ctx0" brushRef="#br0" timeOffset="-184996.22">21607 5193 1390 0,'0'0'591'15,"0"0"-179"-15,0 0-44 0,0 0-34 16,0 0-79-16,0 0-48 0,0 0-21 16,0 0-6-16,0 0-48 0,0 0-47 15,0 0-68-15,-43-5-17 0,27 5 0 16,-3 5 22-16,-1 1 3 0,2-1-9 15,1 1-16-15,4 0 0 0,0 1-25 16,5-1 3-16,0 2 0 0,2 3-12 16,4-3-1-16,2 3-9 0,0 0-7 0,0 0-18 15,5-1-3-15,4-1-10 0,4 1 32 16,2-1 25-16,-1-2 25 0,5-1 14 16,2-2 1-16,4-2-15 0,2 0-19 15,4-2-25-15,0 0-35 0,4-4-106 16,-4-2-67-16,0-1-72 0,-7 1-111 0,-1-5-227 15,-6 5-447-15</inkml:trace>
  <inkml:trace contextRef="#ctx0" brushRef="#br0" timeOffset="-184768.35">21896 5079 1965 0,'0'0'573'15,"0"0"-167"-15,0 0 13 0,0 0-130 0,0 0-122 16,0 0-60-16,0 0-45 0,0 0-62 15,0 0 0-15,0 0-65 0,0 5-36 16,5 2 41-16,-1 1 60 0,1 4 91 16,0 1-6-16,-1 1-28 0,-1 0-10 15,0 2-21-15,0-3-7 0,-1-1-4 0,1 0-15 16,-3 0-17-16,1-2-44 16,0-1-74-16,-1 1-95 0,0-2-71 0,0-1-61 15,0-1-33-15,-2-2-165 0,0-3-530 16</inkml:trace>
  <inkml:trace contextRef="#ctx0" brushRef="#br0" timeOffset="-184497.41">22101 5142 85 0,'0'0'1874'0,"0"0"-1324"16,0 0-195-16,0 0-57 15,0 0-116-15,0 0-109 0,0 0-44 0,0 0-29 16,0 0 0-16,0 0-45 0,0 0-9 15,-61 4-3-15,55 2-1 0,-2 2 10 16,4 1 7-16,-1-1 9 0,5-2 0 16,0 2 0-16,0-1 6 0,0-1 3 15,2 0 4-15,5 1 16 0,4-1-19 16,6 0 22-16,3 2 2 0,7-2 55 0,3 0 4 16,5-2-13-16,-1-3-48 0,3-1-6 15,-4 0-32-15,-2-6-52 0,-2-2-64 16,-4-4-78-16,-2-2-98 0,-4-1-183 15,-7 0-206-15</inkml:trace>
  <inkml:trace contextRef="#ctx0" brushRef="#br0" timeOffset="-184187.22">22294 4682 1991 0,'0'0'621'0,"0"0"-90"16,0 0-108-16,0 0-129 0,0 0-86 16,0 0-108-16,0 0-100 0,0 0-21 15,92-2 21-15,-56 15 31 0,6 2 13 16,6 6-16-16,1 3-10 0,-3 4 4 16,-3 2-20-16,0 2-1 0,-7 2-1 15,-4-1 13-15,-7-1-13 0,-5 1-34 16,-9-1-10-16,-5 0-12 0,-6 2 9 15,-3-1 7-15,-10 3 14 0,-7 3 26 16,-6-3 34-16,-1 0 22 0,-5-3-31 0,0-2-9 16,1-4-16-16,-3-3-139 0,-2 0-65 15,-3-5-17-15,-4-2-71 0,1-2-127 16,-2-2-168-16,12-5-516 0</inkml:trace>
  <inkml:trace contextRef="#ctx0" brushRef="#br0" timeOffset="-149052.53">278 14054 130 0,'0'0'607'0,"0"0"-206"0,0 0-118 0,0 0 0 15,0 0-39-15,0 0-59 0,0 0-40 16,0 0-5-16,0 0-11 0,0 0-13 16,0 0-23-16,0 0-22 0,0 0-13 15,0 0 3-15,0 0 3 0,0 0 0 16,0 0 0-16,0 0-6 0,0 0-23 16,0 0-18-16,0 0-17 0,0 0-35 15,0 0-13-15,0 0-3 0,0 0 0 16,0 0 12-16,0 0 4 0,0 0 6 15,0 0 0-15,-2 0 7 0,2 0-1 16,0 0 4-16,0 0 0 0,0 0-1 0,-1 0-28 16,1 0-10-16,-2 0-23 0,2 0-64 15,-1 0-97-15,1-1-105 0,-3 1-255 16,0-3-216-16,15 7 331 16</inkml:trace>
  <inkml:trace contextRef="#ctx0" brushRef="#br0" timeOffset="-148269.37">291 14121 60 0,'0'0'466'15,"0"0"-150"-15,0 0-107 0,0 0 19 0,0 0 45 16,0 0-22-16,0 0-37 0,0 0-49 16,0 0-3-16,0 0 3 0,0-21 9 15,0 19 10-15,0 0 28 0,0 0-59 16,0-1-41-16,0 2-20 0,0 0-16 15,0 0-6-15,0-1-10 0,0 2-9 16,0 0-26-16,0 0-25 0,0 0-19 16,0 0-3-16,0 0-10 0,0 3-47 15,0 5-45-15,0 2 70 0,0 5 54 16,0 5 32-16,0 3-6 0,0 4 21 16,0 1-6-16,-3 2-30 0,0 1-11 15,-1-1-1-15,1-1-12 0,1-1 11 16,2-1-1-16,0-2 0 0,0-1 3 0,0 0 0 15,3-4 22-15,0-1 3 0,0-2-12 16,0-3-11-16,0-2 1 0,-2-3 13 0,2-3-13 16,-2 1-3-16,1-3-34 15,-2-2-7-15,0-1 3 0,0-1-9 0,0 0 2 16,0 0 10-16,0 0 33 16,0-1 1-16,-3-4-63 0,-4-3-172 0,1-1-102 15,0-4-140-15,2-1-308 0,-1-4-374 16</inkml:trace>
  <inkml:trace contextRef="#ctx0" brushRef="#br0" timeOffset="-147966.65">210 14115 1438 0,'0'0'456'0,"0"0"-177"0,0 0 31 15,0 0-45-15,0 0-40 0,0 0-55 16,16-69-46-16,-2 55-41 0,2 1-26 16,4 1-12-16,3-4-17 0,3 2-5 15,0-1-1-15,5 0 16 0,-1 1-10 16,3 0-5-16,0 1-20 0,1 0 9 16,1 2-11-16,1-1-1 0,0 2-3 15,-1 1-13-15,-3 2 1 0,-8 2 11 16,-4 4-21-16,-5 1-6 0,-7 0-151 0,1 4-41 15,-5 5 24-15,-1 2 13 0,-3 5-21 16,0 2-32-16,-7 2-17 0,-6 5-241 16,-3-1-282-16,2-5 11 0</inkml:trace>
  <inkml:trace contextRef="#ctx0" brushRef="#br0" timeOffset="-147770.37">328 14348 1183 0,'0'0'410'0,"0"0"-195"0,0 0-14 16,0 0-25-16,0 0-53 0,0 0-123 0,0 0-43 15,0 0 43-15,0 0 4 0,107-57 12 16,-68 47-13-16,1-1 36 0,-4 2 6 16,-1 0-45-16,-5 2-45 0,-3 1-179 15,-2 1-159-15,-6 0-216 0,-1 3-150 16</inkml:trace>
  <inkml:trace contextRef="#ctx0" brushRef="#br0" timeOffset="-147428.65">719 14329 1104 0,'0'0'560'16,"0"0"-235"-16,0 0-50 0,0 0 52 0,0 0-57 15,0 0-58-15,-90 60-45 0,76-50-15 16,-2 2 1-16,3-2-11 0,3-1-31 15,2 0-55-15,2-3-56 0,4 1-24 16,2 0-10-16,0 0 8 0,3-2 14 0,7 3-1 16,3-3-2-16,6 0-33 0,1-2-25 15,6-2 29-15,3-1 9 0,0-1 10 16,-2-5 22-16,2-4-9 0,-5-1 12 16,-2-1 19-16,-3-3 16 0,-5-1 25 15,-4-1 22-15,-1-1 0 0,-6 2 3 16,-3 0 19-16,0 1 4 0,-3 1-5 15,-6 1-13-15,-5 0-28 0,-1 2-40 16,-3 0-22-16,2 5-17 0,-3 3-23 16,0 3-53-16,3 0-58 0,1 6-57 15,0 2-47-15,-1 3-89 0,6 0-73 0,3 1-86 16,4-4-218-16,3-3-404 16</inkml:trace>
  <inkml:trace contextRef="#ctx0" brushRef="#br0" timeOffset="-147106.46">945 14287 2123 0,'0'0'462'0,"0"0"-230"15,0 0 64-15,0 0-50 0,0 0-87 16,0 0-68-16,0 0-40 0,0 0-24 16,0 0-27-16,0 0 0 0,66-41 31 15,-48 41 16-15,0 2-9 0,2 8-10 16,-2-2-24-16,-1 3-4 0,-2-1-16 15,-1 2 0-15,-4-2-6 0,-1 1-16 16,-1-1-3-16,-2-3-3 0,-2 0 12 16,-1-3 10-16,-1-2 22 0,-1-2 0 15,-1 0 63-15,0 0 42 0,0 0 102 16,0-2 125-16,0-5-63 0,0-3-195 0,0-3-74 16,0 0-18-16,0-1 2 0,0 0-11 15,3 1-17-15,7 0-20 0,3 1-11 16,7-2-43-16,6 0-112 0,11 0-117 15,11-3-120-15,7 1-104 0,7-3-484 0,-10 6-478 16</inkml:trace>
  <inkml:trace contextRef="#ctx0" brushRef="#br0" timeOffset="-146401.25">2177 13929 1452 0,'0'0'683'0,"0"0"-305"0,0 0-120 0,0 0 44 16,0 0 33-16,0 0-52 0,0 0-113 16,0 0-104-16,0 0-47 0,0 0-19 15,0 0 0-15,-33-11 0 0,26 29 52 16,0 5 8-16,1 2-28 0,-2 4-31 15,4 1 14-15,-1 0 1 0,3 1-4 16,2 3 13-16,0-2 19 0,0-1-19 16,3-2-23-16,3 0 17 0,1-4-19 15,-1 0-71-15,1-5-48 0,0-4-57 0,-1-4-7 16,-3-3-42-16,0-4-49 0,-2-3-8 16,-1-2 12-16,3 0-18 0,0-2-23 15,0-6-205-15,0 0-272 0,-2-14 42 0</inkml:trace>
  <inkml:trace contextRef="#ctx0" brushRef="#br0" timeOffset="-146184.36">2167 13983 235 0,'0'0'1426'16,"0"0"-1063"-16,0 0-106 0,0 0 34 16,0 0 88-16,13-74-122 0,-1 56-104 15,6-1-74-15,7-2-12 0,1-3-29 16,8 5 13-16,1 1-51 0,-2 3-16 15,2 6 0-15,-7 4-9 0,-2 3-4 0,-4 2 4 16,-2 2 2-16,-1 4 1 16,-3 3-10-16,-2 0-117 0,1 4-75 0,-5-2-69 15,-2 6-52-15,-5 1-125 0,-1-5-203 16,-4 12-548-16</inkml:trace>
  <inkml:trace contextRef="#ctx0" brushRef="#br0" timeOffset="-146026.68">2210 14209 1479 0,'0'0'516'0,"0"0"-234"16,0 0 96-16,0 0-78 0,0 0-105 15,0 0-80-15,0 0-115 0,0 0-125 16,0 0 52-16,114-65 47 0,-63 46 13 16,3 1-144-16,-3 2-101 0,-7 4-191 15,-3 1-181-15,-14 5-393 0</inkml:trace>
  <inkml:trace contextRef="#ctx0" brushRef="#br0" timeOffset="-145630.68">2630 14266 863 0,'0'0'690'16,"0"0"-365"-16,0 0-46 0,0 0 42 15,0 0-82-15,0 0-66 0,0 0 10 16,0 0 19-16,0 0-34 0,0 0-60 15,0 0-73-15,40-15-10 0,-13 5-21 16,1-3-1-16,6-1 0 0,-1 0 12 16,2-2-15-16,0 0-73 0,-1-2 51 15,-1-2 20-15,1 1 2 0,-4 1 0 16,-4 1 1-16,-6 3 0 0,-10 5 15 0,-4 3 50 16,-6 0 42-16,0 4 62 0,-9 0-20 15,-5 2-124-15,-4 0-26 0,-8 0-32 16,-4 7 13-16,-7 2 18 0,-2 3-1 15,-4 0-14-15,1 4 16 0,3-2 23 0,2 1 13 16,5 2-33-16,6-1-3 16,7-1 0-16,3 1-16 0,6-2-19 0,4-2 0 15,2 0 4-15,4-2 3 16,0 1-10-16,10-2-16 0,9-2 45 0,7-2 9 16,15 2 0-16,10-3 0 0,10-2-54 15,5 1-47-15,-1-3-31 0,-5 1-91 16,-6-1-100-16,-7 0-199 0,-14 0-497 15</inkml:trace>
  <inkml:trace contextRef="#ctx0" brushRef="#br0" timeOffset="-144875.33">3516 13948 1087 0,'0'0'407'0,"0"0"-170"16,0 0 10-16,0 0-14 0,0 0-12 15,0 0-47-15,0 0-58 0,0 0-42 0,0 0 3 16,0 0-9-16,0 0 18 0,68-52-12 15,-36 48-4-15,6 0 13 0,3 0 0 16,1 2-19-16,-2 2-26 0,-6 0-25 16,-5 0-13-16,-7 9-15 0,-2 2-19 15,-7 5 34-15,-3 5 96 0,-7 5-8 16,-3 4-9-16,-9 5-22 0,-12 1-6 16,-7 2-26-16,-6 1-24 0,-2-2-1 15,1-1-123-15,-1-4 22 0,6-4 50 0,2-5 51 16,-2-5 60-16,3-4 29 15,-1-1-1-15,4-4-28 0,1-1-13 0,10-4 3 16,4-2 16-16,4-2 11 0,3 0 10 16,2 0 47-16,3-4 15 0,10-4-47 15,8-4-102-15,11-6-40 0,10-5-3 16,13 0 5-16,5-1 37 0,1-1 1 0,-2 4-65 16,-7 1 6-16,-3 2 22 0,-9 3-47 15,-7 2-36-15,-4 3-62 0,-4-1-102 16,-5 4-184-16,-3-1 12 0,-1 3-4 15,-7 0-322-15,4-3-538 0</inkml:trace>
  <inkml:trace contextRef="#ctx0" brushRef="#br0" timeOffset="-144548.37">4258 13915 1373 0,'0'0'592'0,"0"0"-255"0,0 0-56 16,0 0 29-16,-78-42-89 0,63 34-45 15,3 1-24-15,5 4 7 0,1-1 15 0,5 3-8 16,1-1-62-16,0 2-104 0,0 0-38 16,7 0-65-16,3 2 24 0,3 2 54 15,7 3 12-15,3 1 12 0,4 3 0 16,1 1 0-16,-2 1 1 0,1 0 0 16,-1 3 1-16,-3 1 0 0,0 0 43 15,-4 1 48-15,-2-2-17 0,-4 0-18 16,-3-2 0-16,-4 1-14 0,-3-4-12 15,-3-1-12-15,0 2 9 0,-6-1 28 16,-5 1 0-16,-2 0-13 0,-5 0-6 16,1-1-37-16,1-1-56 0,-1-2-34 15,0-2-47-15,1-2-30 0,-3-2-44 0,-1-2-39 16,-3-2-87-16,-3-7-138 0,-3-4-215 16,6 2-532-16</inkml:trace>
  <inkml:trace contextRef="#ctx0" brushRef="#br0" timeOffset="-144369.5">4095 13801 1284 0,'0'0'735'16,"0"0"-434"-16,0 0-190 0,0 0-2 15,0 0 14-15,62-70-10 0,-30 60-10 16,13-2 15-16,11 1 14 0,6-4-4 16,3 3-26-16,1-1 25 0,-4 0-73 15,-6 2-35-15,-4 0-19 0,-6 3-162 16,-9 1-42-16,-6 1-46 0,-8 5-117 15,-9 1-265-15,-5 0-507 0</inkml:trace>
  <inkml:trace contextRef="#ctx0" brushRef="#br0" timeOffset="-144045.15">5098 13711 691 0,'0'0'1011'15,"0"0"-638"-15,0 0-107 0,0 0 34 16,0 0 48-16,0 0 0 0,0 0-71 15,0 0-41-15,-62 65-28 0,45-52-52 16,-3 0-81-16,5 0-50 0,3-1-25 16,1 0-14-16,6-1-11 0,2 0-6 15,3 1 9-15,0 2 6 0,6 0 4 16,5 1-1-16,5 1-150 0,4-2 163 16,5-1 82-16,1-3-82 0,4-3-17 15,3-2 17-15,3-5 44 0,4 0 28 0,4-10-4 16,0-4-36-16,1-6 8 15,-3-3 37-15,-5-4 26 0,-7-4 29 0,-12-2 37 16,-9-2-37-16,-7 0-25 0,-6 1-21 16,-12 4 2-16,-7 4-18 0,-6 4-70 15,-7 6-15-15,-3 6-83 0,-4 6-54 0,-2 4-47 16,-2 10-106-16,1 5-181 0,1 6-196 16,12-5-107-16,-6 10-700 0</inkml:trace>
  <inkml:trace contextRef="#ctx0" brushRef="#br0" timeOffset="-143253.65">2906 15802 1514 0,'0'0'485'16,"0"0"-281"-16,0 0-29 0,0 0 54 16,0 0-3-16,0 0-24 0,-76-18-4 15,69 17-153-15,-2 1 247 0,3 0-93 16,2 0-29-16,3 0-46 0,-1 3-71 0,1 3-53 15,-2 4 0-15,1 4 15 0,-2 7 23 16,2 2-1-16,2 4-9 0,0 3-12 16,0 1-13-16,8 2 16 0,-1 1 12 15,3-1-28-15,1 0-2 0,1-1 1 0,-3 0 10 16,4-4 1-16,-5-2 5 0,1-5-3 16,-2-1-15-16,-4-5-72 0,0-2-65 15,-3-2-70-15,0-4-51 0,0-2-72 16,-2-2 14-16,-3-3-73 0,-1 0-213 15,-5-4-772-15</inkml:trace>
  <inkml:trace contextRef="#ctx0" brushRef="#br0" timeOffset="-142952.08">2697 15900 440 0,'0'0'1433'0,"0"0"-1102"0,0 0-92 15,0 0 97-15,61-88-9 0,-31 64-62 0,9 1-49 16,3 0 21-16,2 2-36 0,0 3-59 16,-2 4-33-16,-2 4-7 0,-3 3-24 15,-1 3-41-15,1 4-19 0,-3 0-15 16,-2 2-1-16,-2 5 17 0,-4 2-7 16,-6 3 13-16,-5 1-10 0,-7 2-2 15,-4 3 15-15,-4 3-1 0,-1 2 1 16,-13 4 9-16,-4 1-9 0,-9 1-28 15,-3-1-21-15,-8-1-31 0,-2-3-65 16,0-3-100-16,-1-3-74 0,8-3-118 16,4-3-71-16,6-3-131 0,6-2-377 15,7-3-195-15</inkml:trace>
  <inkml:trace contextRef="#ctx0" brushRef="#br0" timeOffset="-141884.8">4044 16022 2130 0,'0'0'541'15,"0"0"-332"-15,0 0-10 0,0 0 82 0,0 0-59 16,0 0-130-16,0 0-70 0,0 0-21 16,0 0 27-16,0 0 42 0,-9-11-4 15,19 8-63-15,7 0-3 0,6 0-22 16,7-1-3-16,2 0 6 0,6 1 16 16,1-1-16-16,0 2 19 0,-1 0-3 15,-3-1-121-15,-2 0-113 0,-1 1-38 0,-5 2-71 16,-6-2-164-16,-6 2-488 15</inkml:trace>
  <inkml:trace contextRef="#ctx0" brushRef="#br0" timeOffset="-141731.72">4192 16150 1486 0,'0'0'731'0,"0"0"-353"15,0 0-53-15,0 0 31 0,0 0-99 16,0 0-177-16,0 0-80 0,94-41-54 0,-34 21-29 15,12 0-54-15,10 1-92 0,2 2-99 16,-1 3-124-16,-21 6-369 0</inkml:trace>
  <inkml:trace contextRef="#ctx0" brushRef="#br0" timeOffset="-140993.83">5649 15683 729 0,'0'0'723'0,"0"0"-284"0,0 0-130 0,0 0 50 16,0 0-24-16,0 0-47 0,0 0-87 16,0 0-29-16,0 0-65 0,0 0-44 15,0 0-12-15,-13-42-1 0,13 42 1 16,0 2-20-16,-2 4-31 0,-1 6 3 15,-2 4 50-15,-8 8 46 0,0 4-12 16,-7 3-25-16,-2 2-12 0,-4 2 31 16,0 1-31-16,0-1-47 0,0-1 12 15,2 0 9-15,5-3-24 0,0-3-2 16,6-2 2-16,3-4-40 0,6-4-32 0,3-4-15 16,1-4-50-16,0-3-43 0,0-5-24 15,0-2-53-15,1 0 53 0,5-9 176 16,4-5-129-16,0-7-168 0,7-5-198 15,-5 2-299-15,9-18-346 0</inkml:trace>
  <inkml:trace contextRef="#ctx0" brushRef="#br0" timeOffset="-140715.48">5657 15699 323 0,'0'0'996'0,"0"0"-547"0,0 0-69 16,0 0-47-16,0 0-65 0,0 0-66 15,0 0-44-15,0 0-21 0,0 0-22 16,0 0-29-16,15-51 25 0,-9 50 12 0,1 1-31 15,0 0-77-15,5 1 14 0,2 6 56 16,5 4 12-16,5 3-27 0,5 1-26 16,0 3-10-16,4 2 31 0,0 2-43 15,2-1-9-15,-2 3 43 0,0 0 6 16,-4 0-3-16,1 0-16 0,-4 0-40 16,-3 0-3-16,-3 1 0 0,-2-1-2 15,-3 0-23-15,-3-2 0 0,-2-3-12 16,0-2-56-16,-3-3-44 0,1-3-33 15,-4-1-12-15,-1-5-30 0,-2-3-42 0,-1-2 11 16,0 0 121-16,0 0 84 0,-5-5-245 16,-7-3-205-16,3 2-302 0,-17-9-541 15</inkml:trace>
  <inkml:trace contextRef="#ctx0" brushRef="#br0" timeOffset="-140503.53">5525 15958 352 0,'0'0'1163'0,"0"0"-938"0,0 0-24 16,0 0 130-16,0 0-18 0,0 0-84 16,0 0-100-16,0 0-65 0,0 0-29 15,0 0-6-15,0 0 3 0,85-29 16 16,-39 20-47-16,6 1-1 0,1 1 0 0,2 1 0 16,1 1 2-16,-4 1-2 0,0 0-60 15,-2 2-66-15,-5 2-73 0,-2 0-88 16,-4 0-153-16,-12 2-266 15,7 0-583-15</inkml:trace>
  <inkml:trace contextRef="#ctx0" brushRef="#br0" timeOffset="-140196.53">6478 15965 147 0,'0'0'1982'0,"0"0"-1358"0,0 0-338 16,0 0 21-16,0 0-63 0,0 0-60 16,-91 18-36-16,61-10-29 0,-2 4-31 0,3 0-25 15,4 0 33-15,5 0 7 16,7 0-54-16,3-2-49 0,4 0-2 0,5 2-20 16,0-1 4-16,1 2 2 0,1 0 4 15,6 0 9-15,3 0 0 0,3 0-13 16,7 0-9-16,4-3-27 0,9 0-5 15,7-2 20-15,8-3 6 0,5-2 29 0,4-2-17 16,4-1-53-16,-2-1 2 0,-1-6-99 16,-6 0-75-16,-3-3-93 0,-7-1-89 15,-4-1-204-15,-13 3-505 0</inkml:trace>
  <inkml:trace contextRef="#ctx0" brushRef="#br0" timeOffset="-139610.12">7247 15457 1647 0,'0'0'571'0,"0"0"-267"0,0 0-17 15,0 0 15-15,0 0-76 0,-76 4-108 16,54 9-23-16,-1 5 16 0,-3 2 0 16,0 6-1-16,0 1-10 0,0 3-34 15,5 1-66-15,3 1 0 0,6 1 0 16,6 1 2-16,4 1-2 0,2-1 0 16,5 1-12-16,7 0 8 0,1-2 4 15,6 0 7-15,4-2-7 0,8-3-1 16,4-1-43-16,7-3-107 0,7-3-139 0,5-2-54 15,5-4-12-15,1-3-128 0,-12-6-523 16</inkml:trace>
  <inkml:trace contextRef="#ctx0" brushRef="#br0" timeOffset="-138945.41">7923 15679 827 0,'0'0'720'0,"0"0"-262"0,0 0-102 0,0 0-4 16,0 0-53-16,0 0-78 0,0 0-58 15,0 0-17-15,0 0 12 0,0 0 3 16,-52-16-23-16,44 16-24 0,-4 0-2 16,-2 0 3-16,-1 5-22 0,-3 3-34 15,-3 1-25-15,-2 4-16 0,2 1-15 16,3 0-3-16,1 2-3 0,5-1-15 16,5 1-7-16,0-2 3 0,6 1 4 15,1-1-1-15,0 2-6 0,3-3 10 16,6 0-22-16,3-2-22 0,4 1-10 15,3-3 29-15,4-2 40 0,3 0 20 0,5-3 23 16,4-3 16-16,1-1-9 0,6-1-1 16,-2-6 4-16,2-3-10 0,-4-3-15 15,-5-2-12-15,-6-1 24 0,-5-1 12 16,-9-1-3-16,-2 2-9 0,-7-1 7 16,-4 0-11-16,0 2-8 0,0 1-17 0,-7 1-11 15,-3 2-3-15,0 1 2 0,1 2-2 16,-2 3-18-16,1 2-29 0,-1 1-26 15,0 2-23-15,0 0-31 0,-3 0-25 16,0 2-38-16,1 1-62 0,0 1-79 16,5 0-55-16,2 0-67 0,4-1-100 15,2 0-273-15,6-1-304 0</inkml:trace>
  <inkml:trace contextRef="#ctx0" brushRef="#br0" timeOffset="-138754.58">8367 15894 290 0,'0'0'809'0,"0"0"-269"0,0 0-111 0,0 0-66 16,0 0-80-16,0 0-35 0,0 0-27 0,0 0-39 15,0 0-20-15,0 0-13 0,3 12-26 16,-2-12-10-16,-1 0 13 0,2-4-35 16,-1-2-91-16,0-2-56 0,2-2-124 15,2-3-56-15,-1-1-104 0,3 0-105 16,-1-1-165-16,0 3-558 0</inkml:trace>
  <inkml:trace contextRef="#ctx0" brushRef="#br0" timeOffset="-138380.34">8851 15384 254 0,'0'0'1960'0,"0"0"-1485"16,0 0-109-16,0 0 49 0,0 0-108 16,0 0-156-16,0 0-63 0,0 0-28 15,0 0-22-15,0 0-13 0,0 0-13 16,0 2-10-16,0 7 36 0,0 3 27 16,0 3-9-16,0 2-25 0,-1 2-28 15,-1 1 16-15,2 0-18 0,0 0-1 16,0 0 0-16,0 1-2 0,2 0 2 15,-1-1 3-15,3-1 15 0,-2 2-15 16,-1-5-1-16,2 1-2 0,0-4-3 16,0-1-15-16,3-4 2 0,-2-3 13 15,3-1 0-15,5-3 3 0,2 0 2 16,6-1-2-16,6 0-34 0,6-4-41 16,7-2-12-16,3-3-45 0,1 0-35 0,-4-1-88 15,-3-1-66-15,-9 1 33 0,-4 0-121 16,-11 0 15-16,-2 2 63 0,-7 0-82 15,0 2-284-15,-3-1-49 0</inkml:trace>
  <inkml:trace contextRef="#ctx0" brushRef="#br0" timeOffset="-138164.58">9260 15572 647 0,'0'0'726'0,"0"0"-218"16,0 0-178-16,0 0-80 0,0 0 21 16,0 0-33-16,0 0-65 0,0 0-68 15,0 0-22-15,0 0-32 0,0 0 22 16,-21 14 48-16,19-5 21 0,-2 1-35 15,0 3-28-15,1 1-26 0,-1 2-18 16,2-1-4-16,2 2-9 0,0-2 1 16,0 2-11-16,0-3-12 0,0 2 1 0,2-3-2 15,-1-2-67-15,2-1-44 0,-2 0-74 16,-1-2-99-16,2 2-54 0,-1-3-20 16,3 1-139-16,1-3-327 0,4-1-551 0</inkml:trace>
  <inkml:trace contextRef="#ctx0" brushRef="#br0" timeOffset="-137898.59">9527 15508 2123 0,'0'0'479'0,"0"0"-180"0,0 0 57 15,0 0 9-15,0 0-119 0,0 0-161 0,0 0-85 16,0 0-13-16,0 0-56 0,0 0 47 15,16 11 22-15,-3 2 57 0,4 2-1 16,1 3 10-16,2 1 1 0,-2 2-20 16,0 3-19-16,0-1-3 0,-5 1-13 15,2 1 6-15,-5-1-18 0,-3-1-47 16,-2-1-21-16,-5-3-2 0,0-2-2 16,-8-1-70-16,-5-5-60 0,-5-1-23 15,0-3-56-15,-5-2-136 0,2-4-149 0,6-1-493 16</inkml:trace>
  <inkml:trace contextRef="#ctx0" brushRef="#br0" timeOffset="-137739.56">9541 15600 1056 0,'0'0'1131'0,"0"0"-769"0,0 0-111 16,0 0 16-16,0 0-79 0,71-71-92 16,-48 61-58-16,7 1-24 0,5 0-14 15,1-1-12-15,0 1 12 0,-1-1 11 16,-5 0-11-16,0 2-124 0,-4-2-65 15,-1 4-87-15,-4 0-166 0,-6 1-562 16</inkml:trace>
  <inkml:trace contextRef="#ctx0" brushRef="#br0" timeOffset="-136979.43">10070 15828 1161 0,'0'0'559'0,"0"0"-257"16,0 0-13-16,0 0 21 0,0 0-59 15,0 0-87-15,0 0-36 0,0 0 0 16,0 0-14-16,0 0-34 0,-31-4-80 16,31 4-3-16,0 0-48 0,0 0-29 15,0 5 29-15,0 2 38 0,3-1 12 16,2 2-1-16,0-2 2 0,0-1 0 15,1 0 2-15,-2-2 14 0,1-2 4 0,1 1 37 16,-2-2 54-16,4 0 0 0,0 0 3 16,2-7 18-16,1-3 19 0,2-3-22 15,-1-4-45-15,1-3-21 0,0-5-23 16,-2-3-12-16,-4-4-16 0,-1-4 4 16,-6-4 9-16,0 1-14 0,-3 0-11 0,-5 5-3 15,-4 3-9-15,2 6 12 0,1 6 34 16,-2 2 40-16,5 4-6 0,0 4-22 15,3-1-21-15,2 3-22 0,-1-1 9 16,2-1 1-16,0-2 14 0,5 1-27 16,4-4-1-16,3 0-20 0,6 0-1 15,3 1 4-15,5 0 2 0,-2 4 4 16,3 3-10-16,3 1 4 0,2 2-4 16,3 3-24-16,3 0 6 0,0 1 9 15,-4 5-31-15,-2 2-56 0,-6 2-60 16,-7 1-62-16,-6 3-35 0,-7 3-20 15,-5 2-19-15,-1 3-24 0,-7 2-128 0,-2-4-281 16,-17 11-611-16</inkml:trace>
  <inkml:trace contextRef="#ctx0" brushRef="#br0" timeOffset="-136824.48">10105 15755 1009 0,'0'0'514'0,"0"0"-72"0,0 0 54 0,0 0-129 16,0 0-132-16,0 0-136 0,0 0-67 15,0 0-10-15,0 0-22 0,95-69-25 16,-62 58 25-16,2 1 0 0,1 1-21 16,0 3-139-16,-2 1-58 0,0 3-72 15,-3 0-99-15,-2 1-173 0,-9 1-418 0</inkml:trace>
  <inkml:trace contextRef="#ctx0" brushRef="#br0" timeOffset="-136529.41">10697 15715 258 0,'0'0'1269'0,"0"0"-794"16,0 0-112-16,0 0-11 0,0 0-53 15,-90 30-53-15,63-20-11 0,-4 0-38 16,2 0-2-16,0 1-25 0,5 0-38 16,2-1-64-16,6 1-57 0,3-2-11 15,6 1-22-15,4 0-6 0,3 2 9 16,0-2 0-16,3 0 1 0,4-1-1 15,5 0 17-15,-1-1 2 0,1 0 18 16,5-3-2-16,-1 0-1 0,6-2-15 16,2-2-88-16,5-1-47 0,4 0-16 15,6-2 18-15,2-5-12 0,3 1-24 0,-1-2-9 16,-3 0-30-16,-2-1-40 0,-3 0-36 16,-4 0-36-16,-6-2-102 0,-4 0-96 15,-3-2-39-15,-8 4-79 0</inkml:trace>
  <inkml:trace contextRef="#ctx0" brushRef="#br0" timeOffset="-136284.02">11044 15649 342 0,'0'0'1600'16,"0"0"-1094"-16,0 0-161 0,0 0 1 16,0 0-27-16,0 0-87 0,0 0-100 0,0 0-72 15,0 0-60-15,0 0 12 0,-24-6 4 16,21 13 66-16,2 1 9 0,-4 1-28 15,1 1-10-15,3 2-13 0,-1 1-12 16,-2 0-9-16,4 1-6 0,-3 1-11 16,3-1-2-16,0 2-26 0,0-2-62 15,0-1-21-15,0-2-55 0,1 0-56 16,1-2-59-16,-2 0-60 0,1-4 25 16,2-1-57-16,-1-2-116 0,1-2-179 15,2 0-45-15</inkml:trace>
  <inkml:trace contextRef="#ctx0" brushRef="#br0" timeOffset="-135964.6">11241 15715 355 0,'0'0'779'0,"0"0"-303"0,0 0-145 15,0 0 6-15,0 0-39 0,0 0-47 16,0 0-20-16,0 0 28 0,0 0 11 16,0 0-42-16,0 0-37 0,57-21-37 15,-63 21-54-15,-5 0-62 0,-2 3-38 16,-4 1 2-16,-2-1 10 0,-1 2-12 15,4 1-1-15,0 0-1 0,3-1-11 16,2 2-5-16,2-1-7 0,0 2 6 16,2 0-3-16,3-1-59 0,-1 1-14 15,4 0-8-15,-1 0 2 0,2-1 13 16,0 1 19-16,5-2 18 0,5 1 26 16,1-2 9-16,7 0 3 0,3 1 1 0,7-2 10 15,2 0 2-15,5-1 0 0,-1-3 12 16,2 0-12-16,-1 0-41 0,-2-3-19 15,-3-2 6-15,0 1-48 0,-3-2-67 16,-4 1-30-16,-5 1-39 0,-3-1-82 16,-4 1-130-16,-4 0-246 0,2-1-506 15</inkml:trace>
  <inkml:trace contextRef="#ctx0" brushRef="#br0" timeOffset="-135611.6">11628 15234 1591 0,'0'0'669'0,"0"0"-355"0,0 0-34 15,0 0 111-15,7-73-32 0,-4 63-84 0,3 3-67 16,0 2-62-16,4 3-77 0,1 2-69 15,7 0-14-15,2 1 14 0,9 6 2 16,1 4 17-16,2 3 9 0,1 3-6 16,2 3-10-16,-2 2-11 0,-3 3 0 15,0 3-1-15,-4 2 3 0,-1 2 9 16,-4 1 4-16,-2 2 0 0,-3 3-16 16,-9-2-10-16,-4 2-24 0,-5 0-9 15,-14 1 30-15,-10 1 13 0,-8 0 11 16,-11-1-11-16,-4-1-69 0,-6-3-80 15,2-1-147-15,-1-5-160 0,7-3-114 16,13-8-190-16,-6-1-622 0</inkml:trace>
  <inkml:trace contextRef="#ctx0" brushRef="#br0" timeOffset="-135026.6">12843 15148 1556 0,'0'0'821'16,"0"0"-457"-16,0 0-158 0,0 0 60 16,0 0 43-16,0 0-50 0,0 0-117 0,0 0-136 15,0 0-6-15,0 0-23 0,-33-9 23 16,33 29 38-16,0 5 9 0,3 5 3 15,0 3-2-15,0 1-30 0,0 1-5 16,0 0-10-16,-2-2 44 0,-1-1 21 16,0-3 1-16,0 1-1 0,-1-3-21 15,-2-2-23-15,-2-1-24 0,2-2-2 16,0-2-41-16,-1-2-53 0,0-3-66 16,1-1-93-16,-3-2-89 0,3-3-89 0,-4-3-30 15,3-1-207-15,-7-5-656 0</inkml:trace>
  <inkml:trace contextRef="#ctx0" brushRef="#br0" timeOffset="-134867.9">12624 15555 1467 0,'0'0'679'0,"0"0"-285"15,0 0-1-15,0 0-12 0,0 0-82 16,0 0-85-16,0 0-47 0,0 0-167 16,58-77-29-16,-8 56-14 0,16 0-5 15,9 0 20-15,7 1 3 0,-1 4-10 16,-3 2 7-16,-7 2-187 0,-6 4 8 15,-8 2-193-15,-16 2-316 0,16-1-1171 0</inkml:trace>
  <inkml:trace contextRef="#ctx0" brushRef="#br0" timeOffset="-134040.4">13909 15061 1807 0,'0'0'626'16,"0"0"-323"-16,0 0-68 0,0 0-18 15,0 0-70-15,0 0-58 0,0 0-28 16,0 0 2-16,0 0 19 0,0 0 7 16,0 0 15-16,0 44-3 0,-17-15 5 15,-9 5-20-15,-2 2-30 0,-3 1-6 16,-3 1-16-16,1-1-31 0,2-2 10 16,1-1 15-16,4-1 6 0,3-3-3 15,0 0-19-15,3-2-12 0,2-1 3 16,4-2-3-16,2-2-9 0,5-3-31 0,0-2-44 15,4-3-75-15,3-4-81 0,0-4-41 16,0-4-8-16,2-3 14 0,4 0 166 16,3-8 86-16,2-8 13 0,3-4-80 15,0-7-126-15,0-3-58 0,3-4-34 0,1-2 5 16,1-4-81-16,1-2 143 16,3-3 150-16,1 0 91 0,0 0 48 0,2 4 219 15,-2 6 133-15,-3 4 10 0,-3 5-83 16,-1 4-59-16,-6 3-40 0,-3 3-29 15,1 5-7-15,-3 0 18 0,-2 4 5 16,0-1-39-16,-1 3-19 0,0 0-31 16,-1 0-26-16,1 3-16 0,-2 1 6 15,2 1-22-15,-1 0-68 0,4 1-19 16,2 7-27-16,5 4 46 0,5 6 24 16,7 4-2-16,4 4-7 0,2 3 19 15,4 2-34-15,1 1 0 0,-1 1 1 16,-1 0 3-16,-3 0 11 0,-3-2-12 0,-3 0-1 15,-4-3-1-15,-5 0 2 0,1-6 8 16,-6 0-11-16,-3-4-38 0,-2-4-29 16,-3 0-30-16,-3-6-30 0,0 0-35 15,0-4 20-15,0-3 4 0,-9-1 21 0,1 0 13 16,-4 0-58-16,-7-3-144 0,0-3-121 16,-6 0-90-16,6 0-469 0</inkml:trace>
  <inkml:trace contextRef="#ctx0" brushRef="#br0" timeOffset="-133847.47">13653 15447 1388 0,'0'0'556'0,"0"0"-205"0,0 0 20 15,0 0-30-15,0 0-63 0,0 0-77 0,0 0-109 16,0 0-78-16,0 0-14 0,107-45 0 16,-45 33 21-16,5 2 42 0,4 1 16 15,-1 1-57-15,-5 2-21 0,-4 1 21 16,-5 1-22-16,-1-1-19 0,-2 1-126 15,-4-1-52-15,-7 1-39 0,-4 0-97 16,-10 0-128-16,-5 0-301 0,-11 3-477 0</inkml:trace>
  <inkml:trace contextRef="#ctx0" brushRef="#br0" timeOffset="-133498.43">14796 15265 939 0,'0'0'612'16,"0"0"-264"-16,0 0-69 0,0 0 12 16,-98-13-62-16,76 12-58 0,6 0-43 15,8 1-31-15,2 0-91 0,3 0-6 16,3 1-87-16,0 6 87 0,0-1 10 16,0 2 57-16,0 1 1 0,6 0 2 15,0 1-6-15,2 2 9 0,1-1-16 16,5 2 13-16,4 2-16 0,3 0-6 0,5 2-20 15,3 0 29-15,3-1-16 0,-1 1-25 16,1 0-13-16,-2-1-1 0,-4 0 20 16,-7-2 63-16,-5-2 35 0,-6-1-25 15,-5-1-2-15,-3 1-9 0,0-3 16 0,-9 2 12 16,-7-2 11-16,-3 1 4 0,-7-4-23 16,-5-3-24-16,-5-1-77 0,-3-1-3 15,-3 0-68-15,3 0-67 0,4-1-78 16,4 0-113-16,2 0-165 0,4-2-108 15,7 2-455-15,-3-9-949 0</inkml:trace>
  <inkml:trace contextRef="#ctx0" brushRef="#br0" timeOffset="-132941.4">15747 14878 1027 0,'0'0'602'0,"0"0"-293"0,0 0-127 0,-91-14 25 16,69 14 19-16,2 0-7 16,0 5 13-16,4 4-15 0,-4 3-64 0,4 3-51 15,-2 5-26-15,2 3-9 0,1 5-35 16,2 4-29-16,3 4 19 0,5 3 25 16,2 2 10-16,1 3 19 0,2 1-20 15,3 1-45-15,7 0-11 0,6-2-1 16,5-3 1-16,4-2 18 15,7-6 7-15,5-1-6 0,4-2-6 0,4-3 6 16,5-1 3-16,2-4-22 0,-2-4-32 16,2-4-49-16,-5-4-14 0,-3-4-100 15,-7-4-132-15,-5-2 0 0,-5 0-152 16,-4-8-533-16,-8 3-452 0</inkml:trace>
  <inkml:trace contextRef="#ctx0" brushRef="#br0" timeOffset="-130985.05">29335 7101 1 0,'0'0'1050'0,"0"0"-790"0,0 0-87 16,0 0 84-16,0 0-17 0,0 0-91 15,0 0-149-15,0 0-3 0,0 0-58 0,0 0 31 16,-22-14 30-16,24 19 4 16,12-1 148-16,9 1 58 0,11 0-54 0,16 0-34 15,15-3-16-15,17-2-51 0,12 0-10 16,11 0 35-16,14 0-12 15,6 0-55-15,8-2-12 0,8 2 0 0,7 0 2 16,3 0-3-16,4 0 0 0,-1 2 0 16,-5-2 2-16,-10 0 27 0,-12 0-26 15,-15 0-3-15,-17 0 13 0,-18 0-13 16,-19 1 0-16,-19-1-2 0,-13 1 2 16,-14-1 1-16,-7 0 56 0,-5 0 17 15,0 0 15-15,0 0-79 0,-5-2-10 0,-5-4-198 16,-3 1-52-16,-7 0-69 0,-2 0-102 15,-6 1-167-15,-6 3 35 0,-6 1-34 16</inkml:trace>
  <inkml:trace contextRef="#ctx0" brushRef="#br0" timeOffset="-130614.7">30317 7060 473 0,'0'0'394'0,"0"0"-211"0,-105 1-53 16,58 3-19-16,0 0-27 0,4-1-5 16,1 2 8-16,5-1 21 0,4-2 6 15,7-1 25-15,6-1-2 0,4 1-24 16,7-1-32-16,3 2-81 0,3-2-26 16,3 0-55-16,0 1 29 0,0-1 49 15,0 0 3-15,0 0 65 0,7 0 61 0,4 0 33 16,9 0-36-16,11 0-4 0,16 0-6 15,15 0-10-15,17-4-17 0,13 2-25 16,10-2-22-16,11 1 15 0,2 2-12 16,6-1-26-16,0 2 0 0,-3 0-14 15,-2 0 11-15,-12 0-11 0,-12 2 1 16,-12 1 10-16,-13-3-10 0,-16 1 22 16,-12-1-2-16,-11 0-23 0,-11 0-80 0,-5 0 13 15,-7-3 9-15,-3-2-51 0,-2 0-61 16,0 0-69-16,-3-1-65 0,-10 2-117 15,-1-1-87-15,-9 0-137 0,4 1-31 16</inkml:trace>
  <inkml:trace contextRef="#ctx0" brushRef="#br0" timeOffset="-130355.65">30097 7090 1156 0,'0'0'505'0,"0"0"-184"15,0 0-48-15,0 0 11 0,0 0-26 16,0 0-36-16,0 0-206 0,0 0-16 16,0 0-103-16,99-38 68 0,-36 29 22 15,15 1 13-15,15 1 13 0,8 1 16 16,6 2 9-16,5 3 7 0,1 1 0 16,-5 0-29-16,-5 0 13 0,-10 1-29 0,-9 3 16 15,-13-2-15-15,-9-1-1 0,-14-1-22 16,-12 0-84-16,-10 0-13 0,-10 0-45 15,-8 0-27-15,-7 0-45 16,-1 0-52-16,-6 0-362 0,-1-1-564 0</inkml:trace>
  <inkml:trace contextRef="#ctx0" brushRef="#br0" timeOffset="-130123.35">30533 7109 1026 0,'0'0'596'0,"0"0"-197"15,0 0-217-15,0 0-127 0,0 0 26 16,120-16 9-16,-59 8-22 0,12 4 19 16,6-2 10-16,6 3 16 0,-1 2-26 15,-3 1-29-15,-2 0-33 0,-9 0-25 16,-2 1 2-16,-7 2 24 0,-7-1-26 0,-5-2-53 16,-7 0-66-16,-6 0-23 15,-8 0-29-15,-8 0-30 0,-9 0-35 0,-6 0-66 16,-5 0-23-16,0 0-86 0,-3 0-143 15</inkml:trace>
  <inkml:trace contextRef="#ctx0" brushRef="#br0" timeOffset="-129009.72">29076 6159 949 0,'0'0'615'0,"0"0"-257"0,0 0-70 15,0 0-35-15,0 0-72 0,0 0-82 16,0 0-31-16,0 0-42 0,0 0-26 0,0 0 0 16,0-3-15-16,0 3-21 0,0 7 10 15,0 4 26-15,0 7 128 0,-1 8 42 16,-2 9-61-16,-1 6-35 0,-1 3-42 15,1 4-7-15,-2 3 29 0,3-2-19 16,2 1-35-16,0-2 0 0,1-1-32 16,0-3 29-16,0-3 3 0,5-1 16 15,2-6 10-15,-1-1-25 0,-2-2 0 16,2-6 1-16,-3-1 33 0,2-3-10 16,-2-5-25-16,-1-2-62 0,-1-5-69 0,-1-2-67 15,2-3-33-15,1-4-108 0,3 0-111 16,4-7 93-16,0-2-379 0</inkml:trace>
  <inkml:trace contextRef="#ctx0" brushRef="#br0" timeOffset="-128775.1">29251 6231 1442 0,'0'0'383'15,"0"0"-318"-15,106-81 52 0,-49 49 104 16,4 2 31-16,7 3-4 0,4 4-16 0,5 5-37 16,11 4-48-16,5 3 16 15,11 4-56-15,8 3-50 0,5 2-56 0,3 2 2 16,1 0-3-16,0 0-50 0,3 2-99 16,0-1-14-16,2-1-105 0,6 0-51 0,2-4-65 15,0 1-275-15,-33 0-90 16</inkml:trace>
  <inkml:trace contextRef="#ctx0" brushRef="#br0" timeOffset="-128518.34">32104 6029 891 0,'0'0'310'0,"0"0"-274"0,0 0 120 15,0 0 46-15,0 0-27 0,0 0-29 16,0 0 0-16,31 85 7 0,-23-58 15 16,-2 5-10-16,0 5-80 0,-1 6-20 15,-2 4-16-15,-1 2 51 0,-2 3 7 16,0-2-33-16,-5 0-67 0,-6-4-29 16,-3 0-28-16,-3-5-72 0,-3-1-55 0,-1-3-32 15,-2-1-95-15,0-2-131 0,7-11-271 16</inkml:trace>
  <inkml:trace contextRef="#ctx0" brushRef="#br0" timeOffset="-128302.75">30419 7029 1547 0,'0'0'374'0,"0"0"-264"0,126-26 7 16,-45 13 38-16,19 2-6 0,18 0-101 0,15 3 101 16,9 2-65-16,4 5-84 15,1 1 0-15,-3 3-20 0,-11 3 4 16,-10 2-109-16,-15-2-186 0,-13 2-208 16,-29-4-469-16,5-2 234 0</inkml:trace>
  <inkml:trace contextRef="#ctx0" brushRef="#br0" timeOffset="-122402.63">16372 15137 557 0,'0'0'537'0,"0"0"-156"0,0 0 29 15,0 0-163-15,0 0-53 0,0 0-26 16,0 0 6-16,0 0-22 0,0 0-98 15,0 0-54-15,0 4-54 0,0-1 50 16,0 0 4-16,0-3 113 0,0 0 25 16,0 0-26-16,0 0 32 0,0-2 21 15,0 0-13-15,-1 1 12 0,-2 1-29 0,0 0-21 16,1 0-36-16,-7 0-37 0,-3 3-41 16,-8 7-52-16,-6 0 5 0,-3 4 18 15,-1 3 13-15,1 1 14 0,3 1-11 16,2 0-5-16,4-1 3 0,2-1 15 15,8 0 0-15,3-2-14 0,4 0-29 16,3-1-20-16,0-1-16 0,7-2 7 16,9 1-27-16,1-5-5 0,9 2 56 15,0-6 32-15,2-2 16 0,0-1 15 16,-1 0 20-16,-3-2-34 0,-1-5 18 16,-3 0 41-16,-1-4 13 0,0 0 6 0,-3-3-16 15,2-2-19-15,-1-2 0 0,-1-2 4 16,0-3 21-16,-3-1 32 0,-3-1-39 15,-3 0 72-15,-4 1 6 0,-3 3 36 16,-5 3-62-16,-7 3-50 0,0 0-39 16,-5 4-22-16,1 1-3 0,-1 0-2 0,4 4-1 15,0 4-28-15,3 0-73 0,1 2-81 16,2 2-95-16,0 4-119 0,3 6-70 16,2 1 47-16,2 0-32 0,0 3-107 15,6-1-135-15,1-3-83 0</inkml:trace>
  <inkml:trace contextRef="#ctx0" brushRef="#br0" timeOffset="-122215.52">16602 15347 332 0,'0'0'674'16,"0"0"-104"-16,0 0 15 0,0 0-78 16,0 0-99-16,0 0-31 0,0 0-51 15,0 0-103-15,0 0-66 0,0 0-23 16,0 0-34-16,4 6-32 0,-4-6-43 15,0 0-25-15,0 0-65 0,0 0-66 0,1-2-53 16,5-5-115-16,3 0-84 0,5 0-180 16,3-2-186-16,-2 3-515 0,-81 38 416 0</inkml:trace>
  <inkml:trace contextRef="#ctx0" brushRef="#br0" timeOffset="-121505.36">17202 15059 982 0,'0'0'726'15,"0"0"-235"-15,0 0-87 0,0 0-53 16,0 0-19-16,19-71 8 0,-19 65-97 16,0 1-54-16,0 3 2 0,0 0 1 15,0 1-34-15,0 1-50 0,0 0-38 16,-3 0-37-16,1 0-33 0,-3 0-37 16,-1 1-12-16,-3 2 9 0,1 1 12 15,2 1-6-15,1-2 1 0,3 4-11 0,1 0-8 16,1-2 15-16,0 4 18 0,1 0 16 15,5 1 1-15,-2 2 2 0,4 0 1 16,1 2-1-16,2 1-2 0,2-1-11 16,2 0 13-16,7 0 13 0,1-1-12 15,3-1 0-15,4-1 14 0,2 1 13 16,-2-2-25-16,-1 0-3 0,-6 1-11 16,-7-2-5-16,-5 0 16 0,-5-2 0 0,-6 2-19 15,0-1 19-15,-1 2 11 0,-8-2 20 16,-4 2 3-16,-3-1-34 0,-4 0-34 15,0-1 16-15,1-1-26 0,-1-1-33 16,2-2-16-16,3 0-4 0,-1-1 22 16,5-2 33-16,0-1 42 0,2 0 11 0,3-7 18 15,1 0-26-15,5-2 19 0,0-4 15 16,0-1 13-16,8-2-3 0,4-1-16 16,5-2-15-16,3 0-15 0,4-3 30 15,3-3 71-15,2-1-40 0,0-4-28 16,3-1-15-16,-5-1 12 0,-1 4 12 15,-6-1 6-15,-5 2-15 0,-5 2-3 16,-4 5 3-16,-6 2 18 0,0 5 22 16,-5 3-4-16,-8 3-40 0,-3 3-30 0,-5 3-42 15,-6 1-16-15,-2 3-19 0,-3 6-3 16,3 2-22-16,3 2-40 0,7-1-44 16,2-1-23-16,6-1-24 0,3-2-32 15,1 0-18-15,3-2 14 0,4 4 9 16,0-2-40-16,3 3-72 0,8-2-161 15,-1-1-216-15</inkml:trace>
  <inkml:trace contextRef="#ctx0" brushRef="#br0" timeOffset="-121050.36">17759 15034 1259 0,'0'0'700'16,"0"0"-214"-16,0 0-87 0,0 0 27 0,0 0-38 16,0 0-108-16,0 0-85 15,0 0-54-15,0 0-58 0,0 0-27 0,0 0-40 16,-2 2-16-16,20-5-37 0,6-4 2 16,8 1 20-16,3-1-1 0,4 1 13 15,2-2-21-15,0 2-32 0,-5-1-13 0,-2 1-15 16,-5 1 45-16,-7-1 8 0,-8 3 6 15,-4 0 25-15,-6 1 14 0,-2 2 18 16,-1 0 0-16,-1 0 34 0,0 0 5 16,0 0-8-16,0 0-17 0,0 0-21 15,0 0-22-15,0 2-3 0,0-1 0 16,0 3-46-16,0 3 24 0,-1 3 22 16,-2 3 37-16,1 4 0 0,-2 3-9 15,1 2 3-15,-1 3-3 0,3 1-9 16,-1 3-19-16,1-1 1 0,1-1 19 15,0-3 33-15,0 0-25 0,0-5-16 16,0-2-12-16,0-3-25 0,0-3-36 0,0 0-20 16,0-4-27-16,0-1-11 0,-2-4-13 15,-5-2-37-15,0 0-33 0,-4 0-71 16,-3-5-129-16,-1-2-236 0,3 0-602 16</inkml:trace>
  <inkml:trace contextRef="#ctx0" brushRef="#br0" timeOffset="-120896.63">17891 15205 430 0,'0'0'1080'0,"0"0"-641"16,0 0-73-16,0 0 47 0,0 0-133 15,0 0-101-15,0 0-105 0,76-54-42 16,-39 47-13-16,5 1 6 0,6 0-12 16,3 0 0-16,-1 0-13 0,-2-1-104 0,-3 2-120 15,-5 0-156-15,-4 2-296 0,-11-2-615 16</inkml:trace>
  <inkml:trace contextRef="#ctx0" brushRef="#br0" timeOffset="-120221.58">18366 15323 860 0,'0'0'632'0,"0"0"-265"0,0 0-78 16,0 0-30-16,0 0-56 0,0 0-71 15,0 0-109-15,0 0-23 0,0 0 0 16,0 0 35-16,12 38-2 0,-3-29-1 15,1 1-10-15,2-2-3 0,-1-1 7 16,2-1-3-16,-3-4-4 0,1-1 74 0,0-1 99 16,-2 0 43-16,2-6 12 0,2-3-39 15,-1-1-26-15,-1-4 11 0,1-2-7 16,-4-2-50-16,-2 0-25 0,-3-1 21 16,-1-5 36-16,-2 0-49 0,0-4-67 15,0-4-32-15,-5-3-19 0,-1-3 13 16,-1 0 2-16,-3 1-16 0,2-1-2 15,-3 6 1-15,1 2 1 0,0 5 0 16,3 3-10-16,0 1 10 0,2 6 0 16,1 2 2-16,3 3 14 0,-1 2-1 15,2 3-13-15,0 1-1 0,0 1-1 0,0 1-1 16,7-1-36-16,2-2-14 0,7 0-10 16,7-3 6-16,7 1 6 0,8-1 21 0,2 4-14 15,-2 2-41-15,-4 2-61 0,-5 2-10 16,-5 5-29-16,-8 6-53 0,-4 3-53 15,-6 2-39-15,-6 2 3 0,-5 4-11 16,-13 2-47-16,3-6-262 0,-17 11-742 0</inkml:trace>
  <inkml:trace contextRef="#ctx0" brushRef="#br0" timeOffset="-120057.75">18451 15197 391 0,'0'0'1244'0,"0"0"-793"0,0 0-72 0,0 0-37 16,0 0-60-16,0 0-17 0,0 0 24 15,0 0-71-15,0 0-187 0,0 0-31 16,0 0-25-16,96-13 5 0,-73 9 20 16,-3 2 0-16,-8 1-14 0,-5 1-124 0,2 0-87 15,-4 0-91-15,1 0-75 16,0 3-126-16,-1 0-458 0</inkml:trace>
  <inkml:trace contextRef="#ctx0" brushRef="#br0" timeOffset="-119629.59">18798 15268 355 0,'0'0'1267'16,"0"0"-592"-16,0 0-152 0,0 0-100 15,0 0-124-15,0 0-50 0,0 0-35 16,0 0-53-16,0 0-46 0,0 0-41 0,0 0-33 16,0 66-10-16,0-59-16 0,0 0-14 15,0 0 0-15,0-1-1 0,2-1 0 16,4-1 0-16,0-2-11 0,2-1-36 15,2-1-27-15,3 0-7 0,3 0-9 16,2-2-33-16,4-3-44 0,1-2-28 16,1 0 27-16,-1-2 88 0,0 0 77 15,-5 0 3-15,-4 1 42 0,-1 0 116 0,-4 0 0 16,-1 4-13-16,-2-3-20 0,-1 2 23 16,-1 1 5-16,-1 0 23 0,-2 2 31 15,2-1-20-15,-3 3-61 0,0 0-56 16,0 0-29-16,2 0-41 0,-2 4-43 15,0 6-61-15,0 5 69 0,0 9 35 16,0 3 31-16,0 4-7 0,-2 2-22 16,-1 2 1-16,-4-2 28 0,-2 1 0 15,-2-2-4-15,-1-1-15 0,-4-3 0 0,-5-3-10 16,-4-5 11-16,-6-2-13 0,-7-4-36 16,-6-3-10-16,-6-5-42 0,2-5-16 15,1-1-22-15,4-5-31 0,9-6-82 16,5-5-127-16,6-3-361 0,7 2-325 15,4-14-907-15</inkml:trace>
  <inkml:trace contextRef="#ctx0" brushRef="#br0" timeOffset="-119028.77">19825 15115 464 0,'0'0'1080'0,"0"0"-603"0,0 0-133 16,0 0-57-16,0 0-58 15,0 0-1-15,0 0-50 0,0 0-57 0,0 0-9 16,0 0 14-16,0-15-53 0,19 10-73 15,9 0 0-15,6-1 1 0,8-1 18 16,-2 1 19-16,1 1-19 0,-3 1-16 16,-7 1 16-16,-6 2-19 0,-4 0-1 15,-5 1-2-15,-3 0-1 0,-3 0-8 16,0 0-45-16,-1 0-38 0,-1 0-34 16,5 0-30-16,2-2-20 0,3-2-36 0,4-4-110 15,3 0-215-15,-5 0-565 0</inkml:trace>
  <inkml:trace contextRef="#ctx0" brushRef="#br0" timeOffset="-118621.15">20670 14884 2104 0,'0'0'695'16,"0"0"-313"-16,0 0 3 0,0 0-57 15,0 0-132-15,0 0-100 0,-104 0-24 0,72 8 46 16,-1 0 80-16,2 1-53 0,3 0-71 16,5 0-41-16,9-2-26 0,2 2-7 15,4-1-31-15,2 4 9 0,1 2 20 16,1 3-13-16,4 1 0 0,0 0-19 16,0 0-25-16,12 1-12 0,1-2-12 15,4-1-16-15,3-3-16 0,2-2 9 16,2-2 22-16,1-4 36 0,-1-2-8 15,1-2 24-15,-1-1 32 0,2-1 13 16,-3-6 37-16,2-3 23 0,-5-3 8 16,0-4-12-16,-2-2 15 0,-3-4 15 0,-3-3 15 15,-4-2-15-15,-2-2-53 0,-4-1-27 16,-2 3 57-16,0 3-14 0,-8 5-31 16,1 3-16-16,0 6-13 0,1 3-2 15,2 5-18-15,-1 3-68 0,-1 0-133 0,-2 7-97 16,0 4-20-16,2 4-125 15,1 1-111-15,5 2-112 0,0-5-504 0</inkml:trace>
  <inkml:trace contextRef="#ctx0" brushRef="#br0" timeOffset="-118415.61">21083 15033 1316 0,'0'0'728'0,"0"0"-168"0,0 0-88 0,0 0-63 16,0 0-143-16,0 0-93 0,0 0-54 16,0 0-37-16,0 0-29 0,0 0-53 15,0 0-12-15,-5-11-95 0,5 5-72 16,0-1-48-16,1 0-75 0,3-1-133 16,1 0-175-16,-2 3-603 0,-11 57 120 0</inkml:trace>
  <inkml:trace contextRef="#ctx0" brushRef="#br0" timeOffset="-117836.65">21552 14554 349 0,'0'0'1754'0,"0"0"-1210"0,0 0-203 0,0 0 14 15,0 0-38-15,0 0-68 0,0 0-47 16,0 0-40-16,0 0-41 0,0 0-41 0,6 7-40 16,-5-3-40-16,-1 1-10 15,0 6 10-15,0 4 46 0,0 7 19 0,0 3-6 16,-1 3 5-16,-2 0-8 0,-2 3-10 16,1 0-9-16,-1-2-22 0,2 3-14 15,1-2-1-15,2 0-2 0,0-2-10 16,0-2 12-16,2-1-2 0,6-2-32 15,-1-4-15-15,-1-2-31 0,2-3-9 16,-3-5 2-16,2-1 32 0,1-5 27 16,3-2-10-16,2-1-11 0,2 0 27 15,2-3 4-15,0-4-10 0,0 0-35 16,-1-1-33-16,-3-1-37 0,-3 1-71 16,-4-1-55-16,1 2-24 0,-3-4-12 0,-4 2-39 15,3 0-22-15,-3-1-82 0,0 1 64 16,2-2 124-16,-1 1 201 0,2-2 49 15,-1 3 173-15,1-4 123 0,0 1 84 16,-3 3 2-16,0 1 44 0,0 4-22 16,0 4 9-16,0 0-57 0,0 0-96 0,0 1-157 15,2 3-82-15,-2 2-21 0,3 1 0 16,1 4 3-16,-1 1 69 0,0 4-14 16,2 0-2-16,-1 1-10 0,0 0-6 15,1 0 7-15,-1-2-1 0,-1 0-16 16,-1-3-30-16,-2 0-26 0,0 0-33 15,0-2-21-15,0-1-34 0,0-2-50 16,0 0-101-16,0-3-173 0,6-2-91 16,3-2-50-16,1 0-427 0,13-5-512 0</inkml:trace>
  <inkml:trace contextRef="#ctx0" brushRef="#br0" timeOffset="-117576.65">22101 14669 995 0,'0'0'1400'16,"0"0"-923"-16,0 0-38 0,0 0 71 16,0 0-164-16,0 0-178 0,0 0-110 15,0 0-58-15,0 0-47 0,0 0 47 16,0 0 31-16,69 33 31 0,-40-15-3 16,1 1 3-16,-2 1-13 0,-4 1-24 15,-1 1 24-15,-4 2 0 0,-6 0 0 16,-2 0-18-16,-3-1-3 0,-5-1 6 15,-3-1-13-15,0-2-21 0,-5-2-40 0,-8-2-24 16,-1-2-41-16,-8-2-52 0,-3-5-72 16,-4-2-122-16,1-3-196 0,1-1-167 15,7 0-622-15</inkml:trace>
  <inkml:trace contextRef="#ctx0" brushRef="#br0" timeOffset="-117449.68">22134 14823 277 0,'0'0'1274'0,"0"0"-748"0,42-83-5 16,-18 55-118-16,7 1-112 0,2 4-97 15,2 4-42-15,2 3-57 0,6 4-89 16,0 2-6-16,3 4-2 0,1-1-14 16,-1 2-82-16,-2 1-89 0,1-1-39 15,-2 1-101-15,-4-1-225 0,-8 1-524 0</inkml:trace>
  <inkml:trace contextRef="#ctx0" brushRef="#br0" timeOffset="-116682.7">22608 15073 813 0,'0'0'681'0,"0"0"-337"15,0 0-84-15,0 0 28 0,0 0-52 0,0 0-117 16,0 0-74-16,0 0-45 0,0 0-3 16,0 0 3-16,0 0 10 0,17 22 48 15,-8-16-7-15,3-2-12 0,-1 0-7 16,1-1-7-16,-2-2 8 0,1-1-11 16,0 0 42-16,-3-1 51 0,2-6 73 15,0-4 44-15,-2 0-40 0,2-5-54 16,-2 0 4-16,-2-4 42 0,0-4-35 15,-2-4-47-15,-1-6-38 0,-3-3-14 16,0-3-19-16,0-3 12 0,0 0-3 16,-6 0-13-16,4 2 10 0,-3 5 15 15,1 4 3-15,2 7 22 0,-1 7-19 16,3 4-3-16,-1 4-13 0,-1 2-5 0,2 0-10 16,0 1-5-16,0 0 2 0,0-1-15 15,6 1-9-15,5-1-15 0,3-2 3 16,8-2-19-16,11-1-5 0,10 0 11 0,5 3 4 15,6 2 6-15,-2 4-1 0,-6 4-41 16,-4 3-54-16,-12 6-79 0,-7 4-37 16,-8 2-18-16,-7 3-15 0,-5 2-26 15,-3 0-5-15,-14 2-5 0,-8 2-19 16,-7 1-62-16,-5 2-177 0,6-8-252 16</inkml:trace>
  <inkml:trace contextRef="#ctx0" brushRef="#br0" timeOffset="-116511.16">22780 14900 176 0,'0'0'809'0,"0"0"-314"0,0 0-336 16,0 0-110-16,0 0 87 0,0 0 195 16,0 0-4-16,0 0-91 0,0 0-53 15,84 19-51-15,-56-22-91 0,-2 0-37 0,-3 0 8 16,-3 1-12-16,-2-1-25 16,-4-1-49-16,-2 1-67 0,-1 0-82 15,4 2-109-15,-1-2-93 0,3 2-70 0,2 0-97 16,-5 1-93-16</inkml:trace>
  <inkml:trace contextRef="#ctx0" brushRef="#br0" timeOffset="-116269.72">23218 14900 402 0,'0'0'571'16,"0"0"-109"-16,0 0-29 0,0 0 66 15,0 0-173-15,0 0-53 0,0 0 70 16,0 0-10-16,0 0-62 0,0 0-63 16,-72 73-77-16,58-60-60 0,2-2-33 0,2-1-23 15,3-1-15-15,2-2-2 0,2 3-10 16,0-3-4-16,2 1 4 0,0 1 9 15,1 1-19-15,0-1 6 0,0 2-12 16,5-1-3-16,3 0-3 0,3-2-32 16,4 0-50-16,3-4-44 0,6 1 5 15,4-3 7-15,6-2 1 0,-3 0-18 16,2-1-72-16,0-6-65 0,-4-3-86 16,-1-4 2-16,-4-3 3 0,-1-2-14 0,-3-2 22 15,-1 1 88-15,-2-1 82 0,-1 2 19 16</inkml:trace>
  <inkml:trace contextRef="#ctx0" brushRef="#br0" timeOffset="-116061.33">23582 14877 1137 0,'0'0'761'16,"0"0"-178"-16,0 0-103 0,0 0-58 15,0 0-26-15,0 0-119 0,0 0-46 16,0 0-97-16,0 0-134 0,0 0-35 0,3-19-45 16,0 30 74-16,2 3 6 0,-1 5 28 15,0 2 24-15,3 0 10 0,-1 2-15 16,1-2-20-16,-2 2 1 0,-1-4-3 15,-1-1-25-15,-1-1-11 0,-1-2-29 16,-1-1-16-16,3-2-28 0,-3-2-77 16,1-2-84-16,2-2-124 0,1 0-51 15,1-3-26-15,4-1-68 0,-1-2-314 16,4 0-567-16</inkml:trace>
  <inkml:trace contextRef="#ctx0" brushRef="#br0" timeOffset="-115821.89">23948 14900 1660 0,'0'0'749'16,"0"0"-314"-16,0 0-101 0,0 0-124 16,0 0-102-16,0 0-16 0,0 0 47 15,0 0-22-15,0 0-23 0,0 0-28 16,-82 36-19-16,71-27-40 0,2-2-7 16,5 4-23-16,1-1 8 0,3 2 12 15,0 1 1-15,0 0-2 0,6 1 4 16,2-1 1-16,-2 0-1 0,4-3-37 15,1 0-13-15,3-4-4 0,3-1-2 0,3-4 5 16,9-1 13-16,4 0-18 16,6-6-39-16,4-1-99 0,2-4-106 15,0 1-160-15,-3-1-135 0,-11 2-212 0,5-8-412 16</inkml:trace>
  <inkml:trace contextRef="#ctx0" brushRef="#br0" timeOffset="-115475.63">24356 14347 1808 0,'0'0'745'0,"0"0"-400"15,0 0 17-15,0 0 108 0,0 0-83 16,0 0-151-16,0 0-124 0,0 0-75 15,0 0-37-15,0 0 2 0,116-29 10 16,-61 47 32-16,8 5-10 0,9 5 18 16,-1 6-18-16,-4 4 6 0,-5 5-19 0,-8 1-19 15,-8 2 0-15,-12 2 19 16,-6-1-6-16,-9 1-12 0,-8 0-3 16,-8-2-2-16,-3 1 2 0,-16-3 2 15,-10 0-2-15,-8-1 13 0,-8-5-13 0,-6-1-91 16,-1-7-82-16,0-3-53 0,7-4-90 15,4-2-104-15,7-3-25 0,8-4-89 16,7-3-269-16,-3-4-603 0</inkml:trace>
  <inkml:trace contextRef="#ctx0" brushRef="#br0" timeOffset="-105558.18">4269 7618 425 0,'0'0'515'15,"0"0"-173"-15,0 0-91 0,0 0-50 16,0 0-74-16,0 0-65 0,0 0-20 16,0 0-3-16,0 0-3 0,0 0-14 15,0-1-21-15,-1 1 2 0,0 0-3 16,-2 0-2-16,2 0-1 0,1 0 0 15,-2 0 3-15,2 0 0 0,0 0-1 0,0 0-19 16,0 0-9-16,0 0-13 0,0-1-65 16,0-2-23-16,0 2-36 0,0-3-36 15,-1 3-81-15,1 0-14 0,0-2-29 16,-2 2-45-16,5 16 287 0</inkml:trace>
  <inkml:trace contextRef="#ctx0" brushRef="#br0" timeOffset="-104686.73">4293 7539 133 0,'0'0'143'0,"0"0"-55"15,0 0 36-15,0 0 55 0,0 0 50 16,0 0 87-16,0 0-40 0,0 0-100 16,0 0-82-16,0 0-29 0,5-34-13 15,-5 26 16-15,0 2-22 0,0-2-14 16,2 0 17-16,-2 2 6 0,0 1 16 0,0 1 23 15,0-1-13-15,1 4 32 0,-1-2 13 16,0 2 3-16,0 1 19 0,0 0 6 16,0 0 19-16,0-1 5 0,0-1-34 15,-1 2-40-15,-1-2-31 0,-2 0-20 16,3 1-5-16,-2 0-20 0,0-2-12 0,2 2 15 16,-2-2-9-16,0 1 9 15,1 1-12-15,-2-1 9 0,1 0 1 0,0 0-7 16,-2 0-22-16,0-1-10 15,-2 1-9-15,3-1 4 0,-2 2-13 0,3 0-35 16,-3-1-76-16,3 2-22 0,1 0-23 16,-3 2 6-16,1 0 8 0,-2 4 20 15,0 0 11-15,-2 1-15 0,-1 1-37 16,0 0-194-16,1-2-399 0</inkml:trace>
  <inkml:trace contextRef="#ctx0" brushRef="#br0" timeOffset="-103324.52">4144 7235 710 0,'0'0'661'0,"0"0"-144"0,0 0-99 16,0 0-81-16,0 0-83 0,0 0-75 16,0 0-57-16,0 0-36 0,0 0-35 15,0 0-19-15,0 0-18 0,0 3-14 16,-1-2-19-16,1 1-13 0,0 3-13 16,-3 5 45-16,2-1 13 0,-1 6 41 15,1-1-9-15,-1 3-7 0,1 2-13 0,1 4 20 16,0 6 2-16,0 2-9 0,0 6 26 15,0 3 2-15,0 3 19 0,0 4-28 16,-2-1 21-16,1 5-27 0,-1-3 5 16,1 2 11-16,-2 2 7 0,0-1-45 15,2 2-14-15,-2 1 26 0,1 1 8 0,2 2-5 16,-1 0-32-16,-3 2-9 0,4 0 47 16,-3 3-25-16,3 0-4 0,-3 2-19 15,2 2-4-15,-1 1 4 0,1-4-2 16,-1-5 0-16,2-4-12 0,0-3-7 15,0-3-15-15,0-2 34 0,0-1 3 16,3-1-2-16,0-2 1 0,0-3-2 16,2-1 2-16,0-2 0 0,-2-4-1 15,0-4-1-15,1-2 3 0,-1-3 15 16,0-4-16-16,-2-1 11 0,2-2-10 16,-1-3 0-16,-1-2-3 0,3 0-1 15,-2-2-14-15,-1-3-4 0,-1 0-21 0,1 1-35 16,1-2-12-16,-2-1-19 0,3-1-14 15,-3 3-12-15,3-1-6 0,-2 0-14 16,-1 0-10-16,0 1-20 0,0-3-42 0,0 2-39 16,-7 2-40-16,-4-1-138 0,-4-1-242 15,1 1-523-15</inkml:trace>
  <inkml:trace contextRef="#ctx0" brushRef="#br0" timeOffset="-103082.52">3873 9411 1737 0,'0'0'567'0,"0"0"-214"0,0 0-32 0,0 0-62 15,0 0-83-15,0 0-49 0,0 0-54 16,0 0-73-16,0 0-7 0,0 0 7 16,70 30 12-16,-43-20 29 0,3-1 22 15,0 2 19-15,-2-2-16 0,-4 0-66 16,-5-2-16-16,-3 4-78 0,-3-4-86 15,3 3-14-15,-3-3 25 0,0 0-10 0,1-5-59 16,2 0-55-16,3-2-131 0,1-9-145 16,2-5-183-16,1-5-10 0</inkml:trace>
  <inkml:trace contextRef="#ctx0" brushRef="#br0" timeOffset="-102944.6">4348 9426 172 0,'0'0'1042'0,"0"0"-249"0,0 0-97 0,27-66-113 16,-27 62-47-16,0 2-150 0,0 0-82 15,0 2-69-15,0 0-64 0,0 0-70 16,0 3-65-16,0-2-36 0,0 0-37 15,-2 3-36-15,-2 3-59 0,-2 4-9 0,-5 4 119 16,-1 4 1-16,-3 1-60 0,-3 0-83 16,-2-2-91-16,4 0-129 15,-3 0-181-15,1-1-130 0,8-6-577 0</inkml:trace>
  <inkml:trace contextRef="#ctx0" brushRef="#br0" timeOffset="64889.02">20948 15430 213 0,'0'0'359'0,"0"0"-183"0,0 0-124 0,0 0-10 16,0 0 20-16,0 0 36 0,0 0 23 15,0 0 41-15,0 0 21 0,3 0-1 16,-1 0-3-16,-2 0-20 0,0 0-39 16,0 0-39-16,0 0-23 0,0 0-38 15,0 0-20-15,0 0-20 0,0 0-28 16,0 0-21-16,1 0-5 0,3 0 9 0,-1 0 65 16,1 2 39-16,2-1 52 0,4 2 35 15,2-1-42-15,4-1 4 0,5 2-17 16,9-1-20-16,7-1-18 0,11-1-11 15,16 0 20-15,12-2-42 0,18-4 33 16,18-4-21-16,12 1-11 0,11-3-1 16,8-1 14-16,7 2-14 0,6-3-48 15,3 5-17-15,1 1-2 0,-2 2-37 16,-1 2 27-16,-5 2-24 0,-10-1-6 16,-8 2-91-16,-13 0 23 0,-14 1-49 0,-15 0 19 15,-17 0 19-15,-11 0 69 0,-13 0 45 16,-12 0-42-16,-5 0 114 0,-6-1 3 15,-5-2 23-15,-1 0-26 0,-5-1-88 16,-1-1-68-16,-7 2-222 0</inkml:trace>
  <inkml:trace contextRef="#ctx0" brushRef="#br0" timeOffset="65197.86">22138 15398 822 0,'0'0'436'0,"0"0"-149"0,0 0-183 16,0 0 3-16,-84 0 0 0,76 0 26 15,5 0 20-15,3 0-50 0,3-1-103 16,13-1-48-16,9 1 22 0,15-2 26 15,16-2 71-15,19-1-16 0,17-2-42 16,14-1 0-16,10 1-3 0,5 0 6 0,3 1-26 16,-3 3 10-16,-6 1-2 0,-5 1-88 15,-7 1-47-15,-6 0-60 0,-7-1-96 16,-9 1-58-16,-22 1-285 0,14-5-4 0</inkml:trace>
  <inkml:trace contextRef="#ctx0" brushRef="#br0" timeOffset="65480.8">22882 15323 182 0,'0'0'0'0,"92"-4"0"0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4:50:04.167"/>
    </inkml:context>
    <inkml:brush xml:id="br0">
      <inkml:brushProperty name="width" value="0.05292" units="cm"/>
      <inkml:brushProperty name="height" value="0.05292" units="cm"/>
      <inkml:brushProperty name="color" value="#FF0000"/>
    </inkml:brush>
  </inkml:definitions>
  <inkml:trace contextRef="#ctx0" brushRef="#br0">5212 4235 535 0,'0'0'397'0,"0"0"-201"0,0 0-46 16,0 0 13-16,0 0-7 0,0 0 19 0,0 0-3 15,0 0 10-15,0 0-17 0,0 0-13 16,55-15 13-16,-43 13-7 0,3 1 32 15,0-2-24-15,1 0 0 0,-2-2-16 16,-4 2-36-16,-1 1-31 0,-6 1-14 16,-2 1-6-16,-1 0 0 0,0 0-3 15,-6 0-6-15,-5 0-54 0,-8 0-13 16,-8 1-97-16,-9 5-13 0,-6 5 53 16,-4 1 39-16,4 1 12 0,3 1 6 15,6 0-9-15,11-3-3 0,2-2 21 16,3-1 1-16,7-2 0 0,-1-2-10 15,6 1 1-15,-2-2-4 0,4 0-10 0,0-2-9 16,3 0-9-16,0 1-23 0,0 1-16 16,0 2 3-16,0 2 42 0,0 0 34 15,3 3-15-15,0-2 3 0,0 4 16 0,-2 0 2 16,2 2 21-16,-3 0-10 16,0-1 9-16,-3 1 7 0,-3 2-1 0,2-4 14 15,-3 2 9-15,1-1-32 0,0-1-17 16,-1-1 18-16,1 0-17 0,2-1 16 15,-1-2-17-15,4-1-2 0,-2-1-67 16,2-2-23-16,-1-2 11 0,2 1 5 16,0-2 3-16,0-1-12 0,0 0 9 15,0 0 74-15,0 0 71 0,2 0 18 16,-1-1 1-16,2-3 19 0,0 0 6 16,1-1-38-16,1-2-61 0,2 1-16 0,1-1 44 15,3 1-18-15,2 0-1 0,2-1 7 16,7 2-4-16,3-1-2 0,6-1-1 15,8 1 10-15,3 1 3 0,4-1-3 16,-1 4-10-16,-2 2-12 0,-1 0-13 16,-8 5-21-16,-6 5-14 0,-5 2 9 15,-7 3-12-15,-6 1-6 0,-2 0-16 0,-3 2 28 16,-5 2 31-16,0 1 1 0,-3-2 2 16,-7 3 20-16,-2-3 17 0,-2 0-8 15,-4 0 20-15,0 2 12 0,-4-3 0 16,-1-1-3-16,0-2 13 0,-1-1 5 15,2-2-12-15,-1-2-5 0,-2-2 48 0,1-3-6 16,-3-1-16-16,-5-3-13 0,-1-1-34 16,0 0-27-16,1 0-11 0,3 0 29 15,10-5 33-15,3 0-64 0,8-1 0 16,2-1-80-16,4 0-16 0,2-1-68 16,0-1-20-16,9 0-125 0,7-3-209 15,10-2-82-15,7 0 18 0,-4 2-117 16,24-6-492-16</inkml:trace>
  <inkml:trace contextRef="#ctx0" brushRef="#br0" timeOffset="386.84">5699 4345 1839 0,'0'0'403'0,"0"0"-145"0,0 0 110 16,0 0-35-16,0 0-72 0,0 0-48 15,0 0-43-15,0 0-54 0,0 0-37 16,0 0-56-16,0 0-23 0,-40-37-64 16,40 37-18-16,0 0 1 0,0 0-8 15,0 0 4-15,1 0 15 0,2 0 14 16,0-2-5-16,3 2-1 0,7-1 62 16,1 0 89-16,8-1 15 0,0-4-18 15,4-1-30-15,-2-2-8 0,-1 1-14 16,-7-1-15-16,-5 2 3 0,-5 2 44 15,-4 2 38-15,-2-3-38 0,0 1-22 0,-5 0 6 16,-2 0 6-16,-6-1 3 0,0 3-22 16,-6 0-37-16,-2 3 0 0,1 0-52 15,-5 0-8-15,4 3 4 0,0 0 16 16,3 3 21-16,6-1-6 0,2 0-60 16,4 0-142-16,5 2-54 0,1-2-38 15,0 1-43-15,1 1-77 0,8-2 73 0,5-2 9 16,2-3-157-16,0 0-223 0</inkml:trace>
  <inkml:trace contextRef="#ctx0" brushRef="#br0" timeOffset="644.79">5976 4128 466 0,'0'0'1395'16,"0"0"-989"-16,0 0-38 0,0 0 31 15,0 0-57-15,0 0-38 0,0 0-52 0,0 0-88 16,0 0-70-16,0 0-94 0,0 0-29 15,-12-12-74-15,11 20-57 0,-5 7 43 16,2 7 117-16,-2 5 69 0,-1 5-21 16,0 2-27-16,-2 2 11 0,-2-3-17 0,-1 2 7 15,1-1-3-15,-1-3-6 0,-1-2 6 16,2-2-3-16,2-1-3 16,-1-4-1-16,4-3-12 0,3-2 0 15,0-2-114-15,3-2-80 0,0-4-59 0,2 0-72 16,5-4-102-16,7-2-22 15,5-3-37-15,0 0-282 0</inkml:trace>
  <inkml:trace contextRef="#ctx0" brushRef="#br0" timeOffset="893.73">6090 4573 861 0,'0'0'710'16,"0"0"-178"-16,0 0-237 0,0 0-133 0,0 0-85 15,0 0-77-15,0 0-13 0,0 0 13 16,0 0 23-16,0 0 73 0,0 0 30 15,49 14-10-15,-29-14-23 0,0 0-26 0,-1 0-10 16,1-2 1-16,-4-3 28 0,-2-1 9 16,-3 1 35-16,-7-3 92 0,-1 2 64 15,-3-3-52-15,0 0-42 0,-5 2-34 16,-5-3-69-16,-3 3-71 0,-5 1-18 16,-4 1-61-16,0 4-29 0,1 1-5 15,-1 1-166-15,5 6-96 0,1 2-120 16,4 1-102-16,1 0-86 0,5 0-402 15</inkml:trace>
  <inkml:trace contextRef="#ctx0" brushRef="#br0" timeOffset="2362.98">7524 4309 682 0,'0'0'1151'0,"0"0"-775"0,0 0-146 15,0 0 15-15,0 0-51 0,0 0-114 16,-80 11-67-16,52-4 19 0,-3 5 51 16,3-1-22-16,2 2-4 0,4-1 20 15,9-1-74-15,3 1-3 0,3 0-83 16,4-1 16-16,2 2 38 0,1 0 10 16,0-1 16-16,1 0-16 0,6 0-7 0,3 0 4 15,3-2-14-15,0-2 11 0,2-1 2 16,2-2 23-16,0 1 13 0,0-6 6 15,1 0 10-15,-1 0 26 0,-1-6 25 16,-2-3 44-16,-5-2 64 0,-2-3-64 16,-7-2 3-16,0 0 11 0,-3-1-78 15,-5 1-32-15,-3 1-28 0,-1 2-22 16,1 3-12-16,3 2-70 0,3 3-35 16,0 1-61-16,5 3-122 0,0 1-206 15,14 0-577-15,-4 0 304 0</inkml:trace>
  <inkml:trace contextRef="#ctx0" brushRef="#br0" timeOffset="2664.39">7894 4478 1154 0,'0'0'296'0,"0"0"65"0,0 0 191 0,0 0-43 16,0 0-22-16,0 0-9 0,0 0-55 16,0 0-212-16,0 0-174 0,0 0-36 15,-90-71-1-15,72 49 68 0,4-4 22 16,2-1-13-16,2-3-50 0,-1-5-15 15,3 0-8-15,1 2-2 0,3-1-2 16,-2 4 2-16,3 5 10 0,-1 0-9 16,4 4 22-16,-3 3 8 0,3 3-14 15,0 1-19-15,0 2-22 0,0 2 7 16,6 0-16-16,4-1-9 0,4 1-40 0,9-3-34 16,13-1 34-16,10 0 18 0,6-2 19 15,2 8-7-15,-6 2-77 0,-6 6-46 16,-6 2-91-16,-5 8-59 0,-5 4-53 15,-9 4-94-15,-9 3-28 0,-8 2-103 16,-17 4-79-16,1-4-77 0</inkml:trace>
  <inkml:trace contextRef="#ctx0" brushRef="#br0" timeOffset="2768.8">7818 4293 551 0,'0'0'479'16,"0"0"-98"-16,0 0-98 0,0 0-88 16,0 0-114-16,0 0-9 0,0 0 71 15,0 0-121-15,0 0 11 0,88 11-11 16,-16-26-22-16,16-5-223 0,10 0-336 0,-21 4-230 15</inkml:trace>
  <inkml:trace contextRef="#ctx0" brushRef="#br0" timeOffset="3450.85">9414 3915 1237 0,'0'0'1015'0,"0"0"-607"0,0 0-67 16,0 0-15-16,0 0-78 0,0 0-122 15,0 0-75-15,0 0-27 0,0 0-24 16,0 0-38-16,0 0-22 0,-17 10-41 15,13 5 101-15,0 4 9 0,-2 6 80 16,-4 1-70-16,1 5-19 0,-4 2-11 16,-4 3 5-16,1 0 6 0,-4 1 0 15,1-2 16-15,2-3-16 0,4-4-1 16,3-3-2-16,4-6-26 0,3-3 16 16,3-4 13-16,0-3 0 0,0-1-12 0,1-1-1 15,5-4 11-15,2 1 2 0,3-1 0 16,2-1 25-16,7-2 29 0,10 0 19 15,5-4 18-15,7-3 31 0,4-2-100 16,-1-1-20-16,-3-1-2 0,-2 1-109 16,-4 1-36-16,-3 1-61 0,-1 0-112 15,-5 2-96-15,0 1-83 0,-12 2-472 0,6 0-382 16</inkml:trace>
  <inkml:trace contextRef="#ctx0" brushRef="#br0" timeOffset="3850.92">9949 4256 1600 0,'0'0'779'16,"0"0"-308"-16,0 0-109 0,0 0-161 0,0 0-115 15,-96-18-14-15,64 17 14 0,2 1 9 16,-1 0 15-16,6 0-10 0,5 5-51 16,5 1-49-16,3 0-37 0,2 0-16 15,5 2 5-15,0 2 7 0,2-2 10 16,3 2 6-16,0-2-10 0,0 2-34 15,0-2-4-15,6 2 6 0,0 0-18 0,5 0-14 16,-2 0-6-16,4-1 2 0,1 0-5 16,-1-3-8-16,3 0 16 0,0-4 14 15,1-1 18-15,-2-1 68 16,-1 0 34-16,-1-3 44 0,0-7 15 0,-3 3-10 16,-1-5 90-16,4-1 16 0,-3-2-36 15,0 0-23-15,0-2-61 0,0 3-37 16,-1 0 3-16,-2 6 12 0,0 1 19 15,-4 3-19-15,0 3-47 0,-3 0-6 16,4 1-57-16,-2 0-44 0,2 0-32 16,4 5 40-16,3 3 42 0,2-1 38 15,3 5-54-15,0 0-74 0,-1 0-90 0,1 0-82 16,4 0-23-16,-2-2-57 0,-2-4-317 16,8 0-452-16</inkml:trace>
  <inkml:trace contextRef="#ctx0" brushRef="#br0" timeOffset="4147.91">10327 3942 817 0,'0'0'1393'0,"0"0"-1072"15,0 0-60-15,0 0 92 0,0 0-57 16,0 0-74-16,0 0-17 0,0 0-54 0,0 0-145 15,0 0-6-15,0 0-97 0,-22-28-10 16,22 44 107-16,0 4 63 0,3 3-32 16,3 3-6-16,-2 2-6 0,2 2 3 15,0 1-9-15,1-2 2 0,0 1-2 16,2 0 3-16,-2-4-14 0,3 2 8 0,-3-4-10 16,1-1-94-16,-1-2-69 15,-2-3 2-15,-2-1-52 0,-1-5-93 0,-2-1-73 16,0-2-35-16,0-1-156 0,-3-4-464 15</inkml:trace>
  <inkml:trace contextRef="#ctx0" brushRef="#br0" timeOffset="4281.55">10268 4310 871 0,'0'0'1173'16,"0"0"-885"-16,0 0-52 0,0 0-13 15,0 0-194-15,0 0-28 0,72-65-1 16,-38 52 0-16,5 1-52 0,-1 2 30 15,-2 1-191-15,-9 4-166 0,-4 2-199 16,-7 1-456-16</inkml:trace>
  <inkml:trace contextRef="#ctx0" brushRef="#br0" timeOffset="4652.22">10628 4254 23 0,'0'0'1133'0,"0"0"-693"0,0 0-34 15,0 0-59-15,0 0-102 0,0 0-19 0,0 0 30 16,0 0-25-16,0 0-47 15,0 0-26-15,17-3-9 0,-4-2-33 0,7-4-91 16,2 0-24-16,6-1 12 0,0-3-10 16,1 1 10-16,-3-2-11 0,-3 1-2 15,-5 2-25-15,-4-1 12 0,-4 2 10 16,-4 0 3-16,-5 2 0 0,-1-1 9 16,0 2 26-16,-7 1-26 0,-5 1-9 15,-5 1-3-15,-2 1-38 0,-4 3-9 16,-3 0 50-16,-4 6 14 0,1 1 5 15,1 4 6-15,0 0 0 0,6 2-22 16,1 0-1-16,2 2-2 0,6-1-16 16,0 3 13-16,6-2-13 0,4 2 13 0,3-1-15 15,0-1 15-15,3 1-12 0,8-3 2 16,1 0 12-16,8 2 1 0,2-3 16 16,5 0 15-16,2-3 13 0,4 0-6 15,2-3-7-15,-2-4-31 0,0-2-85 0,-4 0-91 16,-2-2-64-16,-1-6-145 0,-1-1-123 15,-7 2-213-15,7-8-974 0</inkml:trace>
  <inkml:trace contextRef="#ctx0" brushRef="#br0" timeOffset="4940.87">11018 4175 49 0,'0'0'1968'0,"0"0"-1563"0,0 0-18 15,0 0 26-15,0 0-132 0,0 0-145 16,0 0-51-16,0 0-22 0,0 0-15 0,0 0-11 15,79-10 7-15,-62 15 13 16,-3 2-13-16,-1-2-44 0,-4 1-21 0,-5-1-11 16,-1 2-2-16,-3-1 6 15,0 1 12-15,0 1 14 0,0 3 2 0,-3-1 3 16,-3 1 13-16,2-4 6 0,0 0 9 16,-1-5 13-16,5-2 38 0,0 0 28 0,0 0 39 15,0-8 21-15,3 0-47 0,4-7-123 16,2-2-74-16,5-1-7 0,5 0-8 15,6 0-36-15,5 3-27 0,3 1-19 16,0 4-65-16,2 0-90 0,-2 4-55 16,-3 3-30-16,1 0-104 0,-1 3-138 15,-9 0-332-15</inkml:trace>
  <inkml:trace contextRef="#ctx0" brushRef="#br0" timeOffset="5281.99">11621 4155 130 0,'0'0'1092'16,"0"0"-460"-16,0 0-133 0,0 0-96 0,0 0-78 15,0 0-25-15,-88 24-46 0,74-21-71 16,-1-2-61-16,-2 1-31 0,0 1-33 16,1-2-36-16,0 1-22 0,4 0-3 0,5 0-31 15,1 2-33-15,2-1-39 0,4 2 14 16,0 3 26-16,0 0 13 0,0 1 5 16,6 1-37-16,3-2-4 0,1 2-7 15,5-3 39-15,0-1 9 0,2-4 27 16,-1 1 21-16,1-3 2 0,-5 0 40 15,4-3 12-15,-2-1 13 0,-1-4 9 16,0 0-13-16,-3 1-22 0,2-3-18 16,-4 4 8-16,0-1 7 0,-4 3 19 15,0 1 19-15,0 2 12 0,-4-1-32 16,2 2-31-16,-1 0-25 0,2 0-26 0,5 2-68 16,4 1 50-16,3 2 24 15,2 1 20-15,3-1 13 0,0 1-1 0,-2-3-12 16,1 1-50-16,-5-4-45 0,0 0-54 15,-2 0-83-15,2-7-97 0,-2-3-154 0,1 2-201 16,3-10-631-16</inkml:trace>
  <inkml:trace contextRef="#ctx0" brushRef="#br0" timeOffset="5489.16">11947 3887 1759 0,'0'0'678'0,"0"0"-291"0,0 0 30 16,0 0-26-16,0 0-95 0,0 0-7 15,0 0-88-15,0 0-111 0,0 0-90 16,0 0-28-16,-17-30-83 0,17 42 12 16,5 5 99-16,2 4 43 0,3 4-9 0,2 3-21 15,2 3 5-15,1 0 7 0,2 2-25 16,0-3-10-16,2 1-102 0,0-2-110 16,0-1-71-16,-1-1-109 0,-3-2-242 15,-1-5-331-15,1-4-770 0</inkml:trace>
  <inkml:trace contextRef="#ctx0" brushRef="#br0" timeOffset="6325.92">13003 3718 1402 0,'0'0'578'0,"0"0"-173"16,0 0-37-16,0 0-85 0,0 0-101 16,0 0-61-16,0 0-44 0,0 0-77 15,0 0-77-15,0 0-41 0,0 0 118 16,23 44 83-16,-10-25 13 0,4 3-45 0,-2 0-26 16,2 0-2-16,-2 1-4 15,-1 0-16-15,-2 2 22 0,-1-2-6 0,-4 2 0 16,-2-1 3-16,-1-1-19 0,-3-1-3 15,-1-1-12-15,2-3-61 0,-1-1-54 16,-1-3-77-16,3-3-40 0,1-3-42 16,-1-3-73-16,0-1-36 0,3-4-106 0,-2-4-124 15,-1-1-96-15</inkml:trace>
  <inkml:trace contextRef="#ctx0" brushRef="#br0" timeOffset="6581.8">12980 3737 1848 0,'0'0'532'0,"0"0"-206"0,0 0 98 16,0 0-39-16,0 0-132 0,0 0-92 16,68-81-98-16,-28 65-60 0,5-1-3 15,7 3 28-15,-2 4 36 0,2 2-21 16,1 3 4-16,2 5-46 0,-2 0 65 0,-4 6-3 16,-6 3-63-16,-8 3-62 0,-9 2 9 15,-7 1 15-15,-6 3-15 16,-6 4 22-16,-6 5 11 0,-1 4 20 15,-14 5 92-15,-9 3-80 0,-9-1-11 0,-8 4 37 16,0-2-38-16,-1-2-36 0,5-3-51 16,6-5-65-16,5-4-90 0,7-3-72 15,5-4-60-15,5-4-142 0,3-6-219 16,5-4-516-16</inkml:trace>
  <inkml:trace contextRef="#ctx0" brushRef="#br0" timeOffset="6804.84">13884 3920 1996 0,'0'0'677'0,"0"0"-311"0,0 0-110 16,0 0-97-16,0 0-80 0,0 0-79 16,0 0-5-16,0 0 5 0,0 0 13 15,0 0 3-15,-12 51-4 0,9-40 4 16,3 2 9-16,0 0 4 0,0-1-1 15,0-1-18-15,0 1-10 0,0-3-111 16,0 0-79-16,3-3-88 0,-3 1-92 16,0-2-117-16,0-4-342 0</inkml:trace>
  <inkml:trace contextRef="#ctx0" brushRef="#br0" timeOffset="6931.9">13999 3708 1461 0,'0'0'195'0,"0"0"-195"16,0 0-1-16,0 0-70 0,0 0-170 16,0 0-241-16</inkml:trace>
  <inkml:trace contextRef="#ctx0" brushRef="#br0" timeOffset="7547.86">14137 3949 2049 0,'0'0'718'0,"0"0"-263"0,0 0-124 16,0 0-166-16,0 0-105 0,0 0-44 16,0 0-16-16,0 0-67 0,0 0-40 15,0 0 59-15,0 0 48 0,0 37 35 16,0-25-9-16,0-2-26 0,0 2 0 15,0-4-3-15,0 2 3 0,0-4 2 16,0-2-2-16,0-2-26 0,0 0-62 16,0-2 11-16,0 0 30 0,0 0 47 0,0-2 63 15,0-3 67-15,0-2-130 16,0-4-9-16,0-3-112 0,0 0 0 0,0 0 86 16,5 0 34-16,0-1-31 0,4 4 32 15,-2-2 29-15,3 4 6 0,0-1 0 16,0 1 19-16,4 1 3 0,0 1-31 15,2 2-23-15,-1 3 32 0,0 1-9 0,-2 1-26 16,-2 0-44-16,4 0-10 0,-2 2 25 16,1 3 13-16,-1 2 0 0,0-1-3 15,0 3 3-15,-3 0-12 0,-1 2 9 16,-1-3 4-16,-5 3 15 0,0-1 3 16,-1-1 10-16,-2 0-11 0,0-4 14 15,0-1 3-15,0-1 6 0,0-3 4 16,0 0 22-16,0 0 41 0,0 0 47 15,3-3 19-15,-1-3 14 0,3-3-99 16,-1-3-73-16,1-4-76 0,2 0 20 0,1 1 18 16,0 0 26-16,4 1 12 0,0 1 12 15,1 3-12-15,6 0-63 0,2 2 7 16,1 1 24-16,4 4 29 0,1 0-19 16,-1 3-41-16,0 0 12 0,-3 1 4 0,-1 7 45 15,-2 0 2-15,-4 3 9 0,-3 1-9 16,-6 0-73-16,-4 2 7 0,-3 1-1 15,0 2-13-15,-12 1-70 0,-5 3 41 16,0-3-22-16,-3 0-194 0,3-3-219 16,6-5-275-16,4 2-421 0</inkml:trace>
  <inkml:trace contextRef="#ctx0" brushRef="#br0" timeOffset="7967.02">14898 3918 1707 0,'0'0'507'0,"0"0"-245"0,0 0 60 0,0 0-17 16,0 0-34-16,0 0-108 0,0 0-49 15,0 0-61-15,0 0-53 0,0 0-31 16,0 0 4-16,74-41 27 0,-53 35 38 16,1 1-36-16,-5 2 14 0,-3-3 16 15,-2 1-7-15,1 0 0 0,3-1 2 16,-1-2-27-16,3-4-88 0,-2 2 12 15,-2-1 54-15,-3 2 22 0,-6 0 57 16,-5 2 25-16,0 0-13 0,-2 2-39 16,-9-1-30-16,-2 1-17 0,-4-1 15 15,-4 3-34-15,0 2 36 0,-3 1 28 16,1 0 0-16,0 2-15 0,2 4-1 0,1 2-12 16,3 2-50-16,0 2-4 0,1 1 10 15,4 0 22-15,2 2 6 0,0-2-6 16,4 1 3-16,4-2-6 0,2 1-20 15,0 0 20-15,2 0 13 0,8 1 10 16,2 0 2-16,4 0 7 0,4-1 40 0,4-1-31 16,5-4-16-16,3-1 0 0,3-3-54 15,2-4-60-15,5 0-128 0,-2-7-156 16,2-3-138-16,-10 1-484 16</inkml:trace>
  <inkml:trace contextRef="#ctx0" brushRef="#br0" timeOffset="8376.76">15437 3792 1587 0,'0'0'581'0,"0"0"-35"16,0 0-16-16,0 0-209 0,0 0-197 15,0 0-124-15,0 0-48 0,0 0-31 0,0 0-32 16,0 0-52-16,-1 11 45 0,1-3 118 16,0 2 42-16,0 2 9 0,0-2-3 15,0 2 0-15,0-2-17 0,0 0-15 16,0-2 3-16,0 0-15 0,0-4-4 0,-2 0-3 15,2-3-22-15,-3-1 25 16,2 0 6-16,-2 0 64 0,0 0 48 0,2-4 125 16,-2-3 27-16,0 0-270 0,1-2-26 15,-2-1-34-15,4-1 38 0,0 0 19 16,0 0-54-16,0 1 17 0,7-1 24 16,-2-2-19-16,3 1-40 0,3 2-23 15,1 0 22-15,4 3 44 0,6 0 10 16,4 2 0-16,4 2 22 0,3-1 20 15,3 4 3-15,0 0-23 0,1 0-31 16,-2 5 2-16,-6 1-12 0,-3 3 39 0,-6 0-18 16,-3 3-27-16,-6-2 18 0,-4 1 26 15,-3 1-23-15,-4 3-15 0,0-3 25 16,-4 1 13-16,-6 1-13 0,-6 1-64 16,-1-1-19-16,-3 0-58 0,-2 0-62 15,3 0-126-15,2-1-239 0,5-3-480 16</inkml:trace>
  <inkml:trace contextRef="#ctx0" brushRef="#br0" timeOffset="8858.98">16329 3646 1709 0,'0'0'419'0,"0"0"-5"0,0 0 92 15,0 0-114-15,0 0-53 0,0 0-78 16,0 0-61-16,0 0-35 0,0 0-165 16,0 0-71-16,0 0-63 0,-90-41 25 15,56 41 36-15,0 4-24 0,-1 4-77 0,3 2-31 16,5 3 14-16,4 0 25 0,6 0-13 16,2 2 9-16,4-1 64 0,2 0 35 15,2 1 6-15,4-4 10 0,3-1-6 16,0 0-30-16,3-4 40 0,8-1 51 15,2-1 22-15,6-1 79 0,3-1 86 0,4 1-75 16,1-2-41-16,3-1-39 0,2 1 7 16,1 0 9-16,0 2 3 0,3 0 39 15,-3 1 6-15,-1-1-64 0,-6 1-19 16,-4 1 9-16,-8-2 13 0,-4 1-35 16,-7-2-3-16,-3 1-38 0,0 2-20 15,-3-1 61-15,-7 5 61 0,-3 0 76 16,-4 4 38-16,-8 1-1 0,-2-1-39 15,-5-2-10-15,-2 1-65 0,-2-3 16 16,-2-1-7-16,-1-3-10 0,3-2-6 16,0-3-13-16,3 0 10 0,3 0-22 15,1-5-27-15,3 0-1 0,2-1-127 0,3 1-42 16,3-2-45-16,2 1-158 0,9-2-161 16,7-2 57-16,0 2-793 0</inkml:trace>
  <inkml:trace contextRef="#ctx0" brushRef="#br0" timeOffset="9081.27">16508 3778 235 0,'0'0'2205'16,"0"0"-1721"-16,0 0-24 0,0 0-26 16,0 0-141-16,0 0-97 0,0 0-97 15,0 0-96-15,0 0-3 0,0 0-37 16,0 0-53-16,7-2-32 0,-7 7-22 15,5 2 65-15,0 3 79 0,2 3 72 16,-2-1-18-16,1-1-54 0,-3 1-77 16,-1-2-48-16,1-1-45 0,-3 0-68 0,0 0-87 15,0-1-96-15,-5 0-119 0,0-5-541 16</inkml:trace>
  <inkml:trace contextRef="#ctx0" brushRef="#br0" timeOffset="9201.09">16726 3555 163 0,'0'0'1115'0,"0"0"-1001"0,0 0 26 15,0 0-140-15,0 0-33 0,0 0-540 16,0 0 133-16</inkml:trace>
  <inkml:trace contextRef="#ctx0" brushRef="#br0" timeOffset="9524.02">16901 3700 1324 0,'0'0'462'0,"0"0"-114"0,0 0-89 15,0 0-114-15,0 0-54 0,0 0-14 16,0 0 19-16,0 0-12 0,0 0-42 16,0 0-39-16,0 0-1 0,-8 49 1 15,8-38-2-15,0 0 1 0,8 2-1 0,3 0 34 16,4 0 58-16,4 1 80 0,4 0-20 15,0-4-71-15,1-1-34 0,0-1-1 16,-3-3 14-16,2-2 8 0,-4-3 32 16,-2 0 25-16,-2-2 38 0,-2-5 1 15,-3-2 9-15,-3-5-26 0,-4-3-18 16,-3-2-90-16,0-2-39 0,-6-1 0 16,-4 4-1-16,-6 0 0 0,0 4-37 15,-4-2-77-15,-2 5-75 0,2 2-44 16,3 4-21-16,3 1-112 0,1 4-202 15,4 0-154-15,3 0-423 0</inkml:trace>
  <inkml:trace contextRef="#ctx0" brushRef="#br0" timeOffset="9916.27">17360 3758 254 0,'0'0'538'0,"0"0"-222"16,0 0 65-16,0 0-85 0,0 0-101 15,0 0-59-15,0 0-19 0,0 0-20 16,0 0-29-16,0 0-23 0,0 0-9 16,24 23-7-16,-21-23 10 0,-3 0 22 15,0 0 39-15,1 0 38 0,-1 0 42 0,0-2 63 16,2-3 50-16,-1-2-6 0,1-4-287 16,1-2-22-16,0-2-9 0,2-1-23 15,1 0 32-15,3 1 0 0,-1 1-25 16,1 1 5-16,1 0-15 0,3 3 10 15,2 1 12-15,2 0 35 0,1 1 1 16,1 3 0-16,4 1 18 0,2 1 16 16,1 2 9-16,5 1-3 0,0 0-15 0,3 0-23 15,-1 3 16-15,1 3-8 0,-3 2-11 16,0 1-16-16,-4 1-13 0,-4 0 10 16,-3 1-6-16,0 0 9 0,-4 2-12 15,-1 2 2-15,-4-1 7 0,-2 1 16 16,-1-1-42-16,-5 3-120 0,-1-3-113 15,-2 0-34-15,-2 2-34 0,-10-1-53 0,3-4-170 16,-13 5-636-16</inkml:trace>
  <inkml:trace contextRef="#ctx0" brushRef="#br0" timeOffset="11946.09">2951 6686 940 0,'0'0'550'15,"0"0"-241"-15,0 0-46 0,0 0-29 16,0 0-31-16,0 0 23 0,0 0-1 16,0 0-48-16,0 0 8 0,0 0 6 15,-29-44-36-15,29 44-60 0,-1 0-26 16,-1 0-31-16,2 0-19 0,-3 0-19 0,3 0-2 15,-3 1-14-15,2-1-3 16,1 0-3-16,0 1 21 0,0-1 1 0,0 1-3 16,0 1-19-16,0 0-13 0,0 1-34 15,0 5 46-15,0-1 23 0,0 5 26 16,3 2-14-16,0 3-12 0,0 1 1 16,0 1 0-16,1 2-1 0,-1-2 3 15,1 0-1-15,1 2-2 0,0 1-12 0,-2 1 12 16,0 1 41-16,0 2-22 0,0 1-6 15,-2 3 2-15,1 0-13 0,-1 1-2 16,-1 4 13-16,0 1-10 0,0 3 22 16,0 2 1-16,0 2-4 0,0 0-10 15,-1 2 13-15,-1-1-22 0,1 3-3 16,1-3 0-16,0 3-2 0,0-4 0 16,0 4 0-16,-2-1 1 0,2 0 2 0,-1 1 5 15,1 1-6-15,0-1 0 0,-2 1 0 16,2 0-3-16,0 0-12 0,0 0 15 15,0 0 6-15,0 1-3 0,0-1-3 16,0 2 16-16,0 2-14 0,-1 1 10 16,-5-1-11-16,-2 0-1 0,2 0 0 15,-1-2-1-15,2-4-16 0,1-1 7 0,1-2 10 16,0-3 0-16,3-4-2 0,0-3 2 16,3-3-1-16,1-3-1 0,2-3 2 15,0-3 0-15,0 0 10 0,-2-6-10 16,3 0-3-16,-3-2 3 0,1-1 0 15,-1-2 12-15,-1-2-12 0,0-2-32 16,-1-1-15-16,-1-1-16 0,0 0-44 16,1-4-48-16,-2 1-55 0,0-1-68 15,0 0-69-15,-6-2-103 0,0-3-313 16</inkml:trace>
  <inkml:trace contextRef="#ctx0" brushRef="#br0" timeOffset="12687.97">2984 6595 810 0,'0'0'1154'0,"0"0"-794"16,0 0-108-16,0 0-68 0,0 0-184 15,0 0-33-15,0 0-70 0,0 0-36 16,0 0-16-16,0 0 155 0,26 8 23 0,-11-4 42 16,8-2 15-16,8 1 17 0,8-3 19 15,13 0-42-15,9-4 7 0,11-4-17 16,10 1-13-16,9-2-47 0,7 1-1 15,7-1 16-15,10 1 3 0,6 2-9 16,8-1-13-16,7 1 3 0,6 0-1 16,6-3 33-16,6 1-14 0,6-2-21 15,6 2 0-15,0-4 7 0,2 0-7 16,1 2-1-16,-3 0-1 0,-2 0-10 16,-3 2-17-16,-4 2 28 0,-4 0-1 15,-7 1-40-15,-12 1 19 0,-12 2 4 16,-12-2 19-16,-20 3 0 0,-16-4-2 15,-18 4 2-15,-18 0-1 0,-15 0-1 0,-13 1-56 16,-6 0-45-16,-4 0 58 0,0 0-68 16,-3 0-171-16,-4 0-222 0,-2 2-138 15,1 1-334-15</inkml:trace>
  <inkml:trace contextRef="#ctx0" brushRef="#br0" timeOffset="13321.19">6723 6409 1418 0,'0'0'728'0,"0"0"-289"0,0 0-142 0,0 0-150 15,0 0-108-15,0 0-28 0,0 0-11 16,0 0-32-16,0 0-61 0,0 0 16 15,0 0 70-15,4 19 7 0,0-9 55 0,-3 3 18 16,1 4 17-16,-1 2-16 0,-1 4-7 16,0 4-3-16,0 3 3 0,0 2-7 15,0 3-47-15,-1 2 0 0,1 3 25 16,0 1-10-16,0 3-25 0,0 2 20 16,0 2-20-16,4 0-1 0,-1 0 1 15,2 4-1-15,-3-1-1 0,0 5-1 16,-1 2 1-16,-1 2-1 0,0 6 70 15,-4 1 15-15,-3 0 7 0,-2 2-7 16,-1-3-22-16,4 0-42 0,0-3-21 0,2 0 0 16,1 0-25-16,0-3 22 0,-2 1 3 15,-1-2 3-15,0-1 1 0,0-6-3 16,-1-1-1-16,2-6 0 0,0-4-13 16,2-4 11-16,-1-2-14 0,4-4 1 15,-2-3 15-15,1-3 0 0,1-5 12 16,0-3-12-16,0-5-34 0,0-2-29 15,0-5-26-15,0-2 4 0,0-3-19 16,0 0-14-16,0 0 0 0,0 0 19 0,0-2-29 16,3-2-54-16,1 1-73 0,-2-1-272 15,1 2-540-15</inkml:trace>
  <inkml:trace contextRef="#ctx0" brushRef="#br0" timeOffset="14045.24">2990 8953 840 0,'0'0'678'0,"0"0"-441"0,0 0 10 15,0 0 32-15,0 0-63 0,0 0-9 16,0 0 53-16,0 0-64 0,0 0-72 15,0 0 13-15,1-14-10 0,1 14-41 16,-2 0-52-16,6 0-34 0,5 0-69 16,7 0 53-16,13 0 16 0,12-4 70 15,11 2-48-15,16-3-22 0,11-2 1 16,13-2 2-16,12 1 10 0,12-1 12 16,12 0-12-16,10 0 2 0,7 1 1 15,6 3 9-15,1 0-9 0,0 3-16 0,2-1-2 16,0 2 1-16,1-1 1 0,2 2-1 15,-2-2-22-15,2-2 10 0,1-1 10 16,-1-2-13-16,-1 1 4 0,-2-3 8 16,-2 0 3-16,-4-1 0 0,-6 0 2 0,-7-2-1 15,-8 2 26-15,-13-2-26 0,-8 0 1 16,-12 4-1-16,-11-2 2 0,-9 3 13 16,-14 0-13-16,-11 1 0 0,-16 2-2 15,-9 3-19-15,-15 0-32 0,-5-1-34 16,-3 2 31-16,-3 0 7 0,0 0-58 15,0 0-55-15,-3 0-28 0,0 0-114 16,-1 0-89-16,0 0-40 0,-1 0-268 16,-6-2-543-16</inkml:trace>
  <inkml:trace contextRef="#ctx0" brushRef="#br0" timeOffset="14585.8">6898 8243 261 0,'0'0'619'0,"0"0"-280"16,0 0-98-16,0 0 19 0,0 0 29 15,0 0 6-15,0 0-20 0,0 0-30 16,0 0-14-16,0 0-49 0,0 0-25 16,-45-40-46-16,43 40-98 0,2 0-13 15,0 0-39-15,0 0-18 0,0 4-45 0,0 3-73 16,-1 9 165-16,-1 3 10 0,1 4 61 16,-1 3-13-16,2 4-47 0,0-2-1 15,0 0 1-15,2 1-1 16,2-2 19-16,0-3-6 0,0-3 9 0,1 1-3 15,-2-4-15-15,0 0 15 0,-1-4 3 16,0-1-3-16,2-2-19 0,-2-2-67 16,-1-2-70-16,2-4-49 0,-2 1-52 15,1-4-58-15,-1 0 7 0,1-1 53 16,0-5-102-16,0 2-685 0</inkml:trace>
  <inkml:trace contextRef="#ctx0" brushRef="#br0" timeOffset="16529.09">4832 7720 282 0,'0'0'443'0,"0"0"-23"0,0 0-26 15,0 0-13-15,0 0-73 0,0 0-75 16,0 0-82-16,0 0-47 0,0 0-5 16,0 0-5-16,1 2-8 0,-1-2 4 15,0 0 6-15,2-3-19 0,2-3-77 16,3-5-221-16,5-2-265 0,1-2-178 15,-2 2-533-15</inkml:trace>
  <inkml:trace contextRef="#ctx0" brushRef="#br0" timeOffset="17243.77">4793 5974 881 0,'0'0'701'0,"0"0"-234"15,0 0-178-15,0 0-66 0,0 0-52 16,0 0-7-16,0 0-46 0,0 0 14 15,0 0-30-15,0 0 29 0,0 0-7 16,-23-33-13-16,21 31-23 0,1 2 0 0,-1-1 1 16,2 1-58-16,0 0-31 0,0 0-50 15,-1 0-35-15,1 0-35 0,0 1-26 16,-2 5-22-16,2 5-14 0,0 3 182 16,0 8 25-16,0 2 29 0,0 6-2 15,0 3-40-15,2 3-10 0,-1 5 37 16,2 4 15-16,-1 4 6 0,-1 3-15 15,1 3-33-15,-1 3-12 0,-1 4 0 16,2 2 23-16,-1 2 93 0,2-1-116 16,0 1-26-16,1-3 24 0,5 0 2 15,-4-1 2-15,3-2-1 0,-1 1 12 16,0-1-10-16,-3 0 20 0,1-1-20 0,-2-2-2 16,-2 0 14-16,1-4 33 0,-1-7-48 15,2-2-44-15,-3-5 44 0,4-4 0 16,-4-3 19-16,2-1-16 0,2-3 16 15,-3-2 25-15,1-4 25 0,-1-4-28 0,1-4-27 16,-1-5-14-16,0-3-4 16,1-4-8-16,1-1-1 0,-2 0 10 0,-1-1-22 15,2 0-3-15,-2 0-29 0,0 0-32 16,0 0-53-16,0 0-74 0,0 0-104 16,0 2-60-16,0-1 38 0,-2 1-184 15,2 2-239-15</inkml:trace>
  <inkml:trace contextRef="#ctx0" brushRef="#br0" timeOffset="17595.37">4777 7716 65 0,'0'0'1323'0,"0"0"-793"16,0 0-115-16,0 0 18 0,0 0 6 16,0 0-101-16,0 0-70 0,0 0-67 0,0 0-81 15,0 0-110-15,0 0-10 0,-24-33-50 16,24 33-30-16,0 0-20 0,1 0-10 15,2 0-38-15,1 1-33 0,3 3 105 16,2 1 73-16,4 2 3 0,0-1-96 16,1 1-102-16,2-4-46 0,0 1-27 15,1-2 0-15,0-2-47 0,-2 0-81 0,1-1 18 16,-2-4 65-16,-3-1 296 0,0-2 20 16,-1-1 186-16,-3 0 176 0,2 3 67 15,-5-1-66-15,-1 3-23 0,-2 3 1 16,-1 1-43-16,0 0-88 0,0 0-95 15,0 0-42-15,0 0-19 0,0 1-54 16,0 2-23-16,0-2-30 0,-1 0-20 16,1 1-26-16,0 1-6 0,-3-1-7 15,2 3-73-15,-1-1-92 0,-3 1-110 16,-1 0-116-16,3-1-128 0,-7 1-540 0,41-46 1139 16</inkml:trace>
  <inkml:trace contextRef="#ctx0" brushRef="#br0" timeOffset="17961.66">4254 7500 889 0,'0'0'1146'15,"0"0"-793"-15,0 0-1 0,0 0 75 16,0 0-102-16,0 0-69 0,0 0-29 16,0 0-48-16,0 0-42 0,0 0 3 0,0 0-57 15,-13-14-83-15,13 14-74 16,0 2-81-16,0 6-57 0,0 4-40 0,0 4 224 16,3 7 28-16,1 5 34 0,2 3 10 15,1-1-22-15,0 4-22 0,-1 0 1 16,1 2 10-16,-1 2 5 0,-2-2 15 15,3-1-29-15,-2-3 20 0,1-1 0 0,1-5-22 16,0-3-3-16,1-3-107 0,1-4-60 16,-3-5-61-16,0-4-101 0,-2-5-37 15,2-2-34-15,0-4 92 16,-2-5-20-16,3-12-1057 0</inkml:trace>
  <inkml:trace contextRef="#ctx0" brushRef="#br0" timeOffset="18450.12">4333 7474 1924 0,'0'0'599'0,"0"0"-306"0,0 0-20 15,0 0-59-15,0 0-131 0,0 0-83 16,95-60-67-16,-34 47 64 0,12-1 3 16,11 2 7-16,4 2 28 0,-3 2 7 0,-5 4-42 15,-3 2-3-15,-10 0-10 0,-6 2 10 16,-3 0 1-16,-8 0-27 15,-2 0-95-15,-8 0-59 0,-7 0 7 0,-4 0-30 16,-7 0 12-16,-6 0-13 16,-5 0 26-16,-4 0 90 0,-1 0 91 0,0 0 56 15,-3-2 67-15,4-2 13 0,-4 0 10 16,1 0 35-16,-3-1-17 0,1 2 45 16,-2-2 28-16,0 4 5 0,0 1-18 15,0 0-13-15,0 0-9 0,-2 0 13 16,1 0-5-16,1 0-34 0,0 0-26 15,0 0-49-15,0 0-66 0,0 0-35 16,0 0-79-16,0 1-62 0,6 6-38 0,3 6-22 16,5 5 201-16,2 7 11 15,5 6-10-15,1 5 11 0,-3 4 25 0,-2 1 16 16,-2 2-42-16,-4-3-11 0,-4-2-16 16,-1-2 16-16,1 1-16 0,0-1 16 15,-2-3 12-15,-1-1-11 0,-1-3-1 0,-2-4 0 16,1-4-15-16,-2 0 14 0,0-6-2 15,0-1-13-15,0-4 13 0,0-3-25 16,-3-3-21-16,0-4 8 0,-1 0-5 16,-4 0-10-16,-6-7 40 0,-7-2-247 15,-10 0-363-15,-8 0-421 0,6 4-189 16</inkml:trace>
  <inkml:trace contextRef="#ctx0" brushRef="#br0" timeOffset="18663.04">4310 8082 1357 0,'0'0'806'16,"0"0"-405"-16,0 0-146 0,0 0-31 15,0 0-6-15,0 0-152 0,0 0-65 16,0 0 115-16,128-22 18 0,-53 8-74 0,9 0-41 16,10-3-3-16,2-1-16 0,-1 1 3 15,0 2-3-15,-4-1-13 0,-4 2-142 16,-2 0-39-16,-3 1-103 0,-9 0-41 15,-6 3-85-15,-11 1-132 0,-19 3-570 16</inkml:trace>
  <inkml:trace contextRef="#ctx0" brushRef="#br0" timeOffset="25759.41">2369 6663 940 0,'0'0'544'0,"0"0"-199"15,0 0-14-15,0 0 28 0,0 0-37 16,0 0-46-16,0 0-46 0,0 0-58 15,0 0-65-15,0 0-56 0,-29-11-29 16,26 11-22-16,2 1-3 0,-1 0-22 16,2 2-1-16,-1 3-24 0,-1 5-17 15,1 7 67-15,-2 5 51 0,-3 7-29 0,3 6 7 16,1 3-26-16,-1 6-3 16,0 4 10-16,0 1-10 0,0 3-13 15,3 4 13-15,0 1 16 0,-2 1 6 0,2 3-15 16,0 2 9-16,0 2-16 0,0 1 19 15,0 3-19-15,2-1 1 0,1 0 2 16,0 0-3-16,1 1 1 0,-1 0-1 16,3-1 0-16,-2 2 0 0,-1-3 0 0,0-1 3 15,0-2 35-15,-2-5-38 0,2-3 1 16,1-2 15-16,1-2-15 0,1 0 1 16,-1-5-2-16,-2 1-1 0,0-1 0 15,-2-3 1-15,1-2-1 0,-1-5 0 16,1-3 1-16,-1-4 3 0,1-4-3 15,1-5 0-15,-2-3 12 0,2-3-10 16,-2-5-2-16,1-3 0 0,2 0-1 16,-3-2 0-16,1-2 1 0,-1 0 0 0,1-2 2 15,-2 2 11-15,1-4-13 0,1 1-13 16,-1-1-46-16,-1 0-11 0,1 0 13 16,1 0 19-16,-2-3-6 0,0-5 22 15,-3-1-176-15,-6-1-363 0,-2-1-580 16,-15 2-326-16</inkml:trace>
  <inkml:trace contextRef="#ctx0" brushRef="#br0" timeOffset="26043.67">2089 8895 1073 0,'0'0'439'0,"0"0"-348"15,0 0 4-15,0 0 2 0,0 0 23 16,0 0-6-16,97 35-23 0,-74-25-59 15,-4 2-32-15,1-2 0 0,-2 0 25 16,-3 0-22-16,1-3 20 0,-5-2 9 16,1-3 14-16,-4-2-21 0,1 0 11 0,1-7 38 15,0 0 156-15,0-5-56 0,1-1-65 16,-3 3 35-16,1 1 48 0,-5 1 53 16,-1 6 21-16,-3-2-62 0,0 4-46 15,0 0-40-15,0 0-37 0,0 0-63 0,0 0-18 16,0 0-27-16,0 1-39 0,-2 0-74 15,1 1-83-15,1-2-121 0,-1 0-173 16,-1 0-156-16,1 0-393 16</inkml:trace>
  <inkml:trace contextRef="#ctx0" brushRef="#br0" timeOffset="26676.9">2133 6775 1323 0,'0'0'1028'0,"0"0"-644"15,0 0-146-15,0 0-116 0,0 0-58 16,0 0-39-16,0 0 58 0,0 0-44 16,-74 84-8-16,54-59 4 0,4-1-22 15,0-1-10-15,3-4 0 0,3-1-3 0,3-1-25 16,2-3-16-16,3-1 18 0,0-1 9 16,2-2 13-16,0-1 1 0,0-4-16 15,0-1-19-15,0-4 0 0,0 0 3 16,0 0 32-16,0 0 37 0,3 0 37 15,0-2 22-15,0-3 47 0,3-5 94 16,2-3 17-16,1-5-109 0,4-2-142 16,3-2-3-16,-5 0 0 0,2 4 44 15,-3 4 6-15,-5 2 12 0,-1 5-6 16,-1 2 9-16,-2 0-12 0,1 5-53 16,-2 0 0-16,0 0-81 0,2 2-62 0,4 3-66 15,3 5 70-15,11 6 121 0,2 3 15 16,7 3-25-16,1 4-63 0,2 1 6 15,1 2-45-15,1 2-54 0,1 2-113 16,-1-1-118-16,0 2-57 0,-10-8-194 16,-1 15-861-16</inkml:trace>
  <inkml:trace contextRef="#ctx0" brushRef="#br0" timeOffset="27275.72">1582 7925 1982 0,'0'0'783'0,"0"0"-376"0,0 0-88 15,0 0 16-15,0 0-95 0,0 0-209 16,0 0-31-16,0 0-114 0,0 0-59 0,0 0 16 16,-33 36 134-16,33-11 14 0,3 4 9 15,5 1 13-15,-1-1-13 16,4-3 2-16,-2-2 20 0,0-2 0 0,0-3-6 15,-3-2-16-15,1-4-22 0,-3 0-80 16,-2-3-47-16,-1-3-64 0,2-2-50 16,-3-3-1-16,0-1 16 0,0-1 170 15,0 0 78-15,0-4 223 0,0-4-104 16,0-1 46-16,0-2-11 0,0 0-1 16,0-1 36-16,4 2 8 0,2 0 14 15,2 1-91-15,1 0-45 0,6-2-37 0,3 0-38 16,7-1-1-16,4 2-1 15,4 1-39-15,0 5 7 0,0 4 2 0,-4 0-31 16,-7 10-6-16,-1 4 37 0,-2 6 10 16,-4 2 22-16,-7 2 15 0,-2 3 26 15,-6 0-3-15,-10 3 19 0,-9-2 12 0,-7 2 25 16,-7-5-21-16,-5-2-42 0,1-5-31 16,3-4-66-16,2-8-19 0,6-3 3 15,4-3 25-15,2-4-94 0,2-4-112 16,3-2-136-16,2 2-55 0,0-1 24 15,4 2-667-15</inkml:trace>
  <inkml:trace contextRef="#ctx0" brushRef="#br0" timeOffset="28854.12">3454 9433 1070 0,'0'0'427'0,"0"0"-173"0,0 0 61 15,0 0 12-15,0 0-8 0,0 0-65 0,0 0-61 16,0 0-46-16,0 0-93 0,-42-5-54 16,45 5-61-16,0-1 13 0,0 1-16 15,6 0-28-15,8 0 18 0,13 0 74 0,23 0 150 16,25 0 35-16,30-1-61 0,28-8-44 16,25-4-52-16,22-5-28 0,17-4-41 15,12 0-54-15,7-4 47 0,6 3-9 16,0 1 6-16,0 0 3 0,-3 4 35 15,-9 4-31-15,-8 3 18 0,-19 3 23 16,-25 2 0-16,-30 2-45 0,-36-1-23 16,-31 4 10-16,-28 1 29 0,-21-1 13 15,-10 1 19-15,-5 0 96 0,0-1 55 16,-5-3 72-16,-6-1-55 0,-2-4-167 0,-7-3-2 16,-2-2-33-16,-4-1-10 0,-1-1-86 15,3 3-46-15,2 2-45 0,4 3-36 16,6 2 15-16,3 2 28 0,6 1 7 15,0 0-92-15,2 3-49 0,1-1 81 16,-3 1 91-16,1 0 166 0,-2-1 10 16,-1-3 202-16,-3 2 130 0,1-3 32 15,0 2 45-15,-2 0 44 0,3-1 25 0,2 2-84 16,4 2-97-16,0-1-86 0,0-1-73 16,0 2-67-16,0 0-46 0,1 0-25 15,1 0-31-15,-2 0-69 0,3 2-54 16,4 5-85-16,3 5-29 0,6 7 268 15,7 7 16-15,7 1 63 0,-1 4-38 0,1-2 3 16,-5 0 19-16,-6-5-44 16,-5-3-18-16,-8-3 0 0,-6-3-1 0,0-1 19 15,-9-2-18-15,-8-1-1 0,-10 0-34 16,-14-1-17-16,-15-1-132 0,-13-2-164 16,10-2-367-16,-42-4-863 0</inkml:trace>
  <inkml:trace contextRef="#ctx0" brushRef="#br0" timeOffset="29301.68">3513 9240 2162 0,'0'0'546'0,"0"0"-164"15,0 0-50-15,0 0-107 0,0 0-111 16,0 0-114-16,0 0 0 0,0 0-25 15,0 0 25-15,0 0 38 0,-69 43 6 0,33-25 19 16,-7 2-13-16,-2-1-3 0,2-1-13 16,4-1-34-16,6-4 0 0,7-1-25 15,5-1-15-15,6 0-17 0,3-2 0 16,2 1-2-16,6-2 8 0,1 0 7 16,1-2 19-16,2-2-16 0,0 0-54 0,5 0-29 15,6 2 50-15,7 2 74 0,9 2 7 16,12-1 60-16,17 1 28 0,12-3 3 15,15-3-19-15,10-3-79 0,6-1-158 16,2 0-141-16,-3-6-183 0,-27 0-281 16,16-4-1099-16</inkml:trace>
  <inkml:trace contextRef="#ctx0" brushRef="#br0" timeOffset="31384.09">9553 6625 1231 0,'0'0'703'0,"0"0"-399"0,0 0-51 15,0 0 76-15,0 0-15 0,0 0-78 16,0 0-96-16,0 0-67 0,0 0-35 15,0 0-27-15,-23-3-11 0,17 10 0 16,-4 2 0-16,0 3 31 0,-4 4-2 0,-1 1 5 16,2-2-13-16,2 1-21 0,3-3-22 15,1-1-19-15,4 0-3 0,2 1-26 16,1-2-22-16,0 3-16 0,8 1 19 16,4-2 3-16,3-2 35 0,6 1 39 15,5-5 12-15,4-1 38 0,0-5 7 16,4-1-7-16,-1-2 13 0,-1-7 0 0,-5 0-16 15,0-5 80-15,-5-1 12 0,-5-2-33 16,-4-1-27-16,-4 0 5 0,-8-1 22 16,-1 1 4-16,-3 0 33 0,-9 2-18 15,-3 2-64-15,-1 1-5 0,-3 3-41 16,-1 2-3-16,0 3-41 0,3 1-5 16,0 4-16-16,2 0-122 0,2 4-119 15,2 7-106-15,3-1-87 0,5 4-85 16,2-5-175-16,2 6-590 0</inkml:trace>
  <inkml:trace contextRef="#ctx0" brushRef="#br0" timeOffset="31563.87">9940 6878 1730 0,'0'0'742'0,"0"0"-178"0,0 0-117 0,0 0-112 16,0 0-71-16,0 0-61 0,0 0-203 15,0 0-12-15,0 0-66 0,0 0 25 16,0 0-35-16,8-37-63 0,-8 32-57 16,3 1-100-16,6 1-149 0,3-3-240 15,0 2-441-15,-56 63 43 0</inkml:trace>
  <inkml:trace contextRef="#ctx0" brushRef="#br0" timeOffset="32014.07">10442 6627 1527 0,'0'0'1067'0,"0"0"-800"16,0 0 19-16,0 0 55 0,0 0-91 15,0 0-96-15,0 0-38 0,0 0-39 16,0 0-52-16,0 0-25 0,0 0-32 16,-56 5-19-16,50 2-8 0,3 3 5 15,0-1-2-15,0 1-4 0,3 2-32 16,2 0-9-16,5-1 3 0,6 0-1 0,2-3 61 16,3 2 38-16,1-5 11 0,4-2 11 15,4 2 16-15,4-5 4 0,2 0 15 16,0 0 28-16,-1-7-37 0,-5 1-47 15,-4-4 15-15,-8 2 47 0,-4-4 44 16,-4-2 6-16,-4-2-31 0,-3 0 15 16,0-1 53-16,-6 3-42 0,-5 0 28 15,-2 2-9-15,-4 2-38 0,-1 0-89 0,-5 3-15 16,-3 2-56-16,-4 2 6 0,1 3-18 16,-1 0-125-16,4 7 31 0,7-1-65 15,5 6-153-15,7-1-129 0,2 2-17 16,5 1 39-16,0 2-103 0,2-6-180 15</inkml:trace>
  <inkml:trace contextRef="#ctx0" brushRef="#br0" timeOffset="32524.72">11056 6487 215 0,'0'0'1247'0,"0"0"-782"16,0 0-105-16,0 0-43 0,0 0-76 16,0 0-67-16,0 0-68 0,0 0-46 15,0 0-31-15,0 0-26 0,-17 9 16 16,15-6-18-16,1 1-1 0,1-1-19 16,0 1-26-16,0 3-28 0,1 0-17 15,9 4 32-15,3 0 58 0,6 3 36 16,3 3 54-16,2 1-10 0,2-1-23 0,-3 0-12 15,-4-2-1-15,-2-1 1 0,-7-1-32 16,0-1-12-16,-7-2 21 0,-1-1 19 16,-2-2 17-16,0-1 2 0,-6-1-13 15,-4-1-5-15,1 1-11 0,-5 1 23 16,-6 2 31-16,-3 0 6 0,-2 0-34 0,3-2-29 16,2-1-28-16,7-3-6 0,3 0-69 15,3-2-17-15,3 0-2 0,-1-4-20 16,2-2-124-16,3-5-217 0,0-2-86 15,0 3-258-15,0-10-425 0</inkml:trace>
  <inkml:trace contextRef="#ctx0" brushRef="#br0" timeOffset="32664.88">11128 6537 962 0,'0'0'755'0,"0"0"-323"16,0 0-63-16,0 0-131 0,0 0-228 15,0 0-10-15,81-56-13 0,-49 46-3 16,5 2-10-16,5 1 13 0,1 1 12 15,-1 1-83-15,4 2-109 0,-6 2-89 16,-5-1-117-16,0 2-229 0,-12 0-119 16</inkml:trace>
  <inkml:trace contextRef="#ctx0" brushRef="#br0" timeOffset="33033.87">11837 6403 828 0,'0'0'1242'0,"0"0"-899"0,0 0 2 15,0 0 69-15,0 0-146 0,0 0-249 16,0 0-19-16,0 0-133 0,0 0 91 0,0 0 42 16,0 0 128-16,34 76-14 0,-20-50-10 15,-1 0-47-15,0 0-6 0,-2-1 18 16,-2 0 10-16,2-2-29 0,-3-3-6 16,-1 0-25-16,-1-4-19 0,-1 0-13 15,0-6-109-15,-4-1-29 0,2-1-61 16,-2-3-62-16,-1-2-34 0,0-2-30 15,0-1 18-15,0-5 90 0,-5-7-303 16,2 1-524-16</inkml:trace>
  <inkml:trace contextRef="#ctx0" brushRef="#br0" timeOffset="33230.37">11918 6433 1191 0,'0'0'462'0,"0"0"-7"0,0 0-38 15,0 0-146-15,0 0-43 0,79-37-46 0,-44 34 0 16,7 3-23-16,6 0-29 0,3 6-13 15,2 6 15-15,-2 4-16 0,-5 2-28 16,-6 2-7-16,-8 2-21 0,-7-2-14 16,-10 1-21-16,-9-3-25 0,-6 0-19 15,-4 2-5-15,-16-2 24 0,-11 4-4 16,-14-2-95-16,-11 2-127 0,-10-2-203 16,14-3-277-16,-33 0-784 0</inkml:trace>
  <inkml:trace contextRef="#ctx0" brushRef="#br0" timeOffset="34103.08">9606 7727 1719 0,'0'0'529'15,"0"0"-164"-15,0 0 12 0,0 0-54 0,0 0-100 16,0 0-110-16,0 0-111 0,0 0-1 15,0 0 0-15,0 0 24 0,-60 51-3 16,49-37-19-16,3 2 10 0,2-2-10 16,2 0-3-16,1 0-2 0,3 0-1 15,0-1-13-15,4 0-9 0,8 3 11 16,5-4 14-16,5 1 35 0,4-2 15 16,5-4 13-16,5-3 0 0,-1-3-9 15,4-1-4-15,-4 0-3 0,-5-6-5 16,-4-4 26-16,-6-2 35 0,-7-1 96 15,-4-5-20-15,-4-2-53 0,-5-2-33 0,-1-3-23 16,-13 1 31-16,-4 1-21 0,-5-1-79 16,-3 5-1-16,-1 1-24 0,-2 4-31 15,3 4-43-15,3 3-77 0,4 4-74 16,5 3-112-16,8 0-238 0,3 7-400 16,2 0 182-16,1 3-749 0</inkml:trace>
  <inkml:trace contextRef="#ctx0" brushRef="#br0" timeOffset="34284.82">10147 7906 1774 0,'0'0'665'16,"0"0"-198"-16,0 0-70 0,0 0-76 16,0 0-59-16,0 0-118 0,0 0-96 15,0 0-48-15,0 0-25 0,0 0-20 0,0 0-83 16,-15-29-65-16,15 23-89 0,9-2-114 15,5-2-154-15,4-2-131 0,-4 4-448 16</inkml:trace>
  <inkml:trace contextRef="#ctx0" brushRef="#br0" timeOffset="34608.82">10605 7648 16 0,'0'0'2158'0,"0"0"-1631"16,0 0-168-16,0 0 24 0,0 0-82 15,0 0-159-15,0 0-86 0,-76-10-40 16,58 15-16-16,5 1-1 0,-1 3-30 16,5-1-13-16,2 4-26 0,6-1-11 15,1 2 27-15,0 1 29 0,8 2 2 0,5-2-2 16,5 1 23-16,5-2 2 0,1 0 3 16,5-1 35-16,2-3 0 0,3-4 0 15,0-3 12-15,-2-2-5 0,1-1-27 16,-4-7 8-16,-2-2 30 0,-5-4 16 15,0-3 52-15,-4-2-6 0,-5 0-62 16,-1-1-12-16,-6 1 21 0,-6 2-3 0,0 0-13 16,-13 1-40-16,-5 2-9 0,-9-2-65 15,-3 3 0-15,-5 4-37 0,2 3-48 16,1 2-76-16,5 4-83 0,5 0-159 16,6 6-185-16,5 1-415 0,5 3-339 15</inkml:trace>
  <inkml:trace contextRef="#ctx0" brushRef="#br0" timeOffset="34915.97">11300 7506 1929 0,'0'0'577'0,"0"0"-287"16,0 0 18-16,0 0-49 0,0 0-84 0,0 0-55 15,0 0-60-15,0 0-60 0,0 0-79 16,0 0-51-16,-16-4 130 0,36 16 70 16,6 5 66-16,3 2-39 0,-1-2-24 15,0-1-4-15,-6 1-13 0,-4-1-56 16,-6-3-18-16,-4 0-1 0,-5-1 19 16,-3 1 12-16,0 2 29 0,-3-2-16 15,-8-1 4-15,1 0 12 0,-6 0-41 0,-1-4-25 16,-5 2-83-16,1-3-42 0,0-2-55 15,0-3-84-15,1-2-101 0,1 0-145 16,3 0-556-16,0-8-237 0</inkml:trace>
  <inkml:trace contextRef="#ctx0" brushRef="#br0" timeOffset="35045.71">11308 7546 1346 0,'0'0'546'16,"0"0"-166"-16,0 0 14 0,0 0-149 0,0 0-107 15,88-67-65-15,-63 60-60 16,3-2-13-16,7 2-35 0,4 1 35 0,4-1-3 15,-1 1-158-15,0 2-122 0,1 0-108 16,-7 3-245-16,-9 0-486 0</inkml:trace>
  <inkml:trace contextRef="#ctx0" brushRef="#br0" timeOffset="35289.99">12052 7445 2060 0,'0'0'686'0,"0"0"-208"0,0 0-49 16,0 0-155-16,0 0-129 0,0 0-104 16,0 0-41-16,0 0-89 0,0 0-62 15,0 0 136-15,0 0 15 0,3 60 56 16,2-38-12-16,1 1-22 0,2 1-21 0,-3-3 2 16,3 0 25-16,-3-1-9 0,-1-2-3 15,-1-2-16-15,-3-2-82 0,0 0-24 16,0-2-36-16,0-1-54 0,-4-1-49 15,1-3-104-15,-2 0-73 0,3-2-126 16,-1-3-222-16,3 1-406 0</inkml:trace>
  <inkml:trace contextRef="#ctx0" brushRef="#br0" timeOffset="35592.42">12122 7654 1342 0,'0'0'1279'0,"0"0"-912"16,0 0-16-16,0 0 40 0,0 0-124 15,0 0-72-15,0 0-80 0,0 0-53 16,0 0-50-16,0 0-12 0,97-30 0 0,-65 30 14 16,5 2-2-16,1 4 10 0,2 2-22 15,-3 1 12-15,1 0-9 0,-3 0 14 16,-4 2-17-16,-6-4-13 0,-8 3-11 0,-4-4-32 15,-9 0-12-15,-4 0-13 0,-1-1 30 16,-11 2 51-16,-9 1 53 0,-10 2 15 16,-6-2 35-16,-9 2-103 0,-2-2-127 15,-1 0-69-15,5-2-110 0,1 1-93 16,5-4-174-16,14 1-190 0,-11-2-779 16</inkml:trace>
  <inkml:trace contextRef="#ctx0" brushRef="#br0" timeOffset="89560">6487 9697 1209 0,'0'0'612'0,"0"0"-242"0,0 0-21 0,0 0 6 15,0 0-83-15,0 0-23 0,0 0-40 16,0 0-60-16,0 0-64 0,0 0-82 15,-23-24-3-15,22 24-76 0,1 1-34 16,0 6-48-16,0 1-56 0,3 9 167 16,4 5 43-16,1 3 4 0,1 4 0 15,2 1 12-15,0 2-11 0,2 0 17 16,0 3-15-16,0 0 17 0,0 0-8 16,0-4 4-16,-3 1 0 0,-1-3-16 15,0-5-2-15,-4 0 2 0,2-4 15 16,-2-2-15-16,-2-2-19 0,-2-4-96 15,-1-1 0-15,0-5-1 0,0 1-57 16,0-6-40-16,0 2 10 0,-3-3 48 0,-3-4 38 16,-1-7-126-16,0 4-767 0</inkml:trace>
  <inkml:trace contextRef="#ctx0" brushRef="#br0" timeOffset="89921.93">6222 9656 1152 0,'0'0'686'0,"0"0"-445"0,0 0-96 0,0 0 88 16,0 0 84-16,0 0-118 0,-1-66 31 15,1 55-38-15,3-2-37 0,7 0-76 16,6 0 51-16,5-1-39 0,11 1 13 15,10 0-101-15,10-4-3 0,5-1-248 16,5-1 248-16,3 0 9 0,0 1-9 0,0 5-35 16,-5 5 33-16,-3 7-30 15,-11 1 4-15,-5 9 3 0,-9 5-13 16,-10 4-26-16,-6 5-28 0,-9 3 19 0,-7 6 73 16,0 3 31-16,-12 5 13 0,-6 0-2 15,-8 1-23-15,-4 1 16 0,-6 0-20 16,-6-1-15-16,-6-1-50 0,-1-2-109 15,-4-2-100-15,1-1 5 0,7-4-36 16,4-2-37-16,7-8-180 0,14-4-232 16</inkml:trace>
  <inkml:trace contextRef="#ctx0" brushRef="#br0" timeOffset="90978.89">7532 9790 828 0,'0'0'1344'16,"0"0"-901"-16,0 0-166 0,0 0-43 15,0 0-27-15,0 0-45 0,0 0-13 16,0 0-51-16,0 0-52 0,0 0-46 15,0 0-37-15,74-30-14 0,-41 20 4 16,2 2 21-16,-2 2 23 0,-3 1-29 16,-4 2-75-16,-4 3-55 0,-8 0-49 15,-1 1-40-15,-4 6-32 0,-5 2-8 0,-1 0-30 16,-3 2-111-16,-3 2 25 0,-6-1-173 16</inkml:trace>
  <inkml:trace contextRef="#ctx0" brushRef="#br0" timeOffset="91102.74">7649 9902 59 0,'0'0'714'0,"0"0"-154"0,0 0-143 0,0 0-115 15,0 0-66-15,0 0-74 0,0 0-46 16,0 0-19-16,0 0 9 0,0 0 58 16,0 0 45-16,0 44-43 0,26-51-55 15,10 0-63-15,7-5-48 0,7 0-103 16,3 0-130-16,0 0-72 0,0 0-195 16,-14 2-649-16</inkml:trace>
  <inkml:trace contextRef="#ctx0" brushRef="#br0" timeOffset="99890.56">11526 9326 459 0,'0'0'973'0,"0"0"-557"0,0 0-124 15,0 0-4-15,0 0-36 0,0 0-104 16,0 0-42-16,0 0-35 0,0 0 25 15,33-44-10-15,-33 40 4 0,0 0 24 16,0 1 10-16,0 2-10 0,0 1-9 0,0-2-33 16,0 2-28-16,0 0-44 0,0 0-9 15,0 0-29-15,-1 0-9 0,-2 3-13 16,-2 0-19-16,1 2-26 0,-2 1-16 16,-1 5 77-16,0 0 44 0,0 3 0 15,-1 3-6-15,-1 2-26 0,1 0 19 16,1 4 12-16,0 1-21 0,2 0 15 15,1 2 7-15,0 0 16 0,4-1 0 16,0-1-22-16,4-1 6 0,6 2 0 16,2-2 3-16,2 1 22 0,5-2 10 0,1 1-3 15,3-4-30-15,4 1-2 0,4-5 1 16,0-3 38-16,1-3 5 0,3-5 20 16,-1-2 21-16,-1-2-28 0,2-4-25 15,-2-3 9-15,-5-5 53 0,-4-3-12 0,-4-4 2 16,-2-1 18-16,-7-3 13 0,1-3-37 15,-4-2-66-15,-3-1 10 0,-2 3 28 16,-3-1-10-16,0 5 25 0,-6 0 18 16,-4 2-3-16,-5 2-27 0,-4 2-22 15,-4-1 24-15,-1 4 12 0,-6 0-67 16,-2 2-55-16,-1 0-19 0,-2 4 22 16,2 1-34-16,3 4-97 0,5 2-59 15,7 0-82-15,5 2-179 0,5 9-154 0,5 0-136 16,0-2-30-16</inkml:trace>
  <inkml:trace contextRef="#ctx0" brushRef="#br0" timeOffset="100087.89">12254 9700 2279 0,'0'0'687'16,"0"0"-220"-16,0 0-43 0,0 0-138 15,0 0-127-15,0 0-73 0,0 0-30 16,0 0-39-16,0 0-17 0,0 0-22 16,0 0-21-16,-2-56-75 0,2 52-66 15,5-2-93-15,6 0-148 0,6-1-160 16,-5 1-500-16,15-5-104 0</inkml:trace>
  <inkml:trace contextRef="#ctx0" brushRef="#br0" timeOffset="100700.57">13103 9154 848 0,'0'0'1355'16,"0"0"-1032"-16,0 0 6 0,0 0 68 15,0 0-76-15,-86-79-103 0,68 68-38 16,-1 2-23-16,0 1-13 0,-1 3-39 15,0 1-40-15,-3 4-9 0,1 0-28 16,-4 0-28-16,2 4-34 0,-1 4-16 16,-1 5-21-16,0 2 24 0,2 3 4 0,5 3 15 15,3 1 3-15,5 1-37 16,2-2 30-16,5 3 1 0,4-2 3 0,0-2-26 16,1 2-18-16,8-1-10 15,1-2-3-15,5-1 19 0,3-3 12 0,4 1 22 16,1-3 20-16,3-3-7 0,1-1-10 15,-1-5 7-15,0-3 3 0,0-1-3 0,-3 0-19 16,0-6-64-16,0-4-16 0,-1-1 9 16,-3-2 35-16,-1 0-13 0,-2-2-42 15,1 0 71-15,-3-2 6 0,0-1 55 16,-3 0 35-16,1 1 42 0,-4 1 132 16,-2 0 2-16,0 3 37 0,-3 2 56 15,-3 1 23-15,0 4-56 0,0-1-24 16,0 5-44-16,0-1-71 0,0 2-28 15,0 1-37-15,0 0-67 0,0 0-3 16,0 4-55-16,0-2-43 0,-1 4-49 0,1 1-47 16,0 7-16-16,0 4 195 0,0 4 18 15,0 6 16-15,1-2-15 0,2 4-1 16,2 0 0-16,0-1 1 0,1 2 1 16,-2-2 16-16,3 0-18 0,2-2 2 15,-2-1 33-15,0-1-23 0,1-5-12 0,1 2-24 16,-3-4-25-16,0-1 2 0,0-2-15 15,-2-3-19-15,-2-3-28 0,-2-3-39 16,0-2-38-16,0-1-28 0,0-2-37 16,1-1-28-16,3 0-55 0,0 0-37 15,5-7-60-15,-1 2-31 0,12-9-881 0</inkml:trace>
  <inkml:trace contextRef="#ctx0" brushRef="#br0" timeOffset="101164.04">13940 8877 1888 0,'0'0'629'15,"0"0"-265"-15,0 0 36 0,0 0-32 16,0 0-84-16,0 0-76 0,0 0-87 16,0 0-43-16,0 0-63 0,0 0-15 0,-19 0-65 15,19 4 0-15,-1 3-35 0,-4 2-54 16,-2 6 91-16,-6 4 63 0,0 8 53 15,-3 3-15-15,0 2-13 0,1 2-24 16,3 2-1-16,-1 1 0 0,5 0 0 16,0 5 13-16,5-1 16 0,0 1-26 15,3 0 22-15,0 0-25 0,0-1 16 16,8-1 21-16,3 0-21 0,4-3-10 0,1-1-6 16,7-2-63-16,1-2-10 15,3-1 14-15,1-2-4 0,0 0-25 0,-1-2-29 16,-4-3-91-16,-3 0-38 0,-6 0-58 15,-8-2-72-15,-6-3-165 0,0-1-11 16,-3-5-505-16</inkml:trace>
  <inkml:trace contextRef="#ctx0" brushRef="#br0" timeOffset="106696.93">14297 8660 505 0,'0'0'476'0,"0"0"-108"0,0 0-71 15,0 0-57-15,0 0-32 16,0 0-46-16,0 0-33 0,0 0-6 0,0 0-7 16,0 0-13-16,0-7-9 15,0 7 2-15,0 0-3 0,0 0-16 0,-1 0-16 16,-2 0 3-16,-1 0 22 0,-2 0 25 15,-2 0-2-15,-4 1-94 0,-6 2-15 16,-5 0-66-16,-6 2 12 0,-1 1-58 16,-2 2 32-16,4 1 77 0,0-2-57 15,5-1 34-15,7 0 26 0,-1-2 6 16,4-1 23-16,3 1 13 0,0-3-10 16,4 0-31-16,0 2-1 0,3-3 25 15,0 0 7-15,3 0 3 0,0 0 0 0,0 0 0 16,0 0 45-16,0 0 5 15,0 0 4-15,2 0-7 0,-1 0 0 0,-1 0-22 16,2 0-13-16,-1 0-16 0,-1 0-30 16,0 0-1-16,0 0-37 0,2 2-36 15,-1 1-40-15,1 1-48 0,1 5-49 16,1 3 67-16,3 4 143 0,0 6 51 0,0 5-3 16,2 4 15-16,0 1 64 15,-1 5-10-15,1 5-41 0,-2-1-31 0,-1 2 27 16,0 4-72-16,-2-2-28 0,-1 4 12 15,-3-2 3-15,3 1 13 0,-2-2-1 16,1-2 1-16,-1-4 3 0,2-6-1 16,2-6-2-16,-2-4-12 0,-1-4 11 15,2-5 1-15,-1-3 1 0,0-2 1 0,0-2 14 16,-1-3-16-16,1-2 1 0,-2 0-1 16,3-1 0-16,-1-1-2 0,2 0-11 15,3-1-22-15,2 0 3 0,2 0 32 16,8 0 98-16,4-2 15 0,10-5 48 15,6 1-133-15,10-5-28 0,6 0-394 16,4 1 118-16,-5-1 197 0,-4 1 79 0,-3 3-185 16,-6 0-97-16,-5 2-134 0,-12 1-327 15,1 1-960-15</inkml:trace>
  <inkml:trace contextRef="#ctx0" brushRef="#br0" timeOffset="107716.78">15221 8783 401 0,'0'0'1057'0,"0"0"-628"16,0 0-134-16,0 0-58 0,-94 0-15 16,64 8-35-16,0 2-7 0,-2 3-29 15,3 5-81-15,2 1-35 0,2 6 42 16,2-1-11-16,2 5-56 0,6 0-10 15,2 1-35-15,6 0 3 0,6 1 20 16,1-3 11-16,7 1 0 0,7 0-24 16,5-1-1-16,4-2 1 0,6-1 23 15,3-3-1-15,2-5 1 0,4-4 2 0,0-3-22 16,-2-4-20-16,-1-5 42 16,-2-1 29-16,1-7 45 0,-4-7 5 0,-1-1-2 15,-1-6 15-15,-3-2-7 0,-6-3 16 0,-7 0 95 16,-6-3 46-16,-6-2-71 15,-3 0-47-15,-9 2 2 0,-6 1 10 16,-5 7-47-16,-3-1-77 0,-2 4-12 0,-3 4-61 16,1 1-56-16,1 4-53 15,7 1-81-15,4 4-101 0,10 4-180 16,4 0-247-16,4 0-733 0</inkml:trace>
  <inkml:trace contextRef="#ctx0" brushRef="#br0" timeOffset="107888.21">15848 9253 1903 0,'0'0'609'0,"0"0"-216"0,0 0 17 0,0 0-73 16,0 0-129-16,0 0-105 0,0 0-43 0,0 0-60 15,0 0-104-15,0 0-148 0,11-5-240 16,-3 1-611-16,19-4-484 0</inkml:trace>
  <inkml:trace contextRef="#ctx0" brushRef="#br0" timeOffset="108664.76">16462 8567 1767 0,'0'0'574'0,"0"0"-187"0,0 0 24 0,0 0-22 16,0 0-89-16,0 0-133 0,0 0-91 15,0 0-39-15,0 0-37 0,0-7 0 16,0 13-53-16,0 6-29 0,0 4 82 15,-4 7 72-15,-4 5 16 0,-5-1-25 16,-2 7-26-16,-3-3 13 0,-1 1 0 16,2 0-21-16,3-2-29 0,2-2-3 0,4-1-13 15,3-2-15-15,5-2-3 0,0-3 0 16,3 1 5-16,9-3 8 0,1-3 5 16,4 1-3-16,3-4-21 0,6-4-13 15,7-2 23-15,2-5 2 0,4-1 3 16,0-2-34-16,0-6-55 0,-5-1-81 15,-4-3-59-15,-2 3 18 0,-7-1-63 16,-5-2-117-16,-3 2-168 0,-6 2-226 0</inkml:trace>
  <inkml:trace contextRef="#ctx0" brushRef="#br0" timeOffset="108859.6">16770 8917 425 0,'0'0'1145'0,"0"0"-632"16,0 0-66-16,0 0-6 0,0 0-80 15,0 0-145-15,0 0-102 0,0 0-47 16,0 0-27-16,0 0-39 0,0 0 3 15,-13 31 37-15,10-17-23 0,3 2-15 0,0 0-3 16,0 1 0-16,0 0 2 16,0-1 23-16,3 3-3 0,2-3-9 0,1 1-13 15,0-3-57-15,3-1-72 0,1 0-87 16,6-2-86-16,-1 0-57 0,5-5-19 16,0-1-137-16,-6-3-525 0</inkml:trace>
  <inkml:trace contextRef="#ctx0" brushRef="#br0" timeOffset="109102.7">17152 8841 1706 0,'0'0'998'0,"0"0"-626"16,0 0 11-16,0 0-28 0,0 0-201 0,0 0-154 16,0 0-77-16,0 0-96 0,0 0 53 15,0 0 120-15,66 35 76 0,-40-13 50 16,0 2-13-16,0 1-38 0,-4 0-31 15,1 3-25-15,-3-4 7 0,-4 1 21 16,-2-5-47-16,-5 2-29 0,-5-4-19 16,-2-1-30-16,-2-3-39 0,-5-3 4 0,-3 0-23 15,-6-2-7-15,-1-4-32 0,-4 1-103 16,3-5-140-16,-2-1-227 0,5 0-475 16</inkml:trace>
  <inkml:trace contextRef="#ctx0" brushRef="#br0" timeOffset="109289.55">17155 8934 202 0,'0'0'1221'0,"0"0"-766"16,0 0-78-16,-24-77-9 0,22 60-49 16,2 2-60-16,6 0-23 0,8 2-87 15,8 1-149-15,5 0-3 0,12 0-38 16,4 2 22-16,8 1 16 0,1 2 3 0,0 1-19 16,-4 1 5-16,-6 2 13 0,-8 2 1 15,-6 1-131-15,-5 0-41 16,-8 0-26-16,-2 0-47 0,-5 4-48 0,-3-2 5 15,-2 3-60-15,-3 0-104 0,0 0-56 16,0-3-157-16</inkml:trace>
  <inkml:trace contextRef="#ctx0" brushRef="#br0" timeOffset="110317.11">17946 9151 1585 0,'0'0'973'0,"0"0"-603"15,0 0-120-15,0 0-65 0,0 0-74 16,0 0-111-16,0 0-28 0,0 0-55 15,0 0-19-15,0 0 6 0,0 0 77 16,30 16 19-16,-15-12 32 0,2 1 16 16,-1-1 6-16,1-3-16 0,-1-1 7 15,1 0 28-15,-2 0 16 0,2-4 31 16,2-4 16-16,-2-3-38 0,5-2-39 16,-3-4-24-16,-1-2-10 0,-3-2 22 0,-5-2 16 15,-6-4 6-15,-4-1-28 0,-3-4-41 16,-10-3-10-16,-1-1-23 0,-3 1 33 15,-1 1 1-15,1 1 2 0,2 5-1 16,-2 1-1-16,3 3 11 0,0 5 19 16,3 1 25-16,1 4 34 0,0-1 43 15,3 2-9-15,4-1-29 0,2 1-27 0,1-1-25 16,0 0-13-16,3-3-30 16,8 3-15-16,5-3-40 0,5 1 9 0,8 2-4 15,7 0 14-15,8 3-8 0,7 0 10 16,0 5 4-16,2 2 5 0,-1 3 3 15,-8 1-83-15,-8 3-82 0,-9 5-89 16,-10 4-64-16,-10 4-74 0,-7 3 103 0,-3 1 99 16,-17 6-59-16,-6 1-238 0,2-5-620 15</inkml:trace>
  <inkml:trace contextRef="#ctx0" brushRef="#br0" timeOffset="110461.55">18049 9036 440 0,'0'0'760'0,"0"0"-285"15,0 0-1-15,0 0-38 16,0 0-313-16,80-21-62 0,-35 11-25 0,7-1-21 16,2 2-14-16,-3 3 0 0,-1 3-1 15,-5 2-87-15,-3 1-61 0,-6 0-130 16,-3 0-193-16,-9 0-316 0</inkml:trace>
  <inkml:trace contextRef="#ctx0" brushRef="#br0" timeOffset="110699.47">18759 9032 1512 0,'0'0'825'0,"0"0"-312"0,0 0-113 0,-83 23-82 15,58-14-109-15,0 1-86 0,4-1-45 16,3 0-52-16,3 2-26 0,4-3-31 16,3 3-19-16,5 0-4 0,3 1 7 15,0 1-13-15,7 0 7 0,5 4 18 16,2-4 13-16,9 4 6 0,3 0-32 0,7-3-9 15,2-1 3-15,7-1-16 0,-1-3-51 16,4-6-51-16,3-1-62 0,-2-2-79 16,3-8-23-16,-2-5-99 0,0-2-66 15,-13 1-108-15,16-8-77 0</inkml:trace>
  <inkml:trace contextRef="#ctx0" brushRef="#br0" timeOffset="110907.57">19340 9032 95 0,'0'0'1661'0,"0"0"-1061"0,0 0-129 15,0 0 16-15,0 0-59 0,0 0-84 16,0 0-117-16,0 0-128 0,0 0-99 16,0 0-55-16,0 0-44 0,-20-12-60 15,20 24 48-15,0 2 99 0,1 4 11 16,2 3-1-16,1-2 2 0,0 3 37 16,2-3-5-16,0 0-32 0,0-2-33 15,1-2-64-15,-1 0-76 0,0-7-67 0,-1 2-54 16,1-5-74-16,0-1-48 15,0-2-96-15,-2 0-223 0,3-2-350 0</inkml:trace>
  <inkml:trace contextRef="#ctx0" brushRef="#br0" timeOffset="111187.8">19589 8971 1053 0,'0'0'1281'0,"0"0"-864"0,0 0-25 15,0 0 31-15,0 0-123 0,0 0-184 16,0 0-76-16,0 0-40 0,0 0-50 16,0 0 9-16,-91 17 16 0,66-5 12 15,3-1 10-15,4 1-22 0,5-2 0 16,5 1-29-16,4 0-56 0,2-1-7 16,2 0 18-16,0 2-2 0,5 0-11 15,7 0 7-15,3 0 37 0,5 0 39 0,6-2 16 16,4-1 13-16,5-1 25 0,4-3 1 15,3-1 6-15,2-4-32 0,0 0-67 16,0-2-39-16,-4-4-78 0,1-4-261 16,-12 3-334-16,12-7-506 0</inkml:trace>
  <inkml:trace contextRef="#ctx0" brushRef="#br0" timeOffset="111466.6">19866 8492 1102 0,'0'0'1316'16,"0"0"-920"-16,0 0-100 0,0 0-102 16,0 0-127-16,79-27-32 0,-50 27 16 15,5 2 16-15,5 8 28 0,6 5-7 16,3 6 29-16,0 5 24 0,0 6-68 15,-3 5-47-15,-3 3 95 0,-2 7-21 0,-2 0-63 16,-7 3 22-16,-5 3-22 0,-10 0-35 16,-12-2-2-16,-8 1-56 0,-20-3-37 15,-11 0-63-15,-11-1-77 16,-5-1-127-16,-6-5-241 0,15-10-523 0,-13 7-673 0</inkml:trace>
  <inkml:trace contextRef="#ctx0" brushRef="#br0" timeOffset="112222.64">21207 8507 1656 0,'0'0'740'0,"0"0"-385"0,0 0-37 15,0 0 27-15,0 0-104 0,0 0-102 16,0 0-133-16,0 0-6 0,0 0-98 16,0 0 13-16,0 0 85 0,-40 71 28 15,23-37 4-15,-3 6 0 0,-2 0-10 16,5 0 9-16,-2 0 10 0,2-3 6 0,2-2-9 15,1-2 3-15,0-3-38 0,3-2-3 16,0-5-14-16,2-3-83 0,2-5-80 16,3-5-35-16,2 0-88 0,1-5-82 15,1-4-51-15,0-1 15 0,6-6 181 16,2-9-66-16,4-5-221 0,-4 3-125 16</inkml:trace>
  <inkml:trace contextRef="#ctx0" brushRef="#br0" timeOffset="112425.64">21207 8521 1562 0,'0'0'630'0,"0"0"-223"16,0 0-17-16,0 0-3 0,0 0-80 16,0 0-80-16,5-67-35 0,-4 66-33 15,1-1-69-15,1 2-90 0,2 0-69 16,4 3-96-16,8 7 32 0,8 4 96 16,5 4 37-16,2 7 81 0,-1 0-27 15,0 3-41-15,-3-2-13 0,-6 2-19 0,-4-3 0 16,-5-2-32-16,-2 0-59 0,-7-3-44 15,-2 0-36-15,-2 0-74 0,-3-2-46 16,-7 0-73-16,-5-3-196 0,4-3-598 16</inkml:trace>
  <inkml:trace contextRef="#ctx0" brushRef="#br0" timeOffset="112579.29">21169 8881 897 0,'0'0'1332'0,"0"0"-870"16,0 0-160-16,0 0-113 0,0 0-68 15,0 0-95-15,63-66-26 0,-20 56-51 16,6 1 51-16,6 2-13 16,0 1 14-16,-2 2-1 0,-4 2 0 0,-4 0-165 15,-5 2-114-15,-1 0-186 0,-11 0-327 16,15 0-763-16</inkml:trace>
  <inkml:trace contextRef="#ctx0" brushRef="#br0" timeOffset="112804.58">21986 8797 368 0,'0'0'1752'0,"0"0"-1180"0,0 0-174 16,0 0-72-16,-84 10-95 0,64-7-51 15,1 2-60-15,1 1-58 0,5 0-62 16,2 0-26-16,1 4-8 0,6-2-23 16,1 4-15-16,3 1 18 0,0 3 4 0,10-1-13 15,2 2 31-15,2-2 32 16,6-1-13-16,3-1-25 0,1 0-28 0,7-3-1 15,3-1-3-15,4-1-57 0,1-6-30 16,2 1-32-16,-1-3-50 0,-4 0-116 16,-3-5-223-16,-9 0-429 0</inkml:trace>
  <inkml:trace contextRef="#ctx0" brushRef="#br0" timeOffset="113902.54">23312 8292 711 0,'0'0'830'0,"0"0"-352"0,0 0-167 15,0 0-1-15,0 0-7 0,0 0-25 16,0 0-29-16,0 0-40 0,0 0-77 15,0 0-62-15,20-42-70 0,-20 45 0 16,3 4-41-16,-1 1 41 0,1 8 44 16,3 3 12-16,0 4-9 0,0 4 4 15,-1 3-7-15,1 1-44 0,-1 2 10 16,0 2-10-16,-2 0 15 0,2-2-14 16,0-1 15-16,0-3-15 0,-3-5 2 0,1-2-3 15,-3-4-34-15,0-4-83 0,0-2-21 16,0-5-52-16,0-1-67 0,0-3-145 15,-1-2-39-15,-2-1-142 0,2 0-237 16</inkml:trace>
  <inkml:trace contextRef="#ctx0" brushRef="#br0" timeOffset="114074.8">23248 8611 179 0,'0'0'1442'0,"0"0"-1001"0,0 0-130 16,0 0-20-16,0 0-98 0,0 0-58 15,111-57-45-15,-66 51-33 0,5-2-31 16,2 3-25-16,-1 1 21 0,-4-1-22 16,-7 4-6-16,-3-2-177 0,-9 2-90 15,-6 1-189-15,-6 0-216 0,-6 0-406 16</inkml:trace>
  <inkml:trace contextRef="#ctx0" brushRef="#br0" timeOffset="115161.75">24837 8281 1182 0,'0'0'1059'0,"0"0"-691"16,0 0-94-16,0 0 14 0,0 0-87 15,0 0-112-15,0 0-53 0,0 0-36 0,0 0 0 16,0 0 12-16,0 0 13 0,-80 48-25 16,73-31 0-16,4 0-38 0,3 1 0 15,0 0-3-15,6 1 9 0,7-1-3 16,5 0 35-16,7 0 10 0,3-1 11 15,3-3-21-15,6-3-2 0,0-1 2 16,-3-6 44-16,2-2 20 0,-3-2 31 16,-4-3 41-16,-1-6 50 0,-5-2-3 15,-4-6-12-15,-4-1 12 0,-5-1-10 0,-1-3-4 16,-9-2 0-16,0 3-7 0,-6-1-58 16,-7 1-49-16,-2 3-34 0,-2 3-21 15,-3 1-28-15,-2 1-29 0,0 4-56 16,-4 2-58-16,0 5-72 0,1 2-113 0,2 1-173 15,4 9-157-15,6-1-277 0,5 9-289 16</inkml:trace>
  <inkml:trace contextRef="#ctx0" brushRef="#br0" timeOffset="115325.71">25364 8575 355 0,'0'0'1631'16,"0"0"-878"-16,0 0-160 0,0 0-140 0,0 0-100 15,0 0-117-15,0 0-84 0,0 0-100 16,0 0-52-16,0 0-161 0,26-35-97 16,-13 22-128-16,1 4-144 0,0 1-229 15,-3 5-529-15</inkml:trace>
  <inkml:trace contextRef="#ctx0" brushRef="#br0" timeOffset="115977.52">25904 8063 1220 0,'0'0'1277'16,"0"0"-893"-16,0 0-147 0,0 0-42 0,0 0-77 16,0 0-80-16,0 0-22 15,0 0-13-15,105-12 26 0,-53 6 5 0,9-2 7 16,2 0-25-16,-1 0 2 0,-4 1-18 15,-8 0 0-15,-11 2 13 0,-6 1 6 16,-10 2-16-16,-7-1-3 0,-6 2-33 0,-4 1-14 16,-3 0 6-16,-1 0 38 15,-2 0 3-15,0 0 2 0,0 0 17 0,0 0 12 16,0 0 29-16,0 0 60 16,0 0-9-16,0 0-77 0,0 1-34 15,0 3-15-15,1 2-11 0,0 6 26 0,-1 2 35 16,0 8 31-16,0 2-10 0,0 6-5 15,0 1-4-15,0 3 6 0,0 2-19 16,2-3 23-16,-1 2-1 0,4-1-10 16,-2-2-12-16,2-2-15 0,-1-1-4 15,-2-6-15-15,-1-4-59 0,-1-4-68 16,0-1-32-16,-1-5-33 0,-5 1-32 0,-4-4-58 16,-1-1-143-16,2-2-184 0,-8-3-809 15</inkml:trace>
  <inkml:trace contextRef="#ctx0" brushRef="#br0" timeOffset="116144.4">26290 8442 235 0,'0'0'1555'0,"0"0"-1104"15,0 0-102-15,0 0-104 0,0 0-94 16,90-55-58-16,-53 42-13 0,7 3-26 16,2-2-6-16,-5 5-23 0,-3-2-12 15,-8 3-13-15,-4 1-25 0,-4 0-126 16,-3-1-92-16,1-2-192 0,-5 1-383 15,6-2-809-15</inkml:trace>
  <inkml:trace contextRef="#ctx0" brushRef="#br0" timeOffset="116466.87">26845 8194 1665 0,'0'0'820'0,"0"0"-410"0,0 0-154 15,0 0-131-15,0 0-125 0,0 0 35 16,0 0 73-16,86 45 44 0,-52-27 0 0,-1 1 40 15,-1 2-40-15,-4-1 1 0,-6-1-32 16,-6 1-71-16,-6-5-50 0,-7 2-35 16,-3-1 4-16,0-3-12 0,-6-2-35 15,-5-1-3-15,-6-1-4 0,-6-2-88 16,-2-2-162-16,-3-3-146 0,1-2-131 16,3 0-407-16,4-5 273 0,5-5 531 15,2-5 215-15,5-5 456 0,2-3 39 16,1-2-218-16,5-4 54 0,0-2 129 0,6 2-115 15,6-1-44-15,3 3-58 0,7 3-21 16,3 2-102-16,4 2-75 0,5 5-21 16,5 2-24-16,0 1-19 0,1 4 3 15,5 1 4-15,-2 3-96 0,5 0-152 16,-1 4-166-16,-8 0-245 0,24 0-938 0</inkml:trace>
  <inkml:trace contextRef="#ctx0" brushRef="#br0" timeOffset="116982.47">27885 8514 26 0,'0'0'802'0,"0"0"-395"0,0 0-270 15,0 0-65-15,0 0 35 0,0 0 10 16,0 0-3-16,0 0 39 0,0 0 35 16,0 0-16-16,27 56-24 0,-19-52 1 15,-2-3 19-15,1 0 53 0,1-1 58 16,2 0 17-16,1-1-34 0,2-6-46 15,2-4-49-15,1-2-30 0,-1-6-29 16,1-6-30-16,-3-4 20 0,-6-6 26 16,-2-8 2-16,-5-4-63 0,-2-6-62 15,-6-1 22-15,-5 4-1 0,1 2-10 16,0 7 12-16,1 4-21 0,2 6 10 0,4 2-13 16,-3 5 1-16,4 2 26 0,4 7 4 15,0 2 5-15,0 2 1 0,0 2 9 16,6 2 2-16,1 0-48 0,3 1-6 15,7-1-33-15,5 2-31 0,6 3 2 16,7-1 4-16,4 3 18 0,0 0 28 16,2 5 3-16,-3 7-46 0,-7 2-105 15,-6 1-66-15,-8 3-60 0,-9 3-88 0,-8 1 54 16,-3 1 68-16,-16 4 44 16,-9 4-69-16,-9 2-163 0,8-5-229 0,-18 12-743 15</inkml:trace>
  <inkml:trace contextRef="#ctx0" brushRef="#br0" timeOffset="117128.06">27900 8382 766 0,'0'0'691'16,"0"0"-178"-16,0 0-101 0,0 0-154 0,0 0-103 16,0 0 6-16,0 0 53 0,0 0-118 15,0 0-96-15,0 0-112 0,82-11 58 16,-38 5 28-16,-1 4-51 0,-4-1-90 16,-6 3-48-16,-9 0-44 0,-5 0-114 15,-2 3-140-15,-6-1-51 0,0 2-22 16</inkml:trace>
  <inkml:trace contextRef="#ctx0" brushRef="#br0" timeOffset="117470.87">28243 8395 127 0,'0'0'499'0,"0"0"-30"0,0 0-84 0,0 0-73 16,0 0-59-16,0 0 6 0,0 0-58 15,0 0-37-15,-26 70-28 0,26-62-17 16,0 2-39-16,0-2-42 0,5 2-35 0,2-2 1 16,4 3 21-16,1-3-2 0,5 2 15 15,3-4 20-15,2-1 18 0,4-3 1 16,1 0-7-16,-1-2-10 15,0 0-9-15,-3-4-10 0,-3-5-3 0,-4 0 3 16,-3-4 4-16,-2-1 27 0,-2 0 67 16,-1 1 2-16,-4 0-18 0,0 2-5 15,-1 1-25-15,0 7-31 0,-1-1-18 16,-2 4-44-16,0 0-13 0,1 0-55 16,-1 1-22-16,0 7-31 0,0 2 43 15,3 6 78-15,0 3 46 0,-2 5-2 16,0 1-10-16,-1 3 13 0,0-1-3 0,0 1-10 15,-1-2 0-15,-9 1 12 0,-1-2-5 16,-9-5-23-16,-2 1-8 0,-6-3-10 16,-2-4-34-16,-2-1 3 0,1-4-77 15,3-5-98-15,5-3-108 0,6-1-37 16,3-3 19-16,6-8-92 0,2-3-154 0,5 1-588 16</inkml:trace>
  <inkml:trace contextRef="#ctx0" brushRef="#br0" timeOffset="117944.71">29135 7918 1307 0,'0'0'1265'0,"0"0"-886"0,0 0 28 15,0 0-188-15,0 0-219 0,0 0 15 16,0 0-2-16,-83 56 12 0,60-28-21 15,0 4 46-15,3 3 7 0,3 0 9 16,0 2-25-16,6-2-39 0,-1 0 39 0,1-3 50 16,0-1-34-16,2-7-38 15,1 0 3-15,3-6-3 0,-1-5-19 0,3-2-2 16,1-5-17-16,2-4-16 16,0-2 35-16,0 0 48 0,0-7 108 0,8-6 126 15,0-10-174-15,7-7-108 0,-1-8-37 16,5-8-47-16,1 1-27 0,0-2 30 15,0 5 7-15,-4 4 74 0,-1 9 40 16,-7 3 78-16,1 5-3 0,-5 7 5 16,2 3 28-16,-3 3 5 0,-2 4 6 0,1 1-43 15,-2 2-58-15,1 1-58 0,1 0-22 16,-2 0-51-16,3 1-40 0,-1 7-37 16,3 2-31-16,2 8 135 0,4 5 45 15,3 7 1-15,1 5 0 0,1 1 0 16,1 0 0-16,-2 1-1 0,2-1-2 15,-2-1-9-15,-1-5-41 0,-2-5-85 16,-4-1-67-16,-5-8-40 0,-1-2-100 16,-2-2-94-16,-9-1-3 0,-7-4-20 0,0-1-545 15</inkml:trace>
  <inkml:trace contextRef="#ctx0" brushRef="#br0" timeOffset="118280.54">29008 8345 440 0,'0'0'1186'0,"0"0"-767"0,0 0-179 16,0 0-49-16,0 0-30 0,0 0-93 15,0 0-42-15,0 0 9 0,96-60 16 16,-53 54-28-16,6-3-21 0,3 1 21 16,-5 0-4-16,1-1-9 0,-6 0-10 15,-6-1-94-15,-4-1-44 0,-8 4-17 16,-4-1 87-16,-5 3 40 0,-6 0 28 16,-4 3 20-16,-4-1 34 0,-1 3 69 15,0 0 16-15,0 0-40 0,0 0-21 0,0 0-40 16,-1 3-38-16,1-1-93 0,0 3-55 15,0 1 119-15,0 6 29 0,6 1 125 16,2 4 10-16,8 1-6 0,2 2 5 16,3 3 51-16,2 1-29 0,-3 0-74 15,3-1 22-15,-5 1 126 0,-8-5-29 16,-3-2-86-16,-5-3-37 0,-2-3-53 16,-9 0-10-16,-8-4 10 0,-2 4 15 15,-6-5-13-15,-1-1-27 0,1-2-71 0,3-2-84 16,0-1-68-16,5 0-129 15,5-1-61-15,2-5 0 0,3-1-90 0,6 2-581 16</inkml:trace>
  <inkml:trace contextRef="#ctx0" brushRef="#br0" timeOffset="118813.62">29684 7740 866 0,'0'0'1215'15,"0"0"-801"-15,0 0-88 0,0 0-12 16,0 0-90-16,0 0-151 0,87-38-73 16,-39 33-29-16,11 4 13 0,6-3 16 15,-1 2-3-15,-5-2 2 0,-5 1-56 16,-11-2-45-16,-7-2-74 0,-11 2-39 15,-5 0 2-15,-9 1 109 0,-2 1 104 16,-6 1 113-16,-3-1 54 0,0 2-35 16,0 1 12-16,0-1 38 0,0 1 0 15,0 0-39-15,0 0-23 0,0 0-7 16,0 0-9-16,0 0-38 0,0 0-53 16,0 2-13-16,0 2-63 0,-3 3-47 15,0 4 25-15,-1 3 85 0,-1 8 104 0,0 4-7 16,0 5-12-16,1 5-25 0,4 5-25 15,0 4 33-15,1 4 20 0,11 2-8 16,4 6-24-16,3 0-25 0,4 1-6 16,-1-1 6-16,1 2 25 0,-4-5-19 0,-2 0 6 15,-5-4-9-15,-3-4-13 0,-4-2-21 16,0-3 1-16,-4-5 0 0,-1-2-1 16,0-6-1-16,-1-4 0 0,-4-4-2 15,-4-5 3-15,-2-3 9 0,-2-5 31 16,-4-1 9-16,-4-5 31 0,-8-1 9 15,-7-3-32-15,-8-8-57 0,-7-2-134 16,-6-5-91-16,-3 0-106 0,-1 0-117 16,6 1-138-16,5 4-36 0,15 3-168 15,-4-3-719-15</inkml:trace>
  <inkml:trace contextRef="#ctx0" brushRef="#br0" timeOffset="149287.84">6757 12483 985 0,'0'0'631'0,"0"0"-332"15,0 0-208-15,0 0 23 0,0 0 41 16,0 0-6-16,0 0-55 0,0 0-94 0,0 0-23 16,0 0-87-16,-4 1-45 0,5 0 28 15,6 0 127-15,2 2 46 0,7-1 158 16,6-2-30-16,9 0-51 0,8 0-17 16,9-2-41-16,8-7-33 0,7-3-16 15,5-1-16-15,4 2-98 0,0-2-24 16,-1 1-85-16,-6 6-42 0,-8 1 22 15,-16 5 3-15,-14 0-108 0,-17 8-147 16,-10 4-153-16</inkml:trace>
  <inkml:trace contextRef="#ctx0" brushRef="#br0" timeOffset="149443.57">7018 12683 729 0,'0'0'1056'15,"0"0"-669"-15,0 0-161 0,0 0 23 16,0 0-40-16,0 0-39 0,0 0-163 0,0 0-7 15,0 0-97-15,92-28 43 0,-47 14 53 16,10-3-31-16,2-1-49 0,-4 0-22 16,-2 0-3-16,-6 0-27 0,-8 0-126 15,-5-1-228-15,-12 5-232 0</inkml:trace>
  <inkml:trace contextRef="#ctx0" brushRef="#br0" timeOffset="149707.51">7388 12280 1383 0,'0'0'647'16,"0"0"-333"-16,0 0-117 0,0 0 42 16,0 0 47-16,0 0-31 0,0 0-80 0,0 0-171 15,0 0-4-15,0 0-131 0,0 0 0 16,-7-23 68-16,42 31 27 0,5 5 34 16,5 2 1-16,-2 7-20 0,-4 2-27 15,-1 0 9-15,-7 3 37 0,-2 0 1 16,-5 0-1-16,-4 0 2 0,-5 2 25 0,-5-1 26 15,-10 1-13 1,0 2 7-16,-16 2 54 0,-8 0-19 0,-9 0-24 16,-6 2-56-16,-3 0-45 0,0-3-117 0,5-1-130 15,3-3-133-15,9-1-197 0,7-8-567 16</inkml:trace>
  <inkml:trace contextRef="#ctx0" brushRef="#br0" timeOffset="151615.73">8818 12016 436 0,'0'0'694'0,"0"0"-316"0,0 0-115 0,0 0 94 16,0 0-52-16,0 0-34 0,0 0-46 15,0 0-39-15,0 0-33 0,0-31-29 16,0 31-15-16,-1 0-8 0,1 0-28 16,0 0-23-16,0 0-50 0,0 1-22 15,0 3-47-15,0 1-33 0,0 7-12 0,-2 6 114 16,1 6 9-16,-1 7 26 15,-1 2 0-15,3 3-15 0,-3 0 11 0,3-1-6 16,0-3-12-16,0-1 0 0,3-3-11 16,5 1 1-16,0-5-3 0,4-1-41 15,-1-3-42-15,2-4-25 0,-1-2-13 16,-2-2-51-16,-2-4-24 0,-2-3-36 0,-1-2-97 16,-4-3-109-16,-1 0-73 0,0-15-629 15</inkml:trace>
  <inkml:trace contextRef="#ctx0" brushRef="#br0" timeOffset="151892.97">8598 12000 329 0,'0'0'1626'0,"0"0"-1253"0,0 0-182 15,0 0 44-15,-26-76 51 16,26 58-88-16,8 0-38 0,5 1-81 0,7 0 42 15,7 4-29-15,10 1-39 0,6 1-38 16,12 5-14-16,5 4 36 0,4 0 10 16,-2 2 10-16,-2 3 37 0,-7 3-28 15,-6 0-31-15,-11 5-35 0,-7-2-1 16,-8 4-15-16,-8 1-19 0,-4 4-3 0,-9 4 24 16,-6 5 14-16,-17 4 43 0,-16 4 12 15,-15 2-55-15,-12 2-35 0,-10 0-148 16,-1 0-224-16,18-11-355 0,-10 7-1011 0</inkml:trace>
  <inkml:trace contextRef="#ctx0" brushRef="#br0" timeOffset="152581.04">9749 12126 290 0,'0'0'1179'0,"0"0"-753"16,0 0-193-16,0 0-55 15,0 0-25-15,0 0-28 0,0 0-12 0,0 0-29 16,0 0-52-16,0 0 26 0,58 5-3 15,-24-5 2-15,9 0-18 0,8 0-17 16,-1-3-9-16,2-2-13 0,-6 1-9 16,-4 3-107-16,-7 0-61 0,-11 1-90 15,-8 0-138-15,-10 6-144 0,-5 1-132 16</inkml:trace>
  <inkml:trace contextRef="#ctx0" brushRef="#br0" timeOffset="152715.76">9896 12318 1311 0,'0'0'592'15,"0"0"-261"-15,0 0-56 0,0 0-10 16,0 0-92-16,0 0-86 0,0 0-39 16,0 0-26-16,0 0 4 0,135-18-26 15,-55 1-109-15,12-4-138 0,10 0-251 0,-25 4-476 16</inkml:trace>
  <inkml:trace contextRef="#ctx0" brushRef="#br0" timeOffset="158282.47">11360 11843 263 0,'0'0'678'0,"0"0"-284"0,0 0-146 0,0 0-27 16,0 0 35-16,0 0 7 0,0 0-21 15,0 0-42-15,0 0-71 0,0 0-30 16,-30-13-88-16,14 18-11 0,-1-1-2 15,-6 4-1-15,-2 2-13 0,3 2 4 16,-2 2 5-16,1 3 7 0,4 2 55 16,3 0 2-16,1 0-37 0,3 2-17 15,3-1-2-15,1 4 1 0,5-3-2 16,3 0-3-16,0 0-16 0,8-2 6 16,4-1 0-16,4-3 13 0,3 1 3 15,5-3 10-15,2-3-10 0,7-1 13 0,3-3-12 16,5-1 34-16,5-4-6 0,-2-1-3 15,4-3 15-15,-8-6-2 0,-2-3 9 16,-8-1 25-16,-5-6 16 0,-7-4 35 16,-3-4 0-16,-4-3-61 0,-4-4-41 0,-2-1 10 15,-5 4 34-15,0 5 6 16,-8 3 10-16,-6 4 21 0,-2 4-18 0,-5 4-67 16,-4 2-21-16,-4 4-28 0,1 1-3 15,-3 3 19-15,5 1-79 0,2 0-97 16,2 6-54-16,9 1-114 0,3 3-91 15,7 2-105-15,3 2-145 0,0-3-130 16</inkml:trace>
  <inkml:trace contextRef="#ctx0" brushRef="#br0" timeOffset="158455.59">11693 12244 1034 0,'0'0'589'0,"0"0"-173"16,0 0 17-16,0 0 28 0,0 0-42 0,0 0-67 15,0 0-103-15,0 0-79 16,0 0-45-16,0 0-116 0,3-6-9 0,-3-2-22 16,1 2-46-16,1-3-87 0,2 1-55 15,2 1-84-15,1-2-152 0,5 0-169 16,-4 0-491-16</inkml:trace>
  <inkml:trace contextRef="#ctx0" brushRef="#br0" timeOffset="158961.25">12107 11682 1425 0,'0'0'997'16,"0"0"-678"-16,0 0-74 0,0 0 90 0,0 0-17 15,0 0-63-15,0 0-120 16,0 0-135-16,0 0-6 0,0 0-25 0,0 0-10 15,-20-3 31-15,15 19 10 0,-1 3 41 16,1 3 3-16,-3 0-2 0,-3 1-5 16,4-1-24-16,-1-3-13 0,3 0 0 15,2-2-2-15,3 0-14 0,0-2 4 0,3 2 9 16,8 0-13-16,1-2-48 16,8 1-24-16,4-2 29 0,4-3 11 15,2 1 11-15,2-6-11 0,-1 1-28 0,0-5-12 16,-4-2-7-16,-5 0-17 0,-5-3-50 15,-2-4-2-15,-7 1 39 0,-2-3 51 16,-5 1 20-16,1 0 34 0,-2-2 20 16,0 2 11-16,0 1 34 0,0-2-26 15,-2 2 26-15,1 1 74 0,-1-1 60 16,1 3 13-16,-1 2 24 0,1-1 18 16,1 2-11-16,0 1-66 0,0 0-76 15,0 0-81-15,0 0-3 0,0 3-50 0,0 0-22 16,4 4-22-16,-1 3 97 0,0 3 35 15,2 4-10-15,-1-1-6 0,0 0 6 16,-1 1-25-16,0 0-20 0,0-1-30 16,0 1-51-16,0 0-91 0,2-2-67 15,-2-1-59-15,5 1-138 0,0-2-125 16,-1-5-436-16</inkml:trace>
  <inkml:trace contextRef="#ctx0" brushRef="#br0" timeOffset="159336.46">12690 11869 157 0,'0'0'2107'0,"0"0"-1641"15,0 0-209-15,0 0-4 16,0 0-8-16,0 0 21 0,-78-46-46 0,73 45-88 16,2 1-69-16,3 0-63 0,0 0-25 15,0 1-57-15,0 6-47 0,0 4 60 16,0 6 69-16,8 3 1 0,0-1 27 15,3 3-28-15,3-3-28 0,4-1-35 16,5-1 19-16,4-3 44 0,1-1 0 0,3-4 2 16,4-3-1-16,1-3 11 15,3-3 26-15,0-2-35 0,-2-6-3 0,-5-7-9 16,0-1 9-16,-8-5 31 16,-5 1-5-16,-6-2 15 0,-9 2 21 0,-4 2 68 15,-3 2-5-15,-14-3-23 0,-4 4-61 16,-4 0-40-16,-7 1 2 0,-1-1 12 15,-3 5-15-15,-1 1-46 0,4 4-57 16,2 2 0-16,7 3-58 0,6 0-24 16,7 2-58-16,5 4-104 0,5 3-61 15,1 1 18-15,1 2-19 0,10 1-75 16,-2-4-128-16</inkml:trace>
  <inkml:trace contextRef="#ctx0" brushRef="#br0" timeOffset="159655.6">13306 11636 1139 0,'0'0'986'16,"0"0"-682"-16,0 0-23 0,0 0-1 16,0 0-30-16,0 0-78 0,0 0-77 15,0 0-89-15,0 0-6 0,0 0 0 16,0 0 23-16,99 1 21 0,-63 12-25 15,0 2 0-15,3 5 31 0,-1 3 29 0,-4 0 6 16,-2 3 7-16,-3-2-20 16,-8-1-63-16,-8-1-6 0,-3 0 22 0,-7-4 11 15,-3 0-17-15,-4 0-4 0,-9-2 1 16,-3-4 12-16,-6 0 9 0,1-3 1 16,-1-1-38-16,-1-5-15 0,3-3-50 15,-1 0-39-15,-1-1-3 0,-4-6-82 0,-4-4-26 16,-2 0-75-16,-3-2-101 0,3-3-267 15,4 0-465-15,8 1 88 0</inkml:trace>
  <inkml:trace contextRef="#ctx0" brushRef="#br0" timeOffset="159789.14">13264 11712 962 0,'0'0'622'0,"0"0"-242"16,0 0-92-16,0 0-64 0,78-77-69 16,-46 54-17-16,8 1-44 0,3 2-40 15,3 1-54-15,6 2-2 0,-2 3 1 0,-5 4-11 16,-2 2 11-16,-7 2-23 0,-5 3-83 15,-7 3-70-15,-5 0-91 0,-2 0-118 16,-4 1-202-16,-5 2-424 0</inkml:trace>
  <inkml:trace contextRef="#ctx0" brushRef="#br0" timeOffset="160863.34">14114 11612 210 0,'0'0'626'0,"0"0"-147"15,0 0-118-15,0 0-62 0,0 0-46 16,0 0-17-16,0 0-36 0,0 0-45 0,0 0-30 15,0 0-13-15,-3-6-32 16,3 6-19-16,-1 0 9 0,1 0-12 16,-2-1-35-16,1 1-23 0,1-3-3 0,0 2 0 15,0 1-10-15,0 0 13 0,0 0-1 16,0 0 0-16,0 0-1 0,0 0-21 16,0 0-15-16,0 0 0 0,0 0 9 15,0 0 13-15,0 0 15 0,0 0-2 0,0-1-55 16,-1 1-28-16,-1 0-30 0,1-2-16 15,-2 2-26-15,-2-1-64 0,2 1-21 16,-3 0-23-16,0 0 61 0,1 0 52 16,4 0-10-16,-1 0-45 0,2 0-10 15,0 1 65-15,0 1 78 0,0-2 51 16,0 0 24-16,0 0 101 0,0 0 55 16,0 0 40-16,0 0 35 0,0 0-23 15,0 0-42-15,0 0-91 0,0 0-49 16,0 0-13-16,0-2-10 0,0 0 0 0,0 0-3 15,0 1-45-15,0 0 22 0,0-2 21 16,0 3 2-16,0-1 13 0,0 1 71 16,0 0 36-16,0-1 17 0,0 1-11 15,0 0-16-15,0 0-26 0,0 0-26 16,0-1-13-16,0 1-16 0,0-2-6 0,0 2-20 16,0 0 20-16,-3 0 3 15,1-1-26-15,-1 1-7 0,-3 0-38 0,0 0-23 16,-2 0 7-16,0 5 61 0,-3 1 37 15,1 0 15-15,0 1 9 0,0 0 10 16,1-1-10-16,5 0-25 0,-1 1-20 16,4 0-16-16,-1 0 0 0,2 1-16 15,0 4 15-15,0-1 1 0,0 2 0 16,5 1 2-16,1 2 1 0,2 0 9 16,1 0-11-16,2-1 1 0,0-2 24 15,1-2 9-15,0-4 29 0,2-2 20 16,-1-4 31-16,3-1 32 0,0 0 34 0,3-7-26 15,1-6-38-15,2-3-57 16,-1-2-22-16,-3-2-10 0,-4-1 26 0,-6 2 27 16,-3 0 20-16,-5 1 52 0,-2 0 11 15,-9 1-74-15,-3 0-53 0,-1 4-37 16,-2 0-34-16,1 3-31 0,-1 4-65 0,2 4-103 16,2 2-183-16,2 4-218 0,3 3-155 15,4 8-676-15</inkml:trace>
  <inkml:trace contextRef="#ctx0" brushRef="#br0" timeOffset="161435.87">14869 11830 1264 0,'0'0'572'0,"0"0"-374"0,0 0-91 15,0 0 58-15,0 0 7 0,0 0-72 16,0 0-42-16,0 0 39 0,0 0 28 16,0 0 33-16,0 0 2 0,75 36-7 0,-58-32-10 15,-3-2-7-15,-2-2 0 0,-4 0 0 16,-2 0 5-16,-1-1 13 0,1-6-11 16,4-5-62-16,0-4-50 0,4-4-13 15,-3-3-5-15,0-3-10 0,-6-4 12 16,-1-3-2-16,-4-2 24 0,-9-2-12 15,-2-3-25-15,-5 0 2 0,1 2 10 16,-2 2 16-16,0 3-7 0,1 2-5 0,3 3-4 16,0 2-10-16,3 3 0 0,4 1-1 15,3 4-1-15,2 3 25 0,1 3-25 16,1 0 0-16,8 4-25 0,4-2-15 16,4 4-19-16,6-2 1 0,7 2 11 15,7 1 13-15,3 1 9 0,2 3 24 0,-2 1-17 16,-2 0-60-16,-1 4-6 0,0 3-50 15,-5 1-61-15,0 5-52 0,-6 1-45 16,-9 1-95-16,-7 3-18 0,-8 2-71 16,-8 1-44-16,-13 2-66 0,0-5-213 15</inkml:trace>
  <inkml:trace contextRef="#ctx0" brushRef="#br0" timeOffset="161562.46">14943 11664 254 0,'0'0'1027'0,"0"0"-636"16,0 0-86-16,0 0 42 0,0 0-40 15,0 0-72-15,0 0-62 0,0 0-93 16,0 0-32-16,91 0-48 0,-34-6 0 0,8 1-150 16,7-1-127-16,0 2-246 15,-17 2-695-15</inkml:trace>
  <inkml:trace contextRef="#ctx0" brushRef="#br0" timeOffset="162378.74">15480 11771 1527 0,'0'0'624'0,"0"0"-329"15,0 0-60-15,0 0 51 0,0 0 47 16,0 0-63-16,0 0-55 0,0 0-36 16,0 0-43-16,-85-38-39 0,74 38-29 0,-1 0-27 15,-2 6-19-15,-5 1-20 0,-1 4 0 16,0 0-2-16,0 3-1 0,4-2-2 15,3 1-16-15,6-2-6 0,4-1-19 16,3 0-5-16,0 0 21 0,7 3-13 16,3 0-6-16,4 1-10 0,0-1-3 15,4 0 4-15,4-1-1 0,2 0-6 16,2-2-35-16,3-2-3 0,4-3 6 16,-1-4-1-16,4-1-85 0,0-1-107 15,-2-5-76-15,-2-5-57 0,-5 3-157 0,-9-2-403 16</inkml:trace>
  <inkml:trace contextRef="#ctx0" brushRef="#br0" timeOffset="162608.07">15730 11759 897 0,'0'0'1407'16,"0"0"-984"-16,0 0-95 0,0 0 55 15,0 0-22-15,0 0-87 0,0 0-84 16,0 0-78-16,0 0-109 0,0 0-3 15,0 0-87-15,11-14-28 0,-5 24 115 16,2 4 19-16,1 3-1 0,-1 1-6 16,0 0-12-16,-2-1-25 0,-3-2-6 15,0 1-35-15,-2-3-32 0,1-2-49 16,-2 1-62-16,0-4-79 0,0 2-90 16,0-4-17-16,-3 1-191 0,0-2-447 0</inkml:trace>
  <inkml:trace contextRef="#ctx0" brushRef="#br0" timeOffset="162870.69">15952 11757 939 0,'0'0'628'0,"0"0"-225"0,0 0-4 0,0 0 59 16,0 0-99-16,0 0-27 0,0 0-92 16,0 0-136-16,0 0-76 0,0 0-15 15,0 0 40-15,-64-21-36 0,50 28-17 16,2 0-22-16,-1 2 0 0,0 1 9 15,5 2-5-15,0 0-5 0,4 0 5 16,0 1 5-16,4 2 10 0,0-2 0 16,0-1-10-16,8 0 0 0,1 0-24 0,4-1-23 15,6-1-3-15,5 1 21 0,5-2 11 16,4-2-10-16,6-1-48 0,0-1-35 16,4-2-94-16,1 0-48 0,-1-3-95 15,-1 0-222-15,-11 0-564 0</inkml:trace>
  <inkml:trace contextRef="#ctx0" brushRef="#br0" timeOffset="163673.44">16717 11192 1019 0,'0'0'1108'0,"0"0"-697"0,0 0-98 0,0 0 23 16,0 0-30-16,0 0-81 0,0 0-71 15,0 0-69-15,-78-35-45 0,72 35-40 16,-4 9-41-16,-3 4 3 0,-1 4 38 15,-5 4 1-15,2 8 34 0,0 1 3 16,1 3-23-16,0 0-14 0,4 2-1 16,1-3 11-16,2 2-11 0,3-2 0 15,0-3 15-15,2-1 2 0,-1-3-17 16,0-2-47-16,2-3-22 0,0-2-76 16,1-4-47-16,0-3 14 0,2-3-67 15,0-3-21-15,0 0 47 0,0-5-10 0,0 0-4 16,0 0 213-16,4-7-9 0,4-7 13 15,2-7-72-15,0-5-74 0,3-6 123 16,1-6 37-16,-1-1-9 0,1-2 11 16,0-1 39-16,-2 6 208 0,-3 4 86 0,-2 5-27 15,-4 4-7-15,0 2 52 16,-3 5-50-16,0-1-21 0,2 4-36 16,-1 0-61-16,1 2-28 0,2-1-38 15,-2 3-7-15,3 1-24 0,-2 2-6 0,0 3-22 16,-2 2-18-16,1 1-40 0,1 0-59 15,1 2-70-15,4 10-64 0,5 5 193 16,1 4 0-16,4 7 27 0,1 0 1 16,-2 3-10-16,3 1-18 0,-4-1 0 15,0 0-1-15,0-2-11 0,-2 1 0 16,-2-2 12-16,-1-1-12 0,-1 1 12 0,-2-5-16 16,-1 0-8-16,1-3-16 0,-3-2-28 15,-1-2-34-15,-2-4-44 0,-1-4-37 16,-1-1-47-16,0-3-38 0,-3-2-14 15,-3-2 14-15,-5 0 2 0,-1 0-134 0,-5 0-177 16,-2 0-210-16,5 0-286 16</inkml:trace>
  <inkml:trace contextRef="#ctx0" brushRef="#br0" timeOffset="163837.79">16537 11629 1475 0,'0'0'663'0,"0"0"-181"0,0 0-80 15,0 0-44-15,0 0-89 0,0 0-70 16,0 0-29-16,0 0-44 0,0 0-48 15,0 0-47-15,37-65-31 0,-9 58-19 16,9-2 4-16,6 3-35 0,4-1-34 16,1 1-71-16,-4 3-62 0,-1 0-14 15,-6 3-72-15,-4 0-95 0,-4 0-157 0,-6 3-245 16,-7 0-492-16</inkml:trace>
  <inkml:trace contextRef="#ctx0" brushRef="#br0" timeOffset="164206.57">17240 11565 472 0,'0'0'1413'0,"0"0"-901"16,0 0-109-16,0 0-34 0,0 0-120 0,0 0-87 15,0 0-13-15,-97-17-5 16,70 17-12-16,0 0-31 0,2 0-44 0,2 4-39 16,1 4-18-16,2 2-12 0,0 3 10 15,4 4 1-15,-1 1-1 0,5 0-17 16,2 1-3-16,2-1-3 0,5 1 25 16,3-1 0-16,0 0 22 0,4 2-22 15,6-1 0-15,3-1-1 0,6 0 1 16,1 0 0-16,3-1-3 0,6-2-16 0,4-2 3 15,3-3-2-15,6-3 1 0,1-5-36 16,2-2-48-16,3 0-56 0,-4-3-55 16,-1-5-1-16,-8 0-62 0,-2 2-98 15,-8-1-96-15,-9 2-112 0,-5 0-21 16,-7 1-161-16</inkml:trace>
  <inkml:trace contextRef="#ctx0" brushRef="#br0" timeOffset="165877.76">18502 11089 1049 0,'0'0'482'15,"0"0"-99"-15,0 0-13 0,0 0-24 16,0 0-44-16,0 0-30 0,0 0-7 15,0 0-62-15,0 0-30 0,0 0-29 16,-23-35-30-16,23 35-39 0,0 0-31 0,0 0-19 16,0 0-25-16,0 0-12 0,0 1-19 15,0 3-34-15,0 1-40 0,0 6 21 16,6 4 84-16,-1 4 34 0,4 5-18 16,0 5 0-16,-1 1-14 0,0 3 10 15,4 0-9-15,-4 3 13 0,0-1-2 0,1 1 14 16,-1 0 0-16,-1 0-25 0,0-1 7 15,3-2-10-15,0-3 0 0,-1 0 10 16,2-6-10-16,-3-3 0 0,-1-6-3 16,0-2 3-16,-3-5 0 0,-1-3 15 15,-1-2 1-15,-2-2-1 0,1-1 1 16,-1 0-16-16,2 0-18 0,-1-5-22 16,1-3-13-16,0-2-83 0,3-3-97 15,-4 1-109-15,-1 1-100 0,0-1-141 16,0 6-432-16,-13-1-248 0</inkml:trace>
  <inkml:trace contextRef="#ctx0" brushRef="#br0" timeOffset="166201.6">18091 11479 473 0,'0'0'1314'0,"0"0"-879"0,0 0-140 0,0 0-5 16,0 0 8-16,0 0 9 0,0 0-32 15,0 0-51-15,0 0-41 0,0 0-49 16,-61-28-38-16,66 27-40 16,3 1-15-16,8-4-38 0,11 0-3 0,15-6-41 15,11-1 10-15,15-1 16 0,8-1 12 16,8 0-13-16,4 1 16 0,2 0 22 16,-3 1-21-16,0 3 42 0,-4 1-43 15,-8 1-3-15,-10 3-18 0,-7 0 2 0,-14 1 19 16,-12 1 2-16,-12 0 17 0,-6-1 5 15,-8 2-2-15,-3-1 3 0,-1 1 3 16,-2-2 3-16,0 2-7 0,0-1-24 16,1 0-46-16,2-3-149 0,8 2-159 15,2-1-222-15,0 2-554 0,9-1-842 0</inkml:trace>
  <inkml:trace contextRef="#ctx0" brushRef="#br0" timeOffset="171097.34">19547 11132 701 0,'0'0'538'0,"0"0"-177"16,0 0-62-16,0 0-46 0,0 0-46 16,0 0-22-16,0 0-21 0,0 0-13 15,0 0-25-15,19-43-5 0,-17 39-12 16,-1 2 6-16,1 0-13 0,-2 0-16 15,2 1-7-15,0 1-6 0,-2 0-13 16,0 0-20-16,0 0-14 0,0 0-11 0,0 0 26 16,0 3 10-16,0-2-17 0,0 2-34 15,-6 1-9-15,2 2-19 0,-2 3 28 16,-4 4 22-16,-4 2 3 0,0 6-7 16,-3-1-2-16,3 1-15 0,-1 0-1 15,4-2-3-15,1-1-22 0,3-1 6 16,4 0-6-16,3-2 6 0,0 2-6 0,5 0-25 15,5-1-16-15,5 0 2 0,4-1-5 16,2-1 12-16,0-1 35 0,3-3 20 16,0-2 2-16,-1-3 1 0,1-1 2 15,-3-1 16-15,-2-3 0 0,-3 0 0 16,-1 0 31-16,0-7 14 0,1 1 8 16,-2-6-18-16,3 1-13 0,-1-6 3 15,-1-2 25-15,-4-2-10 0,-2-1-20 16,-2-1 1-16,-3-2-5 0,-4 2 5 15,0 4-3-15,0 0-8 0,0 3 5 16,-1 3 28-16,-7 5 18 0,0-1 13 0,-6 2-77 16,-5 2-16-16,-4 1-50 15,-2 0-46-15,-4 4-72 0,4 0-86 0,3 0-95 16,6 5-173-16,6 3-209 0,6-2-482 16</inkml:trace>
  <inkml:trace contextRef="#ctx0" brushRef="#br0" timeOffset="171379.48">20137 11377 1920 0,'0'0'667'0,"0"0"-336"0,0 0-55 16,0 0 39-16,0 0-24 0,0 0-74 16,0 0-60-16,0 0-57 0,0 0-29 15,0 0-21-15,0 0-13 0,6 2-9 16,-6-2-6-16,0 0-22 0,0-1-46 16,0 0-66-16,2-3-90 0,1 0-110 15,7-1-274-15,0 1-494 0,10-3-735 0,-71 31 1486 16</inkml:trace>
  <inkml:trace contextRef="#ctx0" brushRef="#br0" timeOffset="171976.31">20962 10865 1457 0,'0'0'448'0,"0"0"-120"0,0 0 44 16,0 0-60-16,0 0-14 0,0 0-34 16,0 0-61-16,0 0-77 0,-87-30-69 15,72 30-44-15,1 5-13 0,-2 4-19 16,2 3-13-16,-4 1 1 0,2 5 2 0,1 0 29 15,0 5 17-15,-1 0 5 16,3 1-20-16,3 2-1 0,0 0 2 0,4 1 1 16,3-3 5-16,3 4-9 0,0-4-22 15,5 2-3-15,5-1 2 0,4-1 23 16,1-1 0-16,3-1 0 0,2-3-1 16,-1-4-21-16,4 1-16 0,3-6 11 15,-1-3 27-15,3-5 51 0,0-2 9 16,0 0 12-16,-3-5 7 0,-4-3-4 15,-7 0 8-15,-6-2 13 0,-5 0 32 0,-3 1 5 16,0-1-3-16,-11-2 3 16,-3 0-53-16,-7 1-77 0,-1 2-3 0,-5 1-31 15,-3 3-24-15,0 2-47 0,1 3-59 16,5 0-81-16,5 1-154 0,7 8-220 16,6-4-178-16,6 4-685 0</inkml:trace>
  <inkml:trace contextRef="#ctx0" brushRef="#br0" timeOffset="172528.66">21170 10914 440 0,'0'0'989'0,"0"0"-583"0,0 0-62 0,0 0-72 16,0 0-40-16,0 0-58 0,0 0-45 16,0 0-68-16,0 0-37 0,0 0-23 15,0 0 1-15,13-57 46 0,7 54 3 16,8 2 23-16,2-3 50 0,2 2 7 15,3-2-68-15,0 1-50 0,-2-1-1 16,0 0 11-16,-5 1-1 0,-1-1 25 0,-4 1 19 16,-3-1 29-16,1 2-7 15,-7-1-44-15,-4 3-22 0,0-1-21 0,-5 1 0 16,-3 0 1-16,1 0 0 0,-3 0 0 16,0 0 0-16,0 0 23 0,2 0 11 15,-2 0-2-15,0 1-9 0,0 0-6 16,0 2-4-16,0 2 1 0,0 3 6 15,0 4 37-15,1 4-3 0,-1 5-13 16,0 2-2-16,0 3-13 0,0 1-17 16,0 0-10-16,0 1-1 0,2-1 13 0,-1-1 24 15,1-2-10-15,1-3-27 0,-1 0-2 16,2-2 2-16,-1-1 0 0,0 0-60 16,0-3-27-16,0 1-25 0,-1-2-13 15,-1-3-29-15,-1-3-19 0,0 0-39 16,-1-4-10-16,-7 0-4 0,0 0-73 0,-7-3-214 15,1 0-246-15,1-1-359 16</inkml:trace>
  <inkml:trace contextRef="#ctx0" brushRef="#br0" timeOffset="172690.64">21432 11216 1396 0,'0'0'777'16,"0"0"-263"-16,0 0-145 0,0 0-5 16,0 0-120-16,0 0-73 0,0 0-58 15,0 0-41-15,64-72-69 0,-27 60-3 16,9 1-13-16,5 2 12 0,2-2-17 15,-1 4 16-15,-6-2-10 0,-6 2-63 0,-7 1-51 16,-4-1-42-16,-4 1-105 0,-2-2-149 16,-4 1-168-16,-5 0-400 0,-5 3-231 15</inkml:trace>
  <inkml:trace contextRef="#ctx0" brushRef="#br0" timeOffset="173162.23">22406 10798 802 0,'0'0'772'0,"0"0"-311"0,0 0-33 16,0 0-32-16,0 0-72 0,0 0-126 0,0 0-125 15,0 0-57-15,-82-43-15 0,72 41 0 16,0 2 15-16,5 0-16 0,0 0-29 16,2 0-41-16,0 4-25 0,-1 3 9 15,-1 1 60-15,0 3 26 0,2 2 45 16,3 1 15-16,0-2 65 0,5 1-27 0,7 1-38 16,1-1-15-16,5 4 12 15,1 0 12-15,3-1-9 0,1 1 6 0,0 0-16 16,-2-1-31-16,-3 0 0 15,-1-1 15-15,-3 1 13 0,-3-2-5 0,-3 0-1 16,-4-2 9-16,-3 2 3 0,-1-2 15 16,-4 0 1-16,-5 1-1 0,-4 0-16 15,-1 0-18-15,-1 0-9 0,-2-2-9 16,3 1-4-16,-2-2 6 0,1-2 4 16,1-2 3-16,3-2 2 0,-3-2 1 0,0-1 0 15,0-1-27-15,-3 0-1 16,-1-3-49-16,-1-4-53 0,1-3-65 0,0-1-57 15,0-2-37-15,2-4-42 0,1-1-241 16,4-2-469-16,2 3-442 0</inkml:trace>
  <inkml:trace contextRef="#ctx0" brushRef="#br0" timeOffset="173366.94">22147 10835 401 0,'0'0'1444'0,"0"0"-1035"0,0 0-125 15,0 0-65-15,105-45-29 0,-61 35-58 16,4-2-11-16,3 2-12 0,1-1-55 16,-3 4-38-16,-2-1 0 0,-2 0 0 15,-5 2-16-15,-3 1-4 0,-9 2-43 16,-5 1-27-16,-8-1-53 0,-8 3-40 16,-4-1-93-16,-3 1-202 0,0 0-298 0,0 0-491 15</inkml:trace>
  <inkml:trace contextRef="#ctx0" brushRef="#br0" timeOffset="176447.72">24072 10548 796 0,'0'0'550'0,"0"0"-192"16,0 0-36-16,0 0-8 0,0 0-10 0,0 0-21 15,0 0-17-15,0 0-46 0,0 0-55 16,16-55-4-16,-16 49 12 0,0 5-31 15,0 1-20-15,0 0-16 0,0 0-38 16,0 0-68-16,0 0-25 0,-2 6-65 16,-3 2-66-16,-1 8 55 0,-5 3 100 15,-1 7 1-15,1 2 0 0,-3 2 3 16,0 1 38-16,-3-1 4 0,3 3-43 16,-2-2-1-16,1-4 2 0,-2 1 16 15,4-2-17-15,-3-3-2 0,5-4-42 16,1 0 11-16,0-3 28 0,2-3-10 0,6-6-15 15,-3 0-54-15,2-3-34 0,3-4-55 16,0 0-32-16,0 0-17 0,0 0-1 16,2 0 35-16,4-5 25 0,1-3-78 15,6-6-92-15,-2 2-316 0,12-20-752 0</inkml:trace>
  <inkml:trace contextRef="#ctx0" brushRef="#br0" timeOffset="176744.71">24100 10561 82 0,'0'0'1691'0,"0"0"-1126"0,0 0-200 16,0 0-18-16,0 0 33 0,0 0-57 16,0 0-69-16,0 0-47 0,0 0-36 15,0 0-62-15,-16-64-109 0,16 64-6 0,0 0-75 16,2 3-52-16,3 5-48 0,4 6 76 16,2 6 105-16,1 4 45 0,5 7 25 15,-1 2 11-15,4 2-28 0,-1 0-27 16,-2 0-26-16,1-1-3 0,-2-3 2 15,1-2 1-15,-4-4 18 0,0-3 4 16,-3-5-22-16,-1-2-13 0,-4-3-6 16,2-4-5-16,-2 0-33 0,-1-4-2 15,-2 2 0-15,0-3-8 0,-2-2-33 16,0-1-23-16,0 0-10 0,0 0 22 0,0 0 16 16,-2-1-38-16,-6-2-82 0,-2-1-202 15,-3 1-237-15,2 2-367 0</inkml:trace>
  <inkml:trace contextRef="#ctx0" brushRef="#br0" timeOffset="176942.4">23878 10907 1546 0,'0'0'451'0,"0"0"-275"16,0 0 41-16,0 0 47 0,0 0-16 16,0 0-52-16,0 0-62 0,76-36-10 15,-45 32 26-15,5 1-11 0,9-1-82 16,5-1-34-16,3 2-23 0,-1-2-3 15,-2 1 3-15,-4-2-3 0,-8 1-89 16,-6 2-69-16,-6 0-18 0,-9 1-80 16,-3 0-72-16,-4 1-150 0,-4-1-253 15,-1 2-483-15</inkml:trace>
  <inkml:trace contextRef="#ctx0" brushRef="#br0" timeOffset="177451.87">24691 10762 1576 0,'0'0'611'0,"0"0"-220"15,0 0-50-15,0 0 15 0,0 0-42 16,0 0-86-16,0 0-46 0,0 0-18 15,0 0-27-15,0 0-57 0,0 0-68 16,-12-13-11-16,7 11-2 0,0 1 0 0,2 0-15 16,-3 1-18-16,2 0-25 15,-4 0-10-15,0 0-5 0,-2 2-5 0,-3 4-3 16,0 0 13-16,-2 3 25 0,4-1-10 16,3-1-2-16,0 2-7 0,3-3 12 0,2 0 13 15,2 1-3-15,1-1-45 0,0 1 4 16,1-1 31-16,7 0 51 0,1 1 6 15,6-1 67-15,3 2 29 0,5 1-7 16,2-1 3-16,5 1 3 0,1 0-23 16,-3-3-21-16,-2 3-57 0,-3-1 0 15,-3-1-31-15,-7 4 2 0,-2-2 29 16,-2 0 0-16,-3 1 72 0,-3 2-40 16,-1-2-13-16,-2 0-18 0,-2 3 11 15,-4-1 24-15,-6-1 20 0,-2 1-6 16,-3-2-7-16,1-1-14 0,-4-2-12 0,-3-2-17 15,3 0-28-15,-2-4-28 16,2-1-31-16,1 0-43 0,2 0-8 0,6-3-45 16,0-1-58-16,3 1-62 0,4 0-35 15,1 3-94-15,3 0-220 0,0 0-428 16</inkml:trace>
  <inkml:trace contextRef="#ctx0" brushRef="#br0" timeOffset="178563.08">25799 10937 1045 0,'0'0'430'16,"0"0"-413"-16,0 0 35 0,0 0 130 15,0 0 35-15,0 0-6 0,0 0 13 16,0 0 2-16,0 0-23 0,0 0 2 15,0 0-22-15,30 0-27 0,-17-3-19 0,2 2-33 16,1-2-21-16,2-2-36 0,0 0-9 16,0-1-3-16,-3-5 18 0,1 2 16 15,-6-5 0-15,2-1-15 0,-3-3-16 16,-1-5-3-16,-3-3-17 0,-2-4 1 0,-3-3-19 16,0-2-25-16,-1 3-19 15,-6 0 3-15,-2 2 39 0,-1 2 2 0,-2 2 0 16,4 0 3-16,-4 3 35 0,4 1 31 15,-1 0 0-15,-2 2 2 0,2 0-24 16,-2 1-26-16,3 1 10 0,-1 1-15 16,4 2-4-16,2 1-9 0,3 1 32 15,0 2-1-15,0 1-7 0,4 4-8 16,3-2-7-16,2 3-11 0,2 0-1 16,6-1-34-16,2 4-12 0,10-2 6 15,4 3 9-15,7 1 9 0,2 0 10 16,0 2 11-16,3 5-58 0,-5 2-60 0,-2 0 63 15,-6 2-73-15,-7 3-94 0,-7 1-59 16,-13 2-11-16,-5 2 18 0,-14 4 37 16,-11 1 89-16,-13 5-116 0,-6 1-170 0,-4 0-150 15,3 0 236-15,7-4 147 0,8-3 147 16,5-5 55-16,7-1 65 0,3-5 121 16,0 1 117-16,6-5-20 0,2 0-20 15,4-5-58-15,3-1-1 0,0-1-6 16,0 1-37-16,0-2-51 0,4 1-20 15,5-1 4-15,9 1 15 0,10-1-13 16,8 0-67-16,9-2-29 0,6-3-118 16,3 0-188-16,-5 3-225 0,-11 1-223 15,4 1-554-15</inkml:trace>
  <inkml:trace contextRef="#ctx0" brushRef="#br0" timeOffset="179056.94">26298 10755 950 0,'0'0'1078'16,"0"0"-939"-16,0 0-71 0,0 0 123 0,0 0 3 15,0 0 22-15,0 0-69 0,0 0-47 16,-17 70-7-16,17-60-33 0,0-1-25 16,0 1-31-16,2 0 8 0,5-2-9 15,4 3 9-15,0-4 17 0,5 1-8 16,0 0-21-16,1-4-19 0,-2 1 0 15,3-4-26-15,-2 1 45 0,1-2 0 16,1 0 45-16,2-7 3 0,2-1-7 16,0-3-9-16,-3 1-7 0,-1-2 1 15,-4 0 18-15,-3 0 61 0,-2 0 49 16,-1 2 60-16,-4-1-19 0,1 1-2 16,0 1-29-16,-2 1-13 0,0 3-19 0,-3 1 6 15,1 2-10-15,0 2-31 0,-1 0-48 16,0 0-49-16,0 0-12 0,2 0-46 15,-1 5-39-15,1 2-41 0,-1 7 28 0,4 9 110 16,0 2 27-16,-1 9-27 0,2 3-20 16,0 1 8-16,-1 4 12 0,0 0 0 15,2-2-10-15,-4-3-8 0,2-1 18 16,-5-1 15-16,0-5-12 0,0-4 0 16,-5-3 25-16,-5-4-13 0,-3-3 7 15,-7-3 30-15,0-5 15 0,-5 0 10 16,1-5-23-16,0-3-29 0,-4 0-24 15,3-4-1-15,-3-6-31 0,0-2-79 0,2-4-147 16,0 4-98-16,2 0-82 0,4 2-141 16,4 3-419-16,-2 4-542 0</inkml:trace>
  <inkml:trace contextRef="#ctx0" brushRef="#br0" timeOffset="187650.8">25185 10795 398 0,'0'0'681'0,"0"0"-209"15,0 0-176-15,0 0-85 0,0 0-65 16,0 0-52-16,0 0-49 0,0 0-29 15,0 0 10-15,0 0 23 0,0 0 19 16,1-1-7-16,1 1-3 0,-1 0 29 0,-1 0 29 16,0 0 9-16,0 0-9 0,0 0-43 15,0 0-47-15,0 0-26 0,0 0-11 16,0 0-27-16,0 0-13 0,-3 0-10 16,2 0-3-16,0 0 3 0,1 0 25 15,0 0 17-15,0 0-17 0,0 0-15 16,0 0-4-16,0 0-6 0,0 0 3 15,2 0-7-15,1 1 65 0,0-1-42 16,0 1-13-16,2-1-6 0,1 0-10 16,2 0-14-16,-1 0 30 0,3-2 55 15,-1-3 39-15,-1-1 39 0,-2 3 0 16,-3-2 103-16,-1 1 99 0,-2 2-100 0,0 1 3 16,0 0-97-16,0 1-58 0,-5 0-28 0,2 0-45 15,0 0-28-15,-1 0 2 0,0 1 26 16,-2 0 20-16,2 1-62 0,-2-1-6 15,0 2 25-15,3-2 20 0,0 0-13 16,0 2-30-16,3-2 46 0,0-1 3 16,0 0-13-16,0 0-29 0,0 0 3 15,0 0 55-15,0 0 26 0,0 0 71 16,5-4 23-16,-2 1-26 0,1-3-67 16,-1 1 35-16,-1 0 35 0,-2 0 26 15,0 2 25-15,0 0-32 0,-3 2-90 16,-3 1-10-16,-2 0-147 0,0 0-169 15,-1 0-330-15,3 3-412 0,34 25 414 0</inkml:trace>
  <inkml:trace contextRef="#ctx0" brushRef="#br0" timeOffset="193969.68">4339 16155 620 0,'0'0'768'0,"0"0"-299"0,0 0-171 15,0 0-13-15,0 0 51 0,0 0-31 16,0 0-12-16,0 0-58 0,0 0-86 15,0 0-77-15,6-30-10 0,-3 35-62 16,-1 2-145-16,1-2-10 0,-1 4 10 16,-2 1-2-16,4 6 106 0,-3 2 41 15,-1 4 1-15,2 2 2 0,-1 1-3 16,1 2 3-16,-2 0 11 0,3 0-14 16,-2 1 0-16,3 1 1 0,2-3 0 15,-1 0 0-15,-1 0 15 0,3-3-13 16,0-2 8-16,-1-3-11 0,0-3-64 15,1-1-57-15,-1-3-46 0,-2-1 35 0,0-3 4 16,2 1 8-16,-3 0 7 0,0-2-6 16,1 0-11-16,-1-1 0 0,-2-3 4 15,-1 1-43-15,0-3-36 16,0 0 16-16,-3-4 187 0,-5-5-499 0,1 1-256 16</inkml:trace>
  <inkml:trace contextRef="#ctx0" brushRef="#br0" timeOffset="194331.75">4048 16084 264 0,'0'0'1763'0,"0"0"-1291"0,0 0-317 16,0 0-29-16,0 0 57 0,0 0-13 15,0 0-58-15,0 0-51 0,0 0-33 16,0 0 1-16,0 0 6 0,47-65 9 16,-15 55-2-16,6 2-1 0,9-4 3 0,5 0 16 15,3 1-3-15,4-1-31 0,-3 1-7 16,2 0-2-16,-8 2-17 0,-2 4-15 16,-9 2-17-16,-9 3-9 0,-6 7-3 15,-8 8 44-15,-6 6 69 0,-4 5-6 16,-5 5 0-16,-1 5-3 0,-5 2-3 15,-11 2-16-15,0 1 6 0,-7-1-22 16,-3-1-2-16,-3-3-22 0,-4-3-1 16,-3 0-105-16,-6-4-99 0,-1-3-18 15,0-3-102-15,4-4-267 0,10-6-632 16</inkml:trace>
  <inkml:trace contextRef="#ctx0" brushRef="#br0" timeOffset="194785.4">4933 16460 1970 0,'0'0'674'15,"0"0"-176"-15,0 0-253 0,0 0-42 16,0 0-48-16,0 0-85 0,0 0-33 16,0 0-37-16,0 0-11 0,0 0-5 15,0 0-3-15,-23 41 0 0,23-29-3 0,0 2-9 16,8-1 6-16,2 1-1 15,2-1 1-15,2 1-29 0,2-1 13 0,3-2 3 16,2 0-3-16,0-3 12 0,2 1-3 16,1-5-35-16,-1-1-10 0,0-3 77 15,2-1 95-15,-1-7 20 0,-1-5 18 16,2-2 25-16,-5-2-13 0,2-2 12 16,-6 0-44-16,-1 1-10 0,-3 2 2 0,-4 3-12 15,-3 2-25-15,-2 1-22 0,-2 0-46 16,-1 1-43-16,0 2-155 0,0-3-67 15,0 3-144-15,3-2-353 0,0 3-734 16</inkml:trace>
  <inkml:trace contextRef="#ctx0" brushRef="#br0" timeOffset="195052.52">5770 16392 640 0,'0'0'1269'0,"0"0"-835"16,0 0-56-16,0 0-37 0,0 0-121 16,0 0-70-16,0 0-58 0,79-33-38 15,-53 24 0-15,3-2-7 0,3 2-25 16,1 0 3-16,4 0 27 0,2 1-52 15,3 1-73-15,-2-2-37 0,-2 3-87 16,-2 0-62-16,-6 3-100 0,-7 2-200 16,-6 1-469-16</inkml:trace>
  <inkml:trace contextRef="#ctx0" brushRef="#br0" timeOffset="195208.29">6019 16497 1223 0,'0'0'443'0,"0"0"-261"0,0 0-20 15,0 0 20-15,0 0-7 0,0 0 6 16,0 0 22-16,0 0 38 0,0 0-78 16,0 0-163-16,0 0-92 15,81-48-91-15,-48 30-156 0,5 3-208 0,-8 4-493 16</inkml:trace>
  <inkml:trace contextRef="#ctx0" brushRef="#br0" timeOffset="195934.44">7485 16053 745 0,'0'0'1438'0,"0"0"-866"16,0 0-167-16,0 0 2 0,0 0-41 15,0 0-168-15,0 0-61 0,0 0-28 16,0 0-41-16,0 0-27 0,0 0-23 16,-65 45-2-16,46-30-16 0,3 3-11 15,2 1-7-15,4-1 2 0,3 0-8 16,2-2-1-16,5 2-6 0,0 0-3 0,6 2 3 15,6 1 18-15,5-2-9 0,7-1-59 16,4-1-12-16,6-3 7 0,2-4-14 16,2-4 88-16,0-3 12 0,-2-3 28 15,-2-4 16-15,-5-6 0 0,-3-2 7 16,-2-1 33-16,-11 1-15 0,-1-1 42 0,-8-1 10 16,-2-2 21-16,-2-2-12 0,-6-5-63 15,-7-2-33-15,1 0 0 0,-5 0-34 16,-2 3 0-16,1 1 3 0,-1 5-3 15,-1 2-52-15,0 2-62 0,5 4-43 16,2 2-48-16,3 4-84 0,4 2-140 16,5 0-234-16,1 4-366 0,0 3-179 15</inkml:trace>
  <inkml:trace contextRef="#ctx0" brushRef="#br0" timeOffset="196130.42">7988 16295 443 0,'0'0'812'0,"0"0"-386"0,0 0-91 16,0 0-14-16,0 0-53 0,0 0-43 15,0 0-19-15,0 0-24 0,0 0-16 16,0 0-39-16,14 10-35 0,-12-12-44 16,-1-2-48-16,1-1-127 0,-1-1-58 15,5 0-118-15,0-3-261 0,1 3-655 16,-46 34-34-16</inkml:trace>
  <inkml:trace contextRef="#ctx0" brushRef="#br0" timeOffset="196501.77">8439 15776 2040 0,'0'0'682'0,"0"0"-258"16,0 0-55-16,0 0 32 0,0 0-99 16,0 0-128-16,0 0-66 0,0 0-43 15,0 0-34-15,0 0-31 0,0 0-1 16,-9-2-18-16,9 4 16 0,2 2-12 16,-2 4 12-16,0 5 3 0,0 2 24 15,0 6 1-15,0 1 0 0,0 3-10 0,0 3 10 16,-3 0-25-16,1 1-15 15,1 0-12-15,1-1 8 0,0-2-21 16,4-4 0-16,5-3 21 0,7-3-18 0,0-5-43 16,5-1-20-16,4-2 51 0,-1-1 46 15,7-2 2-15,-1-4 0 0,2-1-17 16,1 0-38-16,1-4-10 0,-2-3-51 16,-1-4-59-16,0 0-127 0,-5-2-70 15,-3 0-116-15,-6-3-129 0,-7 6-578 16</inkml:trace>
  <inkml:trace contextRef="#ctx0" brushRef="#br0" timeOffset="196695.46">8808 15912 1121 0,'0'0'707'0,"0"0"-257"16,0 0-120-16,0 0-53 0,0 0-33 16,0 0-40-16,0 0-32 0,0 0-33 15,-26 74-35-15,26-58-6 0,1-1-29 16,2 2-9-16,0 1 6 0,-1 1 0 15,-1 1-19-15,-1 1-22 0,0 1-25 16,0 0-40-16,-1 1-96 0,-4-1-210 16,1-1-176-16,4-2-86 0,-1-4-740 15</inkml:trace>
  <inkml:trace contextRef="#ctx0" brushRef="#br0" timeOffset="197400.36">9262 16253 654 0,'0'0'668'16,"0"0"-212"-16,0 0-180 0,0 0-1 16,0 0-3-16,0 0-60 0,0 0-9 15,0 0-31-15,0 0-41 0,0 0-51 16,0 0-52-16,-62 23-28 0,62-19-54 16,0 1 42-16,0 1 12 0,3 1 19 15,1-1-7-15,3 1 8 0,1-3 11 16,3-2 90-16,4-1 9 0,2-1-7 15,2 0-19-15,2-3-29 0,2-4-31 16,-1-2-9-16,-3-3 3 0,-2 0 8 16,-4-2 1-16,-6-3 12 0,-1-5 4 15,-5-3-23-15,-1-4-28 0,0-2 13 0,-8-4 31 16,0-1-28-16,-3 1-1 0,-2 1 18 16,1 3-43-16,-1 3 27 0,0 4 14 15,2 5 0-15,-2 1-28 0,3 2 31 16,-1 2 7-16,0 1-13 0,2 2-37 0,2-1 12 15,1 2-14-15,-2-2 1 0,5 2-1 16,2 0 1-16,1-2 32 0,0 0-34 16,3 0-11-16,8-1-17 0,5 1-9 15,7-1 3-15,6 1-2 0,7 1 5 16,3 2 19-16,4 4 1 0,-1 1 9 16,-3 4-79-16,-5 0-104 0,-5 7-27 15,-7 3-67-15,-8 2-112 0,-8 3 9 0,-5 3 16 16,-1 1 14-16,-6 3 71 0,-6 1-210 15,1-3-313-15</inkml:trace>
  <inkml:trace contextRef="#ctx0" brushRef="#br0" timeOffset="197546.3">9400 16112 342 0,'0'0'1004'16,"0"0"-597"-16,0 0-102 0,0 0-20 0,0 0-94 16,0 0-94-16,0 0-33 0,0 0 39 15,0 0 67-15,0 0 93 0,0 0-195 16,14 39-68-16,17-49-38 0,5-2-13 15,0 2-29-15,0 1-96 0,-3 3-82 16,-4 2-123-16,-3 1-190 0,-9 1-171 0</inkml:trace>
  <inkml:trace contextRef="#ctx0" brushRef="#br0" timeOffset="197836.56">9895 16095 398 0,'0'0'1675'0,"0"0"-1112"15,0 0-264-15,0 0-17 0,0 0-46 16,0 0-81-16,0 0-34 0,-77 42-5 16,57-29 25-16,4 0 1 0,-1 1-76 0,2 1 58 15,1-1-80-15,2-1-32 16,3 1-10-16,1-1-2 0,4 0-15 16,1 0-1-16,3 0 13 0,0 0-13 15,4 1 4-15,4 1 11 0,4-1 1 0,4 2-31 16,7-1-25-16,0-1-53 0,5-3 8 15,0-2 10-15,4-4 15 0,0-3 16 0,0-2-9 16,1-5-61-16,0-5 13 16,2-1-7-16,-2-4-48 0,-2 0-40 0,0-1-42 15,-4 1-46-15,-5 1-95 0,-6 0-233 16,-8 3-360-16</inkml:trace>
  <inkml:trace contextRef="#ctx0" brushRef="#br0" timeOffset="198059.47">10206 16130 1091 0,'0'0'1092'0,"0"0"-662"0,0 0-82 16,0 0 58-16,0 0-67 0,0 0-191 0,0 0-148 15,0 0-6-15,0 0 6 0,0 0 6 16,-2 21 54-16,4-8-10 0,-1 0-9 16,3 2-6-16,-4-1 0 0,3 2-7 15,-1-1-9-15,-1 2-17 0,4-2 1 16,-1 2-3-16,3-1-26 0,3-1-50 0,-3-1-56 15,2-1-47-15,-3-1-71 0,2-3-63 16,-5-3-43-16,0-1-83 0,-3-2-216 16,2-2-505-16</inkml:trace>
  <inkml:trace contextRef="#ctx0" brushRef="#br0" timeOffset="198339.41">10444 16102 745 0,'0'0'1199'0,"0"0"-738"0,0 0-74 16,0 0-12-16,0 0-15 0,0 0-148 16,0 0-102-16,0 0-75 0,0 0-33 15,0 0 11-15,0 0-1 0,-78 45-9 16,62-34 13-16,3 0 6 0,0 1 6 16,3 1-12-16,0-2-16 0,1 2-19 0,5 0-9 15,1 1 6-15,3-3-3 0,0 2 0 16,7-2 6-16,2 0-29 0,-1-2-24 15,4-1-26-15,2-3-6 0,2-1-1 16,4-1 101-16,5-2 3 0,5-1 1 16,6-3-38-16,2-3-86 0,1-2-97 15,1 1-39-15,-6 1-72 0,-2 1-115 16,-3 1-246-16,-10 1-493 0</inkml:trace>
  <inkml:trace contextRef="#ctx0" brushRef="#br0" timeOffset="198984.62">11213 15671 1687 0,'0'0'975'0,"0"0"-605"0,0 0 3 0,0 0-2 16,0 0-66-16,0 0-102 0,0 0-73 15,0 0-55-15,0 0-10 0,0 0-59 16,0 0-6-16,-3 9-65 0,-1 5 15 16,-3 7 50-16,-2 4 10 0,-1 6 30 15,0 3-28-15,0 1 7 0,3 0 9 16,1 1-7-16,0 1 13 0,0-1-18 15,1 0-15-15,0-1 14 0,1-4-15 16,1-4-12-16,0-2-59 0,2-7-31 16,-1-4-25-16,1-5-51 0,-1-4-29 15,2-2-74-15,-1-3 5 0,-1 0 126 0,2-1 64 16,-3-8-61-16,1-3-188 16,2-2-153-16,0-6-126 0,0-4-203 0,5 6 67 15</inkml:trace>
  <inkml:trace contextRef="#ctx0" brushRef="#br0" timeOffset="199225.44">11213 15666 1486 0,'0'0'702'0,"0"0"-263"16,0 0-59-16,0 0 22 0,0 0-41 15,0 0-112-15,0 0-86 0,0 0-69 16,0 0-52-16,0 0-42 0,0 0-31 16,49-36 31-16,-29 43 14 0,6 5 29 15,0 4 0-15,2 3 16 0,-4 3-12 16,-1 1-29-16,0 3 7 0,-3-3 0 0,-1 1-1 15,0-2-22-15,-2-1 1 16,-1-3 15-16,-2-2-15 0,-1-1-3 0,-4-1-62 16,-2-2-52-16,-1 0-29 15,-3 0-12-15,-2-2-9 0,-1 1 16 0,0-4-63 16,-1 0-133-16,-5-1-62 0,-2-4-146 16,2 1-532-16</inkml:trace>
  <inkml:trace contextRef="#ctx0" brushRef="#br0" timeOffset="199389.93">11282 15881 401 0,'0'0'1425'0,"0"0"-922"0,0 0-102 15,0 0-29-15,0 0-62 0,0 0-136 0,0 0-126 16,0 0-48-16,0 0-76 0,0 0 19 16,0 0 57-16,64-20-1 0,-32 19-69 15,5-1-118-15,-1 0-49 0,-2 2-46 16,3-1-137-16,-3 1-226 0,-6 0-418 15</inkml:trace>
  <inkml:trace contextRef="#ctx0" brushRef="#br0" timeOffset="199637.77">11980 15899 1681 0,'0'0'523'0,"0"0"-145"0,0 0 53 16,0 0-25-16,-100 37-89 0,74-25-62 15,2 1-98-15,4-3-70 0,5 2-34 16,5-4-22-16,2 2-29 0,2-3-1 16,3 2-1-16,3 0-49 0,0 2 49 0,0 0 21 15,7 2-8-15,3 2 9 16,5 1-1-16,3-1 4 0,4 0 6 0,7-3 12 16,7 0-24-16,1-4-19 0,5-4-28 15,6-4-59-15,-1-3-71 0,7-9-141 16,2-3-219-16,1-3-184 0,-12 3-680 15</inkml:trace>
  <inkml:trace contextRef="#ctx0" brushRef="#br0" timeOffset="200365.5">13321 15570 170 0,'0'0'1721'0,"0"0"-1166"0,0 0-210 16,0 0 4-16,0 0 81 0,0 0-83 16,0 0-98-16,0 0-60 0,0 0-9 15,0 0-13-15,-7-12-45 0,9 13-36 16,-2-1-21-16,0 1-29 0,0 1-35 0,1 0-1 16,3 4-30-16,1 5-22 0,-1 4 52 15,5 6 12-15,0 5 0 0,3 2-12 16,2 3 0-16,0 0-46 0,0-1 46 15,2 3 19-15,-1-2-4 0,-3-2 9 16,-1-2-24-16,-3-2-9 0,-2-3-28 16,0-3-11-16,-5-2-42 0,3-3-45 15,-4-4-53-15,0-2-51 0,0-3-25 16,0-4-64-16,0-1-53 0,-3 0 67 16,1 0 5-16,-4-5-147 0,0-1-363 15,0 0-417-15</inkml:trace>
  <inkml:trace contextRef="#ctx0" brushRef="#br0" timeOffset="200494.43">13316 15886 1042 0,'0'0'671'16,"0"0"-123"-16,0 0-67 0,0 0-41 16,0 0-71-16,0 0-53 0,0 0-95 15,0 0-84-15,0 0-128 0,0 0-9 16,30-75-53-16,18 57-22 0,9-2 18 16,8-1 26-16,4 2-167 0,4-1-147 15,-2 4-137-15,0-1-276 0,-18 5-650 16</inkml:trace>
  <inkml:trace contextRef="#ctx0" brushRef="#br0" timeOffset="201185.41">14397 15596 1991 0,'0'0'721'0,"0"0"-329"15,0 0-41-15,0 0-63 0,0 0-83 16,0 0-60-16,0 0-30 0,0 0-6 16,0 0 3-16,0 0-22 0,2 8-41 15,-6-4-49-15,0 2-6 0,-3 5 6 16,-1 4 0-16,-3 1 34 0,2 4-13 16,-1 1-20-16,4-2-1 0,-1 0-18 0,3 1 2 15,4-1-2-15,0-1 6 16,8 0-10-16,4-1 19 0,4-1-47 15,4 0-33-15,5-2 21 0,3-1-10 16,1-4-9-16,4-2-6 0,2-3 39 0,1-2 32 16,2-2 13-16,2-7 3 0,-1-4 0 15,-3-4 13-15,-4-4-13 0,-7-1 0 16,-5-4 29-16,-6 0 49 0,-6-2 9 0,-5 1 19 16,-3-3-32-16,-3 2-9 0,-8 1 37 15,-9 1-18-15,-2 3-8 0,-6 4-30 16,-2 3-46-16,-2 5-16 0,-2 4-30 15,0 3-37-15,3 2-31 0,6 2-84 16,7 3-81-16,5 2-158 0,7 0-121 16,3 4-50-16,3-5-213 0,6 8-552 0</inkml:trace>
  <inkml:trace contextRef="#ctx0" brushRef="#br0" timeOffset="201385.56">15009 15868 264 0,'0'0'1676'0,"0"0"-941"16,0 0-305-16,0 0-15 0,0 0-112 15,0 0-124-15,0 0-81 0,0 0-35 16,0 0-32-16,0 0-31 0,0 0 0 16,-19-32-91-16,19 26-117 0,0 0-72 15,6-3-99-15,4-2-182 0,2 1-452 16,11-9-508-16</inkml:trace>
  <inkml:trace contextRef="#ctx0" brushRef="#br0" timeOffset="201765.23">15463 15429 2249 0,'0'0'755'0,"0"0"-280"0,0 0-199 16,0 0-103-16,0 0-82 0,0 0-34 0,0 0-22 16,0 0 36-16,0 0 23 0,0 0-4 15,-26 85-38-15,22-62-14 0,1 0-17 16,0 1-20-16,3 3 0 0,0-1-1 16,0 0 4-16,2 0 12 0,3 0-16 15,7-1-28-15,-1-2-9 0,4 0-25 16,2-4-25-16,6-2-56 0,0-3 7 0,3-5 17 15,3-4 28-15,0-4 25 0,0-1 66 16,-4-4 12-16,0-5 51 0,-8-2 54 16,-1-4 47-16,-9 0 1 0,-2-3-32 15,-5 0-49-15,-2-1 12 0,-9-1-1 16,-5 2-8-16,-6 0-41 0,-2 4-46 16,-7 3-46-16,0 2-19 15,-3 5-43-15,4 3-25 0,4 1-22 0,3 1-86 16,10 5-175-16,6 3-167 0,7 1 33 15,2 0-143-15,22-2-569 0</inkml:trace>
  <inkml:trace contextRef="#ctx0" brushRef="#br0" timeOffset="202218.81">15874 15470 62 0,'0'0'1498'15,"0"0"-894"-15,0 0-190 0,0 0-66 16,0 0-31-16,0 0-2 0,0 0-88 16,0 0-186-16,0 0-41 0,0 0-44 0,0 0 13 15,70-8 31-15,-38 4 21 16,3 0 10-16,1-3-3 0,-3 0-28 0,-4 1-3 15,-6-1 2-15,-6 4-2 0,-5-1 1 16,-4 0 1-16,-2 1 1 0,-3 2 2 16,1-2 29-16,-4 2 36 0,4 0 48 0,-4 0 55 15,0 1-2-15,2 0-19 0,-2 0-17 16,0 0-33-16,0 0-38 0,0 1-21 16,0 3-31-16,0 0-9 0,0 2-34 15,0 3 34-15,0 5 3 0,1 2-2 16,1 4-1-16,1 2-1 0,0 2-2 15,1 1-1-15,3 2-7 0,-1 0 11 16,1 2 25-16,2-4-25 0,-2 1 0 16,3-3-56-16,-3-1-54 0,-1-4-32 15,-2-3-53-15,-2-3-76 0,-2-4-142 16,-2-3-80-16,-6-2 43 0,-5-3-236 16,3 0-840-16</inkml:trace>
  <inkml:trace contextRef="#ctx0" brushRef="#br0" timeOffset="202350.54">16107 15654 440 0,'0'0'1168'0,"0"0"-821"0,0 0-84 16,0 0-14-16,0 0-165 0,0 0-61 15,0 0-22-15,111-38 12 0,-62 26 9 16,6-1-22-16,6 0-3 0,-1 0-165 16,-1 2-315-16,-15 2-310 0</inkml:trace>
  <inkml:trace contextRef="#ctx0" brushRef="#br0" timeOffset="203067.5">16996 15768 1277 0,'0'0'598'0,"0"0"-192"0,0 0-67 16,0 0-78-16,0 0-133 0,0 0-64 0,0 0-48 15,0 0-3-15,0 0-13 0,0 0 38 16,0 0-9-16,8 44 0 0,-2-34 6 15,3-2 13-15,3 0 16 0,1-1 38 16,1-2-26-16,3-1-13 0,1-3 0 16,4-1-2-16,-1 0-2 0,5-8-14 15,0-2-17-15,0-2-6 0,1-1 22 16,-4 1 9-16,-7-4 4 0,-1 1 13 16,-7-4 11-16,-2-4 22 0,-4-3-26 15,-2-5-40-15,0-4 13 0,-5-1-13 16,-3-3-21-16,-4 1-1 0,-1-1-12 0,-2 3-3 15,-2 0 0-15,0 4-3 0,3 4 3 16,-2 4-12-16,3 5 12 0,0 4 18 16,6 3 22-16,1 3-12 0,5 2 6 15,-1 3 49-15,2-2-27 0,0 0-23 16,0-2-14-16,3-4-19 0,7-2-13 16,3-1-15-16,3-1 6 0,3 2-11 15,2 4 11-15,0 1 20 0,3 3-32 0,3 4-6 16,1 1 18-16,3 1 7 0,0 3-90 15,-3 6-84-15,-7 2-36 0,-7 4-137 16,-7 5-74-16,-4 3 7 0,-3 4 26 16,-6 2-200-16,1-7-442 0,-12 14 270 0</inkml:trace>
  <inkml:trace contextRef="#ctx0" brushRef="#br0" timeOffset="203225.39">17123 15694 1057 0,'0'0'499'0,"0"0"-116"0,0 0-13 15,0 0-50-15,0 0-50 0,0 0-4 16,0 0-189-16,0 0-77 0,0 0 0 0,97-22 21 16,-64 18-21-16,0 1-28 0,-1 0 27 15,-5 3-58-15,-7 0-143 0,-5 0-78 16,-4 3-137-16,-2 0-173 0,-2 1-395 16,3 1 284-16</inkml:trace>
  <inkml:trace contextRef="#ctx0" brushRef="#br0" timeOffset="203636.87">17517 15770 414 0,'0'0'1315'16,"0"0"-760"-16,0 0-187 0,0 0-126 15,0 0 1-15,0 0-35 0,0 0 8 16,-12 66-39-16,9-52-51 0,2-3-57 16,0 1-38-16,1-2-27 0,0 0-4 15,0-3-13-15,0 1 11 0,5-1 0 16,2 1 2-16,2 1-1 0,3 0-1 15,3-1-61-15,1-2-6 0,6 0 34 16,-1-2-6-16,0-3-19 0,0-1-3 16,-1-1 50-16,-2-9 13 0,-1-1 48 15,2-4-7-15,-2-3 41 0,2-3-10 0,-2-1 10 16,0-1 12-16,-1-2-34 0,2 1-16 16,-4 1 28-16,0 2 0 0,-5 6 5 15,-3 5 13-15,-2 5 28 0,-4 4-7 0,0 1-38 16,0 0-60-16,0 6-13 0,0 5-62 15,0 4 62-15,0 7 0 0,0 4 28 16,-1 3-7-16,-2 2-18 0,-1 3 0 16,-4 1 0-16,1 1 9 0,-4 1 3 15,0 1 4-15,-3 1-1 0,0-1-16 16,-5-1 17-16,0-2-7 0,-4-2-12 16,-3-2-48-16,-4-5-54 0,-5-4-30 15,1-7-82-15,-1-9-108 0,0-6-21 16,5-2-28-16,6-13-84 0,7 2-765 15,6-17-419-15</inkml:trace>
  <inkml:trace contextRef="#ctx0" brushRef="#br0" timeOffset="204366.52">18415 15370 2059 0,'0'0'715'0,"0"0"-257"0,0 0 31 16,0 0-114-16,0 0-200 16,0 0-104-16,0 0-59 0,0 0-12 0,0 0-15 15,0 0 15-15,-5 55 49 16,2-30 4-16,-4 0-12 0,4 4-23 0,-2 0 10 16,0 1 27-16,2 1 4 15,-1 0-19-15,0 0-15 0,-2 1 2 0,2 0 1 16,2-2-10-16,-1-2-18 0,0-2 0 15,1-5-13-15,0-3-33 0,2-3-12 16,-1-4-16-16,1-4-38 0,0-5-2 16,0-1 17-16,0-1 48 0,0-4 39 15,5-8-15-15,3-6-9 0,3-7-60 16,1-7-29-16,2-8 76 0,-1-5-29 0,-1-4 64 16,0-1 1-16,-4 3 11 0,-2 4 120 15,-1 4 5-15,2 6-33 0,-4 3 39 16,2 4 6-16,-2 3-29 0,-1 4 0 15,3 0-3-15,-2 2-35 0,0 0 10 0,2 2-12 16,-1 1-16-16,1-1-10 16,-1 2 1-16,2 2-9 0,0 1-1 0,-2 2 4 15,2 4-13-15,-5 1-24 16,2 3-36-16,0 3-62 0,4 6-30 0,2 8 128 16,7 3 12-16,2 9 12 0,1-1-2 15,1 3-10-15,-1-1-11 0,1-1 14 16,2 1-12-16,-3 0 0 0,-1-2-2 15,0 0-1-15,-4 0-12 0,-1 0-3 16,1-1 3-16,-5-3 12 0,0-3-1 16,2 0-18-16,-3-3-30 0,-1-2-46 15,1-2-52-15,-2-2-32 0,-2-2-32 0,-1-4-68 16,-3-2-86-16,0-1-45 0,0-3 6 16,-1 0 24-16,-5 0-61 0,0 0-222 15,-9-4-596-15</inkml:trace>
  <inkml:trace contextRef="#ctx0" brushRef="#br0" timeOffset="204566.42">18404 15731 779 0,'0'0'1182'0,"0"0"-803"0,0 0-75 16,0 0-2-16,0 0-36 0,0 0-100 15,70-65-90-15,-36 57-76 0,5 2-16 0,9-1 16 16,-1 2 0-16,5 1 19 0,-2 0-19 15,-3-1-108-15,-1 1-68 0,-1 0-38 16,0-1-11-16,-1 0-78 0,-1-2-115 16,0 1-145-16,-4 0-150 0,-11 2-24 15</inkml:trace>
  <inkml:trace contextRef="#ctx0" brushRef="#br0" timeOffset="204852.6">19299 15537 525 0,'0'0'723'0,"0"0"-92"0,0 0-125 0,0 0-109 16,0 0-82-16,0 0-53 0,0 0-53 15,0 0-88-15,0 0-55 0,0 0-3 16,0 0-32-16,-60-22-9 0,49 25-19 16,0 1 9-16,3 1-12 0,-1 0-28 0,6 1-20 15,2 3-11-15,1 4 24 16,0 4 35-16,3 1 41 0,5 3 66 0,-1-2-19 16,4 1-44-16,-2 0-25 0,2 0-1 15,0 1 5-15,2 0-1 0,0-1 19 16,1 1 9-16,2-3-13 0,-1 0-24 15,-1-3 15-15,-2-1 0 0,-2-2-26 16,-6-3-2-16,-2-3 2 0,-2 0 35 16,-3-4 13-16,-9-1 27 0,-2-1 19 15,-6 0-26-15,-2-2-70 0,-3-7-114 16,-2-1-75-16,1-2-118 0,-3 0-147 0,2 1-201 16,7 3-443-16,-8-1-377 0</inkml:trace>
  <inkml:trace contextRef="#ctx0" brushRef="#br0" timeOffset="211045.07">5594 17621 561 0,'0'0'798'0,"0"0"-368"0,0 0-171 16,0 0-58-16,0 0-52 0,0 0-149 15,0 0-58-15,0 0 58 0,0 0 42 16,0 0 68-16,113 9-20 0,-54-5-15 0,14-3-18 15,15-1 5-15,16 0-17 0,14-5 16 16,16-4 6-16,19-3-22 16,13 0-33-16,17-2-12 0,14-2-3 0,11 0-10 15,13 2 10-15,10 1-20 0,7 3 23 16,4 1 1-16,7 0-1 0,6 1 0 16,6 1-2-16,3-1 1 0,8 0 1 15,5-2 1-15,7-3 0 0,8-1 0 16,8-2-2-16,7 1 3 0,6-1 40 15,5 4-13-15,1 0 32 0,5 3-23 0,-2 0-9 16,2 0 9-16,-3 0-6 0,2-1-31 16,-2-2-1-16,-3-2-25 0,-2-3 6 15,-7-1-29-15,-8-2-7 0,-7-1 33 16,-11-2 19-16,-10 0-10 0,-11-2 13 16,-11-1 40-16,-10 0-14 0,-15-2-24 0,-14 3 1 15,-11-1 39-15,-15 3-13 0,-14 4-7 16,-13 2-22-16,-15 4 0 0,-14 4-3 15,-14 2-183-15,-10 5-23 0,-11 2-74 16,-15 5-177-16,-24 2-366 0</inkml:trace>
  <inkml:trace contextRef="#ctx0" brushRef="#br0" timeOffset="-211490.25">22660 13429 1024 0,'0'0'426'0,"0"0"-146"0,0 0-53 16,0 0-12-16,0 0 1 0,0 0-19 16,0 0 19-16,0 0-32 0,0 0-37 15,0 0-19-15,30-32-14 0,-30 32-18 16,0 0-20-16,0 0-19 0,0 0-3 16,0 0 6-16,0 0 0 0,-3 0-10 0,1 0-9 15,-4 0-13-15,0 0-13 0,-2 0-15 16,-10 0-113-16,-1 2-39 0,-6 3 51 15,-6 6 53-15,-5 0 26 0,0 6 3 16,-2 1-13-16,0 3 30 0,0 0 1 16,2 1 1-16,2 3-16 0,3 0 3 15,1 1-18-15,3 1 15 0,2 2 16 16,5 0-22-16,6-2-17 0,2 1 4 16,7 0-10-16,5-3 4 0,0 0 9 15,9-2 30-15,5-4 1 0,4-1-25 16,3-4 13-16,3-2 13 0,3-5 25 15,7-1 55-15,5-5 38 0,6-1 19 16,10-4-52-16,6-6-12 0,9-3-32 0,4-4-12 16,5-1-13-16,-4 1 3 0,-3 1-16 15,-11-1 13-15,-12 1 6 0,-13 5 12 16,-12 1-2-16,-7 1 24 0,-11 0-15 16,-3-2-41-16,-3 0-135 0,0-2-93 0,0-3-122 15,-1 1-166-15,-1-2-190 16,1 5-612-16</inkml:trace>
  <inkml:trace contextRef="#ctx0" brushRef="#br0" timeOffset="-211183.37">23239 13172 1072 0,'0'0'719'0,"0"0"-336"0,0 0-131 15,0 0 39-15,0 0 8 0,0 0-69 16,0 0-42-16,0 0-36 0,0 0-32 16,0 0-44-16,0 0-76 0,-4-52-31 0,4 53-131 15,0 7-44-15,0 3 50 0,0 6 156 16,0 6 9-16,-1 3 20 0,0 2 9 16,1 2 20-16,0-2-56 0,0 2 23 15,0-1-9-15,5 0-3 0,2-2-12 16,3 0 24-16,-1-3-6 0,4 0 10 15,-1-4-7-15,0-3-22 0,-1-3-6 16,0-1-147-16,2-3-73 0,0-4-98 16,6-2-9-16,4-2-97 0,-6-2-272 15</inkml:trace>
  <inkml:trace contextRef="#ctx0" brushRef="#br0" timeOffset="-210719.38">23833 13415 1533 0,'0'0'571'0,"0"0"-308"0,0 0 34 16,0 0 53-16,0 0-46 0,0 0-129 16,-92-46-45-16,68 45-44 0,-1 1-58 15,-1 0-25-15,3 7 10 0,1-1-13 16,2 2-19-16,7 2-35 0,3-2-3 16,2 3-3-16,3 0 3 0,5 1 6 15,0 4 26-15,0-1 9 0,5 2 3 16,5 2 0-16,3-1-12 0,4 0-48 15,0-1-1-15,6-1 10 0,0-4 45 16,1-4 19-16,0-1 13 0,0-4 9 16,1-3-3-16,-1 0 7 0,-2-2 6 15,1-5 9-15,-1 0-2 0,-3-4 24 16,-2 3-21-16,-3-3-1 0,-2 1 16 16,-4 1 16-16,-2 0 16 0,-1-1 11 0,-4 1-24 15,-1-3-23-15,0 2-15 0,0 0 0 16,0 0-13-16,-3 2-3 0,0 1 4 0,0 1 8 15,2 2-3-15,-1 1 7 0,2 2-10 16,0 1-28-16,0 0-9 0,0 0-38 16,0 0-13-16,0 0-38 0,0 0-24 15,0 1-20-15,3 3-13 0,2 1 38 16,4 3 117-16,2 2 47 0,0 2-18 16,2-2-27-16,-1 0 0 0,0-1 24 15,-1 0-26-15,0-3-51 0,2 1-73 16,0-2-48-16,4-1-59 0,2-3-84 15,1-1-196-15,-2 0-609 0</inkml:trace>
  <inkml:trace contextRef="#ctx0" brushRef="#br0" timeOffset="-210398.07">24388 13325 1787 0,'0'0'526'16,"0"0"-232"-16,0 0 70 0,0 0-22 15,0 0-129-15,0 0-188 0,0 0-25 16,0 0-98-16,0 0-52 0,0 0 13 16,0 0 137-16,-26 15 29 0,31-1-7 15,3 0 1-15,2 0-20 0,2-1-3 16,4 0 0-16,-2-1 0 0,6-2 1 16,2-1 31-16,3-4 3 0,3-1-7 0,4-3 1 15,1-1 22-15,0-2-6 0,-1-6-10 16,-2-4 34-16,-4 0 42 0,-3-5 18 15,-4-1-12-15,-5 0-23 0,-6 1 19 16,-1 0 0-16,-7 4-20 0,0 2-3 16,-6-1-26-16,0 2-64 0,-2 0-44 15,-1 0-2-15,0 3-53 0,5 2-119 16,1 2-98-16,3 2-111 0,0-1-231 0,3 2-537 16,14 0-109-16</inkml:trace>
  <inkml:trace contextRef="#ctx0" brushRef="#br0" timeOffset="-210126.15">25113 13184 863 0,'0'0'729'0,"0"0"-316"0,0 0-105 16,0 0-17-16,0 0-50 0,0 0-93 16,-78-13-109-16,75 14-39 0,3 5-103 15,0 3 10-15,0 4 93 0,8 1 19 16,6 4 23-16,3 3 9 0,3 0 36 15,6 2 44-15,1 1-29 0,-2-1-47 16,-2-1-20-16,-3-1-16 0,-5-1-18 16,-5-1-1-16,-4-2 25 0,-6-2 1 15,0-2 12-15,-13-1 6 0,-5-2 16 0,-5-1 16 16,-5-3-44-16,-3 1-32 16,1-4-123-16,4-1-14 0,7-2-32 0,4 0-103 15,4 0-111-15,3 0-79 0,4-1-195 16</inkml:trace>
  <inkml:trace contextRef="#ctx0" brushRef="#br0" timeOffset="-209737">25417 13400 1424 0,'0'0'524'0,"0"0"-275"0,0 0-45 15,99-33-10-15,-68 21-65 0,-4 0-39 16,-1-1-22-16,-3-1 25 0,-3 2-16 0,-4-2 16 15,1-2 12-15,0 3-44 16,-3-2-1-16,0-1-44 0,-1 0-15 0,-1 0-1 16,-2 2 13-16,-2 0 19 0,-2 1-10 15,-3 2 16-15,-3-1-19 0,0 3 7 16,-1 1 5-16,-7 3 33 0,-3 0-14 16,-4 2-47-16,-5 3-3 0,-3 0-34 0,-7 3 15 15,-2 5 15-15,1 0 2 16,1 4-14-16,1 3-12 0,5-1 6 0,6 2-7 15,5 0-9-15,6 2 0 0,5 0 6 16,2 0 10-16,12 0 22 0,1 3 2 16,8-3 14-16,6 1 16 0,4-2-4 15,3-1-2-15,3 0-4 0,3-4-20 16,1 0 33-16,1-4-16 0,0-2 5 16,-2-3-24-16,-1-3-136 0,-2 0-106 15,-4-5-17-15,-2-3-92 0,-3 0-99 16,-10 2-287-16,1-4-598 0</inkml:trace>
  <inkml:trace contextRef="#ctx0" brushRef="#br0" timeOffset="-208045.32">27317 12882 70 0,'0'0'267'0,"0"0"-32"0,0 0-66 16,0 0-68-16,0 0-39 0,0 0-16 15,0 0-1-15,0 0 1 0,0 0 6 16,0 0-32-16,0 0-20 0,3-17 0 16,-5 14 62-16,1-1 91 0,-2 3 75 15,0 0-20-15,1 0-56 0,-1 1-22 16,0-2-16-16,-2 2-11 0,1 0-15 0,1-1-49 16,0 0 6-16,-2 0 23 0,2-1 16 15,2 1 3-15,0-2 41 0,-1 0 43 16,2 0 15-16,0-1-27 0,0-1-73 15,0-2-35-15,6 0-19 0,3-1-30 16,6-1-2-16,7 0 0 0,6 1-16 0,6 2 13 16,6-1-10-16,2 6 13 15,0 1 29-15,3 0-11 0,-5 4-18 16,-4 4-22-16,-4 2 6 0,-6 0 0 0,-5 0-13 16,-6 1 26-16,-5-2-16 0,-4-1-19 15,-4-1-7-15,-2 2-9 0,-2 2 54 16,-9 1 16-16,-3 4 38 0,-3 1-9 15,-6 1 9-15,-2 0-42 0,-2-2-12 16,1 1-60-16,2-4 12 0,2 1 7 16,2-4-10-16,2 2-7 0,3-4-6 15,4 0 16-15,2-3 16 0,4-3 32 0,4-1 16 16,1-1 32-16,0 0-21 0,1 0-27 16,4 0-61-16,4 0-16 0,4 0 77 15,5-2 30-15,3 1 18 0,5-2-36 16,6 2-11-16,0 1 17 0,0 0 5 15,-1 4-10-15,-1 2-13 0,-1 4-35 0,-1 2 35 16,-3 2 19-16,-2-1-15 16,-4 1-1-16,-4-2-3 0,-5-2-8 0,-6-1 8 15,-2 1 23-15,-2 0-1 0,-3 0 20 16,-7 2 25-16,-8 0 22 0,-4 1-3 16,-8 0 3-16,-4 0-26 0,-4-4-19 15,1-3-2-15,-1-1-14 0,1-4-6 16,-2-1 13-16,3 0-13 0,-1-3-22 15,-1-2-51-15,0-2-12 0,-2 3-35 0,1 1-35 16,3 1-45-16,4 2 5 0,8 0-55 16,7 0-75-16,11 2-101 0,6 1-203 15,10 0 24-15,2-1-170 0</inkml:trace>
  <inkml:trace contextRef="#ctx0" brushRef="#br0" timeOffset="-207584.27">28457 12798 1740 0,'0'0'363'0,"0"0"-87"16,0 0 47-16,0 0-40 0,0 0-50 16,0 0-45-16,-54-72-64 0,35 64-38 15,-5 2-4-15,-3-1 6 0,-1 5-53 16,-1-1-35-16,4 3-25 0,1 0-7 0,4 3-12 15,5 3-32-15,4 4-6 0,5 3 6 16,1 2-4-16,3 1-2 0,1 2-49 16,1 0-68-16,0-1 10 0,6 0 82 15,-1-2 49-15,4-1 29 0,4-2-6 0,-1-3 25 16,1-3 10-16,1-1 13 0,1-3 48 16,0-2 4-16,0 0 38 15,0-4 16-15,-1-5 35 0,1 0-46 0,1-1-15 16,1-2-32-16,-1 0 5 0,2 1-15 15,-5 1 29-15,-1 0 18 0,-1 0-38 16,-3 4 16-16,1-1 12 0,-5 4-6 16,-1 0 60-16,-1 3 4 0,-2 0-53 15,0 0-93-15,0 0-40 0,0 1-69 0,0 4-51 16,0 3-23-16,0 5 165 0,1 3 18 16,3 5 2-16,-1 1 10 0,0 1 4 15,0 0 3-15,3 1 5 0,-2-2-24 16,0-2-107-16,1-1-60 0,1-1-97 15,2 0-206-15,-1-1-33 0,1-4-279 16,12 3-813-16</inkml:trace>
  <inkml:trace contextRef="#ctx0" brushRef="#br0" timeOffset="-207484.13">28777 13133 940 0,'0'0'681'0,"0"0"-360"0,0 0-149 16,0 0-172-16,0 0-3 0,0 0-273 0,0 0-336 15</inkml:trace>
  <inkml:trace contextRef="#ctx0" brushRef="#br0" timeOffset="-206984">29310 12718 1651 0,'0'0'633'0,"0"0"-310"15,0 0-36-15,0 0-25 0,0 0-48 16,8-65-26-16,0 53-74 0,4 1-70 16,2 2 69-16,0-1-50 0,3 3-28 15,-1 0 27-15,-1 3-5 0,2 2-37 0,-1 2-20 16,2 0-23-16,-3 1-2 0,1 4-16 15,-2 1-12-15,0 0 51 0,-1 1-11 16,-4 1 11-16,0 0 1 0,-5 0-49 16,-4-1-45-16,0 3 29 0,-6-2 50 15,-7 4 16-15,-1 1 38 0,-6 1-10 16,0 1 1-16,2-1-29 0,3 1-22 16,1-2-29-16,6-2-12 0,-1-2 0 15,6 0 9-15,2-2 3 0,1 0 0 16,0 0 10-16,3-1 26 0,7 3 15 15,1-1 35-15,5 2 6 0,3-1 4 0,2 2 24 16,2-2-2-16,-1 1 7 0,-3-1-74 16,-3 0 0-16,-3 0-13 0,-3 0-31 0,-3 2 6 15,-1 0-10-15,-2 1 48 0,-3-1 20 16,-1 2 22-16,-2-1 8 0,-13 2 23 16,-4-2 21-16,-8 3 4 0,-8-2-1 15,-8-2-97-15,-1 1-132 0,-2-3-145 16,4 0-137-16,1-3-177 0,12-2-589 15</inkml:trace>
  <inkml:trace contextRef="#ctx0" brushRef="#br0" timeOffset="-206245.42">25091 14762 1654 0,'0'0'685'0,"0"0"-317"0,0 0-98 16,0 0 72-16,0 0-50 0,0 0-67 0,0 0-115 15,0 0-101-15,0 0-9 16,0 0-38-16,-9-17-28 0,7 20-38 0,2 3-38 15,-1 5 12-15,1 6 130 0,0 3 29 16,0 7-7-16,1 2 16 0,4 3-16 16,3 0-20-16,-2 1 39 0,1-1-18 15,-3-1-4-15,2 0-17 0,-2-3 17 16,-1-2-2-16,-1-3-17 0,0-2-99 16,1-3-88-16,-1-3-87 0,-1-2-82 15,2-4-5-15,0-3-129 0,2-4-287 16,6-4-364-16</inkml:trace>
  <inkml:trace contextRef="#ctx0" brushRef="#br0" timeOffset="-205901.27">25150 14783 1536 0,'0'0'341'0,"0"0"-152"0,0 0 50 15,0 0-12-15,28-71-92 0,-14 53 17 16,2 3-94-16,2-1 25 0,-1 3-16 16,0 2-6-16,-1 2 93 0,-4 2-17 0,2 2-115 15,0 2-22-15,6 1-34 0,6-1 34 16,6 2 0-16,5 1 0 0,3 0 27 16,-4 0-27-16,-3 3 0 0,-7 4-42 15,-8 5-2-15,-8 2 5 0,-4 3 20 16,-6 2 19-16,-3 4 41 0,-14 2 32 15,-8 0 16-15,-8 1-16 0,-5 0-13 16,-1-2-60-16,1 0 25 0,3-5-25 16,4-1 13-16,5-4-13 0,4-3-117 15,9 1-64-15,4-4-113 0,4 1-108 16,4-3-19-16,1 2-140 0,0-3-270 16</inkml:trace>
  <inkml:trace contextRef="#ctx0" brushRef="#br0" timeOffset="-205448.33">25809 14880 1102 0,'0'0'1044'0,"0"0"-772"0,0 0-82 15,0 0 81-15,-82 6-66 0,65-1-131 16,0 1-74-16,5 2-23 0,2 1-15 15,4 2-23-15,5-2-16 0,1 3 0 16,1 1-4-16,9-2-9 0,-1 1 6 16,2-1-16-16,1-2 10 0,-1-3 37 0,1-2 53 15,2-1 26-15,-1-3 16 16,5 0 6-16,2 0-12 0,-1-8 6 0,5-1 23 16,0-3 22-16,-2-4-7 0,0 3 4 15,-1-4 2-15,-5 2-12 0,-1-1 6 16,-4 2 35-16,-2 2 6 0,-4 2 6 0,-2 2 10 15,-3 3-5-15,2 1-21 0,-1 2-11 16,-1 0 4-16,0 1-1 0,0 1-19 16,0 0-84-16,0 0-3 0,0 0-93 15,0 0-43-15,0 0-21 0,2 4 3 16,1 2 59-16,1 5 98 0,2 0 31 16,1 4 1-16,-1 2-16 0,1-1-13 15,-1 1 22-15,-2-3 0 0,2 0-8 16,-4-3-17-16,1 0-104 0,-3-4-35 15,0-1-58-15,0-2-75 0,0-3-37 16,0 0-33-16,-4-1 5 0,-3 0 23 16,1 0-171-16,0-2-177 0</inkml:trace>
  <inkml:trace contextRef="#ctx0" brushRef="#br0" timeOffset="-204754.22">26002 14943 434 0,'0'0'668'15,"0"0"-131"-15,0 0-108 0,0 0-50 16,0 0-70-16,0 0-39 0,0 0-49 16,0 0-46-16,0 0-32 0,0 0-19 15,0 0-27-15,-7-24-5 0,6 21-14 16,1 2-15-16,-2-1-25 0,2-1-6 16,-1 2-1-16,1 0-19 0,0 0-11 15,0 1-1-15,0-2-2 0,0 1-16 16,0 1-7-16,0-2-14 0,0 2-8 0,0-1 9 15,0 1-21-15,0-1-17 0,0 1 4 16,0 0 9-16,0 0-23 0,1-2-21 16,-1 1-24-16,2 0-6 0,1-1-20 15,-2-1 23-15,2-1 41 0,0 0 59 16,0-1 34-16,-1 1 29 0,0-1 23 16,-1 0-17-16,1-1-3 0,-2 0 13 15,1 1 26-15,1 0 12 0,-2 0-13 0,0 1-22 16,0-1 3-16,0 1-6 0,0 2 12 15,0 0 32-15,0 1 15 0,0 1 16 16,0 0-31-16,0 0-42 0,0 0-25 16,0 0-19-16,0 0-3 0,0 0-18 15,0 1-35-15,0 3-26 0,0 0-19 16,0 4 57-16,-2 4 41 0,1 4 44 16,1 4-9-16,-2 4-19 0,2 0-14 0,0 3-2 15,0 2 0-15,0 1-1 0,0 3-14 16,0 0 15-16,2-1 3 0,-2 2-3 15,1-2 16-15,-1 0 9 0,0 0 16 16,-1-2-19-16,-4-1-6 0,-5-3-3 16,2-2 12-16,-3-2 0 0,-3-2-22 15,0-4 22-15,-3-2-6 0,0-1-19 16,-3-2-31-16,0-4-17 0,0 0 48 0,0-4 4 16,1-3 37-16,0 0-1 0,-2-5-8 15,-1-4-7-15,2-5-25 0,0 0-13 16,4-4-15-16,2-1-3 0,6 0 15 15,4-3 15-15,3 0-31 0,1 1-18 16,5-1-10-16,4 2 13 0,7 0-23 16,1 0 20-16,6 2 15 0,8 1-6 0,2-1 22 15,7 2 3-15,8 0-10 0,2-1 7 16,1 3-35-16,0 0-96 0,-4 1-38 16,-4 0-79-16,-7 4-91 0,-6 0-125 15,-6 3-242-15,-10 2-446 0</inkml:trace>
  <inkml:trace contextRef="#ctx0" brushRef="#br0" timeOffset="-204165.46">27064 14491 1963 0,'0'0'644'0,"0"0"-322"15,0 0-69-15,0 0-46 0,0 0-67 16,0 0-99-16,0 0-41 0,0 0-25 16,0 0 0-16,0 0-7 0,0 0 32 15,100-29 2-15,-68 26 0 0,-1 0-1 16,-3 0 0-16,-3 1 0 0,-5-1 12 16,-3 2-12-16,-3-1-1 0,0 1-24 0,-2 0-43 15,-2-1-6-15,-4 1 60 0,-3 0 13 16,0 0 60-16,-3 1 39 0,0 0-7 15,0 0-29-15,0-1-31 0,0-1-13 16,0 2 0-16,0 0 12 0,0 0 20 16,0 0 5-16,0 0-18 0,0 0-38 15,0 0-29-15,-2 0-18 0,2 4-45 16,-1 1-37-16,1 3-46 0,-2 4 162 16,1 4 13-16,-1 5 29 0,1 2 0 0,-1 1-14 15,2 1 5-15,0-2 11 16,0 0-18-16,0 1-12 0,3-4 12 0,0-1-1 15,0-1 33-15,0-2-17 0,-2-3-9 16,1-3-19-16,-1-1-38 0,-1-3-69 16,0-1-37-16,0 0-41 0,-5-3-58 15,-3 1-85-15,-4-2-109 0,4-1-287 16,-8 0-732-16</inkml:trace>
  <inkml:trace contextRef="#ctx0" brushRef="#br0" timeOffset="-204009.44">27243 14720 1197 0,'0'0'476'16,"0"0"-210"-16,0 0-32 0,87-15-37 15,-50 13-58-15,-1-1-32 0,2 2-30 0,-2-1-38 16,-2-1-20-16,-1 2-19 0,-2-3-23 16,-2-1-141-16,-4-3-121 0,-2-1-188 15,-7 1-328-15</inkml:trace>
  <inkml:trace contextRef="#ctx0" brushRef="#br0" timeOffset="-203718.43">27832 14426 1207 0,'0'0'1315'15,"0"0"-970"-15,0 0-89 0,0 0 19 16,0 0-66-16,0 0-101 0,0 0-108 15,0 0-25-15,0 0-61 0,0 0-53 16,0 0 139-16,22 31 41 0,-13-12 13 16,-1 3-33-16,0 2-20 0,2 0 1 15,-5 0 23-15,3 1 7 0,-2 0-31 0,1 0 1 16,0-2 34-16,0 2-4 0,0-3-30 16,-2-1 67-16,1-1-50 0,0-2-19 15,0-3-117-15,-3-2-31 0,-1-4-27 16,1-2-65-16,-2-2-77 0,1-3-77 15,-2-1-293-15,2-1-777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4:56:18.544"/>
    </inkml:context>
    <inkml:brush xml:id="br0">
      <inkml:brushProperty name="width" value="0.05292" units="cm"/>
      <inkml:brushProperty name="height" value="0.05292" units="cm"/>
      <inkml:brushProperty name="color" value="#FF0000"/>
    </inkml:brush>
  </inkml:definitions>
  <inkml:trace contextRef="#ctx0" brushRef="#br0">3225 1593 667 0,'0'0'522'0,"0"0"-272"16,0 0-32-16,0 0 10 0,0 0-59 16,0 0-27-16,0 0-15 0,0 0-27 15,0 0-10-15,0 0 20 0,-40-15 13 0,37 14 15 16,1-2 3-16,-2 0-16 0,4 1 9 16,-2-1 16-16,1 2-4 0,1-2-23 0,-3 1-31 15,3-1-17-15,-1 1-15 0,-2-1-7 16,1 0 10-16,1 1-9 0,-1 0-1 15,1 0-6-15,-3 2-10 0,4-1-9 16,-2 0-9-16,1 1-4 0,1 0-15 16,-2 0-4-16,1 0-14 0,1 0-26 15,-3-2-6-15,2 1 22 0,-1 0 3 16,-1-2 3-16,2 2 10 0,-2-1-4 16,3 1 13-16,-2 0-9 0,1 1 9 15,1 0-11-15,0-1 11 0,0 1-16 16,0 0 0-16,0 0 16 0,0 0 0 15,0 0-10-15,0 0 1 0,0 0 10 16,0 0 2-16,0 0-1 0,0 0-12 0,0 0-12 16,0 0-16-16,0 5-22 0,0 3-41 15,0 6 104-15,0 4 0 0,-3 4 0 16,2 2 2-16,-2 3 26 0,0 1 29 16,3 3-1-16,0 1-18 0,0 2 0 15,0 1-23-15,0-2 4 0,0 2-17 0,3-1 0 16,0-3 1-16,-2 1 13 0,0-2-16 15,1-3-1-15,1-2-2 0,-2-2-25 16,2-3-4-16,0 0-15 0,0-2-35 16,0-3 10-16,1-1 28 0,0-2 15 15,-1-2 4-15,0-3 12 0,-1-2 13 16,-2-3 2-16,0 0 17 0,0-2 7 16,0 0-17-16,-5 0-9 0,0-5-57 15,-1 0-89-15,-1-6-262 0,-2-2-323 16,5 4-543-16</inkml:trace>
  <inkml:trace contextRef="#ctx0" brushRef="#br0" timeOffset="733.79">3781 1584 422 0,'0'0'697'16,"0"0"-205"-16,0 0-128 0,0 0-82 0,0 0-56 16,0 0-10-16,0 0 3 15,0 0-14-15,0 0 19 0,0 0 43 0,26-37-53 16,-28 33-85-16,-4 2-24 0,-2-1-6 16,-2 0-38-16,-3 2-61 0,-1 1-41 15,-6 0-24-15,-5 5-8 0,-5 5 23 16,-2 4 15-16,-4 2 13 0,2 2 3 15,-1 1-72-15,5-1 16 0,1 0-17 16,6 0-12-16,4-1-39 0,2-1-39 0,4-1 28 16,0 1 7-16,6-2 15 0,-1 0 19 15,4-1 1-15,1-1-18 0,0-4-6 16,3-1 10-16,0-3 48 0,0-2 23 16,0 1 10-16,0-3 25 0,0 0 20 15,4 0 130-15,2 0 16 0,2 0 3 16,2 0 51-16,5 0 32 0,7 0-36 15,3-4-23-15,4 2-27 0,4-2-12 16,2 2-42-16,2 1-29 0,-1 1-19 0,-3 0-18 16,-1 0-25-16,-2 3-1 0,-4 2-2 15,-2 0-14-15,-5 1 0 0,0 1 0 16,-3 2 1-16,-4 0 15 0,-1 2 45 16,-5 1-10-16,-4 2-10 0,-2 1-13 0,0 1 10 15,-4 1 13-15,-5 0 15 0,-8-2 26 16,-2 0 21-16,-5-1 13 0,-5-1-22 15,0-1 5-15,-4-1-16 0,-2 0-39 16,1-2-17-16,-2-1-2 0,1-2-7 16,-1 0 13-16,6-3-10 0,5-2 7 15,4 1-10-15,5-2-12 0,4 0-16 16,5-3-68-16,3-2-61 0,4-2-42 16,0-2-74-16,11-2-255 0,1 2-556 15,25-11-484-15</inkml:trace>
  <inkml:trace contextRef="#ctx0" brushRef="#br0" timeOffset="957.83">4029 1856 670 0,'0'0'781'0,"0"0"-309"16,0 0-193-16,0 0-108 0,0 0-74 15,0 0-3-15,81-39-13 0,-48 31-23 16,3 0-39-16,3-2-6 0,1 2 3 16,3-2-16-16,-2 4-71 0,-1-2-90 15,0 3-101-15,-1 2-173 0,-11 0-258 16</inkml:trace>
  <inkml:trace contextRef="#ctx0" brushRef="#br0" timeOffset="1428.16">4780 1551 1606 0,'0'0'650'15,"0"0"-298"-15,0 0-46 0,0 0-2 16,0 0-46-16,0 0-99 0,0 0-159 0,0 0-38 16,0 0-115-16,0 0-51 0,0 0 204 15,-10 54 156-15,18-32 6 0,4 2-29 16,-4 2-36-16,3 0-31 0,-4 1-28 16,4 1-9-16,-3-1 2 0,-1 0 0 15,3 0 10-15,-3-1-9 0,3-2-16 16,-2-2-3-16,0-1 8 0,1-3-21 15,-5-4-37-15,2-1-90 0,-3-4-58 16,-2-3-33-16,-1 0-21 0,0-4-39 16,0-2-24-16,0 0-115 0,0 0-167 0,-1-2-109 15</inkml:trace>
  <inkml:trace contextRef="#ctx0" brushRef="#br0" timeOffset="1865.13">4688 1571 1743 0,'0'0'997'16,"0"0"-695"-16,0 0-148 0,14-75 110 16,5 53 9-16,8 0-103 0,8 3-51 15,6 2-46-15,7 3-23 0,4 2-3 16,1 6-16-16,2 3-6 0,0 3-10 16,-2 1-15-16,0 7 1 0,-6 1 11 15,-4 1-12-15,-7 2-2 0,-9 1-11 16,-8-1-2-16,-5 2-26 0,-9 2-34 15,-5 2 17-15,-6 4 58 0,-11 3 19 0,-8 0-4 16,-8 4-15-16,-6-1-15 0,-1 1-7 16,-5 0 22-16,2-1-3 0,-2-2-30 15,5-3-23-15,2-4 12 0,6-5 19 16,7-2 25-16,6-4 1 0,9-5 18 16,2 0 18-16,6-3 26 0,0 0 51 15,2 0 14-15,0 0 5 0,0 0 15 16,3 0-3-16,1-3-25 0,2 1-83 15,0-1-37-15,4 0-61 0,3 0-19 0,6 1 3 16,3 2 27-16,5 0 23 0,3 6-13 16,2 4 6-16,3 2-10 0,-2 2 29 15,0 3-16-15,0 1-31 0,-2 0-4 16,0-2-33-16,-5 0-59 0,-2-2-90 0,-5-3-113 16,-3-1-71-16,0-3-5 0,-6-1-208 15,-3-4-502-15</inkml:trace>
  <inkml:trace contextRef="#ctx0" brushRef="#br0" timeOffset="2280.82">5483 1845 272 0,'0'0'1527'0,"0"0"-1098"0,0 0-164 0,0 0-23 15,0 0-84-15,0 0-136 0,0 0 13 16,0 0 7-16,0 0 38 0,88-18 32 0,-65 15-10 15,-1-4-25-15,-2-2-7 0,-3 2 9 16,-2-4-6-16,-4 2-19 0,2-2 9 16,-3-2 0-16,-1-2 0 0,4 0-16 15,-6 0-47-15,2-1 0 0,-4 5 19 16,-3-1 110-16,-2 6 50 0,0-1-30 16,-4 2-46-16,-5 0 8 0,-3 1-80 15,-3 0-31-15,-4 1-34 0,-6 2-9 16,-5 1-4-16,-2 3 1 0,-1 5 8 15,0 1 7-15,3 2 19 0,2 1 9 16,4 1-19-16,4-1-6 0,4 3 0 16,3-1-12-16,6 2 6 0,2-1 12 0,4 0 9 15,1 3-2-15,4-3-7 16,4 2 22-16,6 0 0 0,0-3 31 0,6 0 16 16,5-1 18-16,2-4-9 0,3 1-22 15,5-4-34-15,3-3 0 0,1-1-62 16,2-2-50-16,-2 0-86 0,-3-2-148 15,-4-1-112-15,-6-1-63 0,-10 2-239 0,-2 0-605 16</inkml:trace>
  <inkml:trace contextRef="#ctx0" brushRef="#br0" timeOffset="4120.07">6333 1638 1419 0,'0'0'621'15,"0"0"-184"-15,0 0-157 0,0 0-83 16,0 0-56-16,0 0-52 0,-92 12-6 16,69 0 6-16,-6 2-6 0,-1 1 19 15,0 4 5-15,-2 1 7 0,5-1-73 16,2 1-41-16,8-2 0 0,3 0-1 15,6-3-27-15,4 2-1 0,4 1-9 16,0-2 10-16,7 2 12 0,6 1 13 16,3-1 3-16,4-3 3 0,2-1 25 0,2-1-27 15,2-5 0-15,2-2 21 0,2-4-3 16,0 0-19-16,2-2-47 0,1-4-79 16,0-5-77-16,0-2-46 0,-1-3-82 0,1-1-176 15,-4-1-266-15,-6 4-451 16</inkml:trace>
  <inkml:trace contextRef="#ctx0" brushRef="#br0" timeOffset="4429.14">6578 1795 1024 0,'0'0'820'0,"0"0"-327"0,0 0-35 15,0 0-51-15,0 0-114 0,0 0-24 16,0 0-77-16,0 0-44 0,-80-14-23 16,69 14-35-16,0 0-37 0,2 2-34 15,2 3-19-15,1 1-1 0,-1 2-24 16,3 1 0-16,3 1-6 0,1 2 0 15,0 2-32-15,1 1-8 0,10 1 2 0,-2-3 5 16,6 1-5-16,2-3-15 0,0-1-17 16,3-3 98-16,-1-3 3 0,1-2 34 15,2-2 26-15,-1 0 19 0,-2-4-1 16,0-4-2-16,-2-3 6 0,-2-2 33 16,-4-1-10-16,-4-5 7 0,-4-3 21 0,-3-2-44 15,-8-2-52-15,-7 1 3 0,-6 4-22 16,-7 2-18-16,-2 4-18 0,-5 6-62 15,2 4-62-15,-1 4-37 0,5 1-48 16,3 7-69-16,8 5-134 0,7 3-97 16,7 3-89-16,4-3-438 0</inkml:trace>
  <inkml:trace contextRef="#ctx0" brushRef="#br0" timeOffset="5083.96">6872 1791 2042 0,'0'0'605'0,"0"0"-287"0,0 0-33 0,0 0-75 16,0 0-105-16,0 0-54 0,0 0-51 15,0 0-13-15,0 0-50 0,0 0 53 16,0 0 10-16,-1 34 76 0,4-21-12 15,-2 1-17-15,2-1-6 0,-3 0-13 16,0-4 7-16,0 0-16 0,0-3-3 16,0 0-16-16,0-4-11 0,0-2-20 0,0 1 21 15,0-1 10-15,0 0 35 0,0 0 12 16,0-3 22-16,0-4-69 0,0-3 0 16,0-2-22-16,0-2 20 0,2-2 2 15,3 0 16-15,1 0 9 0,3 2 3 16,1 0 0-16,6 2-26 0,-2 1-2 15,6 2-3-15,0 3-19 0,-1 0-19 16,1 3-9-16,0 3 50 0,-2 0 10 16,-1 3 21-16,-2 3 10 0,0 0 3 0,-2 3-12 15,3 1-1-15,-1 2-9 0,0-1-3 16,-3 1-4-16,1-2-11 0,-3 0-1 16,-3-2-3-16,-1 1-14 0,-1-2-23 15,-4-1-7-15,2-1 12 0,1 0 16 16,-3-2 3-16,1-1 13 0,-1 0 2 0,1-2 40 15,-1 0 18-15,1 0-7 16,1-7 43-16,1-3 16 0,5-3-112 0,-1-4-11 16,5 0-2-16,0-2 10 0,1 1 0 15,4 0 0-15,-1 1-25 0,5 3-28 16,-3 4 16-16,2 1 12 0,-1 4-1 16,-2 1 5-16,0 2-1 0,1 2 21 15,-2 0-17-15,3 0-4 0,2 2-2 16,-2 4 2-16,-1 2 7 0,-4 1 18 15,-3 3 3-15,-4 1 41 0,-4 1-44 16,-4 1-17-16,0 2 7 0,-9 1 10 16,-4 0 0-16,0 0-35 0,-5 0-84 0,2-4-124 15,0-1-158-15,6-1-74 0,4-3-152 16,2-4-382-16,4-3-94 0</inkml:trace>
  <inkml:trace contextRef="#ctx0" brushRef="#br0" timeOffset="5717.79">7744 1701 1772 0,'0'0'552'16,"0"0"-232"-16,0 0-66 0,0 0-39 0,0 0 11 15,0 0-57-15,0 0-169 0,0 0-3 16,0 0-38-16,0 0 38 0,0 0 3 15,-23 20 1-15,23-7 15 0,0-2 10 16,0 1 15-16,0-2 3 0,0-1-3 16,0 0 1-16,0-3-14 0,0-1-15 15,0 0-10-15,0-3 13 0,0-2-16 16,0 2 2-16,0-2 17 0,0 0 12 0,0-3 16 16,0-3 88-16,2-2-11 0,-1-3-108 15,2 1-16-15,1-3-2 0,-1 1 2 16,3 3-1-16,2-3 1 0,3 0 3 15,-1 1 18-15,6-1-21 0,1 0-22 16,3 2 0-16,2 1 1 0,0 1 7 16,2 3-17-16,2 2-10 0,0 3-12 15,0 0-4-15,-3 2 26 0,4 6 31 16,-4 1 25-16,-3 2-25 0,-2 0-2 16,-4 1-27-16,-5 0-21 0,-3-2-32 15,-2 2-7-15,1-2 1 0,-5-1 24 16,2 1 23-16,-2-1 12 0,0-2-15 15,0-2-7-15,0-1-10 0,0-3 42 0,0-1 19 16,0 0 70-16,0 0 45 0,0-3 72 16,0-3 66-16,0-3-253 0,1-2 44 0,2-4-7 15,2 2 29-15,0-1-50 0,4 0-16 16,2 0-16-16,3 0-3 0,4 1-9 16,1 0-3-16,3 3-4 0,-2 2 33 15,-1 3-10-15,-2 1-14 0,-4 3-15 16,3 1-6-16,-2 0-6 0,3 5 18 15,-2 3 0-15,1 2 35 0,-2 2 25 16,-3 1-24-16,-2 1-1 0,-4 1-41 16,-5-1-6-16,0 2 12 0,0-1 34 15,-3 0 0-15,-3 0-53 0,0 0-147 0,-2-2-109 16,2 0-28-16,0-3-170 16,0-2-279-16,2 0-535 0</inkml:trace>
  <inkml:trace contextRef="#ctx0" brushRef="#br0" timeOffset="6149.32">8587 1677 724 0,'0'0'1030'0,"0"0"-751"15,0 0 3-15,0 0-10 0,0 0-198 16,0 0-3-16,0 0 9 0,0 0 1 15,0 0-17-15,81-36-7 0,-62 33-5 0,-2-1-17 16,2 1-16-16,-2-2 29 0,1-1 13 16,0 0-42-16,-2-2-19 0,1 0-19 15,-5 1 16-15,-1-1 3 0,-5 0 18 16,-3 0 39-16,-3 2 13 0,0 0 26 16,-1-1 27-16,-7 1-6 0,-4-1-44 15,-2 2-70-15,-3 0 20 0,-2 3-23 16,-4 2-12-16,-1 0-4 0,-2 0 0 0,0 5 15 15,0 2-2-15,0 2-32 0,2 3 7 16,1 1-4-16,4-1 32 0,2 2 22 16,5-1-15-16,2-1-7 0,4 1-48 15,5 3-2-15,-1-2 5 0,2 1 21 16,2 2 24-16,4 1 28 0,3-1-24 16,3 1-4-16,5-2-4 0,2 1 1 0,6-3-19 15,3-2-38-15,6-2 58 0,3-3-2 16,2-5-85-16,0-2-67 0,0 0-39 15,-2-7-175-15,-8-1-355 0,13-9-779 0</inkml:trace>
  <inkml:trace contextRef="#ctx0" brushRef="#br0" timeOffset="6538.99">9021 1556 1661 0,'0'0'552'0,"0"0"-210"0,0 0-119 16,0 0-175-16,0 0-47 0,0 0-1 15,0 0 45-15,0 0 16 0,0 0-6 16,-33 71-4-16,33-54-6 0,0-2-10 16,0-1-6-16,3-1 0 0,-2-3-1 0,1-2-2 15,-2-2 6-15,0-2-16 0,0-1 0 16,0-2-16-16,0-1 0 0,0 0 0 16,-2 0 48-16,2 0 44 0,0-4 41 15,0-2 76-15,0-3-208 0,0-3 33 16,2-2 55-16,2-1-2 0,1-2-24 15,4 0-40-15,0 1-23 0,3 0-2 16,2 2-8-16,4 3 10 0,2 4 21 16,2 0 11-16,4 3-17 0,-1 2 1 15,4 0 3-15,3 2-19 0,1 0-2 0,1 3-20 16,-1 4 0-16,-4-1 3 16,0 3 18-16,-4 0-1 0,-1 1 2 0,-2 2 20 15,-6 1-20-15,-1 0-20 16,-4 2-41-16,-4 1-76 0,-2 0-15 0,-5 2 13 15,0 0 19-15,0 2-125 0,-11-2-133 16,-1-2-103-16,1-3-554 0</inkml:trace>
  <inkml:trace contextRef="#ctx0" brushRef="#br0" timeOffset="7318.13">9752 1215 391 0,'0'0'1910'15,"0"0"-1358"-15,0 0-190 0,0 0 20 16,0 0-10-16,0 0-100 0,0 0-116 16,0 0-104-16,0 0-52 0,0 0-17 0,0 0-20 15,-9-5-35-15,11 12-49 0,3 6 56 16,1 8 65-16,1 6 102 0,2 4-21 15,-2 2-44-15,0 3-9 0,-1-2-25 16,-1-1 0-16,-1-1 12 0,2 1 1 16,-1-2-15-16,1-5 0 0,1 2 1 15,1-4 19-15,0-2-14 0,-1-3-7 16,1-2-22-16,-4-6-3 0,0-1-6 16,-2-5-19-16,-1-3 7 0,-1-1 43 15,0-1 0-15,0 0 37 0,0 0 16 16,0 0 18-16,0-6 53 0,-7-3-97 0,-2-2-27 15,-5-2 0-15,-1-2 2 0,-5 4 10 16,-3 1 2-16,-3 0-14 0,-3 4-12 16,-1 1 9-16,1 3 3 0,3 2 18 15,3 0-15-15,3 0-1 0,4 5-2 0,0 1-13 16,2 2-5-16,2 2-4 16,3 2-2-16,3 1-1 0,0 1-34 0,4-2-34 15,2 1-12-15,0 0-8 16,2 0 10-16,4-4 2 0,4 1-3 0,1-1 13 15,5 0-20-15,4-1 89 0,8-3 22 16,6-1 0-16,5-2-22 0,10-2-108 16,4 0-96-16,1-5-72 0,2-1-140 15,-1-2-252-15,-15 2-510 0</inkml:trace>
  <inkml:trace contextRef="#ctx0" brushRef="#br0" timeOffset="7709.09">10374 1627 1076 0,'0'0'1142'0,"0"0"-648"0,0 0-19 16,0 0-4-16,0 0-42 16,0 0-214-16,0 0-94 0,-82-31-19 0,55 31-16 15,0 0-9-15,-1 1 9 0,-2 5-18 16,2 4-56-16,1 0-12 0,3 0-24 16,2 3-16-16,6 0-83 0,3 2-29 15,5-1-27-15,2 2 11 0,3-1-15 16,3 0-12-16,0 0-64 0,4-2-14 15,8 0 23-15,2-3-7 0,4 0 44 16,2-3 84-16,1-2 129 0,1-4 1 0,1-1 28 16,1 0 16-16,1-5 39 15,-2-3 39-15,0-2 19 0,0 0 18 0,-3-3 13 16,1-3-7-16,-3 1 3 0,2-3-87 16,-4 3-38-16,0 0 105 0,-4 2 21 15,-4 6-31-15,-3 2-15 0,-2 2 1 16,-1 3-48-16,0 0-77 0,-2 0-31 15,0 0-71-15,0 5-95 0,4 3 8 0,2 1 127 16,3 2 61-16,3 1-58 16,3 0-146-16,2-3-81 0,-1-2 27 0,3 0-30 15,0-2-125-15,-1-4-176 0,-5 0-224 16</inkml:trace>
  <inkml:trace contextRef="#ctx0" brushRef="#br0" timeOffset="7986.9">10728 1327 1579 0,'0'0'999'0,"0"0"-648"0,0 0 11 16,0 0 25-16,0 0-54 0,0 0-82 16,0 0-37-16,0 0-28 0,0 0-79 15,0 0-107-15,0 0-48 0,-45-54-66 0,45 65-59 16,0 7 154-16,0 6 19 0,3 4 22 15,1-1-20-15,3 2 1 0,0 0 25 16,1 1 6-16,0-1-6 0,-2 1 3 16,4-2 0-16,-3 1-28 0,-1 1 0 15,0-3-3-15,0-2-40 0,-2-1-72 16,-1-6-15-16,-2 0-63 0,-1-5-137 0,0-1-148 16,-3-5-50-16,-5 0-60 0,2-2-413 15</inkml:trace>
  <inkml:trace contextRef="#ctx0" brushRef="#br0" timeOffset="8280.94">10684 1670 272 0,'0'0'808'15,"0"0"-355"-15,0 0-128 0,0 0-72 16,0 0-114-16,0 0-84 0,0 0-38 16,101-37-16-16,-72 35-1 0,4-2 26 0,3 0-23 15,1 0 16-15,0 0-16 0,-3 2 10 16,-1-2-10-16,-5 0 16 0,-5 0-19 15,-6 1-31-15,-6 2 31 0,-3 0 84 0,-5 1 132 16,-3 0 80-16,0 0-53 16,0 0-52-16,-2 1-44 0,2 0-100 0,-1 2-47 15,1-2-70-15,0 5-15 0,0 0 40 16,0 4 45-16,0 3 25 0,0 0 10 16,0 4-3-16,0-2-6 0,0 1-14 15,0-1-8-15,0 0-4 0,0-1-58 16,0-1-56-16,0-1-62 0,0-2-96 15,0 0-27-15,0-4-135 0,0-3-251 16,0 0-475-16</inkml:trace>
  <inkml:trace contextRef="#ctx0" brushRef="#br0" timeOffset="8415.74">11201 1424 1161 0,'0'0'306'0,"0"0"-212"15,0 0 82-15,0 0-56 0,0 0-120 0,0 0-358 16,0 0-36-16,0 0-352 0</inkml:trace>
  <inkml:trace contextRef="#ctx0" brushRef="#br0" timeOffset="8762.82">11289 1593 78 0,'0'0'1662'16,"0"0"-1286"-16,0 0-214 0,0 0 32 0,0 0-13 16,0 0-17-16,0 0-35 0,0 0-26 15,0 0-42-15,0 0-46 16,0 0-15-16,-47 62-3 0,47-55-13 0,0 1-22 16,0 2-10-16,10-2 22 0,4 3 0 15,4-1-25-15,6 0 51 0,5-1 10 16,0 0 38-16,3-1-6 0,1-2-4 0,-1-4-3 15,1-1-15-15,-3-1 5 0,-3-1 23 16,-4-6 29-16,-7-2 57 0,-6-4 66 16,-5-2-1-16,-5-3-14 0,-2-3-46 15,-7 1-74-15,-6 1-21 16,-1 2-10-16,-4 2-34 0,-5 3-2 0,-1 3-35 16,-3 1 2-16,2 3-109 0,4 2-19 15,3 2-11-15,7 1-101 0,1 0-195 16,4 2-139-16,2 2-452 0</inkml:trace>
  <inkml:trace contextRef="#ctx0" brushRef="#br0" timeOffset="9328.94">11685 1567 1498 0,'0'0'624'0,"0"0"-210"16,0 0-15-16,0 0-18 0,0 0-139 15,0 0-158-15,0 0-84 0,0 0-38 16,0 0-32-16,0 0-57 0,-15 16 16 16,13-7 111-16,1 2 38 0,0 1 0 15,-2 2 7-15,0-1 9 0,-1 0-10 0,-1-1-31 16,1-2-12-16,1-2-1 0,-1-1 1 16,1-1-1-16,1-3 0 0,2-1-2 15,-1-1 2-15,1-1 25 0,0 0-22 16,0 0 0-16,1-1 89 0,2-4 68 0,3-2-71 15,0-4-74-15,4-2-12 0,-2-4 19 16,3-1 7-16,0-1-4 0,-1 2-16 16,0 1-9-16,0 3-11 0,-1 3 10 15,0 1-11-15,-2 4 12 0,0 1 19 16,0 2-18-16,2 0-1 0,1 2-16 16,3 0-3-16,3 0-3 0,3 6 1 15,2-3-1-15,0 4 6 0,-1-1 16 16,-2 0 1-16,-5 2-1 0,-2 0 0 15,-3 1 10-15,-4 0-10 0,-1 2-28 16,0 0-22-16,-1 2-10 0,-1-1-32 16,2 0-6-16,1 0-32 0,-1-2-93 0,6-1-126 15,-1-2-51-15,0-3-278 16,10-4-507-16</inkml:trace>
  <inkml:trace contextRef="#ctx0" brushRef="#br0" timeOffset="9593.74">12350 1478 1692 0,'0'0'516'0,"0"0"-267"0,0 0-94 15,0 0-77-15,0 0-36 0,0 0 6 16,0 0-48-16,0 0-6 0,-83 0-49 16,78 10 13-16,1 0 19 0,4 3 23 15,0 0 94-15,4 2 22 0,5-1 2 0,4 2 4 16,0 0-13-16,4 0-42 0,1 0 0 15,-1 0 9-15,-3 0-19 16,-1-5-18-16,-6-1 14 0,-2-2 61 0,-5-1-13 16,0-3-16-16,-2 1-19 0,-5-1 9 15,-5 1-1-15,-6-2-21 0,-7 0-53 16,-2-2-142-16,-6 1-230 0,-3-2-198 16,8 0-484-16,-15 0-922 0</inkml:trace>
  <inkml:trace contextRef="#ctx0" brushRef="#br0" timeOffset="11027.91">15147 1502 786 0,'0'0'622'0,"0"0"-215"0,0 0-70 16,0 0-33-16,0 0-42 16,0 0-18-16,0 0-4 0,0 0-10 0,0 0-18 15,0 0-32-15,3-4-35 0,-3 2-10 16,0 0-13-16,-3 1 15 0,-4-2-13 16,-3 1-29-16,-3-1-73 0,-4 1-22 15,-6 0-40-15,-8 2-3 0,-6 4 6 16,-8 6 12-16,-3 5 9 0,1 0 4 0,1 3 10 15,10 0-39-15,6 0-8 0,10 0 21 16,1 0 0-16,6 1 3 0,6 0-6 16,4 1-6-16,3 1-7 0,9-2 3 15,12 1 4-15,8-1-14 0,10-2 51 16,8-3 57-16,10-4-4 0,2-4-19 16,1-2-12-16,-3-4 6 0,-3 0-28 15,-5-2 0-15,-5-4-78 0,-7-1-45 16,0-1-18-16,-1-2-38 0,-2-2-120 15,-3-1-49-15,-3 1-144 0,-4-4-256 16,-8 4-442-16</inkml:trace>
  <inkml:trace contextRef="#ctx0" brushRef="#br0" timeOffset="11268.79">15447 1512 1187 0,'0'0'978'0,"0"0"-506"0,0 0-47 15,0 0 2-15,0 0 9 0,0 0-98 16,0 0-99-16,0 0-20 0,0 0-65 16,0 0-148-16,-47-35-6 0,47 41-83 15,0 1-43-15,0 8 67 0,0 3 59 16,0 3 31-16,0 2 0 0,0 2-10 16,0-1-8-16,1-1 2 0,-1 0-15 0,2 0-57 15,-1-3-45-15,2 1-78 0,1-2-154 16,5-1-208-16,4 0-100 0,-3-5-498 15,16 2-587-15</inkml:trace>
  <inkml:trace contextRef="#ctx0" brushRef="#br0" timeOffset="11642.34">15825 1775 798 0,'0'0'1431'0,"0"0"-943"0,0 0-87 16,0 0 73-16,0 0-92 0,0 0-128 0,0 0-68 16,0 0-40-16,0 0-48 0,0 0-98 15,0 0-116-15,-25 1-73 0,30-2-139 0,-1 1-281 16,3 0-209-16,2 0-735 0</inkml:trace>
  <inkml:trace contextRef="#ctx0" brushRef="#br0" timeOffset="13775.91">16711 1548 398 0,'0'0'714'0,"0"0"-249"16,0 0-114-16,0 0-10 0,0 0-8 16,0 0-72-16,0 0-8 0,0 0-20 15,0 0 43-15,0 0-80 0,0 0-67 16,-20-70-25-16,24 63-16 0,5-2-17 0,5 1-24 15,1 2-34-15,6-1-13 0,7 2 0 16,6 2-3-16,4 0 1 0,3 3 2 16,1 0 2-16,-1 3-2 0,-3 3-12 15,-7 3-10-15,-8 3-12 0,-3 4 12 16,-10 2 19-16,-4 2-25 0,-6 4-19 16,-1 0 25-16,-11 3 22 0,-8 0 3 15,-5 1-3-15,-2-2-2 0,-3-1-30 16,-1-2 16-16,1-4 14 0,1 1 2 15,3-5 2-15,1 1 14 0,2-5-14 0,4-1-2 16,4-2 0-16,5-4 14 0,4-1 8 16,5-2 15-16,1-1 13 0,0 0 31 15,0 0 43-15,6 0-21 0,2-5-103 16,10-1-22-16,7-1-43 0,7-1 6 16,10 0 6-16,7 1-3 0,0-1-19 15,0 1-38-15,-4-2-47 0,-6 1-58 0,-5-2-42 16,-4 1-37-16,-5-3-72 0,-3 0-148 15,-4 2-237-15,1-6-569 0</inkml:trace>
  <inkml:trace contextRef="#ctx0" brushRef="#br0" timeOffset="14191.75">17458 1467 927 0,'0'0'1146'0,"0"0"-728"0,0 0-15 0,0 0-51 16,0 0 26-16,0 0-63 0,0 0-67 15,0 0-58-15,0 0-20 0,0 0-12 16,-16-53-11-16,15 53-18 0,1 0-56 16,0 0-64-16,0 0-9 0,-2 0-30 0,2 2-19 15,-1 2-19-15,-2 2-21 0,0 6 48 16,-2 2 41-16,-2 4 3 0,-1 2 15 16,0 3-4-16,-2 3-14 0,0 1-15 15,0 2 12-15,1-3-19 16,4 3-14-16,-2-3 5 0,4-1 12 0,3 1 1 15,0-4-13-15,3-1-12 0,6-3-40 16,2-3-41-16,4-2 15 0,0-4 66 16,2-4 43-16,4-2 0 0,3-3 28 15,2 0 12-15,1-4-3 0,-1-5-6 16,-3-3-3-16,-4-1 6 0,-6 1 16 0,-5 0 39 16,-2-1 10-16,-6 3-16 0,0-2 18 15,-1 2-12-15,-8 0-19 0,-4-2-34 16,0 3-36-16,-1 0-18 0,-1 1-19 15,1 3-55-15,1 2-40 0,1 2-43 16,1 1-73-16,5 0-130 0,3 1-203 0,3 5-2 16,2-1-21-16,8 1-146 0,3-1-379 15</inkml:trace>
  <inkml:trace contextRef="#ctx0" brushRef="#br0" timeOffset="14344.67">17891 1783 706 0,'0'0'1235'0,"0"0"-607"0,0 0-148 16,0 0-34-16,0 0-92 0,0 0-71 16,0 0-80-16,0 0-167 0,0 0-36 15,0 0-16-15,-4-11-55 0,4 6-72 16,0 1-71-16,0 0-92 0,0 0-181 16,4 2-292-16,5-2-784 0,-18 38 771 0</inkml:trace>
  <inkml:trace contextRef="#ctx0" brushRef="#br0" timeOffset="15326.96">18436 1408 1405 0,'0'0'572'0,"0"0"-216"16,0 0-52-16,0 0-27 0,0 0-14 15,0 0-5-15,0 0-8 0,0 0-39 16,0 0-37-16,0 0-6 0,0 0-25 15,22-27-55-15,-35 27-88 0,-6 0-96 16,0 0 9-16,-5 0 37 0,-1 0-3 16,1 5-3-16,1 1 9 0,0 2 18 15,1 1 1-15,5 2 26 0,-2-1-11 0,5 0 10 16,4 2-31-16,2-1 2 0,7 0-15 16,1 0-16-16,9 0-63 0,9 0 126 15,4-1 10-15,8-1 68 0,2-1-8 16,2-1-4-16,1-1-4 0,-2-1-30 15,-1 0-32-15,-3 0 0 0,-2 0 3 0,-4 1 13 16,-1-1-3-16,-4 1 3 0,-1-1-4 16,-3 2 1-16,-3-1 12 0,-3 1 15 15,0 0 4-15,-4 1-25 0,-4 1-1 16,0 2-15-16,0 1 21 0,-5 1 23 16,-7 3 0-16,-4-2-1 0,-5 0 7 15,-4-1-19-15,-2-2-6 0,-2-2-7 16,0-1-2-16,-4-3-4 0,0 0 1 15,0-2-4-15,-2-1-11 0,2-2 2 16,4 0-3-16,3-3-35 0,3-4-48 16,4 0-41-16,4-4-91 0,2-3-87 15,2-3-204-15,3-4-180 0,4 5-552 0</inkml:trace>
  <inkml:trace contextRef="#ctx0" brushRef="#br0" timeOffset="15483.74">18316 1405 1330 0,'0'0'559'0,"0"0"-312"16,94-29-43-16,-53 19-23 0,5-1-62 15,-2 2-28-15,-2 2-70 0,-2 4-21 16,-5 3-16-16,-2 0 16 0,-2 0-81 16,-3 5-238-16,0 2-213 0,-8-4-551 15</inkml:trace>
  <inkml:trace contextRef="#ctx0" brushRef="#br0" timeOffset="15836.72">18966 1652 1152 0,'0'0'485'16,"0"0"-219"-16,0 0-22 0,0 0-8 16,0 0-20-16,0 0-16 0,0 0-52 0,0 0-61 15,0 0-55-15,0 0-32 0,-28 18-23 16,28-15-2-16,0 0 15 0,3-2 10 16,2-1 61-16,4 0 51 0,2 0 19 15,-2 0-4-15,1-1 10 0,0-5 27 16,-2 0 9-16,-3 0 38 0,-5-2-40 15,0 2-37-15,0-1-26 0,-2 1-22 16,-4 1-67-16,-2-1-19 0,-1 1-65 16,-2 3-55-16,1-1-76 0,-3 3-102 15,5 0-143-15,0 0-92 0,4 3-160 16,2-1-540-16</inkml:trace>
  <inkml:trace contextRef="#ctx0" brushRef="#br0" timeOffset="16349.39">19281 1402 336 0,'0'0'1717'15,"0"0"-1225"-15,0 0-154 0,0 0-2 16,0 0-94-16,0 0-83 0,0 0-64 15,0 0-35-15,0 0-29 0,0 0-31 16,0 0-13-16,101-66-13 0,-70 66 11 0,0 0 15 16,0 0-16-16,-3 1-9 0,-2 6-4 15,-3-2 4-15,-4 1 6 0,-2 1 0 16,-7-1-44-16,-2 0-55 16,-6 2-28-16,-2 1 12 0,-2 2 60 0,-8 0 74 15,0 0 11-15,-3 1-10 0,0 0-1 0,2-1-29 16,1 0-48-16,1-4-13 15,3 3 39-15,0-5 31 0,3-1 18 0,-1 1-11 16,2-3 10-16,0 0-16 0,2-1 19 16,0 0 16-16,2 0 84 0,4 1 21 15,3-1 33-15,4 0 9 0,3 0 31 16,4 2-27-16,3 0-28 0,5 1-45 16,1 1-47-16,2 1-45 0,3 3 1 15,-1 0 15-15,-3 1-18 0,-6 1 2 16,-4-1 65-16,-8-2-20 0,-5-2-22 15,-7-1-6-15,0 2 3 0,-8-1 27 0,-6 3 48 16,-6 0 30-16,-5 2-13 16,-6-3-40-16,-5 2-3 0,-1-3-31 15,-2 1-40-15,-1-2-44 0,3-1-138 0,1-1-128 16,2-1-136-16,1-2-128 0,10-1-195 16,-11 0-942-16</inkml:trace>
  <inkml:trace contextRef="#ctx0" brushRef="#br0" timeOffset="17478.24">21301 1475 896 0,'0'0'755'15,"0"0"-287"-15,0 0-109 0,0 0-62 16,0 0-31-16,0 0-7 0,0 0 18 0,0 0-40 15,0 0-27-15,0 0-3 0,-18-59-21 16,15 59-28-16,0 0-22 0,1 0-32 16,-1 0-58-16,2 0-45 0,-4 2-1 15,-6 4-33-15,-3 4-4 0,-6 4 36 16,-3 1 1-16,-1 0-2 0,3 2-1 16,4-1-1-16,3-3-17 0,6-2-22 15,2-1-12-15,5 1-13 0,1-1-19 0,0 1 13 16,7-3 3-16,1 4-4 0,4-1-18 15,5 0-13-15,1-1 11 0,3-1 7 16,5 0 25-16,3-3-3 0,1-1-41 16,3-3-93-16,2-2-55 0,-3 0-65 15,-1 0-51-15,-5-4-82 0,0-1-77 16,-5 0-10-16,-4-3 123 0,-3 2 237 16,-5-2 180-16,-3 1 463 0,-4 3 124 15,0-3-35-15,-2 2-108 0,0 1-77 16,-2 2-17-16,-2-1-6 0,-2 0 19 15,-1 2-120-15,3 0-94 0,0-1-3 0,1 1-3 16,1 1-48-16,2 0-70 0,0 0-25 16,0 0-43-16,0 0-44 0,0 3-30 15,0 2 27-15,0 1 74 0,2 2-18 16,2 0-6-16,3-2-38 0,6 1-80 16,0-1 71-16,7-2 87 0,2-2 13 0,1 0 3 15,4-2 31-15,-1 0-16 0,-1-3 20 16,-4-4 3-16,-8-1-5 0,-2-1 8 15,-4-2 98-15,-6 3 6 0,-1-3-29 16,-3 2-24-16,-7-1-13 0,-4 1-43 16,-3 0-52-16,0 1-16 0,-3 2-9 15,3 1-24-15,3 1-46 0,1 0-47 16,1 3-52-16,5-2-89 0,3 1-120 16,4 1-102-16,0-1-111 0,8-2-474 15,1 2-214-15</inkml:trace>
  <inkml:trace contextRef="#ctx0" brushRef="#br0" timeOffset="17739.8">21958 1201 1205 0,'0'0'1084'0,"0"0"-680"0,0 0-6 0,0 0 17 16,0 0-36-16,0 0-87 0,0 0-71 15,0 0-60-15,0 0-87 0,0 0-51 16,0 0-23-16,-20-30-30 0,20 34-23 15,0 6-24-15,0 4 77 0,0 7 3 16,0 3 53-16,0 3-10 0,0 2-18 16,0 1-16-16,3-1-12 0,1-1 2 15,-1 1 1-15,2-3 9 0,-3 2-12 0,1-3-9 16,-3 0-68-16,0-1-28 0,0-1-10 16,0-2-59-16,0 0-109 0,3-4-207 15,5-2-92-15,1-5-226 0,10 1-860 0</inkml:trace>
  <inkml:trace contextRef="#ctx0" brushRef="#br0" timeOffset="18064.68">22205 1513 2241 0,'0'0'671'0,"0"0"-351"0,0 0-49 16,0 0-9-16,0 0-123 0,0 0-139 15,0 0-41-15,0 0-104 0,0 0-89 16,0 0 122-16,-13 22 93 0,20-10 0 0,2 1 19 16,6-2 25-16,-1 1 32 0,4-3-3 15,0 0 0-15,2-2-7 0,1-2 4 16,0-3-10-16,2-1-15 0,0-1 2 16,0 0 3-16,-2-2 20 0,2-4 6 0,-3-5-4 15,-1-1 41-15,1-3 76 16,-5-2 26-16,-2 2-91 0,-5 0 34 15,-2 2 55-15,-4 2-44 0,-1 2-83 0,-1 0-45 16,0 3-22-16,0 0-49 0,0-1-92 16,0 2-77-16,0 1-98 0,0 2-179 15,0-1-270-15,0 3-676 0</inkml:trace>
  <inkml:trace contextRef="#ctx0" brushRef="#br0" timeOffset="18691.49">22725 1501 881 0,'0'0'1124'0,"0"0"-761"0,0 0-98 16,0 0-59-16,0 0-94 0,0 0-75 15,0 0-35-15,0 0 9 0,0 0 75 16,0 0 10-16,0 0-26 0,-4 55-6 15,4-48-10-15,0 1-9 0,0-1-26 16,0-1-3-16,0-1-15 0,0 1 0 16,0-4 0-16,0 0-1 0,0 0-29 15,0-2 6-15,0 0 23 0,1 0 57 16,2-4 42-16,-2-1 68 0,2-3-135 16,2-3-32-16,-1-1-32 0,5-2-9 15,1 1-13-15,0 2 4 0,1-1 21 0,2 2 14 16,-2 3 15-16,1 1 2 0,-1 2 20 15,1 1-19-15,-1 0 11 0,0 3-14 16,3 0-16-16,-3 0 3 0,0 2 1 16,3 3 12-16,0 0 30 0,1 1 52 15,-4 3-9-15,1-2-35 0,-4 0-13 16,-3 0-14-16,1 2-11 0,-1 0-32 0,1 2-12 16,-3-1-7-16,0-1-2 0,-3 0 5 15,3-3 1-15,-3 0 18 0,0-4 13 16,0-1 3-16,0 0 13 0,0-1 13 15,0 0 44-15,2 0 38 0,-1 0 19 16,1-3 44-16,1-2 18 0,0-3-154 16,-1 0-19-16,1-2 19 0,4 0-19 0,1 0 35 15,0 0-26-15,4 1-12 16,2 2-25-16,2-1-3 0,4 3 0 0,0 0-7 16,2 2 32-16,0 1 3 0,1 1 0 15,-2 1-21-15,1 0-16 0,-2 4-1 16,-1 2 11-16,-5 0 27 0,-3 0 0 15,-5 2-49-15,-6 0-87 0,0 1-28 16,-8 0 56-16,-4 0 51 0,-3 1-51 16,2 0-116-16,-1-1-87 0,3 0-174 15,5-2-553-15</inkml:trace>
  <inkml:trace contextRef="#ctx0" brushRef="#br0" timeOffset="19326.34">23427 1463 1456 0,'0'0'773'15,"0"0"-269"-15,0 0-36 0,0 0-10 16,0 0-128-16,0 0-135 0,0 0-83 16,0 0-62-16,0 0-50 0,0 0-39 15,0 0-48-15,-11 9 9 0,8-1 76 16,1 1 1-16,1 0-1 0,-1 0-14 15,1-2 14-15,-1 0 0 0,2-3-11 0,-1 0-12 16,-1-3-4-16,2 0-5 0,0-1 17 16,0 0 17-16,0 0 28 0,0-1 55 15,3-5 63-15,0-2-97 0,2-2-49 16,2-3-13-16,1-2 12 0,4 1-27 16,2 1-9-16,2 0-1 0,3-1-2 0,-2 4 40 15,3 0 0-15,-4 2 16 0,3 0 5 16,-6 4-10-16,1 0-11 15,-3 2-16-15,-2 2 14 0,-1 0-13 0,0 0-17 16,1 4 32-16,4 2 26 0,-1 2-14 16,0 0-12-16,-1 2-3 0,0-2 0 15,3 3-1-15,0-3 2 0,1 2 2 16,1-3 0-16,1 1-1 0,2 0-21 16,1-4-6-16,0 1 3 0,-1-1-13 15,3-4-41-15,-1 0-21 0,0-3 40 16,0-5 16-16,-1 1 41 0,-1-5 3 0,-3 0 16 15,-4 0 18-15,-3-1 13 0,-4 1 7 16,-2 0 9-16,-2 1 15 0,-1 2 26 16,0 2-48-16,0 1 3 0,0 3-24 15,0-1-23-15,0 4 16 0,0 0 0 0,0 0-28 16,2 0-52-16,2 0-41 0,3 4-22 16,3 0 51-16,3 4 51 0,1 0 13 15,1 2 30-15,0 2 17 0,-1 0 2 16,-2 1-21-16,0 1-6 0,-3 1-6 15,-2-1 9-15,-4-1 6 0,-1-2-9 16,-2 0-22-16,-5-3-1 0,-5 2-1 16,-5-3 0-16,-4 1-64 0,-4-2-112 15,-2-2-159-15,-4 0-171 0,7-1-206 16,-13-3-779-16</inkml:trace>
  <inkml:trace contextRef="#ctx0" brushRef="#br0" timeOffset="20194.79">17680 2605 245 0,'0'0'518'0,"0"0"-228"16,0 0 68-16,0 0 75 0,0 0-5 15,0 0-82-15,0 0-40 0,0 0-5 16,-16-68 23-16,12 64-30 0,-1 1-58 15,4 2-45-15,-1 0-27 0,1 1-13 16,-1 0-18-16,2 0-50 0,0 0-71 16,0 0-12-16,0 5-89 0,0 4-46 15,0 6 110-15,0 7 25 0,3 5 31 0,2 5-13 16,-2 2 4-16,3 2-10 16,0 0-12-16,0-2 0 0,0 0 2 0,0-2 0 15,-1-2 1-15,0-3-3 0,-4-4 0 16,2-2-31-16,-3-4-30 0,0-4-29 15,0-2-21-15,0-3-4 0,-3-3-26 16,-1-2-76-16,-2-3-70 0,0-2 71 16,2-7-7-16,-2-4-124 0,0-6-208 15,2 2-273-15,-3-18-503 0</inkml:trace>
  <inkml:trace contextRef="#ctx0" brushRef="#br0" timeOffset="20417.09">17518 2614 1423 0,'0'0'592'0,"0"0"-161"0,0 0-22 15,0 0-133-15,3-68-88 0,16 50-57 16,8 0-55-16,15 0-22 0,4 2 57 16,10 3 8-16,0 5-18 0,1 4-4 0,-7 4-20 15,-2 0-46-15,-8 7-6 0,-5 6-22 16,-9 1-1-16,-6 3 29 0,-9 2-18 16,-8-1-1-16,-3 3 0 0,-7 1 1 15,-12 1 21-15,-7-1 4 0,-6 1-4 16,-3 0-34-16,-3-2-10 0,1-1-52 15,3 0-75-15,4-1-77 0,7-1-165 16,6-1-93-16,5 0-142 0,7-6-477 0</inkml:trace>
  <inkml:trace contextRef="#ctx0" brushRef="#br0" timeOffset="20923.8">18296 2837 1538 0,'0'0'724'0,"0"0"-204"0,0 0-106 0,0 0-48 16,0 0-113-16,-96-53-187 0,58 47 12 15,1 3 49-15,1 3-12 0,4 0-3 16,4 1-38-16,6 8-52 0,2 1-22 16,1 5-31-16,7 0-3 15,4 3 0-15,2 0-10 0,4 0-12 0,2-1-15 0,0 0-8 16,0-2-12-16,8-1-7 0,0-1 16 15,1-1 16-15,2-4-35 0,1 2 0 16,2-5 85-16,-2-3 14 0,0 0 2 16,0-2 24-16,0-3 58 0,2-4 45 15,2-4-4-15,0-2-20 0,1-1 14 16,2-1-23-16,-1 0-22 0,-1 1-16 16,-3 4 3-16,-2 1 9 0,-4 3-6 15,-3 2-1-15,-2 1-11 0,-2 3-44 16,-1 0-6-16,0 0-15 0,0 4-16 15,0 4-31-15,0 5 62 0,0 2 3 0,2 5 16 16,0 1-17-16,-2 2 13 16,0 2 10-16,0 0 6 0,-5 1 3 0,-6-1 12 15,-7 2 6-15,-4-2 10 0,-7 1 8 16,-1-2-21-16,-3-3-30 0,2-3 8 16,1-5 1-16,4-3-13 0,5-5 3 15,3-4 3-15,0-1-21 0,1-6-25 0,2-6-42 16,1-4-83-16,2-3-60 0,6-4-34 15,3 1-69-15,3-1-141 0,8 2-30 16,9 2-66-16,5 1-159 0,-1 5-420 16,20-5 429-16</inkml:trace>
  <inkml:trace contextRef="#ctx0" brushRef="#br0" timeOffset="21495.03">19170 2538 985 0,'0'0'1172'0,"0"0"-764"0,0 0-34 15,0 0 38-15,0 0-22 0,0 0-72 16,0 0-53-16,0 0-103 0,0 0-98 0,0 0-64 16,0 0-30-16,-12-35-14 0,12 39 1 15,0 5 43-15,0 2 43 0,0 4-9 16,0 2 3-16,0 3-6 0,0 3 0 16,-6 2-12-16,-2 2-4 0,-1 0-4 15,-2-1-11-15,-1-2-27 0,-2 1-14 16,4-4-5-16,-2-2-6 0,3-3-1 15,5-3 0-15,3-4 4 0,1-1 5 0,3-3-15 16,10-2-72-16,7 0 131 0,9 0 62 16,5-2-9-16,8-1-37 0,0 0-3 15,0-1-13-15,-5-3-2 0,-3-4-75 16,-7 1-37-16,-4-2-55 0,-5-3-80 16,-3 2-75-16,-4-2-64 0,-4 3-82 15,-5 0-146-15,-2 2-119 0,0 1-57 16</inkml:trace>
  <inkml:trace contextRef="#ctx0" brushRef="#br0" timeOffset="21682.9">19406 2740 889 0,'0'0'746'0,"0"0"-120"0,0 0-122 16,0 0-103-16,0 0 13 0,0 0-86 15,0 0-133-15,0 0-95 0,0 0-50 16,0 0-38-16,-12-2-12 0,12 7-53 0,0 2 13 16,0 5 40-16,0 2 22 0,0 4-1 15,0 0 1-15,0 1-1 0,0-1-21 16,0 3-31-16,2-3-41 0,1 0-54 15,1-1-28-15,1-2-107 0,3-1-44 16,5 1-41-16,2-5-8 0,5-2-183 16,-6-2-184-16,14-6-451 0</inkml:trace>
  <inkml:trace contextRef="#ctx0" brushRef="#br0" timeOffset="22140.14">19893 2564 1304 0,'0'0'614'16,"0"0"-344"-16,0 0-11 0,0 0-1 16,-91-41-59-16,74 37-13 0,1 1-80 15,2 2-45-15,5 1-34 0,1 0-27 0,2 6-41 16,4 2-26-16,2 2 3 0,0 4 64 16,8 3 88-16,6 2 53 0,5 4-5 15,5-3-22-15,2 2-38 0,0-1-60 16,2 3-16-16,0 0-1 0,-5 2 1 15,0 1 0-15,-7-1-2 0,-3 0-14 16,-6-4-5-16,-4 1 20 0,-3-1 0 16,-1-4-27-16,-9-3 25 0,-6 1 3 15,-5-5 0-15,-4 1-6 0,-6-6-41 16,-6 1-93-16,1-5-77 0,0-2-33 16,4 0-52-16,7-4 202 0,8-6 100 0,6-4 280 15,10-2-33-15,1-2-16 0,9-1-28 16,6-3-57-16,7-1-58 0,5-3-12 15,5 1-4-15,2-3-31 0,5 0-22 16,3 0 15-16,1-1 29 0,-2 3 54 0,-4-2-52 16,-1 4-18-16,-8 4-4 15,-7 2-6-15,-4 3 22 0,-9 5 50 16,-7 1 79-16,-1 0 11 0,-6 1-95 0,-8-1-104 16,-8 2-49-16,-8 0-95 0,-15 4-40 15,-5 3-42-15,-9 0-104 0,0 8-124 16,4 2-173-16,16 0-497 0,-5 4-754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3:38:35.271"/>
    </inkml:context>
    <inkml:brush xml:id="br0">
      <inkml:brushProperty name="width" value="0.05292" units="cm"/>
      <inkml:brushProperty name="height" value="0.05292" units="cm"/>
      <inkml:brushProperty name="color" value="#FF0000"/>
    </inkml:brush>
  </inkml:definitions>
  <inkml:trace contextRef="#ctx0" brushRef="#br0">3315 2928 50 0,'0'0'460'0,"0"0"-222"0,0 0-46 16,0 0 82-16,0 0-17 0,0 0-59 16,0 0-19-16,0 0-39 0,0 0-46 0,-48-39 6 15,42 37 40-15,0-1-21 0,2 2 4 16,1 1-20-16,0 0-45 0,3 0-26 15,-1 0-6-15,1-1 3 0,0 1 16 16,0 0 10-16,0 0 6 0,0 0-7 16,0 0 1-16,0 0-36 0,3 0-19 15,1 0-13-15,3 0-19 0,5 0 16 16,8 0 16-16,10 0 192 0,12 0 9 16,10 0-74-16,5 0-51 0,7-5-38 15,2-1-19-15,0 1-19 0,1-1 0 16,-2 1-1-16,-2-2-1 0,-3 1-7 0,1-2 9 15,-3 2 16-15,-2-3-13 0,-3 1 10 16,-5 0-10-16,-4 0 0 0,-8 2-2 16,-10 4-1-16,-11-3 1 0,-5 4-1 15,-9 1 0-15,-1 0-22 0,-1 0-76 0,-8 0-140 16,-2 1-37-16,-11 5-62 16,-7 0-128-16,-8 3-217 0,5-1-427 0</inkml:trace>
  <inkml:trace contextRef="#ctx0" brushRef="#br0" timeOffset="349.41">3796 2945 1110 0,'0'0'676'16,"0"0"-144"-16,0 0-64 0,0 0-83 15,0 0-95-15,0 0-87 0,0 0-42 16,0 0-41-16,0 0-99 0,0 0-21 0,0 0-87 16,4 1-61-16,-4 5-55 15,0 6 108-15,5 6 95 0,3 5 22 0,0 4 16 16,1 3 45-16,1-1-58 0,-3 3 13 16,-1-2-38-16,0 0-44 0,-3 2 40 15,1 0-11-15,-1 2 15 0,-3-2 44 16,1-3-19-16,1-1-3 0,-2-4 13 15,1-4-33-15,1-2-2 0,-2-2-21 16,1-4 12-16,1-5 6 0,-1 0-48 16,-1-1-41-16,2-2-25 0,-1 0-24 15,3-3-60-15,2 2-181 0,3-3-194 16,-2 0-178-16,5-3-569 0</inkml:trace>
  <inkml:trace contextRef="#ctx0" brushRef="#br0" timeOffset="782.8">4322 3238 1881 0,'0'0'609'16,"0"0"-255"-16,0 0-52 0,0 0-111 15,0 0-82-15,0 0-36 0,0 0 22 16,0 0 31-16,-77 14-69 0,50-7-54 15,-1 2 3-15,7 0-6 0,5 0-16 16,6 0-50-16,0 0 16 0,4 3 24 16,2-1-18-16,-1 2-7 0,2 1 32 0,3-1 0 15,0 0 16-15,0-2-29 16,2 1 32-16,5-1 0 0,5 0 2 0,2-1 0 16,5 0 29-16,4-2-5 0,3 0-1 15,4-2 42-15,2-2 5 0,1-1-15 16,2-3 0-16,-4 0-45 0,0 0 10 0,-6-4 23 15,-2-3-14-15,-5 1 53 0,-1-2 77 16,-1-2 131-16,0-3 10 0,-3-4-142 16,1-4-160-16,-2-7-271 0,-6 2 271 15,-5-2 0-15,-1 4-27 0,-7 4 2 16,-8 3 23-16,-5 1-20 0,-6 4-15 16,-1 4-40-16,-2 2-50 0,4 5-72 15,2 1-116-15,8 5-147 0,6 4-105 16,6 3 5-16,3-2-240 0,3 4-631 0</inkml:trace>
  <inkml:trace contextRef="#ctx0" brushRef="#br0" timeOffset="1166.04">4798 3348 1748 0,'0'0'461'16,"0"0"-144"-16,0 0 83 0,0 0-26 15,0 0-110-15,0 0-49 0,0 0-30 16,0 0-80-16,0 0-105 0,0 0-56 15,0 0-72-15,0-8 128 0,5 20 16 16,1 5 56-16,0 2-3 0,-2 1-9 16,3 2-25-16,-1 3-14 0,1 1 1 15,3 2 12-15,0-2 1 0,-1 2-34 16,0-2-1-16,-1 1-22 0,1-3-3 16,-5-4-22-16,2-2-9 0,-2-2-1 0,-2-3-31 15,-1-6-22-15,2-1-25 0,-3-2-20 16,0-4-33-16,0 0 76 0,0-8 97 15,0-4-251-15,-3-3-266 0,-1-1-555 0</inkml:trace>
  <inkml:trace contextRef="#ctx0" brushRef="#br0" timeOffset="1432.71">4732 3322 1446 0,'0'0'484'0,"0"0"-201"0,0 0 66 16,0 0 21-16,0 0-101 0,0 0-68 15,32-73-64-15,-12 63-39 0,11 3-48 16,3 2-18-16,8 1 0 0,1 4 5 0,0 0 1 16,-2 2-3-16,-5 4-16 0,-3 2-16 15,-3 3 31-15,-3 1 1 0,-2 1 18 16,-6 3-35-16,-2-1-18 0,-7 2-19 16,-4 1-6-16,-6 1-31 0,-10 2 56 15,-11 0 0-15,-7 1 25 0,-8-2-25 16,-3 2-55-16,-2-4-112 0,5 0-127 0,5-4-160 15,6-2-71-15,8-5-191 0,7-1-497 16</inkml:trace>
  <inkml:trace contextRef="#ctx0" brushRef="#br0" timeOffset="1679.2">5404 3259 375 0,'0'0'1618'0,"0"0"-1171"16,0 0-31-16,0 0 36 0,0 0-116 0,0 0-77 16,0 0-73-16,0 0-90 0,0 0-96 15,0 0-18-15,0 0-51 0,30-14 69 16,-21 26 53-16,-2 4-6 0,0 2-25 16,1-2-20-16,-2 1-1 0,0 1-1 15,0-2 1-15,0 1 1 0,-2-3-2 0,3-1-34 16,-2-2-44-16,-1 0-45 0,-1-5-66 15,1 1-67-15,-2-4-75 0,-1-1-99 16,-1-2-73-16,0-3-163 0</inkml:trace>
  <inkml:trace contextRef="#ctx0" brushRef="#br0" timeOffset="1831.66">5587 3059 1486 0,'0'0'741'16,"0"0"-483"-16,0 0 13 0,0 0 22 0,0 0-130 15,0 0-163-15,0 0-19 0,0 0-177 16,0 0-193-16,0 0 114 0,2-14 6 16,6 25-78-16,1-1-47 0,-2-1-218 15,10 5-99-15</inkml:trace>
  <inkml:trace contextRef="#ctx0" brushRef="#br0" timeOffset="2116.71">5995 3169 1672 0,'0'0'613'16,"0"0"-155"-16,0 0 11 0,0 0-103 16,0 0-139-16,0 0-76 0,0 0-50 15,0 0-41-15,-94-40-10 0,72 40-4 16,1 0-5-16,0 5-24 0,3 3-17 16,2 3-32-16,3 3 1 0,0 3 9 0,2 2-6 15,0 1 3-15,4 2 13 0,0-2 9 16,3 1 2-16,-1-2 1 0,4-1 18 15,1-1-15-15,0-2 0 0,0 0-2 16,7-4-1-16,6 2-1 0,5-1 1 16,7-2 3-16,10 0 19 0,8-1-22 0,6-2-19 15,5-4-62-15,0 0-24 0,-3-3-61 16,-1-1-103-16,-4-7-94 0,-4-4-151 16,-12 2-257-16,9-13-923 0</inkml:trace>
  <inkml:trace contextRef="#ctx0" brushRef="#br0" timeOffset="2431.37">6543 3076 1889 0,'0'0'357'0,"0"0"-108"0,0 0 115 15,0 0-107-15,0 0-113 0,-80-41-61 0,63 40-29 16,2 1-19-16,3 0-35 0,4 2-37 16,0 4-14-16,2 5 22 0,0 0 27 15,0 3 2-15,5 2 25 0,1 2 14 16,0 0-14-16,8 1-22 0,3 1 19 15,5-1 7-15,5-1 32 0,2-1 49 16,3-2 39-16,1-2-33 0,-3 0-72 0,-1-3-31 16,-3 2-13-16,-4-3-1 0,-1 1-21 15,-6-1 9-15,-3-1 13 0,-2 1 53 16,-4-1-27-16,-1-1-14 0,-11 2 23 16,-5 2 22-16,-3-1-4 0,-5 0-19 15,1-1-21-15,-2-1-13 0,4-2-3 0,3-2-57 16,2 0-56-16,3-1-29 0,2-1-85 15,1 1-113-15,2-1-115 0,3 1-29 16,6-3-165-16,0 0-409 0</inkml:trace>
  <inkml:trace contextRef="#ctx0" brushRef="#br0" timeOffset="2620.35">7133 3095 108 0,'0'0'2164'0,"0"0"-1750"16,0 0 26-16,0 0 88 0,0 0-179 16,0 0-142-16,0 0-82 0,0 0-60 0,0 0-59 15,0 0-6-15,0 0-37 0,35-42-41 16,-35 42-235-16,0 6-332 0,0 5-15 16,0 4-20-16,0-4-524 0</inkml:trace>
  <inkml:trace contextRef="#ctx0" brushRef="#br0" timeOffset="2765.05">7198 3310 658 0,'0'0'755'0,"0"0"-416"0,0 0 180 16,0 0-106-16,0 0-75 0,0 0-25 15,0 0-62-15,0 0-49 0,0 0-19 16,0 0-13-16,19 30-30 0,-19-30-22 16,0-3-4-16,1 1-114 0,1-3-273 0,-2-1-188 15,0 1-242-15,-4-5-886 0</inkml:trace>
  <inkml:trace contextRef="#ctx0" brushRef="#br0" timeOffset="3714.38">2161 5193 1905 0,'0'0'580'0,"0"0"-283"16,0 0 101-16,0 0 6 0,0 0-126 15,0 0-76-15,0 0-68 0,0 0-78 16,0 0-56-16,0 0-31 0,-4 0-75 16,4 12-8-16,0 3 114 0,6 6 18 15,1 4 10-15,0 0-14 0,0 4-14 0,-1-4-30 16,-1 4 30-16,-3-4 10 0,0 3-10 15,-2-7-16-15,0 1 0 0,0-4 14 16,0-5-10-16,0-3-76 0,0-2-79 16,0-3-89-16,0-5-66 0,4 0-8 0,-3-6 243 15,4-7-352-15,-2 0-589 0</inkml:trace>
  <inkml:trace contextRef="#ctx0" brushRef="#br0" timeOffset="4081.6">2163 5011 1535 0,'0'0'549'16,"0"0"-338"-16,-97-3 21 0,58 3 110 15,-10 6-92-15,2 7-106 0,-4 5-20 16,0 5-3-16,3 6-4 0,2 6-31 16,8 2-33-16,5 0-15 0,9 5-25 15,8-1-12-15,6 0 1 0,4-1-2 16,6 0-14-16,3-3-8 0,8 0 3 15,5-3 6-15,3-3 13 0,5-2 28 16,1-3-6-16,8-4 0 0,7-3 3 16,8-3 0-16,8-9 7 0,8-4-4 0,5-4-6 15,6-11 25-15,-2-7-47 16,2-4 0-16,-6-4 25 0,-2-6 4 0,-5-5-16 16,-6-6-11-16,-3-9 45 0,-8-5-29 15,-8-3-15-15,-8 0 0 0,-13 2 50 0,-15 6-16 16,-7 8 7-16,-18 8 2 0,-15 7-46 15,-14 7-12-15,-14 5-41 0,-10 8-93 16,-10 5-91-16,2 5-142 0,2 0-273 16,22 5-364-16,-4 2-652 0</inkml:trace>
  <inkml:trace contextRef="#ctx0" brushRef="#br0" timeOffset="5364.7">3755 4930 1510 0,'0'0'449'0,"0"0"-187"16,0 0 65-16,0 0 62 0,0 0-46 15,0 0-85-15,0 0-46 0,0 0-49 16,0 0-69-16,-3-17-81 0,3 17-13 16,0 0-60-16,0 4-28 0,0 6 44 15,0 4 44-15,0 5 60 0,0 7-22 16,0 2-7-16,-1 6-3 0,1-1-26 0,0 3 33 16,0 3 3-16,6-3-16 0,1 0 0 15,4-3-5-15,1 1-17 0,1-4 0 0,0-3 3 16,-3-3 28-16,0-2-11 0,0-3-20 15,-3-3-3-15,-2-4-22 0,-2-5-3 16,-2 0-16-16,1-3-4 0,-2-3-33 16,0-1-23-16,0 0 31 0,0-10 23 15,0-2-156-15,0-6-211 0,0-3-188 16,0-1-368-16,0 1 142 0,0 4 144 16</inkml:trace>
  <inkml:trace contextRef="#ctx0" brushRef="#br0" timeOffset="5914.42">3737 5009 1333 0,'0'0'465'0,"0"0"-169"0,0 0 34 0,-22-68 2 15,20 48-10-15,2 0-13 0,2 4-55 16,8-1-74-16,6 1-23 0,7 1-43 16,7-2-33-16,9 0-50 0,9 3 6 15,3-1 13-15,0 4-19 0,1 4-28 0,-5 1 11 16,-6 6-14-16,-8 0-16 0,-7 5 4 15,-9 1 0-15,-6 4 9 0,-3 0-25 16,-5 4-12-16,-3 0-4 0,0 4-2 16,-12 2-11-16,-5 6 22 0,-6 0 34 15,-3 2-15-15,-7 0 6 0,1 1 8 16,0-1-9-16,2-2-1 0,1-2-13 16,5-2-10-16,-1-2 35 0,7-3 29 15,1-4-13-15,6-1-14 0,1-5 1 16,6-1 13-16,2-5 3 0,2 0 16 15,0-1 50-15,0 0 33 0,0-1 31 16,0-3-56-16,0-2-22 0,3-1-37 0,3-1-34 16,3 3 0-16,5-1-31 0,2-1 0 15,8 1 0-15,5 2 29 0,3 0 2 16,4 3 0-16,1 1 1 0,-2 0-1 16,-2 1 0-16,-3 5-21 0,-2 2-7 0,-4 3 3 15,-1 2 3-15,-1 2 19 0,-6 3 3 16,1 3 0-16,-5 0 0 0,-3-1 0 15,-1 2-14-15,-5-2-8 0,-3 2 7 16,-2-1 11-16,-12 1-8 0,-3-1 3 16,-9 0 9-16,-6 0 15 0,-3-3 4 15,-2-3-1-15,-2-2 4 0,2-1-9 16,-1-6 5-16,2-1 4 0,1-5-10 16,2 0-12-16,6-2-37 0,2-6-59 0,8 0-60 15,3 1-67-15,6-2-35 0,7 2-68 16,1-3-180-16,10 1-130 0,0 1-433 15,22-7-98-15</inkml:trace>
  <inkml:trace contextRef="#ctx0" brushRef="#br0" timeOffset="6464.17">4791 5174 368 0,'0'0'1550'0,"0"0"-1206"15,0 0-27-15,0 0 162 0,0 0-83 0,0 0-102 16,0 0-67-16,-14-65-120 16,2 60-50-16,-6 3-14 0,-1 1-2 0,-3 1-1 15,-2 0-9-15,-2 1-9 0,0 7-3 16,-1-1-4-16,2 5 10 0,-1 0-9 16,2-1-16-16,4 1 0 0,4-1-16 15,1 1-3-15,7 0-2 0,2-1-7 16,3 2-6-16,0 1-4 0,3 2 7 15,0 2 9-15,6 0 4 0,1 1 5 16,6 0 1-16,-2-1-1 0,3-1 12 0,1 0-2 16,-2-4-38-16,3-5 0 15,-1 2 9-15,2-6 29 0,2-3 1 0,2-1 2 16,2-3 1-16,3-6 18 0,0-3 16 16,-4-5 12-16,2-3 25 0,-4-2-13 15,-5 0-6-15,1 1 3 0,-5 2-3 0,-2 1-13 16,-2 1 25-16,-1 4 15 0,-2 1 34 15,-2 2-9-15,-1 3-22 0,-1 2-10 16,0 4-18-16,0 0-3 0,0 1-30 16,0 0-22-16,2 0-49 0,-1 0-31 15,2 5-30-15,1 4 64 0,2 4 46 16,0 1-1-16,2 1 1 0,3 1 1 16,0-1 0-16,-1 1 2 0,0-2-2 15,0 1-1-15,0-2-63 0,-1-1-33 16,1-1-18-16,-1-2-10 0,2 1-6 15,5-4-7-15,0-1-24 0,6-4-59 16,2-1-87-16,3 0-63 0,2-3-51 0,-3-4-25 16,3-2-132-16,-3-1-11 0,1-3-60 15</inkml:trace>
  <inkml:trace contextRef="#ctx0" brushRef="#br0" timeOffset="6963.56">5479 5127 1170 0,'0'0'661'0,"0"0"-314"15,0 0 19-15,0 0-38 0,0 0-84 16,45-73-36-16,-37 55-46 0,-1 3-7 16,-2 1-3-16,-4 1 8 0,-1 3 7 15,-1 2-14-15,-7 2-35 0,-4 0-53 16,-4 3-65-16,-6 1-34 0,-4 2-7 16,-7 0 16-16,-2 0 25 0,-2 4 3 0,-2 0-3 15,3 2-22-15,4 0-40 16,8 3-16-16,2-2-6 0,5 4 17 0,2 0 23 15,3 1 3-15,0 2-9 0,5-1-25 16,-1-1 2-16,3 1 20 0,2-1 21 16,3-1 3-16,0 0 10 0,0-3-6 0,8-1-13 15,0-2 26-15,2 1 12 0,7-2 101 16,-1-2 6-16,7 1-6 0,1-3-7 16,2 1-16-16,-1-1-48 0,0 1-5 15,-1 3 12-15,-1-3 1 0,-3 2-10 16,2 0-28-16,-4 0 0 0,0 1-19 15,0 1 19-15,1 3 6 0,-1 0 25 16,-3 0-15-16,1 0-14 0,-3 3-2 16,-4-2-1-16,-3 0-1 0,-2 1-1 15,-4-2 3-15,0 2 0 0,-1-2 3 16,-7 1 31-16,-4-1 19 0,-5-2 9 16,-4 2 6-16,-3-3-6 0,-3-1-15 15,-7-2-20-15,-2 0-11 0,1 0-16 16,-1 0 0-16,2-1-28 0,3 3-31 0,4-3-21 15,7 3-35-15,7-3-50 0,3 0-27 16,4-1-12-16,3 0 1 0,3 0 32 0,0-1 37 16,7-4-190-16,6-3-198 0,-1 0-243 15,21-6-581-15</inkml:trace>
  <inkml:trace contextRef="#ctx0" brushRef="#br0" timeOffset="7188.08">5583 5114 134 0,'0'0'1876'0,"0"0"-1422"16,0 0-48-16,0 0 71 0,0 0-56 16,0 0-118-16,0 0-107 0,0 0-102 15,0 0-70-15,0 0-24 0,0 0-68 0,12-23-6 16,-9 31 74-16,2 4 65 0,-1 1-25 16,-1 2-21-16,1 2-7 0,3-2-12 15,-2 1-3-15,-1 1-22 0,2-3-3 16,0 2-9-16,1-4-50 0,0 0-50 15,2-3-50-15,-2-2-49 0,0-3-69 16,5-3-47-16,-1-1 31 0,-1-2-148 0,15-19-962 16</inkml:trace>
  <inkml:trace contextRef="#ctx0" brushRef="#br0" timeOffset="7497.03">5878 4957 1241 0,'0'0'592'16,"0"0"-274"-16,0 0-127 0,0 0-36 15,0 0-6-15,0 0-8 0,0 0-12 16,77-11-23-16,-63 7-23 0,-4-1-19 16,3-1-22-16,-6-1 18 0,0 0 55 15,-5 0 72-15,-1 0 6 0,-1 0-20 16,0 0-18-16,-1 1 4 0,-5 0-32 15,0 0-43-15,-2 0-44 0,-3 0-40 0,0-1 0 16,-5 4-21-16,0-1-17 0,-4 4-8 16,0 0-4-16,0 0-21 0,-2 7-76 15,3 2-51-15,6 1-38 0,5 2-110 16,3 3-115-16,5-2-16 0,0 4-149 0,3-5-472 16</inkml:trace>
  <inkml:trace contextRef="#ctx0" brushRef="#br0" timeOffset="7796.44">6237 5031 1479 0,'0'0'675'0,"0"0"-235"0,0 0 26 16,0 0-92-16,0 0-130 0,0 0-39 0,0 0-55 16,0 0-42-16,0 0-37 15,0 0-15-15,-71-60-15 0,57 60-10 16,-3 0-9-16,2 0-20 0,-2 5-2 0,4 4-3 15,-3 1-25-15,4 3 26 0,1 4-20 16,2-2-3-16,4 2-3 0,0 0 3 0,4 0 6 16,1 1 19-16,0-2 0 0,0 1 22 15,7 1-22-15,2-1 0 0,5-1 0 16,2-2 18-16,5 1 16 0,7-2 6 16,4-5-9-16,5 2-3 0,9-4-3 15,0-1-25-15,5-3-9 0,-5-2-93 16,1 0-73-16,-5-2-102 0,-7-3-204 15,-8 0-227-15,-1-6-674 0</inkml:trace>
  <inkml:trace contextRef="#ctx0" brushRef="#br0" timeOffset="8679.61">7894 4752 1554 0,'0'0'637'0,"0"0"-297"16,0 0 37-16,0 0 32 0,0 0-142 15,0 0-125-15,0 0-50 0,0 0-32 16,0 0-54-16,0 0-6 0,0 0-82 0,-3 1 16 15,8 12 66-15,0 7 91 0,0 8-34 16,-1 1-29-16,0 3-6 0,-2 4 3 16,-1 1-14-16,-1 0-11 0,2-1 0 0,-2 0 3 15,3-2 22-15,-2-4-22 16,2-1 13-16,0-5-13 0,1-3 9 0,0-3-2 16,-1-2-10-16,-1-4-32 0,-1-3-33 15,-1-1-27-15,0-5-27 0,0 2-24 16,0-5-15-16,0 0-49 0,2 0 2 15,1-10 131-15,-1-4-412 0,0 1-632 16</inkml:trace>
  <inkml:trace contextRef="#ctx0" brushRef="#br0" timeOffset="9013.39">7812 4904 699 0,'0'0'1106'0,"0"0"-827"16,0 0-39-16,-39-70 154 0,32 51-6 15,6 2-75-15,1 3-37 0,0 1-40 16,4 2-63-16,7-1-26 0,4-1-48 0,6 2-34 16,8-1-31-16,9-1 1 0,5 2 2 15,7 0 12-15,1 4-34 0,-1 1-15 16,-4 6-19-16,-4 0-15 0,-4 6-19 16,-5 5 19-16,-1 4 19 0,-5 3-10 15,-4 3 25-15,-3 4 27 0,-7 0-27 16,-6 4-28-16,-3 0 16 0,-4 3 12 15,-4 2 36-15,-6-2-35 0,-4 3 10 0,-6-2 20 16,-2 1-18-16,-2-4-11 0,-1-1 0 16,-1-3-1-16,-1-3-1 0,-1-4-37 15,4-2-10-15,2-4-18 0,3-2-66 16,4-5-73-16,7-4-38 0,5-2 11 16,3 0-26-16,8-6-185 0,9-3-334 15,-4-2-671-15</inkml:trace>
  <inkml:trace contextRef="#ctx0" brushRef="#br0" timeOffset="9380.1">8527 5099 1258 0,'0'0'609'0,"0"0"-175"15,0 0-17-15,0 0-112 0,0 0-94 16,0 0-36-16,0 0-25 0,0 0-58 0,0 0-45 16,0 0-3-16,0 0 19 0,-6-56-6 15,9 48-16-15,3 0-41 0,4 1-10 16,6-2-9-16,0 0 4 15,7-2 13-15,1 1-1 0,2-1 3 0,0-1 4 16,-3-3-4-16,0 2-2 0,-4-1-1 16,-5-1-12-16,-6 2 15 0,-3 3 0 15,-5 0 15-15,0 3 4 0,-4 1 47 16,-5 1 19-16,-2 1-37 0,-9 1-48 16,-5 3-11-16,-4 0 9 0,-5 7 2 15,-2 3 22-15,-3 1 19 0,1 4-4 16,4-1-12-16,2 2-9 0,4 0-16 0,4 1-13 15,5 1 11-15,5 0 0 0,2 0-10 16,7 0-1-16,3 3 11 0,2-2 0 16,5-1-13-16,9 1 15 0,5-1 2 15,7-1 13-15,5-3-15 0,5-1-50 0,6-3-51 16,0 1-59-16,1-4-80 0,3 1-161 16,-1-2-93-16,1-1-175 15,-11-1-642-15</inkml:trace>
  <inkml:trace contextRef="#ctx0" brushRef="#br0" timeOffset="9829.68">9125 5229 1644 0,'0'0'504'0,"0"0"-158"15,0 0 15-15,0 0-82 0,0 0-97 16,-42-66-39-16,28 41-13 0,-1-2-22 16,-3-4-23-16,0-4-16 0,0-2-28 0,2 0-6 15,0 2 6-15,3 2 21 16,0 1 5-16,6 3-5 0,-1 1 7 0,4-2-4 15,0 2 4-15,2 1-4 0,0-2-9 16,2 2-23-16,0-1-5 0,4 1 0 0,1-1-13 16,4 1-11-16,1 1-4 0,6 2-47 15,0 2 1-15,4 4 12 0,5 0 0 16,2 4 0-16,3 2 3 0,2 1 6 16,1 5-19-16,0 4-2 0,-2 0-23 15,-1 2-12-15,-3 5-11 0,-1 7-46 16,-1 5-38-16,-5 2-87 0,-2 5-34 15,-4 4-21-15,-7 2 9 0,-3 0-11 16,-4 2-73-16,-1 2-49 0,-12-2 15 16,-6 2 107-16,-4-1 76 0,-9 0 126 15,-1 3 97-15,-9 0 21 0,-1 1 176 0,-3-3 156 16,1-2-2-16,1-2 21 0,8-6 4 16,8-4-92-16,11-5-111 0,4-6-84 15,10-4-45-15,3-2-4 0,0-3 127 16,11 0 202-16,7-8-81 0,12-4-171 15,12-2-79-15,5 2-17 0,8-4-38 0,0 4-23 16,-3 1-103-16,-3 3-87 0,-7 1-121 16,-8 1-192-16,-8 2-257 0</inkml:trace>
  <inkml:trace contextRef="#ctx0" brushRef="#br0" timeOffset="10051.33">9455 4960 711 0,'0'0'1212'0,"0"0"-645"0,0 0 15 16,0 0-151-16,0 0-156 0,0 0-83 16,0 0-35-16,0 0-51 0,0 0-47 0,0 0-40 15,-2 21 15-15,2-11 9 0,0 5-18 16,0-1-6-16,2 2-7 0,2 1 1 16,2-2 8-16,4 2 4 0,-1 0 0 15,-2 0-25-15,4-2-6 0,-5-2-75 16,-1-1-55-16,-1-2-92 0,-3-1-43 0,2-3-96 15,-3-2-80-15,0-3-7 0,2-1-148 16,-1-1-146-16</inkml:trace>
  <inkml:trace contextRef="#ctx0" brushRef="#br0" timeOffset="10313.94">9453 4903 1433 0,'0'0'630'16,"0"0"-231"-16,0 0 49 0,0 0-45 0,0 0-124 15,0 0-127-15,0 0-82 0,0 0-23 16,0 0-25-16,81-76 0 0,-55 62 3 16,0-1 6-16,-4 2 16 0,-8 1 14 15,-2 0 11-15,-8 1 12 0,-1 2 0 16,-3-2-25-16,-3 2-25 0,-6 0 22 16,-5 3-56-16,-1 0-33 0,-5 5-20 0,-4 1 6 15,1 1 7-15,-2 7-4 0,2 2-15 16,2 3-28-16,5 3-24 0,1-1-27 15,5 2-32-15,4 2-55 0,2 0-84 16,1 2-64-16,3-2-27 0,0 4-154 16,2-8-419-16</inkml:trace>
  <inkml:trace contextRef="#ctx0" brushRef="#br0" timeOffset="10763.05">9625 5111 1600 0,'0'0'672'16,"0"0"-310"-16,0 0-121 0,0 0-96 16,0 0-59-16,0 0-25 0,0 0-23 15,0 0 42-15,0 0-19 0,0 0-23 0,0 0-13 16,0 28-2-16,-3-24 2 0,3-1-6 16,-1 1 7-16,-1-3-1 0,2 1-3 15,-1-2 4-15,1 0 12 0,0 0 22 0,-3 0 28 16,3-2 41-16,-3-4-19 0,0-2-101 15,0-2-9-15,-1-3-12 0,-2-3-1 16,2 1-37-16,1-2-22 0,3 1 21 16,0 2 18-16,0-1 33 0,0 2 19 15,7 1-7-15,0 1-9 0,4 2 23 16,1-3 2-16,3 3-3 0,2 0-6 16,5-1 0-16,2 2-18 0,2 2-1 15,3 0-3-15,1 1-16 0,0 4 0 16,1 1 13-16,-1 0 6 0,-3 1 22 15,-3 6-22-15,-3 0-19 0,-1 3 0 16,-7 1-12-16,0 1 24 0,-7 2 7 16,-2 3 22-16,-4 1-19 0,0 0 10 0,-10 0-10 15,-4 1 0-15,1-1-3 0,-3-1-15 16,3-3-4-16,0 2-139 0,6-5-102 16,1 2-113-16,5-3-81 0,1-2-70 0,3-6-266 15,18-2-490-15</inkml:trace>
  <inkml:trace contextRef="#ctx0" brushRef="#br0" timeOffset="10975.68">10202 5049 1717 0,'0'0'701'0,"0"0"-186"16,0 0-7-16,0 0-147 0,0 0-125 16,0 0-45-16,0 0-36 0,0 0-40 15,0 0-35-15,0 0-42 0,9 0-38 16,-9 5-40-16,0 3 37 0,0 3 3 15,0 0 1-15,0 1 1 0,0 1-2 16,0-2-3-16,0 2-31 0,0-1-46 0,0-1-54 16,0-1-21-16,0-2-59 0,0-1-60 15,0-4-62-15,0-1-74 0,3-2-41 16,0 0-242-16,5-17-949 0</inkml:trace>
  <inkml:trace contextRef="#ctx0" brushRef="#br0" timeOffset="11252.51">10158 4810 1653 0,'0'0'400'0,"0"0"-112"0,0 0 122 15,0 0-2-15,0 0-150 0,0 0-144 16,0 0-114-16,0 0-9 0,0 0-20 16,0 0 29-16,0 0 20 0,46-17 40 0,-33 17 7 15,-4 0 3-15,-2 0 8 0,-1-1 11 16,-2-3 33-16,-1-1 32 0,-3-1-29 15,0-3-44-15,0 2-35 0,-8-1-23 16,0 0-23-16,0 4-34 0,0-2-13 16,-4 2-30-16,3 3-23 0,-1 1-26 15,-2 1-9-15,4 6-32 0,-1 3-29 16,4 2-36-16,0-1-46 0,5 1-15 0,0-3 3 16,8 1-79-16,4-5-161 0,0-1-124 15</inkml:trace>
  <inkml:trace contextRef="#ctx0" brushRef="#br0" timeOffset="11629.29">10471 4477 1072 0,'0'0'1001'0,"0"0"-632"15,0 0 63-15,0 0 1 0,0 0-30 16,0 0-41-16,0 0-131 0,0 0-126 15,0 0-66-15,0 0-39 0,0 0-27 16,9-25-32-16,-8 32-19 0,-1 1 78 16,0 7 56-16,0 1-19 0,0 5-15 0,0 1-19 15,0 1-2-15,2 0 2 0,-1 1 19 16,3 2-7-16,-1-1-13 0,4 1 0 16,-1 0 20-16,0 3 21 0,5-1 19 15,-1 3-39-15,2-1-23 0,2-1-22 16,-2-1 22-16,4 0 1 0,0-3 27 15,1 0 6-15,-4-3-16 0,3-2-18 16,-6-2-14-16,-3-1-26 0,-1-1-28 16,-2-2-12-16,-4-2-4 0,0 1 9 0,0-2 13 15,0-1-3-15,0-3-7 0,0-2-17 16,0-4-30-16,0 0-73 0,0-1-90 16,0-1 52-16,0-8 99 0,-5-1-500 15,2 0-718-15</inkml:trace>
  <inkml:trace contextRef="#ctx0" brushRef="#br0" timeOffset="12011.38">10543 5008 1184 0,'0'0'528'0,"0"0"-262"15,0 0-58-15,0 0-21 0,92-29-51 16,-58 23 3-16,1 3-10 0,1-3-71 16,-1 1-10-16,-2 1-6 0,-4-1-10 15,-5 1-10-15,-5-1 7 0,-3 1-3 0,-1 1-7 16,0-3-19-16,-2 3-65 0,2 1-60 15,-2 1-36-15,-3 0-1 0,1-1 1 16,-3 2 9-16,-1 0 32 0,-1-1 52 16,1 1 47-16,-3 0 21 0,0 0 2 15,-1 0 44-15,0 0 151 0,-1 0 20 16,1 0-20-16,-3 0-59 0,1 0-28 16,-1 0 12-16,3 0-20 0,-2 4-29 15,5-2 55-15,-2 2 25 0,2 3 8 0,1-1-22 16,-1 2-7-16,3 2-25 0,-4 2-3 15,3-1-11-15,-1 5-2 0,1 0-23 16,-2 2-28-16,0 2-9 0,-3 1 0 16,3-3-6-16,-2 0-24 0,0 0-1 15,1-4-37-15,0-2-28 0,0 0-50 16,-1-3-31-16,1-5-49 0,1-1-111 0,-1-3-69 16,1-4-2-16,-2-3-288 0,-3-12-1317 0</inkml:trace>
  <inkml:trace contextRef="#ctx0" brushRef="#br0" timeOffset="12119.43">11156 4729 1205 0,'0'0'816'0,"0"0"-534"0,0 0-55 16,0 0-50-16,0 0-177 0,0 0-61 0,0 0-236 16,0 0-365-16,0 0-772 0</inkml:trace>
  <inkml:trace contextRef="#ctx0" brushRef="#br0" timeOffset="12779.94">11532 4940 1527 0,'0'0'429'0,"0"0"-325"0,0 0 65 15,0 0 90-15,0 0-95 0,0 0-61 16,-83-24-13-16,66 24 7 0,0 0-17 15,0 1-22-15,2 4 6 0,2-3 19 16,5 4-16-16,0-1-32 0,1 2-16 16,2 3-6-16,2-2-1 0,-2 5 7 15,4 2-17-15,-1-3-2 0,2 5-4 0,0-3-8 16,0 3 8-16,0-4-8 0,8 1-1 16,0-1 0-16,7-3 12 0,1 1 1 15,4-5 48-15,4-1 111 0,5-2-20 0,3-2-29 16,1-1-21-16,1 0-27 0,1-7-11 15,-5-1-26-15,-4-5 23 16,-4-4 39-16,-8-2 7 0,-2-5-23 0,-7-3-34 16,-2 0-15-16,-3-1-20 0,-6 4 23 15,-6 1-25-15,-4 4-1 0,-7 5 1 16,-5 3-1-16,-5 3-14 0,-3 3-40 16,-1 5-26-16,-1 0-35 0,8 5-41 15,7 4-76-15,6 4-147 0,5 2-93 16,5 0-1-16,7 0-13 0,0-2-134 0,7-3-157 15</inkml:trace>
  <inkml:trace contextRef="#ctx0" brushRef="#br0" timeOffset="13277.67">11918 4861 1273 0,'0'0'696'0,"0"0"-333"0,0 0 60 16,0 0-47-16,0 0-184 0,0 0-148 16,0 0-44-16,0 0-17 0,0 0-66 15,0 0 83-15,0 0 3 0,3 16 77 16,1-6 0-16,1 2-10 0,0-1-4 16,-1 2 4-16,-1 0 6 0,-1 1-20 15,1 0-12-15,0-1-28 0,-1-1-3 0,1-1-11 16,0-2 11-16,0-1-10 0,-3-4 12 15,2 0 1-15,-2-3-3 0,0 0 9 16,0-1 18-16,0 0 17 0,0 0 10 16,0 0 32-16,1-5 116 0,3-3-79 15,-1-3-105-15,1-1-28 0,2-2 0 0,0 1-3 16,1-2-1-16,5 0-30 0,2-1 0 16,3-1-3-16,6 2-3 0,6-2-6 15,0 4 3-15,6 0-1 0,-4 3 7 16,1 4 34-16,-2 0 19 0,-2 4-7 15,2 0 4-15,2 2-13 0,-1 0-3 16,1 4-15-16,0 4-6 0,-5 2 21 0,-6 2 34 16,-4 0-19-16,-6 0-15 0,-6 1 0 15,-2 2-15-15,-3-1-7 0,0 3 3 16,-2-1 7-16,-7 0-13 0,1 0-25 16,-5-3-31-16,3 1-61 0,-2-2-65 15,-1-1-78-15,5-1-98 0,2-3-21 16,3-2-13-16,3-2-242 0,1 0-425 15</inkml:trace>
  <inkml:trace contextRef="#ctx0" brushRef="#br0" timeOffset="13610.78">12856 4851 1087 0,'0'0'745'0,"0"0"-443"0,0 0-27 15,0 0-17-15,0 0-135 0,0 0-43 16,0 0-35-16,-93-62-43 0,71 58-2 0,0 3-19 15,2 1 3-15,4 0-3 16,3 5-33-16,5 3-9 0,2 2 6 0,3 2 4 16,1 1 51-16,2 2 64 0,8 3 55 15,9 2-32-15,3-1-7 0,9 1 4 16,6 2 8-16,3 0-18 0,3 0 34 16,-4-3 67-16,-1 1 12 0,-8-5-68 15,-8-1-46-15,-9-4 15 0,-3 0-3 16,-7-4-22-16,-1 1-20 0,-6-4-8 15,-5 1 30-15,-9 0 13 0,-5-2-13 0,-3 1-65 16,-2-1-19-16,1-1-52 0,1-1 9 16,3 1-63-16,2-1-86 0,0 0-85 15,3 0-88-15,-2 0-23 0,-2-1-103 16,8-3-616-16</inkml:trace>
  <inkml:trace contextRef="#ctx0" brushRef="#br0" timeOffset="14678.02">2228 6906 963 0,'0'0'553'0,"0"0"-188"0,0 0-22 16,0 0 23-16,0 0-60 0,0 0-69 15,0 0-42-15,0 0-14 0,-22-70-32 16,28 59-35-16,4 3-51 0,4-4-41 15,4 3-20-15,3 1-2 0,2 2 3 16,-1 1 47-16,4 3-15 0,-3 2-35 0,0 0-32 16,-3 7-2-16,-3 4 2 0,-2 5 10 15,-5 3 6-15,-6 3 14 0,-4 4 2 16,-1 0 1-16,-9-1 15 0,-5 4 9 16,-2-3-6-16,0 1-19 0,-5-2 1 15,3-2 2-15,-1-2 29 0,0 0-29 0,4-5-2 16,0-2 0-16,5-5 12 0,-1 0 2 15,5-5 7-15,4-1-6 0,0-2-4 16,2-1 7-16,1 1 0 0,0-1 10 16,0 0 34-16,0 0 37 0,1 0 12 15,6-1-1-15,8-4-58 0,4-3-53 16,8-2-25-16,11-2 0 0,5-2 7 0,0 3 17 16,3-3-49-16,-3-1-21 0,-7 2-32 15,-2 2-25-15,-9 1-30 0,-3-1-59 16,-2 1-59-16,-7-1-30 0,-4 0-99 15,-1 0-73-15,-6-4-204 0,-2 6-359 16</inkml:trace>
  <inkml:trace contextRef="#ctx0" brushRef="#br0" timeOffset="15061.42">2490 6746 103 0,'0'0'1267'15,"0"0"-942"-15,0 0-130 0,-112-21 65 16,71 17 9-16,-1 3-43 0,-4-2-43 15,0 3 10-15,-4 0-8 0,-5 7-31 16,0 4 5-16,-1 5-11 0,-3 3-28 0,1 4-41 16,8 1-29-16,5 0-35 0,12-1-15 15,7 2-16-15,9-1-3 0,6 1 1 16,9 0-14-16,2 4-3 0,1 0 13 16,14 1 19-16,3 1 3 0,8 0 2 15,3-1 17-15,4 0 6 0,5-3 4 16,1-4 15-16,2-1-3 0,3-4-13 15,-1-5-3-15,7-6 29 0,3-4 102 16,5-3-10-16,4-11-59 0,3-5-43 16,4-5-7-16,2-8-3 0,-3-3-4 15,-6-7 11-15,-9-3 5 0,-7-3 0 0,-14-2-6 16,-15-1 3-16,-9 0-15 0,-8 5 2 16,-14 3-14-16,-12 8-14 0,-8 4 0 15,-11 3-2-15,-11 7-32 0,-9 6-63 16,-10 5-59-16,-3 5-66 0,-2 2-69 0,3 0-134 15,7 5-85-15,13 3-103 0,17-5-423 16,1 5-460-16</inkml:trace>
  <inkml:trace contextRef="#ctx0" brushRef="#br0" timeOffset="16576.66">4290 6846 1620 0,'0'0'483'16,"0"0"-230"-16,0 0 64 0,0 0-2 15,0 0-53-15,0 0-45 0,0 0-8 16,0 0-23-16,0 0-32 0,0 0-28 16,0 0-114-16,-33-58-12 0,4 62-14 15,-7 5 14-15,-3 3 2 0,-4 3 13 0,1 0-13 16,1 3 54-16,4 2-9 0,0 1-27 15,4-1-20-15,2 2-12 0,5 1-1 16,6 0 11-16,3 1-32 0,4-2-1 16,4 2-5-16,5-1 18 0,3 0 0 15,1-1 7-15,1-1 14 0,10-1-2 16,4 1 1-16,6-3 2 0,7-1 13 0,3-3 37 16,6-3 0-16,3-3-25 0,2-2-22 15,-2-3-3-15,2-3-50 0,2 0 16 16,1-4-7-16,-2-3-20 0,1-4-51 15,-4-3-21-15,0-3-28 0,-2-2-19 16,-5-3-43-16,2 0-114 0,-4-1-91 16,-2-2-26-16,-2 1-89 0,-7 5-66 15,4-9-140-15</inkml:trace>
  <inkml:trace contextRef="#ctx0" brushRef="#br0" timeOffset="16910.02">4689 6717 1087 0,'0'0'781'0,"0"0"-395"0,0 0-5 16,0 0 47-16,0 0-84 16,0 0-58-16,0 0-25 0,0 0-29 15,0 0-36-15,0 0-19 0,-24-56-23 16,22 55-16-16,2-1-25 0,0 1-39 0,0 1-71 16,0 0-3-16,0 3-61 0,-3 4-34 15,-1 6 54-15,1 6 41 0,-1 6 3 16,-1 2-3-16,1 1-1 0,1 2-2 15,3 2 3-15,0-1 0 0,0 1-2 16,0 0 1-16,0-1 1 0,0-1 2 16,0-3 1-16,0-3 31 0,0 0-7 15,0-1-27-15,0-1 0 0,0-3-46 16,0-1 0-16,0-1 3 0,3-3-61 0,4-2-44 16,-1 0-10-16,4-3-20 0,2-2-35 15,1-4-77-15,4 1-69 0,0-4-44 16,6 0-151-16,-6 0-572 0</inkml:trace>
  <inkml:trace contextRef="#ctx0" brushRef="#br0" timeOffset="17344.03">5201 7065 1170 0,'0'0'1051'0,"0"0"-711"0,0 0 27 15,0 0 61-15,0 0-107 0,0 0-79 16,0 0-49-16,0 0-97 0,0 0-37 15,-81-56-12-15,55 56 15 0,0 1-3 16,-1 4-9-16,-1 2-4 0,2 0-24 16,3 0-19-16,4 3-2 0,4-2-1 0,3 3-16 15,2 1-24-15,3-1 0 0,3 3 15 16,2 3 3-16,2-1-2 0,0-1-14 16,2 2 1-16,5-2-13 0,3-1 10 0,0-1 6 15,3-2-1-15,3-4-8 0,0-3 5 16,1-3-1-16,4-1 18 0,1 0 17 15,3-7 2-15,2-4-1 16,0 0-12-16,1-2 15 0,-4-4 3 0,-2 1 25 16,-2 0-6-16,-4-1-6 0,-2 3 13 15,-3 3 46-15,-4 0 49 0,-2 5 13 16,-2 1 2-16,-1 3-34 0,-1-1-35 16,-1 3-36-16,2 0-34 0,-2 0-13 15,1 0-12-15,-1 0-2 0,3 0-13 16,3 3 1-16,0 3 39 0,2 0 3 0,1 0 0 15,1 2 12-15,3 0-15 0,1 1-23 16,0-2-51-16,3 1-50 0,1 0-62 16,3-2-53-16,3 0-91 0,2-4-122 15,0-1-106-15,-6-1-421 0,8 0-577 0</inkml:trace>
  <inkml:trace contextRef="#ctx0" brushRef="#br0" timeOffset="17726.88">5848 6958 1212 0,'0'0'455'0,"0"0"-46"16,0 0 32-16,0 0-45 0,0 0-76 16,-2-68-75-16,-16 62-45 0,-3-1-80 15,-5 2-38-15,-4 3-16 0,1 0-10 0,-1 2-2 16,4 0-32-16,2 0-22 0,6 3-3 16,4 2-26-16,4-2-12 0,1 6-6 15,4-1 10-15,2 3 8 0,0 2 7 16,3 1 22-16,0 1 0 0,1 2-20 15,7-1-30-15,3 1 9 0,3 0 41 16,8-3 10-16,4 2 31 0,4-3 13 16,6-2 37-16,3 0 17 0,4-4-58 15,-1 2-35-15,-4-1 1 0,-7-3 34 16,-5 2-7-16,-7-4-24 0,-9 2-16 0,-4-1 50 16,-5 0-13-16,-1 1-15 0,-7 0 3 15,-9 3 28-15,-7 0 12 0,-7 0-31 16,-6-1-34-16,-3 0-3 0,0-2-15 15,3-2-16-15,4-2-19 0,5-1-2 0,4 0-23 16,4-5-34-16,3-1-25 16,6 1-55-16,3 0-72 0,3-1-38 0,4 0-113 15,2 2-139-15,10-4-212 0,0 2-282 16</inkml:trace>
  <inkml:trace contextRef="#ctx0" brushRef="#br0" timeOffset="18109.93">6266 6872 430 0,'0'0'1308'0,"0"0"-835"0,0 0-72 16,0 0-5-16,0 0-63 15,0 0-102-15,0 0-72 0,0 0-68 0,0 0-41 16,-77-67-21-16,59 64-14 16,0 2 1-16,0 1-16 0,3 0 0 0,2 4-19 15,3 2-9-15,3 2-7 0,1 2 4 0,2 2 6 16,1 2 9-16,3 2 13 0,0-1-13 15,3 1 14-15,7 2 0 0,4-2 2 16,8 0 40-16,4 0 32 0,4 0 3 16,8-2-31-16,1-2-19 0,2 0-9 15,-2-1 10-15,-4-4 12 0,-5 3 2 16,-7-1-22-16,-7-3-17 0,-5 1 1 16,-8 3 60-16,-3-3-21 0,0 4-4 15,-4 0 7-15,-9-2 5 0,-2 2 10 16,-3-1-9-16,-4-2-7 0,-1-2-15 0,-1-1 1 15,-4-2-29-15,-2-2-16 16,1-1-2-16,0-1 15 0,2-5-19 0,1-1-43 16,4 0-56-16,4 1-28 0,5-2-24 15,3 2-40-15,5-2-40 0,5-1-59 16,8-1-211-16,10-2-172 0,-3 3-562 0,21-9 483 16</inkml:trace>
  <inkml:trace contextRef="#ctx0" brushRef="#br0" timeOffset="18307.62">6555 6944 642 0,'0'0'1670'0,"0"0"-1244"16,0 0 30-16,0 0-81 0,0 0-201 15,0 0-86-15,0 0-34 0,0 0-51 16,0 0 25-16,0 0 60 0,0 0-9 16,31 31-1-16,-27-20-9 0,0 3-22 15,-1 2-16-15,0 1-16 0,0-2-15 0,1 2-23 16,-1 0-46-16,1-4-65 0,-2-1-46 15,1 0-65-15,-2-6-60 0,2 0-111 16,-1-2-67-16,-1-4-302 0,5-4-891 0</inkml:trace>
  <inkml:trace contextRef="#ctx0" brushRef="#br0" timeOffset="18442.68">6688 6800 143 0,'0'0'1642'0,"0"0"-1411"0,0 0-59 16,0 0 41-16,0 0-112 0,0 0-101 15,0 0-107-15,-10-66-175 0,16 66-172 16,1 0-90-16,1 4-95 0</inkml:trace>
  <inkml:trace contextRef="#ctx0" brushRef="#br0" timeOffset="18816.43">6998 7082 404 0,'0'0'734'15,"0"0"-158"-15,0 0-15 0,0 0-35 16,0 0-45-16,0 0-27 0,0 0-136 16,0 0-121-16,0 0-67 0,0 0-37 0,44-73-6 15,-48 45-32-15,-3-1-24 0,0-5-31 16,-2-6-1-16,5-2-24 0,1-4-52 16,0-1-15-16,3 1-14 0,0 1 28 15,0 5 72-15,0 1 6 0,0 7 22 16,0 1 37-16,0 4 28 0,0 3-13 15,-1 2-12-15,-1 0-3 0,2 3-16 16,0 1-19-16,3 0-21 0,5 0-3 16,3 1-2-16,3 1-25 0,2 3 5 15,1 3 19-15,2 1-22 0,4 3-6 0,3 3-3 16,7 1 4-16,2 2 11 0,4 1-3 16,2 5-5-16,-2 3-4 0,-4 2-44 15,-2 2-62-15,-4 3-51 0,-5 4-73 16,-5 3-78-16,-6 3-60 0,-7 3 7 0,-6 2 20 15,-7 3-27-15,-11-1-50 16,-3 3-49-16,-5-1-210 0</inkml:trace>
  <inkml:trace contextRef="#ctx0" brushRef="#br0" timeOffset="19108.73">7273 6738 661 0,'0'0'511'0,"0"0"-107"0,0 0-43 16,-79 81-92-16,67-66-49 0,4-4-52 16,3-3-36-16,4-3-3 0,1-4-10 15,0-1 22-15,0 0 70 0,0 0 49 0,7 0-17 16,10-1-64-16,7-4-125 0,10-2-54 15,9 1-27-15,3-3-13 0,5 2-67 16,-2 0-31-16,-8 1 49 0,-6 0 35 16,-10 2 16-16,-11 3 22 0,-8 1 16 15,-2 0 29-15,-4 0 34 0,0 0-3 16,0 0-3-16,0 1-34 0,0 5-21 16,0 4 43-16,0-2 12 0,-2 4-4 0,0 1 7 15,-1 1-9-15,2 0-7 16,1 3-3-16,0 0 2 0,0-2 4 0,0 2-10 15,0-3-2-15,1 0-1 0,2-4-3 16,1 1-28-16,-3-4-3 0,1 0-44 16,-1-3-36-16,1 0-58 0,-1-4-85 15,-1 0-147-15,3-9 81 0,-1 1-373 0,2-18-1261 16</inkml:trace>
  <inkml:trace contextRef="#ctx0" brushRef="#br0" timeOffset="19237.09">7541 6631 1562 0,'0'0'743'0,"0"0"-407"0,0 0 82 16,0 0-25-16,0 0-155 0,0 0-103 16,0 0-72-16,0 0-63 0,0 0-95 15,0 0-120-15,0 0 8 0,7-28 3 16,2 39-91-16,1 2-82 0,2 3-105 16,-2-5-256-16,4 7-517 0</inkml:trace>
  <inkml:trace contextRef="#ctx0" brushRef="#br0" timeOffset="19559.98">7816 6805 1066 0,'0'0'612'0,"0"0"-99"15,0 0 27-15,0 0 17 0,0 0-87 16,0 0-121-16,0 0-106 0,0 0-116 16,0 0-65-16,0 0-37 0,0 0-13 15,-37-28-10-15,21 28 0 0,1 1 14 16,1 4-16-16,1 4-22 0,0 0-9 15,3 1 10-15,0 2 8 0,0 1 11 16,3-2 2-16,-1 0 3 0,3-1 0 16,-1 0-1-16,2 1-2 0,1-1-1 15,0 1-11-15,2 1-3 0,1 1 2 16,0 1 1-16,2-1 12 0,7 0 1 0,4 0 18 16,2-3 5-16,5 2-5 0,4-6-4 15,6 0 4-15,5-4-10 0,4-2-9 16,8 0-68-16,-2-3-31 0,3-3-56 0,-4-5-56 15,-2 0-81-15,-6-3-123 0,-3-2-156 16,-7-1-211-16,-7 6-552 0</inkml:trace>
  <inkml:trace contextRef="#ctx0" brushRef="#br0" timeOffset="20446.43">8187 6864 1101 0,'0'0'641'16,"0"0"-245"-16,0 0-72 0,0 0-56 15,0 0-59-15,0 0-27 0,0 0 32 16,0 0 24-16,0 0 3 0,0 0-44 16,4-65-39-16,-11 62-83 0,-7 2-63 15,-3 1-12-15,-1 0 1 0,0 0 18 0,1 0-7 16,4 4-12-16,0 1-18 0,5-2-7 15,-1 5-13-15,1 1-5 0,0 3 11 16,1-1 1-16,4 2 12 0,-1 3 7 16,2-3 9-16,2-2-23 0,0-1 1 15,0 1-7-15,7-1-5 0,5-2-20 16,4-2-6-16,4 1 3 0,5-3 26 0,2-4 12 16,2 0 18-16,-2-2-14 0,-1-4 2 15,-4-3 4-15,-2-2 12 0,-3 1 19 16,-1-2 10-16,-2-2 18 0,-5 1 25 15,1-1 1-15,-2 3-4 0,-2-2 9 16,0 3 7-16,-1 1 12 0,-2 0 6 16,0 2 8-16,-2 2 4 0,-1 3-10 0,0-2-13 15,1 2-15-15,-1 2-10 0,2 0-27 16,-2 0-40-16,0 0-28 0,1 0-27 16,3 0-31-16,-2 0-18 0,1 6-4 15,1 0 86-15,2 2 20 0,3 2-35 16,0 2-56-16,2-1-40 0,-1-1-39 15,3 1-67-15,-2-1-86 0,1-2-48 16,2-3-12-16,-4-1 33 0,5-4-75 16,-1 0-188-16,-5-3-393 0</inkml:trace>
  <inkml:trace contextRef="#ctx0" brushRef="#br0" timeOffset="20759.56">8652 6291 209 0,'0'0'1805'16,"0"0"-1413"-16,0 0-82 0,0 0 145 16,-33-72-57-16,29 63-85 0,1 3-65 15,3 2-36-15,-2 1-29 0,2 3-32 16,0 0-59-16,0 0-92 0,0 3-65 16,0 8-3-16,0 7 68 0,0 5 34 15,-4 5 3-15,4 3-13 0,-3 1-11 16,2 3-12-16,1 2 29 0,0 1-2 15,3 1-12-15,4-2-16 0,0 1 0 0,0 1 12 16,4-2-12-16,1-1 18 0,-3 1 16 16,5-2-22-16,-2-4 16 15,-2-3-28-15,0-3-7 0,-3-6-32 0,-2-1-44 16,-2-5-59-16,-2-3-43 0,-1-2-67 16,0-2-36-16,-1-1-72 0,-5-4-76 15,0 2-43-15,-4-3-71 0,3 0-573 0</inkml:trace>
  <inkml:trace contextRef="#ctx0" brushRef="#br0" timeOffset="21108.99">8592 6836 915 0,'0'0'645'15,"0"0"-216"-15,0 0-66 0,0 0-24 16,0 0-88-16,0 0-53 0,0 0-44 16,0 0-56-16,76-68-43 0,-51 59-30 15,-1 1-23-15,-1 2 11 0,-4 0 0 0,0 2-12 16,-5 2 0-16,2 1 0 0,-3-3 1 15,3 1 0-15,-2 0 1 0,2 1 0 16,-3-1 10-16,-2 1-13 0,-3 2 0 16,-3-1-12-16,0 1 12 0,-2 0 19 15,0 0 4-15,1 0-8 0,0 0 1 16,-1 0 6-16,3 0 20 0,-2 1 2 0,2 3 9 16,-3 1 23-16,2 0 3 0,-2 4 5 15,0 0 5-15,0 3-5 0,0 1-9 16,0 2-9-16,0 2-23 0,0 1-18 15,0-2-10-15,2 1-13 0,0 0 2 16,-1-3-2-16,0 0 0 0,1-4-2 16,-2 0-34-16,1-2-35 0,3-2-43 15,-3-2-64-15,4-2-75 0,0-2-63 16,1-1-69-16,-3-4-264 0,1-11-969 0</inkml:trace>
  <inkml:trace contextRef="#ctx0" brushRef="#br0" timeOffset="21265.37">9069 6554 1754 0,'0'0'500'0,"0"0"-206"15,0 0 54-15,0 0-92 0,0 0-118 0,0 0-94 16,0 0-44-16,0 0-10 0,0 0-112 16,0 0-99-16,-7-40-165 0,5 43-255 15,2 4 82-15,0 0-99 0,0 4-79 0</inkml:trace>
  <inkml:trace contextRef="#ctx0" brushRef="#br0" timeOffset="21608.76">9229 6666 947 0,'0'0'739'0,"0"0"-269"16,0 0 41-16,0 0-67 0,0 0-84 16,0 0-47-16,0 0-74 0,0 0-66 15,0 0-64-15,0 0-50 0,0 0-16 16,-12 18-9-16,5-10-34 0,3 2 0 0,-1 2-2 15,5 2-23-15,0-2 13 0,0 4 9 16,9-1 1-16,4 1-11 0,6-2 13 16,2-1 13-16,5 1 5 15,4-2 4-15,2-3 0 0,3 0-7 0,-1-6-15 16,-2 1 0-16,1-4-18 0,-3 0 18 16,-2-5 0-16,-7-2 37 0,-5-5 34 15,-7-2 15-15,-3-3-3 0,-6-5-9 16,-3-1-25-16,-9-2-49 0,-2 4 0 15,-6 0-24-15,-2 3 5 0,-2 5-12 16,-4 2-2-16,-2 4-44 0,-2 3-93 0,-1 3-31 16,4 1-40-16,5 3-74 0,7 6-91 15,6 1-125-15,4 3 1 0,7 0-115 16,0-2-186-16</inkml:trace>
  <inkml:trace contextRef="#ctx0" brushRef="#br0" timeOffset="22008.37">9712 6649 1653 0,'0'0'584'0,"0"0"-125"0,0 0 51 16,0 0-137-16,0 0-165 0,0 0-72 16,0 0-11-16,0 0-30 0,0 0-36 0,0 0-59 15,8-4-16-15,-7 9 16 0,1 3 0 16,-1 1 16-16,2 3-4 0,-1-3 1 15,2 1-10-15,-1 1 10 0,1-5-11 16,1 0 1-16,-1 0 9 0,-1-4-9 16,-2 1 19-16,1-2-6 0,-1-1 15 15,-1 0 28-15,0 0 12 0,0 0 18 16,1-4 23-16,1-3-45 0,2 0-54 16,-1-4-13-16,2 0-2 0,1-1 2 0,2-1 0 15,1 1-14-15,4-1-4 0,2 0-1 16,4-2-8-16,0 6-7 0,1-2-3 15,-1 5 18-15,1 1 18 0,0 2 1 16,-4 0 0-16,1 3 2 0,-1 0-2 0,4 3-15 16,2 2-4-16,0 3 17 15,4 1-1-15,-3 1-25 0,-2 2-6 16,-2 2 9-16,-5 0 13 0,-5 1 0 16,-5 3-140-16,-4 2-118 0,-1 1-95 0,-9-2-119 15,-3 3-143-15,3-8-584 0</inkml:trace>
  <inkml:trace contextRef="#ctx0" brushRef="#br0" timeOffset="25079.34">11372 6899 835 0,'0'0'205'0,"0"0"-205"0,0 0-231 16,0 0 6-16,0 0 68 0,-80-61 108 16,66 51-251-16,7 0 222 0</inkml:trace>
  <inkml:trace contextRef="#ctx0" brushRef="#br0" timeOffset="25523.8">11056 6722 1454 0,'0'0'711'16,"0"0"-332"-16,0 0-131 0,0 0 9 15,0 0-21-15,0 0-70 0,0 0-90 16,0 0-57-16,0 0-17 0,0 0 20 16,0 0 32-16,-63 20-13 0,58-12-25 15,1-1-14-15,-2 5-2 0,5 1 0 16,1 1 0-16,0 3-1 0,0 2-1 16,11 1-14-16,1 0-3 0,6-1 16 15,3 0-19-15,3-2 3 0,-1-2 16 0,2-5 3 16,-1-2 15-16,-3-6 10 0,2-2 13 15,-2-4 50-15,-1-8 16 0,2-3-3 16,-1-3-20-16,-4-4-2 0,-3 1 24 16,-8-2-10-16,-5 0-6 0,-1 1-34 15,-3-1-34-15,-7 1-1 0,-7 0 7 16,-2 2-25-16,0 3 0 0,-2 4-31 0,-1 3-12 16,0 2-78-16,2 4-63 15,2 4-71-15,2 0-127 0,1 5-186 0,5 5-35 16,4 1-150-16,5-2-468 0</inkml:trace>
  <inkml:trace contextRef="#ctx0" brushRef="#br0" timeOffset="25874.57">11386 6915 1737 0,'0'0'626'0,"0"0"-217"0,0 0 8 16,0 0-76-16,0 0-75 0,0 0-75 15,38-79-46-15,-33 50-32 0,-3-1-20 16,-2-8-9-16,0-3-31 0,-3-3-51 0,-4-2 12 16,1 2-11-16,0 2-1 0,-1 2-1 15,4 5 0-15,0 4-1 0,0 4 0 16,0 4-2-16,2 2 2 0,-2 3 1 16,0 3 30-16,-1 2 0 0,3-1-13 15,-2 0 1-15,3 1-18 0,0-3-1 16,1 2-3-16,7 0 0 0,6 0-10 15,6 1 1-15,6 3-10 0,5 1 1 16,7 1-1-16,2 3 0 0,3 2-9 16,-4 3 4-16,-4 0-70 0,-5 5-77 0,-5 6-46 15,-6 0-54-15,-7 6-101 0,-6 3-115 16,-6 3 57-16,-3 4 64 0,-14 1-132 16,3-4-209-16,-15 14-68 0</inkml:trace>
  <inkml:trace contextRef="#ctx0" brushRef="#br0" timeOffset="25997.37">11454 6674 733 0,'0'0'482'16,"0"0"-140"-16,0 0-112 16,0 0-70-16,0 0 12 0,0 0 129 15,0 0 83-15,0 0-105 0,0 0-148 0,104-13-109 16,-54 0-22-16,6-1-204 0,0 2-92 16,-1 3-62-16,-1 3-197 0,-14 1-546 15</inkml:trace>
  <inkml:trace contextRef="#ctx0" brushRef="#br0" timeOffset="26406.59">12715 6596 1560 0,'0'0'520'16,"0"0"-187"-16,0 0 9 0,0 0 18 15,0 0-57-15,0 0-59 0,0 0-74 16,0 0-47-16,0 0-54 0,0 0-15 16,0 0-7-16,-100-65-9 0,71 63 2 15,-1 2 4-15,-2 3 2 0,2 5-15 16,0 2 0-16,0 3-6 0,2 1-25 0,1 3-2 15,3-2-20-15,2 2 7 0,5 0-1 16,2-3 13-16,7 0-15 0,5-1-4 16,1-1-9-16,2-1 9 0,8 2 12 15,7-1 10-15,4 1 18 0,9-3-18 16,5-1-3-16,5-4 0 0,6 0 3 0,6-4-3 16,2-1-25-16,4 0-78 0,3-6-58 15,3-3-107-15,0-1-184 0,0-5-110 16,-16 5-244-16,18-6-939 0</inkml:trace>
  <inkml:trace contextRef="#ctx0" brushRef="#br0" timeOffset="26723.66">13216 6635 1570 0,'0'0'798'0,"0"0"-282"15,0 0-30-15,0 0-105 0,0 0-121 16,0 0-87-16,-87-32-51 0,61 29-38 16,1 2-4-16,-3-1-15 0,4 2-19 15,3 0-46-15,3 7-15 0,2 2-19 16,6 3-6-16,3 1 3 0,0 3-1 15,7 0-11-15,0 0-32 0,4 1 0 16,8-3 16-16,2 2 21 0,6-3-17 16,3 0 55-16,-1-3 6 0,4-2 61 15,1-2 11-15,-1-3-16 0,-1-3 6 0,-2 0 16 16,-3-4 30-16,2-7 16 0,-2-3-17 16,-3-3-2-16,-3-2-22 0,-3 0-25 15,-7 1-12-15,-4 1 18 0,-3 0 0 16,-10 2-39-16,-10 0-25 0,-10 1-71 15,-7 2-26-15,-4 2-11 0,2 3-5 0,5 5-35 16,9 2-44-16,8 0-59 0,5 1-80 16,6 4-112-16,3-1-110 0,6 0 40 15,0-2-120-15,5 1-435 0</inkml:trace>
  <inkml:trace contextRef="#ctx0" brushRef="#br0" timeOffset="27040.09">13407 6175 2123 0,'0'0'649'16,"0"0"-110"-16,0 0-48 0,0 0-123 15,0 0-113-15,0 0-39 0,0 0-62 16,0 0-96-16,0 0-58 0,0 0-64 0,0 0-47 15,-19-20-28-15,16 34 139 0,-3 5 17 16,5 7-14-16,-2 2 15 0,3 3 7 16,0 2-22-16,4-1 12 0,5 2 1 15,-2-2 9-15,0 2-4 0,1-3 1 16,0-1-7-16,-2-2-3 0,0-2-12 16,0-1-49-16,-1-1-59 0,2-2-56 15,-2-3-69-15,-1-1-84 0,0-4-123 16,-1-3-206-16,0 0-30 0,0-6-516 15</inkml:trace>
  <inkml:trace contextRef="#ctx0" brushRef="#br0" timeOffset="27340.37">13569 6542 1748 0,'0'0'701'16,"0"0"-295"-16,0 0 93 0,0 0-30 0,0 0-151 15,0 0-94-15,0 0-60 0,0 0-56 16,0 0-59-16,0 0-49 0,-4-23-24 15,4 23-63-15,0 8-86 0,0 1 89 16,0 5 34-16,4 0 32 0,1 3 2 16,-1-2 4-16,6 1 10 0,1-3-1 15,3 0 3-15,0-6 12 0,2 0 7 16,-1-2-16-16,0-4 31 0,2-1 19 16,-1 0 40-16,1-8 0 0,2 0-1 15,3-5-2-15,-2-3-7 0,2-2-7 16,-2-1 1-16,-4-4-13 0,-2-1-15 0,-4 4-9 15,-1 2-4-15,-6 1-17 0,-3 6-19 16,0-1-18-16,0 3-46 0,-6 0-70 16,0 3-66-16,1-1-74 0,2 2-128 0,3 0-176 15,0 2-209-15,4 0-640 0</inkml:trace>
  <inkml:trace contextRef="#ctx0" brushRef="#br0" timeOffset="27990.31">14013 6417 1151 0,'0'0'1016'0,"0"0"-602"0,0 0 4 15,0 0-107-15,0 0-124 0,0 0-79 16,0 0-41-16,0 0-26 0,0 0-19 16,0 0-21-16,0 0 40 0,8 20 31 15,-7-12 7-15,1 2-10 0,-2-1-12 16,1 2-16-16,-1 2-16 0,5 0-22 0,-3 1-1 15,1-1 0-15,0-1 1 0,0-3 13 16,0 0-1-16,-2-3-13 0,0 0-2 16,-1-5-50-16,0 1-10 0,0-2 12 0,0 0 48 15,0 0 6-15,0 0 86 0,0-2 14 16,0-5-56-16,3 1-50 0,-1-5-3 16,2 0-9-16,2 0-1 0,0 1-15 15,2 0-3-15,3 1 0 0,0 1 9 16,-1 2 6-16,0 1 1 0,0 1-1 15,2 0 16-15,-2 3 0 0,4 1 3 16,1 0-3-16,2 0 16 0,-1 0-15 16,0 2 11-16,0 5 7 0,-1 1 28 0,-3-1 6 15,-1 1-22-15,-2 1-28 0,1-1 10 16,-1 0-12-16,-4 1 1 0,1-3 1 16,-1-1 9-16,-2-1-10 0,-1 0 0 15,1-2 1-15,-3 0 13 0,2-1-1 16,-2-1 16-16,0 0 16 0,0 0 15 15,0 0 37-15,2-4 156 0,0-3-71 16,1-1-159-16,1-3-25 0,1-2-25 0,0-1 7 16,1 1-13-16,4-1-18 0,0 3-3 15,0-3 6-15,5 2-3 0,-2 0 3 16,1 2 12-16,1 2 6 0,0 2 7 16,0 1-1-16,-1 1 22 0,2 3 0 15,3 1 0-15,3 0-12 0,2 0-4 0,3 2 16 16,-1 4 17-16,-3 1 7 0,-4 1-23 15,-2-1-1-15,-6 1 0 0,-4 1-32 16,-3 3-27-16,-4 1-6 0,0-1 0 16,-6 4-13-16,-7-1 19 0,-4 2-12 15,-2-3-57-15,-2 1-96 0,-1-3-178 16,5 0-238-16,2-3-97 0,7-1-424 16</inkml:trace>
  <inkml:trace contextRef="#ctx0" brushRef="#br0" timeOffset="28522.35">14809 6463 240 0,'0'0'1520'16,"0"0"-997"-16,0 0-29 0,0 0 31 16,0 0-115-16,0 0-57 0,0 0-42 15,0 0-82-15,0 0-100 0,0 0-58 16,0 0-37-16,4-28-22 0,-4 28-12 15,0 0-37-15,0 2-15 0,0 2-6 16,0 2 56-16,-3 3-1 0,0 0 2 16,0 1 1-16,0 2-2 0,2 0 2 15,1-1-2-15,-1-2-1 0,1 0-12 16,0-1 12-16,0-2 0 0,0-1 1 0,0 1 1 16,0-4-1-16,0 1-14 15,0-2 15-15,0-1 1 0,0 0 11 0,0 0 26 16,0 0 22-16,0 0-22 0,0 0 15 15,1-6 46-15,5-5-68 0,3-3-30 16,2-3-33-16,2-1-7 0,-1-2 3 0,2 0 16 16,-2 1 18-16,-1 1 2 0,-1 4 1 15,0 1 14-15,1 2-2 0,-2 1-10 16,2 3-1-16,-3 0 0 0,4 3 0 16,-1 1-1-16,3 0-15 0,3 2-22 15,1 1 3-15,1 0 10 0,1 0-1 16,2 5 7-16,-3 3-1 0,1-1 7 15,-4 2-3-15,-1 2-10 0,-4 1 0 16,-2 0 13-16,-3 1-16 0,-3 2-12 16,-1 1-25-16,-2-2-56 0,0 0 9 15,0-1-37-15,-5 0-6 0,-1-3-18 0,2-1-32 16,0-2-43-16,1-1-111 16,3-2-11-16,5-3-8 0,10-1-15 0,7 0-157 15,2-3-251-15</inkml:trace>
  <inkml:trace contextRef="#ctx0" brushRef="#br0" timeOffset="28773.38">15530 6318 1131 0,'0'0'687'0,"0"0"-249"0,0 0-112 15,0 0-45-15,0 0-54 0,0 0-38 16,0 0-62-16,0 0-98 0,0 0-29 16,0 0-86-16,-48-41-45 0,48 45 48 15,0 3 83-15,0 0 29 0,3 4 0 16,1 1-17-16,0 1 20 0,4 4 26 15,0 0 12-15,-1 1 3 0,5 1-16 16,1 0-6-16,1 1 0 0,2-2 6 16,3 0 19-16,-2-3 18 0,-2-2 10 0,-1-1-38 15,-5-5-26-15,-5 0-40 0,-1-1-31 16,-3-1-16-16,0 0-22 0,-6 1 22 16,-8 0 22-16,-6-2-16 0,-8-2-127 15,-5 0-287-15,0-2-204 0,4 0-789 16</inkml:trace>
  <inkml:trace contextRef="#ctx0" brushRef="#br0" timeOffset="30038.96">16774 6047 743 0,'0'0'1492'0,"0"0"-972"16,0 0-112-16,0 0 21 0,0 0-85 15,0 0-133-15,0 0-102 0,0 0-53 16,0 0-35-16,0 0-21 0,0 0-31 0,0 1-32 15,-4 11 63-15,0 2 10 0,-2 8 80 16,-3 2-53-16,2 6-21 0,-1-1-13 16,1 2 0-16,1-1 12 0,3 0 1 15,1-1-5-15,2-2-11 0,0 0-2 16,0-1 0-16,0-3 0 0,3-1-14 16,-1-3-2-16,-1-5-1 0,1-1-2 15,-1-4 8-15,-1-2-2 0,0-2-10 0,0-4 0 16,0 0 13-16,0-1 12 15,0 0 0-15,0 0 31 0,0-1 24 0,0-5 16 16,2-6-71-16,0-1-31 0,1-2-10 16,3 1-2-16,0 1 12 0,-1 1 28 15,4 1 2-15,1 1 1 0,2 2 0 16,2-2 0-16,8 2 0 0,4-3 1 16,5 4 14-16,6-3 4 0,2 4-7 15,1 2 7-15,-3 2 12 0,1 0 3 16,-2 2-15-16,-3 0-19 0,-3 3 0 0,-1 5 0 15,-3 1-13-15,-5 1 1 0,-4 4-16 16,-3 2 3-16,-8 2 0 0,-5 1 4 16,-2 0 0-16,-14 2 21 0,-11-2 28 15,-6-1-6-15,-8-1-10 0,-3-4-12 0,-4 0-25 16,3-5-9-16,4 1-19 0,1-3-3 16,9-4-16-16,6-1-13 0,4-1-44 15,6 0-54-15,1-2-70 0,7-4-69 16,2 0-115-16,4 1-9 0,0-1-314 15,1 1-586-15</inkml:trace>
  <inkml:trace contextRef="#ctx0" brushRef="#br0" timeOffset="30522.76">17669 6317 1854 0,'0'0'644'15,"0"0"-183"-15,0 0 79 0,0 0-108 16,0 0-140-16,0 0-90 0,0 0-45 0,0 0-52 16,0 0-37-16,-93-60-22 0,68 56-22 15,-4 3-2-15,1 1-22 0,0 0-3 16,0 2-19-16,5 4 4 0,4 4-7 16,2 0-11-16,5 3-1 0,2 0 6 15,1 1-9-15,5 0-13 0,1 0 1 16,1-2 6-16,2 0 5 0,0 0 7 15,3 1 0-15,5-1-16 0,2-2-15 16,1 0-16-16,5-1 16 0,1-2 18 16,6-5 8-16,0 0 37 0,5-2 2 0,-1-3 3 15,-1-5 19-15,-1-3 10 16,-2-2 53-16,-4-3 11 0,-1-1 4 0,-1-1-26 16,-1-1-3-16,-1 1 10 0,-4 0 17 15,-2 4-9-15,1 0-21 0,-4 4-19 16,-2 2 0-16,-1 3 18 0,-2 1 22 0,1 4-22 15,-2-1-61-15,1 1-6 0,-1 0-49 16,0 0-27-16,0 5-37 0,0 2-22 16,3 4 89-16,2 2 30 0,4 1 15 15,0 1-14-15,3-1-59 0,1 0-37 16,1 0-19-16,0-5-10 0,-2 1-22 16,1-4-24-16,1-1-43 0,0-3-95 15,3-2-121-15,4 0-106 0,-3-6-647 16</inkml:trace>
  <inkml:trace contextRef="#ctx0" brushRef="#br0" timeOffset="30839.38">18250 6178 238 0,'0'0'1608'0,"0"0"-1167"0,0 0-85 16,0 0 65-16,0 0-118 0,0 0-125 16,0 0-42-16,0 0-48 0,-88-65-43 15,68 65-30-15,3 0-15 0,3 0-25 16,3 5-22-16,5 2-7 0,0 5 54 0,4 0 38 15,2 0 12-15,0 4-12 0,6-1-9 16,5 2-4-16,5-2 6 0,4 2 7 16,3 0 15-16,3 0 1 0,-1-2 3 15,-1-1-23-15,-4-1-6 0,-6 0-12 16,-2-1 24-16,-6-4 13 0,-1 3-22 0,-3-1-9 16,-2-2-3-16,0 4 12 0,0-4 9 15,-8 3 3-15,-6-1 4 16,-7 1-1-16,-3-3-15 0,-7 0-31 0,-2 0-39 15,3-4-35-15,4 0-4 0,6-3-9 16,8 0-62-16,4-1-68 0,3 0 25 16,5 0 15-16,3-2-68 0,13-6-251 15,0 2-325-15,27-8-923 0</inkml:trace>
  <inkml:trace contextRef="#ctx0" brushRef="#br0" timeOffset="31273.02">18592 6360 878 0,'0'0'1105'0,"0"0"-700"0,0 0 37 16,0 0 10-16,0 0-83 0,0 0-64 0,0 0-66 16,0 0-71-16,0 0-32 15,0 0-28-15,20-16-40 0,-18 15-28 0,2 0-16 16,4-2-24-16,3 0-6 0,7-2-31 16,7-1 7-16,2-1 8 0,4 1 7 15,-3-3 12-15,1 1-41 0,-1 1-5 16,-3-3-4-16,0 2 13 0,-1-4-3 15,-2 0 6-15,0 1 24 0,-5-2 13 16,-6 1 15-16,-2 2 9 0,-6 1 7 16,-3-1-3-16,0 2-12 0,-6 0 2 0,-4 0-18 15,-6 1-49-15,-3 2 2 16,-4 2 16-16,-2 0 3 0,0 3 7 0,2 0 2 16,1 3 7-16,-1 5 11 0,3 3-15 15,0 2 15-15,0 0 1 0,2 4 25 16,-2 0-3-16,3 1-19 0,3 0-3 0,3 0-25 15,2-2 3-15,4 1 3 0,5 0 17 16,0 0-1-16,5-2 3 0,6 0 0 16,3-1 38-16,6-2 14 0,2-1 13 15,6-4 19-15,3-2-19 0,4-4-12 16,5-1-47-16,2-3-6 0,5-9-114 16,-2-4-51-16,4-4-75 0,-4-3-170 15,-1-1-226-15,-13 3-408 0,11-12-711 0</inkml:trace>
  <inkml:trace contextRef="#ctx0" brushRef="#br0" timeOffset="31722.12">19364 5896 1643 0,'0'0'607'0,"0"0"-177"0,0 0 71 16,0 0-56-16,0 0-117 0,0 0-114 16,0 0-118-16,0 0-80 0,0 0-16 0,0 0-41 15,0 0 32-15,5 6 9 0,-7 12 22 16,1 2-10-16,-1 3 10 0,2 2 6 15,0-1 0-15,0 5 3 0,2-3-9 16,1 3 15-16,2 0 16 0,0-2 11 16,-1 0-27-16,2-1-12 0,-1-3 3 15,1-1 15-15,-3-5-9 0,2-3-3 16,-2-2-13-16,-1-5 4 0,0-1-19 16,-1-3 9-16,-1 0-9 0,0-3 28 15,0 0 21-15,0 0 6 0,0 0 31 16,0-1 72-16,0-8 25 0,-4 0-122 15,-2-6-49-15,-3 1-15 0,1 2 0 0,-2-1 24 16,0 2 1-16,-2 2-7 0,-4 3-18 16,-2 2-28-16,-6 4-11 0,-4 0 2 15,-6 0 13-15,-4 5 22 0,3 3-1 16,3-1 0-16,4 3-12 0,7 0-6 0,3-1-19 16,6 3-15-16,2-2 1 0,4 0 5 15,3 2 15-15,3-1 10 0,0 3 6 16,0 1-4-16,8-3 10 0,3 1 10 15,3 0-1-15,5-1 3 0,8-1 15 16,7 0 3-16,8-5-18 0,9-1-116 16,5-3-71-16,8-2-109 0,-1 0-253 15,-1-7-475-15,-17 2-324 0</inkml:trace>
  <inkml:trace contextRef="#ctx0" brushRef="#br0" timeOffset="32572.04">20569 6366 1433 0,'0'0'796'0,"0"0"-382"0,0 0-93 16,0 0 38-16,0 0-77 0,0 0-92 15,0 0-71-15,0 0-44 0,0 0-43 16,0 0-14-16,-66 4-18 0,49 4-19 0,-1-1 0 16,2 3-6-16,3-1-19 15,3 2-16-15,5 1-25 0,2 0 19 0,3 1 31 16,0 3 7-16,6-3 3 0,5 1-20 15,2-2-40-15,4 0 21 0,2-3 64 16,3-1 10-16,0-3 28 0,3-3 35 16,3-2 12-16,0 0-6 0,1-2-16 15,-3-4 35-15,1-6 24 0,-2-2 4 16,-5-3-16-16,2-2-11 0,-5-4-15 16,-4-2-7-16,-3 1 6 0,-4 1 16 15,-5 2-16-15,-1 3-40 0,-3 4-23 16,-12 2-20-16,-5 3-56 0,-5 3-85 15,-6 2-45-15,-2 3-71 0,3 1-130 16,4 0-136-16,9 1-48 0,8 4-7 0,5-2-439 16</inkml:trace>
  <inkml:trace contextRef="#ctx0" brushRef="#br0" timeOffset="32971.65">20954 6342 741 0,'0'0'1117'16,"0"0"-628"-16,0 0-108 0,0 0-98 16,0 0-113-16,0 0-39 0,0 0-61 15,0 0-55-15,0 0-14 0,0 0 58 16,0 0 17-16,11 41 4 0,-8-31 14 16,-3 0-12-16,2 2-12 0,-2-3-26 0,1 0-3 15,-1-3-26-15,2 0-2 16,-2-4-1-16,0 0 4 0,0-2 18 0,0 0 18 15,0 0 19-15,0 0 26 0,0-2 18 16,0-3-13-16,0-4-74 0,0 0-28 0,-2-2-1 16,2-1-27-16,0 0 3 0,5-2-9 15,3 2-15-15,5-1 8 0,3 1-12 16,6 0 0-16,3 3 32 0,4-1 20 16,4 2 1-16,2 2 25 0,1 1 28 15,0 1-1-15,1 2-5 0,-2 2-4 16,-2 0-28-16,-2 6-15 0,-6 0-16 15,-6 3 1-15,-2 2-4 0,-8 4 7 16,-4 1-44-16,-5 5-28 0,-8 1-31 16,-9 3 13-16,-5 0-36 0,-1 0-200 15,5-7-403-15,0 6-780 0</inkml:trace>
  <inkml:trace contextRef="#ctx0" brushRef="#br0" timeOffset="33521.51">22487 5902 1520 0,'0'0'656'0,"0"0"-284"15,0 0-40-15,0 0 20 0,0 0-2 16,0 0-9-16,0 0-53 0,0 0-36 0,0 0-24 16,0 0-56-16,-11-57-34 0,11 55-37 15,0 2-49-15,0 0-52 0,0 0-16 16,0 0-48-16,0 4-30 0,0 3-29 16,0 6 90-16,3 2 33 0,0 6 0 15,-1 0 0-15,1 5-15 0,0-1 15 16,0 2 22-16,3 1-7 0,-1 1-14 15,0 0 2-15,-1 1 28 0,4 1-11 0,-3-1-19 16,4 1 0-16,-1-2 18 0,0-2 17 16,-1-4-17-16,0-1-17 0,-3-4-2 15,1-5-34-15,-2-1 0 0,-2-5-15 16,1-2-12-16,-2-3-22 0,0 1 0 0,0-3 3 16,0 0 15-16,0 0-7 0,0 0-24 15,0-6-56-15,0-3-285 0,-3 0-302 16,-2 0-593-16</inkml:trace>
  <inkml:trace contextRef="#ctx0" brushRef="#br0" timeOffset="33726.42">22340 6294 1405 0,'0'0'559'0,"0"0"-225"16,0 0 12-16,0 0-63 0,0 0-56 15,0 0-32-15,80-37-42 0,-49 29-30 16,4 1 0-16,2 4 13 0,1-1-1 15,-4 3-47-15,-1-1-66 0,-5 2-6 16,-3-1-14-16,-2-1-2 0,-2 1-57 16,-3-1-67-16,-1-1-58 0,1 1-93 15,-5-2-143-15,2 1-44 0,-4-1-88 0,-3 3-234 16,-3 1-285-16</inkml:trace>
  <inkml:trace contextRef="#ctx0" brushRef="#br0" timeOffset="34354.42">22859 6209 57 0,'0'0'1232'0,"0"0"-595"0,0 0-109 15,0 0-6-15,0 0-40 0,0 0-61 16,0 0-79-16,0 0-119 0,0 0-84 0,0 0-28 16,0 0-15-16,9-12-20 0,-9 12-40 15,0 0-36-15,0 4-52 0,-7 1-9 16,2 5 36-16,-2-2 22 0,0 7 0 16,2-2 3-16,-2 3-2 0,6-2-20 15,0 4-2-15,1-1 8 0,0 1-5 16,0-3 2-16,2 2 4 0,5-1 14 15,2-2 1-15,1-2 12 0,4-1 7 16,0-3-1-16,3-2-15 0,2-2-3 0,4-3-24 16,3-1 5-16,-1 0 16 0,0-7 2 15,1-4 1-15,-4-1 43 0,-4-1-3 16,-2-3-12-16,0 2-13 0,-4 0 7 16,-1 0 2-16,3 1 4 0,-3 0-16 0,1 1 3 15,-1 0 4-15,-3 0 15 16,1 2 27-16,0-1 34 0,-5 2 78 15,-3 2 4-15,2 0-47 0,-3 2-15 16,0 2-21-16,0 2-19 0,0 1-46 0,0 0-29 16,0 0-46-16,0 0-26 0,0 6-28 15,-3 6-15-15,-2 6 97 0,-4 4 15 16,2 3 0-16,1 4 3 0,2 2-1 16,-1 0-1-16,5 4-13 0,0 0 15 15,0-1 0-15,0 2 0 0,3-1 0 16,2-1 0-16,-2-2-13 0,-1-3 10 0,1 1 2 15,-3-5-1-15,0-1-10 16,-1-2 11-16,-6-4-2 0,-4-2-27 0,-3 0 28 16,-2-3 1-16,-5-1 1 0,-4-1 24 15,-1-2-6-15,1-5 3 0,-2-1-2 0,3-3 5 16,2-5 9-16,-2-6 9 16,0-7-5-16,1-4-37 0,1-3-49 0,3 0 7 15,1-2 21-15,5 0 18 0,6 2-25 16,5 2 13-16,2 0-6 15,5 2-22-15,8-1 4 0,2 3-31 0,6 0 3 16,2 2 3-16,3 4-52 0,0 2-9 16,3 0-93-16,3 1-128 0,0 0-98 15,2-1-93-15,0 0-68 0,-6 3-158 16,14-11-764-16</inkml:trace>
  <inkml:trace contextRef="#ctx0" brushRef="#br0" timeOffset="34654.42">23511 6234 1672 0,'0'0'817'0,"0"0"-318"0,0 0-1 15,0 0-62-15,0 0-101 0,0 0-105 16,0 0-101-16,0 0-98 0,0 0-31 0,0 0-89 16,0 0 61-16,0 7 28 0,0 15 92 15,0 1-15-15,0 4-46 0,0 3-9 16,0-1 15-16,4 1 12 0,-1 1-9 15,-1-4-16-15,3-1-9 0,-1-2-12 16,1-3 1-16,-2 0 17 0,2-5 3 16,-1-2-2-16,-1-1-22 0,-1-2-43 15,-1-5-33-15,1-3-29 0,-2 0-36 16,0-3-39-16,0 0 41 0,0-9 61 16,-8-4-160-16,-3-6-191 0,-4-5-219 15,-6-2-36-15,-5-4-109 0,-3-2 135 0,1 0 55 16</inkml:trace>
  <inkml:trace contextRef="#ctx0" brushRef="#br0" timeOffset="34886.68">23295 6296 45 0,'0'0'1049'16,"0"0"-447"-16,0 0-183 0,0 0-69 0,-25-74 21 16,26 62-22-16,8 1-65 15,0 0-78-15,6 2-42 0,1-2-32 0,7 0-18 16,3 4-24-16,4-2-18 0,7 2-10 16,3 5 19-16,3 2 8 0,-1 0-24 15,-3 5-62-15,-4 7 16 0,-7-1 24 16,-8 1-6-16,-4 1 0 0,-7-1-22 15,-5 2-15-15,-4 3 0 0,0-3 1 16,-3 3 12-16,-9-1-13 0,-2-1 0 16,-3-1-13-16,-2 0 1 0,-4-2-16 15,3 0-36-15,3-1-69 0,0-3-78 0,4 1-90 16,5-1-74-16,5-5-142 0,3 0-39 16,9-3 31-16,13 0 37 0,-5-1-297 15,19-10 81-15</inkml:trace>
  <inkml:trace contextRef="#ctx0" brushRef="#br0" timeOffset="35220.49">23784 6332 10 0,'0'0'1198'15,"0"0"-544"-15,0 0-132 0,0 0-83 16,0 0-74-16,0 0-75 0,0 0-46 16,0 0-30-16,0 0-28 0,80-38-49 15,-69 30-50-15,3-1-34 0,2 0-16 16,2-2-15-16,2-2-19 0,3 0-3 16,0-1-1-16,1 1-15 0,-2 0-24 15,1 1 6-15,-1 0 9 0,-5 0 23 0,-1 2 2 16,-7 2 25-16,-3-1 3 0,-3 3 15 15,-3 3-6-15,0-2 10 0,-2 0 11 16,-7-1-42-16,-4 3-16 0,-6-1-40 16,-8 3-7-16,-2 1 7 0,-4 0 9 15,1 2 6-15,4 4 10 0,0 5 12 16,8-3-19-16,0 3 3 0,4 2 4 16,3 1-16-16,4 0-6 0,2 2 5 15,2-1 14-15,5 2 18 0,0-3 18 16,3 0 1-16,6-1 18 0,6-1 10 0,6-3 18 15,10 1 10-15,6-2-57 0,11-1-18 16,6-2-80-16,4-1-38 0,1-1-16 16,0-2-64-16,0-1-146 0,-2 0-143 15,-6 0-85-15,-12 0-179 0,16-6-921 0</inkml:trace>
  <inkml:trace contextRef="#ctx0" brushRef="#br0" timeOffset="35687.37">25116 6160 924 0,'0'0'1108'0,"0"0"-684"0,0 0-14 16,0 0-16-16,0 0-95 0,0 0-84 16,0 0-58-16,0 0-34 0,0 0-13 0,0 0-26 15,0 0-31-15,-84 1-1 0,70 2-24 16,5 1-28-16,1 2-28 0,0 1 10 16,1 0 5-16,2 2 13 0,-1 3 0 15,1-2 3-15,-1 3 19 0,4 1 3 16,-5 0-3-16,4 3-4 0,1 0-18 15,2 1 0-15,0 0 0 0,0 0 0 16,8-1 15-16,3-4 13 0,2 0 21 16,6-3 16-16,-2-2 12 0,5-6 9 15,3 0 16-15,0-2 23 0,-2-4 1 0,2-6-4 16,-1-1-28-16,-2-2-27 16,-3-2-16-16,-1 0-23 0,-5 0-1 0,-1-3 6 15,-7 1-23-15,-5-2-10 0,0 0-73 16,-11-2-21-16,-8 1-53 0,-4 1-20 0,0 4 11 15,-2 3-26-15,4 7-120 0,2 4-195 16,5 1-249-16,3 1-55 0,8 2-534 16</inkml:trace>
  <inkml:trace contextRef="#ctx0" brushRef="#br0" timeOffset="36170.58">25290 6326 460 0,'0'0'1064'16,"0"0"-628"-16,0 0 63 0,0 0 3 15,0 0-20-15,0 0-45 0,0 0-95 16,0 0-72-16,0 0-64 0,0 0-64 16,0 0-53-16,23-56-50 0,-23 38-20 15,0 0-17-15,0-3 1 0,0-1-1 0,0-4-2 16,0-1-12-16,0-2 12 0,-3-1 1 16,1 0 11-16,-4 2-10 0,0 1 10 0,-2 3-9 15,2 0 13-15,0 4-16 0,1 0-3 16,0 5-8-16,4-1 11 0,-1 2 3 15,2 3 0-15,0-2-1 0,2 3-2 16,4-2-1-16,0 3-17 0,2 0-6 16,0 1-4-16,4 3-9 0,2 0-2 15,8 3-1-15,6 0 3 0,7 2 9 16,7 0 26-16,5 4-1 0,1 4-18 16,-2 1-1-16,-2 1-33 0,-8 2-19 15,-5 1-47-15,-9 2-49 0,-7 2-77 16,-9 1-36-16,-6 3-59 0,-8-1-54 15,-17 2 74-15,-9-2 74 0,-11 2-34 16,-6-1-75-16,-3 2-43 0,1 0 101 0,4 2 201 16,5-1 98-16,7-2 82 0,6-3 263 15,6-3 84-15,5-5-72 0,6-2-112 16,6-1-70-16,2-3-27 0,6-4-39 16,0 2 32-16,3-3 74 0,8 0 20 0,11 0-61 15,10 0-117-15,10 1-57 0,8 2-82 16,3 1-86-16,2 2-48 0,1 0-127 15,-3 0-163-15,-13-4-684 0</inkml:trace>
  <inkml:trace contextRef="#ctx0" brushRef="#br0" timeOffset="37286.21">20376 7335 1 0,'0'0'1422'0,"0"0"-872"0,0 0-184 15,0 0-17-15,0 0-44 0,0 0-58 16,0 0-12-16,0 0 3 0,0 0-5 15,0 0 5-15,30-6-85 0,-5-1-66 16,11 2-19-16,6-1 3 0,5 1 0 16,2 2-34-16,-3 3-19 0,-5 0-16 15,-5 0-1-15,-8 7 21 0,-2-1-1 0,-7 2-21 16,0 3-17-16,-2 1 2 0,-2 1 11 16,0-1 2-16,-2 4 2 0,-2-3 0 15,-2 1-11-15,-3 0-17 0,-3-4-12 16,-3 2-15-16,0-2 2 0,-4-2 26 0,-4 1 23 15,-3-1 4-15,-2-2 19 0,0-2 6 16,2-3 6-16,-2-1 12 0,1 0 6 16,4-1 10-16,2-7-1 0,1-1 10 15,4-2 5-15,1-5-33 0,1 0-40 16,10-2-20-16,6-4-29 0,10 3-22 16,10-2-34-16,8 3-9 0,7 2-3 15,7 5 15-15,5 0-51 0,5 6-82 16,2 3-70-16,3 1-217 0,-4 1-202 15,-19 0-701-15</inkml:trace>
  <inkml:trace contextRef="#ctx0" brushRef="#br0" timeOffset="37886.05">21497 7407 241 0,'0'0'1517'0,"0"0"-1098"0,0 0-92 16,0 0 53-16,0 0-82 0,0 0-84 15,0 0-52-15,0 0-61 0,0 0-35 16,0 0 19-16,-60-1 41 0,61-2 38 16,5 2 4-16,2-1-59 0,4-2-65 15,1-2-13-15,6 0-4 0,2 0 1 16,-2-1-3-16,4 0-7 0,2-4 1 16,0 1-1-16,-3-2-14 0,-2 1 14 15,-4-1-2-15,-4 2 2 0,-5 1 4 16,-3 2 5-16,-4 2 4 0,0 2 0 15,0-1 24-15,-10-1-9 0,-3 2-46 0,-8-2-26 16,-5 4-11-16,-3-2 15 0,-3 3 7 16,2 0-4-16,1 3 7 0,3 3 9 15,3 2 1-15,1 1-10 0,4 1-1 16,2 4 13-16,2-1 2 0,3 1 29 0,1 2-28 16,3-2-3-16,6-2-12 0,1 4-7 15,0-3 1-15,4 2 17 0,10 1 1 16,1-1 25-16,6-1-22 0,2 0 12 15,6-2-13-15,1-2 13 0,4-1-11 16,0-4-4-16,5-2-39 0,0-3-54 16,6 0-24-16,0-4-47 0,1-2-89 15,-2-5-43-15,-1 1-24 0,-5 0-49 16,-8-2 92-16,-4 3 187 0,-8 0 90 0,-4 3 107 16,-5 0 153-16,-4 0 39 0,-2 0-4 15,0 1-27-15,0-2-45 0,-3 2-21 16,1 3-22-16,-1-1-29 0,0 2-25 15,0 1-47-15,0 0-79 0,0 0-6 16,0 0-55-16,0 6-65 0,-1 5 58 16,-5 1 65-16,0 2-9 0,2 2-16 15,1 1-52-15,0-2-44 0,0 1-53 0,3-4-71 16,0 0-57-16,0-3-127 0,0-1-97 16,0-6-1-16,0-2-185 0,0 0-377 15</inkml:trace>
  <inkml:trace contextRef="#ctx0" brushRef="#br0" timeOffset="37997.64">21947 7173 852 0,'0'0'518'0,"0"0"-388"16,0 0-45-16,0 0-72 0,0 0-13 16,0 0-388-16,0 0-130 0,0 0-174 0</inkml:trace>
  <inkml:trace contextRef="#ctx0" brushRef="#br0" timeOffset="38453.21">22131 7379 796 0,'0'0'788'0,"0"0"-330"16,0 0-144-16,0 0 19 0,0 0-37 15,0 0-60-15,0 0-35 0,0 0 5 0,0 0-26 16,0 0-26-16,0 0-27 0,30 58-34 15,-27-57-18-15,-3 2-16 0,0-1-9 16,0 0-13-16,0 0-9 0,0 1-13 16,2-3-2-16,-1 1-1 0,-1-1-9 15,0 0 22-15,0 0 15 0,0 0 22 16,0 0 21-16,0 0 15 0,0-2 13 16,0-5 8-16,2-2-110 0,1-3-9 15,0-2-2-15,1 0-1 0,0-1-24 16,3-2 5-16,1 2-11 0,0-1-10 15,3 2-12-15,1 1 18 0,1 2 18 16,3 1 1-16,-1 4 17 0,2 2-2 16,-1 0-12-16,2 4 4 0,4 0 11 0,1 0 19 15,3 2-7-15,4 4 9 0,1 3 1 16,0 3-4-16,-2 2-18 0,-2-1-1 0,-5 3-23 16,-7-2-10-16,-3 2 16 0,-4-2 16 15,-4 3 2-15,-3 1-28 0,-1-1-21 16,0 1-41-16,-7 0-49 0,-3-3-7 15,-1 2-37-15,-2-3-66 0,-2 0-130 16,-1-2-171-16,1-2 22 0,1-1-95 16,3-2-361-16,0-2 187 0</inkml:trace>
  <inkml:trace contextRef="#ctx0" brushRef="#br0" timeOffset="39202.98">22617 7552 1446 0,'0'0'1026'0,"0"0"-594"15,0 0 3-15,0 0-67 0,0 0-91 16,0 0-54-16,0 0-36 0,26-79-20 16,-26 63-22-16,0-2-38 0,0-1-39 0,-4-3-22 15,-1 1-16-15,1-4-16 16,-1 1-13-16,0 0 14 0,2 1 18 0,0-1-14 16,0 1-18-16,0-2-1 0,0 2 3 15,1 0 0-15,-4 2-2 0,1-1-1 16,-3 3 1-16,-1 0 1 0,3 1 1 15,-2 1 12-15,-1 0 7 0,5 3-7 0,1 1 0 16,1 2-14-16,2-2-1 0,0 1-1 16,8-1-1-16,2 2-19 0,1-1-13 15,5 2-2-15,4 1-1 0,5 1 3 16,5 4-3-16,6 1 7 0,6 3 5 16,5 0 22-16,4 10 3 0,-2-2 14 15,-2 4-14-15,-5 1-84 0,-6 1-64 16,-10 0-22-16,-6 0-13 0,-7 3-71 0,-10 2-38 15,-3 3 10-15,-5 2-14 0,-14 1-28 16,-6 3-11-16,-7 0-96 0,-5 0-219 16,10-5-158-16</inkml:trace>
  <inkml:trace contextRef="#ctx0" brushRef="#br0" timeOffset="39341.35">22620 7419 313 0,'0'0'496'0,"0"0"-30"15,0 0-69-15,0 0-63 0,0 0-42 0,0 0-5 16,0 0 45-16,0 0-5 0,0 0-82 15,0 0-232-15,30-4-13 0,5-5-19 16,5-1 19-16,3 2-16 0,0-1-115 16,-4 1-99-16,-4 2-46 0,-2-1-65 15,-4 2-126-15,-2-1-271 0,-7 2-395 16</inkml:trace>
  <inkml:trace contextRef="#ctx0" brushRef="#br0" timeOffset="39686.37">23140 7352 365 0,'0'0'802'0,"0"0"-148"15,0 0-145-15,0 0-115 0,0 0-60 16,0 0-56-16,0 0-24 0,0 0-36 16,0 0-17-16,0 0-9 0,0 0-52 15,-46 14-41-15,37-10-31 0,-1 0-31 16,2 1-9-16,0 1-6 0,-1 2-22 16,3 0-1-16,1 2-12 0,1 0 10 0,2 2-15 15,1 1 17-15,1 0-1 0,0 0 0 16,4 0-2-16,7-1 2 0,1 0-1 15,1 0 3-15,7-5 12 0,0 0 15 16,4-2 20-16,3-4 2 0,-1-1 6 16,1 0-2-16,-4-1-13 0,-4-4 9 0,-4-3 15 15,-7-1 40-15,0-3 12 0,-2-2-34 16,-6-3-51-16,0 1-10 0,0-1-9 16,-5 0-12-16,-4 0-2 0,-1 5-13 15,-3 0-31-15,-1 3-61 0,-3 1-51 16,-1 4-35-16,-2-1-60 0,2 4-67 15,4 1-69-15,6 0-80 0,2 3-162 16,6 1-64-16,3-2-486 0</inkml:trace>
  <inkml:trace contextRef="#ctx0" brushRef="#br0" timeOffset="40068.64">23416 7370 1667 0,'0'0'604'0,"0"0"-165"0,0 0 43 0,0 0-78 16,0 0-101-16,0 0-58 16,0 0-68-16,0 0-59 0,0 0-31 15,93-70-32-15,-70 65-30 0,0 3-25 0,0 2 3 16,-2 0 31-16,-1 0-3 0,0 7 3 16,0 4-13-16,2 2-18 0,2 3-2 15,-1 1-1-15,0 0-1 0,-1-1-14 16,-5 0-10-16,-3-3 4 0,-5 0 5 15,-4-4 1-15,-2 0-22 0,-3-2 9 16,0 1 17-16,-2 0 11 0,-2-3 12 0,-1 0 1 16,2-2 2-16,0-2 10 0,1-1 12 15,-1 0 24-15,1 0 47 0,-1-4 69 16,-1-6 22-16,0-2-96 0,0-6-79 16,1 0-24-16,3 0-14 0,0 0-25 15,3 1-19-15,5 3-21 0,8 1-22 0,2 1-37 16,4 1-18-16,4 5-26 0,3 0-16 15,4 2-76-15,0 1-98 16,4 0-43-16,-2 1-72 0,-2-2-91 16,-9 3-571-16</inkml:trace>
  <inkml:trace contextRef="#ctx0" brushRef="#br0" timeOffset="40335.99">24336 7262 1381 0,'0'0'741'15,"0"0"-282"-15,0 0 11 0,0 0-59 0,0 0-154 16,0 0-77-16,0 0-33 16,-81-39-15-16,53 37-20 0,-3-2-6 0,4 4 24 15,3 0-53-15,4 0-35 0,6 1-42 16,3 4-25-16,1 4 1 0,4 3 2 0,2 1 7 16,2 1 12-16,2 1-13 0,0 1 13 15,3 0-11-15,7 1 14 0,6 1 3 16,2-1 15-16,7-2 1 0,6 0-1 15,6-1-18-15,9-4-48 0,6-1-42 16,2-3-49-16,5-2-118 0,1-1-146 16,2-2-208-16,-15-1-199 0,24 0-1035 0</inkml:trace>
  <inkml:trace contextRef="#ctx0" brushRef="#br0" timeOffset="40785.51">24837 7428 227 0,'0'0'1080'0,"0"0"-712"0,0 0 47 16,0 0 32-16,0 0-76 0,0 0-70 16,0 0-59-16,0 0-30 0,0 0-48 15,0 0-66-15,0 0-20 0,-14-9-5 16,14 9-14-16,5-1-2 0,4 1-23 0,5-3-32 16,3 2-1-16,5-3 11 0,1 0-12 15,1-1-10-15,-2 0-27 0,-3-2-19 16,-4 1 15-16,-3 1 22 0,-5-2 18 15,-1 1 1-15,0-2-1 0,-4 0-11 16,-2-1-2-16,2-1 11 0,-2 1-10 16,0 0 13-16,-2 1 16 0,-4-1 29 0,-5 3-17 15,-5-2-28-15,-4 2-3 0,-7-1 1 16,-5 2 2-16,0 1 25 0,-1 3 9 16,2 1 0-16,0 0-21 0,4 4-10 15,1 2 8-15,3 1-11 0,4 3-1 16,4-1-1-16,1 1-13 0,3 1 13 15,5-1-11-15,3 0 10 0,2 2 1 16,1 1 2-16,0-1 15 0,6 3 23 16,5-1 9-16,1-1 2 0,5 0 1 15,3-1-4-15,6 0 13 0,7-3 21 0,6-1 22 16,4-4-43-16,2-3-59 0,3-1-50 16,-2 0-73-16,-2-5-50 0,-2-3-39 15,-3-2-70-15,-2-1-173 0,-5 1-169 0,-3-1-187 16,-10 3-442-16,2-6 491 0</inkml:trace>
  <inkml:trace contextRef="#ctx0" brushRef="#br0" timeOffset="41418.55">25282 7289 1462 0,'0'0'699'0,"0"0"-172"0,0 0 21 16,0 0-87-16,0 0-137 0,0 0-108 15,0 0-85-15,0 0-51 0,0 0-36 16,0 0-44-16,0 0-17 0,-9-14-29 0,9 15-22 15,1 4-13-15,-1 0 81 0,3 2 27 16,-1 0 16-16,-1 3 4 0,1-4-1 16,-1 0-5-16,-1 1-23 0,0-1-6 15,0-1-12-15,0 2 2 0,0-2 0 16,0-3 10-16,-1 4-10 0,-1-5 13 16,2 1-13-16,0-1 11 0,0-1-1 0,0 0 7 15,-1 0 39-15,1 0 25 16,0-3 3-16,0-5-41 0,0-2-45 0,0-2-27 15,0-2-32-15,0 0-27 0,1 0-9 16,4 1-10-16,-2 4-13 0,2 1 25 16,0 3 21-16,0 3 22 0,0 0 16 15,0 2-3-15,1 0 5 0,2 0 32 16,1 0 0-16,4 2 50 0,2 3 10 16,2 1-14-16,5 2 1 0,2 2 25 15,1 3 11-15,1 0-18 0,0 0-24 0,-3 0-14 16,-6-1-8-16,-3-3 3 0,-5 0-22 15,-2-5-17-15,-3 0-5 0,-4-3 4 16,0 1 15-16,0-1 3 0,0-1 17 16,0 0 14-16,0 0 12 0,0 0 4 15,0 0 8-15,0 0 10 0,0 0 14 0,0-1 7 16,0-3 6-16,0-5-16 0,0 0-54 16,0-3-22-16,0 0-3 0,3 0-9 15,3 0-3-15,0 2 0 0,1 2 0 16,3-1-16-16,2 2-9 0,2 0-3 15,6 2 7-15,0 0 5 0,2 2 13 16,1-1 5-16,0 3 13 0,-3 0 22 16,2 1-1-16,1 0-21 0,2 0-14 15,0 5-17-15,-3 3 13 0,-2-2-3 16,-6 3 2-16,-3 0 18 0,-5-1-24 16,0 1-11-16,-6 0-14 0,0 0 1 15,0 2-16-15,0-3-6 0,-3 4-9 0,-3-2-4 16,1-1-46-16,-1 2-128 0,3-4-123 15,3 2-216-15,0-1-41 0,0-3-442 16</inkml:trace>
  <inkml:trace contextRef="#ctx0" brushRef="#br0" timeOffset="41834.98">26063 7365 1512 0,'0'0'637'0,"0"0"-159"0,0 0-24 16,0 0-84-16,0 0-114 0,0 0-51 15,0 0-50-15,0 0-58 0,0 0-26 16,0 0-30-16,0 0-10 0,63-48-13 16,-43 42-5-16,2 1-10 0,1-1 9 15,2 1 10-15,1-1-5 0,1-1-17 16,0 1-28-16,3-2-28 0,-1 2-25 0,2-2-16 16,-3 0 35-16,-4 2-2 0,-6 0 17 15,-5 0 47-15,-4 3 48 0,-8-1 35 16,-1 0 54-16,0 0-19 0,-6-1-75 15,-5 0-43-15,-4 1-34 0,-5 0 0 16,-4 0 12-16,-3 3 7 0,0 0-4 0,-1 1 17 16,3 0-1-16,2 0-16 0,3 3-12 15,4 4-9-15,2 1-4 0,2 0-9 16,4 4 17-16,-1 0 14 0,3-2 22 16,0 3 13-16,4-1 16 0,2-3-4 15,0 3-6-15,0-1-3 0,5 0-1 16,10 0 4-16,2-1 25 0,10 0 34 15,10 0 2-15,7-1-39 0,5-4-24 16,7 0-17-16,-1-5-80 0,-2 0-138 16,-2-6-119-16,-5-5-152 0,-7-2-156 0,-9-4-161 15,-8 5-547-15</inkml:trace>
  <inkml:trace contextRef="#ctx0" brushRef="#br0" timeOffset="42268.53">26771 7217 388 0,'0'0'789'0,"0"0"-249"0,0 0-79 16,0 0-37-16,0 0-48 0,0 0-133 15,0 0-83-15,0 0-4 0,0 0-33 16,0 0-38-16,-51 24-6 0,42-16 0 16,2-1-4-16,1-1-3 0,-1 0-15 15,-1 1-19-15,3-1-10 0,-1-1-25 16,4 2-1-16,-3-3-2 0,2-1 0 16,2 1-1-16,-1-2-1 0,2-1 2 0,0-1 0 15,0 0 28-15,0 0 22 0,0 0 12 16,0 0 13-16,0 0 21 0,0-4 24 15,0-2-68-15,0-3-52 0,0 1-24 16,0-4 5-16,3 2-2 0,2-3-4 16,2-1-3-16,0-2-3 0,4 3-9 15,1-3-19-15,0 4 7 0,3 2 21 16,-1 1 18-16,3 4 10 0,0 0-9 16,0 2 0-16,3 3 12 0,1 0 13 0,0 0 15 15,-1 0 9-15,2 1 12 0,-2 5-5 16,0 0-16-16,1 0-28 0,-3 4 0 15,1-2-31-15,-4 4-10 0,-4 0 5 16,-1 2 36-16,-1 1 13 0,-2 2-13 16,1 1-4-16,1 1-33 0,-1-1-3 0,-1 0-7 15,-2-4-6-15,0-2-59 0,-4-3-52 16,-1-2-3-16,0-4 19 0,-4 1 62 16,-5-1 29-16,-1-2-38 0,0 1-192 15,-1-2-86-15,3 0-141 0,3-5-461 16</inkml:trace>
  <inkml:trace contextRef="#ctx0" brushRef="#br0" timeOffset="42392.51">27243 6910 1232 0,'0'0'725'0,"0"0"-255"0,0 0 39 16</inkml:trace>
  <inkml:trace contextRef="#ctx0" brushRef="#br0" timeOffset="44717.39">27359 6953 510 0,'0'0'248'16,"0"0"-177"-16,0 0 4 0,0 0 215 15,0 0 81-15,0 0 58 0,22-71-189 16,-22 65 3-16,0-2-37 0,0 3-12 15,-1 1-28-15,0-1-63 0,-2 4-33 16,1-2-3-16,2 2 10 0,0 1-7 0,0 0 6 16,0 0 6-16,0 0-3 15,0 0-12-15,0 0-11 0,0 0-2 0,0 0-16 16,0 0-26-16,0 0-12 0,0 0-37 16,-1 1-14-16,-1 4-28 0,-2 5 79 15,-4 3 60-15,0 4-9 0,-3 2-20 16,-1 3-18-16,1 0-11 0,0 2 1 0,2 4 10 15,1-3-13-15,5 4 1 0,0 0 0 16,0 2 2-16,1-1-3 0,0 1 12 16,-1-1 10-16,-1 0-6 0,1 0-15 15,2-1 0-15,-1-2 1 0,2 0 0 16,0-2 1-16,0-2 1 0,9-1 14 16,1-1-17-16,0-2 1 0,4-1 2 15,2-2 11-15,0-3 7 0,0-2-19 16,3-4 27-16,-2-1 10 0,5-4 7 15,1-2 50-15,5 0 2 0,1 0-65 16,3-8-34-16,0-1-74 0,-3-1-57 0,-5-1-14 16,-5-2-37-16,-9 0-32 0,-4-1-171 15,-6 0-305-15,0 2-450 0</inkml:trace>
  <inkml:trace contextRef="#ctx0" brushRef="#br0" timeOffset="45015.07">27203 7243 1588 0,'0'0'611'0,"0"0"-304"0,0 0-1 0,0 0 31 16,0 0-85-16,0 0-122 0,0 0-70 15,0 0-12-15,103-61-7 0,-67 54-22 16,6 3-6-16,4 0 12 0,-1 0-12 15,3 1-11-15,-1 0 1 0,1 2 9 16,-5 0 1-16,-5 1 0 0,-5 0 2 16,-7-1-2-16,-5 1-10 0,-5 0 0 15,-7 0 10-15,-4 0-1 0,-3-1-12 0,-1 1-21 16,-1 0-57-16,0 0-23 0,0 0-48 16,0 0-61-16,0 0-117 0,2 0-69 15,-1 0-44-15,2 0-190 0,-1 0-427 16</inkml:trace>
  <inkml:trace contextRef="#ctx0" brushRef="#br0" timeOffset="47266.59">2112 9514 29 0,'0'0'1316'0,"0"0"-857"15,0 0-167-15,0 0-20 0,0 0-1 16,0 0-29-16,0 0-30 0,0 0-34 16,0 0-25-16,0 0-22 0,-50-18-8 15,47 18-28-15,3 0-17 0,0 0-18 16,0 0-19-16,0-1-10 0,0 1 16 0,0-2 17 16,4-2 5-16,4-2 8 0,7 0-33 15,10-6-44-15,8 0-28 0,6-2-16 16,6-2 13-16,1 3 28 0,-3 2 1 15,-3 3 0-15,-7 2 0 0,-4 0 0 16,-7 3-1-16,-6 2 1 0,-6 0-11 16,-6 1-6-16,-2 0-12 0,-2 0 9 15,0 4 7-15,-3 5-8 0,-9 3 23 16,-4 2 45-16,-4 4-8 0,-3 0-15 16,-1 0-20-16,1-2-2 0,5 0-3 0,2-3-13 15,6-3-12-15,0-1-45 0,3 0-8 16,0-1 18-16,4-3 25 0,0-2 13 15,0 1 7-15,3-3 18 0,0-1 22 16,0 1 19-16,0-1 16 0,0 0-4 0,0 0-6 16,3 0-47-16,3 0-14 0,5 4-8 15,5-1 22-15,7 3 11 16,6 2 20-16,4-2 23 0,0 1-29 0,0-1-9 16,-1-1-13-16,-5-1 0 0,-2 0 13 15,-6 1-16-15,-3 0-19 0,-8 2 19 16,-5 3 0-16,-3 4 13 0,-7 5 46 15,-10 3 19-15,-5 3 24 0,-8 0-6 16,-5 0-56-16,1-2-6 0,1-3-18 16,2-3-1-16,6-4 4 0,1-5 5 15,1-4 26-15,-3-4 2 0,-1-3-12 0,-5-7-40 16,-1-3-25-16,-3-4-42 0,0 0-53 16,3-2-51-16,1 1-28 0,3-3-46 15,8-1-184-15,6-3-220 0,7 7-107 16,8-9-785-16</inkml:trace>
  <inkml:trace contextRef="#ctx0" brushRef="#br0" timeOffset="47683.71">2347 9285 153 0,'0'0'1821'0,"0"0"-1410"0,0 0-156 16,0 0 112-16,-92-59-3 0,62 51-110 15,-2 2-46-15,-6 2-35 0,-1 4-28 0,-5 3-30 16,1 5-43-16,-2 8-29 0,0 2-24 16,5 3-16-16,1 2-3 0,6 2-17 15,6 2-10-15,8-1-4 0,5 3-7 16,6-1 16-16,7 3 4 0,1 1-4 16,10 2-12-16,7-1 3 0,6 2-4 0,6-1 34 15,7-3 1-15,7 0 22 0,8-3 9 16,5-6-29-16,6-1 0 0,4-6 23 15,5-4 0-15,4-6 34 0,3-5 0 16,5-6-9-16,2-10-22 0,-1-6-27 16,-1-5 33-16,-9-6 15 0,-8-5-30 15,-18-4 30-15,-15-4 41 0,-13-6 45 16,-14-2-22-16,-9-1 19 0,-17 1-16 16,-13 6-64-16,-11 6-7 0,-10 7-45 15,-8 5 0-15,-8 10-88 0,-3 5-46 16,1 6-37-16,4 5-63 0,9 4-44 0,12 0-91 15,11 3-146-15,10 3-259 0,10-2-251 16,-3 7-412-16</inkml:trace>
  <inkml:trace contextRef="#ctx0" brushRef="#br0" timeOffset="51582.01">17377 9059 1116 0,'0'0'547'16,"0"0"-219"-16,0 0-43 0,0 0 16 15,0 0 24-15,0 0-36 0,0 0-31 16,0 0 8-16,0 0-24 0,-43-23-25 0,43 21-43 15,0 2-56-15,-2 0-59 0,2 0-59 16,0 0-6-16,0 0-50 0,0 5-56 16,0 6 44-16,3 2 68 0,0 5 32 15,1 4-1-15,1 1-9 0,-1 1 12 16,0 1 12-16,-1 0-11 0,1 1-20 16,-4 1 10-16,3 0 2 0,-3 1-23 0,0 2-4 15,0-4-16-15,0 0-9 0,0-3 7 16,0-4-10-16,2-2-22 0,-1-6 10 15,-1 0 6-15,2-6 9 0,-1-4 3 16,-1 0 22-16,0-1 23 0,0 0 30 16,2 0 24-16,-2-2 38 0,0-6-60 15,0-1-33-15,0-3-7 0,0 1 1 0,-2-1 5 16,1 2 4-16,1 1 9 16,-2-2 9-16,2 4-22 0,0-2 1 0,5 0 2 15,6 0 0-15,5-2-24 0,8-1-12 16,7 0-16-16,6 2 1 0,7-1 27 15,3 4 0-15,5 0-11 0,-3 5 11 16,1 2 22-16,-5 0 2 0,-6 1-23 16,-9 6 1-16,-10 0 8 0,-4 4-10 15,-7 0-2-15,-8 3-38 0,-1 4 40 16,-10 0 26-16,-11 6 20 0,-7-1 6 0,-9 0-21 16,-4 1-31-16,-5-2-12 0,1 0-24 15,4-4-16-15,3-4 24 0,8-3-76 16,6-5-23-16,6-3 10 0,4-3 3 15,5 0-32-15,0-8-58 0,5 0-41 16,3-3-88-16,1-3-181 0,8-3-134 16,7 1-82-16,9 0-55 0,-5 4 2 0</inkml:trace>
  <inkml:trace contextRef="#ctx0" brushRef="#br0" timeOffset="53131.31">18234 9236 922 0,'0'0'540'0,"0"0"-59"0,0 0-56 16,0 0-63-16,0 0-38 0,0 0-55 16,0 0-60-16,0 0-22 0,0 0-64 15,0 0-63-15,-41-42-20 0,19 42-14 16,-1 1 8-16,0 4 4 0,0 3-15 0,3 1-11 16,2 0-12-16,1 1 0 0,5 1-3 15,0-1 0-15,3 0-17 0,2 2 20 16,0-1 0-16,4 2 20 0,1-1 5 0,1 2-13 15,1 0-12-15,0 0-2 0,4 2-1 16,5-1-9-16,-1 0 9 0,4-3-36 16,2 1-8-16,-1-2 3 0,2-4-19 15,-1 0-12-15,0-3 2 0,2-4 23 16,4 0 2-16,1-6 42 0,5-4 6 16,3-4 16-16,-1-3 22 0,1-1 63 15,-3-1-23-15,-4 1 1 0,-5 1 60 16,-3 3-11-16,-5 3 5 0,-3 1 32 15,-3 4-24-15,-2 2-14 0,-1 1-8 16,0 1-6-16,0 0-27 0,0 1-40 0,0 1-46 16,0 0-11-16,0 0-34 0,0 0-29 15,0 0-36-15,0 5-55 0,-1 3 78 16,-2 1 23-16,1 2 2 0,0 2-34 16,2-2-47-16,0 2-69 0,0 0-33 15,0-2-27-15,2-2-81 0,6 0-35 0,0-1 36 16,4-4 84-16,2-2-8 0,3-2-55 15,5 0-27-15,1-7 42 0,0-3 84 16,5-2 82-16,-1-1 59 0,0-5 90 16,4 0 1-16,-3-4 59 0,1 0 172 15,-2-1 212-15,-6 3 97 0,-5 0-88 16,-6 5-38-16,-6 2 42 0,-4 3-92 16,0-1-148-16,-3 3-33 0,-4 2-29 15,-3-1-82-15,-3 1-33 0,0 2-17 16,-3 2-10-16,0 2-12 0,-1 0-22 15,2 0 7-15,1 3-2 0,1 6-8 0,4-1-9 16,1 5-13-16,5 3 6 0,3 2 16 16,3 1 6-16,11 1 19 0,8 2 36 15,8 2 46-15,7-1 13 0,4 0 5 16,2-1-10-16,-3-1-24 0,-3-2-38 0,-9-4-25 16,-9-1 22-16,-6-1 34 15,-7-2-43-15,-6-1-1 0,-2 0 29 0,-9 2 23 16,-6-2 8-16,-6-1-11 0,-3 0-24 15,-1-4-27-15,3-1-13 0,0-4-27 16,4 0-44-16,4 0-22 0,1-4-21 16,5-2-25-16,4-2-39 0,3 0-114 15,3-1-62-15,6 0-134 0,7-1-40 16,9 1-81-16,4-1 14 0,5-1 51 16,1 4 81-16,1-2 221 0,1 1 242 0,-3 1 134 15,0 1 238-15,-6 0-1 0,-5 0 63 16,-5 0-54-16,-5 4-42 0,-3-2-30 15,-4 4 15-15,-3-2 14 0,0 2-56 16,0 0-83-16,0 0-24 0,0 0-26 16,0 0-57-16,2 0-41 0,0-3-9 0,4 1 13 15,3-3-38-15,8-3-16 0,5-1-13 16,3 1-2-16,3 0 12 0,4-2 3 16,0 0 0-16,-1 2 2 0,-3 0-2 15,-5 0 1-15,-5 1 14 0,-6 1-14 16,-5-1 27-16,-4 1 25 0,-3 1-18 15,0-2-20-15,0 1 16 0,-6 1 13 0,-2 0-44 16,-3 1-22-16,-4 0-6 0,-4 3 0 16,0 1-3-16,-4 0-6 0,-1 2 5 15,0 5 1-15,0 3 5 0,1-1 7 16,3 1 4-16,4 2 14 0,2-1 1 16,4 1-4-16,4 0-11 0,3-1-7 15,3 1-3-15,1 0 10 0,7 0 15 16,3 2 2-16,6 1 23 0,5 0 13 15,1-1-4-15,3 0 8 0,4-1 17 16,1-1-9-16,0-5-34 0,3-1-15 0,4-4-1 16,1-2-1-16,3-1-49 15,5-9-73-15,1-5-43 0,3-4-27 0,0-4-48 16,0-4-52-16,-2-4-73 0,-3-2-8 16,-3-5-18-16,-2-2-115 0,-7 2-14 0,-6 2 521 15,-8 2 179-15,-7 6 400 0,-7 3-92 16,-6 5-73-16,0 2-41 0,0 1-79 15,-5 3-49-15,2 1-49 0,0 2-7 16,0 1-9-16,2 5-15 0,0 3-32 16,1 1-15-16,-2 1-46 0,2 0-72 15,-1 3-71-15,-2 8 15 0,1 7 53 16,1 2-9-16,1 6 11 0,0 2 1 16,3 2 0-16,5-1 0 0,1 1 2 15,5-1 19-15,-2-4-5 0,1 0-5 16,-2-2-11-16,0-4-3 0,-2-2-9 15,0-3 10-15,-3-4 2 0,0-3 2 16,-3-2 22-16,-2-4 7 0,-1-1 19 16,0 0 30-16,0 0 46 0,0 0 107 0,-1-6-32 15,-6-2-116-15,-4-1-39 0,-3 0-43 16,0 1 11-16,-6 2-14 0,0 2-21 16,-4 2-13-16,-2 2 1 0,0 0 2 0,1 2 7 15,3 3 9-15,7 2 0 16,2-1-4-16,3 2-5 0,5 0-16 0,2 0-27 15,3 3 6-15,0-2 12 0,3 2 15 16,5 1 10-16,5 0 9 0,5-1 2 16,5 0 10-16,5-3-18 0,4-1-10 15,4-2-43-15,6-2-52 0,0-3-90 16,1 0-89-16,2-5-61 0,-1-5-78 16,2 2-101-16,-2-4-160 0,-11 2-609 15</inkml:trace>
  <inkml:trace contextRef="#ctx0" brushRef="#br0" timeOffset="53930.6">21151 9226 303 0,'0'0'1763'0,"0"0"-1226"15,0 0-145-15,0 0 8 0,0 0-64 0,0 0-138 16,0 0-98-16,0 0-46 0,0 0 3 16,0 0 14-16,-98 3-8 0,75 4-35 15,2 1-26-15,3 1-2 0,4 0-3 16,4 1-32-16,4 3-2 0,4 0 0 16,2 3-1-16,0-1 19 0,6 2 4 15,3 0 2-15,4-4-21 0,4 3 5 16,2-4 7-16,1-2-6 0,6-2-4 15,2-3 32-15,0-4 19 0,3-1 19 0,-3 0 0 16,3-4-3-16,-3-2-7 0,-2-2 0 16,-5-2 37-16,-3-2 26 0,-6-1-20 15,-1-1 13-15,-3-4-25 0,-3-4-1 16,-2 2-33-16,-3-2 6 0,0 3-28 16,0 2 12-16,-7 3 10 0,-2 1-25 15,-6 4-35-15,-1 1-51 0,-4 3-60 16,-2 5-9-16,0 0-23 0,2 0-68 15,5 2-143-15,6 5-190 0,7 0-56 0,2-3-194 16,3 1-514-16</inkml:trace>
  <inkml:trace contextRef="#ctx0" brushRef="#br0" timeOffset="54347.75">21496 9154 1379 0,'0'0'650'0,"0"0"-371"15,0 0-11-15,0 0 83 0,0 0-21 16,0 0-123-16,0 0-122 0,0 0-31 16,0 0-32-16,0 0-19 0,-10 0 73 15,7 11 25-15,-1 2 9 0,-1 3 6 16,-1 1-18-16,1 0-23 0,-3-1-22 16,1 1-19-16,3-2-9 0,0-1-3 0,1-1-10 15,1-2-10-15,1-3 11 16,-1 1-10-16,2-6 12 0,0 1 7 0,0-3-6 15,0-1-14-15,0 0 1 0,0 0 37 16,0-2 16-16,2-3-16 0,4-5-40 16,1 2-19-16,3-3-15 0,1 0-12 0,4-2 6 15,-1 0-4-15,6 0 4 0,2-2 6 16,4 1 9-16,1 0 0 0,4 2 0 16,2 0 0-16,1 2 25 0,0 3 28 15,1 2 16-15,-2 1 12 0,1 3-4 16,-6 1-49-16,1 0-3 0,-7 5-12 15,0 3 0-15,-5 1 9 0,-6 2-16 16,0 1-21-16,-4 3-41 0,-2 2-10 16,-2 3-26-16,-1-1-36 0,-2 2-68 15,1-1-164-15,-1 1-247 0,2-6-148 16,8 3-908-16</inkml:trace>
  <inkml:trace contextRef="#ctx0" brushRef="#br0" timeOffset="54830.65">23008 8832 1942 0,'0'0'754'15,"0"0"-349"-15,0 0-121 0,0 0-5 16,0 0 11-16,0 0-5 0,0 0-64 0,0 0-73 15,0 0-40-15,0 0-34 0,0 0-65 16,0-49-9-16,-2 58-29 0,1 7 29 16,-1 3 28-16,2 5-4 0,-1 2 7 15,1 3-9-15,0 1-1 0,6 1 7 16,2 3 2-16,4-2-12 0,-1 3-14 16,3-3 17-16,-2 1-19 0,-2-2-1 15,2-1-1-15,-4-5 0 0,-2-1 0 16,-3-3-61-16,0-5-19 0,-1 0-6 0,-1-4-9 15,1-1-22-15,-2-4-4 0,0 0-43 16,0-2-71-16,0-1-73 0,0-2-108 16,-3-2-64-16,-3 0 103 0,1 0-291 15,-8-6-819-15</inkml:trace>
  <inkml:trace contextRef="#ctx0" brushRef="#br0" timeOffset="55580.59">22915 9248 1598 0,'0'0'630'0,"0"0"-278"0,0 0-49 16,0 0-5-16,0 0-91 0,0 0-76 16,0 0-46-16,98-54-15 0,-64 49-4 15,0-1-6-15,0 4-16 0,-2-2-22 16,-6 1 3-16,-1-2-25 0,-4 0-41 16,-1 0-104-16,2 0-67 0,0 0-100 0,2 1-108 15,1-1-91-15,-3 1-174 0,-1 1-31 16,-4 2 207-16,-7 0 252 0,-2 1 257 15,-4-2 202-15,-1 2 352 0,-2 0 91 16,-1-1-63-16,0 0-81 0,0 0-60 16,0-1-83-16,0 1 19 0,0 0-100 15,0 1-64-15,0 0-45 0,0 0-50 16,0 0-32-16,0 0-40 0,0 0-15 0,0 0-12 16,0 0-19-16,0 1 1 0,-4 4 10 15,0 3 7-15,-1 3-16 0,2 1 0 16,0 4-2-16,2-1 0 0,1 3-1 15,0 0 1-15,4 3 1 0,4-3 15 16,0 0 2-16,5-3 4 0,0 0-10 16,0-6-9-16,-1 1 12 0,1-4-2 15,3-2-13-15,-2-3-7 0,8-1-17 16,2 0 9-16,3-6-1 0,2-5 1 0,3 0-13 16,-3-4 4-16,-1-2 14 0,-3-1 10 15,-2-3 19-15,-3 1 33 0,-4 2 37 16,-1 1-21-16,-5 3-7 0,-3 3 12 15,-2 4 16-15,-2 1 48 0,-3 2-25 16,0 3-15-16,0 1-18 0,0 0-24 0,0 0-55 16,0 0-22-16,0 4-38 0,-6 5-7 15,0 4 31-15,0 4 5 0,0 6 1 16,2 1 30-16,1 6 1 0,1 1 11 16,2 4-12-16,-1 2-2 0,-2 0-1 15,0 3 3-15,2-1-1 0,-1 1 1 16,0-2 0-16,-1 0-1 0,0-2 1 0,0-5 15 15,0-2-13-15,-4-4 0 0,-5-4-2 16,-1-1-28-16,-7-4 10 0,-6-1 2 16,-4-3 1-16,-5-4 12 0,-4-4 2 15,0-4 1-15,1 0 15 0,3-10 10 16,5-3 5-16,2-7-30 0,9-5-15 16,5-4-25-16,6-6-2 0,5-5-62 15,3 1 1-15,8-1-44 0,9 5-13 16,6 6 10-16,2 3 29 0,6 4-21 15,2 3-38-15,5 4-56 0,1 0-3 0,0 2-18 16,-3 2-126-16,2-1-12 0,-11 2-112 16,-4 1-469-16,3-4-221 0</inkml:trace>
  <inkml:trace contextRef="#ctx0" brushRef="#br0" timeOffset="55852.48">23973 9208 886 0,'0'0'1400'0,"0"0"-855"0,0 0-61 16,0 0-49-16,0 0-98 0,0 0-147 15,0 0-116-15,0 0-74 0,0 0 1 16,0 0 21-16,0 0 25 0,-1 40-4 16,-1-17-9-16,2 2 22 0,0 0-4 0,0 1-3 15,0 2-18-15,5 1-12 16,2-4-16-16,-2 3 12 0,-2-5-13 0,2-2 1 15,-2-3-3-15,-2-2-64 0,-1-4-20 16,2-2-2-16,-2-2-4 0,0-2-31 16,1-2-63-16,1-4-74 0,3 0-36 0,-1-6 8 15,-1-6-121-15,-3-6-200 0,0-3-470 16,-4 3-86-16</inkml:trace>
  <inkml:trace contextRef="#ctx0" brushRef="#br0" timeOffset="56113.58">23846 9195 1273 0,'0'0'576'16,"0"0"-219"-16,0 0-30 0,0 0-15 16,0 0-36-16,0 0-30 0,65-66-43 15,-43 58-7-15,2 0-32 0,8 1-25 16,3 2-21-16,4 3-12 0,4 2-28 16,-3 0-13-16,-1 4-9 0,-3 3-32 0,-2 1-20 15,-9 1 36-15,-6-1 18 0,-7 1-21 16,-4-2-37-16,-5 2-9 0,-3 2-12 15,0 1 21-15,-11 3 15 0,-6 0 7 16,-6 1 11-16,-2-2-2 0,-6 1-16 0,1-2-15 16,1-2-39-16,6-1-109 0,1-1-91 15,5-2-61-15,1 0-75 0,7-1-115 16,1-5-14-16,8-1-127 0,0 0-558 16</inkml:trace>
  <inkml:trace contextRef="#ctx0" brushRef="#br0" timeOffset="56512.99">24415 9262 779 0,'0'0'1306'0,"0"0"-795"0,0 0-41 15,0 0-30-15,0 0-127 0,0 0-128 16,0 0-59-16,0 0-35 0,0 0-35 16,0 0-25-16,0 0-30 0,76-66-1 15,-56 60-3-15,3 1 0 0,0 0-13 16,1 0 14-16,-2-1 0 0,-1 2 2 0,0 1 0 15,0-3 3-15,2-1-3 0,1-1-26 16,-1 0-17-16,0-2 43 0,-7 1 6 16,-4-1 47-16,-4-2 6 0,-5 2-10 15,-3 1 41-15,-5-1 18 0,-5 1-86 16,-6 1-22-16,-3 3-37 0,-4 2-19 16,-4 3 13-16,-2 0-7 0,0 8 13 15,1 2 6-15,0 2 6 0,6-1 10 16,2 1-10-16,6 0 3 0,5-2 4 15,2-1-1-15,3 1 0 0,1-2 9 16,1 2 10-16,2-1 31 0,0 3 13 0,5-1 5 16,6 2 7-16,6 0-6 0,7 1-10 15,6-1-21-15,10 0-19 0,2-1-84 16,5-2-65-16,1-4-35 0,-3 0-59 16,-5-3-124-16,-5-3-89 0,-8 0-17 0,-4 0-75 15,-10-1-258-15</inkml:trace>
  <inkml:trace contextRef="#ctx0" brushRef="#br0" timeOffset="57216.37">25786 9117 993 0,'0'0'1078'0,"0"0"-570"0,0 0-80 0,0 0-131 16,0 0-99-16,0 0-81 0,0 0 0 15,0 0 34-15,0 0 0 0,0 0-75 16,-62 36-58-16,56-30-18 0,1-1-2 0,3 3-35 15,2 1-1-15,0 3 15 0,2 1-2 16,5-1 10-16,6 4 12 0,0-2 3 16,4-1 2-16,2-3 23 0,5-2-25 15,1-2 3-15,3-2-3 0,3-4 35 16,2 0 43-16,0-4 7 0,0-5-11 16,-5-1-9-16,-4-2 44 0,-6 0 42 15,-6-5-12-15,-4 0-35 0,-6-1-18 16,-2 0-10-16,-2 3-27 0,-10-1-46 15,1 3-3-15,-4 3-45 0,-4 2-50 16,-2 4-68-16,0 2-65 0,-1 2-88 16,0 0-158-16,4 6-220 0,4 3-37 0,8-1-418 15</inkml:trace>
  <inkml:trace contextRef="#ctx0" brushRef="#br0" timeOffset="57563.42">26507 9409 1576 0,'0'0'980'0,"0"0"-542"0,0 0 25 16,0 0-61-16,0 0-66 0,-10-83-125 15,0 57-99-15,-4-3 2 0,-1-2-47 16,2-2-14-16,0-3-30 0,3-3-23 16,2-2-21-16,1 0 18 0,5-1-13 15,2 5 6-15,0 2 10 0,0 6 22 16,0 3-4-16,-2 3 7 0,-2 4 45 15,-2 1 10-15,-1 1-4 0,-2 0-15 0,2 2-3 16,0-1-21-16,1 2-25 0,3 0 6 16,1 3 4-16,2-1 17 0,0 2 10 15,0-1-22-15,3 5-27 0,2 0 0 16,5 3-21-16,6-1-18 0,3 3-19 0,12 1 12 16,9 0 46-16,5 1 3 0,4 6-3 15,-3 3-13-15,-3-3-15 0,-5 5-23 16,-8 0-115-16,-5 0-45 0,-9 4-55 15,-8-1-70-15,-4 3-32 0,-4 4-22 16,-9 1-142-16,-2-4-75 0,-15 10-591 0</inkml:trace>
  <inkml:trace contextRef="#ctx0" brushRef="#br0" timeOffset="57708.3">26414 9136 741 0,'0'0'1018'0,"0"0"-638"15,0 0-47-15,0 0 32 0,0 0-57 16,0 0-31-16,0 0 15 0,0 0-270 15,0 0-22-15,0 0-41 0,81-12 0 16,-33 10 19-16,-2 1 18 0,0 1-27 0,-6 0-150 16,-2 0-77-16,-2 0-105 0,-6 1-66 15,-8 0-233-15,7-1-832 0</inkml:trace>
  <inkml:trace contextRef="#ctx0" brushRef="#br0" timeOffset="58695.91">21003 10281 262 0,'0'0'1080'0,"0"0"-716"16,0 0-166-16,0 0 26 0,0 0-33 16,0 0-10-16,0 0-22 0,0 0-5 15,0 0-9-15,36-73 6 0,-32 65-1 16,2 2-7-16,-3 4-3 0,-2-3 15 16,1 5 15-16,-2 0-7 0,0 0-37 15,0 0-48-15,0 0-19 0,0 0-9 0,0 0-10 16,0 0 1-16,0 0-7 15,0 0 0-15,0 0-10 0,0 0-12 0,0 0-12 16,0 2-16-16,0 3 16 0,3 5 16 16,-1 3 36-16,1 4-9 0,0 1-9 0,0 4-3 15,-3 1-12-15,0 3-17 16,0 0 16-16,0-1 1 0,0 1-2 0,0 0-17 16,0-1-3-16,0 0 3 0,-1-2 19 15,-1 0 27-15,2-2-9 0,0 0-6 16,0-5-16-16,0 0-15 0,0-4 0 15,0 0 0-15,3-4 0 0,2 2 0 16,3-2 0-16,1 0 2 0,2-2 11 16,7-2 14-16,3 0 22 0,8-3 15 15,8-1-15-15,7-2-15 0,6-8-10 16,2 3-24-16,3-4 2 0,-3 4 8 0,-5 0 4 16,-4 1-14-16,-4-1-2 0,-10 2 0 15,-6 1-59-15,-7 3-15 16,-10-1-3-16,-2 2-19 0,-4-2-37 0,0 2-19 15,0-1-20-15,0 1-46 0,-5-1-97 16,0-1-129-16,2 1-191 0,0-2-116 16,1 3-447-16</inkml:trace>
  <inkml:trace contextRef="#ctx0" brushRef="#br0" timeOffset="59095.38">21804 10471 1169 0,'0'0'748'16,"0"0"-281"-16,0 0-83 0,0 0 52 15,0 0-44-15,0 0-36 0,0 0-49 16,23-67-9-16,-24 64-92 0,-4 1-74 16,-2 0-49-16,0 2-44 0,-2 0-39 0,-3 0-2 15,1 7-22-15,-2-1 2 0,3 5-5 16,0-1 2-16,4 3 1 0,1 0-4 16,3 1 1-16,2 1 11 0,0-1 4 15,0 3 9-15,6-3 0 0,3 2 0 16,2-2 0-16,6 1 3 0,3-2 1 15,2-2 33-15,9-4-7 0,3-2 13 16,5-2-25-16,3-3-15 0,4 0-18 0,0-1 15 16,0-6 1-16,-6-3 2 0,-5-2 12 15,-8-1 16-15,-8-1 11 0,-4-1 13 16,-7 0 7-16,-5-2-23 0,-3-1-2 16,0 1-16-16,-3-1-18 0,-5 4-1 15,-4-2-14-15,-4 5-10 0,-4 2-8 16,0 0 2-16,-5 3-2 0,0 3-53 15,-1 2-52-15,1 1-25 0,6 0-7 16,1 0-22-16,5 3-59 0,4 2-91 0,3 3-126 16,6 0-55-16,2 1 42 0,11-3-94 15,0 1-99-15</inkml:trace>
  <inkml:trace contextRef="#ctx0" brushRef="#br0" timeOffset="59529.37">22915 10360 1087 0,'0'0'986'16,"0"0"-562"-16,0 0-5 0,0 0 10 15,0 0-106-15,0 0-39 0,0 0-61 16,0 0-74-16,-39-67-77 0,18 63-35 16,-4 2-12-16,-5 2-7 0,-2 0-5 15,2 0-12-15,1 5 0 0,6 3 0 16,2-1 2-16,3 3-3 0,2-1-3 0,4 4-10 15,1 1 1-15,4 0 0 0,1-2-4 16,5 4-2-16,1-2 2 0,0 0-3 16,0 2 1-16,6-1 2 0,1-1 1 15,0-1 14-15,3-1-1 0,-1-5-1 16,0 1-12-16,-1-4 15 0,2 0 22 16,0-3 12-16,5-1 16 0,-1 0 15 0,5-1-4 15,3-7-17-15,4-1-14 0,2-3-2 16,1 0-9-16,1-2 8 0,-4 0-8 15,-3 4-1-15,-7 1 28 0,-2 3 19 16,-5 2-10-16,-1 1-15 0,-6 2-28 16,1 0-12-16,0-1-12 0,1 2-7 15,-1 0 17-15,2 0-10 0,0 4-12 16,1 0-19-16,2 3-25 0,1-1-39 16,-1 2-23-16,2-2-28 0,1 1-35 0,2-1-24 15,3-1-22-15,-1-2-58 0,0-2-115 16,1-1-32-16,1 0-55 0,-3 0-304 15</inkml:trace>
  <inkml:trace contextRef="#ctx0" brushRef="#br0" timeOffset="60178.58">23428 10131 1318 0,'0'0'1000'15,"0"0"-693"-15,0 0 57 0,0 0 42 16,0 0-61-16,0 0-43 0,0 0-18 15,0 0-64-15,10-66-56 0,-10 66-69 16,0 0-95-16,0 0-9 0,0 8-80 0,0 4 27 16,3 4 61-16,0 5 0 0,3 3-17 15,2 4 3-15,0-2 15 0,1 3 12 16,0-1 25-16,2-1-3 0,-3-1-12 16,1-1-20-16,-1-4 1 0,1 0 18 15,-4-6-2-15,0 0-4 0,-2-5-12 16,1-4 13-16,-2-1-4 0,-2-4 9 15,0 1 26-15,0-2 20 0,0 0 15 16,0-3 22-16,0-2 3 0,-2-3-64 0,-5-2-28 16,0-3-13-16,-2 0-2 0,-3-1-2 15,-3 2-16-15,-2 1-1 0,-2 4 1 16,-3 2 0-16,-2 4-1 0,-3 1-11 16,-1 1 6-16,-3 6 21 0,-1 0-16 15,2 4-14-15,3 1-25 0,3-2 6 16,4 0 3-16,5 2 6 0,6-1-3 15,4 2-9-15,5-1 5 0,0-1 17 16,3 2 8-16,8-3 10 0,3 2 13 0,6-3 2 16,0-1 2-16,6-3 22 0,3-4 1 15,2-1-7-15,5 0-18 0,7-5-16 16,-1-5-43-16,7 0-27 0,0-4-41 16,3 0-37-16,-2 3-39 0,-3-2-52 15,-3 1-7-15,-6 4-8 0,-6 0 55 16,-8 1 106-16,-8 2 109 0,-5 3 29 0,-6-4 208 15,-4 4 43-15,-1-2-58 0,0-1-33 16,0-2-7-16,0 2-13 0,-3 0-42 16,2 3-16-16,-1-3 16 0,0 4 11 15,0 0-27-15,2 0-111 0,0 1 0 16,-3 1-80-16,1 7 6 0,-3 2 72 16,1 3 2-16,1 0 2 0,0 4-2 0,1-2 0 15,2 2-40-15,0-1-34 0,2 0-46 16,2-2-47-16,-2-1-48 0,1-3-68 15,-3-3-113-15,0-2-195 0,0-4-55 16,-2-1-553-16</inkml:trace>
  <inkml:trace contextRef="#ctx0" brushRef="#br0" timeOffset="60320.41">23895 10187 1948 0,'0'0'557'0,"0"0"-341"16,0 0-42-16,0 0-62 0,0 0-102 15,0 0-10-15,0 0-212 0,0 0-162 16,0 0 195-16,0 0-86 0,0 0-288 16,31-8-219-16,-29 23 110 0</inkml:trace>
  <inkml:trace contextRef="#ctx0" brushRef="#br0" timeOffset="60728.92">24084 10371 1406 0,'0'0'530'0,"0"0"-196"0,0 0 34 16,0 0-27-16,0 0-88 0,0 0-46 16,0 0-7-16,0 0-49 0,0 0-53 15,0 0-29-15,0 0-19 0,20 40-15 16,-20-36-15-16,0 0-17 0,0-1 15 0,0-3-2 16,0 0 0-16,0 0 27 15,0 0 35-15,0 0 16 0,0-5 20 0,3-2-83 16,1-3-31-16,2 0-1 0,3-2-30 15,4-1-6-15,1 1 3 0,6-2 3 16,5 1 0-16,2 4 0 0,3-1 15 0,2 3 4 16,-3 0 12-16,-4 3 6 0,-4 3 25 15,-2 1 0-15,-5 0-13 0,1 0-18 16,-1 0-2-16,-4 4 2 0,3 1 2 16,-3 3 1-16,-1 1-1 0,0 0 35 15,-1 1 0-15,-2 1-24 0,1 4-13 16,3-1-1-16,-2-1 0 0,0 1-18 15,2 0-37-15,-1-1-21 0,1 0-17 16,1-2-21-16,5-1-34 0,4-2-43 16,2-1-45-16,9-3-91 0,4-2-109 15,1-2-90-15,3 0-262 0,-2-3-3 0,0-5 177 16</inkml:trace>
  <inkml:trace contextRef="#ctx0" brushRef="#br0" timeOffset="61396.05">24998 10395 23 0,'0'0'1012'15,"0"0"-433"-15,59-70-137 0,-51 51-24 16,-6 1 87-16,-2 1-89 0,-3 3-163 0,-7 0-82 15,-4 2-36-15,-2 3-15 0,-5 2-39 16,0 0-22-16,-3 5-27 0,0 0-20 16,-2 2-9-16,3 0 0 0,3 4-1 15,1 1-2-15,4 3-3 0,2 1-22 16,1 3 0-16,1 2 10 0,3 0 12 16,1 1-10-16,2 2-24 0,2-2-13 15,3 0-4-15,0-3 7 0,0 3 9 16,7-3 0-16,1-3 7 0,4 1 3 15,1-4 6-15,1-3 22 0,1-1 44 16,-2-2 75-16,1 0 10 0,0-6 5 0,1-2 12 16,-1 0 58-16,1-2-4 0,-1 0-28 15,-1 0-13-15,0-1-13 0,-3 3-43 16,-1 2-33-16,-5 2-31 0,0 3-33 16,-2 1-6-16,-2 0-39 0,1 1-7 15,-1 8 46-15,0 5 28 0,0 3-7 0,0 3-6 16,0 5-3-16,0 3 1 0,0 3-1 15,0 3 3-15,0 1-15 0,2 1-2 16,2 1-1-16,2-1 3 0,0 0 0 16,-2-3 0-16,2 0-3 0,-6-2 1 15,0-5 1-15,-4-1 1 0,-7-3 12 16,-2-4 15-16,-2-4 22 0,-4-2-7 0,-1-2-9 16,-2-2-2-16,2-3-28 0,0-2 12 15,0-2-14-15,1-1 2 0,1 0-1 16,1-5-2-16,3-6 0 0,1-2-1 15,0-3-23-15,1-5 20 0,2-3-11 16,5-4 0-16,0-2-15 0,5-1-19 16,5-1-20-16,9 3-7 0,6 4-33 15,7 4-19-15,5 3-25 0,7 5-55 16,1 1-31-16,4 4-34 0,-3-2-64 0,0 4 54 16,-4 1 45-16,-4-2 47 0,4 4-64 15,3-2 23-15,4 1 23 0,8-2-85 16,4 4-128-16,2-2-134 0,-4 2 126 15,-3-1 196-15,-7 2 234 0,-6 1 319 16,-10 0 222-16,-8 0-93 0,-7 0-91 16,-9 0-21-16,-2 0 81 0,-2 0-85 0,0 0-145 15,-6 0-82-15,-5 0-71 0,-3 0-30 16,-3 0-4-16,0 0-73 0,0 0-82 16,3 0-141-16,0 0-127 0,3 1-26 15,0-1-219-15,0 0-492 0</inkml:trace>
  <inkml:trace contextRef="#ctx0" brushRef="#br0" timeOffset="62771.57">6785 9489 411 0,'0'0'1580'0,"0"0"-1152"16,0 0-202-16,0 0 28 0,0 0 111 0,0 0-82 15,0 0-172-15,0 0-111 16,0 0 13-16,0 0 2 0,0 11 52 0,-3 13 8 16,-3 1-5-16,-1 0-14 0,-3 2-3 15,-1-3-15-15,3-3-12 0,-1-2-4 16,-1-3-22-16,4-4-48 0,2 0-40 16,1-3-50-16,3-1-83 0,0-3-71 15,1-3-112-15,11-2-2 0,7-1 86 16,7-9-242-16,-6-2-415 0</inkml:trace>
  <inkml:trace contextRef="#ctx0" brushRef="#br0" timeOffset="62960.87">7166 9435 1550 0,'0'0'646'15,"0"0"-196"-15,0 0 41 0,0 0-48 16,0 0-112-16,0 0-98 0,0 0-87 16,0 0-77-16,0 0-69 0,0 0-20 0,0 0 20 15,19 1 22-15,-19 20 15 0,0 0 3 16,0 4-12-16,0 2-9 0,0 0-18 15,-6 1-1-15,2-1-84 0,-3 0-34 16,1 2-22-16,-2-3-80 0,2 2-134 16,1-3-217-16,2-5-144 0,3 6-655 0</inkml:trace>
  <inkml:trace contextRef="#ctx0" brushRef="#br0" timeOffset="63668.57">13298 9200 2084 0,'0'0'746'0,"0"0"-339"15,0 0-79-15,0 0-66 0,0 0-117 16,0 0-67-16,0 0-33 0,0 0-43 15,0 0 14-15,0 0 5 0,0 0 8 16,-28 53-17-16,20-32 0 0,-3 2 13 16,1 4 22-16,0-1 6 0,0-1 0 0,0 1-32 15,2 0-19-15,-2-2 14 0,3-2 3 16,1-1 5-16,-1-2 11 0,3-3-35 16,-2-5 0-16,3-2-56 0,0-1-31 15,3-3-31-15,0-1-58 0,0-4-97 16,8 0-88-16,9-4 51 0,9-7 5 15,8-2-140-15,8-6-289 0,-9 3-509 16</inkml:trace>
  <inkml:trace contextRef="#ctx0" brushRef="#br0" timeOffset="63867.3">13839 9279 1030 0,'0'0'729'0,"0"0"-378"15,0 0-157-15,0 0 0 0,0 0 39 16,0 0 24-16,0 0-4 0,0 0-40 15,0 0-29-15,0 0-36 0,-39 72-44 0,27-56-35 16,-3 2-6-16,0 2-18 0,-2 2-23 16,2 0-4-16,0 1-18 0,2-1-25 15,1-2-54-15,2-1-62 0,4-2-70 16,0 0-110-16,2-4-127 0,4 0-39 16,0-3-129-16,0-3-475 0</inkml:trace>
  <inkml:trace contextRef="#ctx0" brushRef="#br0" timeOffset="65776.37">2373 12041 822 0,'0'0'661'16,"0"0"-268"-16,0 0-114 0,0 0 29 15,0 0 14-15,0 0 25 0,0 0-60 16,0 0-55-16,0 0-24 0,0 0-26 0,-16-23-25 16,14 23-39-16,0 0-25 0,-1 0-22 15,2 0-30-15,-4 0-41 0,1 5-14 16,-3 5 4-16,-3 3 10 0,3 4 3 16,-4 2 0-16,4 3-3 0,-1 2-14 15,2-3 12-15,0 2 1 0,2-1 0 16,-1-1-12-16,2-2 12 0,2 1 0 15,-2-4 0-15,3 1-1 0,0-4-10 0,0-1-1 16,0-1 10-16,6-5-12 16,-2 0 12-16,2-5-1 0,3 2-11 0,5-3-13 15,2 0 26-15,7-3 2 0,3-4 0 16,4 1-28-16,-1-2-59 0,-2 1-35 16,-5-1-22-16,0-1-32 0,-5 1-55 0,-4 0-116 15,-1 2-201-15,-4-1-439 0,1-1-602 0</inkml:trace>
  <inkml:trace contextRef="#ctx0" brushRef="#br0" timeOffset="65991.59">2579 12219 1636 0,'0'0'678'0,"0"0"-200"16,0 0-33-16,0 0-92 0,0 0-132 16,0 0-63-16,0 0-54 0,0 0-45 15,0 0-37-15,0 0 0 0,-41 23 3 0,38-10-3 16,1 0-10-16,2 2-9 0,0 2 16 15,0-1-16-15,2 3-3 16,2-1 1-16,0 0-1 0,-1-2 16 0,0-2-16 16,-2 2-66-16,-1-3-8 0,0-2-1 15,0-2-27-15,-4 2-17 0,1-4-48 16,-2 1-87-16,-1-2-132 0,3-3-78 0,-2-3-135 16,4 0-422-16</inkml:trace>
  <inkml:trace contextRef="#ctx0" brushRef="#br0" timeOffset="66393.39">2532 11980 1303 0,'0'0'601'0,"0"0"-312"0,-77-20-69 16,36 15 35-16,-4 1-65 0,-7 4-65 0,-3 0-32 15,-1 5-9-15,-5 8 24 0,-1 3 13 16,3 3 60-16,3 4-7 0,3 7-67 15,5 0-44-15,4 5-25 0,8 1 3 16,5 2-38-16,8-2-3 0,9 0-22 16,6 1 0-16,8-1-9 0,3 0-4 15,13-2 22-15,9-2-12 0,9-4 25 0,8-3 2 16,10-5 23-16,9-3 26 0,5-7-26 16,7-5-25-16,4-5-13 0,2-1 13 15,2-12 13-15,1-5 43 0,3-7 30 16,-4-1-52-16,-2-7 63 0,-7-4-10 15,-7-4-13-15,-10-3 29 0,-15-4-8 16,-13-3 38-16,-11 1 8 0,-14 1-67 16,-5 4-31-16,-16 5-13 0,-8 8 19 15,-9 6-49-15,-12 7-24 0,-8 6-59 0,-9 5-58 16,-8 8-62-16,-4 1-79 0,6 12-75 16,4 3-91-16,13 3-110 0,13 1-45 15,10 3-30-15,15-7-370 0</inkml:trace>
  <inkml:trace contextRef="#ctx0" brushRef="#br0" timeOffset="66907.25">5347 12059 1114 0,'0'0'1326'0,"0"0"-746"15,0 0-162-15,0 0-108 0,0 0-121 16,0 0-92-16,0 0-33 0,0 0-5 16,0 0-35-16,0 0-23 0,0 0 20 15,-6 31 29-15,0-17 18 0,-2 0-6 16,1 2-21-16,1-1-32 0,-3 3-9 16,1 0-22-16,1 0-9 0,1 0-40 0,1 0-19 15,2-1-51-15,1 0-38 0,2-3-102 16,0 0-174-16,0-4-146 0,5-2-109 15,10-5-624-15</inkml:trace>
  <inkml:trace contextRef="#ctx0" brushRef="#br0" timeOffset="67088.35">5796 12028 1646 0,'0'0'1047'15,"0"0"-524"-15,0 0-246 0,0 0-115 16,0 0-74-16,0 0-15 0,0 0 30 15,0 0-15-15,0 0-15 0,0 0-20 16,-23 72-15-16,13-54-38 0,-2 1-27 16,-4 2-42-16,3 0-64 0,-2 1-106 15,0-2-199-15,1 3-252 0,4-6-529 0</inkml:trace>
  <inkml:trace contextRef="#ctx0" brushRef="#br0" timeOffset="67868.22">11311 12046 1088 0,'0'0'1112'0,"0"0"-760"0,0 0-107 0,0 0 121 16,0 0-38-16,0 0-103 0,0 0-109 15,0 0-112-15,0 0-4 0,-43-6 0 16,34 23 18-16,-4 3-5 0,-1 6-11 16,-2 0 4-16,0-1-6 0,2 0-28 0,1-1-16 15,-1-1-22-15,3-2-26 0,3-2-63 16,5-3-160-16,3-4-193 0,1-2-22 16,11-6-65-16,-2-3-385 0</inkml:trace>
  <inkml:trace contextRef="#ctx0" brushRef="#br0" timeOffset="68041.45">11629 12029 1799 0,'0'0'678'0,"0"0"-240"0,0 0 16 15,0 0-89-15,0 0-142 0,0 0-126 16,0 0-97-16,0 0-29 0,0 0 29 16,0 0 32-16,0 0 0 0,-56 58-7 0,44-42-25 15,1-2-22-15,3 0-51 0,2 2-103 16,3 1-121-16,3 1-146 0,0 2-65 15,14-1 13-15,0-1-158 0,24 5-556 0</inkml:trace>
  <inkml:trace contextRef="#ctx0" brushRef="#br0" timeOffset="68354.2">14234 12025 1869 0,'0'0'657'0,"0"0"-228"0,0 0-39 16,0 0-63-16,0 0-57 0,0 0-87 15,0 0-80-15,0 0-50 0,0 0-53 16,0 0-9-16,0 0-22 0,-5 16 31 15,1 0 3-15,-2 2-2 0,-2 0 2 0,1 0 25 16,2-1-25-16,-1-4-3 16,1 0-50-16,-2-1-28 0,4-2-26 0,0-2-43 15,1-2-52-15,2 1-77 0,3-3-116 16,9-2-68-16,4 0 46 0,-1-1-357 16</inkml:trace>
  <inkml:trace contextRef="#ctx0" brushRef="#br0" timeOffset="68557.56">14871 11960 1843 0,'0'0'654'0,"0"0"-248"15,0 0-25-15,0 0-57 0,0 0-125 16,0 0-107-16,0 0-58 0,0 0 10 16,0 0 22-16,0 0-3 0,0 0-10 15,-2 61 7-15,-1-46-20 0,0 0-3 0,-3 2 7 16,-2-3-35-16,2 3-9 0,-4-3-74 15,0 2-79-15,0-2-61 0,1 3-92 16,1-4-226-16,4 1-180 0,4 2-695 0</inkml:trace>
  <inkml:trace contextRef="#ctx0" brushRef="#br0" timeOffset="69459.25">19167 11775 986 0,'0'0'651'0,"0"0"-274"16,0 0-128-16,0 0 13 0,0 0 28 15,0 0-1-15,0 0-49 0,0 0-84 16,0 0-55-16,0 0-41 0,0-16-31 16,-1 16-7-16,1 4 16 0,-2 0 18 15,1 1 4-15,1-1-10 0,-2 0-12 16,2 0 6-16,-1-1-13 0,-1 4-9 16,-2-1-5-16,-1 5 27 0,-2 1-1 15,-3 3-18-15,2 1-3 0,0 0-20 16,-1-1 0-16,0 1-2 0,4-3-27 0,0-1-26 15,0 0-29-15,2-3-28 0,1-1-25 16,2-2-61-16,0-2-87 0,4-3-85 16,4-1 14-16,3 0 76 0,6-7-117 15,3-5-190-15,-3 3-139 0</inkml:trace>
  <inkml:trace contextRef="#ctx0" brushRef="#br0" timeOffset="69636.97">19573 11746 1419 0,'0'0'809'0,"0"0"-267"16,0 0-192-16,0 0-101 0,0 0-109 16,0 0-80-16,0 0-41 0,0 0 3 15,0 0-21-15,0 0 37 0,0 0 13 16,-16 51-10-16,9-35-17 0,1 2-24 16,-2 2-47-16,1-2-73 0,-1 1-102 0,0 0-117 15,-4 0-137-15,6-4-165 0,-5 6-724 0</inkml:trace>
  <inkml:trace contextRef="#ctx0" brushRef="#br0" timeOffset="70049.42">21553 11834 1648 0,'0'0'432'0,"0"0"-225"16,0 0 36-16,0 0 69 0,0 0-49 16,-54 81-100-16,38-60-45 0,-1-2-51 15,3-2 3-15,-3-2-4 0,4-2-28 0,0-3-38 16,2 1-45-16,-1-4-88 0,4-2-177 15,0 1-188-15,3-4-178 0,3-2-848 0</inkml:trace>
  <inkml:trace contextRef="#ctx0" brushRef="#br0" timeOffset="71758.8">23322 11492 1265 0,'0'0'666'0,"0"0"-254"16,0 0-63-16,0 0-2 0,0 0-53 15,0 0-59-15,0 0-23 0,0 0-1 16,0 0-26-16,0 0-32 0,60-44-48 15,-65 41-50-15,-6 2-55 0,-4 0-34 16,-4 1-7-16,-6 0 4 0,-2 2 12 16,-2 3 1-16,2 2-4 0,2 2-16 15,-1 0-18-15,6 1 2 0,-1 2-5 16,1 1-8-16,3-2-12 0,3 1-6 0,4-3 6 16,1 1-7-16,5-2 4 0,2-2 18 15,2-1 28-15,0 0 14 0,0 1 28 16,6-4 6-16,4 2 70 0,3 0 16 15,3 0 22-15,4-2 0 0,5 1-1 16,2 0-3-16,5-1 0 0,8 2-10 16,1-2-26-16,6 4-33 0,-1-1-20 15,0 2 10-15,-4 1 4 0,-4 2 8 0,-8 1-18 16,-5 2-7-16,-5 0-17 0,-7-1-1 16,-2 4-18-16,-4-1 18 0,-4 1 3 15,-3 1 21-15,-1 1 7 0,-11 0 3 16,-7 0 19-16,-8 0 2 0,-5 0 3 0,-7-3-18 15,-4 1-12-15,-1-5-7 0,-1-2 4 16,3-3-11-16,5-4-14 0,-1-2-43 16,7-2-12-16,0-4-19 0,1-4-24 15,5-2-16-15,-1 1-10 0,9-1-13 16,4 1-40-16,6-1-44 0,7-1-44 16,1-3-117-16,15-2-118 0,7 0-128 15,-3 4-201-15,21-13-431 0</inkml:trace>
  <inkml:trace contextRef="#ctx0" brushRef="#br0" timeOffset="72308.55">23920 11192 1498 0,'0'0'805'0,"0"0"-333"0,0 0-87 15,0 0 32-15,0 0-80 0,0 0-76 16,0 0-65-16,0 0-44 0,0 0-41 15,0 0-28-15,-10-25-31 0,10 25-52 16,0 4-15-16,0 5-44 0,0 7 59 16,0 3 50-16,1 4-7 0,5 4-10 15,-2 2 4-15,3 2 3 0,-1 3 3 16,2-2-3-16,1 4-19 0,-1-1-9 16,0-1 7-16,0-1-4 0,2-2-12 15,-3-3 9-15,0-2-12 0,1-4-38 16,1-2-23-16,-1-3-43 0,2-3-49 0,3-4-57 15,4-2-82-15,7-3-78 0,5-5-105 16,7 0-147-16,4-1-196 0,-9-3-672 16</inkml:trace>
  <inkml:trace contextRef="#ctx0" brushRef="#br0" timeOffset="72692.16">24362 11689 75 0,'0'0'1016'0,"0"0"-541"0,0 0-133 16,0 0-60-16,0 0 48 0,0 0 73 15,0 0 3-15,0 0-86 0,0 0-121 16,0 0-67-16,0 0-27 0,20-17-18 15,-12 13-31-15,0 0-31 0,4 0-13 16,-1-1 1-16,2 3-10 0,3-3 0 16,3 0 13-16,0 0-13 0,2 0 12 15,5-3-2-15,1 2-13 0,1-5-10 16,2 1-5-16,1 0-10 0,0-2-19 16,-5 2 10-16,0 0 34 0,-6-2 1 15,-5 3 36-15,-3-3 7 0,-6 4-13 0,-4-3-7 16,-2 3-24-16,0-3 0 0,-9 4 10 15,-5-2-10-15,-4 6-25 0,-8 3-9 16,-4 0 3-16,-2 1 6 0,-4 7-3 0,2 2 0 16,4 3 9-16,4 0 17 0,4-1 1 15,5 0-1-15,5 1 2 0,4-1 0 16,-1-2 0-16,6 0 0 0,3-1-2 16,0 3-1-16,2-1 3 0,9 2 0 15,2 0 28-15,6 2 0 0,7 0 6 16,2-1-2-16,3-1-32 0,3-3-4 15,1-1-86-15,0-2-58 0,-1-5-59 16,1-2-68-16,-1 0-155 0,0-4-100 0,-1-3-241 16,-9 0-666-16</inkml:trace>
  <inkml:trace contextRef="#ctx0" brushRef="#br0" timeOffset="73074.38">25071 11584 1437 0,'0'0'624'15,"0"0"-222"-15,0 0-73 0,0 0 68 16,0 0-56-16,0 0-138 0,0 0-93 15,0 0-63-15,0 0-46 0,0 0 21 16,0 0 41-16,9 5 26 0,-9 4 4 0,0 0-5 16,0 2 5-16,0-1-31 0,-1-2-28 15,-1-2-6-15,1-1-9 0,-1 1-5 16,2-4-14-16,-1-2-19 0,-1 0 19 0,2 0 10 16,-3 0 39-16,0-1 19 0,1-6-40 15,-4-3-26-15,0-3-2 0,3-1-19 16,0-4-18-16,1 0 16 0,2-3 5 15,0 3-2-15,4 0-1 0,4 1 1 16,2 2 5-16,7 2 1 0,0 3-1 16,4 1-11-16,1 1 12 0,2 5 12 15,2-2 19-15,2 3-1 0,-1 0 26 16,0 2 5-16,-2 0-46 0,3 6-3 16,-3 0-37-16,0 4 9 0,-2 3 10 15,-4 3 15-15,-1-1 2 0,-2 3-15 16,-4 3-33-16,-2-3-41 0,-4 1-19 0,-1-1-42 15,-2 0-12-15,-1 0-1 0,0 0-7 16,1 2-48-16,0-2-120 0,0-2-76 16,2 1 4-16,-2-3-132 0,-1-3-215 0</inkml:trace>
  <inkml:trace contextRef="#ctx0" brushRef="#br0" timeOffset="73841.08">26450 11137 1596 0,'0'0'1055'0,"0"0"-570"0,0 0-169 0,0 0-94 16,0 0-87-16,0 0-72 0,0 0-37 15,0 0 33-15,0 0 7 0,0 0-2 16,0 56 14-16,0-38-13 0,0 4-9 0,0 1-16 15,2 3-2-15,2 2-1 0,1 2-12 16,0 1 0-16,2-1-1 0,1 1 7 16,-2-1 25-16,2-2-10 0,-3-3-21 15,2-5-7-15,-2-2 10 0,-2-2-10 16,2-7-18-16,-4-1-6 0,1-5-43 16,-2 0 12-16,0-3 37 0,0 0 9 15,0 0 31-15,0 0 25 0,-2-5 12 16,-4-3-62-16,-4-3-15 0,-6-4-21 15,-4 1 2-15,-2-2-18 0,-5 4-6 16,-2 3 0-16,-4 4 6 0,0 1 6 0,-2 4 19 16,-3 0 0-16,3 4 12 0,5 1 0 15,6 0 0-15,7 0-16 0,7 0-12 16,3 0-12-16,6 1 9 0,1 0 30 16,0 2 1-16,0 1 13 0,1 2-10 15,5 1 0-15,2 1-1 0,6 0 10 16,4-1 7-16,7 1-4 0,3-1-2 0,8-3-13 15,8-1-84-15,5-6-24 0,7 0-29 16,3-2-99-16,4-3-136 0,-1-4-176 16,0-1-45-16,-18 0-414 0,13-4-293 0</inkml:trace>
  <inkml:trace contextRef="#ctx0" brushRef="#br0" timeOffset="74207.67">26904 11601 398 0,'0'0'1198'0,"0"0"-662"0,0 0-100 0,0 0-17 15,0 0-80-15,0 0-129 0,0 0-65 16,0 0-31-16,0 0-32 0,0 0-38 16,0 0-13-16,36-39-6 0,-22 37-6 15,1-2 0-15,3 0-1 0,2 0 5 16,3 2-10-16,3-4 3 0,1 1-16 16,1-2-58-16,0-3-33 0,0 2 16 15,-7-4 21-15,-2-1 26 0,-6 0 28 0,-6 1 22 16,-2 1 13-16,-5 4 2 0,0-2 42 15,-2 3 25-15,-7 2-40 0,-8 2-64 16,-2-1-47-16,-7 3 15 0,-5 0 29 16,0 0 3-16,1 5 0 0,1 2 1 15,6-1 18-15,6 3-17 0,1 0-2 16,2 0-12-16,2 3-1 0,4 0 10 0,0 4-12 16,4-2-4-16,3 4 3 0,1-1 14 15,0 0 0-15,5 0 1 0,6-1 0 16,3 1 1-16,3 0 16 0,3-3-16 15,5-3-10-15,0 1-71 0,3-6-26 16,4 0-39-16,1-5-28 0,4-1-94 16,0 0-129-16,-3-7-100 0,-1-1-473 15,-8-2-183-15</inkml:trace>
  <inkml:trace contextRef="#ctx0" brushRef="#br0" timeOffset="74508.57">27402 11510 1207 0,'0'0'726'16,"0"0"-237"-16,0 0-150 0,0 0-34 15,0 0-43-15,0 0-56 0,0 0-25 0,0 0-27 16,0 0-44-16,0 0-41 0,0 0-46 16,20-42-22-16,-7 49 27 0,3 0 38 15,2 5 5-15,2 1 10 0,-4 1-6 16,2-1-7-16,-5 0-16 0,-2 0-15 16,-2-3-12-16,-3-1-3 0,-4-1-10 15,0-2-11-15,-1-1 2 0,-1-1-2 16,0 0 12-16,0-3-11 0,0-1 13 15,0 0 16-15,0 0 18 0,0 0 22 16,0 0 30-16,0-3 34 0,0-8-10 0,8-6-125 16,4-6-58-16,6-1-64 0,6-3-10 15,5 0-37-15,3 6-57 16,-2 3-13-16,-3 7 79 0,-1 3-57 0,-3 5-172 16,-4 2-183-16,4 1-38 0,-7 0-380 15</inkml:trace>
  <inkml:trace contextRef="#ctx0" brushRef="#br0" timeOffset="74891.03">28021 11486 352 0,'0'0'1232'15,"0"0"-764"-15,0 0-125 0,0 0-72 16,0 0-87-16,0 0-11 0,0 0-13 16,0 0-23-16,0 0 0 0,0 0-13 15,0 0 2-15,-17 60-3 0,16-55-16 16,-1 0-16-16,-1-1-24 0,2-2-20 15,-1 1-10-15,1-2-9 0,-1 2-9 0,2-3-4 16,-2 0 7-16,2 0 19 0,0 0 15 16,0 0 12-16,-2-3 18 0,2-3 32 15,0-4-78-15,0-4-40 0,0-1-22 16,3-1-15-16,1 1-3 0,4 0 25 16,1 3-19-16,0 0 6 0,3 5 0 15,1-2-3-15,1 2-6 0,6 2-3 0,3 1-4 16,-1 2 1-16,3 0 8 0,-1 2 15 15,0 2 20-15,0 4 15 0,0 3 4 16,4 3 24-16,-1 1-12 0,-1 1-12 16,-3 0 6-16,-6 0-22 0,-5-2-3 15,-4 0-53-15,-8 0-46 0,0 0-4 16,-3 1 47-16,-9 1 23 0,0 0-17 16,-1 0-69-16,2 1-118 0,2-2-202 15,6 0-223-15,1-3-161 0,11-4-584 0</inkml:trace>
  <inkml:trace contextRef="#ctx0" brushRef="#br0" timeOffset="75757.37">28482 11606 1415 0,'0'0'523'0,"0"0"-205"16,0 0-40-16,0 0-43 0,0 0-36 0,0 0-41 16,0 0-43-16,0 0-20 0,97-59 26 15,-73 47-45-15,-2 0-34 0,1 0-14 16,0 1-6-16,-4 0 4 0,-5 1 2 15,1 0 13-15,-5 1 0 0,-3-1-25 16,-1 4-13-16,-2-2 13 0,-4 2 6 16,0 1 3-16,0 1-3 0,0 0 22 15,0 1 16-15,-4 1-29 0,-3-1-31 16,-4 2-25-16,-4 1-3 0,-3 0 9 16,-3 0 16-16,-2 4 3 0,-2 2 2 0,1 2 17 15,-4 1-1-15,4 1-14 0,-1-1-2 16,5 1-2-16,4 1 0 0,5 0-25 15,1 1-10-15,5 1 7 0,3-1 3 16,2 4 3-16,0-2 6 0,4 3 14 0,6-3 2 16,4 3 12-16,5-1 23 15,1-3 18-15,3 0 4 0,2-1 5 0,4-6-7 16,2 0-15-16,2-6-30 0,1 0-10 16,3-6-92-16,2-4-46 0,3-3-70 15,-2-1-106-15,-1-3-140 0,-3 0 3 16,-5-1-41-16,-6-1-8 0,-5 0 216 15,-6-1 161-15,-5-2 123 0,-6-1 19 16,-3 3 150-16,0 3 56 0,0 2 126 16,-5 3-94-16,-4 3-137 0,6 3-46 15,0 1 0-15,0 3 11 0,3 1 11 0,0 1-15 16,0 0-81-16,6 5 3 0,4 3-3 16,2 4 33-16,2 0 15 0,3 1 3 15,0 3 7-15,-2-3-3 0,-2-2-23 16,-1 1 7-16,-4 0 12 0,0-1 0 0,-1 0 4 15,-5 1 18-15,-2 0 7 0,0-2-19 16,0 2-17-16,0-4-22 0,-1 2-9 16,-4-2-13-16,0 0-17 0,2 0-5 15,0-2-3-15,0-1-1 0,1-3-3 16,2-1 29-16,-2-1 0 0,2 0 77 16,0 0 53-16,3-6-19 0,6-3-80 15,6-4-31-15,3-3-16 0,6-3-3 16,4-2 16-16,2 0 1 0,2-4-46 15,-1 3-9-15,0 0 9 0,-7 4 8 0,-3 4 40 16,-4 3 70-16,-7 2 9 0,0 2-3 16,-6 3 10-16,-1 0-11 0,-2 3-9 15,-1 0 1-15,0 1 1 0,0 0-21 16,0 0-47-16,0 0-12 0,0 0-23 16,0 0-30-16,0 0-27 0,2 0-27 15,1 2-11-15,0 5 108 0,3 1 21 0,0 1 0 16,3 2 1-16,0 2-1 0,0 0 1 15,1 2 28-15,-2 1 10 0,1 0 0 16,-1 1 0-16,-3 0 9 0,-2-2 26 16,-3 0-35-16,0-2-26 0,-8-2-11 15,-7-2 34-15,-7 0 24 0,-4-2-5 16,-7-2-54-16,-1 0-79 0,0-3-94 0,1 0-121 16,4 1-191-16,6-3-82 0,6 0-597 15</inkml:trace>
  <inkml:trace contextRef="#ctx0" brushRef="#br0" timeOffset="78539.62">25744 12486 101 0,'0'0'1665'16,"0"0"-1159"-16,0 0-186 0,0 0 34 15,0 0 11-15,0 0-114 0,0 0-90 16,0 0-41-16,0 0-26 0,0 0-15 16,0 0-22-16,0-6-19 0,0 6-10 15,0 0-13-15,0 0-15 0,0 0-13 16,0 5-40-16,2 6 53 0,-1 5 53 0,2 5 21 15,-1 4-11-15,1 5-4 0,-3 1 28 16,2 3-13-16,-2-3-22 0,0 3-21 16,0-2-9-16,2-1-10 0,-2-3 8 15,0-2-20-15,0-4-37 0,0-4-13 16,0-4-58-16,0-5-38 0,0-2-19 0,0-5-14 16,0-2-10-16,0 0 44 0,0-7-33 15,0-5-166-15,-2-5-87 0,2-2-2 16,-2-4-138-16,0-4-84 0,1 6-52 15</inkml:trace>
  <inkml:trace contextRef="#ctx0" brushRef="#br0" timeOffset="79288.55">25734 12566 904 0,'0'0'603'15,"0"0"-213"-15,0 0-108 0,0 0 16 16,0 0-24-16,7-66 6 0,7 46-34 16,8 0-90-16,10-4-51 0,12-1-20 15,9 1 10-15,7 2-13 0,2 7 0 16,-3 5 6-16,-5 5 13 0,-10 3-11 15,-10 2-55-15,-10 3-7 0,-7 3-3 16,-7 3 21-16,-2 2-21 0,-3-1-9 16,-5 1-14-16,0 2 0 0,-2 2 0 15,-9-1 17-15,-3-2 12 0,-8 4-3 16,-4-2-17-16,-5 2-11 0,-3-2-2 16,-2 1-1-16,-2 1-47 0,0-4-15 15,4 3-32-15,-3-2-9 0,7-1 40 16,1 0 16-16,5-1 18 0,4-3-2 0,4 0-7 15,4-2-9-15,4-1-10 0,3 1 16 0,4-1 3 16,1-1 12-16,0-1 29 0,1 2 43 16,5 0 36-16,6 0 3 0,-1 0-19 15,5 2-22-15,1 0-16 0,2 1 0 16,2-1 0-16,1 3-9 0,1-3-13 16,3 2-2-16,0-1 0 0,1 0-1 15,2 1 2-15,0-3 10 0,0 1 3 16,0-3-15-16,1-1-92 0,-2-2-46 15,2-1-42-15,0 0-64 0,2 0-107 16,0-2-15-16,-1-4-18 0,3 0-80 16,1 0-105-16,0 1 64 0,-1-2 133 0,-2 1 372 15,1-2 4-15,-5-2 273 0,-2-2 81 16,-5-2 46-16,0 2 64 0,-8-3-82 16,-2 2-66-16,-7 0-5 0,-2 2-17 15,-2 0-31-15,-5 2-64 0,-7-1-71 16,-3 3-47-16,-5 0-45 0,-2 1-8 15,-2 2-7-15,-1 3-22 0,5-1 10 0,1 2-13 16,4 0-3-16,3 3-17 0,-1 2-1 16,4 3-5-16,1 2 8 0,0 1 2 15,3-2-3-15,1 2 7 0,2-1-10 16,1-1 9-16,1 0 11 0,0 0 2 16,3 0 3-16,1-2-2 0,4-1-1 15,0-1-47-15,0-1-35 0,5-2-6 16,-1-1 31-16,2-1 31 0,3 0 26 15,1-5 0-15,1-3 19 0,1 0 0 0,0-1 70 16,-3 2 12-16,0-2-29 0,-4 3-6 16,-4 3 0-16,0 0-15 0,-4 1-51 15,1 2-9-15,-3 0-33 0,2 0 11 16,0 0 5-16,2 2 23 0,-2 3 2 16,0 0-17-16,4-1-8 0,3 0-11 0,1 1-29 15,7-4-51-15,6 0-60 16,1-1-110-16,8 0-142 0,-2-2-88 0,-8-2-295 15,5-5-629-15</inkml:trace>
  <inkml:trace contextRef="#ctx0" brushRef="#br0" timeOffset="79555.38">27151 12285 1212 0,'0'0'1212'16,"0"0"-873"-16,0 0-98 0,0 0 47 15,0 0-2-15,0 0-56 16,0 0-47-16,0 0-10 0,0 0-27 0,0 0-69 16,-12-48-77-16,12 49-44 0,0 7-49 15,-1 3 93-15,1 7 3 0,0 4 9 0,0 5 1 16,1 3-10-16,5 3 9 0,1 2 16 16,2 1-3-16,0-1-25 0,0-2-3 15,-3-2-65-15,2-3-29 0,-4-4-73 16,-1-5-47-16,-2-2-48 0,-1-4-95 15,0-5-131-15,-3 1-27 0,1-7-274 16,-3-2-573-16</inkml:trace>
  <inkml:trace contextRef="#ctx0" brushRef="#br0" timeOffset="79772.58">27224 12588 359 0,'0'0'531'16,"0"0"-81"-16,0 0-18 0,0 0-117 15,0 0-88-15,0 0-14 0,90-60 13 16,-73 52 54-16,3 2-34 0,-1 0-58 15,-3 2-30-15,0 3-22 0,-6 0-32 16,-1 1-54-16,0 0-28 0,-3 4 22 0,1 4-13 16,-1 3-5-16,3 3-10 0,-1 2-15 15,0 2 1-15,1 1 0 0,-3-1-2 16,2-1-3-16,-2-2-38 0,-1-2-25 16,-2-3-19-16,0-2-54 0,-1-3-47 15,-2-1-56-15,0-2-107 0,2-2-92 16,-2 0-93-16,2 0-488 0</inkml:trace>
  <inkml:trace contextRef="#ctx0" brushRef="#br0" timeOffset="79896.36">27590 12496 1421 0,'0'0'592'15,"0"0"-343"-15,0 0-103 0,0 0 38 16,0 0-45-16,0 0-88 0,0 0-51 16,0 0 0-16,0 0-119 0,0 0-136 15,0 0-160-15,16-34 32 0,-16 40-106 16,3-2-117-16</inkml:trace>
  <inkml:trace contextRef="#ctx0" brushRef="#br0" timeOffset="80175.64">27590 12496 46 0,'107'61'1016'0,"-107"-60"-502"0,0-1-33 16,0 0-50-16,0 0-103 0,0 0-45 16,-1 3-53-16,-1 0-81 0,-2-1-69 15,0 4-55-15,-2 0-23 0,3 3-2 0,1 1-16 16,2 3 4-16,0 1 8 0,8 1 4 15,5-1 3-15,5-1 16 0,5-1-16 16,2 0 25-16,2-6 4 0,-1-1 6 16,-3-3 3-16,0-2 3 0,-4 0 10 15,1-8 2-15,-5 0 26 0,-2-2 35 16,-5-2 39-16,-2 0-1 0,-1-4-40 16,-5 2-38-16,0-3-28 0,-2 3-34 15,-7 0-15-15,1 2-43 0,-8 2-68 0,-2 2-48 16,-2 3-49-16,-3 2-63 0,1 3-96 15,1 0-172-15,1 0-42 0,7 0-404 16,-1 4-388-16</inkml:trace>
  <inkml:trace contextRef="#ctx0" brushRef="#br0" timeOffset="81788.5">2600 15456 232 0,'0'0'453'0,"0"0"-104"16,0 0 5-16,0 0-18 0,0 0-103 15,0 0-74-15,0 0-32 0,0 0-1 16,0 0 26-16,-2 1 13 0,1-1-8 0,1 0-35 16,0 0-45-16,-2 0 0 0,2 0 19 15,-1 1-3-15,-1 1-4 0,-2 0-13 16,-2 2-22-16,0 0 0 0,-2 1-10 15,-1 2-9-15,-1 1-13 0,-1-1-20 16,2 1-1-16,0-1-1 0,2 0-2 0,0 0-17 16,4-1 3-16,0-1 13 0,3-1-16 15,0 0 19-15,0-1 1 0,3 1 25 16,5-1 2-16,1 0 16 0,3-1 7 16,3 0 2-16,1 0-9 0,3 0-18 15,0 2-23-15,1 1 9 0,0-2-11 16,-1 2 1-16,3 0 14 0,-4 2 12 15,0 0 4-15,-3 3 11 0,-4 3-1 16,-4 2-10-16,-4 3 45 0,-3 3 8 16,0 1 5-16,-6 1-13 0,-6 1-27 0,-2-1-16 15,-2 0-10-15,-1-2 1 16,-1-3-3-16,0-4-22 0,2-2-24 16,-1-5-10-16,0-3 6 0,-1-4-3 0,-2 0-24 15,-2-6-51-15,-2-6-71 0,-2-4-53 16,-2-4-95-16,4-4-226 0,8 6-471 15,-1-9-626-15</inkml:trace>
  <inkml:trace contextRef="#ctx0" brushRef="#br0" timeOffset="81955.53">2565 15552 942 0,'0'0'746'0,"0"0"-334"0,0 0-107 16,0 0-21-16,92-50-88 0,-67 41-64 15,-4 2-49-15,-3 0-10 0,-4 2-18 16,-4-1 5-16,-4 1-60 0,1 0-127 0,-4 2-107 16,0-1-43-16,-2-3-127 0,2 3-388 15,0-6-662-15</inkml:trace>
  <inkml:trace contextRef="#ctx0" brushRef="#br0" timeOffset="82321.92">2565 15308 1121 0,'0'0'707'0,"-75"15"-393"0,34-2-9 15,-9 3 62-15,-5 5-11 0,2 4-69 16,1 2-141-16,3 3-67 0,4 1-13 16,4-1-6-16,9 0-19 0,9 0-41 15,6-2-1-15,8-1-15 0,7 0 4 16,2 0-10-16,9-1 3 0,6 1 16 15,6-2 0-15,5 0 3 0,6-2 2 0,4-1 23 16,7-4-9-16,3-4-4 0,7-3 7 16,6-6-6-16,9-5 12 0,3-4-3 15,10-10 9-15,3-7-6 0,2-3-9 16,-4-5 3-16,-7-2-7 0,-13 0 23 0,-13-1 53 16,-15-1-19-16,-12-3 77 0,-12-3 40 15,-10-2-93-15,-3 1-35 0,-13 3-21 16,-7 4-9-16,-7 4-28 15,-5 7-37-15,-6 8-65 0,-4 6-27 0,-4 7-17 16,-2 1-125-16,3 5-174 0,3 4-308 16,13-1-463-16</inkml:trace>
  <inkml:trace contextRef="#ctx0" brushRef="#br0" timeOffset="84254.16">4127 15478 71 0,'0'0'486'16,"0"0"-63"-16,0 0-51 0,0 0-34 15,0 0-75-15,0 0-78 0,0 0-33 16,0 0 0-16,0 0 0 0,0 0-13 16,-24 1 9-16,21 4 9 0,0 3 3 15,0 2-39-15,0 2-22 0,0 1-4 16,0 1-16-16,0 3-15 0,-1 1-10 16,3 4 2-16,-1 0-12 0,2 3-6 0,0 1 3 15,0 1-3-15,0-1-4 16,0-2 7-16,3-1 6 0,3-1-8 0,-2-1-21 15,3-3-18-15,-2 0 2 0,-1-3 11 16,0-2 9-16,2-1-22 0,-3-3-16 0,0-3-53 16,0-2-7-16,-2-1-5 0,2-3-36 15,-2 0-6-15,2-6-10 0,2-5-7 16,-2-5-102-16,2-2-124 0,-2-2-118 16,-2 4-283-16,1-8-537 0</inkml:trace>
  <inkml:trace contextRef="#ctx0" brushRef="#br0" timeOffset="84477.34">4108 15572 942 0,'0'0'1131'0,"0"0"-749"16,0 0-88-16,0 0-18 0,0 0-52 16,0 0-61-16,43-75-49 0,-25 62-19 15,2 1-22-15,7-2-7 0,1 1 0 16,2 2-15-16,5-2-14 0,-4 1-18 0,1 1-17 15,0 1-1-15,-5 2-1 0,-4 3 0 16,-3 1-44-16,-2 3-53 0,-7 1-33 16,-1 0-47-16,-3 0-78 0,-1 5-100 15,-3 3-35-15,-1 0-28 0,-2 1-183 16,-3 3-491-16</inkml:trace>
  <inkml:trace contextRef="#ctx0" brushRef="#br0" timeOffset="84677">4176 15681 157 0,'0'0'1087'0,"0"0"-557"0,0 0-130 15,0 0-96-15,0 0-72 0,0 0-16 16,0 0-46-16,0 0-39 0,0 0-23 16,0 0-44-16,95-67-23 0,-69 62-14 15,-1 1-27-15,-2 3-23 0,-3 1 8 0,-6 0-20 16,-1 4-118-16,-1 1-30 0,-5 2-58 15,-3 2-78-15,-1-1-85 0,0-1-243 16,-3 4-559-16</inkml:trace>
  <inkml:trace contextRef="#ctx0" brushRef="#br0" timeOffset="84853.56">4174 15994 734 0,'0'0'1010'0,"0"0"-688"0,0 0-76 15,0 0 16-15,0 0-79 0,0 0-28 16,0 0 50-16,0 0-39 0,0 0-70 0,104-25-52 16,-62 10-21-16,3-1-20 0,0 1-3 15,-3 0-83-15,-2 1-102 0,-3 2-107 16,-2 2-104-16,-11 3-233 0,8 1-689 0</inkml:trace>
  <inkml:trace contextRef="#ctx0" brushRef="#br0" timeOffset="85203.46">4838 15931 1182 0,'0'0'1360'15,"0"0"-829"-15,0 0-103 0,0 0-43 16,0 0-27-16,0 0-92 0,-11-71-65 16,7 54-51-16,0-3-33 0,0-3-41 0,-2-6-74 15,0-2 1-15,-1-2 0 0,-3-3 16 16,0-3-16-16,-1 0 24 0,-1 0-25 15,0 3 16-15,2 4-17 0,-2 3 1 16,5 8 1-16,1 1 13 0,0 5 2 16,2 3 0-16,3 0-6 0,1 3-9 15,0 2 22-15,0-2-4 0,0 1-21 0,5-1-2 16,3 0-25-16,3-2-7 0,8 0 1 16,0 1-10-16,8-1-3 0,4 7 6 15,0 2 1-15,2 2-25 0,2 2-38 16,-5 6-64-16,-2 6-68 0,-7 3-65 15,-4 2-13-15,-8 3-10 0,-7 1-61 16,-2-1-63-16,-5 1 19 0,-9 2-209 16,2-8-421-16</inkml:trace>
  <inkml:trace contextRef="#ctx0" brushRef="#br0" timeOffset="85327.78">4762 15703 459 0,'0'0'769'0,"0"0"-245"0,0 0-232 15,0 0-101-15,0 0-74 0,0 0-40 16,0 0 95-16,0 0-21 0,0 0-116 15,0 0-32-15,0 0 18 0,94-37-21 16,-53 23-16-16,-2 3-3 0,-2 5-14 16,-3 3-199-16,-2 3-127 0,-10 0-278 0,11 5-549 15</inkml:trace>
  <inkml:trace contextRef="#ctx0" brushRef="#br0" timeOffset="85686.46">5385 15881 1172 0,'0'0'628'16,"0"0"-183"-16,0 0-2 0,0 0-3 16,0 0-86-16,0 0-16 0,0 0-24 15,0 0-27-15,0 0-102 0,0 0-71 16,0 0-31-16,-6-47 33 0,2 28 16 16,-6-3-19-16,1-5-43 0,-6-4-52 15,0-3-15-15,-4-4-1 0,2 0 9 16,0-1-11-16,1 1-39 0,2 2 8 15,3 3 10-15,3 4 6 0,2 3 14 16,5 4 1-16,1 3 9 0,0 4-9 16,0 4-3-16,1 1 0 0,5 2-12 0,2 2-13 15,3-2-5-15,6 0-16 0,7-1 3 16,6 0-6-16,5 1 15 0,4 0 16 0,0 4-7 16,4 2-49-16,-4 2-33 0,-4 4-75 15,-7 8-67-15,-5 3-49 0,-8 4-21 16,-6 3 8-16,-7 4-19 0,-2 0 21 15,-12 0 12-15,-6 3 40 0,-6 1-64 16,-7-2-102-16,7-6-118 0,-14 10-239 0</inkml:trace>
  <inkml:trace contextRef="#ctx0" brushRef="#br0" timeOffset="85826.42">5244 15763 189 0,'0'0'554'16,"0"0"-71"-16,0 0-106 0,0 0-84 0,0 0-34 15,0 0 78-15,0 0 85 0,0 0-143 16,0 0-148-16,0 0-55 15,47-7-73-15,-13-4-3 0,2 3-13 0,3 0 11 16,1 0-36-16,-3 3-173 0,-2 0-113 16,-5 1-79-16,-2 1-177 0,-9 1-442 15</inkml:trace>
  <inkml:trace contextRef="#ctx0" brushRef="#br0" timeOffset="86287.09">5734 15858 326 0,'0'0'1087'0,"0"0"-596"15,0 0-118-15,0 0-40 0,0 0-33 16,0 0-54-16,0 0-38 0,0 0-11 16,0 0-11-16,0 0 60 0,-19 36 54 15,25-40-15-15,3-2-161 0,4-1-66 16,5-2-18-16,2 0-22 0,6-2-15 0,-1 3-3 16,5-3 0-16,1 2-2 0,-1 0 1 15,-3 0-1-15,-1 1-28 16,-3 0-7-16,-4-2 0 0,1 0 0 15,-7 1 15-15,0 0 22 0,-6 0 1 0,-1 0 27 16,-3 3 0-16,-2-1-10 0,-1 2 1 16,0 0-16-16,-4 0 21 0,-5 0-24 0,-5-2-33 15,-8 2-3-15,-4 0 8 0,-1 2-9 16,-3 2 15-16,1 1 10 0,2 0-7 16,-1 5-11-16,6 2-1 0,-2 2 3 15,2 1 6-15,5 0 1 0,0 2 2 16,4-1 16-16,0 0 0 0,3-1 0 15,4 0 1-15,0-1 0 0,2-1-14 16,3 2 1-16,1-1-4 0,0 3 0 16,0-1 1-16,2 2 15 0,8 2 3 15,-1-1 15-15,5-3 13 0,2 2 3 0,1-3-3 16,4-1-28-16,5-2-25 0,3-3-55 16,4-4-32-16,4 0-29 0,6-1-17 15,1-6-37-15,-1 1-128 0,-3-2-131 16,-2 0-16-16,-4 0-68 0,-9 2-191 15,8-3-454-15</inkml:trace>
  <inkml:trace contextRef="#ctx0" brushRef="#br0" timeOffset="86569.53">6411 15740 865 0,'0'0'830'0,"0"0"-333"16,0 0-99-16,0 0 59 0,0 0-55 15,0 0-105-15,0 0-77 0,-11-64-49 16,5 61-50-16,-4 2-43 0,0 0-29 15,-2 1-2-15,-1 0-16 0,-1 1-20 16,-2 4-10-16,3 2-2 0,0-1 1 0,0 1 0 16,4 0 0-16,-2 1-1 0,5-1-17 15,0 0-7-15,2 1 0 0,4 1-3 16,0 1 6-16,0 0 4 0,4 3 2 16,5 2 14-16,5-1 0 0,-1 1 2 15,6-1 0-15,1-1-39 0,6 0-55 0,2-3 7 16,2-2 5-16,3-4-6 0,2-3-19 15,1-1-26-15,1-4-31 0,-1-6-97 16,2-3-133-16,-4-3-116 0,1-4-155 16,-11 5-152-16</inkml:trace>
  <inkml:trace contextRef="#ctx0" brushRef="#br0" timeOffset="86869.71">6821 15294 840 0,'0'0'1227'16,"0"0"-790"-16,0 0-115 0,0 0 88 15,0 0-63-15,0 0-104 0,0 0-67 16,0 0-59-16,0 0-45 0,0 0-35 16,0 0-37-16,-13-32-15 0,11 38 15 0,1 5 32 15,-1 3 2-15,2 4-6 0,0 2 9 16,0 4-6-16,0 5 3 0,0 0-9 15,6 3 0-15,1 1 9 0,3 0-32 16,2 1-2-16,1-1 15 0,6 0-15 16,1-4-21-16,-1-3-10 0,2-2-44 0,-4-5-33 15,-2-2-39-15,-6-5-45 0,-7-5-79 16,-2-4-103-16,0-1-7 0,-7-2 49 16,-3 0-222-16,0-5-589 0</inkml:trace>
  <inkml:trace contextRef="#ctx0" brushRef="#br0" timeOffset="87169.54">6829 15691 91 0,'0'0'740'16,"0"0"-56"-16,0 0-144 0,0 0-168 15,0 0-81-15,0 0-24 0,0 0-31 16,59-77-95-16,-40 63-30 0,4 1-9 0,-1 1-7 16,-3 1-13-16,-1 4-16 0,-2 1-3 15,0 2-26-15,-3 3-34 0,3 1-3 16,-2 0-4-16,0 0 4 0,1 1 1 15,-1 3 21-15,-2 2 3 0,-2-1 7 16,0-1 2-16,-1 3 21 0,-2 0 10 16,1 0-9-16,-2 2-15 0,0 2-10 0,1 0 9 15,-2 3 4-15,0 1 8 0,1 1 4 16,-3 1-9-16,3 0-14 0,-3 1-20 16,1 1-13-16,-1-2-14 0,1 0-38 15,0-2-35-15,-1-2-37 0,-1-3-53 16,-2-2-72-16,0-2-92 0,0-3-138 15,0-3-71-15,-2 0-134 0,-1-7-955 0</inkml:trace>
  <inkml:trace contextRef="#ctx0" brushRef="#br0" timeOffset="87308.32">7225 15424 790 0,'0'0'1560'0,"0"0"-1257"0,0 0-148 15,0 0 41-15,0 0-196 16,0 0-68-16,0 0 27 0,0 0 18 0,0 0-25 15,0 0-16-15,0 0-59 16,-57 12-45-16,51-10-94 0,0 0-433 0</inkml:trace>
  <inkml:trace contextRef="#ctx0" brushRef="#br0" timeOffset="87941.43">7218 15575 1058 0,'0'0'427'16,"0"0"-121"-16,0 0-14 0,0 0-36 16,0 0-72-16,0 0-55 0,0 0-19 15,0 0 9-15,0 0 54 0,0 0 16 16,0 0-5-16,22 29-31 0,-15-19-39 16,3 3-45-16,0 0-31 0,-1 2-3 0,7 1-4 15,-2 1-9-15,5-2-9 0,-3-1-1 16,2 0-12-16,1-3-28 0,-4-2-48 15,0-3-12-15,-3-2-29 0,-2-3-38 16,-1-1-94-16,-2 0-81 0,-3-7-53 0,1-5-139 16,-4 3-503-16</inkml:trace>
  <inkml:trace contextRef="#ctx0" brushRef="#br0" timeOffset="88169.37">7525 15528 1128 0,'0'0'602'0,"0"0"-242"15,0 0-49-15,0 0 12 0,0 0 37 16,0 0-28-16,0 0-56 0,0 0-84 0,0 0-85 16,0 0-54-16,0 0-53 0,-1-22 1 15,-6 38 11-15,-5 2 29 0,-2 4 15 16,1 2-12-16,0-1-27 0,3 0-17 16,1-2-3-16,3-1 2 0,1-3-45 15,3-1-90-15,2-3-21 0,0-3-32 16,0-2-55-16,0-5-81 0,7-1-96 0,6-2 40 15,0 0-379-15</inkml:trace>
  <inkml:trace contextRef="#ctx0" brushRef="#br0" timeOffset="88569.39">7736 15694 1100 0,'0'0'621'16,"0"0"-182"-16,0 0-90 0,0 0-27 15,0 0-65-15,0 0-78 0,0 0-74 16,88-33-47-16,-68 31-30 0,2-1-15 16,2 2-10-16,2 0 0 0,-2-1 16 15,1-2 0-15,-2 0 10 0,0-3 3 16,0 1 2-16,-3-2-5 0,-3-1 3 16,1 0-7-16,-5-1 0 0,-2-1-3 15,1 0 32-15,-5 1-13 0,2-2-10 0,-5 3 4 16,2 0 18-16,-6 0 7 0,0 4 19 15,0-2 18-15,-2 3 24 0,-6-2-43 16,-2 1-29-16,-4 4-47 0,-6 1-2 16,-4 0-12-16,-2 5-10 0,-3 5-6 15,2 3 11-15,2 3 16 0,4-1 1 0,5 0-3 16,6 2-19-16,1 0 9 0,6-2 10 16,2 2 2-16,1-1 1 0,0-1 3 15,4 1 10-15,5-2-12 0,-1 1 1 16,7-2-2-16,1 0-9 0,4-3-94 15,4-1-19-15,5-4-16 0,4-1-16 16,5-4-58-16,4 0-103 0,2-5-146 16,1-4-75-16,-10 2-507 0</inkml:trace>
  <inkml:trace contextRef="#ctx0" brushRef="#br0" timeOffset="89169.24">9311 15182 1282 0,'0'0'673'16,"0"0"-323"-16,0 0-123 0,0 0-24 16,0 0 9-16,0 0-4 0,0 0 6 15,0 0 2-15,0 0-4 0,0 0-11 16,0 0-16-16,-7-19-45 0,7 19-68 15,-2 0-20-15,2 2-52 0,-1 5-16 16,-1 4 16-16,-2 4 31 0,-2 5 9 16,3 3 0-16,-4 1-27 0,4 6-1 0,-1 1 3 15,1 2 10-15,2 2-25 0,-1 0-12 16,2 1 12-16,0 0 23 0,0 0-4 16,0-1-18-16,0 0-1 0,2-5-42 15,3-1-69-15,4-4-48 0,1-4-99 0,2-4-86 16,2-6-142-16,-1-4-162 0,0-6-97 15,10-7-878-15</inkml:trace>
  <inkml:trace contextRef="#ctx0" brushRef="#br0" timeOffset="89585.4">9566 15568 957 0,'0'0'977'0,"0"0"-543"0,0 0-15 16,0 0-30-16,0 0-122 0,0 0-114 0,0 0-74 15,0 0-48-15,0 0-8 0,0 0-1 16,69-44-10-16,-54 40-10 0,2-2 14 16,0 0 3-16,3-2-7 0,-3-1-8 15,2 0 11-15,1 0-11 0,2-2-4 16,-3 1-16-16,-2 0-8 0,-1-2 24 0,-2 2 19 16,-3-2 3-16,-6 2 12 0,0 0 1 15,-5 2 2-15,0 3 7 0,0 0 73 16,-5 1 24-16,-6 1-76 0,-5 2-65 15,-4 1-1-15,-6 0-18 0,-6 1 19 16,-1 7 10-16,-5 1-8 0,1 1-2 16,1 2-16-16,6 1-6 0,4-1 7 15,4 1 12-15,6 1 2 0,3 0-3 16,3-2 2-16,6 2 0 0,1 1-10 16,3-2 9-16,0 1-10 0,3-2 1 0,7 3 9 15,3-2-8-15,3-1 11 0,4 1 16 16,3-2 3-16,4-1-19 0,2-2-22 15,4-2-69-15,-1-2-41 0,1-3-16 16,3-1-16-16,0-3-45 0,3-5-126 16,0-5-92-16,0-3-110 0,-9 3-548 15</inkml:trace>
  <inkml:trace contextRef="#ctx0" brushRef="#br0" timeOffset="90035.38">10165 15419 1563 0,'0'0'711'0,"0"0"-246"0,0 0 0 0,0 0-83 16,0 0-107-16,0 0-90 0,0 0-62 16,0 0-74-16,0 0-49 0,0 0 0 15,0 0 19-15,-33 11 12 0,29 2 7 16,-2 0-7-16,2 3 0 0,-2-2 3 16,3 1 0-16,0 0 6 0,2-1-9 15,-2 1-6-15,3-2-3 0,-1-2-10 16,-1-2 3-16,2-3 13 0,0 0-6 15,-1-2-1-15,1-3-5 0,-2 0 8 16,2 1-8-16,0-2 5 0,0 0 16 16,0 0-12-16,0-3 21 0,0-5-5 15,0-2-41-15,0-4-19 0,5-3-11 0,-1-1-10 16,5 0 3-16,-1 0-9 0,2 1-4 16,2 2 4-16,-1 2 9 0,2 2-3 15,2 1 9-15,-1 4 13 0,3-1 18 0,-1 2 11 16,0 1 4-16,2 2 1 0,-3 1-15 15,0 0 1-15,-3 1-2 0,0 0-19 16,-2 2 19-16,3 3 25 0,-4 4 21 16,3 0-21-16,0 4-25 0,0 0 0 15,-1 1-3-15,0 1-19 0,-3 1-2 16,0-2-13-16,0 0-16 0,-4-1-21 16,2 0-10-16,-1-1 0 0,-1-2 9 15,6 0-54-15,-2-2-91 0,6-2-55 16,4-2-66-16,4-3-63 0,1-1-54 15,3 0-214-15,-5-3-384 0</inkml:trace>
  <inkml:trace contextRef="#ctx0" brushRef="#br0" timeOffset="90602.42">10908 15434 316 0,'0'0'1019'0,"0"0"-414"0,0 0-80 0,0 0-58 15,0 0 0-15,0 0-137 0,0 0-123 16,0 0-24-16,0 0-43 0,0 0-53 15,0 0-19-15,-97-57-27 0,74 57-10 16,3 0 6-16,-3 5-16 0,1 1-21 16,2 4-3-16,1 1-9 0,2 2-7 15,2 2-5-15,5 2-10 0,-1-2-28 16,7 2-50-16,1-1-22 0,3 0 14 16,0-1 23-16,0-1 24 0,7-2 7 15,0-2-16-15,2-2-13 0,-1-3 13 0,1-3 15 16,2-2 67-16,1 0 89 0,1 0 9 15,0-6 0-15,3-2-16 0,1-2 3 16,2-2 0-16,-2 0 7 0,0-2-8 16,-1-2 16-16,2 1 8 0,-5 0 47 15,-2 2 18-15,-1 4-50 0,-4 2-41 16,-3 3 4-16,0 3 12 0,-3 1-19 0,0 0-76 16,0 1-3-16,0 7-73 0,0 4 3 15,-2 7 70-15,0 4 13 0,-3 5 2 16,2 2-13-16,0 3 11 0,2 2-11 15,-1 1-2-15,2 1 0 0,-1 1 0 16,-2-1 21-16,-1 0-3 0,-2 1-15 16,0-4 28-16,-2 1 14 0,-2-3-8 15,-2-2-19-15,0-3 13 0,-5-2 2 16,0-6-5-16,-3-2-1 0,-2-3-15 0,2-6-9 16,-3-3 30-16,1-4 7 0,-2-1-10 15,3-8 4-15,0-6-10 0,1-7-24 16,2-4-59-16,4-6-11 0,7-6-5 15,7-6-29-15,1-2-33 0,16-2-19 16,8 3-16-16,4 1-34 0,4 4-57 16,-1 5 10-16,1 4 58 0,-5 4 37 15,-4 3-105-15,-1 2-177 0,-5 2-105 0,-4 5-469 16</inkml:trace>
  <inkml:trace contextRef="#ctx0" brushRef="#br0" timeOffset="90918.65">11121 15051 241 0,'0'0'1922'0,"0"0"-1421"0,0 0-179 16,0 0 42-16,0 0-21 0,0 0-63 15,0 0-48-15,0 0-67 0,0 0-57 16,0 0-43-16,0 0-49 0,-20-44-16 0,20 52-65 15,0 4 62-15,0 8 3 16,0 5 58-16,5 5 1 0,3 5-10 16,-1 2 4-16,3 0 11 0,0 3-8 0,2-1-29 15,-2-2-2-15,1-2 18 0,-2 0-13 16,4-5-18-16,-5 0-9 0,1-3-3 16,-3-2-18-16,2-5-34 0,-5-3-61 15,-3-4-69-15,0-3-25 0,0-2-11 16,-7-3-14-16,-1-1-42 0,-3-3-152 15,-1-1-197-15,0 0-580 0</inkml:trace>
  <inkml:trace contextRef="#ctx0" brushRef="#br0" timeOffset="91071.07">11109 15504 975 0,'0'0'605'0,"0"0"-237"0,0 0-34 16,0 0 8-16,0 0 12 0,0 0-123 0,0 0-129 15,0 0-26-15,0 0-22 0,101-43-3 16,-62 33-10-16,7 1-41 0,1 0-11 15,-3-2 9-15,-6 2-59 0,-8-2-53 16,-9-3-43-16,-5-3-80 0,-7-2-175 16,-2 3-271-16,-3-12-982 0</inkml:trace>
  <inkml:trace contextRef="#ctx0" brushRef="#br0" timeOffset="91484.4">11475 15138 245 0,'0'0'1524'16,"0"0"-1125"-16,0 0-136 0,0 0 49 15,0 0 19-15,0 0-43 0,0 0-31 16,0 0-49-16,0 0-124 0,0 0-84 16,0 0 0-16,-43 6 31 0,43 12 29 15,0 4-6-15,0 3-7 0,2 0 9 16,4 3 16-16,0 0 9 0,3 0 18 16,0 2 3-16,1-1 0 0,-1 1-25 0,-1-1-34 15,1-2-27-15,2 1-4 0,-5-3 13 16,3 0-7-16,-2-4-18 0,0-5-28 15,-2-1-15-15,0-7-6 0,-2-1-9 16,-1-4-16-16,-1-3 11 0,4 0 63 16,0-4 105-16,2-5-40 0,4-3-41 15,-1-2 1-15,1-1-8 0,-1-1-17 0,3 1-43 16,-3 1 22-16,2 3 19 0,1 1-17 16,-2 1-6-16,1 2 7 0,-1 4 2 15,1 0 4-15,2 3-6 0,-1 0-20 16,3 6 1-16,3 6 0 0,1 5 0 15,-1 3 3-15,2 2 15 0,1 1 16 16,-2 2 3-16,-2-2-3 0,-3-2-68 16,-2-1-70-16,-4-3-35 0,-5-2-88 0,-1-2-139 15,-3-1-133-15,0-5-7 16,-3 0-145-16,-2-3-582 0</inkml:trace>
  <inkml:trace contextRef="#ctx0" brushRef="#br0" timeOffset="92234.49">12914 15472 1785 0,'0'0'652'16,"0"0"-210"-16,0 0 9 0,0 0-4 0,0 0-57 16,0 0-129-16,0 0-110 0,0 0-64 15,0 0-41-15,0 0-46 0,-12-6-35 16,3 15-2-16,-3 3 18 0,1 1 17 15,3-1-22-15,2 2-1 0,2-2-9 16,2 1 3-16,2 0 3 0,3 0 4 16,9 1 2-16,1 0 6 0,7 0 16 15,3-1 17-15,2-1-17 0,3-2-47 16,3-2-8-16,-3-3 8 0,0-2 7 16,-5-3 40-16,-2 0 6 0,-5-8 53 0,1-2 28 15,-5-5 40-15,0-2-29 0,-1-3-42 16,-2-4-25-16,-2-4 9 0,-1 2 12 15,-5-2-31-15,-1 6 13 0,0 1-21 16,-4 4-13-16,-2 5-55 0,-3 3-77 16,-3 4-32-16,-3 3-56 0,-1 2-83 0,3 1-183 15,-1 5-214-15,4 5-31 0,4-3-430 16</inkml:trace>
  <inkml:trace contextRef="#ctx0" brushRef="#br0" timeOffset="92551.4">13335 15612 1013 0,'0'0'628'16,"0"0"-63"-16,0 0 87 0,0 0-57 15,0 0-187-15,0 0-178 0,0 0-25 0,0 0-22 16,-8-74-59-16,7 50-38 0,-1-4-24 16,-1-4 2-16,-1-6-24 0,3-2 12 15,1-5-27-15,0 0-13 0,0-3-9 16,0 2 0-16,1 1 15 0,3 4-16 15,-1 5-1-15,0 6 3 0,-1 6 41 16,-1 5 10-16,1 3 9 0,-1 4-24 0,2 2-16 16,-2 2-5-16,2 1-19 0,2 0-10 15,3 1-15-15,4-2-14 0,6 0-16 16,9 2 9-16,8 1 6 0,4 2 7 16,6 3 5-16,0 4 4 0,-6 7-50 15,-6 6-110-15,-9 4-88 0,-9 4-37 0,-8 1 16 16,-7 3 9-16,-9 2-83 0,-7-2-166 15,1-5-209-15,-16 6-873 0</inkml:trace>
  <inkml:trace contextRef="#ctx0" brushRef="#br0" timeOffset="92676.01">13337 15424 1432 0,'0'0'452'0,"0"0"-219"16,0 0-28-16,0 0-18 0,0 0-35 15,0 0 73-15,0 0 99 0,0 0-155 16,84-5-125-16,-32-12-44 0,11 0-11 0,2-1-94 15,0 2-81-15,-2 1-115 0,-1 2-148 16,-18 6-612-16</inkml:trace>
  <inkml:trace contextRef="#ctx0" brushRef="#br0" timeOffset="93551.15">15283 15154 1289 0,'0'0'1012'0,"0"0"-595"15,0 0-13-15,0 0-12 0,0 0-41 16,0 0-77-16,0 0-106 0,0 0-75 15,0 0-53-15,0 0-24 0,0 0 2 16,-108 0-16-16,72 14 14 0,0 2 2 16,6 0-5-16,6-1 8 0,6-1-18 15,3 2 13-15,5 0-16 0,2-1-2 16,2 2-17-16,4-1 7 0,-1 1 12 16,3 0-1-16,0-1-2 0,0 0-10 0,5-2 11 15,4-1-1-15,1-3 0 0,5 2 3 16,4-3 1-16,1 0 18 0,8-1-19 15,2-2-6-15,6-2-41 0,2-2-15 16,3-2-46-16,1 0-45 0,3-1-14 0,-2-5 10 16,0-4-73-16,0 1-40 0,-5-3-2 15,-5 0 57-15,-3 0 57 0,-7-2 65 16,-4 1 93-16,-3 2 12 0,-4 1 95 16,-3-1 76-16,-3 3-25 0,-1 0-8 15,-2 1 48-15,-2 4 11 0,-1 0 22 16,0 2-4-16,0 1-31 0,0 0-38 15,0 0-31-15,-1 0-16 0,1 0-21 16,0 0-14-16,0 0-11 0,0 0-7 16,-2 0-24-16,2 0-34 0,-1 2 0 15,-1 4-16-15,-1 2 14 0,0 4 2 16,2 2 0-16,-1 1 0 0,2 1-1 0,0 0 1 16,6-1 0-16,0-1 1 0,4-1-1 15,2-3-15-15,2 0-25 0,6-3 3 16,5-2 37-16,2-3 16 0,5-2-13 0,2 0 15 15,0-3 4-15,-3-4-7 0,-5-1-15 16,-4-2 34-16,-2-2 18 0,-3-2-10 16,-7-2 7-16,-1-4 9 0,-4 0-9 15,-5-2-28-15,0 0-6 0,-3 1-15 16,-8 5 0-16,-6 1-21 0,-2 4-25 16,-5 3-18-16,-6 4-43 0,-4 4-15 15,1 0-65-15,-1 7-48 0,3 4-75 16,3 3-90-16,5 0-69 0,6 1-95 15,6-1-31-15,4-2-388 0</inkml:trace>
  <inkml:trace contextRef="#ctx0" brushRef="#br0" timeOffset="93857.98">16168 14959 901 0,'0'0'1381'0,"0"0"-965"0,0 0-59 16,0 0 55-16,0 0-52 0,0 0-83 15,0 0-74-15,0 0-42 0,0 0-28 16,0 0-56-16,0 0-77 0,-25-26-9 16,22 36 9-16,1 2 27 0,-3 5 10 15,2 4-6-15,0 2 0 0,3 4-7 0,0 2-2 16,0 4-7-16,0 1 4 0,0 2-4 15,0 2-3-15,2-1 22 0,1 0 6 16,0-2-19-16,1 0-21 0,0-3 0 16,1-2-46-16,-1-4-64 0,2-2-56 15,-2-5-63-15,0-2-91 0,1-3-114 16,1-4-158-16,3-5-97 0,-3-1-470 16</inkml:trace>
  <inkml:trace contextRef="#ctx0" brushRef="#br0" timeOffset="94183.51">16502 15391 1772 0,'0'0'723'16,"0"0"-137"-16,0 0-99 0,0 0-86 0,0 0-72 15,0 0-88-15,0 0-65 0,0 0-50 16,0 0-59-16,0 0-39 0,0 0-28 16,0-6-22-16,0 14 10 0,0 1 11 15,0 1 1-15,0 2-1 0,3 1-11 16,3 1 10-16,3 0-10 0,3 1 10 15,2-1 2-15,3 0 1 0,0-2 11 16,3-3 3-16,-1-2 10 0,0-3 8 16,1-3 7-16,1-1-16 0,1-1-2 15,1-6-4-15,3-2 1 0,-2-1-1 16,-5-2 0-16,-1-2 13 0,-5-1 17 0,-4-1-11 16,-3-2-22-16,-4 1-15 0,-2 1-26 15,0 0-32-15,0 1-12 0,-2 1 3 16,-1 1-28-16,-3 0-25 0,3 0-67 0,0 2-58 15,0 1-124-15,3 6-100 0,-2 1-144 16,2 2-382-16,0 1-609 0</inkml:trace>
  <inkml:trace contextRef="#ctx0" brushRef="#br0" timeOffset="94800.48">16949 15363 1437 0,'0'0'735'0,"0"0"-199"0,0 0-99 0,0 0-144 16,0 0-109-16,0 0-51 0,0 0-32 16,0 0-10-16,0 0-10 0,0 0 45 15,0 0 24-15,3 21-23 0,-3-16-25 16,0 1-16-16,0 1-15 0,0 0-9 16,0-1-19-16,0 0-16 0,0-1-8 15,0 1-16-15,0-2 9 0,0-2-9 16,0-1-3-16,0-1-21 0,0 0-25 0,0 0 43 15,0 0 3-15,0 0 52 0,0-5-9 16,1-3-43-16,3 0-3 0,-1-6-19 16,2 1-5-16,-1-1-10 0,3-1 24 15,3 0-20-15,0 1-1 0,2 0-3 16,2 4 9-16,-2 1 4 0,1 2-1 16,-2 1 9-16,1 2-2 0,2 2-10 15,-5 1-9-15,3 1-12 0,0 0-4 16,-1 6-6-16,4 3 59 0,0 1 28 0,1 2 34 15,0 2-19-15,1-1-9 0,-3 1-12 16,1-1-7-16,-4-1-2 0,-3-1-10 16,-3-2-3-16,2-3-12 0,-5 0 0 15,-2-2-3-15,0-2 14 0,0-1 1 16,0 1 13-16,0-2 24 0,0 0 9 16,0 0 13-16,0 0 12 0,0-3-1 15,0-3-70-15,3-5 0 0,1-2-34 0,3-3 10 16,5-1 2-16,-1-1-2 0,2 1 12 15,3 3-1-15,-3 3-8 0,4 3-4 16,-1 0 0-16,2 5-6 0,2-1 1 16,0 2 11-16,2 1-3 0,-1-1 20 15,-2 2 0-15,0 0 1 0,-2 0-1 16,0 3 0-16,0 3-19 0,-5-2-4 16,1 6 6-16,-3-3 17 0,-6 2-63 0,-4 0-31 15,0 3-19-15,-12-1 62 0,-4 2 31 16,-3 0-55-16,-1 0-48 0,-2 0-131 15,3 0-218-15,6-4-253 0,3 2-637 0</inkml:trace>
  <inkml:trace contextRef="#ctx0" brushRef="#br0" timeOffset="95284.47">17708 15226 1289 0,'0'0'780'0,"0"0"-427"16,0 0-69-16,0 0 101 0,0 0-135 16,0 0-168-16,0 0-82 0,0 0 13 15,0 0-10-15,0 0 58 0,0 0 11 16,14 21 11-16,-8-7 15 0,0-3 2 16,-1 0 10-16,-1 1 14 0,0-2-21 15,1 0-16-15,0 0-25 0,-3-2-16 0,-1-1-15 16,1 0-9-16,-1-2-6 0,1-2-4 15,-2 1-9-15,0-2 16 0,1-1-4 16,-1-1 13-16,0 0-13 0,1 0-12 0,-1 0 44 16,5-5 24-16,-1-3-69 0,4-2-2 15,1-2-13-15,0-2 11 0,1 0-10 16,5-3 0-16,-2-1-16 0,4 0-3 16,0 1 3-16,3-1-9 0,0 5 16 15,4 1 19-15,0 0-2 0,2 4-23 16,1 1-1-16,-1 2 6 0,0 2-3 15,-2 2 0-15,0 1 4 0,0 0-1 16,2 2 6-16,0 6 1 0,1 1 13 16,-2 2-11-16,1 4-2 0,-4 0 2 0,-5 2 10 15,-1 2-16-15,-7 0-24 0,-4 3-13 16,-5-1-24-16,0 0-14 0,-5-1 35 16,-4-2-7-16,-3-2-10 0,-1-4-6 15,-1 0-64-15,1-4-105 0,1-1-108 16,2-3-57-16,3-1-209 0,4-2-504 15</inkml:trace>
  <inkml:trace contextRef="#ctx0" brushRef="#br0" timeOffset="95633.88">18779 15161 1421 0,'0'0'796'0,"0"0"-424"0,0 0-172 16,0 0-14-16,0 0-19 0,-83-43-33 15,60 37-48-15,2 3-29 0,6 2-22 16,4 1-32-16,4 0-3 0,6 0 1 16,-2 1 2-16,2 3 42 0,1 3-23 15,0 0-6-15,0 3 3 0,4 1 3 16,4 2 7-16,3 1 9 0,3 2 6 16,3 1-3-16,3 0 3 0,3-1 0 0,2 1-9 15,2 1-10-15,-1-1 44 0,2-1 22 16,-5 0-6-16,-4-2-4 0,-5-2 13 15,-5-4-4-15,-7 0-3 0,-2-3 14 16,0-1-20-16,-5 2-1 0,-9-3 2 16,-6 1-8-16,-5-2-10 0,-6-2-64 15,-3 0-9-15,-1 0-86 0,3 0 0 16,-1 0-53-16,1 0-84 0,1 0-108 16,-1 0-107-16,-1 0-217 0,8 0-143 0,-11 0-1107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4:58:08.269"/>
    </inkml:context>
    <inkml:brush xml:id="br0">
      <inkml:brushProperty name="width" value="0.05292" units="cm"/>
      <inkml:brushProperty name="height" value="0.05292" units="cm"/>
      <inkml:brushProperty name="color" value="#FF0000"/>
    </inkml:brush>
  </inkml:definitions>
  <inkml:trace contextRef="#ctx0" brushRef="#br0">2458 4452 320 0,'0'0'1102'16,"0"0"-799"-16,0 0-79 0,0 0 22 16,0 0 20-16,0 0-37 0,0 0-68 15,0 0-46-15,0 0-67 0,0 0-48 16,-23-35-51-16,23 35-29 0,0 0-46 16,0 3-19-16,3 6 59 0,3 3 86 15,5 2 120-15,-2 5-27 0,-2 2-22 16,3 3-3-16,-4 0-30 0,-2 1-12 0,1 0-7 15,-2 3-3-15,-2-3 3 0,2 1 1 16,-3-2-19-16,1 0-1 0,1-3-1 16,3-3-64-16,-2-4-118 0,2-2-81 0,-3-1-2 15,1-4 17-15,0-3-40 0,0-4-59 16,2 0 81-16,0-11 221 0,5-7-260 16,-4 2-184-16</inkml:trace>
  <inkml:trace contextRef="#ctx0" brushRef="#br0" timeOffset="349.77">2641 4231 1442 0,'0'0'387'0,"0"0"-209"15,0 0 1-15,-118-20 57 0,71 20-26 16,-6 3-59-16,-4 7-29 0,-1 2 0 0,1 3 32 16,2 6-14-16,7 0-57 0,5 7-57 15,6 3 8-15,6 3-34 0,7 5-13 16,8 1-6-16,6 2-16 0,6 0 19 15,4 0 0-15,8-2 0 0,8-1-16 16,9-3-19-16,5-1-3 0,4-6 9 0,7-2 10 16,2-3-26-16,2-4-6 0,2-6-7 15,2-5 36-15,5-8 35 0,3-2 3 16,5-13 26-16,5-8 48 0,-1-8 16 16,3-6-4-16,-4-8-48 0,-10-4 77 15,-9-6-10-15,-15-3 79 0,-12-1-101 16,-15 1 39-16,-5 6-36 0,-18 6 29 0,-11 8 5 15,-9 10-17-15,-11 3-34 0,-11 10-66 16,-8 5-3-16,-2 8-56 0,-1 1-72 16,9 7 14-16,12 6-33 0,11 2-159 15,17 0-188-15,7 2-121 0,9-6-514 16</inkml:trace>
  <inkml:trace contextRef="#ctx0" brushRef="#br0" timeOffset="1949.58">4000 4380 748 0,'0'0'453'0,"0"0"-177"16,0 0-61-16,0 0 19 0,0 0 9 15,0 0-35-15,0 0 11 0,0 0 0 16,0 0-7-16,-17-9-17 0,16 9-35 16,1 0-33-16,-2 0-19 0,2 0-23 15,0 0-28-15,0 0-37 0,0 0-20 16,0 0-19-16,0 0-6 0,0 0 0 15,0 0-20-15,0 0-18 0,0 4-16 16,0 5 78-16,0 5 1 0,0 5 3 16,0 5 35-16,0 0 6 0,0 2-12 15,3 2-32-15,4-1-15 0,-1 2 12 0,4 1 0 16,0-1-8-16,3-4 11 0,0 0 1 16,3-3 0-16,-5-3 1 0,4-1 11 15,-7-4-13-15,1-3 0 0,-3-1-60 16,-3-4-45-16,2-1 0 0,-3-3 0 15,-1-1 6-15,-1-1 22 0,0-3 77 0,0-6-3 16,0-5-87-16,-1-7-238 0,-4-4-163 16,0 4-273-16,-2-14-498 0</inkml:trace>
  <inkml:trace contextRef="#ctx0" brushRef="#br0" timeOffset="2198.56">4039 4423 140 0,'0'0'763'0,"0"0"-369"15,0 0-163-15,0 0 69 0,0 0-38 0,6-66-28 16,-2 59-27-16,2 5-75 0,0 0-109 16,1 2-23-16,3 0-29 0,6 0 29 15,0 4 40-15,4 3 25 0,1-1-17 16,0 3-16-16,2-1 16 0,-2 1-6 16,1 0-10-16,-2 0-6 0,0 0-10 15,-5-1 3-15,2-1 10 0,-1 0-13 16,0-2-13-16,-3 0-3 0,0-1-25 0,-5-1-97 15,0 1-81-15,0-2-13 0,-4 1-91 16,2-2-132-16,-1 0-260 0,2-1-363 0</inkml:trace>
  <inkml:trace contextRef="#ctx0" brushRef="#br0" timeOffset="2417.96">4803 4293 665 0,'0'0'688'16,"0"0"-243"-16,0 0-130 0,0 0-127 15,0 0-13-15,-92 0-1 0,66 9-10 16,-2-2-35-16,0 4-62 0,-3 0-35 0,1 2-20 16,1 1-12-16,3 2-1 0,5-2 0 15,2 1-25-15,6-1-80 0,2 0-71 16,5-1-39-16,0-2-33 0,6-1-179 15,0-2-213-15,0-3-401 0</inkml:trace>
  <inkml:trace contextRef="#ctx0" brushRef="#br0" timeOffset="2682.61">4797 4278 1518 0,'0'0'575'16,"0"0"-184"-16,0 0 6 0,0 0-109 16,0 0-119-16,0 0-86 0,0 0-83 15,0 0-56-15,0 0 24 0,0 0 32 16,0 0 64-16,13 48-23 0,-10-28 16 0,0 4 4 16,0-1-23-16,1 2-36 0,0 3-1 15,2-3-1-15,0 2-45 0,1 2-2 16,3-1-39-16,0 2-64 0,1-4-106 15,-2 2-104-15,2-3 31 0,-1 0-171 0,-2-7-495 16</inkml:trace>
  <inkml:trace contextRef="#ctx0" brushRef="#br0" timeOffset="2873.92">5205 4624 1216 0,'0'0'1039'15,"0"0"-645"-15,0 0-18 0,0 0-24 16,0 0-159-16,0 0-142 0,0 0-51 0,0 0-16 16,0 0 16-16,0 0-16 0,0 0 0 15,1 69-12-15,7-53-125 0,0 0-41 16,2 1-78-16,-2-4-70 0,-1-2-130 16,0-3-236-16,-1 1-696 0</inkml:trace>
  <inkml:trace contextRef="#ctx0" brushRef="#br0" timeOffset="3031.89">5355 4412 1861 0,'0'0'690'0,"0"0"-458"0,0 0-148 16,0 0 41-16,0 0-58 0,0 0-67 15,0 0-147-15,0 0-204 0,0 0 14 16,0 0-149-16,-26-12-178 0,32 23-394 0</inkml:trace>
  <inkml:trace contextRef="#ctx0" brushRef="#br0" timeOffset="3484.31">5574 4503 316 0,'0'0'1929'16,"0"0"-1515"-16,0 0-115 0,0 0 50 16,0 0-70-16,0 0-121 0,0 0-98 15,0 0-60-15,0 0-38 0,0 0 13 16,0 0 0-16,-74 16-13 0,70 1 0 16,4-2 13-16,0 2 12 0,0-1 0 15,0-2 13-15,0-3 1 0,3 1 18 0,-2-3 4 16,-1-3 8-16,0 0-31 0,0-2-57 15,0 0-12-15,0-2 8 0,0-2 7 16,2 0 54-16,-1 0 32 0,-1-4 120 16,2-5-51-16,-1-3-53 0,-1-4 2 15,2-2-18-15,-1 0 15 0,2-1 0 16,1 0 16-16,4-3-19 0,0 2-41 0,5 2-3 16,3 0-38-16,0 2 38 0,1 5 38 15,-1 3-15-15,1 2 8 0,-2 2-15 16,3 2-16-16,1 2-13 0,4 0-12 15,5 1-4-15,-1 9 10 0,5-2 19 16,-2 4 0-16,-1 2 15 0,-5 0-15 16,-6 4-32-16,-7-1-84 0,-5 2-79 15,-6 1 2-15,-10 3 8 0,-5 0-83 0,-3 2-108 16,0-2-44-16,3-8-604 16</inkml:trace>
  <inkml:trace contextRef="#ctx0" brushRef="#br0" timeOffset="3694.97">6156 4489 2103 0,'0'0'550'0,"0"0"-167"0,0 0-25 16,0 0-92-16,0 0-200 0,0 0-66 15,0 0-98-15,0 0 86 0,0 0 12 16,0 0-13-16,-33 72 13 0,33-52 0 15,0-2 0-15,0-1-46 0,0-1-85 16,1-2-73-16,2-1-90 0,0-1-89 16,-1-2-100-16,-2-3-342 0</inkml:trace>
  <inkml:trace contextRef="#ctx0" brushRef="#br0" timeOffset="3848.63">6194 4278 1292 0,'0'0'754'0,"0"0"-527"0,0 0-143 16,0 0 7-16,0 0-47 0,0 0-44 15,0 0-214-15,0 0-376 0,0 0-192 16</inkml:trace>
  <inkml:trace contextRef="#ctx0" brushRef="#br0" timeOffset="4632.04">6413 4527 627 0,'0'0'1238'0,"0"0"-852"16,0 0-146-16,0 0-47 0,0 0 1 15,0 0-2-15,0 0 3 0,0 0-55 16,0 0-44-16,0 0-61 0,0 0-35 16,-55-52-70-16,54 57 6 0,1 3 29 15,0 1 6-15,0 1-2 0,0 3 8 16,0-1 21-16,0-1 2 0,0 1 22 0,1 0 4 16,-1-1-26-16,0-1-64 0,0 0-22 15,0-4 6-15,-1 0-32 0,-1-2-13 16,2-2-43-16,0-2-9 0,0 0 177 15,0-5 116-15,0-3-84 0,0-7 23 16,2-1 45-16,3-4-10 0,-2 1-16 16,4 0 12-16,-1 1-25 0,0 2 6 0,4 3 26 15,-3 2 15-15,-1 2 41 0,3 3 91 16,0-1-129-16,3 2-74 0,0 0-37 16,5 1-31-16,3 2-19 0,-1 2-7 15,1 0 16-15,-2 5 13 0,-3 1 28 16,-3 1 2-16,1 4-2 0,-6 2-1 15,0 0 0-15,-2-1-3 0,-4 3-30 16,-1-2-14-16,0-2 10 0,0-1 10 16,0-2 9-16,-3-2-7 0,0-3-2 15,2-2-8-15,-1-1 36 0,2 0 86 0,0-2 37 16,0-5-123-16,0-3-29 0,0-3 7 16,5-4-3-16,3-1 25 0,4-1-2 15,2 0 2-15,5 0 1 0,1 2 37 16,-1 2-13-16,1 5-6 0,0 0 38 0,-1 5-16 15,1 1-22-15,-2 3-18 0,-1 1-1 16,-3 0-16-16,-1 1-12 0,-4 6 0 16,-3-1 28-16,-2 6 22 0,-2-2-22 15,-2 4-24-15,-2 0-17 0,-5 3 7 16,-5 0-42-16,-1 1-54 0,-1 0-132 16,2-2-194-16,2-1-142 0,7 0-692 0</inkml:trace>
  <inkml:trace contextRef="#ctx0" brushRef="#br0" timeOffset="5014.8">7063 4441 688 0,'0'0'1752'15,"0"0"-1371"-15,0 0-89 0,0 0 87 16,0 0-72-16,0 0-106 0,0 0-100 16,0 0-64-16,0 0-37 0,0 0-38 15,0 0-9-15,-16-17-1 0,16 23-24 16,0 5 72-16,0 0 3 0,0 3-2 16,4 0 0-16,6 3-1 0,2-1-15 15,4-1 2-15,4 0 11 0,0-3-23 16,5 0-13-16,-1-5-16 0,-1-1 23 15,1-5 31-15,0-1 63 0,0 0 41 16,0-8-1-16,1-4 23 0,2-3-20 0,-5-6-28 16,0-2-16-16,-4-2 19 0,-2-3-29 15,-3 4-12-15,-3-1-28 0,-2 5-12 16,-4-1 0-16,-1 4-55 0,-3 2-106 0,0 2-63 16,0 3-72-16,-6 2-166 0,2 3-278 15,-1 4-676-15</inkml:trace>
  <inkml:trace contextRef="#ctx0" brushRef="#br0" timeOffset="5631.13">7583 4377 1887 0,'0'0'528'15,"0"0"-269"-15,0 0-12 0,0 0-89 0,0 0-126 16,0 0-32-16,0 0 0 0,0 0 38 16,0 0 58-16,0 0-4 0,19 54-12 15,-17-39-39-15,0-1-19 0,2 0-18 0,-2 0-2 16,1-1 17-16,0-3-16 0,-2-1 13 16,3-2-16-16,-4-2 2 0,3-1 1 15,-3-3 16-15,0-1 3 0,0 0 32 16,0 0 9-16,0-3 19 0,0-3 41 15,1-6-123-15,2-1 0 0,0-5-3 16,3 0-16-16,0-1 16 0,1 1 3 16,3 2 19-16,-1 1 37 0,0 4-56 15,2 1 0-15,-1 3-28 0,0 2 0 16,3 2-7-16,2 3 13 0,3 0 22 0,5 0 54 16,1 5 9-16,1 3-38 0,3 0-25 15,1 1-1-15,1 3 1 0,-1-4 47 16,-2 4-19-16,-3-2-28 0,-6-1-12 15,-4 0-10-15,-4-1-3 0,-2-2-3 16,-5 1-3-16,-2-3-4 0,-1 1 20 0,0-4 15 16,0-1 18-16,0 0 33 0,0 0 36 15,0 0 33-15,0-6 23 0,4-4-25 16,-1-2-117-16,1-2-1 0,1-2 0 16,0 1 19-16,4-2 24 0,1 0-43 15,0 2-3-15,0 1-18 0,5 4-9 16,-5 0 30-16,4 5 37 0,1 2 6 0,3-1-24 15,3 2-19-15,3 2-16 0,2 0-8 16,1 0-1-16,1 4 3 0,-2 4 3 16,-3 0 7-16,-3 0-10 0,0 2-24 15,-5 0-1-15,-3 2-31 0,-6-2-78 16,-3 2-105-16,-3 3-97 0,-9-2-134 16,-3-2-140-16,-25 1-1106 0</inkml:trace>
  <inkml:trace contextRef="#ctx0" brushRef="#br0" timeOffset="6497.96">9327 4321 848 0,'0'0'563'0,"0"0"-198"0,0 0-89 0,-84-15 60 15,67 12-29-15,4-4 5 0,6 3-37 16,2-1-49-16,4 2-36 0,1-3-26 16,0 2-42-16,7-1-52 0,6-3-29 15,12 1-41-15,8-4 0 0,11 1 9 16,5 0 7-16,6 1-4 0,1 1 32 15,-3 2-19-15,0 2-25 0,-3 4 0 16,-4 0-28-16,-1 7 28 0,-8 4 22 0,-5 2 28 16,-9 2-50-16,-6 0-31 15,-5 2-6-15,-8 0 12 0,-4 1 14 0,0 1 11 16,-10 1 25-16,-9-2-4 0,-2 1-9 16,-6-2-11-16,-1-2 13 0,-1-3 11 15,5-3-21-15,2-5 17 0,4-3 7 16,4-1 25-16,3-2 9 0,-2-7 22 15,6 0 45-15,-1-7 4 0,4-3-75 16,4-2-58-16,0-4-34 0,10 0-33 16,10-2-16-16,9 3 27 0,7-3-86 0,9 6 52 15,7 3 15-15,2 0-131 0,0 5-62 16,1 3-188-16,-5 3-63 0,-14 2-217 16,5 1-985-16</inkml:trace>
  <inkml:trace contextRef="#ctx0" brushRef="#br0" timeOffset="7080.34">10050 4256 1372 0,'0'0'705'0,"0"0"-394"0,0 0-72 16,0 0 32-16,0 0-88 0,0 0-65 16,0 0-38-16,0 0 0 0,0 0 9 0,0 0 38 15,0 0 21-15,-46 12-28 0,55-14-57 16,5-4-16-16,3-3-47 0,9 0-16 15,5-1 16-15,5-2-44 0,1-1 10 16,3 2 21-16,-4-1-47 0,-1 2-66 16,-5 1 47-16,-7 3 79 0,-8 0 3 15,-8 2 98-15,-3 2 16 0,-4-2 21 16,-4 0 1-16,-6 0-20 0,-3 0-77 16,-7 2-42-16,-5 2-21 0,-3 0-4 15,-3 2 25-15,-3 6-3 0,-1 1-10 16,2 4 13-16,0 3 0 0,2 0 1 0,1 2-1 15,6-1-15-15,2 1-7 0,8 0-3 16,6-1 3-16,0 0-6 0,8-1 5 16,0 0 7-16,8-1 0 0,3-1-5 15,6 2 18-15,2-5 3 0,4 1 4 16,4-4 27-16,3-2-3 0,3-1-8 16,1-4-8-16,0-1-12 0,2 0-2 0,-1 0-43 15,1-4-58-15,-2 0-70 0,-2-6-83 16,-3 2-60-16,-2-3-52 0,-5 0 10 15,1-2-15-15,-3 1 52 0,-2-1 32 16,0 1 240-16,-3-3 49 0,-3 1 260 16,-1 1 149-16,-6-1 28 0,1 1-108 0,-2 1 20 15,-4 4 39-15,2 1-19 0,-2 2-53 16,0 3-37-16,0 0-82 0,1 2-93 16,-1 0-55-16,0 0-49 0,0 0-9 15,0 0-46-15,0 4-40 0,0 2-44 16,0 4 115-16,0 1 22 0,0 3-14 15,0-1-64-15,0 1-56 0,2 2-85 16,-1-3-94-16,-1 1-128 0,0-2-108 16,0-2-91-16,0 0-729 0,-3-157 554 0</inkml:trace>
  <inkml:trace contextRef="#ctx0" brushRef="#br0" timeOffset="7219.92">10717 4046 2268 0,'0'0'313'0,"0"0"-210"16,0 0 26-16,0 0-32 0,0 0-97 16,0 0-39-16,0 0-157 0,0 0-244 15,0 0-99-15,0 0-115 0,-8-1-350 16</inkml:trace>
  <inkml:trace contextRef="#ctx0" brushRef="#br0" timeOffset="7580.88">10853 4206 284 0,'0'0'766'0,"0"0"-183"0,0 0-171 16,0 0-117-16,0 0-88 0,0 0-43 15,0 0-51-15,0 0-23 0,4 66-7 16,0-60-12-16,-1 1-17 0,-1-2-18 16,-1-2-14-16,1 0-19 0,-2 0 0 0,1-2 16 15,-1-1 4-15,0 0 15 0,2 0 23 16,-1 0 18-16,2-2 112 15,0-6 23-15,1-2-166 0,3-2-26 0,2-3 0 16,0-2-10-16,2-1-12 0,4 0-14 16,2 0-18-16,2 1-2 0,4 3 21 15,-2 2 13-15,0 3 47 0,2 2 10 16,-3 1-35-16,0 4-22 0,0 0-3 16,3 2-16-16,-4 0 0 0,4 3 0 15,0 4 19-15,-2 3 0 0,-2-1 25 16,-3 1-12-16,-7 2-13 0,-3-1-47 0,-5 2-45 15,-1 1-9-15,0 2-38 0,0-1-106 16,2 2-161-16,2 0-71 0,1-6-211 16,4 7-540-16</inkml:trace>
  <inkml:trace contextRef="#ctx0" brushRef="#br0" timeOffset="7863.49">11484 4330 349 0,'0'0'1486'0,"0"0"-1032"0,0 0-102 15,0 0-17-15,-13-88-85 0,0 57-88 16,-1-3-98-16,-1-4 6 0,4-3-13 16,1-1-16-16,4-1-6 0,5 4-32 15,1 6 22-15,0 2 29 0,0 4 69 16,0 5-35-16,0 0-10 0,0 4-11 16,1 0-23-16,0 2-10 0,4 2-22 15,0-1-10-15,1 3 20 0,1 0-22 0,5 2-13 16,4-2-25-16,5 3-2 15,3 0-7-15,3 3-4 0,5 2-6 0,-1 2-31 16,3 2-3-16,-3 2 0 0,-2 6-36 16,0 4-32-16,-2 4-3 0,-2 3 8 0,-1 3-38 15,-3 1-53-15,-1 2-23 16,-6 0-150-16,-7-6-151 0,-10 11-503 0</inkml:trace>
  <inkml:trace contextRef="#ctx0" brushRef="#br0" timeOffset="8005.63">11452 4195 1554 0,'0'0'673'0,"0"0"-234"0,0 0-69 15,0 0-114-15,0 0-91 0,0 0-57 16,0 0-108-16,0 0-9 0,107-61-17 0,-62 50-114 16,2 0-48-16,4 2-106 15,-5 3-183-15,-10 1-576 0</inkml:trace>
  <inkml:trace contextRef="#ctx0" brushRef="#br0" timeOffset="8580.58">11752 4239 947 0,'0'0'735'0,"0"0"-248"0,0 0-44 15,0 0 1-15,0 0-64 0,0 0-95 16,0 0-46-16,0 0-19 0,0 0-80 16,0 0-90-16,0 0-13 0,-52-4-6 15,42 5 0-15,0 1-31 0,3 2-12 0,0 2-22 16,2 1-16-16,2 2 0 0,-1 2-9 15,4 1-22-15,0 3-51 0,9-3-25 16,4 0 9-16,5 0 16 0,1-4 46 16,4-2 23-16,3-2 56 0,0-4 7 15,-4 0 38-15,1-3 35 0,-6-5 60 16,-2-1 44-16,-7-3 21 0,-2-2-36 16,-5-3-53-16,-1-1-25 0,0-2-4 15,-7-2-9-15,-1 2-37 0,-4-1-22 0,-2 4-12 16,-1 3-19-16,-3 5-15 0,0 4-102 15,-2 4-66-15,2 1-49 0,3 0-82 16,5 5-138-16,4 1-152 0,3 1-168 16,6 2-410-16</inkml:trace>
  <inkml:trace contextRef="#ctx0" brushRef="#br0" timeOffset="8912.93">11880 4164 1876 0,'0'0'532'0,"0"0"-226"0,0 0 13 16,0 0-35-16,0 0-71 0,0 0-42 16,95-47-4-16,-72 45-44 0,-1-1-38 15,3 2-13-15,-1 1-28 0,-1 0-1 16,-2 1-21-16,-3 5-22 0,-2 3 0 0,-2 1-31 16,0 2 12-16,-2 3 9 0,-4 0 10 15,-4 1 15-15,-4-1-12 0,0 0 1 16,-10 1-4-16,-4-2-2 0,-1 0-33 15,-1-1-5-15,2-4 21 0,1-4 19 16,7-1 19-16,2-2 31 0,1-2 52 0,0-2 75 16,0-6 33-16,0-3-44 0,2-3-80 15,1-5-86-15,2-4-34 0,10 1-30 16,8 1-1-16,5-1-27 0,6 3-16 16,5 2 9-16,5 3-53 0,3 2-129 15,-2 3-78-15,0 1-115 0,-2 3-36 16,-11 3-237-16,12-2-697 0</inkml:trace>
  <inkml:trace contextRef="#ctx0" brushRef="#br0" timeOffset="9162.98">12764 4071 642 0,'0'0'1531'16,"0"0"-1159"-16,0 0-34 0,-75-15 43 15,48 8-79-15,-1 3-30 0,2 2-5 0,0-1-77 16,5 2-81-16,-1 1-53 15,3 0-53-15,2 1-3 0,1 5-31 0,5 3-6 16,3 0-13-16,1 3-18 0,7 4 15 16,0-1 19-16,4 3 2 0,8 2 7 15,5-1 7-15,4-1-7 0,5-1-10 16,2-2-3-16,6-2 16 0,3-3-3 16,2-2-26-16,0-3-81 0,0-2-127 15,-2-3-94-15,2 0-87 0,-6-3-126 16,-6-2-239-16,4-4-485 0</inkml:trace>
  <inkml:trace contextRef="#ctx0" brushRef="#br0" timeOffset="9513.5">13048 4156 1418 0,'0'0'702'0,"0"0"-230"0,0 0-54 16,0 0-50-16,0 0-99 0,0 0-79 16,0 0-65-16,0 0-30 0,0 0-29 15,0 0-4-15,0 0-22 0,4-17-40 0,11 13-50 16,6 0-6-16,6 0 28 0,4-2 15 15,3 1 1-15,2 1 12 0,-1-2-1 16,-2 0-127-16,-5 1-23 0,-7-1 44 16,-8-1 91-16,-3 1 16 0,-4-2 101 15,-5 2-13-15,-1-4-47 0,0 2-12 16,-8-1-4-16,-4 0 25 0,-5 3 23 16,-5 0-55-16,-7 1-18 0,-2 4-2 15,-4 1-27-15,2 0 0 0,1 1 29 16,3 4 0-16,5 3 29 0,4 1-29 0,5 0-3 15,0 3-20-15,4-1-2 16,4 2-6-16,1 0 0 0,3 3 18 0,3-3 13 16,0 4 11-16,3-1 11 0,3-1 0 15,6 1-19-15,3-2-3 0,5-1 0 16,5-3 0-16,4-2-40 0,4-2-95 0,6-3-23 16,4-2-39-16,2-1-93 0,1-1-117 15,-1-4-233-15,-9-1-696 0</inkml:trace>
  <inkml:trace contextRef="#ctx0" brushRef="#br0" timeOffset="10079.7">13578 4111 293 0,'0'0'1429'15,"0"0"-938"-15,0 0-26 0,0 0-12 16,0 0-198-16,0 0-175 0,0 0-52 16,0 0-28-16,0 0-38 0,0 0-13 15,0 0 51-15,-7 9 51 0,4-1 25 0,-3-2 0 16,2 1-3-16,0-1-19 0,-1 0-20 15,1 0-12-15,1-1-9 0,0-3-10 16,0-1-3-16,1 1-38 0,2-2 23 16,0 0 15-16,0 0 63 0,0-3 9 15,0-3 16-15,0-5-63 0,0-1-9 0,4-4 6 16,-2-2 10-16,3 0 6 0,-1-1-1 16,2 1-34-16,1 1 16 0,0 6 6 15,1 0 12-15,0 4-21 0,-2 1-13 16,1 2-3-16,0 2-21 0,1 2-29 15,3 0-15-15,4 0-15 0,6 6 38 16,5 5 42-16,3-1 101 0,4 4-4 0,-1-1-64 16,-2 1-33-16,-1 2-3 0,-6-5-13 15,-6 1 15-15,-7-3 0 0,-5-3-27 16,-2-1-16-16,-3 1 16 0,0-4 3 16,0 1 25-16,0-1 0 0,0-2 19 15,0 0 18-15,0 0 23 0,0 0 11 16,0-1-18-16,0-5 59 0,1-1-66 15,2-4-46-15,0-2 0 0,5 0 3 16,-3-2 22-16,1 1-13 0,2 1-8 16,2-2 8-16,2 2 0 0,1 2-11 0,3-1 2 15,2 0 16-15,1 2-19 0,3 1-22 16,-1 3 1-16,0 2 5 0,-1 2-8 16,-2 2-11-16,1 0-11 0,0 10-1 15,0-1 38-15,-1 2 9 0,-2 5 16 0,0-2-3 16,-3 3-13-16,-2 0-68 0,-2-2-66 15,-4 1-17-15,-2 1-31 0,-2-2-77 16,-1 0-104-16,0-2-102 0,-6-4-139 16,2-3-607-16</inkml:trace>
  <inkml:trace contextRef="#ctx0" brushRef="#br0" timeOffset="10479.62">14418 4063 1600 0,'0'0'591'0,"0"0"-280"0,0 0 40 0,0 0-5 16,0 0-94-16,0 0-78 0,0 0-32 15,0 0-47-15,0 0-51 0,0 0-44 16,-16-7-2-16,24 7-14 0,2 0 16 0,4 0 3 16,5 0 25-16,5 0-2 0,-1 0-8 15,2 0-18-15,-3-6-34 0,1 0-73 16,-3-3 0-16,-3-1 21 0,0-2 26 15,-5 1 48-15,1-1 12 0,-7-1 31 16,-5 2 29-16,-1-1 13 0,0 1 9 16,-9 3 28-16,-3-2-31 0,-5 3-36 15,-3-1-23-15,-1 2-20 0,-2 2-12 16,-3 3-13-16,1 1-4 0,2 0 28 16,3 6 0-16,1 3 1 0,2 4-2 0,3 1-23 15,3 3-3-15,3-1-6 16,5 2 2-16,3-1 19 0,0 1 12 0,2-1 0 15,5 0 1-15,4-2 0 16,4 1 16-16,5-3 3 0,6-1 6 0,5 0-3 16,8-2-22-16,6-4-81 0,0-4-108 15,-2-2-71-15,0-1-85 0,-7-7-179 0,-11 0-487 16,3-9-512-16</inkml:trace>
  <inkml:trace contextRef="#ctx0" brushRef="#br0" timeOffset="10879.95">14897 3942 1216 0,'0'0'735'0,"0"0"-388"0,0 0-56 16,0 0 56-16,0 0-49 0,0 0-180 16,0 0-118-16,0 0-83 0,0 0 83 15,0 0 4-15,0 0 15 0,-9 35 0 16,9-22-3-16,3-3-14 0,0-2 14 0,0 0 12 16,-2-4 7-16,-1-1 4 15,2 0-17-15,-2-2-6 0,1-1-13 0,-1 0 22 16,0 0 32-16,0 0 29 0,3-1 72 15,-2-5 103-15,1-6-92 0,1-1-120 0,0-5-33 16,0-3-16-16,1 0 0 16,3-1-2-16,0 0-14 0,2 1-15 0,1 3 3 15,1 3 27-15,0 1 0 0,1 2 1 16,2 3 31-16,3 0 0 0,0 4-31 16,5 1-3-16,5 1-25 0,3 3 3 15,3 0-3-15,5 10 0 0,1-1 6 16,3 6 19-16,-2 0 3 0,1 3-2 15,-4 0-12-15,-3 0 13 0,-9 0-2 16,-6-2-75-16,-8-2-54 0,-9 2-19 16,-2-4 37-16,-10 2 89 0,-5 1 25 0,-2-2 41 15,-1-1-41-15,3 1-19 16,3-1-197-16,2-5-147 0,4 0-42 0,3-4-80 16,2-3-509-16</inkml:trace>
  <inkml:trace contextRef="#ctx0" brushRef="#br0" timeOffset="11091.51">15646 3516 2188 0,'0'0'449'0,"0"0"-121"16,0 0 66-16,0 0-55 0,0 0-188 16,0 0-151-16,0 0-138 0,0 0 8 15,0 0 130-15,0 0 85 0,56 82-3 16,-40-49-28-16,0 2-29 0,-3-2-22 15,-2-2 19-15,-3-1-6 0,-4-5-14 16,-2-1-2-16,-2-5-53 0,-2-2-80 0,-7-3-57 16,-5-2-109-16,-2-2-73 0,-5-3-28 15,-1-2-301-15,6-2-492 0</inkml:trace>
  <inkml:trace contextRef="#ctx0" brushRef="#br0" timeOffset="11191.9">15652 3863 153 0,'0'0'1305'0,"0"0"-830"0,0 0-106 0,0 0-10 16,0 0-73-16,86-51-90 0,-58 42-62 15,3 2-77-15,6-2-55 0,3 2-2 16,3 0-85-16,0 1-203 0,-9 2-230 16,16-1-763-16</inkml:trace>
  <inkml:trace contextRef="#ctx0" brushRef="#br0" timeOffset="13412.51">17858 3635 646 0,'0'0'433'15,"0"0"-114"-15,0 0-13 0,0 0-33 16,0 0-36-16,82-31-14 0,-76 26-7 16,-3 2-39-16,-2-1-35 0,1 1-20 15,-2 2-20-15,0 1 0 0,0 0 16 0,0 0-7 16,0 0-22-16,0 0-35 0,0 0-35 16,-2 0-19-16,-2 0-35 0,0 0-25 15,-2 0-13-15,-1 0 9 0,-2 0 23 16,-1 1-1-16,-6 2 11 0,-2 4-4 15,-6 3 6-15,-13 3 29 0,-5 5 19 0,-12 4 3 16,-10 2-3-16,-4 3-6 16,-4 0-12-16,0 0-1 0,2 0-1 0,6 0-10 15,5-3 9-15,7-3 0 0,8 0-23 16,7-3-1-16,6-3 23 0,6-2-16 16,5-3 16-16,9-2-13 0,3-3-7 15,5-2-5-15,2-2 28 0,1-1 6 16,0 0 93-16,0 0 28 0,0 0-9 15,0 0-20-15,4 0-44 0,4 0-35 16,9 0-19-16,8 0-32 0,13 0 32 0,11 0 3 16,9-1 21-16,11 1-24 0,7-1-15 15,1-1 14-15,2 0 2 0,-4-1 20 16,-2 0-21-16,-8-4-18 0,-10 2-4 16,-6-1-51-16,-10 0-28 0,-8 1-17 0,-10 0-9 15,-5 0 8-15,-8 1-6 0,-2 0-25 16,-6-2-86-16,0-1-151 0,0 1-325 15,-7-6-653-15</inkml:trace>
  <inkml:trace contextRef="#ctx0" brushRef="#br0" timeOffset="13694.75">17644 3571 1034 0,'0'0'1210'0,"0"0"-774"16,0 0-172-16,0 0 107 0,0 0 7 0,0 0-79 16,0 0-24-16,0 0-70 0,0 0-115 15,0 0-90-15,0 0-16 0,-45-50-61 0,45 68 68 16,0 9 9-16,0 6 31 16,0 4 3-16,0 3-13 0,0 1 13 0,0 0-34 15,4 0 0-15,-4-1-2 0,3-1-1 16,-3-3 1-16,0-1-100 0,0-3-96 15,0-4-100-15,-3 1-131 0,-1-6-197 16,1-7-119-16,-4 4-983 0</inkml:trace>
  <inkml:trace contextRef="#ctx0" brushRef="#br0" timeOffset="14395.51">18485 3696 430 0,'0'0'1376'0,"0"0"-958"16,0 0-68-16,0 0 20 0,0 0-21 0,0 0-79 15,0 0-55-15,0 0-48 16,0 0-38-16,0 0-35 0,-78-47-19 0,70 47-26 15,1 0-49-15,-1 1 0 0,-3 7-34 16,-4 2 12-16,-1 4 7 0,1 4-7 16,0 3-3-16,1 0-9 0,4-1 12 15,2 0 3-15,4 0-12 0,4-1-14 16,0-1-15-16,4 0 4 0,8-2 12 16,7-1 3-16,3-3-25 0,6-2 6 15,8-3 60-15,3-4 11 0,3-1 15 16,1-2-14-16,0 0 4 0,-2-7 6 0,-4-2 6 15,-5-2 1-15,-2-3 12 16,-7-4 40-16,-3-2 7 0,-5-2-15 0,-5-3 8 16,-9-1 22-16,-1 1 18 0,-12 2-47 15,-10 3-49-15,-7 2-24 0,-10 5-1 16,-7 1-17-16,-4 6-20 0,3 3-12 0,4 3-66 16,9 3-94-16,9 4-172 0,9 6-236 15,10 2-81-15,2-3-375 0,8 5-259 0</inkml:trace>
  <inkml:trace contextRef="#ctx0" brushRef="#br0" timeOffset="14634.4">19000 3899 1967 0,'0'0'641'0,"0"0"-232"16,0 0 15-16,0 0-104 0,0 0-109 15,0 0-76-15,0 0-63 0,0 0-53 0,0 0-19 16,0 0-75-16,0 0-57 0,-2-29-95 16,5 25-64-16,0 1-143 0,-1-1-262 15,-1-2-833-15</inkml:trace>
  <inkml:trace contextRef="#ctx0" brushRef="#br0" timeOffset="15528.11">19589 3583 166 0,'0'0'724'0,"0"0"-242"0,0 0-121 16,0 0-23-16,0 0-53 0,0 0-72 0,0 0-22 16,0 0 1-16,79-56-18 0,-71 46-12 15,-4 3 20-15,-3 0 21 0,-1 1-20 16,0 1-36-16,-1 1-18 0,-5 0-29 0,-3-1-41 15,0 1-42-15,-5 2-17 16,-3 0-31-16,-3 2-16 0,-5 0 10 0,1 0-10 16,-2 4-6-16,2 1 18 0,0 2-3 15,4 0 0-15,0 1-15 0,4 1-13 16,2 1-29-16,2 1-9 0,2-1 19 16,2 1 9-16,5 0 9 0,3 0 0 15,0 0-12-15,7 2-20 0,7-2 38 16,2 1 61-16,4 1 48 0,3-2 0 15,3 1-7-15,-2-3-18 0,2 1-7 16,-2-1-14-16,0 1-2 0,1 1 1 16,1-2 24-16,1 0-12 0,4 1-13 0,-3-1 25 15,1 2 1-15,-3 0-26 0,-4-1-2 16,-8 1-17-16,0-1 19 0,-6 2 76 16,-4 0-32-16,-1 0 1 0,-3 0-14 15,0 0 4-15,-9 0 16 0,-2 0 19 0,-5-2-11 16,-3 1-11-16,3-1-33 0,-2-3-2 15,0-1-12-15,0 0 12 0,-4-2-1 16,0-2 7-16,-4-1 3 0,-3-1-22 16,-1 0-42-16,1-1-2 0,5-4 43 15,5-3 1-15,3 1 35 0,8-4 12 16,3 0-47-16,4-3 0 0,1-3-1 16,1-1-21-16,9-3-3 0,4-1-1 0,4 0 4 15,4 2-22-15,2 1 0 0,2 1 35 16,3 0 9-16,3 1 12 0,0 0 7 15,-2 1 13-15,-1 1 5 0,-2 2 20 16,-4 1 6-16,-4 0 15 0,-6 0-2 16,-5 1 5-16,-3-1 10 0,-4 0-1 15,-1 2-16-15,-6 1-55 0,-5-1-19 16,-8 2-71-16,-4 0-47 0,-10 3-20 16,-2 3-44-16,-4 2-57 0,3 0-94 15,5 6-19-15,5 4-79 0,6 1-174 0,9-2-576 16</inkml:trace>
  <inkml:trace contextRef="#ctx0" brushRef="#br0" timeOffset="15994.66">20236 3614 1567 0,'0'0'446'0,"0"0"-177"16,0 0-46-16,0 0-52 0,0 0-42 16,0 0-7-16,0 0 9 0,0 0 48 15,0 0-45-15,0 0-86 0,0 0-48 16,0-21-48-16,8 16 13 0,4 0 35 16,0 2 31-16,1-3 7 0,-2 1 7 15,1 0 18-15,-1-2 7 0,-2 2 15 16,0-1 29-16,-3-1-4 0,-1 1-6 15,-3 0 19-15,-2-1 20 0,0 1-19 16,-9-1-62-16,0-1-62 0,-5 3-65 0,-5 2-25 16,-2 1-9-16,-3 2-23 0,1 0-23 15,1 3-50-15,3 3-75 0,4 2-132 16,5 0-83-16,3 1-33 0,4 0-109 16,3-3-113-16,0 1 50 0</inkml:trace>
  <inkml:trace contextRef="#ctx0" brushRef="#br0" timeOffset="16227.95">20549 3414 1680 0,'0'0'539'16,"0"0"-157"-16,0 0-48 0,0 0-39 16,0 0-37-16,0 0-87 0,0 0-139 15,0 0-32-15,0 0-108 0,0 0 70 16,0 0 38-16,-12 43 51 0,5-16-10 15,-1 0 3-15,0 3-15 0,0 0 8 0,0 3-2 16,0-1 6-16,-2 0-6 0,1 2-1 16,-2-1-32-16,1-1-2 0,-1-1-73 15,3 0-97-15,2-1-72 0,3-2-157 16,2-1-139-16,1-6-534 0</inkml:trace>
  <inkml:trace contextRef="#ctx0" brushRef="#br0" timeOffset="16511.38">20681 3912 1420 0,'0'0'530'0,"0"0"-225"16,0 0-50-16,0 0-84 0,0 0-158 16,0 0-13-16,0 0-81 0,0 0 81 15,0 0 88-15,0 0-11 0,0 0-16 16,53 26-3-16,-32-21 12 0,3 0-2 0,1-5-4 15,-2 0 0-15,0 0 0 0,-1-7 19 16,-5-3 25-16,-3-1 82 0,-5 1 60 16,-2-3-39-16,-4-1-68 0,-3 1-21 15,0 0-26-15,-7 1-16 0,-5 0-67 16,-8 3-13-16,-3 1-90 0,-5 4-68 0,-6 4-118 16,-3 0-143-16,-4 8-187 0,10-1-191 15,-12 7-1010-15</inkml:trace>
  <inkml:trace contextRef="#ctx0" brushRef="#br0" timeOffset="21675.94">15747 3099 205 0,'0'0'82'0,"0"0"45"15,0 0 202-15,0 0-29 0,0 0-7 16,0 0-6-16,0 0-63 0,0 0-55 15,0 0-95-15,0 0-51 0,-40-21-23 16,40 18-13-16,-2-1 13 0,2 2 42 0,-1-3 26 16,-1 4 4-16,-1-2 9 0,3 3 16 15,-3-1-4-15,3 1-22 0,0 0-32 16,0-1-39-16,0 1-3 0,0 0-30 16,0 0 4-16,0 0-3 0,0 0-3 0,0 0-1 15,0 0-12-15,0 0-24 0,2 0-18 16,5 0 83-16,6 0 7 0,6 0 39 15,4-1 3-15,3 0-13 0,5-1 10 16,3 0-6-16,2 0-4 0,3 0-7 16,4-1 4-16,2 2-3 0,6-2 9 15,2 2-6-15,6-1 0 0,3-1 16 16,1-1-10-16,7 0 0 0,0-1-16 16,0-1 61-16,1-1-22 0,5 1-26 15,2-2-29-15,4 1-26 0,0 1 26 0,3-1 43 16,-2 2-43-16,-1 2 22 0,-3-1-2 15,0 1-20-15,-1 3-36 0,-2-3 4 16,1 3 32-16,-1-1 77 0,3 0-6 16,-1-2-23-16,7 0-48 0,0-2 13 15,3-2-10-15,3 1 16 0,1-1 19 0,-2-1-38 16,-1 2-33-16,-3 2 30 0,2-1-14 16,-1 0 17-16,3-2 3 0,1 1 29 15,3-2 3-15,1 0-35 0,0 0 0 16,0-2 16-16,-2 2-16 0,-3-2-19 15,-5 4 19-15,-4 0 7 0,-5 0-7 16,-5 3-4-16,-4-2-15 0,-3-1 10 16,1 0 9-16,0 0 22 0,6-3-19 15,-1 1 29-15,6 0-29 0,3-1 22 16,2 0-25-16,3 1-74 0,1 0 49 16,0 1 9-16,-1 2 32 0,0-1 19 15,-1 3 5-15,-1-1-39 0,-1 0 34 0,0 0-10 16,-1 0 7-16,-2-1-32 0,-2 1-26 15,-2 0 24-15,-5 0-10 0,-7 2 1 16,-6-2 11-16,-4 0 3 0,-7-1 29 0,-3 0-29 16,-5 0 23-16,-1-2-24 15,0 2-2-15,-3-1-12 0,4-1-10 0,-2 2-4 16,1 0-25-16,0 3-10 0,-1-1 7 16,-2 1-16-16,0 1-17 0,-7 1-45 15,-1 0 39-15,-8 0 29 0,-5-1-27 16,-8 1-51-16,-4-3 26 0,-2 1-7 15,-6-2-514-15,-17-5-785 0</inkml:trace>
  <inkml:trace contextRef="#ctx0" brushRef="#br0" timeOffset="30444.59">4626 6380 658 0,'0'0'1223'0,"0"0"-889"0,0 0-75 16,0 0 34-16,0 0-33 0,0 0-45 0,0 0-69 15,0 0-47-15,0 0-83 0,0 0-16 16,-36 18-42-16,25-1 21 0,0 5 21 16,1 2 19-16,1 2 0 0,-1 4-3 15,3-1-15-15,3 2 0 0,-1 1-1 16,2 2 16-16,2 1 3 0,1-3-18 0,0-2-1 16,0-1 0-16,4-2 0 0,-1-4 0 15,2-1-15-15,-4-5-20 0,2-3-26 16,-3-2-57-16,0-6-64 0,0 0-13 15,0-5-11-15,0-1-20 0,0 0 35 16,0-2 32-16,0-9-412 0,0-2-113 16,0 0-121-16</inkml:trace>
  <inkml:trace contextRef="#ctx0" brushRef="#br0" timeOffset="30722.95">4632 6469 1079 0,'0'0'560'0,"0"0"-225"15,0 0-27-15,0 0-21 0,0 0-39 16,5-67-32-16,-2 60-44 0,0-2-18 0,0 6-24 16,0-2-29-16,1 1-66 0,3 2-35 15,5 1-47-15,1-2-7 0,4 3 54 16,2 0 19-16,5 0 28 0,-2 3-2 16,2 4-27-16,-2 1-18 0,1 5-4 15,0 2-34-15,-3 0 13 0,2 1 22 16,-2 2 1-16,-1-3 2 0,0-1 2 15,-2 0 0-15,-3-2 0 0,-5-2 0 16,2-3-2-16,-6-2-22 0,-1-3-114 16,-2 2-24-16,-1-4-12 0,-1 0-24 15,0 0 13-15,3 0-46 0,3-1-75 0,-1-3-317 16,10-8-679-16</inkml:trace>
  <inkml:trace contextRef="#ctx0" brushRef="#br0" timeOffset="30972.94">5477 6320 414 0,'0'0'1395'16,"0"0"-976"-16,0 0-86 0,0 0 34 15,0 0-89-15,0 0-67 0,0 0-27 16,0 0-32-16,0 0-4 0,0 0-39 16,0 0-29-16,-82-62-33 0,56 63-16 15,-2 8 0-15,-1 3-31 0,0 1 0 16,1 1-3-16,2 0-13 0,5 0 1 15,1-1-13-15,2 1-7 0,1 2 1 16,3-2-14-16,1 0-71 0,3 0-99 0,2-1-23 16,4-1-17-16,1-2-66 0,3-1 5 15,0 0-36-15,0-5-103 0,3 0-118 16,3-4-223-16</inkml:trace>
  <inkml:trace contextRef="#ctx0" brushRef="#br0" timeOffset="31239.88">5382 6252 1565 0,'0'0'562'16,"0"0"-190"-16,0 0 73 0,0 0-52 15,0 0-28-15,0 0-32 0,0 0-107 16,0 0-86-16,0 0-63 0,0 0-77 16,0 0-3-16,12-30-52 0,-9 35-32 15,0 5 6-15,4 6 69 0,-3 6 12 16,5 3 22-16,-3 5-9 0,1 1-11 15,0 3 13-15,-3 0 7 0,0 1 6 0,1 0-26 16,-1-5 10-16,-1 1-12 0,0-1-12 16,-1-3-28-16,0-1-44 0,-2-3-142 15,0-1-140-15,0-1-111 0,0-3-72 16,0-6-255-16,3 0-868 0</inkml:trace>
  <inkml:trace contextRef="#ctx0" brushRef="#br0" timeOffset="31689.6">5976 6519 127 0,'0'0'2055'0,"0"0"-1605"0,0 0-116 16,0 0 21-16,0 0-43 0,0 0-126 0,-85-32-79 15,56 32-32-15,-2 1-18 0,-1 8-25 16,3 0-29-16,0 3 0 0,7-1-3 15,2 2 0-15,6 2-2 0,0 0-20 16,3 2-1-16,4 1-18 0,0 0-6 16,4 1-22-16,3 2-19 0,0-1-22 0,3-2-23 15,7 0-13-15,5 0-10 16,2-5 2-16,0 0-6 0,5-4 44 0,-1-2 17 16,1-6 41-16,0-1-1 0,-1 0-18 15,-2-5-7-15,0-3 42 0,-2-4 42 16,-1 1 18-16,-3-5 2 0,3 0 9 15,-5-2 77-15,2 0 20 0,-3 0 29 16,-1 0-1-16,-1 2 12 0,-2 3 19 16,-1 4 15-16,-4 1 9 0,2 5-2 15,-3-1-9-15,0 4-45 0,0-1-60 16,1 1-65-16,-1 0-28 0,2 0-31 0,-1 0-38 16,2 0-45-16,4 5 14 0,2 2 90 15,3 1 10-15,2 1 0 0,-1-1-50 16,4-1-57-16,-1 0-31 0,3-2-61 15,-2 0-80-15,2-1-57 0,-1-3-50 0,-6 1-268 16,3-2-903-16</inkml:trace>
  <inkml:trace contextRef="#ctx0" brushRef="#br0" timeOffset="31893.75">6306 6489 2194 0,'0'0'517'0,"0"0"-199"0,0 0-74 15,0 0-130-15,0 0-114 0,0 0-78 16,0 0 62-16,0 0 16 0,0 0 67 16,81 29-23-16,-57-18-22 0,-1 1-2 15,0 0-5-15,-2-1 4 0,-3-2 1 16,1 2-20-16,-6-4-4 0,0 2-72 16,-3-3-61-16,-4-3-71 0,-2 1-61 15,-1-3-51-15,-2 0-178 0,1-1-302 16,-2 0-388-16</inkml:trace>
  <inkml:trace contextRef="#ctx0" brushRef="#br0" timeOffset="32121.93">6597 6438 1763 0,'0'0'570'0,"0"0"-179"0,0 0 33 16,0 0-64-16,0 0-138 0,0 0-115 15,0 0-54-15,0 0-50 0,0 0-1 16,0 0 30-16,-95 53-10 0,72-33-7 15,1 4-13-15,1-1 24 0,1 1 37 16,2 1-39-16,1-1-24 0,2 1 0 16,3-1-2-16,0-2-47 0,5-4-48 15,-2-4-60-15,5-2-125 0,3-2-59 16,1-3-57-16,0-2-2 0,7-4-161 16,1-1-211-16</inkml:trace>
  <inkml:trace contextRef="#ctx0" brushRef="#br0" timeOffset="32297.27">6851 6449 2240 0,'0'0'623'15,"0"0"-309"-15,0 0-107 0,0 0-102 0,0 0-86 16,0 0-19-16,0 0 0 0,0 0 44 16,0 0 13-16,0 0-6 15,41 74-13-15,-32-57-15 0,-3-3-23 0,0 2-63 16,-2-4-73-16,-1 1-61 0,-2 0-97 15,-1-3-154-15,0-1-173 0,0 0-663 0</inkml:trace>
  <inkml:trace contextRef="#ctx0" brushRef="#br0" timeOffset="32442.47">7055 6293 1704 0,'0'0'318'15,"0"0"-250"-15,0 0 1 0,0 0-50 0,0 0-19 16,0 0-286-16,0 0-403 0,0 0-12 16</inkml:trace>
  <inkml:trace contextRef="#ctx0" brushRef="#br0" timeOffset="33105.74">7202 6457 2088 0,'0'0'734'16,"0"0"-362"-16,0 0-111 0,0 0-71 16,0 0-92-16,0 0-98 0,0 0-25 15,0 0-19-15,0 0 44 0,0 0 22 16,0 0 0-16,15 70 13 0,-12-56 6 0,1 0 15 15,-1-1-5-15,-2-3-11 0,1 0-15 16,-2-4-25-16,0-3-21 0,0 0-14 16,0-1 0-16,0-2 35 0,0 0 15 15,0 0 20-15,0-2-13 0,-2-3-22 16,2-5-91-16,-1-2 31 0,1-3 12 16,0-3 20-16,3-1 15 0,3-1-21 15,1 1-14-15,0 2 48 0,3 3 29 16,0 1-1-16,-3 4 20 0,3 1 8 15,-2 2-9-15,-1 2-18 0,-1 3-29 16,2 0-1-16,-2 1-28 0,4 0-21 16,2 0 44-16,2 2 6 0,1 4 34 0,2 1 4 15,1 1 3-15,-3-2 0 0,2 2-29 16,-5 1-9-16,-2-1-3 0,0 0-18 16,-3 2-17-16,-1-3 1 0,-2 2-4 15,-1-2-3-15,-1-2 6 0,-2-3 4 0,1 1 12 16,-1-2 19-16,0-1 30 0,0 0 46 15,0 0-4-15,2-2-6 0,3-6 22 16,-1-4-88-16,4 0-41 0,2-5 7 16,1 0 12-16,2 2 21 0,1-1-1 15,0 3-17-15,-1 2 0 0,0 3 6 16,-2 2 1-16,0-1 10 0,3 2-11 16,-3 2 1-16,5 1-14 0,-1 1-11 15,3 1 2-15,1 0-3 0,-2 0 22 16,3 5 16-16,-1 1 51 0,0 2-7 0,-2 2 0 15,0-1-6-15,-1 2-16 0,-3 0-6 16,-4-2-16-16,-5 3-21 0,-1-2-30 16,-3 2-9-16,-4-2 13 0,-5 3 6 15,-4-2-10-15,-4 1-98 0,2 0-201 16,0-2-174-16,3-1-543 0</inkml:trace>
  <inkml:trace contextRef="#ctx0" brushRef="#br0" timeOffset="33471.75">8024 6434 430 0,'0'0'1902'0,"0"0"-1311"0,0 0-198 16,0 0-44-16,0 0-119 0,0 0-50 15,0 0-36-15,0 0-63 0,0 0-44 16,0 0-37-16,0 0-26 0,1-1-39 15,-1 3-54-15,2 5 31 0,-1 2 76 16,2 0 12-16,0 1 0 0,3 1-1 16,1-1-1-16,4-1 2 0,1 0 3 15,5-3-2-15,2 0-1 0,3-3 16 0,2 0 13 16,3-3 2-16,2 0-9 16,-4-4-6-16,2-2 6 0,-7-5 18 0,-2 0 32 15,-4-5 8-15,-2-4-24 0,-2-4-12 16,-3-2-10-16,-3 0-6 0,-1 0-28 0,-3 5 0 15,0 3-19-15,0 6 17 16,0 1-20-16,-4 4-74 0,-1-1-69 0,1 1-64 16,1 4-57-16,1 0-117 0,0 3-194 15,1 0-514-15,1 0-372 0</inkml:trace>
  <inkml:trace contextRef="#ctx0" brushRef="#br0" timeOffset="34072.01">8505 6312 648 0,'0'0'485'0,"0"0"-32"0,0 0-2 16,0 0-101-16,0 0-43 0,0 0-43 16,31 73-43-16,-27-57-36 0,-3-3 15 0,1 0-26 15,-1-2-39-15,-1-3-37 0,0 1-33 16,0-3-23-16,0 0-17 0,0-3-9 16,0 1-4-16,0-3-9 0,0-1 16 0,0 0-6 15,0 0 8-15,0 0 1 0,0 0 0 16,0 0 6-16,0-5 47 0,0-4-41 15,0-3-34-15,6-5-50 0,0-4-21 16,1 1-23-16,3 0-3 0,0 2 5 16,2 3 11-16,-2 4 81 0,0 4 9 15,-3 1 48-15,0 4 5 0,-1-1-20 16,1 2-27-16,2 1-15 0,1 0-32 16,4 0 32-16,2 5 64 0,3 2 8 15,1 0-16-15,2 2-31 0,-1 0-10 16,2 0-11-16,-4 0-2 0,0 0-1 0,-5-2 1 15,-1 0-2-15,-4-1-3 16,-3-1-10-16,-3-1-9 0,0-2-9 0,-2-1 6 16,-1 1 25-16,0-2 17 0,0 0 11 15,1 0-12-15,2 0 15 0,0-5 49 16,0-4-14-16,3-2-66 0,1-3-53 16,2 1 6-16,0 0 22 0,0 1 10 15,0 1 12-15,2 1 3 0,-2 2 1 0,1 1 14 16,4-2-14-16,1 1 0 0,4 2-1 15,1-1-12-15,-1 2-4 0,2 1 4 16,2 2-7-16,-2 2 4 0,2 0-10 16,-2 0-13-16,-2 5-5 0,1 1 8 15,0 1 10-15,-4 1 25 0,0 2 2 16,-5 1 10-16,0-1-12 0,-3 3-16 16,-5 0-4-16,0 1 17 0,-3 0-16 15,-2 1 1-15,-5-1-14 0,-3 1-2 0,-3-2-13 16,-1 0-60-16,-1-1-99 0,0-1-121 15,2-2-100-15,-2 0 5 16,4 0-204-16,-1 0-139 0,2-2-232 0</inkml:trace>
  <inkml:trace contextRef="#ctx0" brushRef="#br0" timeOffset="36001.91">11624 6214 1000 0,'0'0'661'16,"0"0"-320"-16,0 0-186 0,0 0-31 16,0 0 34-16,0 0-13 0,0 0-61 15,0 0-39-15,0 0-12 0,0 0-33 0,-55 64-74 16,51-54-72-16,-2-3-87 0,5 0-139 16,1-1-126-16,0-2-121 0,0-2-185 0</inkml:trace>
  <inkml:trace contextRef="#ctx0" brushRef="#br0" timeOffset="36187.61">11815 6203 1861 0,'0'0'655'0,"0"0"-250"0,0 0-116 16,0 0-88-16,0 0-147 0,0 0-54 16,0 0-61-16,0 0 17 0,0 0 44 15,0 0 28-15,0 0-18 0,-5 57-10 16,2-42-67-16,0-4-51 0,-1-1-55 15,1 2-100-15,-3 0-75 0,5-5-249 16,-7 5-649-16</inkml:trace>
  <inkml:trace contextRef="#ctx0" brushRef="#br0" timeOffset="38353.78">17253 5421 54 0,'0'0'56'0,"0"0"-1"16,0 0 23-16,0 0 20 0,0 0 0 16,0 0 39-16,0 0 10 0,0 0-20 15,0 0-13-15,0 0 26 0,-40 2 10 16,37-2-13-16,1 0 3 0,-1 0-1 0,0 1-15 15,3-1-40-15,-1 0-35 0,-2 0 3 16,3 0 16-16,0 0 33 0,0 0 12 16,0 0-6-16,0 0-7 0,-1 0-3 15,0 0-16-15,1 0 12 0,-2 0 10 16,2 0 3-16,0 0-19 0,0 0-36 16,0 0-38-16,0 0-13 0,0 0-13 15,0 0-6-15,0 0-7 0,0 0 4 16,0 0 2-16,0 0-5 0,4 0-7 15,3 0-7-15,5 0 39 0,7 4 28 16,9 1 39-16,7 1 14 0,8 1-8 16,11-1-31-16,5 2-7 0,6 0 16 15,1-1-49-15,-3 1 122 0,-7 0-44 0,-5-3-45 16,-11 1-24-16,-8-2-11 0,-8 1-22 16,-5-2 6-16,-3 0 14 0,-4-2 0 15,-1 0 1-15,-4 2 0 0,-1-2 1 0,-1 0 2 16,-3 0-1-16,1 1-1 0,-3-2-1 15,0 0-1-15,0 1 2 0,0 0-1 16,0 1 0-16,0 2 1 0,0-1 72 16,-5 7 19-16,-1-2-5 0,-2 4-17 15,-4 1-9-15,-2 1 12 0,-3 1 7 16,-5 1-16-16,-5 2-3 0,-8 0-7 16,-5 0-4-16,-3 1-21 0,-3 0-24 15,1-1-4-15,5 0-4 0,3-2-33 16,6-3 0-16,9 0-51 0,1-3 0 0,2 1-35 15,6-4-47-15,2 0-54 16,2-1-28-16,0-1-1 0,4 2-7 0,0-5-8 16,2 2-13-16,-1-2-76 0,4-2-99 15,-1 0-62-15,1 0-95 0</inkml:trace>
  <inkml:trace contextRef="#ctx0" brushRef="#br0" timeOffset="38719.58">17753 5375 1688 0,'0'0'526'0,"0"0"-216"0,0 0-42 0,0 0 50 15,0 0 39-15,17-66-38 0,-17 59-64 16,2 0-39-16,-1 2-61 0,-1 1-16 15,0 3-31-15,0 0-37 0,0 1-62 16,0 0-9-16,2 0-49 0,-2 0-15 16,1 0-14-16,-1 0-30 0,0 7-34 15,3 6 23-15,0 5 104 0,1 8 15 0,-1 4 37 16,0 2 35-16,-2 4-51 16,1 0-21-16,-2 4 1 0,0-1 33 0,0 3 40 15,0-2-62-15,0-3-12 0,0-1 0 16,-2 0 10-16,1-4-10 0,1-1-18 15,-2-1 18-15,2-5 0 0,0-3-55 16,0-1-60-16,0-5 0 0,0 0-14 16,0-4-38-16,-1-3-82 0,-1 0-50 15,1-3-56-15,1-1-80 0,0 1-220 16,0-4-500-16</inkml:trace>
  <inkml:trace contextRef="#ctx0" brushRef="#br0" timeOffset="40002.55">19008 5165 404 0,'0'0'1482'0,"0"0"-1171"0,0 0-116 16,0 0 95-16,0 0-4 0,0 0-58 0,0 0-40 15,0 0-42-15,0 0-54 16,0 0-38-16,0 0-26 0,-2-35-25 0,-1 35-3 16,-3 4 0-16,-3 7 11 0,-8 3 21 15,-5 5 18-15,-6 4-6 0,-3 5-16 16,0 1 10-16,-1 2 12 0,0 2-9 0,5 1-16 15,1 2 4-15,1-3-1 0,2 1-9 16,3-2-17-16,6 0-2 0,5-4-31 16,3-1-1-16,6-2 13 0,9-1 0 15,7-1-28-15,7-3 0 0,4-2 31 16,6-3 13-16,3-6 3 0,2-4 1 16,0-5 27-16,0 0 7 0,-3-1-7 15,-4-8 7-15,-6 0-7 0,-6-1 23 16,-5-3 24-16,-5 0-3 0,-5 0-4 15,-2-1-6-15,-2 1-9 0,0 1 9 16,-8 1 21-16,-3 2-3 0,-6-3-32 0,-8 5-48 16,-4-1-36-16,-2 5-11 0,-3 2-27 15,3 1-25-15,3 1-6 0,9 7-73 16,4 2-104-16,7 2-152 0,7 0-141 16,2 0 30-16,8-3-234 0,24-4-537 0</inkml:trace>
  <inkml:trace contextRef="#ctx0" brushRef="#br0" timeOffset="40321.82">19661 5219 1601 0,'0'0'455'0,"0"0"-261"16,0 0 78-16,0 0 18 0,-81-24-49 0,76 22-52 15,3 1-78-15,2 1-104 0,0 0-7 16,0-1-23-16,4-1-37 0,7 0 32 16,4-2 28-16,4 2 3 0,4-5 10 15,5 2-12-15,0-1 0 0,-2-1 0 16,-7 2 18-16,-2 0 26 0,-8 1-4 0,-4 1 13 16,-5 2 36-16,0 0 46 15,-3-2 25-15,-9-1-161 0,-7 1-16 0,-6-1-79 16,-4 1 13-16,-2 3 6 0,3 0 16 15,6 0 6-15,5 4-102 0,9 2-177 16,4 2-34-16,4 2 1 0,0 1-121 16,4-4-150-16,14 1-433 0</inkml:trace>
  <inkml:trace contextRef="#ctx0" brushRef="#br0" timeOffset="40586.5">20037 4960 1603 0,'0'0'785'0,"0"0"-349"16,0 0-77-16,0 0-88 0,0 0-112 0,0 0-140 15,0 0-19-15,0 0-16 16,0 0 16-16,0 0 35 0,-72 94 37 0,56-57 1 16,-1 4-17-16,3-2 1 0,2 4-10 15,2 1-6-15,4-2 12 0,0 1-8 16,0-1-42-16,1-4 10 0,2-1 5 0,-1-4 13 15,-1-3-31-15,1-4-49 0,1-3-65 16,2-4-135-16,-1-2-128 16,2-3-64-16,0-4-26 0,5-3-328 0,9-7-790 15</inkml:trace>
  <inkml:trace contextRef="#ctx0" brushRef="#br0" timeOffset="40845.93">20171 5448 1865 0,'0'0'503'0,"0"0"-299"0,0 0 44 16,0 0-123-16,0 0-125 0,0 0-112 15,0 0-20-15,0 0 132 0,0 0 1 16,0 0 57-16,75 4 9 0,-54-4-6 0,-1 0 26 16,-4 0 32-16,1 0 12 0,-4-4 3 15,-2 1 15-15,-1-4 32 0,-4-1 17 16,0 1 1-16,-3-1-44 0,-2 0-33 15,-1 0-14-15,0 1-3 0,-4 0-31 16,-5 2-74-16,-2 1-43 0,-7 2-74 16,-2 2-57-16,0 1-53 0,-3 6-114 15,2 4-230-15,4 0-92 0,5 0-568 16</inkml:trace>
  <inkml:trace contextRef="#ctx0" brushRef="#br0" timeOffset="58313.61">10315 7239 43 0,'0'0'1225'0,"0"0"-756"0,0 0-103 15,0 0-26-15,0 0-7 0,0 0-51 16,0 0-64-16,0 0-50 0,0 0-31 16,0 0-42-16,-27 0-7 0,24 2-15 0,0 2-20 15,0-2-18-15,-3 1-15 0,-2 4-20 16,-1 3-35-16,-4 4-31 0,-4 8-73 16,2 2-136-16,1-3 208 0,4-2 32 15,4-1-3-15,1-1 9 0,0 2-3 16,4 1 9-16,-2-1-8 0,3 0-43 15,0-2 7-15,0-2 12 0,6 1 36 16,5-5-20-16,2-4-44 0,4 0 42 0,2-6 41 16,3-1 42-16,4 0 51 0,-1-7-3 15,4 0-23-15,-2-5 39 0,-2 2 18 16,1-3-25-16,-4 0-26 0,-6 1-25 16,-2-2-23-16,-4 1 10 0,-4 0-4 15,0 2-31-15,-6 1-6 0,0-1-29 16,0 4-15-16,-3-1-33 0,-1 1-66 15,-1 1-59-15,1 2-94 0,1-1-185 16,3 1-309-16,0-4-584 0</inkml:trace>
  <inkml:trace contextRef="#ctx0" brushRef="#br0" timeOffset="58796.48">10346 7213 439 0,'0'0'1107'15,"0"0"-662"-15,0 0-95 16,0 0-46-16,0 0-28 0,0 0-51 0,0 0-72 16,0 0-80-16,0 0-44 0,0 0 0 15,-88 40 28-15,68-18-6 0,2 1-17 0,0 1-34 16,4 0-8-16,3-3 8 0,5 1 0 16,2-3-13-16,4 0 1 0,0-3-1 15,6-2-3-15,5 1 14 0,4-4-1 16,2-2-10-16,3 1-15 0,3-7-11 15,3 0-2-15,0-3 41 0,0 0 13 16,-1-5 54-16,-1-6-1 0,3 0 23 16,-2-3-4-16,-2-4 0 0,-3-3-9 15,-1-1 6-15,-8-2 12 0,-2-4 22 16,-9 4-10-16,0 0-34 0,-13 4-29 16,-6 2-43-16,-4 3 0 0,-6 6 0 15,-5 3-25-15,-2 3-43 0,1 3-50 0,8 3-15 16,5 4-74-16,8 1-118 0,10 2-151 15,4 2-87-15,2-1-163 0,8-2-487 16</inkml:trace>
  <inkml:trace contextRef="#ctx0" brushRef="#br0" timeOffset="59196.65">10847 7491 1096 0,'0'0'768'15,"0"0"-233"-15,0 0-112 0,0 0-90 0,0 0-27 16,0 0-84-16,0 0-48 0,0 0-21 16,0 0-17-16,-42-76-30 0,36 57-22 15,-2-6-25-15,-1-3-31 0,1-3-16 16,-7-4 0-16,1 1-10 0,-5-1 0 15,0 0-2-15,-1 3 1 0,-1 4 0 16,3 3 1-16,0 4 10 0,4 4 19 0,3 0-6 16,5 1-24-16,3 3 30 0,3-1-4 15,0 0-27-15,3 0 0 0,10-4-34 16,6 1-12-16,10-1 12 0,4 1 9 16,10 2-3-16,3 3 13 0,3 3-22 15,-3 6-35-15,0 3 29 0,-7 0-1 16,-8 6-65-16,-8 3-96 0,-7 4-63 0,-8 2 8 15,-2 4 14-15,-6 4 22 0,-7 1-11 16,-8 4-153-16,-5 4-294 0,3-7-295 16</inkml:trace>
  <inkml:trace contextRef="#ctx0" brushRef="#br0" timeOffset="59328.78">10720 7345 238 0,'0'0'747'0,"0"0"-184"0,0 0-89 15,0 0-59-15,0 0-102 0,0 0-123 16,0 0-85-16,0 0 23 0,0 0-71 0,0 0-57 15,0 0-19-15,79-11 3 0,-28-6 14 16,5 2-94-16,-3 2-55 0,-3 4-97 16,-4 3-188-16,-13 2-268 0,7 4-540 0</inkml:trace>
  <inkml:trace contextRef="#ctx0" brushRef="#br0" timeOffset="63830.91">11821 7185 443 0,'0'0'519'0,"0"0"-83"16,0 0-42-16,0 0-83 0,0 0-110 15,0 0-39-15,0 0 25 0,0 0 77 16,-31-74-52-16,28 65-17 0,0 2-11 15,-3 2 107-15,3 4 14 0,-1 1-43 16,1 0-61-16,2 1-78 0,1 4-12 16,-2-4-111-16,2 2-58 0,0-2-38 15,0 1-18-15,0 3-16 0,3 5 0 16,4 2 89-16,3 8 40 0,2 2-2 0,1 3 3 16,1 1 1-16,-1 1 2 0,3-1-2 15,-4-3 0-15,0 0 0 0,-3-4 17 0,-2-1-18 16,-1-1-44-16,-3-3-52 0,1-2-46 15,-1 1-100-15,-1-2-63 0,-1 0-81 16,-1-1-51-16,0-1-188 0,0-3-469 16</inkml:trace>
  <inkml:trace contextRef="#ctx0" brushRef="#br0" timeOffset="64005.71">11667 7414 157 0,'0'0'1145'0,"0"0"-823"16,0 0-160-16,0 0 7 0,81-36-13 16,-41 24 25-16,6 0 55 0,6 0-55 15,4-2-62-15,-5-3-54 0,2 1-46 16,-7 2-19-16,-5 3-13 0,-7-1-132 16,-8 3-152-16,-7 1-166 0,-8 2-255 0,-5-2-476 15</inkml:trace>
  <inkml:trace contextRef="#ctx0" brushRef="#br0" timeOffset="64444.68">12154 7093 1045 0,'0'0'1203'16,"0"0"-808"-16,0 0-67 0,0 0 30 0,0 0-31 16,0 0-62-16,0 0-83 0,0 0-163 15,0 0-19-15,0 0-136 0,0 0-43 16,-17-9 179-16,27 26 85 0,4 5 0 15,-3 0-22-15,0 4-18 0,-4 0-24 16,-2 3 1-16,0 1-19 0,-2-4-3 16,-1 2-25-16,-1-4-6 0,2-4 5 15,1-2 13-15,-2-1-21 0,0-4-29 16,0-1-18-16,1-6-8 0,-2 1 23 16,-1-3 25-16,0-3 31 0,2-1 10 0,-2 0 53 15,1-1-12-15,1-6 14 0,-1-2-54 16,2-3-1-16,2-1 35 0,1 1 12 15,2-2-3-15,0-2-3 0,3 3-4 0,1 0-9 16,0 1 2-16,2 1 20 16,2 1 9-16,0 2 38 0,0 2-1 0,4-1-34 15,-1 2-37-15,3 0-25 0,1 4-35 16,-2 1 1-16,-3 0-3 0,-1 4 9 16,-3 3 28-16,-2 2 0 0,-4 2 0 15,-3 1-28-15,-1 1 3 0,-2 2-3 16,-1-3-31-16,-1 1-44 0,0-1-45 15,-1-2-41-15,-4-1-86 0,2 0-105 16,0-1-173-16,3-3-261 0,0-3-569 0</inkml:trace>
  <inkml:trace contextRef="#ctx0" brushRef="#br0" timeOffset="64794.67">12628 7366 675 0,'0'0'681'0,"0"0"-167"0,0 0-99 16,0 0-60-16,0 0-68 0,0 0-44 0,0 0-26 15,0 0-17-15,0 0-35 0,0 0-112 16,0 0-18-16,49-21-4 0,-28 11 7 16,3 0-13-16,-1 0-22 0,1-1 0 15,-2 1 16-15,-2 1 13 0,-5-1 8 16,2-1-1-16,-4 3-14 0,1-4-22 16,0-1 13-16,-2-1-14 0,-3 2 10 15,-2 0 19-15,-4 4 16 0,-3 0 9 16,0 2 6-16,-3 0 35 0,-7 1 2 15,-4 1-47-15,-2 3-52 0,-6 1-11 16,-2 0-5-16,-2 4-8 0,-2 5 11 0,1 4-8 16,1 2 20-16,5 2 1 15,5-2 2-15,4 1-2 0,5-4-18 0,7-3-16 16,0 1 3-16,7 0-9 0,5-1-38 16,5 0 13-16,8-1 27 0,3-2 36 15,8-1-1-15,9-5-75 0,4 0-42 16,9 0-56-16,5-2-150 0,5-5-101 0,1 1-130 15,-1-1-240-15,-19 2-617 0</inkml:trace>
  <inkml:trace contextRef="#ctx0" brushRef="#br0" timeOffset="65827.45">14123 7136 484 0,'0'0'469'0,"0"0"-85"0,0 0-65 16,104-27-33-16,-76 18-72 0,-2-2-36 16,-1 3 13-16,-3-2-26 0,-5 3-27 15,-6 2 74-15,-3-1 69 0,-7 3 31 16,-1-1-32-16,-4 0-53 0,-6-2-78 0,-6 4-37 16,-3-2-66-16,-6 4-21 0,-2 0-25 15,-2 0-12-15,-4 6-16 0,0 4 9 16,3 3 16-16,-1-1 3 0,4 4 3 15,3 0-3-15,3 2-2 0,3 2-26 16,2-1-24-16,1 3-1 0,7-1-6 0,3 2-29 16,5-4-32-16,0 0-43 0,11 0-32 15,6-3 8-15,2-2 21 0,2-2 19 16,2-6 42-16,-2-1 60 0,-1-2 32 16,-2-3 13-16,-3-1 64 0,0-6 29 15,-3-2 19-15,0 0-4 0,-1-1 0 16,-1-1-19-16,-1 0-10 0,2 0 3 0,-3 3 3 15,0-1 7-15,-2 1 11 0,1 1-2 16,0 0 15-16,-2-1 17 0,1 5-5 16,-2-3-14-16,-1 3-28 0,-1 2-6 15,-2 1-16-15,2 0-38 0,-2 0-26 16,0 0-24-16,1 3-4 0,1 4 3 16,2 4 4-16,2 7 21 0,1 7 24 15,2 4 13-15,-4 4-6 0,-2 6-6 16,-3 4 2-16,0 0 13 0,-8 5-3 15,-8 0-16-15,-4-1-3 0,-2 1 1 0,-4-2-18 16,-1 1 20-16,-2-5-21 0,2-2 0 16,1-8-43-16,4-3 4 0,2-10 17 15,4-6 16-15,3-4 6 0,4-7 34 16,0-2 36-16,0-2 12 0,-1-13-39 16,-2-5-43-16,2-10-10 0,4-5-42 0,3-6-24 15,3-1-10-15,12-1 0 0,8 5 0 16,10-2 19-16,6 4-1 0,6 1-28 15,7 3-40-15,3 0-75 0,0-1-28 16,1 3-50-16,-1 0-45 0,-3 0-33 16,-3 3-103-16,-4-1-123 0,-10 9-455 15</inkml:trace>
  <inkml:trace contextRef="#ctx0" brushRef="#br0" timeOffset="66177.67">14627 7159 326 0,'0'0'1661'0,"0"0"-1095"16,0 0-99-16,0 0 8 0,0 0-58 16,0 0-56-16,0 0-107 0,0 0-63 0,0 0-96 15,0 0-67-15,0 0-28 0,-23-39-40 16,25 39-22-16,2 0-21 0,4 0 25 16,3 4 58-16,0 3 40 0,2 0-40 15,-3 4-12-15,1 0-32 0,-2 3-17 16,-3 2 14-16,-1 1 26 0,-4-2 2 15,1 1 16-15,-2-5 1 0,0-3 2 16,0-3 0-16,0-4 25 0,0-1 33 16,1 0 35-16,0 0 36 0,2-6 19 15,0-6-72-15,7-5-76 0,6-3-61 0,10-6-10 16,7-1 4-16,7 1-59 0,2 0 36 16,2 5 1-16,-1-1-57 0,-3 5-57 15,-4 2-45-15,-3 3-62 0,-4 3-21 16,-4 1-37-16,-3 3-81 0,-2 3-82 15,-2 2-114-15,-3 0 56 0,-3 0 77 16</inkml:trace>
  <inkml:trace contextRef="#ctx0" brushRef="#br0" timeOffset="66510.12">15235 7002 262 0,'0'0'274'0,"0"0"19"15,0 0 88-15,0 0 124 0,0 0-15 0,0 0-96 16,0 0-33-16,0 0-44 0,0 0-31 16,0 0-40-16,-43 38-89 0,29-31-52 15,-2 0-30-15,1 2-38 0,4-3 1 16,2-3 30-16,2 3-43 0,3-1-25 15,-1 1-31-15,2 2-9 0,3 1 11 16,-1 4 5-16,1-1 5 0,0-1 6 16,6 2 1-16,3-1-26 0,4-1-19 15,4 0-6-15,3-4 4 0,2-1 19 0,2-4 40 16,2-2 57-16,0 0 27 0,-2-4 20 16,-5-3-19-16,-5-1 24 0,-3 0 21 15,-4-4 24-15,-4 0 15 0,-2-4-21 16,-1-1-44-16,0-1-28 0,-5 1 0 15,-3 2-27-15,1-1-16 0,-3 7 1 0,1-2-34 16,2 5-27-16,1-1-37 0,-1 4-49 16,2 2-31-16,-1 1-34 0,0 1-53 15,-1 8-23-15,0-1-90 0,4 5-32 16,3 2-63-16,1-3-49 0,13 1-40 16,5-5-108-16,1-2-143 0,18-6 79 0</inkml:trace>
  <inkml:trace contextRef="#ctx0" brushRef="#br0" timeOffset="66826.85">15717 7010 987 0,'0'0'618'0,"0"0"-127"16,0 0-122-16,0 0-24 0,0 0 37 15,21-65-38-15,-25 59-57 0,-5-1-95 16,-3 3-85-16,-2 1-60 0,-1-1-47 16,0 3 0-16,-1 1-19 0,5 0-3 15,1 0-12-15,3 0-17 0,2 2-9 0,2 3-15 16,0 0 6-16,3 3 18 15,0 1 20-15,0 3 9 0,0-1 9 0,5 2 13 16,1 1 0-16,3 2 69 0,3-2-6 16,1 2-9-16,3-2-20 0,-1-2-15 15,0 1-18-15,-2-1 0 0,-3-1 11 16,-4-1 29-16,-5-2 41 0,-1 2-16 16,0-2 18-16,-7 3-10 0,-6-1-15 15,0 1-18-15,-4 0-40 0,1-1-1 16,0-2-31-16,6-2-13 0,1-2-9 0,1-4 22 15,2 0 28-15,0 0-28 0,-1-4-84 16,1 1-77-16,-1-2-35 0,3-2-132 16,3 1-166-16,1-4-131 0,2 4-451 15</inkml:trace>
  <inkml:trace contextRef="#ctx0" brushRef="#br0" timeOffset="67193.82">16100 6927 653 0,'0'0'802'0,"0"0"-279"15,0 0-63-15,0 0-15 0,0 0-67 16,0 0-86-16,0 0-61 0,0 0-55 16,0 0-88-16,0 0-62 0,0 0-26 15,-23-42-26-15,2 43-21 0,0 7 0 0,0 0 9 16,1-1 13-16,5 2 3 0,5-1-3 16,1 2-13-16,5-1-6 0,4 0-3 15,0 1 6-15,1 0 3 0,8 1 6 16,5-2 0-16,3 1 32 0,4-2 48 15,8 1 44-15,3-1-29 0,4-2-22 16,1 4 15-16,3-4 17 0,-4 0-11 16,-4 1 2-16,-5-2-23 0,-5 1-26 0,-9 1 32 15,-1-1 28-15,-5 3-32 0,-4 0 1 16,-1 2 21-16,-2-1 12 0,-2 1 7 16,-11 4-1-16,-5-3 0 0,-5 1-9 15,-5 0-25-15,-3-2-49 0,-2-4-3 16,1-1-83-16,5-1-74 0,1-4-26 15,2-1-34-15,3 0-138 0,1 0-98 0,0-4-149 16,6 0-594-16</inkml:trace>
  <inkml:trace contextRef="#ctx0" brushRef="#br0" timeOffset="67781.89">16969 7039 1768 0,'0'0'678'16,"0"0"-266"-16,0 0-165 0,0 0-106 15,0 0-80-15,0 0-42 0,0 0-19 16,0 0 0-16,88-12 12 0,-55 5 8 16,6-1-8-16,4 2 14 0,2-2-26 15,2 0-32-15,-5 0-124 0,0 1-85 0,-2 0-109 16,-2 1-207-16,-11 1-589 0</inkml:trace>
  <inkml:trace contextRef="#ctx0" brushRef="#br0" timeOffset="68110.22">17896 6819 1758 0,'0'0'736'0,"0"0"-307"0,0 0-36 15,0 0-34-15,0 0-92 0,0 0-84 16,-94-14-86-16,70 20-29 0,-4 2-27 16,-3 4-7-16,0 3-11 0,1 2-23 15,1 1-24-15,3 3 13 0,5-1 11 16,3 2 0-16,7 0-21 0,5-2-7 16,4 1 9-16,2 0-9 0,8-3 6 15,5 1-15-15,4-1-26 0,7-1-15 0,2-3-29 16,7-1 22-16,4-3 13 0,5-4 31 15,5-2 22-15,2-4-7 0,4 0-8 0,3-5-42 16,-1-5-64-16,2 1-99 0,2-4-4 16,-2 2-37-16,-3-3 32 0,-4 1-2 15,-7 4-152-15,-5-3-174 0,-8 1-121 16</inkml:trace>
  <inkml:trace contextRef="#ctx0" brushRef="#br0" timeOffset="68826.64">18327 6903 39 0,'0'0'1642'16,"0"0"-1071"-16,0 0-283 0,0 0-33 15,0 0 5-15,0 0-33 0,0 0 12 16,0 0-27-16,0 0-49 0,96-62-31 16,-68 61-56-16,-1 1-26 0,0 0 19 15,1 5-4-15,-5 4 22 0,-3 0-34 0,-3 1-38 16,-4 2-14-16,-1-1-1 0,-7 2-21 15,-2-1-14-15,-3-1 4 0,-1 1 4 16,-6 0 5-16,-3-4-19 0,0 2 1 16,-1-5 15-16,2-3 25 0,0-2 31 15,3 0 31-15,0-3-62 0,2-7-3 16,1 0-12-16,3-3 2 0,0 0 11 16,6-4-23-16,5-1 3 0,7 0-9 15,6 0 3-15,8-1-12 0,7 2-10 0,5 1 24 16,5 0-50-16,3 2 7 0,0 3 0 15,-2-1-66-15,-5 3 21 0,-10 2 38 16,-8 5-29-16,-10 1-45 0,-8 1 32 16,-3 0 38-16,-5 0-20 0,-1 2-61 15,0 5 161-15,-5-1 46 0,-6 6 76 0,-1-1-29 16,-3 3-39-16,1 2-35 0,1-2 87 16,0 2-7-16,4-2-61 0,3-2-38 15,3 3-19-15,3-3-3 0,0-1 2 16,6-1 19-16,6 2 1 0,8-2 4 15,4-1-4-15,5 1 50 0,6-4 81 16,2-1-23-16,1-4-32 0,1-1-26 16,-2-4 1-16,-1-4 24 0,-5-3 41 15,-1-2-17-15,-6-1-9 0,-5-3 44 16,-5 0 34-16,-8 3-14 0,-4-1-12 16,-2 2-7-16,-11 0 12 0,-7 1-61 15,-8 1-86-15,-7 1-58 0,-5 3 0 0,-4 3-3 16,1 2-59-16,2 2-6 0,4 0-28 15,6 5-69-15,6 1-80 0,9 3-72 0,3 1-61 16,5 2-13-16,6 1-38 0,0-2-159 16,8 1-107-16</inkml:trace>
  <inkml:trace contextRef="#ctx0" brushRef="#br0" timeOffset="69159.53">19676 6738 726 0,'0'0'985'16,"0"0"-541"-16,0 0-1 0,0 0-159 16,0 0-60-16,-38-66-19 0,21 60-59 0,-1 1-47 15,-2 2-17-15,2 2-28 0,0 1-26 16,3 0-12-16,4 0-14 0,5 3-2 16,4-1-38-16,2 3-22 0,0 2 12 15,1 3 20-15,8 2 22 0,4 2 6 16,6 1 101-16,3 2 6 0,7 1-6 15,-1 0-38-15,-2 0 9 0,-2-1-11 0,-4-1 10 16,-6 0 35-16,-5-2-28 0,-7-1-37 16,-2-1-20-16,-2 0-18 0,-12 0 25 15,-3-2-3-15,-6-2-25 0,-3 1-40 16,-2-2-13-16,5-4-15 0,2 1-35 16,2-4-42-16,3 0-9 0,5 0-54 15,3-5-55-15,1-1-111 0,0-1-95 16,6 0-40-16,1-3-189 0,0 4-352 15</inkml:trace>
  <inkml:trace contextRef="#ctx0" brushRef="#br0" timeOffset="69526.8">20027 6668 731 0,'0'0'499'0,"0"0"-40"0,0 0-5 15,0 0 35-15,0 0-23 0,0 0-128 0,0 0-100 16,0 0-103-16,0 0-75 0,0 0-47 15,0 0-13-15,-45-36-3 0,28 36-16 16,4 0-6-16,-1 2-1 0,5 2-5 16,3 3-16-16,1 2-4 0,3 0 23 15,2 6 12-15,0-1-10 0,6 0-5 16,6 2 10-16,6 1 21 0,4-1 53 16,1-2 14-16,4 0 12 0,-1-1-22 15,-3 0-20-15,-2-3-18 0,-3 0-19 16,-5 1 1-16,-3-4 6 0,-4 4 62 0,-4-2-25 15,-2 1 9-15,-2-1 17 0,-7 1 14 16,-5 1 6-16,-3-1-15 0,-6-1-32 16,-2-3-24-16,-1 1-19 0,3-3-47 15,0-2-27-15,2-1-23 0,4-1-28 16,3 0-1-16,4-2-56 0,4-3-30 16,1-2-58-16,3-3-37 0,2 1 33 15,7-2-91-15,6-3-157 0,-1 3-220 0,21-7-327 0</inkml:trace>
  <inkml:trace contextRef="#ctx0" brushRef="#br0" timeOffset="70942.07">20784 6626 1361 0,'0'0'579'0,"0"0"-158"16,0 0-52-16,0 0-39 0,0 0-45 15,0 0-38-15,0 0-35 0,0 0 2 16,0 0-73-16,0 0-69 0,0 0-72 0,-28-49 0 15,11 49-37-15,-2 0 2 16,-4 0 4-16,-1 1 13 0,-2 5-11 0,1 0-53 16,-1 0 7-16,5 2-17 0,2 0-21 15,5 0-20-15,3-1-19 16,5 0 5-16,3 1 16 0,3-3 3 0,0 0 3 16,3 0 50-16,6-1 75 0,0 1 90 15,4-3 45-15,0 4-4 0,3-4 0 16,1 2 15-16,2 0-22 0,0 0-23 15,4 1-31-15,1 0-23 0,3 1-22 16,0 1-6-16,0 1-6 0,-1 0 2 16,-2-1 11-16,-4 1 5 0,-5 0 3 0,-5-1 17 15,-1 0 3-15,-6-1-32 0,-3 1 0 16,0 2 12-16,-6 0 31 0,-7 2 16 16,-3 2-19-16,-6 2-27 0,-2-2-34 15,-3-1-1-15,-4 0-53 0,0-4-53 16,0-1-43-16,3-3-19 0,6-4-8 0,2 0 8 15,8-4-32-15,4-5-68 16,5-3-79-16,3-1 9 0,0-3-87 0,0 3-569 16</inkml:trace>
  <inkml:trace contextRef="#ctx0" brushRef="#br0" timeOffset="71525.73">21283 6696 417 0,'0'0'1019'0,"0"0"-534"0,0 0-106 16,0 0-137-16,0 0-58 0,0 0-84 15,0 0-36-15,0 0 13 0,0 0 45 16,0 0 25-16,-29 6 22 0,29-6 15 16,1 0-10-16,5 0-7 0,5 0-38 15,4-3-47-15,6 0-29 0,8-1-13 16,4-3-9-16,3 1-15 0,2-1-16 0,1 1-17 16,-2-3 2-16,-1 0-7 0,-3-1-40 15,-4-1 15-15,-7 2-48 0,-6 0 73 16,-9 3 22-16,-1 2 76 0,-6 0 27 15,0 0-9-15,-7 1-32 0,-4-1-62 16,-3-1-29-16,-6 3-18 0,-6 1 10 16,-4 1 18-16,-4 0 17 0,-2 1-1 15,0 4 3-15,3 3 21 0,1 2-21 16,5 1-32-16,3 0 8 0,2 1-8 0,5 2 11 16,2-1 8-16,2 0 11 0,3-1-11 15,5 1-2-15,0 3-5 0,2-3 17 16,3 4 2-16,0-3 1 0,0 2-13 15,3-1-84-15,7 0 28 0,0-1 22 16,3-1 9-16,5-2 17 0,1 0 21 0,5-5 31 16,5-1 10-16,4 0-6 15,4-4 3-15,5-1-1 0,0-3-37 16,0-5-53-16,-1-2-41 0,0-2-48 0,-4-1-36 16,-3 1-38-16,-4-1-76 0,-6 0-97 15,-4 3-87-15,-4-2-122 0,-1 3-131 16,-5 0-45-16</inkml:trace>
  <inkml:trace contextRef="#ctx0" brushRef="#br0" timeOffset="71808.8">22046 6599 660 0,'0'0'619'0,"0"0"-63"15,0 0-60-15,0 0-76 0,0 0-41 16,0 0-32-16,0 0-71 0,5-67-63 16,-16 63-67-16,-4 1-65 0,-3 2-31 15,-3 1-7-15,-1 0-6 0,-1 4-12 16,1 3-12-16,2 0-12 0,0 4-1 0,6 0-19 15,2 1-9-15,2 1-6 0,6 1 9 16,1 3 9-16,3-1 1 0,0 1 12 16,4 0 0-16,4 1-13 0,4-2 13 15,1 0 3-15,5-3 1 0,-1-1-1 16,5-5 0-16,2-2-62 0,0-2-1 16,4-3 25-16,0 0 6 0,2-7-15 15,2-1-34-15,2-5-20 0,2-3 22 16,0-1-117-16,0-3-72 0,-3-2-78 15,-3-3-99-15,-4 0-102 0,-3-4-224 16</inkml:trace>
  <inkml:trace contextRef="#ctx0" brushRef="#br0" timeOffset="72275.73">22402 6181 1191 0,'0'0'582'0,"0"0"-127"0,0 0 7 15,0 0-57-15,-52-71-102 0,46 59-75 0,1 5-16 16,2 1 15-16,2 4-12 0,1 1-20 15,0 1-105-15,0 0-84 0,0 0-6 16,0 2-65-16,1 9-62 0,7 1 127 16,-2 8 50-16,4 5 18 0,-1 5-19 15,3 4-9-15,-1 0-27 0,-1 1-12 16,3 1 14-16,0-1-12 0,1 1-3 16,-2-1 0-16,2-2-1 0,-3-2-33 15,-3-4-24-15,0-3-47 0,-1-2-48 16,-5-5-37-16,-2-3-62 0,0-3-35 15,-2-4-3-15,-4-2 21 0,0-1-14 0,0-1-53 16,1-3 9-16,0 0-30 0,2 0 77 16,2-7 107-16,-1 1 173 0,2-4 36 15,0-2 134-15,2-1-8 0,5-4 63 0,3-1-27 16,7-1-17-16,4 0-122 0,2 1 2 16,1 1 110-16,-1 4-67 0,-4 3 5 15,-2 3 27-15,-3 2 37 0,1 4-6 16,-2-1-14-16,1 0-42 0,0 2-41 15,1 0-16-15,1 0 6 0,1 0-6 16,-3 3 6-16,0-1-22 0,-3 3-10 16,0 3-6-16,1 1 35 0,-1 2 2 15,-1 1-8-15,0 1-14 0,0 1-4 16,-1 1-15-16,-1-1-18 0,-4-3-26 16,1 0-37-16,-2-3-28 0,-3 2-20 15,1-3-40-15,1 0-78 0,-2-2-109 0,3-3-138 16,-1 2-542-16</inkml:trace>
  <inkml:trace contextRef="#ctx0" brushRef="#br0" timeOffset="72421.48">23000 6241 680 0,'0'0'1337'0,"0"0"-1055"15,0 0-46-15,0 0-46 0,0 0-90 16,0 0-100-16,0 0-92 0,0 0-225 15,0 0 49-15,0 0-223 0,0 0-293 16</inkml:trace>
  <inkml:trace contextRef="#ctx0" brushRef="#br0" timeOffset="72775.89">23183 6434 1661 0,'0'0'1028'0,"0"0"-579"0,0 0-82 15,0 0-108-15,0 0-92 0,0 0-19 16,0 0-29-16,0 0-32 0,0 0-34 0,0 0-38 16,-85 8-15-16,79-3-15 0,-1 3-10 15,3 0-9-15,3 3 15 0,1 1-3 16,0 1 7-16,8-2 15 0,5 2 11 16,7 0 14-16,-1 0-22 0,7-3-3 15,2 1 0-15,0-4 11 0,1-2 4 16,0-2 1-16,-2-2-14 0,-2-1 23 0,-3 0 27 15,1-7 17-15,-6-2-1 0,-1-6-1 16,-4 0 26-16,-6-6 39 0,-6 2-12 16,0-2 8-16,-12-1-21 0,-6 2-98 15,-8-1-9-15,-6 2-33 0,-1 1-22 16,-3 4-6-16,3 1-50 0,3 4-45 16,2 2-57-16,7 6-81 0,2 1-174 15,6 1-132-15,4 7-78 0,6 4-348 16,0-2-183-16</inkml:trace>
  <inkml:trace contextRef="#ctx0" brushRef="#br0" timeOffset="73191.52">23417 6455 1765 0,'0'0'684'15,"0"0"-239"-15,0 0-10 0,0 0-102 16,0 0-87-16,0 0-79 0,0 0-123 15,0 0-44-15,0 0-34 0,0 0-15 16,0 0 37-16,5 12 12 0,1 0 42 16,-1 2 8-16,-1-1-3 0,0-1-10 15,-1-2-9-15,-1-3-9 0,-1-2-1 16,-1-3-5-16,0-1 2 0,2 1 4 16,-2-2 15-16,1 0-15 0,2 0-18 0,1-2 45 15,3-1 22-15,1-5-46 16,6-1-20-16,0-3-1 0,5 0-1 0,-1-1-2 15,0 1-23-15,-2 2-9 0,1 2 6 16,-5 3 28-16,1 0 1 0,-2 1-1 16,0 0 0-16,0 3 0 0,-1-2 0 0,0 2-3 15,-1 1-28-15,-2 0 3 0,0 0-9 16,1 0-5-16,3 5 42 0,-1 2 35 16,3 1-35-16,0 2-34 0,0-2-19 15,3 3-25-15,1-1-36 0,0-2-14 16,0 1-14-16,3-3-51 0,2 1-45 15,4-5-72-15,3 1-144 0,-4-2-336 16,16-1-670-16</inkml:trace>
  <inkml:trace contextRef="#ctx0" brushRef="#br0" timeOffset="73708.32">24210 6441 457 0,'0'0'1508'16,"0"0"-961"-16,0 0-173 0,0 0-54 15,0 0-125-15,0 0-87 0,-93-53-10 16,70 48-12-16,4 1-4 0,-1 4-10 0,0 0-30 15,6 0-42-15,0 6-38 0,0 4 13 16,4-1 0-16,0 3 12 0,2 0 11 0,0-2-1 16,5 2-44-16,0-3-19 0,3 1-36 15,0-2-66-15,8 1-4 0,3-2 82 16,9 1 55-16,0-3 10 0,5-1-14 16,1-4 27-16,1 0 11 0,2-1 1 15,-3-7 0-15,0-1 103 0,1-4 18 16,-3-1 0-16,3-1-22 0,-3-2-13 15,-2 4 50-15,-4 0-26 0,-6 5 57 16,-2 4-4-16,-4 1-66 0,-1 2-97 16,2 1-28-16,1 1-91 0,7 5 104 0,6 5 15 15,4-1 59-15,2 3-43 16,1-2-16-16,-3-1-2 0,-1 0-1 0,-3-3-7 16,-4-2 10-16,2 1 34 0,1-5-8 15,2-1-26-15,0 0-3 0,1-7 3 16,1-4 2-16,1-7-2 0,-2-4-17 15,1-6-18-15,1-8-30 0,-1-4-46 0,-2-4 14 16,0-4-42-16,-5 5-3 0,-7 0-17 16,-6 7 159-16,-4 4 13 0,-3 6 98 15,-10 6-26-15,-2 0-18 0,-5 5-51 16,1 0 16-16,-3 5-32 0,1 4-34 16,0 2 2-16,3 4-3 0,1 0-9 15,0 8-16-15,4 3 3 0,1 7 12 16,4 4 20-16,2 3 25 0,5 3 70 15,1 0-4-15,0 5-2 0,9-1-17 0,6 1-28 16,4 0 9-16,7 4 32 0,12-1-60 16,11 1-41-16,10-2-202 0,-12-8-275 15,35 5-1266-15</inkml:trace>
  <inkml:trace contextRef="#ctx0" brushRef="#br0" timeOffset="74658.37">26498 6391 2090 0,'0'0'541'16,"0"0"-207"-16,0 0 40 0,0 0 20 16,0 0-63-16,0 0-88 0,0 0-128 15,0 0-53-15,-78-43-44 0,49 42-18 16,-2 1-9-16,-3 1 9 0,1 7 3 15,-1 2-1-15,3 2 10 0,6 1 13 16,0 3 0-16,7-2-24 0,1 3-1 0,7 0-19 16,3-2-12-16,4 1-3 0,3-1-15 15,0 1-29-15,3-2-27 0,9 1-14 16,2-1 2-16,3-1 14 0,4-1-7 16,0-3-1-16,4-6 20 0,-1 0 18 0,-1-3 66 15,0 0 7-15,3-7 45 16,-1-4-1-16,-2 0 0 0,-4-2 26 0,-2-3-4 15,-4 2 16-15,-6 1 84 0,2 2 7 16,-5-1-8-16,0 1-57 0,1 1-52 16,-1 3-10-16,0-1 1 0,3 3-23 15,-2 3-24-15,1-1-27 0,2 3-47 16,4 0-9-16,2 1 40 0,5 4 27 16,-2 4-49-16,3-1-112 0,-2 2-47 15,-2-2-27-15,-5-2-73 0,0 1-114 16,-2-1-62-16,-1-2-515 0,-1 0-398 0</inkml:trace>
  <inkml:trace contextRef="#ctx0" brushRef="#br0" timeOffset="74940.84">26709 6392 1928 0,'0'0'738'0,"0"0"-189"16,0 0-129-16,0 0-86 0,0 0-108 0,0 0-155 15,0 0-69-15,0 0 1 0,0 0 49 16,90-8 4-16,-76 15-6 0,-2 1-25 15,-3 3-25-15,-1-1-22 0,-2 3 6 16,-1-1 13-16,-3-1-18 0,-2 2-7 16,0-3-6-16,0-2 3 0,0-3 3 15,0-2 12-15,0-2 16 0,0-1 71 16,0 0 44-16,0-3 37 0,3-4 60 16,6-5-212-16,5-1-3 0,9-3-89 15,8-1-4-15,10 3-3 0,7-2 25 16,5 4-50-16,5 4-72 0,-2-2-56 0,-1 4-67 15,-6 3-92-15,-4-2-61 0,-9 5-107 16,-6 0-227-16,-9 0-210 0</inkml:trace>
  <inkml:trace contextRef="#ctx0" brushRef="#br0" timeOffset="75307.42">27465 6378 652 0,'0'0'740'0,"0"0"-152"0,0 0-163 16,0 0-125-16,0 0-43 0,0 0-61 15,0 0-59-15,0 0-67 0,0 0-48 16,0 0 32-16,0 0 67 0,-24 19 47 15,29-19-24-15,10 0-31 0,1-2 4 16,8-4-11-16,3 0-9 0,4-3-17 16,0-3-14-16,0-1-32 0,-3-1-13 15,-2 0-18-15,-4 1 13 0,-5 0 2 16,-6 2 26-16,-6 2-1 0,-1-2 3 0,-2 1-6 16,-2 2 6-16,-2 2-9 0,-5 1 12 15,-1 1-49-15,-5 1-21 0,-5 1-41 16,-3 2-2-16,-2 0 5 0,-8 5 7 15,3 4 18-15,0 4 6 0,2 2 12 0,5 2 4 16,3 0 10-16,3 1 2 16,4 0 0-16,3-2-22 0,4-2-15 0,2-1 3 15,2-1 9-15,2-1 23 0,9 1 2 16,2 0 2-16,6-1 39 0,2 1 2 16,5-2-12-16,5-2-16 0,3-2-15 15,5 0-12-15,-1-6-62 0,1 0-72 16,1-2-51-16,-3-6-42 0,1 0-64 15,-1 0-111-15,-1-1-143 0,-10 2-240 16,10 0-628-16</inkml:trace>
  <inkml:trace contextRef="#ctx0" brushRef="#br0" timeOffset="76523.77">28122 6284 471 0,'0'0'622'0,"0"0"-62"15,0 0-92-15,0 0-64 16,0 0-114-16,0 0-91 0,0 0-22 0,0 0-24 16,0 0-13-16,0 0-23 15,0 0 0-15,0-9-16 0,-3 9-7 0,3-2 10 16,-3 1-16-16,0 0-25 0,-2 0-47 15,0-2-16-15,0 0-15 0,0 3 12 16,0-1-10-16,2 0 10 0,-2-1 0 16,2 1 3-16,0 0 2 0,0 1 10 15,0-1-9-15,0 1 12 0,1 0 1 0,1-2-1 16,-1 2 7-16,1 0 3 0,-1-1-3 16,1 1-7-16,-1 0-2 0,0 0-1 15,0 0-12-15,1 0-1 0,-1 0-21 16,1 0 4-16,1 0-1 0,0 0 19 15,0 0 1-15,0 0 1 0,0 0 17 0,0 0 0 16,0 0 9-16,0 0-1 16,0 0 14-16,0 0 18 0,0 0-4 0,0-1-5 15,0 1-19-15,0 0-19 0,0 0-11 16,-2-1-1-16,2 1-1 0,0 0 1 16,0 0 1-16,0 0-1 0,0 0-2 15,0 0-10-15,0 0-4 0,0 0-2 16,0 0 2-16,0 0 1 0,-1 0-4 15,-5 0 4-15,1 0-22 0,-3 0-1 16,-1 0 7-16,-3 0 10 0,1 0 18 16,-3 0 1-16,1 1 2 0,1 0 2 15,1-1 1-15,4 1 12 0,2-1-12 0,3 0 0 16,-3 0 10-16,4 0-13 0,-1 0-3 16,-2 2-19-16,1-1-6 0,-2 0-3 15,-3 2 3-15,-1-1 6 0,-3 4 7 16,0 0 15-16,-2 2 12 0,2-2 4 0,0 2-16 15,3 0-16-15,1-2-9 0,4-1-6 16,0 2 3-16,1-2-6 0,1 0 3 16,1-1-4-16,-1 1 0 0,2 0 6 15,0 1 4-15,0 1-6 0,0 0-16 16,6 3-38-16,1-3-13 0,4 1 19 16,1 0 32-16,3-3 26 0,-1 0 21 15,-1-1 3-15,3-4 22 0,-3 1 4 16,0-1 6-16,0 0-7 0,-1-1-9 15,0-3 0-15,-1-1 0 0,0-2 19 16,1 1-4-16,-2-2 4 0,-1 1 12 0,0-3 16 16,-1 2-6-16,-2 1 28 0,-1 1 21 15,1 0 6-15,-3 1-15 0,-2 1-5 16,1 3 4-16,-2 0-13 0,1 1-6 16,-1 0-21-16,2 0-23 0,-2 0-24 0,0 0-12 15,0 0-22-15,0 0-12 0,0 0-24 16,1 0 3-16,1 0-10 0,0 2 0 15,3 2 28-15,4 3 37 0,0 0 13 16,5 3-10-16,0-2 12 0,3 3-13 16,3-2 14-16,-1 0-16 0,6-3-22 15,1 1-6-15,2-2-12 0,0-4-6 16,2 0-16-16,-1-1-15 0,1-2-17 16,-1-4-12-16,0-2-20 0,-7-2-30 15,0 2-81-15,-6-3-109 0,-6 5-109 16,-2 0-168-16,-5 0-618 0</inkml:trace>
  <inkml:trace contextRef="#ctx0" brushRef="#br0" timeOffset="79057.66">1968 9399 385 0,'0'0'1311'0,"0"0"-963"0,0 0-157 16,0 0 36-16,0 0-1 0,-30-78-36 16,30 60-30-16,0 0-13 0,0 0 6 15,6 4-35-15,1 1-16 0,3 3-33 0,-1 2-12 16,2 3-19-16,5 1-38 16,3 3-19-16,4 1-3 0,6 0 21 0,1 5-1 15,0 3 1-15,0 3 1 0,-2 5-3 16,-5 3 3-16,-7 4 69 0,-6 4-12 15,-9 7-10-15,-1 2 16 0,-17 2 0 16,-5 4-10-16,-2-1-21 0,-5-2 3 16,1-4-10-16,4-4-25 0,7-8-35 15,5-5 10-15,3-5 22 0,5-5 3 16,3-5 3-16,-2-2 38 0,3-1 15 16,0 0 19-16,4-1 37 0,6-6-19 0,8-4-93 15,15-7-22-15,7-7 4 16,12-2-23-16,3-4-74 0,4 0-34 15,0 0-31-15,-4 2-50 0,-6 2-103 0,-9 3-118 16,-4-1-156-16,-11 8-580 0</inkml:trace>
  <inkml:trace contextRef="#ctx0" brushRef="#br0" timeOffset="79426.83">2301 9113 1975 0,'0'0'615'15,"-84"2"-370"-15,41 1-85 0,-10 3 42 16,-8 3 5-16,1 4-61 0,4 3-41 16,1 4-10-16,9 5 12 0,1 3 9 15,8 3-24-15,5 5-67 0,8 1-25 0,6 5 18 16,7-1-18-16,9 1-9 0,4 0-15 16,15-5 24-16,6-1 0 0,9-4-21 15,4-3-68-15,6 0 42 0,5-6 0 16,6-5 35-16,4-6 12 0,6-6 19 15,5-6 9-15,4-4 3 0,3-11 16 16,4-8-22-16,0-6 4 0,-7-7-10 16,-7-2 47-16,-9-7 149 0,-15-4-63 0,-14-5-72 15,-11-3-24-15,-13 0-7 0,-6 7 15 16,-16 4 38-16,-11 6 23 0,-5 8-125 16,-11 6-9-16,0 7-89 0,-4 3-3 15,5 6-50-15,3 6-69 0,12 0-66 16,10 4-123-16,7 0-135 0,7 3-196 15,3 1-439-15</inkml:trace>
  <inkml:trace contextRef="#ctx0" brushRef="#br0" timeOffset="84254.9">3232 10024 752 0,'0'0'1336'16,"0"0"-863"-16,0 0-138 0,0 0 20 16,0 0-40-16,0 0-87 0,0 0-134 15,0 0-94-15,0 0-3 0,0 0-54 16,-17 25 57-16,15-3 10 0,1 3-10 15,1 5 0-15,0 1 0 0,0 4 0 16,1-3 1-16,5 1 21 0,-2-1-22 16,2-1-25-16,0-1-45 0,3-3-50 0,-1-4 0 15,-2-2-36-15,1-3-64 0,-1-4-59 16,0-3-8-16,-2-1-81 0,-3-5-93 16,-1-4-167-16,2-1-125 0</inkml:trace>
  <inkml:trace contextRef="#ctx0" brushRef="#br0" timeOffset="84446.47">3270 10101 1091 0,'0'0'713'15,"0"0"-321"-15,0 0-46 0,0 0 60 0,0 0-12 16,0 0-77-16,0 0-103 0,0 0-98 16,0 0-116-16,0 0-53 0,0 0 12 15,25-50 41-15,-6 60 44 0,3 5-28 16,5 0-16-16,1 2-22 0,-1 0-19 15,2-2-50-15,-3 1-23 0,-1-5-28 0,-1 1-77 16,0-5-85-16,1-1-69 0,-1-4-170 16,-5 1-573-16</inkml:trace>
  <inkml:trace contextRef="#ctx0" brushRef="#br0" timeOffset="84610.56">3899 10049 821 0,'0'0'1060'0,"0"0"-471"0,0 0-266 15,0 0-37-15,-83-6-21 0,52 10-119 16,-3 4-35-16,-2 2-41 0,-4 3-29 16,2 0-39-16,3 3-2 0,5-2-25 0,4 1-1 15,7 0-21-15,4 3-125 0,3 0-166 16,5 1-108-16,4-1-150 0,3-6-394 16</inkml:trace>
  <inkml:trace contextRef="#ctx0" brushRef="#br0" timeOffset="84854.49">3811 10033 2011 0,'0'0'586'0,"0"0"-184"16,0 0 33-16,0 0-137 0,0 0-150 15,0 0-64-15,0 0-71 0,0 0-13 16,0 0-47-16,0 0 12 0,5 23 35 0,-1-5 32 15,2 4-17-15,5 1-15 16,-2 3 13-16,0 1 18 0,-2 0 1 0,3 3-32 16,-4-2-49-16,-2 0-99 0,2 1-57 15,-2-5-17-15,2 0-91 0,-2 0-102 16,2-5-125-16,0-5-514 0</inkml:trace>
  <inkml:trace contextRef="#ctx0" brushRef="#br0" timeOffset="85039.05">4163 10297 1758 0,'0'0'646'0,"0"0"-240"16,0 0-24-16,0 0-73 0,0 0-85 15,0 0-47-15,0 0-68 0,0 0-86 16,0 0-23-16,0 0-56 0,0 0 56 16,17 14 43-16,-17 1-21 0,0 2-22 15,0 1-48-15,0 0-84 0,0 0-64 0,0-2-57 16,5-3-41-16,-3-2-78 0,1-2-135 15,0-2-476-15</inkml:trace>
  <inkml:trace contextRef="#ctx0" brushRef="#br0" timeOffset="85187.76">4307 10099 1144 0,'0'0'1206'0,"0"0"-961"0,0 0-87 16,0 0-42-16,0 0-84 0,0 0-32 15,0 0-116-15,0 0-145 0,0 0-254 16,0 0-252-16,-36-48-454 0</inkml:trace>
  <inkml:trace contextRef="#ctx0" brushRef="#br0" timeOffset="85553.6">4395 10333 1055 0,'0'0'625'0,"0"0"-209"16,0 0-118-16,0 0-40 0,0 0-10 16,0 0-43-16,0 0-35 0,0 0-30 0,0 0-32 15,0 0-32-15,0 0-22 0,3 44-20 16,-3-43-8-16,0-1 5 0,0 0 23 16,-2 0 28-16,1-1 34 0,1-7 26 15,-3 0-142-15,2-3 0 0,1-2-19 16,0-4-9-16,0 3 25 0,0-3 3 15,1 3 1-15,6-1 36 0,2 2 44 16,0 2-15-16,5 3 2 0,2-2-37 16,1 4-29-16,5 0-2 0,0 0 1 0,2 4 9 15,2-1-10-15,3 3-40 0,1 0-10 16,2 4 13-16,-2 7 22 0,-1-1 15 16,-5 4-4-16,-3-1-30 0,-6 4-3 15,-6 0-38-15,-5-1-8 0,-4 2 36 16,0 2 32-16,-4-1-14 0,-3-1-78 0,-6-1-129 15,3-1-95-15,1 1-163 0,3-4-269 16,3-2-670-16</inkml:trace>
  <inkml:trace contextRef="#ctx0" brushRef="#br0" timeOffset="85844.63">4998 10272 1598 0,'0'0'821'0,"0"0"-296"0,0 0-58 16,0 0-110-16,0 0-162 0,0 0-107 0,0 0-88 15,0 0-19-15,0 0-18 0,0 0 37 16,0 0 82-16,-5 51-32 0,5-37-12 15,0-1-13-15,2 1-4 0,-1-1-8 16,1-3-13-16,-2 0-23 0,0-2-61 16,0-2-68-16,0-2-109 0,0 0-97 15,0-2-113-15,0-1-226 0,-3-1-826 0</inkml:trace>
  <inkml:trace contextRef="#ctx0" brushRef="#br0" timeOffset="85987.33">5036 10083 1982 0,'0'0'612'16,"0"0"-380"-16,0 0-94 0,0 0-109 16,0 0-6-16,0-64-23 0,3 64-160 15,0 5-120-15,0 7 206 0,3 3-111 16,1 3-223-16,-1-2-288 0,10 6-499 0</inkml:trace>
  <inkml:trace contextRef="#ctx0" brushRef="#br0" timeOffset="86587.74">5297 10264 1663 0,'0'0'668'0,"0"0"-261"0,0 0-92 16,0 0-126-16,0 0-84 0,0 0-32 15,0 0-22-15,0 0-39 0,0 0-12 16,-42 68 0-16,34-53-1 0,4-1-2 15,-1-1 2-15,2-1 1 0,2-2 0 16,-1-2-31-16,2-4-24 0,0-2 11 0,0-2 44 16,0 0 10-16,0 0 85 15,0-6-51-15,0-2-44 0,0-2-25 0,0-7 12 16,0-2-12-16,0-3 25 0,0-4 0 16,5-1 0-16,2 3 121 0,1 2 144 15,1 6-193-15,-2 3 149 0,1 6-44 16,0 1-62-16,-2 3-71 0,4 0-44 0,4 3-37 15,1 0-12-15,5 0 18 0,2 6 31 16,4 0 17-16,1 1 8 0,0 3-6 16,1-2 9-16,-1 4-7 0,-4 0-21 15,-3 2-10-15,-2 0-27 0,-7 0-4 16,-2 2 23-16,-4-2-10 0,-3 1-13 16,-1-2 1-16,-1 0 6 0,0-3-1 15,0-2-18-15,0-3-29 0,-1-3 4 16,1-2 78-16,0 0 0 0,0-1 56 15,0-6-34-15,1-5-21 0,5-1-1 16,0-4 1-16,3 1 31 0,4-2 34 0,1-3-66 16,3 0-9-16,2 2 6 0,3 0 3 15,2 1 9-15,2 4 53 0,0 4 4 16,0 2 8-16,-1 4-16 0,1 1-58 0,-2 3-28 16,-5 0 10-16,1 8 18 15,-4 0 31-15,-5 4-28 0,-3 0-3 0,-3 2 3 16,1 1 19-16,-5-1-22 0,-1 2-3 15,0 0-35-15,-7-1-24 0,0 1-50 16,-5-1-39-16,0 1-85 0,-3-2-159 16,-2 1-181-16,5-6-546 0,-2 6-576 0</inkml:trace>
  <inkml:trace contextRef="#ctx0" brushRef="#br0" timeOffset="86886.72">6019 10247 1699 0,'0'0'739'0,"0"0"-307"16,0 0 7-16,0 0-8 0,0 0-129 16,0 0-133-16,0 0-75 0,0 0-94 15,0 0 0-15,0 0-50 0,0 0 50 16,18 10 6-16,-14-1 16 0,3 3 3 0,2-1 3 16,-1 0-13-16,1 0-2 0,4-2 2 15,0 1 4-15,7-2-16 0,-1-3-2 16,7-1 2-16,1-2 13 0,2-2 8 15,3-2-5-15,-2-6-19 0,2-3-2 16,-2-3 2-16,-1-4 18 0,-5-3 10 16,-5-2 15-16,-5-1 16 0,-5-4-6 15,-6 3-50-15,-2 1-3 0,-1 3-45 16,0 4-4-16,-4 4-19 0,-2 3-59 16,0 2-69-16,2 2-39 0,0 3-43 0,3 2-166 15,1 1-228-15,0 0-597 0</inkml:trace>
  <inkml:trace contextRef="#ctx0" brushRef="#br0" timeOffset="87436.4">6688 10109 143 0,'0'0'1434'0,"0"0"-963"16,0 0-101-16,0 0-77 0,0 0-71 15,0 0-39-15,0 0 34 0,0 0 6 16,0 0 4-16,0 0-32 0,0 0-28 15,65 60-42-15,-59-52-29 0,1 0-22 16,-3 0-27-16,-1-2-10 0,1-2-10 0,-2 0-5 16,-1-1 3-16,-1-2-1 0,0-1-9 15,0 0-15-15,0 0-22 0,0 0-2 16,0 0 2-16,0-5 22 0,0-3-12 16,0-3-50-16,2-2 9 0,4-3 16 15,3 1 0-15,0 0 37 0,0 2 25 16,1 5-1-16,0-2-24 0,0 4 0 15,4 1-31-15,-2 1-6 0,2 1 9 16,2 3 26-16,4 0 2 0,-1 0 2 0,4 6 26 16,2 0 0-16,-1 0 6 0,-2 5 0 15,-2-4-6-15,0 4-6 0,-5-4-1 16,-4 0-21-16,-2-1-15 16,-5-1-3-16,-1 1 14 0,0-2 1 0,-2-3 3 0,1 0 16 15,-1-1 5-15,1 0 32 0,5-1 18 16,0-7-46-16,8-2-23 0,2-6-2 15,4 1-16-15,0-3 14 0,0 2 2 16,-3 2-1-16,-3 4-2 0,-3 4 3 16,-1 0 22-16,-2 3-7 0,3 0-15 15,-1 3-22-15,1 0-8 0,0 0 2 16,0 0 3-16,0 1 4 0,2 7 5 16,-1 0 7-16,1 2 9 0,-2 2 40 15,1 1-6-15,1 1-34 0,-6-2-9 16,-3 1-31-16,-2 2-19 0,-3-1-6 15,0 0-10-15,-7 1-24 0,-6 1-60 0,-6 0-115 16,-8 2-214-16,8-3-321 0,-20 5-1224 16</inkml:trace>
  <inkml:trace contextRef="#ctx0" brushRef="#br0" timeOffset="88719.74">9043 10090 965 0,'0'0'1006'0,"0"0"-539"0,0 0-115 15,0 0-108-15,0 0-103 0,0 0-65 16,0 0-44-16,0 0 61 0,0 0 37 0,78 7 31 15,-21-14-22-15,21-7-22 16,12-4-92-16,13-3-19 0,7-2 6 0,1 2-24 16,-2 2 12-16,-5 1 0 0,-9 2 0 15,-10 5 12-15,-11 0-12 0,-12 4-76 16,-14 0-103-16,-10 1-84 0,-12 4-8 16,-13-1-50-16,-7 3-24 0,-6-3 116 15,-3 0 151-15,-4 0-13 0,-4-2 78 16,0-2 13-16,-2 1 79 0,3-3 67 15,-3 1 57-15,1 1 7 0,0-3 2 16,0 4 22-16,0-1 31 0,0 1-34 16,1 1-23-16,3 0-13 0,-1 2-1 15,6-1 4-15,-1 3 6 0,4 0-23 16,0 1-49-16,0-1-65 0,4-1-67 0,2 2-43 16,8 0-42-16,9 0-1 0,10 5 34 15,11 5 12-15,5 1 12 0,-3 3 28 0,0 3-1 16,-11 1-19-16,-8 1 20 15,-11 6 21-15,-5 0 4 0,-6 6-1 0,-5 3-11 16,-5 1-13-16,-10-2-12 0,-3 0-22 16,-2-2-123-16,0-4-131 0,7-4-201 15,2-1-209-15,5-9-349 0,6 0-411 0</inkml:trace>
  <inkml:trace contextRef="#ctx0" brushRef="#br0" timeOffset="89036.39">11294 9488 623 0,'0'0'2156'16,"0"0"-1500"-16,0 0-226 0,0 0-57 15,0 0-93-15,0 0-129 0,0 0-93 0,0 0-58 16,0 0-49-16,0 0-34 0,0 23 83 15,-2 1 6-15,2 6 37 0,0 3 9 16,0 3-36-16,0-1-16 0,5 1-13 16,3-1 1-16,7 0 12 0,2-2 2 15,6-1-1-15,3-3 0 0,6 0 24 16,2-5-13-16,5-4-12 0,3-5-83 16,1-7-16-16,1-5-68 0,2-3-69 15,-4-12-120-15,-2-5-8 0,-4-2-134 16,-10-3-186-16,-6 5-443 0</inkml:trace>
  <inkml:trace contextRef="#ctx0" brushRef="#br0" timeOffset="89220.69">11833 9764 1242 0,'0'0'1016'15,"0"0"-528"-15,0 0-39 0,0 0-4 16,0 0-136-16,0 0-133 0,0 0-86 0,0 0-43 16,0 0-31-16,0 0 61 15,0 0 51-15,-4 57-14 0,4-36-28 0,1-1-21 16,2 4-19-16,0 0-13 0,1-1-5 15,0 0-6-15,1-1-22 0,-1 1-22 16,2 0-58-16,0-1-55 0,0 0-94 16,0-1-104-16,-1-2-156 0,-1-2-145 15,1-5-464-15,-1-3-759 0</inkml:trace>
  <inkml:trace contextRef="#ctx0" brushRef="#br0" timeOffset="90669.56">14248 9342 1291 0,'0'0'650'0,"0"0"-199"15,0 0-96-15,0 0-50 0,0 0-11 0,0 0 4 16,0 0-61-16,0 0-36 16,0 0-182-16,-47 2-19 0,29 0-21 0,0 2 20 15,-1-3 1-15,7 3-15 0,-3-2 1 16,3 4 2-16,0-2-1 0,1-1 0 16,2 2 11-16,1-1-13 0,2-1 2 15,0 1-9-15,3-3-3 0,2 2 3 16,-1-2 0-16,2 0 3 0,0 0 4 15,0-1 2-15,0 0 13 0,0 0 21 16,0 1 4-16,0 2-25 0,0 0 2 16,0 3 31-16,3 2 4 0,0 2 1 0,3 5-7 15,-3-1-5-15,0 4 6 0,-2 0-1 16,-1 5 19-16,0 1 34 0,0 2 3 16,-1 2-19-16,-2 2-9 0,0 1-6 15,-1 0-31-15,2 1-22 0,2 0-12 16,0 0 11-16,0-2-2 0,7-1-10 15,3-2 13-15,2 1 0 0,1-5 0 16,0 0-2-16,1-4-1 0,-1-2-9 0,-1-3 0 16,4-1 10-16,-3-3-1 0,4-2 1 15,0-3 2-15,3-4 0 0,2 2 0 16,2-3-15-16,7 0-19 0,5-8-19 16,6-1-52-16,6-3-33 0,6-4-13 15,4-2-81-15,-1 0-60 0,-1 1-17 16,-5 2-95-16,-8 2-68 0,-7 0-291 15,-13 4-572-15</inkml:trace>
  <inkml:trace contextRef="#ctx0" brushRef="#br0" timeOffset="90981.96">15142 9560 770 0,'0'0'1502'0,"0"0"-1008"0,0 0-138 16,0 0-5-16,0 0-139 0,0 0-120 0,0 0-92 16,0 0-7-16,0 0 7 0,0 0 57 15,7 38 25-15,-1-20 0 0,0 5-3 16,3 0-10-16,-3 2-38 0,0-1-9 15,0 0 37-15,-2-1-33 0,1-2-26 16,-1 0-66-16,-3-3-52 0,1-3 13 16,-2 1-26-16,0-4-62 0,0-4-35 15,0-1-24-15,0-3-39 0,-2-4-70 16,-1 0-83-16,1 0-293 0,-3-12-614 0</inkml:trace>
  <inkml:trace contextRef="#ctx0" brushRef="#br0" timeOffset="91352.79">15087 9578 1576 0,'0'0'708'16,"0"0"-317"-16,0 0-67 0,0 0 15 0,0 0-62 15,0 0-75-15,0 0-67 0,-3-71-28 16,22 59-38-16,7-2-38 0,7 0-31 16,6 0-13-16,1 3 0 0,2 4-10 15,-2 1 23-15,-4 5 0 0,-3 1-13 16,-7 1 13-16,-4 9 23 0,-5-2-23 15,-5 3-34-15,-6 2-14 0,-4-1 20 16,-2 5 28-16,-8 1 32 0,-4 2 9 16,-5 0 0-16,-3 1-10 0,-2-2-31 0,1-1-14 15,2 0-17-15,2-2-7 0,3-2-38 16,3-2-18-16,1 0 21 0,4-3 35 16,2-1 35-16,-2-2-19 0,5 0 0 15,-1-4 0-15,2 1 22 0,0-2 58 16,3 0 33-16,6 0-9 0,4 2-16 0,4 0-6 15,2 1-7-15,1 0-12 0,3-1-38 16,-4 2-3-16,0-1-2 0,1 2-1 16,-3-2-10-16,2 2-74 0,0 0-86 15,1 0-35-15,-2 0-91 0,0-1-145 16,0-1-123-16,-7-2-570 0</inkml:trace>
  <inkml:trace contextRef="#ctx0" brushRef="#br0" timeOffset="91736.07">15721 9812 1132 0,'0'0'596'0,"0"0"-245"0,0 0-40 0,0 0-5 16,0 0-52-16,0 0-58 0,0 0-40 15,0 0-35-15,79-54-19 0,-62 43-23 16,0 0-35-16,3-1-25 0,-4 0-16 16,1 1 12-16,-4-1 12 0,-2 4-27 15,-4-3-54-15,1 2-16 0,-4 0-6 0,-1 1 16 16,0 1 15-16,1-2 4 0,-3 2 22 15,-1-2 19-15,0 0 19 0,-4 3-19 16,0-2 3-16,-2 3 19 0,-3 1 80 16,1 3-10-16,-6 1-38 0,0 0-19 15,-6 0-32-15,0 5 22 0,-2 3 13 16,-1 1 9-16,2 1 1 0,2 3-14 16,2 1-9-16,2 0-3 0,5-1-22 15,2 1-11-15,3-1-2 0,5 0 12 16,0 0 0-16,0-2 0 0,5 2 1 15,3 0 13-15,4-1 15 0,1 0 10 0,2 0-17 16,3 0-18-16,2-3-3 0,-1-2-16 16,3 0-88-16,-1-3-25 0,-1-3-42 15,3-1-35-15,0 0 2 0,0-5-56 16,2-2-159-16,1-1-317 0,-6 1-575 0</inkml:trace>
  <inkml:trace contextRef="#ctx0" brushRef="#br0" timeOffset="92018.4">16496 9544 372 0,'0'0'1728'0,"0"0"-1155"0,0 0-82 16,0 0-103-16,-88-13-113 0,64 13-64 16,1 0-61-16,1 0-47 0,1 4-41 15,2 4-55-15,4 2-7 0,3 2-31 0,3 2 9 16,2 1 6-16,2 2 13 0,4 1-15 15,1 0-7-15,0-1 3 0,4 1-6 16,5-1 12-16,1-2-12 0,3 0 9 16,0-1 19-16,3 0 15 0,0-2 10 0,2-3-10 15,0 0-15-15,3-2-81 16,-1-5-29-16,3-2-22 0,1 0-38 0,5-9-65 16,2-3-26-16,4-5-108 0,2-4-157 15,1-1-263-15,-10 4-317 0</inkml:trace>
  <inkml:trace contextRef="#ctx0" brushRef="#br0" timeOffset="92237.01">16855 9320 1834 0,'0'0'308'0,"0"0"94"15,0 0 35-15,0 0-56 0,0 0-96 16,-49-71-14-16,45 68 3 0,1 0-51 0,2 3-40 16,1 0-72-16,0 0-53 0,0 0-58 15,0 1-46-15,0 7-34 0,5 4 55 16,1 4 25-16,1 7 13 0,4 3 17 15,1 3 7-15,0 3-9 0,1 0-26 16,-2 0-2-16,-2-3-31 0,1 1-52 0,-4-5-62 16,-3-2-63-16,-3-4-146 0,0-1-95 15,0-4-97-15,-6-1-200 0,-1-4-750 16</inkml:trace>
  <inkml:trace contextRef="#ctx0" brushRef="#br0" timeOffset="92660.65">16847 9590 1292 0,'0'0'705'15,"0"0"-283"-15,0 0-113 0,0 0-80 16,0 0-40-16,0 0-68 0,0 0-44 16,85-68-23-16,-52 59-6 0,7-1-26 15,5 1-19-15,2-2 15 0,4 5-18 16,-3 0 0-16,-3 3-13 0,-4 2-19 16,-9-1-12-16,-7 2-10 0,-6 0 16 15,-9 0 34-15,-4 0 4 0,-3-1 23 16,-3 1 40-16,0 0 87 0,0-2 109 0,0-1-33 15,-6 1-72-15,-3-2-60 0,-2 2-48 16,-2 2-46-16,-3 0-19 0,-3 0-3 16,2 3 9-16,0 3-2 0,3 3-20 15,3-1-2-15,3 3 12 0,1-4 22 16,2 1-9-16,2 1-1 0,0-2-2 0,2 3 11 16,1-1-11-16,0 2 13 0,0 2-11 15,6 0 1-15,-2-2-8 0,5 1-43 16,-1-2-6-16,1-2-10 0,2-2 13 15,3 0 26-15,0-5 40 0,3-1 23 16,2 0-8-16,0-1-2 0,2-6-12 16,-1-3 0-16,2 1 12 0,0-1 5 15,-1-2-2-15,-3 3-14 0,0 0 17 16,-6 4-17-16,-1 2-2 0,-2 2-15 16,1 1-14-16,-1 0 10 0,-1 3-9 15,-3 1-64-15,-1 1-50 0,1-1-62 0,-3 1-112 16,1 0-54-16,1-4-161 0,1 0-284 15</inkml:trace>
  <inkml:trace contextRef="#ctx0" brushRef="#br0" timeOffset="93068.43">17674 9409 313 0,'0'0'1815'0,"0"0"-1265"15,0 0-155-15,0 0-69 0,0 0-189 16,0 0-137-16,0 0-29 0,0 0 10 15,0 0 19-15,0 0 25 0,21 33 26 16,-16-24 6-16,-2-2 6 0,-2-3-18 16,2-1-14-16,-2-1-18 0,-1-1-13 15,0-1 0-15,0 0 0 0,0 0 44 0,0 0 16 16,0 0-26-16,0-3-34 16,0 0-43-16,0-2 8 0,0-5 4 0,5 3 18 15,-1-4 10-15,5 3 3 0,-1-4 16 16,1 2 28-16,4-1 0 0,-2 2 3 15,3 2 7-15,-2 2-26 0,2-1 3 16,0 3-11-16,-3 2-4 0,0 0 2 0,1 1-5 16,-1 0-12-16,0 7 27 0,-1 0 25 15,3 2-16-15,1 3-21 0,-2-2-15 16,2 2 0-16,-1-2 0 0,2 2 11 16,1-3-12-16,-2 0 0 0,0-3-46 15,3 0-26-15,0 0-35 0,4-2-37 16,1-2-27-16,5-1-53 0,4-1-63 15,3 0-110-15,3-1-120 0,2-7-233 16,-2 1 24-16,-4-2 51 0</inkml:trace>
  <inkml:trace contextRef="#ctx0" brushRef="#br0" timeOffset="93485.23">18410 9405 611 0,'0'0'707'0,"0"0"-70"16,0 0-96-16,0 0-83 0,0 0-71 16,0 0-133-16,-49-67-52 0,36 61-39 0,-2 0-88 15,0 4-42-15,-1-1-33 0,3 3 0 16,-2 0-23-16,1 7-9 0,-1 3-2 15,2 3 12-15,-1 3 10 0,5-1-1 16,1 3 11-16,4 0-33 0,2-1-37 0,2-5-19 16,3 1-11-16,5-2-31 0,4-5-6 15,0-1 33-15,3-4 4 0,2-1 49 16,0 0 53-16,0-2 16 0,2-7-3 16,-1 1 38-16,0-3 70 0,0-1 64 15,-1 0-14-15,1 0-51 0,-3 0-51 16,-1 0-3-16,-1 5-3 0,-5 0 38 15,-3 2-10-15,-2 4-4 0,-3 1-28 0,0 0-59 16,0 2-20-16,3 8 5 16,-2-1 15-16,4 8 21 0,-1 1-17 0,3 4 17 15,2 0-5-15,2 0-16 0,0 1 1 16,-1-1 26-16,0 0 19 0,-4-3-15 16,-4 1 10-16,-2-1 17 0,0-1 26 15,-8 0-1-15,-8 1 24 0,-4-2 1 0,-5 0-17 16,-4-2-14-16,-4-2-29 0,1-1-14 15,2-3-34-15,3-3-9 0,2-3-16 16,8-2-20-16,1-1-4 0,2-3 12 16,-1-4-21-16,5-4-61 0,-1-3-63 15,5-4-50-15,5-4-104 0,1-3-232 16,12-6-203-16,2 5-602 0</inkml:trace>
  <inkml:trace contextRef="#ctx0" brushRef="#br0" timeOffset="93767.66">18596 9301 1493 0,'0'0'610'16,"0"0"-292"-16,0 0-95 0,0 0-62 15,0 0-23-15,0 0-23 0,0 0 0 16,0 0-35-16,0 0-64 0,0 0 19 16,0 0 64-16,44 28 6 0,-32-14 38 0,4 3-27 15,1-2-46-15,2 1-33 0,6-2 7 16,-1-2 3-16,2-6-3 0,1-1-9 15,-2-5 3-15,3 0-6 0,-1-5 2 16,-1-7-12-16,-5 0 6 0,-2-5-6 16,-5 0 18-16,-3-4 1 0,-4 1 18 15,-2-3 12-15,-5 0-71 0,0-2 0 0,-4 1-90 16,-4 2-13-16,-4 0-18 0,-4 2-71 16,2 5-35-16,-3 3-84 0,2 0-101 15,1 3-175-15,2 0-516 0,6 1-156 16</inkml:trace>
  <inkml:trace contextRef="#ctx0" brushRef="#br0" timeOffset="93985.64">19042 8900 1603 0,'0'0'1010'16,"0"0"-633"-16,0 0-198 0,0 0-112 15,0 0-48-15,0 0 10 0,0 0 92 16,36 67 47-16,-21-41-35 0,-3 0-32 0,-1 2 3 15,-2-1 31-15,-2 3-9 0,-1-3-33 16,-2 0-49-16,-1-2-10 0,0 2-34 16,-2-3-6-16,2-4-35 0,-1 1-61 15,-1-4-84-15,2-1-75 0,0-2-81 16,2-2-105-16,1-2-133 0,0-2-724 16</inkml:trace>
  <inkml:trace contextRef="#ctx0" brushRef="#br0" timeOffset="94650.53">19454 9218 486 0,'0'0'1584'0,"0"0"-1199"0,0 0-33 15,0 0 36-15,0 0-136 0,0 0-119 16,0 0-93-16,0 0-40 0,0 0-3 16,-88-24 3-16,71 34-16 0,0 3 13 15,0 2-16-15,4 1-3 0,1 2 6 0,4-4 14 16,2 0 2-16,6-1-13 0,0-5-51 15,2 1-40-15,7-4 5 0,3-1 60 16,1-3 39-16,6-1 0 0,0 0 0 16,3-2 0-16,3-5 16 0,0-2-12 15,-2 1-4-15,0-2 2 0,-3 4 71 16,-4-1 7-16,-2 1-17 0,-3 2-15 16,-3 0-34-16,1 0-12 0,-3 2-2 15,-1-1 3-15,1 2-3 0,0 1-11 16,4 0-17-16,-1 0 2 0,1 0 10 15,1 0 14-15,1 1 0 0,1 3 0 0,-2-2 2 16,2 1 14-16,3 0 21 0,0-1 9 16,4-2 4-16,0 0-4 0,1 0-9 15,2-4-7-15,0-3-5 0,-3-2-5 0,-1 0 11 16,-5-2-1-16,-4 1 10 16,-4 0 34-16,-5-2 47 0,-1 2-27 0,-1-2-23 15,-8 1-47-15,-4 2-22 0,-3-2-38 16,-4 4-8-16,1-1 11 0,-1 1 9 15,2 5 14-15,3-2 9 0,4 4-22 16,2 0-12-16,2 0-73 0,2 3-19 16,-1 2 37-16,4 0 26 0,-1 0 2 15,3 0-18-15,0 2-14 0,5-2 58 16,1 1 38-16,3-2 86 0,5-1 28 16,-1-2-19-16,2 1-28 0,2-2-10 0,0 0-4 15,-1 0 4-15,1 0-10 16,-2 0-18-16,-2 0-26 0,-2 0-2 0,1 2-1 15,2 3-3-15,0 0 3 0,1 2 2 16,0 0 17-16,2 4-16 0,-1-3 0 16,1 3 0-16,-2 1 15 0,0-1-18 0,-2 1-28 15,-1-2-38-15,-4 0-70 16,-3 1-25-16,-2 0-27 0,-2 0-125 0,-1 0 50 16,0 2 50-16,-3-3-116 0,-3 1-165 15,2-4 13-15,0-1-8 0,0-1-186 16</inkml:trace>
  <inkml:trace contextRef="#ctx0" brushRef="#br0" timeOffset="98282.68">20958 8761 967 0,'0'0'687'0,"0"0"-255"0,0 0-137 0,0 0-56 16,0 0-72-16,0 0-57 0,0 0-36 16,0 0-1-16,0 0-2 0,0 0 2 15,0-1 1-15,0 1 6 0,0 0-1 16,0 0 4-16,0 0-1 0,0 0-19 15,0 1-25-15,0 3-15 0,-2 4-23 16,-4 5-7-16,-5 9 7 0,-3 8 57 16,-5 4 28-16,-2 7-44 0,-4 6-41 15,1 0 9-15,-2 2-9 0,0 3-15 16,1-3 12-16,1-2-9 0,3-3 12 16,4-3 0-16,3-5-9 0,1-4-102 15,4-3-34-15,1-5-52 0,2-5-71 16,3-2-50-16,2-4-94 0,1-7-133 0,0 0-249 15</inkml:trace>
  <inkml:trace contextRef="#ctx0" brushRef="#br0" timeOffset="99099.39">21937 8861 277 0,'0'0'411'0,"0"0"-88"15,0 0-14-15,0 0 23 0,0 0-23 0,0 0-34 16,0 0-22-16,0 0-44 0,0 0-25 16,0 0-11-16,30-26-16 0,-30 24 2 15,-4-2-3-15,-5 2-42 0,-4-3-54 16,-6 2-38-16,-4-1-19 0,-5 3 0 16,-3 1-3-16,0 0-16 0,-3 8-6 0,4 1 3 15,1 1-4-15,2 5-24 16,1-2-64-16,4 4-22 0,2 0 5 0,2 1 7 15,2-3-21-15,5 2-34 0,2-4-53 16,4-1-14-16,4-1 56 0,1-3 21 16,0 1 26-16,4-1 4 0,3-3 58 15,0 0 62-15,2 0 3 0,0-2 1 0,1 1 12 16,1-3 94-16,2 0 98 16,5-1 41-16,0 0 4 0,3 0-17 15,3-2-11-15,0-2-32 0,2 1-20 0,-1 0-54 16,2 2-43-16,-2 1-18 0,1 0 2 15,0 0-2-15,-1 0-1 0,3 0-15 16,-2 3-14-16,1 1-8 0,1 0-1 16,-4-1-3-16,-4 5 0 0,-4-1 62 15,-8 2-30-15,-2 0-30 0,-6 2 14 16,-1 2 31-16,-12 0 39 0,-3 1 5 16,-7 2-22-16,-6-4-25 0,-2-1-44 0,-2-2-15 15,-1-3-80-15,3-1 10 0,2-4 28 16,2-1 0-16,1 0 3 0,1 0-3 15,5 0-9-15,0 0-23 0,3 0-26 16,3 0-16-16,4 0 6 0,0-1-14 16,8 1-18-16,2-1-60 0,0 1-113 15,7-1-228-15,8-1-68 0,-4 1-143 0</inkml:trace>
  <inkml:trace contextRef="#ctx0" brushRef="#br0" timeOffset="99666.51">22660 8903 627 0,'0'0'795'0,"0"0"-203"16,0 0-94-16,0 0-34 0,0 0-52 0,0 0-63 16,0 0-82-16,0 0-128 0,0 0-96 15,0 0-30-15,0 0 9 0,-96-52 0 16,65 59-22-16,2 2 0 0,2 1-2 15,3 2-10-15,5-1-35 0,5 4-65 0,2 0-27 16,2-1-9-16,3 2 3 0,2 0-1 16,2 1-22-16,3-3-34 0,0 2-38 15,5-2 27-15,4-2 4 0,2-4 8 16,-1-1 55-16,3-3 75 0,-2-3 68 16,0-1 3-16,0 0 68 0,-1-6 116 15,0-1 17-15,-2-2 9 0,2 0 15 16,0-3-7-16,-1 0-30 0,3 0-35 15,-2-1-1-15,1 0-7 0,0 2-25 16,-1-2-23-16,-1 3-15 0,-1 2-7 0,-3 3-15 16,-1 0-14-16,-1 5-2 0,-2-2-16 15,-1 2-16-15,0 0-12 0,2 3-36 16,-1 6-67-16,5 3 63 0,-1 3 18 16,3 4 9-16,-1 3 2 0,-1 1 10 15,-1 2 1-15,-1-1-2 0,-3 1-23 16,-1-1 3-16,0 0 9 0,0 0 0 0,0-2 10 15,0-4-16-15,-3-4 16 0,1-5-13 16,2-3-12-16,0-2 6 0,0-4 22 16,0 0 13-16,0 0 55 0,0 0 46 15,0-2 26-15,2-6-37 0,7-4-103 16,0-3-34-16,4-3-4 0,5-2-8 16,2-2-29-16,2 2-25 0,4-2-54 15,1 0-23-15,-1 2-28 0,0-4-46 16,1 3-136-16,-2-1-203 0,-5 5-570 15</inkml:trace>
  <inkml:trace contextRef="#ctx0" brushRef="#br0" timeOffset="99982.81">23198 8781 1692 0,'0'0'804'0,"0"0"-314"0,0 0-72 15,0 0-47-15,0 0-66 0,0 0-62 16,0 0-51-16,0 0-37 0,0 0-69 15,0 0-86-15,-27-25-9 0,27 25-71 16,0 1-38-16,-2 5-74 0,1 4 68 16,1 2 74-16,0 0 7 0,0 4 8 15,5-2-25-15,5 0-15 0,3 1 15 16,5-3 22-16,1 0 7 0,5-2-1 16,3-2 10-16,4-3 3 0,0-2 19 15,-3-3 31-15,-1 0 29 0,-6-6 18 16,-3-1 45-16,-4-4 18 0,-4-2 8 15,-2-3-25-15,-1-2-43 0,0-2-47 0,-3 0-16 16,1-1-15-16,0 4-3 0,1 3-37 16,0 0-43-16,1 4-84 0,-3-1-76 15,2 3-82-15,0 0-150 0,1 1-218 16,-1 4-571-16</inkml:trace>
  <inkml:trace contextRef="#ctx0" brushRef="#br0" timeOffset="100251.67">23627 8696 1252 0,'0'0'764'0,"0"0"-340"0,0 0-130 16,0 0-88-16,0 0-88 0,0 0-12 15,0 0 38-15,0 0 5 0,82 35-28 0,-71-24-33 16,0 1-28-16,-4-1-16 0,0-1-15 16,-1 0-1-16,-3-3-6 0,0-2-9 15,-1-1-10-15,-2-2 10 0,2-1 2 16,-2-1 29-16,0 0 41 0,0 0 10 15,2 0 126-15,-2-4 70 0,0-3-76 16,2-1-175-16,1-5-40 0,3-4-34 16,4 0-43-16,5-2-30 0,2 1-54 0,8 0-12 15,3 4-55-15,6-2 27 16,2 6-42-16,0 2-68 0,-1 2-63 0,-6 5-57 16,-5 1-201-16,-9 0-496 0,-2 5 344 0</inkml:trace>
  <inkml:trace contextRef="#ctx0" brushRef="#br0" timeOffset="100999.74">24093 8703 1218 0,'0'0'625'15,"0"0"-200"-15,0 0-86 0,0 0-85 16,0 0-39-16,0 0-29 0,0 0-33 15,0 0-29-15,-77-22-26 0,62 20-10 16,-3 1-3-16,-3 1 0 0,-2 0-28 0,-5 0-35 16,3 1-10-16,-2 3-11 0,1 1 0 15,3 2 0-15,0-1 21 0,4 3-22 0,2 0-11 16,3 3-24-16,1-1-24 0,3 2-23 16,2-1-22-16,3 0-22 0,3 1-33 15,2 0-26-15,0 0-10 0,7 0 19 16,5 0 28-16,2-1 64 0,-1-1 3 15,5-2-9-15,-2-2-30 0,2-1-16 16,-2-2-10-16,1-3 7 0,-2-1 38 16,-1 0 75-16,-1 0 26 0,1-5 14 15,-2-3 15-15,-2 2 1 0,2-5 35 16,-2 3 93-16,-1-3 11 0,0 1 28 16,-3-2 23-16,0 0-21 0,1 2 19 15,-2-1 22-15,0 0 14 0,-2 4-46 16,0 0-35-16,-1 3-22 0,0 0-23 0,-2 3-28 15,0 0-35-15,2 1-65 0,-1 0-25 16,-1 0-81-16,3 0-28 0,0 4-7 16,3 2 78-16,5 2 63 0,3 2-1 0,4-1-18 15,3 2-44-15,4-4-69 0,1 0-45 16,-1-2-74-16,-4-4-53 0,-2-1-82 16,-2 0-148-16,-6 0-467 0</inkml:trace>
  <inkml:trace contextRef="#ctx0" brushRef="#br0" timeOffset="101301.17">24264 8648 1393 0,'0'0'796'0,"0"0"-337"0,0 0-73 16,0 0-6-16,0 0-215 0,0 0-165 16,0 0-3-16,0 0-64 15,0 0 67-15,0 0 16 0,0 0 66 0,61 30 4 16,-47-24-17-16,-2 2-19 0,-2 0-12 15,-4-2 16-15,-2 1-53 0,-2-1-1 16,0 1-25-16,-2 2 3 0,0-3 6 0,0-2-6 16,0 1 9-16,0-1 13 0,0-3 1 15,0-1 24-15,0 0 26 0,-1 0 30 16,1 0 36-16,0-1 14 0,0-4 9 16,1-6-140-16,8-1-68 0,0 0-32 15,4-2-12-15,5-3 17 0,2 3-24 16,6-1-23-16,4 1-54 0,4 0-84 15,0 1-160-15,2 2-144 0,-8 3-516 16</inkml:trace>
  <inkml:trace contextRef="#ctx0" brushRef="#br0" timeOffset="101649.03">24784 8653 565 0,'0'0'593'0,"0"0"-17"0,0 0-160 16,0 0-92-16,0 0-70 0,0 0-41 15,0 0-88-15,0 0-106 0,0 0 16 16,0 0 0-16,93-31-3 0,-69 24 7 0,1-2 31 16,-1 0-19-16,-2-2 22 0,-5 4 16 15,-4-2 22-15,-6 2 31 0,-4 2-10 16,-1 1-41-16,-2 0-11 0,0 2 16 16,-8-1-30-16,-2 2-66 0,-3 1-52 15,-6 0-26-15,-5 0 11 0,-3 1 23 0,-2 5 19 16,0 5-3-16,3-1-10 0,3 3 13 15,4 1 9-15,2 2 1 0,6-2-4 16,2 2 0-16,3-1-19 0,6 0-12 16,0-1-7-16,10 2 0 0,5-2 16 15,6 2 41-15,5-2 12 0,4-3 36 16,6-2-7-16,4-1-25 0,0-4-16 16,-1-4-32-16,-3 0-66 0,-3-4-61 0,-3-6-112 15,0-3-105-15,-4-4-183 16,-4 5-545-16</inkml:trace>
  <inkml:trace contextRef="#ctx0" brushRef="#br0" timeOffset="102081.38">25215 8443 170 0,'0'0'1266'16,"0"0"-820"-16,0 0-119 0,0 0 23 15,0 0-70-15,0 0-78 0,0 0-80 16,0 0-116-16,0 0-6 0,0 0 0 15,0 0 19-15,95-38 52 0,-63 33 18 16,3 0 3-16,-1 0 0 0,3 1-54 16,-6-1-35-16,0-1 13 0,-4 1-3 15,-6 0 3-15,-3 3 22 0,-5-3 22 16,-8 4 19-16,1 0 28 0,-6-2 12 0,0 3-6 16,0 0-16-16,0 0 6 0,0 0-10 15,0 0-41-15,0 0-52 0,0 0-21 16,0 3-41-16,0 1-28 0,0 5-16 15,0 4 106-15,-1 4 12 0,1 2 23 16,0 5 2-16,0 2-12 0,0 2-25 0,0 3-15 16,4 0-6-16,3 1 21 0,0 0 6 15,-1 0-6-15,2 2 0 0,-3-3-3 16,1-3 3-16,-5-1 36 0,-1-2-2 16,0-3 0-16,-1-3 3 0,-5-1 4 15,1-1-10-15,-3-3-7 0,1-2-5 16,-3 0-8-16,1-1-11 0,-5-4-12 15,-3 1 12-15,-5-4 0 0,-1-1-33 16,-5-3-79-16,0 0-99 0,0-2-97 0,1-3-109 16,1 1-159-16,9 0-576 0,-11 1-570 0</inkml:trace>
  <inkml:trace contextRef="#ctx0" brushRef="#br0" timeOffset="105147.63">9138 11340 254 0,'0'0'652'16,"0"0"-183"-16,0 0-156 0,0 0-92 15,0 0-75-15,0 0-65 0,0 0-32 16,0 0 6-16,0 0 29 0,0 0 35 15,3-1 40-15,-3 1 34 0,0 0 9 16,0 0-19-16,0 0-30 0,0 0-19 16,0 0-14-16,0 1-12 0,0-1-14 15,0 1-5-15,0 0-20 0,-2 0-29 0,1 2-5 16,-4-1-16-16,-3 5-18 0,-1-1-1 16,-4 6-19-16,-4 4-9 0,0 3 28 15,-1 3 32-15,0 3 10 0,0 2-30 16,-2 2 10-16,3 2 50 0,0-1-22 15,1 0-50-15,4 3 0 0,2-4-1 16,4-2-21-16,2 0-12 0,4-1 21 16,0-3 13-16,2-3-12 0,6 3-16 0,5-3-32 15,4-1 12-15,2-1 20 0,4-1 9 16,2-4-34-16,2-2-10 0,5-4-6 16,-2-2 44-16,2-4 25 0,-2-1 2 15,0-2 26-15,-1-6 16 0,-2-3 13 16,-3-4 34-16,-1 1 19 0,-5-3-28 15,-6 2 33-15,-3-3 18 0,-6 0 13 16,-3-3 5-16,0 2-16 0,-8 1-25 0,-2 1-30 16,0 3-44-16,-3 4 13 0,0 3-16 15,-1 4-33-15,-4 1-52 0,-3 2-40 16,-2 0-46-16,-3 8-24 0,4 2-45 16,1 5-79-16,2-3-100 0,7 2-70 15,2 2-56-15,3-2-85 0,1 0-224 16,3-4-525-16</inkml:trace>
  <inkml:trace contextRef="#ctx0" brushRef="#br0" timeOffset="110678.6">15248 11204 954 0,'0'0'570'0,"0"0"-193"0,0 0-143 15,0 0-20-15,0 0 15 0,0 0-13 16,0 0-7-16,0 0 2 0,0 0-45 16,0 0-61-16,-40-67-45 0,27 67-35 0,2 0-23 15,-3 0-2-15,-3 3-2 16,0 4-1-16,0 0 0 0,-5 4-10 0,-2 2 11 16,-3 1 0-16,2 4 2 0,-3 0 0 15,2 1 3-15,3 3 32 0,4-3 6 0,-1 3-12 16,6-3-29-16,0 0 0 0,6 2-13 15,2-1 0-15,6 0-21 0,0 1-1 16,8-2-6-16,6 1 6 0,3-2 22 16,6 0 10-16,2-2 1 0,4-3-14 15,3-1-10-15,2-5-28 0,-1-2-3 16,0-3-29-16,-1-2-10 0,1-3-7 16,0-7-38-16,2-3-29 0,1-4 15 15,0-2-78-15,1-3-29 0,-2 0-96 16,-5 0-22-16,-5 3 184 0,-5 2 196 15,-4 4 163-15,-9 3 65 0,-4 4 29 0,-2-1 55 16,-1 2-24-16,0 0 15 0,0 2-16 16,-1-1 4-16,-2 3 36 0,0-1-27 15,2 2-20-15,-1 0-56 0,1 0-67 16,1 0-61-16,-2 0-74 0,2 1-22 16,-4 5-62-16,1 6 10 0,1 2 39 0,-3 4-8 15,1 3-26-15,2-3-58 0,-1-2-110 16,2 1-58-16,-1-4-87 0,2-2-132 15,0 1-97-15,0-6-616 0</inkml:trace>
  <inkml:trace contextRef="#ctx0" brushRef="#br0" timeOffset="110801.76">15601 11175 721 0,'0'0'1048'0,"0"0"-892"0,0 0-156 0,0 0-56 15,0 0-146-15,0 0-84 0,0 0-105 16,0 0-163-16</inkml:trace>
  <inkml:trace contextRef="#ctx0" brushRef="#br0" timeOffset="111228.76">15789 11248 435 0,'0'0'2203'16,"0"0"-1545"-16,0 0-242 0,0 0-221 16,0 0-85-16,0 0-50 0,0 0-60 0,0 0 3 15,0 0 29-15,96-23 24 0,-65 27 47 16,-3 1-29-16,-2 1-31 0,-5 1-8 15,-6 2-35-15,-6 2 0 0,-3 1-35 16,-3 3 17-16,-3 3 18 0,0 3 1 16,-3 1-1-16,-4 0-17 0,-1-2-116 0,-3 2-90 15,2-5 47-15,2-3 59 0,0-2 89 16,1-7 28-16,3-3 28 0,-3-2 54 16,2-3 10-16,1-6-45 0,0-4-16 15,2-4 13-15,1-2 0 0,1-4 35 16,7-3-29-16,7-4 15 0,3-1-49 15,6 1-16-15,6 0-16 0,4 3-40 16,5 5 22-16,4 1 9 0,0 4-48 0,-4 5-118 16,0 4-78-16,-8 3-58 0,-4 4-28 15,-6 1-77-15,-1 0-135 0,-5 1-413 16</inkml:trace>
  <inkml:trace contextRef="#ctx0" brushRef="#br0" timeOffset="111811.62">16602 11193 1973 0,'0'0'708'0,"0"0"-229"0,0 0-53 16,0 0-79-16,0 0-99 0,-84-27-61 0,64 27-66 15,-5 0-23-15,1 6-36 0,-2 3-35 16,-1 3-27-16,3 3-3 0,1-1-25 15,3 4 10-15,4 0 14 0,4 0-14 16,4 3 16-16,4 0-23 0,4-2 13 16,0 1 11-16,4 0-21 0,5-1-33 15,7-1-13-15,-2 0-19 0,5-1-25 16,-2-3-19-16,5-2-21 0,-1-3-21 16,2-4-10-16,1-4-1 0,3-1-4 15,3-5 34-15,2-7-45 0,3-3-136 0,3-4-70 16,0-1-143-16,-1-3 1 0,-2 3 162 15,-5-1 264-15,-5 2 121 0,-5 2 349 16,-9 3 260-16,-3 2-56 0,-7 2-71 16,-1 3-50-16,0 1-52 0,0 1-30 15,-3 1-51-15,0 0-8 0,0 3-92 16,0-2-42-16,1 3-18 0,0 0-38 0,2 0-61 16,0 0-40-16,0 0-21 0,0 0-25 15,0 0-19-15,0 4-9 0,0 3 47 16,3 0 26-16,1 5-3 0,4-1-11 15,4 2 0-15,0-1 12 0,5-1 2 16,2 1-18-16,3-3 0 0,2-2 1 16,-2-4 16-16,4 1 2 0,-2-4 1 15,-2 0 21-15,-2-5 8 0,2-1 14 16,-1-6 5-16,-2-1-12 0,1-4 12 16,-3-1 9-16,-5-1 0 0,-2 0-30 15,0 1-27-15,-3 1 0 0,1 1-1 0,-2 3-31 16,2 1-64-16,1-1-55 0,2 0-60 15,5 1-79-15,3-3-76 0,2 1-94 16,4 1-208-16,-8 3-510 0,9-3-325 0</inkml:trace>
  <inkml:trace contextRef="#ctx0" brushRef="#br0" timeOffset="112095.36">17633 10800 1839 0,'0'0'1069'0,"0"0"-625"0,0 0-54 16,0 0 22-16,0 0-126 0,0 0-100 15,0 0-54-15,0 0-55 0,0 0-47 16,0 0-30-16,0 0-1 0,-18 18-26 16,15 0 27-16,-2 7 15 0,2 3 3 0,2 4 28 15,1 3-12-15,0 1-31 0,0-1 9 16,7-1 5-16,-1-1-15 0,2-4-4 15,-3-2-36-15,2-2-39 0,-2 1-6 0,-2-2-43 16,-1-1-53-16,3-1-69 0,-2 0-129 16,4-2-142-16,4-2-86 0,-2-6-397 15,14 0-488-15</inkml:trace>
  <inkml:trace contextRef="#ctx0" brushRef="#br0" timeOffset="112779.4">18012 11094 1786 0,'0'0'820'0,"0"0"-258"16,0 0-180-16,0 0-120 0,-104-30-73 15,76 30-13-15,-3 3-39 0,-3 7-41 0,5 2-18 16,0 2-38-16,2 2-28 0,2 2-10 16,7 0-2-16,3-1-2 0,4 0-23 15,4-2 1-15,2 2 5 0,5-3 1 0,0 3 2 16,0-2-21-16,6 0-59 0,5-3-23 15,4 0-9-15,4-4-17 0,0-3 7 16,4-2 37-16,2-3 64 0,4-3 37 16,0-5 19-16,1-2-3 0,-1-2-1 15,-2 1 1-15,-5 0 38 0,-3 0 34 16,-3 1 3-16,-3-1-22 0,-2 2-2 16,-3 0-5-16,-1 3 35 0,-4 2 0 15,-1 1 14-15,-2 2 0 0,0 1-33 16,0 0-78-16,2 0-10 0,-1 1-64 15,2 5-34-15,3 1 80 0,1 5 16 0,5-1 10 16,-1 2 1-16,4-1 1 0,1-2 2 16,1 0 13-16,3-3-2 0,2-3-1 15,2-2-12-15,3-2-28 0,4 0 0 16,-1-9 28-16,0-1 14 0,0-7 1 16,-4-5 1-16,-1-2 2 0,0-6 7 0,-4-1-9 15,-6 2 8-15,-3 4-21 0,-6 7 19 16,-6 7 37-16,0 3 36 0,-4 3-6 15,-5 0-89-15,-2 2 0 0,-2 3-70 16,-1 0 2-16,-1 0 3 0,-1 6 0 16,2 1 19-16,2 1 12 0,-1 1-10 15,4 0-30-15,0 1-1 0,1-2-3 16,3-2-12-16,2 1-21 0,1-2-37 0,2-2-22 16,0-2-1-16,5 0 66 0,3-1 105 15,6 0 105-15,0-5-10 0,4-2-32 16,1 1 23-16,1-2-1 0,-1 2 6 15,-3 0-9-15,-2 2-1 0,1-2-17 16,0 5-30-16,1 0-34 0,4 1 1 16,-1 0 10-16,4 1 24 0,-3 4 8 15,-4 3-5-15,0 0-13 0,-4 3-25 16,-2 5-28-16,-2 1 12 0,1 2-6 16,-2 1 19-16,3 2-34 0,-1-1-66 0,1 1-49 15,1-4-33-15,-2-1-87 0,4-2-82 16,0-4-51-16,0 0-157 0,0-5-611 15</inkml:trace>
  <inkml:trace contextRef="#ctx0" brushRef="#br0" timeOffset="114111.02">20246 10870 80 0,'0'0'542'16,"0"0"-122"-16,0 0-75 0,0 0 3 16,0 0-42-16,0 0-57 0,0 0-26 15,0 0 0-15,0 0 8 0,0 0 3 16,16-3 8-16,-16 2-4 0,0 1 2 16,-1-2-92-16,-4-1-30 0,-5 3-46 15,0 0-72-15,-6 0 0 0,-5 0-47 0,-7 9 7 16,-3 3 12-16,-7 3 0 15,-1 2 26-15,3 2 1 0,2 3-15 0,3-2 16 16,4 4 8-16,7-4-8 16,3 2-18-16,6 1-18 0,7-1 8 0,4 1 6 15,1 0 1-15,8 0 20 0,4 1-48 16,4-2-11-16,2-4-3 0,0-3 19 0,2-2 3 16,-1-3-9-16,0-3-14 0,2-6-2 15,4-1 9-15,2 0 28 0,5-9 26 16,4-3-48-16,5-3-60 0,1-2 8 15,2-2-50-15,-3 1-40 0,1 0-6 16,-5 1-15-16,-5 2 78 0,-4 1 75 16,-5 0 61-16,-6 6 49 0,-6-2 167 15,-6 6 58-15,-3 1 19 0,-3 0-19 16,0 3 22-16,-3 0-44 0,-3 0-92 0,-1 0-75 16,-3 0-29-16,0 3-3 0,-2 2-15 15,0 1-20-15,0 5 1 0,1-2 12 16,2 2 6-16,2 0-6 0,1 0-3 0,4 0-26 15,-1-1-2-15,3 1-2 16,0 0-13-16,6 0-1 0,6 1 13 0,6 0 0 16,8 0-12-16,7 0-1 0,4 0 16 15,2-4 2-15,4-1 10 0,-3-3-12 16,1-4-2-16,-2 0-25 0,-2-8 27 16,-1-3 0-16,-4-4 18 0,-4 1 4 15,-6-3 15-15,-5-1 25 0,-8-1 55 16,-6-3 40-16,-3 0 27 0,-3 0-46 15,-9-1-25-15,-3 4-19 0,-3 2-36 16,0 3-42-16,0 4-16 0,0 2-55 16,2 2-33-16,-2 2-46 0,1-2-37 15,4 5-47-15,3-1-69 0,2-1-126 0,3 3-126 16,5 0-149-16,0 0-354 0,5 0-102 16</inkml:trace>
  <inkml:trace contextRef="#ctx0" brushRef="#br0" timeOffset="114410.77">21137 10637 2192 0,'0'0'685'0,"0"0"-209"0,0 0-54 15,0 0-26-15,0 0-79 0,0 0-52 16,0 0-51-16,0 0-64 0,0 0-58 15,0 0-56-15,-7-27-36 0,7 27-15 16,0 0-28-16,0 4-27 0,0 3-31 0,0 9 65 16,3 4 36-16,0 6 1 0,1 4-1 15,1 2-1-15,-2 0 0 0,0 3 0 16,0 0 1-16,0-2 0 0,1 2 0 16,-1-1-21-16,0-4-31 0,4-1-43 0,-2-4-68 15,0-1-53-15,-2-5-95 0,2-5-79 16,-1-1-61-16,1-4-36 0,-4-4-114 15,0-3-613-15</inkml:trace>
  <inkml:trace contextRef="#ctx0" brushRef="#br0" timeOffset="114745.37">21308 10997 2365 0,'0'0'705'0,"0"0"-278"16,0 0-70-16,0 0-61 0,0 0-94 15,0 0-78-15,0 0-59 0,0 0-59 16,0 0-6-16,0 0-37 0,0 0-25 16,-17 11 10-16,17 0 50 0,2 3-1 15,2 4 0-15,2-1 3 0,-1 0 0 16,4 1-16-16,2-3-58 0,4-1-14 16,2 1 23-16,2-7-16 0,3 2-18 0,1-7 24 15,-2-3 66-15,2 0 9 0,0-3 22 16,0-8 12-16,-2 0 7 0,-1-3 6 15,-3-3 51-15,-2-2 2 0,-2-1-7 16,-1 0-6-16,-3 0-37 0,0-1-32 16,-1 3 16-16,-2 0-12 0,1 3-13 15,-2 0-9-15,1 2-56 0,-1 0-68 16,-1 1-75-16,2 4-80 0,0 0-100 0,1 4-193 16,3 1-420-16,-4 2-475 0</inkml:trace>
  <inkml:trace contextRef="#ctx0" brushRef="#br0" timeOffset="115410.84">21954 11028 1817 0,'0'0'796'0,"0"0"-355"16,0 0-160-16,0 0-61 0,0 0-81 16,0 0-76-16,0 0-22 0,0 0 34 15,0 0 38-15,0 0 4 0,-19 57-17 16,14-43-13-16,0-1-31 0,2-2-22 16,2 1-18-16,-1-3-13 0,1-3-1 15,-1 1-2-15,1-2-1 0,0-1-15 16,1-3-5-16,0-1-17 0,0 0-14 15,0 0-23-15,0 0 69 0,0-5 6 16,0-2 6-16,1-3-6 0,0-3-13 16,2-1-8-16,2-4-4 0,-1-1 9 0,3-2 0 15,2 1 16-15,1 1 1 0,0 1-1 16,4 2 4-16,-3 4-4 0,-1 6 53 16,-2 1-7-16,0 3-46 0,-3 2-15 0,1 0-16 15,2 0 31-15,1 6 6 0,2 1 72 16,0 4-25-16,5-1-29 0,2 3-5 15,0 0-17-15,3-2 11 0,2 1 2 16,-4-4 10-16,1-1 3 0,-6-2-7 16,-3-1-21-16,-5-1 0 0,-3 2-15 15,0-1-22-15,-2-2-10 0,0 2-2 16,-1-1 8-16,0-2 4 0,2 1 6 16,-2-2 15-16,1 0-9 0,1 0-10 15,1-3 35-15,2-4 68 0,1-1-67 0,1-3 0 16,4-2 11-16,1-1 3 0,1 1 13 15,2-1 7-15,1 3 2 0,4-1-15 16,0 1-10-16,3 4-12 0,2 0-12 16,0 2 12-16,-2 4 31 0,-1 1-31 15,-2 0 0-15,-1 2-28 0,-5 5 25 0,0 2 0 16,-3 0-22-16,-7 1-41 0,-2 2-43 16,-2 1 27-16,-5 1 16 0,-7 0-31 15,-2 1-73-15,-3 1-109 0,1-2-178 16,2-4-519-16,1 7-939 0</inkml:trace>
  <inkml:trace contextRef="#ctx0" brushRef="#br0" timeOffset="115927.28">22766 10939 199 0,'0'0'2088'0,"0"0"-1526"0,0 0-203 0,0 0-9 16,0 0-85-16,0 0-99 0,0 0-120 16,0 0-46-16,0 0-18 0,0 0-14 15,0 0 17-15,-23 10 15 0,23-2 31 16,0 3 10-16,-2 0 19 0,2-2-4 15,-1 2 4-15,-1-4-11 0,1-1-17 16,1 1-20-16,-2-2-11 0,2-2 1 16,0-3 0-16,0 0-2 0,0 0-3 15,0 0-12-15,0 0 15 0,0-5 68 16,5-2-19-16,0-3-27 0,-1-3 0 16,2-3-10-16,-1 0-10 0,1 0 17 0,-1 1-16 15,1 2 18-15,-2 4-2 0,3 0 3 16,-1 3 2-16,3-1-22 0,2 0-2 15,4 0-18-15,4 1 2 0,1 1-5 16,3 0-4-16,1 2-3 0,4 0 4 0,0 3 20 16,1 0 4-16,-1 0-1 0,2 0-14 15,-1 6 15-15,-2 5 16 0,-4 2-1 16,0 4-15-16,-3-1-13 0,-5 4 10 16,-6-2-15-16,-2 0-13 0,-7-1-3 15,0-2 18-15,-9 2-9 0,-4-2-12 16,-3 0-16-16,0-1-50 0,-1 0-95 15,3-2-120-15,0-2-176 0,3 0-288 16,2-2-1040-16</inkml:trace>
  <inkml:trace contextRef="#ctx0" brushRef="#br0" timeOffset="133254.29">4473 14395 326 0,'0'0'398'15,"0"0"-36"-15,0 0-27 0,0 0-19 16,0 0-63-16,0 0-78 0,0 0-52 16,0 0-6-16,0 0 2 0,0 0-16 15,-3-20-22-15,3 17-23 0,-3-1 16 0,3 1-3 16,-1-1-17-16,-1 0 1 0,2 0-4 16,-1-1 48-16,1 2 19 0,0-1 45 15,0 0-20-15,-2 0-48 0,2 2-29 16,0-2-13-16,-1 3 10 0,-1 0 10 15,1 1-20-15,-1 0-32 0,1 0-21 16,-2 2-50-16,1 2-26 0,-1-2 13 16,1 4-66-16,1-2-51 0,1 3-11 0,0 4 60 15,0 4 113-15,3 4 18 0,2 3 22 16,1 1-22-16,0 5-42 0,0-2-3 16,-2 4 26-16,2 0 17 0,-1 0 1 15,-2 1 2-15,0 0 1 0,-1-1 1 16,-1-2 19-16,0 0-9 0,1-3-10 15,1-2 16-15,0-1 7 0,-2-4-23 16,2-1-3-16,0-3-1 0,-1-4 1 16,0-3 2-16,-1-3 0 0,1-2 11 0,-2-2 0 15,0 0 9-15,1 0-3 0,1-1-19 16,-2-3-17-16,4-1-43 0,-1-3-81 16,3-5-94-16,0 3-781 0,11-15-397 0</inkml:trace>
  <inkml:trace contextRef="#ctx0" brushRef="#br0" timeOffset="133688.1">4777 14462 1961 0,'0'0'405'16,"0"0"-205"-16,0 0 35 0,0 0 45 15,0 0-111-15,0 0 0 0,0 0-84 16,91-54-85-16,-55 43-791 0,1-2 791 0,2 2 174 16,-4 4-135-16,-5 3-37 15,-1 3-2-15,-2 1 38 0,-5 2 10 0,-2 7-28 16,-3 2-20-16,-2 1-36 0,-5 2-12 0,-3 3-38 16,-6 2 34-16,-1 5 52 0,-14 2 45 15,-3 4-13-15,-9 4-19 0,-3 2-10 16,-3 0 10-16,-1 0 6 0,1-1-17 15,1-3-2-15,5-4 0 0,3-4 0 16,7-5-16-16,1-4-1 0,8-3-2 16,3-3-10-16,2-2-6 0,2-3-4 15,2-1 39-15,5-2 23 0,2-1 131 16,5 0-16-16,4 0-33 0,6-5-38 16,6-3-35-16,8-2-12 0,6-3-19 15,1 0 0-15,4-1-1 0,-3 0-19 16,0 1-90-16,-5 0-22 0,-2 1-4 0,-2 3-42 15,-5-1-171-15,-6 3-181 0,-6 1-183 16,-3 0-411-16</inkml:trace>
  <inkml:trace contextRef="#ctx0" brushRef="#br0" timeOffset="134337.47">5591 14493 779 0,'0'0'1435'16,"0"0"-912"-16,0 0-179 0,0 0-114 0,0 0-128 15,0 0-102-15,0 0-49 0,0 0 49 16,0 0 13-16,0 0 66 0,-23 79-22 15,22-59-12-15,1 1-27 0,0-3-17 16,0-3-1-16,0 0 2 0,0-5 14 16,0-2-16-16,0-3-13 0,0-3-16 0,0-2 17 15,0 0 12-15,0 0 22 0,-2-2 10 16,1-5-32-16,-2-3-4 0,0-6-46 16,3-3 49-16,0-4-2 0,0-3 0 15,3 1-25-15,4 0 28 0,0 4 0 16,2 6 22-16,-2 5 35 0,2 2-57 15,0 4-6-15,1 3-58 0,1 1-15 16,2 0 19-16,0 3 60 0,2 4 31 16,-1 2 27-16,-3 2-20 0,1 0-13 15,-2 1-23-15,2 1 0 0,-4-1 0 0,2 1 0 16,-1-2 0-16,-2-1-2 0,-2-2-12 16,-1-2-17-16,0-2 7 0,-3 0 0 15,-1-2-4-15,0-2 7 0,0 0 19 16,0 0 34-16,0 0 46 0,0-5 34 15,0-4-114-15,0-6-22 0,0-5-29 16,3 0 29-16,3-2 6 0,0 1 10 0,4 5 6 16,-1 3 50-16,1 1 7 0,0 3-27 15,4 1-30-15,2 1-19 0,4-1 3 16,3 0 0-16,3 3 3 0,-1 0-2 16,2 1-11-16,-1 3-5 0,-1 1-4 15,-2 1 22-15,-3 5 13 0,3 6 22 16,-3 1-9-16,-4 3-13 0,-2 2-38 0,-6 1-19 15,-7 1-7-15,-1 1 45 16,-7-1 19-16,-7 2-22 0,-1 0-106 0,-1 0-132 16,0-1-197-16,5-6-520 0,-2 4-508 0</inkml:trace>
  <inkml:trace contextRef="#ctx0" brushRef="#br0" timeOffset="134887.31">6322 14514 995 0,'0'0'788'0,"0"0"-460"0,0 0-134 16,0 0 36-16,0 0-30 0,0 0-26 0,0 0-43 16,0 0-22-16,0 0-4 0,0 0 1 15,0 0 5-15,26 68-13 0,-26-63-31 16,0 0-13-16,0-1-17 0,0-1-5 15,0-1-10-15,0-2-3 0,0 0 16 16,0 0 28-16,0-1 18 0,0-7-81 16,0-3-3-16,0-5-75 0,1-3-11 15,4-3 23-15,3-1 19 0,1-2 25 16,0 4-7-16,-1 0 29 0,2 4 19 16,-1 3 7-16,1 4 21 0,0 3-25 15,0 4-22-15,-1 3-54 0,4 1 54 0,-3 8 0 16,3 5 92-16,1 2-14 0,-2 4 4 15,2 2-7-15,-2 0-11 0,-1-2-8 16,1 1-37-16,-2-3-18 0,0-3-1 16,-1 0 2-16,-2-5 1 0,-3-2 10 0,-1-5-11 15,-1 0 10-15,-2-2-11 0,0-1-1 16,0 0-18-16,1 0-16 0,3-4 34 16,-1-6-22-16,6-7-6 0,1-6-26 15,7-6-21-15,4-5-4 0,3 1 23 16,2 1 54-16,-2 6 2 0,-2 9 0 15,-6 6 147-15,-6 7-27 0,0 4-120 16,-1 0-15-16,-1 6 15 0,4 6 25 16,-1 3 6-16,3 5-22 0,0 0-9 15,-3 3-19-15,2 0 4 0,-1 1-1 16,-4-1-18-16,2 0-24 0,-2 0-36 0,-1-1-25 16,-3 1-93-16,-4-1-93 0,0 0-114 15,-4 2-153-15,-2-7-402 0</inkml:trace>
  <inkml:trace contextRef="#ctx0" brushRef="#br0" timeOffset="135870.59">9186 14065 2309 0,'0'0'600'0,"0"0"-341"16,0 0 25-16,0 0 54 0,0 0-7 15,0 0-85-15,0 0-153 0,0 0-93 16,0 0-31-16,0 0-37 0,-34-29 68 16,34 54 6-16,3 4 34 0,-3 7 0 15,0 3 4-15,0 1-42 0,-3-2-1 16,0-2 39-16,2-1-26 0,1-5-14 16,0-2-1-16,0-3 0 0,6-5-23 15,-2-2-35-15,3-3-37 0,-4-4-16 0,0-4-6 16,1-4 1-16,-4 0 20 0,0-3 97 15,0-3 31-15,0-4 142 0,0-6-126 16,-8-3-28-16,-4 2-17 0,-1-2 35 16,-4 5 10-16,-3 2-32 0,-5 3 7 15,-5 2-6-15,0 4-16 0,-5 0 1 16,-4 6 20-16,3 6-18 0,-1 0-3 0,1 5-1 16,4-1-2-16,5-1 1 0,7 2-19 15,5-3-14-15,9-1 1 0,3 2-9 16,3 1-1-16,2-1-47 0,6 3-7 15,6-2 7-15,4 1-22 0,2-3-45 16,4-4-39-16,0-1 54 0,5-5 70 16,1-4 2-16,0 0 11 0,3-5 2 0,2-6 16 15,4-2-32-15,0-3-45 0,3-2 0 16,1-3 10-16,0-2 54 0,-1-1 38 16,-2-2 17-16,-4 2 150 0,-4 1 56 15,-6 5 35-15,-7 7 8 0,-4 3 8 16,-6 4 12-16,-4 3-55 0,-4 1-86 15,-1 0-50-15,1 0-41 0,1 6-37 16,1 4 0-16,1 3 1 0,2 2 15 16,-2 1-16-16,3 3-1 0,1-3-58 15,-3 1-75-15,2-3-77 0,-2-1-105 16,-1-3-75-16,0-1-51 0,2-1-175 0,1-3-613 16</inkml:trace>
  <inkml:trace contextRef="#ctx0" brushRef="#br0" timeOffset="135977.31">9662 14252 421 0,'0'0'1311'16,"0"0"-937"-16,11-69-148 0,-8 56-6 16,-2 3-42-16,-1 5-114 0,0 5-64 15,0 0-161-15,0 3-318 0,0 9 83 16,0-2-209-16,-1 11-525 0</inkml:trace>
  <inkml:trace contextRef="#ctx0" brushRef="#br0" timeOffset="136370.59">10000 14296 1883 0,'0'0'803'0,"0"0"-450"0,0 0 30 16,0 0-16-16,-78-9-128 0,59 9-107 15,-3 4-72-15,2 5-35 0,4 0-25 0,-1 2-16 16,4 4-6-16,5-1-50 0,2 0-72 15,3 0-14-15,3-1-28 0,0-2 31 16,6-1 6-16,4-4-1 0,1-1-4 16,1-2 74-16,2-2 80 0,2-1 42 15,1 0-1-15,2-4-21 0,0-2-4 16,1-3 6-16,-2-3 26 0,2 1 61 16,-3-2 94-16,-1 1 41 0,-1 2-20 15,-1 2-54-15,-4 3-58 0,1 4-52 16,-4 1-14-16,2 0-6 0,2 4 13 0,-2 4 0 15,3 2 3-15,-1 0-7 0,-1 2-9 16,-1 0-9-16,2 0-10 16,-2 1-21-16,0-2-9 0,1 0-22 0,-3-1-46 15,2-1-19-15,-1-1-37 0,4-2-54 16,-2-1-80-16,3-1-84 0,1 0-47 0,1-2-110 16,-1-1-491-16,8-1-438 0</inkml:trace>
  <inkml:trace contextRef="#ctx0" brushRef="#br0" timeOffset="137720.07">12134 14079 699 0,'0'0'1109'0,"0"0"-635"16,0 0-122-16,0 0-50 0,0 0-23 0,0 0-24 15,0 0-24-15,0 0-48 0,0 0-33 16,0 0-20-16,-21-40-18 0,21 40-53 16,0 0-41-16,0 0-18 0,0 4-21 15,0 2-20-15,0 4 23 0,0 4 18 16,1 6-1-16,2 5 2 0,1 0 1 15,-3 3 32-15,-1 2 34 0,0-1-18 16,0 0-22-16,0-1-16 0,0-2-10 16,0 0 1-16,0-4 8 0,0-3-11 15,0-2-19-15,0-3-18 0,0-4-16 0,0-2-6 16,0-3 0-16,0-1-3 16,0-3-7-16,0-1 10 0,0 0 23 0,-1-2 30 15,1-5-7-15,0-2-9 0,0-1 20 16,0 0 2-16,0-1 13 0,0 2-10 15,1 1 19-15,5 2 3 0,3 0-5 0,7-2-19 16,4-1-1-16,7 0-1 0,8 1 1 16,7 1 1-16,2 4 18 0,7 0-18 15,-2 3-1-15,-2 1 28 0,-3 7 25 16,-7 2-13-16,-8 2-12 0,-7 0-27 16,-10-1 1-16,-9 1 0 0,-3-1 10 15,-7 1 25-15,-9 0 32 0,-11 2 14 16,-8-2-24-16,-8 0-43 0,-2 1-16 15,-2-4-39-15,4-1-27 0,2-3-20 16,5-1-11-16,7-4 16 0,5 0-36 16,5-1-102-16,8-4-12 0,3-1-96 0,5 0-58 15,3 1-79-15,3 0-194 0,5 0-436 16</inkml:trace>
  <inkml:trace contextRef="#ctx0" brushRef="#br0" timeOffset="138087.29">12826 14302 71 0,'0'0'818'16,"0"0"-199"-16,0 0-96 0,0 0-34 16,0 0-48-16,0 0-16 0,0 0-219 15,0 0-35-15,0 0 15 0,0 0-16 16,-88-38-21-16,69 38-24 0,2 0-57 16,5 0-59-16,4 5-9 0,0 2-40 15,-2 1 3-15,6 5 12 0,0-1 6 16,2 1 7-16,2 0-13 0,3 0-40 15,6-2-7-15,4-1-18 0,3 0-15 0,2-4 20 16,1-1 60-16,1-1 23 0,0-4-1 16,-4 0-11-16,2 0 14 0,-2-4 22 15,-2-1 13-15,-1-3-1 0,0-1 4 16,-2-1 54-16,0-3 17 0,1 1-28 0,-1 4-31 16,-3-2-28-16,1 4 3 0,-2 4-4 15,0-3-21-15,-1 5-24 0,4 0-22 16,-1 0 2-16,2 0 23 0,-1 5-17 15,0 0-27-15,-4 2-27 0,2 0-55 16,-2 0-64-16,0 0-100 0,-1-2-98 16,0 0-36-16,1-1-138 0,-1-3-227 15</inkml:trace>
  <inkml:trace contextRef="#ctx0" brushRef="#br0" timeOffset="138375.09">13076 14175 1327 0,'0'0'1163'15,"0"0"-770"-15,0 0-38 0,0 0-21 16,0 0-125-16,0 0-150 0,0 0-58 16,0 0 32-16,97 5 49 0,-67 9-16 15,-4 3-9-15,-2 0-4 0,-3-2-21 16,-8 1 2-16,-2-5-12 0,-6 0-11 0,-4-2-11 16,-1-3-12-16,0-2 8 0,0 0 2 15,-3 0 2-15,-4-1 2 0,0-2 14 16,-2-1 3-16,2 0-1 0,1 0-18 15,0-7-9-15,1-2-22 0,2-1-13 16,3 0-24-16,0-3-27 0,3 0-12 16,8 0-41-16,5-2-67 0,6 0-71 15,5 1-28-15,3 0 6 0,5 1-67 16,0 2-112-16,-1 0-177 0,-6 5-151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5:01:28.117"/>
    </inkml:context>
    <inkml:brush xml:id="br0">
      <inkml:brushProperty name="width" value="0.05292" units="cm"/>
      <inkml:brushProperty name="height" value="0.05292" units="cm"/>
      <inkml:brushProperty name="color" value="#FF0000"/>
    </inkml:brush>
  </inkml:definitions>
  <inkml:trace contextRef="#ctx0" brushRef="#br0">26628 4598 1740 0,'0'0'432'0,"0"0"-274"16,0 0-67-16,0 0 360 0,0 0-201 16,0 0-131-16,0 0 8 0,0 0 4 0,0 0-24 15,0 0-47-15,0-37-40 0,0 37-20 16,0 0-22-16,0 0 0 0,0 0-16 15,0 0-22-15,0 5 3 0,0 2 57 0,2 5 35 16,0 2 22-16,-1 5 6 0,1 4-6 16,-2 6-19-16,0 0-16 0,0 6-12 15,0 4-9-15,0 3-1 0,-2 4 3 16,-1 3 19-16,2 4-22 0,0 2 1 16,-2 3 5-16,0 4-6 0,3 1 0 15,0 3 0-15,0 3 0 0,0 1-6 16,0 5 6-16,4-2 0 0,-2 4 28 15,0 2-3-15,1-1 4 0,0 2-4 16,0-1-23-16,-1 3 32 0,-1-2-15 16,2-1 9-16,0 3-25 0,0-4 38 15,-2 1-25-15,3-5-15 0,-1 2 16 16,-1-4-17-16,-1-1 1 0,1-4-1 16,1-1 0-16,0-4 18 0,-1-2-16 0,4-3 16 15,-1-5-16-15,2-1 17 0,-2-8-17 16,1-4 0-16,-1-6 0 0,-2-6 26 15,-1-5-28-15,1-6-39 0,-3-6-37 0,0-5-75 16,0-1-28-16,-1-4 24 16,-3 0 50-16,-2-4-32 0,1-4-208 0,4-7-274 15,-1 2-473-15</inkml:trace>
  <inkml:trace contextRef="#ctx0" brushRef="#br0" timeOffset="983.57">26154 4644 1479 0,'0'0'344'0,"0"0"-344"16,0 0 3-16,82-33 14 0,-31 22 77 0,13-2-3 15,12 0 16-15,15 0-36 0,10 2-48 16,11 0 25-16,11 3 36 0,8 0-35 15,13 1 74-15,9 4 6 0,8 1-39 16,12 1-90-16,6 1-3 0,3 0 3 16,2 4 58-16,-1 1-39 0,-6 1-38 15,-11 0 16-15,-9-3-10 0,-13 0 13 16,-11-2 58-16,-11 0-29 0,-9-1-29 16,-10 0 0-16,-7 0-39 0,-13 0-3 0,-9 0-16 15,-12 0-22-15,-13 0 12 0,-13 2 7 16,-14-1 15-16,-11-1-9 0,-5 1 55 15,-6-1 79-15,0 0-31 0,0 0-35 16,0 0 16-16,0 0 39 0,0 0 13 16,0 0 9-16,0 0 9 0,0 0 17 15,0 0 28-15,0 0 22 0,0 0-7 16,0 0-58-16,0 0-76 0,0 0-25 0,0 0-20 16,0 0-40-16,0 0 3 0,0 2-16 15,0 2-3-15,0 1-7 0,0 4 22 16,0 6 61-16,-3 3 26 0,0 4-4 15,-1 5-6-15,-1 3 10 0,3 2 18 16,2 5 13-16,0 3-18 0,0 4-39 0,0 3 1 16,5 1 34-16,7 2 19 0,-4 2-35 15,1-2 0-15,1 2-19 0,-1 0 3 16,0 0 3-16,-1 1-5 0,-1-1-2 16,0 0-20-16,-1 2 21 0,2 0 1 15,-2 0 21-15,2-1-22 0,-2-3-2 16,1 1 0-16,1-3-13 0,0 1 15 15,-3-3 0-15,3-1-1 0,-1-1-21 16,1 0 22-16,-2-2-1 0,0-3 1 0,-2-2 3 16,1-2-1-16,-1-3-2 15,-1-4 29-15,0 0 18 0,0-4 20 0,-2-2 33 16,0-3-30-16,-1-1-17 0,0-1-15 16,0-2 3-16,0 2-13 0,0-4-6 15,0 1-19-15,0-1-1 0,0-2-2 0,2 1-3 16,-1 1-19-16,-1-1-16 0,2-1-18 15,-2 1-86-15,0-1-98 0,0 1-5 16,-6 1-59-16,-7 0-23 0,-6 1 29 16,-8-1-159-16,4-4-281 0</inkml:trace>
  <inkml:trace contextRef="#ctx0" brushRef="#br0" timeOffset="1600.41">26305 6948 408 0,'0'0'378'0,"0"0"-140"16,0 0 32-16,0 0 20 0,0 0-102 15,0 0-71-15,0 0-16 0,0 0-20 0,0 0 26 16,0 0 55-16,0 0 19 0,98 6-36 16,-45-6-55-16,11 0-29 0,13-5-19 15,10 0-3-15,11-3-1 0,6 0-6 0,6 1-6 16,8 0-13-16,3-1 3 0,5-2-13 16,5 0 10-16,2 0 0 0,1-1-12 15,3 0-1-15,-3-1 0 0,-3 1-71 16,-1-1-6-16,-6-1 16 0,-3 2 13 15,-6-2 16-15,-5-1-16 0,-6-2-33 16,-6 2 39-16,-9-2 39 0,-9 4 1 16,-12-1-18-16,-9 0 20 0,-8 3 23 15,-8-1 70-15,-7 4 23 0,-6 0 7 16,-4 2-11-16,-7 1-13 0,-5 0 22 16,-1 2 32-16,-3 0-22 0,1 1-52 15,1 0-38-15,3 1-39 0,1 0 1 0,-2 0 29 16,3 0-13-16,-4 0 0 15,-2 0-16-15,-2 1-3 0,-1 2 0 0,-2-1-82 16,-1 0-105-16,2-2-103 0,-2 0-92 16,1 0-141-16,-4 0-657 0</inkml:trace>
  <inkml:trace contextRef="#ctx0" brushRef="#br0" timeOffset="2782.51">28845 6735 157 0,'0'0'339'16,"0"0"-183"-16,0 0-45 0,0 0 13 15,0 0 16-15,0 0-36 0,0 0-45 0,0 0 3 16,0 0-17-16,0 0 4 0,51 5 20 15,-49-5 22-15,1 2-7 0,-2-1 1 16,-1 1-27-16,0-1 4 0,0-1 19 16,0 0 10-16,0 1-29 0,0-1-20 0,0 0 10 15,0 1 3-15,0-1 0 0,0 0-10 16,0 0 7-16,0 0 10 0,-1 0-1 16,1 0-16-16,0 0 1 0,0 0-1 15,0 0-3-15,0 0-26 0,0 0-16 16,0 0 0-16,0 0 3 0,0 0 13 15,0 0-16-15,-2 0-1 0,2 0-38 16,0 0 14-16,0 0 12 0,0 0-7 16,0 0-9-16,0 0-22 0,0 0-8 15,0 2 8-15,2-2 2 0,4 1 49 16,3-1 55-16,7 0 103 0,7 0-12 16,10 0-50-16,8-1-31 0,5-3-40 15,6 0-21-15,2 0-2 0,3 0-1 0,2-1 2 16,1 0 13-16,2-2-16 0,0 1 13 15,-3-2-12-15,-2 2 2 0,-6-2 16 16,-6 0 1-16,-4 2-19 0,-4-1-1 16,-6 1-1-16,0 1 1 0,-2 0-1 0,-5 1 0 15,2-1-22-15,2 0 1 0,-5-1 9 16,1 4 0-16,-2-2 13 0,-2 3 1 16,-2 0 1-16,-1-2 14 0,-3 0 0 15,-3 3 3-15,0-3 14 0,-2 3-8 16,-3-1 4-16,0 1-10 0,-1 0-8 15,2 0-11-15,1 0-29 0,1 0 0 16,0 0 10-16,3 4 16 0,0-2 3 16,0 0 16-16,0 1 0 0,0-2 0 0,1 0 6 15,-1 2 1-15,-4-3 3 0,2 0-17 16,-3 0-9-16,-4 0-90 0,0 0-77 16,-3-3-77-16,0 1-268 0,-16-9-1425 0</inkml:trace>
  <inkml:trace contextRef="#ctx0" brushRef="#br0" timeOffset="5165.64">27023 4891 65 0,'0'0'799'16,"0"0"-369"-16,0 0-170 0,0 0-6 16,0 0-36-16,0 0-53 0,0 0-42 15,0 0-23-15,0 0-3 0,0 0 16 0,0 0 6 16,15-26-25-16,-15 26 12 0,0 0-10 16,0 0-29-16,0 0-19 0,0 0-48 15,0 0 0-15,-1 0-28 0,-2 0-17 16,-1 4 28-16,-5 4 17 0,1 1 3 15,-6 4 16-15,2 1-16 0,1 1-3 0,3-1-22 16,-1 2-10-16,5-3 0 0,3 0 3 16,-2-1 6-16,3 3 11 0,0-2-11 15,0-2-6-15,7-2-16 0,3 1 10 16,1-3-26-16,6-5 32 0,2 1 29 16,4-3 45-16,0 0 3 0,3-5-6 15,-2-4-7-15,-1 0-3 0,-3-2 16 16,-4 0 7-16,-4-1 16 0,-3-2-30 15,-3 0-38-15,-3-1 13 0,-2-1-3 16,-1 1 6-16,-1 2 0 0,-6 1 17 16,-4 2-11-16,-3 2 4 0,-2 2-16 15,-5 0-11-15,-4 4-2 0,-2 1-13 0,-2 1 10 16,3 0-10-16,3 3-6 0,4 2-4 16,3-2 1-16,5 2-7 0,2 1-9 15,5 0-13-15,-1 2-7 0,4 1 16 16,0-1 7-16,1 2 0 0,0-1-23 0,0 0-13 15,0-1 17-15,5-1-14 0,1-1-3 16,2 0 29-16,0-2 6 0,4-2 36 16,-1-2 0-16,2 0 55 0,0 0 3 15,0 0-3-15,1-3 0 0,0-4 3 16,-2-1-10-16,-1 1-16 0,-3-1-9 16,-2 3 19-16,-3 0 22 0,-2-1 32 15,-1 4-4-15,0-2-2 0,0 3-10 16,-3-2-80-16,0 2 0 0,-5 0-42 0,1 1-2 15,-2 0-8-15,-2 0 8 0,0 1 9 16,3 3-4-16,-1 1 4 0,2 1-7 16,3 0 1-16,1 0-1 0,1 0 0 15,2 1 17-15,0-1 2 0,0 1 1 16,2-2-20-16,3 0-16 0,3 0 36 16,2-1 22-16,1-1 36 0,1-2 18 0,1-1 14 15,1 0-1-15,0 0 1 0,-2-4-11 16,2 0-2-16,-6-1 12 0,-2 0 19 15,-1 1-19-15,-3 0 13 0,-2 0-14 16,0 0-18-16,0 2 18 0,0-2-34 16,0 1-32-16,-2 3-14 0,2 0-24 15,-1 0-28-15,-1 0-13 0,2 0-26 0,-2 0-10 16,0 3 54-16,1 1 16 0,-2 1-12 16,1-2-30-16,2 2-3 0,0-1 0 15,2-2 13-15,6 1 57 0,7-2 20 16,2 0 78-16,8-1-4 0,0 0-32 15,1-1-17-15,-4-4 30 0,-3 0 22 16,-9-1 25-16,-3 1 16 0,-6 0-32 16,-1-2-63-16,0 1-22 0,-3 0 0 15,-5 2-1-15,-1 0-54 0,-4 3-20 0,-2 0-15 16,-2 1-36-16,-1 1 0 0,2 4-36 16,5 3-87-16,0-1-89 0,8 4-146 15,0 0-123-15,3-3-199 0</inkml:trace>
  <inkml:trace contextRef="#ctx0" brushRef="#br0" timeOffset="6415.44">29267 4958 1403 0,'0'0'536'15,"0"0"-221"-15,0 0-28 0,0 0-19 16,0 0-72-16,0 0-33 0,0 0-35 16,0 0-23-16,0 0-48 0,0 0-25 15,-22-8-32-15,22 8-38 0,0 0-26 16,-4 0-28-16,2 3 25 0,-2 2 29 0,1 1 2 16,0 2-5-16,2-2-7 0,-1 1 16 15,2 1-16-15,0-2-1 0,0 1 14 16,0-4 3-16,6 2-26 0,1-1 7 15,5-2 51-15,1-1 25 0,2-1 43 16,3 0-23-16,0-4 6 0,0-4-6 16,1-1 0-16,-4-1 10 0,-2-1-11 15,1-1-2-15,-3-2-13 0,-1 0-27 16,-3-1 20-16,0 4 1 0,-4 1 40 16,-1 2 23-16,-2 1 38 0,0 2 3 0,-6 2-45 15,-3-3-82-15,-5 2-22 0,-2 2-41 16,-1 2-4-16,-3 0-2 0,0 0 2 15,3 5 16-15,0 0 6 0,4 3 14 16,0-1-1-16,3 3 3 0,3-2-6 16,0 2 6-16,2-1-3 0,1 0 0 15,4 0-3-15,0-2-36 0,0 2-15 0,6-1 6 16,4-2 21-16,3 1 59 0,6-2 57 16,4-1 11-16,0-3 9 0,1-1-3 15,-1 0-7-15,-3 0 10 0,-4-5 9 16,-4 0-7-16,-2-2-21 0,-3 0-8 15,1 0-8-15,-3-3 2 0,-1 2-6 16,-4 1-22-16,0-1 22 0,0 2 34 16,0 3-43-16,-7-1-29 0,0 2-51 15,-2-1-12-15,2 3-10 0,-3 0 1 0,2 0-2 16,-1 3 4-16,1 0-12 0,2 2 2 16,1 2-3-16,4 2 3 0,-1-1 15 15,2-1 1-15,0 1-19 0,8-1 15 16,1-1 68-16,3-1 53 0,0-1 43 15,0-1 23-15,-1-2 34 0,-3-1-18 0,-1 0 5 16,-2 0 31-16,-2-7 5 16,0 1-47-16,-1-2-41 0,0-1-21 0,-2 0-30 15,0 0 3-15,-2 2-40 0,-3-3-53 16,-6 3-51-16,-1 0-50 0,-4 2-58 16,-4 3-92-16,0 2-128 0,-2 0-74 15,0 1-159-15,7 4-346 0,-6 2 280 0</inkml:trace>
  <inkml:trace contextRef="#ctx0" brushRef="#br0" timeOffset="7864.15">27241 6545 372 0,'0'0'482'0,"0"0"-68"0,0 0-40 0,0 0-29 15,0 0-54-15,0 0-6 0,0 0-59 16,0 0-66-16,0 0-67 0,0 0-29 16,0 0-35-16,-3-9 13 0,3 9-1 0,0 0-18 15,0 0-22-15,0 0-1 16,-3 0-32-16,3 0 0 0,-3 1 13 0,1 3 19 15,1-2-1-15,-1 1-22 0,2 0-2 16,-1 1-14-16,1 0-31 0,0-1-11 16,0 1 1-16,4 2-29 0,5-4 13 15,4-1 96-15,3-1 90 0,5 0 26 16,1 0-36-16,1-5-19 0,-3-2-16 16,-1 0 7-16,-5-1 5 0,-4 1 4 15,-3-1 12-15,-4-1 7 0,-3 0-35 16,0 0-10-16,0-2-19 0,0 3-4 0,-4-2 30 15,-2 4-11-15,-1 0-31 0,-2 2-1 16,-2 2-43-16,-5 2-1 0,-3 0-6 16,-5 4 16-16,-2 4 10 0,-3 4-1 15,0 2-5-15,3 1 2 0,1-1 10 16,4 2-1-16,3-2 4 0,3 2 15 16,4-5-1-16,5-1-46 0,4-1-48 0,2 0-45 15,0-3 12-15,6 0 46 0,4-2 83 16,2-2 3-16,2 1 71 0,3-3 19 15,0 0 4-15,1 0-4 0,-1-5 6 16,-2-2-16-16,-1-3-13 0,-2 1-12 16,-1-4-23-16,-1-1-10 0,-3 1 0 15,-1-3 20-15,-1 2 6 0,-4 2 6 16,-1 1-13-16,0 4 10 0,0 1 34 16,-1 4-9-16,-2-2-32 0,1 4-44 15,-1 0-3-15,-3 0-33 0,-1 0-37 0,-3 5-18 16,-1 2 22-16,0 1 21 0,0 2-2 15,4 1 3-15,3-3-64 0,1 2-13 16,1-3 2-16,2 0 7 0,0 0 7 16,2-2 2-16,3-1 29 0,1-3 71 15,0 0 3-15,2-1 83 0,3 0 33 16,-1-1-23-16,1-6-23 0,2-3-9 0,-2 2-4 16,-2-3-2-16,-1-1 2 0,-4 4 45 15,-1-2 31-15,-3 4-22 0,0-2-23 16,0 3-6-16,-1 0-32 0,-5 1-50 15,0 2-57-15,-2 0-50 0,-3 2-16 16,0 0-22-16,-1 2-27 0,1 4-68 0,3 3-87 16,2 1-100-16,6 3-130 15,0-4-241-15</inkml:trace>
  <inkml:trace contextRef="#ctx0" brushRef="#br0" timeOffset="9364.17">29720 6393 342 0,'0'0'1396'16,"0"0"-948"-16,0 0-144 0,0 0-1 16,0 0-59-16,0 0-87 0,0 0-68 15,0 0-25-15,0 0-26 0,0 0-21 16,0 0-17-16,-76 0-22 0,72 0-16 15,1 3-13-15,2-1 0 0,-2 2 3 16,0 0 16-16,3 0 9 0,-2 1 4 16,2-3-6-16,0 1 12 0,0-2-3 15,0-1-20-15,0 0-41 0,0 0 77 16,0 0 20-16,2 0 53 0,2 0 23 16,2-1 13-16,2-3-4 0,-2-1-12 0,1 0-17 15,-4 0-3-15,2-3-13 0,-4 3-3 16,1 0-4-16,-2 0 1 0,0-1 34 15,0 2 15-15,0 2-14 0,0 1-33 0,0-1-28 16,-2 1-28-16,-2 0 0 0,-4 1-50 16,-2 0-31-16,-5 1-11 15,-3 4 26-15,-3 3 13 0,1 0 12 0,1 1 19 16,1 1 3-16,5-1-16 0,1 0-47 16,4-1-54-16,5-2-26 0,0-1 12 15,1 1 31-15,2-4 1 0,0 2-11 16,0 0 13-16,5-3 104 0,4 2 12 15,5-1 99-15,2-2 17 0,1 0 0 16,4 0-33-16,0-4 0 0,-1-1 0 0,-2-1 0 16,-2-2 6-16,-3 2-13 0,-3-4 13 15,-5 3 6-15,-2 1 46 0,-3-1-6 16,0 1 7-16,0-1-45 0,-1 1-60 16,-5 1-37-16,-2-1-9 0,0 4-47 15,-2-1-10-15,-1 2 1 0,-1 1-11 0,3 0 0 16,-2 1 1-16,4 3-7 0,0 2-3 15,1 0-7-15,4 0-9 0,-1 2-23 16,3 1-39-16,0 0-16 0,8 3 53 16,3-1 78-16,6-2 48 0,2 0 48 15,4-1 26-15,3-3-13 0,-3-1 7 16,-1-3 2-16,-2-1 13 0,-3 0 0 16,-4-6 50-16,-4-2 48 0,-2-1 49 0,-3-4-6 15,-4 2-56-15,0-3-34 0,0-1-26 16,-5 2-46-16,-5 2-38 0,-2 2-24 15,-2 0-40-15,-1 3-35 0,-2 4-55 16,-2 2-75-16,-1 1-91 0,-1 10-86 16,0 1-101-16,3 5-90 0,5-4-454 15</inkml:trace>
  <inkml:trace contextRef="#ctx0" brushRef="#br0" timeOffset="11448.03">27134 5165 176 0,'0'0'199'0,"0"0"-16"16,0 0 32-16,0 0-72 0,0 0-32 16,0 0-4-16,0 0 34 0,0 0-14 15,0 0-30-15,0 0-16 0,0 3 24 16,0-3 12-16,0 0 19 0,0 0-10 16,0 0-38-16,0 0-55 0,0 0-33 15,0 1-69-15,0-1-21 0,0 4 90 0,0 0 55 16,0 2-3-16,0 0-13 0,0 3 9 15,0-1 4-15,3 3 0 0,-3 1 6 16,2 1-6-16,0 3-17 0,-1-1 1 16,1 1-14-16,-1 1-9 0,-1-1 36 15,2 1-30-15,-2 1-18 0,2 0 0 16,-2 0 1-16,2 0 31 0,-1 0-31 0,1 1 0 16,1-1 0-16,-1 3-2 0,1-2 23 15,0 2-10-15,2 0-12 0,-1 0 16 16,1 0-17-16,1 2-2 0,-3-2-27 15,2 1 29-15,-2 1-2 0,-1 1-15 16,-2 2 17-16,0 2 10 0,0 0 30 16,0 4-40-16,0-2-3 0,-2 1 2 15,0-3 1-15,-1 1 61 0,3-2-36 16,-1-1-22-16,1-2-3 0,0 0 0 16,0 0-1-16,0-4-2 0,1 2 1 15,4-3-14-15,-3 2 3 0,1-2-6 0,0-1 6 16,3 0 13-16,-3-2 1 0,3-1 2 15,-4-2 10-15,1-2 0 0,0-3 0 16,-1 0-11-16,-1-4 14 0,-1 1-13 0,0 0-3 16,0-1-16-16,0 0-6 15,0 0 3-15,-1 2-10 0,-2 0-26 0,-2-1 6 16,3-2 20-16,-4 1-26 0,3-1-12 16,-3 0-1-16,3-2 0 0,-1-1 42 15,0 0 13-15,-1 0-7 0,-1-5-122 16,3-1-124-16,-2 1-125 0,2-1-32 15,2-1-20-15,1 2-53 0</inkml:trace>
  <inkml:trace contextRef="#ctx0" brushRef="#br0" timeOffset="11727.14">27168 6257 192 0,'0'0'767'15,"0"0"-80"-15,0 0-200 0,0 0-160 16,0 0-56-16,0 0-75 0,0 0-74 0,0 0-55 16,0 0-46-16,0 0-21 0,-3-16-32 15,3 16-25-15,0 0-36 0,0 1-42 16,0 2-52-16,2 1 132 0,1 0 55 15,1 2 26-15,3-1 13 0,0 1 6 0,2 0-26 16,1-1-19-16,2-2-42 0,-1 1-6 16,0-2-36-16,-2-2-42 0,0 0 0 15,-2 0 90-15,-4 0 36 0,0-2 84 16,-2-2 10-16,-1-2 61 0,0 3 16 16,0-1-1-16,0 3-9 0,0-1-11 15,0 2 6-15,0 0-22 0,0 0-74 16,0 0-60-16,0 0-57 0,0 0-29 15,0 0-32-15,0 0-38 0,0 0-4 16,0 2 47-16,0 3-2 0,0-2-76 16,-1 4-125-16,1-2-223 0,0-1-206 0,1-30-239 15</inkml:trace>
  <inkml:trace contextRef="#ctx0" brushRef="#br0" timeOffset="12342.73">27247 5304 30 0,'0'0'415'0,"0"0"-132"15,0 0-61-15,0 0-30 0,0 0-19 16,0 0-46-16,0 0-20 0,0 0 0 16,0 0-19-16,-79-12-23 0,68 12 3 15,-1 0-16-15,4 0 0 0,-3 0 33 16,3 0 18-16,-1 0-9 0,6 0-13 0,0 0 3 16,3 0-13-16,-1 0-48 0,1 0-23 15,0 0-42-15,0 0-10 0,0 0 4 16,0 0 19-16,0 0-4 0,0 0-44 15,0 0-69-15,0 0-88 0,0 0-32 16,3 0 5-16,0 0-81 0,0-1-72 16,0 0-134-16,-15 3 518 0</inkml:trace>
  <inkml:trace contextRef="#ctx0" brushRef="#br0" timeOffset="12879.61">27138 5205 333 0,'0'0'1106'0,"0"0"-728"0,0 0-63 16,0 0-47-16,0 0-29 0,0 0-23 0,0 0-39 15,0 0-56-15,0 0-79 0,0 0-42 16,0 0-93-16,-35-6-22 0,29 12 51 15,-2 0 31-15,-1 5 33 0,1-4 28 16,0 4-15-16,2-3-13 0,0-1-17 16,1 1 14-16,1 0 1 0,-1-1-11 15,1 1-3-15,1 0 14 0,0-2-21 16,3 1-45-16,-1-4-15 0,1 1 18 16,0-1 23-16,0-2 42 0,0-1 0 15,0 0 81-15,0 0 19 0,0-2 41 16,6-5-3-16,-1 0-86 0,4-6-40 15,2 0 7-15,-2-4 10 0,1 0-29 16,0 0 1-16,-2 2 20 0,-1-2 20 16,-1 5 17-16,-3 0 31 0,0 4 38 0,1 2 22 15,-4 2-54-15,2 1-33 0,-2 2-23 16,2 1-39-16,-1-1-75 16,-1 1-61-16,3 0-26 0,5 0-19 0,0 1 111 0,9 3 70 15,1 1 16-15,3 3 12 16,4-2-15-16,-1 3-12 0,1-1 2 0,-2 1-3 15,0 0-1-15,-1-1 0 0,-2-1 1 16,-1 1 0-16,-1-1-57 0,-3-1-45 16,0-1-36-16,-4-1-55 0,-1 0-71 15,0 0-131-15,-2-2-213 0,-2-1-448 16</inkml:trace>
  <inkml:trace contextRef="#ctx0" brushRef="#br0" timeOffset="36438.15">28324 5398 117 0,'0'0'307'16,"0"0"-108"-16,0 0-56 0,0 0 7 0,0 0 10 16,0 0-20-16,0 0-33 0,0 0-19 15,0 0-16-15,0 0-27 0,0-6 17 16,0 6 23-16,0 0-7 0,0 0-23 16,0 0-3-16,0 0-3 0,-2 0-10 15,2 0-7-15,0 0-6 0,0 0-3 16,-1 0 3-16,1 0-4 0,-2 0 4 0,2 0 7 15,0 0 3-15,-2 0 2 0,1 0 8 16,-2 0-7-16,1 0-7 0,-1 0-16 16,2 0 0-16,1 0-12 0,-2 0-1 15,2 0 0-15,0 0 10 0,0 0 3 16,-1 0 4-16,-1 0 5 0,-1 0 4 16,0-3-6-16,-2 0-23 0,-2 1-3 0,-1-1-55 15,1 3 58-15,0 0 26 0,0 0 6 16,3 0-32-16,-2 0-1 0,1 0-1 15,4 0 2-15,-1 0 22 0,0 0 1 16,2 0 12-16,0-2-6 0,0-1-16 16,0 1 23-16,0-1 3 0,2 0 15 15,1 1-25-15,0 0 10 0,0 0-4 16,2 1-6-16,1-2-29 0,3 1 3 16,4-2 36-16,4 0 86 0,6-1-112 0,2 0-12 15,3 1 1-15,-1 1 24 16,-3-1 16-16,-4 4-42 0,-4 0-35 0,-5 0-3 15,-2 5-14-15,-3 1 4 0,-3-1 10 16,-1 1 12-16,-1 1 13 0,-1-1-19 16,0 2 0-16,-4 2 19 0,-6 2-42 0,-5 0-87 15,1 5-55-15,-2-4-107 0,4-1 146 16,-2-4 157-16,3 1-53 0,-1-3-190 16,-1 0 78-16,4 1 101 0,4-2-6 15,-1-1-99-15,2-2 17 0,2 1-10 16,2 0 39-16,0-3 13 0,0 0 111 15,6 0 46-15,2 0 176 0,1 0 6 16,1 0 16-16,8 0 13 0,-4 0-78 16,6-2-33-16,0 1-58 0,1 1-17 15,-1 0-16-15,1 0-6 0,-2 0-36 16,-2 1-13-16,2 3-26 0,-3 1 23 16,0 0-1-16,-5 1 2 0,0 0-11 0,-2 0 13 15,-4 1 22-15,-4 2-9 0,1 0-13 16,-2 0-49-16,0 1 49 0,-5 1 37 15,-2 0 12-15,-1 1-17 0,-6-1-19 16,-3 0-10-16,-3 1 36 0,-6 0-10 16,-6-2-6-16,-2 0 3 0,-6-3-4 0,1 1-20 15,-3-3 18-15,3-1-7 0,4-3-10 16,5-1 32-16,4 0-9 0,7-3 13 16,5 0-39-16,5-3-46 0,3 0-51 15,2 0-13-15,1 0-81 0,3 0-23 16,0 0-98-16,0-2-193 0,0 3-271 15</inkml:trace>
  <inkml:trace contextRef="#ctx0" brushRef="#br0" timeOffset="36838.44">28710 5374 900 0,'0'0'557'0,"0"0"-193"0,0 0-133 16,0 0-50-16,0 0-48 0,0 0-49 15,0 0-68-15,0 0-13 0,0 0 17 16,0 0-7-16,0 0-12 0,-19 54-1 16,15-43 0-16,4 2-3 0,0 0-22 15,0-1-34-15,0-1 4 0,4 0-19 16,2-3 45-16,0 2 16 0,1-3-13 15,2-2 0-15,-1 1 0 0,3-5 26 16,3 0 13-16,0-1 0 0,4 0 29 0,1-2-6 16,1-6 25-16,0 0 30 15,-1-2 16-15,-4 0 22 0,-2-2 19 0,-4-2 44 16,-3 2-51-16,-6-1-35 0,0 1 28 16,-6 0-39-16,-6 0-7 0,-8 0-88 15,-3 3-29-15,-9-2-28 0,-6 5-3 0,-3 0 6 16,-1 4-51-16,4 2-20 0,5 0-13 15,7 0-55-15,10 2-100 0,5 4-118 16,4 0-164-16,5-1-99 0</inkml:trace>
  <inkml:trace contextRef="#ctx0" brushRef="#br0" timeOffset="37188.11">29099 5411 320 0,'0'0'1038'0,"0"0"-768"0,0 0-182 16,0 0-13-16,0 0 51 0,0 0-19 15,0 0-107-15,0 0-9 0,0 0-30 16,0 0-39-16,0 0-52 0,-70 48 19 0,70-36 30 16,5 1 36-16,4 0-27 0,4-1 36 15,3-2 7-15,2-2 29 0,-1-3 42 16,4-1 40-16,1-3 77 0,-2-1-3 15,1 0 6-15,0-1 20 0,-8-4 19 16,-2-2 51-16,-4 1 5 0,-4-5 22 16,-3 0-91-16,0-2-73 0,-5-1-45 15,-3-2 31-15,-3 2-12 0,-2 2-64 16,-2 0-25-16,-2 4-44 0,-2 1-29 0,1 4-19 16,-1 3-51-16,0 0-61 0,4 1-62 15,0 7-82-15,3 1-137 0,2-1-178 16,6-1-394-16</inkml:trace>
  <inkml:trace contextRef="#ctx0" brushRef="#br0" timeOffset="37771.3">29552 5428 1094 0,'0'0'358'15,"0"0"-198"-15,0 0-76 0,0 0 82 16,0 0 6-16,0 0-13 0,0 0-39 0,0 0-55 16,0 0-30-16,0 0 7 0,-6 36 10 15,5-36 0-15,-1 1-10 0,2-1-7 16,0 0 4-16,-1 0-4 0,-1 0 4 16,2 0 9-16,-3 0 52 0,2-1 35 15,0-3-30-15,-4-2-54 0,2 0-51 16,0 0-35-16,3-1 17 0,0 0 18 15,0 0 0-15,0 2 0 0,0 0 0 0,2 3 26 16,1-1-4-16,0 1 13 0,1 2-19 16,0 0 3-16,1 0-19 0,2 0-10 15,-2 0 7-15,4 2-10 16,-1 1 12-16,1-1 1 0,0-1 2 0,0 2 11 16,0-1-10-16,0 2 16 0,0-1-3 15,-1 1 29-15,-4-2-23 0,1 2-22 16,-5-2-35-16,2 1-19 0,-2-1 2 0,0-1 17 15,0 0 13-15,0 1 21 0,0-2 1 16,0 0 29-16,0 0 12 0,0 0-9 16,0 0-29-16,1 0 61 0,-1-3 22 15,2 0-10-15,2 0-9 0,0 1-32 16,5-4-35-16,3-1-38 0,-1 1 0 16,6-2 3-16,-1 1 3 0,4 1 32 15,-2 4 3-15,1-4 10 0,-2 5-13 0,-3 1-19 16,-1 0 18-16,-4 0-15 0,-3 0-10 15,-4 0 23-15,1 1 3 0,-3 4 29 16,3-2-17-16,-3 1-12 0,0 1-26 16,0 2 1-16,0-2-14 0,0 0-24 15,-3-1-27-15,0 1-22 0,1-1-38 16,-1-3-66-16,0 1-32 0,1-2-96 16,2 0-159-16,0 0-204 0</inkml:trace>
  <inkml:trace contextRef="#ctx0" brushRef="#br0" timeOffset="38103.81">30039 5382 515 0,'0'0'356'0,"0"0"-86"0,0 0-26 16,0 0 0-16,0 0-23 0,0 0-65 16,0 0-110-16,0 0 2 0,0 0 27 15,0 0-33-15,8 17-13 0,-8-13-3 16,3-1-23-16,-3 0 23 0,3-2-7 0,-3-1 4 15,2 0 19-15,-2 0 7 0,3 0-28 16,0 0-20-16,0-3 2 0,4-2 35 0,1 0-36 16,-1-1 11-16,2-3-13 15,2 2 0-15,0 0 58 0,-2 0 7 0,2 0-4 16,0 2-3-16,-2-1 36 0,2 2-8 16,-3 3-28-16,1 1-16 0,-4 0-33 15,4 0-9-15,-1 0-45 0,1 5 45 16,3 1 13-16,-2 2 35 0,1 2-48 15,2-1-3-15,-3 1-61 0,-1 0-80 16,-3-3-82-16,-2 2-36 0,-3-1-81 16,-1 0-206-16,0-2-188 0,-4 2 6 0</inkml:trace>
  <inkml:trace contextRef="#ctx0" brushRef="#br0" timeOffset="40886.01">3569 2248 274 0,'0'0'567'0,"0"0"-91"16,0 0-53-16,0 0-37 16,0 0-17-16,0 0-47 0,0 0-33 0,0 0-27 15,0 0-40-15,13-16-32 0,-13 13-45 16,-1 1-23-16,-2-2-12 0,-3 1-13 16,-1-1-22-16,-6 0-75 0,-6 1-13 15,-5-1-74-15,-8 2 0 0,-7 2 5 16,-1 2-13-16,-2 7 20 0,0 4 25 0,2 2 6 15,2 3-26-15,2 1-21 0,5 2 27 16,0-1-12-16,7 1-76 0,2-3-81 16,5 0 37-16,4-3 109 0,6 0 16 15,1-6-25-15,6-2-88 0,0-2-59 16,3-2 94-16,6 0 87 0,-1 0 62 16,4-3 75-16,1 1 74 0,4-1-7 15,3 0-6-15,5 0 13 0,5-1 15 0,7-2 22 16,2-1 0-16,5-1-24 0,0 2-47 15,0 1-23-15,-3 2-45 0,0 0-25 16,-5 0-22-16,-2 6 0 0,-3 2 0 16,-4 2 26-16,-1 3-13 0,-5 1-13 15,-6 2-22-15,-3 2-16 0,-7-2-16 0,-5 4 16 16,0-1 38-16,-10 0 16 16,-4-1 13-16,-7-1 9 0,-1-1 19 0,-7-4-13 15,-3-1-9-15,-4-4-4 0,-3-1 1 16,1-4 40-16,2-2 16 0,-1 0-19 15,7 0-15-15,5-2 8 0,4-4-12 16,5 0-22-16,4 0-18 0,5-1-10 16,1 2-59-16,6-1-66 0,0 2-74 15,1-2-88-15,11 3-178 0,8-2-243 0,-2 0-441 16,26-2-60-16</inkml:trace>
  <inkml:trace contextRef="#ctx0" brushRef="#br0" timeOffset="41097.08">3797 2515 1646 0,'0'0'739'0,"0"0"-429"15,0 0-162-15,0 0-71 0,0 0-73 16,0 0 79-16,0 0 68 0,11 82-11 16,-2-56-29-16,0 1-28 0,5 1-48 15,-1-2-19-15,0 0 0 0,2 0 9 16,-2-5 13-16,-2 0-38 0,-1-3-6 0,-3-4-96 15,-1-2-63-15,-2-2-78 0,-2-3-68 16,-2-1-28-16,0-1-98 0,0-4-187 16,0 1-116-16</inkml:trace>
  <inkml:trace contextRef="#ctx0" brushRef="#br0" timeOffset="41320.65">3784 2599 642 0,'0'0'1239'0,"0"0"-876"16,0 0-40-16,-17-76 15 0,17 54 31 15,3 0-26-15,11 1-62 0,6 1-89 0,9 1-49 16,13-2-96-16,7 1 18 0,10 4-9 16,3 0 18-16,0 6-19 0,-3 5-55 15,-6 5 0-15,-11 2 0 0,-12 9 15 16,-8 4-15-16,-10 4-46 0,-11 4-13 16,-1 1 28-16,-15 2 31 0,-9 0-2 0,-5 0-11 15,-8-1-59-15,-4-2-177 0,0-4-25 16,5-2-128-16,4 1-91 0,9-4-152 15,11-3-504-15</inkml:trace>
  <inkml:trace contextRef="#ctx0" brushRef="#br0" timeOffset="41736.46">4565 2476 1569 0,'0'0'1066'15,"0"0"-690"-15,0 0-8 0,-88-3-29 16,55 3-78-16,-1 0-116 0,2 0-30 16,3 2-18-16,5 2-55 0,5 2-42 0,3 1-28 15,4 2-9-15,2 0-3 0,5 2-1 16,2 1 7-16,3 1-10 16,0 0-9-16,4 1 22 0,7 1 8 0,4-1 7 15,6-1-3-15,4-1-37 0,5-2-7 16,2-1 10-16,0-4-4 0,1-3-12 15,0-2-1-15,-3-4 1 0,-3-4 21 16,-1-3 48-16,-2-1 10 0,-3-4 24 16,-1 1-2-16,-5-2 19 0,2 2-16 15,-5 1 59-15,-5 3 51 0,-2 4 62 16,-3 3-23-16,-2 1-4 0,0 2-4 16,0 1-41-16,0 0-58 0,-3 0-77 0,-1 0-55 15,0 2-59-15,1 2-46 0,-2 3 14 16,1 3 63-16,1 0-5 0,2 3-27 15,1 0-77-15,0 0-72 0,8-1 10 16,3-2-33-16,3 1-37 0,2-1-60 16,4-3-93-16,3-2-173 0,-4-2-384 0</inkml:trace>
  <inkml:trace contextRef="#ctx0" brushRef="#br0" timeOffset="42136.06">5182 2417 466 0,'0'0'1716'0,"0"0"-1192"0,0 0-158 16,0 0-15-16,-97-25-53 0,67 24-118 16,-2 1-36-16,5 0 19 0,3 4-69 15,6 2-94-15,3 1 0 0,4 2-44 0,0 4-3 16,2 1 16-16,2 3 9 0,1 1-3 16,5 0 4-16,1 1-8 0,1-1 4 15,8 1 2-15,5 1 11 0,5-2 10 16,4-3 0-16,3-2-45 0,1-2-29 15,2-5 13-15,1-4-25 0,-1-1-63 0,1-1-56 16,1 0 35-16,2-6-94 16,1-4-52-16,4-1-38 0,0-4-20 0,-1 0-30 15,-1-1 109-15,-6 1 249 0,-7 3 48 16,-6 2 384-16,-6 2 142 0,-7 2-15 16,-2 2-89-16,-2 0-10 0,0 3-13 15,0 0-31-15,-3 1-70 0,0 0-51 16,1 0-72-16,2 0-77 0,-1 0-83 15,1 1-15-15,0 0-67 0,0 2-47 16,0 2-36-16,0 1-54 0,0 3 142 0,0 2 19 16,0 0-35-16,1 0-68 0,-1-4-53 15,3 1-116-15,-1-3-85 0,1-1-85 16,-1 0-106-16,-2-1-509 0,-11-90 51 0</inkml:trace>
  <inkml:trace contextRef="#ctx0" brushRef="#br0" timeOffset="42264.06">5551 2302 772 0,'0'0'1332'0,"0"0"-1046"0,0 0-144 15,0 0-7-15,0 0-61 0,0 0-74 16,0 0-145-16,0 0-379 0,0 0-97 16,0 0-196-16</inkml:trace>
  <inkml:trace contextRef="#ctx0" brushRef="#br0" timeOffset="43036.03">5710 2501 440 0,'0'0'812'0,"0"0"-402"0,0 0-326 0,0 0 144 15,0 0 86-15,0 0-52 0,0 0-59 16,35 64-81-16,-26-51-54 0,1-4 18 15,-2-1 4-15,0-2-51 0,-4-2-24 16,-1-3-11-16,-1 0 15 0,-2-1 3 16,1 0 26-16,-1 0 32 0,0 0 41 0,2-1 148 15,-1-4 29-15,3-2-19 0,2-6-211 16,1-4-68-16,2-2-11 0,3-3 11 16,3-2 65-16,1 4-3 0,4 0-16 15,2 4 25-15,0 0-70 0,4 2-1 16,-1 2-31-16,0 0 4 0,-2 4 2 15,-9 3 13-15,-3 2-16 0,-6 3 28 16,-2 0 0-16,0 0-9 0,-2 4-16 16,4 3-6-16,1 1-6 0,-2 5-4 15,7 1 7-15,-2 1 9 0,4 0 25 0,4-2 16 16,2 1-16-16,1-1-3 0,6-1-22 16,3-2-16-16,4-2-24 0,2-2-38 15,-1-1-58-15,4-2-56 0,-4-2-31 16,2-1 16-16,-3 0-15 0,1 0 64 15,0-6 90-15,-2-3 93 0,-2-4 9 16,1-1 43-16,-7-2-14 0,-1 1-5 16,-7-1 41-16,-3 3 70 0,-7 2 35 0,-5 0 47 15,-1 3 6-15,0 0-2 0,-7 0-16 16,-5 2-58-16,-1-2-26 0,-7 2-49 16,-4-1-81-16,-5 2-25 0,0 2-25 15,3 2 19-15,2 1 0 0,2 4-12 16,6 5-4-16,2 1 10 0,2 3 6 15,2 0-75-15,6-2-33 0,1 1-3 16,3 0-13-16,0-3 16 0,1 0 31 0,9 0-10 16,-2 0-3-16,3-2 28 15,2 1-61-15,2-2-32 0,2-2 21 0,0-1 139 16,3-2 26-16,-1-1 139 0,1 0 67 16,0 0 12-16,-2-2 3 0,-1-2-24 15,1 0-30-15,-1 2-28 0,-6 0-13 16,1 1-12-16,-8 1-39 0,0 0-47 0,-4 3-28 15,0 3-2-15,0 3-8 0,0 4 10 16,-1 5 41-16,-6 5-1 0,-3 4-2 16,0 4 104-16,-5 3-5 0,1-2-120 15,1 1-16-15,-3-1 1 0,1-1-2 16,-3 0-3-16,-7-3-68 0,-6 1-34 16,-11-5-51-16,-14 1-110 0,-11-6-252 15,13-5-244-15,-42 0-1045 0</inkml:trace>
  <inkml:trace contextRef="#ctx0" brushRef="#br0" timeOffset="43909.07">8537 2389 2228 0,'0'0'742'0,"0"0"-397"0,0 0-116 16,0 0-39-16,0 0-52 0,0 0-80 16,0 0-58-16,0 0-35 0,0 0-6 0,-36 45-22 15,33-33-9-15,3 4 6 0,0 3 31 16,0 3 33-16,7 2-30 0,2-3 13 16,4 0 0-16,1-2 3 0,6-1-3 15,5-4 19-15,1-1 18 0,0-4 8 16,3-3-24-16,-2-4 93 0,-2-2 43 15,-4 0 4-15,-5-5 16 0,-2-3 75 0,-6-2 49 16,-4-2-24-16,-1-3-40 0,-3-7-42 16,-6-1-42-16,-7-4-70 0,-4-2-64 15,-2 3 0-15,-1-1-18 0,1 6-43 16,3 1-46-16,2 5-100 0,7 5-102 16,2 4-108-16,2 6-315 0,3 3-468 0,0 4-234 15</inkml:trace>
  <inkml:trace contextRef="#ctx0" brushRef="#br0" timeOffset="44202.36">9054 2621 1053 0,'0'0'817'16,"0"0"-137"-16,0 0-143 0,0 0-110 16,0 0-51-16,0 0-84 0,0 0-49 15,12-65-24-15,-16 42-59 0,-4-4-74 16,1-4-16-16,-3-4-21 0,1-3-21 15,4-2-13-15,-1-2 3 0,4 3 13 0,2 1 18 16,0 4-19-16,0 1 22 0,3 5-40 16,2 2-10-16,-1 5 0 0,3 2 0 15,2 5-2-15,-1 0-16 0,6 0 14 0,4 0-23 16,5 1-9-16,4 2-36 0,1 5-22 16,5 4-12-16,-1 2-12 0,1 4-29 15,-3 5-62-15,-4 7-79 0,-7 2-104 16,-9 3-92-16,-10 3-37 0,-4 2 173 15,-14 2-179-15,-8 2-259 0,6-7-319 16</inkml:trace>
  <inkml:trace contextRef="#ctx0" brushRef="#br0" timeOffset="44327.25">9079 2399 1284 0,'0'0'729'0,"0"0"-144"0,0 0-134 16,0 0-141-16,0 0-37 0,0 0-18 16,0 0-3-16,0 0-22 0,0 0-66 15,0 0-59-15,66 41-22 0,-16-46-28 0,12-3-55 16,3 1-9-16,0 0-126 0,-4 1-116 15,-7 1-124-15,-9 2-266 0,-12 2-580 16,8-2-923-16</inkml:trace>
  <inkml:trace contextRef="#ctx0" brushRef="#br0" timeOffset="45068.08">10684 1914 1625 0,'0'0'1066'0,"0"0"-601"15,0 0-29-15,0 0-64 0,0 0-74 16,0 0-53-16,0 0-72 0,0 0-93 15,0 0-80-15,0 0-6 0,0 0-62 16,-34 1-18-16,34 12-4 0,0 5 90 0,0 7 44 16,0 5 8-16,0 4 7 0,1 3-29 15,5 0 1-15,1 2-28 0,3-2-3 16,2-1-3-16,-1-1 3 0,2-4 46 16,-1-1-43-16,-3-3-3 0,0-3-70 0,-4-2-51 15,-1-2-86-15,-1-2-70 0,1-1-155 16,2 0-147-16,-2-5-161 15,5 1-709-15</inkml:trace>
  <inkml:trace contextRef="#ctx0" brushRef="#br0" timeOffset="45418.33">11109 2378 1895 0,'0'0'812'0,"0"0"-257"0,0 0-95 15,0 0-44-15,0 0-99 0,0 0-67 16,0 0-60-16,0 0-52 0,0 0-38 15,0 0-42-15,0 0-58 0,-50-27-23 16,50 27-26-16,0 2-67 0,0 4-9 16,0 6 63-16,0 4 62 0,6 2-3 15,-2 2-9-15,5-2 9 0,1-3-31 16,1 0-24-16,5-3-1 0,4 0 31 0,1-3 4 16,3-3-29-16,3-2-18 0,1-3 62 15,2-1 9-15,-1 0 22 0,-3-7 2 16,-4-2 13-16,-5-3 25 0,-6-2 64 15,-6-3 37-15,-4-3-44 0,-1-2-24 0,-3-2-46 16,-4 3-7-16,-5-1-42 0,0 3-16 16,-3 4 13-16,-1 2-15 0,-1 5-31 15,-2 2-52-15,-1 2-55 0,0 4-44 16,1 0-28-16,3 3-77 0,3 6-136 16,3 4-138-16,6 1-45 0,2-1-157 15,5 4-660-15</inkml:trace>
  <inkml:trace contextRef="#ctx0" brushRef="#br0" timeOffset="45818.07">11573 2332 2254 0,'0'0'988'16,"0"0"-632"-16,0 0 56 0,0 0-27 15,0 0-116-15,0 0-107 0,0 0-85 16,0 0-77-16,0 0-12 0,0 0-19 15,0 5-24-15,0 2-34 0,0 3 6 0,3 4 83 16,3 2 37-16,0 2-10 0,4-1-25 16,-4-4 0-16,1-1 0 0,-1-3 10 15,-2-4-12-15,2-1-23 0,-5-2-35 16,2-2-10-16,-2 0 12 0,1 0 56 16,-1 0 28-16,4-3 37 0,-1-6 21 15,6-3-24-15,0-6-35 0,2-3 4 16,1-3-6-16,-2 1-10 0,-1 4-12 15,2 1 31-15,-4 2 42 0,3 2-15 0,0 1-21 16,-1 2-40-16,-1 1-21 0,2 3-10 16,-3 3 13-16,-3 3 0 0,-2 1-22 15,2 0 9-15,2 0 16 0,3 5 15 16,1 1-1-16,5 3-11 0,-1 0-7 0,0 2-24 16,0 0-27-16,-1-2-41 15,1 2-44-15,0-1-43 0,1 0-37 16,5 0-76-16,-1 2-63 0,4 0-87 0,4-1-142 15,-7-3-516-15</inkml:trace>
  <inkml:trace contextRef="#ctx0" brushRef="#br0" timeOffset="46268.37">12408 2289 978 0,'0'0'1199'16,"0"0"-637"-16,0 0-55 0,0 0-75 15,0 0-164-15,0 0-108 0,-88-62-44 16,64 56-45-16,2 4-15 0,0 2-6 15,5 0 3-15,5 4-53 0,2 5-31 0,3 4-13 16,1 1 13-16,2 3 3 0,4 1-22 16,0 0-55-16,1-2-47 0,7 1-11 15,0-3 2-15,2-1-38 0,-1-4-18 0,2-1-80 16,-2-2 14-16,4-3 86 0,0 0 81 16,2-3 90-16,2 0 26 0,0-3 26 15,3-5 109-15,0-2 72 16,-1-2 72-16,0-1 60 0,-3-1-62 0,0 0-15 15,-5 4 24-15,-3 0-47 0,-3 7-75 16,-1 0-13-16,-4 3-56 0,0 0-95 16,0 4-12-16,3 3-59 0,2 5-52 15,1 6 123-15,2 6 37 0,4 5-34 16,-1 3-2-16,-1 2 64 0,-3 0-16 16,-1 0-12-16,-3 1 3 0,-3 1-22 0,0-3 22 15,-7 1 6-15,-9-2-6 0,-3-4-7 16,-7-2 41-16,-2-3 5 0,-6-5-24 15,0-2-16-15,-1-6-28 0,3-4-11 16,2-4-4-16,6-2-23 0,4-4 6 16,4-9-22-16,-2-5-61 0,5-5-113 0,-2-3-69 15,3-1-152-15,6 0 7 0,5 1-199 16,1 6-166-16,11-11-805 0</inkml:trace>
  <inkml:trace contextRef="#ctx0" brushRef="#br0" timeOffset="46441.21">12662 2283 2181 0,'0'0'791'0,"0"0"-360"15,0 0-127-15,0 0-64 0,0 0-80 16,0 0-60-16,0 0-100 0,0 0-12 0,0 0-88 16,0 0-11-16,0 0 86 0,21 59-3 15,-14-45-51-15,1 2-110 0,-1-3-96 16,-2-2-112-16,-2 0-89 0,-3-5-256 15,2 1-570-15</inkml:trace>
  <inkml:trace contextRef="#ctx0" brushRef="#br0" timeOffset="46607.07">12800 2010 2723 0,'0'0'787'0,"0"0"-550"16,0 0 75-16,0 0-37 0,0 0-130 15,0 0-120-15,0 0-25 0,0 0-83 16,0 0-175-16,0 0-180 0,0 0-95 0,-23-15 138 16,24 26 2-16,4 2-227 0,-1-2-607 15</inkml:trace>
  <inkml:trace contextRef="#ctx0" brushRef="#br0" timeOffset="46868.27">13150 1739 813 0,'0'0'1886'0,"0"0"-1286"0,0 0-77 15,0 0-68-15,0 0-118 0,0 0-143 16,0 0-172-16,0 0-22 0,0 0-77 16,0 0 6-16,2 19 71 0,6 10 49 0,4 4-6 15,-4 7-3-15,3 3-3 0,-2 4 27 16,0-3-30-16,1-1-6 0,0 0-28 15,0-4 0-15,-1-3-80 0,-3-3-49 16,2-4-83-16,-6-4-83 0,-2-3-157 16,0-3-189-16,-5-6-393 0,-7 1-713 0</inkml:trace>
  <inkml:trace contextRef="#ctx0" brushRef="#br0" timeOffset="47202.3">13290 2215 788 0,'0'0'759'0,"0"0"-262"15,0 0-176-15,0 0-66 0,76-54-59 16,-63 46-48-16,0 3-23 0,-3 0-6 16,-2 2 11-16,-3 2 14 0,-2 0 4 15,0 1-21-15,-3 0-39 0,0 1-25 16,0 4-63-16,0 2-3 0,1 3 3 0,4 3 28 16,1 2 10-16,2 3 2 0,2 2 5 15,2-1-10-15,2 0-16 0,1 0-18 16,2-1-1-16,0 0-19 0,3-1 6 15,3-1 13-15,-1-3 0 0,3-2 19 16,-1-2 6-16,-3-4-3 0,1-2 6 16,-3-3 6-16,-3-2 29 0,-2-5 8 15,-1-4 93-15,0-3 64 0,-3-4-74 16,2-5-72-16,1-2-39 0,-3-3-43 0,3 0-21 16,-6 2-4-16,0 5 23 0,-4 3-62 15,-1 2 18-15,-2 3-101 0,0 0-63 16,-5 2-38-16,1 0-88 0,0 3-179 15,1-2-251-15,1 4-673 0</inkml:trace>
  <inkml:trace contextRef="#ctx0" brushRef="#br0" timeOffset="47834.46">14130 1785 2119 0,'0'0'784'0,"0"0"-190"0,0 0-127 16,0 0-144-16,0 0-121 0,0 0-91 16,0 0-83-16,0 0-28 0,0 0-59 0,0 0-15 15,4 32 74-15,2-14 18 0,0 7 10 16,5 3 6-16,-3 4 19 0,3 3-23 16,-1 2-14-16,3 1 8 0,0-2 1 15,0 0-23-15,2-1 35 0,-1-5 0 0,-2-1-16 16,0-6-21-16,-3-4 0 0,-2-5-52 15,-1-3-6-15,-3-4-1 0,0-3 1 16,-3-2 5-16,0-2 53 0,0 0 13 16,-3 0 51-16,-1-5 13 0,-5-1-2 15,-3-4-75-15,-5-4-34 0,-3-3 5 16,0 2 29-16,-2-3 3 0,-4 3 15 16,0 5-15-16,0 2-2 0,-3 5 1 15,-1 0-2-15,0 3 0 0,3 0-2 16,4 4 0-16,4 2-10 0,7 1-10 15,5 0-11-15,1 2 5 0,5 0 3 16,1 2 7-16,0 1 14 0,0 3 1 0,7 0-24 16,3 2-10-16,4 1 18 0,4 1 7 15,3-1-13-15,7 0-40 0,2 0-38 16,3-2-9-16,5-6-83 0,-1-2-88 0,2-5-2 16,3-1-5-16,-2-2-102 0,-1-7-138 15,-1-3-31-15,-4-5-61 0,-1-2 84 16,-4-4 95-16,-3-3 398 0,0-2 45 15,-4-2 295-15,-1 2 115 0,-5 2 375 16,-3 4-151-16,-3 6-49 0,-7 7-84 16,-1 1-18-16,-2 5-80 0,0 1-101 15,0 0-83-15,0 0-105 0,0 3-114 16,-2 1 0-16,2-1-74 0,0 5-46 16,-3 2 15-16,2 6 103 0,-1 1 2 15,1 1-1-15,-1 0-37 0,1 0-87 16,1-4-91-16,0-2-67 0,0 0-62 15,0-3-115-15,-3 0-62 0,0-4-204 0,-4-1-551 16</inkml:trace>
  <inkml:trace contextRef="#ctx0" brushRef="#br0" timeOffset="47975.06">14655 2004 1895 0,'0'0'618'0,"0"0"-337"16,0 0-82-16,0 0-103 0,0 0-54 15,0 0-42-15,0 0-125 0,0 0-187 16,0 0-299-16,0 0 234 0,0 0-108 16,-9 5 13-16,12 8-268 0</inkml:trace>
  <inkml:trace contextRef="#ctx0" brushRef="#br0" timeOffset="48317.25">14781 2274 635 0,'0'0'622'0,"0"0"-189"0,0 0-89 15,0 0-23-15,0 0-53 0,0 0-33 16,0 0 9-16,0 0 43 0,0 0 27 16,0 0-21-16,0 0-45 0,3 33-53 0,-1-34-19 15,1-3-13-15,0-3-98 0,4-2-65 16,1-3-10-16,4-3 8 0,2-1-18 16,5-3-11-16,3-2 4 0,4 2-16 15,2-1-22-15,0 5 6 0,-3 3 22 16,-4 3 3-16,-2 5 34 0,-6 2 0 0,-1 2-12 15,-4 0-28-15,1 2-41 0,-1 4 22 16,-1 2 59-16,0 2 12 0,1 0-12 16,-1 3-3-16,1 0-16 0,0 0 7 15,-1 1-10-15,0-1-3 0,3 0 3 16,-3-3-9-16,2-1-25 0,-1-1-25 16,1-3-39-16,2 0-28 0,2-3-29 15,5-1-23-15,5-1-46 0,5 0-45 16,3 0-106-16,2-6-72 0,1 0-113 15,0-3-40-15,-8 0-86 0</inkml:trace>
  <inkml:trace contextRef="#ctx0" brushRef="#br0" timeOffset="48650.97">15563 2145 809 0,'0'0'1124'0,"0"0"-545"15,0 0-137-15,0 0-75 0,0 0-81 16,-83-39-103-16,63 34 9 0,2 2-50 16,2 1-88-16,1 2-54 0,2 0-31 0,2 5-3 15,-1 0-7-15,5 1-4 0,0 3-8 16,1 1 15-16,-1 4 35 0,1 1 3 15,3 0 31-15,0 1-31 0,3-4-43 16,0 2-83-16,0-2-29 0,6-2-29 16,5-1-20-16,-2-1 0 0,4-4 88 15,1-1 116-15,3-3 29 0,0 0 54 16,-1-4-34-16,-1-2 8 0,-1-1 7 16,-2-1 108-16,-2 0-41 0,4 1-40 15,1-2-91-15,1 0-19 0,1 1-9 16,1 2-4-16,-2 2 31 0,-2 1-21 15,-4 0 3-15,0 2-3 0,-4 1 18 16,2 0 2-16,-3-1-1 0,1 1-76 0,1-1-43 16,4 1-50-16,2-2-40 0,4 0-55 15,3-1-31-15,1-2-9 0,3-3-57 0,-2-2-85 16,3-6 139-16,-1-3 39 0,2-5-156 16</inkml:trace>
  <inkml:trace contextRef="#ctx0" brushRef="#br0" timeOffset="48817.03">16058 1819 955 0,'0'0'1177'15,"0"0"-496"-15,0 0-98 0,0 0-134 16,0 0-50-16,0 0-93 0,0 0-84 16,0 0-191-16,0 0-31 0,0 0-120 15,-17-38-43-15,11 52 135 0,-1 7 28 16,-2 5 0-16,4 3-1 0,0 5-2 16,4 2-13-16,1 0 16 0,3 1 16 0,7-1 2 15,3-2-18-15,1-1-142 16,6-2-92-16,-1-4-257 0,3-3-217 0,-5-6-568 15</inkml:trace>
  <inkml:trace contextRef="#ctx0" brushRef="#br0" timeOffset="49933.38">17326 1820 346 0,'0'0'1747'0,"0"0"-1236"16,0 0-151-16,0 0-43 0,0 0-104 15,0 0 3-15,0 0-27 0,0 0-64 16,0 0-43-16,0 0-53 0,-20 1-29 16,19 4-28-16,1 4-45 0,0 3 42 15,1 4 31-15,4 6 28 0,-1 4 11 0,3 4-8 16,0 0-9-16,2 1-10 0,1 1-10 16,4-2 0-16,-2-3 10 0,2-1-12 15,-3-4 0-15,-1-5-16 0,-4-4-27 16,-1-4-33-16,-2-5-28 0,-2-2 13 15,-1-1 75-15,0-1 16 0,0 0 57 16,0 0 18-16,0-4 0 0,0-1 5 16,2-2-18-16,-1-2-43 0,1-3-19 15,1-1 1-15,3-1 18 0,-1 1 52 0,4 0 19 16,0 2 31-16,-1 3 18 0,1 3-25 16,2 2-77-16,1 3-37 0,12 0-37 15,11 2 3-15,12 5 34 0,7 4 17 16,2 2-17-16,-3 0-16 0,-8 4-11 15,-8 0 8-15,-12-2 1 0,-8 0-7 16,-9-1-12-16,-5-3-3 0,-3 2 37 0,-3 1 3 16,-8 1 55-16,-6-1 7 0,-6 1-3 15,-6-1-29-15,-3-1-30 0,-5-2-3 16,-2-1-71-16,0-2 16 0,3-3-53 16,4-2-91-16,5-1-71 0,7-2-63 15,5 0-64-15,6-4-14 0,4-1-111 16,2 1-465-16,3-4-356 0</inkml:trace>
  <inkml:trace contextRef="#ctx0" brushRef="#br0" timeOffset="50318.18">18190 2146 7 0,'0'0'1839'15,"0"0"-1133"-15,0 0-156 0,0 0-104 16,0 0-92-16,0 0-137 0,0 0-92 15,0 0-14-15,-51-66-8 0,41 64 5 16,0 1-22-16,2 1-33 0,-1 0-53 0,-1 1-37 16,0 6-19-16,-2 2 1 0,-1 1 2 15,2 2 16-15,0 2 6 0,2-1-31 16,3 1-50-16,1-1-25 0,1 1-14 16,1-2-9-16,3 1-11 0,0-3-3 15,0-1-1-15,4-2-23 0,2 0-33 16,2-2 60-16,1-2 39 0,0-3 132 15,1 0 39-15,0-4 67 0,2-4 32 16,0-1 49-16,0-1 40 0,1 0 11 16,-1-2-35-16,-1 3-8 0,-2 2 4 0,-3 1-18 15,2 4-17-15,-5-1-16 0,0 3-40 16,-1 0-86-16,1 0-22 0,0 0-68 16,2 0-37-16,4 0 22 0,2 3 58 0,1 0 24 15,2 1-92-15,1 1-66 0,0 1-58 16,2-4-53-16,1 2-101 0,1 0-97 15,-2-2-268-15,8-2-851 0</inkml:trace>
  <inkml:trace contextRef="#ctx0" brushRef="#br0" timeOffset="50833.46">18516 2040 1782 0,'0'0'1061'0,"0"0"-545"0,0 0 3 15,0 0-162-15,0 0-143 0,0 0-81 0,0 0-89 16,0 0-44-16,0 0-78 0,0 0 31 16,0 0 47-16,60 28 49 0,-41-15-28 15,-3 0-21-15,-1 2-31 0,-4 1-3 0,-3-1-12 16,1 1 2-16,-5-2 7 0,-2-4 19 16,-2-1-4-16,0-4-22 0,0-2 10 15,0-2 34-15,-3-1 34 0,1 0 28 16,1 0-3-16,1 0 16 0,0-2 11 15,0-3-2-15,1-5-84 0,5-1-47 16,4-2-30-16,4-2-40 0,5 0-32 16,6 2-23-16,2 3-11 0,5 2-6 15,1 2 3-15,5 1-69 0,0 0-110 16,0 2-53-16,-4 0-13 0,-5 0-46 16,-4 0 21-16,-5-1 97 0,-3 0 128 0,-4 0 211 15,-3 1 20-15,-5 0 333 0,-3 1 211 16,1 0-40-16,-3 2-73 0,0 0-66 15,0 0-63-15,0 0-24 0,-3 0-30 16,1 0-77-16,-1 0-73 0,3 0-49 0,0 0-49 16,0 0-44-16,0 2-25 0,0 2 34 15,7 2-28-15,3 3 63 0,7 2 48 16,5 2 103-16,3 0-47 0,3 2-51 16,-2-3-12-16,-3 0 10 0,-7-3-8 15,-6-1-2-15,-7-2-7 0,-3 1-31 16,-4-2-3-16,-11 1 0 0,-2 1-22 15,-8-1-87-15,-5 0-184 0,-2 2-243 16,8-4-485-16,-11 1-1075 0</inkml:trace>
  <inkml:trace contextRef="#ctx0" brushRef="#br0" timeOffset="53918.12">7787 5104 1154 0,'0'0'696'0,"0"0"-248"15,0 0-96-15,0 0-34 0,0 0-20 16,0 0-21-16,0 0-43 0,0 0-67 16,0 0-113-16,0 0-54 0,-21-48-50 15,6 48-16-15,-3 0 0 0,-4 1-10 16,-4 7 0-16,-1 2 29 0,-5 3 36 0,-1 1 11 16,-1 4 1-16,3 0 11 0,1 0-12 15,7 0-16-15,3-1-9 0,5-3-42 16,8 0-76-16,4-4 0 0,3-2 34 15,3-3 13-15,7 1-7 0,5-2 103 16,3-1 106-16,4 2 57 0,4 1-6 16,6-1-1-16,2 0-30 0,2 0-31 15,0 0 0-15,5 0 18 0,-2 0-32 0,2 1-33 16,0-1-19-16,-4 0-27 0,-1-1-2 16,-7 1-16-16,-5 2-16 0,-6 3-11 15,-8 0 43-15,-4 0 2 0,-6 5 14 16,0 0 18-16,-12 4 36 0,-4 2 11 15,-4-1-6-15,-6 2-16 0,-3-1-10 16,-1-2-21-16,-2-4-3 0,0-1 31 16,1-4-16-16,-1-4 3 0,-1-2 3 15,-2-4-5-15,0 0-11 0,0-8-5 16,0-1-25-16,4-4-37 0,3 1-68 0,6-3-56 16,4 1-38-16,6 1-52 0,7-2-127 15,5 1-132-15,8-4-211 0,5 4-682 16</inkml:trace>
  <inkml:trace contextRef="#ctx0" brushRef="#br0" timeOffset="54665.81">8109 4954 134 0,'0'0'1967'16,"0"0"-1391"-16,0 0-194 0,0 0 11 15,0 0-1-15,0 0-115 0,0 0-159 16,0 0-118-16,0 0-44 0,0 0-62 15,0 0-43-15,-1 18 105 0,6 5 44 16,4 7 57-16,0 2-23 0,-1 3-30 16,2 1 24-16,-1 0 57 0,-2 0-7 0,-1-1-50 15,1 0 3-15,-3-3-18 0,-1-2-10 16,0-1-3-16,0-5 0 0,0-5-44 16,1-2 1-16,-1-6-16 0,0-5-43 15,1-5-17-15,-1-1 119 0,0 0 44 16,6-6 173-16,1-7-43 0,6-4-112 0,3-5-43 15,4-3-7-15,1-1-8 0,3-2-4 16,-2 2 0-16,-2 3-22 0,0 6 22 16,-4 3 32-16,-5 3 42 0,-3 4-18 15,0-1-22-15,-4 3-19 0,0 1-15 16,-1 3-34-16,-2 1-12 0,2 0-19 16,3 0 9-16,2 7 56 0,5 2 16 15,3 5-14-15,1 1 13 0,2 2 1 16,1 2 12-16,1-1-28 0,-1 1-12 15,2-2-16-15,1-2-62 0,-1-2-40 16,4-2-14-16,-1-4-35 0,-1-1-51 16,3-3-27-16,-2 0-27 0,1-3-21 0,-3 0-20 15,-2 0 40-15,-1-6 51 0,-4-3 98 16,2-2 113-16,0-3 23 0,-4-3 108 16,2-2 54-16,-5 0-16 0,-3-2 54 0,-5 3 62 15,-3 2 107-15,-3 5-8 0,-7 0 3 16,-6 3-46-16,-1 0-119 0,-6 0-84 15,-1 0-47-15,-2 3-16 0,-3 3-30 16,-2 2-22-16,0 0-31 0,-2 6 3 16,4 4 4-16,1 4 5 0,4 1-3 15,4 0 1-15,3 0-29 0,7 1-83 16,2-3-11-16,5 0-39 0,0-2-9 16,4 0 6-16,3-2 46 0,3 0 41 0,3-2 51 15,-3 3 23-15,2-3 25 16,-1 1-2-16,-1-3 0 0,1 0-23 15,1-2 25-15,-3-2 54 0,1-1 67 0,3 0 38 16,0-3 25-16,4-2-33 0,1-1-57 16,2-1-78-16,1 0-16 0,-2 2-19 15,3-2 7-15,-1 3 8 0,0-1 3 0,0 1-2 16,1-1-66-16,-3-1-57 0,-1 1-67 16,-2-2-87-16,-1-2-101 0,-5 1-115 15,-3-2-231-15,-1 2-570 0</inkml:trace>
  <inkml:trace contextRef="#ctx0" brushRef="#br0" timeOffset="54900.02">9312 4891 1372 0,'0'0'1381'16,"0"0"-983"-16,0 0 26 0,0 0 35 16,0 0-121-16,0 0-81 0,0 0-104 0,0 0-90 15,0 0-63-15,0 0-55 0,0 0-25 16,-28-18-53-16,28 32 10 0,0 6 111 15,0 7 12-15,5 3 2 0,2 5 32 16,2 0-9-16,5-1-24 0,1 2 0 16,1-1-1-16,1 0-19 0,2-4-65 15,-2-1-71-15,2-6-17 0,-1-4-102 16,-5-3-103-16,1-3-83 0,-3-4-62 0,-2-5-168 16,-4-4-435-16</inkml:trace>
  <inkml:trace contextRef="#ctx0" brushRef="#br0" timeOffset="55116.33">9648 4918 1114 0,'0'0'1047'0,"0"0"-543"16,0 0-51-16,5-73 44 0,-5 60-69 0,0 4-116 15,-2 1-67-15,1 4-51 0,-1 2-29 16,1 2-36-16,1 0-87 0,0 0-42 16,0 2-85-16,0 7-53 0,0 3-9 15,0 8 133-15,1 5 14 0,4 4 0 16,0 5 2-16,2 2-1 0,1 1 0 15,3 2 32-15,-1 0-2 0,2-3-6 16,2 0-25-16,2-3-13 0,1-4-85 16,1 0-99-16,0-4-104 0,0-2-157 0,-1-5-207 15,-5-6-423-15,3-1-931 0</inkml:trace>
  <inkml:trace contextRef="#ctx0" brushRef="#br0" timeOffset="55931.74">11157 5063 1916 0,'0'0'735'16,"0"0"-279"-16,0 0-79 15,0 0-49-15,0 0-35 0,0 0-53 0,0 0-125 16,0 0-106-16,0 0-9 0,0 0-59 16,0 0 16-16,-51 2 43 0,54 14 3 15,2 4 0-15,-2 2 25 0,-2 0 12 16,2-1-6-16,1 0-34 0,-1-1 0 15,-1-3 0-15,-1-1 3 0,2-3-3 16,-3-6-15-16,1 0-53 0,-1-3-16 16,0-4-6-16,0 0 55 0,0 0 35 15,0 0 16-15,2-5 28 0,-2-2 35 0,0-4-78 16,0-2 2-16,0-3 18 0,1-2 13 16,2 0-15-16,1 1 15 0,2 2 6 15,2 1 4-15,1 1-1 0,3 0 0 16,1 3 3-16,6 0-18 0,4-2-16 15,4 3-12-15,3 1-18 0,2 2 2 0,3 0 1 16,-1 5 15-16,-2 1 12 0,0 0 16 16,-5 5-28-16,-1 4-1 0,-6 3-14 15,-5 1-1-15,-5 1-18 0,-7 3-12 16,-3 1-6-16,-2 1 33 0,-11-1 18 16,-4 1 1-16,1-1-34 0,-3-4-102 15,5 1-136-15,2-2-179 0,7-3-164 16,2-1-143-16,3-2-597 0</inkml:trace>
  <inkml:trace contextRef="#ctx0" brushRef="#br0" timeOffset="56248.12">11847 5132 1542 0,'0'0'1214'0,"0"0"-739"15,0 0-43-15,0 0-38 0,0 0-135 16,0 0-107-16,0 0-69 0,0 0-39 0,0 0-44 15,0 0-37-15,-65 2-19 0,58 9 0 16,4 0-3-16,3 2 7 0,0 0-26 16,10 1-6-16,3 0 15 0,6-1-16 15,3 0 10-15,2-1 34 0,4-6 19 16,-4 0 22-16,0-2 14 0,-3-4 30 16,-5 0 22-16,-6 0 35 0,-1-5 43 15,-4-4 20-15,-4 0-34 0,-1-3-9 16,0 1-20-16,0-2 16 0,-9 0-10 0,-2-1-31 15,0 4-45-15,-2-2-31 0,1 2-21 16,-2 2-31-16,1 2-55 0,0-1-64 16,2 2-85-16,3 1-105 0,5 2-159 15,3-1-108-15,0 1-431 0,3 0-195 16</inkml:trace>
  <inkml:trace contextRef="#ctx0" brushRef="#br0" timeOffset="56481.35">12237 4910 1167 0,'0'0'1371'0,"0"0"-808"0,0 0-9 16,0 0-54-16,0 0-90 0,0 0-87 15,0 0-66-15,0 0-99 0,0 0-94 16,0 0-64-16,11-37-21 0,-10 41-43 16,1 5-31-16,2 4 7 0,3 5 87 15,1 5 1-15,3 1 2 0,-1 1-2 0,-1-1-3 16,1 1-86-16,-3-2-64 0,2-1-25 15,-3-2-69-15,-1 0-58 0,-2-1-136 16,1 0-112-16,-4-1-113 0,2-5-421 16,-2 0-267-16</inkml:trace>
  <inkml:trace contextRef="#ctx0" brushRef="#br0" timeOffset="56607.05">12333 5195 1293 0,'0'0'790'16,"0"0"-150"-16,0 0-143 0,0 0-121 15,0 0-133-15,0 0-61 0,53-67-50 16,-25 55-73-16,6-1-46 0,5 2-13 15,7 0-2-15,-2 5-11 0,0 1-52 16,-3 2-111-16,-5 2-32 0,-5 1-32 0,-3 0-127 16,-5 0-79-16,-9 1-243 0,3 2-716 15</inkml:trace>
  <inkml:trace contextRef="#ctx0" brushRef="#br0" timeOffset="57581.44">14240 4729 1459 0,'0'0'1105'16,"0"0"-642"-16,0 0-67 0,0 0-25 15,0 0-63-15,0 0-68 0,0 0-91 16,0 0-143-16,0 0-6 0,0 0-46 0,-32-11-31 16,35 25 77-16,2 6 50 0,0 3-19 15,1 4 0-15,-1 3 12 0,1-1 12 16,-1 1-24-16,-1-2 0 0,0-1-28 15,-1-1-3-15,-2-3-12 0,2 0-34 16,-3-3-38-16,2-4-49 0,-1-2-4 16,1-3-44-16,-1-4-17 0,1-2 2 15,1-3 3-15,-2-2 31 0,0 0 47 16,3 0 115-16,1-4 146 0,1-1 26 16,2-4-17-16,4-1-3 0,2-1-33 15,3 0-12-15,5-2 0 0,6 3-1 0,3 1-38 16,4 0-24-16,6 2 2 0,1 2 1 15,2 1-25-15,-3 3-22 0,-5 1 0 16,-4 4 0-16,-7 3 3 0,-8 4 37 16,-6 0-19-16,-8 1-18 0,-3 2 22 0,-1 2 15 15,-13-1 10-15,-4 2 2 16,-8 0-9-16,-4-3-28 0,0 0-15 0,-2-4-2 16,5-1-62-16,4-5-50 0,7-3 3 15,4-1-1-15,5 0-31 0,3-5-70 16,2 0-67-16,2 0-145 0,3 0-91 15,9-3-273-15,-1 3-552 0</inkml:trace>
  <inkml:trace contextRef="#ctx0" brushRef="#br0" timeOffset="58416.3">15070 5026 166 0,'0'0'1183'0,"0"0"-750"15,0 0-69-15,0 0 8 0,0 0-76 16,0 0-61-16,0 0-72 0,0 0-36 16,0 0-6-16,0 0-19 0,0 0-20 0,21 9-28 15,-4-9 25-15,5 0-4 0,3 0-18 16,1-1 18-16,-1-3 14 0,1-1-30 15,-1-2-27-15,0 1-18 0,0-3-14 0,3 0-2 16,-1 0-17-16,-1 0-18 16,1-1-7-16,-6-1 2 0,-4 4 36 0,-7 0 6 15,-4 2 42-15,-6 0 27 0,0 1 27 16,-3-2-50-16,-6-1-46 0,-5-1-3 16,-3 1-38-16,-5 0 10 0,-4 3 6 15,-4 2 0-15,-2 2-9 0,-4 0 0 16,2 6 16-16,2 6 17 0,3 0 0 15,5 3-19-15,6 3 1 0,5 0-12 16,6 1-7-16,6 1 1 0,1-2-1 16,13 0 0-16,8-3-31 0,8-2 0 15,10-3 59-15,11-2 10 0,6-3 1 16,8-2-1-16,2-3 0 0,1 0-38 16,-5-4-98-16,-8 0-198 0,-7-1-132 0,-16 1-255 15,9-2-863-15</inkml:trace>
  <inkml:trace contextRef="#ctx0" brushRef="#br0" timeOffset="59129.99">16822 4911 1732 0,'0'0'749'0,"0"0"-314"0,0 0-124 0,0 0-91 16,0 0-87-16,0 0-60 0,0 0-32 16,0 0 3-16,0 0-3 0,0 0-41 15,0 0 12-15,49 6 26 0,-19-6 25 16,3-1 3-16,2-2-16 0,-2-1-25 16,-1-2 1-16,-2 1 3 0,1-4-1 0,-3 1-18 15,1-2-10-15,1-1-37 0,-1-2-18 16,1-1 29-16,-4-2 26 0,-7 1 25 15,-3 2 17-15,-9 1 14 0,-7 0 25 16,0 2 3-16,-11 0 0 0,-5 1-31 16,-6 3-53-16,-2 0-3 0,-7-1 0 15,-2 4 3-15,-3 2 0 0,0 1-12 16,0 0 12-16,0 7 13 0,4 0-12 16,2 4-1-16,6 0-2 0,4 5-32 15,8 2-16-15,6 1 3 0,5 3 19 0,1 0-3 16,11 0-31-16,9-2-19 0,6 2-24 15,6-4 46-15,7-4 21 0,5-1 7 16,4-4 28-16,1-2-35 0,0-7-38 16,2 0-101-16,-5-4-109 0,1-5-53 15,-2-3-167-15,-13 3-292 0,11-6-750 0</inkml:trace>
  <inkml:trace contextRef="#ctx0" brushRef="#br0" timeOffset="59547.04">17489 4761 1828 0,'0'0'738'0,"0"0"-313"0,0 0-19 16,0 0-99-16,0 0-99 0,0 0-50 15,0 0-49-15,0 0-53 0,0 0-31 16,0 0 3-16,88-43 16 0,-61 49 18 0,2 1 6 16,-7 3-6-16,-2-2-28 0,-7 3-34 15,-4-3-23-15,-6 5-23 0,-3 1-4 16,0 0 19-16,-5 0 19 0,-3 1-4 15,-2 0-18-15,-1 0-19 0,2-3-12 16,1-4 0-16,3-1-17 0,2-4-19 16,1-2-9-16,2-1 0 0,0 0 29 15,0 0 81-15,5-1 91 0,2-5 32 0,2 0-35 16,2-5-35-16,1 0 14 0,3-2 61 16,1-4 30-16,1 0-40 0,2-2-53 15,0 0-37-15,-2 1 24 0,1 2 13 16,-3 2 9-16,-2 3 12 0,1 2-16 15,-3 0-21-15,-2 3-28 0,-4 3-21 0,0 0-2 16,-4 3-13-16,-1 0-6 0,0 1-16 16,0 7-83-16,3 5 25 0,0 2 58 15,0 5 6-15,1 0-24 0,0 2-25 16,4 0-38-16,3-2-40 0,1-1-106 16,3-4-92-16,1-2-79 0,4-2-37 15,1-2-175-15,-4-3-602 0</inkml:trace>
  <inkml:trace contextRef="#ctx0" brushRef="#br0" timeOffset="59798.15">18436 4686 795 0,'0'0'1570'16,"0"0"-1025"-16,0 0-78 0,0 0-62 15,0 0-141-15,-98-16-104 0,71 16-26 16,-5 0-32-16,-1 0-43 0,5 0-28 15,5 5-31-15,5 1 0 0,6 2-40 16,3 3-25-16,5 3 15 0,4 3 28 16,0 1-2-16,10 3-4 0,3-2-31 15,7 1-38-15,1-1 13 0,3-2 4 16,5-3-4-16,1-3-30 0,1 0-66 16,3-5-52-16,1-1-77 0,2-5-64 15,4 0-148-15,0 0-258 0,-7-1-514 0</inkml:trace>
  <inkml:trace contextRef="#ctx0" brushRef="#br0" timeOffset="60163.37">18811 4771 62 0,'0'0'1502'15,"0"0"-830"-15,0 0-213 0,0 0-112 16,0 0-59-16,0 0-47 0,0 0-42 0,0 0-32 16,0 0-50-16,0 0-98 0,-10-23-19 15,26 19-67-15,2 2 11 0,7-2 32 16,4 0 24-16,3 0 3 0,2-1 15 15,0 0-18-15,-2-2-60 0,-6 1 0 16,-6-2 16-16,-5 2 9 0,-7 1 35 16,-6-2 60-16,-2 1 22 0,-4 1-44 15,-8-2 18-15,-7 1-56 0,-5-1-19 16,-8 1 3-16,-5 1 16 0,-5 0 25 16,0 2-6-16,3 2-7 0,6 1 4 0,6 0-16 15,7 5-12-15,3 5-32 0,5 2 1 16,2 4 27-16,1 1 3 0,6 4-24 15,3-2-11-15,0 0 10 0,6 2 23 0,5-3 12 16,1-1-26-16,5-3 1 0,3-1 3 16,2-4 25-16,5-1 14 15,4-4 5-15,6-1-7 0,3-3-12 0,2 0-29 16,3 0-107-16,-2-6-54 0,-2-1-149 16,-4 2-147-16,-11 0-220 0,6-1-624 0</inkml:trace>
  <inkml:trace contextRef="#ctx0" brushRef="#br0" timeOffset="61118.01">19571 4555 362 0,'0'0'509'16,"0"0"-11"-16,0 0-65 0,0 0-25 16,0 0-3-16,0 0-64 0,0 0-9 15,0 0 5-15,0 0-56 0,0 0-36 16,0 0-40-16,0-49-28 0,0 49-41 15,0 0-32-15,0 0-48 0,0 0-56 0,0 0-33 16,0 3-35-16,0 2-37 0,0 2-52 16,0 6 86-16,0 4 71 0,0 4 1 15,5-1-1-15,-1 2 3 0,2-2 12 16,-1 0-2-16,-1 1-11 0,0-2 1 16,0 0 22-16,-1-1 0 0,0-1-22 0,0-4-2 15,-1 0 0-15,0-3 2 0,-2-2 11 16,0-4-14-16,0-2-34 0,0 1-3 15,0-3 37-15,0 0 19 0,-1 0 36 16,-3-3 16-16,-2-3 2 0,-5-3-73 16,0-3-24-16,-7 1 8 0,0 0 4 15,-3 1 9-15,-2 1-19 0,-2 4 19 0,-1 0-19 16,2 3 1-16,1 2 19 0,3 0-11 16,4 0 10-16,1 5-34 0,7-1-19 15,0 4-15-15,2-1-16 0,4 1 22 16,0 3 9-16,2-1-4 0,3 2-25 15,6-2-28-15,3 3 31 0,3-2 53 16,3 0 17-16,2 0-16 0,1-1-36 16,4-3-53-16,-1-2-16 0,4-1-7 15,1-1-4-15,-1-3-16 0,3 0 5 0,-3 0 20 16,-2-5 29-16,-4-2 38 0,-2 1 31 16,-3-3 37-16,-3 1 13 0,0 0-12 15,0-1 1-15,0 2-2 0,-2-1-16 16,1-2 0-16,1 2 15 0,-5 0 1 15,-3 3 3-15,0 1 59 0,-4 1 83 0,-2 2-3 16,0 0-39-16,0 1-103 0,-1 0-23 16,-3 0-157-16,0 0-114 0,-1 0-263 15,-1 0-185-15,2 0-290 16</inkml:trace>
  <inkml:trace contextRef="#ctx0" brushRef="#br0" timeOffset="61729.28">19451 4730 282 0,'0'0'365'15,"0"0"-127"-15,0 0-66 0,0 0 30 16,0 0 42-16,0 0 36 0,0 0 25 16,0 0 22-16,0 0-55 0,0 0-15 15,84 26-26-15,-62-26-56 0,4-4-64 16,2-1-44-16,3-3-48 0,1-1-18 15,0 2 12-15,-2-4-1 0,-3-1 4 16,-5 2 0-16,-2-2 16 0,-5 2 50 0,-5-1 38 16,-4-1 40-16,-3 2-56 0,-3-1-4 15,0 3 46-15,-3-2-43 0,-5 3-39 16,-3 0-60-16,-1 1-4 0,-2 1-44 16,-6 2-8-16,-3 2-1 0,-5 1 13 0,0 0 2 15,-3 3 4-15,1 4 22 0,2 2-1 16,2 1 12-16,4 1-1 0,2 0-14 15,3 1-21-15,3 1-7 0,5 2 7 16,-1-1 3-16,3 4 7 0,6 0 2 16,1 2-3-16,0-1 9 0,8 1 4 15,2-2 12-15,4-3-38 0,3 0-22 16,3-2 22-16,3-2 31 0,4-3 10 16,5-1 32-16,5-3-13 0,2-3-19 15,3-1-30-15,1 0-23 0,-2-1 28 16,-2-6-64-16,-2 2-31 0,-3-1 9 0,-3-2 6 15,-3 0 22-15,-5-1-36 0,-3 1-57 16,-6 0-56-16,0-3-61 0,0 2-132 16,0-1-297-16,-6 2-434 0</inkml:trace>
  <inkml:trace contextRef="#ctx0" brushRef="#br0" timeOffset="62413.92">20463 4394 795 0,'0'0'1139'0,"0"0"-543"15,0 0-82-15,0 0-19 0,0 0-120 16,0 0-105-16,0 0-55 0,0 0-33 15,0 0-25-15,0 0-46 0,9-27-50 16,-9 30-61-16,0 1-30 0,0 2-69 16,0 3-45-16,2 7 70 0,-1 3 73 0,-1 6 1 15,2 4 2-15,-1 3 10 0,1 0-10 16,1-1 0-16,1-1-1 0,0-3-1 16,2-2 1-16,-2-2-1 0,-1-2 16 15,0-2-1-15,0-5-15 0,-2-3-21 16,-1-5-16-16,0-2-4 0,0-2 29 15,0-2 12-15,0 0 71 0,-1-2 34 16,-5-6 18-16,-4-2-102 0,-1-4-21 16,-2-1-27-16,-3-3 15 0,0 2 11 15,-3 3-19-15,1 2 5 0,-4 2-19 0,-3 2-3 16,-3 2 0-16,-3 2 9 0,0 2 7 16,2 1 8-16,4 0-11 0,5 1-4 15,4 3-28-15,7 2-40 0,0 0-22 16,4 4-7-16,-1 0-7 0,6 2 0 0,0 2 12 15,0 0-3-15,6 2-4 16,6-2 26-16,1 1 24 0,4 0 13 0,0-2-3 16,6-2 13-16,0-2-20 0,3-3-3 15,0-2 0-15,3-2-13 0,4-2-22 16,-1 0-27-16,5-3-39 0,-4-6-32 16,2 1-63-16,-3-3 43 0,-2-1 93 15,-3-2 127-15,-2 1 10 0,-5 1 82 0,-3-2 155 16,-5 4 52-16,-5 4 47 0,0 1-4 15,-5 1 2-15,-2 2 10 0,0 2-46 16,0 0-69-16,0 0-93 0,0 0-102 16,0 0-34-16,0 4-94 0,0 0-66 15,0 4-61-15,1 1 167 0,2 1 35 16,0 2 0-16,1-2-82 0,-1-1-87 16,0 2-119-16,0-4-59 0,3 0-80 15,-4-2-243-15,4-2-577 0,-40-102 1019 0</inkml:trace>
  <inkml:trace contextRef="#ctx0" brushRef="#br0" timeOffset="62561.25">20911 4471 1072 0,'0'0'605'16,"0"0"-345"-16,0 0-43 0,0 0-71 0,0 0-146 15,0 0-26-15,0 0-217 0,0 0-261 16,0 0 84-16,0 0-232 0</inkml:trace>
  <inkml:trace contextRef="#ctx0" brushRef="#br0" timeOffset="63195.9">20973 4645 471 0,'0'0'440'15,"0"0"9"-15,0 0-101 0,0 0-55 16,0 0-50-16,0 0 71 0,0 0 14 16,0 0-4-16,0 0-28 0,0 0 1 15,26 33-38-15,-24-39-156 0,4-2-78 0,2-3-15 16,1-2-10-16,5-1-22 0,3-3 20 15,0 0-23-15,2 0 0 0,0 2 10 16,-4 4-10-16,-1 1-11 0,-5 4 19 0,-1 4 17 16,-5 2 3-16,-1 0-3 0,1 0-14 15,-1 0-27-15,1 0-31 0,2 0-44 16,3 6 53-16,-1 0 44 0,3 3-3 16,1 2-4-16,2 0-12 0,0 1 10 15,0 1 6-15,0-2 3 0,5 1-38 16,2 0-39-16,0-1-22 0,6-2-22 15,3 1-37-15,2-1 23 0,4-1-33 16,0-4-55-16,-1-1-40 0,-3-3-23 16,-1 0-49-16,-3-6-14 0,-2 0 166 15,-2 0 130-15,-4-5 72 0,-4 2 223 16,-2-1 174-16,-4 0 75 0,-5-1-15 16,-4 0-31-16,0 1-48 0,-1-1-84 0,-8 4 13 15,-1-1-140-15,-2 3-64 0,0-1-61 16,-1 4-42-16,-2 0-29 0,4 2-28 15,0 0-21-15,2 3 2 0,1 3-2 16,2-2-30-16,4 4-15 0,0-2-14 0,2-2 0 16,0 1 12-16,0 0 16 0,2-1 42 15,3-2 28-15,1 0 23 0,3 1 16 16,-1-2 16-16,1-1 42 0,1 0 26 16,2 0 12-16,-1 0-1 0,3 0-37 15,-2 0-13-15,1-2 25 0,0-1 44 16,-3 1 6-16,-1 1-41 0,-4 1-16 15,1 0-9-15,-3 0-16 0,2 1-38 16,0 4-23-16,5 3 23 0,2 0 9 16,0 4 57-16,0 4-10 0,-1 0-2 15,-3 4-13-15,-1-2-6 0,-2 3 5 16,-4 0-5-16,-1 2 21 0,0-2 3 0,-4-2-16 16,-6 2-9-16,0-3-15 0,-4 0-18 15,-6-4-1-15,0 2-71 0,-7-4-82 0,-2-1-70 16,-5-1-203-16,-5-1-187 0,7-3-576 15</inkml:trace>
  <inkml:trace contextRef="#ctx0" brushRef="#br0" timeOffset="65145.33">19755 5674 179 0,'0'0'740'15,"0"0"-121"-15,0 0-170 0,0 0-193 16,0 0-65-16,0 0-40 0,0 0-15 16,0 0-43-16,0 0-6 0,0 0-7 15,0 0 4-15,-4-17-11 0,4 16 7 16,-2-2 10-16,2 0 2 0,0 1 19 15,0-2 0-15,0-2 0 0,0 0-20 16,0-1-19-16,5-2-3 0,4 0-22 16,3-2-47-16,7 0-25 0,7 0-37 15,4 4 8-15,4 0 26 0,5 1 9 0,0 3 10 16,-1 2 9-16,2 1 3 0,-4 0-3 16,-3 4-35-16,-2 2 10 0,-7 3-7 15,-6 3 31-15,-7 0-27 0,-7 3-67 16,-4 2 16-16,0-2 57 0,-9 1 22 15,-5-1 0-15,0-1 31 0,-6-1-31 0,0-1-70 16,-1-4-15-16,1 3-24 0,2-4-22 16,1 0 3-16,2-1 6 0,3-1 10 15,2 0 25-15,0-4 12 0,4 0 50 16,3-1 25-16,0 0 58 0,3 0 67 16,0 0 39-16,0 0 22 0,0 0 0 15,3 0-46-15,3 0-55 0,5-2-47 16,1-3-9-16,4 3-1 0,4-1-6 15,2 2 16-15,2 1-6 0,2 0-16 16,-1 0-16-16,-1 4 0 0,-1 3 0 0,-4-1-11 16,-2 4 11-16,-2-1-1 0,-4 3 1 15,-3 2-19-15,-6 0-6 0,-2 1 22 16,0 1 3-16,-8 1 54 0,-5-2 5 16,-3 1 20-16,-3-2-7 0,-3-2-12 15,-4-1-3-15,-1-2-10 0,-2-2-6 16,-4-4 9-16,-1 0 3 0,-6-3-22 0,0 0-9 15,0-5-10-15,1 0-10 0,3-3 1 16,9-1 0-16,6 1-3 0,4 2-25 16,9-1-68-16,3 1-61 0,4 1-25 15,1-2-127-15,4-1-60 0,9-1-141 16,9 2-270-16,-4-2-450 0</inkml:trace>
  <inkml:trace contextRef="#ctx0" brushRef="#br0" timeOffset="65478.4">20457 5710 2152 0,'0'0'678'15,"0"0"-267"-15,0 0 21 0,0 0-83 16,0 0-133-16,0 0-73 0,0 0-65 16,0 0-53-16,0 0-25 0,0 0-44 0,0 0-18 15,-18-3-31-15,18 8-41 16,0 4 109-16,0 0-31 0,2 2-33 0,7 0-14 15,4 0-30-15,4-2 35 0,4 1 57 0,0-4 41 16,3 1 10-16,3-5 37 16,-1 0 7-16,2-2 3 0,-4 0-4 0,-5-6 4 15,-3-3 12-15,-5 0 64 0,-5-2 35 16,-4-2-38-16,-2-3-15 16,-2 2-44-16,-8-3 43 0,-6-1-43 0,0 3-19 15,-4 0-52-15,-3 3-40 0,-2 0-12 16,1 2 27-16,0 2-27 0,2 3-65 15,3 4-48-15,4 1-37 0,4 0-59 16,3 0-76-16,2 3-90 0,5 4-75 16,1 1-70-16,4 0-13 0,1-2-31 15</inkml:trace>
  <inkml:trace contextRef="#ctx0" brushRef="#br0" timeOffset="65812.03">20860 5686 1436 0,'0'0'1075'0,"0"0"-659"0,0 0-35 16,0 0-67-16,0 0-46 0,0 0-120 16,0 0-89-16,0 0-59 0,0 0-64 15,0 0-42-15,-27 5-26 0,26 2 59 16,1-1 26-16,0 5-45 0,8-1-3 16,4 0-7-16,5 0 48 0,2-3 54 15,7 1 51-15,4-3 9 0,4-1-6 16,3-3-15-16,3 0-8 0,-1-1 7 15,-5-1-6-15,-1-5 9 0,-7-4 44 16,-6-1 13-16,-4-3 59 0,-7-2-28 16,-3 1 48-16,-6-2 15 0,0 0 116 0,-9 2-63 15,-5-3-161-15,-3 1-84 0,-4-1-2 16,-5 3-62-16,0 3-34 0,-4 3-71 16,1 3-18-16,3 3-51 0,4 3-80 15,3 2-120-15,4 5-126 0,5 4-99 0,3 2-102 16,2-5-395-16</inkml:trace>
  <inkml:trace contextRef="#ctx0" brushRef="#br0" timeOffset="66377.77">21569 5638 661 0,'0'0'1492'15,"0"0"-984"-15,0 0-267 0,0 0-112 0,0 0-129 16,0 0-20-16,0 0-79 0,0 0 89 16,0 0 10-16,0 0 26 0,0 0 0 15,18 30-4-15,-16-27-22 0,-2 0-19 16,0-3-20-16,0 0-15 0,0 0 9 16,0 0 38-16,3-3 7 0,0-1 71 0,0-2 48 15,2-2-119-15,1-2-24 0,0-2 24 16,3-2 35-16,-2 1 7 0,2 0 35 15,0 3 9-15,-4 2 35 0,1 2-6 16,3 2-45-16,-2 1-32 0,2 0-13 16,2 2-25-16,3 1-15 0,4 0-23 15,1 0 0-15,4 5 19 0,-1 3 19 16,0 2 45-16,0 1-42 0,-2 2-3 16,-3-2-21-16,-1 1-1 0,-6-2-10 15,-2-2-16-15,-5-2-3 0,1-3-29 16,-4 0-3-16,0-3 29 0,0 0 54 0,0 0 27 15,0 0 43-15,0 0 29 0,0 0 15 16,0-6 13-16,0 1 9 0,2-2-113 16,1-3-23-16,5-1-14 0,0-1 14 15,5-1 14-15,2 0-12 0,2 2 24 16,0 2 21-16,1 0-47 0,-4 2 16 0,0 5 19 16,-1-2 12-16,-4 4-23 0,1 0-24 15,-1 0-32-15,1 4 20 0,1 3 12 16,2 0 44-16,2 5-20 0,-1 0-24 15,0 2-3-15,1 1-16 0,-3-1-22 16,-1 0-25-16,-4-1-60 0,-1-1-10 16,-3-2-7-16,-1-1-55 0,-2-1-71 15,0-2-56-15,-5 0-76 0,-1-2-141 16,2-2-526-16</inkml:trace>
  <inkml:trace contextRef="#ctx0" brushRef="#br0" timeOffset="66927.95">22401 5504 1539 0,'0'0'750'16,"0"0"-327"-16,0 0-117 0,0 0-175 0,0 0-131 15,0 0-22-15,0 0-36 0,0 0 58 16,0 0 64-16,0 0 29 0,0 0-13 16,33 74 5-16,-27-66-34 0,-4-2-19 15,1 0 9-15,-1-4 4 0,-2 0-20 16,0-2 4-16,0 0-1 0,0 0-12 15,0 0 9-15,0 0 19 0,0-2 1 0,0-2-17 16,3-2 32-16,1 0-60 0,4-6-17 16,1-1-5-16,3-3 9 0,4 0 11 15,-2 2-20-15,3 1 3 0,-4 1 16 16,-1 6 3-16,-1-1 50 0,-5 5-9 16,2 2 0-16,-1 0-41 0,3 0-17 15,0 0-18-15,3 2 14 0,3 5 21 16,1-1 16-16,-3 3 3 0,4 0 6 15,-4 2-10-15,-1-4-15 0,0 4 0 0,-3-4-3 16,-2 0 0-16,-2-2-9 0,-3 0-7 16,-3-3-19-16,0-2-9 0,0 0 18 15,0 0 29-15,0 0 25 0,0 0 13 16,0 0 6-16,0 0 35 0,0-2 15 0,2-4 13 16,4-2-51-16,2-2-56 0,5-3-24 15,0-2 5-15,3 4-12 0,-3-1-1 16,1 5 32-16,-1 0 4 0,-4 3 24 15,2 2 0-15,-2 1-27 0,-1 1-1 16,0 0 0-16,1 0-3 0,-1 1-35 16,0 5 38-16,2 1 49 0,-2 0-30 15,1 2-17-15,-2 2-2 0,3-1 0 16,-1 0-3-16,-2 1-32 0,-1-4-14 16,2 1-37-16,-2-2-40 0,2-1-63 15,0 0-90-15,2 0-203 0,-3-3-248 16,5 2-788-16</inkml:trace>
  <inkml:trace contextRef="#ctx0" brushRef="#br0" timeOffset="67029.35">23228 5625 788 0,'0'0'671'0,"0"0"-291"16,0 0-159-16,0 0-137 0,0 0-84 16,0 0-321-16,0 0-287 0,0 0-393 15</inkml:trace>
  <inkml:trace contextRef="#ctx0" brushRef="#br0" timeOffset="93618.13">11719 7421 950 0,'0'0'1274'0,"0"0"-1031"0,0 0-49 16,0 0 89-16,0 0-8 0,0 0-14 16,0 0-67-16,0 0-71 0,0 0-63 15,0 0-60-15,20-57-46 0,-20 58-29 16,0 1-26-16,0 5-35 0,2 3 50 15,5 7 67-15,6 2 21 0,-3 7-2 0,4 2 0 16,-2 3 1-16,-2 3 15 16,-2-3 17-16,-2 1-31 0,-1 0-1 0,-1-1 30 15,-1-4 8-15,1-3-39 16,2-2 3-16,-5-4 2 0,2-5-4 0,0-3-2 16,1-3 1-16,1-2 0 0,-1-3-25 15,1 0-1-15,0-2 1 0,-1 0-1 16,4 0 26-16,0 0 34 0,8-2 96 0,5-3 22 15,9-1 15-15,7-4-82 0,5-2-85 16,3-3-119-16,2 2-29 0,-2 0-16 16,-2 1-68-16,-5 2-104 0,-4 1-92 15,-2 1-255-15,-11 3-666 0</inkml:trace>
  <inkml:trace contextRef="#ctx0" brushRef="#br0" timeOffset="93951.93">12473 7625 2255 0,'0'0'754'0,"0"0"-307"16,0 0-77-16,0 0-77 0,0 0-78 16,0 0-63-16,0 0-54 0,0 0-39 15,0 0-50-15,0 0-9 0,0 0-55 0,-31 9-41 16,30-5-40-16,0 2 46 16,-1 3 30-16,1 0-11 0,1 3-58 15,0 2-16-15,5-1-12 0,9 0-33 0,4-2 50 16,7 0-23-16,3-4-22 0,6-1 105 15,0-5 48-15,-1-1 32 0,-4 0 112 16,-3-4 19-16,-8-2 13 0,-3 0 2 16,-7 1 89-16,-3-2 29 0,-3 0 18 15,-2 0-52-15,-2-3-137 0,-5 1-53 16,-5-2-40-16,-2-1-13 0,0 0-51 16,-2 1 20-16,1-1 1 0,1 3-56 0,1 0 40 15,1 4-13-15,3 1-18 0,3 2-74 16,1 2-75-16,2 0-161 0,-1 2-235 15,1 4-70-15,-1-2-96 0</inkml:trace>
  <inkml:trace contextRef="#ctx0" brushRef="#br0" timeOffset="94335.3">12925 7622 2135 0,'0'0'588'0,"0"0"-263"0,0 0-108 16,0 0-179-16,0 0-38 0,0 0-63 16,0 0-37-16,0 0-31 0,0 0 131 15,0 0 55-15,-1 34-10 0,1-28-20 0,0 2-3 16,-2-4 14-16,2 0-14 16,-1-2-22-16,1-2-72 0,0 2-15 0,0-2 10 15,0 0 35-15,0 0 42 0,0-5 73 16,0-2-34-16,0-5-39 0,0 0 0 15,1-5 121-15,5-1-76 0,1-1 89 0,5-1 88 16,4 2-76-16,4 2-140 16,-1 0-6-16,1 2-60 0,-3 2 60 0,0 3 16 15,3 3-16-15,2 0-22 0,3 5 22 16,4 1 0-16,-1 0 0 0,1 7 57 16,-3 0-13-16,-2 4-44 0,-8 0-10 15,-1 2-62-15,-7 3-30 0,-5-2 11 16,0 3 27-16,-3-1 7 0,0 1-141 15,-4 0-97-15,-2-2-105 0,-1-1-151 16,4-3-489-16</inkml:trace>
  <inkml:trace contextRef="#ctx0" brushRef="#br0" timeOffset="94835.36">13741 7527 990 0,'0'0'1289'15,"0"0"-1007"-15,0 0 11 0,0 0 37 16,-80-36-75-16,55 31-74 0,0 0-48 16,2 3-48-16,6 2-25 0,1 0-29 15,4 0-31-15,3 0-26 0,-2 6-21 16,3 1 12-16,0 4 10 0,0 1-1 16,2 1-5-16,5 0 9 0,1 0-35 15,0 1-70-15,1-2-41 0,8-2-20 16,1 0-14-16,1-3 19 0,5-2 25 15,-3-1 64-15,4-3 10 0,-2-1 0 0,0-1 23 16,2-5 60-16,-2-4 1 0,-2-2 90 16,1-1 156-16,-2-3-8 0,-2 2-4 15,0 2-1-15,-2 1-29 0,-4 0 1 16,2 5 12-16,-5 3-22 0,2-2-52 16,-3 4-34-16,0 0-47 0,0 1-35 0,0 0-27 15,0 0-13-15,2 2-52 0,-1 5-53 16,2 4 109-16,5 6 9 0,0 1 1 15,-1 3 0-15,2 2 11 0,-1 0 7 16,-2 2 3-16,-2-1 9 0,-4 0-13 16,0 2-17-16,-6 1 0 0,-4-2 12 15,-8 0-12-15,-5 1 0 0,-6-3 19 16,-4-1 21-16,-6-1-38 0,-2-3 22 16,-2-3 2-16,4-2-24 0,5-5-3 0,8-4-11 15,6-2-38-15,8-2 5 0,5-1 4 16,2-7-93-16,5-3-175 0,0-7 25 15,3-1-322-15,13-5-171 0,0 5-465 16</inkml:trace>
  <inkml:trace contextRef="#ctx0" brushRef="#br0" timeOffset="95007.29">14016 7499 2002 0,'0'0'566'16,"0"0"-224"-16,0 0-6 0,0 0-113 15,0 0-122-15,0 0-63 0,0 0-38 16,0 0-94-16,0 0 15 0,0 0 66 0,17 30 13 16,-12-15 0-16,-4-1 0 0,1-1-76 15,-1-1-100-15,-1 0-135 0,2-1-137 16,-1-5-340-16,0-1-835 0,-31-123 1623 0</inkml:trace>
  <inkml:trace contextRef="#ctx0" brushRef="#br0" timeOffset="95151.32">14127 7366 1205 0,'0'0'1288'0,"0"0"-1007"0,0 0-15 0,0 0-39 15,0 0-112-15,0 0-112 0,0 0-3 16,0 0-92-16,0 0-116 0,0 0-142 16,0 0-148-16,-13-35-118 0,13 39-369 15</inkml:trace>
  <inkml:trace contextRef="#ctx0" brushRef="#br0" timeOffset="95418.23">14404 7077 46 0,'0'0'2414'16,"0"0"-1851"-16,0 0-215 0,0 0 29 15,0 0-36-15,0 0-139 0,0 0-112 16,0 0-90-16,0 0-46 0,0 0-69 15,0 0 115-15,-12 11 18 0,22 14 4 0,-1 4 9 16,1 2 7-16,3 4-7 0,-3 1-16 16,0 1 13-16,2 0-26 0,-5 2-2 15,0-1-53-15,-2-2-24 0,-2-4-54 16,1-3-58-16,-4-1-91 0,0-8-194 16,0-2-117-16,0-4-131 0,-3-5-452 0,-4-4 460 15</inkml:trace>
  <inkml:trace contextRef="#ctx0" brushRef="#br0" timeOffset="95734.83">14453 7508 1493 0,'0'0'565'0,"0"0"-212"0,0 0-4 16,0 0-38-16,24-70-116 0,-13 56-77 15,4 1-23-15,1 2 1 0,0 0-30 16,3 5-12-16,-2 1-7 0,3 1-22 16,1 1-25-16,-1 3-14 0,0 0 13 15,-4 0 1-15,-2 0 18 0,-4 6-2 16,-3-1 35-16,2 0-42 0,-2 3-9 0,3 0-3 15,-1 3 2-15,5 2 1 0,-1 2 0 16,6-2-27-16,1 1-14 0,2 2 3 16,2-4 22-16,2 0-15 0,0 1-4 15,1-6 16-15,-2 3 19 0,0-7 3 0,-4 0 19 16,2-3 13-16,-4 0 100 0,0-6 7 16,-2-5-10-16,-3 1-4 0,-2-3 65 15,-4-2 32-15,-2-3-65 0,-6-4-80 16,0-3-50-16,0 2-30 0,-6 0-6 15,0 2-58-15,0 3-65 0,1 5-28 16,2 3-26-16,3 3-41 0,0 1-106 16,0 4-135-16,3-1-154 0,3 2-397 15,0-2-250-15</inkml:trace>
  <inkml:trace contextRef="#ctx0" brushRef="#br0" timeOffset="96301.35">15551 7089 1217 0,'0'0'1292'0,"0"0"-854"15,0 0-41-15,0 0-4 0,0 0-117 16,0 0-146-16,0 0-91 0,0 0-39 16,0 0-34-16,0 0-16 0,0 0 50 15,0 46 47-15,6-21-13 0,1 2-12 16,0 0-22-16,3 0-1 0,-2-1 1 15,0-3 22-15,1-1-7 0,-2-3 7 16,-1-2-6-16,-2-2-16 0,-1-6-25 16,0-2-34-16,-3-3 6 0,0-2 15 15,0-2 38-15,0 0 28 0,0 0 44 16,-3 0 40-16,-4-3-22 0,-5-4-90 0,-5-2-56 16,-2 1 13-16,-5 1-1 0,-2 2 7 15,-2 1 35-15,1 2 2 0,0 2 0 16,3 0-12-16,3 2-10 0,2 2-9 15,6 1-6-15,2 1-7 0,2 2-1 0,0-1 8 16,3 4-20-16,4 1-47 16,0-1-12-16,2 1-11 0,0 1 0 0,3-1-9 15,4 0-85-15,2-2 32 0,5-1-4 16,-2 0-10-16,7-4 22 0,-2-2 74 16,5-2 3-16,1-1 17 0,1 0 6 15,4-1 9-15,1-4 33 0,-1-3 39 16,-2-1 1-16,2-3 129 0,-3 0 39 15,0-2 57-15,-5-3 30 0,0 3 8 16,-4 1-33-16,-1 4-27 0,-5 1-23 0,-4 3 19 16,-1 4-49-16,-1-2-88 0,-4 3-63 15,0 0-16-15,0 0 13 0,2 4-51 16,1 2-6-16,1 5 20 0,1 0 18 16,3 2-23-16,-1 0-110 0,1 0-87 15,0 0-100-15,0-3-99 0,0-4-256 16,1 0-1101-16</inkml:trace>
  <inkml:trace contextRef="#ctx0" brushRef="#br0" timeOffset="96420.28">15976 7137 1421 0,'0'0'199'0,"0"0"-199"15,0 0-196-15,0 0-126 0,0 0-262 16</inkml:trace>
  <inkml:trace contextRef="#ctx0" brushRef="#br0" timeOffset="97033.9">16003 7348 692 0,'0'0'610'0,"0"0"-233"0,0 0-52 0,0 0-82 16,0 0-97-16,0 0-65 0,0 0-4 15,0 0 65-15,0 0 86 0,0 0 51 16,0 0-24-16,18 13-157 0,-11-21-94 15,3-2-2-15,2-2 17 0,0-1-3 16,0 1-16-16,1-1-16 0,1 0 13 16,0 1-54-16,0 2-13 0,-4 2 28 0,2 3 14 15,-2 0-23-15,0 4-19 0,0 1 57 16,1 0 11-16,1 1-21 0,1 5-5 16,-2 2 15-16,1 1 13 0,4 3 25 15,-2-1 1-15,3 1-1 0,-1 1 11 16,6 0-36-16,-1-2-26 0,4 0-41 15,0-4-10-15,2 0-25 0,2-3-14 16,0-3 23-16,-1-1-7 0,3 0-48 16,0-5-111-16,3-2 123 0,2 0 74 15,-2-5 11-15,-3 0-15 0,-6 1 66 0,-6-1 55 16,-9 3 143-16,-7 0 164 0,-3 2 49 16,-3-3-81-16,-7 4-32 0,0 0-71 15,-3-1-48-15,0 2-62 0,-3 1-36 16,3 2-44-16,-1 2-21 0,-1 0-16 15,1 0-44-15,0 7-6 0,-2 2 22 0,1 3 12 16,1 0 4-16,4-1-7 16,3 1-34-16,2-2-79 0,4 0-35 0,1 0-16 15,0-3-33-15,7-2 24 0,3-1 84 16,4-1 108-16,1-3 57 0,5 0 7 16,2 0-16-16,-2-3-10 0,3-1-12 15,-2-2-7-15,1 0 60 0,1-1-5 16,0 0-74-16,-1 2 0 0,-5 1-51 15,0 2 3-15,-6 2 35 0,-4 0-15 16,1 0-30-16,-2 4-6 0,1 2 36 16,2 4 28-16,2-1-32 0,0 2-26 0,0-4-64 15,2 1-54-15,0-5-5 0,-4-3-64 16,2 0-70-16,-3-4-136 0,0-6-60 16,2-5-82-16</inkml:trace>
  <inkml:trace contextRef="#ctx0" brushRef="#br0" timeOffset="97235.95">17126 6992 2064 0,'0'0'612'0,"0"0"-70"0,0 0-65 16,0 0-65-16,0 0-107 0,0 0-64 15,0 0-62-15,0 0-51 0,0 0-73 16,0 0-55-16,-6-65-67 0,6 70-43 16,-3 7-19-16,1 6 129 0,-1 4 18 15,1 5-2-15,2 2 17 0,0 1-17 16,0 2-13-16,7 1 12 0,2-1-14 15,5-2-1-15,0 0-71 0,-1-1-55 16,1-5-19-16,-4-1-60 0,1-4-55 0,-3-1-51 16,-1-4-102-16,0-3-126 0,-1-4-49 15,1-2-611-15</inkml:trace>
  <inkml:trace contextRef="#ctx0" brushRef="#br0" timeOffset="98767.01">17439 7285 682 0,'0'0'759'0,"0"0"-314"15,0 0-134-15,0 0-32 0,0 0 34 16,0 0-37-16,0 0-33 0,0 0-116 16,0 0-44-16,0 0-20 0,82-63-12 15,-55 58 9-15,5 2-4 0,3 3-8 16,-1 0-4-16,0 0-6 0,-3 7-20 15,-2 0 11-15,-2 4 21 0,-7 0-34 16,-3 2-16-16,-5 1-31 0,-6 3-22 16,-3 1 18-16,-3 1 35 0,-1 1 0 15,-7-1 0-15,-4 0-18 0,1-2-26 0,-3-4 22 16,2 0-15-16,2-6-1 0,0 0 23 16,2-4 15-16,0-3 57 0,2-3 53 15,-3-6-44-15,1-4-41 0,1-3 13 16,1-2 41-16,3-1-32 0,3-1-16 15,0-2 28-15,5 3-18 0,6-2-16 0,4 2-13 16,4 2-12-16,6-1-15 0,7 0-35 16,9 1-62-16,10 1 32 0,5 0 21 15,6 3-105-15,-3 5-107 0,-1 3-102 16,-9 4-118-16,-7 1-137 0,-13 0-518 16</inkml:trace>
  <inkml:trace contextRef="#ctx0" brushRef="#br0" timeOffset="99317.35">18404 7275 1421 0,'0'0'702'0,"0"0"-291"15,0 0-25-15,0 0-59 0,0 0-130 16,0 0-51-16,0 0-38 0,0 0-10 16,0 0-1-16,0 0 16 0,0 0 7 15,-15-4-39-15,21-3-81 0,5 0-25 0,3-4-53 16,5-1 18-16,3-1 16 15,5-1 6-15,1-1 16 0,0 1 20 0,-3 3 2 16,-4 0-1-16,-5 2 1 0,-7 3 0 16,-4 0 20-16,-5 2 46 0,0-2-41 15,-2 4-8-15,-10-2-17 0,-2 2-10 16,-9-1-38-16,-5 3 4 0,-3 0 21 16,-4 0 23-16,0 5 25 0,4 1 4 15,2 2-4-15,3 1-14 0,6-1-11 16,4 1-15-16,3-1-1 0,2 2-9 15,5 0-13-15,1 2-3 0,5 2 19 0,0 0 0 16,3-1-6-16,7 3 3 0,1-4 12 16,4 1 13-16,4-1 27 0,1-2-27 15,3-2-56-15,2-4 9 0,2-2-4 16,5-2-19-16,-1 0-34 0,6-6-62 0,-1-1-86 16,1-2-28-16,-2 0 6 15,-2-2 16-15,-3-1 57 0,-4 1 100 0,-4-2 101 16,-8 1 7-16,-1 0 168 0,-6 4 90 15,-4 0 39-15,0 1 59 0,-3 2-6 16,0 3-46-16,0-2-25 0,0 2-35 16,0 1-40-16,0 1-29 0,0 0-47 15,0 0-65-15,0 0-70 0,0 0-24 0,0 0-65 16,2 7-47-16,-1 0 10 0,2 5 101 16,2 2 3-16,-2 0-37 0,2-1-96 15,-2-1-80-15,0-1-86 0,0-2-127 16,-2 0-107-16,-1-2-76 0,0-2-660 15,-29-125 539-15</inkml:trace>
  <inkml:trace contextRef="#ctx0" brushRef="#br0" timeOffset="99440.2">18884 7040 1769 0,'0'0'438'16,"0"0"-227"-16,0 0 2 0,0 0-81 15,0 0-100-15,0 0-32 0,0 0-64 16,0 0-217-16,0 0-127 0,0 0-206 15,0 0-372-15</inkml:trace>
  <inkml:trace contextRef="#ctx0" brushRef="#br0" timeOffset="99766.03">19011 7141 241 0,'0'0'747'0,"0"0"-190"16,0 0-73-16,0 0-118 0,0 0-101 15,0 0-53-15,0 0-19 0,0 0-46 16,0 0-48-16,0 0-39 0,-5 61-31 15,5-59-16-15,-2 1-1 0,2-2 14 16,0-1 25-16,0 0 37 0,0 0 26 16,0-6-13-16,0-4-101 0,0-1-28 0,0-2 12 15,0 0-12-15,0-1 21 0,3-2 7 16,1 2 3-16,6-1 7 0,0 1-10 16,1 2-2-16,4 1 2 0,1 0 13 15,6 3 15-15,2 2-12 0,5 1-14 0,3 3 0 16,2 2 0-16,1 0-1 15,0 1 15-15,-1 5-15 0,0 3 14 0,-7 1 4 16,-6 1 0-16,-6 2-19 0,-5-1-38 16,-6 1-53-16,-2 3-16 0,-2-1-45 15,0 2-71-15,0 0-91 0,-2 0-124 16,-1-5-178-16,3 5-842 0</inkml:trace>
  <inkml:trace contextRef="#ctx0" brushRef="#br0" timeOffset="100082.99">19810 7293 1656 0,'0'0'704'0,"0"0"-274"0,0 0-29 15,0 0-45-15,0-71-144 0,-2 45-86 16,-1-7-29-16,-3-1-31 0,1-2 4 16,-4 0-11-16,3 4 47 0,-2 4-44 0,0-1 25 15,-1 5 0-15,1 0 21 0,2 0-34 16,-1 1-50-16,3 0-2 0,-2 2 8 15,5 1 38-15,-1 0-22 0,2 3-31 16,0 2-3-16,0 3-10 0,3-1-2 16,6 1-12-16,2 2-24 0,5-3-14 15,4 2 4-15,5 3-3 0,5 0 15 16,5 4 4-16,1 0 11 0,2 4 4 16,-1 0 13-16,-4 5-39 0,0 7-116 0,-4 2-17 15,-3 7-26-15,-6 0-96 16,-6 5-103-16,-8 1-46 0,-6 3 100 15,-9-1-36-15,-14 1-239 0,-5 0-139 0,5-10-51 16</inkml:trace>
  <inkml:trace contextRef="#ctx0" brushRef="#br0" timeOffset="100433.88">19813 7110 437 0,'0'0'580'0,"0"0"-59"0,0 0-82 16,0 0-131-16,0 0-79 0,0 0-38 0,0 0-72 15,0 0-119-15,0 0-74 0,0 0 48 16,83-26 13-16,-54 23 12 0,0-1 1 15,-1 1 32-15,-5 0 33 0,-8 3 18 16,-6 0 23-16,-6 0 19 0,-2 0 67 16,-1 0-52-16,0 0-76 0,0 0-36 15,0 4-27-15,-1 2 21 0,-1 1 42 16,-1 2-17-16,3 3-19 0,0 0-18 16,0 3-10-16,3-1-16 0,7 1 13 0,3-2-22 15,4 1-13-15,1-2-3 0,3-2 18 16,1-2 20-16,-2-2 0 15,2-3-13-15,-2-2 16 0,-3-1 41 0,0-4 45 16,-5-3 18-16,2-5 3 0,-5-1-19 16,-4-4-6-16,-3 1 25 0,-2 0 36 0,-2 0-38 15,-9 2-77-15,-1-2-27 0,-2 4-1 16,-3 2-37-16,-2 1-6 0,-1 3-60 16,0 1-47-16,3 3-60 0,1 1-68 15,4 1-97-15,7 0-161 0,0 0-137 16,4 0-404-16</inkml:trace>
  <inkml:trace contextRef="#ctx0" brushRef="#br0" timeOffset="100733.14">20269 7040 1682 0,'0'0'539'16,"0"0"-222"-16,0 0 2 0,0 0-85 16,0 0-61-16,90-11-23 0,-67 11-7 15,0 4-23-15,-4 2 3 0,-2 1-22 16,-3 0-7-16,-2 3-9 0,-4-3-35 15,-3 2-3-15,-2-1-28 0,-2-2-4 16,-1 0-12-16,0-4 10 0,0-1-1 0,0 2 1 16,0-3 15-16,0 0 28 0,0 0 15 15,0 0 7-15,0 0 39 0,0-4 83 16,3-4-22-16,3-3-175 0,4-4-3 16,1 0-49-16,6-1-22 0,0 1 4 15,3 3-13-15,-1 0-50 0,2 1-24 0,1 4-51 16,1 0-56-16,-2 1-98 0,5 2-77 15,-3 0 13-15,3 2 35 0,0 2-49 16,-1 0-64-16,2 0-36 0,-1 0-44 16</inkml:trace>
  <inkml:trace contextRef="#ctx0" brushRef="#br0" timeOffset="100900.75">20947 6961 304 0,'0'0'727'16,"0"0"249"-16,0 0-406 0,0 0-184 16,0 0-98-16,0 0-90 0,0 0-59 15,0 0-34-15,-78-7-33 0,56 7-21 16,1 3 5-16,2 3-56 0,0 2 0 15,5 1-37-15,2-1-8 0,4 1 1 16,5 0 16-16,1 1 25 0,2 1 3 0,2-3 1 16,8 4 18-16,5 0-7 0,3-1 1 15,6 0-13-15,4-3-34 0,6 0-48 0,1-4-79 16,3-3-91-16,3-1-113 0,-2 0-161 16,-9-2-524-16,9-9-240 0</inkml:trace>
  <inkml:trace contextRef="#ctx0" brushRef="#br0" timeOffset="101266">21210 7028 1232 0,'0'0'729'0,"0"0"-234"0,0 0-66 16,0 0-67-16,0 0-95 0,0 0-51 15,0 0-50-15,0 0-78 0,0 0-38 16,0 0-40-16,22-18-10 0,-8 14-47 16,2 0-10-16,7 0 23 0,3 0 31 0,0 2 3 15,2-2 11-15,-3-2-11 0,-1 3-82 16,-3-4-6-16,-2-1 19 15,-7 1 5-15,-4-1 23 0,-3-2 39 0,-5-1-40 16,0 1 42-16,-2 0 19 0,-5-2 13 16,-5 4 2-16,-1-1-5 0,0 3-10 0,-4 3-18 15,1-2 15-15,1 5-13 0,-2 0 10 16,0 0-13-16,1 2 0 0,-1 5 0 16,4 1 0-16,0 1 2 0,2 2 1 15,3 0 13-15,2 1-16 0,1-1 0 16,4 2-3-16,1 0-9 0,0 0 12 15,6 1 35-15,6 0 6 0,7 0 12 16,3 1-2-16,8-1-14 0,6-1-37 16,5-2-34-16,1-3-102 0,-3-4-69 15,2-3-27-15,-10-1-79 0,-1-1-130 0,-1-7-223 16,-10 1-650-16</inkml:trace>
  <inkml:trace contextRef="#ctx0" brushRef="#br0" timeOffset="101798.98">21790 6932 1563 0,'0'0'556'0,"0"0"-191"16,0 0 64-16,0 0-32 0,0 0-96 0,0 0-127 16,0 0-60-16,0 0-49 0,0 0-30 15,0 0-10-15,0 0-3 0,0 2 35 16,0 3 24-16,0 1-9 0,-4 3-13 16,1-1-9-16,0-2-13 0,-2 1-6 15,2-2-6-15,-1-1-13 0,3-2-12 16,-2 0-37-16,3-2 0 0,-2 0 6 15,2 0-3-15,0 0 31 0,0 0 3 16,0-6 0-16,0-1-38 0,3-4-8 16,3-1-17-16,1-1 1 0,-1 1 28 0,2 0 34 15,0 5 2-15,-2 1 35 0,-1 1-3 16,3 4-12-16,0 0-22 0,2 1-30 16,5 0-7-16,1 0 2 0,2 0 35 15,1 5 13-15,3 1 37 0,-1 1-16 16,-2 0 0-16,-2-1-3 0,-2 2 1 15,-2-2 8-15,-5-1-6 0,0 0-31 16,-4-1-3-16,1-1-3 0,-5-2-9 0,2 2 12 16,-1-3 2-16,-1 0 23 0,0 0 21 15,0 0 7-15,0 0-19 0,3 0-34 16,2-7 0-16,2-2-54 0,3-1 17 16,3-3 15-16,2-1-9 0,0 0-3 15,1-1 12-15,1 1 8 0,-1 3 14 16,-1 3 12-16,-1 2 10 0,-2 1 12 15,-4 2-12-15,3 2-22 0,-2 1-22 0,-1 0 4 16,0 0 18-16,2 5 14 0,0 1 33 16,-2 2-25-16,-1 2-22 0,1 2-40 15,-3 0 0-15,1 0 9 0,-3 4 9 16,1-2-25-16,-3-1-65 0,1 0-36 16,-2-2-44-16,0 1-80 0,0-1-123 15,-5 0-87-15,3-5-256 0,2 1-881 0</inkml:trace>
  <inkml:trace contextRef="#ctx0" brushRef="#br0" timeOffset="102132.22">22412 6979 1163 0,'0'0'780'16,"0"0"-271"-16,0 0-45 0,0 0-61 15,0 0-98-15,0 0-34 0,0 0-47 16,0 0-68-16,0 0-60 0,0 0-40 16,56-57-56-16,-40 52 0 0,4 0-13 0,-1 0 10 15,1 0 1-15,1-1-1 0,-2 1-43 16,-2 0-16-16,-3 1-4 0,0-2 16 15,-5 0 19-15,-1-4 31 0,-3 0 0 16,-2 1-1-16,-3-3-24 0,0 2 13 16,-3 1 12-16,-7 0 3 0,-2 4-3 15,-2-1-25-15,-5 3-7 0,-1 2 3 16,0 1 14-16,1 0-7 0,1 0 3 0,2 2 3 16,1 3 4-16,4 2 10 0,1-2 0 15,3 3 1-15,1 1 0 0,1 1 0 16,4 1 1-16,1 5 11 0,0-2 4 15,4 3 4-15,7 0 9 0,1-2 20 16,6 1-13-16,3-4-7 0,2-1-28 0,5-4-28 16,0-1-86-16,-1-5 1 0,1-1-44 15,1 0-71-15,-1-5-107 0,-1-4-198 16,-7 0-440-16,7-7-517 0</inkml:trace>
  <inkml:trace contextRef="#ctx0" brushRef="#br0" timeOffset="102531.9">22895 6797 1764 0,'0'0'606'16,"0"0"-157"-16,0 0-58 0,0 0-82 0,0 0-138 16,0 0-64-16,0 0-107 0,0 0-28 15,0 0 28-15,0 0 51 0,0 0 15 16,6 39-3-16,-6-29-7 0,0-2-15 16,0-2 1-16,0-1 4 0,0 0-2 15,0-3-10-15,0-2-2 0,0 0 5 0,0 0 0 16,0 0 4-16,0 0 14 0,0 0 14 15,0 0-11-15,0-5-8 0,0-3-50 16,0-5 0-16,6-2-44 0,-1-2 10 16,4-1 19-16,2 4-19 0,-3 0 34 15,1 3 12-15,-1 4 19 0,1 2-3 16,-1-1-9-16,1 4 1 0,5-1-20 16,1 3-12-16,4 0-7 0,3 0 4 15,0 1-4-15,4 6-8 0,0 1-4 16,-1 2 9-16,-4 0 21 0,-3 3-12 0,-5 0-8 15,-1 1-10-15,-3-1-13 0,-1 1-15 16,-3 2 6-16,-4-4 10 0,1 0-7 16,-2-3-20-16,0 0-9 0,0-4-8 15,0-2-27-15,0 1-66 0,0-3-93 16,-2-1-92-16,2 0 17 0,0-2 61 0,3-7-255 16,2 3-712-16</inkml:trace>
  <inkml:trace contextRef="#ctx0" brushRef="#br0" timeOffset="102832.86">23562 6505 395 0,'0'0'2023'0,"0"0"-1588"0,0 0-44 15,0 0-10-15,0 0-97 0,0 0-76 16,0 0-31-16,0 0-56 0,0 0-52 16,0 0-69-16,3-49-40 0,-3 57-6 15,3 6 46-15,-1 4 28 0,-1 4-25 0,2 2-2 16,0 1 2-16,-3 2 22 0,0 0-25 15,0 0-59-15,0-1-19 0,0-1-12 16,-6-3-44-16,3-3-27 0,0-4-2 16,0-5 24-16,2-5 72 0,1-1 42 15,0-3-7-15,0-1 32 0,3 0 51 16,4 0 120-16,7-3-71 0,2 0-46 0,7-2-54 16,2-2-22-16,2 1-57 0,0 1-38 15,2 1-73-15,-5 1-10 0,-1 3-37 16,-3 0-29-16,-4 0 53 0,-4 0 9 15,-3 6-84-15,-1-1-164 0,-3-2-186 16</inkml:trace>
  <inkml:trace contextRef="#ctx0" brushRef="#br0" timeOffset="105131">14738 8422 433 0,'0'0'388'0,"0"0"-105"16,0 0 33-16,0 0 32 0,0 0-46 16,0 0-59-16,0 0-1 0,0 0-22 15,0 0-2-15,0 0-32 0,-7-33-30 0,7 32-19 16,0 1-29-16,0 0-20 0,-1 0-9 16,1 0-19-16,0 0-19 0,0 0-19 15,0 0-19-15,0 0-3 0,0 0-3 16,0 0-25-16,0 0-19 0,1 4-13 15,5 4 60-15,2 5 60 0,1 5 18 0,3 4-24 16,-1 2-23-16,2 2-9 0,-3-2-22 16,0 3 0-16,-4 0 19 0,0 0 0 15,-3 0-17-15,-2-1 1 0,1 0-2 16,-2-5-1-16,2 2-22 0,-2-5 6 16,0-3-6-16,2-2-28 0,-2-5-10 15,1-3 4-15,1-3 24 0,-1-2 16 16,3 0 16-16,5 0 12 0,5-6 61 15,4-2-26-15,6-3-45 0,5-2-2 16,4-2-1-16,-1 2 1 0,0 2 0 16,-2 2 2-16,0-1-2 0,1 3-76 0,2 0-94 15,3-1-78-15,1 0-103 0,6 0-51 16,-4 1-161-16,-10 2-572 0</inkml:trace>
  <inkml:trace contextRef="#ctx0" brushRef="#br0" timeOffset="105531.86">15620 8531 1744 0,'0'0'587'0,"0"0"-241"16,0 0 14-16,0 0 10 0,0 0-103 15,0 0-72-15,-85-70-51 0,69 65-11 16,-1 2-21-16,3 0-31 0,-4 3-35 16,2 0-21-16,1 0-24 0,-1 4-1 15,-1 3-12-15,3 3-4 0,-1-2 1 0,5 5-13 16,1 1 3-16,0 0 0 0,5-2 0 15,1 2-40-15,2 1-25 0,1-1-12 16,0-1 5-16,3-1-26 0,2 0 10 16,5 0-11-16,-1-2 4 0,3-2-11 15,3 1-22-15,1-4 5 0,2-1 49 16,2-4 35-16,-1 0 15 0,2-2 47 0,-1-4 2 16,-2-3 26-16,0-3 45 0,-2-2 54 15,1 1 45-15,-4-2 27 0,2 1-19 16,-2 0-16-16,-3-1-24 0,1 5 7 15,-5 1-35-15,0 3-35 0,-2 2-28 16,-2 1-24-16,-1 2-23 0,-1 1-53 16,4 0-38-16,-2 0-16 0,4 2 22 15,-1 7-41-15,4-1-35 0,2 0-54 16,-2 2-28-16,1 1-100 0,5-2-40 0,-1-1-87 16,0-4-327-16</inkml:trace>
  <inkml:trace contextRef="#ctx0" brushRef="#br0" timeOffset="105781.11">15956 8206 368 0,'0'0'2125'0,"0"0"-1652"16,0 0-137-16,-29-71 45 0,23 55-32 16,1 6-58-16,0 2-21 0,2 4-37 15,3 2-85-15,-2 2-91 0,2 0-57 16,0 0-52-16,0 8-40 0,0 6 15 15,5 5 77-15,1 6 0 0,3 5-3 16,1 3 0-16,1-1 3 0,1-2 28 16,-1 0-28-16,-2 0-46 0,-2-6-71 15,1 1-28-15,-2-3-60 0,-3-3-41 0,2-2-110 16,-4-2-140-16,2-2-56 16,-1-4-53-16,-1-2-454 0,-1-3 54 0</inkml:trace>
  <inkml:trace contextRef="#ctx0" brushRef="#br0" timeOffset="106164.12">16017 8483 36 0,'0'0'1095'15,"0"0"-506"-15,0 0-150 0,0 0-64 0,0 0-59 0,5-70-24 16,1 59-60-16,8 2-104 16,2-1-96-16,7 2-32 0,5-1-22 0,2 1 3 15,-1 4 16-15,-3 2 1 0,-6 1-20 16,-3 1-93-16,-5 0-67 0,-2 0-26 16,-1 0 47-16,-1 2 87 0,1 1 51 15,1-2 23-15,-1 0 22 0,-1-1 14 16,4 0 25-16,-2-1 6 0,1-4 14 15,1 0-33-15,0-2 6 0,3 1 20 16,1-2-4-16,1-1-22 0,-1 2-10 16,-1-1 7-16,-4-1 28 0,-2 1 26 0,-4 2 11 15,-2-1-18-15,-1 1-1 0,-2 1-9 16,0 0 22-16,-2-1 25 0,-5 4-42 16,-1-2-58-16,-4 2-29 0,0-1-16 15,-5 3-18-15,0 0-1 0,1 0 1 16,0 4-10-16,3 3 3 0,0 4 0 0,2 2 22 15,1 2 18-15,2 2-2 0,0-1-13 16,5 1-6-16,2 0-12 0,1-3-20 16,3-1-2-16,6-1 18 0,2-1 20 15,2-4 17-15,2-1-83 0,3-1-59 16,-1-4-32-16,3-1-26 0,3 0 2 16,2-6-129-16,2-2-274 0,-4-1-602 15</inkml:trace>
  <inkml:trace contextRef="#ctx0" brushRef="#br0" timeOffset="106730.97">16652 8274 1982 0,'0'0'570'0,"0"0"-129"0,0 0-13 16,0 0-92-16,0 0-78 0,0 0-79 15,0 0-126-15,0 0-53 0,0 0-72 16,0 0-37-16,0 0 109 0,13 0 34 16,-6 11 16-16,3 1-22 0,-4 1-12 0,1-2-14 15,-4 0 0-15,0-3-2 0,-1-1-19 16,-1-2-15-16,-1-1 6 0,0-2 15 15,0-2 13-15,0 0 11 0,2 0 39 16,-2 0 37-16,4 0 9 0,-2-5 44 16,4-3 73-16,0-5-213 0,6-4-4 15,2-2-42-15,4 1-40 0,2 1 6 16,3 1 11-16,2 3-21 0,3 2-56 0,1 2-27 16,0 0-34-16,1 2-17 0,-3 4-11 15,-1 0-31-15,-6 3 6 0,-2 0 70 16,-6 0 61-16,-1 0 42 0,-4 1 32 15,0 2 23-15,-3-2 6 0,-4-1 26 16,0 1 158-16,0 0 190 0,0-1-11 16,-6 0-53-16,0 2-30 0,-5-1-90 15,-2 0-35-15,-4 4-34 0,-3-3-33 16,0 3 4-16,1 2-33 0,4-1-33 0,1-1-28 16,5 2-3-16,4-1 6 0,0 1 3 15,3 0 0-15,2 0-57 0,0 0-40 16,2 1 2-16,6 0 26 0,3 2 18 15,5-2 19-15,1 1 19 0,2-2 7 0,0-1-23 16,0-2-19-16,1-3 6 0,-4-1 51 16,1-1 13-16,-3-6 64 0,-1-1-7 15,0-1-6-15,-4-1 48 0,2 1 18 16,-3-1-32-16,0-1 3 0,-2 0-16 16,5 1-34-16,-3 1-24 0,-1 1-14 15,1 3-34-15,0 4-41 0,-1 1-29 16,0 0 28-16,5 3 41 0,-2 8 4 15,0-1-96-15,1 3 9 0,0 0-16 16,-3-2-28-16,-2 0-66 0,1-4-69 0,-3-3-16 16,-1-1-174-16,0-3-252 0</inkml:trace>
  <inkml:trace contextRef="#ctx0" brushRef="#br0" timeOffset="106980.98">17485 7981 1807 0,'0'0'681'16,"0"0"-295"-16,0 0-14 0,0 0 3 16,0 0-94-16,0 0-77 0,0 0-66 15,0 0-51-15,0 0-87 0,0 0-94 16,0 0-58-16,-24-45 44 0,24 62 108 16,0 4 31-16,0 4-15 0,0 2-15 15,2 2 18-15,0-1-19 0,1 0-10 16,1 1-118-16,3-4-14 0,2 3 32 0,0-1-55 15,3-3-74-15,0 0-49 0,3 0-5 16,0-2 58-16,1-4-79 0,0-3-164 16,-3-4-222-16</inkml:trace>
  <inkml:trace contextRef="#ctx0" brushRef="#br0" timeOffset="107464.35">18531 7913 1858 0,'0'0'632'16,"0"0"-178"-16,0 0-16 0,0 0-74 16,0 0-109-16,0 0-79 0,0 0-54 15,0 0-51-15,0 0-47 0,0 0-23 16,0 0 63-16,21 37-18 0,-12-15-3 16,0 4 16-16,-1 2 3 0,-1 3-13 15,0 3-15-15,-3-1-7 0,-1 2-8 0,-2 1-19 16,-1-1-16-16,0-3-30 0,0-1-37 15,-2-2-86-15,-4-1-45 0,-3-4-125 16,-2-3-214-16,-1-3-210 0,1-6-567 16</inkml:trace>
  <inkml:trace contextRef="#ctx0" brushRef="#br0" timeOffset="107749.81">18508 8352 750 0,'0'0'1351'0,"0"0"-969"0,0 0-198 15,0 0-77-15,0 0-17 0,70-71-17 16,-42 61-12-16,6 0-16 0,2 0-29 16,-1 4-13-16,-4 3 0 0,-7-1 0 15,-4 4-3-15,-5 0-3 0,-2 0-13 16,-4 0 15-16,-4 0 1 0,2 0 67 0,-4 0 6 16,-1 0 4-16,-1 1 0 0,1 0-4 15,-2 2-16-15,2-1-9 0,0 3 2 16,1 2 17-16,-2 3-4 0,4 3 6 15,-2 1-9-15,0 2-22 0,2 0-16 0,-1 0-22 16,-1-1-66-16,2-1-66 0,-1-2-68 16,0-2-64-16,-2-2-50 0,-1-2-47 15,-1-2-56-15,0-2-282 0,0-2-430 16</inkml:trace>
  <inkml:trace contextRef="#ctx0" brushRef="#br0" timeOffset="107845.98">18883 8293 233 0,'0'0'557'0,"0"0"-189"0,35-87 10 0,-20 58-212 15,1 6-153-15,-1 2-13 0,-4 6-26 16,-2 3-68-16,-1 7-92 0,-2 4-254 16,-4 1-355-16</inkml:trace>
  <inkml:trace contextRef="#ctx0" brushRef="#br0" timeOffset="108613.93">19149 8185 765 0,'0'0'609'16,"0"0"-313"-16,0 0-32 0,0 0-21 15,0 0-52-15,0 0-49 0,0 0-19 16,0 0-4-16,0 0 32 0,0 0 35 16,0 0-7-16,64 46-7 0,-49-46-29 15,3-6-70-15,4-1-38 0,-3-3-10 0,2-2 0 16,-1-1-5-16,-1 1-20 0,-2-1-22 15,-2-2 19-15,-4 5 3 0,-4 0 16 0,-2 4 25 16,-4 0 25-16,-1 1 66 0,-1 3 41 16,-7-2-67-16,-3 0-85 0,-2 0-21 15,-5-1-15-15,-2 3 14 0,-1-1-15 16,-3 3 16-16,2 0 1 0,0 0 0 16,2 6 0-16,3 1-1 0,0 3-25 15,3 0 3-15,0 3 10 0,5 1-4 16,2 2-8-16,3 1-17 0,1-1-6 15,3 2 12-15,4-1 6 0,6 0-8 16,2-4-35-16,4-2 12 0,1-2-6 16,5-4 19-16,1-1 47 0,4-4 15 15,3 0 17-15,3-1-29 0,4-5-3 16,0-5-32-16,-1-3-28 0,0-3 35 0,-3-2 25 16,-7-3 29-16,0-2 5 0,-6-2 1 15,-2-1-10-15,-3 2-12 0,-4 5 6 16,-3 2 37-16,-4 3 70 0,-1 7-15 0,-1-2-30 15,-1 7 0-15,-1-1 2 0,0 3-33 16,0 0-34-16,2 1-16 0,1 0-38 16,4 0-42-16,6 3-39 0,6 3 119 15,8 5 38-15,6 2-7 0,3 2-19 16,1 2 19-16,-5 0 4 0,-2-1-7 16,-8 2 6-16,-6-4-3 0,-7 2-20 15,-6-3-10-15,-3-2 17 0,-2 2 37 16,-7-1 22-16,-8 0 4 0,-2-1 14 15,-7-3-21-15,-1-2-74 0,-2-1-3 16,1-1-114-16,2-1-68 0,2 0-57 0,4-2-77 16,2 0-88-16,3 0-180 15,6 2-113-15,1-2-513 0</inkml:trace>
  <inkml:trace contextRef="#ctx0" brushRef="#br0" timeOffset="110591.17">18930 8051 439 0,'0'0'610'0,"0"0"-151"0,0 0-89 16,0 0-116-16,0 0-47 0,0 0-10 0,0 0-36 15,0 0-19-15,0 0-14 16,0 0 7-16,-17 0-36 0,14 0-16 0,3 0-13 16,0 0 0-16,0 0-12 0,0 0-17 15,0 0-41-15,0 0-17 0,0 0-28 16,0 0-15-16,0 0-7 0,0 0 10 0,0 0 6 15,0 0 12-15,3 0 27 0,-1 2 10 16,2 1 2-16,1-2-1 0,1 2-24 16,0 0-23-16,2-3 23 0,-3 0 25 15,1 0 13-15,-2 0 3 0,-1 0 29 16,-1 0 22-16,0-2 35 0,-2-2 10 16,2-1-20-16,-2 0-16 0,0 0 6 15,0 0 19-15,0 0 22 0,-4 1-26 16,1 1-43-16,-3 0-26 0,2 2-28 15,-2 0-25-15,-3 1-26 0,0 0 1 16,-2 0 16-16,2 0 8 0,-1 0 4 16,2 0-3-16,1 2-6 0,-1 2-4 0,2 2 0 15,0-1 1-15,0-2-1 0,3 3-6 16,1-1-35-16,1 0-22 0,1-3-11 16,0 3-9-16,0-5 3 0,0 1 35 15,1-1 80-15,4 0 0 0,-1 0 26 0,4 0-13 16,-2-1-13-16,3-1-25 0,1-2-36 15,-1 3-109-15,-1-3-120 0,-2 3-69 16,-3 1-167-16,-1 0-168 0,-73 12-262 16</inkml:trace>
  <inkml:trace contextRef="#ctx0" brushRef="#br0" timeOffset="111545.92">18552 7996 324 0,'0'0'274'15,"0"0"-17"-15,0 0-6 0,0 0 0 16,0 0-52-16,0 0-30 0,0 0-4 16,0 0-28-16,0 0-21 0,0 0-31 15,0 0-11-15,0-40-12 0,0 34 19 16,0 1 28-16,0 2-5 0,0-3-5 15,0 2 14-15,0 1-4 0,0-1 13 16,0-1 3-16,0 2 2 0,-2-1-15 0,2 2-14 16,0-1 0-16,-1 3 3 0,1-1-3 15,0 1-4-15,0 0-25 0,0 0-21 16,0 0-20-16,0 0-25 0,0 0 0 16,0 0-1-16,0 0-2 0,0 0-21 15,0 1-5-15,-2 5 13 0,2 4 13 0,-3 1 23 16,2 4-4-16,-2 3 3 15,0 2-7-15,2 0 10 0,-1 4-12 0,1-1-12 16,1 1-1-16,0 2 0 0,0 2 18 16,0-1 1-16,0 3-7 0,-2 0 4 15,-1-1-3-15,-1 1-11 0,1-1 0 16,-1-3 1-16,1 1-3 0,2-2-2 16,-2-4-20-16,3 1 20 0,0-4-1 15,0-2 0-15,0-1-10 0,0-2 11 16,1-1-14-16,1-1-2 0,1-3-29 15,-1 0 6-15,3-2 0 0,2-2 12 16,0-1 14-16,3-2-39 0,7-1-30 0,2 0 43 16,4-2 6-16,2-7-22 0,1 1-50 15,-6-4-36-15,-1 2-45 0,-5-2 13 16,-5 3-11-16,-4 0-39 0,-2 3-37 16,0-2-81-16,-1-1-122 0,-2 1-143 0,0 2-136 15</inkml:trace>
  <inkml:trace contextRef="#ctx0" brushRef="#br0" timeOffset="111692.92">18452 8393 1371 0,'0'0'767'0,"0"0"-346"0,0 0-122 16,0 0-10-16,0 0-50 0,0 0-96 16,0 0-136-16,0 0-7 0,88-55 0 15,-53 45 3-15,1 2-1 0,0 0-2 16,-6 2-130-16,-3 3-167 0,-5 2-146 0,-6-1-169 15,-8 2-595-15</inkml:trace>
  <inkml:trace contextRef="#ctx0" brushRef="#br0" timeOffset="118393.29">2271 8597 1691 0,'0'0'523'0,"0"0"-400"16,0 0 171-16,0 0 24 0,0 0-46 16,0 0-45-16,0 0-9 0,0 0 0 15,0 0-149-15,0 0-38 0,-25-5-6 0,24 5 7 16,-1 1 16-16,1-1 8 16,1 0-3-16,0 0-16 0,0 1-9 0,0 2 3 15,-3-1-15-15,1 2-16 0,0 4 1 16,-4 3-2-16,0 3-41 0,2 7-129 15,1-2-222-15,3 2 393 0,0 1 63 0,0 2-34 16,0 4-29-16,0 0 0 0,-1 1 6 16,-4 4 16-16,2-2-21 0,-1-1-1 15,0-3-53-15,2-1-1 0,2-4-9 16,0-1-10-16,0-3-16 0,6-4 26 16,0-1-11-16,1-3-56 0,-1-4-46 15,4 0-10-15,0-4 57 0,3-2 65 16,3 0 47-16,0 0 17 0,1 0 20 15,0-2 5-15,2-2-25 0,-2 0-18 16,-2 1-11-16,2 1 13 0,-1-2 16 16,4-1 32-16,-1-1-32 0,7 0-42 0,0-2-132 15,1-1-27-15,3 0-103 0,-1 2-135 16,0-1-72-16,-9 4-145 0</inkml:trace>
  <inkml:trace contextRef="#ctx0" brushRef="#br0" timeOffset="118910.02">2901 8831 228 0,'0'0'1012'0,"0"0"-511"0,0 0-112 15,0 0-33-15,0 0-30 0,0 0-43 16,0 0-37-16,0 0-11 0,0 0-24 16,0 0-44-16,-47-62-47 0,24 62-48 15,-4 5-19-15,-3 6 0 0,-5-1-6 16,-1 3 2-16,0 1-18 0,4 2-12 16,3-1-18-16,5 0-1 0,5-2-19 15,8 0-9-15,5 0-34 0,3 1-87 16,3-1-12-16,3 1 23 0,6-2-7 0,1 0 9 15,7 0 25-15,-1-2 9 0,4-3 0 16,2-2 3-16,0-4 28 0,0-1 29 16,3 0 42-16,-2 0 10 0,-4-6-10 0,2-2-3 15,-1-1-11-15,-2-3 14 0,-1 0 23 16,2-1-4-16,0-4 0 0,-1-1-8 16,0 0-11-16,-1 0 0 0,-1 3 64 15,-3 1 70-15,-6 5 51 0,-1 2 5 16,-5 3-11-16,1 0-19 0,-2 3-30 15,1 1-46-15,-1 0-53 0,0 0-31 16,0 0-20-16,0 1-67 0,0 3-86 16,2 4-9-16,2 2 141 0,3 3 22 15,0 3-25-15,2-1-51 0,5 2-67 0,-1-2-36 16,3-2-45-16,-2-1-17 16,5-4-105-16,-1 0-108 0,-4-4-311 0</inkml:trace>
  <inkml:trace contextRef="#ctx0" brushRef="#br0" timeOffset="119193.28">3391 8376 668 0,'0'0'1508'15,"0"0"-1094"-15,0 0-124 0,0 0 14 16,0 0 2-16,0 0-31 0,0 0-80 15,0 0-163-15,0 0-32 0,0 0-113 16,0 0 34-16,-22-6 79 0,26 35 88 0,0 3 16 16,2 5-6-16,2 2-45 0,2-2-35 15,1 3-15-15,2-2 18 0,0 3 1 16,2-4 19-16,-1-1-16 0,-1-3-25 16,0 1 0-16,0-5-28 0,-4-3-63 15,-4-3-85-15,0-1-120 0,-5-3-161 16,0-5-34-16,-6-1-104 0,-1-2-540 15</inkml:trace>
  <inkml:trace contextRef="#ctx0" brushRef="#br0" timeOffset="119610.31">3388 8875 906 0,'0'0'655'16,"0"0"-272"-16,0 0-165 0,0 0-108 15,0 0-62-15,0 0-25 0,85-67-10 16,-58 62 1-16,0 3-12 0,0 1 9 15,1 1 54-15,1 0-65 0,-3 3 0 0,0-1 0 16,-5 3 35-16,-3 0 46 0,-2-1-13 16,-3-1-10-16,-3-2 0 0,0 2 32 15,1-3 32-15,5 0 41 0,3-1 23 16,4-5-18-16,3-3-60 0,1 0-57 16,-1-2-23-16,-3 0-6 0,-1 0-3 15,-5 2 16-15,-4-1 12 0,-5-2 7 16,-3 1 28-16,1 2-7 0,-5-2 1 0,-1 2-4 15,0 1-10-15,-8 1 29 0,-1 1 2 16,-4 0-28-16,-1 2-53 0,1 2-12 16,-6 2-25-16,2 0-9 0,-5 2 6 15,1 7 3-15,0 3 1 0,0 2 2 16,1 0 10-16,4 2-1 0,0 2-2 16,7-2-1-16,5 0 4 0,2 0-20 15,2 2-2-15,0-1 9 0,9 1 6 0,3-1 1 16,3-1 5-16,4 0 11 0,0-3-10 15,4 0-55-15,3-4-52 0,1-3-42 16,6-4-57-16,2-2-59 0,2-6-88 16,4-4-245-16,-11 0-714 0</inkml:trace>
  <inkml:trace contextRef="#ctx0" brushRef="#br0" timeOffset="120225.89">4183 8760 2030 0,'0'0'669'0,"0"0"-325"16,0 0 8-16,0 0 12 0,0 0-119 15,0 0-100-15,0 0-145 0,0 0-28 16,0 0 28-16,0 0 16 0,85-11 58 16,-67 23-14-16,0 0-8 0,-2 2-21 15,-2 2-9-15,0-4-19 0,-2 2 13 16,-3 0-4-16,-2-4-12 0,-1 0-1 0,-3-4-45 16,0 0-4-16,-3-4-3 15,0 0 27-15,0-2 26 0,0 0 50 0,0 0 24 16,0 0 32-16,0-2 54 0,0-4 74 15,4-6-96-15,5-2-138 0,5-5-190 16,9-3 2-16,9 3 12 0,7-2-54 0,7 4-40 16,2 3-159-16,1 2 34 0,-2 4-23 15,-4 2 8-15,-2 4 40 0,-5 0 120 16,1 2-166-16,-4 0-122 0,-3 0 108 16,-1 2 147-16,-7 0 283 0,-5-1 204 15,-6 1 126-15,-7-1-47 0,-4 1 59 16,0-2 205-16,0 1 8 0,0-1-74 15,0 0-89-15,0 0-70 0,0 1-46 16,0 1 3-16,0-2-12 0,0 0-44 16,-6 0-44-16,-10 0-65 0,-5-3-114 0,-8 2-13 15,0 1 11-15,0 0-13 0,3 5-25 16,1 3-37-16,4 4-15 0,1 4 21 16,5-1-16-16,3 2-40 0,6 0-73 15,3-2-2-15,3-1-25 0,1-1-65 16,10-1 59-16,3-4 111 0,2 1 109 15,5-6 13-15,1 1 36 0,2-3-4 0,-2-1 6 16,0 0 23-16,-2-2 6 0,-6-3 10 16,0-2-26-16,-2-2-10 0,-3 1 51 15,1 1-3-15,-3 1 3 0,-1 1-10 16,-2 3-3-16,-1 2-1 0,3 0-78 16,1 0-40-16,2 0-61 0,4 4 47 15,2 1 54-15,3 1 26 0,5-1 31 0,-3 0-6 16,-1-4-11-16,-1-1-40 0,0 0-34 15,-5-4-95-15,0-4-58 0,0-4-80 16,-3 0-224-16,-3-6-249 0,0 5-475 16</inkml:trace>
  <inkml:trace contextRef="#ctx0" brushRef="#br0" timeOffset="120409.08">5257 8404 1782 0,'0'0'755'16,"0"0"-256"-16,0 0-5 0,0 0-124 15,0 0-258-15,0 0-112 0,0 0 0 16,0 0 58-16,0 0 54 0,-25 82-34 16,25-50-25-16,0 0-16 0,2 3-6 0,7-2-28 15,3 3-2-15,3-2 21 0,2-2 0 16,1 1-22-16,0-4-118 16,1-2-161-16,-2-3-171 0,0-1-188 0,-8-10-395 15,4 1-878-15</inkml:trace>
  <inkml:trace contextRef="#ctx0" brushRef="#br0" timeOffset="121093.19">6872 8368 1208 0,'0'0'1514'0,"0"0"-1081"16,0 0-133-16,0 0 42 0,0 0-62 0,0 0-12 16,0 0 10-16,0 0-99 0,0 0-105 15,0 0-74-15,0 0-3 0,-44-35-77 16,42 53 52-16,-1 6 28 0,-1 7 15 16,4 5-3-16,-1 1-11 0,1 2 1 0,0 0-2 15,1 2 2-15,5-1-2 16,-2 0 18-16,-1 0-17 0,3-3-1 0,-3-1-18 15,0-1-127-15,0-4-86 0,-3-3-84 16,0-5-173-16,0-2-150 0,0-7-136 16,-2 0-794-16</inkml:trace>
  <inkml:trace contextRef="#ctx0" brushRef="#br0" timeOffset="121410.92">6723 8790 813 0,'0'0'1025'16,"0"0"-807"-16,0 0-85 0,98-43 51 0,-52 31-61 16,4-2-39-16,1 4-45 0,-4 4-13 15,-9 2-26-15,-7 3-13 0,-6 1-23 16,-8 0-106-16,-1 5-10 0,-3-2 65 0,-2 3-20 16,-2-2 6-16,1-2 62 0,-1-2 39 15,-2 1 114-15,0-1 138 0,-1 0 7 16,0 0-30-16,-1 0-30 0,1 2-10 15,-1-1-14-15,-1 0-45 0,0 3-44 16,2 2 31-16,0 0 34 0,-1 2-22 16,3 2-37-16,-1 3-39 0,3-2-22 15,-3 2-9-15,0 0-22 0,-1-1-38 16,-1-2-107-16,-4-1-62 0,-1-2-58 16,0 2-76-16,-3-2-21 0,-3-1-158 15,2-1-674-15</inkml:trace>
  <inkml:trace contextRef="#ctx0" brushRef="#br0" timeOffset="121538.11">7391 8492 1372 0,'0'0'796'0,"0"0"-514"16,0 0-185-16,0 0-59 0,0 0-38 16,0 0-61-16,0 0-58 0,0 0-150 15,88-60-186-15,-76 65-241 0</inkml:trace>
  <inkml:trace contextRef="#ctx0" brushRef="#br0" timeOffset="122075.92">7688 8675 1245 0,'0'0'644'0,"0"0"-161"16,0 0-70-16,0 0-40 0,0 0-52 15,0 0-52-15,0 0-45 0,0 0-39 16,0 0-97-16,0 0-77 0,25-17-11 15,-14 10-16-15,5-4 1 0,3 0 2 16,1-1 11-16,0-1-13 0,5 1 12 0,-1-1-38 16,2 1 13-16,-3 1-19 15,-3-1-48-15,-6 4 95 0,-6 0 3 0,-5 2 111 16,-3 1-39-16,-5 0 40 0,-6 0-43 16,1 1-45-16,-3 1-8 0,-4 2-19 15,-2 1 0-15,0 2-25 0,2 6 4 16,-1 4 5-16,3 3-3 0,3 0 1 0,3 4-16 15,4 0-26-15,5 0 14 0,0 1-4 16,11-2 15-16,2-1 23 0,6-4 11 16,1 0-15-16,3-2 13 0,3-4 2 15,1-1-26-15,5-6 27 0,3 0 0 16,2-6 0-16,2-2-3 0,-2-4-54 16,1-4-5-16,-5-1-8 0,-1-2-18 15,-5 0 50-15,-1-3 38 0,-3 2 11 16,-2-1-8-16,-3 4 22 0,0 2 79 15,-4 4 25-15,-2 5-9 0,-3 2-26 16,-1 1-23-16,-3 3-33 0,3 0-26 0,-1 0-9 16,3 7 28-16,0 2 53 0,2 3-22 15,1 2-19-15,-2 1-3 0,2 1 0 16,-4 2 10-16,-2-2-4 0,-1 2-16 16,-5 0-30-16,-1-1-12 0,-3 0-31 0,-7-1-34 15,-3 1-53-15,-6 0-109 0,-2-3-150 16,-1 1-149-16,-4-3-103 0,6-3-578 15</inkml:trace>
  <inkml:trace contextRef="#ctx0" brushRef="#br0" timeOffset="122643.2">2857 9525 2188 0,'0'0'439'0,"0"0"-329"0,0 0 121 15,0 0 13-15,0 0-142 0,0 0-102 16,0 0-3-16,0 0-4 0,103-6 7 16,-52 6 45-16,14 0-7 0,13 0-25 0,16 0 3 15,15 0-13-15,17-3 26 0,19-5-10 16,18-5 6-16,14-5-25 0,18-4-24 16,14-4-18-16,16 0 11 0,17-4 8 15,12 0 23-15,14 2 14 0,8 1 12 16,8 0 82-16,6 1-61 0,1 3-23 15,0 0-24-15,-3 2-1 0,-5 0 1 16,-8 2 29-16,-8 1-29 0,-14 0 0 16,-18 1 0-16,-19 3 1 0,-21 2-1 15,-21 0 0-15,-25 0-39 0,-17 3-56 0,-22 0-67 16,-15-2-94-16,-14 0-98 0,-27 2-224 16,4-7-747-16</inkml:trace>
  <inkml:trace contextRef="#ctx0" brushRef="#br0" timeOffset="132438.75">3670 11023 347 0,'0'0'394'0,"0"0"-87"16,0 0-21-16,0 0-16 0,0 0-45 16,0 0-40-16,0 0-20 0,0 0-32 15,0 0-36-15,0 0-23 0,-4-13-40 16,4 13-34-16,0-1-46 0,0 1-28 15,0 0-10-15,0 0-36 0,0 0-52 16,0 0 10-16,0 0 84 0,0 0 49 16,0 0-1-16,0 0-12 0,0 0 42 15,0 0 39-15,0 0 36 0,0 0 0 16,0 0 9-16,0 1 7 0,0-1 6 0,0 1 52 16,0-1-10-16,0 0 0 0,0 0 0 15,0 0-33-15,0 0-25 0,0 1-24 16,0 1-12-16,0-1-19 0,0-1-26 15,0 0-1-15,0 0-18 0,0 2 19 16,0-2 10-16,0 0 22 0,0 0 29 16,0 0 16-16,0 0 16 0,0 0 15 15,0 0-16-15,0 0-19 0,0 0-10 16,0 0-9-16,0 0-13 0,0 0-12 0,0 1-29 16,0-1-34-16,0 3-39 0,0-1-6 15,0 4 62-15,0 2 17 0,4 2 4 16,2 6-3-16,1-1 0 0,-1 6 9 15,1 1-8-15,-1 4-2 0,1 0 2 16,0 4 13-16,-1 0-14 0,1 1 17 16,-2-1 14-16,-1 0-1 0,3-3-31 15,-1-2-3-15,-2-5-54 0,1-2-25 0,-3-2-23 16,0-4-29-16,1-5-19 0,-3-2-14 16,0-2-3-16,0-3-4 0,-3 0 74 15,-1-4 55-15,-7-5-279 0,0-4-69 16,2 3-160-16,-7-14-585 0</inkml:trace>
  <inkml:trace contextRef="#ctx0" brushRef="#br0" timeOffset="132669.78">3683 11046 1475 0,'0'0'569'0,"0"0"-184"0,0 0-46 16,0 0-130-16,0 0-77 0,0 0-40 15,0 0-92-15,0 0-34 0,0 0 34 16,0 0 3-16,94-24 20 0,-74 31-11 0,2 4-12 16,-1 0 0-16,0 1-2 0,-3 0-20 15,-2-1 22-15,1 0 19 0,-1 0 0 16,-3-1-3-16,-3-2-16 0,2-1-144 16,-5-1-83-16,-1-1-38 0,-2-2-12 15,2-2-74-15,2-1-175 0,0 0-109 16,8-4-164-16</inkml:trace>
  <inkml:trace contextRef="#ctx0" brushRef="#br0" timeOffset="132877.79">4268 11010 1221 0,'0'0'531'0,"0"0"-41"16,0 0-83-16,0 0-31 0,0 0-34 16,0 0-69-16,0 0-106 0,0 0-38 15,-82-46 45-15,59 46-50 0,-3 0-77 16,-3 6-47-16,-1 6-1 0,-3 2-24 15,3 2 0-15,-2 5 3 0,7-1 4 0,1-1 2 16,2 0 15-16,5-2-128 0,4 1-50 16,3-4-77-16,4 0-71 0,2-2-96 15,4-3 1-15,1 0-12 0,9-3-125 16,-2-2-197-16,9-2 68 0</inkml:trace>
  <inkml:trace contextRef="#ctx0" brushRef="#br0" timeOffset="133172.31">4239 11064 1480 0,'0'0'523'0,"0"0"-141"16,0 0-17-16,0 0-57 0,0 0-52 16,0 0-59-16,0 0-92 0,0 0-61 15,0 0-22-15,0 0-22 0,0 0-38 0,9-4-35 16,-9 11-79-16,0 4 152 0,0 5 22 15,0 1 58-15,0 2 5 0,3 0-12 16,-2 0-35-16,1 0-37 0,2-1 18 16,-2 0 9-16,1-1 4 0,-2-1-7 0,3-3-10 15,-3-2-15-15,1 0-48 0,1-2-43 16,-3-2-23-16,3 3-35 0,-2-4-74 16,2 1-78-16,0 0-25 0,0-2-55 15,1 0-210-15,2-4-420 0</inkml:trace>
  <inkml:trace contextRef="#ctx0" brushRef="#br0" timeOffset="133511.2">4516 11183 932 0,'0'0'977'0,"0"0"-504"0,0 0-34 16,0 0-45-16,0 0-82 0,0 0-81 16,0 0-80-16,0 0-110 0,0 0-41 15,0 0-76-15,0 9-24 0,0-3-39 16,0 3 139-16,0 1 2 0,0 5-2 15,3-1 0-15,1 0 0 0,-1 1 16 0,2-2 12 16,-1 2-6-16,-1-4-22 0,1-1-46 16,0 1-68-16,-2-4-29 0,-1 1-61 15,-1-3-52-15,0 0-57 0,0-2-29 16,0-3-193-16,0 0-438 0,0-3 196 0</inkml:trace>
  <inkml:trace contextRef="#ctx0" brushRef="#br0" timeOffset="133754.84">4600 11148 838 0,'0'0'586'0,"0"0"-225"0,0 0-104 15,0 0-76-15,0 0-90 0,0 0-64 16,0 0-26-16,0 0-1 0,0 0 71 16,0 0 65-16,0 0 3 0,33-25 18 0,-26 21-9 15,-3-1-4-15,-2 4 42 0,-2-1 27 16,0-1-52-16,-6 0 0 0,-1-1-42 15,0-1-119-15,-2-1-25 0,2 1-13 16,-3 1 4-16,1 1-20 0,2 3-18 16,-2 0-39-16,2 0-19 0,1 9 13 15,-1 1-186-15,1 5-77 0,3-1-33 16,3 2-148-16,0-7-523 0</inkml:trace>
  <inkml:trace contextRef="#ctx0" brushRef="#br0" timeOffset="134221.97">4751 11255 1197 0,'0'0'719'16,"0"0"-317"-16,0 0-198 0,0 0-168 16,0 0-35-16,0 0-1 0,0 0 125 15,0 0-9-15,0 0-22 0,0 0-5 16,6 49-18-16,-6-43-13 0,0-1-20 15,2-1-19-15,-2 1-18 0,2-4 2 16,-2 1 10-16,0-1 16 0,0-1 32 16,0 0 15-16,0 0 13 0,0 0 26 15,0-3 68-15,0 0 32 0,-4-4-215 16,1-2-35-16,-1 0 10 0,-1-1 13 16,1-1 12-16,1 0 0 0,1-1 3 15,1 2 10-15,1-1-11 0,0-1 13 0,1 2-2 16,4-1 12-16,1 4 25 0,0-1-15 15,2 2-35-15,2-1-16 0,2 1-6 16,5-1 2-16,2 2 18 0,8 0 4 16,2 1 9-16,4 2 11 0,-1-1-22 0,1 3-15 15,0 0-7-15,-5 0-9 0,-4 5 2 16,-4 1-8-16,-5 5 8 0,-6 0-18 16,0 2 12-16,-6 3 17 0,-1-1 18 15,-2 2 12-15,0 1 7 0,0 0-19 16,-5-2-25-16,-2-3-98 0,1 0-90 15,1-2-48-15,-1-4-89 0,3 0-69 16,3-3-152-16,0-2-424 0</inkml:trace>
  <inkml:trace contextRef="#ctx0" brushRef="#br0" timeOffset="134420.18">5326 11192 218 0,'0'0'2085'0,"0"0"-1408"0,0 0-252 15,0 0-165-15,0 0-143 0,0 0-48 16,0 0-53-16,0 0-16 0,0 0-63 16,0 0-25-16,3 11 34 0,0-4 54 15,-2 3 29-15,2-1 2 0,0 2 4 16,-1 1-1-16,-1 0-34 0,2-2-73 16,-2-1-88-16,-1 0-33 0,0 0-58 15,0-1-28-15,0 0-87 0,-1-3-226 16,-2-3-623-16</inkml:trace>
  <inkml:trace contextRef="#ctx0" brushRef="#br0" timeOffset="134571.57">5369 11094 1948 0,'0'0'528'0,"0"0"-290"0,0 0 4 16,0 0-63-16,0 0-121 0,7-67-33 15,-7 64-25-15,0 3-13 0,0 0-137 0,0 4-191 16,2 4 38-16,-1 3-79 0,-1-1-298 15,3 5-582-15</inkml:trace>
  <inkml:trace contextRef="#ctx0" brushRef="#br0" timeOffset="135171.19">5581 11178 916 0,'0'0'1063'0,"0"0"-661"15,0 0-189-15,0 0-213 0,0 0-52 16,0 0 52-16,0 0 39 0,0 0 93 16,0 0-22-16,0 0-33 0,14 65-26 15,-12-55-12-15,-1-1-17 0,-1-1 1 16,0-2-7-16,0 1 3 0,0-4 7 16,0-2-26-16,0-1-42 0,0 0 7 0,0 0 35 15,0 0 0-15,0-5 70 0,0-2-70 16,0-1-25-16,0-6-11 0,0 0 36 15,2-3 0-15,2-1 81 0,2 0-18 16,0 4 14-16,4-1 86 0,-3 5-65 16,0 0-98-16,1 4 0 0,0 1 2 0,2 2-2 15,-1 1-2-15,5 0 0 0,-1 2 2 16,4 0 3-16,1 0 35 0,2 0-36 16,1 4-2-16,0 3-2 0,-1-1 1 15,0 2 0-15,-1-1 1 0,-2 2-1 16,-2-2 1-16,-4-1 0 0,-2 0-1 15,-5-1-15-15,-1-3 0 0,-3 2-9 16,1-2-7-16,1-1-12 0,-2 2-26 16,0-3-20-16,1 0-6 0,2 0 96 15,-1-2 32-15,2-3 141 0,2-4-5 16,-1-3-168-16,4-2-42 0,1-3 40 16,2 1 1-16,-1-1-15 0,2 3-26 0,2 1 42 15,0 1 4-15,0 5 15 0,2 0 0 16,1 2-17-16,-1 1 14 0,2 2 9 0,1 1-9 15,0 1 0-15,-1 0-16 0,-1 3-13 16,-3 2 13-16,2 5-12 0,-4-2-17 16,0 3 10-16,-3 2 0 0,-3-1 0 15,0 1 0-15,-5 3-13 0,-2-2 13 16,-5 3 17-16,-6 0-2 0,-4-2-85 16,-2 2-93-16,1-2-184 0,4-6-274 15,-6 4-887-15</inkml:trace>
  <inkml:trace contextRef="#ctx0" brushRef="#br0" timeOffset="135488.44">6355 11132 696 0,'0'0'1484'0,"0"0"-1131"0,0 0-21 16,0 0 68-16,0 0-88 0,0 0-98 15,0 0-91-15,0 0-107 0,0 0-16 0,0 0-35 16,0 0-12-16,0-9-38 0,0 11-35 15,0 2-13-15,0-1 63 0,6 5 70 16,-1 1 35-16,4 2-3 0,1-3-10 16,5 4-6-16,-1-2-3 0,6-2-10 15,2 1 19-15,-2-2 16 0,5-5-22 16,-4 1 12-16,0-3 20 0,-1 0 46 16,-2-3 82-16,-3-3 7 0,-4-2-65 15,-1-2 50-15,-2-2 94 0,-4-2-78 16,0-3-101-16,-1-1-83 0,1-2 0 15,-1-1-49-15,-1 3 33 0,-1 0-60 0,2 4-47 16,-3 1 6-16,3 4-69 16,1 1-84-16,1 3-158 0,3 1-212 15,1 3-467-15,-2 1-287 0</inkml:trace>
  <inkml:trace contextRef="#ctx0" brushRef="#br0" timeOffset="136037.84">6836 11078 49 0,'0'0'1141'0,"0"0"-936"16,0 0 81-16,0 0 62 0,0 0-53 16,0 0-75-16,0 0-50 0,0 0-63 15,0 0-53-15,0 0-41 0,0 0 0 16,17 29-10-16,-15-28 13 0,-2 2 10 16,0-3-10-16,1 1 16 0,1-1 16 15,-1 0 42-15,-1 0 31 0,0-1 29 16,3-5 47-16,-1 1 30 0,2-5-205 0,2-2-22 15,1-3-72-15,3-1 28 0,0-2-13 16,2 4 28-16,-1 2-15 0,1 1 19 16,-2 2 3-16,-3 2 21 0,2 4-21 15,-3 0 22-15,-1 2 4 0,2 0-4 16,1 1-23-16,-1 0-5 0,0 0 12 16,3 2 16-16,3 3 2 0,0 2 1 0,2 2 39 15,-1-1-42-15,2-2-16 0,-3 1 16 16,0 0 38-16,-3-2-4 0,0 0-18 15,-3 1-14-15,0-2-2 0,-4-2 1 16,-1-1 14-16,-1-1 4 0,1 0 38 16,-2 0 22-16,1 0 16 0,2-1 14 15,0-3 21-15,2-3 4 0,0 1 34 16,1-4-162-16,-1-1 6 0,3-4-12 0,0 2 28 16,2 0-13-16,-1 1-15 0,4 0-31 15,-2 4-28-15,3 0-3 0,1 6 18 16,-3 0 7-16,4 2-13 0,0 0 13 15,1 1 24-15,-3 5 10 0,3 1-16 16,1 1-12-16,-1 3 5 0,3 2 26 16,-1-1 26-16,1 4-25 0,-1 0-1 15,-6-1-29-15,-3 1-87 0,0-2-23 16,-4 1 29-16,0 0-23 0,-5 2-38 0,-1-3-120 16,-1 3-59-16,-8-1 37 0,-7-2-173 15,3-4-311-15</inkml:trace>
  <inkml:trace contextRef="#ctx0" brushRef="#br0" timeOffset="136903.91">9286 10590 1550 0,'0'0'1386'15,"0"0"-995"-15,0 0-219 0,0 0-24 16,0 0-81-16,0 0-50 0,0 0-16 16,0 0-1-16,-95 49 12 0,79-32-12 15,5 1-10-15,4-2-31 0,5-1-38 0,2 3 18 16,3 0 30-16,10 0 31 16,2 0-1-16,3 0 1 0,7-2-2 0,2-2-40 15,5-4-5-15,1-3 30 0,1-6 17 16,0-1 28-16,-4-1 30 0,-6-9 8 15,-5-1 54-15,-6-3 35 0,-4-3-8 16,-5-1-20-16,-4-3 47 0,-3-2-62 16,-9 0-56-16,-2 0-22 0,-2 2-34 15,1 2-3-15,0 3-19 0,2 4-93 16,4 1-93-16,4 5-66 0,3 3-32 0,2 3-137 16,0 0-236-16,6 4-389 0,1 3 293 15</inkml:trace>
  <inkml:trace contextRef="#ctx0" brushRef="#br0" timeOffset="137203.87">9769 10795 904 0,'0'0'625'0,"0"0"-241"0,0 0-14 15,0 0 21-15,0 0 55 0,0 0 35 16,0 0-87-16,0 0-50 0,0 0-226 16,0 0-66-16,-16-38 4 0,8 17-7 15,-1-1-18-15,2-2-12 0,-1-6-1 16,-1-2 1-16,1 0-19 0,-2-4-23 15,0 0 23-15,0-1 40 0,1 3-40 16,2 2-28-16,2 2 28 0,3 4 22 16,2 4-7-16,0 5 10 0,5 5 18 15,4 0 78-15,3-1-121 0,7 2-55 16,1-3-9-16,10 1-1 0,9 1 7 0,4 2-7 16,5 3-3-16,-2 5 28 0,4 2 39 15,-6 4-166-15,-3 7 80 0,-5 5-76 16,-8 2-79-16,-8 2-39 0,-6 3-79 0,-9 2-79 15,-7 3 77-15,-16 2-75 0,0-6-318 16</inkml:trace>
  <inkml:trace contextRef="#ctx0" brushRef="#br0" timeOffset="137334.23">9772 10739 914 0,'0'0'319'0,"0"0"-58"0,0 0 48 15,0 0 15-15,0 0-91 0,0 0-119 16,108-30-95-16,-59 20-19 0,9-2-23 15,2 4 23-15,2 1-1 0,0 2-90 16,3 0-133-16,-1 0-208 0,-16 4-333 0</inkml:trace>
  <inkml:trace contextRef="#ctx0" brushRef="#br0" timeOffset="137601.87">11623 10341 2368 0,'0'0'471'0,"0"0"-275"0,0 0 139 15,0 0-56-15,0 0-55 0,0 0 6 16,0 0-86-16,0 0-144 0,0 0-47 0,0 0-104 16,0 0 7-16,35 15 144 0,-26 9 59 15,1 6 17-15,3 3-13 0,0-1-60 16,0 0-3-16,0-3 0 0,0 0-2 15,1-2 2-15,-3-3-92 0,-3-2-42 16,1-1-59-16,-5-5-67 0,-4 0-129 16,-6-3-49-16,-4-6-193 0,-14 3-1060 0</inkml:trace>
  <inkml:trace contextRef="#ctx0" brushRef="#br0" timeOffset="137767.07">11438 10696 2221 0,'0'0'443'15,"0"0"-157"-15,0 0 89 0,0 0-93 0,73-70-99 16,-41 54-113-16,9 0-45 16,7 1-14-16,3 0-11 0,2-1-15 0,-2 3 15 15,-7-1 0-15,-4 0-65 0,-9 0-144 16,-8-3-80-16,-6-1-149 0,-8 5-260 16,1-10-877-16</inkml:trace>
  <inkml:trace contextRef="#ctx0" brushRef="#br0" timeOffset="138420.91">11967 10302 1384 0,'0'0'683'0,"0"0"-282"0,0 0 9 16,0 0-48-16,0 0-270 0,0 0-92 15,0 0-160-15,0 0 39 0,0 0 121 16,0 0 134-16,-20 71-38 0,20-45-64 16,0 1 25-16,3 0 55 0,2-3 36 15,1-2-113-15,1-3-19 0,-2-4-16 0,-3-2 85 16,1-4-47-16,0 0-10 15,-1-6 1-15,-1 1-7 0,1-3 9 0,-1-1 7 16,1 0 12-16,1 0 23 16,3-3 30-16,2-5 31 0,5-4-25 0,2-2-109 15,5-3-31-15,0 3 0 0,1-1 15 16,1 3-15-16,2 2-3 0,-1 1 21 16,0 5 12-16,-2 1 1 0,2 3 13 15,-2 0-13-15,-2 2-21 0,0 6 9 16,-2 0-1-16,-4 0-12 0,-3 2-9 0,-1 2 18 15,-2 0 13-15,-1-1 2 16,-2 3-1-16,2-1-18 0,-1 3-75 0,0-2-42 16,-1-1-59-16,-1-2-111 0,1 1-160 15,2-3-13-15,0-3-42 0,4 1-119 16,-1-3 91-16,-1-2 126 0,2-1 205 0,-4 1 219 16,-3-2 199-16,-3 1 401 0,1 1 143 15,-1-1-107-15,0-1-132 0,0 0-97 16,3 0-79-16,-3 0-110 0,3 0-47 15,2-1 2-15,3-5 27 0,1-1-42 16,4-4-158-16,4-2-16 0,3-1-12 16,2 0-6-16,2 1 19 0,-2-1 14 15,-3 0 1-15,-2 1 10 0,-2 0 33 16,-4-1-43-16,-4 0-34 0,-1 1 6 16,-3 1 16-16,-3 5 12 0,0 1 28 15,-3 2-28-15,-4 2-3 0,-9 1-78 16,-3 1-40-16,-8 0 19 0,-4 5 59 0,1 4 43 15,0 2-1-15,7 3-25 0,5 1 5 16,6-1-30-16,3 2-2 0,5-1 31 16,2-1 11-16,2 1 11 0,0 1 32 0,6-2 6 15,7 2-4-15,4-4-6 0,5 2 10 16,8-2-29-16,6-3-9 0,8-1-125 16,4-6-61-16,-1 1-109 0,0-3-98 15,-6 0-84-15,-5-6-132 0,-12 1-626 16</inkml:trace>
  <inkml:trace contextRef="#ctx0" brushRef="#br0" timeOffset="139153.26">13755 10564 1877 0,'0'0'487'0,"0"0"-335"0,0 0-98 0,0 0 1 16,0 0-6-16,0 0-4 0,0 0-3 15,0 0-29-15,12 72-1 0,1-62 14 16,6 0 13-16,2 1 25 0,0-5 45 16,0-1 13-16,1-3-30 0,-6-2-15 15,1 0 12-15,-1-2 0 0,2-7-6 16,2-4-11-16,2-1-24 0,1-4-1 0,0-3-6 15,-5-2-9-15,-1-3 21 0,-7 0-6 16,-6-4 35-16,-1-1-48 0,-3-3 27 16,-11 0 11-16,-7-4-72 0,-3 1-53 15,-4 1-4-15,-1 1 57 0,4 3 25 16,2 4 53-16,3 1-6 0,4 2-16 16,-1 3-6-16,7 0-19 0,-1 4-19 15,4 0-10-15,3 3 11 0,1 0 8 16,0 1 7-16,0-1-28 0,5 5 31 0,3-1-31 15,-1 0-28-15,4 3-40 0,5 0-9 16,4 4-1-16,8 0-3 0,6 2 28 16,8 2 11-16,6 3-24 0,3 6 44 15,3 3 20-15,-1 3-105 0,-4 3-63 0,-4 4-128 16,-10 1 14-16,-11 3-131 0,-12 1-112 16,-8-7-57-16,-17 14-637 0</inkml:trace>
  <inkml:trace contextRef="#ctx0" brushRef="#br0" timeOffset="139537.07">14062 10469 473 0,'0'0'407'0,"0"0"-156"16,0 0 23-16,108-32 12 0,-71 24-136 15,-1 2-34-15,2 2 66 0,-2 0-20 0,-2 2-10 16,-3 0-39-16,-6 2-16 0,-9 0-36 15,-5 0-32-15,-7 0-29 0,-4 2-32 16,0-1 32-16,0 2 0 0,-4 2-52 0,1 0 52 16,2 3 39-16,-3 3 45 0,1 0-30 15,1 0-18-15,2 1-25 0,0-2-11 16,6 0-29-16,5 2 9 0,5 0 20 16,7-2 0-16,5-2 52 0,6-2 6 15,1-2-10-15,1-3-3 0,0-1-23 16,-8 0 42-16,-7-1 45 0,-5-3 85 15,-9-4 63-15,-3-1 4 0,-4-3-88 16,0 0-57-16,-1-3-33 0,-8-2-11 16,-4 0-62-16,0 0-10 0,-4 3-56 15,-2 0 41-15,-1 0-16 0,-3 2-100 16,1 2-83-16,-1 2-66 0,2 4-63 0,3 1-76 16,6 3-64-16,4 0-185 15,5 0-457-15</inkml:trace>
  <inkml:trace contextRef="#ctx0" brushRef="#br0" timeOffset="139792.87">14846 10090 1894 0,'0'0'699'0,"0"0"-249"0,0 0-32 15,0 0-19-15,0 0-157 0,0 0-164 16,0 0-78-16,0 0-106 0,0 0-61 15,0 0 79-15,0 0 88 0,20 46 25 16,-11-20-12-16,1 2 28 0,0 2-7 16,2 1-9-16,0-3-22 0,2 0 16 0,0 0 0 15,-1-3-7-15,-1-2-12 0,0-2-15 16,-4-3-76-16,-1-4-45 0,-1-3-15 16,-2-1-49-16,-1-5-71 0,1-3-82 15,1-2-28-15,3-2-98 0,0-6-159 16</inkml:trace>
  <inkml:trace contextRef="#ctx0" brushRef="#br0" timeOffset="140040.09">15244 10000 1606 0,'0'0'721'0,"0"0"-269"0,0 0-32 16,0 0-3-16,0 0-86 0,0 0-139 15,0 0-192-15,0 0-10 0,0 0-125 16,0 0-41-16,-1 2 176 0,6 20 65 15,1 5 7-15,4 4-38 0,-3 2 4 0,2 2-22 16,1 2 10-16,0 0-4 0,2-1 3 16,-1-2-3-16,1-2-4 0,0-2-16 15,-1-1-2-15,-1-4-15 0,0-2-77 16,0-3-61-16,0-2-62 0,-1-4-73 16,2-2-115-16,0-4-112 0,0-3-198 15,-1-4-808-15</inkml:trace>
  <inkml:trace contextRef="#ctx0" brushRef="#br0" timeOffset="140320.07">15663 10338 1851 0,'0'0'648'0,"0"0"-261"0,0 0-22 15,0 0-101-15,0 0-80 0,0 0-77 16,0 0-29-16,0 0-78 0,0 0-63 16,0 0-41-16,0 0 12 0,-82-24 35 15,79 35 13-15,3 3 9 0,0 1 16 16,3 0-7-16,9 1 26 0,4-2 13 0,1 0 3 15,3-4 3-15,3 0-3 0,-2-3 0 16,0-4 28-16,-2-3 10 0,-5 0 6 16,0-2 79-16,-5-6 97 0,-2-2-20 15,2-4-80-15,-3-4-58 0,-3-2-20 16,-3-1-56-16,0 3 45 0,-9 0 45 0,-2 1-80 16,-9 4-12-16,-4 0-80 15,-8 3-18-15,-6 2-73 0,0 7-112 0,2 1-45 16,7 0-119-16,8 6-118 0,8 6-88 15,7-4-421-15</inkml:trace>
  <inkml:trace contextRef="#ctx0" brushRef="#br0" timeOffset="140820.23">15937 10354 2044 0,'0'0'686'0,"0"0"-221"16,0 0-112-16,0 0-138 0,0 0-57 15,0 0-39-15,0 0-46 0,0 0-27 16,0 0-46-16,0 0-3 0,0 0-43 0,-8 8-18 16,8-8-18-16,0 0-2 15,0 2 8-15,1-1 7 0,2 1 69 16,1-1 9-16,3 0 7 0,1-1 6 0,-3 0-6 16,7 0 3-16,-1 0 12 0,4-1 67 15,5-6-11-15,2 0-71 0,-2-4 4 16,3 0-17-16,-3-1 28 0,-4 0 32 0,1 1-26 15,-4 2-37-15,-3 2 0 0,-3 1 0 16,-4 3 33-16,-3 3-17 0,0 0-16 16,0 0-62-16,0 0-51 0,3 4-38 15,3 2 107-15,4 0 44 0,0 2 28 16,6 1 10-16,1-2-7 0,5 1-9 16,1 2 28-16,5-2-27 0,0 1 24 15,1-1-44-15,1-3 10 0,-2-1 8 16,-1-1 11-16,0-3-14 0,2 0 41 0,-1-3 13 15,0-5-38-15,-4-4 22 0,-3 0 24 16,-4-2-9-16,-9-3 83 0,-5-3 58 16,-3-3-23-16,-8-1-76 0,-6-2-84 15,-5 0-29-15,-2 5-22 0,-5 0-2 16,-2 5-34-16,0 1-6 0,-1 6 9 16,1 3-101-16,6 3-53 0,1 3-81 15,5 1-101-15,3 8-53 0,2 3-47 0,4 2-40 16,5 2 82-16,2-1-61 0,7-4-301 15,16 5 39-15</inkml:trace>
  <inkml:trace contextRef="#ctx0" brushRef="#br0" timeOffset="140984.2">16653 10257 254 0,'0'0'1308'16,"0"0"-814"-16,0 0-93 0,0 0-23 16,0 0-86-16,0 0-69 0,0 0-67 15,0 0-67-15,0 0-89 0,0 0 0 16,0 0-16-16,2 26 16 0,-2-20 44 0,0 4-6 15,0-2-25-15,0 2-13 0,0-2-98 16,0 3-45-16,0-3-58 0,1 2-55 16,-1-3-88-16,3 0-77 0,-1-3-303 15,5-4-763-15</inkml:trace>
  <inkml:trace contextRef="#ctx0" brushRef="#br0" timeOffset="141108.84">16836 9983 1550 0,'0'0'259'0,"0"0"-259"0,0 0-13 16,0 0-94-16,0 0-319 0,0 0-158 15,0 0-81-15</inkml:trace>
  <inkml:trace contextRef="#ctx0" brushRef="#br0" timeOffset="141686.04">16920 10301 439 0,'0'0'646'0,"0"0"-197"0,0 0-56 16,0 0-101-16,0 0-14 0,0 0 80 0,0 0 42 16,0 0-31-16,0 0-60 15,0 0-91-15,0 0-216 0,22-23 12 0,-15 9 11 16,4-2-25-16,0 1-10 0,2-3-4 16,4 1 14-16,1-1 0 0,4 1-24 15,4 0-23-15,3 3-1 0,1 1 23 16,3 3-22-16,-4 4-3 0,-4 2-16 15,-5 4-4-15,-9 0 26 0,-3 1-38 16,-2 7 19-16,0-1 60 0,-1 4 3 16,1 0 3-16,-1 2-2 0,1 1 0 15,0 3 24-15,5-1 20 0,3-1-20 0,6 1-25 16,8-2-13-16,4-2-31 0,7 0-26 16,6-6-82-16,1 1-81 0,3-3-26 15,0-3-82-15,1-1 8 0,-3 0 25 16,-2-6-17-16,-7-3 159 0,-8-3 166 15,-7-1 58-15,-10-2 206 0,-7-2 54 0,-6-1 2 16,0 0-42-16,-6 0-56 0,-4 1-46 16,-2 2-70-16,-5-1-10 0,0 3-10 15,-2 6-26-15,1-1-12 0,2 4-48 16,-1 2 0-16,3 2-51 0,2 0-22 16,1 3 6-16,3 4 16 0,-1 2 6 15,2 2-12-15,4-2 2 0,3 3 10 16,0 0 13-16,0-2 22 0,4 0 10 15,6 0 22-15,-2 1 39 0,3 1 25 16,3 0 42-16,1 1-20 0,4 1-25 0,0 2-16 16,1-1-33-16,-2 1-11 0,-2-2-23 15,-5 0-13-15,-3-2-3 0,-4-1 0 16,-4-2 4-16,0 2 12 0,-9-1 14 16,-8 0 21-16,-7 0 38 0,-8 1-51 15,-10-2-22-15,-5 0-168 0,-5-2-112 0,-3-1-214 16,12-4-275-16,-20 0-956 0</inkml:trace>
  <inkml:trace contextRef="#ctx0" brushRef="#br0" timeOffset="142479.87">3891 12185 1446 0,'0'0'786'0,"0"0"-317"16,0 0-55-16,0 0-76 0,0 0-135 15,0 0-105-15,0 0-98 0,0 0-22 16,0 0-55-16,0 0 77 0,-9 41 63 16,9-23 3-16,0 4-12 0,0 0-20 15,0 1 1-15,3 2-7 0,1-2-12 16,1 1-1-16,2-2 14 0,-5-2-2 0,1-1-27 15,0-3-91-15,0-3-95 16,-3-1-29-16,3-1-62 0,-1-4-78 0,-1-2-106 16,1-5-145-16,-1 0-454 0,6-4 289 0</inkml:trace>
  <inkml:trace contextRef="#ctx0" brushRef="#br0" timeOffset="142701.54">4036 11985 2304 0,'0'0'642'16,"0"0"-217"-16,0 0-48 0,0 0-200 16,0 0-177-16,0 0-107 0,0 0 107 15,0 0 88-15,79 61 34 0,-51-34-15 16,-5 5-7-16,0 0 0 0,-6 2-41 0,-7 1-19 16,-4-2-15-16,-6 3-10 0,-3-1-2 15,-10 1 14-15,-7 0-27 0,-7 1-149 16,-6 2-91-16,-5-1-150 0,-5-2-182 15,11-10-481-15,-17 7-1044 0</inkml:trace>
  <inkml:trace contextRef="#ctx0" brushRef="#br0" timeOffset="150216.25">24711 6264 133 0,'0'0'270'0,"0"0"-58"15,0 0-62-15,0 0-36 0,0 0-13 16,0 0 17-16,0 0-4 0,0 0-27 16,0 0-28-16,-12 4-33 0,12-4-24 15,0 0 2-15,0 0-1 0,0 0 13 16,-1 2 20-16,0-2-17 0,-4 1 1 0,1 0-19 15,-2 2 1-15,1-2 21 0,-1 0 0 16,1 0-10-16,-1 1-13 0,4-1 0 16,-4-1 2-16,3 1 14 0,2-1 7 15,-1 0 19-15,-1 0 1 0,3 0 18 16,-3 0 11-16,0-1-20 0,2-3 3 0,0 2 23 16,-2-2 13-16,1-1-4 15,2-1-12-15,0 0-1 0,0-2-12 0,3 1 51 16,4-1 39-16,1-1-136 15,4 0 0-15,3 0 10 0,2-2-4 0,2 4 17 16,1-2 6-16,2 2 6 0,-2 1 4 16,0 3-33-16,-1 2-22 0,-3 1-9 15,-3 0-52-15,-3 4 3 0,-1 5 39 16,-2 3-4-16,-2 2 10 0,-3 4-6 16,-2 1 3-16,-3 3 16 0,-8 2-4 15,-3 0-63-15,-6-1-24 0,0-2-44 0,1 3 9 16,-2-5 16-16,3 1-1 0,1-5 27 15,5-4 19-15,1 0-3 0,2-5-4 16,5-2 4-16,1-1 68 0,3-3 20 16,0 0 113-16,0 0 39 0,5-3 19 15,0-1-26-15,4-2-84 0,2-2-78 16,4-1 68-16,2-2-9 0,4 4 9 0,2-2-4 16,1 2 10-16,0 3-19 0,-2 0-3 15,0 4-30-15,-2 0 1 0,-3 0-19 16,3 0-7-16,-4 5-13 0,-3 2-10 15,0 5-2-15,-1 1 24 0,-7 4 1 16,1-1 12-16,-4 4 27 0,-2-1 19 16,-2 3-13-16,-7-3-7 0,-1 1 10 15,-7 0-13-15,-1-4 3 0,-3 0-3 16,-3-3 4-16,-4 0 8 0,0-4-9 16,-6-1-38-16,3-6 0 0,-2 0 0 0,2-2-42 15,2-2-6-15,4-6 1 0,3 1-49 16,5-5-39-16,5-1-44 0,2 1-40 15,6-3-20-15,4 2-88 0,0 0-154 0,7 3-226 16</inkml:trace>
  <inkml:trace contextRef="#ctx0" brushRef="#br0" timeOffset="150599.51">25166 6308 1785 0,'0'0'710'0,"0"0"-330"16,0 0-56-16,0 0-34 0,0 0-103 15,0 0-80-15,0 0-34 0,0 0-73 0,0 0-41 16,0 0-48-16,0 0-12 0,-61 1 16 16,58 8 34-16,0 2 26 0,1-2-1 15,2 1-3-15,0-2-47 0,0 1-16 16,3-3-4-16,4 1 16 0,2-1 25 0,2-1 32 15,3-1 23-15,3 0 19 0,0-3 19 16,3-1-15-16,0 0 19 0,-4 0 28 16,0-5-19-16,-4-3 48 0,-4-2 50 15,1-4 7-15,-6 0-49 0,-2-2-34 16,-1 3 5-16,0 1 1 0,-7 1-4 16,-4 4 66-16,0-1-134 0,-3 1-7 15,0 2-72-15,0 0-29 0,0 0 1 16,3 4 27-16,2 1-43 0,3 0-144 15,5 0-123-15,1 0-131 0,0 1-69 0,7 1-80 16,7 2-41-16,-2-4 79 0</inkml:trace>
  <inkml:trace contextRef="#ctx0" brushRef="#br0" timeOffset="150909.37">25555 6246 492 0,'0'0'652'0,"0"0"-53"0,0 0-106 0,0 0-95 16,0 0-118-16,0 0-62 0,0 0-49 15,0 0-61-15,0 0-76 0,0 0-32 16,0 0-57-16,-54-1-13 0,52 2-19 16,2 3 6-16,0 0 54 0,0 1 10 15,0 0-13-15,0-1-13 0,0 0-26 16,3 0 0-16,3 1 17 0,2-2 28 0,0 1 26 16,3-2 0-16,1-1 1 0,-2-1 31 15,0 0 26-15,1 0 6 0,-5 0-12 16,2-3 25-16,-3-3 41 0,0 1-13 15,-1-2 7-15,-1 0 40 0,-2-1-38 16,-1 0 6-16,0 1-41 0,-4-4 8 16,-2 4-61-16,0-1 30 0,-2-1-24 15,0 3-32-15,0 0-60 0,-1 4-28 16,2-1-28-16,-4 2-26 0,2 1-67 16,-1 0-129-16,0 4-131 0,3 2-72 0,2 2-193 15,2-3-429-15</inkml:trace>
  <inkml:trace contextRef="#ctx0" brushRef="#br0" timeOffset="153148.14">28088 7638 1234 0,'0'0'618'16,"0"0"-219"-16,0 0-153 0,0 0-104 15,0 0-64-15,0 0-30 0,0 0-48 0,0 0-23 16,0 0-47-16,0 0-24 0,0 15 39 16,0-6 55-16,0 6 84 0,0 0 48 15,1 3-6-15,-1 1-68 0,0 1-36 16,0-1 4-16,0-1-7 0,0 0-16 15,0-1 16-15,2-3-17 0,0-2-2 0,4 1-13 16,1-2-16-16,3-4-55 0,4 1-12 16,1-3 6-16,5-1 80 0,1-4 9 15,5 0 1-15,2-1-58 0,1-8-39 16,1-1-94-16,-2-5-65 0,-4 1-124 16,-2-3-143-16,-8 6-139 0</inkml:trace>
  <inkml:trace contextRef="#ctx0" brushRef="#br0" timeOffset="153330.19">28423 7745 941 0,'0'0'765'0,"0"0"-229"0,0 0-168 0,0 0-152 15,0 0-81-15,0 0-20 0,0 0-38 16,-34 68-35-16,32-52-20 0,2 2-19 16,0 2 1-16,0-2 18 0,2 0-6 15,1 0 3-15,0-1 0 0,0-2 16 16,-1-2-35-16,0-2-16 0,-1-3-111 0,2 0-62 15,3-3-81-15,0-1-59 16,2-3-128-16,0-1-272 0</inkml:trace>
  <inkml:trace contextRef="#ctx0" brushRef="#br0" timeOffset="153544.07">28581 7791 2146 0,'0'0'736'0,"0"0"-358"0,0 0-76 0,0 0-24 15,0 0-109-15,0 0-105 0,0 0-64 16,0 0-11-16,0 0-9 0,79-13-11 16,-57 18 30-16,2 4 1 0,-3 2-28 15,-2-1 3-15,-4 1 6 0,-5 4-3 16,-4-2-6-16,-2-2-92 0,-3 1-38 16,-1-2-26-16,-4 0-32 0,-5-2-37 0,-2 1-46 15,-4-4-138-15,5-2-310 0,-4-3-675 16</inkml:trace>
  <inkml:trace contextRef="#ctx0" brushRef="#br0" timeOffset="153931.59">28702 7779 303 0,'0'0'603'0,"0"0"-46"15,0 0-225-15,0 0-140 0,67-83-37 0,-42 62-79 16,5 0-76-16,2 2-21 0,1 1 21 16,-1 3 20-16,-1 2-20 0,-5 5-3 15,-4 2-30-15,-5 2-2 0,-5 3 15 16,-8 1-22-16,-3 0-26 0,-1 0-39 15,0 4-30-15,0 3 83 0,0 2 54 16,-3 1 98-16,1 2 2 0,2 0-48 16,-4 0-3-16,4 0 19 0,0-2 3 0,0-1-19 15,4 1 7-15,4-3 15 0,1 1 36 16,4-2 9-16,1 2-15 0,3-1-1 16,2-2 22-16,3-2 0 0,1 1-29 15,-1-2-48-15,2-2-6 0,-2 0-7 16,-1 0 23-16,-2-7-1 0,-3 1 6 15,-4-2 42-15,-4-2 47 0,-2-2-13 0,-3 0 12 16,-3 0 3-16,0-4 18 0,-7 1-42 16,-3-2-59-16,-1 0 12 0,-4 3-43 15,2 3-15-15,-2 3-25 0,2 3-18 16,-2 2-53-16,0 3-28 0,-4 0 3 16,3 5-63-16,-2 6-108 0,3-1-67 15,2 3-83-15,3 0-99 0,4 1-21 16,3-4-273-16,3 6-514 0</inkml:trace>
  <inkml:trace contextRef="#ctx0" brushRef="#br0" timeOffset="154464.76">28077 8376 1163 0,'0'0'998'15,"0"0"-662"-15,0 0-103 0,0 0-121 16,0 0-51-16,0 0 77 0,124-20-3 16,-57 6-52-16,18-4-52 0,13-3-30 15,11-4 14-15,10-3 16 0,2 4-31 0,0 2-19 16,-8 7-51-16,-12 3 51 0,-16 5-122 15,-23 2-122-15,-17 1-121 0,-18 3-261 16,-12 0-689-16</inkml:trace>
  <inkml:trace contextRef="#ctx0" brushRef="#br0" timeOffset="164696.79">24739 6999 919 0,'0'0'574'0,"0"0"-197"0,0 0-173 0,0 0-126 16,0 0-29-16,0 0 32 0,0 0 32 15,0 0-16-15,0 0-20 0,0 0-22 16,-5 1-6-16,5-1-1 0,0 0 20 16,0 0 9-16,0 0-16 0,0 0-16 15,3 0-20-15,1 0-25 0,-1 0-45 16,7-2-22-16,5-3-46 0,8-2 113 16,14-3-58-16,14-4 87 0,13-4-29 15,16-1 0-15,3-4-9 0,5-1-101 16,3 5 81-16,-5 2-74 0,-6 4-69 15,-10 6-217-15,-12 2-66 0,-21 1-330 0</inkml:trace>
  <inkml:trace contextRef="#ctx0" brushRef="#br0" timeOffset="164901.23">24750 7120 1879 0,'0'0'331'16,"0"0"-208"-16,0 0-81 0,0 0-38 16,0 0-4-16,0 0-46 0,91-67 11 15,-50 47 22-15,11-3-3 0,10-2-2 16,7 0 17-16,7-1 1 0,1 1-227 16,0 4 0-16,-20 5-829 0,11-6 316 0</inkml:trace>
  <inkml:trace contextRef="#ctx0" brushRef="#br0" timeOffset="165634.76">27841 8669 1433 0,'0'0'335'0,"0"0"-335"15,0 0-120-15,0 0 120 0,0 0 16 16,103-67 117-16,-69 51 4 0,6 1-102 0,2 2-35 15,1 1-45-15,1 5 32 0,-1-1 12 16,-1 2 2-16,-3-2-1 0,-2 0 3 16,-1 2-3-16,3-2-26 0,-2-2-39 15,0 2-140-15,2-2-61 0,-2 1-125 16,2 0-7-16,-5 2-10 0</inkml:trace>
  <inkml:trace contextRef="#ctx0" brushRef="#br0" timeOffset="165834.97">28446 8538 1015 0,'0'0'671'16,"0"0"-376"-16,0 0-259 0,0 0-36 15,0 0-52-15,0 0-26 0,0 0 26 16,107-31-68-16,-62 21 42 0,-2 4-46 15,0 0-71-15,0-1-154 0,-2 1-94 16,-12 1-79-16</inkml:trace>
  <inkml:trace contextRef="#ctx0" brushRef="#br0" timeOffset="169062.87">24568 7177 187 0,'0'0'450'0,"0"0"-118"0,0 0-104 0,0 0-71 16,0 0-69-16,0 0-59 15,0 0-26-15,0 0 13 0,0 0 36 0,0 0 27 16,45-3 8-16,-23 0 11 0,5-7-23 16,6 0-27-16,8-4-35 0,6-3 20 15,4-2-33-15,3-1 0 0,2-4-91 0,1 1-195 16,-3 1-115-16,-4 3-29 0,-14 5-205 15</inkml:trace>
  <inkml:trace contextRef="#ctx0" brushRef="#br0" timeOffset="169243.86">24679 7275 298 0,'0'0'372'16,"0"0"-203"-16,85-40-110 0,-36 16 87 16,9-1-64-16,7-2-51 0,0-1-31 15,-1 0-19-15,-4 6-187 0,-19 5-341 16</inkml:trace>
  <inkml:trace contextRef="#ctx0" brushRef="#br0" timeOffset="177174.18">5607 12125 362 0,'0'0'753'0,"0"0"-333"15,0 0-98-15,0 0-37 0,0 0 10 0,0 0 2 16,0 0-14-16,0 0-37 0,0 0-61 15,0 0-36-15,-1-44-1 0,2 44-6 16,-1 0-13-16,0 0-38 0,0 0-50 16,0 1-41-16,0 3-91 0,0 3-60 15,0 3-25-15,2 5 147 0,5 4 29 16,4 6 53-16,-2 1-52 0,1 1 20 16,0 4 1-16,-3-2-22 0,-1 5 0 15,0 1 50-15,0-2-25 0,-1 1-12 16,0-2 22-16,-1-2-17 0,0-2-2 0,4-4-16 15,-3-3-17-15,4-5 16 0,-3-3-24 16,1-5-13-16,0-1-21 0,3-4 30 16,2-2 29-16,3-1 25 0,6 0 108 15,9-2 27-15,6-5-94 0,6-4-66 16,3-1-13-16,0-2-33 0,-1 0-62 0,-1-1-39 16,-7 0-115-16,-3 4-28 15,-4 2-187-15,-3 3-55 0,-10 1-212 0,1 5-807 0</inkml:trace>
  <inkml:trace contextRef="#ctx0" brushRef="#br0" timeOffset="177623.81">6191 12461 1395 0,'0'0'390'16,"0"0"-16"-16,0 0-67 0,0 0-65 0,0 0-33 15,0 0-42-15,0 0-14 0,0 0 4 16,0 0-8-16,0 0-3 0,0 0-24 16,39-18-21-16,-13 12-69 0,8 0-32 15,8-3-309-15,-2-1 68 0,1-4 171 0,-7-3 70 16,0-2-131-16,-3-2 54 0,0 2 35 16,-3-2 13-16,-2 3 4 0,-7 3 25 15,-9 2 31-15,-4 4 43 0,-6 2 44 16,-2 4 16-16,-9 0-87 0,-8 3-47 15,-4 0-51-15,-9 0 51 0,-1 6 0 16,-3 1 0-16,0 3-15 0,0 2-5 16,3-1 5-16,-2 2 11 0,2 0 4 15,3 0 0-15,1 2-1 0,3-1-11 16,2 2-1-16,4-1-3 0,2 2 4 0,4 0 12 16,5 1 1-16,3-1-1 0,3 1 0 15,3-3 0-15,3 1-13 0,9-4 13 16,5 0 0-16,6-4 45 0,6 0-16 15,4-4-4-15,5-2 10 0,2-2-35 16,2 0-32-16,-3-2-9 0,1-1 25 0,2-2-61 16,1-3-44-16,2 0-39 15,1-1-88-15,0 0-101 0,-1 0-248 0,-14 3-527 16</inkml:trace>
  <inkml:trace contextRef="#ctx0" brushRef="#br0" timeOffset="178039.99">7011 12391 1692 0,'0'0'597'0,"0"0"-183"15,0 0-29-15,0 0-56 0,-94-9-110 16,71 9-93-16,-4 0-60 0,-1 4-45 16,-3 4-21-16,0 2 0 0,1 2 3 15,7 2-3-15,4-1-2 0,2 2-54 16,8 0 8-16,2 1 1 0,4-1-13 15,3 0 3-15,0-1-22 0,3-1-42 0,9-3-10 16,1 0 26-16,4-2 12 0,3 0 16 16,3-4 0-16,2-2 38 0,1-2 20 15,1 0 19-15,2-3 29 0,-2-7-29 16,3-1-1-16,-1-2 0 0,0-4 0 16,-3-1 0-16,2 0 0 0,-6 3 1 0,-3-1 122 15,-4 4 28-15,-7 5 23 0,-1 0-5 16,-5 3-16-16,-1 2-19 0,-1 1-38 15,0 1-32-15,0 0-30 0,0 0-33 16,0 0-53-16,0 2-70 0,0 3 19 16,0 3 78-16,0 3 7 0,2-1-12 15,5 2-67-15,5-1-58 0,3 0-23 16,1 0-42-16,3-4 15 0,4 1-55 16,-4-4-102-16,2 0-179 0,-5-3-227 15</inkml:trace>
  <inkml:trace contextRef="#ctx0" brushRef="#br0" timeOffset="178390.04">7528 12303 627 0,'0'0'766'16,"0"0"-243"-16,0 0-166 0,0 0-92 15,0 0-71-15,0 0-11 0,0 0-7 16,0 0-38-16,-78 2-71 0,69 3-19 15,0 0 6-15,3 1 22 0,-1 0 19 16,2-1-6-16,4 2-51 0,-1-1-38 16,2 0-13-16,2 2 11 0,5-1 2 15,8 3 22-15,3 0 22 0,4-1-3 16,4 3-9-16,-2-1-19 0,4 1-13 16,-2-1-12-16,-3 1 12 0,-2 1-1 0,-5 0-10 15,-3-1 11-15,-4 1 35 0,-5-1 59 16,-1-2-22-16,-3 1-2 0,-2-2-17 15,-6-3-3-15,-8 2-3 0,-3-2 0 16,-5-2-47-16,-4 1-37 0,1-4-69 0,3 1-57 16,1-1-4-16,4-1-57 15,1 0-65-15,5 0-79 0,2-3-71 0,2-1-98 16,5-2-440-16</inkml:trace>
  <inkml:trace contextRef="#ctx0" brushRef="#br0" timeOffset="178690.97">7837 12071 1289 0,'0'0'1412'0,"0"0"-925"0,0 0-76 16,0 0-68-16,0 0-160 0,0 0-105 16,0 0-78-16,0 0-60 0,0 0 0 15,0 0 60-15,0 0 38 0,21 60-13 16,-13-36-6-16,1 3-17 0,-1-1-2 0,-1-1-21 15,0 2-29-15,-3-2-17 0,1-4-14 16,-4 1-48-16,2-5-108 0,1-3 56 16,1-1 108-16,-2-5 44 0,0-2 16 15,-1-2 11-15,2-3 2 0,-1 1 2 16,2-2 49-16,1 0 48 0,5-7-13 16,3 1-17-16,7-3-5 0,6-3-26 15,4 3-24-15,6-1-14 0,3-1-3 16,2 0-31-16,4 1-185 0,0-1-106 15,0 0-248-15,-13 3-567 0</inkml:trace>
  <inkml:trace contextRef="#ctx0" brushRef="#br0" timeOffset="179339.73">9361 11871 1799 0,'0'0'594'0,"0"0"-281"0,0 0 8 15,0 0 2-15,0 0-63 0,0 0-127 16,0 0-70-16,0 0-63 0,0 0-43 16,0 0 43-16,5 25 74 0,-1 0-27 15,-1 7-36-15,4 2-10 0,-3 2 14 16,2 3 32-16,4-1-16 0,-2-1-15 0,1 1 45 16,-1-3-24-16,-1-1 7 0,3-3-4 15,-3-1-27-15,-1-5-13 0,3 2-29 16,-2-4-68-16,0-2-29 0,-1-1-32 15,-2-4-82-15,2 1-155 0,4-4-80 0,0-4-172 16,-1-2-461-16</inkml:trace>
  <inkml:trace contextRef="#ctx0" brushRef="#br0" timeOffset="179740.18">10108 12206 434 0,'0'0'1349'0,"0"0"-937"15,0 0-130-15,0 0 76 0,-110-8 7 16,72 8-97-16,-3 2-88 0,2 1-44 16,0 4-16-16,5 1-14 0,4 0-26 0,5 2 13 15,5 0-27-15,4 1-66 0,4 1-12 16,2 1-6-16,4 1-7 0,2-1-3 16,4 1 6-16,0-2 6 0,4-1 14 15,4 1-1-15,0-2-9 0,4 0 12 16,5 1 2-16,3-4 10 0,4 0-12 0,7-2-65 15,6-3-14-15,5-2 7 0,0-2 28 16,0-7 41-16,-5-1 3 0,-8-2 15 16,-6-1 10-16,-7 0 15 0,-2-1-2 15,-5 0-3-15,1 0-7 0,-1-1 10 16,-2 3 50-16,-1 2-4 0,-2 0-19 16,-1 4-6-16,0 1 0 0,-1 2-12 15,-2 2-18-15,1 0-29 0,-1 1-37 16,0 0-43-16,5 1-54 0,1 7-22 0,2 2 80 15,2 3 45-15,1 2-41 0,2 1-45 16,4-1-6-16,-2 1-41 0,2-3-65 16,2-2-85-16,4-2-7 0,-2-1-116 15,-4-4-284-15,7-3-655 0</inkml:trace>
  <inkml:trace contextRef="#ctx0" brushRef="#br0" timeOffset="180022.78">10550 11866 1835 0,'0'0'971'0,"0"0"-615"15,0 0 1-15,0 0 22 0,0 0-97 16,0 0-83-16,0 0-35 0,0 0 43 16,0 0-106-16,0 0-101 0,0 0-6 15,-59-45-71-15,59 58-21 0,3 7 98 0,1 5 27 16,4 6-11-16,0 3 18 0,2 1-34 15,0 1-3-15,2 0 3 0,2-1 15 16,-2-2-13-16,1 1-2 0,-2-3-12 16,0-3-38-16,-5-1-116 0,0-4-54 15,-4 0-36-15,-1-5-84 0,-1-3-133 16,0-1-73-16,-6-4-276 0,2-5-697 0</inkml:trace>
  <inkml:trace contextRef="#ctx0" brushRef="#br0" timeOffset="180472.68">10533 12272 267 0,'0'0'1262'0,"0"0"-794"16,0 0-140-16,0 0-24 0,0 0-82 16,0 0-49-16,0 0-32 0,47-72-64 15,-28 65-39-15,1 1 0 0,3 1 7 16,-1 1-10-16,1-1-24 0,0 3-11 0,-2 1-12 16,-1 1-39-16,-2 0-131 0,-2 3-55 15,3 6 24-15,-2-1 52 0,2 3-17 16,-1-1 30-16,1 0 60 0,3 2 20 15,-2-2 55-15,3-1 0 0,0-1 0 16,2-3 13-16,-1-2 65 0,-2-3 87 16,1 0 23-16,-3 0-7 0,-1-4 9 0,-2-3 10 15,-2 0 15-15,0-2-21 16,-4-2-34-16,-2 1-27 0,-1-3-22 0,-1 0-16 16,-1-1-16-16,-2 0 7 0,-1 1-7 15,1 1-3-15,-4 2 43 0,0 1 84 16,-7 0-7-16,-3 1-63 0,-2 1-77 15,-3 0-43-15,-3 3-3 0,-2 3-21 16,-1 1 5-16,-2 3-2 0,1 6 2 16,0 3 7-16,-1 1 12 0,3 4 1 15,-2 1-1-15,5 0-16 0,3 2-2 0,2-2 15 16,7 0-16-16,3 0 1 0,2-2-41 16,2 1-22-16,7-2-15 0,3 1 3 15,7-3 9-15,0-1-11 0,5-4-3 16,0 2-40-16,5-8-29 0,0-2 2 0,3 0-23 15,-1-5-55-15,3-8-117 16,-1 0-187-16,-1-4-482 0,-10 4-20 16</inkml:trace>
  <inkml:trace contextRef="#ctx0" brushRef="#br0" timeOffset="181255.74">11372 12165 905 0,'0'0'723'0,"0"0"-125"0,0 0-78 16,0 0-110-16,0 0-72 0,0 0-94 15,0 0-96-15,0 0-85 0,0 0-63 16,0 0-21-16,33-17 21 0,-17 24 46 15,1 4 39-15,3 1 15 0,0 0 9 0,-4 1-9 16,1 0-51-16,-3 1-18 0,-2-1-3 16,-3 0 3-16,-2-3 3 0,-1-1-34 15,-3 1-27-15,0-3-7 0,-3-3-6 16,0-2 15-16,0 0 25 0,0-2 44 16,0 0 42-16,0 0 28 0,0-4 6 15,0-5-21-15,1-4-99 0,6-4-105 16,5-3-76-16,8-2-39 0,7 4 15 0,4 0 19 15,3 4 7-15,5 1-23 16,0 4-59-16,4 1-23 0,4 3-66 16,6 0-109-16,2-1-207 0,1 3 87 0,-6 0 171 15,-5 0 40-15,-12 1 368 0,-11 1 143 16,-9 1 226-16,-9 0 100 0,-4 0 107 0,0 0-89 16,-1 0-99-16,-7 3-54 0,-6 0-33 15,-3 1-31-15,-8 1-62 0,-1 2-56 16,-3-1-43-16,2 2-54 0,3 2-43 15,3 2-12-15,1-1-1 0,6 2-11 16,2 0 8-16,4-1-8 0,3-1 10 16,2 0-11-16,3-3 0 0,0 0-6 15,0-3-6-15,6 2 23 0,3-5 2 16,2 1 0-16,4 0 3 0,0-2 44 0,0-1 13 16,-1 0-4-16,-1 0 4 0,-1-4-51 15,-1-3 38-15,0 0-4 0,0-2-24 16,0 0-19-16,1 0-22 0,-3 1 10 15,-1 3 10-15,-3 2-20 0,-1 1-12 16,-1 2 12-16,0 0-53 0,1 0-35 16,2 5 56-16,1 1 54 0,0 1 37 15,1 2-15-15,1-3-5 0,0 1-2 0,1-3 13 16,2-3 7-16,2-1 11 0,-2 0-36 16,7-3-10-16,1-3-25 0,-1-2-6 15,2-2-13-15,2-3-39 0,0-1-48 16,0-4-1-16,-3-4 2 0,-2-4-79 15,-2-4-184-15,-3-2-67 0,-1-2 0 16,-1 0 233-16,-4 2 227 0,1 2 196 16,-2 5 56-16,-3 3 72 0,-3 4 20 15,0 4 1-15,-1-1-15 0,-7 2-112 0,-4 0-90 16,1 5-20-16,-3-2-18 0,5 5-18 16,-1 4-7-16,4 1-23 0,-2 0-42 15,2 6-40-15,0 7 37 0,-1 4 3 16,3 2 12-16,-3 5-9 0,5 0-3 15,2 2 0-15,0 1 12 0,2-2 6 16,6 4-14-16,5-2 8 0,4 1 3 0,2-1 1 16,9-1-16-16,2 0-59 15,5-4-106-15,-1-2-61 0,3-3-145 0,-2-3-203 16,-12-4-132-16,6-3-914 0</inkml:trace>
  <inkml:trace contextRef="#ctx0" brushRef="#br0" timeOffset="182238.07">13869 11668 1902 0,'0'0'719'16,"0"0"-307"-16,0 0-157 0,0 0-102 15,0 0-95-15,0 0-33 0,0 0 51 0,0 0 19 16,0 0-20-16,-11 77-18 15,11-54-10-15,0 2-18 0,0 0-14 0,3 1-14 16,2 1 3-16,1-2 27 0,0-1 10 16,-2-2-16-16,-1-3-10 0,1-1 5 15,-1-2-17-15,-3-3-2 0,2-2 3 0,-1-3-4 16,-1-3-12-16,0-2-41 0,0-3 53 16,0 0 6-16,0 0 89 0,-4-3 11 15,-8-6-100-15,-5-1-6 0,-7-5-18 16,-4 2 18-16,-6-3-2 0,-2 1-8 15,-1-1 10-15,4 4 91 0,0 5-1 16,4 0-38-16,2 3-28 0,0 4-24 16,-1 0-25-16,-1 7-6 0,5 4 13 15,4 1-4-15,4 4-6 0,7-1-19 16,6 2-9-16,3 1-31 0,5 0 2 0,9 1-9 16,3-1-10-16,5 0 44 0,4 0-6 15,4-1-48-15,3-3-32 0,3-3 22 16,3-2-7-16,4-6-13 0,1-3 6 15,1 0-26-15,3-6-68 0,-3-6-95 0,3-1-127 16,-6-2-15-16,-1-3-23 0,-5-2 39 16,-3 1 319-16,-5-2 134 0,-4-1 428 15,-5 1 171-15,-3 1 32 0,-6 5-144 16,-3 1-51-16,-2 5-16 0,-3 4-89 16,-2 0-78-16,0 3-5 0,0 2-47 15,0 0-117-15,0 0-84 0,0 2-16 16,-4 4-74-16,-2 4 50 0,1 3 40 15,-1 3 1-15,0-1-1 0,0 2-47 0,5-3-108 16,-2 2-58-16,3-4-79 0,0-1-94 16,0-2-19-16,0 0-109 0,-1-4-457 15,39-158-212-15</inkml:trace>
  <inkml:trace contextRef="#ctx0" brushRef="#br0" timeOffset="182344.78">14168 11744 313 0,'0'0'421'16,"0"0"-421"-16,0 0-163 0,0 0-183 16</inkml:trace>
  <inkml:trace contextRef="#ctx0" brushRef="#br0" timeOffset="182904.75">14329 11972 391 0,'0'0'1153'0,"0"0"-695"0,0 0-47 16,0 0-59-16,0 0-57 0,0 0-39 15,0 0-52-15,0 0-49 0,-19 69-42 16,16-57-34-16,-1-2-35 0,3-2-19 16,-1-2-12-16,2-2-10 0,-1-2 9 15,-1 0 10-15,2-2 45 0,0 0 14 0,0 0 19 16,0-3-3-16,0-3-97 0,0-2-13 15,0-1-12-15,0 0-6 0,0-2 6 16,5-1 25-16,2-2 20 0,-2-2-17 0,6-1-1 16,1 2 42-16,2-2 15 15,3 2-22-15,-1 3-15 0,2 3-19 16,-2 4-2-16,1 3-1 0,0 0 0 0,0 2-22 16,-1 3 0-16,2 3-6 0,4 3 28 15,-2 3 35-15,2 1 2 0,1 1-35 16,-4 0-2-16,-1-1 2 0,-5 1-2 15,0-1-16-15,-6 1-15 0,-1-1-12 16,-1-1-47-16,-4-1 42 0,1-2 46 16,-2-1 2-16,0-4-12 0,0-2 12 15,0 0 17-15,0-2 49 0,0 0 24 16,0 0 3-16,2-7-13 0,1-2-80 16,1-2-6-16,4-2-13 0,0-3 1 0,7-1 18 15,1 2 10-15,4 0 9 0,4 0-16 16,2 0-3-16,4 3-13 0,3 4 11 15,2 1-19-15,1 3-7 0,-3 3 15 0,-1 1-11 16,-8 1-10-16,-5 6-16 0,-4 2 6 16,-7 1 41-16,-3 5-25 0,-4-1 10 15,-1 4-17-15,0-1 1 0,-7 0-19 16,-2-2-32-16,-4 1-85 0,2-2-85 16,-2 2-159-16,0-4-115 0,4-2-512 15,0-2-590-15</inkml:trace>
  <inkml:trace contextRef="#ctx0" brushRef="#br0" timeOffset="183288.84">15220 12041 453 0,'0'0'1607'0,"0"0"-1031"16,0 0-113-16,0 0-84 0,0 0-110 0,0 0-108 15,0 0-3-15,0 0 10 0,0 0-59 16,0 0-31-16,0 0-20 0,33-43-27 15,-12 36-12-15,8-4-16 0,3 3-3 0,4-2 1 16,0-1 0-16,4 2-1 0,-4-3-71 16,-3 2-41-16,-7-2 35 0,-7 1 11 15,-5 1 23-15,-6-1 43 0,-5 2 13 16,-3 2 12-16,0-1 3 0,-5 2 19 16,-6-1-22-16,-7 2-25 0,-4-1-38 15,-7 1 10-15,-3 3 6 0,0 2-2 16,1 0-4-16,2 4-4 0,5 6 32 15,1 3 32-15,3 3-11 0,4 0-21 0,2 4 1 16,2-1 15-16,5 0-16 16,2-1-19-16,3 0-3 0,2 0 4 15,7-1 5-15,6-3 12 0,3 0 1 0,7-1 13 16,6-4 18-16,4-1-31 0,3-4-106 16,3-3-68-16,0-1-69 0,-1-3-106 15,-2-7-170-15,-9 2-478 0,12-11-649 0</inkml:trace>
  <inkml:trace contextRef="#ctx0" brushRef="#br0" timeOffset="183671.25">15835 11887 427 0,'0'0'1262'0,"0"0"-717"0,0 0-15 15,0 0-84-15,0 0-137 0,0 0-82 16,0 0-85-16,0 0-82 0,0 0-38 16,0 0-10-16,0 6 41 0,-3 1 33 15,0-1 4-15,-1 0-12 0,2 0-16 16,-1-1-15-16,0-2-16 0,-2 3 3 0,2-2-9 15,0-2-7-15,2-2-2 0,-1 1-16 16,2-1-24-16,-1 0-16 0,-1 0 12 16,2 0 28-16,-1-3 9 0,-1-5-9 15,0-1-11-15,2-3 8 0,-2-1-10 16,2-2 4-16,2 2 9 0,3 0 11 16,6-1-11-16,3 3-3 0,2 0 3 0,2 2 43 15,2 1 6-15,2 5-12 0,3 0-12 16,1 2-25-16,1 1-12 0,0 1-13 15,1 7 3-15,0 2 22 0,-3 1 19 16,1 2-7-16,-1 4-11 0,-4-1 2 16,-2 0-3-16,-5 1-9 0,-4 1-34 0,-4-1-35 15,-3 0-30-15,-3 0-17 0,0-1 28 16,-6 1-29-16,-1-2-72 0,0-1-157 16,4-1-112-16,1-1-61 0,2-6-124 15,11-1-58-15,-3-2-82 0</inkml:trace>
  <inkml:trace contextRef="#ctx0" brushRef="#br0" timeOffset="184038.1">16668 11864 976 0,'0'0'1017'0,"0"0"-521"16,0 0-71-16,0 0-38 0,0 0-37 0,0 0-108 15,0 0-81-15,0 0-55 0,0 0-34 16,0 0-38-16,-48-69-15 0,33 68-19 0,0 1-31 15,-4 0 0-15,2 1 0 0,-2 7 18 16,-1 1 1-16,4 2 9 0,2 2-13 16,4 0-21-16,2 2 12 0,4-3 6 15,3 1-1-15,1-1 7 0,0-2 10 16,7-1 3-16,2 0 13 0,4 0 7 16,2 0 11-16,4 0 31 0,0 3-9 15,1 0-28-15,-1 3-22 0,-2-1 35 16,0 0 33-16,-4 0 35 0,-4-2-20 15,0-2-46-15,-7-2-18 0,0 0 6 16,-2-3 2-16,-2 0-17 0,-7 0 11 0,-6 0 4 16,-5 0-25-16,-4-2-3 0,-1-1-46 15,-1-2-40-15,3 0-53 0,3 0-63 16,4 0-40-16,2-6 0 0,3-2 28 16,4-3 23-16,4-5-55 0,3-3-133 15,6-3-413-15,4 4-773 0</inkml:trace>
  <inkml:trace contextRef="#ctx0" brushRef="#br0" timeOffset="184198.77">16760 11884 417 0,'0'0'1411'0,"0"0"-1051"16,0 0-108-16,0 0 19 0,85 0-49 15,-70 5-74-15,-4 2-24 0,-2-1 14 16,-2 2 11-16,-1 1-28 0,-1 1-11 16,-3 2-25-16,-1-2-12 0,-1 1-23 15,0 0-16-15,0-2-34 0,0 0 0 16,-3-3-97-16,0 1-98 0,-2-2-81 15,1 0-98-15,-1-3-80 0,2-2-336 0,2 0-803 16</inkml:trace>
  <inkml:trace contextRef="#ctx0" brushRef="#br0" timeOffset="184321.67">16904 11878 1063 0,'0'0'488'0,"0"0"-143"0,6-74-128 16,-2 47 7-16,-1 5 8 0,2 4-87 0,-1 3-93 15,0 5-52-15,-2 2-50 0,0 5-115 16,-2 3-123-16,0 2-228 0,0 7 110 15,0-2-282-15</inkml:trace>
  <inkml:trace contextRef="#ctx0" brushRef="#br0" timeOffset="184620.87">17034 11874 1336 0,'0'0'657'0,"0"0"-226"0,0 0-95 0,0 0-63 15,0 0-43-15,0 0-58 0,0 0-42 16,0 0-41-16,0 0-4 0,0 0-6 15,-26 50-23-15,25-44-12 0,1 1-9 16,0 0-10-16,0 3-9 16,4-2-13-16,4 3 12 0,0-1 7 0,3-1 1 15,2-1-1-15,2 0 10 0,0-3 2 16,-1-3 0-16,1-1 0 0,-2-1 1 16,-2 0 18-16,0-6 86 0,-4-1 16 0,-3-5-51 15,1-5-27-15,-4-1 6 0,-1-1-43 16,0-3-38-16,-3 0-2 0,-5 1-2 15,-3 3-22-15,-1 0-13 0,0 5-71 16,-1 2-46-16,3 4-7 0,3 4-41 16,2 1-152-16,2 2-245 0,3 0-143 15,0 4-546-15</inkml:trace>
  <inkml:trace contextRef="#ctx0" brushRef="#br0" timeOffset="184987.84">17446 11905 1754 0,'0'0'736'0,"0"0"-330"0,0 0-227 16,0 0-121-16,0 0-45 0,0 0 73 15,0 0 73-15,0 0-19 0,0 0-42 16,0 0-6-16,0 0-13 0,28 52-26 16,-28-48-15-16,0-3-25 0,0-1-11 15,0 0 23-15,0 0 31 0,0 0 21 16,0 0 7-16,1-2 0 0,3-4-25 15,0-4-59-15,2-1-12 0,3-2 10 16,2-2 2-16,1-3 14 0,3-3 2 16,0 1 9-16,5-1-10 0,-2 1 7 0,3 5 49 15,2 2 3-15,-1 3-24 0,4 4-35 16,-2 3-15-16,5 3-2 0,-3 0-29 16,1 4 7-16,1 5-10 0,-2 2-3 15,1 5 18-15,-1 1 19 0,0 2 0 16,-1 1 0-16,-2 4-3 0,-1-2-75 0,-4-1-37 15,-5 1 19-15,-3-3-24 0,0 1-28 16,-8-2-38-16,-2-2-115 0,0 0-150 16,-12-1 126-16,-2 0-150 0,1-6-534 15</inkml:trace>
  <inkml:trace contextRef="#ctx0" brushRef="#br0" timeOffset="185853.83">19223 11920 225 0,'0'0'707'16,"0"0"-94"-16,0 0-113 0,0 0-105 16,0 0-56-16,-99 5-53 0,71-4-24 15,-3 3-43-15,-1 1-80 0,0-2-38 16,3 1 22-16,3 1 12 0,10 1-40 15,1 1-95-15,7 4-11 0,3 1 8 0,3 2 1 16,2 3 0-16,3 1 1 0,9-1-1 16,6-1 0-16,4 0-17 0,4-4-15 15,4-2-40-15,1-5-26 0,3-2 6 16,-1-3 24-16,-1-1 70 0,-5-8 16 16,-1-1 57-16,-6-1 30 0,-6-2-21 15,-5-1-12-15,-6-2-1 0,-3 1 15 16,0 0-19-16,-10 0-9 0,0 1-56 15,-3 1-9-15,0 4-116 0,3 1-63 16,3 2-89-16,2 3-119 0,5 2-306 0,0 1-658 16</inkml:trace>
  <inkml:trace contextRef="#ctx0" brushRef="#br0" timeOffset="186237">19566 12010 866 0,'0'0'1184'16,"0"0"-537"-16,0 0-146 0,0 0-110 15,0 0-113-15,0 0-64 0,0 0-39 16,0 0-48-16,-60-67-18 0,44 49-47 16,0-2-29-16,1-3-8 0,1-5-22 15,2-1 53-15,2-3-25 0,-2-3-19 16,1 2 19-16,1-1 2 0,0 2 16 16,4 3 13-16,2 4-10 0,3 2 0 15,1 3 21-15,1 2-9 0,8 2-21 16,6-1-43-16,4 2-35 0,10 0-38 15,6 2-12-15,6 5 17 0,4 2 22 16,0 6-3-16,-5 0-86 0,-4 12-93 0,-7 3-46 16,-7 7-68-16,-9 4-47 0,-7 2-49 15,-6 3 20-15,-5 1-64 0,-8 1-194 16,-4-1-93-16,-2-2 329 0,-3 1 440 0,1-1 359 16,-1-3 185-16,2-2-46 0,1-2-76 15,5-4-107-15,3-2-118 0,5-3-107 16,6-3-58-16,0-3-29 0,12-2 19 15,14 0 33-15,10-6 25 0,17 0-51 16,13 0-29-16,7-9-138 0,5-2-120 16,-2-1-254-16,-21 0-513 0</inkml:trace>
  <inkml:trace contextRef="#ctx0" brushRef="#br0" timeOffset="186459.03">20677 11733 2463 0,'0'0'816'16,"0"0"-302"-16,0 0-19 0,0 0-105 0,0 0-227 15,0 0-136-15,0 0-27 0,0 0-30 16,0 0 30-16,0 0 58 0,46 83 6 16,-33-55 0-16,2 3-36 0,-4 0-7 15,-3-1 22-15,0-4-43 0,-2 2-42 16,-3-4-37-16,0-1-86 0,-3-1-100 15,0-1-120-15,0-2-153 0,-3-2-154 16,-2-5-333-16,-7 0-727 0</inkml:trace>
  <inkml:trace contextRef="#ctx0" brushRef="#br0" timeOffset="186937.15">20712 12069 78 0,'0'0'1427'16,"0"0"-856"-16,0 0-143 0,24-68-87 15,-4 47-23-15,6 3-73 0,3 0-86 16,4 2-115-16,6 0-28 0,0 1-15 15,1 1 3-15,-3 0 15 0,-6-3-19 16,-2 0-108-16,-3-2-41 0,-3-3-27 0,-3-1-134 16,2 2-135-16,-5 3-67 15,-2 7 47-15,-5 3 195 0,-6 4 224 0,-1 4 46 16,-3 0 65-16,0 0 144 0,0 0 126 16,0 0 83-16,-1 0-7 0,-2 0-31 15,0 0-64-15,1 0-68 0,-1 4-80 0,0 1-102 16,2 4-22-16,0 4 48 0,-4 2 14 15,4 3 5-15,-1 3-27 0,0 0-9 16,0 0 27-16,2 3 16 0,-1-2-44 16,-1 1-51-16,2-3-23 0,0-1-12 15,0-1 10-15,0-2 2 0,3-3 11 16,1-3-11-16,2-3-29 0,-2-2-32 16,4-4-17-16,1-1 78 0,3 0 10 15,3-4 27-15,3-3-6 0,2-6-10 16,4-3 1-16,0-2 27 0,2 0 13 0,1-1-13 15,1 2-12-15,-2 4-3 16,-3 3-10-16,-1 3 1 0,-4 6-4 0,0 1-21 16,-1 0-1-16,2 4-29 0,1 4 11 15,0 2 1-15,0 3-4 0,-3 0 22 16,-1 1 23-16,-3 1-23 0,-4-1-45 0,-3 2-35 16,-2-2-44-16,-2 2-24 0,0-1-39 15,-2 1-73-15,0-2-156 0,0 1-184 16,0-4-204-16,0 1-958 0</inkml:trace>
  <inkml:trace contextRef="#ctx0" brushRef="#br0" timeOffset="187552.75">23201 11731 1016 0,'0'0'732'0,"0"0"-245"0,0 0-50 0,0 0 44 16,0 0-51-16,0 0-86 0,0 0-93 16,0 0-101-16,0 0-88 0,0 0-50 15,-101-31 3-15,54 38 10 0,-4 3-24 16,0 3 12-16,4 2 18 0,5-1 6 15,10 0-15-15,10 0-22 0,5 2-24 16,7-2-10-16,6 3 9 0,4 0 23 16,0-1-1-16,10 4-16 0,9-2-37 0,5 0-65 15,8 0 12-15,10-3 41 16,3 0 23-16,6-3-34 0,-1-3-100 0,-2-3-86 16,-3-3-108-16,-3-3-74 0,-6 0-118 15,-4-6-219-15,-4-3-227 0</inkml:trace>
  <inkml:trace contextRef="#ctx0" brushRef="#br0" timeOffset="187820.01">23359 11914 991 0,'0'0'785'16,"0"0"-276"-16,0 0-112 0,0 0-5 0,0 0-2 16,-47-66-58-16,39 59-39 0,0 2-66 15,4 4-50-15,1 1-54 0,0 0-75 16,1 0-48-16,-1 1-41 0,-3 9 4 16,1 0 19-16,-1 3 3 0,3 1-7 15,3 0-6-15,0 1-3 0,12-2 12 16,2-1 19-16,6-5 0 0,5 2-44 15,1-6 16-15,3-3 27 0,1 0 1 16,-3-2 25-16,-2-5 6 0,-5-3 12 0,-6-1 4 16,-6-1 18-16,-1-2 18 0,-7-2 12 15,0-2-6-15,-12 1-34 0,1 1-55 16,-4-1-6-16,-1 3-40 0,1 2-37 16,2 4-40-16,2 2-62 0,4 2-45 15,5 3-71-15,2 1-166 0,0 0-253 0,1 4 158 16,9 2-104-16,-3-2-152 0</inkml:trace>
  <inkml:trace contextRef="#ctx0" brushRef="#br0" timeOffset="188336.13">23743 11799 863 0,'0'0'1471'0,"0"0"-768"16,0 0-171-16,0 0-150 0,0 0-112 15,0 0-103-15,0 0-64 0,0 0-32 16,0 0-65-16,0 0 12 0,0 27-5 15,-3-14 49-15,1 0-32 0,1 1-11 16,-1 0-16-16,1-1 12 0,-1-3-12 16,2-2 0-16,-1-1-3 0,-2-2 0 15,3-4-40-15,0 0 11 0,0-1 29 16,0 0 2-16,0-2 28 0,0-7 5 16,0-2-35-16,0-2-1 0,6-3 0 15,0-1-9-15,-1-2 10 0,4-1 37 0,2 2-13 16,1 0-5-16,1 3-17 0,4-1-1 15,2 5-1-15,-1 2-15 0,4 3-16 16,-2 3-3-16,1 3 9 0,-2 0 25 0,-3 4 3 16,-2 3 30-16,-4 5 38 15,-3 1-53-15,2 1-18 0,-4 1-18 0,-2 0 6 16,0-1 9-16,-1 0 1 0,-1-3 1 16,-1 0 1-16,0-2 0 0,0-1-1 15,0-5-21-15,0 1-18 0,0-2-12 16,0-2-1-16,0 0 4 0,0 0 18 15,0 0 31-15,3-7 25 0,3-3-25 16,2-3-19-16,4-2 19 0,2-3 2 16,5 0 26-16,1 0-12 0,-1 3 8 15,1 2 38-15,0 6-41 0,-1 2-21 0,1 2-2 16,-3 3-31-16,-2 0-14 0,-3 5 47 16,-1 4 19-16,-4 3-1 0,-4-1-18 15,-3 3-27-15,0 2-17 0,-4 1 1 16,-5-1-16-16,-1 1-43 0,-1 0-97 0,0-3-124 15,-1 0-139-15,3-1-111 0,2-4-454 16,2 0-767-16</inkml:trace>
  <inkml:trace contextRef="#ctx0" brushRef="#br0" timeOffset="188545.36">24395 11847 2127 0,'0'0'807'16,"0"0"-289"-16,0 0-60 0,0 0-116 15,0 0-140-15,0 0-116 0,0 0-64 16,0 0-10-16,0 0 41 0,0 0 54 16,0 0-11-16,23 89-17 0,-20-65-5 0,0-1-25 15,-1 1-19-15,-1-4-29 0,1-1-1 16,-1-3-52-16,-1-3-52 0,0-3-28 16,0-1-34-16,0-3-60 0,-3 1-79 15,-3-2-92-15,0-4-108 0,-1-1-116 16,0 0-681-16</inkml:trace>
  <inkml:trace contextRef="#ctx0" brushRef="#br0" timeOffset="188741.79">24373 11839 1734 0,'0'0'539'15,"0"0"-129"-15,-11-70 30 0,11 45-22 16,0 2-77-16,3 3-21 0,6 5-71 16,2 5-67-16,4 2-87 0,3 1-64 15,5 6-31-15,6 1-34 0,1 4-12 16,4 5 46-16,-3 5 49 0,-7 2-27 0,-4-1-22 15,-9 2-49-15,-4 1-38 0,-5 1-33 16,-2-1 5-16,-9 2 10 0,-4-2-11 16,-4 0-79-16,-3-3-116 0,0 0-179 15,4-6-198-15,-4 3-848 0</inkml:trace>
  <inkml:trace contextRef="#ctx0" brushRef="#br0" timeOffset="189052.78">24697 11743 1012 0,'0'0'1523'0,"0"0"-1072"16,0 0-61-16,0 0-13 0,0 0-120 15,0 0-130-15,0 0-68 0,0 0-16 16,96-36-2-16,-74 37 5 0,-3 5 26 16,-2 5-13-16,-4 0-19 0,-2 3-22 15,-2 3-18-15,-2 1-9 0,-2 1-22 0,0-1-18 16,-4-1-7-16,1-3 9 0,-1-2 19 15,-1-5 10-15,0-1 15 0,0-5 3 16,0-1 34-16,0 0 56 0,0 0 46 16,0-8 43-16,2-3-135 0,4-8-44 15,3 0-34-15,6-4-49 0,4-1-31 0,7 0-19 16,3 5-13-16,0 5-35 16,-1 3-75-16,0 4-57 0,-4 3-47 15,-3 3-83-15,-3 1-123 0,-2 0-184 0,-2 3-10 16,-5 3 142-16</inkml:trace>
  <inkml:trace contextRef="#ctx0" brushRef="#br0" timeOffset="189902.8">25221 11755 432 0,'0'0'550'0,"0"0"-126"16,0 0-18-16,0 0-23 0,0 0-17 15,0 0-67-15,-21 67-68 0,16-60-87 16,4-2-70-16,-1-3-48 0,2-2-26 0,0 0 0 16,3 0 158-16,8 0 45 0,1 0-30 15,4-6-60-15,4-2-40 0,2-2-16 16,-2-2-23-16,3 1-9 0,-1-2-23 15,-1-1-2-15,-2 0-15 0,-2-1 15 16,-6 4 32-16,-6 1 2 0,-5 1-9 0,0 1-10 16,0 2 47-16,-7 0-41 0,-2 2-21 15,-5 1-12-15,-1 1-7 16,-5 2-9-16,-1 0 0 0,-1 5 6 0,-1 5 1 16,0 1-1-16,6 2 3 0,0 0 0 15,5 2 1-15,2 2-1 0,4-2 0 16,3 2 0-16,3 1 7 0,0-3 12 15,8 3 0-15,4 1 0 0,3-3 0 0,6-2-64 16,4 1 11-16,4-5 6 0,5-1-44 16,1-5-42-16,2-3-41 0,1-1-33 15,-1-4-10-15,-1-6 2 0,-1-2 6 16,-5-2 76-16,-3-1 95 0,-6-2 21 16,-2-1 17-16,-6-1 13 0,-1-1 58 15,-4 1 65-15,0-1 22 0,-1-1 21 16,-4 3 23-16,2 3 15 0,-2 2-11 0,-1 5-8 15,-2 2-28-15,3 5-38 0,0 1-54 16,3 0-69-16,4 0-9 0,2 4-43 16,6 4 20-16,1 1 23 0,1 4 19 15,0 0-16-15,-4 1 22 0,-5 1 40 16,-2 1-21-16,-4 0-41 0,-2 0 0 16,-3-1-3-16,0 0 0 0,-2-1-2 15,-2-1 2-15,-3-1 2 0,0-1-1 0,-1-4-1 16,3 0-16-16,-1-2-15 0,3-2 10 15,1-2 21-15,2-1 34 0,0 0 25 16,3-4-4-16,7-4-55 0,2-3-11 16,8-2-8-16,3-4-2 0,4-2 21 15,2-2 18-15,3-2-17 0,-2-1 15 16,2 1-5-16,-5 1-10 0,0 4-1 16,-6 1 22-16,-2 4 25 0,-3 0-4 15,1 1-22-15,-3 1-8 0,1-1-10 16,-4 4-1-16,3-2 0 0,-5 4-1 0,-1 1 1 15,-3-2 13-15,-2 5-2 0,-1-1-13 16,-1 2 0-16,-1 1-22 0,0 0-30 16,0 0-26-16,0 0-18 0,0 1-3 15,0 4 38-15,0 4 61 0,0 0 2 16,0 3 0-16,3 1-1 0,0-1 14 0,2 3 38 16,0-2-3-16,1 1-3 0,0 1-7 15,2-1-3-15,-2 1-6 0,-2-1-3 16,-2-3 6-16,-1 0-19 0,-1-1-12 15,0-4 9-15,0 4-12 0,-4-4-16 16,-1 0-2-16,-1 1-13 0,-3-2-12 16,-2-1-13-16,-4-1-19 0,-1 0-31 15,-3-1-56-15,3-2-71 0,-1 0-102 16,4 0-80-16,2-5-77 0,5 0-169 16,3 2-478-16,6-9 361 0</inkml:trace>
  <inkml:trace contextRef="#ctx0" brushRef="#br0" timeOffset="190125.9">26590 11659 1334 0,'0'0'809'0,"0"0"-162"0,0 0-128 16,0 0-224-16,0 0-115 0,0 0-26 16,0 0-37-16,0 0-4 0,0 0 30 15,0 0 3-15,0 0-17 0,0 45-18 16,0-34-6-16,0 2-16 0,2 3-22 15,0-2-15-15,-2 3-9 0,0-3-22 16,0 0-21-16,0-1-21 0,0-1-31 16,-2-2-55-16,0 0-53 0,1-2-83 15,0 0-102-15,-2-3-149 0,1-2-163 0,-1 0-311 16,3-3-639-16</inkml:trace>
  <inkml:trace contextRef="#ctx0" brushRef="#br0" timeOffset="190235.97">26703 11565 1778 0,'0'0'477'16,"0"0"-358"-16,0 0-93 0,0 0-26 16,0 0-64-16,0 0-332 0,0 0-310 15,0 0-370-15</inkml:trace>
  <inkml:trace contextRef="#ctx0" brushRef="#br0" timeOffset="190535.98">26776 11705 988 0,'0'0'583'0,"0"0"-145"0,0 0-42 0,0 0-41 16,0 0-37-16,0 0-72 16,0 0-43-16,0 0-29 0,0 0-42 0,0 0-40 15,-55 64-52-15,48-51-26 0,2 0-14 16,5 2-16-16,0-2 4 0,2 2 12 16,10-1 34-16,2-2 7 0,6-2-9 15,5-1 3-15,4-4 21 0,-2-1-3 0,8-3-3 16,-2-1-10-16,-2-3-12 0,-2-3 13 15,-2-3 18-15,-7-2 67 0,-5-1 47 16,-3-4-50-16,-6 0-37 0,-3-4-28 16,-3-1-31-16,-5-4-27 0,-6-1-46 15,-7 1-24-15,-1-1-19 0,-3 3-55 16,2 4-17-16,-1 4-28 0,1 7-80 16,1 3-166-16,3 5-154 0,2 0-146 15,5 5-582-15</inkml:trace>
  <inkml:trace contextRef="#ctx0" brushRef="#br0" timeOffset="190902.81">27255 11746 1854 0,'0'0'664'0,"0"0"-290"16,0 0-29-16,0 0-58 0,0 0-85 15,0 0-88-15,0 0-73 0,0 0 12 16,0 0 10-16,0 0-16 0,0 0-12 15,-3 53-10-15,1-47-12 0,2 1-11 16,0-1 1-16,-1-3 19 0,1-3 0 16,0 0 52-16,0 0 35 0,0-4 18 15,1-3-68-15,5-4-59 0,1-2-1 0,5-1-10 16,1-1 11-16,2-2 3 0,4-1 18 16,3 0 1-16,2 0-4 0,0 1-18 15,2 3 16-15,-3 5-13 0,-3 4 0 16,-1 1 21-16,-1 4-24 0,2 1-37 15,-1 9-3-15,3 3 15 0,-1 5 3 16,0 3 19-16,-1 4 2 0,-4 1 1 16,-1 3-40-16,-1-1-65 0,-3 0-1 0,-2 1-28 15,-5-4-71-15,-3-1-25 16,-1-2-90-16,0-3-128 0,-5-2-71 0,-6-6-263 16,4-2-274-16</inkml:trace>
  <inkml:trace contextRef="#ctx0" brushRef="#br0" timeOffset="191801.81">28625 11704 475 0,'0'0'1735'16,"0"0"-1237"-16,0 0-215 0,0 0 2 0,0 0-40 15,0 0-122-15,0 0-123 0,0 0-17 16,0 0 17-16,0 0 13 0,0 0 63 16,-5 14 22-16,5-4 24 0,0 2-5 15,0 2-26-15,-3 1-26 0,-2 1-12 16,1-1-6-16,-3 3-13 0,0-2-12 0,-1-2-22 16,4-2-21-16,0-3-19 0,-1-3-26 15,4-3-15-15,-1-2 19 0,2-1 62 16,0-1 53-16,0-7 16 0,0-2-51 15,2-4-15-15,2-3-1 0,1 0-2 16,0-2 3-16,3-2 21 0,1 0 23 16,3-2 6-16,1 3 12 0,1 1-25 15,0 3-18-15,3 3-1 0,1 3 1 16,3 3-22-16,2 2-3 0,3 4-9 16,2 1 12-16,3 0 27 0,-1 1-2 15,-3 7 12-15,1 1 0 0,-7 1 16 16,0 3-7-16,-8-1-3 0,-1 1-42 0,-6-1-1 15,0 1-19-15,-2-1 1 0,-2-1 15 16,-2 0-19-16,0-4 4 0,0 1-4 16,0-3 1-16,-2-1 8 0,2-3-2 15,-1 1 3-15,1-2 9 0,0 0 1 16,0-2 2-16,0-3 0 0,0-4-18 0,1-1-25 16,2-4 32-16,6 0 11 0,-1 0 28 15,1 1 22-15,3 1-4 0,-1 2-25 16,4 2-5-16,3 3-16 0,5 0-16 15,8 4 4-15,3-1 12 0,5 2-1 16,2 0 0-16,-3 3-17 0,-6 2-4 16,-10 2 0-16,-6 3 22 0,-11-2 0 15,-5 4-12-15,0 4-10 0,-4-2 7 0,-8 4 3 16,-2-1-4-16,0 0-36 0,-4-4-57 16,2 4-130-16,2-3-180 15,3 3-204-15,3-6-378 0,4 3-807 0</inkml:trace>
  <inkml:trace contextRef="#ctx0" brushRef="#br0" timeOffset="192151.7">29428 11867 1716 0,'0'0'678'0,"0"0"-297"0,0 0-25 0,0 0-2 16,0 0-95-16,0 0-76 0,0 0-47 15,53-68-43-15,-33 59-46 0,0 0-25 16,2 0-10-16,1 0-9 0,-3-1 19 15,1 1 3-15,0-2-6 0,1 0-19 16,0 1-59-16,1-1-38 0,-3 1-32 16,-1-2 19-16,-4 2 22 0,-4 0 41 15,-3-2 47-15,-7 2 38 0,-1 1 12 0,-7 1 10 16,-7 0-34-16,-8 2-26 0,-2 1-13 16,-6 2 13-16,-1 3 31 0,-2 0 37 15,2 0 15-15,2 3-18 0,4 3-27 16,2 5-36-16,1 0-2 0,6 2-19 15,4 3 4-15,1 0-10 0,6 2 0 16,0 3 3-16,5-2 3 0,0 0 8 0,5-1 11 16,3 0 15-16,8 0 7 0,1-5 3 15,6 2 0-15,5-7-25 0,1 0-47 16,4-4-60-16,1-3-72 0,0-1-127 16,-3-2-144-16,0-9-155 0,-11 4-642 15</inkml:trace>
  <inkml:trace contextRef="#ctx0" brushRef="#br0" timeOffset="192685.14">29879 11697 100 0,'0'0'1692'0,"0"0"-1183"0,0 0-150 16,0 0 10-16,0 0 2 0,0 0-89 15,0 0-112-15,0 0-94 0,0 0-57 16,0 0 56-16,0 0 32 0,-16 20 9 16,6-5-20-16,1-1-31 0,-1 2-18 15,0-2-13-15,2-3-10 0,-1 1-11 16,2-1-12-16,-2-4 0 0,5-1 1 0,1-1-2 15,1-4-53-15,0 0-24 0,2-1 21 16,0 0 56-16,0-2 39 0,0-6-6 16,1-2-33-16,3-3-2 0,2-3 0 0,5-2 2 15,-2-1 25-15,4 0-3 0,3-1 3 16,-1 4-4-16,0 1 1 0,-2 5 18 16,0 2-9-16,-3 6-4 0,1 1-27 15,1 1 0-15,2 0-24 0,0 5-1 16,2 4 15-16,1 0 10 0,-3 1 28 15,4-1 12-15,-8 0-13 0,-1 0 10 16,-1 0-30-16,-2 0-7 0,0 0-13 16,-3 1 1-16,1 1-3 0,0-3-1 15,-4 2-2-15,3-4-22 0,-2-1-22 16,-1-2-16-16,0-2 29 0,0-1 49 0,0 0 37 16,2 0 3-16,1-1 4 15,1-5 30-15,3-4-72 0,4-1-1 16,1-2 0-16,1-1 11 0,2 0 25 0,1-2 16 15,4 2-17-15,0 1-11 0,0 2-25 16,3 0-2-16,2 5-13 0,0 2-1 16,0 1-2-16,0 3-13 0,-5 0 3 0,-6 3-15 15,-2 3-3-15,-7 5 44 0,-3 1-29 16,-2 3-19-16,0 1-2 0,-2 1 8 16,-6 0 4-16,-1 1-22 0,-1-1-56 15,1-2-90-15,0 1-139 0,4-3-175 16,4-2-89-16,1-4-647 0</inkml:trace>
  <inkml:trace contextRef="#ctx0" brushRef="#br0" timeOffset="193134.97">30652 11350 1881 0,'0'0'551'0,"0"0"-216"0,14-65 63 16,-10 49 28-16,-1 5-116 0,-1 6-68 15,0 4-24-15,-2 1-101 0,0 0-117 0,0 4-40 16,0 8-16-16,0 3 56 0,0 8 53 16,0 3 6-16,0 2-19 0,3 4-15 15,5 1 15-15,1-3 15 0,2 0-18 16,-3-1-12-16,2-4 6 0,-2 0-7 16,-3-3-8-16,-2-2-16 0,0-1-22 15,-3-1-21-15,0-1-6 0,0-1-13 16,-4-2 0-16,-1-3-24 0,4-2-69 15,0-4-16-15,-1-1 0 0,2-2 11 16,0-2 154-16,4 0 6 0,2-6 79 0,6-1-7 16,1-4 12-16,1 0-11 0,6-1 9 15,3 2 2-15,2 0 24 0,5 2-21 16,5 0-31-16,1 5-19 0,3 1-9 16,2 2-25-16,-5 3-3 0,-5 5-31 15,-11 4-12-15,-6 3 43 0,-12 0 23 16,-2 4-22-16,-13 1 0 0,-7-2 30 0,-11 0 6 15,-5-4-3-15,-7-2-12 0,-2-2-22 16,1-3-34-16,1 0-77 0,6-2-106 16,3-1-59-16,6-1-127 0,4 0-183 15,5-3-200-15,8 2-698 0,5-2 713 0</inkml:trace>
  <inkml:trace contextRef="#ctx0" brushRef="#br0" timeOffset="193768.08">31041 11691 241 0,'0'0'1411'16,"0"0"-934"-16,0 0-111 0,0 0 63 16,0 0-80-16,0 0-146 0,0 0-95 15,0 0-22-15,0 0-11 0,101-38 23 16,-70 32-10-16,2 1-3 0,4 0-12 0,-3 1-23 16,-3 0-16-16,-2-1-31 0,-5 0-3 15,-4 0-29-15,-6 1-33 0,-2-2-8 16,-5-1 10-16,-4-1 7 0,-3 1-23 15,0-3 27-15,-2 3 49 0,-4 0 0 16,-2 1-1-16,-4 2-2 0,2 2-1 16,-3 0 1-16,0 2 2 0,-3 0-1 15,1 0 2-15,-4 6 28 0,1 1 20 16,-3 2-4-16,2 3-19 0,-1 2-25 16,3-1-2-16,2 1-11 0,6 0 12 15,3 1-14-15,6 1-3 0,0-1 18 0,9 1 12 16,7-1 10-16,7 2 25 0,6-1 47 15,7-2-27-15,3-3-11 0,6 0-12 16,1-6-19-16,3-3-6 0,-1-2-7 16,1-1 7-16,-1-9-4 0,-3-7 16 0,-4-2 0 15,-3-7-6-15,-4-2 0 0,-10-3 12 16,-4-1-35-16,-9 2 23 0,-5 4 12 16,-6 4 28-16,-1 4-13 0,-12 3-45 15,-1 3-7-15,-6 6-31 0,-5 0-12 16,-1 5 2-16,-1 1 1 0,-1 4 19 15,1 4 5-15,3-1-3 0,4 4-2 16,5-2 8-16,5 0-8 0,1 1-10 16,6-1-22-16,3 2-16 0,3-1 28 0,9 0 41 15,2 3 46-15,8-2 1 0,4 0 3 16,5-1 0-16,2-2-4 0,4-3-18 16,-1-1-6-16,1 0 6 0,-1-1 2 15,-3-1-8-15,-8 1 0 0,-5 0 5 16,-7 1 1-16,-3-1-12 0,-6 2-13 15,1 0 15-15,-2 2-18 0,-3 2-21 0,0 2 5 16,0 2 13-16,0 1-9 0,0 2-7 16,0-1-8-16,0 1-32 0,0-1-53 15,0 2-62-15,4 0-74 0,4-2-111 16,-2 2-176-16,1-5-32 0,-4 1-470 16,0-4-347-16</inkml:trace>
  <inkml:trace contextRef="#ctx0" brushRef="#br0" timeOffset="195001.09">4408 14182 954 0,'0'0'1078'15,"0"0"-689"-15,0 0-141 0,0 0-13 16,0 0 19-16,0 0-12 0,0 0-48 16,0 0-46-16,0 0-38 0,0 0-25 15,41-52-22-15,-26 46-16 0,4 2-24 16,3 3-3-16,4 1-20 0,5 2 0 15,4 7 9-15,1 4 25 0,3 2-33 16,-5 3-1-16,-6 0-1 0,-9 0 1 0,-11 2-15 16,-8 0-12-16,-5 5 27 0,-16 3 25 15,-8 3-23-15,-7 2-2 0,-7 2-13 16,0 0 12-16,4-3-69 0,3-1 20 16,10-5 13-16,7-6 2 0,6-4 10 15,8-4 6-15,2-6 0 0,3-4 7 0,0-2 12 16,1 0 69-16,10-3 123 15,8-6-64-15,10-5-96 0,13-3-32 0,7-4-1 16,10-2-21-16,6-1-96 0,3-1-49 16,-5-1-85-16,-4 1-94 0,-10-1-121 15,-16 6-217-15,-1-12-702 0</inkml:trace>
  <inkml:trace contextRef="#ctx0" brushRef="#br0" timeOffset="195201.73">5096 13912 2516 0,'0'0'595'0,"0"0"-576"16,0 0 54-16,0 0-28 0,0 0 194 15,21 71-14-15,-5-40-58 0,4 3-11 16,3 2-30-16,2 2-7 0,-1 1 30 0,-5 0-38 16,-2-2-24-16,-8 1-13 0,-8-2-35 15,-2 2-20-15,-14-1-19 0,-14 3-9 16,-9 2-59-16,-11 0-201 0,-9 0-193 15,-2 0-199-15,11-13-470 0,-22 10-882 0</inkml:trace>
  <inkml:trace contextRef="#ctx0" brushRef="#br0" timeOffset="200815.03">5996 13965 352 0,'0'0'470'15,"0"0"-151"-15,0 0-42 16,0 0 35-16,0 0-81 0,0 0-69 0,0 0 16 16,0 0 3-16,0 0 6 0,0 0-29 15,-40-47-20-15,39 47-45 0,1 0-38 0,-2 0-30 16,2 0-23-16,0 0-2 0,-1 0-31 16,1 3-34-16,-2 0-28 0,2 3-38 15,-1 5-11-15,-1 5 142 0,1 3 155 16,-1 5 5-16,-1 3-70 0,3 3-58 15,0 2 3-15,0 0 7 0,0 2-39 16,3-1 10-16,2 1-12 0,1-1-1 16,-1-1 2-16,2-1-2 0,2 0 22 15,-2-4 4-15,-1-1 2 0,1-5-28 16,-4-3-63-16,0-2-43 0,0-4-9 16,-2-4 9-16,-1-1-20 0,2-3-32 0,-1-3-81 15,2-1-85-15,0 0-52 0,0-9 93 16,2 0-405-16,7-10-15 0</inkml:trace>
  <inkml:trace contextRef="#ctx0" brushRef="#br0" timeOffset="201215.62">6524 13962 1580 0,'0'0'692'0,"0"0"-340"16,0 0-30-16,0 0 33 0,0 0-91 16,0 0-109-16,0 0-70 0,0 0-25 15,0 0-13-15,-82 32-6 0,64-18-13 0,1 4-12 16,-5 4-16-16,2 2 0 0,0 5-1 16,0-1 1-16,7 1-16 0,4 2-12 15,6-1 3-15,3-1-19 0,6 0-7 16,10-2 7-16,7-1-25 0,7-3 22 0,3-4 5 15,5-2-33-15,5-4 21 16,3-6 54-16,3-4 21 0,0-3-2 0,-1-3 6 16,-5-7 4-16,-6 0-4 0,-10-2 26 15,-7 0 9-15,-12 1 50 0,-3 0 84 16,-5 0-33-16,-3-1-52 0,-9 1-50 16,-5-2-59-16,-2 0-32 0,-7-1-27 15,-3 3-47-15,-2 0 34 0,-1 4 8 16,0 3 11-16,5 2-7 0,1 2-135 15,7 0-61-15,3 8-137 0,6 1-141 16,6 3-114-16,2-3-430 0</inkml:trace>
  <inkml:trace contextRef="#ctx0" brushRef="#br0" timeOffset="201471.77">7066 14098 995 0,'0'0'1407'0,"0"0"-932"0,0 0-50 16,0 0-18-16,0 0-193 0,0 0-214 16,0 0-38-16,0 0-66 0,0 0 104 15,0 0 23-15,66 22 9 0,-40-8-4 16,6 0-15-16,-2 2-11 0,-1-1-1 0,-3 0-1 15,-4 1-35-15,0-3-72 0,-6 0-42 16,0-2-146-16,-6 0-179 0,-3-4-240 16,-2-2-383-16</inkml:trace>
  <inkml:trace contextRef="#ctx0" brushRef="#br0" timeOffset="201629.63">7374 14129 1015 0,'0'0'1025'16,"0"0"-669"-16,0 0-101 0,0 0 48 15,0 0-63-15,0 0-141 0,-91-4-55 16,62 19-9-16,-7 6-9 0,0 4-1 16,-1 1-25-16,-1 4-3 0,2 3 0 15,3-3-89-15,0 2-138 0,8-2-146 16,1 0-226-16,8-10-510 0</inkml:trace>
  <inkml:trace contextRef="#ctx0" brushRef="#br0" timeOffset="203480.96">8351 13874 13 0,'0'0'554'0,"0"0"-182"0,0 0-95 15,0 0-36-15,0 0 26 0,88-56-14 16,-59 43-26-16,0-1-56 0,1 0 75 16,0 2-21-16,-1 0-48 0,-5 2-33 0,-5 0-16 15,-6 3 12-15,-4 3 34 0,-6 1 28 16,-3 2-1-16,0 0-31 0,-5 0-20 16,-7-2-150-16,-5 2-94 0,-5 1-80 15,-9 0 69-15,-8 0 24 0,-3 7 14 16,-4 3 11-16,1 1-23 0,1 2 9 15,4 1-18-15,2 1-5 0,1 1-12 16,2 0-16-16,4 0 32 0,5 0-72 16,4-1-3-16,5-2 32 0,6-3 3 0,7-2 19 15,4-2 7-15,0-2-7 0,3 0 38 16,4 0 72-16,2 0 26 0,5-2 152 16,2 0 33-16,6 1-34 0,7-3-16 15,5 0-30-15,8 0 52 0,6 0-40 16,2 0-88-16,-2 0-1 0,-1 1-26 0,-1 5-2 15,-3 2-14-15,-4 2 30 0,-8 3 11 16,-7 3-53-16,-8-1-22 0,-6 6 22 16,-10 0 0-16,0 2 22 15,-14 2 32-15,-6-1 3 0,-4 1-3 0,-6-3-29 16,-2 0-24-16,-5-4 21 0,1-2 0 16,0-1 32-16,3-7-20 0,1-1 22 15,2-4 24-15,1-3-5 0,0 0-10 16,3-7-46-16,-1-2-19 0,5-3-45 15,2 0-67-15,8-2-18 0,4-3 36 0,8-2-86 16,3-2-35-16,15-2-78 0,11 1-70 16,6 0-112-16,8 0-128 0,-7 8-201 15</inkml:trace>
  <inkml:trace contextRef="#ctx0" brushRef="#br0" timeOffset="204081.71">8903 13963 1182 0,'0'0'498'0,"0"0"-189"16,0 0-105-16,0 0-52 0,0 0 75 16,0 0 30-16,0 0-32 0,0 0-17 15,0 0-23-15,0 0-49 0,3 71-63 16,-6-62-47-16,3-2-26 0,-1 0-19 16,1-2 16-16,-2 0 1 0,2-2 2 0,0-1 2 15,0-2-2-15,0 0-6 0,0 0-25 16,0 0 31-16,0 0 89 0,0-5 43 15,0-3-13-15,4-3-119 0,4-5-78 16,0 1 68-16,2-6 10 0,2 2 0 16,4 0 2-16,-2 1 7 0,2 2 19 15,-1 3 38-15,-3 6 48 0,-3 0 1 16,-2 4-28-16,-2 2-31 0,-4 1-56 0,2 0-28 16,-3 0-52-16,3 5-54 15,1 5 29-15,3 1 66 0,1 4 39 0,1 2 19 16,0 1-18-16,0 2 2 15,-2-2 1-15,2 0 8 0,-5-3 16 0,0-1-8 16,-1-2-20-16,-1-3-45 0,-1-4-11 16,1-1-1-16,-1-2 10 0,-1-2-6 15,2 0 18-15,-2 0 35 0,1-3 85 0,2-5 50 16,5-2 1-16,0-6-136 0,3-3-57 16,2-3 41-16,3 0 16 0,-2 1 35 15,1 3 6-15,-1 1-7 0,-1 5-15 16,3-1-19-16,0 2-25 0,4 3-47 15,0 0 18-15,2 3 32 0,-1 1 21 16,-3 4-2-16,-1 0 0 0,-4 1-70 16,1 7 14-16,-3 1 18 0,1 4 12 15,-1-1 14-15,-3 4 12 0,1 0 0 16,-2-1 2-16,0 2-1 0,-2-2-10 16,-2 2-36-16,-2 0-43 0,2-2-49 0,1 0-22 15,2-2-52-15,0 2-49 0,1-4-43 16,3-1 5-16,4-3-98 0,-1-3-66 0,7-4-161 15,-3 0-113-15</inkml:trace>
  <inkml:trace contextRef="#ctx0" brushRef="#br0" timeOffset="204547.81">9900 13955 1481 0,'0'0'695'0,"0"0"-304"0,0 0-98 16,0 0-10-16,0 0-31 0,-82-39-78 16,61 35-12-16,-2 1-2 0,-1 3-41 15,0 0-46-15,-2 0-23 0,3 3-25 0,0 7-25 16,4 1-43-16,2 3-14 0,4 3 0 15,3 1 10-15,3 0-9 0,7 1-80 16,0-1-28-16,4-1 27 0,9-1 39 16,0-2 21-16,4-2 17 0,1-2-4 15,2-2 6-15,1-3 13 0,0-4 23 16,0-1 19-16,2 0-17 0,-2-4 10 16,0-3 10-16,2-1 22 0,-3-2 14 15,-4-1 15-15,1-1 38 0,-2-1 71 16,-3 1-4-16,0-1-20 0,-2 0-10 0,0 3-28 15,-4 1 8-15,1 2 14 0,-4 5 27 16,-1 0-14-16,-1 1-43 0,-1 1-42 16,0 0-48-16,2 0-65 0,-2 0-44 15,3 1-37-15,-1 2-52 0,7 3 73 16,1 0 33-16,7 3-21 0,1 1-68 0,2-1-45 16,1 0-23-16,-3-1-50 0,-3-2-141 15,-3-1-192-15,-3-2-160 0</inkml:trace>
  <inkml:trace contextRef="#ctx0" brushRef="#br0" timeOffset="204799.03">10216 13568 1858 0,'0'0'751'0,"0"0"-432"15,0 0 68-15,0 0 63 0,0 0-157 16,0 0-90-16,0 0-150 0,0 0-53 15,0 0-131-15,0 0-92 0,-29-27-38 16,35 48 261-16,1 8 40 0,4 6-9 16,1 1-2-16,0 2-10 0,2 1-4 15,-1-1-2-15,3 1 0 0,-2-1 40 16,-1-2-53-16,-1-4-31 0,-2-2-92 0,-2-1-48 16,-2-3-96-16,-3-4-72 0,0-2-44 15,-2-4-69-15,1-5-71 0,2-4-190 16</inkml:trace>
  <inkml:trace contextRef="#ctx0" brushRef="#br0" timeOffset="205020.8">10583 13505 1422 0,'0'0'789'16,"0"0"-265"-16,0 0-30 0,0 0-68 0,0 0-93 15,0 0-69-15,0 0-196 0,0 0-68 16,0 0-87-16,0 0-120 0,0 0 182 15,-11 13 25-15,11 20 19 0,-2 3 0 16,2 5-18-16,0 2 2 0,2-1 20 0,2-1 3 16,3 2-26-16,1-2-98 0,-3-1-59 15,3 0-80-15,0-4-116 0,1 0-138 16,-2-9-162-16,6 5-504 0</inkml:trace>
  <inkml:trace contextRef="#ctx0" brushRef="#br0" timeOffset="205530.69">10814 13954 368 0,'0'0'1236'0,"0"0"-901"15,0 0-153-15,0 0 15 0,0 0 4 16,0 0-88-16,59-72-74 0,-36 60-38 16,3-1 15-16,1-1 16 0,1 0-13 15,-1 0 0-15,-1-1 23 0,-4 0-3 16,-6 3-20-16,-5 3 4 0,-4 0 57 0,-5 6 45 15,-2-1 48-15,0 2 8 0,-5-3-60 16,-7 1-80-16,0 2-41 0,-3-2 0 16,-5 3 22-16,0 0 16 0,0 1-3 15,-2 0-35-15,2 2 0 0,4 6-16 16,-2 1-19-16,5 1 4 0,1 3 2 16,2 1-2-16,6 3-17 0,2 1-44 15,2 1 25-15,8 3 67 0,7-1 23 0,3 1-7 16,6-3-3-16,1-1-10 0,2-4 23 15,-2-3-23-15,1-2 0 0,-2-6-3 16,5-3 3-16,0 0 45 0,1-5-10 16,2-4-6-16,-1-4-10 0,1-2 3 15,1-5 13-15,-4 0 10 0,-2-2-30 16,-4 0-2-16,-4 2 72 0,-2 0-6 16,-5 6 41-16,-1 1 31 0,-2 5-5 0,0 3-65 15,-2 0-56-15,0 4-28 0,0 1-56 16,1 0-43-16,-1 1-4 0,1 8 28 15,0 3 37-15,0 3 19 0,-3 3 19 16,-1 4 9-16,0 1 30 0,-4 2 20 16,0-4-22-16,0-1-21 0,-7-2-3 0,-2-3-13 15,1-3-118-15,-5-2-74 16,0-2-29-16,-4-2-32 0,1-3-140 0,-2-2-199 16,7-1-537-16</inkml:trace>
  <inkml:trace contextRef="#ctx0" brushRef="#br0" timeOffset="205798.06">11556 13519 2058 0,'0'0'968'15,"0"0"-811"-15,0 0 38 0,0 0-40 16,0 0-155-16,0 0-104 0,0 0 104 16,88 23 12-16,-68 0-11 0,1 5-1 0,-1 2-12 15,0 4 12-15,-4-1-3 0,-4 0 1 16,-3-1-17-16,-6 1-19 0,-3-2 9 15,-1-2-18-15,-7-2 5 0,0-5-28 16,2-7 38-16,3-4 12 0,3-7 20 0,0-4 96 16,0 0 184-16,6-6 48 0,4-5-101 15,3-3-227-15,7-3-88 0,6-1 31 16,6 0-3-16,5 1-62 0,7 2-90 16,3 2-17-16,4 4-82 0,3 2-46 15,-2-2-225-15,-13 7-671 0</inkml:trace>
  <inkml:trace contextRef="#ctx0" brushRef="#br0" timeOffset="207047.1">13959 13415 385 0,'0'0'1709'15,"0"0"-1163"-15,0 0-240 0,0 0 36 16,0 0 14-16,0 0-160 0,0 0-171 16,0 0-25-16,0 0-72 0,0 0-83 15,0 0-45-15,11 29 200 0,-5-4 137 16,0 4-30-16,2 3-59 0,-3 0-8 0,2 2-17 16,-2-1-8-16,1 1-13 0,0-2 30 15,-1 0-10-15,1-4-21 0,-3 1 18 16,0-6 12-16,0-3 1 0,-1-4-32 0,-1-4-11 15,-1-6-14-15,0-3 3 0,0-3 22 16,0 0 82-16,0 0 38 0,-1-7 123 16,-5 0 44-16,-5-6-228 0,-3-5-59 15,-3-1-43-15,-2-2 27 0,-4 1-18 16,-4 4 13-16,0 3 21 0,-4 2 12 16,-5 4-12-16,-3 3-18 0,-4 4-1 15,1 0-21-15,0 5 22 0,2 4-4 16,9 3-6-16,3 1 3 0,9 1 7 15,7 0-32-15,7 1-59 0,5 3 28 16,0 1 28-16,13 2-8 0,2 0-23 16,6-2-4-16,5 1-54 0,3-5-7 0,2-2 3 15,6-3-10-15,2-4 3 16,2-1-36-16,8-5-4 0,0 0-81 0,3-7-53 16,2-2-177-16,-3-3-42 0,-4-1 73 15,-6-1 473-15,-6-1 108 0,-8 0 511 0,-9-1-50 16,-3 2-12-16,-7 4-83 0,-3-1-14 15,-2 6-36-15,0 3-103 0,-3 0-97 16,0 2-82-16,0 0-93 0,0 0-49 16,0 2-37-16,2 0-41 0,-2 1-43 15,3-1-28-15,-1 4 65 0,3 1 81 16,-3 2 3-16,4 0-117 0,-4 0-103 16,1-1-107-16,-2-2-33 0,-1-1-126 15,0-1-113-15,0-1-392 0,-26-76 4 0</inkml:trace>
  <inkml:trace contextRef="#ctx0" brushRef="#br0" timeOffset="207155.01">14316 13712 248 0,'0'0'1391'0,"0"0"-1115"0,7-67-91 0,-2 49 116 15,0 0-168-15,-1 6-120 0,1 5-13 16,-1 4-52-16,2 3-132 0,1 6-27 16,3 5-10-16,3 1-146 0,4 5-209 0,-2-4-360 15</inkml:trace>
  <inkml:trace contextRef="#ctx0" brushRef="#br0" timeOffset="207497.04">14739 13741 388 0,'0'0'1380'15,"0"0"-890"-15,0 0-109 0,0 0-17 16,-87-30-22-16,62 26-60 0,2 0-61 16,4 2-73-16,1 2-63 0,-1 0-85 15,5 4-6-15,-1 3-45 0,4 2-18 0,3 1-3 16,1 2 15-16,2-1 7 0,3 2 15 15,2-1-28-15,0 0-32 0,3-1 6 16,5-2 16-16,1-1 19 0,1-2 24 16,5-4 30-16,1 1 23 0,2-3-1 15,-2 0-3-15,4-4 3 0,0-2 10 16,-1-5 6-16,3 3 41 0,-1-3 86 0,-3 1 46 16,-1 0-38-16,-1 2-11 0,-5 1-19 15,-2 5-23-15,-2 2-83 0,-2 0-37 16,2 0-74-16,3 2-12 0,2 4 42 15,5 2 44-15,3 0 16 0,-1 3-16 16,2-1-28-16,1 0-81 0,-3 1-53 16,1-1-81-16,1 0-82 0,-2 2-57 15,1-1-165-15,-4-3-262 0,4 1-574 0</inkml:trace>
  <inkml:trace contextRef="#ctx0" brushRef="#br0" timeOffset="208030.94">16188 13926 2047 0,'0'0'737'16,"0"0"-345"-16,0 0-86 0,0 0-183 15,0 0 174-15,0 0-213 0,-85 6-84 16,76 1-50-16,1 1 3 0,3 2-19 16,3 2-13-16,2 1 3 0,2 1-34 15,11 1 37-15,5-3 31 0,5 0 39 16,5-3 3-16,1-3 26 0,0-2 21 0,0-4-15 15,-7 0 9-15,-2-4 10 0,-7-5 59 16,-3-2 45-16,-6-5 18 0,-4-3-11 16,0-4-90-16,-3-1 5 0,-4 0-2 15,-6 1-60-15,1 4 35 0,0 1-50 16,-1 5-27-16,-2 1-88 0,2 6-102 16,-1 3-101-16,2 3-153 0,2 0-289 15,4 0-562-15</inkml:trace>
  <inkml:trace contextRef="#ctx0" brushRef="#br0" timeOffset="208345.98">16568 14057 1206 0,'0'0'813'16,"0"0"-114"-16,0 0 18 0,0 0-180 16,0 0-283-16,0 0-86 0,0 0-109 15,12-71 24-15,-9 48 7 0,1-4-41 16,0-1 40-16,-1-6 22 0,0-3-59 15,0-3-22-15,0-4-27 0,0-1-3 16,-3 1 25-16,0 1-25 0,0 1-2 16,0 5 2-16,0 3-13 0,0 9 13 15,0 4-11-15,0 7 11 0,4 5 19 0,-2 4-2 16,3 2-17-16,-2 2-28 16,2 1-39-16,3-1-25 0,7-1 0 0,5 2 46 15,9 0 6-15,4 0-13 0,2 4-9 16,-1 5-61-16,-3 5-30 0,-3 4-94 15,-8 4-150-15,-4 3-84 0,-10 3-69 16,-6 0-192-16,-2-6-417 0</inkml:trace>
  <inkml:trace contextRef="#ctx0" brushRef="#br0" timeOffset="208469">16626 13868 212 0,'0'0'672'16,"0"0"-184"-16,0 0-58 0,0 0-44 15,0 0-134-15,0 0-77 0,0 0-8 16,0 0-48-16,0 0 16 0,0 0-77 15,111-11-58-15,-65 4-29 0,3 1-90 16,-6 1-132-16,-4 4-49 0,-4 1-297 0,-12 0-656 16</inkml:trace>
  <inkml:trace contextRef="#ctx0" brushRef="#br0" timeOffset="209795.91">18183 13154 1849 0,'0'0'693'16,"0"0"-357"-16,0 0-86 0,0 0 5 16,0 0-14-16,0 0-127 0,0 0-98 0,0 0-14 15,0 0-2-15,0 0 28 0,-65 52-15 16,60-26 2-16,5 6 20 0,0 2 37 16,0 5-50-16,0 0-6 0,3 1 15 15,3-2-20-15,3 1-9 0,-2-3-1 16,0-1 33-16,4-3-30 0,-2-3 5 15,1-4-9-15,3-3-19 0,0-5 0 16,-2-3 4-16,1-4-26 0,1-2-31 0,0-2-32 16,0-3 6-16,4-2 6 0,5-1-19 15,4-1-13-15,4-7 0 0,4-1-7 16,0-4-17-16,2-1 23 0,-3 0 67 16,-5-1 0-16,-4-1 58 0,-5 3 65 15,-5 0 31-15,-4 3 81 0,-4 1-8 16,-4 4 121-16,-2 0-2 0,0 2-47 0,0 2-55 15,-5-1-53-15,-1 2-46 0,-1 0-87 16,-1 0-21-16,-1 0-17 0,-2 0-11 16,0 3-10-16,1 4 18 0,3 1 1 15,1 3-23-15,5 2-12 0,1 1 30 16,4 2 8-16,8 1-1 0,4 0 10 16,7-2 19-16,3 0 9 0,5-4 0 15,1-3-26-15,1-3 11 0,0-2 15 16,-2-3 0-16,0 0 31 0,-5-6 13 0,0-1 12 15,-5-6 24-15,-4-3 4 0,-3-2-12 16,-7-1 21-16,-4-1 3 0,-3-3-24 16,-6-2-72-16,-9 1 0 0,-7 2-22 15,-1 2-59-15,-5 5 1 0,-2 2 11 16,0 7-65-16,-2 2 23 0,3 4-109 16,3 0-93-16,4 8-131 0,8 0-177 0,6 0-174 15,8 5-609-15</inkml:trace>
  <inkml:trace contextRef="#ctx0" brushRef="#br0" timeOffset="210546.03">19132 13557 1322 0,'0'0'767'15,"0"0"-210"-15,0 0-213 0,0 0-184 0,0 0-160 16,0 0-85-16,0 0-8 0,0 0 93 15,0 0 77-15,0 0-7 0,0 71-22 16,0-60-26-16,0-3-6 0,0-1 0 16,0-2-13-16,0-3 16 0,0-1 6 15,0-1 33-15,0 0 31 0,0 0 25 0,0-3 44 16,0-2 32-16,5-2-31 0,0-1-159 16,2-4-9-16,5-2 9 0,4-3 0 15,1-2-21-15,6-2 21 0,-1 2-6 16,-2 2 22-16,0 4-10 0,-4 3 89 15,-4 3-2-15,-4 4-15 0,0 0-56 16,-3 3-22-16,-1 0-44 0,1 0-21 16,-1 0-16-16,2 4-1 0,1 2 41 15,3 3 29-15,2 2 12 0,2 1 16 16,1 1-15-16,3 2-1 0,4-1-47 16,1-2-28-16,4 1-26 0,-1-1-16 15,3-3-9-15,1 0-30 0,1-4-32 0,2 0-56 16,1-2 3-16,1-2 54 0,1-1-4 15,3 0 91-15,-3-5 100 0,-3-4 29 16,-3-1 32-16,-2-5 46 0,-8 1 103 0,-3-1 32 16,-7-3 17-16,-7 0-29 0,-3-1 21 15,-5-1-81-15,-10 2-78 0,-7 1-92 16,-5 1-29-16,-3 4-12 0,-2 3 10 16,3 4 30-16,1 4-24 0,2 1-32 15,5 2-10-15,3 6 36 0,4 2-1 16,2 5-9-16,4 0 6 0,6 1-35 15,2-1-22-15,0-1 12 0,2 0 16 16,4-2 13-16,0-5 25 0,5 0 26 16,-2-2 0-16,3-2 48 0,2-2 26 15,1-1-7-15,0 0 35 0,3 0 91 16,0-5-3-16,1 0-20 0,-1-2-47 0,2 1-32 16,-3 1-32-16,2 0-37 0,-2 3-22 15,-3 2-38-15,0 0-9 0,-2 4-9 16,-2 4-7-16,-1 5 9 0,-3 2 32 0,-2 3 22 15,-3 3 13-15,-1 1 31 0,-4 2 20 16,-6 1-8-16,-4 0-19 0,-5 1 10 16,-1-3-28-16,-6-1 9 0,-4-2-3 15,-4-3 24-15,-2-2-27 0,-1-4 6 16,3-2-44-16,3-6 16 0,5-2-71 16,4-1-35-16,4-4-31 0,3-5-33 15,3-5-108-15,6-4-219 0,4 1-317 16,8-13-658-16</inkml:trace>
  <inkml:trace contextRef="#ctx0" brushRef="#br0" timeOffset="210703.87">20154 13399 1596 0,'0'0'510'0,"0"0"-238"16,0 0-1-16,0 0 19 0,0 0-204 16,0 0-86-16,0 0-29 0,0 0 26 15,0 0 2-15,0 0 1 0,76 62 1 0,-70-44-1 16,-3 0-43-16,-1 0-72 0,-2 1-133 15,0 1-121-15,-6-2-134 0,-2-3-109 16,1-4-381-16</inkml:trace>
  <inkml:trace contextRef="#ctx0" brushRef="#br0" timeOffset="210845.67">20288 13271 1571 0,'0'0'364'0,"0"0"-192"15,0 0-23-15,0 0-149 0,0 0-146 16,0 0-110-16,0 0-174 0,0 0-163 16</inkml:trace>
  <inkml:trace contextRef="#ctx0" brushRef="#br0" timeOffset="211467.75">20607 12997 2003 0,'0'0'566'15,"0"0"-266"-15,0 0 11 0,0 0-88 0,0 0-178 16,0 0-45-16,0 0 0 0,0 0 38 16,-14 76 16-16,20-42-42 0,7 3 143 15,5 3-79-15,2 2-32 0,0-2-12 0,0-1-30 16,-2-4 32-16,-4-4-34 0,-7-4-116 15,-5-4-146-15,-2-4-67 0,-8-5-39 16,-7-1-113-16,0-4-269 0,3-3-489 16</inkml:trace>
  <inkml:trace contextRef="#ctx0" brushRef="#br0" timeOffset="211794.72">20663 13391 450 0,'0'0'1171'0,"0"0"-821"16,0 0-113-16,78-36 12 0,-43 25-29 0,5-1-62 15,0-1-11-15,3 2-31 0,-3 0-20 16,-3 4-36-16,-7 1-12 0,-9 4 9 16,-8 2-56-16,-7 0-2 0,-6 5-137 15,0 6 36-15,0 4 67 0,-6 3 32 0,-1 1-68 16,-2 0-44-16,1-1-24 16,5-2-35-16,3-3 26 0,0-2 18 15,11-2 82-15,3-2 48 0,6-1 58 0,4-3 23 16,2-2 51-16,3-1 14 0,1 0 2 15,1-1-13-15,-1-4 38 0,-1-3 57 16,-1-2 11-16,0-3-42 0,-2-1-23 16,-2-3 22-16,-3-1-18 0,-6 0-68 15,-2 1-66-15,-4 1-9 0,-5 4-37 16,-3-2-9-16,-1 2-87 0,0 2-87 16,0 1-77-16,0 1-80 0,0 3-143 15,-2 2-322-15,0 2-643 0</inkml:trace>
  <inkml:trace contextRef="#ctx0" brushRef="#br0" timeOffset="213260.69">22293 13045 1080 0,'0'0'807'0,"0"0"-389"0,0 0-111 16,0 0 2-16,0 0 5 0,0 0-21 15,0 0-49-15,0 0-200 0,0 0-44 16,0 0-35-16,-3 0-141 0,3 16 176 16,1 3 63-16,2 5-12 0,2 5-13 0,-3 0 19 15,1 2-35-15,0 0 6 0,2-1-3 16,-1-2-24-16,-1-1 15 0,-1-4 18 16,1-1-30-16,0-3-4 0,0-3-4 15,0-2-33-15,-3-5-20 0,2-3-6 16,-2-1 0-16,0-3 44 0,0-2 19 15,0 0 92-15,0-2 55 0,-3-4 20 0,-3-4-167 16,-4-2-6-16,-5-2-38 0,-5-3 42 16,-3 2 1-16,-6 0-21 0,-7 3 0 15,-4 2-12-15,3 3 6 0,-3 5 21 16,9 2 7-16,5 0 0 0,7 4-62 16,8 2 36-16,3 3-5 0,5 2-29 15,3 2 16-15,0 4 22 0,3-1-10 16,6 2-3-16,7-2 16 0,1 0-3 15,6-2 0-15,3-3-41 0,3 0-26 16,1-4-10-16,3-2-22 0,3-2-23 16,1-3-62-16,0 0-55 0,5-1-136 0,-3-4-32 15,-2-3-88-15,-1-1-106 0,0-2 6 16</inkml:trace>
  <inkml:trace contextRef="#ctx0" brushRef="#br0" timeOffset="213387.72">22569 13382 330 0,'0'0'825'0,"0"0"-99"15,0 0-117-15,0 0-72 0,0 0-64 0,0 0-63 16,0 0-118-16,0 0-161 15,0 0-97-15,0 0-34 0,45-51-47 0,-45 53-152 16,0 4 140-16,2 0-21 0,1 2 80 16,1 2 35-16,-2 0-35 0,3 2-41 15,-2-2-72-15,0 0-79 0,1 1-97 16,1-4-88-16,-3 1-251 0,4-3-547 16,-45-110-27-16</inkml:trace>
  <inkml:trace contextRef="#ctx0" brushRef="#br0" timeOffset="213511.69">22833 13141 957 0,'0'0'626'0,"0"0"-503"16,0 0-123-16,0 0-283 0,0 0-447 0</inkml:trace>
  <inkml:trace contextRef="#ctx0" brushRef="#br0" timeOffset="213812.04">22909 13395 723 0,'0'0'612'0,"0"0"-244"0,0 0-66 16,0 0 35-16,0 0 9 0,0 0 17 0,0 0-18 16,0 0-60-16,0 0-285 0,0 0-40 15,0 0 40-15,21-49 41 0,-11 33-28 16,4-2-12-16,3-2-1 0,6 1-35 15,-1 0-3-15,6 1 38 0,0 2-16 16,1 4-5-16,-4 5 20 0,-4 2 2 16,-3 5 21-16,-3 0-22 0,-1 0-38 0,-4 6-12 15,2 2 27-15,0 2 23 0,2 2-1 16,-2 0 1-16,0 3 0 0,0-2-13 16,5-1-96-16,-2 1-28 0,7 0-6 15,2-1-127-15,5-1 64 0,4-1-224 16,6-3-230-16,-10-2-548 0</inkml:trace>
  <inkml:trace contextRef="#ctx0" brushRef="#br0" timeOffset="214077.91">23725 13290 186 0,'0'0'1092'15,"0"0"-737"-15,0 0-109 0,0 0-15 16,-84-48-40-16,56 40-23 0,-3 4-16 16,3 2-33-16,3 2-43 0,2 0-76 15,7 4-122-15,4 2 120 0,3 2-56 16,1 2 9-16,4 0-2 0,1 2-36 15,2 0 35-15,1 1 13 0,0-2-6 16,0 1 24-16,5-2 21 0,3-1 29 0,1-1 17 16,3-3-43-16,3 0 39 0,1-4 36 15,1 1 31-15,3-2 72 0,2 0 44 16,2 0-78-16,2-2-80 0,3 0-13 16,4 2-47-16,-1 0-7 0,0 0-1 15,-1 0 0-15,-5-1-73 0,-3-2 58 0,-5 0-150 16,-3-3-130-16,-1-3-188 15,-5 2-273-15,7-5-578 0</inkml:trace>
  <inkml:trace contextRef="#ctx0" brushRef="#br0" timeOffset="214277.63">24080 12986 2286 0,'0'0'796'15,"0"0"-404"-15,0 0-9 0,0 0-128 16,0 0 90-16,0 0-160 0,0 0-126 0,0 0-59 15,0 0-99-15,0 0-102 16,-17-9-1-16,20 29 202 0,0 8 50 0,3 2-19 16,3 5-31-16,1 3 2 0,6 0 26 15,-1 2 25-15,3 0-53 0,1 0-22 16,-2-1-106-16,3-2-135 0,-4 0-227 0,4-1-69 16,-6-9-517-16,8 9-619 0</inkml:trace>
  <inkml:trace contextRef="#ctx0" brushRef="#br0" timeOffset="-214193.83">25501 12981 59 0,'0'0'1072'0,"0"0"-665"16,0 0-270-16,0 0-137 0,0 0 39 16,0 0-55-16,0 0 16 0,0 0-33 15,0 0-94-15,0 0-166 0,0 0-153 16,-9-8-210-16</inkml:trace>
  <inkml:trace contextRef="#ctx0" brushRef="#br0" timeOffset="-213719.05">25292 13099 1282 0,'0'0'829'16,"0"0"-289"-16,0 0-189 0,0 0-105 15,0 0-99-15,0 0-36 0,92-55-29 16,-60 54-56-16,2 1 21 0,4 0 98 16,-2 6-94-16,-3 2-39 0,-6 1-12 15,-5 0-25-15,-5 2-29 0,-4 2-9 16,-3 3-6-16,-4 3 34 0,-4 3 22 16,-2 1-2-16,-3 2-27 0,-8-1 42 15,-6-2 14-15,3-1-14 0,-1-5-35 0,2-5 32 16,4-2 3-16,3-6 33 0,3-3 68 0,1-1 126 15,-1-8 71-15,0-4-241 0,3-2-57 16,0-3 34-16,0-4-22 0,8 0-12 16,7-4-34-16,7-1-31 0,9 0-1 15,5 1-129-15,10 3 6 0,5 4-166 16,6 2-70-16,3 4-55 0,1 4-217 16,-17 5-348-16,4 3 305 0</inkml:trace>
  <inkml:trace contextRef="#ctx0" brushRef="#br0" timeOffset="-213236.05">26025 13159 222 0,'0'0'710'0,"0"0"-283"0,0 0-157 15,0 0-20-15,0 0-32 0,0 0-7 16,0 0-37-16,0 0 49 0,0 0-104 16,0 0-19-16,0 0 21 0,98-36-18 15,-70 24-74-15,3-1 127 0,0-4-83 16,-1 2-22-16,-3-1-3 0,-4-1 22 0,-4 2-1 15,-5 1-47-15,-6 2 35 0,-4 3 9 16,-4 2 32-16,-1 3-98 0,-11 0 19 16,-7 1-41-16,-6 2-63 0,-9 1 19 15,-5 2 63-15,0 8 0 0,-1 1 3 16,6 5-22-16,6 0-9 0,6 2 5 16,4 3-8-16,8 0 8 0,2-1 10 15,6 3 4-15,2 1-1 0,7-1 11 16,7 0-16-16,6 0 18 0,6-1 2 0,7 0-2 15,6-4-41-15,3-3-45 0,6-3-25 16,-1-3-4-16,2-4-17 0,-1-2 1 16,-2-3-249-16,-3-3 202 0,0-3 78 15,-4-5-14-15,-1-1 17 0,-5-4 97 16,-3-4 107-16,-5-4 133 0,-4 0-1 0,-6-3 73 16,-4 2 5-16,-2 4 42 15,-5 3-19-15,-4 3-48 0,0 5-53 0,0 2-23 16,0 3-75-16,0 2-49 0,-1 2-92 15,-1 1-9-15,1 0-108 0,-2 4-52 16,-1 6-22-16,-4 3 172 0,0 4 18 16,1 2-111-16,-1 0-220 0,3 2 185 15,-2 0-204-15,4-2-115 0,1-1-162 16,-1-5-361-16,3 2-418 0</inkml:trace>
  <inkml:trace contextRef="#ctx0" brushRef="#br0" timeOffset="-212886.72">26975 13218 1321 0,'0'0'589'15,"0"0"-203"-15,0 0 230 0,0 0-140 0,0 0-121 16,0 0-66-16,0 0-197 0,0 0-76 16,0 0-14-16,0 0 9 0,-6-60-11 15,6 48 0-15,3 0 0 0,1 0-142 16,2 2 142-16,-1 3 111 0,-2 2-111 15,2 4-52-15,-4 1-2 0,2 0-66 16,2 4-72-16,1 4 44 0,1 3-2 0,0 3-86 16,5 3-117-16,-5 2-173 0,-1-4-178 15,3 8-570-15</inkml:trace>
  <inkml:trace contextRef="#ctx0" brushRef="#br0" timeOffset="-206993.63">28113 13256 142 0,'0'0'1080'0,"0"0"-517"0,0 0-99 16,0 0-73-16,0 0-66 0,0 0-37 0,0 0-62 16,0 0-64-16,0 0-61 0,0-5-47 15,0 5-20-15,0 0-8 0,0 0-26 16,0 0-24-16,0 2-23 0,0-1-22 15,3 1-32-15,-1 4 31 0,1 4 70 16,0 1 14-16,1 2-14 0,-2 0-60 0,2 1-68 16,-4 2-2-16,0-2-21 0,0 0-31 15,0-2-53-15,0-1-176 0,0-1-212 16,0-3-426-16,-18-158 459 0</inkml:trace>
  <inkml:trace contextRef="#ctx0" brushRef="#br0" timeOffset="-206831.72">28282 12986 1690 0,'0'0'565'16,"0"0"-387"-16,0 0-146 0,0 0-32 16,0 0-6-16,0 0-189 0,0 0 40 0,0 0-193 15,0 0-241-15,0 0-513 0</inkml:trace>
  <inkml:trace contextRef="#ctx0" brushRef="#br0" timeOffset="-206404.8">28390 13237 1798 0,'0'0'1012'0,"0"0"-713"0,0 0-44 15,0 0 18-15,0 0-134 0,0 0-114 0,0 0-25 16,0 0-44-16,0 0-13 0,0 0 57 16,0 0 0-16,0 27 41 0,0-14-19 15,3 0 3-15,-1 0-9 0,1-1 0 16,-1 0-16-16,1-3-31 0,0-1-6 0,-1-3-8 16,-1-3 8-16,2 0 11 0,-3-2 26 15,1 0 16-15,1 0 19 0,1-2-17 16,2-3-18-16,0-4-1 0,4-3 1 15,0-3 2-15,2-3 17 0,2-3-16 16,2-4 19-16,5-1-3 0,4 3-1 16,2 2-17-16,1 4 0 0,0 6 65 15,-2 3-13-15,-3 3-42 0,-4 5-11 16,1 0-19-16,-5 0-12 0,1 6-1 16,-5 5 32-16,-1 1 11 0,-4 2 7 0,2 0 30 15,-2 1-11-15,1 2-18 0,-1 0-19 16,1-2-34-16,7 3-83 0,0-1-88 15,4 0-78-15,-1 0-107 0,3-2-171 16,-6-5-602-16</inkml:trace>
  <inkml:trace contextRef="#ctx0" brushRef="#br0" timeOffset="-206105.75">28987 13372 1444 0,'0'0'1135'15,"0"0"-765"-15,0 0-53 0,-18-88 83 0,10 57-113 16,2-4-101-16,-1-1-12 0,0-3-50 16,-2 1-25-16,1 1-34 0,-1 1-10 15,0 1 7-15,1 2 15 0,0 2-25 16,5-1 0-16,1 2 21 0,2 3-2 0,0 0-13 16,5 1-34-16,6 2-24 0,-2 4-30 15,5 0 27-15,0 4 1 0,0 1-32 16,6 3-6-16,2 6-18 0,4 5-12 15,7 1 8-15,4 5 19 0,5 7 13 0,-1 3-56 16,0 5-56-16,-4-1 9 16,-6 2-26-16,-3 3-92 0,-11 3-105 0,-6 0-64 15,-11 4-9-15,-3 1-72 0,-15 1-252 16,-7 2-243-16</inkml:trace>
  <inkml:trace contextRef="#ctx0" brushRef="#br0" timeOffset="-205755.76">28955 13232 867 0,'0'0'772'0,"0"0"-149"0,0 0-183 16,0 0-148-16,0 0-109 0,0 0-59 0,0 0-121 16,0 0-3-16,0 0-25 0,0 0-10 15,51-48 9-15,-26 42-6 0,0 3 7 16,3 0-7-16,-4 2 32 0,0 1 20 16,-4 0-19-16,-1 3 0 0,-1 1 14 15,-7 1 43-15,-3 0-7 0,-2 0-3 16,-6 0 34-16,0 1 4 0,0 1-16 0,-2 2 3 15,-7 1-7-15,3 3-34 0,-2 0-32 16,3 0-11-16,2 1-8 0,3 1 3 16,0 1 15-16,5-2 1 0,5 2 4 15,2-2 9-15,2-3-13 0,2-1-28 16,1-3-1-16,-1-3-31 0,3-1 13 0,-2-3 47 16,0 0 34-16,0-6 33 0,-4-1 53 15,-1-4 22-15,-4-1 19 0,-5-4 1 16,-3 1-16-16,0-3-56 0,-3 2-47 15,-4 1-16-15,-3 3-27 0,-1 1-31 16,-2 1-43-16,1 3-53 0,1 0-95 16,-1 3-74-16,4 3-116 0,5 1-196 15,3 0-667-15</inkml:trace>
  <inkml:trace contextRef="#ctx0" brushRef="#br0" timeOffset="-205437.95">29487 13214 1836 0,'0'0'1236'16,"0"0"-828"-16,0 0-88 0,0 0-5 0,0 0-97 15,0 0-110-15,0 0-108 16,0 0-46-16,0 0-26 0,0 0 72 0,0 0 29 16,56 6 5-16,-40 6 7 0,-4 0-13 15,-4 0-28-15,-1 0-15 0,-2-1-16 16,-2-1-3-16,-3-2 3 0,1-1-15 15,-1-1 11-15,0-3 35 0,0-2 25 16,0-1 50-16,0 0 39 0,0-1 38 16,2-5 51-16,0-5-163 0,6-2-40 15,2-2-13-15,3 1-39 0,7-3-25 16,2 3-24-16,4-1-41 0,-4 3 2 0,1 2-15 16,-4 2-56-16,-1 1-94 0,-4 2-60 15,0 3-112-15,1-1-153 0,1 3-459 16,-6 0-11-16</inkml:trace>
  <inkml:trace contextRef="#ctx0" brushRef="#br0" timeOffset="-205238.08">29988 13151 1018 0,'0'0'1309'0,"0"0"-838"0,0 0-115 16,0 0-27-16,0 0-73 0,0 0-51 16,-87-11-38-16,65 11-8 0,3 0-35 15,0 0-34-15,4 0-23 0,3 1-67 16,3 5-3-16,4 0-52 0,3 3 21 15,2 3 31-15,0 1-10 0,7 2-18 16,7 1-31-16,1 0 6 0,3 0 10 16,5-2-7-16,1-1-22 0,2-1-67 15,1-5-69-15,4 0-83 0,-1-3-114 0,4-2-165 16,3-2-555-16</inkml:trace>
  <inkml:trace contextRef="#ctx0" brushRef="#br0" timeOffset="-204855.78">30209 13261 1895 0,'0'0'641'16,"0"0"-293"-16,0 0-72 0,0 0-44 15,0 0-51-15,0 0-29 0,0 0-51 16,0 0-50-16,0 0-51 0,0 0-25 16,0 0 3-16,60-49 10 0,-34 45 11 15,0 0 1-15,1 0 1 0,1 0-1 16,-3 0-24-16,-1 0-39 0,-2 0-4 15,-6 0 23-15,-4-1 44 0,-4 0 25 16,-5-1 54-16,-3-1-50 0,0 0-16 16,-5-2-12-16,-6 3-1 0,-2 1 0 0,-4 3-1 15,-2-3 1-15,-4 5 12 0,-2 0-12 16,-3 0 0-16,0 0-19 0,3 6 0 16,2 0 0-16,3 3-3 0,6-1 6 15,1 1 15-15,4 1-1 0,6 1-1 16,0 0 3-16,3 2 24 0,0 0 14 0,9 1 9 15,3 1-6-15,4 1-3 0,4 0 6 16,4 1-3-16,9 0-16 0,6 0-25 16,5-3-38-16,4-1-31 0,0-4-101 15,4-3-61-15,0-3-75 0,-2-3-211 16,4-1-569-16,-12-3-401 0</inkml:trace>
  <inkml:trace contextRef="#ctx0" brushRef="#br0" timeOffset="-204055.95">30859 13188 1674 0,'0'0'807'0,"0"0"-247"0,0 0-126 16,0 0-136-16,0 0-129 0,0 0-62 16,0 0-37-16,0 0-55 0,0 0-11 15,0 0 80-15,0 0 15 0,6 48-3 0,-5-37-15 16,-1 1-4-16,0-2-12 0,0 0-22 16,0 0-18-16,0-4-11 0,0 0-14 15,0 1-34-15,-3-5-27 0,3 2-35 16,-1-4-19-16,-1 1 1 0,2-1 44 0,0 0 70 15,0 0 34-15,-2-5-34 16,2-1-18-16,0-4-45 0,-2-2 17 0,2-5 5 16,0-2 13-16,2-2-1 0,3-2 9 15,3 1 20-15,1 1 67 0,-1 6-39 16,1 3 19-16,0 2 30 0,-1 5-11 16,0 3-17-16,1 2-49 0,2 0-30 15,4 0-16-15,2 6 5 0,1 2 23 16,3 1 18-16,1 1 43 0,-3 1 10 15,-1 1 6-15,-2-3-12 0,-4 0-20 16,-1 0-17-16,-3 0-10 0,-2 0-28 16,0 1-6-16,0 0 3 0,-3-2-3 0,-1 1-4 15,-1-3-2-15,-1-1 6 0,0-1-13 16,-1-1 13-16,-1-1 32 0,1-2 2 16,-2 0 34-16,1 0 47 0,1-1 15 15,1-7-96-15,0-2-3 0,0-3-25 16,3-2 3-16,8 0 23 0,4 0-23 0,6-3 25 15,2 4 3-15,3 0 38 0,2 3-41 16,-1 2 0-16,-1 5-25 0,-2 3 6 16,-2 1-2-16,0 1 5 0,-6 7 16 15,1 2 21-15,-5 2 22 0,-3 2-18 16,-4 0-12-16,-4 2-13 0,-1-2-12 16,0 2-6-16,-6 1-10 0,-1-2-35 15,2 1-55-15,-3-2-74 0,0 2-73 16,2-2-88-16,-3 0-76 0,2-2-172 15,3-3-597-15</inkml:trace>
  <inkml:trace contextRef="#ctx0" brushRef="#br0" timeOffset="-203723.07">31510 13313 1169 0,'0'0'1044'0,"0"0"-673"16,0 0-77-16,0 0 4 0,0 0-56 15,0 0-99-15,0 0-77 0,0 0-63 16,85-63-3-16,-59 57-1 0,3 0 0 15,1 0 1-15,-2 0 15 0,-6 0-15 16,-1 0 0-16,-6-1 19 0,-4 1 0 16,-4 1 10-16,-2-1 2 0,-2 0 1 15,-3 2-1-15,0-2-12 0,0-2 6 16,0 1-9-16,-9 0-16 0,-1-1-1 16,-8 2-27-16,-2 1 2 0,1 2-2 15,-4 3-7-15,0 0-6 0,3 2 0 0,-1 4 16 16,3 3 22-16,2 1-19 0,5 2 9 15,-1 1 12-15,4 1 1 0,5 0 0 16,1 2 1-16,2 1-1 0,5 1 1 16,5 0 15-16,6 1 0 0,1 1-16 15,5-4-53-15,3 1-74 0,3-2-29 0,1-5 0 16,1-1-27-16,-1-4-87 0,2-4-118 16,0-1-183-16,-10 0-259 0</inkml:trace>
  <inkml:trace contextRef="#ctx0" brushRef="#br0" timeOffset="-203355.66">32036 13268 488 0,'0'0'1557'0,"0"0"-1026"16,0 0-145-16,0 0-18 0,0 0-60 15,0 0-128-15,0 0-58 0,0 0-15 16,0 0-53-16,0 0-54 0,0 0-44 0,-46-42 20 16,38 50 24-16,1 0 3 0,-4 3-1 15,3-3 0-15,-1 2 11 0,3-4 0 16,0 0-10-16,2-3-1 0,3 0 1 15,-2-2-2-15,1-1 24 0,2 0 38 16,0 0 39-16,0-3 10 0,0-2-66 16,0-4-46-16,0-2 0 0,0-1-1 0,0-1-12 15,8-1 1-15,3-1-19 0,3 3-19 16,5-1 4-16,4 1 14 0,3 0 30 16,0 5 2-16,-1-1 0 0,-4 2 0 15,-1 2-2-15,-2 3-24 0,-2 1 26 16,1 0 0-16,-3 7-17 0,2 5 17 15,-1 2 12-15,-1 4 35 0,0 2-4 16,0 0-43-16,-5 0-11 0,-1 1-17 16,-2-3-34-16,-2-1-48 0,-3-3-3 0,-1-2-13 15,-3-2-44-15,-5-2-8 0,-3-3 7 16,-4-1-85-16,0-3-139 0,2 0-330 16,2-1-898-16</inkml:trace>
  <inkml:trace contextRef="#ctx0" brushRef="#br0" timeOffset="-202989.83">32443 12977 2378 0,'0'0'801'0,"0"0"-438"15,0 0-82-15,0 0 71 0,0 0-48 16,0 0-91-16,0 0-139 0,0 0-74 16,0 0-58-16,0 0-41 0,8-32 35 15,-5 50 64-15,2 5 2 0,-1 1 17 16,2 5 2-16,2-1-5 0,-1 1-4 0,1-2 4 15,-2-2-4-15,-2 1-12 0,-2-4-77 16,-1-3-112-16,-1-1-35 0,0-1-40 16,-4-3-48-16,-4-4-61 0,5-1 56 15,0-2 69-15,0-5 80 0,3-2 149 16,0 0 19-16,0 0 187 0,0-5-3 16,0-2 50-16,2 0 38 0,2-2 23 15,1 0 17-15,4-2-1 0,3 0-72 16,3 1-104-16,3-1-48 0,5 4-35 0,-1-1-21 15,3 4-29-15,-2 0-2 16,1 3-19-16,-3 1 7 0,-1 0 0 0,-3 0-84 16,-3 2-58-16,-1 2-54 0,-4 0-52 15,-2 0-98-15,-3 2-125 0,-2 0-47 0,-2 0-179 16,0-2-567-16</inkml:trace>
  <inkml:trace contextRef="#ctx0" brushRef="#br0" timeOffset="-199890.94">4593 16025 176 0,'0'0'665'0,"0"0"-153"16,0 0-112-16,0 0-53 0,0 0-39 0,0 0-59 16,0 0-56-16,0 0-20 0,0 0-16 15,0 0-13-15,-31-36 27 0,31 32 19 16,0-1-35-16,0-2-77 0,2 1-74 16,8-2-4-16,3 2-48 0,3 0-2 15,4 0 25-15,1 3 13 0,4 3 11 16,0 0 0-16,2 3-11 0,-1 5 11 15,-3 4-12-15,-3 0-6 0,-7 2 17 16,-1 1-14-16,-8 0 16 0,0 2 15 0,-4-1 20 16,-6 0 5-16,-2 1-2 0,-5 0-6 15,-3-2-7-15,-3 0-25 0,2 1 0 16,-2-3-35-16,2 1-28 0,0-1 0 16,3-2-3-16,4-2 25 0,2-2 25 0,5-3 14 15,0-3 2-15,3-1 44 0,0 0 89 16,0 0 37-16,3 0-19 0,4-5-48 15,2-3-103-15,2 0-3 0,1-1-16 16,5 3 17-16,2 0-14 0,0 2-2 16,4 4-1-16,-2 0 6 0,1 1 13 15,-2 7 0-15,-1 2 22 0,-6 3-22 16,-2 2-2-16,-2 1-23 0,-6 2 25 16,-3 0 10-16,-8-1 18 0,-7 3 3 0,-8-1-31 15,-7 1 0-15,-5-2-35 0,-3-3-33 16,-2-1-5-16,1-2 41 0,2-3-5 15,5-4-16-15,5-2-61 0,6-3-101 16,4-1-64-16,4-9-83 0,2-1-189 16,2-4-163-16,5 0-461 0</inkml:trace>
  <inkml:trace contextRef="#ctx0" brushRef="#br0" timeOffset="-199673.93">4768 15969 957 0,'0'0'1739'0,"0"0"-1200"16,0 0-236-16,0 0-107 0,0 0-67 16,0 0-129-16,0 0-51 0,0 0 51 0,0 0 35 15,78 42 53-15,-49-18 6 0,0 4 17 16,-3 2-8-16,-5 4-1 0,-6 0 19 16,-5 2-16-16,-7 2-56 0,-3-1-15 15,-9-1-24-15,-4 0-10 0,-4-1-28 16,-2-1-102-16,-4 1-71 0,0-3-116 15,0 1-175-15,-2-3-314 0,7-9-488 16</inkml:trace>
  <inkml:trace contextRef="#ctx0" brushRef="#br0" timeOffset="-198757.75">6270 15993 1574 0,'0'0'759'0,"0"0"-390"0,0 0-154 16,0 0-22-16,0 0 17 0,0 0-3 16,0 0-30-16,-26-68-13 0,26 57-20 15,0-1-30-15,9 1-42 0,1-3-44 16,6 2-28-16,1 1 0 0,5 3-28 0,2 2 28 16,2 2 21-16,1 2-21 0,2 2-22 15,-4 0 6-15,1 0-6 0,-6 7-6 16,-7 2-9-16,0 5 34 0,-9 3 0 15,-4 4-10-15,0 6 11 0,-7 0 2 16,-9 3 0-16,-5 0-2 0,-4 1 1 16,-3-2-65-16,1 0-31 0,1-4 56 15,3-3 25-15,6-5 16 0,3-4 0 16,3-4 1-16,5-4 12 0,2-2 15 16,0-3 13-16,3 0 12 0,-1 0 7 15,2-4 10-15,0-1-17 0,0-3-52 0,9-1-1 16,2 0-22-16,8-1 6 0,1 1 4 15,5-2-7-15,2 4 16 0,0 0 3 16,-1 5 16-16,-2 2 46 0,-4 0-53 16,-3 1-9-16,-6 5-28 0,-2 5 27 15,-4 1 1-15,-5 6 1 0,0 3 34 0,-14 4-1 16,-6 0-3-16,-4 2 0 0,-7 0-6 16,-3 0-23-16,-1-2 0 0,2-5 26 15,-1-2-6-15,2-2 6 0,2-6 3 16,1-2-31-16,0-3-3 0,0-5-10 15,2 0-18-15,4-2-62 0,-2-8-60 16,5-1-95-16,7-3-74 0,3-4-159 16,9-4-186-16,5-3-413 0,6 6-141 15</inkml:trace>
  <inkml:trace contextRef="#ctx0" brushRef="#br0" timeOffset="-198441.84">6611 16071 1290 0,'0'0'696'0,"0"0"-304"0,0 0 24 0,0 0 58 16,0 0-108-16,0 0-123 16,0 0-77-16,0 0-50 0,0 0 0 0,0 0-54 15,-23 22-19-15,18-14-41 0,2 1-2 16,3 1-21-16,0 1 8 0,6 1 12 16,4 0 1-16,8-3-2 0,4-1 0 15,7-3-17-15,7-4 19 0,3-1-12 16,4-2-60-16,2-8 1 0,-2-2 28 15,-4-4 43-15,-2-2 28 0,-11 0 10 16,-7-1 11-16,-13-1 85 0,-6 0-1 0,-15-1-6 16,-8 1-32-16,-7 1-43 0,-2 3-27 15,-4 4-7-15,-1 6-5 0,0 2-13 16,2 4-43-16,6 2-80 0,6 5-72 16,6 2-69-16,9 0-71 0,8 2-102 15,2-1-45-15,14-1 70 0,5-2-103 16,-2-1-525-16</inkml:trace>
  <inkml:trace contextRef="#ctx0" brushRef="#br0" timeOffset="-197991.41">7145 15961 362 0,'0'0'2094'0,"0"0"-1469"0,0 0-287 16,0 0-87-16,0 0-97 0,0 0-38 16,0 0 20-16,0 0 26 0,0 0-71 15,0 0-54-15,0 0 0 0,-39-24 9 16,39 24-2-16,0 0-32 0,0 0-11 16,0 0-1-16,0 0-1 0,-2 1-20 15,2 5-34-15,-4 0 55 0,0 3 15 0,0 0-14 16,1 2-1-16,-2-1 0 0,2 2-3 15,-1-1-25-15,0 0 7 0,1 3-7 16,0-1 6-16,3 0-3 0,0 3 10 16,7-2-7-16,3-1-9 0,3-1-7 15,3-2 10-15,6-2 18 0,-2-3 10 0,4-4 0 16,2-1-13-16,0 0-2 0,0-4 15 16,-4-4 0-16,-4 1 27 0,-3-4 20 15,-1 0 15-15,-6-1 6 0,-4-1 10 16,-1-1-16-16,-3 2 3 0,0-4 6 15,-7 2-19-15,-5-1-9 0,-5 0-18 16,-2 2-25-16,-4 3-49 0,-3 1-58 16,0 2-73-16,0 4-109 0,6 3-127 15,4 0-127-15,6 5-424 0,7 0-414 16</inkml:trace>
  <inkml:trace contextRef="#ctx0" brushRef="#br0" timeOffset="-197292.13">8031 15998 1413 0,'0'0'1042'16,"0"0"-642"-16,0 0-95 0,0 0 10 0,0 0-39 15,0 0-31-15,0 0-41 16,0 0-49-16,0 0-83 0,0 0-72 0,0 0-50 16,-23-25-55-16,20 36 70 0,-1 0 33 15,-1 3-1-15,0 2 2 0,2-2 1 16,3-1 0-16,-1-3-57 0,1 1-30 15,-2-4-2-15,1-1-2 0,1-1-19 0,-2-3-1 16,1-1 7-16,-1 0 15 0,2-1 13 16,-1 0 70-16,1-1-20 0,0-4 10 15,0-4 16-15,0-2 7 0,0-5 37 16,0-2 39-16,1-4-4 0,4-1-25 16,2 0-38-16,1 1 47 0,1 3 192 15,1 5-113-15,0 2-58 0,0 2-37 16,2 3-47-16,2 2-7 0,2 3-27 15,1 2 0-15,3 0 6 0,-1 0 6 16,4 3 22-16,0 5 9 0,-2 1 10 0,0 1 0 16,-2 3 2-16,-6 0-21 15,-1 0-3-15,-4 3-34 0,-2-2 18 0,-3 0 7 16,-2 0 11-16,-1-1 1 0,0-3-1 16,0-1-1-16,-1-4-2 0,-1-1 1 15,1-1 1-15,-1-3 2 0,2 0 38 0,0 0 5 16,-3-4-30-16,2-5-13 0,1-2-13 15,0-3 10-15,0-2-12 0,3-2-10 16,4-3 22-16,6 0 0 0,3 1 2 16,1 1 1-16,2 3 97 0,1 3-50 15,-1 4-47-15,3 3-3 0,-1 3-32 16,1 3-2-16,-2 0 37 0,2 5 41 16,-5 4-41-16,0 2-38 0,-7 1-37 15,-1 3 25-15,-9 0 5 0,0 2-5 16,-9 0-22-16,-2 1-85 0,-1-1-77 0,-1-1-136 15,2 0-166-15,3-6-660 0</inkml:trace>
  <inkml:trace contextRef="#ctx0" brushRef="#br0" timeOffset="-196723.06">8618 15906 245 0,'0'0'1709'0,"0"0"-1213"0,0 0-199 16,0 0 5-16,0 0 1 0,0 0-77 15,0 0-52-15,0 0-64 0,0 0-69 16,0 0-13-16,17-30-6 0,-17 32-3 16,2 4 43-16,-1 3-1 0,3-1-2 15,-3 3-12-15,1-1-19 0,-2 0-9 16,0-1-19-16,0-1-1 0,0-3-24 0,0-1-34 16,0-1-32-16,0-2-10 0,0-1 3 15,0 0 35-15,0 0 63 0,1-7 41 16,2 0-41-16,2-4-25 0,2-1 22 15,3-4 3-15,0-2 0 0,2 2 38 16,0-1 137-16,0 2-67 0,-2 4-52 16,2 2-9-16,-4 4-4 0,3 1-2 15,-2 1-41-15,3 3-30 0,0 0-1 16,2 0 8-16,1 3 23 0,0 2 46 0,-2 1-24 16,2 1-20-16,-5-2 1 0,0 1 16 15,-2 1-6-15,-3-1-13 0,-1-1-40 16,-1 0 6-16,1 1 12 0,1-2 10 15,-4-1 9-15,3-1 0 0,-1-1-31 0,-1-1-3 16,2 0 2-16,0 0 35 0,5-5 13 16,2-3 6-16,3-1-18 0,0 0-1 15,-3 0-13-15,1 1 13 0,-1 2 66 16,0 0 2-16,-1-2-18 0,3 1-13 16,0 0-12-16,4-2-22 0,-1 1-2 15,1-1 2-15,-1 3 34 0,0 1-6 16,-2 3 9-16,-1 2 1 0,-1 0-29 15,2 5-12-15,-1 4-1 0,-1 4 0 0,0 1 1 16,-3 3 2-16,-3-2-1 0,-3 3 0 16,-3-1 21-16,0 0-19 15,-1-2-3-15,-10 1-24 0,1-1-41 0,-6-2-56 16,3 0-78-16,-7-3-124 0,2-1-146 16,-3-1-171-16,4-3-638 0</inkml:trace>
  <inkml:trace contextRef="#ctx0" brushRef="#br0" timeOffset="-191075.75">3765 12822 1061 0,'0'0'1236'15,"0"0"-952"-15,0 0-248 0,0 0-10 16,0 0-17-16,0 0 17 0,0 0 26 0,0 0 22 16,126-73-7-16,-57 27-9 0,13-10-39 15,15-6-3-15,12-8 7 0,9-4-4 16,5 1-19-16,2-2-3 0,2 5-81 16,-5 2-6-16,-5 8-119 0,-12 6-121 15,-12 6-286-15,-31 16-357 0</inkml:trace>
  <inkml:trace contextRef="#ctx0" brushRef="#br0" timeOffset="-188973.82">4202 14564 711 0,'0'0'505'0,"0"0"-59"16,0 0-186-16,0 0-66 0,0 0-35 15,0 0-16-15,0 0-14 0,0 0 13 0,0 0 32 16,81-64-4-16,-39 29-68 0,12-13-54 16,16-14-32-16,19-15 0 0,19-14-16 15,17-14-1-15,18-9-92 0,7-4-9 16,14-2-126-16,0 1-37 0,-37 32-461 0,53-33-763 16</inkml:trace>
  <inkml:trace contextRef="#ctx0" brushRef="#br0" timeOffset="-182846.8">3925 16716 1405 0,'0'0'374'0,"0"0"-374"0,0 0 68 16,0 0 188-16,0 0-45 0,0 0-85 15,0 0-77-15,0 0-11 0,0 0 50 16,0 0 53-16,12 63-15 0,1-72-33 15,8-6 42-15,14-11 18 0,17-13 9 16,16-12-63-16,18-15-36 0,16-11-31 16,18-11-19-16,14-8-13 0,14-8-27 0,14-7-20 15,11 0-119-15,2 4-28 0,-1 9-104 16,-4 12-1-16,-12 11-125 0,-43 25-327 16,34-8-675-16</inkml:trace>
  <inkml:trace contextRef="#ctx0" brushRef="#br0" timeOffset="-156689.08">3486 5139 653 0,'0'0'655'0,"0"0"-154"16,0 0-144-16,0 0-30 0,0 0-63 0,0 0-39 15,0 0-45-15,0 0-36 0,0 0-39 16,0 0 37-16,29-23-40 0,-25 22-14 16,-1 0 10-16,0 1-16 0,-1 0-26 15,-2 0-22-15,0 0-34 0,0 0-1 16,0 0-17-16,0 0-7 0,-5 1-13 0,-1 1 3 15,-3 2-21-15,-8 4-36 0,-9 5 33 16,-11 4 55-16,-14 6-5 0,-11 1 6 16,-7 5-67-16,-5-4 29 0,2 1 25 15,2-3-19-15,7-2 0 0,9-6 35 16,11-2 26-16,11-4-24 0,11-2-1 16,12-6 62-16,5-1 13 0,4 0-3 0,0 0-10 15,0 0 9-15,1 0-12 0,3 0-22 16,2 0-22-16,0-1-16 0,1-2-18 15,2 2 18-15,5-2-3 0,6-1 18 16,12 1 13-16,13-4 26 0,7-1-54 16,8 1-2-16,4-1-99 0,2 2-157 15,-3 0 192-15,-1 1 15 0,-3 1-76 16,-4 3 6-16,-3 0-58 0,-3 0-64 0,-6 1 40 16,-5 0-20-16,-8 0-120 15,-7 1-24-15,-8 1-62 0,-7 2-236 0,-8-1 1 0</inkml:trace>
  <inkml:trace contextRef="#ctx0" brushRef="#br0" timeOffset="-156356.03">3272 5057 385 0,'0'0'1501'0,"0"0"-1012"0,0 0-159 16,0 0-15-16,0 0 4 0,0 0-71 15,0 0-121-15,0 0-127 0,0 0-86 16,0 0-43-16,0 0-94 0,-14 18 188 0,11 10 35 16,3 6 149-16,-3 3-47 0,-1 3-38 15,1 0 43-15,2-3-59 0,-1-2-48 16,2-1-16-16,-1-2 16 0,1-3 21 0,-3 0 42 15,3-4-63-15,-3-4-12 0,3-3-66 16,-3-3-65-16,3-3-76 0,0-2-37 16,0-1-26-16,0-1-44 0,3-3-24 15,6-4-56-15,2-1 42 0,-2 0-37 16,4-3-541-16</inkml:trace>
  <inkml:trace contextRef="#ctx0" brushRef="#br0" timeOffset="-155971.22">3676 5065 1706 0,'0'0'681'15,"0"0"-287"-15,0 0-86 0,0 0-59 16,0 0-80-16,0 0-169 0,0 0-25 16,0 0-109-16,0 0 67 0,0 0 67 15,0 0 51-15,65 68-6 0,-46-42-26 16,-4-2-16-16,0 2 19 0,-4-1-19 15,2-4 26-15,-6 1 6 0,-1-3-19 16,-3 1-14-16,-3-4-2 0,0 0-1 0,0-1 1 16,-7 1-2-16,-5-2-78 0,-2 3-31 15,-3-3-23-15,-5 1-42 0,-2-1-17 16,-5-1-52-16,-3-1-78 0,-4-3-8 0,-3-3-141 16,7-3-221-16,-30-2-52 0</inkml:trace>
  <inkml:trace contextRef="#ctx0" brushRef="#br0" timeOffset="-155688.81">2755 5066 55 0,'0'0'1450'0,"0"0"-1028"0,0 0-136 16,0 0-37-16,0 0 12 15,-92 7-49-15,79 4-122 0,-2 3-89 0,1 8 15 16,5 3 29-16,-2 7 16 0,7 4 3 16,1 3 12-16,3-1-21 0,1 2-17 15,9-2 8-15,3-2-46 0,4-1 0 16,4-3 3-16,3-1 16 0,5-1 12 0,1-3-27 16,2-5-4-16,4-1-87 0,3-3-47 15,1-6-87-15,1 0-52 0,-2-4-150 16,-11-3-229-16,8-3-533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5:06:05.507"/>
    </inkml:context>
    <inkml:brush xml:id="br0">
      <inkml:brushProperty name="width" value="0.05292" units="cm"/>
      <inkml:brushProperty name="height" value="0.05292" units="cm"/>
      <inkml:brushProperty name="color" value="#FF0000"/>
    </inkml:brush>
  </inkml:definitions>
  <inkml:trace contextRef="#ctx0" brushRef="#br0">3439 5276 571 0,'0'0'208'0,"0"0"-152"15,0 0 143-15,0 0-66 0,0 0-48 16,0 0 87-16,0 0-58 0,0 0-23 16,0 0 7-16,0 0-53 0,-3-71 11 15,3 62-40-15,0 1 29 0,0 1 111 0,0-1-23 16,2-1-117-16,2 0-13 0,2-1 46 16,1-2 61-16,6-2-81 0,-1-2-28 15,6 1 64-15,3 0 74 0,5 2-30 16,0 1-109-16,0 0-77 0,-6 6 74 15,-3 1 3-15,-10 2 232 0,-2 3-88 16,-5 0-83-16,0 0-47 0,0 3-14 16,-6 3-54-16,-6 5 9 0,-8 1 45 0,-7 7 64 15,-12 4 3-15,-6 1-35 0,-11 2-13 16,-3 2-19-16,-6 0 0 0,1-1-1 16,1 0-2-16,4-2-13 0,0-3 0 15,6 0 0-15,1-2-35 0,6 1-29 16,4-2-30-16,9-4 30 0,10 1 25 0,4-4 7 15,10-6 3-15,5-1 6 16,2-3 39-16,2-1 6 0,0-1 94 16,0 0 52-16,2 0 24 0,7 0-19 15,5-3-29-15,5-2-29 0,7-2-20 0,4-4-9 16,6 2-39-16,3-1-8 0,4 1 2 16,2 0 0-16,7 3-12 0,2-1 37 15,3 1-27-15,0 2-23 0,1 1 0 16,-2 0-2-16,-4 3 2 0,-7 0-59 15,-5 0-17-15,-4 4 19 0,-6 0 0 0,-6 1-23 16,-3 0-3-16,-1 1-19 0,-4-1-22 16,0-3-37-16,-4 2-19 0,-5 0-84 15,0 0-89-15,-4 0-75 0,-2-2 37 16,1 2 17-16,-1-3-125 0</inkml:trace>
  <inkml:trace contextRef="#ctx0" brushRef="#br0" timeOffset="615.61">3317 4989 335 0,'0'0'1167'16,"0"0"-812"-16,0 0 8 0,0 0 38 0,0 0-60 15,0 0-40-15,0 0-18 0,0 0-30 16,0 0-30-16,0 0-47 0,0 0-24 16,-45-58-87-16,44 58-65 0,1 4-59 0,0 6-46 15,3 4 20-15,5 11 85 0,0 5 18 16,-1 8-5-16,-1 6 2 0,0 1 35 16,-2 2-16-16,0 2-21 0,-3 0 18 15,2 0-30-15,0-4 25 0,-1-1-24 16,-2-3-2-16,1-2 22 0,-1-5-22 15,0-1-10-15,0-6-111 0,0-3 12 16,0-3 53-16,0-7-48 0,-1-3-69 16,-1-4-77-16,-2-3 2 0,1-3 41 15,-5-1 82-15,-3 0-68 0,-3-1-210 0,-8-7-252 16,5 1-505-16</inkml:trace>
  <inkml:trace contextRef="#ctx0" brushRef="#br0" timeOffset="899.52">2546 5014 2005 0,'0'0'567'0,"0"0"-409"0,0 0-91 0,0 0 59 16,-70 67 34-16,52-37 28 0,-2 2-41 15,7 3-83-15,0 1-36 16,7 2-6-16,5-1-22 0,1-1 2 0,12 0-4 16,8 0 2-16,4-4 0 0,9-1 10 15,8-3 15-15,12-5 7 0,7 1-20 16,11-8-8-16,7-3-4 0,1-5-89 16,-3-6-41-16,-3-2-157 0,-9-2-70 15,-16-4-416-15,11-11-1013 0</inkml:trace>
  <inkml:trace contextRef="#ctx0" brushRef="#br0" timeOffset="1084.56">3749 5036 2433 0,'0'0'541'0,"0"0"-349"0,0 0-163 0,0 0 19 16,0 0 70-16,77 44 41 0,-51-22 8 15,1 6-69-15,-1 5-3 0,-9 4 14 16,-2 5-4-16,-14 4-27 0,-2 2-44 15,-19 2-34-15,-9 3-23 0,-9 0-95 16,-2 0-179-16,-3-2-162 0,1-1-115 16,10-12-598-16</inkml:trace>
  <inkml:trace contextRef="#ctx0" brushRef="#br0" timeOffset="1721.65">5701 4605 1494 0,'0'0'1146'15,"0"0"-798"-15,0 0-175 0,0 0-33 0,0 0-121 16,0 0-19-16,0 0 0 0,0 0 69 16,0 0 36-16,-6 91-7 0,3-57-66 15,0 1-31-15,3 1 2 0,0 0-2 16,0-3 2-16,3 0 7 0,3-5-9 0,0-1 0 15,1-3 23-15,1-3 12 0,1-3-36 16,-2-3-53-16,3-2-106 0,-2-2-150 16,-1-5-92-16,-1-2-132 0,0-1-441 15</inkml:trace>
  <inkml:trace contextRef="#ctx0" brushRef="#br0" timeOffset="1998.61">6179 4771 205 0,'0'0'2104'0,"0"0"-1504"16,0 0-306-16,0 0-102 0,0 0-87 0,0 0-33 15,0 0-18-15,0 0 47 0,0 0 25 16,-47 93-6-16,25-58-22 0,0 3-17 16,-5 4-31-16,-2 3 3 0,-1-2 12 0,0 2 19 15,1-1-37-15,0-1-46 16,2-1 23-16,-1-4-6 0,2 1-17 0,3-3-1 15,-1-4 2-15,2-1-2 0,3-2-26 16,2-5-54-16,4-3-51 0,2-6-34 16,6-4-40-16,2-6-85 0,3-4-41 15,8-1-75-15,9-4 132 0,5-6 2 16,8-7-338-16,-4 3-481 0</inkml:trace>
  <inkml:trace contextRef="#ctx0" brushRef="#br0" timeOffset="2232.3">6218 5088 2492 0,'0'0'493'0,"0"0"-212"0,0 0 154 15,0 0-130-15,0 0-169 0,0 0-90 16,0 0-46-16,0 0-1 0,0 0 1 16,0 0 16-16,0 0 43 0,-40 77-9 0,24-54-38 15,6 0-10-15,0 1 1 0,4-4-3 16,2 2-10-16,4-4-18 0,0 0 13 15,6-1 15-15,5-3 1 0,2 0-1 16,8-4-47-16,7 0-56 0,5-6 5 0,6-1-15 16,6-3-120-16,1 0-167 0,-1-7-161 15,-14 0-600-15</inkml:trace>
  <inkml:trace contextRef="#ctx0" brushRef="#br0" timeOffset="2413.34">6499 5243 1299 0,'0'0'813'0,"0"0"-476"16,0 0-179-16,0 0 32 0,0 0 9 16,0 0-13-16,0 0 2 0,-21 71-13 0,18-54-33 15,0 0-38-15,0-1-31 16,3 2-26-16,0 2-28 0,0-1-19 0,0 1 3 16,3-2-3-16,1 0-60 0,-1 0-122 15,3-2-72-15,-5 0-148 0,2-1-133 16,-2-4-449-16,2-3-437 0</inkml:trace>
  <inkml:trace contextRef="#ctx0" brushRef="#br0" timeOffset="2654.5">6963 4664 3024 0,'0'0'618'15,"0"0"-300"-15,0 0 92 0,0 0-79 16,0 0-196-16,0 0-135 0,0 0-37 16,0 0-74-16,0 0 9 0,0 0 102 0,5 66 25 15,-1-30 0-15,4 3 3 16,-2 2-17-16,0 0-10 0,-3 0-2 0,0-2-52 16,-2-2-76-16,-1-2-63 0,-3-4-59 0,-7-2-164 15,-5-1-219-15,1-10-406 0,-10 1-921 16</inkml:trace>
  <inkml:trace contextRef="#ctx0" brushRef="#br0" timeOffset="2794.63">6867 5121 202 0,'0'0'1937'0,"0"0"-1429"15,0 0-180-15,0 0 49 0,0 0-132 16,75-72-135-16,-42 55-91 0,7 1-19 16,6-1-3-16,3 0 1 0,-1 2 2 15,-1 0-1-15,-5-3-53 0,-3-2-107 16,-9-2-46-16,-8-2-119 0,-5-2-225 0,-7 5-669 15</inkml:trace>
  <inkml:trace contextRef="#ctx0" brushRef="#br0" timeOffset="3131.76">7325 4664 1611 0,'0'0'1209'0,"0"0"-847"16,0 0 61-16,0 0-45 0,0 0-167 16,0 0-105-16,0 0-54 0,0 0-52 0,0 0-32 15,0 0 32-15,0 0 44 0,-9 62-4 16,8-39-6-16,-2 2-9 0,2 0 6 15,-1 1 15-15,2-1-24 0,0 0-4 16,0 0 1-16,0-3-7 0,0-1-12 16,0-3-10-16,0-2-104 0,0-4-63 15,2-6-10-15,3-1 48 0,1-5 139 16,3 0 89-16,2-5 120 0,8-5-48 16,1-4-43-16,2-2-13 0,4 1-22 15,-3 0-10-15,0 3-23 0,-4 3-20 0,2 4-28 16,-1 4-2-16,2 1-30 0,3 0-1 15,0 6 28-15,4 6 0 0,0 0-9 16,-2 2 12-16,-5 4 0 0,0 1-2 16,-5 2-28-16,-4 3-13 0,-4 0-31 15,-4 4-62-15,-5 0-47 0,-3 3-37 16,-12 2-108-16,-7-2-230 0,5-7-415 0,-17 7-499 16</inkml:trace>
  <inkml:trace contextRef="#ctx0" brushRef="#br0" timeOffset="3982.04">9724 4834 2598 0,'0'0'544'0,"0"0"-191"16,0 0-144-16,0 0-29 0,0 0-58 15,0 0-42-15,0 0-40 0,0 0-12 16,-82 52 13-16,52-33-7 0,4 3 3 16,4-1-37-16,7-2-37 0,6 2-13 0,6-3 6 15,3 0 16-15,9 0-6 16,5-2-17-16,9 0 7 0,3-2 28 0,7-4 16 16,5-4 17-16,2-4 17 0,-1-2-8 15,-4-7 9-15,-8-1 46 0,-7-5 35 16,-8-4 20-16,-6-6 22 0,-5-6-66 15,-1-5-58-15,-3-6-34 0,-4-2-2 16,-2 4-93-16,1 3 30 0,0 7-78 16,0 7-84-16,2 9-84 0,-4 2-94 15,3 9-22-15,-4 1-205 0,2 1-448 16</inkml:trace>
  <inkml:trace contextRef="#ctx0" brushRef="#br0" timeOffset="4265.51">10315 5075 196 0,'0'0'1319'0,"0"0"-591"16,0 0-115-16,0 0 7 0,0 0-184 15,0 0-256-15,0 0-90 0,-89-44-21 16,57 20 9-16,-1-5 21 0,4-4-19 16,2-7-15-16,4-4-16 0,3-3-30 15,2-4-4-15,7 4-14 0,1 3 27 16,7 7 9-16,2 5-9 0,1 3-13 15,1 5-12-15,7 2-3 0,1 3-11 16,7-1-20-16,6 4-30 0,6 2-20 16,12 1-17-16,8 3 11 0,7 5 31 15,4 5-72-15,-2 0-63 0,-3 12-123 0,-8 5-96 16,-10 7-54-16,-10 7-49 0,-13 4-16 16,-13 2-229-16,-1-8-278 0</inkml:trace>
  <inkml:trace contextRef="#ctx0" brushRef="#br0" timeOffset="4383.78">10194 4928 955 0,'0'0'538'0,"0"0"-135"16,0 0-8-16,0 0-101 0,0 0-165 16,0 0-64-16,0 0 41 0,0 0 74 15,0 0-75-15,82-9-38 0,-23-7-67 16,12-5-83-16,10-2-128 0,1 1-147 16,3 0-227-16,-22 5-574 0</inkml:trace>
  <inkml:trace contextRef="#ctx0" brushRef="#br0" timeOffset="4608.95">11709 4350 3037 0,'0'0'672'0,"0"0"-405"16,0 0 9-16,0 0-90 0,0 0-186 0,0 0-3 15,0 0-81-15,0 0 84 0,-12 70 35 16,12-37-4-16,0 5 13 0,2 2-16 15,7-2-28-15,2 2 0 0,3-3-1 16,-2-1 2-16,2 0 20 0,-2-4 23 16,-1-1-44-16,-5-3-96 0,-2-4-159 15,-4-1-207-15,0-2-174 0,-2-7-339 16,-19 4-859-16</inkml:trace>
  <inkml:trace contextRef="#ctx0" brushRef="#br0" timeOffset="4763.84">11516 4868 2531 0,'0'0'559'16,"0"0"-373"-16,0 0 78 0,0 0-59 16,53-66-117-16,-18 48-88 0,9 0-2 15,11-1-1-15,6-1 0 0,1 1 1 16,-3-1-1-16,-6-2-123 0,-10 0-71 16,-7-3-80-16,-5-1-220 0,-11 6-500 0,3-8-562 15</inkml:trace>
  <inkml:trace contextRef="#ctx0" brushRef="#br0" timeOffset="5097.25">12134 4431 2139 0,'0'0'550'16,"0"0"-165"-16,0 0 52 0,0 0-146 15,0 0-159-15,0 0-75 0,0 0-57 16,0 0-42-16,0 0 42 0,0 0 44 16,-9 76 38-16,9-47-16 0,0-1-20 0,0 1-8 15,0 1 2-15,0-1-15 0,0-4-12 16,-3 0-10-16,-1-1 0 0,3-2 16 15,-2-4-19-15,3-4-33 0,0-3-85 16,0-5-42-16,0-2 6 0,3-4 72 16,5 0 82-16,-2 0 88 0,4-3 44 15,3-3-6-15,2-2-45 0,3 1-40 0,1-3-23 16,-2 3 20-16,-2 0-13 0,-1 3-13 16,-1 3-10-16,4 1-2 0,1 0-30 15,6 0-7-15,2 4 37 0,2 4 29 16,-4-1-29-16,-2 3-25 0,-5-2-44 15,-4 2-55-15,-2-2-69 0,-2 3-30 0,-3-4-72 16,1 3-73-16,-3-3-89 16,-2 2-61-16,-2-3-506 0</inkml:trace>
  <inkml:trace contextRef="#ctx0" brushRef="#br0" timeOffset="5380.92">12553 4857 615 0,'0'0'649'15,"0"0"-246"-15,0 0 6 0,0 0 22 16,0 0-96-16,0 0-46 0,0 0-62 15,91-20-88-15,-65 11-63 0,6-3-38 16,2 1-12-16,1-3 2 0,-5 1 4 0,-5 0 12 16,-6-2 10-16,-5 1 12 0,-7-1 9 15,-6-1-25-15,-1-3-47 0,0 1-3 16,-5 4-21-16,-5 2 21 0,0 6 37 16,-1 2 14-16,0 0-13 0,-1 4-21 15,1 0-17-15,-5 0-29 0,-1 7-12 0,4 2-9 16,-2 4-4-16,4 1 4 0,4 3 12 15,2 2 16-15,5 1 22 0,0 1 88 16,5-1 35-16,6 0-54 0,6-2-28 16,5-1-13-16,7-2-16 0,2-3-12 15,6-1-45-15,0-2-81 0,-1-4-116 16,0 1-132-16,-7-4-225 0,-7 1-663 16</inkml:trace>
  <inkml:trace contextRef="#ctx0" brushRef="#br0" timeOffset="6847.92">14972 4182 1117 0,'0'0'1368'0,"0"0"-942"0,0 0-151 16,0 0-26-16,0 0 23 0,0 0-35 16,0 0-105-16,0 0-91 0,0 0-41 15,0 0-19-15,-2-29-32 0,2 36-40 16,0 4-47-16,0 6 138 0,2 6 9 15,1 5 38-15,0 6 10 0,0 2-35 0,0 1-19 16,-1 1 13-16,-1 1-1 0,2-3-13 16,-1-3 0-16,-1 0 0 0,2-3-1 15,0-4 2-15,0-3 22 0,-2-3-13 16,2-3-11-16,0-4 0 0,-1-4-1 16,-1-4-10-16,-1-3 10 0,0-2 38 0,0 0 21 15,0-2 31-15,0-6 69 0,0-2 73 16,-1-6-152-16,-8-4-80 0,0-4-1 15,-6-2-30-15,-4 3-6 0,-6 1 16 16,-4 4-19-16,-7 5-16 0,-5 3 6 16,-6 5 4-16,-3 5 9 0,-1 0 18 15,4 4 19-15,5 3 0 0,6 2 25 16,9 0-3-16,4 3-22 0,4 1-56 16,5-1-19-16,2 4 25 0,2-2 13 0,6 2-41 15,4-1-48-15,0 1-3 0,8 0 16 16,7 0 46-16,2 2 39 0,8 0 9 15,2-3-4-15,6-1 23 0,5-2-44 16,6-5-48-16,5-3-26 0,9-4-111 16,5 0-80-16,5-6-230 0,-18 0-279 15,31-12-457-15</inkml:trace>
  <inkml:trace contextRef="#ctx0" brushRef="#br0" timeOffset="7003.92">15505 4441 2119 0,'0'0'1008'0,"0"0"-572"0,0 0-11 15,0 0-49-15,0 0-178 0,0 0-124 16,0 0-74-16,0 0-42 0,0 0-36 16,0 0-48-16,0 0 20 0,-3 33 104 15,3-18-10-15,0 3-60 0,0 0-88 16,0-1-60-16,0 0-93 0,0-2-147 0,0 2-109 16,0-5-438-16</inkml:trace>
  <inkml:trace contextRef="#ctx0" brushRef="#br0" timeOffset="7514.54">16022 4412 642 0,'0'0'1828'0,"0"0"-1332"0,0 0-166 16,0 0-19-16,0 0-65 0,-98-10-92 15,72 10-56-15,2 5-35 0,2 2-60 16,1 3-3-16,1 0-19 0,5 3-6 0,2 1-9 15,4 2-20-15,5-1-31 0,4 2-6 16,0-1-29-16,7 1-35 0,8-3 16 16,1 0 18-16,4-2 44 0,3-3 29 15,-1-2 20-15,2-2-4 0,0-4 32 16,2-1 10-16,-1 0 32 0,0-5-1 16,-1-3 4-16,-3-3 28 0,-1 0 70 15,-5-1 16-15,-3 3 33 0,-4-1 13 16,-2 2-24-16,-2-1-22 0,-2 4-51 0,1 2-18 15,-2 0-16-15,1 2-25 0,-2 1-49 16,1 0-25-16,-1 0-27 0,2 0-50 16,0 4-53-16,5 2-28 0,4 2 117 15,3 2 35-15,5 1-58 0,-1-3-105 16,1 2-119-16,0-3-102 0,-2-2-35 16,-1-1-113-16,-3-1-420 0</inkml:trace>
  <inkml:trace contextRef="#ctx0" brushRef="#br0" timeOffset="8197.02">16498 4473 1732 0,'0'0'1058'0,"0"0"-645"0,0 0-190 16,0 0-83-16,0 0-67 0,0 0-32 15,0 0-41-15,0 0 1 0,0 0 15 16,0 0 22-16,0 37-4 0,0-29-5 0,0-1-29 15,0-1 0-15,0 0-41 16,-2-2-29-16,-3-2-28 0,2 1-25 0,0-1-40 16,2-2 7-16,-1 0 118 0,1 0 38 15,-2-5 83-15,1-1-83 0,-1-4-16 16,0-2-4-16,0-2 20 0,3 1 39 16,0-2 63-16,0 2 6 0,0 1-51 15,6 2 1-15,0 1 65 0,4 1-25 16,2 0-16-16,2 1-32 0,5 0-24 15,2 2-26-15,0 3 0 0,0-1-13 16,2 3-9-16,-4 0 22 0,-2 4 9 16,-1 2 45-16,0 5-52 0,-3-1-1 0,1 4 10 15,0 0 11-15,-3 2-9 0,-4-2-10 16,0 0-3-16,-4 0-21 0,0-5-4 16,-3 1 0-16,0-4-10 0,0-1-15 15,0-3-4-15,0-1-12 0,-1-1 16 16,1 0 50-16,0 0 0 0,0-5 110 0,1-1 110 15,4-6-93-15,0-2-65 0,5-4-25 16,-1-2 32-16,5-2-13 0,2 1 3 16,1 3-31-16,1 3 9 0,-1 4-9 15,-1 5-28-15,1 3-38 0,-1 2 1 16,1 1-19-16,3 1-12 0,-4 6 12 16,3 3 56-16,-3 0 6 0,-2 5-6 15,-5-1-12-15,-2 1-54 0,-4 2-5 16,0 0-28-16,-3 1-20 0,0-2-60 15,0 2-135-15,-3 0-86 0,0-1-106 16,-1-2-181-16,4-3-556 0</inkml:trace>
  <inkml:trace contextRef="#ctx0" brushRef="#br0" timeOffset="8563.62">17221 4575 783 0,'0'0'1340'15,"0"0"-916"-15,0 0-224 0,0 0-59 0,0 0-22 16,0 0-26-16,29-73-4 15,-15 62-18-15,4-2-30 0,3 1-39 0,2 1 11 16,1 0 19-16,0 1 0 0,1 1-10 16,-4 1 32-16,0 1-9 0,-4-1-14 15,-4 0 7-15,-3 0-37 0,-6-1 22 16,-3 2-14-16,-1-1 7 0,-5 2-16 16,-8 0 0-16,-3 1-35 0,-4 4 0 15,-5 1 0-15,-2 0 10 0,-3 0 0 16,2 6-1-16,2 1 23 0,2 3-29 0,5 0 7 15,4 2-10-15,4 1 16 0,4 1 3 16,3 1 3-16,1 6-6 0,3-2-7 16,0 2 7-16,3 0 19 0,5-2 19 15,5 0-19-15,2-1 13 0,2-2 12 16,2-2 49-16,2-3 43 0,1-3-2 0,2-3-14 16,2-4-16-16,10-1-6 0,3 0-23 15,6-6-27-15,7-4-29 0,-1-5-79 16,2-5-34-16,-3-5-33 0,0-9-95 15,-5-5-156-15,-10 6-419 0,12-23-1052 0</inkml:trace>
  <inkml:trace contextRef="#ctx0" brushRef="#br0" timeOffset="8779.6">17967 3973 1831 0,'0'0'970'16,"0"0"-518"-16,0 0-64 0,0 0-92 15,-53-68-63-15,47 59-25 0,1 4-13 16,4 3-32-16,-1 2-120 0,2 0-43 0,0 6-150 15,0 6-57-15,0 11 155 0,2 6 52 16,1 7 34-16,2 7-18 0,-1 3-15 0,2-1 39 16,0 1-23-16,1-2-17 15,0-2-3-15,1 0 0 0,-1-5-87 0,-1-1-59 16,1-5-89-16,0-3-140 0,-3-4-52 16,-1-4-22-16,-3-3-36 0,0-6-93 15,-1-2-132-15,-4-5-86 0</inkml:trace>
  <inkml:trace contextRef="#ctx0" brushRef="#br0" timeOffset="9396.78">17928 4479 186 0,'0'0'1194'0,"0"0"-648"0,0 0-102 16,0 0-53-16,0 0-22 0,0 0 4 15,0 0 12-15,0 0-93 0,0 0-52 0,0 0-49 16,24-49-68-16,-9 44-70 0,8 0-53 16,8-1-28-16,8 0 0 0,7 1 7 15,4 0 20-15,-2 0 1 0,0 1 1 16,-6 0 1-16,-6 0-2 0,-5-1-23 0,-2 1-14 15,-4-2-15-15,-4-2 2 16,-2 0 10-16,-2-2 22 0,-1-3 2 0,-3 0 14 16,-3-2-1-16,-3 1-8 0,2 0 11 15,-5 0 1-15,-2 6 17 0,-2 2 4 16,0 4 27-16,-2 0 22 0,-5 2-24 16,-1-1-47-16,-3 1-13 0,-7 0-45 15,-3 0-1-15,-5 0 7 0,2 7 18 0,1 1 6 16,6 0-6-16,2 4-10 0,7 0-30 15,2-1-4-15,4 3 6 0,2 2 6 16,0-2 28-16,11 2 38 0,2-2 0 16,5 0 18-16,5-2 5 0,3-1 9 15,4-2 24-15,3-5 34 0,4 0 10 16,2-4-29-16,5 0-21 0,1-6-10 16,-2-5-3-16,2-3-6 0,-8-4 0 15,-3-1 3-15,-9-3-7 0,-6 2-23 16,-9 4-2-16,-4 2 19 0,-6 2 7 0,0 0 21 15,-3 1-21-15,-3 0-28 0,-3 1-31 16,-2 1-24-16,0 1-7 0,2 0 10 16,0 5 8-16,4 0-2 0,2 2-16 15,3 0-22-15,0 1 10 0,0 0 15 16,0 0 59-16,3-2 15 0,2 2 63 0,-2-1 21 16,4 0 3-16,-2 1-46 0,-1 0-25 15,3 0-31-15,1 0-13 0,4 0-21 16,4 4-41-16,2 1-2 0,1 2 27 15,-1 3 19-15,1 0 31 0,-5 2 34 16,2 3 7-16,-4 0-38 0,-1 2-3 16,-1 1-1-16,-3 0 1 0,2 2-1 15,-2 0 0-15,3 0 0 0,-2 1-36 16,0-1-66-16,-1-1-59 0,1 0-134 16,-3-1-179-16,0 0-154 0,-4-1-105 15,1-4-459-15,-2 2 426 0</inkml:trace>
  <inkml:trace contextRef="#ctx0" brushRef="#br0" timeOffset="10213.84">20104 4359 1597 0,'0'0'1018'0,"0"0"-706"16,0 0-123-16,0 0-13 0,0 0-27 15,0 0-53-15,0 0-49 0,0 0-12 0,0 0-10 16,0 0-25-16,0 0-40 0,-62 65-11 16,62-55 4-16,0 2-39 0,4-1 0 15,6 0-3-15,4 0-26 0,5-1 6 16,6-2 58-16,4-4 31 0,2-3 20 16,2-1 31-16,-2-2 8 0,-4-7-4 15,-7-3 36-15,-7 0 101 0,-5-3 48 0,-8-3 14 16,-3-5 30-16,-12-7-82 0,-6 1-48 15,-7-3-110-15,-2 2-24 0,-2 3-48 16,3 7-120-16,1 7-87 0,6 4-121 16,2 8-228-16,8 1-486 0,1 5-484 0</inkml:trace>
  <inkml:trace contextRef="#ctx0" brushRef="#br0" timeOffset="10529.56">20630 4630 1199 0,'0'0'1197'0,"0"0"-524"16,0 0 1-16,0 0-256 0,0 0-156 0,0 0-89 15,0 0-78-15,-90-87-30 0,64 57-22 16,1-6 9-16,3-3 28 0,2-4-53 16,2-4 4-16,5-2-31 0,5-1 1 15,1 1-1-15,5 1 37 0,2 5-34 16,0 1-1-16,7 5-2 0,3 3-2 15,6 4 2-15,3 1-2 0,5 5-14 16,7 0-11-16,3 5-16 0,7 2-3 0,3 6 0 16,7 2 12-16,2 5 0 0,5 4-9 15,-4 0-55-15,-4 10-25 0,-9 3-160 16,-11 8-119-16,-11 5-15 0,-16 2-91 16,-6 5 105-16,-16 5 79 0,-12 2-156 15,-8 2-116-15,-1 2-69 0</inkml:trace>
  <inkml:trace contextRef="#ctx0" brushRef="#br0" timeOffset="10641.76">20700 4282 282 0,'0'0'606'0,"0"0"-52"0,-85 81-109 0,66-63-46 16,5-4-63-16,5-4-110 16,7-4-85-16,2-5-58 0,0-1 4 0,5 0 12 15,11 0 63-15,7-5-57 0,17-4 3 16,14-1-105-16,13-3-3 0,6-3-165 16,2 1-144-16,0 2-137 0,-6 2-243 15,-19 0-721-15</inkml:trace>
  <inkml:trace contextRef="#ctx0" brushRef="#br0" timeOffset="11412.68">22034 3935 2117 0,'0'0'695'0,"0"0"-307"15,0 0-108-15,0 0 21 0,0 0-24 0,0 0-64 16,0 0-49-16,0 0-13 0,0 0-9 16,0 0-25-16,-3-4-31 0,3 5-22 15,0 0-18-15,0 1-22 16,0-2-13-16,0 0-11 0,0 0-12 0,0 0-3 16,0 1 3-16,-2-1 11 0,2 0 0 0,0 1-2 15,0-1-13-15,-1 0 13 0,1 0 3 16,0 0 1-16,0 0 18 0,0 0-7 15,0 0 0-15,0 0 3 0,0 0 4 16,0 0-19-16,0 0-9 0,0 0-40 16,0 0-25-16,0-1-30 0,0 1-22 15,0 0-3-15,0-1 18 0,0 1 24 16,0 0 9-16,1 0 19 0,-1 0 13 16,0 0 2-16,0 0 0 0,0 0-21 15,0 0 7-15,0 0 33 0,0 0 25 0,0-2 16 16,0 1 9-16,2 1 4 15,-2-1-1-15,3 0 4 0,-1 1 8 0,2-2-2 16,2 1-14-16,2-1-21 0,0 0 0 16,1 2-3-16,-1-1-22 0,-3-1-9 15,-2 2 6-15,-2-1 6 0,-1 1 3 0,0-1 13 16,0 1 1-16,0 0 2 0,0 0 2 16,0-1 33-16,0 1-1 0,0-2-9 15,0 0 6-15,0 1 10 0,0-2-28 16,-1-1-13-16,-1 1-2 0,1 0-1 15,-1 0 2-15,2 0 1 0,-1 2 65 16,-1-2 6-16,2 2 16 0,0 0 3 16,0 1-4-16,0 0-22 0,0 0-24 15,0 0-21-15,0 0-19 0,0 0-12 16,0 1-19-16,0 0-15 0,0 1-19 16,0 0-12-16,0 1-9 0,0 3-7 15,0 4 71-15,0 3 22 0,3 7 15 0,-1 3 4 16,-1 4 12-16,2 3 0 0,0 1-16 15,0 2-12-15,2 2 27 0,-2 0 1 0,2-1-3 16,2 0-16-16,0-1-10 16,3-1 29-16,0-1-12 0,1-4-18 0,0-2 14 15,-2-4-15-15,-1-4-15 0,-2-2-53 16,0-5-18-16,0-2-35 0,-4-4-47 16,4-1-90-16,5-1-108 0,3-2-48 15,7 0 10-15,8-6-259 0,-6 3-578 16</inkml:trace>
  <inkml:trace contextRef="#ctx0" brushRef="#br0" timeOffset="12195.96">22751 4242 1469 0,'0'0'685'0,"0"0"-158"0,0 0-87 16,0 0 12-16,0 0-95 0,0 0-96 16,0 0-106-16,0 0-43 0,0 0-44 15,-85-59-22-15,61 54 7 0,-4 2-13 16,2 2-39-16,-1 1-1 0,1 0-3 0,3 5-19 15,3 3-18-15,4 2-16 0,2 2-21 16,2 3-53-16,4-1 12 0,0 3 5 16,4 0-13-16,2 1-25 0,2-3 19 15,0 1 21-15,2-2 45 0,5-3 24 16,1 0-18-16,3-4-35 0,1 0 12 16,2-3 67-16,0-3 16 0,5-1 51 15,1 0 0-15,-1-1-19 0,1-6 6 16,0-3 6-16,-3-3 17 0,0-2-7 15,0-2-7-15,-2 0 80 0,-2 1 5 0,-1 3-32 16,-4 3-12-16,-3 4 7 0,-2 4-17 16,-2 1-13-16,1 1-6 0,-2 0-34 15,0 0-25-15,0 0-11 0,1 0-48 16,0 1-38-16,2 0-18 0,4 3-18 16,2 2 108-16,1 1 25 0,6 0 25 0,0 3-3 15,1-2-22-15,-1 2-26 0,1-3-27 16,-1 4-29-16,0-5-6 0,-3 2-1 15,3-3 35-15,-2 0 23 0,2-3-4 16,0 1 3-16,1-3-6 0,-1 0 22 16,3-3 16-16,1-3 32 0,-1-3-4 15,2-2 1-15,2-4-7 0,2-3 7 16,-2-2-1-16,4-5-3 0,-4-4-2 0,0 0 8 16,-5 2 32-16,-7 1 0 0,-6 6 32 15,-5 3 36-15,0 3-23 0,-12 1-38 16,-2 2-70-16,-5 0-28 0,0 4-12 15,-4 3 2-15,-1 1-5 0,-2 3 7 16,-1 0-5-16,5 1-40 0,0 5-29 16,7 0-7-16,3 0-38 0,4 1-49 15,3-2-29-15,3 1 15 0,1 2 18 0,1 0 32 16,0 0 33-16,0 0-4 16,6 2 38-16,2-3 46 0,3 1 16 0,1 0 39 15,1-4 55-15,0 1 52 0,3-1 36 16,1-2-8-16,-1 2 27 0,3-4 21 15,-1 3-28-15,-3-3-56 0,1 2-16 0,-3 0 13 16,-3-1 9-16,-3 0-25 0,0 2-39 16,-2-3-41-16,-1 2-20 15,-2 2-11-15,1 0 30 0,-1 4-23 0,1 1-21 16,0 3 17-16,3 3 28 0,1 3 0 16,2 0 2-16,2 1 23 0,4 0-25 15,1-2-19-15,4-2-41 0,1-1-62 16,0-4-35-16,0-1-52 0,2-4-71 15,3-1-86-15,3-3-111 0,2-1-168 16,-3 0-356-16</inkml:trace>
  <inkml:trace contextRef="#ctx0" brushRef="#br0" timeOffset="12611.43">23846 4149 1400 0,'0'0'829'0,"0"0"-296"0,0 0-186 15,0 0-35-15,0 0-109 0,0 0-86 0,-92-50-68 16,70 49-49-16,-1 1-15 0,0 1-29 15,3 7-1-15,4 2 1 0,1 3-26 16,4 2-18-16,3-1 24 0,2 0-9 16,0-2 9-16,6 2-19 0,0-3-42 15,0-1-3-15,4 1 12 0,4-3-25 16,2 2-1-16,3-4 74 0,-2-1 68 16,2-2 13-16,2-3 81 0,-1 0 6 15,0 0 51-15,2-6 42 0,0 0 8 16,2-3-29-16,0 0-13 0,2-3 21 15,-4 0 6-15,1-1 22 0,0 1-59 16,-3 3-15-16,-3 3-69 0,-5 2-56 0,0 4-9 16,-2 0-47-16,-3 0-36 0,-1 6 36 15,0 5-37-15,3 4 84 0,0 7 31 16,2 7 13-16,-1 1-1 0,0 3-2 0,-1 2-20 16,-3 0 20-16,0 0 17 15,0-2-2-15,-8-2-7 0,-6-1-12 0,-3-3 13 16,-6-4-14-16,-8-2-11 0,-5-4-7 15,-6-5-18-15,-3-3 0 0,-3-4 0 16,4-2 0-16,6-3-39 0,7-3-60 16,9-5-15-16,8-6-44 0,6-7-138 15,8-4-240-15,0-4-273 0,8 4-603 16</inkml:trace>
  <inkml:trace contextRef="#ctx0" brushRef="#br0" timeOffset="13194.9">23987 4185 653 0,'0'0'818'16,"0"0"-301"-16,0 0-164 0,0 0-107 15,0 0-88-15,0 0-139 0,0 0-19 0,93-43-42 16,-62 36 41-16,4 1 1 16,1-2 16-16,0 0 3 0,1 0 17 0,0 0-33 15,-7-4-3-15,-1 2-45 0,-7-1 7 16,-5 3 38-16,-6-4 33 0,-4 3 8 15,-2 0-8-15,-5 1 63 0,-2 0 36 16,-8 2-36-16,-1 0-42 0,-6 0-43 16,-3 1-11-16,-2 2-13 0,-3 1-29 15,2 1-2-15,1 1-5 0,4 3-2 16,0 3 22-16,3 2 13 0,1 2 0 16,2 2-16-16,3 0 6 0,0 2 14 0,2 2-1 15,4-1-10-15,3 0-19 16,0-2 7-16,3-1 3 0,6 0 21 0,2-3 11 15,3-1 52-15,3-2 28 0,0-1 29 16,5-3 19-16,3-2-16 0,6 0-32 16,3-4-22-16,6-4-30 0,-1-2-25 15,3-3-3-15,1-4 0 0,-1-3-22 0,-3 0 6 16,-3-2-89-16,-7 5 41 0,-7 2 64 16,-8 5 35-16,-8 2 23 0,-5 2 47 15,-1 1 32-15,0-1-42 0,0 5-61 16,-3-2-34-16,0 2-10 0,3 1-19 15,0 0-5-15,0 0-17 0,0 0-48 16,2 0-34-16,4 4-34 0,2 3 167 16,3 0 10-16,3 4 47 0,0 1-31 15,1 2-25-15,-1 3 25 0,0 0 18 16,-3 1 7-16,-3-1-19 0,-2-2-13 0,-5 1 0 16,-1-1-3-16,-4-1-3 0,-4-1 22 15,-6-1 25-15,-6-3-3 0,-4-1-57 16,-3-4-96-16,-1 0-120 0,-2 0-53 15,2-2-127-15,5-1-199 0,6-1-468 16</inkml:trace>
  <inkml:trace contextRef="#ctx0" brushRef="#br0" timeOffset="13478.46">24933 3750 1649 0,'0'0'639'0,"0"0"-245"16,0 0-271-16,0 0-123 0,0 0 0 16,0 0 93-16,0 0 0 0,68 83-39 15,-57-53-18-15,1-1-33 0,-7 2-3 16,-2-1-16-16,-3-2-35 0,0-1 28 16,-3-3-54-16,-1-3-19 0,-3-4 25 15,3-3-13-15,2-5 16 0,2-3 17 16,0-2 6-16,3-4 45 0,8 0 177 15,3 0 64-15,6-1-77 0,7-3-55 0,6-2-29 16,8-1-52-16,7 2-26 0,5 1-2 16,3 2-109-16,1 1-77 0,-2 1-145 15,-4 0-170-15,-13 0-485 0</inkml:trace>
  <inkml:trace contextRef="#ctx0" brushRef="#br0" timeOffset="14460.87">26163 3688 1163 0,'0'0'1330'0,"0"0"-805"0,0 0-148 16,0 0-155-16,0 0-102 0,0 0-77 0,0 0-43 16,0 0-54-16,0 0-50 0,3 30 88 15,-3-11 16-15,3 2 45 0,-1 6 43 16,-1 3 6-16,1 2-37 0,-1-1 15 16,1 0-40-16,1-2-32 0,-2 0 15 15,0-4 4-15,2 0-18 0,0-3 0 16,0-3 0-16,0-2 2 0,-2-3-3 0,1-3-100 15,-1 0-67-15,1-4-105 0,2-1-94 16,3-1-126-16,5-1-126 0,-1-3-464 16</inkml:trace>
  <inkml:trace contextRef="#ctx0" brushRef="#br0" timeOffset="14760.84">26538 4039 1273 0,'0'0'1420'0,"0"0"-855"0,0 0-77 16,0 0-66-16,0 0-68 0,0 0-86 0,0 0-51 15,0 0-73-15,0 0-74 0,0 0-41 16,0 0-29-16,-26-25-30 0,26 25-28 16,0 0-37-16,0 3-64 0,-3 3 12 15,3 2 70-15,0 4 19 0,0 0-7 16,6 0-6-16,5 1-22 0,3-1-13 0,3-1 67 16,0-2 39-16,1-3 34 0,0-1 31 15,-2-4 10-15,-3-1 18 0,-1 0 8 16,-2-3 29-16,-3-2 14 0,-3-4-31 15,1-1-27-15,-4-6-31 0,-1-2-25 16,-3-1-6-16,-7 0-24 0,-4-2-15 16,-4 3-52-16,-2 3-31 0,-3 0-39 15,2 5-54-15,-2 5-87 0,-2 1-137 0,4 4-207 16,3 0-103-16,4 4-376 0,2 3-336 0</inkml:trace>
  <inkml:trace contextRef="#ctx0" brushRef="#br0" timeOffset="15511.44">26870 3978 1957 0,'0'0'683'0,"0"0"-213"0,0 0-24 16,0 0-96-16,0 0-158 0,0 0-155 16,0 0-37-16,0 0-78 0,0 0-45 15,0 0-34-15,0 0 100 0,-6 30 57 16,6-22 16-16,-1 1-13 0,1-3 13 15,0 1-13-15,0-2 13 0,-2-4 6 0,2 0-10 16,0-1-12-16,0 0-44 0,0 0 3 16,0 0 41-16,0-1 25 0,2-4 114 15,2-2 47-15,2-3-114 0,-1-3-50 16,1-1 12-16,0 0 28 0,1 1 31 16,0 1 0-16,2 4-21 0,-2-2-29 15,4 3 3-15,1 0-15 0,1 1-31 16,5 1-18-16,3-1-19 0,-1 3-6 15,3 0 6-15,-3 3 0 0,-1 0-16 16,-4 1 10-16,-1 7-10 0,-1 1-21 0,-1 2-14 16,-1 1-19-16,4 2 1 15,1-1 30-15,1 0-6 0,0 0-69 0,5-4-65 16,1 1-49-16,0-3-26 0,2-1-12 16,3-3-4-16,3-3 15 0,0 0 71 15,5-3 19-15,-1-4 27 0,-2-3 165 16,-2 0 10-16,-5-1 192 0,-5-4 87 0,-6 0 62 15,-7 1 34-15,-7 0-7 0,-1 1-7 16,-6 1-40-16,-6 5-87 0,-2-3-158 16,-6 4-60-16,0 2-16 0,-4 2-25 15,-1 2 6-15,-1 0 4 0,4 2-11 16,2 5-5-16,3 0-4 0,3 1 4 16,3 3-67-16,2-3-35 0,4 3 9 15,2-2 12-15,3-1 13 0,0-1 0 16,0-2 0-16,3 1-1 0,2-3 74 0,0 0 26 15,4-1 33-15,0 0 18 0,-1-1 7 16,1-1-7-16,1 0 36 0,0 0 31 16,1 0 41-16,1-3 38 0,1 0-1 15,0-2-80-15,-1 1-63 0,2 0-28 16,-2 1-25-16,-1 3-1 0,3 0-33 16,-3 0-35-16,1 8-51 0,0 1 120 0,-2 4 57 15,-1 0 6-15,-4 2-19 0,-2 3 31 16,-3 0-5-16,0 1-17 0,-1 2 13 15,-6 0 18-15,-5-1-19 0,-1 1 0 16,-2-2-21-16,-2 0-7 0,-3 1-37 16,-1-4-22-16,-1-2-68 0,-1-2-47 15,2-3 16-15,2-2-78 0,1-5-84 16,5-2-63-16,2 0-32 0,2 0 4 16,2-5-118-16,1-2-311 0</inkml:trace>
  <inkml:trace contextRef="#ctx0" brushRef="#br0" timeOffset="15699.84">27874 3870 848 0,'0'0'1622'16,"0"0"-1081"-16,0 0-135 0,0 0-86 0,0 0-150 16,0 0-151-16,0 0-19 0,0 0-151 15,0 0-36-15,0 0 187 0,0 0 10 16,20 81 2-16,-18-58-12 0,-1-1-44 15,-1-2-61-15,0-2-146 0,0-3-176 16,0-2-125-16,0-4-260 0,0 0-607 0</inkml:trace>
  <inkml:trace contextRef="#ctx0" brushRef="#br0" timeOffset="15835.94">27951 3731 1000 0,'0'0'1460'15,"0"0"-1109"-15,0 0-142 0,0 0-56 16,0 0-153-16,0 0-15 0,0 0-239 0,0 0-252 16,0 0-486-16,0 0-96 0</inkml:trace>
  <inkml:trace contextRef="#ctx0" brushRef="#br0" timeOffset="16377.03">28282 3461 1970 0,'0'0'985'0,"0"0"-471"15,0 0-12-15,0 0-195 0,0 0-245 16,0 0-62-16,0 0-118 0,0 0-51 16,0 0 159-16,0 0 10 0,13 95 67 15,-10-62-18-15,-2 6-24 0,1 0 0 16,-2 1-24-16,0-1-1 0,0 0-1 0,0-4-30 15,0-3-66-15,-2-1-130 16,-1-2-41-16,1-5-2 0,-1-1-120 0,0-4-58 16,0-2-35-16,3-7-154 0,0-3-50 15,4-5 145-15,6-2 435 0,-1-1 107 16,5-5 274-16,0-6 143 0,0 1 95 16,-1-2 115-16,1-4-160 0,1 1-127 15,-1 2-57-15,3 2-37 0,-1-1 6 0,3 2-68 16,2 1-73-16,0 1-58 0,0 3-12 15,-1 0-3-15,-3 4 0 0,-5 0-10 16,-4 2-25-16,-5 0-3 0,-2 0 0 16,0 0-85-16,-1 2-41 0,3 3 19 15,3 0 50-15,4 3 22 0,0 1 35 16,3 0 11-16,4 1 4 0,2-1 4 16,2-1 13-16,1-2-32 0,0 0-12 15,-2-4 12-15,0-2 23 0,-1 0 27 16,-3 0 51-16,-2-5 22 0,-1-2 12 0,-4 0 44 15,1-5 85-15,-3-1-48 0,1-4-72 16,-3-2-88-16,2 0-41 0,-2 1-3 16,-2 1-11-16,0 4-1 0,-2 3-41 0,0 1-100 15,-1 0-68-15,0 2-46 0,0 1-90 16,-2 2-148-16,-4 1-262 16,1 0-707-16</inkml:trace>
  <inkml:trace contextRef="#ctx0" brushRef="#br0" timeOffset="16943.91">29298 3488 1387 0,'0'0'1216'0,"0"0"-734"16,0 0-48-16,0 0-134 0,0 0-196 15,0 0-104-15,0 0-117 0,0 0-79 16,0 0 168-16,0 0 28 0,3 77 57 15,-3-49 0-15,0 3 3 0,0 3-16 0,0-3-19 16,0 0-22-16,0-2 26 0,0 1-7 16,-1-4-21-16,-1-2-1 0,1-3-2 15,-1-5 2-15,2-3 12 0,0-4-12 16,0-4-9-16,-1-2-39 0,1-3 23 16,-2 0 25-16,2 0 88 0,-2 0 41 15,0-3 16-15,-1-2 26 0,-1-1-122 16,-2-1-49-16,-2 0-16 0,-3-1-18 15,-4 3-25-15,-4 1-16 0,-6 0 10 16,-1 3 27-16,-2 1-12 0,0 0-26 16,3 6-18-16,5 2-32 0,3 1-29 15,6 0-51-15,3 1-59 0,5 2-24 0,3 0 19 16,0 0 79-16,11 0 55 0,2 1 79 16,5-3 57-16,2-1 74 0,2-3-3 15,1-2-12-15,0-2-8 0,2-2-9 16,1 0 0-16,0 0-9 0,3-6 9 15,-1-1-17-15,3-2-5 0,-3-3-4 0,1 1-3 16,-4-2 19-16,-2 3 97 0,-7-1 38 16,-1 5 66-16,-7 2-6 0,-1 1 64 15,-3 3 24-15,-2 0-69 0,-1 0-88 16,-1 0-47-16,2 0-37 0,-2 0-21 16,0 0-53-16,0 0-9 0,0 3-56 15,0-1-62-15,0 4-127 0,4 1 16 16,-1 4 21-16,1 2-52 0,0-2-78 15,2 3-96-15,0-2-99 0,-2-2-205 16,8-2-695-16</inkml:trace>
  <inkml:trace contextRef="#ctx0" brushRef="#br0" timeOffset="17092.82">29797 3652 855 0,'0'0'1219'0,"0"0"-924"0,0 0-143 15,0 0-33-15,0 0-119 0,0 0-35 16,0 0-250-16,0 0-220 0,0 0-35 16,0 0 119-16,0 0 10 0,-74 3-19 15</inkml:trace>
  <inkml:trace contextRef="#ctx0" brushRef="#br0" timeOffset="17609.82">29700 3810 200 0,'0'0'388'0,"0"0"-13"0,0 0-46 0,0 0-7 16,0 0-36-16,0 0 32 15,0 0 80-15,0 0 26 0,0 0-25 16,0 0-32-16,23 43-55 0,-17-48-57 0,3-1-153 16,1-3-100-16,2-3 12 0,2 1-14 15,-1-1-2-15,2 1 1 0,-1 0-12 16,-2 3 12-16,1 1-11 0,1 2-7 0,-2-1-6 16,-1 4-18-16,-1 0-10 15,-2 2-18-15,-2 0-13 0,-2 0-10 0,2 3 5 16,-1 3 11-16,1 1 12 0,0 4-4 15,5-2 1-15,-3 3 38 0,7 3 5 16,1-3-2-16,1 1-55 0,3-1-66 16,2-1-55-16,2-3 2 0,2-2 29 15,0 0-21-15,0-2-25 0,-3-3-1 16,-1-1 31-16,-2-1 69 0,-6-5 120 16,-1-3 0-16,-4 0 46 0,-2-1 152 15,-3 1 106-15,-4 1 9 0,0 2-36 0,-3 2-25 16,-5-2-124-16,-3 1-128 0,-6-1-10 15,-3 0-25-15,-2 2 10 0,2 2 2 16,0 0 4-16,7 2-13 0,4 0-12 16,0 0-7-16,3 3-1 0,1 2-2 15,1 1-17-15,1 1-19 0,2 0 4 0,1 3 5 16,0-3 7-16,0 2 13 0,3 0 61 16,4 0 9-16,3-1 17 0,4 1 13 15,2-3 6-15,4 1 13 0,2-3 3 16,-2 0 3-16,2-4-15 0,-1 0-30 15,-2 0-6-15,3 0 12 0,-1 0 11 16,0-6-36-16,2-1-4 0,0-4-114 0,-3-1-37 16,2-4-93-16,1-3-95 0,-1-3-222 15,4-2-194-15</inkml:trace>
  <inkml:trace contextRef="#ctx0" brushRef="#br0" timeOffset="17793.93">30623 3553 812 0,'0'0'984'0,"0"0"-578"16,0 0 27-16,0 0-102 0,0 0 2 15,0 0-37-15,0 0-47 0,0 0-42 16,0 0-106-16,0 0-101 0,0 0-97 0,-13-51-73 16,13 63 31-16,0 1 133 0,0 5 6 15,0 5 44-15,3 1 10 0,5 4-20 16,4 2-18-16,-1 4-3 0,2-1-10 16,5 0-3-16,-1 1-69 0,0-1-133 15,0 1-157-15,-2-1-177 0,-6-7-198 0,-3 7-637 16</inkml:trace>
  <inkml:trace contextRef="#ctx0" brushRef="#br0" timeOffset="18492.84">28328 4624 1433 0,'0'0'985'0,"0"0"-611"0,0 0-101 16,0 0 8-16,0 0-14 0,0 0-56 15,0 0-161-15,0 0-50 0,0 0-100 16,0 0-36-16,0 0-38 0,3-6 100 15,-1 18 72-15,2 3 2 0,0-1 0 0,-1 3 16 16,0 0-3-16,1-2 9 0,-4 2 0 16,0 1-19-16,0 0-3 0,0-1 0 0,0 1-45 15,-4-3-19-15,1-2-15 0,0-2-24 16,0-3-12 0,3-1-23-16,-1-4 7 0,1-1 69 0,0-2 62 0,0 0 116 15,0 0 54-15,3-6-64 0,1-2-26 16,5-1 6-16,-1-3-6 0,4-1 12 15,4 1 7-15,3 0-20 0,7 0-19 16,2 2-29-16,6 2 1 0,3 3 15 16,3 1-45-16,1 3-2 0,-1 1 0 15,0 0-2-15,-2 4 2 0,-6 2 13 16,-5 2-13-16,-6 2 2 0,-6-1 7 16,-8 3 9-16,-4-1-18 0,-3 3 0 0,-4 2 6 15,-11 1 60-15,-8 1 19 0,-6-3 38 16,-7 1-32-16,-7-4-32 0,-2-1-40 15,1-5-19-15,-4 0-14 0,5-5 13 16,1-1 0-16,8 0-40 0,5-7-5 16,6 0-23-16,8-4-35 0,5 0-69 0,3-1-54 15,4-1-164-15,2 0-200 0,1-1-442 16,4 5-263-16</inkml:trace>
  <inkml:trace contextRef="#ctx0" brushRef="#br0" timeOffset="19127.8">28968 4711 1382 0,'0'0'588'16,"0"0"-170"-16,0 0-21 0,0 0-5 15,0 0-20-15,0 0-65 0,0 0-81 0,0 0-116 16,0 0-83-16,0 0-27 0,0 0-47 16,-72-33-12-16,53 33-18 0,2 6 24 15,4 0 16-15,0 3 8 0,7-2-46 16,2-1-51-16,3 0-13 0,1 1 15 15,0-2 25-15,2 0 4 0,7-2 24 16,2 2 46-16,1-1 25 0,5-2-13 0,2 2-32 16,1-4-16-16,3 0-12 0,-1 0 44 15,3-5 29-15,3-4 32 0,0 0-16 16,1-3-3-16,-4 5 32 0,-6 1-44 16,-4 0 76-16,-5 3 18 0,-4 2 8 15,-3 0 2-15,1 1-13 0,-2 0 19 16,-2 0 15-16,0 0-16 0,2 0-41 15,-1 0-69-15,1 0 0 0,2 0-50 0,4 1-22 16,4 0 40-16,4 3 32 0,7 1 11 16,5-3 17-16,3-1-28 0,1 0-3 15,0-1-26-15,-1 0-5 0,0-4 5 16,-2-7 29-16,-4-1 15 0,-3-2 17 16,-2-2-4-16,-4-2 3 0,-6 1 7 0,-4 3 82 15,-6 1 77-15,-1 1-16 0,-10 1-85 16,-3 0-96-16,0 1-30 0,-6 2-26 15,1 1 0-15,1 3 0 0,3 1 19 16,3 3-13-16,3 0-62 0,3 0-37 16,3 0-20-16,1 0-18 0,2 3 19 15,0 1 2-15,0 2 54 0,2 0 66 16,4 1 46-16,2 0 42 0,3 3 22 0,7-2 6 16,1 2 7-16,3-3 5 0,7 0 7 15,2-1-16-15,2-1-6 0,1 1-23 16,-3-3-44-16,-3 2-21 0,-3 1-30 15,-8 0 26-15,-2 2 25 0,-7 0 41 16,-3-1-28-16,-2 4-10 0,1-1 29 16,-3 0 2-16,-1 2 14 0,0-2-4 15,0 1-35-15,-5-4-9 0,0 2-56 16,2-1-71-16,0 0-76 0,3 2-190 0,0-1-303 16,0 0-620-16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5:07:12.267"/>
    </inkml:context>
    <inkml:brush xml:id="br0">
      <inkml:brushProperty name="width" value="0.05292" units="cm"/>
      <inkml:brushProperty name="height" value="0.05292" units="cm"/>
      <inkml:brushProperty name="color" value="#FF0000"/>
    </inkml:brush>
  </inkml:definitions>
  <inkml:trace contextRef="#ctx0" brushRef="#br0">2317 3005 385 0,'0'0'313'0,"0"0"-52"15,0 0 2-15,0 0-25 0,0 0-69 16,0 0-45-16,0 0-43 0,0 0-39 16,0 0-22-16,-1-6-7 0,1 6 22 15,0 0 30-15,0 0 26 0,0 0 19 16,0 0-9-16,0 0-7 0,0 0 3 15,-2 0 6-15,2 0 19 0,0-1-3 16,-1-1-67-16,-1-2-17 0,1 0 13 0,-1 1-3 16,1-2-13-16,-2 0 7 0,0 2-10 15,1-1-1-15,1 2-12 0,0-1-13 16,-1 0 10-16,2 3 0 0,0-1 0 16,0 1-10-16,0 0 10 0,0 0-12 0,0 0 2 15,0 0 13-15,0 0-3 0,0 0 0 16,0 0-11-16,0 0 0 0,0 1 11 15,0-1 9-15,0 0 10 0,0 0-4 16,0 0-12-16,0 0 7 0,0 0 15 16,0 2-3-16,0-2 0 0,0 1-10 15,0-1-9-15,0 1 0 0,0-1-13 16,0 0 16-16,0 0-3 0,0 0 9 16,0 0 3-16,0 0 14 0,0 0 2 15,0 0 0-15,0 0 6 0,0 0-3 16,0 0 7-16,0 0-20 0,0 2-6 15,0-1-9-15,0-1 4 0,0 0-4 16,0 1 9-16,0-1 0 0,0 1-26 0,0-1-2 16,0 0-2-16,0 1-13 0,0-1 2 15,0 0-2-15,0 0 12 0,0 0 3 0,0 2 0 16,0-2 3-16,0 0-3 0,0 0 0 16,0 1-4-16,0-1-18 0,-2 0 9 15,2 0-3-15,0 0-12 0,0 0-3 16,0 1-4-16,0 3-12 0,-2 3 35 15,1 4 12-15,-1 2 15 0,-1 1-2 16,2 2 3-16,-2-3-1 0,0 1-15 16,0-2 0-16,2 3-3 0,-1-1 3 15,-1-1 3-15,2 1 13 0,-1-1-14 16,2 0-1-16,-4 0-1 0,3-2-3 16,1 1 0-16,0-1-13 0,0-1 13 15,-2 1-16-15,1 0 17 0,1 1-11 0,0 1 12 16,0 1 1-16,-3 0 13 15,3 3-11-15,-1 1 1 0,-2-1 13 0,1-1-13 16,-1 2-3-16,0-1 0 0,2 0-19 16,-1 1-3-16,1 0 10 0,1 0 10 15,0 0-1-15,0-1 3 0,0 1 0 0,0 0 13 16,0 1 3-16,0-1-16 0,0 4 0 16,0 0-13-16,0 0 13 0,0 0 16 15,0 1-16-15,-3-1 0 0,3 1-3 16,-4-1 2-16,3-1-1 0,-1 0 2 15,-1 1 2-15,2 0 13 0,-2-1-11 16,0 1-1-16,3 1-3 0,-3-2-3 16,3 4-16-16,0-1 3 0,0 2 3 15,0 0 13-15,0 0 0 0,0 1-1 0,0-3-2 16,3 2-9-16,0-2 12 0,0 0 2 16,0-1 0-16,0 0 1 0,1 2 0 15,-2-2-1-15,1-1 1 0,0 2 13 16,0-1-16-16,-1 0-2 0,-2 0-1 15,1 2-10-15,-1-2 13 0,2 3 0 16,-1-2 0-16,1 2-12 0,-2 1 11 16,1 0 1-16,2 0 0 0,0 0-1 0,-2 0-3 15,3 0 4-15,-1 0 2 0,0 1 0 16,0 1-1-16,0-1 0 0,0 2-1 16,0-3 0-16,0 1 0 0,1 1 12 15,0 0-9-15,-1 1-2 0,-2-1-1 16,1 2 0-16,1-3-2 0,0 2 2 0,-2-2 1 15,1 1 1-15,1-2 0 0,-2 1-2 16,1-2-4-16,-1 1 1 0,2-1 3 16,0-2-1-16,1 2 1 0,-1-2 13 15,0 0-11-15,-2 0-2 0,1-1-2 16,-1-1-1-16,0-2-10 0,1 2 11 16,1-2 0-16,-3-1 1 0,4 2 0 15,-2-2 0-15,-1 1-1 0,2-1-2 16,1 1 1-16,-3-2-9 0,2-3 12 15,-1 1 2-15,1-3 0 0,0-3 0 0,-2-2 14 16,-1-3-4-16,2 0-12 0,-2-4-37 16,0-1-64-16,0 0 3 0,0 0 3 15,0 0 6-15,0 0-13 0,1 0-35 16,1-4-55-16,-2 2-107 0,0-2-464 0,0-9-506 16</inkml:trace>
  <inkml:trace contextRef="#ctx0" brushRef="#br0" timeOffset="1067.23">2239 3023 323 0,'0'0'199'0,"0"0"-36"16,0 0 88-16,0 0 42 0,0 0-68 16,0 0-76-16,0 0-32 0,0 0-6 15,0 0-1-15,0 0 10 0,0 0-9 16,77 4-21-16,-53-4-6 0,8 0-9 15,2 0 6-15,9 0-7 0,2 0-23 0,7 0 11 16,7-3 25-16,6-1 41 0,9-3-57 16,6-2-55-16,4 1-15 0,4-1 0 15,1 2-1-15,3 0 2 0,3 1 11 16,4 2-13-16,1 1 0 0,1 0 0 16,2 3-1-16,2 0 1 0,-3 0-13 15,2 2 10-15,1 1 1 0,-1-1 1 16,-1 1 1-16,1-1 11 0,3-1 2 15,4 1-13-15,4-2-6 0,5 0 6 16,2 0 16-16,2 0 2 0,6 0-18 0,0-5-2 16,1 0-9-16,4-2 11 0,-1 1 0 15,0-1-11-15,2-2 11 0,-5 1-13 16,-1 1 11-16,-5-1-24 0,-2 0-3 16,-4 1-9-16,-1-1-1 0,-1-1-9 15,0 1-4-15,-3 2-44 0,-1-2-40 16,-2 4-9-16,-7 0 5 0,-4 2-51 0,-10 2-59 15,-6 0-16-15,-7-2-83 0,-6 2-48 16,-21 0-232-16</inkml:trace>
  <inkml:trace contextRef="#ctx0" brushRef="#br0" timeOffset="2116.81">7943 2811 398 0,'0'0'528'0,"0"0"-121"15,0 0-49-15,0 0-33 0,0 0-33 16,0 0-50-16,0 0-52 0,0 0-45 0,0 0-10 15,0 0-26-15,-3 5-29 0,3-4-32 16,0-1-48-16,0 2-4 0,0-1-31 16,0 2-19-16,0 2 9 0,0-1 45 15,0 5 32-15,0-2-3 0,0 4-13 16,0 0 0-16,0 2-13 0,2 2 23 16,-1 1 6-16,1 2-1 0,-2 2 11 0,1 1 9 15,-1 2-4-15,2 2-8 16,-2-2-1-16,1 2-38 0,-1-4-12 0,1 2-4 15,1 1 16-15,1 0 10 16,-2 0 50-16,2 4 3 0,0-3-50 0,0 2 0 16,-3 2 9-16,0 1-6 0,0 4-10 15,0-1-6-15,-3 6-3 0,-3-2 2 16,2 5 1-16,0-4 3 0,1 2 0 16,-2 1-3-16,4-2-19 0,-1 1 19 15,1-3 3-15,1 3 0 0,0-3 10 16,0 2-13-16,0 0 13 0,1-2 6 0,2 1-19 15,0 2-1-15,2-1 1 16,-1 1 2-16,0 0 23 0,3-3 0 0,-1-1-25 16,1 1-2-16,-4 0 2 0,2 0 1 15,-2 2 12-15,-2-2 2 0,2 1-14 0,-3 1-1 16,0-2 2-16,0 2 1 0,0-1-2 16,0-1 0-16,0 0-1 0,0 0-4 15,-2-1 2-15,1 0 2 0,-2 0-15 16,0-1 13-16,0 0-11 0,0-2 13 15,2 1 15-15,-2-3-15 0,3 0-17 16,0-2 6-16,0 1 11 0,0 0 0 16,0-1 0-16,4 1 0 0,-1-3 3 15,2 1 0-15,-1-1 12 0,1-1 1 16,1-2-16-16,-3-2-3 0,3-1 0 16,-3-2 0-16,4-1-1 0,-1-1 1 15,-1-4 0-15,1-1 3 0,2 0 1 0,-2-1 15 16,0-3 0-16,0 2-16 0,0-3 0 15,-3-2-13-15,0 2-3 0,0-3 4 16,-2-1-10-16,-1-1-16 0,2 0-3 16,-2-2-3-16,0 0-17 0,0 0-11 0,0 0-24 15,-2-2-12-15,-6-1-33 16,-3-1-305-16,-1 2-298 0,-13-9-536 0</inkml:trace>
  <inkml:trace contextRef="#ctx0" brushRef="#br0" timeOffset="3066.98">2455 5778 215 0,'0'0'528'16,"0"0"-195"-16,0 0-24 0,0 0-16 15,0 0-7-15,0 0-117 0,0 0-59 16,0 0-36-16,0 0-19 0,0 0-6 16,0 0-17-16,84-32 10 0,-58 28-3 0,1 3-13 15,5-1-4-15,3 2 4 0,5 0-7 16,3 0 14-16,6 0-4 0,6-3 16 15,7 1 16-15,8-1 10 0,4-1-17 16,11-5-12-16,6 2-19 0,10-4-1 16,8 2-19-16,8-2 29 0,11-1-31 15,5 1-1-15,4 0 1 0,5 3 3 16,4 1 24-16,0 1-15 0,2 1-11 16,3-1 14-16,3 2-3 0,4 1 13 0,2-2 25 15,2-1-48-15,1 0-2 0,0 0 12 16,1-1 67-16,2-2-45 0,0 1-22 15,2-2 9-15,0-2-7 0,0 2-15 16,-2-1 0-16,1-1 2 0,-4-2 0 16,-3 2-2-16,0 1 19 0,-4-3 6 15,-1 3-9-15,-6-2-16 0,-4 0 0 16,-8 2-1-16,-6-1-1 0,-11 0-17 0,-12 4 16 16,-13 1-19-16,-13 2-32 0,-13 1-4 15,-15 3 14-15,-17 1-11 0,-14 0-60 16,-10 0-49-16,-8 0-54 0,-5 0-79 0,0 3 28 15,-5-2 55-15,-1 0-333 16,-7-1-704-16</inkml:trace>
  <inkml:trace contextRef="#ctx0" brushRef="#br0" timeOffset="10047.09">1050 4394 124 0,'0'0'310'0,"0"0"-95"16,0 0-16-16,0 0 19 0,0 0-84 0,0 0-95 15,0 0 26-15,0 0 33 16,0 0-56-16,0 0 46 0,-42-18 19 0,38 17 17 16,-2 0 31-16,2-2 1 15,0 2-16-15,1 1 5 0,0-2 14 0,0 2-8 16,1-1-9-16,2 0 3 0,0-2-17 16,0 2 6-16,0-2 54 0,5 1 44 15,-2-2-128-15,1 0-57 0,2 0-47 16,1 0 19-16,6-2 44 0,7-3-61 15,10-1 14-15,5-2 3 0,7 1-17 16,1 3-4-16,-7 4-18 0,-6 1-81 0,-8 3 26 16,-3 0 24-16,-6 3 13 0,1 6 13 15,-1 0 9-15,-2 3-9 0,-3 4 6 16,-4 2 6-16,-4 3 10 0,0 2 3 0,-12 1 2 16,-5 4-2-16,-4-2-10 15,-4 2-101-15,-4-3 57 0,-1 0 52 0,-2-3-52 16,2-4-1-16,0 0 54 0,2-3-27 15,4 1 28-15,1-4 9 0,4 1-9 16,2-2-1-16,8-5-24 0,5-2 25 16,2-3 0-16,2-1 60 0,2 0 46 15,4-3 33-15,-2 0 67 0,2-1-162 16,1-1-15-16,4-3 12 0,7-1 31 16,11-3-72-16,8-2-35 0,6 0-116 15,4 0-70-15,0 1 4 0,-1 1-125 16,-1 3 29-16,-5-1 26 0,0 2-109 0,-15 2-241 15,7-3-535-15</inkml:trace>
  <inkml:trace contextRef="#ctx0" brushRef="#br0" timeOffset="10413.2">1559 4326 411 0,'0'0'1334'16,"0"0"-837"-16,0 0-106 0,0 0-44 15,0 0-17-15,0 0-120 0,0 0-87 16,0 0-73-16,0 0-50 0,0 0-54 16,-40-4-38-16,40 5-32 0,1 3 0 0,4 1 3 15,3 4 121-15,-1 2 35 0,3 1-24 16,5 2-10-16,1 1-1 0,4 0 16 15,1 1 19-15,0-2-19 0,0 1 16 16,-4-1-32-16,-4 2 0 0,-2-3 18 16,-3 0 1-16,-5-1 6 0,-3 0-25 0,-3 0-9 15,-8-2-93-15,-5 1 19 0,-7-3-74 16,-3 3 77-16,-6-3-39 0,-1 2-168 16,0-4 125-16,1-4-61 0,5 0-147 15,2-2-14-15,5-7 127 0,3-3 3 16,2-5 68-16,1-3-156 0</inkml:trace>
  <inkml:trace contextRef="#ctx0" brushRef="#br0" timeOffset="10480.34">1608 4358 204 0,'0'0'0'16,"0"0"-111"-16</inkml:trace>
  <inkml:trace contextRef="#ctx0" brushRef="#br0" timeOffset="10797.05">1860 4273 440 0,'0'0'799'0,"0"0"-217"0,0 0-115 0,0 0-76 16,0 0-66-16,0 0-56 0,0 0-66 15,0 0-200-15,0 0 251 0,0 0-150 16,-34 55-69-16,32-44-35 0,-1-1-19 16,2 3-6-16,1 1 3 0,0 2 3 15,0-2 4-15,4 1 11 0,2-1-40 0,4 0-25 16,0 1 28-16,4-2-10 0,2-2-6 15,0-1-19-15,3-2 28 0,-1-4 32 16,3-1 13-16,2-3 3 0,0 0 37 16,3-4 17-16,0-4-29 0,-6-1-9 15,-1 0-3-15,-8 0 28 0,-5 0 127 16,-3-4 165-16,-3 0 1 0,-4-2-145 16,-7-1-38-16,-2 1 58 0,-5-1-163 15,-1 5 58-15,2 1-1 0,-3 2-103 0,-2 1-30 16,-3 2-325-16,-4 3-399 0,6 2-252 15,-7 0-523-15</inkml:trace>
  <inkml:trace contextRef="#ctx0" brushRef="#br0" timeOffset="12046.09">4712 5989 417 0,'0'0'607'0,"0"0"-269"0,0 0-103 16,0 0 5-16,0 0-3 0,0 0-16 15,0 0-24-15,0 0 71 0,0 0-50 16,0 0-58-16,-71-50-16 0,70 45 18 0,-2-1-73 16,3 1 25-16,0 2 6 0,0-1-44 15,0-3-63-15,1 1-1 0,5-1 32 16,2-3-6-16,3-1-19 0,3 3-19 15,8-4 0-15,0 4 0 0,5-1 0 16,2 3 0-16,0 2-19 0,0 1-3 16,-4 3 3-16,0 0-6 0,-2 4 22 0,-6 2-10 15,-2 1-6-15,-4 0-9 16,-5 1-13-16,-3 3 6 0,-3 0-5 0,0 3 39 16,-7 3-10-16,-7 0-72 0,-4 2-15 15,-4 1-23-15,0-1 36 0,0-1 8 16,-1-1-16-16,1-2 4 0,3-1 31 15,2-1 29-15,2-4 6 0,4-1 23 16,2-4 0-16,6-2 29 0,3-2 19 16,0 0 10-16,0 0 3 0,5 0 0 0,-1-1-61 15,1 0 12-15,1-2-12 0,3 2 2 16,4-1 59-16,6-3-6 0,0 3-40 16,4-2-13-16,3 2 1 0,0 0 0 15,1 1 19-15,0 1-22 0,-2 0-13 16,-2 5-31-16,-3 3 25 0,-5 1-10 15,-5 4 7-15,-6 0 22 0,-4 3 22 0,0 2 55 16,-8 3 56-16,-5-2-47 16,-6 1-55-16,0-4 4 0,-1 0 6 0,-3-2-3 15,2-3 29-15,0 0-11 0,-3-4 1 16,-2 0 24-16,1-3-46 0,-2 0 3 16,2-4-38-16,4 0 41 0,3 0-41 15,4-8-88-15,4-1-73 0,1-5-174 16,5-2-98-16,4-2-208 0,0 3-125 15,17-11-890-15</inkml:trace>
  <inkml:trace contextRef="#ctx0" brushRef="#br0" timeOffset="12396.09">5127 6074 1623 0,'0'0'723'0,"0"0"-300"0,0 0-153 15,0 0-78-15,0 0-93 0,0 0-99 16,0 0 0-16,0 0-45 0,0 0-54 16,0 0-25-16,-72 44 72 0,72-37 27 15,3 4-30-15,3-4-3 0,5 1-25 16,1-2 37-16,5 0 21 0,1-1-1 16,3-4 7-16,2 0 19 0,4-1 0 15,1 0 25-15,-2-2 4 0,3-5-29 16,-3-2 13-16,-2 0 58 0,-4-2-16 0,-2-3 6 15,-6-2 38-15,-4-1 68 0,-5-1 24 16,-3-1 6-16,0 0-108 0,-8 0 81 16,-3 2-120-16,-1 4-37 0,-3 3 71 15,0 2 8-15,-1 3-92 0,2 2 0 16,-2 2-88-16,0 0-95 0,2 1 3 0,2 0-134 16,2 0-118-16,6 5-42 0,1 1-246 15,3-1-356-15</inkml:trace>
  <inkml:trace contextRef="#ctx0" brushRef="#br0" timeOffset="12729.24">5907 6006 277 0,'0'0'1615'0,"0"0"-1022"15,0 0-254-15,0 0 4 0,0 0-59 16,0 0-126-16,0 0-75 0,0 0-83 15,0 0-70-15,0 0-44 0,0 0-61 16,-58 11 3-16,58-6 66 0,0 2-6 16,0-2-14-16,6 3 56 0,1-3-24 0,3 1-9 15,2 0 35-15,3-4 68 0,3-1 1 16,5-1 38-16,3 0 9 0,1-1-2 16,-1-6 2-16,2 0-29 0,-7-1 36 15,-5-1 35-15,-6 1 16 0,-7-1 151 16,-3 2 93-16,-1-4-6 0,-8 0-219 15,-4 1-36-15,-3-2-29 0,-5 0-58 16,-4 2-4-16,-4-1-7 0,-5 3-85 16,-1 3-13-16,-1-1-132 0,1 5-56 15,4 1-153-15,3 1-196 0,10 5-516 16</inkml:trace>
  <inkml:trace contextRef="#ctx0" brushRef="#br0" timeOffset="15614.34">2887 3422 404 0,'0'0'649'0,"0"0"-170"0,0 0-167 0,0 0-59 16,0 0-26-16,0 0-37 16,0 0-38-16,0 0-42 0,0 0-56 0,-44 8-54 15,44-8-41-15,0 0-24 0,0 0-6 16,0 1 39-16,0-1 3 0,3 1-7 16,2 2 7-16,1 0 29 0,2-2 3 0,0 2 35 15,5-2-5-15,-1-1 5 0,2 0-15 16,1 0 3-16,2-1 9 0,-3-4-3 15,-1-2 0-15,0 1-12 0,-4-1-19 16,-3 2 41-16,-5 0 28 0,-1 1 33 16,0-1-10-16,-3 0-48 0,-7-2-39 15,0 2-6-15,-6-1-45 0,-3 1 45 16,-2 2 17-16,-2 2-17 0,-3 1-24 16,0 0 24-16,3 4 54 0,-2 2-25 15,4 2-16-15,2 2 9 0,2 0-9 16,1 0-13-16,4 2-38 0,2-1-14 15,6-3-5-15,2 2 2 0,2-3 4 0,0 2 16 16,6 0-10-16,4 0 3 0,2-1 20 16,7-2 22-16,1 0 19 0,4-5 10 15,2-1-10-15,3 0 36 0,0-4-20 0,-3-4 3 16,-5-1 11-16,-3 0 21 0,-7 0 38 16,-2 0 23-16,-3 2 12 0,-5-3 9 15,1 2-48-15,-2-2-60 0,-2 2 44 16,-4 1 70-16,-4 2-43 0,-1 1-71 15,-2 3-22-15,-5-1-4 0,2 2 29 16,-2 0-47-16,-1 2-84 0,2 3 28 16,2 1 28-16,4 0-3 0,5-1-7 15,3-3-16-15,3-1-12 0,0 2-34 16,0-2-4-16,4 2 9 0,4 1 38 16,2 0 25-16,0 1 32 0,3-2 0 0,4 0 13 15,2 0 6-15,0-3 3 0,-1 0 4 16,-3 0 2-16,-1 0 7 0,-7-1 12 15,-2-4 25-15,-5 3 51 0,0-4 44 16,-8-4-27-16,-4 2-81 0,-7-4-47 0,-6 2-12 16,-2-1 0-16,-3 4-130 0,1 4 43 15,3 0 18-15,7 3-70 0,2 0-132 16,7 7-62-16,1-1-376 0,2 2-658 16</inkml:trace>
  <inkml:trace contextRef="#ctx0" brushRef="#br0" timeOffset="16794.38">7009 3223 1118 0,'0'0'765'0,"0"0"-399"16,0 0-97-16,0 0 11 0,0 0 6 16,0 0-82-16,0 0-6 0,0 0-68 15,0 0-32-15,0 0-92 0,0 0-6 16,-32-28-69-16,28 30-30 0,2 4 20 16,-1 2 47-16,0 1 20 0,0 2-11 15,1-1-5-15,2 0-1 0,0-1-3 0,2-1-16 16,5-1-16-16,4 1 1 0,1-3 8 15,4-1 23-15,0-1 15 0,4-3 17 16,-1 0 2-16,1-6 11 0,-3-2 13 16,-4-3-26-16,-3-2 1 0,-7 1-1 0,-3-1 70 15,0-2-6-15,-3 1-51 0,-7 2-13 16,1-1 41-16,-6 2-18 0,0 3 53 16,-2 2-28-16,-1 2 38 0,1 2 5 15,-3 2-62-15,1 0 12 0,-1 2-3 16,3 4-37-16,0-1-1 0,3 0 0 15,3 1-23-15,5 0-31 0,-1 1-22 16,3 4 6-16,-2-3 26 0,5 3 15 16,-1-1 10-16,2-1-9 0,0 2-36 15,2-3-26-15,5 2 23 0,0-4 39 0,3 1 15 16,3 0 13-16,0-2 2 0,4-1 14 16,1-4 6-16,-1 0 10 0,0 0-6 15,-1-3-4-15,-1-4 23 0,-3-1 12 16,-1 0-6-16,-4-1 13 0,-4 0 37 15,-3-1 83-15,0 0 12 0,-3-2-194 0,-6 2 12 16,0 0 49-16,-2 2 3 16,1 1 6-16,-2 4-53 0,-2 0-6 0,1 3-13 15,-3 0-13-15,2 3 11 0,-2 0-35 16,3 5-10-16,0 0 14 0,3 1-7 16,1 0-11-16,3 1-5 0,1-1-39 15,3 2 10-15,2-3 16 0,0 2 12 16,0-2 6-16,7 2 10 0,2-3 12 15,3 0 7-15,3-1 21 0,3-1 1 16,0-1 19-16,5-4 6 0,-2 0 10 0,0 0 13 16,-5-5 2-16,-3-1 14 15,-6-4 49-15,-4 2 73 0,-3-3-7 0,0-1-8 16,-10 1 71-16,-3-2-63 16,-3 0-76-16,-5 2-103 0,-3 0-18 0,0 5-35 15,4 3 10-15,0 3-3 0,5 0-145 16,4 6-169-16,-1 1-160 0,4 5-143 0,0 1-105 15,4-2-553-15</inkml:trace>
  <inkml:trace contextRef="#ctx0" brushRef="#br0" timeOffset="17861.05">7174 4982 1239 0,'0'0'673'0,"0"0"-268"15,0 0-85-15,0 0 2 0,0 0-5 0,0 0-44 16,0 0-70-16,0 0-52 16,0 0-16-16,0 0-25 0,0 0-45 0,-29-23-43 15,24 23-9-15,2 0-12 0,1 0-1 16,0 0-12-16,-2 1-41 0,4 5-46 16,-1-1-3-16,1 2 21 0,0 4-48 15,0-1-61-15,5 0-42 0,1-1 6 16,4-1 27-16,3-3 44 0,-1-1 81 15,-1-4 74-15,-1 0 28 0,-1 0 17 16,-3-5 29-16,-3-4 64 0,0 0-13 16,-3-3 13-16,0 1 59 0,-3-2 82 0,-6 1-8 15,-5 0-253-15,-2-3 96 0,-3 3-95 16,-1 3 68-16,-2 0-74 0,5 3 27 16,2 4 100-16,4 1 30 0,2 1-56 15,2 0-114-15,1 0-38 0,0 0-46 16,-2 3-14-16,2 2-11 0,2 3-21 0,-1 0-32 15,4 2-9-15,1 1 1 16,0 1 31-16,3-1-19 0,3 0 30 0,2 0 58 16,4-4 29-16,1 1 28 0,1-2 13 15,5-1 3-15,1-2 32 0,4-3-19 16,2 0 22-16,-2-5 1 0,0-4-17 16,-2-1-20-16,-6-2 33 0,-4 1 19 15,-6-1 105-15,-4 2 90 0,-2-1-12 16,-2 1-147-16,-7 1 10 0,-2 1 36 15,-2 1-83-15,-4 2-53 0,1-1-62 0,-3 5 26 16,3 1 35-16,-1 0-32 0,3 0-5 16,1 4-15-16,3 1-9 0,4 1-6 15,0 4-15-15,3-3-55 0,2 4 12 16,1 1 35-16,0 0 12 0,0 0-23 16,7-1 7-16,0-3-10 0,2-1 44 15,4 0 26-15,-2-2 35 0,0-2 17 16,0-2 5-16,-4-1 33 0,-1 0 31 0,-2-3 50 15,-2-2 57-15,-2-3 3 0,0-2-1 16,-2-3 17-16,-8-1-178 0,-3 0-59 16,-1 1 50-16,-2 3-50 0,-1-1-56 15,-2 4-78-15,0 2-65 0,0 1-88 16,2 1-115-16,4 3-661 0,-3 0-378 0</inkml:trace>
  <inkml:trace contextRef="#ctx0" brushRef="#br0" timeOffset="18943.97">3007 5235 1527 0,'0'0'588'0,"0"0"-215"16,0 0-57-16,0 0-37 0,0 0-43 0,0 0-64 16,0 0-48-16,0 0-39 0,0 0-31 15,0 0-39-15,0 0-15 0,-8 8-15 16,6-3-7-16,2-1-10 0,0-1-15 15,0 2-1-15,2 1 13 0,6-1-18 16,1 1 18-16,1-4 15 0,4 3 19 0,-1-4 1 16,3-1 0-16,2 0 1 0,-1-1 2 15,-1-5 16-15,-2 1 3 16,-2-1-9-16,-7-1 12 0,-2 1 60 0,-3 0 58 16,0-2-31-16,-1-1-112 0,-3 0-38 15,-4 0-48-15,-2 2 84 0,0 1 4 16,-3 4-2-16,-3 0 38 0,-1 2-38 0,-3 0-79 15,-3 3-13-15,1 3 92 0,-1 0 3 16,4 2 23-16,5 0-14 0,2 0-12 16,1-2-38-16,7 1-9 0,-1-1-7 15,4 1-9-15,1 2-20 0,1-1-25 16,6 0 2-16,6 1 26 0,-1-1 29 16,4-2 19-16,1-2 13 0,2-3 19 15,-2-1 14-15,2 0 11 0,-2 0 11 16,-1-5-1-16,-3-2-6 0,1-1 18 15,-4-2-2-15,-1-1 10 0,-2-1 24 0,-4 4 20 16,-3-2 72-16,0 3 3 0,-4 0-146 16,-6 1-28-16,-2 0-19 0,-2 0 3 15,-2 4 16-15,0 0 0 0,0 2-19 16,-1 0-9-16,4 0-3 0,2 2 9 16,2 0-13-16,6 0-22 0,0 2-13 15,2-2-6-15,1 2 9 0,0 2 0 0,1 0 7 16,5 0 8-16,1 1-5 0,3-1-1 15,2-1 13-15,-1 0 17 0,2-3 27 16,-1-2 1-16,-2 0 3 0,-2 0 48 16,0-6 4-16,-1 0 2 0,0 0 1 15,-3-2 12-15,-2-1 25 0,-2 0 32 16,0-3-25-16,-5 1 2 0,-5-1 75 16,3-1-122-16,-2 2-57 0,2 0-85 0,0 4 82 15,0 1-41-15,3 5 44 0,-1 1-88 16,1 0-51-16,-3 8-115 0,1 3 27 15,0 3-46-15,2 2-65 0,2 2-89 16,2-6-233-16,0 7-594 0</inkml:trace>
  <inkml:trace contextRef="#ctx0" brushRef="#br0" timeOffset="29440.75">12087 2458 1151 0,'0'0'823'0,"0"0"-344"0,0 0-79 16,0 0-28-16,0 0-60 0,0 0-88 15,0 0-63-15,0 0-29 0,0 0-57 16,0 0-34-16,-8-17-28 0,8 19-13 0,-3-1-22 16,2 1-12-16,-2 3-31 0,2 1-37 15,1 1 17-15,0 5 85 0,0 1 54 16,0 4-54-16,-2 1 0 0,1 3 0 15,-4 1 31-15,-3 5 22 0,2-2-31 16,-3 4 14-16,1-4-36 0,-1-2-21 16,3 1-10-16,3-6-10 0,2 0 16 0,1-5-19 15,0-2-16-15,7-3-25 0,2-1 0 16,2 0 19-16,4 1 12 0,8-4 54 16,3 1 61-16,3-1-10 0,5-4-13 15,2 0-18-15,4 0-20 0,-1-4-2 16,2-2 0-16,3 0-61 0,-2-3-102 15,2 0-140-15,-4 0-74 0,-7-1 8 16,-6-1-225-16,-11 4-502 0,-7-6 350 0</inkml:trace>
  <inkml:trace contextRef="#ctx0" brushRef="#br0" timeOffset="29674.15">12506 2649 947 0,'0'0'1135'0,"0"0"-505"0,0 0-52 0,0 0-156 15,0 0-124-15,0 0-103 16,0 0-95-16,0 0-38 0,0 0-47 0,0 0-15 16,0 0-56-16,-13 11-40 0,11 0 46 15,-2 2 50-15,1 5 91 0,0 2-76 16,2 2 1-16,0 1 12 0,1 0-27 16,0 0-1-16,0 1-39 0,1-1-110 15,5-1-68-15,2 1 22 0,1-1-71 16,4-1-76-16,3-2-75 0,1-4 13 15,3-2-151-15,3-4-197 0</inkml:trace>
  <inkml:trace contextRef="#ctx0" brushRef="#br0" timeOffset="30008.44">12881 2722 98 0,'0'0'1930'0,"0"0"-1270"15,0 0-198-15,0 0-99 0,0 0-116 16,0 0-99-16,0 0-82 0,0 0-47 16,0 0-19-16,0 0-46 0,46-13 11 15,-19 8 4-15,5 0 9 0,2 0-4 16,2 0 25-16,-2 0 0 0,-3 1-147 0,-2-1-144 16,0 3-158-16,-3 0-72 0,-7-1-455 15,10 1-438-15</inkml:trace>
  <inkml:trace contextRef="#ctx0" brushRef="#br0" timeOffset="30440.08">13407 2492 1647 0,'0'0'1095'0,"0"0"-578"0,0 0-98 15,0 0-34-15,0 0-99 0,0 0-140 0,0 0-121 16,0 0-25-16,0 0-78 16,0 0-46-16,0 0 68 0,-24 37 56 0,24-19 31 15,0 1-3-15,0 3-9 0,0-1-7 16,0 2 4-16,3-1-15 0,-3 1-1 16,3 0 12-16,0-1 4 0,0-1-16 15,4-2-18-15,-1-1-59 0,4-2-79 16,-1-1-49-16,2-3-31 0,4-4-58 15,-1-2-48-15,0-2-63 0,1-3-35 16,-1-1-199-16,7 0-532 0</inkml:trace>
  <inkml:trace contextRef="#ctx0" brushRef="#br0" timeOffset="30873.42">13712 2509 1358 0,'0'0'631'0,"0"0"-265"16,0 0-14-16,0 0-15 0,0 0-173 15,0 0 20-15,10-72-40 0,-3 63-59 16,2 4-44-16,5 1-22 0,5-1-3 16,4 1 16-16,6 3 12 0,4 0 28 15,5 1-3-15,2 0 22 0,-1 4-24 16,-3 3-35-16,-6 2-32 0,-5 3-3 15,-6 3-16-15,-4-1 19 0,-3 2 12 0,-5 0 7 16,-1 0-19-16,-6 2-1 0,0 0 0 16,-9 2 1-16,-5 1 18 0,-6-2 7 15,-3 1 6-15,-2 1-9 0,-2-1-22 16,1 0-22-16,1-2-37 0,2-2 12 0,4 0 28 16,1-4 19-16,6-5 13 0,2 0-10 15,4-3-1-15,5-2 0 0,1-1 23 16,0-1 25-16,0 0 50 0,1 0-1 15,2 0-24-15,4-3-26 0,2-2-42 16,7-2-7-16,10-1 0 0,6-2-19 16,9 1-18-16,3 0 21 0,3 0-9 15,-1 2-52-15,0 1-79 0,3 0-64 16,-3 0-98-16,1 3-137 0,-7-2-114 16,-10 2-166-16,5-3-808 0</inkml:trace>
  <inkml:trace contextRef="#ctx0" brushRef="#br0" timeOffset="31673.76">15103 2372 1210 0,'0'0'609'0,"0"0"-233"0,0 0-78 0,0 0-5 16,0 0-13-16,0 0-44 0,0 0-54 15,0 0-100-15,0 0-25 0,0 0 3 16,0 0-3-16,-77-8-25 0,67 8-20 16,0 4-11-16,-1 1-1 0,-3 2-19 15,0 2-6-15,-3 1 6 0,3 3 3 16,-3 0 16-16,2 0 0 0,2 0-22 0,0-1-16 15,4 0 3-15,2 0 10 16,2 0-16-16,3 1-32 0,2 0-29 0,0 3 16 16,8-2 10-16,1 0 15 0,4 0-19 15,6-1 3-15,2-3 6 0,1-1 35 16,6-1 36-16,-1-1 16 0,6-4 3 16,0 0 0-16,2-3 23 0,4 0 35 0,-2-5 19 15,1-5-19-15,-2 1 3 0,-3-3-23 16,-1-3 64-16,-5 1-45 0,-4-2 25 15,-6-1 63-15,-5-2 25 0,-6-3-35 16,-5-2-48-16,-1-3 37 0,-1 2 39 16,-10 2-37-16,-1 1-81 0,-4 1 43 15,-7 2 10-15,-5 1-114 0,-6 0-3 16,-5 2-74-16,-7 3-17 0,-1 6 38 16,0 2 13-16,5 5 4 0,3 0-14 0,7 2-116 15,4 5-57-15,5 2-94 16,6 1-83-16,6 2-33 0,4-2-26 0,7 3-22 15,0 0-87-15,0-2-87 0,4-1-173 16</inkml:trace>
  <inkml:trace contextRef="#ctx0" brushRef="#br0" timeOffset="32023.17">15124 2265 382 0,'0'0'1322'0,"0"0"-919"0,0 0 114 16,0 0-96-16,0 0-79 0,0 0-69 15,0 0-33-15,0 0-45 0,0 0-89 16,0 0-106-16,0 0-19 0,-34-18-74 0,32 27-40 16,2 4 124-16,-1 7 9 15,-2 5 47-15,3 3 3 0,0 3-8 0,0 3-40 16,0-1 13-16,0 0 4 0,0-1 18 15,0-2 4-15,0 1-13 0,0-2-28 16,-1-1-25-16,1-1-12 0,0-3-16 0,0-2-30 16,0-4-55-16,1-2 0 0,3-5 2 15,-2-2-7-15,-1-2-13 0,-1-3-3 16,2-3-18-16,-2 0-9 0,1-1 48 16,1-1 105-16,-1-7 20 0,2-2-232 15,-1-7-261-15,-1 3-694 0</inkml:trace>
  <inkml:trace contextRef="#ctx0" brushRef="#br0" timeOffset="32356.82">14933 2273 1010 0,'0'0'595'0,"0"0"-159"15,0 0-57-15,0 0-63 0,0 0-59 16,0 0 21-16,0 0-58 0,0 0-24 16,0 0-38-16,0 0-45 0,-45-22-44 15,45 22-37-15,0 0-28 0,0 0-2 16,0 0-2-16,0 0-3 0,6-3-24 16,1 1-16-16,6-2-20 0,9 0 9 15,9-1 51-15,11 1 3 0,9 0 0 16,3 0 32-16,4 3-32 0,-5 1-15 15,-1 0 14-15,-8 0 2 0,-7 0-1 16,-10 0 22-16,-6 0-22 0,-6 0-28 16,-6 1-82-16,-5 1-67 0,-4-1-93 0,0 2-89 15,-7 2-43-15,-7 0 101 0,2-1-254 16,-21 6-904-16</inkml:trace>
  <inkml:trace contextRef="#ctx0" brushRef="#br0" timeOffset="32705.73">15006 2283 352 0,'0'0'1600'16,"0"0"-1059"-16,0 0-170 0,0 0-54 16,0 0-78-16,0 0-55 0,0 0-61 15,0 0-70-15,0 0-53 0,0 0-69 16,0 0-61-16,-16 13 114 0,25 5 16 0,3 4 51 15,3 6-7-15,4 3-6 0,1 1 0 16,3 2-14-16,3-2-23 0,3-1 14 16,4 0 4-16,2-3-4 0,0 1-13 15,-2-2 11-15,-2 0 0 0,0-2-10 16,-5 0 19-16,-1-2-10 0,-6-3-12 0,1-2-31 16,-4-2-19-16,-4-3-20 0,-2-3-2 15,-2-3 5-15,-3-2 1 0,-2-4 5 16,-2 0 61-16,-1-1 32 0,0 0 44 15,2 0 6-15,-2 0-15 0,0-2-45 16,1-3-22-16,-1-6-199 0,1-1-177 16,1 4-232-16,-2-9-861 0</inkml:trace>
  <inkml:trace contextRef="#ctx0" brushRef="#br0" timeOffset="36187.97">12437 3743 1268 0,'0'0'657'0,"0"0"-258"15,0 0-105-15,0 0-30 0,0 0-11 16,0 0-14-16,0 0 9 0,0 0-24 16,0 0-26-16,-16-21-13 0,16 20-51 0,0 1-20 15,-1-1-27-15,1 1-32 0,0 0-55 16,0 0-22-16,0 0-21 0,0 0 5 16,0 2-8-16,0 1-28 0,0-1-47 15,0 8-44-15,0 1 32 0,1 7 133 0,6 5 34 16,-1 3 11-16,0 1 2 15,1 1-16-15,0-1-27 0,0-1-1 0,0-1-1 16,-1-2-2-16,0-3-29 0,0-1-63 16,-1-2-15-16,-3-3-19 0,-1-2 0 15,-1-3-13-15,0-3-4 0,0-1 47 16,0-3 26-16,0-2 70 0,0 0 29 16,0 0 86-16,-1-1 12 0,1-6-4 15,-2-1-119-15,2-2 46 0,0-2-37 16,0 0 66-16,0-1 50 0,0 1 69 15,5 1-60-15,2-4-79 0,3 3-47 16,7-2 10-16,2 2-5 0,7 0-17 0,2 2-4 16,2 2 1-16,0 3 2 0,2 4 1 15,-2 1-12-15,0 0 12 0,-4 1 10 16,-4 4 58-16,-8 2-68 0,-5 0-15 16,-4 3-22-16,-5-2 6 0,0 4 15 0,-8 4 16 15,-5-1-1-15,-10 3-58 0,-4 0-16 16,-8 2-57-16,-1-2-69 0,0-2-131 15,4-2-285-15,9-5-649 0,7-9-340 0</inkml:trace>
  <inkml:trace contextRef="#ctx0" brushRef="#br0" timeOffset="36545.11">13293 3879 889 0,'0'0'1800'0,"0"0"-1232"15,0 0-152-15,0 0-111 0,0 0-60 16,0 0-130-16,0 0-115 0,0 0-56 16,0 0-56-16,0 0-14 0,90-58 13 15,-52 48 53-15,2 2 19 0,1 2-34 0,-5 1-216 16,-12 4-137-16,-5 1-81 0,-12 0-184 15,-4 2-599-15</inkml:trace>
  <inkml:trace contextRef="#ctx0" brushRef="#br0" timeOffset="36667.14">13319 3999 114 0,'0'0'981'0,"0"0"-528"0,0 0-53 15,0 0-102-15,97-15-120 0,-46 3-84 16,13-1-78-16,6-4-16 0,7-1-230 15,-20 6-334-15,22-7-1017 0</inkml:trace>
  <inkml:trace contextRef="#ctx0" brushRef="#br0" timeOffset="37454.65">14266 3635 447 0,'0'0'1159'0,"0"0"-713"16,0 0-161-16,0 0-17 0,0 0-142 0,0 0-40 15,0 0 21-15,0 0 5 0,0 0 25 16,-38-67 4-16,45 59-49 0,5 0-66 16,-1 2 18-16,4-2-12 0,2 2-31 15,3 1 1-15,0 1 13 0,6 4-15 16,0 0-2-16,3 2-23 0,0 5-10 16,-3 2 19-16,-6 1-7 0,-3 2 1 15,-6 0-3-15,-2 4-1 0,-7 0-7 0,-2 4 33 16,0 1 23-16,-11 2-23 15,-4 2-42-15,-7 4-6 0,-2 1-6 0,-2-4 0 16,0 3-49-16,-2-4 68 0,4 0 32 16,1-4-10-16,4-5 11 0,2-1 2 0,7-7 38 15,0-3 39-15,7 0 16 16,3-4 3-16,0-1 12 0,2 0-6 0,4-1-17 16,3-5 7-16,7-1-4 0,9-5-69 15,9 0-19-15,11-4-12 0,7-2-1 16,6 0-9-16,1-2 0 0,1 2-98 15,-2 0-77-15,-1 0-30 0,-6 1-48 16,-5 4-60-16,-6-3-47 0,-8 3-140 16,-6 1-120-16,-10 5-166 0</inkml:trace>
  <inkml:trace contextRef="#ctx0" brushRef="#br0" timeOffset="37904.71">14917 3550 848 0,'0'0'1393'0,"0"0"-783"16,0 0-251-16,0 0-73 0,0 0 8 0,0 0-45 15,0 0-49-15,0 0-109 0,0 0-91 16,0 0-13-16,0 0-58 0,-58-13-29 16,62 13-4-16,2 1 0 0,5 3 67 15,4 4 37-15,4 2 84 0,7 3 27 16,1 1-5-16,-1 3-41 0,-1-2-40 15,-6 2-25-15,-1 1-17 0,-5 2-2 16,0 1 3-16,-6 0 1 0,-1 0 2 16,-1-2 13-16,-5 0 3 0,0-2 35 0,-3-2 9 15,-8-1-10-15,-1-2-17 0,-4-3-20 16,-4-1-46-16,-6-2-16 0,-1 1-26 16,-4-5-34-16,-2-1-42 0,4-1-25 15,1 0-93-15,5-7-101 0,6-5 68 16,6-5-105-16,5-4-223 0,4-1 9 0,2-3 14 15,2 5 597-15,7 0 23 0,2 5 333 16,2-1 113-16,5 2-75 0,0 1-130 16,5-1-46-16,4 0 6 0,2 0-16 15,4-3-85-15,-1 1-64 0,0 1 51 16,0 0-32-16,-1 1-55 0,1 1-13 16,-2 1-81-16,-2 4-106 0,-4 3-47 15,-2 3-159-15,-5 2-212 0,-7 0-371 16</inkml:trace>
  <inkml:trace contextRef="#ctx0" brushRef="#br0" timeOffset="38221.06">15395 3595 453 0,'0'0'1209'0,"0"0"-787"16,0 0-8-16,0 0-159 0,0 0-94 15,0 0-68-15,0 0-35 0,0 0 28 0,0 0-3 16,0 0-13-16,0 0-9 15,-7 55-32-15,7-45-10 0,7 2-16 0,-1-2 22 16,4 2 4-16,2-3-7 0,2 0-19 16,3 0 16-16,2 0 7 0,4-2 5 15,3-1 26-15,3-4-19 0,1 1-38 16,1-3 0-16,0 0-47 0,-2-3 9 16,1-4 16-16,-1-1 22 0,-2-5 50 0,-2-1 17 15,-5-1-42-15,-6-2-3 0,-8-1 139 16,-6 0 209-16,-1 0-168 0,-13-1 100 15,-4-1-235-15,-5 2-63 0,-3 3 17 16,-2 2-21-16,-4 1-2 0,-1 7-63 16,-2 2-54-16,0 3-150 0,-1 0-94 15,4 5-147-15,7 5-474 0,8-4-448 16</inkml:trace>
  <inkml:trace contextRef="#ctx0" brushRef="#br0" timeOffset="39237.37">16408 3538 361 0,'0'0'1236'0,"0"0"-645"0,0 0-174 15,0 0-137-15,0 0-46 0,0 0-7 16,0 0-55-16,0 0-62 0,0 0-49 16,0 0-61-16,0 0-19 0,-14-18-73 0,14 18-10 15,0 4-47-15,0 0-14 0,2 2 163 16,2 2 6-16,0 1 29 0,-1 2 13 15,0 0-9-15,-2 2-7 0,2 0-13 16,-1 1 0-16,1-2-19 0,-2 3 0 16,2-2-83-16,-2-2-13 0,2-1 13 15,1-2 6-15,-4-1-10 0,0-4-28 16,2-1-8-16,-2-2 98 0,0 0 25 16,0 0 167-16,0-2 83 0,0-4-42 15,0-3-207-15,-4-1-1 0,1-3 38 16,0-3-9-16,2-2 63 0,-1-1-85 0,2 0-7 15,0 1-27-15,4 0 27 0,6 2 45 16,3 1-45-16,2 2-99 0,2 0-6 16,3 4 56-16,-1 3 49 0,0 3 22 15,-1 3 6-15,1 0-27 0,1 7 0 0,2 0 25 16,-2 4 5-16,-3-2-5 0,-2 1 18 16,-2 2-44-16,-3-1-3 0,-3 1-16 15,1 1 17-15,-2-2 2 0,0 1 1 16,-3-2-1-16,0-1-16 0,-1-2-47 15,-2-1-4-15,0-2 3 0,0-2 6 16,0-1 10-16,0-1 48 0,0 0 19 16,0 0 77-16,0 0 67 0,0-3 44 15,0-2 20-15,0-6-170 0,0 0-29 16,-2-3-28-16,2 1 63 0,0-2-51 16,0 3 109-16,0-1-9 0,5 0-112 15,3-1-3-15,5-2-183 0,5 2 70 0,6 0 34 16,3 5 10-16,-1 3 15 0,1 1 28 15,-1 5 1-15,-4 0 3 0,0 5-7 16,-2 1 26-16,-3 4 6 0,0 2 0 16,-5-1-21-16,-4 4 5 0,-5-2-83 15,-3 3-51-15,-3 0-32 0,-11 0-10 0,-4 1-147 16,-3 0-211-16,4-4-231 0</inkml:trace>
  <inkml:trace contextRef="#ctx0" brushRef="#br0" timeOffset="39903.71">17115 3455 703 0,'0'0'1677'0,"0"0"-1065"0,0 0-158 16,0 0-106-16,0 0-144 0,0 0-44 15,0 0-16-15,0 0-42 0,0 0-68 16,0 0-34-16,0-20-68 0,0 24-66 0,1 2-51 16,3 5 78-16,4 4 107 0,0 1 21 15,4 0-5-15,-2 1-1 0,-1-2-15 16,-2-2-32-16,0-1 4 0,-3-3-3 16,1-1-7-16,-2-2-12 0,-2-1-20 15,1-4-9-15,-2 2-6 0,0-3 85 16,0 0 0-16,0 0 111 0,0-3 62 15,0-2 19-15,0-4-160 0,0-3-32 0,0-6-86 16,0-3 42-16,0-1 41 0,1-2-9 16,7 2-42-16,0 1 13 0,0 3 41 15,1 3 19-15,2 4 25 0,-3 4 19 16,-1 1-14-16,1 4-49 0,0 2-22 16,3 0-41-16,2 0-6 0,5 2 32 15,2 8 37-15,3-3 15 0,0 5-13 16,1 0-1-16,2-1 15 0,-3 2-4 0,-2-1-11 15,-1 0 1-15,-2 0 29 0,-6 0-21 16,-3-2-10-16,-2-1-25 0,-4-2-32 16,-3 1-9-16,0-1 37 0,0-4 17 15,0 0 10-15,0-2-20 0,0-1 22 16,0 0 46-16,0 0 58 0,0 0 62 0,0-1 63 16,0-4 7-16,2-4-30 0,1-6-206 15,0-6-95-15,3-4-29 0,3 0-15 16,2-1 139-16,2 4 74 0,1 3-32 15,1 3-42-15,-1 3-37 0,1 5 34 16,1 1 3-16,-2 2 3 0,5 2-3 16,3 2-50-16,2 1-31 0,2 3 10 15,1 4 30-15,-1 6 13 0,-2 1 9 16,-3 3-6-16,-2 0 13 0,-6 1-46 16,-1 0-58-16,-6 0-69 0,-4-1-40 15,-2 1-55-15,-5-2-28 0,-7 2 16 0,-6-1-106 16,2-3-595-16</inkml:trace>
  <inkml:trace contextRef="#ctx0" brushRef="#br0" timeOffset="41486.68">12095 4742 376 0,'0'0'802'15,"0"0"-346"-15,0 0-115 0,0 0-134 0,0 0-3 16,0 0-10-16,0 0 38 0,0 0-1 16,-16-67 16-16,16 60-28 0,0 2-32 15,-1 1-11-15,-2 2 57 0,3 2-2 16,-1 0-39-16,1 0-75 0,-2 0-71 16,2 0-46-16,0 2-80 0,0 3-49 15,0 6-54-15,4 2 95 0,5 6 87 0,4 6 1 16,0 4 16-16,1 2 18 0,-1 0 16 15,2-1-50-15,-4-1-17 0,-2-1 16 16,2-1 0-16,-3-1-11 0,-3 0-113 16,1-3 15-16,-1-3-25 0,-1-2-41 15,-1-2-116-15,-2-4-126 0,-1-4-42 16,3-1-48-16,-3-3-139 0,0-3-158 16</inkml:trace>
  <inkml:trace contextRef="#ctx0" brushRef="#br0" timeOffset="41739.49">12113 4747 805 0,'0'0'1748'15,"0"0"-1166"-15,0 0-263 0,0 0-25 16,21-77-14-16,-2 56-126 0,5 2-79 0,12-1-13 16,5 3-15-16,6 5-13 15,8 4 19-15,3 8-4 0,-1 1-46 0,1 12 10 16,-7 4 3-16,-7 2-16 0,-6 3-34 15,-8 1 0-15,-9 3 9 0,-8 4-15 16,-5 2 40-16,-8 5 46 0,-10 4 22 16,-15 2 0-16,-14 2-68 0,-13 0-12 15,-14 0-152-15,-5-4-91 0,-5-3-94 16,4-6-142-16,17-10-312 0,-5 1-1078 0</inkml:trace>
  <inkml:trace contextRef="#ctx0" brushRef="#br0" timeOffset="42376.65">13236 4748 1398 0,'0'0'1238'0,"0"0"-647"0,0 0-169 15,0 0-103-15,0 0-90 16,0 0-74-16,0 0-55 0,0 0-60 0,0 0-40 16,0 0-16-16,96-30-8 0,-54 23-11 15,8-1 20-15,-1 1-7 0,-3 4-40 16,-4-1-140-16,-10 4-132 0,-11 0-177 16,-8 5-153-16,-7 3-78 0,-5-2-519 15</inkml:trace>
  <inkml:trace contextRef="#ctx0" brushRef="#br0" timeOffset="42494.03">13265 4946 218 0,'0'0'1581'0,"0"0"-1149"15,0 0-413-15,0 0 69 0,0 0-85 16,123-18 94-16,-42 1-49 0,19-3-48 16,11-3-365-16,-21 6-399 0</inkml:trace>
  <inkml:trace contextRef="#ctx0" brushRef="#br0" timeOffset="43819.15">14492 4671 186 0,'0'0'1346'0,"0"0"-745"16,0 0-236-16,0 0-152 0,0 0-61 16,0 0-56-16,0 0 13 0,0 0 6 15,0 0 13-15,0 0-7 0,2-26-20 16,3 21-28-16,-1-1-13 0,5-1 4 15,2-1-1-15,5-1 3 0,7 1-7 0,5-2-8 16,3 3 5-16,4-1-2 0,1 3-26 16,0 1-27-16,0 3-1 0,0 1 0 15,-6 0-15-15,-3 0-16 0,-6 5 4 16,-4 3-4-16,-7 0-19 0,-2 3-16 0,-5 1-66 16,-3 1 9-16,-3 3 15 0,-9-2 13 15,-2 3 2-15,-4 0-2 0,-3 0-20 16,-1-2-58-16,0 0 21 0,-1-1 14 15,2 0 25-15,2 0 29 0,0-5 10 16,2 1 74-16,6-4 13 0,0-3 19 16,5-1 36-16,3 0 45 0,1-2 42 15,2 0 21-15,0 0 10 0,0 0-1 16,0 0-6-16,0 0-15 0,2-2-31 16,0 0-48-16,2 0-26 0,1 0-8 15,1-2-51-15,2 2-39 0,7-2-8 16,2 2 47-16,8 1 24 0,3 1 42 0,1 0-22 15,4 1-15-15,-4 5-17 0,-3 0-10 16,-7 0 2-16,-2 3-4 0,-5 0-15 16,-4 0 2-16,-5 2 13 0,-3 0-2 0,0 1-21 15,-3 1 23-15,-7-1 33 0,-6 4 26 16,-4-3-3-16,-3 1-6 0,-2-2-3 16,-5-1-10-16,-3 1-18 0,-3-5 2 15,-4 3 7-15,-4-5-27 0,0-2-1 16,1 0-18-16,1-2-54 0,5-1 16 15,6 0-50-15,8 0-20 0,6-1-113 16,11-2-103-16,6 1-214 0,0-1-485 16,19-4-472-16</inkml:trace>
  <inkml:trace contextRef="#ctx0" brushRef="#br0" timeOffset="44285.59">15294 4727 1830 0,'0'0'732'0,"0"0"-176"0,0 0-132 0,0 0-71 16,0 0-98-16,0 0-62 0,0 0-38 15,0 0-69-15,-82-11-49 0,75 12-37 16,-3 2-16-16,4 2-33 0,-1 1-22 16,1 4-4-16,3-2 1 0,0 3 15 15,2 2 21-15,1 0 13 0,0 3-37 16,0-2-19-16,3 3 11 0,1 0 1 16,4 1 9-16,0-1 16 0,2-2-9 15,2-2-17-15,2-2-6 0,4-1 32 16,3-4 44-16,5-5 16 0,0-1 28 0,4-1-9 15,2-7 0-15,-2-2-35 0,-2-3 3 16,-5-3 38-16,-6 0 9 0,-10-2 1 16,-4-2 12-16,-3 1 59 0,-7-3 76 15,-6 2-65-15,-3 1-34 0,-4 1 16 16,-2 2 11-16,-1 4-59 0,-1 4-67 0,-2-1-52 16,1 6-68-16,2 0-109 0,1 3-127 15,4 3-88-15,3 4-149 0,3 4-123 16,4-2-532-16</inkml:trace>
  <inkml:trace contextRef="#ctx0" brushRef="#br0" timeOffset="44669.08">15797 4700 1673 0,'0'0'1024'0,"0"0"-664"16,0 0 14-16,0 0-124 0,0 0-10 0,0 0-51 15,0 0-84-15,0 0-105 0,0 0-21 16,0 0-70-16,0 0-35 0,-56-7 3 16,55 13 32-16,-1 6 38 0,2 0-27 15,0 0-11-15,0 1 18 0,9-1 28 16,2-1 7-16,4 1 16 0,5-3 22 15,4 1 9-15,5-5 42 0,3-1 60 16,3-1-16-16,2-3 16 0,1-1-35 16,-4-6-13-16,-5-1-38 0,-6-1 81 15,-8-2 58-15,-4-4 72 0,-4 0 91 0,-5-1-158 16,-2 0-120-16,-2 0 214 16,-8 1-2-16,-6 0-261 0,-1 2-37 0,-5-2-70 15,-2 5 71-15,-5 1-37 16,-4 4-135-16,-5 5-212 0,-1 0-105 0,-4 6-260 15,13 2-414-15,4 8-715 0</inkml:trace>
  <inkml:trace contextRef="#ctx0" brushRef="#br0" timeOffset="45551.89">16505 4624 1456 0,'0'0'1094'16,"0"0"-647"-16,0 0-63 0,0 0-51 16,0 0-53-16,0 0 8 0,0 0-90 15,0 0-99-15,0 0-83 0,0 0-16 16,0 0-59-16,-20-34-34 0,20 37-52 16,0 4-33-16,0 2 112 0,0 4 66 15,0 0 0-15,0 1 3 0,0 0-3 0,1-2-26 16,1 1-74-16,-1-5-29 0,-1 2-22 15,2-3-11-15,0-2-42 0,-2 1-32 16,0-6-15-16,3 1 13 0,-3-1 218 16,2-1 20-16,1-6 168 0,-2-2-75 15,1-1-60-15,-2-4 21 0,1 0 17 16,0-3 6-16,2 1 70 0,2 1-115 16,-1-1 19-16,6 2-51 0,0 2-57 15,3 0-1-15,2 4 45 0,-1 2 13 0,3 2 26 16,-2 3 19-16,3 1-7 0,2 0-19 15,-2 1-16-15,6 4 10 0,-1 4 6 16,-4 0 0-16,-2 3-15 0,-2-1 34 16,-4 1 9-16,-5-3-47 0,-3 1-1 15,0-3-11-15,-3-1 10 0,0-1-1 0,0-2 1 16,0 1 1-16,0-4 0 0,0 0 1 16,0 0 22-16,0 0 29 0,0 0 19 15,0 0 51-15,0-3 49 16,0-2 15-16,0-4-137 0,0-2-48 0,0 0-23 15,-1-2 23-15,1 4 136 0,0-1-118 16,1 3 4-16,6 1-22 0,0 1-31 0,3-2-22 16,4 2-26-16,3 2 26 0,4-2 51 15,3 4 2-15,4 0-1 0,-2 1-1 16,0 1-45-16,-4 6 32 0,-5 3-17 16,-3 0-21-16,-6 3-4 0,-4 1-104 15,-4 0-4-15,0 0 3 0,-6 3-62 16,-4-1-94-16,-4-1-76 0,4-3-307 15,-5 3-804-15</inkml:trace>
  <inkml:trace contextRef="#ctx0" brushRef="#br0" timeOffset="46318.12">17288 4567 1980 0,'0'0'1029'16,"0"0"-572"-16,0 0-128 0,0 0-71 15,0 0-83-15,0 0-60 0,0 0-31 16,0 0-31-16,0 0-53 0,0 0-62 16,0 0-15-16,1 0-35 0,-4 6-28 15,2 3 130-15,-1 2 10 0,-1 4 3 16,1-1 0-16,0-1 0 0,2-2-3 15,0 1-7-15,0-2-50 0,0-2-21 16,0-3-17-16,0 0-2 0,0-3 5 16,0-2 29-16,0 0 63 0,0 0 28 0,0 0 64 15,0 0 59-15,0-2-3 0,0-3-32 16,0 0-116-16,0-1-6 0,-1-1-104 16,1 1 85-16,-2 1 25 0,1-1 0 15,1 2 43-15,-2 1 12 0,2 0-8 16,0 1-10-16,0-1 0 0,0-1-5 0,0 0-4 15,0-1 3-15,0 1-10 0,0-4 1 16,0 2-9-16,0-1 18 0,0 2-10 16,0 1 4-16,0-2-19 0,0 0-6 15,2 0-1-15,2-3-17 0,6 0-32 16,3-3-12-16,5 0-22 0,3-2 15 16,3 4 16-16,-2 1 10 0,0 2 4 15,-7 3 17-15,-1 3-3 0,-3 1 25 16,-1 0-2-16,0 0-17 0,-1 1 16 15,2 3-10-15,-2 1 11 0,0 3-13 0,-1 1-4 16,0-1 16-16,-3 3-13 0,1-2-9 16,-3 2 6-16,0-1 19 0,0 2-2 15,-2-4-33-15,-1 2 0 0,0-3 1 16,0-1-10-16,0-4 6 0,0 1 38 0,0-3 9 16,0 0 70-16,0 0 50 0,0 0 28 15,0-5 10-15,0-2-71 16,0 1-94-16,0-4 45 0,2 2-19 0,2-4 0 15,0 0-28-15,4 1-13 0,0-1-2 16,5 2 14-16,0 1 0 0,1 0-18 16,3 1-6-16,0 3-21 0,-1 0 15 15,2 2 6-15,2 2-19 0,-4 1 0 16,4 1-6-16,-2 5 2 0,0 3 20 16,-1 3 0-16,0 3-3 0,-3-1 15 0,0 2 3 15,-5 2 13-15,-3-1 0 0,-1 0-34 16,-5-2-70-16,-1 2-29 0,-9-3-6 15,-4 2-42-15,-3 0-133 0,-4 0-243 16,2-3-515-16</inkml:trace>
  <inkml:trace contextRef="#ctx0" brushRef="#br0" timeOffset="47284.21">9041 6250 1394 0,'0'0'484'0,"0"0"-214"16,0 0-2-16,0 0 23 0,0 0-11 16,0 0-2-16,0 0 24 0,0 0-55 15,0 0-25-15,6-58 38 0,-9 58-77 16,2 0-87-16,-1 0-96 0,-2 0-3 15,3 1-74-15,-4 9-38 0,-2 3-37 16,-3 5 146-16,-4 8 6 0,-2 8 40 16,-3 3 10-16,4 3-20 0,-2 0-30 15,3 0 0-15,-1 1 3 0,4-2 28 16,0 1-31-16,2-4 0 0,0-5-105 16,5-3-70-16,-1-6-23 0,3-4-64 0,2-4-123 15,0-6-109-15,5-3 42 0,4-5-15 16,1-1-190-16,0-6-389 0</inkml:trace>
  <inkml:trace contextRef="#ctx0" brushRef="#br0" timeOffset="47517.9">9014 6258 411 0,'0'0'1678'16,"0"0"-1150"-16,0 0-85 0,0 0 102 16,-7-70-192-16,4 61-2 0,2 4-82 15,1 1-50-15,-2 3-38 0,2 1-87 16,0 0-94-16,0 0-24 0,0 0-77 15,2 6-80-15,10 7-56 0,4 7 212 16,9 6 25-16,5 4 0 0,5 6-22 0,-1 0 20 16,1 2 1-16,-2-2 2 15,-4-1 11-15,0-3-12 0,-5-2-98 0,-1-1-45 16,-5-2-10-16,-6-4-146 0,-3-2-46 16,-6-3-115-16,-3-1 29 0,-1-5-35 15,-10-3-249-15,1-2-445 0</inkml:trace>
  <inkml:trace contextRef="#ctx0" brushRef="#br0" timeOffset="47679.71">8966 6679 1345 0,'0'0'1174'0,"0"0"-624"15,0 0-123-15,0 0-126 0,0 0-81 16,0 0-10-16,0 0-33 0,0-70-177 16,22 56-115-16,7-3-16 0,4 3 44 15,6 3 23-15,0 4-20 0,1 2-96 16,-1 5-83-16,-1 0-49 0,1 0-37 15,1 1-45-15,-1 3-27 0,0 2-216 0,1-3-132 16</inkml:trace>
  <inkml:trace contextRef="#ctx0" brushRef="#br0" timeOffset="47901.12">9697 6564 290 0,'0'0'1520'0,"0"0"-881"0,0 0-82 0,0 0-104 15,0 0-196-15,0 0-56 0,0 0 16 16,-79-6 8-16,64 6-18 0,1 0-78 15,1 0-76-15,1 2-53 0,1 3-3 16,4 1-53-16,2 2-18 0,1 3 13 16,4 2-1-16,0 2 3 0,0 3 31 15,9 0 13-15,4 2-16 0,2-4-32 16,7 1-8-16,1-3-13 0,8-2-21 16,3-2-36-16,5-3-48 0,3-6-115 15,4-1-118-15,3 0 14 0,3-1-214 16,-15-3-692-16</inkml:trace>
  <inkml:trace contextRef="#ctx0" brushRef="#br0" timeOffset="48470.99">10545 6425 42 0,'0'0'2135'15,"0"0"-1380"-15,0 0-298 0,0 0-133 16,0 0-60-16,0 0-236 0,0 0 58 15,0 0-5-15,0 0-78 0,0 0-3 16,0 0-22-16,96-51-6 0,-62 43 0 0,1 4 9 16,-5 2-41-16,-5 2-211 0,-8 0-214 15,-6 5-154-15,-3 1-57 0,-7 3-580 0</inkml:trace>
  <inkml:trace contextRef="#ctx0" brushRef="#br0" timeOffset="48601.06">10569 6609 215 0,'0'0'1027'16,"0"0"-467"-16,0 0-152 0,89-20-152 16,-27 2-156-16,14-1-78 0,13-2-22 15,8 0-29-15,0 3-207 0,-25 7-335 16,16-5-1098-16</inkml:trace>
  <inkml:trace contextRef="#ctx0" brushRef="#br0" timeOffset="49933.42">11519 6245 263 0,'0'0'633'16,"0"0"-11"-16,0 0-141 0,0 0-151 16,0 0-75-16,0 0-19 0,0 0 53 15,0 0-79-15,0 0-25 0,-20-52-40 0,20 50-40 16,3-3-62-16,6-2-43 15,3-2-63-15,7 0-10 0,5-2 19 0,8-1 54 16,2 5 37-16,1-2 14 0,0 7-7 16,-1 2-38-16,-3 0-6 0,-3 7-25 15,-5 3 9-15,-1 0 1 0,-5 3 11 16,-6 0-8-16,-2 1-7 0,-6 3 6 16,-3 2-3-16,-7 2-15 0,-9 3-20 15,-4 2-16-15,-7 2-31 0,-1 2-4 0,-2-2 31 16,-2-1-66-16,2-1 63 0,4-4 42 15,3-3-3-15,5-5-10 0,3-1 26 16,5-3 19-16,1-4 21 0,5-1 21 16,4-5 31-16,0 0 59 0,0 0-8 15,3 0 4-15,7-5-10 0,0-2-55 16,9-3-63-16,4-2-76 0,9-2 25 0,9-1 26 16,7-1 21-16,4 0 4 0,1 0-1 15,-4 1-1-15,0 0-40 0,-4 1-146 16,-4 1-17-16,-6 1-69 0,-2 0-201 15,-4 0-135-15,-10 6-416 0</inkml:trace>
  <inkml:trace contextRef="#ctx0" brushRef="#br0" timeOffset="50283.15">12324 6142 1462 0,'0'0'754'16,"0"0"-279"-16,0 0-90 0,0 0-11 0,0 0-61 16,0 0-43-16,0 0-100 0,0 0-103 15,0 0-67-15,0 0-35 0,-27-27-12 16,27 27 23-16,0 0-1 0,0 0-3 16,0 0-16-16,3 0-29 0,7 4-37 15,4 2 97-15,11 2 13 0,8 2 113 16,5 2-24-16,3 1-33 0,-1-2-34 15,-3 2-22-15,-7 1-12 0,-6 1-16 16,-6-1 9-16,-4 1 19 0,-2-1 2 16,-4-1 10-16,-4 0-12 0,-4 1-10 15,0-1-12-15,-5 0-20 0,-8-1-14 0,-5-2 3 16,-3-1-4-16,-7 0 0 16,-2-2-21-16,-4-3-27 0,0-1-18 0,0-2 5 15,1-1-92-15,1-1-114 0,-1-6-176 16,5-4-227-16,5 1-558 0</inkml:trace>
  <inkml:trace contextRef="#ctx0" brushRef="#br0" timeOffset="50435.43">12265 6159 798 0,'0'0'1366'0,"0"0"-981"0,0 0-130 16,0 0 11-16,78-67 72 0,-49 53-179 16,5-3-89-16,5 4-39 0,3 0-12 15,3 3 16-15,0 2-35 0,-1 2 0 16,-2-1-15-16,-3 2-7 0,-5 2-16 15,-10 1-168-15,-6 2-49 0,-5 0-107 16,-4 0-158-16,-3 2-233 0,-5 2-539 0</inkml:trace>
  <inkml:trace contextRef="#ctx0" brushRef="#br0" timeOffset="50800.11">13045 6080 1051 0,'0'0'1168'0,"0"0"-709"0,0 0-61 16,0 0-21-16,0 0-108 0,0 0-80 15,0 0-89-15,0 0-68 0,0 0-32 16,0 0-47-16,0 0 6 0,-79 9 13 16,68 0 9-16,0 2 16 0,-1 2-19 0,2 2 19 15,0-1-16-15,3 2 0 0,4-2-25 16,3 2-54-16,2 3 0 0,9-3 44 15,3-1 52-15,4 1-23 0,4-4-26 16,3-3 51-16,6-4 31 0,3-1 10 16,2-4-3-16,-1 0-19 0,2-5 25 15,-8-3 57-15,-3-1 66 0,-7 0 44 16,-7-1 41-16,-6-5 60 0,-3 0-79 16,-3-4-52-16,0-2-71 0,-12 0 11 0,-3 2-121 15,-2 1-27-15,-6 3-43 0,-3 3-64 16,-5 4-182-16,-6 4-268 0,1 4-208 15,9 0-609-15,-2 3-605 0</inkml:trace>
  <inkml:trace contextRef="#ctx0" brushRef="#br0" timeOffset="51258.03">13554 6083 2176 0,'0'0'1004'0,"0"0"-628"16,0 0-121-16,0 0 23 0,0 0-63 15,0 0-20-15,0 0-87 0,0 0-108 16,0 0-49-16,0 0-75 0,0 0-44 16,15-17 150-16,9 30 18 0,3 3 37 0,3 2-3 15,-1 0-9-15,-2 0-25 0,-1-3-74 16,-4 2-73-16,-5-5-73 0,0 1-93 16,-6-1-145-16,-3-3-105 0,-3-1-52 15,-3-3-528-15</inkml:trace>
  <inkml:trace contextRef="#ctx0" brushRef="#br0" timeOffset="51432.85">13771 6102 1824 0,'0'0'755'0,"0"0"-212"16,0 0-135-16,0 0-123 0,0 0-88 16,0 0-105-16,-89-4-32 0,67 15-54 15,1 1-6-15,-4 4-25 0,2 3 6 16,3 0 17-16,0 2-39 0,7 0-141 15,3-1-74-15,5 1-131 0,5 1-197 16,3-2-86-16,2-4-671 0</inkml:trace>
  <inkml:trace contextRef="#ctx0" brushRef="#br0" timeOffset="52032.7">14111 6035 740 0,'0'0'1389'15,"0"0"-884"-15,0 0-196 0,0 0-72 0,0 0-43 16,0 0-35-16,0 0-89 0,35-73-38 15,-13 63-13-15,3-1 19 0,-2 4-7 16,1-1-9-16,0 3-20 0,-1 4-2 16,-1 1-1-16,-3 0-46 0,-2 4 19 15,-3 4 9-15,-4 0 3 0,-3 2-13 16,-5 2-12-16,-2-2 38 0,-2 2-10 0,-9 0-31 16,-3 3-26-16,-7-1 45 0,-2 3-7 15,-4-2-41-15,-3 2-20 0,1 0-32 16,4-2-32-16,5-3 3 0,7-2 9 15,4-4 29-15,1-2 116 0,5 0 9 16,3-4 101-16,0 0 67 0,0 0 48 16,0 0-27-16,2 0-35 0,3 0-33 15,5 0 9-15,3 0-50 0,9-5-29 16,5 1 12-16,6 2 13 0,5-1-7 16,1 3 29-16,0 0-35 0,-3 1-41 0,-5 4-9 15,-5 3-21-15,-5-1 0 0,-6-1-2 16,-6 2-20-16,-3-2 6 0,-6 3-1 15,0 0 16-15,-7 1 26 0,-8 2 27 16,-2 1 3-16,-7 0-56 0,-4 1-3 16,-5-1-28-16,-2-2 15 0,-2 0 4 0,-2-4 9 15,0-2 3-15,0-1 0 16,2-2-22-16,-1-2-15 0,3 0 34 0,5-3 3 16,1-2-118-16,8-3-83 0,4-1-74 15,7 2-186-15,7-4-146 0,3-1-86 16,13 2-78-16,1 1-343 0</inkml:trace>
  <inkml:trace contextRef="#ctx0" brushRef="#br0" timeOffset="52368.44">14679 6124 1845 0,'0'0'1064'15,"0"0"-566"-15,0 0-64 0,0 0-204 16,0 0-71-16,0 0-53 0,0 0-86 15,0 0-20-15,0 0-43 0,0 0-29 16,0 0 1-16,-76-10 15 0,71 16 15 16,2 1-26-16,3 0-65 0,0 1-16 0,3 0 12 15,5-1 48-15,7 3 52 0,3-3 36 16,6 0 35-16,4-2-4 0,6-3 14 16,1 0-26-16,0-2 0 0,-2 0 19 0,-4-4 25 15,-6-1-19-15,-8-2 47 0,-8-2 44 16,-4 0 48-16,-3-4 38 0,0 1-95 15,-10-4 10-15,-3-1 0 0,-3 2-90 16,-4-3-46-16,0 3-39 0,-5 3-23 16,1 3 7-16,-3 2-96 0,2 3-54 15,-1 4-38-15,4 0-40 0,4 2-84 16,2 7-29-16,6 1-81 0,4 3-112 16,3-3-398-16</inkml:trace>
  <inkml:trace contextRef="#ctx0" brushRef="#br0" timeOffset="52683.09">15271 6131 948 0,'0'0'1214'0,"0"0"-842"16,0 0-72-16,0 0-47 0,0 0-119 15,0 0-134-15,-82-17-28 0,75 19-23 16,1 3 12-16,3 1-2 0,3-1-14 15,0 1-35-15,3 1 23 0,7-1 67 16,6 2 0-16,3-2 35 0,7-2 20 16,4 0 44-16,8-3 42 0,3-1-10 15,6 0 9-15,0-2 25 0,1-3-61 16,-7-5 6-16,-6 3-12 0,-12-2 50 0,-8 0 120 16,-11-3 91-16,-4-1-10 0,0-2-163 15,-10 0-79-15,-3-3-107 0,-5 1-13 16,-6-1-115-16,-9 5-52 15,-12 1-89-15,-8 5-375 0,8 3-621 0,-33 4-464 16</inkml:trace>
  <inkml:trace contextRef="#ctx0" brushRef="#br0" timeOffset="54516.03">16014 6145 805 0,'0'0'985'0,"0"0"-541"15,0 0-156-15,0 0-56 0,0 0-36 16,0 0-16-16,0 0-116 0,0 0-52 16,0 0-8-16,46-24-1 0,-20 17 32 15,6-4-6-15,8 3-16 0,2-2-12 16,1 4-1-16,-3 1 0 0,-5 2-41 16,-5 3-135-16,-6 0-119 0,-6 7-131 0,-4-1-155 15,-7 6-92-15,-4-6-359 0</inkml:trace>
  <inkml:trace contextRef="#ctx0" brushRef="#br0" timeOffset="54643.85">16143 6338 959 0,'0'0'739'0,"0"0"-356"0,0 0-189 16,0 0-194-16,0 0-13 0,0 0 13 16,0 0 20-16,107-14 80 0,-41-2-77 15,19-4-23-15,13-5-259 0,-20 4-469 16</inkml:trace>
  <inkml:trace contextRef="#ctx0" brushRef="#br0" timeOffset="56065.01">17384 5845 176 0,'0'0'264'16,"0"0"-9"-16,0 0-24 0,0 0-16 15,0 0-7-15,0 0-22 0,0 0-33 16,0 0-4-16,0 0-45 0,0 0-39 0,0 0 6 16,-53-2 4-16,51 2-4 15,-1 0 17-15,3 0 22 0,0 0 13 0,0 0-4 16,0 0 7-16,0 0-4 0,-1 0-10 15,-2 0-16-15,0 0-29 0,1 0-16 16,-1 0-19-16,-2 0-6 0,2 2-7 16,2-2-6-16,-1 0-1 0,2 0 14 15,0 0-4-15,0 0-19 0,0 0-3 0,0 0-12 16,0 0-11-16,5 0-28 0,5 0-38 16,7 0 89-16,6-2 10 0,7 0 9 15,6-2 6-15,3-1 7 0,7 0-15 16,-1-1-17-16,3 3-16 0,-4-1 15 15,-2 1-1-15,-4 1-1 0,-7 0-45 16,-9 1-16-16,-3 1-3 0,-10 0 0 16,-4 0-7-16,-3 0 32 0,-2 0 42 15,0 0 15-15,0 0 8 0,0 0 6 0,0 0 9 16,-2 0 13-16,1 0 1 0,-1 0 37 16,2 0 23-16,-2 1-1 0,2-1-3 15,-2 2 15-15,1-2 0 0,1 1-9 16,0 0-24-16,-2 1-38 0,2 2-52 15,-1 3-29-15,-2 4 29 0,0 4 55 16,-2 4 29-16,-1 4-9 0,3 1-32 16,0-1-12-16,1-2-28 0,-1 3 13 15,2-2-1-15,-1-2-11 0,2 1 8 0,0-3-12 16,0-3 0-16,0 0-84 0,3-3-40 16,0 0-9-16,-1-4-14 0,1-2-29 15,0-1-24-15,-1-2-10 0,1-1-20 0,-2-2-8 16,-1 0 29-16,0 0 19 0,0-1 31 15,0-3-149-15,-4 0-401 0,-1 2-515 16</inkml:trace>
  <inkml:trace contextRef="#ctx0" brushRef="#br0" timeOffset="56237.74">17495 6115 111 0,'0'0'2017'0,"0"0"-1274"0,0 0-253 0,0 0-141 16,0 0-123-16,0 0-106 0,0 0-107 15,0 0-13-15,0 0-58 0,0 0 8 16,104-37 38-16,-61 30 10 0,2 1 2 16,-1 0-13-16,-2-1-31 0,-3 1-88 15,-2 1-83-15,-2-2-75 0,-2-1-133 16,0 2-103-16,-1-3-149 0,-9 4-644 0</inkml:trace>
  <inkml:trace contextRef="#ctx0" brushRef="#br0" timeOffset="56647.77">18400 5810 3 0,'0'0'1756'0,"0"0"-1084"16,0 0-138-16,0 0-96 0,0 0-137 15,0 0-83-15,0 0-39 0,0 0-98 16,0 0-62-16,0 0 3 0,0 0-22 16,-78-8-2-16,71 12-33 0,3 1-27 15,0 2 0-15,2-1 20 0,2 6 10 0,0 1 32 16,11 4 0-16,7 1 67 0,8 1 8 16,7 0-9-16,7 0-19 0,2-1 5 15,0-1-5-15,-2 0-1 0,-5-3-5 16,-7-3-41-16,-3 2-13 0,-5-2 1 15,-3-1 0-15,-6-1-4 0,-5 0-9 16,-5-1-12-16,-1 0 6 0,-1 3 31 16,-10-1 53-16,-4 2 18 0,-4-3 16 15,-3 0-44-15,-1-1-9 0,-3-3-3 16,0-4-31-16,-3-1-57 0,-4 0 2 0,0-4-103 16,2-2-10-16,4-2-31 0,1 0-103 15,9-2-28-15,4-1-282 0,7-1-393 16,-1 3-375-16</inkml:trace>
  <inkml:trace contextRef="#ctx0" brushRef="#br0" timeOffset="56806.68">18479 5843 787 0,'0'0'1257'0,"0"0"-781"0,0 0-48 16,0 0-34-16,0 0-99 0,0 0-181 15,0 0-83-15,0 0-31 0,113-62-16 16,-65 51-9-16,6 1 3 0,4-2 6 15,-1 5-120-15,-1-1-115 0,-5 3-136 16,-6 1-177-16,-14 3-517 0</inkml:trace>
  <inkml:trace contextRef="#ctx0" brushRef="#br0" timeOffset="57664.09">19197 5886 222 0,'0'0'1335'16,"0"0"-770"-16,0 0-225 0,0 0-50 15,0 0-132-15,0 0-17 0,0 0-26 16,0 0 19-16,-81 5-7 0,58 0-18 0,-3 4-15 16,1 2-30-16,-1-1-26 0,2 2-38 15,4-1-10-15,7 3-25 0,2-1-15 16,4 3-10-16,4 0 12 0,3 1-31 16,0 1-13-16,3-1-1 0,5-3-12 15,8 0-4-15,3-4 22 0,5-1 71 16,7-3 16-16,3-4 35 0,2-2 39 15,4 0-19-15,-2-4-17 0,-2-4 0 16,-6 0 58-16,-4-4 3 0,-6-3 66 16,-5 0 34-16,-6-2-22 0,-4-2 30 0,-3-3 86 15,-2 1-154-15,-7-1-25 0,-6-1 58 16,-5 4-74-16,-1 2-98 0,-4 3-64 16,-4 4-16-16,3 4-25 0,3 4-86 15,3 2-110-15,6 9-158 0,5 6-93 16,3 5-68-16,4 3-93 0,0-4-545 15</inkml:trace>
  <inkml:trace contextRef="#ctx0" brushRef="#br0" timeOffset="58030.95">19828 5946 1381 0,'0'0'977'0,"0"0"-570"16,0 0-3-16,0 0-126 0,-80-20-114 16,61 18-69-16,-1 2 6 0,3 0-94 15,1 3-7-15,0 5-57 0,3 1 32 16,3 1-20-16,1 0-40 0,6 3-51 16,3 0 15-16,2 1 16 0,8-1 63 15,1 1 40-15,6-1 1 0,-1-1-34 0,4-3 35 16,2-2 3-16,1-1 19 0,2-5 39 15,1 0 41-15,2-1 47 0,3-2-16 16,0-6-22-16,0-2-23 0,-4-3-22 16,-5 0 38-16,-4-1 44 0,-6-2-33 15,-2 1-62-15,-9 1 31 0,-1 1 49 16,-4 0 89-16,-12-1-149 0,-2 0-73 16,-6-2-86-16,-4 3-68 0,-3 2-19 15,-2 3-54-15,0 5-146 0,3 3-144 16,4 2-134-16,4 4-149 0,11 2-568 0</inkml:trace>
  <inkml:trace contextRef="#ctx0" brushRef="#br0" timeOffset="58397.64">20272 5887 52 0,'0'0'1965'0,"0"0"-1315"16,0 0-270-16,0 0-195 0,0 0-185 15,0 0-16-15,0 0-80 0,-81 6 7 16,70 4-49-16,4 1-36 0,2 2 84 16,5 1 22-16,0 2 6 0,3-1 1 0,6 1 3 15,5 0 58-15,2-2 16 16,6-1 71-16,2-2 81 0,5-3 12 0,3-2-9 15,1-3-34-15,2-3 36 0,-1-3-33 16,2-5 3-16,0-4 40 0,-5 0 52 16,-4-5-118-16,-7 2 39 0,-5-3 61 0,-7 1-23 15,-5 1 3-15,-3 2-50 0,-4 1 42 16,-9-2-49-16,-5-2-140 0,-6 1-67 16,-8-1-82-16,-8 4-44 0,-3 4-231 15,-8 5-241-15,12 2-547 0,-14 2-660 0</inkml:trace>
  <inkml:trace contextRef="#ctx0" brushRef="#br0" timeOffset="59447.43">21709 5836 1398 0,'0'0'1072'0,"0"0"-585"0,0 0-21 16,0 0-92-16,0 0-81 0,0 0-72 15,0 0-44-15,0 0-66 0,0 0-40 16,0 0-22-16,-6-4-49 0,6 5-34 16,0 2-58-16,0-2-38 0,0 5-44 0,0 2 9 15,0 4 165-15,0 3 0 16,2-1-14-16,-1 2-30 0,1-3-42 0,-2-2-17 15,0-1-8-15,0-2-21 0,0-1-8 16,-2-5 4-16,-1 1 56 0,0-3 80 0,-1 0 41 16,1-3 39-16,0-3-79 0,1-2 21 15,-1-2 23-15,1-1-45 0,2-2 25 16,0 1-25-16,0-2 48 0,3 1 31 16,1-2-37-16,2 4-42 0,1 1 0 15,2-1 86-15,1 3-73 0,7 0-13 16,3 0-44-16,7 2 15 0,3-1 29 15,2 2 45-15,-1 5 18 0,-3 0-26 16,-7 0-37-16,-5 4-29 0,-5 4 4 16,-5-1 12-16,0 4 10 0,-1-3-13 15,-2 3 14-15,0-2-13 0,-1 0 2 16,-1-2 13-16,-1 2 0 0,0-2-2 0,0-2-52 16,0-1 10-16,0-1-7 0,0-2-3 15,0 0-3-15,3-1 6 0,-3 0 51 16,2 0 69-16,-2-2 74 0,1-5 8 0,1-1-148 15,-2-1-3-15,1 0-19 0,1 0-48 16,0 3 67-16,1-2-35 0,0 3 32 16,4-1 3-16,1-1 26 0,3-1 2 15,6 0-9-15,2-2-3 0,6 0 9 16,2 1-12-16,0 2-11 0,-1 1-1 16,-1 2 20-16,-5 4-2 0,-3 0-19 15,-4 3-27-15,-1 4-7 0,-7 1-4 16,-2 3-6-16,-3 0 2 0,0 1 8 15,-10 2 15-15,-4 2 0 0,-6 0-10 16,0-2-69-16,-5 3-132 0,5-3-200 16,5 0-271-16,4-4-731 0</inkml:trace>
  <inkml:trace contextRef="#ctx0" brushRef="#br0" timeOffset="60064.01">22425 5800 1201 0,'0'0'1137'0,"0"0"-676"15,0 0-140-15,0 0-37 0,0 0-65 16,0 0-58-16,0 0-79 0,0 0-82 16,0 0-35-16,0 0-31 0,0 0-19 15,8-12-19-15,-8 16 21 0,0 1 83 16,0 1 16-16,0 2-16 0,0 0-19 15,0 0-29-15,0 0 7 0,0-1 0 16,0-2-26-16,0-1-26 0,0-1-22 0,0-2-26 16,1-1-4-16,2 0 145 0,-3 0 49 15,1-3 150-15,1 0-11 0,0-4-121 16,1 2-22-16,0-3-45 0,0-1 0 16,3 0 16-16,3-1 41 0,2-3-19 0,2 2-38 15,4-1 54-15,-1 0-51 0,4 5-3 16,2 0-38-16,-2 3 13 0,0 3 23 15,0 1 2-15,-3 0-13 0,-2 5 10 16,-3 2 3-16,-3-1 2 0,0 2 1 16,-3-1 0-16,-1 3-1 0,-1-4-2 15,0 2-27-15,-1-3-2 0,-1 0 13 16,-1-3 4-16,-1 1 11 0,0-3 0 16,0 1-3-16,0-1-18 0,0 0 22 15,0 0 3-15,0 0 74 0,0-1 43 16,0-4-12-16,0 0-108 0,4-3-51 0,-1-1 51 15,3 0 45-15,1 0-36 0,8 0-9 16,-2 0-16-16,7 0-3 0,0 0 19 16,8 0-1-16,0 3-8 0,3-2 9 15,2 4 28-15,1 0-27 0,-2 4 0 16,-3 0 37-16,-5 4-38 0,-7 4-41 0,-8 2 3 16,-3-1 7-16,-5 2 20 0,-1 1 11 15,-2 1 0-15,-9 0-28 0,-6 0 5 16,-2 1 20-16,-4-2-48 0,0 0-114 15,-1 0-207-15,3-3-98 0,7-4-328 16,1 1-659-16</inkml:trace>
  <inkml:trace contextRef="#ctx0" brushRef="#br0" timeOffset="60413.42">23140 5442 365 0,'0'0'1792'16,"0"0"-1126"-16,0 0-202 0,0 0-155 0,0 0 103 15,0 0-105-15,10-76-242 16,3 62-65-16,4 2-52 0,2 3 52 0,1 4 18 16,3 4-5-16,-4 1-13 0,4 5-47 15,3 5 0-15,-1 4 16 0,-1 3 19 16,-2 3 9-16,-4-2-13 0,-7 1-3 15,-5-1-68-15,-6 0-14 0,-3 0 54 0,-11 0 47 16,-4 2-38-16,-4-1 0 0,0 1 1 16,2-6 2-16,4-1 7 0,5-4 9 15,5-5-10-15,5 0-12 0,1-4-41 16,0 0 3-16,7 0 18 0,7 0 39 16,8-4 22-16,14-2 96 0,9-1-96 15,11-1-102-15,7 3-169 0,5 1-182 16,0 2-87-16,-18 2-544 0</inkml:trace>
  <inkml:trace contextRef="#ctx0" brushRef="#br0" timeOffset="62429.49">9021 8016 1740 0,'0'0'1264'15,"0"0"-750"-15,0 0-183 0,0 0-76 16,0 0-77-16,0 0-35 0,0 0-32 15,0 0-111-15,0 0-9 0,0 0-93 0,-20-18-47 16,19 27-32-16,-4 5 39 0,-2 5 142 16,0 9 24-16,-3 3 4 0,0 2 7 15,-2 2-6-15,-1-1-4 0,0 1 9 16,3-4-12-16,0-2-22 0,3-4 0 16,1-1-87-16,-1-5-43 0,3-1-30 15,-1-4-58-15,2 0-24 0,0-2-78 16,2-3-105-16,1-3-63 0,0-2-149 15,0-4-103-15,0 0 137 0</inkml:trace>
  <inkml:trace contextRef="#ctx0" brushRef="#br0" timeOffset="62678.98">9021 8016 1924 0,'0'0'822'0,"0"0"-328"0,0 0-62 16,0 0-26-16,0 0-67 0,0 0-101 0,0 0-96 15,0 0-88-15,0 0-54 0,0 0-49 16,0 0-59-16,13-26-49 0,0 38 77 16,5 1 49-16,3 6 6 0,2 5 6 15,1 4 18-15,-2 1 1 0,1 2 16 16,0 0-4-16,2-1 10 0,-3-2-12 16,2-1-10-16,-1-4-56 0,-3-2-65 15,-4-3-19-15,-4-3-96 0,-5-3-67 16,-6-3-63-16,-1 0 4 0,-1-4 1 15,-8-1-134-15,-1 0-214 0,3-2-295 16</inkml:trace>
  <inkml:trace contextRef="#ctx0" brushRef="#br0" timeOffset="62840.37">8903 8395 799 0,'0'0'1230'0,"0"0"-751"0,0 0-79 0,0 0-106 16,0 0-294-16,0 0 0 0,0 0-89 15,106-53 34-15,-58 41 46 0,10-1 9 16,2 0 3-16,2 2-1 0,0-1-2 16,-3 3-53-16,-4 0-82 0,-1 2-213 15,-1-2-138-15,-17 2-485 0</inkml:trace>
  <inkml:trace contextRef="#ctx0" brushRef="#br0" timeOffset="63129.25">9895 8115 1807 0,'0'0'813'16,"0"0"-312"-16,0 0-236 0,0 0-46 15,0 0-58-15,0 0-76 0,0 0-85 16,0 0-9-16,0 0-60 0,0 0-67 16,-29 7 12-16,29 2 58 0,3 5 24 0,4 2 39 15,3 2 3-15,0 3 35 0,1-1 6 16,1 2 26-16,-2-3-1 0,-3-1-18 15,-1-1-4-15,-2-3-12 0,-4 0 9 16,0-3 3-16,-6 1 6 0,-5-2 7 16,-3 1-7-16,-6-1 2 0,-1-1-52 15,0-1-78-15,-1-3-29 0,5-1 28 16,1-3-50-16,4-1-46 0,3 0-70 16,0-4-82-16,1-1-114 0,4-1-386 0,1-2-698 15</inkml:trace>
  <inkml:trace contextRef="#ctx0" brushRef="#br0" timeOffset="63360.9">10562 8111 440 0,'0'0'2003'0,"0"0"-1349"15,0 0-262-15,0 0-66 0,0 0-94 16,0 0-75-16,0 0-60 0,0 0-38 16,0 0-59-16,0 0-78 0,0 0 3 15,76-20-91-15,-47 15-95 0,1 1-227 16,-2 3-144-16,-7 1-19 0,-6 0-499 16</inkml:trace>
  <inkml:trace contextRef="#ctx0" brushRef="#br0" timeOffset="63495.95">10549 8239 470 0,'0'0'1071'16,"0"0"-593"-16,0 0-131 0,0 0-347 15,0 0-13-15,0 0-78 0,99-31 46 16,-66 23-140-16,-1 2-328 0,-8 1-315 16,10-1 137-16</inkml:trace>
  <inkml:trace contextRef="#ctx0" brushRef="#br0" timeOffset="71227.87">11700 7792 931 0,'0'0'626'16,"0"0"-207"-16,0 0-114 0,0 0-63 15,0 0 0-15,0 0-1 0,0 0-49 16,0 0-58-16,0 0-54 0,5-24-36 16,-5 24-22-16,0 0-22 0,0 0-21 15,0 0-20-15,0 0 6 0,0 2-3 16,0 2 6-16,0 3-19 0,0 0-54 15,0 5 105-15,1 3 58 0,2 2-13 16,3 3 3-16,-5-1-1 0,2 1 1 16,-2 1-16-16,-1-2-4 0,0-1-2 0,0 0-23 15,0 0-3-15,0-1 1 0,0 0-1 16,0-3 0-16,2 2-22 0,1-4-23 16,1 1-12-16,0-4-29 0,2 0-16 15,0-2 9-15,1-2 35 0,0-2 27 0,1 0 31 16,3-3 23-16,5 0 9 0,4 0 16 15,3-5-16-15,8-3-13 0,2-2-19 16,5-1-48-16,1 0-32 0,-3-2 19 16,2 1-51-16,-3 3-24 0,-5-2-64 15,-4 1-159-15,-8 2 9 0,-4-1-128 16,-5 4-223-16</inkml:trace>
  <inkml:trace contextRef="#ctx0" brushRef="#br0" timeOffset="71448.7">12065 7914 921 0,'0'0'1603'0,"0"0"-1001"0,0 0-176 16,0 0-148-16,0 0-130 0,0 0-66 0,0 0-82 16,0 0-82-16,0 0-88 0,0 0 161 15,0 0 9-15,4 76 1 0,1-51 21 16,-1 2-3-16,0 0 6 0,-1-3-6 15,3 1-19-15,-5-2-16 0,2 0-163 16,-2-2-113-16,4 1-140 0,-1-2-157 16,1-3-522-16</inkml:trace>
  <inkml:trace contextRef="#ctx0" brushRef="#br0" timeOffset="71887.45">12553 7983 1539 0,'0'0'1244'16,"0"0"-785"-16,0 0-100 0,0 0-31 15,0 0-124-15,0 0-73 0,0 0-56 16,0 0-16-16,0 0-59 0,0 0-25 16,-30-35-74-16,40 37-70 0,6 8 107 0,6-2 62 15,4 7 0-15,5-1 0 0,-2 3-24 16,0 0-108-16,-2-2-60 0,-2 0-59 16,-5-1-83-16,2-2-52 0,-4-2-40 15,0-2-165-15,-8-3-431 0</inkml:trace>
  <inkml:trace contextRef="#ctx0" brushRef="#br0" timeOffset="72066.89">12856 7931 1860 0,'0'0'751'0,"0"0"-246"0,0 0-91 15,0 0-139-15,0 0-193 0,0 0-82 16,0 0-54-16,-90 46 36 0,63-22 18 15,-2 1 0-15,1 1-11 0,5 1-172 16,4-1-135-16,7-2-214 0,7-6-283 0,5 7-909 16</inkml:trace>
  <inkml:trace contextRef="#ctx0" brushRef="#br0" timeOffset="72652.06">13492 7841 1467 0,'0'0'1116'0,"0"0"-585"16,0 0-171-16,0 0-135 0,0 0-86 15,0 0-23-15,0 0-12 0,0 0-54 16,0 0-50-16,0 0-15 0,0 0-33 16,5-14-5-16,20 8 31 0,8-2 9 0,10-1-9 15,9 0 10-15,4 0 8 0,-1 2-65 16,-2 1-66-16,-8 1-46 0,-4 1-83 16,-4 0-52-16,-8 0-16 0,-2 0-53 15,-10 2-105-15,-6-1-147 0,-10 2 102 16,-1 0-40-16</inkml:trace>
  <inkml:trace contextRef="#ctx0" brushRef="#br0" timeOffset="73092.42">13777 7839 461 0,'0'0'1920'0,"0"0"-1157"0,0 0-273 16,0 0-160-16,0 0-153 0,0 0-116 15,0 0-61-15,0 0-37 0,0 0-26 16,0 0 60-16,0 0 3 0,-54 56 3 0,37-38 35 16,3 0-29-16,-3 0-9 0,2 0-3 15,2 0-10-15,3-1-8 0,0-2-46 16,2 1-40-16,3-4-37 0,2-1-21 16,3-4-18-16,0-1-63 0,0-4-7 15,5 0 54-15,0-2 160 0,4-3 39 16,1-4 129-16,2-4-42 0,0-3-33 15,2-4-6-15,-2-5 4 0,0-3-1 16,0-2 13-16,2-2 19 0,-2 3 28 16,0 5 16-16,-3 4 104 0,0 7 68 0,-3-1-61 15,-2 6-83-15,0-1-44 0,0 2-27 16,-2 4-20-16,-1 0-8 0,-1 1-56 16,0 0-80-16,0 5-40 0,3 4-17 15,3 2 137-15,4 3 12 0,3 3-10 16,2 1-2-16,2-1-62 0,3 0 6 15,-1-2 6-15,2 2-3 0,2-2-15 16,-1 1-20-16,0 0-88 0,-2-2-99 0,-3 1-78 16,0-3-121-16,-4-3-46 0,0 2-201 15,-4-5-579-15</inkml:trace>
  <inkml:trace contextRef="#ctx0" brushRef="#br0" timeOffset="73325.78">13450 8347 992 0,'0'0'1535'15,"0"0"-1068"-15,0 0-291 0,0 0-70 16,0 0-30-16,0 0-15 0,0 0 37 16,122-23 19-16,-50 10-66 0,13-2-32 15,8-1-3-15,0 1-16 0,-6 1-1 16,-9 5-59-16,-12-2-23 0,-7 4-114 15,-9 0-61-15,-8 2-63 0,-6 1-76 0,-8 2-135 16,-7-1-219-16,-12 3-268 0</inkml:trace>
  <inkml:trace contextRef="#ctx0" brushRef="#br0" timeOffset="73659">13827 8428 20 0,'0'0'2051'16,"0"0"-1263"-16,0 0-231 0,0 0-165 16,0 0-77-16,0 0-88 0,0 0-66 15,0 0-50-15,0 0-46 0,0 0-48 16,0 0-17-16,3-6-28 0,-3 9-25 15,-3 7-14-15,3 0 67 0,-1 5 42 16,-1 2-2-16,2 2-26 0,0-1-14 16,0 0-3-16,0 0 0 0,6 0 1 15,2 0-10-15,1 0-4 0,0-1-27 16,3-2-43-16,1-3-26 0,-2-2-25 16,3-2-37-16,1-3-41 0,1-5-63 0,1 0-68 15,3 0 29-15,2-6-89 0,6-6-165 16,0-2-412-16</inkml:trace>
  <inkml:trace contextRef="#ctx0" brushRef="#br0" timeOffset="73818.81">14207 8496 788 0,'0'0'1177'0,"0"0"-639"0,0 0-120 16,0 0-85-16,0 0-173 0,0 0-103 16,0 0-57-16,0 0 76 0,0 0 25 15,0 0-6-15,-9 71-13 0,9-53-50 16,0 0-10-16,0-1-20 0,1-2-2 15,4 2-104-15,-1-3-108 0,4 3-74 16,0-1-76-16,0-2-154 0,3-2-204 0,-3-2-625 16</inkml:trace>
  <inkml:trace contextRef="#ctx0" brushRef="#br0" timeOffset="74071.92">14671 8057 121 0,'0'0'2123'0,"0"0"-1413"0,0 0-381 16,0 0-87-16,0 0 5 0,0 0-125 16,0 0-122-16,0 0-53 0,0 0-98 0,0 0 128 15,0 0 23-15,71 17 0 0,-37 6 15 16,3 1-15-16,4-2-47 0,-1-1 18 15,-4-3-183-15,-6-4-92 0,-6-2-81 16,-7-6-123-16,-6-2-291 0,-2-2-440 16</inkml:trace>
  <inkml:trace contextRef="#ctx0" brushRef="#br0" timeOffset="74234.39">14950 7986 1795 0,'0'0'1079'15,"0"0"-595"-15,0 0-151 0,0 0-122 0,0 0-102 16,0 0-93-16,-87 29-16 0,64-11-41 16,1 1 40-16,-3 3-14 0,6 3-51 15,-1 0-111-15,5 2-82 0,3 0-127 0,2 2-145 16,2-3-185-16,1-3-728 0</inkml:trace>
  <inkml:trace contextRef="#ctx0" brushRef="#br0" timeOffset="74848.03">15442 7862 1271 0,'0'0'1506'0,"0"0"-898"16,0 0-266-16,0 0-115 0,0 0-60 16,0 0-67-16,0 0-19 0,0 0-19 15,0 0-62-15,0 0-22 0,0 0-90 16,-2 19-40-16,2-6 152 0,2 4 3 15,2 2 19-15,-1 1-6 0,-1 2-16 16,4-1-83-16,-1 1-67 0,3-3-68 16,5 2-26-16,0-3-120 0,4-4-76 0,2-1-10 15,0-4-281-15,-3-5-619 0</inkml:trace>
  <inkml:trace contextRef="#ctx0" brushRef="#br0" timeOffset="75224.92">15797 7817 140 0,'0'0'2232'15,"0"0"-1501"-15,0 0-272 0,0 0-184 16,0 0-93-16,0 0-66 0,19-71-50 16,-7 67-32-16,2 0-34 0,6 4-25 15,6 0 22-15,3 4-21 0,3 4 23 16,-2 5 0-16,-3-1-14 0,-8 4-4 15,-6-2-9-15,-9 3 16 0,-4 1 12 0,-3 1 28 16,-8 3 4-16,-5 0 2 0,-4 2-9 16,1-1-23-16,-2 2 17 0,1-3-19 15,4-3-1-15,3-1-15 0,3-2 13 16,2-5-10-16,4-3-2 0,2-3 13 16,1-4-8-16,1-1 10 0,0 0 41 0,1 0 15 15,5 0-14-15,5-5-42 0,7-2 0 16,11-3 13-16,8-3-13 0,11-2-59 15,5-2-75-15,2-1-36 0,-2-1-12 16,-5 1-40-16,-1-3-32 0,-5 2-107 16,-3-3 13-16,-3-1-260 0,-1-3-222 15,-5-1-326-15</inkml:trace>
  <inkml:trace contextRef="#ctx0" brushRef="#br0" timeOffset="75592">16065 7232 1679 0,'0'0'1066'0,"0"0"-656"0,0 0-104 15,0 0-52-15,0 0-28 0,0 0-55 16,0 0-62-16,0 0-53 0,0 0-34 15,84-46-1-15,-62 46-21 0,-2 0-31 0,0 7 0 16,-3 7 6-16,-5 1 14 0,-4 4 10 16,-6 3 1-16,-2 3-19 0,-10 0 19 15,-2 5 1-15,-3-2-1 0,-1 2-16 16,1-2 15-16,4-6 1 0,2-1-15 16,3-7-4-16,1-4-3 0,5-3 20 15,0-4-10-15,0 0 1 0,4-3 11 16,6 0 41-16,7-4 46 0,12-4 13 15,14-3-29-15,16-3-34 0,15-6-37 16,15 0-88-16,9-1-101 0,9 3-75 16,0 2-284-16,-2 4-112 0,-27 4-452 0</inkml:trace>
  <inkml:trace contextRef="#ctx0" brushRef="#br0" timeOffset="75980.7">16976 7745 2312 0,'0'0'1050'15,"0"0"-588"-15,0 0-73 0,0 0-103 16,0 0-86-16,0 0-58 0,0 0-63 15,0 0-79-15,0 0-12 0,77-26-67 16,-40 15-32-16,7 1 40 0,4 2-9 16,-4 2-81-16,-4 1-60 0,-8 4-64 15,-9 0-91-15,-6 1-157 0,-7 0-44 16,-7 6-211-16,-1-1-542 0</inkml:trace>
  <inkml:trace contextRef="#ctx0" brushRef="#br0" timeOffset="76105.92">17126 7895 470 0,'0'0'1087'16,"0"0"-590"-16,0 0-63 0,0 0-48 0,0 0-110 16,0 0-142-16,118-38-134 0,-62 22-31 15,9-1-36-15,3 3-253 0,0 3-141 16,-2 0-276-16,-20 6-696 0</inkml:trace>
  <inkml:trace contextRef="#ctx0" brushRef="#br0" timeOffset="83538.85">18181 7334 454 0,'0'0'1087'0,"0"0"-580"16,0 0-167-16,0 0-146 0,0 0-90 16,0 0-27-16,0 0-23 0,0 0-15 15,0 0-39-15,0 0-33 0,0 0-48 16,0 2-31-16,0 2-5 0,2 2 117 15,-1 1 55-15,-1 0 23 0,3 2 28 16,-2 0-6-16,-1 0-20 0,0 1 7 16,0 4-20-16,0-1-38 0,0 1 3 0,0 3-7 15,0 0-21-15,0 1 15 0,-4 0 19 16,3 1-38-16,-1-1 0 0,1 0 0 16,-1 0 16-16,1 0-16 0,-1 0-2 15,0-1 2-15,-1-1-1 0,0 1-14 16,1 1 15-16,-1-1 12 0,2-3 29 15,-1-1-25-15,2-4 13 0,0-2-29 16,0-3-3-16,3-3-26 0,2-1 29 16,3 0 41-16,5 0 61 0,8 0 66 0,9-1 3 15,7-3-48-15,9-4-42 0,5-1-56 16,-1 1-25-16,-1-2-2 0,-4 2-101 16,-2-1-36-16,-7 1-88 0,-3 2-15 15,-7-1-91-15,-4 3-89 0,-6 2-44 0,-9 1-272 16,-3 1-506-16</inkml:trace>
  <inkml:trace contextRef="#ctx0" brushRef="#br0" timeOffset="83788.95">18600 7610 299 0,'0'0'1550'0,"0"0"-879"15,0 0-179-15,0 0-99 0,0 0-85 16,0 0-50-16,0 0-76 0,0 0-57 15,0 0-41-15,0 0-84 0,-22-51-28 0,20 51-66 16,2 6-36-16,0 4-38 0,0 3 121 16,0 3 47-16,0 4 44 0,0 0-15 15,2 3 2-15,-2 0 10 0,0 0-22 16,1-2 16-16,0 1-10 0,-1 0-25 16,2-1-86-16,-1-3-74 0,6 0-70 0,-2-4-113 15,3-3-247-15,1 0-14 0,5-5-417 16</inkml:trace>
  <inkml:trace contextRef="#ctx0" brushRef="#br0" timeOffset="84471.63">19442 7338 1158 0,'0'0'979'0,"0"0"-478"0,0 0-134 16,0 0-66-16,0 0-22 16,0 0-20-16,0 0-35 0,0 0-62 0,0 0-162 15,0 0-35-15,-81-26-12 0,63 30-15 16,-1 1 26-16,2 2 17 0,1 0-9 15,1 0 9-15,4-1 4 0,1 3 2 16,1-2 1-16,0 0-10 0,2 0-7 16,2 0 1-16,-1 3-22 0,1-3-7 15,2 2 25-15,1-1 13 0,0 0-3 16,1-3 19-16,1 0-19 0,-2-1 9 16,2-2 10-16,0 2-9 0,0 0 12 15,-1 1 22-15,-2 4 13 0,0-1-10 0,0 4 3 16,0-1 7-16,1 1-13 0,0-3-20 15,2 1-2-15,0-2-3 0,0-2-73 16,0 0-19-16,0-1 13 0,0-3 31 16,0 2 32-16,0-4 16 0,0 1 0 0,0-1 1 15,0 0 0-15,0 1 2 0,0-1-1 16,0 0-12-16,0 0 10 0,2 0-13 16,0 0 15-16,3-1 1 0,2-1 0 15,4-2 31-15,3-3 27 0,6 2-36 16,1-1-20-16,2-1 36 0,3 3 13 15,0 1-4-15,4 0-12 0,4 0-13 16,-3 3-3-16,-2 0-3 0,-2 0-4 16,-7 2-12-16,-6 3 0 0,-6 1-3 15,-1 2-32-15,-5 2 23 0,-2 3 12 16,-2 4 25-16,-10 5 32 0,-6 0 2 16,-6 5-11-16,-7-2 8 0,-2 1-12 0,-1-2 20 15,0-1-43-15,3-5-21 0,3-3 0 16,4-5-66-16,2-1 6 0,-1-5 60 15,0-4 27-15,-3 0-27 0,-3-5-78 0,1-5-139 16,-3-2-53-16,5-5-10 0,4-2-86 16,8 0-102-16,6-4-190 0,8-1-78 15,0 8-57-15</inkml:trace>
  <inkml:trace contextRef="#ctx0" brushRef="#br0" timeOffset="84665.87">19272 7382 1205 0,'0'0'706'15,"0"0"-272"-15,0 0-159 0,0 0-62 16,0 0-56-16,91-46-10 0,-54 35 16 16,7-1-77-16,5-1-83 0,-2 1-3 15,1 0-22-15,-5 3-157 0,-4 3-54 16,-5 2-96-16,-3 4-153 0,-3 0-245 0,-10 2-548 15</inkml:trace>
  <inkml:trace contextRef="#ctx0" brushRef="#br0" timeOffset="85037.63">19795 7413 267 0,'0'0'1744'0,"0"0"-1103"16,0 0-143-16,0 0-195 0,0 0-97 15,0 0-111-15,0 0-48 0,0 0-6 16,46-70-3-16,-28 63 9 0,-2 5 9 16,1-1-31-16,-3 3-25 0,1 0-50 15,-1 4-3-15,2 3 15 0,-2 2 35 16,-1 3 2-16,-3 2-18 0,-4-1 3 16,-3 4-4-16,-3 4 20 0,0 1 22 15,-9 2 19-15,-8 5-22 0,-2 0-16 0,-7 3 16 16,-5 2 13-16,-3-2-23 0,1-1-9 15,0-2-28-15,4-4 3 0,6-4 24 16,7-7-2-16,7-6-9 0,4-3 2 16,4-4 10-16,1-1 54 0,0 0 34 0,3 0 16 15,5-4-36-15,5-2-48 0,6-3-20 16,11-2-34-16,13 1-16 0,7-1-82 16,7-1 15-16,7 0-148 0,-1 2-87 15,0 1-62-15,-5 0-118 0,-14 4-241 16,6-4-706-16</inkml:trace>
  <inkml:trace contextRef="#ctx0" brushRef="#br0" timeOffset="85272.9">20354 7636 251 0,'0'0'1517'16,"0"0"-885"-16,0 0-180 0,0 0-192 0,0 0-155 15,0 0-92-15,0 0-13 0,0 0-54 16,0 0-13-16,0 0 67 0,0 0 17 0,42-6 2 15,-28 1 3-15,1 0 20 16,-1-2 41-16,-5 2 31 0,-2-1 42 0,-4 2 59 16,0-2 17-16,-3-1 10 0,0 0-90 15,0 1-31-15,0 2-47 0,-4 0-33 16,-2 3-41-16,-3 1-43 0,-4 0-75 16,2 0-24-16,-5 0-20 0,3 4-146 15,1 3-154-15,4 0-188 0,5 1-136 16,2-1-566-16</inkml:trace>
  <inkml:trace contextRef="#ctx0" brushRef="#br0" timeOffset="86055.11">20852 7238 697 0,'0'0'1045'0,"0"0"-549"0,0 0-117 16,0 0-93-16,0 0-49 0,0 0-83 16,0 0-36-16,0 0 6 0,0 0 12 15,0 0 2-15,0 0-43 0,-3-57-48 0,14 50-16 16,1 1 7-16,1 2 16 0,2 0-13 15,2 0-7-15,0 3-16 0,2 1-18 16,2 0-31-16,1 0-4 0,-5 1-9 16,0 3-4-16,-4 3 8 0,-3-1 2 15,-3 0 7-15,-4 5-4 0,0-2-6 16,-3 1 13-16,0 2 28 0,-8 2 19 16,-7 0 50-16,-1 0-69 0,-4 0-10 15,-1 2-27-15,0 1-58 0,-2-3-28 0,6 1-29 16,3-5 5-16,3-1 29 0,5-3 58 15,3-5 53-15,1 0 7 0,2-1 74 16,0 0 57-16,0 0 31 0,0 0 47 16,0 0-14-16,2 0-57 0,1 0-34 15,2 0-17-15,-1 0-49 0,5-1-38 16,4 0-28-16,9 0-7 0,7 1 14 16,5 0 21-16,5 0 18 0,-2 1-18 0,-3 2-3 15,-6 2-34-15,0 2 34 0,-6-1-19 16,-4 2 6-16,-3 0 4 0,-5-2-4 15,-8 1-12-15,-2 0-8 0,0 4 36 16,-11 0 23-16,-6 5 37 0,-6-1 40 16,-8 3-41-16,-2-1-37 0,-7 1 5 15,-3-1-11-15,-1-3-16 0,2-2-6 0,5-2-53 16,4-4-25-16,7-2-26 0,7-2 25 16,7-2 57-16,4 0 24 0,2 0-36 15,6-2-64-15,0 0-9 0,0 0-58 16,6-3-164-16,6 0-56 0,4-1-67 15,7-5-334-15,-6 4-348 0</inkml:trace>
  <inkml:trace contextRef="#ctx0" brushRef="#br0" timeOffset="86520.68">21533 7135 1014 0,'0'0'1392'0,"0"0"-864"0,0 0-156 0,0 0-258 15,0 0-69-15,-79-26-42 0,62 24-3 16,5 2-1-16,2 0-44 0,4 0 1 16,3 0-4-16,1 2 13 0,2 0 13 15,0 1 9-15,0 2 13 0,0 0 15 16,2 2-14-16,4 1 33 0,8 6 42 16,3 1 55-16,6 6-11 0,2-1 31 15,7 3 25-15,-2 2-129 0,1-2-5 16,-3 0-17-16,-6-1 60 0,-2 0-67 15,-5-3-17-15,-5-2 18 0,-6 0 15 16,-4-3-3-16,-4-1-30 0,-12-2 12 16,-6 2-13-16,-4-1-57 0,-5-1-18 0,-3 0-35 15,1-4 3-15,2 3-38 0,2-7-9 16,4 1 30-16,2-3-16 0,7-1 0 16,5 0 140-16,4-5 32 0,5-3 175 15,2-4 65-15,0-5-8 0,8-5-175 0,6-4-58 16,6-2-31-16,6-3 0 0,7-1-16 15,7-3 13-15,-1 3 3 0,0 2 63 16,-4 3-54-16,-8 7 13 0,-5 6 21 16,-10 3 94-16,-7 6 83 0,-3 1 29 15,-2 2-81-15,0 2-79 0,-3-2-80 16,-4 2-9-16,-4 0-104 0,-6 0-123 16,-6 2-177-16,-4 5-188 0,-2 5-216 15,7-2-532-15,-1 8-298 0</inkml:trace>
  <inkml:trace contextRef="#ctx0" brushRef="#br0" timeOffset="87704.03">22303 7295 529 0,'0'0'466'0,"0"0"-283"16,0 0-4-16,0 0 228 0,0 0 5 16,0 0-79-16,0 0-78 0,0 0-27 0,0 0 2 15,0 0-35-15,0 0-27 0,1-41-51 16,-1 41-35-16,0 0-41 0,0 0-3 16,0 0-19-16,0 0-18 0,0 2-1 15,0 0-44-15,-1 4-32 0,-1 4 57 16,0 1 19-16,0 3 22 0,-1 0-20 0,2 3 14 15,-1-1 0-15,1-2-13 16,1-2-3-16,0 0-9 0,0-1-80 16,0-5-31-16,0 0 6 0,0-2 6 0,0-1 22 15,0-3 41-15,0 0 45 0,0 0 109 16,0-6 37-16,0-1-51 0,0-5-95 16,0-3-54-16,1-5 52 0,2 1-17 15,2-3 4-15,0 2 15 0,3 1 2 16,0 3 49-16,1 4 12 0,0 5-9 0,0 0-35 15,2 3-16-15,0 3-3 0,3 1-3 16,3 0-19-16,-2 4 6 0,1 1 14 16,-2 2-1-16,0 0-10 0,-2 0 10 15,-1 3-13-15,-3-2 13 0,-2 3 3 16,2 0 16-16,-3-1 3 0,-1 1 6 16,1 0 4-16,-2-2-29 0,-2-1-15 0,0-2-36 15,1-1-12-15,-1-2-4 0,-1-2 1 16,3-1 24-16,-2 0 42 0,-1 0 99 15,0-1 47-15,2-3-4 0,-1-3-79 16,-1 0-3-16,2-1 18 0,1-4-9 16,2 2 7-16,1-2 5 0,6 1-44 0,4-2-9 15,5 0-28-15,6 2-49 0,5 0 5 16,1 4 44-16,-1 1 34 0,-7 5 4 16,-6 1-38-16,-5 0-10 0,-6 4-30 15,3 4 9-15,-2 2 15 0,0 3 13 16,-4 2 0-16,-2 2-10 0,-3 2 10 15,0 1-37-15,-6-1-62 0,-5 0-48 16,-3-1-113-16,0 0-160 0,0-4-291 16,5-2-673-16</inkml:trace>
  <inkml:trace contextRef="#ctx0" brushRef="#br0" timeOffset="88270.93">22989 7271 1035 0,'0'0'1451'0,"0"0"-836"0,0 0-213 16,0 0-165-16,0 0-51 0,0 0-22 15,0 0-158-15,0 0-6 0,0 0-117 16,0 0-40-16,0 0 157 0,24 4 28 16,-21 7 20-16,3 2-1 0,-3 0-19 15,0-3-16-15,-2 1 4 0,1-4-13 16,-2 0-3-16,0-5-88 0,0 1-28 15,0-2 6-15,0-1 40 0,0 0 70 16,0 0 47-16,0-2 67 0,0-3 18 0,0-5-113 16,1-1 0-16,0-3-19 15,5-3-32-15,0 0-12 0,5 3 29 0,-2 1-22 16,1 4 37-16,0 2 28 0,-1 2 4 16,0 3-4-16,3 1-6 0,0 1-6 15,4 0-16-15,3 0-12 0,2 6 12 0,-2 1 0 16,0 0 0-16,-5 1 0 0,-2 0-19 15,-4 0-9-15,-2 1 9 0,1 0 16 16,-2 0 1-16,-3-2 1 0,1 1-2 16,0-3-13-16,-3-2-6 0,0-1-19 15,0-2-6-15,0 0 22 0,2 0 25 16,-1 0 37-16,-1-4 93 0,3-2 59 16,2-3-173-16,0-5-16 0,5 1 0 15,-1-1 63-15,1 2-29 0,0 1 25 16,0 0 44-16,0 4-4 0,2 0-34 15,-1 2-37-15,5 0-28 0,2 3 0 0,6-3 0 16,0 5 16-16,2 0-16 0,-7 0-30 16,-2 7-4-16,-8-1-41 0,-2 4 26 15,-4-2 24-15,1 3 22 0,-4 0-16 16,0 2 19-16,0-2-15 0,-9 0-35 0,-2-1-87 16,0 2-74-16,-4-1-143 0,4 1-130 15,0-2-238-15,2-3-673 0</inkml:trace>
  <inkml:trace contextRef="#ctx0" brushRef="#br0" timeOffset="88603.4">23630 6807 2406 0,'0'0'1033'0,"0"0"-694"0,0 0-82 15,0 0 22-15,0 0-136 0,0 0-100 16,31-68-43-16,-17 64-25 0,3 4 4 16,3 0-20-16,3 4-30 0,-1 7 18 15,0 3 22-15,-4 4-3 0,-8 1-10 0,-4 3-15 16,-6 2 18-16,-6 5 12 0,-11-1 26 16,-6 4 3-16,-7-1 60 0,-1-1-60 15,0-3-13-15,6-4 12 0,5-6-15 16,9-6-13-16,6-4-18 0,4-6 13 15,1 0 15-15,0-1 19 0,3 0 40 16,5-1-14-16,9-4-8 0,8-2 49 16,15 1-67-16,7 0-22 0,10 0-183 15,2 4-113-15,0 2-90 0,-7 0-245 16,-13 3-475-16,5 12-238 0</inkml:trace>
  <inkml:trace contextRef="#ctx0" brushRef="#br0" timeOffset="88760.9">24244 7365 1847 0,'0'0'1031'0,"0"0"-529"0,0 0-43 0,0 0-111 15,0 0-96-15,0 0-91 0,0 0-75 16,0 0-86-16,0 0-31 0,0 0-172 16,0 0-130-16,0-1-168 0,0 0-481 15,0 1-522-15</inkml:trace>
  <inkml:trace contextRef="#ctx0" brushRef="#br0" timeOffset="98132.6">3782 10916 1137 0,'0'0'712'0,"0"0"-310"16,0 0-185-16,0 0-81 0,0 0-36 15,0 0 19-15,0 0-19 0,0 0-62 16,0 0-22-16,0 0-3 0,-11 0-10 0,11 0 10 16,0 0 13-16,0 0 25 0,0 0 3 15,0 0-9-15,0 0 9 0,3 0 10 16,0 0 6-16,0-2 3 0,-1-2-22 16,3 1-6-16,2-2-45 0,0 0 0 15,6 0-19-15,-1-3-39 0,2 2-21 16,-4-2-141-16,-1 2-582 0,-5 0 802 15,-1 1 252-15,-3 0 38 0,0 1-139 16,0 0-65-16,-3 1 17 0,1 3 34 0,-1 0-35 16,-3 0-39-16,0 0-63 0,-4 3-72 15,-3 1-68-15,1 1-16 0,-2 1 47 16,1 3-7-16,4-1-64 0,1 0-52 16,5 2-33-16,3 1-79 0,0 0-189 15,0-2-216-15</inkml:trace>
  <inkml:trace contextRef="#ctx0" brushRef="#br0" timeOffset="98450.02">4147 10777 1318 0,'0'0'1015'0,"0"0"-643"0,0 0-115 0,0 0-129 16,0 0-128-16,0 0-45 0,0 0-48 15,0 0 70-15,0 0 23 0,0 0 61 16,-40 76 22-16,34-50-19 0,-1 1-16 16,-1 3-13-16,2 2-12 0,-3 0-1 15,-1 4 13-15,-5 1 23 0,2 2-8 0,-4-2-15 16,4-1-35-16,1-2-3 15,4-3-102-15,5-6-134 0,3-3-95 0,0-4-96 16,10-6-225-16,0-4-149 0</inkml:trace>
  <inkml:trace contextRef="#ctx0" brushRef="#br0" timeOffset="98723.73">4287 11214 254 0,'0'0'1141'16,"0"0"-718"-16,0 0-228 0,0 0-101 15,0 0-20-15,0 0-42 0,0 0-31 0,0 0 0 16,0 0-1-16,0 0 0 0,23 71-111 16,-13-68-77-16,3 0-72 0,-1-3 94 15,3 0 118-15,-3-6-1 0,3-4-42 16,-3 0 91-16,-1-3 247 0,-7 1 150 15,-4 2 8-15,0 1-8 0,-3 2 7 16,-6 0-145-16,-1 2-41 0,-3 1-189 16,-1 4-29-16,-3 0-98 0,-1 0-77 15,-2 6-179-15,0 2-126 0,8-1-255 16,-2 3-744-16</inkml:trace>
  <inkml:trace contextRef="#ctx0" brushRef="#br0" timeOffset="99350.02">5509 10933 1587 0,'0'0'772'0,"0"0"-285"15,0 0-147-15,0 0-85 0,0 0-102 16,0 0-87-16,0 0-31 0,0 0-35 15,0 0 0-15,0 0 0 0,0 0 0 16,-50 52-1-16,44-38-21 0,3 2 3 16,3-1 6-16,0 4 0 0,0-3-59 15,7 1-71-15,6-3-49 0,2-1-32 16,6-3-46-16,2 1 28 0,5-4 26 16,-1 0-50-16,0-1 90 0,-4-3 131 15,-4-3 45-15,-6 0 29 0,-4-3 221 16,-5-3 155-16,-2-2 49 0,-2-2-22 0,0-1-67 15,-6-1-15-15,-3-2-23 0,-4-3-28 16,0 0-286-16,-1 1-13 0,-1 1-87 16,4 2-70-16,-2 5-123 0,6-1-188 15,1 8-322-15,3 0-866 0</inkml:trace>
  <inkml:trace contextRef="#ctx0" brushRef="#br0" timeOffset="99649.5">5891 11107 427 0,'0'0'1433'0,"0"0"-840"0,0 0 19 16,0 0-366-16,-46-68-11 0,34 47 5 0,4-4-92 15,-3 1-73-15,3-5 42 0,-4-1-79 16,4-1 11-16,-3-1-49 0,2-1 38 15,1 2 46-15,4 5-35 0,0 1-48 16,2 4 65-16,2 2-11 0,0 2-55 16,2 3 0-16,5-1-40 0,3 2 3 15,6 0-10-15,4 1-9 0,5 1-87 0,5 2-17 16,6 3-13-16,3 2-92 0,-3 4-94 16,-2 4-36-16,-5 7-1 0,-6 6-113 15,-11 3-99-15,-8 5-86 0,-4 0 172 16</inkml:trace>
  <inkml:trace contextRef="#ctx0" brushRef="#br0" timeOffset="99794.22">5840 10933 179 0,'0'0'793'0,"0"0"-106"15,0 0-204-15,0 0-72 0,0 0-95 16,0 0-27-16,0 0-9 0,0 0-4 0,0 0-12 16,0 0-32-16,0 0-151 0,15 7-81 15,21-22-68-15,11-4-35 0,14-3 2 16,5 0-148-16,1 3-70 0,-2 2-208 15,-18 7-200-15,15 1-867 0</inkml:trace>
  <inkml:trace contextRef="#ctx0" brushRef="#br0" timeOffset="100633.85">7393 10718 1721 0,'0'0'681'16,"0"0"-290"-16,0 0-105 0,0 0-82 15,0 0 38-15,0 0-5 0,0 0-7 0,0 0-4 16,0 0-34-16,0 0-53 0,0 0-55 15,-9-33-75-15,3 33-9 0,-5 0-59 16,-4 0-42-16,-6 0-27 0,-5 3-24 16,-3 2 8-16,3 5 9 0,4-3 15 15,2 0 29-15,4 3-4 0,-1-2-13 16,5 3 13-16,-3 2-1 0,0 0 4 16,-2 2 5-16,5-1-18 0,-2 1-20 0,5-3-52 15,2-3-30-15,4 0 13 0,-1-2 58 16,4-2 58-16,0-1 30 0,0 1 2 15,4-1 46-15,2 0 13 0,1-1 43 16,2-2 21-16,4-1 56 0,0 0 68 16,4 0 63-16,2-4-17 0,4-1-70 15,4 0-59-15,1 0-55 0,-1 0-63 0,3 5-3 16,-1 0-22-16,-2 3 9 0,-5 5-10 16,-2 0 26-16,-5 3 23 0,-2 0-22 15,-6 0 0-15,-4 0 2 0,-3 1 19 16,0 0 26-16,-7 2 22 0,-4-1 0 15,-4 4 12-15,-5-2-6 0,-4 3-4 0,-5 3 14 16,-2-1-46-16,-4 1-14 0,-1-1 49 16,5 1 20-16,-1-3-14 0,6-3-59 15,6-3 12-15,1-6-34 0,6-1-56 16,3-5-70-16,4-3-12 0,2-10 66 16,4-5-496-16,0-7-28 0,7-4-455 15,4 4-337-15</inkml:trace>
  <inkml:trace contextRef="#ctx0" brushRef="#br0" timeOffset="100916.43">7626 10507 189 0,'0'0'1654'0,"0"0"-1061"0,0 0-206 16,0 0-111-16,0 0-94 0,0 0-96 15,0 0-86-15,0 0 16 0,0 0-16 16,0 0 67-16,19 58 44 0,-8-35 34 16,-1 3-12-16,4-2-61 0,-2 2-3 15,1 1-3-15,2 0 13 0,-4 1-38 16,1 1-26-16,-1-1 1 0,-3 0-16 16,-1 1-38-16,-1-4-15 0,1 1-23 15,-3-4-49-15,-1-1-108 0,1-5-94 16,-4 0-118-16,0-5 7 0,-1-2-42 15,-8-3-189-15,1 0-332 0</inkml:trace>
  <inkml:trace contextRef="#ctx0" brushRef="#br0" timeOffset="101060.89">7668 10937 1028 0,'0'0'749'0,"0"0"-250"0,0 0-166 16,0 0-101-16,0 0 12 0,0 0-30 0,0 0-144 15,32-70-70-15,-5 53-9 0,11-2-17 16,6 1 13-16,5 0-95 0,0 3 34 15,-6 3-124-15,-5 6-111 0,-9 3-124 16,-8 3-347-16,-9 0-513 0</inkml:trace>
  <inkml:trace contextRef="#ctx0" brushRef="#br0" timeOffset="101449.59">8083 10892 814 0,'0'0'687'16,"0"0"-170"-16,0 0-190 0,0 0-62 0,0 0 3 15,0 0 49-15,0 0-2 16,0 0-30-16,0 0-17 0,0 0-75 0,25-7-78 16,-8-2-115-16,3-1-6 0,6-3-13 15,3 2 1-15,3-3-26 0,-1-1 13 0,-2 3-25 16,-3 0-31-16,-6 0 20 0,-5 3 67 16,-6-1 61-16,-4-2 39 0,-4 1-100 15,-1-1-59-15,0 2 43 0,0 2 16 16,-6 3 6-16,-3 2 7 0,-2 2-13 15,-4 1-69-15,-3 0 12 0,-3 0 16 16,-4 5 7-16,3 3 34 0,2 0 0 16,0 2 31-16,4 2-14 0,2 2-17 15,2 4-13-15,2 0 11 0,0 1-8 16,6 2 8-16,1-3 0 0,3-3-16 16,0 1 18-16,3-4 0 0,6 0 0 0,2-2 0 15,4-2-32-15,3-2-40 0,4 0 22 16,4-4-4-16,6 0-28 15,6-1-35-15,6-1-87 0,3 0-141 0,2 0 36 16,0 0-52-16,-4 0-158 0,-10-3-282 16</inkml:trace>
  <inkml:trace contextRef="#ctx0" brushRef="#br0" timeOffset="101832.79">8812 10893 900 0,'0'0'765'0,"0"0"-262"15,0 0-105-15,0 0-21 0,0 0-121 16,0 0-17-16,0 0-68 0,0 0-60 16,0 0-111-16,0 0-17 0,0 0 5 15,59-58-4-15,-37 47-6 0,-2 0 20 0,-1 2 2 16,-6 0 0-16,-2 3-48 0,-5-1-18 16,-3 0-11-16,0 0 1 0,-3-2-20 15,0 1 1-15,0 1 88 0,-3-1 7 16,-6 3 32-16,-5 1-9 0,-2 0-23 15,-4 3 0-15,-3 1 53 0,0 0-5 16,-3 0-32-16,0 1-14 0,0 4 36 16,3 2 13-16,4 0-10 0,2 1-19 15,4 1-12-15,2 1-10 0,2 2-29 0,0 0 7 16,6 2 0-16,0-2 22 0,3 4 1 16,0-3 24-16,2 0-24 0,6 0-1 15,4-2-11-15,5 2-34 0,6 1 4 16,4-2 41-16,8-2 32 0,7-1-29 15,7-3-3-15,3-6-3 0,7 0-55 0,2-9-79 16,1-3-42-16,-2-6-72 0,-1-3-145 16,-1-3-48-16,-1-5-207 0,-16 6-456 15</inkml:trace>
  <inkml:trace contextRef="#ctx0" brushRef="#br0" timeOffset="102066.47">9514 10365 1727 0,'0'0'584'0,"0"0"-271"0,0 0 67 0,0 0-51 15,0 0-84-15,0 0-81 0,0 0-54 16,0 0-25-16,0 0-85 0,-78-40-15 16,65 53-26-16,-2 3 41 0,0 4 0 15,-1 3 53-15,5 3-22 0,3 2-2 0,4 2-4 16,1 1-3-16,3 3 10 0,0-1-13 16,3 2 0-16,7-2-17 0,0 0 23 15,5-2-10-15,1-1 7 0,2-2-22 16,2-2-22-16,1-3-110 0,2-4-53 15,1-1-46-15,-1-2-99 0,-1-4-174 16,2-3-64-16,-8-4-681 0</inkml:trace>
  <inkml:trace contextRef="#ctx0" brushRef="#br0" timeOffset="102547.61">10164 10629 292 0,'0'0'1540'0,"0"0"-995"0,0 0-165 15,0 0-49-15,0 0-72 0,0 0-68 16,0 0-33-16,0 0 9 0,0 0-67 16,0 0-100-16,0 0-28 0,95-27 25 15,-59 21-16-15,4 0 4 0,-1 1 2 16,2 4-116-16,-5 0-70 0,-3 1-116 15,-4 0-157-15,-9 1-99 0,-7 0-605 16</inkml:trace>
  <inkml:trace contextRef="#ctx0" brushRef="#br0" timeOffset="102737.74">10242 10817 1272 0,'0'0'699'0,"0"0"-213"15,0 0-9-15,0 0-26 0,0 0-99 0,0 0-63 16,0 0-38-16,0 0-96 0,0 0-129 16,0 0-26-16,105-34-19 0,-59 25 7 15,8-3-69-15,0 1-124 0,2 1-107 16,-5 4-210-16,-11-1-213 0,8 2-803 0</inkml:trace>
  <inkml:trace contextRef="#ctx0" brushRef="#br0" timeOffset="111697.48">12454 9922 84 0,'0'0'1752'0,"0"0"-1191"0,0 0-161 16,0 0-47-16,0 0-18 0,0 0-76 16,0 0-101-16,0 0-130 0,0 0-28 0,-9 0-57 15,5 8-2-15,0 5 14 16,-4 8 45-16,-6 8 120 0,-2 7-120 0,0 3-265 16,-1 1 265-16,-2-2 63 0,1 1-18 15,-1 0-45-15,-1-1 0 0,0 1-1 16,4-3-23-16,0-4-70 0,6-2-71 0,2-6-55 15,5-3-120-15,3-6-46 0,0-5-35 16,6-4-119-16,0-6-33 0,2 0 6 16</inkml:trace>
  <inkml:trace contextRef="#ctx0" brushRef="#br0" timeOffset="112012.31">12493 9771 1926 0,'0'0'812'0,"0"0"-347"0,0 0-178 16,0 0-46-16,0 0-93 0,0 0-92 16,0 0-56-16,0 0-78 0,0 0 78 0,0 0 43 15,0 0 4-15,60 86-10 0,-36-56-5 16,2 3-14-16,2-1 5 0,1 2-4 15,1-1-19-15,-4 1 16 0,0-1 31 16,-5 0-4-16,-3-1-30 0,-5 2-13 16,0-2-19-16,-6-1 19 0,-1-3-100 15,-3-2 15-15,-3-3 3 0,0-4-79 16,-3-2-120-16,-4-4-44 0,-3-2 13 16,-2-4-75-16,-2-2-177 0,3-3-239 15</inkml:trace>
  <inkml:trace contextRef="#ctx0" brushRef="#br0" timeOffset="112159.1">12229 10278 1662 0,'0'0'620'0,"0"0"-210"0,0 0-156 0,0 0-209 16,0 0-45-16,78-60-48 0,-22 41 16 16,21-4-55-16,10 3-84 0,4 1 49 15,-3 4-53-15,-11 7-74 0,-15 4-69 16,-15 4-157-16,-21 0-180 0,-9 5-4 0</inkml:trace>
  <inkml:trace contextRef="#ctx0" brushRef="#br0" timeOffset="112434.13">12840 10139 948 0,'0'0'1403'0,"0"0"-874"0,0 0-177 15,0 0-72-15,0 0-102 0,0 0-178 0,0 0-32 16,0 0 32-16,0 0 65 0,0 0 33 15,98 51-26-15,-72-38-31 0,-1-1-22 16,-6-3-17-16,-5 1 0 0,-7-2-2 0,-3-2-13 16,-2 0-13-16,-2 2-2 0,0-1 28 15,-6-4 10-15,-1 3 34 0,1-5-1 16,-2-1 34-16,2-1 23 0,1-10-16 16,-2-3 6-16,6-3-22 0,1-3-40 15,0-2-28-15,8 2-78 0,11-3 16 16,6 4-9-16,10-3-41 0,7 3-93 15,7 1-111-15,3 0-33 0,3 4-155 16,-3 2-188-16,-15 3-469 0</inkml:trace>
  <inkml:trace contextRef="#ctx0" brushRef="#br0" timeOffset="113211.57">13476 10109 1130 0,'0'0'540'0,"0"0"-160"0,0 0-1 16,0 0-30-16,0 0-76 0,0 0-84 15,0 0-68-15,0 0-80 0,0 0-39 16,0 0 0-16,0 0 40 0,11 49 56 0,4-49-22 16,6-2-35-16,2-6-38 0,5-1-2 15,0-3-1-15,1 0 4 0,0 0-4 16,-6 0-3-16,0 0-19 0,-4 0 3 16,-4 1 19-16,-1 1-19 0,-4-1-16 15,-3 0 35-15,-2-1 35 0,-4 4-19 16,-1-2-14-16,-6 4 90 0,-7 0-35 15,-7 0-57-15,-6 2-25 0,-7 3 25 16,-3 1 31-16,-6 0-9 0,-1 7-19 0,1 2 70 16,3 0 5-16,3 2-31 0,6 1-28 15,5 0-17-15,4 0-2 0,4 3 0 16,5 0-3-16,3 1-19 0,3-1 6 16,1 2-3-16,5-2 7 0,0 0-4 15,5 1-6-15,1-3 3 0,2 0 4 16,2-2 2-16,1 1 13 0,4 0 1 0,3-2 12 15,3-1 9-15,5 1 12 0,5-2-2 16,9-4-8-16,4-3-24 0,6-1-82 16,4-4-50-16,6-5-58 0,2-2 67 15,2-2-14-15,-2-3-4 0,-3 2-38 16,-5-2 67-16,-9 1 3 0,-8 0 34 16,-7 1 75-16,-5-1 10 0,-9 2 6 0,0-1 39 15,-8 2 54-15,-2-3 29 0,-6 3 61 16,0 1 30-16,-3 1-83 0,-7 1 15 15,-3 1-32-15,-1 3-29 0,-6 0-2 16,-3 3-60-16,-6 2-38 0,-1 0-2 16,-2 7-14-16,0 0 13 0,2 3-22 15,7 1 0-15,1 1 2 0,5 0-2 16,5 0-3-16,5 0-13 0,4 1 3 16,0 0 10-16,3 1 12 0,0 0 1 15,0 0 11-15,5-1-8 0,2 1-7 0,2-4 3 16,3 1-6-16,3-5-66 0,5-1 37 15,0-3 51-15,6-2 30 0,2 0 27 16,-1-7 2-16,5-2-5 0,-2-5 0 0,0 1 11 16,-2 0 30-16,-4 1 27 0,-1 0-41 15,-6 1-19-15,-3 5 22 0,-3 0-3 16,-5 4-4-16,-3 1-18 0,-2 0-50 16,1 1-9-16,-1 0-34 0,1 0-19 15,4 0 7-15,0 4 45 0,3 0-11 16,1 2-10-16,4 0-49 0,0 2-41 15,1 0-25-15,1 1-33 0,4-2-85 16,3-1-160-16,1 0 69 0,3-3-63 16,3-2-255-16,-8-1-620 0</inkml:trace>
  <inkml:trace contextRef="#ctx0" brushRef="#br0" timeOffset="113595.62">15029 10000 1852 0,'0'0'678'0,"0"0"-247"0,0 0-76 16,0 0-50-16,0 0-56 0,0 0-50 16,0 0-56-16,0 0-43 0,0 0-53 15,0 0-32-15,-69-6-3 0,62 14-12 16,1 2-18-16,2 2-10 0,2 0 3 15,2 1 13-15,0 0-7 0,6 2 16 16,4-1-10-16,0 1 10 0,5-3 1 16,2 1 2-16,5-4 0 0,-2 1 1 0,7-3 20 15,-1-2 10-15,3-4 6 0,1-1 1 16,-1 0 5-16,-2-6-6 0,-4-2 16 16,-7-2-4-16,-3-3 19 0,-8-3 15 15,-5-2 49-15,-2-3 9 0,-8-4-52 16,-6-1-89-16,-4 2-31 0,1 3 13 0,-2 3-37 15,2 5-43-15,3 3-40 0,3 4-44 16,0 2-63-16,4 4-212 0,0 0-155 16,4 4-17-16,2 2-12 0,3 4-146 15,0-3-381-15</inkml:trace>
  <inkml:trace contextRef="#ctx0" brushRef="#br0" timeOffset="113927.81">15395 10115 633 0,'0'0'1109'0,"0"0"-609"16,0 0-6-16,0 0 35 0,0 0-75 16,0 0-231-16,0 0-80 15,0 0 19-15,0 0-38 0,42-74-43 0,-37 55-7 16,-1-2 12-16,-4-1 16 0,0-4 30 16,-6-1-19-16,-1-3-113 0,-2-3-76 15,2 2 61-15,-3 6 15 0,6 3 4 0,-1 4 8 16,2 4-12-16,2 2 0 0,-1 3 2 15,1 1 41-15,-1 1-7 0,2-3-14 16,0 2-20-16,0-2 19 0,0 3-21 16,2 0-12-16,2 0-3 0,2 0-7 15,3 2-27-15,2-1-15 0,5 0-13 16,1 1-24-16,2 3 30 0,4-1 25 16,-1 3-41-16,-1 0-90 0,1 5-10 15,1 3-27-15,-1 2-79 0,-3 2-89 16,-4 1-25-16,-3-1-55 0,-5 4-161 15,-1-4-425-15,-6 5 375 0</inkml:trace>
  <inkml:trace contextRef="#ctx0" brushRef="#br0" timeOffset="114073.42">15385 10026 935 0,'0'0'628'15,"0"0"-79"-15,0 0-177 0,0 0-78 16,0 0-44-16,84-20 6 0,-57 14-119 15,2 0-110-15,-2 1-27 0,2 3-16 16,-4-2-45-16,-3 4-175 0,-2-2-104 16,-5 2-193-16,-5-2-647 0</inkml:trace>
  <inkml:trace contextRef="#ctx0" brushRef="#br0" timeOffset="115194.66">16729 9804 143 0,'0'0'1824'16,"0"0"-1228"-16,0 0-235 0,0 0-86 16,0 0-14-16,0 0 5 0,0 0-36 15,0 0-97-15,0 0-58 0,-93-64-41 16,64 61-34-16,-1 2-28 0,-1 1 3 16,-1 4-22-16,-1 3 19 0,-1 4 5 0,1 0 20 15,-1 5-19-15,-1-1-6 0,0 3-35 16,0 0-50-16,4-3 59 0,7 2 26 15,4-5-38-15,9 0-39 0,8-2-73 16,3-2-13-16,0-2 73 0,6 0 47 0,2 0 20 16,0-2 51-16,4-2 64 0,1 2 19 15,5-3 0-15,0 0 29 0,5 1 34 16,3 0 4-16,2 0-18 0,3-1 7 16,3 0-32-16,-2 2-29 0,1-1-11 15,0 2-30-15,-4 0-18 0,-1 0 0 16,-3 2 9-16,-6 1-7 0,-3 1 1 15,-4 0 16-15,-2 3-10 0,-5 1 9 16,-3 2-25-16,-2 2 25 0,0 4 41 16,-6-2-23-16,-7 1-21 0,0 1-9 15,-5-4 0-15,-4 0-24 0,-3-3 23 16,-6-1-2-16,-7-3 3 0,-6-1-10 16,-5-4-13-16,1 0 1 0,1-4-3 0,6 0 1 15,9 0-2-15,8 0-62 0,9-7-27 16,4 0-46-16,7-6-22 0,4-5-39 15,0-3-118-15,8-4-160 0,11 1 74 0,5-2-31 16,10 1-229-16,2-1-153 0,-5 8-168 16</inkml:trace>
  <inkml:trace contextRef="#ctx0" brushRef="#br0" timeOffset="115494.56">17007 9506 1205 0,'0'0'1315'0,"0"0"-826"16,0 0-93-16,0 0 53 0,0 0-66 0,0 0-134 15,0 0-64-15,0 0-53 0,0 0-65 16,0 0-67-16,0 0-34 0,-21-29-40 16,23 45 48-16,2 4 26 0,2 5 46 15,1 4 25-15,2 2-43 0,2 0-10 0,-2 4 7 16,1-2 8-16,0 3 13 0,0-1-12 15,1 0-16-15,0 1 3 0,-2-3-4 16,-1-1-17-16,1 0-31 0,-4-3-54 16,0-2-75-16,-1-5-52 0,-4-1-70 15,2-5-103-15,-2-2-136 0,0-3-19 16,0-4-122-16,-2-1-590 0</inkml:trace>
  <inkml:trace contextRef="#ctx0" brushRef="#br0" timeOffset="115647.88">16960 10000 1888 0,'0'0'709'0,"0"0"-383"0,0 0-51 15,0 0-49-15,80-70-143 0,-44 54-83 16,7-1 0-16,3 1-3 0,2 2-19 16,-2 3-115-16,-2 0-74 0,-6 5-26 0,-6 0-101 15,-5 5-184-15,-6 1-281 16,-6 0-431-16</inkml:trace>
  <inkml:trace contextRef="#ctx0" brushRef="#br0" timeOffset="115994.84">17475 9961 1356 0,'0'0'579'0,"0"0"-252"16,0 0-26-16,0 0-8 0,0 0-20 16,0 0-8-16,0 0 1 0,0 0-42 15,0 0-70-15,0 0-69 0,72-10-41 16,-42 2-10-16,6-1 13 0,3-3-10 15,3 2-3-15,-2-3-21 0,-1 1-13 16,-7 0-16-16,-5 1-27 0,-7 1-26 16,-9 0 63-16,-7 2 6 0,-4-2 68 15,0 1-27-15,-9-1-40 0,-6-1 48 0,-3 2-49 16,-3 0-16-16,-7 3 14 16,-1 3-26-16,-4 2 3 0,0 1 16 0,1 3 9 15,2 4 28-15,4 4-3 0,4 1-24 16,4 1-1-16,5 4-3 0,4-3-16 15,3 3 3-15,6 1 14 0,0-1 0 0,9 1-22 16,8-1 23-16,3-1 1 0,4 0-21 16,3-4-8-16,3-1-83 0,2-4-67 15,0-1-42-15,2-5-105 0,0-1-48 16,1 0-151-16,1-7-449 0,-7 2-345 16</inkml:trace>
  <inkml:trace contextRef="#ctx0" brushRef="#br0" timeOffset="116377.88">18050 9884 1381 0,'0'0'757'0,"0"0"-240"0,0 0-83 16,0 0-61-16,0 0-81 0,0 0-75 0,0 0-88 15,0 0-95-15,0 0-34 0,0 0-53 16,92-31 2-16,-51 23 23 0,2 2 28 16,-1-1 0-16,-3 1 16 0,-8-1 2 15,-5 1 13-15,-9 0-29 0,-6-1 8 0,-6 0 28 16,-2-1 9-16,-3 1-16 0,0 0-9 15,-3 0 21-15,-7 2 15 0,-1 0-58 16,-7 0 0-16,-2 2 0 0,-4 0 0 16,-2 3-12-16,0 0-4 0,1 0 1 15,6 3-1-15,2 4-18 0,3-1 0 16,1 3 6-16,3 1 3 0,2 5-7 16,3 0-8-16,4 3-2 0,1 0 23 15,0 4 3-15,9-2-2 0,2 0 18 16,2 0 0-16,5-2 22 0,2-2-19 15,2-1 0-15,4-3-3 0,3-3-41 0,1-4 22 16,3-1-31-16,3-4-22 0,3-1-13 16,2-9-58-16,-1 0-9 0,3-4-1 15,-3-4-71-15,-3-4 13 0,-3-4-57 16,-2-6-52-16,-3-8-43 0,0-3-229 16,-1-9-480-16</inkml:trace>
  <inkml:trace contextRef="#ctx0" brushRef="#br0" timeOffset="116577.52">18887 9473 1761 0,'0'0'762'0,"0"0"-302"15,0 0-16-15,0 0-61 0,0 0-65 16,0 0-81-16,0 0-58 0,-78-58-28 16,78 58-46-16,-1 0-105 0,-1 8-56 15,1 6 31-15,-3 8 25 0,4 7 1 16,0 5 1-16,0 5-2 0,8 2 18 16,1-1 10-16,3 0 49 0,1-1-46 15,0-3-16-15,-1-3-12 0,2 1-3 16,-3-4-46-16,2 0-34 0,-4-4-80 0,-2-2-106 15,0-1-150-15,-4-4-134 0,-2-2 9 16,-1-4-24-16,-3-2-519 0,-5-4-69 16</inkml:trace>
  <inkml:trace contextRef="#ctx0" brushRef="#br0" timeOffset="117577.56">12235 10961 1565 0,'0'0'572'0,"0"0"-310"0,0 0-45 16,0 0-21-16,0 0-67 0,0 0-52 16,0 0-77-16,0 0-7 0,0 0-28 15,0 0 35-15,0 0 61 0,75-45 0 16,-53 39 3-16,4-2-16 0,5 2-10 15,5-2 0-15,7 0-12 0,9 2-7 0,10-3-6 16,13-2-1-16,13-1-10 0,14-5-1 16,15-1 1-16,14 0-1 0,13-2-1 15,11 0-19-15,9 0 19 0,10 1 0 0,8 2 28 16,5-1 6-16,6 0-34 16,2 0-13-16,5-1 13 0,3-3 3 0,2 0 0 15,4-2 13-15,3 0-16 0,0-1-3 16,-1-2 0-16,3 2 3 0,-1 0 4 15,2 0-1-15,-2 2-1 0,2 1 27 16,-2 2-17-16,1 2-12 0,-3 2 0 16,-2 2 12-16,-10 1-12 0,-4 2-1 15,-14 0 1-15,-9 1 16 0,-12 1-4 16,-13 0 11-16,-16 1-23 0,-14 1-11 16,-18-1 11-16,-17 1 35 0,-17 2 31 15,-17 1-24-15,-15 0-14 0,-13 3-9 16,-9 0-6-16,-8 1-2 0,-3 0-11 0,0-1-88 15,0 1-26-15,0-2-26 0,-3 1-13 16,-6 0-97-16,-3 1-243 0,0-1-665 16</inkml:trace>
  <inkml:trace contextRef="#ctx0" brushRef="#br0" timeOffset="119443.33">12696 11163 1095 0,'0'0'687'0,"0"0"-252"16,0 0-102-16,0 0 34 0,0 0-5 0,0 0 3 15,0 0-37-15,0 0-62 0,0 0-104 16,0 0-82-16,0 0-58 0,-6-45-22 16,2 56-37-16,-5 4 37 0,-5 9 0 15,-4 6 29-15,-4 6-27 0,-4 1 8 16,1 2-8-16,-2-2 14 0,4-1 2 16,-2 0-15-16,4-1 0 0,1-2 13 15,2-3 2-15,2 0-2 0,6-6-16 0,0-2-9 16,3-4-44-16,4-5-37 0,2-2-46 15,1-5-7-15,0-4-30 0,0 1-51 16,0-3-22-16,0-2 122 0,7-5 124 16,3-7 0-16,2-4-19 0,2-7-99 15,2-5-93-15,1-4-75 0,-1-4 54 16,1-4 51-16,1 1-75 0,-1 1-23 0,0 4 123 16,-3 4 156-16,-2 3 282 0,-1 6 127 15,-5 4-2-15,-1 1-105 0,-2 4 14 16,-2 1 7-16,2 3-33 0,-2-1-80 15,3 5-55-15,-4 1-15 0,2 3-7 16,-1 0-29-16,-1 2-42 0,2 0-62 16,-1 0-28-16,2 0-43 0,3 4-43 15,4 6-19-15,7 6 108 0,3 5 25 16,5 5 31-16,2 4 12 0,4 2 0 16,-2 1-18-16,1 2-10 0,0-1 7 15,-3-1-22-15,-1-2-2 0,-3-2-23 0,-5-2-40 16,-3-6-68-16,-4 0-60 0,-6-5-67 15,-2-1-113-15,-3-4-111 0,-5-2 37 16,-9-2-97-16,-3-2-469 0,3-2 335 0</inkml:trace>
  <inkml:trace contextRef="#ctx0" brushRef="#br0" timeOffset="119610.43">12546 11569 21 0,'0'0'1783'0,"0"0"-1248"0,0 0-257 16,0 0-11-16,0 0 12 0,0 0-43 15,0 0-71-15,0 0-106 0,0-66-59 16,32 56-13-16,10 2-9 0,4-1-6 16,6 1 11-16,2 1 17 0,0 0 0 0,-4 1-118 15,-2 1-140-15,-8-1-43 16,-7 1-157-16,-4 1-278 0,-10 1-435 0</inkml:trace>
  <inkml:trace contextRef="#ctx0" brushRef="#br0" timeOffset="119929.49">12973 11386 121 0,'0'0'2066'16,"0"0"-1466"-16,0 0-218 0,0 0 16 15,0 0-44-15,0 0-106 0,0 0-99 16,0 0-74-16,0 0-60 0,0 0-15 16,0 0 0-16,89-35 16 0,-61 44 46 15,-1 3-10-15,-3 1-27 0,-2 3-22 16,-5 1-3-16,-4-2-2 0,-3 3-1 15,-7 0-10-15,-3-1 10 0,-1 0-12 16,-8 0 15-16,-2-3 0 0,-1-2-16 16,2-5 16-16,0-2 19 0,3-5 12 0,-1 0 31 15,1-2 27-15,2-8 83 0,0-6-74 16,5 0-77-16,0-6-21 0,3-4-55 16,11-3-49-16,8 0-10 0,6-1-40 15,8 5-44-15,7 0-7 0,4 6-97 16,5 4-105-16,0 4-15 0,-6 7-41 0,-4 1-142 15,-10 3-435-15,-12 0 241 0</inkml:trace>
  <inkml:trace contextRef="#ctx0" brushRef="#br0" timeOffset="120661.7">13572 11437 1140 0,'0'0'537'15,"0"0"-177"-15,0 0-52 0,0 0-40 0,0 0-65 16,0 0-36-16,0 0 19 0,0 0 28 15,0 0 5-15,0 0-30 0,16-5-175 16,0-4-14-16,1-1-22 0,6-3 3 16,3 0 17-16,2-1 2 0,0-1 11 15,0-2 11-15,-3 0 28 0,0 0 0 16,1-1-21-16,-6 2-14 0,-2-1-12 16,-5 3-1-16,-5 2 1 0,-8 4 47 0,0 2 113 15,-7 1-13-15,-9 2-113 0,-4 0-36 16,-7 2 12-16,-4 1-13 0,-2 0-1 15,-1 0-15-15,-1 4 13 0,5 3 3 16,5-1 2-16,2 2-2 0,5 0-1 16,5 2-24-16,4 1-9 0,-1 2 9 0,6 4 22 15,-1 0 0-15,4 1 3 0,1 0 1 16,0 0 2-16,1 0-1 0,5-1 0 16,4-2 0-16,2 1-1 0,2-2-1 15,6-3-61-15,5 2-23 0,3-4-11 16,4-1-2-16,6-3-23 0,4-4 13 15,5-1-89-15,2 0-78 0,3-1-124 16,3-5-31-16,-4-4-5 0,0 2 96 16,-4-4 94-16,-2-1 163 0,-7-1 81 15,-4 0 14-15,-6-3 97 0,-5 3 191 16,-5-3 0-16,-7 4 16 0,-6-1-53 0,-3 3-11 16,-2-1 41-16,-4 0 30 0,-7 1-94 15,-6 0-73-15,0 4-14 0,-3-1 4 16,-3 4-33-16,-1 0-6 0,-2 3-47 15,1 1-33-15,2 0-29 0,2 5-16 0,3 0 4 16,3 3-7-16,5 2-6 0,1 1-6 16,5 2-3-16,1 0 13 0,3 0-1 15,0 2 9-15,5-1-21 0,5-1-72 16,1-2 9-16,5-2 27 0,1-1 23 16,2-3 7-16,0-2 9 0,1-3 31 15,2 0 38-15,-1-7 6 0,2-3-16 16,-1 0 38-16,0 0 1 0,-4-1 4 15,-5 2 32-15,-4 3-7 0,-1 2-3 16,-3 2 0-16,-4 0-13 0,1 2-44 16,-1 0-36-16,1 0-37 0,-1 0-21 0,3 0-26 15,2 3 47-15,4 2 35 0,0 1 1 16,-1 1-54-16,2-1-16 0,0 2-10 16,0-2-34-16,1 1-58 0,1-1-111 15,2 0-167-15,4 0-14 0,4-4-94 16,5-2-431-16,3 0 316 0,1 0 172 0</inkml:trace>
  <inkml:trace contextRef="#ctx0" brushRef="#br0" timeOffset="121042.78">15147 11253 97 0,'0'0'1904'0,"0"0"-1177"0,0 0-236 16,0 0 68-16,0 0-113 0,0 0-161 16,0 0-87-16,0 0-66 0,-87-45-49 15,73 42-49-15,0 3-34 0,1 0-27 16,0 5 5-16,3 5 4 0,4 2-4 16,0 3-5-16,3 2-1 0,3 2-3 0,3 3 13 15,6-2 15-15,7 3 0 0,7 0 0 16,2-3 0-16,3 1 3 0,3-6-3 15,-3-2-50-15,1-4 13 0,0-5 16 16,-3-3 24-16,0-1 18 0,-3-4 13 16,-1-3 37-16,-5-6 2 0,-3-3-5 15,-8-4-29-15,-4-5-32 0,-2-2 14 16,-8-1 40-16,-6-1-58 0,-5 0-15 16,-2 2-56-16,-4 5-5 0,2 5-81 15,-1 5-56-15,2 3-104 0,4 8-241 16,3 1-137-16,5 7-103 0,3 4-497 15,4 1 601-15</inkml:trace>
  <inkml:trace contextRef="#ctx0" brushRef="#br0" timeOffset="121359.64">15545 11444 1139 0,'0'0'1300'0,"0"0"-675"15,0 0-78-15,0 0-253 0,0 0-65 16,0 0-54-16,0 0-79 0,-20-72-25 15,14 48 3-15,0-1-15 0,-2-5-19 16,2-1 19-16,2-3-7 0,-2-5 9 16,0-2-12-16,2-2-33 0,-2-1-14 15,2 2-1-15,1 3 14 0,0 5-15 16,3 3 1-16,0 6 33 0,0 5-4 16,0 3 7-16,0 1 21 0,5 7-3 0,0-1-18 15,4 2-15-15,1-1-22 0,3 3-30 16,6 0-19-16,4 3-6 0,1 2-9 15,6 1 18-15,-2 2 0 0,2 9-80 16,-2 2-46-16,-4 2-51 0,-2 3-89 16,-6 4-82-16,-5 0-67 0,-7 2 6 0,-4 1-33 15,-1 0-340-15,-13 1-328 0</inkml:trace>
  <inkml:trace contextRef="#ctx0" brushRef="#br0" timeOffset="121518.33">15495 11251 286 0,'0'0'1490'15,"0"0"-968"-15,0 0-125 0,0 0-14 16,0 0-7-16,0 0-34 0,0 0-74 0,0 0-212 16,0 0-56-16,91-16-13 0,-55 10 10 15,1-1 0-15,3 1-104 0,-5 2-25 16,-3 2-19-16,-3-1-27 0,-4 1-60 16,-1 1-82-16,-3 1-170 0,-2 0-268 15,-5 0-227-15,1 0 457 0</inkml:trace>
  <inkml:trace contextRef="#ctx0" brushRef="#br0" timeOffset="122709.97">16700 10958 662 0,'0'0'1722'0,"0"0"-1212"0,0 0-232 15,0 0 9-15,0 0-21 0,-90-19-74 16,66 19-37-16,-2 0 10 0,-2 5-25 15,1 3-53-15,-2 2-25 0,0 3 3 16,2 3-13-16,1 1-33 0,6-1-19 0,0 4-1 16,7 0-21-16,1-1 6 0,6 1 1 15,5 0 13-15,1 0 0 0,0-1-10 16,10-1-1-16,2-1-2 0,4 0-31 16,4-3-47-16,4-3-38 0,6-3-9 15,1 0 14-15,2-5 4 0,0-3 2 16,0 0-69-16,0 0-40 0,0-3-13 15,-1-4-18-15,-2-1 2 0,-2 1 81 16,-7-4 76-16,-3 3 101 0,-7-3 10 16,-4 1 93-16,-4 2 107 0,-3 1 32 0,0-2 8 15,0 5 11-15,-6-1 9 0,0 0-28 16,-2 3-84-16,-2-1-36 0,3 1 12 16,-2 1 2-16,1-1-34 0,2 1-46 15,0 1-29-15,2 0-24 0,0 0-3 16,1 1-21-16,3 3-16 0,0 0-3 15,0 3 3-15,1 1 12 0,10 2 3 0,4-2 4 16,6 2-35-16,8-3 34 0,6 0 17 16,2-5-1-16,6-2 3 0,-4 0 12 15,-2-2 0-15,-6-5 3 0,-5 0-11 16,-10-3 17-16,-6-1 26 0,-7-2 24 16,-3-1-16-16,-10-4-21 0,-7 0 22 15,-6-3-42-15,-3 2-13 0,-2 4-2 16,4 0 0-16,1 5-27 0,4 4-30 15,7 2-29-15,2 0-133 0,3 4-61 0,3 0-135 16,1 5-150-16,3 4 90 0,0 4 32 16,4-1-199-16,11 0-135 0,2-2 56 15</inkml:trace>
  <inkml:trace contextRef="#ctx0" brushRef="#br0" timeOffset="123108.84">17247 11063 560 0,'0'0'1803'0,"0"0"-1249"0,0 0-157 16,0 0-16-16,0 0-114 0,0 0-140 15,0 0-127-15,0 0-10 0,0 0 10 16,0 0 7-16,-24 22 18 0,19-7-13 0,3-1-9 16,-1 1 16-16,1-4-7 0,1-1 1 15,-1-3-10-15,1-1 16 0,-1-3 2 16,2-2-21-16,-1-1-11 0,-1 0 11 15,2 0 19-15,0 0 12 0,0-5 3 16,0-2-34-16,0-4-19 0,0-3-5 16,6-3 2-16,3-3 20 0,1-1-2 15,4 3-9-15,1 1 13 0,2 4 12 16,-1 3 4-16,3 2 15 0,-1 2-18 0,1 0-13 16,4 5-19-16,-1 1-3 0,-2 0 7 15,0 7 15-15,-4 3 71 0,1 2-18 16,-5 1-30-16,-1-1-23 15,-2 4-16-15,-3-1 4 0,0 0-25 0,-1-3-60 16,-3 1-21-16,1-2-21 0,-2-1-41 16,1-1-82-16,3-2-159 0,4 0-16 0,5-2-100 15,9-4-469-15,4-1 246 0,7-1 417 16</inkml:trace>
  <inkml:trace contextRef="#ctx0" brushRef="#br0" timeOffset="123342.13">17916 11001 308 0,'0'0'1796'0,"0"0"-1342"16,0 0-226-16,0 0 7 0,0 0 34 0,-98-26-18 16,70 26-49-16,1 5-70 0,1 5-3 15,2 0-9-15,2 0-51 0,8 2-69 16,3-1-10-16,6 2-33 0,4 1 5 16,1 1 16-16,5 0 0 0,5 2 19 15,3-3 3-15,3 2-4 0,3-2-30 16,3 1 5-16,2-3-18 0,0-3-37 15,5 0-64-15,1-4-42 0,1-4-14 0,0-1-39 16,3 0-88-16,-3-5-92 0,-2-5-138 16,-2 1-214-16,-5-4 117 0,0-2 342 15</inkml:trace>
  <inkml:trace contextRef="#ctx0" brushRef="#br0" timeOffset="123608.78">18141 11004 366 0,'0'0'1679'0,"0"0"-1109"0,0 0-114 16,0 0-35-16,0 0-32 0,0 0-100 15,0 0-78-15,0 0-96 0,0 0-115 16,0 0-37-16,34-31 37 0,-16 40 66 0,1 2-5 16,1 2-11-16,-3 2-22 0,-6-3-13 15,-3 1 3-15,-2 0-16 0,-4-1 2 16,2-1-4-16,-4-2-1 0,2 0-15 0,-2-4 14 16,0-2 2-16,0-3 11 15,0 0 26-15,0 0 37 0,0 0 15 0,0-7 36 16,0-3-73-16,3-5-52 0,4-3-43 15,6-4-77-15,7-3-21 0,6 4-34 16,6 0-61-16,4 3-104 0,3 3-95 16,2 4-100-16,-4 5-58 0,-3 3-179 15,-4 3-342-15,-7 0 612 0</inkml:trace>
  <inkml:trace contextRef="#ctx0" brushRef="#br0" timeOffset="124192.15">18753 10750 374 0,'0'0'1940'15,"0"0"-1385"-15,0 0-161 0,0 0 0 16,0 0-64-16,0 0-125 0,0 0-106 16,0 0-86-16,0 0-13 0,0 0 0 15,0 0 18-15,-18 27 44 0,13-4-9 0,-1 3-3 16,4 3-31-16,0 1-19 0,2 3-10 16,0-1 9-16,2-3 1 0,3 1-56 15,0-3-49-15,2-3-123 0,1-1-49 16,-2-5-90-16,0-2-35 0,-2-3 20 15,2-6-93-15,0-1-230 0,0-5-329 0,-1-1 633 16</inkml:trace>
  <inkml:trace contextRef="#ctx0" brushRef="#br0" timeOffset="124874.9">18596 11053 125 0,'0'0'1255'0,"0"0"-531"15,0 0-332-15,0 0-121 0,0 0-68 16,0 0-56-16,0 0-19 0,0 0-1 15,0 0-44-15,0 0-38 0,-4-24-33 16,12 24-12-16,1 0-25 0,2 0 25 16,3 0 41-16,1 0 19 0,1-2 19 15,1-2 16-15,2-1-13 0,4-2-13 16,0 2-41-16,3-2 1 0,-2-2-20 16,3-1-9-16,0 2-1 0,-2-3 1 0,-5 1 19 15,-6-1 15-15,-3 3 21 0,-5-3 7 16,-6 2 10-16,0 0 6 0,-1 2 58 15,-9-4-46-15,0 4-44 0,-6-1-31 16,-3 0-11-16,-2 1-3 0,-5 4 0 16,-1 0-1-16,-4 3 0 0,0 0-13 0,0 4 1 15,1 3-4-15,5 1-11 0,4 4-4 16,2 1-9-16,6 1 12 0,0 1 15 16,6 2-5-16,1 0-10 0,5 1 3 15,1 0 9-15,1 1 15 0,9 2 0 16,3 0-1-16,3 1 2 0,3-3 13 15,2 0 8-15,1-2 1 0,1-3-22 16,3-3-37-16,0-4-44 0,1-2-25 16,-2-4-17-16,2-1-21 0,2-1-89 15,1-8-75-15,2-1-131 0,1-5-89 0,-4-1-196 16,1-4-271-16,-5-1 515 16,-2-2 302-16</inkml:trace>
  <inkml:trace contextRef="#ctx0" brushRef="#br0" timeOffset="125074.55">19104 10816 70 0,'0'0'1790'16,"0"0"-1106"-16,0 0-276 0,0 0-46 0,0 0 9 16,0 0-56-16,0 0-70 0,0 0-81 15,0 0-83-15,0 0-57 0,-26-52-24 16,26 59-68-16,0 5 34 0,4 5 34 16,-3 4 37-16,4 4 4 0,0 1-17 15,0 2-22-15,2 0 14 0,1-1-16 16,1-2-12-16,-2-1-50 0,-1-1-93 15,0-3-115-15,-3-2-98 0,0 0-137 16,-3-4-32-16,0-3-282 0,0-1-576 16,-2-3 986-16</inkml:trace>
  <inkml:trace contextRef="#ctx0" brushRef="#br0" timeOffset="125230.93">19076 11059 715 0,'0'0'1344'16,"0"0"-946"-16,0 0-184 0,0 0-44 15,76-55-83-15,-48 45-39 0,3 4-32 16,1 1-15-16,1 1-1 0,-4 1-88 16,-2 2-121-16,-5 1-101 0,-3 0-182 15,-6 1-117-15,-2 8 85 0,-3-3 67 16,-5 2 161-16</inkml:trace>
  <inkml:trace contextRef="#ctx0" brushRef="#br0" timeOffset="125542.48">19411 11030 441 0,'0'0'460'0,"0"0"35"16,0 0 6-16,0 0-83 0,0 0-72 15,0 0-82-15,0 0-59 0,0 0-65 16,0 0-47-16,0 0-45 0,87-30-20 16,-67 22-9-16,2-1 13 0,-2 0-7 0,2-1 26 15,-5 1 25-15,-2-2 25 0,-4 1-6 16,-5 1-14-16,-2-1 17 0,-2 1-7 0,-2 0 19 16,0 2 11-16,-7 1-28 0,-1 0-50 15,-5 2-22-15,-2 1-21 0,-6 2-16 16,-3 1 1-16,-4 0 3 0,0 6-4 15,-1 2-3-15,4 2 4 0,6-1-1 16,2 3 1-16,7-1-10 0,2 2 3 16,5-1 1-16,1 1-4 0,2-1 9 15,2 3 16-15,6-1 1 0,2 2 12 16,6-1 5-16,1-1 7 0,6 1-25 16,3-2-21-16,1-1-92 0,3-2-2 15,0-1-5-15,0-1-85 0,-4-4-105 16,-3 1-25-16,-1-5-83 0,-5 1-115 0,0-1-240 15,-1 0-353-15</inkml:trace>
  <inkml:trace contextRef="#ctx0" brushRef="#br0" timeOffset="126508.05">20163 9986 440 0,'0'0'714'0,"0"0"-200"16,0 0-137-16,0 0-72 0,0 0-44 0,0 0-55 16,0 0-35-16,0 0-1 0,0 0-8 15,0 0 13-15,0-26-26 0,0 26-41 16,2 0-49-16,1 0-59 0,6 4-6 15,5 3 6-15,5 5 57 0,6 5 18 16,4 1 7-16,5 2-28 0,5 6-38 16,1 0-1-16,-1-1 29 0,-1 4-35 15,-3-5-9-15,-7 0-28 0,-5-5-63 16,-8-2-95-16,-5-3-114 0,-7-3-40 16,-3 0 3-16,0-4-14 0,-3-2-144 0,-2-3-534 15</inkml:trace>
  <inkml:trace contextRef="#ctx0" brushRef="#br0" timeOffset="126702.95">20581 10024 1003 0,'0'0'1282'0,"0"0"-859"16,0 0-73-16,0 0 27 0,0 0-105 16,0 0-139-16,0 0-99 0,-98-1 7 15,67 14 6-15,-2 4-18 0,0 2-28 16,1 1 0-16,6 2-1 0,4 0-4 15,5 0-64-15,6 1-115 0,5-1-77 16,6-1-33-16,0 1-59 0,3-3-22 16,7-1-184-16,-3-7-601 0,5 1 417 0</inkml:trace>
  <inkml:trace contextRef="#ctx0" brushRef="#br0" timeOffset="126964.85">21179 9935 1364 0,'0'0'1271'0,"0"0"-850"16,0 0-41-16,0 0 47 0,0 0-166 16,0 0-146-16,0 0-90 0,0 0-25 15,0 0 0-15,0 0 28 0,0 0 22 16,5 49-7-16,-2-27 19 0,0 1-6 15,-1-1-22-15,1 0-34 0,0-3-6 0,0-1-81 16,-2-1-58-16,0-1-86 16,3-3-78-16,1-2-129 0,1-2-61 0,4-1-144 15,-2-3-708-15</inkml:trace>
  <inkml:trace contextRef="#ctx0" brushRef="#br0" timeOffset="127274.4">21463 10000 1995 0,'0'0'728'0,"0"0"-323"0,0 0-67 16,0 0 22-16,0 0-89 0,0 0-128 15,0 0-121-15,0 0-22 0,0 0-1 16,0 0-17-16,-52 20-17 0,49-4-12 16,3-2 7-16,1 0-26 0,8 0-4 15,7-1 17-15,2-1-16 0,4-2-26 0,1-2 36 16,3-3 36-16,1-3 23 0,-1-2 3 15,-2 0 34-15,-1-2 4 0,-5-6 16 16,-5-2 50-16,-5-3 60 0,-3-3-2 16,-5-2-56-16,0-1-35 0,-8-3-12 15,-5 1-47-15,-3 0-15 0,-2 5-1 16,-3 4 0-16,-3 2-40 0,-1 5-36 16,0 4-10-16,-1 1-56 0,3 2-80 0,3 6-67 15,6 1-158-15,4 3-69 0,3-1-97 16,5 0-532-16</inkml:trace>
  <inkml:trace contextRef="#ctx0" brushRef="#br0" timeOffset="127623.42">21992 10046 1222 0,'0'0'1089'16,"0"0"-628"-16,0 0-63 0,0 0-16 15,0 0-94-15,0 0-81 0,0 0-100 16,0 0-107-16,0 0-75 0,0 0-51 16,0 0 57-16,-31-5 67 0,40 17 1 15,4 0-11-15,4 2 12 0,3 1 13 16,6-2-11-16,3-1 0 0,1-3 14 0,3 0-1 16,-1-2 14-16,1-5-1 0,2 0 0 15,-3-2 0-15,-2-2 1 0,-4-4 22 16,-5-2 33-16,-6-3 3 0,-6-3 40 15,-4-4 56-15,-5-4-11 0,-1-2-52 16,-11-2-28-16,-5-4-44 0,-5 1-22 0,-1 5-26 16,-2 4-25-16,-3 4-45 0,-1 4-77 15,-2 7-22-15,-1 4-91 0,-3 1-184 16,2 6-154-16,1 6-69 0,10 0-437 16,-9 10-461-16</inkml:trace>
  <inkml:trace contextRef="#ctx0" brushRef="#br0" timeOffset="128939.46">10663 12923 1186 0,'0'0'341'0,"0"0"-237"15,0 0 78-15,0 0 46 0,0 0-18 16,0 0 33-16,-77-4 60 0,71 3 5 16,-2-1-30-16,2 2-46 0,3-1-37 15,3 1-44-15,-1 0-63 0,1-1-43 0,0 1-14 16,3-2 10-16,4 1-41 0,12 0-10 16,6-3-8-16,10-1 15 0,11 0-12 15,8-3 12-15,5 0-10 0,0 2 13 16,0 0-117-16,-3 2-55 0,-4 2-62 15,-3 2-148-15,-6 0-141 0,-14 4-264 16,0 5-778-16</inkml:trace>
  <inkml:trace contextRef="#ctx0" brushRef="#br0" timeOffset="129082.92">10896 13111 1569 0,'0'0'613'0,"0"0"-296"0,0 0-191 15,0 0-45-15,85-26-30 0,-42 14-18 0,8 0-33 16,5 0 2-16,3 0 16 16,-3 3-18-16,-1 3-174 0,-2 1-146 0,-15 2-449 15</inkml:trace>
  <inkml:trace contextRef="#ctx0" brushRef="#br0" timeOffset="130655.9">13213 12512 1356 0,'0'0'575'0,"0"0"-237"16,0 0-25-16,0 0-7 0,0 0-8 16,0 0-20-16,0 0-25 0,0 0-26 15,0 0-14-15,0 0-14 0,-10-65-19 16,10 64-44-16,0 1-59 0,0 0-44 0,0 0-33 16,0 0-30-16,0 3-19 0,-3 8-22 15,-1 2 58-15,-1 10 13 0,-3 1 25 16,-1 3-3-16,0 2 2 0,0 0-24 15,0-2 0-15,3 0-2 0,3-4 2 16,3 2 0-16,0-3-2 0,3-1-10 16,8 1 12-16,2-1 0 0,5-3-36 15,5-3-41-15,3-2-4 0,6-2 10 16,5-5 3-16,2-4-35 0,7-2-34 16,2 0-108-16,2-7-46 0,-2-4-37 0,-3 1-117 15,-8-3-127-15,-11 3-459 0,-8-3 258 16</inkml:trace>
  <inkml:trace contextRef="#ctx0" brushRef="#br0" timeOffset="130862.42">13598 12707 1612 0,'0'0'1081'0,"0"0"-673"0,0 0-54 16,0 0 48-16,0 0-66 0,0 0-196 16,0 0-106-16,0 0-34 0,0 0-10 15,0 0 10-15,-13 24 63 0,16-8-11 16,-1 0-15-16,2 1-9 0,0 1-9 15,-1-1-7-15,1 0-9 0,1-2-1 16,-2 2-2-16,1-3-35 0,0 0-30 16,2-1-40-16,0-2-66 0,1 0-102 15,0-2-115-15,6-2-72 0,0-3-44 16,4-3-222-16,2-1-710 0</inkml:trace>
  <inkml:trace contextRef="#ctx0" brushRef="#br0" timeOffset="131139.47">13951 12648 1732 0,'0'0'1215'0,"0"0"-876"15,0 0-62-15,0 0 95 0,0 0-61 16,0 0-166-16,0 0-145 0,0 0-10 16,0 0 10-16,95-9 68 0,-57 25 25 15,4 5-19-15,-3-1 13 0,-3 3-20 16,-5 1-39-16,-5-1-10 0,-6 0-2 15,-7-1-16-15,-4 0 0 0,-6-3-28 16,-3-1-18-16,-3 0 3 0,-7-3-13 16,-5-2 1-16,-5-1-31 0,0-3-66 15,-3-3-72-15,4-2-100 0,-1-4-27 0,6 0-6 16,0-4-26-16,3-6-1 0,0-5-141 16,-1-5-155-16,1-3-351 0</inkml:trace>
  <inkml:trace contextRef="#ctx0" brushRef="#br0" timeOffset="131271.44">14033 12629 1327 0,'0'0'1072'0,"0"0"-759"16,0 0-33-16,0 0 24 0,-12-73-34 16,12 61-83-16,5 2-46 0,10 0-59 15,6 1-67-15,9-2-15 0,9 1-22 16,6 0 0-16,7-1 20 0,3 4-20 16,-3 2-148-16,-3 2-96 0,-7 3-62 15,-5 0-96-15,-7 4-181 0,-7 5-674 16</inkml:trace>
  <inkml:trace contextRef="#ctx0" brushRef="#br0" timeOffset="131655.14">14668 12585 326 0,'0'0'2230'0,"0"0"-1753"15,0 0-253-15,17-69 14 0,-3 54 56 16,5 3-118-16,5 3-84 0,5 2-51 16,0 6-38-16,4 1 16 0,-1 0 6 15,-3 7-3-15,-3 2-7 0,-2 5 13 16,-1 2 3-16,-6 3-31 0,-5 1 0 16,-3 2-18-16,-6 3-3 0,-3 1 21 15,-6 2 3-15,-6 1 22 0,-8 1-3 0,-4 0 0 16,-3-2-20-16,2-2-2 0,0-4-1 15,5-2 1-15,6-6 0 0,2-3 43 16,5-5 22-16,4-4 7 0,2 1-20 16,1-3-15-16,0 0-3 0,1 0 19 15,9-3 33-15,6-3-68 0,13-5-18 16,7-1-61-16,9-1-35 0,5-1-43 0,3-1-91 16,-1 6-140-16,-1-1-99 0,-5 5-130 15,-9 2-375-15,-4 1-356 0</inkml:trace>
  <inkml:trace contextRef="#ctx0" brushRef="#br0" timeOffset="131905.2">15401 12846 289 0,'0'0'1827'16,"0"0"-1257"-16,0 0-239 0,0 0-47 16,0 0-29-16,0 0-122 0,0 0-96 15,0 0-33-15,0 0-4 0,0 0-16 16,0 0 13-16,65-8 2 0,-41 5 0 15,-1 1-15-15,-4-1 16 0,-6 2 12 16,-4-2 14-16,-5-1 33 0,-4-1 49 16,0-1-18-16,0-2-16 0,-7 1-3 15,-5-3-14-15,-3 3-30 0,-5-1-27 16,-2 4-19-16,-3 0-31 0,4 4-9 0,2 0-143 16,3 4-110-16,7 4-198 0,4 1-24 15,3 0-195-15,2 0-655 0</inkml:trace>
  <inkml:trace contextRef="#ctx0" brushRef="#br0" timeOffset="133291.69">15994 12525 10 0,'0'0'512'0,"0"0"0"15,0 0-171-15,0 0-106 0,0 0-60 16,0 0-38-16,0 0-37 0,0 0-25 0,0 0-36 16,0 0-36-16,0 0-1 0,-8-14 1 15,8 13 14-15,0-2 5 0,0 2 4 16,0-1 16-16,0 2 30 0,0 0 15 16,0 0-3-16,0 0-3 0,0 0-13 15,0 0-20-15,0 0-22 0,0 0-23 16,0 0-1-16,0 0 11 0,0-1 9 15,0 1-5-15,0-1-17 0,0 1-13 16,0 0 12-16,0 0-16 0,0-1-5 16,0 1-10-16,-1 0 16 0,1 0 0 15,0 0 12-15,0 0-15 0,-2 0-4 0,2 0 7 16,0 0-3-16,-3 0 19 16,3 0 26-16,-2 0 12 0,0 0-12 0,1 0-3 15,-2 0-1-15,1 0 4 0,2 0-7 16,-1 0 4-16,-2 0-1 0,3 0 4 0,0 0 3 15,0 0 19-15,0 0 7 0,0 0 25 16,-1 0-13-16,-1 0-9 16,2-1-7-16,-3-2 7 0,3 0-4 0,-3-1-10 15,2 0-9-15,0-2 3 0,-1 1 4 16,2-2 5-16,-1 1 14 0,1 1 2 16,0-2-3-16,0 3-3 0,4-2 9 15,5 0-10-15,4-2-27 0,6 0-10 16,5-2 2-16,6 1-5 0,3-1 6 15,2 1-20-15,4 1-1 0,-6 1 36 16,-3 5 11-16,-1 2-19 0,-4 0-29 0,-1 0-28 16,2 6 9-16,-2 5 5 0,-1-1 14 15,-4 1 0-15,-2 4-32 0,-8-2-43 16,-4-1-54-16,-5 1-19 0,-5 0 62 16,-9 2 84-16,-6-1 2 0,-5 1-12 0,-1 2-20 15,-1-1-12-15,1 1 9 0,0 0-70 16,4-1-4-16,2-4 7 0,9-2 51 15,5-3 6-15,4-5 6 0,2 0 39 16,0-2 32-16,0 0 122 0,8 0 18 16,0 0-79-16,5-3-30 0,3 2 0 15,4 0 13-15,6 1-16 0,4 0 3 16,3 0-6-16,5 6-19 0,0 2-16 16,-2-1 3-16,-3 4-9 0,-4-2-1 0,-5 1 4 15,-4-1 0-15,-5 0 12 0,-3 0-15 16,-4 0-13-16,-5 0 0 0,-3 0-1 15,0 3 26-15,-11-1 22 0,-4 2 22 16,-6 2 15-16,-6-2 6 0,-5 0-18 16,-2-1-35-16,-1-5-12 0,2 0 3 15,2-3-13-15,3-3-5 0,6-1 8 16,1 0-11-16,1-2-10 0,4-3-15 16,-1-2-47-16,3 1-74 0,3 0-103 0,5 1-82 15,0 2-1-15,6 0-41 0,0-1-48 16,9 0-206-16,5-1-488 0,9-2 109 15</inkml:trace>
  <inkml:trace contextRef="#ctx0" brushRef="#br0" timeOffset="133754.84">16836 12530 63 0,'0'0'271'15,"0"0"1461"-15,0 0-1231 0,6-69-275 16,-9 55-27-16,-4 1 35 0,0 2-30 15,1 4-43-15,3 2-31 0,2 2-10 16,1 3-20-16,0 0-81 0,1 0-19 16,8 0-12-16,8 8 12 0,9 2 1 15,9 5-1-15,5 4 2 0,5 3 48 0,-2 0-16 16,-2 4 89-16,-4 0-54 16,-10 0-29-16,-2 1-2 0,-8-3-38 0,-8 1-14 15,-6-4-17-15,-3 0 3 0,-9 0 9 16,-10-3 19-16,-3-3 4 0,-8 0 14 0,-4-1-2 15,-2-4-16-15,0-1-19 0,3-3-21 16,5-3-32-16,5-3-1 0,6 0 13 16,3-2 13-16,5-4 7 0,0-4 21 15,5-2 6-15,1-2-6 0,3-4 16 16,0-5 3-16,6-2 63 0,5-1 37 16,9-4-45-16,6 1-21 0,4 0-31 15,4 0-3-15,0 3 1 0,2-2 17 16,-1 4 38-16,-3-1-3 0,-5 4 6 15,-3-1 9-15,-5 0-15 0,-3 3 22 16,-7-2-11-16,-5 0-8 0,-4 3-10 16,0 0-46-16,-11 4-23 0,-7 3-39 0,-8 0-34 15,-6 5 6-15,-8 5-43 0,1 1-115 16,-1 0-133-16,3 6-65 0,4 4-48 16,6 1-234-16,1 0-697 0</inkml:trace>
  <inkml:trace contextRef="#ctx0" brushRef="#br0" timeOffset="134688.01">12917 13548 484 0,'0'0'1008'0,"0"0"-758"0,0 0-130 16,0 0 46-16,0 0 64 0,0 0 22 0,0 0-7 15,0 0-23-15,0 0-59 0,0 0-51 16,-52 12-6-16,52-11 18 0,0-1-14 15,0 0-30-15,2 0-33 0,7 1 10 16,7-1 66-16,13 2 24 0,17-2 7 0,23 0-20 16,19-7-32-16,20-3-40 0,16-4-12 15,12-1-48-15,8-1-2 0,8 1 1 16,4 0 17-16,8 1-4 0,6 0-14 16,5 0-58-16,5-1 15 0,3-1-97 15,0 2-81-15,0 0 10 0,-4 0-25 16,-6 1-40-16,-5-3 14 0,-11 2 57 15,-4-3 67-15,-7 2-23 0,-9-2 123 0,-8 0 37 16,-6 2-40-16,-8 2 6 0,-9 0 2 16,-6 2-2-16,-8 2 35 0,-8 0 0 15,-6 5-3-15,-9 0-27 0,-8 3 28 16,-10-2-17-16,-12 3 19 0,-7 0 64 16,-7 0 19-16,-11 0-15 0,-3 0-16 15,-6 0-26-15,-4 0-26 0,-1 0 29 16,0 0-29-16,-3 0-56 0,-3 0-86 0,-2 3 19 15,-4 0-117-15,2 1-279 0,-4 2-230 16,1 0 143-16</inkml:trace>
  <inkml:trace contextRef="#ctx0" brushRef="#br0" timeOffset="135721.41">12997 14216 407 0,'0'0'1466'0,"0"0"-1151"0,0 0-173 16,0 0 91-16,0 0 31 0,0 0-36 0,-82-11-33 15,75 10-48-15,4 1-36 0,2 0-25 16,-1 0-17-16,2 0-28 0,0 0-41 16,0 0-28-16,0 0-16 0,0 0-7 15,2 0 7-15,6 0 44 0,5 2 98 16,8-1 15-16,9 1-12 0,11-2-25 16,9 0-29-16,9-5-28 0,4-3 9 15,1 0-16-15,-1-2-12 0,-5 1-9 16,-7-2 9-16,-7 5 0 0,-11-1 0 15,-10 2 2-15,-9 4 0 0,-7-1 17 16,-7 2 23-16,0 0-2 0,0 0 19 16,0 0 16-16,-3 0-3 0,-1 0-30 0,-3 0-42 15,1 0-19-15,-2 0 1 0,2 1-10 16,-3 4-6-16,3 3 3 0,1 2 12 16,0 5 19-16,-1 3 28 0,1 6 3 15,-1 1-15-15,3 4-1 0,3-1-13 16,0 3 14-16,0-1-13 0,0 0 0 0,2 0-1 15,5 0 0-15,0-4-2 0,-1 1-109 16,1-3-79-16,0-4-57 0,0 0-113 16,-2-4-108-16,-4-3-81 0,-1-1-468 15,0-3-100-15</inkml:trace>
  <inkml:trace contextRef="#ctx0" brushRef="#br0" timeOffset="135920.84">13152 14604 1670 0,'0'0'695'0,"0"0"-411"0,0 0-65 16,0 0 44-16,0 0-71 0,43-75-119 15,-9 61-54-15,8 1-19 0,8 0-16 16,7 1 0-16,3 0 3 0,5 0 13 16,1 2 13-16,-2 0-13 0,-2-2-86 15,-5 2-80-15,-3 0-75 0,-7 0-126 0,-5 3-222 16,-9-1-403-16,-5 1 366 0</inkml:trace>
  <inkml:trace contextRef="#ctx0" brushRef="#br0" timeOffset="136187.75">13977 14330 890 0,'0'0'1222'16,"0"0"-759"-16,0 0-74 0,0 0 20 16,0 0-35-16,-89-39-85 0,77 38-88 15,2 0-48-15,6 1-33 0,1 0-30 16,3 0-59-16,0 0-31 0,0 1-40 15,3 5-28-15,10 6 68 0,4 3 55 16,8 5 22-16,6 4-6 0,6 2-34 16,3 1-34-16,3 0 12 0,-1 0-14 15,-5-1 12-15,-1-3-13 0,-11-4-12 16,-5-2 9-16,-7-3-8 0,-6-4 10 16,-5-1-1-16,-2-1-10 0,-2-3 9 15,-11 0-31-15,-1-1-18 0,-9-3-50 0,-6-1-93 16,-3 0-149-16,-4 0-157 0,0-6-173 15,1-3-360-15,0-4-126 0,3-4 593 0</inkml:trace>
  <inkml:trace contextRef="#ctx0" brushRef="#br0" timeOffset="136320.37">13941 14384 245 0,'0'0'1623'0,"0"0"-1179"0,0 0-237 16,74-75 12-16,-44 55-16 0,9-3-65 15,11 2-97-15,12-1-41 0,11 0-1 16,4 3-50-16,3 1-106 0,-6 2-40 15,-9 7-38-15,-14 4-50 0,-14 5-104 16,-10 0-220-16,-13 6-62 0,-6 6 146 0</inkml:trace>
  <inkml:trace contextRef="#ctx0" brushRef="#br0" timeOffset="136604.51">14715 14252 1228 0,'0'0'809'0,"0"0"-271"15,0 0-146-15,0 0 21 0,0 0-90 16,0 0-99-16,0 0-70 0,-72 68-44 0,65-57-48 15,1-1-34-15,3 2-28 0,3-2-1 16,0 2 1-16,8 0 2 0,7 3 20 16,7-1-4-16,5 2-2 0,8-4-16 15,4 0-9-15,1-4-32 0,4-2 16 16,-1-5 23-16,0-1-13 0,0-1 13 16,-4-8 2-16,-3-4 1 0,-6-3 17 15,-4-5 20-15,-8-4-14 0,-7-2 11 16,-10-1-8-16,-1-1-2 0,-11 2-3 15,-8 0-7-15,-7 3-1 0,-4 4-14 0,-3 2-3 16,-2 5-56-16,1 4-75 0,2 3-91 16,6 4-102-16,7 2-121 0,9 0-148 15,10 2-471-15,2 5-225 0</inkml:trace>
  <inkml:trace contextRef="#ctx0" brushRef="#br0" timeOffset="136919.96">15388 14242 1831 0,'0'0'732'0,"0"0"-391"0,0 0-43 15,0 0 5-15,0 0-60 0,-82-6-66 16,70 6-77-16,3 0-59 0,3 6-41 16,4 2-45-16,2 2-2 0,3 3 22 15,11 3 6-15,5-1 19 0,7 1 16 16,7-1 15-16,2-2-12 0,7-3-7 0,-2-5 1 15,3 0-11-15,0-5-2 0,-2 0-28 16,-5-5 3-16,-1-4 25 0,-7-4 15 16,-5-3 20-16,-7-2 7 0,-7-5-2 15,-6 2-5-15,-3-1 42 0,-6 1 29 16,-10 2-6-16,-4 1-57 0,-8 3-43 16,-3 0 0-16,-5 2-59 0,1 7-102 15,5 1-87-15,4 3-64 0,6 2-101 0,6 2-138 16,9 6-128-16,5 0-498 0</inkml:trace>
  <inkml:trace contextRef="#ctx0" brushRef="#br0" timeOffset="137236.9">15966 14240 101 0,'0'0'1631'16,"0"0"-1115"-16,0 0-241 0,0 0-33 15,0 0-20-15,0 0-161 0,0 0-61 16,0 0-122-16,0 0 122 0,0 0 78 16,32 28 40-16,2-15-35 0,5 0-9 15,3-2 6-15,4 1 2 0,0-3-31 0,0-2-13 16,-1-3 10-16,0-2 6 16,-3-2-16-16,-3-2-16 0,-3-5-3 0,-5-5-4 15,-5 1 42-15,-6-3 44 0,-7-2 85 16,-6-2 17-16,-5-1-11 0,-2-5-22 15,-13 1-72-15,-4 0-45 0,-8 1-35 16,-4 1-18-16,-2 6-25 0,-6 1-8 16,0 7-47-16,-2 2-44 0,0 5-71 15,3 0-133-15,3 10-161 0,7 2-127 0,3 2-84 16,10-1-671-16</inkml:trace>
  <inkml:trace contextRef="#ctx0" brushRef="#br0" timeOffset="138736.91">18567 12876 243 0,'0'0'1039'0,"0"0"173"16,0 0-816-16,0 0-117 0,0 0 65 15,0 0 7-15,0 0-62 0,0 0-90 16,0 0-72-16,0 0-102 0,0 0-25 16,-11-33-62-16,16 36-40 0,7 7-26 15,8 4 94-15,6 5 34 0,12 4 33 0,4 2 5 16,6-1-23-16,3 2-12 0,-1-3 29 15,-2-1-30-15,-8-4-2 0,-7-2-44 16,-7-4-99-16,-10-4-87 0,-6-1-136 0,-3-3-74 16,-4-3-11-16,-3-1-63 0,0 0-211 15,0-7-389-15,-3-3 840 0</inkml:trace>
  <inkml:trace contextRef="#ctx0" brushRef="#br0" timeOffset="138908.87">18959 12887 111 0,'0'0'1767'0,"0"0"-1119"16,0 0-277-16,0 0-32 0,0 0 8 16,0 0-82-16,-94-34-98 0,69 36-85 0,-6 7-41 15,-3 2-13-15,-5 6-27 0,3 1-1 16,1 2-1-16,7 4-12 0,2-1-15 16,7 1-22-16,5 1-57 0,5-1-110 15,4 1-81-15,5-3-127 0,0-2 4 16,2-2-139-16,7-5-594 0</inkml:trace>
  <inkml:trace contextRef="#ctx0" brushRef="#br0" timeOffset="139144.37">19370 12754 50 0,'0'0'1057'0,"0"0"616"16,0 0-1237-16,0 0-133 0,0 0 44 15,0 0-20-15,0 0-125 0,0 0-128 16,0 0-74-16,0 0-38 0,4-41-12 16,-1 53 50-16,3 3 25 0,3 4 3 15,-1 3-6-15,0 0-22 0,-1 1-24 16,1-2-63-16,-3 0-93 0,0-3-87 16,1-3-138-16,-1 0-99 0,3-3-24 15,2-2-457-15,1-2-345 0</inkml:trace>
  <inkml:trace contextRef="#ctx0" brushRef="#br0" timeOffset="139453.59">19771 12786 143 0,'0'0'2154'0,"0"0"-1426"16,0 0-341-16,0 0-14 0,0 0-27 16,0 0-72-16,0 0-101 0,0 0-74 0,0 0-99 15,0 0-15-15,0 0-69 0,-22-47-73 16,22 57 51-16,0 4 59 0,0 3 13 15,9 1 22-15,2 1-35 0,8-1-69 16,1 0-10-16,6-2 60 0,3-3 25 16,1-3 41-16,3-4 0 0,-2-3 28 15,-1-3-5-15,-4 0-8 0,-6-8 23 16,-1-3 65-16,-8-3 27 0,-4-3 7 16,-5-1 15-16,-2-3-20 0,-13 2-42 15,-4-2-47-15,-6 3-43 0,-5 3-7 16,-2 1-6-16,-2 2 13 0,2 4-24 0,0 3-63 15,1 1-67-15,3 2-39 0,4 1-98 16,4 1-145-16,6 0-113 0,4 0-112 0,6 3-541 16</inkml:trace>
  <inkml:trace contextRef="#ctx0" brushRef="#br0" timeOffset="139769.41">20256 12821 1150 0,'0'0'1194'0,"0"0"-810"0,0 0-123 16,0 0-8-16,0 0-65 0,0 0-84 15,0 0-104-15,0 0-111 0,0 0-38 16,0 0 72-16,5 7 77 0,12 4 0 16,5 2 29-16,5 1-13 0,2-1 0 15,1-3 3-15,0 1 32 0,2-5 3 0,-2-2 6 16,1-4 17-16,-3 0-24 0,0-3-18 15,-2-6-3-15,-5-1-4 0,-5-3 14 0,-6-4 143 16,-7 0 120-16,-3-2-63 0,-6-1-115 16,-7-1-65-16,-4 1-1 0,-4 0-34 15,-3 2-27-15,-5 4-59 0,-5 4-39 16,-5 2-76-16,-6 6-127 0,-2 2-176 16,1 0-54-16,-2 5-81 0,5 4-463 15,10-1-218-15</inkml:trace>
  <inkml:trace contextRef="#ctx0" brushRef="#br0" timeOffset="141301.87">10869 16299 1989 0,'0'0'624'0,"0"0"-334"0,0 0-113 15,0 0 88-15,0 0 20 0,0 0-67 16,0 0-73-16,0 0-35 0,0 0-110 0,0 0-36 16,88-28 7-16,-25 13 26 15,15 0-9-15,8 0-13 0,4 1 0 0,-5 2-95 16,-9 6-72-16,-12 3-135 0,-16 3-76 15,-14 4-122-15,-16 5-533 0,-10 0-254 16</inkml:trace>
  <inkml:trace contextRef="#ctx0" brushRef="#br0" timeOffset="141446.79">11137 16533 241 0,'0'0'1680'0,"0"0"-1333"0,0 0-202 16,0 0 81-16,0 0-78 0,0 0-138 15,81-15 3-15,-30 2 3 0,16-4-16 16,10-1-116-16,4 0-132 0,1 0-170 16,-7 3-649-16</inkml:trace>
  <inkml:trace contextRef="#ctx0" brushRef="#br0" timeOffset="150766.43">12465 16066 271 0,'0'0'1618'0,"0"0"-1035"16,0 0-308-16,0 0-118 0,0 0 10 16,0 0 63-16,-20-65-10 0,20 61-11 15,-1 2-36-15,-1 2-51 0,1 0-43 16,1 0-26-16,-1 0-53 0,-2 4-50 15,-2 5-32-15,-2 4 54 0,0 5 28 0,-2 6 14 16,-1 5-14-16,2 3-2 0,3 2-20 16,2-1 19-16,3 2-12 0,0-3 12 15,11-2-9-15,4 2-10 0,5-5 5 16,1-2 17-16,5-4 0 0,1-3-12 16,5-5-64-16,-1-6 23 0,-2-4 15 15,0-3 38-15,1-4 0 0,-1-7 31 16,-2-4-2-16,-1-5 2 0,-1-5 10 15,-3-3 103-15,-4-5-39 0,-3-6-34 0,-6-2 17 16,-8-3 30-16,-1 0-10 0,-6 5-52 16,-8 1-41-16,-5 7-13 0,-4 4-2 15,-2 4-1-15,-1 5-27 0,-4 5-46 16,1 4-81-16,-1 6-54 0,3 3-112 16,2 6-141-16,2 8-118 0,10 3-129 15,7-2-551-15,6 9 484 0</inkml:trace>
  <inkml:trace contextRef="#ctx0" brushRef="#br0" timeOffset="150963.37">13101 16298 532 0,'0'0'1621'0,"0"0"-897"16,0 0-184-16,0 0-66 0,0 0-29 15,0 0-188-15,0 0-110 0,0 0-48 16,0 0-44-16,0 0-27 0,0 0-16 15,7-31-12-15,-5 28-1 0,2-2-24 16,3 0-70-16,3-3-102 0,9-1-81 16,5-2-107-16,7-1-146 0,3-1-106 15,4-1-485-15,-9 5-487 0</inkml:trace>
  <inkml:trace contextRef="#ctx0" brushRef="#br0" timeOffset="151732.01">14166 15701 1329 0,'0'0'640'0,"0"0"-299"16,50-78-118-16,-41 59 51 0,-2 5 120 15,-1 2 67-15,-4 3-112 0,-2 3-107 0,0 2-65 16,0 0-16-16,-3 1-1 0,-6 2-68 16,-4 1-52-16,-7 0-40 0,-7 9-13 15,-8 7 13-15,-10 8 0 0,-1 7-1 0,-4 8 1 16,2 4-18-16,5 4-3 0,10-1 2 15,7 2 16-15,11-3-25 0,8-1 7 16,7-3-41-16,7-2-42 0,10-1 23 16,11-4-27-16,8-2-19 0,7-8 36 15,9-5 48-15,7-6 42 0,5-6-21 16,-1-6-25-16,0-2 8 0,-5-10 39 16,-9-3 0-16,-13-1 42 0,-13-4 11 15,-14 1 63-15,-9 0-14 0,-15 0-21 16,-13 0 30-16,-11 2-58 0,-13 0-53 15,-9 5-13-15,-3 4 13 0,-4 6 0 16,1 1-10-16,7 8-80 0,8 5-71 0,13 2-41 16,16 3-119-16,14 0-196 15,9 2-12-15,8-1-82 0,13-1-588 0</inkml:trace>
  <inkml:trace contextRef="#ctx0" brushRef="#br0" timeOffset="152082.29">14925 15752 114 0,'0'0'1927'15,"0"0"-903"-15,0 0-594 0,-109-19-95 16,70 19-23-16,-1 0-82 0,-3 7-112 16,2 3-57-16,5 2-17 0,7 2-42 15,8-1-2-15,8 2-13 0,4 0-8 0,6 0-10 16,3 1 19-16,5 2 12 0,7-2 11 15,7 2-11-15,7-1-43 0,7 0 12 16,10-3 17-16,7-1 14 0,4-3 16 16,7-3-16-16,2-3-41 0,-1-3 40 15,-3-1 1-15,-4-2 16 0,-9-8 15 16,-10 2 0-16,-10-6-10 0,-9 0 35 0,-11-3 92 16,-6-2 12-16,-1-5-7 0,-12-2-59 15,-7-2-24-15,-6-1-15 0,-6 4-55 16,-1 4-21-16,-2 3-13 0,-1 7-27 15,3 1-58-15,1 4-34 0,6 4-83 16,3 0-120-16,9 2-200 0,5 3-132 16,9 7-79-16,0 2-375 0,3-2 23 15</inkml:trace>
  <inkml:trace contextRef="#ctx0" brushRef="#br0" timeOffset="152598.81">15564 15613 1810 0,'0'0'1031'0,"0"0"-736"0,0 0-62 16,0 0 46-16,0 0-52 0,33-71-107 15,-13 59-70-15,5 4-30 0,6 0-19 16,6 3 18-16,-1 4-18 0,0-1 1 0,-3 2 44 15,-9 0 14-15,-8 5-14 0,-4 0-46 16,-8 2-3-16,-4 0-24 0,0 3 27 16,-1 1 2-16,-8 2 14 0,-4 1-13 15,-6 2-2-15,-1 1-1 0,0 1-3 16,-2-2-13-16,5 1-2 0,5-3-70 16,2-2-35-16,6-3 13 0,1-4 29 15,3 0-14-15,0-3 13 0,3 1 60 16,6 2 22-16,4 2 72 0,7-1 23 15,4 2 50-15,6 1 9 0,2-1-22 0,3-1-26 16,2 0-20-16,-4 0-5 0,-1 0-10 16,-3 1 6-16,-5 1 3 0,-4 0-6 15,-6 1-25-15,-6 0-15 0,-2 1-6 16,-3 1-4-16,-3 1 7 0,-9 1 18 16,-10 1 9-16,-9 2-3 0,-9-2-28 0,-6 0-27 15,-1 0-11-15,-4-3-13 16,6-3 11-16,5-2-23 0,5-5-25 0,5-2-1 15,4 0 4-15,3-5-49 0,4-3-38 16,0 1 6-16,7-1 9 0,3 1-85 16,5 1-18-16,1-1-155 0,7 0-158 15,13-2-239-15,5-1-532 0</inkml:trace>
  <inkml:trace contextRef="#ctx0" brushRef="#br0" timeOffset="152898.63">16626 15637 1214 0,'0'0'1164'0,"0"0"-722"16,0 0-147-16,0 0-40 0,0 0-10 0,0 0-78 16,0 0-79-16,0 0-72 0,0 0-16 15,0 0-21-15,0 0 21 0,89-39 13 16,-64 37-10-16,-2 0 19 0,-3-1 6 15,-4-1 3-15,-4 0 10 0,-7-1 10 16,-2-1 18-16,-3-1 6 0,0-1 18 16,-10-2-15-16,-3 1-32 0,-6 0-28 15,-8 0-18-15,-2 1-2 0,-5 4-11 16,-3 1 1-16,3 2-10 0,1 1-92 16,8 0-14-16,5 4-52 0,9 3-173 15,2 2-243-15,8 3-61 0,1 0-533 0</inkml:trace>
  <inkml:trace contextRef="#ctx0" brushRef="#br0" timeOffset="153120.34">17205 15319 1689 0,'0'0'1347'15,"0"0"-834"-15,0 0-200 0,0 0-125 16,0 0-90-16,0 0-79 0,0 0 68 15,0 0 56-15,-38 81 11 0,25-47-30 16,1 4-53-16,-2 0-41 0,3 0-27 16,3 2 16-16,-2 1-7 0,3-3 3 15,1 1-15-15,1-2-103 0,2-2-104 16,3-2-106-16,0-2-237 0,8-5-181 0,1-8-481 16,19-5-497-16</inkml:trace>
  <inkml:trace contextRef="#ctx0" brushRef="#br0" timeOffset="153331.1">17348 15860 483 0,'0'0'1599'0,"0"0"-1098"0,0 0-275 16,0 0 40-16,0 0-42 0,0 0-58 15,0 0-100-15,0 0-66 0,0 0-1 16,84-40 1-16,-58 35 26 0,-3 0-1 16,-6-1 38-16,-4 0 70 0,-7 0 124 15,-3 1 53-15,-3-2-62 0,0 1-73 16,-8 0-92-16,-3-2-80 0,-1 0-3 15,-8 1-49-15,-3 2-28 0,-2 2-61 16,-3 1-210-16,-1 2-322 0,0 2-331 16,9 3-442-16</inkml:trace>
  <inkml:trace contextRef="#ctx0" brushRef="#br0" timeOffset="-115953.31">3899 3437 85 0,'0'0'166'0,"0"0"-55"15,0 0 36-15,0 0 35 0,0 0 37 16,0 0-24-16,0 0-55 0,0 0 10 15,0 0 3-15,0 0-3 0,0-7-43 16,0 7-29-16,-1-3-20 0,1 2-6 16,0 0 0-16,0 0-7 0,0-2 1 15,-3 2 51-15,3-2 3 0,-1 0 4 16,-1 1-10-16,-2-2-30 0,1 2-51 0,-1-5-13 16,-1 2 0-16,1 0-23 15,1 0-2-15,0-1 25 0,3 4 45 0,0-2-23 16,-3 3 59-16,3 0 19 0,0 1-16 15,0 0-27-15,-1 0-21 0,1 0-17 16,0-1-3-16,0-1 9 0,-1 1-13 16,1-1-11-16,-2 1 30 0,1 1 5 15,1-1 5-15,-2-1 23 0,2 2 13 0,-1 0-1 16,1 0 10-16,0 0-13 0,-2 0-16 16,2 0-16-16,0 0-16 0,0 0-25 15,0 0-3-15,0 0-32 0,0 0 0 16,0 0-6-16,0 3-9 0,0-2-1 15,0 1-3-15,0-1 6 0,0 2 3 16,0-2 1-16,0 0-14 0,0 3 4 16,0-3 22-16,2 4 32 0,-1 1 18 15,2 0-6-15,-1-1-12 0,0 3 0 0,1 1 35 16,0 0-35-16,0 1-32 0,-2-1 10 16,2 3 18-16,0-1-15 0,0 1-10 15,0 0 29-15,0 2 22 0,1-2-22 16,-1 3-14-16,3-1-12 0,-4 0 20 15,3 0-7-15,-1 0 7 0,1 2 6 16,-2-2 0-16,1 3 12 0,1-2 5 0,0 2-14 16,-1 1 20-16,2 1-20 0,-3 2-3 15,3-2 0-15,-1 1 0 0,0 1 1 16,-1 1 19-16,0 0 5 0,1 1-22 16,-1 0-1-16,-1 1 56 0,4 0-58 15,-3 1 0-15,-1-2-16 0,3 1-3 16,-3-2 19-16,1 4 25 0,1-1-25 15,0 1-12-15,0 1 0 0,-1 1 12 16,0 1 51-16,2 0-51 0,-1 1 0 16,-1 1 0-16,1 0 3 0,0 0-3 0,-1-1-13 15,2 2 13-15,-3-1 0 0,3-2-1 16,-1-1 1-16,-2 3 0 0,0 0-3 16,1-1 3-16,1 1 0 0,-2-2-3 15,-2 1 3-15,2 1 0 0,0-1-6 0,0-1 6 16,2 2 19-16,0-1-19 0,-2 0 0 15,0 0 9-15,-1 1-9 0,0 2-32 16,-1 1 32-16,1 2 45 0,-2 1-13 16,0 0-29-16,0 2 29 0,-2-2-32 15,-2 1 32-15,0 1-32 0,-1-2 0 16,2-2 13-16,-2-1-13 0,2 0 0 16,0-2 21-16,3 0-18 0,0-1 0 15,0 0-3-15,0-2-35 0,0 1 35 0,0 0 0 16,0-1-1-16,0 2 1 0,0 0-3 15,0-1 5-15,0 1-4 0,0-2 4 16,0 0-14-16,0 0 12 0,0 0 0 16,1 0 1-16,-1 1 34 0,2-1-35 15,-2 0-26-15,0-1 26 0,0-1 0 16,0 1 1-16,0-1-1 0,0 2 15 0,0-4-14 16,0 0 0-16,0-1 20 0,0-1-21 15,0-2-1-15,0-2-11 0,0-1 12 16,0 0 0-16,0-1 2 0,0 1 46 15,3-1-44-15,-3-1-4 0,2 0-1 16,0-2-15-16,-1-1-16 0,-1-1 32 0,0-1-10 16,2 2 10-16,-1-3 61 0,1-1-61 15,-2 0 0-15,0 0 0 16,1 0 51-16,-1-1-48 0,0 0 38 0,0 1 4 16,0-3-20-16,0 1-25 0,0-2-59 15,0-3-53-15,0-1-63 0,0-1-26 16,0 0-66-16,0-2-85 0,0-2-46 15,-4-10-969-15</inkml:trace>
  <inkml:trace contextRef="#ctx0" brushRef="#br0" timeOffset="-115153.61">3771 3407 767 0,'0'0'417'0,"0"0"-264"0,0 0 7 16,0 0 48-16,0 0 3 0,0 0 20 15,0 0-131-15,88 4-77 0,-59-2-14 0,0-1 231 16,2 2-150-16,3-3-70 0,4 0-20 16,4 0-39-16,3 0-3 0,8 0 42 15,6 0 19-15,3-1-16 0,6-3 10 16,5-2-11-16,5 0 17 0,6 0-19 16,4 0 0-16,5-4 15 0,5 3-14 0,5-1-1 15,6-1 0-15,1 1 13 0,7-1 11 16,4 0-22-16,3 0 12 0,2 0-13 15,4-1 2-15,4 1 10 0,-1 0-13 16,-2 2-30-16,1 3 30 0,-6 2-29 16,-5 2 25-16,-6 0-21 0,-4 0-17 15,-4 5 6-15,-5 2 36 0,-3-1 2 16,0 1 27-16,-3-1-9 0,-2 0-4 16,0-2 0-16,-5 2-16 0,-1-3 0 15,-6 0-1-15,-6-1 1 0,-7 1 1 16,-5-3-1-16,-11 1 3 0,-5 1-3 0,-12-1 0 15,-9-1-2-15,-8 0-1 0,-9 1 0 16,-6-1 3-16,-2 0 0 0,-1 0-23 16,2 0-64-16,3 0-55 0,5 0-62 0,2 0-108 15,0 0-254-15,12-7-544 0</inkml:trace>
  <inkml:trace contextRef="#ctx0" brushRef="#br0" timeOffset="-114286.6">8463 3250 969 0,'0'0'434'0,"0"0"-168"0,0 0-87 16,0 0-13-16,0 0-24 0,0 0-19 16,0 0 4-16,0 0-5 0,0 0 8 15,0 0-21-15,0 0-28 0,6 6-40 16,-6 0-40-16,0 1 2 0,3 4 32 15,-1 4 23-15,0 3-17 0,0 3-28 0,2 2-11 16,-4 1 1-16,0 3 42 0,0 3 38 16,0 0-15-16,0 4-8 0,0 1-49 15,0-1-9-15,0 4 12 0,0 1 37 16,0-1-35-16,0 4-16 0,4 3 3 16,-1-1-3-16,3 5 3 0,0 3 10 15,1 1-13-15,3 2 0 0,-3 0 0 0,4 2 2 16,-3 0 1-16,4-1-3 0,-4 1-8 15,3-2 8-15,-2 0 2 0,2 1 16 16,0 1-17-16,-1-3-1 0,-1 1 1 16,-2 1-1-16,3 1 3 0,-3 0-2 15,2 2-1-15,-2 0 16 0,2 2 0 16,-2-2 0-16,2 2 0 0,-2-1-15 16,0-1 24-16,0-2-23 0,1 1 11 0,-4-2-13 15,3-2 2-15,0 0-1 16,-4-1-1-16,0 0 0 0,0-4-1 15,-3 1 1-15,0-2-3 0,0-2 3 0,-3-2 17 16,0-3-2-16,0 0-13 0,-1-3 17 16,1-4-18-16,0-2 2 0,-1-1-2 0,2-1 0 15,1-3 1-15,1-1 0 0,0-6 11 16,0 1-11-16,0-4 11 0,0-3-1 16,0-2-9-16,0-4-3 0,0 2-12 15,3-4-23-15,-3-2 6 0,1 0 7 16,2 0-6-16,-3-4-1 0,0 1-15 15,2-1-17-15,-2 0-28 0,0 0-45 16,1 0-36-16,-1-5-39 0,0-3-104 16,0 0-481-16,-7-10-884 0</inkml:trace>
  <inkml:trace contextRef="#ctx0" brushRef="#br0" timeOffset="-113552.45">4248 6625 1100 0,'0'0'403'0,"0"0"-341"16,0 0-39-16,0 0-16 0,0 0 48 15,0 0 65-15,0 0 4 0,0 0-1 16,0 0 0-16,0 0-13 0,0 0-3 16,42 43-7-16,-19-37 10 0,7-2 3 0,8-3-29 15,11-1-26-15,11 0 3 0,9-4 3 16,13-4 10-16,11 2-36 0,9-5-18 16,9 4 37-16,6-2 1 0,7 1 6 15,10 0-7-15,1 3-16 0,6-1-21 16,6-1 2-16,2 2-3 0,4 0-3 0,4-1-3 15,2-1-10-15,2 1-1 0,-1-2-1 16,1-2-1-16,-2 2-12 0,0-1-7 16,-4 1 0-16,-7 3 17 0,-2-1 2 15,-11 2 0-15,-5 2 1 0,-9 1-1 16,-10 1 0-16,-6 0-1 0,-8 0-2 16,-7 5 3-16,-5 1-1 0,-10 0 1 15,-5 1 1-15,-10 0 11 0,-8-2-10 16,-10 2 0-16,-6-2-2 0,-10 0-69 0,-9-4-113 15,-5 2-55-15,-8 0-76 0,-4-2-211 16,0-1-103-16,-17 0-445 0</inkml:trace>
  <inkml:trace contextRef="#ctx0" brushRef="#br0" timeOffset="-112670.59">2043 4918 215 0,'0'0'1255'0,"0"0"-839"15,0 0-92-15,0 0 68 0,0 0-64 16,0 0-56-16,0 0-61 0,0 0-56 0,0 0-31 15,0 0-64-15,0 0-23 16,-4-62-15-16,24 51-6 0,7-1 13 0,5 2 18 16,4 1-47-16,0 2-24 0,0 5-17 15,-4 2 0-15,-3 1 41 0,-5 7 9 16,-5 3 11-16,-5 2-20 0,-3 0-22 16,-3 4-6-16,-7 1-1 0,-1 2 1 15,-7 2 28-15,-10 4 44 0,-6 2-44 16,-3 1-9-16,-4 0-61 0,0-1 29 15,2 0 38-15,-1-4 3 0,5-3-19 16,2-3 0-16,6-3 17 0,2-3 2 0,7-5 13 16,2-1 12-16,4-5 0 0,1 0 7 15,0-1 15-15,0 0 35 0,0 0 50 16,1 0 16-16,5-2-26 0,4-4-41 16,9-4-81-16,5-3-32 0,8-1-6 0,3-1-2 15,2 1-32-15,-2-2-17 0,1 2-30 16,-3 1-32-16,3 2-38 0,-3-1-21 15,-1 0-29-15,-4 3-60 0,-4-1-75 16,-7 1-53-16,-5 1-116 0,-4 1-105 16,-5 0-131-16</inkml:trace>
  <inkml:trace contextRef="#ctx0" brushRef="#br0" timeOffset="-112037.36">2519 4885 479 0,'0'0'978'0,"0"0"-601"0,0 0-43 15,0 0-17-15,0 0 3 0,0 0-31 16,0 0-59-16,0 0-81 0,0 0-108 16,0 0-41-16,0 0-47 0,11-7-20 0,6 14 61 15,7 0 6-15,3 5 76 0,2 1 6 16,0 1-21-16,-2 1 8 0,-4 0-18 16,-4 1-7-16,-2 1-13 0,-7-2-9 15,-1 2-22-15,-6 0-12 0,-3 0-20 16,-6-1 16-16,-11 1-24 0,-5 0-20 15,-5 0-58-15,-5-3-98 0,-1-2-81 16,-2-1-5-16,4-2-37 0,2-5-121 16,4-3-96-16,8-1 126 0,4-4 427 15,3-6 3-15,4-3 254 0,2-3 39 16,1-2 19-16,1-1-10 0,2-1-101 0,0-4-59 16,0 0-3-16,6 1-20 15,3 1-67-15,4 1-52 0,1-1-3 0,3 4-30 16,2 0 17-16,1 4 0 15,3-1 0-15,1 3 0 0,3 0-49 0,0 2-73 16,4 1-66-16,-1 3 9 0,0 1-19 0,-1 2-66 16,1 2-26-16,-4-1 43 0,0 2 129 15,-6 0 95-15,-4 0 39 0,-3 0 117 16,-7 3 92-16,-2-2 22 0,-3 3-26 16,-1 2 19-16,0 1 39 0,0 0 22 15,-1 3-29-15,-3 0-47 0,1 0-39 16,2 1-64-16,-1-2-29 0,2 0-45 15,0-2-32-15,0 1-1 0,4 0-12 16,6 0 13-16,2-2 49 0,4 1 66 16,0-1-7-16,2-2-7 0,1-2-12 15,3 1 6-15,-1-3-1 0,0 0-9 0,3-8-13 16,-1-1-37-16,0-2 44 0,-1-2 42 16,-2 0 10-16,-4-3 11 0,-9 3 53 15,-6-4 71-15,-1 0-49 0,-7-1-65 16,-9 0-66-16,-2 1-46 0,-7 2-40 15,-4 2-52-15,-4 3-51 0,-6 3-86 0,0 6-108 16,2 1-137-16,1 3-231 0,5 8-317 16,10-1-407-16</inkml:trace>
  <inkml:trace contextRef="#ctx0" brushRef="#br0" timeOffset="-111137.39">5696 7078 919 0,'0'0'766'0,"0"0"-228"16,0 0-108-16,0 0-121 0,0 0-62 16,0 0-56-16,0 0-23 0,0 0 3 0,0 0-20 15,0 0-54-15,-8-44-97 0,28 35-31 16,10-1-13-16,9-1 32 0,3 4-1 16,4 0 13-16,-1 3 19 0,-3 4-19 15,-6 0 0-15,-6 4-44 0,-3 5 8 16,-4 4 36-16,-4 3 47 0,-6 2-21 15,-4 1-4-15,-4 4-4 0,-5 2 17 16,-8-1 6-16,-10 6 3 0,-9-2 3 0,-3 3-15 16,-5-1-30-16,-5-1 29 0,4-1 8 15,1-2-39-15,4-4-25 0,3-1 4 16,5-6 21-16,4-1 0 0,5-5-1 16,5-1 1-16,2-4 1 0,6-3 0 15,1 0 1-15,0-1 32 0,2 0 38 16,9-6 18-16,6-4-16 0,9-5-74 15,7-1 0-15,7-5-25 0,5 1 4 16,5-4-45-16,2 1-18 0,-1-1-6 16,1 2-1-16,-2 1-25 0,-4 0-98 15,-3 2-43-15,-8 4-84 0,-8-2-80 0,-8 4-67 16,-6 1-161-16,-4 1-408 0</inkml:trace>
  <inkml:trace contextRef="#ctx0" brushRef="#br0" timeOffset="-110915.39">6341 7011 408 0,'0'0'779'0,"0"0"-346"0,0 0-57 16,0 0 36-16,0 0-51 0,0 0-59 15,0 0-40-15,0 0-55 0,0 0-71 16,0 0-114-16,0 0-22 0,4 3-41 16,16 5 22-16,6 5 19 0,0 3 66 15,0 0-3-15,-3 1-37 0,-3 0-11 16,-8 0 10-16,-5-2-5 0,-6 1-20 15,-1-4-37-15,-4 0-36 0,-8 0-60 16,-5-2-86-16,-6-1-65 0,-2-2-69 0,0 0-167 16,0-3-289-16,4-4-229 0</inkml:trace>
  <inkml:trace contextRef="#ctx0" brushRef="#br0" timeOffset="-110771.74">6316 7190 560 0,'0'0'599'0,"0"0"-97"0,0 0-80 16,-4-81-53-16,4 59-114 0,4-2-113 15,3 0 41-15,6 1-43 0,0 1-44 0,4 3-86 16,4 2-10-16,5 2-29 0,3-1 4 15,4 3-94-15,4 3-73 0,5 1-62 16,-2 2-92-16,-1 1-53 0,-7 3 16 16,-5 3-44-16,-7 0 82 0,-5 7 2 15,-4 3 50-15,-3 1 170 0</inkml:trace>
  <inkml:trace contextRef="#ctx0" brushRef="#br0" timeOffset="-110571.4">6763 6946 250 0,'0'0'365'16,"0"0"-29"-16,0 0-36 0,0 0-40 15,4 78-49-15,-4-66-32 0,0 3-39 16,6-2-14-16,3 0 10 0,3-2-6 15,4 1-14-15,6-2 16 0,1-1 16 0,6-4 10 16,0-1-8-16,4-4 29 0,1 0 2 16,-2-4-13-16,1-2-67 0,-4-3-13 0,-7-3 51 15,-2-1 37-15,-4-2-14 0,-8-6-54 16,-3 1-27-16,-5-4 11 0,-5 0-12 16,-9 0-31-16,-6-1-35 0,-9 2-14 15,-3 4-37-15,-5 3-43 0,-6 6-81 16,-1 5-65-16,-3 5-85 0,2 0-277 15,10 6-477-15,-12 7-825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5:10:15.338"/>
    </inkml:context>
    <inkml:brush xml:id="br0">
      <inkml:brushProperty name="width" value="0.05292" units="cm"/>
      <inkml:brushProperty name="height" value="0.05292" units="cm"/>
      <inkml:brushProperty name="color" value="#FF0000"/>
    </inkml:brush>
  </inkml:definitions>
  <inkml:trace contextRef="#ctx0" brushRef="#br0">4911 2607 350 0,'0'0'375'16,"0"0"-179"-16,0 0-99 0,0 0-25 15,0 0-39-15,0 0 71 0,0 0-16 0,0 0-20 16,0 0-45-16,-26-24 9 0,23 22 20 15,-1-1-13-15,1 2-35 0,0 0-4 16,-1 1-293-16,1-3-259 0,-3 3 552 16,0 0 101-16,-1-2-101 0,-3 2-163 15,3 0 72-15,-3 0 58 0,4 0 20 0,0 0 13 16,-1 0 0-16,3 0 16 16,-1 0 20-16,0 0 33 0,2-1-11 0,0 1 27 15,0 0 26-15,2-1 39 0,-1 1 45 16,1 0 14-16,-2 0 2 0,0 0 7 15,1 0-4-15,-2-2-23 0,-1 1-12 16,0 1-21-16,2 0 3 0,0-1-16 16,3 1 22-16,-3 0 15 0,3 0-10 15,0 0-32-15,0 0-36 0,0 0-28 16,0 0-29-16,0 0-47 0,0 0-16 16,0 2-56-16,0 1-26 0,3 4 0 0,2 1 98 15,-1 7 12-15,4 3 7 0,1 2 10 16,0 6-4-16,4 1 10 0,-3 3-10 15,2 1-9-15,0 1 3 0,0 0 19 16,1 0 0-16,-2 2 22 0,0-1-19 16,-2 3-16-16,-1 0 0 0,-1 1-13 0,-4-2-8 15,3 0 30-15,-3-4 26 0,-2-3-34 16,2-2-26-16,0-4-13 0,-2-4 13 16,-1-4 3-16,3-2 0 0,-3-5-3 15,0-2-3-15,0-2-9 0,0-1-1 16,0-2 10-16,0 0-13 0,0-6-31 15,0-4-6-15,0-5-177 0,-3-6-154 0,-1-5-129 16,-2-3-260-16,2 5-587 0</inkml:trace>
  <inkml:trace contextRef="#ctx0" brushRef="#br0" timeOffset="399.56">4561 2506 1425 0,'0'0'475'0,"0"0"-209"0,0 0-17 16,0 0 3-16,0 0-10 0,0 0-47 0,49-69-51 15,-36 55-45-15,1 3-26 0,2 0-13 16,6 0-6-16,2 1-3 0,6 1-7 15,6-3 10-15,6 3 6 0,6 1-9 16,1 3-7-16,4 3-22 0,0 2-11 16,-1 0-11-16,3 9 0 0,-3 2 62 15,0 6-6-15,-6 2-56 0,-1 6-14 16,-7 2-30-16,-6 3 34 0,-7 2 7 16,-12 2 3-16,-9 1 0 0,-5 3 47 15,-15 0 4-15,-10 2-26 0,-9 0-22 0,-5 0 0 16,-2 0-2-16,-4-4 2 0,1-3 11 15,3-2-14-15,4-3-2 0,5-4-50 16,7-4-79-16,8-2-77 0,5-4-141 16,9-1-74-16,4-4-128 0,3-3-183 15,16 0-661-15</inkml:trace>
  <inkml:trace contextRef="#ctx0" brushRef="#br0" timeOffset="766.25">5535 3022 2123 0,'0'0'752'0,"0"0"-307"0,0 0-143 0,0 0-53 15,0 0-73-15,0 0-63 0,0 0-41 16,0 0-38-16,0 0-34 0,0 0 4 15,-10 28 6-15,7-18-10 0,0 1-16 16,3 2-5-16,0 2 8 0,0-1 1 16,5 2 9-16,3-1 0 0,4 0 1 0,2-4 2 15,2-1 15-15,5-1 28 0,3-3 17 16,2-4 26-16,4-2 26 0,3-1 11 16,2-8-3-16,-1-1 6 0,-4-5-31 15,-5 0-43-15,-2-1-9 0,-4 1 2 16,-6-3 1-16,-3-2-9 0,0 0-37 15,-3 1-28-15,-1 0-39 0,0 1-49 16,-1 2-52-16,0 3-35 0,-3 3-66 16,4 2-132-16,0 2-164 0,4 1-201 15,-3 3-476-15</inkml:trace>
  <inkml:trace contextRef="#ctx0" brushRef="#br0" timeOffset="1007.17">6296 2903 417 0,'0'0'1827'0,"0"0"-1410"16,0 0-157-16,0 0 54 0,0 0 1 16,0 0-119-16,0 0-85 0,0 0-36 15,0 0-12-15,104-47-13 0,-71 38-5 16,0 3-20-16,2-1-22 0,-4 2-3 15,-2 1 0-15,-2 2-60 0,-1 2-69 16,-1 0-76-16,-8 0-61 0,-4 0-104 16,-10 2-164-16,-3 3-191 0,-14 6-571 0</inkml:trace>
  <inkml:trace contextRef="#ctx0" brushRef="#br0" timeOffset="1141.25">6408 3032 1007 0,'0'0'489'0,"0"0"-67"0,0 0-75 0,0 0-110 16,0 0-25-16,0 0 103 0,0 0 11 15,0 0-103-15,87 18-122 0,-54-22-69 16,3-1-32-16,2 0-95 0,-5 1-134 16,-3 0-106-16,-1 0-212 0,-9 2-619 15</inkml:trace>
  <inkml:trace contextRef="#ctx0" brushRef="#br0" timeOffset="2382.96">7875 2639 1667 0,'0'0'636'0,"0"0"-206"0,0 0-67 16,0 0-6-16,0 0-97 0,0 0-84 15,0 0-66-15,0 0-24 0,0 0-24 16,0 0-28-16,-73-20-34 0,58 25 0 16,-3 4-18-16,-3 2 14 0,0 2 3 15,-2 2 1-15,2 2 15 0,0-1-4 16,4 1-11-16,2-1-15 0,3 2-10 16,4 0 0-16,1 0 0 0,4 0 9 15,3 0-3-15,0 0-10 0,3 0-2 0,10 1 6 16,4 0 9-16,2 0 4 0,3-2-1 15,4-1 11-15,1-4-26 0,0-4-10 16,2 0 35-16,1-3 3 0,1-2 11 16,0-3 21-16,0 0 21 0,-1-2 19 15,-3-5-5-15,-5-2 17 0,-2-3-6 16,-4-2 15-16,-3-1 34 0,-3-7-3 16,0-2-38-16,-1-1-30 0,-5-1 23 0,-1 2-17 15,-3 1-35-15,0 2 4 0,-9 4-10 16,-5 3 24-16,-5 1-45 0,-5 3-43 15,-4 0-27-15,0 3-59 0,0 2-28 16,2 1-47-16,9 4-66 0,3 0-193 16,6 4-161-16,7 4-121 0,1-1-308 15</inkml:trace>
  <inkml:trace contextRef="#ctx0" brushRef="#br0" timeOffset="2621.41">8427 3003 1159 0,'0'0'1059'0,"0"0"-629"0,0 0 1 0,0 0 40 16,0 0-80-16,0 0-105 0,0 0-47 16,0 0-26-16,0 0-26 0,0 0-28 15,-11 2-33-15,11-2-71 0,0-2-55 16,0-2-12-16,0 1-24 0,0-1-37 15,-1 2-47-15,1-1-67 0,0 1-71 16,0-2-134-16,1 1-242 0,3-1-478 16,15-2-546-16,-31 41 934 0</inkml:trace>
  <inkml:trace contextRef="#ctx0" brushRef="#br0" timeOffset="3065.71">9250 2386 1371 0,'0'0'608'15,"0"0"-206"-15,0 0-34 0,0 0-12 0,0 0-27 16,0 0-31-16,0 0-44 0,0 0-46 16,0 0-53-16,0 0-49 0,0 0-41 15,-31-15-25-15,31 17-23 0,-2 1-17 16,-1 1-2-16,-4 5 1 0,-2 3 1 16,-6 4 28-16,-3 2-7 0,0 2-17 15,-1-1-3-15,4 0-1 0,0-1-16 0,2 0 1 16,4-1 12-16,-1 1 0 15,4 0-16-15,2 0 17 0,2 0-13 0,1-3 2 16,1 2 1-16,0-1-4 16,4-4-14-16,5 1-14 0,4-1-2 0,3-2-7 15,5-1-3-15,5-1-9 0,3-2-10 16,3-3 0-16,1-3-73 0,-1 0-120 16,-4-1-101-16,1-5-169 0,-4 1-161 0,-9 0-467 15</inkml:trace>
  <inkml:trace contextRef="#ctx0" brushRef="#br0" timeOffset="3282.74">9402 2668 1266 0,'0'0'1141'15,"0"0"-699"-15,0 0 32 0,0 0 48 16,0 0-99-16,0 0-119 0,0 0-82 0,0 0-69 16,0 0-61-16,0 0-40 15,0 0-52-15,-16 3-9 0,16-2-25 0,0 1-15 16,0 5-21-16,0 2 45 0,0 3 25 15,0 3 22-15,1 0-4 0,-1 2-18 16,2-2-39-16,-1 1-44 0,-1-2-36 16,3 2-45-16,-3-2-46 0,4 0-119 0,-1 1-138 15,2 2-165-15,0-5-371 16,8 3-775-16</inkml:trace>
  <inkml:trace contextRef="#ctx0" brushRef="#br0" timeOffset="3982.23">9766 2884 931 0,'0'0'739'0,"0"0"-349"0,0 0-27 16,0 0-47-16,0 0-129 0,0 0-101 0,0 0-86 15,0 0-9-15,0 0 9 0,0 0 10 16,-23 47 10-16,23-39-4 0,0 2 6 16,6-2 7-16,1-1 6 0,0-1 10 15,1-1 12-15,0 1 4 0,2-3 15 0,-1-2 58 16,5 0 53-16,-1-1-17 15,-1 0-19-15,5-1-3 0,-2-6-5 0,3-1-4 16,-2-2-9-16,0-4-16 0,1-2-28 16,-1-7-33-16,0-2-17 0,-6-5-14 15,-1-3-19-15,-8-2 13 0,-1-3-16 16,-3 2-64-16,-8 3 39 0,-5 4 23 16,-3 0 1-16,-5 4 0 0,-2 0-1 15,-3 1 0-15,0 0-11 0,-1 1 13 16,6 4 24-16,2 1-2 0,4 0 2 0,7 1 1 15,1 0-10-15,4-1 10 0,5 3 11 16,1-1-11-16,0 4 18 0,0 2 18 16,6 2-19-16,3 1-24 0,3 1-18 15,9-2-28-15,7 1-5 0,5 0 8 16,6 1 15-16,3 3 10 0,4 0 0 0,-3 3-12 16,0 0-46-16,-4 1-22 15,-4 7-12-15,-5 0-58 0,-5 2-73 0,-9 3-53 16,-5 5-79-16,-4 1-25 0,-7 5 10 15,-4 2 29-15,-12 4-98 0,-1 0-207 16,0-8-563-16</inkml:trace>
  <inkml:trace contextRef="#ctx0" brushRef="#br0" timeOffset="4126.38">9854 2766 1228 0,'0'0'537'0,"0"0"-119"0,0 0-94 15,0 0-137-15,0 0-74 0,0 0-1 16,0 0 68-16,0 0 59 0,0 0-80 0,0 0-106 15,65-2-53-15,-23-5-19 0,4-1-57 16,-1 3-96-16,-2 0-84 0,-4 4-113 16,-6 1-223-16,-9 0-475 0</inkml:trace>
  <inkml:trace contextRef="#ctx0" brushRef="#br0" timeOffset="4416.05">10346 2787 1337 0,'0'0'1111'16,"0"0"-715"-16,0 0 5 0,0 0-17 16,0 0-141-16,0 0-70 0,-82 8-35 15,65-4-35-15,3 2-32 0,0-1-67 16,1 1-4-16,6 2-16 0,-1-1-6 0,2 4-2 16,4-1 2-16,0 2 9 0,2 1 1 15,0-1-4-15,2 2-34 0,2 1 1 16,6-1 2-16,-1-1 2 0,7 1 1 15,0-3-3-15,4-1-9 0,3-3-20 16,1-2-12-16,5-1-1 0,-1-4-31 0,3 0-10 16,4 0-43-16,-2-6-105 0,1-2-99 15,1-1-141-15,0 0-207 0,-4-3-47 16</inkml:trace>
  <inkml:trace contextRef="#ctx0" brushRef="#br0" timeOffset="4615.01">10716 2844 36 0,'0'0'1498'0,"0"0"-823"16,0 0-167-16,0 0-65 0,0 0 2 15,0 0-89-15,0 0-64 0,0 0-35 0,0 0-38 16,0 0-81-16,0 0-80 0,-6-27-58 16,6 27-34-16,0 2-24 0,0 4-28 15,3 3 55-15,-2 1 31 0,2 5 28 16,2 0-16-16,-2 0-12 0,0 2-12 16,1 1-13-16,3-3-15 0,-1 2-25 15,0-3-55-15,2 1-66 0,-2-4-74 16,0-3-111-16,-2 0-93 0,0-3-40 15,-4-1-45-15,2-4-140 0,-2 0-330 0</inkml:trace>
  <inkml:trace contextRef="#ctx0" brushRef="#br0" timeOffset="4835.05">10909 2838 1038 0,'0'0'1036'0,"0"0"-579"16,0 0-32-16,0 0-16 15,0 0-22-15,0 0-85 0,0 0-115 0,0 0-72 16,0 0-37-16,0 0-44 0,-16-36-34 15,8 36-50-15,0 6-8 0,1 3 14 16,1 2 19-16,0 2 7 0,2-2 2 16,3 2 15-16,1 0-11 0,0-3 11 15,4 0-3-15,3-1 2 0,2-1 2 16,4 1 13-16,6 0-13 0,4 0-22 16,4-2 3-16,3-1 4 0,2 1-57 15,-2-2-67-15,1-2-68 0,-4 1-113 16,-4 2-124-16,-1-1-223 0,-7-3-553 0</inkml:trace>
  <inkml:trace contextRef="#ctx0" brushRef="#br0" timeOffset="5765.86">11752 2358 1014 0,'0'0'723'0,"0"0"-292"0,0 0-43 16,0 0-59-16,0 0 30 0,0 0-47 15,0 0-25-15,0 0-23 0,0 0-39 16,0 0-36-16,-5-62-54 0,3 62-48 0,2 1-35 15,-1 1-12-15,-1 0-40 0,1 2-27 16,-1 5-37-16,-2 4-60 0,-3 8 97 16,-5 5 14-16,1 7 26 0,-3-2-7 15,0 1 31-15,1 0-24 0,-1 0-13 16,2 1-21-16,2 1 21 0,-1 1 25 16,2-2-25-16,0 1-19 0,-1-2-18 15,3-1 37-15,1-3 1 0,2-5-1 16,-1-3-34-16,4-5-43 0,0-5 2 0,1-2 1 15,0-4-32-15,0-3-44 0,0-1-89 16,0 0-33-16,0-2 63 0,4-5 72 16,2-2 18-16,0-4-176 0,-1-5-205 15,1 3-296-15,1-19-626 0</inkml:trace>
  <inkml:trace contextRef="#ctx0" brushRef="#br0" timeOffset="6014.99">11709 2385 1683 0,'0'0'769'0,"0"0"-337"15,0 0-25-15,0 0 75 0,0 0-99 16,0 0-75-16,0 0-58 0,0 0-66 16,0 0-71-16,0 0-113 0,0 0-3 15,13-32-110-15,-5 43-71 0,7 6 184 0,5 5 30 16,6 5 35-16,1 2 3 0,1 3-33 16,-1 0-35-16,1 0 0 0,-1 1 13 15,-3-2-13-15,1 0 0 0,-4-3 0 16,-3-2-19-16,2-2-42 0,-4-3-25 15,-2-3 0-15,-4-3-41 0,-1-2-71 16,-3-1-82-16,-2-3-58 0,-4 0-52 16,0 0-32-16,0 0-10 0,-6-3-141 0,-1 0-513 15</inkml:trace>
  <inkml:trace contextRef="#ctx0" brushRef="#br0" timeOffset="6173.22">11644 2807 1927 0,'0'0'532'15,"0"0"-252"-15,0 0 48 0,0 0-37 0,0 0-53 16,0 0-65-16,0 0-91 0,0 0-69 16,108-59-13-16,-60 55-2 0,3 0-1 15,4 2-23-15,0-1-109 0,-2 2-80 16,1-1-85-16,-5 1-175 0,-2 0-220 16,-11 1-585-16</inkml:trace>
  <inkml:trace contextRef="#ctx0" brushRef="#br0" timeOffset="6431.39">12589 2728 893 0,'0'0'1434'0,"0"0"-960"15,0 0-130-15,0 0-60 0,0 0-56 0,0 0 15 16,-98-6 67-16,74 9-123 0,-2 2-73 16,5 0-61-16,0 1-53 0,4 1-9 15,2 2-19-15,3-2 3 0,3 3 0 16,3 0-9-16,3 0-3 0,3 2 0 0,0-1 12 15,7 3 6-15,2 1 19 0,5 0 3 16,2-1 21-16,3 0 4 0,4 0-6 16,5-2-22-16,5-2-19 0,4-3-9 15,9-3-15-15,2-3-47 0,4-1-105 16,1 0-205-16,-3-5-183 0,-12 1-471 16,2-4-686-16</inkml:trace>
  <inkml:trace contextRef="#ctx0" brushRef="#br0" timeOffset="7131.38">13892 2351 2116 0,'0'0'640'0,"0"0"-213"0,0 0 12 15,0 0-36-15,0 0-84 0,0 0-68 16,0 0-54-16,0 0-78 0,0 0-64 16,0 0-55-16,-39-14-12 0,39 21-37 0,0 3-34 15,2 9 83-15,4 6 16 0,-1 4 21 16,4 3-34-16,0 0 15 0,1-2-15 16,-1 0 18-16,2-2 1 15,-2-2 2-15,-2 0-10 0,1-3-14 0,-3-3-58 16,0-2-47-16,-2-1-55 0,0-3-68 15,-3-1-55-15,0-3-101 0,0 0-95 16,-6-3-85-16,-1-1-258 0,-7-3-926 0</inkml:trace>
  <inkml:trace contextRef="#ctx0" brushRef="#br0" timeOffset="7281">13699 2720 1944 0,'0'0'716'0,"0"0"-250"15,0 0-36-15,0 0-102 0,0 0-111 16,29-66-48-16,-3 53-86 0,10 2-61 15,10-1-22-15,13 3-6 0,5 0 6 16,1 3 0-16,-3 0 0 0,-3 2-51 0,-5 2-154 16,-3-1-91-16,-2 2-122 0,0 1-165 15,-15 0-413-15,15-1-665 0</inkml:trace>
  <inkml:trace contextRef="#ctx0" brushRef="#br0" timeOffset="7730.99">15149 2422 1944 0,'0'0'725'0,"0"0"-275"16,0 0-32-16,0 0-59 0,0 0-123 0,0 0-80 15,-81-9-32-15,58 9-34 0,-6 0-37 16,-3 1-29-16,2 6-21 0,1 0-1 16,5 2 17-16,3 0-19 0,4 3 0 15,0 1-28-15,6 3 7 0,-1 0 2 0,2 4-6 16,4-1-2-16,3 0-17 0,0 1-9 16,3-1 19-16,3-1 10 0,9 0 11 15,7 0 11-15,4 0 0 0,6-3-54 16,4 0 46-16,6-4 10 0,0-2 18 15,1-3 10-15,2-2 28 0,-5-2-9 16,-4-2-4-16,-7 0 16 0,-7-7 24 16,-3-2 16-16,-7-4 2 0,-1-3 13 15,-4-5-25-15,-1-3-34 0,-3-2-16 16,0-3-5-16,-3 5-10 0,-5 2-22 16,-2 3-2-16,-2 2-11 0,-2 4-41 0,-1 1-70 15,0 4-68-15,0 3-38 0,2 2-73 16,0 3-161-16,6 0-115 0,1 5-108 15,5 1-112-15,9 6-348 0</inkml:trace>
  <inkml:trace contextRef="#ctx0" brushRef="#br0" timeOffset="7920.9">15548 2699 1861 0,'0'0'1053'0,"0"0"-554"0,0 0 6 16,0 0-107-16,0 0-104 0,0 0-48 15,0 0-32-15,0 0-61 0,0 0-59 16,0 0-48-16,0 0-28 0,0 6-16 16,0-6-2-16,0-2-36 0,0-3-83 15,0-2-30-15,0 0-44 0,0 0-53 16,0 2-88-16,0-1-168 0,0 0-203 0,2 1-387 16,14-5-640-16,-34 64 1457 0</inkml:trace>
  <inkml:trace contextRef="#ctx0" brushRef="#br0" timeOffset="8330.34">16149 2238 954 0,'0'0'1546'0,"0"0"-1120"0,0 0-45 15,0 0 37-15,0 0-94 0,0 0-95 16,0 0-71-16,0 0-65 0,0 0-64 15,-79-24-29-15,62 33-22 0,-1 2 4 16,-2 6 2-16,2 1 1 0,4 5-1 16,1-1-21-16,5 5-6 0,2-1 15 0,3 2 9 15,3-1 19-15,0 0-1 0,2 0 1 16,6 0-28-16,4-2 28 0,1-1 8 16,5 1-7-16,1-3 0 0,4-3 15 15,5-4-16-15,2-2-37 0,2-4 37 16,-2-4 26-16,-1-2 11 0,-5-3-3 0,-5 0 0 15,-5-1 13-15,-4-7 24 0,-4-1 12 16,-4-4-25-16,-2-1 10 0,0-4 9 16,-3 0-34-16,-7 0-3 0,-1 2-19 15,-6 2-21-15,-3 1-33 0,-3 3-19 16,-4 2-18-16,-1 2-60 0,2 2-24 16,3 3-32-16,6 1-47 0,1 0-130 15,7 0-116-15,5 5-47 0,4 0-85 16,4-1-140-16,5-1-344 0</inkml:trace>
  <inkml:trace contextRef="#ctx0" brushRef="#br0" timeOffset="8747.34">16554 2306 1034 0,'0'0'829'0,"0"0"-352"16,0 0-80-16,0 0-47 0,0 0-37 15,0 0-37-15,0 0-37 0,0 0-43 16,0 0-28-16,0 0-53 0,0 0-56 16,-33-46-59-16,41 46-50 0,3 0-40 15,7 4 28-15,4 0 24 0,5 1 38 16,5-1 11-16,1 0 14 0,5-4-25 16,-1 0-63-16,2 0-2 0,0 0 18 15,-2-5-7-15,-2-2 22 0,-6 2 32 0,-7-2 10 16,-5 3 15-16,-7 1 17 0,-6 0 39 15,-1 3 106-15,-3 0-5 0,0 0 10 16,0 0-17-16,0 0-80 0,0 0-95 16,0 1-7-16,0 3-45 0,0 3-46 15,0 2-43-15,0 6 99 0,0 3 42 0,-1 5 14 16,1 2-14-16,0 3-15 0,0-2 15 16,0 1 34-16,1-2 3 0,1-5-37 15,0-1-13-15,1-1 13 0,0-2 22 16,-1-3-7-16,0-2-15 0,-2-2-89 15,0-1-78-15,0-1-87 0,-2-5-88 16,-10 2-111-16,-1-2-68 0,1-1-448 0,-13-1-707 0</inkml:trace>
  <inkml:trace contextRef="#ctx0" brushRef="#br0" timeOffset="8876.03">16839 2510 1277 0,'0'0'634'0,"0"0"-141"0,0 0-64 15,0 0-86-15,0 0-111 0,0 0-82 16,107-59-71-16,-67 53-63 0,4 4-16 15,2-1-16-15,4 1 3 0,-1 1-60 16,-3 1-111-16,-3-2-71 0,-8 1-118 16,-8-2-218-16,-11 2-559 0</inkml:trace>
  <inkml:trace contextRef="#ctx0" brushRef="#br0" timeOffset="9829.94">17635 2547 1753 0,'0'0'642'0,"0"0"-245"0,0 0-19 15,0 0-43-15,0 0-123 0,0 0-77 16,0 0-34-16,0 0-29 0,0 0-42 16,0 0-30-16,-25 6-29 0,25-2-24 15,3-1-29-15,3 2 36 0,3 3 46 16,2 1 25-16,2-2-6 0,4 1 3 16,-2-2 13-16,1 0-1 0,-2-2 4 0,3-2 13 15,-1-2 21-15,4 0 34 16,2-1-13-16,1-6 0 0,6 0-10 0,0-4-15 15,-2 0 13-15,-2-2-8 0,-5-1 10 16,-6-2 12-16,-2-3 19 0,-4-3 29 16,-6-3-49-16,-2-7-51 0,-2-6-25 0,-10-2-16 15,-3-2 10-15,-4-1-12 0,-3 3-15 16,1 4-18-16,0 5 31 0,1 4-12 16,3 6 14-16,3 0 12 0,3 5-9 15,2 4 12-15,3 1 3 0,3 2 22 16,1 1 11-16,2 1-14 0,0 0-16 15,2-2-3-15,5 2-18 0,5-4-24 16,8 1-15-16,6 1-10 0,7 1-18 16,6 3 25-16,3 1 23 0,3 4 4 15,-4 0-3-15,2 4-77 0,-5 7-58 16,-3-2 0-16,-4 6-25 0,-5-2-41 16,-5 4-86-16,-9-1-108 0,-9 5-66 0,-3 3-3 15,-17 5-21-15,3-8-303 0,-24 18-628 0</inkml:trace>
  <inkml:trace contextRef="#ctx0" brushRef="#br0" timeOffset="9964.39">17874 2431 671 0,'0'0'632'16,"0"0"-57"-16,0 0-85 0,0 0-90 15,0 0-75-15,0 0-67 0,0 0-42 16,0 0-23-16,0 0-42 0,0 0-63 16,0 0-88-16,-8 9-94 0,32-12-10 15,6-3 28-15,3 3-31 0,1 1-131 16,-3 1-171-16,-5 1-162 0,-10 0-413 15,4 1-378-15</inkml:trace>
  <inkml:trace contextRef="#ctx0" brushRef="#br0" timeOffset="10412.94">18139 2528 1709 0,'0'0'759'0,"0"0"-391"0,0 0-118 16,0 0-61-16,0 0-91 0,0 0-56 15,0 0-7-15,0 0 63 0,0 0-6 0,0 0-26 16,0 0-21-16,-1 55-33 0,7-44 1 16,1-4-1-16,4 1 20 0,2-2 9 15,3 0-10-15,2 0 4 0,2-2-14 16,3-2-21-16,-1-2-32 0,3 0-9 0,1 0 10 16,-1-1 29-16,-5-3 2 0,0-3 19 15,-4 0 6-15,-5-2 10 0,0 0 18 16,-2-4-3-16,0-1 48 0,-3-2 27 15,1 1-29-15,-4 0-25 0,3 4 10 16,-5 4 24-16,1 3 36 0,-2 4-12 16,0 0-61-16,0 0-28 0,0 0-40 15,0 2-55-15,1 2-31 0,1 4-56 16,-1 5 96-16,3 5 46 0,1 1 34 0,-1 5 6 16,1 1-9-16,0 0 3 0,-1 3-16 15,-2-3-6-15,-1 3 4 16,-1-3 5-16,-3 0 7 0,-9-1 2 0,-7-1 35 15,-9 1 5-15,-9-4-3 0,-11 1-18 16,-3-3-49-16,0-4-38 0,4-3-35 16,11-3-68-16,10-4-77 0,10-3-81 0,7-1-79 15,6-1-60-15,3-9-11 0,0-4-304 16,7 1-753-16</inkml:trace>
  <inkml:trace contextRef="#ctx0" brushRef="#br0" timeOffset="10947.41">19144 2144 1646 0,'0'0'972'15,"0"0"-551"-15,0 0 51 0,0 0-36 16,0 0-151-16,0 0-126 0,0 0-82 15,0 0-60-15,0 0-17 0,0 0-25 16,-9 13-9-16,6 0-16 0,0 5 50 0,-2 6 25 16,-3 5 6-16,1 3 28 0,-1 2-42 15,0 3-17-15,0-1 0 0,-1-2 13 16,0-2 58-16,-1-2-37 0,0-3-34 16,3-5-14-16,1-1-11 0,0-6 1 15,2-3 22-15,1-3 0 0,0-4-45 16,3-3-30-16,0-2-7 0,0 0 18 15,0 0 66-15,0-6 93 0,3-4 59 16,4-8-152-16,2-7 0 0,1-4-34 16,5-6-3-16,-1-5 24 0,3-2-18 15,-2-2 31-15,2 1 22 0,-1 5 25 0,-3 4 30 16,-1 5 9-16,0 3 13 0,-4 5-7 16,-3 3 27-16,1 3 28 0,-4 5-34 15,2 5-22-15,-3-1-18 0,-1 5-18 16,2 1-55-16,-2 0-9 0,1 0-61 15,1 1-37-15,3 7-33 0,1 3 0 0,6 7 140 16,2 7 46-16,2 3-12 0,3 6-13 16,-1 0-21-16,0 4-12 0,0-1 11 15,-1 1 1-15,1-3 14 0,-3-5-14 16,0 0-64-16,-2-6-31 0,-1-2-37 16,-4-2-34-16,-2-5-50 0,-6-2-114 15,0-3-124-15,-11 1-85 0,-2-5-95 16,-22-1-780-16</inkml:trace>
  <inkml:trace contextRef="#ctx0" brushRef="#br0" timeOffset="11121.98">18997 2537 1360 0,'0'0'725'16,"0"0"-298"-16,0 0-62 0,0 0-36 16,0 0-96-16,0 0-96 0,0 0-61 0,0 0-35 15,81-52-27-15,-38 46-14 0,3 1-18 16,9 2-1-16,1 1 16 0,1 0 2 15,0 1-33-15,-2-1-147 0,-4 0-61 16,-2-1-95-16,-4 0-117 0,-2-2-240 16,-11 0-527-16</inkml:trace>
  <inkml:trace contextRef="#ctx0" brushRef="#br0" timeOffset="11413.03">19890 2378 466 0,'0'0'1049'0,"0"0"-610"16,0 0-30-16,0 0-74 15,0 0-180-15,0 0-30 0,0 0 7 0,0 0-1 16,0 0-17-16,0 0-63 0,-86 11-51 16,79-5-16-16,2 3-12 0,2 1-1 15,3 1 29-15,0 2 96 0,3 1-20 16,7 1-10-16,5 3-2 0,5 2 8 0,4 0 23 16,4 2-16-16,-4 0-23 0,-3-3-2 15,-4-2 12-15,-7-2 56 16,-4-2-38-16,-5-1-40 0,-1-3-19 0,-3-1 3 15,-5-1-1-15,-4-1 17 0,-5 0 2 16,-3-3 4-16,-1-2-26 0,-2-1-24 16,3 0-71-16,1 0-87 0,-2-4-85 15,-1-2-125-15,-2-1-144 0,2 2-286 16,-16-8-981-16</inkml:trace>
  <inkml:trace contextRef="#ctx0" brushRef="#br0" timeOffset="14028.37">5201 5104 1138 0,'0'0'712'15,"0"0"-290"-15,0 0-218 0,0 0-75 16,0 0 183-16,0 0-91 0,0 0-102 15,0 0-27-15,0 0-6 0,0 0 0 16,-38 12-20-16,37-12-28 0,-1 3-38 16,2-1-26-16,0 4-34 0,0 0 6 15,0 4 22-15,0 0 16 0,3 2-3 16,6 0 0-16,1-2 17 0,3 1 2 16,1-4 12-16,5-1 1 0,-3-1 9 15,4-4 13-15,0-1 13 0,-1 0 38 0,0-6 18 16,-2-4-19-16,2-2-22 15,-2-3-13-15,-4-4 0 0,2-3 1 0,-3-2-13 16,-1-4-6-16,-4-3-7 0,3-1 3 16,-6-4 6-16,-1 0 0 0,0-1 7 15,-3 1 18-15,0 0 25 0,0 1 2 0,0 6-8 16,-5 0 20-16,3 5-5 0,-1 0-26 16,0 5-27-16,1 2-12 0,2 5 8 15,0 3 4-15,0 4 9 0,0-1-6 16,0 5-43-16,3-2-18 0,3 0-34 15,7-1-31-15,9-2-27 0,8 0-26 16,9 1 10-16,5 1-7 0,1 4-26 16,-2 0-120-16,-5 7-103 0,-9 8-118 15,-10 4-134-15,-7 3-135 0,-9-3-485 16</inkml:trace>
  <inkml:trace contextRef="#ctx0" brushRef="#br0" timeOffset="14183.83">5362 5109 843 0,'0'0'1144'0,"0"0"-652"16,0 0-170-16,0 0-42 0,0 0-25 0,0 0-73 15,0 0-182-15,0 0-48 0,103-66-16 16,-62 55 23-16,2 4 15 0,2 0-98 16,-6 3-187-16,-7 2-250 0,-9 2-568 15</inkml:trace>
  <inkml:trace contextRef="#ctx0" brushRef="#br0" timeOffset="14462.37">5789 5079 1121 0,'0'0'1188'16,"0"0"-833"-16,0 0-75 0,0 0 43 15,-84 23-62-15,65-16-24 0,2 0-36 16,1 1-87-16,3 1-64 0,2 0-47 15,3 0-3-15,0 0-25 0,4 1-9 16,2 2-11-16,2-1 4 0,2 2-6 0,5 0 10 16,7-1 37-16,2-2-1 0,3-2-30 15,2-1-35-15,3-2-3 0,0 0 49 16,6-5 20-16,3 0 13 0,5 0-13 16,3-7-41-16,4 0-48 0,4-3-67 15,-1 0-83-15,2 0-152 0,-2-1-226 16,-15 2-695-16</inkml:trace>
  <inkml:trace contextRef="#ctx0" brushRef="#br0" timeOffset="14698.96">6191 5007 414 0,'0'0'2000'0,"0"0"-1426"15,0 0-137-15,0 0-10 0,0 0-153 0,0 0-143 16,0 0-115-16,0 0-16 0,0 0-75 16,0 0 75-16,0 0 94 0,23 61-1 15,-16-40-27-15,0-1-17 0,-2 0-18 16,2-2 0-16,-5-1-31 0,1-3-64 0,0-3-79 16,-1 0-74-16,-2-1-107 0,0-2-167 15,0-1-54-15,0 0-199 0,0-1-775 0</inkml:trace>
  <inkml:trace contextRef="#ctx0" brushRef="#br0" timeOffset="14945.33">6398 5049 2035 0,'0'0'692'16,"0"0"-287"-16,0 0 22 15,0 0-36-15,0 0-159 0,0 0-120 0,0 0-99 16,0 0-13-16,0 0-22 15,0 0 3-15,-77 17-2 0,63-4-1 0,3-1 0 16,4 1 0-16,2 2-6 0,4-1-3 16,1 0-3-16,1-2-2 0,7-1 14 0,3 1 6 15,4-2-2-15,3-2-20 0,3-1-18 16,6 0-17-16,8-2-21 0,3-2-39 16,3-3-73-16,2 0-85 0,3-3-197 15,-10-2-303-15,20-4-706 0</inkml:trace>
  <inkml:trace contextRef="#ctx0" brushRef="#br0" timeOffset="15143.97">7117 4977 1934 0,'0'0'621'0,"0"0"-347"16,0 0-17-16,0 0 27 0,0 0-87 15,0 0-156-15,0 0-41 0,93-59 0 16,-63 51-19-16,3 2-3 0,0 1-79 16,-5 5-87-16,-4 0-81 0,-5 5-104 0,-8 2-170 15,-3 0-234-15,-7 5-539 0</inkml:trace>
  <inkml:trace contextRef="#ctx0" brushRef="#br0" timeOffset="15271.2">7165 5133 310 0,'0'0'378'16,"0"0"85"-16,0 0-50 0,0 0-185 16,0 0-218-16,95-13-10 0,-68 10-251 15,-2 2-237-15,-5 1-337 0</inkml:trace>
  <inkml:trace contextRef="#ctx0" brushRef="#br0" timeOffset="16811">7926 4650 1403 0,'0'0'543'16,"0"0"-265"-16,0 0-16 0,0 0 61 16,0 0-50-16,0 0-133 0,0 0-37 15,65-69-2-15,-41 58-27 0,2 2-14 16,3 3-3-16,1 0 6 0,1 3-12 15,-3 3-51-15,0 0 0 0,-1 5-45 16,-1 5 7-16,-4 3 38 0,-4 4 10 16,-3 0-10-16,-2 2-47 0,-6 0 0 15,-4 3 15-15,-3 3 20 0,-3 0-3 16,-10 5 15-16,-9 1 3 0,-6 3 13 0,-3-2-16 16,1-3-13-16,1-2-28 0,5-5 41 15,5-4 3-15,3-4 26 0,4-2 2 16,4-4 1-16,2-5-7 0,3 1 1 15,2-4 9-15,1 0 28 0,0 0 82 16,0 0 53-16,0 0-23 0,4 0-32 0,6-1-31 16,5-4-72-16,8-3-40 15,8-1-25-15,10-2 0 0,6-1-58 0,4 0-26 16,5-1 19-16,-3 2-93 0,0-2-128 16,-2 0-70-16,1 0-99 0,-3-1-169 15,-12 4-493-15</inkml:trace>
  <inkml:trace contextRef="#ctx0" brushRef="#br0" timeOffset="17144.82">8867 4713 23 0,'0'0'2172'0,"0"0"-1703"0,0 0-183 16,0 0 6-16,0 0-25 0,0 0-67 16,-85-6-62-16,70 11-37 0,-3 3-7 15,-1 1-24-15,3 0-39 0,1 2 6 16,1 1-37-16,4 2-14 0,0 0-18 15,6 0 4-15,1 3 0 0,3 0-10 16,0-2-53-16,9 2 34 0,4 0 32 0,4-2 23 16,5 0-96-16,0-4 26 0,4-2 72 15,2-4 49-15,-2-1 36 0,4-4-3 16,-1 0-7-16,-2-5-12 0,1-4 32 16,-4-3 17-16,-2-2 3 0,-6-2 27 15,-4 0 16-15,-4-4-11 0,-7 0-42 16,-1 1-35-16,-1-2-3 0,-12 3-30 15,1 3-37-15,-5 2-33 0,-2 1-52 16,-2 4-50-16,-4 4-46 0,2-1-95 16,0 5-164-16,7 0-183 0,5 3-154 15,5 2-507-15</inkml:trace>
  <inkml:trace contextRef="#ctx0" brushRef="#br0" timeOffset="17660.96">9544 4598 1865 0,'0'0'787'16,"0"0"-379"-16,0 0-2 0,0 0 8 15,0 0-213-15,0 0-132 0,0 0-60 16,0 0-9-16,0 0-25 0,0 0-60 0,0 0-113 15,-4 18 179-15,7-2 19 0,0 1 26 16,1 2-11-16,2 1 1 0,0-2-14 16,1 0-2-16,-2-1-1 0,1-3-2 15,-1-3-44-15,-4 0-76 0,1-4-48 16,-1 0-45-16,-1-5 18 0,0 1-36 0,0-3 12 16,0 0 28-16,0 0 75 0,0-4 80 15,-3-3-33-15,2 0-38 0,-1-6 29 16,1-4 16-16,-1-2 4 0,2-4-17 15,0-2 29-15,2-1 49 0,1 3 159 16,0 0 117-16,-2 5 66 0,1 1 0 16,-1 4-16-16,-1 3 15 0,0 2-45 15,3 3-66-15,-3 1-49 0,1 2-29 0,3 1-44 16,-1 1-25-16,2 0-83 0,2 0-18 16,7 0-84-16,7 1 6 0,6 6 52 15,9 5 29-15,6 4-25 0,0-1-4 16,-1 5-3-16,1-1 1 0,-2-1-1 15,-3 0 19-15,-6-4-3 0,-3-1-83 16,-7-3-56-16,-6-2-70 0,-4-4-59 16,-5-2-15-16,-3-2 22 0,0 0-38 15,-2-2 6-15,1-5-281 0,-1 1-505 0</inkml:trace>
  <inkml:trace contextRef="#ctx0" brushRef="#br0" timeOffset="17841.88">10115 4420 1963 0,'0'0'576'0,"0"0"-209"0,0 0-21 16,0 0-40-16,0 0-28 0,0 0-48 0,0 0-46 16,0 0-72-16,0 0-106 0,0 0-6 15,0 0-78-15,-28-25-53 0,28 37 28 16,-5 4 103-16,2 3 13 0,-3 4 3 16,2 1-16-16,-2 1-66 0,5 0-66 15,-2 0-7-15,3-1 0 0,0-1-156 16,0 0-115-16,8-5-57 0,0-3-120 15,-1-5-412-15</inkml:trace>
  <inkml:trace contextRef="#ctx0" brushRef="#br0" timeOffset="18127.57">10546 4214 1881 0,'0'0'715'0,"0"0"-374"15,0 0 37-15,0 0 79 0,0 0-92 16,0 0-148-16,0 0-155 0,0 0-62 16,0 0-117-16,0 0-64 0,-16 17 175 15,15 9 6-15,-4 8 59 0,1 3-22 16,-3 5 4-16,1-1 64 0,0 3-30 16,0-1-60-16,-1 1 10 0,2-2-3 15,2-3-10-15,0-2-12 0,1-1-9 16,2-2 6-16,0-4-50 0,0-6-71 15,0-1-103-15,0-5-35 0,0-4-67 16,0-1-66-16,0-4-52 0,0-2-115 16,3-4-238-16,7-3-475 0</inkml:trace>
  <inkml:trace contextRef="#ctx0" brushRef="#br0" timeOffset="18709.96">10761 4531 1436 0,'0'0'1012'16,"0"0"-683"-16,0 0-5 0,0 0 17 16,0 0-46-16,0 0-131 0,0 0-111 15,0 0-53-15,0 0-54 0,0 0-104 16,0 0 158-16,-24 24 3 0,19-6 13 16,-1 1-15-16,3 0-1 0,0 0-1 15,2-3-1-15,-1-2-9 0,2 1-23 16,-4-6 5-16,4 0-9 0,-1-6-19 0,-1 0-31 15,1-2-1-15,-1-1 25 0,2 0 64 16,0 0 32-16,0-4 47 0,0-3-79 16,0-2-18-16,3-3 18 0,1-1 58 15,4-1-14-15,-1-1-6 0,3-1-3 0,-1 4 22 16,-2-1-22-16,3 3-7 0,-3 4 51 16,0 1-9-16,4 2-70 15,1-1-47-15,0 3-10 0,2 1 7 0,2 0 9 16,-3 0-13-16,-1 5 54 0,-2 3 6 15,-3 3 22-15,2 0-28 0,-1 2-4 16,-3 1 2-16,1-1-1 0,-1-2-13 16,-1 0 4-16,-1-4 10 0,-1 1-1 15,-1-4 0-15,-1-1-13 0,0-2 16 16,0-1 24-16,0 0 36 0,0 0 12 16,0 0-24-16,0-1-46 0,2-3 76 0,1-4-78 15,1-1-66-15,7-3 3 0,1-2 16 16,1 0 44-16,4-1-10 0,1-2 13 15,2-1 13-15,-2 3 37 0,-2-1-9 16,-1 4 13-16,-5 5-10 0,-4 2-13 16,-2 5-31-16,-1 0-57 0,-1 1-95 15,1 7 42-15,0 2 91 0,0 3 6 0,-1 1 11 16,-2 0-36-16,0 2-3 0,-2-3-4 16,-4-1-2-16,-2 0-8 0,4-2-53 15,-2-1-126-15,1 2-122 0,2-3-142 16,2 0-246-16,1-1-592 0</inkml:trace>
  <inkml:trace contextRef="#ctx0" brushRef="#br0" timeOffset="19310.79">11249 4527 1413 0,'0'0'1083'15,"0"0"-719"-15,0 0 14 0,0 0 29 16,0 0-199-16,0 0-116 0,0 0-92 15,0 0-39-15,0 0-49 0,0 0 56 0,0 0 32 16,13 24 25-16,-12-14-6 0,2 1-3 16,-1-2-3-16,-1 1-11 0,-1-3 17 15,0 0 0-15,0-1-4 0,0 1 1 16,0-1-14-16,0 0-2 0,0 0-20 16,0-1-21-16,0-1-34 0,0 0-17 15,2-3-25-15,-2-1 51 0,1 0 66 0,2 0 174 16,2-2 84-16,0-4-4 0,5-2-188 15,2-3-48-15,1-2-2 0,0 1 2 16,1-4 4-16,-1 3-22 0,-1 4-22 16,-2 0 22-16,-2 6 31 0,-3 0-31 15,1 1-19-15,1 2-34 0,3 0-12 16,0 0 5-16,2 5 26 0,2-1 34 16,-3 1 1-16,2 2 18 0,-1-1-19 15,-3-1 0-15,0 1-2 0,0-1 1 16,0 0 1-16,1 0 2 0,-1-1 1 0,-1 0-1 15,0-2-1-15,0 1 0 0,-4-2 1 16,1 0 1-16,-2-1 22 0,1 0 16 16,2 0 21-16,4-2 0 0,1-4-28 15,1-5-15-15,4 0 12 0,-2-2 12 16,0 0 13-16,-2 1-7 0,-2 1-6 16,-1 3 38-16,-5 3 41 0,-1 0-2 0,0 4-50 15,-3-2-30-15,3 2-22 0,-2 1-18 16,-1 0 0-16,0 0-27 0,2 0-22 15,-1 0-28-15,3 2-33 0,2 5 18 16,1 2 27-16,4 2 22 0,0 2-12 16,-1 2-13-16,0-1 3 0,2-2-16 15,-2 0-31-15,0 0-70 0,1-5-91 16,2 0-82-16,3-2 1 0,-1-1-67 16,0-4-230-16,-6 0-545 0</inkml:trace>
  <inkml:trace contextRef="#ctx0" brushRef="#br0" timeOffset="19610.18">11761 4209 1903 0,'0'0'596'0,"0"0"-270"16,0 0 20-16,0 0 24 0,0 0-70 15,0 0-64-15,0 0-89 0,0 0-147 16,0 0 0-16,82-48-56 0,-57 48 12 15,3 8 32-15,0 0 12 0,-4 3 56 16,-5 0-56-16,-8 1-50 0,-6 1-86 16,-5 1 11-16,0 2 58 0,-9 2 45 15,-4 1 22-15,-1 0 16 0,-2-1 3 16,3-2-19-16,3-3-1 0,1-6-24 0,6-1 0 16,3-4 6-16,0 1 19 0,0-3 18 15,3 0 10-15,7 0 16 0,6 1 19 16,6-1-63-16,5 0-50 0,5 1-108 0,4 2-108 15,1-3-191-15,1 1-117 0,-9 0-620 16</inkml:trace>
  <inkml:trace contextRef="#ctx0" brushRef="#br0" timeOffset="20710.39">14609 4568 39 0,'0'0'1923'0,"0"0"-1331"0,0 0-160 15,0 0-23-15,0 0-118 0,0 0-92 16,0 0-58-16,0 0-55 0,0 0-74 16,0 0-12-16,-8 7-56 0,8-2-36 15,2 1 67-15,-1 1 25 0,1 2 19 16,-1-2-4-16,2-2 4 0,1-1-3 15,-1-1-14-15,-3-1 14 0,4-1 6 16,-2-1 10-16,1 0 43 0,3 0 118 16,2-3 48-16,7-7-53 0,2-3-81 0,5-5-70 15,1-7-25-15,-2-3 12 0,-2-4 22 16,-3-6-15-16,-5-6-13 0,-5-2-18 16,-3-4-33-16,-3 0-1 0,-1 3 13 15,-7 5 17-15,0 7 2 0,0 5 1 0,-2 5 1 16,5 5 13-16,0 2-1 0,1 5 25 15,1 1-1-15,0 0-5 0,3 3 2 16,0 0 7-16,0-1-7 0,0 2-11 16,7-2-22-16,2-1-15 0,5 3-28 15,5-2-18-15,3 7-28 0,4 0-9 16,-2 3-46-16,2 4 24 0,0 8-80 16,-3 3-77-16,-4 6-116 0,-8-1-60 15,-5 4-66-15,-6 1 61 0,-10 2-12 16,0-8-608-16</inkml:trace>
  <inkml:trace contextRef="#ctx0" brushRef="#br0" timeOffset="21059.94">14682 4376 1182 0,'0'0'563'0,"0"0"-160"0,0 0 82 16,0 0 7-16,0 0-28 0,0 0-154 16,0 0-273-16,0 0-37 0,0 0-19 0,98-24-6 15,-68 20 0-15,3 0 6 0,-2 1 19 16,-4 3-1-16,-4 0-9 0,-8 0-25 15,-7 0-25-15,-5 1-16 0,-3 3-12 16,0 3 88-16,0 2 16 0,0 0 53 16,-6 1 29-16,1 3 3 0,-1 0-10 15,0 0-22-15,-1 1-37 0,3-1-32 16,2-1-12-16,2 0-10 0,0 0 0 16,2 1-22-16,9 0-44 0,1-1-28 15,5 0 18-15,0-2 56 0,2-4 42 0,0-1 54 16,-1-4 38-16,-1-1 18 0,0-1 9 15,-6-4 8-15,-1-6 0 0,-1 1 26 16,-6-3 35-16,-2-1-49 0,-1-4-38 16,-3 0-27-16,-4-1-31 0,-3-1-42 15,0 4-1-15,1 1-61 0,0 2-56 16,2 5-65-16,5-2-68 0,2 4-114 0,0 0-233 16,11 0-160-16,-2 2-602 0</inkml:trace>
  <inkml:trace contextRef="#ctx0" brushRef="#br0" timeOffset="21327">15296 4339 1007 0,'0'0'785'0,"0"0"-260"0,0 0-173 16,0 0-110-16,0 0-63 0,0 0 10 16,0 0 11-16,89 32 0 0,-76-21-30 0,-1 1-25 15,-1 2-32-15,-1 1-44 0,-2-2-32 16,0 3-12-16,-2-2-22 0,-3-1 0 15,-2-1-3-15,1-2-13 0,-2-4-9 16,0 0 19-16,0-4 3 0,0-2 35 16,0 0 37-16,0 0 37 0,0-4 101 0,3-5 78 15,1-4-278-15,3-5-10 0,5-4-92 16,4-1-62-16,8 0-31 0,6 1-88 16,5 3-154-16,9 3-23 0,0 5-156 15,-9 3-406-15,22 2-546 0</inkml:trace>
  <inkml:trace contextRef="#ctx0" brushRef="#br0" timeOffset="21913.97">16697 4026 1911 0,'0'0'790'0,"0"0"-338"0,0 0-19 15,0 0 27-15,0 0-70 0,0 0-146 16,0 0-133-16,0 0-87 0,0 0-24 0,0 0-67 16,-12-9-53-16,12 20-44 0,0 5 164 15,2 7 9-15,-1 2 10 0,3 3 18 16,-1 1-3-16,0 1-31 0,2 0 9 15,2-1 4-15,-2 1-13 0,-2-5 15 16,2 2-18-16,1-6-34 0,-4-2-24 16,3-3-4-16,-1-2-19 0,-3-5-84 15,1-1-98-15,-1-4-97 0,-1-3-101 16,0-1-95-16,0-1-183 0,0-4-405 16</inkml:trace>
  <inkml:trace contextRef="#ctx0" brushRef="#br0" timeOffset="22103.15">16796 4009 1000 0,'0'0'1346'0,"0"0"-949"16,0 0-50-16,0 0 115 0,0 0-23 0,0 0-136 15,0 0-172-15,0 0-131 0,0 0-38 16,0 0-83-16,0 0 9 0,45-25 103 16,-22 37 9-16,3 4 12 0,1-1-12 15,1 2-87-15,-1 1-61 0,-1-3-29 16,0 1-25-16,0-2-81 0,0-1-37 15,3-3-93-15,-6-3-254 0,11-5-822 0</inkml:trace>
  <inkml:trace contextRef="#ctx0" brushRef="#br0" timeOffset="22253.38">17303 3982 1580 0,'0'0'569'15,"0"0"-242"-15,0 0 31 0,-79-26-31 16,57 24-79-16,1 2-114 0,-1 0-131 15,3 5-3-15,-1 4-51 0,0 3 29 0,1 0-150 16,4 3-128-16,4-2-67 0,6-1-170 16,3-1-285-16</inkml:trace>
  <inkml:trace contextRef="#ctx0" brushRef="#br0" timeOffset="22492.95">17407 3989 2005 0,'0'0'802'16,"0"0"-236"-16,0 0-9 0,0 0-128 0,0 0-96 16,0 0-63-16,0 0-86 15,0 0-172-15,0 0-12 0,0 0-113 0,0 0-105 16,13-5 37-16,-13 29 181 0,0 5 0 16,3 1 3-16,0 3 10 0,1 0 20 15,1-2-8-15,1-2-25 0,-1 1-18 0,2-2-84 16,-1 1-71-16,-2-4-23 0,2 0-127 15,0-2-199-15,2-1-80 0,-2-8-200 16,6 2-801-16</inkml:trace>
  <inkml:trace contextRef="#ctx0" brushRef="#br0" timeOffset="22909.24">17793 4079 1520 0,'0'0'1067'16,"0"0"-742"-16,0 0 27 0,0 0 32 16,0 0-91-16,0 0-97 0,0 0-81 0,0 0-56 15,87-74-59-15,-56 67-1 0,1 3-18 16,-2 1 19-16,-3 3 20 0,-6 0-2 15,-2 5-18-15,-6 3-4 0,-4 2-27 16,-2 2-18-16,-3 1-36 0,-4 1-5 16,0 1 23-16,-4 2 49 0,-9 3 18 15,-3-1 22-15,-6 3 3 0,-1-2-2 16,0 2-11-16,-1-1-12 0,1 0 0 16,6-3 31-16,3-5-12 0,6-1-19 15,2-1 0-15,3-6-16 0,3-3 1 0,0 0 15 16,6-2 31-16,8 0 47 0,12 0 43 15,10 0-25-15,13-1-96 0,9-4-18 16,7-2-66-16,2-1-103 0,4-1-46 16,-2 0-60-16,0-2-35 0,-2 1-72 15,-4-3-68-15,-2 0-66 0,-4-2-469 16,-5 0 318-16</inkml:trace>
  <inkml:trace contextRef="#ctx0" brushRef="#br0" timeOffset="23176.03">18835 4125 701 0,'0'0'801'0,"0"0"-115"15,0 0-124-15,0 0-139 0,0 0-110 16,0 0-51-16,0 0-29 0,0 0-72 15,0 0-52-15,0 0-97 0,-18-27-12 16,12 27-65-16,-4 2-1 0,3 4 4 16,-1-1 11-16,4 1 4 0,0 0-10 15,2-1 7-15,2 1-4 0,0-1 10 16,6 3 19-16,6 1 25 0,8-1 44 0,4 1 66 16,6-1-3-16,2-4-15 0,1 0-14 15,0-4 6-15,-4 0 0 0,-1-2 9 16,-4-7 34-16,-4-2 79 0,-1-3-1 15,-4-2-27-15,-4-4-29 0,-7 0-21 16,-4-3-31-16,0-2-67 0,-17 1-30 0,-6 1-70 16,-11 2-66-16,-10 6-44 15,-5 4-40-15,-4 9-78 0,1 2-176 0,6 9-194 16,10 6-80-16,12-1-462 0</inkml:trace>
  <inkml:trace contextRef="#ctx0" brushRef="#br0" timeOffset="24725.27">4957 6908 937 0,'0'0'563'0,"0"0"-202"15,0 0-46-15,0 0-1 0,0 0-34 16,0 0-42-16,0 0-59 0,0 0-57 16,0 0-71-16,0 0-51 0,-27-9-19 15,27 10-23-15,0 1-28 0,0 0 19 16,0 3 35-16,0 0 0 0,3 2 13 16,1-1 3-16,3 1 1 0,2 1 27 15,-1-1 62-15,4-2 31 0,2 1 35 16,2-3 5-16,3-2-7 0,1-1-28 0,-1 0-28 15,1-2-17-15,3-4-21 16,-4-5-20-16,1 1 16 0,0-3 3 0,-2-1 9 16,-3-3 0-16,1 0 0 0,-3-3-28 15,0 0-15-15,-1-4 0 0,-2-3 18 16,-3-1 0-16,-4-3-9 0,-3-1-4 16,0-2-2-16,-3 1-4 0,-6 2 22 0,-2 1-6 15,2 5-6-15,-1 0-10 0,0 2-8 16,0 1-16-16,1 0 2 0,0 3 1 15,1 1 0-15,1 1-1 0,1 3-2 16,1 2 0-16,4 1 1 0,0 2 1 16,1 0 28-16,0 1-5 0,1-1-7 15,6 0-18-15,5-1-20 0,5 1-20 16,6-3-9-16,5 2 9 0,5 2-24 16,1 2-28-16,-1 3-6 0,-1 3-69 0,-6 0-71 15,-1 5-38-15,-4 4-79 0,-4 4-74 16,-5 1-58-16,-7 5-63 0,-5 3-223 15,-5-2-329-15</inkml:trace>
  <inkml:trace contextRef="#ctx0" brushRef="#br0" timeOffset="24870.97">5136 6751 924 0,'0'0'804'16,"0"0"-311"-16,0 0-47 0,0 0-137 15,0 0-91-15,0 0-34 0,0 0-184 16,0 0-35-16,0 0 9 0,96-61-3 15,-60 51-31-15,5 2-46 0,2 1-12 0,-6 2-81 16,-3 1-159-16,-7 4-222 0,-7-2-511 16</inkml:trace>
  <inkml:trace contextRef="#ctx0" brushRef="#br0" timeOffset="25358.36">5516 6724 939 0,'0'0'1407'0,"0"0"-923"0,0 0-67 0,0 0-7 16,0 0-149-16,0 0-122 15,0 0-48-15,0 0-22 0,0 0-26 0,0 0-43 16,-8 8-14-16,8-6-2 0,0 4 16 16,0 1 16-16,0 3-13 0,0-1-2 15,0 2-1-15,1 0-2 0,8 1 0 0,2-1 1 16,1 1 1-16,2-3 2 15,3 0-2-15,2-1-10 0,0-3-83 0,0-1-49 16,0-4 54-16,-1 0 47 0,-1-8 13 16,-1-1 28-16,-4-1 0 0,2-3 28 15,-5 0 41-15,-2 0 38 0,0-1-6 16,-4 0-4-16,0 0 11 0,-2-3 13 16,-1 4 40-16,0 0 2 0,0 3-22 15,0 5-10-15,0 1-9 0,0 2-24 16,0 2-40-16,2 0-58 0,-2 0-28 15,1 6-57-15,2 4-40 0,3 4 79 16,0 8 46-16,5 3 3 0,-1 1 16 0,2 3 11 16,-2 2-11-16,-3 1-17 0,-1 0-2 15,-4-1 22-15,-2-1-4 0,-6 0 0 16,-7 0 7-16,-9-3-8 0,-2-1-17 0,-5-3-27 16,-3-4-53-16,0-5-33 0,1-3 3 15,2-8-46-15,2-3-32 0,3 0-41 16,3-4-39-16,2-7 0 15,5-2-112-15,2-3-138 0,6-5-283 0,5 4-657 16</inkml:trace>
  <inkml:trace contextRef="#ctx0" brushRef="#br0" timeOffset="25698.19">6532 6663 2309 0,'0'0'667'16,"0"0"-197"-16,0 0 13 0,0 0-86 16,0 0-238-16,0 0-159 0,90-38-13 15,-45 24-15-15,8-1 28 0,4 3-2 16,-2 1-1-16,-9 3-25 0,-7 3-49 16,-10 3-45-16,-12 1-101 0,-7 1-155 0,-3 0-108 15,-7 2-87-15,0 3-201 0,-8 4-526 0</inkml:trace>
  <inkml:trace contextRef="#ctx0" brushRef="#br0" timeOffset="25828.06">6734 6799 924 0,'0'0'361'0,"0"0"30"0,0 0 99 16,0 0-105-16,0 0-150 0,95 1-116 16,-59-4-74-16,3 1-45 0,3-1-38 15,-3-1-110-15,-2 3-123 0,-8 1-218 16,-7 0-510-16</inkml:trace>
  <inkml:trace contextRef="#ctx0" brushRef="#br0" timeOffset="26858">7727 6314 1605 0,'0'0'598'0,"0"0"-223"0,0 0-30 15,0 0 29-15,0 0 7 0,0 0-38 0,0 0-71 16,0 0-107-16,0 0-51 16,0 0-21-16,0 0-38 0,-3-12-55 0,4 12-14 15,-1 0 1-15,0 4-2 0,0 2-44 16,2 3 13-16,-2 6 46 0,0 3 53 15,0 6-13-15,0 0-13 0,-4 3-24 0,-2 0-1 16,0 2-2-16,-1-4-1 0,3-1-23 16,-1-5-13-16,2-1 12 0,2-1 0 15,1-5 7-15,0 1 3 0,1-2-4 16,10-4 7-16,3 0-47 0,6-2-3 16,6-3 62-16,4-2 16 0,2 0-16 15,4-3-55-15,0-7-35 0,-2 0-57 16,0-3-95-16,-6-1-121 0,-1 1-90 15,-3-1-146-15,-7 4-377 0,1-7-382 0</inkml:trace>
  <inkml:trace contextRef="#ctx0" brushRef="#br0" timeOffset="27040.82">8067 6465 1403 0,'0'0'799'0,"0"0"-260"0,0 0-45 0,0 0-84 15,0 0-186-15,0 0-101 0,0 0-41 0,0 0-4 16,0 0 9-16,0 0 13 0,-33 80 2 15,33-58-9-15,0 1-13 0,0 1-30 16,0 1-23-16,3-3-2 0,-2 0 8 16,2-3-33-16,-1-4-53 0,2 0-64 15,0-5-84-15,3-1-73 0,2-3-170 16,1 0-94-16,0-5-99 0,0-1-495 16</inkml:trace>
  <inkml:trace contextRef="#ctx0" brushRef="#br0" timeOffset="27291.3">8309 6420 2406 0,'0'0'692'0,"0"0"-290"0,0 0 55 15,0 0-22-15,0 0-93 0,0 0-66 16,0 0-77-16,0 0-84 0,0 0-60 16,0 0-55-16,0 0-49 0,0-28-18 15,0 38 3-15,3 4 64 0,1 5 16 0,2 3-13 16,2 2-1-16,0 0 10 0,1 0-9 15,-2 1-1-15,3-2-2 0,-4-3-23 16,-1 0-50-16,1-2-16 0,-1-1-21 16,2-2-37-16,-3-2-87 0,3-1-126 15,1-5-184-15,4-2-39 0,0-3-70 16,1-2-332-16,12-3-451 0</inkml:trace>
  <inkml:trace contextRef="#ctx0" brushRef="#br0" timeOffset="27516.45">8658 6416 1034 0,'0'0'1677'0,"0"0"-1256"0,0 0-61 15,0 0 82-15,0 0-82 0,0 0-167 16,0 0-129-16,0 0-64 0,0 0-43 16,0 0 43-16,0 0 74 0,79 30 13 0,-50-11-23 15,0 3-21-15,-4-3-12 0,-4 3-16 16,-2-3-15-16,-8 4 0 0,-2-4-21 15,-6 0-13-15,1-2-12 0,-4 0 6 16,-4-3-19-16,-5 0-42 0,-7-3-42 16,-4 0-75-16,-4-6-190 0,-5 0-145 15,8-4-424-15,-7-1-766 0</inkml:trace>
  <inkml:trace contextRef="#ctx0" brushRef="#br0" timeOffset="27647.1">8778 6421 1598 0,'0'0'581'0,"0"0"-212"0,80-68-115 15,-39 41-74-15,5 4-35 0,1 2-66 16,2 5-50-16,-4 2-16 0,-2 3-13 0,-4 5-19 16,-6 0-144-16,-4 5-43 0,-2 1-148 15,-5 0-271-15,-5 0-659 0</inkml:trace>
  <inkml:trace contextRef="#ctx0" brushRef="#br0" timeOffset="28102.95">10040 6174 2569 0,'0'0'726'0,"0"0"-219"15,0 0-105-15,0 0-153 0,0 0-138 16,0 0-79-16,0 0-32 0,0 0-16 16,0 0 16-16,0 0 68 0,16 72 12 15,-12-46 6-15,2 1-21 0,-2 0-47 16,-1-1-6-16,-1 0-9 0,-2-2 22 16,0-2-13-16,0-1-12 0,0-2-21 15,-2-2-44-15,-1-3-33 0,0-4-65 0,-1-2-94 16,3-2-118-16,-1-2-121 0,2-4-18 15,-1 0-118-15,1 0-449 0,0-5-11 16</inkml:trace>
  <inkml:trace contextRef="#ctx0" brushRef="#br0" timeOffset="28307.23">10053 6281 1240 0,'0'0'783'0,"0"0"-16"0,0 0-264 16,0 0-12-16,0 0-104 0,0 0-114 0,0 0-41 15,0 0-60-15,0 0-108 0,0 0-64 16,0 0-67-16,43-55-41 0,-27 63 108 15,6 2 37-15,5 3 6 0,5 0-15 16,1 3-28-16,0-2-1 0,0 3-21 16,1-2-2-16,-1 2-19 0,-3 0-37 15,0-4-40-15,-1 0-35 0,0-3-41 16,-5-2-93-16,-1-3-118 0,-4-5 9 16,-3 0-23-16,-5-1-132 0,1-9-230 0,-5 3-317 15</inkml:trace>
  <inkml:trace contextRef="#ctx0" brushRef="#br0" timeOffset="28540.94">10613 6095 1399 0,'0'0'809'0,"0"0"-321"0,0 0-64 0,0 0 54 15,0-74-78-15,0 64-72 0,-1 5-49 16,1 1-54-16,0 1-48 0,0 3-85 16,0 0-92-16,0 1-22 0,0 7-57 15,0 4 12-15,3 3 67 0,-2 6 27 16,2 3 1-16,-1 5-4 0,1 0 1 15,1 2-4-15,-1 1-3 0,4 1 4 16,-1-1 2-16,0 1-24 0,2-2-37 16,-2 0-58-16,0-1-80 0,-2-2-96 15,0-2-76-15,-1-6-197 0,0 0-119 16,0-6-302-16,0-7-531 0</inkml:trace>
  <inkml:trace contextRef="#ctx0" brushRef="#br0" timeOffset="28824.21">11097 5966 859 0,'0'0'1852'16,"0"0"-1354"-16,0 0-25 0,0 0-16 16,0 0-78-16,0 0-96 0,0 0-60 15,0 0-55-15,0 0-88 0,0 0-80 16,9-39-4-16,-9 47-50 0,2 4-1 15,-1 11 55-15,-1 1 2 0,2 7 25 16,-2 4 10-16,1 2-13 0,1 3-23 0,-1-2 14 16,1 3 10-16,-1 0 26 0,-1-4-32 15,3 0-17-15,-3-2-2 0,0-2-25 16,0 0-41-16,0-6-26 0,0 1-45 16,1-4-53-16,2-1-121 0,-3-4-136 15,2-2-207-15,-2-5-66 0,0-5-536 0</inkml:trace>
  <inkml:trace contextRef="#ctx0" brushRef="#br0" timeOffset="29806.57">11246 6331 1955 0,'0'0'696'0,"0"0"-300"0,0 0 31 16,0 0 6-16,0 0-113 0,0 0-69 0,0 0-38 16,0 0-35-16,0 0-49 0,0 0-86 15,0 0-43-15,-3-11-40 0,3 15-18 16,0 3-71-16,0 5 90 0,0 4 39 0,0-1 3 15,0 3 0-15,0-1-3 0,-1-1-12 16,1 0-3-16,-1-1 14 0,1-2-15 16,-2 0-39-16,2-3-37 0,-1 2-20 15,-1-5-46-15,1 3-25 0,1-4 0 16,-2-2-28-16,2 0 2 0,-1-4 63 16,1 0 146-16,0-1 32 0,0-8 98 15,0-1-117-15,0-2-7 0,0-4 48 16,1-3 28-16,4-2 70 0,2 1-24 15,0-3 17-15,3 3-26 0,-1 2-4 16,0 1-7-16,0 4-21 0,-1 3-7 16,-1 4-25-16,-1 0-18 0,0 4-9 0,1 1-28 15,1 1-23-15,4 0-35 0,5 0 21 16,1 2 37-16,2 5 37 0,-2 2-31 16,-2 1-6-16,-2 1-34 0,-2 4 0 15,-2-1-3-15,0 0-6 0,-4 0-3 0,1-1-1 16,-4-1 7-16,0-2 3 0,-1-2-7 15,-1-3-2-15,-1-1 5 0,2-2 14 16,-2-2 27-16,2 0 35 0,0 0-1 16,2-5 65-16,0-4 16 0,2-1-114 15,1-6 1-15,3-1 16 0,-1-2-5 16,4 0 2-16,1 0 13 0,1-3 3 16,2 3-13-16,1 2-18 0,-1 3-11 15,1 2 10-15,-6 3-1 0,1 5 2 16,-2 0 22-16,0 4 4 0,-1 0-26 15,3 0-28-15,0 6 17 0,2 0 10 0,-3 4 2 16,2 0-1-16,-4 2 0 0,-2 2-1 16,-2 2-45-16,-5 0-34 0,-1 2-26 15,-3-1 10-15,-6-2-38 0,-5 1-108 16,0-2-146-16,-1-1-91 0,2 0-159 0,3-4-529 16</inkml:trace>
  <inkml:trace contextRef="#ctx0" brushRef="#br0" timeOffset="30423.17">12095 6214 1877 0,'0'0'735'0,"0"0"-333"15,0 0 7-15,0 0 21 0,0 0-181 16,0 0-165-16,0 0-77 0,0 0-7 0,0 0-41 15,0 0 41-15,0 0 41 0,-16 40-4 16,13-19 4-16,2-2-7 0,0-1-19 16,-1 0-12-16,2-1 0 0,0-4 13 15,0-1-16-15,0-4-30 0,0-2-23 16,0-1-25-16,0-5-18 0,0 0 0 0,0 0 87 16,0 0 9-16,0-7 97 0,2-5-97 15,0 0-3-15,4-6 0 0,1 0 0 16,3-6 3-16,-1 0 0 0,5 0 12 15,-2-1 48-15,4 2-20 0,-3 5-15 16,-1 5-22-16,0 3 13 0,-3 3 6 16,1 5-20-16,3 0-2 0,-1 2 0 15,3 4 1-15,1 5 34 0,0 1 33 16,-1 2-27-16,0 1-23 0,-6 1-15 0,1-2 0 16,-5 1-3-16,0-2-11 15,-3-1-23-15,-1 0-13 0,-1-2 20 0,0 2-1 16,0-4 9-16,1-1-6 0,-1-2 3 15,0-1 3-15,2-2 1 0,-1 0 7 16,1 0 11-16,1 0 66 0,1-4 67 16,2-3-71-16,2-5-43 0,0-2-3 0,2-3 5 15,0-1 22-15,4-3 1 0,-2 2-13 16,1 0-4-16,-3 3-2 0,-1 5 21 16,-1 3-15-16,-2 3 30 0,-2 3-21 15,-1-1-26-15,0 3-14 0,0 0-25 16,3 3-9-16,2 3 34 0,4 7 25 15,2 0-22-15,-1 5-3 0,3 0-3 16,1 0-16-16,-1 1-5 0,2-2-7 16,0 0-37-16,-3-3-58 0,0-4-69 0,-4-2-70 15,-4-4-119-15,-3-2-52 0,-4-1-86 16,0-1-255-16,-1 0-643 0</inkml:trace>
  <inkml:trace contextRef="#ctx0" brushRef="#br0" timeOffset="30723.21">12548 5811 59 0,'0'0'2395'15,"0"0"-2018"-15,0 0-149 0,0 0 149 16,-6-73 25-16,13 64-57 0,3 1-167 16,5 4-82-16,5 0-56 0,7 3-37 0,6 1 16 15,2 0 33-15,1 4 31 0,-3 5-6 16,-5 1-50-16,-7 3-27 0,-6 3-31 15,-6-2-43-15,-6 3-28 0,-3 1 28 16,0 0 40-16,-8 2 22 0,-1 2 12 16,-4-2 28-16,-1 3 0 0,1-3-16 15,0-3-12-15,4-3-3 0,3-4-13 16,2-3 16-16,3-3 0 0,1-2-23 16,0 0-80-16,0-2 20 0,7 0 36 15,6-3 25-15,9 0 22 0,6-2-90 16,8-1-112-16,7 1-129 0,2-1-144 0,3 4-165 15,-14-2-516-15</inkml:trace>
  <inkml:trace contextRef="#ctx0" brushRef="#br0" timeOffset="31739.93">14539 6218 1714 0,'0'0'778'0,"0"0"-427"0,0 0-46 16,0 0 42-16,0 0-34 0,0 0-48 16,0 0-40-16,0 0-64 0,0 0-59 15,-43 9-59-15,43-8-43 0,1-1-39 16,4 3-29-16,1 1 0 0,4 1 68 0,4 1 15 15,2 1 29-15,4-1-7 0,2-1-6 16,-2-2-10-16,2-3 13 0,1 0 9 16,-1-4 4-16,0-6-14 0,1-3-14 15,-3-4 2-15,-1-1 4 0,-3-4-1 16,0-2-2-16,0-4-19 0,-6-5 22 16,-1 0 2-16,-2-7 1 0,-3 0 8 15,-3-1-5-15,1-3-29 0,-2 1 13 16,0 1 7-16,0 4-1 0,-3-1 19 15,-1 5 24-15,-3 1-3 0,-2 2-37 0,3 2-6 16,-1 3-5-16,0 2 2 0,1 5 1 16,3 5-16-16,2 4 0 0,1 2 13 15,0 3 15-15,1 1 2 0,8 2-30 16,2-2-45-16,11-2-22 0,5 4 3 16,14-1 19-16,3 3 14 0,7 0-21 15,0 11-85-15,-6 3-133 0,-6 5-71 0,-8 3-138 16,-11 2-94-16,-9 5-24 0,-11 0-11 15,-8 2-26-15,-14 1-40 0,-7 2-86 16</inkml:trace>
  <inkml:trace contextRef="#ctx0" brushRef="#br0" timeOffset="32093.4">14987 5854 67 0,'0'0'591'0,"0"0"-70"15,-103 73-56-15,74-55-65 0,9-4 11 16,3-3-91-16,8-6-99 0,4-3-29 16,5-2-7-16,0 0 53 0,3-1 75 0,6-5-143 15,7-2-170-15,3-1-64 0,5 1 8 16,2 2 15-16,4 1 7 0,0 0 5 15,-1 3 7-15,-7 1 19 0,-5 1 2 16,-6 0-1-16,-5 0-36 0,-6 0-15 16,0 2 2-16,0 4 51 0,0 1 35 15,-4 1 21-15,2 1 17 0,-1 3 5 0,-2-1-5 16,1 1-10-16,-2 3-28 0,5 1-25 16,1 2-10-16,0 0-3 15,5 0-10-15,6 1 12 0,6-1 1 0,0 0 16 16,6-1-15-16,0-4-1 0,2-2-41 15,-5-6 0-15,0-1 41 0,-1-4 13 16,-5 0 37-16,-5-5 25 0,2-5 12 0,-2-3 10 16,-5-4 14-16,-1-2 25 0,-3-3-16 15,0-3-21-15,-5 0-11 0,-6-2-39 16,-3 1-46-16,1 4-3 0,-1 2-11 16,2 4-62-16,0 3-84 0,3 4-74 15,3 1-86-15,3 5-98 0,1-1-80 16,2 2-104-16,0 2-373 0,8 0-130 15</inkml:trace>
  <inkml:trace contextRef="#ctx0" brushRef="#br0" timeOffset="32290.09">15243 5897 989 0,'0'0'635'0,"0"0"-125"15,0 0-190-15,0 0-4 0,0 0 5 0,0 0 21 16,78 29-44-16,-60-17-84 0,-1 0-38 16,-5 1-17-16,-2 4-29 0,-1-1-34 15,-4 2-28-15,-2 2-31 0,-3-2-18 16,0 1-1-16,0-2-15 0,0-3 10 0,0-2-10 15,0-5 9-15,0-1-12 0,0-5 1 16,-1-1 42-16,1 0 34 0,0-6-7 16,4-5-70-16,6-4-52 0,8-3-77 15,5-4-28-15,7-2-66 0,7 0-156 16,5 2-203-16,-10 6-233 0,18-2-815 0</inkml:trace>
  <inkml:trace contextRef="#ctx0" brushRef="#br0" timeOffset="32856.01">16926 5599 1717 0,'0'0'1268'15,"0"0"-828"-15,0 0-47 0,0 0-97 16,0 0-119-16,0 0-93 0,0 0-53 15,0 0-31-15,0 0 1 0,0 0 24 16,0 0 80-16,-9 65-19 0,6-41-21 16,1 0-3-16,-3 2-13 0,2 1-29 15,2 1-20-15,1 0 0 0,0 1 0 16,0-1 3-16,3-1 0 0,0 0 16 16,0-3-1-16,1-4-18 0,-3-3-24 0,2-3-84 15,-3-3-89-15,0-3-91 0,2-4-105 16,-2-3-132-16,2-1-17 0,-2 0-52 15,2-6 84-15,-1-1-703 0</inkml:trace>
  <inkml:trace contextRef="#ctx0" brushRef="#br0" timeOffset="33030.25">16924 5748 1155 0,'0'0'1047'0,"0"0"-675"0,0 0-12 16,0 0 59-16,-4-78 6 0,4 62-101 15,2 1-103-15,6 1-66 0,2-3-47 16,7 1-33-16,2-1-32 0,4 1-3 15,3-1-4-15,3 2-19 0,1 2-17 16,1 1-25-16,0 6 10 0,-2 1-25 16,0 5-86-16,0 0-54 0,-4 2-53 15,-1 9-157-15,-6 2-130 0,-7 1-89 0,-5-3-159 16,-6 10-569-16</inkml:trace>
  <inkml:trace contextRef="#ctx0" brushRef="#br0" timeOffset="33181.33">16973 5827 1668 0,'0'0'630'0,"0"0"-194"0,0 0-6 16,0 0-26-16,0 0-94 0,0 0-193 15,0 0-117-15,103-21-85 0,-56 14-9 16,8-1-45-16,1 2 0 0,-2 4-90 16,-5 0-101-16,-7-1-230 0,-14 3-536 15</inkml:trace>
  <inkml:trace contextRef="#ctx0" brushRef="#br0" timeOffset="33538.96">17387 5892 1061 0,'0'0'566'0,"0"0"-290"16,0 0-13-16,0 0-27 0,0 0-64 16,0 0-11-16,0 0-39 0,0 0-19 15,0 0-4-15,92 4 1 0,-66-4-11 0,3-3-35 16,-1-2 4-16,-4-1-7 0,-3-2-29 15,-3 1-22-15,-4-4-29 0,-4 0-9 16,-2-1 0-16,-4-1 38 0,-1 0 1 16,-3 1 2-16,0 0 77 0,-9 3 81 15,-1 1-53-15,-6 3-108 0,-3 3-19 16,-8 2-13-16,-3 0-2 0,-5 5 34 0,0 3 23 16,1 5-7-16,2 3 38 15,6 1-51-15,6-2-3 0,6 3-16 0,2-1-3 16,9 0-13-16,3 0 1 0,0-3 2 15,13-2 26-15,5 4-16 0,9-3 19 16,6 0 32-16,5-1 2 0,6-1-34 16,4-1-47-16,2-2-23 0,3-3-63 15,0-4-72-15,-2-1-106 0,0 0-218 16,-14 0-605-16</inkml:trace>
  <inkml:trace contextRef="#ctx0" brushRef="#br0" timeOffset="33905.01">18234 5501 969 0,'0'0'1652'0,"0"0"-1141"15,0 0-113-15,0 0-66 0,0 0-134 16,0 0-123-16,0 0-61 0,0 0-14 16,0 0 0-16,0 0 22 0,0 0 34 15,-21 65-12-15,9-44-1 0,-1 1-18 0,-2 1 3 16,3-2 3-16,-1 0-28 0,6-3-3 16,1-3-2-16,4 1-20 0,2-3 0 15,0 3 19-15,9-3-40 0,5-1-1 0,5-1 44 16,4-2 14-16,5-3-14 0,3 0-1 15,1-4-33-15,3 0-35 0,-1-2-47 16,1 0-51-16,0-2-85 0,-1-3-53 16,-1 0-127-16,-4-1-148 0,-7 0-466 15,-1-5-231-15</inkml:trace>
  <inkml:trace contextRef="#ctx0" brushRef="#br0" timeOffset="34104.08">18541 5704 859 0,'0'0'1244'0,"0"0"-671"15,0 0-31-15,0 0-21 0,0 0-162 16,0 0-153-16,0 0-82 0,0 0-68 16,0 0-56-16,0 0 18 0,0 0 10 0,12 37 89 15,-6-21-12-15,-2 4-10 0,0-2-25 16,4 4-27-16,-3-2-21 0,4 2-10 16,-2-3-12-16,-1 0-34 0,1 0-30 15,-2-7-53-15,-1 0-40 0,0-3-47 0,-1-2-47 16,0-5-51-16,3 0-125 0,2-2-46 15,4 0-23-15,-2 0-253 0,11-8-938 0</inkml:trace>
  <inkml:trace contextRef="#ctx0" brushRef="#br0" timeOffset="34343.92">18946 5571 2020 0,'0'0'673'16,"0"0"-275"-16,0 0 26 0,0 0 6 15,0 0-89-15,0 0-112 0,0 0-117 16,0 0-112-16,0 0-19 0,0 0-89 0,-4-4 108 16,7 21 19-16,0 6 18 0,1-1-16 15,-1 5 1-15,4-3-4 0,-3 2-17 16,2-2 1-16,-1 0 17 0,-1-1-19 16,3-3-42-16,-1-3-57 0,0-2-40 0,0-3-48 15,2-4-102-15,1-2-77 0,1-4-11 16,2-2 108-16,2 0-176 0,2-2-190 15,-3-3-623-15</inkml:trace>
  <inkml:trace contextRef="#ctx0" brushRef="#br0" timeOffset="34688.87">19335 5589 1269 0,'0'0'1231'0,"0"0"-828"15,0 0 17-15,0 0 20 0,0 0-122 16,0 0-149-16,0 0-101 0,0 0-68 15,0 0-78-15,0 0 78 0,0 0 100 0,96 56 43 16,-66-31 8-16,-3 0-44 0,-2 0-17 16,-6-2-26-16,-4-1-27 0,-5-2-37 15,-4-3-20-15,-4 0-38 0,-2-4-16 0,-3-3-2 16,-7-1 5-16,-5-3-9 0,-5-3-13 16,-4-3-84-16,-4 0-171 0,1-3-157 15,2-3-155-15,6-3-106 0,5 0-37 16,6 0 324-16,3-4 257 0,2-2 170 15,3-2 52-15,0-2 300 0,0-2 202 16,9-6 41-16,3 0-118 0,6-2-157 16,5-2-96-16,3-2 5 0,6 4-148 15,2 3-29-15,1 3-42 0,1 5-52 16,0 4-9-16,-3 3-10 0,1 5-9 0,-1 4-89 16,2-1-123-16,4 3-157 0,-10 0-314 15</inkml:trace>
  <inkml:trace contextRef="#ctx0" brushRef="#br0" timeOffset="37703.53">21634 5250 1542 0,'0'0'1147'0,"0"0"-784"0,0 0-197 15,0 0-166-15,0 0-6 0,0 0-61 16,0 0 67-16,0 0 41 0,0 0 42 0,-47 84-41 15,29-55-20-15,4 1 0 16,0 2 4-16,3 2-26 0,4 0 0 0,3 1 10 16,4 1-10-16,0-1-1 0,0 0-17 15,8-5 18-15,3 0 4 0,4-1-1 16,3-6-2-16,6-4-1 0,5-5-96 0,4-5-9 16,9-4 73-16,3-5-6 15,3 0-97-15,0-9-226 0,1-1-270 16,-14 1-512-16</inkml:trace>
  <inkml:trace contextRef="#ctx0" brushRef="#br0" timeOffset="38478.82">22219 5338 1683 0,'0'0'750'15,"0"0"-309"-15,0 0-82 0,0 0-50 0,0 0-44 16,0 0-70-16,0 0-84 0,0 0-111 16,0 0-19-16,0 0-39 0,0 0-73 15,3 25 46-15,3-7 85 0,1 5 38 16,2 5 3-16,1-1-10 0,0 1-9 16,-1-1 0-16,-1-2 9 0,2 0-31 0,-1-4 0 15,-2-2-34-15,-2-3-54 0,0-5-89 16,-1-3-89-16,-4-3-81 0,0-3-45 15,0-2-71-15,0 0-108 0,0 0-57 16</inkml:trace>
  <inkml:trace contextRef="#ctx0" brushRef="#br0" timeOffset="38659.07">22259 5363 874 0,'0'0'1282'0,"0"0"-839"0,0 0-159 16,0 0 1-16,0 0 5 15,0 0-84-15,0-75-80 0,12 59-66 0,5-1-31 16,5 2-29-16,8-2-33 0,2 1-24 16,5 5-34-16,1 3-64 0,-1 6-61 0,-2 2-75 15,-2 0-88-15,-7 7-126 0,-9-1-203 16,-4 8-536-16</inkml:trace>
  <inkml:trace contextRef="#ctx0" brushRef="#br0" timeOffset="38965">22448 5470 341 0,'0'0'541'0,"0"0"-260"0,0 0-118 16,97-17 3-16,-57 11 19 0,3 0-91 0,1 0-55 16,-5 1-13-16,-7 3-26 0,-7 2-3 15,-10-1-137-15,-8 1-136 0,-6 0-53 16,-1 0 75-16,0 0 172 0,0 2 63 15,0 1 19-15,0-1 29 0,0 0-6 16,-1 1-23-16,1-3 0 0,0 0 81 16,0 0 222-16,0 0 130 0,1 0 6 0,2 0-96 15,-1 0-139-15,1 0 12 0,1-3-130 16,1 2-79-16,1 0-7 0,-1 0-2 16,1-2-21-16,1 2-80 0,-2 0-6 15,1 0 5-15,0-2-12 0,-2 0-20 16,4 0-94-16,-1 1-120 0,-2-2-174 15,1 2-216-15</inkml:trace>
  <inkml:trace contextRef="#ctx0" brushRef="#br0" timeOffset="39420.24">22822 5438 323 0,'0'0'1224'0,"0"0"-753"0,0 0-215 16,0 0-104-16,0 0 6 0,0 0-12 16,0 0-43-16,0 0-23 0,0 0-22 15,0 0-33-15,-5 8-24 0,8-8 31 16,2 0 42-16,3 0-39 0,2 0 45 15,5-1 10-15,2-5-11 0,2 1-18 16,1-2-17-16,-2-3-22 0,-1 2-3 16,-5-2-15-16,-4 3 21 0,-3 0 19 15,-2 2 20-15,-3 1 8 0,0 2-6 0,-7 1-47 16,-6-2-19-16,-4 3-116 0,-6 0 14 16,-5 4 26-16,-2 2 48 0,1 6 28 15,-1-1 35-15,4 1-14 0,7 1-21 0,2 0-32 16,5-2 0-16,5 2 4 0,4-1-14 15,3-1-12-15,0 0 0 0,3-4 16 16,7 1-13-16,4 1 51 0,4-3 37 16,7 2 14-16,3-2-13 0,6-1-18 15,2-3-20-15,6 1-112 0,3-3-64 16,6 0-58-16,-2-5-140 0,1-2-212 16,-11 1-599-16</inkml:trace>
  <inkml:trace contextRef="#ctx0" brushRef="#br0" timeOffset="39770.21">23416 5256 1167 0,'0'0'826'16,"0"0"-434"-16,0 0-146 0,0 0-27 0,0 0-88 16,0 0-93-16,0 0-37 0,76-28 14 15,-45 28 10-15,1 0 4 0,-2 0-8 16,-4 1-21-16,-7 6-41 0,-5 3 41 15,-6 3 0-15,-2 2-16 0,-6 5 16 16,0 0 29-16,-6 5 19 0,-7 3 13 16,-7 1 6-16,-5 2-10 0,-4-1-22 15,-2 0-35-15,0-3 0 0,7-3-19 16,6-5 0-16,4-4 19 0,7-8-3 16,3-1-20-16,4-4-5 0,0 0 28 0,0-2 40 15,2 0 141-15,9 0 19 0,4-5-42 16,10-5-23-16,9-1-66 0,8-2-53 15,10-4-16-15,4 1-26 0,2-4-99 16,-2 1-86-16,1 1-55 0,-6 0-66 16,-4 1-125-16,-3-1-193 0,-14 4-455 15</inkml:trace>
  <inkml:trace contextRef="#ctx0" brushRef="#br0" timeOffset="40027.68">24143 5248 1099 0,'0'0'748'0,"0"0"-278"0,0 0-73 0,0 0-43 16,0 0-73-16,0 0-81 0,0 0-64 16,0 0-51-16,0 0-47 0,0 0-38 15,-21 0-28-15,28 5-32 0,4 1-32 16,5 6 71-16,7 1 21 0,3 3 35 16,1 4 22-16,-1-1 9 0,-2 2 32 15,-3-1-1-15,-4-2-22 0,-8-1-23 16,-5-4-46-16,-2-5-6 0,-2 2-51 15,-6-3 7-15,-6 1-3 0,-5-3-25 16,-3 0-48-16,-2-3-111 0,-1-1-91 16,3-1-78-16,4 0-97 0,2-5-81 15,5-3-11-15,2-2-82 0,3-5 217 0</inkml:trace>
  <inkml:trace contextRef="#ctx0" brushRef="#br0" timeOffset="40335.99">24235 5254 174 0,'0'0'121'0,"0"0"-121"0,98-71-59 16,-61 52 7-16,-1 2 52 0,2 3 140 15,-2 4 49-15,-2 2 23 0,-3 4-10 16,-3 2 23-16,-5 2-72 0,-4 0-59 16,-2 0-19-16,-6 0 13 0,-3 5-10 15,-4 1-78-15,-3 2 78 0,-1 2 117 16,0 2-39-16,-7 1-30 0,3-1-35 16,-1 5-10-16,2 0-20 0,3 1-33 15,0 1-28-15,9 1-6 0,3-2 6 16,4-2 81-16,2-2 74 0,7-1-24 15,-3-4-37-15,3-2 8 0,1-5 33 16,-3-2-14-16,-1 0 19 0,-3-2 19 0,-5-3 15 16,-2-5 53-16,-4 0-8 0,-3-4-29 15,-2-1-54-15,1-3-55 0,-4 0-35 16,0 0-34-16,-7 0-12 0,-1 2-64 0,1 2-29 16,-3 1-47-16,0 2-81 0,0 1-112 15,-1 4-165-15,0 1-156 0,3 1-417 16,2-1-449-16</inkml:trace>
  <inkml:trace contextRef="#ctx0" brushRef="#br0" timeOffset="40533.68">25156 4966 1691 0,'0'0'727'0,"0"0"-379"0,0 0-149 16,0 0-10-16,0 0 31 0,98 46 3 15,-70-23-46-15,-2 5-55 0,-5 5-31 16,-1-1-21-16,-5 3-41 0,-4-2-29 16,-6 2-52-16,-4 0-20 0,-1-2-44 15,-6 0-114-15,-7 1-155 0,-7-3-90 0,-4 0-191 16,4-8-666-16</inkml:trace>
  <inkml:trace contextRef="#ctx0" brushRef="#br0" timeOffset="48417.14">2716 9008 352 0,'0'0'378'16,"0"0"-81"-16,0 0-180 0,0 0 23 16,0 0-42-16,0 0 35 0,0 0-22 15,0 0-7-15,0 0-39 0,0 0-23 16,-3-36-9-16,3 35-4 0,0 1 23 16,0 0 6-16,0 0-22 0,0 0 0 15,0 0 19-15,0 0 23 0,0 0 22 0,0 0 23 16,0 0 19-16,0 0 13 0,0 0 15 15,0 0 20-15,0 0 1 0,-1 0-19 16,-1 0-16-16,1 0-30 0,-1 0-16 16,1 0-15-16,-1 0-36 0,1 0-59 15,0 4-3-15,-1-1-35 0,-1 4-31 16,-5 5-25-16,1 6 62 0,-1 6 1 16,1 6-264-16,7 0 248 0,0 0 47 15,4 1 41-15,5-1-41 0,-2 1-12 0,2 0 10 16,-2-3 2-16,-1 0 17 0,0 2 9 15,0-5-1-15,-2-1-22 0,3-2-1 16,-3-4-2-16,1-3-41 0,-2-2-54 16,-2-4-33-16,2-2-29 0,-3-2-51 15,0-3-95-15,0 1-66 0,-4-3-24 0,-1 0-124 16,-5 0-521-16</inkml:trace>
  <inkml:trace contextRef="#ctx0" brushRef="#br0" timeOffset="49007.07">2748 8998 232 0,'0'0'560'16,"0"0"-136"-16,0 0-69 16,0 0-56-16,0 0 41 0,0 0-58 0,0 0-24 15,0 0-56-15,0 0 16 0,0 0 6 16,0 0-5-16,-29-40-36 0,29 40-54 0,0 0-32 15,0 0-33-15,0 0-36 0,0 0-28 16,0 0-23-16,0 7-44 0,0 2-36 16,3 7 99-16,0 8 4 0,2 5 41 15,1 6-13-15,-1 1-18 0,-1 0-10 16,3 0 0-16,0-3 2 0,-1 1 23 16,1-2 3-16,1-2-5 0,-3-2-4 15,2-2-18-15,-1-3-1 0,-3-2-31 16,0-3-27-16,0-3-55 0,-3-4-60 15,0-3 12-15,0-2-24 0,0-2-19 16,0-3-30-16,0-1-10 0,0 0 89 16,0-8 0-16,-3-2-504 0,2-1-119 15</inkml:trace>
  <inkml:trace contextRef="#ctx0" brushRef="#br0" timeOffset="49317.12">2651 8868 1479 0,'0'0'789'0,"0"0"-408"16,0 0-120-16,0 0 1 0,0 0-22 16,0 0-63-16,0 0-60 0,0 0-79 15,70-69-19-15,-33 60-6 0,5 0-10 16,3 2 16-16,2 6-19 0,-1 1 0 0,-3 4-29 15,-4 8 29-15,-4 4 32 16,-5 5-30-16,-4 2-2 0,-6 3-13 0,-8 2-12 16,-6 0 25-16,-6 3 41 0,-9 3-6 15,-14 1 15-15,-10 1 29 0,-8 1-29 16,-9-1-50-16,-1 0-41 0,-1-1-97 16,8-6-178-16,11-3-137 0,11-4-281 0,8-7-685 15</inkml:trace>
  <inkml:trace contextRef="#ctx0" brushRef="#br0" timeOffset="49700.15">3290 9357 711 0,'0'0'2110'0,"0"0"-1541"16,0 0-138-16,0 0-26 0,0 0-123 16,0 0-121-16,0 0-91 0,0 0-70 15,0 0-3-15,0 0-67 0,0 7-45 16,0-1-24-16,0 5 105 0,0-1-34 16,3 2-10-16,-1 0 3 0,3 0 16 0,1 0 18 15,1-2-4-15,0 0-8 0,2 2-25 16,1-5-26-16,4 1-16 0,4-3 28 15,2-1 57-15,0-4 35 0,-1 0 45 16,-1 0 27-16,-2-5 39 0,-3-3 75 0,-3-3 15 16,0-2-42-16,-4-4-10 0,1-2-44 15,-1-2-47-15,0-1-30 0,2 0-28 16,-1 1-32-16,4 1-60 0,3 2-85 16,1 4-117-16,3 2-109 0,1 1-80 15,4 2-131-15,-6 4-458 0,7-2-405 0</inkml:trace>
  <inkml:trace contextRef="#ctx0" brushRef="#br0" timeOffset="49892.75">3781 9267 1514 0,'0'0'653'0,"0"0"-232"0,0 0-35 16,0 0-79-16,0 0-132 0,0 0-70 0,0 0-55 15,91-46-46-15,-61 38-1 0,6 2-1 16,2-2 1-16,1 2-3 0,-2 1-116 16,-3-1-136-16,-2 4-74 0,-6-1-154 15,-8 3-325-15,-8 0-685 0</inkml:trace>
  <inkml:trace contextRef="#ctx0" brushRef="#br0" timeOffset="50050.16">3961 9349 711 0,'0'0'1260'0,"0"0"-851"16,0 0-35-16,0 0 18 0,0 0-64 16,0 0-87-16,0 0-219 0,0 0-22 15,100-25-35-15,-66 16 33 0,4 2 2 16,-2 1-142-16,1 1-135 0,-2 2-146 16,-12 1-255-16,7 2-730 0</inkml:trace>
  <inkml:trace contextRef="#ctx0" brushRef="#br0" timeOffset="50966.96">5510 8829 850 0,'0'0'1169'15,"0"0"-738"-15,0 0-92 0,0 0-31 0,0 0-59 16,0 0-74-16,0 0-49 16,0 0-31-16,0 0-22 0,0 0-55 0,0 0-18 15,-40 22-47-15,24-6 3 0,0 2 22 16,1 4 22-16,0 1-2 0,2 4 2 16,3-1-28-16,3-1-4 0,0 1 3 15,7-3 28-15,0-1-1 0,8-4-11 16,4-4-41-16,6-1-19 0,3-2-10 15,2-6 0-15,1-1 38 0,2-4 45 16,0-2 57-16,2-5 13 0,-4-5 13 0,-2-1 37 16,-4-1 22-16,-8-1 50 0,-1-3 41 15,-7-2-34-15,-2-3-35 0,-2-3-68 16,-8-2-59-16,-3 1-22 0,2 4-3 16,-1 2-10-16,-1 6 2 0,3 3-4 15,3 5-61-15,-2 2-50 0,5 2-75 0,1 3-114 16,0 0-255-16,3 9-402 0,0-2-20 15,0 10-391-15</inkml:trace>
  <inkml:trace contextRef="#ctx0" brushRef="#br0" timeOffset="51147.21">5832 9105 954 0,'0'0'1294'0,"0"0"-693"15,0 0-121-15,0 0-80 0,0 0-66 16,0 0-54-16,0 0-69 0,0 0-63 15,0 0-62-15,0 0-50 0,7 4-23 16,-7-9-13-16,0 0-145 0,0-2-49 16,0 0-67-16,3-4-90 0,9 0-123 15,6-3-144-15,-3 3-500 0,18-8-558 0</inkml:trace>
  <inkml:trace contextRef="#ctx0" brushRef="#br0" timeOffset="51465.88">6283 8756 2020 0,'0'0'741'0,"0"0"-267"0,0 0 0 16,0 0-65-16,0 0-111 0,0 0-143 15,0 0-87-15,0 0-68 0,0 0-33 16,0 0-26-16,0 0-27 0,-12 5 8 15,15 12 78-15,-1 4 44 0,1 6-19 16,-3 1-23-16,0 0-2 0,0 2-16 16,0-2-6-16,0-2 1 0,0-3-17 15,0-1 1-15,0-4 12 0,1-4-9 0,5-2-90 16,3-4-28-16,2-2 11 0,1-2 34 16,3-4 12-16,4 0 10 0,4-1-4 15,3-7-58-15,4-4-118 0,1-2-137 16,0 0-183-16,0-3-386 0,-10 6-102 15</inkml:trace>
  <inkml:trace contextRef="#ctx0" brushRef="#br0" timeOffset="51621.28">6642 8904 375 0,'0'0'1254'0,"0"0"-763"15,0 0-103-15,0 0-50 0,0 0-100 16,0 0-113-16,0 0-36 0,0 0-16 16,0 0 10-16,0 0 0 0,-49 68 15 15,46-47-7-15,3-1-37 0,-3-1-35 16,3 0 0-16,0-1-19 0,0 0-10 15,3-1-106-15,6 1-93 0,3-1-110 0,4-2-56 16,6 0-123-16,-6-4-297 16,14-2-701-16</inkml:trace>
  <inkml:trace contextRef="#ctx0" brushRef="#br0" timeOffset="51871.99">7051 8774 2320 0,'0'0'652'0,"0"0"-294"0,0 0 105 16,0 0-89-16,0 0-185 0,0 0-189 16,0 0-55-16,0 0-82 0,0 0 137 15,0 0 31-15,53 40-6 0,-28-19 28 16,4 2 15-16,5 0-50 0,-1-1-18 0,-1-3-41 15,-2-2-83-15,-2-3-96 16,-9-2-143-16,-4-3-108 0,-6-1-181 0,-6-5-530 16</inkml:trace>
  <inkml:trace contextRef="#ctx0" brushRef="#br0" timeOffset="52043.13">7309 8858 1011 0,'0'0'1410'16,"0"0"-1042"-16,0 0-47 0,0 0 20 15,0 0-88-15,-84-12-92 0,70 15-79 16,1 6-82-16,0 2-43 0,2 5 8 16,0 2 13-16,2 1 3 0,1 1-19 15,2 0-81-15,3 0-43 0,3-1-61 16,0 0-142-16,0-2-89 0,5-2-201 16,-1-3-636-16</inkml:trace>
  <inkml:trace contextRef="#ctx0" brushRef="#br0" timeOffset="52832.2">7790 8635 1047 0,'0'0'647'0,"0"0"-192"0,0 0-138 16,0 0 99-16,0 0-156 0,0 0-82 0,0 0-50 15,0 0-39-15,0 0-89 0,0 0 0 16,38-50 0-16,-9 50 26 0,1 0 9 16,3 1-25-16,-1 10-10 0,-2 0-22 15,-1 3 22-15,-6 0 13 0,-7 3 41 16,-3 0 6-16,-6 1-26 0,-4 0-15 16,-3 0-3-16,-3 3 16 0,-9 2-1 0,-6 0-15 15,-4 4-16-15,-5 0-13 0,-2 2-47 16,-4-3-50-16,5-1 67 0,2-2 42 15,6-5 1-15,2-2-16 0,6-8 0 16,6-1 3-16,3-3 10 0,3-3 3 16,0-1 95-16,3 0 78 0,7-6-16 15,9-2-87-15,5-4-57 0,8 0-13 16,7-5 0-16,5-1 1 0,3-3-1 16,6-1-117-16,-1 0-46 0,1 1 14 15,1 0-82-15,-5 2-114 0,-2 1-150 16,-5 4-162-16,-13 4-471 0</inkml:trace>
  <inkml:trace contextRef="#ctx0" brushRef="#br0" timeOffset="53115.77">8595 8697 463 0,'0'0'1327'15,"0"0"-808"-15,0 0-116 0,0 0-20 0,0 0-71 16,-94 5 2-16,75 1-94 0,0 4-78 16,2-2-45-16,3 3-34 0,1-2-33 15,3 1-30-15,5 1-16 0,2 0-3 16,3 1-2-16,3-1 5 0,6 1 13 15,8-2 3-15,2 0 14 0,6 1 21 16,5-5-1-16,2 1-6 0,1-6 12 16,1-1 13-16,3-1 12 0,0-9-12 15,-4-1-16-15,-3-3 24 0,-3-3 13 16,-9 2 15-16,-4-4 19 0,-8-2 72 16,-6 0-27-16,-3-3-77 0,-10-3-40 15,-6 2-25-15,-4 2-11 0,-5 4-67 0,-3 6-55 16,-2 3-31-16,1 6-55 0,4 4-85 15,3 2-159-15,8 10-157 0,2 1-63 16,10 5-107-16,2-7-433 0</inkml:trace>
  <inkml:trace contextRef="#ctx0" brushRef="#br0" timeOffset="53489.94">9269 8515 1191 0,'0'0'1058'16,"0"0"-689"-16,0 0-25 0,0 0 30 15,0 0-180-15,0 0-194 0,0 0 19 16,0 0-9-16,0 0 148 0,0 0-16 16,89 57-17-16,-63-37-30 0,0-1-35 15,-1 1-35-15,1-2-1 0,-3-2 26 16,-2-5-37-16,-3 0-13 0,-3-3-147 15,-3-4-83-15,-2-2-82 0,0-2-105 16,-1 0-120-16,-3 0-458 0,4-8-465 0</inkml:trace>
  <inkml:trace contextRef="#ctx0" brushRef="#br0" timeOffset="53654.94">9612 8546 1246 0,'0'0'713'0,"0"0"-189"0,0 0-66 0,0 0-62 15,0 0-107-15,0 0-62 0,-85-20-51 16,66 21-44-16,-2 8-44 0,-2 1-38 0,1 5 2 15,-1 3-49-15,1 2-2 0,2 3-1 16,3 3-34-16,1 0 3 0,6 1-15 16,3-3-85-16,2 0-74 0,4 0-47 15,1-2-110-15,1-3-112 0,5 0-189 16,0-6-573-16</inkml:trace>
  <inkml:trace contextRef="#ctx0" brushRef="#br0" timeOffset="54564.87">10160 8371 320 0,'0'0'687'0,"0"0"-319"16,0 0-91-16,0 0 51 0,0 0 6 15,0 0-27-15,0 0-85 0,0 0-48 16,0 0-33-16,0 0-4 0,0 0-26 16,-49-15-34-16,50 15-36 0,6-2-35 15,3 1-6-15,6 0-25 0,7 0 14 16,5 0 11-16,1-2 32 0,1 1 2 0,0-3-34 15,3 3-41-15,-1-2-29 0,1-1-3 16,-3 2-4-16,-2-1 10 0,-5 3-13 16,-6-2-6-16,-4 2 47 0,-4 0 20 15,-5 1 19-15,-1 0 19 0,-2 0 39 16,-1 0 32-16,2 0 18 0,-2 0-3 16,0 0-13-16,0 0 19 0,0 1 48 15,0 2-65-15,0-1-59 0,0 5-10 16,0 2 16-16,0 4 9 0,0 5-13 15,-3 5-11-15,3 4-13 0,-1 3 15 0,1 4 10 16,0 0 2-16,0 0-21 0,0 1-1 16,2-4-6-16,3 0-11 0,-1-3 10 15,-1-3 8-15,1-2-19 0,-2-4-19 16,-1-2-93-16,0-3-55 0,-1-2-62 0,0-3-72 16,-1-1-131-16,-8-4-212 15,2-2-680-15</inkml:trace>
  <inkml:trace contextRef="#ctx0" brushRef="#br0" timeOffset="54736.88">10359 8633 1783 0,'0'0'610'0,"0"0"-265"16,0 0-30-16,0 0-31 0,0 0-137 16,0 0-81-16,0 0-56 0,80-70-10 15,-44 57-16-15,5 2 16 0,5-1 15 16,0 3-15-16,1-1-60 0,1 2-103 0,-5 0-38 15,-2 4-104-15,-5-1-156 0,-5 0-275 16,-6 3-580-16</inkml:trace>
  <inkml:trace contextRef="#ctx0" brushRef="#br0" timeOffset="55014.94">11066 8312 1433 0,'0'0'572'0,"0"0"-228"0,0 0-18 16,-82 2-27-16,66 0-101 0,6 0-70 16,7 2-128-16,3 2-29 0,0 0 4 15,2 6 25-15,8 0 34 0,4 4 52 16,3 2 54-16,8 1-7 0,2 2 6 16,1 1 31-16,0 2-28 0,-3 1-42 0,-2-1-7 15,-3 2 12-15,-4-1-46 0,-5-3 6 16,-3-1 0-16,-5-2-25 0,-3-5-40 15,-2 1-18-15,-8-5-7 0,-3-1-30 16,-1-2-54-16,-6-3-71 0,-2-2-87 0,-1-2-111 16,-5 0-112-16,3-1-177 15,-1-9-504-15,6 4-86 0</inkml:trace>
  <inkml:trace contextRef="#ctx0" brushRef="#br0" timeOffset="55172.83">11017 8370 1494 0,'0'0'455'15,"0"0"-205"-15,0 0-40 0,0 0-61 16,0 0-43-16,0 0-48 0,101-70-32 16,-72 63-14-16,1 2-12 0,3 2-3 15,3 2 2-15,2 1-18 0,3 0-139 0,0 0-97 16,1 2-99-16,-5 4-84 0,-4 0-113 16,-11-2-260-16</inkml:trace>
  <inkml:trace contextRef="#ctx0" brushRef="#br0" timeOffset="55531.28">11578 8418 776 0,'0'0'1540'16,"0"0"-969"-16,0 0-155 0,0 0-66 16,0 0-42-16,0 0-57 0,0 0-73 15,0 0-67-15,0 0-46 0,0 0-6 16,0 0 8-16,-23 43 13 0,13-30-15 0,1 3-35 15,-1 1-29-15,4 0-1 0,2-1-12 16,2 0-3-16,2-2-1 0,0 1-2 16,5-3 0-16,6-1-1 0,5-1 7 15,4-2 11-15,5-3-15 0,4-2 16 16,4-3 0-16,4 0 0 0,1-4-24 16,1-4 9-16,-3-2 15 0,-6-3 17 15,-1-5 11-15,-8-2 18 0,-3-3 6 0,-7-3-15 16,-1 0-13-16,-7 1 4 0,-3 6-7 15,-1 1-2-15,-12 1-19 0,-7 5 0 16,-6-1-34-16,-6 5-49 0,-3 2-67 16,-1 2-48-16,0 4-78 0,3 0-151 15,4 7-115-15,8 3-145 0,7-3-362 0,5 6-319 16</inkml:trace>
  <inkml:trace contextRef="#ctx0" brushRef="#br0" timeOffset="57930.98">12252 8378 917 0,'0'0'785'0,"0"0"-331"0,0 0-130 16,0 0-24-16,0 0-30 0,0 0-62 16,0 0-46-16,0 0-63 0,0 0-39 15,0 0-16-15,0 0-15 0,-68-8-17 16,56 10 26-16,1 4 16 0,3 2-29 15,-4 1-23-15,4 2-2 0,0 1 0 16,1-1-38-16,3 1-18 0,4 0 11 16,0-1-5-16,0-1 15 0,13 2 19 15,1-2-16-15,9 1 16 0,6-4 15 0,4 1 1 16,5-4 0-16,-2-2 19 0,1-2 7 16,-5 0 5-16,-7-4 7 15,-5-3 7-15,-5-2 31 0,-6-2 43 0,-2 0 19 16,-4-2-5-16,-3-1-12 0,0-4-27 15,-3-1-7-15,-7-2-1 0,-4 1-36 0,1 0-32 16,-4 4-18-16,-2 1-18 0,-1 3-10 16,0 5-9-16,1 2-3 0,0 2-106 15,3 3-66-15,5 0-75 0,2 3-89 16,8 6-139-16,1 0-114 0,2 1-27 16,13-1-128-16</inkml:trace>
  <inkml:trace contextRef="#ctx0" brushRef="#br0" timeOffset="58247.18">12817 8392 1348 0,'0'0'1035'15,"0"0"-593"-15,0 0 35 0,0 0-61 16,0 0-99-16,0 0-119 0,0 0-83 16,0 0-59-16,0 0-56 0,0 0-9 15,0 0-25-15,-53 0 21 0,47 7 11 16,2 1-16-16,-1 2-7 0,5-2-6 0,0 3 9 15,0-2 6-15,6 0 14 0,7-2 2 16,6 2 31-16,8-6-3 0,5 0 22 16,7-3 21-16,3-2-9 0,0-7-3 15,-3-2 9-15,-5-5 18 0,-9 0 9 16,-8-2 34-16,-9-4 24 0,-5 0-22 16,-3 0-51-16,-4-2-47 0,-8 2-30 15,-6 2-3-15,-5 4-21 0,-6 2-37 0,-3 2-58 16,-4 3-67-16,0 3-47 0,-2 4-82 15,5 2-142-15,5 5-124 0,3 4-83 16,7 4-348-16,7-4-207 0</inkml:trace>
  <inkml:trace contextRef="#ctx0" brushRef="#br0" timeOffset="58929.85">14238 8015 885 0,'0'0'1055'0,"0"0"-676"0,0 0-33 15,0 0 5-15,0 0 32 0,0 0-22 16,0 0-49-16,0 0-78 0,0 0-126 16,0 0-52-16,0 0-56 0,-3-14 0 15,3 19-53-15,2 4-39 0,1 8 92 16,2 6 81-16,1 4-19 0,1 2-19 0,1 2-18 15,1 3 0-15,-1-2-4 0,-2-2-2 16,2 0-7-16,-3-1-12 0,2-4 1 16,-5-2 1-16,1-4-2 0,0-4-18 15,-3-2-29-15,0-4-30 0,0-2-50 16,0-2-97-16,0-1-103 0,0-4-110 16,-1 0-101-16,-4-3-137 0,3 0-529 15</inkml:trace>
  <inkml:trace contextRef="#ctx0" brushRef="#br0" timeOffset="59092.92">14114 8267 1842 0,'0'0'525'16,"0"0"-280"-16,0 0-45 0,0 0-17 0,118-49-39 16,-60 34-35-16,13 1-51 15,6 1-46-15,-1 1-11 0,-5 3-1 0,-4 3-3 16,-8 3-179-16,-4-1-123 0,-3 3-231 15,-13 0-692-15</inkml:trace>
  <inkml:trace contextRef="#ctx0" brushRef="#br0" timeOffset="59963.2">15679 8123 1060 0,'0'0'807'15,"0"0"-237"-15,0 0-173 0,0 0-42 16,0 0-74-16,0 0-56 0,0 0-46 15,0 0-41-15,0 0-55 0,0 0-43 0,0 0-5 16,-65 24-17-16,48-13-7 0,1-1-11 16,-2 1 0-16,2 5 2 0,-1 1 12 15,3 2-14-15,0 0-3 0,4 3-18 16,1-2 18-16,6-1 1 0,0-2-23 16,3-2 4-16,3 0 2 0,6-2 3 0,7-1 14 15,6 1-13-15,2-3-40 16,6-2 24-16,3-2 31 0,-1-2 0 0,1-4 34 15,-1 0 46-15,-5-2-2 0,-2-7 0 16,-6-3 2-16,-2-1-8 0,-5-1 14 16,-3-2 1-16,-4-3 18 0,-2 0-10 15,-3-3-12-15,0 0-22 0,-5 2-15 16,-6 0-19-16,-1 4-27 0,-1 0-3 16,-1 3-52-16,2 1-55 0,1 5-65 15,4-1-75-15,1 3-93 0,3 3-149 0,3 2-210 16,0 0-708-16,9 2 136 0</inkml:trace>
  <inkml:trace contextRef="#ctx0" brushRef="#br0" timeOffset="60152.05">16143 8280 1647 0,'0'0'975'0,"0"0"-438"15,0 0-73-15,0 0-61 0,0 0-84 0,0 0-81 16,0 0-59-16,0 0-62 0,0 0-50 15,0 0-30-15,0 4-37 0,0-4-9 16,0 0-65-16,0-3-55 0,0 1-52 16,0-2-48-16,0 0-100 0,6-1-64 15,8-4-142-15,5 0-150 0,0 0-639 16</inkml:trace>
  <inkml:trace contextRef="#ctx0" brushRef="#br0" timeOffset="60546.27">16630 7896 2255 0,'0'0'539'16,"0"0"-154"-16,0 0 13 0,0 0-117 16,0 0-96-16,0 0-69 0,-87 18-25 15,71-1-29-15,-2 1 3 0,2 4 31 16,-1 3-6-16,0-1-72 0,5 1-15 15,1 3-3-15,2-1 22 0,4 1-22 16,3 1-19-16,2-1 4 0,0 0 13 16,9-2-26-16,4-2 25 0,3-1 0 15,5-2-40-15,2-4-28 0,4-3-22 0,-1-5-19 16,2-4 68-16,-1-4 44 0,-1-1 56 16,0-2 9-16,-4-7 1 0,-3 0-1 15,-2-4-6-15,-6 0 12 0,-1-2 18 16,-4-1-6-16,-4 0-6 0,-2 0-22 0,0 1-18 15,-5 1-9-15,-5 5 19 0,-1-1-47 16,-2 4-55-16,-3 4-52 0,1 0-53 16,-2 2-44-16,3 0-44 0,-1 4-72 15,7 2-114-15,2 1-54 0,4 1-96 16,2-4-130-16,5 1-372 0</inkml:trace>
  <inkml:trace contextRef="#ctx0" brushRef="#br0" timeOffset="60928.83">17044 7971 778 0,'0'0'1499'0,"0"0"-1014"16,0 0-81-16,0 0 7 0,0 0-130 15,0 0-70-15,0 0-36 0,0 0-29 0,0 0-47 16,0 0-31-16,0 0-68 0,10-21-49 15,14 18 0-15,4-2 28 0,6-2 20 16,-2 2 0-16,1 0-21 0,-1 1-6 16,-5 0 25-16,-2 0 3 0,-2 2 13 15,-4-2-11-15,-5 0 0 0,-1 3 10 16,-6-1 13-16,-4 2 80 0,-1 0-28 16,-2 0-12-16,0 0 12 0,0 0 18 15,0 2-32-15,0 3-63 0,-2 5-36 16,-1 3 36-16,0 5 33 0,1 2-2 15,-1 7-3-15,3-1-1 0,0 3-25 16,0 0 1-16,3 1 9 0,2 0-10 0,1-4-2 16,0 0-30-16,0-4-47 0,-1-3-55 15,-2-3-28-15,-3-2-34 0,0-2-80 16,0-2-113-16,0-2-149 0,-7-1-135 0,0-2-598 16</inkml:trace>
  <inkml:trace contextRef="#ctx0" brushRef="#br0" timeOffset="61072.88">17190 8200 727 0,'0'0'1170'0,"0"0"-752"0,0 0-98 15,0 0-78-15,0 0-127 0,108-57-60 16,-68 50-52-16,6 2 19 0,6 1-4 0,-2 0-18 16,1 4-22-16,-1-1-68 0,-2 1-135 15,-3 0-191-15,-11 0-337 0,18 0-742 0</inkml:trace>
  <inkml:trace contextRef="#ctx0" brushRef="#br0" timeOffset="61326.01">17992 8002 2095 0,'0'0'736'0,"0"0"-141"0,0 0-42 16,0 0-271-16,0 0-191 0,0 0-91 16,0 0-93-16,0 0 34 0,0 0 59 15,0 0 56-15,87 53-19 0,-58-35-9 16,5-2-12-16,-1 1-1 0,-2-2-15 16,-3-4-21-16,-3-2-116 0,-8-4-130 15,-5-2-121-15,-4-2-135 0,-2-1-235 16,-1 0-805-16</inkml:trace>
  <inkml:trace contextRef="#ctx0" brushRef="#br0" timeOffset="61504.87">18353 7986 759 0,'0'0'1729'0,"0"0"-1192"16,0 0-49-16,0 0-43 0,0 0-128 16,0 0-147-16,0 0-86 0,0 0-66 15,0 0-18-15,-91 15 1 0,66-1 10 0,4 3 15 16,0 1-26-16,4 0-27 0,3 1-4 15,1-1-31-15,7 0-81 0,3 0-90 16,3 0-98-16,0 0-81 0,6-1-65 16,5-2-110-16,-2-4-449 0</inkml:trace>
  <inkml:trace contextRef="#ctx0" brushRef="#br0" timeOffset="61862">18892 7722 80 0,'0'0'2286'16,"0"0"-1700"-16,0 0-119 0,0 0-2 15,0 0-142-15,0 0-127 0,0 0-125 16,0 0-71-16,0 0-15 0,0 0-47 15,0 0 62-15,-25 15 29 0,18 0-11 16,1 2-18-16,0 2 1 0,1 2 18 16,0-1-17-16,1 3-2 0,1-4-15 15,0 3-7-15,3-2-12 0,0 1 6 16,2-1 15-16,6 0 10 0,2-1-25 16,7-2-56-16,0-1-50 0,6-4-26 15,2-3 9-15,4-3 5 0,3-3-28 16,0-3-39-16,1-1-78 0,-4-7-89 15,-5-1-144-15,-5-1-201 0,-9 2-370 0</inkml:trace>
  <inkml:trace contextRef="#ctx0" brushRef="#br0" timeOffset="62026.2">19160 7926 865 0,'0'0'1389'16,"0"0"-892"-16,0 0 0 16,0 0-33-16,0 0-99 0,0 0-122 0,0 0-122 15,0 0-90-15,0 0-31 0,0 0-40 16,0 0 40-16,-9 24 55 0,7-8-12 15,2 1-12-15,-1 1-13 0,1 0-15 16,0 0-3-16,0 0-15 0,3-3-65 16,4 2-41-16,1-3-75 0,3 2-52 15,-1-5-77-15,3 0-114 0,4-4-185 16,-6-2-562-16</inkml:trace>
  <inkml:trace contextRef="#ctx0" brushRef="#br0" timeOffset="62296.17">19588 7758 2258 0,'0'0'697'15,"0"0"-129"-15,0 0-19 0,0 0-142 0,0 0-92 16,0 0-134-16,0 0-120 0,0 0-61 16,0 0-74-16,0 0-39 0,-5-3 64 15,5 21 49-15,0 5 15 0,0 3-12 16,0 4 19-16,0-2 5 0,3 0-25 15,2 2 11-15,2-2 1 0,3-2-14 16,-2-1-18-16,3-2 17 0,1 0-61 16,-1-5-64-16,-1-3-40 0,1-1-57 15,-1-5-131-15,2-1-88 0,2-4-104 0,2-4-190 16,-3 0-827-16</inkml:trace>
  <inkml:trace contextRef="#ctx0" brushRef="#br0" timeOffset="62507.88">19985 7826 2337 0,'0'0'683'16,"0"0"-173"-16,0 0 24 0,0 0-102 0,0 0-121 15,0 0-115-15,0 0-159 0,0 0-37 16,0 0-64-16,0 0-31 0,0 0 73 16,20 20 22-16,-11-2 31 0,3 3-1 15,1 1-2-15,1 1-10 0,-1 0 1 16,-1-2-18-16,-1 1-1 0,-1-5-34 0,-3-4-61 15,-4-2-55-15,-3-3-42 0,0-3-37 16,-5-3-25-16,-10 1 25 0,-1-3-109 16,-2 0-270-16,2 0-661 0,-1-5-319 0</inkml:trace>
  <inkml:trace contextRef="#ctx0" brushRef="#br0" timeOffset="62637.82">20044 7871 199 0,'0'0'1217'15,"0"0"-541"-15,0 0-194 0,58-75-208 0,-36 54-11 16,2 3-120-16,5 6-66 0,4-1-50 15,1 2-27-15,3 4-35 0,-3 0 9 16,-2 2 13-16,-5 4-16 0,-3-2-150 16,-1 2-68-16,-2 1-104 0,0 0-252 15,-4-1-556-15</inkml:trace>
  <inkml:trace contextRef="#ctx0" brushRef="#br0" timeOffset="63255.9">20919 7754 1629 0,'0'0'611'15,"0"0"-240"-15,0 0-62 0,0 0-91 16,0 0-176-16,0 0-42 0,0 0-13 16,0 0 13-16,0 0 77 0,94 46 25 15,-59-31 12-15,0-1-12 0,2 2-36 16,-4-2-56-16,-4-1-10 0,-4 0-2 15,-4 1-11-15,-6-4-136 0,-1 1-29 16,-2-2-39-16,-3-3-18 0,0-1-55 0,-3-1-101 16,-1-1-311-16,-3-3-610 0</inkml:trace>
  <inkml:trace contextRef="#ctx0" brushRef="#br0" timeOffset="63436.24">21317 7765 2154 0,'0'0'666'0,"0"0"-262"15,0 0-1-15,0 0-62 0,0 0-153 16,0 0-125-16,0 0-63 0,0 0-49 16,0 0 39-16,0 0 10 0,-78 70 35 15,49-42-7-15,1 0-27 0,0 1-1 16,2-1-53-16,6-2-105 0,1 1-80 16,2-2-25-16,5 1-116 0,1-2-213 15,5-5-540-15</inkml:trace>
  <inkml:trace contextRef="#ctx0" brushRef="#br0" timeOffset="64028.27">21829 7469 1496 0,'0'0'769'0,"0"0"-252"0,0 0-157 15,0 0 3-15,0 0-25 0,0 0-80 16,0 0-108-16,0 0-79 0,0 0-49 16,0 0-22-16,0 0-37 0,-3 6-7 15,-2 2 29-15,0 2 15 0,-2 6 15 0,-1 1-13 16,2 2-1-16,1 0-1 0,1 5-21 16,2-1-17-16,2 1 4 0,8 1 9 15,3 0 22-15,5 0 3 0,2-1 1 16,5-2-1-16,3-4-32 0,4-2-32 15,2-6-55-15,7-4-13 0,5-3 9 16,4-3-10-16,0-1-51 0,-2-8-53 0,-7-2-61 16,-7 0-108-16,-11-2-129 15,-7 0-227-15,-8 2-269 0</inkml:trace>
  <inkml:trace contextRef="#ctx0" brushRef="#br0" timeOffset="64195.71">22231 7643 134 0,'0'0'1259'0,"0"0"-797"0,0 0-38 16,0 0-36-16,0 0-47 15,0 0-63-15,0 0-173 0,0 0-105 0,0 0 0 16,0 0 89-16,0 0 45 0,-23 53-8 16,18-35-19-16,2 1-41 0,1 0-41 15,2 1-22-15,0-1 0 0,0-1-3 16,0-1-3-16,7-2-85 0,2 1-47 16,3-5-61-16,-1-1-62 0,2-2-46 15,-1-3-92-15,0-2-167 0,-1-3-561 16</inkml:trace>
  <inkml:trace contextRef="#ctx0" brushRef="#br0" timeOffset="64492.71">22653 7474 1789 0,'0'0'570'0,"0"0"-215"16,0 0 2-16,0 0-34 0,0 0-38 15,0 0-80-15,0 0-89 0,0 0-71 16,0 0-45-16,0 0-69 0,1-6-76 16,5 17-16-16,4 5 161 0,5 4 28 15,2 5 16-15,5-1-6 0,1 2 0 16,-2 1 3-16,1-2 6 0,-4-1-19 16,-3-4-3-16,-5 0 16 0,-1-5 3 15,-5 1-31-15,-2-4 0 0,-2-1-13 16,0-2-2-16,-8 0-31 0,-2-2-14 0,-3-4-15 15,-2 0-52-15,-3-3-110 0,0 0-116 16,-1-5-186-16,1-3-241 0,5 0-581 16</inkml:trace>
  <inkml:trace contextRef="#ctx0" brushRef="#br0" timeOffset="64635.88">22721 7539 1448 0,'0'0'763'0,"0"0"-355"0,0 0-160 16,0 0-133-16,109-70-115 0,-64 55-21 15,1-1 20-15,4 5-25 0,-5 2 1 16,0 2-117-16,-8 3-106 0,-3 3-111 16,-9 1-128-16,-5 0-112 0,-6 1-102 15</inkml:trace>
  <inkml:trace contextRef="#ctx0" brushRef="#br0" timeOffset="65045">23343 7505 463 0,'0'0'1531'16,"0"0"-1029"-16,0 0-109 0,0 0 36 15,0 0-57-15,0 0-114 0,0 0-85 16,0 0-83-16,0 0-62 0,0 0-27 15,95-68-1-15,-69 67-12 0,2-1-7 16,2 2 4-16,-3 0-20 0,-3 5-14 16,-4 6-21-16,-5 0 49 0,-7 6 20 15,-4 2-39-15,-4 4 18 0,0-1 3 0,-10 4 19 16,-6 0 18-16,-4-2 23 0,-3 2-41 16,-3 0-17-16,-1-1-27 0,-1-4 13 15,5 1 9-15,3-4-79 0,3-4 29 0,6-3 46 16,3-4 23-16,4-3 1 15,2 0-1-15,2-4 2 0,0 0 1 0,0 0 57 16,12 0 2-16,7-5-14 0,9-3-45 16,12-1-51-16,11-2-66 0,7-1 0 15,4 1-80-15,-2 3-135 0,1 0-2 16,-5 2-151-16,-16 2-305 0,11-2-552 0</inkml:trace>
  <inkml:trace contextRef="#ctx0" brushRef="#br0" timeOffset="65300.11">23956 7714 1613 0,'0'0'568'16,"0"0"-215"-16,0 0-50 0,0 0-69 16,0 0-61-16,0 0-49 0,0 0-25 15,0 0-26-15,0 0-7 0,0 0-12 0,0 0 28 16,-14 6 50-16,20-6-19 0,3 0-43 15,1 0-16-15,5-4-23 0,-2-1 19 16,-1-2 15-16,-3-1 13 0,-3-2-13 16,-1 1-19-16,-4-2-27 0,-1-1-19 15,0 2-87-15,0 2-31 0,-1 2-22 16,-4 1-58-16,2 1-115 0,2 1-142 16,1 3-220-16,0 0-617 0</inkml:trace>
  <inkml:trace contextRef="#ctx0" brushRef="#br0" timeOffset="65811">24432 7342 1140 0,'0'0'829'0,"0"0"-304"16,0 0-93-16,0 0-42 0,0 0-114 15,0 0-67-15,0 0-49 0,0 0-33 16,0 0-59-16,30-66-42 0,-9 60-26 0,8 0-40 16,6 5-1-16,2 0 0 0,3 1 39 15,-6 0-24-15,-10 5 1 0,-4 0-19 16,-9 2 42-16,-5-1-1 0,-6 2-44 16,0 1-32-16,-2 1 48 0,-13 3 31 15,-1 0 38-15,-7 1 0 0,-3-1-10 16,-4 0-4-16,1-2-24 0,4 1-110 15,6 0-57-15,-1-1-24 0,6 1 7 16,2-3 27-16,3 1 42 0,3-1 12 16,3-4 10-16,3 0 0 0,0-1 93 15,2-1 51-15,6 1 136 0,4-2 40 16,4 3-10-16,1 0-43 0,3 1-47 0,0-1-29 16,-2 1-57-16,0 2-16 0,-3 1 22 15,-1 1 25-15,-1 1-6 0,-4-1-27 16,-1-1-24-16,-2 0-2 0,-4-3 30 0,-2 0 7 15,0 0-25-15,-6 0 9 0,-7 2 25 16,-1 0-6-16,-4 1-12 0,-1-2-41 16,1 0-69-16,0-1-74 0,1-2-17 15,4-1-22-15,-1-3-20 0,2 0-26 16,1 0 2-16,2-3-27 0,2-2-56 16,3-1-111-16,2-2-145 0,2 0-246 15</inkml:trace>
  <inkml:trace contextRef="#ctx0" brushRef="#br0" timeOffset="66177.85">24931 7307 1254 0,'0'0'644'16,"0"0"-271"-16,0 0-43 0,0 0-37 16,0 0-5-16,0 0 15 0,0 0-47 15,0 0-114-15,0 0-142 0,0 0-16 0,6-17-75 16,1 22-4-16,7 6 67 15,3 3 28-15,4 2 38 0,0 5-4 0,0 0 10 16,-2-2 57-16,-2 2 3 0,-3-3-51 16,-5-4-2-16,-1-3-41 0,-8-3-10 15,0-2-92-15,-9-2 13 0,-8 2 57 16,-5-4 20-16,-4 2-83 0,1-4-98 16,5 0-33-16,7 0 127 0,7 0 89 15,3-4 109-15,3-2-90 0,0-1 70 16,2 0 21-16,5-5-27 0,5-1-11 0,4-2-12 15,7-4-16-15,-2 0-44 16,7 1-22-16,-1-1 19 0,0 2-60 0,-1 0 19 16,-7 5 42-16,-2 0 2 15,-5 3 27-15,-4 0 58 0,-6 1 3 0,-2 2-88 16,-5-3-94-16,-7 2-108 0,-7 1-103 16,-1 4-184-16,-8 0-277 0,6 2-566 0</inkml:trace>
  <inkml:trace contextRef="#ctx0" brushRef="#br0" timeOffset="67825.14">4329 10709 1978 0,'0'0'747'0,"0"0"-365"16,0 0-107-16,0 0-9 0,0 0 9 0,0 0-37 16,0 0-63-16,0 0-76 0,0 0-83 15,14 27-16-15,5-27-131 0,6-4 35 16,12-5 76-16,8-1 18 0,6 0-18 16,5-2-8-16,0 1-107 0,-3 5-123 15,-7 4-113-15,-10 2-38 0,-13 0-109 0,-12 2-494 16</inkml:trace>
  <inkml:trace contextRef="#ctx0" brushRef="#br0" timeOffset="67959.84">4427 10867 1243 0,'0'0'764'16,"0"0"-294"-16,0 0-154 0,0 0-95 16,0 0-221-16,0 0-51 0,128-39 32 15,-51 16 19-15,20-1-64 0,12-4-81 16,9 1-139-16,3 0-244 0,-32 7-547 15</inkml:trace>
  <inkml:trace contextRef="#ctx0" brushRef="#br0" timeOffset="70410.56">6525 10326 274 0,'0'0'1168'0,"0"0"-703"16,0 0-183-16,0 0 6 0,0 0-8 0,0 0-13 16,0 0-24-16,0 0-42 0,0 0-62 15,0 0-37-15,-19-37-71 0,14 44-31 16,-7 4-57-16,-8 7 22 0,-6 7 35 15,-1 7 25-15,-5 5-24 0,2 2 0 16,2 3-1-16,6 1 57 0,4-1-47 16,8 1-10-16,2-2-22 0,6-2 20 15,2-5-77-15,10-2 44 0,6-6 33 16,8-5-74-16,9-6-108 0,9-5 43 0,6-8 125 16,9-2 16-16,4-12 29 0,2-7-13 15,-4-3 0-15,-7-1 51 0,-12 0 38 16,-12 1 73-16,-17 3-17 0,-9-1 62 15,-6 2-3-15,-18 0-65 0,-7 2-46 16,-11 0-63-16,-10 4-46 0,-7 6-40 16,-5 5 0-16,0 1-19 0,9 5-78 15,7 7-25-15,13 0-109 0,14 2-150 16,9 3-107-16,8 2-111 0,2-6-393 0</inkml:trace>
  <inkml:trace contextRef="#ctx0" brushRef="#br0" timeOffset="70793.03">6968 10468 235 0,'0'0'2088'16,"0"0"-1514"-16,0 0-251 0,0 0-30 15,0 0-71-15,-90 21-65 0,71-9-50 0,-2 4-37 16,-1-2-20-16,6 3-34 0,4-1-16 16,4-2-34-16,8-2-23 0,0 1 4 15,13 2 37-15,6 0-34 0,8-2-38 16,5 1 47-16,6-2 25 0,3-4 13 16,1-1-10-16,0-3-21 0,1-4-36 15,-7 0 54-15,-1-4 16 0,-8-3 54 16,-7-1 22-16,-4-4 24 0,-7 1 23 15,-2-5-22-15,-6 2-14 0,-1-3 1 16,-3 3-17-16,-8-3-28 0,-5 3-43 16,-4 0 0-16,-2 2-74 0,-1 6-60 15,-3 2-36-15,2 4-87 0,-1 0-86 0,2 7-130 16,6 4-178-16,3-2-448 0</inkml:trace>
  <inkml:trace contextRef="#ctx0" brushRef="#br0" timeOffset="71159.08">7717 10590 2079 0,'0'0'624'15,"0"0"-216"-15,0 0-35 0,0 0-89 16,0 0-111-16,0 0-79 0,-94-11 36 15,77 11-31-15,1 1-49 0,3 4-50 0,3 0-15 16,0 5-23-16,6-2-27 0,2 4 6 16,2 0 30-16,2 0 11 0,9 1-1 15,4-1-32-15,6-2-12 0,5-3 25 16,4-2 17-16,2-5 2 0,3 0-3 16,-2-4 19-16,-2-5 3 0,-2-2 21 15,-3-4 49-15,-8 1 24 0,-3-3-12 0,-7 1-10 16,-5-2 18-16,-3-2 0 0,-3 2-22 15,-9-1-24-15,-2 2-41 0,-6 4-3 16,-1 2-40-16,-3 4-43 0,-3 6-57 16,-1 1-42-16,1 4-79 0,2 5-135 15,5 4-122-15,7 2-154 0,6-2-526 16</inkml:trace>
  <inkml:trace contextRef="#ctx0" brushRef="#br0" timeOffset="71542.39">8499 10464 1819 0,'0'0'538'15,"0"0"-192"-15,0 0 14 0,0 0-86 16,0 0-83-16,-92 5-48 0,71 2-39 15,0 3-57-15,-2-1-45 0,3 1 22 16,4 1-24-16,5-3-25 0,4-1-13 16,2 4-12-16,5-1-1 0,0-1-15 15,5 2-16-15,5 1-4 0,6-3 35 16,4 0 16-16,3-3 3 0,6 0 3 0,1-5 13 16,0-1 16-16,2 0 0 0,-2-5 1 15,2-3 15-15,-2-4 13 0,-1-2 0 16,-2-1-7-16,-5 0 23 0,-8-1-7 15,-2-1 41-15,-11 3 54 0,-1-2-16 16,-13 2-17-16,-3-1-24 0,-4 1-45 16,-4 2-31-16,0 5-41 0,0 1-47 0,0 6-47 15,2 0-77-15,5 4-87 0,1 5-128 16,7 6-209-16,5-5-510 0</inkml:trace>
  <inkml:trace contextRef="#ctx0" brushRef="#br0" timeOffset="71925.88">9204 10397 303 0,'0'0'1399'0,"0"0"-993"0,0 0-118 16,0 0-1-16,-92 4-68 0,76 0-87 0,2 4-87 15,-2-2-33-15,4 3-8 16,1 2-2-16,-1-1 20 0,5 0 26 0,1 2 0 16,5 0-32-16,1-1-16 0,0 0-16 15,6 0 3-15,5-2 11 0,5 1 2 16,3-3 1-16,8-2 0 0,5-3 22 0,4-2 12 16,3 0-7-16,0-3-8 15,0-6-1-15,-5 0 38 0,-5-3 26 0,-7-4-4 16,-7-1 19-16,-9-2 28 0,-6-1 32 15,0-2-36-15,-10-1-33 0,-3 2-46 16,-7 2-27-16,-3 1-16 0,-6 2-41 16,0 6 4-16,-1 3-89 0,3 6-75 15,4 1-21-15,5 7-38 0,5 4-147 16,8 2-109-16,3 4-165 0,2-5-322 16,10 1 299-16</inkml:trace>
  <inkml:trace contextRef="#ctx0" brushRef="#br0" timeOffset="72242.7">9842 10362 889 0,'0'0'1075'0,"0"0"-660"0,0 0-83 16,0 0-71-16,0 0-69 0,0 0-99 16,0 0-49-16,0 0-44 0,0 0-60 15,0 0-11-15,0 0 33 0,-23-1 25 16,29 8 0-16,3-1 11 0,5 2 2 15,1 0 13-15,5-1 22 0,4-1 35 16,2-2 17-16,2-2 24 0,6-2-9 16,2 0 5-16,0-8-9 0,-1-2-44 15,-2-3-26-15,-4-3-12 0,-8 0 12 16,-7-4 35-16,-9 1 148 0,-5-4-15 16,-2 1-90-16,-12 2-44 0,-3-1-28 15,-5 4-34-15,-5 0-34 0,-5 5-31 0,-2 4-53 16,-2 2-29-16,4 4-32 0,2 2-60 15,7 4-84-15,3 8-127 0,4 0-59 16,6 1-97-16,1 3-149 0,3-4-269 0</inkml:trace>
  <inkml:trace contextRef="#ctx0" brushRef="#br0" timeOffset="73138.12">11203 9951 1156 0,'0'0'667'0,"0"0"-355"16,0 0-79-16,0 0 0 0,0 0-40 15,0 0-48-15,0 0-36 0,0 0-32 16,0 0-36-16,0 0-35 0,-6-5-6 15,1 3-25-15,2-2-94 0,-2 3-9 16,2-2-14-16,2 2-41 0,1 0-69 16,0 1-85-16,0-1-167 0,0 1-213 15,3 0-48-15,17 18 765 0</inkml:trace>
  <inkml:trace contextRef="#ctx0" brushRef="#br0" timeOffset="73691.84">10648 10065 1310 0,'0'0'1114'15,"0"0"-804"-15,0 0-114 0,0 0 73 16,0 0 24-16,0 0-49 0,0 0-77 16,0 0-67-16,0 0-57 0,0 0-43 15,0 0-38-15,-29 8 19 0,23 10 19 0,0 5 28 16,0 3 20-16,1 3-20 0,1 0-9 16,0 2 2-16,1-3-5 0,1-1-16 15,1 0-12-15,-1-5 12 0,2-1-35 16,0-7-47-16,0-2-40 0,0-2-74 15,0-5-51-15,2-4-40 0,-1-1 18 0,1 0 98 16,-2-5 110-16,1-6-120 0,-1-1 97 16,0-5 84-16,0-1 0 0,0 0 36 15,-1-3 138-15,-2 2-19 0,1-2 32 16,-2 3 94-16,3 3-55 0,-1 1-20 16,2 2-45-16,0 3-13 0,0 2-16 15,0 3-38-15,0 1-47 0,3 3-47 16,3 0-31-16,4 0-60 0,5 0 76 0,5 4 15 15,1 5 37-15,1 0-37 0,2 3-12 16,2-1-13-16,-1 2 3 16,-1-1 19-16,2-2-39 0,0 0-33 0,0-3-29 15,-1-2-25-15,-2-3-36 0,-4 0-79 16,-4-2-70-16,-2-2-78 0,-3-5-116 16,-4-2-226-16,-3-4-384 0</inkml:trace>
  <inkml:trace contextRef="#ctx0" brushRef="#br0" timeOffset="73874.89">10934 10024 1077 0,'0'0'787'0,"0"0"-381"0,0 0-31 16,0 0 97-16,0 0-39 0,0 0-111 15,0 0-64-15,0 0-86 0,0 0-126 16,0 0-46-16,-15-28-62 0,11 40 62 16,0 6 13-16,-2 5 27 0,1 0-25 15,4 1-2-15,1-1-13 0,0 2-22 16,1-3-9-16,7-1-28 0,-1 0-78 0,4 0-52 15,-2-3-47-15,1 1-78 0,2-1-76 16,-2-1-129-16,-3-6-469 0,6 3-494 16</inkml:trace>
  <inkml:trace contextRef="#ctx0" brushRef="#br0" timeOffset="74274.87">11703 9957 1183 0,'0'0'1013'0,"0"0"-631"16,0 0-82-16,0 0 55 15,0 0-27-15,0 0-82 0,0 0-98 0,0 0-148 16,0 0-13-16,0 0 13 0,0 0 60 16,-26 39 29-16,26-15-30 0,0 5-3 15,0 1-3-15,2 0 3 0,-1 0-19 16,2-1-18-16,0-2-18 0,0-1-1 15,-1-3 10-15,1-1-10 0,-1-5-77 16,-1-3-63-16,-1 0-59 0,0-4-58 16,0-1-108-16,-3-2-80 0,-8-3-239 0,2-2-956 15</inkml:trace>
  <inkml:trace contextRef="#ctx0" brushRef="#br0" timeOffset="74425.83">11490 10231 1884 0,'0'0'599'0,"0"0"-280"0,0 0-52 0,0 0-53 16,0 0-102-16,0 0-71 0,98-65-38 16,-49 57-1-16,11 0 11 0,10 1-11 15,7 0 14-15,4 1-16 0,0 1-57 16,-2 1-138-16,0 1-102 0,-2 0-109 16,-21 2-317-16,26 0-946 0</inkml:trace>
  <inkml:trace contextRef="#ctx0" brushRef="#br0" timeOffset="75197.92">12415 9993 1290 0,'0'0'997'0,"0"0"-603"0,0 0-40 16,0 0 73-16,0 0-63 0,0 0-99 0,0 0-100 15,0 0-62-15,0 0-45 0,0 0-58 16,0 0-6-16,0 6-56 0,0 6-16 16,0 8 78-16,5 4 34 0,0 7 3 15,1 2 1-15,0 1-38 0,-1-1-15 16,3 1 12-16,0-3-97 0,-1-3-31 16,2-2-73-16,0-5-70 0,4-1-92 15,0-6-76-15,1-3-168 0,-2-5-763 16</inkml:trace>
  <inkml:trace contextRef="#ctx0" brushRef="#br0" timeOffset="75591.31">12783 10001 1820 0,'0'0'580'16,"0"0"-267"-16,0 0-62 0,0 0 12 15,34-75 27-15,-21 65-75 0,0 0-74 16,6 3-59-16,1 2-35 0,5 3-16 16,2 2-31-16,3 1 0 0,0 9 63 15,2 3-26-15,-2 4-15 0,-2 2-22 16,-7 0-1-16,-5 2 1 0,-8 1 16 16,-4 2-4-16,-4 3 4 0,-7 3 18 15,-11 1 13-15,-6 1-10 0,-4 3-37 16,-2-2-22-16,1-2 19 0,-1-3-56 0,4-1 0 15,3-2 21-15,1-5 7 0,4-3-6 16,5-4-8-16,4-3 20 0,3-4 6 16,6-5 6-16,0-1 13 0,0 0 1 15,3 0 19-15,10 0-18 0,5-7 15 16,10 0-4-16,7-4-13 0,8-3-41 0,8-1-56 16,6-2-36-16,4-1-28 0,4 0-71 15,4-1-81-15,1-2-89 0,-2-1-34 16,-2 3-334-16,-15 3-428 0</inkml:trace>
  <inkml:trace contextRef="#ctx0" brushRef="#br0" timeOffset="76058.22">13839 9896 1162 0,'0'0'1099'0,"0"0"-759"0,0 0-31 16,0 0 78-16,0 0-25 0,0 0-91 16,0 0-101-16,0 0-106 0,0 0-64 15,0 0-41-15,0 0-28 0,-22-18-4 16,32 26 73-16,2 4 53 0,5 4 2 0,5 0-18 16,0 5-6-16,3 2-15 0,3 3 3 15,-2 0 34-15,0 3 34 0,-5 1-4 16,-2-1-36-16,-3 0-47 0,-9-4-20 15,-3-1-8-15,-4-5 0 0,-4-4-6 16,-6-2-15-16,-2-4-82 0,1-4-70 0,-3-2-67 16,2-3-39-16,-2 0-93 0,1-4-54 15,2-2-25-15,-1-5-14 0,4 1 24 16,1-4-4-16,1-3 141 0,2-2 332 16,4-5 228-16,0 0 258 0,0-6 31 15,0 1-52-15,0-1-118 0,0 0-69 16,6 4 2-16,-1 1-30 0,4 2-36 15,0 5-33-15,5-1-70 0,4 1-54 16,8 1-38-16,7 1-19 0,10 2-45 16,9 3 14-16,11-1 2 0,12 3 27 0,9 0-17 15,5 4-95-15,2 1-77 0,4 1-26 16,-7 3-185-16,-6 0-157 0,-7 4-221 16,-26 2-206-16</inkml:trace>
  <inkml:trace contextRef="#ctx0" brushRef="#br0" timeOffset="76424.08">14792 9868 2104 0,'0'0'550'0,"0"0"-270"16,0 0-39-16,0 0 68 0,0 0-62 15,0 0-52-15,0 0-22 0,0 0-23 16,-77-55-35-16,77 51-44 0,0 3-41 0,2-1-30 15,6-1-43-15,4 0-7 16,4-1 10-16,2 2 12 0,1-1 26 0,1 1-45 16,-2 0-37-16,-1 0 0 0,-4-1-5 15,3 0-21-15,-6 2-13 0,-2-1 13 16,-2 1 34-16,-4-1 54 0,-1 2 18 16,-1 0-11-16,0 0 15 0,0 0 42 0,0 2 34 15,0 2-26-15,0 6-2 0,0 2 27 16,-1 4-9-16,-1 3 7 0,2 5-17 15,0 0 14-15,0 3 30 0,0 2 6 16,2 1-20-16,3 1-33 0,1 3-50 16,3-4 0-16,2 1-3 0,-2-1-102 15,1-5-13-15,0 0-44 0,-3-3-68 16,-5-5-108-16,-2-3-102 0,-3-4 6 16,-7-2-164-16,-2-3-647 0</inkml:trace>
  <inkml:trace contextRef="#ctx0" brushRef="#br0" timeOffset="76572.28">14872 10056 1426 0,'0'0'491'0,"0"0"-280"15,0 0-97-15,95-38-82 0,-53 27-29 16,6 3 30-16,3-3 2 0,-1 1-35 16,-3-2-32-16,-1-1-149 0,-3 0-147 15,-7-1-173-15,1-1-141 0</inkml:trace>
  <inkml:trace contextRef="#ctx0" brushRef="#br0" timeOffset="76940.83">15509 9787 1339 0,'0'0'582'0,"0"0"-245"15,0 0-30-15,0 0-1 0,0 0-46 16,0 0-18-16,0 0-48 0,0 0-124 0,0 0-70 16,0 0-96-16,0 0 96 0,-32 19 126 15,51 2 60-15,6 6 0 0,1 1-42 16,2 1-41-16,-3 0-13 0,-5-3-19 15,-3-3-21-15,-6-2-50 0,-7-6-17 0,-1 0-32 16,-3-5 2-16,-3-1 10 0,-4-1 6 16,-4-3-6-16,-1-1-25 0,-1-2-35 15,0-2-39-15,3 0-40 0,2 0-26 16,5-6 5-16,3-4 6 0,3-2 178 16,5-5 13-16,7-4 80 0,0-3-13 15,5-3 0-15,0-4-48 0,6-1 38 16,2-3-56-16,3 3-2 0,0 0 2 15,-3 4 71-15,-2 3-21 0,-6 7 15 16,-11 2 95-16,-6 8 97 0,-5-3 10 16,-12 4-113-16,-5 0-146 0,-8 1-9 15,-3 2-31-15,-2 4-3 0,0 0-28 0,6 4-40 16,6 6-41-16,6 3 1 0,8 2-78 16,4 3-131-16,2 0-71 0,8 0-28 15,2-1-168-15,1-4-643 0</inkml:trace>
  <inkml:trace contextRef="#ctx0" brushRef="#br0" timeOffset="77373.84">16152 9643 2449 0,'0'0'647'0,"0"0"-166"15,0 0-56-15,0 0-41 0,0 0-84 16,0 0-100-16,0 0-124 0,0 0-76 15,0 0-27-15,0 0-38 0,-6-15 56 16,6 33 9-16,-3 1 28 0,3 5-14 0,-3 4-14 16,2-2-3-16,1 2-9 0,0-3 11 15,0 0-11-15,6-2 11 0,4-1 0 16,1-2-73-16,5-2-71 0,2-1-27 16,3-4-8-16,-1-4-60 0,5-4-32 15,1-2-34-15,1-3-10 0,3-4-98 16,2-5-28-16,0-3 24 0,-2-3 180 0,-3 1 219 15,-4-3 19-15,-4 3 214 0,-4-2 117 16,-7 3 45-16,-3 3 32 0,-2 4-40 16,-2 0-31-16,-1 4-45 0,0 2-31 15,0 0-59-15,0 0-177 0,0 1-25 16,0 7-78-16,-1 2 78 0,-2 7 30 0,0 1 20 16,1 2-7-16,2 4-28 0,0 0 1 15,2 2 5-15,4 1-21 0,2 0 0 16,5 0-83-16,0-1-84 0,4 1-97 15,-2-3-100-15,2 0-120 0,-1-4-81 16,-3-4-699-16</inkml:trace>
  <inkml:trace contextRef="#ctx0" brushRef="#br0" timeOffset="77884.88">17828 9656 1802 0,'0'0'1034'15,"0"0"-701"-15,0 0-90 0,0 0 61 16,0 0-21-16,0 0-23 0,0 0-52 16,0 0-128-16,0 0-80 0,0 0-35 15,0 0 35-15,-42 1 37 0,42 24-3 16,0 3-21-16,-2-1-12 0,-1 0-1 15,-2-1-19-15,1-3-107 0,-1-4-17 16,0-1-44-16,0-1-81 0,4-4-111 16,1-1-113-16,0-5-107 0,3-3-431 0,3-3-65 15</inkml:trace>
  <inkml:trace contextRef="#ctx0" brushRef="#br0" timeOffset="78056.86">17832 9807 1183 0,'0'0'761'0,"0"0"-220"0,0 0-112 15,6-78-55-15,-3 61-65 0,0 6-85 16,1 2-54-16,-1 2-47 0,3 1-89 0,1 1-34 15,6 1-53-15,4 4-14 0,3 0 8 16,2 1 18-16,1 7 25 0,0 1 16 16,-1 3 0-16,-2-1-46 0,2 1-33 15,-1 0-25-15,0-2-38 0,3-1-52 16,3-3-78-16,1-1-110 0,0-3-145 16,1-2-145-16,-7 0 89 0,-3-7 12 15</inkml:trace>
  <inkml:trace contextRef="#ctx0" brushRef="#br0" timeOffset="78207.07">18294 9704 337 0,'0'0'639'0,"0"0"-56"15,0 0-119-15,18-85-120 0,-12 64-15 0,-2 7 31 16,-1 2-21-16,-3 5-35 16,0 3-27-16,0 3-10 0,0 1-69 0,0 0-188 15,0 5-10-15,-1 6-101 0,-4 7 101 16,0 7 28-16,-1 5-25 0,2 3-3 0,1 3-41 16,1 0-115-16,2 0-129 15,0 0-129-15,0 0-120 0,0-11-188 0,2 13-877 0</inkml:trace>
  <inkml:trace contextRef="#ctx0" brushRef="#br0" timeOffset="81056.2">6835 14052 212 0,'0'0'411'0,"0"0"-62"0,0 0 64 15,0 0 72-15,0 0-64 0,0 0-85 0,0 0-71 16,-78-20-44-16,72 20-52 0,2 0-26 16,1 0-12-16,2 0-11 0,-1 0-22 15,2 0-29-15,0 0-34 0,0 0-32 16,0 0-3-16,5 0 1 0,5 0 46 16,7 0-3-16,7 0 3 0,7 0-5 0,5 0-21 15,4 0-19-15,3-6-2 16,-1-2-2-16,-1-2-1 0,-1 1-73 0,-6 0 13 15,-2 0 26-15,-2 3 15 0,-4-1-29 16,-2 3-27-16,-6 2-42 0,-3 2 50 16,-4-2 45-16,-4 2 9 0,-4 0-10 15,-1 0 1-15,-2 0 12 0,0 0 11 16,0 0 1-16,0 0 1 0,0 3 3 0,-3 0 32 16,1 4 3-16,-4 2-9 0,2 3 12 15,-4 2 10-15,0 5 2 0,1 3 29 16,0 2 16-16,-3 4 9 0,6 0-22 15,-2 1-22-15,4 1-20 0,1 0-43 16,1-2 0-16,0-1 0 0,3-1 0 16,3-5 3-16,1 2-3 0,3-7-83 15,-3-2-81-15,0-1-72 0,-2-2-52 0,0-4-51 16,-2 0-14-16,-2-2-106 0,-1-4-349 16,0 2-648-16</inkml:trace>
  <inkml:trace contextRef="#ctx0" brushRef="#br0" timeOffset="81234.89">6972 14348 2149 0,'0'0'533'0,"0"0"-414"16,0 0-35-16,0 0 32 0,0 0-30 15,103-52-31-15,-59 43-14 0,8 0-19 16,2 0-2-16,0 1 2 0,-2 1-22 15,-5 0-87-15,-6 3-144 0,-7 1-91 16,-1 2-225-16,-8-2-721 0</inkml:trace>
  <inkml:trace contextRef="#ctx0" brushRef="#br0" timeOffset="81689.02">7718 14068 1907 0,'0'0'521'16,"0"0"-227"-16,0 0 40 0,0 0 62 16,0 0-86-16,0 0-49 0,0 0-20 15,-17-69-54-15,17 63-48 0,7-1-47 16,6 2-49-16,3 0-43 0,7 2-21 15,3 2-4-15,4 1 23 0,2 0-13 0,4 5 2 16,-1 5-8-16,-2 3-10 16,-6 4 12-16,-4 2-5 0,-8 4-1 0,-7 1 25 15,-8 1 15-15,-5 2 13 0,-11 3 3 0,-9-1-3 16,-6 5-16-16,-10-1-12 0,0 0-27 16,-1-2-19-16,3-3-13 0,5-6 32 15,7-4 14-15,7-6-33 0,8-1 5 16,1-5 13-16,5-2 16 0,3-1 0 15,3-2-13-15,0 1-6 0,0-2 12 16,0 0 19-16,6 0 47 0,8 0-4 16,8-6 22-16,8 0-12 0,12-5-40 15,4 0-13-15,5-3-46 0,3-1-19 16,-3 0-44-16,1-2-62 0,-3 0-41 16,-6 2-56-16,-1-1-72 0,-2-3-137 15,-5 0-131-15,-11 5-522 0</inkml:trace>
  <inkml:trace contextRef="#ctx0" brushRef="#br0" timeOffset="81946.14">8312 14066 20 0,'0'0'1892'16,"0"0"-1283"-16,0 0-206 0,0 0-10 16,0 0-50-16,0 0-91 0,0 0-107 15,0 0-85-15,0 0-60 0,0 0-92 16,0 0-52-16,-9 18 144 0,24-1 37 15,5 2 39-15,4 3-10 0,3 1-15 16,3-1-8-16,2 1-15 0,-1-3-25 16,4 4 10-16,-5-3-10 0,-4-1 9 15,-3-2-10-15,-6-2 61 0,-8-2-63 16,-5-4-10-16,-4-2-89 0,-1-2 61 0,-9-1 26 16,-6-4-51-16,0-1-123 0,-6-2-139 15,-1-7-160-15,2-3-207 0,2 1-723 16</inkml:trace>
  <inkml:trace contextRef="#ctx0" brushRef="#br0" timeOffset="82087.25">8375 14086 1747 0,'0'0'545'0,"0"0"-328"15,0 0 22-15,12-70-1 0,7 48-110 16,7 0-45-16,5 0-61 0,7 2-22 16,4 2-35-16,2 4 34 0,0 3-1 15,0 4-1-15,-5 6-16 0,-3 1-148 16,-1 1-158-16,-2 7-202 0,-10-2-661 15</inkml:trace>
  <inkml:trace contextRef="#ctx0" brushRef="#br0" timeOffset="82320.59">8998 14144 1926 0,'0'0'486'0,"0"0"-302"16,0 0 68-16,0 0-5 0,0 0-43 15,0 0-42-15,0 0-28 0,0 0-20 0,0 0-11 16,0 0 11-16,0 0 5 0,53 34 10 16,-44-34-4-16,-3 0-29 0,1 0-19 15,-6-3 10-15,-1-2 33 0,0-1-25 16,-5-2-86-16,-1-1-9 0,-1 1-110 16,-2 3-57-16,-1 1-47 0,0 1-168 15,-2 2-286-15,2 1-573 0,2 0-760 0</inkml:trace>
  <inkml:trace contextRef="#ctx0" brushRef="#br0" timeOffset="82990.23">9668 13901 416 0,'0'0'1792'0,"0"0"-1362"15,0 0-195-15,-79-11 63 0,63 8-11 0,2 2-21 16,5-1-49-16,5 2-59 0,2 0-61 15,1-1-60-15,1 1-37 0,0 0-19 16,0-1-15-16,0 1 0 0,0 0-10 16,4 0-10-16,8 0-24 0,6 0 76 0,10 0-1 15,5 0 1-15,6 0-23 0,4-4-44 16,-3 0 12-16,-1 0-18 0,-2-1-33 16,-7 0-15-16,-6 0-4 0,-5 2 25 15,-9 1 63-15,-3 0 39 0,-4 1 22 16,-1 1 54-16,-2 0 83 0,0 0 12 15,0 0 12-15,0 0-7 0,-5 0-81 16,-1 0-70-16,1 4-13 0,-3 0 7 16,0 3-17-16,1 5-2 0,-2 5 25 15,2 3 34-15,-2 6 31 0,1 3-28 0,0 5-24 16,4 0-14-16,1 0-22 0,0 0-1 16,3-3 26-16,0-2-14 15,7 0-13-15,-1-2-10 0,3-4 7 0,-1-1-28 16,-2-3-71-16,-2-2-72 0,-2-2-71 15,-2-2-76-15,0-1-77 0,-4-2-25 0,-4-2-242 16,1-4-729-16,-3-3 641 0</inkml:trace>
  <inkml:trace contextRef="#ctx0" brushRef="#br0" timeOffset="83162.13">9724 14193 1779 0,'0'0'735'16,"0"0"-457"-16,0 0-150 0,0 0-9 15,0 0-71-15,0 0-48 0,0 0 1 16,106-56 15-16,-72 48 10 0,5 0-7 0,4-1 13 16,-1 1-19-16,4 0-13 15,-1-2-94-15,1 3-114 0,-1-2-137 0,-1 0-258 16,-12 0-596-16,17-4 454 0</inkml:trace>
  <inkml:trace contextRef="#ctx0" brushRef="#br0" timeOffset="83638.88">10436 13910 1789 0,'0'0'480'0,"0"0"-222"0,0 0 87 16,0 0 8-16,0 0-137 0,0 0-60 16,0 0 8-16,0 0-25 0,0 0-55 15,0 0-62-15,-66-17-22 0,66 22-75 16,7 3 66-16,2 4 9 0,5 0 40 0,4 4 20 15,5 1-3-15,3 0-13 16,1 2-19-16,0 0-25 0,-2 2 0 0,-1-1-2 16,-2 1 2-16,-3 0 15 0,-8-2 1 15,-3-1-10-15,-7-1-6 0,-1-2-50 16,-15 1 7-16,-12-2 8 0,-9-2-32 0,-7-1-27 16,-2-4-32-16,-2 2-76 15,6-6 18-15,8-2 105 0,6-1 79 0,8 0 39 16,7-6 15-16,8-2 38 0,3-1-10 15,1 0 13-15,7-1-57 0,6-2 25 16,6-1 22-16,4 1 0 0,4-4 6 16,6 0-18-16,5-2-7 0,4-3-10 15,4-1-6-15,1-1-1 0,1 1-8 16,-6 0 14-16,-8 2 11 0,-6 4 23 16,-8 2 50-16,-9 2 36 0,-5 2-56 15,-6 0-49-15,-3-3-24 0,-10-3-46 0,-7 1-39 16,-6-1-50-16,-8 4 3 0,-1 1-30 15,0 8-26-15,4 1-28 0,2 2-22 16,8 4-74-16,7 4-137 0,5 3-164 16,5 1-38-16,4 1-210 0,0-4-542 0</inkml:trace>
  <inkml:trace contextRef="#ctx0" brushRef="#br0" timeOffset="83904.8">10961 13821 1668 0,'0'0'701'0,"0"0"-227"0,0 0 13 16,0 0-43-16,0 0-48 0,0 0-5 15,0 0-59-15,0 0-112 0,0 0-113 0,0 0-73 16,0 0-34-16,4-44-18 0,-11 52 3 16,0 4 14-16,-2 3-2 0,2 0-16 15,3 5 4-15,-1 1-3 0,5 1 15 16,0 0-15-16,0 2-10 0,0-1-15 15,9 0-18-15,3-3-40 0,3 0-24 16,4-5-48-16,0-2-31 0,5-1-51 16,-1-6-66-16,-1-2-61 0,1-4-65 15,-1 0-126-15,-2-5-248 0,-3-4-266 0,0-1 614 16</inkml:trace>
  <inkml:trace contextRef="#ctx0" brushRef="#br0" timeOffset="84051">11241 13984 203 0,'0'0'1118'0,"0"0"-445"0,0 0-142 0,0 0-67 16,0 0-87-16,0 0-114 0,0 0-114 0,0 0-118 15,0 0-29-15,0 0 55 0,0 18 59 16,-6 3 42-16,1 2-21 0,-3-1-56 16,4 3-47-16,-1-2-34 0,4 0-7 15,-1-1-89-15,2 0-94 0,2 0-90 16,5-3-138-16,6 0-142 0,4-1-180 16,-4-6-786-16</inkml:trace>
  <inkml:trace contextRef="#ctx0" brushRef="#br0" timeOffset="84537.92">12344 13691 2248 0,'0'0'504'16,"0"0"-250"-16,0 0 31 0,0 0-37 0,0 0-62 15,0 0-38-15,0 0-25 0,0 0-9 16,0 0 13-16,0 0 19 0,8-1-59 16,-8 10-68-16,3 5-4 0,0 8 62 15,1 7 19-15,1 3-10 0,-2 4-34 16,0 1-40-16,0 0 31 0,0-3-21 15,1-2-21-15,-1-5-1 0,0-4-25 16,0-4-104-16,0-3-89 0,1-3-33 16,-3-3-38-16,1 0-38 0,-2-3-26 15,0-2-31-15,0-3-25 0,0-2-229 16,4 0-517-16,4-6 461 0</inkml:trace>
  <inkml:trace contextRef="#ctx0" brushRef="#br0" timeOffset="84854.75">12690 13740 1646 0,'0'0'1013'16,"0"0"-618"-16,0 0-34 0,34-72 19 0,-33 66-19 16,0 3-56-16,-1 3-89 0,0 0-109 15,0 0-97-15,-4 5-10 0,-5 4-16 16,-3 3 16-16,-6 3 34 0,-5 2-3 16,-1 1-4-16,-4 0-27 0,2 0-18 15,-1-1-62-15,2-2-40 0,2 1-40 16,3-2-39-16,7-1-41 0,1-2-40 15,4-2-59-15,5-2-19 0,2-4 118 16,1 1 82-16,1-1 119 0,6 2 39 16,3 0 78-16,5 2 25 0,2 2 12 15,6-2-44-15,3 3-23 0,3-3 23 0,7 1-11 16,4-2-15-16,2-1-13 0,7-2 3 16,3-3-3-16,-3 0 0 0,0-5-32 15,-4-5-109-15,-5-3-137 0,0-3-124 16,-8-1-199-16,1 1-445 0,-4-2 189 0</inkml:trace>
  <inkml:trace contextRef="#ctx0" brushRef="#br0" timeOffset="85338.82">13219 13645 1836 0,'0'0'626'0,"0"0"-339"0,0 0 15 0,0 0 65 16,0 0-72-16,0 0-106 0,0 0-86 15,0 0-23-15,-86-1 7 0,73 12 16 16,0 2-16-16,0 2-41 0,3 1-24 15,2 1-4-15,2-2 7 0,1 1-12 16,2-2-10-16,0-2-3 0,2-1-32 0,-1-4-27 16,-2 2-31-16,4-6-41 0,-2 0-89 15,1-2-51-15,1-1-87 0,0 0-49 16,0-2 44-16,7-6 127 0,-1-4-1 16,3-2 237-16,2-5 146 0,-2-2 42 15,3 1 60-15,0-1 48 0,-3 4 53 0,0 5-63 16,-1 2-40-16,0 4-55 0,-4 2-71 15,3 3-120-15,2 1-6 0,2 3-64 16,5 5 70-16,7 4 53 0,3 1-28 16,3 1-22-16,4 0 10 0,0-1-4 15,-1-3-9-15,1-1-47 0,-2-2-6 16,-3-3-64-16,-3-3-68 0,-1-1-52 16,-1 0-43-16,-2-7-85 0,-1-3-54 15,-1-2 63-15,1-3 155 0,0-3 22 0,-4-1 91 16,1-3 88-16,-4-1 260 0,-3 2 116 15,-4 4 86-15,-3 2 0 0,-2 6-58 16,-1 3-79-16,0 3-46 0,0 3-80 16,0 0-97-16,0 0-102 0,0 4 0 15,-3 6-50-15,-3 4 50 0,-1 3 31 16,-1 3-9-16,0 3-19 0,2 0-1 0,-2-2-2 16,5 3-71-16,2-2-59 15,1-2-45-15,0 3-51 0,3 1-74 0,6-1-126 16,-1 0-113-16,-1-1-471 0,0-6-533 15</inkml:trace>
  <inkml:trace contextRef="#ctx0" brushRef="#br0" timeOffset="86187.82">14940 13548 322 0,'0'0'1175'0,"0"0"-814"0,0 0-153 0,0 0 38 16,0 0 32-16,0 0-17 15,0 0-1-15,0 0-27 0,0 0 2 0,0 0-49 16,0 0-82-16,-36-10-13 0,49 2-25 15,9 1-27-15,6-2-21 0,8 0 4 16,10 1 0-16,5 0-21 0,8 2 0 16,6-1 21-16,1 1 3 0,2 1-25 15,-3-2-16-15,-5 1-77 0,-8 1-81 16,-12 1-40-16,-12 4-43 0,-14 0-136 16,-11 1-189-16,-3 4-239 0,-8 7-712 0</inkml:trace>
  <inkml:trace contextRef="#ctx0" brushRef="#br0" timeOffset="86437.6">15097 13740 1600 0,'0'0'746'0,"0"0"-332"0,0 0-87 16,0 0-46-16,0 0-81 0,0 0-61 15,0 0-41-15,0 0-41 0,76-72-23 16,-52 62-8-16,0 1 5 0,-1 1-3 15,-3 4-17-15,-1 0-11 0,1 4-29 16,3 0 7-16,4 0 22 0,7 0 0 16,5 0 16-16,5 0-14 0,7 0-2 15,3-5-63-15,-3 0-34 0,-1-3-45 16,-6 0-61-16,-6-2-26 0,-4 0-76 16,-9 2-136-16,-6 1-184 0,-1 0-160 0</inkml:trace>
  <inkml:trace contextRef="#ctx0" brushRef="#br0" timeOffset="86870.8">15152 13382 1905 0,'0'0'509'0,"0"0"-237"0,0 0-44 16,-35-66 47-16,31 47 19 0,1 0-41 15,3 0-17-15,0-2-35 0,1 2-58 16,10 0-62-16,2-2-58 0,5 3-23 16,5 1-32-16,3 2 5 0,4 2 5 15,2 1 0-15,3 2 20 0,1 3 1 16,1 4 1-16,-2 0-15 0,4 3-13 15,-2 0 6-15,-1 4-9 0,-4 5-7 16,0 5 13-16,-5 1 25 0,-3 6 3 0,-5 0 10 16,0 1-13-16,-4-2-41 0,0 1 4 15,-2-3 21-15,2 0-3 0,-4-3 19 16,2-2 0-16,-1-4 22 0,-1-2-19 0,2-5-3 16,3-2-25-16,4 0-45 0,6-2-17 15,4-8 14-15,5-2-2 0,0-1-20 16,1 0-32-16,-2-1-16 0,0 0-64 15,-1 1 2-15,-2 0-52 0,5 1-150 16,-3 2-223-16,-8 4-532 0</inkml:trace>
  <inkml:trace contextRef="#ctx0" brushRef="#br0" timeOffset="87520.58">16740 13321 1948 0,'0'0'612'16,"0"0"-329"-16,0 0-84 15,0 0 76-15,0 0-14 0,0 0-69 0,0 0-47 16,0 0-54-16,0 0-51 0,0 0-40 16,0 0-35-16,-14-31-24 0,44 30 31 15,13-2 15-15,13 0 1 0,9-2 12 16,6-1-3-16,-4-2 3 0,-2-1-103 15,-9 1-17-15,-8 2 72 0,-8-1-21 16,-12 3 34-16,-9 0 33 0,-8 2 2 16,-7 1 44-16,-2 0 41 0,-2-1-6 0,0 2-3 15,0 0 31-15,0-1 6 16,-3 1-15-16,-3 0-11 0,2 0-31 0,1 0-21 16,0 0-35-16,0 4-22 0,0 5-44 15,0 6 51-15,0 6 15 0,2 5 28 16,1 5-13-16,0 1 7 0,0 2-20 15,4 2-1-15,2 1 1 0,0-4-1 16,1-4 3-16,0 1-4 0,-2-6-100 0,-1 0-105 16,-4-5-81-16,0-1-114 0,-1-2-90 15,-7-6-309-15,-12 0-1078 0</inkml:trace>
  <inkml:trace contextRef="#ctx0" brushRef="#br0" timeOffset="87676.84">17132 13557 1396 0,'0'0'764'0,"0"0"-492"16,0 0-224-16,89-65 20 0,-47 48-4 0,4 3-38 15,7 1-25-15,4 1-1 0,2 3 0 16,-3 2-13-16,-3 2-245 0,-5 1-232 16,-17 0-618-16,4 2 338 0</inkml:trace>
  <inkml:trace contextRef="#ctx0" brushRef="#br0" timeOffset="88020.4">17787 13297 759 0,'0'0'1786'0,"0"0"-1448"0,0 0-178 16,0 0 96-16,0 0-36 0,0 0-78 15,80-55-44-15,-56 54-22 0,4 1-39 16,2 3-34-16,0 9 41 0,-1 4 3 0,-6 3-43 15,-4 3 18-15,-3 2 25 0,-11 1 13 16,-2 2-38-16,-3 0-20 0,-10 0 0 16,-8 2 14-16,-8 0 9 0,-4-1-25 15,-4-1-97-15,1-3-23 0,4-3 66 16,5-4 36-16,6-6 18 0,7-3 9 0,7-4 7 16,2 0-15-16,2-3-1 0,0-1 0 15,2 0 31-15,7 0 44 0,8 0 20 16,7-2-20-16,8-5-31 0,8-2-44 15,8-3-31-15,5-2-32 0,6-4 4 16,3-1-74-16,2-3-43 0,-2-1-45 16,-3 0-91-16,-6-2-131 0,-10 4-125 15,-7 1-491-15</inkml:trace>
  <inkml:trace contextRef="#ctx0" brushRef="#br0" timeOffset="88209.81">18511 13322 358 0,'0'0'1607'0,"0"0"-1053"0,0 0-145 15,0 0 19-15,0 0-41 0,0 0-129 16,0 0-163-16,0 0-95 0,0 0-51 16,0 0 51-16,0 0 110 0,48 40 2 0,-27-20-31 15,2 2-25-15,-3-1-25 16,-5-2-9-16,-4-2-19 0,-3-2-3 0,-5-3-72 16,-3-2-45-16,0-1-2 15,-5-1-29-15,-8 1-47 0,-3-3-102 0,-4-2-178 16,4-1-504-16,-7-3-772 0</inkml:trace>
  <inkml:trace contextRef="#ctx0" brushRef="#br0" timeOffset="88336.8">18534 13368 805 0,'0'0'808'0,"0"0"-266"15,41-78-141-15,-16 43-217 0,4 4 86 16,7 3-46-16,3 4-125 0,7 5-99 16,4 5-26-16,1 5-16 0,1 2 17 15,-3 6 12-15,-3 1-144 0,-7 0-126 16,-3 4-107-16,-4 3-265 0,-9-1-520 15</inkml:trace>
  <inkml:trace contextRef="#ctx0" brushRef="#br0" timeOffset="88588.9">19544 13084 466 0,'0'0'1950'15,"0"0"-1476"-15,0 0-93 16,0 0 35-16,0 0-70 0,0 0-101 0,0 0-112 16,0 0-133-16,0 0-82 0,0 0 82 15,0 0 6-15,-46 37 56 0,46-5-6 16,0 2-13-16,0 1-3 0,0-1-15 16,2 1-13-16,2-3-12 0,1 0-9 15,1-1-102-15,3-1-54 0,0-3-148 16,2-1-138-16,1-5-101 0,-2-3-138 0,1-6-805 15</inkml:trace>
  <inkml:trace contextRef="#ctx0" brushRef="#br0" timeOffset="88852.96">19718 13162 2010 0,'0'0'606'0,"0"0"-185"15,0 0 3-15,0 0-66 0,0 0-37 16,0 0-57-16,0 0-82 0,0 0-92 15,0 0-90-15,0 0-3 0,-57-18 3 16,35 32 3-16,1 4-2 0,-1 0 1 16,6 2-2-16,4-1-1 0,1-1-21 15,6-1 1-15,3-1 5 0,2 1 13 16,0 0-9-16,7 1 0 0,7 0-13 16,3-1-31-16,4 1-33 0,5-3-23 0,4-2-25 15,5-1-33-15,5-5-34 16,2-3-58-16,9-4-102 0,3-1-85 0,2-11-217 15,-12 2-739-15</inkml:trace>
  <inkml:trace contextRef="#ctx0" brushRef="#br0" timeOffset="89336.13">20344 13107 1613 0,'0'0'1145'0,"0"0"-814"16,0 0 27-16,0 0-32 0,0 0-36 15,0 0-53-15,0 0-116 0,0 0-121 16,0 0-26-16,0 0-20 0,0 0 46 15,-36-8 65-15,29 21 0 0,1 4-24 16,-2 0-20-16,-2-4-21 0,2 3-1 16,1-3-24-16,1-3-49 0,0-1-78 15,0-1-54-15,3-3-27 0,0-1-38 16,1-3-31-16,2-1 39 0,0 0 196 0,0-6 67 16,2-5 74-16,2-1 38 15,0-1-3-15,3 0 18 0,-1 2 4 0,0 2 11 16,1 0-22-16,2 4-44 0,2 1-32 15,5 0-44-15,6-1-7 0,5 5 4 16,4 0-19-16,3 5-12 0,-1 2 34 0,2 6 6 16,-2 1 38-16,-3 0-9 0,1 3-32 15,-3-2-3-15,0 0-10 0,-2-4-106 16,-2-1-71-16,-2-4-25 0,-3-3-24 16,-2-3-30-16,-3-6-21 0,0-5 38 15,-3-5 213-15,-1 0 36 0,0-4 207 16,-1-2 71-16,-4-1-2 0,3-1 18 15,-1-4-2-15,-2 4 22 0,-2 2 25 16,2 4-33-16,-4 7-44 0,1 4-24 16,-2 3-46-16,0 4-106 0,0 0-86 15,0 4-79-15,0 6-70 0,-5 6 79 0,-1 4 68 16,-2 5-1-16,2 2-43 0,3-1-61 16,-1-2-68-16,2-1-75 0,1-1-135 15,1-2-122-15,0-4-141 0,0-4-324 16,0 1-886-16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5:12:37.576"/>
    </inkml:context>
    <inkml:brush xml:id="br0">
      <inkml:brushProperty name="width" value="0.05292" units="cm"/>
      <inkml:brushProperty name="height" value="0.05292" units="cm"/>
      <inkml:brushProperty name="color" value="#FF0000"/>
    </inkml:brush>
  </inkml:definitions>
  <inkml:trace contextRef="#ctx0" brushRef="#br0">3924 3517 407 0,'0'0'518'0,"0"0"-134"0,0 0 0 16,0 0-78-16,0 0-54 0,0 0-48 16,0 0-26-16,0 0-11 0,0 0 0 15,0 0-3-15,-6-7-20 0,6 7-20 16,-1 1-26-16,-1 0-22 0,1 1-19 15,-1-2-22-15,1 1-6 0,-1 0-1 16,1-1-9-16,1 1 3 0,0-1 6 0,0 0 7 16,0 0 0-16,0 0 3 0,0 0-1 15,0 0-25-15,0 2-12 0,0-1-22 16,0 2-10-16,0 1 1 0,-3 2 31 16,0 3 12-16,0 0-12 0,-1 3-1 15,1-1-1-15,0 2-13 0,2 1 12 16,1 2-9-16,0-2 11 0,0 3 1 15,0-1 12-15,0 2-9 0,0 0-3 0,3 0 0 16,-2 1-3-16,1 0 2 16,-1 0 0-16,2 2-14 0,-2 0 11 0,-1 1 4 15,2 2 0-15,-2 1 0 0,0 1-3 16,1 2-18-16,-1 1 21 0,3-1 1 16,0 1-1-16,1 0-2 0,-1 1 1 0,0-2 1 15,0 0 0-15,0-1 1 0,1 3 2 16,-4 1 9-16,0 1-12 0,0 1-2 15,0 2 1-15,0 0 0 0,0 1 1 16,0 0 24-16,-4 1-23 0,4 1 0 16,-2-2 27-16,1 0-26 0,0 0 19 15,-1 1-20-15,1 0 2 0,-1 0-3 16,1-1 1-16,-1 3 1 0,2-3 0 0,0 2-2 16,0-2-15-16,0 1 12 0,0 0 3 15,0 2 0-15,0-2 0 16,0 2 1-16,0 0 2 0,-1 0 11 0,-2 1-14 15,1 3 0-15,1-2 3 0,-2 0-2 16,0 1-1-16,2-3 2 0,-3 1-2 16,2 0 0-16,2-1 11 0,-1 1-11 0,1-3 0 15,0 0 1-15,0 0-1 0,0-1-1 16,0 0-1-16,0-1-10 0,1 1 12 16,1 2 0-16,-1-2 2 0,-1 3-2 15,3-2-16-15,-2 0 14 0,2 0 2 16,0 2-2-16,0-2-1 0,1-1 3 15,1 3 0-15,-1-2 0 0,3 1 2 16,-3-2 0-16,1-2-2 0,-2 0 0 16,0-3 1-16,-1-2 0 0,0 0-1 15,1-5 19-15,0-3 6 0,-2 0-12 0,1-6-13 16,-2-1 1-16,2-4 1 0,0-1 14 16,-2-3-14-16,1-3 10 0,-1 1-12 15,0-4-30-15,0 1-5 0,0-1 7 16,0 0-13-16,0 0-9 0,0-2-7 15,0-4 7-15,-1-5-214 0,-1-3-173 16,0 1-243-16,2-14-899 0</inkml:trace>
  <inkml:trace contextRef="#ctx0" brushRef="#br0" timeOffset="696.68">3820 3463 404 0,'0'0'545'16,"0"0"-255"-16,0 0-111 0,0 0 9 16,0 0-9-16,0 0-16 0,0 0 2 15,0 0 20-15,0 0-23 0,0 0 22 16,0 0 28-16,68 26-10 0,-42-26-32 0,1 0-62 16,3 0-47-16,5-1-42 0,4-2-18 15,4 2 1-15,6-2-2 0,6 1-2 16,5 1 0-16,8-2 2 0,8-1 0 15,7-1 0-15,8-1 2 0,8-1-2 16,6 1 0-16,10-2 0 0,6 0 0 16,9 1 18-16,7-1-17 0,9 0-1 15,5 0 0-15,7 2 0 0,5-2 0 16,7 3-25-16,-2 0-39 0,3 0 0 16,-2 0 26-16,-1 2-48 0,-3-1 44 15,-5 3 13-15,-6 1-9 0,-3 0 12 0,-8 2 10 16,-8 7 14-16,-5-1-14 0,-6 3 15 15,-7-1 1-15,-4 1 42 0,-3 1-1 16,-5-1-18-16,-5 1-20 0,-5-1 10 16,-7-1-10-16,-6-1-3 0,-10-2-51 15,-12 0-30-15,-9-2-2 0,-14-1-36 0,-9 0-45 16,-14-3-75-16,-7 0-167 0,-7 1-263 16,0-2-117-16</inkml:trace>
  <inkml:trace contextRef="#ctx0" brushRef="#br0" timeOffset="1463.48">8513 3396 1383 0,'0'0'637'0,"0"0"-242"15,0 0-82-15,0 0-30 0,0 0-62 16,0 0-71-16,0 0-64 0,0 0-67 0,0 0-19 16,0 0-64-16,0 0-38 0,5 20 90 15,-4-6 12-15,-1 1 35 0,0 6 3 16,0 2-6-16,0 2-10 0,-1 2 13 16,0 2-19-16,-5 1 28 0,2 4 26 15,-1-1-10-15,1 3-25 0,1 1 0 16,-1 4 2-16,-1 2-36 0,1 2-1 15,0 3 0-15,1-1 4 0,3 1-8 0,0-1-5 16,3 0 7-16,7 0 2 0,0 1 18 16,5 1 13-16,0 0-6 0,1 0-18 15,0 2-7-15,-1 2 0 0,-1 1-2 16,-3 3 2-16,1 2 0 0,-5 1 2 0,-3 2-2 16,-1 1 13-16,-3-1-11 0,0 1-2 15,0 0 3-15,-6 0 12 0,1-1 4 16,-1 1-17-16,-1-1 11 0,0 0-13 15,2-3 0-15,2-1-13 0,-1 0 13 16,2-4 0-16,2 0 16 0,0 0-14 16,0-3-1-16,0 1 12 0,2-4-12 15,-1 0 11-15,2 0-1 0,-3-1-9 16,0-4 18-16,0 0 27 0,0-2-12 16,0-3-7-16,-4-2-15 0,1-1-12 0,-1-3 24 15,3 1-25-15,-1-2 1 0,1-2-1 16,-1-2 19-16,1 0-17 0,-1-2 0 15,-1-1-1-15,0-2 0 0,2-1-1 16,-2-3-1-16,3-4 1 0,-1-3 2 16,1 0 14-16,0-6-15 0,0-3 11 0,0-2 7 15,0 0-7-15,0 0 35 16,0-1 9-16,0-5-56 0,0-6-37 0,0-4-163 16,0-3-68-16,0 0-204 0,0-3-237 15,0 7-494-15</inkml:trace>
  <inkml:trace contextRef="#ctx0" brushRef="#br0" timeOffset="2263.53">4133 6714 1450 0,'0'0'472'15,"0"0"-255"-15,0 0 16 0,0 0 29 16,0 0-56-16,0 0-58 0,0 0-14 16,0 0-25-16,0 0 3 0,0 0-1 15,0 0-13-15,-15 0-12 0,21 0-29 16,4 0-16-16,9 0 0 0,13-4-22 16,11-3 0-16,19-3-17 0,14-2 10 15,16-3 17-15,15-3 5 0,14-1-18 16,12-1 18-16,9 1 45 0,8 0-38 15,-1 1-40-15,-1 1 23 0,-4 3-24 16,-4 1 20-16,-4 1-20 0,-8 2-1 16,-4 0 1-16,-6 2 0 0,-1-1 16 15,-5 0-16-15,-2 1-3 0,-2-2-13 0,-6 2 4 16,2-1-43-16,-3 2-17 0,-2-1 29 16,1 0 24-16,-2 1 0 0,1 4-76 0,-4-1 36 15,-3 0 34-15,-4 1 24 0,-6 2-11 16,-2 0 12-16,-8-1 0 0,-3 1 0 15,1 0 0-15,-5 1 0 0,-1-1 15 16,1 1 26-16,-2-2-37 0,-1 1 21 16,-3 1 9-16,-6-1-18 0,-5 0 16 15,-5 1 74-15,-5 0-102 0,-7 0 49 16,-3 0 1-16,-5 0-19 0,0 0-1 16,0 0 16-16,3 0 18 0,0 0-6 15,1 0-27-15,-1 0-20 0,-3 0-12 16,-1 0 19-16,-3 0 6 0,-5 0-3 15,-2 0-7-15,-3 0 1 0,-4-3-19 0,-4 0-28 16,-1 2-96-16,-3-2-110 0,-12 1-81 16,3-3-470-16,-34-3-900 0</inkml:trace>
  <inkml:trace contextRef="#ctx0" brushRef="#br0" timeOffset="3178.95">1933 5078 186 0,'0'0'1384'0,"0"0"-978"0,0 0-137 16,0 0 35-16,0 0 8 0,0 0-48 15,0 0-22-15,0 0 6 0,0 0 14 16,-66-67-86-16,66 59-29 0,4 0-35 16,5 2-34-16,4-1-60 0,7 1-18 15,8 1-34-15,5 0 6 0,6 3 3 16,4 2-6-16,-1 0 0 0,-3 8 3 16,-3 4 27-16,-10 3 1 0,-3 2-25 15,-9 3-34-15,-7 2 9 0,-4 3 9 16,-3 1 30-16,-10 2 11 0,-10 3 29 15,-7 0 5-15,-8 2-2 0,-3-1-26 0,-3-1-6 16,3-1-31-16,5-5 18 0,4-2-9 16,5-4-26-16,5-1 4 0,2-3 22 15,5-2 7-15,2-4 14 0,6-3 1 16,3-2 37-16,1-4 20 0,0 0 38 16,0 0 39-16,0 0 5 0,1 0-27 0,9 0-51 15,1-4-30-15,11-1-12 0,7-1-16 16,7-2 0-16,3-2 0 0,7 0-3 15,-4-1-74-15,1 1-12 0,-1 2-11 16,-5-1-11-16,-4 1-17 0,-2 2-10 16,-4 1-41-16,-3-2-80 0,-3 2-17 15,-1 0-69-15,0 1-96 0,-5-1-145 16,-3 1-424-16</inkml:trace>
  <inkml:trace contextRef="#ctx0" brushRef="#br0" timeOffset="3562.74">2581 5054 1622 0,'0'0'678'16,"0"0"-365"-16,0 0-3 0,0 0 58 15,0 0-54-15,0 0-87 0,0 0-66 16,0 0-44-16,0 0-46 0,0 0-58 15,0 0-13-15,-10-7-56 0,10 9-49 16,2 3-23-16,3 4 122 0,2 2 6 16,3 3 47-16,3 2 3 0,1 1-6 15,5 3-12-15,2-1-16 0,3 0-1 16,0 1-12-16,2-2 13 0,0 0-13 0,-4-3 13 16,-2 1-1-16,-3-4-2 0,-5 1-11 15,-5-2-2-15,-2-1-17 0,-5-2-14 16,0 2 10-16,-3-2 21 15,-9 3 35-15,-2-2 18 0,-5 0 3 0,-6-1-16 0,-1-1-12 16,1-1-6-16,-3-2-1 0,2-4-9 16,0 0-12-16,-1 0-65 15,1-7-60-15,0-3-114 0,0-2-98 0,3-2-131 16,1-1-136-16,5 1-210 0,4 1-574 16</inkml:trace>
  <inkml:trace contextRef="#ctx0" brushRef="#br0" timeOffset="3685.89">2467 5186 869 0,'0'0'632'0,"0"0"-157"0,0 0-132 16,0 0-155-16,0 0-117 0,56-84 13 16,-35 65 32-16,3-1-80 0,2 1-36 15,1 1-29-15,-1 1-13 0,0 3 30 16,1 3 12-16,-2 0 0 0,2 1-158 0,1 0-195 16,-7 3-322-16,8-4-774 0</inkml:trace>
  <inkml:trace contextRef="#ctx0" brushRef="#br0" timeOffset="3996.14">3019 5021 1489 0,'0'0'520'16,"0"0"-176"-16,0 0-18 0,0 0-113 16,0 0-40-16,0 0-65 0,0 0-50 15,0 0-58-15,-33 72 0 0,33-58-22 16,0 0 2-16,4 0 20 0,6 2 2 0,3-3-2 15,3-2-25-15,4 1 25 0,3-6 32 16,3 0 6-16,0-4 10 0,3-1 29 16,1-1 40-16,0-1 32 0,-1-4-29 15,-4-2 6-15,-7-1 6 0,-3-4 50 16,-8-1 89-16,-1-4-21 0,-6-3-51 16,-4-5-61-16,-10-1-59 0,-4 1-36 15,-4 0-43-15,-7 6-52 0,-8 2-43 0,-8 6-134 16,-8 4-151-16,1 7-312 0,0 2-348 15,13 3-292-15</inkml:trace>
  <inkml:trace contextRef="#ctx0" brushRef="#br0" timeOffset="4762.35">5727 7243 1544 0,'0'0'633'0,"0"0"-216"0,0 0-92 15,0 0-36-15,0 0-41 0,0 0-10 16,-8-66-33-16,19 54-38 0,2 1-74 16,7-1-49-16,4 6-28 0,2 1-16 15,3 3-25-15,1 2 0 0,0 2 25 16,1 8 22-16,0 2-1 0,-2 2 4 16,-4 4-12-16,-2 0-12 0,-6 0-1 15,-8 1-50-15,-8 3-12 0,-1 1 38 16,-13 3 24-16,-10 2 18 0,-6 2-2 15,-5 2 6-15,-4-1-22 0,0 1-3 16,0-3-32-16,6-1-2 0,5-5 35 16,8-5-11-16,5-5 10 0,4-5 1 0,4-1 1 15,2-3-1-15,2-2 2 0,2 0 23 16,0-2 33-16,0 0 81 0,10-4 34 16,5-5-54-16,9-4-117 0,11-2 0 0,9-3-18 15,7-4-1-15,5-2-6 0,5 1-80 16,-5 0-38-16,-2 0-41 0,-7 1-77 15,-4 0-87-15,-7 2-102 16,-6-4-210-16,-8 3-28 0,-5 4-475 0</inkml:trace>
  <inkml:trace contextRef="#ctx0" brushRef="#br0" timeOffset="5295.51">6251 7109 1093 0,'0'0'599'0,"0"0"-161"0,0 0-75 16,0 0-76-16,0 0-40 0,0 0-103 0,0 0-87 15,0 0-57-15,0 0 0 0,0 0 124 16,8 34 127-16,23-17 20 0,4 1-50 16,6 0-84-16,-2 3-34 0,-2-2-51 15,-6 1-27-15,-8-4-6 0,-4 1-7 16,-9-2-12-16,-3 1-30 0,-7-2-38 0,0-1-25 16,-7-2-10-16,-9 0 2 0,-4-2-62 15,-7 0-89-15,-5-3-60 0,-3-2-68 16,1-1-45-16,3-3-16 0,7-3 214 15,5-9 227-15,8-2 144 0,5-4-21 16,2-4-25-16,4 1 21 0,0-3 82 16,11 0-21-16,5 0-96 0,9-1-68 15,3 1 71-15,8 0-87 0,6 2-16 16,3 4-7-16,4 4 21 0,-3 3 0 16,-3-1-17-16,-5 6-68 0,-10 1-26 15,-6-1-48-15,-6 6 9 0,-7 0 29 0,-3 0-10 16,-1 6 39-16,-5 1 42 0,0 5 0 15,0 2 52-15,0 3 55 0,-4 2 23 16,1 2 45-16,0-2 7 0,3 0-4 16,0-1 13-16,0 0-23 0,5-1-19 15,3 0-26-15,4-3-20 0,3 1-15 0,3-2 25 16,2-1 22-16,2-2 23 0,2-3 21 16,2-4 14-16,1-1 27 0,-1-2 25 15,3-3-5-15,-2-5-33 0,-5-3-31 16,-2-1 41-16,-8-2 36 0,-4-3 11 15,-8-1-22-15,0 0-71 0,-8-1-64 16,-5-1-18-16,-6 4-37 0,-3-1-34 16,-5 6-48-16,-2 0-68 0,-3 8-62 15,-1 3-96-15,-3 0-233 0,-1 7-179 0,10 0-359 16,-8 7-836-16</inkml:trace>
  <inkml:trace contextRef="#ctx0" brushRef="#br0" timeOffset="8861.67">4461 3846 1758 0,'0'0'539'0,"0"0"-261"0,0 0-49 15,0 0 2-15,0 0-11 0,0 0-54 16,0 0-90-16,0 0-54 0,0 0-22 15,0 0-23-15,0 0-12 0,-51 32-3 16,51-24 3-16,0-2 10 0,0 1 9 16,4-5 13-16,4 2-8 0,1-3 9 0,3 0-18 15,5-1 20-15,-1 0 13 16,4-2 12-16,-3-4-24 0,1-1 28 0,-3-2 18 16,-5 1 7-16,-1-3 13 0,-4 0 9 15,-1 1-9-15,-4 0 8 0,0-2 13 16,0 3 32-16,-4 2 0 0,-2 0-27 15,-3 3-8-15,0 1-30 0,-5-1-55 16,-1 2 0-16,-2 2-43 0,-3 0 6 16,3 4 5-16,-3 4 17 0,1 1 15 0,0 2 2 15,2 2-2-15,4 0-13 0,4-1-21 16,3-1-6-16,2 1-14 0,4-2-37 16,0 1-4-16,6-1 14 0,4 0 14 15,5 1 26-15,3-4 26 0,4-1 11 16,0 0-15-16,2-2-34 0,-1-4 46 15,0 0 7-15,-4 0 57 0,-2-4 29 16,-2-3 21-16,-3 0 6 0,-4-4-3 0,-4 1 6 16,-1-2 24-16,-3-1-3 0,0-1-14 15,-9 0-12-15,-4-1-12 0,-1 2-10 16,-2 0-7-16,-3 2-18 0,1 1-33 16,2 7-31-16,0 1-13 0,1 2-51 15,-3 11-90-15,0 4-24 0,3 4-75 16,4 5-104-16,4 1-163 0,7 2-177 15,0-7-352-15,19 7-616 0</inkml:trace>
  <inkml:trace contextRef="#ctx0" brushRef="#br0" timeOffset="9659.84">7740 3966 1630 0,'0'0'572'0,"0"0"-278"15,0 0-33-15,0 0 45 0,0 0 0 16,0 0-71-16,0 0-96 0,0 0-41 16,0 0-10-16,0 0-88 0,0 0 0 15,-68 26-16-15,68-15 13 0,0-1-13 16,0 2 1-16,2-3 14 0,4-2 1 0,2 0 0 15,1-3 0-15,2-1-19 0,5-3 16 16,2 0 3-16,3-5 34 0,2-1-12 16,0-4 0-16,0-2-6 0,-6-1 31 0,-2 2 23 15,-4-1 11-15,-5 0 12 0,-3 1 38 16,-3-1 2-16,0-1-31 0,-4 2-16 16,-9-1-24-16,-2 2-22 0,-5 0-40 15,-2 2-28-15,-2 3-18 0,-3 4-12 16,2 1 14-16,-1 0 10 0,4 6-24 15,2 2-32-15,5 1-28 0,3 1 3 16,6-1-13-16,2 3-42 0,4-5-19 16,0 2 24-16,1-1 26 0,10-1 53 15,4-2 86-15,6-2 46 0,5 0 12 16,4-3 24-16,2 0 13 0,-2-4-22 16,-4-2 66-16,-6-2 163 0,-6-2-38 0,-8-1-25 15,-4-2-3-15,-2 0-28 0,-2-3-80 16,-4 2-70-16,-5 2-24 0,-2 2-34 15,-2 1-28-15,-3 3-63 0,-3 2-52 16,-3 1-69-16,-5 3-80 0,0 0-162 0,-4 4-149 16,4 5-53-16,5-1-378 0,-9 3-532 15</inkml:trace>
  <inkml:trace contextRef="#ctx0" brushRef="#br0" timeOffset="10378.16">4659 6216 749 0,'0'0'827'15,"0"0"-340"-15,0 0-140 0,0 0-31 16,0 0-97-16,0 0 91 0,0 0-77 16,0 0-24-16,-84-10-14 0,73 14-31 15,2 3-42-15,-1 2-50 0,-2 0-26 16,5 2-46-16,0 0-3 0,4-2-31 15,1 1 9-15,2-2 13 0,0-1-7 0,5-2-59 16,5 1-48-16,6-5 79 0,1-1 47 16,8 0 47-16,1-3-13 0,-1-4-21 15,-1-1 19-15,-7-1 0 0,-4 1 27 0,-3-1 6 16,-6-1 1-16,-2-2 2 0,-2-2-9 16,0 1-41-16,-6-1 10 0,-5 0 40 15,-4 5-9-15,-2 0-59 0,-5 5-3 16,-4 4-40-16,-3 0 5 0,-4 4 14 15,1 6 21-15,4 3-13 0,0 0 1 16,7 3-7-16,3-4-15 0,6 1-59 16,3-1-16-16,3-2-26 0,3-1-32 15,3 0-45-15,3-2-19 0,6-1 52 16,2 0 67-16,6-3 61 0,3-2 52 16,2-1-21-16,3 0-44 0,-2-4-29 0,-3-2 2 15,-4-2 88-15,0 0 6 0,-8 1 55 16,0 0 12-16,-5 1-22 0,-2 2 6 15,-1 2-51-15,0-3-25 0,0 3-171 16,4-2-191-16,-1 2-278 0,11-8-574 0</inkml:trace>
  <inkml:trace contextRef="#ctx0" brushRef="#br0" timeOffset="11160.12">7756 6134 1783 0,'0'0'564'16,"0"0"-237"-16,0 0-3 0,0 0 19 15,0 0-80-15,0 0-73 0,0 0-52 16,0 0-15-16,0 0-29 0,0 0-22 16,-62-7-38-16,57 11-34 0,1-1-2 15,2 4-23-15,-1 1-6 0,3-1 6 16,0 1 0-16,0 1-9 0,5-1-4 0,5-1-41 15,2 1 0-15,5-4 13 0,2-1 66 16,1-2 10-16,2-1 9 0,-3-1-4 16,-2-6 4-16,-6 1 9 0,-1-2 23 15,-6-1 47-15,-2-4 26 0,-2-2-18 16,0-3-28-16,-3-2-19 0,-7 2-10 16,0 1 16-16,-2 5 18 0,0 0-24 15,-2 5-25-15,-1 0-34 0,-3 2-24 16,-2 5-28-16,-3 0-4 0,0 0 7 0,0 6 6 15,1 3 15-15,6 3-19 0,2-1-67 16,4 5-29-16,6-3 11 0,1 0-3 16,3-1 12-16,0-1 38 0,4-4 31 15,6 1 13-15,3-3 41 0,2-1 56 16,3-3 42-16,4-1 15 0,1 0 0 16,0-5-37-16,-3-1-16 0,-1-2 86 15,-3 1 56-15,-6-4-17 0,-3 0-7 16,-1-2-10-16,-6 0-30 0,0 1-22 0,-1 0-10 15,-10 0-48-15,-2 0-58 0,-5 3-51 16,-7 3-61-16,-2 2-87 0,-3 4-92 16,-1 0-128-16,4 8-312 0,4 3-322 15,6 1-360-15</inkml:trace>
  <inkml:trace contextRef="#ctx0" brushRef="#br0" timeOffset="14741.67">12549 1759 165 0,'0'0'548'0,"0"0"-216"15,0 0 147-15,0 0-30 0,0 0-151 16,0 0-46-16,0 0-10 0,0 0-68 16,0 0-24-16,0 0 4 0,10-68-5 15,-8 63 29-15,-2 4-38 0,0-2-21 16,0 3-27-16,0 0-17 0,0 0-35 16,0 0-17-16,-3 3-23 0,0-1-27 15,-3 3-54-15,0 4-102 0,1 4-47 16,-6 7 230-16,0 3 28 0,-2 4 13 15,0 1-38-15,-3 2-3 0,3-2 48 0,-3-1-48 16,3 2 25-16,-2-4 32 0,0 1-55 16,-1-2 23-16,2-1-3 0,-2-2-6 0,0-2 3 15,3-1-19-15,2-4-31 0,2-1-77 16,0-2-37-16,5-4-49 0,1 0-49 16,2-3-43-16,-1-3 13 0,2-1 24 15,0 0 100-15,0 0 87 0,0-5 7 16,2-4-195-16,1-2-206 0,-2-1-114 15,2-2-183-15</inkml:trace>
  <inkml:trace contextRef="#ctx0" brushRef="#br0" timeOffset="15025.89">12434 1784 1148 0,'0'0'491'0,"0"0"-91"0,0 0-99 0,0 0 45 16,0 0 33-16,36-75-28 0,-30 66-104 15,-2 0-45-15,3 0-13 16,2 1-58-16,-5 1-43 0,3 0-60 0,-2 3-28 15,-1 1-2-15,2 3-11 0,2 0-62 16,4 5-40-16,7 5 58 0,5 7 57 0,5 1 2 16,1 3-2-16,0 3 1 15,-5 3-1-15,1 0-1 0,-2 1-12 0,-1-1 11 16,-4 1-1-16,1-1 2 0,0-1 1 16,-5-1 0-16,2-2 20 0,-2-3-20 15,0 0 0-15,-4-5-1 0,0-1-33 16,-4-1-41-16,-1-3-19 0,-2-2-20 15,-1 0-25-15,0-4-13 0,-3 0-14 16,0-2 3-16,0 1-10 0,-1-3-36 16,-8 0-62-16,-2 0 54 0,-1 0-149 0,-12 0-1090 15</inkml:trace>
  <inkml:trace contextRef="#ctx0" brushRef="#br0" timeOffset="15236.83">12470 2120 1656 0,'0'0'374'0,"0"0"-244"0,0 0 112 0,0 0 4 16,0 0-130-16,0 0 13 0,0 0 2 15,85-24-105-15,-55 19 35 0,8 0-7 16,2-1-51-16,2-1 0 0,-2 1 23 16,1-2-26-16,-1 2-21 0,-1-2-82 15,0 0-147-15,-2-1-14 0,-1 0 73 16,-4 0-237-16,-3 3-199 0,-6-2 337 15,-6 3-27-15,-8 1-129 0</inkml:trace>
  <inkml:trace contextRef="#ctx0" brushRef="#br0" timeOffset="15474.71">13017 1978 262 0,'0'0'499'0,"0"0"-95"16,0 0-49-16,0 0-30 0,0 0-43 15,0 0-97-15,0 0-185 0,0 0-13 16,0 0-123-16,0 0 136 0,-37 20 52 15,53-9 135-15,2 2 4 0,7 2 28 0,4 3 6 16,4 1 47-16,-1 1-75 0,-2 0-140 16,-4-2-29-16,-4 2-9 0,-8-2 0 15,0-1-18-15,-6-2 2 0,-4 0 22 16,-2-2-12-16,-2 0 6 0,-2-1 22 16,-10-2 40-16,-6 1 17 0,-8 0 40 15,-7-2-37-15,-3 0-101 0,0-4-136 16,5-1-172-16,5-3-162 0,10-1-521 0,2 0-645 0</inkml:trace>
  <inkml:trace contextRef="#ctx0" brushRef="#br0" timeOffset="16792.09">14431 2113 261 0,'0'0'1933'16,"0"0"-1441"-16,0 0-190 15,0 0 30-15,0 0-39 0,0 0-69 0,0 0-83 16,0 0-33-16,0 0-44 0,0 0-64 16,0 0-69-16,-40-12-32 0,40 12-40 15,0 2-26-15,0 1 5 0,4 0 22 16,2 2 140-16,-2 1 19 0,2 0 4 15,3-2 2-15,-2 0 13 0,1-1 13 16,1-3 28-16,-1 0 32 0,3 0 2 0,-1-6 44 16,3-3 29-16,4-3-49 0,-1-3-56 15,-1-2-16-15,-4-1 3 0,-1-1 15 16,-4-3 13-16,-5-2-7 0,-1-6-25 16,-7-2-33-16,-6-5-28 0,-3-3-3 0,-5-2 6 15,-4 1-9-15,-2 3 3 16,4 3-3-16,0 5 3 0,3 5 3 0,4 4-3 15,4 5 12-15,4 3 7 0,5 3 5 16,1 3-12-16,2 2-9 0,0-1-3 16,0 1-20-16,6-2-29 0,6-3-15 15,3 0-16-15,8-1-13 0,6 0 7 16,6 3 15-16,4 1 9 0,1 4 6 16,3 3 56-16,-2 0-1 0,-7 7-128 15,-9 4-169-15,-8 2-103 0,-5 5 48 16,-11 4 119-16,-1 5-36 0,-7 3 12 15,-12 2-46-15,-7 1-112 0,-3 1-219 0,-1-3 45 16,1-3 206-16,5-4 384 0,-1-4 169 16,5-3 209-16,3-3-71 0,-1-3-40 15,5-2 0-15,2-2-52 0,4-2-37 16,4-2 14-16,1-2 2 0,2-1-42 0,0 0-26 16,3 0 45-16,3 0 16 15,3-3-81-15,2-1-1 0,5-1-50 16,4 1-27-16,0-1 4 0,2 1-12 0,1 2-1 15,0-1 19-15,0 2 61 0,-5 1-99 16,-4 0-13-16,-7 0-25 0,-4 1-23 16,-3 3-9-16,0 3 23 0,0 1 47 15,-3 4 58-15,-3 1 31 0,-1 1-13 16,0 1-18-16,3 0-58 0,1-2-13 16,3 0-28-16,1-3-49 0,8 2-5 15,5-4 28-15,4 0 33 0,3-3 34 0,4-1 31 16,-1-4 5-16,1 0 18 0,-2-4 29 15,-5-2 63-15,-7-3 63 0,-3 0 68 16,-6-4-10-16,-2-3-143 0,0 0-49 16,-6-2-26-16,-1 0-49 0,-4 1 0 15,2 4-12-15,-2 3-22 0,1 2 0 16,0 2-22-16,3-1-81 0,1 2-92 0,3 1-67 16,2 2-69-16,1-1-112 0,0 1-36 15,1 0-114-15,7 1-40 0,0-2 289 16,2 1 212-16,0-2 166 0,2-1 19 15,2 1 249-15,1-1 71 0,2 1 22 16,1 2-23-16,2 0-29 0,-2 2-12 16,1 0-51-16,0 4-104 0,-5 2-27 15,2 1-15-15,-3 2-46 0,-2 1-31 16,0 0 21-16,-3 2 17 0,2 1 45 16,-4-2 11-16,-2 0-53 0,-1 1-32 0,-1-4-1 15,-2 2-2-15,0-3 6 0,0-2-4 16,0-1 4-16,0-2 9 0,0-2 41 15,0 0 63-15,1-2 119 0,2-3-16 16,2-2-47-16,4-4-50 0,3-6-154 0,10-4-139 16,6-3-24-16,8 0-113 0,6 2-12 15,6 2-116-15,1 5-51 0,3 2-166 16,-15 3-645-16</inkml:trace>
  <inkml:trace contextRef="#ctx0" brushRef="#br0" timeOffset="17424.88">16417 1446 1276 0,'0'0'695'16,"0"0"-338"-16,0 0-34 0,0 0-33 15,0 0-88-15,0 0-158 0,0 0-44 16,0 0-67-16,0 0-83 0,0 0 44 16,-14 34 106-16,14-18 45 0,0 4 51 0,0 1-13 15,0 2-19-15,0 1-19 0,0 1-10 16,0-1-33-16,-2 1-1 0,-3-1 40 16,-1 2-13-16,-3 0 4 0,0-2 22 15,1-1 10-15,2-3-64 0,3-5 0 16,3-4-45-16,0-3 10 0,2 0 21 15,9-3 14-15,8 0 16 0,7-1 38 16,8-1 6-16,5-3 13 0,7 0-13 16,-4-5-60-16,-3-2-9 0,-4-2-112 15,-9 0-66-15,-5 0-63 0,-4-3-90 16,-2-2-184-16,-6 3-656 0</inkml:trace>
  <inkml:trace contextRef="#ctx0" brushRef="#br0" timeOffset="17632.75">16685 1658 1773 0,'0'0'694'0,"0"0"-278"16,0 0-153-16,0 0-116 15,0 0-147-15,0 0-19 0,0 0-84 0,0 0 103 16,0 0 90-16,13 65 18 0,-7-42 10 16,0 1 47-16,-1 0-71 0,0 1-53 15,-1-1-29-15,1 0-11 0,0 0 14 16,1-3 7-16,0 0-22 0,-2-1-7 15,3 1-100-15,-1-1-41 0,1-1-68 16,-1-1-72-16,0-1-91 0,1-2-180 16,0-5-470-16</inkml:trace>
  <inkml:trace contextRef="#ctx0" brushRef="#br0" timeOffset="17917.34">17037 1845 307 0,'0'0'2152'0,"0"0"-1746"0,0 0-99 15,0 0 82-15,0 0-136 0,0 0-68 16,0 0-56-16,0 0-129 0,0 0-53 15,103-49 8-15,-58 40 24 0,6-1 21 16,-4 3 3-16,1 1 13 0,-8 1-16 16,-4 1-2-16,-5 1-51 0,-3 0-114 0,-3 0-95 15,-2-1-72-15,-1 1-196 0,-4 0-256 16,4-5-947-16</inkml:trace>
  <inkml:trace contextRef="#ctx0" brushRef="#br0" timeOffset="19107.64">17649 1523 798 0,'0'0'619'0,"0"0"-154"15,0 0-83-15,0 0-45 0,0 0-12 16,0 0-43-16,0 0-31 0,0 0-19 0,0 0-6 16,0 0-30-16,0 0-25 0,-24-31-7 15,24 29-15-15,0 2-48 0,0 0-101 16,0 0-6-16,0 3-77 0,0 0-56 15,0 6-59-15,0-1-41 0,1 7 211 16,2 2-6-16,4 5 34 0,-1 2-82 16,1 1 82-16,-4 3 47 0,2-2 89 15,-2 2-108-15,1-3-26 0,-3-2 20 16,0 0-3-16,-1-4 3 0,0-2-10 16,2-2-12-16,-1-1-59 0,-1-4-52 0,3-1-30 15,0-2-54-15,2-2-100 0,2-1-38 16,3-4-39-16,1 0-91 15,0 0-20-15,7-12-662 0</inkml:trace>
  <inkml:trace contextRef="#ctx0" brushRef="#br0" timeOffset="19457.06">17846 1559 2149 0,'0'0'459'0,"0"0"-291"0,0 0 105 16,0 0 11-16,0 0-65 0,0 0-67 15,73-72-54-15,-43 66-29 0,2 2-9 16,2 4 6-16,-2 0-66 0,-5 6-19 16,-2 1-44-16,-8 4 26 0,0 0 18 15,-3 3 6-15,-2 1 0 0,-3 3 13 16,-2 0 29-16,-5 1-29 0,-2 1 60 16,-2 1-1-16,-9 1-12 0,-6 1 4 0,-4-1-38 15,-2 0-13-15,-3-2-45 0,3 0-2 16,0-2 12-16,4-3 34 0,5-2-21 15,3-4 7-15,3-1 12 0,5-4-32 16,3-2-3-16,0-2 38 0,0 0 29 16,5 0 27-16,5-1-21 0,10-4-20 0,13-3-5 15,14-4 56-15,13-1-66 0,13 0-124 16,-1-1-61-16,2-1-11 0,-1 2-123 16,-5 0-197-16,-18 4-189 0,20-4-788 0</inkml:trace>
  <inkml:trace contextRef="#ctx0" brushRef="#br0" timeOffset="19824.71">18629 1388 261 0,'0'0'1555'15,"0"0"-985"-15,0 0-163 0,0 0-83 16,0 0-91-16,0 0-122 0,0 0-57 15,0 0 0-15,87-21 0 0,-54 16 3 16,4-1-13-16,5 2-28 0,9 0 9 0,3-2-23 16,5-2 1-16,0 1 23 0,-3-2-23 15,-3 0-3-15,-6 0 0 0,-8-2-114 16,-7 4-79-16,-9-1-7 0,-9 1-47 16,-5 4-58-16,-6 0-24 0,-3 1-82 15,-4 1-614-15,-11-1 50 0</inkml:trace>
  <inkml:trace contextRef="#ctx0" brushRef="#br0" timeOffset="20173.88">18897 1363 1288 0,'0'0'650'15,"0"0"-209"-15,0 0-112 0,0 0-94 16,0 0-65-16,0 0-71 0,0 0-99 15,0 0-3-15,0 0-42 0,0 0 45 16,0 0 57-16,16 41-21 0,-10-28 2 16,2 1-22-16,0 3 6 0,1 1 10 15,-1 4-13-15,4 1 6 0,-2 3 1 16,-1 0 31-16,0 2 26 0,-1 0-51 16,-2 2-30-16,-1-3 28 0,-2 1-17 0,-3-1-13 15,0-1 0-15,0-2-3 0,0 1 3 16,-3-4 4-16,0 0 11 0,-1-3 14 15,1-4-29-15,2-2-14 0,-1-6-40 16,2-2-31-16,0-3-4 0,0-1 3 16,0 0 29-16,0 0 57 0,0-7 64 0,2-2-64 15,-1-5-294-15,-1-2-147 0,0-3-144 16,0 4-611-16</inkml:trace>
  <inkml:trace contextRef="#ctx0" brushRef="#br0" timeOffset="20589.93">19014 1398 1132 0,'0'0'690'0,"0"0"-411"16,0 0-26-16,0 0 18 0,0 0-16 15,-96-28-31-15,74 28-22 0,-3 0-53 16,2 4-51-16,3 3-53 0,3 0-42 0,0 3-3 15,4 0-21-15,5 2 5 16,1 1-51-16,4 0 7 0,2 3 9 0,1 0 16 16,0 1 35-16,6 2 21 0,2 0 37 15,2-1-14-15,5-2-22 0,4 1-19 16,4-2-3-16,4-1 19 0,5-1 3 16,2-5 32-16,2 0 34 0,3-4 13 15,1-1-41-15,-1-3 19 0,-5-3-32 16,-6-5-4-16,-2-3 9 0,-7-3-12 15,-3-4 4-15,-6-3-10 0,-4-1 29 16,-5-1 8-16,-1 0 0 0,-5 1 29 16,-6 2-54-16,-7 2-28 0,-3 2-16 0,-5 2-2 15,-7 1-19-15,-1 2-40 0,-8 5-3 16,-1 2 0-16,-2 4-96 0,3 0-56 16,6 3-66-16,7 3-69 0,7 2-153 15,8-1-144-15,6 1-176 0,1 2-509 0</inkml:trace>
  <inkml:trace contextRef="#ctx0" brushRef="#br0" timeOffset="20823.54">18879 1528 1638 0,'0'0'626'0,"0"0"-247"16,0 0-106-16,0 0-132 0,0 0-51 15,0 0-87-15,0 0-3 0,0 0-19 16,0 0 19-16,0 0 195 0,86 60-20 0,-53-40-30 15,5 0 7-15,2 1 14 0,0 0-58 16,2 0-49-16,0 0-18 0,-2-3-4 16,-1 0-24-16,-3-3 2 0,-7-1-15 15,-3-1 13-15,-4-2-13 0,-6-4-40 16,-1-1-56-16,-5 0-65 0,-2-2-56 16,0-2-84-16,-1-1-153 0,-4 1-297 0,-3-2-988 15</inkml:trace>
  <inkml:trace contextRef="#ctx0" brushRef="#br0" timeOffset="22055.84">13343 3408 844 0,'0'0'284'0,"0"0"-108"0,0 0 48 16,0 0 105-16,0 0-8 0,0 0-104 0,0 0-46 15,0 0-3-15,0 0 18 16,-19-51-19-16,19 51-36 0,-3 0-45 0,3 0-86 16,-4 1-51-16,0 4-92 0,0 5-114 15,-7 8 257-15,-3 8 6 0,-2 5 78 16,-4 5-59-16,0 1-22 0,1 1 42 16,2 2-23-16,2-3 16 0,0 0 11 15,3-2-49-15,2-1 0 0,-1-3-11 16,3-5-2-16,2-1 13 0,2-4 0 15,1-7-13-15,2-3-96 0,1-4-71 0,0-3-42 16,0-3-17-16,0-1 41 16,0 0 198-16,1-5-2 0,2-4-1 0,4-4-127 15,-1-4-140-15,3-6-188 0,2-4-227 16,-3 5 93-16</inkml:trace>
  <inkml:trace contextRef="#ctx0" brushRef="#br0" timeOffset="22289.29">13286 3403 147 0,'0'0'1608'0,"0"0"-1199"0,0 0-189 16,0 0-13-16,12-69 218 0,-10 57-96 16,-1 2-129-16,1 2-20 0,-1 4 16 15,-1 2-11-15,0 2-54 0,0 0-131 16,2 1-71-16,2 5-134 0,7 6-91 16,4 5 214-16,9 4 82 0,5 6 31 15,6 3-3-15,2 1-28 0,-2-1-13 16,1-2 1-16,0-1 12 0,-6-3 16 15,-1-1-14-15,-4 0-2 0,-5-4 28 0,-2-1-28 16,-7-4-61-16,-3-1-56 16,-5-2-81-16,-1-2-51 0,-2 0-50 0,-5 0-1 15,-5-1-108-15,-1-2-353 0</inkml:trace>
  <inkml:trace contextRef="#ctx0" brushRef="#br0" timeOffset="22456.9">13177 3667 1148 0,'0'0'654'0,"0"0"-317"16,0 0-36-16,0 0-84 0,0 0-63 15,84-37-38-15,-51 31-30 0,9 0-54 16,1 1-32-16,6-1-2 0,0 3 2 16,2-2-12-16,-1 1-146 0,5 0-19 15,-3-1-285-15,-12 2-262 0,15-3-702 0</inkml:trace>
  <inkml:trace contextRef="#ctx0" brushRef="#br0" timeOffset="22722.46">14113 3605 52 0,'0'0'2142'0,"0"0"-1654"16,0 0-153-16,0 0-28 0,0 0-98 15,-101 5-41-15,71 2-32 0,-1-1-42 16,1 1-47-16,6 0-29 0,6-1-18 15,5 1-16-15,9-1-78 0,3 2-54 16,1 0 28-16,1 4 63 0,9 2 8 16,7 2 49-16,3 0 29 0,5 0-4 15,5-1-12-15,6-3 9 0,0-3 19 16,0 0 0-16,3-6-3 0,-3 0-6 0,5-3-32 16,-4 0-48-16,1-3-97 0,-1-2-46 15,3 0-112-15,-4 0-164 0,-10 0-183 16,5-5-763-16</inkml:trace>
  <inkml:trace contextRef="#ctx0" brushRef="#br0" timeOffset="23056.07">14787 3580 1755 0,'0'0'564'0,"0"0"-237"15,0 0 39-15,0 0-43 0,0 0-110 0,0 0-105 16,0 0-108-16,78-35-38 0,-42 24 6 16,10 2-6-16,0-1 26 0,-1 4 10 15,-2-1-20-15,-5 3-83 0,-8 3-121 16,-7 1-165-16,-10 0-120 0,-4 0-310 16,-9 2-637-16</inkml:trace>
  <inkml:trace contextRef="#ctx0" brushRef="#br0" timeOffset="23166.42">14969 3726 75 0,'0'0'473'15,"0"0"-209"-15,77-4-117 0,-32-2-147 16,-7 0-398-16</inkml:trace>
  <inkml:trace contextRef="#ctx0" brushRef="#br0" timeOffset="23972.1">16057 3334 655 0,'0'0'636'15,"0"0"-317"-15,0 0-7 0,0 0 6 16,0 0-14-16,-78-45-79 0,62 34-16 0,3 0 18 16,4-3 0-16,1 3 26 0,4 0-1 15,4 0-100-15,0 1-37 0,0 1-40 16,4 1-4-16,7-1-71 0,8 2-25 15,9-4-52-15,8 2 17 0,8 1 48 0,0 3-4 16,-1 4-58-16,-7 1 13 0,-5 2 17 16,-3 8-22-16,-4 1 44 0,-5 6 10 15,-2 1-20-15,-9 4-43 0,-7 2 34 16,-2 3 41-16,-17 4 23 0,-5 1-4 16,-10 3 34-16,-7 0-12 0,-4-2-39 15,1-2-1-15,4-3 1 0,6-6 10 16,3-5-12-16,10-3-16 0,4-3-3 15,4-3-6-15,4 1 23 0,2-3 1 16,6-4-21-16,0-1-19 0,0-1 10 16,1 0 31-16,11 0 6 0,5-3-3 15,12-3 88-15,13-5 22 0,14-2-87 0,8-1-14 16,0-1-11-16,1-1-1 0,-7 2 0 16,-8 1-81-16,-8 0-49 0,-3 0-46 0,-9 2-53 15,-5-1-71-15,-4-2-102 16,-5 1-125-16,-6 1-471 0,-2-3-128 0</inkml:trace>
  <inkml:trace contextRef="#ctx0" brushRef="#br0" timeOffset="24239.53">16610 3253 1479 0,'0'0'640'0,"0"0"-265"0,0 0-11 15,0 0-14-15,0 0-35 0,0 0-62 16,0 0-96-16,0 0-69 0,0 0-88 15,0 0-81-15,20 2-43 0,0 7 124 0,9 7 82 16,4-1 30-16,2 6-7 0,-2-3-52 16,-5 0-53-16,-6 0-28 0,-4-2-7 15,-4 0 34-15,-4-1 0 0,-1-2-11 16,-6-1-1-16,-3-2 1 0,0-2-55 16,-3-1-15-16,-7 0 13 0,-4-1-13 0,-4-1-60 15,-5-1-77-15,-4-1-122 16,1-3-164-16,-3 0-179 0,-1-7-414 0,1-2 430 15</inkml:trace>
  <inkml:trace contextRef="#ctx0" brushRef="#br0" timeOffset="24639.03">16543 3399 484 0,'0'0'368'0,"0"0"20"0,0 0 84 15,0 0-96-15,0 0-197 0,-12-72 5 16,24 57 64-16,5 1-145 0,5-2-22 16,2-1-33-16,8 3 0 0,1 0 26 15,4 0-23-15,2 2-51 0,3 2-1 0,2-2-28 16,0 3 27-16,-4 2 1 0,0-1 1 15,-6 3 0-15,-6 0-95 0,-4 0-53 16,-3 4-68-16,-2 0-68 0,-2 1-63 16,0 0-95-16,0 0-53 0,-3 5 26 15,-3-1 153-15,-5 0 172 0,-3 0 144 16,-3 1 39-16,0-1 369 0,0 0 29 0,-3 1 15 16,0 0-48-16,-1 2-22 0,-2 0-49 15,0 2-39-15,0 0-89 0,-2 2-64 16,2-3-42-16,2 3-58 0,1-2-41 15,1 1-41-15,2 1-4 0,2 0 45 16,5 2 17-16,5-1 18 0,4-3 10 16,4 2 6-16,2-2-10 0,2-2 7 0,3-5 2 15,-1-1 10-15,1-1 23 0,2-2-17 16,-3-5 16-16,-2-2 25 0,-6 0 38 16,-5-1 45-16,-6-4 55 0,-7-4 20 15,-2-4-140-15,-10-5-51 0,-7-1-68 16,-5-1-6-16,-4 5-28 0,-1 3-39 15,-1 9-28-15,1 1-114 0,1 6-82 16,2 5-135-16,3 0-224 0,8 0-429 16,3 5-492-16</inkml:trace>
  <inkml:trace contextRef="#ctx0" brushRef="#br0" timeOffset="24991.74">17616 3123 1525 0,'0'0'426'0,"0"0"-50"0,0 0 50 15,0 0-162-15,0 0-236 0,0 0-28 16,0 0-19-16,0 0 19 0,79 25 116 16,-46-11-24-16,2 3-60 0,0 0-16 0,-4 1-16 15,-2-1 0-15,-1-1 12 0,-4-1-12 16,-4-2-13-16,-2-1-179 0,-7-3-116 15,-2-1-137-15,-4-6-273 0,-5 1-734 0</inkml:trace>
  <inkml:trace contextRef="#ctx0" brushRef="#br0" timeOffset="25144.51">17936 3149 1802 0,'0'0'544'0,"0"0"-166"15,0 0 1-15,0 0-38 0,0 0-62 0,0 0-136 16,0 0-143-16,0 0-66 0,-87 13 25 15,65 6 9-15,0 2 4 0,3 4 0 16,3 0-33-16,5 3-158 16,2 1-68-16,8-1-89 0,1 1-212 0,1-9-547 15</inkml:trace>
  <inkml:trace contextRef="#ctx0" brushRef="#br0" timeOffset="25822.01">18381 3063 1070 0,'0'0'541'0,"0"0"-171"16,0 0 6-16,0 0 41 0,0 0-84 16,0 0-74-16,0 0-68 0,0 0-30 15,0 0-10-15,3-65-44 0,5 57-32 16,4 0-75-16,1 1-19 0,7 2-18 0,4 3 18 15,5 2-6-15,5 0-10 0,3 1 35 16,1 7 2-16,-3 2 55 0,-4 3-57 16,-9 1-19-16,-9 3-72 0,-6 1 3 15,-7 2 58-15,0 2 30 0,-10 4 29 16,-7 1 9-16,-8 2-4 0,-4-1-5 16,1-1-26-16,-1-4-3 0,4-1 0 15,5-6-26-15,4-1-8 0,5-2-10 16,1-3 19-16,4-2 6 0,4-3 6 15,2-5 10-15,0 0 3 0,0 0 32 16,3 0 41-16,5-3 15 0,7-2-41 0,11-5-44 16,15-2 57-16,15-4-60 0,10-3-14 15,9-1-111-15,0-2 2 0,-4 2-76 16,-6 0 27-16,-11 1-131 0,-8 2-163 16,-10 2-71-16,-15 3-515 0,-3-6 24 0</inkml:trace>
  <inkml:trace contextRef="#ctx0" brushRef="#br0" timeOffset="26071.99">19115 2977 1638 0,'0'0'723'0,"0"0"-284"16,0 0-12-16,0 0-118 0,0 0-183 16,0 0-126-16,0 0-35 0,0 0-60 0,0 0 95 15,0 0 105-15,0 0 18 0,82 54 0 16,-56-35-4-16,-1 0-62 0,-2 0-45 15,-4 1-12-15,-4 1-16 0,-5-2-19 16,-2 0 16-16,-4 1 19 0,-4-2 2 16,-3 0 52-16,-9-4-54 0,-4 0-108 15,-9-2-18-15,-4-2-111 0,-4-3-116 16,-1-2-170-16,4-4-153 0,7-1-72 0,8-5 165 16,6-6 117-16,4 0 229 0</inkml:trace>
  <inkml:trace contextRef="#ctx0" brushRef="#br0" timeOffset="26421.66">19083 3207 648 0,'0'0'973'16,"0"0"-587"-16,-1-70-156 0,1 44-65 15,7 2 10-15,3 0-72 0,4 2-26 16,4 2-77-16,6-1-12 0,5 2-59 16,7 2 29-16,5 3 6 0,5 2-32 0,0 5-87 15,0 1-84-15,-3 5-21 16,0 1 72-16,-4 0 28 0,-3 6 72 0,-4-2 88 16,-5 1 173-16,-7 2 54 0,-6-3-55 15,-6 1-55-15,-2 0-33 0,-5-1 23 16,1 1 16-16,-2 1 13 0,0 1 28 15,0 1-6-15,0 0-17 0,0 2-16 16,0 0-45-16,0 0-35 0,0 2-42 16,4 0 0-16,3 0 16 0,2 2-6 15,7 1 9-15,1 0 7 0,8 0 18 0,4-3 23 16,2-2-19-16,7 0-29 0,3-4 0 16,0-1 13-16,1-2-6 0,-2-3-10 15,-6 0 3-15,-6-6 35 0,-8-4 37 0,-6-2 142 16,-5-5 29-1,-6-5-73-15,-3-5-31 0,-6-2-103 0,-12 1-58 0,-3 2 0 16,-5 4-3-16,-7 4-19 0,-4 3-5 16,-5 5-32-16,-3 3-89 0,-2 5-144 15,1 2-88-15,1 0-187 0,8 3-220 16,9 4-532-16</inkml:trace>
  <inkml:trace contextRef="#ctx0" brushRef="#br0" timeOffset="27153.95">14483 4928 1704 0,'0'0'461'0,"0"0"-176"0,0 0-75 15,0 0 28-15,0 0-26 0,0 0-37 16,0 0-57-16,95-27-35 0,-52 18-4 15,5-1-25-15,8-2-41 0,8 3 15 16,2-2 1-16,1 2-29 0,-3 2-23 16,-9 5-192-16,-9-1-88 0,-11 3-159 15,-14 0-156-15,-9 3-525 0</inkml:trace>
  <inkml:trace contextRef="#ctx0" brushRef="#br0" timeOffset="27299.21">14819 5061 1793 0,'0'0'571'15,"0"0"-336"-15,0 0 4 0,0 0-69 16,0 0-122-16,0 0-48 0,0 0 0 0,0 0 0 16,98 2 138-16,-23-15-62 15,14-1-76-15,9-4-19 0,3 2-272 0,-4-1-218 16,-27 7-217-16,15-6-999 0</inkml:trace>
  <inkml:trace contextRef="#ctx0" brushRef="#br0" timeOffset="27803.89">16133 4671 2398 0,'0'0'497'0,"0"0"-247"0,0 0 88 16,0 0-60-16,-101-11-86 0,69 11-85 0,-5 3-91 16,1 7-16-16,2 5-3 0,2 3-39 15,3 5 11-15,5 3 9 0,5 2 3 16,3 3-44-16,9-2 32 0,5 3 3 15,2-1 24-15,10 0-5 0,8-2 9 16,5-1 0-16,3-4-13 0,4 0 11 16,5-4 4-16,3-3-2 0,0-2 0 15,-2-5 13-15,2-3 6 0,-4-4 19 16,-1-3 15-16,-8 0-3 0,-7-5-6 16,-6-2 26-16,-4 1 39 0,-5-4 65 15,-3 3 58-15,0-4-56 0,-9 3-48 0,-2-4-39 16,-7 0-52-16,-3 2-37 0,-2 2-25 15,2 1-17-15,3 2 14 0,1 2-9 16,7 0-18-16,4 2-62 0,3-2-111 16,3 2-70-16,0 1-129 0,10 0-163 15,2 0 86-15,8 0 120 0,6 0 85 0,7 0-84 16,-5-1-330-16</inkml:trace>
  <inkml:trace contextRef="#ctx0" brushRef="#br0" timeOffset="28154.02">16394 4827 1418 0,'0'0'1090'15,"0"0"-719"-15,0 0 29 0,0 0 41 16,0 0-180-16,0 0-57 0,0 0-20 16,0 0-45-16,-6-68-55 0,21 62-84 0,4 0-53 15,5 1-2-15,5 1 17 0,1 4 14 16,5 0 24-16,-2 0-28 0,-1 7 9 15,-4 4-46-15,-5 1 9 0,-5 4-3 16,-4 2 15-16,-4 3 32 0,-5 1 12 0,-5 2 18 16,-2 5-17-16,-12 1 31 15,-8 1 27-15,-4 3 0 0,0-3-35 0,4-6-24 16,1-3-22-16,5-4-25 0,3-4 35 16,4-2 10-16,4-4 1 0,2-2-15 15,0-3-12-15,3-2 9 0,0-1 17 16,6 0-1-16,5-3-53 0,8 0 56 15,11-5 3-15,11-2 94 0,9-2-97 16,3-1-112-16,2-4-65 0,-2 0-62 16,-5-2-148-16,-3 0-174 0,-14 3-406 15,8-9-687-15</inkml:trace>
  <inkml:trace contextRef="#ctx0" brushRef="#br0" timeOffset="28520.93">17120 4712 215 0,'0'0'2281'0,"0"0"-1721"16,0 0-94-16,0 0-31 0,0 0-344 16,0 0-91-16,0 0-129 0,0 0 129 15,0 0 63-15,82 44 51 0,-51-25-30 16,0 2-6-16,-4-1-37 0,-4 2-21 16,-5-3-19-16,-5-1 14 0,-5-1-15 15,-6-2-2-15,-2 0-54 0,-5-3-116 16,-10-1-17-16,-6-2-22 0,-5 1-103 15,-4-3-165-15,-1-2-202 0,2-4 48 0,6-1 499 16,3-4 134-16,8-5 391 16,1-3 14-16,5-6-46 0,0-2-28 15,3-2-30-15,3-1-65 0,0-1-27 16,9-1-58-16,5 2 6 0,5 0-157 0,7 2 38 16,5 0-38-16,3 3 0 0,5 3-7 15,1 0-15-15,1 3-6 0,-4 3 6 0,-1 0-31 16,-4 5-79-16,-2 2-80 0,-2 2-87 15,-2 0-140-15,-3 4-93 0,-2 3-124 16,-2 4-129-16,0-1 13 0</inkml:trace>
  <inkml:trace contextRef="#ctx0" brushRef="#br0" timeOffset="28788.03">17687 4736 353 0,'0'0'496'16,"0"0"-24"-16,0 0-88 0,0 0-49 16,0 0-24-16,0 0 18 0,0 0-46 15,0 0-36-15,0 0-37 0,0 0-35 16,-9 45-43-16,6-41-47 0,2 2-72 0,-1 0-13 15,1 2-19-15,1 0-6 16,0 0 3-16,1 3 9 0,5 0 3 0,3 2 10 16,4-1 38-16,3 1-4 0,4-1 20 15,3 1 9-15,2-2-7 0,2-3-9 16,0-1 7-16,1-4-38 0,-7-2-3 16,-5-1 18-16,-5 0 37 0,-8-6 106 0,-1-3 126 15,-2-6-106-15,0-3-121 0,-8-2-73 16,-4-3-23-16,-3 2 22 0,-5 0-36 15,-3 4-21-15,0 2-41 0,-5 5-58 16,0 2-56-16,3 3-27 0,2 5-59 16,7 0-103-16,3 4-71 0,8 4-29 15,2-2-189-15,3 2-841 0</inkml:trace>
  <inkml:trace contextRef="#ctx0" brushRef="#br0" timeOffset="29104.02">18175 4783 1833 0,'0'0'684'0,"0"0"-230"15,0 0-20-15,0 0-98 0,0 0-135 16,0 0-110-16,0 0-91 0,0 0-62 0,0 0-111 16,0 0 5-16,0 0 108 0,-46 13 26 15,46-2-20-15,4 2 28 0,5 0 26 16,3-1 0-16,2-1 2 0,1-2 27 15,3 0 34-15,5-3 51 0,2-1 6 0,2-3 22 16,2-1 12-16,-3-1 2 0,-1 0 3 16,-5-6 14-16,-7-2 15 0,-5-3 97 15,-1-2-29-15,-7-4-74 0,0-1-52 16,0-1-27-16,-9 1-24 0,-5 0-79 16,-6 0-18-16,-7 1-79 0,-8 4-30 15,-7 3-113-15,-8 3-230 0,-1 5-318 16,11-1-634-16,-3 3-1102 0</inkml:trace>
  <inkml:trace contextRef="#ctx0" brushRef="#br0" timeOffset="30137.02">19090 4707 1720 0,'0'0'497'0,"0"0"-138"15,0 0 33-15,0 0-21 0,0 0-72 16,0 0-56-16,0 0-29 0,0 0-30 0,0 0-95 16,0 0-89-16,0 0-56 0,-14-9-31 15,14 13 9-15,0 2 0 0,0 3 78 16,0 3 19-16,0 1 3 0,0 0 9 15,0-1-28-15,0 1-1 0,0 0 17 16,0-1-4-16,0-1-2 0,0 0 7 16,0-4-20-16,2 0-53 0,0-2-28 15,-2-4-33-15,0 1-30 0,2-2 15 16,-2 0 129-16,0-3 41 0,0-4 100 0,1 0-62 16,-1-6-79-16,2-3-25 0,-1-1 24 15,2-1 1-15,1 0-19 0,1 3 3 16,1 1 16-16,-1 1 2 0,4 0 42 15,-2 4-6-15,3 0-10 0,2 3 7 16,-1 2 6-16,3 3-13 0,1 1-11 16,2 0-17-16,-1 1-3 0,-2 3 1 15,-2 1-11-15,-3 0-27 0,-3 0 4 0,-1 2 35 16,1-1 1-16,0 4 21 0,0 1 11 16,0 0 6-16,0 0-1 0,0-1-15 15,-1-2-22-15,-2-2-12 0,-2-1-76 16,0-2-13-16,-1-2-3 0,0-1 4 15,3 0 100-15,-1-1 28 0,-1-5 79 16,4-2-73-16,0-3-34 0,2 0 0 16,-1-2 18-16,3 0 23 0,2 0 23 0,-2 3-14 15,3 1-19-15,3 1 16 0,3 0-13 16,3 3-34-16,5 0-2 0,5 3 2 16,0 0 2-16,-2 2 10 0,-5 0-12 15,-5 7-19-15,-4 0-16 0,-10 5-18 16,0 2 16-16,-5 2 15 0,0 2 6 15,-5 0-69-15,-3 0-47 0,-4 0-95 16,1 0-177-16,-1-3-242 0,2-5-649 0</inkml:trace>
  <inkml:trace contextRef="#ctx0" brushRef="#br0" timeOffset="30753.52">19727 4670 2197 0,'0'0'601'0,"0"0"-197"15,0 0 51-15,0 0-36 0,0 0-117 16,0 0-125-16,0 0-110 0,0 0-67 16,0 0-48-16,0 0-44 0,8-10-39 15,-4 20 100-15,0-3 31 0,2 5 41 16,3-1-7-16,-4 1-34 0,-2 0 0 0,0-1-1 15,-3-2-1-15,2-1-29 0,-2-4-31 16,0 0-23-16,0-4 8 0,0 0 11 16,0 0 28-16,0 0 38 0,1 0 64 15,-1-5 26-15,0-2-90 0,2-3-21 16,-1-2-1-16,3-1 6 0,-1 0 13 0,4 3 3 16,-1 1 30-16,0 3 36 0,1 1-17 15,-2 2-49-15,4 2-25 0,-3-1 12 16,5 2-6-16,0 0 4 0,0 0 15 15,4 4 1-15,-1 0 1 0,-1 0 0 16,2 1-2-16,-5 0-16 0,-1 0-8 16,0 2-11-16,-3 1 13 0,0-1 22 15,1 3 12-15,-1-3-9 0,-2 1-1 16,-1-2-2-16,-1-1 0 0,-2-1-22 0,0 0-38 16,0-2-12-16,1-2 40 0,0 0 32 15,-1 0 66-15,3 0 32 0,-1-3 11 16,1 0 0-16,0-3-28 0,3-3-63 15,3-3-18-15,2-2-12 0,3-4-25 0,6-1 6 16,3 1 30-16,3 0 1 0,1 3-16 16,2 4 15-16,1 2 1 15,-2 3 22-15,-2 4 3 0,-1 2-25 0,-5 0-3 16,-4 6-47-16,-2 1-3 0,-3 2 3 16,-3 1 35-16,-1 1 12 0,-4 2 3 15,-3-2-1-15,0 1 1 0,0 1 15 16,-9-1-15-16,0 0-68 0,-4 0-71 15,-1-2-65-15,2-1-103 0,-2-3-88 16,1 0-178-16,4-4-241 0,-2-2-718 0</inkml:trace>
  <inkml:trace contextRef="#ctx0" brushRef="#br0" timeOffset="31053.43">20267 4322 1041 0,'0'0'1595'0,"0"0"-1222"15,0 0-53-15,0 0-22 0,0 0-8 16,0 0-101-16,64-68-98 0,-47 64-32 16,-2 2-34-16,2 2-22 0,-1 0-3 15,1 1-20-15,-5 6-45 0,-1 4 12 16,-3 0 28-16,-2 3 9 0,-5 3-2 16,-1 2 0-16,-4 5 18 0,-7 0 34 15,-4 2 44-15,2-3-13 0,1-2-65 16,4-7-28-16,5-7-38 0,3-1-18 15,0-4 36-15,8-2 1 0,7 0 47 16,9 0 19-16,16-4 107 0,8-2-83 0,10-2-27 16,5-1-19-16,-1 2 3 0,-3 0-145 15,-5 2-65-15,-10 2-103 0,-2 1-102 16,-7 2-219-16,-13 0-157 0,3 0-703 0</inkml:trace>
  <inkml:trace contextRef="#ctx0" brushRef="#br0" timeOffset="31869.25">13348 6348 1497 0,'0'0'689'0,"0"0"-308"15,0 0-17-15,0 0 23 0,0 0-44 16,0 0-66-16,0 0-88 0,0 0-86 15,0 0-103-15,0 0-118 0,0 0-9 16,-24 32 127-16,16-5 54 0,-2 3 6 0,1 2-35 16,-2 3-25-16,2-2 9 0,-1 2-5 15,-3-1 14-15,1-2 32 0,1-3-9 16,-4 1-26-16,4-6-13 0,-2 0 15 16,4-6-17-16,3-4-81 0,1-4-89 15,2-4-78-15,3-2-97 0,0-2-99 0,0-2-97 16,0-4 16-16,4-5 278 0,3-7-293 15,1-4 38-15,0-8 16 0</inkml:trace>
  <inkml:trace contextRef="#ctx0" brushRef="#br0" timeOffset="32052.69">13222 6621 57 0,'0'0'417'16,"13"-80"59"-16,-6 40 136 0,-2 2-141 15,2 2-59-15,1 4 16 0,-2 2-95 16,1 4-90-16,2 5-37 0,-2 7 52 16,-3 4-69-16,2 4-2 0,-4 4-78 15,-1 2-109-15,4 0-62 0,3 3-100 16,10 6 69-16,7 4 93 0,4 1 0 0,7 4 7 15,0 4-9-15,-1-1 4 16,3 3 21-16,0 0 8 0,-2-1-6 0,0 1-25 16,-7-4-88-16,-3 1 0 0,-10-2-136 15,-6-1-169-15,-10 0-80 0,0-4-153 16,-23 7-728-16</inkml:trace>
  <inkml:trace contextRef="#ctx0" brushRef="#br0" timeOffset="32227">13284 6678 1915 0,'0'0'451'16,"0"0"-283"-16,0 0 112 0,0 0 16 15,0 0-111-15,61-65-115 0,-30 51-32 16,11 0-22-16,4 2-16 0,9-1-22 16,4 3 20-16,3 0 2 0,0-1-1 15,-3 3-43-15,-4 0-29 0,-9 0-222 0,-4 2-84 16,-5 0-107-16,-7 1-235 0,-11 0-492 15</inkml:trace>
  <inkml:trace contextRef="#ctx0" brushRef="#br0" timeOffset="32485.71">13983 6487 159 0,'0'0'1054'0,"0"0"-654"16,0 0-72-16,0 0-42 0,0 0-89 15,0 0-74-15,0 0-62 0,0 0-48 16,0 0 97-16,20 80 102 0,12-62 143 15,2 0-145-15,3 0-71 0,-4-1-38 16,-7-1-60-16,-8-2-41 0,-8 2 16 16,-4-2-15-16,-6 2 12 0,-3-2 40 15,-8 3 10-15,-6-3-47 0,-5 1 18 16,0-2-9-16,-2-4-25 0,-1-1-65 16,5-6-83-16,6-2-7 0,3 0 44 15,3-1-32-15,2-5-19 0,3-3-5 0,3 2-19 16,0-2-58-16,11-1-70 0,9-3-101 15,-3 1-686-15</inkml:trace>
  <inkml:trace contextRef="#ctx0" brushRef="#br0" timeOffset="32743.16">14662 6523 2247 0,'0'0'690'0,"0"0"-137"15,0 0-95-15,0 0-188 0,0 0-84 0,0 0-13 16,0 0-34-16,0 0-62 0,85-28-62 16,-39 15-15-16,9 0-64 0,2 0 61 15,-3 4-33-15,-8 1-85 0,-10 4-36 16,-10 3-58-16,-9 1-102 0,-7 0-109 0,-7 3-79 15,-3 2-88-15,-13 4-72 16,-3-3-578-16</inkml:trace>
  <inkml:trace contextRef="#ctx0" brushRef="#br0" timeOffset="32863.65">14789 6653 421 0,'0'0'1094'0,"0"0"-785"0,0 0-56 16,0 0-22-16,0 0 46 0,0 0 68 15,88 31-102-15,-40-35-108 0,8-2-94 16,9-2-41-16,3 2-105 0,2 0-190 15,-3 1-172-15,-16 0-304 0,19-4-861 0</inkml:trace>
  <inkml:trace contextRef="#ctx0" brushRef="#br0" timeOffset="33719.17">16334 6270 1333 0,'0'0'426'15,"0"0"-133"-15,0 0-31 0,0 0 19 16,0 0-30-16,0 0-35 0,0 0-9 0,0 0 7 16,0 0 1-16,0 0-1 0,0 0-34 15,-67-61-43-15,64 61-31 0,2 0-38 16,0 1-31-16,-1 5-37 0,-2 1-46 16,-2 7-35-16,-7 7 81 0,-3 3 74 15,-3 6-8-15,2 1-45 0,-2 1 7 16,2 2 12-16,4-4-37 0,4 0-3 15,1-4-2-15,5-4-29 0,3-4-21 16,0-1 15-16,3-4 34 0,7-1-10 0,0 0 13 16,6-2-3-16,1-2-22 0,3-2 0 15,1-1 25-15,3-2 0 0,3-3-12 16,2 0-25-16,4-3-25 16,6-7-13-16,4-2-67 0,2-2-43 0,0-1-74 15,-5-2-113-15,-7 1 0 0,-5-1-355 16,-10 5-568-16</inkml:trace>
  <inkml:trace contextRef="#ctx0" brushRef="#br0" timeOffset="33901.17">16527 6437 871 0,'0'0'1010'0,"0"0"-615"0,0 0 77 16,0 0-4-16,0 0-169 0,0 0-210 16,0 0-51-16,0 0 13 0,0 0-7 15,-34 64 31-15,37-43 36 0,2-2-8 16,0 3-8-16,4-3-48 0,0 1-44 15,1 0 28-15,-1 0 19 0,3-1-50 0,-3-1-13 16,1-3-118-16,-1 0-45 0,2-3-73 16,-3 0-103-16,0-3-90 0,-1 0-190 15,-1-3-529-15</inkml:trace>
  <inkml:trace contextRef="#ctx0" brushRef="#br0" timeOffset="34318.8">16960 6327 1562 0,'0'0'649'0,"0"0"-299"0,0 0 26 16,0 0-65-16,0 0-44 0,0 0-20 15,0 0-24-15,0 0-103 0,0 0-91 16,0 0-29-16,0 0-59 0,-18-10 33 16,13 18 26-16,0 3 14 0,0 2-14 15,2 4 0-15,1 1-30 0,2 5 30 0,0 1 39 16,8 1 14-16,2 0-53 0,2 0-13 16,2 0-17-16,-1-1 30 0,-1 2 19 15,-1-4-16-15,-3 0 35 0,-2-3-37 16,-1-2 30-16,-4-2 34 0,-1-3-27 15,-3-2-20-15,-8-2 13 0,-3-3 4 16,-7-1-4-16,-4-3-31 0,-6-1-100 16,-2 0-55-16,-3-2-59 0,0-5-80 15,3-1 18-15,4-1-69 0,6-3-118 16,8-5-81-16,3-5 37 0,4-4-83 0,7-1-114 16</inkml:trace>
  <inkml:trace contextRef="#ctx0" brushRef="#br0" timeOffset="34425.18">16733 6461 850 0,'0'0'541'16,"0"0"-197"-16,0 0 30 0,0 0-63 15,0 0-134-15,86-69-54 0,-64 61 31 16,1-1 4-16,3 2-85 0,4 0-73 16,7-1-22-16,5-1 4 0,3 1 18 0,1 2 0 15,-2 0-75-15,-3 0-144 0,-6 4-165 16,-9 0-307-16,-10 2-788 0</inkml:trace>
  <inkml:trace contextRef="#ctx0" brushRef="#br0" timeOffset="34785.47">17283 6356 1217 0,'0'0'1190'0,"0"0"-771"16,0 0-34-16,0 0-114 0,0 0-116 15,85-49-45-15,-56 45-18 0,4 4 5 16,-1 0-9-16,-3 0 10 0,-6 4-98 15,-9 2 0-15,-6 2-69 0,-3 5 43 0,-2 2 26 16,-2 4 42-16,-1 4 2 0,0 1-10 16,-4 0 10-16,-9 4-4 0,-3 0 4 15,-4 1-23-15,-3 2-8 0,0-1-11 16,1-3 17-16,4-4-17 0,3-4-1 16,3-5-2-16,3-3 0 0,4-4-12 15,2-1 13-15,2-5 1 0,1-1 12 0,0 0 24 16,0 0 16-16,4 0 2 0,8-5-39 15,10-4-14-15,14-3-4 0,15-5-27 16,14 2-18-16,10 0-80 0,10 1-47 16,5-1-56-16,-4 3-19 0,-4 1-190 15,-4 1-171-15,-9-1-187 0,-18 5-442 16</inkml:trace>
  <inkml:trace contextRef="#ctx0" brushRef="#br0" timeOffset="35684.61">18113 6361 1897 0,'0'0'754'0,"0"0"-468"16,0 0-17-16,0 0 47 0,0 0-63 15,0 0-178-15,0 0-75 0,0 0-91 16,0 0 37-16,0 0 41 0,-37 19 13 16,35-6 12-16,-2-2 7 0,3 1-16 15,-1 1 1-15,1-1 18 0,-1-1 0 0,0 0 6 16,0-3-6-16,2 0-22 0,0-4-19 16,0 0-63-16,0-4-44 0,0 0 8 15,0 0 10-15,0 0 80 0,0-1 28 16,0-4 114-16,0-3-79 0,0-2-35 0,0-2-1 15,4-1 0-15,-2-3 1 0,2 4 41 16,0 0 32-16,-1 2 19 0,3 1-23 16,2 1-25-16,1 0-44 0,4 2 0 15,2 1-28-15,2 1-1 0,2 3 29 16,-2 1 3-16,0 0-3 0,-1 1-41 16,0 7 41-16,0 1 3 0,-2 0 63 15,0 0-50-15,-5 0-16 0,-1 0-1 16,-4-1-15-16,-3-1 16 0,2 2 0 15,-3-1 3-15,0-2 0 0,0 1-3 16,0-2-10-16,-3 0-41 0,1-2-18 0,0-1-4 16,1 0 7-16,1-2 47 0,0 0 19 15,0-2 95-15,1-3 44 0,2-4-139 16,1 0-32-16,1-1 32 0,2-1 32 16,1 1-10-16,4-1-19 0,4-1-1 15,1 2 9-15,5 1-11 0,2 1-19 16,3 1 17-16,4 5-36 0,2-1 28 0,-1 3 10 15,-4 0 0-15,-2 5-6 0,-10 2-26 16,-5 3 29-16,-5 1 1 0,-4 2 1 16,-2-2 1-16,-8 3 1 0,-6 2 29 15,-4-2-30-15,-3 0-162 0,-1-1-166 16,0-1-237-16,4-2-513 0,7-4-265 16</inkml:trace>
  <inkml:trace contextRef="#ctx0" brushRef="#br0" timeOffset="36268.03">18789 6317 1405 0,'0'0'1042'16,"0"0"-739"-16,0 0 9 0,0 0 7 16,0 0-106-16,0 0-188 0,0 0-25 0,0 0-63 15,0 0-45-15,0 0 92 0,0 0 16 16,0 25 57-16,0-13-16 0,0 0-25 15,-1 0 3-15,-1-2 6 0,2 0-2 16,0 1 2-16,-1-4-22 0,-1-2-3 16,2-1-60-16,0-2-22 0,0-2-20 15,0 0 6-15,0 0 80 0,0-2 16 16,0-4 0-16,3-2-25 0,3-1-10 16,-1-2 35-16,4-2 0 0,2-3 19 0,2 3 41 15,4 0-12-15,1 1-35 0,-1 1 0 16,1 4 63-16,-2 0-3 0,1 3-16 15,-1 2-25-15,-1 2-10 0,-2 0 15 16,-1 0-37-16,2 3-14 0,-3 3 14 16,3 0 19-16,-2 2 16 0,2 0 6 0,-5-2-13 15,-2-1 0-15,-1-2-12 0,-2 1 0 16,-2-3-15-16,-2 0 2 0,0-1 19 16,0 0-3-16,0 0-19 0,0 0-1 15,0 0-65-15,0 0-10 0,0 0 4 16,0 0 35-16,0-1 37 0,1 0 54 15,4-5 43-15,2-1 7 0,2-5-104 0,6-2 0 16,1-1 13-16,6-2 21 0,-1 4-15 16,-2 1 34-16,-2 3-5 0,-5 6-19 15,-1-2 5-15,-2 5 13 0,1 0-47 16,0 0-21-16,3 2-7 0,0 3-3 16,2 0 9-16,-1 4 22 0,0-1 12 15,-3 0-11-15,0 2 2 0,-4-2-3 16,-1 2-12-16,-2 0-1 0,-1 0-41 15,-3 1-59-15,0 0-28 0,0 0-40 16,-7-4-89-16,-2 1-111 0,-5-2-160 0,2-2-593 16</inkml:trace>
  <inkml:trace contextRef="#ctx0" brushRef="#br0" timeOffset="36567.8">19320 5892 2178 0,'0'0'417'16,"0"0"62"-16,0 0-32 0,0 0-201 16,0 0-95-16,0 0-28 0,0 0-63 15,0 0-60-15,0 0-51 0,0 0-21 16,91-49 25-16,-76 62 28 0,-2 3 18 16,0-1-2-16,-4 4-19 0,-5 2 22 15,-1 2 0-15,-3 1-1 0,0-2 1 16,0 0 14-16,-3 1 23 0,0-5-37 15,0-6-6-15,3-3-35 0,0-1 22 0,0-5 18 16,0-2 1-16,3-1 41 0,6 0 41 16,8-1 47-16,13-5 58 0,15-1-26 15,17-5-111-15,14-1-50 0,5 2-99 16,6-2-110-16,-4 4-76 0,-6 1-72 16,-8 4-188-16,-9 0-271 0,-18 0-805 0</inkml:trace>
  <inkml:trace contextRef="#ctx0" brushRef="#br0" timeOffset="37806.25">3166 9933 264 0,'0'0'753'0,"0"0"-307"15,0 0-172-15,0 0-89 0,0 0-26 16,0 0-30-16,0 0 1 0,0 0-52 15,0 0-17-15,0 0 0 0,-29-66 43 16,26 60 60-16,0 1 13 0,0-1-8 16,2 5 1-16,-2-2 27 0,3 2 27 15,-1 1-25-15,1 0-45 0,0 0-29 16,0 0-16-16,0 0-44 0,0 3-65 0,0 0-44 16,1 3-96-16,5 4-23 15,-1 4 163-15,3 7 51 0,0 2-17 0,2 4-9 16,-1 0-6-16,0 1 6 0,-2 2-6 15,0-2-4-15,0 1 4 0,-2-2 6 16,-1 0 3-16,-1-3-28 0,-2-3-3 0,1-3-81 16,-2-5-19-16,0-2-77 0,0-4-46 15,0-2-91-15,0-3-60 0,0-2-41 16,0 0-19-16,0-2 51 0,0-5-629 16,-4-9 251-16</inkml:trace>
  <inkml:trace contextRef="#ctx0" brushRef="#br0" timeOffset="38068.07">3123 9794 1850 0,'0'0'681'0,"0"0"-295"16,0 0-27-16,0 0-32 0,0 0-40 16,0 0-95-16,-2-70-57 0,11 64-67 15,2 0-68-15,6 1-28 0,8 3-28 16,11 0 31-16,7 2 24 0,4 0-24 0,0 3 3 15,-8 6-31-15,-6 1 41 0,-8 5-65 16,-7-1 77-16,-6 1 25 0,-5 2 20 16,-1 0 12-16,-6 2-32 0,0 2 9 15,-12-1-34-15,-2 3 0 0,-9 2-109 16,-6-1-52-16,-4 1-164 0,-3-3-236 16,7-5-570-16,-9-5-754 0</inkml:trace>
  <inkml:trace contextRef="#ctx0" brushRef="#br0" timeOffset="38517.6">3621 10118 1770 0,'0'0'1140'16,"0"0"-795"-16,0 0 34 0,0 0-11 0,0 0-95 15,0 0-100-15,0 0-123 0,0 0-50 16,0 0-81-16,0 0-15 0,0 0 43 15,-49 39 22-15,43-24 6 0,5 0-28 16,1 2 0-16,0-1 19 0,6-1 21 16,7-2 10-16,4 1-17 0,3-4 2 15,6 0 3-15,2-5 15 0,2-3 19 16,2-2 6-16,-1-1 4 0,2-5 12 0,2-5-38 16,-5 0 9-16,-1-2 41 15,-4 0 25-15,-5-3 9 0,-7-2 9 0,-2 0 34 16,-7-2-34-16,-2-3-51 0,-2-1-45 15,0 5-31-15,-3 1-52 0,-1 2-50 16,-1 4-78-16,0 0-140 0,2 3-225 16,1 3-516-16,2-3-723 0</inkml:trace>
  <inkml:trace contextRef="#ctx0" brushRef="#br0" timeOffset="38707.97">4209 10018 1611 0,'0'0'995'0,"0"0"-567"0,0 0-39 16,0 0-132-16,0 0-169 15,0 0-88-15,0 0 0 0,110-29-2 0,-70 21 0 16,-3-2 1-16,-2 3-11 0,-3 1-99 16,-6 2-108-16,-6 2-20 0,-4 2-130 15,-9 0-180-15,-4 4-223 0,-3 0-445 16</inkml:trace>
  <inkml:trace contextRef="#ctx0" brushRef="#br0" timeOffset="38832.97">4340 10114 670 0,'0'0'557'0,"0"0"-170"15,0 0-78-15,0 0-76 0,0 0-110 16,0 0 0-16,0 0 39 0,0 0-68 16,88 1-43-16,-53-3-51 0,2-3-48 15,4 0-304-15,-11 2-258 0,13-2-946 0</inkml:trace>
  <inkml:trace contextRef="#ctx0" brushRef="#br0" timeOffset="44448.61">5806 9660 1106 0,'0'0'606'15,"0"0"-181"-15,0 0-88 0,0 0-41 16,0 0-32-16,0 0-66 0,0 0-51 16,0 0-61-16,0 0-32 0,0 0-23 15,-10-3-5-15,10 3-11 0,-2 0-11 16,1 1-1-16,1-1 0 0,0 3-3 16,-1-2 0-16,-2 4-19 0,-3 1 0 15,-2 3 19-15,-1 2 44 0,-2 2-30 0,1 3-14 16,-3-2-2-16,3 3-1 0,-1-1 0 15,1 0 3-15,4-1-13 16,2-1-12-16,2-1-32 0,2 0-32 0,0-2 6 16,3 1 51-16,4 0 29 0,2-1-23 15,4 1 1-15,1-4-10 0,5-2 21 0,4-2 14 16,3-3 13-16,2-1 18 0,3 0 8 16,1-6-10-16,1-6 56 15,0-1 65-15,-1-1 27 0,-2-2-1 0,-7-4-24 16,-1 1-59-16,-8-1-5 0,-2 2 45 15,-5-1 19-15,-3 0-44 0,-1 0-25 16,-3-2 3-16,0 3-15 0,-7 2 5 16,-5 0-36-16,-9 2-40 0,-5 2-55 15,-3 2-22-15,-4 3-15 0,-2 3-28 16,4 4-53-16,2 0-38 0,7 8-52 0,8 2-134 16,8 5-138-16,6 0-109 0,0-3-115 15,13 3-571-15</inkml:trace>
  <inkml:trace contextRef="#ctx0" brushRef="#br0" timeOffset="44683.04">6407 9848 973 0,'0'0'1433'15,"0"0"-748"-15,0 0-128 0,0 0-128 16,0 0-105-16,0 0-71 0,0 0-38 15,0 0-49-15,0 0-44 0,0 0-25 16,3 2-24-16,-3-3-21 0,0-3-19 16,0-1-33-16,0-3-97 0,0 2-34 15,0-2-37-15,1 1-28 0,2-1-53 0,3 0-114 16,5-1-168-16,0 0-173 0,0 3-496 16,3-6-556-16</inkml:trace>
  <inkml:trace contextRef="#ctx0" brushRef="#br0" timeOffset="45016.02">6629 9445 1767 0,'0'0'1087'15,"0"0"-719"-15,0 0-18 0,0 0 73 16,0 0-48-16,0 0-91 0,0 0-75 15,0 0-74-15,0 0-49 0,0 0-77 16,0 0-9-16,-15-6-68 0,15 8-48 0,0 4-28 16,0 4-19-16,-3 4 163 0,2 4 3 15,-1 5 31-15,1 3 3 0,-1-1-19 16,0 2-5-16,1 0-13 0,-1 0 0 16,2-1-28-16,0-3-18 0,2-1-105 15,3-5-17-15,4-2 12 0,0-3 15 16,1-4 15-16,1-2-9 0,4-1 5 15,2-5-16-15,2 0-28 0,2-1-101 0,4-7-105 16,-1-2-111-16,-2-2-159 0,-2 2-327 16</inkml:trace>
  <inkml:trace contextRef="#ctx0" brushRef="#br0" timeOffset="45173.95">6933 9632 1970 0,'0'0'822'15,"0"0"-265"-15,0 0-73 0,0 0-110 16,0 0-110-16,0 0-174 0,0 0-90 0,0 0-50 15,0 0-58-15,0 0 102 16,0 0 6-16,-4 64 15 0,4-46-14 0,0 1 15 16,0-1-16-16,1 2-44 0,2-2-83 15,0 0-60-15,3-3-72 0,-1 0-123 0,0-1-104 16,-4 2-182-16,2-7-527 0</inkml:trace>
  <inkml:trace contextRef="#ctx0" brushRef="#br0" timeOffset="45599.84">5297 9499 1714 0,'0'0'697'0,"0"0"-403"0,0 0-66 15,0 0 16-15,-85 14-97 0,59 3-46 16,3 4-31-16,-1 7 0 0,2 1-7 16,5 2-28-16,1 4-9 0,7-2-26 0,3 2-45 15,6 2 45-15,0-1-1 0,11 0 7 16,7 0-6-16,7-2 0 0,12-3-15 16,9-2-52-16,18-6 13 0,12-4-41 15,16-6-39-15,9-7-57 0,6-6-118 16,4 0-117-16,-29-7-654 0</inkml:trace>
  <inkml:trace contextRef="#ctx0" brushRef="#br0" timeOffset="45948.8">7158 9213 1844 0,'0'0'535'15,"0"0"-422"-15,0 0-42 0,0 0-39 16,0 0 219-16,37 67-48 0,-19-37-104 0,2 6 99 15,1 4-17-15,1 1-127 0,-1 1 12 16,1 2 29-16,-4-1 63 0,-4-2-111 16,-7 0 12-16,-7-1-24 0,-3 1 41 15,-15 4 2-15,-10-1-78 0,-9-1-164 16,-8 2-100-16,-6-2-157 0,0-1-265 16,13-13-332-16,-11 4-525 0</inkml:trace>
  <inkml:trace contextRef="#ctx0" brushRef="#br0" timeOffset="49296.58">8246 9460 171 0,'0'0'332'0,"0"0"-156"0,0 0 101 15,0 0 52-15,0 0 3 0,0 0-52 16,0 0-47-16,0 0-48 0,0 0-39 15,0 0 18-15,0 0 30 16,-74-2 50-16,74 1-1 0,0-3-40 0,0 0-51 16,6-3-73-16,0 1-22 0,2-1-23 0,6 0-15 15,3 0 6-15,1 2 13 0,1 1 3 16,1 3 0-16,-1 1-38 0,3 0-3 16,-1 6-1-16,-1 4-24 0,2 2-7 15,-2 2 7-15,0 4 23 0,-5 2-23 16,-2 1 12-16,-2-1 13 0,-5 3 19 15,-4-1-3-15,-2 3 3 0,-11 0 12 16,-6 3 4-16,-7-1-4 0,-2 2-31 16,-2-2-34-16,1-1-7 0,4-6 22 15,3-2 16-15,7-5-13 0,3-3 4 0,3-3 10 16,4-3-2-16,3-3 4 0,0-1 0 16,0 0 54-16,0 0 24 0,3-1-14 15,4-3-24-15,3-3-8 0,6-1 2 0,7-3-34 16,7 0-31-16,6-2 9 0,6 0 4 15,1 1 18-15,3 1 0 16,0-1-10-16,-1 1-120 0,-3-1-20 16,-2 0-68-16,-2 1-58 0,-8 2-95 0,-4-2-61 15,-6 2-96-15,-5 2-275 0</inkml:trace>
  <inkml:trace contextRef="#ctx0" brushRef="#br0" timeOffset="49664.01">8903 9556 1896 0,'0'0'973'15,"0"0"-601"-15,0 0 50 0,0 0 4 16,0 0-109-16,0 0-153 0,0 0-105 16,0 0-59-16,0 0-34 0,0 0-13 15,-55 24 23-15,42-14 8 0,4-1-8 0,3 0-26 16,4-1-24-16,2-2 12 0,0 4-1 15,3-4 20-15,8 0-4 0,4 1-9 16,2-2 33-16,6-3 23 0,3 0 19 16,6-2 9-16,2 0-3 0,2-3 0 15,-1-4-7-15,-3-4 4 0,-5 1 3 16,-4 0 9-16,-8-1 13 0,-7 1 77 16,-3-2 30-16,-5 0 22 0,0-2-29 15,-12-3-46-15,-3-2-37 0,-9 1-42 16,-5 0-22-16,-5 1-40 0,-5 5-9 0,0 2-15 15,4 3 21-15,4 4-86 0,5 1-34 16,8 2-75-16,5 0-112 0,6 4-129 16,6 4-51-16,1 1-1 0,1-3-36 15,5 1-236-15</inkml:trace>
  <inkml:trace contextRef="#ctx0" brushRef="#br0" timeOffset="49914">9233 9308 1881 0,'0'0'702'0,"0"0"-271"0,0 0-12 15,0 0-131-15,0 0-121 0,0 0-82 16,92-29-26-16,-66 29-59 0,7 1 2 16,2 8 27-16,1 4-28 0,3 1 73 0,0 3-40 15,-6 2-22-15,-7-1-12 0,-6 2-9 16,-4-1 9-16,-9 1 23 0,-4 2-21 15,-3 2-2-15,-3 1 56 0,-13 4-16 16,-3 0-40-16,-11 0-86 0,-6 0-67 16,-4-2-89-16,-3-2-109 0,-5-2-74 15,-1-4-251-15,13-5-640 0</inkml:trace>
  <inkml:trace contextRef="#ctx0" brushRef="#br0" timeOffset="50205.85">7937 9382 2315 0,'0'0'491'16,"0"0"-247"-16,0 0 78 0,0 0 24 15,0 0-101-15,0 0-173 0,0 0-72 0,-82 27-40 16,68-3 40-16,-2 3 16 16,4 6-3-16,0 0-12 0,4 3-1 0,4 0-1 15,4-1-18-15,6 1 17 0,12-2 2 16,4-1 0-16,10-2 0 0,7-3-88 16,4-4-50-16,12-3-55 0,5-4-93 15,5-6-140-15,-12-4-369 0,28-3-906 16</inkml:trace>
  <inkml:trace contextRef="#ctx0" brushRef="#br0" timeOffset="53196.08">10109 9158 1391 0,'0'0'608'0,"0"0"-207"0,0 0-46 16,0 0-11-16,0 0-41 0,0 0-75 15,0 0-82-15,0 0-104 0,0 0-42 16,0 0-22-16,-8 0-54 0,5 11-79 16,-2 8 155-16,-1 5 29 0,-2 6 47 0,-1 3-39 15,-2 3-2-15,-1 2 3 0,2 0-37 16,1-1-1-16,-2 3-6 0,5-1 6 15,-1 1 37-15,5-3 3 0,2-2-40 16,0-4-34-16,8-3-1 0,3-2-28 16,10-2 16-16,4-1 46 0,10-3-22 15,12-5 20-15,6-3-44 0,7-10-64 16,5-2-134-16,5-5-124 0,-3-9-257 16,-17 1-1010-16</inkml:trace>
  <inkml:trace contextRef="#ctx0" brushRef="#br0" timeOffset="53946.18">10546 9296 1145 0,'0'0'765'0,"0"0"-269"0,0 0-122 16,0 0-18-16,0 0-85 0,0 0-52 16,0 0-36-16,0 0-60 0,0 0-35 0,0 0-34 15,0 0-13-15,16-42-10 0,-16 42-9 16,0 0-7-16,0 0-15 0,0 2-2 16,0 2-48-16,0 2-25 0,-2 2-35 15,1 4 85-15,-2 6 25 0,-3 6 59 16,-2 4-21-16,-1 3-26 0,-1 1 17 15,1 2-3-15,1-2-24 0,3 1 1 0,4-4 0 16,1-4-3-16,0-1-14 0,3-5-8 16,1-1-16-16,3-1-22 0,2-3-6 15,-1 0 19-15,3-4 0 0,3 1 9 16,-1-4 19-16,6-2 16 0,-2-1 3 16,5-2 16-16,-2-2-14 0,2-5 42 15,2-2 13-15,3-5-29 0,-2-2 10 16,1-1 2-16,-6-2-5 0,-3 1 51 15,-7 0-21-15,-7-1 32 0,-3 0 77 16,-7 1 42-16,-8-2-84 0,-5 0-61 0,0 2-37 16,3 6-22-16,3 2 0 0,3 7-12 15,3 1-71-15,2 0-39 0,-1 2-47 16,0 6-110-16,2 2-49 0,4 2-84 16,1 1-56-16,3-2-113 0,10-1-95 15,0-5-399-15</inkml:trace>
  <inkml:trace contextRef="#ctx0" brushRef="#br0" timeOffset="54395.42">11033 9338 1692 0,'0'0'513'0,"0"0"-138"0,0 0 27 16,0 0-59-16,0 0-58 0,0 0 6 15,0 0-40-15,0 0-55 0,0 0-90 0,0 0-38 16,0 0-68-16,-60-42-3 16,71 38-34-16,2 1-4 0,4-1 1 0,4 4 9 15,0 0 6-15,2 0 0 0,-4 5 7 16,1 5-17-16,-4 0 23 0,-3 1 9 15,-4 2-25-15,-4 3 12 0,-1-2-2 16,-4 4 14-16,0 4-13 0,-9 1 17 16,-6 3 0-16,-4 2 0 0,-2 2-22 0,2-3-3 15,0 0-3-15,3-6-3 0,4-4 1 16,4-4-14-16,5-4-9 0,3-6-3 16,0 0 8-16,0-3 27 0,0 0 20 15,6-2 0-15,8-3 1 0,5-4 48 16,12-4 14-16,6-4-62 0,6-1-84 15,2-1-5-15,-2 0-21 0,-1-2-135 16,-3 3-157-16,-4 3-146 0,-5 0-467 16,-9 5-251-16</inkml:trace>
  <inkml:trace contextRef="#ctx0" brushRef="#br0" timeOffset="54667.97">11516 9274 1665 0,'0'0'990'16,"0"0"-629"-16,0 0 38 0,0 0-32 15,0 0-200-15,0 0-167 0,0 0-50 16,0 0-42-16,0 0 92 0,0 0 170 16,91 27-3-16,-58-15-58 0,1 1-59 15,-3 0-48-15,-4 2-2 0,-6-1-28 16,-5 0 14-16,-3 3 14 0,-5-3 22 15,-6 1 9-15,-2 1-31 0,-1-1-9 16,-9-1-119-16,-7 2 9 0,-6-2-19 0,-3 0-133 16,-3-1-133-16,3-5-206 0,0-3-620 15,7-4-120-15</inkml:trace>
  <inkml:trace contextRef="#ctx0" brushRef="#br0" timeOffset="54810.07">11570 9367 1570 0,'0'0'639'0,"0"0"-448"0,0 0-26 15,0 0 22-15,42-82 83 0,-31 67-107 16,4-1-163-16,0 4-3 0,2 0-32 16,3 1-10-16,2 4-19 0,5-1 9 15,3 0 55-15,5 2-32 0,1-1 26 16,1 1-164-16,-8 3-95 0,-7 0-263 16,-6 3-466-16</inkml:trace>
  <inkml:trace contextRef="#ctx0" brushRef="#br0" timeOffset="55162.01">12079 9308 2094 0,'0'0'762'0,"0"0"-345"0,0 0-39 0,0 0-114 15,0 0-112-15,0 0-71 0,0 0-81 16,0 0-38-16,0 0-13 0,0 0 16 15,0 0 35-15,-39 55 1 0,36-44 15 16,3 0-16-16,0-4-26 0,6 1 0 16,5-2 23-16,4-1 0 0,1 1-9 15,4-1 10-15,2-4 2 0,1-1 13 16,0 0 18-16,0 0-27 0,0-4-2 16,-4-2 0-16,-3-1 49 0,-8-2 24 15,0-1 15-15,-4-4-9 0,-3-3-16 0,-1-1-18 16,-5-1-10-16,-6 0 3 0,0 2-15 15,-3 0 18-15,-1 5-43 0,-1 1-19 16,0 4-25-16,-2 1-76 0,-1 5-114 0,-3 1-99 16,1 1-101-16,3 7-119 15,4 2-206-15,7 3-395 0</inkml:trace>
  <inkml:trace contextRef="#ctx0" brushRef="#br0" timeOffset="55511.78">12621 9298 2377 0,'0'0'618'0,"0"0"-231"0,0 0 37 16,0 0-128-16,0 0-84 0,0 0-91 16,0 0-84-16,0 0-37 0,0 0-52 0,0 0-42 15,-29-4-33-15,28 8 27 0,-1 4 100 16,2 1 0-16,0 0-11 0,0 0-21 15,3 2-19-15,8-1 1 0,3-1 22 0,3 1 27 16,6-2 1-16,2-2 15 16,0-2 10-16,4-3 16 0,-4-1 10 0,0 0-13 15,-4-6 3-15,-5-2 21 0,-5-1 100 16,-5 0 42-16,-3-2-10 0,-3-4-22 16,0 1-29-16,-4-3-57 0,-9-1-74 15,-2 0-12-15,-5 0-43 0,-3 4-9 16,-1 3-73-16,-4 0-99 0,2 6-88 15,2 4-87-15,8 1-128 0,2 1-167 16,6 7-330-16,5-5-226 0</inkml:trace>
  <inkml:trace contextRef="#ctx0" brushRef="#br0" timeOffset="55777.58">12912 9079 8 0,'0'0'2270'0,"0"0"-1708"0,0 0-161 15,0 0-14-15,0 0-119 0,0 0-85 16,0 0-102-16,85-30-43 0,-56 37 9 16,7 5 24-16,3 1-6 0,6 5-6 0,-2 4-37 15,0 1 18-15,-4 2-12 0,-6 1 12 16,-5 3-37-16,-7-4 0 0,-9 4-3 15,-8-1 0-15,-4 0-18 0,-12 3-1 16,-10 1 1-16,-9 0-44 0,-8 3-75 16,-4-4-115-16,-2 0-212 0,1-3-292 15,12-10-825-15</inkml:trace>
  <inkml:trace contextRef="#ctx0" brushRef="#br0" timeOffset="56911.67">13954 9085 1384 0,'0'0'1246'0,"0"0"-893"0,0 0-128 0,0 0 29 16,0 0 22-16,0 0-43 0,0 0-63 15,0 0-71-15,0 0-74 0,0 0-25 16,2-18-62-16,-1 21-75 0,1 5-46 16,2 4 79-16,4 3 104 0,3 7 75 0,0 1-40 15,2 3 6-15,0 2-16 0,1-1 3 16,-2 0 13-16,1-1 4 0,-2-2-4 15,0 0-20-15,-4-5-21 0,1-1-46 16,-3-1-100-16,-1-4-68 0,-1-1-61 16,1-2-105-16,-4-3-157 0,0-2-218 15,-1-2-755-15</inkml:trace>
  <inkml:trace contextRef="#ctx0" brushRef="#br0" timeOffset="57039.95">13937 9381 1787 0,'0'0'1042'0,"0"0"-705"15,0 0-21-15,0 0-126 0,0 0-190 16,37-73-19-16,2 55-67 0,15-1 45 16,12-4-7-16,9 1-34 0,10 2-129 15,0 0 3-15,-2 3-114 0,-9 2-289 0,-18 5-900 16</inkml:trace>
  <inkml:trace contextRef="#ctx0" brushRef="#br0" timeOffset="58027.04">15499 9052 1861 0,'0'0'584'0,"0"0"-185"16,0 0-21-16,0 0-62 0,0 0-70 0,0 0-107 16,0 0-67-16,0 0-72 0,0 0 3 15,0 0-3-15,0 0 44 0,-57 71 1 16,42-47-30-16,-1 3-15 0,0-1 0 15,5 0 0-15,-1 2-19 0,7 1 19 16,3-4 3-16,2 0-3 0,3-2-29 16,9-4-3-16,5-1-2 0,3-2-10 15,2-3-16-15,5-6 10 0,2-1 2 16,0-6 48-16,-1 0 20 0,1-8 2 0,-6-2 13 16,-4-3 28-16,-3-4 28 0,-9 0 85 15,-2-1 51-15,-5-2-60 0,0-5-81 16,-5 1-25-16,-4 1-27 0,-5-1-6 15,1 6-5-15,-3 3-23 0,0 2-30 16,-1 4-32-16,3 3-89 0,1 0-72 0,4 6-105 16,3 0-173-16,6 0-463 0,0 5-73 15,8 1-430-15</inkml:trace>
  <inkml:trace contextRef="#ctx0" brushRef="#br0" timeOffset="58217.51">15898 9320 2236 0,'0'0'771'0,"0"0"-194"16,0 0-94-16,0 0-169 0,0 0-73 0,0 0-133 15,0 0-77-15,0 0-20 16,0 0-11-16,0 0-15 0,0 0-4 0,-19-22-39 16,19 21-87-16,0-2-53 0,3-1-109 15,5-2-99-15,6-4-196 0,8-2-130 16,-4 2-584-16</inkml:trace>
  <inkml:trace contextRef="#ctx0" brushRef="#br0" timeOffset="58594.02">16275 8938 2099 0,'0'0'653'0,"0"0"-239"15,0 0-29-15,0 0-78 0,0 0-150 16,0 0-94-16,0 0-31 0,-84 22-4 0,70-10-25 16,2 4-3-16,-1 3-22 0,3 0 10 15,1 5 11-15,3 1-23 0,3 4-17 16,3-1 16-16,0 2 22 0,6 1 3 16,6-2 0-16,4-2 2 0,1-2-1 0,3-2-1 15,3-5-19-15,2-5 3 0,1-3-7 16,0-5 23-16,-2-4 47 0,-2-1-19 15,-6 0 5-15,-5-4 26 0,-4-2 60 16,-4-2 104-16,-3-3-62 0,0-1-72 16,0-2-18-16,-3-1 24 0,-4 2-3 15,-1 1-28-15,0 5-58 0,2-1-6 16,-1 3-46-16,2 1 6 0,0 1-36 0,4 0-75 16,-1 2-37-16,1 1-56 0,-1 0-139 15,2 0-138-15,0 0-107 0,0 4 14 16,5-1-205-16</inkml:trace>
  <inkml:trace contextRef="#ctx0" brushRef="#br0" timeOffset="59010.87">16681 8940 1787 0,'0'0'704'15,"0"0"-256"-15,0 0 5 0,0 0-41 0,0 0-173 16,0 0-126-16,0 0-47 0,0 0-38 16,0 0-28-16,0 0-35 0,-13-22-17 15,29 21 52-15,8-4 0 0,9-1 40 16,9-2 4-16,5-1-26 0,1 0-18 16,-2 0-1-16,-5 1-13 0,-7 3 13 15,-8 0-1-15,-7 2-24 0,-8-1 26 16,-5 3 15-16,-3 1-2 0,-1-1 9 15,-2 1 12-15,0 0 6 0,0 0-6 16,-2 0-12-16,-1 1-22 0,0 3 0 16,0-2-1-16,2 4-2 0,0 0-41 15,-1 6 44-15,1 6 50 0,1 2 0 0,0 6-13 16,0 1-13-16,0 3 1 0,1-1-23 16,3 1-2-16,5 0 27 0,-3-2-26 15,2-1 1-15,0-3 1 0,-2 0-3 16,-2-6-34-16,-3-3-83 0,-1-2-70 0,0-1-61 15,0-4-88-15,-7 2-138 0,-5-4-195 16,3-2-737-16</inkml:trace>
  <inkml:trace contextRef="#ctx0" brushRef="#br0" timeOffset="59122.2">16963 9163 1547 0,'0'0'309'0,"0"0"-183"0,0 0-41 16,78-45-85-16,-35 32-36 0,5 3 33 15,8 0 1-15,2-1-278 0,-1 4-32 0,0-1-82 16,-16 3-137-16</inkml:trace>
  <inkml:trace contextRef="#ctx0" brushRef="#br0" timeOffset="59709.46">17920 8701 2565 0,'0'0'697'16,"0"0"-224"-16,0 0-77 0,0 0-134 0,0 0-160 15,0 0-102-15,0 0-4 0,0 0 4 16,0 0 21-16,-49 81 7 0,36-48 12 16,-1 8-6-16,2 2 3 0,4 2-21 15,3 0-16-15,4-2-6 0,1-2 3 0,4-3-15 16,6-2-87-16,4-1-44 0,6-5-34 16,5-2-128-16,10-4-125 0,7-5-197 15,-3-8-466-15,30-3-625 0</inkml:trace>
  <inkml:trace contextRef="#ctx0" brushRef="#br0" timeOffset="61543.03">18292 8737 2115 0,'0'0'598'16,"0"0"-231"-16,0 0-39 15,0 0 2-15,0 0-35 0,0 0-50 0,0 0-59 16,0 0-81-16,0 0-63 0,0 0-42 15,0 0-28-15,-17-18-27 0,16 23-19 16,-1 6-32-16,1 4 106 0,-2 7 2 16,0 5 14-16,-2 5 9 0,-2 1 9 15,3 2 6-15,-2-4-18 0,2-1-4 0,2-3-18 16,2-4-9-16,0-2-19 0,3-3 26 16,6-4-20-16,-1-3 7 0,4-2-4 15,4-2-3-15,4-5 22 0,8-2 25 16,8 0 47-16,8-2-1 0,5-9-25 15,2-1-30-15,-5-1-16 0,-10-2-31 16,-6 5-61-16,-10 0-35 0,-3-1 3 16,-3 3-57-16,-2-2-50 0,-3 3-88 0,-5 2-146 15,-2-1-225-15,-2 4-781 16</inkml:trace>
  <inkml:trace contextRef="#ctx0" brushRef="#br0" timeOffset="61775.59">18593 8970 449 0,'0'0'2222'0,"0"0"-1718"16,0 0-100-16,0 0 40 0,0 0-69 16,0 0-76-16,0 0-74 0,0 0-103 15,0 0-58-15,0 0-43 0,0 0-21 16,-13-13-70-16,13 17-43 0,0 2-22 16,2 3 46-16,3 5 89 0,0 3 43 15,-1 2-6-15,0 2 3 0,2-1-19 16,-3-1-2-16,-1-1-19 0,-2 0-51 15,0-1-29-15,0-2-40 0,0-1-13 16,0-1-50-16,-2-1-96 0,2-4-139 16,0-1-152-16,6-3-204 0,2-2-497 0</inkml:trace>
  <inkml:trace contextRef="#ctx0" brushRef="#br0" timeOffset="62026.54">18856 8853 2111 0,'0'0'479'0,"0"0"-138"16,0 0 56-16,0 0-29 0,0 0-57 16,0 0-54-16,0 0-52 0,0 0-54 15,0 0-83-15,0 0-68 0,0 0-41 16,-28-22-17-16,28 31 20 0,3 4 38 16,1 5 41-16,2 4 8 0,0 0-9 15,1 1-30-15,-1-1-8 0,4 1 9 16,-3-3-5-16,2 1-6 0,-2-2-59 0,2-1-2 15,-4-2-10-15,1-3-60 0,-1-2-61 16,-1-2-97-16,1-2-138 0,0-2-128 16,2-4-197-16,-1-1-660 0,7 0 651 0</inkml:trace>
  <inkml:trace contextRef="#ctx0" brushRef="#br0" timeOffset="62250.86">19203 8871 2657 0,'0'0'616'0,"0"0"-216"16,0 0-9-16,0 0-92 0,0 0-138 15,0 0-140-15,0 0-21 0,0 0-111 16,0 0-44-16,0 0 155 0,0 0 31 16,76 55 3-16,-54-34-6 0,-5-3-6 0,-3 0-4 15,-5-1 10-15,-4-3-12 0,-4-2-16 16,-1 0-86-16,-3-1-51 0,-6-4-41 15,-6 0-42-15,-3-1-128 0,-3-2-246 16,1-3-440-16,5-1-220 0</inkml:trace>
  <inkml:trace contextRef="#ctx0" brushRef="#br0" timeOffset="62393.9">19206 8946 1320 0,'0'0'550'0,"0"0"-197"0,0 0-20 0,19-71 38 16,-10 53-61-16,0 1-58 15,1 0-59-15,8 3-64 0,3-2-69 0,10 1-60 16,10-2-38-16,7 3 10 0,4 0 0 15,-1 1 27-15,-4 1-88 0,-10 5-164 16,-8-1-44-16,-6 3-127 0,-4 1-174 16,-8 2-537-16</inkml:trace>
  <inkml:trace contextRef="#ctx0" brushRef="#br0" timeOffset="62625.68">19639 8510 2674 0,'0'0'536'0,"0"0"-139"16,0 0 25-16,0 0-168 0,0 0-254 15,0 0 0-15,0 0 0 0,0 0 6 16,112 48 84-16,-66-20-6 0,-2 3-25 16,-4 5-58-16,-6 4 14 0,-9 2 4 15,-7 1 2-15,-9 2 4 0,-8 1-25 16,-4 2 0-16,-13 1-173 0,-5-1-101 15,-5-2-128-15,-1-2-292 0,6-12-622 16,-5 4-428-16</inkml:trace>
  <inkml:trace contextRef="#ctx0" brushRef="#br0" timeOffset="65275.9">20736 8458 486 0,'0'0'1254'0,"0"0"-858"15,0 0-43-15,0 0 8 0,0 0-22 16,0 0-58-16,0 0-53 0,0 0-30 0,0 0-21 16,0 0-15-16,-16-3-65 0,8 7-70 15,-4 1-27-15,-1 3-4 0,-2 3-11 16,-2 5 15-16,0 5 1 0,1 2 11 16,-1 4-10-16,3 2-2 0,2 3-21 15,6 2 2-15,1 1 17 0,3 0-9 16,2-2 10-16,3 0 0 0,9-1-15 15,5-3 13-15,7-2-13 0,7-3-21 16,9-3-57-16,6-4-91 0,10-4-108 16,1-6-88-16,0 0-210 0,-15-3-433 15,8-4-562-15</inkml:trace>
  <inkml:trace contextRef="#ctx0" brushRef="#br0" timeOffset="67024.25">21141 8497 1856 0,'0'0'590'0,"0"0"-203"0,0 0-22 16,0 0-8-16,0 0-61 0,0 0-69 16,0 0-58-16,0 0-48 0,0 0-50 15,0 0-45-15,0 0-26 0,7-1-40 16,-7 4-13-16,0 1-25 0,0 1-21 15,0 5 83-15,2 0 16 0,-1 6 53 16,1-2-28-16,-1 3-22 0,2 0-3 16,0-1-2-16,0 2-20 0,1 2 21 15,-1-1 1-15,4-1-1 0,-2 1-2 16,-1 2 3-16,0-5 16 0,2 0 18 0,1-2-34 16,3-2-9-16,0-3-26 0,1-3 1 15,4-3 9-15,2-1 13 0,4-2 11 16,3 0-31-16,4-2 1 0,0-2-32 15,3-4-44-15,-3 0-57 0,-6 0-79 0,-2-2-50 16,-9-1 31-16,-6 0-99 0,-5 0-134 16,-4 0-239-16,-2 1-646 0</inkml:trace>
  <inkml:trace contextRef="#ctx0" brushRef="#br0" timeOffset="67214.98">21378 8639 2062 0,'0'0'763'0,"0"0"-241"0,0 0-104 15,0 0-151-15,0 0-122 0,0 0-97 0,0 0-48 16,0 0-53-16,0 0 19 0,0 0 34 16,0 0 31-16,12 66-28 0,-7-48-1 15,1 1 1-15,-1-1 34 0,-2 1 38 16,2-2-16-16,-2-3-59 0,-2-1-74 16,-1-1-70-16,3-2-32 0,-3 1-51 15,3-3-112-15,1 2-128 0,3-4-259 16,-2-1-488-16</inkml:trace>
  <inkml:trace contextRef="#ctx0" brushRef="#br0" timeOffset="67524.95">21705 8580 1252 0,'0'0'1405'0,"0"0"-1052"15,0 0-59-15,0 0 53 0,0 0-36 16,0 0-85-16,0 0-76 0,0 0-66 16,0 0-78-16,0 0-6 0,0 0-93 15,28 5 6-15,-7 9 87 0,6 3 50 16,6 2-16-16,1 3 15 0,1-1-12 16,-7-2-37-16,-4-2-24 0,-4 0 24 0,-3-1 0 15,-5 0 18-15,-4-2-2 0,-3-4-15 16,-2 0 1-16,-3-2 0 0,0 0-2 15,-6-2-13-15,-2 0-22 0,-8-3-30 16,-1 1-69-16,-3-3-114 0,-3-1-162 16,4 0-222-16,0-6-429 0,4-3 51 15,4 1 302-15</inkml:trace>
  <inkml:trace contextRef="#ctx0" brushRef="#br0" timeOffset="67669.67">21791 8636 1825 0,'0'0'577'16,"0"0"-164"-16,0 0-31 0,0 0-92 0,0 0-87 15,0 0-109-15,69-76-94 0,-43 61 0 16,7 1-34-16,5-2-14 0,2 4 23 16,3 1-35-16,-7 4-70 0,-2 4-51 15,-7 2-75-15,-7 1-136 0,-2 1-171 16,-8 3-172-16,-2 2-565 0</inkml:trace>
  <inkml:trace contextRef="#ctx0" brushRef="#br0" timeOffset="68007.52">22293 8526 1962 0,'0'0'1032'15,"0"0"-661"-15,0 0-13 0,0 0-69 16,0 0-122-16,0 0-101 0,0 0-38 16,92-30-28-16,-65 30-12 0,-1 1 11 15,-2 8 0-15,-4 0-36 0,-6 4-4 16,0 2 21-16,-6 0 19 0,-3 2 1 15,-2 1-2-15,-3 0 2 0,-1 2 21 16,-9 1-5-16,-3-2 2 0,-7 3 4 16,0-2-7-16,-1-1-15 0,2-2-38 15,3-6 7-15,5-2 3 0,5-4 6 0,3-1-18 16,3-3-2-16,0-1 11 0,0 0 9 16,5 0 21-16,6 0 0 0,8-5 1 15,11-1 124-15,9-3-59 0,12-4-34 0,5-1-31 16,3-1-99-16,1-3-118 15,-5 0-4-15,2-3-103 0,-7 0-278 0,-14 3-213 16,10-10-960-16</inkml:trace>
  <inkml:trace contextRef="#ctx0" brushRef="#br0" timeOffset="68229.61">22901 8353 2470 0,'0'0'717'0,"0"0"-281"0,0 0-127 16,0 0-158-16,0 0-107 0,0 0-16 15,0 0 35-15,87 58-7 0,-53-33 6 0,0 4-22 16,-3 2-19-16,-3 0-21 0,-6 3-16 16,-9-2 16-16,-6 1 6 0,-7 1-6 0,-5 1-34 15,-15 1-93-15,-11 0-58 0,-8 0-111 16,-4-1-228-16,9-11-555 0,-16 6-865 0</inkml:trace>
  <inkml:trace contextRef="#ctx0" brushRef="#br0" timeOffset="70581.55">4392 11593 1821 0,'0'0'606'0,"0"0"-248"0,0 0-8 16,0 0 29-16,0 0-28 0,0 0-130 15,0 0-100-15,0 0-52 0,0 0-29 16,-13-6-21-16,13 7-19 0,0-1-22 0,2 0-31 16,2 0-12-16,3 0 9 0,5 0 12 15,8-2 44-15,10-2 44 0,12-2 58 16,3-1-102-16,-1 0-53 0,-6 1-113 16,-11 3-108-16,-10 2-77 0,-8 1-87 15,-9 0-197-15,0 5-60 0,-3-1-472 16</inkml:trace>
  <inkml:trace contextRef="#ctx0" brushRef="#br0" timeOffset="70712.57">4395 11775 1424 0,'0'0'303'0,"0"0"-300"16,0 0 72-16,0 0 259 0,0 0-62 16,108-29-133-16,-52 11-84 0,15-3-55 0,10-3-92 15,8 1-244-15,-21 6-262 0,33-4-981 16</inkml:trace>
  <inkml:trace contextRef="#ctx0" brushRef="#br0" timeOffset="73972.84">5970 11335 747 0,'0'0'651'0,"0"0"-179"0,0 0-112 15,0 0-66-15,0 0-33 0,0 0-23 16,0 0-11-16,0 0-13 0,0 0-21 0,0 0-17 16,6-7-6-16,-6 7 0 0,-1 0-18 15,-2 0-24-15,-2 0-30 0,2 0-11 16,-5 2-72-16,-1 1-15 0,-4 1-61 15,-7 4-7-15,-1 2 18 0,-3 4 10 0,1 0 9 16,3 0 9-16,6 3-24 0,1-1-7 16,3-1 9-16,2 1 32 0,0 1 11 15,4-2-2-15,2-3-41 0,2 4-3 16,2-3-6-16,10 0-4 0,1-2 19 16,9 1 15-16,7-2 23 0,1-1 16 15,5-1 0-15,-1 0-13 0,-2-2-3 16,-2 0 0-16,-4 0 17 0,-1 0 21 15,-5 1 26-15,-1-1-5 0,-8-1-47 16,-6 1-12-16,-1-1-22 0,-4 1 22 16,-2 2 46-16,-6 3 7 0,-4 2 37 15,-5 1-25-15,-3 1-3 0,-5-1-62 0,-1-3-3 16,0-3-52-16,1-2 20 0,-3-2-30 16,2-3-44-16,-3-1-63 0,0 0-36 15,-1 0-57-15,1-3-104 0,2-1-122 16,1 0-140-16,6 1-401 0</inkml:trace>
  <inkml:trace contextRef="#ctx0" brushRef="#br0" timeOffset="74142.6">5790 11414 365 0,'0'0'1755'0,"0"0"-1280"0,0 0-182 15,0 0-36-15,0 0-88 0,97-73-96 16,-61 56-70-16,7 2-3 0,3-2 0 15,6-1 2-15,0 1-2 0,-2 0-1 16,-2 5-62-16,-8 0-68 0,-4 6-103 0,-10 0-75 16,-7 4-198-16,-9 2-514 0</inkml:trace>
  <inkml:trace contextRef="#ctx0" brushRef="#br0" timeOffset="74471.7">6319 11378 1649 0,'0'0'804'0,"0"0"-356"0,0 0-121 16,0 0-53-16,0 0-50 0,0 0-41 15,0 0-45-15,-39 67-65 0,35-54-61 16,-1 1-12-16,2-1-2 0,1 1-8 0,2 2 10 16,0-2 0-16,10 0-3 0,0 0 1 15,7-1-1-15,2-3-16 0,8-2 3 16,2-4 16-16,4-4 18 0,5 0 10 15,3-8-6-15,1-2 3 0,-4-4 6 16,-3-2 3-16,-7 1-3 0,-5-3 16 16,-10 3 37-16,-7-2 169 0,-6-2 11 15,0-2-86-15,-11 0-102 0,-4-1-49 16,-4 2-24-16,-3 3-3 0,-5 4-24 16,-6 4-46-16,-3 5-31 0,-3 4-92 0,-1 2-81 15,4 9-49-15,4 3-91 0,9 3-93 16,7 1-141-16,9-4-350 0,6 7-576 0</inkml:trace>
  <inkml:trace contextRef="#ctx0" brushRef="#br0" timeOffset="74871.73">7024 11433 1304 0,'0'0'1306'0,"0"0"-881"15,0 0-10-15,0 0 2 0,0 0-143 16,0 0-137-16,0 0-72 0,0 0-65 0,0 0 0 16,0 0-47-16,0 0-5 0,-31 11 30 15,31-5 3-15,0 4 0 0,0-1 16 16,6 4-25-16,7 2 16 0,2-1 12 15,5 1-19-15,3-2 17 0,3-2-1 0,1-4-10 16,4-2 10-16,-3-3 3 0,3-2 0 16,-4 0 19-16,2-7-18 0,-5-2 30 15,1-1 10-15,-6-5 12 0,-4-1 9 16,-3-2 3-16,-8-3 6 0,-4-1-3 16,-1 1-15-16,-11 0-19 0,-6 2-25 15,-4 3-9-15,-7 5-43 0,-7 4-10 16,-3 4-46-16,-4 3 16 0,-2 11-126 15,3 3-106-15,8 4-119 0,9 1-145 16,8-3-220-16,7 6-732 0</inkml:trace>
  <inkml:trace contextRef="#ctx0" brushRef="#br0" timeOffset="75304.89">8024 11345 2085 0,'0'0'711'16,"0"0"-301"-16,0 0-37 0,0 0-45 15,0 0-95-15,0 0-90 0,0 0-72 16,0 0-43-16,0 0-28 0,0 0-2 0,0 0-47 15,-72 8-20-15,72-3-40 16,-2 1-4-16,1 3 84 0,1 3 29 0,0 2 1 16,0 0-1-16,9-1-28 15,3-2-56-15,6 0 17 0,6-2 67 0,8-3 10 16,4-3 31-16,1-2 3 0,1-1-16 0,-5 0-15 16,-6-5-13-16,-6-2 15 0,-5 1 39 15,-5-4 34-15,-2-1 3 0,-5-3-1 16,0-3 52-16,-4-2 10 0,-1-1-57 15,-10-1-9-15,-3-1-12 0,-4 1-74 16,-4 6-6-16,-2 1-52 0,-4 5-22 16,1 4-16-16,-2 5-86 0,3 0-85 15,4 9-101-15,4 5-79 0,5 1-78 16,4 5-50-16,3-5-207 0,6 7-675 0</inkml:trace>
  <inkml:trace contextRef="#ctx0" brushRef="#br0" timeOffset="75687.92">8616 11294 1011 0,'0'0'1376'15,"0"0"-927"-15,0 0-84 0,0 0-40 16,0 0-94-16,0 0-71 0,0 0-78 15,-85-14-25-15,75 14-44 0,2 5-13 16,0-1-42-16,4 4-5 0,1 0 6 16,2 2 16-16,1-1-19 0,0 0 10 15,5 0 12-15,6 0 18 0,3-1-8 16,3-2 12-16,5 0 47 0,4-4 10 0,1 1-7 16,5-3-6-16,-2 0-7 0,2-2-14 15,-2-4-1-15,-3-2 16 0,-5-2-7 16,0-3 3-16,-7 0 4 0,-6-4 33 15,-6-1 78-15,-3 0 18 0,-1-1-75 0,-10 2-39 16,-3 3-28-16,-5 1-25 16,-4 3-21-16,-1 4-35 0,-5 3-21 0,2 1-142 15,2 2-67-15,6 6-51 0,2 4-107 16,7 3-136-16,3 1-76 0,2-4-163 16</inkml:trace>
  <inkml:trace contextRef="#ctx0" brushRef="#br0" timeOffset="76004.87">9144 11304 2048 0,'0'0'579'0,"0"0"-151"16,0 0-86-16,0 0-123 0,0 0-112 16,0 0-53-16,0 0-26 0,0 0-28 15,0 0-57-15,0 0-47 0,-26-11-19 16,33 16 123-16,4 2 12 0,1 0 52 0,5 2 18 15,2-2 3-15,3-2-16 0,2-1-18 16,-1 0 5-16,5-4 7 0,-1 0 20 16,3-1 29-16,-2-7-9 0,-3-1-35 15,-2-2-12-15,-5-1 15 0,-5-1 18 16,-7-3 32-16,-6 2 23 0,-3-3-31 16,-13 2-48-16,-3-2-62 0,-4 1-3 0,-6 0-43 15,-5 3 0-15,-1 4-30 0,-1 3-103 16,-1 5-67-16,2 1-109 0,3 7-168 15,5 6-112-15,4 4-184 16,7-4-464-16</inkml:trace>
  <inkml:trace contextRef="#ctx0" brushRef="#br0" timeOffset="77220.81">10435 10958 187 0,'0'0'1206'0,"0"0"-751"15,0 0-56-15,0 0 15 0,0 0-25 0,0 0-35 16,0 0-43-16,0 0-63 0,0 0-59 15,0 0-86-15,-42-32-103 0,42 38-51 16,-1 1-71-16,-2 6 5 0,0 8 117 16,0 3 29-16,0 5 24 0,0 2-52 15,3-1-1-15,0 2-9 0,5 2 9 16,2-1 110-16,3 1-110 0,0-3-4 16,-1-2 2-16,1-3-59 0,-3-2-87 0,-3-1-82 15,-2-5-138-15,-2-2-134 0,0-4-225 16,-3-1-731-16</inkml:trace>
  <inkml:trace contextRef="#ctx0" brushRef="#br0" timeOffset="77371.89">10331 11267 706 0,'0'0'1813'0,"0"0"-1484"16,0 0-220-16,0 0-58 0,91-65-50 15,-32 46-1-15,17-2 0 0,17-2-3 16,10 2-10-16,11-2-93 0,6 3-138 15,-1-1-199-15,-28 8-184 0,33-5-658 0</inkml:trace>
  <inkml:trace contextRef="#ctx0" brushRef="#br0" timeOffset="77920.78">11437 10968 1483 0,'0'0'1101'0,"0"0"-682"16,0 0-96-16,0 0-3 0,0 0-96 15,0 0-79-15,0 0-54 0,0 0-38 16,0 0-53-16,0 0-9 0,0 0-53 16,5 24 33-16,-2-12 29 0,0 3 0 15,0 6 3-15,1 2 3 0,-1 3 9 16,2-1-11-16,-3 4 36 0,1-1-27 15,0-1 8-15,1 1-21 0,-2-2 35 16,-1-3-4-16,2-1-30 0,0-2-1 16,0-2-72-16,1-5-82 0,-1-2-79 15,0-3-96-15,0-2-67 0,3-2-106 0,1-4-123 16,-3 0-529-16,8-3 391 0</inkml:trace>
  <inkml:trace contextRef="#ctx0" brushRef="#br0" timeOffset="78303.92">11768 10986 2218 0,'0'0'649'0,"0"0"-262"16,0 0 20-16,0 0-39 0,0 0-179 15,0 0-158-15,0 0-31 0,79-53-19 0,-47 52 19 16,5-1 9-16,8 2 44 0,1 0-53 15,-5 8-37-15,-7 4 15 0,-6 2 0 16,-10 2-9-16,-6 4 28 0,-8 1-13 16,-4 0 16-16,0 2 29 0,-11 2 30 15,-8 2-13-15,-4 1-2 0,-8 0 12 16,0 2-28-16,0-4-22 0,1-3-6 16,6-4-25-16,2-2 6 0,6-4 19 0,2-3 0 15,4-2 3-15,2-3-3 0,3-1-1 16,4-3 1-16,1-1 0 0,0 0 35 15,0 0 11-15,5 0-6 0,5-5-40 16,3 0-55-16,7-3-14 0,11-3 20 0,8-2 5 16,8-4-49-16,2 0-13 0,4 2-39 15,1-2 0-15,-6-1-54 0,0 1-90 16,-6-1-153-16,-2 0-194 0,-9 5-437 16</inkml:trace>
  <inkml:trace contextRef="#ctx0" brushRef="#br0" timeOffset="78586.95">12527 10908 620 0,'0'0'1978'16,"0"0"-1403"-16,0 0-139 16,0 0 2-16,0 0-129 0,0 0-166 0,0 0-100 15,0 0-43-15,0 0-46 0,0 0-25 16,22 7-10-16,-2 3 81 0,6 4 12 0,6 5 88 15,1 2-14-15,0 0-86 0,-2 1-21 16,-6-2 2-16,-2 2 19 0,-5-3 0 16,-5-1-2-16,-5 0-26 0,-3-1 19 15,-4-2 9-15,-1 1 0 0,-1 0-40 16,-8-3-109-16,-4-1-32 0,-4-3-14 16,-5-1-118-16,-5-3-206 0,-2-2-452 15,7-3-479-15</inkml:trace>
  <inkml:trace contextRef="#ctx0" brushRef="#br0" timeOffset="78719.63">12530 11054 1124 0,'0'0'1145'16,"0"0"-793"-16,0 0-30 0,0 0 43 0,12-72-83 15,4 59-149-15,3 2-133 16,8 0-60-16,12 0 25 0,4-1 20 0,5 0-4 16,4 1 3-16,-1 0 0 0,-3 3 3 15,-1 0-120-15,-5 2-103 0,-3 3-230 0,-7 0-141 16,-10 3-627-16</inkml:trace>
  <inkml:trace contextRef="#ctx0" brushRef="#br0" timeOffset="79136.92">13487 10735 2457 0,'0'0'609'0,"0"0"-172"16,0 0 33-16,0 0-67 0,0 0-125 16,0 0-133-16,0 0-91 0,0 0-54 15,0 0-46-15,0 0-40 0,0 0-25 16,-37 29 111-16,23-11 38 0,-3 4 45 16,-1 3-21-16,-1-2-29 0,0 1-33 0,2-2-10 15,3 1 9-15,3 0-1 0,3 1-29 16,4-1-24-16,4 1-3 0,0 2-7 15,7-2 19-15,6 2 44 0,1-2-1 16,6-2-59-16,3-2 9 0,-1-4 22 16,4-4 21-16,-3-4 10 0,1-3 18 15,-2-5 13-15,-3 0 0 0,-3-1 16 16,-3-4 2-16,-6-3 13 0,-3-3 30 16,-4 0 16-16,0-4-19 0,-8-2-19 15,-7-2-35-15,-5 1-35 0,-4 2-43 0,-2 2-15 16,-2 5 3-16,3 4-4 0,3 3-54 15,0 2-116-15,7 6-97 0,4 2-105 16,5 3-106-16,6 0-145 0,0-1-138 16,8-2-766-16</inkml:trace>
  <inkml:trace contextRef="#ctx0" brushRef="#br0" timeOffset="79553.95">13882 10812 1805 0,'0'0'729'0,"0"0"-311"16,0 0-43-16,0 0-17 0,0 0-81 0,0 0-82 16,0 0-36-16,0 0-29 0,0 0-31 15,0 0-37-15,0 0-33 0,-7-23-29 16,13 21-53-16,2 0-36 0,3-1-4 15,3 1 34-15,2-1 34 0,1 0 25 16,-1 0 1-16,3-1 0 0,-1 1-1 16,-2 1 0-16,1-2 0 0,-5 3 0 0,1-2-1 15,-2 2-24-15,-3 1 4 16,-2 0 21-16,-2 0 9 0,0 1-9 0,0 7-49 16,-1 1 49-16,3 3 69 0,0 6 14 15,0 0-30-15,-1 6-19 0,1 0 16 16,0 3-20-16,-2 0-5 0,-1 1 0 15,0-3 12-15,0 1-37 0,0-3-6 16,2-1 5-16,-2-2-70 0,0-2-68 0,0 0 2 16,0-1-59-16,-1-3-38 0,-2-2-81 15,0-2-52-15,-2-2-85 0,-5-3-159 16,-2-1-494-16</inkml:trace>
  <inkml:trace contextRef="#ctx0" brushRef="#br0" timeOffset="79695.92">14080 11019 1973 0,'0'0'582'16,"0"0"-227"-16,0 0 6 0,0 0-46 0,0 0-110 16,0 0-97-16,0 0-99 0,34-67-9 15,-17 65-50-15,6-2 6 0,6 0 21 16,6 0 1-16,4 0 19 0,3 2-91 16,2-4-112-16,3 0-94 0,1-3-236 0,-12 2-592 15</inkml:trace>
  <inkml:trace contextRef="#ctx0" brushRef="#br0" timeOffset="80153.5">14753 10709 1267 0,'0'0'970'0,"0"0"-617"16,0 0 27-16,0 0-67 0,0 0-71 16,-79-29-40-16,67 29-66 0,2 5-61 15,1 1-25-15,2 0-21 0,6 3-1 0,-1 2-15 16,2-1-9-16,0 4 14 0,3 2 14 15,4 2-4-15,7 3-13 0,5 5 10 16,4 4 50-16,3 1 155 0,0 0-30 16,-3-2-126-16,-5-2-62 0,-6-4-12 15,-4 1-30-15,-7-5 30 0,-1 0 34 16,0-2 2-16,-6-4-36 0,-5-2-31 0,-1-2-52 16,-2-1-12-16,-3-2-7 0,-5 0 6 15,0-2 0-15,-1-2-26 0,0-2-19 16,6 0 28-16,4-2 113 0,7-8 22 15,5-2-22-15,1-5 22 0,6-5-13 16,5-4 71-16,9-1-55 0,5-5-10 16,5 0-18-16,3 2 6 0,3 1 94 15,-1 5-63-15,-3 4 47 0,-1 1 12 16,-5 3-15-16,-4 2-20 0,-5 1 26 0,-7 3 45 16,-3-2 64-16,-4 2-13 0,-1 0-73 15,-2-1-70-15,0 1-37 0,-8 4-33 16,0-1-25-16,-7 2-45 0,-1 1-23 15,-4 2-52-15,-5 2-56 0,-4 0-73 16,-2 2-85-16,1 6-89 0,-2 1-128 16,11-1-206-16,-11 5-879 0</inkml:trace>
  <inkml:trace contextRef="#ctx0" brushRef="#br0" timeOffset="80786.53">15663 10692 1120 0,'0'0'619'0,"0"0"-256"16,0 0-42-16,0 0 31 0,0 0-47 0,0 0-120 15,0 0-42-15,0 0-3 0,0 0 12 16,0 0-20-16,0 0-34 0,-4-2-20 15,4 2-8-15,0 0-23 0,0 1-47 16,0 3-37-16,0 4-96 0,4 3-2 16,1 7 135-16,-1 3 166 0,3 3-61 15,-1-1-96-15,-1 1-9 0,-2-4-1 16,2 2 1-16,-4-3 0 0,2 0 0 16,-3-2 1-16,0 0 1 0,0-3 1 15,0 1 19-15,0-7-22 0,0 2 0 16,0-5-53-16,0-2-23 0,0-2-12 0,0-1-3 15,0 0 6-15,0 0-13 0,0-1-13 16,0-1-7-16,0-3-6 0,0-5-205 16,0 3-126-16,2-5-232 0,1-1-429 15,0 2 420-15</inkml:trace>
  <inkml:trace contextRef="#ctx0" brushRef="#br0" timeOffset="80964.5">15769 10729 1576 0,'0'0'546'16,"0"0"-203"-16,0 0-8 15,0 0-17-15,0 0-88 0,0 0-49 0,0 0-38 16,0 0-39-16,0 0-38 0,0 0-66 16,0 0-35-16,36-2-40 0,-13 8 75 15,8 5 19-15,8 0-7 0,4 5 4 16,1-1 0-16,-4 0-16 0,0 1-95 16,-8-3-73-16,-2-1-64 0,-6-4-49 0,-6 0-179 15,-5-4-120-15,-4 0-426 0,-5-4 197 16</inkml:trace>
  <inkml:trace contextRef="#ctx0" brushRef="#br0" timeOffset="81141.86">16198 10704 1571 0,'0'0'1138'0,"0"0"-717"0,0 0-42 16,0 0 13-16,0 0-54 0,0 0-130 16,0 0-208-16,0 0-15 0,0 0-97 15,0 0 50-15,-1 25 62 0,-1 0 31 16,-1 2-29-16,2 0 17 0,-1 0 24 15,-1-2-43-15,-1-2-89 0,2-3-104 16,-3 1-47-16,1-2-149 0,-1-4-138 0,-2 2-277 16,4-5-932-16</inkml:trace>
  <inkml:trace contextRef="#ctx0" brushRef="#br0" timeOffset="82126.35">4595 13349 1480 0,'0'0'662'0,"0"0"-283"15,0 0-28-15,0 0 34 0,0 0-80 16,0 0-103-16,0 0-63 0,0 0-67 16,0 0-72-16,0 0-3 0,10 0-41 15,-7-1-10-15,3-1-18 0,7-1-13 16,9-3 60-16,6-1 25 0,10-2-22 15,4-2-89-15,4 1-93 0,-4 1-80 0,-9 2-169 16,-7 3-113-16,-11 3-626 0</inkml:trace>
  <inkml:trace contextRef="#ctx0" brushRef="#br0" timeOffset="82281.64">4680 13488 1618 0,'0'0'727'16,"0"0"-330"-16,0 0-63 0,0 0-91 15,0 0-109-15,0 0-67 0,0 0-67 0,0 0-35 16,0 0 35-16,120-34 0 0,-54 14-7 16,13-5-203-16,8 1-103 0,4 0-161 15,-19 4-168-15,32-5-798 0</inkml:trace>
  <inkml:trace contextRef="#ctx0" brushRef="#br0" timeOffset="82869.11">6658 12832 1980 0,'0'0'551'0,"0"0"-171"0,0 0 45 16,0 0-41-16,0 0-60 0,0 0-98 15,0 0-84-15,0 0-49 0,0 0-37 16,0 0-22-16,0 0-34 0,-3-15-18 16,0 19-25-16,-2 5-22 0,0 7 53 15,-5 6 12-15,-2 6 102 0,-3 5-19 16,-3 4-31-16,-1 2-18 0,3 0-9 16,1-2-4-16,3 2-2 0,5-5-19 15,4 0-22-15,3-3-15 0,0-2 13 0,10-3-41 16,5 0-46-16,6-5 34 0,5-3 27 15,7-4 16-15,5-4 0 0,6-6 12 16,4-4 19-16,1-3-9 0,-3-7 9 0,-4-4 3 16,-9-1 12-16,-11-2 34 0,-8 1 29 15,-8 1 39-15,-6-3-3 0,-5-3-9 16,-9 2-25-16,-5-2-75 0,-4 2-2 16,-4 5-9-16,-2 3-38 0,-1 5-5 15,-2 6-25-15,0 0-6 0,5 5-124 16,5 6-80-16,7 1-91 0,7 4-86 15,8-1-78-15,3 0-115 0,4-5-334 16</inkml:trace>
  <inkml:trace contextRef="#ctx0" brushRef="#br0" timeOffset="83285.72">7097 13004 2499 0,'0'0'541'16,"0"0"-256"-16,0 0 105 0,0 0-66 15,0 0-102-15,0 0-73 0,0 0-74 16,0 0-38-16,0 0-36 0,0 0-1 16,0 0-16-16,61-61-12 0,-32 61 28 15,4 0 25-15,1 7-25 0,-5 2-43 16,-6 3-16-16,-7 1 16 0,-3 4 12 15,-7 3 31-15,1 0 10 0,-6 2-8 0,-1 2 35 16,-8 4 10-16,-4-2-16 16,-6 4 3-16,-6-1 3 0,-3-1-37 0,-5-1-11 15,2-3-13-15,1-3-4 0,6-3-22 16,6-5 22-16,7-4 16 0,4-3-7 16,5-3-9-16,1-2-12 0,0-1 15 15,0 0 22-15,4 0 0 0,6-1-22 16,9-5 25-16,10-4 100 0,11-4-29 0,12-2-51 15,8-5-20-15,4 1-90 0,4 1 6 16,-1 0-63-16,4 2-23 0,-2 0-130 16,0 1-65-16,-2 0-219 0,-4-1-95 15,-17 6-594-15</inkml:trace>
  <inkml:trace contextRef="#ctx0" brushRef="#br0" timeOffset="83533.06">8152 12911 1855 0,'0'0'628'16,"0"0"-254"-16,0 0 23 0,0 0-25 15,0 0-110-15,0 0-92 0,0 0-70 16,0 0-75-16,0 0-25 0,0 0-90 16,0 0 90-16,9 26 15 0,12-10 138 15,5 0-22-15,-2 2-72 0,0 0-38 0,-4 0-5 16,-4 0-15-16,-3-1 1 0,-6-2-1 15,-4-1-1-15,-2 1 12 0,-1-2 10 16,0 0-22-16,-4-3-13 0,-6 0-55 16,-6 0-12-16,-2-2-45 0,-3 1-126 15,-2-4-139-15,0-2-235 0,6-3-685 0</inkml:trace>
  <inkml:trace contextRef="#ctx0" brushRef="#br0" timeOffset="83691.89">8182 12943 2062 0,'0'0'596'0,"0"0"-329"0,0 0 37 16,44-65-53-16,-24 45-92 0,0 2-80 16,6 1-62-16,4 2-17 0,2 3-2 15,4 2-27-15,3 4-9 0,-2 2-25 0,2 4 31 16,-1 0-9-16,-5 2-188 0,0 4-226 16,-10 3-314-16,-6-1-746 0</inkml:trace>
  <inkml:trace contextRef="#ctx0" brushRef="#br0" timeOffset="83908.93">8674 13114 1533 0,'0'0'759'16,"0"0"-281"-16,0 0-96 0,0 0-120 16,0 0-75-16,0 0-48 0,0 0-13 15,0 0 9-15,0 0 7 0,0 0 26 16,0 0-7-16,6 9 0 0,-2-12 8 15,5-5-7-15,0-1-85 0,2-1-53 16,-4-1-18-16,0 1-6 0,-1 1-107 0,-3 3-34 16,-3 0-34-16,0 3-106 0,0-1-195 15,-2 3-500-15,-5-2-798 0</inkml:trace>
  <inkml:trace contextRef="#ctx0" brushRef="#br0" timeOffset="84567.78">9414 12665 1378 0,'0'0'692'0,"0"0"-333"16,0 0-91-16,0 0 63 0,0 0-24 15,0 0-43-15,0 0-31 0,0 0-35 0,0 0-50 16,0 0-48-16,0 0-47 0,-11 0-53 15,5 7 3-15,-4 2 9 0,-4 5 41 16,-5 3-7-16,-1 3-8 0,1 1-38 16,2 1-22-16,3 0-25 0,5 1 16 15,3 1 28-15,6 1 3 0,0 0 0 0,4-1-68 16,11-4-69-16,2 0 40 0,6-4 8 16,0-1 24-16,3-4 46 0,2-4 19 15,-2-4 12-15,-2-3 13 0,0 0 7 16,-6-2 15-16,-2-9 1 0,-8 3 24 15,-3-5-13-15,-5-2 13 0,0 1-1 16,-9 0-18-16,-4 1 24 0,-6 3-30 16,-4 0-44-16,-4 3-3 0,0 3-40 15,0 2 5-15,0 2-2 0,7 0-121 16,7 0-77-16,7 5-143 0,6 3-160 0,4-1-80 16,8 2-49-16,0-2-416 15,15 0 349-15</inkml:trace>
  <inkml:trace contextRef="#ctx0" brushRef="#br0" timeOffset="84969.31">9752 12657 1889 0,'0'0'580'0,"0"0"-341"0,0 0 28 15,0 0 66-15,0 0-41 0,0 0-55 16,0 0-58-16,0 0-53 0,0 0-71 16,0 0-55-16,-19-30-50 0,36 26-6 15,7-1 31-15,7-3 24 0,6 1 1 0,1-3 0 16,-3 2 0-16,-8-1-2 0,-8 5 2 16,-5 1 3-16,-8 0 12 0,-3 2 7 15,-3 1-20-15,0 0-2 0,0 0-3 16,0 0-22-16,0 0 6 0,0 0-4 0,0 1-14 15,-3 3-23-15,3 5 32 0,-1 3 28 16,-1 2 135-16,2 4-43 0,0 2-46 16,2 3-15-16,3 4 7 0,5 1 24 15,-1 1-25-15,4 4-12 0,3 0-3 16,-2-1 0-16,2 0-21 0,-1-3 12 16,-1-4-13-16,-4-1-105 0,0-5-70 15,-7-2-79-15,-3-4-119 0,0-5-195 0,-6 0-495 16,-8-4-685-16</inkml:trace>
  <inkml:trace contextRef="#ctx0" brushRef="#br0" timeOffset="85128.28">9929 12922 20 0,'0'0'2244'0,"0"0"-1679"16,0 0-247-16,0 0-12 15,0 0-72-15,0 0-123 0,0 0-95 0,39-66-16 16,-16 60-38-16,9-3 13 0,8 3 25 15,0-1-13-15,6 0-91 0,-1-2-138 16,-3 1-134-16,3 0-220 0,-11-1-632 16</inkml:trace>
  <inkml:trace contextRef="#ctx0" brushRef="#br0" timeOffset="85551.5">10605 12576 1419 0,'0'0'731'15,"0"0"-294"-15,0 0 13 0,0 0-13 16,0 0-70-16,0 0-109 0,0 0-118 16,0 0-140-16,0 0-25 0,0 0-65 15,0 0 90-15,-25-7 6 0,37 18 47 16,7 3-12-16,4 4 18 0,6 0 71 0,1 5-34 16,0-3-59-16,-4 3-36 0,-4 0-1 15,-8 1-2-15,-4-1 0 0,-7 1 2 16,-3 0 3-16,-5-3 22 0,-6 2-25 15,-2-3-51-15,-3-4-36 0,5-3-31 16,0-5 9-16,3-4 34 0,5-1 44 0,0-3 31 16,0 0 34-16,2-6 60 0,0-3-93 15,-1-1 0-15,2-5 26 0,0-3 17 16,6-7-13-16,4-3 9 0,7-2-28 16,2-3-9-16,6-2 25 0,1 0 10 15,2 0 8-15,-3 2-15 0,-2 2 6 16,-7 6 0-16,-6 4 34 0,-6 4 33 15,-4 8 13-15,0 4-7 0,0 3-44 16,-8 2-66-16,-3 0-73 0,-6 2-83 16,0 6 18-16,-3 2-4 0,1 4-93 15,3 2-72-15,3 2-55 0,2 1-57 16,3 0-85-16,4 2-146 0,3-7-557 0</inkml:trace>
  <inkml:trace contextRef="#ctx0" brushRef="#br0" timeOffset="85824">11300 12462 3 0,'0'0'2460'0,"0"0"-1906"0,0 0-238 15,0 0 21-15,0 0-111 0,0 0-141 16,0 0-69-16,0 0 31 0,0 0 23 15,0 0-14-15,-34 66-54 0,34-46 0 0,0 5 1 16,0-1 100-16,3 2-7 0,3-2-52 16,0 0-17-16,2-4-8 0,-2 0-8 15,0-2-11-15,3-2-40 0,-2 0-34 16,0-4-41-16,-3 0-95 0,-1-1-92 16,0-5-114-16,-3 0-125 0,2-3-242 15,-2-3-877-15</inkml:trace>
  <inkml:trace contextRef="#ctx0" brushRef="#br0" timeOffset="86084.88">11449 12543 1844 0,'0'0'664'15,"0"0"-261"-15,0 0 57 0,0 0-20 16,0 0-112-16,0 0-104 0,0 0-100 16,0 0-121-16,0 0-3 0,0 0-78 15,0 0 16-15,0-17 62 0,-7 31 22 16,-3 1-19-16,0 0 25 0,1 2-16 15,-2-1-10-15,5-4-2 0,2 1-27 0,1-2-35 16,0-2-16-16,3 3-9 0,0 0-1 16,9-1 6-16,2 2-3 0,8 3 13 15,4-3 2-15,3-1-31 0,2 0-51 16,3-4 22-16,1-2-23 0,1-1-81 0,-2-4-71 16,1-1-80-16,0-1-117 0,-3-5-309 15,-10-1-182-15</inkml:trace>
  <inkml:trace contextRef="#ctx0" brushRef="#br0" timeOffset="86584.85">11880 12573 1837 0,'0'0'765'0,"0"0"-370"0,0 0 27 16,0 0 33-16,0 0-103 0,0 0-153 16,0 0-199-16,0 0 0 0,0 0-112 15,0 0-22-15,-3 17 134 0,3-1 41 0,0 2-13 16,0 0-13-16,0-2 7 0,0-2 12 15,0-2-15-15,0-2 5 0,0-1-24 16,0-3-62-16,0-2-47 0,-1-3-49 16,-1-1-11-16,2 0-14 0,0 0 34 0,0-1 149 15,2-5-25-15,2-5-10 16,1-2 3-16,2-5 19 0,2-2 13 0,2-4 43 16,-1 0 81-16,3 2-7 0,-3 4-29 15,-1 7 22-15,-3 3 31 0,-2 6-6 16,2 2-135-16,-2 0-34 0,3 2-79 15,4 6 31-15,4 3 73 0,3 2 9 16,5 4 22-16,0-1-7 0,2-1 10 0,1-4 30 16,-2-1-12-16,-1-4-43 0,0-4-50 15,-2-2-82-15,0 0-54 0,-1-7-115 16,-3-4-210-16,0-3-102 0,-1-1 117 16,-6-3 210-16,0 0 185 0,-2 0 101 15,-3-3 263-15,-2 0 91 0,1 2 122 16,-4 0-102-16,2 2-22 0,-2 4-8 15,0 6-29-15,0 1-14 0,0 6-65 16,0 0-97-16,0 0-139 0,-2 7-74 0,2 2-53 16,-4 4 127-16,3 3 2 0,-2 5 2 15,-1 0-1-15,2 3 18 0,2 0-21 16,0 3-12-16,0-5-94 0,2 1-84 16,2 0-109-16,0-4-122 0,-3-1-216 15,2-5-497-15,-3 3-481 0</inkml:trace>
  <inkml:trace contextRef="#ctx0" brushRef="#br0" timeOffset="88398.9">3395 15063 1243 0,'0'0'517'16,"0"0"-176"-16,0 0-36 0,0 0-2 16,0 0-33-16,0 0-68 0,0 0-58 15,0 0-36-15,0 0-13 0,0 0-60 16,-32 13-35-16,32-13-60 0,0 1-20 15,0 2-31-15,2 1-20 0,2 2 131 16,3-1 11-16,0 2-11 0,2-2-14 16,4-1-9-16,-2-3 23 0,4-1 17 15,2 0 9-15,-1-4 0 0,0-2-14 16,0-2-11-16,-6 1 25 0,-3-1 19 0,-4 1 31 16,-2 0 4-16,-1-1-1 0,-1-2 6 15,-6-1-34-15,-5-2-30 0,-2 2-20 16,1-1 77-16,-3 5-3 0,3 1-34 15,2 4-41-15,0 1-56 0,4 1-26 0,1 0-54 16,1 4-112-16,2 7-126 16,3 1-60-16,0 2-97 0,4 0-190 0,5-2-531 15</inkml:trace>
  <inkml:trace contextRef="#ctx0" brushRef="#br0" timeOffset="88683.81">3909 14754 1369 0,'0'0'1050'0,"0"0"-583"15,0 0-99-15,0 0 30 0,0 0-15 16,0 0-172-16,0 0-211 0,0 0-7 16,0 0-83-16,0 0 90 0,-18 47 9 15,9-15 60-15,-1 7-35 0,-4 4 41 16,-2 6-13-16,-5 2 15 0,1 1-27 15,0 0-22-15,0-2-10 0,2 0-15 0,0-4-2 16,2 1 2-16,0-5 28 0,2-2-31 16,2-5-12-16,4-6-72 0,0-5-39 15,4-6-101-15,1-4-37 0,3-5-64 16,0-4-105-16,9-5-119 0,2-2-8 16,1-6-445-16</inkml:trace>
  <inkml:trace contextRef="#ctx0" brushRef="#br0" timeOffset="88967.7">4088 15286 49 0,'0'0'1824'16,"0"0"-1386"-16,0 0-241 0,0 0 6 16,0 0-74-16,0 0-82 0,0 0-47 0,0 0-29 15,0 0 13-15,7 73 15 16,2-66 1-16,4-1 36 0,0-3 5 0,1-3-15 15,-1 0-24-15,-4 0 46 0,2-4 45 16,-2-2 112-16,-3-4 11 0,-2-1 15 16,-2-2-17-16,-2-2-25 0,-3-2-33 15,-9 0-51-15,-4 2-62 0,0 3-15 16,-2 3 0-16,0 4-28 0,1 4-74 0,1 1-38 16,2 4-195-16,1 6-159 0,3 3-105 15,4 3-178-15,3-2-393 0</inkml:trace>
  <inkml:trace contextRef="#ctx0" brushRef="#br0" timeOffset="89866.89">5267 14930 620 0,'0'0'1010'0,"0"0"-613"15,0 0-22-15,0 0 0 0,0 0-48 16,0 0-62-16,0 0-46 0,0 0-26 0,0 0-23 16,0 0-19-16,23-40-20 0,-23 37-16 15,-6-1-25-15,-4 1-19 0,-4 0-15 16,-6 0-56-16,-6 2-34 0,-7 1-31 16,-2 4 12-16,-4 6 16 0,4 4 0 15,-1 1 9-15,2 2 16 0,8 1-1 16,1-1-21-16,5 0-85 0,3 0-32 0,0 1 4 15,5 1-5-15,-1-1-6 0,7-2-20 16,0-1 9-16,5-3 54 0,1-4 28 16,0-1 29-16,1-2 33 0,5-2 14 15,0 0 11-15,1-2 35 0,6 1 10 16,0 1 42-16,6-2 9 0,5 2-7 16,0-1-6-16,6 1-6 0,0-1-7 15,3 2-4-15,3-1 32 0,-3 1-6 16,0-2 28-16,1 2-79 0,-4 1-4 15,-3 0-33-15,-2 2 14 0,-6-1-5 0,-5 3-13 16,-5 3-1-16,-5 0 1 0,-4 4 31 16,-3 3 35-16,-9 0 19 0,-9 2-16 15,-7 1-28-15,-3-2-10 0,-4-1-28 16,-1-4-3-16,-1-3-10 0,2-5 9 16,5-4-42-16,3-3-4 0,5-1-12 0,3-8-64 15,3-3-25-15,2-2-54 0,4-3-61 16,2-1-82-16,7-1-34 0,1 0-145 15,6-3-482-15,3 5 485 0</inkml:trace>
  <inkml:trace contextRef="#ctx0" brushRef="#br0" timeOffset="90167.5">5784 14646 1577 0,'0'0'1307'0,"0"0"-932"16,0 0-51-16,0 0 42 0,0 0-193 0,0 0-173 15,0 0-89-15,0 0 89 0,0 0 89 16,0 0-5-16,-21 76-28 0,19-51-15 16,2-1-13-16,0 3 6 0,0 1 62 15,0 1-71-15,2 0-22 0,2 2 12 16,2 0-12-16,2 2 19 0,0-1 18 15,-1 0-38-15,0-3 23 0,2 0-25 16,-5-3-40-16,3-2-53 0,-4-5-56 16,2-3-75-16,-4-4-104 0,2-3-160 15,-1-5-203-15,0-1-497 0</inkml:trace>
  <inkml:trace contextRef="#ctx0" brushRef="#br0" timeOffset="90314.88">5786 15059 1755 0,'0'0'649'16,"0"0"-333"-16,0 0-62 0,0 0-27 0,0 0-96 16,0 0-118-16,0 0-13 0,99-75-3 15,-63 60-16-15,3 4 17 0,-4 2 0 16,-8 3-126-16,-4 1-122 0,-7 4-175 16,-6 1-158-16,-1 0-473 0</inkml:trace>
  <inkml:trace contextRef="#ctx0" brushRef="#br0" timeOffset="90650.95">6198 15022 440 0,'0'0'698'0,"0"0"-256"0,0 0-133 15,0 0-33-15,0 0-33 0,0 0-24 16,0 0-19-16,0 0-23 0,0 0 2 16,0 0-121-16,85-35-36 0,-52 18-9 15,2-2-13-15,-2 0 2 0,-4-1 58 16,-8 0 4-16,-6 2 9 0,-4 3 0 15,-7 2-10-15,-1 3 1 0,-1 2-26 0,-2 3-10 16,0 2 4-16,0 2-1 0,-6 1 1 16,-3 0 24-16,-8 0-56 0,-4 0-28 15,-3 3 3-15,-5 4 25 0,4 2 31 16,-1 4 10-16,6 1-19 0,2 3-20 16,4-1-2-16,4 2-9 0,4-1 6 0,3 0-29 15,3 0 4-15,3 0 6 0,7-2 6 16,4-1-22-16,4 2 16 0,6-4-19 15,1 0-76-15,5-4-44 0,2-4-27 16,2-4-81-16,-2 0-204 0,4-6-214 16,-10 0-559-16</inkml:trace>
  <inkml:trace contextRef="#ctx0" brushRef="#br0" timeOffset="91016.81">6691 14967 716 0,'0'0'655'15,"0"0"-216"-15,0 0-53 0,0 0-27 0,0 0-69 16,0 0-91-16,0 0-51 0,0 0-24 16,0 0-38-16,0 0-35 0,86-24-22 0,-60 12-10 15,0-1-7-15,-4 0-10 0,1 0 11 16,-3 0 2-16,-5 2-15 0,-4 2 0 16,-2 1 46-16,-5 1 5 0,2 3-51 15,-3 0 13-15,-3 0-7 0,0 1 111 16,-2 0 34-16,-8 0-76 0,-3-1-75 15,-6 0-6-15,-7 0-58 0,-1 3 64 16,-2 1 16-16,2 0 2 0,4 2-4 16,1 6-14-16,4 2-31 0,3 2-4 15,3 2 7-15,4 2 9 0,2 1 0 16,5-1 7-16,1 1-14 0,4-2 1 16,7 0 25-16,5 1 11 0,0 0 14 15,3-3-9-15,4-3 6 0,-2 1-10 0,3-4 4 16,0-2 6-16,1-4 2 15,0-1-24-15,1-1-60 0,2-8-75 0,-2-5-118 16,4-3-127-16,-2-4-199 0,-1-4-179 0,-10 6-496 16</inkml:trace>
  <inkml:trace contextRef="#ctx0" brushRef="#br0" timeOffset="91217.83">7207 14527 1903 0,'0'0'1045'15,"0"0"-709"-15,0 0 52 0,0 0 6 16,0 0-95-16,0 0-101 0,0 0-69 15,0 0-43-15,0 0-86 0,0 0-15 16,-61 10 15-16,54 7 6 0,0 6 31 16,1 4-28-16,3 2 7 0,3 5-18 15,0 1 4-15,10 1-1 0,0 0 0 0,2-2 17 16,5-1-8-16,-1-2-10 0,1-3-107 16,3-1-44-16,-2-4-53 0,2-1-73 15,-3-3-145-15,2-3-144 0,-3-3-427 16,-6-6-563-16</inkml:trace>
  <inkml:trace contextRef="#ctx0" brushRef="#br0" timeOffset="91765.62">8415 14818 46 0,'0'0'1707'0,"0"0"-1285"16,0 0-118-16,0 0 63 0,0 0-52 15,-88-3-73-15,76 0-48 0,5 2 2 16,1-2-8-16,0 1-9 0,5 1-20 0,1-2-19 16,0 2-48-16,0 0-54 15,4-2-38-15,5-1-36 0,5-1-32 0,8-3-4 16,8-1 13-16,6 2 28 0,3-1-25 15,1 0-71-15,-4 5-87 0,-4 1-73 16,-9 2-56-16,-4 0-141 0,-6 0-172 16,-7 2-459-16</inkml:trace>
  <inkml:trace contextRef="#ctx0" brushRef="#br0" timeOffset="91916.28">8415 14949 973 0,'0'0'1002'0,"0"0"-785"0,0 0-10 15,0 0 45-15,0 0 22 0,0 0-53 16,92-6-90-16,-35-11-80 0,16-5-38 16,11-3-13-16,10-3-58 0,1 1-54 15,-2 3-141-15,-4 0-143 0,-9 6-151 0,-22 5-726 16</inkml:trace>
  <inkml:trace contextRef="#ctx0" brushRef="#br0" timeOffset="93432.49">10089 14254 505 0,'0'0'1110'0,"0"0"-746"16,0 0-62-16,0 0 24 0,0 0 25 16,0 0-66-16,0 0-66 0,0 0-44 15,0 0-2-15,0 0-12 0,0 0-22 16,-7-50-12-16,7 47-5 0,0 0-2 16,0 2-8-16,0 1-8 0,1 0-18 15,-1 0-12-15,0 0-16 0,0 0-21 0,2 0-24 16,-2 0-13-16,0 0-39 0,0 3-26 15,0 3-39-15,0 6-47 0,0 6 123 16,0 7 28-16,4 8 43 0,-3 2-18 16,-1 2 3-16,0-1-7 0,0 0-21 15,0-3 19-15,-1-2-19 0,-3-1 0 16,4-6 5-16,0-2-5 0,0-4-37 16,0-4 9-16,0-4 26 0,0-2 0 15,7-1-19-15,-3-3 17 0,3-3-10 0,4 0 14 16,4-1 3-16,3 0 34 0,6 0 6 15,4-2-15-15,2-5-13 0,2 0 4 16,2-4-17-16,-2 1-2 0,7-3-27 16,0-1-50-16,3-2-43 0,3-2-47 15,0 2-54-15,-4-1-122 0,-7 2 36 0,-8 2-255 16,-6 1-232-16,-11 3-572 0,-7 1 594 16</inkml:trace>
  <inkml:trace contextRef="#ctx0" brushRef="#br0" timeOffset="93699.81">10530 14420 728 0,'0'0'2012'0,"0"0"-1479"16,0 0-155-16,0 0 21 0,0 0-52 0,0 0-48 16,0 0-38-16,0 0-114 0,0 0-86 15,0 0-44-15,-24-47-17 0,24 50-36 16,0 2-44-16,0 3-36 0,0 4 67 15,0 4 49-15,1 2 31 0,3 3-30 16,3 2 20-16,1 0 1 0,-1 2 23 0,0-1-45 16,-1-2-30-16,-1-1-62 15,0-1-6-15,-2-2 49 0,-2 0-7 0,1-2-30 16,-2-2-68-16,3-3-57 0,0-2-87 16,2-1-147-16,7-4-79 0,4-1-172 15,-1-3-591-15</inkml:trace>
  <inkml:trace contextRef="#ctx0" brushRef="#br0" timeOffset="94081.72">11079 14339 1024 0,'0'0'1085'16,"0"0"-674"-16,0 0-47 0,0 0 55 0,0 0-57 15,0 0-97-15,0 0-85 0,0 0-28 16,0 0-12-16,-83-12-35 0,78 17-49 16,1-1-32-16,2 0-20 0,2 0-3 15,0 1-1-15,0 0-16 0,2 4 14 16,5 1 2-16,3 4 1 0,3 4 0 16,5 2 49-16,0 0 8 0,4 3-15 15,-5-4-11-15,2 0-30 0,-3-1 8 16,-2-1 42-16,-4-2 0 0,-1-1-52 15,-1-2-3-15,-6-2-10 0,-1-1 12 16,-1 0-2-16,0 1 3 0,0 0 22 16,-6 0 17-16,-3-2 7 0,-2-1-6 0,0-1-3 15,-5-5 3-15,-1-1-34 0,-1 0-6 16,-6-4-169-16,0-3-49 0,-2 0-28 16,4-2-121-16,0-3-221 0,1 1-452 15,6 1-450-15</inkml:trace>
  <inkml:trace contextRef="#ctx0" brushRef="#br0" timeOffset="94232.55">10951 14376 1883 0,'0'0'609'0,"0"0"-181"0,0 0-69 15,0 0-67-15,0 0-64 0,62-67-121 16,-42 57-107-16,10 0-28 0,8-3-7 16,8 1 33-16,3-1 0 0,1 4-27 15,-4 0 17-15,-4 4-102 0,-6 2-60 16,-7 3-23-16,-4 0-104 0,-5 0-178 15,-1 5-146-15,-5-1-603 0</inkml:trace>
  <inkml:trace contextRef="#ctx0" brushRef="#br0" timeOffset="94614.93">11582 14248 1588 0,'0'0'1401'0,"0"0"-1091"0,0 0-75 16,0 0 69-16,0 0-52 0,0 0-62 16,0 0-63-16,23-69-74 0,-11 64-53 15,3 1-9-15,3 0-38 0,2 3 19 16,6 1-9-16,0 0 21 0,-1 3-5 16,-1 2-7-16,0 2 3 0,-5 4 6 15,-3-1 18-15,-2 3-11 0,-5 1 12 0,-2 1-4 16,-5 2-17-16,-2 1 17 0,-2 3 4 15,-8 2 11-15,-3 0 17 0,-1 1 9 16,-2-3-34-16,6-3-3 0,1-4-12 16,5-4-13-16,2-3-9 0,2-3 3 0,0-3 3 15,0-1 9-15,3 0 6 0,9 0 13 16,9-3 24-16,11-4 129 0,13-4-54 16,11 0-99-16,10-3 0 0,6 0-96 15,0 1-50-15,-1 3-53 0,-3 0-15 16,-5 4-99-16,-8 1-90 0,-8 2-118 15,-12 2-287-15,-12 1-534 0</inkml:trace>
  <inkml:trace contextRef="#ctx0" brushRef="#br0" timeOffset="95114.87">9997 15202 2177 0,'0'0'524'0,"0"0"-319"15,0 0 29-15,0 0 22 0,0 0-66 16,0 0-54-16,0 0-22 0,0 0-17 16,0 0-6-16,0 0-66 0,0 0-25 15,-10-65-113-15,54 58 63 0,24-4 50 16,33-6 25-16,33-6-3 0,30-5-19 15,25-5-3-15,20 1 0 0,9 1 0 16,-1 4 0-16,-5 6 0 0,-16 3-12 0,-19 2 11 16,-22 3 1-16,-23 3-1 15,-18 2 2-15,-19 3-1 0,-14 2 0 0,-15 1-95 16,-13 2-56-16,-12 0-71 0,-14 0-1 0,-11 0-75 16,-7 0-62-16,-9 0-12 0,0 1 145 15,-4 2 100-15,-4-1 23 0,1 1-6 16,-3-1-56-16,-3-1-131 0,6-1-231 15</inkml:trace>
  <inkml:trace contextRef="#ctx0" brushRef="#br0" timeOffset="95847.66">10324 15247 1495 0,'0'0'695'0,"0"0"-262"0,0 0-66 16,0 0-12-16,0 0-63 0,0 0-87 15,0 0-73-15,0 0-40 0,0 0-27 16,0 0-2-16,0 0 21 0,-29-1-10 15,18 9-12-15,-8 3 34 0,-4 7-22 16,-8 3-21-16,-4 4 2 0,0 1-27 16,3 2-28-16,1 1-12 0,5 1 10 0,5 2-14 15,4 2 14-15,5-1-16 0,8 1-7 16,4-1 10-16,2-3 13 0,11-1-54 16,7-3-18-16,6-3-34 0,7-5 36 15,4-4 1-15,7-5 39 0,3-6 29 16,1-3-7-16,-1-4 10 0,-5-8 2 0,-6-1 32 15,-8-2 29-15,-8-2 20 16,-6-1 4-16,-5-2 31 0,-8-4 26 0,-1 0 16 16,-6-1-7-16,-8 2-37 0,-2 4-40 15,-4 2-36-15,0 6-40 0,-1 3-10 16,0 6-50-16,-2 2-38 0,0 1-46 16,4 8-79-16,2 3-33 0,7 3-111 15,7-1-93-15,3 2-46 0,4-3-8 16,8 0-36-16,1-3-125 0,10-3-585 0</inkml:trace>
  <inkml:trace contextRef="#ctx0" brushRef="#br0" timeOffset="96231.07">10660 15347 2196 0,'0'0'579'0,"0"0"-226"15,0 0 29-15,0 0-28 0,0 0-90 16,0 0-74-16,0 0-78 0,0 0-67 16,0 0-45-16,0 0-40 0,0 0 9 15,32-38 12-15,-10 36 19 0,4-1 0 16,-4 3-28-16,-2 0 4 0,-3 4-20 16,-5 6-12-16,-3 3 34 0,-5 5 19 0,-1 3 1 15,-3 2 2-15,-6 2 3 0,-5 1 10 16,-6 4-13-16,-1-2-56 0,-2 2-22 15,1-3-36-15,0-2 51 0,5-2 29 16,0-7 11-16,3-2-10 0,3-4 33 16,4-4 16-16,1-3 3 0,3-3 15 15,0 0 41-15,1 0 27 0,5-4-45 0,7-4-57 16,7-2-107-16,6-4 22 0,13 1 44 16,7-4 25-16,7 0 4 0,5-1-45 15,-5 1-31-15,-2 1-102 0,-7-2-58 16,-6 1-78-16,-8 0-119 0,-1 1-352 15,-9 4-827-15</inkml:trace>
  <inkml:trace contextRef="#ctx0" brushRef="#br0" timeOffset="96614.77">11197 15351 1894 0,'0'0'664'0,"0"0"-313"0,0 0-25 15,0 0 30-15,0 0-37 0,0 0-33 16,0 0-87-16,0 0-159 0,0 0-40 15,0 0-78-15,-21 3-52 0,28 10 130 16,7 4 47-16,4 2 30 0,3 2 1 16,2-1-16-16,-1-1 3 0,-2 1-19 0,-1-2-12 15,-8-4-34-15,-5-1 0 0,-3-3-22 16,-3-2-24-16,0-2-37 0,-3 0-29 16,-6-4-18-16,-3 1-62 0,-3-3-31 15,-5 0-121-15,0 0-199 0,0-8-261 16,1-2-251-16,9-6 655 0,1-3 400 0,6-4 241 15,3-2 120-15,0 0-45 16,0 1 126-16,0 1-37 0,1 4-92 0,5 1 24 16,0 1-31-16,6 0-96 0,5 3-109 15,6-1-63-15,6 1-13 0,5 1 25 16,5 0-47-16,2 0-3 0,-3 3-22 16,-1 1 21-16,-6 1 0 0,-5 5-78 15,-1 0-110-15,-4 3-43 0,1 0-66 16,-2 0-104-16,-4 5-77 0,0 1-154 15,-8 1-432-15</inkml:trace>
  <inkml:trace contextRef="#ctx0" brushRef="#br0" timeOffset="97014.87">11650 15277 2449 0,'0'0'656'16,"0"0"-216"-16,0 0 8 0,0 0-110 15,0 0-159-15,0 0-105 0,0 0-74 16,0 0-11-16,0 0-14 0,0 0-24 16,0 0 49-16,-21 34 68 0,15-23-19 15,1 2-24-15,-1 0-13 0,2 1-12 16,3 1-2-16,1 1-13 0,0-1 2 0,7 1-14 15,6-1-13-15,4 0 12 0,5-3 0 16,2 0 6-16,5-3-55 0,0-4-4 16,1-3 25-16,1-2 28 0,-3 0 28 15,-3-4 17-15,-5-6 20 0,-6 0 28 16,-2-3 16-16,-7-1 15 0,-2-4-7 0,-3-3-15 16,-4-1-31-16,-3-2 10 15,-6 2-23-15,-2 3-30 0,-5 3 0 0,-1 3-24 16,-5 4-25-16,-2 2-13 15,-2 3-74-15,4 4-80 0,5 1-88 0,5 7-137 16,4 3-193-16,9 2-157 0,3-2-557 16</inkml:trace>
  <inkml:trace contextRef="#ctx0" brushRef="#br0" timeOffset="97331.82">12206 15315 1119 0,'0'0'1643'16,"0"0"-1175"-16,0 0-102 0,0 0 37 16,0 0-109-16,0 0-129 0,0 0-95 0,0 0-70 15,0 0-53-15,0 0-18 16,-31-6 69-16,31 14 1 0,0 1 1 0,1 2 0 16,7 1 0-16,0 1 0 0,3-2-22 15,5 1 7-15,3 0-1 0,5-5 1 16,2-2 14-16,0-1 1 0,0-4 12 15,1 0 4-15,-2-2 5 0,-2-7 4 16,-1-2 6-16,-6 0 19 0,-4-4 14 16,-4-1 44-16,-7-2 83 0,-1 0-1 15,-3-2-71-15,-7-1-64 0,-6-1-36 16,-1 0-19-16,-9 2-40 0,-4-1-51 16,-5 4-142-16,-2 3-59 0,2 5-167 0,2 5-210 15,10 3-478-15,1 2-527 0</inkml:trace>
  <inkml:trace contextRef="#ctx0" brushRef="#br0" timeOffset="98113.71">13221 14444 1924 0,'0'0'618'16,"0"0"-237"-16,0 0-10 0,0 0-12 15,0 0-19-15,0 0-77 0,0 0-61 16,0 0-45-16,0 0-43 0,0 0-52 16,0 0-62-16,-26-21-17 0,27 21-41 15,3 4-44-15,2 2-46 0,7 4 55 16,6 4 93-16,5 4 56 0,7 1-25 16,0 2-3-16,0 0 15 0,-3-2-40 0,-4-1-3 15,-1-1-56-15,-3-3-52 0,-4 1-51 16,-1-2-70-16,-4-2-111 0,0-3-83 15,-2-1-145-15,-5-2-193 0,-1-4-808 0</inkml:trace>
  <inkml:trace contextRef="#ctx0" brushRef="#br0" timeOffset="98323.9">13486 14427 1497 0,'0'0'1034'0,"0"0"-677"0,0 0 5 15,0 0 86-15,0 0-82 0,0 0-220 16,0 0-146-16,0 0 3 0,0 0-3 16,0 0 35-16,-64 47 11 0,37-19 4 15,-2 4-3-15,2-1-16 0,1 0-29 0,4-2-2 16,5-4-90-16,2 0-94 16,4-3-83-16,4-2-115 0,1-2-190 0,6-5-473 15,0-2-802-15</inkml:trace>
  <inkml:trace contextRef="#ctx0" brushRef="#br0" timeOffset="100829.62">13678 14183 32 0,'0'0'1528'0,"0"0"-1015"0,0 0-195 16,0 0-66-16,0 0-11 0,0 0-16 16,0 0-8-16,0 0-17 0,0 0-1 15,0 0-7-15,0 0-18 0,0-19-46 16,0 19-35-16,0 0-34 0,0 0-59 16,0 1 0-16,0 3-53 0,0 1-56 0,1 4-34 15,3 6 143-15,3 3 12 0,-1 6-12 16,0 1 0-16,3 1 18 0,-2 3-18 15,3 0 3-15,-4-1 0 0,1 0 25 16,-3 0-28-16,3-3 1 0,-4 0 21 16,2-4 6-16,-4-2-28 0,3-4-15 15,-1-3-85-15,-1-4-27 0,-1-3 5 0,1-3-14 16,-1-2-41-16,1 0-65 0,2 0 40 16,3-7 39-16,0-4-253 0,3-2-151 15,0 2-549-15</inkml:trace>
  <inkml:trace contextRef="#ctx0" brushRef="#br0" timeOffset="101163">13954 14300 1218 0,'0'0'1051'0,"0"0"-628"0,0 0-37 16,0 0-20-16,0 0-27 0,0 0-46 16,0 0-47-16,0 0-78 0,0 0-48 15,0 0-77-15,0 0-43 0,-27-23-111 16,27 29-40-16,-3 5 61 0,3 2 71 0,0 0 17 15,0 4-17-15,0-1 19 0,3-1-18 16,4-2-11-16,7 0-14 16,1-3 42-16,5 0 0 0,4-5-12 0,5-3-18 15,0-2 19-15,1 0-10 0,-2-5 9 16,-5-4 13-16,-1-3 38 0,-5 0 12 16,-6-4 12-16,-2-1 10 0,-2-3 2 15,-3-3-34-15,-4-1 16 0,0 1-40 16,-8 3 21-16,-5 3 61 0,-6 3-64 15,-3 3-34-15,-5 5-55 0,-2 3-22 0,-1 3 30 16,4 2 1-16,2 5-134 0,6 4-81 16,3 2-91-16,4 1-77 0,8 0-82 15,3 0-58-15,0-3-440 0,18-3-110 0</inkml:trace>
  <inkml:trace contextRef="#ctx0" brushRef="#br0" timeOffset="101463.04">14450 14216 1591 0,'0'0'821'0,"0"0"-305"0,0 0-167 0,0 0-28 16,0 0-129-16,0 0-97 0,0 0-72 15,0 0-23-15,0 0-22 0,0 0-6 16,-78 26-29-16,74-14 10 0,1 2 28 16,3 1-10-16,3 2 10 0,8-2 19 15,4 1-11-15,6-3 11 0,5-2 41 16,3-3-10-16,4-2-2 0,-2-2 24 0,2-4-27 15,-2 0 14-15,-2-4-8 0,0-3 5 16,-2-4 1-16,-8-1 13 0,-2-2 40 16,-5-2 108-16,-5-3 21 0,-7-2-69 15,0-1-74-15,-5 2-44 0,-6 2-12 0,-3 1-21 16,-5 5-49-16,-2 3-3 16,-4 3-72-16,-2 3-111 0,-2 3-88 0,0 0-106 15,3 9-87-15,5 4-127 0,7-3-181 16,0 8-648-16</inkml:trace>
  <inkml:trace contextRef="#ctx0" brushRef="#br0" timeOffset="102088.85">15477 14225 914 0,'0'0'1169'0,"0"0"-758"15,0 0-101-15,0 0-31 0,0 0-27 16,0 0-58-16,0 0-32 0,0 0-49 16,0 0-40-16,0 0-23 0,0 0-47 15,22 3-3-15,1-3-2 0,9 0 2 16,4-3 16-16,7 1 15 0,0 1-31 16,-1-2-20-16,0 3-144 0,-5 0-120 15,-6 0-63-15,-5 0-138 0,-9 4-133 16,-6-3-647-16</inkml:trace>
  <inkml:trace contextRef="#ctx0" brushRef="#br0" timeOffset="102231.43">15581 14397 1772 0,'0'0'461'0,"0"0"-241"16,0 0-4-16,0 0-91 16,0 0-124-16,0 0 43 0,0 0 104 0,127 1-46 15,-52-12-51-15,15-3-51 0,12-2-38 16,2-4-212-16,-3 2-147 0,-27 4-342 15,23-2-854-15</inkml:trace>
  <inkml:trace contextRef="#ctx0" brushRef="#br0" timeOffset="102762.67">16999 14041 130 0,'0'0'2093'16,"0"0"-1589"-16,0 0-243 0,0 0 17 15,0 0 50-15,0 0-10 0,0 0-95 16,0 0-173-16,0 0-50 0,-85-9 0 16,65 21 26-16,-3-2 37 0,2 3-24 0,4 0-39 15,3 0-43-15,4 0-14 0,3 2-5 16,1 2-7-16,3 3 41 0,2 1 28 15,1 1 57-15,0 0-57 0,7-2-35 16,7 0-16-16,3-2 4 0,4-4 16 0,6-1 2 16,4-6 19-16,3-3 10 0,1-4 34 15,1-1-5-15,0-8-11 0,-5-1 17 16,-3-5 13-16,-8-3 21 0,-4 0-7 16,-9-2 41-16,-5-4-32 0,-2-1-3 15,-11 1-3-15,-4 1-15 0,-7 2-26 16,0 3-24-16,-4 4-55 0,-1 3-16 15,1 5-66-15,3 2-148 0,3 4-146 16,4 0-194-16,10 8-381 0,3-1-12 16</inkml:trace>
  <inkml:trace contextRef="#ctx0" brushRef="#br0" timeOffset="102932.03">17348 14296 2024 0,'0'0'780'15,"0"0"-204"-15,0 0-108 0,0 0-135 16,0 0-112-16,0 0-162 0,0 0-59 16,0 0-1-16,0 0-33 0,0 0 0 15,0 0-81-15,-22-30-82 0,25 27-93 16,10 1-242-16,6 0-240 0,-3 1-424 16</inkml:trace>
  <inkml:trace contextRef="#ctx0" brushRef="#br0" timeOffset="103378.57">17708 13980 2076 0,'0'0'570'0,"0"0"-268"15,0 0 44-15,0 0-6 0,0 0-79 16,0 0-103-16,0 0-95 0,0 0-44 16,0 0-19-16,0 0-34 0,0 0-26 15,23-35-50-15,3 29 44 0,3-4 50 16,6 2 13-16,2-2-41 0,-1 1-41 16,-2 1-10-16,-4 4 32 0,-3 0 31 0,-5 0 0 15,-5 2 4-15,-3 1 13 0,-6 1 15 16,-5 0 1-16,-2 0 24 0,-1 0 36 15,0 0 40-15,0 0-31 0,0 0-24 16,-3 3-46-16,0 2-41 0,0 4 12 16,0 4 29-16,-4 4 54 0,3 2-26 15,0 4 4-15,-1 2 3 0,2 3 11 16,0 1-45-16,2 1 73 0,0 1 8 16,1-2-82-16,0-1 6 0,1-5-6 0,2-2 2 15,0-1-2-15,0-4-72 0,-2-1-79 16,-1-3-70-16,0-4-103 0,0 0-93 15,0-4-128-15,-3-2-425 0,-10 0-376 0</inkml:trace>
  <inkml:trace contextRef="#ctx0" brushRef="#br0" timeOffset="103520.76">17900 14198 851 0,'0'0'1555'0,"0"0"-1126"15,0 0-182-15,0 0-36 0,0 0-62 16,0 0-120-16,0 0-29 0,88-58-41 15,-49 51 9-15,8-4 16 0,4 3 16 16,2-2-76-16,1 4 5 0,-3-2-204 16,0 1-153-16,-2 0-253 0,-13 2-732 15</inkml:trace>
  <inkml:trace contextRef="#ctx0" brushRef="#br0" timeOffset="103895.67">18485 13942 1954 0,'0'0'796'0,"0"0"-475"16,0 0-94-16,0 0-14 0,0 0-32 15,0 0-43-15,22-69-53 0,-12 64-63 16,4 1-21-16,2 1-1 0,1 3-1 16,2 0-27-16,4 3-32 0,0 6 16 15,-1 2 13-15,0 3 15 0,-4 2-19 16,-5 2 19-16,-6 1-6 0,-4 2-9 15,-3 3 31-15,-4 2 12 0,-12 4 11 16,-2 2 46-16,-6 2-9 0,0-2 28 16,-1-2-85-16,5-4-3 0,4-3-31 15,2-4-20-15,5-3 1 0,5-2 21 0,0-3 28 16,2-5-2-16,2-2 3 0,0-3 1 16,2-1 87-16,6-1 70 0,11-7 8 15,10-4 40-15,10-2-185 0,12-3-21 0,6-1-28 16,5 0-40-16,4 0-78 0,-3 3-12 15,-4 0-43-15,-5 1-71 0,-1 1-117 16,-2 0-212-16,-15 4-482 0,21-4-355 0</inkml:trace>
  <inkml:trace contextRef="#ctx0" brushRef="#br0" timeOffset="104395.95">19258 13908 811 0,'0'0'1441'0,"0"0"-1046"15,0 0-74-15,0 0 41 0,0 0-16 16,0 0-91-16,24-75-85 0,-7 63-64 0,4 2-56 16,3 2-48-16,4 2-1 0,-1 2 1 15,0 2 20-15,-1 2-16 0,-3 0-6 16,-1 3-22-16,-5 4 1 0,-5-2 5 15,-2 1-12-15,-3 1-9 0,-4-1 2 16,-2 1 20-16,-1 1-1 0,0 3-18 16,-3 2-39-16,-8 2 19 0,-2 2 1 15,-7 2-23-15,-2 0-34 0,0 1-64 16,-1 1-52-16,5-3 19 0,3-3 24 16,4-1 35-16,1-4 67 0,4-1 26 15,2-3 36-15,4-3-13 0,0 0 32 0,0-2 97 16,1-1 73-16,6 3-25 0,6-1-14 15,2 3 124-15,6-1-32 0,5 3-81 16,0-2-57-16,3 4-35 0,-1-1-18 16,-4-1 2-16,-3 4-18 0,-2-2-16 15,-4 0 0-15,-4 0 19 0,-5 1 31 16,0-1-2-16,-5 1-35 0,-1 1-11 16,-4-1 54-16,-8 0 37 0,-1 0-21 0,-5 1-1 15,-4-4 28-15,-1 2-34 0,-5-3-62 16,1-3 37-16,0 0-40 0,2-2-89 15,1-1-47-15,3 0-23 0,3 0-30 16,2-4-59-16,2 1-33 0,3-2-89 16,4-1-167-16,6-3-231 0,1 3-683 15</inkml:trace>
  <inkml:trace contextRef="#ctx0" brushRef="#br0" timeOffset="104784.79">20300 13803 1601 0,'0'0'484'0,"0"0"-309"0,0 0 32 15,0 0 54-15,0 0-77 0,0 0-69 16,0 0 23-16,0 0 41 0,0 0-49 15,0 0-130-15,12-44-48 0,-7 44-63 16,1 0 6-16,2 0 79 0,5 0 26 0,3 0 51 16,3 0 10-16,1-1-10 0,3-2-32 15,0-1-6-15,2-1-1 0,-4-1 1 16,1 0 6-16,-4-1 19 0,-6 1 39 16,-2 1 90-16,-3-2 76 0,-5 1-36 15,-2-2-63-15,0 2-45 0,-6-1-37 16,-1 2-27-16,-5 0-35 0,-3 2-78 15,-4 3-39-15,-3 0 14 0,-4 4 19 0,3 5 7 16,0 3-123-16,3-1-72 0,4 3-8 16,2-2-46-16,6 1-157 0,5-2-107 15,3-2-405-15</inkml:trace>
  <inkml:trace contextRef="#ctx0" brushRef="#br0" timeOffset="105048.61">20791 13552 1196 0,'0'0'1345'0,"0"0"-833"16,0 0-65-16,0 0 13 0,0 0-81 15,0 0-162-15,0 0-177 0,0 0-40 16,0 0-93-16,0 0-46 0,-9 5 30 16,2 12 109-16,-4 5 53 0,-1 3-53 15,-1 3-6-15,3 2-25 0,-2 2 31 0,1 3 71 16,2 1-49-16,-2 3 58 0,1 1-24 15,0 3 6-15,2-2-16 0,-3-3-46 16,4 0-28-16,-2-4-95 0,0-1 42 16,1-3-77-16,2-5-78 0,2-3-132 15,4-4-232-15,0-7-394 0,7-1-233 16</inkml:trace>
  <inkml:trace contextRef="#ctx0" brushRef="#br0" timeOffset="105291.19">20954 14124 1334 0,'0'0'517'0,"0"0"-306"16,0 0 58-16,0 0-36 0,0 0-78 15,0 0-75-15,0 0-25 0,0 0 3 16,0 0 22-16,0 0 29 0,0 0 6 0,14 41 6 16,-8-40 3-16,0 1 19 0,1-2 25 15,2 0 5-15,-1-2-16 0,4-3-23 16,-1-1 22-16,-2-4 11 0,-2 0-16 15,-1 0-38-15,-2-1-27 0,-4-1-40 16,0 1-46-16,0 4-6 0,-7-2-43 0,-4 2-31 16,-4 1-104-16,-6-1-135 0,-7 2-129 15,-1 4-173-15,2 1-458 0,6 0-337 16</inkml:trace>
  <inkml:trace contextRef="#ctx0" brushRef="#br0" timeOffset="122155.64">16191 2461 89 0,'0'0'153'16,"0"0"10"-16,0 0 23 0,0 0 26 15,0 0 16-15,0 0 4 0,0 0-14 16,0 0-26-16,0 0-40 0,0 0-18 15,-22 2-57-15,22-2-28 0,2 1-26 16,1-1-7-16,1 0-16 0,3 0-84 16,2 0-66-16,10 0 150 0,11 0 214 15,16 0-42-15,13 0-75 0,9-2 471 16,9-5-466-16,7-5-98 0,18-3-4 0,12 0 16 16,19-6-4-16,13 0-9 0,15-2-3 15,6-2-10-15,10 1-9 0,3-1 19 16,-4-1-23-16,0 5-25 0,-9 0-38 15,-10 3 37-15,-17 4-15 0,-17 1-23 16,-21 4-16-16,-21 2-78 0,-22 2-75 16,-22 3-156-16,-17 2-164 0,-12 0-151 15</inkml:trace>
  <inkml:trace contextRef="#ctx0" brushRef="#br0" timeOffset="122472.18">16159 2627 355 0,'0'0'613'0,"0"0"-267"16,0 0-223-16,0 0 24 0,0 0 35 0,0 0 6 15,80-38-22-15,-42 25-56 16,10-4-55-16,10-1-38 0,11-2-15 0,14 0-2 16,12-2 1-16,16-1 0 0,15-2 54 15,9-1-25-15,15-1-1 0,7 2-29 16,6 0-30-16,3 4-15 0,-3 3 44 0,-8 3-17 16,-9 5-105-16,-15 2-59 0,-13 3-22 15,-17 4-37-15,-16 1-16 0,-16 0-26 16,-15 0-115-16,-21 0-176 0</inkml:trace>
  <inkml:trace contextRef="#ctx0" brushRef="#br0" timeOffset="125821.42">22802 1602 261 0,'0'0'107'0,"0"0"112"0,0 0-219 0,0 0 222 15,0 0-69-15,0 0 16 0,0 0 27 16,0 0-34-16,0 0-25 0,0 0 16 16,0 0-17-16,8-1-22 0,-8 1-1 15,0-3-9-15,0 3-4 0,0-1-12 16,0 1-20-16,0 0-17 0,1 0-22 16,-1 0-26-16,0 0-3 0,0 0-29 0,0 0-16 15,0 0 6-15,2 0 14 0,-1 0 12 16,-1 0 13-16,0 0 1 0,0 0 0 15,0 0-1-15,0 0-3 0,0 0-26 16,0 0-1-16,0 1-41 0,0 4-110 16,0 6-27-16,0 2 208 0,-6 5 127 15,0 4-95-15,1 0-32 0,2 2-23 0,0-1-19 16,2 0 40-16,1-1 2 0,0 2 36 16,0-4-1-16,0 0 4 0,1-2-38 15,1-1-1-15,-1-4 23 0,2-1-42 16,-3-3 38-16,2-3-19 0,-2 0 16 15,1-5 10-15,-1 0 10 0,0-1 74 16,0 0 78-16,0 0 121 0,0 0-7 16,0 0-34-16,-1-2-40 0,-4-7-158 15,-3 2-70-15,-4-4-76 0,-5 3-10 16,-5-2 7-16,-7 4-23 0,-7 4-3 16,-9 2 38-16,-6 0 32 0,-4 5 31 0,0 1 4 15,3 3 42-15,6-1-42 0,7 0-17 16,11-1 16-16,6-2-40 0,10 1-26 15,6-1-26-15,2-2-45 0,4 3 35 16,0-1 42-16,0 1 61 0,7 1 32 0,2 0 81 16,8 0 15-16,2 0 29 0,9-3 57 15,6 0-137-15,9-3 9 0,7-1-10 16,4 0-70-16,8-1-6 0,5-4-22 16,3 2-102-16,-2-4-35 0,-6 2 9 15,-6-1-14-15,-11-3-64 0,-6 1-31 16,-8-3-48-16,-2-2-21 0,-4 2-20 15,0-3 84-15,-2 1 62 0,2-1 26 16,1 1 53-16,1-1 80 0,-4 2 11 16,0 1 32-16,-7 0 22 0,-1 4 210 15,-7 0 110-15,-2 2 29 0,-3 3 9 16,-3-1-82-16,0 2-78 0,0 1-71 0,0 0-56 16,0 0-25-16,0 0-68 0,0 0-84 15,0 1-125-15,0 3-70 0,0 3 138 16,-1 1 141-16,1 2 52 0,0 2 6 15,0-2-19-15,0 0 9 0,0 1-35 0,4-2 33 16,0 0-4-16,0-2 6 0,1 1 23 16,-1-1-22-16,1-4-49 0,0 3-165 15,0-3-71-15,0-2-1 0,1 0-10 16,1-1 48-16,2 0-42 0,2-5-110 16,-2-3-63-16,1-2 61 0</inkml:trace>
  <inkml:trace contextRef="#ctx0" brushRef="#br0" timeOffset="125963.2">23438 1785 347 0,'0'0'645'0,"0"0"-208"16,0 0-193-16,0 0-43 0,0 0-16 16,0 0-7-16,0 0-71 0,0 0-71 0,0 0-36 15,0 0-49-15,0-26-6 16,0 26-19-16,0 0-24 0,0 0-44 0,3 0-180 16,3 4-23-16,5 0 114 0,3 1 130 0,4 1-72 15,1 1-212-15,3-1-20 0</inkml:trace>
  <inkml:trace contextRef="#ctx0" brushRef="#br0" timeOffset="126510.66">23725 1826 55 0,'0'0'773'15,"0"0"-203"-15,0 0-244 0,0 0-138 16,0 0-126-16,0 0-62 0,0 0-17 16,0 0 15-16,0 0-17 0,0 0-4 15,-82-1 23-15,68 3-23 0,2 2 10 16,3 0-35-16,0 2-50 0,3-2 49 0,1 4 46 15,2-1-13-15,0-2 16 0,1 1 29 16,2-1-29-16,0 0-33 0,2-1-23 16,4 2-2-16,3-4-14 0,5 2 72 15,2-3 91-15,4 0-19 0,3-1-56 16,2 0-16-16,2 0-3 0,-1-3-20 0,0-4 17 16,0 2 6-16,0-1 13 0,-3 1 9 15,0-1-22-15,-3 2-19 0,-2 1-11 16,-5 3 4-16,-5-2-9 0,-3 2-21 15,-4 0-25-15,1 0-33 0,-1 0 26 16,1 3 36-16,-1 1 23 0,2 0 29 16,-1 2 45-16,3-1 14 0,-1 2-27 15,4 0-30-15,-3 0 0 0,5 0 17 16,0-1 17-16,4 0 3 0,1 0 20 16,5-2-17-16,4 1 4 0,6-1-4 0,5 2-42 15,2-1-120-15,2-3-115 0,-2 2 14 16,-1-3-66-16,-2 1 23 0,-6-2 84 15,-5 0 53-15,-6 0 104 0,-3 0 23 16,-9-2 82-16,-2 1 120 0,-3 0 52 16,0-1-74-16,0 2-60 0,0-1-32 15,0 1-23-15,0 0-65 0,0 0-17 16,0 0 17-16,0 0 3 0,0 0 49 0,0 0 43 16,0 0 32-16,0 0-10 0,0 0-26 15,0 0-71-15,0 0-20 0,0 0-33 16,0 0 1-16,0 0-1 0,0 0-13 15,2 0-9-15,-2 0 55 0,0 0-3 16,0 1-150-16,0 2-98 0,0-2-137 16,0 1-147-16,-2-9 494 0</inkml:trace>
  <inkml:trace contextRef="#ctx0" brushRef="#br0" timeOffset="126804.37">23248 2227 889 0,'0'0'300'0,"0"0"-108"0,0 0 58 15,0 0-12-15,-77 12-118 0,77-10 10 16,0-2 54-16,2 0 123 0,10 0 22 0,8 0-163 16,17-3-28-16,13-1-52 0,14-1-64 15,14 0 7-15,6-2-18 0,-2 2-11 0,1 0-31 16,-1 0 27-16,-5-1-114 0,-2 1 35 15,-7-1 3-15,-5 2-16 0,-8 2-10 16,-8-1 13-16,-7 2 35 0,-10 0 26 16,-7 1-75-16,-5 0-77 0,-9 0-59 15,-5 0-3-15,-2 0-53 0,-2 2-131 16,-3 2 0-16,-7 1-95 0,2 1 307 16</inkml:trace>
  <inkml:trace contextRef="#ctx0" brushRef="#br0" timeOffset="132951.96">23428 3179 42 0,'0'0'157'0,"0"0"39"0,0 0-20 15,0 0-23-15,0 0-16 0,0 0 16 16,0 0 29-16,0 0-6 0,0 0-16 0,0 0-11 16,13-47 7-16,-13 45-3 0,0-2-4 15,0 2-13-15,0 1-36 0,0-3-15 16,0 2-8-16,0-1-22 0,0 2-7 15,0 0 14-15,0 0 8 0,0 1-2 0,0 0-10 16,0 0-19-16,-5 0-39 0,-3 2-89 16,-4 6-56-16,-6 2 80 0,-6 6 43 15,-7 2 9-15,1 4 13 0,-3 4 15 16,0-1 6-16,1 5-21 0,2 0-18 16,2-1 17-16,1 3 2 0,1 0 9 15,3 2-10-15,4 1-13 0,1-3 13 16,5 3 22-16,-2-5-22 0,8 1-10 15,1-1 6-15,6-3-12 0,0-1 0 16,5-3 16-16,6-3 23 0,6 3-20 16,3-5 32-16,4 0 23 0,3-6-13 15,3-3-22-15,4-3 35 0,-1-3 13 16,2-3-26-16,-4-4 16 0,-4-4 12 0,-4-4 33 16,-6-3 28-16,-8-1 3 0,-4-4 5 15,-5-1-12-15,-3 0 5 0,-10 2-113 16,-5 1-22-16,-4 4-28 0,-5-1 3 0,-6 4 3 15,-3 2-10-15,-6 2-31 0,-3 5 19 16,0 2 3-16,-3 0-19 0,6 7 12 16,5 2-28-16,5 6 32 0,6 0-7 15,6 3-77-15,8 1-89 0,8 1-57 16,4 0-61-16,2 0 21 0,11-1-47 16,10-2 7-16,7-3 38 0,7-4-85 15,-5-4-199-15</inkml:trace>
  <inkml:trace contextRef="#ctx0" brushRef="#br0" timeOffset="133275.01">24016 3534 1502 0,'0'0'306'0,"0"0"-260"16,0 0 77-16,0 0 49 0,0 0-52 15,87-29-72-15,-53 22-9 0,5 1-39 16,3-1 0-16,6 1-13 0,-2 1-68 0,-2 2-142 16,-6-1-144-16,-8 0-83 0,-8 3-237 15</inkml:trace>
  <inkml:trace contextRef="#ctx0" brushRef="#br0" timeOffset="133593.6">24834 3150 1699 0,'0'0'661'16,"0"0"-318"-16,0 0-41 0,0 0-37 15,0 0-109-15,0 0-156 0,0 0-35 16,0 0-102-16,0 0 137 0,0 0 80 15,0 0 9-15,28 87-57 0,-18-61 0 16,-1-1-16-16,1 3 0 0,0 0-1 16,0-1 17-16,1 1-13 0,-2-3-16 0,2-1 0 15,-1-4 20-15,0-1 15 0,-5-4-38 16,1-2-45-16,-3-3-72 0,0-3-61 16,0-5-39-16,0-2-5 0,1 0 13 15,5 0 28-15,4-9 32 0,5-4-103 16,7-6-209-16,-5 4-200 0</inkml:trace>
  <inkml:trace contextRef="#ctx0" brushRef="#br0" timeOffset="133934.81">25285 3132 1526 0,'0'0'449'0,"0"0"-73"0,0 0 18 16,0 0-105-16,0 0-113 0,0 0-77 15,95-68-61-15,-69 67-38 0,2 1 2 16,1 0-4-16,1 7-1 0,1 3 2 15,-3 3-1-15,1 3-19 0,-5 2 18 16,-3 2-15-16,-1 0 17 0,-5 2 2 0,-2-1-1 16,-8 0 0-16,-2-2-13 0,-3 0-12 15,-4 1 6-15,-9 0 19 0,-1-1 31 16,-6 1 7-16,-1-4-16 0,-2 0-21 16,3-2 18-16,1-4 19 0,1-1-15 15,4 0-22-15,2-2-1 0,6-2-19 0,1-1-16 16,5-2-16-16,0 0-10 0,0-2-9 15,3 0 6-15,8 0 64 0,9-3 47 16,8-4 84-16,14 0 18 0,9-2-126 16,8-1-23-16,4-2-16 0,6-1-83 15,-1 2-92-15,0-1 5 0,-3 2-110 16,-7-1-43-16,-10 1-60 0,-6-1-307 16,-13 2-351-16</inkml:trace>
  <inkml:trace contextRef="#ctx0" brushRef="#br0" timeOffset="134517.73">26726 2787 357 0,'0'0'1440'0,"0"0"-1057"0,0 0-66 16,0 0 2-16,0 0-26 0,0 0-60 0,0 0-78 15,0 0-69-15,0 0-39 0,0 0-21 16,0 0-26-16,-6-20-20 0,6 20-40 16,0 2-36-16,0 1-31 0,0 2-39 15,0 6-141-15,0 3 307 0,1 4 38 16,2 4 20-16,2 2-55 0,-3 4 10 15,4-2 29-15,0 3-4 0,3 0 23 16,-4-2-42-16,3 0 0 0,0-2 13 16,-1-1-21-16,1 0-11 0,-1-3 0 15,0 1 32-15,-1-1-16 0,-1-2 0 16,1-2-15-16,-3-1 0 0,0-3-2 0,-1 0 0 16,-1-4-1-16,1-1-21 15,-2-2-2-15,0-3-26 0,0-2-10 0,1-1-35 16,-1 0-7-16,0 0 55 0,0 0 32 15,0 0-7-15,0-4 20 0,0 2-39 16,0-3-158-16,0-2-213 0,1 1-104 0,-1-2-150 16,0 1-148-16</inkml:trace>
  <inkml:trace contextRef="#ctx0" brushRef="#br0" timeOffset="134851.79">26399 2777 1451 0,'0'0'546'0,"0"0"-283"0,0 0 35 16,0 0 69-16,0 0-44 0,0 0-59 15,0 0-39-15,0 0-181 0,0 0-43 0,79-74-1 16,-49 62-28-16,6-1 12 0,5 2-6 16,4-1 19-16,2 1 1 0,0 0-11 15,0 2-15-15,-2 2 28 0,-1-1-3 16,-4 4-22-16,-3-1-10 0,-8 2-12 16,-8 3-23-16,-6 0-48 0,-9 0-51 15,-1 0-68-15,-4 3-110 0,0 2-57 16,-1 3 14-16,0 0-32 0,-2 4-5 0,-1-3-261 15</inkml:trace>
  <inkml:trace contextRef="#ctx0" brushRef="#br0" timeOffset="135318.7">26754 2859 1742 0,'0'0'558'0,"0"0"-335"0,0 0-20 0,0 0-10 16,0 0-55-16,0 0-64 0,0 0-36 16,-87-2-25-16,72 6-11 0,2 1-2 15,0 2-2-15,0-1-24 0,2 2 4 16,1 0-3-16,1 0 2 0,0 4-6 15,4 0 0-15,-4 0 12 0,3 3 17 16,0-2 3-16,4 1-3 0,0-1-9 16,2-2-46-16,0 0-2 0,4-3 34 15,4 0 21-15,5-2 2 0,0-3 3 16,10 0 65-16,5-2 114 0,6-1-41 0,5 0-61 16,0-3-26-16,1-3-10 0,-4-3 1 15,-6-2 21-15,-6-5 48 0,-3-3 31 16,-4-5-56-16,-4-1-36 0,-2-1 25 15,-5-1 2-15,-3 3 38 0,-3 3-40 16,0 0-35-16,-6 4-15 0,-3 1-28 0,-5 2-22 16,1 2-49-16,-4 2-32 0,-1 5-45 15,-1 1-5-15,-1 4 33 0,-3 0-104 16,2 6-66-16,0 5-53 0,5 0-89 16,1 3-57-16,4 1 8 0,6-5-164 15</inkml:trace>
  <inkml:trace contextRef="#ctx0" brushRef="#br0" timeOffset="135583.79">26811 2994 1833 0,'0'0'706'0,"0"0"-319"16,0 0-176-16,0 0-112 0,0 0-99 15,0 0-38-15,0 0-77 0,0 0 105 0,0 0 10 16,0 0 154-16,81 60-55 0,-56-44-33 16,4-1-43-16,3 2 9 0,1 0-1 15,2-1-15-15,-1 1 0 0,0-3 10 16,-1-1-26-16,-1-3-39 0,-4 0-59 16,0 0-65-16,-3-3-77 0,-2 0-110 15,-6-1-148-15,-5-2-171 0,-4-3-136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5:15:21.067"/>
    </inkml:context>
    <inkml:brush xml:id="br0">
      <inkml:brushProperty name="width" value="0.05292" units="cm"/>
      <inkml:brushProperty name="height" value="0.05292" units="cm"/>
      <inkml:brushProperty name="color" value="#FF0000"/>
    </inkml:brush>
  </inkml:definitions>
  <inkml:trace contextRef="#ctx0" brushRef="#br0">2107 5909 367 0,'0'0'346'0,"0"0"-23"15,0 0 80-15,0 0-55 16,0 0-26-16,0 0-82 0,0 0-98 0,0 0-23 16,0 0 78-16,-11-64-5 0,10 57-41 15,-2 1 41-15,2 2-52 0,-1 0 15 16,-1 4 12-16,0 0-38 0,0 0-47 0,1 0-64 16,-1 3 62-16,3-1-80 0,0 0-16 15,0-1-88-15,0 3-35 0,0 2-24 16,3 7 87-16,5 5 76 0,-1 5-16 15,2 2 16-15,1 1 0 0,-4 2 22 16,0-3-3-16,0 1-16 0,-2 0 22 16,-1-1 4-16,2-1-13 0,0 0-15 15,-1 0 1-15,0-3-2 0,1 1-38 16,1-3-38-16,1 4-6 0,-2-3-52 16,0 2-80-16,1-2-71 0,-2-2-14 0,-1 0 89 15,-3-1-4-15,3-4-91 0,-3-3-56 16,0-2 13-16,0-3 38 0,0-4-3 15,0 1-160-15</inkml:trace>
  <inkml:trace contextRef="#ctx0" brushRef="#br0" timeOffset="333.72">1903 5887 1661 0,'0'0'435'0,"0"0"-199"16,0 0-6-16,0 0 28 0,-21-67 5 16,21 53-36-16,0 1-100 0,7-2-32 15,7-2-12-15,5-1-17 0,7-1-3 16,6 1 16-16,4 0-55 0,8 1-24 0,4 3 0 16,5 1-1-16,5 4 1 15,1 3-28-15,-1 4 6 0,1 2 19 0,-5 0-13 16,-4 4-6-16,-9 4-10 0,-3 2 16 15,-10 2 4-15,-7 2-26 0,-7 6-111 0,-8 3 31 16,-6 8 112-16,-16 4 6 0,-10 6 41 16,-14 3 39-16,-5 3-29 0,-5-3-20 15,-1 0-5-15,5-5-25 0,7-4-1 16,9-6-64-16,7-3-123 0,8-4-149 16,4-4-95-16,5-5-77 0,3-4-275 15,3 0-461-15</inkml:trace>
  <inkml:trace contextRef="#ctx0" brushRef="#br0" timeOffset="682.72">2550 6127 326 0,'0'0'1868'15,"0"0"-1280"-15,0 0-222 0,0 0-101 0,0 0-132 16,0 0-76-16,0 0-57 0,0 0-16 15,0 0-47-15,0 0 31 0,0 27 32 16,3-17 13-16,2 3-10 0,2 0 16 16,3 0-17-16,0 0 14 0,5-1 9 15,5 0 13-15,1 1 22 0,6-2-9 16,4 1-26-16,0-2-25 0,4-2 0 16,1-2-57-16,-1-3 16 0,-2 0 10 15,0-3 21-15,-7 0 10 0,-3-4 41 16,-8-3 13-16,-3 0 100 0,-4-5 45 15,-4-4-18-15,2-3-66 0,-3 0-59 16,0-4-40-16,-1-1-13 0,1 0-3 0,-2 1-93 16,4 1-82-16,2 0-60 0,2 3-71 15,10 1-169-15,2 2-93 0,4 3-139 16,-2 6-478-16</inkml:trace>
  <inkml:trace contextRef="#ctx0" brushRef="#br0" timeOffset="863.71">3411 5989 2153 0,'0'0'711'15,"0"0"-282"-15,0 0-48 0,0 0-29 16,0 0-111-16,0 0-79 0,0 0-103 16,0 0-59-16,0 0-44 0,92-32-12 0,-59 22-52 15,2 4-48-15,-5 3-36 16,-4-1-28-16,-9 4-120 0,-4 0-136 0,-7 5-76 15,-3 0-269-15</inkml:trace>
  <inkml:trace contextRef="#ctx0" brushRef="#br0" timeOffset="1000.81">3513 6071 726 0,'0'0'1048'0,"0"0"-755"0,0 0-57 16,0 0 3-16,0 0-42 0,0 0-36 0,0 0 51 16,0 0 5-16,0 0-68 0,0 0-35 15,0 0-25-15,53 27-51 0,-15-30-38 16,8-4-120-16,0-1-96 0,3 0-212 15,-14 2-149-15,11-1-735 0</inkml:trace>
  <inkml:trace contextRef="#ctx0" brushRef="#br0" timeOffset="2333.1">4401 5684 1547 0,'0'0'542'0,"0"0"-263"0,0 0-85 16,0 0 83-16,0 0-14 0,0 0-17 15,0 0-74-15,0 0-30 0,0 0-44 16,-6-26-79-16,6 26-19 0,0 0-69 16,0 4-23-16,0-3-13 0,0 4-19 15,0 2-29-15,1 2-35 0,5 5 188 16,2 4 16-16,-1 4 0 0,1 1 9 15,-1 4-5-15,2 0 14 0,-3 1-33 16,1 2-2-16,0-1 4 0,-1-2 6 0,0 3-5 16,1-1-4-16,-1-4 19 15,0 0-7-15,1-2-12 0,-1-4-3 0,2-2-64 16,-1-3-64-16,1-3 3 0,-1-1-88 16,4-5-52-16,1 0-115 0,1-4-244 15,-2-1-142-15</inkml:trace>
  <inkml:trace contextRef="#ctx0" brushRef="#br0" timeOffset="2783.03">4941 5831 1873 0,'0'0'651'0,"0"0"-312"0,0 0-41 15,0 0 20-15,0 0-61 0,0 0-12 16,0 0-97-16,0 0-17 0,-8-66-4 16,12 57-80-16,3 1 12 0,2 2 3 15,-1 0-44-15,4 3-18 0,7-2-12 16,4 0-96-16,4-1-69 0,6 5 124 16,-1-2 9-16,-5 3-12 0,-6 3-42 0,-7 6-34 15,-5 4-60-15,-6 3 50 0,-3 7 88 16,0 0 32-16,-6 2-4 0,-6 5 26 15,-5 0 53-15,-3-1-50 0,-4-1-3 16,0 1 0-16,-2-2-25 0,2-1-42 16,2-4 66-16,-1-2-21 0,3-3 6 0,5-3 16 15,1-2 0-15,8-6 24 0,0-2-24 16,6-3 0-16,0-1 23 0,0 0 75 16,8-4 45-16,1-2 5 0,8-3-7 15,7-7-141-15,11-2-31 0,8-1-29 16,10-1 35-16,8-1-41 0,2 3-22 15,4 0-42-15,-1 3-99 0,-1 0 28 16,-5 1-136-16,-2 3-89 0,-6-1-246 16,-15 4-396-16</inkml:trace>
  <inkml:trace contextRef="#ctx0" brushRef="#br0" timeOffset="3182.32">5673 5760 1647 0,'0'0'474'0,"0"0"-186"16,0 0 44-16,0 0-84 0,-82 6-117 15,58 3-22-15,-2 1-23 0,1 1 0 16,4 2-22-16,5-3-49 0,4 2-15 15,4-4-57-15,5 3-3 0,1 0 18 16,2 2 20-16,5 0 6 0,6 3 13 16,7-2-19-16,3-2-17 0,5 0-15 0,7-1 28 15,5-6-28-15,4 0 51 0,2-5-84 16,-1 0 73-16,0-4 14 0,-5-4 1 16,-2-3 22-16,-3-4 15 0,-4 0-2 15,-3-4 2-15,-5-2-12 0,-5 1 18 16,-5 0 59-16,-7 0 62 0,-4 2 54 15,-12 2 17-15,-4 0-151 0,-8 0-85 16,-3 3-76-16,-4 1 32 0,0 4-12 0,-3 1 2 16,4 4-44-16,4 3-95 0,2 0-100 15,9 3-105-15,3 5-151 0,6-1-146 16,4 2-339-16</inkml:trace>
  <inkml:trace contextRef="#ctx0" brushRef="#br0" timeOffset="3549.04">6271 5723 1261 0,'0'0'1209'0,"0"0"-815"16,0 0-115-16,0 0 36 0,0 0-96 0,0 0-124 15,0 0-73-15,0 0-22 0,0 0-25 16,0 0-28-16,0 0-52 0,-72-20-37 15,72 20-43-15,0 6 86 0,0 1 54 16,5 2-54-16,6 4-23 0,2 1-13 16,3-1 0-16,6 1-10 0,5-2 45 15,3-2 61-15,5-2 39 0,4-4 15 16,0-3 1-16,0-1-3 0,-2-1 26 16,0-6-17-16,-3-3 1 0,-7-1 42 15,-8-2 67-15,-3 2 74 0,-9-2 21 0,-7 0-9 16,0 1 13-16,-10-1-19 15,-7-2-152-15,-1 1 0 0,-6 1-60 0,-2 2-19 16,-3-1-22-16,2 5-3 0,-1 0-63 16,1 2-58-16,1 4-80 0,6 1-88 15,1 0-114-15,6 3-140 0,3 4-177 0,4-1-370 16</inkml:trace>
  <inkml:trace contextRef="#ctx0" brushRef="#br0" timeOffset="3882.04">6847 5430 1649 0,'0'0'743'0,"0"0"-330"0,0 0-57 15,0 0 29-15,0 0-79 0,0 0-111 16,0 0-91-16,0 0-104 0,0 0-12 16,0 0-73-16,0 0-35 0,-6-3-18 0,15 15 138 15,3 6 63-15,4 2 31 0,0 4-35 16,0 0-17-16,0 2-20 0,0 0 3 16,-2 0-24-16,-1 0 12 0,1 1-10 15,-2-3-3-15,-2-1-70 0,0-2-24 16,-3-3-57-16,-1-3-76 0,-3-3-28 15,-3-3-84-15,0-3-89 0,0-1-77 16,0-3-184-16,-1-2-456 0</inkml:trace>
  <inkml:trace contextRef="#ctx0" brushRef="#br0" timeOffset="4182.29">7171 5505 1918 0,'0'0'655'16,"0"0"-298"-16,0 0-11 0,0 0-19 15,0 0-74-15,0 0-42 0,0 0-46 0,0 0-90 16,0 0-75-16,0 0-22 16,0 0-43-16,19-27-41 0,-27 33-49 0,-2 5 149 15,-7 1-10-15,1 5-34 0,-4-2-51 16,5 1-63-16,0 1-14 0,3-4-3 16,1 0 44-16,2-1 76 0,2 0 22 0,1-2 7 15,3 2-19-15,1-4-17 0,2-2-15 16,3 0 47-16,9 1 34 0,4-1 2 15,4-1 23-15,6 1 15 0,7-1-5 16,3-3 2-16,-1 2-22 0,6 0-13 16,0-3-7-16,3 1-102 0,0-2-110 15,-2 0-111-15,-2-3-254 0,-14-2-515 16</inkml:trace>
  <inkml:trace contextRef="#ctx0" brushRef="#br0" timeOffset="4548.37">7602 5531 443 0,'0'0'1917'0,"0"0"-1343"16,0 0-167-16,0 0-36 0,0 0-138 15,0 0-161-15,0 0-72 0,0 0-51 0,0 0 22 16,0 0 29-16,0 0 13 0,-15 32-1 16,15-20-9-16,0 2 1 0,0-1-1 15,0-1-3-15,2 1-113 0,-1 1-54 16,3 1-68-16,-4-4-42 0,0 1-92 15,0-2-118-15,0-4-68 0,-4-2-83 16,0-4 32-16,0 0 221 0,1-4 385 16,1-6 186-16,2-4 381 0,0 0-13 15,0-3-92-15,0 0-28 0,0 1-91 16,3-1-89-16,0 1-36 0,3 2 5 16,1 2-14-16,-1 1-54 0,2 2-60 0,3 1-35 15,4 5-42-15,4-1-18 0,4 2-28 16,3 2 0-16,4 0 6 0,2 6 3 15,0 0-6-15,-2 2 6 0,0 0 18 16,-1 1-1-16,-3-1-106 0,-2-1-88 16,-3 1-8-16,-1-5-45 0,-2 1-118 0,1-3-144 15,-5-1-243-15,7 0-573 0</inkml:trace>
  <inkml:trace contextRef="#ctx0" brushRef="#br0" timeOffset="4715.1">8144 5392 1606 0,'0'0'646'15,"0"0"-142"-15,0 0-29 0,0 0-74 16,0 0-58-16,0 0-67 0,0 0-59 16,0 0-53-16,0 0-69 0,0 0-95 15,0 0-66-15,-16-26-95 0,16 39 53 16,0 5 97-16,0 5 11 0,4 3 3 0,-1-1-3 16,3 3-97-16,2 0-105 0,-2 0-104 15,1 2-150-15,-1-8-247 0,-4 10-702 16</inkml:trace>
  <inkml:trace contextRef="#ctx0" brushRef="#br0" timeOffset="7181.42">1671 4191 741 0,'0'0'977'0,"0"0"-555"0,0 0-82 0,0 0 11 15,0 0 28-15,0 0-23 16,0 0-75-16,0 0-60 0,0 0-40 0,0 0-51 16,-31-12-40-16,31 12-47 0,0 3-43 15,0-1-18-15,0 2-66 0,0 1-37 16,0 4-31-16,4 8 57 0,3 5 95 16,-1 5 14-16,1 3-14 0,0 3 0 15,2 2 31-15,-2-2-29 0,-1 0 32 16,0 0-33-16,0-6 2 0,-1 0 0 15,1-3-3-15,-2-3-15 0,1-3-68 16,-3-2-48-16,1-8-112 0,0 0-49 16,-1-5-27-16,-1-2-19 0,1-1 2 15,-1-1 61-15,-1-7 93 0,0-6-361 0,0 1-105 16,-4-13-77-16</inkml:trace>
  <inkml:trace contextRef="#ctx0" brushRef="#br0" timeOffset="7480.79">1419 4175 2298 0,'0'0'626'0,"0"0"-306"16,0 0 4-16,0 0 99 0,-1-68-116 15,9 53-26-15,8-4-136 0,7-1-59 16,7-1-12-16,11 2-74 0,7-2-34 16,6 6 0-16,4 5 10 0,-2 5 2 15,-1 5-15-15,-3 5-15 0,-3 6 15 16,-5 6 3-16,-4 4 6 0,-6 3-12 15,-7 3-18-15,-8 3 14 0,-3 2-2 16,-9 5-38-16,-7 4 0 0,0 6 84 16,-17 2 9-16,-8 4 32 0,-8-2-19 0,-9 1 55 15,2-4-30-15,-2-3-47 0,2-5-4 16,7-5-58-16,4-5 13 0,7-6-51 16,5-7-101-16,5-6-41 0,5-3-93 0,6-8-45 15,1 0-42-15,10-5-33 0,7-7-198 16,2 1-538-16</inkml:trace>
  <inkml:trace contextRef="#ctx0" brushRef="#br0" timeOffset="7881.05">2271 4485 935 0,'0'0'758'0,"0"0"-316"0,0 0-141 16,0 0 15-16,0 0-30 0,0 0-27 15,0 0-33-15,-82-8-43 0,79 8-92 16,1 0-91-16,2 0-63 0,0 0-7 0,0 0 13 15,0 0 13-15,5 0 15 0,-1-2 1 16,2 0 15-16,7-3 13 0,0-1 45 16,4-1 21-16,2-2-66 0,4-3-13 15,0 1-34-15,-3 0-74 0,-4 1 19 16,-4 3 13-16,-1 1 19 0,-5 1 7 0,-3 1 63 16,-3-1 83-16,0 0-25 0,-2-2 60 15,-7 2-49-15,-5 0 21 0,-2 2-56 16,-5 2 20-16,-7 1-38 0,-3 3 28 15,-7 7 32-15,-1 4 9 0,-1 2 10 16,4 0 14-16,6 1-42 0,8 0-23 16,3 0-44-16,5-2-7 0,7 0-17 0,4 2-5 15,1-3 7-15,2 0-4 0,5 2-8 16,4 0 3-16,5-2 15 0,0 2 14 16,5-2 0-16,4-1-27 0,1 0-33 15,5-3-8-15,4-2-18 0,3-3-35 16,3-4-7-16,0-1-49 0,4-1 16 15,2-6-103-15,4-5-56 0,-1-1-320 16,-12 0-464-16,11-10 338 0</inkml:trace>
  <inkml:trace contextRef="#ctx0" brushRef="#br0" timeOffset="8213.62">2663 4367 1600 0,'0'0'643'0,"0"0"-288"16,0 0-52-16,-84-1-27 0,63 1-15 0,6 0-45 15,5 0-40-15,4 0-81 0,5 0-60 16,1 1-35-16,0 0-41 0,0 3-34 16,0 1-4-16,6 4 48 0,1 0 31 15,9 4 24-15,4 0 17 0,6 1-3 16,10 0-1-16,4-1 11 0,4 2-8 16,-1-3 1-16,-4 0-13 0,-9 0-28 15,-4 0-14-15,-9 0 10 0,-4 0 4 16,-6 0 13-16,-5 1 9 0,-2 1-2 15,-3 1-8-15,-9-1-10 0,-6-1 9 0,-4-2-11 16,-4 1-61-16,0-3-11 16,-1-3-3-16,1-2-10 0,3-1 0 15,1-3-1-15,8 0-18 0,-2-4-36 0,7-3-35 16,2-3-94-16,4-2-134 0,3-2-66 16,6-4-80-16,7-1-2 0,7-3 190 0,6 2-44 15</inkml:trace>
  <inkml:trace contextRef="#ctx0" brushRef="#br0" timeOffset="8370.43">2954 4418 432 0,'0'0'479'0,"0"0"-131"16,0 0-35-16,86-33 35 0,-77 30-21 16,-6 2-68-16,-3 1-14 0,0 0 44 15,0 4 8-15,0 0-180 0,0 1-117 16,0 3-98-16,0 3 98 0,0 5 74 16,0 1-17-16,3 1-22 0,1 0-10 15,2-2 4-15,-2 0-29 0,0-2-67 16,2-1-92-16,-4-3-87 0,1 0-84 0,-3-2-184 15,0-3-230-15,0 1-693 0</inkml:trace>
  <inkml:trace contextRef="#ctx0" brushRef="#br0" timeOffset="8514.14">3127 4292 630 0,'0'0'1987'0,"0"0"-1470"15,0 0-309-15,0 0-11 0,0 0-150 16,0 0-1-16,0 0-46 0,0 0-143 15,0 0-236-15,0 0-220 0,-19-26 130 16,19 40-178-16,4-3-445 0</inkml:trace>
  <inkml:trace contextRef="#ctx0" brushRef="#br0" timeOffset="9014.07">3512 4411 756 0,'0'0'1832'0,"0"0"-1190"0,0 0-115 16,0 0-50-16,0 0-62 0,0 0-154 16,0 0-172-16,0 0-74 0,-97-52-13 15,73 51-2-15,-2 1-39 0,5 0-23 0,-2 8 4 16,6 2-9-16,4 4-4 0,4 2-6 16,1 1 15-16,4 1 4 0,2 0-13 15,2 0 18-15,0-3 22 0,3 0-3 16,3 1-19-16,4-3-28 0,-3 0-25 15,5-5-8-15,-1 1-5 0,2-5-7 16,0-1-32-16,-3-2 28 0,2-1 85 16,-1-2 45-16,4-7 143 0,-1-2-23 15,2-4-34-15,1-3-30 0,-1 0-12 0,0-4 16 16,0 3 9-16,-2 2 54 0,-2 4-14 16,-5 6 37-16,-1 4 19 0,-4 3-8 15,-2 0-54-15,0 3-103 0,0 2-61 16,0 3-1-16,-4 5-18 0,3 8 80 15,-1 4 31-15,1 5-12 0,-1 4 11 0,1 0-30 16,0 3-1-16,1-3-17 0,0 1 18 16,0 0 21-16,-2-3-21 0,-1-3-2 15,-1-4 2-15,-4 0 16 0,-3-3 8 16,-2-3 4-16,-6-2 24 0,0-4 16 16,-1-4-56-16,2-3-12 0,5-5-52 15,4-1 9-15,1-4 18 0,3-8-21 16,2-4-65-16,3-4-133 0,3-8-144 15,13 0-203-15,10-4-60 0,-6 8-152 16,25-14-785-16</inkml:trace>
  <inkml:trace contextRef="#ctx0" brushRef="#br0" timeOffset="9396.73">3640 4479 1623 0,'0'0'604'16,"0"0"-181"-16,0 0-2 0,0 0 7 15,0 0-78-15,0 0-64 0,0 0-58 0,0 0-101 16,0 0-70-16,0 0-57 15,0 0-40-15,0-18-46 0,1 22-14 0,2-1-12 16,3 4 81-16,0 1 31 16,1 0 22-16,-1-1-3 0,-2 2-7 0,1-2 4 15,-2-1-4-15,0-1-12 0,-1 1-26 16,-1-4-61-16,1 1-30 0,-2-2-14 16,0-1 14-16,0 0 117 0,0-1 19 15,0-4 113-15,0-5 7 0,0-1-139 0,1-3-9 16,2-2-2-16,2 1 11 0,-1-1 57 15,3 3-25-15,2 1 5 0,-1 0 7 16,3 2-1-16,3 0-15 0,2-1 16 16,4 1-10-16,4 1-22 0,2-1 29 15,-1 2-19-15,1 3-22 0,-2 0-3 16,-1 3 1-16,-2 2-26 0,-1 0-40 16,-2 7-3-16,0 4 8 0,-1 1 32 0,0 3 19 15,1 2-1-15,-5 0-2 16,-1 1 11-16,-3 0 3 0,-4 0-20 0,-5 0-77 15,0 1-50-15,-8 2-82 0,-5-1-113 16,-4 3-218-16,4-8-421 0,-6 4-596 0</inkml:trace>
  <inkml:trace contextRef="#ctx0" brushRef="#br0" timeOffset="10446.17">4930 4004 668 0,'0'0'2001'15,"0"0"-1331"-15,0 0-257 0,0 0-58 0,0 0-50 16,0 0-30-16,0 0-87 16,0 0-69-16,0 0-67 0,0 0-52 0,-6-30-46 15,6 33-27-15,0 1-29 0,0 4-33 16,4 2-47-16,4 8 102 0,4 8 80 15,1 6 15-15,3 4 1 0,-3 2-15 16,-1 1 0-16,1-3 27 0,-3 0-28 16,1-5-31-16,-1-2-44 0,1-5-46 15,-4-4-28-15,1-3-62 0,-5-4-102 16,0-2-52-16,-3-6-43 0,0-3-111 16,0-1-124-16,-1-1-155 0</inkml:trace>
  <inkml:trace contextRef="#ctx0" brushRef="#br0" timeOffset="10730.38">4793 3984 2009 0,'0'0'969'0,"0"0"-547"16,0 0-17-16,0 0-28 0,-13-67-122 16,13 51-79-16,6 2-77 0,4-2-38 15,4 2-9-15,11-1-52 0,9 0-46 16,11-1 11-16,7 2 34 0,7 2 1 15,3 6-13-15,0 2-27 0,-6 4 6 16,-6 4-24-16,-9 8 5 0,-8 3-30 0,-10 4 5 16,-6 2 32-16,-5 3-1 0,-9 3 4 15,-3 1 13-15,-19 6 30 0,-10 2 53 16,-8 1-53-16,-12 2-10 0,0 1-65 16,-3-4-66-16,7-2-19 0,9-6-96 15,9-2-141-15,7-5-265 0,9-5-450 16,7-1-346-16</inkml:trace>
  <inkml:trace contextRef="#ctx0" brushRef="#br0" timeOffset="11080.3">5388 4177 1740 0,'0'0'1588'0,"0"0"-1037"0,0 0-197 15,0 0-56-15,0 0-82 0,0 0-69 16,0 0-110-16,0 0-37 0,0 0-92 16,0 0-34-16,62-6 67 0,-33 13 32 15,1 2 27-15,0 1 21 0,-4 0-21 16,-8 2-46-16,-3 1-7 0,-6 3-49 16,-3-3 37-16,-3 1 22 0,2 1-4 15,-5-5-2-15,0-2-26 0,0-5 0 0,0 0 17 16,0-3 58-16,0 0 48 0,0-1 112 15,2-6 41-15,1-3-31 0,0-5-170 16,2-6-21-16,4-3-112 0,7-6 65 16,4-2-13-16,8 0-182 0,6 2-61 15,8 5-50-15,0 2-58 0,2 4-29 16,1 2-67-16,-3 3-80 0,-3 4-63 16,-5 1 21-16</inkml:trace>
  <inkml:trace contextRef="#ctx0" brushRef="#br0" timeOffset="11346.73">6096 4000 386 0,'0'0'577'15,"0"0"-72"-15,0 0-11 0,0 0-151 16,0 0-16-16,0 0-34 0,0 0-56 16,0 0-68-16,0 0-48 0,-87 73-45 15,74-61-47-15,3-2-29 0,3 1-16 16,3-1 0-16,2 1-16 0,2-3-3 16,2 2-12-16,8-2 2 0,4 0 7 0,6 1 38 15,6-1 42-15,5-2 15 0,-1-2 61 16,0-3-39-16,-4-1-19 0,-2 0 7 15,-5-1 11-15,-3-5 17 0,-3-3 53 16,-3 0 64-16,-4-3 2 0,-3-1-32 0,-3-1-19 16,0 2 8-16,-8 2-61 0,-3-1 73 15,-5-1-140-15,-4 2-43 0,-4-2-137 16,-8 0-68-16,0 4-6 0,-2 2-141 16,2 5-113-16,6 1-221 0,7 1-441 15,9 5-285-15</inkml:trace>
  <inkml:trace contextRef="#ctx0" brushRef="#br0" timeOffset="11817.71">6410 3743 2478 0,'0'0'714'16,"0"0"-200"-16,0 0-51 0,0 0-128 15,0 0-122-15,0 0-93 0,0 0-108 0,0 0-12 16,0 0-61-16,0 0-38 16,-12 3-40-16,15 8-18 0,0 5 157 0,0 4 42 15,1 3-26-15,1 3-6 0,-1 1-8 16,3-1-2-16,-3-1 0 0,2-2-16 16,-1 1-30-16,-1-2 18 0,-1-2-22 15,2-2-37-15,-5 0-47 0,0-2-52 16,0-3-53-16,0-5-24 0,0 1-2 15,0-6 25-15,0 0 85 0,-1-3 155 16,1 0 151-16,0-8 119 0,0-2-162 16,0-5 39-16,4 0 14 0,3-3 45 15,5 0-121-15,1 0-4 0,3 3 43 16,4 1-12-16,3 1-47 0,-1 2-18 16,4 4-10-16,0 2-22 0,1 2-15 0,0 3-2 15,1 0-26-15,-1 4-3 0,-2 6 18 16,-1 2 1-16,-5 1-1 0,-6 2 13 0,-6-1 31 15,-7 1 31-15,0 1-3 0,-7 1-15 16,-8-1-22-16,-8 1-4 0,-7 0-18 16,-3 0-62-16,-3-3-102 0,1-3-39 15,6 0-90-15,5-5-144 0,7-2-98 16,7-4-102-16,2 0-175 0</inkml:trace>
  <inkml:trace contextRef="#ctx0" brushRef="#br0" timeOffset="12046.06">6979 3682 2188 0,'0'0'999'0,"0"0"-522"0,0 0-11 16,0 0-50-16,0 0-123 0,0 0-131 16,0 0-162-16,0 0 0 0,0 0-101 0,0 0-49 15,0 0 82-15,4 53 68 0,1-26 34 16,0 5-13-16,1 2-5 0,-1-1 5 15,0-1-8-15,-3-2-13 0,-1-3-102 16,-1 0-58-16,0-1-35 0,0-1-61 16,-1 0-113-16,1 1-117 0,0-6-195 15,4-1-348-15,5-7-96 0</inkml:trace>
  <inkml:trace contextRef="#ctx0" brushRef="#br0" timeOffset="12379.56">7182 4089 1377 0,'0'0'1132'15,"0"0"-617"-15,0 0-97 0,0 0-243 16,0 0-42-16,0 0-55 0,0 0-40 16,0 0-38-16,90-61-1 0,-63 51 1 15,0 0 3-15,2-3 10 0,-3 2-10 16,-4-1-3-16,-2 0-15 0,-3 1-1 16,-4-2 16-16,-4 1 43 0,-5 2 33 0,-4 1-45 15,0 1 36-15,-3 3 23 0,-2 1 79 16,-1 2-49-16,-3-1-45 0,-1 2-75 15,-4 1-22-15,-5 0-49 0,-3 0 18 0,-4 4 16 16,0 3 0-16,0 1-1 16,5 3-2-16,2 0 18 0,5 2 10 0,4 0-7 15,4 1 0-15,3 1-9 0,3 2 13 16,0 1 15-16,7-3 0 0,3 2-3 16,4-1 0-16,3-2 1 0,3-2 2 15,1-1 0-15,4-3 0 0,7-2-60 16,3-5-75-16,4-1-44 0,3-3-53 15,1-9-93-15,-2-4-201 0,-4-2-545 16,-9 3-256-16</inkml:trace>
  <inkml:trace contextRef="#ctx0" brushRef="#br0" timeOffset="12947.03">7730 3863 825 0,'0'0'1404'0,"0"0"-829"0,0 0-111 0,0 0-16 15,0 0-128-15,0 0-122 0,0 0-92 16,0 0-106-16,0 0-6 0,0 0-88 0,-10 6-46 15,7 0-33-15,-1 6 173 0,-2 1 2 16,3 1 10-16,-1 2-9 0,1-4-2 16,1 1 0-16,1-2-1 0,1-3-46 15,0-1-52-15,0-2-12 0,0-1-11 16,-2-4 14-16,2 0 30 0,0 0 77 16,0 0 34-16,0-1 74 0,0-7 60 15,0-1-96-15,3-4-72 0,3-5 19 16,3-3-19-16,1 0-23 0,1-3-8 0,-2 6 8 15,1 3 23-15,-3 6 85 16,-1 5-7-16,0 3-24 0,2 1-54 16,1 0-27-16,3 5-21 0,-1 1 17 0,4 3 31 15,-2 2 14-15,1 0 14 0,-1 0 25 16,0 0-24-16,-3-1-26 0,0 0-3 16,-3-4-1-16,-3-1 0 0,2-1 0 15,-3-1 1-15,-1-1 1 0,-1-1 2 0,2-1 12 16,-1 0 4-16,0 0 0 0,4-1 19 15,0-3 16-15,0-1 52 0,2-4 34 16,5-3-38-16,2-2-27 0,3-4-32 16,1 0-43-16,1 0 0 0,0 0-22 15,-2 2 20-15,-1 1-13 0,2 3-4 16,-2 0-30-16,-2 0 27 0,-4 6 22 16,-2 2 3-16,-5 3 34 0,-2 1-2 15,-2 0-35-15,1 0-74 0,2 5-22 16,2 2 24-16,0 3 22 0,2 1 22 0,3 2 25 15,0-1 3-15,0 1 0 0,-1-1-58 16,2 0-30-16,-2 0-6 0,1-1-4 16,0-1-25-16,0 2 0 0,2-3-20 15,2 0-93-15,-1 0-74 0,3-2-103 16,-3-2-167-16,1-4-112 0,-2-1-107 16,0-1 372-16</inkml:trace>
  <inkml:trace contextRef="#ctx0" brushRef="#br0" timeOffset="13229">8505 3684 1337 0,'0'0'625'0,"0"0"-133"16,0 0-108-16,0 0-3 0,0 0-151 15,0 0-24-15,0 0-49 0,0 0-109 16,0 0-48-16,0 0-73 0,0 0 4 16,-54-31-51-16,60 38 69 0,3 5 51 15,4 1 51-15,5 1 31 0,2 0 3 0,-1 0-15 16,-1-1-33-16,-5-3 4 0,0 1-22 15,-6-2 0-15,-2 0-4 0,-2 0-2 16,-3 0-11-16,0 0 11 0,0 0 5 16,-3 0 14-16,-6 0 0 0,-2 1 21 15,-7-1 6-15,-3 0-2 0,-7-1 8 16,-1-2-65-16,1 0-78 0,4-4-65 16,1-1-31-16,6-1-37 0,7 0-26 0,1 0-37 15,6 0-56-15,-2 0-128 0,5-2-158 16,0 1-414-16,1-3 271 0</inkml:trace>
  <inkml:trace contextRef="#ctx0" brushRef="#br0" timeOffset="14012.03">8475 3676 634 0,'0'0'759'0,"0"0"-245"0,0 0-116 16,0 0-58-16,0 0-70 0,0 0-55 0,0 0-68 16,0 0-128-16,0 0-19 15,0 0-61-15,-7-5-15 0,8 5 18 0,4 0 15 16,0 1 43-16,5 1 58 0,0 0 22 15,4-2-13-15,1 0-3 0,1 0 12 16,-2 0-3-16,1-5-9 0,-2 0-1 16,-4-2 57-16,-2 0 85 0,-3-2 6 15,-1 1-9-15,-3 1-72 0,0-2 9 16,-3 2 9-16,-4-1-1 0,-2 0-141 0,-1 1-6 16,-3 1-76-16,-4 4-35 0,-3-1-18 15,-3 3 8-15,-2 3-59 0,-1 3-89 16,0 6-67-16,2 2-55 0,2 3-125 15,5 2-120-15,0 2-27 0,6-6-440 16</inkml:trace>
  <inkml:trace contextRef="#ctx0" brushRef="#br0" timeOffset="14262.3">8409 3920 636 0,'0'0'573'0,"0"0"-19"15,0 0-77-15,0 0-125 0,0 0-133 16,0 0-74-16,0 0-30 0,0 0 10 15,0 0-13-15,0 0-4 0,0 0-13 0,15 10-19 16,-10-10 0-16,2 0-16 0,3-3-35 16,7 0 79-16,1-1-44 0,2 1-13 15,0-1-12-15,-4-2 25 0,-3 3 28 16,-6-2 58-16,-4 1 99 0,-3-2 1 16,-3 0-71-16,-6 0-114 0,-3-2-61 15,-3 2-52-15,-4-2-110 0,1 4 51 16,-3 1 22-16,1 3-78 0,1 0-88 15,1 0-75-15,2 7-132 0,6 1-62 16,3-1-135-16,5 4-52 0,2-5-290 16</inkml:trace>
  <inkml:trace contextRef="#ctx0" brushRef="#br0" timeOffset="14484.46">8772 3877 791 0,'0'0'759'15,"0"0"-366"-15,0 0-114 0,0 0-55 0,91-26-86 16,-54 20 4-16,5 0-32 0,5 1-65 16,4 1 35-16,-2 1-3 0,0-3-13 15,-6 2-3-15,-5-1-7 0,-8 2-22 16,-3-3 6-16,-7 2 4 0,-5-1 6 16,-2 2-1-16,-3-3-47 0,-3 2-16 15,-2-1-121-15,-1 2-51 0,-3-3-59 16,-1 2-140-16,-1 2-327 0,-5-2-578 15</inkml:trace>
  <inkml:trace contextRef="#ctx0" brushRef="#br0" timeOffset="70959.22">10526 5042 613 0,'0'0'394'16,"0"0"-159"-16,0 0-4 0,0 0 13 15,0 0 0-15,0 0-4 0,0 0 12 16,0 0-45-16,0 0-21 0,0 0-22 16,-25-18-23-16,25 18-26 0,0 0-13 15,0 0-29-15,2 0-73 0,-1 1-3 16,1 5-45-16,1 2-18 0,2 3 66 16,2 5 41-16,2 2 1 0,0 2-40 0,1 4-2 15,-2 1 4-15,0 1 27 0,-1 0-31 16,4 0 13-16,-3-2 15 0,0 0-27 15,0-1 23-15,-3-3-23 0,1-2 0 0,-3-1 17 16,0-1-18-16,-2-5-38 0,1-2-45 16,-1-2-15-16,-1-1-24 0,0-2-5 15,0-4-2-15,0 0-3 0,0 0 42 16,-3 0 65-16,-1-7-105 0,-2 0-151 16,-2-7-134-16,0-1-50 0,1 0-229 15,0-13-7-15</inkml:trace>
  <inkml:trace contextRef="#ctx0" brushRef="#br0" timeOffset="71159.3">10568 5074 1429 0,'0'0'409'16,"0"0"-19"-16,0 0-22 0,0 0-59 15,0 0-49-15,0 0-84 0,0 0-87 16,0 0-13-16,0 0-35 0,0 0-41 16,70-18-28-16,-48 18 28 0,2 0 1 0,2 0 0 15,-2 5 9-15,1-1-8 0,-2-1-4 16,-1 3 2-16,-3-1-57 0,-1 0-45 15,1 2-6-15,-2-5-36 0,5 2-112 16,-1-3-47-16,4-1-102 0,0 0-143 16,1 0-97-16,-8-1-118 0</inkml:trace>
  <inkml:trace contextRef="#ctx0" brushRef="#br0" timeOffset="71332.23">11261 5027 421 0,'0'0'639'15,"0"0"-275"-15,0 0-364 0,0 0 0 16,0 0 218-16,0 0 237 0,0 0-170 15,0 0-27-15,0 0-90 0,0 0-52 0,0 0-33 16,-52-39 4-16,13 50-8 0,-3 3-56 16,0 3 12-16,3-2 0 0,-1 3-9 15,7 0-26-15,1 0-35 0,5 0-23 16,7 0-47-16,1 2-123 0,4-2-7 16,4 0-134-16,5-3-195 0,0-4-409 0,5-1 248 15</inkml:trace>
  <inkml:trace contextRef="#ctx0" brushRef="#br0" timeOffset="71609.03">11183 4981 1851 0,'0'0'581'0,"0"0"-178"0,0 0 7 16,0 0-57-16,0 0-129 0,0 0-105 15,0 0-119-15,0 0-43 0,0 0-33 0,0 0 76 16,10 55 25-16,-4-31 10 0,-2 0-1 16,3 1-9-16,-1 0-14 0,0 0-11 15,1-2 0-15,-3 0 12 0,-1-3-5 0,0 3-7 16,0-3-54-16,0 1-31 0,0-2-69 16,1 0-81-16,2-2-90 0,-2 0-15 15,3-2-132-15,2 0-242 0,-3-6-521 16</inkml:trace>
  <inkml:trace contextRef="#ctx0" brushRef="#br0" timeOffset="72391.98">11437 5096 816 0,'0'0'404'0,"0"0"-124"15,0 0-42-15,0 0-50 0,0 0-71 16,0 0-52-16,0 0-20 0,0 0-12 16,0 0-8-16,0 0 14 0,0 0 29 15,0-18 42-15,0 15 26 0,0 1 16 16,1-3-11-16,5 0-16 0,-1-1-28 15,4-1-17-15,1 0-10 0,5 0 10 0,1 1 25 16,2 1 9-16,4 0 13 0,0 2 2 16,2 0-44-16,5 3-47 0,-3 0-35 15,0 0-3-15,-3 6-2 0,-6 0 2 16,-3 4 13-16,-4 2 18 0,-4 2-30 16,-3 3 2-16,-3 1-2 0,0 1 2 15,-7 4 25-15,-6 3 7 0,-4-2-23 16,-2 3-12-16,2-5-12 0,-3-1-1 15,2-1-43-15,2-3 0 0,0 0 27 16,4-5 27-16,1-2 1 0,4-2 0 0,2-3-1 16,2-4-1-16,3 0-13 0,0-1 13 15,0 0-12-15,3 0 15 0,5 0 79 16,7-5-35-16,8-2 0 0,8-5-21 16,8-1-23-16,6-4-88 0,1-1-16 0,0-1-57 15,-3 1-64-15,-4 0-52 0,0 1-95 16,0 0-77-16,-3 2 27 0,-1 1 42 15,-4 0 103-15,0 1 180 0,-5 1 97 16,-6 3 39-16,-7 1 186 0,-4 5 80 16,-7 0 75-16,-2 3 80 0,0 0-61 15,0 0-95-15,-2 1-40 0,-3 2-65 16,-1 1-57-16,-2 0-58 0,-4 1-46 16,1 1-10-16,0 5-2 0,-3-2-24 15,5 2-2-15,2 1-23 0,4-1-8 16,3 1-13-16,0-3 7 0,7 1 8 15,8 1 17-15,4-4 12 0,5 1 25 0,6-3 13 16,5-1 9-16,3-4 3 0,1 0-34 16,2-1-15-16,-2-5-1 0,-4-4 35 15,-5-1 46-15,-6-2 3 0,-9-4 50 0,-1-1 36 16,-8-1-4-16,-3 0-74 16,-3 2-39-16,0 3-11 0,-9 2 13 0,-5 1-55 15,-1 0-52-15,-5 3-52 0,-3 2-59 16,0 5-81-16,0 1-61 0,0 2-85 15,3 9-74-15,5 0-91 0,5 3-118 16,2-2-367-16</inkml:trace>
  <inkml:trace contextRef="#ctx0" brushRef="#br0" timeOffset="72551.89">12623 5255 1174 0,'0'0'426'0,"0"0"38"15,0 0-7-15,0 0-74 0,0 0-62 0,0 0-60 16,-25 71-87-16,12-58-95 0,0 0-32 0,0 1-47 16,0-2-126-16,2 1-140 0,-1-1-124 15,2 1-135-15,4-2-464 0,-5 1-501 0</inkml:trace>
  <inkml:trace contextRef="#ctx0" brushRef="#br0" timeOffset="73401.89">13680 4934 225 0,'0'0'1426'0,"0"0"-926"16,0 0-105-16,0 0-51 15,0 0 28-15,0 0-45 0,0 0-65 0,0 0-50 16,0 0-63-16,0 0-49 0,0 0-35 16,6-28-49-16,-2 31-16 0,-2-1-47 15,2 5-12-15,2 3 59 0,6 3 37 0,0 5-15 16,0 1 3-16,2 3 0 0,-5 3 0 16,3-1-4-16,-5 2-21 0,3-2-2 15,-4 1 2-15,-2-1-22 0,-1-3-15 16,-2-1-9-16,2-2-38 0,-3-2-44 15,0-4-61-15,0-4-47 0,0-1-37 16,0-2-55-16,2-2-6 0,-1-3-89 16,-1 0-145-16,0-4-109 0,0 0-311 15</inkml:trace>
  <inkml:trace contextRef="#ctx0" brushRef="#br0" timeOffset="73600.28">13666 4901 1794 0,'0'0'561'15,"0"0"-170"-15,0 0-44 16,0 0-41-16,0 0-106 0,40-77-67 0,-12 58-45 16,6-2-41-16,4 3-12 0,3 1 34 15,0 4-4-15,-1 3-65 0,-4 2-6 16,3 3-19-16,-4 3 9 0,-1 0 13 16,1 2-62-16,-3 0-83 0,-2 0-64 15,-4 4-74-15,-6 6-105 0,-8-1-115 16,-7 1-172-16,-5 8-619 0</inkml:trace>
  <inkml:trace contextRef="#ctx0" brushRef="#br0" timeOffset="73770.88">13923 5085 630 0,'0'0'988'16,"0"0"-549"-16,0 0 4 0,0 0-17 15,0 0-116-15,0 0-128 0,0 0-83 16,0 0-36-16,0 0-22 0,98-38-40 15,-58 27-1-15,3 2 0 0,2 0 0 0,1-1-102 16,-3 2-172-16,-3 1-139 0,-11 2-305 16,6-1-850-16</inkml:trace>
  <inkml:trace contextRef="#ctx0" brushRef="#br0" timeOffset="74175.59">14385 5133 1949 0,'0'0'641'0,"0"0"-287"0,0 0 23 16,0 0-75-16,0 0-119 0,0 0-48 15,0 0-11-15,0 0-37 0,0 0-71 16,0 0-13-16,79-18 34 0,-50 9 7 16,1 0-4-16,-2 0 19 0,2-1 0 15,1-1-25-15,-1-2-21 0,-1 2-10 16,-5-2-3-16,-2 0-62 0,-9 3 18 15,-5 1 42-15,-4 1 2 0,-4 4-21 0,0 0-4 16,-5 3-25-16,-7 1 48 0,-1 0-23 16,-7 0-22-16,-4 0 0 0,-9 7 35 15,-4 0 12-15,-5 5 28 0,0 1 13 16,1 1 24-16,5 0-15 0,4-1-28 16,9-1-20-16,6-2-2 0,8-1-19 15,4 1-3-15,3 0-6 0,2 1-6 16,3-1 6-16,9 2 3 0,5 0 6 0,4 0 10 15,1 0 9-15,7-4 47 0,3-1-13 16,2-2-34-16,6-2-9 0,1-3-47 16,-1-2-61-16,3-4-109 0,-1-3-176 15,-4-3-106-15,-2 1-154 0,-12 0-601 0</inkml:trace>
  <inkml:trace contextRef="#ctx0" brushRef="#br0" timeOffset="74508.07">15071 4688 623 0,'0'0'1609'0,"0"0"-1089"16,0 0-132-16,0 0 30 0,0 0-59 16,0 0-67-16,0 0-84 0,0 0-133 0,0 0-69 15,0 0-6-15,22-35-40 16,-19 44 40-16,-2 4 46 0,2 1 37 0,0 3 1 15,-2 1-10-15,3 0-38 0,-4 0-20 16,3 0-4-16,-3 0 0 0,0 1 10 0,0 0-8 16,0 0-14-16,0 1-2 15,-1-2-1-15,1-3-9 0,0 1-13 0,1-3-6 16,7-2-12-16,3-2-6 0,2 0-6 16,5-3-16-16,2-4 15 0,4-1 16 15,3-1 3-15,0-1-3 16,1-5-38-16,1-3-81 0,-3-2-98 0,-1-1-50 15,-4 0-20-15,-5-1-109 0,-2-1-158 16,-6 2-205-16,-3 3-292 0</inkml:trace>
  <inkml:trace contextRef="#ctx0" brushRef="#br0" timeOffset="74690.3">15398 4839 1024 0,'0'0'787'16,"0"0"-161"-16,0 0-101 0,0 0 2 16,0 0-76-16,0 0-109 0,0 0-88 15,0 0-75-15,0 0-102 0,0 0-77 16,0 0 0-16,-14 8-43 0,15-2-22 15,2 4 62-15,3 2 3 0,0 2 0 0,0 1-1 16,-1-1 1-16,2 0 18 0,-2-1-18 16,-1-3-46-16,-1 1-68 0,-2-2-47 15,2-2-44-15,-3 1-68 0,3-2-116 16,0 2-89-16,3-3-50 0,-2-1-169 16,0-1-531-16</inkml:trace>
  <inkml:trace contextRef="#ctx0" brushRef="#br0" timeOffset="74940.92">15590 4743 2054 0,'0'0'666'0,"0"0"-201"15,0 0 22-15,0 0-93 0,0 0-67 16,0 0-31-16,0 0-59 0,0 0-94 16,0 0-79-16,0 0-64 0,-13-30 0 15,14 34-42-15,2 3-22 0,2 4 21 16,3 4 43-16,4 6 3 0,1 3 24 0,1 0-5 15,-1-1-13-15,0 0-9 0,1-1-18 16,-2-2-41-16,-1 0-60 0,-3-4-41 16,-1 0 9-16,0-3-35 0,-1-1-78 15,1-2-143-15,2-2-127 0,0-1-93 0,3-3-161 16,-1 0-496-16</inkml:trace>
  <inkml:trace contextRef="#ctx0" brushRef="#br0" timeOffset="75136.7">15988 4724 1041 0,'0'0'1324'0,"0"0"-863"0,0 0-47 15,0 0-33-15,0 0-163 0,0 0-155 16,0 0-19-16,0 0 12 0,102 15 23 16,-62-1 18-16,-1 1-13 0,0 3 13 15,-3 1-39-15,-7 0-32 0,-6 0-26 0,-6-2-21 16,-8-2-29-16,-5-1-52 0,-4-2-23 15,-5-2-29-15,-10 1-10 0,-7-2-69 16,-6-1-159-16,-7-1-215 0,5-1-573 0</inkml:trace>
  <inkml:trace contextRef="#ctx0" brushRef="#br0" timeOffset="75282.02">16048 4792 1615 0,'0'0'691'15,"0"0"-296"-15,71-81-109 0,-29 45-33 16,2 2-53-16,4 2-101 0,0 5-96 15,0 6-3-15,-3 3-29 0,-2 7 1 16,-2 4-4-16,-4 2-13 0,-4 4-127 16,1 1-61-16,-3 0-82 0,-3 6-196 15,-7-1-311-15</inkml:trace>
  <inkml:trace contextRef="#ctx0" brushRef="#br0" timeOffset="77757.73">2788 8016 411 0,'0'0'737'16,"0"0"-197"-16,0 0-176 0,0 0-57 16,0 0 20-16,0 0-25 0,0 0-59 15,0 0-36-15,0 0-36 0,-5-2-44 16,5 2-55-16,0 0-45 0,-2 1-27 15,1-1-79-15,1 4-44 0,0-1-52 0,0 7 29 16,0 1 146-16,0 3 38 0,3 4 45 16,2 2-20-16,-2 0-22 0,1 1-41 15,1 2 0-15,-1 1 0 0,5 2 12 16,-1 0 1-16,1 0 6 0,0-3 3 16,-2-1-21-16,1 0-1 0,1-4-14 15,-3 0-55-15,1-4-71 0,2-3-74 16,-4 0-49-16,3-6-107 0,-2-4-18 15,-1-1-70-15,2-2-17 0,-2-5-151 16</inkml:trace>
  <inkml:trace contextRef="#ctx0" brushRef="#br0" timeOffset="78025.28">2598 7935 836 0,'0'0'1184'0,"0"0"-685"0,0 0-129 0,0 0-273 16,0 0 47-16,-9-68 108 0,15 60-8 16,8 3-10-16,8-2-137 0,12 1-97 15,8 0-132-15,5-2-458 0,3-1 590 16,-4 2 58-16,-3 2-30 0,-2 3-28 16,-5 2-44-16,-2 5 5 0,-9 5 11 15,-8 6-14-15,-8 4-22 0,-8 5 58 16,-1 2 6-16,-11 2 61 0,-6 3 2 15,-5 2-21-15,-6 1-42 0,-1-3-131 16,1 2-26-16,-1-2 3 0,3-6-175 16,6 1-186-16,7-11-285 0</inkml:trace>
  <inkml:trace contextRef="#ctx0" brushRef="#br0" timeOffset="78640.25">3373 8110 923 0,'0'0'752'0,"0"0"-230"16,0 0-127-16,0 0-6 0,0 0-5 15,0 0-29-15,0 0-81 0,0 0-76 0,0 0-74 16,0 0-56-16,0 0-30 0,-4-10-17 16,3 10-5-16,-1 4-15 0,1 2 1 15,-1 3 10-15,-2 3-11 0,4 3-1 16,0-1-2-16,0 3-10 0,0 0-7 15,4 1 1-15,6-1-1 0,2-1-21 16,4 2-29-16,7-1-12 0,1-3-15 16,5-1 10-16,3-4 14 0,1-1 10 15,0-4 17-15,0-4 5 0,-1 0 17 0,0-8 23 16,-5-2 25-16,0-4 16 0,-4-3 12 16,-5-2 25-16,-4-3 27 0,-2-3-12 15,-5 0 7-15,0-4-63 0,-3 5-37 0,-1 0-23 16,-3 6-55-16,0 3-47 15,0 2-51-15,0 3-67 0,2 0-170 0,5 2-206 16,0 2-668-16</inkml:trace>
  <inkml:trace contextRef="#ctx0" brushRef="#br0" timeOffset="78888.77">4307 8057 691 0,'0'0'1382'0,"0"0"-809"0,0 0-216 16,0 0-168-16,0 0-52 0,0 0-35 0,0 0-32 15,0 0-35-15,0 0-24 0,92-72-11 16,-57 64-2-16,1-2 0 0,3 3-112 15,0 1-42-15,-2 1-75 0,-2 4-93 16,-3 1-177-16,-11 0-504 0,-6 1-207 0</inkml:trace>
  <inkml:trace contextRef="#ctx0" brushRef="#br0" timeOffset="79041.67">4431 8190 1182 0,'0'0'508'16,"0"0"-238"-16,0 0 44 0,0 0 13 0,0 0-137 15,0 0-46-15,86-13-73 0,-47 7-45 16,5-4-25-16,2 3 1 0,0-1-2 16,-3 2-10-16,-1-1-173 0,-2 2-123 15,-1 0-287-15,-13 4-695 0</inkml:trace>
  <inkml:trace contextRef="#ctx0" brushRef="#br0" timeOffset="80040">5817 7750 1499 0,'0'0'634'0,"0"0"-262"15,0 0-124-15,0 0-39 0,0 0-4 16,0 0-17-16,0 0-38 0,-92-3-30 16,75 8-15-16,1 3-14 0,2-1-16 15,2-1-15-15,2 0-13 0,2 1-12 0,2 0-35 16,4 4-2-16,2-1-19 0,0 4 8 15,2 0-3-15,6 3 14 0,5 0-10 16,3 0 9-16,3-2-26 0,2 1-37 16,5-2 7-16,2-3 30 0,5 0 10 15,0-5 19-15,0-4 0 0,0-2 22 16,-2 0-22-16,-3-6 13 0,0-6-13 16,-5-2 28-16,-1-2 10 0,-9-2 50 15,-5-1 32-15,-8 0 11 0,-1-3 12 0,-15-2-25 16,-7-1-50-16,0 2-53 15,-5 3-15-15,4 2-3 0,1 5-21 0,8 2 2 16,3 5-27-16,6 2-106 16,6 2-109-16,0 2-161 0,6 0-309 0,3 0-251 15,13 1-630-15</inkml:trace>
  <inkml:trace contextRef="#ctx0" brushRef="#br0" timeOffset="80213.23">6419 7953 85 0,'0'0'1813'0,"0"0"-998"0,0 0-155 16,0 0-175-16,0 0-146 0,0 0-122 15,0 0-96-15,0 0-78 0,0 0-40 16,0 0-3-16,0 0-10 0,-15-11-83 0,15 7-99 16,1 0-77-16,7-3-81 0,6-2-146 15,2-1-153-15,0 1-631 0</inkml:trace>
  <inkml:trace contextRef="#ctx0" brushRef="#br0" timeOffset="80506.98">6887 7475 2154 0,'0'0'963'16,"0"0"-568"-16,0 0-98 0,0 0-61 15,0 0-14-15,0 0-14 0,0 0-93 16,0 0-66-16,0 0-49 0,0 0-39 16,0 0-41-16,-6-16 12 0,12 25 54 0,1 2 14 15,2 2 16-15,1 3 8 0,1-1 10 16,1 3-12-16,2 0 0 0,-1 0-19 16,-1 3-3-16,4-2-16 0,-2 0-45 15,3 2-60-15,3-1-72 0,2-2-59 16,4-5-47-16,7 0-41 0,-1-3-12 0,7-8 30 15,-5-2-118-15,-6 0-337 16,2-6-569-16</inkml:trace>
  <inkml:trace contextRef="#ctx0" brushRef="#br0" timeOffset="80663.23">7357 7594 1292 0,'0'0'1031'0,"0"0"-541"16,0 0-73-16,0 0-1 0,0 0-51 15,0 0-167-15,0 0-120 0,0 0-78 16,0 0-38-16,0 0 38 0,0 0 9 15,-16 24 13-15,21-6 3 0,-2 2 3 0,2 1-28 16,0-1-13-16,4 3-102 0,2 0-108 16,4 2-199-16,4-1-194 0,-3-6-65 15,14 7-890-15</inkml:trace>
  <inkml:trace contextRef="#ctx0" brushRef="#br0" timeOffset="81223.06">7821 7797 1029 0,'0'0'554'0,"0"0"-294"16,0 0-88-16,0 0-10 0,0 0-13 15,0 0-46-15,0 0-64 0,0 0-26 16,0 0 10-16,0 0 28 0,4 49 27 0,5-38-7 16,2-3-17-16,4 2 4 0,0-3 4 15,4-1 2-15,1-1 26 0,3-3 38 16,-1-2-1-16,4 0-15 0,0-2-26 15,0-8-10-15,-2 0 6 0,-3-4-25 16,-1-1 12-16,-5-5 35 0,-4 0 6 16,-7-3 4-16,-1-7 39 0,-3-5 64 15,-6-3-166-15,-6-6-51 0,-5-2-2 16,-3-1-1-16,1 3 3 0,-2 4 0 16,-1 6 22-16,2 4 15 0,-2 4 0 0,2 5-6 15,1 0 3-15,4 3-16 0,0 4 10 16,5 0 12-16,4 2 27 0,2 1 10 15,4 0 15-15,0 1-37 0,0 0-36 16,3-1-19-16,7 1-24 0,3-1-10 0,3 3-21 16,7-2 6-16,7 4 9 15,3 2 1-15,2 3-26 0,5 1-40 0,-2 3-12 16,-2 4-62-16,-2 4-70 0,-5 0-88 16,-3 3-81-16,-6 3-53 0,-7 2 23 15,-8 3-48-15,-5-1-115 0,-2-3-109 16</inkml:trace>
  <inkml:trace contextRef="#ctx0" brushRef="#br0" timeOffset="81379.89">7962 7667 443 0,'0'0'1304'0,"0"0"-781"0,0 0-164 16,0 0-89-16,0 0-55 0,0 0 37 16,0 0 53-16,0 0-69 0,0 0-179 15,0 0-57-15,0 0-56 0,89-13-16 16,-54 9-13-16,-4 2-45 0,-3 2-83 15,-2 0-119-15,-3 4-69 0,0 2-107 16,-7-2-558-16</inkml:trace>
  <inkml:trace contextRef="#ctx0" brushRef="#br0" timeOffset="81823.53">8370 7703 1721 0,'0'0'1043'0,"0"0"-530"0,0 0-104 16,0 0-100-16,-98 0-83 0,70 5-65 15,1 2-58-15,2 2-51 0,4-1-30 16,3 2-20-16,4-1 0 0,6 1-2 16,2-1-12-16,1 2-12 0,5 0 2 15,0 1 1-15,3 1 5 0,5-2 15 16,0 3 1-16,4 1 1 0,-1-2-1 16,1-2-62-16,4 1-46 0,-2-3-30 15,3 0-13-15,-1-3-9 0,6-2-13 0,-1-3-24 16,4-1-67-16,0 0 34 0,-1-6-76 15,5-3-33-15,-2-2-79 0,-1 0-116 16,-2 1 56-16,-2-2 80 0,-3 1 271 16,-7-2 127-16,-3 1 427 0,-4-1 247 15,-2 2-57-15,-3-4-135 0,0 5-44 0,0 0-36 16,0 2-28-16,0 3-13 0,-2 1-72 16,2 3-26-16,-1 1-48 0,1 0-78 15,0 0-67-15,0 0-70 0,0 0-3 16,0 0-30-16,0 0-34 0,0 6 2 15,4 3 53-15,2 4 12 0,0 0 1 16,2 1 0-16,-1 2-1 0,2-2 0 16,0 0 0-16,1-3 0 0,-3 1-50 15,-2-2-63-15,-1 1-50 0,-3-2-54 16,1 0-56-16,-1-3-86 0,-1-1-129 16,0-1-57-16,0-3-56 0,3-1-489 0</inkml:trace>
  <inkml:trace contextRef="#ctx0" brushRef="#br0" timeOffset="82089.2">8736 7747 1416 0,'0'0'821'0,"0"0"-288"16,0 0-103-16,0 0-26 0,0 0-57 15,0 0-55-15,0 0-29 0,0 0-53 16,0 0-41-16,0 0-62 0,0-61-107 16,-12 65-12-16,-1 3-22 0,-1 2 13 15,-2 0-4-15,3 3 1 0,3-1-1 16,4 1-3-16,3-1-2 0,3 2-4 15,0 0 6-15,0 1 16 0,6 0 10 16,4 0 0-16,2 2-10 0,2-3-19 16,3-1-15-16,1-4-7 0,3 2 7 15,4-4-22-15,4-2-22 0,1-2-28 0,0-2-73 16,0 0-99-16,-1-4-29 0,-4 1 29 16,2-2-73-16,-2-1-43 0,-2 1-142 15,-7 1-249-15</inkml:trace>
  <inkml:trace contextRef="#ctx0" brushRef="#br0" timeOffset="82672">9446 7317 470 0,'0'0'1617'16,"0"0"-1031"-16,0 0-153 0,0 0-139 15,0 0-40-15,0 0-5 0,0 0-13 16,0 0-68-16,0 0-91 0,0 0-75 0,-80-23-1 16,54 42 18-16,-3 4-19 0,0 6 0 15,4 1-11-15,1 2 11 0,4 2 16 16,5 0-16-16,1 0-15 0,5 0 13 16,2-3-11-16,6-1 12 0,1-2-11 0,0-2-47 15,0-3-44-15,0-4-67 0,1 0-8 16,2-2-46-16,1-4-46 0,-1-3-69 15,0-3 8-15,2-6 24 0,-1-1-56 16,4-4 32-16,1-9-40 0,1-5 88 16,0-5 3-16,0-5-89 0,2-7 1 15</inkml:trace>
  <inkml:trace contextRef="#ctx0" brushRef="#br0" timeOffset="82872.14">9311 7485 208 0,'0'0'658'0,"37"-97"156"0,-22 56-314 16,-5 4-79-16,-2 3 3 0,-5 8-69 15,0 3-16-15,-1 5-34 0,-1 4-48 16,2 4-37-16,-3 0-13 0,1 6-63 15,1 1-55-15,-1 2-31 0,-1 1-58 16,0 0 0-16,3 0-58 0,2 4-43 16,3 4-10-16,4 9 111 0,3 5 0 15,4 5 43-15,4 3-12 0,3 1-16 16,0 2 1-16,0-1-15 0,2 0-1 0,-4 1-22 16,-1-4-52-16,-5-2-61 0,-3 1-7 15,-5-6-47-15,-1-1-81 0,-5-2-111 16,-4-2-103-16,0-3-23 0,-7-1-102 15,-1-4-545-15</inkml:trace>
  <inkml:trace contextRef="#ctx0" brushRef="#br0" timeOffset="83021.83">9315 7618 1785 0,'0'0'649'0,"0"0"-220"0,0 0-58 15,0 0-49-15,0 0-63 0,0 0-77 16,20-65-100-16,3 56-82 0,5 0-31 15,6 1 0-15,5 3 6 0,6 1-126 16,0 1-111-16,2 3-117 0,-5-1-93 16,1 1-216-16,-12-1-717 0</inkml:trace>
  <inkml:trace contextRef="#ctx0" brushRef="#br0" timeOffset="83304.75">10085 7384 1986 0,'0'0'964'0,"0"0"-503"0,0 0-75 16,0 0-100-16,0 0-80 0,0 0-69 15,0 0-66-15,0 0-49 0,-84-9-22 16,71 17-13-16,3 2-5 0,1 0-13 16,6 6 6-16,-1-2 0 0,4 4 10 15,0 0 14-15,10 1 1 0,-1 2 2 16,7-1 38-16,0 1-6 0,4-1-9 15,3-1 3-15,0-1-13 0,3-1-15 0,3-3-23 16,1-3-45-16,2 0-43 16,1-5-39-16,-1-5-60 0,2 0-83 15,-1-1-91-15,3-1-35 0,-1-4-104 0,-12 1-477 16,7-6-282-16</inkml:trace>
  <inkml:trace contextRef="#ctx0" brushRef="#br0" timeOffset="83921.78">11023 7109 1707 0,'0'0'827'15,"0"0"-258"-15,0 0-148 0,0 0-99 16,0 0-39-16,0 0-56 0,0 0-103 16,0 0-62-16,0 0-35 0,0 0-27 15,0 0 0-15,-25 9 37 0,25 8 19 16,2 2-4-16,4 0-9 0,-1 3-16 15,1 0-25-15,3 1-1 0,0 1-1 16,0 1-53-16,2-1-61 0,-3 2-65 16,0-1-72-16,-3-4-104 0,-2 1-127 15,-3 0-36-15,-1-4 34 0,-4-4-256 0,-9 4-785 16</inkml:trace>
  <inkml:trace contextRef="#ctx0" brushRef="#br0" timeOffset="84071.55">10892 7423 937 0,'0'0'1535'16,"0"0"-987"-16,0 0-184 0,0 0-116 16,0 0-141-16,73-66-84 0,-34 55-23 15,9 0-19-15,6 3 19 0,3-1 0 16,2 2-127-16,-1 0-197 0,-1 2-122 16,-15-1-193-16,19-2-886 0</inkml:trace>
  <inkml:trace contextRef="#ctx0" brushRef="#br0" timeOffset="84521.63">12290 6992 1728 0,'0'0'1017'0,"0"0"-549"0,0 0-121 15,0 0-107-15,0 0-99 0,0 0-59 16,0 0-31-16,-84 2 5 0,59 10 13 0,-5 0-1 16,-3 5-26-16,6 2-40 0,-1 4-4 15,5-1-12-15,6 0-20 0,6 2-3 16,5 3 6-16,4-3-7 0,2 3 7 15,6 0 29-15,4-2-14 0,6-1-31 16,3-2-10-16,5-3-28 0,2-1 13 16,2-5 50-16,2-5 21 0,0-3 1 15,2-5 25-15,-3 0 38 0,-1-5 6 16,-5-7 10-16,-4-1 40 0,-4-1 46 16,-7-5 42-16,-2-3-16 0,-6-5-77 0,0-4-31 15,-6-1 5-15,-5 0-36 16,-8 1-27-16,0 4-25 0,-1 3-26 0,0 6-41 15,-1 2-40-15,0 6-80 0,1 2-82 16,5 5-155-16,0 3-259 0,5 2-129 16,4 3-556-16</inkml:trace>
  <inkml:trace contextRef="#ctx0" brushRef="#br0" timeOffset="84706.25">12631 7340 1950 0,'0'0'1137'0,"0"0"-637"0,0 0-131 16,0 0-118-16,0 0-61 0,0 0-63 15,0 0-62-15,0 0-65 0,0 0-22 0,0 0-108 16,0 0-66-16,3-64-64 0,0 58-58 16,0-1-130-16,5 1-152 0,-3-1-456 15,6-5-503-15</inkml:trace>
  <inkml:trace contextRef="#ctx0" brushRef="#br0" timeOffset="85088.34">13108 6861 2103 0,'0'0'763'15,"0"0"-223"-15,0 0-122 0,0 0-100 16,0 0-35-16,0 0-89 0,0 0-89 15,0 0-62-15,0 0-43 0,0 0-74 16,0 0 37-16,-17 4 37 0,8 15 31 16,-2 1 0-16,2 3-30 0,3 4-1 0,-1-1-25 15,6 4-5-15,1-1 14 16,0 1 4-16,4 0 9 0,6-1-10 0,4 0-5 16,5-1-22-16,4-3 6 0,3-1 21 15,7-5 11-15,1-4-22 0,3-6-4 16,1-3 28-16,-1-4 3 0,-5-2 40 0,-8-4 13 15,-5-2 30-15,-7-6 22 0,-4 1 2 16,-2-3 1-16,-5-4 17 0,-1-2 12 16,-6-2-67-16,-5 3-33 0,-2 1-16 15,-4 1-24-15,-5 2-21 0,-2 2-61 16,-5 2-83-16,-1 4-98 0,2 4-88 16,5 3-148-16,7 0-165 0,10 6-83 15,2-3-491-15</inkml:trace>
  <inkml:trace contextRef="#ctx0" brushRef="#br0" timeOffset="85454.12">13585 6900 428 0,'0'0'1963'0,"0"0"-1313"15,0 0-251-15,0 0-148 0,0 0-78 16,0 0-48-16,0 0-61 0,0 0-42 15,0 0-9-15,0 0-13 0,75-32-1 16,-52 29-15-16,3 2 14 0,-1-3-37 16,2 3-14-16,0-3 0 0,-1 2 15 15,-4-1 19-15,-2 0 19 0,-7 2 1 16,-1-2 18-16,-8 2 50 0,0 0 25 16,-1 1 1-16,-1 0-33 0,-1 0-9 15,-1 0 0-15,2 0-19 0,-2 4-15 0,3 4 6 16,0 4 18-16,-2 4-6 15,6 5-6-15,-3 2 0 0,1 2 0 0,-1 4-6 16,3 1 15-16,-1 0-6 0,0 1 2 16,-2 0-5-16,0-1-6 0,-1-2-25 15,0-2-46-15,-1-3-74 0,-1-4-66 0,-1 0-60 16,0-2-115-16,0-4-201 0,-6-1-70 16,0-6-352-16,-8-1-460 0</inkml:trace>
  <inkml:trace contextRef="#ctx0" brushRef="#br0" timeOffset="85592.86">13882 7146 1366 0,'0'0'819'0,"0"0"-302"0,0 0-174 15,0 0-77-15,0 0-78 0,78-63-68 0,-53 58-67 16,3-1-53-16,3 4-19 0,2 2 3 16,-2-1-101-16,1 1-128 0,-4 0-82 15,-3 0-114-15,-10 0-308 0,1-5-847 0</inkml:trace>
  <inkml:trace contextRef="#ctx0" brushRef="#br0" timeOffset="86587.54">14717 7215 1903 0,'0'0'1048'16,"0"0"-616"-16,0 0-112 0,0 0-106 15,0 0-110-15,0 0-104 0,0 0-10 16,0 0-55-16,0 0-14 0,0 0-19 16,0 0 46-16,-2 5 52 0,11 1 50 0,1-1 35 15,3-1-9-15,-2 0-20 0,4-4-12 16,-1 0-8-16,2 0-18 0,-1-4-15 15,0-4-3-15,1-2-3 0,1 0-29 16,-3-6 1-16,0-2 31 0,-3-1 13 16,-2-8-11-16,-3-4 9 0,-2-4 15 0,-4-5-25 15,0-3 51-15,-2-3-52 0,-4 4 0 16,-2 1 41-16,1 5 52 0,1 5 25 16,-1 2-71-16,0 4-16 0,0 3-13 15,2 1 13-15,-1 3 12 0,1 0-18 16,1 3 6-16,2 1-6 0,2 1 9 15,0 1-7-15,0 3 10 0,6 0-25 16,7-1-12-16,3 0-40 0,5-1-27 16,8 1 17-16,3 2 23 0,1 3-1 15,0 1-28-15,0 4 31 0,-1 0-9 16,1 9-56-16,-2 4-97 0,-1 3-55 0,-3 3-143 16,-4 4-103-16,-10 2 11 0,-4 0-70 15,-7-6-467-15</inkml:trace>
  <inkml:trace contextRef="#ctx0" brushRef="#br0" timeOffset="86746.89">14973 7028 1509 0,'0'0'782'0,"0"0"-243"16,0 0-208-16,0 0-105 0,0 0-70 16,0 0-131-16,0 0-25 0,88-40-54 15,-49 33 26-15,5 5-4 0,1-2-73 16,-6 4-80-16,-3 0-81 0,-4 0-76 15,-5 1-185-15,-9 3-273 0,6 1-429 0</inkml:trace>
  <inkml:trace contextRef="#ctx0" brushRef="#br0" timeOffset="87153.51">15404 7016 483 0,'0'0'1033'0,"0"0"-470"16,0 0-55-16,0 0-113 0,0 0-158 16,0 0-80-16,0 0-43 0,0 0 16 15,0 0 15-15,0 0-38 0,-20 53-38 0,16-41-47 16,2-3-22-16,1 3-3 0,1-1 0 15,1 0 0-15,8 0 3 0,1-4 25 16,4 2-25-16,4 0 0 0,2-2-13 16,4-2-2-16,2-3-7 0,3 1 3 15,1-3-50-15,-4 0-29 0,0-5 22 16,-4-6 76-16,-3 3 19 0,-1-7 19 16,-3 2 41-16,-3-1 31 0,-1-1 19 15,-5 0 65-15,-1-2 36 0,1 1-48 0,-5 3-22 16,1 2-10-16,-2 4-9 0,0 5-28 15,0-1-37-15,0 3-76 0,0 0 0 16,0 0-70-16,0 9-37 0,-6 4 25 16,0 6 51-16,-2 5 29 0,-1 1 2 15,-2 4 18-15,0 0 16 0,-2 2 3 16,-4 0-7-16,-1 3-6 0,-4-2 19 16,-6 1 0-16,-3-2-41 0,-7-1-2 15,-2-4 0-15,-3-1-12 0,1-3-4 0,3-4-35 16,7-5-32-16,12-3-48 0,4-4-32 15,9-6-40-15,4 0 64 0,2-11-1 16,1-7-142-16,8-5-229 0,12-11-228 16,-2 7-721-16</inkml:trace>
  <inkml:trace contextRef="#ctx0" brushRef="#br0" timeOffset="87637.18">16130 6511 1920 0,'0'0'773'0,"0"0"-362"0,0 0-89 16,0 0-8-16,0 0-53 0,0 0-85 15,0 0-176-15,0 0-3 0,0 0-91 16,0 0 94-16,0 0 3 0,-43 38 63 16,32-10-10-16,0 3-6 0,-1 4 15 0,0 1 7 15,-1 0-26-15,2 1-45 0,0 1 15 16,0 0-16-16,4-2 28 0,-1-3-25 15,1 1 0-15,3-4-1 0,-2-5 10 16,3-2-12-16,-1-7-20 0,3-2-21 0,-1-6-42 16,1-3-11-16,1-4 66 0,0-1 28 15,0-5 134-15,0-8 39 0,3-7-133 16,4-10-28-16,3-7-12 0,1-8-2 16,1-5-29-16,4-4 12 0,-2 1 16 15,-2 4 3-15,-1 6 22 0,-5 9 120 16,2 5 36-16,-5 6-25 0,2 4 5 15,-2 1-12-15,1 4-30 0,0 2-22 16,-1 2-27-16,0 2-19 0,0 3-15 0,0 4-8 16,-3-1-25-16,1 2-36 0,2 0-36 15,1 8-47-15,7 6 1 0,1 8 88 16,4 7 30-16,5 4-16 0,-2 6-5 16,2 0 6-16,-1 2 13 0,0 2-21 15,1-2 21-15,-1 0-15 0,-3-3-22 16,0-1-65-16,-2-3-40 0,-4-5-49 0,-4-3-106 15,-7-3-108-15,0-5-149 0,-14-1-76 16,-3-4 5-16,0-7-803 0</inkml:trace>
  <inkml:trace contextRef="#ctx0" brushRef="#br0" timeOffset="87800.77">15991 6980 630 0,'0'0'1243'15,"0"0"-779"-15,0 0-90 0,0 0 44 16,0 0-71-16,0 0-81 0,0 0-74 15,0 0-53-15,0 0-114 0,0 0-25 16,0 0-98-16,54-62 4 0,-6 57-19 16,8 1-52-16,3 3-25 0,3 1-43 0,0 0-42 15,-4 1-57-15,-2 4-91 0,-3-2-240 16,-14 0-432-16</inkml:trace>
  <inkml:trace contextRef="#ctx0" brushRef="#br0" timeOffset="88036.7">16704 6886 467 0,'0'0'1069'16,"0"0"-559"-16,0 0-160 0,0 0-95 15,-76-26-20-15,57 22-1 0,1 2-36 16,0-2-51-16,2 3-49 0,2 1 3 16,3 0-34-16,3 0-67 0,1 5-19 15,4 5-15-15,3 3 34 0,0 5 82 16,10 1 53-16,6 6 23 0,8 3 1 16,8-1-22-16,2 1-25 0,4 2-35 15,-3-4-18-15,-5-3-22 0,-6-1-25 16,-10-7 19-16,-5 1-19 0,-9-7-12 15,-3 0 0-15,-12-4 6 0,-7-3 37 0,-6-2-43 16,-2 0-21-16,-2 0-78 0,1-6-83 16,3-2-107-16,3-2-129 0,3 0-193 15,9 2-586-15,2-5-724 0</inkml:trace>
  <inkml:trace contextRef="#ctx0" brushRef="#br0" timeOffset="88127.16">16871 7129 433 0,'0'0'0'16,"0"0"-405"-16</inkml:trace>
  <inkml:trace contextRef="#ctx0" brushRef="#br0" timeOffset="91519.4">9403 6950 492 0,'0'0'375'0,"0"0"-147"0,0 0-45 16,0 0 41-16,0 0 4 0,0 0-17 15,0 0-58-15,0 0-59 0,0 0-52 16,29-11-29-16,-28 11-13 0,1 0-15 16,-1 0 15-16,3 0 1 0,-2 0 15 15,-1 0 10-15,2 3-12 0,0-1-14 16,0 0-11-16,0 4 11 0,1 2 32 15,1 0 14-15,2 3 25 0,-3 0 32 0,2-1-25 16,-2 0-62-16,1-2-13 0,-1-1 10 16,0-3 6-16,0 0-2 0,-1-2-1 15,2-1-14-15,-1 1 1 0,2-1 16 16,1-1 1-16,3 0 2 0,5 0 36 16,3-7 39-16,7-5 21 0,6-8-18 15,8-5-27-15,9-10-35 0,8-6-36 16,12-5-2-16,8-3-13 0,4 1-74 15,3 6-15-15,-4 8-113 0,-9 8-117 0,-13 10-112 16,-19 5-219-16,-10 5-413 0</inkml:trace>
  <inkml:trace contextRef="#ctx0" brushRef="#br0" timeOffset="98134.93">16118 6170 339 0,'0'0'564'0,"0"0"-176"15,0 0-196-15,0 0-49 0,0 0-29 16,0 0-36-16,0 0-36 0,0 0-42 0,0 0-35 16,-6 4-26-16,6-4-14 0,0 0 10 15,0 0 29-15,0 0 23 0,0 1 13 16,0 1-1-16,0 0 1 0,0 0 10 0,0 2 26 16,0-1-14-16,0 2 11 0,1 1-4 15,-1 0 7-15,2-1-33 0,-1 1 35 16,-1-1-38-16,2-2 0 0,-1 1 13 15,-1-1-10-15,4 0 52 0,-3-3-12 16,2 1 18-16,0 0-15 0,-1 0-14 16,-1 2-6-16,2-3 10 0,-1 2-4 15,-1 1 14-15,3-2-27 0,-2 0 10 16,1-1-9-16,0 0 12 0,1 0 20 16,0 0 45-16,5 0 113 0,1-2 12 15,9-7-4-15,5-1-26 0,14-7-99 0,9-6-93 16,14-6 0-16,12-1-80 0,11-1-29 15,2 0-163-15,2 2 53 16,-6 6-156-16,-11 4-157 0,-21 7-490 0</inkml:trace>
  <inkml:trace contextRef="#ctx0" brushRef="#br0" timeOffset="107813.76">2883 9689 212 0,'0'0'205'0,"0"0"-84"0,0 0 16 15,0 0-42-15,0 0-43 0,0 0 3 16,0 0-9-16,0 0-7 0,0 0 23 0,-7-29-26 16,7 26-14-16,0 3-9 15,0-2 7-15,0-1 13 0,0 3 19 0,0-2 13 16,0-1 10-16,2 2 39 0,-2-1 19 16,1-2-6-16,-1 3-13 0,3-1 12 15,-3-1 4-15,0 0 0 0,0 0-14 16,0-1-15-16,1 1-5 0,-1-1-25 0,0 2-22 15,0-1 9-15,0 1-10 0,0-1-22 16,0-1-13-16,0 2-12 0,0-2 31 16,0-1 16-16,0 0 23 0,0 2-4 15,0-1-28-15,0 0-17 0,0 2-21 16,0-1 15-16,0 0-3 0,0 2 22 16,0 1 16-16,0 0 1 0,0 0-1 15,0 0-10-15,0 0-3 0,0 0 0 16,0 0-15-16,0 0-23 0,-1 0-14 15,-2 1-34-15,2 5-89 0,-1 3-103 0,-2 5 63 16,-1 5 171-16,0 8 6 16,-4 3 32-16,-2 3 23 0,-1 3-1 0,-4-1 10 15,2 1-9-15,-2-3 6 0,3 1-26 16,1 0-19-16,-2-2 16 0,2-2-13 16,1 0 13-16,2-4-9 0,2-2-23 0,0-2 0 15,1-3 4-15,2-1 18 16,2-3 0-16,1-5-22 0,-1-1-44 0,2-4-68 15,0-3-23-15,0-2 26 0,0 0 48 16,0 0 32-16,0-6 17 0,0-3-8 16,3-2-144-16,2-4-69 0,0-4-58 15,0-3-95-15,0-2-44 0,3-2-36 16,-2-2-10-16</inkml:trace>
  <inkml:trace contextRef="#ctx0" brushRef="#br0" timeOffset="108096.83">2785 9644 36 0,'0'0'792'0,"0"0"-313"0,0 0-157 16,0 0 139-16,0 0-24 0,0 0-121 16,0 0-43-16,6-66-53 0,-6 62-35 15,3 1-17-15,-2 0-27 0,2 2-27 16,-1 1-33-16,-1 0-30 0,1 0-51 0,-1 0-35 16,2 5-62-16,4 1-42 0,6 2 67 15,5 4 72-15,6 4 31 0,3 2 38 16,2 1-15-16,0 0-19 0,0 3 5 15,-4-2-20-15,0 3-20 0,1 0-3 16,-3-2 1-16,-1 3 1 0,-3-1 1 16,1 0 3-16,-3-1-3 0,-4 0-6 15,0-4-69-15,-3 0 12 0,-3-3-35 16,-1-1 13-16,-3-2-58 0,0-1-64 16,-2-4-16-16,-1-1-50 0,0 0-63 0,0-4-62 15,-4 1-37-15,-5-2-60 0,2 0-163 16</inkml:trace>
  <inkml:trace contextRef="#ctx0" brushRef="#br0" timeOffset="108263.73">2765 9938 124 0,'0'0'1525'16,"0"0"-889"-16,0 0-294 0,0 0-184 15,0 0-113-15,100-54-41 0,-44 37-4 16,10-1 67-16,15-1-25 0,5 1-42 15,7 0 0-15,0 1-183 0,0 1-202 0,-7 4-146 16,-21 3-575-16,21-6 368 0</inkml:trace>
  <inkml:trace contextRef="#ctx0" brushRef="#br0" timeOffset="109057.59">3601 9778 865 0,'0'0'554'16,"0"0"-112"-16,0 0-36 0,0 0-132 0,0 0 0 16,43-67 22-16,-34 53-98 0,-2 2-36 15,-4 1-23-15,1 1 10 0,-2 3-1 16,-2 5 28-16,0-1-1 0,0 2-29 15,-6 0-50-15,2 1-96 0,-5 0-12 16,-3 0-35-16,-1 0-2 0,-4 0-4 16,0 3 0-16,-3 5 3 0,-2 1 16 15,3 3 0-15,-2-1 12 0,1 6 3 16,-1-2 7-16,1 2-7 0,2 1-9 0,3-1-36 16,5-3-5-16,1 1 3 0,8-4 3 15,1-1-9-15,0 0 15 0,11-3 6 16,2-1 42-16,7 0 9 0,4-2 19 15,3-3 9-15,5-1 13 0,1 0 7 16,3 0 15-16,-3 0 9 0,-1 0-9 16,-4-1-10-16,0-1-6 0,-5 1-15 15,0 1-7-15,-4 0-12 0,-3 0-13 16,-5 0-3-16,-1 0-16 0,-4 4-3 0,-3-1-7 16,0 2 13-16,-3 4 14 0,0-2 2 15,-3 2 23-15,-4 1 18 0,-5 2-4 16,-5 0 10-16,-5-1-10 0,-2 1-8 15,-1-3-14-15,-2 0-15 0,-1-3-36 16,1 1-20-16,1-3 9 0,2-1-35 16,2 1-12-16,2-3-35 0,7 1-39 15,0 1-50-15,6-2-117 0,4 0-90 0,1-1-137 16,2 1-166-16,2-1-54 16</inkml:trace>
  <inkml:trace contextRef="#ctx0" brushRef="#br0" timeOffset="109463.26">4044 9634 946 0,'0'0'1032'0,"0"0"-514"0,0 0-93 16,0 0-162-16,0 0-33 0,0 0-84 16,0 0-67-16,0 0 0 0,-81-36-13 15,72 36-41-15,3 0-25 0,1 0-2 16,0 0-17-16,-1 3 0 0,2-1 4 15,-2 2-14-15,5 0-2 0,0 1-1 16,1 1-6-16,0 4 6 0,0 0 21 16,1 1 11-16,9 1 13 0,-1 2 2 15,1-1 8-15,4 0-11 0,4 0-9 0,2-2 13 16,1 2-13-16,0-1 16 0,0-2 29 16,-1 1-4-16,-1-1-10 0,-2-2-8 15,-4 0-14-15,0-1-9 0,-1-1 13 16,-5 1-3-16,-1-2-10 0,-1-1 0 0,-5-2 0 15,0 2 0-15,0-1-3 0,-5 2 13 16,-2 0 6-16,-4 2 3 0,0-1-19 16,-5 0-3-16,3 1-19 0,-3-3-56 15,3-1-20-15,0 0-22 0,5-3 0 16,-1 0 9-16,2 0-23 0,1-5-137 16,5-3-176-16,-1 2-129 0,2 0-414 15</inkml:trace>
  <inkml:trace contextRef="#ctx0" brushRef="#br0" timeOffset="109693.93">4414 9687 430 0,'0'0'744'0,"0"0"-253"16,0 0-101-16,0 0-99 0,0 0-45 0,0 0-14 15,0 0-7-15,0 0-69 0,0 0-60 16,0 0-86-16,0 0-10 0,16-4-86 15,-12 10 38-15,-1 2 48 0,4 1 18 16,-2 2-18-16,1-1-3 0,0 0 3 16,-3 2 12-16,2-1-12 0,-4 2-25 15,2-1-58-15,0 0-33 0,0 2-83 16,-2-3-59-16,3 0-121 0,-2 0-166 0,1-4-201 16</inkml:trace>
  <inkml:trace contextRef="#ctx0" brushRef="#br0" timeOffset="110262.72">4356 9715 1120 0,'0'0'972'0,"0"0"-471"15,0 0-105-15,0 0-89 0,0 0-53 0,0 0-45 16,0 0-33-16,0 0-46 0,0 0-52 16,0 0-49-16,-4 9-29 0,4-6-31 15,0 2-4-15,0 0 35 0,0 4 0 0,0 0 1 16,0 1 12-16,0 2-11 0,0 1 10 15,0-2-9-15,4 1-2 0,3 0 0 16,2-4-1-16,3 3 1 0,5-5-1 16,0 1 1-16,6-4 2 0,5-2 19 15,0-1-20-15,4-3 9 0,0-5-11 16,-3-2 0-16,-2-3 12 0,-1-2 28 16,-6-3 22-16,0-4-6 0,-4-3-22 15,-4 0-8-15,-4 0-24 0,-2 3 15 16,-6 4-17-16,0 4-56 0,0 4-28 0,-7 2-19 15,3 2-57-15,-1 1-154 0,1 1-150 16,-1 1-301-16,1 2-682 0</inkml:trace>
  <inkml:trace contextRef="#ctx0" brushRef="#br0" timeOffset="110879.1">4950 9673 1410 0,'0'0'825'0,"0"0"-324"0,0 0-180 16,0 0-107-16,0 0-118 0,0 0-55 15,0 0 39-15,0 0 5 0,0 0-21 16,0 0-20-16,-9 64-19 0,8-54-12 16,0-3-10-16,-2 0 0 0,0-1 10 15,1-2-10-15,-1-2 16 0,2 0-6 16,-2-2-10-16,3 0 16 0,-2 0 37 15,2 0 26-15,-1-4-4 0,1-3-78 0,0-2-15 16,0-1-13-16,0-2-19 0,0 0-13 16,1-2 35-16,5 3 12 0,2 1 13 15,0-1 9-15,2 3 29 0,0-2-26 16,5 0-12-16,-2 1 0 0,5 0-2 0,-3 2 0 16,3 1 1-16,-1 4-22 0,0-1 1 15,-3 3 22-15,-1 1-37 0,0 6-1 16,1 0 36-16,-2 1 1 0,0 2 0 15,-3 1 1-15,-1-2-1 0,-2 1-1 16,-3-2-11-16,-2-1 10 0,2 1-10 16,-3-1 12-16,1-2-1 0,-1-2 2 15,2 2 2-15,-2-4 11 0,0-1-1 16,0 0 20-16,0 0 28 0,0 0 15 16,0-1 16-16,0-4 38 0,0-1 5 15,2-1-134-15,1-5-12 0,0-1-38 0,2-1 0 16,2 0 19-16,0 0 0 0,3 1 31 15,2 0 0-15,-2 3 31 0,4-1-9 16,-1 1 3-16,3 2-3 0,0-2-7 16,4 3-15-16,0 1-11 0,-1 1-5 0,1 2-9 15,-2 3-6-15,0 0-16 0,-1 2-1 16,-2 7 7-16,-1 0 7 0,-2 2 15 16,-2 2 16-16,1 0 1 0,-2 2-14 15,-5-1-25-15,-1 2-22 0,-3-1-22 16,0 2-44-16,-7-1-87 0,-2-1-94 15,1 1-166-15,-1-2-301 0,5-4-523 16</inkml:trace>
  <inkml:trace contextRef="#ctx0" brushRef="#br0" timeOffset="111995.73">5777 9610 1272 0,'0'0'699'0,"0"0"-245"0,0 0-160 16,0 0-88-16,0 0-40 0,0 0-22 15,0 0-26-15,0 0-32 0,0 0-38 16,0 0-20-16,0 0-12 0,-4 0 6 16,9 0 13-16,4-2 22 0,3-3 3 0,3 0-6 15,3-1-19-15,5-1-10 0,0-2-23 16,4 0 0-16,2-2-2 0,0-1-1 15,0 0 1-15,-3-1 1 0,1 2 1 0,-7 2 1 16,-5-1 13-16,-2 2 31 0,-8 2 44 16,-3 0 54-16,-2 2 39 0,0-1-1 15,0 3-57-15,-7-3-116 0,-6-1-10 16,0 1-77-16,-6 2-19 0,0-1 49 16,-1 4 29-16,-1 0 16 0,3 0-17 15,0 1-9-15,0 5-9 0,1 3-1 16,1 2-8-16,-3 3 18 0,2 1 15 15,3 2 10-15,-2 1 1 0,4-1-1 16,3 0-19-16,4-2 22 0,2 2 0 0,3-5 0 16,0 1-12-16,1-1-1 0,6-2 13 15,5 1 2-15,4-3 14 0,0-1-16 16,7-2-2-16,1-1-26 0,7-3 3 16,3-1-17-16,7 0-11 0,3-2-45 15,4-3-62-15,2-1-55 0,-2 1-91 16,1 0-50-16,-7 0-37 0,-4 1-226 15,-14 1-178-15</inkml:trace>
  <inkml:trace contextRef="#ctx0" brushRef="#br0" timeOffset="113594.67">6930 9230 577 0,'0'0'479'0,"0"0"-143"16,0 0-63-16,0 0-46 0,0 0 23 0,0 0-55 16,0 0 37-16,0 0-12 15,0 0 17-15,0 0-51 0,-21-37-84 0,18 34 0 16,1 1-7-16,2 0-16 0,-1 1-31 15,1-1-13-15,0 2-13 0,0 0-19 16,0 0 10-16,0 0-1 0,0 0-12 16,0 0-1-16,0 0-21 0,0 0-32 15,0 2-25-15,0 2-13 0,0 2-29 16,1 6 96-16,4 0 25 0,-1 7 38 16,3 1 3-16,-3 4 4 0,1 0-1 15,-1-1-2-15,-1 2-17 0,3-3-3 0,-1 3 0 16,0-2 0-16,0 2-3 0,3 1 13 15,-2-1-10-15,3 1-19 0,-1 1 20 16,-1 0-11-16,2 0 9 0,-1-1-20 16,1-3-1-16,-3-1 2 0,0-1 17 0,-1-6-3 15,1-1-16-15,-3-5-3 0,0-4-57 16,-2-1-57-16,1-3-19 0,-2-1 18 16,0-2 16-16,0-7 6 0,0-3-179 15,4-7-119-15,2-4-257 0,-2 3-493 16</inkml:trace>
  <inkml:trace contextRef="#ctx0" brushRef="#br0" timeOffset="113952.2">7289 9222 1251 0,'0'0'621'0,"0"0"-287"16,0 0-166-16,0 0-83 0,0 0-53 0,0 0-30 16,0 0 30-16,0 0-32 0,0 0-9 15,0 0-14-15,-6 21 10 0,15-16 12 16,1-4 1-16,6 2 32 0,-3-3 17 16,4 0 12-16,-3-5 10 0,2-2-20 15,-3-3-9-15,-1 1 7 0,1-1 21 16,-3-2 4-16,-1 1 13 0,-3-1-1 15,0 0-25-15,-6 4 22 0,0-1 28 16,0 2-31-16,-8 2-20 0,-4 1-22 16,-1 1-38-16,-2 3-51 0,0 0-12 15,-2 3-4-15,1 5 16 0,-1 0-6 0,3 3-20 16,5 0-131-16,4 0-120 16,5-1-131-16,0 0-167 0,2-3-389 0</inkml:trace>
  <inkml:trace contextRef="#ctx0" brushRef="#br0" timeOffset="114211.53">7754 8953 1511 0,'0'0'1056'0,"0"0"-644"15,0 0-165-15,0 0-136 0,0 0-82 16,0 0 3-16,0 0 44 0,-30 79 26 15,27-48 34-15,0 3 24 0,-1 2-44 16,-3 2-30-16,1-1-23 0,-1 2-14 0,-2-1-2 16,-1-2-13-16,0 0-6 0,3-3-12 15,0-5-16-15,2-1-10 0,4-5-93 16,1-1-92-16,0-3-47 0,4-2-75 16,3-2-85-16,-1-3-174 0,0-4-564 15</inkml:trace>
  <inkml:trace contextRef="#ctx0" brushRef="#br0" timeOffset="114474.6">7851 9485 973 0,'0'0'1024'0,"0"0"-496"16,0 0-106-16,0 0-63 0,0 0-70 16,0 0-87-16,0 0-101 0,0 0-101 15,0 0-13-15,0 0-37 0,0 0-13 0,-3-2 34 16,13 0 29-16,7-3 32 0,-2-4 5 15,5-1-5-15,-1-3-31 0,1-2 12 16,-1-1 15-16,-6 2-6 0,-3-2 9 16,-2 3-9-16,-6 4 22 0,-2 0 32 15,0 1 12-15,-3 2 11 0,-7 0-64 16,1-1-35-16,-2 2-50 0,-1 1-47 16,-1 4-73-16,1 0-34 0,3 5-103 15,1 6-108-15,1 1-93 0,7 5-231 16,0-5-575-16</inkml:trace>
  <inkml:trace contextRef="#ctx0" brushRef="#br0" timeOffset="115311.15">9161 9063 1088 0,'0'0'794'15,"0"0"-256"-15,0 0-84 0,0 0-34 16,0 0-96-16,0 0-37 0,17-66-45 16,-24 62-58-16,0 0-60 0,-6 3-112 15,-2-2-12-15,-5 3-1 0,-3 0-42 16,-4 4-13-16,-2 3 22 0,-1 3-7 0,-2 2 7 15,2 1 6-15,-2 0 16 0,2 6-29 16,-2-1-43-16,-1 2 23 0,1 2-26 16,2 1-36-16,4 0 16 0,6-3 9 15,4-1-35-15,6-3-36 0,7-6 6 16,3-1 9-16,0-4 42 0,3 0 41 16,4-4 47-16,1 3 24 0,3-2 38 15,2-1 7-15,4 3 80 0,2-3 23 16,4 1 12-16,4 0 11 0,2-2-3 15,4 0-29-15,0 0-3 0,5-3 6 0,2 2-52 16,1-1-37-16,-1 0-3 0,0 2-6 16,-2 0 2-16,-8 0-21 0,-3 0-25 15,-11 4-20-15,-8 2-39 0,-3 1-6 16,-3-1 19-16,-2 5 46 0,0-1 34 16,-6 2 7-16,-3 1 12 0,-7 0 15 15,-4 3-12-15,-7-2-10 0,-5-1-5 0,-5 0-7 16,-4-2-10-16,-3-1-24 0,-3-4-6 15,0 0-43-15,4 1-7 0,-2-1-46 16,3-1-38-16,3 3-16 0,2-2-27 16,5 1-54-16,2-1-99 0,8-1-112 15,8 1-52-15,7-5-175 0,7-1-389 16,0 0 438-16</inkml:trace>
  <inkml:trace contextRef="#ctx0" brushRef="#br0" timeOffset="115611.75">9376 8838 1064 0,'0'0'1613'16,"0"0"-1013"-16,0 0-150 16,0 0-122-16,0 0-78 0,0 0-114 0,0 0-46 15,0 0-38-15,0 0-52 0,0 0-3 16,0 0-37-16,-13-2-37 0,16 16 77 15,1 5 43-15,0 6 34 0,3 2-27 16,-1 1 5-16,-2 2 16 0,2 2 9 16,-1-1 3-16,-1 0-19 0,0 0-31 15,-1-2-20-15,1 1-10 0,-1 0 9 16,0-4-12-16,0 2-58 0,-1-3-34 0,-2-3-49 16,0-1-41-16,0-3-38 0,-6-2-83 15,-3-2-122-15,1-3-129 0,-1 0-264 16,2-5-632-16</inkml:trace>
  <inkml:trace contextRef="#ctx0" brushRef="#br0" timeOffset="115766.18">9315 9321 1670 0,'0'0'782'0,"0"0"-263"0,0 0-158 16,0 0-107-16,0 0-130 0,0 0-77 15,0 0-47-15,85-69-15 0,-54 59 12 16,0-2-10-16,1 1 11 0,-2 3-80 15,-2-3-130-15,-4 4-66 0,0 0-68 16,-3 3-239-16,0 2-454 0,-9 0-109 16</inkml:trace>
  <inkml:trace contextRef="#ctx0" brushRef="#br0" timeOffset="116095">9716 9231 305 0,'0'0'809'0,"0"0"-279"0,0 0-49 15,0 0-44-15,0 0-48 0,0 0-91 16,0 0-88-16,0 0-96 0,0 0-57 15,76-23-38-15,-44 14-6 0,4-2-10 16,3-2 0-16,2-3 20 0,0 1-11 0,-3-2 14 16,-7-1 8-16,-3 1-9 0,-10-1 4 15,-5 4 8-15,-7 3-5 0,-2 0 6 16,-4 5 46-16,0 2 36 0,-5 1 8 16,-4-1-25-16,-3 2-54 0,-3 1-49 15,-6-2-30-15,-3 3-1 0,-5 0-25 0,-1 8-3 16,-4 2 6-16,1 6 53 0,-1 2 0 15,-2 1 53-15,7 3-12 0,4-1-28 16,5 1-13-16,6-2-19 0,1-1 1 16,9-1 15-16,2 0-13 0,2-2 4 15,2-2-1-15,8 1-6 0,5-3-9 16,7-2-62-16,7-1-40 0,8-4-46 16,5-4-29-16,9-1-31 0,2-2-67 15,3-7-141-15,-1-5-217 0,-14 2-315 0</inkml:trace>
  <inkml:trace contextRef="#ctx0" brushRef="#br0" timeOffset="116660.81">10305 9127 1353 0,'0'0'1034'0,"0"0"-543"0,0 0-91 16,0 0-95-16,0 0-65 16,0 0-58-16,0 0-43 0,0 0-58 15,0 0-81-15,0 0-13 0,0 0-61 0,52-39 5 16,-20 29 11-16,8-3 27 0,2 2 15 15,0-4-27-15,1 2-27 0,-6 1-24 16,-3 0 9-16,-10-1 85 0,-8 2 46 16,-9-1 80-16,-4 3 43 0,-3 0-17 15,-3 1-49-15,-8 2-103 0,-1 1 0 16,-5 0 16-16,-1 5-16 0,-6 0-81 0,0 0 28 16,-4 2 3-16,2 6 6 0,0 1-1 15,2 2 17-15,1 5-3 0,4-1-48 16,6 2-15-16,3 1 31 0,4 1 28 15,2 1 10-15,4 0 12 0,1 0 13 16,9-1 1-16,3 2 12 0,3-6 9 16,6 0 0-16,2-4 19 0,5-3-9 0,4-6 2 15,3-2 7-15,6 0 22 0,1-7-16 16,3-4-9-16,2-3-10 0,1-5-8 16,-4-6-20-16,-2-4-43 15,-6-6 42-15,-6-8-39 0,-6-6-22 0,-7-3 2 16,-4-3-88-16,-10 8 81 0,-4 6 67 15,-1 9 76-15,-12 7 38 0,-3 7-48 16,-1 4-4-16,0 4 36 0,1 4-72 16,1 2-11-16,-2 4-15 0,3 0-38 15,-3 4-6-15,-1 4-16 0,-2 7-6 0,1 0 41 16,3 6-3-16,-1 0 3 0,6 6 6 16,-1 0 19-16,8 4 1 0,1 3 24 15,3 1 38-15,4-1 9 0,8 1 0 16,4 0-5-16,4-2-8 0,6-3-24 15,5-3 5-15,5-3-18 0,8-3-22 0,8-6-78 16,7-2-70-16,7-5-81 0,6-4-132 16,6-4-83-16,-2 0-211 0,-21-4-664 15</inkml:trace>
  <inkml:trace contextRef="#ctx0" brushRef="#br0" timeOffset="121175.73">4451 10962 424 0,'0'0'619'0,"0"0"-189"0,0 0-62 16,0 0 43-16,0 0-39 0,0 0-60 15,0 0-68-15,0 0-69 0,0 0-60 16,3-29-48-16,-6 29-52 0,-1 4-15 16,-2 5-66-16,-1 6 47 0,-5 6 19 15,-2 8 0-15,-2 5 47 0,-1 3-31 16,-3 2 10-16,1 5-4 0,-4-1-10 0,-2 2-12 16,0 0 42-16,-2 0-40 15,0 1 10-15,1-3 1 0,2-3-10 0,1-2 0 16,4-6-3-16,2-4-80 0,5-5-5 15,4-5-24-15,3-4-18 0,4-4-71 0,1-5-104 16,0-4-47-16,1-1 45 0,4-5 194 16,3-8-85-16,4-4-124 0,3-6-159 15,-3 5-527-15</inkml:trace>
  <inkml:trace contextRef="#ctx0" brushRef="#br0" timeOffset="121478.19">4369 11000 1397 0,'0'0'488'0,"0"0"-86"16,0 0-40-16,0 0-21 0,0 0-82 0,0 0-42 15,0 0-56-15,0 0-28 0,0 0-23 16,0 0-97-16,9-31-13 0,-6 36-76 16,3 6 16-16,5 3 60 0,2 4 26 15,7 5-4-15,3 2-3 0,-1 6-7 0,5 2 7 16,-1 0 3-16,0 2-20 0,1 0 17 15,-4 0-18-15,-4-2 12 0,1-3-13 16,-5 0 1-16,-1-1 0 0,-1-4-1 16,0 0 0-16,0-2-13 0,-1-4-47 15,-1-1-40-15,-1-3-52 0,-1-3-1 16,-2-3 7-16,-3-1-27 0,-2-3-3 16,-2-2-20-16,0-2 9 0,0-1 58 15,-6-1 51-15,-5-4-246 0,-1-3-128 16,3 0-215-16</inkml:trace>
  <inkml:trace contextRef="#ctx0" brushRef="#br0" timeOffset="121700.2">4091 11478 767 0,'0'0'1102'0,"0"0"-671"15,0 0-108-15,0 0 60 0,0 0-82 0,0 0-107 16,0 0-103-16,0 0-59 0,78-66-10 15,-31 49 13-15,8-1-16 0,4 0-19 16,4-1 0-16,1 1 0 0,-2 2-13 16,0-1 10-16,-6 4-60 0,-5 4-3 15,-5 0-65-15,-10 3-15 0,-8 1-33 16,-7 2-55-16,-5 2-53 0,-9 1-127 16,0 0-99-16,-3 0-93 0,-1 0-189 15</inkml:trace>
  <inkml:trace contextRef="#ctx0" brushRef="#br0" timeOffset="122058.69">4963 11214 187 0,'0'0'1118'16,"0"0"-653"-16,0 0-59 0,0 0 11 15,0 0-15-15,0 0-88 0,0 0-162 16,0 0-75-16,-88 6-5 0,71 3-8 15,-2 2-11-15,1 2-15 0,3-1-16 16,2-1-19-16,0 1-3 0,7-3-1 16,3 0-30-16,2 2-10 0,1 0 3 15,7 2 3-15,10 0 35 0,8 1 3 16,9 0 29-16,7-4 3 0,5 1-4 16,6-4 1-16,1 1-10 0,-4-1-19 0,-4 0 25 15,-9 0 4-15,-7-1 2 0,-11-1-18 16,-9 2-16-16,-6-2-16 0,-3-1 15 15,-5 1 1-15,-7 2 41 0,-4-1 59 16,-9 2 11-16,-5-1-52 0,-5-1-59 16,-2 3-15-16,-3-2-60 0,5 1-45 0,2-2-56 15,7 3-108-15,5 0-127 0,4 0-201 16,7-2-383-16,3 2-386 0</inkml:trace>
  <inkml:trace contextRef="#ctx0" brushRef="#br0" timeOffset="122581.17">5554 11117 1976 0,'0'0'563'0,"0"0"-205"15,0 0-57-15,0 0 27 0,0 0-56 16,0 0-71-16,0 0-100 0,0 0-101 16,0 0-25-16,82-53-10 0,-39 43 16 15,9-2 7-15,1 0 11 0,2 4-32 0,-4-2-96 16,-5 7-73-16,-9 2-106 0,-8 1-124 16,-9 4-190-16,-8 5-190 0,-12 7-618 15</inkml:trace>
  <inkml:trace contextRef="#ctx0" brushRef="#br0" timeOffset="122708.16">5636 11346 1193 0,'0'0'436'15,"0"0"-195"-15,0 0 99 0,0 0-149 16,0 0 58-16,111-24-101 0,-48 6-148 16,20-6-22-16,13 0-149 0,8 0-282 0,1-1-245 15,-26 8-344-15</inkml:trace>
  <inkml:trace contextRef="#ctx0" brushRef="#br0" timeOffset="124574.74">6607 10837 1409 0,'0'0'566'16,"0"0"-236"-16,0 0-61 0,0 0-2 16,0 0-36-16,0 0-29 0,0 0-27 15,0 0-33-15,0 0-12 0,0 0-32 16,0 0-38-16,-20-21-32 0,14 21-26 0,2 0-2 15,0 0-21-15,1 3-61 0,-2 4-25 16,1 3 6-16,-2 4 47 0,0 3 54 16,2 4 3-16,-1-2-2 0,5 0-1 15,0-1 0-15,3-1-66 0,9-2 40 0,3 1 24 16,5-3 2-16,4-3 3 0,4-3 26 16,2-2-4-16,3-5 1 0,0 0-4 15,0-1 0-15,-1-7 6 0,-6-1 1 16,-4-3 3-16,-5 1 31 0,-7-5 44 15,-3 0 40-15,-7-4 14 0,0-2-46 16,-11-1-46-16,-5-1-26 0,-7 2-43 16,-4 4-3-16,-4 4-71 0,-3 3-20 15,-1 5-6-15,3 2-60 0,2 4-73 16,7 0-97-16,8 5-115 0,7 0-193 0,5 0-385 16</inkml:trace>
  <inkml:trace contextRef="#ctx0" brushRef="#br0" timeOffset="124765.93">7169 10985 2020 0,'0'0'1036'16,"0"0"-653"-16,0 0-28 0,0 0-72 16,0 0-80-16,0 0-76 0,0 0-52 15,0 0-26-15,-80-30-15 0,75 26-9 16,4 3-11-16,-1-2-14 0,2 0-40 15,0 1-53-15,2-2-84 0,5-1-92 16,7 0-147-16,1-4-144 0,-1 2-427 16,9-4-437-16</inkml:trace>
  <inkml:trace contextRef="#ctx0" brushRef="#br0" timeOffset="125140.77">7352 10739 2188 0,'0'0'684'0,"0"0"-293"15,0 0-57-15,0 0-63 0,0 0-105 16,-85 5-71-16,70 1-32 0,3 3-41 16,0 3-22-16,1 2-18 0,2 1-4 15,2 3 3-15,1 0 17 0,5 0-10 16,1 0 9-16,0-2-22 0,4-2 0 15,6-1-27-15,7-2 12 0,4 0 16 16,5-2 24-16,5-3 12 0,4-1 7 0,4-1-3 16,-2-4-16-16,-1 0 3 0,-3-4 16 15,-4-3 13-15,-4-5 21 0,-6-1 9 16,-4-4-2-16,-4-2 2 0,-7-3 6 16,-4 1 16-16,0-3-19 0,-4 1-10 15,-8 1-33-15,-4 2-22 0,-3 0-43 16,-2 5-28-16,-4 2-13 0,1 3-56 0,2 4-37 15,0 5-6-15,7 1-101 0,5 0-133 16,4 1-167-16,6 5-226 0,0-2-428 16</inkml:trace>
  <inkml:trace contextRef="#ctx0" brushRef="#br0" timeOffset="125369.17">7802 10571 235 0,'0'0'2367'0,"0"0"-1645"0,0 0-216 16,0 0-73-16,0 0-157 0,0 0-128 15,0 0-148-15,0 0 0 0,0 0-77 16,0 0-59-16,13 30 136 0,-3-11 29 16,6 3-7-16,-2 3 6 0,2-1 2 15,1 2-30-15,2-1-46 0,-1 2-78 0,2-1-40 16,3-2-87-16,0 1-111 0,10-2-179 15,-10-5-430-15,26 4-476 0</inkml:trace>
  <inkml:trace contextRef="#ctx0" brushRef="#br0" timeOffset="126207.7">8915 10326 2248 0,'0'0'639'0,"0"0"-210"16,0 0-29-16,0 0-86 0,0 0-144 0,0 0-170 15,0 0-3-15,0 0-75 0,0 0-36 16,0 0 23-16,0 0 91 0,-39 57 85 16,24-25-9-16,-4 6-29 0,-2 3 12 15,2 1-25-15,-2 1-34 0,3-2 0 16,2-2 20-16,2-1-20 0,2-3-14 16,4-2 14-16,2-3-2 0,0-3-8 15,1-5-71-15,3-1-61 0,1-7-53 16,1-4-29-16,0-3-8 0,0-5 34 0,0-2 48 15,3-1 150-15,2-11 160 16,2-6-159-16,1-7-1 0,2-10-22 0,3-7-75 16,0-6-12-16,2-9 74 0,0-3 35 15,4-3 29-15,-5 2-28 0,0 4 198 16,-2 7 24-16,-3 10-13 0,-2 10 81 16,-6 6 26-16,-1 7-56 0,0 6-35 0,0 3-38 15,0 3-38-15,0 4-43 16,0 1-83-16,0 0-24 0,2 0-73 0,-1 3-34 15,3 4-44-15,4 3-27 0,6 7 175 16,2 2 3-16,4 7 1 0,3 2 11 16,3 2 4-16,-3 1-16 0,0-2 0 15,-1 3-2-15,-3 1-21 0,-4-2-14 16,-2 0-62-16,-1-3-62 0,-4-1-64 16,-2 0-109-16,-3-2-151 0,-3-2-205 15,0-8-465-15</inkml:trace>
  <inkml:trace contextRef="#ctx0" brushRef="#br0" timeOffset="126364.56">8739 10777 720 0,'0'0'1336'0,"0"0"-996"0,0 0-195 16,0 0 42-16,0 0-55 0,90-62-13 16,-39 47-29-16,14-3-61 0,8 3-27 15,5-2-2-15,-3 3 0 0,-4 3-32 16,-9 4-151-16,-8 0-162 0,-9 3-238 15,-15 0-442-15</inkml:trace>
  <inkml:trace contextRef="#ctx0" brushRef="#br0" timeOffset="126556.9">9586 10526 2032 0,'0'0'682'0,"0"0"-424"0,0 0-34 0,0 0 40 15,-82 35-58-15,63-20-51 0,5 1-26 16,1 0-32-16,4 1-55 0,5 1-42 15,1 0-1-15,3 1-1 0,0 1-10 16,9 1 12-16,7-3 22 0,8-3 15 16,11 0 4-16,12-4-19 0,14-4-22 0,11-5-89 15,11-2-84-15,7 0-145 0,-3-8-163 16,-3-1-159-16,-25 2-553 0</inkml:trace>
  <inkml:trace contextRef="#ctx0" brushRef="#br0" timeOffset="128855.93">5715 11667 254 0,'0'0'1262'16,"0"0"-807"-16,0 0-250 0,0 0-34 15,0 0 88-15,-99 1 76 0,77 4-153 16,-4 1-79-16,-1 1-46 0,2-2-12 0,2 1 6 16,7 1 3-16,6-3 6 0,3-3-6 15,7 0-22-15,0-1-32 0,0 0-4 16,7 0-9-16,5 0 13 0,9-3-35 16,14-7 35-16,19-5 63 0,25-6-18 0,22-8-7 15,24-3-20-15,22-7-17 0,16 0 17 16,17-2 1-16,6 3 6 0,10-1-13 15,3 2 4-15,2-1-13 0,1 1 19 16,-2-2-9-16,-2 3-2 0,-2 2-11 16,-7-1 0-16,-8 1 0 0,-8 3-26 15,-10 5-27-15,-16 1-67 0,-17 4-33 16,-21 3-63-16,-25 5 2 0,-25 3-46 16,-26 4-24-16,-20 4-59 0,-13 2 5 15,-10 2 46-15,-9 7 87 0,-5 0-4 0,3 0-149 16,6-1-180-16</inkml:trace>
  <inkml:trace contextRef="#ctx0" brushRef="#br0" timeOffset="130255.55">17126 8526 1012 0,'0'0'277'0,"0"0"-160"0,0 0-59 15,0 0 14-15,0 0-20 0,0 0-19 16,0 0 32-16,0 0-65 0,0 0 39 15,0 0 42-15,32 38 29 0,-9-44-35 16,1-2-30-16,0-3-2 0,-1-2 2 16,-6-3 59-16,-4 1 38 0,-7-2 94 15,-3 0-23-15,-3 2-14 0,0 0-4 16,-3 2-64-16,-3 1 2 0,-3 3-31 16,0 1-29-16,-5 2-73 0,-2 4 12 0,-4 2-47 15,-4 0-22-15,-7 7-63 0,-2 5 28 16,-1 6 66-16,0 1-18 0,6 3-107 15,8-2-211-15,9 1-255 0,6-7-389 16,5 3-147-16</inkml:trace>
  <inkml:trace contextRef="#ctx0" brushRef="#br0" timeOffset="130506.43">17809 8159 2013 0,'0'0'666'0,"0"0"-248"16,0 0-128-16,0 0-115 0,0 0-90 0,0 0-6 15,0 0-12-15,-83 59 21 0,57-33-13 16,-2 4-19-16,2 4-4 0,-4 5-21 16,1 3-9-16,1 5 18 0,-3 3-15 15,3 3 16-15,-3-2-38 0,3-1 12 16,2-1-15-16,2-2 0 0,3-5-102 15,4-1-84-15,2-4-104 0,8-4-110 16,2-3-203-16,5-7-529 0</inkml:trace>
  <inkml:trace contextRef="#ctx0" brushRef="#br0" timeOffset="130754.71">17750 8892 731 0,'0'0'750'0,"0"0"-324"16,0 0-248-16,0 0-107 0,0 0-25 16,0 0-11-16,79-42-22 0,-62 36 36 15,-3 0 19-15,-4-1 58 0,-3-1 39 16,-1 2 21-16,-5-2 20 0,-1 2 46 16,0-1-4-16,-7 0-102 0,-3-1-55 15,-2 4-40-15,-2 0-39 0,-2 2 28 16,0 2-40-16,-1 0-107 0,-2 2 13 0,3 7-103 15,1 0-99-15,4 4-131 0,0 0-203 16,7-3-520-16</inkml:trace>
  <inkml:trace contextRef="#ctx0" brushRef="#br0" timeOffset="131562.84">19011 8248 1102 0,'0'0'983'16,"0"0"-588"-16,0 0-37 0,0 0-79 16,0 0-113-16,0 0-45 0,0 0-13 15,0 0 3-15,-87-44-111 0,60 44-13 16,-5 0-53-16,-2 8 18 0,0 0 13 16,-1 3 23-16,0 3-17 0,1 2-3 15,1 2 30-15,2 0-42 0,5 0 40 16,6 0-37-16,7-4-84 0,7 0-96 15,6-1 32-15,0-1 163 0,8-2 26 16,7 0 74-16,3-1 58 0,6 0 82 16,7-2 22-16,2 0-61 0,4 1-45 15,5 0-39-15,-2 1-47 0,-1 0-3 0,-4 0-9 16,-3 0-10-16,-8 0 9 0,-4-1-31 16,-8-1-19-16,-6 0-6 0,-3-1 0 15,-3 2 25-15,-3 1 19 0,-8 4 47 16,-6 0 32-16,-5 2 17 0,-6-1-18 0,-4 2-22 15,-3-2-35-15,0-3-28 0,1 1 7 16,0-6-19-16,2 1-36 16,6-5-17-16,3-2-22 0,4 0-6 0,2 0-57 15,7 0-94-15,3 0-100 0,4-2-80 16,3 1-145-16,3-3-416 0,5 1-164 16</inkml:trace>
  <inkml:trace contextRef="#ctx0" brushRef="#br0" timeOffset="131789.47">19252 8082 2392 0,'0'0'740'0,"0"0"-282"0,0 0-95 16,0 0-103-16,0 0-101 0,0 0-75 16,0 0-84-16,0 0-31 0,0 0-44 0,0 0-58 15,7 15 58-15,-1 1 75 0,0 4 37 16,1 4-6-16,0 0-9 0,0 2-9 15,-1-2-10-15,-3 2 19 0,-2 1-7 16,-1-1-15-16,-3 2-72 0,-6-1-55 16,-3 0-94-16,-4 1-66 0,0 1-105 15,0-4-209-15,6-4-485 0</inkml:trace>
  <inkml:trace contextRef="#ctx0" brushRef="#br0" timeOffset="132238.16">19240 8478 1258 0,'0'0'443'0,"0"0"-105"16,0 0-76-16,98-47-103 0,-59 33-111 15,6-3-48-15,-2 3-1 0,3-1-90 0,-5 4-190 16,-2 3-128-16,-8 2-4 0,-3 3 51 16,-8 2 33-16,-9 1 87 0,-3 0 190 15,-5 0 52-15,-3 3 369 0,0-2 123 16,0-1 93-16,0 0-4 0,0 0-71 15,0 0-84-15,0 0-83 0,1 0-88 16,3 0-59-16,0 0-50 0,-1 0-40 16,5 0-35-16,3-4-40 0,6-2-9 0,9-1-22 15,5-2-37-15,5-3 24 0,1 1 13 16,-1-2 0-16,-4 1-15 0,-8 1 15 16,-8-1 15-16,-7 5 53 0,-6-3-40 15,-3 4 28-15,0 1-37 0,-3 2-19 16,-4 0-52-16,-3 2 18 0,-3 1 33 15,-7 0-139-15,-5 4 50 0,-8 4 34 16,-2 4 25-16,-2 1 31 0,2 4 21 0,6 0-12 16,4 0-9-16,8 1-15 0,3 0-10 15,5 1 12-15,5 0-2 0,4 4 2 16,0-4-49-16,6 0-43 0,7 0-2 16,9-3 4-16,6-3-33 0,8-3-1 15,12-4-57-15,4-4-132 0,6-2-145 16,-13-3-294-16,17-12-592 0</inkml:trace>
  <inkml:trace contextRef="#ctx0" brushRef="#br0" timeOffset="132638.09">20264 8321 954 0,'0'0'1101'0,"0"0"-580"16,0 0-74-16,0 0-26 0,0 0-101 16,0 0-75-16,0 0-66 0,0 0-48 15,0 0-22-15,0 0-23 0,-11-18-73 16,20 17-13-16,4-2-34 0,7 0-31 15,5-3-16-15,6 1 19 0,3-1 34 0,0-2 28 16,2 0-2-16,-4 1-17 0,0-1 1 16,-3-1-20-16,-1-1-27 0,-5-1-2 15,-7 1 67-15,-3 2 20 0,-7-1 89 16,-5 1-37-16,-1 0-26 0,-2-2-24 0,-7 3-22 16,-3-4-45-16,1 4 1 0,-5-1 3 15,3 3 20-15,-4 2-45 0,-1 3-13 16,-5 0 44-16,-2 5 32 0,-3 3 3 15,2 4 0-15,-1 0 22 0,4 3-20 16,1 0 11-16,6 2-13 0,0 1-25 16,5 0 23-16,3 0-2 0,2 0-8 15,6 0 11-15,0-1-21 0,8 0-16 16,6-3 4-16,5 3 31 0,4-4-10 16,3-1 12-16,6 0-2 0,1-5-19 15,4 0 9-15,-2-3-12 0,0-4-25 0,-1 0-23 16,-2-1-28-16,1-8-71 0,0 1 0 15,1-4-33-15,-1-2-68 0,-2-2-114 16,-5 1-216-16,-6 4-146 0</inkml:trace>
  <inkml:trace contextRef="#ctx0" brushRef="#br0" timeOffset="132988.57">21078 7823 404 0,'0'0'2084'16,"0"0"-1489"-16,0 0-146 15,0 0-73-15,0 0-37 0,0 0-178 0,0 0-161 16,0 0-22-16,0 0-64 0,0 0-64 15,0 0-39-15,-4 21 189 0,12 5 45 16,-1 3-7-16,1 6-12 0,-3 2-1 16,1 2-6-16,-4 3 9 0,0-1-16 0,-2 2 26 15,0-3-10-15,-4-3-27 16,1-1 21-16,2-2-1 0,-1-3-21 0,2-5-12 16,0 2-44-16,0-7-32 0,5 0-44 15,0-6-63-15,-2-4-64 0,2-4-57 16,-1-3-75-16,0-2-96 0,2-2-142 15,0 0-91-15</inkml:trace>
  <inkml:trace contextRef="#ctx0" brushRef="#br0" timeOffset="134135.18">21873 7967 1588 0,'0'0'640'0,"0"0"-262"15,0 0-107-15,0 0 49 0,0 0-30 0,0 0-116 16,0 0-108-16,0 0-64 16,0 0 0-16,0 0 2 0,-16 1-4 0,22-1-60 15,0 0 0-15,7-1 0 0,4-1 60 0,11-2 41 16,8-3-10-16,4 1-31 0,3-3-22 15,-1 1-156-15,0 2-118 0,-8 1-134 16,-5 3-247-16,-10 2-443 0</inkml:trace>
  <inkml:trace contextRef="#ctx0" brushRef="#br0" timeOffset="134284.74">21899 8159 1797 0,'0'0'493'0,"0"0"-270"0,0 0-19 16,85-34-37-16,-29 15-116 0,12-2-51 0,12-3-19 16,6 2-77-16,-2 4-282 15,-9 3-218-15,-24 6-563 0</inkml:trace>
  <inkml:trace contextRef="#ctx0" brushRef="#br0" timeOffset="135942.93">23980 6944 368 0,'0'0'806'16,"0"0"-347"-16,0 0-122 16,0 0-9-16,0 0-73 0,0 0-48 0,0 0-66 15,0 0-80-15,0 0-61 0,0 0-35 16,0 0-52-16,-26-30-35 0,20 42 122 16,-2 1 81-16,-2 4 35 0,-2 1-10 15,1 2-52-15,-1 3-12 0,-3 6 12 16,-1 4 36-16,-4 7-7 0,-5 6-23 15,-1 3-18-15,-3 0-42 0,-1 1 3 16,2-2 28-16,1-3-29 0,4-4 0 0,3-6 8 16,5-6-10-16,4-5-51 15,2-5-66-15,4-3-43 0,0-5-19 0,4-4 5 16,-1-5-42-16,2-2-65 0,0-1 19 16,0-11 106-16,3 0-869 0</inkml:trace>
  <inkml:trace contextRef="#ctx0" brushRef="#br0" timeOffset="136220.6">23892 6956 1628 0,'0'0'598'0,"0"0"-288"0,0 0 9 16,0 0-43-16,0 0-56 0,0 0-23 15,0 0-64-15,0 0-133 0,0 0 0 16,0 0-149-16,21-24-92 0,-8 41 193 0,0 2 48 15,5 5 0-15,0 2 0 0,0 4-2 16,-1 1 2-16,1 1-14 0,-2-2 14 16,0 0 2-16,-1-4 20 0,1 2 7 15,2-4 3-15,-2-2-32 0,1-1-3 16,0-3-68-16,-3-3-72 0,-5-4-50 0,-1 0-71 16,-6-5-163-16,-2-1 2 0,0 0 19 15,-5-3-174-15,-1 0-216 0</inkml:trace>
  <inkml:trace contextRef="#ctx0" brushRef="#br0" timeOffset="136404.15">23629 7408 1797 0,'0'0'425'15,"0"0"-289"-15,0 0-10 0,0 0 26 16,103-30-20-16,-61 22-42 0,3-2-42 15,7 2-25-15,1-2-22 0,2 2-1 16,-2-2-48-16,-1 2-158 0,-5-1-91 16,-10 2-199-16,-9 2-18 0,-12 3-213 15</inkml:trace>
  <inkml:trace contextRef="#ctx0" brushRef="#br0" timeOffset="137153.75">24456 7257 685 0,'0'0'524'0,"0"0"-159"15,0 0-8-15,0 0 23 0,0 0-64 0,0 0-7 16,0 0-36-16,0 0-76 0,0 0-79 16,0 0-17-16,0 0-101 0,-38-48-73 15,15 48-6-15,1 0 47 0,0 0 16 16,-1 1-15-16,6 3-17 0,2 3-22 0,5-1-20 16,0 1 7-16,3 3 54 0,-1 0 29 15,2 1 0-15,1 1-1 0,2 1 0 16,3-3-53-16,0 1 2 0,2-1 36 15,4-2 13-15,5 1 3 0,3-1 23 16,5-1 28-16,2 0 45 0,1-1 38 16,4-1-32-16,0 1-9 0,0-3-20 15,-2 1-4-15,-3 0-15 0,-4-3-6 16,-5 2-14-16,-6 0-8 0,-3-2-25 16,-3 1-1-16,0 1-45 0,0 1-21 15,-3 1-19-15,-3 1 56 0,-3 3 29 16,-1 2 60-16,-6-1 7 0,0 0-1 0,-3 1-7 15,-1-3-59-15,3 2-126 0,0-4-90 16,2 0-103-16,1 1-144 0,2-2-249 16,3 0-442-16</inkml:trace>
  <inkml:trace contextRef="#ctx0" brushRef="#br0" timeOffset="137436.6">23555 7917 1486 0,'0'0'682'0,"0"0"-242"16,0 0-128-16,0 0 85 0,0 0-155 16,0 0-135-16,81-14-43 0,-31 4-8 0,15-2-9 15,8-2-28-15,10 0-15 0,3-2 8 16,5 1-10-16,-2 2-2 0,1-3-1 15,-4 4-2-15,-6 0-13 0,-6 4 13 16,-9 1-50-16,-14 2-1 0,-12 1-28 16,-15 1-48-16,-9 1-7 0,-8 1-12 15,-6 1-24-15,-1 0-81 0,0 0-236 0,0 6-110 16,0 1 11-16,-1-2-484 0</inkml:trace>
  <inkml:trace contextRef="#ctx0" brushRef="#br0" timeOffset="137986.75">24007 8224 817 0,'0'0'1446'0,"0"0"-948"0,0 0-251 16,0 0-157-16,0 0-74 0,0 0-3 15,0 0-7-15,0 0 32 0,0 0 17 16,-48 78-14-16,37-58 1 0,0 0-10 16,2 1-31-16,1 0 11 0,-1 1-10 15,1 1 14-15,0 1 16 0,1-3-10 0,0 1-22 16,1-4-30-16,3-1-59 0,2-3-20 15,-1-1-25-15,2-4-17 0,0-2 54 16,0-5-15-16,0 0 31 0,0-2 81 16,0-3 261-16,0-9 66 0,0-5-267 15,-1-3-28-15,-1-10-32 0,1-6-3 16,1-6-99-16,0-7 32 0,1-5-17 16,10-3 87-16,1 0 42 0,2 5 92 15,1 7 26-15,-2 6 87 0,-2 11-83 16,-2 6 44-16,-4 9 21 0,-2 4-55 0,0 5-4 15,0 3-37-15,-3 1-75 0,2 0-58 16,0 0-55-16,-1 0-56 0,6 2-28 16,1 5-38-16,6 3 99 0,6 2 56 0,3 2 21 15,4 3-2-15,-2 2-10 0,1 0-2 16,2 3 12-16,-6 0 0 0,3 0-16 16,-5 0-25-16,-1-2-32 0,-4-2-56 15,-6-1-76-15,-4-1-151 0,-5-2-95 16,-2-1-147-16,-10 1-84 0,0-3-417 15</inkml:trace>
  <inkml:trace contextRef="#ctx0" brushRef="#br0" timeOffset="138149.67">23871 8381 1951 0,'0'0'602'15,"0"0"-325"-15,0 0-42 0,0 0-56 16,0 0-122-16,85-63-57 0,-48 55-48 15,5-2-12-15,7 3 28 0,1 0-13 16,-5 1-67-16,0 0-81 0,-5 0-175 0,-2 1-160 16,-9 2-253-16</inkml:trace>
  <inkml:trace contextRef="#ctx0" brushRef="#br0" timeOffset="138386.71">24682 8133 1186 0,'0'0'990'15,"0"0"-531"-15,0 0-153 0,0 0-72 16,0 0-75-16,0 0-32 0,-93 9-44 16,75-2-55-16,3 2-28 0,1 0-11 15,6 1 8-15,-1 3-13 0,3 0 0 0,3-1-6 16,3 3 21-16,0-1-22 16,3-1 23-16,5 0 0 0,4 2 13 0,3-2 13 15,5 0-1-15,3-2-6 0,4 0-19 16,4-4-3-16,3-2-83 0,5-4-76 15,2-1-75-15,2-3-142 0,-1-6-125 0,-3-3-194 16,-9 4-333-16</inkml:trace>
  <inkml:trace contextRef="#ctx0" brushRef="#br0" timeOffset="138785.03">25570 7275 2146 0,'0'0'662'0,"0"0"-332"16,0 0-224-16,0 0-106 0,0 0-64 15,0 0 32-15,0 0 32 0,0 0 67 16,92 67-16-16,-66-45-22 0,1-1-15 15,-1 1-14-15,-3 2 0 0,-1-4-13 0,-2-1 10 16,-1-2-87-16,-5-1-63 0,-2-4-75 16,-1 0-88-16,-5-4-160 0,-3-2-135 15,0-2-416-15</inkml:trace>
  <inkml:trace contextRef="#ctx0" brushRef="#br0" timeOffset="138976.78">25822 7304 1823 0,'0'0'513'16,"0"0"-190"-16,0 0-76 0,0 0-99 16,0 0-135-16,0 0 38 0,0 0 32 15,0 0 54-15,-93 79-32 0,71-59-51 16,-3 1-51-16,2-2 12 0,2-1-15 16,2 0 0-16,2-1-60 0,2 0-93 15,4-2-58-15,4 2-90 0,2-3-109 0,4-2-141 16,1-3-55-16,0-3-516 0</inkml:trace>
  <inkml:trace contextRef="#ctx0" brushRef="#br0" timeOffset="139199.7">26158 7129 1334 0,'0'0'1219'16,"0"0"-820"-16,0 0-110 0,0 0-25 15,0 0-112-15,0 0-152 0,0 0-79 16,0 0 79-16,0 0 16 0,0 0 41 0,20 78-4 16,-10-56-21-16,2 1-4 0,-4-3 4 15,3 0-29-15,-2-4-3 0,-3 0-126 16,2-2-112-16,-3-1-46 0,-2-1-117 16,0-3-233-16,1 1-390 0</inkml:trace>
  <inkml:trace contextRef="#ctx0" brushRef="#br0" timeOffset="139502.65">26462 7239 2161 0,'0'0'691'0,"0"0"-326"16,0 0-69-16,0 0-5 0,0 0-143 0,0 0-148 16,0 0-86-16,0 0-90 0,0 0 17 15,0 0-16-15,-3 4 166 0,3 3 9 16,6 1 1-16,4 1-1 0,2-2 16 15,6-1 28-15,4-1 14 0,7-2 12 0,3-2-33 16,5-1-24-16,-1-1 16 0,-2-6-28 16,-3 0 24-16,-4-5 35 0,-7-4 32 15,-5-2 2-15,-5-2 28 0,-6-3-2 16,-4-1 2-16,-1 2-10 0,-9 2-72 16,-6 2-9-16,-3 4-6 0,-6 4-25 15,-3 2-115-15,-5 3 31 0,-2 5 9 16,-3 0-50-16,1 7-136 0,3 5-55 0,5 1-77 15,5 1-95-15,7 0-179 16,7-1-393-16</inkml:trace>
  <inkml:trace contextRef="#ctx0" brushRef="#br0" timeOffset="139836.13">27005 7113 2281 0,'0'0'651'15,"0"0"-356"-15,0 0-66 0,0 0-102 16,0 0-127-16,0 0-51 0,0 0-57 16,0 0-54-16,0 0-7 0,0 0 75 15,0 0 72-15,-12 6 3 0,21 3 19 16,2 0 22-16,6 3 36 0,3-2 22 16,7-1-22-16,2 1 9 0,7-3 0 15,3-2-7-15,1-4-25 0,2-1-13 16,0 0 20-16,-5-1 25 0,-6-8 84 0,-5 0 26 15,-7-4 56-15,-8-4 50 0,-5-1-57 16,-6-3-75-16,0 1-65 0,-6 1-43 16,-5 2-43-16,-5 3 0 0,-3 2-19 15,-3 3-76-15,-2 6-22 0,-7 0-102 0,0 3-79 16,-6 5-80-16,0 6-56 16,1 5-101-16,0 0-118 0,10-1-421 15</inkml:trace>
  <inkml:trace contextRef="#ctx0" brushRef="#br0" timeOffset="141152.01">23366 8978 1682 0,'0'0'588'16,"0"0"-291"-16,0 0-119 0,0 0-88 15,0 0-88-15,0 0 65 0,0 0 68 16,-49 66 60-16,27-38-42 0,-3 1-35 15,-6 3-29-15,1 0-39 0,-2 3-15 16,2-3 9-16,4 1-19 0,3-5-25 16,5-1-2-16,3-3-10 0,6-3 10 15,0-1 1-15,4-6-21 0,2-2-70 0,2-2-25 16,-1-4-23-16,2-4 12 0,0-2 112 16,0 0 16-16,0-7 121 0,6-9-92 15,5-3-29-15,0-11-86 0,6-6 41 16,3-9-38-16,6-5 67 0,4-4 3 15,4 1 13-15,2 2 61 0,-2 7 19 0,-2 4 28 16,-5 9 20-16,-4 7 17 0,-10 6 4 16,-1 5-17-16,-5 4 10 0,-3 3-11 15,-1 4-31-15,-3 2-35 0,0 0-65 16,0 0-25-16,0 4-75 0,3 1-49 16,0 2-43-16,6 3 40 0,4 4 152 15,5 4 27-15,3 3 0 0,2 3-27 16,3 0 0-16,-2 4 11 0,0-1 11 15,-2-3 1-15,0 2-23 0,-2-3-16 16,-6 0-104-16,-2-1-162 0,-4-2-114 0,-5 0-109 16,-3-3-240-16,-3-3-483 0</inkml:trace>
  <inkml:trace contextRef="#ctx0" brushRef="#br0" timeOffset="141319.18">23266 9284 718 0,'0'0'678'0,"0"0"-408"0,77-24-140 15,-35 14 23-15,10 2-53 0,4-2-64 16,2 3-26-16,-2 0-10 0,-7 1-357 16,-13 1-223-16,6-3-561 0</inkml:trace>
  <inkml:trace contextRef="#ctx0" brushRef="#br0" timeOffset="141635.12">24125 9150 284 0,'0'0'1971'0,"0"0"-1352"15,0 0-215-15,0 0-20 0,0 0-69 0,0 0-114 16,0 0-95-16,0 0-81 0,0 0-25 15,0 0-37-15,0 0 18 0,-81 31 6 16,66-19-5-16,7-4-13 0,0 2-13 16,5-3 19-16,0 1 9 0,1 1 4 15,1 0 11-15,1 1-2 0,0 3-61 16,0 0-33-16,0 3-7 0,0-1-6 16,6-1-1-16,2-1-16 0,2-1 10 15,1-4 15-15,4 1-4 0,2-6 1 16,2 0 50-16,2-3 39 0,2 0-23 15,-4-5-67-15,-4-2-54 0,-4 1-112 0,-9-2-175 16,-2 0-301-16,0 2-340 0</inkml:trace>
  <inkml:trace contextRef="#ctx0" brushRef="#br0" timeOffset="142335.14">24185 9194 661 0,'0'0'1159'0,"0"0"-637"16,0 0-138-16,0 0-59 0,0 0-69 16,0 0-56-16,0 0-64 0,0 0-57 15,0 0-32-15,0 0-9 0,-85-19-35 16,69 26 10-16,-2 1 18 0,-1 2-5 16,-1 2-1-16,-2 1-6 0,2-2-7 15,1 2-12-15,1 0-2 0,3-1-1 16,2-1-22-16,4 0-3 0,3-3-7 15,2 3-78-15,3-1 5 0,-1-2 48 0,2 2 28 16,2-2 16-16,5-2 16 0,4 2 0 16,4-1 23-16,3-1 27 0,4 1 33 15,6 0 17-15,0 0-24 0,3-1-16 16,-3 0-22-16,-2 0-26 0,-3 0 1 16,-4 0-13-16,-2 1-15 0,-2-1-4 15,-2 3 16-15,-2-1-13 0,-5-2 14 0,1 4-1 16,-2-2 3-16,-5 3 0 0,0 1 31 15,-3 0 20-15,-9 1 5 0,-2 3 14 16,-6-1 30-16,-5 2-10 0,-5 0-9 16,-5-3-66-16,-4-2-15 0,0 0-19 15,-1-4-74-15,7-3 0 0,4-2-4 16,7-3-60-16,8 0-105 0,4-6-30 16,6-3-113-16,4-1-567 0,0 1-205 15</inkml:trace>
  <inkml:trace contextRef="#ctx0" brushRef="#br0" timeOffset="142557.76">24781 9099 2178 0,'0'0'588'0,"0"0"-276"16,0 0-207-16,0 0-105 0,0 0-28 16,87-26-10-16,-50 22 9 0,2 2 28 15,0-1-34-15,2 2-216 0,-11 1-207 16,-8 0-187-16,-7 0-378 0,-1 0 348 0</inkml:trace>
  <inkml:trace contextRef="#ctx0" brushRef="#br0" timeOffset="142713.03">24981 9224 254 0,'0'0'1164'0,"0"0"-683"15,0 0-144-15,0 0 32 0,0 0-92 0,0 0-146 16,93-20-102-16,-50 11-29 0,6 0-3 16,5 1-68-16,-3 2-154 0,-3-1-94 15,-5 4-300-15,-14-1-586 0</inkml:trace>
  <inkml:trace contextRef="#ctx0" brushRef="#br0" timeOffset="144784.54">26754 8598 1018 0,'0'0'534'0,"0"0"-163"16,0 0-57-16,0 0-42 0,0 0-36 16,0 0-24-16,0 0-17 0,0 0-26 15,0 0 3-15,0 0-17 0,5-12-9 16,-5 12-33-16,0 0-79 0,0 3-34 15,-2 1-97-15,-1 3-51 0,-2 6-55 16,-7 4 203-16,2 6 45 0,-6 5 15 16,2-2-10-16,-5 4-21 0,3 1 6 15,-2 1-33-15,2 1 20 0,-3 1-19 16,2 0 0-16,-1 0 25 0,1 0-24 16,1-1 11-16,1-3 7 0,1-2 7 0,2-3-18 15,4-5-11-15,3-3-56 0,-1-6-45 16,3-3-42-16,1-4 10 0,2-4 22 15,0 0 66-15,0-6 19 0,0-6 7 16,0-6-186-16,0-5-29 0,2-6-179 0,4-3-70 16,2-4-41-16,5-5 88 15,2-1-4-15,3-6 228 0,1-1 212 0,6 1 97 16,-2 1 422-16,2 4 18 0,-6 6-127 16,2 3 76-16,-4 8-56 0,-6 2-109 15,-2 7 1-15,-2 6-74 0,-3 3-21 16,-1 6-45-16,-1 0-22 0,-1 2-60 15,-1 0-81-15,2 0-19 0,-1 2-53 16,1 1-25-16,2 3-28 0,3 1-30 16,5 8 136-16,4 0 13 0,2 7-13 15,3 1 12-15,2 3-12 0,0 2 0 0,-1-1 1 16,-1 2 30-16,-3-1-31 0,3-2 4 16,-7-2 8-16,-1-1 4 0,1-2-14 15,-2 1-2-15,-1-2-20 0,0-2-5 16,-3-1-16-16,-2-3-12 0,-2-5-19 15,-4-1-54-15,0-3-33 0,0-4 7 0,-5 1-14 16,-3-1-42-16,-2-1-39 0,-5 1-27 16,-1-1-254-16,1 0-570 0</inkml:trace>
  <inkml:trace contextRef="#ctx0" brushRef="#br0" timeOffset="144956.99">26576 8944 121 0,'0'0'1631'0,"0"0"-1041"0,0 0-267 16,0 0-69-16,0 0-77 0,0 0-81 16,86-44-61-16,-47 42-10 0,9-1-24 15,2 3 0-15,6 0 2 0,-1 0-3 16,-6 0-39-16,-6 0-60 0,-7 0-135 16,-7 0-91-16,-6 0-109 0,-4-1-167 15,-2 1-425-15</inkml:trace>
  <inkml:trace contextRef="#ctx0" brushRef="#br0" timeOffset="145200.74">27227 8846 1047 0,'0'0'722'0,"0"0"-206"16,0 0-148-16,0 0-62 0,0 0-66 15,0 0-77-15,0 0-93 0,0 0 12 16,0 0-15-16,0 0 9 0,-82 39-10 0,69-26-9 16,1 1 3-16,3-1-23 0,1 1-37 15,5-1-16-15,3 1 13 0,0 2 3 16,0-2 0-16,8 1 2 0,4-1 13 15,2 0 1-15,6 1 3 0,3-5 9 16,7 0 7-16,7-3-35 0,4-2-50 16,2-5-48-16,3 0-53 0,-2-1-65 15,-1-7-20-15,-9-1-42 0,-4-2-37 16,-8 3-77-16,-5-3-26 0,-5 2-158 16,-2 0 3-16,-6 3-97 0</inkml:trace>
  <inkml:trace contextRef="#ctx0" brushRef="#br0" timeOffset="146733.72">27962 8486 775 0,'0'0'534'0,"0"0"-124"0,0 0-85 15,0 0-43-15,0 0-49 0,0 0-17 16,0 0-59-16,0 0-3 0,0 0 3 15,0 0-4-15,0 0-64 0,-26-36-19 16,26 36-70-16,0 1-61 0,0 4-66 0,5 3-55 16,5 4 133-16,-2 2 49 0,5 4 13 15,2 2 3-15,2 2-13 0,3 2 26 16,2-2 9-16,0-1-25 0,1 1-13 16,-1-4-57-16,1-1-30 0,-5-3-44 0,-2-2-72 15,-5-4-61-15,0-2-86 0,-5-2-94 16,-1-4-110-16,-4 0-71 0</inkml:trace>
  <inkml:trace contextRef="#ctx0" brushRef="#br0" timeOffset="146915.46">28193 8471 1929 0,'0'0'535'0,"0"0"-238"15,0 0-72-15,0 0-75 0,0 0-111 16,0 0-37-16,0 0 36 0,-85 46 13 15,59-25-16-15,0-1-33 0,2 3 1 0,4-1-1 16,3-3-2-16,4 4-192 0,1-3 0 16,4-1 47-16,4 2-178 0,-1-2-166 15,5-2-76-15,0-5-247 0</inkml:trace>
  <inkml:trace contextRef="#ctx0" brushRef="#br0" timeOffset="147310.1">28609 8424 841 0,'0'0'694'0,"0"0"-275"16,0 0-133-16,0 0-70 0,0 0-93 15,0 0-110-15,0 0-13 0,0 0-81 16,0 0-19-16,0 0-23 0,-7-10 7 16,7 10-4-16,0 0 120 0,1 0 6 0,2 1 49 15,0 1-39-15,-1-2 7 0,-1 0 19 16,4 0 75-16,-2 0 38 0,-1 0-13 16,5 0-3-16,1-3 47 0,0 0-19 15,-2-1-4-15,3 1-32 0,-7-2-4 16,1 1 12-16,-3-2-13 0,0 4-25 15,0-1-19-15,0 1-26 0,-3 1-34 16,-3-2-10-16,0 1-12 0,-2 1-145 16,-2 0-47-16,-2 1 12 0,-2 0 30 15,2 4-60-15,0 4-88 0,2 1-50 0,1 1-66 16,4-1-54-16,3 1-49 16,1-3-243-16</inkml:trace>
  <inkml:trace contextRef="#ctx0" brushRef="#br0" timeOffset="147583.71">28844 8262 192 0,'0'0'1919'0,"0"0"-1302"0,0 0-231 16,0 0-99-16,0 0-81 0,0 0-101 15,0 0-105-15,0 0-53 0,0 0-39 16,0 0-89-16,-19 36 181 0,11-17 51 15,-4 4-3-15,2 3-1 0,1 3-34 16,0-1-13-16,1-1 1 0,4 1 15 0,1-3 3 16,2 0 6-16,-1-2-5 0,1-2-20 15,-1-1-63-15,-1-2-45 0,0-4-48 16,-1 0-39-16,1-1 0 0,1-1-63 16,-3-4-84-16,4-1-109 0,-1-1-11 15,2-2-219-15,0-2-34 0</inkml:trace>
  <inkml:trace contextRef="#ctx0" brushRef="#br0" timeOffset="147874.96">28907 8628 988 0,'0'0'420'0,"0"0"-251"0,0 0-26 0,0 0-3 15,0 0 0-15,0 0 6 0,0 0-69 16,0 0-73-16,0 0-4 0,0 0 35 15,12 14 30-15,-7-13 16 0,-3-1 16 16,4 0 51-16,1 0 20 0,1 0-17 16,-3 0-17-16,3-3-3 0,-1-2 19 15,-2 0 34-15,-2-1-10 0,-1-1-60 16,-1 0 2-16,-1 0-34 0,0 2-38 16,0 0-44-16,0 4-12 0,-3-2-4 0,-3 2-29 15,4 1-93-15,-5 0-73 0,1 0-62 16,-1 0-1-16,-2 1 5 0,-1 4-57 15,1 1-140-15,2 4-73 0,1-3-439 16</inkml:trace>
  <inkml:trace contextRef="#ctx0" brushRef="#br0" timeOffset="148332.71">29465 8332 1388 0,'0'0'673'0,"0"0"-171"0,0 0-129 0,0 0-78 16,0 0-91-16,0 0-58 0,0 0-7 16,0 0 25-16,0 0-164 0,0 0-82 15,0 0-9-15,-43-29 21 0,37 29 4 16,1 0-10-16,0 0-55 0,-1 0-28 15,-3 3 79-15,1 5 51 0,-2 0 0 16,0 2-16-16,1-2 13 0,2 4 10 0,1-1 18 16,3-3-24-16,2 2 2 0,1-3 4 15,0 0 22-15,4 2 25 0,4-2 43 16,3 1 47-16,6 1 48 0,0 0-29 16,4 1-29-16,-1-2-45 0,-2 1-28 15,-3-1-17-15,-3-2-13 0,-5 1-2 16,0-3-22-16,-5-1-25 0,-1 2-10 15,-1 1 9-15,0-1 13 0,0 1 22 16,-3 1 11-16,-5-1 2 0,0 2 3 16,-2 0 23-16,-3-2 6 0,2 1 17 0,-2-2-49 15,-2-2-57-15,4 1-48 0,0-2-74 16,0-1-54-16,4-1-28 0,1 0 3 16,2 0-99-16,4-5-153 0,0 1-314 15</inkml:trace>
  <inkml:trace contextRef="#ctx0" brushRef="#br0" timeOffset="148916.06">29769 8194 1096 0,'0'0'1199'0,"0"0"-744"0,0 0-38 16,0 0-19-16,0 0-63 0,0 0-103 15,0 0-172-15,0 0-60 0,0 0-75 16,0 0-55-16,0 0-39 0,2 0-27 0,-2 14 196 15,0 4 40-15,0 4 11 0,1 2-17 16,-1 2 1-16,2-2-7 0,-1 0-12 16,1-1 12-16,-2-4-28 0,0 0-50 15,0-2-82-15,0 0-62 0,0-2-60 16,-3 1-41-16,1 0-66 0,-1-3-98 16,3-1 7-16,-1-4 94 0,1-3 75 0,0-4 45 15,0-1 219-15,3 0 19 0,0-2 101 16,3-6 71-16,-4 0 47 0,4 0 12 15,3-1-69-15,2 0 4 0,0 0 39 16,4 2 51-16,1 0-182 0,1 2 7 16,-1 1 6-16,0 2-12 0,-3-1-43 15,1 3-19-15,-5-1 6 0,1 1 33 16,0 0 41-16,0 0 13 0,4 0-19 16,1 0-23-16,5 0-16 0,1 0 6 15,3 1-18-15,1 2-8 0,-3-2 7 0,0 2 10 16,-2-2-7-16,-1-1-3 0,-4 0 10 15,-1 0 9-15,0 0-9 0,0-3 2 16,0-1-3-16,-4-1-3 0,-3 0 35 16,0 0 57-16,-4 1 58 0,-3 0-15 15,0 2-64-15,0-2-75 0,-6 0-37 0,-2 1-3 16,-2-1-106-16,-1 2-28 0,-4-2 5 16,-1 4 60-16,-4 0 18 0,0 0 4 15,-1 7 6-15,1 4 6 16,2 1-6-16,0 0 12 0,2 3 7 0,6-1 6 15,4 2-7-15,3-1-94 0,3 0-49 16,0-1 134-16,9 0-10 0,4 1-60 16,10-4-30-16,3-1-32 0,7-2-113 15,2-5-222-15,-8-3-298 0</inkml:trace>
  <inkml:trace contextRef="#ctx0" brushRef="#br0" timeOffset="149433.1">30378 8479 1082 0,'0'0'564'15,"0"0"-165"-15,0 0-81 0,0 0-99 16,0 0-74-16,0 0-55 0,0 0-35 16,0 0-26-16,0 0-16 0,0 0-7 15,0 0-6-15,23-2-70 0,-5 2 70 0,3 0 42 16,8 0-30-16,2 0 11 0,2 0 12 16,2-3-6-16,-8-3 16 0,-2-2 38 15,-4-5 0-15,-2-2 7 0,-4-3-27 16,0 0-37-16,-5 3 28 0,-4 2 32 15,-4 2 34-15,-2 5 3 0,-2 0-3 16,-7-1-98-16,-5 1-22 0,-5 0-176 0,-4 2-14 16,-3 4 66-16,4 0 44 0,0 2 17 15,4 6-14-15,5-1 13 0,6 2-23 16,5 1-22-16,2 2-42 0,2 0 93 16,7-1 58-16,2 2 42 0,4-1 26 15,1-4 19-15,5 2 12 0,4-5-12 16,-1-1-20-16,7-2-19 0,3 0-13 15,5-2 0-15,1 0 0 0,2-7 0 0,-2-4-10 16,-1-7 26-16,-2-6-51 0,-9-2-16 16,-5-9-54-16,-7 1 68 0,-4 2 2 15,-9 3 3-15,-3 9 210 0,0 4 46 16,-8 8-114-16,1 1-41 0,2 2-54 16,-4 0-50-16,0 3-37 0,-1 0-2 0,1 2 14 15,2 0-19-15,-3 4-56 0,2 7-4 16,-4 6 63-16,1 5 38 0,2 5 3 15,2 3 0-15,5 1 16 0,2 1-16 16,0 1 25-16,10-1-6 0,6 2 28 16,3-3-3-16,5 3-44 0,4-2-88 15,2-2-127-15,2-1-138 0,-1-4-144 16,-2-1-302-16,-7-10-520 0</inkml:trace>
  <inkml:trace contextRef="#ctx0" brushRef="#br0" timeOffset="150433.75">26743 9767 1660 0,'0'0'594'0,"0"0"-268"0,0 0-65 15,0 0-52-15,0 0-84 0,0 0-71 0,0 0-22 16,0 0 6-16,0 0-6 0,92-21 9 15,-46 11 10-15,12-3-3 0,11-3-10 16,12-2-13-16,12-1-2 0,14-2 5 16,11-3-9-16,12 1 13 0,16 0-29 15,9-2 35-15,16 2-3 0,9-1-20 16,10 0 14-16,9 3-27 0,1-2 10 16,5-1-8-16,-5 2-2 0,-6-1-2 15,-11 3-60-15,-14 3 22 0,-23 3 0 16,-24 3 0-16,-25 5 38 0,-24 0 11 15,-19-2 8-15,-11-1 15 0,-4 0-11 16,3-4-23-16,6-1-55 0,9 0-75 0,3-2-20 16,3 4 10-16,2 3-30 0,-8 0-67 15,-10 6 79-15,-11 0-29 0,-16 2-143 16,-11 1-161-16,-9 0-98 0,-3 0-193 0</inkml:trace>
  <inkml:trace contextRef="#ctx0" brushRef="#br0" timeOffset="150791.31">28225 10099 2443 0,'0'0'596'0,"0"0"-433"16,0 0-77-16,0 0-36 0,0 0-49 15,0 0 62-15,0 0 23 0,0 75-4 16,0-54-15-16,0 2-13 0,0 1-1 15,0 0-9-15,0-2-28 0,0-2 0 0,0 0 3 16,0-4-19-16,0 0-25 0,2-3-73 16,-2-3-92-16,0-2-84 0,2 0-126 15,1-3-272-15,0-2-770 0</inkml:trace>
  <inkml:trace contextRef="#ctx0" brushRef="#br0" timeOffset="151081.73">28601 10133 2263 0,'0'0'658'0,"0"0"-404"0,0 0-82 15,0 0-45-15,0 0-79 0,0 0-46 0,0 0-2 16,0 0-12-16,0 0-10 0,0 0 9 16,-60 71 13-16,63-58 11 0,6 1-11 15,5-1 1-15,0-3 24 0,4 0 1 0,0-5 5 16,2-3 17-16,-1-2 15 0,-2-1 16 15,-3-8 44-15,-2-4 47 0,-4-5-20 16,-5-4-38-16,-3-4 0 0,0 1-22 16,-10-1 11-16,-7 1-98 0,-4 2-3 15,-1 7-55-15,-6 3-10 0,-1 6-56 16,1 4-19-16,-3 3-107 0,1 6-90 16,3 5-99-16,6 6-183 0,6-4-357 15,10 9-408-15</inkml:trace>
  <inkml:trace contextRef="#ctx0" brushRef="#br0" timeOffset="151365.81">28980 10148 1231 0,'0'0'1390'0,"0"0"-940"0,0 0-169 16,0 0-11-16,0 0-77 0,0 0-193 15,0 0-41-15,0 0-105 0,0 0-44 16,0 0 12-16,0 0 34 0,13 8 144 15,4 0 51-15,4 3 10 0,3-4-7 16,5-2 3-16,-1-2-6 0,1-3-3 16,0 0 13-16,-3-8-4 0,-3 0 9 15,-6-5 29-15,-1-3 44 0,-4-4 8 16,-5-2-15-16,-3-3-7 0,-4 1-1 16,0-1-40-16,-11 2-34 0,-2 3-50 15,-6 2-54-15,-4 3-45 0,-5 9-75 16,-7 3-140-16,-4 3-151 0,-6 8-131 15,8 0-442-15,-20 11-528 0</inkml:trace>
  <inkml:trace contextRef="#ctx0" brushRef="#br0" timeOffset="151598.71">27801 10800 752 0,'0'0'1144'16,"0"0"-713"-16,0 0-101 0,0 0 94 16,93-1 22-16,-20-12-152 0,23-6-175 15,27-7-94-15,24-6-24 0,16-5-1 16,15-2-6-16,10 0-53 0,-2 3-64 0,-3 7-19 16,-17 7-80-16,-23 7-110 0,-23 4-25 15,-28 5-315-15,-31 0-509 0</inkml:trace>
  <inkml:trace contextRef="#ctx0" brushRef="#br0" timeOffset="154164.5">4470 12358 176 0,'0'0'251'16,"0"0"0"-16,0 0-32 0,0 0-24 15,0 0-16-15,0 0 46 0,0 0 32 16,0 0 3-16,0 0-17 0,0 0-30 15,-49 0-58-15,42 0-3 0,4 0 24 16,2 0-31-16,-1 0-65 0,2 0-36 16,0 0-24-16,0 0-20 0,0 0-22 15,0 0-32-15,2 0-55 0,0 0-51 0,7 0 25 16,4 0 45-16,8 5 90 0,11 0 0 16,10 0 59-16,11-1-59 0,11-4-20 15,15 0 20-15,19-8 81 0,16-7 34 16,21-4-92-16,18-8 19 0,20-7 22 0,16-7-10 15,16-4-53-15,11-7 28 0,9-1-16 16,5-1 0-16,6 0 25 0,1 2-19 16,-2 0-19-16,-6 2 1 0,-6 5 0 15,-18 2-1-15,-12 6-76 0,-17 2 28 16,-19 9 12-16,-16 2 36 0,-20 6 0 16,-17 3-1-16,-15 3-1 0,-15 4-11 15,-12 3 13-15,-12 0 0 0,-11 3-29 16,-8-1-38-16,-10 2-4 0,-9 1-41 15,-5 0-1-15,-6 0-81 0,-1 0-71 16,0 0-40-16,-7 4-36 0,0 0 15 16,-3 2 219-16,-5 2 2 0,-1 0-51 0,-4 3-124 15,-7-2 45-15,8-3-87 0</inkml:trace>
  <inkml:trace contextRef="#ctx0" brushRef="#br0" timeOffset="154864.69">5012 12274 365 0,'0'0'421'16,"0"0"-173"-16,0 0 2 0,0 0 7 15,0 0-6-15,0 0-47 0,0 0-45 0,0 0-52 16,0 0-107-16,0 0-6 0,0 0-36 16,-2 34 42-16,41-42 181 0,13-1-16 15,19-5-56-15,14-6-9 0,14-1-42 16,13-7-32-16,14-2-4 0,10-2-9 0,12-4 0 15,9-1-12-15,9-1-1 0,10 1 2 16,5 1 5-16,5 2-7 0,1 2-2 16,1 0-2-16,-8 2 4 0,-6 1 0 15,-14 6 20-15,-18 2-17 0,-16 3-3 16,-20 2-27-16,-20 4-11 0,-18 5-88 16,-19 2 81-16,-18 2-45 0,-16 3-88 15,-8 0-55-15,-7 0-36 0,0 0 38 16,-7 0 94-16,0 3-103 0,-5 1-151 15,4 1-105-15</inkml:trace>
  <inkml:trace contextRef="#ctx0" brushRef="#br0" timeOffset="163094.71">1859 8250 378 0,'0'0'1031'16,"0"0"-699"-16,0 0-267 0,0 0-42 0,0 0-20 15,0 0 114-15,0 0 58 0,0 0 29 16,0 0 51-16,37-26 64 0,-15 11-139 16,8-1-56-16,12-6-124 0,7-8-3 15,8-2-3-15,5-8 6 0,3-3 54 16,2-3-54-16,-2 1-22 0,2-1-196 16,-2 2 26-16,-3 3-121 0,-8 5 38 15,-15 10-505-15,-7 4-671 0</inkml:trace>
  <inkml:trace contextRef="#ctx0" brushRef="#br0" timeOffset="163258.09">1951 8326 2461 0,'0'0'544'0,"0"0"-467"15,0 0-77-15,85-81-80 0,-33 44 80 16,10-8 0-16,10-4 22 0,7 0-20 15,5 3-2-15,-2 5-170 0,-2 7-162 16,-22 12-244-16,5 3-662 0</inkml:trace>
  <inkml:trace contextRef="#ctx0" brushRef="#br0" timeOffset="180046.71">2052 14534 246 0,'0'0'352'16,"0"0"-117"-16,0 0-76 0,0 0-58 16,0 0-13-16,0 0-16 0,0 0-17 15,0 0 46-15,0 0 36 0,0 0-20 16,-16-15-26-16,16 15-39 0,0-1-29 16,0 1-23-16,0 0-33 0,0 0-3 15,0 0-6-15,0 0-23 0,0 0-3 0,-2 0-7 16,2 0-23-16,0 1 1 15,0 0 2-15,0 1 95 0,0 0 20 0,0 1 32 16,2 0-13-16,1-1 3 0,0-1-25 16,0 0 22-16,1 1-10 0,-3-1 3 0,2-1-6 15,0 0-22-15,0 0-3 0,0 0 1 16,0 0 24-16,3-1 16 0,-2-2 46 16,4-1 29-16,0 0 49 0,-3-1 6 15,3-3-172-15,-1 1-670 0,-4-3 670 16,-2 2 319-16,-1 1 32 0,0 1-222 15,0 0-51-15,-4 2 48 0,-2-1 26 16,-1 2-30-16,1 0-93 0,-1 3-29 16,-5 0-71-16,2 0-80 0,-4 4-85 15,-2 4-23-15,-1 2-141 0,5 3-150 16,2-4-219-16</inkml:trace>
  <inkml:trace contextRef="#ctx0" brushRef="#br0" timeOffset="180562.59">1749 14964 473 0,'0'0'469'16,"0"0"-192"-16,0 0-81 0,0 0-21 16,0 0-15-16,0 0-47 0,0 0-38 15,0 0-42-15,0 0-33 0,0 0-22 16,0-6 4-16,0 6 18 0,0 0 26 16,0 0 23-16,0 0 29 0,0 0 23 15,0-1 9-15,0-1 0 0,0-1-13 0,1 0-30 16,1-1-21-16,1-1-21 0,-2-1-22 15,1 3-1-15,-1-2 24 0,-1 2 19 16,0-1 19-16,0 1 0 0,0 2-22 16,-1 0-42-16,-4 0-51 0,1 1-68 15,0 0-46-15,-2 0-6 0,0 1-40 16,2 5-123-16,1 1-206 0,3-1-157 16</inkml:trace>
  <inkml:trace contextRef="#ctx0" brushRef="#br0" timeOffset="180879.16">2274 14964 228 0,'0'0'248'15,"0"0"-95"-15,0 0-35 0,0 0 51 16,0 0 79-16,0 0-14 0,0 0-61 15,0 0-173-15,0 0-49 0,0 0-361 16,-15 4-288-16</inkml:trace>
  <inkml:trace contextRef="#ctx0" brushRef="#br0" timeOffset="186237.01">3480 14330 212 0,'0'0'401'0,"0"0"-140"0,0 0-33 15,0 0 13-15,0 0-33 0,0 0-45 16,0 0-27-16,0 0 10 0,0 0 0 0,0 0-39 15,-16-18-36-15,12 15 7 0,1 1 29 16,0-1-10-16,0 0-4 0,-1 2-3 16,2-2-3-16,-2 1-10 0,1 1 10 15,1 1-13-15,1 0-4 0,1 0-28 16,0 0-42-16,0 3-54 0,0 5-64 16,6 5 50-16,1 6 68 0,2 3 39 15,2 5-7-15,-1 2-13 0,1 1-6 0,0 2 29 16,-2 1 6-16,1 0-17 0,0 1-5 15,0-1-13-15,-1 1 4 0,2-2-17 16,-1-1-3-16,-1-3-1 0,4-2 4 16,-5-3 0-16,1-3 0 0,-1-5-51 15,-2-2-83-15,0-4 51 0,-4-2-23 16,-1-3 12-16,1-1 20 0,-2-3-6 16,0 0 31-16,0 0 47 0,0-5 2 0,0-5-164 15,-5-6-82-15,-5-2-339 16,6 1-232-16,-9-11 47 0</inkml:trace>
  <inkml:trace contextRef="#ctx0" brushRef="#br0" timeOffset="186537.79">3415 14377 764 0,'0'0'635'0,"0"0"-170"15,0 0-121-15,0 0-62 0,0 0-15 16,-50-75-51-16,44 64-37 0,0 1 10 15,6-2-5-15,0 1-10 0,3-4-38 16,9 0-52-16,6-1-30 0,7-2-23 16,6 2 39-16,7 0-1 0,7 1-56 15,7 3-13-15,4 2-18 0,4 5 15 16,2 1-9-16,-1 4 10 0,-5 0 2 16,-7 0-2-16,-7 6 2 0,-11 2 23 0,-7 2-23 15,-9 6-25-15,-7 4-19 0,-8 5 19 16,-3 7 25-16,-13 7 16 0,-9 2-16 15,-8 3-26-15,-3-2-53 0,-3-1-24 16,2-2-118-16,1-6-33 0,4-2-98 0,5-1-169 16,7-9-244-16,1 2-752 0</inkml:trace>
  <inkml:trace contextRef="#ctx0" brushRef="#br0" timeOffset="186886.73">3905 14635 2053 0,'0'0'688'0,"0"0"-424"0,0 0-75 16,0 0 2-16,0 0-38 0,0 0-62 15,-47 72-37-15,47-56-54 0,0 2 0 16,5 0-22-16,10 0 22 0,5-1 32 0,2-1-1 15,5-3 4-15,6-2 3 0,3-3 3 16,3-3 0-16,1-5 31 0,-2 0-31 16,3-3-16-16,-3-4-13 15,-2-5 7-15,-3-2 13 0,-5-3 18 16,-7-1 19-16,-5-1-1 0,-6-3-15 0,-4 2 0 16,-6-2-6-16,0 1-47 0,-9 3-4 15,-1 1-42-15,-3 5-7 0,2 0-34 16,1 1-53-16,2 3-71 0,5 1-83 15,3 1-136-15,0 1-197 0,5 1-718 16</inkml:trace>
  <inkml:trace contextRef="#ctx0" brushRef="#br0" timeOffset="187069.7">4590 14489 2214 0,'0'0'1189'0,"0"0"-749"0,0 0-126 15,0 0-18-15,0 0-120 0,0 0-102 16,0 0-74-16,0 0-7 0,0 0-67 16,0 0 7-16,82-63-8 0,-40 48-18 15,-2 1-68-15,2 1-31 0,-6 5-68 16,-5 4-85-16,-5 4-80 0,-8 1-81 16,-8 9-174-16,-9-3-513 0</inkml:trace>
  <inkml:trace contextRef="#ctx0" brushRef="#br0" timeOffset="187198.93">4624 14619 1639 0,'0'0'694'0,"0"0"-219"16,0 0-68-16,0 0-158 0,0 0-75 16,0 0-60-16,0 0-33 0,0 0 36 15,0 0-29-15,85 9-19 0,-24-20-59 16,8-4-10-16,7 0-148 0,-1 1-123 16,-1 2-142-16,-1 3-180 0,-22 4-568 0</inkml:trace>
  <inkml:trace contextRef="#ctx0" brushRef="#br0" timeOffset="188103.59">5807 14083 811 0,'0'0'677'0,"0"0"-202"16,0 0-112-16,0 0-5 0,0 0-26 15,0 0-32-15,0 0-58 0,0 0-75 0,0 0-101 16,0 0-50-16,0 0 0 0,0-8-16 16,-1 13-32-16,-2 1 10 0,-3 6 22 15,1 2 45-15,-1 3-1 0,1-1-44 16,-1 0 0-16,4 1-19 0,2-1-13 0,0 0 1 16,13-1 13-16,1 1 18 0,9 0 1 15,6-4 27-15,6-2-25 0,4-2-3 16,7-5-37-16,-2-3 37 0,4 0 15 15,-5-8 11-15,-4-2 2 0,-7-4 7 16,-9-1 12-16,-3-1 12 0,-8-2 74 16,-4-3 14-16,-8-2-11 0,0-3-37 15,-8 2-12-15,-7-1 2 0,-6 3-36 16,-4 4-23-16,-4 3-30 0,0 5-26 16,-5 2-39-16,2 4-61 0,2 3-57 15,5 1-82-15,7 1-148 0,4 7-147 16,9 2-190-16,4-1-471 0</inkml:trace>
  <inkml:trace contextRef="#ctx0" brushRef="#br0" timeOffset="188309.02">6524 14368 1664 0,'0'0'980'0,"0"0"-604"0,0 0 13 16,0 0 76-16,0 0-91 0,0 0-148 15,0 0-68-15,0 0-51 0,0 0-36 16,0 0-28-16,0 0-18 0,-42 3-13 16,42-11-12-16,0-2-80 0,0-4-61 15,7 0-54-15,3-2-69 0,6 0-153 16,1 0-97-16,2 0-225 0,-6 3-553 16</inkml:trace>
  <inkml:trace contextRef="#ctx0" brushRef="#br0" timeOffset="188752.98">6655 13826 2489 0,'0'0'720'0,"0"0"-358"16,0 0-15-16,0 0-27 0,0 0-87 15,0 0-88-15,0 0-71 0,0 0-49 16,0 0-23-16,0 0 9 0,0 0-11 15,-9-15-31-15,9 24-36 0,0 4 33 16,0 6 34-16,-1 5 15 0,-1 5-14 16,1 2 2-16,1-1 19 0,0 3-1 15,0-2-4-15,0-3-17 0,7-1-19 16,3-1-27-16,4-3-50 0,5-4-71 16,6-2-26-16,4-5-14 0,4-3-14 0,4-6 13 15,3-3 58-15,1-1 48 0,-5-8 6 16,-1-2-48-16,-8-4-16 0,-4 1 63 15,-7 0 81-15,-5-1 16 0,-3 0 19 0,-4 0 30 16,0 3 89-16,-2 3 67 0,-2 2 25 16,0 2 58-16,0 3-5 0,-2 1-69 15,2 1-33-15,-3 0-30 0,3 0-82 16,0 0-69-16,0 0-43 0,0 5-25 16,0 3 0-16,-1 5 68 0,1 1 0 15,0 4-2-15,0 2-14 0,6 1-30 16,5 2-82-16,4 0-63 0,5 2-73 15,4 2-117-15,1 2-114 0,-4-8-235 16,13 12-827-16</inkml:trace>
  <inkml:trace contextRef="#ctx0" brushRef="#br0" timeOffset="189441.64">7440 14258 1410 0,'0'0'1098'0,"0"0"-727"0,0 0-169 15,0 0 47-15,0 0-1 0,0 0-100 16,0 0-148-16,0 0-50 0,0 0-20 16,0 0 70-16,0 0 18 0,23 38-15 15,-4-29 13-15,0 0 3 0,-2-3-18 16,3 1 12-16,-1-2 3 0,0-2 9 16,-1-3 10-16,-2 0 12 0,0-3 13 15,-1-6 21-15,-1-1-15 0,-1-6-12 0,0-2-25 16,-2-3 2-16,-3-7 0 0,-5-2 6 15,-3-5-5-15,-5-5-32 0,-8-1-3 16,-7 0 3-16,-3 0 9 0,-3 3 41 16,0 2-4-16,-2 1 13 0,3 3 19 0,0 3-13 15,2 0 0-15,4 3 36 0,2 3-21 16,3 0-12-16,2 4 8 0,4 1 19 16,0 1 12-16,5 2-43 0,3 0-18 15,0 1-16-15,5 0-30 0,5 3-39 16,7-1-7-16,2 2-30 0,4 3 5 15,7 3 29-15,0 3 11 0,5 1 10 16,0 4 2-16,-1 5-79 0,0 5-49 16,-4 1-32-16,-6 6-14 0,-8 0-31 15,-7 2-57-15,-9 4-35 0,-2 2-6 0,-15 6-24 16,-5 2-119-16,-4 2-142 16,-4 0-138-16,3-4 344 0,1-3 218 0,1-4 183 15,5-2 30-15,0-3 139 0,4-4 196 16,3-1 169-16,3-6-66 0,3-2-92 15,4-3-78-15,2-3-131 0,1-2-125 0,0-1-42 16,7-1 0-16,6 0 6 0,11 0 23 16,9-1-29-16,12-5-36 0,10-2-180 15,5-4-188-15,-12 3-310 0,21-7-728 0</inkml:trace>
  <inkml:trace contextRef="#ctx0" brushRef="#br0" timeOffset="189685.68">8071 14068 1479 0,'0'0'805'0,"0"0"-305"0,0 0-131 15,-80 29-15-15,58-18-73 0,2 1-54 0,4 0-98 16,3 1-54-16,1 0-32 16,5 4-27-16,3 0-16 0,1 0-3 0,3 1-19 15,3-2 9-15,8 1 11 0,4-1 2 16,5-2-1-16,3-2-29 0,2-2-23 0,4-4-3 15,1-2-23-15,2-3-31 0,-2-1-6 16,3-3-14-16,-3-3-76 0,1-4-58 16,-1-3-50-16,0-2-67 0,-4-3-40 15,0-1-118-15,-2-4-135 0,-4 1-86 16</inkml:trace>
  <inkml:trace contextRef="#ctx0" brushRef="#br0" timeOffset="189825.98">8394 14119 367 0,'0'0'740'0,"0"0"-138"15,0 0-98-15,0 0-78 0,0 0-98 16,0 0-17-16,0 0-16 0,0 0-48 15,0 0-78-15,0 0-77 0,-36-62-92 0,36 66-3 16,0 2-32-16,0 2 32 16,4 3 1-16,1 5-2 0,1 1 2 0,1-1 2 15,0 1-1-15,0 0-57 0,0-3-77 16,-1 0-42-16,-1-2-80 0,-1-2-110 0,4-1-67 16,-3 0-159-16,1-4-515 15</inkml:trace>
  <inkml:trace contextRef="#ctx0" brushRef="#br0" timeOffset="190035.44">8569 14066 1531 0,'0'0'701'0,"0"0"-229"15,0 0-135-15,0 0 11 0,0 0-56 16,0 0-65-16,0 0-111 0,0 0-77 16,0 0-36-16,0 0-3 0,0 0-38 15,-58-17-62-15,58 29 34 0,0 2 37 0,2 2 1 16,6 0 12-16,2-2 15 15,6-2-1-15,1-3-51 0,8-1-67 0,2-3-14 16,6-2-44-16,2 1-90 0,4-2-115 16,2-2-232-16,-9 0-607 0</inkml:trace>
  <inkml:trace contextRef="#ctx0" brushRef="#br0" timeOffset="190835.45">9482 13411 1990 0,'0'0'683'0,"0"0"-343"16,0 0-29-16,0 0 6 0,0 0-24 15,0 0-60-15,0 0-44 0,0 0-49 0,0 0-72 16,0 0-68-16,-47-32-9 16,32 48-7-16,-2 9 16 0,-2 8 0 0,-1 4 0 15,-1 7-21-15,3 2 21 0,1 0 17 16,2-1 23-16,4-3-37 0,2-3-3 16,4-3-6-16,2-4-19 0,0-2 24 0,3-6-39 15,0-4-9-15,0-5-23 0,0-6-30 16,0-3 33-16,0-4 69 0,3-2 0 15,0-5 72-15,1-7 65 0,5-7-72 16,-1-9-25-16,2-7-19 0,-1-8 13 16,2-7-32-16,0-3 11 0,-1 0-10 15,0 2 18-15,0 3 66 0,-1 7-23 16,2 6-12-16,-2 5-30 0,-1 7 42 16,-2 5 28-16,1 4 30 0,-4 4-9 15,1 5-40-15,-1 2-36 0,-3 2-37 0,2 1-22 16,-1 0-29-16,5 5-38 15,3 4-21-15,5 7 110 0,6 4 4 0,2 4 11 16,7 5-15-16,0 2-22 0,-1 0 20 16,1 2-22-16,-3-1 2 0,1 0-11 15,-2-2-37-15,-5 0-44 0,-3-3-30 0,-5-6-60 16,-2 1-82-16,-6-5-123 16,-4-3-181-16,-4-2-108 0,-3-5-617 0</inkml:trace>
  <inkml:trace contextRef="#ctx0" brushRef="#br0" timeOffset="190979.64">9389 13780 1966 0,'0'0'741'0,"0"0"-317"15,0 0-77-15,0 0-30 0,0 0-94 16,0 0-94-16,0 0-129 0,0 0-31 0,86-64-19 16,-34 51 30-16,9 1-24 0,4 0-107 15,-2 2-108-15,-4 3-68 0,-3 3-89 16,-4 1-195-16,-15 2-557 0</inkml:trace>
  <inkml:trace contextRef="#ctx0" brushRef="#br0" timeOffset="191218.62">10167 13626 1739 0,'0'0'590'16,"0"0"-170"-16,0 0 16 0,-89 6-63 15,64-1-114-15,5 2-108 0,1 0-70 16,6 4-81-16,2 2-13 0,2-1-21 15,6 5 15-15,3 0 19 0,0 2 1 16,6 0 15-16,8 2 9 0,5 1 17 16,3-3 11-16,5 3-25 0,2-1-3 15,4-3-25-15,3 0-6 0,2-4-44 0,2-1-42 16,2-4-2-16,-3-1-67 0,0-4-50 16,-1-1-53-16,-5-2-66 0,-2-1-104 15,-7 0-114-15,-8 0-271 0</inkml:trace>
  <inkml:trace contextRef="#ctx0" brushRef="#br0" timeOffset="192318.03">11614 13362 1197 0,'0'0'830'16,"0"0"-358"-16,0 0-156 0,0 0-17 16,0 0 4-16,0 0-27 0,-38-67-50 15,35 64-62-15,2 2-42 0,-1 1-66 0,2 0-56 16,0 4-53-16,0 5-50 0,3 9 81 15,3 4 22-15,0 6 22 0,0 4 3 16,1 0 25-16,-1 1-47 0,1-1 0 16,-1-3 12-16,1 0-15 0,3-2-41 15,-3-3-40-15,-1-1-80 0,1-2-94 16,-5-2-110-16,-2-2-106 0,0-2-116 16,-5-4-533-16</inkml:trace>
  <inkml:trace contextRef="#ctx0" brushRef="#br0" timeOffset="192464.63">11432 13659 209 0,'0'0'1876'0,"0"0"-1342"0,0 0-322 15,0 0-67-15,0 0-65 0,0 0-80 0,68-68-25 16,-15 51-36-16,12-1-10 16,14 0-64-16,8 0-42 0,0 4-137 0,0 1-179 15,-22 4-533-15,20 0 272 0</inkml:trace>
  <inkml:trace contextRef="#ctx0" brushRef="#br0" timeOffset="192818.03">12562 13474 2522 0,'0'0'957'16,"0"0"-609"-16,0 0-58 0,-88-10-57 15,70 10-50-15,3 0-81 0,6 0-102 16,-1 7-13-16,5 5-24 0,0 2 7 16,4 4 8-16,1 4 3 0,1-2 1 15,8 2-41-15,8-3-31 0,5-1-16 0,5-2 16 16,6-3 18-16,6-4 12 0,3-4 10 16,5-1 28-16,-2-4-13 0,1-1-40 15,-7-9 34-15,-6-1 41 0,-7-4 44 16,-10-6 81-16,-9-1 52 0,-7-4 16 15,-7 1-44-15,-9 0-41 0,-7 3-31 16,-4 4-13-16,-5 2-5 0,-4 4-59 16,0 2-15-16,4 2-108 0,5 4-84 15,4 3-50-15,8 1-130 0,7 2-168 16,5 6-81-16,3 2-40 0,2 0-463 16</inkml:trace>
  <inkml:trace contextRef="#ctx0" brushRef="#br0" timeOffset="192961.06">13222 13616 218 0,'0'0'1624'0,"0"0"-899"0,0 0-191 15,0 0-212-15,0 0-103 0,0 0-86 16,0 0-86-16,0 0-47 0,0 0-47 16,0 0-146-16,10-38-147 0,-3 29-164 15,1 2-282-15,13-4-723 0</inkml:trace>
  <inkml:trace contextRef="#ctx0" brushRef="#br0" timeOffset="193318.99">13714 13121 2387 0,'0'0'706'0,"0"0"-362"15,0 0-52-15,0 0 60 0,-80-24-78 16,63 24-103-16,1 0-76 0,0 3-42 15,0 8-32-15,-1 1-20 0,3 6 1 0,-1 7 11 16,2 2 11-16,3 3 13 0,5 2-34 16,3 0-3-16,2 3-18 0,7-2 18 15,12 1 0-15,5 0 0 0,7-3-1 16,5 0-16-16,6-4-63 0,5-3 3 16,4-5-12-16,2-6 5 0,0-6 10 15,-5-4 27-15,-5-3 47 0,-10-5 6 0,-8-7 38 16,-9-2 24-16,-7-3 6 0,-6-2 50 15,-3 0 5-15,-8-1 16 0,-4 1-75 16,-8 1-6-16,-7 1-55 0,1 4-9 16,-6 2-27-16,-1 3-10 0,0 4-39 15,8 3-53-15,2 1-53 0,8 3-106 16,4 4-195-16,8 4-146 0,3 0-85 16,0-1-521-16</inkml:trace>
  <inkml:trace contextRef="#ctx0" brushRef="#br0" timeOffset="193651.12">14038 13204 2439 0,'0'0'785'16,"0"0"-363"-16,0 0-53 0,0 0-91 16,0 0-113-16,0 0-85 0,0 0-52 15,0 0-28-15,0 0-37 0,0 0 15 16,102-52 22-16,-67 47 0 0,-2-2 13 15,0 2-11-15,-4 0-2 0,-5 0-1 16,-4 1-15-16,-5 0 16 0,-2-1 0 16,-3 4 0-16,0-2-1 0,-1 2-36 15,-2 1 3-15,-3 0 6 0,2 0 0 16,-2 1 16-16,3 5 12 0,2 2 34 0,1 6-9 16,2 6-13-16,-1 2 7 0,0 5 15 15,0 0-13-15,-4 3-21 0,0-1-24 16,-2-1 2-16,-4-1-21 0,-1-2-19 15,0-2-53-15,-6-2-102 0,-2-3-123 16,-4-2-149-16,-1 0-79 0,-1-4-200 16,1-4-493-16</inkml:trace>
  <inkml:trace contextRef="#ctx0" brushRef="#br0" timeOffset="193757.07">14373 13446 934 0,'0'0'1233'0,"0"0"-767"16,0 0-106-16,0 0-72 0,73-67-107 15,-42 52-82-15,6 5-80 0,7 0-19 16,5 3-13-16,6 1 10 0,1 3-89 15,3 0-77-15,-3 0-102 0,-7 2-154 16,-12-1-326-16,3-2-739 0</inkml:trace>
  <inkml:trace contextRef="#ctx0" brushRef="#br0" timeOffset="194483.95">15306 13364 1702 0,'0'0'561'0,"0"0"-376"0,0 0-108 15,0 0 69-15,0 0 76 0,0 0-11 16,0 0-32-16,4 74-58 0,7-59-45 15,1-1-34-15,2-2-17 0,0-1-6 16,0 0 3-16,3-4 10 0,-2-3-4 0,4-1 7 16,-2-3 16-16,3 0 50 0,0-9-13 15,1-3-23-15,0-3-8 0,-1-3-9 16,-2-7-4-16,-3 1-16 0,-3-7-3 0,-1-5-10 16,-2-2 5-16,0-7-19 15,-2 1-1-15,1-2 19 0,0 4-7 0,-2 2-12 16,-3 7 34-16,-3 3 41 0,0 6 21 15,-3 3 15-15,-5 2-46 0,0 2-10 16,-4 1-9-16,1 2-21 0,-2 2-22 16,1 0-1-16,3 2-2 0,1 2-1 15,4-1 0-15,2 3 1 0,2 0-1 16,3 3-24-16,10-3-58 0,6 1-31 16,8 1-3-16,9 1 14 0,7 3 41 0,1 0-69 15,0 6-168-15,-8 8-121 0,-7 5-147 16,-13 4-172-16,-6-1-491 0</inkml:trace>
  <inkml:trace contextRef="#ctx0" brushRef="#br0" timeOffset="194984.02">15564 13256 805 0,'0'0'1144'0,"0"0"-713"0,0 0-134 0,0 0-62 16,0 0-43-16,0 0-112 0,0 0-35 15,0 0 6-15,82-8-16 0,-40-2-6 16,5-2-29-16,4 1-10 0,-6 2-121 15,-3 0-41-15,-7 2-37 0,-11 4-68 16,-6-1-27-16,-8 3 44 0,-7 1 75 16,-1 0 78-16,-2 0 107 0,0 0 65 0,0 0 107 15,-3 2-29-15,-3 4 19 0,-1 2 13 16,-1 2-53-16,2 2-9 0,1 2-26 16,4 0-6-16,1 0 9 0,0 2-13 15,4-2-22-15,4-1-27 0,1 0-5 16,1-3-7-16,3 2 0 0,-1-2 3 15,0-2 13-15,5-2-3 0,0-1-1 16,2-3 4-16,4-2-22 0,0 0-8 0,0-2-2 16,0-4 26-16,-2-3 18 15,-4-2 33-15,-5-1 31 0,-2-1 66 0,-1 2 49 16,-6-1-21-16,3 3-37 0,-5 2-13 16,0 4-19-16,-1 0-13 0,0 2-15 15,0 1-19-15,0 0-25 0,0 0-61 16,0 0-18-16,3 5-59 0,-1 4-24 15,2 6 101-15,-1 6 6 0,3 6 21 0,1 3-2 16,-3 0 3-16,1 1 24 0,-5 0 18 16,0-1-24-16,-3-1-28 0,-10-2-17 15,-5-1-1-15,-4-4-1 0,-6-1 1 16,-2-6-30-16,-2-1-80 0,3-4-25 16,4-4-23-16,6-4-9 0,3-2-28 15,6-2-81-15,2-7-55 0,5-4-96 16,3-7-202-16,0 4-374 0,8-19-446 0</inkml:trace>
  <inkml:trace contextRef="#ctx0" brushRef="#br0" timeOffset="195284.3">16883 12786 1967 0,'0'0'638'0,"0"0"-262"0,0 0 27 16,0 0-1-16,0 0-115 0,0 0-122 15,-80-18-56-15,66 18-53 0,2 7-22 16,-2 4-18-16,1 5-14 0,0 4 13 16,0 5-13-16,4 4-2 0,2 2-21 15,7 4 2-15,3 0 3 0,12 2 16 16,9 0 22-16,8 2 2 0,7 0-24 0,4-3-2 15,2 0-35-15,2-5-66 0,-2-2-74 16,-3-3-87-16,-2-4-90 0,-6-4-163 16,-8-5-218-16,5 0-703 0</inkml:trace>
  <inkml:trace contextRef="#ctx0" brushRef="#br0" timeOffset="195666.62">17446 12966 1197 0,'0'0'1544'0,"0"0"-1120"0,0 0-150 16,0 0 55-16,0 0-49 0,0 0-138 15,0 0-96-15,0 0-45 0,0 0 0 16,-84 10 1-16,72 4-2 0,1 3-21 15,6 1 2-15,2 1 18 0,3 0-1 16,0 2 2-16,11-3 0 0,5 1-30 0,3-2-67 16,7-3 5-16,3-1 7 15,5-3-9-15,1-2 37 0,5-4 46 0,-1-4 11 16,-1 0 12-16,-5-4 20 0,-7-7 62 16,-6-2 57-16,-10-3-16 0,-6-5-23 15,-4-2-9-15,-3-3-13 0,-8-1 12 16,-8 3-50-16,-1 2-27 0,-5 3-5 15,-1 4-20-15,-2 4-27 0,-1 3-69 16,0 3-71-16,6 5-70 0,4 0-106 16,5 9-164-16,5 5-118 0,5-2-198 15,4 8-770-15</inkml:trace>
  <inkml:trace contextRef="#ctx0" brushRef="#br0" timeOffset="195814.62">17900 13194 1755 0,'0'0'755'0,"0"0"-387"16,0 0-74-16,0 0-86 0,0 0-91 15,0 0-78-15,0 0-39 0,0 0-81 16,0 0-168-16,0 0-109 0,0 0-198 16,-29-50-585-16</inkml:trace>
  <inkml:trace contextRef="#ctx0" brushRef="#br0" timeOffset="196183.06">18233 12932 1261 0,'0'0'1499'16,"0"0"-1002"-16,0 0-110 0,0 0 19 15,0 0-106-15,0 0-120 0,0 0-112 0,0 0-68 16,0 0-52-16,0 0-3 0,0 0 15 15,-63 18-1-15,63-2 10 0,0 5 6 16,5 0-37-16,11-2-22 0,3 0 25 16,8-1 28-16,4-2 12 0,6-3 18 15,3-3 1-15,4-2 25 0,2-4-24 16,-2-4 1-16,-3 0 26 0,-4-8 13 16,-9-2-10-16,-5-6 34 0,-6-2 31 0,-7-4-3 15,-5-5-22-15,-5-1 28 0,0 0-34 16,-11 0-10-16,-7 4 7 0,-3 1-22 15,-5 4-34-15,-2 2-6 0,-1 4-37 16,1 5-58-16,1 4-38 0,4 4-68 16,3 0-47-16,3 10-101 0,3 1-165 15,2 4-69-15,4-2-168 0,8 7-814 0</inkml:trace>
  <inkml:trace contextRef="#ctx0" brushRef="#br0" timeOffset="196391.9">18966 12789 954 0,'0'0'2251'0,"0"0"-1550"0,0 0-251 0,0 0-67 16,0 0-150-16,0 0-110 0,0 0-123 16,0 0 0-16,0 0-78 0,0 0 78 15,0 0 22-15,40 81-8 0,-30-54-14 16,5 1-15-16,-1 2-13 0,3-2-85 15,-1-2-111-15,2-2-110 0,1 1-167 16,-2-3-239-16,-5-5-450 0,4 4-718 0</inkml:trace>
  <inkml:trace contextRef="#ctx0" brushRef="#br0" timeOffset="197249.7">19814 12707 1375 0,'0'0'1475'0,"0"0"-890"15,0 0-171-15,0 0-56 0,0 0-57 16,0 0-82-16,0 0-102 0,0 0-93 0,0 0-24 16,0 0-36-16,0 0 36 15,-29 37 9-15,13-13 74 0,-4 7 2 0,-4 0-11 16,-3 1-50-16,2-1-12 0,-1-2 0 15,4-4-11-15,5-3-1 0,3-4-2 16,3-4 1-16,5-3 1 0,2-5-24 16,2-2-40-16,0-3-49 0,2-1 5 15,0 0 28-15,0 0 53 0,0-8 27 16,6-4 89-16,2-10-89 0,3-6-1 16,3-10-18-16,0-6 19 0,3-1 0 15,0 2 0-15,-3 5 13 0,-3 10 57 16,-5 7 62-16,-1 6 5 0,-1 3 13 0,-3 3-17 15,0 3-42-15,-1 0-21 16,3 4-3-16,-3 1-28 0,0 1-39 0,2 0-20 16,-1 0-31-16,2 1-31 0,5 7-15 15,4 4 9-15,4 8 72 0,6 5 14 0,2 1 0 16,1 3 0-16,0 1-1 0,-1 0-12 16,-3-1 0-16,-2-1-77 0,-3 0-20 15,-3-2-26-15,-2-4-12 0,-2-4-53 16,-6-4-104-16,-3-2-147 0,-3-3-130 15,-12-2-48-15,3-3-583 0</inkml:trace>
  <inkml:trace contextRef="#ctx0" brushRef="#br0" timeOffset="197395.69">19583 13023 424 0,'0'0'1845'16,"0"0"-1190"-16,0 0-198 0,0 0-80 0,0 0-104 15,0 0-112-15,0 0-87 0,0 0-74 16,106-73-1-16,-52 61-14 0,5 1-1 15,5 2 15-15,-4 0-86 0,-4 1-105 16,-5 3-120-16,-5 1-111 0,-4 0-119 16,-12 2-471-16,5-4-504 0</inkml:trace>
  <inkml:trace contextRef="#ctx0" brushRef="#br0" timeOffset="197616.73">20380 12835 1418 0,'0'0'1132'15,"0"0"-697"-15,0 0-93 0,0 0-3 0,-96 22-55 16,71-14-77-16,2 3-60 0,3 0-48 16,6 2-77-16,3-2-22 0,3 2-22 15,5 1-6-15,3 2 15 0,2-1 13 16,9 2 0-16,3 1-25 0,6-1 0 16,6-1 0-16,6 0-15 0,4-3 2 15,3-4-58-15,2-5 39 0,3-3-38 16,-2-1-84-16,1-5-131 0,-4-7-121 15,-3-2-200-15,-8 1-593 0</inkml:trace>
  <inkml:trace contextRef="#ctx0" brushRef="#br0" timeOffset="197822.93">20752 12526 2471 0,'0'0'781'15,"0"0"-276"-15,0 0-112 0,0 0-175 16,0 0-218-16,0 0-34 0,0 0 34 15,104 60 76-15,-65-32 23 0,1 5-9 16,-2 2-13-16,-7 2-6 0,-8-1-13 16,-10 0-12-16,-5-1-46 0,-8 0-34 15,-2-2-36-15,-11-2-63 0,-7 2-74 16,-6-5-45-16,-3 0-182 0,-7-2-148 16,0-3-119-16,9-5-473 0</inkml:trace>
  <inkml:trace contextRef="#ctx0" brushRef="#br0" timeOffset="201282.24">2783 16091 1163 0,'0'0'1435'0,"0"0"-808"0,0 0-353 15,0 0-12-15,0 0-20 0,0 0-66 16,0 0-36-16,0 0-31 0,0 0-57 16,-32-29-52-16,32 29 0 0,0 0-15 15,0 4-4-15,0 3-36 0,0 6 30 0,0 5 25 16,1 5 12-16,6 2-12 0,-1 5-18 16,4 0 18-16,-1-2 49 0,4 1-49 15,-2-1-18-15,2-3 18 0,-1 1 0 16,-3-4 3-16,-1 0-3 0,-1-4-31 15,-4-2-53-15,0-1-75 0,-1-4-90 16,-1-2-114-16,-1-1-87 0,1-3-97 16,2-1-237-16,-1-3-698 0</inkml:trace>
  <inkml:trace contextRef="#ctx0" brushRef="#br0" timeOffset="201631.79">3014 16201 729 0,'0'0'1749'0,"0"0"-1231"15,0 0-176-15,0 0-2 0,0 0-22 0,0 0-111 16,0 0-101-16,0 0-91 16,35-68-15-16,-9 63-46 0,6 1 12 0,5 4 27 15,2 0 7-15,0 4 59 0,-6 6-39 16,-4 4-20-16,-9 2-2 0,-4 0-26 16,-6 1-3-16,-4 0 28 0,-6 2 3 15,-3 0 24-15,-7 4 22 0,-9 0 1 16,-1 1-4-16,-6 1 19 0,0-2-28 15,3-3-33-15,4-2-1 0,2-5-1 16,7-1-1-16,1-6 1 0,5-1 1 0,3-2 0 16,-1 0-1-16,2-3 1 0,0 0 28 15,3 0 52-15,10 0-27 0,6-6-35 16,14-2 40-16,10-6-8 0,13-4-23 16,6-2-27-16,3-3-63 0,-3-1-45 15,-3 1-40-15,-7 0-29 0,-3 1-13 0,-9 4-105 16,-5 1-75-16,-5 5-55 0,-7 0-48 15,-7 4-90-15,-7 3-182 0,-5 1-251 16</inkml:trace>
  <inkml:trace contextRef="#ctx0" brushRef="#br0" timeOffset="201948.12">3800 16156 287 0,'0'0'1550'0,"0"0"-866"0,0 0-246 16,0 0 63-16,0 0-24 0,0 0-141 15,0 0-76-15,0 0-60 0,0 0-61 16,0 0-69-16,-62 0-51 0,53 4-19 0,-1 1-2 15,0 3-1-15,3 1-15 0,0 0-4 16,4 0-2-16,0-1 2 0,1-1 1 16,2 3-13-16,0-2-33 0,3 3-38 15,6-1-9-15,4-1-7 0,4-1-3 16,3-2 40-16,5-2 47 0,1-3 37 0,4-1 37 16,-1-1-3-16,1-7 7 15,1-3 12-15,-4-2 5 0,-4-3 1 0,-3-2 37 16,-6-1-16-16,-5 0 34 0,-6 1 52 15,-3 2-19-15,-3 2 2 0,-8 1-24 16,-5 2-64-16,-3 0-61 0,-4 1-22 16,-3 1-27-16,0 3-39 0,0 3-46 15,3 2-25-15,3 1-62 0,7 0-94 16,2 6-201-16,5 0-141 0,6 4-40 16,0-3-113-16,4 0-437 0</inkml:trace>
  <inkml:trace contextRef="#ctx0" brushRef="#br0" timeOffset="202281.57">4215 16084 1616 0,'0'0'785'0,"0"0"-388"0,0 0-37 16,0 0-35-16,0 0-82 0,0 0-85 0,0 0-61 16,0 0-97-16,0 0-3 15,0 0-50-15,0 0 24 0,-35 36-2 0,41-26-10 16,4 1-3-16,6-1-6 0,3 0 15 15,8-1 34-15,2-3-21 0,4-3 22 16,6-3 3-16,1 0 44 0,5-6 4 16,3-6-10-16,-1-2-19 0,1-3-4 15,-6-1-2-15,-8-1 13 0,-8 0 27 16,-7 0 95-16,-9-2-7 0,-9-2 30 16,-1-2 2-16,-11 0-25 0,-8 0-13 0,-5 2-31 15,-4 4-21-15,-4 2-32 0,-3 6-32 16,-4 4-22-16,-2 4-53 0,-2 3-60 15,1 4-16-15,-1 9-24 0,3 2-82 16,2 3-125-16,6 5-170 0,8-1-47 0,5 2-93 16,9-5-132-16,3 6-673 0</inkml:trace>
  <inkml:trace contextRef="#ctx0" brushRef="#br0" timeOffset="202870.58">5247 15883 235 0,'0'0'2220'0,"0"0"-1490"16,0 0-304-16,0 0-82 0,0 0-62 16,0 0-111-16,0 0-131 0,0 0-40 0,0 0-46 15,0 0-16-15,0 0 50 0,98 17 12 16,-58-2 77-16,3 3-12 0,5 3-52 16,-5 1-13-16,-4 0-38 0,-5-3-30 15,-5-1-37-15,-7-2-82 0,-3-2-94 16,-5-3-99-16,-2-1-89 0,-5-3-105 15,-3-3-179-15,-2-1-589 0</inkml:trace>
  <inkml:trace contextRef="#ctx0" brushRef="#br0" timeOffset="203054.16">5695 15897 2043 0,'0'0'788'0,"0"0"-278"0,0 0-45 0,0 0-69 15,0 0-113-15,0 0-80 0,0 0-68 16,0 0-70-16,-74-10-65 0,51 23-1 15,-4 5 0-15,-2 5 0 0,-1 4-1 16,1 3-20-16,3-1 1 0,7 2-35 0,2-2-85 16,7-4-75-16,7-1-58 15,3-4-122-15,0-2-102 0,7-1-70 0,1-6-189 16,7-1-793-16</inkml:trace>
  <inkml:trace contextRef="#ctx0" brushRef="#br0" timeOffset="203276.59">6045 15725 1990 0,'0'0'1009'15,"0"0"-685"-15,0 0-143 0,0 0-10 0,0 0-14 16,0 0-9-16,0 0-12 0,0 0 1 16,0 0-10-16,-11 72-21 0,8-53-17 15,0 3-21-15,3 1-31 0,0 0-25 16,0 1-9-16,1-1 10 0,5 1-4 15,1-2-9-15,5 0-86 0,-4-4-81 16,3-2-97-16,0-4-126 0,2 0-142 0,4-4-87 16,-4-3-349-16,12-5-621 0</inkml:trace>
  <inkml:trace contextRef="#ctx0" brushRef="#br0" timeOffset="203581.02">6446 15774 1997 0,'0'0'1134'16,"0"0"-612"-16,0 0-148 0,0 0-49 15,0 0-68-15,0 0-75 0,0 0-63 16,-78-27-61-16,67 33-51 0,2 4-7 16,0 5-25-16,2 3 7 0,0 5-10 15,7 3-6-15,0-1 4 0,3 2 30 16,8-2 0-16,4-2-45 0,6-3-26 0,5-4-34 16,6-3-6-16,4-4 59 0,3-7 52 15,4-2 3-15,-3-1 18 0,-2-8 13 0,-2-3 25 16,-9-4 31-16,-4-3 23 0,-11-3 4 15,-2-4 2-15,-9-2 0 0,-1-4 12 16,-15-1-42-16,-6 2-17 0,-6 3-35 16,-8 4-21-16,-2 3-16 0,-3 4-36 15,-2 4-65-15,2 6-63 0,2 2-37 16,6 2-51-16,8 3-106 0,5 0-209 16,5 3-123-16,8 2-131 0,3 0-556 15</inkml:trace>
  <inkml:trace contextRef="#ctx0" brushRef="#br0" timeOffset="204047.72">6672 15283 1585 0,'0'0'1246'0,"0"0"-819"15,0 0-144-15,0 0-21 0,0 0-36 16,0 0-178-16,0 0-48 0,0 0-45 15,0 0-2-15,101-56 13 0,-68 56 12 16,-1 0 0-16,-3 5-3 0,-5 1 3 16,-6 3 19-16,-6 1-79 0,-6 0-45 15,-4 0 20-15,-2 1 66 0,-5 0 28 16,-6 2 10-16,-1 0-48 0,-4 1-32 0,-1 1-13 16,0 2-28-16,1 0-4 0,2-3-26 15,2 0 5-15,6-3 72 0,0-1 0 16,2-3 48-16,4 0 29 0,0-2 93 15,0-1 26-15,0-2 42 0,4-1 19 16,5 1 15-16,6-1-17 0,5 1-25 16,6 0-46-16,2 2 19 0,4 1-3 15,0 2-57-15,-3-1 7 0,-5-1 55 16,-8 0 24-16,-2 1-34 0,-8-3-26 0,-3 0 13 16,-1-2 9-16,-2 2 27 0,0-1-13 15,-6 1-30-15,-6 1-19 0,-1 2-9 16,-7 2-21-16,-2-1-22 0,-2 3-27 15,-2-3-23-15,3 1-62 0,3-1-68 16,1-1-70-16,2-1-63 0,5 2-73 0,2 0-118 16,4 1-110-16,-1 2-69 0,3-1-407 15,4 4-416-15</inkml:trace>
  <inkml:trace contextRef="#ctx0" brushRef="#br0" timeOffset="204522.69">7796 15653 23 0,'0'0'1703'16,"0"0"-1165"-16,0 0-211 0,0 0-53 0,0 0-30 16,0 0-72-16,0 0-108 0,0 0-64 15,0 0 13-15,85-3 18 0,-55-3 7 16,5-1-9-16,1 0 9 0,0-1-38 15,-4 0-25-15,-3 2-90 0,-5 2-79 16,-4 1-79-16,-4 3-162 0,-3 0-197 16,-6 0-454-16,-2 3 352 0</inkml:trace>
  <inkml:trace contextRef="#ctx0" brushRef="#br0" timeOffset="204693.74">7914 15780 741 0,'0'0'985'15,"0"0"-563"-15,0 0-21 16,0 0 24-16,0 0-38 0,0 0-181 0,0 0-130 16,0 0-28-16,97-7-4 0,-58-1-16 15,4-1-28-15,-1 0-6 0,-2 0-117 16,-4 0-80-16,-4 1-84 0,-5 2-137 0,-11 0-291 16,1 3-781-16</inkml:trace>
  <inkml:trace contextRef="#ctx0" brushRef="#br0" timeOffset="205987.89">8691 15514 1049 0,'0'0'994'0,"0"0"-525"16,0 0-195-16,0 0-49 0,0 0-30 16,0 0-57-16,0 0-75 0,-82 38-31 15,65-24 3-15,-2 3-16 0,3 2-19 0,3 1-13 16,5 1 1-16,5-2 10 0,3 0-2 16,1-1-15-16,9 2 17 0,6-4-1 15,4 0 2-15,3-4-1 0,5-1 1 16,3-5-1-16,4-3-1 0,1-3 3 0,-2-2 36 15,0-8 18-15,-6-1 18 0,-2-5 4 16,-7-1 16-16,-2-2 18 0,-6-1 3 16,-7-3 10-16,-3-2 39 0,-1-2 3 15,-7 0-75-15,-6 1-63 0,-3 4-23 16,2 6-4-16,-3 3-12 0,-2 6-25 16,0 3-34-16,2 4-69 0,1 2-75 15,0 7-103-15,4 5-155 0,5 3-107 16,3-3-193-16,4 8-645 0</inkml:trace>
  <inkml:trace contextRef="#ctx0" brushRef="#br0" timeOffset="206155.26">9270 15765 2223 0,'0'0'806'0,"0"0"-115"15,0 0-160-15,0 0-129 0,0 0-190 0,0 0-101 16,0 0-53-16,0 0-40 0,0 0-18 15,0 0-24-15,0 0-80 0,-2-27-87 16,2 18-68-16,0-3-89 0,7-1-131 16,4 0-206-16,-1 2-564 15,8-8-464-15</inkml:trace>
  <inkml:trace contextRef="#ctx0" brushRef="#br0" timeOffset="206579.64">9632 15263 2040 0,'0'0'1267'16,"0"0"-783"-16,0 0-178 0,0 0-26 15,0 0-32-15,0 0-70 0,0 0-80 16,0 0-52-16,0 0-31 0,0 0-5 16,-76 55-10-16,66-33-24 0,2 3-4 0,4 1 7 15,4 3-3-15,3 1 8 0,9-1 1 16,3 2 13-16,4-1 2 0,6-2-62 15,1-2-70-15,4-3-38 0,0-6-44 16,3-3-40-16,-1-6-35 0,3-2 4 16,-4-6 8-16,-2 0-12 0,-3-4-30 15,1-6-8-15,-6-2 26 0,0-4 57 16,-4 1 75-16,-2-3 132 0,-1 0 37 16,-1-1 212-16,-4 1 103 0,-1 2 41 15,0 2-4-15,-2 4-24 0,-3 4 17 0,-2 3 7 16,0 2-31-16,1 1-50 15,-2 0-112-15,0 0-79 0,1 2-51 0,-1 2-29 16,0 2-22-16,0 5 22 0,0 0 22 16,2 5 2-16,-1 0-21 0,1 2-3 15,-1 2-1-15,2-2-60 0,0 1-66 0,-2 1-72 16,2-2-49-16,4 2-108 0,-1 0-134 16,3-1-95-16,-1-4-231 0,2 3-842 15</inkml:trace>
  <inkml:trace contextRef="#ctx0" brushRef="#br0" timeOffset="206814.53">10524 15307 1182 0,'0'0'1669'0,"0"0"-973"15,0 0-286-15,0 0-87 0,0 0-91 16,0 0-108-16,0 0-124 0,0 0-77 15,0 0 77-15,0 0 9 0,97 69 6 16,-57-45 4-16,5 0 9 0,-2 2-1 16,-1-2-13-16,-3-1-14 0,-5-1-96 0,-6-3-80 15,-5 0-120-15,-4-4-116 0,-8-1-119 16,-2-2-90-16,-6-2-166 0,-3-4-510 16</inkml:trace>
  <inkml:trace contextRef="#ctx0" brushRef="#br0" timeOffset="206995.49">10838 15335 2169 0,'0'0'720'16,"0"0"-189"-16,0 0-120 0,0 0-87 15,0 0-69-15,0 0-100 0,0 0-72 16,0 0-37-16,-85 13 22 0,64 7 15 16,-2 5-25-16,-2 3-21 0,4 2-35 15,2 1-2-15,3-1-37 0,4 0-129 16,4 0-74-16,4-1-55 0,2 0-161 15,2-1-157-15,0-6-143 0,0 6-693 0</inkml:trace>
  <inkml:trace contextRef="#ctx0" brushRef="#br0" timeOffset="207845.6">11519 15317 26 0,'0'0'818'0,"0"0"-303"0,0 0-189 0,0 0-76 15,0 0-23-15,0 0-36 0,0 0-10 16,0 0-13-16,0 0-24 0,0 0-5 16,-56-20 14-16,50 14 42 0,3 1 2 15,0-1 15-15,1 1-17 0,2-2-28 16,0 1-48-16,0 1-57 0,6 0-34 15,2 2-19-15,0 0-9 0,5 1-31 16,2 1 0-16,3 1-12 0,4 0-1 16,0 3 0-16,2 6 21 0,0 1 23 15,2 4 0-15,-5 0-2 0,-3 0-42 16,-2 1-35-16,-4 0-9 0,-6 2 10 16,-5 2 45-16,-1 2 33 0,-7 1 28 0,-10 2 7 15,-7 4 47-15,-5-2-10 0,-1 2-18 16,-2-4-7-16,5-4-25 0,6-4-6 15,5-3 24-15,4-6-3 0,5-1-18 0,4-3-3 16,3-2-1-16,0-1 29 0,0 0 46 16,0 0-34-16,9 0-56 0,5-5-7 15,12-3-33-15,10-5-40 0,13-4-67 16,10-4-135-16,8 0-132 0,3-4-17 16,-4 2-139-16,-5 1-182 0,-10 3 10 15,-7 3 77-15</inkml:trace>
  <inkml:trace contextRef="#ctx0" brushRef="#br0" timeOffset="208112.59">12114 15384 612 0,'0'0'707'15,"0"0"-144"-15,0 0-158 0,0 0-66 16,0 0-26-16,0 0-57 0,0 0-11 0,-78-4-17 16,65 7-35-16,4-2-55 15,4 3-56-15,2-2-82 0,1 3-39 0,2 2 4 16,0 2 7-16,6 1 3 0,6 2 6 16,5 0 7-16,6-1 12 0,6-4-2 15,2 0-30-15,7-3-15 0,1-4 44 0,0 0 3 16,1-4 31-16,-4-5 7 0,-1-2 0 15,-5-3 15-15,-4-3 33 0,-10-1 1 16,-3-3 13-16,-12 0 70 0,-1-2 40 16,-10 0-56-16,-9 0-47 0,-4 1-27 15,-5 3-62-15,-4 3-18 0,-3 5-18 16,-2 4-10-16,1 6-14 0,2 1-118 16,3 4-65-16,6 6-41 0,4 2-76 15,6 2-94-15,5 0-52 0,5 1-14 16,3 2-13-16,2-2-152 0,2-4-489 0</inkml:trace>
  <inkml:trace contextRef="#ctx0" brushRef="#br0" timeOffset="208362.58">12786 15190 1520 0,'0'0'1240'0,"0"0"-743"16,0 0-122-16,0 0-133 0,0 0-201 0,0 0-41 15,0 0-94-15,0 0 94 0,0 0 12 16,89 51 20-16,-59-29-23 0,0-2-9 16,1 2-72-16,0-2-57 0,-3-2 21 15,-1-3-25-15,-3-2-106 0,-5-2-75 16,-6-4-99-16,-6-3-109 0,-2-2-268 15,-5-2-364-15</inkml:trace>
  <inkml:trace contextRef="#ctx0" brushRef="#br0" timeOffset="208549.65">13017 15198 1864 0,'0'0'684'0,"0"0"-314"0,0 0-14 0,0 0-42 15,0 0-175-15,0 0-88 0,-80 12-13 16,55 4 21-16,-3 2-8 0,0 3-29 15,3 2-22-15,1 2 25 0,5 1-6 0,6 0-19 16,1 0-3-16,4 1-28 0,5-3-57 16,0-3-82-16,3 2-90 0,0-3-113 15,0-2-84-15,3-1-142 0,2-6-551 16</inkml:trace>
  <inkml:trace contextRef="#ctx0" brushRef="#br0" timeOffset="209012.14">13636 15173 26 0,'0'0'2384'0,"0"0"-1778"0,0 0-201 16,0 0-19-16,0 0-130 0,0 0-138 0,0 0-77 16,0 0-10-16,0 0 3 0,0 0 0 15,0 0-18-15,-35 84-14 0,27-61 13 0,0-2 7 16,1 0-20-16,3 0-2 0,-1-3-15 15,1-2-23-15,1-2-24 0,-1-2-25 16,4-4-77-16,-1-4-30 0,1-1-8 16,0-3 56-16,0 0 146 0,1-6 114 15,3-5-6-15,5-5-64 0,-2-7-3 16,2-6-25-16,0-6-5 0,0-6-11 16,0-5-3-16,0-2 3 0,-1 0 68 15,0 2-18-15,-1 4 41 0,-1 8 89 16,0 7-47-16,0 7-2 0,-3 6 1 15,2 5-30-15,-2 4-25 0,-2 2-28 0,1 2-17 16,-1 1-32-16,3 0-62 0,1 5-51 16,3 4 26-16,2 6 87 0,6 4 3 15,2 4 22-15,3 5-12 0,2 3 20 16,0 2 1-16,0 2-18 0,2 0-7 16,-2 0-9-16,-1-2-37 0,1-1 3 0,-3 0 6 15,0-4-58-15,-1-2-38 0,-1-2-31 16,-2-4-52-16,-3-3-98 0,-4-3-69 15,-5-2-93-15,-4-3-123 0,0-5-228 16,-17-1-616-16</inkml:trace>
  <inkml:trace contextRef="#ctx0" brushRef="#br0" timeOffset="209160.84">13646 15334 1825 0,'0'0'642'0,"0"0"-239"16,0 0-89-16,0 0-113 0,0 0-109 15,0 0-60-15,0 0-32 0,96-55-2 16,-59 49 1-16,6 2-47 16,0 0-108-16,1 3-99 0,0 1-83 0,-4 0-160 15,-9 0-317-15,12 0-581 0</inkml:trace>
  <inkml:trace contextRef="#ctx0" brushRef="#br0" timeOffset="209395.73">14260 15264 1036 0,'0'0'774'15,"0"0"-274"-15,0 0-116 0,0 0-18 16,0 0-107-16,0 0-84 0,-84 12-51 16,71-2-70-16,0 1-35 0,5 1-18 15,2 1 1-15,1 2-1 0,5 1 2 16,0 1 29-16,3-1-1 0,8 2 7 0,1 0 0 16,4 0-4-16,1-1-9 0,2-2-6 15,4-3-6-15,0 0-13 0,0-3-72 16,2-3-4-16,1-2-6 0,1-1-51 15,-1-3-51-15,0 0-68 0,-1-2-137 16,-5-2-160-16,0 0-192 0,-7 0-366 0</inkml:trace>
  <inkml:trace contextRef="#ctx0" brushRef="#br0" timeOffset="210478.58">15430 14883 1333 0,'0'0'751'0,"0"0"-217"0,0 0-158 0,0 0-37 16,0 0-31-16,0 0-49 0,0 0-70 15,0 0-52-15,0 0-22 0,0 0-7 16,4-6-6-16,-4 6-24 0,0 0-48 15,2 1-30-15,-1 1-21 0,2 2-32 0,4 3-18 16,3 4 71-16,3 6 28 0,6 4 3 16,0 3-6-16,-2 2-22 0,-1 1 0 15,-3 1-1-15,-3-1-2 0,-2 1-25 16,0-3 4-16,-4 0-13 0,-2-3-44 16,-1-3-39-16,-1-2-61 0,0-5-83 15,0 0-99-15,0-4-89 0,0-2-82 16,-3-2-185-16,0-2-618 0</inkml:trace>
  <inkml:trace contextRef="#ctx0" brushRef="#br0" timeOffset="210640.86">15466 15216 1812 0,'0'0'752'0,"0"0"-391"0,0 0-143 15,0 0-78-15,84-51-79 0,-51 38-44 0,6 0-17 16,8 3-23-16,5 0 11 15,3 0 12-15,1 2 0 0,-3 0-83 0,-2 2-138 16,-1 1-126-16,-5 0-219 0,-14 1-470 16</inkml:trace>
  <inkml:trace contextRef="#ctx0" brushRef="#br0" timeOffset="210978.58">16639 15011 1299 0,'0'0'1502'16,"0"0"-929"-16,0 0-243 0,0 0-109 15,-92 4-57-15,77-2-96 0,3 1-68 16,6 4-90-16,3 4-15 0,3 3 46 0,0 3 24 16,6 2-3-16,9 0 13 0,4 1 23 15,9-2-58-15,3-1 16 0,8-4 22 16,0-2 9-16,4-6-12 0,-1-3 1 15,-3-2 24-15,-4 0 12 0,-7-3 29 16,-3-5 32-16,-11-4 25 0,-2-2 24 16,-9-5 42-16,-3-6 4 0,-9-3 3 15,-5-4-41-15,-6 0-75 0,-2 2-2 16,-3 6-52-16,-1 3-1 0,-1 6-28 16,4 3-37-16,4 4-114 0,1 6-95 0,4 2-160 15,2 2-87-15,3 8-44 0,3 4-105 16,3 0-382-16</inkml:trace>
  <inkml:trace contextRef="#ctx0" brushRef="#br0" timeOffset="211136.04">17285 15123 1834 0,'0'0'664'16,"0"0"-174"-16,0 0-84 0,0 0-39 15,0 0-90-15,0 0-80 0,0 0-76 16,0 0-121-16,0 0-31 0,0 0-53 15,0 0-68-15,-9-20-100 0,9 15-106 16,0 0-165-16,0 1-206 0,10-3-740 0</inkml:trace>
  <inkml:trace contextRef="#ctx0" brushRef="#br0" timeOffset="211528.73">17737 14733 1990 0,'0'0'1044'0,"0"0"-613"15,0 0-106-15,0 0-35 0,0 0-62 16,0 0-76-16,0 0-69 0,0 0-49 16,0 0-31-16,-80 11-3 0,67 4-1 15,-2 6-2-15,2 1-18 0,1 5 2 0,3 2 19 16,3 0 3-16,3-1 9 15,3 1-12-15,4-3-2 0,9 1-16 0,5-3-1 16,5 0-8-16,5-2-35 0,0-1-38 16,2-4 7-16,-3-4 34 0,-5-6 0 15,-3-2 12-15,-5-5 21 0,-5 0 26 16,-5 0 68-16,-1-7 23 0,-3-3-35 16,0-1 15-16,-3-3 4 0,-4 1-1 15,-4-1-3-15,0 4-18 0,-3-1-19 16,-1 4-22-16,1 1-12 0,-3 2-25 15,1 3-27-15,0 0-44 0,0 1-40 16,3 0-45-16,2 4-83 0,1 1-121 0,5 1-91 16,5 1-119-16,0-1-193 0,9-1-715 15</inkml:trace>
  <inkml:trace contextRef="#ctx0" brushRef="#br0" timeOffset="211928.54">18041 14751 261 0,'0'0'1986'0,"0"0"-1421"0,0 0-225 16,0 0-5-16,0 0-50 0,0 0-94 16,0 0-86-16,0 0-105 0,0 0-45 15,0 0-2-15,75-29 32 0,-49 29 15 16,2 0 0-16,0 0-3 0,-2 0-13 0,-1 0-18 15,-5 0-13-15,-3-1-7 0,-2-3 35 16,-2 2 18-16,-5-2 1 0,0 0 22 16,-4 1 7-16,-3 2 8 0,2 0 51 15,-3 1 29-15,0 0-14 0,0 0-34 0,0 0-38 16,0 1-31-16,0 1-29 0,0 4-27 16,0 3 37-16,4 4 19 0,2 2 44 15,0 5-7-15,1 1-3 0,1 2-3 16,1 3 13-16,-3-2 27 0,-1 1 7 15,-1 1-48-15,0-2-30 0,-4 0-3 16,2-4-65-16,-1-1-43 0,-1-2-51 16,0-4-51-16,0-2-121 0,-5 0-102 15,-3-4-67-15,-3-1-154 0,-1-2-585 16</inkml:trace>
  <inkml:trace contextRef="#ctx0" brushRef="#br0" timeOffset="212071.73">18233 14968 1444 0,'0'0'1034'16,"0"0"-741"-16,0 0-77 0,0 0-50 0,0 0-67 16,86-23-48-16,-55 18-19 0,5 1-19 15,4-1-12-15,0 1 5 0,-2-1-6 16,-5-1-188-16,-7 3-100 0,-7 2-173 16,-6-1-279-16,-3 2-655 0</inkml:trace>
  <inkml:trace contextRef="#ctx0" brushRef="#br0" timeOffset="212332.06">18905 14745 1962 0,'0'0'969'16,"0"0"-569"-16,0 0-136 0,0 0-154 15,0 0-108-15,0 0-2 0,0 0 67 0,0 0 2 16,87 62-47-16,-63-43-9 0,-1 1 9 16,-2 0 43-16,-1-2-18 0,-4-1-21 15,0-2-26-15,-6-1-44 0,-3-6-57 16,-1 0-91-16,-3-3-74 0,0-2-107 16,-3 0-32-16,0-3-61 0,0 0-187 15,0 0-89-15</inkml:trace>
  <inkml:trace contextRef="#ctx0" brushRef="#br0" timeOffset="212528">19148 14735 1448 0,'0'0'825'0,"0"0"-341"15,0 0-150-15,0 0-40 0,0 0-88 16,0 0-22-16,-79 13-5 0,57-2-46 16,-1 4-40-16,-1 1-52 0,-1 2-39 15,4 0-1-15,0 3 10 0,3 0-11 0,2 1-1 16,-1 0-27-16,3-1-53 0,0 3-29 15,1-2-73-15,3-1-82 0,0 1-82 16,3 0-98-16,1 0-153 0,-1-6-494 16</inkml:trace>
  <inkml:trace contextRef="#ctx0" brushRef="#br0" timeOffset="213543.63">19532 14412 1320 0,'0'0'657'0,"0"0"-281"0,0 0-40 16,0 0-2-16,0 0 37 0,0 0-13 15,0 0-60-15,0 0-50 0,0 0-38 16,0 0-37-16,0 0-50 0,8-37-49 15,-8 37-44-15,3 0-30 0,-3 1-24 0,1 0 2 16,-1 3-11-16,0 1-32 0,0 6 28 16,0 3 37-16,-1 2 19 0,-5 7 8 15,-2 0 7-15,-3 2-9 0,-1 0-10 16,1-1-3-16,3 1-12 0,2-3-15 16,2-2-7-16,4 1-5 0,0-1-4 15,7 0 13-15,4-2 16 0,7-2-23 0,2 0-24 16,6-5-22-16,3 0-16 0,4-6 4 15,4-3-1-15,5-2-43 0,1 0-49 16,3-6-76-16,-4-2-70 0,-3 2-61 16,-7-2-80-16,-8 2-90 0,-7 2-418 15</inkml:trace>
  <inkml:trace contextRef="#ctx0" brushRef="#br0" timeOffset="213766.37">19918 14596 2277 0,'0'0'767'0,"0"0"-291"16,0 0-72-16,0 0-44 0,0 0-63 16,0 0-72-16,0 0-151 0,0 0-74 15,0 0-30-15,0 0-16 0,0 0 46 0,-5 22 6 16,7-4 34-16,1 3-18 0,-2-1-4 16,1 1 9-16,0-1-2 15,-2-2-10-15,3 0-12 0,-3-1-3 0,3 0-46 16,-3-3-52-16,2-1-52 0,-1-2-32 15,1 0-64-15,-1-2-74 0,4-3-109 16,3 1-111-16,1-2-140 0,-1-3-496 16</inkml:trace>
  <inkml:trace contextRef="#ctx0" brushRef="#br0" timeOffset="214010.87">20267 14420 290 0,'0'0'2427'0,"0"0"-1761"15,0 0-251-15,0 0-66 0,0 0 27 16,0 0-35-16,0 0-126 0,0 0-145 0,0 0-70 16,0 0 0-16,-17-55-40 0,20 65-9 15,2 6 49-15,4 7 25 0,-2 4 5 16,4 6 13-16,-1 0-15 0,1 1-28 16,1-2 0-16,-3-1 0 0,-2-3 0 15,3-2-12-15,-3-2-31 0,-1-1-70 16,-1-3-46-16,-1-2-71 0,3-4-89 0,-3-1-154 15,2-3-146-15,0-2-120 0,-2-3-549 16</inkml:trace>
  <inkml:trace contextRef="#ctx0" brushRef="#br0" timeOffset="214243.9">20667 14452 2312 0,'0'0'1072'0,"0"0"-752"16,0 0-74-16,0 0 49 0,0 0-22 0,0 0-61 15,0 0-92-15,0 0-120 16,0 0 0-16,0 0-49 0,0 0 49 0,74 6 46 16,-44 19 18-16,6 2 22 0,-2 3 3 15,-2 2-47-15,-2 0-20 0,-4-1-10 16,-5-2-12-16,-4-3-23 0,-6-1-28 16,-5-6-20-16,-3-2-63 0,-3-3-26 15,-3-4-6-15,-5-3 11 0,-6-2-44 0,-4-4-49 16,-2-1-86-16,-1 0-70 0,-2 0-100 15,3-6-223-15,6-1-645 0</inkml:trace>
  <inkml:trace contextRef="#ctx0" brushRef="#br0" timeOffset="214399.58">20694 14450 1585 0,'0'0'811'0,"0"0"-266"16,0 0-75-16,0 0-84 0,9-69-118 15,8 54-103-15,6-4-62 0,4-1-57 0,4 1-46 16,6 0-3-16,2 2-16 0,3 3-5 15,4 3-101-15,1 4-15 0,3 3-81 16,-2 4-114-16,-4 0-89 0,-3 4-142 16,-13 1-202-16,4 7-757 0</inkml:trace>
  <inkml:trace contextRef="#ctx0" brushRef="#br0" timeOffset="214701.56">21677 14429 1694 0,'0'0'1470'16,"0"0"-867"-16,0 0-297 0,0 0-122 15,0 0-100-15,0 0-84 0,0 0 40 16,0 0 44-16,101 59-7 0,-63-37-34 0,3 2-2 16,-5 0-40-16,-1-1-1 0,-5-2-34 15,-4-3-56-15,-4-2-52 0,-6-4-82 16,-6-3-123-16,-3-3-141 16,-6-1-124-16,-1-2-162 0,-3-3-631 0</inkml:trace>
  <inkml:trace contextRef="#ctx0" brushRef="#br0" timeOffset="-214605.12">21922 14408 2206 0,'0'0'710'15,"0"0"-268"-15,0 0-2 0,0 0-41 16,0 0-117-16,0 0-146 0,0 0-120 16,0 0 2-16,0 0-12 0,0 0 77 15,-95 69-30-15,66-41 2 0,1 0-18 16,2-1-37-16,4-1-40 0,3 0-52 15,4-2-90-15,1 1-56 0,3-1-107 16,4 0-137-16,1 2-161 0,2-8-171 0,4 6-937 0</inkml:trace>
  <inkml:trace contextRef="#ctx0" brushRef="#br0" timeOffset="-213430.7">22961 14242 749 0,'0'0'720'0,"0"0"-207"0,0 0-185 0,0 0-34 15,0 0-20-15,0 0-15 0,0 0-48 16,0 0-30-16,0 0-16 0,0 0-30 16,0 0-25-16,16-6-6 0,-19 9-22 0,0 0-60 15,-1 3-22-15,-2 3-6 0,-4 3 6 16,2 3 40-16,-3 5-21 0,-1 2 3 15,1 2-22-15,4-1-3 0,4 2-22 16,3-2 0-16,0-3 6 0,10 1 7 16,7-1 11-16,6-2-21 0,4-3-25 15,5-5 27-15,2-2 4 0,2-4-24 16,1-4 18-16,-3-1 22 0,-6-7 11 16,-3-4 27-16,-5-2 10 0,-3-4 8 15,-8-1 0-15,-3-6 10 0,-5-1 33 16,-1-4-15-16,-5 0-32 0,-10 1-5 15,-1 1-7-15,-7 6-28 0,0 4-11 0,-4 2-1 16,-1 4-37-16,-2 3-18 0,4 3-82 16,0 2-56-16,6 4-90 0,7 0-99 15,4 1-109-15,4 8-128 0,4-2-153 16,4 6-680-16</inkml:trace>
  <inkml:trace contextRef="#ctx0" brushRef="#br0" timeOffset="-213272.95">23597 14466 833 0,'0'0'1287'15,"0"0"-763"-15,0 0-209 0,0 0-69 16,0 0-64-16,0 0-70 0,0 0-90 16,0 0-22-16,0 0-108 0,0 0-109 15,0 0-91-15,-24-27-137 0,32 26-41 16,-2-2-278-16,6-2-429 0</inkml:trace>
  <inkml:trace contextRef="#ctx0" brushRef="#br0" timeOffset="-212903.96">23923 14207 1292 0,'0'0'1487'16,"0"0"-993"-16,0 0-183 0,0 0 1 15,0 0-60-15,0 0-102 0,-84-11-70 16,72 12-77-16,-2 6-3 0,4 1-2 16,1 4-1-16,1 4-31 0,4 1-3 15,4 2 6-15,0 1 15 0,1 1-9 16,10-1-18-16,1 1-26 0,3-3-42 16,5-1-1-16,0-3 8 0,3-1 50 15,1-4 38-15,2-3-6 0,0-2 12 16,1-4 10-16,-1 0 44 0,-7-4 31 0,-3-4 7 15,-6-3 16-15,-5-3 12 0,-4-2-19 16,-1-1 15-16,-6-1 21 0,-5-1-28 0,-9-2-84 16,-3-1-15-16,-4-1-10 0,-2 3-6 15,-4 2-11-15,3 2-14 0,1 4-42 16,5 3-42-16,5 2-46 0,6 3-72 16,7 2-197-16,2 2-120 0,4 0-252 15,0 1-311-15</inkml:trace>
  <inkml:trace contextRef="#ctx0" brushRef="#br0" timeOffset="-212681.23">24322 14098 1996 0,'0'0'1047'0,"0"0"-603"15,0 0-169-15,0 0-105 0,0 0-82 16,0 0-88-16,0 0-13 0,0 0 13 15,0 0 92-15,0 0-5 0,30 88 19 0,-20-64-16 16,1 2-49-16,-2 1-26 0,4-1 4 16,0 0-19-16,0-1-56 0,0-2-65 15,2-2-44-15,-2-3-106 0,0-3-77 16,-2 1-114-16,3-4-76 0,-5-2-188 16,7-1-707-16</inkml:trace>
  <inkml:trace contextRef="#ctx0" brushRef="#br0" timeOffset="-212153.75">25386 14035 2370 0,'0'0'821'15,"0"0"-449"-15,0 0-157 0,0 0-48 16,0 0-47-16,0 0-67 0,0 0 9 16,0 0 13-16,-19 76 0 0,10-49-13 15,-1 0 15-15,1 1-21 0,-2-1-41 0,4-1-14 16,-1-2 0-16,3 0-1 0,0-5 0 16,1-1-31-16,3-4-24 0,1-4-32 15,0-2-6-15,0-5 27 0,0-2 13 16,0-1 53-16,4 0 13 0,0-4 130 15,3-6 43-15,1-7-149 0,4-8-12 16,2-8-4-16,-1-8-18 0,5-5-3 16,-2-5-18-16,-1 5 2 0,-4 2 16 15,2 8 47-15,-4 8 58 0,-2 4 36 16,0 2-9-16,-3 5-22 0,2 2-16 16,-1 3-2-16,-3 4 8 0,1 4-6 15,0 3-37-15,-1 1-57 0,1 0-31 16,4 0-29-16,0 3-16 0,6 5 3 0,7 6 48 15,4 4 22-15,5 4 1 0,1 6 2 16,-1 1-3-16,-1 5-9 0,-1-1 0 0,-1-1-22 16,-3-1 10-16,-1-2-40 0,-3-4-25 15,-2-3 1-15,-6-3-32 0,-1-3-55 16,-5-3-63-16,-5-3-70 0,0-1-33 16,-9-4 40-16,-7 1 18 0,-4-4-54 15,-6 0-147-15,-1-1-197 0,4-1-467 16</inkml:trace>
  <inkml:trace contextRef="#ctx0" brushRef="#br0" timeOffset="-212012.89">25538 14248 72 0,'0'0'1315'0,"0"0"-703"0,0 0-85 16,0 0-28-16,0 0-46 0,0 0-133 0,0 0-88 15,-36-65-81-15,46 58-113 0,8 4-38 16,9-1-60-16,9-1 17 0,11 1 12 16,6 1-61-16,1-1-72 0,2 2-104 15,-2-1-66-15,-8 0-64 0,-3 2-138 16,-1-1-165-16,-13 0-466 0</inkml:trace>
  <inkml:trace contextRef="#ctx0" brushRef="#br0" timeOffset="-211785.05">26242 14094 788 0,'0'0'1386'0,"0"0"-911"0,0 0-176 16,0 0-4-16,0 0-63 0,0 0-48 16,-93-9-33-16,76 9-53 0,3 5-32 15,0 3-29-15,3 1-18 0,4 3-17 16,2 1-2-16,4 0-11 0,1 6 10 15,4-1 1-15,5 0 19 0,8 1 35 16,-1-1 36-16,6-1-15 0,2-1-41 0,2-2-31 16,1-1-3-16,4-2-12 0,-1-2-44 15,-2-4-63-15,-1-1-32 0,-3-3-31 16,-2-1-62-16,-6 0-96 0,-2 0-116 16,-4 0-184-16,-2 0-549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5:19:08.341"/>
    </inkml:context>
    <inkml:brush xml:id="br0">
      <inkml:brushProperty name="width" value="0.05292" units="cm"/>
      <inkml:brushProperty name="height" value="0.05292" units="cm"/>
      <inkml:brushProperty name="color" value="#FF0000"/>
    </inkml:brush>
  </inkml:definitions>
  <inkml:trace contextRef="#ctx0" brushRef="#br0">5074 1862 133 0,'0'0'476'0,"0"0"-40"16,0 0-12-16,0 0-67 0,0 0-55 15,0 0-52-15,0 0-95 0,0 0-68 0,0 0-29 16,0 0-3-16,1-35 3 0,1 32 12 15,1-1 8-15,-2 1-5 0,-1 3 1 16,0-3-13-16,0 2 12 0,0 0-6 16,0-2 7-16,0 1-4 0,0 0-7 15,-1-2 10-15,-4-1-10 0,-2-1-18 0,0 0-17 16,-3-1-25-16,0 1 13 0,-2-1-14 16,2 2 14-16,-3 1 0 0,-4 2-16 15,-6 0-11-15,-6 2-14 0,-6 0 0 16,-2 6 6-16,-4 1 16 0,1 2-10 15,6 2 13-15,5-2 2 0,7-1-2 16,6-1-3-16,3-1-19 0,5 1-13 16,0 1-19-16,4 1 16 0,1 2 10 15,2 3-7-15,1 1 0 0,0 3 6 16,3-3 26-16,5 2 0 0,7-1-16 0,2-1 15 16,8 0 4-16,2-1 16 0,6-1 16 15,5 2-19-15,2-3-13 0,2 1 25 16,1 0 32-16,3 1-57 0,2 0-21 15,1-1 5-15,1 1 15 0,-5 2-2 16,-5-1-26-16,-8 1 17 0,-12 1-11 16,-10 1 4-16,-10 0 19 0,-3 1 0 15,-14 3 32-15,-12-1-32 0,-4 3-3 0,-7-2-38 16,-4-3 3-16,1-2 18 0,1-3-24 16,6-5-20-16,5-4 64 0,5-5 16 15,3-1 48-15,5-8 25 0,3-7 0 16,1-3-3-16,4-2-33 0,3-2 27 15,1-3-27-15,5 1 26 0,1-4-25 0,3 1-7 16,8-1 6-16,5-4-15 0,6 0-10 16,6 0-18-16,7 1-8 0,7-1-4 15,4 2 1-15,0-1-27 0,2 0 3 16,-6 2 25-16,-6 3 0 0,-10 5 28 16,-9 4 20-16,-10 6 111 0,-7 2 65 15,-1 5-8-15,-14 0-197 0,-4 1-19 16,-8 3-102-16,-8 1-22 0,-5 4-28 15,0 6-34-15,4 5-57 0,6 5-88 16,8-1-93-16,12 2-223 0,4-5-466 0</inkml:trace>
  <inkml:trace contextRef="#ctx0" brushRef="#br0" timeOffset="432.05">5623 1814 274 0,'0'0'1903'0,"0"0"-1370"16,0 0-240-16,0 0-146 0,0 0-121 15,0 0 41-15,0 0 63 0,-52 75 10 16,33-48 47-16,2 2-23 0,-2-1-76 16,5-1-54-16,1 0-18 0,3-2-13 0,2-3 16 15,4-1-19-15,2-3-1 0,0-3 0 16,2-1-1-16,0-4 2 15,0-1-54-15,5-4-43 0,1-1-60 0,2-4 14 16,-1 0 70-16,4-1 73 0,1-8 54 16,1-6-13-16,1-4-15 0,1-5 9 15,1-5 3-15,-3-4 12 0,-2-2-12 16,-1-1 6-16,-1 2 41 0,1 5 37 16,-3 3 29-16,-1 4 20 0,-2 6-16 0,1 0-10 15,-1 4-34-15,0 3-28 0,0 0-40 16,1 4-22-16,-2 2-21 0,0 3-12 15,1 0-83-15,3 3-68 0,6 8 48 16,5 4 115-16,4 5 26 0,6 3-26 16,-1 1-3-16,0 1-12 0,2 0-4 15,-3-2-15-15,-1 0-24 0,-4-3-39 16,-2-2-64-16,-6 0-81 0,-4-1-115 0,-5-2-198 16,-4-5-203-16,-16 4-995 0</inkml:trace>
  <inkml:trace contextRef="#ctx0" brushRef="#br0" timeOffset="571.91">5607 2046 1445 0,'0'0'419'0,"0"0"-140"16,78-27-65-16,-33 15-110 0,6 3-79 16,3-1 1-16,5 3-10 0,3-1-16 15,0 3-236-15,0-3-166 0,-15 3-343 16</inkml:trace>
  <inkml:trace contextRef="#ctx0" brushRef="#br0" timeOffset="765.95">6339 1926 1993 0,'0'0'570'0,"0"0"-251"16,0 0 24-16,-82 9-22 0,59 0-78 0,3-1-48 16,0 3-44-16,5 0-63 0,4 2-88 15,2 2 0-15,5 1-22 0,2 0 0 0,2-1 3 16,3 0 19-16,10 1 45 15,3-2 55-15,8-4-32 0,7-1-46 0,5-2-22 16,6-5-56-16,6-2-93 0,6 0-71 16,4-8-26-16,-1 0-176 0,2-3-261 15,-17 4-631-15</inkml:trace>
  <inkml:trace contextRef="#ctx0" brushRef="#br0" timeOffset="1265.83">7071 1712 2018 0,'0'0'1009'0,"0"0"-708"0,0 0 7 15,0 0 114-15,0 0-79 0,0 0-133 0,0 0-117 16,0 0-93-16,0 0-3 0,0 0-78 16,0 0-57-16,-33 25 138 0,37-2 30 15,-1 7 26-15,2 4-19 0,-1 2-6 16,-1 0-16-16,1 1-14 0,-1-2 18 15,0-3-4-15,3-2-14 0,-5-4-1 16,2-1-102-16,-2-3-55 0,1-1-89 16,-2-3-143-16,0-3-215 0,-3-5-493 15,-10-2-995-15</inkml:trace>
  <inkml:trace contextRef="#ctx0" brushRef="#br0" timeOffset="1379.24">7038 2034 2783 0,'0'0'414'15,"0"0"-325"-15,88-46-12 0,-29 27-76 16,16 0-1-16,6 1-10 0,5 1-79 16,1 1-225-16,-7 4-269 0,-22 3-809 0</inkml:trace>
  <inkml:trace contextRef="#ctx0" brushRef="#br0" timeOffset="2232.11">8192 1751 1305 0,'0'0'618'0,"0"0"-190"16,0 0-44-16,0 0-12 0,0 0-62 15,-82-10-85-15,72 8-36 0,3-1 3 16,1 1-1-16,5-1 8 0,1 0 2 16,0-1-28-16,0 1-51 0,7-4-51 15,6-1-71-15,12-2-62 0,9-1-17 16,12 0 11-16,11 4 37 0,2 0 13 16,0 6-34-16,-8 1 5 0,-7 5-8 0,-11 7 2 15,-10 3 16-15,-6 4-9 0,-10 4-13 16,-4 1 19-16,-3 4 18 0,-13 1 22 15,-8 4 26-15,-8 0 2 0,-6 1 0 16,-9 0 12-16,-3 0-6 0,2-2-22 0,0-4-12 16,7-3-30-16,5-3 9 0,9-7-1 15,5-3 10-15,10-4 12 0,3-5 2 16,5 0 16-16,1-3 20 0,0 0 54 16,1 0 53-16,8-6-43 0,8-5-102 15,11-1-50-15,12-7-63 0,16-1-14 16,12-2-46-16,4 1-39 0,3 3-87 15,-7 3-202-15,-11 2-243 0,-19 5-753 16</inkml:trace>
  <inkml:trace contextRef="#ctx0" brushRef="#br0" timeOffset="2376.21">8802 1980 1177 0,'0'0'719'0,"0"0"-136"0,0 0-94 16,0 0-73-16,0 0-30 0,0 0-24 15,0 0-48-15,0 0-61 0,0 0-65 16,0 0-41-16,0 0-47 0,-1 7-42 15,2-7-58-15,2-4-41 0,1-2-155 0,4-3-58 16,3-2-83-16,2 0-174 0,10-2-120 16,-7 4-349-16,21-7-550 0</inkml:trace>
  <inkml:trace contextRef="#ctx0" brushRef="#br0" timeOffset="2747.79">9210 1620 2705 0,'0'0'609'16,"0"0"-310"-16,0 0 44 15,0 0-42-15,0 0-84 0,0 0-72 0,0 0-9 16,0 0 8-16,0 0-34 0,0 0-52 16,-52-5-58-16,66 3-55 0,11-2-24 0,8-2 11 15,9 0 1-15,8 0 2 16,-2-1 16-16,1 2-3 0,-12-1-103 0,-6 2-43 15,-13 0 5-15,-6 2-19 0,-8 1 61 16,-2 1 85-16,-1 0 28 0,-1 0 0 16,0 0-6-16,0 4 15 0,-3 3 29 15,-4 3 41-15,3 4 19 0,-1 2 10 16,2 2 12-16,-1 3-16 0,4 3-15 16,0 1-11-16,4 4 14 0,2 1 24 15,0 3-33-15,1-2-20 0,-2 0 28 0,-1-2-13 16,0-1-18-16,-4-2-22 0,0-2-35 15,0-5-87-15,0-2-127 0,-5-2-79 16,-4-2-180-16,0-4-182 0,-11-2-740 0</inkml:trace>
  <inkml:trace contextRef="#ctx0" brushRef="#br0" timeOffset="2890.21">9260 1945 2186 0,'0'0'433'0,"0"0"-250"16,0 0 68-16,0 0 14 0,36-69-153 15,-5 55-90-15,8 0-6 0,11 1-16 16,5 1-35-16,1 0 35 0,2 0-22 16,-4 3-138-16,-2 0-86 0,-4-1-85 0,-4 1-200 15,-13 1-447-15</inkml:trace>
  <inkml:trace contextRef="#ctx0" brushRef="#br0" timeOffset="3265.19">9848 1646 1035 0,'0'0'446'0,"0"0"-163"15,0 0 51-15,-95-1 9 0,75 1-49 16,8 0-15-16,6 1-32 0,6 0-113 16,0 1-90-16,3 1-44 0,11 4 0 15,7 2 32-15,9 3 38 0,8 2 37 16,10 1-5-16,2 2-27 0,0 1-21 0,-5 1-39 16,-3 1 64-16,-11 0 75 0,-7 1-106 15,-10-1-48-15,-7 2-37 0,-7-1-10 16,-11 0 5-16,-12-2 4 0,-8 0-24 15,-3-1-39-15,-4-2-3 0,3-4 44 16,6-3 24-16,5-5 36 0,7-4 19 0,7 0 41 16,3-1 32-16,1-7-42 0,5-2-31 15,1-3-13-15,1-5 14 0,9-5-20 16,9-6-15-16,5-5 15 0,10-5 62 16,3-3-18-16,5-1 45 0,-2 2 11 15,-4 2-13-15,-4 6-13 0,-8 4 1 16,-6 9-4-16,-10 4 15 0,-5 5 78 15,-3 4 32-15,0 1-64 0,-7 2-81 16,0 2-51-16,-6-1-107 0,0 3-98 16,-6 0-109-16,-4 8-115 0,1 2-152 15,4 0-403-15,-2 6-604 0</inkml:trace>
  <inkml:trace contextRef="#ctx0" brushRef="#br0" timeOffset="4130.91">10592 1585 775 0,'0'0'1487'16,"0"0"-1083"-16,0 0-140 0,0 0 34 15,0 0-47-15,0 0-60 0,0 0-50 16,0 0-52-16,-82 4-39 0,67 4-16 0,-5 1-18 16,0 4 12-16,3 0-2 15,1 1-9-15,3 2-17 0,6-2-16 0,2 1-13 16,4-2-2-16,1 1-1 0,1-2 4 15,7 0 6-15,3-1 22 0,9-1 16 16,3-2 15-16,6-3 16 0,7-3 14 16,2-2 4-16,2 0 16 0,0-3-6 15,-8-3-7-15,-6-3 4 0,-6 1 14 0,-8-2 16 16,-4-1 46-16,-8-4 36 0,0-2-74 16,-8-4-52-16,-7-2-9 0,-9 1-49 15,-3 2-12-15,-8 0-37 0,0 5-12 16,-1 2-6-16,5 5-22 0,2 3-40 15,9 2-40-15,8 3-64 0,6 0-101 16,6 4-180-16,0 6-67 0,9 4 117 16,8-2 33-16,5 2-99 0,-2-3-281 0</inkml:trace>
  <inkml:trace contextRef="#ctx0" brushRef="#br0" timeOffset="4347.57">10996 1641 836 0,'0'0'1623'15,"0"0"-1105"-15,0 0-20 0,0 0-49 0,0 0-114 16,0 0-124-16,0 0-100 0,0 0-111 16,0 0-34-16,0 0-73 15,0 0 107-15,79 27 81 0,-55-13-17 0,2 2-33 16,-6-1-29-16,-6-1 14 0,-3 0-16 16,-5-1-1-16,-3-1-33 0,-3-3-19 0,0-1-21 15,-9-2-44-15,-7 0-62 0,-7 0-71 16,-7-2-169-16,-5-2-184 0,5-1-475 15,-6-1-548-15</inkml:trace>
  <inkml:trace contextRef="#ctx0" brushRef="#br0" timeOffset="4454.08">10934 1709 1162 0,'0'0'680'0,"0"0"-188"15,15-72-72-15,4 38-22 0,10 5-184 16,7 2-134-16,10 5-26 0,6 4-16 16,7 4-28-16,3 4-10 0,6 2-12 15,-4 2-52-15,0 0-140 0,-6 2-81 16,-8-1-243-16,-14 2-696 0</inkml:trace>
  <inkml:trace contextRef="#ctx0" brushRef="#br0" timeOffset="5247.57">11974 1488 287 0,'0'0'1793'0,"0"0"-1295"0,0 0-153 0,0 0 61 16,0 0-6-16,0 0-35 0,0 0-57 16,0 0-95-16,0 0-87 0,0 0-122 15,0 0-4-15,18-13-99 0,-23 31 99 16,-4 6 49-16,1 4 25 0,-4 5-16 15,1-2-15-15,-1 1-39 0,1-2-3 0,-1 0 1 16,1-1 0-16,1-2-1 16,1-3 1-16,0-2-2 0,2-1-74 15,3-2-9-15,1-2-12 0,1-2-44 0,-1-1-29 16,3-5 3-16,0-2 2 0,0-3 3 16,0-4 37-16,0 0 123 0,0 0 167 15,0-8 165-15,0-5-148 0,2-4-76 16,-1-5-3-16,1-3-22 0,-1-6-24 15,2-3 21-15,0-3-37 0,2-3-16 16,0 0 34-16,-1 1 0 0,1 7 34 0,1 6 51 16,-4 9-24-16,3 5-13 15,-4 6-12-15,2 3-15 0,0 2-40 0,-3 0-42 16,0 1-24-16,1 0-33 0,1 0-1 16,3 5-39-16,7 5-49 0,8 4 113 15,8 4 33-15,6 3 21 0,5 2-21 0,4 0-27 16,-2-1-43-16,-4 0-9 0,-4 0-47 15,-7-6-137-15,-9 0-132 0,-9 0-135 16,-8-4-142-16,-3 1-81 0,-7-2-521 16</inkml:trace>
  <inkml:trace contextRef="#ctx0" brushRef="#br0" timeOffset="5404.54">11806 1835 1148 0,'0'0'1295'16,"0"0"-737"-16,0 0-67 0,0 0-83 15,0 0-179-15,0 0-104 0,0 0-66 16,0 0-48-16,93-58-11 0,-38 45-2 0,7 1-16 16,9 0 17-16,0 2-62 0,0 1-184 15,-4 2-74-15,-7 2-143 0,-2 0-195 16,-18 2-591-16</inkml:trace>
  <inkml:trace contextRef="#ctx0" brushRef="#br0" timeOffset="5597.46">12764 1660 1689 0,'0'0'607'16,"0"0"-178"-16,0 0-8 0,-98 10-48 16,71-2-111-16,2 2-39 0,3 1-16 15,5-1-82-15,4 0-63 0,6 1-62 16,1 0-16-16,5 0-27 0,1 0 9 16,8 2 34-16,8 1 28 0,10-1 37 0,10 0 3 15,12-3-15-15,8-1-53 0,9-2-34 16,2-4-53-16,6-1-128 0,1-2-80 15,-1 0-186-15,-19-2-291 0,26-5-1005 0</inkml:trace>
  <inkml:trace contextRef="#ctx0" brushRef="#br0" timeOffset="6260.8">13901 1647 2584 0,'0'0'703'0,"0"0"-353"16,0 0 2-16,0 0-48 0,0 0-93 15,0 0-57-15,0 0-15 0,0 0-13 16,0 0-32-16,0 0-94 0,29-9-58 15,12 2-21-15,12-1 20 0,9 1-14 16,2 4-131-16,-2 1-34 0,-10 2-122 16,-10 0-146-16,-15 4-143 0,-11 1-416 15,-13 4-460-15</inkml:trace>
  <inkml:trace contextRef="#ctx0" brushRef="#br0" timeOffset="6396.83">14049 1829 817 0,'0'0'1401'0,"0"0"-1029"16,0 0-160-16,0 0-16 0,0 0 54 15,0 0 17-15,0 0 2 0,0 0-55 16,97 8-66-16,-24-21-48 0,14-4-57 16,12-1-43-16,4-2-184 0,-1 0-134 15,-1 2-106-15,-5 3-175 0,-28 2-888 0</inkml:trace>
  <inkml:trace contextRef="#ctx0" brushRef="#br0" timeOffset="6980.63">14898 1469 2513 0,'0'0'647'0,"0"0"-234"0,0 0 16 15,0 0-51-15,0 0-81 0,0 0-82 0,0 0-111 16,0 0-104-16,0 0-12 0,0 0-53 16,0 0-48-16,-21 5-38 0,24 11 22 15,2 7 129-15,2 8 14 0,1 3-13 16,-3 3-1-16,-2-1 13 0,0 0 2 16,0-1 0-16,0-3-1 0,5-1-14 15,-2-4-2-15,0-4-38 0,4-2-96 16,0-4-82-16,3-5-93 0,1-1-74 15,4-6-113-15,3-4-130 0,-3-1-661 0</inkml:trace>
  <inkml:trace contextRef="#ctx0" brushRef="#br0" timeOffset="7280.28">15306 1503 2141 0,'0'0'701'0,"0"0"-300"0,0 0-64 0,0 0-12 16,0 0-83-16,0 0-102 0,0 0-134 15,0 0-6-15,79-44 0 0,-58 54 25 16,2 1 16-16,-2 5-41 0,-3 4-7 16,-4 3 7-16,-7 3-3 0,-7 1-9 15,0 1 11-15,-3 3 0 0,-10-1 1 16,-1-1 1-16,-5 2 1 0,0-1 10 0,-1-2-12 16,-1-1-12-16,3-2-4 0,1-3-8 15,5-4-1-15,2-4 3 0,5-3-22 16,2-3-34-16,3-4-10 0,0-3-9 15,1-1 71-15,10 0 26 0,10-6 76 16,11-3 9-16,14-6-85 0,10-1-3 16,7-4-126-16,5 0-79 0,-2-3-93 15,-2-1-140-15,-17 6-316 0,12-11-682 0</inkml:trace>
  <inkml:trace contextRef="#ctx0" brushRef="#br0" timeOffset="7613.01">15992 1610 2070 0,'0'0'621'0,"0"0"-293"16,0 0-9-16,-92 16-4 0,67-11-98 15,5 1-76-15,3 1-58 0,2 1-36 16,0 2-38-16,2 1-9 0,1 2-40 16,6 1-4-16,1 2 5 0,5 1 17 15,0-1 21-15,7 2-1 0,7-1-14 16,5 0 13-16,7-4 3 0,6 0 13 15,2-1 9-15,6-3-10 0,2-2 14 16,-3-5-25-16,-4-1 2 0,-5-1-3 16,-4-2 3-16,-7-6 25 0,-6-2 34 0,-6-3 41 15,-6-3 49-15,-1-4 61 16,-10 0-56-16,-6-4-52 0,-8 1-62 16,-5 2-43-16,-3 3-41 0,-1 3-5 0,1 5 6 15,7 3-49-15,3 3-72 0,7 3-68 16,8 1-81-16,4 3-153 0,3 4-89 15,3 4 31-15,10-1 31 0,-1-1-104 0,15 1-605 16</inkml:trace>
  <inkml:trace contextRef="#ctx0" brushRef="#br0" timeOffset="7914.02">16414 1706 2258 0,'0'0'603'0,"0"0"-148"16,0 0-27-16,0 0-81 0,0 0-83 15,0 0-84-15,0 0-84 0,0 0-84 16,0 0-12-16,0 0-62 0,0 0-33 0,-17 12-23 16,17-4 96-16,0 2 22 0,4 0 0 15,0 2-3-15,5 0-28 16,3-4-19-16,7 1-21 0,5-3 71 0,6-3 6 16,8-1 44-16,5-2-13 0,3-2-25 15,-3-5 13-15,-1-1 13 0,-10-4 8 0,-9-3 32 16,-7-2 76-16,-10-1 70 15,-6-2 0-15,-3-1-69 0,-12 2-39 0,-5-1-83 16,-4 4-33-16,-7 2-39 0,0 2-25 16,-1 4-49-16,-1 4-15 0,2 4-90 15,6 0-111-15,3 3-173 0,10 5-261 16,5-2-486-16,11 2-650 0</inkml:trace>
  <inkml:trace contextRef="#ctx0" brushRef="#br0" timeOffset="8508.62">17008 1583 1626 0,'0'0'1058'0,"0"0"-573"0,0 0-33 15,0 0-7-15,0 0-75 0,0 0-92 0,0 0-91 16,0 0-61-16,0 0-56 0,0 0-70 16,0 0-41-16,-17-3-57 0,25 8-46 15,6 5 21-15,6 1 97 0,7 4 26 16,5 3 18-16,2 2 34 0,2-2-18 15,-2 0-34-15,-3-4-40 0,-2-1-31 16,-6-2-95-16,-4-4-120 0,-6-2-94 16,-5-2-101-16,2-2-106 0,-7-1-211 0,0 0-646 15</inkml:trace>
  <inkml:trace contextRef="#ctx0" brushRef="#br0" timeOffset="8670.33">17311 1616 1980 0,'0'0'586'0,"0"0"-190"16,0 0 16-16,0 0-6 0,0 0-100 15,0 0-101-15,0 0-96 0,0 0-109 0,0 0-3 16,-97 0-13-16,62 22 16 0,-2 3 3 16,-2 3 22-16,2-2-25 0,5-1-24 15,8-3-59-15,6 1-79 0,8-5-134 16,10 0-102-16,0-3-139 0,16-1-99 16,-3-5-182-16</inkml:trace>
  <inkml:trace contextRef="#ctx0" brushRef="#br0" timeOffset="8886.21">17577 1544 2478 0,'0'0'624'0,"0"0"-308"0,0 0 80 16,0 0 15-16,0 0-153 0,0 0-215 16,0 0-43-16,0 0-59 0,0 0-49 15,0 0 108-15,0 0 18 0,-14 61-18 0,11-38-16 16,3 0 16-16,0-1 26 0,0-1 15 15,7-2-41-15,0-1-6 0,2-1-103 16,0-3-65-16,2-3-53 0,1 0-57 16,2-4-139-16,3-2-116 0,-5 0-280 15,14-5-914-15</inkml:trace>
  <inkml:trace contextRef="#ctx0" brushRef="#br0" timeOffset="9195.94">17956 1631 2224 0,'0'0'643'0,"0"0"-252"0,0 0-4 15,0 0-56-15,0 0-111 0,0 0-86 16,0 0-88-16,0 0-30 0,-82 0-4 16,63 11-2-16,2 3-10 0,3 3-24 15,2-2 2-15,4 1-6 0,5 1-3 0,3 1-16 16,0 0-6-16,13 1 25 16,7-1 10-16,6 0-79 0,7-4 14 15,3-2 33-15,2-5 50 0,0-4 6 0,-2-3 38 16,-7-3 61-16,-5-7 35 0,-5-1-6 15,-3-7-7-15,-4-1 15 0,-5-5 2 16,-4-3-9-16,-3 0-6 0,0-2-22 16,-10 1-25-16,-6 3-49 0,-3 0-33 15,-4 3-21-15,0 3-31 0,0 2-3 16,0 3-55-16,4 4-49 0,6 3-43 0,6 4-61 16,4 1-131-16,3 2-269 15,1 2-350-15,11 4 367 0,-2-1-471 0</inkml:trace>
  <inkml:trace contextRef="#ctx0" brushRef="#br0" timeOffset="9679.21">18552 1154 2058 0,'0'0'595'16,"0"0"-289"-16,0 0-2 0,0 0 80 16,-15-76-47-16,15 64-83 0,4 2-74 15,5 2-74-15,2 1-38 0,3 2-68 16,3 1-3-16,3 2-38 0,6 2-8 0,1 0-7 16,-1 3 4-16,-1 5 27 0,-8 1 9 15,-3 0-68-15,-8 1-84 0,-3 1 10 16,-3 0 39-16,-3 3 43 0,-7 1 42 0,-9 3 18 15,-6 0 14-15,-4 1 1 16,-3 3-11-16,3-3-58 0,3-1-18 0,7-3 34 16,5-2-13-16,5-2-19 0,2-2 25 15,4-6 36-15,2 3 2 0,1-3-15 16,0-1 38-16,4 2 10 0,6-1 95 16,6 3 45-16,4 0-17 0,9 0 22 15,4 3 9-15,1-2-20 0,1 1-5 16,-2 1-77-16,-8-1-60 0,-5-1 29 15,-8 0 62-15,-4-2-49 0,-5-1-42 0,-3-2 20 16,0 1 15-16,-3 1 0 0,-9 0 6 16,-7 0 34-16,-9 0 3 0,-9 0-80 15,-5 0-64-15,-4 0-190 0,-3-1-111 16,4-1-86-16,-1 1-146 0,12-1-455 16,-14 0-768-16</inkml:trace>
  <inkml:trace contextRef="#ctx0" brushRef="#br0" timeOffset="12213.32">3882 4183 1316 0,'0'0'501'0,"0"0"-242"0,0 0 20 16,0 0 44-16,0 0-21 0,0 0-68 16,0 0-81-16,0 0-58 0,0 0-33 15,0 0-62-15,7 0-76 0,24-4 76 16,13-5 25-16,15-2 35 0,15-5-34 0,11 0-25 16,4-1-1-16,0-1 0 15,-3 3-16-15,-9 5-60 0,-10 2-61 0,-13 5-109 16,-13 3-30-16,-15 0-192 0,-15 5-337 15,-14 5-515-15</inkml:trace>
  <inkml:trace contextRef="#ctx0" brushRef="#br0" timeOffset="12368.99">4157 4375 395 0,'0'0'1213'0,"0"0"-801"0,0 0-42 16,0 0 4-16,0 0-56 0,0 0-75 15,0 0-88-15,0 0-88 0,0 0-42 16,0 0-22-16,110-18-3 0,-52 0-3 15,5-3 1-15,3-1-20 0,-3 0-51 16,-2 2-143-16,-6-3-114 0,-3-1-231 16,-16 6-713-16</inkml:trace>
  <inkml:trace contextRef="#ctx0" brushRef="#br0" timeOffset="12561.17">4614 3976 1623 0,'0'0'808'16,"0"0"-364"-16,0 0-78 0,0 0 37 15,0 0-60-15,0 0-324 0,0 0-19 0,0 0-213 16,0 0 118-16,0 0 95 0,107 45 120 16,-58-17-29-16,-3 5-78 0,0 5 21 15,-9 1 13-15,-8 2-34 0,-9 1-13 16,-12 2-47-16,-8 2-51 0,-16 2-59 16,-7 0-93-16,-11-1-242 0,9-11-263 15,-17 9-908-15</inkml:trace>
  <inkml:trace contextRef="#ctx0" brushRef="#br0" timeOffset="13011.88">5665 3839 1343 0,'0'0'611'0,"0"0"-345"15,0 0-30-15,0 0 29 0,0 0-14 16,-49-68-8-16,42 59-1 0,1 2 56 16,1 1 23-16,2 3-44 0,2 1-26 15,1 2-20-15,0 0-57 0,0 0-97 16,0 0-77-16,0 2-44 0,0 4-39 0,0 5-27 16,0 7 88-16,0 10 22 0,0 2 4 15,4 6 14-15,-1 2 10 0,3 2-25 16,0-3-1-16,5-1 0 0,-2-4-2 15,3-2-24-15,-1-3-99 0,4-3-71 16,0-3-94-16,3-2-104 0,2-2-111 16,3-6-100-16,-6 0-394 0,13-9-398 0</inkml:trace>
  <inkml:trace contextRef="#ctx0" brushRef="#br0" timeOffset="13295.17">6119 3954 620 0,'0'0'1858'16,"0"0"-1340"-16,0 0-172 0,0 0-1 15,0 0-90-15,-61-70-72 0,41 63-46 16,4 3-9-16,-1 2-26 0,0 2-51 16,5 0-51-16,0 8-52 0,1 2-32 0,4 6 7 15,1 3 21-15,3 5 9 0,3-1-31 16,0 1-76-16,12-1 3 0,8 2 3 16,6-4 47-16,7 0 53 0,6-3 48 15,6-5 0-15,2-5 22 0,2-4 51 16,-7-4-10-16,-6 0-3 0,-9-10 98 15,-8-1 37-15,-9-3 17 0,-6-5-11 0,-4-6-59 16,-1-4-68-16,-12-4-31 0,-9 0-43 16,-2 2-25-16,-5 1-21 0,0 5-65 15,-1 4-68-15,6 7-85 0,2 2-151 16,5 8-170-16,5 4-226 0,8 0-524 16</inkml:trace>
  <inkml:trace contextRef="#ctx0" brushRef="#br0" timeOffset="13449.38">6551 4109 1649 0,'0'0'717'15,"0"0"-70"-15,0 0-57 0,0 0-64 0,0 0-181 16,0 0-138-16,0 0-120 0,0 0-87 16,0 0-92-16,0 0-96 0,16-22-123 15,-2 15-148-15,5 1-193 0,-2 0-369 0,21-1-506 16</inkml:trace>
  <inkml:trace contextRef="#ctx0" brushRef="#br0" timeOffset="13878.21">7198 3704 1664 0,'0'0'665'0,"0"0"-322"16,0 0-6-16,0 0 50 0,0 0-67 15,0 0-75-15,0 0-25 0,0 0-70 16,0 0-95-16,0 0-55 0,0 0-71 0,19-54 6 16,16 49 43-16,9 0 21 0,4 0-18 15,2 1-12-15,-1 1 28 0,-1-1-116 16,-7 0-4-16,-3 0-44 0,-8-3 22 15,-4-1 85-15,-10 2 60 0,-3 0 16 16,-6 3 50-16,-6-1 42 0,-1 2 14 16,0-1 74-16,-1 3 13 0,0-2-42 15,-2 2-89-15,1 0-35 0,2 0-43 16,0 0-9-16,-1 6-65 0,-2 2-57 16,-3 8 85-16,1 4 46 0,-3 7 37 15,1 1-25-15,0 1-12 0,3 2 0 16,2 2 11-16,2-1-11 0,0 0 0 15,0-3 0-15,2 1 0 0,-1-3-69 0,1-2-117 16,-1-5-82-16,-1 1-140 0,0-3-168 16,0-7-134-16,-1 2-702 0</inkml:trace>
  <inkml:trace contextRef="#ctx0" brushRef="#br0" timeOffset="14043.72">7381 3963 889 0,'0'0'1743'0,"0"0"-1293"0,0 0-80 15,0 0-47-15,0 0-103 0,0 0-110 16,66-76-110-16,-33 63-29 0,8 2 7 16,5-1-7-16,-1 2 27 0,1 2 1 15,-1-2-14-15,-1 1-123 0,2-2-60 16,0 1-56-16,1-3-113 0,0 0-138 0,1-1-166 16,-11 4-343-16</inkml:trace>
  <inkml:trace contextRef="#ctx0" brushRef="#br0" timeOffset="14445.08">8141 3634 752 0,'0'0'447'0,"0"0"-115"0,-83-17 28 16,45 10 23-16,6 3-18 0,6 2-114 0,6 0-58 16,7 1-5-16,7 1 7 0,5 0-80 15,1 0-115-15,0 3-76 0,4 3-61 16,7 6 137-16,5 1 131 0,7 6 43 16,8 4-10-16,3 3-4 0,5 1-46 15,-2 1-52-15,-1 2-9 0,-4-2-28 16,-6 1-22-16,-5-4-3 0,-7-2 0 15,-8-1 0-15,-6-2-41 0,-16-2 16 0,-12 0 25 16,-18-3-18-16,-11 1-152 0,-10-2-170 16,2-3-67-16,9-3 52 0,16-6 291 15,14-2 64-15,12-7 179 0,9-5 29 16,5-2-32-16,0-4 2 0,10-1-5 16,5-3-59-16,8 0-70 0,7-2-25 15,5 0 37-15,7 1 13 0,5 0-27 16,2 0 26-16,3 1-36 0,0-1-17 15,-6 2 19-15,-2 1 1 0,-9 0 5 0,-6 0 10 16,-8 0-22-16,-6 2-10 0,-5 1 4 16,-3-1-10-16,-4 3-12 0,-3 1-15 15,-3 0-91-15,-13 1-34 0,-7 1-39 16,-7 5-82-16,-7 2-125 0,-2 2-75 16,1 3 19-16,6 1-5 0,8 2-193 0,2 7-569 0</inkml:trace>
  <inkml:trace contextRef="#ctx0" brushRef="#br0" timeOffset="14777.25">8533 3761 1497 0,'0'0'1492'0,"0"0"-921"0,0 0-183 16,0 0-25-16,0 0-91 0,0 0-68 15,0 0-122-15,0 0-66 0,0 0-16 0,0 0-52 16,-39 19-25-16,29-6-6 0,1 4-4 16,3 2 7-16,5 4 34 0,1 0 15 0,3 2 15 15,8-2-40-15,8-1-52 0,4-1 45 16,3-3 63-16,-1-6 45 0,2-3 20 16,-3-4 19-16,-4-2 19 0,-1-3 26 15,-4-3 40-15,-4-5 12 0,0-5-4 16,-3-5-42-16,-5-7-29 0,-3-2-33 15,-5-4-30-15,-12 0-43 0,-3 1-15 16,-5 0-6-16,-5 4-40 0,0 4-60 16,-2 5-47-16,3 5-49 0,5 4-50 15,5 4-124-15,9 4-209 0,7 0-419 16,3 4-215-16</inkml:trace>
  <inkml:trace contextRef="#ctx0" brushRef="#br0" timeOffset="14984.18">8964 3781 1213 0,'0'0'1314'16,"0"0"-818"-16,0 0-164 0,0 0-249 15,0 0-83-15,0 0-158 0,0 0 158 16,0 0 99-16,0 0-7 0,90 85-54 16,-78-64-16-16,-1-3 8 0,-6 0-30 15,-5-4-54-15,0 0-29 0,-13-1-6 16,-2-3-29-16,-5 1-83 0,-2-4-143 15,-1-1-145-15,2-5-154 0,6-1-80 16,0 0 26-16</inkml:trace>
  <inkml:trace contextRef="#ctx0" brushRef="#br0" timeOffset="15093.81">8912 3954 991 0,'0'0'1017'15,"0"0"-444"-15,11-67-132 0,4 36-64 16,5-4-82-16,4 2-75 16,9 0-43-16,5 0-177 0,5 6-16 0,8 3-38 15,5 3-59-15,0 3-70 0,-4 4-45 16,-2 2-65-16,-8 4-101 0,-5-2-184 15,-12 5-415-15,14-3-246 0</inkml:trace>
  <inkml:trace contextRef="#ctx0" brushRef="#br0" timeOffset="15710.9">9969 3650 1296 0,'0'0'1250'0,"0"0"-710"0,0 0-87 16,0 0-78-16,0 0-102 0,0 0-101 16,0 0-79-16,0 0-78 0,0 0 4 15,0 0 64-15,-63 63-15 0,34-33-68 16,2 0 40-16,1 2 40 0,0 0-62 15,7-1-18-15,2-2-37 0,1-2-24 0,5-1 2 16,0-3 4-16,2-4-32 0,3-3-30 16,1-7-14-16,2-3-19 0,2-3-23 15,1-3 25-15,0 0 145 0,0-3 3 16,7-6 135-16,2-3-88 0,4-8-28 16,1-4 19-16,3-7 15 0,2-7 76 15,0-1 5-15,1-6 5 0,-2 1 44 16,0 1 20-16,-3 6-62 0,-4 9-22 0,-2 6 30 15,-3 8 106-15,-2 3-64 0,-3 6-55 16,2 3-45-16,-2-1-67 0,2 3-24 16,-1 0-33-16,2 0-28 0,8 0-29 15,9 6 14-15,8 4 37 0,9 5 2 16,5 4 25-16,0 3-3 0,-2 4-73 0,-5 1-27 16,-6 1 8-16,-3 2-48 0,-8-3-87 15,-7 1-56-15,-8 1-136 0,-4-4-131 16,-3-1-121-16,-6-6-496 0,-14 2-523 0</inkml:trace>
  <inkml:trace contextRef="#ctx0" brushRef="#br0" timeOffset="15867.84">9815 3964 16 0,'0'0'2377'16,"0"0"-1663"-16,0 0-176 0,0 0-75 16,0 0-183-16,2-72-100 0,15 54-81 15,9-3-69-15,10 1-30 0,7-2-36 16,6 5-14-16,3 2-5 0,1 6-72 15,-2 2-94-15,-4 5-83 0,-2 2-66 0,0 0-82 16,-2 1-92-16,-1 3-178 0,-11-3-494 16</inkml:trace>
  <inkml:trace contextRef="#ctx0" brushRef="#br0" timeOffset="16077.95">10604 3791 1018 0,'0'0'1206'0,"0"0"-779"15,0 0-47-15,-81-6 0 0,45 6-35 16,-4 0-30-16,2 0-69 0,6 4 2 15,5 1-45-15,8 0-105 0,8 3-98 16,3 1-27-16,2 3-19 0,5 2 12 0,1 1 6 16,1 2 26-16,10 0 2 0,3-1 10 15,5 1-10-15,8-3-1 0,5-1 0 16,7-2 0-16,8-5-39 0,8-1-43 16,6-2-56-16,2-2-153 0,3-1-160 15,-1 0-105-15,-17 0-202 0,19-4-944 0</inkml:trace>
  <inkml:trace contextRef="#ctx0" brushRef="#br0" timeOffset="16518.09">11980 3691 121 0,'0'0'1084'0,"0"0"-648"16,0 0-127-16,0 0-30 0,-100 11 5 15,79-6-6-15,2 0-2 0,8 0-56 0,5-2-76 16,6-2-128-16,0-1 12 0,0 0-2 15,10 0 46-15,6 0-5 0,8-1-1 16,9-1-31-16,5 0-32 0,4 0-1 16,-1 2-2-16,-3 0-145 0,-5 0-192 15,-6 0-125-15,-8 0-300 0,-2 3-1039 0</inkml:trace>
  <inkml:trace contextRef="#ctx0" brushRef="#br0" timeOffset="16674.86">11869 3869 1418 0,'0'0'981'0,"0"0"-503"0,0 0 8 16,0 0-81-16,0 0-138 0,0 0-88 16,0 0-39-16,0 0-67 0,0 0-73 15,0 0-13-15,98-5 11 0,-40-6-66 16,11 1-100-16,3-1-46 0,3-1-78 16,4 1-90-16,1-1-153 0,-18 3-591 0</inkml:trace>
  <inkml:trace contextRef="#ctx0" brushRef="#br0" timeOffset="17109.5">12409 3560 931 0,'0'0'1476'0,"0"0"-993"16,0 0-63-16,0 0 55 0,0 0-45 0,0 0-110 16,0 0-129-16,0 0-123 0,0 0-68 15,0 0-25-15,0 0-58 0,-42 5-27 16,42 11 110-16,2 3 46 0,-1 5-12 16,4 1-18-16,-2 2-1 0,2-3-12 15,0 1 25-15,-1-2-28 0,3-3-3 16,-3 1-34-16,4-1-22 0,-1-4-36 0,4 0-104 15,0-2-148-15,0-3-88 0,6-2-136 16,-6-3-191-16,9-6-1045 0</inkml:trace>
  <inkml:trace contextRef="#ctx0" brushRef="#br0" timeOffset="17426.45">12631 3604 2259 0,'0'0'690'0,"0"0"-274"0,0 0-51 16,0 0-45-16,0 0-110 0,0 0-92 15,0 0-53-15,74-66-65 0,-51 66 16 16,1 0-10-16,2 4 84 0,-1 6-38 16,-6 2-43-16,-1 4-9 0,-5 0-43 15,-1 5 0-15,-4-1-7 0,-3 2 13 0,-5 1 19 16,0 2 18-16,-12-1 0 0,-8 2 31 16,-3 1-7-16,-3-1-24 0,0-3 0 15,3-5 0-15,4-4-2 0,9-4-10 16,4-4-10-16,3-4-9 0,3-1 18 15,0-1 13-15,0 0 28 0,6 0 28 16,10-3-32-16,10-5 1 0,13 0-25 16,9-4-15-16,6 1-88 0,2-3-39 15,2-2-39-15,-4-2-71 0,0 0-83 0,-2-1-96 16,-1 0-132-16,-2-1-237 0,-1 2-276 16,-9 2 441-16</inkml:trace>
  <inkml:trace contextRef="#ctx0" brushRef="#br0" timeOffset="17692.91">13437 3645 900 0,'0'0'781'16,"0"0"-112"-16,0 0-250 0,0 0-40 15,0 0-60-15,0 0-69 0,0 0-80 16,0 0-41-16,0 0-3 0,-91 9-27 0,77-1-21 16,-2 0-28-16,6-1-28 0,2 2-22 15,3-1-28-15,3 1-6 0,2 0-1 16,3 1 11-16,9 2 24 0,6-1 16 16,4 1 18-16,7-2-15 0,1-3-17 15,3-2 13-15,1-3-14 0,-6-2 3 16,-2 0 30-16,-7-6 31 0,-6-2 31 15,-6-3 42-15,-1-2 16 0,-5-5-47 16,-1 0-27-16,-3-5-4 0,-9 1-3 16,-3 1-45-16,-4 3-28 0,-4 1-43 0,-4 4-27 15,2 6-77-15,-4 2-52 0,4 5-42 16,2 0-60-16,5 6-126 0,7 6-135 16,6-1-25-16,5 4-80 0,6-3-162 15,16 5-310-15</inkml:trace>
  <inkml:trace contextRef="#ctx0" brushRef="#br0" timeOffset="17960">13735 3699 620 0,'0'0'1326'0,"0"0"-663"0,0 0-53 15,0 0-92-15,0 0-140 0,0 0-120 16,0 0-88-16,0 0-90 0,0 0-80 16,0 0-34-16,0 0-28 0,3-1-19 15,-1 2-12-15,3 0 6 0,4 2 72 16,2 1 15-16,5 1 59 0,6 0-9 15,4-1 5-15,3 0-11 0,4-2-7 16,1-2 0-16,1 0 0 0,-5 0-12 16,-4-5 46-16,-9-1 27 0,-9-3 83 0,-7-3 106 15,-1-5-86-15,-9-2-65 0,-8-4-57 16,-9 0-70-16,-5 2-9 0,-4 3-45 16,0 3-4-16,-1 6-54 0,3 4-67 15,4 3-83-15,3 2-177 0,6 3-287 0,7 4-349 16,3 3-257-16</inkml:trace>
  <inkml:trace contextRef="#ctx0" brushRef="#br0" timeOffset="18484.78">14346 3551 635 0,'0'0'1775'0,"0"0"-1147"0,0 0-153 16,0 0-64-16,0 0-154 0,0 0-98 0,0 0-44 15,0 0-48-15,0 0-67 16,0 0-59-16,0 0 12 0,56 23 47 0,-25-11 16 16,8 1 3-16,5 4 5 0,5-1-24 15,0 1 13-15,-3 0-13 0,-1-3 27 16,-5 0-27-16,-5-5-86 0,-8 0-110 15,-6-5-111-15,-6-2-97 0,-7-2-129 16,-4 0-235-16,-2 0-780 0</inkml:trace>
  <inkml:trace contextRef="#ctx0" brushRef="#br0" timeOffset="18656.89">14807 3571 1861 0,'0'0'703'0,"0"0"-185"15,0 0-50-15,0 0-73 0,0 0-79 16,0 0-92-16,0 0-116 0,0 0-53 15,-99 15 1-15,70 3-10 0,-4 3 9 16,-1 2 0-16,0 1-33 0,4-1-22 16,7 0-2-16,4-1-103 0,7 0-86 0,7 0-143 15,5-3-106-15,5 3-83 0,10-2-80 16,-1-6-368-16,13 0-622 0</inkml:trace>
  <inkml:trace contextRef="#ctx0" brushRef="#br0" timeOffset="18884.9">15232 3435 2782 0,'0'0'701'15,"0"0"-288"-15,0 0 57 0,0 0-35 16,0 0-99-16,0 0-174 0,0 0-135 16,0 0-27-16,0 0-67 0,0 0-27 15,0 0 5-15,-14 14 89 0,11 11 43 16,3 0-29-16,0 3-14 0,0-4-1 15,0 0-44-15,3 0-38 0,2-4-6 0,0-2-15 16,2-2-65-16,-2-2-85 0,1-3-127 16,1 0-117-16,3-2-112 0,-2-3-136 15,11-2-807-15</inkml:trace>
  <inkml:trace contextRef="#ctx0" brushRef="#br0" timeOffset="19175.68">15530 3596 1494 0,'0'0'1014'0,"0"0"-582"16,0 0 76-16,0 0-41 0,0 0-134 15,0 0-42-15,0 0-41 0,0 0-100 16,0 0-71-16,0 0-79 0,-40-28-6 16,40 28-52-16,0 6-31 0,0 3 71 15,0 3 15-15,8 0-19 0,3 3-8 16,4-2-50-16,6 0 9 0,4-2 42 16,6 1 29-16,1-6 25 0,3-1 21 15,-1-3-6-15,-2-2-12 0,-5-2-4 0,-5-4 32 16,-8-6 54-16,-5-3 9 15,-6-4-27-15,-3-6-19 0,-12-2 0 0,-12-1-6 16,-8-2-67-16,-7 3-34 0,-4 5-5 16,1 4 11-16,6 5-17 0,6 4-44 15,11 4-27-15,9 3-61 0,6-1-82 0,4 3-181 16,0 0-213-16,10 0-131 0,7 0 130 16,-2 3-94-16</inkml:trace>
  <inkml:trace contextRef="#ctx0" brushRef="#br0" timeOffset="19575.64">15873 3129 2236 0,'0'0'777'0,"0"0"-377"16,0 0-90-16,0 0-2 0,1-67-66 15,9 55-50-15,-1 2-44 0,2 2-49 16,3 3-47-16,3 1-52 0,3 4-46 15,4 0-22-15,3 4 7 0,4 7 14 16,-1 1 32-16,-3 1 15 0,-5 0 0 16,-5 0-25-16,-10 0-117 0,-4-2-70 15,-3 2 36-15,-8 0 78 0,-9 1 57 0,-2 0 10 16,-4 2-19-16,0-3 24 0,5-2-2 16,4-2 0-16,4 0-4 0,5-3 10 15,2 0 3-15,3-1 6 0,0-1 13 16,0 1 38-16,5-1 41 0,2 0 35 15,5 1 21-15,5 1 7 0,4 4-24 16,3-2-52-16,5 3-1 0,-2-1 6 16,-3-1-18-16,-4 0-16 0,-8-1 37 0,-5-3-20 15,-4 0-54-15,-3-1-12 0,-3 0 12 16,-7 1 37-16,-6 0 28 0,-5 2-65 16,-5-4-12-16,-2 1-201 0,-2 0-126 15,0 0-190-15,0 0-188 16,5-3-662-16</inkml:trace>
  <inkml:trace contextRef="#ctx0" brushRef="#br0" timeOffset="21859.18">5897 5602 11 0,'0'0'769'15,"0"0"-391"-15,0 0-114 0,0 0 91 16,0 0 63-16,0 0-46 0,0 0-101 16,5-66-21-16,-10 65-17 0,2-1-58 15,0 2-64-15,-1 2-70 0,-2 4-41 16,-4 7-34-16,-6 6 34 0,-4 7 23 0,-3 6 12 16,-3 4-1-16,-3 4 17 15,2 0-1-15,1 1-28 0,3 2 32 0,4-5 21 16,2 2-28-16,2-4-25 0,6-4 4 15,-2-1-8-15,5-4-18 0,2-6-3 16,1-3-48-16,1-7-3 0,2-1-2 16,0-8-23-16,0-1-15 0,0-1 94 0,3-5 22 15,3-6 148-15,3-7-130 0,2-8-37 16,1-4-3-16,2-4 3 0,2-5 12 16,-3-4 1-16,0 0 6 0,2-1-9 15,-3-1 13-15,0 3 61 0,0 4 35 16,-1 2 73-16,-2 2-41 0,-2 8-18 15,0 2 11-15,-3 6-9 0,1 7-25 16,-2 3-22-16,-2 3-18 0,1 5-23 16,-1 0-50-16,2 0-76 0,1 0-37 0,8 7-18 15,2 6 113-15,9 5 18 0,6 7 0 16,3 3 0-16,1 6-22 0,0-1-4 16,-1 2 26-16,1 1 0 0,-1-2-36 15,-2-2-19-15,-1-3-22 0,-3-2-24 16,-5-4-50-16,-6-2-91 0,-8-5-149 15,-7 0-140-15,-10-4-23 0,-5-3-257 16,-23 2-1039-16</inkml:trace>
  <inkml:trace contextRef="#ctx0" brushRef="#br0" timeOffset="22208.03">5691 5934 1266 0,'0'0'800'0,"0"0"-299"0,0 0-66 15,0 0-30-15,0 0-160 0,0 0-119 16,0 0-126-16,46-73 0 0,-10 63-41 15,10-2 16-15,9 4 3 0,5-2 7 0,1 2 14 16,2 1-65-16,-2 2-86 0,-4-1-64 16,-3 2-60-16,-4-2-62 0,-4 3-144 15,-4-2-193-15,-6-1 14 0,-6 2 93 16,-8 1 330-16,-6-1 238 0,-7 3 356 16,-4-1 191-16,-5-1 228 0,0 1-113 15,-7-1-149-15,-6 1-160 0,-3 2-114 16,-1 0-43-16,-6 0-29 0,-2 0-16 0,2 5 1 15,-1 3-18-15,2 2-13 0,2 1-25 16,4-1-19-16,6 0-43 0,1 2-34 16,7-1-3-16,2 1-12 0,1 1-7 15,10-2 22-15,7 2 3 0,6-1 22 16,8-2-7-16,10-1-16 0,8-3-2 16,8-2-25-16,4-2-71 0,4-2-6 15,-1 0-76-15,0-5-60 0,-2 0-112 16,-5-2-144-16,-15 1-214 0,15-3-821 0</inkml:trace>
  <inkml:trace contextRef="#ctx0" brushRef="#br0" timeOffset="22503.56">7201 5608 2277 0,'0'0'735'16,"0"0"-230"-16,0 0 63 0,0 0-121 15,0 0-152-15,0 0-111 0,0 0-89 16,0 0-95-16,0 0-58 0,95-35 9 15,-47 28-3-15,1 0 9 0,-3 2-95 16,-10 5-90-16,-9 0-85 0,-8 0-161 16,-12 6-162-16,-7 2-346 0,-1-3-316 0</inkml:trace>
  <inkml:trace contextRef="#ctx0" brushRef="#br0" timeOffset="22617.9">7244 5767 1139 0,'0'0'553'0,"0"0"44"16,0 0-77-16,0 0-170 0,110-13-165 15,-61 5-134-15,7-4-51 0,7 3-45 16,5 1-108-16,1 2-171 0,-1 1-260 16,-15 2-705-16</inkml:trace>
  <inkml:trace contextRef="#ctx0" brushRef="#br0" timeOffset="31021.88">8705 5433 417 0,'0'0'1229'0,"0"0"-817"0,0 0-124 16,0 0 23-16,0 0-41 0,0 0-17 15,0 0-20-15,0 0-49 0,0 0-55 0,0 0-50 16,3-34-47-16,-3 35-32 0,0 8-26 16,0 0 12-16,0 7 14 0,0 4 15 15,0 4-13-15,0 4 23 0,-1 4 9 16,-2 2-17-16,3 3-17 0,-2 0 0 16,1 2 16-16,1-1 34 0,0-2-19 15,0 0 10-15,0-2-15 0,3-3-10 16,0 0 3-16,0-2-7 0,0-5-12 15,1-4-19-15,-1-2-44 0,0-5-3 16,1-2-25-16,-4-5-35 0,3-4-42 0,-3 0-32 16,3-2-33-16,-2 0-1 0,4-5 38 15,-1-4-33-15,5-4-303 0,-2 4-687 16</inkml:trace>
  <inkml:trace contextRef="#ctx0" brushRef="#br0" timeOffset="31329.12">9174 5392 1914 0,'0'0'764'0,"0"0"-340"0,0 0-3 16,0 0-8-16,0 0-77 0,0 0-153 15,0 0-143-15,0 0-40 0,0 0-62 16,0 0 59-16,0 0 3 0,4 42 37 15,-1-16-25-15,0 3-8 0,0 4 51 16,5-1-2-16,-3 3-53 0,1-3-1 0,2 1 1 16,1-1 25-16,1-1-6 0,-1-1-19 15,-1-2-22-15,2-2 22 0,-1-2 0 16,-2 0-1-16,-1-5-45 0,1-2-28 0,0-6-60 16,-2-2-37-16,-2-3-52 0,0-3-54 15,-2-1-46-15,-1-2-32 0,3 0-2 16,0-2-83-16,-2-2-264 0</inkml:trace>
  <inkml:trace contextRef="#ctx0" brushRef="#br0" timeOffset="31688.71">9676 5396 2226 0,'0'0'552'0,"0"0"-167"0,0 0 51 15,0 0-39-15,0 0-75 0,0 0-62 16,0 0-47-16,0 0-88 0,0 0-79 16,0 0-46-16,0 0-39 0,5-26-26 15,-2 36 10-15,0 7 55 0,3 2 21 16,-2 6-5-16,5 2-13 0,-2 0-3 0,1 2-27 16,1 0 18-16,-2-3 9 0,1 2 0 15,-1-3-13-15,-2 0 0 0,1-2 13 16,-1-3 0-16,-1 0 13 0,-1-2 5 15,1-2-17-15,0 0-1 0,-1-3-15 16,-1-3-4-16,-1-1 1 0,1 0-7 16,-1-5-8-16,-1 0-23 0,0-3-12 15,2 0-24-15,-2-1-20 0,0 0 0 16,0 0 19-16,0-1-17 0,0-1-60 0,1-3-47 16,3-2-257-16,4 2-162 0,-1-1-507 15,9-4-277-15</inkml:trace>
  <inkml:trace contextRef="#ctx0" brushRef="#br0" timeOffset="34021.15">10693 5313 339 0,'0'0'372'0,"0"0"-95"15,0 0-78-15,0 0-50 0,0 0-31 0,0 0-21 16,0 0-6-16,0 0-13 0,0 0-16 15,-15 0-13-15,11 0-7 0,0 0 10 16,1 0 3-16,-1 0-9 0,-2 0-14 16,-1 0-6-16,-1 0-7 0,-2 0 4 15,2 0 19-15,-3 0 10 0,0 0 0 16,1-1-20-16,0-2-12 0,-2 2-17 16,4 0 16-16,2 0 23 0,0-1 30 0,5 1 44 15,-2 0 32-15,2-3-9 0,1 1 2 16,0-3 6-16,5-1 0 0,5-2-48 15,3 0 34-15,7-2-12 0,8 0-27 16,2 1-24-16,8 1 52 0,2 0-18 0,2 1-69 16,-3 3-33-16,-2 3 48 0,-4-1 6 15,-4 3-40-15,-4 0-16 16,-5 6-31-16,-6 3 6 0,-4-1 25 0,-1 4 0 16,-6-1-11-16,-3 1-20 0,0 2 0 15,-13 0 29-15,-2 2 0 0,-11-1 0 16,-4 3-50-16,-4 0-89 0,-4 0-70 15,-1-1 24-15,5-3-39 0,5-1 60 16,6-3 47-16,4-2 61 0,7-3 23 16,1-1 23-16,5-1 12 0,2-2 1 15,1 0 57-15,3-1 87 0,0 0 21 0,3 0 15 16,3 0-47-16,5 0-26 0,4-2-14 16,6-3-15-16,3 3 6 0,7 0 0 15,-1 0-6-15,2 2-29 0,-2 0-50 16,2 2 0-16,-2 2-6 0,0 6 6 15,-2-2 25-15,1 3 18 0,-5 2 4 0,-2-2-16 16,-6 2-15-16,-4-1-4 0,-3 1 4 16,-6 2-1-16,-1-1 1 0,-2 2 18 15,-6 1 25-15,-7-2 12 0,-7 2 12 16,-3-3-12-16,-6 0-6 0,-4-2-4 16,-5-2-18-16,-1-2-15 0,-4-2-6 15,1-3-1-15,2-3 0 0,0 0-5 16,5 0-13-16,5-4 0 0,5-1 21 15,8-3-24-15,1 0-27 0,6 1-28 16,1 0-19-16,5-2-24 0,0 1-41 0,4-2-71 16,2 2-52-16,7-2-132 0,7-1-159 15,7 2-100-15,-3 0-151 0,22-5-599 0</inkml:trace>
  <inkml:trace contextRef="#ctx0" brushRef="#br0" timeOffset="34315.78">11592 5181 1668 0,'0'0'1201'16,"0"0"-833"-16,0 0 20 0,0 0 41 16,0 0-145-16,0 0-123 0,0 0-75 15,0 0-86-15,0 0-24 0,0 0-63 0,0 0 87 16,19 39 26-16,-12-16-4 0,3 4 5 15,0-1 4-15,-2 2 9 0,0-2 25 16,-2 0 18-16,0 1-25 0,-2-2-34 16,0-2-24-16,-1-1-3 0,2-2 1 15,-2-2 2-15,2-1-31 0,-1-3-49 16,-1-2-31-16,2-5-49 0,-1 0-51 16,2-3-68-16,-2-3-61 0,3-1-61 0,-1 0-32 15,4 0-236-15,-4-1-803 0</inkml:trace>
  <inkml:trace contextRef="#ctx0" brushRef="#br0" timeOffset="34754.18">12068 5260 2259 0,'0'0'558'0,"0"0"-176"0,0 0-22 15,0 0-70-15,0 0-82 0,40-67-77 16,-23 61-78-16,4-2-53 0,3 3-43 16,6 4-7-16,2 1 6 0,1 0 17 15,2 6 27-15,-2 2 2 0,-3 4 14 0,-2 0 3 16,-5 1-19-16,-6 3-16 0,-4 0-38 16,-7 2-15-16,-5 2 31 0,-1 0 26 15,-7 2 12-15,-9 0 50 0,-10 1 3 16,-3 2 5-16,-4-1-18 0,-2-1-25 0,5-2-15 15,4-4-2-15,6-3-17 0,6-4 3 16,5-2 16-16,3-4 3 0,3-2 25 16,3 0 13-16,0-2 40 0,0 0 46 15,3 0 84-15,6 0-8 0,8 0-35 16,9-3-58-16,10-2-39 0,6-1-47 16,7-1-22-16,1-1-2 0,1 3 0 15,2 0-2-15,-4 1-59 0,0-1-40 16,-4 4-24-16,-8-3-41 0,-5 1-13 15,-5 3-35-15,-8-2-77 0,-3 0-77 16,-6 2-93-16,-7 0-126 0,-3 0-401 0,0 0-384 16</inkml:trace>
  <inkml:trace contextRef="#ctx0" brushRef="#br0" timeOffset="36780.81">12842 5340 523 0,'0'0'450'0,"0"0"-102"16,0 0-78-16,0 0-75 0,0 0-42 16,0 0-46-16,0 0-45 0,0 0-43 15,0 0-17-15,0 0 1 0,-31 34 0 16,31-29-1-16,-1-2 0 0,1 3-1 15,0-2 0-15,0 1 0 0,1-3 19 16,4 1 25-16,-1-1 23 0,1 0 23 0,3-1 3 16,-2 1-14-16,1-2-15 0,0 0-13 15,2 0-7-15,-4 0 3 0,1-3 0 16,-1 0 20-16,-2 2 25 0,-2-2 42 16,1 1 5-16,-2-2-19 0,0 2-19 15,0-1 0-15,0 0 5 0,-2 0-12 16,-1 2-29-16,0 1-19 0,0-1-33 0,0 1-14 15,2-1-19-15,-2 1 7 0,2 0-10 16,-1 0-29-16,2 0-66 0,0 0-63 16,0 0-97-16,0 0-85 0,4 0 33 15,7 0 28-15,3 0-46 0,3 0 5 16,9 0-231-16,-6 0-383 0,-106 0 956 0</inkml:trace>
  <inkml:trace contextRef="#ctx0" brushRef="#br0" timeOffset="37286.65">13578 5134 684 0,'0'0'1170'16,"0"0"-710"-16,0 0-88 0,0 0-51 0,0 0-11 15,0 0-21-15,0 0-33 0,0 0-26 16,0 0-37-16,0 0-35 0,0 0-6 16,12-40-35-16,-14 40-50 0,-1 0-57 15,-4 3-10-15,-2-1-56 0,-5 5-11 16,-3 3 11-16,-3 3 19 0,-2 3 6 0,2 0-6 16,1 4 6-16,7-2 6 0,0 1-18 15,6 1-38-15,1 1 16 0,5-3 28 16,0 1 6-16,8-1-16 0,7-1-12 15,1-3 17-15,7-1 26 0,5-3-6 16,3 0-9-16,4-6 31 0,3-1 47 16,1-2-12-16,-1-1 12 0,-2-1 19 0,-4-5 27 15,-3-3-9-15,-7 0-19 0,-2-4 0 16,-5-3-3-16,-3 0-12 0,-3-5 20 16,-5-2 23-16,-4-1-20 0,0-1-8 15,-6 1-35-15,-7-1-30 0,-4 3 4 16,-5 3-1-16,-2 2-3 0,-5 3-40 15,-1 5-12-15,-2 2-22 0,0 5 9 0,1 2 7 16,0 0-13-16,4 1-43 0,6 6-48 16,3-1-82-16,7 3-92 0,5 0-109 15,3 3-45-15,3 1-69 0,9-2-237 16,1-3-433-16</inkml:trace>
  <inkml:trace contextRef="#ctx0" brushRef="#br0" timeOffset="37736.14">14433 5075 1257 0,'0'0'983'0,"0"0"-557"0,0 0-43 16,0 0-10-16,0 0-88 0,0 0-102 16,-88-63-86-16,65 57-27 0,3 0-7 15,1 5-26-15,2 1-37 0,2 0-13 16,-1 4-46-16,3 5-2 0,0 3 23 0,3 0-9 15,0 4-41-15,6-1-12 0,-2 2-5 16,6 1 17-16,0-3-1 0,0 2 9 16,7-1 1-16,0-3-14 0,2-2 7 15,0-3 25-15,1-2 19 0,-3-1 39 16,3-3 3-16,0-2 80 0,0 0 29 16,2-3 38-16,2-3-4 0,2-5 9 15,0 1-1-15,0-4-3 0,1 1 10 16,2-2-15-16,-3 1-37 0,1 2-32 15,-3 1-18-15,-3 4 2 0,-2 2-2 0,-3 2-10 16,-3 0-28-16,-1 3-18 0,-1 0-43 16,-1 0 27-16,2 5-27 0,2 3 9 15,0 8 34-15,5 3 1 0,-2 4-1 16,0 2-28-16,1 2-6 0,1-1 34 16,0 0 20-16,1 2-3 0,0-4-17 15,-1 1-31-15,1-2-74 0,0-4-25 16,-1-1-42-16,-2-1-71 0,3-2-85 0,2 0-87 15,1-6-64-15,5 2-162 0,-6-5-544 16,18-2 404-16</inkml:trace>
  <inkml:trace contextRef="#ctx0" brushRef="#br0" timeOffset="38403.11">15406 5137 300 0,'0'0'1699'0,"0"0"-1230"15,0 0-166-15,0 0-36 0,0 0-40 0,0 0-52 16,0 0-114-16,0 0-61 0,0 0-118 16,0 0 118-16,0 0 70 0,18 24-3 15,-12-6-7-15,1-1-13 0,-1-2 4 16,1-1 6-16,-3-2-10 0,-1-1-15 15,-1-3-19-15,-2-3-13 0,0 0-19 16,0-3-34-16,0-2-13 0,0 0 43 16,-2 0 23-16,2-1 70 0,-3-3-54 15,3-3-16-15,-3-1-32 0,2-3 32 16,1-2 3-16,0-1 22 0,3-4-25 0,4-4-25 16,2 2-6-16,5-1-33 15,2 2 17-15,3 3-1 0,1 3 46 0,-3 5 2 16,3 1 13-16,-2 3 6 0,-1 3 3 15,-1 0-6-15,1 1 6 0,-2 0 7 16,-1 3 5-16,2 5 20 0,0 0 3 0,-2 2-26 16,1-1-12-16,-4 2-17 0,3 0 0 15,-5-1-1-15,-2-1 0 0,1 2 3 16,-4-5-1-16,-1 1 0 0,-2-2-1 16,1-2 1-16,-2 0 13 0,0-2 0 15,0-1 15-15,0 0 19 0,0 0 26 16,0 0 12-16,3 0 15 0,-1-6 33 15,1-3-55-15,3-1-70 0,3-5-11 16,1 0-12-16,0-2 10 0,4 0 0 16,2 1 0-16,1-2-14 0,2 0-18 0,1-2 0 15,3 4-3-15,2 0-19 16,-2 5-19-16,0 3 7 0,-3 3 15 0,-4 5 8 16,-2 0-24-16,-2 3 3 0,0 7 66 15,-1 4 16-15,1 3 7 0,-4 1-23 16,2 1-4-16,-5 2 3 0,-4-3 1 0,-1-2-3 15,0 0 1-15,-1-2 2 0,-7-1 13 16,0-2-10-16,-1 0-3 0,0-1-52 16,1-4-84-16,-1 1-92 0,4-2-125 15,0-3-132-15,4 1-314 0,1-3-748 16</inkml:trace>
  <inkml:trace contextRef="#ctx0" brushRef="#br0" timeOffset="39002.71">16436 4981 1392 0,'0'0'989'0,"0"0"-718"15,0 0-113-15,0 0-7 0,0 0-19 16,0 0-33-16,0 0-29 0,0 0-38 16,0 0-32-16,0 0 67 0,0 0 12 15,11 19-9-15,-11-12-13 0,0-2-6 0,0 0-13 16,0-1-10-16,0 0-12 15,0-2-3-15,0 0-10 0,0-2 16 0,0 0-3 16,0 0 9-16,0 0-25 0,0 0 0 16,0 0 36-16,3-4 53 0,0-1-17 15,2-3-50-15,2-1-19 0,0-1-1 0,0-1 17 16,3 0-16-16,3 0-2 0,0 3-1 16,1-3-13-16,1 4-9 0,2 0-9 15,1 2 3-15,0 1 0 0,2 3-10 16,-1 1 3-16,1 0-2 0,-1 5 37 15,-2 5 38-15,-1 3-38 0,-3 0-10 16,-3 1-9-16,0 2-6 0,-2-4 9 16,-3 0 16-16,-2 0 1 0,0-6 18 15,0 0 0-15,-3-2 0 0,2-1-16 16,-2-3 16-16,0 0 6 0,0 0 16 16,0 0 9-16,1 0 13 0,1 0 0 15,3-3 25-15,1-5-26 0,1 1-62 0,3-6-1 16,3 1 0-16,0-3 1 0,1 2 1 15,0-1-1-15,0 2 0 0,-3 2-19 0,0 2-6 16,0 2 10-16,-2 0 2 0,1 1-12 16,1 3-6-16,-1 0-6 0,1 2-11 15,1 0-6-15,-1 3-8 0,-1 5 62 16,0 2 33-16,-2 4-30 0,-2 2 0 16,0 1-1-16,-1 1-2 0,1 0-1 15,-3 0 0-15,2-3 0 0,-2 1-2 16,-2-3-44-16,-1-5-38 0,0 0-32 15,0-3-15-15,0-1-27 0,-4-3 15 16,-2 2-54-16,-2-3-110 0,2 0-209 16,1-5-305-16,2-1-585 0</inkml:trace>
  <inkml:trace contextRef="#ctx0" brushRef="#br0" timeOffset="39335.75">17140 4468 673 0,'0'0'1151'16,"0"0"-894"-16,0 0-76 0,0 0 0 15,89-57-9-15,-62 51-44 0,0 1 17 16,1 5-13-16,-1 0-49 0,-3 5-54 16,-2 2 3-16,-2 6 13 0,-5 1-33 15,-7 2-12-15,-3 0 0 0,-5 2 0 16,-2 0 0-16,-8 0 0 0,-6 0 4 15,2 0-1-15,-5-4 10 0,1 1 6 16,3-5-17-16,3-1 14 0,3-4 22 16,3-2 13-16,4-1 6 0,1 0 10 0,1-2 63 15,0 0 63-15,0 0-8 0,0 0-46 16,4 0-86-16,10 0-53 0,7 0-53 16,11-3 25-16,8 1-13 0,7-4-64 15,7 5-61-15,2-2-36 0,1 2-62 0,-2 1-69 16,-1 0-182-16,-14 0-299 15,10 4-771-15</inkml:trace>
  <inkml:trace contextRef="#ctx0" brushRef="#br0" timeOffset="39487.08">18113 4870 68 0,'0'0'1202'15,"0"0"-720"-15,0 0-83 0,0 0-56 16,0 0-140-16,0 0-100 0,0 0-48 15,0 0-13-15,0 0-42 0,0 0-84 0,49 7-254 16,-44-7-376-16,-1 1-912 0</inkml:trace>
  <inkml:trace contextRef="#ctx0" brushRef="#br0" timeOffset="48931.93">2789 8183 731 0,'0'0'789'0,"0"0"-266"15,0 0-151-15,0 0-1 0,0 0-69 16,0 0-27-16,0 0-21 0,0 0-55 16,0 0-83-16,0 0-61 0,-12-25-55 15,9 27-22-15,0 8-12 0,-3 2 34 16,5 6 56-16,-1 6-56 0,2-3-237 15,4 2 237-15,10 1 56 0,1 1-34 0,4 3-22 16,0 1 13-16,-2-2 18 0,0 0-28 16,1-2 10-16,-5-4 18 0,1-3-31 15,-2-1-28-15,-4-2-98 0,2-6-54 16,-4 1-55-16,-3-5-110 0,0-3-102 0,-3-2-295 16,0 0-413-16</inkml:trace>
  <inkml:trace contextRef="#ctx0" brushRef="#br0" timeOffset="49298.75">2660 8177 398 0,'0'0'1633'16,"0"0"-1080"-16,0 0-237 0,0 0-40 16,0 0-25-16,0 0 16 0,0 0-6 0,-68-72-38 15,68 60-55-15,2 0-59 0,10-5-91 16,10 0-18-16,13-2-12 0,15-2-1 16,11 0-8-16,8 6-23 0,7 4 10 15,-2 3 22-15,1 6-22 0,-9 2 6 16,-3 7 26-16,-8 3 1 0,-10 3 0 15,-10 3-18-15,-14-1-3 0,-11 5-9 0,-10 1 6 16,-7 6 25-16,-13 3 47 16,-12 2 6-16,-8 4-12 0,-9 0-41 0,-3-1-3 15,-3-3-22-15,2-2-96 0,5-5-68 16,9-2-104-16,13-6-177 0,6-4-137 16,10-4-589-16</inkml:trace>
  <inkml:trace contextRef="#ctx0" brushRef="#br0" timeOffset="49882.05">3209 8370 1646 0,'0'0'794'0,"0"0"-333"0,0 0-105 16,0 0 3-16,0 0-60 0,0 0-160 15,0 0-139-15,0 0-79 0,0 0 69 16,88-35 10-16,-56 35 60 0,-2 7 22 16,-6 1-19-16,-6-1-37 0,-4 4-26 15,-4-3-35-15,-4 4 4 0,-2 0 9 16,-1 1 4-16,-3-2 2 0,0 1 13 16,0-2-26-16,-7-2-9 0,3-2-12 15,-2-1 9-15,3-3 35 0,3-1 6 16,0-1 81-16,0-1-52 0,0-7-29 15,0-2-25-15,7-3-7 0,4-3-49 0,6 1 24 16,3-2 7-16,3 1 9 0,-2 2 15 16,4 3 11-16,-4 0-30 0,0 3-40 15,-1 0-29-15,-3 2 9 0,-1 0 57 16,-2 1 22-16,-5 4-3 0,-3 1-34 0,-2 0-5 16,-1 1 68-16,-1 6 16 0,-1 3 58 15,2 0-17-15,-3 2 10 0,0 2 3 16,0 0-15-16,0 2 27 0,0-1-3 15,0 1-28-15,0-2-23 0,0-3-24 16,0 2-4-16,7-1-12 0,3-3-1 16,6 0 13-16,3-2 15 0,4-2 4 15,4-2 19-15,3-3 19 0,1 0 6 16,-4-5 3-16,2-5 12 0,-7-1-5 16,-4-2-4-16,-6-1 37 0,-4-2 61 15,-6-1 59-15,-2-2-48 0,-4 0-61 0,-5 1-32 16,-1 5-30-16,-3 0-52 0,1 2-3 15,-1 4-56-15,-1 1-72 0,1 4-65 16,-1 2-95-16,2 0-118 0,2 6-143 16,4 4-103-16,2 2-75 0,4-1-518 0</inkml:trace>
  <inkml:trace contextRef="#ctx0" brushRef="#br0" timeOffset="50168.27">4174 8350 993 0,'0'0'671'0,"0"0"-58"0,0 0-180 0,0 0-63 15,0 0-32-15,0 0-113 0,0 0-114 16,0 0-105-16,0 0-6 0,0 0-63 15,27-2 63-15,-10 11 50 0,3 3 42 16,2 0-51-16,1 0-16 0,1 0-6 0,-1 0-7 16,0-4 13-16,-1 0-25 0,1-1-53 15,-6-5-48-15,0 2-82 0,-2-4-80 16,-1 0-102-16,-5 0-34 0,1 0-190 16,-3 0-554-16</inkml:trace>
  <inkml:trace contextRef="#ctx0" brushRef="#br0" timeOffset="50325.83">4508 8353 154 0,'0'0'1191'15,"0"0"-560"-15,0 0-113 0,0 0-70 16,0 0-10-16,0 0-55 0,0 0-80 16,0 0-107-16,0 0-81 0,0 0-50 15,0 0-65-15,-22-20-15 0,9 30-22 0,1 4 33 16,-2 3 3-16,4 1-14 0,1 0-7 16,5-3-68-16,4 2-66 0,0-3-58 15,3 2-57-15,4-3-108 0,5-1-69 16,3-1-50-16,-5-4-495 0</inkml:trace>
  <inkml:trace contextRef="#ctx0" brushRef="#br0" timeOffset="50515.15">4816 8334 1175 0,'0'0'1280'0,"0"0"-662"0,0 0-80 16,0 0-80-16,0 0-128 0,0 0-132 15,0 0-87-15,0 0-47 0,0 0-64 16,0 0 0-16,0 0-61 0,0 5-4 0,-1 8 65 15,1 1 16-15,0 4-16 0,0 2-40 16,0-1-129-16,1-1-55 0,7-3-30 16,0 1-102-16,-1-3-128 0,0-2-33 15,2-1-222-15,-5-4-658 0</inkml:trace>
  <inkml:trace contextRef="#ctx0" brushRef="#br0" timeOffset="50655.64">4944 8178 1516 0,'0'0'1120'16,"0"0"-712"-16,0 0-158 0,0 0-101 16,0 0-69-16,0 0-80 0,0 0-96 15,0 0-187-15,0 0-16 0,0 0-55 16,0 0-148-16,-29 28-282 0</inkml:trace>
  <inkml:trace contextRef="#ctx0" brushRef="#br0" timeOffset="51081.73">5349 8040 450 0,'0'0'1917'0,"0"0"-1260"0,0 0-159 0,0 0-97 16,0 0-57-16,0 0-136 0,0 0-149 15,0 0-59-15,0 0-80 0,0 0 8 16,0 0 72-16,-2 35 2 0,2-7 1 15,2 0 47-15,1 0 12 0,3 2-28 16,0-2-31-16,1-1-1 0,3 0 1 0,0-1-3 16,0-3-18-16,1-3-32 0,0-2-43 15,-1-2-34-15,0-3-13 0,-3-5-9 16,-3-2-20-16,-1-1-5 0,-3-5 174 16,0 0 13-16,0-1 189 0,-10-9-139 15,-3-3-38-15,-4-1 34 0,-8-2-15 16,-2 2-12-16,-3 2 3 0,-2 2 2 15,-1 4 4-15,4 3 21 0,2 2 22 16,6 1-25-16,1 0-19 0,3 2-36 16,4 4-4-16,1 1-16 0,3 1-9 15,3 2 0-15,1 3 7 0,5 0-1 0,0 3 1 16,5 0 2-16,5 0-9 16,7 0-62-16,4-3-61 0,3-1-15 0,5-5-33 15,4 0-86-15,4-4-124 0,2-3-45 16,-7 0-258-16,18-4-823 0</inkml:trace>
  <inkml:trace contextRef="#ctx0" brushRef="#br0" timeOffset="51382.03">5685 8368 1037 0,'0'0'742'0,"0"0"-249"0,0 0-115 16,0 0-43-16,0 0-54 0,0 0-80 16,0 0-87-16,0 0-63 0,0 0-51 15,0 0-29-15,0 0 4 0,81-18 25 16,-54 16 0-16,3 0 19 0,1-2 6 15,-1-2 7-15,0-1-32 0,-4-1-19 16,-6-2-35-16,-5 1 54 0,-8-1 16 16,-6 2 41-16,-1-1 15 0,-1 0 67 0,-9-1 21 15,-7-1-56-15,-2 2-23 0,-6 0-40 16,-1 2-41-16,0 2-2 0,6 4-11 16,0 1-12-16,7 4-12 0,0 4-22 15,4 5 6-15,3 4 20 0,3-1 8 0,3 2-3 16,0 2 11-16,11-4 17 0,3 0 19 15,9-1-5-15,6-2-14 0,6-1-26 16,9-2-58-16,4-2-71 0,7-1-114 16,2 0-136-16,-1-1-126 0,-14-2-617 15</inkml:trace>
  <inkml:trace contextRef="#ctx0" brushRef="#br0" timeOffset="53381.64">7677 8088 1174 0,'0'0'553'0,"0"0"-180"0,0 0-130 16,0 0-23-16,0 0 9 0,15-69 12 0,-15 61 43 15,-7 3-39-15,-1 1-81 0,-1 0-50 16,-3 1-54-16,-2 0-23 0,-2 1-24 15,-1 2-13-15,-5 0-19 0,-1 7 0 16,0 2 7-16,-3 2-7 0,0 4 16 16,0-1 2-16,3 1-25 0,-1-1-11 15,2 3 14-15,2 0 5 0,4-2 5 16,2 1-9-16,5-2-63 0,3-1-4 16,5-3 7-16,1 1 18 0,3-5 16 0,7 0 16 15,6-2 32-15,1-1 74 0,9-2 31 16,4-1 18-16,6 0-16 0,3 0 19 15,3 0-50-15,0-1-48 0,-1 1-27 16,-6 0 21-16,0 2 3 0,-10 4-3 16,-3 1-5-16,-9 1 14 0,-6 0 59 15,-2 2-40-15,-5 3 22 0,0 0 36 16,-9 3 1-16,-7 2-17 0,-7 2-33 0,-6 0-31 16,-5 1-28-16,-4-1 0 0,-3-2 0 15,0-1 21-15,3-4-21 0,1-4-23 16,1-5 4-16,3-4-24 0,1 0-53 15,2-3-68-15,4-6-97 0,9 0-63 16,5-2-79-16,9 0-92 0,3 3-76 16,13-3-137-16,6-1 2 0,-2 6-103 15</inkml:trace>
  <inkml:trace contextRef="#ctx0" brushRef="#br0" timeOffset="54515.73">8148 8151 837 0,'0'0'976'16,"0"0"-418"-16,0 0-39 0,0 0-77 0,0 0-83 16,0 0-64-16,0 0-62 15,-94-52-19-15,72 50-72 0,4 2-71 0,0 0-25 16,0 2-9-16,2 4-34 0,2 2-3 16,2 2-15-16,1 3-4 0,3 0-5 15,4 2 2-15,1-1 4 0,3 2-29 16,0-2-39-16,7 2-25 0,2-2-20 15,2-3-3-15,1 2-11 0,2-3-9 0,2-1 15 16,1-2 0-16,-2-2 3 0,2-2 27 16,-1-3 49-16,0 0 60 0,0-7 16 15,-1-2 44-15,0-3 7 0,1 1-16 16,-3-1 92-16,0-1-36 0,-2 2-50 16,-2-1 16-16,1 3-4 0,-4 0 25 15,0 4 23-15,-5 2 8 0,0 2-1 16,-1 1-12-16,0 0-41 0,0 1-71 15,0 7-44-15,0 5 25 0,2 5 19 16,-2 5 31-16,0 4-3 0,0 3 18 0,0 1 3 16,0 0-12-16,0 2-33 0,-3-1 14 15,-1-2-6-15,2-1-11 0,-1-4 1 16,3-2-2-16,0-2 1 0,0-6-1 16,0-2-3-16,0-4-12 0,0-4-4 0,0-1-5 15,0-4-10-15,5 0-5 0,2-7 39 16,3-7 83-16,6-4-52 0,4-6-19 15,0-6-11-15,5-6-1 0,2-2-24 16,0-5 23-16,4-3-64 0,-3-2-28 16,1 5 59-16,-1 0 3 0,-8 8 31 15,-1 8 25-15,-8 7 6 0,-5 7 62 16,0 6 42-16,-6 3 34 0,0 3 2 16,0 1-94-16,0 0-77 0,0 0-16 15,0 1-51-15,0 5-34 0,-4 4 19 0,-2 2 69 16,0 3-11-16,0 2 24 0,2 2 27 15,-1 1-26-15,1-1-1 0,0 1 0 16,4 1-2-16,0-2-10 0,0 0-16 16,4-1-15-16,6-1 13 0,3-3 14 15,0-1-33-15,2-3-28 0,0-4-28 16,1-1-22-16,0-5 15 0,0 0 56 0,3-6 56 16,0-6 25-16,4-5-3 0,0-2-10 15,1-2-8-15,-5 1 14 0,1-2 1 16,-5 1 3-16,-3 3 9 0,-4 0 43 15,-4 0 34-15,-1 1 13 0,0 4-66 16,-2 5 74-16,-1 1-46 0,0 4-7 16,0 3-39-16,0 0-37 0,0 0-15 15,2 0-62-15,-1 3-52 0,3 5 22 16,1 1 79-16,2 2 13 0,3 2-22 0,4 2-50 16,2-1-15-16,3-3-12 0,4 1-26 15,0-4-61-15,3 2-54 0,3-4-49 16,3-3-66-16,2-2-39 0,5-1-24 15,-3-5-109-15,0-5-60 0,-4-2 217 16,-8-2 196-16,-8-1 189 0,-7 0 333 0,-8 0 299 16,-1 1-21-16,-8 1-68 15,-3 0-41-15,-2 3-130 0,-1-2-172 0,-2 4-36 16,-2 2-23-16,-1 1-15 0,4 1-39 16,-2 1-15-16,1 1-16 0,2 0-56 15,4 2-15-15,0 0-41 0,-2 7-4 16,3 2 7-16,2 1 22 0,1 3 19 15,1 1-7-15,5 0-3 0,0 2-85 16,0-2-25-16,8-3 15 0,0 0 16 16,3-3 28-16,2-2 25 0,2-2 48 15,3-4 0-15,4 0 45 0,0-3 2 0,2-3-2 16,-1-3-4-16,3-3-19 0,-4 0 19 16,-1-4 60-16,1 2-19 0,0-2 30 15,-1 3-73-15,-1 3-26 0,-1 2 32 16,-2 6-45-16,-5 0-34 0,1 2-30 15,-6 2 24-15,2 2 18 0,-3 2-82 16,0 3-35-16,0-1-22 0,2 2-20 0,-1 1-113 16,4-3-101-16,1 2-187 15,-3-4-655-15</inkml:trace>
  <inkml:trace contextRef="#ctx0" brushRef="#br0" timeOffset="54781.73">9642 8087 1510 0,'0'0'973'15,"0"0"-535"-15,0 0-101 0,0 0-86 16,0 0-55-16,0 0-70 0,78-29-9 16,-65 40-39-16,3 1-33 0,-2 0 17 0,-2 4 32 15,-1-2-35-15,-5 0-19 0,-3-2-18 16,-3-2-3-16,0 1-2 0,-1-4-16 16,-7 1 32-16,2 0-26 0,0-5-7 15,0 0 0-15,3-3 0 0,0 0 59 0,0-2 18 16,0-4-37-16,2-3-40 0,1-3-16 15,0-7-5-15,5-3-29 0,10-2-33 16,5 0-26-16,6-2-18 0,7 4-40 16,3 4-34-16,3 4-45 0,3 3-149 15,-2 6-64-15,-1 3-109 0,-4-1-134 16,-11 3-298-16</inkml:trace>
  <inkml:trace contextRef="#ctx0" brushRef="#br0" timeOffset="55097.3">10226 8052 284 0,'0'0'613'0,"0"0"-21"0,0 0-150 0,0 0-82 16,0 0-91-16,0 0-86 0,0 0-54 16,0 0-49-16,0 0 23 0,0 0 130 15,27 40 25-15,-12-41-81 0,5-7-76 16,4-1-88-16,2-2-13 0,2-2-35 0,-5-3 7 16,-3 1-6-16,-3-1 34 0,-10-1 38 15,-4 2 15-15,-3-2 39 0,-3 2 30 16,-4 1-9-16,-3 2 3 0,-1 2-5 15,-1 2-11-15,-1 7-29 0,-3 1-65 16,-1 1-6-16,-3 8-37 0,1 5 6 16,3 4 19-16,2 0 12 0,4 3 3 15,4 1-3-15,3 0 0 0,3-3 0 16,0 0 16-16,6-2 9 0,8-3 6 0,4-1 15 16,8 1-24-16,7-2-22 0,8-2 0 15,9 0-146-15,3-2-142 0,4-2-146 16,-2-2-247-16,-16 1-395 0,10-5-737 0</inkml:trace>
  <inkml:trace contextRef="#ctx0" brushRef="#br0" timeOffset="56230.4">11906 7867 391 0,'0'0'1012'16,"0"0"-495"-16,0 0-47 0,0 0-64 15,0 0 17-15,0 0-104 0,0 0-57 0,0 0-30 16,0 0-43-16,0 0-68 0,0 0-56 15,-69-49-21-15,52 49-10 0,-2 4 9 16,2 1 6-16,-2 1 7 0,4 1-19 16,3-1-36-16,2 5-1 0,1-3-25 0,3 5 0 15,2 2 1-15,4 0 21 0,3 2 1 16,7 1-11-16,1-3-5 0,4 1-13 16,5-2-28-16,2-1-6 0,3-4-12 15,0 0-51-15,8-6-39 0,0 0-30 16,3-3-40-16,3 0-78 0,3-4-24 15,-2-2-22-15,-4-2 19 0,-5 0 151 16,-8 1 80-16,-10 0 111 0,-6 0 26 16,-4-1 114-16,-3 1 122 0,0 1 106 15,-1 2-15-15,-2 0-49 0,0 4-3 16,0-1-43-16,3 1-32 0,0 0-58 16,0 0-75-16,0 0-40 0,0 0-36 0,0 0-17 15,0 0-27-15,0 1-23 0,4 2 7 16,2 1 41-16,5 1 2 0,2 0 28 15,6-3 19-15,5-2-19 0,3 0-17 16,3 0-11-16,6-6-43 0,-3-2 18 0,-3-1 9 16,-7-1 16-16,-4-1 18 0,-9-2 41 15,-7-3 58-15,-3-2-6 0,-1-2 73 16,-11-2-58-16,0 2-77 0,-3 2-19 16,-1 4 7-16,1 4-37 0,1 4-19 15,0 0-75-15,2 3-72 0,-1 3-70 16,4 0-108-16,4 5-120 0,0 1-87 15,5 2-11-15,0-3-78 0,6-1-491 16</inkml:trace>
  <inkml:trace contextRef="#ctx0" brushRef="#br0" timeOffset="56480.5">12682 7487 1885 0,'0'0'1160'0,"0"0"-618"0,0 0-160 0,0 0 12 15,0 0-94-15,0 0-150 16,0 0-98-16,0 0-52 0,0 0-25 0,0 0 25 16,0 0 34-16,-12 39 8 0,16-15-2 15,-1 2-12-15,3 4-16 0,1-1 0 16,1 1 22-16,0 0-7 0,1-3 13 16,0 2 24-16,-2-1-37 0,1-2-27 15,-2-2-51-15,3 0-99 0,-2-1-95 16,1-4-119-16,3 0-187 0,0-1-205 0,2-3-253 15,-3-6-730-15</inkml:trace>
  <inkml:trace contextRef="#ctx0" brushRef="#br0" timeOffset="56764">12980 7841 1487 0,'0'0'999'0,"0"0"-477"0,0 0-56 15,0 0-80-15,0 0-56 0,0 0-110 16,0 0-62-16,0 0-50 0,0 0-47 0,0 0-36 15,0 0-23-15,-11 1 12 0,11 4-14 16,0 2-3-16,4 2-9 0,3-1 11 16,6 1 1-16,2 0 3 0,6 2 12 0,5-3 7 15,4 1-8-15,3-1-14 0,2-4-27 16,-2-2-19-16,-6-2-4 0,-2 0 50 16,-9-6 13-16,-2-2 57 0,-5-2 10 15,-2-3-22-15,-4-4-9 0,0-1-18 16,-2 0-10-16,-1-2 10 0,0-2-28 15,0 2-3-15,-1 2-48 0,-2 3-62 16,3 5-22-16,-1 2-81 0,1 4-78 16,0 0-142-16,9 4-259 0,6 0-366 15,-1 0-397-15</inkml:trace>
  <inkml:trace contextRef="#ctx0" brushRef="#br0" timeOffset="57330.68">13554 7777 2139 0,'0'0'772'0,"0"0"-239"16,0 0-134-16,0 0-150 0,0 0-106 15,0 0-62-15,0 0-28 0,0 0-28 16,0 0-22-16,0 0 9 0,0 0 25 16,1 19-9-16,1-14-6 0,-2 0-7 15,1 3 4-15,-1 0-1 0,0 1-8 16,0 0-10-16,0-2-19 0,0 1-12 15,0-3-18-15,0 0-10 0,0-2 6 16,0-1 4-16,0-2 49 0,0 0 11 16,0 0 14-16,1-6 37 0,5 0-41 0,1-5-21 15,-1 0 0-15,4-2 59 16,1-1-40-16,1-3-19 0,1 3-19 0,0-1 19 16,0 2 37-16,-2 2 0 0,0 5-37 15,-4 4 0-15,2-1-18 0,-2 3-28 16,0 0-7-16,2 0 13 0,2 6 24 15,1 3 16-15,2 2 16 0,2 2 5 16,0 1 4-16,1 1-9 0,0-1-1 0,-4-2-12 16,1-1 13-16,-5-4-15 0,-1-2 1 15,-5-3-2-15,-2 0 1 0,0-2 14 16,-1 0 19-16,0 0 16 0,2 0 21 16,-1-2 9-16,5-3-4 0,3-5-62 15,1-4-13-15,3-4-2 0,1-1-1 16,1 1-11-16,-4 4-11 0,-1 3 24 15,-4 5 42-15,-3 3 1 0,2 2-13 16,1 0-30-16,-1 1-10 0,2 0-21 0,3 0-2 16,6 4-1-16,1 2 9 15,2 2 10-15,1 3 15 0,-1 1 1 16,0-1-1-16,-2 1 0 0,-4 0-31 0,-3-4-9 16,-2 2-18-16,-3-4-63 0,-4 0-61 15,-1 0-21-15,0-3-52 0,-3 1-64 16,-5-3-111-16,1-1-216 0,2 0-939 0</inkml:trace>
  <inkml:trace contextRef="#ctx0" brushRef="#br0" timeOffset="57713.98">14359 7697 1143 0,'0'0'1368'16,"0"0"-792"-16,0 0-73 0,0 0-74 15,0 0-126-15,0 0-83 0,0 0-90 16,0 0-69-16,0 0-39 0,0 0-20 15,0 0 72-15,14 23-7 0,-8-11-18 0,-3 1-3 16,2-2-19-16,-2 1-2 0,-2-3-1 16,2 0-5-16,-3-3 2 0,0-1 0 15,0-1-21-15,0-1-11 0,0-2-32 16,0-1-24-16,0 0 0 0,0 0 45 16,0-4 22-16,8-5 83 0,1-6-83 15,3-6-12-15,6-2 12 0,2-3 18 0,-1 1-18 16,1 3 19-16,-2 2 2 0,-2 6 37 15,-2 5-3-15,0 3-3 0,2 1-25 16,1 1-15-16,5 2-12 0,3 2-2 16,4 0-10-16,-1 2 0 0,4 4 0 15,-2 3-4-15,-1 3 4 0,-1-1 9 16,-4 3-6-16,-3 2-15 0,-2-2-28 16,-4 3-52-16,-4-2-28 0,-3 2-61 15,-4 0-64-15,-2 0-121 0,-2-1-85 0,-5 1-104 16,-2-3-120-16,-15 1-982 0</inkml:trace>
  <inkml:trace contextRef="#ctx0" brushRef="#br0" timeOffset="58864.38">6499 9640 378 0,'0'0'1535'0,"0"0"-981"0,0 0-318 16,0 0 37-16,0 0 41 0,0 0-28 15,0 0-5-15,0 0-17 0,0 0-43 16,0 0-116-16,2-39-70 0,-2 39-35 16,3 7-11-16,-1 4 11 0,4 5 28 15,3 6 12-15,-2 3-12 0,0 2-6 16,1 1 27-16,0 0 22 0,2 2-31 16,2 0-39-16,1-2 17 0,0 0-3 15,2-1-11-15,-3-2-4 0,4-2-20 16,-6-4-4-16,2-1-38 0,-4-5-95 0,-1-1-94 15,-2-5-78-15,-2-3-113 0,-2-2-104 16,-1-2 40-16,0-3-16 0,0-2-484 16</inkml:trace>
  <inkml:trace contextRef="#ctx0" brushRef="#br0" timeOffset="59096.61">6611 9554 1902 0,'0'0'638'0,"0"0"-174"16,0 0 46-16,35-85-156 0,-17 63-149 15,3 4-68-15,3 6-40 0,7 3-44 16,2 5-22-16,9 4 15 0,5 5 13 16,4 9-28-16,5 5 21 0,2 4 53 15,-1 2 6-15,-2 2-41 0,-9 0-33 16,-6 3-6-16,-13-1-31 0,-9 2-22 16,-9 3 6-16,-9 2 16 0,-6 2 21 15,-13 2-21-15,-8 2-40 0,-6-3 0 0,-6 2-114 16,3-3-102-16,0-4-87 0,4-4-139 15,6-5-137-15,9-9-197 0,4-4-847 0</inkml:trace>
  <inkml:trace contextRef="#ctx0" brushRef="#br0" timeOffset="59405.15">7770 9647 2005 0,'0'0'1024'0,"0"0"-599"16,0 0-77-16,0 0-18 0,0 0-56 15,0 0-54-15,0 0-79 0,62-67-95 16,-37 54-46-16,5-3-1 0,5 3-14 15,2-1-19-15,0 2-89 0,-5 3-53 16,-6 6-20-16,-10 2-92 0,-9 1-144 0,-7 5-126 16,-4 5 227-16,-9 5 53 0,-9 1-95 15,-5 4-179-15,-2 0-31 0,-3 2-20 16</inkml:trace>
  <inkml:trace contextRef="#ctx0" brushRef="#br0" timeOffset="59511.02">7855 9701 315 0,'0'0'506'15,"0"0"-54"-15,0 0-94 0,0 0-72 16,0 0 26-16,0 0 14 0,0 0 0 15,0 0-89-15,108 30-96 0,-67-33-71 16,2-2-35-16,3-1-16 0,-1-2-19 0,-4 0-54 16,-3 0-221-16,-2 2-124 0,-10 1-368 15,6-4-1099-15</inkml:trace>
  <inkml:trace contextRef="#ctx0" brushRef="#br0" timeOffset="62411.88">8851 9310 77 0,'0'0'695'0,"0"0"-226"15,0 0-157-15,0 0-48 0,0 0-8 16,0 0-68-16,0 0 16 0,0 0-152 16,0 0-4-16,0 0-3 0,-16-32 13 15,13 32 39-15,0 0 19 0,2 0-42 0,-2 0-20 16,3 0-22-16,0 0 0 0,-3 0 23 15,3 0 5-15,0 0 7 0,0 0 1 16,0 0 11-16,7 0 10 0,1-2-7 16,-1-2 48-16,6-1-82 0,0 0 40 15,4 1 81-15,2-1-114 0,10 0-40 16,1 0 29-16,0 1-16 0,-1 1 2 16,-7 3-30-16,-9 0-22 0,-3 0-24 15,-5 0-11-15,0 4-10 0,-2 2 14 0,-2 1 16 16,1 4-23-16,-2 1-6 0,0 4 25 15,0 2 19-15,-8 3-39 0,0-1-11 16,-4 2-11-16,1-2-25 0,-4 0 51 16,1 0 12-16,-3-2-12 0,-1-1-1 15,0-2 33-15,-1-3-4 0,4 0 29 16,4-6 1-16,2-2-1 0,5-2 19 16,2-2 48-16,2 0 58 0,0 0 24 0,2 0-25 15,2 0-20-15,1-2 60 0,0-2-107 16,-1-1-42-16,2 0-15 0,2 1 0 15,4 0-20-15,0 2 20 0,5-1 29 16,2 3 2-16,4 0 16 0,2 0-11 16,3 6 32-16,0 1-24 0,-2 2 0 15,-3-2-13-15,-6 4-21 0,-4-2-10 16,-7 1-25-16,-3 3-22 0,-3 4-9 0,-3 1 56 16,-4 1 10-16,-6 2 27 0,-6 0-21 15,-1 3 18-15,-3-5 0 0,-3 2-31 16,1-6 36-16,1-3-39 0,3-3 0 15,1-4 28-15,3-3 24 0,-2-2 48 16,-4 0-70-16,0-4 11 0,-1-3-82 16,2-4 20-16,1-3-249 0,2 0 114 15,7-1-181-15,5-3-69 0,7 0-226 16,3 5-442-16,26-12-443 0</inkml:trace>
  <inkml:trace contextRef="#ctx0" brushRef="#br0" timeOffset="62945.67">9472 9301 1241 0,'0'0'813'0,"0"0"-360"16,0 0-173-16,0 0-106 0,0 0 18 15,19-71-45-15,-5 60-80 0,2 3-19 16,6 0-16-16,1 1-1 0,3 4-8 16,3 2 12-16,1 1-35 0,-3 0 0 15,-1 3-16-15,-6 3 0 0,-5 4 0 16,-8-3-41-16,-3 5-32 0,-4 0 12 0,0 2 39 16,-10 1 35-16,-1 2 3 0,-5 1 36 15,-1 1-36-15,-3 0-19 0,-2 1-77 16,3-1 0-16,-1-2-52 0,5-2 7 0,1-3 5 15,5-4 62-15,5-3 35 16,4-3-3-16,0 0-6 0,0-1 48 0,4-1 22 16,4 0 127-16,4 0 96 0,5 0-4 15,4-4-40-15,6-1-29 0,2 0-20 16,4 1-3-16,-1 0-23 0,0 2-17 16,-3 2-17-16,-5 0-51 0,-4 2-15 15,-2 4-26-15,-8 4 0 0,-4 0 0 16,-3 1 15-16,-3 1 1 0,0 2 3 15,-8 0 15-15,-5 0 35 0,-5 3-4 0,-5 0-9 16,-8 0 6-16,-3-2-10 0,-5 1-52 16,-2-4-59-16,1 1-18 0,1-2-26 15,4-4 4-15,4 0-23 0,5-3-39 16,4-4-28-16,6 0-61 0,6-7 34 16,6-3-230-16,4-4-180 0,4-3-444 15,6 1 54-15</inkml:trace>
  <inkml:trace contextRef="#ctx0" brushRef="#br0" timeOffset="63394.71">10093 9260 1913 0,'0'0'709'15,"0"0"-326"-15,0 0-76 0,0 0-34 16,0 0-8-16,0 0-161 0,0 0-45 15,0 0-59-15,0 0-12 0,90-57-29 16,-59 54 40-16,2 3 1 0,1 0 0 16,-1 0-1-16,-4 7 1 0,-5-2 0 15,-6 1-16-15,-7 1-37 0,-7-1-26 16,-4 1 4-16,0 2 31 0,-3 0 40 0,-8 2 4 16,1 1 18-16,-6 2-18 15,2 0-53-15,-5 0-46 0,4 3-2 0,0-3-7 16,3 1-39-16,3-3 0 0,1-3 34 15,5-3 65-15,2 3 0 0,1-6 48 16,0 1 23-16,0 1 108 0,2-1 4 0,7 3 18 16,1-1 3-16,5 3 15 0,3 0 31 15,5 1-16-15,0 1-23 0,-1 0-38 16,1-3-13-16,-6 1-35 0,-2 0-21 16,-5 0-7-16,-3-1-2 0,-4 0-17 15,-3 2-5-15,0 0-23 0,-10-1 10 16,-2 3 10-16,-3-2-1 0,-4-1-8 15,-4 0-13-15,-3-4 13 0,0-2-13 16,1-2-74-16,-1-1-55 0,5 0 8 16,1-3-77-16,4-2-19 0,4 0-176 15,1 0-149-15,6-2-504 0,2 4-420 0</inkml:trace>
  <inkml:trace contextRef="#ctx0" brushRef="#br0" timeOffset="63606.37">10769 9503 1469 0,'0'0'526'0,"0"0"-85"0,0 0 29 15,0 0-92-15,0 0-98 0,0 0-59 16,0 0-38-16,0 0-57 0,0 0-39 16,0 0-46-16,41-4-40 0,-31 0 0 15,-2-1 0-15,-2-2 30 0,-3 2 28 16,0-1-59-16,-3 1-3 0,0 0-100 15,0 2-70-15,-6 2-84 0,3 0-212 16,-1-1-260-16,1 2-862 0</inkml:trace>
  <inkml:trace contextRef="#ctx0" brushRef="#br0" timeOffset="64077.11">11416 8979 1654 0,'0'0'824'0,"0"0"-392"0,0 0-163 15,0 0-36-15,0 0-230 0,0 0 0 0,0 0-3 16,-85 40 48-16,68-20-1 0,4 5 10 16,1 3 13-16,0 3 31 0,1 4-22 15,4 0 0-15,0 1-1 0,4 0-40 16,3-1-13-16,0-2-25 0,0-1 3 16,6-1 10-16,7-3-10 0,3-2 0 15,8-4-1-15,5-4 38 0,7-4-27 0,4-5 12 16,1-6-3-16,-1-3-4 0,-4-3-16 15,-5-4 33-15,-8-5 8 0,-9 0 41 16,-10 1 37-16,-4-3 95 0,0-2-47 16,-11-1 45-16,-7-2-125 0,-5-1-89 15,-5-1-74-15,-6 3 3 0,1 4 22 16,3 3-6-16,3 5-77 0,4 2-96 16,8 4-119-16,5 0-147 0,3 3-168 15,6 4-118-15,1 3-286 0,0-4-131 16</inkml:trace>
  <inkml:trace contextRef="#ctx0" brushRef="#br0" timeOffset="64560.05">11716 9096 2022 0,'0'0'583'16,"0"0"-277"-16,0 0-107 0,0 0-8 15,71-67-60-15,-54 61-33 0,2 3-19 16,1 2-18-16,2 1-42 0,1 0-4 16,1 1 1-16,3 4-16 0,-5 1-13 15,-2 0 12-15,-3 1-14 0,-5 3-52 16,-6-1-53-16,0 2-11 0,-5 1 4 0,-1-1 15 16,0 2 19-16,-10 0-3 0,1 2 19 15,-2-2 3-15,1 0-16 0,0 0 12 16,1 0 27-16,5-2 18 0,1 1 4 15,0-1-19-15,3-1 48 0,0-1 132 16,4 0 52-16,6 0-20 0,3-2 6 0,3 1-14 16,1-1-6-16,5-2 12 0,4 1-16 15,-3 0-61-15,2 1-63 0,-2 1-21 16,-3 3-1-16,-4 1 15 0,-4 2 7 16,-3 2-3-16,-4-2 22 0,-4 3 34 15,-1-2 48-15,0 0 46 0,-6-2-30 16,-3-1-55-16,-2-1-32 0,-1-3-9 0,-3 0-12 15,-3-1 6-15,-5-2 9 0,-4-3-12 16,0 2-22-16,-4-3-12 0,3-1-76 16,-3 0-76-16,3 0-15 0,-3 0-32 15,5 0-2-15,2-1-35 0,4-2-109 16,5 2-57-16,2-3-43 0,4-2-108 16,2-1-476-16,3-2 243 0</inkml:trace>
  <inkml:trace contextRef="#ctx0" brushRef="#br0" timeOffset="65366.8">12636 9145 1383 0,'0'0'747'0,"0"0"-248"0,0 0-120 15,0 0-40-15,0 0-44 0,0 0-99 0,0 0-102 16,0 0-56-16,90-23 12 0,-48 30 4 16,7 4 9-16,6 3 8 0,-2 1-30 15,-4 2-29-15,-6-2-12 0,-10 2-18 16,-5-1-7-16,-8-2-41 0,-3 0-91 15,-5-2-54-15,-1-1-96 0,-6 1-79 16,-2-5-131-16,-3 0-202 0,0-3-494 0</inkml:trace>
  <inkml:trace contextRef="#ctx0" brushRef="#br0" timeOffset="65543">13036 9144 2005 0,'0'0'634'16,"0"0"-158"-16,0 0-106 0,0 0-29 15,-81-12-159-15,54 20-84 0,-5 6-38 16,-5 7-26-16,0 3-12 0,1 3-21 0,5 3-1 16,7-1-24-16,8-3-7 0,6 0-7 15,4-3-104-15,6-2-81 0,6 1-65 16,8-3-66-16,6-2-131 0,5-3-240 16,-2-4-642-16</inkml:trace>
  <inkml:trace contextRef="#ctx0" brushRef="#br0" timeOffset="66160.08">13669 9015 217 0,'0'0'1373'0,"0"0"-879"0,0 0-144 15,0 0-21-15,0 0-53 0,0 0-7 16,0 0-88-16,0 0-29 0,0 0-152 16,0 0-11-16,0 0 11 0,53-63 32 0,-23 54 35 15,6 2 18-15,0 1 0 0,2 2-51 16,-2 2-34-16,-4 2-1 0,-6 0-15 15,-6 0-25-15,-6 5-6 0,-4 2 3 16,-5 3-3-16,-4-2 3 0,-1 4 12 16,-3 1 15-16,-7 1 17 0,-3 1 22 0,-5 2 1 15,0 0 14-15,-3-2-37 0,1 2-39 16,1-4-8-16,3 0-7 0,3-3-6 16,2-1 19-16,3-1 23 0,2-3 17 15,5-2 1-15,-1 0-2 0,2-2 2 16,0-1 40-16,5 0 42 0,1 0 13 15,3 0 0-15,2 0-10 0,7-1 3 16,3 1-22-16,5 0-22 0,-1 0-12 16,1 3-10-16,-1 3-4 0,-3 4-17 15,-4 0 2-15,-2 0 13 0,-3 2 9 0,-4-2-23 16,-5 2 14-16,-4-4-15 0,0 3 24 16,-9 2 18-16,-6 0 19 0,-4 3-12 15,-9 1 24-15,-3 1-2 0,-4 1-23 16,-1-1-24-16,0-1-7 0,6-4-6 15,8-2-12-15,6-6-3 0,9-3-64 16,4-2-42-16,3 0 16 0,0 0 53 0,0-4 0 16,2-2-4-16,5-3-121 0,6-3-151 15,4-3-7-15,8 0-178 0,6-2-161 16,8-3-316-16,-7 6-117 0</inkml:trace>
  <inkml:trace contextRef="#ctx0" brushRef="#br0" timeOffset="66660.09">14359 9015 1837 0,'0'0'610'0,"0"0"-294"0,0 0 8 0,0 0 2 15,0 0-76-15,0 0-89 0,0 0-48 16,0 0-47-16,75-67-19 0,-48 54-5 15,4 3-14-15,0 1-13 0,-3 4-3 16,1 2-12-16,-3 3-31 0,-3 0-13 16,-3 2 18-16,-7 1 13 0,-4 2-9 15,-4 1-15-15,-5 0-26 0,0-1-16 16,-4 2 26-16,-5 3 37 0,-5 3-22 16,-5 0-25-16,-4 5-10 0,1 0-3 15,-2 2-16-15,2 1-16 0,6-1-33 16,4 2-22-16,6-2-26 0,4-2 34 0,2-2 78 15,0-3 31-15,6-1 46 0,1-5 13 16,3-1 152-16,0-2 54 0,4-2 14 16,1 1-6-16,4-2-11 0,1 1-58 15,3 4-42-15,2-2-31 0,-1 2-19 16,-1 1-3-16,2-1-3 0,-5-1-1 0,-7 0-3 16,-2-2-13-16,-6 1 10 0,-5-3-6 15,0 0 8-15,-3 2-2 16,-6-1-10-16,-4 4 16 0,-7-1 42 0,-3 1-9 15,-6 2-42-15,-7-2-14 0,0-1-36 16,0 1-1-16,2 0-45 0,3-2-49 16,5 0-43-16,6 0-26 0,6-2-69 15,5 2-106-15,5 0-141 0,4-2-164 16,0 1-122-16,3 0-324 0</inkml:trace>
  <inkml:trace contextRef="#ctx0" brushRef="#br0" timeOffset="67209.84">14993 8949 1525 0,'0'0'643'0,"0"0"-174"0,0 0-109 15,0 0 2-15,0 0-89 0,0 0-53 16,0 0-44-16,0 0-59 0,0 0-49 16,0 0-30-16,64-66-35 0,-41 66-3 15,0 0-13-15,7 2-5 0,2 3 16 16,0 0 1-16,-5 0 1 0,-3 1 3 16,-6-1-3-16,-8-3-13 0,-6 1-24 0,-2-1-7 15,-2 2 1-15,0-1-2 0,0 1 1 16,-2 1-16-16,-5 0 29 0,-5 3 28 15,-5-1 0-15,-4 3-13 0,0 0-35 16,0 0-27-16,1 2-49 0,6-3-28 16,7 0 9-16,2-3 18 0,5 0 35 0,0 1 42 15,5 1 45-15,2 0 6 0,4-1 109 16,1 4 44-16,2-3 12 0,3 3-13 16,2-1-10-16,4-1-3 0,1 3-23 15,5-3-24-15,1 0 1 0,-1 0 4 16,-3-2-23-16,-4 1-49 0,-5-2-25 15,-8 3-22-15,-7-2-2 0,-2 1 11 16,-2 2 13-16,-9 2 34 0,-7 1 25 16,-5 1 25-16,-5 1-19 0,-5-1-32 0,-4 2-8 15,-2-5-13-15,-2-2-12 0,1 1-64 16,7-7-4-16,4 0-16 0,10-3 10 16,4 0-7-16,6-4-25 0,4-4-89 15,5-1-145-15,0-1-143 0,11 0-57 16,10-1-227-16,-3 4-567 0</inkml:trace>
  <inkml:trace contextRef="#ctx0" brushRef="#br0" timeOffset="67476.38">15715 9186 978 0,'0'0'1029'0,"0"0"-579"15,0 0-105-15,0 0-49 0,0 0-104 0,0 0-97 16,0 0-44-16,0 0-16 0,0 0-10 15,0 0-2-15,0 0 15 0,5 3-4 16,-1-3 1-16,2 0 0 0,1 0-13 16,3-3 54-16,4-1 6 0,-1 0-44 15,2 1-13-15,-7-1 31 0,-5 1 71 16,-3-1 119-16,0 2 17 0,0-2-72 16,-7 0-139-16,-3 0-40 0,0-1-12 15,-2 1-286-15,-3 2 203 0,0-1-48 16,-1 3-37-16,5 0-96 0,-1 8-124 0,7-1-186 15,2 4-139-15,3-1 15 0,0-2-470 16</inkml:trace>
  <inkml:trace contextRef="#ctx0" brushRef="#br0" timeOffset="67842.57">16124 8800 1126 0,'0'0'1707'16,"0"0"-1097"-16,0 0-186 0,0 0-150 15,0 0-137-15,0 0-94 0,0 0-43 16,-79 4-34-16,61 9 0 0,0 3-10 16,3 5 7-16,4 2 35 0,1 4-11 0,6 2 10 15,1 2 2-15,3-1 1 0,6 1 1 16,2-1 18-16,6 0-17 0,3-2-2 15,0-2-53-15,6-3-6 0,2-3 7 16,2-2 18-16,0-6 9 0,-1-2 25 0,-2-4 11 16,-4-5 2-16,-6-1 12 0,-3-4 42 15,-5-4 73-15,-6-2-25 0,0-2-90 16,0 3 3-16,-7-1 47 0,-6-2-44 16,-1 5-31-16,-3-3-31 0,-2 4-16 15,0 1 0-15,1 4-61 0,4-1-146 16,4 2-121-16,9 0-231 0,2 0-433 15,6 0-252-15</inkml:trace>
  <inkml:trace contextRef="#ctx0" brushRef="#br0" timeOffset="68292.82">16493 8962 1564 0,'0'0'1033'0,"0"0"-602"0,0 0-168 0,0 0 51 16,0 0-137-16,0 0-89 0,58-70-16 16,-32 60-34-16,7 4-38 0,6-2-6 15,1 2-7-15,2 1-6 0,-3-1 4 16,-7 6 12-16,-7 0-26 0,-4 0 1 16,-2 0-22-16,-6 6-10 0,-4 0 3 15,-5 2-54-15,-4 1-31 0,-3 0 72 16,-6 1 70-16,-5 3 14 0,-3 0 18 15,-3 1-32-15,1-1-47 0,-2 0-52 16,7 0-13-16,1-2 3 0,6 0 29 16,2-3 38-16,4 3 13 0,1-2 7 0,0 1 22 15,0 1 103-15,7 0 22 0,2 1 9 16,4-2 0-16,1 1 2 0,6 0 4 16,6 2-8-16,0-2-18 0,4 1-20 15,-1 1-6-15,-4-2 6 0,-5 2-13 0,-7-1-6 16,-4-1 18-16,-6 1 24 0,-3-2 1 15,0-1-45-15,-8 3-14 0,-6-2-7 16,-1-1 3-16,-5 1 12 0,-4 0-18 16,-5-3-49-16,-1 0-39 0,-5-2-96 15,-1-2-56-15,-3 0-22 0,-1-2-132 16,-2-1-195-16,0 0-468 0,12-2-482 16</inkml:trace>
  <inkml:trace contextRef="#ctx0" brushRef="#br0" timeOffset="73624">2278 11150 1630 0,'0'0'1171'0,"0"0"-808"0,0 0-140 16,0 0 25-16,0 0 51 0,0 0-60 16,0 0-87-16,0 0-152 0,0 0-31 15,0 0-99-15,-6 1 130 0,15 20 3 16,3 5 34-16,-1 5-3 0,2 1 7 16,1 1-4-16,-2 2-24 0,2 0-10 15,-2-2-1-15,1 2-2 0,1-3-1 16,-2 1 0-16,-1-4-48 0,1-1-91 15,-5-2-2-15,-1-4-34 0,-1-1-83 16,-5-6-85-16,0 0-72 0,0-7-182 0,-5-1-103 16,2-6-326-16</inkml:trace>
  <inkml:trace contextRef="#ctx0" brushRef="#br0" timeOffset="73875.1">2249 11090 2277 0,'0'0'671'15,"0"0"-300"-15,0 0 23 0,-4-72-51 16,8 54-134-16,5 0-63 0,2 5-96 16,4 1-50-16,3 4-19 0,7 3-21 15,3 5-31-15,10 2 5 0,3 10 7 16,2 6 3-16,-1 6 19 0,-9 3-13 16,-7 3-8-16,-12 0-1 0,-8 2 30 15,-6 3-5-15,-7 0 34 0,-9-1 75 0,-9 1-75 16,-4 1-40-16,-4-1-22 0,0-4-5 15,-2 0-40-15,5-4-61 0,3-5-22 16,4-4-92-16,6-4-210 0,4-5-204 16,4-3-418-16,3-4 374 0</inkml:trace>
  <inkml:trace contextRef="#ctx0" brushRef="#br0" timeOffset="74391.05">2454 11421 1459 0,'0'0'1188'0,"0"0"-697"0,0 0-165 15,0 0-60-15,0 0-90 0,79-44-60 16,-57 39-21-16,-2 4-39 0,0 1-54 16,3 1-2-16,-1 6 2 0,0 5 17 15,-2 2 6-15,-5 2-24 0,-3 0-1 16,-5 2 3-16,-4 0 22 0,-1 2 6 16,-2-1-3-16,0-1 0 0,0-2-10 0,-2-6-14 15,-1-2 8-15,2-6-12 0,1 0-19 16,0-2 19-16,0 0 35 0,0-6 40 15,1-4 33-15,5-6-83 0,1-5-25 16,6-7-192-16,7-2 118 0,6-1-123 16,9 1-42-16,2 6 57 0,1 2 90 15,-7 7 48-15,-5 3 9 0,-7 6 13 0,-9 1-23 16,-4 5-31-16,-3 0-45 0,-3 0-13 16,3 6 21-16,-2 0 56 0,1 3 31 15,-1 1 10-15,3 5 16 0,-4-1 16 16,2 1 35-16,-1 2 7 0,2 0-13 15,-2 1 6-15,4-3-9 0,-1 0-17 0,2-2-22 16,1 1 17-16,5-2 2 0,2 0 3 16,2-3-2-16,3 0 2 0,4-4 13 15,4-2 13-15,3-3 16 0,2 0-13 16,0-8-10-16,-2-2 17 0,-3-3-14 16,-5-3 41-16,-7 2 63 0,-11-4 72 15,-4-1-17-15,-3-3-73 0,-13-3-34 16,-4 2-19-16,-6 3-22 0,-3 2 41 15,-1 3-99-15,-3 7-40 0,-2 2-65 16,1 5-21-16,2 1-91 0,3 7-96 0,9 3-108 16,7 4-89-16,10 0-130 15,3 0-86-15,0-5-544 0</inkml:trace>
  <inkml:trace contextRef="#ctx0" brushRef="#br0" timeOffset="74589.17">3415 11329 1752 0,'0'0'803'0,"0"0"-339"0,0 0-205 16,0 0-125-16,0 0-131 0,0 0 22 15,0 0 90-15,0 0 59 0,94 62-30 16,-70-45-78-16,-2-3-37 0,1 0-11 16,-4-2 1-16,-5-3-19 0,-1 0-9 15,-1-2-85-15,-5-1-73 0,0-1-55 0,0-2-55 16,-1 0-43-16,4-3-131 0,-2 0-262 15,9 0-614-15</inkml:trace>
  <inkml:trace contextRef="#ctx0" brushRef="#br0" timeOffset="74758.32">3844 11323 352 0,'0'0'1399'0,"0"0"-890"0,0 0-66 16,0 0-45-16,0 0 26 0,0 0-67 16,0 0-74-16,0 0-81 0,0 0-72 15,0 0-56-15,0 0-74 0,-2-52-96 16,-7 64-93-16,0 3 180 0,-1 5 9 15,-3 2 10-15,3 2-10 0,0 1-43 16,4-1-142-16,1 0-79 0,2-1-84 16,3-4-90-16,0-2-116 0,0-8-224 15,13 1-678-15</inkml:trace>
  <inkml:trace contextRef="#ctx0" brushRef="#br0" timeOffset="74931.13">4098 11348 1668 0,'0'0'1013'0,"0"0"-461"0,0 0-75 15,0 0-65-15,0 0-73 0,0 0-117 16,0 0-139-16,0 0-83 0,0 0-114 0,0 0-62 16,0 0 28-16,9-1 148 15,-9 18 3-15,0 1-3 0,0 0-86 0,0 0-77 16,-2-3-41-16,2 0-103 0,0-3-106 16,-1-3-163-16,1-3-419 0,0-5-450 0,-6-129 1303 15</inkml:trace>
  <inkml:trace contextRef="#ctx0" brushRef="#br0" timeOffset="75057.48">4170 11214 1656 0,'0'0'555'15,"0"0"-328"-15,0 0-69 0,0 0-45 0,0 0-58 16,0 0-55-16,0 0-87 0,0 0-230 16,0 0-338-16,0 0-618 0</inkml:trace>
  <inkml:trace contextRef="#ctx0" brushRef="#br0" timeOffset="75458.69">4480 11015 1403 0,'0'0'1260'0,"0"0"-721"0,0 0-113 16,0 0-136-16,0 0-290 0,0 0-3 15,0 0-66-15,0 0 69 0,0 0 72 16,61 86 1-16,-44-55 18 0,0 2-3 15,-1-1-7-15,0-1 6 0,-3-3-41 16,0-1-21-16,1-1 0 0,-2-2-6 16,1-2-7-16,-5-1-12 0,1-5 0 0,-3 0 0 15,1-5 0-15,-3 0-37 0,-1-5-16 16,-1-2-12-16,-2-2 3 0,0-2 62 0,0 0 77 16,0-3 60-16,-5-5 48 15,-2-4-64-15,-3-2-121 0,-3-2-9 0,-3-1 9 16,-1 0 3-16,-6 2-3 0,0 0-49 15,-3 7 15-15,3 2-15 16,-2 6 18-16,1 0 6 0,1 6 4 0,2 1 2 16,3 5 17-16,5 0-10 0,0 0-29 15,4 4 10-15,6-1 16 0,0 1-4 16,3 0-9-16,5 0 1 0,5 0-17 16,6 0-77-16,1-3-30 0,6-1-66 15,3-5-102-15,6-3-79 0,2-3-88 16,4-1-229-16,2-4-105 0,-8-2 44 15</inkml:trace>
  <inkml:trace contextRef="#ctx0" brushRef="#br0" timeOffset="75779.53">4878 11444 290 0,'0'0'974'0,"0"0"-444"0,0 0-98 15,0 0-80-15,0 0-49 0,0 0-34 0,0 0 5 16,0 0-49-16,0 0-105 0,0 0-113 16,0 0-7-16,47-34-32 15,-27 29-12-15,5 0 12 0,4-1 13 0,1-1 19 16,2 1 0-16,-2-2 29 15,-2-1-4-15,-3 0 16 0,-3-3 6 0,-6 2-18 16,-3-1 34-16,-9 1 43 0,-4 1-10 16,0-1 106-16,-3 2-25 0,-8-1-171 15,-1 4-6-15,-3 2 0 0,-3 3-12 16,0 0-7-16,-3 1 19 0,1 5 2 0,1 5 11 16,5 0-13-16,0 3-11 0,3 0 11 15,4 4 18-15,3-1 34 0,4-1-27 16,0-2-23-16,3-1 20 0,7-3 2 15,4 0-11-15,5-1 2 0,4-1 8 16,9-3-23-16,4-4-90 0,3-1-86 16,5-1-39-16,0-7-49 0,-1-2-134 15,-6 2-151-15,-6-1-177 0,-10 3-256 0,1-2-235 16</inkml:trace>
  <inkml:trace contextRef="#ctx0" brushRef="#br0" timeOffset="77089.5">6058 11105 366 0,'0'0'822'0,"0"0"-246"0,0 0-151 16,0 0-56-16,0 0-34 0,0 0-41 16,0 0-42-16,0 0-100 0,0 0-38 0,16-28-32 15,-2 16-16-15,4 0 0 0,6-2 19 16,8-2 13-16,5 2-39 0,8-1-15 15,4 3-22-15,3 3-19 0,0 1 38 16,-6 4-26-16,-3 1 4 0,-10 3-19 0,-11 0-27 16,-9 7-29-16,-9 2-25 0,-4 4 12 15,0 4 69-15,-7 2 0 0,-7 3 13 16,-4 2 8-16,-6 3 17 0,-5 0-1 16,-1 0-9-16,-1-2-28 0,4-1-34 15,3-3-63-15,6-6-13 0,4-2 31 16,7-5 22-16,2-3 20 0,4-4 23 15,1 1 14-15,0-2 60 0,0 0 12 16,1 0-3-16,2 0 51 0,2-2-36 16,-1 0-27-16,4-1-17 0,1-1 16 15,4 1-10-15,6-1-33 0,2 0-11 16,3 1 10-16,3 3-9 0,3 0-3 0,2 0-12 16,1 4-7-16,-4 3 16 0,-3 0 1 15,-6 1 2-15,-7-2-18 0,-6 2-26 16,-4 1-2-16,-3 1 12 0,0 3 34 0,-6 1 31 15,-5 3 22-15,-6 1 3 0,-4 0-6 16,-5 0 2-16,-7-1 10 0,-2-3-28 16,-2-2-3-16,1-5 12 0,0-2-9 15,0-1 18-15,0-4-9 0,1 0-15 16,2-1-28-16,6-4-66 0,5 1-60 16,4-2 27-16,5 2-37 0,2 0-47 15,2 0-119-15,4-2-169 0,2 0-166 16,3 3-541-16,5-8-430 0</inkml:trace>
  <inkml:trace contextRef="#ctx0" brushRef="#br0" timeOffset="77372.7">6776 11069 1091 0,'0'0'1436'16,"0"0"-837"-16,0 0-204 0,0 0-16 0,0 0-59 15,0 0-87-15,0 0-97 0,0 0-127 16,0 0-9-16,0 0-53 0,0 0-43 16,9-5-55-16,11 17 151 0,8 2 79 15,7 4 2-15,3 3-32 0,2-1-12 0,-1-1-12 16,-3 3-23-16,-3-1-2 0,-3 0-39 16,-5-2 39-16,-6-1 31 0,-5-1-31 15,-7-2-99-15,-7-2-53 0,0-2-19 16,-13 0 19-16,-4-2 40 0,-9-1-21 15,-4-3-44-15,-5-4-96 0,-2-1-172 16,-1 0-198-16,6-6-415 0</inkml:trace>
  <inkml:trace contextRef="#ctx0" brushRef="#br0" timeOffset="77722.89">6851 11095 1089 0,'0'0'397'0,"0"0"-205"0,0 0-192 0,0 0-3 15,98-81 3-15,-59 61-29 0,4 2 16 16,7 0 13-16,1 3 123 0,1 2-19 15,-3 1 68-15,-6 2-39 0,-7 4-104 16,-7 4-29-16,-9 2-42 0,-7 0-7 0,-3 2-28 16,-7 6 70-16,-3 0 7 0,0 2 175 15,-3 1 81-15,-3 5 21 0,-2-1-42 16,-1 3-39-16,2 0-43 0,-1 0-51 16,1 0-20-16,6-2 4 0,1 1-32 15,0-3-10-15,8 0 3 0,4 0 13 16,8 0 13-16,2-1-1 0,8 0 3 15,3-1-21-15,5-1-7 0,-2-5 0 16,-2-2-3-16,-2-4-1 0,-2-4 26 16,-4-6-7-16,-2-4-6 0,-3 0-22 15,-4-3-6-15,-5-1 12 0,-8 0 111 16,-4-1 55-16,-3-3-78 0,-7 1-45 0,-7-1-53 16,2 4 31-16,-6 1 3 0,-4 6-64 15,-2 2-49-15,-2 4-100 0,-4 3-31 16,3 2-94-16,5 3-192 0,5 9-186 0,11 6-75 15,6 0-33-15,3-1-421 0</inkml:trace>
  <inkml:trace contextRef="#ctx0" brushRef="#br0" timeOffset="77947">8005 11000 1966 0,'0'0'1234'0,"0"0"-725"16,0 0-110-16,0 0-100 0,0 0-177 0,0 0-122 16,0 0-102-16,0 0-81 15,0 0 183-15,0 0 47 0,88 65-47 16,-61-43 0-16,-5 2-2 0,3-4 1 0,-2-1-1 16,-1-1-76-16,0-3-79 0,0-4-100 15,-4-3-133-15,-3-5-115 0,-5-3-264 16,-1 0-556-16</inkml:trace>
  <inkml:trace contextRef="#ctx0" brushRef="#br0" timeOffset="78106.89">8342 11017 704 0,'0'0'1613'16,"0"0"-971"-16,0 0-230 0,0 0-117 16,0 0-87-16,-86 11-66 0,63 1-90 15,-2 2-52-15,-1 4 0 0,-3 4 0 16,4-1-13-16,0 4-69 0,8 1-104 0,1 0-51 15,7-1-87-15,5 1-103 0,2-1-190 16,2-10-533-16</inkml:trace>
  <inkml:trace contextRef="#ctx0" brushRef="#br0" timeOffset="78606.67">8701 10829 2218 0,'0'0'996'0,"0"0"-532"0,0 0-187 15,12-66-45-15,-2 47-5 0,4 1-47 16,4 2-94-16,3 1-45 0,4 2-41 16,2 4-28-16,3 3-12 0,3 1 3 15,0 5-12-15,4 2 3 0,-3 6 9 0,-2 0 9 16,-5 4-3-16,-7-1-44 0,-9 0-83 15,-7 1-18-15,-4-2 34 0,-3 4 86 16,-10-1 56-16,-6 2 33 0,-8 1 2 16,0 2-35-16,-7-1-41 0,3 1-16 15,0-1-12-15,7-2-32 0,5-2-4 16,3-2 0-16,8-2-3 0,3-1 28 0,2-3 26 16,3 0 9-16,0-2 7 0,3 1 38 15,7-2 99-15,6 3 61 0,3 1 11 16,7-1-12-16,6 1 1 0,4 1-15 15,4 0-56-15,-1 0-45 0,0 3-10 16,-4 1-22-16,-7-2 19 0,-5 3-6 16,-11 0-9-16,-4 1-4 0,-8 1 4 15,0-1 3-15,-8 1 9 0,-4 0 9 0,-3 0 6 16,-3 0 1-16,-5 1-16 0,-3-2 3 16,-4-2-16-16,-2-2-15 0,-4-3-25 15,2-3-27-15,0-2 2 0,3-1 4 16,2 0-60-16,2-5-10 0,2 0-35 15,6-2-101-15,2 1-189 0,7-1-279 16,4-3-74-16,6 3-608 0</inkml:trace>
  <inkml:trace contextRef="#ctx0" brushRef="#br0" timeOffset="78872">9334 10855 655 0,'0'0'1579'15,"0"0"-1027"-15,0 0-179 0,0 0-1 16,0 0-72-16,0 0-99 0,0 0-143 16,0 0-58-16,0 0-80 0,0 0 80 15,0 0 95-15,76 42 27 0,-51-23-16 16,2 4-19-16,-1-1-38 0,-1 2-15 16,-4-4-9-16,-2 1 3 0,-3-3-25 15,-5-3-1-15,-2-3-2 0,-6-4-21 0,0-1-28 16,-3-3-72-16,-3-1-28 15,-6-1-17-15,-5-2 30 0,-6 0-33 0,-3 0-75 16,-5-5-161-16,1-4-190 0,1-1-477 16,6 2-244-16</inkml:trace>
  <inkml:trace contextRef="#ctx0" brushRef="#br0" timeOffset="79222.17">9390 10889 208 0,'0'0'808'0,"0"0"-222"0,50-67-277 0,-25 44-30 15,8 4-85-15,6 3-165 0,1 5-27 16,5 3 15-16,-2 3-17 0,-4 2-4 15,-6 3 1-15,-4 0-136 0,-4 2-72 16,-5 3 36-16,-4 1 87 0,-2 3 36 16,-4 0 52-16,-1 3 43 0,-2 2 93 15,-7 0-29-15,0 4 3 0,0 0 17 16,-7 3 2-16,3-3-38 0,-1 0-46 16,4-3-13-16,1 2 4 0,0-4 64 15,7-1 57-15,3 0 17 0,3 0-15 0,3-3 17 16,3 0 8-16,2-1-10 0,1-4-23 15,4 2 6-15,4-6-22 0,-1 0-10 16,3-1 21-16,-5-7 45 0,3-2-10 16,-7-2-9-16,-2-2-19 0,-3-2-41 15,-9-1 31-15,-2-1 54 0,-6-1-48 16,-1 0-77-16,-8-4-23 0,-4-1-49 0,-3 3-31 16,-6 0-53-16,-5 6-22 0,-4 2-12 15,-3 5-74-15,-2 7-73 0,-1 1-90 16,2 5-121-16,2 7-90 0,1 0-61 15,0 2-143-15,9-2-565 0</inkml:trace>
  <inkml:trace contextRef="#ctx0" brushRef="#br0" timeOffset="80505.63">10787 10819 453 0,'0'0'1527'0,"0"0"-880"16,0 0-206-16,0 0-61 0,0 0-89 0,0 0-90 16,0 0-68-16,0 0-77 0,0 0-56 15,0 0 2-15,6 41 8 0,-3-22 64 16,0 3 1-16,0-1-28 0,-3 3-7 15,0-3-9-15,0-2 9 0,0-2-21 16,0-3 0-16,0-3-19 0,0-3-81 0,0-4-59 16,0-2 0-16,0-2 8 0,0 0 16 15,0-5 116-15,2-3-41 16,2-4 15-16,2-4-30 0,1-2 54 0,0-3 2 16,-1-2 23-16,4-1 49 0,0-1-3 15,5-1 19-15,-1-1-34 0,3 7 15 16,-2 2-16-16,5 5-6 0,-1 3 0 15,1 2-19-15,2 4-25 0,2 2-3 16,0 2-20-16,-2 1-5 0,-2 7-22 0,-5 2 1 16,2 4 33-16,-4 3 13 15,0 2 0-15,-4 0 2 0,-3 2-1 0,0-2-1 16,-3-1 1-16,2-2-1 0,-4-2-39 16,1-3-50-16,-2-4-17 0,0-2-11 15,0-2 4-15,0-3 40 0,0 0 73 0,0-6 73 16,0-1-20-16,0-5-24 15,0-2-17-15,0-3 54 0,1-2-18 16,2 0 24-16,0-3 13 0,4 0 12 0,3 0-45 16,3 0-52-16,6 2-12 0,3 0 12 15,5 4 0-15,3 3-6 0,3 4 6 16,1 4 9-16,-4 3-9 0,-6 2-11 16,-4 6-17-16,-7 4-25 0,-1 4 10 15,-8 3 43-15,-1 3 1 0,-3 1 36 16,0 1-12-16,-1 0-9 0,-7-2-16 15,-4-2-88-15,1 0-73 0,-1-2-91 16,1-2-155-16,3-3-270 0,0-4-565 0,3-2-74 16</inkml:trace>
  <inkml:trace contextRef="#ctx0" brushRef="#br0" timeOffset="81021.64">11664 10687 2210 0,'0'0'691'0,"0"0"-272"0,0 0-19 15,0 0-41-15,0 0-159 0,0 0-194 16,0 0-6-16,0 0-9 0,0 0 9 16,0 0 65-16,0 0 6 0,6 67-27 15,-13-46-32-15,2-2-9 0,-3-1 13 16,4-1 2-16,-1-3-18 0,2-2-51 16,0-2-64-16,2-4-16 0,-1-3-3 15,2-3-11-15,0 0 19 0,0 0 32 16,0 0 68-16,0-8 26 0,0-3 0 15,3-5-34-15,3-5 34 0,4-7 2 0,6-3 80 16,3 1 25-16,4 1-47 0,1 7 59 16,-1 5-18-16,-7 6-14 0,0 5-37 15,-6 5-13-15,2 1-37 0,2 1-37 0,5 7 36 16,3 2 1-16,4 1 28 16,-1 1 3-16,0-1-3 0,-5-2-25 0,-3 0-2 15,-5-1-1-15,-1-2-18 0,-6 1 2 16,-2-3 4-16,0-2-7 0,-3-2-9 15,0 3 6-15,0-3-28 0,0 0-25 16,0 0-16-16,0 0-13 0,1 0 7 16,2-5 97-16,4-5 129 0,3-4 0 15,5-4-79-15,3-6-28 0,5 0 31 16,-2 0-6-16,2 4 55 0,-3 4 0 16,-3 5-15-16,0 2-28 0,1 4-38 15,0 2-18-15,2 3-3 0,2 0-17 0,1 5 17 16,0 5 0-16,-4 3 10 0,0 0 15 15,-8 3-13-15,-2 0-12 0,-8 1 0 16,-1 1-15-16,-1 3 12 0,-10-2-65 16,0 0-62-16,-4 0-78 0,3 2-93 0,2-3-231 15,4-1-592-15,2-6-668 0</inkml:trace>
  <inkml:trace contextRef="#ctx0" brushRef="#br0" timeOffset="81168.7">12811 10914 13 0,'0'0'2139'0,"0"0"-1135"0,0 0-498 16,0 0-49-16,0 0-106 0,0 0-95 16,0 0-75-16,0 0-58 0,0 0-56 15,0 0-67-15,-4 0-52 0,3 0-119 16,-1 0-100-16,-1 0-151 0,2 0-325 16,-5 0-665-16,3 0-267 0,23 0 1336 0</inkml:trace>
  <inkml:trace contextRef="#ctx0" brushRef="#br0" timeOffset="84853.4">17903 9258 225 0,'0'0'375'0,"0"0"-104"16,0 0-180-16,0 0-16 0,0 0 9 15,0 0 24-15,0 0 25 0,0 0-6 16,0 0 20-16,0 0-37 0,14 4-90 16,-9 0-20-16,1 0 0 0,-1 1 0 15,2 3 13-15,1-1 26 0,-3 4-38 0,1 1 12 16,-3-1-10-16,0 2 41 0,-3 0-44 15,2 0 0-15,-2-1 33 0,0 0-1 16,0 0-6-16,1-3-26 0,4-2-13 16,0-3-13-16,2-1 26 0,3-2 61 0,7-1 124 15,6 0-7-15,8-5 93 16,9-4-161-16,13-7-110 0,6-3 0 0,8-6 32 16,2-8 100-16,5 0-71 0,3-3-61 15,5-1-51-15,1 1 22 0,-1 2-36 16,-7 3-76-16,-9 4-105 0,-15 6-220 15,-18 7-315-15</inkml:trace>
  <inkml:trace contextRef="#ctx0" brushRef="#br0" timeOffset="111650.68">3892 13794 254 0,'0'0'418'0,"0"0"-86"16,0 0-35-16,0 0-1 0,0 0-17 16,0 0-65-16,0 0-48 0,0 0-24 15,0 0 0-15,0 0-19 0,0-3-23 16,0 3-23-16,0 0-22 0,0 0-36 16,3 0-19-16,1 0-13 0,-1 0 13 0,1 0 46 15,4-1 9-15,-1-1 31 16,4-3 48-16,2-1 7 0,5 0-58 0,-1-1-71 15,0-3-12-15,-5 3-674 0,-6 0 674 16,-6 2 385-16,-2 0-295 0,-8 1-90 0,-3-1-77 16,-4 3-83-16,-6 2-62 0,-3 0-110 15,-4 7-112-15,6 1-258 0,-16 7-428 0</inkml:trace>
  <inkml:trace contextRef="#ctx0" brushRef="#br0" timeOffset="111853.6">3487 14282 1125 0,'0'0'651'0,"0"0"-210"16,0 0-63-16,0 0-72 0,0 0-81 16,0 0-91-16,0 0-77 15,0 0-38-15,0 0-19 0,0 0 16 0,0 0-14 16,48-3 2-16,-27 2-4 0,7-1-145 0,2-2-95 15,7-3-72-15,4 0-128 0,-8 0-649 16</inkml:trace>
  <inkml:trace contextRef="#ctx0" brushRef="#br0" timeOffset="112051">4522 14193 1610 0,'0'0'626'15,"0"0"-238"-15,0 0-66 0,0 0-37 0,0 0-65 16,0 0-49-16,0 0-29 16,0 0-28-16,0 0-45 0,0 0-38 0,0 0-31 15,0 5-2-15,0-5-26 0,0 0-57 16,0 0-158-16,0 3-171 0,6-2-134 16,-2 1-187-16,16-2-918 0,-50-11 1383 15</inkml:trace>
  <inkml:trace contextRef="#ctx0" brushRef="#br0" timeOffset="112777.99">5274 13539 1580 0,'0'0'1127'15,"0"0"-607"-15,0 0-246 0,0 0-46 0,0 0 14 16,0 0 12-16,0 0-86 0,0 0-168 15,0 0-7-15,0 0-132 0,0 0 104 16,-40 16 35-16,21 22 28 0,0 6 41 16,-4 5-67-16,-1 1-1 0,-1 2 20 15,5-1-19-15,-2 1 1 0,4-2 25 16,3-1-28-16,2-3-87 0,0-3-32 0,6-7-13 16,4-7-63-16,2-7-63 15,1-6-41-15,3-9-28 0,4-7 76 0,5-3 168 16,3-14 81-16,4-9-36 0,3-10-11 15,4-9-35-15,2-10 0 0,4-8 10 16,0-5 12-16,-2-1 62 0,0 2 41 16,-1 4 105-16,-4 9 80 0,-5 8 6 15,-4 11-20-15,-8 8 75 0,-3 10 21 0,0 7-28 16,-3 6-35-16,-2 2-56 0,0 2-77 16,1 0-47-16,1 0-65 0,-1 1 0 15,2 5-68-15,3 7-11 0,4 5 79 16,6 6 28-16,1 6-25 0,8 5-3 15,1 3 19-15,2 2 9 0,3 0-27 0,-1 0 27 16,2 0-28-16,-5-3-47 16,2-1-21-16,-5-2-81 0,-5-3-124 0,-5-4-101 15,-6 0-133-15,-8-5-123 0,0-6-597 16</inkml:trace>
  <inkml:trace contextRef="#ctx0" brushRef="#br0" timeOffset="112936">5305 14019 1243 0,'0'0'741'16,"0"0"-384"-16,0 0-108 0,0 0 66 16,0 0 25-16,0 0-124 0,0 0-184 15,0 0-32-15,0 0-28 0,76-79 15 16,-14 58-9-16,7-1-20 0,10-1-95 16,-1 3-141-16,0 0-41 0,-6 6-85 15,-1 2-313-15,-23 6-489 0</inkml:trace>
  <inkml:trace contextRef="#ctx0" brushRef="#br0" timeOffset="113144">6205 13827 1091 0,'0'0'664'0,"0"0"-206"0,0 0-58 15,-99 34-7-15,66-21-32 0,-2 1-88 16,2 2-71-16,1 1-51 0,3 2-56 16,2 1-33-16,4 2-42 0,7 1-20 15,6 1-19-15,4-4 18 0,6 1-2 0,3-3-14 16,14-2 16-16,6-1 1 0,8-5-47 15,6-5 9-15,9-4 6 0,9-1-11 16,4-6-83-16,5-5-51 0,-2-4-99 16,-2-2-120-16,-4-3-96 0,-15 4-497 15,9-12-524-15</inkml:trace>
  <inkml:trace contextRef="#ctx0" brushRef="#br0" timeOffset="113310.99">6535 13827 2123 0,'0'0'801'0,"0"0"-351"16,0 0-85-16,0 0-25 0,0 0-137 0,0 0-82 0,0 0-121 15,10-73-6-15,13 63-47 0,9 0 3 16,7-1-12-16,-2 3-97 0,2 0-96 16,-6 1-160-16,-2 4-171 0,-10 1-179 15,-2 2-762-15</inkml:trace>
  <inkml:trace contextRef="#ctx0" brushRef="#br0" timeOffset="113454.57">6718 13918 653 0,'0'0'1163'16,"0"0"-541"-16,0 0-161 0,0 0-141 15,0 0-106-15,0 0-62 0,0 0-35 16,0 0-7-16,0 0 48 0,0 0-10 0,0 0-67 16,111 21-66-16,-50-36-15 0,2-1-71 15,2-4-115-15,0 0-170 0,-5-1-269 16,-15 6-473-16,19-11-780 0</inkml:trace>
  <inkml:trace contextRef="#ctx0" brushRef="#br0" timeOffset="114294.6">7556 13470 1053 0,'0'0'732'0,"0"0"-320"0,0 0-114 15,0 0-40-15,0 0-10 0,0 0-34 16,0 0-45-16,0 0-42 0,8-76-19 16,5 59-20-16,4-1-37 0,4-1-35 15,6 0-13-15,3 1 0 0,2 1 15 16,0 4-18-16,-2 4 0 0,-3 3 12 0,-4 3-12 15,-5 3-22-15,-4 0-3 0,-2 4 6 16,-5 2 7-16,-2 3-20 0,-2 1-25 16,-3 3 13-16,0 3 31 0,-9-1 13 15,-5 5 12-15,-1 1-12 0,-3 3 0 16,-3 0-1-16,2 0-47 0,-3 1-22 16,4-2-25-16,0-1-10 0,2-4 47 15,5-3 30-15,2-4 26 0,2-5-1 0,3-1 3 16,2-3 29-16,2-1 124 0,0-1 28 15,0 0-7-15,0 0-16 0,0 0-5 16,2 0 5-16,5 0-18 0,7-4-63 16,9-2-77-16,7-2-18 0,8 0 3 15,4 2 14-15,-2 2-1 0,-2 4 2 16,-7 0 16-16,-6 8 24 0,-5 2-12 0,0 7-25 16,-4 1 0-16,-5 1 0 0,-2 3 25 15,-9 2 12-15,0 1-3 0,-14 2-36 16,-8 0-1-16,-8-2-1 0,-2-1 1 15,-5-2-12-15,-3-4-13 0,1-4 13 16,0-4 12-16,1-2 18 0,5-4-18 0,7-4-67 16,1 0-51-16,5-5-37 0,7-6-65 15,4-1 6-15,6 1 3 0,3-2-69 16,8 0-294-16,8 0 225 0,8 0-280 16,-2 0-450-16</inkml:trace>
  <inkml:trace contextRef="#ctx0" brushRef="#br0" timeOffset="114659.97">8208 13351 1307 0,'0'0'975'15,"0"0"-617"-15,0 0-65 0,0 0 5 16,0 0-53-16,0 0-39 0,0 0-32 0,0 0-58 15,0 0-41-15,0 0-5 16,-34-29-14-16,34 29-19 0,0 0-18 0,0 0-19 16,0 0-25-16,0 1-22 0,4 3-21 15,2 2 46-15,1 4 22 0,8 1 44 16,5 3 37-16,3 0 21 0,1 2 1 16,2-1-16-16,0 1-26 0,-1-2 7 15,-2 2 9-15,-6 0-6 0,0-1-25 16,-5 3-23-16,-1-1-23 0,-5 0-34 15,-3 0-3-15,-3 1 0 0,0-2-6 16,-4 0-25-16,-7-3-34 0,-4-2-34 0,-1-1-54 16,-4-4-61-16,-3-1-80 0,-2-2-111 15,-1-3-11-15,0 0-80 0,7 0-469 16,-5-12-169-16</inkml:trace>
  <inkml:trace contextRef="#ctx0" brushRef="#br0" timeOffset="114833.15">8214 13379 225 0,'0'0'1217'0,"0"0"-671"0,0 0-196 15,0 0-40-15,56-75-62 0,-43 62-78 16,0 1-42-16,5-1-45 0,-2 2-48 16,5-2-26-16,2 0-9 0,3-1-3 15,3 1-13-15,-3 1-16 0,0 1-73 16,-2 2-33-16,-2 0 4 0,-1 2-2 16,-2 3-22-16,1 0-29 0,-1-1 25 15,1 3-9-15,0-2-66 0,-1 4-89 16,-2 0-64-16,-2 0-112 0,-2 0-122 15</inkml:trace>
  <inkml:trace contextRef="#ctx0" brushRef="#br0" timeOffset="115143.51">8845 13230 398 0,'0'0'551'16,"0"0"-66"-16,0 0-40 0,0 0-46 0,0 0-8 16,0 0-5-16,0 0-57 0,3 65-75 15,-3-52-62-15,-4-2-38 0,1 1-34 16,3-2-23-16,-1 0-38 0,1 1-38 15,0-1-21-15,0 0-19 0,5 3 1 16,7 1 2-16,2 0 13 0,6 2 3 16,4-1 2-16,3 0 20 0,5-2-22 15,-1-2-112-15,4-4 37 0,-6-4 33 16,-2-3 1-16,-4 0 2 0,-6-7 39 16,-5-2 82-16,-5-3 3 0,-2-2-4 15,-4-1 29-15,-1-2 1 0,-1-4 22 16,-8-1 9-16,-4-2-19 0,-3-2-19 15,-1 0-49-15,-3 2-36 0,-2 4-19 0,3 4-43 16,-1 7-18-16,0 2-65 0,1 7-118 16,2 2-88-16,1 8-121 0,0 5-205 15,6 4-15-15,3-3-365 0</inkml:trace>
  <inkml:trace contextRef="#ctx0" brushRef="#br0" timeOffset="115907.25">9546 13189 1261 0,'0'0'1047'15,"0"0"-576"-15,0 0-80 0,0 0-21 16,0 0-26-16,0 0-77 0,0 0-83 16,0 0-85-16,0 0-46 0,0 0-19 15,0 0-34-15,7-5 3 0,12 11 43 0,4 5 22 16,7 2 0-16,3 1-13 15,3 2-21-15,0 2 3 0,0 0-37 0,-4 0 0 16,0 0-34-16,-5 0-37 0,-4-1-58 16,-3-2-38-16,-2-2-60 0,-7-3-43 0,-2-1-67 15,-8-4-77-15,-1-1-67 0,0-4-20 16,-1 0-146-16,-11 0-782 0</inkml:trace>
  <inkml:trace contextRef="#ctx0" brushRef="#br0" timeOffset="116109.12">9848 13210 722 0,'0'0'1477'0,"0"0"-951"16,0 0-99-16,0 0-67 0,0 0-19 16,0 0-33-16,0 0-115 0,0 0-81 15,0 0-59-15,0 0-35 0,-59-5 38 16,39 28 64-16,-3 5 12 0,-5 0-37 0,0 3-51 16,0-1-44-16,1-2-3 0,4 1-10 15,6-2-11-15,2-3-108 0,5 0-46 16,7-1-73-16,3-3-86 0,3-1-79 15,10-3-112-15,7-5-35 0,6-5-107 16,-4-5-634-16</inkml:trace>
  <inkml:trace contextRef="#ctx0" brushRef="#br0" timeOffset="116626.3">10042 13115 2088 0,'0'0'679'16,"0"0"-265"-16,0 0-57 0,0-67-23 16,2 47-38-16,6 4-32 0,2-1-76 15,0 4-80-15,3 0-49 0,4 4-41 16,3 2-18-16,2 2-46 0,2 4-6 16,2 1 12-16,0 1 40 0,-4 5 9 0,-3 1-9 15,-5 4-49-15,-4-1-25 0,-3 2-25 16,-4 1-4-16,-3-1 4 0,0 2 21 15,-7 3 6-15,-2 0 2 0,-5 2 4 0,2 0-9 16,-5 2-57-16,3-1-83 0,-2 0 15 16,4-2 94-16,1-1 62 0,1-3 18 15,2-3 4-15,6-3 22 0,-1-4 9 16,3 0 74-16,0-3 35 0,0 0 45 16,0-1 45-16,4 0 3 0,6 0-31 15,6 0-40-15,5 0-25 0,1 0-16 16,4 0-31-16,0 0-25 0,1 3-28 15,-2 3-14-15,-3 0 16 0,-4 3 42 16,-2 1-4-16,-3 3-27 0,-6 3-10 0,-2-1 10 16,-5 3 15-16,0 3 15 0,-8-1 16 15,-5 1-10-15,-7-1-18 0,-7-2-13 16,0-1-30-16,-2-3-1 0,-1-3 10 16,1-4-8-16,-2-3 14 0,1-3-15 15,0-1-3-15,-2-4-30 0,1-4-46 0,2-3-65 16,0-1-15-16,7 1-1 0,5-2-41 15,8 0-69-15,5 0-61 0,4 1-67 16,10-1-142-16,10 0-44 0,9 1-117 16,-7 3-439-16</inkml:trace>
  <inkml:trace contextRef="#ctx0" brushRef="#br0" timeOffset="116925.96">10775 13066 1856 0,'0'0'667'0,"0"0"-162"16,0 0-96-16,0 0-105 0,0 0-93 16,0 0-35-16,-83-21-4 0,61 21-11 15,2 0-31-15,-2 6-47 0,5 2-31 16,-2 2-37-16,3 2-15 0,3 4-15 16,3 1 12-16,0 1-9 0,7 1 9 0,2 1-10 15,1-1 1-15,6 2-3 0,9 0 2 16,1-2 13-16,9 2-1 0,5-3 0 15,3 0-23-15,3-4 8 0,4 0 16 16,-1-4-37-16,-1-2-49 0,-2-3-4 16,0-2-9-16,-3-3-23 0,-1 0-19 15,-1-8-1-15,2-2-110 0,4-3-148 16,-1-3-23-16,1-1-55 0,0-1-265 16,-12 4-587-16</inkml:trace>
  <inkml:trace contextRef="#ctx0" brushRef="#br0" timeOffset="117250.01">11275 13045 1408 0,'0'0'1313'15,"0"0"-813"-15,0 0-124 0,0 0 21 0,0 0-66 16,0 0-92-16,0 0-70 0,0 0-40 16,0 0-37-16,0 0-22 0,0 0-24 15,-56-32-25-15,53 32-21 0,2 0-16 16,-1 0 1-16,2 1-6 0,-1 0-1 15,-1 1 20-15,2-1 2 0,0 0 0 0,-1-1 3 16,1 0 13-16,0 0-4 0,-2 2 3 16,2-2-15-16,0 0-1 0,0 0-26 15,0 0-4-15,0 0-6 0,-1 0-9 16,1 0 1-16,0 0-11 0,-2 0-11 16,2 0-72-16,0-3-28 0,-1 2-16 15,1-1-10-15,0 2 1 0,0-1 9 16,0 1 9-16,0 0-8 0,0 0 16 15,0-1-7-15,0 1-10 0,-2 0-16 0,1 0-44 16,0-1-142-16,-2 1-171 0,0-2-187 16,0 2 53-16,16 5 690 0</inkml:trace>
  <inkml:trace contextRef="#ctx0" brushRef="#br0" timeOffset="117898.01">10782 13040 296 0,'0'0'1201'16,"0"0"-701"-16,0 0-156 0,0 0-8 15,0 0 1-15,0 0-1 0,0 0-28 16,0 0-43-16,0 0-39 0,0 0-36 0,46-57-44 16,-51 57-51-16,-5 0-95 0,-4 0-51 15,-6 1-14-15,-4 6 15 0,-3 2 4 16,-1 0-10-16,0 5 0 0,3 0-13 15,2 3 7-15,1-2 9 0,5 3 17 16,0 0 11-16,5 0-22 0,1 0-50 16,3-2-23-16,4-2 22 0,1-1 16 15,3-1 9-15,0-1 3 0,3 0 13 16,4-4 27-16,2 0 30 0,-1-1 42 16,1 0 25-16,1 0 18 0,3-3 17 15,0-1 8-15,4-1 16 0,1 1 12 0,5-2-5 16,1 0-9-16,5 0-12 0,1 0-10 15,2-2 3-15,-2 1-6 0,-2 0-37 16,-4 1-38-16,-2 1-24 0,-5 4 49 16,-2 3 0-16,-6 1-33 0,-1 3-14 0,-5 0 44 15,-3 2 9-15,0 2 0 0,-8-1 0 16,-7 2-16-16,-7-1-11 0,-3-1-1 16,-6 0-5-16,-3-2-20 0,0 0-2 15,1-2-2-15,1-4-23 0,2-3 10 16,1-2-9-16,-1-2-16 0,2 0-27 15,-2-7-71-15,0-4-71 0,4-1-22 16,3-2-67-16,7-3-36 0,6-1-29 16,7-1-119-16,3-2-69 0,9-1-202 15,1 5-399-15</inkml:trace>
  <inkml:trace contextRef="#ctx0" brushRef="#br0" timeOffset="118086.78">10578 13072 1119 0,'0'0'807'15,"0"0"-314"-15,0 0-90 0,0 0-3 16,0 0-78-16,0 0-82 0,0 0-42 16,0 0-34-16,0 0-18 0,0 0-53 0,0 0-55 15,60-27-14-15,-26 18-2 0,4 0-3 16,1-1-19-16,2 1 0 0,-1 1-17 16,-4 0-82-16,-2 2-53 0,-3 1-37 15,-5 1-34-15,-6 1-33 0,0 2-62 16,-4 0-73-16,-3 0-44 0,-3 1-204 15,1-2-531-15</inkml:trace>
  <inkml:trace contextRef="#ctx0" brushRef="#br0" timeOffset="118426">11196 13031 1138 0,'0'0'625'0,"0"0"-145"16,0 0-70-16,0 0-14 0,0 0-29 15,0 0-35-15,0 0-52 0,0 0-57 16,0 0-52-16,0 0-35 0,-43 73-35 15,37-60-36-15,0 2-28 0,3 0-35 0,2 3-2 16,1 0-2-16,0 1-1 16,8 3-12-16,4-3 13 0,5-1 2 0,5-1 21 15,1-3-21-15,4-2-46 0,1-3-6 16,2-3 5-16,-1-3 10 0,0-3 13 16,-2-3 24-16,-3-6 18 0,-2-4 10 15,-5 0 24-15,-4-3 59 0,-3 1 6 16,-7-4 5-16,-3-1 22 0,-3-5 2 15,-9-2-43-15,-6-3-42 0,-5 0-37 0,-3 1-24 16,-4 5-27-16,-2 6-28 0,-1 6-45 16,0 8-49-16,0 4-56 0,2 4-37 15,6 9-58-15,2 4-116 0,4 2-63 16,3 2-38-16,7-1 44 0,3 1-10 16,1-3-232-16,5-5-422 0</inkml:trace>
  <inkml:trace contextRef="#ctx0" brushRef="#br0" timeOffset="119416.06">12268 13026 1942 0,'0'0'638'0,"0"0"-165"0,0 0-109 0,0 0-57 15,0 0-39-15,0 0-70 16,0 0-80-16,0 0-81 0,0 0-17 0,105-42-20 16,-53 30-28-16,6-2 9 0,5 1-59 15,-1 2-52-15,-7 5-53 0,-8 3-104 16,-12 3-177-16,-12 3-124 0,-10 6-183 16,-8-1-513-16</inkml:trace>
  <inkml:trace contextRef="#ctx0" brushRef="#br0" timeOffset="119568.93">12480 13205 1269 0,'0'0'1035'0,"0"0"-650"16,0 0-109-16,0 0-26 0,0 0-14 15,0 0-2-15,0 0-4 0,0 0-53 16,0 0-112-16,124-31-43 0,-51 11-22 16,10 0-22-16,7-2-40 0,1 1-105 15,1 2-79-15,-4 1-138 0,-1 1-200 0,-24 6-508 16</inkml:trace>
  <inkml:trace contextRef="#ctx0" brushRef="#br0" timeOffset="120257.96">13676 12799 64 0,'0'0'2044'0,"0"0"-1385"0,0 0-184 16,0 0-94-16,0 0-22 0,0 0-24 15,0 0-69-15,0 0-75 0,0 0-89 16,0 0-56-16,-12-24-46 0,12 33 3 16,0 6 15-16,3 6 43 0,3 5-21 0,0 4-22 15,1 1-18-15,3 4 19 0,-4 1 7 16,1 1-26-16,-2 2-2 0,-2 1-13 15,-2 0-28-15,-1-2-27 0,3 1-50 16,-2-3-89-16,3-3-38 0,4-3-206 16,3-1-212-16,6-7-119 0,-3-7-511 15</inkml:trace>
  <inkml:trace contextRef="#ctx0" brushRef="#br0" timeOffset="120608.55">14055 13013 2045 0,'0'0'737'0,"0"0"-272"16,0 0-128-16,-7-84-9 0,7 62-48 15,3 3-50-15,7 1-57 0,4 1-93 0,8 2-74 16,5 3-6-16,6 3-37 0,5 6-9 16,2 3 21-16,0 2 25 0,-5 10 31 15,0 3-30-15,-8 1-1 0,-8 4-31 16,-2-1 10-16,-7 2-7 0,-5 0-15 15,-5 0-1-15,-2 2 16 0,-8 1 13 16,-6 0-1-16,0-1 1 0,-2 0 12 16,2-3-13-16,0-3-3 0,4-4 4 15,4-2 3-15,1-3-1 0,2-3 13 16,2-1 0-16,3-3-2 0,0-1 2 16,0 0 0-16,9 0 50 0,10-3-36 15,14-4-14-15,14-5-56 0,11-2-75 0,8-3-48 16,5-3-91-16,0-2-181 15,-1 0-53-15,-4 0-158 0,-18 5-656 0</inkml:trace>
  <inkml:trace contextRef="#ctx0" brushRef="#br0" timeOffset="120975.62">14858 12747 1878 0,'0'0'1034'16,"0"0"-631"-16,0 0-133 0,0 0-5 0,-19-76-22 15,19 63-28-15,10 0-35 0,4 1-82 16,5 1-48-16,9 0-13 0,2 1-16 16,6 3-21-16,3 4-21 0,0 3-1 15,-2 0-2-15,-5 9-10 0,-3 5 3 16,-8 2-9-16,-5 4-25 0,-10 2 9 0,-4 2 0 15,-4 3 28-15,-11 0 13 16,-5 4 14-16,-4-1 1 0,-3-1 0 0,2 0-12 16,3-5 9-16,3-2-16 0,2-3 17 15,7-2 2-15,0-3 0 0,4-3-2 16,3-4-1-16,1 0-16 0,0-2 19 16,8-1 10-16,8-2 27 0,7-2 7 15,9 0-26-15,11-7-18 0,9-8-65 16,4-3-44-16,6-6-105 0,-1-3-113 15,-1-3-119-15,-1 0-29 0,-4-3-64 0,-16 10-543 16</inkml:trace>
  <inkml:trace contextRef="#ctx0" brushRef="#br0" timeOffset="121324.9">15731 12572 948 0,'0'0'1218'0,"0"0"-688"0,0 0-83 0,0 0-40 16,0 0-69-16,0 0-108 0,0 0-87 15,0 0-143-15,0 0-9 0,0 0 6 16,0 0 3-16,64 47 90 0,-30-25 15 16,2 1-30-16,-1 2-45 0,-5-1-5 15,-3 0 9-15,-4 1-33 0,-3-3-1 16,-8-3-37-16,-3-1-40 0,-8-2-50 16,-1-2-69-16,-8-1 7 0,-11-2-15 15,-6-3-119-15,-4 0-150 0,-2-5-29 0,2-1-153 16,3-2-18-16,5-4 223 0,6-8 157 15,4-3 293-15,3-4 143 0,5-4 206 16,2-1 221-16,1-3-24 0,0 0-115 16,6-4-73-16,7 1 4 0,6-1-100 15,6-1-123-15,6-1-66 0,6 3 19 16,8 4-52-16,2 0-40 0,8 4-22 0,0 3-16 16,-3 4 9-16,-2 2 10 15,-4 6-168-15,-4 0-173 0,-3 3-70 0,-3 4-185 16,-8 0-672-16</inkml:trace>
  <inkml:trace contextRef="#ctx0" brushRef="#br0" timeOffset="121674.97">16642 12556 2424 0,'0'0'775'0,"0"0"-320"0,0 0-90 15,0 0-74-15,0 0-133 0,0 0-90 16,0 0-47-16,0 0-21 0,0 0 0 16,0 0 0-16,0 0-2 0,-37 38-14 0,37-22-2 15,0 1 5-15,11 1 12 16,3 1 1-16,8 0 2 0,5-1-2 0,6 0-3 16,5-2-46-16,5-4 12 0,5-4 9 15,-2-4-34-15,-1-4 12 0,-6 0 41 16,-8-6 9-16,-6-6 55 0,-5-3 1 0,-9-4-3 15,-3-4 9-15,-4 2 34 16,-4-3 24-16,-3 0 6 0,-7 2-28 0,-6 3-37 16,-6 1-61-16,-3 2 0 0,-6 2-34 15,0 3-67-15,-3 3-49 0,1 3-66 16,6 5-82-16,5 0-126 0,8 6-263 16,8 6-112-16,3-4-563 0</inkml:trace>
  <inkml:trace contextRef="#ctx0" brushRef="#br0" timeOffset="122007.93">17426 12610 310 0,'0'0'2137'0,"0"0"-1407"16,0 0-228-16,0 0-102 0,0 0-126 16,0 0-122-16,0 0-65 0,0 0-44 0,0 0-43 15,0 0-34-15,0 0-49 0,7 13 58 16,-1-4 25-16,4 1 12 0,2 3-9 15,5-2 25-15,3 1 15 0,9-3 4 16,7-1-47-16,8-3-16 0,3-2-2 16,3-3-1-16,2-2-46 0,-7-6 0 15,-3-4 65-15,-5-3 0 0,-7 0 16 16,-7-3 21-16,-3-4 71 0,-11-3 31 16,-6-5 38-16,-3-1 28 0,-7-3-65 15,-8 3-57-15,-5 2-56 0,-4 6-27 16,-7 2-34-16,-2 6-17 0,-6 7-68 15,-7 4-76-15,0 4-63 0,0 8-69 0,3 6-105 16,4 5-143-16,6 3-140 0,10-4-305 16,-5 8-562-16</inkml:trace>
  <inkml:trace contextRef="#ctx0" brushRef="#br0" timeOffset="123074.98">18674 12437 1444 0,'0'0'646'0,"0"0"-273"16,0 0-93-16,0 0 19 0,0 0 2 15,0 0-76-15,0 0-82 0,0 0-55 16,0 0-54-16,0 0-34 0,0 0-40 16,-4-15-30-16,4 16-6 0,1 2 76 0,1 3 4 15,-1 2 52-15,2 1-8 0,-3 3-1 16,0 0-6-16,0 1-22 0,0 4-4 16,0-2-15-16,-1 0-19 0,-2-2-10 15,1-1 1-15,-1-1 6 0,3-4-3 16,0-1-16-16,0-2-29 0,0-3-6 0,0-1 29 15,0 0 47-15,0-1 105 16,5-9-19-16,2 2-52 0,-2-5 26 0,3-3 13 16,0-1-17-16,4-2-6 0,-1-1 10 15,3-1 3-15,1 2 3 0,1 1-29 16,4 1-21-16,0 4 6 0,1 3 15 16,2 2 31-16,-2 3-12 0,1 2-42 15,-5 3-14-15,-1 0-28 0,-4 0 15 0,-1 7 13 16,2 0 53-16,-3 5-34 0,-1 0-16 15,2 0-3-15,-3 0-16 0,-3 1-18 16,-2-3-9-16,0 2 2 0,-1-3 1 16,-2 0-4-16,0-2-9 0,0-1-12 15,0-2-17-15,0-3-28 0,0-1 6 16,0 0 60-16,0 0 44 0,0-2 110 16,2-7-72-16,1 1-26 0,0-4 26 0,1-4 31 15,2 2 20-15,2-2-8 0,1-1 15 16,-1 3-9-16,2 1-13 0,1 1 0 15,1 2-15-15,1 4-41 0,6 0-18 16,2 3-22-16,4 0 3 0,2 3 7 16,1 0 10-16,-3 0-10 0,-2 0-10 0,-6 6 7 15,-3 1-10-15,-6 4-37 0,1 1-25 16,-3 1-9-16,-3 1-7 0,-2-1-7 16,-1 1-28-16,-1 1-36 0,-8-1-41 15,0-2-135-15,-1 1-177 0,3-2-263 16,0-1-1019-16</inkml:trace>
  <inkml:trace contextRef="#ctx0" brushRef="#br0" timeOffset="123691.01">19673 12292 1706 0,'0'0'643'0,"0"0"-288"16,0 0-63-16,0 0 28 0,0 0-78 0,0 0-128 15,0 0-35-15,0 0-48 16,0 0-9-16,0 0 41 0,0 0 53 16,11 12 20-16,-8-2 4 0,-1-1-28 0,-1 3-31 15,1-3-32-15,-1 0-15 0,-1 0-9 16,0 0-7-16,0-3-16 0,0 0-2 16,0-2-40-16,0 0-31 0,0-1-19 15,0-3-12-15,0 0 11 0,0 0 35 16,0 0 56-16,3-1 13 0,-1-6 27 15,4-3-21-15,0-3 9 0,2-3 3 16,1-2 10-16,0 0 36 0,1 3 10 16,-1 1-16-16,2 1-28 0,0 5-9 15,1 3-28-15,4 0-6 0,4 2-30 0,-1 1 5 16,4 2 25-16,2 0 18 0,-4 0 41 16,0 2-4-16,-1 4-21 0,-3 0-6 15,-1 2-13-15,-3 2-15 0,0-1-12 16,-3 4-25-16,-3-2-15 0,2 1-25 0,-4-2 9 15,0 2 3-15,-2-3 6 16,0 1 0-16,-2-3-19 0,1-2-3 0,-1-3 13 16,1 0 21-16,0-2 2 0,2 0 45 15,2 0 6-15,0-4 36 0,1-4-11 16,5-2 4-16,-2-2 27 0,2-1 13 16,3-2-7-16,4-3-6 0,3 1-9 15,4-2-19-15,4-1 3 0,2 2 43 16,2-1-21-16,2 3-34 0,-4 4-25 15,-2 4-1-15,-4 4-20 0,0 4-25 16,-3 2 46-16,-3 5 9 0,-2 5-9 16,-4 1 0-16,-3 0-56 0,-3 1-30 15,-5 2 15-15,-3 0 9 0,0-1 6 0,-8 1 6 16,-2-2-25-16,-4 2-43 0,-1-2-91 16,-3-2-179-16,-1 0-210 0,8-6-142 15,-7 1-733-15</inkml:trace>
  <inkml:trace contextRef="#ctx0" brushRef="#br0" timeOffset="123973.83">20445 11858 711 0,'0'0'1937'0,"0"0"-1385"16,0 0-243-16,0 0 51 0,-14-66-33 15,14 59-72-15,0 2-70 0,0 2-77 16,1 2-56-16,3 1-36 0,1 0-16 0,2 0-31 15,5 6 29-15,3 6-19 0,0 5-16 16,2 2-6-16,-4 4-22 0,1 2 13 16,-5-1 2-16,-1-1 10 0,-3-2 15 15,1-3 7-15,0-2 5 0,-1-4 12 16,1 0 1-16,6-6 13 0,2 0 8 0,9-1 23 16,10-5 5-16,11 0-49 15,10-6-37-15,11-2-25 0,8-3-130 0,3 1-31 16,-3-2-113-16,-4 3-176 0,-10 3-60 15,-20 1-248-15,-3 2-745 0</inkml:trace>
  <inkml:trace contextRef="#ctx0" brushRef="#br0" timeOffset="125189.72">3255 15698 666 0,'0'0'1091'16,"0"0"-679"-16,0 0-120 0,0-68-25 15,0 50 68-15,3 5-32 0,-2 5-33 0,1 4-46 16,-2 3-55-16,0 1-80 0,1 0-89 15,-1 7-35-15,3 4 35 0,0 8 75 16,0 7 3-16,-3 6 3 0,0 6 9 16,-9 1 15-16,-6 4 22 0,-4 1-19 15,-4-1-41-15,-2 0-30 0,-2-1-25 16,4-3 1-16,1-1 9 0,2-5-22 0,7-3-3 16,0-1-55-16,3-5-22 0,4-4-15 15,3-6-20-15,2-5-11 0,1-4-23 16,0-5-10-16,0 0 73 0,1-5 86 15,5-7 111-15,0-7-55 0,4-5-44 16,-2-7-10-16,1-6 14 0,-2-6-1 16,3-3 1-16,-2-6 52 0,-1 0-6 15,0-3 41-15,3 4-20 0,0 6-9 16,-1 7 9-16,2 9-9 0,-3 8 9 0,-1 7-10 16,-3 4-6-16,1 3-11 0,-1 4-5 15,-3 2-8-15,-1 1-16 0,3 0-12 16,-2 0-15-16,5 1-37 0,5 9-2 15,4 3 35-15,6 6 4 0,3 5 0 0,2 5-16 16,3 0 16-16,-2 3 10 16,3 1-10-16,-2 0-2 0,-1 0-10 0,2-2 9 15,-3 0-30-15,-2-1-38 16,-2-3-63-16,-2-2-66 0,-7-4-38 0,-1-2-57 16,-5-2-92-16,-7-2-175 0,0-6-65 15,-4-3-63-15,-14-3-738 0</inkml:trace>
  <inkml:trace contextRef="#ctx0" brushRef="#br0" timeOffset="125556.97">3278 16030 424 0,'0'0'1110'0,"0"0"-671"0,0 0-109 15,0 0 32-15,0 0 30 0,0 0-85 16,0 0-107-16,0 0-92 0,0 0-99 16,0 0-9-16,0 0-16 0,75-74 0 15,-30 65 16-15,5-2 16 0,5 1-3 16,1-1-10-16,-1 0 16 0,0 2-19 15,-4-2-47-15,-1 2-64 0,-4-1-35 0,-6 1-30 16,-4-1 26-16,-6 2 41 16,-7 2 45-16,-5 1 51 0,-11 2 13 0,-7 2 109 15,0 1 141-15,-3 0 1 0,-3 0-96 16,-5 0-47-16,-1 0-7 0,2 0 46 16,0 0 39-16,4 0-28 0,2 0-52 15,4 0-63-15,0 0-30 0,0 2-13 16,0 2-27-16,4 4 17 0,4 3 10 15,0 5 22-15,4 1 3 0,-1 1 2 0,2 2 10 16,-4-1-3-16,-3 2 6 0,-3-1 0 16,-3 0-9-16,0-2-15 0,-6-1-16 15,-3 0-27-15,-4-3-35 0,2-2-73 16,0-1-123-16,0-4-99 0,5-2-133 16,6-5-112-16,3-3 5 0,7-5-834 15</inkml:trace>
  <inkml:trace contextRef="#ctx0" brushRef="#br0" timeOffset="125763.04">4564 15685 1056 0,'0'0'1146'0,"0"0"-752"16,0 0-1-16,0 0 83 0,0 0-50 15,0 0-93-15,0 0-137 0,0 0-82 16,0 0-55-16,0 0-4 0,-12-10-2 15,35 7-10-15,9-1-16 0,7-2-27 16,3-1-25-16,-1 2-145 0,-5-1-96 16,-8 2-69-16,-9 2-167 0,-7 2-215 15,-6 0-367-15,-6 2-472 0</inkml:trace>
  <inkml:trace contextRef="#ctx0" brushRef="#br0" timeOffset="125905.01">4633 15836 766 0,'0'0'564'0,"0"0"-96"15,0 0-88-15,0 0 24 0,0 0-1 16,0 0-93-16,0 0-122 0,114 11-74 0,-65-20-57 16,8-2-29-16,8-4-28 0,1-1-126 15,1-2-189-15,-5 0-137 0,-17 3-143 16,11-5-859-16</inkml:trace>
  <inkml:trace contextRef="#ctx0" brushRef="#br0" timeOffset="126489.96">5819 15508 1239 0,'0'0'1141'0,"0"0"-719"0,0 0-75 15,0 0 0-15,0 0-18 0,0 0-89 16,0 0-91-16,-95-26-37 0,69 34-18 16,-3 3-26-16,0 2-44 0,0 2-24 0,7 3-3 15,4 0-18-15,5 1-13 16,6 1 3-16,7-1 3 0,0-1 6 0,3-3 0 15,7 1-21-15,4-4-7 0,8-3-34 16,4-3-39-16,4-6 60 0,9 0 48 16,1-5-1-16,5-5-9 0,-3-4-9 15,-6-3 34-15,-4-1 3 0,-8-3 66 16,-11 1 41-16,-4-5 0 0,-9 0-23 16,-2-3 3-16,-8 0-47 0,-4 2 4 15,-5 6-44-15,2 3-3 0,-3 5-23 16,1 6-23-16,1 3-107 0,3 3-73 0,2 4-145 15,2 6-164-15,6 2-76 16,5 2-63-16,0-2-310 0</inkml:trace>
  <inkml:trace contextRef="#ctx0" brushRef="#br0" timeOffset="126662.51">6279 15578 1470 0,'0'0'734'0,"0"0"-146"16,0 0-18-16,0 0-111 0,0 0-79 15,0 0-57-15,0 0-86 0,0 0-102 16,0 0-80-16,0 0-40 0,0 0-15 16,1 0 0-16,-1 0-39 0,1-1-84 15,2-3-37-15,3-1-44 0,7-5-72 16,5-2-177-16,9-4-216 0,-4 4-556 16,19-10 131-16</inkml:trace>
  <inkml:trace contextRef="#ctx0" brushRef="#br0" timeOffset="126988.97">6724 15354 1425 0,'0'0'1110'0,"0"0"-586"0,0 0-109 0,0 0-20 15,0 0-43-15,0 0-88 0,-82-5-98 16,66 10-40-16,-2 3-18 0,1 2-53 16,3 2-25-16,-2 1-17 0,6 2-13 15,4-1-31-15,2 2-6 0,4-1 7 16,0 0-1-16,7-3-52 0,5 0-27 15,2-2 11-15,8 0 43 0,2-3 56 16,5-3 2-16,1-3 17 0,3-1 2 16,1-1-2-16,-6-6 6 0,-2-2 9 15,-7-1 15-15,-6-3 25 0,-6-1 9 16,-7-3 18-16,0-2 15 0,-7-3-24 0,-6 0-44 16,-1 1-2-16,-3 3-46 0,0 6-20 15,2 2-41-15,0 3-55 0,1 3-77 16,5 1-56-16,0 3-114 0,7 0-149 15,2 0-230-15,0 0-42 0,7 2-221 0,17-1-136 16</inkml:trace>
  <inkml:trace contextRef="#ctx0" brushRef="#br0" timeOffset="127140">7066 15259 1239 0,'0'0'1053'16,"0"0"-497"-16,0 0-108 0,0 0-127 15,0 0-97-15,0 0-73 0,0 0-53 16,0 0 23-16,0 0 97 0,0 0-42 0,26 75-44 15,-22-51-36-15,4 3-38 0,0 1-21 16,2 3-37-16,3-1-40 0,4 1-126 16,6 0-68-16,7-3-117 0,2-1-198 15,-3-7-433-15,14 1-214 0</inkml:trace>
  <inkml:trace contextRef="#ctx0" brushRef="#br0" timeOffset="127611.56">7692 15362 2315 0,'0'0'796'0,"0"0"-357"15,0 0-104-15,0 0-71 0,0 0-99 16,0 0-97-16,0 0-68 0,0 0 1 16,0 0 45-16,0 0 22 0,81 35-9 15,-50-19-22-15,0 3-34 0,1 0 6 16,1 0-9-16,-4-1-77 0,-2-1-47 15,-2-3-90-15,-5 0-132 0,-6-2-224 16,-2-3-185-16,-8-3-647 0</inkml:trace>
  <inkml:trace contextRef="#ctx0" brushRef="#br0" timeOffset="127779.37">7966 15380 1850 0,'0'0'1001'0,"0"0"-582"0,0 0-158 16,0 0 24-16,0 0-30 0,0 0-80 15,0 0-85-15,0 0-62 0,-100 8-25 0,71 15 0 16,-3 3 25-16,0 2-22 16,2-1-6-16,7 0-90 0,1-1-91 0,9-5-99 15,6 0-127-15,7-4-198 0,0-5-57 16,17-1-613-16</inkml:trace>
  <inkml:trace contextRef="#ctx0" brushRef="#br0" timeOffset="128205.31">8460 15172 1937 0,'0'0'1130'15,"0"0"-693"-15,0 0-121 0,0 0 14 16,0 0-94-16,0 0-112 0,0 0-56 16,0 0 3-16,0 0 25 0,0 0 26 0,0 0-2 15,-71 78-35-15,56-51-45 0,1-1-25 16,1 1 4-16,1 0-19 0,2 0-1 0,3-3-12 15,3-2-20-15,-1-1-71 0,5-4-25 16,0-5-21-16,0-2-26 0,0-6-19 16,0-1 15-16,3-3 180 0,0-5 0 15,0-7 180-15,3-6-74 0,0-5-23 16,2-5-15-16,-1-7-25 0,2-5 9 16,-1-1 53-16,0-2-25 0,0 5-50 15,0 4 65-15,0 8-3 0,-2 6-28 16,1 6-21-16,-2 3 2 0,-1 4-14 15,-1 2-16-15,2 2-15 0,1 0 0 16,1 2-3-16,5 1-14 0,7 0 17 0,5 1 24 16,6 9-6-16,5 2-18 15,4 5-2-15,0 3-10 0,1 2 11 0,-4 2-23 16,-4 2-13-16,-2-1-57 0,-5 3-19 16,-6-2-62-16,-7 2-95 0,-7-3-124 15,-5 0-128-15,-5-3-182 0,-6-5-12 0,-8 2-791 0</inkml:trace>
  <inkml:trace contextRef="#ctx0" brushRef="#br0" timeOffset="128373.16">8479 15365 1383 0,'0'0'1249'16,"0"0"-758"-16,0 0-108 0,0 0-14 16,0 0-42-16,-40-72-69 0,40 62-88 15,9 3-84-15,6-1-86 0,6 2-22 16,8-1-11-16,11 2 14 0,5 1 18 0,6 2-21 15,4 1-101-15,-1-2-20 0,-1 1-115 16,-3 0-76-16,-2-1-209 0,-2-1-122 16,-13 2-447-16,10-2-277 0</inkml:trace>
  <inkml:trace contextRef="#ctx0" brushRef="#br0" timeOffset="128555.83">9116 15234 1390 0,'0'0'714'0,"0"0"-164"0,0 0-29 15,0 0-95-15,0 0-57 0,-93 24-68 16,74-19-81-16,3 0-50 0,6 2-63 15,-2 0-64-15,5 4-43 0,3 1-1 16,2 5-14-16,2 4 12 0,3-1-16 16,9 2 16-16,8 0 3 0,7-3 10 15,8-2-10-15,4-4-27 0,10-4-32 0,3-2-55 16,6-6-93-16,1-1-124 0,1-3-189 16,1-5-293-16,-16 2-652 0</inkml:trace>
  <inkml:trace contextRef="#ctx0" brushRef="#br0" timeOffset="129106.93">9812 15207 121 0,'0'0'2390'15,"0"0"-1785"-15,0 0-337 0,0 0 37 16,0 0-10-16,0 0-84 0,0 0-50 16,0 0-55-16,0 0-32 0,0 0-62 15,0 0-12-15,25-47-21 0,11 38-7 16,0 1 16-16,1 2-109 0,1 2-69 0,-2 3-55 15,0 1-124-15,-9 0-199 0,-4 1-44 16,-7 3-544-16</inkml:trace>
  <inkml:trace contextRef="#ctx0" brushRef="#br0" timeOffset="129244.84">9978 15311 421 0,'0'0'1239'0,"0"0"-775"0,0 0-163 15,0 0-59-15,0 0-49 0,0 0-58 16,0 0-26-16,0 0 25 0,140 26-35 15,-56-40-99-15,19-5-60 0,11-3-193 16,9-2-113-16,2 0-217 0,-31 6-229 16</inkml:trace>
  <inkml:trace contextRef="#ctx0" brushRef="#br0" timeOffset="129821.73">11592 14874 1244 0,'0'0'1099'16,"0"0"-644"-16,0 0-64 0,0 0-31 15,0 0-53-15,0 0-77 0,0 0-46 16,0 0-48-16,0 0-28 0,0 0-6 0,-70-6-34 16,56 15-37-16,2 4-13 15,0 1 16-15,3 4-20 0,1 1-14 0,5 2-18 16,3 1 17-16,1 1 0 0,12 0-13 16,3-1-23-16,9-3-59 0,2-1-21 15,8-2-7-15,4-3 53 0,2-6 5 16,1-2 26-16,-3-3 5 0,-3-2 14 15,-8-5 21-15,-7-4 32 0,-5-4 36 16,-9-3 10-16,-3-2 71 0,-4-2-7 16,0-4-13-16,-4-1-15 0,-9-1-31 15,-1 1-34-15,-3 4-25 0,-1 3-24 0,-1 4-17 16,5 6-63-16,-2 2-70 0,5 6-97 16,-1 0-144-16,5 6-259 0,6 4-334 15,-1-1-134-15</inkml:trace>
  <inkml:trace contextRef="#ctx0" brushRef="#br0" timeOffset="129982.56">12079 15048 248 0,'0'0'1634'0,"0"0"-1051"0,0 0-32 0,0 0-95 16,0 0-108-16,0 0-46 0,0 0-72 16,0 0-87-16,0 0-54 0,0 0-33 15,0 0-22-15,3 6-6 0,-3-6-28 0,0 0-89 16,0 0-34-16,2 0-42 0,1 0-43 15,2-5-94-15,5-1-158 0,3-3-222 16,3 0-597-16,-68 32-115 0</inkml:trace>
  <inkml:trace contextRef="#ctx0" brushRef="#br0" timeOffset="130322.51">12491 14798 1970 0,'0'0'1067'0,"0"0"-598"16,0 0-68-16,0 0-31 0,0 0-88 15,0 0-51-15,0 0-63 0,0 0-45 16,0 0-50-16,0 0-58 0,0 0-15 16,-26 7-1-16,15 8 0 0,2 3-2 15,4 3-12-15,0-1 2 0,5 1-11 16,3-1-3-16,9 1-1 0,6 1-27 0,8-3-12 16,3 1 18-16,6-4-10 0,1 0 29 15,3-7 14-15,0-3-24 0,-1-3 13 16,-2-3 27-16,-1-4 14 0,-2-6 26 15,-7-3 6-15,-3-5 40 0,-7-4 0 16,-5-4-4-16,-8-3 22 0,-3-1-3 16,-6-1-16-16,-8 3-12 0,-3 3-19 15,-2 4-54-15,-7 5-12 0,-2 3-61 0,-3 6-54 16,-3 4-53-16,-1 3-87 0,5 3-87 16,1 8-126-16,9 2-136 0,5 1-77 15,8-1-28-15,2-3-616 0</inkml:trace>
  <inkml:trace contextRef="#ctx0" brushRef="#br0" timeOffset="130522.4">13025 14707 764 0,'0'0'2165'16,"0"0"-1473"-16,0 0-222 0,0 0-88 15,0 0-123-15,0 0-133 0,0 0-68 16,0 0-39-16,0 0 36 0,0 0 27 15,0 0-2-15,30 82-32 0,-21-53 1 16,-1-1-9-16,4 2-37 0,-4-2-3 16,3-1-76-16,1-1-86 0,0-1-101 15,4 0-145-15,1 1-224 0,-4-8-448 0,10 3-283 0</inkml:trace>
  <inkml:trace contextRef="#ctx0" brushRef="#br0" timeOffset="130992.1">13810 14698 1136 0,'0'0'1235'0,"0"0"-780"0,0 0-131 15,0 0-2-15,0 0-62 0,0 0-65 16,0 0-59-16,0 0-74 0,0 0-59 16,0 0 19-16,29 17 25 0,-13-6 37 15,4 3 6-15,0 3 3 0,5 2-41 16,-1 2-30-16,2 1-13 0,-3-1-9 0,0-2-83 15,0 0-60-15,-5-3-84 16,-3-2-157-16,-3-3-198 0,-1-2-130 0,-8-3-720 16</inkml:trace>
  <inkml:trace contextRef="#ctx0" brushRef="#br0" timeOffset="131168.59">14068 14752 2293 0,'0'0'1070'0,"0"0"-633"16,0 0-88-16,0 0-10 0,0 0-77 15,0 0-94-15,0 0-82 0,-88-30-52 16,67 42-34-16,-4 6-11 0,-1 5 11 16,-3 4 0-16,3 4 0 0,3-2-2 15,3 0-84-15,9-1-92 0,3-2-69 16,5-1-82-16,3 0-142 0,5-3-242 16,2-5-289-16,17-4-887 0</inkml:trace>
  <inkml:trace contextRef="#ctx0" brushRef="#br0" timeOffset="131753.41">14525 14448 1089 0,'0'0'670'0,"0"0"-397"16,0 0-198-16,0 0-20 0,0 0-3 15,0 0-20-15,0 0-13 0,0 0-6 16,0 0 7-16,0 0 6 0,-42-23 3 0,42 21-29 15,0 2-13-15,0 0-113 16,0 0-111-16,0 0 3 0,0 0-62 0,3 4-124 16,-1 1-144-16</inkml:trace>
  <inkml:trace contextRef="#ctx0" brushRef="#br0" timeOffset="132637.54">14518 14584 355 0,'0'0'753'0,"0"0"-222"15,0 0-216-15,0 0-81 0,0 0-37 16,0 0-26-16,0 0-22 0,0 0-17 16,0 0-13-16,0 0-4 0,0 0 3 15,1 0 4-15,-1 0-1 0,0 0 9 16,0 0-13-16,0 0-19 0,0 0-13 0,0 0-10 16,0 0-3-16,0 0-8 0,0 0-5 15,0 2-3-15,0-1-12 0,0 1-16 16,0 1-3-16,0 4 40 0,0 1 10 0,0 3-16 15,4 2-13-15,-4 4-15 0,2-1-7 16,1 2-11-16,0 2 11 0,0 0 13 16,1-1 3-16,0 1-24 0,-1-1-15 15,0-1-1-15,3 0 1 0,-4-1 0 16,3-2 0-16,-2-1 0 0,0 0-1 16,-2-4-12-16,1-1-7 0,-1-3-5 15,1 1-7-15,-1-2 3 0,-1-2-9 16,1 0-12-16,1-2-1 0,-1-1-9 15,-1 0-24-15,3 0-36 0,1 0-21 0,-1-4-40 16,3 0-53-16,0-3-145 0,0-2-142 16,-2 3-262-16,7-5-917 0</inkml:trace>
  <inkml:trace contextRef="#ctx0" brushRef="#br0" timeOffset="133504.2">15078 14543 1583 0,'0'0'743'0,"0"0"-391"16,0 0-162-16,0 0 18 0,0 0-9 16,0 0-15-16,-80-32 3 0,77 31 25 15,3-2 8-15,0 2-64 0,0-1-62 16,7-1-94-16,7 0-55 0,5 0 2 16,6 1 25-16,3 1 9 0,0 1 0 15,-2 0-12-15,-4 6-13 0,-5 3 9 16,-4 3 0-16,-2 2 4 0,-4 3 6 15,-1 1 3-15,-4 3 22 0,-2-1 13 16,0 2 2-16,-8 0 7 0,-5 1-6 0,-4 0 18 16,-1-1 11-16,-2 0-23 0,2-3-21 15,2-4 2-15,0-2-1 0,6-2-1 16,4-5-1-16,2-2 1 0,3-3-1 16,1-1 19-16,0 0 43 0,0 0 54 15,11 0-20-15,7-1-77 0,10-4-19 0,14-4-58 16,9-1-57-16,8-5-19 0,7 0-21 15,1-1-5-15,0 0-106 0,-5 0-132 16,-5 0-113-16,-18 4-299 0,8-6-892 0</inkml:trace>
  <inkml:trace contextRef="#ctx0" brushRef="#br0" timeOffset="133886.84">15612 14502 1976 0,'0'0'721'15,"0"0"-290"-15,0 0-106 0,0 0 1 16,5-79-62-16,3 67-57 0,4 2-61 16,4 2-59-16,7 0-55 0,5 4-32 15,3 0-3-15,6 4-24 0,-1 0 8 0,-2 2 7 16,-2 5-4-16,-5 4-9 0,-4 1 10 15,-6 4-26-15,-6 0-21 0,-3 4 16 16,-5-1-4-16,-3 2 12 0,-6 2 38 16,-7 1 4-16,-8 2 11 0,-6 1 23 15,-2 0-26-15,-2 0-9 0,4-2-3 16,4-3 0-16,4-3-15 0,6-2-1 16,3-4-6-16,4-3 7 0,3-2 2 15,3-3 13-15,0-3 1 0,5-2 71 0,9 0 77 16,9-2-31-16,11-7-68 0,14-4-50 15,10-5-71-15,11-1-106 0,2-2-3 16,4 0-38-16,-6 3-110 0,-6 3-134 16,-8 2-104-16,-19 4-520 0,5 0-368 0</inkml:trace>
  <inkml:trace contextRef="#ctx0" brushRef="#br0" timeOffset="134469.75">16566 14376 970 0,'0'0'759'0,"0"0"-285"15,0 0-96-15,0 0-1 0,0 0-28 16,0 0-64-16,0 0-54 0,0 0-49 15,0 0-31-15,0 0-39 0,0 0-71 0,-22-17-41 16,5 17-10-16,-5 4 6 0,-1 2-11 16,3 2 13-16,1 1-17 0,3 0 4 15,5 0-10-15,2 1-3 0,3-1-7 16,1 3 1-16,3 3 9 0,2-1 3 16,0 1 22-16,9 1 42 0,2 0 42 15,4-2-6-15,5 2-7 0,4-2-15 16,4 0-19-16,2 0 4 0,-1-1-1 0,-1-1 3 15,-3-2 0-15,-5 2-6 16,-3-2 22-16,-6 0 11 0,-4 3-17 0,-1 0-10 16,-5 1 21-16,-1 0 0 0,-3 0-9 15,-7 1-12-15,-3-1-25 0,-3-2-15 16,-1 0-3-16,-2-4 0 0,2-3-46 16,0-2 1-16,-3-3-4 0,-2 0-16 0,-3-7-48 15,-4-1-72-15,-2-2-87 0,-2 0-38 16,-2-1-35-16,4 3-110 0,4-3-42 15,7 1-107-15,9 2-542 0</inkml:trace>
  <inkml:trace contextRef="#ctx0" brushRef="#br0" timeOffset="134650.51">16375 14501 1693 0,'0'0'746'0,"0"0"-307"0,0 0-119 16,0 0-40-16,0 0-36 0,0 0-67 15,0 0-90-15,29-67-67 0,3 53-20 16,11-1-22-16,13 0-12 0,8 0-13 16,4 2 6-16,-4 1-66 0,-6 2-92 0,-8 3-148 15,-14 4-141-15,-8 0-191 16,-11 3-837-16</inkml:trace>
  <inkml:trace contextRef="#ctx0" brushRef="#br0" timeOffset="135269.94">17123 14443 1859 0,'0'0'729'0,"0"0"-314"0,0 0-182 15,0 0 6-15,0 0 11 0,0 0-4 16,0 0-45-16,0 0-64 0,0 0-78 16,0 0-41-16,-83-20 20 0,68 34 2 15,-2 2-9-15,3 2-19 0,2 0 3 16,2-1-15-16,6-1-16 0,4-2-5 0,0-2 2 15,8 0 17-15,10-2-17 16,7-2-1-16,7-3 20 0,7-2 10 0,6-3-10 16,2 0-37-16,0-5-35 0,-1-3 20 15,-4-4 52-15,-8 1 15 0,-4-3 16 16,-8-3 28-16,-6-4 19 0,-8-2-26 16,-8-2 4-16,0-2 33 0,-8 3-9 15,-10 1-3-15,-2 4-19 0,-3 5-32 16,-4 2-26-16,-1 6-25 0,-2 3-30 15,1 3-40-15,-1 3-44 0,4 5-37 0,3 3-70 16,9 2-99-16,6 1-124 16,7 0-66-16,2-1 35 0,12 0-114 0,3-4-427 15</inkml:trace>
  <inkml:trace contextRef="#ctx0" brushRef="#br0" timeOffset="135553.6">17805 14385 1711 0,'0'0'1170'15,"0"0"-608"-15,0 0-179 0,0 0-46 16,0 0-64-16,0 0-91 0,0 0-95 16,0 0-81-16,0 0-6 0,0 0-53 15,-7 5 16-15,7 4 10 0,0 1 11 16,4 1 7-16,9 1 9 0,4-1 6 16,3-1-6-16,5-1-3 0,3-1-22 15,0-4 10-15,3-4 15 0,-1 0 12 16,-1-3 4-16,-5-6 15 0,-2-2 55 15,-5-3 18-15,-4-3 22 0,-7-1 12 0,-5-4-1 16,-1-1 3-16,-9-2-37 0,-8 0-51 16,-6 0-52-16,-4 2-25 0,-6 5-51 15,-5 4-18-15,-1 5-80 0,0 6-83 16,1 3-122-16,4 7-214 0,6 7-459 0,9-3 3 16,0 11-532-16</inkml:trace>
  <inkml:trace contextRef="#ctx0" brushRef="#br0" timeOffset="138735.84">18902 14318 969 0,'0'0'648'0,"0"0"-268"16,0 0-162-16,0 0-43 0,0 0 22 15,0 0-46-15,0 0-45 0,0 0-48 16,0 0 16-16,-9 1 22 0,19-2-22 16,5-2-52-16,6 1-19 0,6-2-3 15,5 2 0-15,1-3-16 0,5 2-6 16,1-1-32-16,2 0 2 0,1 2-63 0,-3-1-43 15,-1 1-87-15,-7 2-134 0,-12 0-248 16,-5 5-406-16</inkml:trace>
  <inkml:trace contextRef="#ctx0" brushRef="#br0" timeOffset="138866.84">19083 14479 837 0,'0'0'521'0,"0"0"-108"0,0 0-36 15,0 0-50-15,0 0-63 0,0 0-42 16,0 0-39-16,0 0-33 0,0 0-20 0,0 0-130 15,45 9-32-15,13-21-114 0,24-3-65 16,19-5-78-16,18-1-121 0,-21 3-603 16</inkml:trace>
  <inkml:trace contextRef="#ctx0" brushRef="#br0" timeOffset="140224.41">20374 13986 1462 0,'0'0'566'0,"0"0"-297"16,0 0-53-16,0 0 23 0,0 0 8 15,0 0-32-15,0 0-33 0,0 0-27 16,0 0-44-16,0 0-51 0,0 0-41 15,-11-15-19-15,11 15-35 0,0 4-15 0,0 3 40 16,0 5 10-16,0 5 48 16,0 2 2-16,2 5 7 0,3 2 0 0,2 1 21 15,2 1-6-15,1 1-24 0,2-2-13 16,-1-2-13-16,-1-1-20 0,0-1 1 16,-2-4 12-16,-1-1-15 0,-3-3-34 15,1-3-36-15,-1-2-30 0,-1-2-42 16,-2-3-50-16,0 0-69 0,1-2-103 15,-1-2-74-15,4-1-84 0,-2 0-255 16</inkml:trace>
  <inkml:trace contextRef="#ctx0" brushRef="#br0" timeOffset="140586.76">20703 13996 1413 0,'0'0'1200'16,"0"0"-858"-16,0 0-166 0,0 0 0 16,0 0 14-16,0 0-53 0,0 0-61 15,0 0-35-15,0 0-13 0,84-57-3 16,-55 57-6-16,4 1-18 0,4 5-1 16,-1 6-15-16,-2 2-29 0,-6 3 10 15,-3 2 34-15,-8 4 3 0,-8 1 22 16,-4 3-3-16,-5-1-9 0,0 3-1 15,-7-2 17-15,-6 0 27 0,-3-2 10 16,-4 0-35-16,3-2-27 0,-2-1 21 0,3-3-22 16,2-4-1-16,4-3-2 0,4-3-16 15,1-3-3-15,5-3 4 0,-2-2 12 16,2-1 2-16,0 2 1 0,5-2 0 16,7 0 3-16,11-4-6 0,10-4-23 0,12-2-77 15,11-6-64-15,8-3-119 0,9-1-107 16,4-2-116-16,5 1-207 0,-21 4-504 15</inkml:trace>
  <inkml:trace contextRef="#ctx0" brushRef="#br0" timeOffset="141001.26">21326 13955 1944 0,'0'0'770'0,"0"0"-355"16,0 0-141-16,0 0-45 0,0 0-31 15,16-71-28-15,1 61-50 0,8 0-76 0,9 2-23 16,9 2-21-16,5 0-3 0,1 5 1 16,-4 1-1-16,-5 3-22 0,-9 7 6 15,-6 3-24-15,-8 1-21 0,-2 3 61 16,-7 2-19-16,-3 2 0 0,-5-1 3 15,0 2 19-15,-6 1 11 0,-8 1-10 0,-4 1-1 16,-2 0 0-16,-3 0 1 16,1 0 0-16,1-3 0 0,1-3 2 0,4-1 19 15,1-4-19-15,4-4-3 0,3 0-2 16,6-5-1-16,-1-2-10 0,0-3 13 16,3 0 25-16,0 0 36 0,11 0 67 15,8-3-16-15,14-5-97 0,11-4-15 16,12-2-59-16,7-3 0 0,3-2-9 15,4-3-17-15,-2-1-44 0,-3 0-57 16,-3-1-51-16,-8-1-107 0,-4 2-138 16,-9 1-159-16,-12 5-482 0</inkml:trace>
  <inkml:trace contextRef="#ctx0" brushRef="#br0" timeOffset="141367.97">22172 13843 1565 0,'0'0'818'15,"0"0"-280"-15,0 0-83 0,0 0-81 16,0 0-164-16,0 0-169 0,0 0-41 16,0 0-82-16,0 0 53 0,0 0 29 15,76 44 47-15,-39-22 19 0,-3 1-25 16,-1 2 35-16,-6-2-29 0,-6-2-22 16,-4 0-10-16,-6-2 7 0,-5-1-22 15,-2-1-1-15,-4 0-21 0,0-2-15 16,-10 1-29-16,-6-2-26 0,-4-1-83 15,-3-3-72-15,-2-2-131 0,2-3-39 16,2-3 1-16,6-2-61 0,1 0 32 16,8-2 135-16,0-6 170 0,2-1 140 0,3-4 163 15,-1-2 244-15,0-3 54 0,2-5-82 16,0-4-82-16,0-4-94 0,2-4-39 16,7-2-33-16,6 3-55 0,5 3 49 15,7 4-33-15,5 7-76 0,5 1-16 0,5 7-58 16,6 2-15-16,0 3 26 0,0 5 18 15,2 2-147-15,-2 0-167 0,5 4-180 16,-15-1-561-16</inkml:trace>
  <inkml:trace contextRef="#ctx0" brushRef="#br0" timeOffset="142233.81">22957 13904 1159 0,'0'0'1414'0,"0"0"-913"0,0 0-175 15,0 0-44-15,0 0-68 0,0 0-53 16,0 0-83-16,0 0-55 0,0 0-21 16,0 0 21-16,28-2 40 0,-22 14-1 15,0 0-6-15,0-1-13 0,-1 2-15 16,0 1-16-16,-2 0-12 0,3 1-18 15,-3-1-26-15,0-2-30 0,0 1-23 16,-3-2 7-16,2-1-14 0,-2-2-15 16,0-3-1-16,0-1 10 0,0-2 30 15,0-2 74-15,0 0 6 0,0 0 95 0,0-5 44 16,3-4-101-16,2-2 9 0,-1-4-3 16,6 0 18-16,0-3-14 0,6-1-7 15,4-2 18-15,3 1 1 0,5-1-11 16,0 5-17-16,-3 5-11 0,-2 2 16 15,-1 5 10-15,-6 2-47 0,-1 2-3 16,1 4 3-16,-1 7 54 0,1 3-11 16,-1 4-25-16,1 1-18 0,-3 1-1 0,-3 0-1 15,0-1-10-15,-3-2-19 0,-1-1-15 16,-4-2 5-16,1-4 4 0,-2-1-9 16,-1-4-17-16,0-1-2 0,2-3 3 15,-2 1 35-15,0-2 27 0,1 0 22 16,1-2 34-16,0-4 44 0,4-4-100 15,0-4 16-15,2-3 21 0,4-2-6 0,2-3-3 16,2-2 6-16,4 1-9 0,0 3 6 16,-1 2-6-16,3 2-10 0,-3 7-14 15,0 3-1-15,-4 5 0 0,1 1-31 16,-2 0-25-16,1 6 56 0,-2 4 22 16,-2 3 6-16,-2 2-28 0,-4 1-31 15,-1 0-25-15,-4 0-40 0,0 0-29 16,-10 0 15-16,-5 0-22 0,-3-2-82 15,-1 1-173-15,-1-1-222 0,5-3-469 16</inkml:trace>
  <inkml:trace contextRef="#ctx0" brushRef="#br0" timeOffset="142817.64">23953 13894 2380 0,'0'0'1008'0,"0"0"-719"16,0 0-31-16,0 0-50 0,0 0-102 16,0 0-106-16,0 0-13 0,0 0 13 15,0 0 22-15,0 0 34 0,0 0-25 16,4 45-3-16,-4-36-13 0,0 1 1 16,0-3 0-16,0 1-16 0,0 0-22 15,0-3-71-15,0 0-29 0,0-2-32 0,0-1-15 16,0-2-1-16,0 0 62 0,0 0 108 15,3-7 44-15,4-2-28 0,5-6 13 16,1-3 21-16,2-1 7 0,2 0 18 16,0 0-5-16,0 3-17 0,-3 3 10 15,-2 4 22-15,-2 3-4 0,-1 2-6 0,-3 1-22 16,-1 3-53-16,1 0-22 0,2 0-18 16,3 7 40-16,0 3 65 0,4 0-13 15,-4 0-17-15,0 0-20 0,-2-3-15 16,-1 1 0-16,-2 0-22 0,-4-2-6 15,1 0-24-15,0-1-10 0,0-2-7 16,-3 0-6-16,3-1 7 0,-3 0-6 16,0-2 2-16,1 0 13 0,1 0 55 15,1 0 4-15,4-4 151 0,3-5-93 16,4-4-8-16,5-3 28 0,1-2-16 0,2-1 3 16,-2 0 13-16,0 2 5 0,-3 5 7 15,-3 3-19-15,-6 3-16 0,1 2-2 16,-1 3-53-16,1 1-37 0,5 0-22 15,1 2 59-15,4 7 13 0,1-2 33 16,1 1-6-16,-2 2-16 0,-3-1-24 16,0 1-18-16,-3 2-19 0,-4 0-6 0,0-1-3 15,-3 2-22-15,0 0-28 0,-3 0-22 16,-1 1-34-16,-2-1-56 0,0-1-113 16,0-3-162-16,-3 0-102 0,-2-4-159 15,-1-2-537-15</inkml:trace>
  <inkml:trace contextRef="#ctx0" brushRef="#br0" timeOffset="143100.51">24645 13476 1976 0,'0'0'657'0,"0"0"-258"16,0 0-35-16,0 0-44 0,0 0-87 15,0 0-104-15,0 0-82 0,0 0-31 16,77-60 6-16,-65 65-1 0,4 5-18 15,-2 5-3-15,2 0-21 0,-4 3-11 0,-1 1-14 16,-2 3-6-16,-3 1 9 16,-4-1-1-16,0 0 12 0,-1-2 14 0,-1-4-8 15,2-2 23-15,1-2 3 0,0-3 3 16,5-3 26-16,2-1 18 0,9-1 34 16,13-1-1-16,7-3-80 0,13 0-25 15,11-1-61-15,8-3-68 0,1 0-89 16,2 1-135-16,-3 2-100 0,-7 1-195 15,-20 0-705-15</inkml:trace>
  <inkml:trace contextRef="#ctx0" brushRef="#br0" timeOffset="145999.68">3176 17235 149 0,'0'0'469'0,"0"0"-146"0,0 0-92 16,0 0-6-16,0 0-23 0,0 0-43 16,0 0-29-16,0 0-16 0,0 0-10 0,0 0 6 15,-35-41 23-15,34 37 15 0,1 1 10 16,0 0-6-16,0 2-36 0,0 1-20 15,0 0-29-15,0 0-13 0,0 0-6 16,-2 0-3-16,1 0-29 0,1 0-16 16,0 7-73-16,0 3 73 0,0 6 12 15,3 3 24-15,0 2 2 0,1 3-9 16,-1-2-10-16,3 0 9 0,-1-2 17 16,-2 1 6-16,0-3-16 0,0 0-16 15,1 0 0-15,1-1-3 0,-1-1-16 16,-1 1-13-16,1 1-57 0,0 0 3 15,-1 0 4-15,0 0-33 0,-1-1-83 16,1-1-72-16,0-1-110 0,1-3-67 0,0-5-326 16</inkml:trace>
  <inkml:trace contextRef="#ctx0" brushRef="#br0" timeOffset="146400.01">3519 17234 1986 0,'0'0'698'0,"0"0"-280"15,0 0-137-15,0 0-24 0,0 0-30 16,0 0-41-16,0 0-61 0,0 0-38 16,17-68-37-16,-4 61-13 0,6-2-12 0,4 1-9 15,3 0-15-15,7 2-1 0,4 1 0 16,7 0-25-16,2 2 6 15,0 3 7-15,1 0-19 0,-5 0 12 0,-9 4 18 16,-4 4-1-16,-12 1-63 0,-5 2-4 16,-9 5 10-16,-3 2 59 0,-4 5 39 15,-16 3 39-15,-6 3-15 0,-8 4-35 16,-3 1-9-16,-1 0-19 0,2-5-11 0,6-2 11 16,3-5 1-16,7-5-1 0,5-6 0 15,5-3 3-15,3-3 19 0,3-2-1 16,4-3 1-16,0 0 6 0,0 0 34 15,8-9 34-15,15-5-96 0,16-8-28 16,20-8-52-16,19-6-26 0,17-2-6 16,8-1-44-16,0 3-67 0,-6 4-33 15,-12 7-199-15,-10 6-33 0,-25 6-147 16,11 3-1013-16</inkml:trace>
  <inkml:trace contextRef="#ctx0" brushRef="#br0" timeOffset="146812.57">4288 17073 1362 0,'0'0'787'0,"0"0"-267"16,0 0-172-16,0 0-29 0,0 0-68 0,0 0-58 15,0 0-92-15,0 0-101 0,0 0-3 16,0 0-32-16,58-33 17 0,-13 23 18 16,11-1 1-16,10-6 18 0,6-2 0 15,2-2 0-15,2-1-19 0,-4 0-78 16,-4 3-76-16,-9 2 2 0,-9 4-30 0,-12 6-150 16,-15 4-55-16,-10 3-117 0,-10 0-215 15,-3 5 32-15</inkml:trace>
  <inkml:trace contextRef="#ctx0" brushRef="#br0" timeOffset="147077.53">4709 16990 2227 0,'0'0'738'15,"0"0"-338"-15,0 0-89 0,0 0-47 16,0 0-22-16,0 0-80 0,0 0-140 15,0 0-22-15,0 0-59 0,0 0 46 16,0 0 13-16,-3 17 25 0,12 5-6 16,0 4 12-16,-1-2-3 0,-1 2-7 15,2-2-8-15,-3 1-11 0,1-2 10 0,-1-2-10 16,-2-2-2-16,-1-2-18 0,0-3-66 16,0-3-59-16,1 1-52 0,2-3-66 15,-2-3-106-15,-1-1-135 0,3-2-8 16,-2-2-256-16,-2-1-732 0</inkml:trace>
  <inkml:trace contextRef="#ctx0" brushRef="#br0" timeOffset="147432.51">4757 16997 143 0,'0'0'2199'0,"0"0"-1641"16,0 0-302-16,0 0-67 0,-100 6-14 15,63 6-36-15,-1 4-3 0,2 5 15 16,3 1-44-16,7 1-38 0,5 0-53 16,6-1-16-16,7 0-19 0,6 0-6 15,2 0 3-15,6 0 19 0,8 0-13 0,4-3 12 16,3-4-12-16,5-3-34 0,3-3-22 16,3-5-13-16,1-4 3 0,3 0 13 15,2-10 18-15,-1-5 16 0,-3-1 18 16,-5-4 17-16,-6 0 51 0,-4-2 0 15,-9-2-7-15,-8 2 25 0,-2-3 48 16,-9-1 8-16,-7 3-14 0,-7 1-24 16,-3 3-19-16,-3 6-28 0,-2 6-40 0,-3 5-22 15,4 2-3-15,0 1-46 0,3 9-92 16,4-1-108-16,5 4-144 0,7 2-155 16,2 0-47-16,8-4-159 0,-1 5-449 0</inkml:trace>
  <inkml:trace contextRef="#ctx0" brushRef="#br0" timeOffset="147605.5">4617 17142 1292 0,'0'0'527'0,"0"0"-219"0,0 0 22 15,0 0 3-15,78-1-67 0,-44 1-29 0,7 4 30 16,2 1-100-16,6 1-63 0,0 3 13 16,3-1 53-16,0 2-80 0,-6 1-46 15,-3-3-20-15,-7 4-24 0,-4 0-22 16,-6-1-28-16,-2 4-75 0,-2-1-114 15,1 0-68-15,-3 1-142 0,0 1-91 0,-4-6-115 16,0 2-899-16</inkml:trace>
  <inkml:trace contextRef="#ctx0" brushRef="#br0" timeOffset="153397.51">19859 15753 287 0,'0'0'290'0,"0"0"-19"0,0 0 22 16,0 0 13-16,0 0-10 0,0 0-46 16,0 0-46-16,0 0-51 0,0 0-37 15,-5-65-22-15,4 60-4 0,-1-1-16 16,1 1-22-16,-2 3-17 0,2-2 4 16,-1 1-4-16,2-1 23 0,0 1 3 0,-1 1 13 15,1 1-7-15,0 0-13 0,0-1-3 16,0 2-9-16,0 0-33 0,0 0-9 15,0 0-60-15,0 0-52 0,0 3-39 16,0 5 109-16,4 3 42 0,2 3 16 16,0 4 55-16,1 2 19 0,-1 0-10 15,0 4-23-15,0 1-6 0,0 2 3 16,0 1-3-16,-1 1-13 0,0-1 10 16,1-1-32-16,-2-1-13 0,1-1 19 15,-1-1-18-15,0-2 8 0,-1-3-10 0,2-1 2 16,-2-3-4-16,2-2-29 0,-4-2-25 15,2-4-13-15,-1-3-44 0,-1-1-36 16,-1-3-26-16,0 0 35 0,0 0 83 16,2-8-109-16,1-2-143 0,2-5-183 15,0 0-298-15</inkml:trace>
  <inkml:trace contextRef="#ctx0" brushRef="#br0" timeOffset="153746.93">20261 15661 1795 0,'0'0'619'0,"0"0"-325"0,0 0-72 16,0 0 79-16,0 0-2 0,0 0-93 16,0 0-90-16,0 0-62 0,0 0-38 15,0 0-14-15,0 0 1 0,0 16 56 16,0 1 8-16,-3 4-17 0,0 2-3 16,0 0 6-16,1 2-28 0,0-1-16 0,2-1-9 15,0 2-2-15,2-2 1 0,4-2-1 16,5 0-17-16,0-3 1 0,6-1 5 15,0-4-46-15,2-3-17 0,0-2 26 16,-3-4 37-16,1-4 13 0,-2 0 57 0,0-7 31 16,-3-3-7-16,2-4-6 0,-5-1 9 15,-2-1 24-15,-2-1 25 0,-5 3 27 16,0 0-10-16,-2 3-27 0,-6-1-29 16,-3 1-51-16,-3 2-43 0,-2 3-21 15,-3 3-40-15,-1 3-28 0,0 0-33 16,1 7-41-16,3 3-47 0,1 4-78 15,4 3-92-15,4 0-101 0,2-1-60 16,3 0 37-16,2-3-154 0,0-4-163 16</inkml:trace>
  <inkml:trace contextRef="#ctx0" brushRef="#br0" timeOffset="154048.59">21167 15518 1082 0,'0'0'596'16,"0"0"-232"-16,0 0-60 0,0 0 19 15,0 0-7-15,0 0-67 0,0 0-83 16,0 0-71-16,0 0-28 0,0 0-51 15,0 0 6-15,49-17 16 0,-10 16 0 16,6-1-20-16,2 0-17 0,1 0 10 0,-2 0-8 16,-1 0 12-16,-5-1-2 0,-7 0-13 15,-4-1-17-15,-9 2-132 16,-8-1-44-16,-6 2-18 0,-6 0-10 0,0 0-56 16,-5-1-243-16,-4 1-626 0</inkml:trace>
  <inkml:trace contextRef="#ctx0" brushRef="#br0" timeOffset="154613.43">21352 15558 1000 0,'0'0'1047'0,"0"0"-762"0,0 0-65 15,0 0 57-15,0 0-4 0,0 0-37 16,0 0-35-16,0 0-27 0,-8 73-17 16,8-56-34-16,0 1-16 0,3 2-10 15,-1 3-13-15,-1 1-25 0,-1 1-22 16,0 1-9-16,0-1-6 0,0 0-1 0,0 0 20 15,0-1-38-15,0 1-3 0,0-3-28 16,0-2-31-16,2-1-34 0,-1-4-28 16,1-4-34-16,-2-4-33 0,1-4-30 15,-1-1-54-15,3-2 23 0,1-4 194 16,2-8-35-16,1-3-96 0,3-7-104 16,3-2-105-16,-3-6-89 0,-1-4 129 0,-1 0 306 15,-2-2 49-15,-6-2 16 0,0 4 170 16,0 1 204-16,-6 4-10 0,-5 4-31 15,1 5-33-15,-2 3-46 0,-3 3-24 16,0 1-37-16,-1 4-51 0,2 3-32 16,-3 2-44-16,-1 2-35 0,-5 2-31 15,0 5-1-15,-4 4 0 0,0 3-15 16,3 4-25-16,4 1-3 0,5 1 12 16,6 1-22-16,4 1 23 0,2 2-7 0,3 0-3 15,2 0-1-15,7-1 23 0,3-2-16 16,4-1-25-16,3-3-16 0,2 0 16 15,4-5 44-15,1-1 6 0,0-5 58 16,1-3 17-16,-1-1-11 0,-1-6 5 16,3-6 16-16,-6-2 22 0,1-6-3 0,-4-1-14 15,-6-4 19-15,-6-2 54 0,-7-3 13 16,0 1-84-16,-10-2-46 0,-5 1-28 16,-4 4-24-16,-3 2 0 0,1 6-37 15,-1 4-30-15,-1 5-37 0,-2 5-44 16,1 4-37-16,-3 2-85 0,-1 8-95 15,5 4-154-15,1 2-84 0,5 4-57 0,7-6-452 16</inkml:trace>
  <inkml:trace contextRef="#ctx0" brushRef="#br0" timeOffset="154811.87">21239 15776 205 0,'0'0'1183'0,"0"0"-769"15,0 0-25-15,0 0 41 0,0 0-127 16,0 0-66-16,0 0-46 0,0 0-6 15,0 0-27-15,81 40-51 0,-57-29-28 16,1 2-23-16,2 1-6 0,3 0-9 0,2 1-12 16,1 1-7-16,2-2-9 0,0 0-1 15,-1-1 7-15,-2 0-17 0,-3-3-2 16,-3 0-92-16,-5 1-55 0,-5-2-48 16,-3 0-126-16,-6-2-139 0,-4 1-40 15,-1-3-269-15,-2 3-786 0</inkml:trace>
  <inkml:trace contextRef="#ctx0" brushRef="#br0" timeOffset="161999.54">7185 17285 192 0,'0'0'320'0,"0"0"-10"16,0 0-69-16,0 0-39 0,0 0-20 15,0 0-42-15,0 0 75 0,0 0-37 16,0 0-16-16,0 0-9 0,-19-48-14 15,19 45-4-15,0 0 17 0,0 2-17 16,0 0-6-16,0 1 5 0,0 0-16 0,0 0-31 16,0 0-27-16,0 0-19 15,-1 0-41-15,-1 2-6 0,2 5-32 0,-5 5 36 16,2 5 2-16,2 2 19 0,-4 6-17 16,1-1 14-16,-2 2 9 0,2-1 23 0,-3-2-23 15,2 0-14-15,1-3-11 16,1 0-67-16,1-1-28 0,1-4-30 0,1 1-66 15,0-2-34-15,0-2-27 0,3-2-9 16,0-1-54-16,0-4-150 0,0-3-108 16,-2-2-85-16</inkml:trace>
  <inkml:trace contextRef="#ctx0" brushRef="#br0" timeOffset="162229.01">7152 17406 8 0,'0'0'662'0,"0"0"-343"15,6-67 33-15,-1 41 61 0,-2 5-37 16,-1 5-32-16,-1 3-57 0,-1 3-27 15,0 4-23-15,2 0-11 0,-1 2-30 0,1 2-51 16,-1 1-70-16,2-1-75 0,1 2-70 16,6 0-30-16,3 4 55 0,6 2 45 15,1 5 0-15,5 2 13 0,1 1 6 16,1 3-17-16,0 1-1 0,-2 0-1 0,0 0-28 16,-4 0-29-16,-1 0-3 0,-5 0-29 15,-1-1-45-15,-4-1-83 0,-3-2-59 16,1-1-27-16,-1-4-39 0,-3-2-171 15,2-5-93-15,-2-2-3 0,2 0 123 16</inkml:trace>
  <inkml:trace contextRef="#ctx0" brushRef="#br0" timeOffset="162410.84">7551 17402 264 0,'0'0'541'15,"0"0"-3"-15,13-89-138 0,-7 55-43 16,-3-1-75-16,1 2 15 0,-1 5-68 0,-1 9 94 16,-1 7-30-16,-1 6-31 0,0 5-32 15,1 1-73-15,-1 0-70 0,2 0-87 16,-2 3-27-16,0 7-6 0,0 4 33 15,0 5 22-15,0 4-19 0,0 3 9 16,-2 1 1-16,1 0-12 0,0 1 0 0,-1-1-1 16,2 0-100-16,0-1-104 0,4 0-73 15,8-2-47-15,2 0-188 0,6-3-18 16,-5-5-298-16,15 0-649 0</inkml:trace>
  <inkml:trace contextRef="#ctx0" brushRef="#br0" timeOffset="162607.47">7968 17308 1064 0,'0'0'1145'0,"0"0"-766"16,0 0-176-16,0 0-39 0,0 0-10 16,0 0-43-16,0 0-111 0,0 0-3 15,0 0-38-15,98-68 21 0,-65 63 20 16,3 1 16-16,0 0-16 0,1 0-47 15,-2 0-120-15,-5 2-71 0,-4 1-62 16,-1 1-235-16,-11 0-513 0</inkml:trace>
  <inkml:trace contextRef="#ctx0" brushRef="#br0" timeOffset="162767.47">8168 17352 1609 0,'0'0'604'0,"0"0"-245"0,0 0-31 16,0 0-36-16,0 0-126 0,0 0-81 0,0 0-46 15,0 0-4-15,0 0 34 0,0 0 13 16,120-14-15-16,-58 1-67 0,8-4-60 16,8-1-165-16,0-1-120 0,1 1-82 15,-21 5-295-15,18-3-1136 0</inkml:trace>
  <inkml:trace contextRef="#ctx0" brushRef="#br0" timeOffset="163559.99">9171 17039 980 0,'0'0'1328'0,"0"0"-899"0,0 0-172 15,0 0-26-15,0 0 17 0,0 0-55 16,0 0-60-16,0 0-39 0,0 0-25 16,0 0-22-16,-53-13-22 0,53 13-5 15,0 0 5-15,0 0 0 0,0 1-9 16,0 6-1-16,0 3 10 0,0 6 13 15,0 3-13-15,0 4 0 0,3 4 12 16,1 3 38-16,0 2 18 0,3 0-35 16,-4-1-36-16,2-2 3 0,-1-3-25 0,-1-1 0 15,1-3-47-15,1-3-58 0,0-2-53 16,1-4-65-16,1-2-85 0,1-2-114 16,3-4-130-16,-1-3 19 0,-1-1-612 15</inkml:trace>
  <inkml:trace contextRef="#ctx0" brushRef="#br0" timeOffset="163893.34">9471 17163 2215 0,'0'0'687'16,"0"0"-331"-16,0 0-64 0,0 0 56 16,0 0-60-16,0 0-73 0,0 0-104 15,0 0-52-15,0 0-22 0,0 0-25 16,0 0-12-16,-12 13 2 0,8-2-2 15,2 1-13-15,2 1-9 0,0-1-8 0,5-1-1 16,4-2 0-16,3-1-6 0,3-2-44 16,5-3-24-16,1-2 17 0,3-1 51 15,2-3 37-15,0-4 11 0,1-7 8 16,0-1 0-16,-2-6 24 0,-6-3 10 16,-1-3 6-16,-8-4 0 0,-1-1-12 15,-5 1-10-15,-4 3 68 0,0 6-56 16,-4 4-9-16,-6 6 49 0,-5 3-9 15,-3 3-80-15,-5 5-45 0,-3 1-75 0,0 0-52 16,1 6-64-16,2 4-87 0,7 2-163 16,6 1-195-16,8 1-20 0,2-4-567 15</inkml:trace>
  <inkml:trace contextRef="#ctx0" brushRef="#br0" timeOffset="164059.94">9939 17238 1479 0,'0'0'756'16,"0"0"-210"-16,0 0-87 0,0 0-43 16,0 0-83-16,0 0-122 0,0 0-124 15,0 0-62-15,0 0-25 0,0 0-10 16,0 0-46-16,-17-22-103 0,17 19-81 0,0 1-82 16,1-1-112-16,11-1-74 0,2-2-110 15,-2-1-506-15,-34 54 283 0</inkml:trace>
  <inkml:trace contextRef="#ctx0" brushRef="#br0" timeOffset="164510.07">10323 16863 1929 0,'0'0'577'0,"0"0"-274"0,0 0-40 15,0 0 6-15,0 0-69 0,0 0-48 16,-80-7-67-16,73 7-55 0,3 2-30 15,2 1-28-15,2-1-13 0,0 3-9 16,3 3 12-16,10 2 38 0,6 2 90 16,8 2 49-16,4 3-55 0,6-1-37 15,3 1-47-15,-1 1 2 0,-3 0-2 16,-5 0 2-16,-10 0 0 0,-6-1 77 0,-7 0-23 16,-8-1-3-16,0 1-9 0,-14 0-7 15,-4-1-22-15,-8 0-15 0,-1-2-19 16,-2 0-68-16,2-4-86 0,4 0-12 15,4-6 46-15,2-1 22 0,7-3 35 16,1-1 50-16,4-7 32 0,2-4 6 0,3-4 64 16,3-5 57-16,9-3-39 0,4-7-35 15,7-3 17-15,3-2-20 0,4 0 101 16,5 0-73-16,0 5 10 0,1 2-42 16,-5 6 1-16,-5 2 12 0,-6 7 12 15,-8 2 9-15,-9 3 65 0,-3 3 55 16,-6-2-81-16,-11-1-106 0,-5 1-13 15,-7 2-83-15,-7 2-24 0,-1 4-25 16,1 3-66-16,3 7-16 0,3 5-42 0,5 5-97 16,6 2-162-16,5 3-70 0,5-5-172 15,6 12-943-15</inkml:trace>
  <inkml:trace contextRef="#ctx0" brushRef="#br0" timeOffset="164893.79">10987 16822 466 0,'0'0'1804'0,"0"0"-1249"0,0 0-183 15,0 0-76-15,-78-21-71 0,54 21-102 16,3 1-41-16,1 6-20 0,4 3-30 16,2 2-20-16,2 2-9 0,1 2-3 15,4-1 0-15,2-1-25 0,5-1 3 16,0-2 19-16,0-2-13 0,8 0 1 0,3-2-48 15,2-2-22-15,4-1 6 16,4-4 16-16,2 0 12 0,4-1 10 0,2-9 41 16,1-4 3-16,2-3 32 0,-2-1-13 15,-3 0 86-15,-6 3 53 0,-6 4-27 0,-4 4-11 16,-7 3-7-16,-1 4-26 16,-1 0-59-16,1 0-28 0,0 7 28 0,2 3 3 15,-1 4-6-15,-1 4-7 0,3 3-2 16,-5 0 2-16,2 4-2 0,1 1-16 15,-1 0-3-15,0-1 0 0,1 4-58 16,2-1-106-16,0 0-85 0,2 3-122 16,1-1-237-16,-2-1-80 0,1-7-798 15</inkml:trace>
  <inkml:trace contextRef="#ctx0" brushRef="#br0" timeOffset="166915.51">23002 15649 241 0,'0'0'626'15,"0"0"-150"-15,0 0-50 0,0 0-202 16,0 0-188-16,0 0-34 0,0 0-2 16,0 0 36-16,79-26 16 0,-62 23-10 15,2 1-22-15,-2 0-20 0,6 2-16 0,-3 0 15 16,-1 0-171-16,-1 4-231 0,-10 2-202 16</inkml:trace>
  <inkml:trace contextRef="#ctx0" brushRef="#br0" timeOffset="167075.47">23016 15810 957 0,'0'0'691'16,"0"0"-334"-16,0 0-201 0,0 0-4 15,0 0 39-15,0 0-52 0,0 0-122 16,0 0-17-16,85-13 0 0,-36 4 21 16,3-1-21-16,1 0-58 0,-4 0-74 15,-8 2-143-15,-8 2-202 0,-12 2-226 16</inkml:trace>
  <inkml:trace contextRef="#ctx0" brushRef="#br0" timeOffset="176855.84">24626 16293 1817 0,'0'0'486'0,"0"0"-85"0,0 0-150 16,0 0-5-16,0 0-29 0,0 0-71 15,0 0-93-15,0 0-53 0,0 0-57 16,-45 19 12-16,26-2 44 0,-4 5 1 16,-2 3 0-16,2 4-2 0,2-1-17 15,5 0-54-15,6 1 38 0,4 0-9 0,6 0 21 16,0 0 23-16,8 0 19 0,6 1-19 15,3-4-47-15,6-3-37 0,2-5-95 16,8-5 48-16,5-5 18 0,1-6-255 16,-3-2 368-16,-8 0 117 0,-8-1 12 15,-8-5 135-15,-7-2-43 0,-4-2-71 16,-1-1 60-16,-7 0 34 0,-9-2-62 0,-7 0-79 16,-8 3-71-16,-5 2-32 15,-7 3-33-15,1 2-4 0,-1 3-1 0,7 0 16 16,5 2-63-16,6 2-91 0,8 0-113 15,3 0-171-15,6 0-292 0,7 0-622 0</inkml:trace>
  <inkml:trace contextRef="#ctx0" brushRef="#br0" timeOffset="177084.47">25034 16653 1019 0,'0'0'804'0,"0"0"-311"0,0 0-218 0,0 0-37 15,0 0-7-15,0 0-87 16,0 0-70-16,0 0-26 0,0 0-7 0,0 0-9 16,0 0-32-16,-19 8-35 0,19-8-64 15,0 0-57-15,0 0-53 0,0 0-71 16,0 0-137-16,0 0-187 0,2 0-145 15,15-8-101-15</inkml:trace>
  <inkml:trace contextRef="#ctx0" brushRef="#br0" timeOffset="177455.63">25662 16390 2093 0,'0'0'543'0,"0"0"-298"0,0 0-98 0,0 0 42 16,0 0-29-16,-84-4-71 16,66 10-79-16,1 2-10 0,5 2-12 0,3 4-27 15,6 2-15-15,3 2 16 0,0 1 25 16,9 0-25-16,4 0-48 0,9-2-23 16,4 0 7-16,5-4 28 0,5-5-36 15,3-1 4-15,6-5 45 0,0-2 22 16,4-9-12-16,-2-2 5 0,-4-4 46 15,-4-2 46-15,-10-2-8 0,-9-3 136 0,-10 0 83 16,-10-2 6-16,-8-4-34 0,-14 2-80 16,-10-2-48-16,-7 3-51 0,-5 4-9 15,-4 4-39-15,-4 3 9 0,1 5-11 16,1 4-16-16,3 2-3 0,4 3-9 16,7 0-10-16,7 7-82 0,7 3-51 15,9 3-84-15,6 2-143 0,7 2-173 16,0-3-427-16</inkml:trace>
  <inkml:trace contextRef="#ctx0" brushRef="#br0" timeOffset="177822">26436 16178 1683 0,'0'0'623'16,"0"0"-296"-16,0 0-137 15,0 0 70-15,0 0-43 0,-96-23-86 0,71 23-30 16,5 3-15-16,0 4-83 0,7 2-3 15,1 0-35-15,6 3 0 0,5-2-104 16,1 2-97-16,1-2 5 0,8-1 51 16,4-2 32-16,-1-2 19 0,3-4-33 15,1-1-16-15,4 0-85 0,0-5-52 16,2-4 84-16,3-4 182 0,-1-1 49 16,1-4 221-16,-4 0 75 0,0-2 29 15,-6 4 18-15,-2 2-18 0,-5 3-23 0,-3 5-37 16,-2 2-21-16,0 3-35 0,-2 1-146 15,-1 0-63-15,2 2-22 0,-1 7-10 16,4 3 32-16,0 6 41 0,3 5 13 16,-2 4 2-16,1 2 13 0,-2 1 1 0,1 1-30 15,2-1-5-15,-2-1-35 0,-1 0-1 16,2-1-27-16,0-1-75 0,-2-2-65 16,-1 2-87-16,2-3-155 0,-4-2-103 15,-2-7-492-15,0 2-706 0</inkml:trace>
  <inkml:trace contextRef="#ctx0" brushRef="#br0" timeOffset="186069.58">12654 16802 1520 0,'0'0'426'16,"0"0"-219"-16,0 0-136 0,0 0-6 0,0 0 48 16,0 0 7-16,0 0-26 0,0 0-43 15,0 0-38-15,0 0-13 0,-10 11 3 16,14-10 46-16,2 0 12 0,-1 0 6 15,2 1 14-15,1-2 5 0,4 0 30 16,1 0 8-16,7-2 13 0,5-5-19 16,6-5-36-16,10-4-25 0,9-4-32 0,8-5-2 15,8-4-20-15,3-1-3 0,-2 2-67 16,-2 1-59-16,-6 3-43 0,-8 3-86 16,-7 3-28-16,-3 4-139 0,-13 3-289 15,9-5-619-15</inkml:trace>
  <inkml:trace contextRef="#ctx0" brushRef="#br0" timeOffset="186419.98">14322 16240 1699 0,'0'0'994'0,"0"0"-576"0,0 0-115 16,0 0-132-16,0 0-10 0,0 0-13 16,0 0-29-16,0 0-33 0,0 0-48 15,0 0-38-15,0 0-47 0,-8 3-11 0,8 8 39 16,2 6 19-16,-1 6 26 15,2 3 28-15,0 4 27 0,-1-1-12 0,-1 0-26 16,2 0-27-16,1-1-16 0,3-2 1 16,2-1-1-16,1 0 1 0,3-3-1 15,3-1-73-15,3-4-99 0,-2-1-67 16,2-4-99-16,-2-5-151 0,-4-2-62 16,-3-1-555-16</inkml:trace>
  <inkml:trace contextRef="#ctx0" brushRef="#br0" timeOffset="186768.43">14598 16288 2020 0,'0'0'621'15,"0"0"-212"-15,0 0-201 0,0 0-24 16,0 0-50-16,0 0 17 0,51-68-50 0,-28 54-66 16,7 0-35-16,5 1 2 15,4 2 1-15,1 3 10 0,2 4-12 0,0 4-1 16,-5 0 0-16,-4 9 34 0,-5 3-2 15,-5 1-20-15,-9 3 6 0,-7 3-17 16,-3 1 20-16,-9 3 23 0,-10 4 32 16,-12 4 42-16,-5 2-46 0,-4 2-29 15,-3-1-12-15,5-4-28 0,4-5-3 16,9-4-3-16,3-6-15 0,6-2-1 16,6-4 1-16,3-2-1 0,1-4 0 15,2 1 4-15,0-3-4 0,2 1 19 16,4-2 3-16,7 0 35 0,7 0 27 0,9-8 9 15,12-5-24-15,10-4-25 0,8-3-25 16,6-4-139-16,6-1-48 0,-2 0-29 16,2 1-64-16,-8 1-114 0,-2 2-16 0,-11 3-122 15,-7 3-240-15,-14 5-518 0</inkml:trace>
  <inkml:trace contextRef="#ctx0" brushRef="#br0" timeOffset="187319.09">15727 16076 1205 0,'0'0'703'0,"0"0"-308"0,0 0-159 16,0 0-62-16,0 0-32 0,0 0-36 0,0 0-10 16,0 0 45-16,0 0 22 0,14 70-30 15,-11-48-6-15,2 1-13 0,0-1-45 16,-1 1-15-16,1-1-4 0,-2-1 72 16,0-1-42-16,-2-2-34 0,1-1-15 15,-2-1-9-15,0-3-3 0,0 0 9 16,0-2 0-16,-3-4 6 0,-2 0-34 15,2-3-12-15,2-2-41 0,-1-1 12 16,-1-1 41-16,2 0 19 0,-1 0 28 16,0-1-47-16,1-4-1 0,-1 0-58 0,2 0 37 15,0-1-31-15,0-1 15 0,3-1 23 16,5-1 12-16,6 0-29 0,1 0 0 16,6-1 10-16,2 2-6 0,2-1 15 15,3 3 10-15,-2 1 1 0,-1 3 2 16,-4 2 1-16,1 0 1 0,-6 0 20 15,-2 1-9-15,-7 3-12 0,-3-1 17 0,-2 1 37 16,-2 0 13-16,-4 2-15 0,-8 4 25 16,-10 5 6-16,-5 0-19 0,-3 2-18 15,-3 0-32-15,1-4 10 0,3 0-23 16,6-3-2-16,4-3-114 0,3-2-98 16,5 1-71-16,0-2-39 0,2-2-101 15,1 0-168-15,4 0-575 0</inkml:trace>
  <inkml:trace contextRef="#ctx0" brushRef="#br0" timeOffset="188287.69">16138 16277 935 0,'0'0'1508'0,"0"0"-957"16,0 0-292-16,0 0-45 0,0 0 11 15,0 0-77-15,0 0-44 0,0 0-45 0,0 0-59 16,0 0-12-16,-61 36-4 0,55-27 0 15,3-2-3-15,0-1 7 0,3-1-7 16,0-1-22-16,0 0-69 0,3-2-4 16,2-1 3-16,-1-1 16 0,3 0 31 0,5 0 64 15,-1-7 13-15,2-1 35 0,3-1 19 16,-1-1-23-16,-1 1-12 0,-4 1 15 16,-3 3 17-16,0 3-1 0,-5 0-4 15,-2 2-30-15,1 0-29 0,-1 0-18 16,0 0-17-16,0 0-9 0,0 0-9 15,3 0-20-15,0 0 25 0,1 0 32 16,4 3 16-16,-1 1 0 0,1-2 13 16,-2 2-10-16,2-2 13 0,-3 1-13 15,4 0 19-15,-3-2 7 0,1 1 6 0,-1-2 0 16,2 0 6-16,2 0-4 0,1-6-21 16,1 0-14-16,1-2 0 15,2-1 20-15,-4 0-3 0,0 0 32 0,-2 2-1 16,-4-1 79-16,-2 1-35 0,-2 2-26 15,-1 0-8-15,0 2 51 0,0 2 10 16,0 0-25-16,0 1-32 0,0 0-24 0,-3 0-40 16,2 0-30-16,-2 0-14 0,1 0-8 15,1 1-22-15,-2 2 18 0,0-1 19 16,2-1 3-16,0 1-6 0,1-2-7 16,0 0 10-16,0 0 12 0,0 0 3 15,0 0 7-15,0 0-7 0,1 0 22 16,2 0 0-16,2 0 37 0,3 0 10 15,0-2-10-15,7-1-9 0,-1 0 6 16,5-1-19-16,0 2-15 0,1-2-2 16,1 1-11-16,-2 2 10 0,1 0-12 0,-4-1-1 15,-3 2 4-15,-4 0-10 0,-3 0-6 16,-2 0-3-16,-1 2 7 0,-2 1 24 16,-1 2 34-16,1 0-12 0,2 1-9 15,-3 2-12-15,2 1-1 0,-1-1 0 16,-1 0-19-16,3 0 19 0,-3-1-1 15,0-3-1-15,0-1-1 0,0 0 1 0,0-3 2 16,2 0 15-16,-2 0 1 0,1 0-1 16,2 0-15-16,0-1-9 0,4-2-44 15,3-2 15-15,3-1 35 0,3-2-7 16,-1-1-21-16,0 0-41 0,-2-3 15 16,0 1 29-16,-3-2 3 0,-1-2 25 15,1 3 10-15,-3-1 9 0,-1 1-19 16,1 2 3-16,-4 3 6 0,-1 5 64 15,-2 1 43-15,0 1-32 0,0 0-28 16,0 0-47-16,0 0-9 0,0 0-19 0,0 0 7 16,0 0 10-16,0 0-1 0,0 0-25 15,0 1-16-15,0 0-15 0,0 0-6 16,1 2 29-16,4 0 36 0,1 1 22 16,0-1 0-16,-1 1-20 0,-2 0 1 0,-1-1-1 15,1-1 17-15,-3 1-4 16,0-1 17-16,2 0 8 0,-2 0-6 0,0 1-3 15,0-1-6-15,0 1-22 0,0 0 15 16,0 0-18-16,-3 0-28 0,-1 2-15 16,-1-1-4-16,-1 1-12 0,-3-1-16 15,-2 0-48-15,1-1-69 0,-3-1-95 16,-1 1-176-16,-2-2-204 0,4 0-565 16</inkml:trace>
  <inkml:trace contextRef="#ctx0" brushRef="#br0" timeOffset="192439.87">27258 16832 23 0,'0'0'163'0,"0"0"-10"0,0 0-26 0,0 0-45 15,0 0-17-15,0 0-16 0,0 0-10 16,0 0-39-16,0 0-23 0,-11-23-6 16,8 22-4-16,0-1-22 0,0 1-134 15,0 0-121-15</inkml:trace>
  <inkml:trace contextRef="#ctx0" brushRef="#br0" timeOffset="192833.83">27258 16832 86 0,'-88'-85'381'15,"88"85"-77"-15,-2 0-60 0,1 0-55 16,-1 0-26-16,2 0-23 0,-1 1-7 16,1-1-19-16,0 1-7 0,-2 1 0 15,2-2 13-15,0 1-6 0,0-1-1 0,0 0-29 16,0 0-29-16,0 0-35 0,0 0-20 15,0 0-19-15,0 0-23 0,3 0-16 16,0 0-16-16,0-3-1 0,0 1 7 16,2-1-49-16,1 1 39 0,2-1 78 15,3 0 257-15,9-4-2 0,3-2-80 16,5-4-175-16,5-3-4 0,1-4-41 16,5-2 10-16,2-1 12 0,0 0-80 15,-1 2-150-15,-7 3 13 0,-5 5-10 16,-10 8-40-16,-14 5-224 0,-4 0-275 0</inkml:trace>
  <inkml:trace contextRef="#ctx0" brushRef="#br0" timeOffset="202747.15">29872 16095 495 0,'0'0'326'0,"0"0"-144"15,0 0-35-15,0 0-14 0,0 0-32 0,0 0-39 16,0 0-23-16,0 0 3 0,0 0 4 15,0 0-7-15,0 0-13 0,-2-3 10 16,2 0 42-16,0 0 19 0,0-2 23 16,0 3-97-16,0-2 65 0,0 0-24 15,0 1 11-15,0-2-13 0,0 0-11 16,0 2 33-16,-1-1 4 0,-1 0-1 16,1 0 42-16,-1 0-26 0,-3 2-45 15,-1-2-58-15,-1 0-37 0,-2 1 37 16,-4 2 58-16,0-1-57 0,-1 2-1 0,-6 0-38 15,-2 2-7-15,1 2 29 0,-3 2-33 16,4 0 49-16,2 1-2 0,4 0-4 16,4-1-46-16,0 1 1 0,3 0 5 15,1 2 1-15,3 1 3 0,0 1-16 0,3-1-39 16,0 0 45-16,5-1-22 16,7 2 74-16,3-2 39 0,8 0 32 0,3-3 29 15,12-1 16-15,1-1 4 0,3-1-82 16,1-1-11-16,-4 1-27 0,-5 1-1 15,-4 1 0-15,-10 1-24 0,-3 1-10 16,-9 0-4-16,-2 0 1 0,-5 1 12 16,-1-1 24-16,-1 4 2 0,-9 0 48 15,-5 3 78-15,-5 3 31 0,-8 1-64 16,-3 1-22-16,-3 1-71 0,-1-4-32 16,3-2-16-16,6-2 22 0,7-4 13 15,2-3 26-15,8-2 22 0,1-2 30 0,5-1 27 16,0 0 52-16,3-1-55 0,0-6-89 15,0-3-3-15,0-6-358 0,0-4 197 16,8-3-9-16,6-2 40 0,4 0-2 16,6-1 41-16,5 1 58 0,-1 1 20 0,3 1 16 15,-4 1 0-15,-3 3 110 0,-5 1 3 16,-4 2 23-16,-8 3 41 0,-6 1 73 16,-1 4 0-16,-6-2-136 0,-7 4-18 15,-8 1 52-15,-7 0-148 0,-6 2-381 16,-7 2 129-16,-2 1 104 0,1 2 64 15,5 6-67-15,5 0-26 0,6 2-53 16,9-1 48-16,8 0-100 0,6 2-213 16,3-4-192-16</inkml:trace>
  <inkml:trace contextRef="#ctx0" brushRef="#br0" timeOffset="203246.73">30133 15930 859 0,'0'0'254'16,"0"0"16"-16,0 0 65 0,0 0-46 16,49 81-39-16,-38-59-101 0,1 0-27 15,-5-1-83-15,-1 0-7 0,-3-2-29 16,-3-1 29-16,0-2-6 0,0-3-7 15,-3-2 29-15,1-2-48 0,-1-1-16 16,0-3-38-16,2-1-21 0,-1-3 7 16,2 0 20-16,0-1 48 0,0 0 23 15,0 0 57-15,0-3 1 0,0-2-7 16,2-2-74-16,-1-2-61 0,4-1-26 16,-1 0 84-16,5-1-7 0,-1 1-3 0,5 0-19 15,6-2-46-15,4 2 52 0,3-2 26 16,7 0 46-16,6 1-1 0,2 0 0 0,0 3 16 15,0 1-9-15,-2 3-10 0,-5 3-42 16,-4 1 0-16,-7 0-2 0,-7 5-21 16,-1 2-16-16,-7 0 23 0,0 0 16 15,-5 1 32-15,-1 0-3 0,-2 0-1 16,-5 3 27-16,-7-1 61 0,-7 3 44 16,-2 1-6-16,-10 1-55 0,0 1-29 15,-3-1-38-15,-1-1-32 0,2-1-10 16,2-3-25-16,6-2 0 0,5-1 3 15,5-5-41-15,5 1-45 0,2-3-43 0,4 0-22 16,2 0-17-16,2-5-49 0,3-3-331 16,2 1-674-16</inkml:trace>
  <inkml:trace contextRef="#ctx0" brushRef="#br0" timeOffset="204797.33">30770 16079 12 0,'0'0'1839'15,"0"0"-1365"-15,0 0-283 0,0 0-108 16,0 0 43-16,0 0 0 0,-84 0-91 16,81 2-35-16,3 1-170 0,0 0 12 15,0 1 74-15,0-1 35 0,2 1 7 16,5-1-42-16,-2 0-46 0,3-1 130 16,3-1 60-16,4-1 27 0,-1 0-16 15,6-2-42-15,0-5-29 0,-1-2-74 0,1 0 13 16,-2 0 35-16,-2-1 26 0,-5 0 29 15,0-1 45-15,-3 2 49 0,1 1-32 16,-5 2-1-16,-1 2 32 0,-1 3 33 16,-2 1-40-16,0 0-115 0,0 0-32 15,0 0-74-15,0 1-35 0,2 1-33 16,-1 0 41-16,4 1 120 0,0 0 13 16,3 0 33-16,2 1 2 0,-2 0 17 0,3-1 19 15,-3-2 0-15,2 0-17 0,0-1-18 16,-1 0 15-16,2 0 1 0,0-1-11 15,-1-3 14-15,3-1-10 0,-2-1-20 16,1 2 20-16,-4-3 6 0,1 0-15 0,-2 3-8 16,0-2 23-16,-2 1 16 0,0 0-9 15,1 0-39-15,-1 0-19 0,-1-1 12 16,1 2 27-16,-2-2 18 0,-1 1-4 16,-1 0-46-16,-1 0-7 0,0 2-19 15,0 2 6-15,0 1-3 0,-3 0-18 16,0 0-5-16,0 0-21 0,0 0-13 15,1 0-17-15,1 1 4 0,-1 1 0 16,-1-1 38-16,0 0 48 0,0 1 0 16,1-1 1-16,-1 0-1 0,3-1-1 0,0 0-15 15,0 0 16-15,0 0 22 0,0 0 7 16,0 0 13-16,0 0-1 0,0 0 1 16,1 0-10-16,1 0 0 0,-1 0-29 15,0 0-2-15,-1 0 0 0,0 0-1 16,0-1-14-16,0 0-43 0,0 1-36 0,0 0-26 15,0 0-35-15,0 0-36 0,0 0 3 16,0 0 32-16,0 0 28 0,0 0-15 16,3-2 41-16,0 1 49 0,-1-2 33 15,-1 0 15-15,-1 1 4 0,0-1 49 16,0 0 74-16,-6 0 49 0,1-1-33 16,-7 0-29-16,4 2-84 0,-6-1 26 15,-1 2 45-15,-1 1 12 0,-4 0-51 16,-3 2-22-16,1 5 15 0,-1 2 23 15,0 1 9-15,1 2-28 0,6 1-52 0,-1 0-3 16,6-1-28-16,2 0 9 0,0 1 0 16,5 0-4-16,1 1-12 0,2-1 34 15,1 0 1-15,0-2 0 0,0 0 0 16,3-4-16-16,2 1-55 0,4-3 42 16,0 0 29-16,2-3 2 0,6-2 52 15,3 0 7-15,2-2 7 0,1-4-43 0,2-3-25 16,-2-1-29-16,-4-2-28 0,1-2 2 15,-6-1 7-15,0-2-10 0,0-1 16 16,0 0 42-16,-3 1 19 0,3 2-6 16,-5 3-10-16,-1 3-3 0,-2 3 94 15,-4 4 24-15,-2 2-18 0,0 0-100 16,0 0-7-16,0 1-76 0,0 3-13 16,-2 2-33-16,2 1 87 0,0 2 42 15,0 3 45-15,0 0-19 0,0 0-23 0,2 0 1 16,4-2-3-16,3-1 15 0,-1-1-13 15,1-3-2-15,2-1 28 0,3-3-3 16,1-1 22-16,1 0 6 0,3-1 17 16,0-7 9-16,2-2 0 0,4-4 3 15,-2-2-83-15,2-3 0 0,0-2-99 16,1-1 41-16,-3-1-12 0,-1 2 70 16,-5 0 35-16,-3 3 19 0,-6 4 26 0,-2 2-19 15,-6 4 28-15,0 3 73 0,0 4 27 16,-3 1-50-16,-2 0-139 0,-1 0-91 15,0 1-35-15,-5 6-42 0,1 0 50 16,-3 1 13-16,2 2 6 0,3-1 45 16,4-2 6-16,2-1 3 0,2 0-19 15,0-4 0-15,0 0 12 0,5-2 30 16,-1 2 22-16,4-2 13 0,0 0 13 0,4 0 28 16,4-3 29-16,7-2-12 15,3-2-71-15,5-1 0 0,1-2-13 0,0 2-54 16,-4-2 35-16,-6 5 19 0,-6 2-22 15,-7 0-20-15,-6 3 16 0,-3 0 39 16,0 0-35-16,0 1-26 0,0 2 0 0,0 1-10 16,0 2 71-16,0 2 39 0,3 1 22 15,1 1-10-15,-1 0 1 16,1-1-17-16,0-1-9 0,1-1-7 0,-1-4-17 16,0 1-2-16,3-1 0 0,1-1 0 15,0-2 16-15,3 0 10 0,1 0 25 16,6-5 37-16,3-2-88 0,5-5-96 15,2-2-26-15,0-4 67 0,0 0-61 16,-1-4 47-16,-4 0 67 0,0-1 4 16,-3 2 18-16,-4 3 28 0,-3 4-25 15,-5 4 60-15,-6 5 78 0,1 2 25 0,-3 3-68 16,0 0-62-16,0 0-56 0,0 1-115 16,0 3-67-16,0 1-68 0,0 4 101 15,0 2 149-15,0 2 29 0,2 1 13 16,1 1 0-16,3 0-23 0,-2 2-19 15,0-1 1-15,0-2 17 0,-2 0 36 0,-1-2 33 16,-1-2-26-16,0 1-10 0,-3-4-2 16,-4 2 8-16,-4-1 20 15,-2-1 12-15,-5 2 4 0,-2 1-33 0,-4-3-60 16,-2 2-153-16,-3 0-64 0,-1-1-146 16,-1 1-284-16,7-3-666 0</inkml:trace>
  <inkml:trace contextRef="#ctx0" brushRef="#br0" timeOffset="205085.8">31041 16410 1286 0,'0'0'485'15,"0"0"-270"-15,0 0-37 0,0 0 71 16,0 0 42-16,0 0-18 0,0 0-84 16,0 0-189-16,0 0 32 0,0 0-32 15,106-15 57-15,-48 1-25 0,8-2 10 16,8-2-42-16,-1-2-49 0,2 1-127 16,-7 1-13-16,-6 1-46 0,-6 2-85 0,-10 1-46 15,-10 1-30-15,-8 4 171 0,-8 0-117 16,-12 2 42-16,-2 2-55 0,-4 1-21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5:22:50.498"/>
    </inkml:context>
    <inkml:brush xml:id="br0">
      <inkml:brushProperty name="width" value="0.05292" units="cm"/>
      <inkml:brushProperty name="height" value="0.05292" units="cm"/>
      <inkml:brushProperty name="color" value="#FF0000"/>
    </inkml:brush>
  </inkml:definitions>
  <inkml:trace contextRef="#ctx0" brushRef="#br0">4251 2081 674 0,'0'0'801'0,"0"0"-456"0,0 0-82 16,0 0 38-16,0 0 51 0,0 0-12 15,0 0-84-15,0 0-46 0,0 0-17 16,0 0-42-16,-4-51-54 0,4 51-97 16,0 0 0-16,-2 0-119 0,2 6-61 15,-1 4-26-15,1 8 190 0,0 6 16 16,0 4 35-16,1 4-12 0,2 0-4 16,3 3-7-16,0-2-11 0,2 2 2 15,1-1-2-15,0-1-1 0,-2 1 12 0,4-4-9 16,-4-1 29-16,2-5-32 0,-3-2-16 15,1-1-72-15,-4-6-21 0,1-1 4 16,-1-2-29-16,0-3-45 0,-1-3-11 16,-1-2-68-16,-1-3-36 0,0-1-18 15,0-1 131-15,0-8-207 0,-4 0-604 0</inkml:trace>
  <inkml:trace contextRef="#ctx0" brushRef="#br0" timeOffset="234.44">4234 2026 942 0,'0'0'999'0,"0"0"-772"16,0 0 48-16,13-85 13 0,7 58-76 15,6-2-61-15,10 6-30 0,3 3-12 0,3 3 2 16,-1 4 10-16,4 4-33 0,0 5-2 16,1 1-11-16,-1 3 7 0,2 2-25 15,-5 6-7-15,-4 3-50 0,-4 3-7 16,-11 4-46-16,-4 3 3 0,-8 2 37 15,-11 5 1-15,-1 4 12 0,-21 7 28 16,-14 4 22-16,-13 3 10 0,-16 3-26 16,-5 0-34-16,2-4-220 0,13-3-131 0,18-8-205 15,18-10-481-15,19-4-571 0</inkml:trace>
  <inkml:trace contextRef="#ctx0" brushRef="#br0" timeOffset="999.71">4706 2353 1045 0,'0'0'1150'0,"0"0"-862"0,0 0-39 15,0 0 62-15,0 0 22 0,0 0-86 16,0 0-108-16,0 0-60 0,12-66-22 0,5 58-36 16,1 3 8-16,2 0-20 0,-2 5-9 15,-2 0-31-15,0 2-1 0,-3 6 4 16,-3 1 3-16,2 3 12 0,-4 0 1 16,-2 0 8-16,-3 1-14 0,-3 1-1 15,0 1 16-15,-3 1-10 0,-6 0 0 0,1 0-40 16,-5-2-33-16,6-2 26 0,-1-6 43 15,4-1 17-15,2-5 32 0,2 0 53 16,0 0 10-16,0-8-32 16,0-3-63-16,3-4-98 0,5-4-12 0,2-3 56 15,8-1-38-15,7 0 9 0,1 0 16 16,7 4 3-16,-1 2 23 0,-2 5 15 16,-5 1-15-16,-4 5 6 0,-4 2 9 15,-5 3 25-15,0 1 1 0,-5 0 0 0,-3 0-16 16,-1 4-26-16,-3 3 0 0,0 2 42 15,0 3 7-15,-5 2 67 0,-4 3 25 16,-3 0 9-16,3 1-5 0,-2-2-49 16,4 0-54-16,2-2-14 0,4 0-5 15,1-1-7-15,3 0 4 0,7 0 11 0,4-2 11 16,5 0 26-16,6-4-1 16,0 0 4-16,4-4 0 0,-1-3 6 0,-1 0 9 15,-5-3 4-15,-2-5 15 0,-3-2 32 16,-2-2 21-16,-8-3-2 0,0-1 18 15,-7-2 15-15,-2 0 2 0,-10 0-56 16,-6 0-81-16,-3 1-12 0,-7 2-12 16,-1 2-44-16,1 2-52 0,-1 4-64 15,10 1-13-15,3 4-99 0,6 2-164 0,7 0-246 16,3 5-359-16,1 5-114 0</inkml:trace>
  <inkml:trace contextRef="#ctx0" brushRef="#br0" timeOffset="1245.99">5470 2203 1965 0,'0'0'576'0,"0"0"-295"0,0 0 100 16,0 0-24-16,0 0-145 0,0 0-121 15,0 0-91-15,0 0-10 0,0 0-78 0,0 0 13 16,7 11 75-16,8 3 0 0,2 3 25 15,3-1-9-15,2 2 3 0,1-1-7 16,1 1 7-16,1-1-19 0,-3-2-74 16,-1-2-65-16,1-1-29 0,-3-3-65 15,-1-4-55-15,2-1-154 0,-7-3-164 16,10-2-541-16</inkml:trace>
  <inkml:trace contextRef="#ctx0" brushRef="#br0" timeOffset="1429.1">5936 2169 2165 0,'0'0'485'0,"0"0"-154"16,0 0 88-16,0 0-64 0,0 0-88 16,0 0-54-16,0 0-101 0,0 0-109 15,0 0-3-15,0 0-87 0,0 0-69 16,-43 12 153-16,32 5 3 0,-2 4-1 0,-1 1 1 16,2 0 15-16,0-1-15 0,0 1-56 15,3-2-156-15,2 0-72 0,3-3-95 16,2 0-137-16,2-3-193 0,0-5-537 15</inkml:trace>
  <inkml:trace contextRef="#ctx0" brushRef="#br0" timeOffset="1609.33">6073 2257 1816 0,'0'0'771'16,"0"0"-279"-16,0 0-33 0,0 0-46 15,0 0-115-15,0 0-93 0,0 0-103 16,0 0-102-16,0 0-28 0,0 0-105 0,0 0-66 15,4-1 78-15,-3 14 121 0,8 2 16 16,-2 1-16-16,0-2-38 0,2 0-148 16,-2-2-85-16,-3-2-95 0,1-1-141 15,-4-1-143-15,-1-4-485 0</inkml:trace>
  <inkml:trace contextRef="#ctx0" brushRef="#br0" timeOffset="1865.87">6319 2017 1485 0,'0'0'335'0,"0"0"-160"0,0 0 65 15,0 0-36-15,0 0-71 0,0 0-21 16,0 0 24-16,0 0 37 0,59-72 121 16,-59 65 2-16,0 1-56 0,-6 0-70 0,-4-1 0 15,-4 2-170-15,-2 0-78 0,-3 4 11 16,-1 1-18-16,3 0-9 0,1 1-10 15,4 5-7-15,2 5-47 0,2-2-148 16,6 3-38-16,2 1 58 0,3 0-35 0,11-2-29 16,7 0-60-16,8-4-117 15,-5-3-207-15</inkml:trace>
  <inkml:trace contextRef="#ctx0" brushRef="#br0" timeOffset="2265.85">6921 1695 1328 0,'0'0'1143'0,"0"0"-843"0,0 0 38 16,0 0 95-16,0 0-83 0,0 0-123 15,0 0-162-15,0 0-65 0,0 0-144 16,0 0-73-16,0 0-23 0,-14 14 240 0,14 8 28 16,2 5 23-16,4 4 0 0,3 1-29 15,0 2-10-15,4 0 10 0,-3 3-22 16,3-4 1-16,0 3 13 0,-3-1 14 15,-1-1-24-15,-1 0 30 0,-2-2 1 0,0-4-35 16,-2-5-76-16,-1-5-18 0,0-5 24 16,0-5 10-16,-3-5 32 0,0-2 28 15,0-1 126-15,0-1 76 0,-3-7 65 16,-6-4-27-16,-5-4-240 0,-8-5-17 16,-4-2 17-16,-4 1 50 0,-2 3 30 15,-4 1-49-15,0 5-22 0,-4 4-9 16,1 5-31-16,3 4-6 0,3 0 9 15,5 4-9-15,7 5-12 0,5 0-16 16,3 2-13-16,3 4 9 0,6-1 35 16,1 3 12-16,3-1-39 0,4 1-108 0,11-2-55 15,8 2-8-15,10-3-26 0,8-2-72 16,6-5-86-16,-10-1-275 0,18-6-644 0</inkml:trace>
  <inkml:trace contextRef="#ctx0" brushRef="#br0" timeOffset="2565.75">7132 2145 1665 0,'0'0'380'0,"0"0"-98"16,0 0 44-16,0 0-120 0,0 0-90 15,0 0-36-15,0 0-35 0,0 0-45 16,50-69-77-16,-27 57 26 0,3-2 51 16,3 0 0-16,1-2 19 0,0 0-19 0,-1-1-145 15,-8 1 30-15,-7 4 115 0,-5 0 74 16,-8 3 86-16,-1 3-15 0,-3 1 110 15,-4 1-49-15,-6 0 3 0,-3 2-71 16,-5 2-62-16,-7 0-26 0,-5 4 7 16,0 7-10-16,4-2 9 0,5 1-19 15,6 1-12-15,5-3-25 0,8 2 0 16,2-2-28-16,3 4 7 0,0 0 8 16,6 0 13-16,9 4-16 0,4 0-13 0,10 0 29 15,11 1 60-15,8-4-60 0,6-3-94 16,7-2-123-16,5-6-187 0,-14 1-610 15,20-7-1179-15</inkml:trace>
  <inkml:trace contextRef="#ctx0" brushRef="#br0" timeOffset="3788.85">10704 1971 395 0,'0'0'319'0,"0"0"-58"16,0 0 6-16,0 0 6 0,91-60-58 16,-71 45 68-16,-1-1-76 0,-3 2 0 15,-3 1 58-15,-6 3 28 0,-2 2-15 0,-5 2-46 16,0 1-35-16,0 0-43 0,-5 0-41 16,-1 0-5-16,-1 2-74 0,-3-1-34 15,-4 1-25-15,-6 3-10 0,-6 0-15 16,-6 0-10-16,-1 7 13 0,-2 3 6 0,2 1 9 15,4 3 17-15,5-2-11 16,6 0 1-16,4-1-28 0,5 2-14 16,2 0 10-16,4 1 10 0,3 2 5 0,0-1-12 15,12 2 13-15,6-1 41 0,9-2 3 16,8-1 26-16,7 2 25 0,6-2 22 16,5 1-19-16,3-1 0 0,-1-1-51 15,-6 2-6-15,-7 0-2 0,-12 0 2 16,-7 0-22-16,-7 0-10 0,-7 2 4 15,-8-1 28-15,-1 2 13 0,-10 1 15 16,-10 2 20-16,-7 0 15 0,-6 0 0 16,-8 2-63-16,-2-4-41 0,-5 0-22 0,5-2 6 15,1-4 12-15,5-4 45 0,8-3 10 16,5-3 25-16,6-2-10 0,5-2 29 16,5-5 6-16,0-5-38 0,5-3-22 0,3-10 0 15,3-4-79-15,12-4-76 0,8-3 123 16,6 2 32-16,7 0 45 0,1 2 84 15,3 0 4-15,-5 2-130 0,0 3 107 16,-7 3 35-16,-6 1-30 0,-8 3-18 16,-5 2 80-16,-5 1-8 0,-4 4-98 15,-2-2 12-15,-7 1-28 0,-3 2-55 16,-6 3-9-16,-1 2-80 0,-4 1-34 16,-2 4-109-16,-2 2-98 0,6 1-105 15,3 8-61-15,11 3-167 0,1-2-363 16,6 7-366-16</inkml:trace>
  <inkml:trace contextRef="#ctx0" brushRef="#br0" timeOffset="3957.56">11210 2126 166 0,'0'0'2164'0,"0"0"-1712"15,0 0-314-15,104-37 48 0,-55 22-64 16,9 1-74-16,4 0-46 0,0 2-2 15,0 1-40-15,-3 1-110 0,-3 2-139 16,-6 2-143-16,-12 1-311 0,12-3-801 0</inkml:trace>
  <inkml:trace contextRef="#ctx0" brushRef="#br0" timeOffset="4481.6">12075 1763 2002 0,'0'0'595'0,"0"0"-237"0,0 0-22 16,0 0 16-16,0 0 4 16,0 0-55-16,0 0-91 0,0 0-102 0,0 0-69 15,0 0-39-15,-35-24-64 0,34 27-66 16,-1 6-62-16,2 3-11 0,0 10 203 16,0 6 97-16,2 4-48 0,2 2-14 15,-1-2-33-15,2-1 10 0,0-2-10 0,4-1 11 16,-2-1 5-16,0-3-5 0,-1-1-13 15,3-1-17-15,-1-3-107 0,1-2-34 16,1-3-49-16,-1-2-100 0,-2-3-162 16,6-4-91-16,-3-3-121 0,-3-2-519 15</inkml:trace>
  <inkml:trace contextRef="#ctx0" brushRef="#br0" timeOffset="4814.3">12504 1751 2579 0,'0'0'518'0,"0"0"-295"0,0 0 35 16,0 0-15-16,0 0-36 0,0 0-12 16,0 0-49-16,0 0-87 0,0 0-59 15,0 0-59-15,0 0-34 0,-83 3 21 16,68 18 22-16,-2 5 39 0,6 2 10 0,0 3-14 16,3 0 15-16,7 4 0 0,1-4 2 15,0 3-2-15,8 1-11 0,5-2-36 16,7 0-39-16,5-3-30 0,5-3 3 15,3-5 40-15,2-6 64 0,-5-7 9 16,-7-6 16-16,-4-3 3 0,-6-1 31 16,-5-9 110-16,-5-4-34 0,-3-3-28 15,0-2 14-15,-10 0 34 0,-7-4-44 16,-8 3-44-16,-2 2-58 0,-5 1-25 16,4 4-6-16,0 4 3 0,9 4 4 15,5 3-32-15,5 2-156 0,8 0-121 0,1 1-266 16,10 8-104-16,3-3-3 0,24 6-593 0</inkml:trace>
  <inkml:trace contextRef="#ctx0" brushRef="#br0" timeOffset="5548.21">13126 1817 1469 0,'0'0'546'0,"0"0"-112"15,0 0 30-15,0 0-67 0,0 0-99 16,0 0-39-16,0 0-35 0,0 0-199 0,0 0-25 16,113-62 0-16,-54 49 17 0,12 2 21 15,7 2-16-15,3 0-19 0,-1 2-2 16,-5 1-1-16,-10 1-16 0,-7 1 14 16,-12 1-10-16,-13 1-54 0,-10-1-73 15,-10 1-34-15,-10 1-54 0,-3 1-88 16,-1 0-76-16,-13 0-183 0,-1 0-587 0</inkml:trace>
  <inkml:trace contextRef="#ctx0" brushRef="#br0" timeOffset="5782.17">13536 1770 787 0,'0'0'1083'0,"0"0"-756"16,0 0-64-16,0 0 8 0,0 0-82 0,0 0-83 15,0 0-32-15,0 0-7 0,0 0-13 16,0 0-12-16,0 0-7 0,-10 63-6 15,10-45-1-15,3 0-9 0,6 2-15 16,-2 1 40-16,2 1 52 0,-1-1 11 16,2 2-56-16,-4-1-26 0,1-3-12 15,-4 1 3-15,0 1-13 0,0-1-1 16,-1-2-2-16,0 0-89 0,1-2-18 16,0-3-20-16,1-1-36 0,-2-4-70 0,1-1-128 15,-2-3-182-15,-1-3-266 0</inkml:trace>
  <inkml:trace contextRef="#ctx0" brushRef="#br0" timeOffset="6148.2">13640 1753 828 0,'0'0'1650'16,"0"0"-1238"-16,0 0-155 0,0 0-5 15,0 0-65-15,-68-73-76 0,48 66-26 16,-1 5-28-16,2 2-57 0,-1 3-29 15,4 5-5-15,-2 4 2 0,5 3-6 16,2 3 7-16,2 1 2 0,3 4 17 16,3-1 12-16,3 1 1 0,0 2-1 0,9-2-2 15,2 0-14-15,7 1-13 16,5-1 29-16,7-2 17 0,9 0-7 0,5-4-10 16,6-4 0-16,3-5 13 0,-1-6 13 15,-4-2 5-15,-8-2 4 0,-7-9 28 16,-10-3 57-16,-9-3 66 0,-5-3 16 0,-7-7-56 15,-2-3-50-15,-5-1-50 0,-9-1-46 16,-5 1-24-16,-4 3-7 0,-6 3-16 16,-2 3-8-16,-5 6-1 0,-6 3-19 15,-1 5-65-15,-8 6-77 0,2 2-85 16,-1 6-150-16,5 6-91 0,9 3-10 16,13-2-217-16</inkml:trace>
  <inkml:trace contextRef="#ctx0" brushRef="#br0" timeOffset="6304.19">13610 1902 421 0,'0'0'1190'16,"0"0"-846"-16,0 0 19 0,82 31 25 15,-56-18-115-15,6 1-42 0,2 0-21 16,1 0-67-16,-1 2-54 0,-1-2-39 16,1 2-49-16,0-2 0 0,-2 2 0 15,4 0-1-15,4 2-3 0,1 0-139 16,2 1-128-16,0-1-182 0,-8-4-529 0,5 0-876 0</inkml:trace>
  <inkml:trace contextRef="#ctx0" brushRef="#br0" timeOffset="7620.59">16368 2107 339 0,'0'0'603'0,"0"0"-345"15,0 0-131-15,0 0-127 0,0 0-56 16,0 0-100-16,0 0 68 0,0 0-85 16,0 0-48-16,0 0 31 0,-46-53 148 15,43 51 23-15,2 2 15 0,-1 0-32 16,1 0-110-16</inkml:trace>
  <inkml:trace contextRef="#ctx0" brushRef="#br0" timeOffset="7960.35">15361 2306 1507 0,'0'0'435'0,"0"0"-195"15,0 0-75-15,0 0-165 0,0 0 36 16,0 0-36-16,0 0 142 0,-31 70-13 0,19-47-19 15,-7 3-20-15,-6-2-10 0,-8 1-80 16,-6 0-263-16,-4 0-180 0,10-6-601 16</inkml:trace>
  <inkml:trace contextRef="#ctx0" brushRef="#br0" timeOffset="8572.49">16355 1965 1228 0,'0'0'585'0,"0"0"-244"0,0 0-62 0,0 0 5 16,0 0-14-16,0 0-110 16,0 0-160-16,0 0-64 0,0 0-141 0,0 0-61 15,0 0 266-15,-6 51 100 16,15-22 3-16,1 4-74 0,2 2-27 0,-1 1 1 16,2-1-1-16,0 0 11 0,1-3 3 15,-3-2 35-15,-1-4-51 0,-3-1-74 16,0-4-135-16,-3-3-49 0,-2-5-128 15,-2-3-118-15,0-5-163 0,0-1-165 16</inkml:trace>
  <inkml:trace contextRef="#ctx0" brushRef="#br0" timeOffset="8863.61">16262 1865 1830 0,'0'0'599'0,"0"0"-302"0,0 0-91 16,51-78-33-16,-18 51-80 0,5 6 9 16,9 1 0-16,0 6-45 0,4 5 13 15,0 5-3-15,2 4-48 0,2 2-19 16,0 7-2-16,-2 4-22 0,1 2 24 16,-6 5 0-16,-3 0-2 0,-9 3-17 15,-5 2-6-15,-10 3 9 0,-8 3-19 16,-9 1-6-16,-4 3 38 0,-13 3 3 15,-8 1-4-15,-11 1-24 0,-8-1-61 16,-7-1-23-16,-1-3-35 0,-3-2-17 0,9-5-122 16,5-3-54-16,7-3-84 0,11-8-269 15,6-1-438-15</inkml:trace>
  <inkml:trace contextRef="#ctx0" brushRef="#br0" timeOffset="9090.84">17391 2050 1026 0,'0'0'1561'0,"0"0"-1146"16,0 0-57-16,0 0-3 0,0 0-132 16,0 0-182-16,0 0-41 0,0 0-141 15,0 0-74-15,0 0 130 0,0 0 85 16,-26 41 15-16,23-24-11 0,3 0 15 0,-2-2-4 15,0 2-15-15,1-1-133 0,-1-2-77 16,0 1-113-16,2-2-112 0,0 0-152 16,-2-3-412-16</inkml:trace>
  <inkml:trace contextRef="#ctx0" brushRef="#br0" timeOffset="9230.16">17329 1969 988 0,'0'0'1256'0,"0"0"-955"0,0 0-134 15,8-77 1-15,-1 59-168 0,2 2-3 16,0 5-62-16,5 3-64 0,0 4-148 16,0 4-235-16,-1 0-178 0,0 8-451 0</inkml:trace>
  <inkml:trace contextRef="#ctx0" brushRef="#br0" timeOffset="9779.41">17590 2086 1003 0,'0'0'972'0,"0"0"-677"16,0 0-120-16,0 0-56 0,0 0-35 15,0 0-42-15,0 0 19 0,0 0-6 0,0 0-20 16,0 0-19-16,0 0-13 0,-33 69-3 16,30-62 0-16,2 1-3 0,-1-3-10 15,2-1 11-15,0-2-1 0,0 1-16 16,0-3 19-16,0 0 31 0,0 0 55 15,0 0 40-15,0-4 43 0,2-2 16 0,2-5-20 16,2-3-165-16,0-3-48 0,2-2 48 16,-1-2 13-16,2 1-13 0,4 1 0 15,-1 2-38-15,3 4 22 0,1 2 13 16,4 0-29-16,2 5 7 0,3 0 22 16,1 4 0-16,-1 2 0 0,-3 1-9 15,-4 9-17-15,-1-1 7 0,-4 6 9 16,2-1 11-16,-3 4 0 0,1 0 0 15,-2 1 1-15,0-1-2 0,-4 0 3 16,-2-1-2-16,-2-1-46 0,-3-3-12 0,0-2 9 16,0-1-4-16,-4-2 1 0,-3-3 9 15,3-2 45-15,2-2 3 0,-1-1 90 16,3 0 86-16,0-5 2 0,0-5-101 0,0-2-80 16,3-5 0-16,5-1 40 0,4-1 1 15,1-2 35-15,5 1 22 0,-1 1 2 16,3 1-43-16,0 2-23 0,1 3-31 15,2 3-3-15,-1 2-1 0,3 3-18 16,-2 3-9-16,0 2-22 0,-1 0-3 16,-3 7-7-16,-1 4 0 0,-5 1 38 15,-3 2 6-15,-4 3-22 0,-4 0-32 16,-2 1 23-16,-6 0-1 0,-6 1-53 16,1 2-62-16,-2 0-90 0,1 0-210 15,5-4-302-15,7 4-897 0</inkml:trace>
  <inkml:trace contextRef="#ctx0" brushRef="#br0" timeOffset="10179.18">18407 2155 82 0,'0'0'1679'16,"0"0"-1189"-16,0 0-173 0,0 0-1 16,0 0-60-16,0 0-93 0,0 0-35 15,0 0-23-15,0 0-33 0,0 0-59 16,16-70-13-16,1 63-32 0,5 1-9 15,6-2 6-15,5 2 10 0,4-2 12 16,2 0-35-16,-1 0-124 0,-1-2-10 16,-4 0-33-16,-5 0 22 0,-8-3 48 15,-9 2 109-15,-8-4 36 0,-3 2 52 16,-6-1 77-16,-8 2 10 0,-6 0 47 16,-5 3-77-16,-5 0 44 0,-3 2-38 15,-5 1-67-15,-1 3-1 0,3 2 27 0,-1 1 8 16,5 4-16-16,8 4-66 0,1 3-19 15,3 3-16-15,5 2 16 0,2 2 16 16,3-2 0-16,6 1-16 0,2 1-3 0,2 0 9 16,5 1 11-16,6 2 0 15,6 0-1-15,2 0 2 0,7-2 1 0,5 0 0 16,0-1 0-16,5-2-39 0,1-5-57 16,-2-1-34-16,-2-3-36 0,0-5-27 15,-4-2-71-15,-1 0-72 0,-4-7-131 16,-4-4-206-16,-5 2-116 0</inkml:trace>
  <inkml:trace contextRef="#ctx0" brushRef="#br0" timeOffset="10862.84">18860 1998 183 0,'0'0'714'0,"0"0"-151"15,0 0-111-15,0 0-69 0,0 0-54 0,0 0-26 16,0 0-25-16,0 0-109 16,0 0-169-16,0 0-63 0,0 0-29 0,-12-45 92 15,8 55 26-15,-2 0 12 0,2 3-12 16,-2-1-16-16,1 0-10 0,2 1-22 15,0-1 6-15,3-2 14 0,0-1 0 16,0 0-17-16,0-2 3 0,0-1-4 0,3-4 8 16,0 0 10-16,-1-2 2 0,3 0 32 15,0 0 44-15,1-6 80 0,4-2 31 16,1-4-55-16,4-2-81 0,1-2-39 16,1-1 1-16,0-1 12 0,0 2 4 15,1-1-27-15,-2 2-2 0,3 2-19 16,-2 1-16-16,3 4-9 0,-3 2-3 15,-1 2 29-15,2 3 18 0,-4 1 2 16,3 0-2-16,-5 1-31 0,-2 6-10 16,-1 0-13-16,-4 4-3 0,1 0 28 0,-3 5 18 15,0 0 11-15,0 1 12 0,2 1-10 16,-2 0 0-16,2-1-2 0,1-1-13 16,2-2 11-16,4 0-30 0,2-2-6 15,3-2 3-15,5-2 6 0,1-2-6 16,5-2-41-16,0-2-65 0,3-2-73 15,-3 0-95-15,3-6-53 0,0-4-15 0,-2-4-6 16,1-2 184-16,-1-6 173 0,1-1 26 16,-1-2 13-16,0 0 4 0,-4 0 103 15,-4 2 95-15,-9 4 67 0,-5-2-6 16,-7 6 28-16,-2-1 9 0,-12 3-104 16,0 1-53-16,-6 1-50 0,1 2-14 15,0 1-12-15,2 4-17 0,2 0-18 16,4 2-45-16,5 2-46 0,3 0-30 15,0 2-29-15,3 5 3 0,0 5 64 0,8 3 38 16,6 3 60-16,3 3 20 0,6 2-16 16,5 1-7-16,-1 1-22 0,2-2 3 15,-3 0-13-15,-6-2 13 0,-3-2 0 16,-5-3-35-16,-5-1-1 0,-7-2 1 16,0-4 9-16,0 1-11 0,-6-2 2 15,-4-1 23-15,-4-1 24 0,-1-2 42 0,-3-2 5 16,0-2-69-16,-2 0-28 15,3-3-88-15,0-6-9 0,1 1-7 0,3-3-4 16,3-2-73-16,2-1-74 0,8-1-15 16,0-2-71-16,11-1-96 0,12-1-187 15,-4 5-152-15</inkml:trace>
  <inkml:trace contextRef="#ctx0" brushRef="#br0" timeOffset="10993.15">19884 1902 1187 0,'0'0'533'0,"0"0"-33"15,0 0-144-15,0 0-160 0,0 0-51 16,0 0-42-16,0 0-23 0,0 0-57 15,0 0-23-15,0 0-19 0,87 61 9 16,-73-44 10-16,1-2 16 0,-1 0-16 16,-4 1-45-16,-4-2-109 0,-3-1-100 15,-3-2-73-15,0-3-65 0,-1 0-197 0,-4-3-498 16</inkml:trace>
  <inkml:trace contextRef="#ctx0" brushRef="#br0" timeOffset="11129.74">20147 1829 1656 0,'0'0'293'0,"0"0"-147"16,0 0 84-16,21-81-52 0,-15 67-65 16,-3 3-30-16,-1 6-47 0,-2 4-36 15,0 1-94-15,0 1-277 0,0 7-135 16,0 2-28-16,0-1-137 0</inkml:trace>
  <inkml:trace contextRef="#ctx0" brushRef="#br0" timeOffset="11379.51">20147 1829 265 0,'80'83'493'15,"-75"-68"-31"-15,-1 0-42 0,2-1-105 16,-2-1-94-16,3-2-50 0,-2-4-44 16,-2 0-43-16,1-2-23 0,0 0-3 0,2-2 6 15,3 2 20-15,2-1 54 0,4-2 48 16,5 0 18-16,4 0-23 0,4-2-57 16,3 0-45-16,1-4-13 0,-2-4 0 15,-2-1 13-15,-4-3 5 0,-5-3 8 16,-5-3 17-16,-5-3-37 0,-3 0-23 15,-6 0-18-15,0 2-6 0,-9 2-25 0,-4 3-27 16,-3 2-38-16,-4 4-31 0,-3 1-48 16,0 3-64-16,-1 3-82 0,2 1-118 15,7 1-134-15,3 4-154 0,6 2-527 16</inkml:trace>
  <inkml:trace contextRef="#ctx0" brushRef="#br0" timeOffset="11745.84">20807 1916 843 0,'0'0'443'0,"0"0"-306"0,0 0-33 16,0 0 36-16,0 0 23 0,0 0-33 16,0 0-17-16,0 0-45 0,0 0-13 15,0 0 4-15,0 0 12 0,-33 65 49 0,33-65 80 16,-3 0 41-16,3 0-42 0,0 0-33 15,0 0 6-15,0-4 15 0,0-2-79 16,3-1-108-16,2-4 0 0,1-1 13 16,4-5 34-16,3-2 0 0,3-2 0 15,0-1 22-15,1 2 4 0,-1 2 43 16,2 2-7-16,0 3-31 0,2 3-44 16,1 2-34-16,3 2-1 0,1 4-17 15,3 2 15-15,1 0-13 0,4 4-21 16,0 6 18-16,1 3-3 0,2 3-1 0,-2 3 23 15,1 3 16-15,-5 0-16 0,-4 2-20 16,-4 1-64-16,-5 1-83 0,0-2-72 16,-5 1-8-16,-4-1-49 0,-3 1-138 15,-5-3-95-15,0-6-271 0</inkml:trace>
  <inkml:trace contextRef="#ctx0" brushRef="#br0" timeOffset="12765.46">22698 1726 423 0,'0'0'381'0,"0"0"-91"15,0 0-13-15,0 0 55 0,0 0-36 16,0 0-60-16,0 0-42 0,-85-30-3 16,73 25 9-16,-1-1-11 0,2-2-32 15,0 0-7-15,2 1-19 0,1 0-8 16,5 1 10-16,2 1 9 0,1-1-19 16,0 2-25-16,7-1-48 0,7-1-50 15,5-1-13-15,10 2-5 0,7 0-18 0,7 2 17 16,5 3-3-16,-1 0-15 0,-2 5 12 15,-3 2 9-15,-8 5 7 0,-6 0-4 16,-8 2 13-16,-7 1-54 0,-6-1-31 16,-7 0-9-16,0 2 27 0,-10 0 1 15,-7 2-1-15,-9 0-28 0,-6 2-58 0,-4-2-81 16,-3-1-49-16,5-5-14 16,3 0 77-16,8-4 107 0,6-3 70 0,7-1 43 15,4-2 0-15,3-1 26 16,2-1 43-16,1 0 92 0,0 0 79 0,4-1-31 15,5-3-12-15,5-1-178 0,4 0 0 16,8 1 23-16,2 2 54 0,7 2 13 16,1 0 9-16,1 0-7 0,-5 0-22 15,-6 2-64-15,-1 5-25 0,-7 0-35 16,-5 1-28-16,-1 2 12 0,-6 1 16 16,-4-1 25-16,-2 3 10 0,-1 0 39 0,-12-1 21 15,-3 4 32-15,-5-1 16 0,-4 0-26 16,-2-1-38-16,-4-2-22 0,-3 0 0 15,-1-1-19-15,-1-5-3 0,-1-1-16 16,-4-4-34-16,-2-1-26 0,1 0 26 16,3-4-33-16,5-2-12 0,8 0-13 15,7 0-13-15,8 0-49 0,8-1-57 0,3 0-41 16,5-4-165-16,10 0-175 0,9-3-72 16,-3 2-67-16</inkml:trace>
  <inkml:trace contextRef="#ctx0" brushRef="#br0" timeOffset="13412.84">23250 1734 300 0,'0'0'1512'16,"0"0"-1002"-16,0 0-39 0,0 0-137 0,0 0-111 16,0 0-42-16,0 0-32 0,0 0-23 15,0 0-67-15,0 0-59 0,0 0-69 16,-34-7-57-16,40 16-7 0,3 7 133 0,5 3 88 15,-1 4 13-15,4 2-34 0,-2-1-39 16,-1-2-25-16,-6-2-1 0,-3-3-2 16,-3-3-3-16,-2-2-16 0,0-2-3 15,-6-2 9-15,-1-3-56 0,-2 0-20 16,-2-2 4-16,-1-3-4 0,-4 0-29 16,-1 0-19-16,-3-3-78 0,-2-3-93 15,3 0-100-15,-1-5-69 0,6 1 29 16,0-3 291-16,3 0 76 0,2-1 81 15,1-2 140-15,2-2 29 0,0-1 65 16,5-2 69-16,1 1 11 0,0 0-36 16,10 0 6-16,4 1-43 0,5 2-152 0,7 3-63 15,6 1-4-15,6 3 4 16,7 1-12-16,6 2-14 0,5 5-2 0,3 0-27 16,-1 2 28-16,-5 0-1 0,-6 4-11 15,-6 3-32-15,-9-1-99 0,-7-1 12 16,-4 3 58-16,-5-2 39 0,-6 0 9 0,-6-1-16 15,-4 0-32-15,0-1-16 0,0 1 87 16,-5 1 3-16,-4 2 22 0,0 0-2 16,1 1 34-16,0 1 14 0,0 2 3 15,-1-1-20-15,3-1-12 0,3 4-7 16,1-2-16-16,0 1-16 0,2 0 4 16,2 1 28-16,6-2 29 0,6-1 16 15,4 0 28-15,6-4 26 0,2-2 6 16,6-2 6-16,1-3-36 0,0 0-18 15,3-3-7-15,-4-4-10 0,-3-2-6 16,-6-3 1-16,-8-3 82 0,-6-1 137 0,-6-3-73 16,-3-1-23-16,-6-2-120 0,-8-1-70 15,-7 0-9-15,-3 2-40 0,-4 1-33 16,-1 4 5-16,0 3-56 0,3 5-67 16,3 4-102-16,6 4-139 0,2 0-164 0,7 7-133 15,3-1-399-15</inkml:trace>
  <inkml:trace contextRef="#ctx0" brushRef="#br0" timeOffset="13922.83">24293 1753 1929 0,'0'0'519'0,"0"0"-239"15,0 0 26-15,0 0 26 0,0 0-138 16,0 0-191-16,0 0-3 0,0 0-67 16,0 0 67-16,0 0 70 0,48 11 38 0,-19 2-36 15,2 3-34-15,0 0-21 16,-3 2-17-16,0 0-1 0,-2 2 1 0,-1-1 0 16,-2-1 0-16,-7-3-123 0,-1 0-80 15,-7-2-87-15,-2-3-85 0,-4-2-135 16,-2-2-146-16,0-2-529 0</inkml:trace>
  <inkml:trace contextRef="#ctx0" brushRef="#br0" timeOffset="14103.8">24516 1817 1836 0,'0'0'603'0,"0"0"-200"0,0 0-2 16,0 0-58-16,0 0-115 0,0 0-109 15,0 0-119-15,-82-40-12 0,61 52-70 16,-4 5 31-16,-1 3 39 0,0 3 9 15,3 1 0-15,2 1 3 0,0-2 0 16,8 1-106-16,-1-3-81 0,5 0-39 0,5-2-120 16,3-1-73-16,1-1-118 0,0-5-202 15,11 1-471-15</inkml:trace>
  <inkml:trace contextRef="#ctx0" brushRef="#br0" timeOffset="14644.95">24767 1723 1614 0,'0'0'503'0,"0"0"-140"0,0 0 37 16,0 0-54-16,0 0-69 0,0 0-119 15,33-71-92-15,-13 65-40 0,6 1-24 16,3 2 1-16,7 3 41 0,2 0-6 15,2 3-10-15,3 5 26 0,-7 2-36 0,-5 0-18 16,-10 1-15-16,-6 0-29 0,-8-1-16 16,-2 1-6-16,-5 0 12 0,0 1-31 15,-12 1-7-15,-4-1 6 0,-10 1 7 16,-7 1-20-16,-9-2-45 0,-1 1-52 0,-1-1-51 16,4-3 66-16,4-1 103 15,7-2 39-15,9 0 20 0,6-1-7 0,6-2-16 16,4-1-16-16,4 1-26 0,0-2-4 15,4 2 88-15,10 0 175 0,6 2 181 16,5-2-41-16,6 3-93 0,3 0-56 16,2-1-68-16,1 3-50 0,-4 0 13 15,-2-2 15-15,-3 2-35 0,-7-1-40 16,-3 3-1-16,-3-3-12 0,-4 1 12 16,-4-2 2-16,-2 1 11 0,-2 0-11 15,-3-1 1-15,0 2 19 0,-6 2 23 0,-8 0 8 16,-3 2 4-16,-5 0-3 0,-5-1-26 15,-2-1-28-15,0 1 0 0,1-4 0 16,-1 0-51-16,1-2 1 0,4-3 25 16,1-2-26-16,3 0-5 0,6 0 21 0,2-2-3 15,4-2-51-15,5-3-102 16,3 1-151-16,0-3-187 0,11-2-191 0,0 1-435 16</inkml:trace>
  <inkml:trace contextRef="#ctx0" brushRef="#br0" timeOffset="15028.58">25496 1789 1175 0,'0'0'605'15,"0"0"-248"-15,0 0-20 0,0 0-63 0,0 0-72 16,0 0-19-16,0 0-4 16,0 0-4-16,0 0-23 0,0 0-89 0,0 0-63 15,-1-37-50-15,10 40-55 0,6 6 58 16,6 3 47-16,6 3 88 0,6 3-15 15,2 0-29-15,-2 0-9 0,-6 2-34 16,-1-2 0-16,-7 0 9 0,-6 1-10 0,-2 0-15 16,-5-1 15-16,-1-1 19 0,-5-2 9 15,0 0-28-15,-3-5 0 0,-5-1-38 16,-4-2-69-16,-3-2-4 0,-7-4-10 16,-6-1-28-16,-4 0-75 0,-4-1-152 15,-2-6-54-15,4 1-171 0,3-4-50 16,6 0 188-16,5-1 463 0,6 0 228 15,2-5 232-15,4 0-70 0,5-3 78 16,3-1-21-16,0-4-109 0,9 0-11 0,5 0-157 16,7-2 33-16,5 2-203 0,5 3 19 15,6 3-19-15,4 3 0 0,4 1-22 16,2 5-10-16,5 3 10 0,3 2-19 16,1 4-122-16,3 0-109 0,-3 1-78 15,-3 6-265-15,-13-3-482 0</inkml:trace>
  <inkml:trace contextRef="#ctx0" brushRef="#br0" timeOffset="15277.57">26165 1831 398 0,'0'0'313'0,"0"0"-82"15,0 0-22-15,0 0-56 0,0 0-36 16,0 0-10-16,0 0 4 0,0 0 9 16,0 0 10-16,0 0 39 0,20 71 93 0,6-57-9 15,7 0-25-15,10 0-48 0,2-2-39 16,7 0-13-16,0-4-29 0,0-2 12 15,-5-2-31-15,-5-4-33 0,-9 0 17 16,-8-3 118-16,-9-6 155 0,-3-5 41 16,-7-7-171-16,-4-3-112 0,-2-3 3 15,-8-3-95-15,-11 1-3 0,-8 1-67 16,-9 2-22-16,-9 4-22 0,-8 4-77 16,-9 5-110-16,-3 7-89 0,-2 3-212 0,5 3-202 15,15 0-515-15</inkml:trace>
  <inkml:trace contextRef="#ctx0" brushRef="#br0" timeOffset="17110.53">4964 4171 1419 0,'0'0'345'0,"0"0"-232"16,0 0 108-16,0 0 80 0,0 0-49 0,0 0-49 15,0 0 12-15,0 0 6 0,0 0-221 16,13-54-23-16,-21 61-85 0,-1 4 108 16,-3 5 3-16,-5 4 32 0,-3 8 13 0,0 4 6 15,-5 4-9-15,-2 5 6 0,1 1 3 16,-1 6-23-16,0-2-29 0,2 1 0 15,2-2 1-15,3-4-3 0,4-2-25 16,3-7 23-16,3-3 1 0,4-6-1 16,3-5-33-16,1-4-60 0,2-4-71 15,0-8-20-15,0-1 35 0,3-1 122 16,0-3 29-16,2-9 80 0,2-4-80 16,1-5-128-16,2-8-27 0,4-3 6 15,1-8-87-15,0-2 29 0,3-5 2 16,4 0 143-16,0-1 62 0,-2 3 59 0,0 3 171 15,-4 6 68-15,-7 5 64 0,-4 7 75 16,-5 1-70-16,0 5-51 0,0 4-74 16,0 2-57-16,0 1-30 0,-1 6-31 15,1 1-3-15,0 4-44 0,0 0-77 0,0 0-139 16,0 9-68-16,4 3-24 0,8 6 213 16,5 5 17-16,3 5-21 0,5 5-10 15,2 0 31-15,-1 3 1 0,3-1 17 16,-3 0-17-16,-3-2 2 0,3-3 39 15,-5-1 15-15,-3-3-56 0,-1-4-34 16,-4-3-124-16,-5-1-100 0,-3-4-189 16,-5-1-224-16,0-5-312 0,-20 1-542 0</inkml:trace>
  <inkml:trace contextRef="#ctx0" brushRef="#br0" timeOffset="17476.87">4688 4618 232 0,'0'0'1633'0,"0"0"-1272"0,0 0-119 16,0 0-42-16,0 0-84 0,0 0-58 16,80-69 10-16,-41 61-14 0,9 1 14 0,5 4-20 15,6-1 9-15,5 2-22 0,-1-2-35 16,-4 2 1-16,-4-2 2 0,-8 2-3 16,-6-1-13-16,-10 0-93 0,-5 2 10 15,-8-3 22-15,-7 3 58 0,-8-2 16 16,-3 2 90-16,0 0-52 0,-7-2-38 15,-5-1 0-15,1 3 61 0,-3-3-19 16,0 3 9-16,6 1 32 0,1 0 4 16,4 0-24-16,3 0-63 0,0 0-22 15,1 0-80-15,8 3-96 0,5 6 198 16,5 1 102-16,7 3 77 0,3 0 2 16,-2 1-48-16,1-2-32 0,-7 1-41 0,-8-2-40 15,-4 0-20-15,-8 0-22 0,-1 2 19 16,-4-1 3-16,-10 2 41 0,-4 2 12 15,-2-2-25-15,-4-1-28 0,1-3-173 0,4 1-102 16,3-6-98-16,6-2-212 0,4 0-392 16,3-3-247-16</inkml:trace>
  <inkml:trace contextRef="#ctx0" brushRef="#br0" timeOffset="17717.03">6192 4448 248 0,'0'0'2140'0,"0"0"-1736"0,0 0-170 16,0 0 134-16,0 0-73 0,0 0-110 15,0 0-73-15,0 0-112 0,0 0-47 16,79-64 3-16,-40 57 19 0,0 4 13 0,-6-1-55 15,-2 2-84-15,-10 2-71 0,-6 3-136 16,-5 4-140-16,-10 4-69 0,-3 2-155 16,-7-3-446-16</inkml:trace>
  <inkml:trace contextRef="#ctx0" brushRef="#br0" timeOffset="17819.64">6283 4528 860 0,'0'0'540'16,"0"0"-244"-16,0 0-81 0,0 0 57 15,0 0 120-15,0 0-64 0,79 2-106 16,-37-8-120-16,10-2-80 0,0 2-22 15,7 2-97-15,-1-1-175 0,-2 1-231 0,-16 2-692 16</inkml:trace>
  <inkml:trace contextRef="#ctx0" brushRef="#br0" timeOffset="20792.56">8204 3985 1231 0,'0'0'469'16,"0"0"-119"-16,0 0-39 0,0 0-13 0,0 0-15 16,0 0-5-16,0 0-39 0,0 0-49 15,0 0-44-15,0 0-33 0,0-58-113 16,-13 58-19-16,-6 1-60 0,-4 4 23 16,-6 3 24-16,-1 0 29 0,-2 2-10 15,1-1 12-15,3 1-14 0,5 1-1 16,3-2-10-16,4 1-8 0,1 2 2 15,3 0 0-15,2 2 7 0,1 2-4 16,5-2-6-16,4 2-15 0,0-3-11 0,6-2-12 16,8 1 26-16,9-2 47 0,7-1 57 15,6 0 52-15,6-1 15 0,4-2 12 16,2-1-19-16,1 1-42 0,-1-2-18 16,-6 2-26-16,-4 0-19 0,-6 2-12 0,-9 0-16 15,-9 0-9-15,-8 2 0 0,-6 1-10 16,-3 2 35-16,-14 5 3 15,-14 2 54-15,-13 5 12 0,-12-1-69 0,-8 1-58 16,0-4-8-16,3-3 25 0,13-4 29 16,11-5 12-16,12-6 1 0,8-3 59 15,8 0 53-15,5-3-28 0,0-8-41 16,1 1-22-16,3-4-22 0,0-3-18 16,7-2 16-16,9-4-10 0,9-2 12 15,6-1 19-15,8-4-16 0,9-3 12 16,5 1 1-16,2 0 6 0,1 0 24 0,-1 0-11 15,-5 1-17-15,-8 1-2 0,-9 5 9 16,-11 3 9-16,-11 5 56 0,-11 3 148 16,-1 1-85-16,-15 2-140 0,-10-1-13 15,-6 6-96-15,-11 0 4 0,-6 6 9 16,-3 6-28-16,3 5-54 0,9 4-41 0,11 2-65 16,13 1-169-16,9 3-146 0,7-1-57 15,0-4-355-15,11 7-146 0</inkml:trace>
  <inkml:trace contextRef="#ctx0" brushRef="#br0" timeOffset="21025.84">8727 4081 2062 0,'0'0'686'0,"0"0"-346"15,0 0-56-15,0 0-93 0,0 0-169 16,0 0-22-16,0 0-130 0,0 0 130 16,0 0 16-16,0 0 9 0,45 53-6 15,-25-39-16-15,3 2 16 0,2-2 15 0,-1 0-5 16,0-3-29-16,-2 1-130 0,0-3-74 16,-4 0-90-16,-3-3-76 0,1 0-148 15,-6-3-298-15</inkml:trace>
  <inkml:trace contextRef="#ctx0" brushRef="#br0" timeOffset="21192.88">8982 4098 2085 0,'0'0'608'15,"0"0"-178"-15,0 0 35 0,0 0-90 16,0 0-152-16,-82-13-104 0,65 15-85 16,-2 6-34-16,-3 4-37 0,1 5-10 15,3 2 3-15,3 2 4 0,3 3-130 16,6 3-113-16,3 1-133 0,3 2-138 15,0-8-145-15,9 7-782 0</inkml:trace>
  <inkml:trace contextRef="#ctx0" brushRef="#br0" timeOffset="21942.56">9674 3871 1041 0,'0'0'1387'16,"0"0"-942"-16,0 0-73 0,0 0 25 16,0 0-69-16,0 0-84 0,0 0-82 15,0 0-115-15,0 0-47 0,81-62-44 16,-25 44 41-16,7 1 3 0,5 4 1 15,-2 1 24-15,-7 3-25 0,-7 1-1 16,-8 3 0-16,-10 0 0 0,-6 1-36 16,-8 2-60-16,-7-1 1 0,-6 2 30 15,-4 1 12-15,-3 0 10 0,0 0-6 16,0 0-13-16,-3 0-15 0,-3 1-30 0,0 4-18 16,-8 1 21-16,-3 2 105 15,-5 4 16-15,-5 4-13 0,-3 0 64 0,-4 5 28 16,0-1-10-16,-2 2-19 0,-1 3-12 15,3-1-16-15,2 1-7 0,3-3-31 16,8-3 0-16,4-2-19 0,7-6-9 16,5-3-16-16,2-3 6 0,2-2 3 15,1-2-2-15,0-1 8 0,0 0 16 0,0 0 13 16,3 0 42-16,1-1 14 0,2-5 26 16,2-2 34-16,1-3-5 0,3-3-64 15,-1-4 6-15,-1-4 0 0,-1 2 0 16,2-4-1-16,-1 4-33 0,1-1 0 15,0 3 5-15,-1 1 10 0,-1 2-3 16,2 2 6-16,-5 3 25 0,0 4 34 16,-3 1 45-16,-2 4-3 0,1 1-116 15,-1 0-22-15,5 1-126 0,8 6 3 16,5 3 80-16,7 3 40 0,7 4 3 0,-1 1 0 16,4 2 14-16,-5 1-14 0,-3 0-33 15,-1 1-60-15,-2-3-34 0,-4 0-37 16,-2 0-90-16,-4-1-140 0,-4 2-188 0,-4-4-101 15,-4-1-466-15</inkml:trace>
  <inkml:trace contextRef="#ctx0" brushRef="#br0" timeOffset="22126.15">9783 4197 2549 0,'0'0'627'0,"0"0"-331"0,0 0-55 15,0 0-68-15,83-48-85 0,-33 37-44 16,12-2-21-16,10 3-23 0,7-2-16 16,3 1 14-16,-7 4-29 0,-1 2-111 0,-6 4-91 15,-9 1-85-15,-7 0-172 0,-9 5-195 16,-14 0-514-16</inkml:trace>
  <inkml:trace contextRef="#ctx0" brushRef="#br0" timeOffset="22458.9">9968 4320 2255 0,'0'0'1110'0,"0"0"-831"0,0 0-27 0,0 0 118 16,0 0-57-16,0 0-67 0,0 0-86 15,0 0-81-15,0 0-57 0,0 0-22 16,-13-22-77-16,12 23-30 0,-1 3-16 16,1 2-6-16,-1 6 83 0,-1 2 46 15,-1 4 62-15,1 3-10 0,-1-2-15 16,-2 0-20-16,3-1-17 0,3-1-15 0,0-2-10 16,0 1-24-16,3-1-31 15,7-1-13-15,3-1 0 0,4 0-9 0,4-3-35 16,5-2-36-16,5-3-94 0,3-4-113 15,0-1-117-15,3 0-109 0,-13-2-539 16</inkml:trace>
  <inkml:trace contextRef="#ctx0" brushRef="#br0" timeOffset="22603.89">10288 4455 1850 0,'0'0'1076'16,"0"0"-635"-16,0 0-32 0,0 0-152 15,0 0-112-15,0 0-61 0,0 0-84 16,0 0-62-16,0 0-72 0,0 0 134 15,0 0 15-15,-12 65-13 0,12-43-2 16,0-3-18-16,5 2-109 0,-2 0-87 16,1-1-99-16,0-1-180 0,-1-3-265 15,7 4-898-15</inkml:trace>
  <inkml:trace contextRef="#ctx0" brushRef="#br0" timeOffset="22870.41">10915 3928 189 0,'0'0'2586'15,"0"0"-1956"-15,0 0-291 0,0 0-90 16,0 0-129-16,0 0-120 0,0 0-25 15,0 0-130-15,0 0 153 0,0 0-11 16,85 45 13-16,-52-23-11 0,-1 3 11 16,-2-1 50-16,-4 2-50 0,-6-2-47 15,-2-1-186-15,-4-1-65 0,-7-1-172 0,-3-3-153 16,-1-5-557-16</inkml:trace>
  <inkml:trace contextRef="#ctx0" brushRef="#br0" timeOffset="23059.39">11071 4025 992 0,'0'0'1712'16,"0"0"-1196"-16,0 0-128 0,0 0 44 15,0 0-176-15,0 0-212 0,0 0-44 16,0 0-137-16,0 0 40 0,0 0 51 16,-71 43 46-16,59-19 10 0,1 0-10 15,7-1-145-15,-1-2-44 0,5 1-52 16,0-3-81-16,0-1-95 0,6-1-57 15,1-5-172-15,5-1-563 0</inkml:trace>
  <inkml:trace contextRef="#ctx0" brushRef="#br0" timeOffset="23307.44">11444 3832 2421 0,'0'0'657'0,"0"0"-224"0,0 0-26 16,0 0-74-16,0 0-156 0,0 0-137 16,0 0-40-16,0 0-115 0,0 0-74 15,0 0 189-15,0 0 29 0,-15 67-20 16,14-41-9-16,1 3 0 0,0 1-12 16,1-2 12-16,5 0 0 0,3 2 0 15,-1-3-92-15,3-1-37 0,0-3-76 16,-1-2-105-16,2-1-143 0,-1-5-124 0,-1-3-237 15,2-5-796-15</inkml:trace>
  <inkml:trace contextRef="#ctx0" brushRef="#br0" timeOffset="23641.91">11935 3787 2511 0,'0'0'576'0,"0"0"-320"0,0 0 86 16,0 0-15-16,0 0-110 0,0 0-102 15,0 0-106-15,0 0-9 0,0 0-96 16,0 0-72-16,0 0 152 0,-69 10 16 16,56 11 16-16,3 6-16 0,0 1-19 15,6 0-4-15,2 2 22 0,2-1 1 16,0 2-1-16,10 0 0 0,3-1 1 16,3-1-2-16,6-3 0 0,1-4-11 0,1-4-31 15,-1-6 44-15,-3-6 0 0,0-4 44 16,-6-2 4-16,-3-2 36 0,-2-6 57 15,-4-6-2-15,0-2 3 0,-4-4-25 16,-1-2-40-16,-1 1-25 0,-8 2 7 16,-1 1-22-16,-3 5-37 0,1 3-22 15,-5 2-12-15,0 3-30 0,-2 3-93 0,-4-1-81 16,-1 3-95-16,2 0-219 0,3 5-248 16,9 0-505-16</inkml:trace>
  <inkml:trace contextRef="#ctx0" brushRef="#br0" timeOffset="23991.56">12251 3521 1956 0,'0'0'706'15,"0"0"-263"-15,0 0 51 0,7-66-213 16,6 48-125-16,4 1-29 0,3 4-56 15,2 5-37-15,1 3-34 0,2 4-11 16,-3 1-11-16,2 2-15 0,-1 9-16 16,-2 0-3-16,-3 6 17 0,-4 2-2 0,-2 3-12 15,-8 1 15-15,-4 4 16 0,-1 1-9 16,-14 3 31-16,-5 3 13 0,-4 1 9 16,-3-3 12-16,0-3-34 0,7-4-9 15,5-8-32-15,7-6 25 0,5-5 16 0,3-5 50 16,0-1 23-16,11 0 50 0,2 0 57 15,13-3 13-15,13-1 13 0,13-2-95 16,13 0-84-16,7-3-27 0,7 2-185 16,-1-1-44-16,1 2-88 0,-2-1-330 15,-19 2-542-15,24-8-1033 0</inkml:trace>
  <inkml:trace contextRef="#ctx0" brushRef="#br0" timeOffset="24737.42">13100 4027 179 0,'0'0'1801'0,"0"0"-1179"0,0 0-156 16,0 0-39-16,0 0-123 0,0 0-69 15,0 0-74-15,0 0-69 0,0 0-92 16,49-24-37-16,-22 13 36 0,9 0-1 15,11-1-11-15,7-1 13 0,7 2 20 16,-1 1-20-16,-1-1-13 0,-6 4-68 16,-9 2-107-16,-7 2-102 0,-8 3-151 0,-7 0-44 15,-10 3-210-15,-7 2-577 16</inkml:trace>
  <inkml:trace contextRef="#ctx0" brushRef="#br0" timeOffset="24867.56">13392 4113 1041 0,'0'0'1059'0,"0"0"-687"15,0 0-33-15,0 0-47 0,0 0-129 16,0 0-99-16,0 0-38 0,0 0-23 16,0 0 26-16,114-20-29 0,-46 7-25 15,11-1-176-15,8 0-152 0,-20 3-257 16,24-3-749-16</inkml:trace>
  <inkml:trace contextRef="#ctx0" brushRef="#br0" timeOffset="25441.55">14748 3658 1467 0,'0'0'487'16,"0"0"-104"-16,0 0-18 0,0 0-2 0,0 0-28 16,0 0-43-16,0 0-47 0,0 0-22 15,0 0-27-15,0 0-13 0,0 0-35 16,13-41-37-16,-13 41-41 0,0 0-70 15,0 1-3-15,0 3-86 0,0 2-40 0,0 3-47 16,3 8 142-16,4 5 34 0,0 2 1 16,2 6 2-16,-3 1 28 15,1-1-31-15,-1 0 2 0,-2-1 11 0,1-4 8 16,-1 0-18-16,0-2 41 0,1-3-4 16,0-1-40-16,0-4-72 0,0-1-86 15,1-2-54-15,2-3-105 0,3-1-120 16,3-6-84-16,5-1 8 0,-3-1-104 15,17-3-717-15</inkml:trace>
  <inkml:trace contextRef="#ctx0" brushRef="#br0" timeOffset="25791.21">15388 3630 2579 0,'0'0'706'0,"0"0"-350"0,0 0 6 16,0 0-52-16,0 0-84 0,0 0-44 15,0 0-28-15,0 0-84 0,0 0-70 16,0 0-60-16,0 0-81 0,-65-8-35 16,52 23 148-16,2 6 10 0,-3 3-1 15,3 2-9-15,3 1-9 0,3 1-9 16,3 2 42-16,2 0-11 0,4 0-4 16,7 0-2-16,5 0-1 0,4-2 19 15,3-1-10-15,2-4-24 0,1-5 18 16,-4-2 19-16,-1-9 17 0,-2-1 5 15,-3-6 15-15,2-3 34 0,1-6 41 16,1-7-53-16,2-3-35 0,-5-1 13 0,-4-1 22 16,-6 1-7-16,-7 2 25 0,0 1-22 15,-12 4-18-15,-3 2-37 0,-4 3-21 16,0 2-32-16,-1 4-20 0,-1 2-84 16,3 0-109-16,1 8-88 0,7 2-154 0,4 4-145 15,6 0-139-15,2-2-465 16</inkml:trace>
  <inkml:trace contextRef="#ctx0" brushRef="#br0" timeOffset="26174.12">16124 3780 1197 0,'0'0'1709'0,"0"0"-1229"0,0 0-103 15,0 0 51-15,0 0-96 0,0 0-98 16,0 0-68-16,0 0-50 0,0 0-67 16,0 0-49-16,0 0-83 0,-76-64-33 15,63 72 24-15,-3 0 15 0,5 5 15 16,-2 3 7-16,4 2-4 0,3 2-30 0,5 2-48 16,1-1 0-16,7 1 50 0,9 0 62 15,4-3 25-15,6-1 25 0,2-4-25 16,3-3 3-16,1-6 19 0,1-5 6 15,0 0 6-15,-2-5 0 0,-3-5 19 16,-5-3 13-16,-5 0 70 0,-5-4 62 16,-9-3-11-16,-4-2-37 0,-1-1-31 15,-14-1-36-15,-2-1-83 0,-8 2-13 16,-2 4-48-16,-5 1-3 0,-4 5-3 16,0 5-80-16,2 3-62 0,3 4-75 15,5 1-48-15,6 5-118 0,10 4-163 0,7 1-141 16,2-1-270-16</inkml:trace>
  <inkml:trace contextRef="#ctx0" brushRef="#br0" timeOffset="26607.48">16649 3634 1421 0,'0'0'992'0,"0"0"-650"16,0 0 21-16,0 0 26 0,-70-75-114 15,54 62-68-15,1 4-49 0,4 2-37 16,3 4-3-16,4 1-9 0,3 2-60 16,1 0-49-16,0 0-71 0,0 0-37 15,0 7-51-15,5 4 132 0,7 5 27 16,7 3 25-16,7 5 50 0,7 2 27 0,4 2-18 16,2 0-19-16,2 0-16 0,-4-3-15 15,-7-4 0-15,-6 1-6 0,-6-3-27 16,-8-1-1-16,-7-2-3 0,-3-1-31 15,-7 0 6-15,-9-3-12 0,-8 0-9 16,-5-3-19-16,-3 0-10 0,3-5-24 0,3-1 30 16,10-3 66-16,4 0 6 0,4-3 62 15,7-4 34-15,-1 1-18 0,2-4-35 16,0-2 16-16,8-3 6 0,3-5-19 16,8-4-27-16,5-4 14 0,5-4-33 15,6-2-6-15,2-2 6 0,-1 1 46 16,-1 4-46-16,-8 4 19 0,-8 5-10 15,-10 4 83-15,-6 5-9 0,-3 2-71 0,-8 0-12 16,-5 3-95-16,-5 1-77 0,-5 2-115 16,-3 5-110-16,-1 0-136 0,5 2-268 15,-7 8-596-15</inkml:trace>
  <inkml:trace contextRef="#ctx0" brushRef="#br0" timeOffset="27623.54">17237 3707 1499 0,'0'0'578'0,"0"0"-183"0,0 0-11 16,0 0 10-16,0 0-79 0,0 0-65 16,0 0-34-16,0 0-43 0,0 0-58 0,0 0-65 15,-35-29-50-15,35 29-28 0,0 4-43 16,0 4-48-16,0 2 117 0,3 4 2 0,0 3 12 15,0 1 1-15,0-1-13 0,-3-2 0 16,0 1-31-16,0-1-7 0,0 0-28 16,0-3-25-16,-3-3-10 0,0 0 0 15,2-2-9-15,-1-5-1 0,1 0 22 16,-1-2 89-16,2 0 100 0,-4-7 20 16,0-3-95-16,0-2-25 0,-1-4 16 15,-1-2-16-15,1-2 72 0,3 2 13 16,2-1 13-16,0 1-10 0,3 1-15 15,4 3-30-15,4 1-24 0,1 3 21 16,4 0 1-16,4 2-23 0,3-1-18 16,5 3-22-16,6 3 22 0,-2 3 9 0,0 0 25 15,-5 0-18-15,-3 6-5 0,-6 1-11 16,-5 2-40-16,-2 1-4 0,-2 2 26 16,-1-1 5-16,-4 2 1 0,1-3-4 15,-3 2-3-15,-2-3 16 0,0 1-19 0,0-1-9 16,0 1 31-16,-4-2-1 0,2-2-46 15,-1-1-20-15,2-1-5 0,1-4 16 16,0 0 56-16,0 0 41 0,3-3 84 16,0-4 20-16,2-3-73 0,0-4-72 15,-1 0-24-15,3-4 24 0,1 2 46 16,1 1-2-16,2-1 12 0,0 4-22 16,5 0-34-16,4 1-19 0,2 3 1 15,2 1 18-15,1 3 3 0,-1 4 0 16,-2 0-3-16,-2 3-25 15,-3 5-9-15,-7 0-16 0,-1 3-6 0,-4 2 16 0,-4 2 11 16,-1 1 14-16,-1 0-16 16,-7 4-86-16,-3-2-44 0,-4-2-85 0,2 1-184 15,1-4-300-15,1 1-787 0</inkml:trace>
  <inkml:trace contextRef="#ctx0" brushRef="#br0" timeOffset="28223.48">18031 3658 2634 0,'0'0'734'0,"0"0"-319"16,0 0-56-16,0 0-95 0,0 0-57 16,0 0-81-16,0 0-76 0,0 0-50 15,0 0-43-15,0 0-28 0,0 0-31 0,-4-5-31 16,4 12 84-16,0 4 49 0,2 2 1 15,0-1 11-15,2 1-11 0,-4 0-1 16,2-3-18-16,-2 1-90 0,0-5-11 16,0 0-16-16,0-4-12 0,0-1-39 15,1-1-4-15,2 0 104 0,0 0 86 16,0-2 127-16,3-6 34 0,1-3-110 16,2-5-7-16,1-1 60 0,2-3-38 0,2 0-7 15,0 2-8-15,3 2-26 0,-2 3 0 16,4 1 16-16,-1 5 2 0,3 0-15 15,2 3-6-15,2 3 0 0,-2 1 3 16,-1 0-19-16,-2 6-6 0,-4 4-37 16,0 1-13-16,-6 1 16 0,0 3 18 15,-3-2 4-15,-4 0-4 0,-1-1 13 0,-2 0-16 16,0 1 7-16,0-2-10 0,0 0-26 16,-5-2-21-16,2-3-13 0,-1-1-12 15,3-1-1-15,-2-3-3 0,3-1 26 16,0 0 72-16,0 0 82 0,4-7 104 15,2-4-35-15,0-3-120 0,3-5-31 16,3-4 51-16,3 0 28 0,3 0 11 16,0 0-3-16,3 4-34 0,-1 5-16 0,2 3 4 15,1 1-41-15,2 4 0 16,2 2 14-16,-1 2-1 0,-1 2-13 0,-1 0-21 16,-2 1-4-16,-2 7-15 0,-6-1 3 15,1 5 2-15,-5 2 14 0,-1 2 2 16,-4 2 16-16,-3-1-28 0,-1 1-44 0,-1-2-58 15,0 1-33-15,-6-2-45 0,-4 1-91 16,-1-2-146-16,-5-4-214 0,4-1-589 16</inkml:trace>
  <inkml:trace contextRef="#ctx0" brushRef="#br0" timeOffset="28539.64">18707 3322 1752 0,'0'0'752'16,"0"0"-317"-16,0 0-23 16,0 0-22-16,7-66-129 0,1 57-41 0,0 0-65 15,1 3-43-15,4 1-29 16,0 1-12-16,3 1-28 0,1 3-37 0,3 0-6 16,-1 1-40-16,-2 6-6 0,-1 2-3 15,-6 1-4-15,-4 0-6 0,-5 3 4 0,-1 3 17 16,0-1 23-16,-7 3 13 0,-2-1 2 15,0-1 0-15,3-6 2 0,1-2-1 16,5-5-1-16,0-1-1 0,0-2 1 16,3 0 31-16,5 0 12 0,6-2-6 15,9 1-33-15,10-1 91 0,12-2-36 16,9 1-59-16,5-1-127 0,0 3-80 16,1 1-41-16,-1 0-146 0,0 0-179 15,-16 1-236-15,23 4-747 0</inkml:trace>
  <inkml:trace contextRef="#ctx0" brushRef="#br0" timeOffset="30562.4">16842 3527 969 0,'0'0'577'0,"0"0"-197"0,0 0-78 16,0 0-40-16,0 0-17 0,0 0-26 15,0 0 2-15,0 0 8 0,0 0-7 16,5-8-29-16,-11 5-30 0,-2 1-37 16,-6-3-94-16,-7-1-32 0,-7 1-44 15,-5 0 6-15,-4 1 9 0,-2 4-21 16,3 0-94-16,2 0-147 0,4 8-210 15,7 4-243-15,6-1-565 0</inkml:trace>
  <inkml:trace contextRef="#ctx0" brushRef="#br0" timeOffset="34954.11">2275 6282 225 0,'0'0'773'0,"0"0"-337"16,0 0-146-16,0 0-34 0,0 0-32 16,0 0-56-16,0 0-55 0,0 0-42 15,0 0-22-15,-58-9-33 0,56 9-14 16,0 0-2-16,1 0-6 0,1 0-56 16,0 2-64-16,0 0 26 0,0 3 35 0,0 1 17 15,0 0-7-15,4 0 6 0,2 0-6 16,3-1 22-16,-1-3 30 0,2 2 1 15,2-3 2-15,1 1 33 0,1-2 64 16,2 0 74-16,0-3-54 0,1-2 12 0,-4-1-3 16,0-1-23-16,-4 1 0 0,-5-1 51 15,-2-1 28-15,-2 1-61 0,0-2-41 16,-2-1-23-16,-2 0-12 16,-4 2-7-16,1-3-7 0,-1 4-9 0,-3 1-22 15,1 1-9-15,-1 3-54 0,-2 0-17 16,-1 2-28-16,2 3-32 0,0 7-71 15,1 0-82-15,5 6-104 0,3-2-158 16,3-2-239-16</inkml:trace>
  <inkml:trace contextRef="#ctx0" brushRef="#br0" timeOffset="35255.46">2612 6132 1570 0,'0'0'633'0,"0"0"-193"0,0 0 3 15,0 0-67-15,0 0-97 0,0 0-56 16,0 0-49-16,0 0-93 0,0 0-81 16,0 0-44-16,0 0-28 0,-12-25-29 15,10 32-21-15,2 1-26 0,-1 7 119 16,-2 5 29-16,-3 8 57 0,-4 1 12 15,-5 3-3-15,-2 2-25 0,0-1-16 16,-1-1 3-16,1 0-28 0,3-5-1 16,1 2-93-16,3-6-35 0,0 2-54 0,4-6-65 15,3-1-88-15,2-2-82 0,1-4-103 16,0-3-243-16,5-1-531 0</inkml:trace>
  <inkml:trace contextRef="#ctx0" brushRef="#br0" timeOffset="35502.68">2715 6492 1049 0,'0'0'631'0,"0"0"-316"16,0 0-81-16,0 0-37 0,0 0-61 16,0 0-136-16,0 0-39 0,0 0-113 15,0 0 32-15,0 0 120 0,0 0 88 16,30-3 32-16,-13 1 5 0,-1-4 4 15,1-1-3-15,-5-2-7 0,-2 0 19 16,-4-1 104-16,-6-2 3 0,-2-1-62 0,-9 2-72 16,-2-1-36-16,-3 3-72 0,0 3-3 15,-1 2-88-15,2 4-123 0,1 0-138 16,2 7-216-16,7 3-424 0,0 4-475 0</inkml:trace>
  <inkml:trace contextRef="#ctx0" brushRef="#br0" timeOffset="39852.44">3830 6325 726 0,'0'0'613'15,"0"0"-204"-15,0 0-126 0,0 0-69 16,0 0-33-16,0 0-39 0,0 0-29 0,0 0-36 15,0 0-25-15,-10-13-31 16,10 13-21-16,-1 0-32 0,-1 0-19 0,1 0-14 16,-2 1 27-16,-2 3 18 0,1-1 20 15,0 2-1-15,0-1 1 0,-1-1 0 16,1 3 13-16,1-1-13 0,0 0-11 16,0 1-37-16,0 1 3 0,2 0 25 15,1 4 7-15,-3-1 13 0,3 0 0 16,0 1 0-16,0 0 0 0,6 1-3 15,-1 0 2-15,3-2 0 0,-1-1 0 16,3 0-1-16,-3-3-11 0,2 0-10 16,1-3 20-16,0 0-13 0,0-3 16 0,3 0 28 15,-1 0 117-15,2-4 23 0,-3-4-23 16,0-1-24-16,-4-1 49 0,0-3 18 16,-4 0 6-16,-2 0-30 0,-1-1-32 15,0 0-3-15,-7 0-19 0,2 1-41 0,-3 0-32 16,1 2-27-16,0 1-10 0,0 3-22 15,-1 2-16-15,4 2-30 0,0 2-40 16,-1 1-52-16,1 0-95 0,0 0-165 16,0 4-191-16,-1 3-131 0,4-2-397 15</inkml:trace>
  <inkml:trace contextRef="#ctx0" brushRef="#br0" timeOffset="40219.08">4268 6404 1054 0,'0'0'541'16,"0"0"-103"-16,0 0 6 0,0 0-44 15,0 0-64-15,0 0-65 0,0 0-56 16,0 0-48-16,0 0-70 0,0 0-9 16,0 0 7-16,-1-30-8 0,1 18-12 0,-3-1-16 15,3-1-13-15,-1-3-5 0,-1-3-7 16,-1-2-19-16,-1-2 1 0,-2-4-14 15,0 1-1-15,-2 3-1 0,1 1 0 16,1 2-1-16,1 5 1 0,1 0-1 16,0 2 1-16,1 2-1 0,-1 2 0 15,1-1-1-15,1 3 1 0,-1-3 0 16,2 4-14-16,1-1-10 0,0-1-15 0,0 1-13 16,6 1-3-16,2-3-28 0,2 3-31 15,5-2-14-15,3 1-12 0,5 2-1 16,3-1-13-16,-4 6-42 0,3 1-20 15,-4 0-36-15,-3 6-21 0,-4 3-43 16,-7 6-59-16,-5 1-37 0,-2 5-7 16,-6-7-121-16</inkml:trace>
  <inkml:trace contextRef="#ctx0" brushRef="#br0" timeOffset="40351.11">4180 6296 97 0,'0'0'636'0,"0"0"-154"0,0 0-40 16,0 0-36-16,0 0-159 0,0 0-118 15,0 0-129-15,0 0-68 0,94-44 36 16,-52 27 30-16,7 0 2 0,3 2-1 0,1-2-19 16,2 4-210-16,-4 1-231 0,-13 3-207 15</inkml:trace>
  <inkml:trace contextRef="#ctx0" brushRef="#br0" timeOffset="41369.18">5662 5976 1267 0,'0'0'634'0,"0"0"-174"0,0 0-85 15,0 0-2-15,0 0-93 0,0 0-105 16,0 0-156-16,0 0-19 0,0 0-108 15,-81-52 19-15,52 60 48 0,1 2 15 16,-4 4 10-16,2 0-6 0,1 1 21 16,4 0 0-16,2 2 0 0,2-3-18 15,3 2-13-15,1-2-55 0,2 2-25 16,1-4 3-16,2 2 3 0,3-1-10 16,1 0 3-16,4-4-9 0,4-1 5 0,0-2 10 15,0-2-6-15,7-1 103 0,2-1 10 16,2-2 224-16,5 0 76 0,6 0-45 15,2 0-63-15,2 0-45 0,3-1-48 16,3-2-26-16,2 2-3 0,-1 0 3 16,2 1 0-16,-3 0-41 0,-6 1-32 0,-5 6-15 15,-5 0-17-15,-7 5 4 0,-2 1 28 16,-7 2 9-16,0 4 48 0,-11 4 6 16,-8-2 4-16,-7 2 2 0,-9-1 0 15,-6-2-9-15,-6-2-23 0,-3-3-37 16,-1-2-59-16,-2-1-29 0,6-5 6 15,8-1 28-15,6-4-15 0,8-2-20 16,8 0-22-16,1-4-45 0,7-6-90 16,2-3-111-16,3-5-186 0,4-4-194 15,16-2 72-15,-2 4 55 0</inkml:trace>
  <inkml:trace contextRef="#ctx0" brushRef="#br0" timeOffset="41618.51">5854 5867 2066 0,'0'0'682'0,"0"0"-243"0,0 0-12 15,0 0-78-15,0 0-119 0,0 0-115 16,0 0-115-16,0 0-34 0,0 0-32 16,0 0 66-16,-19 55 16 0,19-27 6 15,4 2-7-15,3-2 10 0,1 2 0 16,0-3-11-16,1 0-13 0,-2-1 1 0,0-2 16 15,1 1 4-15,0-4 3 0,-2 0-25 16,-2-2-56-16,0-2-41 0,-2-2-43 16,-1 1-27-16,-1-3-72 0,0 0-117 15,0-2-137-15,-4 0-133 0,1-5-486 16</inkml:trace>
  <inkml:trace contextRef="#ctx0" brushRef="#br0" timeOffset="41735.89">5835 6268 1150 0,'0'0'543'0,"0"0"-338"16,0 0-88-16,0 0-60 0,82-51-57 0,-43 38-11 16,7-4 9-16,2 3-22 0,-1-2-297 15,-5 5-203-15,-10 3-216 0</inkml:trace>
  <inkml:trace contextRef="#ctx0" brushRef="#br0" timeOffset="42086.31">6195 6229 318 0,'0'0'763'15,"0"0"-261"-15,0 0-122 0,0 0-20 16,0 0-50-16,0 0-33 0,0 0-47 16,0 0-44-16,0 0-34 0,0 0-31 15,0 0-42-15,50-21-70 0,-21 9-9 16,3-2-2-16,5 0 2 0,1-2 0 16,1 1 1-16,0-3 11 0,-6 2-9 15,-4 2 13-15,-9 3 0 0,-6 4 6 0,-6 2 31 16,-7 4 13-16,-1 0 13 0,0 1 25 15,-9 0-10-15,-6 0-94 0,-6 1-34 16,-9 5-52-16,-3 2 42 0,-4 4 41 16,-1 0 0-16,3 4 1 0,7 2 1 0,3-3-2 15,6 2-25-15,5 0-7 0,4 0 7 16,2-2 3-16,6 1-1 0,2-4-8 16,0 0-4-16,8 0 7 0,4-2 5 15,7-2 26-15,4-2 2 0,5-1 43 16,7-4-23-16,4-1-22 0,6-1-130 15,5-5-76-15,3-5-113 0,3 2-76 16,0-2-135-16,-15 2-276 0,15-7-494 0</inkml:trace>
  <inkml:trace contextRef="#ctx0" brushRef="#br0" timeOffset="42618.84">6816 6181 1538 0,'0'0'663'0,"0"0"-311"16,0 0 15-16,0 0-62 0,0 0-54 15,0 0-4-15,0 0-61 0,0 0-79 16,0 0-76-16,0 0-14 0,75-25 1 0,-42 16-14 16,3 0 8-16,2-1-9 0,-2 1 10 15,-3-3-1-15,-7 1 1 0,-5-2-13 16,-3 0-35-16,-7-1 4 0,-3 2 28 16,-3 3 3-16,-3 0 18 0,-2 3 28 15,0 2-46-15,-12-1 0 0,-6 2-91 16,-7 2-57-16,-8 1 60 0,-4 1 35 15,-1 7 18-15,2 1 13 0,4 2-10 16,6 1 10-16,5 1 0 0,5 3-22 16,3-4-7-16,6 5 19 0,4-3-6 15,3 3-3-15,0 0-4 0,4-2 4 0,7 1 9 16,4-4 10-16,5 1 22 0,6-4 32 16,4-2 25-16,3-5 3 0,3-2 10 0,3 0 6 15,3-7-3-15,4-5-25 16,3-5 5-16,-1-5-6 0,2-2-21 0,-5-3-14 15,-3-3 17-15,-8-3 21 16,-4-6 22-16,-2-3-44 0,-5-4-12 0,-3-1 16 16,-4 2-13-16,-4 5 3 0,-10 8 28 15,-2 6 53-15,-5 3 52 0,-11 5-37 16,-2 2-84-16,-3 4-34 0,-3 4-16 16,-1 2-30-16,0 6-32 0,2 0 1 15,3 6-4-15,4 6 19 0,1 0 3 16,4 6-1-16,6 1 18 0,5 3 2 15,2 3 33-15,15 4 7 0,7 1 86 0,9 1 20 16,6 1-59-16,7-2-21 0,3 0-26 16,7-5-2-16,5 0-101 0,5-3-83 15,5-3-167-15,2-2-259 0,-15-6-503 16,25-3-768-16</inkml:trace>
  <inkml:trace contextRef="#ctx0" brushRef="#br0" timeOffset="43210.1">8305 5938 912 0,'0'0'1218'16,"0"0"-778"-16,0 0-98 0,0 0 10 16,0 0-50-16,0 0-62 0,0 0-101 15,0 0-139-15,0 0-51 0,0 0-65 16,0 0 103-16,63-27 10 0,-14 19 3 15,9-4 8-15,4-1-8 0,-3 2-189 16,-3 1-119-16,-7 7-231 0,-16 0-277 0,-7 3-703 16</inkml:trace>
  <inkml:trace contextRef="#ctx0" brushRef="#br0" timeOffset="43368.81">8387 6106 1797 0,'0'0'1031'0,"0"0"-643"0,0 0-63 0,0 0-180 15,0 0-122-15,82-23 5 16,-14 4-28-16,23-6 1 0,17-2-1 0,7 0 0 16,2 1-64-16,-3 5-238 0,-10 1-245 15,-28 7-548-15,26-2-635 0</inkml:trace>
  <inkml:trace contextRef="#ctx0" brushRef="#br0" timeOffset="44701.12">10128 5599 437 0,'0'0'684'0,"0"0"-241"16,0 0-98-16,0 0-14 0,0 0-31 16,0 0-26-16,0 0-30 0,0 0-26 15,0 0-15-15,0 0-28 0,-32-27-36 16,32 26-26-16,-1-2-10 0,1 3-17 16,0-1-14-16,-2 1-13 0,2 0-25 0,0 0-31 15,0 0-3-15,-1 0-25 0,-1 0-15 16,2 2-26-16,0 3-22 0,0 7-28 15,0 4 116-15,0 7 18 0,0 2 16 16,3 5 13-16,-1 0-8 0,1 1-38 16,1-2 14-16,-1 1-12 0,3-1-2 0,-2-1 14 15,3 1-12-15,-3-4 10 0,2 2 5 16,-3-7 4-16,2 0-22 0,-1-2-31 16,-1-2-22-16,1-2-20 0,-1-2-27 15,-2-2-17-15,2-2-22 0,-1-3-22 16,-1-1-30-16,2-2-56 0,0-2-74 15,1 0-24-15,1 0-64 0,2-2-127 16,4-10-647-16</inkml:trace>
  <inkml:trace contextRef="#ctx0" brushRef="#br0" timeOffset="45168.27">10504 5586 401 0,'0'0'1603'0,"0"0"-1069"16,0 0-179-16,0 0 3 0,0 0-40 16,0 0-43-16,0 0-45 0,0 0-46 15,0 0-22-15,0 0-45 0,-13-54-40 16,13 54-34-16,-2 0-43 0,1 0-30 16,0 4-35-16,-3 2-31 0,-2 2 15 15,-4 5 81-15,-3 5 22 0,-3 3 0 16,-3 2-10-16,-1 0-12 0,1 2-1 15,1-1-14-15,3 0-1 0,2 1-6 16,2-1 7-16,3 1-7 0,2-2 7 16,5-3-13-16,1 2-3 0,1-3 15 15,8-1-3-15,4 1-12 0,2-1 0 0,3-5 12 16,0 0 4-16,2-2 12 16,-1-4-25-16,2-1 6 0,-1-4 22 0,-1-2 22 15,0 0 12-15,-1-2 3 0,0-5 7 0,-1 0 3 16,-4-5-19-16,-3 1-10 0,-4 0 54 15,-6-3 24-15,-6 1-19 0,-5-4-12 16,-8 3-25-16,-3 0-28 0,-4 1-12 16,-1 4-28-16,4 4 4 0,4 1 5 15,5 4-43-15,2 0-21 0,2 4-69 16,2 5-110-16,0 1-59 0,5 4-69 16,3 0-49-16,2-2 17 0,9 0-8 15,10-4-126-15,-5-3-268 0</inkml:trace>
  <inkml:trace contextRef="#ctx0" brushRef="#br0" timeOffset="45551.12">11030 5741 52 0,'0'0'2210'0,"0"0"-1580"0,0 0-160 15,0 0-11-15,0 0-101 0,0 0-60 16,0 0-106-16,0 0-72 0,0 0-47 15,0 0-73-15,0 0-12 0,-68-35-59 16,64 36-33-16,-2 5 11 0,-1 4 53 16,-2 0 28-16,4 2-4 0,0 0-24 15,5 0-37-15,0 1-22 0,5 1 27 16,6 1 28-16,8-2 22 0,2 1 19 16,4-2-7-16,4-2 10 0,4-2 22 15,4-3 6-15,-2-4 19 0,1-1-4 16,-1-1-2-16,-2-5-10 0,-6-5-7 0,-2 1 29 15,-6-4 0-15,-4 0-13 16,-6-3 28-16,-5-2 12 0,-2 0 27 0,-2-1 19 16,-6 2-13-16,-6 4-18 0,-3 0-46 15,-3 1-49-15,-5 3-24 0,-3-1-40 16,-1 4-16-16,1 3-42 0,1 2-41 16,4 2-50-16,2 3-69 0,3 5-89 0,5-1-91 15,4 5-37-15,5 0 25 0,2 0-5 16,9 1-64-16,1-2-190 0</inkml:trace>
  <inkml:trace contextRef="#ctx0" brushRef="#br0" timeOffset="46018.08">11748 5560 1891 0,'0'0'677'16,"0"0"-303"-16,0 0-80 0,0 0-36 15,0 0-46-15,0 0-35 0,-77-42-55 16,70 41-27-16,3-2 2 0,0 3-22 16,2 0-35-16,2 0-40 0,0 0-39 15,0 0-49-15,4 4-11 0,1 2 92 0,6 6 7 16,4 2 41-16,5 3 3 0,6 2 12 16,3 3 3-16,2 1 3 0,1-1-28 15,-5-1-32-15,-4-2 1 0,-5-2-2 16,-7-3-1-16,-6 1-25 0,-4-1-6 15,-1 2 16-15,-6-2-22 0,-5 0-23 16,-2-1-14-16,-3-3-1 0,0-1 5 0,-1-2-9 16,4-4 4-16,-1 0 9 0,2-2 66 15,3-1 9-15,2-1 64 0,3-6 27 16,2-4-12-16,2 0-31 0,0-6-23 16,9 0 7-16,1-2-25 0,5-2 43 15,2-2 0-15,3-4-13 0,2 0 13 16,2-4 10-16,3-2-32 0,-1-1-10 15,-4 2 20-15,-2 2-10 0,-4 6 0 16,-9 3 15-16,-5 3 3 0,-2 7-2 16,-3 1-14-16,-6 4-39 0,-4 3-27 0,-3 0-44 15,-5 3-49-15,-7 4-133 0,-8 6-110 16,-1 5-176-16,-5 4-213 0,12-3-484 16</inkml:trace>
  <inkml:trace contextRef="#ctx0" brushRef="#br0" timeOffset="47202.46">9789 6247 352 0,'0'0'457'0,"0"0"-154"0,0 0-66 16,0 0-48-16,0 0 39 0,0 0 51 15,0 0 6-15,0 0-78 0,0 0-55 16,0 0-56-16,-65-15-9 0,53 19 13 15,-2 0 9-15,3 2 6 0,-2 0-3 16,3-4-4-16,0 2-19 0,3 0-26 16,2-2-22-16,1-2-12 0,1 3-28 0,2-2 12 15,-1 1-10-15,2-2 9 0,-1 0-12 16,1 1 1-16,0-1-1 0,0 0 2 16,0 0-2-16,0 0 0 0,1 0-2 15,5 0-45-15,10-1-38 0,11-1 85 16,18-2 41-16,17-2 41 0,19-5 6 15,19-1-31-15,13-2 9 0,21-4 3 16,10 0-34-16,16-2 15 0,9-2-8 0,12 1-8 16,5 0-6-16,4 0-6 0,-4 2 9 15,-10 2-31-15,-15 3-6 0,-15 2 5 16,-22 2-49-16,-22 2 16 0,-17 2-43 16,-20 1-20-16,-12 0 34 0,-14 1-12 0,-10 0 37 15,-7 0 35-15,-8 0-16 0,-6 0 16 16,-3 2 3-16,-5-1-13 0,0 1-69 15,0 2-70-15,0-1-125 0,-3 1-163 16,-2 0-323-16,-10 1-776 0</inkml:trace>
  <inkml:trace contextRef="#ctx0" brushRef="#br0" timeOffset="50032.84">9595 6525 192 0,'0'0'415'0,"0"0"-116"0,0 0-25 15,0 0-10-15,0 0-40 0,0 0-35 0,0 0-37 16,0 0-41-16,0 0-27 0,0 0-36 15,0 0-12-15,-28-1 3 0,25 1 13 16,-1 0-7-16,-2 0 16 0,2 0 36 16,-2 0 26-16,3 0-1 0,-4 0 0 15,3 0-3-15,0-1-23 0,2 0-23 16,1-3 7-16,-1 1 9 0,2-2-12 16,0 0-27-16,0-3-2 0,9-2-20 15,5-2-28-15,6-2-34 0,5-1 30 16,7 1 4-16,3-2 29 0,3 2 3 15,0 3 2-15,-4 0 7 0,-3 5 10 0,-3 2-23 16,-6 2-28-16,-5 2-24 0,-2 0-14 16,-5 4-6-16,-3 4 6 0,-4 3 22 15,-2 1 4-15,-1 2 12 0,-1 2 2 16,-6 1-2-16,-5 1 0 0,-1-1-14 16,-1 1 12-16,-3-2-34 0,-1 2-15 15,-2-1 4-15,1-1 15 0,0-4-16 0,1 1-15 16,0-1 15-16,0-1 19 0,3-2 0 15,1-1 4-15,5-1 13 0,5-5 12 16,2-1 25-16,2 1 27 0,0-2 50 16,0 0 9-16,3 0-16 0,5-3-25 15,3 1-67-15,5-1-1 0,8 0 52 16,7 2 9-16,2 0 0 0,0 1-10 16,3 0-9-16,-3 1-12 0,-3 3 8 15,-1 0 1-15,-4 2-5 0,-4-1-24 16,-5 2-12-16,-7 0-10 0,-1 4-19 0,-8 0 15 15,0 3 14-15,-12 3 32 0,-9 4 6 16,-6 1-22-16,-8 1 21 0,-6-3 16 16,0 2-19-16,1-4-34 0,3-1-47 15,6-5 4-15,4-4-26 0,4-3 2 16,1-5 27-16,2 0-36 0,3-4-31 0,1-5-66 16,6-2-97-16,5-2-194 0,5-3-62 15,8-2-234-15,3 5-486 0</inkml:trace>
  <inkml:trace contextRef="#ctx0" brushRef="#br0" timeOffset="50415.38">10273 6537 929 0,'0'0'655'0,"0"0"-223"16,0 0-47-16,0 0-59 0,0 0-65 16,0 0-72-16,0 0-68 0,0 0-25 15,0 0-30-15,0 0-2 0,-27-6-17 0,26 9-18 16,-1-1-13-16,2 3-15 0,0 1 15 16,3 2 12-16,4 2 4 0,5 3 21 15,5 0 13-15,5 3 10 0,1 1-10 16,4 1-10-16,-1 0-4 0,0 0-18 0,-4-3-13 15,-6 2-21-15,-8-3-1 0,-5 0 1 16,-3-2 15-16,-4 1 20 0,-11-1 18 16,-5-1 6-16,-7-2-6 0,-2 0-53 15,-4-6-53-15,1 1-62 0,1-4 5 16,0 0-29-16,1-1-46 0,3-8-85 16,2 0-151-16,-1-4-146 0,3-2-247 15,3-2-386-15</inkml:trace>
  <inkml:trace contextRef="#ctx0" brushRef="#br0" timeOffset="50932.96">10076 6650 801 0,'0'0'378'0,"0"0"-134"0,0 0-97 0,88-74-53 16,-58 57-55-16,1 0-7 16,2 3-29-16,-2-1-1 0,3 2-2 0,-1 2 0 15,-2 1-2-15,3 0-1 0,-3 2-13 16,1 2 0-16,-2 2-15 0,-2 0 31 16,-2 3 39-16,-3 1-24 0,-6 0-15 15,-1 1-17-15,-8 4-5 0,-2 0-258 0,-2 1 6 16,-4-1 66-16,0 0 123 0,0-3 59 15,0 2 26-15,0-1 153 0,0-2 92 16,0 1 12-16,0-2 19 0,0 0 16 16,0 0 0-16,0 0-20 0,0 0-37 15,0 0-46-15,0 0-45 0,2 0-22 16,-2 0 5-16,1 0 6 0,-1 0 7 16,2 0-21-16,-1 0-37 0,1 0-38 15,-1 0-22-15,0-2-6 0,1 2-4 16,-2 0 17-16,0 0 15 0,0 0 22 0,0 0 12 15,0 0 6-15,0 0-16 0,0 0-43 16,-3 0-25-16,2 3-46 0,-1-2-13 16,1 0-7-16,-1 3 7 0,-1 3 43 15,2 1 16-15,-2 2 32 0,-1 1-30 16,4 2-2-16,-2 1 0 0,1 2-2 16,1-1 0-16,0 1 2 0,1 0 0 0,5 0-1 15,3-1-2-15,-1 1 3 0,4-2 1 16,5-1 1-16,3-3 1 0,4-2 18 15,3-3 7-15,6-4 16 0,3-1 31 16,4-1-38-16,-2-8-6 0,-2-4 9 16,-4-1-3-16,-5-3-6 0,-7-2 16 15,-8-3 21-15,-8-2 9 0,-4-2 39 16,-3-2 62-16,-10 0-31 0,-4 0-65 16,-6 4-82-16,-2 4-9 0,-4 4-55 0,-2 4 0 15,-3 7-43-15,0 5-96 16,3 0-89-16,6 7-106 0,3 5-177 0,8 4-215 15,8-5-401-15</inkml:trace>
  <inkml:trace contextRef="#ctx0" brushRef="#br0" timeOffset="51244.45">11197 6377 1117 0,'0'0'1311'0,"0"0"-898"16,0 0-38-16,0 0-152 0,0 0-64 15,0 0-64-15,0 0-95 0,0 0-124 16,0 0-69-16,0 0 193 0,6 14 82 15,20 4 83-15,0 1-32 0,1 0-64 16,2 1-31-16,-4-4-13 0,-2 0-25 0,-3-4-25 16,-1 0-126-16,-2-1-42 0,-3-5-62 15,1-1-110-15,-4-3-106 0,1 0-216 16,-2-2-643-16</inkml:trace>
  <inkml:trace contextRef="#ctx0" brushRef="#br0" timeOffset="51388.91">11475 6460 1370 0,'0'0'689'0,"0"0"-165"0,0 0-86 15,0 0-39-15,0 0-79 0,0 0-59 16,0 0-66-16,0 0-80 0,0 0-115 0,-92-19-37 16,71 30-4-16,-2 6-6 15,1 1 19-15,2 1 10 0,1 3-67 0,7 0-120 16,7 0-117-16,3 1-118 0,4 0-107 16,5-5-182-16,19 4-715 0</inkml:trace>
  <inkml:trace contextRef="#ctx0" brushRef="#br0" timeOffset="52065.87">11834 6403 1110 0,'0'0'784'15,"0"0"-379"-15,0 0-82 0,0 0-24 16,0 0-52-16,0 0-49 0,0 0-64 16,0 0-27-16,40-68-43 0,-15 59-8 15,1 1-5-15,3 3-4 0,-2 4-6 16,1 0 9-16,-4 1-3 0,-2 0-40 16,-5 3-7-16,-5 5-41 0,-2 1-6 0,-6 3 18 15,-3-1 28-15,-1 2 1 0,-4 1 1 16,-6 1 3-16,-1-2-4 0,-4 0-47 15,-4 3-41-15,-1-3-13 0,1 0 0 16,-1-2 2-16,3 1-15 0,3-4-8 16,3 1-3-16,3-4 52 0,2-1 46 15,3 0 27-15,0-4 19 0,3 1-3 0,0-1 61 16,0 0 35-16,3 0 19 0,5 0 19 16,4 0-20-16,4-3-20 0,4-1-9 15,5 2-13-15,1 0-9 0,0 2-17 16,1 0-29-16,-1 3-30 0,0 5-3 15,-4 2-2-15,-3-1-1 0,-5 3-10 16,-6-2-7-16,-2 2 20 0,-6-2 0 0,0 2 33 16,-8 1 7-16,-6-1 10 15,-6 1 3-15,-7 0 3 0,0 0-9 0,-5 0-47 16,0-2-9-16,-1 0-79 0,4-4-11 16,0-2 19-16,4-2 18 0,3-3 30 15,-1-1-8-15,0-7-33 0,1 0-81 16,3-2-78-16,4 0-67 0,3 1-115 15,8-3-330-15,1 5-509 0</inkml:trace>
  <inkml:trace contextRef="#ctx0" brushRef="#br0" timeOffset="52288.08">12305 6470 1527 0,'0'0'1041'0,"0"0"-622"15,0 0-39-15,0 0-91 0,0 0-106 0,0 0-117 0,0 0-66 16,0 0-107-16,0 0 85 0,0 0 22 16,0 0 44-16,71 64-19 0,-52-49-12 15,0 1 6-15,-4 0-17 0,-6-3-2 16,-2-3-13-16,-5-1-31 0,-2-4-73 16,0 2-44-16,-7-3-7 0,-4-2-21 15,-7 1-73-15,-2-3-199 0,-1 0-508 16,1 0-351-16</inkml:trace>
  <inkml:trace contextRef="#ctx0" brushRef="#br0" timeOffset="52631.78">12288 6456 1241 0,'0'0'589'0,"0"0"-206"15,0 0-202-15,79-49-87 0,-46 39-59 16,8 2-23-16,5 2-11 0,3 1 27 0,4 4-16 16,-5-1-12-16,-3 2-2 0,-9 0 1 15,-9 0-38-15,-9 3-71 0,-6 0 3 16,-6 1 36-16,0 2 19 0,-2 0 52 15,-2 0 69-15,-1 4 19 0,2-2-1 16,-3 4 10-16,0 0 9 0,0 0-19 16,0 2-32-16,0 1-23 0,0-2-12 15,0-2-1-15,6 2-6 0,4-1 13 16,3-2 9-16,6-1 13 0,5-2 19 16,6-1 29-16,6-2 3 0,3-3-19 15,3-1-29-15,-2 0-6 0,-1-5 21 16,-8-3 42-16,-7-4 116 0,-7-1 97 0,-8-4-28 15,-6-5-55-15,-3-2-45 0,-2-2-43 16,-6 1-70-16,-9 1-31 0,-5 0-49 16,-7 6-51-16,-5 3-35 0,-8 3-58 15,-6 5-105-15,-2 4-110 0,-4 3-223 16,15 0-564-16,-9 0-1074 0</inkml:trace>
  <inkml:trace contextRef="#ctx0" brushRef="#br0" timeOffset="53314.06">13389 5952 2261 0,'0'0'668'15,"0"0"-338"-15,0 0-66 0,0 0-30 16,0 0-64-16,0 0-22 0,0 0-104 16,0 0-44-16,25-73-86 0,5 63 14 15,7 1 35-15,10-1 5 0,6 1 13 0,2 3-6 16,-1 2-174-16,-3 2-163 0,-4 2-179 15,-9 2-171-15,-14 2-434 0</inkml:trace>
  <inkml:trace contextRef="#ctx0" brushRef="#br0" timeOffset="53456.52">13701 6029 430 0,'0'0'1186'0,"0"0"-689"16,0 0-31-16,0 0-25 0,0 0-115 15,0 0-104-15,0 0-146 0,0 0-35 16,99-13-30-16,-30 3-11 0,16-3 0 15,10 1-3-15,5-1-152 0,-2 2-202 16,-28 1-328-16,18 1-622 0</inkml:trace>
  <inkml:trace contextRef="#ctx0" brushRef="#br0" timeOffset="53881.4">15285 5499 1296 0,'0'0'1442'0,"0"0"-980"0,0 0-115 16,0 0-34-16,0 0-49 0,0 0-21 16,0 0-39-16,0 0-87 0,0 0-114 0,0 0-3 15,0 0-89-15,-26-12-50 0,30 24 111 16,3 2 28-16,2 5 40 0,1 3 10 15,1 2-19-15,-1 1-10 0,1 1-8 0,-2 1 5 16,-3-1-17-16,-1 1-1 0,-2-2-40 16,1 0-118-16,1-2-38 0,0-2-77 15,4 3-178-15,2-4-188 0,0-6-331 16,11 3-725-16</inkml:trace>
  <inkml:trace contextRef="#ctx0" brushRef="#br0" timeOffset="54016.67">15600 5885 1307 0,'0'0'1524'0,"0"0"-1120"0,0 0-136 0,0 0-75 16,0 0-86-16,0 0-69 0,0 0-38 15,25-74-54-15,-8 64-18 16,3 1-147-16,-3 1-99 0,2 5-64 0,-3 0-147 16,-5 2-251-16,5-1-646 0</inkml:trace>
  <inkml:trace contextRef="#ctx0" brushRef="#br0" timeOffset="54514.41">15983 5518 2073 0,'0'0'698'0,"0"0"-329"16,0 0-88-16,0 0-5 0,0 0-27 15,3-67-26-15,11 55-83 0,1 3-81 16,7 2-59-16,5 1-29 0,2 4 29 16,2 2 14-16,0 0-14 0,-4 1-37 0,-2 6-16 15,-7-1 7-15,-6 1-1 0,-2 3 3 16,-6-2-3-16,-1 3-10 0,-1 1 4 16,-2 0-7-16,-3 3-16 0,-9 0 20 15,-2 2 5-15,-5 0-24 0,-3-2-11 0,-1 1-22 16,3-2-13-16,6-4 0 0,1-1-13 15,6-1 31-15,1-2 42 0,2 1 16 16,1-2 45-16,1-3 26 0,2 2 73 16,0-1 30-16,5-2 33 0,6 2 45 15,6-1 24-15,5 2-32 0,3 1-54 16,2 2-36-16,0-1-15 0,1 2-26 16,-2 1-3-16,-6 0-18 0,0 1-27 0,-5 1-20 15,-3-2-2-15,-7 3-1 0,-2 0 3 16,-3-1 0-16,0 3 28 0,-11 0 9 15,-4 0 6-15,-10-2 13 0,-4 1-1 16,-8-1-55-16,-1-5-18 0,2-3-62 16,0-2-1-16,6-2 4 0,6 0-10 15,5-7-19-15,4 0-6 0,5-4-52 16,3 0-87-16,3-3-181 0,4-3-139 0,3 0-206 16,5 4-346-16</inkml:trace>
  <inkml:trace contextRef="#ctx0" brushRef="#br0" timeOffset="54712.66">16532 5475 2119 0,'0'0'993'0,"0"0"-569"0,0 0-52 16,0 0-152-16,0 0-139 0,0 0-80 16,0 0 18-16,0 0 34 0,0 0 12 15,59 79-3-15,-40-54-12 0,-1 4-25 16,-2-2-10-16,-2 0 0 0,-3 0-15 15,1-3-15-15,-2 2-121 0,-3-2-79 16,5-2-93-16,-2 0-142 0,1 0-245 16,2-6-451-16</inkml:trace>
  <inkml:trace contextRef="#ctx0" brushRef="#br0" timeOffset="55159.11">17252 5441 1398 0,'0'0'511'16,"0"0"-177"-16,0 0 21 0,0 0-26 16,0 0-105-16,0 0-77 0,0 0-55 15,0 0-38-15,0 0-9 0,0 0-26 16,43-7 6-16,-29 3 13 0,-1 1 26 0,-1-3 12 15,-5-1 75-15,-3-3 47 0,-2 2-57 16,-2-3-60-16,0 0-28 0,-2-1-25 16,-4 0-4-16,-1 2 1 0,-3 2-5 15,0 2-20-15,-2 2-44 0,-5 2-36 16,1 0 5-16,-2 2-59 0,3 0-71 16,2 2-88-16,6 4-121 0,6 2-144 15,1 1-54-15,8-3-61 0,0 1-308 0</inkml:trace>
  <inkml:trace contextRef="#ctx0" brushRef="#br0" timeOffset="55381.11">17548 5255 1768 0,'0'0'967'0,"0"0"-518"0,0 0-26 0,0 0-45 16,0 0-124-16,0 0-98 0,0 0-100 15,0 0-56-15,0 0-78 0,0 0 47 0,-17 31 31 16,11-5 43-16,-2 4-2 0,0 3-10 15,-1 2-13-15,1 1-15 0,2 0 1 16,-1 0 11-16,0-1-12 0,1-2-3 16,3 1-6-16,2-4-134 0,0 0-59 15,1 0-84-15,0-5-147 0,2 0-238 16,1-7-398-16,3 1-583 0</inkml:trace>
  <inkml:trace contextRef="#ctx0" brushRef="#br0" timeOffset="55576.27">17664 5747 2162 0,'0'0'678'0,"0"0"-230"16,0 0-114-16,0 0-129 0,0 0-101 15,0 0-72-15,0 0-32 0,0 0-15 16,0 0 0-16,0 0 15 0,0 0 41 16,40-18 28-16,-36 13 26 0,-1-1 35 15,-3-1-8-15,0 0-39 0,0-2-27 16,-7 0-56-16,-6 2-53 0,-1-2-58 15,-6 3-107-15,-4 5-106 0,-2 1-186 16,-2 4-270-16,5 3-581 0</inkml:trace>
  <inkml:trace contextRef="#ctx0" brushRef="#br0" timeOffset="70709.06">3347 8441 1040 0,'0'0'436'0,"0"0"-107"15,0 0-5-15,0 0-45 0,0 0-27 0,0 0-8 16,0 0-13-16,0 0-33 0,0 0-36 16,0 0-48-16,-1-6-47 0,1 6-67 15,0 1-3-15,0 0-80 0,0 4-50 16,0 2 3-16,0 4 130 0,1 3 21 16,2 4-8-16,-1 4-13 0,-2 3 0 15,0 3 16-15,0 3 89 0,0 0 9 0,0 0-64 16,-2-1-5-16,2-1-30 0,0-3 4 15,0-2-18-15,2-3-1 16,2-2 16-16,3-6-16 0,-2-2-12 0,3-4-48 16,-1-4 22-16,1-2 22 0,6-1 16 15,2 0 44-15,10 0 57 0,5-4 34 16,7-4-12-16,1-1-63 0,4 1-19 16,-4-2 6-16,0 1-26 0,-2-2-21 0,-1 0-9 15,-1 1-91-15,0-1-39 0,-1-1-37 16,-1-1-102-16,-1 0-73 0,-5 0 37 15,-2 4-112-15,-5-1-99 0,-7 5-139 16,-3 1-462-16</inkml:trace>
  <inkml:trace contextRef="#ctx0" brushRef="#br0" timeOffset="71125.45">4075 8626 1299 0,'0'0'978'0,"0"0"-471"16,0 0-16-16,0 0-47 0,0 0-142 15,3-68-145-15,-10 56-79 0,0 5 59 16,-2 0 39-16,-1 3 27 0,1 4-59 16,-2 0-76-16,-8 4-68 0,-5 7-31 15,-5 4-21-15,-3 5 6 0,3 1-21 0,3 2 36 16,6 0-9-16,3-3-22 0,5 2-107 16,3-4-45-16,5 0-15 0,4-3-38 15,0 0-15-15,3-3-24 0,7-3 12 16,3-2 75-16,4-1 103 0,3-2 93 15,4-4-38-15,3 0 41 0,2-1 20 16,6-6 20-16,3-3 57 0,-2 0-77 16,-1-4-1299-16,-5 0 1299 0,-5-3 628 15,-6-1-401-15,-2 0-146 0,-3-1 42 16,-1 1 22-16,-4 2 10 0,-3 2 90 0,-6 3 44 16,0 5-24-16,0 1-56 0,-6 5-76 15,-3 0-55-15,-1 0-67 0,0 1-11 16,-2 5-19-16,0 4-9 0,1-2-13 0,4 4 9 15,-1 0 16-15,3-1-3 16,4 1-15-16,1-1-90 0,4 2-73 0,9-2-46 16,4-3-10-16,6 3-2 0,3-5-36 15,3 0-169-15,-6-2-240 0,10-3-430 0</inkml:trace>
  <inkml:trace contextRef="#ctx0" brushRef="#br0" timeOffset="71375.67">4441 8358 1558 0,'0'0'775'0,"0"0"-336"16,0 0-63-16,0 0 22 0,0 0-57 16,0 0-124-16,0 0-114 0,0 0-103 15,0 0-56-15,0 0-54 0,0 0 3 0,-13 6 107 16,20 17 78-16,4 4-14 0,0 5-20 15,-1 0-7-15,-1 4-2 0,-1-1-26 16,-5 1-9-16,-3 0-16 0,0-3-24 16,-4 1-41-16,-6-3-99 0,3-1-91 15,-2-6-165-15,1-1-123 0,0-6-218 16,4-5-606-16</inkml:trace>
  <inkml:trace contextRef="#ctx0" brushRef="#br0" timeOffset="71511.42">4402 8778 36 0,'0'0'1434'15,"0"0"-930"-15,0 0-190 0,0 0-159 0,39-79-155 16,-14 55-28-16,6 1 25 0,4 0 1 16,4 2 2-16,3 3-84 0,-5 3-4 15,-4 3-135-15,-4 6-112 0,-6 5 3 16,-7 1-29-16,-6 6-83 0,-3 6-67 16</inkml:trace>
  <inkml:trace contextRef="#ctx0" brushRef="#br0" timeOffset="71808.53">4776 8658 305 0,'0'0'353'16,"0"0"-96"-16,0 0-29 0,0 0 10 15,0 0 87-15,0 0 55 0,0 0-82 16,0 0-39-16,0 0-18 0,0 0-42 16,79-22-39-16,-60 8-68 0,4-1-19 15,2-2 10-15,1-2-26 0,-2-1-13 16,-3 1-12-16,-2 1-16 0,-8 1 9 16,-5 3 23-16,-4 3 18 0,-2 0-19 15,-8 4 16-15,-5 0-18 0,-10 3-45 16,-4 3-47-16,-6 1 9 0,-5 5 7 15,-2 6 31-15,3 2 0 0,1 1 56 0,5 2-30 16,4 3-26-16,4 0-35 0,5 0 3 16,4 2 10-16,4-1 10 0,7 2-23 15,3-3-9-15,0 2-3 0,13-1 12 0,3-2 35 16,8-3 25-16,7-3-25 0,3 0-28 16,5-4-39-16,2-4-60 0,2-4 35 15,-3 0-10-15,1-3-83 0,-3-7-150 16,-3-2-146-16,-9 2-555 0</inkml:trace>
  <inkml:trace contextRef="#ctx0" brushRef="#br0" timeOffset="72075.1">5175 8525 1251 0,'0'0'1046'0,"0"0"-597"16,0 0 16-16,0 0-49 0,0 0-154 0,0 0-98 16,0 0-92-16,0 0-70 0,0 0-1 15,0 0 71-15,0 0 15 0,33 31-9 16,-20-19-13-16,0 2-6 0,-3 1-13 15,-2-2-27-15,-2-1-19 0,-4 0-4 16,-2 1-57-16,0-2-17 0,-6 2-15 0,-4-1-22 16,1-3 0-16,2-2 70 15,3-6 45-15,-2-1 67 0,3 0 20 0,2-4-19 16,-1-4-68-16,2-4-25 0,2-1-12 16,10-4-32-16,9-3-38 0,8 0-53 15,9 2-159-15,6 2 20 0,6 2 24 16,-1 5-27-16,3 2-5 0,-7 3-53 15,-4-1-66-15,-6 4 10 0,-9 1-76 0,-7 0-59 16</inkml:trace>
  <inkml:trace contextRef="#ctx0" brushRef="#br0" timeOffset="72408.88">5716 8533 393 0,'0'0'522'15,"0"0"42"-15,0 0 27 0,0 0-86 16,0 0-87-16,0 0-73 0,0 0-56 16,0 0-77-16,0 0-36 0,0 0-38 15,-79 24-47-15,65-19-48 0,1 1-26 16,3 1-17-16,1-1-19 0,2 2-6 15,3 1-12-15,2-1 6 0,2 2-13 16,2-1-40-16,5 1-30 0,6 0-9 0,0-2 32 16,4 3 37-16,1-4 7 0,0 0 6 15,-1-2 6-15,-2 0 16 0,-5-4 19 16,0-1 13-16,-3 0 57 0,-1 0 53 16,3-6-16-16,-1-2-15 0,1-1-2 15,-2-3-17-15,2 0-13 0,1-1-26 0,-1 1-22 16,-2 1-8-16,0 2 17 0,-1 2 26 15,-4 3-18-15,1 3-29 0,2 1-65 16,-1 0-63-16,5 3 42 0,1 6 77 16,0 0 9-16,4 1 2 0,-2 0-1 15,0-1 1-15,2 1-2 0,0-4-31 16,2-1-101-16,0-3-73 0,3-2-33 16,1 0-90-16,-1-6-96 0,-2-4-42 15,-1-3-239-15,-3-1-302 0</inkml:trace>
  <inkml:trace contextRef="#ctx0" brushRef="#br0" timeOffset="72573.87">6153 8353 1132 0,'0'0'1160'0,"0"0"-515"16,0 0-98-16,0 0-102 0,0 0-60 15,0 0-91-15,0 0-100 0,0 0-133 0,0 0-61 16,0 0-80-16,-15-21-55 16,15 36 135-16,2 8 53 0,5 2-17 0,1 4-2 15,2 2-19-15,4 2-15 0,1-1-10 16,2-2 7-16,-3 1-114 0,2-1-130 15,-1-1-140-15,0-3-296 0,-5-7-322 16,11 4-900-16</inkml:trace>
  <inkml:trace contextRef="#ctx0" brushRef="#br0" timeOffset="73130.42">7648 8110 1725 0,'0'0'1155'0,"0"0"-720"15,0 0-48-15,0 0-60 0,0 0-110 16,0 0-112-16,0 0-105 0,0 0 34 15,0 0-18-15,0 0 55 0,-3 97 0 16,3-60 9-16,0 0 44 0,0 4-57 16,0 1-33-16,3-4-10 0,-2 0-24 15,-1-4-40-15,0-2-68 0,0-6-139 0,-3-1-180 16,-1-3-210-16,1-8-168 0,-3 3-691 0</inkml:trace>
  <inkml:trace contextRef="#ctx0" brushRef="#br0" timeOffset="73391.42">7597 8515 1601 0,'0'0'542'0,"0"0"-182"16,0 0-67-16,0 0-78 0,0 0-103 16,44-65-112-16,-20 56-6 0,6-1-39 15,3 1 7-15,2 0 38 0,0 3-3 16,-5 3-42-16,-6-1 19 0,-5 4-3 16,-7 0 28-16,-5 0-12 0,-3 0 13 15,-1 4 112-15,1 0 52 0,-1 5 5 16,-1-2 6-16,0 1-5 0,3 1-9 0,-1 0-13 15,1 1-13-15,-1 2-29 0,1-1-22 16,1 1-19-16,-1 0-22 0,1-1-15 16,-4-1-28-16,1 1-9 0,0-4-75 15,-1 3-90-15,-1-3-143 0,-1-2-167 16,0 1-156-16,0-5-357 0,0-1-672 0</inkml:trace>
  <inkml:trace contextRef="#ctx0" brushRef="#br0" timeOffset="73498.06">8001 8262 1589 0,'0'0'624'16,"0"0"-304"-16,0 0-82 0,0 0-16 16,19-67-81-16,-18 65-141 0,3 0 0 0,-1 2-151 15,3 3-167-15,3 3-57 0,-2 5-212 16,1-2-595-16</inkml:trace>
  <inkml:trace contextRef="#ctx0" brushRef="#br0" timeOffset="74024.09">8206 8450 813 0,'0'0'1056'0,"0"0"-625"16,0 0-59-16,0 0-86 0,0 0-62 15,0 0-33-15,0 0 35 0,0 0 36 16,0 0 5-16,0 0-21 0,21 0-150 0,-1-10-71 16,3-5-25-16,2 1-22 0,4-2 10 15,0-1 10-15,-5 3-39 0,-1 2-14 16,-7 0-14-16,-3 4 32 0,-7 0 0 15,-4 4 15-15,0-1 11 0,-2 1 11 0,0 0 16 16,-6 0-16-16,-8 1-11 0,-1 2-27 16,-8 1 26-16,-1 0 12 0,-1 5 37 15,-1 5-6-15,3-2-31 0,3 5 0 16,3 3-28-16,4-2 25 0,6 3-12 16,5 0 11-16,2-1-21 0,3 1 4 15,11 0 18-15,4-1 0 0,6-2 3 16,4-1 0-16,3-1 2 0,1-3 69 15,3-4-24-15,-1-3-13 0,1-2 4 16,0-5-4-16,0-3-6 0,0-7 3 16,-2-1-13-16,-3-5-2 0,2-3-13 15,-2-2 10-15,-2-3-13 0,-4 3-16 0,1-2 16 16,-4 4 0-16,-2 1 74 0,-4 2 40 16,-5 5 28-16,-2 4 48 0,-2 4-22 15,-3 3-22-15,1 4-30 0,-4 0-76 16,3 1-40-16,-1 0-39 0,2 0-19 0,4 4-14 15,4 8 72-15,5 5 28 0,2 5-7 16,1 2-20-16,-1 3 1 0,-2 2 13 16,-5-1-15-16,-2 0-9 0,-7 1-40 15,-3-1 13-15,-5-1 2 0,-10 1-21 16,-8 2-64-16,-6-2-68 0,-7 2-105 16,-6-3-197-16,-5 0-289 0,10-8-376 15,-19 1-959-15</inkml:trace>
  <inkml:trace contextRef="#ctx0" brushRef="#br0" timeOffset="74709.87">7004 9561 889 0,'0'0'1320'0,"0"0"-780"15,0 0-120-15,0 0-66 0,0 0-86 16,0 0-151-16,0 0-89 0,0 0-3 16,0 0 38-16,0 0 7 0,8 49-17 15,-5-30-13-15,0 3-8 0,1-2-4 16,-1 2 0-16,0-3-28 0,-1 0-31 15,-2-3-60-15,1 1-104 0,-1-4-133 16,3 0-120-16,-2-4-79 0,2-1-162 16,4-7-713-16</inkml:trace>
  <inkml:trace contextRef="#ctx0" brushRef="#br0" timeOffset="75042.86">7066 9519 1552 0,'0'0'429'0,"0"0"-150"0,-94-24 70 15,48 19 56-15,-6 3-40 0,-1 2-99 0,-4 2-54 16,-2 11 2-16,-1 3-2 16,1 8-116-16,7-1-68 0,10 3 25 15,9 2 9-15,11-1-62 0,9 2-7 0,9 2-23 16,4 3 2-16,11 0-6 0,12-1 9 16,9-2 25-16,10-1 0 0,10-1-24 15,11-3-26-15,9-4 29 0,6-7 21 0,1-5 12 16,2-6 13-16,-1-4 3 0,-6-5-3 15,-6-8-7-15,-7-6 16 0,-10-4 19 16,-12-6-4-16,-8-6 22 0,-11-3 46 16,-13-8 34-16,-7-6-41 0,-7-6-49 15,-16 3-30-15,-6 1-31 0,-7 6 0 16,-3 8-25-16,-1 9-30 0,1 11-67 16,-4 5-75-16,-1 11-75 0,-1 4-156 15,-1 3-223-15,6 10-135 0,10 0-582 16</inkml:trace>
  <inkml:trace contextRef="#ctx0" brushRef="#br0" timeOffset="76474.23">8426 9343 826 0,'0'0'801'0,"0"0"-327"16,0 0-101-16,0 0 7 0,0 0-56 0,0 0-60 16,0 0-64-16,0 0-30 0,0 0-22 15,0 0-25-15,9-43-76 0,-9 43-47 16,0 2-43-16,0 2-21 0,0 3-24 16,1 1 3-16,2 5 85 0,1 4 16 0,1 5-13 15,3 1-1-15,-1 2-2 16,1 0-2-16,0 0 2 0,2-1 29 0,-2-1-17 15,0-2-12-15,0-2-128 0,0-2-55 16,1-2-247-16,-2-2-6 0,3-2-133 16,-4-4-589-16</inkml:trace>
  <inkml:trace contextRef="#ctx0" brushRef="#br0" timeOffset="76690.45">8913 9350 2172 0,'0'0'562'0,"0"0"-158"0,0 0-12 16,0 0-101-16,0 0-137 0,0 0-154 16,0 0 12-16,0 0-12 0,0 0 32 15,0 0 19-15,-42 83 18 0,29-57-23 16,-4 4 10-16,2 2-31 0,-2 1-12 0,-1 2-13 16,-1 1 0-16,0 0 6 0,0 0 38 15,1-1-44-15,-2-2-61 0,4 1-60 16,-3-2-115-16,7-3-111 0,-2-3-115 15,8-8-356-15,0 0-905 0</inkml:trace>
  <inkml:trace contextRef="#ctx0" brushRef="#br0" timeOffset="76940.92">8919 9723 2258 0,'0'0'652'16,"0"0"-303"-16,0 0-22 0,0 0-11 15,0 0-96-15,0 0-120 0,0 0-88 16,0 0-12-16,0 0 0 0,0 0 1 16,-36 37 15-16,29-24-16 0,1-1-3 15,3-1-50-15,3 0-3 0,0-3 21 0,4 3-5 16,7 2-12-16,3-3-29 16,5 1 21-16,5-4-3 0,5 0 16 0,4-6 3 15,2-1-95-15,2 0-74 0,-4-3-81 16,2-6-59-16,-5 0-87 0,-3-3-183 15,-3 0-418-15</inkml:trace>
  <inkml:trace contextRef="#ctx0" brushRef="#br0" timeOffset="77086.31">9282 9776 183 0,'0'0'1140'0,"0"0"-522"15,0 0-132-15,0 0-83 0,0 0-15 16,0 0-73-16,0 0-62 0,0 0-108 0,0 0-103 16,0 0-42-16,-13-3-40 0,13 9 40 15,0 4 25-15,0-3-23 0,0 4-1 16,0-3-1-16,0 3 0 0,4 0-3 15,1 1-72-15,-2 1-57 0,4 0-68 0,-3-2-67 16,3 3-120-16,1 0-223 16,-1-6-558-16</inkml:trace>
  <inkml:trace contextRef="#ctx0" brushRef="#br0" timeOffset="77346.27">9549 9283 2170 0,'0'0'617'15,"0"0"-174"-15,0 0 11 0,0 0-38 16,0 0-46-16,0 0-49 0,0 0-82 16,0 0-184-16,0 0-55 0,0 0-135 15,0 0-92-15,-47-11 124 0,47 39 103 16,3 4 37-16,2 5-37 0,-1-1 50 15,3 1-17-15,-4-2-33 0,0-4-67 0,-3-1-109 16,0-3-103-16,-3-3-152 0,-7-1-229 16,0-7-568-16,-6 3-671 0</inkml:trace>
  <inkml:trace contextRef="#ctx0" brushRef="#br0" timeOffset="77774">9475 9590 1764 0,'0'0'629'0,"0"0"-229"0,0 0-95 16,0 0-145-16,82-83-87 0,-47 59-28 15,5 0-30-15,5-4-15 0,2 1-10 16,-3-1 10-16,-5 4 0 0,-9 4-57 16,-8 2-62-16,-12 2 20 0,-6 3-64 15,-4 0-75-15,-4 3-82 0,-5 2-69 16,2 2 81-16,-1 1 308 0,-1 2 114 16,3 1 136-16,1 0 31 0,1 2 7 15,1 0-17-15,2 0-15 0,-1 0-77 0,2 0-93 16,0 6-86-16,0 0-19 0,0 4 19 15,-1 4 58-15,-5 4 2 0,3 5-15 16,-1 0-7-16,0 2-13 0,1 0-12 16,1-1 2-16,2-1 4 0,0-3-18 0,0-2-1 15,0-6-38-15,5 0-53 0,0-6-8 16,4 0 29-16,-2-5 58 0,3-1 12 16,0 0 47-16,3-2 36 0,3-8 12 15,3 2 69-15,2-5-6 0,5 1-70 16,1 0-51-16,0 2 5 0,-1 4-8 15,-2 0-9-15,-2 4-25 0,-2 2-2 16,3 0-26-16,0 0 13 0,1 5-11 16,4 3 23-16,1-1 1 0,7 5 1 15,0 0-28-15,1 0-62 0,2 3-60 0,0 0-73 16,1 1-53-16,-4-1-197 0,-1 1-188 16,-9-5-618-16</inkml:trace>
  <inkml:trace contextRef="#ctx0" brushRef="#br0" timeOffset="78030.33">10635 9331 1982 0,'0'0'593'0,"0"0"-159"16,0 0 10-16,0 0-52 0,0 0-140 15,0 0-152-15,0 0-100 0,0 0-25 16,0 0-69-16,0 0 94 0,0 0 41 0,9 50 12 16,2-32-19-16,4 0-18 0,4 1-13 15,1-1 12-15,-1-1-14 0,1-3-1 16,-3-3-24-16,-3 0-120 0,-2-6-64 16,-2 0-101-16,-4-4-160 0,-5-1-249 15,1 0-636-15</inkml:trace>
  <inkml:trace contextRef="#ctx0" brushRef="#br0" timeOffset="78190">10782 9280 1603 0,'0'0'1071'0,"0"0"-580"0,0 0-11 15,0 0-102-15,0 0-215 0,0 0-119 16,0 0-19-16,0 0 22 0,0 0 2 16,-93 69-24-16,71-46-9 0,3 1-16 15,-1 1 0-15,4-1-93 0,3 2-73 16,5 1-73-16,2 1-92 0,3 0-166 15,3 2-251-15,0-11-720 0</inkml:trace>
  <inkml:trace contextRef="#ctx0" brushRef="#br0" timeOffset="83571.42">11629 8974 960 0,'0'0'582'0,"0"0"-217"0,0 0-77 15,0 0-6-15,0 0-34 0,0 0-23 0,0 0-13 16,0 0-46-16,0 0-29 0,0-28-30 16,0 28-15-16,0 0-16 0,0 0-16 15,0 0-32-15,-1 0-28 0,1 0-18 16,0 0-7-16,0 1-19 0,0 1-38 15,0 6-29-15,0 2 32 0,4 7 79 16,-1 5 2-16,2 4 14 0,1 5 9 16,-2 2-22-16,0 4 13 0,2 1 0 15,-2-1 6-15,0 2-3 0,1-3 3 16,-2-4 7-16,0-3-13 0,0 0-14 16,-2-8-2-16,1-1-79 0,-1-5-13 0,2-3-45 15,-3-3-7-15,0-4-28 0,1-2-60 16,-1-3-58-16,0 0 19 0,0-5 14 15,4-6-455-15,-1 2-357 0</inkml:trace>
  <inkml:trace contextRef="#ctx0" brushRef="#br0" timeOffset="83921.4">12066 8921 1000 0,'0'0'1263'0,"0"0"-881"0,0 0-83 15,0 0 11-15,0 0-26 0,0 0-41 16,0 0-73-16,0 0-155 0,0 0-15 16,0 0-39-16,0 0 39 0,-73 37 41 15,64-11-4-15,-1 4-2 0,4 0-19 0,-1 1-16 16,4 2 0-16,2-1-1 0,1-1-1 16,0-1-1-16,4 0 1 0,8-1-11 15,2-4-2-15,6 0-20 0,6-4 10 16,6-3-6-16,5-7 9 0,2-4 22 15,3-6 16-15,-2-1-13 0,-5-8 19 16,-2-6 0-16,-8 1 0 0,-5-4 21 0,-9 3 34 16,-6 0 7-16,-5 1 22 0,-3 2 64 15,-9-1 9-15,-8 0-86 0,-6 2-93 16,-6-1-53-16,-1 5-5 0,-3 5-7 16,4 1-56-16,5 5-102 0,4 6-100 15,7 4-202-15,3 2-187 0,8-5-450 16,3 8-260-16</inkml:trace>
  <inkml:trace contextRef="#ctx0" brushRef="#br0" timeOffset="84693.37">13157 9196 2076 0,'0'0'518'0,"0"0"-154"15,0 0-82-15,0 0 14 0,0 0-59 0,0 0-96 16,0 0-119-16,0 0-22 0,0 0-37 16,84-49 18-16,-51 42 17 0,6-1 1 15,3 2-15-15,-1-1 0 0,3 3-104 16,-1 3-88-16,-6 1-108 0,-2 0-114 15,-5 4-119-15,-10 4-509 0</inkml:trace>
  <inkml:trace contextRef="#ctx0" brushRef="#br0" timeOffset="84834.86">13333 9326 1649 0,'0'0'321'0,"0"0"-77"0,0 0-15 16,120-16-25-16,-60 4-53 0,9-1-74 0,5-1-54 15,2-1-1-15,-2 2-22 0,-8 1-178 16,-7 3-222-16,-8 0-252 0,-17 4-873 16</inkml:trace>
  <inkml:trace contextRef="#ctx0" brushRef="#br0" timeOffset="85838.05">14525 8707 2302 0,'0'0'536'0,"0"0"-251"16,0 0-48-16,0 0 10 0,0 0 31 15,0 0-58-15,0 0-61 0,0 0-72 0,0 0-84 16,0 0-3-16,0 0-55 0,-16-31-54 16,15 42-39-16,-4 3 54 0,-1 8 94 15,-6 5 53-15,0 8 1 0,-4 1-4 16,0 0-28-16,1 0-6 0,4-5-16 16,4-2-1-16,6-3-18 0,1-3 0 15,4-1 7-15,12-3 9 0,4-3-13 16,7-2 16-16,10-4-1 0,7-3-21 15,7-5-56-15,8-2-73 0,3-6-51 16,0-5-97-16,-8-1-146 0,-6-4-252 0,-19 5-913 16</inkml:trace>
  <inkml:trace contextRef="#ctx0" brushRef="#br0" timeOffset="86029.11">14745 8952 954 0,'0'0'1927'0,"0"0"-1342"15,0 0-190-15,0 0-90 0,0 0-131 16,0 0-131-16,0 0-43 0,0 0 0 16,0 0 25-16,0 0 3 0,-6 80-25 15,6-57 13-15,0 1 5 0,-1 0-18 16,1-1-3-16,-1-2-99 0,1 1-81 16,0-1-65-16,2 1-86 0,7-3-165 15,-4-2-303-15,6 1-806 0</inkml:trace>
  <inkml:trace contextRef="#ctx0" brushRef="#br0" timeOffset="86603.36">15058 9090 2512 0,'0'0'970'0,"0"0"-620"0,0 0-10 15,0 0-33-15,0 0-143 16,0 0-142-16,0 0-22 0,0 0-71 0,0 0-8 15,0 0 79-15,7 31 19 0,-2-19-17 16,-4 1 13-16,1 1 10 0,-1 0-16 16,-1-2-9-16,0-3-58 0,0 2-51 15,0-5-18-15,0-2 0 0,0-2 13 0,0-2 26 16,0 0 66-16,0 0 22 0,0 0 82 16,0-6 13-16,0-2-61 0,0-4-34 15,3-5 0-15,1-7 9 0,3 0 35 16,5-4 6-16,5 3-36 0,5 2-14 15,-2 8 0-15,2 3 25 0,-4 6 22 16,-2 3-10-16,-3 3-37 0,2 0-12 16,-2 6-7-16,2 5 19 0,0-1 0 15,-1 3 31-15,-1 0-3 0,-1 0-9 0,-4-2-1 16,-2 1-16-16,0-1 1 0,-2 0 10 16,0-2-13-16,-2 0 0 0,-1-3 0 15,1 1-12-15,-2-2-31 0,1-2-19 16,-1 1-3-16,2-2-10 0,-2-2-3 15,1 0 38-15,1 0 40 0,1-4 71 16,-1-3 32-16,4-2 0 0,0-2-103 0,2-6-3 16,4 2 3-16,2-2 18 0,1 0 7 15,4 3-6-15,1 0 2 0,3 1 20 16,1 4 5-16,4-1-21 0,-1 3-10 16,-4 2-15-16,2 4-18 0,-5 1-9 15,-6 1-20-15,1 5-5 0,-7 4 21 16,0 1 31-16,-4 1 0 0,-2 2 0 15,-2 0-12-15,0 2-75 0,-2 0-25 16,-5 1-67-16,-3 1-120 0,-2 0-196 16,1-1-251-16,3-6-797 0</inkml:trace>
  <inkml:trace contextRef="#ctx0" brushRef="#br0" timeOffset="87120.07">15913 9037 2343 0,'0'0'706'0,"0"0"-317"16,0 0-16-16,0 0-64 0,0 0-110 16,0 0-106-16,0 0-93 0,0 0-12 15,0 0-41-15,0 0-21 0,0 0-11 16,0 6-14-16,0 2 70 0,0 2 29 16,-2 3 32-16,1-1-29 0,-1 1-3 15,0-2-70-15,0 0-30 0,2-4-26 16,0-3-35-16,0-1-7 0,0-3 69 15,0 0 99-15,0 0 61 0,2-3 69 0,2-5-16 16,-1-2-98-16,1-4-16 16,5 0 94-16,0-4 23 0,3-3 2 0,1 0-40 15,6 2-51-15,-1 2-12 0,3 3 12 16,-1 4 0-16,2 5-3 0,-2 2-13 16,0 3 4-16,-1 0-16 0,1 7-21 0,-1 0-4 15,-3 5 14-15,1 0 11 16,-6 0 12-16,1 1-12 0,-4 0 0 0,-2-1-15 15,0-2-29-15,-3 1-9 0,0-4-17 16,-3-2-15-16,3-2-3 0,-2-2 16 16,3-1 72-16,-2 0 35 0,1-4 37 15,3-2 41-15,2-4-66 0,4-3-45 16,-1-3 15-16,4 0 61 0,-1 0 15 16,-1 1 22-16,-1 3 34 0,-2 4 15 15,-3 3-35-15,0 3-59 0,0 2-51 0,2 0-19 16,4 0-74-16,4 5 13 0,5 1 30 15,-2 6 9-15,2 1 7 0,-5-1-3 16,-4 4-23-16,-4-1-76 0,-1 2-16 16,-2 0-41-16,-5 2-49 0,-1 0-130 15,0 3-220-15,0-5-569 0,-15 9-766 0</inkml:trace>
  <inkml:trace contextRef="#ctx0" brushRef="#br0" timeOffset="93484.86">6526 11204 1316 0,'0'0'462'0,"0"0"-134"16,0 0-43-16,0 0 41 0,0 0-140 16,-1-73-9-16,1 65-14 0,0 0 50 0,0 5-58 15,0 0-19-15,-1 3-13 0,-1 0-32 16,-1 0-47-16,-1 3-44 0,-2 0-23 16,2 3-40-16,0 3-31 0,-2 5 94 15,-2 7 22-15,-1 6 54 0,0 3-17 16,-1 5 4-16,-2-1-15 0,4-1-17 15,2-2-31-15,1-1-34 0,5-2-46 0,0 1-23 16,8-3-7-16,5 0-13 0,4-3 12 16,6-1-64-16,3-7-26 0,5-3 93 15,6-4 82-15,2-6 26 0,1-2 2 16,0-5 46-16,-2-6-48 0,-5-2 32 16,-6 0 67-16,-8-1 86 0,-8-2-7 15,-6 1 5-15,-5-2-23 0,0-1-66 16,-14-3 1-16,-5 2 14 0,-6 1 9 0,-6 4-28 15,-4 3 25-15,0 4-54 16,-8 4-61-16,0 3-129 0,1 8-107 0,2 8-165 16,8 3-122-16,10 4 46 0,8 4-263 15,7-6-558-15</inkml:trace>
  <inkml:trace contextRef="#ctx0" brushRef="#br0" timeOffset="94084.45">6943 11498 68 0,'0'0'2343'0,"0"0"-1859"0,0 0-55 0,0 0-112 15,0 0-131-15,0 0-95 0,0 0-91 16,0 0-60-16,0 0-60 0,0 0 120 15,0 0 9-15,9 50 13 0,-5-34-19 16,2-4-3-16,0 1 2 0,-2-1 10 16,-1-3 23-16,-1-2-29 0,0-4-6 15,-2 0-107-15,0-2 9 0,0-1 60 0,0 0 38 16,0-1 95-16,0-5-10 0,0-4-85 16,-4-3-50-16,2-3 49 0,1-4 2 15,1-4 10-15,0-3 30 0,0 0-38 16,7 4 51-16,-1 3 109 0,-2 5-74 15,2 6 17-15,-2 3 3 0,-1 2-109 16,0 4-40-16,4 0-107 0,3 0 97 16,6 2 47-16,1 3 1 0,5 3-20 15,-3 1-16-15,4 3 35 0,-3 0 3 0,-3 3 28 16,1-2-28-16,-5 1 0 0,-2-2 0 16,-2 0-21-16,-5 1-14 0,1-1-132 15,-4-1 60-15,-1-2-45 0,0-1-3 16,0-4 27-16,0-2 118 0,0-2 10 15,0 0 166-15,0 0 21 0,0-7 22 16,0-5-207-16,0-2-2 0,0-6 13 16,3-1 31-16,5-2 31 0,0-2-59 0,2 1-7 15,2 2 114-15,2 4-41 0,-3 4-33 16,-1 3 4-16,-3 5-46 0,-1 5-7 16,0 1-75-16,1 0-37 0,0 7 13 15,2 5 77-15,4 2 22 0,-3 4 32 16,-1 0-7-16,-2 3-6 0,0-3-19 15,-1 0-38-15,-3 0-116 0,-2-2-105 16,-1 1-126-16,0-1-225 0,0-7-403 16,0 2-569-16</inkml:trace>
  <inkml:trace contextRef="#ctx0" brushRef="#br0" timeOffset="94601.95">7586 11414 995 0,'0'0'1332'0,"0"0"-996"0,0 0-37 0,0 0 24 15,0 0-119-15,0 0-125 16,0 0-79-16,0 0-22 0,0 0-6 0,0 0 28 16,0 0 0-16,21 36 82 0,-15-25-47 15,0-3-13-15,-1 3-20 0,1-1 11 16,-3-2 2-16,0-1 8 0,-1 2-8 16,-1-6-15-16,1 1-85 0,-1-3-32 15,-1-1-4-15,3 0 102 0,1 0 19 16,2-6 187-16,1-5-66 0,3-4-121 15,3-4-35-15,2-2 9 0,-1 2 25 0,3 1 1 16,-5 2 26-16,-1 6 100 16,-3 2-3-16,-4 3-17 0,3 2-90 0,-1 0 38 15,-2 2-54-15,2 1-48 0,3 0-18 16,-1 6-9-16,7 3 66 0,-2 3 7 16,1 1 4-16,-2 1-1 0,-1-3 30 15,-2 2-3-15,-2-1-15 0,-3-3 0 0,1-3-10 16,-1-2 12-16,-3-2-15 0,1-2 3 15,1 0 41-15,-2 0 17 0,3-5 1 16,2 0 16-16,0-3-40 0,2-4-38 16,4-4-12-16,1-2 11 0,1-1-13 15,3 0 14-15,0 1 15 0,-3 2 19 16,-1 4 19-16,-6 6 31 0,-1 4 6 16,-3 2-28-16,0 0-62 0,1 0-86 15,3 6-7-15,5 3 46 0,2 2 47 0,2 6 31 16,3 0-6-16,-3 1-12 15,-2 0-3-15,-2 0-10 0,-2-3-121 0,-2 1-69 16,-2-1-71-16,-2 1-137 0,1-2-162 16,-4-3-473-16,-1 4-608 0</inkml:trace>
  <inkml:trace contextRef="#ctx0" brushRef="#br0" timeOffset="102365.11">10445 11196 867 0,'0'0'463'16,"0"0"-170"-16,0 0-82 15,0 0 3-15,0 0 3 0,0 0-13 0,0 0-65 16,0 0-55-16,0 0-36 0,0 0-16 16,-59-9-15-16,50 9-16 0,-1 5 0 15,-1 1-1-15,1 3-29 0,2 0 0 16,0 4 3-16,1 2-9 0,4 1 9 16,0 2 24-16,3 0 2 0,0 0-20 15,3-2 14-15,3 0 6 0,5-3 3 16,-1 1 10-16,5-2 3 0,2-1 3 15,3-2 10-15,3-2 4 0,4-5 34 0,8-2 46 16,5 0 47-16,4-7-26 0,3-8-15 16,-1 0 17-16,-1-3 10 15,-5-1-60-15,-5 0-20 0,-8 2 32 0,-8 1 40 16,-8 3 19-16,-3 0 17 0,-7 3-46 16,-1 0-39-16,-1 0-5 0,-10-1-7 15,-7 1-77-15,-6 1-22 0,-10 3-67 0,-5 2 2 16,-3 4 38-16,-4 0-20 0,6 6-98 15,4 3-3-15,7 0-59 0,6 1-81 16,7 2-34-16,6 0-63 0,4-2-62 16,5 1-72-16,1 0-162 0,0-5-344 15</inkml:trace>
  <inkml:trace contextRef="#ctx0" brushRef="#br0" timeOffset="102581.71">10802 11202 1507 0,'0'0'503'0,"0"0"-182"16,0 0-7-16,0 0 4 0,0 0-36 16,0 0-56-16,0 0-36 0,-76-35-39 15,60 41-78-15,-2 7-48 0,-4 5-23 16,3 7 11-16,-4 4 6 0,0 4 43 16,4 0-34-16,2 1-28 0,4-2 0 0,0-3 0 15,3 0 4-15,3-2-4 0,-1-2-13 16,-1 1-116-16,3 0-91 0,0-2-75 15,3 0-130-15,0-1-233 0,3-8-461 16</inkml:trace>
  <inkml:trace contextRef="#ctx0" brushRef="#br0" timeOffset="103298.45">11800 10951 197 0,'0'0'1861'16,"0"0"-1372"-16,0 0-183 0,0 0-11 15,0 0 5-15,0 0-47 0,0 0-80 16,0 0-78-16,0 0-39 0,-85-50-56 0,64 55-22 15,-3 9-28-15,-2 6 9 0,-1 9 29 16,2 2-4-16,2 5-12 0,4 0-13 16,8 0 19-16,4-1 6 0,5 1 9 15,2-1 7-15,9-2 19 0,2-1-18 16,5-2-1-16,3-2 0 0,4-1-24 16,6-2-127-16,2-2-2 0,9-4-57 15,4-4-7-15,7-4-69 0,2-5-114 0,2-3-129 16,-3-3-618-16,-12-3 474 0</inkml:trace>
  <inkml:trace contextRef="#ctx0" brushRef="#br0" timeOffset="104064.08">12130 11131 2037 0,'0'0'686'0,"0"0"-342"16,0 0-66-16,0 0 36 0,0 0-65 15,0 0-127-15,0 0-122 0,0 0 0 16,0 0-78-16,0 0-10 0,-16-9-13 16,20 16 29-16,3 1 72 0,2 4 27 15,-2 1-27-15,2 1 0 0,-2 2 2 16,-3-1 14-16,1 0 9 0,-1-2-24 15,-1 0 0-15,0-1 24 0,2-2 4 16,-3-1-8-16,-1-3-21 0,-1-3-19 16,2-2 0-16,-2 1 19 0,0-2 33 15,0 0 56-15,0 0 20 0,0-3 20 0,0-3 49 16,0-5-36-16,0-2-142 0,0-5-55 16,-2 0 5-16,2-2 25 0,0 1-24 15,3 3-7-15,3 2 28 0,-3 5 28 16,1 2 17-16,-1 3 49 0,-3 3 5 0,0 0-3 15,0 1-47-15,0 0-21 0,0 0-25 16,0 0-3-16,0 0-12 0,0 0-4 16,0 0-12-16,0 0 10 0,0 0 11 15,0 0 35-15,0 0 1 0,0 0 18 16,0 0-19-16,0 0-1 0,0 0-1 16,0 0-23-16,0 0-6 0,0 0 9 15,0 0 20-15,0 0-10 0,-1 0-65 16,1 0-17-16,-2 0 10 0,2 0-5 15,0 0 33-15,-1 0 18 0,-2 0-19 16,3 0-7-16,-1-1 1 0,-2-2 3 16,0 1-154-16,-2-2 25 0,2 0 103 0,-1-1 86 15,3-2 38-15,-2-1 33 0,2 1 57 16,-2-4 19-16,1 3 8 0,-1 0 10 16,2 2 15-16,-1 0-1 0,-2 1 0 0,3 3 8 15,-1 0-17-15,1 1-13 16,1 1-49-16,0 0-102 0,0 0-6 0,0 1-58 15,0 3-59-15,0 3-47 0,0 4-28 16,3 6 192-16,2 3 15 0,0 2 13 16,1 2-25-16,-1-3 1 0,2 1-1 15,-2-2 31-15,-2-2 0 0,1 0-22 16,-3-3-12-16,2 0-25 0,0-2-83 16,0 1-76-16,0-3-40 0,1-2-63 15,-2-2-34-15,-1-1-73 0,2-5-122 16,-3-1 42-16,1-2 78 0,-1-10 5 15,0-5-156-15,0-6 51 0</inkml:trace>
  <inkml:trace contextRef="#ctx0" brushRef="#br0" timeOffset="104383.75">12202 11090 1422 0,'0'0'524'15,"0"0"-139"-15,0 0 3 0,0 0-9 16,0 0-63-16,-21-66-82 0,21 60-51 16,0 3-57-16,5 0-70 0,2 3-56 0,6-1-59 15,10 1 9-15,9 0 32 0,7 1 18 16,5 5 19-16,0-1-19 0,-3 1-6 15,-5 1-10-15,-7-1-6 0,-3 1-104 16,-4 1-39-16,1-2-60 0,-3 0-56 16,-4 0-82-16,0-3-57 0,-3 1-9 15,-4-3 52-15,-1-1 169 0,-4 0 208 16,-1-1 127-16,-3-5 39 0,2-2 68 16,-1 0 22-16,1 1 4 0,-2-1 53 15,0 2 22-15,0 0-6 0,-8 2-68 16,0 1-43-16,-5 1-70 0,-2 2-63 0,-3 0-51 15,-4 0-23-15,2 5-11 0,-3 2-19 16,1 2 16-16,-1 0-19 0,4 2 9 16,1 1-5-16,2-2-99 0,0 0-69 15,3 1-29-15,0-2-34 0,4 0-78 16,2-2-147-16,4 2-93 0,3-3-425 0</inkml:trace>
  <inkml:trace contextRef="#ctx0" brushRef="#br0" timeOffset="104598.69">12645 11054 1459 0,'0'0'562'0,"0"0"-186"0,0 0-11 16,0 0 20-16,0 0-38 0,0 0-68 15,77-60-34-15,-74 59-41 0,-2 1-74 16,-1 0-89-16,2 0-41 0,-1 0-100 16,4 7-71-16,2 3 89 0,1 4 82 15,1 4 0-15,1 3 29 0,-1 1-1 0,-2 2 3 16,0-1-9-16,0 3-3 0,1 0-19 15,-3 0-50-15,1-2-133 0,2 3-69 16,1-2-103-16,0-1-151 0,4-4-185 16,3-2-372-16,-4-5 14 0</inkml:trace>
  <inkml:trace contextRef="#ctx0" brushRef="#br0" timeOffset="105147.38">13321 11100 1254 0,'0'0'465'0,"0"0"-166"16,0 0 35-16,0 0 24 0,0 0-75 15,0 0-56-15,48-65-42 0,-45 57-35 16,-1-1 1-16,-2 2 1 0,0 2 1 0,0 3-5 16,-3 1-23-16,-3-1-26 0,-4 1-74 15,-5 1-25-15,-4 0-84 0,-5 1 10 16,-3 6 24-16,1 2 25 0,4 1-16 15,5-1 4-15,4 2-1 0,4 0-3 16,3-2 0-16,5 1 3 0,1-1-6 16,0 0 7-16,3 0-1 0,6 0 0 15,6-1 10-15,1 1 28 0,7-2 3 16,5 1 19-16,0 1-20 0,0-1 23 16,-1 1 13-16,-1 0 19 0,-3 0-1 15,-6-1-31-15,-2 0 3 0,-4 2-15 16,-2-2 3-16,-3 2 13 0,-5 0 5 0,-1 0-6 15,0 2 13-15,-7-1 6 0,-6 1 9 16,-6 1 9-16,-5-2-3 0,-3-1-62 16,-1-3-47-16,2-1-68 0,6-4-25 15,1-2-27-15,8 0-22 0,-2-4-51 16,7-4-50-16,2-3-66 0,2-5-82 0,2-6-227 16,0 6-665-16</inkml:trace>
  <inkml:trace contextRef="#ctx0" brushRef="#br0" timeOffset="105367.16">13683 10837 1297 0,'0'0'1167'0,"0"0"-864"16,0 0-7-16,78 5-38 0,-48 3-95 16,2 7-65-16,1 4-6 0,0 3-48 15,-2 2-6-15,-4 2-35 0,-8 1-3 0,-2 2 2 16,-7 4 31-16,-7 0 11 0,-3 3 19 15,0 1 6-15,-11-1-4 0,-6 0-4 16,-6-1-20-16,-5-1-41 0,-10-2-44 16,-5-1-151-16,-8 0-159 0,-3-3-182 0,-2 0-508 15,12-9-457-15</inkml:trace>
  <inkml:trace contextRef="#ctx0" brushRef="#br0" timeOffset="124073.83">4804 13487 91 0,'0'0'532'0,"0"0"-180"0,0 0-33 15,0 0-72-15,0 0-42 0,0 0-62 16,0 0-52-16,0 0-23 0,0 0-13 15,0 0-6-15,23-40-4 0,-20 34-15 0,2 1 8 16,-2 3 11-16,-2-1 22 0,2 1-3 16,-3 0 0-16,1 1 0 0,1 0-7 15,-1 1-16-15,1-2-22 0,2 1-22 16,0-3-1-16,2 2 3 0,3-1 32 16,-1-1 17-16,4 0 6 0,-4 2-7 0,1-1 7 15,0 1-3-15,-5-1 2 16,0 2-9-16,1 0-9 0,-1 1-17 0,-1-2 7 15,0 1-4-15,2 0 1 0,-2 1 9 16,0-2 9-16,0 2 1 0,-1 0 3 16,-2 0-10-16,0 0-17 0,0 0-20 15,0 0-1-15,-3 0 73 0,-6 0-23 16,-5 2-50-16,-6 6-4 0,-8 0-15 16,-6 5-6-16,-5 4-22 0,0 1 5 15,-3 4 11-15,0 0-43 0,3 0 23 0,3 0 7 16,6-2-36-16,4-1-38 0,6-4 2 15,8-2 10-15,5-6 0 0,4-1 10 16,3-4 8-16,0 0 37 16,0-1 16-16,0-1 35 0,4 0 91 15,5 0 51-15,4 0-26 0,6 0-30 0,5-3-15 16,4-2 3-16,2 0 18 0,6-3 23 16,2 4-45-16,2-1 4 0,3 1-58 0,2 2-16 15,2 1 47-15,-3 1 7 0,2 0-3 16,-6 0 18-16,-2 7 4 0,-8 1-16 15,-6 3-26-15,-9 1-31 0,-7 2-1 16,-6 3 1-16,-2 2 40 0,-14 2 29 16,-7 0 6-16,-6 1-14 0,-8 1-14 15,-5-3-7-15,-2-2-18 0,0-4-22 16,-2-3-36-16,2-2 2 0,0-6 33 0,5-2-21 16,2-1-86-16,6-2-33 0,6-4-7 15,6-2-14-15,5 0-22 0,8-1-49 16,4 0-63-16,3 0-94 0,13 0-128 15,5 0-110-15,-3 2-34 0</inkml:trace>
  <inkml:trace contextRef="#ctx0" brushRef="#br0" timeOffset="124291.9">5260 13572 1144 0,'0'0'1074'16,"0"0"-722"-16,0 0-110 0,0 0-1 15,0 0-65-15,0 0-42 0,0 0-39 16,0 0-28-16,-72 77 9 0,72-54-3 16,0 0-7-16,4 1 0 0,3 1-19 15,2 0-6-15,5-3-16 0,-1 2-22 16,-1-2 7-16,1-3-10 0,-3 0-85 0,-3-3-25 16,-1-1-74-16,-5 1-19 0,-1-4-27 15,0 2-46-15,0-2-69 0,-4 0-92 16,1-4-304-16</inkml:trace>
  <inkml:trace contextRef="#ctx0" brushRef="#br0" timeOffset="124524.96">5116 13690 1421 0,'0'0'592'0,"0"0"-314"0,0 0-35 16,-18-81 92-16,21 59-2 0,10 0-68 15,7 1-110-15,6 2 9 0,2 2-16 16,8 2-85-16,1 4-41 0,2 3 9 15,3 5 5-15,0 3 26 0,-3 0 3 16,-5 8-21-16,-6 2-44 0,-8 2-3 0,-7-1-25 16,-10 3-6-16,-3 3 33 0,-9 1 1 15,-13 1 18-15,-6 5-18 0,-8 0-23 16,-3 0-112-16,1 0-138 0,5-1-145 16,5-4-53-16,10-2-113 0,11-5-530 15</inkml:trace>
  <inkml:trace contextRef="#ctx0" brushRef="#br0" timeOffset="124924.07">5940 13431 1881 0,'0'0'664'0,"0"0"-320"0,0 0-65 16,-85-32 11-16,53 27-27 0,1 2-61 15,-1 3-57-15,2 0-30 0,2 4 13 16,5 5-41-16,6 3-53 0,1 2-33 0,3 2-1 16,4 2 0-16,2 1-19 0,4-2 4 15,3-1 12-15,0 0-44 0,7-2-40 16,2 0-3-16,3-2-4 0,5-1-13 0,-1-1-6 16,1-1-7-16,1-2-10 0,-1-2 4 15,1-4 14-15,-2-1 65 0,0-1 47 16,3-5 41-16,-2-6 0 0,2-1 4 15,1-2-1-15,-1-2 29 0,-2-1 13 16,-1 0 34-16,-5 0-1 0,1 5-6 16,-2 1-8-16,-3 4-3 0,-1 2-8 15,-3 4-23-15,-1 0-50 0,-2 2-21 16,0 0-25-16,0 0-46 0,0 4-79 16,0 3 27-16,-2 2 95 0,2 2-54 0,0 1-91 15,0 2-99-15,3-1-149 0,8 0-62 16,1-2-106-16,2-3-554 0</inkml:trace>
  <inkml:trace contextRef="#ctx0" brushRef="#br0" timeOffset="125340.64">6230 13389 1774 0,'0'0'739'0,"0"0"-365"0,0 0-76 16,0 0 43-16,-101-27-28 0,76 27-71 15,1 0-89-15,5 7-63 0,-1 3-52 0,7 0-23 16,0 5-14-16,6-1-1 16,2 4-2-16,4 0-13 0,1 2-4 0,0-1 3 15,4-1 13-15,4-2 2 0,4 1-30 16,0-1-40-16,7-2-48 0,0-1-35 16,3-3-38-16,3-3-49 0,2-2-13 15,2-3 49-15,3-2 0 0,-1 0-50 16,3-6-84-16,0-6-54 0,-2-1-82 15,0-2-10-15,-2-2 16 0,-3 1 58 16,-4-2 411-16,-4 1 134 0,-6 3 335 0,-6 1 176 16,-4 1 9-16,-3 3-126 15,0 1-83-15,0 2-55 0,-1 0-12 0,-2 0-13 16,0 3-74-16,3 1-40 0,0 1-42 16,0 1-74-16,0 0-81 0,0 0-54 0,0 0-33 15,0 0-25-15,0 6-41 0,0 5 44 16,0 3 40-16,0 3-10 0,0 1-24 15,0 1-68-15,0 0-128 0,0 1-141 16,4-1-139-16,-2 0-77 0,1-5-197 16,1 3-987-16</inkml:trace>
  <inkml:trace contextRef="#ctx0" brushRef="#br0" timeOffset="125479.87">6578 13315 2247 0,'0'0'594'0,"0"0"-388"15,0 0-50-15,-11-65 39 0,11 52-55 16,0 2-118-16,0 5-22 0,0 5-45 0,0 1-203 16,0 1-229-16,0 9 64 0,6 4-116 15,-1-2-592-15</inkml:trace>
  <inkml:trace contextRef="#ctx0" brushRef="#br0" timeOffset="125775.29">6766 13532 1319 0,'0'0'468'0,"0"0"-114"0,0 0-36 16,0 0-25-16,0 0-33 0,0 0-64 16,0 0-46-16,0 0 2 0,0 0 70 15,0 0 45-15,-18 4-166 0,17-14-23 16,1-2-19-16,0-4-16 0,3 0-43 16,8-5-13-16,1 1 11 0,4-1 0 15,4-1 0-15,4 0-16 0,2 1 14 0,0 2-11 16,-1 2 12-16,-1 5-22 0,-2 2-10 15,-3 5 4-15,-2 4-3 0,-4 1-17 16,1 0-6-16,0 5 51 0,0 2 6 16,0 3 50-16,2 2-27 0,-1 0-23 15,0 2-10-15,0 3-12 0,-1 0-53 0,-2 0-64 16,-2 1-56-16,1 1-18 0,-2 0-49 16,5 0-58-16,1 1-100 0,-4-6-232 15,15 4-773-15</inkml:trace>
  <inkml:trace contextRef="#ctx0" brushRef="#br0" timeOffset="126157.26">7559 13303 1702 0,'0'0'997'16,"0"0"-646"-16,0 0-29 0,0 0-20 16,-81-57-69-16,53 52-95 0,1 2-9 0,1 3 8 15,6 0-79-15,2 8-58 0,8 2-40 16,-1 5 12-16,7 0 6 0,1 0 0 15,3 2-12-15,0-1-78 0,3 1-43 16,5-1-18-16,5-1-26 0,0 0-52 0,3-1-62 16,-1-3 14-16,-1-2-24 15,0-4-17-15,2-2 123 0,0-3 217 0,0 0 48 16,0-8 140-16,-2-1 78 0,1-2-4 16,-1-2-4-16,-1 0 5 0,-3-1 40 15,3 4 10-15,-4-1 9 0,-2 5-76 16,0 2-45-16,-3 4-37 0,-2 0-72 15,-1 0-89-15,1 9 13 0,-2 4 14 16,0 5 35-16,0 2 11 0,-5 6-12 16,-3 2 4-16,-4 1-7 0,-3 0-37 15,-3 1-24-15,-2 1-49 0,-2 0-39 16,-1-2-41-16,-6-1-24 0,-1-3-122 0,-6-3-180 16,0-3-151-16,-3-5-134 0,9-4-611 15</inkml:trace>
  <inkml:trace contextRef="#ctx0" brushRef="#br0" timeOffset="126532.32">8038 13186 1600 0,'0'0'562'0,"0"0"-255"15,0 0 48-15,0 0 10 0,0 0-52 16,0 0-67-16,0 0-29 0,0 0-47 16,0 0-45-16,0 0-38 0,0 0-31 15,29-51-22-15,-23 44-15 0,1 1-19 0,-4 1-38 16,1 3-39-16,-2-1-26 0,-2 3-85 16,0 0-126-16,0 0-201 0,1 3-288 15,-1 2-228-15,0 10-258 0</inkml:trace>
  <inkml:trace contextRef="#ctx0" brushRef="#br0" timeOffset="126690.17">8049 13423 2349 0,'0'0'686'0,"0"0"-281"0,0 0 63 16,0 0-73-16,0 0-129 0,0 0-124 15,0 0-142-15,0 0-19 0,0 0-119 0,0 0-76 16,-8-20-108-16,5 20-237 0,-1 0-496 15,-6 0-561-15</inkml:trace>
  <inkml:trace contextRef="#ctx0" brushRef="#br0" timeOffset="129750.39">9677 12811 918 0,'0'0'463'0,"0"0"-128"15,0 0-43-15,0 0 6 0,0 0 0 16,0 0-31-16,0 0-81 0,0 0-93 16,0 0-35-16,0 0-36 0,-24 0-19 0,24 10-3 15,0 3 74-15,0 4 37 0,1 2-32 16,1 0-9-16,0-1-22 0,2 0-14 15,-2-1-15-15,-1-1-16 0,2-2 9 16,-3-3-9-16,2-2-3 0,-1-1-101 16,1-3-61-16,-2-2-67 0,3-2-40 0,-2 0 21 15,2-1-4-15,0-1 0 16,1-5-112-16,-1-7-277 0,0 2-485 0</inkml:trace>
  <inkml:trace contextRef="#ctx0" brushRef="#br0" timeOffset="129888.74">9680 12719 1102 0,'0'0'1100'0,"0"0"-709"0,0 0-124 0,0 0-16 16,0 0-21-16,0 0-97 0,0 0-82 16,0 0-51-16,0 0-32 0,-77-59-70 15,76 59-47-15,-1 0-139 0,2 1-218 16,-4 7 104-16,0 1-115 0,0 0-547 16</inkml:trace>
  <inkml:trace contextRef="#ctx0" brushRef="#br0" timeOffset="130078.63">9080 13000 375 0,'0'0'2302'16,"0"0"-1811"-16,0 0-293 0,0 0 12 0,0 0 26 16,0 0-138-16,0 0-98 0,0 0-164 15,0 0 76-15,0 0 82 0,110 45-7 16,-69-39-63-16,4-2-92 0,4-4-8 15,-1 0-25-15,-1 0-163 0,-5-5-117 16,-12 0-237-16,11-4-674 0</inkml:trace>
  <inkml:trace contextRef="#ctx0" brushRef="#br0" timeOffset="130228.2">9818 12805 2063 0,'0'0'760'15,"0"0"-391"-15,0 0-169 0,0 0-37 16,0 0-84-16,0 0 9 0,0 0 41 0,100 41-16 15,-73-22-11-15,-6 3-24 0,-6 2-69 16,-5 2-9-16,-6 1-59 0,-4 3-99 16,-4 1-163-16,-6-1-138 0,0-5-219 0,-3 11-945 15</inkml:trace>
  <inkml:trace contextRef="#ctx0" brushRef="#br0" timeOffset="131073.44">11024 12639 1340 0,'0'0'692'0,"0"0"-281"0,0 0-98 0,0 0-20 16,0 0-41-16,0 0-42 0,0 0-55 16,0 0-57-16,52-71-22 0,-27 63-23 15,4 2-12-15,1 0-10 0,6 1-18 16,-2 2-13-16,1 3-2 0,-2 0 0 16,-1 4 0-16,-6 3-11 0,-7 2 1 15,-5 1-7-15,-7 0-60 0,-5 4-37 16,-2 1 49-16,-2 0 39 0,-8 2-7 15,-3 1-12-15,-1 1-20 0,-3 2 13 16,-1-1 28-16,-1 1 11 0,2 0 13 0,-2-3-58 16,-1-4-52-16,6-3 52 0,-2 0 60 15,7-6 1-15,2-3 82 0,4 1 0 16,3-3 12-16,0 0 67 0,0 0 15 16,3 0-42-16,7-2-34 0,4 0-41 15,5-2-38-15,7 1 22 0,3-2 3 16,3 4-16-16,-2 1-31 0,0 0-18 0,-2 7 3 15,-4 0 12-15,-5 4-13 0,1-3 16 16,-7 2 19-16,-3-3 31 0,-6 1-13 16,-4-1-25-16,0 0 10 0,-9 1 25 15,-9 1 24-15,-8 1-6 0,-7 2-15 16,-8-1-32-16,-3 1-2 0,-1-3-16 16,2-2-13-16,4-4-15 0,6-3 16 15,4 0-34-15,5-1-38 0,3-5-68 16,3-2-4-16,3-1-5 0,1 2-16 15,5 0-111-15,3-2-108 0,6 0-154 0,0 2-431 16,8-5-456-16</inkml:trace>
  <inkml:trace contextRef="#ctx0" brushRef="#br0" timeOffset="131604.91">11573 12659 1145 0,'0'0'635'0,"0"0"-187"0,0 0-44 16,0 0-25-16,0 0-72 0,0 0-49 15,0 0-78-15,0 0-76 0,0 0-52 16,0 0-52-16,3-5-50 0,5 11-67 16,6 3 108-16,6 3 9 0,6 3 75 15,6 2-12-15,-2 1-15 0,0 1-33 16,-7-2 20-16,-7 0-32 0,-9-2-3 0,-5 0-79 16,-2-3 13-16,-13 1-9 0,-3-1-64 15,-4-2-112-15,0-1-30 0,2-4-11 16,1-4 60-16,4-1 67 0,0 0 78 15,2-6 51-15,2-6 36 0,-1-2 44 16,3-2 50-16,4-4 19 0,3-2 19 16,0 2 10-16,7-2 3 0,7-1-39 15,7-1-1-15,5 3-34 0,7-2-52 16,4 0-19-16,2 4-15 0,0 2-14 0,-1 3 10 16,-8 4-13-16,-6 5-6 0,-4 2-30 15,-8 3-2-15,-2 0-14 0,-1 3 13 16,-1 5 71-16,-3 1 26 0,1 2 103 15,0 2-1-15,-1 2-39 0,-1 0-34 0,2 0-17 16,1-1 0-16,2 2-6 0,-2-1-6 16,5 0-10-16,2-1-15 0,0-2-1 15,6 1 0-15,2-1 3 0,4-2 19 16,3-2 7-16,1-3 2 0,-1-1 39 16,0-4 38-16,-5 0 12 0,-2-8 0 15,-9-2 14-15,-3-4 30 0,-4-4-9 16,-6 0-18-16,-4-4-20 0,-8-1-46 15,-3 0-41-15,-5 0-30 0,-3 5-31 16,-1 3-12-16,2 4-78 0,-2 3-89 16,-1 5-116-16,4 3-154 0,3 3-178 0,5 5-422 15,6 7-505-15</inkml:trace>
  <inkml:trace contextRef="#ctx0" brushRef="#br0" timeOffset="132221.15">12548 12614 722 0,'0'0'1631'0,"0"0"-1208"0,0 0-109 16,0 0 117-16,0 0-59 0,0 0-117 15,0 0-130-15,0 0-79 0,0 0-33 16,0 0-13-16,0 0-18 0,-2-9 18 0,11 19 28 15,1 3-3-15,0 1-7 0,0-1-17 16,0 1 1-16,-2-2-2 0,-3-2-9 16,1-1-37-16,-3-2-41 0,-2-2-32 15,-1-3 12-15,0-2 13 0,0 0 29 16,0 0 65-16,0-1 97 0,-3-5 9 16,0-2-106-16,-4-2-20 0,5-1-8 15,-1-2 27-15,1-1-3 0,2 0-18 16,0 1 4-16,5 0 15 0,4 2-1 0,2 2 4 15,2 3 13-15,2-1 12 0,0 4 0 16,2 1-22-16,-1 2 8 0,1 0-11 16,-2 2 0-16,-1 5 34 0,-1 2 44 15,1 3-31-15,-3-3-28 0,0 3-16 16,-1-2 22-16,-3-2-14 0,-1 1-11 16,-1-1-3-16,-1-2-16 0,0 0 7 15,-3-2-1-15,1-2 11 0,-1-1 2 0,-1-1 2 16,0 0 17-16,3 0 15 0,-1 0-21 15,2-5 55-15,3-3-31 0,3-3-6 16,-1-2 13-16,1-3 5 0,3 1-12 16,-1-1-12-16,-1 4-13 0,2 0 7 15,3 0 5-15,3 4-11 0,2-2-11 0,0 4 0 16,2 2-2-16,-2 2-15 16,1 2-7-16,-2 0-15 0,-3 2 3 0,-2 6 23 15,-4 2 10-15,1 0-17 0,-5 2-19 16,0 4-25-16,-4-2 0 0,1 1-16 15,-2 0-46-15,-2 1-78 0,0-2-75 16,-7 2-104-16,-2-2-100 0,3-1-236 16,0-2-711-16</inkml:trace>
  <inkml:trace contextRef="#ctx0" brushRef="#br0" timeOffset="132772.34">13326 12562 1214 0,'0'0'1310'0,"0"0"-875"0,0 0-106 16,0 0-20-16,0 0-38 0,0 0-92 16,0 0-53-16,0 0-29 0,0 0-26 0,0 0-15 15,0 0-13-15,57 10-3 0,-51-3-15 16,0 2-9-16,-2 1-16 0,1 1-1 16,-2-2-21-16,0 1 3 0,1-1-8 15,-4-1-1-15,0-2-41 0,0-3-27 16,0 0 18-16,0-3 19 0,0 0 28 15,0 0 31-15,0-3 25 0,1-4 3 16,2-1-28-16,1-4 0 0,1-1 17 16,2-1 12-16,4 2-5 0,-3 0 17 15,0 5-1-15,1 0 1 0,1 3-16 16,-1 3-23-16,-2 1-2 0,4 0-13 0,-2 0-12 16,0 4 25-16,-2 3 20 0,1-1 17 15,-2 2-15-15,-1 0-11 0,-1 0-11 16,-1 0-2-16,1-2-1 0,-1 3 0 15,1-6 1-15,-2 1 1 0,1-2 1 0,-2 0 3 16,-1-2 19-16,0 0 9 0,2 0 6 16,-2 0 9-16,2 0 16 0,4-3-6 15,0-3-35-15,4-5-18 0,3 0 16 16,0-4 2-16,3-2 1 0,-1 0-19 16,2 1-3-16,0 2 0 0,-3 4 21 15,1 2 7-15,1 2-25 0,2 4-3 16,1 2-2-16,4 0-14 0,0 2 16 0,-1 4 10 15,1 4 30-15,-3 0-13 0,-1 2-26 16,0 0-1-16,-2 2-15 0,-1 3-10 16,-2-2-21-16,-4 3-34 0,-4 0-46 15,-3 0-41-15,-5 5-69 0,-12-1-91 16,-12 2-135-16,-10 2-86 0,6-7-558 16,-24 12-618-16</inkml:trace>
  <inkml:trace contextRef="#ctx0" brushRef="#br0" timeOffset="133326.91">9510 14089 1861 0,'0'0'709'0,"0"0"-383"0,0 0-204 15,0 0 41-15,0 0 38 0,0 0-36 0,0 0-92 16,0 0-73-16,0 0-48 0,0 0 48 16,11-14 99-16,-6 27-8 0,2 2-22 15,0 1-12-15,-1-1-13 0,0 1-31 16,-2-2-13-16,0-2-114 0,0 1-84 15,-1-1-94-15,-1-2-44 0,1-1-89 0,-2-1-229 16,6 0-771-16</inkml:trace>
  <inkml:trace contextRef="#ctx0" brushRef="#br0" timeOffset="133520.87">9859 14007 1505 0,'0'0'1311'0,"0"0"-795"0,0 0-110 16,0 0-56-16,0 0-135 0,0 0-101 15,0 0-98-15,0 0-16 0,0 0-47 16,0 0-33-16,0 0 24 0,15 22 56 0,-9-8 18 16,1 2 1-16,-1 1-19 15,0 1-53-15,-2 0-56 0,0-1-52 0,-2-1-68 16,-1 1-94-16,-1 1-57 0,0-1-152 16,0-4-242-16,0 4-781 0</inkml:trace>
  <inkml:trace contextRef="#ctx0" brushRef="#br0" timeOffset="133693.87">9969 13905 2370 0,'0'0'782'0,"0"0"-419"0,0 0-182 15,0 0-49-15,-14-71-28 0,8 61-54 16,3 2-50-16,-1 6-57 0,0 0-132 15,-1 2-87-15,-2 0-132 0,-4 6-233 0,2-1-606 16</inkml:trace>
  <inkml:trace contextRef="#ctx0" brushRef="#br0" timeOffset="134011.84">9468 13857 963 0,'0'0'566'0,"0"0"-341"0,0 0-121 16,0 0 61-16,0 0 23 0,0 0-45 0,0 0-59 15,0 0-6-15,0 0 35 0,0 0 51 16,-1 0 22-16,1 0 13 0,0 0-27 16,0 0-32-16,0 0-42 0,0 0-50 15,0 0-46-15,0-1-2 0,0 1-29 0,0 0-113 16,0-1-139-16,0 0-120 0,5-1-297 16,-2 2-531-16,-11 5 371 0</inkml:trace>
  <inkml:trace contextRef="#ctx0" brushRef="#br0" timeOffset="134250.94">9050 14182 2402 0,'0'0'779'16,"0"0"-441"-16,0 0-95 0,0 0 91 15,0 0-66-15,0 0-181 0,0 0-87 16,0 0-152-16,0 0 152 0,0 0 0 0,0 0 0 16,94 57-64-16,-61-46-23 15,1 0-39-15,3 0-110 0,-3 1-201 0,-1 0-127 16,-7-1-244-16,6 1-841 0</inkml:trace>
  <inkml:trace contextRef="#ctx0" brushRef="#br0" timeOffset="134432.79">10184 13908 1079 0,'0'0'1827'0,"0"0"-1296"15,0 0-303-15,0 0 21 0,92-20 28 16,-73 20-41-16,-2 6-60 0,-3 5-65 16,-5 5-59-16,-4 4-49 0,-4 7-3 15,-1 4-9-15,-6 2-28 0,-6 6-71 16,-3 1-145-16,-2 0-220 0,-1 0-205 15,6-9-136-15,-4 10-890 0</inkml:trace>
  <inkml:trace contextRef="#ctx0" brushRef="#br0" timeOffset="134941.94">11086 13848 1970 0,'0'0'1536'0,"0"0"-946"16,0 0-319-16,0 0-52 0,0 0 6 16,0 0-53-16,0 0-114 0,0 0-58 15,0 0-71-15,0 0 10 0,0 0 61 16,5 31 19-16,1-10-4 0,0 5-15 0,3 0-3 16,0 3 0-16,1-2 2 15,1 0 1-15,1-3-28 0,-1 1-134 0,-3-3-76 16,-2-1-72-16,-4-3-114 0,1-1-167 15,0-3-55-15,-1-3-380 0,6-5-485 0</inkml:trace>
  <inkml:trace contextRef="#ctx0" brushRef="#br0" timeOffset="135253.76">11470 13819 1698 0,'0'0'1555'0,"0"0"-1012"0,0 0-228 16,0 0 5-16,0 0 4 0,0 0-110 15,0 0-107-15,0 0-94 0,0 0-13 16,0 0-1-16,-24 8 1 0,20 13 3 16,0 6-2-16,4 4-1 0,2 2-31 15,10-1-2-15,4-2 20 0,7 0-69 0,5-3-84 16,3-3-6-16,3-5-23 0,-1-4-41 16,0-5-38-16,-3-6 3 0,-2-4 84 15,-7-4 187-15,-2-7 28 0,-5-4 55 16,-5-2 138-16,-6-4 12 0,-3 3-1 15,-3-1-12-15,-9 1-68 0,-3 2-17 0,-4 5-39 16,-4 2-90-16,-2 3-6 16,2 5-86-16,0 1-40 0,0 8-106 0,6 4-140 15,4 5-123-15,4 3-118 0,6-1-204 16,3-4-702-16</inkml:trace>
  <inkml:trace contextRef="#ctx0" brushRef="#br0" timeOffset="135463.19">12110 13866 2380 0,'0'0'1208'16,"0"0"-751"-16,0 0-132 0,0 0-81 16,0 0-65-16,0 0-99 0,0 0-80 15,0 0-111-15,0 0 59 0,0 0 52 16,0 0 40-16,89 82-7 0,-63-59-29 15,0-4-4-15,-2 0-50 0,-2-2-144 0,-2-4-122 16,-4-3-152-16,-5-2-142 0,-5-3-417 16,-3-1-625-16</inkml:trace>
  <inkml:trace contextRef="#ctx0" brushRef="#br0" timeOffset="135620.31">12320 13869 2419 0,'0'0'1011'0,"0"0"-663"16,0 0-147-16,0 0 25 0,0 0-30 15,-81 4-51-15,65 6-68 0,-4 4-73 16,4 3-4-16,-2 2-2 0,5 3-85 16,0 1-77-16,4 1-54 0,5 1-39 15,1 1-180-15,3 0-109 0,0-2-154 16,3-6-632-16</inkml:trace>
  <inkml:trace contextRef="#ctx0" brushRef="#br0" timeOffset="135857.43">12679 13716 101 0,'0'0'2455'0,"0"0"-1668"0,0 0-252 16,0 0-184-16,0 0-72 0,0 0-72 15,0 0-103-15,0 0-104 0,0 0-72 16,0 0 72-16,0 0 27 0,-3 80-2 15,7-51-10-15,2 1-3 0,0 1 13 16,1-3-25-16,0 0-68 0,2-2-125 16,-2 0-130-16,0-3-220 0,2-3-154 15,-3-4-373-15,1-1-773 0</inkml:trace>
  <inkml:trace contextRef="#ctx0" brushRef="#br0" timeOffset="136153.94">13098 13657 1654 0,'0'0'1731'0,"0"0"-1247"16,0 0-235-16,0 0 15 0,0 0-16 0,0 0-85 15,0 0-83-15,0 0-80 0,0 0-37 16,0 0-49-16,0 0 40 0,-69 30 27 16,62-1 1-16,4 3 15 0,3 3-28 15,1 1-43-15,8 0-28 0,7 1-25 16,3-2-35-16,5-4-71 0,3-5 3 15,4-5 69-15,0-7 158 0,-2-7 3 16,-3-7 133-16,-4 0 40 0,-5-10-7 0,-4-4 17 16,-6-1 37-16,-5 0-9 0,-2-3-64 15,-10 3-15-15,-6-1-58 0,-7 1-74 16,-3 3-77-16,-3 4-73 0,2 6-106 16,-2 2-397-16,11 2-640 0,-7 12-1025 0</inkml:trace>
  <inkml:trace contextRef="#ctx0" brushRef="#br0" timeOffset="138309.62">13764 13873 2119 0,'0'0'594'16,"0"0"-317"-16,0 0-31 0,0 0 76 0,0 0-19 15,0 0-86-15,0 0-83 0,0 0-50 16,0 0-21-16,0 0-63 0,13-12-25 16,3 7-13-16,3 0-8 0,4 0-63 15,3-2-17-15,2 6-35 0,1 0-110 16,-2 1-101-16,-1 6-113 0,-4 5-171 15,-5-3-445-15</inkml:trace>
  <inkml:trace contextRef="#ctx0" brushRef="#br0" timeOffset="138445.01">13859 14156 466 0,'0'0'809'0,"0"0"-328"0,0 0-156 0,0 0-296 16,0 0-29-16,95-37-110 15,-54 26-23-15,6 1-79 0,-1 0-224 0,-7 2-591 16</inkml:trace>
  <inkml:trace contextRef="#ctx0" brushRef="#br0" timeOffset="139737.87">15073 13734 487 0,'0'0'1170'16,"0"0"-871"-16,0 0-107 0,0 0-30 15,0 0 6-15,-95-57 35 0,73 47-29 16,-3-2 12-16,4 2 19 0,-1-2 11 16,6 2 35-16,6 0 51 0,2-1-45 0,3 1-62 15,5 0-37-15,0 0-32 0,2-1-22 16,5 1-30-16,9 0-35 0,7-1-39 16,5 2-18-16,11 2-9 0,8 0-1 15,7 6 26-15,4 1-1 0,0 5-31 0,-4 8 3 16,-10 5-5-16,-7 2 11 0,-12 4-86 15,-8 0-31-15,-11 0 28 0,-6 3 36 16,-6 1 78-16,-13 1 6 0,-10 2 22 16,-7 5-3-16,-10 0 0 0,-4 0 0 15,-1 0-23-15,2-5 20 0,6-5-13 16,11-7-9-16,13-5-13 0,5-6-1 16,8-3 14-16,5-2 3 0,1-3 16 0,0 0-7 15,4 0 25-15,8-1 28 16,10-4-28-16,9-4-35 0,14-2-2 0,7-2-43 15,7-1-50-15,1-2-31 0,-2 1-38 16,-2 0-114-16,-7 3-103 0,-3 2-77 16,-10 2-110-16,-4-1-231 0,-10 3-503 15</inkml:trace>
  <inkml:trace contextRef="#ctx0" brushRef="#br0" timeOffset="140068.79">15545 13669 205 0,'0'0'2134'16,"0"0"-1506"-16,0 0-145 0,0 0-72 15,0 0-44-15,0 0-75 0,0 0-126 16,0 0-109-16,0 0-57 0,0 0-59 0,0 0 53 16,35-4 6-16,-12 21 65 0,0 2-13 15,2-1-25-15,-4 2-27 0,-3-4-12 16,-6 0-3-16,-4-4-65 0,-7-1-53 16,-1-2-34-16,-7 0 6 0,-7 0-23 15,-5-3-71-15,-4 1-116 16,-2-3-98-16,3-3-121 0,2-1-192 0,3-1 138 15,7-10 526-15,3-2 118 0,4-4 313 16,1-4 84-16,2 0 22 0,0 1-65 16,3 0-38-16,3 0-7 0,4 1-14 15,4 0 23-15,1-1-128 0,7 2-96 16,3 1-6-16,4 2-47 0,6 1-41 0,2 2-15 16,2 2 3-16,6 3-17 0,-2 2-118 15,0 2-87-15,-2 0-78 0,-4 3-76 16,-5 0-93-16,-5 0-122 0,-5 3-195 15,-8 0-26-15</inkml:trace>
  <inkml:trace contextRef="#ctx0" brushRef="#br0" timeOffset="140368.87">16076 13580 1197 0,'0'0'684'0,"0"0"-98"0,0 0-80 16,0 0-37-16,0 0-67 0,0 0-72 16,0 0-122-16,0 0-75 0,0 0-40 15,0 0-34-15,-8 7-22 0,8-3-20 16,-3 1-16-16,-5 4 20 0,-1 2 6 15,0 5 7-15,2 1-19 0,0 3-15 16,4 2-14-16,3 0-11 0,0 4 22 16,6-1 3-16,4 0 2 0,3-2 11 15,3-1-1-15,-2-1-11 0,4-4 14 0,1-3 13 16,1-3-28-16,3-3-42 0,2-4-7 16,3-4 18-16,6 0 19 0,0-4 9 15,-1-5 1-15,-2-3 1 0,-6 0-18 0,-9-4 19 16,-7-1 17-16,-9 2-2 0,0 0 19 15,-13 2 6-15,-7-1 15 0,-6 2-21 16,-5 3-34-16,0 2-21 0,-1 4-25 16,2 3-64-16,3 0-100 0,4 6-157 15,5 4-213-15,8 2-122 0,5-2-443 16,10 4-558-16</inkml:trace>
  <inkml:trace contextRef="#ctx0" brushRef="#br0" timeOffset="140985.09">16747 13597 228 0,'0'0'2424'0,"0"0"-1846"15,0 0-371-15,0 0-61 0,0 0 15 16,0 0-91-16,0 0-58 0,0 0 123 15,0 0 7-15,0 0-30 0,46 74-46 16,-40-59-23-16,1 0-8 0,-1 2-11 16,0 1-5-16,-2 0-19 0,2-1-18 15,-1-1-22-15,-2-3-25 0,-1-4-41 16,-1 0-42-16,-1-7-3 0,0-1 38 16,0-1 53-16,2 0 60 0,-1-5 136 15,1-4-102-15,2-4-33 0,3-5 31 16,2-3 27-16,-1-4-2 0,3-2-26 15,1 0-27-15,2 1 28 0,-3 4 77 0,2 4-19 16,-1 4-31-16,0 2-12 0,0 5-7 16,-2 2-40-16,2 2-9 0,-4 3-29 15,1 0-33-15,2 6 68 0,0 3 3 0,-3 4 56 16,4 0-25-16,-4 3-19 0,-2-2-10 16,2 0 20-16,-4 0-7 0,1-3-15 15,-2-3-18-15,0 0-4 0,-1-3 10 16,-1-2 9-16,-1-1-10 0,2 0 10 15,-1-2-40-15,1 0-47 0,2 0 37 16,2-2 53-16,4-5 87 0,3-4-19 16,5-3-9-16,-2-2 0 0,1-1-3 15,0 0 42-15,-2 1 56 0,0 1-111 16,0 2-43-16,-4 3 1 0,1 2 18 16,-4 4 14-16,-2 2-5 0,1 2-28 0,0 0-35 15,3 1-17-15,2 7 40 0,3 2 11 16,-2 3 1-16,3 4-28 0,-1-2-15 15,-1 3-46-15,-2-3-47 0,-1 1-10 16,0-2-53-16,-2-1-106 0,-1-3-150 16,-3-2-108-16,-2-2-200 0,1-2-847 0</inkml:trace>
  <inkml:trace contextRef="#ctx0" brushRef="#br0" timeOffset="141467.84">17571 13533 1139 0,'0'0'1492'15,"0"0"-1020"-15,0 0-92 0,0 0-11 16,0 0-114-16,0 0-121 0,0 0-96 0,0 0-37 16,0 0 49-16,0 0 24 0,0 0-15 15,70 36-28-15,-63-26-30 0,-3 0-1 16,1-2-16-16,-4-1-2 0,1-2-4 16,-2 0-3-16,0-3-15 0,0 3-50 15,0-4-53-15,0-1-59 0,0 0-12 16,0 0 47-16,1-1 167 0,7-6 171 15,1-3-112-15,4-4-59 0,4-2-15 16,1-2 11-16,-1 3 4 0,-1 0 70 0,-2 7-23 16,-3 1 28-16,-2 4 27 0,-3 1-9 15,0 2-21-15,-2 0-44 0,2 0-12 16,1 0 21-16,0 2 13 0,1 4-7 16,1-1-12-16,0-1-9 0,-3 0-10 0,3 2-9 15,-2-1 15-15,3 1-18 0,-3 1-3 16,1-1-10-16,-2 2-2 0,0-1-26 15,-1-2-36-15,-2-2-16 0,1 1 30 16,0-2 63-16,2-2 36 0,3 0 45 16,2-6-4-16,2-1 4 0,3-1 18 15,-1-2 33-15,0 1-3 0,-1 1-9 16,0 2-28-16,0-1-56 0,-1 3-36 16,2 2-14-16,3 1-20 0,0 1-2 15,0 0 5-15,2 3 4 0,-4 5-47 0,-3 2-30 16,-3 1-44-16,-2 0-35 15,-5 2-25-15,-3 0-34 0,0 2-63 0,-5-1-130 16,-8 3-85-16,-3 0-159 0,3-3-620 16</inkml:trace>
  <inkml:trace contextRef="#ctx0" brushRef="#br0" timeOffset="143211.22">9079 15798 205 0,'0'0'1816'0,"0"0"-1272"16,0 0-293-16,0 0-55 0,0 0 47 15,0 0-7-15,0 0-2 0,0 0-82 16,0 0-71-16,0 0-43 0,-28-11-23 0,27 18-15 16,-1 5 19-16,1 4 17 0,-2 2-8 15,2 3 3-15,-1 2 3 0,1 2-30 16,-2-2-4-16,2-1-35 0,1-3-21 15,0-2-52-15,0-2-93 0,0-3-141 16,7 0-105-16,0-4-49 0,0-2-269 16,10-2-847-16</inkml:trace>
  <inkml:trace contextRef="#ctx0" brushRef="#br0" timeOffset="143401.4">9327 15797 2598 0,'0'0'975'0,"0"0"-675"0,0 0-79 0,0 0 28 15,0 0-23-15,0 0-44 0,0 0-84 16,0 0-98-16,0 0-15 0,0 0-56 16,0 0 10-16,-16-19 42 0,16 35 16 15,0 4-15-15,1 0-10 0,2 0-15 16,3-1-22-16,-3-1-75 0,0-1-93 0,0-2-66 16,-1-1-140-16,4-1-70 0,-1-1-155 15,0-3-600-15</inkml:trace>
  <inkml:trace contextRef="#ctx0" brushRef="#br0" timeOffset="143594.91">9691 15752 2313 0,'0'0'972'16,"0"0"-490"-16,0 0-132 0,0 0-52 16,0 0-75-16,0 0-69 0,0 0-84 0,0 0-70 15,0 0-9-15,0 0-34 0,0 0 9 16,6-9 34-16,-3 18 2 0,1 2-2 15,-1 4-19-15,2 0-33 0,-4 1-47 16,1 2-68-16,-1 1-88 0,-1 1-172 0,0 2-173 16,0-5-144-16,-12 10-739 0</inkml:trace>
  <inkml:trace contextRef="#ctx0" brushRef="#br0" timeOffset="143807.73">8867 15613 1957 0,'0'0'1254'0,"0"0"-831"0,0 0-250 16,0 0-69-16,0 0-94 0,0 0-10 15,0 0-174-15,0 0 10 0,0 0-36 16,0 0-107-16,91-5-156 0,-67 9-327 0,9 4-825 15</inkml:trace>
  <inkml:trace contextRef="#ctx0" brushRef="#br0" timeOffset="143984.76">9410 15551 2069 0,'0'0'650'0,"0"0"-335"15,0 0-139-15,0 0-52 0,0 0-70 0,0 0-54 16,0 0-35-16,0 0-12 0,0 0-94 16,0 0-38-16,13-28-72 0,-4 28-156 15,2 0-274-15,-3 0-700 0</inkml:trace>
  <inkml:trace contextRef="#ctx0" brushRef="#br0" timeOffset="144167.51">9727 15504 1947 0,'0'0'1066'0,"0"0"-714"15,0 0-171-15,0 0-38 0,0 0-55 0,0 0-57 16,0 0-31-16,0 0-19 0,0 0 0 16,0 0-192-16,0 0-130 0,30-44-153 15,-41 46-146-15,1 4-374 0</inkml:trace>
  <inkml:trace contextRef="#ctx0" brushRef="#br0" timeOffset="144406.29">8782 15786 157 0,'0'0'2442'15,"0"0"-1850"-15,0 0-398 0,0 0 12 16,0 0 38-16,0 0-134 0,0 0-67 0,-26 75 11 16,28-49-26-16,6 2-28 0,1 0-13 15,5-3 13-15,2 1-32 0,0-1-62 16,7-3-29-16,4-1-88 0,4-3-88 16,8-3-66-16,8-5-105 0,-8-4-354 15,39-6-815-15</inkml:trace>
  <inkml:trace contextRef="#ctx0" brushRef="#br0" timeOffset="144576.44">9982 15704 1811 0,'0'0'1016'0,"0"0"-631"0,0 0-121 16,0 0 2-16,103-3-2 0,-73 11-47 15,0 7-90-15,1 1-21 0,-4 5-38 16,-5 2-68-16,-4 2-6 0,-8 2-103 0,-5 1-74 15,-5 2-90-15,-8 1-245 0,-9 0-145 16,4-6-854-16</inkml:trace>
  <inkml:trace contextRef="#ctx0" brushRef="#br0" timeOffset="145666.93">11099 15590 2134 0,'0'0'607'15,"0"0"-321"-15,0 0-78 0,0 0 53 16,0 0-14-16,41-70-86 0,-18 59-73 16,4 0-32-16,5 4-11 0,5 0-1 15,-2 3-10-15,-1 4-34 0,-3 0-16 0,-7 3 16 16,-5 5 25-16,-5 2-6 0,-6 0-19 16,-7 2-44-16,-1 1 22 0,0 2 4 15,-6 0-20-15,-4 3-32 0,-1 0-33 16,-3 0-55-16,2-1-50 0,-1 1 11 15,1-1 40-15,1-1 55 0,0-1 70 16,3-1 29-16,2-4 0 0,-1 0 3 16,5-4 61-16,1-2-6 0,1-1-17 15,3-3 48-15,9 0 96 0,6 0-27 16,7 0-44-16,2-2 2 0,5-2-6 0,-1 2-35 16,-2 2-56-16,-3 0-16 0,-5 0 13 15,-4 2 9-15,-6 5 6 0,-2 2 28 0,-2 1-18 16,-3 4-1-16,-4 2 4 0,0 2 15 15,-11 0 34-15,-6 2 12 0,-8 2-19 16,-8 0-37-16,-5 0-21 0,-6-1-13 16,-1-2-12-16,1-2 0 0,2-3 0 15,6-5-48-15,4-6-32 0,5-3-41 16,4 0-74-16,4-8-69 0,4-5-60 16,8-2-121-16,7-1-24 0,2-2-177 15,12-2-390-15,8 1 27 0</inkml:trace>
  <inkml:trace contextRef="#ctx0" brushRef="#br0" timeOffset="145967.29">11617 15686 950 0,'0'0'1063'0,"0"0"-597"15,0 0-41-15,0 0 1 0,0 0 40 16,0 0-114-16,0 0-128 0,0 0-69 0,0 0-41 16,0 0-31-16,0 0-15 0,-13 2-25 15,5 7-43-15,0 3-10 0,4 3-14 16,4 0 5-16,0 1 7 0,4-1 0 15,9-1-10-15,4-1-42 0,5-3-32 16,4-2 0-16,5-4 7 0,5-4-8 16,5 0 1-16,3-8 5 0,0-3 31 15,-4-6 60-15,-3-3 42 0,-12-1 33 16,-6-1-10-16,-10 1 4 0,-7 2 36 16,-2 2 16-16,-4 3-10 0,-8 1-50 15,-6 2-18-15,-4 0-3 0,-5 2-27 16,-2 3-13-16,0 2-43 0,3 2-43 0,5 2-44 15,6 0-59-15,6 0-143 0,8 2-248 16,1 5-102-16,7 3-101 0,3-3-417 16,13 6 433-16</inkml:trace>
  <inkml:trace contextRef="#ctx0" brushRef="#br0" timeOffset="146249.84">12217 15629 1690 0,'0'0'794'0,"0"0"-413"16,0 0-64-16,0 0 21 0,0 0 0 15,0 0-99-15,0 0-83 0,0 0-47 16,0 0-41-16,0 0-32 0,-38 21-36 16,38-13-31-16,0 4 9 0,8 1-6 15,8 2-12-15,4 0-34 0,6-1-29 16,6-1-3-16,3-3 17 0,2-5 4 16,1-5 35-16,-4 0 50 0,-5-10 42 0,-4-2 39 15,-7-4 43-15,-5 0 28 0,-8-4-24 16,-5 1-14-16,0 0 10 0,-8-2-13 15,-6 3-19-15,-2 1-15 0,-1 3-65 16,-3 3-12-16,1 3-37 0,0 5-70 16,3 3-75-16,3 3-100 0,2 7-141 15,7 4-182-15,4 3-11 0,0-4-188 16,21 9-773-16</inkml:trace>
  <inkml:trace contextRef="#ctx0" brushRef="#br0" timeOffset="146899.76">12994 15548 1489 0,'0'0'1447'0,"0"0"-894"15,0 0-212-15,0 0-29 0,0 0-57 0,0 0-85 16,0 0-74-16,0 0-96 0,0 0-13 16,0 0 1-16,0 0 12 0,-24 9 43 15,27 0-12-15,-2 2-4 0,2-1-11 16,-3 1-1-16,0-1-2 0,0-1-13 16,0 0-46-16,0 0-34 0,0 0-74 15,0-1-47-15,2-2-88 0,-1-1-69 16,3-1 18-16,1-3 120 0,-3-1 121 15,4 0 99-15,-3-5 87 0,3-4-23 16,2-2 22-16,-2-5 51 0,3 0 29 16,1 0 11-16,0 2-1 0,2 1 1 0,-2 4-40 15,3 1-44-15,-2 3-34 0,1 1-15 16,1 2-22-16,0 2-19 0,4 0-1 16,0 0-2-16,1 2 15 0,2 3 41 15,-3 3-19-15,3 0-9 0,-1 2-10 16,-2 0-15-16,0 1-3 0,1 2 0 0,-1-2-3 15,-4 1-21-15,0-1 5 0,-3 0-30 16,-4-2-32-16,-3-2-9 0,1-2 16 16,-4 1 2-16,0-4 9 0,3 0 10 15,-2-2 53-15,-1 0 53 0,3-4 44 16,2-5-38-16,2-6-15 0,2-2 21 16,3-2-28-16,3-2 7 0,1-1-10 15,-2 1-3-15,3 4 12 0,-3 3 9 0,0 5 1 16,-4 3-29-16,2 3-24 0,0 2-12 15,2 1-6-15,0 0-7 0,0 5 25 16,-1 3 10-16,-3 1-10 0,1 2-15 16,-3 1 2-16,-1 2-11 0,-1-1-13 15,-2 1-25-15,-4 0-43 0,0-1-38 16,0-1-51-16,-7-2-105 0,-4 2-136 16,-2-2-103-16,-2 0-535 0,2-2-444 0</inkml:trace>
  <inkml:trace contextRef="#ctx0" brushRef="#br0" timeOffset="147432.87">13764 15577 460 0,'0'0'2022'16,"0"0"-1391"-16,0 0-296 0,0 0-41 0,0 0-49 16,0 0-65-16,0 0-65 0,0 0-47 15,0 0-68-15,0 0-9 0,0 0 6 16,35-5 3-16,-31 16 18 0,3 2-2 15,-1 2 6-15,-2-1-7 0,-1 1-3 16,1-2-12-16,-1 0-4 0,0-3-54 16,0-1-61-16,0-4-40 0,0-1 14 15,2-4 48-15,0 0 97 0,1-3 47 0,1-3 19 16,3-6-13-16,1 0 14 16,4-6 8-16,1-2-7 0,1-1-24 0,0 1-31 15,0 0-12-15,-2 3 55 0,-3 4 18 16,-2 4-18-16,-3 4-22 0,-1 2-31 15,-2 3-3-15,4 0-40 0,0 0-4 0,0 4 23 16,4 1 21-16,1 4 31 16,-1 0 9-16,-1-1 9 0,-2 0-21 0,-4-2-9 15,1-1-7-15,-3 1-9 0,-1-4 13 16,-2 1-16-16,2-2-3 0,-2 0 0 16,0-1 0-16,0 0-15 0,0 0-19 15,2 0-10-15,2 0 47 0,3-7 10 16,5-3 14-16,4-4-21 0,1-1 13 15,3-2-14-15,0 2 35 0,-1 1 68 16,-2 3-44-16,-3 4 7 0,-3 1-22 16,-1 3-3-16,0 2-37 0,3 1-6 15,-1 1-19-15,3 8 19 0,-3-1 27 0,4 4-24 16,-3 0-3-16,-3 2-2 0,3 0-31 16,-3 0-32-16,-1 2 1 0,-1-1-29 15,-1 1-39-15,-4-1-82 0,-3-1-131 16,0 0-188-16,-7-1-56 0,-4 0-180 0,0-4-803 15</inkml:trace>
  <inkml:trace contextRef="#ctx0" brushRef="#br0" timeOffset="148715.87">18691 12454 1304 0,'0'0'507'0,"0"0"-273"0,0 0-143 15,0 0 35-15,0 0 46 0,0 0-14 16,0 0-26-16,0 0-61 0,0 0-61 15,0 0-10-15,-51 19-42 0,53-16 13 0,7 1 29 16,2 2 77-16,7-1 55 0,6 2-13 16,10-3-17-16,7-3-16 0,5-1-16 15,8 0-19-15,0-1-16 0,2-4-19 16,-5-2 6-16,-2 2-22 0,-9 0-17 16,-3 4 15-16,-9 1 1 0,-8 0-37 15,-4 4-19-15,-4 4-4 0,-4 5 24 16,-2 5 37-16,-3 6 80 0,3 5 34 15,-3 3-15-15,0 7-55 0,1 5 16 16,0 5 4-16,4 6-42 0,3 8-22 16,1 8 28-16,1 8 13 0,4 5 0 15,0 9 22-15,-1 3-28 0,1 4-32 0,-1 2 28 16,1-1-12-16,1 1-18 0,0-2-1 16,4-5 0-16,-2-4-2 0,0-9-11 15,-5-5-2-15,-4-3 15 0,-8-2 32 0,-3 3 119 16,-10 7-7-16,-9 4-64 15,-7 5-27-15,-4 3-16 0,-4 3-3 0,0-1-31 16,4-5 13-16,4-3-16 0,6-7-3 16,7-7-11-16,6-5 14 0,4-3 4 15,3-5 8-15,0 0 24 0,0-7-35 16,0-2-1-16,0-9 1 0,0-7 11 16,-2-6-10-16,-3-8 20 0,1-7 15 15,1-5 3-15,0-7 0 0,-2-1 22 16,0-2 24-16,-7-4 3 0,-10-8-89 15,-16-7-49-15,-12-11-111 0,-13-10-68 16,-10-6-290-16,-7-4-255 0,0 1-287 0,19 14-364 16</inkml:trace>
  <inkml:trace contextRef="#ctx0" brushRef="#br0" timeOffset="150599.04">17962 13947 1844 0,'0'0'515'0,"0"0"-330"0,0 0-140 16,0 0 16-16,0 0 103 0,0 0 35 16,0 0-64-16,0 0-58 0,0 0-42 0,2 0-7 15,-1 0 20-15,3 0 60 0,6-3 32 16,6-5-64-16,12-6-73 0,13-10-3 15,14-6 0-15,14-11 0 0,15-6-9 16,11-7-166-16,12-3-89 0,4 2-21 16,1 3-1-16,-26 14-297 0,24-7-776 0</inkml:trace>
  <inkml:trace contextRef="#ctx0" brushRef="#br0" timeOffset="155630.63">20728 13230 819 0,'0'0'558'0,"0"0"-165"15,0 0-65-15,0 0-27 0,0 0-13 16,0 0-63-16,0 0-23 0,0 0-42 16,0 0 2-16,0 0-22 0,-14-28-42 15,8 28-35-15,-2 3-63 0,-3 4-6 16,-8 6-35-16,-4 5 3 0,0 7 6 0,-2 5 32 15,-1 4 51-15,5 5 31 0,3 1-52 16,1 1-30-16,7-1 0 0,4 0 10 16,6-3 43-16,0 1-15 0,12-4-37 15,6 0-1-15,7-4 0 16,10-1 1-16,7-5 0 0,6-5 0 0,5-6 18 16,1-5 12-16,1-6-6 0,-6-2 19 15,-6-11 7-15,-7-2-7 0,-8-4 3 16,-9-2 59-16,-8-3 34 0,-8-1 27 15,-3-3-35-15,-9 0-55 0,-8-1-40 16,-5 3-15-16,-3 3-21 0,-2 4-1 16,-2 4-34-16,-2 5 3 0,-3 5-58 0,-3 3-50 15,1 6-44-15,2 6-75 0,2 6-126 16,5 5-144-16,6 2-163 0,8-6-556 16</inkml:trace>
  <inkml:trace contextRef="#ctx0" brushRef="#br0" timeOffset="156113.37">21755 13354 464 0,'0'0'639'15,"0"0"-108"-15,0 0-96 0,0 0-69 16,0 0-27-16,0 0-18 0,0 0-5 16,0 0 10-16,0 0-137 0,0 0-53 0,-24-21-8 15,12 21-4-15,1 0-6 16,-2 1-25-16,-2 8-38 0,2 1-42 0,0 1-11 15,2 6-2-15,2 0-1 0,5 3-12 16,4 1-8-16,1 1-13 0,12 2 9 16,10-2 15-16,5 0 9 0,9-4 1 15,5-3-28-15,5-3 6 0,1-6-68 16,4-2 44-16,-4-4 45 0,-2-1-2 16,-5-8 3-16,-7-3 29 0,-6-3 11 15,-5 0 16-15,-7-2 27 0,-4-1 10 0,-8 0-1 16,-4 0 10-16,-1 0 17 0,-15 0-27 15,-6-3-92-15,-7 1-6 0,-11 0-77 16,-5 2-18-16,-6 5-19 0,0 5-74 16,-1 4-120-16,7 2-47 0,5 2-162 15,7 2-131-15,7 4-172 0,12-1-435 16</inkml:trace>
  <inkml:trace contextRef="#ctx0" brushRef="#br0" timeOffset="156346.84">22025 13279 1839 0,'0'0'781'15,"0"0"-325"-15,0 0-66 0,0 0-74 16,0 0-109-16,0 0-71 0,0 0-24 16,0 0 13-16,-90 98 20 0,70-54-37 15,-4 6-71-15,1 4-3 0,1 0-34 16,3 1 3-16,3-2-3 0,5-3 0 15,2-3-24-15,1-4-60 0,3-2-58 16,-1-5-75-16,1-4-69 0,-3-4-197 16,1-3-57-16,0-9-190 0,1 1-906 0</inkml:trace>
  <inkml:trace contextRef="#ctx0" brushRef="#br0" timeOffset="157563.24">23399 13287 307 0,'0'0'1163'15,"0"0"-666"-15,0 0-46 0,0 0-39 16,0 0-30-16,0 0-35 0,0 0-35 15,0 0-48-15,0 0-117 0,0 0-85 16,-20-46-34-16,-1 46-27 0,-5 0 14 16,-5 5 1-16,0 4-14 0,0 2-2 0,6 2-3 15,3 0-19-15,7-1-30 0,4-1 5 16,5 1-3-16,3 0-12 0,3-1-35 16,2 1-14-16,5 1 27 0,7-1-1 15,0 1-16-15,6 0-20 0,-1-1 20 16,1-3 28-16,2-3 41 0,-2-2-3 15,-3-2 16-15,-3-2 19 0,-1 0 28 16,-4-7 55-16,-2 1-19 0,-3-2 63 16,3 1 27-16,-4 0-34 0,-1-4-10 15,1 4-21-15,0-4-15 0,-1 4 4 0,1 0-18 16,0 1-23-16,0 1-19 0,6 1-18 16,1 1-10-16,5-1-46 0,7 2 6 15,3-2 25-15,6 3 24 0,1-2 1 16,1 0 1-16,-1 1 1 0,-2-2 2 15,2 0 8-15,-3-1-9 0,-2-3 0 0,-2-1 16 16,-2-2 6-16,-4-5 6 0,-2-2 6 16,-3-2-12-16,0-6 3 0,-6-2-25 15,-5-1 19-15,-3-1-19 0,-2 4 28 16,-10-2 12-16,-6 3-21 0,-5 0-19 16,-4 3 9-16,-5 4 50 0,-3 4-13 15,-7 4-24-15,-4 3 0 0,-6 6 2 16,-8 1-17-16,-4 11-10 0,1 4-18 15,-2 8-10-15,7 4 1 0,10 3-7 16,7 3 34-16,9 3 0 0,9 1 3 0,9 2-3 16,8-1-34-16,6-1-16 0,9-1 4 15,11 0 46-15,10 1 28 0,13-1-18 16,8 2-10-16,14-5-1 0,10-2-24 16,6-3 23-16,7-5-41 0,2-7-68 15,1-5-17-15,1-4-66 0,-4-4-108 16,0-3-165-16,-5-3-178 0,-21-4-763 0</inkml:trace>
  <inkml:trace contextRef="#ctx0" brushRef="#br0" timeOffset="158446">24851 13057 1159 0,'0'0'1183'0,"0"0"-750"0,0 0-148 16,0 0 38-16,0 0 26 0,0 0-12 15,0 0-54-15,0 0-60 0,0 0-41 16,0 0-44-16,0 0-65 0,-42-27-73 0,58 24-36 16,10 3-35-16,8 0 7 0,12 0 12 15,4 5 21-15,1 6-3 0,-1 3-3 16,-10 4 9-16,-9 4-6 0,-12 2 33 16,-10 6-11-16,-9 2-6 0,-6 4 18 15,-11 1 11-15,-11 4-11 0,-5 1-16 16,-6-1-18-16,-1-3 19 0,0 0 12 0,4-5-16 15,4-4 7-15,4-5-1 0,8-5 1 16,4-5-3-16,5-3-16 0,5-6 6 16,3-1 10-16,3-3 15 0,0-1 22 15,2 0 18-15,9 0 7 0,7-4-19 16,13-4 15-16,14-2-20 0,11-5-23 16,15-2-16-16,8-4-64 0,5 0 15 15,1-4-81-15,-4 1-16 0,-5-4-97 16,-9 3-95-16,-9-2 7 0,-12 2-61 15,-14 4-113-15,-10 1-21 0,-10 4-112 0,-9 4 74 16</inkml:trace>
  <inkml:trace contextRef="#ctx0" brushRef="#br0" timeOffset="159011.9">25652 13188 1007 0,'0'0'658'16,"0"0"-184"-16,0 0-82 0,0 0 49 0,0 0 76 16,0 0-59-16,0 0-89 15,0 0-103-15,0 0-96 0,0 0-78 0,-40-49-83 16,45 49-9-16,9 5-40 0,6 4 6 15,8 6 1-15,6 4 2 0,0 2 31 16,1 3 13-16,-8 0-10 0,-4 0 19 16,-8 0-22-16,-7-3-37 0,-6-1-22 15,-2-2-33-15,-9-2-16 0,-5-1-63 16,-6-4-89-16,1 0-67 0,-4-4-54 16,1-3 0-16,6-2 24 0,0-2 95 15,3-4 191-15,1-6 71 0,3-6 32 0,1-3 66 16,0-4 57-16,4-6-7 0,2-1 58 15,2-2-20-15,0-2-39 0,12 0-13 16,2 2-96-16,6 4 83 0,5 2-70 16,2 3-51-16,8 3-29 0,-1 2-2 15,4 7 5-15,-1 1-2 0,-1 3 9 0,-2 2 3 16,-3 2-16-16,-2 3-156 0,-2 0-75 16,-4 0 44-16,-3 4 52 15,-5 2 57-15,-5-3 48 0,-1 2 14 0,-5-1-14 16,-3 3-22-16,-1-1 48 0,0 2 36 15,0 2 30-15,0 3 83 0,0 0 39 16,0 1 19-16,3-1-19 0,0 1-8 16,2-1 4-16,1-2-17 0,3 2-29 15,2 1-22-15,3-2-29 0,3 1-16 16,6-1 6-16,6-2 29 0,3-1 19 0,2-3 5 16,2-4-12-16,-2-2 6 0,0 0-44 15,-2-8-9-15,-5-2 12 0,-1-3 7 16,-6-1 40-16,-7-4 61 0,-5-3 37 15,-5-1-22-15,-3-2-14 0,-5 1-24 16,-6 1-40-16,-7 0-58 0,-3 2-34 16,-10 5-46-16,0 2-51 0,-3 5-69 0,0 6-59 15,8 2-112-15,1 5-200 0,5 7-202 16,9-2-313-16,6 11-548 0</inkml:trace>
  <inkml:trace contextRef="#ctx0" brushRef="#br0" timeOffset="159779.26">27472 12947 2489 0,'0'0'815'0,"0"0"-377"0,0 0-101 15,0 0-66-15,0 0-91 0,0 0-78 16,0 0-41-16,0 0-5 0,0 0-10 16,-89 1-29-16,73 9-17 0,0 3-21 15,2 0 20-15,-1 4-1 0,4 3 0 0,3-1 0 16,2 2-37-16,6-1-60 0,0 2 13 16,6-2 5-16,8 1-46 0,6-1 3 15,4-2 21-15,8-4 8 0,5-3 11 16,5-4 40-16,4-3 41 0,2-4-26 15,1-2-43-15,-3-7-96 0,-1-5 42 16,-2-3-5-16,-3-6-50 0,0-2-44 16,0-7-164-16,-7-2 11 0,-5-1 63 15,-6 0-49-15,-10 4 156 0,-6 6 208 16,-6 1 130-16,-3 4 234 0,-5 3 38 0,2 1-30 16,-2 4-14-16,2 3 6 0,0 3 17 15,3 0-63-15,-1 2-58 0,1 2-24 16,3 2-39-16,-1 0-68 0,1 0-98 15,-2 2-31-15,-5 8-52 0,2 5 51 0,-7 8 1 16,-4 5 34-16,2 7-4 0,-3 1-29 16,2 3 58-16,-1 1-32 0,2-2-27 15,-1-1 15-15,2-2-15 0,2 0-24 16,-4-3-105-16,2-2-83 0,-2-3-63 16,4-2-82-16,0-4-199 0,5 0-104 15,3-7-420-15,3 2-595 0</inkml:trace>
  <inkml:trace contextRef="#ctx0" brushRef="#br0" timeOffset="160045.79">28340 13012 2315 0,'0'0'780'0,"0"0"-252"15,0 0-80-15,0 0-7 0,0 0-154 16,0 0-131-16,0 0-92 0,0 0-33 15,0 0-29-15,-86-34-2 0,77 42-13 0,0 2-6 16,0 4-14-16,2 4 14 16,4 4 4-16,3 3 15 0,0-1-2 0,12 5-25 15,4-3 2-15,10 3-45 0,7-2-50 16,7 0-25-16,9-3-25 0,4-3 36 16,2-5-79-16,2-4-60 0,-3-6-98 15,-2-3-73-15,-6-3-269 0,-13 0-668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3T05:25:47.089"/>
    </inkml:context>
    <inkml:brush xml:id="br0">
      <inkml:brushProperty name="width" value="0.05292" units="cm"/>
      <inkml:brushProperty name="height" value="0.05292" units="cm"/>
      <inkml:brushProperty name="color" value="#FF0000"/>
    </inkml:brush>
  </inkml:definitions>
  <inkml:trace contextRef="#ctx0" brushRef="#br0">5548 3313 62 0,'0'0'545'0,"0"0"-57"16,0 0-116-16,0 0-99 0,0 0-62 16,0 0-52-16,0 0-46 0,0 0-25 15,0 0 6-15,-9-32 19 0,9 28-10 16,0 2 23-16,0 0 9 0,0 2 0 15,0 0-7-15,0 0-16 0,0 0-14 16,0 0-24-16,0 0-27 0,0 0-9 16,0 0-3-16,0 0 6 0,0 0 10 15,0 0-7-15,0 0 1 0,0 0-5 16,0 0 5-16,0 0-4 0,0 0-4 16,0 1-12-16,0-1-9 0,2 1-16 15,-2-1-12-15,0 0-7 0,0 2-3 0,0-2-7 16,0 0-5-16,1 3-1 0,-1-3 0 15,2 3 10-15,-1 3 25 0,1 3 22 16,0 2-21-16,0 2 3 0,1 0 14 16,1 2 8-16,-1 1 2 0,-2 0-26 0,2 2-2 15,0 2-22-15,0-1 3 0,0 0 19 16,3 2 3-16,-2-2 48 0,1 3-36 16,0-3-15-16,-1 2 0 0,2 0 2 15,-1-1 2-15,-1 1 11 0,2 0-11 16,-1 2 14-16,0 1-11 0,-1 2-7 15,0 2-25-15,2 1 21 0,-3 1 1 16,1 0 1-16,2 1-10 0,-2 1 12 16,-1-1 3-16,0 1-2 0,0-1-1 15,0 1 0-15,-3 2 0 0,0-2 1 16,1 0 0-16,-1 0 17 0,0-1-18 0,0 0 0 16,0-2-3-16,0 1 0 0,0 0-12 15,0-3 15-15,2 2 0 0,-2 0-12 16,3 0 6-16,-2 1 6 0,3 0 33 15,-2-1-33-15,1 2-1 0,-2-1 0 0,2 1-14 16,-3-1 14-16,3 1 1 16,-3 0 12-16,0 3 16 0,0-2 7 0,0 3-32 15,0-1-3-15,-3 2-11 0,0-2 11 16,0 1 2-16,-2-2 0 0,3-1-2 16,-2 2 0-16,2-2 31 0,1-1-31 15,0 0-19-15,1-1-6 0,0 0 25 16,0 0 20-16,0-1 5 0,0 1-22 15,0 0-3-15,0-1-28 0,0 1 28 16,0 1 19-16,-2-2 3 0,1 3-10 16,-2-1 13-16,1 2 58 0,-1-2-36 15,3 0-47-15,-4 3 1 0,2-1 38 0,1 2-39 16,-3 0-3-16,3-2 3 0,-2 1 2 16,0 1-2-16,1-2-34 0,2 1 34 15,-1-2 1-15,-1 1-1 0,2-2 0 0,0-1 3 16,0 0 10-16,3-1 21 0,-1 1 5 15,2-1-39-15,-1 2-31 0,2 0 9 16,0 0 22-16,-2 0 23 0,0 1-20 16,0-3-1-16,-2 1-2 0,2-2 0 15,0 1-1-15,1-3-11 0,-2-2 9 16,2-1-11-16,-1 0 14 0,0-2 3 16,-2-2 25-16,2-1-15 0,-3-1-13 15,3-1 0-15,-2-4-1 0,1 0-2 0,-2-3 3 16,1-3 0-16,-1-1 12 0,0-2 7 15,0-2-19-15,0-1-31 0,0 0-78 16,0 0-36-16,-1-2-47 0,-1-6-102 16,-1 2-397-16,2-12-865 0</inkml:trace>
  <inkml:trace contextRef="#ctx0" brushRef="#br0" timeOffset="965.33">5660 3247 624 0,'0'0'404'0,"0"0"-160"0,0 0 0 16,0 0 26-16,0 0-52 0,0 0-75 15,0 0-40-15,0 0 4 0,0 0 13 16,0 0-14-16,0 0-28 0,-59 0-33 16,59 0-6-16,0 0-7 0,0 0-7 15,0 0 8-15,3 0 9 0,3 0 12 16,10 0 65-16,4 0 31 0,10-3-19 16,12-4-51-16,10-1-20 0,10-2-6 15,11-3-22-15,5-1-10 0,9 2-19 16,5-1 10-16,5 3 28 0,5 0-22 15,0 1-16-15,2 0 63 0,7-1-53 0,0 2-13 16,6-3 2-16,4 4 1 0,3-2-3 16,4 0-10-16,3 0 10 0,-1 0 34 15,-2-3-24-15,-3 3-10 0,-5 0-22 16,-6 3-3-16,-9 1-1 0,-4 1 26 16,-4 1 1-16,-3 2-1 0,-4 1 13 15,-2 0-13-15,0 0-22 0,-5 0-7 0,-5 0 26 16,-3 0 2-16,-6 0-27 0,-2 0-26 15,-1-3 53-15,1 0-34 0,3-1-60 16,0 0 44-16,3 1 32 0,-2 0 16 16,-6 2-48-16,-6 0 6 0,-11 1-6 15,-8 0 22-15,-13 0-3 0,-9 0-3 16,-5 0-7-16,-7 0 23 0,-2 0 0 16,0 0 18-16,1 0 1 0,-2 0 0 15,1 0-27-15,0 0-21 0,0-1-39 16,-1-3-67-16,0-2-276 0,0 1-836 0</inkml:trace>
  <inkml:trace contextRef="#ctx0" brushRef="#br0" timeOffset="2131.8">9943 3099 1379 0,'0'0'458'15,"0"0"-123"-15,0 0-83 0,0 0-49 16,0 0-45-16,0 0-39 0,0 0-3 0,0 0 2 15,0 0 4-15,0 0-23 0,0 0-14 16,3 10-15-16,-3-8-22 0,0-2-23 16,2 2-25-16,-1 2-7 0,1 3 7 15,1 1 60-15,1 4-28 0,-1 3-7 16,2-1-12-16,0 2-10 0,-1 1 19 16,1 0 12-16,-1 2-5 0,0 1-13 15,3-1 31-15,-1 0 3 0,1 3-15 0,-1 1-7 16,0-1-9-16,4 1-4 0,-4 1-2 15,1 1 0-15,-1-1-13 0,-2 2-2 16,3 0 2-16,-4 0 0 0,1-1 0 16,1 1 0-16,-2-1 18 0,1-1 8 15,-1 2-26-15,0 1-18 0,4-1 18 16,-3 2 7-16,1-1-7 0,-1 3-11 16,0 0 7-16,1 3-2 0,0-1 6 15,-1 0 19-15,2 2-18 0,-1-1 0 0,1-1 0 16,-2 1-1-16,4 0 0 15,0-2 13-15,-1 0-13 0,0-1 1 0,2 0-1 16,-4 1 0-16,3 0-16 0,-4-1 16 16,-1 3 0-16,0-2-14 0,1 2 14 15,-3 1 32-15,-1 1-32 0,0 1-2 0,0 0 0 16,0 1 2-16,0 1 0 16,0 1-10-16,0-2 10 0,0 4 9 0,0-3-9 15,3 2-3-15,0 0-6 0,2 0 9 16,-1 0 12-16,3-1-10 0,2 3-2 15,1-1 2-15,0 0 0 0,4 2 23 16,-2-2-9-16,4-2-3 0,-2 3 2 16,3 0 4-16,-5 1-19 0,1 1-22 15,0-1 22-15,-3 1 36 0,-3 0-36 16,2 1-9-16,-2-3 6 0,-3 0-3 16,2 0 6-16,-3-1 3 0,0-2-3 0,1 2 0 15,-1-1 14-15,-2 0-11 0,2 0-3 16,0-2-2-16,2 2-1 0,-1-4 2 15,2 0 1-15,2 0 2 0,-2 0-2 0,0-4-2 16,1 2 2-16,-1-3 15 0,1-3-15 16,0-2-3-16,-4-2 1 0,2-3 2 15,-2-3 21-15,-2-2-8 0,0-4-11 16,2 0 0-16,-3-2 1 0,0-2-2 16,2-3 0-16,0 0 2 0,-2-2-1 15,0 0 0-15,0-2-2 0,0 0-1 16,0-1-17-16,0 0 16 0,0 0-11 15,0 0-27-15,0-4-70 0,0-2-29 16,0-3-97-16,0-3-158 0,-8-1-186 16,4 4-445-16,-13-3-476 0</inkml:trace>
  <inkml:trace contextRef="#ctx0" brushRef="#br0" timeOffset="2937.54">5539 6802 1259 0,'0'0'488'0,"0"0"-202"15,0 0-23-15,0 0 44 0,0 0-27 0,0 0-62 16,0 0-61-16,0 0-36 0,0 0-51 16,0 0-54-16,8-10-16 0,12 8 0 15,8-1 17-15,14-2 24 0,13-3-3 0,14-2 16 16,13-2 28-16,12 0-41 16,13 0 6-16,14-1 0 0,14-1-47 0,12 1 36 15,14 0-34-15,8 1 15 16,6 3 8-16,1 0-6 0,-2 2-16 0,-1 0-3 15,-6 1 38-15,-4 1-32 0,1-2-6 16,-1 1 0-16,3-1 0 0,1-3 6 16,-1 1-18-16,-1-1 24 0,-6-2 32 15,-9 3-44-15,-15 0-4 0,-12 2 3 16,-14-3 2-16,-15 4 17 0,-10-2 14 16,-7 2-13-16,-3-1-18 0,-1-1-1 0,-1 1-1 15,-2 0-21-15,-4 1 20 0,-1 1-1 16,-9 0 2-16,-4 1 1 0,-6 0 3 15,-4 0-1-15,-5 2 17 0,-1 0-19 16,-4 0 0-16,-2 0 3 0,-2 1 12 16,-5 0-14-16,-7-1-1 0,-4 1 3 0,-6 0-3 15,-3 1-16-15,-3-1-25 0,0-2-29 16,0 1-43-16,-1-3-79 0,-4 2-132 16,-5-5-210-16,2 4-501 0,-11-6-644 0</inkml:trace>
  <inkml:trace contextRef="#ctx0" brushRef="#br0" timeOffset="4213.85">6037 3660 805 0,'0'0'567'0,"0"0"-293"16,0 0-86-16,0 0 36 0,0 0-7 15,0 0-55-15,0 0-43 0,0 0-31 16,0 0-11-16,0 0-22 0,0 47-14 0,0-42-18 15,0-3-22-15,0 2 15 0,4 0 4 16,2 0 5-16,2-2 4 0,4 1 13 0,5-2-4 16,2 1-37-16,5-2 15 0,2 0 52 15,0-2-20-15,-4 0 16 0,-3-3 12 16,-5-2-63-16,-4 2 6 0,-4-1 70 16,-5-1 23-16,-1 1-43 0,0 0-21 15,-7-2-14-15,-3 0 11 0,-3 0 5 16,-4 0-6-16,-2 1-31 0,-7 0 18 15,0 2-2-15,-4 0 8 0,-2 4 7 16,0 1-27-16,2 0-15 0,0 3-1 16,0 3 12-16,4 2-13 0,0 2-1 15,7-1-21-15,2 0-3 0,5 0-4 0,6 0-11 16,2-1 2-16,4-2 3 0,0 0 4 16,7 2 18-16,5-3-31 0,8 0 3 15,6 0 41-15,7-5 47 0,5 0-9 16,5 0 3-16,1-6-19 0,-2 0-9 15,-7-3 59-15,-5 1 16 0,-10 0-18 0,-7-1-8 16,-3 2 4-16,-4-1-13 0,-4-2 34 16,-2-1 46-16,-2-1 12 0,-11 0-43 15,-3 0-44-15,-4 0-18 0,-3 4-28 16,-3 0-12-16,0 4-21 0,2 3-1 16,1 1-14-16,4 0-4 0,2 3-37 15,2 4-75-15,5 1-84 0,-1 2-115 16,2 0-98-16,3 3-104 0,-1 0-138 15,4-3-690-15</inkml:trace>
  <inkml:trace contextRef="#ctx0" brushRef="#br0" timeOffset="6429.92">4989 3413 342 0,'0'0'532'0,"0"0"-105"16,0 0-102-16,0 0-68 0,0 0-7 16,0 0-17-16,0 0-72 0,0 0-19 15,0 0-45-15,0 0-97 0,-32-58-164 16,28 52-14-16,-1 1 178 0,1-2 203 16,-1 2-164-16,0 1-23 0,2 0 71 15,0 3 42-15,3 0 15 0,-1 1-16 16,1 0-29-16,0 0-32 0,0 0-29 15,0 0-38-15,0 1 0 0,0 3-35 0,0 3 32 16,0 0 3-16,0 4 89 0,0 3 7 16,0 1-27-16,0 0-40 0,1 1-27 15,1 2 11-15,2-3 9 0,1 1 3 16,0-1 4-16,2 1 15 0,-1 1-24 16,0-1-20-16,1 4-19 0,0 0 19 15,-1 3 0-15,1 5-3 0,-2-2 3 16,2 5 41-16,1 0 9 0,0 3-15 0,-1 1-7 15,6-2-9-15,-2 3-19 16,1 3-15-16,2-2 14 0,-1 1-1 0,1 2-11 16,0 2 4-16,-3-1-7 0,2 1 16 15,-1 0 3-15,-1-2 7 0,2 2-7 16,-3-1 6-16,3 0-9 0,-1 0 2 0,-1 2 8 16,1 1-10-16,-2-1-2 15,3 2 2-15,-5 2 0 0,1-1 0 0,0 3-2 16,-4 0 0-16,1 1 2 0,-4-1 12 15,-1 0-12-15,1 3 1 0,-1-4 15 16,2 1-16-16,-1 1 0 0,-1 1 25 16,3-4-23-16,0-1-2 0,1 1 16 15,-2-2-16-15,0-1-2 0,-2 1-20 16,2 0 22-16,-3-1 17 0,0-1-16 16,0 3 1-16,0-4 18 0,0 2-20 15,0-2 0-15,0-1 0 0,0 1 0 16,0-4 10-16,0 1-9 0,0-2 1 0,0-2 29 15,0-3-31-15,0 2 2 0,3-2 14 16,-2-2 1-16,1 0-17 0,-2 0 0 16,1-1-3-16,-1 1 3 0,0-3 1 15,0 1 1-15,0 1 0 0,0-4 9 0,0-1-10 16,2-3 1-16,-1-1 20 0,1-4-3 16,-1 0-6-16,2-3-13 0,-2-1 0 15,-1 0 0-15,3-1 0 0,-3-4 3 16,1 1-1-16,1 0 1 0,-2-2-2 15,0-2 2-15,0 0 13 0,0-3-4 16,0 1-9-16,0-2 14 0,0 0-17 16,0 0-25-16,0 0-6 0,0 0-10 15,0 0-6-15,0-3-38 0,0 2-76 16,0-1-63-16,0 1-88 0,0 1-110 0,0 0-82 16,3 3-262-16,-2 1-572 15,-5-4 1097-15</inkml:trace>
  <inkml:trace contextRef="#ctx0" brushRef="#br0" timeOffset="6775.07">5107 6559 1774 0,'0'0'694'15,"0"0"-381"-15,0 0-111 0,0 0-86 16,0 0-71-16,0 0 3 0,0 0 38 15,0 0 13-15,0 0-17 0,0 0-24 16,65 45-30-16,-55-38-12 0,4-3-13 16,-1 2 22-16,3-2 13 0,-1-4-38 15,2 1-54-15,0-1-92 0,5 0-32 16,-2-4 28-16,-3-3 41 0,-1 0 109 0,-3-1 3 16,1-1 125-16,-5 2 89 0,1 0 31 15,2 1-11-15,-4-1-80 0,0 3-91 16,-3 2-34-16,-2 2-7 0,-1 0 3 0,-2 0 22 15,0 5-50-15,0 3-7 0,-5-1 5 16,3 4 1-16,-3 0-40 0,2-2-44 16,0 0-94-16,3-1-89 0,0-2-88 15,0 1-84-15,2-3-121 0,1-2-478 16</inkml:trace>
  <inkml:trace contextRef="#ctx0" brushRef="#br0" timeOffset="7446.19">4849 3417 375 0,'0'0'1194'16,"0"0"-785"-16,0 0-114 0,0 0-4 15,0 0-49-15,-82 41-72 0,68-33-32 16,2 0-33-16,3-3-3 0,2-3-6 16,3 1-23-16,4-2-25 0,0-1-29 0,0 0-19 15,0 0-2-15,0 0-2 0,0 0-8 16,0 0 12-16,0 0 31 0,0-1 1 16,4-4 22-16,3-3 47 0,-1-2-19 15,4-3 0-15,-1-4-10 0,2-1-35 16,1 0-14-16,-1-1-10 0,1 1-1 15,-2 0 35-15,1 2 28 0,0 2 18 16,-4 4 10-16,0 1-7 0,0 4-1 16,-4 1 10-16,0 3-62 0,1 1-43 15,1 0-73-15,2 4-32 0,9 5 67 0,1 2 35 16,5 6-10-16,2 1-52 0,2 2-71 16,3 1-33-16,1 0-73 0,3 1-146 15,3-1-222-15,-10-5-416 0,20 7-658 0</inkml:trace>
  <inkml:trace contextRef="#ctx0" brushRef="#br0" timeOffset="8612.75">6198 7187 1144 0,'0'0'375'0,"0"0"-190"0,0 0-10 16,0 0 14-16,-95 17-8 0,82-16-12 16,0 1-5-16,6-2 17 0,2 0 18 15,-2 0-7-15,4 0-38 0,-1 0-30 16,1 0-13-16,2 0-35 0,-1 0-29 16,2 1-32-16,0-1-15 0,0 1-2 15,0-1-11-15,0 1-12 0,0 2-10 16,9-2 35-16,2 0 45 0,12 1 49 15,9-2-24-15,14 0-23 0,13 0-22 0,19-7 3 16,13-3 51-16,14-3-9 0,15-2-68 16,9-2 7-16,13 0-6 0,2 3 4 15,7 1 8-15,2 3-15 0,1 4 16 0,-1 0-2 16,0 1-14-16,-1 3 0 0,4-3 16 16,1-2-1-16,0 1-15 0,4-4 0 15,-2 2 4-15,0-4 8 0,-5 0-12 16,-6 0 2-16,-8 0 14 0,-8-1-15 15,-10 2-1-15,-14-2 0 0,-12 1 0 16,-8 1-1-16,-9 0-2 0,-11 2-13 16,-7-1 13-16,-7-1 0 0,-9 0-10 15,-1 1 13-15,-3-2 0 0,0 0 2 16,1 0 0-16,1 0 11 0,0 1-1 16,-3 0-10-16,-1 2 10 0,-6 1-12 0,-5 3 0 15,-8 3 12-15,-6-2 10 0,-6 3 6 16,-4 1 3-16,-4-2 7 0,0 2-1 15,0 0-9-15,0-1 6 0,0 1 3 16,0-3 3-16,0 2-6 0,0 0-12 0,0-3 2 16,0 0 14-16,0-1-5 0,-4-3-33 15,-2 0-30-15,-2 1-1 0,-1-1 0 16,1 2 3-16,0 1-3 0,2 1 13 16,1 1-1-16,1 2 4 0,0-1-7 15,1 2-9-15,2 0-16 0,-2 0 1 16,0 0 5-16,1 0 7 0,-1 0-6 15,3 3-7-15,0 0-12 0,0 2-2 16,0 0 36-16,0 3 25 0,3-1 54 16,3 5 15-16,0 0 0 0,7 1-7 0,-2 3-15 15,5 1-32-15,0 1 4 0,4 2 15 16,-2 1 6-16,-1 0 38 0,-4-2 24 16,-3-1-19-16,-7-1-25 0,-3-4-12 15,-5-1-15-15,-13-1 0 0,-8 0 6 16,-10 0-37-16,-12-4-16 0,-8-1-150 15,-13-2-133-15,-2-3-145 0,-5-1-310 0,18 0-586 16,-30 0-518-16</inkml:trace>
  <inkml:trace contextRef="#ctx0" brushRef="#br0" timeOffset="9112.34">6221 7036 1692 0,'0'0'717'0,"0"0"-352"16,0 0-96-16,0 0 6 0,0 0-36 15,0 0 4-15,0 0-33 0,0 0-27 16,0 0-31-16,0 0-43 0,0 0-7 15,42-47-25-15,-49 50-77 0,-7 3-38 16,-6 5-30-16,-7 2 28 0,-6 5 24 16,-2 6 4-16,-1 0-7 0,3 2-15 15,6 1-3-15,4-3 3 0,8 1 21 16,4-4-21-16,6 2-6 0,5-3 2 16,6 0 4-16,13-2 9 0,8-4 24 0,14-2-74 15,15-1 30-15,15-5-11 16,15-5 54-16,11-1-1 0,5 0-117 0,2-6-22 15,-5 0-232-15,-5 0-116 0,-28 1-237 16,18-1-887-16</inkml:trace>
  <inkml:trace contextRef="#ctx0" brushRef="#br0" timeOffset="9696.04">7470 7353 1918 0,'0'0'632'0,"0"0"-316"15,0 0-15-15,0 0 15 0,0 0-54 16,0 0-29-16,0 0 18 0,-74-67-68 15,82 58-118-15,11 0-65 0,5 0-12 16,9 2 10-16,7 0-29 0,4 1 12 0,4 5-24 16,-4 1 6-16,-5 1 37 0,-7 5 0 15,-8 6-9-15,-9-1 6 0,-2 1 3 16,-9 2-18-16,-4 2-7 0,0 1 6 16,-10 1 7-16,-4 2 10 0,-6-1-11 15,-5 3-9-15,-1-3-18 0,-1 1-51 16,1-4-10-16,3-2 26 0,7-3 12 15,3-4-13-15,6-3 1 0,2 1 11 16,2-4 45-16,3 0 17 0,0-1 4 0,0 0 12 16,3 0 52-16,3 0-9 0,3 0-28 15,5 0-15-15,2 0-13 0,6 0 17 16,1 0 36-16,1 0-18 0,-2 4-35 16,-2-1 42-16,0 1 4 0,-4 1-18 15,-4-2 12-15,-4 3-23 0,-4 1-18 16,-4 2-19-16,0 3 19 0,-5 1 13 15,-11 2 24-15,0 2 10 0,-7-1-3 0,-1 2-13 16,-5-1-9-16,0-3-7 0,-3-1 1 16,2-3-16-16,0-2-27 0,-2-4 27 15,2-3 18-15,-2-1-18 0,-1-1-10 16,0-5-43-16,1-6-9 0,3 0-42 16,5-4-148-16,8-1-42 0,7-2-130 15,9-2-149-15,0 3-441 0,25-10-471 0</inkml:trace>
  <inkml:trace contextRef="#ctx0" brushRef="#br0" timeOffset="9918.84">8021 7382 1110 0,'0'0'1054'16,"0"0"-601"-16,0 0-87 0,0 0-55 0,0 0-88 15,0 0-59-15,0 0-76 16,0 0-88-16,0 0-34 0,0 0 34 0,0 0 90 15,73 52 55-15,-50-35-38 0,-1 1-63 16,0 0-10-16,-4-1-32 0,-7-1 39 16,-3-3-41-16,-6-1-25 0,-2 0-53 15,-2-2-26-15,-8-1-44 0,-4-2-98 16,-2 0-158-16,-3-3-194 0,2-3-549 16,3 0-301-16</inkml:trace>
  <inkml:trace contextRef="#ctx0" brushRef="#br0" timeOffset="10278.99">8067 7438 1313 0,'0'0'575'0,"0"0"-276"0,0 0 108 16,0 0-95-16,84-73-138 0,-53 59-69 16,4 2 7-16,4 2-32 0,4-1-80 15,3 5-1-15,-2 1-15 0,-1 2 3 0,-9 3 13 16,-6 0 0-16,-8 0-2 0,-6 2-33 16,-6 3-26-16,-4 1-38 0,0 4 32 15,-4-2 64-15,0 4 3 0,0-1 22 16,-3 2-22-16,-1 0-2 0,-2 1-1 15,2 2 0-15,-1-3 0 0,4 2 1 16,1-2-75-16,0 0-9 0,4-2-11 0,7 1 4 16,4 0 19-16,4-5 74 0,7 0 16 15,1-4 61-15,5-3 42 0,1 0 42 16,2-5 50-16,-3-4-45 0,-5 0-58 16,-4-2 15-16,-8-2 104 0,-6 0 100 15,-6-4-17-15,-3-2-69 0,-7-4-82 16,-6 0-110-16,-7-2-12 0,-2 3-37 15,-7 2-12-15,-1 4-7 0,-1 3-20 16,0 6-69-16,2 3-33 0,5 4-94 16,4 0-88-16,4 5-140 0,7 5-110 0,2 2-94 15,4-3-534-15</inkml:trace>
  <inkml:trace contextRef="#ctx0" brushRef="#br0" timeOffset="11478.1">3149 5134 1751 0,'0'0'600'0,"0"0"-297"0,0 0 9 16,0 0 50-16,0 0-111 0,-12-73-55 16,24 55-33-16,6 0-69 0,8 0 1 0,7 0-29 15,5 2-66-15,4 4-22 16,-2 5 22-16,-3 3 15 0,-5 4 104 0,-6 0-119 16,-4 5-6-16,-5 4-10 0,-4 3 14 15,-5 1-70-15,-3 4-18 0,-5 1-8 16,-2 1 38-16,-10 4 16 0,-7 3 19 15,-4-1-25-15,-2 3-19 0,-2-4-17 0,5-4-65 16,0-3 14-16,5-3 45 16,6-3 53-16,3-5 17 0,4-1 19 0,3-2-13 15,1-2 16-15,0-1 9 0,4 0 42 16,3 0 32-16,5 0 3 0,8-5-16 16,3 0-10-16,7-2 26 0,3 3 8 15,2 2 7-15,0 2-44 0,-1 0-45 16,-3 5 16-16,0 4 10 0,-3 2-38 15,-4 1 0-15,-3 1 18 0,-4 0-17 16,-10 1 66-16,-3 0-21 0,-4-1-8 0,0 3-7 16,-13 1 22-16,-7-1 22 0,-3 1-10 15,-9 0-22-15,-7-3-12 0,0-2-6 16,-1-1-22-16,-3-5 12 0,4 0 7 16,1-6 9-16,2 0-19 0,2-3 1 15,3-5-10-15,1-1-3 0,4-2-130 0,3-1-81 16,5 0 14-16,9 1-71 0,6 0-156 15,4-1-256-15,10 3-602 0</inkml:trace>
  <inkml:trace contextRef="#ctx0" brushRef="#br0" timeOffset="12044.93">3852 5080 209 0,'0'0'1971'0,"0"0"-1531"0,0 0-115 15,0 0 107-15,0 0-90 0,0 0-128 16,0 0-75-16,0 0-139 0,0 0 0 16,0 0-120-16,0 0 92 0,42 22 28 15,-15-4 56-15,6 1 4 0,0 3-15 16,0-1 20-16,-5-1 19 0,-5 0-43 16,-8-5-41-16,-3 1-23 0,-7-3-27 0,-4-2-44 15,-1 1-41-15,-4-3-29 0,-10-1-41 16,-1-2-81-16,-4-2-104 0,0-2-200 15,-4-2-430-15,6-2 398 0,-2-7 514 16,6-4 108-16,-1-4 215 0,2 0-16 16,1-2 130-16,1 1 110 0,2 0-27 0,4 0-30 15,4-3-79-15,0 1-50 0,3-2-36 16,9 0-80-16,6-1-73 0,5 0-45 16,5 1 9-16,9 1-28 0,2 3-25 15,3 2 22-15,2 5-9 0,-3 2 11 16,-3 4-23-16,-7 4-11 0,-8 1 9 15,-4 0 10-15,-8 6-9 0,0 2 3 16,-3 1-10-16,-4 0 32 0,-1 2 6 16,0 2 10-16,-3 3 10 0,0-2 12 15,0 1 19-15,0-2-23 0,0 1-34 0,2-1-16 16,5 0 3-16,7 0 13 0,5 1 3 16,4 0 10-16,6 1 12 0,6-7 67 15,1 2-13-15,1-7 3 0,-1-1-19 16,-6-2 63-16,-5 0 53 0,-8-8 20 15,-5 0 18-15,-5-2 26 0,-4-3-57 0,-3-1-85 16,0-3-52-16,0 0-31 0,-9 2-18 16,-1 1-24-16,-3 1-68 0,-3 1-82 15,-5 6-87-15,-4 3-95 0,-4 3-253 16,6 0-375-16,-13 7-660 0</inkml:trace>
  <inkml:trace contextRef="#ctx0" brushRef="#br0" timeOffset="13177.95">6225 3649 54 0,'0'0'1521'0,"0"0"-1073"0,0 0-185 16,0 0 9-16,0 0 30 0,0 0-29 16,-76 9-65-16,60 0-43 0,3 1-10 15,2 2-35-15,2-1-63 0,3 1-48 0,3-3-9 16,3 0-28-16,0 0 28 0,2 0 2 15,6-1 20-15,7 0 3 0,1 1-9 16,2-6-4-16,1 0 14 0,1-2-26 16,-4-1-22-16,0 0-13 0,-4-1 14 15,-3-4 21-15,-3-2 35 0,-1 1 9 0,-4-3 6 16,-1-1 3-16,0-4 1 0,0 0-4 16,-3 0-6-16,-1-4 9 0,-2 2 0 15,-2-1 6-15,-1-1-10 0,2 4-17 16,-1-1-8-16,-3 5 20 0,2 4 11 15,0 1 4-15,1 4-59 0,-1 1-3 16,1 0-53-16,-1 2-18 0,-2 5-3 16,2 3 5-16,2-2-21 0,0 3-51 15,5 1-76-15,2-2-74 0,7 0-110 16,6-1-65-16,9 0-35 0,-5-4-172 0,22-2-840 16</inkml:trace>
  <inkml:trace contextRef="#ctx0" brushRef="#br0" timeOffset="13995.73">7332 3684 1285 0,'0'0'810'16,"0"0"-354"-16,0 0-156 16,0 0 8-16,0 0-69 0,0 0-61 0,0 0-11 15,0 0 25-15,0 0-25 0,0 0-79 16,0 0-60-16,19-24-28 0,-19 24-28 16,3 0-32-16,0 0-19 0,5 0-15 15,8 0 94-15,3 0 12 0,10 0-11 16,1 0 1-16,3-1-1 0,-1 0 8 15,-3-3-9-15,-3 2-110 0,-3-2-47 16,-2 1-5-16,-1-1-25 0,0 0 21 0,-2-1 51 16,-2 1 90-16,-6-1 25 0,0-1 61 15,-6-1 35-15,-2 1 38 0,-2-2 6 16,0 0-26-16,-3 1 6 0,-6 0 3 16,2 1 0-16,-3 1-25 0,-3 1-23 15,0 1-47-15,-3 2-28 0,-3 1-13 0,-2 0-11 16,-1 0 24-16,-1 4 16 0,4 2 0 15,-1 0-13-15,4 1-3 0,2 1-16 16,5-2-12-16,2 1-16 0,4 0 3 16,2 1 9-16,1 1 7 0,0 0 10 15,4 1 15-15,8 1 0 0,5-2-35 16,3 0-21-16,2 0 41 0,4-3 15 0,2 0 0 16,3-3-25-16,-1 0-4 15,-1-3 17-15,-6 0 12 0,-4 0 15 0,-4-4 4 16,-6-1 10-16,-3 0 21 0,-2-2 10 15,-4 1-7-15,0-3 7 0,-1-1 75 16,-8-1-20-16,-4 2-38 0,-1 0-18 16,-1 3-13-16,-2 2-2 0,1 1-10 15,2 3-19-15,2 0-15 0,-1 3-2 16,2 2-10-16,0 2-7 0,3 0-6 0,2 1-12 16,2-2-28-16,1 1-31 0,3-5-12 15,0 2-11-15,0-1-7 0,4-1 13 16,1-2 15-16,-1 2 13 0,3-2 0 15,3 0-36-15,3 0-130 0,9 0-195 16,-5-3-740-16</inkml:trace>
  <inkml:trace contextRef="#ctx0" brushRef="#br0" timeOffset="14843.95">9165 3622 667 0,'0'0'831'0,"0"0"-389"15,0 0-108-15,0 0 15 0,0 0-40 0,0 0-85 16,0 0-57-16,0 0-37 0,0 0-13 16,0 0-31-16,0 0-29 0,-32-12-57 15,32 12-22-15,0 4-73 0,2 1-42 0,2 3 110 16,2 1 27-16,1 3 12 0,5 0 17 15,-1 1-3-15,0-1-7 0,4-1-7 16,-2 1-12-16,3-2 1 0,0-3 15 16,0-2 73-16,-2-4 28 0,-1-1-13 15,0 0-20-15,-1-1-8 0,-1-4-10 16,-4-2 6-16,1 1 12 0,-4-3 3 16,0 0 28-16,-4 0 3 0,0-3-23 15,0 3-27-15,-4-2-28 0,-2-1-12 16,-1 2 2-16,0 1-2 0,-2 0 9 0,2 2-7 15,0 2-18-15,2 3-12 16,-2 1-16-16,0-1-8 0,1 2-22 16,-1 0-19-16,-2 3 4 0,-2 0 5 0,4 2 26 15,-1 4 2-15,4-3 6 0,1 2-15 16,3-2 3-16,0 1 10 0,0 0 11 16,2 1 10-16,3-3 0 0,6 2 1 0,3-1-29 15,2-2 15-15,2 0 16 0,4-2 41 16,1-2-1-16,-3 0-6 0,-1 0-3 15,-3-4 12-15,-3-2 19 0,-2 1 15 16,-3-4-10-16,-2 0-5 0,-2-4-20 16,-1-2-11-16,-1 2 18 0,-2 0-25 15,-2 0-2-15,-4 1 14 0,-3 4 4 16,0 2-1-16,-2 2-39 0,-2 0-43 16,-4 2-24-16,-1 2-43 0,1 0-74 15,-2 0-63-15,1 3-63 0,3 6-124 0,1-1-141 16,4 4-155-16,0-2-520 15</inkml:trace>
  <inkml:trace contextRef="#ctx0" brushRef="#br0" timeOffset="16310.23">6443 4982 980 0,'0'0'606'0,"0"0"-219"16,0 0-41-16,0 0-26 0,0 0-104 15,0 0-91-15,0 0-32 0,0 0-38 16,0 0-20-16,0 0 0 0,-29 6 19 16,28-5-19-16,-1 0-32 0,2-1-3 15,0 0-13-15,0 0 11 0,0 0 2 0,2 0 56 16,4 0-24-16,2 0 12 15,2 0 14-15,2-2-8 0,1-4-15 0,-3 0-6 16,-3 1 2-16,0-2 7 0,-4 1 19 16,1 1 19-16,-4-2 22 0,0 2-14 0,0 1-12 15,0 1 5-15,0 0 13 0,-4 0 13 16,0 3-10-16,-3-1-35 0,-4 1-58 16,0 0-31-16,-3 0-13 0,-4 1 23 15,-2 5 21-15,0 0 24 0,2 0 4 16,1 1-12-16,3-1-13 0,0 1-3 15,3 0-16-15,4 4-5 0,-1-1 2 16,3 2 7-16,4 0-1 0,1 0-12 16,1 0 4-16,9-4-20 0,0 2-46 15,5-4 9-15,-1-1 30 0,1-2 17 16,-1-2 9-16,-2-1 22 0,0 0 10 0,-1 0 25 16,-3-4 3-16,1-1 9 0,-2 0 9 15,-1-2 19-15,-2 1 34 0,-4-3-16 16,0 0 9-16,0-1-10 0,-6-3-21 0,-5 0-9 15,-1 1-4-15,-1 3 9 16,-2 2-27-16,0 2-38 0,2 3-2 16,-1 2-1-16,1 0-20 0,4 1-13 0,-1 5-9 15,4 0-3-15,-1 0 6 0,4 4 16 16,-1-3 5-16,4 1-2 0,0 1-22 16,0 0-13-16,1 0-9 0,7-1-9 15,3-2-3-15,2 0 21 0,3-2 56 16,0-4 18-16,-1 0 35 0,0 0-3 15,-2-5-1-15,-3 0 7 0,-3-3 42 16,-4-1 10-16,-1 0 3 0,-2-2-26 0,0 0-24 16,-2 1-27-16,-5 1-32 15,3 3-2-15,-2 1-3 0,1 3-55 0,-3 2-86 16,4 0-83-16,-2 2-77 0,0 5-81 16,1 5-117-16,4 2-106 0,1 0-370 15,0-2-447-15</inkml:trace>
  <inkml:trace contextRef="#ctx0" brushRef="#br0" timeOffset="17209.93">9529 4846 37 0,'0'0'1392'16,"0"0"-905"-16,0 0-81 0,0 0 10 15,0 0-47-15,0 0-5 0,0 0-54 16,0 0-162-16,0 0-120 0,0 0-27 15,0 0 1-15,-50 9-2 0,43-3-1 0,2 2-21 16,2-2-9-16,3-1-7 16,0-2 16-16,0 1-3 0,3 0 25 0,2-2 41 15,5 1 66-15,0-1 6 0,6 0-31 16,0-2-14-16,4 0-18 0,2 0-25 16,-3-1-13-16,-1-5 1 0,-3 0 18 15,-4-1 18-15,-4-2 10 0,-1 1 0 16,-4-3-28-16,-2 1-10 0,0 0 26 15,-2-1 2-15,-5 1 0 0,-2 1-3 16,-5 0-17-16,-2 1-29 0,0 2-12 0,-4 2-7 16,1 4 4-16,-2 0-1 15,-1 2-8-15,3 4-10 0,2 2 13 0,1 2-1 16,2-2-9-16,4 2-6 0,2-1 6 16,4 0 13-16,0 0-4 0,4 0 4 15,0 1 5-15,0 0 1 0,10 1 9 0,2 1-13 16,5-3-9-16,0 1 22 0,6-3 3 15,0-1 21-15,-2-4 32 0,0-2 2 16,-1 0-12-16,-4-4 7 0,0-2 17 16,-6-5 26-16,0-1-1 0,0-5-4 15,-4-1-20-15,-2-1-22 0,-4-1-1 16,0 2-11-16,-8 0-18 0,-5 6-16 16,-3 0-55-16,-6 3-55 0,-5 2-46 15,-3 6-59-15,-8 1-76 0,-5 2-115 16,-6 9-109-16,-6 3-132 0,15-3-619 15</inkml:trace>
  <inkml:trace contextRef="#ctx0" brushRef="#br0" timeOffset="18126.47">6416 6214 1695 0,'0'0'542'0,"0"0"-263"16,0 0-31-16,0 0-20 0,0 0-74 15,0 0-65-15,0 0-34 0,0 0-42 16,-77 13-13-16,68-5-28 0,4-1-11 0,1 3 4 16,4-2 0-16,0 2 0 15,0-3-13-15,4 1-3 0,4-3-33 0,4-1 33 16,4-2 32-16,3-2 19 0,4 0 24 16,-1-1 5-16,2-4 48 0,-4-3 29 15,-4 1-14-15,-6-2 49 0,-6-2 5 16,-1 0-3-16,-3-4-26 0,0 2-54 15,0-6-35-15,-4 3 7 0,-4 0 2 16,-1 1 45-16,-3 3 7 0,0 5-8 16,-2 0 25-16,-2 4-41 0,0 3-22 0,-3 3-40 15,-1 5 17-15,-3 3-20 0,4 3-15 16,-1 2 11-16,2-1-8 0,6 2 9 16,5 0-25-16,5-2-12 0,2 0 9 15,0-3-32-15,3-1-24 0,6-2-8 16,3 1 20-16,3-4 25 0,5 1 28 15,2-2 0-15,3-3 20 0,-1-2-8 16,-1 0 10-16,-1-2 38 0,-5-4 3 0,-1-1-4 16,-2-3 35-16,-5-2 20 0,-3-1-1 15,-2-1 8-15,-1-2-37 0,-3 0-25 16,0 2-9-16,-10 0 13 0,0 2 33 16,-4 2-6-16,-1 3-22 0,-4 3-46 15,3 3-19-15,-4 1-5 0,4 0-29 0,2 5-52 16,4 3-37-16,4 2-48 0,6 2-87 15,1 1-115-15,14 0-103 0,11-2 9 16,7 1-62-16,-4-6-557 0</inkml:trace>
  <inkml:trace contextRef="#ctx0" brushRef="#br0" timeOffset="18808.91">7952 6143 674 0,'0'0'1689'16,"0"0"-1273"-16,0 0-121 0,0 0 56 0,0 0-113 16,0 0-124-16,0 0-102 0,0 0-12 15,0 0-3-15,0 0-41 0,0 0-14 16,-2 17 58-16,2-9 0 0,5 1-1 15,3 0 1-15,1 0 1 0,6 0 1 16,5-3 2-16,4 1 18 0,3-2-7 16,2-4-12-16,0 0 15 0,-3-1 1 0,-3-1-19 15,-3-4-53-15,-4-3 53 0,-5 1 33 16,-3-4 34-16,-7 0-1 0,-1-1 65 16,-3 2 73-16,-7 0-60 0,-4-1-33 15,-6 4-12-15,1-2-60 0,-7 3-39 16,-3 4-25-16,-2 2 4 0,0 0-4 15,2 0-9-15,7 5 0 0,3 1 3 16,4 1-6-16,5 2 9 0,4 0-3 16,2 1-3-16,2 0-3 0,2 2 9 15,2 2 12-15,7-1-6 0,2 0 3 16,8-1 3-16,2-4 16 0,4 2 0 0,3-5-35 16,-1-3-27-16,0-2 49 0,-1 0 13 15,-3-2 19-15,-2-5-3 0,-1-1-13 0,-4 0 66 16,-1-5-4-16,-3-2-18 15,-1 0-1-15,-5-3-5 0,-3 1 27 0,-3 3 43 16,0 4-24-16,-6 2 20 0,-5 2 16 16,1 2-71-16,-6-1-52 0,-6 3-9 15,-2 1-77-15,-5 1-58 0,0 0-69 16,3 4-76-16,4 5-148 0,5 0-161 16,8 2-158-16,5-1-537 0</inkml:trace>
  <inkml:trace contextRef="#ctx0" brushRef="#br0" timeOffset="19476.03">9527 6003 706 0,'0'0'678'0,"0"0"-349"15,0 0-1-15,0 0 57 0,0 0-46 16,0 0-21-16,0 0-9 0,0 0-61 0,0 0-62 15,0 0-35-15,0 0-53 0,-17 8-48 16,14-3-37-16,0 0-13 0,-1 0 0 16,2 3-25-16,-1-1-10 0,3-2 3 15,0 1 13-15,0-2 19 0,2 1 2 16,3-1 14-16,0-2 10 0,2 1-1 16,2-2-13-16,1-1 1 0,1 0 6 15,-3 0 9-15,0-4 6 0,-1-1 16 0,-4-3 9 16,-3 1 3-16,0-1-12 0,-3 0-4 15,-4 2 44-15,-3 1 12 0,-2 2-44 16,-3-1-27-16,-3 4-16 0,-2 0-15 16,-4 0-3-16,-2 0-9 0,3 5 12 15,0 1-1-15,1-1-2 0,6 2-47 16,2 1 1-16,2 1-3 0,2-1 12 16,4 1 15-16,4 0 6 0,-1 1 1 15,3 1-60-15,0-1-24 0,1 0 15 0,5-1 9 16,4-2 22-16,3-2 2 0,3-3 54 15,1-2 55-15,5 0 26 0,2 0-22 16,5-5-18-16,-4-1-7 0,-1-4 19 16,-4 1 9-16,-5-3-13 0,-6-4-6 15,-3 2 4-15,-6-4 30 0,0 3 28 16,-4 2 11-16,-6 4 34 0,-3 0-6 0,-3 5-68 16,0 0-76-16,-7 3-6 0,2 1-22 15,-3 0-5-15,3 0-89 0,-2 2-74 16,5 2-93-16,0 2-184 0,3-2-273 15,3 0-516-15,-3 0-813 0</inkml:trace>
  <inkml:trace contextRef="#ctx0" brushRef="#br0" timeOffset="22547.26">6015 3602 68 0,'0'0'379'0,"0"0"-118"15,0 0-17-15,0 0-32 0,0 0-36 0,0 0-20 16,0 0-19-16,0 0-40 0,0 0-19 16,-29 5-19-16,25-3 2 0,1-2 17 15,0 1 16-15,0-1 7 0,2 0 6 16,-1 0-1-16,2 0 1 0,0 0-1 15,0 0-15-15,0 0-20 0,-1 0-20 16,1 0-12-16,0 0-20 0,0 0-19 0,0 0-1 16,0 0-22-16,0 0-6 0,0 0-6 15,0 0-7-15,0 0 0 0,-3 0-6 16,1 2 6-16,-5 0 26 0,3 2 16 16,-2 0 0-16,3-3 16 0,-1 1 3 15,1 0-6-15,3-2 16 0,0 1 7 0,0-1-7 16,0 0-7-16,0 0-21 0,0 0-1 15,0 0 1-15,0 0 19 0,0 0 15 16,0 0 13-16,0 0 0 0,0 0-12 16,0 0 2-16,0 0 7 0,0 0-19 15,0 0-26-15,0 0 0 0,0 0-3 16,0 0 2-16,0 0 1 0,0 0 12 16,0 0 4-16,0 0-3 0,0 0-10 15,0 0-3-15,0 0-11 0,0 0-9 16,0 0 1-16,0 0-6 0,0 0-1 0,0 0-3 15,0 0 7-15,0 0 2 0,0 0 7 16,0 0 10-16,0 0-13 0,0 0 13 16,0 0-13-16,0 0 0 0,0 0-42 15,0 0-29-15,0 0-6 0,0 0-17 16,0 3-19-16,0 0-33 0,0 0-172 16,0 1-225-16,1-2-256 0,-2-17 279 0</inkml:trace>
  <inkml:trace contextRef="#ctx0" brushRef="#br0" timeOffset="25057.32">5875 3586 647 0,'0'0'485'0,"0"0"-136"0,0 0-99 16,0 0-26-16,0 0-36 0,0 0-45 15,0 0-20-15,0 0 9 0,0 0-12 16,0 0-14-16,0 0 4 0,0 0 5 16,0-2-19-16,0 2-29 0,0-1-22 15,3 0-13-15,1 1 0 0,-1-1-29 16,0 0 13-16,2-1-3 0,-4 2 6 16,-1 0 10-16,0 0 15 0,0 0 4 15,0 0-10-15,0 0 0 0,0 0-3 0,0 0-6 16,0 0-7-16,0 0-19 0,0 0-1 15,0 0-2-15,0 0-1 0,0 0-2 16,0 0 0-16,0 0-1 0,1 0 1 0,1 0-19 16,0 0 19-16,3 0 0 0,-1 0-10 15,1 0 1-15,2 0-4 0,0 0 16 16,3 0 0-16,-1 0 12 0,1 2-8 16,1-1 18-16,1-1-7 0,2 0 1 15,1 0 6-15,3 0-9 0,-2 0-13 16,6 0 0-16,-2-1-3 0,3 1-13 15,0 0-12-15,5 0 9 0,2 0 19 16,3 0 2-16,5 0 1 0,3 0-3 16,1 0-13-16,3 0 13 0,-1-2 12 15,1-2 1-15,0 0-13 0,-2-1 0 16,3 3-23-16,-1-4 20 0,2 2-13 0,-1 2 16 16,3-1 14-16,-1 1-14 0,1 1 0 15,-3-1-25-15,0 0 25 0,-2 0 11 16,-1 1 2-16,-4 1-13 0,-2-1 0 0,-1-1 29 15,0 0 9-15,1 1-22 0,1 1-13 16,1-3-2-16,4 3 46 0,2 0-25 16,1 0-22-16,-3 0-22 0,1 0 22 15,-4 0 61-15,-3 0-17 0,-5 0 10 16,-2 0-1-16,-1 0-24 0,-3 0-17 16,1 0-11-16,-2 0 15 0,1-1 6 15,1 0-3-15,-1 1-17 0,3-2-2 16,4 2 0-16,2 0-2 0,4 0-2 15,2 0-21-15,3 0 25 0,-1 0 7 16,3-1-5-16,-4 0-1 0,1-1 14 16,-1 0 20-16,-3-1-33 0,4 1 0 15,-3-2 23-15,2 3-25 0,1-1-9 16,-1 0-13-16,-3-1 22 0,3 3 21 0,-6-3-21 16,0 2-19-16,-3 1 19 0,-4 0 1 15,-5 0 10-15,-1 0-11 0,-2 0-1 0,-1 0 1 16,1 0 1-16,0 0 0 0,3-1 12 15,5 0-13-15,3-2-3 0,-1 1-13 16,1 0 16-16,-3 2-22 0,-5-1-12 16,-4 1 21-16,-5 0-2 0,-2 0-7 15,0 0-7-15,-4 1 4 0,-2-1-38 16,1 0-76-16,1 2-137 0,1-2-117 16,0 0-167-16,0 0-619 0</inkml:trace>
  <inkml:trace contextRef="#ctx0" brushRef="#br0" timeOffset="25963.32">9580 3481 528 0,'0'0'587'16,"0"0"-102"-16,0 0-108 0,0 0-95 16,0 0-20-16,0 0-7 0,0 0-37 15,0 0-19-15,0 0-33 0,0 0-17 16,0 0-6-16,-3-5-24 0,2 4-15 15,1 0-28-15,-3-2-14 0,3 2-14 16,-1-2-4-16,-2 2-3 0,1-2-7 0,1 2-3 16,-1 0-6-16,0 0-9 0,0 1-1 15,-2 0 1-15,1-3-4 0,2 2 7 16,-2 0 12-16,1-1 25 0,-1-1 62 16,3 2-7-16,-3-3-81 0,2 2-30 15,-2-2-3-15,0 2-18 0,2-1 18 0,-2 0-16 16,0 2 1-16,3 0-10 0,-1-1-3 15,1 0 6-15,-2 1-6 0,2-1-9 16,0 0-22-16,0-1-31 0,0-1-19 16,0-1-4-16,0 3 15 0,0-4 10 15,0 4 22-15,2-1 28 0,-2 1 39 16,0-1 2-16,0 1 1 0,0 0-1 16,0 0 0-16,0 0 12 0,1 2 0 15,-1-1-12-15,0 1-2 0,0 0-14 16,0 0-9-16,0 0-95 0,0 0-33 15,0 0-44-15,0 0 21 0,0 0-10 0,0 0-7 16,0 0 25-16,-1 0 49 0,1 0 119 16,-2 0 10-16,1 3-10 0,1-2-28 15,0 0-53-15,-2 1-33 0,2-1 20 16,0 1-26-16,-1 1-16 0,-1-2-20 16,1 3-26-16,-1-3 9 0,1 1-6 15,-2-1 16-15,0 0 33 0,2-1 26 0,-2 0-53 16,1 0-55-16,-2 0-84 0,27-16 188 15</inkml:trace>
  <inkml:trace contextRef="#ctx0" brushRef="#br0" timeOffset="27823.24">9471 3430 164 0,'0'0'307'0,"0"0"-1"0,0 0 40 15,0 0 28-15,0 0-52 0,0 0-20 0,0 0-53 16,0 0-39-16,0 0-62 0,0 0-19 15,-3 2-7-15,3-2 3 0,0 0 9 16,0 0-3-16,0 2-20 0,0-1-19 16,0-1-9-16,0 2-14 0,0-2-25 15,0 1-23-15,0 0-21 0,0 0-25 16,0 1-19-16,0 0-19 0,0 2-4 0,-1 1 48 16,-1-1 16-16,1 2-16 15,1 2 7-15,-2-1-1 0,2-1 12 0,-1 2 0 16,-1-1 1-16,2 3 2 0,0-3 14 15,0 4 0-15,0-4 3 0,0 4-4 16,0 0-11-16,0 1 11 0,0-2-11 16,0 1-3-16,0 2-1 0,0 1 2 15,0-2 14-15,0 1 3 0,0 0-7 16,0-1-12-16,0 0-12 0,0 1-1 0,0 0 10 16,0 1 1-16,2-2-11 0,-1 1-3 15,-1 1 14-15,0-1 2 0,2 2 0 16,1-1 0-16,1 2-3 0,0-2 0 15,0 2-9-15,-1-2 11 0,2 2 1 16,-1 0-2-16,-1-1-11 0,1 2-3 0,-4 1 16 16,4 0 14-16,-4-1 21 15,0 1-12-15,0 0-23 0,0 0-17 0,-4 1 17 16,3-1 16-16,-2 2-16 0,0-1-16 16,3 0 4-16,-1 1 12 0,1-1 2 15,0-1 26-15,0 2-14 0,0-1-14 16,0 2-25-16,0 0 12 0,0 0 11 15,1-2-1-15,-1 1 1 0,3 1 2 16,-3-1 0-16,0 1 2 0,0 1 36 16,0 0-17-16,0-1-21 0,0 3-19 15,0-1 17-15,-3 1 2 0,0 0 1 0,0 0 0 16,2-1-1-16,-1 1 3 0,2-4 13 16,0 2-13-16,0 0-1 0,0-2-2 15,0 3-2-15,0-3-23 0,0 3-4 16,2-3 29-16,-1 4 0 0,2-2 60 15,-1 2-53-15,-1 0-7 0,0 0-38 16,1-3 38-16,2 2 0 0,0-1 44 0,-2-2-28 16,1 2-16-16,1-3-19 0,-1 3 0 15,0-1 3-15,0 1 5 0,-2-3 11 16,2 3 26-16,-1 0-8 0,1 0-18 16,-2-2 0-16,3 1 1 0,-1-1-1 15,1 1 0-15,-1 0-3 0,2-2-26 16,-2 3 7-16,-2-4 22 0,3 1 13 15,-1 0 12-15,1-1 7 0,-1-1-7 16,0 1-3-16,0 0-22 0,0 0-11 0,1 0-4 16,-1 1 12-16,2 3-19 0,-2-1 10 15,2 1 12-15,-2 2 0 0,0 0 41 16,-2-1-21-16,2-2-20 0,-1 1-25 16,-1-1-1-16,1 0 1 0,-1-3 13 15,1 0 12-15,-1-1 1 0,0-1 15 0,1 0 13 16,-2 0-7-16,1 0 22 0,1 0 13 15,-2 0-32-15,1-2-25 0,-1 0 0 16,0 2-2-16,0-3-20 0,3-2 9 16,-2 1 13-16,1-1 0 0,-1-2 2 15,1 2 0-15,-1-4 1 0,-1 2 1 16,2-2 8-16,-1-1-11 0,0 1 2 16,1-2-1-16,1 0 1 0,-2-3-2 0,1 3 0 15,-1-3-1-15,2 2-1 0,-1-3 0 16,1 3-1-16,2-2 1 0,-2 3 0 15,1-3-1-15,-1 2-1 0,0 1 1 16,2-1 2-16,-3 0 1 0,1-2 1 16,0 1-1-16,0-1 0 0,-2-1-1 15,-1 1 0-15,0-2 0 0,0 1 2 16,0-1 2-16,0 0-2 0,0 0 0 16,0 0-1-16,0 0-1 0,0 0 0 0,0 0 11 15,0 2 5-15,0-2-13 0,0 0 0 16,0 0 1-16,0 0-2 0,0 0 10 15,0 1-9-15,-1-1 1 0,-2 0 14 16,0 3 11-16,-1-2 8 0,-5 0 4 0,-1 3 4 16,-6-1 2-16,-4 0-7 15,0 3-5-15,-6-3-17 0,0 1-18 0,0 0-18 16,0-1 14-16,0 1-5 0,3-2 9 16,2 1 44-16,3-2 21 0,1 1-31 15,4 0-21-15,-1-1-12 0,2 0 0 16,2-1-1-16,0 0 2 0,-2 2 1 15,-3-2-2-15,-3 1-1 0,-5 3-2 16,-4-2-26-16,-8 3-12 0,-4 3-1 16,-4 1 19-16,-2-1 0 0,-1 1 19 15,3-3 1-15,1 1-1 0,6-2 3 0,2-3 16 16,2 3-16-16,5-4 1 0,-2-1 1 16,0 0 26-16,0 0-14 0,-2 0-14 15,0 0-2-15,0 0 0 0,0 0-1 16,1 0-19-16,-2 0 4 0,1 0 2 15,-1 0-6-15,-1 2 19 0,0 1 2 16,-1-2 0-16,0 2-11 0,1-1-7 0,-1-1-3 16,-2 2 6-16,3 0 16 0,-4-1 0 15,2 1 3-15,-2 1-3 0,-2 1-3 16,0 0-9-16,-3 1-14 0,2 0 4 16,1-1 22-16,2-1 12 0,2-2-12 15,3 2 0-15,0-3 23 0,2 1-1 16,0 0-6-16,-3 0-14 0,-2 0-2 15,-2 2 0-15,-5-2-2 0,-1 2-17 16,-1 2 16-16,0-3 0 0,2 0 3 16,1-1 9-16,1 2-9 0,3-2-26 0,1 2 7 15,1-3 19-15,2 3 11 0,3-2 2 16,-1 2-13-16,1-1-21 0,3 1-13 16,-2-2 12-16,-1 2 0 0,-5 0-28 15,-1 0 23-15,-6 1 26 0,-1 0-1 0,-4 0 0 16,-1-1-10-16,-1 0-10 0,4 0 6 15,2-2 16-15,4 1 0 0,4 0 0 16,5-2 0-16,1 0 1 0,5 1 1 16,1-1 1-16,4-1 19 0,2 0-9 15,4 1 0-15,-3-1-11 0,3 0-1 16,-4 0 0-16,1 1 11 0,-3 0 20 16,0 1-10-16,-1-2-10 0,3 1-11 15,1-1-1-15,0 0 0 0,3 0-2 16,2 0 1-16,-1 0-1 0,4 0 1 15,-1 0 1-15,2 0 0 0,1 0 2 0,0 0 14 16,2 0-1-16,-1 0 11 16,3 0 15-16,0 0 6 0,1 0 6 0,1 0 3 15,-2 0-15-15,2 0-31 0,-2 0-10 16,0 0-3-16,1 0-9 0,-2-4-13 0,0 1-138 16,-2-4-41-16,4-1-93 0,1-2-181 15,6-3-257-15,5 4-611 0,-9 63 346 0</inkml:trace>
  <inkml:trace contextRef="#ctx0" brushRef="#br0" timeOffset="29312.89">5927 3673 1340 0,'0'0'406'15,"0"0"-81"-15,0 0-1 0,0 0-30 16,0 0-63-16,0 0-45 0,0 0-29 16,0 0-11-16,0 0-18 0,0 0-37 15,0 0-24-15,-33-15-20 0,33 15-12 16,0 0-34-16,0 0-1 0,0 0-25 15,0 0-19-15,0 0-17 0,0 2-2 0,0 1-10 16,0 1 73-16,1 1 7 0,1 1 12 16,-2 1 6-16,4 2 0 0,-4 1 1 15,3 0-7-15,-2 2-4 0,2 1-2 16,-1 0-10-16,1-1-2 0,-1 2-1 16,1-1-3-16,0 1 1 0,0 1 2 15,0-1 0-15,1 3-1 0,-2-2 0 0,-1 2 1 16,-1 1 1-16,2 1 34 15,-1 2-4-15,-1-2 1 0,3 2-20 0,-2 0-12 16,2-2 0-16,-1 0 7 0,-1 0 37 16,2 1-19-16,0-1-25 0,-1 0-3 15,-1 2-10-15,-1-2 11 0,0 2 1 16,0-2 0-16,0 2-2 0,0-1 3 16,0 1-2-16,0 0 2 0,0 2-38 15,0-3 14-15,0 3 24 0,0-1 25 16,0 3-15-16,0-2-10 0,0-1 0 0,0 1 34 15,0 1-34-15,0 0-9 0,0 0-13 16,0-1 21-16,0 1 0 0,0-1-2 16,0-3-34-16,0 1 37 0,0-2 9 15,0 0 7-15,0 1-16 0,0-2-1 0,0 0 1 16,0 1 16-16,0 1-13 0,0-1-1 16,0 1-2-16,0 2-2 0,-1-3-10 15,-1 4 12-15,1-3 3 0,-1 2-3 16,1-3 2-16,1 1 11 0,0 1-11 15,0-1 1-15,0-1-3 0,0-1-15 16,0 3-11-16,0-2 14 0,1 1 9 16,2 1 3-16,-1 1 30 0,0 0 11 15,2 0-41-15,-1-1-25 0,0 0 22 16,0 0 3-16,2-2-4 0,-1 2-21 16,0-2 25-16,-1 0 18 0,-1 0-17 15,2 1 1-15,-1-1-2 0,-2 0 2 16,0 2 17-16,1-1-19 0,-1-1-6 0,1 0-29 15,-1-1 35-15,2 1 30 0,-1-1 11 16,1 0-41-16,0 0 0 0,-2 0-15 16,3 3 15-16,0-3 3 0,-1 1-3 0,0-1-19 15,0 2 0-15,0-2 19 0,0 0 18 16,0 1 14-16,-2-1-32 0,2 2 0 16,0-1-16-16,0-1 3 0,1 0 1 15,-1 0 11-15,0 0 1 0,1 0 1 16,-1-2 1-16,0 1 10 0,-1 0-9 15,1 0 0-15,-2 0 0 0,0-2 0 16,1 2-1-16,-1-1 1 0,2 0 12 16,-3 2-15-16,1-2-2 0,1 1 2 15,-2-2 16-15,1 1-1 0,-1-2-2 0,0 1 9 16,0-3-10-16,0 1-8 0,2-1-1 16,-1 1-1-16,-1-2 0 0,0 1 0 15,2 0-1-15,-2-4-1 0,0 3 1 16,0-1 0-16,0-3 2 0,1 0 0 15,-1-2 10-15,0 1-10 0,2-5 0 0,-2 3-1 16,1-3-1-16,-1 0 0 0,0 0 0 16,0-1 2-16,1 3 0 0,-1-3 12 15,0 1-15-15,2-1-2 0,-2 0-38 16,0 2-30-16,0-2-43 0,0 0-51 16,0 0-39-16,0 0-75 0,0 0-95 15,0-2-163-15,0 1-256 0,-3-2-623 0</inkml:trace>
  <inkml:trace contextRef="#ctx0" brushRef="#br0" timeOffset="29465.27">6259 6313 104 0,'0'0'1536'0,"0"0"-971"16,0 0-242-16,0 0-84 0,0 0-136 15,0 0-103-15,0 0-19 0,0 0-126 16,0 0-107-16,0 0-75 0,-18-35-170 0,18 30-503 15</inkml:trace>
  <inkml:trace contextRef="#ctx0" brushRef="#br0" timeOffset="32721">6070 3684 293 0,'0'0'372'0,"0"0"-88"0,0 0-33 0,0 0-10 16,0 0-23-16,0 0-20 0,0 0-26 15,0 0-26-15,0 0-10 0,-2-12 0 16,2 12 2-16,0 0-9 0,0 0-9 16,0 0-14-16,0 0-17 0,0 0-18 15,0 0-17-15,0 0-22 0,0 0-32 16,0 0-2-16,0 0-14 0,0 0-3 0,0 0 18 16,0 4-12-16,0 0 13 15,0 4 0-15,0 0 19 0,2 3 0 0,1 3-19 16,1 2-18-16,3 3 18 0,-3 1 23 15,2 4-23-15,-2 3-32 0,1-3 16 16,1 2 16-16,1 2 51 0,-3-2-16 16,0 2-6-16,1-1 38 0,-1 1 5 15,-1 2-72-15,0-1 0 0,-3-2 73 16,0 2 29-16,0-1-23 0,0-1-51 0,0 2-12 16,-1 0 41-16,-2-2-35 0,-2 2-19 15,2-1 19-15,-1-4 16 0,1 0-38 16,2-4 0-16,-1 0-25 0,1 1 25 15,-1 3 0-15,2-3 0 0,-2 5 3 16,2 0 3-16,0 2 19 0,0-1-23 0,0 2-1 16,0-1 2-16,0-2-3 0,0-1-16 15,2 0-28-15,1-3 44 0,0-1 9 16,0 0 45-16,1-2 9 0,1 3-46 16,1-1-17-16,-2 2-19 0,3 1 16 15,-3 1 3-15,1-1 3 0,-1 1-3 16,3-1-1-16,-2 2 0 0,1-1 0 15,-1 0-15-15,-1 4-9 0,1-1 25 16,-2 1 15-16,-2 4 1 0,2-2-16 16,-2 1 0-16,1 0 13 0,-1 0 2 15,2 1-15-15,-2 1-22 0,-1 0 22 0,0-1 43 16,0 1 45-16,0-1-62 0,2 1-26 16,-2-1 1-16,0 0 9 0,1-1 2 15,1 1 4-15,-1-1-16 0,1-1-1 16,1-1 0-16,-1 1-31 0,3-1 16 15,-2 0 16-15,0-1 1 0,1 1 0 16,-1 0 0-16,-1-1 1 0,1 1 37 0,0 0-36 16,0-3-3-16,0 1-25 0,-1-3 5 15,1 0 7-15,-2-1 1 0,2-2 12 16,0 0 0-16,-3-2-13 0,2-4-28 16,0-2-34-16,-1-3-29 0,-1-4-63 15,3-3-17-15,0-2-26 0,3-1-85 16,1-1-69-16,3 0-163 0,-4 0-677 15</inkml:trace>
  <inkml:trace contextRef="#ctx0" brushRef="#br0" timeOffset="38470.11">6120 5048 50 0,'0'0'261'0,"0"0"-49"0,0 0-26 16,0 0-66-16,0 0-38 0,0 0-37 15,0 0-6-15,0 0-3 0,0 0 7 16,0 5 35-16,0-4 55 0,0 2 27 16,0 0 9-16,0-2-19 0,0 0-40 15,0 0-38-15,0-1-14 0,0 0-16 0,0 0 0 16,0 0-6-16,0 0 3 0,0 2 0 15,0-1-7-15,-1-1 4 0,1 0 6 16,0 0 0-16,0 0-6 0,0 0-4 16,0 0-3-16,0 0-3 0,0 0-23 15,0 0 0-15,0 0 20 0,0 0 9 16,0 0 4-16,0 0 6 0,0 0 3 0,0 0-7 16,0 0-5-16,0 0-4 0,0 0-4 15,0 0-9-15,0 0 4 0,0 0-1 16,0 0 0-16,0 0 7 0,0 0 6 15,0 0 20-15,0-3 28 0,0 2 6 16,0 0 13-16,1-3-6 0,2 0-4 16,0-1 19-16,0 1-35 0,-2 0-35 15,2 0 28-15,2-2-25 0,-1 2-41 16,4-1-31-16,-2 1-17 0,0-1 17 0,1 0 12 16,0-3 15-16,2-1-18 0,3-2 22 15,0-1 0-15,0 0 3 0,0-1 20 16,0 2 8-16,0-1-15 0,-3 0-3 15,4 0 9-15,-3-1 3 0,1 1-25 16,-2 1 0-16,0-1-1 0,-2 3-1 0,1-1 2 16,1 1 1-16,0-3 27 15,2-2-12-15,1 1 22 0,-2-1-13 0,4 1-22 16,-1-1 10-16,0 0-13 0,0 0 0 16,0-1 0-16,1 1 0 0,1 2 12 15,-1-3-8-15,-2 1 18 0,2 0-20 16,-1-2 17-16,3 1-16 0,3-4 16 15,0-1 9-15,-2 1 13 0,-1 1-26 16,-2 0 1-16,-1 1 0 0,-1 2 3 16,-1-2-7-16,1 0-12 0,-1 1-3 0,2 1-10 15,0-4 13-15,-3 4 0 0,3 0-4 16,0-1 3-16,2-1-2 0,-2 2 1 16,1-2-1-16,-2 3-13 0,-1 0 16 15,2 1-2-15,-1 0-20 0,3 0 7 16,-2-2 15-16,5-1 0 0,-2 2 0 15,1 0 0-15,0 1 2 0,-1 0-2 16,0 1 1-16,0-2 15 0,0 0-14 0,-2 2 11 16,2-4-12-16,0 2 2 0,0 0 13 15,1-2-15-15,-4 3-1 0,3 1 0 16,-5 0 2-16,-1 3 0 0,-1 0 11 16,-3 1 0-16,1-1 9 0,1-1-10 15,0 0-9-15,0-3-1 0,3-2-2 0,0 3-3 16,-1-1-12-16,-1 1 13 0,4 1 0 15,-3 0-11-15,1 2 11 0,-1 0 2 16,-1 0-1-16,0 0-1 0,-2 3-1 16,-1-1 0-16,-2 5 1 0,-1-3 0 15,0 2 2-15,0-1-1 0,4-1 0 16,-3 0-12-16,5-2-3 0,1 0-9 16,1-1 13-16,1-2 9 0,1-1 1 15,3 0 2-15,-2 0 0 0,2 1-2 16,0 0-10-16,0 2 12 0,-3 0 2 15,-2 2-2-15,-2 2-1 0,-3 0-2 0,0 2-10 16,-1-1 12-16,1 1-1 0,-2 1-1 16,1-2 2-16,0 0 1 0,4-1 0 15,-2 2 1-15,3-3 0 0,-2 1 0 0,0 1-1 16,-1-1-1-16,-1 2 1 0,-1-1-2 16,-1 2-1-16,0 0 3 0,-1 0 1 15,-2-2 24-15,2 2 6 0,0-2 10 16,0 0 1-16,0 1-8 0,1-2-9 15,-1 2-13-15,0-1-10 0,0 0 0 16,-1 2-1-16,0-1-1 0,-2 1-1 16,0 1-15-16,0 0-3 0,1 0-3 15,1 0-3-15,-2 0 3 0,0 0 3 16,1 0-3-16,2 0-3 0,0 0 9 16,0 0 13-16,2 0 2 0,-1 0 1 0,6 0 12 15,-3 0 7-15,0 0 0 0,2 0-17 16,-2 0-2-16,0 0-1 0,-1 0-2 15,0 1 0-15,1 2 0 0,0-3-1 16,-1 1 2-16,0 2-1 0,0 0 0 0,-2-1 1 16,3 1 1-16,0 0 0 0,-2 0 1 15,1 0-1-15,1 1 1 0,1-1 1 16,1 1 15-16,3 0-1 0,2 2-2 16,0-2 3-16,2 1 0 0,3 1-3 15,1-1-10-15,0 0 0 0,-1 0 8 16,0 2-11-16,-5-1-3 0,2 1 0 15,-3-1-9-15,0 2 10 0,-3 0-1 16,0-2 2-16,1 2 1 0,0-1 1 16,-2 0 0-16,2-1 3 0,-2-1-2 15,-1 2 1-15,2-2-1 0,0 0-1 0,1 1 1 16,1 0 1-16,0 0-3 0,0 2 0 16,0-2-3-16,2 3 0 0,-2-2-16 15,0 0 19-15,2 1 0 0,-1 0 0 16,-1 0-2-16,2 2-1 0,-1-1 1 15,0 0 2-15,0 1 1 0,0-1 1 16,0 2 0-16,-1-1-2 0,-1 0 1 16,2-1 1-16,1 0 1 0,-2 2-1 0,3-4 14 15,0 4-13-15,0-3 10 0,2 2-12 16,-1-2 0-16,3 2 0 0,-1 1-1 16,1-2 1-16,1 3 0 0,0-2 10 15,-2 2-11-15,-1-1 0 0,-1 1 1 16,1 0-1-16,-2-1-2 0,0 0 1 15,-2 1 0-15,2 1 1 0,-1-2 1 16,-1 3 0-16,-1-3-1 0,-2 0 0 0,1 0-12 16,-2 0-1-16,0 0 10 0,2 2 0 15,-1-3-9-15,-1 2-1 0,4-2-3 16,-3 1 13-16,3 1 3 0,1 0 0 16,-2-2 1-16,2 2 0 0,-1-2-1 15,-4-1-2-15,2 1-2 0,0-1 2 0,-3 1-1 16,2-2 1-16,0 2 2 15,-2-2-1-15,-1 3-1 0,3-4-1 0,-1 2 2 16,-1 0 1-16,1-1 0 0,-2 1 1 16,2-1-1-16,-2 1 2 0,4 0 1 15,-3-2 0-15,0 2 10 0,2-1-11 16,0 1 11-16,2-1-11 0,-1-1-2 16,1 2 0-16,1-2-1 0,1 1 0 15,-2-2-2-15,2 3-10 0,-2-2 11 16,2-1-2-16,-1 2 1 0,3-2 0 15,-3-1 3-15,3 1 0 0,0-1 2 16,-2 1 1-16,2-1 11 0,-1 0-2 0,-3 0-11 16,0 1-1-16,-1-1-3 0,-2 0-10 15,1 0 12-15,-2 0 0 0,0-1-15 16,1 0 14-16,-2 1-11 0,3-2 12 16,-3 2 1-16,3-1 1 0,1 1 2 0,1 0 0 15,0 0 17-15,1 3-17 16,-3 0 13-16,2-1-14 0,0 1 1 0,-1 1-3 15,-1-1-1-15,1-1 0 0,-2 1 0 16,0 1-11-16,2 0 9 0,-2-1 2 16,-2 2 0-16,3-2-1 0,-4 0-11 15,-1 1 0-15,1 0 10 0,0 0-13 16,1-2 14-16,-3 1 1 0,1 0 1 16,-2-2 0-16,1 1-1 0,-1-2-27 15,0-1 0-15,0 1 9 0,1-1 3 0,-1-1 14 16,-2 1 0-16,2 2 0 0,0-1-1 15,-2 0 1-15,1-1 1 0,1 0 1 16,-2 1 0-16,1-3 1 0,-1 2-1 16,-1-2 0-16,2 0-1 0,-1 0-1 0,1 0-11 15,-1-1 10-15,2 2-13 0,-3-2 13 16,0 0-13-16,2 2 13 0,0-2 0 16,-2 1 0-16,1-1 0 0,2 3-10 15,-3-2 12-15,0 1 1 0,0 2 0 16,0-1-2-16,0 0 1 0,0 1-2 15,0-2 2-15,0 3 1 0,0 0 2 16,-1 1 14-16,-2-1-4 0,-1-1-11 16,1 3 12-16,0-3 3 0,0 2-4 0,0-1 4 15,2-2-13-15,-2 1 10 0,0-1-1 16,0 1-12-16,-1-1 2 0,1 0-1 16,-3 1 12-16,2 2-11 0,-2-1 0 15,0 0 1-15,-1 2 0 0,-3 1 10 16,0 0-13-16,0 1 3 0,-2 1-3 15,2 0 0-15,-4 2 0 0,1 0 0 16,-2 0-2-16,1 1 2 0,-1 1 1 0,1-1 2 16,1 1-3-16,-1-2 0 0,2 0-16 15,2-2-3-15,0 1 7 0,0-2 0 16,3-1 12-16,-2 1 13 0,2-2-10 16,1 0-3-16,-3 1 1 0,0 1 2 15,-4 1 13-15,-2 4-16 0,-4-1 12 0,1 2-9 16,-3-4 0-16,1 1 22 15,2-1-25-15,2-1-14 0,-1 1 14 0,3-3 16 16,0 1-13-16,3-1-3 0,-3 0-13 16,0 2 10-16,1-3-22 0,-1 3 6 15,1-1 1-15,-1 1-23 0,2 3 38 16,-4-1 1-16,3 1 2 0,0 1-1 16,-3 1 1-16,-1 1 0 0,-2 3-4 15,-1 0 4-15,1 0 0 0,-1 2 0 16,0-2-3-16,3-1-13 0,-2-1 4 0,7-1 9 15,-2-2-19-15,2-3 9 16,4-3 0-16,-1 0 10 0,3-2 3 0,2-4 0 16,1 3-2-16,-3-1-20 0,0 1 22 15,-3 5 24-15,-5 0 27 0,-3 2-20 16,-3 4-6-16,-6 2 8 0,-3 0-33 0,-5 5-1 16,-5-1-34-16,1 0 35 0,4-1 54 15,1-1-54-15,5-3-4 0,5-4-30 16,7-3 3-16,2-2 8 0,5-1 1 15,2-2 10-15,0 2-4 0,0-2-3 16,0 1 7-16,-1 1 8 0,1-1-11 16,-1 0 15-16,-3 0 3 0,1 3 16 15,-4 0 15-15,-1 1-2 0,-3 2 3 16,-3 2 2-16,-6 0-37 0,0 0-63 16,-2 2 61-16,-1-2-25 0,2 1 26 15,2-4-11-15,6-1 12 0,3-2-15 16,4-3 2-16,0 0 10 0,9-2 3 0,1-3 38 15,1 0-19-15,2-1-19 0,0 0-32 16,0 0 16-16,0 0 1 0,0 0-14 16,0 1 1-16,-1 1 25 0,-1-1 3 15,-1-1 22-15,2 2 6 0,-3 1 13 16,1-1 9-16,2-2 10 0,-1 0-3 0,2 0-1 16,-1 0-2-16,1 0 12 0,0 0-10 15,0 0-12-15,0 0-13 0,0 0-3 16,0-2-3-16,0 1-22 0,1-1-1 15,-1 2-1-15,0-1 2 0,0 1 12 16,0 0-12-16,0 0 0 0,0 0 9 16,0 0 0-16,0-1-12 0,-1 1-2 15,-2-1 2-15,0-1 15 0,-3 0-15 16,2 1-13-16,-2-2-52 0,-4 0 53 0,3-2-78 16,-1 0 40-16,0-1 34 0,1 0 16 15,2 1 0-15,-2-1 15 0,0-1-15 16,0 0-72-16,-2-2 41 0,3 0 31 15,0-2 2-15,-2 0-2 0,2-1-142 16,0 1 110-16,-3 1 32 0,2 0 63 0,-3 2-63 16,2 1 0-16,-4-2-16 0,1 2 16 15,-2 0-1-15,-3 0-27 0,1 1 19 16,1-2 9-16,1 0 66 0,3 1-63 16,0 0 54-16,4 1-12 0,-1 1-23 15,1-2 18-15,-1 1-40 0,-2 0-40 16,2-1-11-16,-3 1 51 0,0-1 59 15,0-1-59-15,-2 2-120 0,1 0 83 16,1-1-14-16,-2 1 51 0,4 0 79 16,-1 0-60-16,0 1 15 0,1-2-68 15,-1 2 30-15,0-1 4 0,-1 1 99 16,2-2-99-16,-3 0-74 0,0 0 74 0,1 1 5 16,0-1 33-16,2 1-13 0,-3-2-3 15,4 0-22-15,-2 0 0 0,1-2 0 16,0 3 0-16,0-3 0 0,0 3 3 15,0 1-1-15,1-1-2 0,1 1 28 0,-2-1-12 16,0-1 11-16,-1-1-27 0,-4 2-68 16,-1-4 27-16,-2 1 28 0,-3 1 13 15,2-2 72-15,-3 0-72 0,-2 0-132 16,3 1 129-16,1-1 6 0,3 2 60 16,1 1-20-16,2 2-42 0,1 0 39 15,1-1-40-15,0 2-13 0,0 0 13 16,1-1 56-16,2 1-37 0,-2 2-19 15,1-4-10-15,-3 1 10 0,1-2-10 16,-1-1-5-16,-2 0 15 0,-3 0-103 0,1-3 93 16,-2 2 10-16,1-2 0 0,-1 0 7 15,1-1-7-15,-1 0 87 0,4 0-85 16,-1 2-2-16,2-1-91 0,-1 1 71 16,3 4 20-16,3-1 0 0,-1 1 20 15,2 3-20-15,-2-3 9 0,-1 2 10 0,2-1-19 16,-3-4 1-16,-3 3-1 0,-1-4-73 15,1 3 73-15,-4-4 12 0,1 0-12 16,-3 0 6-16,3-1-31 0,-3-1 25 16,2 2-31-16,1-1 31 0,-1 1 0 15,0 4-24-15,2-2 24 0,1 3 38 16,1-1-37-16,-2 2 11 0,5 0-6 0,-2 0-6 16,1 1 0-16,3-2 52 0,-1 2-52 15,-1-2-10-15,0-1 10 16,0 0 0-16,-3 0-24 0,0-2 24 0,-3-1 0 15,0 2-22-15,0-3-8 0,2-1 29 16,-2 2-23-16,3 0 24 0,-1-1 0 16,2 3 50-16,0 0-19 0,0-1-17 15,0 2-12-15,1 1-2 0,-1-1 32 16,3 1 18-16,-2 1-49 0,4 1 3 16,-1 1 24-16,1-1-27 0,-1-1 30 15,0 0-19-15,1 0-12 0,-2 0-62 0,1-1 43 16,-1 1 19-16,-1-4 53 0,-1 3-53 15,-1-4-93-15,-1 3 66 0,-1-3 25 16,2 1 4-16,1 1 13 0,2-1 29 0,2 1 12 16,2 0-31-16,-3-2-9 0,4 2 46 15,-1-1-28-15,2 1-34 16,2-1-19-16,-1-1 7 0,1 3 9 0,1-1-13 16,0 2 4-16,0-2 9 0,1-2-19 15,7-7-25-15,9-3-82 0,7-6-160 16,11-7-132-16,11-4 88 0,10-4-4 15,8 0-161-15,-14 8-630 0</inkml:trace>
  <inkml:trace contextRef="#ctx0" brushRef="#br0" timeOffset="39135">7452 3601 205 0,'0'0'825'0,"0"0"-327"15,0 0-179-15,0 0-92 0,0 0-65 16,0 0 20-16,0 0 24 0,0 0 16 16,0 0-10-16,0 0-13 0,0 0-24 15,14-2-42-15,-14 2-41 0,0 0-19 16,0 1-30-16,0 0-43 0,0 2-44 15,0-2-20-15,0 3-24 0,0 4 5 16,0 0 83-16,0 7 67 0,6-1-1 16,-2 2-44-16,-1-1-18 0,3 0-4 0,-2 1-2 15,2-1 2-15,0 3 12 0,-2 3 4 16,0 0-14-16,-1 2 14 16,-1 0-16-16,-1-1-37 0,-1 0-23 0,0-3-3 15,0 0-7-15,0-3-19 0,2-3-26 0,-1-2-3 16,-1-3-42-16,2-3-49 0,-1 0 6 15,-1-4 12-15,3-1-19 0,0 0-34 16,2 0-94-16,3-1-95 0,3-4-39 16,2-3 84-16,-1 2 91 0</inkml:trace>
  <inkml:trace contextRef="#ctx0" brushRef="#br0" timeOffset="39423.91">7839 3606 1004 0,'0'0'791'0,"0"0"-282"0,0 0-131 16,0 0-34-16,0 0-66 0,0 0-61 0,0 0-53 16,0 0-44-16,0 0-38 0,0 0-38 15,0 0-44-15,-21 3-13 0,21 4-62 16,1 1 46-16,2 5 29 0,1 3 3 15,2-2 0-15,1 3 9 0,-1-1-12 16,-2 0-1-16,2-1 0 0,0 2 1 16,0-1 3-16,1 1-1 0,-3 1-2 15,2 0-69-15,-3 0-86 0,-3 0-83 16,0 2-91-16,0-2-114 0,-1-2-254 0,-4-3-723 16</inkml:trace>
  <inkml:trace contextRef="#ctx0" brushRef="#br0" timeOffset="40052.78">9381 3506 1024 0,'0'0'534'0,"0"0"-148"16,0 0-65-16,0 0-26 0,0 0-41 16,0 0-23-16,0 0-32 0,0 0-40 15,0 0 9-15,0 0-92 0,-53-17-34 0,33 17 5 16,-2 2-38-16,-2 5-9 0,-5 4-25 15,2 0 0-15,-2 2 9 16,0 2 13-16,2 1-10 0,-2-2 13 0,-1 1 0 16,-4 2-148-16,1-2-7 0,-3 2-2 15,3 0-32-15,1-2-71 0,8-3-11 0,5-3-26 16,9-2-73-16,9-5-641 0,1 1 206 16</inkml:trace>
  <inkml:trace contextRef="#ctx0" brushRef="#br0" timeOffset="40257.91">9494 3553 1571 0,'0'0'552'0,"0"0"-125"0,0 0-95 15,0 0-111-15,0 0-115 0,0 0-46 16,0 0 33-16,0 0-1 0,0 0-32 15,0 0-18-15,-89 77-23 0,65-61-7 16,1-2-12-16,3 2-57 0,3 0-204 0,3 1-197 16,3 1-211-16,3-5-902 15</inkml:trace>
  <inkml:trace contextRef="#ctx0" brushRef="#br0" timeOffset="43400.91">13758 3330 49 0,'0'0'173'16,"0"0"137"-16,0 0 29 0,0 0 100 16,0 0-87-16,59-70-112 0,-52 60-22 15,-1 4 12-15,-1-1-1 0,-5 2 67 0,0 2-10 16,0 1-44-16,-3 2-1 15,-6-2-17-15,-4 2-101 0,-3 0-76 0,-7 4-47 16,-7 6-19-16,-5 6-13 0,-5 2 7 16,-2 1 13-16,3 5 9 0,3-4-10 15,6 2 13-15,7-3-3 0,5 0-32 16,7-2-2-16,5 0 2 0,5 1 7 0,1-3-1 16,1 2 4-16,8 0-60 0,5 0-54 15,1-3-30-15,5 0-10 0,4-3-6 16,5 0-24-16,6-5 31 0,5-2-6 15,5-4 6-15,0 0-58 0,2-5-148 16,-1-1 85-16,-4-4-115 0,-2 2 62 16,-8-3 81-16,-5 2 7 0,-6 0 264 15,-7 2 170-15,-5 0 296 0,-8 2 202 16,-1-1-63-16,0 2-99 0,-10 0-78 0,-1 0-82 16,-4 3-113-16,-2-2-128 0,-2 3-20 15,-2 0 39-15,1 0-14 0,-1 0-19 16,4 5-61-16,2 2-30 0,3 2-37 15,3 0-14-15,2 1-2 0,2 2-13 16,5-1 28-16,0 1-3 0,0 1-7 16,10-2-5-16,4 1 18 0,6-2 13 15,3-1-4-15,4-1 7 0,2-4 18 0,2-2 1 16,0-2 19-16,0 0 0 0,-6-6 57 16,-2-3-22-16,-4-2-10 0,-8 1 29 15,-5-3 34-15,-6 0 63 0,0-2-29 16,-3-2-20-16,-7-1-93 0,-2 2-12 15,-2-1-16-15,0 3-7 0,-1 2-17 16,2 4-26-16,3 3-65 0,5 1-55 16,3 4-104-16,2 0-225 0,5 0-549 15,9 7 349-15,-3-2-537 0</inkml:trace>
  <inkml:trace contextRef="#ctx0" brushRef="#br0" timeOffset="43783.93">14447 3471 817 0,'0'0'1555'0,"0"0"-1052"0,0 0-77 15,0 0-143-15,0 0-137 0,0 0-90 16,0 0-32-16,0 0-24 0,0 0-41 16,0 0-28-16,-3 16 69 0,2-7 19 15,1 1 6-15,-2 1 4 0,2 2 2 16,-3 0-9-16,2 0 3 0,-2-1-25 15,2-2-31-15,-1-1-98 0,1-3-42 0,1-1 2 16,0-4 26-16,0-1 63 0,0 0 80 16,0-1 57-16,0-5 1 0,3-4-58 15,2-2-19-15,3-2-61 0,-1-1 67 16,7-2 13-16,-1 0 61 0,0-1 9 16,2 4 3-16,0 1 7 0,-3 1 50 15,4 4-3-15,0-2-20 0,2 3-35 0,3 1-40 16,3 1-20-16,1 3-8 15,2 1-1-15,0 1-3 0,-2 0-16 0,1 6 3 16,-5 2 11-16,-2 2-23 16,-4 0 6-16,-5 2-53 0,-2 2-80 0,-2-1-86 15,1 0-117-15,-2 0-118 0,-1-3-110 16,7 2-819-16</inkml:trace>
  <inkml:trace contextRef="#ctx0" brushRef="#br0" timeOffset="44034.11">15164 3399 2140 0,'0'0'605'0,"0"0"-159"15,0 0-99-15,0 0-88 0,0 0-96 16,-80-8-5-16,59 12-49 0,-2 4-69 0,4 1-40 16,0 3-3-16,7-1-34 15,0 2-25-15,6-1 9 0,3 1 12 0,3 1 21 16,0 0-14-16,7 0-7 0,6 1 6 15,4 0 32-15,5-3 3 0,5 0-3 16,2 0-19-16,3-5-50 0,-1 0-23 16,-2-3-69-16,0-3-62 0,0-1-42 15,-2 0-72-15,2-5-83 0,2-3-103 0,-8 2-212 16</inkml:trace>
  <inkml:trace contextRef="#ctx0" brushRef="#br0" timeOffset="44300.6">15447 3453 795 0,'0'0'1275'15,"0"0"-812"-15,0 0 23 0,0 0-58 16,0 0-181-16,0 0-105 0,0 0-79 16,0 0-63-16,0 0-26 0,0 0-49 15,0 0 75-15,-4 15 3 0,8-5 19 0,-2-1-3 16,-2 0-16-16,0 1 16 0,0-1-17 16,0-1 1-16,0 1 16 0,-2-3-18 15,-2-2 0-15,3 0-1 0,-1-3 0 16,2-1 16-16,0 0 18 0,3-1 35 15,4-6 1-15,3-3-7 0,3-4-63 0,7-3-25 16,3-2 3-16,8 1-19 0,0 1-44 16,5 4-32-16,-2 2-18 0,-1 3-68 15,-3 3-118-15,-3 1-83 0,-4 1-35 16,-10 2-168-16,-4 1-393 0,-6 0 257 0</inkml:trace>
  <inkml:trace contextRef="#ctx0" brushRef="#br0" timeOffset="44617.02">15802 3460 225 0,'0'0'698'0,"0"0"-239"0,0 0-88 16,0 0-63-16,0 0-39 0,0 0-14 0,0 0-13 16,0 0-52-16,0 0-40 0,0 0-48 15,40 6 54-15,-26-11-38 0,3 0-39 16,0-2-28-16,-3 1-17 0,0-2-8 16,-3 3-7-16,-4-1 22 0,-2-1 37 15,-5 2-34-15,0-1-44 0,-1-1 1 0,-7 3-1 16,-3 0 25-16,-6 2-25 0,-5 1-84 15,-6 1 17-15,-3 0 42 0,1 3 25 16,3 5 29-16,4 0-29 0,7 2-22 16,3 0-51-16,4 3 13 0,6 0 19 15,0 0 9-15,3 0 4 0,0 0 12 16,6 0 16-16,4-1 12 0,3 0 14 16,3 0-1-16,6-2 29 0,4-1-3 15,5-1-20-15,5-5 23 0,6 0-35 16,3-3-19-16,0-3-142 0,1-5-52 15,-2-4-131-15,-2-4-179 0,-6-3 31 0,-3-1-513 16,-8 2-167-16</inkml:trace>
  <inkml:trace contextRef="#ctx0" brushRef="#br0" timeOffset="45117.17">16355 3207 91 0,'0'0'1904'0,"0"0"-1295"0,0 0-169 0,0 0 10 16,0 0-83-16,-21-70-87 0,19 65-10 15,1 4-41-15,-1 1-109 0,2 0-120 16,0 0-68-16,0 6-95 0,0 5-79 15,5 6 239-15,0 7 3 0,2 3 25 16,1 3-6-16,-1-1-7 0,0 1 16 16,-3 0-28-16,-1-2-47 0,-1 0-80 15,-2 1-43-15,0-2-85 0,0-3-176 16,0-2-100-16,0-4-2 0,3-5 180 16,5-5 154-16,1-5 56 0,2-3-81 15,3 0 149-15,0-3 46 0,-1-5 29 0,0 0 65 16,-2 1 208-16,-3 0 117 0,-1 1-4 15,1 1-70-15,-2-1-132 0,4 0-82 16,2 1-12-16,-1-2 0 0,-2 1-7 16,2 1 19-16,-3-1 0 0,-1 1 3 15,0 2-4-15,-1-1-25 0,7 1-76 0,1-2-24 16,6 1-17-16,6-1 39 16,2 1 2-16,2-2 2 0,2-1 13 0,-1-1-2 15,0 1 9-15,-4-1 3 0,-5-1-6 16,-5 1 10-16,-7 2 15 0,-4-2 16 15,-3 0-1-15,-3 2-9 0,-4 0-49 16,-7-1 40-16,-5 2-25 0,-8 1 4 16,-6 2-20-16,-7 2 2 0,0 0 13 15,1 4 76-15,6 2-1 0,7 3-65 0,8 1-25 16,5 2-56-16,6 1 31 0,1-1 13 16,3 3 9-16,0-2 3 0,12 1 11 15,2 0 8-15,11 0 15 0,6-2-6 16,11-1 28-16,9-1-56 0,8-2-103 15,8-1-113-15,5-5-61 0,6 2-224 16,1-4-138-16,-17 0-539 0</inkml:trace>
  <inkml:trace contextRef="#ctx0" brushRef="#br0" timeOffset="45657.9">17298 3353 2734 0,'0'0'733'0,"0"0"-540"15,0 0-45-15,0 0 19 0,0 0-28 16,0 0-33-16,0 0-60 0,0 0-46 16,0 0-49-16,0 0-98 0,0 0-102 15,4-58-137-15,-3 59-148 0,2 7-50 0,-3 4-97 16,0-4-753-16</inkml:trace>
  <inkml:trace contextRef="#ctx0" brushRef="#br0" timeOffset="45783.18">17387 3588 711 0,'0'0'1325'0,"0"0"-839"16,0 0-286-16,0 0-91 0,0 0-109 15,0 0-32-15,0 0-248 0,0 0-268 16,0 0-755-16</inkml:trace>
  <inkml:trace contextRef="#ctx0" brushRef="#br0" timeOffset="46081.52">17737 3210 1277 0,'0'0'1797'0,"0"0"-1411"0,0 0-101 15,0 0 20-15,0 0-61 0,0 0-89 16,0 0-111-16,0 0-44 0,0 0-93 16,0 0-78-16,0 0 21 0,10 24 150 0,0 1 32 15,2 2-4-15,-3 3-25 16,-1-1 9-16,-1 2 7 0,-1 0-19 0,-1 0-25 16,0-3-82-16,1 0-66 0,1-2-63 15,0-5-117-15,-1-3-99 0,0-3-61 16,-1-5-38-16,0-2-548 0</inkml:trace>
  <inkml:trace contextRef="#ctx0" brushRef="#br0" timeOffset="46272">17801 3183 2070 0,'0'0'401'0,"0"0"-165"15,0 0 40-15,0 0 12 0,0 0-119 16,0 0-83-16,0 0-35 0,98-53-29 15,-68 58 0-15,3 4-22 0,3 6 0 16,-3 0-15-16,2 3-7 0,-7-1 21 16,-1-1-148-16,-4 1-100 0,0-3-84 15,-3-1-83-15,0-1-57 0,-4-5-282 0,6-1-453 0</inkml:trace>
  <inkml:trace contextRef="#ctx0" brushRef="#br0" timeOffset="46432.27">18462 3155 954 0,'0'0'700'15,"0"0"-242"-15,0 0-86 0,0 0-75 16,-88-38-111-16,52 38 3 0,2 0 3 16,-1 3-52-16,3 6-140 0,5 0-6 15,5 1-45-15,2 3 28 0,3 1-107 16,8 0-126-16,0 0-46 0,4 0-50 16,2 1 38-16,3-2-73 0,0-2-192 15,1-3-468-15</inkml:trace>
  <inkml:trace contextRef="#ctx0" brushRef="#br0" timeOffset="46632.95">18416 3183 893 0,'0'0'1295'0,"0"0"-872"15,0 0-37-15,0 0-24 0,0 0-83 16,0 0-49-16,0 0 9 0,0 0-86 16,0 0-153-16,0 0-9 0,0 0-96 0,50-18 105 15,-47 38 19-15,3 5-1 0,0 2-17 16,1 4 21-16,3 0-19 0,-1 1-3 15,0 3-49-15,-1-1-83 0,2 1-34 16,-3-2-68-16,1 1-141 0,0-2-157 16,-1-9-170-16,5 8-1015 0</inkml:trace>
  <inkml:trace contextRef="#ctx0" brushRef="#br0" timeOffset="47232.23">18837 3336 1740 0,'0'0'584'0,"0"0"-274"0,0 0-120 15,0 0 48-15,0 0-24 0,0 0-68 16,0 0-57-16,0 0-63 0,0 0-26 15,101-42 38-15,-70 40-10 0,3 2-12 0,0 0-13 16,-4 0 26-16,-7 2-29 0,-8 2-26 16,-5-1 1-16,-7 2-51 0,-3 2 6 15,0 1 70-15,-5 2 0 0,-6 1 25 16,-1 4 17-16,-5-1-7 0,-2 1-23 16,2-1-12-16,3 0-2 0,4-1-20 15,5-1-13-15,3-3-22 0,2 0 12 16,2-1 17-16,6-2 11 0,4-1 17 15,3-2 25-15,7-2-18 0,5-1-7 16,5 0-125-16,4-2-47 0,7-5-24 0,2-2-19 16,5-1-89-16,1-3 48 0,3 0-36 15,-3-1 78-15,-5-3 187 0,-7-1 27 16,-9 1 238-16,-8 2 109 0,-10 0-46 16,-6 4 99-16,-4 4-3 0,-2 1-105 15,0 4-58-15,0-1-5 0,-3 3-134 0,3 0-95 16,0 0-72-16,0 3-76 0,0 3-35 15,0 2 183-15,3 1 3 0,4 1 23 16,3 1-1-16,4-1 3 0,5-1 7 16,3-3 15-16,4-1 19 0,1-2-12 15,3-3-9-15,-5 0-17 0,-5 0 3 16,-3-4 100-16,-6-3 105 0,-3-3 32 16,-2-1-102-16,-3-1-108 0,-2-2-24 15,-1 1-37-15,-4 1-40 0,-10 0-64 16,-5 0-34-16,-10 3-93 0,-10 3-151 0,-6 3-201 15,6 2-373-15,-30 1-772 0</inkml:trace>
  <inkml:trace contextRef="#ctx0" brushRef="#br0" timeOffset="48067.18">13971 4555 401 0,'0'0'685'15,"0"0"-298"-15,0 0-127 0,0 0-13 16,101-63 48-16,-69 48-56 0,1 0-48 16,-2 1 40-16,-6 2 3 0,-6 4-36 15,-7 3-20-15,-8 2 21 0,-4 3 90 16,0 0-22-16,-1 0-75 0,-7 0-38 15,-4 1-77-15,-6 2-77 0,-5 2-98 16,-6 1-1-16,-7 6 49 0,0 2 13 16,1 4-6-16,4 1 12 0,5 2 6 0,4-2-84 15,8 4-22-15,1 0 39 0,9-2 11 16,4 2 5-16,0-1-2 0,8-2-4 16,9-2 25-16,4-4 31 0,6-2 26 15,1-1 16-15,0-1-14 0,-3-2 24 16,-4 1 2-16,-8-1 1 0,0 0-1 0,-7 2-26 15,-3 1 30-15,-3 2 8 0,-3 2 33 16,-13 1 12-16,-3 0-7 0,-6-2-11 16,-6 0-21-16,-2-3-21 15,1-1-12-15,2-3 2 0,3-2-15 0,5-1-21 16,6-4-35-16,2 0 2 0,7-1-37 16,2-6 0-16,4-1-79 0,1-4-182 0,4-5-244 15,9-2-112-15,2 2-377 0</inkml:trace>
  <inkml:trace contextRef="#ctx0" brushRef="#br0" timeOffset="48649.11">14388 4489 1254 0,'0'0'569'0,"0"0"-157"15,0 0-40-15,0 0-15 0,0 0 46 16,0 0-48-16,0 0-119 0,0 0-50 16,0 0-127-16,0 0-59 0,64-33-75 15,-64 44 57-15,0 6 18 0,0 2 31 16,2 6-6-16,5 1-24 0,-4 1-1 0,2 1 0 15,-2 2 2-15,-2 1 26 16,2-2-13-16,-3 2-15 0,0-1-115 0,0-1-30 16,-6-2-66-16,-1-1-118 15,0-4-74-15,1-4-38 0,3-4 8 0,3-6 20 16,0-5-19-16,5-3 44 0,7-1 303 0,4-7 85 16,4-5 157-16,5-4 12 0,1-5-68 15,1 1-59-15,-1 1-42 0,-3 1-42 16,-7 6 42-16,-4 2 39 0,-7 4 183 15,-2 1 161-15,0 4-127 0,0-2-145 16,2 2-89-16,0-3-20 0,-1 4 44 16,1 0 2-16,-2-1-48 0,0 2-3 15,-2 0-3-15,2 0 6 0,1 2 61 16,2-1 7-16,1 2 6 0,3-2 10 0,2-1 32 16,4 0 22-16,4 0-22 0,3-4 6 15,6-2-17-15,1-5-86 0,6 1-6 16,-3-2 0-16,0 2-12 0,-3-1-1 15,-2-2-45-15,-5 1-41 0,-6 1 19 16,-7 0 67-16,-7 1 29 0,-3 1-28 16,0 0 37-16,-7 1-25 0,-5 2 28 0,-5 2-15 15,-3 0-26-15,0 1-3 0,-5 3 2 16,-3 0-31-16,-3 5 32 0,1 3 19 16,3 3 67-16,2 3 9 0,6 0-37 15,2 3-27-15,5 1-31 0,5 1 0 16,4 0-3-16,3 1-13 0,2-2-9 15,12-1 6-15,6-4-13 0,8 2 13 16,8-6-29-16,4 0-32 0,6-4-31 16,2-2-43-16,1-2-148 0,-6-1-34 15,-4 0-225-15,-10 0-571 0</inkml:trace>
  <inkml:trace contextRef="#ctx0" brushRef="#br0" timeOffset="49148.21">15283 4755 1424 0,'0'0'731'0,"0"0"-210"0,0 0-168 0,0 0-87 15,0 0-40-15,0 0-36 0,0 0-64 16,0 0-80-16,0 0-46 0,0 0-41 16,0 0 39-16,73-23-45 0,-42 15 16 15,5-3 31-15,1 0 3 0,2-2-3 16,-6 1-49-16,-5 1-2 0,-7 0-18 16,-8 1-17-16,-6 1 58 0,-5 1-1 15,-2-1 10-15,-9 0-3 0,-4 1-39 16,-8-2-12-16,-4 3-29 0,-8 2-1 15,-1 2 74-15,-5 3 29 0,2 0 13 16,3 4 45-16,5 3 47 0,6 5-31 0,7-1-52 16,5 5-9-16,6-2-13 0,2 2-11 15,3-1 10-15,0-1-10 0,9-1 11 16,5 0 3-16,1-1 19 0,3-1-22 16,4-1-6-16,3 1 6 0,2-1 25 15,3-1-9-15,4 0 35 0,3-4-19 16,6-2 41-16,3-3-13 0,6-1 6 0,4-11-66 15,-3-5 0-15,-2-4-98 0,-2-8 97 16,-8-2-1-16,-5-4-23 0,-9-1-10 16,-7-1 35-16,-7 1 54 0,-5 0 15 15,-5 3-2-15,-3 3 24 0,0 4 45 16,-8 3-20-16,-1 4 103 0,-1 6-17 16,0 1-161-16,2 7-20 0,2 3 44 15,1 2-62-15,2 3-3 0,3 12-229 16,-1 5 176-16,1 10 53 0,0 5 31 15,10 2-15-15,9 4-16 0,7-1-2 0,7 0-48 16,9-2 28-16,1 0-81 0,2-5-110 16,-5 1-147-16,-4-6-265 0,-11-9-377 15,3 1-957-15</inkml:trace>
  <inkml:trace contextRef="#ctx0" brushRef="#br0" timeOffset="49698.78">16550 4489 2630 0,'0'0'996'0,"0"0"-551"16,0 0-100-16,0 0-85 0,0 0-103 15,0 0-81-15,0 0-33 0,0 0-25 16,0 0-18-16,0 0-91 0,0 0-8 16,11-15-73-16,-9 15-54 0,2 0-105 15,3 0-243-15,6 8-113 0,3 2 73 16,-2-1-506-16,-81-21 64 0</inkml:trace>
  <inkml:trace contextRef="#ctx0" brushRef="#br0" timeOffset="49824.86">16906 4792 1741 0,'0'0'308'0,"0"0"-152"16,0 0-1-16,0 0-35 0,0 0-62 16,0 0-6-16,0 0 25 0,0 0-77 15,0 0-45-15,0 0-158 0,112-15-215 16,-80 6-596-16</inkml:trace>
  <inkml:trace contextRef="#ctx0" brushRef="#br0" timeOffset="50274.86">17956 4358 1944 0,'0'0'703'0,"0"0"-282"0,0 0-150 0,0 0-121 16,0 0-112-16,0 0-22 0,0 0 66 15,0 0 13-15,12 77 3 0,-4-50-1 16,0 3-25-16,0 2 1 0,-2-1-26 15,-2 0 6-15,-1 0-31 0,-1-3 3 16,-1 2 6-16,-1-5-31 0,0 0-31 16,0-2-97-16,2-5-80 0,0-1-73 15,0-4-129-15,-1-2-143 0,2-4-81 16,-3-5-905-16</inkml:trace>
  <inkml:trace contextRef="#ctx0" brushRef="#br0" timeOffset="50457.09">17942 4429 723 0,'0'0'1763'0,"0"0"-1331"0,0 0-124 0,0-67 4 16,13 49-85-16,8 0-104 0,7 1-57 15,8 0-22-15,4 3-13 0,2 2-15 16,3 1-3-16,-5 6-13 0,-4 4-3 16,-7 1-45-16,-3 6-5 0,-8 6-120 15,-6 3-102-15,-6 6-104 0,-6 2-77 16,-9 4 22-16,-4-5-348 0</inkml:trace>
  <inkml:trace contextRef="#ctx0" brushRef="#br0" timeOffset="50586.87">17936 4657 1391 0,'0'0'750'0,"0"0"-345"16,0 0-183-16,0 0-96 0,0 0-65 16,0 0 12-16,0 0-15 0,0 0 108 0,115-15-89 15,-50 1-77-15,9 2-48 0,-5-2-189 16,-6 3-94-16,-12 5-137 0,-17 1-514 0</inkml:trace>
  <inkml:trace contextRef="#ctx0" brushRef="#br0" timeOffset="50898.06">18514 4653 297 0,'0'0'1350'0,"0"0"-867"0,0 0-97 16,0 0-35-16,0 0-85 0,0 0-55 15,0 0-75-15,0 0-50 0,0 0-23 16,0 0 67-16,73-7-32 0,-41 2-45 15,3-2-40-15,-1 0-12 0,-5-2 11 16,-2 0 4-16,-8 0-13 0,-3 0 35 0,-3-1-32 16,-5-1-6-16,-3 2-90 0,-5 2 90 15,0 1 38-15,-10 1-26 0,-4 3-12 16,-6 2-110-16,-6 0 31 0,-2 7 76 16,1 2 3-16,1 6 29 0,4-1-14 15,5 3-15-15,5-2-15 0,7 1-17 0,2-1 16 16,3-1 13-16,7 0-12 0,9-1 2 15,6-1 13-15,9-2 3 0,9 2 22 16,7-5-25-16,4 3-85 0,5-4-64 16,-2-3-99-16,4 2-43 0,-1-4-167 15,2-1-189-15,-14-1-703 0</inkml:trace>
  <inkml:trace contextRef="#ctx0" brushRef="#br0" timeOffset="51231.25">19346 4339 2367 0,'0'0'686'16,"0"0"-284"-16,0 0 50 0,0 0-92 15,0 0-155-15,0 0-78 0,0 0-65 16,0 0-62-16,0 0-84 0,0 0-33 0,0 0 117 16,-56 50 15-16,44-29-15 0,3-2-18 15,5-1-16-15,4 1 21 0,0-1-2 16,0 0 12-16,1 0 3 0,4-1 2 16,2 1-2-16,0-4-38 0,3 2-86 15,2-3-41-15,2-2-24 0,6-1-48 16,5-3-49-16,6-5-40 0,5-2-56 15,1 0-68-15,-1-6-95 0,-9 0-197 16</inkml:trace>
  <inkml:trace contextRef="#ctx0" brushRef="#br0" timeOffset="51393.88">19594 4483 1792 0,'0'0'535'0,"0"0"-235"0,0 0 48 16,0 0 61-16,0 0-203 0,0 0-126 0,0 0-80 15,0 0-19-15,0 0-102 0,0 0 109 16,0 0 12-16,-11 38 82 0,11-21-12 0,0 1-50 15,0-1-18-15,0-2-1 0,0 1 27 16,3-2-28-16,2 2-66 0,0-4-143 16,2 1-88-16,-1-1-95 0,1-2-111 15,-1-2-199-15,0-3-678 0</inkml:trace>
  <inkml:trace contextRef="#ctx0" brushRef="#br0" timeOffset="51598.12">19811 4489 1158 0,'0'0'1074'0,"0"0"-609"0,0 0 97 16,0 0-89-16,0 0-105 0,0 0-75 0,0 0-157 16,0 0-136-16,0 0-102 0,0 0-53 15,0 0 21-15,3-6 134 16,3 25 25-16,-4 3-13 0,4 2-11 0,-1 0 18 16,1 0-1-16,-1 1-11 0,2-1-7 15,1 1-122-15,-1-2-61 0,-1 0-66 0,0-3-138 16,0-1-155-16,-3-6-114 0,0-3-407 15</inkml:trace>
  <inkml:trace contextRef="#ctx0" brushRef="#br0" timeOffset="51881.24">20148 4521 1197 0,'0'0'994'0,"0"0"-764"15,0 0-40-15,0 0-9 0,0 0-107 16,87-2-26-16,-69 14 39 0,-2 0 6 15,2 2-10-15,-8 2-51 0,-4-2-31 0,-6 2 18 16,0-3-19-16,-12 1 1 16,-7 0 48-16,-3-1-49 0,-6 0-58 0,-4-5-63 15,-2-1-94-15,3-4-78 0,7-3 235 16,4 0 58-16,9-10 277 0,7-2 47 16,4-5 46-16,7-5-152 0,11-2-45 15,9-7-173-15,9-2 0 0,6 3 10 0,4 1-10 16,4 5-63-16,2 4 9 0,0 7 20 15,6 1-10-15,2 3-70 0,4 3-204 16,-1 3-160-16,-12 2-103 0,9-5-812 0</inkml:trace>
  <inkml:trace contextRef="#ctx0" brushRef="#br0" timeOffset="52704.01">16315 6014 1647 0,'0'0'483'0,"0"0"-201"15,0 0-7-15,0 0 43 0,0 0-2 16,0 0-20-16,0 0-19 0,0 0-31 15,0 0-47-15,20-61-66 0,-20 61-123 16,0 5-10-16,4 5-94 0,2 4 85 0,3 7 9 16,1 5 16-16,3 1 5 0,0 2-8 15,1 1-13-15,-1 0 3 0,1-1-2 16,-5 0-1-16,-2-3-16 0,-1 3-105 16,-4-3-19-16,-2-1-52 0,0-2-94 0,-2-1-133 15,-2-4-149-15,0-6-258 0,2-3-842 16</inkml:trace>
  <inkml:trace contextRef="#ctx0" brushRef="#br0" timeOffset="52894.01">16436 6010 2090 0,'0'0'463'0,"0"0"-70"0,0 0 20 16,9-71-121-16,2 53-50 0,3 2-176 15,4 2-31-15,3 5 12 0,2 4-47 16,0 3-29-16,1 2 14 0,3 9-10 15,0 2 25-15,1 3-3 0,0 4 3 16,1 0 0-16,0 0-38 0,-2 0-129 0,-2-3-95 16,-2 1-98-16,-1-2-77 0,-2 1-22 15,-3-4-141-15,-1-3-644 0</inkml:trace>
  <inkml:trace contextRef="#ctx0" brushRef="#br0" timeOffset="53061.97">17117 5967 1462 0,'0'0'728'0,"0"0"-256"0,0 0-128 15,0 0-53-15,-90-51-33 0,59 43-56 16,-3 3-42-16,-4 4-44 0,1 1-46 16,1 0-70-16,4 7-3 0,2 1-31 15,9 3 8-15,3 2-9 0,8 0-112 16,4 1-87-16,5 0-67 0,1 0-45 16,3 1-59-16,7-2 26 0,4-2-40 15,3-2-244-15,-5-1-422 0</inkml:trace>
  <inkml:trace contextRef="#ctx0" brushRef="#br0" timeOffset="53247.02">17087 5968 1223 0,'0'0'537'16,"0"0"-137"-16,0 0 46 0,0 0-5 15,0 0-77-15,0 0 15 0,29-65-82 0,-28 65-129 16,-1 0-93-16,0 0-75 0,0 1-75 16,0 6-72-16,0 5-60 0,0 4 207 15,6 7 9-15,-1 3 13 0,2 4-6 16,1 5-16-16,-2 1-32 0,4 0-68 15,-1 0-71-15,1 0-127 0,-3-2-112 16,-1-2-160-16,-1-9-245 0</inkml:trace>
  <inkml:trace contextRef="#ctx0" brushRef="#br0" timeOffset="53597.15">17492 6159 1973 0,'0'0'644'0,"0"0"-242"15,0 0-54-15,0 0 29 0,0 0-94 16,-85-40-104-16,68 35-95 0,0 5-40 0,2 0-44 16,4 0-19-16,2 1-37 0,3 5-22 15,2 2-9-15,1 2 26 0,0 2 5 16,3 4-29-16,0 0-25 0,4 1-13 16,5 1-26-16,4-1-48 0,6 0-1 15,2-3-36-15,1-3-59 0,3-2-24 16,-1-5-56-16,-1-1-206 0,-4-3-79 15,0-5 567-15,-6-6 91 0,1-3 466 16,-2-3 84-16,0-1-95 0,-1-1-138 16,-1-2-45-16,-3 2 107 0,1 1-123 0,-3 4-106 15,-2 2 18-15,-2 6-4 16,1 1-57-16,-1 5-107 0,1 0-22 0,-1 0-135 16,2 5 5-16,1 3 150 0,2-1-17 15,-2 4-109-15,3 0-76 0,-1 0-58 16,2-1-61-16,4-1-116 0,0 0-221 15,-1-4-477-15</inkml:trace>
  <inkml:trace contextRef="#ctx0" brushRef="#br0" timeOffset="53743.01">17792 6197 202 0,'0'0'1578'0,"0"0"-1085"0,0 0-125 16,0 0-11-16,0 0-53 0,0 0-27 16,0 0-75-16,0 0-161 0,0 0-41 15,0 0-69-15,12-12-26 0,-12 19 66 16,0 1 29-16,5 3 13 0,1 0-13 0,1 1-51 15,0-4-82-15,1 0-71 0,-1-1-90 16,1-4-102-16,0 1-138 0,-2-2-617 16,-80-71 272-16</inkml:trace>
  <inkml:trace contextRef="#ctx0" brushRef="#br0" timeOffset="53886.02">18064 5975 1480 0,'0'0'409'15,"0"0"-328"-15,0 0-42 0,0 0 10 16,0 0-49-16,0 0-84 0,0 0-342 16,0 0-30-16,0 0-150 0</inkml:trace>
  <inkml:trace contextRef="#ctx0" brushRef="#br0" timeOffset="54129.91">18210 6252 434 0,'0'0'391'16,"0"0"29"-16,0 0 46 0,0 0 4 15,0 0 51-15,0 0-34 0,0 0-190 16,0 0-126-16,0 0-86 0,0 0 98 16,0 0-64-16,14-82-49 0,2 63-11 15,4 0-6-15,0 2-3 0,2 0 34 16,1 4 5-16,-1 3-20 0,1 2-32 16,2 3-13-16,2 4-21 0,3 1 19 15,3 0-22-15,0 5-1 0,2 6-15 16,-1-2-14-16,-2 6-7 0,-6-1 12 0,-3 3-71 15,-6 1-84-15,-3 2-40 0,-7 2-104 16,-6 2-118-16,-1 0-129 0,-3-7-242 0,-13 3-1036 16</inkml:trace>
  <inkml:trace contextRef="#ctx0" brushRef="#br0" timeOffset="54846.92">19134 5976 1600 0,'0'0'539'0,"0"0"-215"15,0 0 40-15,0 0 56 0,0 0-73 16,0 0-126-16,0 0-36 0,0 0-37 16,0 0-70-16,0 0-76 0,15-55-2 15,10 48-15-15,8 2 15 0,6 1 22 16,3 4-22-16,1 3-8 0,-7 7 8 16,-6 3 23-16,-7 1-23 0,-7 3-3 15,-10-1-10-15,-3 1 13 0,-3 1 28 16,-1 0 0-16,-7 0-28 0,0-2-68 15,-4-1-76-15,5-2-32 0,0-3-7 0,2-3 44 16,2-3 41-16,3-4 98 0,0 0 19 16,0-1 129-16,3-6 26 0,3-3-155 15,4-6 31-15,3-2-38 0,5-3-11 16,6-4 89-16,8-3-68 0,5-1-22 0,9 4-66 16,1 2 3-16,3 4 6 15,-3 5-43-15,-3 5-119 0,-5 3-32 16,-5 4-150-16,-3 2-11 0,-5 0-207 0,-11 3-381 15</inkml:trace>
  <inkml:trace contextRef="#ctx0" brushRef="#br0" timeOffset="55330.24">19919 5981 1163 0,'0'0'605'0,"0"0"-167"16,0 0-53-16,0 0-76 0,0 0-107 16,0 0-103-16,0 0-48 0,0 0-19 0,0 0 32 15,0 0 54-15,0 0 34 16,2 43 28-16,14-47-17 0,5-4-49 0,3-1-45 15,-1-1-35-15,-2-3 3 0,-3-1 7 16,-1 0-10-16,-5 1-15 0,-1-3-19 16,-4 3-72-16,-2 2-46 0,-3 3 55 15,-2 2 63-15,-2 0 0 0,-8 5 0 16,-3 1-23-16,-7 0-86 0,-7 1 106 0,-6 6 3 16,-5 4 56-16,-1 2 10 15,4 4-15-15,5 1-25 0,9 1-26 0,5 3-37 16,9 0 5-16,5 1 3 0,2 0 4 15,9 1 23-15,7-4-11 0,4 1 13 16,2-3 0-16,4-3 28 0,2-2-12 16,0-4-5-16,0-4-11 0,0-5-41 15,-1 0-41-15,2-1-21 0,-1-8-5 0,3-1 4 16,5-4-118-16,0-3-11 0,5 0-53 16,-1-1-42-16,0 2-15 0,-4-1 106 15,-5 3 237-15,-8 2 97 0,-9 3 257 16,-7 4 91-16,-4 1 102 0,-3 2-98 15,0 2-110-15,0 0-59 0,0 0-55 16,0 0-40-16,-3 0-78 0,3 0-61 16,-1 0-46-16,0 2-20 0,1-1-41 0,0 2-62 15,-2 2-27-15,2 2 63 0,0 3 44 16,-1 1 43-16,-2 1-145 0,-2 0-70 16,-1-4-20-16,1 2-80 0,-1-3-124 15,2 2-152-15,1-4-389 0,1 1-614 0,39-111 1565 16</inkml:trace>
  <inkml:trace contextRef="#ctx0" brushRef="#br0" timeOffset="55443.87">20490 5911 980 0,'0'0'791'0,"0"0"-505"16,0 0-53-16,0 0-42 0,0 0-113 16,0 0-78-16,0 0-55 0,0 0-159 15,0 0-181-15,0 0-64 0,50-21-257 16</inkml:trace>
  <inkml:trace contextRef="#ctx0" brushRef="#br0" timeOffset="55696.94">20605 6134 329 0,'0'0'750'0,"0"0"-236"0,0 0-94 15,0 0-93-15,0 0-62 0,0 0 63 16,0 0 82-16,0 0-49 0,0 0-46 0,0 0-33 16,0 0-282-16,10-7-12 15,-10-9 12-15,0-2 0 0,7-3 0 0,5 1-12 16,4-2-19-16,1-1-6 0,6 2 37 15,1 1 59-15,1 1-24 0,0 6-23 16,-2 2-9-16,0 5-3 0,-6 3-3 16,2 3 1-16,-2 0-20 0,3 6-40 15,3 3 52-15,0 6 10 0,-1 1 0 16,-2 4 0-16,-4-1-32 0,-4 2-77 16,-7 2-55-16,-5 0-69 0,0 3-138 15,-1-2-158-15,-3-3-117 0,2 3-938 0</inkml:trace>
  <inkml:trace contextRef="#ctx0" brushRef="#br0" timeOffset="55979.85">21234 6259 75 0,'0'0'2086'0,"0"0"-1675"16,0 0-70-16,0 0 173 0,0 0-20 0,0-71-262 15,0 51-160-15,0-3 3 0,0-6-38 16,0-2 47-16,-2-4-50 0,-2-4-31 15,2-6-1-15,-1-5-2 0,3-5-25 16,0-1 13-16,9-1-47 0,2 3 59 16,3 5 9-16,1 6-7 0,-3 7 17 15,-2 6 36-15,1 5-42 0,-2 7 18 16,-1 4-6-16,1 4-1 0,-3 1-24 16,1 2-28-16,5 4-30 0,7 1-48 0,7 2-84 15,8 4 5-15,2 9-20 0,3 5-89 16,-7 5-104-16,-7 6-101 0,-16 3-110 15,-6-6-575-15</inkml:trace>
  <inkml:trace contextRef="#ctx0" brushRef="#br0" timeOffset="56363.16">21151 6057 1496 0,'0'0'607'0,"0"0"-147"0,0 0-10 15,0 0-133-15,0 0-269 0,0 0-25 16,92-33-23-16,-52 22-13 0,5 4 12 15,0-1-12-15,0 3 13 0,-3 1-12 16,-8 3 10-16,-5 1-17 0,-4 0-32 16,-9 0 51-16,-4 0 0 0,-4 0 47 15,-5 0 20-15,-3 0 48 0,0 0 18 0,0 0 2 16,-3 1-37-16,0 2-79 0,-2-1-19 16,-2 3-88-16,2 3 78 0,-3 3 10 15,1 2 14-15,0 3-14 0,4-1-16 16,2 1-12-16,1 1-13 0,1-3 3 0,8 1 37 15,-1-3 1-15,3-2 13 16,3 0 9-16,0-3 12 0,3-2 10 0,-1-3 10 16,2 1-1-16,-4-3 10 0,2 0 35 15,-6-6 77-15,0-6 73 0,0-6-78 16,-6-4-93-16,-4-4-77 0,0 1 18 16,-14-1-18-16,-3 1-3 0,-5 6 0 15,-1 1-43-15,-2 5-31 0,1 3-112 16,1 4-22-16,9 5-21 0,-1 1-67 15,9 6-174-15,6 4-169 0,0 2 95 16,6-2-152-16,19 5-499 0</inkml:trace>
  <inkml:trace contextRef="#ctx0" brushRef="#br0" timeOffset="56845.86">21876 6072 1837 0,'0'0'610'0,"0"0"-214"16,0 0 18-16,0 0-55 0,0 0-142 15,0 0-122-15,0 0-54 0,0 0-16 16,0 0-25-16,0 0-26 0,0 0 26 16,69-24 21-16,-53 32-18 0,1-2 9 15,-5 2-11-15,-3-1-1 0,-2-2-2 16,-4-1-54-16,0 1-51 0,0-1 25 16,-3-3 22-16,1 0 22 0,-1-1 38 15,1 0 13-15,-1 0 59 0,2 0 42 0,1 0 30 16,1-4 7-16,4-4-1 0,4-2-122 15,4-4-28-15,4-3-47 0,5-1-3 16,2 2-6-16,2 1-98 0,0 4-41 16,-2 2-35-16,2 1-133 0,-1 3-2 15,0 0 14-15,0 0-28 0,-2 2-39 16,-1-1-28-16,-6 3-76 0,-3-2 151 0,-6 1 283 16,-4 2 88-16,-3 0 492 0,-3-1 153 15,0 1-40-15,0 0-107 0,0 0-70 16,-3 0-89-16,0 0-103 0,-1 1-106 15,-3 0-77-15,-4 3-2 0,-4 1-10 16,-10 2 84-16,-4 0-8 0,-4 2-29 0,0 0-29 16,7 2-59-16,7-1-22 15,8 0-25-15,5 2-2 0,6-1-6 0,0 1 27 16,11 1 19-16,7 1 9 16,8 0 3-16,7-2 25 0,7-2-28 0,9-1-81 15,4-3-70-15,0-3-90 0,1-2-106 16,-5-1-218-16,-13-1-140 0,11-8-865 0</inkml:trace>
  <inkml:trace contextRef="#ctx0" brushRef="#br0" timeOffset="57162.84">22774 6041 1770 0,'0'0'590'0,"0"0"-131"0,0 0 31 16,0 0-116-16,0 0-112 0,0 0-55 16,0 0-42-16,0 0-50 0,0 0-47 15,0 0-40-15,-7-21-28 0,14 18-21 16,5 2-22-16,2-2-7 0,6 2 7 15,2 0 21-15,0-2 20 0,2 1-16 16,-3-4-76-16,0 2-40 0,-7 0 24 0,-4-4 44 16,0 1 56-16,-4 0 10 0,-5-3 44 15,-1 3 35-15,0 0 6 0,-7 2-20 16,-3 2-65-16,2-1-31 0,-3 4 19 16,-3 0-13-16,1 0-3 0,-3 5-4 15,3 3 3-15,2 4 4 0,-1 4 25 16,1 2 0-16,3 0 25 0,-1 1-6 15,4 0-2-15,4 0-17 0,1-2 0 16,0-1-2-16,6-1 1 0,8 0 1 16,3-4 0-16,9-1 2 0,9-1-2 0,6-2-93 15,9-3-77-15,1-4-114 0,-3 0-211 16,-2-5-288-16,-16-3-671 0,5-10 667 0</inkml:trace>
  <inkml:trace contextRef="#ctx0" brushRef="#br0" timeOffset="57779.84">23356 5917 1142 0,'0'0'449'0,"0"0"-208"16,0 0 41-16,0 0-104 0,0 0-97 15,0 0-81-15,0 0-46 0,0 0-58 16,0 0-9-16,0 0 7 0,0 0 106 16,-1-9 126-16,1 10 53 0,0-1 28 15,0 0 22-15,0 1 2 0,0-1-26 16,-1 3-55-16,1 0-67 0,0 3-55 15,0 4 96-15,0 3-13 0,1 4-13 0,3 2-20 16,5 0-8-16,0 1-11 0,2-2-9 16,0 0-20-16,0-2-15 0,1-2 1 15,-4 0-4-15,0-4 7 0,-3-4 0 16,-1-1-19-16,-2-1-32 0,-2-2-32 16,1-2-2-16,-1 0 29 0,0 0 35 0,3 0 2 15,0 0 26-15,1-3 11 0,3-2 7 16,2-4-40-16,4-4-4 0,1 0-20 15,3-4 5-15,1 0-4 0,-1 1 16 16,-2-1 2-16,0 4-10 0,-3 2 11 16,-1 2 3-16,0 2 44 0,0 4-31 15,-2-1 13-15,-1 2-7 0,-2 2-9 16,0 0-13-16,0 0-38 0,1 7 9 16,3 0 13-16,2 7 14 0,0 2-1 15,3 2 3-15,-1 0 0 0,-1 0 1 16,-4-1 25-16,1-3-11 0,-6-4-15 15,-1-2-3-15,-3-2-27 0,0-2 18 0,0-2 9 16,0-1 3-16,0-1 0 0,2 0 25 16,-1 0 7-16,4 0 12 0,-3-3 37 15,4-2 3-15,3-1 6 0,-1-2-62 0,4-3 3 16,2-1-20-16,-1 0-10 0,0 2 14 16,0 2-15-16,0 2-15 0,0 0-16 15,0 0-3-15,4 3 0 0,-3 1-6 16,-2 2-19-16,-3 0 31 0,-5 0-7 15,-1 1-5-15,0 3-16 0,-1 2 24 16,2 0 29-16,-1 3-95 0,0 0-59 16,1 3-48-16,0-3-91 0,-1 2-110 15,-1 1-94-15,1-2-48 0,1-4-429 16</inkml:trace>
  <inkml:trace contextRef="#ctx0" brushRef="#br0" timeOffset="58295.06">24111 6132 917 0,'0'0'700'0,"0"0"-196"16,0 0-103-16,0 0-43 0,0 0-22 15,0 0-106-15,0 0-100 0,0 0-45 16,85-61-15-16,-61 55-51 0,6 1-19 0,3-2-26 16,4 1 11-16,-4 0-58 0,-4-4-3 15,-10 3 76-15,-5-4 16 0,-9 4 53 16,-4-4-18-16,-1 4-32 0,-1 0 34 16,-4 1-52-16,-2 1 25 0,-1 1 15 15,-2 2-41-15,-1 2-4 0,-4 0-5 16,0 0 9-16,-2 0 6 0,2 7-6 15,1 2-38-15,3 3 7 0,-1-1-4 16,6 3 4-16,1 3 15 0,3 1 0 0,2-2 13 16,4 1 3-16,7 0 13 0,4-1 21 15,5-2-11-15,1-5 21 0,3-4 47 16,1-2-6-16,1-3-26 0,-1-6-27 16,3-6-32-16,6-5-65 0,0-5-36 15,3-4-91-15,2-4 18 0,3 0-20 16,3-6-142-16,-1 0-5 0,-4-5 138 15,-8 3 0-15,-10 0 203 0,-9 2 29 0,-12 3 207 16,-1 9 109-16,-3 7 49 0,-2 5-149 16,-2 9-54-16,2 0-75 0,2 3-116 15,-1 3-47-15,-3 7-162 0,-6 6 190 16,-2 7 18-16,0 6 1 0,0 3 2 0,2 3 17 16,5 1-19-16,0-1 0 0,2-1 29 15,3 0-10-15,1-3-19 0,-4-3-54 16,3-3-41-16,2-6-26 0,-1-5-20 15,2-6 74-15,0-3 67 0,3-5 61 16,8 0 178-16,10-3 15 0,11-4-56 16,14-3-128-16,13 1-58 0,11-7-12 15,11 2-72-15,4-3-155 0,2 3-295 16,-21 2-267-16,25-3-1379 0</inkml:trace>
  <inkml:trace contextRef="#ctx0" brushRef="#br0" timeOffset="59345.01">27118 6021 951 0,'0'0'475'16,"0"0"-84"-16,0 0-60 0,0 0-27 15,0 0 9-15,0 0-5 0,0 0-8 16,0 0 33-16,0 0-103 0,0 0-103 15,0 0-21-15,58-58 25 0,-66 52-20 16,2 2-43-16,-2 3-68 0,-4-1-9 16,1 2-40-16,-6 0-13 0,-2 0 6 0,-4 6 12 15,0 1 19-15,-2 5 10 0,3 1 14 16,-1 1-21-16,5 1-19 0,2 3 4 16,6 0-7-16,0 0-7 0,8 0 20 15,2 0-23-15,12 0-15 0,9-1 69 16,13 0 59-16,12 1-3 0,5 1 14 15,4-1-10-15,-1 2 24 0,-11-4 22 16,-13-2-106-16,-11-3-10 0,-13-4-33 0,-6 2-1 16,0 0 38-16,-9 2 6 0,-7 2 59 15,-1-1 3-15,-8 0 13 0,-6-1-29 16,-3-4 1-16,-2-1-32 0,-3 0-15 16,1-5-3-16,3 0-22 0,3-1-15 15,4 0 3-15,5 0 21 0,9-2 16 16,7-5 46-16,6 1 34 0,1-5-33 15,7-1-47-15,6-5-37 0,6-1 18 0,9-4 16 16,9-4-33-16,8-5 36 0,8-1 3 16,4-3-3-16,-4-1 0 0,-6 6 37 15,-12 0 77-15,-11 7-52 0,-9 6 3 16,-9 8 11-16,-4 3 13 0,-2 2-21 16,-3 1-38-16,-7 0-30 0,-3 1-24 15,-5-2-86-15,-5 3-112 0,-2 1-165 16,-4 5-169-16,4 5-67 0,6 4-144 0,7-2-408 15</inkml:trace>
  <inkml:trace contextRef="#ctx0" brushRef="#br0" timeOffset="59541.83">27550 6259 2553 0,'0'0'541'15,"0"0"-305"-15,0 0 43 0,0 0-45 16,0 0-115-16,0 0-119 0,0 0-66 16,82-54-31-16,-40 49 53 0,9 2 15 15,3 2-37-15,2 0 53 0,-2 1-151 0,-7 0-155 16,-9 0-201-16,-9 0-524 0,-11 0-253 16</inkml:trace>
  <inkml:trace contextRef="#ctx0" brushRef="#br0" timeOffset="59839.02">28235 5920 2364 0,'0'0'628'15,"0"0"-299"-15,0 0 74 0,0 0-59 16,0 0-141-16,0 0-163 0,0 0-40 16,0 0-121-16,0 0-90 0,0 0 142 0,-12 43 69 15,12-17 72-15,-1 2-41 0,1 2 14 16,0 0-26-16,0-4-16 0,0 2 19 16,0-3 9-16,0-2-31 0,0-1-31 15,0-1-101-15,0-2-66 0,0-1-81 16,0-1-91-16,1-3-144 0,3-2-85 15,1-5-696-15</inkml:trace>
  <inkml:trace contextRef="#ctx0" brushRef="#br0" timeOffset="60157.95">28682 5981 2746 0,'0'0'599'16,"0"0"-190"-16,0 0-38 0,0 0-7 15,0 0-93-15,0 0-148 0,0 0-123 0,0 0-56 16,0 0-54-16,0 0-41 0,0 0-16 16,-22 13 145-16,18 4 20 0,2 2-1 15,2 4 0-15,0 2-28 0,8 1-3 16,1 2 0-16,6-4 18 0,3 1-15 16,0-2 3-16,1-4-10 0,1-1 4 0,-4-5 18 15,-1-4-18-15,-7-5 2 16,-3-1 32-16,-2-3 104 0,-3-3 76 0,0-6-6 15,0-3-155-15,-5-3-38 0,-4 0 34 16,-1-2-30-16,-5 4-10 0,2 0-24 16,-2 3-97-16,1 4-32 0,0 4-115 15,3 2-188-15,0 0-144 0,2 6 98 16,6 3-77-16,1-1-544 0</inkml:trace>
  <inkml:trace contextRef="#ctx0" brushRef="#br0" timeOffset="61101.84">28998 6008 1246 0,'0'0'1036'15,"0"0"-636"-15,0 0-139 0,0 0 1 16,0 0-67-16,0 0-122 0,0 0-73 16,0 0-19-16,0 0-16 0,0 0 13 15,0 0-42-15,36-4 64 0,-4 4 76 16,13 0 118-16,15 0-42 0,12-2 5 0,6-1-63 16,3-1-8-16,-8 1-68 0,-5 0-17 15,-10 0 0-15,-11 1-1 0,-8 0-22 16,-11 1-130-16,-12-3-55 0,-9 2-56 15,-7-1-98-15,-6 1-221 0,-23-2-1128 0</inkml:trace>
  <inkml:trace contextRef="#ctx0" brushRef="#br0" timeOffset="61360.81">29248 6017 1372 0,'0'0'1133'0,"0"0"-840"15,0 0-100-15,0 0 2 0,0 0-61 16,0 0-64-16,0 0-54 0,0 0 143 16,0 0-58-16,0 0-53 0,33 66-26 0,-27-51 0 15,-1 5-22-15,1 0 0 16,0 3 19-16,-3 3 22 0,-2 3-38 0,-1 0 35 16,0 1 6-16,0-1-19 0,-1-2-24 15,-2-1 1-15,0 0-4 0,0-6-23 16,3 2-104-16,-1-2-58 0,1-5-25 15,0-1-69-15,0-3-118 0,3-5-102 16,2-5-223-16,0 0-622 0</inkml:trace>
  <inkml:trace contextRef="#ctx0" brushRef="#br0" timeOffset="61711.13">29503 6062 1899 0,'0'0'645'0,"0"0"-185"15,0 0-67-15,0 0-89 0,-82-38-109 16,50 32-63-16,-5 5-34 0,-2 1-39 16,-2 1-15-16,5 5-32 0,8 1 13 15,3 3-25-15,6-2-39 0,6 5-23 16,2 3-1-16,3 3-4 0,8 3 5 16,0 1 21-16,5 3 28 0,8-2 13 15,4 1 29-15,5-2-29 0,3 0-21 16,7-4 6-16,4-2 14 0,2-4-1 15,1-4 2-15,-1-3 22 0,-4-4 12 16,-10-2-5-16,-1-7 53 0,-3-4 30 16,-3-6-34-16,-3-4-28 0,-3-5 0 15,-5-2 33-15,-3-3-49 0,-3 0-34 0,-6 5-41 16,-5-1-55-16,-6 7 28 0,-2 3-38 16,-7 6-36-16,-2 3-71 0,0 3-97 0,-3 5-92 15,5 0-93-15,2 4-136 0,8 1-543 16</inkml:trace>
  <inkml:trace contextRef="#ctx0" brushRef="#br0" timeOffset="61875.04">29332 6196 995 0,'0'0'655'0,"0"0"-233"16,0 0 141-16,0 0 24 0,104 41-218 16,-59-26-132-16,3 0-17 0,2 0-13 15,1 2-95-15,-5 0-112 0,-7-2 0 16,-6 2-25-16,-7-2 24 0,-3 0 1 15,-4 0-56-15,-1 1-50 0,0-3-39 16,-3 3-78-16,1 1-112 0,-1-1-147 16,-4 1-143-16,-3-4-557 0</inkml:trace>
  <inkml:trace contextRef="#ctx0" brushRef="#br0" timeOffset="62707.01">17894 7724 2074 0,'0'0'628'16,"0"0"-230"-16,0 0-108 0,0 0-147 0,0 0-105 15,88-39 13-15,-40 28-22 0,13-1-4 16,10-1 16-16,3 2 25 0,-2 1-52 0,-4 2-14 16,-15 1-13-16,-10 5-18 0,-16-1-93 15,-10 3-114-15,-10-1-58 0,-7 1-93 16,0 0-73-16,-6 0-259 0</inkml:trace>
  <inkml:trace contextRef="#ctx0" brushRef="#br0" timeOffset="62936.62">18252 7602 199 0,'0'0'2379'0,"0"0"-1769"15,0 0-259-15,0 0-80 0,0 0-92 0,0 0-123 16,0 0-56-16,0 0-50 0,0 0 50 15,0 0 3-15,8 62 64 0,-2-36-31 16,0 4-35-16,1 5 23 0,-1 0-2 16,1 1-7-16,2 1-14 0,1-4 0 15,0 2 17-15,0-4-18 0,1-3-12 0,-2-3-32 16,-2-3-98-16,2-4-84 0,0-3-78 16,-1-3-159-16,4-3-123 0,-2-5-388 15,10-4-458-15</inkml:trace>
  <inkml:trace contextRef="#ctx0" brushRef="#br0" timeOffset="63105.73">18676 7917 1565 0,'0'0'1382'15,"0"0"-957"-15,0 0-54 0,0 0-9 16,0 0-69-16,0 0-98 0,0 0-91 16,0 0-104-16,0 0-40 0,0 0-95 0,0 0-36 15,4-23 96-15,-2 36 73 0,0 0-59 16,-1 2-82-16,2-1-53 0,-3 2-72 15,0-3-129-15,0-1-168 0,0-4-209 16,0 2-994-16,-12-101 1666 0</inkml:trace>
  <inkml:trace contextRef="#ctx0" brushRef="#br0" timeOffset="63560.71">19054 7871 1474 0,'0'0'686'0,"0"0"-195"0,0 0-73 15,0 0-86-15,0 0-78 0,0 0-90 16,0 0-95-16,0 0-66 0,0 0-3 15,0 0 1-15,0 0 41 0,0 0 84 16,70 4-19-16,-45-11-57 0,3-1-19 16,2 1-3-16,2-5-28 0,-2 0 0 0,-1 1-19 15,-7-2-40-15,-5 0-44 0,-7 2 55 16,-4-2 48-16,-5 2 27 0,-1 3 29 16,-5 1 19-16,-6 2 15 0,-7 1-12 15,-6 4-78-15,-4 0-30 0,-6 6-7 16,3 6 6-16,0 5 29 0,8 3-17 15,6 3-9-15,9 1 3 0,5 0 0 16,3-2 3-16,8-1 3 0,8 1 16 0,3-3 3 16,8-1-2-16,5 0-11 0,6-5-28 15,5-2-1-15,5 1-27 0,5-5-28 16,4-1-70-16,4-1-96 0,2-4-97 16,5-1-87-16,1 0-207 0,-1-5-75 15,-18 1-427-15</inkml:trace>
  <inkml:trace contextRef="#ctx0" brushRef="#br0" timeOffset="64260.48">21023 7563 1999 0,'0'0'472'0,"0"0"-82"0,0 0 20 15,0 0-32-15,0 0-44 0,0 0-64 0,0 0-75 16,0 0-59-16,0 0-43 0,0 0-29 16,-43 5-21-16,19 9-40 0,-4 10-2 15,-6 1 0-15,0 6 0 0,4 2-1 16,10-1-16-16,5-2 1 0,13 0-25 15,2-2 9-15,8-2-6 0,9-2-55 16,6 0-23-16,9-4 32 0,6 0 36 16,4-5 0-16,5-2-15 0,1-3 34 0,1-3 28 15,-1-3 20-15,-6-4-8 0,-6 0-9 16,-7-3 25-16,-9-5 25 0,-8-2 56 16,-8-3 49-16,-4-1-38 0,-7-3-83 15,-12-2-1-15,-4 0-36 0,-9 1-2 16,-8 2-32-16,1 3 3 0,0 4-30 15,3 5-35-15,10 4-112 0,6 0-117 16,10 7-161-16,7 3-185 0,3 2 145 0,10 2-120 16,1-5-372-16</inkml:trace>
  <inkml:trace contextRef="#ctx0" brushRef="#br0" timeOffset="64993.18">21927 7732 1179 0,'0'0'790'0,"0"0"-307"0,0 0-22 15,0 0-67-15,0 0-29 0,0 0-41 16,0 0-45-16,-78-31-65 0,61 31-82 15,-4 0-64-15,-4 1-28 0,0 4-26 16,0 2-14-16,5-1-4 0,4 1-20 16,4-2-1-16,6 1-6 0,3 2-18 15,3 3-13-15,0 2 4 0,1 4 30 16,7 1 12-16,4 3-2 0,4-2-38 16,1 0-22-16,5-2 7 0,4-2 21 15,0 0 22-15,4-6 15 0,1-3 2 16,0-2 11-16,0-3 31 0,-3-1 0 0,-2-2 4 15,-4-7 21-15,-8 0 21 0,0-3 19 16,-8-2 3-16,0-1 6 0,-1-3 15 16,-4-5-65-16,1 2-36 0,-2-2-18 15,0 1 17-15,0 4 19 0,-6 2 3 0,0 3-3 16,-2 5 2-16,0 2 4 0,2 1-30 16,1 4-13-16,0 1-33 0,-2 0-22 15,1 1-34-15,-4 6-6 0,0 4 27 16,-3 1 41-16,2 1 5 0,-1 2-15 15,5-2-28-15,0-2 28 0,2 0 35 16,-1-2 1-16,4-4 0 0,-2 0 1 16,2-3 19-16,1 2 24 0,-1-2-6 15,1 3-3-15,-4 0-3 0,-1 3 9 16,-2 2 3-16,-6 4-10 0,-3 2-2 0,-1 3 6 16,-4 1-34-16,2 4-1 0,-2-1-2 15,2 2 2-15,1 3-2 0,2-3-42 16,3 4-90-16,0-4-115 0,5 3-126 15,1-3-166-15,0-1-199 0,5-8-236 16,3 2-842-16</inkml:trace>
  <inkml:trace contextRef="#ctx0" brushRef="#br0" timeOffset="66093.14">23359 7770 505 0,'0'0'467'0,"0"0"-155"0,0 0-45 15,0 0-7-15,0 0-7 0,0 0-13 0,0 0-23 16,0 0-4-16,0 0 57 0,0 0 2 16,-47-15-18-16,45 15-54 0,-1-1-46 15,2-1-22-15,-4 0 9 0,1-1-32 16,0 1-19-16,-2-4-43 0,2 3-19 15,-2-1-16-15,0 0 7 0,1 1 9 16,0 0-16-16,-1 1-11 0,-1 1-1 16,0 0-13-16,-4-1-15 0,-3 2-3 15,-3 0-9-15,-2 0-7 0,-4 3-3 16,-2 2 32-16,-1 2 5 0,1 0 10 16,0 4-9-16,5-2-10 0,2 3-22 15,6 0 10-15,5-1-50 0,5 1-90 0,2 1 10 16,3-2 19-16,10 1 18 0,5-3 44 15,4-1 36-15,5-6 47 0,5 1 20 16,5-3 2-16,0 0-22 0,-2-4-3 0,-6 0 2 16,-8 2 1-16,-6-2 38 0,-5 1 38 15,-3-1 38-15,-3 1-15 0,1-1-18 16,-1 1-5-16,-1-1 0 0,-2 3 2 16,-1 0-11-16,2-1-30 0,-1 2-37 15,-1 0-15-15,3 0-27 0,-1 0-11 16,6 0 28-16,2-1 12 0,3 0 13 15,7 0 0-15,3-2 16 0,6-1 9 16,1-1-3-16,2-1-3 0,1-4 3 16,1 2-18-16,-4-4 21 0,-1-1-10 15,-4-2 7-15,-3-3 9 0,-5-3 16 16,-3-1 3-16,-5-4-10 0,-6-2-15 0,0-3-25 16,-3-1 0-16,0 0 0 0,-3 3 16 15,-5 4-15-15,-10 4 55 0,-4 4 6 16,-12 3-10-16,-8 4-52 0,-11 4-27 0,-10 6 25 15,-8 1-26-15,-7 10 1 0,-1 7 11 16,1 4 1-16,10 4-1 0,12 4 1 16,14 2-20-16,11 1-14 0,14 1-60 15,9 2-1-15,8 1 12 0,13 1 26 16,16-1 36-16,13-1 36 0,11-1 3 16,15-3 0-16,14-1-3 0,16-4-36 15,10-4-2-15,13-3-91 0,6-3-30 16,4-3-99-16,4-3-158 0,-2-5 9 15,-33-2-668-15</inkml:trace>
  <inkml:trace contextRef="#ctx0" brushRef="#br0" timeOffset="66775.84">24550 7660 965 0,'0'0'1641'0,"0"0"-1104"16,0 0-193-16,0 0-53 0,0 0-99 15,0 0-97-15,37-70-92 0,-17 68-3 0,5 2-13 16,6 2 13-16,5 8 47 0,6 4-16 15,0 3-29-15,-6 2 0 0,-6 1-1 16,-11-1-1-16,-7-1-35 0,-7 0 4 16,-5 2 28-16,-3 0-20 0,-11 5 4 15,-3 2-15-15,-8 1-4 0,-5 3-50 16,-2 0-3-16,1-2-7 0,2-2 0 0,4-4 22 16,9-5 25-16,5-2-32 0,5-7 10 15,6-3 22-15,0-2 13 0,0-4 38 16,6 0 32-16,7-1 15 0,7-4 65 15,8-2-29-15,12 0-58 0,10-4-23 16,9 0-1-16,10-3 17 0,1-2-18 16,0-2-9-16,-2 0-154 0,-6-1-41 15,-6-2-162-15,-5 1-212 0,-10 1-140 0,-13 4-396 16</inkml:trace>
  <inkml:trace contextRef="#ctx0" brushRef="#br0" timeOffset="67292.78">25339 7734 1400 0,'0'0'699'0,"0"0"-339"0,0 0 55 16,0 0-40-16,0 0-101 0,0 0-113 16,0 0-77-16,0 0-84 0,0 0 0 15,0 0 10-15,0 0 97 0,45 70-4 0,-29-48-26 16,-2-1-24-16,-4 0-16 0,-3-1-12 16,-4-4-3-16,-3-2-21 0,0-1-1 15,-8-1-31-15,-5-2-63 0,-5-2-51 0,-3-2-82 16,-4-2-99-16,0-3-135 0,-1-1-200 15,5 0-439-15,4-6 370 0,5-4 730 16,7-3 46-16,2-1 384 0,3-2-88 16,1-3 29-16,9-3-130 0,4-3-105 15,6 0-16-15,4-1-19 0,5 0 9 16,2 3-42-16,3 4 106 0,3 5-142 16,4 3 7-16,3 5-26 0,3 5 26 15,1 1-7-15,0 0 3 0,-2 0-32 16,-8 5-3-16,-7-2-14 0,-8 1-2 15,-10 1 12-15,-4-3-25 0,-5 2 7 16,-2-1 22-16,-2 2 9 0,0 0 49 16,-2 1 7-16,-5 3 9 0,-4 1 32 0,0 2-23 15,-3 1-13-15,2 0-38 0,4 0-32 16,2 0-19-16,3-1-29 0,3 1 7 0,6 0 15 16,5-1 25-16,7-1 1 0,1-3 1 15,4-2 18-15,-1-2 4 0,7-4 22 16,-2 0 9-16,1 0-6 0,1-6 57 15,-4-5 76-15,-8-1 22 0,-6-5-24 16,-8-2 14-16,-3-5-81 0,-7 1-56 16,-7 2-56-16,-4 0-6 0,-2 6-38 15,0 3-116-15,-2 3-88 0,-1 5-132 16,9 2-360-16,-2 2-888 0</inkml:trace>
  <inkml:trace contextRef="#ctx0" brushRef="#br0" timeOffset="68059.2">27152 7642 1900 0,'0'0'603'0,"0"0"-111"15,0 0-45-15,0 0-58 0,0 0-162 16,-100-16-61-16,55 16-29 0,-6 3-75 16,-1 4-50-16,2 4 25 0,9-1 10 0,8 1-23 15,10 0-24-15,9 0-55 0,8 1-32 16,5 2 6-16,1 2 22 0,7 2 12 16,7 0 23-16,5 1-5 0,7-1 14 15,7 0-23-15,6-1-31 0,4-4-19 16,8-6-32-16,1-3-6 0,3-4-45 15,-1 0-16-15,-1-5 15 0,-8-2-123 16,-3-4 18-16,-3-1 38 0,-7 0-56 16,-2-2-267-16,-4-2-106 0,-4 2 114 0,-2-1 554 15,-4 2 10-15,-4 0 619 0,-3-3 77 16,-3 1-147-16,-3-1-110 0,-2 3-34 16,-1 1-19-16,0 2-58 0,0 3-51 15,0 4-28-15,-2 1-9 0,-1 2-59 16,-2 0-145-16,-1 5-46 0,-2 6-52 15,-7 6 52-15,-4 8 49 0,-4 3 3 16,-4 4-9-16,-2 2-23 0,2 0-20 16,1 0-2-16,3-3-1 0,3 0-37 0,1-2 40 15,6 0-12-15,0-3-99 0,4 2-89 16,1-4-54-16,3-1-78 0,2-2-208 16,3-3-190-16,0-5-427 0</inkml:trace>
  <inkml:trace contextRef="#ctx0" brushRef="#br0" timeOffset="68295.2">27776 7906 2320 0,'0'0'722'0,"0"0"-316"0,0 0-27 16,0 0-21-16,0 0-174 0,-82-28-116 15,60 28-25-15,-1 8-15 0,5 2 0 0,5 2-28 16,4 2-20-16,6 0-20 0,3 4 9 15,9-1 10-15,7 1 10 0,7 1 11 16,6-1 1-16,5-1 2 0,7-3-3 16,5-1-1-16,3-2-64 0,3-5-56 15,1-1-7-15,1-1-99 0,-1-1-85 16,1-2-156-16,-3-1-115 0,-14 0-405 16</inkml:trace>
  <inkml:trace contextRef="#ctx0" brushRef="#br0" timeOffset="71841.25">5934 8640 254 0,'0'0'414'0,"0"0"-133"0,0 0-47 16,0 0-2-16,0 0-54 0,0 0-73 15,0 0-24-15,0 0-23 0,0 0-12 16,0 0-11-16,-3-14-5 0,3 13-4 15,0 0 6-15,0 1 4 0,0-2-4 0,0 2 4 16,0 0 13-16,0-1 12 0,0 1 4 16,0-1 3-16,0 1-10 0,0 0-22 15,0 0-11-15,0 0-8 0,0 0-14 16,0 0 13-16,0 0 29 0,0 0 29 16,0 0 7-16,0 0-7 0,0 0 10 15,-1 1 12-15,1-1 36 0,-3 1 15 16,2-1-1-16,1 0-19 0,0 0-9 15,0 0-14-15,0 2-10 0,-2-2-21 16,2 0-20-16,0 0-15 0,0 0-16 0,0 0-10 16,0 1-9-16,0-1 10 15,0 0 3-15,0 0 0 0,0 1 0 0,0-1-13 16,0 0 0-16,0 0-1 0,0 0-2 16,0 2 0-16,0-2-3 0,0 0 1 15,0 0 1-15,0 0 1 0,0 0 3 0,0 0 22 16,0 0 0-16,0 0-6 0,0 0-17 15,0 0-2-15,0 0-1 0,0 0-2 16,0 0-1-16,0 0-17 0,0 0-4 16,0 0-10-16,0 1-10 0,0 0-2 15,0 2 10-15,0-1 37 0,0 2 3 16,0 2 0-16,0-3 0 0,0 2 0 16,0-1-1-16,0 2-1 0,0-4-1 15,0 3-2-15,2 0-1 0,-2-1 0 16,1 1 0-16,2 1 0 0,-2 3 2 15,1-1 1-15,1 3 15 0,-2 0 1 0,2 2-13 16,-2 1-2-16,2 3 0 0,-1 0 1 16,1-2 1-16,0 2-2 0,1 1 1 15,0-2-1-15,0-1 0 0,-1 2 0 16,0-2 0-16,-1 0 1 0,1 2-2 0,-2 0-1 16,2 2-2-16,1 0-10 15,-1 4 11-15,3 0 0 0,-2 1 0 0,-1 2 1 16,1 1-12-16,1 1 13 0,-1 2 0 15,-1-2 0-15,1 2 16 0,3-1-16 16,-4 2 0-16,2 0 9 0,-1 0-9 16,2-1-1-16,0 2 1 0,1 0 0 15,-3 0-1-15,3 2 1 0,1 2 3 16,-3 0 21-16,4 1-24 0,-2 0-15 16,0 0-26-16,3 2 38 0,-1 0 3 15,0 2-2-15,-1 0 0 0,2 3 0 0,-1 0 2 16,1 1 0-16,-1 0 6 0,-2 0 13 15,0-1-19-15,-1-1 1 0,1 1-1 16,0 1 12-16,-1 3-9 0,-2 1-6 16,2 1 5-16,0 3-2 0,1 4 3 15,0-2 0-15,1 1-3 0,-1 2 0 0,4-1-1 16,-1 1-18-16,1-2 16 0,0 1 2 16,-1 0 1-16,0-3 1 0,2 1 9 15,-2-2-10-15,0 1-16 0,0-1 16 16,-1 1 3-16,-2 2-1 0,-4 4 16 15,2 0-14-15,-3 2 11 0,-2 2-13 16,0 1-2-16,0-1 0 0,0 0-6 16,0 1-20-16,0-1 26 0,0-1 0 15,0 0-19-15,0 0-6 0,0-2 25 16,1 1 13-16,1 0-13 0,-1-1 2 16,-1 0 1-16,0-1-3 0,0-2 15 0,0-1-9 15,0-3-6-15,0-1 0 0,0-3 14 16,0 0-13-16,0-4-1 0,0 2 32 15,0-3-32-15,2 0 0 0,-1-1 0 16,1 0 12-16,-1-3-11 0,2-3-1 0,-2 0-12 16,4-5-13-16,-2-2 24 0,1-2-2 15,0-4 3-15,2-2-2 0,-2-3 2 16,-1-4-1-16,0-2 1 0,0-3-1 16,0-4-20-16,-2-1-54 0,1-4-57 15,-2-2-17-15,0 0 26 0,0 0 24 16,1-2-22-16,-1-9-103 0,3 2-465 15,-2-14-1091-15</inkml:trace>
  <inkml:trace contextRef="#ctx0" brushRef="#br0" timeOffset="73192.57">10385 8410 290 0,'0'0'571'0,"0"0"-164"16,0 0-42-16,0 0-80 0,0 0 4 0,0 0-7 16,0 0-147-16,0 0-54 15,-3-68 25-15,3 61 77 0,0 2-45 0,-2 1-68 16,2 2 7-16,-1 0 15 0,-1 2 7 16,2 0-1-16,0 0-34 0,-1 0-36 15,1 0 1-15,-2 0-4 0,2 0 16 16,0 0 25-16,0 0-6 0,0 0-19 15,0 0-22-15,-1 0-19 0,1 3-40 16,0 0-36-16,0 2-28 0,0 2 104 16,0 3 6-16,3 3 29 0,0 0-3 15,0 4-31-15,0 1 2 0,1 2 0 16,0 2 28-16,0 1-2 0,1 0-13 0,-1 3-15 16,0-1 14-16,2 1 1 0,-1 2-15 15,0 1 0-15,2-2 0 0,-1 2 12 16,2 1-1-16,-1 1-12 0,0 0 0 15,0 2-2-15,0 2 1 0,1-1 1 0,-2 2-25 16,2 3 25-16,-1-1-16 0,-1 3 13 16,5 0 3-16,-2 2 13 0,0 0 2 15,2 1-12-15,-1 1-3 0,2 0 3 16,2 1 0-16,-1 1-3 0,-1-2 0 16,-1 2 0-16,1 2 20 0,-1 3-8 15,-4-2-12-15,2 2 0 0,-4-1 16 16,-1 3-14-16,-2 0-4 0,0 1-9 15,-2 2 11-15,0 3 0 0,0-3 0 16,-2 6 19-16,-3-1-6 0,1 0 2 16,-1 1-14-16,1-2-1 0,1-1 0 15,2 0-20-15,1 0 20 0,0-4 1 16,0 2-1-16,0-1-2 0,0 0-11 0,0-2 7 16,0 1 6-16,0 1 0 0,0 0 0 15,0 2 0-15,0-1 0 0,0 1-23 16,-3 2 23-16,0-1 3 0,1 1 0 0,-2-2-3 15,3-1-13-15,1 0 13 0,0-2-11 16,0-1 10-16,4 1 2 0,2-1-2 16,-2 0 3-16,5-1-1 0,-3-1-1 15,0-1 13-15,0 1-10 0,-3-3-3 16,0 1 0-16,-1-2 0 0,-2 0 15 16,0-1-3-16,0 0-12 0,0-1 0 15,-3-3 2-15,-2 1-2 0,1-2 0 16,0-3-1-16,1-2 3 0,-1-1-1 0,-1-2 2 15,1-3 10-15,0-1-10 0,1-5 9 16,0-1-12-16,1-5-10 0,-2-1 10 16,4-1 1-16,-1-2-1 0,-2-2-30 15,3-3-55-15,0 2 6 0,-3 2 10 16,2-3-10-16,-1 2 13 0,-1 1 12 16,0-1-42-16,3-1-60 0,0-2-103 0,0-2-162 15,6-1-103-15,0-3-256 0</inkml:trace>
  <inkml:trace contextRef="#ctx0" brushRef="#br0" timeOffset="74523.2">5457 8654 1025 0,'0'0'495'15,"0"0"-199"-15,0 0-11 0,0 0-26 16,0 0-3-16,0 0-5 0,0 0-20 15,0 0-52-15,0 0-74 0,0 0-66 0,0 0-39 16,-3-7-29-16,16 6-53 16,5-3 50-16,13 1 32 0,14-2 38 0,13-3-19 15,15-2 23-15,18-4-4 0,13-2 13 16,15 0-49-16,8-1-1 0,11 3 23 16,-1 3-24-16,0 5-19 0,-6 4 18 0,-11 2-43 15,-13 0-17-15,-15 1 20 0,-13 5-36 16,-14 2-60-16,-12 0 63 0,-9-2 0 15,-10 1 45-15,-5-1 1 0,-6-4 5 16,-4 2 12-16,-5-2 11 0,-4-1 23 16,-2 0-1-16,-3-1 33 0,-4 0 70 15,1 0 76-15,-1-4 12 0,2-2 3 16,2-5-78-16,1-4-135 0,1-3-3 16,3-5 1-16,0-1 22 0,2-4 28 15,2 2-48-15,-1-3 0 0,7-3 19 16,0-2-22-16,6-3-7 0,2-3 1 0,2 3 6 15,-3 0 0-15,-2 5 3 16,-5 4 16-16,-9 5 50 0,-3 6 17 0,-4 3 32 16,0 6-3-16,-4-1-47 0,1 3-49 15,1 1-1-15,-2 1-2 0,0 0 12 16,1 2-7-16,-1-2 1 0,2 3-4 0,-2-2-5 16,0 2-13-16,1 1-2 0,-1 0-17 15,0 0 1-15,0 0-7 0,0 0-6 16,0 0-28-16,0 0-43 0,3 5-26 15,5 2 4-15,3 4 124 0,8 5 1 16,5 3 14-16,6 4-2 0,8 3 12 16,3 3 0-16,4 3-7 0,2 4-18 15,2 4 10-15,-6 0-7 0,3 0 3 16,-6 1-3-16,3-3 10 0,-4-2 2 16,3-4-13-16,-3-4 1 0,3-4 25 0,-6-4-15 15,0-6-11-15,-7-3 17 0,-5-7-16 16,-6 0 12-16,-4-2 10 0,1-2 0 15,-1-2 21-15,0-4 19 0,5-6 0 16,7-2-22-16,4-4-43 0,5-3-18 0,10 2 15 16,8-4-9-16,10 1-10 15,9 0 0-15,15-2-2 0,8 1 11 16,14-2 1-16,6 0-10 0,8 1-6 0,5 1 0 16,-1 1-3-16,3 4-21 0,0 3 17 15,-1 0-2-15,-3 6 0 0,-5-1-85 16,-6 3-71-16,-5-1 80 0,-11 2-48 15,-10-2-80-15,-10 1 113 0,-9 1-35 16,-13-2 44-16,-9-1 33 0,-6 3-50 16,-11-1-115-16,-6 1 83 0,-6 1-69 0,-6-1-156 15,-5 3-349-15</inkml:trace>
  <inkml:trace contextRef="#ctx0" brushRef="#br0" timeOffset="76074.35">5603 13211 1479 0,'0'0'510'16,"0"0"-342"-16,0 0-61 0,0 0 26 15,0 0 19-15,0 0 3 0,0 0-75 16,0 0-80-16,0 0-9 0,0 0-17 15,0 0-10-15,-3-3 36 0,30 1 196 16,15-4-14-16,17-4-31 0,20-4-2 16,18-4-50-16,15-2-48 0,19-3-10 0,12-1 19 15,11 2-3-15,9 1-57 0,7 0 0 16,2 3 0-16,2-1 25 0,-1 1-22 16,1 1 1-16,-6 2-3 0,-8 0-1 15,-9 2-45-15,-11 2-24 0,-15 2 34 16,-15 0 34-16,-18 5-37 0,-16 1 25 0,-20 3-25 15,-18 0 3-15,-18 0 19 16,-10 0-6-16,-8 0 22 0,-2 0 95 0,0 0 32 16,-2 2-19-16,1-2-23 15,1 0-7-15,-2 0-15 0,2 0-4 0,0 0-1 16,0 0-27-16,0 0-12 0,0 0 6 16,0 0 12-16,0 0 7 0,-1 1 2 15,1-1-11-15,0 0-34 0,0 0-1 16,0 1-25-16,-2-1-3 0,2 0-3 15,0 0 3-15,0 0-7 0,0 0 10 16,0 2-6-16,0-2 0 0,0 0 12 16,0 0 19-16,0 0 11 0,0 0 4 0,0 0 7 15,0 0 28-15,0 0 34 0,0 0 0 16,2 0-37-16,-2 0-35 0,0 0-12 16,1 0-3-16,-1 0-19 0,0 0 7 15,0 1 14-15,0-1-15 0,0 0-2 16,0 0-1-16,0 0 3 0,2 0-5 0,-1 1 8 15,2 3-18-15,-2 2 15 0,4 5 16 16,-1 3 32-16,4 3-11 0,1 5-2 16,3 3 0-16,5 5-17 0,2 2 10 15,3 2 4-15,-1 1-14 0,1-1 0 16,-2 1 0-16,0-4 10 0,-4-1-10 16,1-2 0-16,-4-3-2 0,0-3 0 15,0-1 2-15,-4-3 11 0,2-4-13 16,-3-1 0-16,-1-4-2 0,2-4-14 15,-1-1 1-15,2-3-10 0,-1-1 13 0,5-2 12 16,-1-7 62-16,3-4 24 0,0-4-5 16,0-3-16-16,-2-5-13 0,2-3-9 15,-1-6-12-15,2-2-31 0,-1-4-22 16,1-2 19-16,-1-2 3 0,1 1-12 0,-1 4-13 16,0 1-30-16,-3 7 52 0,-2 7-19 15,-5 6 22-15,0 9 34 0,-5 3 62 16,-1 3-32-16,0 3-64 0,0 0-58 15,0 0-19-15,0 0 9 0,0 0 12 16,0 0-2-16,0 0-4 0,0 0 0 16,2 1-1-16,1 2 61 0,1-1 2 15,3 2 2-15,5 1 2 0,8 1 8 16,7-3 10-16,15 2 6 0,13-2 3 16,14-2-29-16,17-1 1 0,18 0-3 15,17-5-35-15,20-1-13 0,16-3 48 16,15 0 0-16,10-2-37 0,7 0-4 0,3-1 41 15,0-1 1-15,-3 2-1 0,-6-2-35 16,-7 1 7-16,-18 2-47 0,-19 1 27 16,-24 3 8-16,-26 2 39 0,-27 1-17 0,-24 2 18 15,-21 1-72-15,-10 0-13 16,-7 0 70-16,0 0 2 0,0 0-72 0,-3 0-99 16,-4 0-10-16,-3 1-17 0,-7 0-23 15,-9 2-120-15,-10 0-272 0,4-1-814 16</inkml:trace>
  <inkml:trace contextRef="#ctx0" brushRef="#br0" timeOffset="77989.14">6522 8651 170 0,'0'0'195'16,"0"0"40"-16,0 0 39 0,0 0 3 0,0 0-10 16,0 0-39-16,0 0-1 0,0 0-48 15,0 0-40-15,0 0-39 0,-16-11-6 16,16 10-3-16,0 1 2 0,0 0 7 16,0 0-9-16,0 0-14 0,0 0-3 15,0 0 0-15,-1 0 15 0,1 0 10 16,0 0-25-16,0 0-29 0,-1 0-10 15,1 0-3-15,0 0-1 0,0 0-2 16,0 0 0-16,0 1-1 0,0-1-9 16,0 0 10-16,0 0 12 0,0 0 10 15,0 0-7-15,0 2-12 0,0-2-13 0,0 1-16 16,0-1-1-16,0 2-1 16,0-2-1-16,0 0-1 0,0 0-1 0,0 1-1 15,0 0-10-15,0-1-3 0,0 4-9 16,0-2 25-16,0 5 19 0,0-1-16 15,0 3 0-15,2 0 0 0,1 3-1 0,3-1 0 16,-2 5 1-16,1-2 9 0,-1 3 14 16,3-3-8-16,-2 3-15 0,0-1 9 15,1 1-10-15,0 0 1 0,0 1 1 16,1 0 14-16,1 3-2 0,0-1 0 16,-1 2-16-16,0 0 1 0,1 1-1 15,0 1 3-15,1 2 13 0,-1 0-14 16,-1 0 11-16,0 2-11 0,2 2 1 15,-3-1 0-15,1 1 0 0,0-2-3 16,-2 0 0-16,1 1 1 0,-2-4 2 0,4 4 0 16,0-3 10-16,-3 1-10 0,3-2 13 15,-2 1-15-15,-1 0 2 0,-1 1-1 16,1-2 14-16,-2 4-4 0,-2-2 4 16,1 1 3-16,-1 3-17 0,-1 0 1 15,0 0 13-15,0 0-13 0,3 0-2 16,0 0 1-16,1-1-1 0,2 1 1 0,-3 1 0 15,1 1-1-15,0 0 0 0,1 1-1 16,-1 1 2-16,1-2 1 0,0 3 9 16,-1 0-12-16,-1 0 0 0,-1 3 15 15,-1-2-15-15,1 0 0 0,-1-1-1 16,1 1 0-16,-1 1-3 0,2-1 2 16,1 1 1-16,-1-1 0 0,-1 0 1 15,2 4 0-15,-1-1 3 0,-1 2-3 0,3 0 13 16,-2-1-13-16,0 2 2 0,-2-1-1 15,1 1-1-15,1-1 2 0,-3 2 0 16,1-2 1-16,1 4-3 0,-2-3-12 16,1 1 12-16,-1 1 1 0,0 0 12 15,0 0-9-15,0 0-2 0,0 2 1 16,0-3 13-16,2 3-16 0,0-2 3 16,-2 0-3-16,4 1-12 0,-2 0 12 15,1 2 3-15,0 3-3 0,0 0 13 16,-2 1-1-16,0 2 38 0,1-3-6 0,-2 3-10 15,1-1 16-15,2-2 15 0,-3-1-25 16,3 0 1-16,0-3-23 0,1 0-5 16,0-4-11-16,2 1 0 0,0 0 20 0,0-2-20 15,1 1 10-15,-3-4-10 0,1 1 10 16,-2-2-9-16,-1-1-1 0,3-1 10 16,-2-4-11-16,0 0 0 0,1-3 2 15,0-4 0-15,-1 0-2 0,0-2 0 16,-2 0 2-16,2 0-1 0,-3-3-1 15,2-1 27-15,-1-2-28 0,1-3-3 16,-1-1 2-16,1-3 0 0,-1-2 0 16,1-2-2-16,-1-1 1 0,-1-1 1 15,1 0-2-15,1 0 2 0,-2-1 1 0,0-2 0 16,2 0 0-16,-2 0 0 16,2-1 2-16,-2 0 13 0,1 0 7 0,-1 0 18 15,0 0-9-15,0 0-4 0,0 0-27 16,2 0-57-16,1 0-110 0,0-2-94 15,0-2-122-15,-2 2-156 0,2-4-125 0,0 2-509 16,-22 22-278-16</inkml:trace>
  <inkml:trace contextRef="#ctx0" brushRef="#br0" timeOffset="80505.95">9730 8357 341 0,'0'0'545'0,"0"0"-138"15,0 0-75-15,0 0-49 0,0 0-24 16,0 0-48-16,0 0-53 0,0 0-26 16,0 0-45-16,0 0-42 0,0 0-22 15,0-24 12-15,0 23 1 0,0-2-1 0,0 3 16 16,0-1 23-16,0 1 12 0,0 0 23 16,0 0 25-16,0 0-7 0,0 0-32 15,0 0-25-15,0 0-16 0,-1 0 2 16,1 0 13-16,0 0 4 0,-2 0 5 15,2 0-5-15,-1 0-10 0,-1 0-17 16,2 0-21-16,0-2-6 0,-3 2-3 16,3-1 15-16,0 0 0 0,0 1 0 15,0 0-12-15,0-2-4 0,0 2-3 0,0 0-8 16,0 0-1-16,0 0-2 16,0 0-1-16,0 0 0 0,0 0-2 0,0 0-23 15,0 0-3-15,0 0-6 0,0 0 3 16,0 0 9-16,0 0 3 0,0 0 7 15,0 0-1-15,0 0-2 0,0 0 2 16,0 0 1-16,0 0-1 0,0 2-5 16,0-2-14-16,0 0-8 0,0 2-21 0,0 1 8 15,0 3 53-15,3 4 46 0,0-2-24 16,0 3-7-16,0 0-11 0,0 2 12 16,0-1-14-16,1 1 11 0,-2 0-13 15,-1 1 0-15,3 0 0 0,-2-1 1 16,1 2 2-16,-2-1 10 0,0-1-1 15,1 3-11-15,1-1-1 0,-2 2-2 16,2 0 2-16,0 2 0 0,0-1 1 16,2 1-1-16,-2 2-19 0,3-1 16 0,-3 1 0 15,3 1 2-15,-2 1 1 0,2 1 0 16,0 1-10-16,-2-1 8 0,0 4 2 16,1-3 0-16,-2 4 19 0,-2-2-6 15,2 2-11-15,-1 1-2 0,-1-1 0 16,2 1-13-16,-2 0 13 0,5-1-1 15,-2 2 2-15,-1 0-2 0,3 1 1 0,0 3 0 16,-2-2-1-16,3 2 0 0,-1 0 1 16,0 2 1-16,-2 1-1 0,2 0 3 15,1 3 10-15,0-1-10 0,-1 0-3 16,1 1-2-16,1-1 0 0,0-1 2 16,1 1-3-16,0-3 4 0,2 0-2 15,-1 0-13-15,2-1 13 0,-1 2-13 16,1-1 12-16,0 1 2 0,2-1 0 15,-1 2 3-15,1-1-2 0,-1 1 1 16,1 1 1-16,-2 1-3 0,1 0 0 0,-2 3-2 16,-2-1 4-16,2 5-2 0,-5-1 1 15,2 1-1-15,-1 1 0 0,-1 0 7 16,1 2-5-16,-2-1 18 0,1-1-20 16,0-1 0-16,0 0-2 0,2 0 0 0,-2-1-11 15,1 0 4-15,2-2-4 0,0 0 13 16,-1-3 0-16,1 1 0 0,2-1 12 15,-3 0-6-15,-3 0-5 0,3 1-1 16,-4-1 3-16,2 2 16 0,-4 2 2 16,1 2-20-16,0 1 51 0,0-1-21 15,-1 2-18-15,1 1-13 0,-2-1-4 16,2-2 4-16,-1-1 0 0,-1 0 0 16,-1-5-3-16,4 1 3 0,0-5 13 15,-1 1-13-15,0-2-2 0,2-1 2 16,-4 2 1-16,2-1 2 0,1-1-3 15,-4-1 0-15,3 1-1 0,-1-1 4 16,1-2-4-16,1 2 2 0,-3-5 0 0,2 3 0 16,1-2 2-16,-1-2 9 0,0-1-12 15,0-1-3-15,0-6-1 0,0 2 4 16,1-4 15-16,0-2-13 0,1-1 0 0,-2-3-1 16,0-2 0-16,-1-2-1 0,1 0 0 15,0 0-1-15,-1-2 1 0,-1 1-1 16,2-2 0-16,-1 2 0 0,0-2 1 15,1-1-1-15,-2 2-1 0,2-2 0 16,-1 0 1-16,-1-1-1 0,1 0 2 16,-1-2 0-16,-1 1 2 0,0-3 13 15,0 1 10-15,2-1 13 0,-2 0 14 16,0 0-2-16,0 0-16 0,0 0-31 16,0 0-3-16,0 0-2 0,0 0-17 0,0 0 7 15,0 0 9-15,0 0-10 0,0 0 11 16,0 0-13-16,0 0-19 0,0 0-7 15,0 0-8-15,1 0-17 0,-1-1-33 16,2-2-53-16,1 1-90 0,-2-4-202 16,2 0-256-16,0 1-569 0,-16 28-36 0</inkml:trace>
  <inkml:trace contextRef="#ctx0" brushRef="#br0" timeOffset="82487.92">8018 8486 80 0,'0'0'701'16,"0"0"-261"-16,0 0-153 15,0 0-66-15,0 0-62 0,0 0-48 0,0 0-34 16,0 0-12-16,0 0 10 15,0 0 19-15,-3-1 16 0,3 1 0 0,0 0-1 16,0 0-22-16,0-2-13 0,0 2 0 16,0 0 0-16,0 0 0 0,0 0-3 15,0 0-8-15,0 0-11 0,0 0-1 16,0 0 9-16,0 0 1 0,0 0-1 16,0 0 4-16,0 0-7 0,0 0-13 15,0 0-3-15,0 0-12 0,0 0 2 16,0 0 4-16,0 0-3 0,0 0 2 0,0 0-5 15,0 0-4-15,0 0-3 0,0 0-6 16,0 0-16-16,0 0 0 0,0 0-26 16,0 0-11-16,0 2-11 0,0-2-11 15,0 0-5-15,0 0-2 0,0 1 3 0,0 2-1 16,0-2 16-16,0 3 48 0,0-1 16 16,0 4-15-16,3 2-1 0,-1-1 16 15,-1 3 6-15,3 0 7 0,-2 2 3 16,-1-2-16-16,2 1-13 0,-3-1 13 15,3 2-15-15,-3-1 0 0,3 2 0 16,-2-1-1-16,1 2 0 0,1 0-2 16,0 1-11-16,0-1 13 0,2 1 0 15,-1 1 0-15,1-2-1 0,-1 1-1 16,0-1 2-16,2 0 1 0,-3-2 2 16,0 3-2-16,1-2 0 0,-1 2 2 0,-2 2 0 15,1 0 10-15,-2 2-11 0,0 3 0 16,0 3-2-16,0 0 0 0,0 1 1 15,0-2-1-15,0 0-1 0,0 1 1 16,0-2 1-16,0-2 1 0,0 0 0 0,0 0 0 16,0-3 17-16,0 0-17 0,0 3 1 15,0 0 22-15,0 1-9 0,0 5-3 16,-3-2-1-16,-1 4 14 0,-3 1-1 16,1 0-3-16,2 2 0 0,-2-2-3 15,1 3-19-15,1-3 0 0,0 1 1 16,1-2 0-16,0 3 0 0,2 0-1 15,-2-2 1-15,1 3-1 0,-1-2 0 0,2 1 0 16,-2 0 11-16,1 1-11 0,0-2-10 16,0 2 8-16,1-2 2 0,-2 0 2 15,2 2 0-15,-1-1-1 0,2 0-1 16,-1 3-2-16,1-1 2 0,0 1 0 16,0-1 1-16,0 1-1 0,1-3 0 15,2 2 1-15,3 0-1 0,-2-3 2 16,3 1-2-16,-1-1-1 0,0 0 1 15,4 0 0-15,-3 1 13 0,-1 3-13 0,3 0-2 16,-2 2 2-16,-3 3 2 0,3 0-2 16,-4 2 1-16,2 0-1 0,-1 1-13 15,3 0 13-15,-1-1 1 0,0 0 12 16,2-2-10-16,1 2 10 0,1-2-14 16,2-1 2-16,0-1 1 0,0 0-2 15,4-1-10-15,-3 2 10 0,-3 0 4 0,4 2-4 16,-1-1-10-16,-1 2 10 15,1-1 19-15,-3 4-19 0,4-3 3 0,-1 1-3 16,0 1 1-16,-1-1-1 0,-2-1-9 16,3 0 8-16,-2 2-2 0,-2 0 3 15,1 1 2-15,-1 1 17 0,-2-1-18 16,1 0-1-16,-2 3 0 0,0-1 19 16,-3 1-5-16,1-1-14 0,-1 3 0 0,0-1 11 15,-1-1-10-15,-1-1-1 0,-1-1 3 16,3-3 0-16,-3-2-3 0,1 0 13 15,0-2-1-15,4-3 26 0,-1-1-35 16,4-2 20-16,-1-2-23 0,1-3-19 16,1 1 16-16,-2-3-13 0,2 0 16 15,-1-4-2-15,1-2 2 0,-2-2-16 0,3-2 4 16,-2-3 12-16,-3 0 11 0,3-1 11 16,-2-1-9-16,-1-2 3 0,1-1-14 15,-2-3-2-15,-1-1-3 0,0-2-51 16,-1-2-40-16,-1-1-42 0,2 0-38 15,0-2-42-15,-2-4-65 0,-1-1-63 16,0-2-313-16,-3-13-1216 0</inkml:trace>
  <inkml:trace contextRef="#ctx0" brushRef="#br0" timeOffset="85540.14">6865 9503 40 0,'0'0'401'0,"0"0"-78"0,0 0-111 15,0 0-69-15,0 0 30 0,-85-2-17 16,68 2-26-16,-2 0-13 0,2 0-6 16,4 2 61-16,1-1 3 0,4 1-29 15,2-2-46-15,0 1 7 0,2-1-1 0,-2 0 7 16,1 1 0-16,0-1 9 0,1 0 3 16,-1 1-19-16,4 1-23 15,-2-2-32-15,3 1-16 0,-2-1-13 0,2 0-22 16,0 0-1-16,0 0-15 0,2 0 0 15,7 0 16-15,5 1 38 0,6-1 127 16,14 0 25-16,10 0-80 0,15-5-53 16,13-4-1-16,12-2-12 0,11-2-3 0,7 0 10 15,9 0-26-15,6 0-4 0,5 1-20 16,2-1-2-16,6 1 1 0,4-1 0 16,1-3 0-16,1 1 0 0,1-1 13 15,-2 1-13-15,-2-1-9 0,-6 1 9 16,-5 2 16-16,-5 3-16 0,-10 0-16 15,-8 2 2-15,-10 2 14 0,-11 0 2 16,-10 2 10-16,-12 3 10 0,-8-2-10 16,-9 1 20-16,-5 1-8 0,-6-3 1 0,-5 1 10 15,-3-1 11-15,-1 2-15 0,-1-2 28 16,0 0 9-16,0 0-6 0,-3 0-28 16,-1 2-13-16,-1-2-5 0,-4 3-1 15,2 0-2-15,0-1-11 0,3 1-2 16,-1 1-2-16,0 0 0 0,3 0-11 15,-2 0 1-15,-1 0 10 0,-1 0 1 16,0 0 1-16,0 0 0 0,-2 0 15 0,2 0-15 16,-4 0-31-16,-3 0-55 0,-2 0-53 15,-3 0-35-15,0 0-46 0,0-1-114 16,-8-1-219-16,1 1-475 0,-13-3-1028 0</inkml:trace>
  <inkml:trace contextRef="#ctx0" brushRef="#br0" timeOffset="86536.18">7087 12089 1311 0,'0'0'771'0,"0"0"-370"0,0 0-143 0,0 0-17 16,0 0-52-16,0 0-45 0,0 0-52 15,0 0-38-15,0 0-41 0,0 0-13 16,-74 28-13-16,83-28 1 0,7 0 12 16,13 0 140-16,16 0 56 0,17 0-54 15,16-5-58-15,19-3-49 0,13-1-12 16,11-4-7-16,9 2-5 0,5-3-11 15,2-2-3-15,6-2-42 0,0-1 26 16,2-2 16-16,0 0 1 0,1 2-17 0,-2 1 1 16,-1 0 17-16,-9 1-29 0,-3 2 28 15,-14 1 2-15,-6 1-1 0,-15 4 0 16,-9 1 1-16,-14 3 0 0,-6 1 1 16,-13 2 24-16,-6 0 9 0,-12 2-15 15,-9 0-6-15,-6 0-10 0,-7 0 36 16,-5 0-11-16,-5 0-7 0,-4 0-2 15,1 0 19-15,-1 0-4 0,0 0 3 16,0 0 7-16,0 0-1 0,0 0-2 0,0 0-41 16,0 0 0-16,-1 0-97 0,-2 0-55 15,-3 0-37-15,-4 0-63 0,-3 0-276 16,3 0-266-16,-11 0-936 0,85 0 1081 0</inkml:trace>
  <inkml:trace contextRef="#ctx0" brushRef="#br0" timeOffset="89874.8">11756 8876 450 0,'0'0'623'16,"0"0"-210"-16,0 0-123 0,0 0-63 0,0 0-20 16,0 0-29-16,0 0-39 0,0 0-3 15,0 0-1-15,-17-36-13 0,16 36 7 16,-1 0-1-16,2 0-10 0,0 0 9 15,0 0-63-15,-1 0-23 0,-1 0-3 16,2 0-13-16,0 1-6 0,0 1-3 0,0-1-13 16,0-1 10-16,0 0 0 0,0 0-10 15,0 0 13-15,0 1-13 0,0-1 10 16,0 0-12-16,0 1-1 0,0 2-13 16,0 2 13-16,0 4 19 0,0 3 35 15,0 1-10-15,0 2-19 0,0 3-9 16,0 0-14-16,0 3 10 0,3 1-12 15,-3 1 3-15,3 1 13 0,-3 2-14 16,2 0 1-16,1 3-2 0,0 1-1 16,-2 2 3-16,3 3 9 0,0 1-12 15,-1 1-6-15,0 3 6 0,0 0 3 0,1-1 3 16,2 3-6-16,-3-1 0 0,3 2 2 16,0-1-2-16,-1 2 2 0,-2 2-2 15,3 1 0-15,-1-2-1 0,1 3-17 16,2 1 15-16,-1 2 3 0,3 0-9 0,0 2 9 15,2 0 22-15,0 0-9 0,0 1 9 16,1 0-20-16,-1 1 20 0,-1 0-4 16,-2 2-2-16,4-2 9 0,-3 1-12 15,0-2 8-15,1 0-20 0,0-1 17 16,-3-3 2-16,2-1-20 0,-1-2 0 16,-2 0-1-16,2-2 0 0,-2-1 2 15,0-1 14-15,-2 0-4 0,1-2-11 16,2-3 0-16,-2 0 2 0,0-1-2 0,-1-2 0 15,1 1 0-15,1-3-1 0,-1-1 1 16,-2-1 0-16,1-2 1 0,-2-4-1 16,0 0 0-16,-1-3 0 0,0-4 2 15,3-1 23-15,-5-6-23 0,0-2-2 16,2-3 0-16,-1 0 0 0,-1-3 4 16,0-2 8-16,0-1-9 0,0 0 31 15,0 0 1-15,0 0-1 0,0 0 0 0,0 0-4 16,0 0-30-16,0 0-68 0,0 0-29 15,0 0-29-15,0 0-31 0,0-1-35 16,0-2-62-16,-3 3-125 0,-2 0-346 16,1 0-485-16,16 4 98 0</inkml:trace>
  <inkml:trace contextRef="#ctx0" brushRef="#br0" timeOffset="90274.27">11806 11556 638 0,'0'0'1435'0,"0"0"-1020"0,0 0-138 16,0 0-36-16,0 0-105 0,0 0-136 16,0 0-80-16,0 0-36 0,0 0 81 0,0 0 35 15,0 0 2-15,71-9 11 0,-42 9 16 16,4 0-1-16,6-3-5 0,6-6-7 15,3 0-16-15,6-3-58 0,2-3-41 16,0 1-24-16,1-2 20 0,-2 4 45 0,-4 0 10 16,-3 0-7-16,-9 5 13 0,-4 0 22 15,-12 2 19-15,-6 5-31 0,-7 0 19 16,-4 0 13-16,-2 0 1 0,-1 0 0 16,-3 0-1-16,1 0 3 0,-1 0 14 15,0 0 38-15,0 0 35 0,0 0 0 16,0 0-44-16,0 0-46 0,0 0-49 15,-1 0-31-15,-2 0-27 0,-4 3-6 16,1 1 38-16,-2 2-35 0,-4 0-104 16,-1 5-251-16,0-1-284 0,0-2 38 15</inkml:trace>
  <inkml:trace contextRef="#ctx0" brushRef="#br0" timeOffset="90784.76">10634 8925 1587 0,'0'0'465'0,"0"0"-268"0,0 0-80 15,0 0 2-15,0 0-2 0,0 0-33 16,0 0-14-16,0 0 69 0,97 35-17 16,-37-35 28-16,21-11-22 0,18-4-58 15,24-7-48-15,18-4 0 0,16-1 33 16,10 0-1-16,4-1-52 0,1 2 26 15,-8 3-9-15,-11 3-19 0,-14 3 1 16,-18 4 11-16,-20 3-12 0,-22 4 0 16,-22 4-105-16,-22 2-83 0,-18 0-151 0,-17 6-109 15,-4 2 241-15,-15 4-81 0,-7-1-232 16,-11 2-170-16,6-3-105 0</inkml:trace>
  <inkml:trace contextRef="#ctx0" brushRef="#br0" timeOffset="91434.93">11798 8901 1975 0,'0'0'602'0,"0"0"-306"0,0 0-58 16,0 0-50-16,0 0-61 0,0 0-25 15,-79 45-13-15,57-31-1 0,-1 1-34 16,5-1-23-16,3-2-28 0,2-5 8 15,6 1-11-15,1-3-3 0,3-1-16 16,2 2-12-16,-2-4 5 0,3 2 25 16,0-3-1-16,0 2 1 0,0-2-15 0,0-1-18 15,0 0 34-15,0 0 0 16,0-4 56-16,4-2 33 0,1-3 46 0,2-4-98 16,1-4-34-16,3-1 15 0,0-3 4 15,2 2 4-15,0-1-10 0,1 2 6 16,-2 2 18-16,1 4 4 0,-4 5 3 0,-4 2 18 15,-2 4 7-15,0 1-69 0,0 0-3 16,3 6-112-16,8 3 46 0,5 5 52 16,4 2 14-16,3 4 2 0,3-1 17 15,1 1-19-15,2-2-52 0,1 0-62 16,5 0-99-16,2-6-138 0,3 1-202 16,4-2-148-16,-13-5-676 0</inkml:trace>
  <inkml:trace contextRef="#ctx0" brushRef="#br0" timeOffset="92133.83">11898 11396 1218 0,'0'0'709'0,"0"0"-232"0,0 0-180 16,0 0-165-16,0 0-132 0,0 0-23 15,0 0 23-15,0 0 1 0,0 0 15 16,0 0-13-16,0 0 30 0,83 54-14 15,-63-49-19-15,2-2-3 0,0-3-68 16,1 0 13-16,-2-1 10 0,-2-6 25 16,1 1-16-16,-1-3-3 0,0 0 0 15,-2-2 26-15,-4 4 16 0,-1-2 20 16,-1 1 54-16,-4 2 74 0,-2 2 38 0,-2 1 19 16,-2 2 44-16,-1 1-27 0,0 0-55 15,0 0-69-15,0 0-82 0,0 0-16 16,0 2-63-16,0 2-29 0,0 0 29 15,0 1 63-15,0 2 0 0,2-1-104 16,4-1-144-16,0-1-106 0,3-3-107 16,4-1-2-16,3 0-219 0,2-2-463 0,-88-34 895 15</inkml:trace>
  <inkml:trace contextRef="#ctx0" brushRef="#br0" timeOffset="92734.11">12344 10046 1941 0,'0'0'635'15,"0"0"-336"-15,0 0 22 0,0 0-3 16,-39-77-62-16,39 60-73 0,0 0 15 16,9-1-145-16,7 3-53 0,9-1-40 15,8 2-13-15,8 3 43 0,7 4 10 16,5 3 3-16,-3 4-2 0,-2 7-1 16,-7 3 3-16,-9 4-3 0,-8 3-57 15,-5 1 19-15,-9 4 26 0,-7 0 12 0,-3 5 6 16,-5 1 55-16,-11 4-2 0,-7 2-9 15,-6 0-3-15,-1 1-44 0,0-1 22 16,3-3 9-16,2-4-34 0,6-5 13 16,5-5-13-16,5-5-16 0,5-3 4 15,1-4-4-15,3-2-9 0,0-3-9 16,7 0-16-16,5-5 47 0,12-4 3 16,10-5 64-16,10-6-64 0,10-4-50 0,3-3-76 15,-1-2 26-15,-7 1-48 16,-5-1-32-16,-10-1-208 0,-5 2-93 0,-6-1-39 15,-5 2-244-15,-6 8-422 0</inkml:trace>
  <inkml:trace contextRef="#ctx0" brushRef="#br0" timeOffset="93217.62">13017 9840 60 0,'0'0'1464'0,"0"0"-905"0,0 0-142 16,0 0-36-16,0 0-16 0,0 0-107 16,0 0-87-16,0 0-127 0,0 0-31 15,0 0-12-15,0 0 33 0,-31 50 4 16,45-28-19-16,3 0 28 0,-1-2-25 15,0 1-19-15,-6-3 10 0,-2-1 18 16,-5-3-6-16,-3-1-25 0,0 0-24 16,-3-2-42-16,-5 1-34 0,-2-2-46 0,0-2-25 15,0-2-23-15,1-2 5 0,-1-4 109 16,3 0 80-16,1-5 13 0,-1-6-13 16,1-3-38-16,1-3 18 0,3-5 20 15,2-2 39-15,0-3-26 0,12-7-13 16,4-2-90-16,5-3-81 0,8 0 107 15,3 6 38-15,2 4 7 0,2 4 19 16,-4 6 145-16,-5 4-52 0,-1 8-3 0,-6 3-77 16,-4 4-13-16,0 0-10 0,0 5 10 15,1 4 58-15,1 4-20 0,0 1 39 16,-2 2-35-16,0-2-10 0,0 3-20 16,-2-3 1-16,-2 0 3 0,2-1-3 15,-2-1-11-15,-2-4 0 0,1 3 11 16,1-4-11-16,4 3 1 0,0-3 10 15,2-2-11-15,4 1 14 0,-2-5 16 16,3-1-10-16,-3 0 58 0,-4-4 31 0,-3-5 53 16,-3-1 75-16,-5-4 13 0,-4-4-20 15,-1-3-37-15,-3-1-78 0,-10 0-22 16,-3 2 6-16,-4 0-27 0,-5 6-74 16,-2 1-3-16,-3 4-49 0,-2 7-34 15,3 2-101-15,2 0-76 0,3 7-136 16,5 6-96-16,7 4-79 0,4 2-100 0,3-3-380 15</inkml:trace>
  <inkml:trace contextRef="#ctx0" brushRef="#br0" timeOffset="94689.08">14186 9836 191 0,'0'0'1972'0,"0"0"-1410"0,0 0-263 16,0 0-171-16,0 0-99 0,0 0-26 15,0 0 7-15,0 0-7 0,0 0 13 16,0 0-15-16,0 0-1 0,-21 67-1 16,19-59 1-16,2-2 0 0,0 1-3 15,0-3-61-15,0-3-10 0,0 0 26 0,0-1 48 16,0 0 34-16,0 0 34 0,0-4 23 15,-1-1-91-15,1-2-61 0,-2-3 61 16,2-1 0-16,0-2 20 0,0 0 8 16,0-3 8-16,0 4-5 0,0-2 43 15,2 2 72-15,2 2-16 0,-1 1-54 0,1 1-19 16,-1 1-7-16,0 5-9 0,1-2-22 16,-1 4-17-16,0 0-2 0,3 0-16 15,0 0-9-15,1 4 9 0,4 1 4 16,1 2 10-16,-2-1 1 0,4 0 0 15,-5 1 2-15,2-1 1 0,-3-1 1 16,-1 1-3-16,-3-4 0 0,-1 2-54 16,0-3-6-16,-3-1 3 0,2 0 10 15,-1 0 22-15,2 0 25 0,0 0 47 16,-2 0 7-16,5-5 0 0,1-1 5 16,2-3-43-16,4-3-16 0,1-3-1 0,3 1-11 15,-2 1 8-15,1 2 8 0,-5 4 11 16,-3 2 33-16,-4 2 2 0,-1 3-12 15,-2 0-38-15,3 0-31 0,-1 0-19 16,5 4 15-16,0 2 13 0,1 2 19 16,1 1 1-16,-3 0 1 0,3 0 1 0,-3 0-35 15,-2-1-40-15,-1-1-36 0,-1 0-10 16,0-2-13-16,-2 0-28 0,-1 1-82 16,2-3-52-16,-2 2-63 0,0-4-141 15,0 2-304-15</inkml:trace>
  <inkml:trace contextRef="#ctx0" brushRef="#br0" timeOffset="95250.15">14655 9719 1215 0,'0'0'472'0,"0"0"-128"16,0 0 6-16,0 0-50 0,0 0 22 0,0 0-34 15,0 0-59-15,0 0-52 0,0 0-57 16,0 0-32-16,0 0-22 0,-3-8-60 0,3 11-6 15,0 1-66-15,0 0-31 0,0 2 59 16,1 2 38-16,3-1 63 0,2 4-25 16,-3-4-13-16,-1-1-10 0,-1-1 1 15,1-1-3-15,-1-3-1 0,-1 0 4 16,2-1-16-16,-2 0-13 0,2 0-34 16,-1 0-25-16,2 0-7 0,0-2 35 15,0-2 44-15,3-3 69 0,1 0-9 16,-1-4-28-16,4 0-20 0,-3-1 1 15,1 3-10-15,-1 0 25 0,-3 2-3 16,0-3 0-16,1 4-22 0,1-1-3 0,-1 2-2 16,2 2-13-16,-1-3-10 15,0 5 6-15,-2-2 17 0,-1 3-14 0,0 0-12 16,0 0-26-16,4 6 1 16,0-1 50-16,1 1 1 0,-1 2 1 0,1-2 1 15,-2 1 4-15,-2-2-1 0,2-1 16 0,-3-3-7 16,0 0 1-16,0 1-11 0,0-2 1 15,1 0 22-15,0 0 0 0,1-3 10 16,2 0 28-16,3-4 6 0,3-1-40 16,2-2-7-16,0 0-3 0,-3-1 27 15,-2 3-18-15,-3-1-28 0,-3 7-23 16,-1 1 23-16,-3-1 0 0,0 2-13 16,0 0-59-16,0 0-13 0,3 3 6 15,-1 1 69-15,2 1 10 0,1 4 0 16,0-1-81-16,-2 2-48 0,-2 2 2 15,1-1-38-15,-1 2-45 0,-1 0-69 0,0 0-75 16,0-2-51-16,-3 2-241 0,0-4-578 16,-14-140 940-16</inkml:trace>
  <inkml:trace contextRef="#ctx0" brushRef="#br0" timeOffset="100314.99">13103 4332 1007 0,'0'0'105'16,"0"0"-37"-16,0 0-68 0,0 0-41 16,0 0 41-16,0 0 69 0,0 0-67 15,0 0 22-15,0 0 97 0,0 0-17 16,-47-6 26-16,43 6-23 0,1-2 14 16,2 1 2-16,-1 1-94 0,2 0-29 15,0 0-39-15,0 0 39 0,0 0 7 16,0 0 35-16,0 0-13 0,0 0 20 15,0-1 3-15,2 0-52 0,2 0-27 16,3-3-22-16,5-1-77 0,8 2 106 0,10-6 20 16,12-3 140-16,14-3-37 0,12-8 17 15,11-5-97-15,8-1-10 0,6-2-13 16,0 4-165-16,-6 3 48 0,-9 6 26 16,-13 5-358-16,-13 5 42 0,-19 5-359 15</inkml:trace>
  <inkml:trace contextRef="#ctx0" brushRef="#br0" timeOffset="100762.89">12670 5406 741 0,'0'0'206'16,"0"0"-34"-16,0 0 4 0,108-58 65 0,-60 31-36 15,4-4-65-15,5-1 25 0,-1-4 7 16,5-4-153-16,1-4 33 0,3-1-52 16,1-4-244-16,2-1 186 0,2 1-339 15,-22 10-231-15,8-11 289 0</inkml:trace>
  <inkml:trace contextRef="#ctx0" brushRef="#br0" timeOffset="100980.14">12583 3787 2531 0,'0'0'113'0,"0"0"-78"15,0 0 4-15,0 0-39 0,61-83-155 16,-7 50 45-16,23-11-81 0,21-9 19 15,16-2-6-15,7 1-189 0,2 6 97 16,-33 15-739-16</inkml:trace>
  <inkml:trace contextRef="#ctx0" brushRef="#br0" timeOffset="101821.2">15504 6396 729 0,'0'0'1624'15,"0"0"-1382"-15,0 0-242 0,0 0 0 16,0 0 113-16,0 0-32 0,0 0-79 0,0 0-2 16,0 0 35-16,0 0-16 15,28-78 49-15,-8 55-68 0,9-5-68 0,7-4 4 16,6-4-4-16,7-2-54 16,6 2 77-16,5 0-36 0,8 1-129 0,16 2 38 15,14 0 19-15,15 2-217 0</inkml:trace>
  <inkml:trace contextRef="#ctx0" brushRef="#br0" timeOffset="102133.13">17109 8170 2738 0,'0'0'23'0,"0"0"-46"15,23-77-254-15,7 42 86 0,16-8 94 0,15-7 58 16,12-6 38-16,12 0 1 0,8 2-33 15,0 4 33-15,2 7-110 0,-5 9-65 16,-5 9 84-16,-7 6-368 0,-21 7-232 16</inkml:trace>
  <inkml:trace contextRef="#ctx0" brushRef="#br0" timeOffset="112644.77">11902 4099 1163 0,'0'0'156'0,"0"0"-156"0,0 0 23 0,0 0 7 15,0 0-30-15,-22-73-39 0,22 64 20 16,0 0 19-16,5-3 19 0,6-2-19 15,9-5-49-15,8-4 17 0,8-5-14 16,7-6 20-16,9-1 26 0,7-2-49 16,10-1 23-16,7 1-23 0,8 0-91 0,7 1-72 15,4 2-101-15</inkml:trace>
  <inkml:trace contextRef="#ctx0" brushRef="#br0" timeOffset="112888.17">13070 4833 1284 0,'0'0'570'16,"0"0"-178"-16,1-68-392 0,20 33-441 16,16-7 34-16,16-12-59 0,16-7 72 15,-10 9-95-15</inkml:trace>
  <inkml:trace contextRef="#ctx0" brushRef="#br0" timeOffset="113250.78">15246 5877 2929 0,'0'0'275'0,"0"0"-275"0,0 0-67 16,0 0-321-16,0 0-58 0,0 0 223 15,110-80 129-15,-55 48-20 0,20-4 75 16,14-1-146-16,11 1-1 0,8 5-152 16,-23 9-197-16</inkml:trace>
  <inkml:trace contextRef="#ctx0" brushRef="#br0" timeOffset="113555.02">16470 7998 2123 0,'0'0'0'0,"0"0"26"16,0 0-26-16,0 0 52 0,0 0-52 15,0 0-62-15,78 48 59 0,-60-48 3 0,3-12 3 16,9-6 33-16,11-9-36 16,15-12-104-16,13-9-266 0,15-12-291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3:40:53.491"/>
    </inkml:context>
    <inkml:brush xml:id="br0">
      <inkml:brushProperty name="width" value="0.05292" units="cm"/>
      <inkml:brushProperty name="height" value="0.05292" units="cm"/>
      <inkml:brushProperty name="color" value="#FF0000"/>
    </inkml:brush>
  </inkml:definitions>
  <inkml:trace contextRef="#ctx0" brushRef="#br0">1941 4218 1297 0,'0'0'608'0,"0"0"-290"16,0 0-14-16,0 0-17 0,0 0-65 15,0 0-123-15,0 0 261 0,0 0-107 16,0 0-149-16,-6-57-16 0,3 57 32 15,3 0-7-15,-1 0-62 0,-1 0-51 16,1 4-41-16,-3 6 5 0,-1 4 36 16,-1 6 47-16,-2 4-7 0,-4 4-9 15,-1 2-3-15,0 0-6 0,-3-1 12 16,3 1-3-16,1-3-31 0,0 0 0 16,3-2 0-16,-2-1 3 0,4 0-3 0,-1 0-2 15,1-1-10-15,-1-2 11 0,2 2-67 16,0-4-48-16,2-2 29 0,1-2-5 15,0-4-52-15,0 0-33 0,3-4-51 0,-1-3 2 16,1-2-33-16,0-2 75 16,0 0 120-16,0-9-20 0,0-4-232 0,0-5-64 15,0-5-140-15,0 4-226 0</inkml:trace>
  <inkml:trace contextRef="#ctx0" brushRef="#br0" timeOffset="266.24">1945 4175 1365 0,'0'0'591'0,"0"0"-215"16,0 0-43-16,0 0 24 0,0 0-37 16,0 0-60-16,0 0-67 0,46-69-49 15,-43 66-40-15,0 3-72 0,3 0-32 0,1 2-48 16,7 5 48-16,4 6 22 0,6 4 48 16,5 4-5-16,4 1-46 0,0 6-18 15,2 1-1-15,0 0 16 0,-4-1-4 16,0 0-10-16,-4-1 14 0,0-3-4 15,-4-2-9-15,-3-2-3 0,-2-2-1 0,-4-3-30 16,-4-2-47-16,-1-1-6 0,-1-2 11 16,-5-2-9-16,-1-2-44 0,-2 1-41 15,0-2-33-15,-10 0 25 0,-3 0 28 16,-7-2-148-16,-2-2-264 0,3 1-419 16,-8-2-254-16</inkml:trace>
  <inkml:trace contextRef="#ctx0" brushRef="#br0" timeOffset="407.14">2046 4483 904 0,'0'0'752'0,"0"0"-284"0,0 0-80 16,0 0-27-16,0 0-101 0,0 0-87 0,0 0-123 15,0 0-50-15,0 0-28 0,84-17 14 16,-18 8 12-16,12-1-12 0,5 1-104 16,-3 1-17-16,-3 3-83 0,-6 3-234 0,-19 0-730 15</inkml:trace>
  <inkml:trace contextRef="#ctx0" brushRef="#br0" timeOffset="1318.29">4023 4274 1622 0,'0'0'441'0,"0"0"-275"0,0 0 64 15,0 0 60-15,0 0-78 0,-83-25-68 16,58 25-25-16,-2 2-5 0,0 4 4 16,-5 5-10-16,-3 1-19 0,-1 1-10 15,0 3-23-15,3 1-56 0,4-3-6 0,6 3-7 16,4-3-9-16,9 1-6 0,0 1 6 16,7 0 0-16,3 1 3 0,0 0 8 15,6-2 11-15,7 1 48 0,6-1-4 16,4 1-9-16,4-2-1 0,5-1-12 15,1-3 3-15,1 0 4 0,4-3-4 16,1-2-25-16,4-4-13 0,2-1-50 16,4 0-53-16,0-6-36 0,1-5-45 0,-2 0 18 15,-5-4-16-15,-2-2 18 0,-5 0-68 16,-6-1-42-16,-7 1 57 0,-6 2 45 16,-5 2 178-16,-5 3 7 0,-4 2 240 15,2 0 39-15,-5 2-34 0,0-1 7 16,0 4 4-16,0-3 28 0,0 4 1 15,-5-2-58-15,0 1-29 0,0 1-51 16,-3-2-73-16,1 3-34 0,0-1-12 16,0 2 16-16,1 0 2 0,2 0-30 0,-1 0-16 15,2 0-22-15,-2 0-12 0,0 7-16 16,3-1 1-16,0 3 15 0,1 1 9 16,1 2-3-16,0 1 9 0,4 0 16 0,6-2 3 15,0 1 16-15,2-2-16 16,2-3 2-16,2-1 20 0,4-2 9 0,3-3 15 15,-1-1 7-15,5 0 6 0,-2-6-7 16,-2-3 13-16,-4 0 12 0,-4-3 28 16,-6 0 29-16,-3-5-42 0,-2 0-40 15,-4 0-27-15,0 2-10 0,-4 2-3 16,-6 4-12-16,-2 2-39 0,-4 3-68 16,-1 3-49-16,-5 1-31 0,1 1-42 15,3 7-70-15,3 2-98 0,7 4-134 16,7-2-44-16,1 0-160 0,3-3-447 15</inkml:trace>
  <inkml:trace contextRef="#ctx0" brushRef="#br0" timeOffset="1949.11">4877 4358 46 0,'0'0'2195'15,"0"0"-1688"-15,0 0-176 0,0 0 77 16,0 0-111-16,0 0-89 0,0 0-60 16,0 0-49-16,0 0-43 0,0 0-56 15,0 0-46-15,0-6-57 0,0 11-26 16,0 2 78-16,0 3 39 0,0-3 12 16,0 4 0-16,-2-4 12 0,2 1 10 15,0-2-6-15,-1 1 3 0,-1-2-16 0,2-1 10 16,-1-1-10-16,-1-1 13 0,2-1-12 15,-1-1 17-15,-1 0 14 0,2 0 24 16,0 0 19-16,0-1 24 16,-1-4-5-16,-1-1-94 0,1-5-3 0,1-2-19 15,0 2-12-15,0-1 9 0,0 2 7 16,0 1 2-16,0 0-8 0,3 0-7 0,1 1 15 16,1 0-11-16,3 1-20 0,2 0-12 15,2 1 3-15,2 2-10 0,2 1 6 16,1 3 4-16,1 0 9 0,0 0 6 15,4 7-3-15,-2-1 41 0,3 3 41 16,-1 0 15-16,-5-1-24 0,-1 1-17 16,-4-3 1-16,-5 0-13 0,0-3 10 15,-3 2-1-15,-2-1-11 0,-1-2 0 16,-1-1 2-16,0 0 12 0,0-1 18 0,0 0 20 16,0 0 15-16,0 0 26 0,0 0 8 15,0 0 59-15,2-5 27 0,0-3-40 16,3-3-148-16,1 1-3 0,1-2-19 15,-3 2 19-15,3 2-9 0,-1 3-4 16,0-2-17-16,2 3-10 0,4-1-4 16,1 3-2-16,7-2 9 0,5 1 9 15,0 3 7-15,4 0 8 0,0 0 1 0,-4 2-10 16,1 4-3-16,-5 1-3 0,-2 3 3 16,-5-3 13-16,-2 4-7 0,-5-4-9 15,-3 4-50-15,-4-2-43 0,-1 1-6 16,-12 0 33-16,-4 3 6 0,-5 0-137 15,-1 0-239-15,3-2-190 0,6 0-578 16</inkml:trace>
  <inkml:trace contextRef="#ctx0" brushRef="#br0" timeOffset="2282.16">5708 4350 2161 0,'0'0'594'0,"0"0"-193"16,0 0 45-16,0 0-131 0,0 0-110 0,0 0-71 15,0 0-56-15,0 0-78 0,0 0 0 16,0 0-62-16,3 17-7 0,1-3 69 16,-1 3 28-16,3 3-3 0,-2 4 3 15,2-1-3-15,0 3-10 0,1-1 1 16,-1 2-13-16,-2-2-1 0,2-1 0 15,0-2 8-15,-3-2-10 0,0-4-40 16,-1-2-25-16,-2 0-22 0,0-2-43 0,0-3-33 16,0-1-4-16,0-3-19 0,-2-4 4 15,0-1 23-15,-1 0 24 0,0-1 90 16,-3-6-138-16,-1-8-236 0,-2-3-317 16,1 4-534-16</inkml:trace>
  <inkml:trace contextRef="#ctx0" brushRef="#br0" timeOffset="2535.46">5589 4364 1030 0,'0'0'804'16,"0"0"-376"-16,0 0-114 0,0 0-27 0,0 0 71 15,12-79-46-15,-4 66-90 0,2-2-99 16,1 6 2-16,1-2 11 0,2 5 1 16,2-1-47-16,7 3-38 0,6 2-24 0,7-1-9 15,4 3-4-15,6 0-2 0,1 0-13 16,-3 4 0-16,-2 2 49 0,-9 4-30 15,-7-3-19-15,-9 4-25 0,-5-3-9 16,-6 3-15-16,-6 2-41 0,0 0 6 16,-8 2 68-16,-9 2 16 0,-5 1 50 15,-8 0-38-15,0 0-12 0,0-2-43 16,2 1-85-16,5-3-95 0,3 2-64 0,6-4-72 16,2-1-60-16,2-3-39 0,6-2-129 15,2-2-236-15</inkml:trace>
  <inkml:trace contextRef="#ctx0" brushRef="#br0" timeOffset="2932.13">6244 4169 1679 0,'0'0'1040'0,"0"0"-703"0,0 0 43 16,0 0-13-16,0 0-58 0,0 0-82 15,0 0-51-15,0 0-43 0,0 0-62 16,0 0-71-16,0 0-70 0,4-45-50 16,5 49-23-16,7 2 57 0,3 6 86 15,4 2 40-15,1 1 31 0,0 3-34 0,-3 0-37 16,0 2-1-16,-3-2-17 0,-4 0 16 16,-2-1-17-16,-2-2-37 0,-3-3 0 15,-3 0 25-15,-1-3 6 0,-3-2-3 16,0-5 3-16,0 1 25 0,0-3 10 15,0 0 65-15,0 0 27 0,0 0 44 0,-1-2 134 16,-2-4 75-16,0-4-151 16,0-6-131-16,2-4-73 0,1-2-27 0,0-3-43 15,7 2-24-15,5 3-34 0,5 2-22 16,3 1-64-16,2 4-86 0,5 3-130 16,3 5-97-16,2 2-16 0,0 2-1 15,-2 1-154-15,-6 0-339 0,8 0 367 0</inkml:trace>
  <inkml:trace contextRef="#ctx0" brushRef="#br0" timeOffset="3315.56">6813 4196 342 0,'0'0'695'0,"0"0"-246"0,0 0-26 16,0 0-109-16,0 0-113 0,0 0-62 16,0 0 0-16,0 0 22 0,0 0 12 0,0 0 0 15,0 0-14-15,2 13-13 0,4-13-32 16,2 0-16-16,5 0-22 0,3 0-13 15,0-3-13-15,5-1 0 0,1-1 4 16,-2 0-19-16,3-2-19 0,-1 0-15 16,-5-1 0-16,-1 2 1 0,-4-1 1 15,-6 2 13-15,-1 0 18 0,-5 1 22 16,0 3 4-16,0-2-1 0,-4 2 31 16,-2 0-25-16,-4-1-65 0,-3 1-32 15,-3 0-15-15,-5 1 7 0,-1 0 9 16,-1 1 3-16,1 4 6 0,-1 3 22 0,4 0 29 15,2 1 11-15,1 1-18 0,2-1-21 16,2 1-1-16,2-1-18 0,3 0-13 16,3 0-1-16,-1 1 1 0,4-2 13 15,1 3 2-15,0-1 13 0,1 2 1 16,7 1 2-16,3-2 14 0,1 2 8 0,2 0-9 16,6-2-12-16,2 1-1 0,4-4-56 15,2-3-63-15,6-3-76 0,2-2-131 16,0 0-181-16,-9-2-461 0,12-9-725 0</inkml:trace>
  <inkml:trace contextRef="#ctx0" brushRef="#br0" timeOffset="3665.18">7446 4118 378 0,'0'0'1524'0,"0"0"-1099"0,0 0-63 15,0 0-6-15,0 0-100 0,0 0-113 16,0 0-73-16,0 0-63 0,0 0-7 15,0 0-29-15,-87-48-6 0,74 53 3 16,-2 2 1-16,3 3 2 0,1 1-6 16,3 1-10-16,4-2 10 0,4 2 13 15,0 0-10-15,0 2-15 0,3-2 47 0,4 2 19 16,2 0 4-16,-2 1 2 0,3-1 13 16,0 0 10-16,5 0 22 0,1 0 7 15,2 2-4-15,2-2-4 0,-1-2 30 16,-2-2-2-16,-5-2-37 0,-5-3-41 15,-1 0-19-15,-5-4-13 0,-1 2 13 16,0-1 41-16,-7 4-9 0,-6-3 62 16,-7 4 82-16,-5 1 1 0,-5-2-84 15,0-1-56-15,0-1-22 0,1 0-15 16,6-2-93-16,1-2-84 0,6 0-11 16,1 0 24-16,1-3-56 0,2-5-66 0,3-1-116 15,2-4-211-15,2 4-652 0</inkml:trace>
  <inkml:trace contextRef="#ctx0" brushRef="#br0" timeOffset="4081.26">7804 4070 1647 0,'0'0'671'0,"0"0"-351"0,0 0-85 15,0 0-23-15,0 0-43 0,0 0-32 16,0 0-48-16,0 0-89 0,0 0-25 16,0 0-32-16,-14-9-10 0,10 12 64 0,-2 4 3 15,-1 1 32-15,0 1-20 0,3 1-12 16,1-1-31-16,3 2 24 0,0 1 7 16,4 0 73-16,6 1 0 0,4-2 10 15,1 2 6-15,2 0-14 0,-1 0-21 16,4 0-26-16,-3 0-15 0,1-1-11 15,0 1 20-15,0 2 0 0,2-1 6 0,-1 0 7 16,-3 0 6-16,-1-1-10 0,-3-1 20 16,-2-4-7-16,-4-1 6 0,-5-2-50 15,-1-1-6-15,-1 1 6 0,-8 0 30 16,-1 0 42-16,-4 2 15 0,-1-2-10 16,-2-1-18-16,1-1-53 0,2-1-6 0,1-1-65 15,1-1-47-15,1 0-21 0,1-1-12 16,1-4-94-16,1 0-103 0,3-2-92 15,5 1-208-15,6-6-848 0</inkml:trace>
  <inkml:trace contextRef="#ctx0" brushRef="#br0" timeOffset="4350.41">8404 4199 1367 0,'0'0'1049'0,"0"0"-700"16,0 0-25-16,0 0-84 0,0 0-138 15,0 0-102-15,0 0-48 0,0 0-67 16,0 0 115-16,0 0 39 0,0 0 15 0,-7 64 16 16,7-43 0-16,0-1-1 0,7 3 1 15,2-1-35-15,0-1-19 0,-1-2-1 16,1-2 17-16,-5-3-32 0,1-4-6 15,-4-2-105-15,-1-3-152 0,0-1-31 16,0-3-15-16,-3-1 19 0,-3-1-128 16,2-3-333-16,3-11-432 0</inkml:trace>
  <inkml:trace contextRef="#ctx0" brushRef="#br0" timeOffset="4500.46">8606 4020 1989 0,'0'0'544'0,"0"0"-293"0,0 0-39 16,0 0-83-16,0 0-114 0,0 0-15 0,0 0-115 16,0 0-87-16,0 0-166 0,0 0-290 15,0 0 73-15,-6-12-54 0</inkml:trace>
  <inkml:trace contextRef="#ctx0" brushRef="#br0" timeOffset="4865.18">8770 4183 1223 0,'0'0'1258'0,"0"0"-752"0,0 0-5 16,0 0-103-16,0 0-146 0,0 0-118 0,0 0-113 16,0 0-21-16,0 0-53 0,0 0 19 15,-34 26 9-15,21-16-6 0,3 2 3 16,1 0 0-16,4 0 0 0,2 0-2 15,1-2 5-15,2-1 13 0,0 0-4 0,2-1 15 16,6-1-24-16,1 1-25 0,5-2 50 16,2 0 3-16,7-1 50 0,2-1 4 15,5-2-15-15,6-2-21 0,0 0 1 16,-2-3 0-16,1-8 6 0,-5-2 22 16,-2-3 25-16,-7-4 2 0,-6-2-8 15,-6 1 5-15,-5-1-18 0,-4 2 24 16,0 2-3-16,-10 2-77 0,-5 0-3 15,-6 4-28-15,-4 2-40 0,-5 2-71 16,1 4-10-16,2 1-19 0,2 3-81 16,3 0-152-16,4 5-117 0,0 2-52 0,4 3-397 15,4-4-254-15</inkml:trace>
  <inkml:trace contextRef="#ctx0" brushRef="#br0" timeOffset="5265.2">9376 4080 1566 0,'0'0'988'15,"0"0"-665"-15,0 0-22 0,0 0-241 16,0 0-60-16,0 0-102 0,0 0-55 16,0 0 71-16,0 0 86 0,0 0 28 15,0 0 30-15,14 59 35 0,-8-47-16 16,-3-2-4-16,-2-2-28 0,1-2-22 0,-2-3-23 15,0-2 1-15,0 1 1 0,0-2 61 16,0 0 36-16,0 0 28 0,1-4 107 16,1-2 62-16,-1-1-206 0,3-5-68 15,-1-1-10-15,1-1 23 0,1 0 2 16,-1-2-12-16,2 1-4 0,2 2 13 16,-2 2-6-16,0 0 13 0,0 4 2 0,0 1-21 15,2 2-10-15,2 2-12 0,2 2-40 16,5 0-10-16,5 0 7 0,1 0 12 15,4 6 29-15,2 2-11 0,1 2 1 16,-4 2 0-16,2 0 11 0,-3 1-86 16,0 0-23-16,-2 2-22 0,0-2-41 15,-3 1-45-15,-5 1-48 0,-5-1-80 16,-5 0-75-16,-2-3-188 0,-4-1-914 0</inkml:trace>
  <inkml:trace contextRef="#ctx0" brushRef="#br0" timeOffset="6681.17">11157 4147 1005 0,'0'0'987'0,"0"0"-504"0,0 0-80 0,0 0-26 16,0 0-87-16,0 0-81 16,0 0-96-16,0 0-63 0,0 0-31 0,-12 0-3 15,12 1-16-15,0-1 0 0,0 0 1 16,0 0 11-16,0 1-12 0,0 2-24 0,0 1-29 15,0 4 18-15,-4 2 35 0,3 3 41 16,-2 1-9-16,0 0-4 0,-1 2 0 16,-1-2-6-16,2-2-6 0,2 0-16 15,-2-1-2-15,2-5 2 0,-1-1 2 16,2-1 17-16,-1-3 0 0,1-1 25 16,0 0 22-16,0 0 2 0,0 0-5 15,0-3 36-15,0 0 52 0,0-3 16 16,0-5-96-16,0-2-44 0,1-5-25 15,2 0-1-15,0 1 1 0,3 2 17 16,-2 2 2-16,3 1-8 0,-1 4-13 0,1 1-22 16,2 1-27-16,5-1 9 0,2 2 6 15,4 0 16-15,-1 0 15 0,-2 2-13 16,-4 0-2-16,-3 2-4 16,-2 1-12-16,-1 0-27 0,3 4 17 0,0 3 29 15,2 2 12-15,0 1-10 0,0 0-8 0,-2 3-16 16,-3-1-1-16,-1 1-2 0,1-2 9 15,-4 1 6-15,0-2 13 0,-1-1-4 16,-1-1 13-16,-1-3 3 0,3 0 2 16,-3-3 14-16,0-2 5 0,0 0 20 15,0 0 24-15,1 0 6 0,-1 0 16 16,1-3 36-16,2-2 15 0,3-7-89 16,0-1-47-16,3-4-2 0,2 1-13 15,1-2 10-15,-1 2 2 0,1 2-11 16,-1 4-7-16,4 1-17 0,-1 2-1 0,3 3 0 15,2 2 6-15,4 1 13 0,3 1 2 16,3 0 16-16,1 2 0 0,-1 4 0 16,-2 1-15-16,-2 2-4 0,-8-2-5 15,-1 1-1-15,-4 2 6 0,-5 1-2 16,-3 0-29-16,-4 1-27 0,0 1 9 16,-7 2 37-16,-6 1 29 0,-4 0-30 0,1-1-86 15,-1-1-181-15,6-3-153 0,6 0-169 16,5-4-373-16,1-1-203 0</inkml:trace>
  <inkml:trace contextRef="#ctx0" brushRef="#br0" timeOffset="7130.9">12074 4271 65 0,'0'0'1491'0,"0"0"-985"15,0 0-94-15,0 0-48 0,0 0-63 16,0 0-49-16,0 0-64 0,0 0-43 15,0 0-16-15,0 0-9 0,0 0-25 16,1-22-33-16,3 18-31 0,4-2-31 16,3-1-34-16,4-1-2 0,6-1 36 15,5 0 22-15,4-2-4 0,2 0 4 16,1 0-20-16,2-1 1 0,-2 3 10 16,-3-2-7-16,-3 1-4 0,-1 0-2 0,-7-1 31 15,-4 0 7-15,-5 3-23 0,-4-2 26 16,-2 3 8-16,-4 1-8 0,0 1-10 15,0 3 3-15,-4-2 9 0,-5 0-12 16,-4 1-31-16,-6-1-49 0,-4 3 5 16,-2 1 22-16,-1 0 21 0,2 1 0 15,4 3 0-15,5 2-14 0,0 1-1 16,2 1-5-16,2 1-1 0,-1 2-9 0,4-2-3 16,1 3-1-16,3 1 1 0,1-1-6 15,3 0 2-15,0 0 1 0,3 0-1 16,4-2 6-16,5 0 10 0,3-1 22 15,4 0 12-15,6-1 20 0,6-3 22 16,6-2 8-16,4-2-5 0,4-1-57 0,1-3-44 16,-1-4-104-16,-2-4-62 0,-1-1-132 15,-8-1-214-15,-5 1-173 0,-11 2-455 16</inkml:trace>
  <inkml:trace contextRef="#ctx0" brushRef="#br0" timeOffset="7730.42">12739 4110 1006 0,'0'0'752'15,"0"0"-233"-15,0 0-86 0,0 0-9 16,0 0-96-16,0 0-182 0,0 0-89 16,0 0-45-16,0 0-12 0,0 0-15 15,0 0 15-15,-3 13 51 0,1-8 21 16,0 1-6-16,1 2-3 0,-1-1 3 0,-1 1-22 16,2 1-9-16,0 0-19 0,-1 0-3 15,1 0-1-15,-1-3-12 0,1-3 1 0,1 1-1 16,-2-3-25-16,2-1-7 0,-1 0 4 15,1 0 28-15,0 0 24 0,0 0 5 16,0-1 18-16,0-5-16 0,0-3-31 16,0-3-34-16,3-1 2 0,1-1-9 15,0-1 22-15,2 1 3 0,3 1 14 16,-1 2-17-16,1 4-18 0,1-1 15 16,2 4 3-16,2 0 17 0,0 4-1 15,4 0-14-15,2 0 17 0,0 4 53 16,4 1 26-16,1-1 0 0,-2 1-14 0,3 0-5 15,-1 2-1-15,-4-2-16 0,2 0-15 16,-7 0-6-16,-1 2-8 0,-3-2-14 16,-3 1-34-16,-3 1-18 0,1-1-4 15,-2 1 12-15,-1-1 7 0,-3 0 5 16,1 0 11-16,-2-2 18 0,1-2 2 16,-1-1 1-16,0-1 12 0,0 0 38 0,0 0 28 15,0 0-1-15,0-1-15 0,0-4 28 16,0-3-65-16,1-1-22 0,1 0 13 15,-1 0-14-15,4 0 13 0,-1 0-3 16,5 0-12-16,4-1 0 0,3-1-15 16,4 1 0-16,7 1-7 0,3 1 0 15,2 4 1-15,1 3-14 0,-1 1 1 16,0 0 22-16,-5 7 9 0,-4-1-13 16,-5 3 4-16,-3-1 3 0,-5-1-4 0,-2 4 10 15,-5-1-40-15,-3 0-4 0,0 2 22 16,-3 0 6-16,-8 0-9 0,-2 0 0 15,-7 0-60-15,0-2-66 0,1-2-117 16,-1-2-143-16,6-2-128 0,2-4-167 16,5 0-313-16</inkml:trace>
  <inkml:trace contextRef="#ctx0" brushRef="#br0" timeOffset="8214.04">13546 3797 1682 0,'0'0'578'16,"0"0"-209"-16,0 0 13 0,0 0-2 0,0 0-85 16,0 0-43-16,-14-67-35 0,13 64-15 15,1 2-53-15,0 1-149 0,0 0-59 16,0 6-65-16,0 6 19 0,1 5 92 16,6 6 13-16,0 3 28 0,-1 2 25 15,3 0-3-15,-1 5 2 0,1-2-5 16,-2-1 3-16,-2 0-13 0,-1-2 9 15,0-2 6-15,-1-3-30 0,-3-2-22 16,0-3-15-16,0-3-13 0,0-2-9 16,0-4-16-16,0-1-5 0,0-4-5 15,0-2 8-15,0-2 17 0,0 0 38 16,0 0 46-16,0-5 75 0,4-4-56 0,1-4-54 16,4-1-11-16,3-3-22 0,1 3 7 15,7-1 13-15,-1 3 2 0,4 2 0 16,2 1 1-16,1 2-1 0,4 3 19 15,2 3 18-15,1 1 9 0,1 0-21 0,3 0-13 16,-4 5-12-16,-3 2-16 0,-1 2 16 16,-8 1 9-16,-3 0-9 0,-5 3-28 15,-6-1-15-15,-6 2 3 0,-1 0 40 16,-10 2 9-16,-10 0 46 0,-12 2 26 16,-7 0-17-16,-7 0-36 0,-3-1-28 15,0 0-15-15,10-4-13 0,5 0-28 16,8-5-101-16,7-1-51 0,8-3 15 15,3-3 17-15,5-1-51 0,3 0-17 0,2-9-113 16,7 3-462-16,25-13-954 0</inkml:trace>
  <inkml:trace contextRef="#ctx0" brushRef="#br0" timeOffset="8614.12">14228 4170 1289 0,'0'0'679'0,"0"0"-241"0,0 0-77 15,0 0-62-15,0 0-69 0,0 0-65 16,0 0-25-16,0 0 12 0,0 0 11 16,0 0 17-16,0 0-40 0,-12 0-50 15,23-5-52-15,2 0-38 0,7-2-50 16,4 0 16-16,2-2 12 0,1 0 21 16,-2-1 0-16,0-1-1 0,-2 1-29 15,-2-3-25-15,-3 0-22 0,-3 1-2 16,-5 2 80-16,-4 0 10 0,-3 2 47 0,-3 3 6 15,-3-1-4-15,-10 0-59 0,-5 2-10 16,-8 2-58-16,-5-1 15 0,1 2 53 16,1 1 8-16,5 0-8 0,4 4-19 15,6 1-4-15,2 2-2 0,4-1-15 16,1 0-17-16,2 2 23 0,2 1 11 0,1 3 5 16,2-3 18-16,0 3 12 0,2 0 7 15,5 1-16-15,1 0 13 0,3 0 28 16,3-1 15-16,3-1 5 0,3-1 5 15,2-1-4-15,1-3-2 0,6-3 2 16,1-3-65-16,6 0-28 0,1-1-125 16,4-5-89-16,2-2-137 0,3-1-215 15,-14 1-519-15,11-5-594 0</inkml:trace>
  <inkml:trace contextRef="#ctx0" brushRef="#br0" timeOffset="8864.16">14809 4062 176 0,'0'0'1520'0,"0"0"-1003"0,0 0-139 0,0 0-56 15,0 0-142-15,0 0-180 0,0 0-33 16,0 0 33-16,0 0 71 0,0 0 38 16,46 33 18-16,-35-22-32 0,-3 0-9 0,0 2 3 15,-3-1 18-15,0 1-15 0,-3-2-42 16,-1 2-28-16,-1-3-6 0,0 0-4 16,0-4-10-16,0-2 11 0,0-2-1 15,0-2 13-15,0 0 42 0,0 0 24 16,0 0 136-16,3 0 94 0,3-5-81 15,3-5-115-15,9-3-125 0,5-3-107 16,5 0-58-16,6 0-36 0,-1 4-59 16,2 1-65-16,1 4-85 0,0 1-96 0,0 1-151 15,-7 3-654-15</inkml:trace>
  <inkml:trace contextRef="#ctx0" brushRef="#br0" timeOffset="9679.84">16352 4203 1971 0,'0'0'716'0,"0"0"-267"16,0 0-85-16,0 0-1 0,0 0-61 15,0 0-85-15,0 0-53 0,0 0-28 16,0 0-35-16,0 0-67 0,0 0-9 16,-20-19-25-16,20 19-17 0,0 0-22 0,0 0-11 15,-3 3-14-15,-3 1-19 0,1 2 45 16,-3 3 23-16,0 0-22 0,2 0-19 16,2 3-3-16,4 0 7 0,0 0-35 15,0 2-38-15,7 1 11 0,6-1 30 16,1-3 46-16,2 1 25 0,3-4 13 15,3-3 13-15,-1-2 3 0,-2-3-1 16,3 0 29-16,-2-7 51 0,-1-5 27 16,-1-3-7-16,1-2-37 0,-2-2-38 15,-1-2-6-15,-4 0 19 0,-4-2 40 16,-3 1-4-16,-5 2-52 0,0 2-25 16,0 1-12-16,-8 3-80 0,0 0-56 0,-4 1-46 15,1 4-83-15,-2 2-145 0,-2 1-182 16,4 2-185-16,3 4-486 0</inkml:trace>
  <inkml:trace contextRef="#ctx0" brushRef="#br0" timeOffset="9996.43">16620 4128 1668 0,'0'0'695'16,"0"0"-109"-16,0 0-154 0,0 0-118 15,0 0-106-15,0 0-77 0,0 0-33 16,0 0-48-16,0 0-47 0,0 0 0 15,0 0 47-15,84 1-9 0,-70 5-29 16,-3 2 4-16,1 1 15 0,-2 3-13 16,1-2-15-16,-2 1 9 0,-1 1-9 15,-2 0-3-15,-2-2-2 0,-1 1-14 16,-2-3 4-16,2 2 0 0,-3-5 11 16,0-2-2-16,0 0 3 0,0-2 19 0,0-1 37 15,0 0 40-15,0-3 37 0,0-4 76 16,3-6-56-16,4-5-153 0,0-2-6 0,5-4-68 15,5 4-33-15,5 0-53 16,3 3-65-16,5 5-55 0,2 3-60 0,1 1-97 16,2 4-101-16,-1 1-127 0,-11 2-686 15</inkml:trace>
  <inkml:trace contextRef="#ctx0" brushRef="#br0" timeOffset="10996.15">18305 4037 1106 0,'0'0'1289'0,"0"0"-792"0,0 0-65 0,0 0-11 16,0 0-77-16,0 0-114 0,0 0-65 15,0 0-39-15,0 0-9 0,0 0-28 16,-89-28-24-16,66 28-13 0,-3 0-31 16,-2 1 1-16,1 3-22 0,4 2-4 15,4 0-23-15,3 0-10 0,5 6-15 16,-1 0 0-16,5 3 12 0,3 2 6 15,2 1 3-15,2 1 16 0,0 1 12 16,2-1-15-16,5-2 2 0,4-2 13 16,0-2-22-16,2-2-33 0,2 0 24 0,5-5 18 15,-1-1 4-15,7 1 11 16,0-5-1-16,3-1-17 0,0 0-27 0,-2 0-50 16,3 0-54-16,-5-1-35 0,5-5-16 15,-1 0-17-15,4 1 31 0,0-2-14 16,0 1 34-16,-2-2 71 0,-4 1 61 0,-1 1 35 15,-4 0 55-15,-4 0 122 0,-6 3 24 16,-5 0-14-16,-2 2 10 0,-1 1-5 16,-4 0 31-16,0 0 7 0,0 0-22 15,0 0-26-15,0 0-38 0,0 0-31 16,-3 0-27-16,2 0-47 0,1 0-39 16,0 0-30-16,0 0-19 0,0 0-15 15,0 0 0-15,0 1 5 0,0 2 7 16,0 0 28-16,0 3 2 0,0-1 4 15,0 1-4-15,4 3 10 0,4 0 10 16,3 2-14-16,4-1 16 0,4 0 37 0,6-1 6 16,1-2 6-16,2-2 7 0,0-4 8 15,0-1-3-15,1-1-12 16,-2-7-9-16,-2-2-1 0,-5-1-2 0,-5-1 15 16,-2-4 6-16,-6 1-7 0,-3-3-11 15,-1 0-16-15,-3 0 0 0,0 0-22 16,-5 3-2-16,-6 2-12 0,-3 2-6 0,-5 2-40 15,-7 3-57-15,-3-1-32 0,-2 4-39 16,2 3-26-16,3 0-51 0,6 0-105 16,5 4-121-16,8 2-110 0,6-4-63 15,1 1-350-15,1-2-42 0</inkml:trace>
  <inkml:trace contextRef="#ctx0" brushRef="#br0" timeOffset="11347.16">19252 3655 447 0,'0'0'1803'0,"0"0"-1318"16,0 0-77-16,0 0 31 0,0 0-42 0,-15-72-65 16,14 63-32-16,-1 4-20 15,2 1-60-15,0 3-52 0,0 0-56 0,0 1-67 16,0 0-45-16,0 0-37 0,0 2-30 15,0 4-24-15,-2 7-22 0,2 5 113 16,-2 5 3-16,2 5 22 0,0 1-25 16,0 2-11-16,7 1 0 0,-1 2 11 15,1-1 22-15,-1 2-8 0,3 1-14 16,-1-1-2-16,0 0-16 0,1-3 18 16,0-1-1-16,-3-2-12 0,1 0-8 0,1-4 3 15,-1-1-16-15,0-5-2 16,-3-1-26-16,1-4-66 0,-1-3-63 0,-1-1-19 15,-1-3-60-15,0 0-57 0,-2-3-72 16,4 0-67-16,-1-3-98 0,-1-1-535 16</inkml:trace>
  <inkml:trace contextRef="#ctx0" brushRef="#br0" timeOffset="11712.23">19678 4079 329 0,'0'0'1823'0,"0"0"-1261"15,0 0-118-15,0 0 23 0,0 0-95 16,0 0-75-16,0 0-64 0,0 0-76 16,0 0-46-16,0 0-34 0,0 0-59 15,-17-30-18-15,17 30-43 0,0 0-18 0,-3 3-35 16,1 6 35-16,-3-2 45 0,1 5 13 16,2 1-15-16,1-1-4 0,1 0 7 15,0 2 2-15,4 1 1 0,6-1 12 16,3 1 0-16,3-1 25 0,7 0-1 15,5-2 4-15,3-2 3 0,7-3 3 16,2-3 0-16,3-3-7 0,-4-1 13 16,-3-4-3-16,-4-4 18 0,-5-3 22 0,-2-3 12 15,-2-5-16-15,-3-3-18 0,0-3-16 16,0 1 4-16,-5-1-9 0,-4 3-22 16,-4 3-11-16,-1 3 11 0,-6 5-9 15,0 1-3-15,0-1-32 0,-8 2-87 16,-4 0-49-16,-2 2-47 0,-3-1-75 15,1 4-101-15,1 3-105 0,2 1-125 16,4 0-150-16,4 1-512 0</inkml:trace>
  <inkml:trace contextRef="#ctx0" brushRef="#br0" timeOffset="12396.15">20261 3987 258 0,'0'0'1777'15,"0"0"-1178"-15,0 0-85 0,0 0-53 16,0 0-98-16,0 0-106 0,0 0-71 16,0 0-62-16,0 0-47 0,0 0-77 15,6-7 0-15,-6 7-43 0,0 1-16 16,1 3-21-16,0 1-1 0,1 1 78 0,-1 3 3 16,2 0 13-16,-3 2 11 0,2-2 1 15,-1 1-3-15,2-1-7 0,-3 0 4 16,1 0-3-16,-1 0-4 0,0-2 6 15,2-2-14-15,-2 0-1 0,0-3-3 16,0 1-2-16,0-2-19 0,0-1 21 16,0 0 25-16,0 0 24 0,0 0 44 15,0-4 8-15,0-2-15 0,0-2-86 16,0-6-25-16,0-1 7 0,0-2-7 16,0-1-2-16,3 0-10 0,1 1 6 0,0 4 10 15,1 3 21-15,-1 2 2 0,0 2 13 16,3 0-13-16,-1 3-2 0,3-1-21 15,1 3-19-15,3-2-13 0,0 3 4 16,4 0 2-16,1 1 35 0,2 4 12 16,0 0 40-16,-1 1-6 0,-1 0 0 0,-5-1-10 15,-1 1-24-15,-4-1-28 16,-2-2-12-16,0 3-13 0,-2-1-9 16,0 1 10-16,-1-1 8 0,-3 1 10 15,2-1 12-15,-1-3 20 0,-1 2-9 0,0-4 11 16,0 1 3-16,0-1 25 0,2 0 12 15,-2 0 10-15,0 0-7 0,0 0 19 16,1 0 31-16,-1 0 30 0,3-2 6 16,2-3-61-16,0-3-56 0,2-1-12 15,-1 1-15-15,1-1-7 0,1 2-2 16,2 0-4-16,1 1-3 0,-1-2-5 16,5 4-1-16,1-1 3 0,4 2 6 0,1 1 10 15,4 2 2-15,2 0-2 0,-1 0-4 16,2 4 7-16,-2 2-16 0,-4 1 0 15,-3-1 31-15,-4 2-1 0,-7-2 1 16,-2 0-59-16,-6 2-62 0,0 1 3 0,-3 2 46 16,-8 0 28-16,-4 2 29 0,-1 1 11 15,-4-1-84-15,0 0-126 16,1-2-163-16,-1 0-129 0,6-1-126 0,2-5-495 16</inkml:trace>
  <inkml:trace contextRef="#ctx0" brushRef="#br0" timeOffset="12845.94">21001 3942 1246 0,'0'0'1164'16,"0"0"-687"-16,0 0 19 0,0 0-47 16,0 0-100-16,0 0-94 0,0 0-76 15,0 0-74-15,0 0-71 0,0 0-34 16,14-23-62-16,-14 24-33 0,0 4-57 0,1 5-6 15,1 3 124-15,1-1 34 0,0 2 25 16,-1 1-7-16,-1-2-5 0,1-5-13 16,-1 2 0-16,-1-4-11 0,0-1 9 15,0-4 2-15,0 1 0 0,0-2 28 16,0 0 16-16,0 0-1 0,0 0-6 16,2 0 47-16,-2-7 39 0,3-2-52 15,0-5-71-15,2-4-9 0,1-1-28 16,4 0-12-16,-1-2 12 0,0 4 34 15,0 2-16-15,2 3 18 0,-3 3 0 16,2 1 1-16,0 3 22 0,-1 1 2 0,5 0 1 16,2 3-22-16,4 0-3 0,3 0 0 15,2 1 0-15,5 0-1 0,1 1-1 16,2 5 0-16,0 2 0 0,0 2-17 16,-1 4 13-16,-1 3 6 0,-3 1 2 0,-4 3-2 15,-1 1-17-15,-3 1 4 16,-3-3-8-16,-6 1-16 0,-5-3-53 0,-5 0-68 15,-1-3-17-15,-7 1-36 0,-10-2-44 16,-8 2 4-16,-4-3-152 0,6-2-319 16,-17 3-952-16</inkml:trace>
  <inkml:trace contextRef="#ctx0" brushRef="#br0" timeOffset="14325.71">23205 3912 1562 0,'0'0'659'15,"0"0"-290"-15,0 0-41 0,0 0 101 0,0 0-49 16,0 0-100-16,0 0-91 0,0 0-49 15,0 0-32-15,0 0-33 0,0 0-69 16,-9-12-6-16,9 14-47 0,0 5-15 16,-1 2 7-16,0 5 55 0,1 3 37 0,0 2-22 15,0 2-15-15,0-2-1 0,1-1-1 16,0 0 2-16,2-4 13 0,-3-1-1 16,0-2-12-16,0 0-15 0,0-4-23 15,0 2-21-15,0-5-28 0,0 0-37 16,-3-3-62-16,2 1-47 0,0-2-84 15,1-2-22-15,0-6 11 0,0-2-810 16,4-11-334-16</inkml:trace>
  <inkml:trace contextRef="#ctx0" brushRef="#br0" timeOffset="14472.15">23304 3760 1489 0,'0'0'751'15,"0"0"-447"-15,0 0-127 0,0 0 3 16,0 0-10-16,0 0-71 0,0 0-57 15,0 0-42-15,0 0-23 0,0 0-63 0,0 0-93 16,-17-50-134-16,22 50-136 0,0 7-207 16,1 0-175-16</inkml:trace>
  <inkml:trace contextRef="#ctx0" brushRef="#br0" timeOffset="14961.52">23641 3878 1702 0,'0'0'736'16,"0"0"-336"-16,0 0-32 0,0 0 17 16,0 0-78-16,0 0-93 0,0 0-37 15,0 0-6-15,32-67 5 0,-35 62-38 16,-4 1-52-16,-3-2-86 0,-2 1-3 16,-2-1-43-16,0 2-6 0,-3 3-10 15,1 1-5-15,-6 0-1 0,-1 4-25 16,0 3 9-16,-2 1-2 0,-1 3-27 15,-2-1-22-15,0 2 0 0,5-1 9 0,3 1-31 16,4-2-85-16,7 0-10 0,4 1 9 16,3-4 66-16,2 2 51 0,0-2 23 15,3 1 41-15,4-2 62 0,4-2 39 0,4 0 129 16,3-2 54-16,3 0 0 0,2-2-27 16,-1 0-30-16,1 0-60 0,2 0-20 15,-1 0-43-15,2 1-14 0,-1 1 7 16,3 2 25-16,1 2 9 0,-3-1-22 15,0-2-28-15,-5 4 0 0,-4 1-1 16,-2-1-14-16,-2 1-3 0,-2 1-1 16,-2 0 0-16,-3 1 0 0,-1 2 1 15,-2 0 1-15,-3 0 17 0,0 2-1 16,-5 2 27-16,-8-1 21 0,-7 0 9 16,-6-2-7-16,-6-3-9 0,-2-2-9 0,-4-3-34 15,1-4-13-15,2-1-3 16,4 0-22-16,7-1-115 0,3-3-104 0,4 1-42 15,6-2-92-15,6 1-105 0,5 1-250 16,0-1-750-16</inkml:trace>
  <inkml:trace contextRef="#ctx0" brushRef="#br0" timeOffset="15611.34">25596 4056 20 0,'0'0'1752'0,"0"0"-1142"16,0 0-226-16,0 0-2 0,0 0-25 16,0 0-98-16,0 0-70 0,0 0-41 15,0 0-23-15,0 0-16 0,-49-58 18 16,33 50-28-16,-3 2-54 0,-5-1-45 15,-5 2-22-15,-6 2 22 0,-5 2 0 16,1 1 2-16,0 0 26 0,4 4-6 0,4 2-9 16,6 0-13-16,5 1-34 0,6 2-21 15,2 0 8-15,2 3-14 0,4 1-11 16,0 2-18-16,3-1 0 0,0 2 15 16,3-1 16-16,0 1 17 0,6-2 20 0,2 1 3 15,1-2 17-15,2-1-39 16,3-2 25-16,3-2 16 0,0-2 44 0,6-3 37 15,2-2 23-15,3-1-13 0,6-4-26 16,-2-5-3-16,-2 0 0 0,-6-2-3 16,-3 0 24-16,-8 2 71 0,0-1-22 15,-4 2-6-15,-2-1-47 0,2 3-30 16,-7 0 3-16,1 3 6 0,0 0 9 16,-3 2-25-16,2 1-26 0,-2 0-16 15,0 0-12-15,1 0-27 0,1 0-22 16,1 0-27-16,2 4-28 0,7 2 45 0,2 4 44 15,9 2-1-15,3 2-48 0,4-1-20 16,7 1-14-16,2-1-76 0,2 1-122 16,2-4-154-16,5-2-172 0,-14-1-561 15,22-7-646-15</inkml:trace>
  <inkml:trace contextRef="#ctx0" brushRef="#br0" timeOffset="16577.66">27230 3871 323 0,'0'0'1486'0,"0"0"-954"0,0 0-148 16,0 0-11-16,0 0 3 0,0 0-60 0,0 0-32 15,0 0-13-15,0 0-33 0,0 0-47 16,0 0-37-16,59-68-79 0,-70 61-75 16,-8-1-52-16,-2 0-27 0,-4 2 11 15,-3 2 16-15,0 2-10 0,-3 2-15 16,0 0 25-16,2 5-19 0,1 2-41 16,1 2-28-16,1 1-12 0,0 2-22 15,4 1 36-15,2 1-1 0,2-1-17 16,3 0 16-16,5-2-6 0,2 1-24 15,3-3-16-15,5 0 28 0,0-2 32 0,0-1 29 16,3-1 97-16,6-1 49 0,-4-1 115 16,6-1 30-16,0 2 14 0,3-2-6 15,1 2-46-15,2 0-48 0,3 0-13 16,2 1-26-16,3 0-3 0,0 2-9 16,7 0-3-16,1 1-10 0,3 1-1 0,1 2 26 15,-3-1 8-15,-3 0-37 16,-3 2-15-16,-6-1-13 0,-4 1-12 0,-5 1-21 15,-4-2-1-15,0 1 0 0,-7 1 22 16,-2-1 15-16,0 3 13 0,-5-2 21 16,-10 1 20-16,-1 0 2 0,-8 0-5 15,-5-3-1-15,-3-3-25 0,-4-1-16 16,-4-3-20-16,-2-4-4 0,-3 0-4 16,0-3-36-16,1-3-37 0,3-3-50 0,5-3-29 15,5-1-23-15,12 1-57 16,7-3-27-16,7-2-171 0,5-1-91 0,13-1-249 15,2 5-325-15,16-8 459 0</inkml:trace>
  <inkml:trace contextRef="#ctx0" brushRef="#br0" timeOffset="16911.12">27599 3607 1858 0,'0'0'825'16,"0"0"-330"-16,0 0-37 0,0 0-14 16,0 0-33-16,0 0-119 0,0 0-86 15,0 0-53-15,0 0-56 0,0 0-57 16,0 0-40-16,14-30-27 0,-14 30-31 16,0 4-39-16,0 3-53 0,0 9-46 0,0 3 149 15,2 7 47-15,-1 5 3 16,1 2-2-16,2 3-1 0,0-1 0 0,-1-1 3 15,3 1 40-15,0-1 3 0,-1-1-34 16,-2 1-11-16,2-2 18 0,-2-2 5 0,0-1-24 16,0-3-11-16,0 0-8 0,-1-6-39 15,0 0-31-15,0-5-44 0,-2-2-59 16,0-3-72-16,0-3-76 0,0-2-54 16,-6-4 4-16,-3-1 69 0,-3 0-194 15,-1 0-615-15</inkml:trace>
  <inkml:trace contextRef="#ctx0" brushRef="#br0" timeOffset="17067.89">27483 4053 1022 0,'0'0'803'15,"0"0"-387"-15,0 0-70 0,0 0-40 0,79-51-82 16,-49 40-61-16,7 1-55 0,9 2-28 16,4 1-20-16,1 1-28 0,0 2 60 15,-8 2-92-15,-7-1-7 0,-9 1-129 16,-4 1-83-16,-9 1-127 0,-6-2-124 0,-2 1-237 15,0-2-559-15</inkml:trace>
  <inkml:trace contextRef="#ctx0" brushRef="#br0" timeOffset="17660.32">28006 3922 1918 0,'0'0'813'16,"0"0"-313"-16,0 0-30 0,0 0-64 15,0 0-110-15,0 0-107 0,0 0-78 16,0 0-59-16,0 0-37 0,0 0-15 0,0 0-14 16,26-16-14-16,-24 22 25 0,4 0-12 15,3 3-4-15,-1 4 4 0,0 2-4 16,1 2 18-16,-3 2 1 0,2 0 19 16,-3 2-16-16,3-3 9 0,-1 0-10 15,-2-1-2-15,1-3 0 0,-3-3-1 0,-1-4-14 16,-2-3-10-16,0-1-6 0,0-3 1 15,0 0 30-15,0 0 49 0,0 0 52 16,0-2 16-16,0-3-16 0,0-5-101 16,0-4-21-16,3-3-22 0,4-2-9 15,3 0-3-15,4-1-4 0,6 1-8 16,6 1-17-16,2 1 26 0,0 3-10 16,-3 3 40-16,0 3 27 0,-5 1-12 15,-3 3 10-15,-3 2-25 0,-3-1 3 0,-4 3-3 16,0 0 1-16,-4 0-14 0,3 0-3 15,-3 0 16-15,2 3 16 0,1 0-4 16,1 1-71-16,-3 3-8 0,2-1 20 16,-1 0-7-16,-1 4 0 0,0-1 22 15,0 0 16-15,-1 0 21 0,0 1 23 16,-1 0 13-16,1 0 6 0,0 0 3 16,1-2-6-16,0 2 0 0,-1-2-4 0,0-1-8 15,3-2 15-15,-4 0-7 0,1-2 7 16,-1-2 13-16,1 0 34 0,1-1 59 15,4 0-2-15,1 0-10 0,6-1-29 16,3-4-44-16,4-1-15 0,4-5-22 16,3 0-3-16,0-2-15 0,-2-1 0 0,-2-2-32 15,-8 5-18-15,-3 0-41 0,-9 5-36 16,-4 2-28-16,-1 0-82 0,-3 3-153 16,-6 0-209-16,0 1-442 0,1 0-122 15</inkml:trace>
  <inkml:trace contextRef="#ctx0" brushRef="#br0" timeOffset="18100.27">28957 3887 382 0,'0'0'746'0,"0"0"-245"0,0 0-104 16,0 0-77-16,0 0-6 0,0 0-25 16,0 0-7-16,0 0-18 0,0 0-14 15,0 0-26-15,0 0-29 0,6-12-40 16,-6 12-31-16,0 0-19 0,0 0-18 16,0 0-16-16,0 0-19 0,0 0-6 15,0 0-21-15,0 0-25 0,-5 2-28 16,2 2-12-16,-3-1 30 0,-4 4 10 15,-3 1 40-15,3-1-7 0,-4 1-32 16,2 1-1-16,4 0-24 0,0 1-16 16,0 1 0-16,4 2 12 0,1-2 1 0,3 2 11 15,0 1-18-15,3-1-27 0,4 1-1 16,4-1 22-16,1 0 15 0,3-2 12 16,2 1 10-16,3-4 3 0,0-1 1 15,6-2 0-15,3-2-1 0,4-3-80 0,2 0-23 16,2 0-18-16,-3-6 19 0,-3-3-52 15,-3 0-139-15,-6-3-73 0,-3 1-58 16,-2-1-115-16,-5-4-454 0,-4 5-206 16</inkml:trace>
  <inkml:trace contextRef="#ctx0" brushRef="#br0" timeOffset="18393.84">29408 3539 1468 0,'0'0'724'16,"0"0"-268"-16,0 0-48 0,0 0 83 0,0 0-40 16,-17-69-79-16,17 65-78 0,0 3-64 15,0 1-111-15,0 0-70 0,0 0-49 16,0 0-37-16,0 0-21 0,0 3-21 0,3 7-32 16,0 4 111-16,3 6 43 0,2 5-6 15,0 2-9-15,1 5-7 0,1 0 1 16,0 4-4-16,3 0-17 0,0 2 0 15,0-2 14-15,4-1 4 0,-1-1-19 16,-1-3 0-16,-4-4 0 0,0-3-40 16,-2-4-46-16,-4-5-67 0,-2-2-63 15,-3-4-42-15,0-1-68 0,-3-3-56 16,-5-2-7-16,0-1-57 0,-4-2-231 16,4 0-481-16</inkml:trace>
  <inkml:trace contextRef="#ctx0" brushRef="#br0" timeOffset="18793.14">29509 3905 104 0,'0'0'1004'16,"0"0"-392"-16,0 0-160 0,0 0-42 16,0 0-88-16,0 0-40 0,77-71-62 15,-58 64-55-15,6 1-76 0,3 2-48 0,1 2-28 16,2 1 21-16,-3-1 14 0,3 2 18 16,-3 0 25-16,-5 0-22 0,-4 0-45 15,-4 3-24-15,-10-3 0 0,-2 1 41 16,-3-1 40-16,0 1-81 0,0 3-63 15,0 0-82-15,-6 3 79 0,2 0 55 16,-1 5 11-16,0 0 0 0,2 0-1 16,0 1-1-16,3 0-1 0,0 0-10 15,0 0 10-15,6 1 3 0,3-2 2 16,2 1 26-16,2-1 44 0,5 0 39 0,4 0-8 16,0-2 9-16,4-1-9 0,0-3-23 15,1-2-12-15,-1-1 15 0,2-3 10 16,0 0 5-16,-1-2-12 0,-1-5-9 15,0-4-13-15,-2-1-3 0,-1-4-3 16,-1-3-3-16,-1-3-16 0,2 0-14 0,-4 0-23 16,-3 4-2-16,-4 1-16 0,-1 4-17 15,-4 5-43-15,-2-2-49 0,-3 4-65 16,1 1-81-16,-3 1-107 0,3 0-138 16,3 2-208-16,-3 0-581 0,8 2-342 0</inkml:trace>
  <inkml:trace contextRef="#ctx0" brushRef="#br0" timeOffset="19176.16">30419 3817 59 0,'0'0'2017'0,"0"0"-1351"15,0 0-220-15,0 0-48 0,0 0-63 16,0 0-84-16,0 0-86 0,0 0-94 15,0 0-41-15,0 0-30 0,0 0-18 16,50 1 14-16,-33 10 4 0,3 2 0 0,-3 0 22 16,0 2-22-16,-4 2-2 0,2 1-22 15,-4 1 24-15,-2-1 2 0,-2 2-2 16,0-4-12-16,-2 1-10 0,-2-3 1 16,0-2 8-16,-3-2 11 0,0-3 0 0,0-4 1 15,0-1 1-15,0-1 31 0,0-1 28 16,0 0 31-16,0 0 24 0,0-4 92 15,0-4 48-15,0-2-163 0,0-3-82 16,2-4-9-16,4-1-27 0,6 0-13 16,-1-2-42-16,6 2-37 0,2 0-47 15,7 4-25-15,4 3-13 0,4 4-39 16,5 4-78-16,4 3-52 0,0 0-43 16,-1 4-44-16,-3 0-100 0,-8 1-116 0,-3 0 63 15,-8-1 46-15</inkml:trace>
  <inkml:trace contextRef="#ctx0" brushRef="#br0" timeOffset="19526.09">31105 3899 295 0,'0'0'684'0,"0"0"-7"0,0 0-164 0,0 0-79 16,0 0-35-16,0 0-32 0,0 0-43 16,0 0-32-16,0 0-91 0,0 0-148 0,-34-18-52 15,8 8 24-15,-4 4 3 0,-1 0-12 16,3 2-14-16,5 1-2 0,2 3-25 16,6 0-12-16,1 4-60 0,6 3-48 15,-1 0 29-15,3 4 31 0,4-3 10 16,0 3 5-16,2 1 4 0,0-4 18 15,0 4 16-15,4-2 20 0,4 2 9 16,3 0 2-16,1-4-19 0,3 3 3 16,1-4 17-16,4-1 35 0,-1-2 32 15,4-3 25-15,-1-1 25 0,-2 0 5 16,0-3 16-16,0-2 20 0,-1-1 19 0,-2-5 5 16,0 2-9-16,0-1-41 15,-3-1-49-15,0 0-1 0,0 2-20 0,-5 3-26 16,-1 1-21-16,-2 2-15 0,-4 2-1 15,1 1-63-15,3 0-27 0,3 4-29 16,2 3 65-16,5 4 43 0,0 0 11 16,3 2-1-16,-5-1-14 0,0-3-27 0,-3 0-37 15,-3-4-40-15,-1-1-63 0,-2-2-94 16,-4-2-92-16,1 0 1 0,0-2 45 16,1-4-490-16,9-8-1131 0</inkml:trace>
  <inkml:trace contextRef="#ctx0" brushRef="#br0" timeOffset="19776.18">31618 3595 859 0,'0'0'1456'0,"0"0"-972"16,0 0-32-16,0 0-4 0,0 0-73 16,0 0-110-16,0 0-138 0,0 0-127 15,0 0-37-15,0 0-35 0,0 0 72 16,5 1 16-16,2 22 52 0,0 4 6 0,2 5-18 15,-1 2-10-15,1 0-9 16,1 4-15-16,5-2-7 0,-4 1 16 0,3-1 6 16,1 1-16-16,-1-5-21 0,-4-2-107 15,-1-1-106-15,-2-4-95 0,-5-1-158 16,-2-2-135-16,0-8-133 0,-6 1-783 0</inkml:trace>
  <inkml:trace contextRef="#ctx0" brushRef="#br0" timeOffset="21109.44">2262 6136 765 0,'0'0'798'16,"0"0"-194"-16,0 0-161 0,0 0-79 16,0 0-89-16,0 0-55 0,0 0-49 15,0 0-38-15,0 0-20 0,0 0-35 16,-46-2-53-16,46 2-25 0,0 0-34 16,0 0-19-16,0 0 2 0,0 0-2 15,4 3 53-15,4-2 47 0,3 2 38 16,4-1 0-16,2-2 10 0,3 0 4 0,3 0-8 15,0-4-23-15,-3-1-28 0,-4 2-6 16,-4-3-9-16,-1 2-6 0,-5 1-19 16,0-2-1-16,-2-1-21 0,3-3 3 15,-4 0 7-15,0-2 9 0,-3-2 0 16,0-3 2-16,-2 2 0 0,-4 0-2 16,-3 1 2-16,-1 4-1 0,-3 3-1 0,-3 2-10 15,-4 3 13-15,-6 1 2 0,-4 1 10 16,-5 8 7-16,-4 1 6 0,-2 4-7 15,0 2-14-15,3 0-4 0,5 2-3 16,6 1-12-16,8-1-1 0,3-2-5 16,6 1-4-16,6-2 3 0,4 1-18 15,0-1-10-15,5 3-3 0,9 0 3 16,3 2 19-16,6-1 30 0,0 0 1 16,6-2 19-16,1-2 0 0,0 0 6 0,1-5-4 15,-3-1 1-15,0-4 16 0,-1-4 5 16,2-1 10-16,1-1-50 0,0-8-3 15,4-3-84-15,-1-2-65 0,-3-2-59 16,0-4-101-16,-2-3-81 0,-4-2-133 16,1-6-179-16,-5 5-570 0,10-22 511 0</inkml:trace>
  <inkml:trace contextRef="#ctx0" brushRef="#br0" timeOffset="21326.14">2754 5759 300 0,'0'0'1762'0,"0"0"-1328"16,0 0-134-16,0 0 139 0,0 0-35 15,0 0-80-15,-75-66-48 0,69 62-27 16,1 3-49-16,4 1-77 0,-1 0-123 16,2 4-37-16,0 4-58 0,0 9 83 0,0 7 12 15,0 5 49-15,5 4-9 0,-1 2-16 16,1 2-2-16,-1-1 9 0,2 0 36 16,1-1-27-16,-1 0-22 0,1-5-18 15,2 1-24-15,2-6-96 0,1 1-80 16,1-4-84-16,4-3-73 0,0-3-97 15,5-3-86-15,1-3-130 0,-6-5-718 16</inkml:trace>
  <inkml:trace contextRef="#ctx0" brushRef="#br0" timeOffset="21726.12">2993 6183 267 0,'0'0'1479'16,"0"0"-840"-16,0 0-142 0,0 0-65 0,0 0-124 15,0 0-68-15,0 0-105 0,0 0-72 16,0 0-19-16,0 0-6 0,33-34-1 15,-17 24 16-15,1 2-3 0,3-4 12 16,3 2-9-16,5-2-16 0,2 0-9 16,3-2 0-16,3 2-7 0,0-5-2 15,2-1-1-15,-2 0-18 0,-2-3-18 16,-8 2 15-16,-3-1 1 0,-6 6 0 16,-5 2 2-16,-6 1 34 0,-6 4 3 15,0-2 0-15,0 3 6 0,-9-2-9 16,-6 2-10-16,-4 1-24 0,-6 0-2 0,-4 2-19 15,1 3-1-15,-4 0 4 16,3 1-4-16,3 6 10 0,3 0-10 0,3 3-2 16,3 0-4-16,3 0 6 0,6 2 20 15,-2-1 2-15,7 2 0 0,0 3 0 16,3-2-18-16,0 1 2 0,3 1-9 0,8-1-2 16,-2-1 11-16,6 2 16 0,3-3 37 15,2-1 0-15,1 0-15 0,2 0-22 16,1-5 0-16,0 0-32 0,1-3-98 15,3-4-75-15,-1 0-69 0,3-1-108 16,-1-9-119-16,-2 2-153 0,-1-5-457 16,-6 2-114-16</inkml:trace>
  <inkml:trace contextRef="#ctx0" brushRef="#br0" timeOffset="22309.07">3633 5981 830 0,'0'0'717'16,"0"0"-230"-16,0 0-37 0,0 0 5 0,0 0-46 15,0 0-60-15,0 0-44 0,0 0-11 16,0 0-86-16,0 0-112 0,0 0-61 15,18-17-35-15,-18 23-31 0,2-1 22 16,1 4 9-16,-2 2 37 0,2 4 6 16,0-1-6-16,1 1-6 0,-1-1-7 0,0 0-9 15,-1 2-11-15,-1-3-1 0,1-2 0 16,-1-2-1-16,-1-1 1 0,0-3 0 16,0-2 9-16,0-1 3 0,0-2-15 15,0 0-10-15,0 0 10 0,0 0 15 16,0 0 34-16,0-6 21 0,0-4-70 15,0-5-17-15,0-2-5 0,0-3 1 16,4 0 9-16,-1-2-7 0,1 2-21 16,1 2-9-16,0 2 28 0,1 3 19 15,1 3-17-15,-1 4 1 0,4 4-25 16,-1 1-4-16,5 1 4 0,4 0 12 0,3 0 10 16,1 3 2-16,1 6 19 0,0-1 6 15,0 4 62-15,-3-2-12 0,-2 2-13 16,-3-1-18-16,-2-1-23 0,0 2-2 15,-4-2-16-15,0-1 13 0,-4-1 1 16,2-1 2-16,-4-4 12 0,-1 1-9 0,-1-2 0 16,-1 0 15-16,0-2 13 0,0 0 9 15,0 0 0-15,0 0 6 0,0 0 21 16,0-2 16-16,-3-1-16 0,2-6-47 16,-2-1-20-16,3-5-3 0,0 1-18 15,0 1-7-15,9-1-12 0,-1 4-5 16,5 0 11-16,2 3-3 0,2 2-3 15,6 1 16-15,2 2 12 0,2 2-1 16,5 0 12-16,-1 0-11 0,0 0-3 16,-5 4-1-16,-5 2 1 0,-5 0 15 15,-3 2 12-15,-6 2-12 0,-2 0-27 0,-4 4-4 16,-1 0 9-16,0 1-2 0,-1 0-16 16,-5 1-38-16,0-1-39 0,-1 1-32 15,4-3-127-15,3-2-231 0,0-2-136 16,6-2-71-16,14-7-933 0</inkml:trace>
  <inkml:trace contextRef="#ctx0" brushRef="#br0" timeOffset="23143.17">4480 6062 1626 0,'0'0'575'15,"0"0"-171"-15,0 0 72 0,0 0-30 16,0 0-146-16,0 0-102 0,0 0-59 15,0 0-43-15,0 0-15 0,0 0-7 0,0 0 10 16,3-9-28-16,7 5-35 0,3 2-19 16,4-2-1-16,2-1 18 0,3 1 9 15,2-1-1-15,5 0-2 0,4-2-22 16,2 1-3-16,2-1-12 0,2 1-19 16,-4-3-22-16,-8 1-18 0,-5 1-6 0,-8-1 77 15,-7 0 41-15,-4 2 15 0,-3-1-31 16,0 0-10-16,-10-3 25 0,-3 3-34 15,-4 0-6-15,-5 1-40 0,-2 1 3 16,-2 2 16-16,1 2 21 0,-1 1 0 16,0 1 3-16,2 4 12 0,1 1-13 15,3 4-1-15,0-2 1 0,2 3-2 0,1-1 0 16,4 2-2-16,0-3 2 0,4 1 2 16,2 2 0-16,2-1-2 0,0 2-21 15,5 4 5-15,0-1 13 0,0 1 0 16,7 2-22-16,5-1 7 0,-1-1-1 15,5-1 19-15,3-2 0 0,1-4 6 16,2-2-6-16,2-3-37 0,6-4-15 16,2-1-39-16,4-1-64 0,2-8-104 15,-4-1-126-15,-3-4-52 0,-6-2-46 16,-3 1 4-16,-6 1 141 0,-3-2 55 0,-5 2 173 16,0 1 110-16,-2-1 168 0,-2 1 98 15,0 3 62-15,0 1 38 0,-2 1-8 16,-1 2-24-16,-1 1-19 0,0 1-39 15,0 2-16-15,0 1-21 0,0 1-68 16,0 0-91-16,0 0-79 0,0 0-1 0,0 3-31 16,0 1 3-16,0 1 28 0,0 1 27 15,-1 2 1-15,1 1-6 0,-2-1-1 16,2-2-5-16,-1 0-4 0,1 0 3 16,-2-5 4-16,2 2-1 0,0-3 4 15,-1 1 15-15,1-1 3 0,0 0 12 16,0 0 7-16,-4 0 5 0,4 0 3 15,-1-5 7-15,-1-6-71 0,1 0-3 16,-1-5-40-16,2-2-9 0,0-1 3 16,0-1 16-16,5 2-29 0,3 3 16 15,1 3 22-15,1 0 5 0,4 1-2 0,1 5-7 16,3 0 1-16,3 0 24 0,5 5 1 16,1 1 0-16,5 0-1 0,1 0-16 15,1 7 16-15,2 1 6 0,-3 3 34 16,-4-1-12-16,-4 2-3 0,-4 0 2 0,-4-1-27 15,-6 2-32-15,-5-1-30 16,-5 2 4-16,-1 0 33 0,0 1 9 0,-4 0-11 16,-5 0-32-16,-1 0-18 0,0-2-63 15,0-2-81-15,2 0-104 0,-1-2-87 16,1-2-24-16,1-6-67 0,2 0-253 16,3-2-764-16</inkml:trace>
  <inkml:trace contextRef="#ctx0" brushRef="#br0" timeOffset="23492">5459 5675 2255 0,'0'0'764'0,"0"0"-292"15,0 0 67-15,0 0-71 0,0 0-111 0,0 0-91 16,0 0-104-16,0 0-98 0,0 0-64 16,0 0 0-16,0 0-46 0,-8-37-39 0,16 52 39 15,1 6 46-15,5 4 24 0,0 4-14 16,2 2-10-16,1-2 0 0,-1 2 13 15,0-1 14-15,-3-5 4 0,-1 3-31 16,-4-7-31-16,-1 1-76 0,-2-4-30 16,-2-1-25-16,-2-3-57 0,-1-2-47 15,0-2-37-15,-4-4 33 0,-2-2 8 16,-2-1-35-16,3-3 54 0,2 0 166 16,2-5 77-16,1-3 79 0,0-1 94 15,4 1 3-15,3-3 40 0,0 0-1 16,2 0-51-16,7 1-25 0,4-2-30 0,7 0-90 15,8 1-19-15,8-1-16 16,2 0-81-16,4 2-177 0,-4 2-103 0,-2 2-131 16,-7 0-257-16,-10 2-814 0</inkml:trace>
  <inkml:trace contextRef="#ctx0" brushRef="#br0" timeOffset="24574.18">7618 5892 727 0,'0'0'1208'0,"0"0"-768"16,0 0-46-16,0 0 10 0,0 0 7 15,0 0-48-15,0 0-47 0,0 0-52 16,0 0-39-16,0 0-47 0,0-18-47 16,0 18-58-16,0 0-73 0,0 0-28 15,0 3-33-15,-2 4-34 0,-2 1 9 16,-1 6 67-16,0 2 19 0,-1 2 0 15,0 0-1-15,0 0-21 0,2-1-8 16,0 1-10-16,1-1 9 0,1-2 9 16,1-2-30-16,1-2-19 0,0 0-9 0,0-4-38 15,4 1-19-15,2-1-22 0,3-3 39 16,2-1 51-16,-1-1 69 0,3-2 43 0,-3 0 29 16,2-6 26-16,1-1 27 0,-3-4 21 15,0 3 12-15,0-4-19 0,-3 3-16 16,1 0-31-16,-4 3-13 0,0 0-2 15,-1 2-7-15,1 1-15 0,-1 0-22 16,-1 0-17-16,-1 1-16 0,2 2 0 16,-3 0-19-16,3-2-11 0,-2 2-16 15,-1 0-21-15,3 0-6 0,3 2-13 16,2 2 55-16,4 2 31 0,1 0 25 16,3 2-10-16,1 0-14 0,2 0-1 15,1-3 1-15,2 1 15 0,-1-3 14 16,5-3 10-16,-1 0 46 0,4 0-16 0,2-4-40 15,-2-4-5-15,-2-1 2 16,-3 0 3-16,-6 0 16 0,-7-1 27 0,-2-3 91 16,-4-1 8-16,-2-4-99 0,-3-4-43 15,0 0-15-15,0 0-5 0,-5 1-10 0,-6 3-15 16,1 3-6-16,-6 2-9 0,0 1-37 16,-4 1-60-16,0 5-15 0,0-1-13 15,1 2-25-15,9 2-49 0,1 1-94 16,9 1-121-16,0-2-152 0,0 1-105 15,10-2-307-15,-2 0-265 0</inkml:trace>
  <inkml:trace contextRef="#ctx0" brushRef="#br0" timeOffset="25058.12">8390 5460 1907 0,'0'0'773'15,"0"0"-317"-15,0 0 3 0,0 0-37 16,0 0-47-16,0 0-88 0,0 0-143 16,0 0-82-16,0 0-62 0,0 0-31 0,0 0-49 15,-13-15-24-15,9 33 101 0,-2 2 3 16,-1 6 34-16,1 3 21 0,2 1-46 16,2 2-9-16,1 0 0 0,1-1 3 15,0 1 9-15,0 2 10 0,3 1-1 16,0-3-14-16,-2-1-7 0,2-2-1 15,-2 0 1-15,3-6 0 0,-4-4 1 16,2-5-1-16,-1-3-60 0,-1-5-29 16,0-2-7-16,0-3 25 0,2-1 71 15,-2 0 7-15,0 0 42 0,1-4 34 0,-1-3-12 16,2-4-71-16,1-4-13 0,1-3 10 16,5-4-16-16,2 2-2 0,4-4 2 15,2 6-2-15,2 0 2 0,2 7 18 16,2-1 1-16,3 4 1 0,-1 2 11 0,2 2 1 15,1 0-13-15,0 2 0 0,4 2 1 16,0 0 0-16,-2 1 0 0,-1 5-1 16,-6 0-3-16,-6 3-19 0,-4-2 19 15,-6 4-15-15,-4 1-23 0,-3 2-5 16,-1 3 9-16,-9 1-6 0,-9 1 5 16,0 2-42-16,-4-1-98 0,-1-1-127 15,2-1-167-15,6 0-185 0,5-5-459 16,3 1-404-16</inkml:trace>
  <inkml:trace contextRef="#ctx0" brushRef="#br0" timeOffset="25301.62">9048 5878 2582 0,'0'0'799'0,"0"0"-180"16,0 0-30-16,0 0-147 0,0 0-168 0,0 0-137 15,0 0-64-15,0 0-40 0,0 0-31 16,0 0-2-16,0 0-30 0,6-10-19 16,-6 12-9-16,0 3-8 0,0 4 8 15,0-1 58-15,0 4 0 0,0 1 0 16,0-2-18-16,0 1-19 0,0 1-27 16,0-2-58-16,0 2-46 0,-3-1-84 15,2-2-80-15,-2-2-116 0,2-1-145 16,-1-3-142-16,1 0-712 0</inkml:trace>
  <inkml:trace contextRef="#ctx0" brushRef="#br0" timeOffset="25474.23">9074 5706 1990 0,'0'0'415'16,"0"0"-199"-16,0 0 61 16,0 0-72-16,5-72-106 0,-2 64-79 0,-2 3-20 15,1 4-31-15,-1 1-81 0,3 0-136 16,2 7 16-16,4 5 52 0,2 2-5 15,3 1-94-15,3-1-120 0,2 1-77 16,4-2-58-16,1-2 28 0</inkml:trace>
  <inkml:trace contextRef="#ctx0" brushRef="#br0" timeOffset="25741.1">9455 5753 254 0,'0'0'695'16,"0"0"-70"-16,0 0-109 0,0 0-62 16,0 0-42-16,0 0-19 0,0 0-16 15,0 0-27-15,0 0-32 0,0 0-71 16,0 0-20-16,45-37-49 0,-55 32-68 15,-5 1-63-15,-5 1-47 0,-2 3-12 16,-1 0-3-16,0 0-9 0,0 6-16 16,5 0-6-16,3 3-9 0,3 1-3 0,1 3 6 15,4 2 15-15,2 0-3 0,2 3 4 16,2 3 8-16,1 0 9 0,0 1 7 16,4 2 11-16,5-4-1 0,1-1 0 15,3-1 0-15,2-2 2 0,3-2 15 16,2-4 13-16,4 1-10 0,6-8 1 0,6 1-19 15,3-4-27-15,1 0-43 16,2-7-57-16,0-4-61 0,-3-3-96 0,-3-3-125 16,-2-2-71-16,-2-4-165 0,-9 5-488 15</inkml:trace>
  <inkml:trace contextRef="#ctx0" brushRef="#br0" timeOffset="26124.22">9837 5600 752 0,'0'0'1151'16,"0"0"-687"-16,0 0-67 0,0 0 33 15,-20-67-39-15,17 57-44 0,0 1-43 16,0 2-34-16,3 5 1 0,0-1-62 0,0 3-121 16,0 0-88-16,0 0-26 0,0 2-41 15,6 5-40-15,-2 5 60 0,5 4 47 16,0 5 31-16,3 1 0 0,-3 1-7 16,1 0-8-16,2 2-4 0,-4-2 3 15,3 0-15-15,-2-1 0 0,2 0 3 0,-3-1 0 16,1-2-3-16,-2 0-2 0,0-1-25 15,-1-2-1-15,-1-5 4 0,-4-3-13 16,4-3-21-16,-5-4 15 0,3 1 15 16,-3-2 28-16,3 0 48 0,2 0 50 15,0-6 22-15,6 0-68 0,4-3-37 16,0-2-12-16,5-1-3 0,-1 0 0 16,-2 4-28-16,2 1-33 0,-3 3 9 15,2 4 6-15,4 0 9 0,0 0 10 16,4 8 2-16,2 1 7 0,-2 1-1 15,2 2 1-15,-4 0 18 0,-2 1 0 0,-2 1 18 16,0-3-18-16,-4 2-13 0,1-1-70 16,-1 0-105-16,-2-2-176 0,0 1-138 15,-2-1-168-15,-6-2-390 0,1-1-798 0</inkml:trace>
  <inkml:trace contextRef="#ctx0" brushRef="#br0" timeOffset="27007.15">11886 5995 1099 0,'0'0'1100'0,"0"0"-719"15,0 0-49-15,0 0 49 0,0 0-64 16,0 0-118-16,0 0-57 0,0 0-10 15,-68-67-10-15,56 60-22 0,1 0-20 16,1 2-8-16,2 1-10 0,-1 3-19 16,2 1-43-16,-6 0-20 0,-2 5-26 0,-2 6 15 15,-2 0 15-15,-1 3-15 0,6-1-18 16,2 3-41-16,7-4 3 0,3 1 15 16,2 0 6-16,0 0-16 0,10-2 3 15,2 1 23-15,1 0 21 0,2-2 16 16,1-2-3-16,0-2-3 0,0-1 9 15,0-2 13-15,0 0 3 0,1-3 16 0,2 0 12 16,4-6 16-16,1 0 29 0,-1-5 30 16,-1 1 30-16,-2-3 16 0,0-1 13 15,-4-3-17-15,-1 1-28 0,-2-1 3 16,-1 2-28-16,-4 1-25 0,-2 3 16 16,-4 5 33-16,0 2 39 0,1 3-42 0,-2 1-62 15,-1 0-30-15,0 0-21 0,0 0-20 16,0 0-25-16,0 0-16 0,0 0-21 15,2 4-25-15,1 2 1 0,4 2 93 16,-2 2 1-16,4 0 9 0,-1 0-104 16,1 1-77-16,-4-4-96 0,-1 1-163 15,-2-3-138-15,-2 0-71 0,0-1-85 16,-2-1-657-16,-50-94 716 0</inkml:trace>
  <inkml:trace contextRef="#ctx0" brushRef="#br0" timeOffset="27307.12">12130 5924 143 0,'0'0'2323'0,"0"0"-1760"16,0 0-218-16,0 0-37 0,0 0-128 0,0 0-77 15,0 0-11-15,89-20 55 0,-65 20-22 16,-2 1-45-16,0 5-27 0,-4 1-7 16,-6 1-15-16,0 0 3 0,-2 2-34 15,-5 0-12-15,-2 2-31 0,-3-1-1 16,0 4 26-16,-1-3 18 0,-6 1 2 15,-3-1 26-15,1-5-13 0,3 0-3 16,0-3 16-16,3-4 34 0,3 0 40 16,-1 0 36-16,1-9 110 0,0-4-132 15,0-6-116-15,9-6-89 0,5-3-30 16,9 1-10-16,6 0-30 0,7 3-63 16,9 6 36-16,4 3-32 0,7 5-22 0,3 3-16 15,1 3-161-15,-3 3-138 0,-17 1-236 16,4 0-561-16</inkml:trace>
  <inkml:trace contextRef="#ctx0" brushRef="#br0" timeOffset="27656.66">12924 5910 323 0,'0'0'1031'0,"0"0"-478"0,0 0-119 16,0 0-104-16,0 0-64 0,0 0-41 16,0 0-27-16,0 0-17 0,0 0-17 15,0 0 19-15,0 0 47 0,-3 11 13 16,7-11-33-16,3 0-19 0,4-1-28 15,4-5-59-15,1 1-46 0,4-2-25 16,0-3 7-16,-2 2-7 0,2-3-33 16,-2 1-3-16,-1-1-19 0,-3 1 22 15,-4 0 30-15,-3 1-14 0,-4 1-13 0,-1 2 12 16,-2 0 0-16,0 4 6 0,-8-3-1 16,-2 2-20-16,-7 1-58 0,-4 2-24 15,-5 0 8-15,2 2 22 0,-2 6-3 16,5 2-21-16,6 3-7 0,3 0 12 15,4 2 4-15,7 0 24 0,1-3 30 0,0 1-2 16,4 0-3-16,9-1 18 0,2-1 22 16,6 0 12-16,9 0 18 0,8-2 0 15,10 0 4-15,12-2-56 0,9-5-46 16,8-1-111-16,3-1-240 0,1 0-211 16,-2 0-97-16,-20 0-507 0</inkml:trace>
  <inkml:trace contextRef="#ctx0" brushRef="#br0" timeOffset="28606.15">15205 5721 554 0,'0'0'678'0,"0"0"-164"0,0 0-46 15,0 0-145-15,0 0-17 0,80-45 18 16,-68 37-24-16,-4 1-6 0,-3 0-30 16,0 1-29-16,-4 1-36 0,1 0-32 15,-2-1-17-15,0 1-45 0,0 3-23 16,-6-2-63-16,-3 1-19 0,-5 1-77 0,-7 2-58 16,-4 0 0-16,-6 4 36 0,-5 4 16 15,0 2 21-15,-1 1 12 0,5 1-15 16,2-2-13-16,4 1-19 0,3 0-13 15,1 0-13-15,5 1 13 0,1-1 22 0,4-2 24 16,4 2 14-16,5-2-4 0,3 0-105 16,0-2-1-16,0 0 61 0,3-2 99 15,2-1 19-15,1 0 90 0,0-1 3 16,3-1 5-16,1 1 1 0,1-2 2 16,4 1-22-16,2 2-42 0,5 0-15 15,1-1 22-15,7 1 6 0,1-1 23 16,2 3 20-16,2-1-31 0,-3 0-53 15,-2 1-27-15,-6 2 15 0,-3 1-16 16,-4-1-1-16,-6 2-15 0,-3 2-2 0,-2 1 7 16,-2 0 11-16,-2-1 3 15,-2 1 22-15,0 2 19 0,-7-1 15 0,-6-3 12 16,-6 1 3-16,-3-1 12 0,-7-2-18 16,-4-1-31-16,-3-4-22 0,-1 0-15 15,1-4-3-15,4 0-21 0,5 0-19 16,5-5-53-16,6-5-37 0,4 0-65 0,4-5-62 15,4 1-39-15,2-3-66 0,2 1-86 16,2 1-97-16,7 1-208 0,0 4-572 16</inkml:trace>
  <inkml:trace contextRef="#ctx0" brushRef="#br0" timeOffset="28956.36">15392 5752 248 0,'0'0'1868'0,"0"0"-1311"0,0 0-82 16,0 0 18-16,0 0-134 0,0 0-93 16,0 0-70-16,0 0-54 0,0 0-25 15,0 0-52-15,0 0-56 0,3-5-9 16,-3 7-62-16,-3 2-33 0,-1 3-1 16,0 0 44-16,0 4 18 0,1 0 3 0,3 2 3 15,0 0 0-15,0 1 9 0,8-1 16 16,1 0 3-16,1-1 1 0,4-1 21 15,-1-2 3-15,2 0 3 0,-2-2 15 16,3-1 13-16,2-4 24 0,1 1 19 16,1-3 14-16,5 0 4 0,1-5-1 15,1-2 15-15,2-4-15 0,-2-5-13 16,0 0-18-16,-2-5-18 0,-2-2-28 16,-3 1-14-16,-4 0 17 0,-4 3-25 15,-6 2-17-15,-4 5-24 0,-2 0-28 0,0 0-48 16,0 5-67-16,0-3-46 0,-2 4-87 15,-1 1-160-15,0 1-185 0,3 0-358 16,0 3-378-16</inkml:trace>
  <inkml:trace contextRef="#ctx0" brushRef="#br0" timeOffset="29423.16">15986 5487 1873 0,'0'0'1135'15,"0"0"-710"-15,0 0 17 0,0 0 6 16,0 0-80-16,0 0-43 0,0 0-75 16,0 0-58-16,0 0-74 0,0 0-78 15,-14-48-40-15,14 48-43 0,0 0-39 16,-2 3-45-16,2 7-44 0,0 2 65 0,0 6 82 16,0 2 24-16,2 3 0 0,2 2-34 15,0-1-25-15,-1 4 32 0,2-3-1 16,-1 2 4-16,-2-2-16 0,1-2-3 15,-3-2 12-15,0-2 4 0,1-2 5 0,-1-2-2 16,0-4-10-16,0 0-43 0,0-4-31 16,0-3-1-16,0-1-6 15,0-2 22-15,0-1 43 0,0 0 13 0,0 0 37 16,0 0 75-16,2-4 34 0,1-2-84 16,3 0-24-16,3-4 12 0,4 2 5 15,1-2 10-15,6 3 19 0,2-1 2 16,6 2-15-16,0 1-12 0,4 0-3 15,1 5-19-15,-4 0 2 0,-2 0-2 16,-4 7 3-16,-5 2 3 0,-4 0 37 16,-2 2-43-16,-4 1 0 0,-3 1-2 0,-3 1-1 15,-2-1-9-15,-11 0 12 0,-8 1 0 16,-13 1 37-16,-8-4-37 0,-6-1-170 16,3-1-85-16,4-1-132 0,10-2-187 15,10 0-214-15,8-2-611 0</inkml:trace>
  <inkml:trace contextRef="#ctx0" brushRef="#br0" timeOffset="29756.07">16594 5800 2032 0,'0'0'705'0,"0"0"-243"16,0 0-33-16,0 0-129 0,0 0-77 15,0 0-49-15,0 0-62 0,0 0-62 16,0 0-50-16,0 0-17 0,0 0-8 0,16 31 25 16,-7-12 81-16,0 4-4 0,-1 3-15 15,1 1-13-15,-1 0 0 0,-2 0 6 16,-1-1-12-16,-2 2 9 0,-1-2-9 16,1 0-9-16,-3 1-1 0,0-4 1 15,0-2-9-15,-7-3 2 0,-2-1 10 0,-5-3-10 16,-5-2-3-16,-4-2 16 0,-3-3-10 15,-4-3-5-15,1-4-1 0,2 0-24 16,1-7-12-16,1-3-73 0,4-4-83 16,-1-3-95-16,6-6-104 0,1-6-143 15,6-3-200-15,4 5-539 0,5-19-674 0</inkml:trace>
  <inkml:trace contextRef="#ctx0" brushRef="#br0" timeOffset="29879.14">16724 5664 935 0,'0'0'1199'0,"0"0"-824"16,0 0-43-16,0 0 2 0,0 0-159 16,0 0-116-16,0 0-59 0,0 0-38 15,33-66-105-15,-30 64-136 0,2 2-191 16,4 0-279-16,-1 0-349 0</inkml:trace>
  <inkml:trace contextRef="#ctx0" brushRef="#br0" timeOffset="30339.14">16982 5784 75 0,'0'0'1338'0,"0"0"-782"0,0 0-41 16,0 0-112-16,0 0-98 0,0 0-50 16,0 0-15-16,0 0-10 0,0 0-6 15,0 0-53-15,0 0-56 0,34-7-35 16,-19 0-33-16,2 0-32 0,1-3 0 15,3 0-15-15,4 0-11 0,-2 0-7 16,7-2-13-16,-1 3-6 0,4-1-13 16,0-1 0-16,-2 1 16 0,-4 1 1 15,-4 0 33-15,-7 1 31 0,-6 2 34 16,-6 1 31-16,-4 0-25 0,0 2-15 0,-1 0-4 16,-9 0-36-16,-8 0-16 0,-7 2-53 15,-7 1 4-15,-7 1 21 0,-5 7 26 16,1 1-13-16,3 1 2 0,5 2 11 15,8 0 1-15,4 0-10 0,8 1-4 16,0 0 11-16,6-1-11 0,0 1-13 0,5 3-21 16,1-3 8-16,3 4 23 15,0-3 18-15,3 1 28 0,6 2-25 0,4-2-2 16,5-1 11-16,3 1 10 0,6-4 21 16,6-2 53-16,6-3-3 0,4-2-44 15,5-2-26-15,2-2-23 0,4-3-129 16,0-3-109-16,1-5-49 0,-3 1-88 15,-2 0-152-15,-8 0-126 0,-3 0-331 16,-11 3-191-16</inkml:trace>
  <inkml:trace contextRef="#ctx0" brushRef="#br0" timeOffset="30589.14">17822 5724 1131 0,'0'0'971'16,"0"0"-463"-16,0 0 0 0,0 0-68 16,0 0-106-16,0 0-101 0,0 0-62 0,0 0-68 15,-85-53-50-15,52 49-38 16,-2 0 4-16,-1 3 5 0,5 1 13 0,5 0-6 15,6 1-31-15,8 6-9 0,2 0-53 16,4 4 25-16,3 0 15 0,-1 3-9 16,4 2 13-16,0 0 18 0,7 0 1 15,1 1 14-15,4 0-12 0,0-1 16 16,2-3 12-16,4 0 15 0,3-1 16 16,5-4 12-16,4 2 0 0,9-5-31 15,3-4-43-15,7-1-34 0,1-1-83 16,-2-7-77-16,0-2-40 0,-5-5-36 15,-2-4-118-15,0-4-212 0,-12 4-483 0,13-23-597 0</inkml:trace>
  <inkml:trace contextRef="#ctx0" brushRef="#br0" timeOffset="30822.5">18307 5290 1603 0,'0'0'1134'0,"0"0"-758"0,0 0 44 15,0 0-31-15,-54-79-76 0,46 67-52 16,2 5-24-16,1 2 9 0,4 2-69 15,1 3-177-15,0 0-22 0,0 5-75 16,0 7-53-16,0 7 150 0,0 6 33 16,0 4 1-16,0 4-19 0,4 3 19 15,-1 0 18-15,0 1-9 0,0 0-16 16,3 2 1-16,-2-2-16 0,0 1 6 16,-1-3-6-16,2-3-12 0,-2-2-39 15,0-2-62-15,-1-7-82 0,-2 0-100 0,0-3-130 16,0-3-150-16,0 0-72 0,0-6-91 15,-2-4-556-15</inkml:trace>
  <inkml:trace contextRef="#ctx0" brushRef="#br0" timeOffset="31289.62">18263 5693 892 0,'0'0'619'0,"0"0"-141"0,0 0-106 16,0 0-55-16,0 0-82 0,0 0-62 15,0 0-80-15,88-49-61 0,-58 46-30 16,6 2 0-16,1 1 11 0,-3 0 12 15,-5 0-2-15,-5 4-21 0,-6-2-2 16,-5 2 0-16,-5-1-16 0,1 0-13 16,-5-2-3-16,-1 0 32 0,1 2 23 15,-1-3 63-15,2 1 12 0,1-1 36 16,5 1 75-16,1-1-2 0,2 0-2 0,3 0-44 16,3-2-49-16,-1-3-32 0,1 1-15 15,-3 0 0-15,0 0-25 0,-3-2 0 16,-4 0 6-16,-3 0 16 0,-2 0-7 15,-2-4-3-15,-2 2-18 0,-1-2-19 16,0 3-12-16,0 0 31 0,-6 1 14 0,-3 1-38 16,-2-1-10-16,-6 4-55 0,-5 0-10 15,-1 2 23-15,-5 0 14 0,1 6 16 16,0 2-1-16,-1 2 10 0,5 0-21 16,3 3-7-16,1-1-6 0,8 0 7 15,1 3-1-15,4-2 0 0,3 2 10 16,2 0 2-16,1 2 19 0,0-2 0 0,1 2 3 15,5 1 9-15,5-1-12 0,0 1 3 16,2-3-3-16,5 1 21 0,4-2 10 16,5-2 18-16,6-2 22 15,6-4-22-15,3-1-49 0,6-5 0 0,-1-3-145 16,2-8-58-16,0-4-64 0,-4-2-150 16,-2-3-140-16,0-5-172 0,-10 4-487 15</inkml:trace>
  <inkml:trace contextRef="#ctx0" brushRef="#br0" timeOffset="31722.53">19374 5386 1832 0,'0'0'674'0,"0"0"-198"16,0 0-9-16,0 0-59 0,0 0-85 15,0 0-46-15,-13-66-27 0,13 66-45 16,0-2-92-16,0 2-113 0,0 0-3 16,0 0-67-16,0 6-40 0,0 2-35 15,0 6 78-15,-3 6 67 0,2 5 31 0,-2 1-1 16,2 5-14-16,0 3 8 0,1 2 4 15,0 0 6-15,0 0 12 0,1-3-20 16,4-2-25-16,-2-4-1 0,2-2 13 16,-2-4 5-16,0-5-6 0,-1 0-9 15,0-5 13-15,-1-2-4 0,-1-4 0 16,0-2 6-16,0-2 31 0,0-1 16 16,0 0 8-16,0 0 15 0,0-4 37 15,-1-5 69-15,-5-5-94 0,-1-2-100 0,-3-4 0 16,-2 2-24-16,1 2 3 0,-1 1-1 15,-2 6 4-15,-2 1-9 0,-3 5-25 16,-4 0-5-16,-6 3 23 0,-2 0 22 16,0 6 10-16,3 2-34 0,3 1-16 15,8 1 0-15,-1 2-3 0,8 1-9 0,3 1 3 16,2 2 13-16,5 2 8 0,0-2 3 16,2 1 6-16,8 0 1 0,5-1 20 15,3 1 10-15,8-4 15 0,9 0 9 16,8-3-24-16,8-2 0 0,6-4-79 15,4-4-155-15,-1 0-185 0,-5-3-49 16,-3-6-28-16,-6 0-143 0,-7-3-465 16,-12 4-52-16</inkml:trace>
  <inkml:trace contextRef="#ctx0" brushRef="#br0" timeOffset="32454.99">21193 5260 848 0,'0'0'1441'0,"0"0"-1011"0,0 0-170 16,0 0 28-16,0 0 68 0,0 0-31 0,0 0-9 16,0 0-61-16,0 0-43 0,0 0-40 15,-3-47-46-15,3 47-53 0,0 0-51 0,0 0-22 16,0 0-42-16,0 4-35 0,0 2-42 15,0 5-35-15,0 7 101 0,0 7 52 16,0 5 2-16,2 6 1 0,2 1-2 16,2 4 0-16,2-1-1 0,-2 0 1 15,0 0 15-15,0-3 7 0,0-2-21 16,-1-3 0-16,-1-2 1 0,-1-6 21 16,-1 0-23-16,-1-6-22 0,-1-3-9 15,0-1-21-15,0-5-50 0,0-1-56 16,0-3-60-16,0-2-52 0,0-2-42 0,-3-1-38 15,-2 0-2-15,-7 0-113 0,4-3-767 16</inkml:trace>
  <inkml:trace contextRef="#ctx0" brushRef="#br0" timeOffset="32872.14">20976 5617 1467 0,'0'0'503'16,"0"0"-246"-16,0 0-21 0,0 0-10 15,0 0-78-15,89-57-23 0,-56 48 45 16,5 0-14-16,3 2-35 0,3-1-28 16,-3 1 37-16,-3 4-48 0,-7-1-51 15,-9 2-30-15,-5 2-1 0,-5 0 1 0,-6 0 2 16,-1 0 0-16,-5 0-1 0,0 0-2 16,2 0-16-16,-2 0-6 0,0 0-6 15,0 0-10-15,1 0-10 0,2 2-12 16,2 4 57-16,0 4 3 0,1 2 2 15,1 2 17-15,0 3 6 0,1 2-3 16,0 0-6-16,2 2-13 0,1-2 0 16,0 1 10-16,3-2 3 0,2-2 16 15,6-2-1-15,1-1 10 0,3-1 16 16,4-3 106-16,2-2 35 0,-1-5-8 16,0 1-41-16,-1-3-32 0,-7 0-6 0,-1-5 11 15,-7-5 22-15,-3 2 24 0,-5-5 9 16,-1-4-44-16,-6-1-51 0,0-5-49 15,-3-1-33-15,-10 3-16 0,-5-1-38 0,-8 4-77 16,-6 5-45-16,-3 4-62 0,-2 6-134 16,-1 3-197-16,2 6-173 0,10 1-321 15,-1 9-394-15</inkml:trace>
  <inkml:trace contextRef="#ctx0" brushRef="#br0" timeOffset="33772.47">23137 5483 1622 0,'0'0'665'0,"0"0"-248"16,0 0-38-16,0 0 20 0,0 0-71 15,0 0-92-15,0 0-48 0,0 0-45 16,0 0-56-16,0 0-28 0,-72-66-10 0,52 60-15 15,0 1-22-15,-5 2-12 0,-4 2-1 16,-2 1-17-16,-2 0-8 0,-1 4 26 16,0 2 19-16,3 3 18 0,3-2-37 0,5 1-10 15,4 2-14-15,6-2-16 0,4 3-22 16,1 2 6-16,4 0 6 0,4 2-15 16,0 3-19-16,2-1 25 0,8 1 9 15,0-2 22-15,1 0-6 0,1 0-17 16,0-3 13-16,0-4-3 0,1 0-6 15,-2-3-10-15,0-4 1 0,3 1 17 16,-1-3 39-16,2-3 63 0,5-4 6 16,-1-3-25-16,1-2 10 0,3-3 24 15,-2-2 7-15,0-1-4 0,4-4-15 16,-2 1 5-16,-1-1 25 0,-2 3-40 16,-4 2-16-16,-4 5 34 0,-4 5 34 0,-4 5 52 15,-2-1-26-15,-1 2-45 0,1 1-31 16,-2 0-41-16,0 0-17 0,0 0-39 15,0 0-29-15,0 0-26 0,0 2-26 16,1 2-9-16,1 2 77 0,3 4 43 0,-1-2 9 16,2 3 0-16,3-1-9 0,1-1-50 15,1 1-49-15,1-1-60 0,2 0-71 16,-1-1-114-16,0-2-95 0,0 0-77 16,-2-2-122-16,6-3-734 0</inkml:trace>
  <inkml:trace contextRef="#ctx0" brushRef="#br0" timeOffset="34041.1">23574 5345 1916 0,'0'0'764'0,"0"0"-244"16,0 0-30-16,0 0-37 0,0 0-149 15,0 0-177-15,0 0-99 0,0 0-28 16,0 0-49-16,0 0-35 0,27-9 84 15,-14 21 31-15,5 1 3 0,3 2 6 16,4 3-6-16,2 0 0 0,0 0 6 0,2-1 0 16,-4 0-3-16,-1-3-37 0,-4-1-86 15,-4-2-53-15,-1 0-31 0,-4-4-33 16,1 2-20-16,-5-2-48 0,0-4-65 16,-1 0-74-16,0-3-76 0,1 0-124 15,-3-1-158-15,1-4-289 0</inkml:trace>
  <inkml:trace contextRef="#ctx0" brushRef="#br0" timeOffset="34255.87">23977 5441 843 0,'0'0'717'0,"0"0"-214"0,0 0-101 16,0 0-47-16,0 0-6 0,0 0-40 15,0 0-5-15,0 0 8 0,0 0-13 16,0 0-49-16,0 0-99 0,19-48-99 16,-28 49-52-16,-5 4-19 0,-8 3-17 15,-9 2 11-15,-3 6 13 0,1-2 12 16,-1 4 3-16,5 0-3 0,2 1-2 0,4 1-32 15,0-1 9-15,5 0 1 0,2-1-53 16,3-1-84-16,4-3-75 0,3-1-40 16,4-1-49-16,2-3-57 0,5-2-38 15,10-1 62-15,4-4-92 0,0-1-595 0</inkml:trace>
  <inkml:trace contextRef="#ctx0" brushRef="#br0" timeOffset="34468.81">24241 5445 2165 0,'0'0'787'0,"0"0"-228"16,0 0-54-16,0 0-44 0,0 0-128 15,0 0-128-15,0 0-79 0,0 0-47 16,0 0-40-16,0 0-39 0,0 0-31 0,17-24-48 16,-17 31-74-16,0 4 6 15,0 2 120-15,0 4 27 0,-3 2 0 0,3-1-27 16,0-1-32-16,0-1-85 0,-1-1-54 15,-2-2-51-15,3-2-72 0,-2-2-78 16,-1-3-70-16,0-1-102 0,1-1-463 16,-2-4-317-16</inkml:trace>
  <inkml:trace contextRef="#ctx0" brushRef="#br0" timeOffset="34638.4">24344 5231 1911 0,'0'0'690'0,"0"0"-391"15,0 0-20-15,0 0 4 0,0 0-102 16,0 0-108-16,0 0-59 0,0 0-14 16,0 0-89-16,0 0-168 0,4-44-165 0,-4 56 168 15,0 0 9-15,3 2-108 16,1 3-108-16,3 1-141 0,1-5-384 0</inkml:trace>
  <inkml:trace contextRef="#ctx0" brushRef="#br0" timeOffset="35071.07">24678 5394 913 0,'0'0'720'0,"0"0"-201"0,0 0-69 16,0 0-10-16,0 0-31 0,0 0-11 16,0 0-24-16,0 0-30 0,0 0-49 15,0 0-62-15,0 0-56 0,50-19-56 16,-56 18-66-16,1-3-55 0,-7 2-3 16,-1 2-52-16,-2 0-15 0,-4 0-6 15,-2 7 0-15,-1 2-16 0,0 1 40 16,2 2 0-16,3 0-18 0,3 3-22 15,6-2-15-15,1 4-14 0,4-1 44 16,3 4 25-16,0-1-1 0,7-1-65 0,4 0-13 16,3-1 59-16,1-4 24 0,1-2-11 15,1-4-1-15,-1-2 4 0,1-4 33 16,-2-1 23-16,2 0 63 0,2-5 19 16,-2-2 26-16,3-3 26 0,-1 1-13 15,3-2-6-15,-1-2-10 0,-2-3 49 0,1 2 18 16,-3-3-19-16,0-1-19 0,-5 5-3 15,-2 2-16-15,-4 1-17 0,-3 7-14 16,-1 0-2-16,-1 2-30 0,-1 1-19 16,0 0-33-16,0 0-6 0,0 0-52 15,0 0-32-15,0 0-38 0,0 1-54 16,0 5-56-16,0 4 95 0,0 3 75 16,6 1 10-16,-4 1-93 0,6-1-96 15,1 2-39-15,-1-4-42 0,5-1-26 16,-1-2-45-16,3-4-49 0,0-1-131 0,-2-3-529 15</inkml:trace>
  <inkml:trace contextRef="#ctx0" brushRef="#br0" timeOffset="35271.15">25406 5137 166 0,'0'0'2703'0,"0"0"-2163"0,0 0-172 15,0 0 81-15,0 0-53 0,0 0-140 16,0 0-256-16,0 0-3 0,0 0-142 15,0 0 7-15,0 0 119 0,-31 16 17 16,24 12-16-16,3 2 15 0,4 1-15 16,0 3 16-16,4-1-1 0,5 3 2 15,0 0 0-15,2-1-17 0,-2 0-196 16,-2-4-49-16,-3-2-118 0,-1-1-201 16,-3-7-140-16,0 5-845 0</inkml:trace>
  <inkml:trace contextRef="#ctx0" brushRef="#br0" timeOffset="36021.01">26461 5268 321 0,'0'0'1622'0,"0"0"-1087"15,0 0-145-15,0 0 29 0,0 0-47 16,0 0-98-16,0 0-60 0,0 0-102 16,0 0-96-16,0 0-16 0,-96-62-22 15,62 62-6-15,-5 0 27 0,-3 8 1 16,3 2 25-16,0 6-22 0,2-1-3 0,2 3-25 16,8 0 3-16,2 1 3 15,8 1-12-15,6-2-9 0,6 1-10 0,4-1-5 16,1 3 21-16,8 1 12 0,4-2 9 15,7 2 3-15,2 1 10 0,3-3 22 16,4 0 0-16,3-3-22 0,3-1-87 16,0-5-51-16,4-3-49 0,3-3-10 15,-1-4-78-15,4-1-62 0,1-1-115 16,1-8-272-16,-11 2-496 0</inkml:trace>
  <inkml:trace contextRef="#ctx0" brushRef="#br0" timeOffset="36336.81">26746 5436 284 0,'0'0'1607'15,"0"0"-1023"-15,0 0-165 0,0 0-16 16,0 0-3-16,0 0-101 0,0 0-98 16,0 0-83-16,0 0-31 0,0 0-50 15,-87-62-21-15,72 62-4 0,0 0-12 0,-1 1-22 16,2 5-9-16,1 5-12 0,3 0-13 16,3 3-9-16,2 2 2 0,1-1 10 15,4 1 29-15,2-2-1 0,9 1 15 16,4-2 10-16,5 0 19 0,2-3-17 15,4-2 45-15,2-3 21 0,4-4 1 16,1-1 2-16,0 0-15 0,-4-6 0 16,-5-2-7-16,-2-1 10 0,-6-1 34 15,-6-4 33-15,-6-1 24 0,-2-3-86 16,-2-3-64-16,-11 2-2 0,-7-1-29 16,-8 5-57-16,-6 2-47 0,-7 4-7 15,0 4-25-15,2 4-72 0,2 1-69 16,11 2-61-16,4 6-65 0,9 2-54 0,4 2-40 15,7 0-148-15,0-1-24 0,13-1 3 0</inkml:trace>
  <inkml:trace contextRef="#ctx0" brushRef="#br0" timeOffset="36953.91">27061 5322 1609 0,'0'0'688'0,"0"0"-223"16,0 0 22-16,0 0-36 0,0 0-162 0,0 0-206 15,0 0-83-15,0 0-54 0,0 0-18 16,0 0 9-16,0 0 63 16,-9 22 53-16,9-10-3 0,0-1 7 0,0 1-3 15,0 0-13-15,0-4-23 0,-2 2-2 16,2-3-4-16,0-2 7 0,-1-2-3 15,1 0-1-15,0-3 13 0,0 0 31 0,0 0-9 16,0 0-19-16,0 0 9 0,0-4 31 16,0-4-27-16,4-3-44 0,4-1-47 15,3-6-11-15,0 0 8 0,6 0 10 16,1 1-19-16,-2 3 24 0,1 2 21 16,-3 2 14-16,0 3 12 0,-2 2-2 15,-2 3-10-15,0 2-3 0,0 0-47 16,1 0-31-16,1 6 18 0,2 2 63 15,0 2 74-15,0 2 23 0,0-2-23 0,-3 0-18 16,-2 1-15-16,-1-4-17 0,-1 1-24 16,-2 0-15-16,-1-2-13 0,0 2 6 15,-1-1-3-15,-1 2 4 0,-1-4 5 16,1-1 14-16,1-1 2 0,-3 0 1 16,0-3 18-16,0 0 12 0,1 0 18 15,0 0-27-15,-1 0 3 0,4-2 49 16,2-3-12-16,2-2-62 0,0-3-20 0,4 2-11 15,-1 0-3-15,2-1 4 0,2 1 5 16,2 1 3-16,6-1-3 0,3 1 25 16,4 4 10-16,3-1-7 0,2 4-3 15,1 0 0-15,0 1-18 0,-4 6-1 16,-4 3 19-16,-4 1 13 0,-7-2-11 16,-7 3-2-16,-6-2-37 0,-4 2-72 0,-5 0 34 15,-11 1 16-15,-5-1-33 0,-6 1-27 16,-2-2-120-16,1 0-187 0,-1-2-184 15,10-3-650-15</inkml:trace>
  <inkml:trace contextRef="#ctx0" brushRef="#br0" timeOffset="37220.08">27897 5368 1903 0,'0'0'993'0,"0"0"-539"0,0 0 46 15,0 0-5-15,0 0-103 0,0 0-143 0,0 0-145 16,0 0-104-16,0 0-9 0,0 0-77 16,13-1-52-16,-13 15 102 0,-2 5 36 15,-1 5 3-15,3 3 8 0,0 0-11 16,0 2 0-16,3 0 23 0,1 1 20 16,0-5 6-16,2 0-15 0,-2-3-24 15,-2-4-10-15,0-3-40 0,-2-4-49 16,0-1-43-16,0-5-34 0,0-3-66 15,0-2-103-15,-2 0 1 0,-3-1 11 16,-2-6-148-16,-4-5-684 0,3 1-362 16</inkml:trace>
  <inkml:trace contextRef="#ctx0" brushRef="#br0" timeOffset="37437.08">27750 5303 1480 0,'0'0'643'0,"0"0"-222"0,0 0-45 16,0 0-11-16,62-72-56 0,-39 59-63 15,6 1-39-15,3 4-28 0,2-1-30 0,4 6-10 16,1 1-46-16,0 2-50 0,0 3-41 16,-5 5 17-16,-3 3-1 15,-7 2 16-15,-6 2-34 0,-9-1-12 0,-7 2-44 16,-4-1-21-16,-13 1 65 0,-13 1 12 16,-9-2 1-16,-10 1-1 0,-9-3-78 15,2-2-133-15,3 0-178 0,8-1-251 16,14-4-401-16,6 3-595 0</inkml:trace>
  <inkml:trace contextRef="#ctx0" brushRef="#br0" timeOffset="37772.1">28295 5196 1778 0,'0'0'800'16,"0"0"-327"-16,0 0 15 0,0 0-81 15,0 0-122-15,0 0-136 0,0 0-95 16,0 0-54-16,0 0-50 0,77-44 50 16,-56 51 42-16,1 3-14 0,-3 2-25 15,-2 3-3-15,-4 2-11 0,0-1-4 16,-6 4 14-16,-1-1 1 0,-3 1-1 16,-2-1 1-16,-1-2 0 0,0-2 2 15,0-2 1-15,0-3 12 0,-3-2-11 16,0-4-1-16,3-2 9 0,-3 0 19 0,3-2 40 15,0 0 52-15,0-3 101 0,0-4 51 16,0-4-177-16,0-3-98 0,5-4-55 16,5-4-39-16,6 1-32 0,1 0-51 15,5 2-51-15,5 2-81 0,2 3-67 16,2 3-47-16,3 2-114 0,-1 1-62 0,-9 3-454 16</inkml:trace>
  <inkml:trace contextRef="#ctx0" brushRef="#br0" timeOffset="38203.25">28848 5240 699 0,'0'0'492'0,"0"0"-111"15,0 0 44-15,0 0-20 0,0 0-66 16,0 0-53-16,0 0 5 0,0 0-30 16,0 0-53-16,0 0-44 0,0 0-47 15,83-18-39-15,-62 13-31 0,-1-2-1 0,1 2-8 16,0-1-13-16,-1-1 3 0,-1-2-4 15,0 3 7-15,-4-2 4 0,-4-1-1 16,-2 1-3-16,-4 2-16 0,-2 1 0 16,-3 2-2-16,0-1-12 0,0 2-1 0,0-2-2 15,-6 0-11-15,-5 0 11 0,-8-1-41 16,-4 1 3-16,-6-1 9 0,-7 2 18 16,3 2 10-16,-1 1-15 15,3 0-1-15,4 1-12 0,6 5-9 0,3 1-4 16,5 1 0-16,2 1 13 0,3-1 0 15,5 2-3-15,0 2 9 0,2-1 22 16,1 3 3-16,0 0 12 0,4 2 19 16,4 1-3-16,0-2-12 0,4 1-14 15,2 0 0-15,3-3 20 0,2 0 28 16,7-3 25-16,2-2-16 0,3-3-25 16,7-2-19-16,3-3-15 0,1 0-68 0,4-2-38 15,-2-5-43-15,-2-5-78 0,1 1-95 16,-7-5-86-16,0 1-29 0,-2-3-110 15,0 0-443-15,-3-3-52 0</inkml:trace>
  <inkml:trace contextRef="#ctx0" brushRef="#br0" timeOffset="38537.47">29510 5110 887 0,'0'0'729'0,"0"0"-242"15,0 0-95-15,0 0-53 0,0 0-76 16,0 0-68-16,0 0-55 0,0 0-23 16,-51-66-22-16,42 64-13 0,1-1-19 15,2 0-25-15,-2 3-27 0,-1 0-11 16,1 0-19-16,0 0 3 0,2 4-12 15,0 1-23-15,1 3-6 0,5 2 4 0,0 2 53 16,6 4 88-16,8-1 48 0,11 2-14 16,3 1 23-16,6 0 21 0,3-2-39 15,1 1-56-15,-2-3 34 0,-4-1-40 16,-7-1-65-16,-5-3-25 0,-9-3 1 16,-4-2 23-16,-4 0 1 0,-3 0-31 15,0-2-19-15,-2 5 16 0,-6-1 34 16,-3 2 25-16,-7 0 15 0,-4-1-9 0,-2 1-3 15,-7-2-13-15,0 0-15 0,-3-2-38 16,3 1-76-16,3-3-60 0,5 2-92 16,6-1-49-16,4-1-72 0,6 0-22 15,4-2 12-15,3 0 87 0,0 0 203 16,7 0 87-16,6 0-48 0,7-6-94 16,3 1-92-16,5-2-149 0,5-1-125 15,-8 0-133-15</inkml:trace>
  <inkml:trace contextRef="#ctx0" brushRef="#br0" timeOffset="38854.15">29997 5119 909 0,'0'0'1070'0,"0"0"-671"0,0 0-35 15,0 0-17-15,0 0-59 0,-14-66-82 16,7 58-76-16,1 2-29 0,1 3-29 16,1-1-28-16,3 3-44 0,-2 1-9 0,1 0-54 15,1 0-38-15,-1 5 19 0,2 1 28 16,0 1 16-16,0 2 7 0,0 1 31 15,3 3 86-15,9 3 37 0,6 1 19 16,4 1 31-16,7 2 52 0,6 2-42 16,2-3-94-16,-2 2-52 0,-7-4 22 0,-6-2 18 15,-5-5-10-15,-9 0-33 16,-2-5-25-16,-2-2-9 0,-4 1-24 0,0 0 5 16,0 0 4-16,-3 1 15 15,-3 0 0-15,-3 1 3 0,-2-1 12 0,-6 0 1 16,-6-3-16-16,-5 0-7 0,2-2-91 15,-3 0-81-15,3 0-34 0,6-2-30 16,3 1-97-16,4-3-120 0,6 2-72 16,5-1-193-16,2 1-421 0</inkml:trace>
  <inkml:trace contextRef="#ctx0" brushRef="#br0" timeOffset="39059.39">30390 5124 137 0,'0'0'1596'0,"0"0"-908"15,0 0-102-15,0 0-72 0,0 0-186 0,0 0-171 16,0 0-99-16,0 0-58 16,0 0-7-16,0 0-44 0,0 0 17 0,40 4 34 15,-38 10 56-15,1 1 2 0,0 2-2 16,0 1-10-16,1-3-22 0,-2 1-24 16,-2-2-68-16,0-1-71 0,0 1-56 15,0-2-70-15,-3-3-76 0,-1 0-82 16,2-1-171-16,1-4-620 0</inkml:trace>
  <inkml:trace contextRef="#ctx0" brushRef="#br0" timeOffset="39212.11">30578 4886 1688 0,'0'0'532'0,"0"0"-215"16,0 0-75-16,0 0-113 0,0 0-129 0,0 0-155 15,0 0-129-15,0 0-4 0,0 0-166 16,0 0-210-16,0 0-399 0</inkml:trace>
  <inkml:trace contextRef="#ctx0" brushRef="#br0" timeOffset="39462.56">30761 5054 1885 0,'0'0'799'16,"0"0"-336"-16,0 0-173 0,0 0-112 0,0 0-77 16,0 0-51-16,0 0-47 0,0 0 79 15,0 0 35-15,0 0 37 0,68 80 27 16,-48-55-8-16,2-1-99 16,1 0-49-16,0 1 0 0,-1-1 0 0,-1-2-25 15,-2-1-11-15,-3-4-35 0,-4-2-28 0,-4-4-50 16,-3-4-53-16,-2-4-34 0,0 1-56 15,-3-4-37-15,4 0 23 0,1-7 21 16,3-3-334-16,0 1-821 0</inkml:trace>
  <inkml:trace contextRef="#ctx0" brushRef="#br0" timeOffset="39651.43">31241 5027 251 0,'0'0'1838'0,"0"0"-1307"0,0 0-100 16,0 0-13-16,0 0-86 0,0 0-97 15,0 0-228-15,0 0-7 0,0 0-72 0,0 0 72 16,-43-11 31-16,29 29-15 0,0 2-16 16,3 1 0-16,-1 1 0 0,4-2 25 15,0 1 4-15,-1-2-29 0,1-1-57 0,2 0-69 16,-1-2-82-16,3-2-135 0,4-1-137 16,0-1-165-16,4-4-566 0</inkml:trace>
  <inkml:trace contextRef="#ctx0" brushRef="#br0" timeOffset="40003.05">31404 5210 787 0,'0'0'1048'15,"0"0"-620"-15,0 0-72 0,0 0-89 0,0 0-58 16,0 0-50-16,79-29-50 0,-60 22-1 16,1 2-19-16,2-1-32 0,1 0-19 15,0 0-10-15,-3-3 20 0,1 0 40 16,-3-4 38-16,-2-1-6 0,-4-3-45 15,-4-1-25-15,-2 1-19 0,-5 2-16 16,-1 3-14-16,0 2 43 0,-4 2 9 16,-7 2-50-16,-4 2-3 0,-4 1-31 0,-3 3-13 15,-1 0-3-15,2 10 4 0,2 1 15 16,2 2-3-16,4 2-33 0,4 2 11 16,6 2 31-16,3 1 22 0,2 0 37 15,9 1 18-15,4 0 4 0,5-2-15 16,3-1-19-16,0 0-4 0,4-2-5 0,1-2-14 15,-2-3 11-15,-2-2-11 16,-4 0-2-16,0-4-52 0,-2-1-67 0,-7 0-39 16,-1 0-65-16,0-2-85 0,-2 1-117 15,-6 0-171-15,1-3-652 0</inkml:trace>
  <inkml:trace contextRef="#ctx0" brushRef="#br0" timeOffset="42102.14">2265 7997 1960 0,'0'0'695'16,"0"0"-312"-16,0 0-114 0,0 0-34 0,0 0-102 16,0 0-97-16,0 0-36 0,0 0-29 15,0 0-6-15,0 0 16 0,-10 14 19 16,10-5 19-16,0 2-19 0,0 0-3 16,6 2-19-16,1-3 19 0,0 1-10 15,2 0 13-15,2-2 13 0,1-2 12 16,1-4 26-16,4 0 84 0,4-3 7 15,1 0-3-15,4-8-24 0,0-2-12 16,0-6-23-16,-3-1-9 0,-1-2-15 16,-5-1-3-16,-2-6 30 0,-4-2 24 0,-5-6-5 15,-3-3-35-15,-3-5-39 0,0-5-16 16,-9-1 15-16,-2 4-14 0,-3-1-12 16,-1 7 2-16,2 3-1 0,-3 5 10 15,1 5 0-15,2 2 13 0,-1 2 2 16,1 0-9-16,2 2-2 0,0 4 5 15,3-1 34-15,-1 1 21 0,4 1 6 16,0-3-30-16,4 3-13 0,1-3-38 16,1 2-1-16,11-1-27 0,5 2-28 0,6 0-3 15,6 5-15-15,7 4 0 0,4 5 21 16,3 1 16-16,-2 9 21 0,-7 4-41 16,-3 4-149-16,-10 4-29 0,-8 3-4 0,-7 0 2 15,-6 4 37-15,-6 2 48 0,-11 0-86 16,-6 2-94-16,-5-1-64 0,1 3-89 15,-2-3-67-15,2 2-159 0,1-3 166 16,1-3 351-16,2-3 151 0,2-4 42 16,3-1 277-16,0-5 114 0,4-5 108 15,3-3-67-15,5-3-101 0,5-4-17 16,1 0-14-16,0-3-72 0,0-3-123 16,6-2-41-16,1-2-32 0,3 2-30 15,2-1 0-15,1 2-2 0,1 2-1 16,1 2 1-16,2-1 3 0,1 2 26 15,0 1 38-15,-1 1 48 0,-2 0 11 0,-1 0-46 16,-4 1-53-16,-3 2-26 0,1 2 14 16,0 1 67-16,-1 4-10 0,-1-2-12 15,1 4-13-15,0 0-3 0,-1 3-9 0,0 0 9 16,1 2-13-16,2 1-3 0,2-1-6 16,4 1-9-16,0-3-13 0,3 2-2 15,4-4 0-15,-1-1 2 0,3-1 4 16,1-4 17-16,0-2 4 0,1 0 7 15,1-4-29-15,2 0 15 0,-2-1 13 16,-1 0 7-16,-3-5-1 0,0-4 0 16,-3-1 0-16,-5-3 22 0,-4-1 58 15,-7-3 117-15,-4-2-60 0,-2-3-58 16,-11 2-31-16,-6-2-45 0,-1 4-22 16,-5 0-18-16,0 5-15 0,-1 2-9 0,-2 5-28 15,2 2-34-15,2 3-72 0,4 1-63 16,2 0-84-16,7 5-104 0,2 4-51 15,6-1 14-15,3 2-3 0,3-1 12 16,10 0-52-16,-3-5-146 0,14 0-457 0</inkml:trace>
  <inkml:trace contextRef="#ctx0" brushRef="#br0" timeOffset="42390.89">3088 7783 1402 0,'0'0'666'0,"0"0"-200"0,0 0-51 16,0 0-79-16,0 0-84 0,0 0-34 15,0 0-33-15,0 0-52 0,0 0-61 16,0 0-13-16,73-18 31 0,-58 27 3 16,3 2 10-16,-1 0-29 0,-2 2-22 15,-3 0-15-15,-2 0 6 0,0-2 0 0,-4 2-21 16,-2-1-10-16,-2-1-11 0,-1 0 1 16,-1-2-2-16,0-3 1 0,0-1 12 15,0-1-10-15,0-3 18 0,0-1 25 16,0 0 22-16,0-4 20 0,0-3 16 15,0-7-104-15,10-3-27 0,3-5-108 16,7 0 0-16,5-1-3 0,5 2-56 16,2 3-48-16,2 4-31 0,-1 3-70 0,-1 4-32 15,0 1-29-15,-2 2-57 0,3 3-90 16,0-2-116-16,-2 1-8 0</inkml:trace>
  <inkml:trace contextRef="#ctx0" brushRef="#br0" timeOffset="42610.15">3830 7714 499 0,'0'0'574'0,"0"0"18"15,0 0-108-15,0 0-60 0,0 0-12 16,0 0 3-16,0 0-108 0,0 0-108 16,0 0-10-16,-92 13-11 0,63-7-23 0,1 3-1 15,3 0-18-15,0 1-53 0,7-1-55 16,3 2-28-16,4-1-10 0,5-1-17 16,3 1-4-16,3 2 16 0,0-1 13 15,6 1-1-15,7 0 1 0,0-2 0 16,5 1-1-16,5 1 0 0,2-2 2 15,4 2 1-15,1-6-1 0,2 1-91 0,5-3-103 16,1-4-91-16,2 0-31 0,6-4-104 16,5-4-100-16,-1-3-115 0,-11 1-494 15</inkml:trace>
  <inkml:trace contextRef="#ctx0" brushRef="#br0" timeOffset="43168.98">4229 7803 1357 0,'0'0'653'0,"0"0"-160"16,0 0-87-16,0 0-48 0,0 0-53 15,0 0-49-15,0 0-13 0,0 0-28 16,0 0-26-16,0 0-25 0,-57 0-10 16,57-3-32-16,7 2-48 0,-1-5-74 0,4 1-13 15,4 0-15-15,6-3 0 0,5 1 10 16,5-1 15-16,0-1-37 0,1 0-58 16,-1-1 18-16,-3 0-16 0,-5 2 35 0,-9-3 61 15,-4 1 12-15,-4 0 50 16,-5-2-44-16,0 1-18 0,-10 0 1 15,-3 2 38-15,-4 3-39 0,-3 2-3 0,-5 3-28 16,-2 1 13-16,-3 1-1 0,-1 5 1 16,0 5-1-16,2 2 16 0,0-1-21 15,6 4-1-15,4-2 13 0,5-1 10 16,5 0-2-16,5-3-11 0,1 2-4 16,3 1-2-16,0-2-4 0,7 2 9 0,5 3 14 15,2-2 2-15,5-2 3 0,4 4 13 16,3-4-4-16,4-2 7 0,3-2 15 15,3-5 9-15,7-3 10 0,2-1-16 16,4-9 6-16,3-4-31 0,-2-7 1 16,1-1-10-16,-9-2 40 0,-6 2 3 0,-7 1 9 15,-9 3 46-15,-7 0 61 16,-6 1 61-16,-4 1-65 0,-1 0-70 0,-2 0-28 16,0 0-14-16,0 2-7 0,0 2-15 15,0 5-11-15,0 0 5 0,0 3-18 16,0 4-37-16,0 0-38 0,5 1-34 15,2 10-49-15,5 3 112 0,5 4 43 16,-1 5 3-16,1 2 15 0,-1 2 25 0,-3-3-4 16,0 1-8-16,-5-1 5 0,-2-2-9 15,-6-3 4-15,0-2-28 0,-11-3-17 16,-8 0-13-16,-10-1 3 0,-8-3-46 16,-9 1-149-16,-2-5-109 0,-1 0-141 15,6-5-164-15,4-1-110 0,13-1-678 16</inkml:trace>
  <inkml:trace contextRef="#ctx0" brushRef="#br0" timeOffset="48400.41">4252 10973 1169 0,'0'0'410'0,"0"0"-289"0,0 0 87 16,0 0 158-16,0 0-68 0,0 0-83 16,0 0-73-16,0 0-33 0,0 0-77 15,0 0-32-15,77-5-109 0,-51 10 109 16,4-2 1-16,9 3-1 0,4-1-19 16,9-1-5-16,11-2 24 0,11-2 25 0,15 0-25 15,12-1-3-15,14-5-1 0,15-1 4 16,14-2 13-16,10 3 42 0,12-1-55 15,10 2 1-15,10 2 1 0,7 0-2 16,12 3 0-16,5-2 8 0,8 2-7 16,7-2-2-16,8-1-1 0,9 1-33 15,6-2-45-15,6-3-20 0,7 0-116 16,7-4 90-16,5 0 94 0,3 0-68 0,2 0 61 16,-3-2 39-16,-3 3 55 0,-2-3 78 15,-6 0 2-15,-4 0-54 0,-2-1-14 16,-4-2-18-16,1 1-11 0,3-2-15 15,-3 1-4-15,2-2-3 0,-1 2-13 16,-5 2 10-16,-3 0-13 0,-10 2 16 16,-12 2-16-16,-14 1 13 0,-19 1 3 15,-16 3 16-15,-23 2-32 0,-22 1-2 16,-23 2-88-16,-27 0-74 0,-21 0-149 16,-28 0-218-16,-16 0-545 0</inkml:trace>
  <inkml:trace contextRef="#ctx0" brushRef="#br0" timeOffset="49249.9">4585 12871 1677 0,'0'0'370'0,"0"0"-214"0,0 0 109 16,0 0-10-16,0 0-110 0,0 0-84 0,0 0-26 15,0 0-35-15,0 0-12 0,97-42-13 16,-64 38 6-16,5-1 17 0,7 0 1 15,9-2 1-15,5 1 0 0,10-3 3 16,11 0 25-16,9-3-24 0,12-1 12 16,10-2-16-16,8 1 3 0,10-2 13 15,7 1-3-15,6 0-11 0,6 3 1 16,6 0 0-16,6 0 23 0,3-2-24 16,9 1 1-16,6-3-1 0,10-3 21 15,8-2-21-15,10-1 11 0,7-1 0 16,8-1-13-16,3-1 0 0,8 1 0 0,1-1-13 15,3 2 13-15,0 0 1 16,-2 1 12-16,-2-3-13 0,-5 4 0 0,-1-4 0 16,-7 2 2-16,-5 0-2 0,-9 0-2 15,-5-1 0-15,-6 1-1 0,-2 2-7 16,-4 0 10-16,-4 1 64 0,-2 4-42 16,-5-2 1-16,-7 4-1 0,-7-2-21 0,-11 3 18 15,-13 0 4-15,-14 2 12 0,-15-1-35 16,-21 3 0-16,-17-1 2 0,-19 2 17 15,-19 2 6-15,-16 2 7 0,-12 0 26 16,-6 3-39-16,-2-1-19 0,-7-2-96 16,-3 2-79-16,-4-2-95 0,-3-2-165 15,2 2-356-15,-9-6-772 0</inkml:trace>
  <inkml:trace contextRef="#ctx0" brushRef="#br0" timeOffset="50423.42">9860 12216 558 0,'0'0'306'0,"0"0"-140"0,0 0 7 15,0 0-10-15,0 0-59 0,0 0-63 16,0 0-41-16,0 0-2 0,0 0-18 16,0 0 7-16,0 0 13 0,-1-32 23 0,2 32 39 15,-1-1-10-15,1 1-16 0,1-1-20 16,-1 1-16-16,-1-2-25 0,2 2-14 16,-1 0-26-16,-1-1-179 0,2 1-20 15,0 0-46-15,0 0-107 0,-15 37 116 16</inkml:trace>
  <inkml:trace contextRef="#ctx0" brushRef="#br0" timeOffset="51348.98">9845 12251 218 0,'0'0'216'0,"0"0"-79"0,0 0-26 15,0 0-7-15,0 0 3 0,0 0-12 16,0 0-10-16,0 0-10 0,0 0 25 16,0 0 34-16,0 0 12 0,0 0-12 15,0 0-40-15,0 0-19 0,0 0-10 16,0 0 3-16,0 0-16 0,0 0-23 16,0 0 10-16,0 0 42 0,0 0 23 15,0 0-1-15,0 1-12 0,0-1-20 16,0 0-10-16,0 0-22 0,0 0-39 0,5 2 13 15,2-1 19-15,5 0 36 0,6 0 19 16,5 1 15-16,7-2-15 0,8 0-29 16,7 0-17-16,8 1-15 0,3-1-14 15,6 1-12-15,2 2 0 0,1-1-20 16,1 1 8-16,6-2 12 0,-2 2 32 16,7-2 9-16,7-1-12 0,6 0 38 0,5-2-41 15,12-6 28-15,3 1-23 0,6 0 11 16,5-1-40-16,2 2 20 0,1-1-22 15,0 2 0-15,-2 2 3 0,1 2 39 16,-4 1-41-16,-2 0 0 0,-4 1 1 16,-3 4 14-16,-1 2-16 0,1-1 1 0,3 1 43 15,1-2-3-15,3 0-19 16,-1-2-9-16,-1-2 0 0,-2 0 9 0,-2-1-21 16,-6 0 15-16,-3-2-15 0,-4-1 1 15,-4-2 36-15,-2 2 18 0,-4-1 26 16,-5 2-54-16,-4-1-24 0,-6 3-2 15,-2 0 22-15,-5 0-24 0,-3 0-16 16,1 4 0-16,-4 0 16 0,2 0 2 16,-3 1 11-16,0-4 15 0,-2 1-3 15,-1-2-6-15,0 0 0 0,0-3 32 0,3-2 5 16,-2 0-31-16,2-2-23 16,-6 1-2-16,0-2 0 0,-11 3 13 0,-9-1-12 15,-12 2 24-15,-9 1 12 0,-6 2 22 16,-4 0-3-16,-2-1-56 0,0 1-49 0,-3-4-117 15,-3-1-98-15,-5 0-115 0,-3-3-154 16,0 0-138-16,1 3-433 16</inkml:trace>
  <inkml:trace contextRef="#ctx0" brushRef="#br0" timeOffset="57080.08">14632 10499 442 0,'0'0'401'15,"0"0"-111"-15,0 0-52 0,0 0-13 16,0 0-53-16,0 0-6 0,0 0-30 16,0 0 13-16,0 0-16 0,5-38-14 0,-3 35-6 15,-1 3-6-15,-1 0-20 0,0-1-23 16,0 1-16-16,2 0-6 0,-2 0-10 15,0 0-3-15,1 0-3 0,-1 0 3 16,0 0-1-16,0 0-2 0,0 0-26 16,0 0-16-16,-3 2-51 0,-2 2 3 15,0 2-23-15,2 5-61 0,0 3 118 16,0 9 30-16,-1 6 38 0,-3 5 14 16,1 7 32-16,-1 7 25 0,-2 4-39 15,2 1-31-15,-1 2 18 0,2 0 1 16,1 0-42-16,2 2-3 0,2 1-4 15,-2 1 7-15,3 1 7 0,-1 1 21 0,1-2-21 16,0-1-20-16,0-2 16 0,0-6-17 16,0-2 1-16,0-5 13 0,0-4 0 15,1-6-13-15,2-5-2 0,-2-4 0 16,2-6 15-16,0-4 0 0,-1-4 3 16,-1-3 16-16,-1-2 6 0,0-3-41 15,0-2-38-15,0 0 6 0,0 0 1 0,0 0 5 16,0-6-41-16,0-6-102 0,0-4-248 15,0 0-327-15,0-19-688 0</inkml:trace>
  <inkml:trace contextRef="#ctx0" brushRef="#br0" timeOffset="58846.45">4473 10990 587 0,'0'0'257'0,"0"0"-172"15,0 0-36-15,0 0 26 0,0 0-55 16,0 0 185-16,0 0-85 0,0 0-9 0,0 0 29 15,0 0 0-15,-16 19-46 0,16-18-29 16,0 1 42-16,-2 3-3 0,2-1-23 16,-1 2-13-16,1 2 3 0,-2 2 39 15,1 4-46-15,-1 3-38 0,-3 2 26 16,2 3 35-16,-3 3 6 0,2 0-16 16,0 1-32-16,-2 2 7 0,0 1-14 15,2 1 39-15,-2 1-55 0,2 4-19 16,-2 2-3-16,3 3 9 0,2 3-38 15,-2 2 58-15,3 1-13 0,0 3 0 16,0 0 19-16,0-1-32 0,0-1 29 16,4-3-32-16,-1 0 4 0,1-3-4 0,-1-1 0 15,0 0 0-15,0-1-4 16,-1 4 1-16,-1 1 3 0,-1 1 0 0,0 1 16 16,0-1-29-16,1 0 29 0,1-1-16 15,-2 0 3-15,3 0 26 0,1-1-29 16,-3 0-13-16,1 1 13 0,-1 0 92 0,-1 0-9 15,0 0 66-15,0-1-77 0,0-3-34 16,0-4-34-16,0-1 30 0,0-2-34 16,0-2 1-16,0-2 11 0,0-3 4 15,2-3-16-15,-1-2-4 0,1-3-8 16,-1-3 11-16,-1 0 1 0,1-3 15 16,-1-1 1-16,0-1 4 0,0-4-20 15,0-1-1-15,0-1-2 0,0-2-19 16,0-1-3-16,-1-1-23 0,-2 0-56 15,0 0-13-15,-1 0 56 0,-5 0-28 0,1-8-147 16,-1 1-253-16,-17-21-1497 0</inkml:trace>
  <inkml:trace contextRef="#ctx0" brushRef="#br0" timeOffset="62778.75">6732 14363 415 0,'0'0'763'0,"0"0"-158"15,0 0-144-15,0 0-54 0,0 0-101 16,0 0-5-16,0 0-18 0,0 0-52 0,0 0-24 15,0 0-40-15,0 0-114 0,-41 44 47 16,38-42-85-16,3 0-15 0,0-2-56 16,0 1-6-16,0 3-13 0,0 2-48 15,3 5 73-15,1 4 50 0,0 6 40 16,2 2 14-16,0 3-16 0,1-1-3 0,-1 5-17 16,1-2 1-16,0 2-16 0,1-2-1 15,-1-1-2-15,-1-1-3 16,1 0-22-16,-3-3-60 0,0-2-34 0,-1-2-26 15,-1-2-29-15,-2-2-38 0,1-1-40 16,-1-2-34-16,0-2-36 0,0-2-37 16,2-3-21-16,1-3-13 0,1 0 70 15,0-2 98-15,2-3 212 0,-2-4-52 16,1-4-10-16,-4-2-104 0,0-3-98 16,-1-2 35-16</inkml:trace>
  <inkml:trace contextRef="#ctx0" brushRef="#br0" timeOffset="63345.21">6718 14537 471 0,'0'0'691'15,"0"0"-242"-15,0 0-127 0,-13-68-63 0,13 44-32 16,0 2-69-16,2 1-7 0,6 0 30 16,3 2-8-16,4 1-10 0,5 1-32 15,2 2-30-15,7-2-34 16,3 3-26-16,2-1-19 0,1 6-3 0,2 0 3 15,1 4-9-15,-4 3-13 0,1 2-15 0,-5 1-16 16,-1 8 8-16,-2 3 23 0,-4 1 32 16,-5 2-32-16,-4 2-9 0,-5 0-39 15,-5-2-2-15,-4 2-1 0,-3-1 28 16,-10 1 23-16,-7 1 23 0,-6 0-5 16,-4 0-18-16,0-1-54 0,2-1-32 15,1 0-112-15,6-3-55 0,3-1-2 16,5-3 3-16,0-2 52 0,3-1 80 15,1-3 81-15,-1 0 38 0,3-2 2 16,1 0 17-16,2-1 70 0,1 2 44 0,0-2 37 16,3 0 66-16,0 0 7 0,0 0-11 15,4 0-2-15,4-2-111 16,-1-3-70-16,7 0-17 0,1-1-5 16,6-1-14-16,4 1-10 0,2 1 0 0,6 0-1 15,2 2-1-15,-2 2-11 0,2 1-21 16,-2 0-9-16,-3 6-10 0,-1 5 23 0,-5 0 28 15,-2 4 73-15,-5 3-38 0,-5 3-24 16,-2 1-11-16,-6 1 0 0,-4 2 13 16,-1-1 15-16,-11 2 1 0,-2 0 9 15,-6-2 0-15,-5-1-7 0,-1-1 1 16,-3-2-13-16,-3-4-7 0,2-3-9 16,0-3 32-16,3-3 9 0,-1-5 0 15,2-2-13-15,2-1 4 0,2-8-35 16,1-3-63-16,1 0-78 0,5-5-30 0,2-1-70 15,9-3-146-15,4 0-125 0,10 0-266 16,4 3-666-16</inkml:trace>
  <inkml:trace contextRef="#ctx0" brushRef="#br0" timeOffset="63777.64">7535 14618 426 0,'0'0'593'0,"0"0"-260"0,0 0 54 0,0 0-33 15,0 0-102-15,0 0-58 0,0 0 3 16,88-3-1-16,-68-3-39 0,2-2-38 16,4 1-33-16,-3-4-29 0,3 1-19 15,0-2-6-15,0-1-16 0,0 1 3 16,1-2-19-16,-1-2-20 0,0-1-18 16,-1-1-32-16,-2 2-23 0,-5 0 23 0,-5 0 70 15,-5 4 13-15,-4 3 38 0,-4 0-16 16,0 3-32-16,-3 3 80 0,-6 0-35 15,-5 1-48-15,-9 2-89 0,-6 0 47 16,-6 0 20-16,-3 2 9 0,-1 6 0 16,1 1-6-16,2 2 3 0,4 1 16 15,3 2-3-15,5 3-29 0,3 0-3 0,3 1-13 16,4 0 6-16,4 0 23 0,1-3 19 16,2-1 16-16,6-1-16 0,-1-1 0 15,2 0-2-15,0-2-1 0,3 0 3 16,5 0 12-16,3 2 43 0,3 0 9 15,3 0-10-15,6 0-6 0,2 1 3 16,3-3-13-16,6-1-9 0,3 0-29 16,2-3-22-16,2-2-39 0,2-2-70 15,-3-2-55-15,2 0-93 0,-5-5-80 16,-2-5-170-16,0 0-213 0,-1-3 35 0</inkml:trace>
  <inkml:trace contextRef="#ctx0" brushRef="#br0" timeOffset="64145.48">8474 14484 1152 0,'0'0'748'0,"0"0"-252"0,0 0-51 16,0 0-204-16,0 0-97 0,-80-31-49 15,54 31-21-15,0 0-17 0,-2 0-13 16,0 6-9-16,4 1-32 0,-1 2-3 16,5 0-19-16,1 1 4 0,3 2-5 15,2 0-8-15,2 0 12 0,4 1 3 16,-1 0-3-16,2 0-6 0,4-1 6 15,2-1 0-15,1-1 14 0,0 0-23 16,1-3-71-16,5-1 36 0,3-1 60 16,2-4 42-16,2 0 34 0,3-1 23 0,1-1 0 15,3-7 12-15,0-1 9 0,-1-1 19 16,1-3-11-16,-1-1 2 0,0-2-3 16,-1 2 7-16,-1 0-16 0,-3 3-29 15,-4 1-33-15,-1 3-13 0,-2 3-34 16,-3 0-9-16,-1 2-37 0,-2 2-31 0,2 0-27 15,0 0-20-15,2 7 50 0,0 1 46 16,4 4 16-16,-2 0-15 0,0 2-11 16,2 1-11-16,1 0-19 0,-1 1-39 15,1-2-37-15,0-2-38 0,-3 0-64 16,-1-1-133-16,0-4-51 0,-3 1-93 16,0-3-494-16</inkml:trace>
  <inkml:trace contextRef="#ctx0" brushRef="#br0" timeOffset="64994.07">8658 14516 314 0,'0'0'1221'0,"0"0"-825"0,0 0-68 15,0 0 53-15,0 0-33 0,0 0-63 16,0 0-107-16,0 0-143 0,0 0-35 16,0 0-68-16,0 0 68 0,13-1 51 0,-10 9-3 15,0 2 12-15,0-1-10 0,-1 1 1 16,1-2-10-16,0 1-3 0,-3-2-10 15,2-2-9-15,-2-2 0 0,0 0-3 16,0 0 6-16,0-3 12 0,0 0 32 16,0 0 16-16,0 0 3 0,0-3-44 15,0-3-41-15,1-2-81 0,2-2 14 0,0-2 7 16,2-3-9-16,3-2 13 0,1-1-4 16,2-1 19-16,0-1 3 0,3 2 13 15,-2 3-1-15,2 2 26 16,-3 2 22-16,0 4 3 0,0 2-25 0,0 2-32 15,-2 2-12-15,-1 1-10 0,3 0 3 16,0 6 19-16,2 3 32 0,1 1 39 16,1 1-8-16,-1 2-15 0,-1-1-13 15,-3-1 10-15,3-1 0 0,-4 1-10 0,0-2 13 16,-1 0-13-16,-2-2 13 0,0 0-1 16,-2-1-11-16,-1-1 15 0,0-1-16 15,-3-1 9-15,1-2-8 0,1-1 18 16,-2 0 12-16,2 0 36 0,3-1 37 15,2-7-1-15,6-6-100 0,4-3-6 16,6-5-50-16,2-1 3 0,2-3 7 0,4 1-1 16,-2-1 3-16,-1 2 3 0,-2 2 13 15,-3 2 22-15,-7 5 22 0,-2 3 10 16,-5 3-13-16,-3 4-1 0,-3 2-11 16,1 3-7-16,-4 0-70 0,4 2-40 15,-1 4 47-15,0 2 63 0,2 2 9 16,-1 2 13-16,-1 1-3 0,0 0-3 15,0 1-14-15,0 1 14 0,2-2-3 16,-1 0-1-16,2-2-9 0,-1 0-2 16,0-1 2-16,1-2-1 0,1-2-2 0,-1-2-40 15,1-2-27-15,1-2 7 0,4 0-3 16,6-5-20-16,3-3-31 0,7-4-59 16,1-4-22-16,2-2 27 0,-2-1 30 15,0-3 6-15,-5-1 54 0,-3 1 78 0,-6 0 0 16,-3 3 52-16,-5 2 6 15,-1 4 61-15,-3 4 36 0,0 3 15 0,-2 2-42 16,1 3-83-16,-1-1-45 0,2 2-93 16,1 0 3-16,2 6 65 0,4 1 25 15,5 4 25-15,3 1-23 0,6 5 17 16,4 2 16-16,1 1 29 0,1 1 19 16,-1-1-22-16,-4-2 22 0,-5-1 0 15,-7-3-35-15,-4-1-1 0,-7-3 23 16,-2 0-7-16,-1-2-9 0,-8 0 3 15,-4-1 12-15,-6-4-22 0,-2 2-47 16,-2-2-25-16,-3-2-66 0,1 0-74 0,-2-1-63 16,3 2-124-16,2-2-115 0,5 0-272 15,-5 0-694-15</inkml:trace>
  <inkml:trace contextRef="#ctx0" brushRef="#br0" timeOffset="69659.86">21674 10733 805 0,'0'0'567'0,"0"0"-186"0,0 0-108 15,0 0 44-15,0 0-45 0,0 0-37 16,0 0-43-16,0 0-48 0,0 0-42 16,0 0-38-16,3-22-64 0,-3 22-9 15,0 0-36-15,0 0-9 0,2 3 15 16,-2-3 22-16,1 0 17 0,1 1 42 16,-2-1 15-16,1 0 17 0,-1 0 15 0,2 0 31 15,-2 0 10-15,0 0-26 16,0 2-28-16,0-2-35 0,0 1-41 0,0 2-23 15,0-2-31-15,0 3-28 16,0 2-35-16,0 3 73 0,0 4 44 0,0 4 41 16,0 2-12-16,0 3-26 0,0 0-1 0,0 2 14 15,0 1-15-15,0-1-1 16,4 2-19-16,3-2 19 0,0 2 0 0,2 1 0 16,0-1-14-16,1 2 14 0,0 2 16 15,0 1-16-15,0 1-13 0,-3 3 11 16,0 3 1-16,-2 3 2 0,-2 5-1 15,-3-2 2-15,0 5-1 0,0 1-1 16,0 0-10-16,0 1 7 0,-2 2 6 16,-1 0-3-16,3-1 1 0,0 1 16 15,0 0-17-15,0 0-2 0,0-1-2 16,6 1-15-16,2 0 19 0,1 1 13 0,-1 2-13 16,0 0-25-16,1 2 22 0,-3 1 3 15,-1 3-7-15,-2 1 7 0,-3 1 0 16,0 2 16-16,0 1-16 0,-6 1 2 15,-1 2-2-15,-3-1 29 0,2 1-26 16,-1-4-3-16,-1 0 0 0,1-4 14 16,2 0-14-16,0-4-13 0,2 0 13 0,-2-3 11 15,4-1-11-15,-1 0-3 0,1-2 2 16,-1 0 1-16,1 0 1 0,-2-2 1 16,3 0-2-16,-1-1-18 0,0-4 18 15,3-1 2-15,0-3 24 0,0-2-26 16,0-3-3-16,6-5 1 0,-4-3-11 15,3-4 10-15,-1-4 3 0,1-4 0 16,0-2-2-16,0-3-9 0,-1-2 11 16,0 0 21-16,-1-2-21 0,-1 0-25 0,0-1-19 15,0 1-13-15,-1-2-10 0,-1 2-6 16,2-2-45-16,-2 0-58 0,1-1-48 16,-1 0-37-16,0-3-81 0,0 0-125 15,0-1-210-15,0 0-365 0</inkml:trace>
  <inkml:trace contextRef="#ctx0" brushRef="#br0" timeOffset="71108.45">21386 10492 778 0,'0'0'502'16,"0"0"-160"-16,0 0-17 0,0 0 41 15,0 0-49-15,0 0-50 0,0 0-49 16,0 0-20-16,0 0-26 0,0 0-58 15,0 0-45-15,4-10-18 0,-4 10-13 16,0 0-10-16,0 0-9 0,0 0-17 16,0 3 0-16,0-2-2 0,0 0-25 0,0 1-16 15,0 1-22-15,0-1-19 0,0 2-7 16,0 2 80-16,2 2 9 0,1 5 0 16,0-1-4-16,0 5 2 0,2 1 1 0,0 4 1 15,1 3-2-15,3 0 2 0,-1 5 0 16,1 4 0-16,2 2 0 0,-1 1 1 15,0 1 2-15,0 5 0 0,0 2-3 16,-2 2 0-16,-1 3 16 0,1 3-6 16,-3 2-10-16,0 2 13 0,-2 6-4 15,0 1 29-15,0 4-22 0,0 4-16 16,0 3 2-16,3 3 7 0,-4 4-9 16,4 2 0-16,0 1 26 0,1 1-10 15,5 2-29-15,-1-2 26 0,2 2-26 16,0-1 29-16,-1 3-19 0,1 0 3 0,-2 2-7 15,-2 3-5-15,1 0 24 0,-4 3 26 16,-2 3-38-16,1-2 1 0,-3 0 37 16,-2-1-25-16,3 0-12 0,-3-1 15 15,0 1-16-15,0 0 0 0,0-2 0 16,0 0 22-16,0-2-3 0,0-4-19 16,0-3-14-16,0-2 14 0,0-4 0 0,0-2-3 15,0-2-10-15,0-2 13 0,0-4 15 16,0-2-15-16,3-2-13 0,1-4 13 15,1-2 0-15,0-3 0 0,1-4-6 16,2-1 6-16,0-5 28 0,-1 0-28 16,-1-4-15-16,1-2 15 0,-2-3 18 15,0-2-18-15,-3-2-10 0,1-3 10 16,-2-1 41-16,-1-4-41 0,2-3 0 16,0-2 1-16,0-3 1 0,-1-2-1 0,2-3 1 15,-1-3-2-15,-1-2 0 0,-1-4-50 16,0-1-20-16,0-1-24 0,0-3-36 15,0 0-26-15,0 0-4 0,0 0-6 16,2-4-63-16,-1-2-67 0,2 0-375 16,5-7-629-16</inkml:trace>
  <inkml:trace contextRef="#ctx0" brushRef="#br0" timeOffset="73417.09">23539 10643 28 0,'0'0'613'16,"0"0"-254"-16,0 0-115 0,0 0-36 15,0 0 27-15,0 0 5 0,0 0 16 16,0 0-16-16,0 0-27 0,0 0-29 16,0 0-21-16,0 0 4 0,0 0-14 15,0 0-25-15,0 0-20 0,0 0-39 0,0 0-37 16,0 0-19-16,0 0-13 0,0 0-13 15,0 1-3-15,0-1 0 0,0 2-3 16,0-2-6-16,0 1 6 0,0 1-3 16,0-1-16-16,0 0-10 0,0 2-12 15,0-1-4-15,0 4 51 0,0 1 10 16,0 2 3-16,2 1 0 0,-1 3 26 16,2 3-23-16,-2 0-1 0,1 4 0 15,-1 3 20-15,-1 0 13 0,0 3-33 16,0-1 11-16,0 4-11 0,0-1-2 15,0 2 0-15,0 2 0 0,-3 0-2 0,3 2 18 16,0 2-18-16,0 1 4 0,0 2-2 16,0 0 0-16,0 4-3 0,0 1 3 15,0 4 0-15,0 2-10 0,3 2 10 16,-1 4 0-16,1 0 0 0,1 3 31 0,0 1-18 16,2 0-13-16,0 1-11 15,2-1 11-15,0 1 0 0,-1-1 13 0,0 0-7 16,3 1-3-16,-1-1-6 0,0 3 6 15,2-2-6-15,-1 1-13 0,3 1 16 16,0 1 0-16,0 0 3 0,1-2 4 16,2 4-7-16,2 1 1 0,-1-1 18 15,0 0-3-15,2 3-16 0,-2-3 0 0,-1-1 0 16,-1 1-7-16,-1-2 7 0,0 1 0 16,1-1 0-16,-4-1 7 0,2-1-7 15,-1 0 0-15,-1-1-19 0,0 1 47 16,-2 0-24-16,0-3 11 0,0 0-15 15,-1-1-2-15,0-1-1 0,-3-2 2 16,1-1 2-16,0 0 10 0,1-1-11 16,-3 0-1-16,1-3-2 0,-2 1-26 15,0-3 29-15,1 0 0 0,-1-2 0 0,1-1 1 16,0-1 12-16,1-2 3 0,0 0-32 16,0-4 32-16,-1 0-12 0,1-4-4 15,1 0 0-15,0-2 14 0,-3-3-14 16,0 0-2-16,0-3 2 0,0-2 23 0,-2-1-23 15,1-2-6-15,-1-1 6 0,-1-1 16 16,2-3 3-16,-2-1-18 0,1-3 15 16,-1-1-14-16,0-4 17 0,0-2-6 15,0-1-12-15,0-1 12 0,0 0-10 16,0-2 0-16,2-1 13 0,-2 1 0 16,1-1-4-16,-1 0-9 0,0 0-3 15,0 0-15-15,0 4-17 0,0 1 13 16,0 2 6-16,0 0 13 0,0 1 0 15,0 1 0-15,0 0 0 0,0 1 0 16,3 1 19-16,-3 0-3 0,1-1 0 16,1 1-16-16,-1-3 0 0,2 1-13 0,0 0 12 15,1 2 1-15,-1 2 19 0,3 0-7 16,-1 2-12-16,1 2 0 0,2 2 0 16,-2 0 0-16,1 2-19 0,1 0 17 0,-1 1 2 15,-1-2 13-15,2-1-9 0,-2-2-4 16,0-1 1-16,-1-4-1 0,-1-3 19 15,-1-2-7-15,-1-2 1 0,-1-1 9 16,0-3 3-16,-1-1 13 0,0 0 31 16,0 0 19-16,0 0 35 0,0-2 2 15,2 0-32-15,-2 0-15 0,0 1-19 16,0-2-59-16,0 2-41 0,0 0-92 16,0-1-32-16,0 1-112 0,-2-2-115 15,0 2-123-15,-1 0-507 0,-5-1-510 0,21 24 1155 16</inkml:trace>
  <inkml:trace contextRef="#ctx0" brushRef="#br0" timeOffset="74092.14">22118 15868 104 0,'0'0'757'0,"0"0"-370"16,0 0-110-16,0 0 87 0,0 0-56 15,110 11-126-15,-70-11-76 0,4-1 323 16,4-7-288-16,7-3-83 0,9-2-56 0,9-1 14 16,14 0 61-16,9 0 12 0,9-1-54 15,8 1 48-15,4 1-67 0,5 2 66 16,3-2-56-16,2 0-14 0,3 0-8 15,4-1-3-15,0-1 0 0,1-1 1 16,-3 1 14-16,-6-1-4 0,-5 0-10 16,-8 3 11-16,-12-1-13 0,-11 1 16 15,-14 1-4-15,-14 1-12 0,-11 1-27 0,-10 1 9 16,-9 1 18-16,-5 2 1 0,-4 1 0 16,-2 0-1-16,-5 1-1 0,-1 0-2 15,-5 2 0-15,-3 0-22 0,-3 1-13 16,-2 0 9-16,-2 1-25 0,0-2-26 15,0 2-44-15,0-1-17 0,0 0-25 16,-3-2-63-16,-4 1-116 0,-4-2-200 16,0 1-249-16</inkml:trace>
  <inkml:trace contextRef="#ctx0" brushRef="#br0" timeOffset="75325.05">21644 10367 660 0,'0'0'277'0,"0"0"-189"15,0 0 26-15,0 0 32 0,0 0-28 16,0 0-50-16,0 0-10 0,0 0-5 15,0 0 8-15,0 0 40 0,0 0-10 0,-49 2-23 16,49-2 4-16,0 0-7 0,0 0-4 16,0 0 7-16,0 0 30 0,3 2 25 15,6-2-27-15,2 0-8 0,9 0-1 16,7 0-7-16,11-6-25 0,11-3-7 16,15 0 4-16,13-1-7 0,16-2-7 0,15-1 42 15,15 0-57-15,13-2-1 0,13 3-22 16,9 0 2-16,5 1 37 0,3 2 2 15,-1 2-30-15,-3 0-9 0,-8 2 8 16,-8 1-9-16,-11 3 10 0,-9 1-11 16,-10 0 3-16,-12 1 6 0,-8 3-8 15,-15 0-1-15,-7 1-3 0,-12 0-16 16,-15 0 4-16,-10-1 14 0,-15 0 1 16,-7-1-13-16,-8-1-16 0,-6-2 10 15,-1 0 19-15,0 0 0 0,0 0-25 16,0 0-68-16,0 0-23 0,0-1 4 0,-3-4-98 15,-1-2-230-15,-1-3-301 0,0 2-498 16</inkml:trace>
  <inkml:trace contextRef="#ctx0" brushRef="#br0" timeOffset="80522.14">20337 16577 297 0,'0'0'489'0,"0"0"-121"16,0 0-78-16,0 0-66 0,0 0-42 15,0 0-49-15,0 0-48 0,0 0-24 16,0 0 27-16,0 0 41 0,16-11 17 15,-15 8 25-15,-1 1 22 0,0-1-36 0,0-1-25 16,0 1-17-16,0 1 6 0,0 1-7 16,0 1-22-16,-3 0-3 0,-1 0-17 15,-4 3-56-15,-3 4-3 0,-2 3 47 16,-8 4-60-16,-6 2-89 0,-2-1-335 16,-3 2 424-16,-1-2 70 0,-2 2-35 15,3 2-35-15,1 2-2 0,2 2 2 0,3 0 0 16,5 1 51-16,2-1-35 0,4 0-16 15,5-3-41-15,4 0-4 0,5-4 1 16,1 0 15-16,4-1 26 0,6-1 3 16,8 1 13-16,1-1 6 0,5-1 0 15,3 1 0-15,2-1-19 0,1-3 0 16,1-1-73-16,-3-3-23 0,1-1-22 0,0-3-10 16,-2-2 15-16,2 0 43 0,1-1 12 15,4-7 13-15,-1-1 41 0,0-3 4 16,0-1-19-16,0 1-58 0,-1-1 53 15,-2 0 24-15,-2 0 0 0,0 0-42 16,1 1-68-16,1 1-71 0,-1-2-33 16,1 1 3-16,1-1 9 0,-5 1-9 15,-2 0 45-15,-1-1 107 0,-3 2 59 16,-5 0 49-16,-5 1 218 0,0 1 81 16,-6 3 35-16,-1 1 1 0,-3 4-33 0,0 1-24 15,0 0-67-15,-1 0-70 0,-6 1-86 16,-3 5-79-16,-5 0-22 0,-2 3 23 15,0 2 11-15,-2 0 1 0,4 1-38 16,0-2 0-16,5 0-19 0,2 1 6 0,3-2-12 16,3 0 0-16,2 1 6 0,0-1 4 15,7 2 2-15,3-2-56 0,5 1-29 16,2-3 19-16,5 0 19 0,1-3 25 16,4-3 35-16,1-1 19 0,1 0 0 15,-1-8 3-15,-3 0 16 0,-4-2 35 16,-5 0 25-16,-3-2 46 0,-6-2-12 15,-2-3-37-15,-5 1-36 0,0-2-25 16,0 1 13-16,-2 2-7 0,-4 0-6 16,-3 3-30-16,1 3-1 0,0 0-3 15,-7 5-19-15,2 0-77 0,-4 1-76 16,-2 3-80-16,-2 0-99 0,-1 2-128 0,5 3-185 16,4-1-568-16</inkml:trace>
  <inkml:trace contextRef="#ctx0" brushRef="#br0" timeOffset="80856.2">21261 16294 183 0,'0'0'1861'16,"0"0"-1382"-16,0 0-195 0,0 0 53 15,0 0 10-15,0 0-106 0,0 0-103 16,0 0-62-16,0 0-23 0,0 0-47 0,0 0-6 16,-3-18-37-16,3 29 17 15,0 6 20-15,3 6 25 0,2 4-6 0,1 6-17 16,0 2 10-16,1 1 42 0,1 2 15 16,2-1-25-16,-3 0-29 0,-1-1 10 15,1-2-9-15,-2-1-16 0,1 0-18 0,0-3-19 16,-2-1-50-16,1-3-37 0,-2-4-20 15,-2-3-46-15,1-2-76 0,-1-5-38 16,2-3-65-16,0-3-116 0,2-3-204 16,-2-3-118-16,12-2 98 0</inkml:trace>
  <inkml:trace contextRef="#ctx0" brushRef="#br0" timeOffset="81156.16">21579 16721 85 0,'0'0'1137'15,"0"0"-502"-15,0 0-146 0,0 0-56 16,0 0-35-16,0 0-29 0,0 0-63 15,0 0-47-15,0 0-72 0,0 0-73 0,9-22-39 16,-9 22-63-16,0 0-12 0,0 0-34 16,0 0-19-16,1 3-9 0,1 1-3 15,2 1 53-15,-1 2-1 0,6 1-2 16,2 2 11-16,2-1 3 0,5 2-1 16,2 1-48-16,1-3 4 0,5 0 2 0,2-3 13 15,-2-2 18-15,-1-2 10 0,-6-2 3 16,-1 0 17-16,-7-3 45 0,0-5 44 15,-3-2-9-15,-2-5-23 0,-1-3-15 16,1-3-16-16,0-4-21 0,-2-1-10 16,0 1-12-16,-1 1-28 0,2 4-52 15,-1 2-47-15,5 1-57 0,-1 3-74 16,5 1-70-16,5 2-138 0,4 1-110 16,0 3-238-16,-2 3-322 0</inkml:trace>
  <inkml:trace contextRef="#ctx0" brushRef="#br0" timeOffset="81689.03">22153 16554 899 0,'0'0'586'0,"0"0"-212"0,0 0-76 15,0 0 13-15,0 0-40 0,0 0-52 16,0 0-30-16,0 0-29 0,0 0-36 0,0 0-32 16,0 67-35-16,0-59-7 0,0 0-5 15,0-1-7-15,-1 1 3 0,-1-3-7 16,1 0-5-16,-1-1-7 0,1-1-19 15,-1-2-2-15,2-1-1 0,0 0-3 16,0 0 3-16,0-1 0 0,0-5 66 16,0-2-63-16,0-3-3 0,0-3-1 15,0-3-1-15,0 2 2 0,0-1 0 0,5 3 16 16,1 2-1-16,3 1 0 0,-1 2-15 16,0 1-22-16,4 4-6 0,-1-1 3 15,3 2-7-15,3 1-3 0,-1 1 4 16,4 0 31-16,0 1 19 0,0 6 15 15,0-2 7-15,0 3-3 0,-4-2 0 0,1 2-23 16,-5-2-13-16,-1 0-2 0,-3 0-3 16,-2-1-15-16,-2-1-8 15,-1-2-11-15,-2 1 15 0,1 0 3 0,-2-2 16 16,0-1-16-16,0 0-13 0,0 0-18 16,0 0-7-16,1 0 57 0,-1-1 22 15,3-6 70-15,1-2-64 0,2-2-12 16,1-4 3-16,1 1 9 0,1-1 16 0,5-1-3 15,-1 2-16-15,4 1-25 0,1 0-15 16,4 3-19-16,0 1 12 0,2 3 6 16,3 2 13-16,-2 4-25 0,1 0-4 15,0 3-2-15,-2 4 34 0,-1 2 57 16,-6 3-29-16,-3-1-24 0,-6 1-4 16,-5-1-34-16,-3 1-10 0,0 0-10 15,-7 0-2-15,-6 0-17 0,-3 1-41 16,-4 0-112-16,3-2-171 0,1-3-238 0,-1 3-872 15</inkml:trace>
  <inkml:trace contextRef="#ctx0" brushRef="#br0" timeOffset="82338.14">22938 16443 1501 0,'0'0'549'0,"0"0"-280"15,0 0 35-15,0 0-49 0,0 0-185 16,0 0-38-16,0 0 39 0,0 0 31 16,0 0 16-16,0 0-16 0,2 57-22 15,-2-49-26-15,0-1-22 0,0 0-13 16,0-2-4-16,0-1-11 0,0-2 8 16,0-1 7-16,0-1 13 0,0 0 15 0,3 0 26 15,0-1 47-15,2-6 11 16,7-3-64-16,2-2-45 0,3-4-22 0,2-2-19 15,4 0-6-15,-3 0 24 0,2 2-1 16,-2 0-11-16,0 3-9 0,-2 3-13 16,-2 1 1-16,-3 2 34 0,-2 2 3 15,-4 1 34-15,-1 2-5 0,0 1-7 16,-2 0-12-16,-1 1-13 0,3 0-3 0,-3 0-8 16,2 0 11-16,-2 3 17 0,3 2-17 15,0 2-2-15,2 0 2 0,3 4 0 16,2 0 3-16,2 2 9 0,4 0-9 15,4 1-1-15,2-1-2 0,-1 0-29 16,-1-3-18-16,-4-2 3 0,0-3-28 16,-2-2-13-16,-3-3 28 0,1 0 16 15,1-8 29-15,0-4-7 0,1-5 3 16,0-2 16-16,1-4 16 0,-5-3-16 0,2 1-38 16,-4 0 3-16,-2 0 34 0,-3 5 1 15,-1 3 0-15,-3 3 44 0,-2 5 29 16,3 3-16-16,-3 3-23 0,0 2-34 15,2 1-46-15,-1 0-74 0,4 4-35 16,3 2 94-16,2 4 46 0,3 3-1 0,5 4 3 16,3 1 13-16,1 1 38 15,2 2 29-15,-1 0-7 0,0-2 10 0,-7-2 37 16,-2-2 10-16,-8-2-42 0,-3-1-31 16,-3-4-6-16,0 1-4 0,-6-3 2 15,-6-1 14-15,-4 0 25 0,-4-2-10 16,-3-2-65-16,-1-1 0 0,1 0-137 15,3 0-109-15,3-2-120 0,6-2-138 16,6 0-283-16,7-3-1066 0</inkml:trace>
  <inkml:trace contextRef="#ctx0" brushRef="#br0" timeOffset="82722.14">22631 16872 33 0,'0'0'1778'15,"0"0"-1262"-15,0 0-164 0,0 0 47 16,0 0-13-16,0 0-92 0,0 0-83 16,0 0-199-16,0 0-12 0,0 0-69 15,78-46 22-15,-14 34 12 0,11 2 4 16,7-1-73-16,3 4-58 0,6-1-35 0,2 2-45 15,0 0 1-15,-3 1-27 0,0 1-77 16,-5 2-266-16,-7-1-108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9T03:36:00.077"/>
    </inkml:context>
    <inkml:brush xml:id="br0">
      <inkml:brushProperty name="width" value="0.05292" units="cm"/>
      <inkml:brushProperty name="height" value="0.05292" units="cm"/>
      <inkml:brushProperty name="color" value="#FF0000"/>
    </inkml:brush>
  </inkml:definitions>
  <inkml:trace contextRef="#ctx0" brushRef="#br0">3516 1994 339 0,'0'0'336'0,"0"0"-72"16,0 0-104-16,0 0-56 0,0 0-104 16,0 0-342-16,0 0-376 0</inkml:trace>
  <inkml:trace contextRef="#ctx0" brushRef="#br0" timeOffset="388.84">3344 1964 551 0,'0'0'421'0,"0"0"-92"0,0 0-37 0,0 0-2 15,0 0-63-15,0 0-46 16,0 0-48-16,0 0-20 0,0 0-13 0,0 0-19 15,-8-17-27-15,8 17-25 0,3 0-29 16,4 0-19-16,-1 0-3 0,-1 3 4 16,3 2 18-16,0 4 42 0,1 3 26 15,-2 3 6-15,0 1-1 0,2 5-5 16,-2 3-26-16,-1 1-1 0,0 2-6 0,-2 1 10 16,-1 2 12-16,1 0-18 0,-1-1-39 15,1 0 3-15,1-1 22 0,1 1-6 16,-2 1-18-16,3 0 1 0,0-1-2 15,-1 0 0-15,-3-3-4 0,3-2-18 16,-3-2 22-16,0-2 1 0,1-3-1 16,-2 0-18-16,1-4-11 0,-1-4 10 15,1 0-6-15,-3-3-23 0,0 0-22 16,0-3-17-16,0 0-12 0,0-3-14 16,0 0 17-16,-2 0-30 0,1-3-152 0,1 0-345 15,0-15-638-15</inkml:trace>
  <inkml:trace contextRef="#ctx0" brushRef="#br0" timeOffset="832.24">3512 2012 850 0,'0'0'293'0,"0"0"-58"16,0 0 67-16,0 0 23 0,0 0-79 16,0 0-71-16,0 0-49 0,0 0-23 0,-39-68 7 15,39 62-4-15,0 2-13 0,3 0-29 16,4 2-19-16,3 0 0 0,4-3-13 16,6 3 3-16,2-1 7 0,6 2-4 15,0 0-6-15,4 1-6 0,0 0 9 16,1 0 6-16,0 0-22 0,0 6-19 15,-1 4-21-15,1 4-33 0,-4 1 3 16,1 4 19-16,-1 2 32 0,1 2 22 0,2 0-9 16,-2 3 47-16,1-2-18 15,-4 0-26-15,-3 0 6 0,-5 0-19 0,-9 1-1 16,-7 2 27-16,-3 1 15 0,-12 1 29 16,-9 1 32-16,-8 2-8 0,-3-1-27 15,-7 1-20-15,-1-6-12 0,0 0-35 16,2-4-1-16,5-4-2 0,3-2-2 15,5-4-99-15,5-2-41 0,6-2-44 16,1-1-59-16,4-1-50 0,2-2-78 16,5-3-109-16,1 1-233 0,5-4-521 15</inkml:trace>
  <inkml:trace contextRef="#ctx0" brushRef="#br0" timeOffset="1385.82">4186 2301 988 0,'0'0'378'0,"0"0"-164"0,0 0 85 15,0 0 13-15,0 0-89 0,0 0-68 16,0 0-55-16,0 0-80 0,0 0-20 15,0 0-58-15,0 0 16 0,20 1 42 0,-4-1 19 16,7 0 39-16,0 0-10 16,2 0-28-16,2 0-4 0,1-3 10 0,-1-4-1 15,2-1-22-15,1 0-3 0,-1-3 1 16,-2-1-1-16,-1 1 0 0,-6-2 0 16,-1 1 0-16,-7 1 12 0,-4 1 34 15,-5 1 8-15,-3 0-15 0,-2 1-27 16,-4 0 53-16,-2 2 21 0,-2-1 7 0,0 2-13 15,0 1-23-15,-3 3-36 0,-6 1-21 16,-4 0-28-16,-2 4 11 0,-3 2 17 16,-4 5 44-16,0-1-9 0,2 2-13 15,3 0-18-15,4 3-1 0,1-3-3 16,6 1-2-16,1 1-2 0,1 2-15 16,6-2 0-16,-1 2 16 0,5-1 3 15,1 2 1-15,3-2-1 0,0 3-2 16,0-3-14-16,3 2 3 0,4-1 11 15,2-1 0-15,-1 0-17 0,4-3 16 0,2-2-19 16,5-2 22-16,6 0 2 0,2-2 30 16,6-2-16-16,3-1-1 0,0-2 27 15,3-1-4-15,-3 0-9 0,2-1-29 16,-4-3-4-16,1-1-101 0,-2-3-64 0,3 0-39 16,-3 1-120-16,0-4-179 0,-3 1-192 15,-9 1-370-15</inkml:trace>
  <inkml:trace contextRef="#ctx0" brushRef="#br0" timeOffset="1909.16">5225 2161 846 0,'0'0'586'15,"0"0"-254"-15,0 0-43 0,0 0 12 16,0 0-33-16,0 0-68 0,0 0-49 15,0 0-45-15,0 0-81 0,-56-66-25 0,30 65-2 16,-3 1-14-16,-5 0 3 16,-5 7 10-16,-6 0-13 0,-1 4-3 0,-2-3 19 15,5 4 0-15,7-2 22 0,6 1-22 16,4-1-1-16,6-1-28 0,4 1-32 16,1-1-3-16,5 0 0 0,3-1 16 15,0 0 9-15,4-1 0 0,0 1 1 16,3-1 5-16,0-2 1 0,0 1 6 15,2 1 26-15,5-1 104 0,4-1-5 16,1 0-5-16,5-1 5 0,4-1 4 0,4-2-26 16,6 0-17-16,-1 0 23 0,5 1-3 15,-2-1-4-15,1 2-15 0,-2-1-30 16,-6 1-31-16,1 2-2 0,-2-1 2 16,-2 0 0-16,-2 1 13 0,-2 0-11 15,-2-1-2-15,-5 1 0 0,0 1-25 16,-6 0-4-16,-3 1-19 0,-1 1 17 15,-2 1 31-15,-2 1 3 0,-7 2 48 0,-6 0 31 16,-4-1 7-16,-3 1 6 0,-2-3-4 16,0 0-19-16,-1-1-28 0,5-3-3 15,-2 0-19-15,4-3-7 0,0 2 8 16,3-4 2-16,0 0-25 0,1 0-15 16,1-4-77-16,1 0-87 0,2 0-93 15,4-2-43-15,2 1-44 0,4-1-164 16,0 2-515-16,4-9-194 0</inkml:trace>
  <inkml:trace contextRef="#ctx0" brushRef="#br0" timeOffset="2097.03">5209 2239 1451 0,'0'0'676'16,"0"0"-294"-16,0 0 14 0,0 0 8 15,0 0-147-15,0 0-162 0,0 0-95 0,0 0-41 16,0 0-57-16,0 0 79 0,0 0 19 15,16 43 38-15,-13-26-15 0,1-2-23 16,-2 1-35-16,-2-2-32 0,1 1-60 16,-1-3-61-16,2-1-53 0,-1-2-90 15,4-1-181-15,-1-3-203 0,3-1-44 16</inkml:trace>
  <inkml:trace contextRef="#ctx0" brushRef="#br0" timeOffset="2225.27">5352 2119 1407 0,'0'0'312'0,"0"0"-231"16,0 0 79-16,0 0-53 0,0 0-33 0,0 0-37 15,0 0-37-15,0 0-211 0,0 0-364 16,0 0-44-16,3-28-154 0</inkml:trace>
  <inkml:trace contextRef="#ctx0" brushRef="#br0" timeOffset="2831.8">5679 2166 1795 0,'0'0'390'0,"0"0"-125"16,0 0 35-16,0 0-110 0,-78-6-72 15,55 6 10-15,-3 6 6 0,4 1-29 16,1 0-51-16,1 4-28 0,1 0-7 15,2 3 0-15,2 2-19 0,1 0-1 16,1 2-1-16,5 2 2 0,0 0 0 16,4 4-16-16,1-1-13 0,3 1-6 15,0 0 16-15,4-4 19 0,7-1 2 16,1-3 17-16,4-5-19 0,3-1-40 16,4-2-4-16,3-5 40 0,0-2 4 15,3-1 29-15,3-4 3 0,-2-5 9 0,2-4-15 16,-5-2 2-16,-3-2 13 0,-4-4 7 15,-5 1-1-15,-4-2-15 0,-2 2 3 0,-2 2 53 16,-2 2 107-16,-1 3 24 0,-1 4-73 16,-1 1-37-16,0 5-23 0,-2 1-3 15,0 1-58-15,0 1-25 0,0 0-74 16,0 6-93-16,-5 6-97 0,0 6 187 16,1 6 77-16,-2 5 0 0,3 2-2 15,2 2 2-15,1-1 0 0,0 2-15 16,0-1-11-16,1 1 24 0,-1-1 2 15,1 0 0-15,-1-6 3 0,-1 2 41 16,-8-5 16-16,-5 0-7 0,-2-2 15 16,-4-3 13-16,-3-2-1 0,-1-2-12 15,2-2-27-15,0-4-20 0,4-4 1 16,4-1 15-16,4-4 18 0,2 0 13 0,1-3 9 16,-1-4-13-16,-1-5-36 0,0-4-28 15,0-2-3-15,3-1-25 0,3 0-6 16,3 0-33-16,0-1-7 0,5 0-21 0,5 1-32 15,5-3-31-15,6-2-51 0,6 1-77 16,5-1-61-16,9-2-142 0,3-1-110 16,-11 6-580-16</inkml:trace>
  <inkml:trace contextRef="#ctx0" brushRef="#br0" timeOffset="3361.32">5955 2184 2237 0,'0'0'421'0,"0"0"-206"15,0 0 16-15,0 0-132 0,0 0-99 16,0 0-43-16,0 0 43 0,0 0 25 16,0 0 77-16,0 0-19 0,0 0-16 15,6 76-3-15,-3-66 5 0,0 1 14 16,-1-5 2-16,-1-1 0 0,-1-2-19 15,0 1-19-15,0-4-3 0,0 0 3 16,0 0 29-16,0 0 21 0,0 0 15 16,0-4 40-16,0-4 73 0,0-5-117 15,0-4-108-15,-1-5 0 0,1-1-22 16,0 0-2-16,0 1-4 0,4 3-6 16,-1 2 16-16,3 5 18 0,0 0 2 0,1 4 19 15,1 0-2-15,4 2-19 16,2 1-20-16,5-2-10 0,4 4 5 0,3 0 6 15,4 3 16-15,3 0 0 0,5 0-25 0,1 7-2 16,1 3-4-16,-1 0 0 0,0 4 9 16,-2 0 9-16,-5 3-15 0,-7 1-3 15,-8 0 9-15,-7 0-202 0,-10 0-172 16,-3-1-126-16,-6-4-195 0,-19-2-1374 0</inkml:trace>
  <inkml:trace contextRef="#ctx0" brushRef="#br0" timeOffset="4674.76">7900 2119 1241 0,'0'0'377'15,"0"0"-162"-15,0 0 9 0,0 0-17 16,0 0-61-16,0 0 6 0,0 0-59 16,0 0-93-16,-102-33-3 0,69 37 3 15,-4 5 10-15,0 4 35 0,-5 0 10 16,2 2-13-16,-1 2-20 0,4 1 1 16,1-1-21-16,4 1 14 0,5-1-16 15,7 1-26-15,3-3 7 0,6 1 16 16,4-4-46-16,7 1 11 0,0-1-14 15,3-2 7-15,7-2 13 0,7-1 30 0,4-1 2 16,5-5 74-16,1-1 9 0,5 0-15 16,-1-4-20-16,0-5-3 0,-4 0-3 15,0-2-10-15,-4-1 7 16,-2 0 57-16,-1 0 0 0,-4-1 9 0,-2-2 0 16,-1 0 0-16,0-1-23 0,-3 2-12 0,0-1-4 15,0 1-19-15,0 1-15 0,-2 0 5 16,-3 4 14-16,2 1 2 0,-4 2 10 15,0 3 0-15,0 1-10 0,-1 1-15 16,-1-1-17-16,-1 2-21 0,0 0 0 16,3 0-43-16,-2 0-35 0,5 0-39 15,3 4 13-15,2 2 58 0,2 4 46 16,6 1 82-16,4-1-35 0,0 2-9 16,0-1-20-16,3 0 4 0,0-1-22 15,0 0-9-15,-2-1-123 0,0 0-79 16,-1 0-58-16,0-1-38 0,0-2-23 0,0-2-145 15,-3-1-288-15,12-3-567 0</inkml:trace>
  <inkml:trace contextRef="#ctx0" brushRef="#br0" timeOffset="5094.21">8412 2120 1701 0,'0'0'594'16,"0"0"-203"-16,0 0 61 0,0 0-41 15,0 0-133-15,0 0-61 0,0 0-32 16,0 0-17-16,0 0-47 0,0 0-109 15,0 0-12-15,-22-36-62 0,21 38-28 16,-2 3-34-16,1 5-26 0,-5-2 150 16,1 5 21-16,0 0-8 0,-2 0-10 15,4-3 0-15,-1-1-3 0,1-1-19 16,1-2-18-16,0-2-21 0,0-1-8 0,3 0 1 16,-1-3 14-16,-1 0 51 0,2 0 54 15,-2 0 59-15,2-4 16 0,-3-3-76 16,0 0-53-16,0-5-22 0,-2-1 22 15,3-3 25-15,-1 3 25 0,0-2 9 16,3 3 3-16,0 2-3 0,0 0-10 16,0 2-8-16,4-1-20 0,2 0-5 0,6 0-6 15,3-1-10-15,5 1-28 16,1 0-3-16,3 2 0 0,3 3 3 0,4 1-9 16,0 3 19-16,4 0 2 0,-2 0-2 15,-2 4 5-15,-7 1-5 0,-4 1-7 16,-5 1-16-16,-7 2 19 0,1 1-18 15,-6 3-26-15,-2 2-5 0,-1 2 4 16,-1 3-5-16,-8-1-7 0,-2 1-53 16,-4 2-77-16,-1 1-110 0,-1 1-88 0,0-3-165 15,5-4-433-15</inkml:trace>
  <inkml:trace contextRef="#ctx0" brushRef="#br0" timeOffset="7086.92">10549 2053 240 0,'0'0'584'16,"0"0"-232"-16,0 0-102 0,0 0 1 0,0 0 19 15,0 0-1-15,0 0-23 0,0 0-56 16,0 0-67-16,0 0-24 0,14-57-22 16,-20 53 4-16,-1 1 5 0,-4 1 56 15,-2 1-142-15,-6-1-13 0,0 2-14 16,-5 0 27-16,-2 0 29 0,-3 2 38 16,0 3 16-16,-1 2 12 0,3-1-3 15,1-1-6-15,2 3-17 0,1-2-31 0,5 1-20 16,2 0-18-16,0 1-3 15,3 1-13-15,2 1-3 0,0 2-6 0,3 0-10 16,3 1-12-16,0-1 5 0,3 1-2 16,2 1 0-16,0 1 23 0,6-1 21 15,0 1 1-15,1-1 1 0,2 0-1 16,2-2-1-16,-1-1-61 0,-1-1-12 16,4-4 64-16,-3-1 9 0,2-4 41 15,3-1 29-15,0 0 25 0,6-6 0 16,2-4-28-16,0-3-33 0,-1-3-5 0,0 1-1 15,-4-1-9-15,-6 2 6 0,-2 3 10 16,-1 1 18-16,-4 2 25 16,0 1 33-16,-2 1-5 0,0 0-19 0,-2 0-7 15,2 1 10-15,-3 1 6 0,3 1 12 16,-3 1-10-16,0-1-21 0,0 3-25 16,0 0-29-16,1 0-23 0,-1 0-33 0,0 0-29 15,0 0-30-15,2 2-37 0,-1 3-72 16,3 4 31-16,2 1 101 0,0 5 47 15,1-1 7-15,2 1-54 0,1-2-48 16,2 0-103-16,2 0-90 0,3-4-28 16,5 0-3-16,4-4-159 0,-7-1-270 15,12-4-515-15</inkml:trace>
  <inkml:trace contextRef="#ctx0" brushRef="#br0" timeOffset="7382.85">10850 2041 160 0,'0'0'1406'0,"0"0"-970"16,0 0-119-16,0 0 55 0,0 0-31 15,0 0-12-15,0 0-22 0,0 0-61 16,0 0-104-16,0 0-73 0,0 0-66 16,-9-24-3-16,11 25-34 0,5 3-20 15,4 0 3-15,4 2 17 0,5 2 34 16,3 1 34-16,0 2 26 0,2 2-12 15,1 2-23-15,1-1-22 0,0 3 13 16,2-4-1-16,-4 3-15 0,-1-4 0 16,-1 1-71-16,-6-5-9 0,-3 3-58 0,-3-4-42 15,-2 1-41-15,-4-3-31 0,1 0-30 16,-1-1 18-16,-1 2-65 0,2-5-76 16,1-1-132-16,-3 0-98 0,6 0-127 0</inkml:trace>
  <inkml:trace contextRef="#ctx0" brushRef="#br0" timeOffset="7617.28">11328 2053 766 0,'0'0'756'15,"0"0"-337"-15,0 0-101 0,0 0 5 16,0 0-42-16,0 0-201 0,0 0-55 16,-76-25 14-16,56 28-4 0,-3 6-3 15,-3 1-9-15,0 4 9 0,0 3 19 0,1 1 3 16,-2 2-6-16,4-2-16 0,0 1-29 15,4 0-3-15,2 2 0 0,2-2-1 16,1 0-2-16,4-2-35 0,1 0-81 16,5-2 4-16,1-2-48 0,3-2-60 15,0 0-54-15,3-5-83 0,9 0-88 16,-1-6-24-16,2 0-177 0</inkml:trace>
  <inkml:trace contextRef="#ctx0" brushRef="#br0" timeOffset="7825.09">11363 2032 1979 0,'0'0'560'0,"0"0"-244"0,0 0 59 15,0 0-60-15,0 0-109 0,0 0-112 0,0 0-94 16,0 0-38-16,0 0-72 0,0 0 59 16,0 0 51-16,30 30 45 0,-21-15-7 15,2 2-4-15,-2 1 4 0,0 0-7 16,0-2-31-16,0 0-18 0,-3 0-93 15,2-2-72-15,-4-3-62 0,3 1-82 16,-3-3-56-16,-1-1-148 0,0-3-220 16,4-5-428-16</inkml:trace>
  <inkml:trace contextRef="#ctx0" brushRef="#br0" timeOffset="7973.08">11691 1837 1892 0,'0'0'471'0,"0"0"-158"0,0 0-27 0,0 0-116 0,0 0-119 16,0 0-51-16,0 0-81 0,0 0-198 15,0 0-276-15,0 0-147 0,0-17-47 16</inkml:trace>
  <inkml:trace contextRef="#ctx0" brushRef="#br0" timeOffset="8461.11">12089 1960 1784 0,'0'0'629'0,"0"0"-306"16,0 0-11-16,0 0-31 0,0 0-100 15,-99-14-29-15,76 14-26 0,0 0-41 0,0 1-53 16,1 4-32-16,0 5-19 0,2-2 3 15,2 4-9-15,2 0 0 0,2 1 3 16,2 2 3-16,2-1-3 0,1 0-38 16,5 2-51-16,-1 0 38 0,4 0 38 15,1 0 19-15,0 0 15 0,7-1-81 16,5 1-46-16,1-2-48 0,5-1 51 16,4-2 106-16,1-1 6 0,3-5 11 15,3-4-33-15,0-1 15 0,-2-1-41 16,3-8-13-16,-1-4-3 0,-2-3 50 15,-2-3 27-15,0-1 16 0,-4-3 20 16,-2 0 15-16,-5 0 149 0,-2 1 43 16,-1 2 54-16,-5 1-6 0,-3 6-43 0,1 2-25 15,-4 4-6-15,0 2-25 0,0 3-17 16,0 2-52-16,0 0-62 0,0 0-61 16,0 0 0-16,0 0-49 0,0 2-37 0,0 3-46 15,0 1-71-15,0 4 113 16,3 3 90-16,2 4-2 0,0-2-10 0,1 1-88 15,1-1-52-15,1-1-53 0,1 0-59 16,3-2-59-16,3-1 3 0,2-4-14 16,1-3-99-16,1-3-190 0,-4-1-524 15</inkml:trace>
  <inkml:trace contextRef="#ctx0" brushRef="#br0" timeOffset="8756.54">12527 1655 1970 0,'0'0'548'0,"0"0"-213"0,0 0 94 16,0 0-73-16,0 0-63 0,0 0-79 15,0 0-49-15,0 0-29 0,0 0-31 16,0 0-105-16,0 0-18 0,-17-47-78 0,17 54-47 16,-3 6 90-16,2 4 53 0,-2 5 19 15,3 2-18-15,0 3-1 0,0 1 1 16,0 1 0-16,6 1-1 0,0 0 41 15,1 0-4-15,-2 1 9 0,1 0 10 16,0-2-37-16,-2-1-17 0,2 0-2 16,0-4-2-16,-2-2-14 0,0-3-15 15,1-4-90-15,-1-3-62 0,-2-4-38 16,1-4-50-16,-2-1-40 0,1-3-12 16,0-2 40-16,1-7 131 0,1 2-506 0,5-16-869 15</inkml:trace>
  <inkml:trace contextRef="#ctx0" brushRef="#br0" timeOffset="9014.84">12819 1642 1539 0,'0'0'1112'0,"0"0"-765"16,0 0 85-16,0 0 10 0,0 0-106 0,0 0-84 16,0 0-42-16,0 0-23 0,0 0-77 15,0 0-110-15,-6-51-53 0,6 57-48 16,0 5-13-16,0 4 114 0,0 6 37 15,0 3 0-15,-2 3-6 0,2 4-14 16,0 1-17-16,0 3-3 0,0 1-12 16,0-2 12-16,0 1-29 0,3 0 32 15,0-3 0-15,3-2-49 0,1-2-56 0,0-3-34 16,-1-3-62-16,1-3-85 0,2-4-114 16,1 0-42-16,3-8 15 0,7-3-158 15,-5-3-523-15</inkml:trace>
  <inkml:trace contextRef="#ctx0" brushRef="#br0" timeOffset="9447.12">13101 1976 1676 0,'0'0'781'16,"0"0"-358"-16,0 0 85 0,0 0-14 0,0 0-137 15,0 0-77-15,0 0-40 0,0 0-84 16,0 0-85-16,0 0-41 0,0 0-30 16,-3-55-73-16,0 57-47 0,3 5-36 0,-4 4 32 15,1 1 93-15,0 3 7 0,0 0 8 16,3 1 16-16,0-1 1 0,0 1-1 15,5-4-16-15,3 1-21 0,2-1-13 16,6-1-31-16,3 0 0 0,3-4 57 16,7 0 24-16,2-3 2 0,1-4 0 15,5 0-2-15,-1-5 2 0,-3-5 9 16,-4-2 11-16,-4-2 9 0,-6-3 0 16,-4 0 0-16,-6-1-3 0,1 2 12 15,-5 1 25-15,-1 3 19 0,-2 5 2 16,1 0 10-16,-3 5-4 0,3-1-9 15,-3 3-28-15,0 0-34 0,0 0-21 0,0 0-27 16,0 1-7-16,0 3-3 0,0 3-42 16,0 3-11-16,-3 5 90 0,0 5 15 15,2 3 6-15,0 5 7 0,1 2-27 16,0 4 2-16,1 0 40 0,3 1-40 0,2 2-2 16,0-1 36-16,-3 2-12 15,-3-2 5-15,0-4-5 0,-4-1 2 0,-11-4 19 16,-5-5-9-16,-4-3-4 0,-5-3-33 15,-4-4 0-15,-3-4-79 0,-5-3-74 16,-3-5-133-16,-4 0-180 0,9-2-315 16,-23-13-873-16</inkml:trace>
  <inkml:trace contextRef="#ctx0" brushRef="#br0" timeOffset="10276.04">15049 1487 98 0,'0'0'1710'0,"0"0"-1210"0,0 0-100 15,0 0 43-15,0 0-51 0,0 0-180 16,0 0-102-16,0 0-57 0,0 0-53 16,0 0-61-16,-20 9 61 0,17 7 28 15,3 3 47-15,-1 5-22 0,-1 0-8 16,1 3-1-16,1 2 3 0,-1 3 6 15,1 1-3-15,-2 1-16 0,2 1-15 16,0-1 12-16,0 0-13 0,0-2-7 16,4-2-11-16,2 0-2 0,-1-3 2 0,2-2 12 15,1-2-12-15,-2-3-35 0,2 0-27 16,-3-4-22-16,1-3-54 0,0-1-60 16,-2-3-99-16,0-5-76 0,2-1-15 15,3-3-63-15,2-5-36 0,-1 0-504 16</inkml:trace>
  <inkml:trace contextRef="#ctx0" brushRef="#br0" timeOffset="10625.88">15378 1843 1752 0,'0'0'742'0,"0"0"-365"0,0 0 71 16,0 0 2-16,0 0-63 0,0 0-169 0,0 0-131 16,0 0-69-16,0 0-18 0,0 0-49 15,0 0-16-15,-76-17 3 0,64 28 9 16,4 0 6-16,0 4 16 0,1 1 12 15,3 1-3-15,0 1-3 0,4-3 10 16,0 1 13-16,0-1-11 0,7-1-3 16,3-1-35-16,4 0 51 0,2-3 2 15,4 2 11-15,2-4 19 0,4-3 18 16,0-2-6-16,3-3 3 0,-1 0 0 16,0-2 15-16,-1-6-3 0,-1-2 0 0,-4-2-7 15,-1-2-8-15,-5-1-10 16,-1 0-4-16,-5-5 29 0,-3 1 0 0,-2-2-16 15,-3 2-13-15,-2 1-11 0,0 2 2 16,-8 4-5-16,0 0 8 0,-2 4 7 16,-3-1-31-16,0 4-43 0,-1 1-28 0,-4 0-39 15,4 4-32-15,0 0-41 0,3 0-98 16,6 0-157-16,5 0-120 0,0 4-73 16,7-2-89-16,2 0-2 0</inkml:trace>
  <inkml:trace contextRef="#ctx0" brushRef="#br0" timeOffset="11047.92">16315 1808 1620 0,'0'0'668'0,"0"0"-251"0,0 0 16 0,0 0-47 16,0 0-127-16,0 0-42 0,0 0-82 15,-64-69-85-15,41 64-6 0,-3 2-13 16,-1 3-28-16,0 0 14 0,-2 3-17 0,7 3-13 15,1 3-8-15,1 2-14 16,5 1 4-16,1 3 6 0,2-1 3 0,3-1 1 16,3 3-4-16,1-2 9 0,4 2-4 15,1-3-24-15,0 1-37 0,3-3-23 16,3 1 13-16,3-2 34 0,4-2 22 16,3-2 19-16,1-2 16 0,9-4 38 15,2 0 0-15,3-1 6 0,4-7-12 16,-2-1-13-16,-3-2 6 0,-2-2 6 15,-7 0 51-15,-5 1 31 0,-3 1 16 16,-4 2-1-16,-3 0 5 0,-1 2 37 16,-2 1-7-16,1 1-71 0,-2 2-58 15,-1 1-34-15,2 0 0 0,-3 2-21 16,2 0-26-16,1 0-35 0,5 0-42 0,4 0 19 16,5 3-3-16,8 2-7 0,1 0-6 15,4 2-24-15,0-2-34 0,3 0-83 16,0 0-24-16,1-2-27 0,0-3-80 0,2 0-186 15,-8 0-416-15</inkml:trace>
  <inkml:trace contextRef="#ctx0" brushRef="#br0" timeOffset="11489.09">17247 1440 1965 0,'0'0'489'0,"0"0"-115"16,0 0 68-16,0 0-38 0,0 0-90 15,0 0-53-15,0 0-63 0,0 0-34 0,0 0-108 16,0 0-56-16,0 0-108 0,0-48-72 16,-3 61-19-16,0 5 174 0,-1 5 25 15,1 5 25-15,-1 1 16 0,3 2-13 0,1 0-25 16,0 0 12-16,0-1-2 16,4-4 9-16,0 0-19 0,3-3 12 0,-2-2 1 15,1-3-14-15,-1-3 0 16,2-1-1-16,-4-5 1 0,0-2 0 0,-1-3 1 15,-2-3 22-15,0-1 34 0,0 0 43 16,0 0 25-16,0-1 42 0,0-5 51 16,-5-2-144-16,-1-1-76 0,-5 0 15 15,-1 0-15-15,-2 1-31 0,-5 2-12 16,-1 2-3-16,-4 2 25 0,0 2 0 16,-3 0 2-16,1 6-8 0,0 2-1 15,-1 3 4-15,4 0-4 0,3 2 7 16,1 0-1-16,7 0-9 0,3 0-12 15,3 0-24-15,6 1-17 0,0 0-30 0,4 0 6 16,9 0 108-16,4-1 0 0,6 0 28 16,5-3-1-16,6-2-20 0,5-3-7 15,7-2-87-15,3-3-75 0,5-2-177 16,0-4-245-16,0-3-180 0,-15 1-635 16</inkml:trace>
  <inkml:trace contextRef="#ctx0" brushRef="#br0" timeOffset="11886.44">17537 1842 274 0,'0'0'1593'0,"0"0"-946"0,0 0-160 16,0 0-75-16,0 0-89 0,0 0-72 16,0 0-84-16,0 0-67 0,0 0-25 15,0 0-23-15,17-11-18 0,-11 7-22 16,5 1-12-16,1-2-25 0,8-2-6 0,6 1-12 16,3-2-17-16,4-1 11 0,-1 1-7 15,2-1-26-15,-1 0-22 0,-4 0-12 16,-5 1 15-16,-4-1 95 0,-6 0 6 15,-7 0 53-15,-5 0-15 0,-2-1-38 16,-9-2-2-16,-5 1-14 0,-8 1-22 16,-1-1-3-16,-9 2 7 0,-1 1 9 0,-3 6 6 15,2-1 1-15,0 3 18 16,6 3 2-16,2 2-2 0,5 4-14 0,1 0 14 16,2 1 13-16,3 2-1 0,3 0-12 15,1 3-16-15,5 0-22 0,5 3-8 16,1 3 46-16,0 0 101 0,9 1 26 15,3-1-58-15,4 0-9 0,6-2-7 0,2-2 13 16,0-3 16-16,4-1 12 0,0-4-13 16,1-1-19-16,2-4 6 0,1-4 3 15,4 0-25-15,6-5-46 0,1-5-21 16,4 1-72-16,3-6-81 0,0 0-89 16,-2-3-118-16,1-1-145 0,-15 2-202 15,12-12-713-15</inkml:trace>
  <inkml:trace contextRef="#ctx0" brushRef="#br0" timeOffset="12349.88">18364 1446 783 0,'0'0'1078'15,"0"0"-737"-15,0 0 37 0,0 0 18 0,0 0 19 0,0 0-63 16,0 0-66-16,0 0-32 0,0 0-111 16,0 0-143-16,0 0-53 0,10-46-96 15,-10 58 83-15,0 3 66 0,0 3 44 16,0 4-10-16,3 0-3 0,1 1 4 15,-1 2-14-15,5-1 4 0,-3 0 9 16,5 1 4-16,-2-2 5 0,0 0-3 16,0-3 13-16,0-2-4 0,-1-2-15 15,-2-4-19-15,-1-1-13 0,-1-5 0 16,-2-4 14-16,-1-1 2 0,0 1 28 16,0-2 22-16,0 0 15 0,0 0 82 15,0-3 30-15,-4-3-19 0,-2-3-75 16,-1-4-101-16,-4-2-43 0,0 0-5 15,-3 1 11-15,-5 3 1 0,-4 0 2 0,-4 2 4 16,-5 4 6-16,-2 3-4 16,-4 2 10-16,5 0-3 0,1 4-10 0,5 5-6 15,4 2 4-15,5 2-1 0,3 1 7 16,4 2-10-16,3 0 4 0,4 1 5 16,2 1 10-16,2-1 18 0,0-2 1 0,7 0 57 15,0 0-12-15,4-2 3 0,1 0 2 16,4-3 1-16,4-1 9 0,1 0-9 15,3-3-6-15,4-2-19 0,-2-1-27 16,-1-3-16-16,0 0-33 0,-5 0-33 16,2-5-34-16,-4-2-58 0,-2 1-127 15,-1-1-183-15,-2 2-184 0,-2 0-146 16,-1 1-621-16</inkml:trace>
  <inkml:trace contextRef="#ctx0" brushRef="#br0" timeOffset="14172.04">19978 1433 1083 0,'0'0'694'0,"0"0"-276"15,0 0-14-15,0 0-8 0,0 0 4 16,0 0-55-16,0 0-46 0,0 0-43 16,0 0-54-16,0 0-8 0,-33-45-22 15,31 45-58-15,2 0-66 0,0 0-48 16,0 0-21-16,0 3-52 0,0 0-35 16,0 3-30-16,0 6-10 0,3 4 148 15,0 8 71-15,2 2-22 0,-1 4-30 16,2 0 2-16,0 1-2 0,1 1 5 15,-2-1-21-15,1 2 9 0,-1 1 28 0,-1-2 9 16,-1 0-46-16,2 0-3 0,-2-2-25 16,-1-2-1-16,-1-3 25 0,2-2-17 0,-1-3 3 15,1-2 14-15,-2-4-11 0,1-4-53 16,-2-3-52-16,0-3-32 0,0-2-12 16,0-1 15-16,0-1 29 0,-3 0 54 15,-2 0 10-15,-1-4-32 0,-5-3-203 16,-1-3-226-16,-5-1-195 0,3-5-376 15,2 4-29-15</inkml:trace>
  <inkml:trace contextRef="#ctx0" brushRef="#br0" timeOffset="14509.96">19853 1814 307 0,'0'0'753'0,"0"0"-200"0,0 0-131 16,0 0-101-16,0 0-59 0,0 0-46 0,0 0-49 16,0 0-97-16,0 0-70 0,0 0-32 15,0 0-32-15,93-72 16 0,-55 64 48 16,2 1 45-16,-2-1 22 0,-4 2-28 15,-5-1-37-15,-4 4 0 0,-7-1 14 16,-6 3 19-16,-4-2 16 0,-2 2 32 0,-3-1 6 16,2 1-6-16,-1-2-19 0,2 0-39 15,2-1-25-15,1 0-27 0,0 1 27 16,-1 0 26-16,2 2 15 0,-5 0-3 16,1 1 10-16,-4 0 12 0,-2 0-13 15,3 0-25-15,-1 4 22 0,1 1 16 16,4 3 34-16,-2 2 14 0,3 3 1 15,-1 1-25-15,3 2-16 0,-3 0 0 16,0 1-12-16,1 0-3 0,-1-1-10 16,-4-1-15-16,-1-2-25 0,1 1-3 15,-1-1-50-15,-2-2-36 0,0 1-41 0,0-2-35 16,0-1-49-16,0 0-53 0,-2-3-98 16,2 1-47-16,-1-3-120 0,1-3-298 15,0-1-652-15</inkml:trace>
  <inkml:trace contextRef="#ctx0" brushRef="#br0" timeOffset="14637.59">20450 1591 1706 0,'0'0'532'0,"0"0"-208"16,0 0-37-16,0 0-66 0,0 0-151 16,0 0-70-16,0 0-96 0,0 0-138 15,0 0-140-15,0 0-187 0,0 0-216 0</inkml:trace>
  <inkml:trace contextRef="#ctx0" brushRef="#br0" timeOffset="15154.11">20644 1713 798 0,'0'0'635'0,"0"0"-206"0,0 0 2 0,0 0-91 16,0 0-76-16,0 0-110 15,0 0-29-15,0 0-7 0,0 0-13 0,0 0-10 16,11 14 7-16,-3-14 5 0,2 1 10 16,4 1-10-16,4-1-16 0,5-1-18 0,1 0-23 15,2 0-19-15,0 0-12 0,-1-3-18 16,1-1 0-16,1 1 11 0,0-2 1 16,2-2-12-16,0-1-1 0,-2 1-13 15,-3-1-6-15,-3-1-5 0,-4 0 11 16,-5 0 13-16,-5 2 34 0,-3 1 1 15,-4 1 2-15,0 1 7 0,0 1 24 16,-1 1 9-16,-6 1 10 0,-4-2-87 16,-4 1-43-16,-6 0-16 0,-2 2 19 15,-7 0 22-15,1 0 18 0,-1 4 1 16,1 1-1-16,3 1-2 0,5 4-20 16,1-3 1-16,2 2-1 0,5 0 9 15,4 0-5-15,-2 0-4 0,5 2-3 0,2-1 9 16,1 1 13-16,2 1 0 0,1 1-12 15,0 1 2-15,0-1 1 0,3 2 10 16,2 0-1-16,1-1 3 0,3 1 16 16,-1-2 6-16,3 0 0 0,1-1-20 15,4-2-2-15,1-1 0 0,5-4 3 0,6 0 19 16,5-4-22-16,5-1-17 0,4 0-36 16,3-2-40-16,1-5-81 0,-1-2-119 15,0-1-89-15,-2-2-115 0,-13 4-263 16,15-9-615-16</inkml:trace>
  <inkml:trace contextRef="#ctx0" brushRef="#br0" timeOffset="15674.46">21690 1445 1680 0,'0'0'759'0,"0"0"-311"0,0 0 10 15,0 0-65-15,0 0-82 0,0 0-60 16,0 0-50-16,0 0-59 0,0 0-73 15,0 0-69-15,0 0-59 0,-21-35-52 16,17 46 12-16,1 3 90 0,-2 4 9 16,2 4 25-16,0 1 0 0,1 3-10 0,2-1 0 15,0 3-13-15,0-2 11 0,2 2 8 16,1-3 20-16,2 0-11 0,1-2-11 16,-2-4-18-16,0-1 1 0,-1-2 1 15,0-3 0-15,-2-3 0 0,1-2 0 16,-1-3 10-16,1-2-10 0,-2 0 15 15,0-3 13-15,0 0 61 0,0 0 9 16,0 0 43-16,0-3 33 0,0-4-7 16,-3-4-122-16,-3-3-48 0,-1-1-15 0,-3 1 6 15,0 2 9-15,-5 1 2 16,-1 2-2-16,-4 2-19 0,-2 2-17 0,-5 1 6 16,-2 3 17-16,3 1 1 0,0 0 10 15,5 1-10-15,3 4-9 0,1 1-7 16,4 0-2-16,0 2-1 0,3 1-2 15,1 1 5-15,1 1 4 0,1 2 0 0,2 3 2 16,2-2 4-16,3 2 6 0,0-3-1 16,0 0 1-16,3 1-15 0,5-2-4 15,3-2 31-15,2 1 0 0,4-1 18 16,2-1 1-16,4 0-4 0,5-2-3 16,0-1-9-16,5-1 9 0,-1-2-12 15,1 0-43-15,1-3-52 0,-3 0-37 16,-5 0-65-16,-1 0-113 0,-4 0-145 15,-6-3-97-15,-4 1-38 0,-2 1-213 16,-3 0-539-16</inkml:trace>
  <inkml:trace contextRef="#ctx0" brushRef="#br0" timeOffset="17388.04">23209 1639 1054 0,'0'0'710'0,"0"0"-301"0,0 0-115 0,0 0 64 16,0 0-146-16,0 0-71 0,0 0 9 15,-97-8-20-15,70 8-16 0,-3 3-6 16,-6 4-4-16,2 1-9 0,-1 1-4 0,2 1 13 16,1 0-13-16,6 0-42 0,4 1-45 15,4-1-4-15,5 2-25 0,3 0-16 16,4 0-3-16,2 1 13 0,1 1 5 15,1 1 4-15,2 0 19 0,0 0 3 16,0 1 2-16,2-1 11 0,2-1-11 16,0 2-2-16,2-3-13 0,0-2 10 15,5 1-9-15,1 0 12 0,4-4 3 16,3-1-3-16,5-2-17 0,5-1 16 16,3-3 0-16,5-1-1 0,2 0-30 0,-2-4-11 15,2-2-30-15,-5-1-31 0,-1 0-9 16,-2-1-52-16,-3 0-33 0,-1-1-38 15,-3 1-12-15,1-2 0 0,-3 1 12 16,-2 0 68-16,-3-1 61 0,1 1 87 16,-4-1 20-16,-4 2 143 0,-4 0 116 15,-2 1 47-15,-2 2 3 0,-1 2-12 16,-1 0-33-16,0 1-30 0,0 0-14 0,0 2-38 16,0 0-27-16,0 0-31 0,-1 0-44 15,1 0-58-15,-2 0-22 0,2 0-25 16,-1 3-18-16,-2 2-13 0,-2 1 28 15,2 4 13-15,1 0-7 0,0 1-6 16,2 1-3-16,0 1 16 0,7-1 13 0,2 3 0 16,5-3 1-16,-1-3 1 0,3 1 1 15,0-4 2-15,3-1 12 0,-2-2 4 16,5-3 12-16,-1 0 15 0,4 0 1 16,2-6 5-16,2-2 4 0,2-3-7 15,-3-2-6-15,0-1 3 0,-4-2 87 16,-2 0 10-16,-8 0-39 0,-1-1-25 15,-3 1-27-15,-6 1-6 0,-4 0-7 16,0 0-2-16,-7 1-13 0,-8-1-3 0,-6-1-21 16,-8 2-39-16,-6 2-46 0,-1 2-10 15,-4 2-11-15,7 4-17 0,5 2-42 16,5 2-66-16,8 0-129 0,4 0-168 16,6 5-54-16,2-2-23 0,3 1-62 15,0-2-153-15,15-2-193 0</inkml:trace>
  <inkml:trace contextRef="#ctx0" brushRef="#br0" timeOffset="17781.04">23967 1259 359 0,'0'0'1531'0,"0"0"-1067"0,0 0-44 15,0 0 25-15,0 0-31 0,0 0-77 16,0 0-52-16,0 0-37 0,0 0-38 16,0 0-44-16,0 0-65 0,-31-65-83 15,31 65-18-15,0 1-61 0,0 6-43 16,0 4-32-16,0 6 136 0,3 6 10 16,0 7 5-16,1 1 19 0,-4 3 27 15,2-1-27-15,0 2-32 0,-1-2 0 0,2 1 1 16,-1 0 19-16,1 2-22 15,1-1 0-15,0 1 9 0,2 0 18 0,0-1-11 16,0-3-16-16,-1-1 13 0,1-2-13 16,-1-5-12-16,-1-2-1 0,0-3 12 15,-1-5-23-15,-2-2-44 0,2-2-8 16,-3-2-26-16,2-5 0 0,-1 1-15 0,1-2-38 16,2-1-57-16,3-1-56 0,6 0 28 15,3-5-28-15,7-3-206 0,4-2-207 16,-7 1-458-16</inkml:trace>
  <inkml:trace contextRef="#ctx0" brushRef="#br0" timeOffset="18109.43">24333 1717 1432 0,'0'0'702'0,"0"0"-230"16,0 0-41-16,0 0 6 0,0 0-61 16,0 0-80-16,0 0-63 0,0 0-53 15,0 0-48-15,0 0-33 0,0 0-35 16,0-16-33-16,0 18-31 0,0-1-62 0,0 1-51 15,0 5-63-15,0 2-4 16,0 3 180-16,-1 3 14 0,1 3-2 0,0 2-12 16,4-1-15-16,4-1-13 0,4 0-6 15,2 0 34-15,4-3 0 0,4-1 18 16,2-1-2-16,2-1 2 0,5-6 26 16,-1-2 18-16,0-2-3 0,0-2-1 15,-1-2-8-15,-2-7-4 0,-1-1 21 16,-1-3-5-16,-5-4-10 0,0-1-6 15,-4-4 0-15,-1-2-15 0,-4-2-7 16,-2 0-24-16,-4 1-58 0,-2 1-16 16,-3 5-18-16,0 2-46 0,0 5-66 15,-1 2-73-15,-1 4-84 0,2 4-89 0,0 2-146 16,0 0-618-16,6 0-269 0</inkml:trace>
  <inkml:trace contextRef="#ctx0" brushRef="#br0" timeOffset="18807.82">25024 1673 1726 0,'0'0'755'0,"0"0"-307"0,0 0-153 0,0 0-130 15,0 0-139-15,0 0-26 0,0 0-77 16,0 0 77-16,0 0 57 0,0 0-10 16,-7 57-18-16,7-42-7 0,0-1 0 15,0 2 4-15,1-2-7 0,5 0 9 16,-4 0 10-16,3-4-3 0,-2 1 22 16,0-2-3-16,0-1-20 0,-2-3-15 15,-1-2-6-15,0-1-10 0,0-1 19 0,0-1 9 16,0 0 32-16,0 0 22 0,0-1 16 15,2-4 48-15,-1-4-28 0,2-4-121 16,1-1-51-16,2-3-27 0,0 0 3 16,2-1 10-16,0 1 31 0,3 2 9 15,-1 1-24-15,3 1-35 0,1 1-1 16,-2 3 58-16,2 3 26 0,-1 1 0 16,-1 2-34-16,-1 3-3 0,-2 0-6 15,2 0-16-15,3 7 13 0,0 0 47 16,6 4 72-16,-1 0 61 0,-2 1-23 0,3-1-41 15,-4 0-28-15,2-1-12 0,-3 1 5 16,-2-3 7-16,-2 2 15 0,-2-3-22 16,-3 0-32-16,-3-1-2 0,2-1-15 15,-3 0-1-15,0 1 13 0,-1-4-10 16,-1 0 11-16,0 0 2 0,2-2 22 0,-2 0 34 16,0 0 25-16,1 0 18 0,-1-3 43 15,5-3 49-15,2-5-115 0,1 1-76 16,3-2-34-16,3-3-9 0,0 2-6 15,6 0 0-15,0 2-10 0,5 0-12 16,4 1 25-16,1 4 18 0,2-1 3 16,-2 4 22-16,-2 0 0 0,-4 2-18 15,-4 1-4-15,-4 0 6 0,-2 0-6 16,-3 0-15-16,-1 5 0 0,0 1 2 16,-5 2 38-16,-2 1 0 0,-3 2 0 0,0 1-28 15,-8 1 9-15,-7 2-18 0,-1 0-10 16,-4 0-66-16,-1-1-98 0,2 0-137 15,0-1-80-15,5 0-113 0,2 0-172 16,5-5-374-16</inkml:trace>
  <inkml:trace contextRef="#ctx0" brushRef="#br0" timeOffset="19256.09">26141 1664 1292 0,'0'0'1442'0,"0"0"-888"16,0 0-185-16,0 0-133 0,0 0-142 15,0 0-94-15,0 0-59 0,0 0-48 16,0 0 41-16,0 0 66 0,0 0 34 16,0 53-12-16,0-39 4 0,0 1-11 15,0-1-15-15,0 1-2 0,0-2 1 16,0 0 1-16,0-3 2 0,0-2-1 0,0-2 0 15,0-4 3-15,0 1 11 16,0-3 14-16,0 0 43 0,0 0 35 0,0-4 31 16,0-5 5-16,0-2-143 0,0-4-7 15,2-1-39-15,4-1 2 0,5-2 10 16,0 1-19-16,2 0 19 0,3 1 33 16,0 1 1-16,1 2 18 0,2 2-2 15,1 1-14-15,1 2-2 0,-2 2 22 0,1 3 3 16,0 1 0-16,1 3-3 0,2 0-20 15,3 0-1-15,4 6-1 0,3 4-2 16,3 1 1-16,0 3 1 0,1 3 0 16,-3 1 0-16,-8-1 15 0,-5 1-15 15,-6-2-31-15,-8 1-87 0,-6 0-78 16,-1 0-55-16,-10 0-60 0,-7-1-102 16,-5 1-18-16,6-6-724 0</inkml:trace>
  <inkml:trace contextRef="#ctx0" brushRef="#br0" timeOffset="20188.66">27740 1709 349 0,'0'0'319'0,"0"0"-41"16,0 0-8-16,0 0-23 0,0 0 27 16,0 0 24-16,0 0-32 0,0 0-4 15,0 0-24-15,-1-27-13 0,5 22 6 16,-2 1 23-16,0 0-20 0,1 2-1 16,0-2-19-16,0 1-19 0,-1 2-18 0,-1 1-29 15,1 0-35-15,2 0-39 0,-4 0-65 16,0 0-9-16,3 0-61 0,-3 3-25 15,4 4-25-15,0 5 99 0,2 5 12 16,1 2 28-16,0 4 12 0,-1 1-10 16,0 3-5-16,0 2-11 0,-2 0-14 15,1 0-2-15,0-1 2 0,-4-2 13 16,1-2-13-16,-2 0-18 0,0-5-19 0,0 0-24 16,-3-3-7-16,-2-1-3 0,0-4-6 15,2-1-23-15,0-4-24 0,0-1-35 16,1-4-43-16,2-1-82 0,0 0 14 15,-2-4 126-15,1-4 55 0,-4-4-374 16,1-5-295-16,-2 4-553 0</inkml:trace>
  <inkml:trace contextRef="#ctx0" brushRef="#br0" timeOffset="20438.88">27644 1770 828 0,'0'0'700'0,"0"0"-271"0,0 0-104 16,0 0-34-16,0 0-72 0,0 0-20 15,0 0-20-15,52-69-6 0,-29 55-2 16,4 1 16-16,0 2-1 0,4 1-29 16,-3 3-19-16,0 2-47 0,-3 3-60 15,0 2-16-15,-2 0 1 0,-1 5-1 0,-6 1 13 16,-2 0-28-16,-4 5-19 16,-4-1-28-16,-4 4-18 0,-2 1-16 0,-5 3 9 15,-9 3 14-15,-6-2 46 0,-5 4-1 16,-4-4-5-16,-4 0-58 0,2-1-46 15,-1-3-131-15,5-2-75 0,1 0-79 16,7-3-155-16,4-2-489 0</inkml:trace>
  <inkml:trace contextRef="#ctx0" brushRef="#br0" timeOffset="20755.3">28375 1577 665 0,'0'0'1155'0,"0"0"-659"16,0 0-47-16,0 0-13 0,0 0-64 16,0 0-78-16,0 0-102 0,0 0-92 15,0 0-47-15,0 0-53 0,0 0-28 0,20 6 28 16,-13 6 28-16,3 2 69 0,1 4 5 15,-2 0-15-15,1 1-25 0,-3-1-19 16,-2 0-6-16,-2-1-37 0,-1-1-42 16,-2 0-26-16,0 1-28 0,0-2-37 15,0-1-42-15,-2 0-39 0,-6-2-35 16,4-2-49-16,-3 1-47 0,3-6-96 16,-2 0-145-16,1-4-397 15</inkml:trace>
  <inkml:trace contextRef="#ctx0" brushRef="#br0" timeOffset="20903.99">28598 1421 1304 0,'0'0'1042'0,"0"0"-806"0,0 0-39 0,0 0 9 16,0 0-88-16,0 0-118 0,0 0-170 15,0 0-223-15,0 0 67 0,0 0-64 16,0 0-163-16,-4 20-222 0</inkml:trace>
  <inkml:trace contextRef="#ctx0" brushRef="#br0" timeOffset="21329.4">28693 1616 1106 0,'0'0'388'0,"0"0"-40"0,0 0 44 0,0 0-56 15,0 0-116-15,0 0-56 0,0 0-11 16,0 0-12-16,0 0-23 0,9 69-16 16,-9-63-7-16,0-1-22 0,0 0-19 15,1-1-7-15,-1 0-22 0,0-3-6 0,0 1-3 16,0-2-1-16,0 0 1 0,0 0 22 16,0 0 15-16,0 0 13 0,0 0 11 15,0-3 1-15,0-3 18 0,1-2-94 16,1-2-2-16,2-2-12 0,2-2 10 15,2 0-1-15,4 0-13 0,5 0-9 16,2 0-9-16,6 3 6 0,3 0 15 16,6 3-5-16,0 1 5 0,-1 2 13 15,1 1 56-15,-3 2-28 0,-5 0-15 16,-1 2-12-16,-4 0 0 0,-5 2-1 0,0 3-13 16,-4 1 13-16,-1 2 16 15,-2 1 18-15,-2 3-18 0,-3 1-16 0,-4 0-24 16,0 3-32-16,-3-1-7 0,-10 2-28 15,-2 0 18-15,-5 0 20 0,1-2-76 16,-1 1-159-16,3-2-108 0,6-2-122 0,7 0-205 16,2-4-416-16</inkml:trace>
  <inkml:trace contextRef="#ctx0" brushRef="#br0" timeOffset="21786">29429 1619 1572 0,'0'0'678'0,"0"0"-177"0,0 0-4 16,0 0-49-16,0 0-159 0,0 0-153 15,0 0-91-15,0 0-45 0,0 0-60 16,0 0-35-16,0 0 95 0,-20 26 0 16,13-15 2-16,-1 2-2 0,2-1 2 15,1-1 0-15,-1 1 0 0,3-3-1 16,1-1 2-16,-1-2 0 0,0-2-3 15,0-1-14-15,0-1-23 0,3-2-4 0,-3 0 41 16,3 0 54-16,-3 0 51 0,3-3 16 16,-2-6-86-16,-1 1-35 0,0-5 0 15,1-2 1-15,2 0 27 0,0-3-13 16,0 0-13-16,0 1-1 0,5 2 1 16,0 2-1-16,1 1 0 0,6 2 0 15,-1 1-1-15,3 1-2 0,3 0-11 16,3 4 13-16,-1 0 0 0,3 1 1 15,1 2 12-15,2 1 33 0,-2 0-2 16,0 0-20-16,2 2-5 0,-2 4-19 0,-2 0-30 16,-2 3-7-16,-4 1-10 0,-3 1 10 15,-4 0 37-15,-2 2 19 0,-5-1-19 16,-1 1-14-16,0-1-23 0,-1 1-29 16,-4-1-40-16,-1-1-30 0,0 1-52 15,4-2-91-15,-1-1-52 0,3 0-67 16,0-2-165-16,8-4-135 0,3 0-401 15</inkml:trace>
  <inkml:trace contextRef="#ctx0" brushRef="#br0" timeOffset="22186.93">29917 1687 303 0,'0'0'1247'0,"0"0"-704"16,0 0-81-16,0 0-75 0,0 0-77 16,0 0-77-16,0 0-62 0,0 0-51 0,0 0-51 15,0 0-28-15,0 0-25 16,71-49-13-16,-59 44-3 0,4 1-1 0,-2-1 1 15,5 0 2-15,-2 0 17 0,2-3 3 16,1 1-10-16,1-1-12 0,1 0-1 16,1-2-24-16,-4 0-31 0,-2 2 8 15,-5-3 48-15,-1 2 38 0,-6 0 0 0,-2 0-22 16,-3 0-1-16,0 2 1 0,0-1 9 16,-8 2 38-16,-1-1-25 15,-5 2-38-15,-4 1-51 0,-6 2 4 0,-3 2 16 16,-5 0 6-16,1 0-13 0,1 3 6 15,-1 3 32-15,2 4 13 0,7 0 15 16,0 2-28-16,7-1-11 0,3 1 11 16,7-2 3-16,1 2 32 0,2-2 15 0,2 2-6 15,0-1-10-15,6 2-11 0,2 1-7 16,3-1 2-16,1 1-15 0,3-1 0 16,3-1 15-16,3-3 4 0,5 0 0 15,3-5 0-15,4-1-22 0,3-3-77 16,6 0-65-16,4-3-37 0,3-5-42 15,3-4-91-15,3-2-149 0,-1-4-211 16,-12 4-459-16</inkml:trace>
  <inkml:trace contextRef="#ctx0" brushRef="#br0" timeOffset="22649.93">30781 1260 1834 0,'0'0'509'0,"0"0"-128"15,0 0 27-15,0 0-35 0,0 0-48 0,0 0-41 16,0 0-54-16,0 0-100 0,0 0-120 15,0 0-10-15,0 0-90 0,-19-30-34 16,16 46 124-16,-2 5 9 0,1 4-8 16,-1 3-1-16,2 2 22 0,3 0 18 15,0-1 19-15,0 1-6 0,0 0-16 16,0-4-13-16,3 2-20 0,2-6-3 16,-1 0 17-16,1-2 7 0,1-5-7 15,-1-1-16-15,-1-3-2 0,0-5 1 16,-2-2 21-16,-1-2 24 0,-1-2 25 0,3 0 30 15,-3 0 53-15,0-2 62 16,1-7 6-16,-1-4-182 0,0-1-40 0,0-3-3 16,0 3 0-16,-7 1 3 0,-1 3 16 15,-3 1-16-15,-4 1-36 0,-3 2-10 16,-3 2 7-16,-4 1 5 16,-2 3-2-16,1 0-4 0,1 2-6 0,4 4-6 15,2 4 7-15,5 2 8 0,-1 2 3 16,7 0 13-16,3 0-3 0,2-1 5 15,2 0 4-15,1-2 0 0,1-2 15 0,5 1 18 16,4-2 9-16,2 1 16 0,2-2 0 16,3-2-6-16,2 1-7 0,4-3-11 15,3 0-19-15,2-2-71 0,-3-1-48 16,1 0-49-16,-4 0-73 0,0 0-103 16,-4 0-115-16,-2 0-39 0,0 0 14 15,-4 0-85-15,-1 0-133 0,-2 0-86 16,-2 0 87-16</inkml:trace>
  <inkml:trace contextRef="#ctx0" brushRef="#br0" timeOffset="24189.06">2594 4242 264 0,'0'0'1270'0,"0"0"-841"16,0 0-131-16,0 0 32 0,0 0-37 15,0 0-11-15,0 0-21 0,0 0-20 16,-3-65-14-16,0 58-25 0,0 2-3 0,0 3-12 16,-3-1-49-16,-2 3-21 0,-5 0-55 15,-6 0-62-15,-6 1-46 0,-9 7 6 16,-4 2 15-16,-2 3 10 0,1 1 15 15,2 1 17-15,2 1-17 0,5 1-21 16,4-2-4-16,4 2 10 0,4-1-7 16,4-2-49-16,6-2-28 0,4 1-19 15,4 2-3-15,0-3 2 0,4 0-29 16,6 1 10-16,3-1 81 0,0-5 32 0,0 1 22 16,4-3 1-16,-2-1 2 0,0-2 19 15,0-2 13-15,5 0 12 0,-1-2 10 16,4-7-10-16,0 0-19 0,1-4 15 15,1-1 11-15,-2-2 15 0,-3-2 0 16,-1-1 6-16,-2-1-7 0,-5 2 6 16,1 2 1-16,-6 0 8 0,0 5-9 15,-2 3-6-15,-4 3-22 0,0 4 3 0,2 1-46 16,-3 0-3-16,0 0-61 0,3 1-51 16,0 5-42-16,1 5 88 0,4 1 57 15,2 0 12-15,1 2-12 0,2 0-4 16,3 0-6-16,-2-6-59 0,3 3-76 15,1-6-116-15,1 0-114 0,1-2-51 16,-1-3-123-16,-2 0-257 0,6-4-616 0</inkml:trace>
  <inkml:trace contextRef="#ctx0" brushRef="#br0" timeOffset="24555.96">2980 3962 2028 0,'0'0'650'0,"0"0"-245"15,0 0 89-15,0 0-41 0,0 0-134 16,0 0-53-16,0 0-54 0,0 0-120 16,0 0-92-16,0 0-79 0,0 0-72 15,-49-3 90-15,49 25 61 0,-2 5 37 16,2 3-7-16,0 0-5 0,2 0-23 16,1-1 10-16,5-3 7 0,-2-1-7 15,0-2-10-15,1-4-2 0,-2-1-1 16,-1-2-79-16,0-3-83 0,-4-2-45 15,1-3-83-15,1-3-106 0,-2 0-48 0,0-2-4 16,0-2-26-16,0 1 66 0,-2-2 185 16,-2 0 159-16,3 0 65 0,-2-4 71 15,2-2 235-15,-1 3 83 0,1-2 69 16,1-4-25-16,0 2-102 0,0-1-122 16,3 1-20-16,6-3-47 0,4 3-74 15,6-2-65-15,6 1-3 0,4 0-34 16,2 3 15-16,4 0-2 0,1 1-68 15,1 3-103-15,1-2-153 0,6 2-140 16,-9-2-296-16,21-1-1030 0</inkml:trace>
  <inkml:trace contextRef="#ctx0" brushRef="#br0" timeOffset="25377.05">4244 3962 2393 0,'0'0'644'0,"0"0"-166"15,0 0-8-15,0 0-160 0,0 0-133 16,0 0-72-16,0 0-40 0,0 0-56 0,0 0-9 15,0 0-65-15,1 10-58 0,1-1-30 16,2 5 153-16,-1 4 53 16,3 4 2-16,1 1-5 0,-3 1-31 0,3 1-16 15,-2-3 12-15,-1 0 7 0,2-3-1 16,-1-1-18-16,0 0-3 0,-2-4-23 16,0 2-14-16,-2-3 0 0,0-3-19 15,1-1-12-15,-2-2-16 0,0 0-19 16,1-4-14-16,-1-1 23 0,0-2 28 15,0 0 66-15,0 0 22 0,2 0 66 16,-2-3 54-16,0-4-52 0,0-1-87 16,0-1 16-16,0 2 3 0,0-3 3 0,0 4 9 15,3-1 12-15,1-2 4 0,3 2-13 16,3-1-3-16,2 1-12 0,8-3-19 16,6 3 0-16,4-1-2 0,5 1-1 15,2 3 0-15,-1 0-2 0,3 4 2 16,-3 0 25-16,-4 1 0 0,-5 4-7 15,-6 3 7-15,-6 0-25 0,-5-1-19 0,-2 2 1 16,-7 0-4-16,-1 0-6 0,-7 3 28 16,-11 3 16-16,-10-1 42 0,-12 3-23 15,-5 0-35-15,-4-3-92 0,4-1-113 16,9-2-152-16,6 0-84 0,5-5-111 16,5-2-145-16,8-3-569 0</inkml:trace>
  <inkml:trace contextRef="#ctx0" brushRef="#br0" timeOffset="25755.03">5015 4142 2146 0,'0'0'720'15,"0"0"-310"-15,0 0 94 0,0 0-43 16,0 0-169-16,0 0-82 0,0 0-109 15,0 0-55-15,0 0-46 0,0 0-12 16,0 0-41-16,-16-5-26 0,15 10-11 16,-2 1 41-16,1 2 12 0,1 1 3 15,1 1 22-15,0-1-10 0,0 2 7 16,6 0-4-16,2 1-9 0,5 1 3 16,2-2-6-16,5 0 31 0,3-3 25 15,1-1 9-15,1-3 28 0,2-3 28 16,-1-1 14-16,-1-2-8 0,-7-6-23 0,-3 0 7 15,-8-2 33-15,-3-2 76 0,-4-2-28 16,-1-3-67-16,-8-1-48 0,-5-1-46 16,-5 2-36-16,-3 2-16 0,2 0-30 15,0 4-55-15,-1 2-46 0,3 3-28 16,5 1-35-16,3 0-42 0,9 3-88 16,1-3-180-16,11-2-168 0,-1 1-711 0</inkml:trace>
  <inkml:trace contextRef="#ctx0" brushRef="#br0" timeOffset="26163.99">5529 3788 1944 0,'0'0'1202'0,"0"0"-677"0,0 0 50 0,0 0-164 16,0 0-134-16,0 0-85 0,0 0-52 15,0 0-48-15,0 0-53 0,0 0-39 16,-30-14-42-16,30 21-50 0,0 6-17 15,0 4 109-15,1 5 12 0,2 0 0 0,2 1 0 16,-1 0 0-16,2 0 16 0,1 2 2 16,1-3-17-16,0 1-10 0,-1-3 33 15,-1 0-36-15,2-4-9 0,-2 1-18 16,0-3-16-16,-2-2-45 0,2 0-53 16,-1-4-52-16,-3-1-84 0,-2-2-108 15,0-1-173-15,-5 0-67 0,-3-2 45 16,-3 0-176-16,-2-2-64 0,3 0 223 15,-1-2 384-15,3-3 213 0,2-1 461 16,3-2 116-16,0 1 19 0,3-2-96 0,0 2-60 16,3-1-89-16,5-2-181 0,3 1-43 15,5 0-18-15,7-2 12 0,4 4 3 16,3-2-20-16,7 0-22 0,0 1-55 16,1-1-27-16,0 3-1 0,-7-2-21 15,-4 3-85-15,-8-2-102 0,-2 1-59 16,-7 0-78-16,-1-5-154 0,-4 4-531 15</inkml:trace>
  <inkml:trace contextRef="#ctx0" brushRef="#br0" timeOffset="26545.15">5872 3834 287 0,'0'0'1543'16,"0"0"-973"-16,0 0-60 0,0 0-43 16,0 0-166-16,0 0-159 0,0 0-74 0,0 0-68 15,0 0-72-15,0 0-29 0,0 0 101 16,-18 32 85-16,18-16-6 0,0 1 8 15,0 2-8-15,0 0-12 0,0 0-24 16,1 1-8-16,2-1-7 0,1-1 0 16,-1-4-7-16,3 2-2 0,-3-6-6 15,-1-1-11-15,1-1 1 0,0-3 12 16,-1-1-13-16,-1-3-2 0,1-1-14 16,-1 0-2-16,-1 0 16 0,2 0 43 15,-1-4 47-15,2 1 24 0,5-4-58 16,1-2-32-16,1-3-5 0,6 1-18 0,2-3-1 15,3 1-25-15,5-2-3 16,3 3 7-16,1 1 21 0,-3 2 31 0,2 3 0 16,-3 2-1-16,2 3-27 0,-1 1-3 15,3 1-12-15,-2 5 12 0,-4 2 56 16,-1 1-1-16,-5-1-12 0,-4 1-19 16,-4-1-24-16,-3 1 0 0,-4-2-46 0,-1 4-55 15,-2-1-50-15,0 4-13 16,-8-1-20-16,-3 0-8 0,-5 1-214 0,-2 0-210 15,6-2-512-15,0-2-709 0</inkml:trace>
  <inkml:trace contextRef="#ctx0" brushRef="#br0" timeOffset="27437.92">7627 4089 443 0,'0'0'763'15,"0"0"-268"-15,0 0-102 0,0 0-8 16,0 0-59-16,0 0-50 0,0 0 2 0,0 0-15 16,0 0-39-16,0 0-39 0,0 0-40 15,-27 17-51-15,27-17-73 0,2 0-21 16,-1 1-40-16,3 2-16 0,2-1-25 16,4 3 81-16,0 2 18 0,5-1 20 15,2 1 2-15,1-1-5 0,3-2-7 16,0-2 6-16,1-2 6 0,0 0 4 0,-2 0 14 15,0-3-5-15,-4-2-16 16,-2-2-12-16,-1 1-10 0,-1-2-13 0,-1-1 1 16,-2-3-3-16,-2 1 2 0,-1-2 1 15,-2-1 9-15,-1-1 0 0,-3 3 1 16,0-1 2-16,0 2-3 0,-7 3 4 16,-3 0 8-16,0 0 47 0,-7 3 21 15,-4 1-92-15,-5 1 0 0,-7 3-3 16,-5 0-12-16,-3 4-1 0,1 7-5 0,-2-1 6 15,5 4 15-15,3-1 1 16,7 2-1-16,3 1-22 0,6 1 1 0,5-3-16 16,6 1-6-16,4 0 15 0,3 1 9 15,0-2-12-15,4 2-21 0,8-1 3 16,-2 1 8-16,6-1 23 0,1-1 18 16,3-2 0-16,1 0 3 0,3-4 19 15,2-1 5-15,3-3 1 0,1-3-28 0,5-1-59 16,4-5-71-16,2-7-110 0,3-1-211 15,-1-4-135-15,0-2-171 0,-11 5-682 16</inkml:trace>
  <inkml:trace contextRef="#ctx0" brushRef="#br0" timeOffset="27806.32">8082 4057 1007 0,'0'0'1063'0,"0"0"-603"16,0 0 0-16,0 0 28 0,0 0-96 15,0 0-156-15,0 0-95 0,0 0-60 16,0 0-56-16,0 0-25 0,0 0-28 15,4 5-15-15,-4 3 43 0,0 2 16 16,0 3 33-16,0 0-12 0,1-1-6 16,-1 0-9-16,2 0-10 0,-2-2-8 15,1-2-2-15,-1-2-2 0,0-1 0 16,0-2-47-16,0-2-6 0,0-1 53 0,0 0 7 16,0 0 48-16,0 0 23 0,0-5-10 15,0-1-62-15,3-3-6 0,1-3-80 16,1-1 2-16,2-1 13 0,6-4 19 15,1 0 11-15,8 1 10 0,1 0-12 0,2 2 0 16,2 4-7-16,3 1 22 16,-1 4 20-16,1 1 0 0,2 2 0 0,1 3-20 15,-1 0 22-15,0 2 28 0,-2 3 38 16,-3 1 8-16,-4 2-27 0,-4 1-38 16,-8 0-9-16,-3 1-49 0,-5 3-20 15,-3 2 4-15,0 0-2 0,-12 2-5 16,-4 1 0-16,-1 0 2 0,-3 0-106 15,2 0-186-15,4-2-151 0,7 0-231 16,4-5-554-16</inkml:trace>
  <inkml:trace contextRef="#ctx0" brushRef="#br0" timeOffset="28503.07">9007 3699 1269 0,'0'0'725'0,"0"0"-258"0,0 0 0 16,0 0 60-16,0 0-37 0,0 0-102 15,0 0-125-15,0 0-125 0,0 0-85 16,0 0-53-16,0 0-47 0,34-35-23 16,-31 48 27-16,0 5 43 0,1 5 43 15,4 2-9-15,-1 3-13 0,1 0 10 16,3 1 9-16,0 0-19 0,0 1-2 0,3 0 2 15,-2-4 4-15,0 0-13 16,-2-4 28-16,2-1-4 0,-4-5-18 0,-3-1-18 16,1-5 0-16,-5-2 1 0,2-5 2 15,-2 0 15-15,-1-3 13 0,0 0-4 16,0 0 10-16,0 0 33 0,0-4 21 16,0-3 46-16,0-5-66 0,-3-4-71 15,-2-2-24-15,-3 3-7 0,-3-2 10 0,-4 5 20 16,1-1 0-16,-5 3-16 0,-4 4-23 15,-3 4-2-15,0-1-4 0,-3 3-3 16,1 3 7-16,0 4 8 0,5 4-2 16,2 2-4-16,3-1-3 0,1 5 13 15,4-2 17-15,4 2-5 0,2 0-22 16,7-3-40-16,0 2-12 0,0-3 0 16,9-1 9-16,1 0 56 0,5 1 27 15,3-3 31-15,2-1 0 0,3-1 6 16,6-4 0-16,3-3-13 0,8-1-2 0,3-4-20 15,6-5-2-15,2-5-18 16,2-3-43-16,-1-3-16 0,-3-4-10 0,-3 0 4 16,-5-2 55-16,-7-1-16 0,-6 2 35 15,-8 1 9-15,-6 5 15 0,-4 1 32 16,-7 4 21-16,-2 4 19 0,-1 0 8 0,0 4-14 16,0 1-23-16,-1 4-9 0,1-1-49 15,0 2-18-15,0 0-81 0,1 3-15 16,7 6-71-16,6 3 166 0,5 3 19 15,5 4 109-15,4 2-14 0,-1 2 25 16,-2-4-21-16,-4 1-22 0,-9-4-10 16,-2-3 0-16,-9 0-24 0,-1-1-14 15,-9-1-29-15,-9 1-19 0,-5-2-27 16,-9 2-39-16,-4-4-139 0,-3-2-241 16,-2-1-322-16,9-3-485 0,-19-2-908 0</inkml:trace>
  <inkml:trace contextRef="#ctx0" brushRef="#br0" timeOffset="34465.96">11357 3846 893 0,'0'0'665'0,"0"0"-162"16,0 0-69-16,0 0-73 0,0 0-79 16,0 0-46-16,0 0-39 0,0 0-38 15,0 0-37-15,0 0-34 0,0 1-44 16,0 2-44-16,0-1-40 0,-1 3-36 15,-1 2 32-15,-1 2 42 0,-1 2-17 16,0 4 16-16,3 0 0 0,-2 2 3 0,1 1 0 16,1 1 11-16,1 0-11 0,-2 1-3 15,1-2 3-15,-1 0 28 0,2-2-5 16,-3 0-21-16,3-3-2 0,0-2-1 16,0-3-3-16,0-3 1 0,0-1-12 15,0-4-17-15,0 0 26 0,2 0 6 16,1 0 110-16,4-5 31 0,4-4-37 15,1-4-51-15,3-1-25 0,2-4 6 16,-3 0 10-16,1 0-16 0,-4 1-6 0,2 3-10 16,-4 1 10-16,-2 4 83 0,-3 1 9 15,-1 4-9-15,1 1-37 0,-2 1-22 16,-2 1-16-16,1 1-8 0,-1 0-22 16,0 0-11-16,0 0-8 0,2 0-12 15,-2 0-21-15,3 3-34 0,1 2-22 16,6 3 105-16,3 2 3 0,3 0 10 0,3 2-10 15,2-2-15-15,1-1 15 0,4 0 2 16,0-3 17-16,1 1-7 0,3-2 0 16,-2-4 7-16,2-1 9 15,-1 0-4-15,-3-2-2 0,3-6-4 0,-5-2 4 16,-2-2 8-16,-5-3 10 0,-1-1-3 16,-7 0 3-16,-1-4 6 0,-5 1-6 15,-3-1-16-15,0 2-22 0,0 2-1 16,-7 0-1-16,1 4 0 0,0 0-2 15,-1 2-22-15,1 3-44 0,-1 3-73 16,3 1-22-16,0 0-13 0,1 3-41 0,0 0-110 16,1 0-201-16,1 0-84 0,1 3-12 15,0 3-52-15,0-4-141 0</inkml:trace>
  <inkml:trace contextRef="#ctx0" brushRef="#br0" timeOffset="34693.08">12072 3798 980 0,'0'0'1033'0,"0"0"-506"0,0 0-31 16,0 0-75-16,0 0-123 0,0 0-125 16,0 0-76-16,0 0-55 0,0 0-40 15,0 0-2-15,3 5-26 0,-3-2-12 16,0 5-15-16,0 1 53 0,1 3 44 16,-1 1 3-16,0 3-5 0,0-2-23 15,0 1-19-15,0 1-31 0,0-1-8 16,0-1-30-16,0 2-63 0,0-3-76 0,0-2-49 15,0 0-66-15,0-4-17 0,0 0-103 16,3-3-138-16,0-3-203 0</inkml:trace>
  <inkml:trace contextRef="#ctx0" brushRef="#br0" timeOffset="34866.18">12167 3707 385 0,'0'0'1935'0,"0"0"-1579"0,0 0-118 15,0 0 79-15,0 0-30 0,0 0-139 16,0 0-59-16,0 0-44 0,0 0-45 16,0 0-73-16,0 0-107 0,-32-43-125 15,31 50 122-15,1-1-19 0,0 3-46 16,0 0-43-16,9-1-78 0,4-3-132 16,-5-1-193-16,15-4-60 0</inkml:trace>
  <inkml:trace contextRef="#ctx0" brushRef="#br0" timeOffset="35167.96">12497 3447 1459 0,'0'0'1004'16,"0"0"-688"-16,0 0 53 0,0 0 39 16,0 0-74-16,0 0-23 0,0 0-63 15,0 0-130-15,0 0-118 0,0 0-58 16,0 0-66-16,-3-16-37 0,3 30 151 15,0 7 10-15,0 1 1 0,0 4 3 16,0 1 24-16,0 2 9 0,5 2 0 16,0 2 1-16,4-1-11 0,1 2 8 0,0-2-20 15,-1 3 1-15,4-4-15 16,-3 0 2-16,-1-3 37 0,-1-4-40 0,-1-4-6 16,-2-2-59-16,-2-2-75 0,-2-6-72 15,-1-1-62-15,0-3-55 0,-1 0-9 16,-5-4 1-16,-5-1-102 0,0-1-15 15,1 0-362-15</inkml:trace>
  <inkml:trace contextRef="#ctx0" brushRef="#br0" timeOffset="35323.04">12456 3905 620 0,'0'0'615'0,"0"0"-91"0,0 0-118 16,0 0-66-16,0 0-79 0,0 0-7 16,0 0-46-16,0 0-36 0,0 0-35 15,67-72-49-15,-42 66-28 0,2 0-27 16,6 1-33-16,-1 0-3 0,0 3-16 15,-3-4-105-15,-5 2-85 0,-3-1-56 16,-4-1-143-16,-6 0-268 0,-2-6-833 0</inkml:trace>
  <inkml:trace contextRef="#ctx0" brushRef="#br0" timeOffset="35749.83">12811 3514 2017 0,'0'0'718'0,"0"0"-262"15,0 0-11-15,0 0-46 0,0 0-77 16,0 0-77-16,0 0-97 0,0 0-148 16,0 0-37-16,0 0-74 0,0 0-53 15,-11 9 164-15,9 10 0 0,2 4 3 16,0 4-3-16,0 0 0 0,3 2-1 0,3 0 1 16,3 0 24-16,-2-3 19 0,4-1-3 15,-5-2-37-15,0-1-2 16,1-3 2-16,-1-2-3 0,-3-3-3 0,0-1-9 15,-1-3-3-15,0-4-22 0,-1-3-10 16,1-1-2-16,-1-2 8 0,-1 0 4 16,3 0 37-16,2-5 50 0,2-3-47 15,1-1-3-15,1 0-34 0,-2-1 6 16,3-1 25-16,-3 2 3 0,2-1 12 16,1 1-9-16,2-1 13 0,-1-1 2 15,4 1 4-15,-2 2 0 0,2-1-4 16,-1 3-5-16,-3 2-12 0,2 1-1 0,2 3-1 15,0 0-46-15,4 5-6 0,3 3 53 16,4 4 0-16,-2 2 66 0,-1 0-4 16,-1 0-13-16,-5 2-40 0,-2-1-9 0,-3-1-37 15,-6 0-40-15,-1-1-79 16,-4 2-73-16,-1-2-221 0,-3 0-140 0,-1-1-409 16,-8 1-741-16</inkml:trace>
  <inkml:trace contextRef="#ctx0" brushRef="#br0" timeOffset="36899.98">14908 3752 396 0,'0'0'1064'0,"0"0"-687"15,0 0-55-15,0 0 33 0,0 0-39 0,0 0-14 16,0 0-25-16,0 0-86 0,0 0 14 15,0 0-177-15,0 0-28 0,-90-35-3 16,64 35 3-16,-2 4 19 0,2 1 6 16,3 1 1-16,3 1-26 0,5-1 0 15,3 4-22-15,0-3 6 0,5 4-13 16,-2 1 1-16,4 0-3 0,0 2-13 16,2 2 6-16,3-2 16 0,0 2 9 0,0 2-3 15,0-4-3-15,5 2-19 0,-1-3 6 16,3 0-9-16,0-3-13 0,-1 0-22 15,1-2-17-15,1-1 1 0,3-2 15 16,-1-2 48-16,3-1 29 0,1-2 17 16,4 0 19-16,-4-3 2 0,5-4 13 15,-2-4 0-15,0-1 0 0,-2 0-6 16,-1-2 6-16,-1-2 50 0,-2 2-6 0,-2-3-9 16,0 4-42-16,-2 1-3 0,-1 0 34 15,-2 4 63-15,-1 3 32 0,-1 0-2 16,-2 5-13-16,1-1-22 0,-1 1-59 15,0 0-71-15,0 0-3 0,2 0-22 16,-2 1-30-16,1 0-31 0,2 1-16 16,0 3-1-16,1 1 100 0,4 2 4 15,1 1 11-15,0 0-13 0,1 1-2 16,-1 0-9-16,-1-1-66 0,1 0-55 16,-3 0-72-16,2 1-103 0,-2-4-86 0,2 1 7 15,0 0-113-15,5-2-184 0,-4-1-524 16</inkml:trace>
  <inkml:trace contextRef="#ctx0" brushRef="#br0" timeOffset="37257.85">15204 3852 3 0,'0'0'1369'15,"0"0"-810"-15,0 0-118 0,0 0-5 16,0 0-42-16,0 0-113 0,0 0-91 16,0 0-61-16,0 0-63 0,0 0-63 15,0 0-3-15,8 0-85 0,-11 8 84 16,0 2 1-16,1 2 0 0,0-1-3 0,1-2-13 15,-1-1 4-15,2-1 12 16,0-2 0-16,0-3 1 0,0 1 14 0,0-2-2 16,-2-1 22-16,2 0 25 0,0 0 15 15,0 0 3-15,0-4-8 0,0-1 52 16,0-2-90-16,0-4-32 16,5-1-12-16,-1-2 9 0,4 0 3 0,1-1 14 15,3-1 23-15,1 1 4 0,3 2-7 0,0 2-16 16,0 0 1-16,-2 4 18 0,1 1 28 15,-1 1 3-15,3 3-22 0,2-1-43 16,1 2-3-16,3 1-43 0,-1 1-15 16,3 8 24-16,-1 1 13 0,3 5 20 15,-4 3-1-15,-2 0-38 0,-1 1-22 16,-6 1-16-16,-1 2-56 0,-7-1-168 16,-5 2-198-16,-1 0-115 0,-2-5-599 15</inkml:trace>
  <inkml:trace contextRef="#ctx0" brushRef="#br0" timeOffset="39097.39">18369 3510 421 0,'0'0'1144'0,"0"0"-627"15,0 0-64-15,0 0-57 0,0 0-31 0,0 0-44 16,0 0-37-16,0 0-45 0,0 0-59 15,0 0-46-15,-5-5-42 0,5 5-42 16,0 0-23-16,-1 2-25 0,-1 0-2 16,1 0-3-16,-3 4 1 0,-1 2 2 15,-1 1 0-15,-1 3-3 0,0-1-21 16,3 2-1-16,-1 3 3 0,2-3 21 16,0 2 1-16,3-1 0 0,0 0 1 15,0 0-1-15,0 0 0 0,0-4-3 16,3 0 0-16,3-2-9 0,0 0 11 15,4-2-27-15,-1-1-15 0,-1-1 15 16,4 0 28-16,-1-3 14 0,3-1 11 0,0 0 3 16,0 0 6-16,-1-1 3 15,2-3 3-15,-1-3 3 0,-1 0-3 0,-1-2 0 16,3-3-9-16,-3-2 0 0,2-3-7 16,-1 0-2-16,-1-2 8 0,-1 1 13 0,-2 0-9 15,0 3-7-15,-2 3 1 16,-3 2-10-16,-1 2-16 0,-2 3 1 0,2 1-1 15,-3 0-2-15,3-1-15 0,0-1-77 16,0 1-86-16,3-2-71 0,1 1-99 16,0 1-118-16,3 1-84 0,3 1-7 15,0 3-87-15,-4 0-166 0,4 0-301 0</inkml:trace>
  <inkml:trace contextRef="#ctx0" brushRef="#br0" timeOffset="39541.06">18853 3488 1876 0,'0'0'1008'0,"0"0"-506"16,0 0-169-16,0 0-122 0,0 0-82 0,0 0-57 15,0 0-53-15,0 0-19 0,0 0-40 16,0 0 36-16,0 0 4 0,3 40 72 16,-2-27-19-16,-1 1-9 0,2-1 2 15,-1 1 1-15,1-1 6 0,-2 1 9 16,2-1-13-16,-2 0-12 0,1-2-15 15,-1-1-7-15,0 0 4 0,0-4-7 16,0-1 0-16,0-1-10 0,0-3 11 16,0 1-10-16,0-1 9 0,0-1 6 15,0 0 4-15,0 0-1 0,0 0 10 16,0-1 21-16,0-3 19 0,3-4 39 16,0-4-74-16,5 0-36 0,0-4-19 15,4 1-23-15,-1 0-4 0,1 2 0 16,2 2 24-16,1 1 7 0,2 1 12 0,0 0-9 15,6 1 10-15,0 0 2 0,3 1 2 16,-1 0 10-16,-2 2-10 0,1 1-2 16,2 3-2-16,-3 1-23 0,3 0-8 15,0 6 5-15,-1 2 3 0,-4 1 25 0,-5 1 2 16,-4 3-2-16,-6 0 0 0,-6 4-40 16,0 2 0-16,-6 3-9 0,-6 0-19 15,-1 1-37-15,-1-1-72 0,-1 0-130 16,5-1-208-16,6-1-44 0,4-2-113 15,0-5-458-15</inkml:trace>
  <inkml:trace contextRef="#ctx0" brushRef="#br0" timeOffset="40051.11">19980 3465 1311 0,'0'0'618'15,"0"0"-219"-15,0 0-34 0,0 0-24 16,0 0-34-16,0 0-57 0,0 0-38 16,11-69-39-16,-11 67-25 0,-1 2-20 15,-7-3-29-15,-4 1-40 0,-6 1-59 0,-5 1-27 16,-3 0-7-16,-5 0 13 0,0 6 5 15,1 0 0-15,4 2 1 0,7-2-22 16,4 4-57-16,4-4-63 0,4 3-26 16,4 0 22-16,2 3 51 0,1-1 14 15,0-1 14-15,4 5 24 0,8-2 58 16,3-1 46-16,4 2 59 0,4 1 9 16,0-3 7-16,2-1-2 0,-2-1-21 15,0-1-23-15,0 0-12 0,1 0 10 16,-2-1-11-16,3-1-6 0,-2 3-6 0,-3-3-3 15,-1 4-29-15,-4-1-5 0,-4 0 8 16,-3 3-20-16,-5-1 0 0,0 0-1 16,-3 2 2-16,0-3 17 0,0 0 3 15,-7 0 6-15,-2-1 3 0,-4-1 6 16,-3-1 15-16,-5-1-2 0,-3-2-13 0,0-4-16 16,0-1-5-16,1 0-16 0,1-1-39 15,5-6-63-15,1 0-47 0,4 0-56 16,4-1-74-16,3-1-138 0,4 0-225 15,1 3-422-15,3-10-243 16</inkml:trace>
  <inkml:trace contextRef="#ctx0" brushRef="#br0" timeOffset="40390.18">20272 3568 189 0,'0'0'1869'15,"0"0"-1293"-15,0 0-94 0,0 0-8 16,0 0-83-16,0 0-78 0,0 0-49 15,0 0-76-15,0 0-69 0,0 0-60 16,0 0-59-16,25-18-4 0,-25 19-81 16,0 3-51-16,-5 1-33 0,2 3 101 0,-1 4 34 15,1-1 3-15,2 2 0 0,1 0 12 16,0 1 4-16,4-2 2 0,3 3 13 16,4-2 2-16,3-2 14 0,0-2 2 15,6 0-2-15,3-2 21 0,2-2 22 16,3-5 0-16,0 0-4 0,0-2-5 15,-4-5 5-15,-2-2 10 0,-5-1 2 16,-3-2 7-16,-3-2-7 0,-3-1-21 16,-2 0-24-16,2 0-22 0,-5 1 0 15,0-2-4-15,0 3-54 0,0 0-64 16,2 3-53-16,0 1-57 0,4 0-79 16,2 4-206-16,7 0-50 0,1 1-64 0,3 3-112 15,-3-1-454-15</inkml:trace>
  <inkml:trace contextRef="#ctx0" brushRef="#br0" timeOffset="40650.78">20866 3510 157 0,'0'0'1421'0,"0"0"-765"0,0 0-242 15,0 0-176-15,0 0-81 0,0 0-73 16,0 0-84-16,0 0 1 0,0 0 88 16,0 0 150-16,0 0-4 0,7 79-37 15,-7-56-47-15,0 0-7 0,0 1 9 16,0 3-32-16,-3-1-29 0,2 2-24 15,-1-1-15-15,1-1-32 0,1 1-20 16,0-2-1-16,0-1-1 0,4-1 1 16,1-1-2-16,0-1-35 0,1-3-21 15,-1 0-19-15,-1-5-38 0,0-2-31 16,-3-2-29-16,-1-3-48 0,0-2-65 16,0-2-46-16,-8-2 11 0,-1 0 4 0,-1-7 74 15,-3-4-320-15,2-5-206 0,2 3-243 16</inkml:trace>
  <inkml:trace contextRef="#ctx0" brushRef="#br0" timeOffset="40895.85">20824 3720 414 0,'0'0'1206'16,"0"0"-817"-16,0 0-87 0,-6-78 40 15,5 58-10-15,1-1-60 0,0 3-50 16,0 3-41-16,4-1-4 0,4 5-27 16,4-1-23-16,4 3-12 0,7-1-25 15,8 2-56-15,3-1-15 0,7 3-17 16,2 3 20-16,-3-1 24 0,3 4 25 15,-4 0-19-15,0 4-52 0,-3 5 0 0,-2 3 18 16,-6 0 13-16,-5 3-31 0,-6-1-15 16,-6 0-19-16,-7 1-9 0,-4 2-41 15,-7 1 7-15,-13 0 36 0,-11 0 40 16,-11 2 1-16,-5-2 0 0,-2-2-74 16,4 0-121-16,8-2-141 0,10-1-153 15,10-1-157-15,3-4-364 0,8-1-120 0</inkml:trace>
  <inkml:trace contextRef="#ctx0" brushRef="#br0" timeOffset="41514.08">21379 3501 798 0,'0'0'1189'0,"0"0"-662"16,0 0-21-16,0 0 7 0,0 0-109 0,0 0-128 15,0 0-80-15,0 0-97 16,0 0-78-16,0 0-21 0,7-2-31 0,-5 6-22 16,0 3 53-16,1 3 25 0,-1 3 52 15,-1 1-12-15,2 4-25 0,0 3-3 16,0 2 6-16,1 0 0 0,-1 3-12 15,3-2-28-15,1-2 0 0,0 1 22 16,-1-2-1-16,1-2-24 0,0-1-1 16,-4-4-20-16,2-2-19 0,-2 0-25 0,-2-5-49 15,1 0-9-15,-2-3-13 0,1-3-45 16,0-1-45-16,2 0-54 0,0 0 52 16,2-8 154-16,2-1-88 0,-2-5-162 15,-2-1-76-15,-1-5-30 0,-2 1-2 16,-2-1 77-16,-5-4 88 0,-3 2 130 15,1 2 137-15,-1-2 10 0,0 1 225 16,2 3 32-16,0 0-33 0,2 1 42 16,-2 2-7-16,5 2 0 0,2 1-17 0,1 2 2 15,0 0 15-15,0 2-1 16,4-1-24-16,4 0-33 0,3 1-38 16,4 0-51-16,1 0-60 0,7 0-19 0,5 1-15 15,3 2 3-15,0 2 0 0,3 0 19 16,-2 3 24-16,-2 0-21 0,-2 3-37 15,-4 3-15-15,-3-1-1 0,-4 3 0 0,-6 1 19 16,-3 0-19-16,-3 3-27 0,-5 0-7 16,-1 5 6-16,-14-2 28 0,-6 3 17 15,-5 2 10-15,-7-2-27 0,-2-2-40 16,2 0-62-16,3-1-72 0,4 0-95 16,5-4-131-16,3 1-56 0,5 0-38 15,1-4-128-15,5-1-410 0</inkml:trace>
  <inkml:trace contextRef="#ctx0" brushRef="#br0" timeOffset="41881.08">21994 3514 1454 0,'0'0'636'15,"0"0"-234"-15,0 0-38 0,0 0-62 0,0 0-98 16,0 0-48-16,0 0-46 0,0 0-65 15,-78-43-45-15,69 43-38 0,3 4-45 16,-2 5 10-16,3 3 42 0,-1 1 5 16,0 1 23-16,5 1 3 0,1 0 1 15,0 3-1-15,4 0-22 0,8 2 22 16,2-1 13-16,6-2 63 0,2-2 44 16,3-2 13-16,2-2-13 0,2-4-10 15,2-3-6-15,-2-3-23 0,1-1 7 16,-1-1 14-16,-4-5 19 0,1-6-13 0,-7-1-25 15,-2-1-3-15,-4-1-12 0,-5-3-16 16,-5 1-12-16,-3 0-12 0,-4-1-28 16,-11 0-7-16,-2 0-66 0,-5 3-35 15,-1-1-24-15,1 5-38 0,3 3-38 16,1 3-49-16,5 4-84 0,4 1-72 16,1 0-23-16,5 5-107 0,3 1-204 15,0-3-382-15</inkml:trace>
  <inkml:trace contextRef="#ctx0" brushRef="#br0" timeOffset="42246.23">22232 3444 284 0,'0'0'1224'16,"0"0"-776"-16,0 0-46 0,0 0-101 0,0 0-89 15,92-30-55-15,-63 28-19 0,-1 2-29 16,-3 0 18-16,0 1 7 0,-5 6-68 15,2 2-19-15,-3 1 23 0,-1 1 2 0,2 2-31 16,-5 2 4-16,-2-2-11 0,1-1-3 16,-6 0 1-16,-1-2 5 0,-2-1 5 15,-5-1-26-15,0-2-16 0,0 1 3 16,0-2 0-16,0-1 19 0,-4 0-3 16,3-2 6-16,-1-1 0 0,1-1 15 15,0 0 22-15,1 0 38 0,-2 0 129 16,1 0 32-16,-1-3 5 0,1-5-19 15,-1-1-172-15,2-4-75 0,0-5-22 16,0 0-23-16,0-3-4 0,8 2-21 16,4 2-30-16,1 2-19 0,6 1-31 15,4 1-40-15,5 3-79 0,5-1-80 0,4 4-67 16,-1-2-96-16,-3 1-37 0,-5-1-261 16,-9 2-539-16</inkml:trace>
  <inkml:trace contextRef="#ctx0" brushRef="#br0" timeOffset="42557.23">23101 3012 947 0,'0'0'1430'0,"0"0"-911"15,0 0-1-15,0 0-31 0,0 0-68 16,0 0-88-16,0 0-97 0,0 0-84 15,0 0-138-15,0 0-12 0,0 0-110 16,11-22-62-16,-8 37 98 0,0 8 74 0,2 6 65 16,-1 4-31-16,3 2-32 0,-1 2-2 15,3 2 24-15,-2-2 19 0,0 0-3 16,-1 0-12-16,2-4-7 0,-2-1 0 16,2-2 7-16,-3-2-10 0,1-3-18 15,1-5 0-15,-2-2-43 0,-3-2-18 0,1-3-52 16,-3-6-50-16,0 0-54 0,0-5-69 15,0 0-132-15,-1-2-126 0,-6 0-24 16,0 0-226-16,-8-7-764 0</inkml:trace>
  <inkml:trace contextRef="#ctx0" brushRef="#br0" timeOffset="43064.1">23071 3427 1258 0,'0'0'631'0,"0"0"-277"0,0 0-125 0,0 0-86 15,95-27-72-15,-57 23-55 0,3 1-16 16,3 0 0-16,-3 2-23 0,-2 0-71 16,-6 1-73-16,-2 0-41 0,-8 0-35 15,-3 0 13-15,-3 0 83 0,-2 0 92 16,-1 1 55-16,-4 0 71 0,0 2 118 16,0-2 16-16,-2 1-50 0,-3 0 33 0,0-1 35 15,-1 0 19-15,0-1 18 0,-1 0-20 16,0 0-2-16,1 0-17 0,1 0-26 15,3 0-28-15,2-4-58 0,3-1-49 16,4 0-39-16,3-3-20 0,1 1-1 0,3-1-40 16,2-2-54-16,1 2-15 15,-3-2 14-15,-5 3 83 0,-6 1 12 0,-4 2 62 16,-6 2 36-16,-3-1 46 0,0 2-8 16,-4-2-15-16,-9-1-103 0,-3 2-18 15,-7-1-95-15,-3 3 23 0,-5 0 29 16,-1 1 9-16,0 7 6 0,1 1 9 15,0 3 16-15,5 0 1 0,3 1-17 16,4 2-15-16,5-3-3 0,3 2 2 16,3 2 17-16,1-1 3 0,5 2 15 15,-1 1 1-15,3 1-1 0,0 1 12 16,4-1 29-16,6-1 15 0,1-3-3 16,7 0 0-16,1-2 0 0,4-2-4 0,2-3 13 15,3-3 9-15,3-3-12 0,6-2-22 16,-1-1-37-16,4-6-65 0,2-6-55 15,-2-2-51-15,-1-1-67 0,3-6-117 16,0-2-179-16,3-5-180 0,-11 6-625 0</inkml:trace>
  <inkml:trace contextRef="#ctx0" brushRef="#br0" timeOffset="43512.08">24257 3123 904 0,'0'0'1124'15,"0"0"-652"-15,0 0-17 0,0 0-8 16,0 0-86-16,0 0-81 0,-27-70-48 15,27 69-37-15,0-1-40 0,0 2-97 16,0 0-58-16,0 0-92 0,0 4-69 16,-3 4-32-16,0 5 106 0,-3 3 87 0,0 6 28 15,1 4 6-15,0 2-2 16,2 2-1-16,0 1-10 0,3 0 1 0,0 1 28 16,0-2 21-16,3-2-37 15,2-1-32-15,1-4 0 0,-1-1 14 0,-2-1-1 16,4-6 1-16,-2-1-4 0,-3-5-10 0,1-2 10 15,-3-3 1-15,0-3 18 0,0-1 21 16,0 0 25-16,0 0 67 0,0 0 46 16,0 0-7-16,0 0-19 0,0-3-21 15,0-5-28-15,-4-2-70 0,-3-1-45 16,-2-5-36-16,-2 2 6 0,-5 1-22 16,-3 2-17-16,-5 1-13 0,-4 4 6 15,-1 2 12-15,1 3 27 0,6 1 4 16,5 1-19-16,3 6-6 0,5 0 9 15,1 5 10-15,4 0 8 0,1 1 7 16,2 0-16-16,1 3 12 0,0-1 28 16,5 0 2-16,4-1 38 0,5-1 24 0,3-2 7 15,5 0 5-15,7-3-15 0,9 2-22 16,4-5-39-16,2 1-36 0,0-5-80 16,-4-1-74-16,-6 0-163 0,-6-6-261 15,-8 0-488-15,3-11-821 0</inkml:trace>
  <inkml:trace contextRef="#ctx0" brushRef="#br0" timeOffset="44531.83">25308 3121 1024 0,'0'0'648'16,"0"0"-226"-16,0 0-76 0,0 0 6 16,0 0-18-16,0 0-35 0,0 0-108 15,0 0-74-15,0 0-92 0,0 0-25 0,-5 4-92 16,7 5-12-16,1 4 104 15,-2 5 152-15,2 4-20 0,0 4-47 0,-2-1-22 16,2 2 7-16,0 2 8 0,0 0-16 16,0 0-21-16,2 0-7 0,1-1-34 15,0-2 0-15,1-1-9 0,1-5 9 16,1-3 21-16,-3-3-5 0,0-4-4 0,2-2 0 16,-2-2-12-16,0-2-94 0,2-2-58 15,-3-1-47-15,5-1-63 0,0 0-91 16,1 0-221-16,-3-1-621 0</inkml:trace>
  <inkml:trace contextRef="#ctx0" brushRef="#br0" timeOffset="44986.2">25502 3496 1722 0,'0'0'568'0,"0"0"-186"15,0 0-48-15,0 0-78 0,0 0-78 16,0 0-57-16,0 0-14 0,0 0 7 15,0 0-16-15,81-33-10 0,-67 30-3 16,-1-2-13-16,0-2-13 0,-3 1-12 16,3-2-19-16,0-1-15 0,0 0-11 0,0-1 0 15,4-1-2-15,-2 1-3 0,2 0-29 16,-2-2-30-16,0 3 34 0,-2 0 28 16,-4 0 18-16,-3 3 25 0,-2 0 29 15,-3 1 12-15,-1 2 12 0,0 0 6 16,-6-1-31-16,-2 0-34 0,-3 0-37 15,-4 3-37-15,-4 0-9 0,-2 1-1 16,-3 0 7-16,-2 5 15 0,-1 1 10 16,0 2-4-16,1 1 4 0,2 1-1 15,2 2 15-15,2-1 0 0,0 2-1 16,5 2-32-16,1-3 0 0,4 2 6 16,1 2 0-16,5-2 0 0,3 2 0 15,1-3 6-15,2-1-9 0,8 1 6 16,1 0 22-16,4-3 3 0,1-1 3 0,3-1 19 15,0-3-22-15,2-1-14 0,1-1-20 16,0-3 3-16,4 0-14 0,-1 0-27 0,6-4-57 16,0-3-60-16,4 0-65 0,1-5-68 15,3 1-15-15,0-2-67 0,1-3-209 16,-12 7-364-16,6-6 224 0</inkml:trace>
  <inkml:trace contextRef="#ctx0" brushRef="#br0" timeOffset="45387.89">26047 3395 680 0,'0'0'678'0,"0"0"-122"15,0 0-115-15,0 0-50 0,0 0-80 16,0 0-30-16,0 0-55 0,0 0-17 0,0 0-18 16,0 0-55-16,0 0-64 0,1-25-72 15,-1 27-31-15,0 2-64 0,-1 2 95 16,-1 3 3-16,-1 2 39 0,1-1-2 16,-1 2-2-16,0-2-1 0,2 0-3 15,-1 1 1-15,1-3-4 0,-1 0-16 16,2-1-12-16,-3-1 10 0,3-2-10 15,-3-1-3-15,3-2-19 0,0-1-12 0,-1 0 3 16,1 0 28-16,-1 0 22 0,1 0 9 16,0-3 6-16,0-2 47 0,0-5-84 15,0-4-46-15,4-3-7 0,0-1 9 16,4 1 10-16,1-1 12 0,3 3-6 16,2 0-3-16,1 1 0 0,3 3-3 15,3 1 6-15,3 2 2 0,1 1 3 16,2 2 5-16,0 1 15 0,1 3-1 15,-2 0 4-15,0 1 11 0,-2 0 8 0,-1 2-18 16,-4 4-1-16,-2 1 0 0,-5 1-19 16,-4 2-6-16,-5 0 25 0,-3 3 12 15,0 2-12-15,-12 0-3 0,-4 2-16 16,-5 0-12-16,-1-2-10 0,1-1-88 16,3 0-155-16,3-1-131 0,4-1-112 15,3-1-140-15,5-3-409 0</inkml:trace>
  <inkml:trace contextRef="#ctx0" brushRef="#br0" timeOffset="45964.01">26819 3370 1565 0,'0'0'634'0,"0"0"-246"16,0 0-54-16,75-48 6 0,-57 35 13 15,-7 4-1-15,-3 1-41 0,-4 2-45 16,-4 1-19-16,0-1-73 0,0 1-51 15,-7 2-47-15,-4-2-44 0,0 0-32 16,-8 3-30-16,-2 0-4 0,-1 2 4 16,-3 0 5-16,1 4-2 0,1 3 6 15,4 3-1-15,0 2-8 0,6 2-22 16,1 3-13-16,1 0 7 0,5 2 12 16,1 0-3-16,5 0-1 0,0-1 16 15,0-1 13-15,5-1-1 0,4-3 1 0,3-1 2 16,1-1-6-16,1-4-12 0,6-1 37 15,2-4 13-15,3-2 52 0,6 0-10 16,1-4-15-16,2-4-12 0,-3-2-7 0,-4-1 16 16,-2-4 65-16,-4 0 2 0,-2-2-9 15,-5 2-13-15,1-1 3 0,-7 5-2 16,0 0-1-16,-3 4 3 0,-2 2 6 16,-3 2-15-16,2 2-16 0,-1 1-48 15,-1 0-12-15,0 0-39 0,0 2-28 16,0 7-30-16,-3 7 18 0,-1 4 79 15,-2 8 12-15,0 2-11 0,2 5 12 16,0 0-12-16,-3 2-1 0,2 0 0 16,-1 2 15-16,-2 0-15 0,-1-1-6 0,1-1 6 15,-4-1 15-15,-2-2-14 0,-2-3-1 16,-4-3 0-16,-5-3 10 16,-1-3-7-16,-5-6-1 0,-3-1 13 0,1-6 0 15,3-4-11-15,3-1-3 0,5-4 1 16,3 0-2-16,5-4-2 0,-1-7-17 0,2-4-44 15,3-6-68-15,2-2-43 0,3-4-70 16,5-1-27-16,0 1-94 0,2-1-119 16,9-1-14-16,5 2-54 0,6-2-182 15,-8 7-519-15</inkml:trace>
  <inkml:trace contextRef="#ctx0" brushRef="#br0" timeOffset="46263.02">27188 3009 1638 0,'0'0'1010'0,"0"0"-688"15,0 0 93-15,0 0 0 0,0 0-54 16,0 0-65-16,0 0-105 0,0 0-120 16,0 0-71-16,0 0-58 0,0 0-81 0,-17-7 139 15,22 27 12-15,4 4 68 0,0 5-12 16,1 1-16-16,2 2-21 0,-1 0 0 15,3 1-16-15,-3 0 13 0,0 1 9 16,4-2-13-16,-4-2-24 0,3-2-1 16,-2-2 0-16,-2-3 1 0,2-5 12 15,-4-2-12-15,-2-5-21 0,-1-3-80 16,-5-4-69-16,0-3-68 0,0-1-89 16,-8 0-89-16,-6-5-33 0,-6-1-129 15,3 0-645-15</inkml:trace>
  <inkml:trace contextRef="#ctx0" brushRef="#br0" timeOffset="46421.92">27190 3357 998 0,'0'0'628'0,"0"0"-147"0,0 0-77 16,0 0-59-16,0 0-50 0,0 0-81 15,0 0-80-15,0 0-36 0,0 0-38 0,96-48-19 16,-62 46 28-16,5 1-3 0,4 0-28 16,-2-1-22-16,0-2-16 0,-1-3-3 15,-4 1-142-15,-3-6-29 16,-2 1-96-16,-6-3-98 0,-2-3-184 0,-9 4-508 15</inkml:trace>
  <inkml:trace contextRef="#ctx0" brushRef="#br0" timeOffset="46823.07">27655 3075 361 0,'0'0'1125'0,"0"0"-618"0,0 0-89 16,0 0 11-16,0 0-41 16,0 0-60-16,0 0-79 0,0 0-26 0,0 0-84 15,0 0-139-15,0 0 0 0,-6-36-88 16,5 42 53-16,-1 6 35 0,0 1 85 15,-4 4-32-15,5 1-15 0,-1 2-10 16,2 2-3-16,0 2 21 0,0 2 22 16,7 1 7-16,0-1-7 0,1-2-22 0,1 0-18 15,-1-5-25-15,-1-2 19 16,0-2 5-16,-1-2-5 0,-1-3-7 0,-1-1-15 16,-1-2-12-16,-1-4-16 0,-2 0 13 15,0-2-4-15,0-1-11 0,0 0 1 16,0 0 29-16,3-5 98 0,3-3-8 15,3-3-77-15,2-5-13 0,5 1-12 16,1-2 12-16,0 1 0 0,1 3 15 16,0 0-13-16,2 2 0 0,0 4-2 15,0 1 0-15,3 4 2 0,1 2-1 16,-1 0 0-16,2 1-1 0,1 6-12 0,2 3 12 16,0 0 23-16,-2 5 17 0,1-3-6 15,-1 2-22-15,-7 1-11 0,-2-1-1 16,-6 0-12-16,-3 1-3 0,-4 2-31 15,-4-2-71-15,-1 2-25 0,-10 1-31 16,-5 0-89-16,-4 2-144 0,-6-2-144 0,7-6-161 16,-6 5-878-16</inkml:trace>
  <inkml:trace contextRef="#ctx0" brushRef="#br0" timeOffset="47643.83">29416 3221 1321 0,'0'0'715'16,"0"0"-245"-16,0 0-87 0,0 0-46 15,0 0-76-15,-84 12-49 0,67-8-45 16,2 0-32-16,2 0-34 0,2 0-45 16,2 2-46-16,0 1-10 0,2 1-19 0,-3 4 3 15,2 1 4-15,3 1-1 0,0 1 11 16,2 2 0-16,3 0 1 0,0-2-11 16,0 2-4-16,6-1 0 0,1-2 16 15,6-2 4-15,0 1 11 0,0-2 4 16,5-1 9-16,0-5 13 0,0 0 8 15,3-3 8-15,-1-2 2 0,1-2-4 16,-1-6 14-16,-3 0 8 0,0-4 19 0,-4-2 8 16,-1-3-9-16,-5 0-45 0,-3-1-30 15,1 0-20-15,-4 2-24 16,1 2-59-16,-2 2-34 0,4 2-53 0,-1 2-84 16,4 3-164-16,2 2-181 0,3 2-95 15,3 1-309-15,-5 0-168 0</inkml:trace>
  <inkml:trace contextRef="#ctx0" brushRef="#br0" timeOffset="47977.84">29816 3404 1145 0,'0'0'690'0,"0"0"3"0,0 0-136 0,0 0-130 16,0 0-54-16,0 0-168 0,0 0-71 15,0 0-35-15,0 0-12 0,0 0-15 0,-36-44-5 16,30 30-11-16,1-2-4 0,0-4-8 15,1-4-14-15,2-3-11 0,1-3-16 16,1-3 21-16,-3-3-8 0,1 0-15 16,-1-1 2-16,0 0 27 0,0 3 10 15,0 3-22-15,2 2-17 0,0 5 25 16,-1 1-4-16,0 2 2 0,2 0 4 16,0 2-1-16,2 1 1 0,4 1-15 15,3 0-13-15,2 2-37 0,4 1 4 16,1 3-4-16,4 0 3 0,3 4-2 15,1 0-4-15,2 3-37 0,5 3 6 16,-1 1 0-16,2 2-3 0,-4 8-40 0,0 1-94 16,-5 4-72-16,-3 2-85 0,-7 4-33 15,-4 1 0-15,-8 1-138 0,-1-5-260 16,-4 6-557-16</inkml:trace>
  <inkml:trace contextRef="#ctx0" brushRef="#br0" timeOffset="48110.87">29661 3205 427 0,'0'0'222'0,"0"0"65"16,0 0 263-16,0 0-160 0,0 0-195 15,108-13-91-15,-64 8-72 0,3 1-12 16,1-1-20-16,4 1-130 0,-13 1-364 16,26-2-829-16</inkml:trace>
  <inkml:trace contextRef="#ctx0" brushRef="#br0" timeOffset="49128.01">30768 3119 1296 0,'0'0'469'0,"0"0"-174"16,0 0-39-16,0 0 19 0,0 0-66 0,0 0-45 15,0 0-23-15,0 0-3 0,0 0-17 16,-23-69 6-16,23 64 12 0,0-1 13 16,9-1-29-16,2 2-29 0,8-2-34 15,7-1-28-15,11 1 5 0,10 2 26 16,4 1 21-16,3 0-28 0,-4 3-35 0,-7 1 7 16,-8 0-7-16,-12 0-21 0,-6 5-31 15,-5 3 18-15,-4 2 13 16,-5-1 0-16,0 4-12 0,-3-1-16 0,-1 0 6 15,-10 3 20-15,-3-2 2 0,-3-1-12 16,-3 2-7-16,-5-1-15 0,1 1-13 16,-2-2-6-16,1 0-32 0,1 0-12 15,1-1-1-15,3-2-3 0,2 1 13 16,3-3 21-16,3-1 20 0,3-1 19 16,2-1 15-16,4-2-9 0,2-1 9 15,1-1 13-15,0 0 89 0,1 0 69 16,8 0 37-16,1 0-98 0,3-3-30 15,4-1-17-15,3 2 0 0,-1-1-10 16,4 2 1-16,-3 1-1 0,1 0-36 16,-1 1-4-16,1 6-19 0,-2 1-3 0,1 3 22 15,-1 0 29-15,-2 1 18 0,-1 1 2 16,-4 0-8-16,-2-1-10 0,-3 3-16 0,-1-2-14 16,-5 1 18-16,-1 0 12 0,-3 0 3 15,-10 0 9-15,-3 1 6 0,-8-4 4 16,-6 2 2-16,-3-3-3 0,-4-1-24 15,0-2 2-15,1-3-14 0,3-2-15 16,3-1-1-16,2-1 1 0,7-1-1 16,-2-6-12-16,0-4-56 0,3-2-58 15,4 1-41-15,-2 0-19 0,8 0-22 16,1 2-66-16,6 2-86 0,3 0-74 16,3-2-133-16,6 5-417 0,16-4-328 0</inkml:trace>
  <inkml:trace contextRef="#ctx0" brushRef="#br0" timeOffset="49435.21">31235 3360 1443 0,'0'0'604'0,"0"0"-134"16,0 0-129-16,0 0-106 0,0 0-88 15,0 0-61-15,0 0-42 0,0 0-41 16,0 0-3-16,0 0-13 0,0 0 13 15,17 10 60-15,-6-10 80 0,0 0 37 16,8 0-23-16,2 0-53 0,2-3-45 16,-2-1-5-16,-3-1-17 0,-3-1 7 15,-5 2 21-15,-6-2 72 0,-4 4 64 0,0-3-62 16,-8 1-78-16,-7 0-58 0,-6-1-33 16,-5 2-7-16,-1 1-24 0,0 2-1 15,3 0-37-15,2 0-47 16,8 1-47-16,4 3-94 0,4 1-67 0,4 2 9 15,2-1 1-15,3-1-46 0,12-2-64 16,1-2-158-16,1-1-167 0</inkml:trace>
  <inkml:trace contextRef="#ctx0" brushRef="#br0" timeOffset="49796.28">31691 3036 16 0,'0'0'1696'0,"0"0"-1180"0,0 0-90 0,0 0-27 16,0 0-57-16,0 0-60 0,0 0-71 15,0 0-76-15,0 0-40 0,0 0-45 16,-23-38-50-16,23 43-31 0,-2 2-4 16,2 5 16-16,0 2 19 0,4 3 16 15,6 2 22-15,2 0 21 0,4 2 6 16,3 2-6-16,1 1 0 0,3-3 3 15,-4 2 3-15,1-1 19 0,-4-1 20 16,-1-2-21-16,-4-1-34 0,0-1-27 16,-4-1-4-16,-2-2 7 0,-1-2-1 0,-3 0-5 15,-1-3-7-15,0-1-11 0,0-2 1 16,-5-2 19-16,-6 0 10 0,-6-4 15 16,-9 0 0-16,-8 0-46 0,-5-7-25 15,-9-1-73-15,3-4-49 0,2-2-93 0,10 0-113 16,4 0-90-16,10-2-115 0,7 3-204 15,4-6-789-15</inkml:trace>
  <inkml:trace contextRef="#ctx0" brushRef="#br0" timeOffset="49973.08">31758 3024 1475 0,'0'0'760'16,"0"0"-294"-16,0 0-91 0,0 0-132 15,0 0-125-15,95-50-61 0,-67 43-31 16,4 0-26-16,-1 1 0 0,1 2-16 16,0 2-73-16,-2 0-99 0,-3 2-68 15,1 0-63-15,-5 0-182 0,-4 0-482 16</inkml:trace>
  <inkml:trace contextRef="#ctx0" brushRef="#br0" timeOffset="50742.89">32162 3198 49 0,'0'0'2021'0,"0"0"-1487"0,0 0-116 15,0 0 38-15,0 0-98 0,0 0-128 16,0 0-84-16,0 0-62 0,0 0-84 16,0 0-18-16,0 0-60 0,-13 3 54 15,13 5 24-15,-2 2 3 0,2 2 10 16,0 1-12-16,0-1-1 0,0 1 1 15,0 0 2-15,0-3 15 0,0 2 1 16,0-6 9-16,0 1 13 0,0-2-21 16,0-3-20-16,-3 1-34 0,0-2-6 0,1 1-7 15,-2-2-12-15,2 0 28 16,1 0 31-16,-1 0 37 0,1-2-3 0,1-4-34 16,0 0-59-16,0-4 37 0,0 2 20 15,3-4 2-15,4 0 12 0,0 1 13 16,2 0-4-16,2 3 11 0,3-2-4 0,3 3 3 15,0 1-16-15,3 1-12 16,0 3 16-16,2 1-16 0,-1 1-1 16,-2 0 0-16,0 0 20 0,-5 2-3 0,3 3-18 15,-3 3 11-15,1-1 16 0,-2 2 12 16,2-2 13-16,-4 1-3 0,-1-2-1 16,-3-1-21-16,-2-2-13 0,-2-1-15 15,-2 1-2-15,1-1-16 0,-2-2 14 16,0 0 4-16,0 0 4 0,0 0 23 15,0 0 13-15,0 0 13 0,0 0-1 16,0-5 0-16,0 0-52 0,5-2-18 0,1-1-41 16,3-2 10-16,-1-1 9 0,3 2 24 15,3-2 16-15,0 2 18 0,5-1 13 16,2 0-6-16,4 3-1 0,1 2 13 16,3 1-9-16,0 2 9 0,0 2-1 15,-4 0-11-15,1 0-10 0,-2 4 1 16,-3 2 2-16,-2-2-18 0,-6 0-11 0,-2 3-5 15,-4-2 16-15,-2 1 0 0,-2 4-12 16,-3-3-15-16,0 4-16 0,0-1-19 16,-8 1 1-16,-6 1-10 0,0-2-22 15,-6 2-49-15,-1 0-69 0,-3-4-141 16,-1 3-145-16,-1-3-122 0,6-1-454 16,-7 1-452-16</inkml:trace>
  <inkml:trace contextRef="#ctx0" brushRef="#br0" timeOffset="53725.1">2121 6407 522 0,'0'0'401'16,"0"0"-59"-16,0 0-27 0,0 0-58 0,0 0-59 15,0 0 13-15,0 0 9 0,0 0 12 16,0 0-6-16,0 0-8 0,-3-10-21 15,3 10-44-15,0 0-42 0,0 0-32 16,0 0-35-16,-2 0-34 0,1 0-10 16,1 0-47-16,0 1-45 0,0 2-38 0,0-2-17 15,0 4 39-15,0-1 108 0,4 4 1 16,4-2 24-16,-1 1 20 0,3-1-19 16,0 1 12-16,3-2 6 0,3-3 20 15,-3 2-13-15,3-3-27 0,-3 1-24 16,-1-2 0-16,-1 0 3 0,-1 0 16 15,1-2-15-15,-2-3 43 0,3-1 4 16,-1-2-20-16,1-3 1 0,-1-2-19 16,2-2-1-16,-1 0 7 0,-1-2-18 15,-1 0 24-15,-2-2 16 0,-4 0-6 16,-4-5-23-16,0 0-9 0,0-1 81 16,-7-4-84-16,-2 4 19 0,0-4-9 0,-1 4-10 15,0-2-2-15,1 3 1 0,1 1-5 16,2 1 6-16,0 1 0 0,0 2 0 15,2 0 3-15,1 2 25 0,1 0-12 16,-1 2 3-16,3-2-19 0,0 3 0 0,0 0-1 16,1 0-21-16,6 1 22 0,2 0 0 15,4 2 0-15,4-2-37 0,6 1 3 16,3 1 15-16,3-1 0 0,0 4 4 16,0-1 15-16,-2 3 18 0,-1-2-15 15,1 3 0-15,1-1-3 0,-3 1-16 16,-1 3 13-16,-4 2-19 0,0 0-95 15,-6 1-79-15,-1 7-93 0,-4 1-21 16,-2 4 62-16,-4 3-36 0,-3 0 22 16,0 4 48-16,-7 0 26 0,-5 0-73 15,-5 2-93-15,-4 2-54 0,3-7-345 0</inkml:trace>
  <inkml:trace contextRef="#ctx0" brushRef="#br0" timeOffset="54258.13">2369 6150 189 0,'0'0'577'0,"0"0"0"15,0 0-183-15,0 0-37 0,0 0-50 16,0 0-100-16,0 0-23 0,0 0-1 16,0 0-36-16,0 0-76 0,6-31-71 15,9 23-13-15,6 0-32 0,5 1 4 16,4-3 18-16,0 3-9 0,2 0-35 16,-3 1 38-16,-2 2 6 0,0 2 21 15,-2 1-43-15,-2-2 16 0,-1 1-32 16,-4 2-74-16,-3 0-104 0,-5 0 35 0,0 0 45 15,-4 0 62-15,-3 0 25 0,-2 2 20 16,-1-2 17-16,0 1 35 16,0 1 16-16,0-2 130 0,0 1 13 0,0-1-13 15,0 0-43-15,0 2-44 0,-3 2-43 16,-1 2 42-16,-1 5 103 0,-3-1-48 16,1 3-65-16,-2 0 10 0,-3 2 16 15,-2 2 64-15,1 0-20 0,0-3-99 16,6 1-19-16,-1-2-50 0,6 0 49 0,0 0-14 15,2 1-6-15,0-1 20 0,0 0-11 16,6 0 12-16,0 0 16 0,3 1-6 16,2-1-7-16,-1 0-3 0,3-2 19 15,3-2-17-15,-2-3 24 0,7 1 3 16,0-4 3-16,2-3 79 0,5 0 23 16,2-6 15-16,0-1-45 0,-1-5-35 15,-3-2-3-15,-2-1 44 0,-5 0-21 16,-5 0-30-16,-3-3 13 0,-6-1-1 15,-5-4-36-15,0 0-23 0,-7-1-3 16,-3 2-9-16,-3 0-37 0,-3 4 34 0,0 2-28 16,-1 3-3-16,0 2-1 0,4 4 7 15,-3 0-25-15,3 2-39 0,4 1-58 16,2 3-26-16,2 1-68 0,3 0-94 16,2 1-180-16,0 3 33 0,3 1 21 0,4 1-122 15,6-3-461-15</inkml:trace>
  <inkml:trace contextRef="#ctx0" brushRef="#br0" timeOffset="54548.85">2987 6101 55 0,'0'0'1483'0,"0"0"-927"0,0 0-87 16,0 0-102-16,0 0-101 0,0 0-68 16,0 0-46-16,0 0-32 0,0 0-69 0,0 0 2 15,75 6 16-15,-55 2-69 0,-3 2-60 16,-4-1-3-16,-1 3 6 0,-2-1 0 15,-1 2 10-15,-3 2-1 0,-2-3 45 16,1 0 3-16,-2 0 27 0,-1-4-27 16,-2 0-1-16,0-3-10 0,0-1 11 15,0-3 15-15,0-1 30 0,0 0 62 0,0 0 64 16,0 0 96-16,0-1 44 0,0-6-39 16,0-5-178-16,1-5-94 0,4 0-83 15,2-1 6-15,6 3 75 0,6 0-47 16,6 2-47-16,9 0-457 0,5-3-755 15,4 4 826-15,-13 1 219 0,16 1-1530 16</inkml:trace>
  <inkml:trace contextRef="#ctx0" brushRef="#br0" timeOffset="56290.64">4992 6173 913 0,'0'0'472'0,"0"0"-133"16,0 0-5-16,0 0-55 0,0 0-69 15,0 0-26-15,0 0-30 0,0 0-38 0,0 0-23 16,0 0 15-16,-9-67 10 0,5 64-22 15,-5 1-23-15,2 2-22 0,-5 0-32 16,-5 0-19-16,-2 1-1 0,-5 6 1 16,-5 0 22-16,0 2 13 0,-1 2-1 15,0 2 11-15,-2-2-14 0,5 3-9 0,1-1-6 16,3 0-3-16,2 1 6 0,4 0-18 16,3 0-1-16,-1 2-13 0,5 1-3 15,1-1 4-15,4 1 12 0,-1 0 3 16,5-1-3-16,1-1-2 0,0 0-20 15,8-2 0-15,4 1 19 0,1-2 3 16,4 0 12-16,3-1 7 0,0 1 3 0,6-5-19 16,-1 2 0-16,2-2 16 0,0-2 0 15,2-4 6-15,3-1 4 0,0 0-4 16,-1-1 0-16,1-5-9 0,0-2-16 16,-3 0-7-16,-2-2-24 0,-4 2 0 15,0-3-61-15,-1 3-53 0,-5-3-52 16,3 3-61-16,-5-2-79 0,2 3-111 15,-7 0-285-15,6-4-643 0</inkml:trace>
  <inkml:trace contextRef="#ctx0" brushRef="#br0" timeOffset="56773.05">5473 6228 1056 0,'0'0'811'15,"0"0"-416"-15,0 0 0 0,0 0 6 16,0 0-120-16,0 0-80 0,0 0-30 16,0 0-52-16,0 0-53 0,0 0-31 15,-102-49-10-15,72 52 6 0,-2 5 13 16,6-1-5-16,0 2-8 0,3 1-6 16,4-2-25-16,3 3-3 0,2-1-22 15,5 0 6-15,-1 1-3 0,4-1-7 16,1 2-2-16,2-1 3 0,3 2 9 15,0-1 16-15,0 2 0 0,1-2 1 16,4 3 1-16,3-3-1 0,-1-1-13 0,2-1-1 16,4-1 16-16,0-1 0 0,1-3 0 15,1-4-9-15,2-1-32 0,-1 0 15 16,1-2-2-16,2-6-13 0,-2-1 10 16,1-2 31-16,-1-3 0 0,0-2 28 15,-4 0-3-15,2 1 44 0,-3 2 1 0,-1 0 11 16,-4 3-1-16,-2 4 22 0,0 0 1 15,-2 2-10-15,-2 3-12 0,0 0-29 16,1 0-24-16,-2 1-28 0,1 0-23 16,2 0-39-16,3 0-28 0,2 0 31 15,6 5 38-15,3 1 21 0,0 2 3 16,3-2-3-16,-2 1-64 0,-1 0-143 16,-4 0-51-16,-2 1-81 0,-3-2-118 15,-4 1-81-15,-1-4-289 0,-3 0-686 0</inkml:trace>
  <inkml:trace contextRef="#ctx0" brushRef="#br0" timeOffset="57114.97">5578 6244 437 0,'0'0'1565'0,"0"0"-1283"0,0 0 67 16,0 0 85-16,0 0-143 0,0 0-82 15,65-66-29-15,-45 58-28 0,-2 2-21 16,2 2-39-16,1 1-39 0,-2 3-28 15,1 0-25-15,0 0 0 0,-1 7-16 16,0 1 5-16,1 1 11 0,-5 1 3 16,-5 2 38-16,-2-1-20 0,-5 1-21 15,-2 1-21-15,-1 0 8 0,0-1 13 16,-5 1 0-16,-2 0 2 0,-2-3 0 16,3 1 0-16,-3-4 1 0,1-1 25 0,1-4 7 15,-1-1 5-15,3-1 4 0,-1 0-4 16,-1-3-6-16,2-7-34 0,4-2-37 15,1-4 3-15,1-2 6 0,12-4-22 16,5 3-31-16,3-2-25 0,7 5 5 16,-1 1 41-16,3 3 10 0,-1 4-82 0,0 2-83 15,0 0-65-15,-2 2-56 16,-1 2-93-16,0 2-157 0,-6-1-224 0</inkml:trace>
  <inkml:trace contextRef="#ctx0" brushRef="#br0" timeOffset="57460.87">6135 6142 1089 0,'0'0'508'0,"0"0"-83"0,0 0-23 16,0 0-105-16,0 0-37 0,0 0 6 15,0 0-34-15,0 0-64 0,0 0-29 0,0 0-32 16,1-39-41-16,6 39-34 16,5 0-17-16,-1 0-13 0,5 3 17 0,-3 1 7 15,4 4 2-15,-1-1-9 0,-2 4 0 16,0-1-4-16,-4 3 14 0,1 0-29 15,-5 1-10-15,1 0-9 0,-4 2 18 0,-3-3 1 16,0 2 13-16,0-1-1 0,0-2 1 16,-3-2-10-16,0-1 0 15,0-3-1-15,2-1 1 0,-2-3 10 0,3-1 9 16,0-1 18-16,0 0 32 0,0-3 24 16,0-4-3-16,0-5-93 0,6-5-4 15,7-1-39-15,0 0-19 0,5-1 3 16,3-2-18-16,2 5-1 0,3 0 6 15,1 2-45-15,3 1-56 0,-1 3-63 16,-3 1-73-16,-3 1-113 0,-4 4-56 16,-9 3-92-16,0 0-149 0,-4 1-31 0</inkml:trace>
  <inkml:trace contextRef="#ctx0" brushRef="#br0" timeOffset="58019.37">6586 6115 626 0,'0'0'815'0,"0"0"-123"15,0 0-136-15,0 0-56 0,0 0-102 16,0 0-95-16,0 0-89 0,0 0-70 15,0 0-57-15,0 0-28 0,0 0-32 16,-2 1-27-16,1 3-35 0,-2 3 14 16,0 0 19-16,-3 4-11 0,5 0 1 15,-2 2-4-15,3 1 4 0,0 0 0 16,1 0 10-16,5-1 0 0,0 2-1 0,1-4-12 16,0-1-23-16,1 1-5 0,0-1-4 15,4-3 0-15,-1-1 6 0,5-4-3 16,4 1 3-16,3-3-9 0,3-4-16 15,3-3-16-15,0-5-6 0,-2 0 18 16,-2-2 70-16,-6-1 3 0,-4 2 32 16,-3-3 135-16,-5 1 3 0,-1-2-16 15,-3 0-32-15,-1 3-16 0,0-1-10 16,-1 3 15-16,1 3 31 0,-2 3 11 16,0 1-37-16,0 4-42 0,0-2-19 0,0 2-34 15,0 1-24-15,0 0-52 16,0 0-33-16,0 7-31 0,0 6 79 0,0 4 36 15,0 5-17-15,0 2 18 0,0 5 6 16,1 0 13-16,2 3-19 0,3 2 0 16,0 0 9-16,2 2 14 0,-3 0-21 0,-1-1-1 15,-4 0 32-15,0-3-17 0,0-2-5 16,-1-2-11-16,-8-2-2 0,-4-2 2 16,0-2 2-16,-1-4 13 0,-2-2-13 15,0-2 1-15,3-5 16 0,-3-3 2 16,2-2 10-16,-2-4 2 0,-2 0-5 15,0-6-4-15,-1-6-9 0,0-3-15 16,3-2-24-16,4-2-7 0,6-2 10 16,6 1 6-16,0-2-13 0,7-3-8 15,7 2-13-15,5-3 0 0,7 0 6 16,4 1-34-16,2-1-37 0,3 1-18 16,-1-2-41-16,-2 4-57 0,1 2-85 0,-1 0-86 15,1 2-107-15,-2 1-105 0,-7 5-650 16</inkml:trace>
  <inkml:trace contextRef="#ctx0" brushRef="#br0" timeOffset="58238.31">7322 6096 1725 0,'0'0'694'0,"0"0"-262"16,0 0 67-16,0 0-140 0,0 0-142 16,0 0-75-16,0 0-142 0,0 0-10 15,0 0 10-15,0 0 7 0,-29 28 49 16,26-11-3-16,2 2-9 0,-1 0-4 15,2 1 10-15,0 0 3 0,0 1-22 16,0-3-16-16,0-1-15 0,0-2-26 0,0-2-54 16,0-3-42-16,0 1-38 0,0-5-57 15,0-2-64-15,0-3-124 0,0-1-116 16,3-4 68-16,-1-1-742 0</inkml:trace>
  <inkml:trace contextRef="#ctx0" brushRef="#br0" timeOffset="58369.88">7293 5966 1335 0,'0'0'472'16,"0"0"-144"-16,0 0-1 0,0 0-130 16,0 0-85-16,0 0-67 0,0 0-45 15,0 0-209-15,0 0-66 0,0 0-29 16,0 0-259-16,9-32-182 0,-9 43 25 0</inkml:trace>
  <inkml:trace contextRef="#ctx0" brushRef="#br0" timeOffset="58724.91">7449 6209 661 0,'0'0'450'15,"0"0"28"-15,0 0-65 0,0 0-154 16,0 0-68-16,0 0 3 0,0 0 12 16,0 0 31-16,0 0 38 0,0 0-5 15,17 19-34-15,-14-24 7 0,0-2-122 16,1-5-121-16,2 0-16 0,1-3-9 0,2-1 9 15,4 1 0-15,-3 0-8 0,3 0-8 16,-3 2 10-16,3 2 21 0,1 2-2 16,-2 0-9-16,5 2 10 0,2 2-18 15,3 2 1-15,2-2 3 0,5 5 16 16,0 0 0-16,-1 0 0 0,3 5-25 16,-4 1-6-16,-1 0 18 0,-1 5 13 15,-4-1 0-15,-5 1-2 0,-2 1-13 16,-3 1 2-16,-7-2 13 0,-1 2 63 0,-3 0-22 15,0 0-41-15,0-1-20 0,0 1-30 16,-2-2-42-16,2 1-30 0,2-1-75 16,9-2-92-16,1-1-54 0,8-4 40 15,1-3-107-15,4-1-318 0,-5 0-493 16</inkml:trace>
  <inkml:trace contextRef="#ctx0" brushRef="#br0" timeOffset="59142.07">8273 6106 730 0,'0'0'352'0,"0"0"-46"0,0 0 124 15,81-62-73-15,-64 49 8 0,-7 4 70 16,-5 0 19-16,-5 2-46 0,-2 0-106 16,-11 1-125-16,-7 1-121 0,-6-2-54 15,-6 4 1-15,-1 2 28 0,0 1 16 16,4 3-32-16,2 2-15 0,5 3-25 0,2 3-9 16,1 1-6-16,6 1-7 0,-1 1-2 15,4 3 14-15,3-2 7 0,1 2 7 16,4-2 17-16,2 2 1 0,0-4 1 15,3 0-1-15,5-3 1 0,3-2-20 16,0-3-18-16,4-3 40 0,2-2 12 16,1 0 32-16,5-2-16 0,0-7-27 15,1 0 0-15,1-3 21 0,2 1 15 16,-1-1 22-16,-1 2 9 0,-1 1-12 0,-5 0-25 16,-2 2 6-16,-5 4-12 0,-3 0-25 15,0 3-15-15,-1 0-41 0,2 7-6 16,3 4 28-16,0 3 21 0,1 3 11 15,-2 2 2-15,-4 2 13 0,-1-1 49 16,-5 3 3-16,-2 2 15 0,-3 1-6 0,-10 1-3 16,1 1-3-16,-5-2-37 0,-2 2-31 15,-4-2-2-15,-3-1-10 0,-2-1-25 16,-4-2-21-16,-6-3-50 0,-1-2-62 16,-10-4-66-16,-1-2-88 0,-3-3-204 15,10-3-249-15,-19-5-746 0</inkml:trace>
  <inkml:trace contextRef="#ctx0" brushRef="#br0" timeOffset="60296.06">10067 5957 1070 0,'0'0'440'0,"0"0"-69"16,0 0-28-16,0 0-39 0,0 0-46 16,0 0-20-16,0 0-17 0,18-66-33 15,-22 60-49-15,-4-1-28 0,-3 2-51 16,-4 0-28-16,-4 3-10 0,-1 2-3 16,-4 0 9-16,1 0-3 0,1 1-3 15,1 2-6-15,1 2-13 0,2 2 16 16,-2 2-16-16,2 0-1 0,0 1-2 15,-1 3-12-15,5 3-7 0,-2-2-3 16,6 3-7-16,1 1-5 0,6 1 5 16,2 0 9-16,1-1 20 0,0 3 32 0,4-3-10 15,3-1-22-15,4-2-3 0,0-2-10 16,1-2 11-16,2-1 2 0,2-7 14 16,2 1 11-16,1-4 13 0,6-2-2 15,2-7-36-15,2-4-28 0,1-5-10 16,2-1-21-16,-2-5 8 0,0 1 39 0,-4 0-4 15,-5 0 15-15,-1 1-1 16,-5 0-2-16,-3 5 4 0,-3 3 41 0,-5 4 82 16,2 2 12-16,-5 4 10 0,-1 2 57 15,0 2-68-15,0 0-103 0,0 0-31 16,2 0-72-16,-1 1-55 0,5 5 28 16,0 5 98-16,4 0 1 0,7 2 25 15,5 2-1-15,1 1-24 0,6 1-75 16,1 1-89-16,5-3-56 0,3 2-105 15,4 0-177-15,-10-6-146 0,24 2-785 0</inkml:trace>
  <inkml:trace contextRef="#ctx0" brushRef="#br0" timeOffset="62292.18">11801 5828 271 0,'0'0'743'0,"0"0"-277"0,0 0-63 16,0 0-82-16,0 0-53 0,0 0-45 0,0 0-14 15,0 0-16-15,0 0-11 0,0 0-32 16,8-51-42-16,-17 46-23 0,-1 3-22 16,-5-1-12-16,-1 3-23 0,-5 0-6 15,-4 0 3-15,1 3 10 0,-4 4-3 0,-2-1 5 16,0 4 7-16,-2-1-9 0,0 3-13 16,2 1-10-16,1-1-10 0,3 0 14 15,3 1-16-15,3-2-1 16,4 0-2-16,2 0-16 0,5 1 0 0,5 0-6 15,2 1-13-15,2 0-9 0,3 4 3 16,8 1 13-16,4 0 18 0,0-1 12 16,2-2 1-16,3 0 3 0,0-2 13 15,2-2-3-15,2-3-12 0,-2-2 0 16,6-2 0-16,3-4-1 0,4 0-34 16,2-1-51-16,2-8-32 0,2-2 3 15,-1-3-35-15,-3 1-53 0,-2-7-16 0,-3-1-126 16,-4-3-145-16,-5 6-278 15</inkml:trace>
  <inkml:trace contextRef="#ctx0" brushRef="#br0" timeOffset="62773.9">12063 5605 642 0,'0'0'1057'0,"0"0"-772"0,0 0 75 16,0 0 73-16,0 0-67 0,-47-73-57 15,40 64-30-15,-1 0-53 0,5 4-37 16,-2 1-27-16,4 1-26 0,-1 1-27 15,2 2-48-15,0 0-61 0,-1 0-77 16,1 5-34-16,-3 4 64 0,-2 6 47 16,-1 4 44-16,1 4-26 0,-2-1 10 15,1 5-3-15,-1 1-13 0,1 0-9 16,0 0 25-16,-1 1-28 0,3-1 0 16,-1-1-2-16,2 0-17 0,3-1 7 15,0-1 9-15,0-5 3 0,0 0-2 0,2-3 2 16,1-1-3-16,1-3 2 0,-1-5 1 15,4 0 1-15,-4-4 1 0,0-1-2 16,3-3-29-16,1 0 28 0,6-7-1 0,3-5-26 16,5-5-25-16,2-1-2 0,1 0-1 15,-2-1 28-15,0 2 15 0,-6 0 12 16,3 4 0-16,-6 0 1 0,1 2 1 16,-2 1 1-16,0 2 11 0,-1 1-12 15,0 2-1-15,-1 3-13 0,0 0-12 16,2 2-21-16,2 3-4 0,1 4 22 15,0 4 28-15,-1 2 44 0,0-1-3 16,0 5-26-16,-1-3-14 0,-1 3 3 16,-1 0 14-16,4-2-6 0,-4 1-12 15,2-3 0-15,0-1-1 0,3 0-45 16,-3 0-35-16,6-4-33 0,-2 0-43 16,5-1-51-16,2-4-43 0,2 0-81 0,3-3-154 15,-4 0-234-15,9-3-723 0</inkml:trace>
  <inkml:trace contextRef="#ctx0" brushRef="#br0" timeOffset="63157.01">12899 5831 1269 0,'0'0'478'15,"0"0"-78"-15,0 0 7 0,0 0-46 16,0 0-70-16,-26-72-71 0,9 65-58 16,0 2-35-16,-5 3-26 0,-4 2-10 15,-1 0-13-15,1 3-15 0,-2 5-21 16,0 1-20-16,3 1-10 0,2 2-10 15,4 1-2-15,4 0 0 0,4 1-37 16,2 0-2-16,3 0 8 0,4-1-1 0,2 0 4 16,0-1 3-16,0 3 3 0,6-2 10 15,2-2-23-15,1 1-9 0,0-2 9 16,5-1 7-16,-1-1-4 0,1-2 10 16,3-2-3-16,1-3-3 0,0-1 24 0,0 0 4 15,0-4 12-15,0-3 10 16,-2-2 7-16,0-1 8 0,1-3 1 0,1 0 3 15,0-2 0-15,-2 1 13 0,0 1-1 16,-1-2-22-16,-1 3-13 0,-3 5-18 16,2 0-28-16,-3 6-4 0,-1 1-21 15,2 0-13-15,3 1 19 0,0 6 22 16,3 0 21-16,0 3 1 0,-2-2 0 16,2 2-44-16,1-2-20 0,-1 2-62 15,0-3-62-15,3 0-62 0,0-3-106 16,-4 1-100-16,-1-4-216 0,2-1-584 0</inkml:trace>
  <inkml:trace contextRef="#ctx0" brushRef="#br0" timeOffset="63519.98">13160 5771 1539 0,'0'0'611'0,"0"0"-284"0,0 0 111 15,0 0-19-15,0 0-139 0,0 0-91 16,19-67-44-16,-6 60-48 0,6 1-18 15,1 1-10-15,3 1-23 0,9 2-21 16,3 2-6-16,7 0-16 0,3 1 13 16,3 6-16-16,-2-1 37 0,-2 3 9 0,-6 0-25 15,-6 2-21-15,-8 1-25 0,-8 1-3 16,-3 3 13-16,-7-3-16 0,-5 2-16 16,-1-1 19-16,-4 0 28 0,-8 2 12 15,-4-3 6-15,-1-2 4 0,-2 1-3 16,-1-3-7-16,3-3 10 0,1-2 3 15,3-3 12-15,0-1 9 0,4 0 1 16,1-6-4-16,-1-2 13 0,3-3 39 16,2-2 7-16,3-3-47 0,1-1-55 15,1-1-20-15,9 0-35 0,6 3-40 16,7-2-32-16,4 3-27 0,5 0-33 16,6 4-8-16,2-1-37 0,4 5-43 0,3 0-105 15,0 0-108-15,-2 1-101 0,-10 3-420 16</inkml:trace>
  <inkml:trace contextRef="#ctx0" brushRef="#br0" timeOffset="63925.24">14176 5657 245 0,'0'0'1269'0,"0"0"-772"15,0 0-75-15,0 0-6 0,0 0-77 16,0 0-90-16,0 0-71 0,0 0-42 16,0 0-39-16,0 0-37 0,-76-31-35 15,59 32-6-15,1 6-18 0,-2-1-1 16,2 2 12-16,-1 1 10 0,1 0-22 0,2 1 0 15,1 0-37-15,2 1-20 16,3 1 7-16,4 0 15 0,1 1 13 0,1 1 20 16,2 2-55-16,0-3-9 0,8 1-10 15,-1-3 3-15,4 0 10 0,0-4-4 16,0 0 0-16,6-3 32 0,2-4 35 16,3 0 26-16,5-2-24 0,3-6-2 0,2 0-23 15,-2-3 1-15,-2 0 22 0,-7-1 6 16,-6-1 144-16,-4 1 37 0,-5 0-29 15,0 0-22-15,-5 2 11 0,2 1 29 16,-3 2 1-16,2 2-32 0,-2 3-24 16,0 0-26-16,0 2-37 0,0 0-58 15,1 0 0-15,-1 0-49 0,3 0-43 16,0 3-50-16,5 3 62 0,-2 3 80 16,4 2 3-16,-1 1-1 0,5 1 13 15,-2 1-13-15,5 0 11 0,2-2-13 16,4 0-40-16,4 0-103 0,4-4-88 15,0 0-160-15,1-4-175 0,-7 0-416 0,11-4-894 16</inkml:trace>
  <inkml:trace contextRef="#ctx0" brushRef="#br0" timeOffset="64638.04">14908 5586 267 0,'0'0'1373'15,"0"0"-925"-15,0 0-85 0,0 0 5 16,0 0-25-16,0 0-56 0,0 0-40 0,0 0-36 15,0 0-31-15,0 0-49 0,0 0-32 16,17-48-28-16,-23 47-24 0,0 0-19 16,-6 1-25-16,-2-1 9 0,-4 1-11 15,-5 0-1-15,-4 1 3 0,0 4 9 16,-1 2-10-16,5 0-2 0,0 4-3 16,4-3-13-16,3 3 4 0,2 0-7 15,5 0-9-15,2-2 1 0,3 2-4 16,2 0 0-16,2 0 3 0,0 1 0 15,3 1-10-15,4-2 16 0,5 2 19 16,5 0 2-16,2 0 1 0,6-1 2 16,2-1 0-16,3-2 12 0,2-2-14 0,3-3-41 15,-1-1-27-15,3-3-24 0,-2 0-8 16,0-3-17-16,-4-3-37 0,1-3-71 16,-2-1-85-16,-1-3-114 0,0 0-200 15,-9 1-651-15</inkml:trace>
  <inkml:trace contextRef="#ctx0" brushRef="#br0" timeOffset="65414.95">15453 5302 1558 0,'0'0'614'16,"0"0"-230"-16,0 0 122 0,0 0-82 0,0 0-124 15,0 0-32-15,0 0 3 0,0 0-51 16,0 0-50-16,0 0-84 0,0 0-86 15,-45-60-12-15,45 60-93 0,0 8-61 16,0 3 122-16,0 7 44 0,3 5 62 16,1 1-19-16,4 4-3 0,0-1-15 15,1 2-6-15,5 0 2 0,-3-2 25 16,1 0 6-16,0-3-18 0,-3-3-31 16,-2 0-3-16,-3-3-9 0,0-3-28 15,-4 1-21-15,0-3-68 0,0 0-60 0,-8-2-16 16,-1 0-93-16,1-3-78 0,0 1-111 15,-3-3-47-15,4-4-46 0,-1-1-37 16,1-1 131-16,-1 0 210 0,-1 0 185 16,-3-2 88-16,0-2 270 0,-2 1 206 0,2-2 48 15,3 0-80-15,2 0-52 0,4-1-41 16,1-2-89-16,2 0-58 0,0-2-42 16,9 0-51-16,7-1-38 0,4-1-47 15,7 3-26-15,7-3-25 0,3 1 6 16,5 4 16-16,-2-4-10 0,-1 5-63 15,-4 0-114-15,-5 3-71 0,-5 2-86 16,-7 1-82-16,-5 1-89 0,-3 6-94 16,-6-1 62-16,-1 2 70 0,-3-1 225 15,0 3 255-15,0-4 158 0,0 0 220 16,-1 0 20-16,-1 0-30 0,-1-3-17 0,2 2-55 16,-1-1-37-16,0-3-39 0,1 0 0 15,1 2-14-15,0-3-46 0,0 0-28 16,0 0 5-16,0 0 51 0,0 0 56 0,1-2 17 15,7-1-44-15,4-4-130 16,5-2-56-16,4 1-31 0,2-2 0 16,1-1-19-16,-1 2 7 0,-3-2-7 15,-1 2-9-15,-1 0 16 0,-3 1 9 0,-5-1-16 16,0 0 0-16,-4 2-3 0,-3-1 1 16,-3 0 18-16,0 3 0 0,-4 1-25 15,-9 2-22-15,-5 2-7 0,-6 0 57 16,-3 4 0-16,-4 3 31 0,1 4-5 15,3 0 12-15,-1 2 2 0,6 0-8 16,2 1-11-16,3 0-8 0,6 0-1 16,0-1-12-16,3 3-2 0,2-3-20 0,5-1 1 15,1 2-1-15,0 1-3 0,4-2 6 16,7-2 19-16,4 1 0 0,5-3 19 16,7 0 12-16,4-2-6 0,5-1 3 15,4-3-28-15,3 0-106 0,1-3-133 16,-2 0-106-16,1-1-198 0,-12-3-520 0,8-9-842 15</inkml:trace>
  <inkml:trace contextRef="#ctx0" brushRef="#br0" timeOffset="65787.98">16080 5537 1072 0,'0'0'1210'16,"0"0"-758"-16,0 0 64 0,0 0-109 0,0 0-133 15,0 0-70-15,0 0-66 16,0 0-64-16,0 0-30 0,0 0-23 0,106-23 4 16,-72 28 6-16,3 3-9 0,5 1 6 15,1 1-7-15,-2 1-18 0,-5 0 0 16,-5 0 16-16,-8 2 15 0,-3-1-34 16,-9 1 0-16,-6-2-43 0,-2 2-32 15,-3-1 10-15,-3 2 25 0,-8-2 39 0,-5 1 1 16,0-2 19-16,-4-2 2 0,0 0-2 15,2-2-4-15,4-4 13 0,3 0 3 16,3-3 16-16,1 0 8 0,2-1 10 16,0-4-7-16,2-5 31 0,3 2-12 15,0-7-25-15,2 0-52 0,6-2-21 16,8-1-50-16,3-1-9 0,1 1 0 16,5 1-9-16,2 3 3 0,0 0-20 15,5 4-43-15,1-1-73 0,2 4-83 16,4-1-72-16,2 0-177 0,-10 3-206 15,12-3-819-15</inkml:trace>
  <inkml:trace contextRef="#ctx0" brushRef="#br0" timeOffset="66015.98">16895 5477 453 0,'0'0'1618'0,"0"0"-1078"0,0 0 29 0,0 0-117 16,0 0-153-16,0 0-107 0,0 0-77 15,0 0-63-15,0 0-52 0,0 0-53 16,0 0 53-16,-5 22 63 0,5-12 27 15,0 3-1-15,0 1-18 0,0-1-15 16,0 1-22-16,0 1-12 0,5 2-20 16,1-1 10-16,0 1-12 0,1-1 3 15,-1-2 22-15,1-1-25 0,0-2-10 16,-4-1-91-16,2-3-32 0,-2-2-60 16,-2 0-67-16,-1-4-80 0,2-1-117 0,-2 0-99 15,0-4-71-15,3-10-1357 0</inkml:trace>
  <inkml:trace contextRef="#ctx0" brushRef="#br0" timeOffset="66149.33">16966 5385 1102 0,'0'0'495'0,"0"0"-209"0,0 0 51 16,0 0-88-16,0 0-74 0,0 0-162 16,0 0-13-16,0 0-233 0,0 0 172 15,0 0-92-15,32-4-132 0,-14 15-193 16,-4-4-183-16,9 4-125 0</inkml:trace>
  <inkml:trace contextRef="#ctx0" brushRef="#br0" timeOffset="66537.1">17456 5402 954 0,'0'0'515'0,"0"0"-138"0,0 0-20 15,0 0-21-15,0 0-42 0,44-66-51 16,-44 56-38-16,0 4-43 0,0-1-35 0,0 2-25 15,-3 4-27-15,-3-2-56 16,-3 3-19-16,-4 0-50 0,-3 0 9 0,-2 3 28 16,0 3 13-16,1-1-3 0,5 2-29 15,-2 0 1-15,5 3-1 0,1-2 4 16,1 2-11-16,5 0 1 0,2 0 10 16,0 2 28-16,9-1 10 0,2 1 25 15,5 1 7-15,1-2 11 0,3 1 30 0,0-2-11 16,0-1-18-16,-2 2-19 15,-2-1-13-15,1 0 0 0,-1 2 12 16,1-1 20-16,-2 3 8 0,-1-1 18 0,-1 0-9 16,-5 0-18-1,0-4 0-15,-7 1 6 0,-1-2-3 0,0 1-31 16,-11-2 0-16,-6 0 3 16,-11-2 6-16,-8-1 3 0,-7-2-37 0,-3-2-30 0,0 0-63 15,7 0-43-15,6-4-73 0,6-1-72 16,7-1-109-16,5-3-199 0,6 3-411 0,4-13-802 15</inkml:trace>
  <inkml:trace contextRef="#ctx0" brushRef="#br0" timeOffset="66939.95">17897 5088 2082 0,'0'0'630'0,"0"0"-136"16,0 0-10-16,0 0-100 0,0 0-82 16,0 0-70-16,0 0-57 0,0 0-79 15,0 0-96-15,0 0-40 0,0 0-71 16,20-27-55-16,-15 39 95 0,1 3 71 15,2 7 74-15,1 1-19 0,1 4-8 16,-1 0-1-16,3 0-12 0,-3 1 6 16,3 3-4-16,1 3-2 0,-2-2-12 15,2 2 24-15,-1-3-31 0,-2-1-13 16,0-3-1-16,-3-2-1 0,0-4 0 0,-2-3-43 16,-2-1-15-16,0-3-10 0,-2-3-9 15,1-1-18-15,-2-3-25 0,0-2-36 16,-3-3-40-16,-6-1-40 0,-3 0-10 15,-8-1-49-15,-6-2-169 0,0-4-133 16,-4-1-159-16,7-3-29 0,1 1 130 16</inkml:trace>
  <inkml:trace contextRef="#ctx0" brushRef="#br0" timeOffset="67223.67">17883 5523 347 0,'0'0'577'0,"0"0"-27"0,0 0-147 0,0 0-120 16,0 0-34-16,4-76-7 0,6 63-52 16,4 2-55-16,3 0-45 0,1 3-17 15,0 1-21-15,2 2-14 0,1 1-19 16,1 1-3-16,2 0 6 0,4 1 13 15,1 0-9-15,2-1-26 0,3 1-1 16,0-3-2-16,2 4-1 0,-3-3 4 0,-1 2 3 16,-6 1-1-16,-4-1-2 0,-11 1 79 15,-2 1 26-15,-7 0 3 0,1 0-48 16,-3 0-60-16,0 5-66 0,2 3 66 16,-1 3 83-16,1 5-14 0,-1 1-22 15,1-1-25-15,-1 2-6 0,1 0 19 16,-1 0 12-16,2-1-7 0,-2 0-14 15,2 0-11-15,0-3-2 0,0 1-13 16,0-1-22-16,0-2-10 0,2 0-27 16,1-3-70-16,-1 0-70 0,3-3-71 0,1-5-63 15,-2-1-88-15,0 0-220 16,6-11-929-16</inkml:trace>
  <inkml:trace contextRef="#ctx0" brushRef="#br0" timeOffset="67376.88">18537 5345 1015 0,'0'0'778'0,"0"0"-269"15,0 0 20-15,-7-64-118 0,5 53-179 16,-2 1-70-16,3 5-58 0,-1 3-50 16,2 2-54-16,-1 0-37 0,-2 0-71 15,2 0-94-15,-2 7 30 0,0 4-100 16,3 0-63-16,0 2-75 0,10 2-93 16,1-4-158-16,15 6-433 0</inkml:trace>
  <inkml:trace contextRef="#ctx0" brushRef="#br0" timeOffset="67642.95">18883 5357 1615 0,'0'0'568'0,"0"0"-141"15,0 0 1-15,0 0-96 0,0 0-72 0,0 0-39 16,0 0-54-16,0 0-60 0,0 0-32 16,0 0-25-16,-45-55-16 0,27 55 10 15,-2 0-4-15,-1 2-40 0,0 7-3 16,-1 0-13-16,5 5 13 0,-2 0-12 15,6 3 13-15,2-2-17 0,3 2-2 16,5 0 21-16,3 0 13 0,0-2-1 16,5 2 19-16,7 0 6 0,5-3 38 15,4 0 8-15,3-1 0 0,7-4-21 16,0 0-13-16,6-4-39 0,3-1-10 0,4-3-83 16,1-1-59-16,1 0-78 0,-1-1-131 15,-4-3-174-15,-11 0-276 0,6-6-1197 16</inkml:trace>
  <inkml:trace contextRef="#ctx0" brushRef="#br0" timeOffset="68804.83">20163 4922 1615 0,'0'0'653'0,"0"0"-198"16,0 0 33-16,0 0-103 0,0 0-114 15,0 0-72-15,0 0-50 0,0 0-58 16,0 0-82-16,0 0-9 0,0 0-56 15,-7 2 34-15,9 10 22 0,1 5 78 16,1 1-13-16,2 2-15 0,-3 5-1 16,3 2 7-16,-1 0-7 0,0 1-8 15,-1 3-11-15,-1-1 17 0,2 0-11 16,0 0 17-16,1-1-13 0,1-1-37 16,3-2 0-16,2-3-1 0,4-3 10 15,1-2-10-15,3-1 10 0,2-3-12 16,-2-2-2-16,3-3-65 0,-1-3-59 0,-2-2-35 15,2-1-22-15,1-3-41 0,0 0-72 16,1-1-61-16,-1-5-49 0,0 0-63 16,-3 0-75-16,-1-4-22 0,-3 2 140 15,-3-4 165-15,1-1 261 0,-3-4 23 0,-1 0 228 16,2-1 32-16,-1 2 36 16,-1 0 22-16,-2 4 25 0,-5 1 44 0,0 2 26 15,-3 4-92-15,0 1-19 0,0 3-26 16,0-2-78-16,0 3-60 0,-1 0-41 15,-2 0-37-15,-2 0-37 0,-4 0-15 16,1 0-19-16,-1 4-12 0,0 0-2 16,1 1-1-16,1 1-16 0,1 1 4 15,3 1 0-15,-1 0-1 0,3 4 13 16,1 1 0-16,0 1 0 0,4 2 2 16,3-1 0-16,3 0-1 0,5 0 2 0,-1-1 0 15,6-3 28-15,1 0-7 0,5-5 4 16,-1-2-23-16,6-2 0 0,0-2 1 15,1 0 9-15,1-6 10 0,-2-1-1 16,-3-4-3-16,-5 1-2 0,-4-3 11 16,-6-1 34-16,-6-3-9 0,-2-1 6 15,-5-1-12-15,0 1-28 0,-3 1-18 16,-5 3-3-16,-2 3-15 0,-3 1-22 0,-3 5 4 16,-1 2-4-16,-3 1-6 15,3 2-91-15,1 0-38 0,4 2-32 0,5 4-69 16,4 2-89-16,3 0-46 0,5 3-7 15,8-1 58-15,7 1-41 0,6-4-189 16,-7 0-410-16</inkml:trace>
  <inkml:trace contextRef="#ctx0" brushRef="#br0" timeOffset="69204.98">21355 5339 814 0,'0'0'645'0,"0"0"-118"0,0 0-100 15,0 0-59-15,0 0 7 0,79-31 36 16,-78 25-45-16,-1-1-87 0,-6-2-101 15,-5 1-79-15,-1 1-44 0,-6 2-24 0,0-2-19 16,-3 6 1-16,0-1 2 16,-3 2-15-16,1 0-3 0,0 4-22 0,4 3 1 15,1 0-4-15,3 3-34 0,-1-2-31 16,6 3 9-16,-1 0 22 0,3 2 9 16,1 0 3-16,4 0 13 0,0 0-1 15,3 0 18-15,0-1 5 0,5-4-54 16,2 3-35-16,3-5 16 0,4-1 25 0,3-3 60 15,3-2 3-15,2 0 41 0,1-7-13 16,2 1 0-16,-2-5 1 0,0 1 24 16,-1-1 29-16,-2-1 41 0,2 0 11 15,-2 1-25-15,-3-1-40 0,0 5-26 16,-4 0-3-16,-1 3-3 0,-2 0-6 16,-3 2-31-16,1 2 0 0,1 0-58 15,2 0-8-15,0 0 17 0,6 5 24 16,-1 0 25-16,3 2 1 0,0 0-1 0,-3 0-18 15,1-2-81-15,-3-2-41 16,1 0-34-16,-1-2-30 0,3-1-63 0,2 0-116 16,1-4-180-16,-2-2-520 0</inkml:trace>
  <inkml:trace contextRef="#ctx0" brushRef="#br0" timeOffset="69687.37">22051 4888 1444 0,'0'0'679'0,"0"0"-271"16,0 0 68-16,0 0-74 0,0 0-88 16,17-68-21-16,-16 64-55 0,1 3-98 15,-2 1-140-15,0 0-7 0,1 4-139 16,1 6 50-16,0 6 96 0,1 4 68 16,0 6 1-16,3 1-13 0,0 4-25 0,2 1-16 15,0 0-2-15,0 2 21 0,0-1 15 16,2-1 13-16,-2 1-46 0,0-4 2 15,1-3 4-15,-1-2-7 0,0 0 1 0,0-5-14 16,0-2-1-16,-1-5-1 0,-4 0-2 16,2-6 2-16,-4 0 12 0,1-4 7 15,-2 0 17-15,0-2 29 0,0 0 15 16,0 0 6-16,0-4 24 0,-5-4 3 16,-1-4-90-16,-4-3-23 0,-3-2-2 15,-3-1-13-15,-4 3-13 0,-1 0-2 16,-3 5-10-16,2 0 10 0,-3 5 14 15,1 3 6-15,1 2 10 0,-1 0 0 16,1 6-18-16,1 1-10 0,3 3-2 16,4-2-13-16,4 3 3 0,2 0 6 15,5 1 10-15,2 1 12 0,2 0 12 16,0 1 16-16,3 1 5 0,7-1 1 0,3 1 8 16,4-3 25-16,2 1-15 0,7-2-9 15,3-3-19-15,3-1-12 0,2-1-46 16,3-2-83-16,3-3-64 0,-1 1-76 15,0-2-169-15,0-3-189 0,-10-1-394 0,13-10-889 16</inkml:trace>
  <inkml:trace contextRef="#ctx0" brushRef="#br0" timeOffset="70517.2">23211 5104 1882 0,'0'0'502'0,"0"0"-144"16,0 0 60-16,0 0-65 0,0 0-97 0,0 0-61 15,0 0-40-15,0 0-49 0,0 0-50 16,0 0-31-16,0 0-23 0,0-15-2 15,-6 17-8-15,0 3 8 0,-2 1 21 16,-1 3-5-16,-2 1-16 0,0 2 1 16,4 1-1-16,0 2-3 0,1 1-25 15,5 2 6-15,1-2 7 0,0 2-4 16,7 1-6-16,3-1 0 0,2 0 22 0,3-4 2 16,3 0 1-16,3-5 37 15,2 0 7-15,3-4-4 0,3-2-15 0,1-3-22 16,-1 0-3-16,3-6-11 0,-5-1 11 15,-1-4 21-15,-4 0 10 0,-6-2 7 16,-3-4 17-16,-5-2-11 0,-5-3-4 16,-3-4-15-16,-1 1-25 0,-6 0 0 0,-5 3-2 15,-1 4-1-15,0 4-31 0,-3 3-64 16,2 1-51-16,0 7-60 0,-1 1-56 16,1 2-114-16,4 3-181 15,1 4 9-15,4 6-105 0,1-3-404 0</inkml:trace>
  <inkml:trace contextRef="#ctx0" brushRef="#br0" timeOffset="70848.87">23541 5362 313 0,'0'0'1285'0,"0"0"-882"0,0 0 95 16,0 0 1-16,0 0-74 0,0 0 24 16,0 0-78-16,0 0-111 0,0 0-62 0,0 0-48 15,60-59-37-15,-53 35-36 16,-4-1-28-16,3-1-10 0,0-3-5 0,1-4-22 15,3-1-11-15,0-6 17 0,1-3-17 16,1 0 0-16,-3-3 12 0,-2 3-10 16,-4 3 27-16,-3 2 1 0,0 4-16 15,0 2-3-15,0 3 0 0,-4 2-9 16,-1 4 9-16,3 1-9 0,0 3 25 16,1 2-7-16,1 3-6 0,0 3-3 15,0 3 0-15,3 0-12 0,2 3-10 16,1 0-29-16,5 4-34 0,6 1 3 15,8 0 6-15,6 6 27 0,8 6 25 16,5 2-9-16,0 5-43 0,-1 1-53 16,-4 2-73-16,-11 1-66 0,-7 2-117 0,-13 0-94 15,-8 3-68-15,-14-1-60 0,-4-7-617 16</inkml:trace>
  <inkml:trace contextRef="#ctx0" brushRef="#br0" timeOffset="70995.17">23624 5120 1197 0,'0'0'560'0,"0"0"-203"15,0 0-17-15,0 0-53 0,0 0 19 16,0 0 10-16,0 0-59 0,0 0-87 16,0 0-110-16,0 0-57 0,104 7-3 15,-55-7 0-15,4 0-72 0,6 0-121 16,0 0-109-16,0 0-169 0,-12 2-507 16,19-2-859-16</inkml:trace>
  <inkml:trace contextRef="#ctx0" brushRef="#br0" timeOffset="71952.92">25132 5057 150 0,'0'0'593'0,"0"0"-101"15,0 0-23-15,0 0-79 0,0 0-70 16,0 0-10-16,1-66 31 0,1 56-19 16,-1 0-55-16,1 2-53 0,-2 0-15 15,0 5-9-15,0-1-16 0,0 2-13 16,1 2-60-16,-1 0-85 0,0 0-16 15,0 0-59-15,2 0-33 0,-1 7-13 0,1 4 105 16,1 3 40-16,0 7-3 0,0 1 6 16,0 4-3-16,0 1-3 0,2 1 0 15,-3 2-6-15,1-2-10 0,0 0 1 16,-3 0 6-16,3-3-1 0,-3 1 4 16,0-2-13-16,0-2 4 0,0-3 5 15,0-2 1-15,-1-2-16 0,-1-3-12 0,1-3-27 16,-1-1-32-16,1-4-30 0,-1-1-52 15,2-1-23-15,0-2 22 0,0 0 8 16,0-4 3-16,0-3-197 0,5-5-218 16,6-5-220-16,-2 4-682 0</inkml:trace>
  <inkml:trace contextRef="#ctx0" brushRef="#br0" timeOffset="72304.07">25414 5104 404 0,'0'0'1388'16,"0"0"-1018"-16,0 0-82 0,0 0 38 15,0 0-37-15,0 0-50 0,3-70-35 16,-3 63-17-16,0 5-23 0,0 1-11 16,0-2-14-16,0 3-42 0,0 0-82 15,0 0-15-15,0 0-62 0,0 0-38 0,0 5-7 16,0 4 107-16,7 0 1 0,0 4 21 16,2 1 16-16,1 1 15 0,3 2-6 15,3 1 0-15,1 0-16 0,1 0 3 16,0 0-2-16,2 0 5 0,0 0-12 15,-2-4-10-15,-2 2-12 0,1-2 10 16,-7 2 36-16,2-3 10 0,-3 1-6 16,-7 0-1-16,1-1-6 0,-3 0-6 15,0-2 0-15,-7 1 6 0,-5-3 10 16,-8 1 5-16,-3 1-9 0,-2-4-15 16,-3 1-18-16,3-2-19 0,-1-2-12 15,1-2 0-15,0-2 9 0,4 0-37 16,0-1-25-16,0-6-36 0,-1-1-68 0,2-2-72 15,-2-2-116-15,2-1-119 0,1-2-208 16,7 2-411-16,4-8-652 0</inkml:trace>
  <inkml:trace contextRef="#ctx0" brushRef="#br0" timeOffset="72528.06">25378 5107 1732 0,'0'0'578'0,"0"0"-130"15,0 0-14-15,0 0-125 0,79-44-85 16,-54 35-25-16,3-1-32 0,0 1-30 0,0 0-25 16,0 1-31-16,-2 2-32 0,3 1-21 15,-2-2-25-15,1 2-1 0,-3-1 1 16,1 1-2-16,-4 0-1 0,-2 2-2 16,-1 0-54-16,-3 1-92 0,-3 2-77 0,1-1-74 15,-3 1-113-15,0 0-132 0,4 2-141 16,-7 2-628-16</inkml:trace>
  <inkml:trace contextRef="#ctx0" brushRef="#br0" timeOffset="72913.92">26141 5066 1444 0,'0'0'585'0,"0"0"-80"16,0 0-67-16,0 0-102 0,0 0-85 15,0 0-58-15,0 0-61 0,0 0-35 16,0 0 8-16,0 0-3 0,0 0-20 0,-91 35-36 15,75-27-21-15,4 0-22 16,1 2 13-16,-1 1-4 0,5 2-12 0,1 1 0 16,2 2-12-16,2-2 9 0,2 1-9 15,0-1 10-15,9-1-1 0,0 2 3 16,4-3 1-16,1 0 21 0,6-3 9 16,-1-2 3-16,4-1 12 0,2-4 1 15,2 0 8-15,2-2-18 0,0 0-15 16,2-4-1-16,-2 0-2 0,0-4 9 15,-3 0-4-15,-3-2 1 0,-3 0 12 16,-5-5 9-16,-5 1 6 0,-4-4-3 0,-6 0-16 16,0 0-33-16,-9 0 0 0,-3 2-27 15,-5 0-22-15,-5 2 6 0,-3 5 3 16,-6 1-12-16,3 3-93 0,0 2-19 16,4 3-12-16,5 0-33 0,3 0-12 15,7 6-51-15,4 0-100 0,5 0-71 16,2 1 59-16,13-1-5 0,7 0-124 0,-2-2-483 15</inkml:trace>
  <inkml:trace contextRef="#ctx0" brushRef="#br0" timeOffset="73259.05">26586 5133 1191 0,'0'0'657'0,"0"0"-193"0,0 0 10 0,0 0-28 16,0 0-106-16,0 0-81 0,0 0-61 15,0 0-53-15,0 0-67 0,0 0-68 16,-7-1-10-16,-2 1 0 0,-2 0-2 15,2 2-23-15,0 3-3 0,-1 3 6 16,5 1 7-16,-3 1 2 0,4 1 11 16,1 0 0-16,1 0 0 0,2-3-1 15,2 3-13-15,4-1 16 0,5-2 0 16,4 1 22-16,4-1 12 0,7-2 19 16,5-2 28-16,2-1-3 0,6-2-25 15,-1-1-29-15,-5 0 26 0,-3-3 2 0,-6-3 4 16,-5-3 12-16,-4-3 5 0,-7 0-8 15,-5-2-22-15,-3-1-10 0,0 0-17 16,-8 0-16-16,-8 1-1 0,-2 1-24 16,-2 4-27-16,-3 2-40 0,1 0-34 0,1 6-13 15,2 0-13-15,3 1-22 0,5 0-49 16,2 1-73-16,6 4-117 0,3 0-104 16,3-1 55-16,11 0-86 0,0-2-437 15</inkml:trace>
  <inkml:trace contextRef="#ctx0" brushRef="#br0" timeOffset="73607">27238 4910 1654 0,'0'0'695'0,"0"0"-183"0,0 0 42 0,0 0-99 15,0 0-106-15,0 0-82 0,0 0-42 16,0 0-90-16,0 0-87 0,0 0-48 16,0 0-58-16,-8-17-34 0,7 25 33 15,-1 4 59-15,1 3 22 0,-1 6-19 16,2 2 12-16,0 4-3 0,0-1-9 16,3 2 28-16,5 0-3 0,1 0-28 15,0-2 0-15,1-1 18 0,0-1-15 16,0-2 10-16,-2-3 2 0,1-2-15 0,-3-1-6 15,-1-4-34-15,-2-4-22 16,0 0-58-16,-3-2-46 0,0-3-24 0,0 0-29 16,0-3-23-16,0 0 27 0,1-3 88 15,1-3-185-15,3-6-215 0,1-1-114 16,7-3-342-16,-3 3-14 0</inkml:trace>
  <inkml:trace contextRef="#ctx0" brushRef="#br0" timeOffset="73956.72">27525 5085 1426 0,'0'0'543'0,"0"0"-186"0,0 0 24 0,0 0-15 15,88-60-69-15,-69 49-46 0,-3 3-27 16,-4-2-42-16,-4 5-25 0,1 2 11 16,-6-1 9-16,0 2-54 0,0 1-46 15,-3 1-28-15,0 0-49 0,0 0-6 0,0 0-25 16,0 0-18-16,-8 3-40 16,-3 3 73-16,-4 4 16 0,-6 1 20 15,-5-1-20-15,-3 1-65 0,-3 1 16 0,2 0 15 16,1-2-3-16,7 2-25 0,1-4-60 15,6 2 16-15,1-3 24 0,7 1 23 16,1-3 8-16,3-1 14 0,2-1 12 16,-2-2 25-16,3-1 29 0,0 0 56 15,0 0 69-15,6 0-29 0,2 0-66 16,6 0-44-16,1 0-15 0,4 1-19 16,4 3 4-16,4 4 3 0,2 0-1 15,1 3 13-15,-1 1 24 0,2-2 19 0,-3 1 7 16,-2 0-10-16,-1-2 4 0,-3-1-20 15,-1-2-24-15,-2 0-1 0,-5-1-116 16,-1-3-45-16,-3-2-54 0,-3 0-74 16,-2 0-46-16,-4-7-175 0,1 1-470 15,-2-10-589-15</inkml:trace>
  <inkml:trace contextRef="#ctx0" brushRef="#br0" timeOffset="74377.53">27804 5035 68 0,'0'0'2074'0,"0"0"-1543"0,0 0-15 15,0 0-7-15,0 0-140 0,0 0-89 16,0 0-11-16,0 0-29 0,0 0-72 16,0 0-76-16,0 0-92 0,5-53-9 0,-2 53-55 15,-3 4-19-15,3 5 34 16,-3 5 49-16,2 3 13 0,-1 1-1 0,-1 0-9 16,2-1 9-16,-1 0-10 0,1-4-2 15,-1-2-1-15,2-2-20 0,-3-1-16 16,0-4-12-16,0 0-13 0,0-4-5 0,0 0 8 15,0 0 4-15,0 0 9 0,0 0 21 16,0-3 24-16,0-4-80 0,0-1 16 16,0-3 25-16,2 1 40 0,3 0 1 15,1-2 27-15,0 2 9 0,1 2 10 16,0 3 5-16,-1 0-8 0,-2 2-7 16,0-1-13-16,2 4-13 0,3 0-11 15,1 0-34-15,1 1-19 0,7 7 13 16,1 1 27-16,5 4 13 0,3 3 12 15,4-1 3-15,3 2-2 0,2-2-10 16,4-1 28-16,-1-1-4 0,-4-2-5 16,-5-5-22-16,-4-2-22 0,-4-3-92 0,-5-1-25 15,0-1-45-15,-4-8-80 16,0-2-77-16,-3-4-99 0,-1-2-148 0,-4 1-86 16,-3-3-114-16,2 6-243 0</inkml:trace>
  <inkml:trace contextRef="#ctx0" brushRef="#br0" timeOffset="74573.92">28381 4984 26 0,'0'0'1297'0,"0"0"-763"0,0 0-51 15,0 0-2-15,0 0-68 0,-27-74-79 16,23 64-34-16,1 3-23 0,0 2-38 16,3 3-22-16,-1 2-26 0,1-1-90 15,0 1-101-15,0 0-21 0,0 3-84 16,0 7-30-16,0 2 135 0,1 6 67 16,2 0-14-16,3 6-10 0,-1-3-3 15,3 4 0-15,-2-1-4 0,-1-1 7 16,2 0-15-16,-4-3-7 0,-1 1-21 15,-1-3-34-15,-1 0-42 0,0 0-28 16,0 0-103-16,0 0-127 0,2 1-188 0,1-2-242 16,0-4-618-16</inkml:trace>
  <inkml:trace contextRef="#ctx0" brushRef="#br0" timeOffset="76194.28">28724 5133 161 0,'0'0'655'15,"0"0"-234"-15,0 0-83 0,0 0-91 16,0 0-65-16,0 0-49 0,0 0 0 16,0 0 16-16,0 0 28 0,-1-4-16 15,5 2-38-15,-1-2-11 0,3-2 0 16,-1 4 10-16,-1-3 2 0,-1 1 3 16,-1 1-3-16,1 2 18 0,-3 0 16 0,0-1-27 15,0 0-17-15,0 1-39 0,0-2-38 16,-5 1-37-16,0-1-52 0,0 1-51 15,0 1-45-15,2 1-56 0,3 0-81 16,0 0-188-16,0 0-269 0,0 0-453 16</inkml:trace>
  <inkml:trace contextRef="#ctx0" brushRef="#br0" timeOffset="79089.23">14145 6750 243 0,'0'0'1525'15,"0"0"-1074"-15,0 0-163 0,0 0 18 16,0 0-17-16,0 0-24 0,0 0-49 15,0 0-64-15,0 0-42 0,0 0-13 16,-15 11-28-16,12 2-69 0,3 1-248 16,0 0 160-16,1 2 88 0,5 2 39 15,-1 4-39-15,-1 2-19 0,-1 3 19 16,0 2 12-16,-3 0 42 0,4-2-19 0,-3 1-4 16,1 0 7-16,-1-3-10 0,2-4-25 15,0 0 0-15,0-6 15 0,-1-2 1 16,-1-4-19-16,-1-3-72 0,0-3-38 15,0-1-45-15,0-2 3 0,-1 0 34 16,-4 0 16-16,-1-2-109 0,-2-4-188 16,1 0-35-16,1-3-59 0,-2 0-139 0,4 1-137 15</inkml:trace>
  <inkml:trace contextRef="#ctx0" brushRef="#br0" timeOffset="79367.78">14150 6740 906 0,'0'0'645'16,"0"0"-216"-16,0 0-108 0,0 0 60 0,0 0-24 16,0 0-57-16,0 0-55 0,0 0-40 15,0 0-25-15,0 0-26 0,0 0-39 16,-43-61-24-16,43 61-51 0,0 0-40 16,4 0-87-16,2 2-47 0,4 7 20 0,3 3 77 15,4 3 37-15,1 5 50 0,0 0 10 16,1 2-3-16,0-1-17 0,0-1-15 15,-2 1-22-15,2-3-3 0,1-1 0 16,-3-3-3-16,0-2-38 16,-1-2-36-16,-3-2-40 0,-1-3-25 0,-2-4-40 15,6-1-37-15,0 0-11 0,4-4-71 16,3-5-176-16,-6 0-294 0,12-7-602 0</inkml:trace>
  <inkml:trace contextRef="#ctx0" brushRef="#br0" timeOffset="79574.2">14742 6704 1670 0,'0'0'552'0,"0"0"-148"0,0 0-31 16,0 0-65-16,0 0-83 0,0 0-92 15,0 0-76-15,0 0-22 0,-90-3-4 0,59 12-5 16,0 2-11-16,-1 2 10 0,0 1-21 16,0 2-4-16,4 2-1 0,0-1-2 15,1 1 2-15,4 0 1 16,4-1-113-16,3-2-80 0,6 0-29 0,4-1-24 15,2-2-47-15,4-2-19 0,0-2-61 16,0-2-153-16,6 0-109 0,-3-5-144 16</inkml:trace>
  <inkml:trace contextRef="#ctx0" brushRef="#br0" timeOffset="79833.92">14593 6740 885 0,'0'0'719'0,"0"0"-306"0,0 0-47 15,0 0 47-15,0 0 29 0,53-65-60 16,-49 62-67-16,-1 1-73 0,-1 0-99 16,-1 2-79-16,-1 0-64 0,1 3-18 0,2 5-18 15,-3 5 36-15,3 4 34 0,-3 2-13 16,2 5-2-16,-1 3 15 0,-1 1 3 16,0 2-17-16,2 3-20 0,1-1-3 15,2-2 3-15,2 0 2 16,2-2 13-16,1-1-15 0,2-4-17 0,-1 0-23 15,2-5-44-15,-1-4-62 0,-1-3-61 16,2-3-73-16,0-3-75 0,1-5 3 16,1 0-88-16,-5 0-312 0,7-8-772 0</inkml:trace>
  <inkml:trace contextRef="#ctx0" brushRef="#br0" timeOffset="80482.17">14998 6843 787 0,'0'0'1313'0,"0"0"-1005"0,0 0-47 16,0 0 32-16,0 0-37 0,0 0-96 0,70-65-59 16,-50 62-9-16,0-1-3 0,2 4-23 15,-2 0-18-15,0 4-17 0,-1 3 20 16,-3 3 21-16,0 2-13 0,-2 2 8 16,-2 2-14-16,-5-1-9 0,0 1-7 15,-7 3-8-15,0-1 2 0,-4 1-6 16,-5 0 3-16,-4 2 0 0,-4-3 6 15,0 0 3-15,-2-3-6 0,1 1-16 16,3-2-13-16,-1-2-2 0,5 0-2 16,0-1 0-16,3-5 0 0,4-1-1 0,1-1-12 15,3-3 3-15,0-1 12 0,0 0 25 16,3 0 0-16,8 0 12 0,6-5-15 16,9-1-19-16,7-2 0 0,6-2-3 15,3-1-30-15,3 0-63 0,-1-1-40 16,0 0-5-16,-1 3-41 0,3-6-63 15,-3 2-79-15,0 0-33 0,-4 1 10 16,-5-1 24-16,-6 1 81 0,-8 1 122 0,-6 3 97 16,-7 2 20-16,-3 2 237 0,-4-1 87 15,0 3-18-15,0 1-43 0,0-3-65 16,0 3-11-16,-1 1 25 0,-1 0-23 16,2 0-12-16,0 0-40 0,0 0-56 0,0 0-44 15,0 0-37-15,0 1-34 0,0 3-19 16,0 1 41-16,0 3 12 0,0-1 2 15,0 1-2-15,0 0 0 0,10 0 1 16,2-1 39-16,6 1 41 0,4-3 6 16,6 0-16-16,3-4-19 0,4-1-9 15,1 0-9-15,-2-1-9 0,-2-5-22 16,-2-1-1-16,-5-3 10 0,-8 0 16 16,-3-2 6-16,-6 0 24 0,-7-3 22 15,-1 1 119-15,-9-3-59 0,-11-1-70 16,-8 0-49-16,-7 1-21 0,-7 3-15 0,1 4-6 15,0 2-16-15,6 3 4 0,5 4-1 16,7 1-42-16,6 1-68 0,5 4-52 16,2 4-19-16,3 0-73 0,6 3-177 15,1 1-141-15,8-2 99 0,2-2-124 16,16 2-583-16</inkml:trace>
  <inkml:trace contextRef="#ctx0" brushRef="#br0" timeOffset="80662.95">16231 7012 342 0,'0'0'1467'16,"0"0"-1061"-16,0 0 4 0,0 0-123 16,0 0-44-16,0 0 3 0,0 0 27 15,20 72-46-15,-24-53-41 0,-6 2-59 16,1-2-42-16,-2 3-36 0,-5 0-15 0,3 0-3 16,-6 1-31-16,1-1-6 15,-3 1-124-15,-5 0-134 0,-1-1-104 0,-2 1-163 16,5-8-229-16,-8-1-1309 0</inkml:trace>
  <inkml:trace contextRef="#ctx0" brushRef="#br0" timeOffset="81768.95">18583 6609 2160 0,'0'0'717'0,"0"0"-330"0,0 0-37 15,0 0-95-15,0 0-151 0,0 0-104 16,0 0-50-16,0 0 15 16,0 0 35-16,0 0 104 0,15 83-25 15,-13-58-26-15,4 3-16 0,-3-3-2 0,2 0-7 16,0-2-6-16,1-1 3 0,-2-3 3 15,1-1-1-15,-1-1-11 0,0-3-13 16,-1 0 13-16,1 0-13 0,-4-1-3 0,2-4-10 16,-2 1-8-16,0-3-13 0,0-1-13 15,1-2-18-15,-1-3-66 0,0 1-71 16,2-2-47-16,-2 0 8 0,1-2 53 16,2-4 83-16,1-3-145 0,-1-4-205 15,0-1-251-15,0 4-605 0</inkml:trace>
  <inkml:trace contextRef="#ctx0" brushRef="#br0" timeOffset="82006.48">18570 6667 1654 0,'0'0'581'0,"0"0"-186"16,0 0-54-16,0 0-25 0,0 0-26 0,0-68-76 15,10 51-53-15,6-1-16 16,2 0-36-16,3 0-31 0,4 1-31 0,0 3-10 15,3 0 3-15,1 2 10 0,-2 0-29 16,2 2-20-16,1-1 1 0,-2 5-1 16,-2-1-1-16,-1 4-16 0,0 3-12 15,-2 0 3-15,2 3-6 0,-2 4-137 16,-2 2-73-16,-2 1-90 0,-3 4-111 16,-8 2-39-16,-5 0-111 0,-3-3-493 15</inkml:trace>
  <inkml:trace contextRef="#ctx0" brushRef="#br0" timeOffset="82172.83">18722 6810 1129 0,'0'0'1039'0,"0"0"-702"0,0 0-102 0,0 0-61 16,0 0-107-16,0 0-51 15,0 0 10-15,98-41-26 0,-64 35-2 0,4-1 2 16,0 2-1-16,-2 1-53 0,-2 2-116 15,0-1-117-15,-3 0-199 0,-6 3-543 16</inkml:trace>
  <inkml:trace contextRef="#ctx0" brushRef="#br0" timeOffset="82584.95">19301 6823 1328 0,'0'0'660'0,"0"0"-184"15,0 0-28-15,0 0-93 0,0 0-62 0,0 0-25 16,0 0-41-16,0 0-46 0,0 0-69 15,0 0-47-15,0 0-31 0,3 5-12 16,-2-5 3-16,2 0 30 0,0 0 50 16,4 0 24-16,3-4-21 0,5-1-32 15,6-3-41-15,4 1-35 0,2-4-37 16,1 0-2-16,-1 0 14 0,-3 3 1 0,-4-3-10 16,-5 4-12-16,-5-3 43 15,-6 4 3-15,-2-1 1 0,-2 0-1 0,-2 1-31 16,-6-1-27-16,-4 1 11 0,-6 0 10 15,-4 2-6-15,-4 4 6 0,-3 0 16 16,0 2 21-16,2 6 23 0,3-2 8 16,3 2-15-16,3 2-16 0,4-1-1 15,-1 2-2-15,3 1 1 0,2 1-10 16,3 0 11-16,1-1 0 0,5 2-11 16,1-1-4-16,0-1 1 0,5 0 2 0,4 2 10 15,7-1 3-15,1 0 0 0,8 0 31 16,1-3 3-16,5 0 6 0,3-2-3 15,0-3-37-15,6-1-21 0,-1-4-59 16,0 0-57-16,0 0-111 0,4-5-177 16,-4-3-102-16,-2-2-167 0,-10 4-651 15</inkml:trace>
  <inkml:trace contextRef="#ctx0" brushRef="#br0" timeOffset="82881.86">20050 6453 1800 0,'0'0'659'0,"0"0"-269"16,0 0-6-16,0 0-34 0,0 0-56 0,0 0-33 15,0 0-34-15,0 0-76 0,0 0-86 16,0 0-65-16,3-43-22 0,-3 43-22 16,0 5-17-16,0 2 61 0,0 5 40 15,0 1-9-15,0 3-7 0,0-2-2 16,-3 2-11-16,3 1-11 0,0 0-2 15,0-2-1-15,0 3-12 0,3-1-1 16,5 0 15-16,1-2 1 0,5 1 0 0,3-2 0 16,0 1-3-16,6-3-31 15,0 1-28-15,1-4-43 0,-3 0-54 0,0-3-39 16,-3-3-53-16,-2 0-82 0,-5-3-28 16,1 0-128-16,-2 0-201 0,-4-6-396 15,3 0 312-15</inkml:trace>
  <inkml:trace contextRef="#ctx0" brushRef="#br0" timeOffset="83090.13">20346 6635 1383 0,'0'0'1004'0,"0"0"-552"0,0 0 9 0,0 0-10 16,0 0-86-16,0 0-95 0,0 0-56 15,0 0-63-15,0 0-87 0,0 0-64 16,2-24-25-16,-2 25-28 0,0 5-11 16,0 2 48-16,2 5 16 0,-1 2 19 15,2 2-4-15,0 1-12 0,0 2 10 16,3-2-10-16,-2 0-1 0,3-3-2 0,-1 0-22 15,-1-3-70-15,0 1-41 16,0-3-47-16,-1-2-89 0,3-1-125 0,0-1-51 16,5-2 53-16,2-4-150 0,-1 0-565 15</inkml:trace>
  <inkml:trace contextRef="#ctx0" brushRef="#br0" timeOffset="83314.1">20655 6600 1803 0,'0'0'570'0,"0"0"-141"0,0 0 11 15,0 0-21-15,0 0-101 0,0 0-30 16,0 0-55-16,0 0-72 0,0 0-75 16,0 0-58-16,0 0-28 0,11-63-52 15,-10 71-19-15,2 1 71 0,-1 7 13 16,0-1-10-16,3 6 0 0,0-2 12 0,0 1 1 16,2 1 5-16,0-2-6 0,-1-1-2 15,1 0 5-15,-1-4-18 0,0 2-21 16,-2-4-53-16,0-4-56 0,-1 2-59 15,1-4-103-15,1-4-137 0,1-1-84 16,2-1-30-16,-3 0-498 0</inkml:trace>
  <inkml:trace contextRef="#ctx0" brushRef="#br0" timeOffset="83562">20928 6576 1732 0,'0'0'688'15,"0"0"-272"-15,0 0-19 0,0 0-9 16,0 0-95-16,0 0-91 0,0 0-93 15,0 0-94-15,0 0-15 0,0 0-6 16,79-35 6-16,-57 44 50 0,1 4 15 16,2 0-3-16,0 2-12 0,1 3-10 15,-1 0-25-15,-4 0 19 0,-2 2 7 0,-2-4-1 16,-6 0-9-16,-3-1-31 0,-5-2-18 16,-1-1-19-16,-2-2 0 0,0-2 3 15,-5 0-3-15,-2-3-9 0,-5-3-20 16,-2-1-39-16,-3-1-73 0,-2 0-111 0,-2-2-113 15,2-6-71-15,-1-2-143 16,8 1-488-16</inkml:trace>
  <inkml:trace contextRef="#ctx0" brushRef="#br0" timeOffset="83708.89">21046 6577 875 0,'0'0'1055'16,"0"0"-750"-16,0 0 38 0,20-67-31 16,-11 46-46-16,5 1-68 0,2 1-35 15,4 1-78-15,2 1-51 0,1 1-34 16,3 3-19-16,1 2 17 0,-1 2-11 15,0 3 10-15,-1 0-10 0,-1 2 10 16,-4 3-76-16,1 1-36 0,-7 0-70 16,0 0-48-16,-5 4-95 0,-3-1-193 0,-2 1-557 15</inkml:trace>
  <inkml:trace contextRef="#ctx0" brushRef="#br0" timeOffset="128726.16">2033 10278 205 0,'0'0'307'0,"0"0"-92"0,0 0 26 0,0 0 23 16,0 0 6-16,0 0 26 0,0 0-39 16,0 0 12-16,-4-67-46 0,2 62-14 15,1 1-29-15,-2 1-38 0,0 1-15 16,3 0-21-16,-4 1-23 0,2 1-23 15,1 0-6-15,0 0 0 0,-2 0-32 0,1 0-22 16,1 3-66-16,-1 3-39 16,-1 2 73-16,0 5 32 0,2 3 16 0,-2 4 12 15,3 1-28-15,0 1-10 0,-2 3-22 16,1 1-13-16,0-1 42 0,-1 4-11 16,-2-2 14-16,3 0 13 0,-1-4-13 15,2-1 0-15,0 0 5 0,0-4-5 16,0-1-2-16,0-2-1 0,0-1 3 15,2-1 31-15,2-3-17 0,-1 0-14 16,1-3-58-16,-1-1-79 0,3-1-45 0,1 1-101 16,3-2-4-16,2-2 54 0,1 1-85 15,1-3-366-15,-2 0-411 0</inkml:trace>
  <inkml:trace contextRef="#ctx0" brushRef="#br0" timeOffset="129059.96">2236 10630 1616 0,'0'0'666'16,"0"0"-314"-16,0 0-18 0,0 0-45 15,0 0-105-15,0 0-95 0,0 0-38 16,0 0-28-16,0 0-23 0,0 0-38 16,0 0 3-16,0 7 7 0,1-7 2 0,1 1-2 15,1-1-4-15,1 0 32 0,1 1 67 16,0-1 18-16,4 0-9 0,-2 0-12 15,2 0-8-15,-2 0 1 0,3 0-16 16,-1 0-6-16,-3-1 8 0,-3 0 14 16,-2-2 57-16,-1 1 131 0,0 0-3 15,0-2-79-15,-4 1-34 0,-1 0-34 0,-2-2-49 16,1 2-46-16,-2-1-22 16,0 3-18-16,1-1-18 0,-3 0-15 0,0 2-13 15,0 0-81-15,-4 4-43 0,1 3-17 16,-2-1-34-16,5 3-96 0,0 0-108 15,4-1-82-15,-1 1-98 0,4-3-578 16</inkml:trace>
  <inkml:trace contextRef="#ctx0" brushRef="#br0" timeOffset="130518.16">3908 10174 470 0,'0'0'554'16,"0"0"-242"-16,0 0-6 0,0 0 42 15,0 0-34-15,0 0-26 0,0 0-56 16,0 0-30-16,0 0-19 0,0 0-11 16,-3-41-23-16,-1 39-32 0,-2-2-19 15,3 3-10-15,-1 0-6 0,4 0 6 16,-3 1-18-16,3 0-70 0,0 0-26 16,0 1-56-16,0 4-50 0,0 4-31 15,0 8 163-15,0 2 22 0,0 5-3 16,0 5 6-16,3 0-23 0,3 2 1 15,1 1 35-15,0 1-37 0,0-1 21 0,2 0-3 16,-1-3-19-16,0 1 3 0,-3-3 10 16,1-1-1-16,1-4 17 0,-2-2-7 15,-1-2-19-15,-1-2-3 0,-3-3-66 16,3-5-38-16,-3 0-45 0,1-3-35 16,-1-1-30-16,0-3-55 0,0-1-50 15,0 0 41-15,-1-6 87 0,-2 0-403 16,-3-11-688-16</inkml:trace>
  <inkml:trace contextRef="#ctx0" brushRef="#br0" timeOffset="130869.56">3817 10293 1641 0,'0'0'487'15,"0"0"-231"-15,0 0 38 0,0 0 31 16,0 0-82-16,0 0-55 0,-13-71-49 15,16 60-12-15,4-1-29 0,2 2-4 16,7 0-15-16,0 0-7 0,4 2-24 0,3 1-38 16,0 1-10-16,6 2-1 0,4 1 1 15,6 2 2-15,0 1 26 0,3 0-27 16,1 5-1-16,-3 3-2 0,-5 2-26 16,-5 6-13-16,-3 2 40 0,-7 3 0 15,-5 5-27-15,-3 2 28 16,-7 5 2-16,-2-1 1 0,-3 0 30 0,-7 2 36 15,-8-2-13-15,-5 0-10 0,-3-4-8 16,-3-2 5-16,0-1-6 0,-1-5-33 16,4-1-4-16,4-1-12 0,-1-2-65 15,5-3-36-15,3-2-38 0,1-2-50 16,6-1-124-16,1-3-119 0,4-1-132 16,0-4-112-16,4 0-466 0</inkml:trace>
  <inkml:trace contextRef="#ctx0" brushRef="#br0" timeOffset="131350.07">4471 10510 2085 0,'0'0'579'0,"0"0"-366"16,0 0 142-16,0 0-2 0,0 0-151 15,0 0-60-15,0 0 16 0,0 0-12 16,0 0-46-16,0 0-32 0,0 0-9 15,13-3-4-15,-1-4-55 0,5 0-12 0,8-4 12 16,4-2 16-16,4-1-16 16,1-1 2-16,7 1 1 0,-2-2 12 0,1 1-14 15,0-1-1-15,-5 2-12 16,-6 3 9-16,-8-1 2 0,-3 2 1 0,-7 2 21 16,-4-1 1-16,-4 1 3 0,-3 2-25 15,0-2 0-15,0 2-16 0,-1 0-2 16,-5 1 5-16,0 1-5 0,-1 2-7 0,0 2-9 15,-6 0 3-15,-2 0 6 0,-6 0-3 16,-2 5 16-16,-3 3 12 0,-3-1 1 16,0 5-1-16,2 0-2 0,2-2 2 15,1 2 0-15,2-1-1 16,2 1 0-16,3-2-21 0,4 1-12 0,1 1 3 16,5 1-13-16,1 3 7 0,3-4 15 15,3 4 22-15,0-1-2 0,3-3-32 16,6 1-19-16,4-1 2 0,3 0 48 15,8-1 3-15,2-4 27 0,4-1-9 16,5 0-4-16,1-3-14 0,0-3-38 16,4 0-47-16,-2-2-110 0,-2-3-77 15,0-1-72-15,-3-2-135 0,-1 1-161 0,-6 1-499 16</inkml:trace>
  <inkml:trace contextRef="#ctx0" brushRef="#br0" timeOffset="131833.91">5418 10226 734 0,'0'0'654'16,"0"0"-348"-16,0 0-4 0,0 0 55 16,0 0-128-16,0 0-35 0,0 0-46 0,0 0-30 15,0 0-25-15,-88-45-19 0,72 45-14 16,-2 0-28-16,-5 5-30 0,-3 2-1 15,3 2 1-15,0 0-1 0,3-2-1 16,5 3-16-16,5-3-10 0,3-2-12 16,4 2-29-16,0-1 3 0,3 1 19 15,0 0 19-15,0 2 0 0,0-1 23 16,6 4-12-16,5-2 15 0,2-1 20 0,2 1 21 16,5 0-18-16,3-3 6 0,1 0 3 15,1-2 0-15,1-2-10 16,-2 1 32-16,2 0 42 0,-4 0-26 0,-2 1-35 15,-1 1 0-15,-5 1-3 0,-1-1-10 16,-4 1-21-16,-2 1-1 0,-4-2-1 0,-1 2 1 16,-2 1 1-16,0 0 15 0,-6 2 3 15,-6 0-3-15,-1-2 18 0,-3 1-2 16,-2 1 3-16,-1-4-7 0,-3-1-9 16,2 0-3-16,1-4 9 0,-1 1 7 15,4-3-10-15,-1 0-22 0,5 0-46 16,0 0-14-16,1-3-7 15,4 1-28-15,0-1-3 0,3 0-13 0,1-2-39 16,1 2-43-16,2-4-67 0,0-1-118 16,8 0-150-16,3-3-211 0,-1 3-330 15</inkml:trace>
  <inkml:trace contextRef="#ctx0" brushRef="#br0" timeOffset="132031.79">5577 10319 973 0,'0'0'804'0,"0"0"-412"0,0 0 32 15,0 0 23-15,0 0-143 0,0 0-152 16,0 0-133-16,0 0-19 0,0 0 0 16,0 0 7-16,0 0 15 0,17 36-22 15,-13-24 2-15,-2 0 17 0,2 0-3 16,-1-2 3-16,0 0-19 0,-2 1-29 16,1-5-53-16,-2 2-83 0,1-3-53 15,-1 0-54-15,2 0-96 0,1-2-121 16,2-2-233-16,1-1-438 0</inkml:trace>
  <inkml:trace contextRef="#ctx0" brushRef="#br0" timeOffset="132188.57">5711 10246 1604 0,'0'0'361'0,"0"0"-163"16,0 0 71-16,0 0-34 0,0 0-80 0,0 0-56 16,0 0-34-16,0 0-62 0,0 0-3 15,0 0-84-15,0 0-38 0,7-48 61 16,3 50 42-16,2 4-33 0,2 0-87 15,2 2-51-15,3 0-92 0,1-1-121 16,2 0-183-16,-5-1-411 0</inkml:trace>
  <inkml:trace contextRef="#ctx0" brushRef="#br0" timeOffset="132741.06">6162 10269 981 0,'0'0'580'0,"0"0"-164"0,0 0-1 15,0 0-35-15,0 0-71 0,0 0-79 16,0 0 5-16,0 0-33 0,0 0-76 15,0 0-35-15,0 0-25 0,-78-47-8 16,58 47-12-16,-3 6-14 16,0 0 14-16,2 2-46 0,3 1-3 0,5 0-40 15,0 1 2-15,3 3 19 0,1 0 10 16,1 1 9-16,0 1-16 0,4 2 18 0,0 1-12 16,2 0 13-16,1-1 0 15,1 1-1-15,1-3-12 0,5 2 13 0,4-4 2 16,3-2-2-16,2-3-6 0,2-2-16 15,-3-2-3-15,2-2 9 0,0-2 16 16,3 0 22-16,-2-6 0 0,5-1-20 16,-4-2-2-16,-2-1 12 0,-2-1 40 15,-2-2 1-15,-2-1-19 0,2 0 0 16,-5 0 13-16,0 0 46 0,0-1-12 16,-4 3-25-16,1 4-4 0,-1 1 4 0,0 2-1 15,-3 4-6-15,2 1-33 16,-2 0-16-16,0 0-68 0,0 6-52 0,0 2-57 15,0 8 174-15,0 3 3 0,-2 4 65 16,-1 3-3-16,2 2-12 0,-1-1-35 16,2 3 4-16,0 1-7 0,0 1 6 15,0 1-16-15,6 1 32 0,-3-1-31 16,2 0 16-16,-4-2-7 0,-1-3 7 0,0-3-1 16,-4-4-17-16,-5 0 1 0,2-5 44 15,-5 0-6-15,-1-3-15 0,-1-2 18 16,2-3-6-16,-1-2 0 0,2-3 18 15,1-3 3-15,1 0 6 0,-2-7-6 16,2-7-58-16,-1-2-15 0,1-6-95 16,2-1-43-16,4-1 39 0,3-1 22 15,0 0-66-15,10 0-34 0,6-1-73 16,4 0-97-16,8 2-140 0,-4 4-319 16,17-13-1068-16</inkml:trace>
  <inkml:trace contextRef="#ctx0" brushRef="#br0" timeOffset="133159.07">6404 10350 1296 0,'0'0'1171'0,"0"0"-884"0,0 0 54 15,0 0-6-15,0 0-41 0,0 0-48 16,0 0-83-16,0 0-75 0,0 0-88 16,0 0-10-16,0-22-80 0,0 27-27 15,0 4 73-15,0 0 44 0,0 2 13 16,0 1-10-16,0 0 9 0,0-2-11 15,3-1 3-15,-3-1 11 0,1-2 1 0,1-3 0 16,-1 1-3-16,-1-4 3 0,0 0 15 16,0 0 35-16,0 0 33 0,0-5 32 15,2-2-23-15,-2-3-108 0,1-3-11 16,1-1-5-16,1-1-5 0,1 2 8 16,-3-1 12-16,5-1-1 0,-2 2 0 15,2 2 0-15,0-1-1 0,2 0-13 16,1 4-2-16,1-3-4 0,2 4 0 0,1 1-12 15,1 1 3-15,2 3 6 0,1 2 13 16,3 0-19-16,5 3 24 16,1 7 7-16,3 0 4 0,1 3-4 15,2 1 15-15,-1 0 3 0,1 1-17 0,-3 1 35 16,-3-1-36-16,-7 1-40 0,-4-2-110 16,-4 2-17-16,-4-1 19 0,-4 3 0 15,1 1-23-15,-4 2-91 0,0-2-110 0,-3 0-160 16,-3-1-156-16,2-5-578 0</inkml:trace>
  <inkml:trace contextRef="#ctx0" brushRef="#br0" timeOffset="133954.26">7956 9791 1066 0,'0'0'420'0,"0"0"-179"16,0 0-4-16,0 0 32 0,0 0 22 0,0 0 44 15,0 0 8-15,0 0-53 16,0 0-15-16,0 0-26 0,0 0-20 0,-53-54-18 15,51 54-17-15,2 0-62 0,-1 0-80 16,1 2-52-16,0 0-34 0,-3 2-28 16,3 2-39-16,0 4 18 0,0 7 83 15,-1 2 33-15,-1 5-8 0,2 4-24 16,0 3 36-16,0 3 9 0,0-1-15 16,0 2-19-16,0-3-11 0,3 1 12 15,3-1 2-15,-2-2 19 0,2 0-19 16,0-6-3-16,1-1-12 0,4-5-62 15,-3-4-70-15,-1-2-1 0,3-2-37 16,-2-3-11-16,3-3-61 0,-1-2-121 16,4-2-51-16,1 0-171 0,-3 0-391 0,6-2-461 15</inkml:trace>
  <inkml:trace contextRef="#ctx0" brushRef="#br0" timeOffset="134324.63">8263 10104 457 0,'0'0'1595'15,"0"0"-1343"-15,0 0-45 0,0 0 112 16,0 0-52-16,0 0-88 0,0 0-61 16,0 0-39-16,0 0-48 0,0 0-31 15,0 0-64-15,-14 4 30 0,12 3 34 16,1 4 23-16,1-1-11 0,0-1-12 16,0 3-1-16,0-2 1 0,3-2 0 15,4 1 1-15,0-1 1 0,4-1 14 16,3 0 0-16,1-2-3 0,4 1 12 15,1-5 1-15,3 1-1 0,-1-2 10 0,6-3 12 16,0-3-12-16,-2-5-6 0,0 1-7 16,-4-4 15-16,-6 0 8 0,-2-3 18 15,-5-1 15-15,-5 0-25 0,-3 0-52 16,-1 1 12-16,0 4 38 0,-5 2 21 0,-7 2-16 16,-1 3-12-16,-1 0-44 0,-5 2-31 15,-3 3-28-15,1 1 6 0,-4 0 25 16,2 5-92-16,2 2-50 0,6 0-42 15,4 1-61-15,4 2-95 0,5 1-70 16,2 0-22-16,0-2-148 0,4 0-449 16</inkml:trace>
  <inkml:trace contextRef="#ctx0" brushRef="#br0" timeOffset="134731.94">9001 10049 1505 0,'0'0'497'0,"0"0"-199"0,0 0 77 16,0 0-25-16,0 0-56 0,0 0-62 16,0 0-39-16,0 0-64 0,0 0-53 0,0 0-51 15,-71-39-25-15,56 43 0 0,0 4-2 16,-2 1-33-16,5 0 13 0,4 1-6 16,-2 1-3-16,5 1 2 0,1 1 4 15,4-2 9-15,0 1-6 0,0 0 0 16,6-1-3-16,2 0 3 0,-2-3 3 15,4-1 3-15,0-1 0 0,3-2-6 0,0-1 22 16,3-3 3-16,0 0 29 0,3-2 3 16,1-1-4-16,-3-2-9 15,2-2-19-15,-2 1 19 0,-4-2 10 16,2 1 25-16,-3 0 2 0,0-1 10 0,-2-1 11 16,-1 3 13-16,-4 0 26 0,1 3 11 15,-3 0-37-15,0 2-47 0,-1 0-46 16,-1 1-21-16,-1 0-78 0,4 0-38 15,3 2 28-15,-1 3 73 0,3 2 36 16,0-1 12-16,2 0-12 0,-1 1-59 0,3 2-30 16,0-3-14-16,3 2-26 0,3-2-42 15,4 0-80-15,2-1-81 0,6-4-176 16,-9-1-183-16,18 0-734 0</inkml:trace>
  <inkml:trace contextRef="#ctx0" brushRef="#br0" timeOffset="135198.93">9867 9664 2257 0,'0'0'401'0,"0"0"-144"0,0 0 165 16,0 0-85-16,0 0-66 0,0 0-55 16,0 0-85-16,0 0-131 0,0 0-68 15,0 0-101-15,0 0 33 0,-3-11 136 16,3 33 51-16,0 3 2 0,3 3-28 15,3 2-23-15,-2-1 40 0,2 2-8 16,1-1 7-16,2 0-38 0,-1-4 8 0,1 3-10 16,1-4 0-16,-1 0 2 0,-4-3-3 15,3-4-2-15,-4-4 2 0,1-1 16 16,-2-4-4-16,-2-4 13 0,3-4 10 0,-3-1 45 16,-1 0 63-16,0 0 125 0,0-5-4 15,0-5-20-15,-5-3-99 0,-2-4-142 16,-4-2-3-16,1-1-1 0,-4 0-14 15,-2 3 15-15,0 5 2 0,-4 0-2 16,0 4-26-16,-2 3-4 0,-2 2 5 16,5 3-11-16,-3 0-4 0,1 7-9 15,0 4 7-15,-1 2 17 0,-1 5 25 16,0 0 16-16,4 1-16 0,3 1-16 16,7-4-20-16,6 1-10 0,3-1 3 15,0-2-3-15,11 0 7 0,3 0 14 0,6-2 25 16,9 0 17-16,9-4 14 0,10-1 22 15,6-3-53-15,5-4-147 0,1 0-96 16,2-5-194-16,-1-2-174 0,-18 1-440 16,16-7-754-16</inkml:trace>
  <inkml:trace contextRef="#ctx0" brushRef="#br0" timeOffset="135963.93">10190 10192 1040 0,'0'0'827'0,"0"0"-247"15,0 0-129-15,0 0-131 0,0 0-148 16,0 0-98-16,0 0-36 0,0 0-38 0,0 0-56 16,0 0 56-16,0 0 9 0,-33 54 42 15,17-34-10-15,0 2-22 0,-1-2-3 16,2 2 6-16,0-2-22 0,3-1-21 15,3-2-141-15,2-4-77 0,4-1-20 16,3-1-60-16,0-5-82 0,3-1-89 16,7-3-41-16,2-2-23 0,-2-2-74 15</inkml:trace>
  <inkml:trace contextRef="#ctx0" brushRef="#br0" timeOffset="136329.9">10542 9797 1802 0,'0'0'493'0,"0"0"-193"0,0 0 57 15,0 0-40-15,0 0-59 0,0 0-21 16,0 0-48-16,0 0-53 0,0 0-55 15,0 0-81-15,0 0-3 0,-12-7-91 0,12 14-42 16,1 9 136-16,5 3 10 0,-1 5 30 16,2 4 40-16,1 3-2 0,0 1-22 15,-1 0 0-15,4 0-28 0,-2-2-12 16,3-3 6-16,0-3-22 0,-3-2-1 16,-2-4-14-16,2-4 15 0,-5 1 0 15,1-2 18-15,-3-5-18 0,0 2-21 16,2-4-42-16,-2-2-14 0,-1-2-33 15,1-2-32-15,-2 0 0 0,1 0 38 16,-1-7 28-16,2-5-41 0,-2-5-230 16,0-2-213-16,0-4-420 0,0 4-214 15</inkml:trace>
  <inkml:trace contextRef="#ctx0" brushRef="#br0" timeOffset="136630.43">10521 9806 36 0,'0'0'1441'0,"0"0"-1050"15,0 0-99-15,0 0 64 0,-34-75 37 16,28 62-89-16,5 1-68 0,-1 3-46 16,2 0-20-16,0 3-41 0,0 0-19 15,3 3-25-15,4-1-66 0,6-1-19 16,7-1-25-16,10-1 25 0,10-2 11 16,3-1 7-16,7-1 4 0,-3 5-22 15,-4 1 2-15,-7 3-2 0,-9 2-24 16,-3 0-13-16,-9 7-19 0,-1 0 1 15,-4 5 8-15,-4 0 35 0,-3 4 10 16,-3 4-17-16,-3 2 19 0,-11 2 44 0,-8 2 34 16,-5 1 4-16,-5 0-13 0,0-2-66 15,1-1-3-15,5 0-166 0,4-1-105 16,5 1-87-16,3-1-66 16,5-2-118-16,1-4-207 0,6 5-710 0</inkml:trace>
  <inkml:trace contextRef="#ctx0" brushRef="#br0" timeOffset="136986.29">11092 10042 1125 0,'0'0'1326'0,"0"0"-900"0,0 0-26 15,0 0 6-15,0 0-88 0,0 0-101 16,0 0-87-16,0 0-68 0,0 0-21 15,0 0-17-15,0 0-8 0,-3-1-16 16,3 2-15-16,0 0-25 0,0 3-31 16,-1 2 9-16,-1 1 61 0,2 4 1 15,0 1-2-15,0 1 2 0,0 3-4 0,6-1-14 16,1 1-1-16,5-1 18 16,1-1-1-16,1 0-14 0,4-2-12 0,0-3 28 15,5-1 3-15,2-6 19 0,4-2 25 16,2 0-16-16,7-7 19 0,-2-6 2 15,0-3-24-15,-3-2-3 0,-4-2 0 16,-5-2 24-16,-3 0-18 0,-3 1-31 16,-2-1-139-16,0 4 3 0,-4 3-26 15,0 2-40-15,-4 3-69 0,-1 3-145 16,-3 3-207-16,3 3-344 0,-4 1-330 16</inkml:trace>
  <inkml:trace contextRef="#ctx0" brushRef="#br0" timeOffset="137214.47">11911 9999 2431 0,'0'0'576'0,"0"0"-295"0,0 0 91 16,0 0-110-16,0 0-105 0,0 0-72 15,0 0-85-15,0 0-33 0,0 0 2 16,83-27 12-16,-50 24 1 0,3-2 17 15,3 2-13-15,3 0 13 0,1 2 1 16,-1 1-107-16,-3 0-78 0,-3 0-78 16,-10 3-129-16,-7 2-216 0,-10 0-422 15,-8 7-384-15</inkml:trace>
  <inkml:trace contextRef="#ctx0" brushRef="#br0" timeOffset="137365.96">12215 10128 802 0,'0'0'984'0,"0"0"-549"0,0 0 124 16,0 0-30-16,0 0-79 0,0 0-94 0,0 0-95 15,0 0-103-15,0 0-59 0,0 0-84 16,0 0-15-16,-7 16-62 0,18-17-42 16,8-3 42-16,10-2-32 0,9 0-102 15,4 0-128-15,5 0-106 0,3 4-124 16,-13-1-219-16,23 1-902 0</inkml:trace>
  <inkml:trace contextRef="#ctx0" brushRef="#br0" timeOffset="138945.78">13336 9742 1052 0,'0'0'674'0,"0"0"-333"0,0 0-85 0,0 0 64 16,0 0-18-16,0 0-20 0,1-67-53 15,-1 61-55-15,0 1-16 0,0 2-25 16,0 0-24-16,0 3-20 0,0 0-14 15,0 0-41-15,0 0-34 0,0 0-13 16,0 6-74-16,0 0-33 0,0 3 33 16,0 5 87-16,0 4 43 0,0 4 4 0,2 3-9 15,2 0 1-15,1 1-2 0,0 1-36 16,2-1 15-16,-2-1-4 0,1 3-9 16,-2-1 7-16,0 1 5 0,0-4 4 15,-1 1-3-15,0-3-15 0,-1-3 1 16,-1-2-2-16,2-4-62 0,0-3-73 15,0-1-101-15,1-3-58 0,2-2-63 16,1-2-86-16,5-2-100 0,-5 0-240 16,12 0-584-16</inkml:trace>
  <inkml:trace contextRef="#ctx0" brushRef="#br0" timeOffset="139139.19">13652 10038 1023 0,'0'0'1203'0,"0"0"-712"0,0 0-13 0,0 0-39 16,0 0-90-16,0 0-73 0,0 0-65 15,0 0-53-15,0 0-57 0,0 0-42 16,0 0-38-16,0-26-21 0,0 25-1 16,0 1-27-16,0-1-5 0,0-2-32 15,0 2-49-15,0-1-31 0,6-2-51 16,5-2-74-16,3 0-54 0,5 0-61 16,8-2-80-16,1 0-126 0,-6 2-202 15,13-3-538-15</inkml:trace>
  <inkml:trace contextRef="#ctx0" brushRef="#br0" timeOffset="139501.31">14154 9735 1489 0,'0'0'715'0,"0"0"-395"0,0 0-4 16,0 0 11-16,0 0-53 0,0 0-20 0,2-68-27 16,-2 63-26-16,0 1-11 0,0 4-16 15,-2 0-29-15,1 0-47 0,-3 0-50 16,2 0-48-16,1 0-43 0,1 3-34 15,0 0-6-15,0 1-9 0,0 2-5 16,0 2 85-16,4 3 10 0,3 3-23 16,2 3 13-16,3 1 12 0,3 3 11 15,3 1 29-15,3 0-27 0,-1 1 18 16,3-2-19-16,-1 3 7 0,-2-1 6 16,0-1-1-16,-2-2 4 0,-4-2-6 15,-4 0-12-15,-4-2-10 0,-1-2-2 16,-4-1 2-16,-1-1 1 0,0-1 14 15,0 0 4-15,-6-2 6 0,-3 2 21 0,-3-1 15 16,-1-1-5-16,-1 0 14 0,-3-1-27 16,3-3-9-16,1-4-34 0,1-1 0 15,0 0-46-15,0-1-34 0,-4-6-58 16,0-4-57-16,-1-3-78 0,5-3-145 0,4-1-115 16,3-1-205-16,3 3-532 0</inkml:trace>
  <inkml:trace contextRef="#ctx0" brushRef="#br0" timeOffset="139674.94">14266 9746 1891 0,'0'0'432'0,"0"0"-132"0,0 0 54 16,0 0-88-16,0 0-117 0,0 0-110 0,67-76-39 16,-38 61-42-16,8-2 11 0,1 0-1 15,2 3 19-15,-3 1-3 0,-1 3-48 16,-5 2-105-16,-3 3-127 0,-4 1-185 15,-5 4-214-15,-6 0-617 0</inkml:trace>
  <inkml:trace contextRef="#ctx0" brushRef="#br0" timeOffset="142511.51">14973 9689 878 0,'0'0'544'0,"0"0"-170"0,0 0-56 0,0 0-30 16,0 0-49-16,0 0-39 0,0 0-10 16,0 0-2-16,0 0-16 0,0 0-22 0,0 0-17 15,-12-34-10-15,12 34-4 0,0 0-18 16,0 0-44-16,2 0-57 0,-1 0-25 16,2 2-53-16,2 3-51 0,5 3 25 15,7 3 104-15,6 2 41 0,7 4 63 16,2 3-63-16,3 0 24 0,-1 0-62 15,2-1 15-15,-1 0 46 0,-2-1-64 16,-3-1-15-16,-1 1-1 0,-6-2 16 16,-1-2 2-16,-5-2-2 0,-3-1-35 15,-3-4-56-15,-4 0-44 0,-2-3-26 0,-3-3-1 16,-2 0-13-16,0-1-23 0,0 0 22 16,-2-1 41-16,-6-4-168 0,-1-2-164 15,0 0-189-15,4 0-360 0</inkml:trace>
  <inkml:trace contextRef="#ctx0" brushRef="#br0" timeOffset="142724.16">15372 9728 811 0,'0'0'755'0,"0"0"-245"0,0 0-86 15,0 0-27-15,0 0-45 0,0 0 4 16,0 0-28-16,0 0-39 0,0 0-53 16,0 0-54-16,0 0-62 0,-16-43-102 15,13 46-18-15,-3 5-86 0,-5 5-15 16,-7 7 101-16,-6 6 43 0,-6 6-6 15,1-1-6-15,-2 0-28 0,3-2-3 16,2-3-7-16,6-2-70 0,3-2-49 16,3-2-66-16,5-2-81 0,3-1-92 15,5-3-70-15,1 2-85 0,0-7-217 16,5 2-825-16</inkml:trace>
  <inkml:trace contextRef="#ctx0" brushRef="#br0" timeOffset="143485.15">16060 9603 1610 0,'0'0'646'0,"0"0"-194"0,0 0-38 15,0 0-12-15,0 0-39 0,0 0-80 16,0 0-100-16,0 0-77 0,0 0-75 16,0 0-31-16,0 0-28 0,5-23-53 15,-3 32-46-15,1 5 127 0,0 7 31 16,1 4 50-16,0 1-32 0,-1 4-30 16,2-2 6-16,0 0 3 0,0 2-10 15,0-2-2-15,0-1 2 0,-1-1-15 16,1-2 5-16,-3-4-7 0,4-1-1 15,-5-2 4-15,2-4 20 0,-1 0-24 16,-1-3-18-16,-1-2-44 0,0-2-25 16,0-1-15-16,0 0-26 0,0-2-16 15,2 0-45-15,1-2-70 0,2-1-90 16,3 0-84-16,6-2-32 0,-4-4-252 0,17-9-758 16</inkml:trace>
  <inkml:trace contextRef="#ctx0" brushRef="#br0" timeOffset="143866.81">16532 9692 1706 0,'0'0'584'0,"0"0"-251"0,0 0-17 0,0 0-9 16,0 0-62-16,0 0-23 0,0 0-55 15,0 0-39-15,0 0-23 0,0 0-40 16,0 0-24-16,-56-16-23 0,56 19-17 15,0-1-1-15,0 2-43 0,2 0 43 16,1 6 3-16,1 0 9 0,4 2-9 16,1 0-2-16,4 2 0 0,4 0 24 0,-1 2 0 15,3 0 6-15,1-1-3 0,-2-1 10 16,-3 0-23-16,-2-2-15 0,-2 1 2 16,-3-2 0-16,-4 1-2 0,-1 1 0 0,-1 1 0 15,-2 3 2-15,0-1 20 0,-8 0 31 16,-1 0-4-16,-2-3-33 0,1-1-5 15,0-3-11-15,2-2-2 0,0-4 2 16,-2 1 18-16,0-3 26 0,-3-1-41 16,-3 0-3-16,-3-2-87 0,1-7-27 15,-2-3-73-15,2-2-64 0,1-3-102 16,6-2-134-16,2-1-215 0,2-1-385 16,5 7-210-16</inkml:trace>
  <inkml:trace contextRef="#ctx0" brushRef="#br0" timeOffset="144072">16481 9700 1496 0,'0'0'494'0,"0"0"-86"15,0 0-8-15,0 0-76 0,0 0-116 16,0 0-125-16,0 0-52 0,0 0-2 16,0 0-3-16,90-56 8 0,-61 50-18 15,1 1 0-15,5-2-3 0,-2 1-1 16,3 0 4-16,-4-1-16 0,1 2-23 15,-5-1-15-15,-5 0-124 0,-3 2-20 16,-7 3-77-16,-6 1-150 0,-2 0-174 16,-2 1-191-16,0 3-364 0</inkml:trace>
  <inkml:trace contextRef="#ctx0" brushRef="#br0" timeOffset="144447.84">17061 9657 1997 0,'0'0'757'0,"0"0"-260"0,0 0-153 0,0 0-95 16,0 0-73-16,0 0 0 16,0 0-36-16,0 0-69 0,0 0-68 0,0 0-3 15,0 0-3-15,-34 37-22 0,28-26-6 16,1-1-3-16,2 0 6 0,3 2-12 16,0 0-1-16,3-1 13 0,5 1 3 15,2-1 13-15,4 1 12 0,4-1 31 16,2-4-3-16,3-1-6 0,2-1-19 15,3-5 28-15,3 0 0 0,2-3-9 16,1-5 9-16,2-2 12 0,-3-3-12 16,-4-4 4-16,-3 1-11 0,-6-2 26 15,-5 0 11-15,-5 1 4 0,-7-1 0 16,-3 1 18-16,0 0 18 0,-8 0-37 0,-6 1-43 16,-3 0-21-16,-6 3-22 0,-2 3-27 15,-2 2-21-15,0 3 15 0,0 5-13 16,0 0-61-16,3 1-48 0,2 7-25 15,6 1-80-15,2 3-93 0,5-1 2 16,6 2-21-16,3-1-146 0,7-2-93 16,4-3-420-16</inkml:trace>
  <inkml:trace contextRef="#ctx0" brushRef="#br0" timeOffset="144796.99">17655 9620 2004 0,'0'0'679'15,"0"0"-200"-15,0 0-40 0,0 0-77 16,0 0-92-16,0 0-74 0,0 0-76 16,0 0-55-16,0 0-65 0,0 0-3 15,0 0-40-15,-26-16-16 0,26 19-21 16,-1 1-16-16,-1 4 37 0,2-1 46 16,0 4-2-16,0 2 2 0,3-1 13 15,9 2-1-15,-1 2 2 0,6-2 11 16,4-1 22-16,3-1 3 0,2-2 10 0,4-2 8 15,4-4-8-15,0-3 12 0,5-1-7 16,-2-1-18-16,-1-5-15 0,-5-1 11 16,-5-4 50-16,-9 3 10 0,-3-3 29 15,-5-2 55-15,-6-2-21 0,0 1-74 16,-3-2-40-16,-3 3-15 0,-4 0-24 0,-9 1-15 16,-4 0-42-16,-8 2-32 0,-9 1-2 15,-6 1-98-15,-2 4-75 0,-1 4-51 16,3 0-135-16,6 7-151 0,6 1-189 15,9 0-646-15</inkml:trace>
  <inkml:trace contextRef="#ctx0" brushRef="#br0" timeOffset="145615.15">18981 9394 1310 0,'0'0'777'16,"0"0"-359"-16,0 0-80 0,0 0 21 16,0 0-78-16,0 0-19 0,0 0-38 15,0 0-48-15,0 0-67 0,0 0-59 16,11-16-50-16,-9 19-30 0,-1 3-42 16,1 1-30-16,2 7 102 0,1 4 119 15,2 3-51-15,0 3-40 0,-1 0-6 16,-2 3-10-16,0 0 4 0,1 3-14 15,-2-2 16-15,1 0-17 0,0 1 3 16,-1-5-1-16,-2-1 12 0,2-1-15 0,-3-4-27 16,2-2-41-16,-1-5-47 0,-1-2-49 15,0-3-33-15,0-4-34 0,0-2-83 16,0 0-83-16,0-1-58 0,0-4-219 16,3-7-687-16</inkml:trace>
  <inkml:trace contextRef="#ctx0" brushRef="#br0" timeOffset="145963.18">19311 9507 1824 0,'0'0'742'0,"0"0"-301"15,0 0-77-15,0 0-69 0,0 0-99 16,0 0-89-16,0 0-74 0,0 0-33 16,0 0-22-16,0 0 0 0,0 0 6 15,-85 17-2-15,66-6 4 0,-2 1 14 0,-1 2 0 16,3-1 0-16,1-1-19 0,3 0-63 15,2 0-31-15,6-3 5 0,1-2 35 16,2-1 16-16,2-4 10 0,0 1 5 16,2-2-6-16,0 0 10 0,0-1 3 15,0 0-7-15,4 0-12 0,2 0 45 16,4 1 9-16,1 2 38 0,7-2-6 0,2 1 32 16,0-1 9-16,4 2-25 0,2-1-13 15,3 2-16-15,1-2 6 16,2 4-9-16,1-3 16 0,-2-1-7 0,-1-1-10 15,-3 2-15-15,0-2-73 0,-5-1-73 16,-2 0-68-16,0 0-152 0,-5 0-89 16,1-1-77-16,-2-4-197 0,-4-1-321 15</inkml:trace>
  <inkml:trace contextRef="#ctx0" brushRef="#br0" timeOffset="146494.59">19651 9566 1164 0,'0'0'621'15,"0"0"-121"-15,0 0 13 0,0 0-83 16,0 0-68-16,0 0-37 0,0 0-48 15,0 0-47-15,0 0-45 0,0 0-86 0,0 0-99 16,-3-54-38-16,3 56-43 0,0 3-30 16,0 1 3-16,0 0 108 0,0 3 3 15,0 0 19-15,0 2-4 0,0-4 10 16,0 1-12-16,0-3-3 0,0 0-13 16,0-3-56-16,-1 1-12 0,1-3-22 15,0 0 3-15,0 0-1 0,0 0 28 16,0 0 60-16,0-1 45 0,0-3 51 15,1 2-24-15,1-3-72 0,-1-2 0 0,2 1 16 16,1-2 34-16,1 1 2 0,2 1-11 16,1 0-30-16,1-1-11 0,5 2-28 15,1 1 9-15,2 1 16 0,4 2 0 16,2 1 1-16,2 0-26 0,1 1 25 16,0 5 0-16,-4-1-16 0,0 0 16 15,-2 2 1-15,-6-1-1 0,2 2-16 16,-4-2-58-16,-2-1-45 0,-2 0-33 15,-1-1-53-15,1-1-80 0,-1-2-28 16,1-1 50-16,0 0 50 0,0-5 3 0,0-2 18 16,0 0 40-16,-1-4 155 0,-1 1 39 15,-1-3 184-15,-1-2 68 0,1-3 5 16,-2-1-46-16,0-2-14 0,0 3-32 16,-1 3 45-16,1 3 9 0,-3 3-3 15,0 3-10-15,0 5-24 0,0 0-86 16,0 1-71-16,0 0-64 0,0 0-43 15,0 4-40-15,0 3-37 0,0 1 50 16,0 5 70-16,-2 4 21 0,1 1 7 0,-1 1-1 16,1-1-27-16,-1 3-36 0,-1-2-91 15,0 1-70-15,2 2-40 0,-2 1-121 16,3 0-161-16,0 0-165 0,0-5-432 16</inkml:trace>
  <inkml:trace contextRef="#ctx0" brushRef="#br0" timeOffset="147505.09">12493 11612 50 0,'0'0'1004'16,"0"0"-750"-16,0 0-55 0,0 0 67 15,0 0 95-15,0 0-34 0,0 0-66 16,-79-34-1-16,70 30-7 0,2 1-33 16,-2 2-23-16,3 0-18 0,3 0-28 15,2-1-12-15,1 1-2 0,0 1-10 0,0-1-18 16,3-1-23-16,1 0-24 0,5-1-19 15,8-1-43-15,8-2-46 0,8-3-3 16,6 1 36-16,4 1 13 0,-3 1-1 16,-4 3-27-16,-7 0 25 0,-4 3-37 15,-9 0-121-15,-2 0-54 0,-5 4-77 16,-5 1-91-16,0 3-70 0,-4 3-1 16,0 2-25-16,-10 1-207 0,0-2-341 15</inkml:trace>
  <inkml:trace contextRef="#ctx0" brushRef="#br0" timeOffset="147641.84">12529 11697 267 0,'0'0'744'0,"0"0"-210"0,0 0-76 0,0 0-50 16,0 0-108-16,0 0-97 0,0 0-33 0,0 0-17 16,0 0-47-16,0 0-24 0,0 0 4 15,-7 29 41-15,41-36 59 0,10-2-120 16,10-3-66-16,5 0-60 0,-3-1-97 16,0 1-87-16,-3 2-175 0,-3 1-196 15,-14 3-605-15</inkml:trace>
  <inkml:trace contextRef="#ctx0" brushRef="#br0" timeOffset="149017.63">13499 11440 532 0,'0'0'361'0,"0"0"-149"0,0 0-42 15,0 0-50-15,0 0-52 0,0 0 7 16,0 0-10-16,0 0 30 0,0 0 35 15,0 0-14-15,0 0-5 0,-55-1 2 16,52 1-9-16,3 0 12 0,0 0 27 16,0 0 12-16,0 0 15 0,0 0 13 15,0-3-23-15,4 0-48 0,-2 0-36 0,1-1-62 16,3-3-14-16,2 1-25 0,5 0-23 16,5-2 16-16,5 0 32 0,5 2 12 15,4-1 19-15,4 2 8 0,0 3 15 16,-1-1-16-16,-5 3 6 0,-4 0-18 15,-5 6-26-15,-4 5-54 0,-3 1 19 16,-5 5 16-16,-2 1-10 0,-4 1 16 0,-3 5 13 16,0 0-3-16,-2 0 3 0,-5 4 64 15,-3-1 18-15,-4 1 7 0,-3-2-26 16,0-2-44-16,0-1 29 0,-3-1-7 16,-2-4-20-16,3-1-20 0,1-3-1 15,2-3 31-15,3-4-18 0,4-2 15 16,6-2-15-16,0-2 5 0,3-1 11 15,0 0 27-15,0 0 33 0,3 0 39 16,2 0 18-16,2-2-44 0,4-4-86 16,8-1-16-16,7-4-66 0,10 3 17 0,9-2 15 15,5 0 18-15,5 1 16 0,3 2-37 16,-1-3-81-16,-1 4-30 0,-6 0-91 16,-2-1-78-16,-4 2-65 0,-4-1-175 15,-7 0-162-15,-11 1-699 0</inkml:trace>
  <inkml:trace contextRef="#ctx0" brushRef="#br0" timeOffset="149426.29">14302 11499 1197 0,'0'0'1134'0,"0"0"-895"0,0 0 29 15,0 0 91-15,4-67-76 0,4 52-83 16,1 1-58-16,5 1-29 0,1 1-16 15,5 1-36-15,3 3-21 0,3 2 4 16,5 0-10-16,0 2 1 0,1 4-4 16,-3 0-5-16,-3 0-26 0,-3 7-53 15,-4 1 9-15,-1 1 32 0,-2 1-35 16,-5 2 22-16,-2 0-28 0,-4 1 31 16,-2 4 21-16,-3 1-17 0,-2 1 18 0,-7 0 30 15,-2 5 11-15,-6-1-19 16,-1 0 18-16,-5-1 1 0,2-1 9 0,-2-2-16 15,4-3-15-15,2-4-7 0,5-4-11 16,3-2 0-16,2 0 12 0,4-4 5 16,3 0 4-16,0-2 6 0,0 0 12 15,0 0-6-15,5 0 3 0,4 0-37 16,3-4-18-16,11-2-13 0,10-1 30 16,9-4 1-16,7 3 0 0,6-3-3 15,-2 1-84-15,-2 2-53 0,-8 0-42 16,-1 2-47-16,-8 1-27 0,-2-2-62 0,-6 2-105 15,-2 0-132-15,-6 0-251 0,-4 0-555 16</inkml:trace>
  <inkml:trace contextRef="#ctx0" brushRef="#br0" timeOffset="149820.14">15307 11351 1559 0,'0'0'646'0,"0"0"-229"0,0 0 20 15,0 0-35-15,0 0-57 0,0 0-71 16,0 0-34-16,0 0-35 0,0 0-63 0,0 0-90 16,0 0-52-16,-22-44-25 0,22 44-46 15,0 0-27-15,-2 3-29 0,2 4 6 16,-1 0 68-16,1 6 12 0,0 0 7 15,3 4 22-15,8-1-13 0,3 2 25 0,8 0 18 16,4 2 29-16,1-2 34 0,1 0 34 16,-4-3-31-16,-2-2-84 0,-8-2-16 15,-4-3 1-15,-4 0-16 0,-2-2-3 16,-4 1 21-16,0-2 10 0,0 0 3 16,-4 2 1-16,-2-2 39 0,-4 1 10 15,-1-1 12-15,-2 1 3 0,-7-4-25 16,-6 1-40-16,-3-3-53 0,-6 0-101 15,1 0-117-15,2-1-15 0,3-2-145 16,6-2-167-16,7-1-103 0,3 3-498 16</inkml:trace>
  <inkml:trace contextRef="#ctx0" brushRef="#br0" timeOffset="150258.87">15221 11400 1541 0,'0'0'656'0,"0"0"-300"0,0 0-14 0,0 0-57 16,0 0-141-16,69-76-78 0,-44 63-5 15,4-1-17-15,2 0-20 0,1 2-24 16,1 2-13-16,-1 1-3 0,-5 4-3 16,-1 1-51-16,-3 1-64 0,-4 3-51 15,1 0-53-15,0 6-32 0,1 0-25 16,2 0-42-16,-2 1-128 0,2 2-98 16,-5-3 97-16,-3 1 150 0,-5-1 227 15,-1-2 89-15,-4 0 349 0,-2 0 52 16,-1-2 10-16,-2 1-40 0,0-1-7 0,0 3 22 15,-3-3-24-15,-1 2-51 0,-2 1-51 16,-1 2-34-16,-2-1-27 0,2 0-44 16,-1 2-55-16,2-2-59 0,1 4-17 15,1-2-24-15,2 4-16 0,2 2 14 0,0 2-1 16,3-1 3-16,8 2 2 0,6-1 33 16,3 2 3-16,6-1 3 0,4-1 6 15,2-3 15-15,6-4 4 0,0 0-4 16,-2-6-10-16,-4 0-2 0,-3-3 3 15,-5-1 46-15,-2-8 85 0,-2-4 12 16,-1-4-85-16,-3-3-29 0,-6-2 34 16,-5-2 33-16,-5 3-31 0,-5-1-68 15,-10-1-50-15,-8 3-48 0,-11 1-43 16,-10 3-12-16,-9 5-95 0,-7 6-117 16,-4 3-151-16,5 4-255 0,16 5-369 0,-5 8-612 0</inkml:trace>
  <inkml:trace contextRef="#ctx0" brushRef="#br0" timeOffset="152202.94">16785 11162 1862 0,'0'0'474'0,"0"0"-193"0,0 0 47 16,0 0 21-16,0 0-66 16,0 0-46-16,0 0-21 0,0 0-18 0,0 0-24 15,0 0-19-15,11-50-63 0,-11 50-61 16,0 0-31-16,0 0-34 0,0 1-40 15,0 1-37-15,0 4-32 0,3 5 25 16,3 4 118-16,0 3 2 0,-1 3 26 16,3 4-3-16,1 1 19 0,-3-1-29 0,0-1-12 15,0-1 0-15,1-2 22 16,-1 0 31-16,-2-3-54 0,0 0-1 0,2-2-1 16,-3-4 6-16,0 3-6 0,-1-5-15 15,-1-1-35-15,1-3-40 0,-2-1-22 16,0-4-43-16,0 0-43 0,1-1-48 15,-1 0-2-15,3 0 98 0,-1-7 22 16,1-2-216-16,3-5-190 0,4-3-236 16,-2 3-470-16</inkml:trace>
  <inkml:trace contextRef="#ctx0" brushRef="#br0" timeOffset="152527.04">17129 11203 232 0,'0'0'1747'0,"0"0"-1339"15,0 0-82-15,0 0 63 0,0 0-29 16,0 0-40-16,0 0-72 0,0 0-75 0,0 0-61 15,0 0-75-15,0 0-37 16,20-32-46-16,-24 36-54 0,-7 4-53 0,-3 3 153 16,-6 6 10-16,-7 1 27 0,-2 4 7 15,-1-3-29-15,0 0 1 0,3-2-16 16,3 0-34-16,1-3-26 0,3-3-19 16,2 1-37-16,4-5-19 0,6-1-27 15,2-2-12-15,3-3 30 0,1 0 106 16,2-1 38-16,0 0 96 0,0 0 9 15,0 0-35-15,3-1-13 0,2-1-38 16,-1-1 3-16,3 1 3 0,2-2 7 16,4 2-31-16,4 1-1 0,3 1-19 15,8 0 3-15,3 0 16 0,4 0 13 0,4 3 6 16,-5 2-19-16,2-3 0 0,-5 2-11 16,0 0-131-16,-3-1-91 0,-1 1-99 15,2-3-242-15,-3-1-438 0,-6 0-341 16</inkml:trace>
  <inkml:trace contextRef="#ctx0" brushRef="#br0" timeOffset="152935.06">17446 11252 2344 0,'0'0'552'0,"0"0"-273"16,0 0 71-16,0 0 10 0,-10-65-12 16,9 62-35-16,-1-1-85 0,2 4-84 15,-1 0-88-15,1 0-56 0,0 0-51 16,0 3-60-16,-2 0-46 0,2 4-31 15,0 3 145-15,0 3 43 0,0 0 0 0,0 4 34 16,0-2 7-16,0 0-41 0,-1-2-40 16,-1 1-38-16,1-3-27 0,-1-1-26 15,1-1-23-15,-2-2-41 0,3-5-42 16,0 1 43-16,0-3 108 0,0 0 86 16,0-4 175-16,0-5-132 0,4-2-43 0,-1-3 0 15,2 0 35-15,-1 0 44 0,3 0 13 16,-1 2-4-16,-2 2-12 0,1 1 18 15,0 1 1-15,0 2-20 0,-1 1-6 16,2 0-25-16,1 2-29 0,0 0-15 16,2 3-15-16,8 0-17 0,2 0 7 15,8 6 13-15,7 1 12 0,3 4 1 16,2-1 36-16,0 2-9 0,-3-1-12 16,-4-1-16-16,-6 2-35 0,-4-3-99 15,-5 0-37-15,-5-1-11 0,-3-2-43 16,-2-2-71-16,-1 0-89 0,-2-3-57 15,0-1 18-15,2 0-15 0,2-5-189 0,1-7-152 16</inkml:trace>
  <inkml:trace contextRef="#ctx0" brushRef="#br0" timeOffset="153107.46">17975 11162 1672 0,'0'0'623'16,"0"0"-197"-16,0 0 49 0,4-79 2 0,-4 65-58 16,0 4-52-16,0 4-65 0,0 0-26 15,0 6-90-15,0 0-101 0,0 0-85 16,0 0-24-16,0 4-46 0,0 3-43 15,0 0-21-15,0 5 134 0,0 2 15 16,0 3-15-16,0 0 0 0,0 2 17 16,0 3 17-16,0-2-34 0,0 4-86 15,0 0-107-15,0-1-32 0,0 2-76 0,-3-1-211 16,0 0-217-16,-2-6-824 0</inkml:trace>
  <inkml:trace contextRef="#ctx0" brushRef="#br0" timeOffset="154977.04">2274 13978 518 0,'0'0'454'0,"0"0"-155"0,0 0 46 16,0 0-30-16,0 0-61 0,0 0-41 0,0 0-42 15,0 0-16-15,0 0 22 0,0 0-77 16,-48-56-4-16,45 50 9 0,2 0-3 15,1 1 0-15,0-2 22 0,0 2-38 0,0-1-51 16,0-1-33-16,6-1-2 16,3 0-2-16,2-2 0 0,2 0-1 15,1 2-9-15,4-2 11 0,3 5 1 0,2 2 15 16,6 1-2-16,0 2-13 16,-2 2-32-16,2 5-6 0,-4 4 14 0,-1 1 23 15,-1 5-17-15,-7 2 15 0,1 3 2 16,-8 2 1-16,-6 3 45 0,-3-1-13 15,-3 2-15-15,-9 0-15 0,-5 0 24 16,-2 1 12-16,-5-1-12 0,-2 0 11 16,-2-4 4-16,3 0-16 0,1-5-22 15,4-1-3-15,2-4-1 0,6-4-18 16,2-1 3-16,3-3 3 0,4-3 13 16,3-1 2-16,0-2 39 0,0 0 13 0,0 0 21 15,3-4 26-15,7-3 31 0,0-2-95 16,7-1-37-16,8-1-2 0,7-1-14 15,9 0 13-15,4 2 1 0,7-2 1 16,-1 4-11-16,-1-2-110 0,-3 3-77 16,-2 0-59-16,-5 2-12 0,-4 3-56 15,-4 0-160-15,-5 2-58 0,-9 0-217 0,0 2-430 16</inkml:trace>
  <inkml:trace contextRef="#ctx0" brushRef="#br0" timeOffset="155220.14">2983 14219 95 0,'0'0'1421'0,"0"0"-729"15,0 0-204-15,0 0-57 0,0 0-71 16,0 0-97-16,0 0-81 0,0 0-27 0,0 0-24 16,0 0-32-16,-29 0-24 0,29 0-16 15,0-1-32-15,1 1-27 0,2-2-20 16,0 1-8-16,2-2-12 0,0 1-1 16,5-2 40-16,-1-1 1 0,1-2 15 0,-3 1 31 15,-1 0 38-15,-6-1 39 0,0 0 86 16,0 0-28-16,-5-1-65 0,-3 2-58 15,-2-1-58-15,0 4-3 0,-3 0-67 16,1 3-37-16,1 0-25 0,-2 5-135 16,1 6-146-16,1 3-131 0,5 1-112 15,2-2-399-15,4 2-878 0</inkml:trace>
  <inkml:trace contextRef="#ctx0" brushRef="#br0" timeOffset="179838.09">27658 11821 166 0,'0'0'1054'16,"0"0"-647"-16,0 0-147 0,0 0-23 15,0 0-14-15,0 0-54 0,0 0-69 16,0 0-10-16,0 0 19 0,50-6 1 0,-21-2-72 16,7-1-38-16,9-2 0 0,8 0 0 15,4-2 16-15,5 1 19 0,2 0-6 16,6-2-27-16,4-1 18 0,2 2-20 15,-3 2 0-15,-2 1-29 0,-10 2 27 16,-14 4-175-16,-15 1-58 0,-17 3-108 16,-12 0-192-16,-3 7 190 0,-13-2-52 15,3 1-190-15</inkml:trace>
  <inkml:trace contextRef="#ctx0" brushRef="#br0" timeOffset="180064.67">28400 11744 1172 0,'0'0'765'15,"0"0"-243"-15,0 0-161 0,0 0-72 16,0 0-34-16,0 0-61 0,0 0-87 16,0 0-100-16,0 0-7 0,0 0-89 0,0 0-60 15,0 28-26-15,0-14 175 0,0 4 70 16,0 4-10-16,2 3-41 0,-1 2 32 16,-1-2-40-16,0 2-11 0,2 0 0 15,-1 2 36-15,-1-2-20 0,0 0 3 16,2-3 6-16,-1 1-19 0,-1-1-6 15,3-1-88-15,0-1-52 0,-2-2-45 16,2-2-120-16,1-2-111 0,4-2-167 16,0-4-195-16</inkml:trace>
  <inkml:trace contextRef="#ctx0" brushRef="#br0" timeOffset="180480.02">28926 12080 810 0,'0'0'1192'0,"0"0"-933"15,0 0-65-15,0 0 68 0,0 0 53 16,0 0-107-16,0 0-116 0,-75-51-51 0,48 50 39 16,-3 0-16-16,0 1-14 0,2 1-12 15,4 6-38-15,2-1 0 0,0 4-22 16,2 2-3-16,3 1 9 0,-2 2 3 16,5 1-6-16,-1-1 3 0,7-1-16 15,3 1-38-15,1-1-19 0,1-3-16 16,3 1-4-16,0-2 7 0,9 0-4 15,1 0 41-15,0-3 17 0,4-2 15 16,0-2 33-16,0-3 42 0,2 0 32 16,2-3 3-16,1-4-7 0,4-4-28 15,0-1 3-15,2-3 3 0,-2 1 57 16,-3 0-9-16,0 0 9 0,-2 2 32 0,-1 0 8 16,0 3-35-16,-3-1-40 15,0 1-48-15,-2 1-21 0,-1 4 1 0,-4 1 9 16,-2 0-11-16,-3 3-28 0,1 0-32 15,0 0-31-15,0 3-10 0,2 2 64 16,4 1 37-16,2 2 22 0,-2 1-22 0,1 0-60 16,2 1-105-16,-2 1-42 0,2 1-72 15,0-4-88-15,1 3-151 0,-3-5-272 16,0-1-466-16</inkml:trace>
  <inkml:trace contextRef="#ctx0" brushRef="#br0" timeOffset="180941.04">29206 11849 1769 0,'0'0'480'0,"0"0"-311"0,0 0 63 16,0 0 96-16,0 0-33 0,0 0-92 16,0 0-41-16,0 0-134 0,0 0-28 15,0 0-120-15,0 0-96 0,6-13 181 16,-4 29 35-16,-2 1 19 0,0-1 16 0,0 1-19 15,0 0 16-15,0-1-13 0,0-1-16 16,-2-3 32-16,-2 3-22 0,1-5-11 16,0-1 11-16,1 0-13 0,-1-4-29 15,3 0-19-15,0-2-12 0,0-2-7 16,0 1-10-16,0-2 20 0,0 0 57 0,0 0 17 16,3 0 37-16,2-2 19 0,3-1-15 15,-1 1-10-15,5-2-7 0,4 2 3 16,0-1-31-16,5 1 3 0,4 0 38 15,-2 2 0-15,4 0-42 0,-2 0-10 16,-1 4 2-16,-4 1 8 0,-4 1-12 16,-2 1-3-16,-6 1-19 0,-2-2-26 15,-5 3 11-15,-1 0 33 0,-3 3 4 16,-9 1 51-16,-6 0-4 0,-7 1 23 16,-5 1-10-16,-3-2-3 0,-2-2-32 15,1-3-25-15,6-1-47 0,7-3-29 0,6-3-9 16,3-1-29-16,3 0-36 0,1-2-48 15,4-5-42-15,1-1-79 0,3 0-94 16,3-2-247-16,4 2-484 0</inkml:trace>
  <inkml:trace contextRef="#ctx0" brushRef="#br0" timeOffset="181163.04">29585 11871 1743 0,'0'0'574'16,"0"0"-257"-16,0 0 30 0,0 0 81 15,0 0-67-15,0 0-169 0,0 0-100 16,0 0-92-16,0 0-26 0,0 0-62 16,0 0-56-16,4 12 2 0,-2 1 142 0,1 2 60 15,0 0-41-15,-3 5 3 16,2-1 12-16,-2-1 20 0,0 2-19 0,0-2-35 16,0 0-104-16,2 0-70 15,-1-2-52-15,2 1-112 0,2-2-119 0,4-2-135 16,2-2-400-16,-1-5 168 0</inkml:trace>
  <inkml:trace contextRef="#ctx0" brushRef="#br0" timeOffset="181475.99">29771 12129 848 0,'0'0'667'0,"0"0"-270"15,0 0-73-15,0 0-65 0,0 0-62 16,0 0-59-16,0 0-38 0,0 0-10 16,0 0-20-16,81-47-25 0,-66 41-7 15,-1-2-34-15,1 1-3 0,-2-1 2 16,1 0 42-16,-3 0-13 0,-2 2 6 15,-4 0 3-15,2 0-15 0,-4 1-23 16,-1 0-1-16,-2 1 24 0,0 2 15 16,0 0-16-16,0 1-24 0,-8-1 3 0,-1 2 43 15,-3 0-47-15,-4 0-6 0,-1 0 6 16,0 0 25-16,-2 2-25 0,3 3 0 16,1 3-25-16,3 1-7 0,1 1-3 15,3-1 0-15,1 3 10 0,4-3-7 16,3 2 10-16,0-2 20 0,3 4 2 15,9-3 35-15,3 2 3 0,6-3-26 0,5-1 36 16,5-1 16-16,3-2-14 0,1-2-2 16,2-3-48-16,1 0-136 0,1 0-135 15,-3 0-130-15,-2-2-252 0,-8-2-774 16</inkml:trace>
  <inkml:trace contextRef="#ctx0" brushRef="#br0" timeOffset="181883.15">30734 11864 1558 0,'0'0'442'0,"0"0"-196"15,0 0-7-15,0 0-19 16,0 0-95-16,0 0-51 0,0 0 7 0,0 0-39 15,78-33-42-15,-66 35-32 0,-3 3-22 16,2 3-1-16,-3 3-6 0,-1 2 61 16,-3 1 23-16,-1 3-22 0,-3 0-1 15,0 0 45-15,-8 1 38 0,-3 0-16 16,-4-2-6-16,-1 1-6 0,-3-2 2 16,0-1-31-16,0-1-10 0,2 0-4 15,3-3-8-15,2 0 12 0,4-3-16 0,2-2-39 16,3-1 4-16,1-2 3 0,2-1 10 15,0 0-1-15,0-1 11 16,2 1-7-16,4-1 12 0,5 1 7 0,5 1 64 16,6-2 6-16,5 0-70 0,6 0-16 15,2-2-137-15,2-1-81 0,-2-4-47 16,0-2-91-16,-5 3-34 0,-1-3-98 0,-3-1-14 16,-5-1-33-16</inkml:trace>
  <inkml:trace contextRef="#ctx0" brushRef="#br0" timeOffset="182071.87">31134 11996 659 0,'0'0'651'0,"0"0"-169"15,0 0-93-15,0 0-85 0,0 0-75 16,0 0-26-16,0 0-4 0,0 0-27 16,0 0-9-16,0 0-30 0,8-37-54 15,-6 37-51-15,1 0-28 0,3 0-61 0,1 3-46 16,3 4 34-16,6 1 73 16,-1 2 27-16,3 0-24 0,-3 3 1 0,0-1-4 15,-4 1-27-15,-3-2 25 0,1 2 2 16,-5-1 25-16,-2-1-12 0,-2 0-13 15,-2-4-32-15,-9 0-31 0,-4-1-29 16,-3-1-81-16,-1 0-141 0,-1 0-167 0,6-4-256 16,-4-1-636-16</inkml:trace>
  <inkml:trace contextRef="#ctx0" brushRef="#br0" timeOffset="182218.13">31173 11966 1168 0,'0'0'586'0,"0"0"-411"15,0 0 36-15,0 0 0 0,88-52-134 0,-58 44-77 16,1 0-22-16,0 3-11 0,-3 2-9 16,-2 2-129-16,-5 1-177 0,-2 0-192 15,-6 0-170-15</inkml:trace>
  <inkml:trace contextRef="#ctx0" brushRef="#br0" timeOffset="184556.95">28154 12982 2154 0,'0'0'450'0,"0"0"-276"16,0 0 22-16,0 0 98 0,0 0-74 16,0 0-150-16,0 0-70 0,0 0-83 15,0 0-47-15,-41 19 69 0,23 3 36 16,-1 5 6-16,-3 4 16 0,2 2 1 16,3 0-27-16,1 0-40 0,2 1 68 15,-1-4 1-15,5 0-20 0,0-1 20 16,0-4 19-16,3-3 0 0,0-3 7 15,2-3-1-15,1-4 7 0,-2-5-32 16,3-2-66-16,2-2 15 0,0-3 51 0,-1 0 3 16,1-3 84-16,-2-7-87 15,1-5-16-15,-1-7-138 0,3-7-64 16,0-4-8-16,8-6-42 0,7 1 100 16,1-2 100-16,3 3 68 0,-2 3 155 15,-2 6 94-15,-1 2-42 0,-3 7 85 0,-2-1-58 16,2 6-62-16,-6 0-42 0,4 4 16 0,-3 2 46 15,-4 4-32-15,1 0-52 0,0 3-59 16,-1 1-49-16,-1 0-12 0,-1 0-57 16,3 0-66-16,2 5-51 0,4 4 76 15,4 3 24-15,5 3 80 0,-1 3-16 16,5 4 6-16,-2 2-41 0,2 3 57 16,-2-1 60-16,0 3-38 0,-1-1-22 15,-2-1-66-15,-3-1-106 0,0-2 54 16,-5-1-87-16,-6-2-10 0,-3-2-121 15,0-2-94-15,-12-2-71 0,-2-4-300 16</inkml:trace>
  <inkml:trace contextRef="#ctx0" brushRef="#br0" timeOffset="184712.43">27947 13297 1242 0,'0'0'449'0,"0"0"-199"0,0 0 23 16,0 0-86-16,0 0-74 0,93-19-6 15,-50 15-30-15,4 3-28 0,3-1-36 16,-3 2 16-16,-2-2-29 0,-6 2-165 16,-4-1-61-16,-6 1-208 0,-9-2-255 15,3-3-586-15</inkml:trace>
  <inkml:trace contextRef="#ctx0" brushRef="#br0" timeOffset="185153.48">28673 13073 2270 0,'0'0'449'0,"0"0"-150"0,0 0 68 16,0 0-88-16,0 0-247 0,0 0-32 0,0 0-158 15,0 0-52-15,0 0 92 0,0 0 106 16,0 0 12-16,7 60 37 0,-5-42-36 16,-2 0 1-16,0 0 21 0,2 0 12 15,-2-3-34-15,0-3 1 0,0-2 11 16,0-4 12-16,0-1 1 0,0-4 18 15,0-1 33-15,0 0 43 0,0 0 32 16,2-4 18-16,-1-4 9 0,3-5-107 16,-1-4-72-16,2-2-112 0,3-2 42 0,0 3 32 15,1 3-6-15,0 2 44 0,-1 3 15 16,-3-1 19-16,1 5 10 0,-3 0 4 16,3 0-1-16,-3 4-13 0,-1-2-31 15,1 2 22-15,2-1-25 0,2 2-14 16,1-1-23-16,3 1-10 0,3-2-1 15,0 3 7-15,5 0-12 0,-3 2-26 16,0 3-3-16,-5 4 16 0,1 0 15 16,-1 2 48-16,-2 4 3 0,0-1 25 15,-1 0-25-15,0 2-22 0,-3-2 22 16,1 1 30-16,3-1-30 0,-4-1-76 16,1 1-105-16,0-2-7 0,1-2-52 0,2-1-101 15,-1-2-128-15,3-2-161 0,0-3-556 16</inkml:trace>
  <inkml:trace contextRef="#ctx0" brushRef="#br0" timeOffset="185560.41">29236 13099 1781 0,'0'0'461'0,"0"0"-112"0,0 0 59 16,0 0-43-16,0 0-111 0,0 0-131 15,0 0-69-15,0 0-54 0,0 0-51 16,0 0-53-16,0 0-42 0,2 3-32 15,-1 3 140-15,1 3 38 0,-2 2 16 16,2-1 2-16,0-1-18 0,-2 0 0 0,0 0 0 16,0-2 16-16,0-1-15 0,0-1 18 15,0-4 13-15,0 2-4 0,0-3-27 16,0 0-1-16,0 0 26 16,0 0 57-16,0-3 50 0,0-2 40 0,0-3-38 0,1-4-135 15,1-1-56-15,2-3 9 0,0 1 34 16,4-1 13-16,0 3 17 0,2 0-17 15,0 2-70-15,2 2 52 0,-3 1 15 16,-1 4-9-16,0 0 10 0,1 3-11 16,0 1-22-16,3 0-12 0,2 0 12 15,1 5 33-15,2 0-1 0,-3 3-22 16,1-1-17-16,-5 1 14 0,0 3 15 16,0 0 13-16,-4 3-2 0,-2 1-26 15,-3-1-1-15,-1 0 16 0,0 2-28 16,0-2-35-16,0 1-71 0,0 0-87 0,0 0-27 15,0-2-88-15,3-2-98 0,9-2-197 16,-4-4-387-16</inkml:trace>
  <inkml:trace contextRef="#ctx0" brushRef="#br0" timeOffset="185908.79">29672 13232 1813 0,'0'0'374'0,"0"0"-86"0,0 0 5 15,0 0-62-15,0 0-58 0,0 0-70 16,0 0-27-16,0 0-15 0,0 0-20 15,46-71-41-15,-38 62-20 0,2 0-18 16,0 0 12-16,4-2 7 0,0 3 6 16,0-3-22-16,0 1 0 0,0 0 34 15,-2 1-12-15,-1 1-3 0,-3 2-12 16,-3 0 28-16,-2 2 44 0,1 1 11 16,-4 0-4-16,0 1-4 0,0 0 4 15,-6 1-19-15,0 0 0 0,0-1 56 0,-4 1-65 16,-4 1-23-16,-1 0-83 0,-5 0 4 15,4 5 41-15,-1 2 6 0,4-1-22 16,0 2 16-16,6-1-13 0,1 2 3 16,-1-1 32-16,6 0 0 0,-1 2-16 15,2 1 19-15,3 0-13 0,10 1 26 16,3-2 39-16,6 1-14 0,4 2-24 0,2-2 22 16,3-2-17-16,0-3-6 0,-3-2-150 15,-1 0-81-15,-4-4-121 0,-3 0-134 16,-3 0-190-16,2-9-553 0</inkml:trace>
  <inkml:trace contextRef="#ctx0" brushRef="#br0" timeOffset="186093.28">30131 13046 1041 0,'0'0'797'0,"0"0"-453"16,0 0-23-16,0 0 78 0,0 0-88 16,0 0-110-16,0 0-81 0,0 0-113 15,0 0-7-15,0 0-102 0,0 0 39 0,48-14 24 16,-34 21-8-16,3 2 24 0,-3 0 1 15,1 0 22-15,-2 1-16 0,-1 0 0 16,-1 0-102-16,-3-1-65 0,-3 1-75 16,-1-3-68-16,-4 0-164 0,0-2-183 15,0-3-155-15</inkml:trace>
  <inkml:trace contextRef="#ctx0" brushRef="#br0" timeOffset="186293.05">30309 13017 851 0,'0'0'765'0,"0"0"-274"0,0 0-58 16,0 0-17-16,0 0-80 0,0 0-69 0,0 0-87 16,0 0-98-16,0 0-73 0,0 0-9 15,-61-10-37-15,38 18 11 0,3 4-8 16,-3 0-7-16,3-1-4 0,4 3 26 16,-3 2-60-16,4 1-67 0,1-2 16 15,2 2-81-15,4-2-101 0,2 0-43 16,3 0-73-16,3-2-63 0,2-2-72 15,3-3-223-15</inkml:trace>
  <inkml:trace contextRef="#ctx0" brushRef="#br0" timeOffset="186825.45">31082 12708 1284 0,'0'0'647'0,"0"0"-313"16,0 0-10-16,0 0-5 0,0 0-66 15,0 0-110-15,0 0-95 0,0 0-48 16,0 0-76-16,0 0-81 0,0 0 39 16,52 9 118-16,-27 4 121 0,0 2 10 15,3 2-77-15,-3 0-54 0,-1 1-26 0,-2 1 25 16,-3 0-25-16,1-1 4 0,-5 3 6 16,0-2 32-16,-3-1-6 0,-3-1-7 15,-1-2-2-15,-3-2 2 0,0-1 55 16,-4-3-58-16,2-2-52 0,-3 0-59 15,0-4-53-15,0-1-67 16,0-1-47-16,0-1-36 0,-1 0-23 0,-1 0-70 0,1 0-94 16</inkml:trace>
  <inkml:trace contextRef="#ctx0" brushRef="#br0" timeOffset="187480.25">30995 12740 379 0,'0'0'502'15,"0"0"-234"-15,0 0-14 0,0 0-4 16,0 0-65-16,0 0-32 0,0 0-43 0,0 0 7 16,0 0-1-16,0 0 20 15,0 0 6-15,4-31 20 0,-2 30 21 0,1 1-4 16,0-1-6-16,-1 1-2 0,-1-2 39 15,1 2 13-15,-1 0-40 0,-1 0-58 16,0 0-78-16,0 0-47 0,2 6-90 16,1 0-80-16,2 4 13 0,2 6 110 15,2 3 16-15,-2 5 30 0,1 4-69 16,-1 1 16-16,-2 2 54 0,-2 2 35 16,2 0 3-16,-2-2-36 0,2-2-2 15,0-2 25-15,0-3-25 0,0-2 2 16,-2-2 32-16,-1-4-18 0,-2-2 9 15,3-2 13-15,-3 0-32 0,0-5-6 0,0 1-50 16,0-2-51-16,0-2-19 0,0-1-29 16,0 0-52-16,0-3-61 0,0 0-79 15,0 0 92-15,0-8 181 0,-3-3-490 16,1 3-837-16</inkml:trace>
  <inkml:trace contextRef="#ctx0" brushRef="#br0" timeOffset="187684.1">31038 12875 42 0,'0'0'1263'0,"0"0"-882"0,0 0-53 16,0 0-8-16,3-66-84 0,-1 54-32 15,4-1 27-15,6 0-65 0,-1 0-67 16,4 2-67-16,5-4-32 0,1 4 0 16,5 2 32-16,1-2 41 0,1 3-38 0,3-1-12 15,-3 2-4-15,1-1-16 0,-3 2 19 16,-2 0-12-16,-5 0-10 0,1 2-19 15,-5 2-10-15,-2-1-66 0,-3 3-75 16,-2 0-73-16</inkml:trace>
  <inkml:trace contextRef="#ctx0" brushRef="#br0" timeOffset="188275.04">31088 12933 202 0,'0'0'1122'0,"0"0"-546"16,0 0-80-16,0 0-96 0,0 0-89 15,0 0-112-15,0 0-117 0,0 0-69 16,0 0 3-16,93-11 3 0,-63 9 19 16,2 1 3-16,2 1-12 0,0 0-10 15,-2 0 0-15,-2 0 6 0,-4 0-25 16,-2 0-63-16,-6 0-109 0,-3 3-86 0,-3 2-140 15,-6 1-149-15,-1 3-70 16,-5-3-47-16</inkml:trace>
  <inkml:trace contextRef="#ctx0" brushRef="#br0" timeOffset="188341.95">31041 13158 287 0,'0'0'733'0,"0"0"-475"16,0 0-187-16,0 0 50 0,0 0 97 15,0 0 45-15,0 0-20 0,0 0 184 16,0 0-44-16,93 14-194 0,-48-16-141 16,5 0-35-16,5 0-13 0,1 1 0 15,-2 1-28-15,-2 0-123 0,-7 0-150 16,-6 1-83-16,-5 1-129 0,-13-1-287 16</inkml:trace>
  <inkml:trace contextRef="#ctx0" brushRef="#br0" timeOffset="190743.11">27260 14194 89 0,'0'0'316'16,"0"0"-234"-16,0 0-66 0,0 0 10 15,0 0 95-15,0 0-49 0,0 0-4 16,0 0-3-16,0 0 23 0,37-42 26 15,-34 40 46-15,-2 0 0 0,1 1-27 0,0-1-9 16,-1 2-1-16,-1-1-6 0,3 0 10 16,-1-2 19-16,-1 2 9 0,2-1 39 15,-1-1 9-15,1 2 3 0,-2 0-23 16,0-1-29-16,-1 2-20 0,0 0-58 16,0 0-76-16,0 2-58 0,0 1-51 15,2 5-44-15,2 4 111 0,2 3 42 16,1 4 26-16,-1 2-5 0,0-1-21 0,-2 1-16 15,0 1 16-15,2 0 1 0,-2 0 19 16,2-2 37-16,-2-2-22 0,-1 0-33 16,0-2 33-16,0-1-35 0,-1 0-83 15,-2-2-61-15,0-1-58 0,0-3-98 0,0 2-85 16,1-6-157-16,2-1-252 0</inkml:trace>
  <inkml:trace contextRef="#ctx0" brushRef="#br0" timeOffset="191128.34">27818 14191 173 0,'0'0'1452'0,"0"0"-1007"0,0 0-147 15,0 0 15-15,0 0-84 0,0 0-53 16,0 0-70-16,0 0-106 0,-42-66-26 16,27 66-28-16,-1 0 2 0,-3 2 8 15,1 5 2-15,-2-1 19 0,4 5-2 16,-1-1-7-16,3 0 30 0,-1 2-1 15,5-2 0-15,3 1-42 0,2-3 13 0,2 0 3 16,3 0 0-16,0-3-10 0,3 2 1 16,5-2-30-16,1 0 68 0,4 0 52 15,2 0 176-15,2 0-29 0,1-1-52 16,-2 0-23-16,1-1-57 0,0-1-16 16,-1 1-51-16,4 2-78 0,5 3-75 15,1 0 76-15,2 5-70 0,-6-1 83 16,-4 1 64-16,-13 0 0 0,-2-1-106 15,-3-1 47-15,-3 2 59 0,-6 0 41 16,-5-1-8-16,-3-1-11 0,-2-2-22 16,-2-2-6-16,-2 0-26 0,1-4 15 0,0-2-31 15,5-1-7-15,4 0-28 16,4-5-79-16,4-2-51 0,1 2-92 0,2 0-176 16,2 1-229-16,0 0-64 0</inkml:trace>
  <inkml:trace contextRef="#ctx0" brushRef="#br0" timeOffset="191633.96">28437 14049 762 0,'0'0'756'0,"0"0"-298"16,0 0-157-16,0 0 0 0,0 0-21 15,0 0-52-15,0 0-78 0,0 0-60 16,0 0-46-16,0 0-28 0,0 0 6 16,-3-17 1-16,3 17-23 0,-2 5-4 15,1 2 4-15,-2 3 29 0,-2 4 25 16,1 3-9-16,-3 1-11 0,-3 1-8 0,1 2 2 15,-1 0 10-15,0-2-19 16,3 0-17-16,1-1-2 0,4-2-36 0,2-2-36 16,0-1-33-16,5-1-13 0,7-3 16 15,8 0 35-15,3-3 29 0,2-3 19 16,2-1-20-16,3-2-63 0,-3 0-65 16,-1-2-110-16,-1-1-124 0,-5-3-174 0,-7 0-178 15</inkml:trace>
  <inkml:trace contextRef="#ctx0" brushRef="#br0" timeOffset="191840.96">28673 14209 992 0,'0'0'707'0,"0"0"-240"0,0 0-46 15,0 0 3-15,0 0-63 0,0 0-164 16,0 0-108-16,0 0-86 0,0 0-3 0,0 0-35 16,0-3-12-16,0 11 47 0,1 3 31 15,-1 3 14-15,2-1-4 0,1 3-3 16,-2-1-13-16,1 1-6 0,0-1-19 15,1 1-3-15,0-3-48 0,-2-2-63 16,1 0-57-16,-1-1-46 0,1-2-68 16,-2-1-72-16,3-2-109 0,-3-1-193 0,3 0-429 15</inkml:trace>
  <inkml:trace contextRef="#ctx0" brushRef="#br0" timeOffset="192097">28892 14170 730 0,'0'0'1132'0,"0"0"-756"0,0 0-33 0,0 0 11 16,0 0-78-16,0 0-85 0,0 0-57 15,0 0-81-15,0 0-42 0,0 0-10 16,86-46-1-16,-57 47 16 0,1 6 19 16,2 1 22-16,-2 3-26 0,-2 0-29 15,-5 2-2-15,-4 1 19 0,-4-1-6 16,-2 0-13-16,-5 0-41 0,-4 0-3 0,-1 0-7 15,-3-1-16-15,-4-1-2 16,-7-1-11-16,-2 0-31 0,-2-2-68 0,-2-1-74 16,-1-2-82-16,1-2-115 0,1-1-233 15,5-2-401-15</inkml:trace>
  <inkml:trace contextRef="#ctx0" brushRef="#br0" timeOffset="192225.79">29065 14129 233 0,'0'0'1087'0,"0"0"-641"0,0 0-109 15,0 0-103-15,42-70-40 0,-31 58-39 16,3 1-65-16,0 1-77 0,1 3-13 16,1 1-29-16,1 1 9 0,1 4-28 15,-2-1-175-15,4 1-97 0,-1 1-180 16,-4 0-197-16</inkml:trace>
  <inkml:trace contextRef="#ctx0" brushRef="#br0" timeOffset="192565.86">29604 13962 1812 0,'0'0'600'16,"0"0"-216"-16,0 0 11 0,0 0-45 0,0 0-116 15,0 0-115-15,0 0-82 0,0 0-37 16,0 0-22-16,0 0-16 0,0 0 7 16,-72 10 6-16,57 4 3 0,2 2-1 15,5 3 1-15,-2 0-3 0,5 0 0 16,2 2 6-16,3 0-22 0,0-1-19 15,5-1 3-15,5-1 6 0,1 2-10 16,2-4 26-16,3 0 35 0,0-4 2 16,3-4 26-16,-1 1 14 0,0-6 8 15,-3 0 1-15,0-3 22 0,-4 0 12 16,-2 0 13-16,-5-5 9 0,-1 1 12 16,-3-2 4-16,0 1-17 0,-1-1-7 0,-6-1-21 15,-5 1-78-15,-1 0-42 0,2 0-30 16,-4 4-37-16,1 1-54 0,3 1-44 15,-1 1-52-15,3 5-65 0,1 2-77 16,3 1-60-16,2 1-116 0,3-2-188 16</inkml:trace>
  <inkml:trace contextRef="#ctx0" brushRef="#br0" timeOffset="193077.05">30259 13964 1816 0,'0'0'716'0,"0"0"-294"0,0 0-29 15,0 0-54-15,0 0-109 16,0 0-98-16,0 0-87 0,0 0-45 0,0 0-48 15,0 0-68-15,0 0-63 0,-4-4-135 16,8 9-59-16,-1 3 9 0,-1 3-94 16,-2-1-260-16,0 4-670 0,-5-58 1253 0</inkml:trace>
  <inkml:trace contextRef="#ctx0" brushRef="#br0" timeOffset="193230.2">30275 14229 1190 0,'0'0'1061'0,"0"0"-682"0,0 0-80 16,0 0-59-16,0 0-128 0,0 0-112 16,0 0-35-16,90-22 3 0,-65 19-128 15,1-1-119-15,2 0-135 0,-5 1-283 16,-6-1-580-16</inkml:trace>
  <inkml:trace contextRef="#ctx0" brushRef="#br0" timeOffset="193862.09">30750 13971 1637 0,'0'0'756'0,"0"0"-430"16,0 0-165-16,0 0-10 0,0 0-23 16,0 0-71-16,90-39-45 0,-65 39-11 15,-2 0-1-15,-2 0 2 0,-2 2 11 0,-5 3-12 16,-2 1 0-16,-5 3 16 0,-4 1-17 15,-3 2-38-15,0 2 31 0,-5 3 7 16,-6 1 32-16,-3 0-3 0,-2 0-7 16,-1-2 4-16,1 0 6 0,0-2-14 15,2-1-18-15,3-1 0 0,-1-4 1 16,4 0-1-16,2-1-2 0,4-2-14 0,-2-1 0 16,4-2-7-16,0 1 1 0,0-2-32 15,6 2 19-15,8-3 35 0,6 0 51 16,8 0-51-16,6 0-36 0,3-5-92 15,2-5-68-15,1 3-87 0,-7-2-50 16,-2 0-1-16,-6 1 3 0,-2 1-28 16,-5-2 99-16,-5 4 165 0,-3 2 95 0,-6-1 232 15,-1 3 129-15,-3-2 19 0,0 1-65 16,0 1-14-16,-3-1-49 0,0 0-133 16,-2 1-23-16,1 0-19 0,1 1-26 15,1 0-27-15,2 0-24 0,0 0-42 16,0 0-12-16,0 0-10 0,0 0-23 15,5 4 87-15,4 2 38 0,5 1 39 16,4 0-16-16,4 3-9 0,4-3-11 16,4 1 1-16,1-3 9 0,-3-3-3 0,0 1 0 15,-2-3-7-15,-5 0-9 0,-1-3 3 16,-4-3-3-16,-4-2 6 0,-3 1 16 16,-3-3 12-16,-4 2 57 0,-1-4 47 15,-1 0-18-15,0 1-27 0,-8-2-35 0,-1 3-62 16,-2-2-28-16,-7 3-22 0,2 1-21 15,-2 2-10-15,-1 2-28 0,3 2-30 16,1 2-33-16,3 0-30 0,2 0-25 16,1 5-47-16,2 1-26 0,3 2-46 15,1 0-109-15,3 0-79 0,3-1-21 16,4-1-184-16</inkml:trace>
  <inkml:trace contextRef="#ctx0" brushRef="#br0" timeOffset="194203.18">31696 14062 197 0,'0'0'1315'0,"0"0"-811"0,0 0-151 0,0 0-46 16,0 0-56-16,0 0-75 0,0 0-54 15,0 0-46-15,0 0-66 0,0 0-10 16,-3-30-61-16,3 32-22 0,0 1 22 0,0 1 17 16,0 3 11-16,0-2 8 15,5 1 25-15,5 2 3 0,1-2 61 0,5 1 3 16,1-1 0-16,4-1 4 0,0 1-11 15,2-5-2-15,3 2-1 0,-1-2-6 16,1-1-1-16,-2 0 14 0,-4-4-1 16,0 0-3-16,-6-4 31 0,-6 1 66 15,-1-4 32-15,-2 1-40 0,-5-1-18 16,0-4-23-16,-5 1-3 0,-6 0-62 16,-2 0-43-16,-4 0-18 0,1 2-9 15,-4 2-7-15,4 2 0 0,-3 3-9 16,2 0-59-16,2 2-13 0,4 3-28 15,-4 0-27-15,4 0-28 0,-1 3-26 16,2 3-59-16,4 2-56 0,1 1-66 0,3 0-71 16,2 0-99-16,0-2-135 0</inkml:trace>
  <inkml:trace contextRef="#ctx0" brushRef="#br0" timeOffset="194502.89">32111 14013 715 0,'0'0'652'15,"0"0"-174"-15,0 0-124 0,0 0-41 16,0 0-58-16,0 0-178 0,0 0-77 16,0 0-74-16,0 0 26 0,0 0-13 15,0 0-39-15,-4 0 9 0,4 4 82 16,3 0 9-16,5 0 168 0,3 0 2 16,4-2 1-16,1 1-11 0,4-2-13 0,2 0-13 15,-2-1-7-15,3 0-4 16,-3 0-22-16,-4-1-6 0,2-3 8 0,-5-1 8 15,-1 0-14-15,-4-3-7 0,-2 0 0 16,-5-2 6-16,-1-1-3 0,-1-1-16 16,-10 0-49-16,-6 0-28 0,-3 3-52 0,-2 0-50 15,-6 2-50-15,-3 3-29 0,0 3-42 16,-1 1-70-16,-1 0-56 0,2 4-77 16,0 2-175-16,8-1-556 0</inkml:trace>
  <inkml:trace contextRef="#ctx0" brushRef="#br0" timeOffset="196973.25">4095 13848 1056 0,'0'0'827'0,"0"0"-357"0,0 0-144 16,0 0 8-16,0 0 12 0,0 0-80 15,0 0-76-15,0 0-46 0,0 0-65 16,0 0-79-16,-7-21-10 0,7 24-62 16,0 4-28-16,1 4 100 0,5 5 3 15,0 4 44-15,1 2 12 0,2 4 10 16,-3-1-14-16,-1 0 4 0,0 1-6 0,-1-2-9 16,-1 2-7-16,1 0-18 15,-1-2-18-15,0 1-1 0,0-3-3 16,1-1-53-16,-1 0-22 0,2-2 15 0,-1-1-10 15,1-2-55-15,0-1-17 0,-1-2-35 16,-2-1-24-16,-1-3 0 0,0-1 6 16,-1-3-18-16,0-2-45 0,0-1-56 0,0-2-164 15,2 0-186-15,-2-3-337 0</inkml:trace>
  <inkml:trace contextRef="#ctx0" brushRef="#br0" timeOffset="197211.37">4169 13986 1439 0,'0'0'592'0,"0"0"-300"16,0 0-5-16,0 0 38 0,0 0 11 0,-78-53-62 15,72 44-53-15,5 0-32 0,1 2-19 16,0-3-27-16,0 3-59 0,7-1-31 16,3 1-40-16,4 1-13 0,4 0-21 0,8-1-4 15,2 1 13-15,7 1 9 0,3 1 0 16,3 0-15-16,0 2 18 15,-1-1-1-15,0 3-35 0,-2 0-145 16,-6 0-49-16,-8 4-25 0,-7 2-37 0,-8 2-86 16,-6 1-118-16,-3 0-110 0,-9-2-106 15</inkml:trace>
  <inkml:trace contextRef="#ctx0" brushRef="#br0" timeOffset="197392.96">4139 14065 1505 0,'0'0'627'0,"0"0"-304"16,0 0-48-16,0 0 33 0,0 0-71 16,0 0-107-16,0 0-85 0,0 0-23 15,102-72-6-15,-74 63-3 0,4 5-13 0,0-1-2 16,0 1 0-16,-2 2-26 0,-7 2-182 16,-3 0-104-16,-4 4-127 0,-7 1-282 15,-6 7-634-15</inkml:trace>
  <inkml:trace contextRef="#ctx0" brushRef="#br0" timeOffset="197565.01">4183 14259 1871 0,'0'0'683'16,"0"0"-335"-16,0 0 17 0,0 0 1 16,0 0-98-16,0 0-70 0,0 0-23 15,0 0-175-15,0 0-38 0,84-30-24 0,-42 19 28 16,4 0-1-16,4 0-100 0,-1 2-123 15,-3 1-142-15,-4 2-216 0,-9 2-647 16</inkml:trace>
  <inkml:trace contextRef="#ctx0" brushRef="#br0" timeOffset="198059.49">4823 14204 1931 0,'0'0'809'0,"0"0"-366"0,0 0-48 16,0 0-29-16,0 0-78 0,0 0-67 15,0 0-52-15,0 0-39 0,0 0-35 16,1-82-15-16,5 63-31 0,2-4-28 0,0 0-9 16,-1-3 3-16,-2-1-12 0,-4 0 24 15,-1-2 1-15,-3 2-25 0,-7-2 18 16,-1 2-21-16,-1 1-12 0,-1 1-10 15,3 0 20-15,3 1 2 0,0 0-3 16,4 2-18-16,0 2-4 0,3 2 7 16,0 0 3-16,3 2-4 0,5 2-5 15,1 2-7-15,1 0-5 0,7 0-17 16,-1 4-5-16,7 1-16 0,3 3-6 0,1 3-25 16,2 1-47-16,-4 3-12 0,0 8-69 15,-5 0-60-15,-6 5-65 0,-4 2-33 16,-7 3-12-16,-3 1-47 0,-7 0 22 15,-9 4 115-15,-7 1 69 0,0-1 169 16,-5 1 10-16,-3-1 49 0,-1-2 16 0,2 2 107 16,1-3 203-16,0-1 80 0,6-4 0 15,5-4-50-15,3-2-79 0,8-6-55 16,1-1-20-16,3-2-7 0,3-3 12 16,0 0 18-16,4 0-1 0,8-4-83 15,4-1-125-15,13-1-28 0,4-1 26 16,10 1-99-16,-1-1-43 0,4 4-56 15,-3 2-67-15,-2 1-133 0,-1 0-200 16,-13 0-664-16</inkml:trace>
  <inkml:trace contextRef="#ctx0" brushRef="#br0" timeOffset="198377.05">5368 14138 620 0,'0'0'1367'0,"0"0"-778"0,0 0-222 16,0 0-28-16,0 0-40 0,0 0-119 16,0 0-60-16,0 0-1 0,0 0 13 15,0-71-41-15,0 48-44 0,0-2-26 16,3-4 1-16,1-4 6 0,-3-2 22 16,-1-3-16-16,0 2-13 0,0 3-8 15,-1 3 2-15,-3 4 16 0,1 7-18 16,1 2-11-16,1 2 19 0,1 2-18 0,0 0 10 15,0 0-1-15,0 1-12 0,3-2-16 16,5 0-12-16,1 1-40 0,3 2-1 16,3-1-24-16,3 3-12 0,2 4 11 15,1 1-4-15,1 3-12 0,3 1-25 16,-4 4-65-16,-2 5-32 0,-3 2-58 0,-6 4-96 16,-3 1-200-16,-4-4-443 0</inkml:trace>
  <inkml:trace contextRef="#ctx0" brushRef="#br0" timeOffset="198546.94">5303 14023 1331 0,'0'0'556'0,"0"0"-251"0,0 0 61 0,0 0 65 16,0 0-64-16,0 0-84 0,0 0-135 16,0 0-85-16,0 0-63 0,0 0-28 15,0 0-29-15,108-40-6 0,-66 29-41 16,1 2-109-16,2-2-106 0,-5 3-206 15,-11 0-569-15</inkml:trace>
  <inkml:trace contextRef="#ctx0" brushRef="#br0" timeOffset="198978.96">5722 13971 1292 0,'0'0'702'0,"0"0"-306"15,0 0 29-15,0 0-65 0,0 0-156 16,0 0-112-16,0 0-57 0,0 0-19 15,0 0 15-15,0 0 11 0,2 15 15 16,5-12 15-16,5-2 10 0,2-1 13 16,6 0 2-16,0 0 1 0,6-1-26 15,-1-5-38-15,2 1-32 0,-1-1 1 0,0-1 13 16,0 0-4-16,0-1-12 0,0-2-22 16,-2-2-6-16,-3-1-15 15,-1-2 24-15,-6 1 19 0,-4 2 2 0,-4 2 1 16,-6 3 41-16,0 1-16 0,0 1-16 15,-6 2 1-15,-3-1 8 0,-2 3-21 16,-2 1-28-16,-4 0 3 0,-1 0 6 0,-2 1 0 16,-3 4 16-16,4 2 0 0,-5 0 3 15,4 1 11-15,1 0 11 16,0-2 6-16,2 2-6 0,3-2-6 0,2 1-16 16,2 0 0-16,3 0-16 0,1 2 1 15,2 0 2-15,2 3 10 0,1 0 0 16,1-1 0-16,0 2-13 0,1 0-12 15,5 0-9-15,4-2-27 0,1 1-17 16,3-3-7-16,0 0 3 0,5 0 6 16,1-4-10-16,2 1-34 0,5-2-39 0,2-3-36 15,1-1-126-15,3 0-170 0,-10 0-288 16,9-1-675-16</inkml:trace>
  <inkml:trace contextRef="#ctx0" brushRef="#br0" timeOffset="199260.97">6335 13869 1867 0,'0'0'689'15,"0"0"-267"-15,0 0-16 0,0 0-70 16,0 0-100-16,0 0-81 0,0 0-59 16,-76-30-40-16,57 30-34 0,-3 0-20 15,2 0 11-15,1 3-1 0,2 1-10 16,2 1-2-16,3 1-15 0,4 1-10 15,1 4 0-15,3 2 0 0,0 3 23 0,4 1 2 16,0 1 0-16,0 0-16 0,5 1-43 16,4-2 3-16,1 1 8 0,4-3-9 15,2-1-12-15,0-1-12 0,3-4 5 16,5 0 0-16,4-5-22 0,2-3 16 16,5-1-20-16,4-1-83 0,4-7-209 0,0-2-281 15,-10 1-734-15</inkml:trace>
  <inkml:trace contextRef="#ctx0" brushRef="#br0" timeOffset="199728.26">6692 13565 1391 0,'0'0'744'0,"0"0"-311"0,0 0-104 0,0 0-15 15,0 0-24-15,0 0-66 0,0 0-32 16,0 0-21-16,-66-64-31 0,62 60-25 16,-1 4-41-16,4-1-39 0,-1 1-35 15,-2 0-23-15,1 6-42 0,-1 3 12 16,1 6 28-16,0 3 24 0,2 9 1 16,1 0 19-16,0 4 6 0,1 4 2 15,5 0 1-15,1 2-6 0,0 0-10 16,1-1-10-16,-1 2 0 0,0-2 1 15,-1-3-3-15,-2-1-22 0,3-2-43 16,-1-3-7-16,1-2-59 0,0-5-79 16,-1-2-42-16,0-4-56 0,-3-3-63 15,1-4-70-15,-4-4-155 0,0-2-402 0</inkml:trace>
  <inkml:trace contextRef="#ctx0" brushRef="#br0" timeOffset="200079.27">6532 13966 929 0,'0'0'704'0,"0"0"-318"0,0 0-75 16,0 0 19-16,0 0-57 0,0 0-100 15,0 0-90-15,0 0-83 0,0 0-12 16,0 0-6-16,101-70 18 0,-69 65 3 16,4 0-3-16,-3-2 3 0,2 2 16 15,-2-1-19-15,-3-1-22 0,-3 0-36 16,-5-1 7-16,-2 1 12 0,-8 0 39 15,-2 1 26-15,-4 1 13 0,-4 2 79 16,0 0 45-16,-1 0 49 0,1 3-25 16,-2 0-42-16,0 0-54 0,0 0-54 0,0 0-26 15,0 0-11-15,0 2-38 0,0 3 4 16,3 2 34-16,0 5 34 0,2 0-9 16,0 2-9-16,2 0-3 0,0 2 0 15,0 0 0-15,2 1-1 0,-2-2 19 0,-3 0-5 16,1-3-26-16,-2 1-37 15,-2-4-49-15,1 0-33 0,-2-1-38 0,0-3-68 16,0-1-71-16,0-2-53 0,0-2-118 16,0 0-172-16,0 0-146 0</inkml:trace>
  <inkml:trace contextRef="#ctx0" brushRef="#br0" timeOffset="200234.21">7012 13723 401 0,'0'0'1353'0,"0"0"-1032"0,0 0-113 15,0 0 41-15,0 0-49 0,0 0-84 16,0 0-94-16,0 0-22 0,0 0-55 16,0 0-86-16,0 0-131 0,-10-36 10 15,10 43-59-15,2 0-82 0,-1 4-106 16,-1-4-273-16</inkml:trace>
  <inkml:trace contextRef="#ctx0" brushRef="#br0" timeOffset="200465.05">7012 13723 251 0,'54'57'1213'0,"-53"-57"-731"0,2 0-145 16,0 0-114-16,-2 0-84 0,6 2-68 15,-1 3-26-15,3 2 32 0,5 4 22 16,-1 2 1-16,3 2-17 0,-1 0-22 0,2 1-20 16,0 2 1-16,5-2 12 0,-1 1-9 15,2 0-10-15,-1-2-10 0,-2 0-2 16,-1-5-1-16,-6 0-22 0,-4-2-13 15,-5-3-92-15,-1-1-42 0,-1-2-48 16,-2-1-17-16,2 1-30 0,-1-2-88 16,1 0-75-16,2-2-67 0,2-4-163 15,1 0-77-15</inkml:trace>
  <inkml:trace contextRef="#ctx0" brushRef="#br0" timeOffset="200657.18">7436 13854 398 0,'0'0'1474'15,"0"0"-1049"-15,0 0-57 0,0 0 50 16,0 0-35-16,5-72-133 0,-5 63-61 15,0 3 37-15,0 5 20 0,0 1-69 16,0 0-94-16,0 0-49 0,0 0-34 16,0 0-9-16,-1 5-38 0,-3 3-18 15,0 3 46-15,-1 5 19 0,-2-1 15 0,3 4-2 16,-1 2-13-16,0-2-45 0,-1 1-51 16,2 1-43-16,-2-3-51 0,0 0-47 15,0-3-94-15,2 0-93 0,0-2-126 16,2-5-426-16,2 2-454 0</inkml:trace>
  <inkml:trace contextRef="#ctx0" brushRef="#br0" timeOffset="201018.11">7491 13978 1442 0,'0'0'611'16,"0"0"-249"-16,0 0-68 0,0 0-21 16,0 0-55-16,0 0-103 0,0 0-61 15,0 0-25-15,0 0-4 0,85-51-12 16,-65 46-12-16,0-2 0 0,3 2 18 0,-1 0 32 15,0 0-10-15,-1-2-6 0,-1 0-3 16,-1-1-4-16,1-1 4 0,-1-3-1 16,-6 2-8-16,-3 0-8 0,0 0 10 15,-7 4 10-15,-2 0 25 0,-1 0 106 16,0 2-5-16,-6-1-49 0,-3-1-47 16,-6 1-65-16,-1 0-31 0,-3 1 0 15,-4 1 0-15,3 2 9 0,1 1 19 16,1 0 3-16,3 3 0 0,1 3-15 15,1 3 0-15,-1 3-1 0,2 1 16 16,3 1 2-16,2 0 0 0,0 1-2 16,6-1-3-16,1 1-22 0,0 0 14 0,4 0 11 15,7-3 22-15,2 1-10 0,7-1-9 16,2-1-2-16,6-2 1 0,5-3-2 0,4-1-31 16,0-4-117-16,2-1-113 0,2 0-170 15,-1-7-300-15,-10 2-723 0</inkml:trace>
  <inkml:trace contextRef="#ctx0" brushRef="#br0" timeOffset="201712.29">9208 13411 2071 0,'0'0'650'0,"0"0"-335"0,0 0-24 15,0 0 52-15,0 0-10 0,0 0-42 16,0 0-64-16,0 0-49 0,0 0-42 16,0 0-67-16,0 0-69 0,-18-54-64 0,18 61-31 15,0 6 27-15,0 7 43 16,0 5 24-16,0 4 1 0,0 3 1 0,4 0 15 16,-1 3 14-16,0-1-2 0,-2 0-9 15,1 0 8-15,-1 0 4 0,1-2-13 16,-1-1-16-16,2-3-2 0,1-2-2 15,-1-4-10-15,2-3-6 0,0-3-47 16,-1-3-86-16,2-3-53 0,-1-1-67 0,2-3-72 16,4-2-101-16,2-2-72 0,0-2-244 15,12-6-984-15</inkml:trace>
  <inkml:trace contextRef="#ctx0" brushRef="#br0" timeOffset="202132.1">9417 13726 992 0,'0'0'1267'0,"0"0"-915"16,0 0-94-16,0 0 50 0,0 0-15 16,0 0-87-16,0 0-99 0,0 0-47 15,0 0-32-15,32-71-28 0,-13 65-1 16,4-2-10-16,4 1 11 0,5 0 12 0,1-1 4 16,-1-1-13-16,1-1-3 0,0 0-25 15,-4-1-41-15,-4 3 9 0,-5-1 29 16,-6 3 28-16,-4 0 2 0,-4 0 39 15,-5 1 28-15,-1-1 10 0,0-1 5 16,-3 1 18-16,-5-2 1 0,-4 2-35 16,-1-2-65-16,-4 3-3 0,-3 1-15 15,1 2 13-15,-2 0 2 0,-1 2 14 16,3 0 8-16,-2 4 6 0,1 4-25 16,-1 1 13-16,1 3-15 0,0 0 0 15,1 2 0-15,2 2 2 0,1-1-1 16,0 1-2-16,5 1-16 0,0-2-5 0,3 1-1 15,5 0 3-15,3 0 7 0,0 0 11 16,3 2-18-16,10-2-9 0,0 0-3 16,4 1-7-16,2-1 13 0,5-2 7 15,4-1-1-15,2-3-26 0,5-1-33 16,-1-2-36-16,2-4-18 0,1-2-51 16,0-1-130-16,-6 0-200 0,-2-6-244 0,-8 1-516 15</inkml:trace>
  <inkml:trace contextRef="#ctx0" brushRef="#br0" timeOffset="202577.87">10004 13601 1783 0,'0'0'662'15,"0"0"-343"-15,0 0-46 0,0 0 78 16,0 0-12-16,0 0-65 0,0 0-129 16,0 0-120-16,0 0-25 0,0 0-34 15,0 0 9-15,0 0 25 0,-13-10 59 16,13 21 0-16,0 2 3 0,0-1-12 15,-1 2-13-15,1-1-6 0,0 0-6 16,-2 2-3-16,2-2-22 0,0 1-19 16,0-1-9-16,0-4 10 0,0 1-1 0,0-3-9 15,0-3-6-15,0-2-10 0,0-1 13 16,0-1 31-16,0 0 37 0,0 0 6 16,0-6-18-16,2-2-24 0,1-2 14 15,4-4-2-15,1-2-11 0,0-2-2 16,4 2-1-16,-1-2 0 0,2 1-2 15,2 3-22-15,-1 1-12 0,3 4 15 0,-3 0 20 16,3 2 1-16,-1 2 1 16,2 3-2-16,-1 1-20 0,-1 1-12 0,1 0-13 15,-3 2-6-15,4 6 53 0,-2 1 58 16,1 2 20-16,-3 1-25 0,2 1-34 16,-3 1-18-16,-3 0-1 0,0 0-19 15,-4-1 0-15,-3 0-6 0,1 0 1 16,-4-3-5-16,2 1-8 0,-2-4-44 15,0 1-61-15,0-1-78 0,1-3-78 0,2 3-53 16,1-3-28-16,2 0-93 0,3-2-115 16,1-1-136-16,6-1-27 0</inkml:trace>
  <inkml:trace contextRef="#ctx0" brushRef="#br0" timeOffset="203133.04">10634 13657 36 0,'0'0'672'0,"0"0"-57"0,0 0-104 16,0 0-60-16,0 0-54 0,47-75-72 15,-50 66-40-15,-5-2-47 0,-1 4-48 16,-4-1-42-16,-3 2-32 0,0 2-21 16,-4 3-32-16,-3 1-13 0,3 0-13 15,0 3-15-15,1 4-19 0,2 3-1 16,-2 3-1-16,3 1 8 0,-1 1-9 16,4 3-18-16,0 0 2 0,3 0 1 15,6 2-4-15,1-1-9 0,3 2 3 16,4-2 6-16,8 1-6 0,3-4-32 0,3 1 10 15,3-4 9-15,2-3 36 0,2-3-14 16,-2-5-9-16,6-2 12 0,1 0 13 16,2-7 19-16,4-1-4 0,-2-5-14 15,-2-2-1-15,0-1 25 0,-7-2-3 16,-4-2 19-16,-2 0 85 0,-6-2-1 0,-2 2-10 16,-7 2 8-16,-1 2 26 0,-3 6 1 15,0 2-24-15,0 5-13 0,-3 2-52 16,-1 1-61-16,-3 0-34 0,-2 10-28 15,-2 5 26-15,-4 4 35 0,2 5-1 16,-2 4 0-16,3 2-1 0,-1 5-24 16,3 1 27-16,3 3 37 0,-1-1-25 15,3 2-12-15,-1-1 2 0,2 0 10 16,-2-2 10-16,-1-2 33 0,-2-2-13 16,-2-4 10-16,0-1-18 0,-1-7-7 15,0-3-9-15,2-1-2 0,-3-5-4 0,4-5-10 16,-1 0 10-16,-1-4 0 0,-4-3 3 15,-2 0-15-15,-1-6-22 0,-2-4-21 16,0-4 13-16,4-3 6 0,2-2-19 0,2-3-24 16,7-1-25-16,2-2-3 0,3 0-24 15,3-1-54-15,8-2-68 0,6-2-93 16,4 1-63-16,0 3-86 0,2 1-2 16,0 3-48-16,-4 2-198 0,-5 5-323 15</inkml:trace>
  <inkml:trace contextRef="#ctx0" brushRef="#br0" timeOffset="203424.22">10936 13271 316 0,'0'0'1551'0,"0"0"-1072"0,0 0-104 15,0 0 42-15,8-77-9 0,-8 67-36 16,0 2-55-16,0 3-47 0,0 2-63 15,0 1-54-15,0 2-49 0,0 0-85 0,0 0-19 16,0 4-71-16,0 5-17 0,0 6 38 16,0 7 50-16,0 5 25 0,1 4-15 15,6 4-8-15,3 2 8 0,1 1-7 16,3 1 30-16,-1 2-5 0,4-3-28 16,-4 1 30-16,1-5-30 0,-3-1-45 15,-4-5-41-15,-3-5-84 0,-2-2-43 16,-2-6-70-16,-2-3-63 0,-6-3-50 15,-3-6-58-15,-4 1-214 0,3-2-576 16</inkml:trace>
  <inkml:trace contextRef="#ctx0" brushRef="#br0" timeOffset="203592.09">10892 13611 967 0,'0'0'440'0,"0"0"2"0,0 0-10 16,0 0-51-16,0 0-76 0,0 0-58 15,0 0-53-15,0 0-70 0,0 0-70 0,0 0-38 16,66-64-16-16,-34 58 16 15,2-2 1-15,5 0-17 0,-3-2-1 0,0 0-88 16,-6-2-73-16,-6-2-93 0,-3 0-89 16,-4 0-101-16,-3-2-97 0,-4 2-180 15,-2 4-353-15</inkml:trace>
  <inkml:trace contextRef="#ctx0" brushRef="#br0" timeOffset="203977.93">11261 13323 817 0,'0'0'775'15,"0"0"-245"-15,0 0-80 0,0 0-42 0,0 0-56 16,0 0-85-16,0 0-59 0,0 0-29 15,0 0-18-15,0 0-40 0,-22-59-89 16,21 59-32-16,1 2-75 0,-3 6 6 16,0 4 67-16,-2 3 2 0,1 3 25 15,3 3 16-15,1 1-10 0,0 1-19 16,5 3-12-16,3-1 1 0,-1 4 2 16,3-4 22-16,0 0 44 0,-1-2-7 15,-2-4-16-15,-1-2-3 0,2-2-15 0,-5-3-6 16,0-3-19-16,-1-1 15 0,-1-3-2 15,0-1-15-15,1-2-1 0,1 0-28 16,1-2-6-16,1 0 34 0,3-5 19 16,4-3-7-16,-1-2-11 0,4-3 0 0,-4-2 2 15,0 3 0-15,0-1-2 0,-1 2-1 16,0 3-2-16,-1 1-10 0,1 1-4 16,0 2 1-16,1 1-4 0,1 2 1 15,2 1-13-15,1 0 0 0,3 3 0 16,1 5-6-16,1 4 12 0,5 4 23 15,-1-1 2-15,1 3 18 0,-2 2 1 16,-2-1-9-16,-1 0-10 0,-5 0-46 16,-5-1-85-16,-3 0-76 0,-7-1-79 15,0 0-53-15,-1-3-19 0,-8 2-80 16,5-7-294-16,-2 3-754 0</inkml:trace>
  <inkml:trace contextRef="#ctx0" brushRef="#br0" timeOffset="204770.27">12307 13809 78 0,'0'0'1437'0,"0"0"-816"0,0 0-159 0,0 0-104 15,0 0-102-15,0 0-119 0,0 0-73 16,0 0 44-16,0 0 53 0,0 0-28 16,-17 77-17-16,5-57-25 0,-2 1-21 15,-2-2-11-15,-3 0-15 0,2-1-41 16,1-1-3-16,1-3-84 0,3 1-74 0,3-4-100 16,2-2-113-16,1-1-129 0,5-3-201 15,1 0-589-15</inkml:trace>
  <inkml:trace contextRef="#ctx0" brushRef="#br0" timeOffset="205312.19">12904 13616 1870 0,'0'0'670'15,"0"0"-364"-15,0 0-46 0,0 0-27 0,0 0-143 16,0 0-90-16,0 0-80 0,0 0 18 16,0 0 62-16,0 0 36 0,0 0-14 15,23 42 3-15,-12-31 1 0,2 2 2 16,0-2 10-16,3-3 10 0,3-1 3 16,-1-3-13-16,4-3-3 0,3-1-1 15,6-1-2-15,3-8 12 0,6-3 0 16,0-3-15-16,2-4 5 0,1-4-2 15,-2-1-29-15,-5-6-3 0,-2-3 28 16,-5-7 13-16,-3-2-13 0,-6-5-6 0,-7 0 3 16,-6 3-25-16,-4 1 33 0,-3 6-32 15,0 2-1-15,-8 5 31 0,-3 4-9 16,0 2 31-16,2 3 31 0,-1 4 6 16,1 2 3-16,1 2-12 0,1 1-7 15,2 3-13-15,-2 3-8 0,3 0-20 16,-2 3-17-16,2 0-16 0,-1 3-3 0,-2 0-22 15,-2 3-24-15,-3 7-28 0,-3 7 21 16,-4 5 16-16,3 3 27 0,-1 5 13 16,4 2 3-16,-1 3 22 15,2 1-25-15,1 0-1 0,4 1-2 0,-1-1 3 16,0 0-1-16,1 0 1 0,5-1-10 16,2-1 10-16,0-3 0 0,6-1-23 15,8-3-12-15,5-1 17 0,4-4-1 16,3 0-46-16,3-5-37 0,1-3-54 0,0-3-52 15,2-1-108-15,1-4-120 0,-2-2-127 16,0-2-405-16,-8 0-352 0</inkml:trace>
  <inkml:trace contextRef="#ctx0" brushRef="#br0" timeOffset="205689.14">13667 13701 1189 0,'0'0'719'0,"0"0"-253"0,0 0-62 0,0 0-35 15,0 0-54-15,0 0-96 0,0 0-68 16,0 0-31-16,0 0-16 0,0 0-10 15,-14-24-49-15,19 22-45 0,6-4-50 16,2 0 0-16,6 0 22 0,2-2 8 16,2-1 18-16,5 1 2 0,-2-2 17 15,-2-1-5-15,0 1 1 0,-5 0-13 16,0-3 0-16,-3 1-4 0,-2 0-17 16,-2-3-2-16,-5 2 22 0,0 1 1 0,-5-1 12 15,-2 1 11-15,0 2 5 0,-5 2-3 16,-5 2-3-16,-3 2 25 0,-4 0-19 15,-2 1-16-15,-4 3 1 0,-3 0-12 16,-1 0 0-16,0 5 1 0,-1 5 1 16,6 0 22-16,-2 4-6 0,4 0-17 15,2 0-2-15,3 1-19 0,3-3-9 16,2 2-6-16,4-1 12 0,5-1 3 16,1-1 17-16,0 1 2 0,7 0 2 15,9-1 0-15,4 2 0 0,7 0 0 0,5 0 0 16,7-2-2-16,3 1-21 0,8-4-51 15,-2-2-73-15,2-2-82 0,-1-1-74 16,0-2-127-16,0-1-194 0,-13 0-674 16</inkml:trace>
  <inkml:trace contextRef="#ctx0" brushRef="#br0" timeOffset="205933.84">14680 13415 95 0,'0'0'2277'16,"0"0"-1828"-16,0 0-279 0,0 0-3 0,0 0 8 16,0 0-64-16,0 0-69 0,97-52-42 15,-59 48-1-15,2 2-22 0,3 0-5 16,-5 2 9-16,-4 0 18 0,-5 0-72 0,-6 3-161 15,-7 5-90-15,-5 1-150 0,-8-3-348 16,-3 4-612-16</inkml:trace>
  <inkml:trace contextRef="#ctx0" brushRef="#br0" timeOffset="206086.89">14804 13548 1273 0,'0'0'1205'15,"0"0"-847"-15,0 0-22 0,0 0 21 16,0 0-101-16,0 0-64 0,0 0 3 15,0 0-83-15,0 0-68 0,104-7-44 16,-59-1 0-16,1 2-13 0,4 2-80 0,-2-1-130 16,2 1-98-16,-5-2-146 0,-9 5-285 15,9-5-917-15</inkml:trace>
  <inkml:trace contextRef="#ctx0" brushRef="#br0" timeOffset="206958.31">15489 13532 938 0,'0'0'693'16,"0"0"-248"-16,0 0-150 0,0 0-107 16,0 0-63-16,0 0-125 0,0 0-19 15,0 0 19-15,0 0 93 0,0 0 65 16,0 0 6-16,7 15-24 0,13-15 4 15,5 0-1-15,5-5-7 0,8-4-25 16,2-4-42-16,3-1-19 0,0-7-15 16,-1 0-22-16,1-7-1 0,-1-1 10 15,-3-6-20-15,1-4 1 0,-1-4-3 16,-5-5-35-16,-3-4 35 0,-3 0-1 0,-5 0-8 16,-6 3 9-16,-3 6 2 0,-6 7 52 15,-4 3 15-15,-4 9 25 0,0 5 37 16,-3 2 18-16,-4 5-6 0,-3 2-20 15,0 2-46-15,0 3-28 0,-5 1-30 16,1 4-19-16,-5 0-30 0,-4 4-16 16,0 7-4-16,-4 6 7 0,1 3 9 15,1 3-3-15,4 4 7 0,5 4 26 0,1 1-26 16,7 4-23-16,3 1 38 0,2 3 14 16,3 0-12-16,3 0-12 0,6 0 25 15,5-3 3-15,2-1-3 0,4-1-10 16,3-3-1-16,2 1 11 0,3-4 0 15,3-1-139-15,5-3-39 0,0-4-1 16,3-5-42-16,4-3-49 0,3-5-145 0,-1-6-229 16,-8-2-767-16</inkml:trace>
  <inkml:trace contextRef="#ctx0" brushRef="#br0" timeOffset="207130.96">16566 13308 1823 0,'0'0'639'0,"0"0"-362"0,0 0-49 16,0 0-26-16,0 0-100 0,0 0-90 15,93-67-12-15,-54 59-13 0,3 3 12 16,1 1 0-16,-1 4-2 0,-2 0-16 0,-7 0-125 16,-7 6-135-16,-10 2-238 0,-8-2-529 15</inkml:trace>
  <inkml:trace contextRef="#ctx0" brushRef="#br0" timeOffset="207288.39">16681 13404 1539 0,'0'0'695'0,"0"0"-323"0,0 0 17 16,0 0-50-16,0 0-110 0,0 0-65 16,0 0-53-16,0 0-70 0,115-10-39 15,-67 5-2-15,5 1-82 0,2 0-155 16,3 2-107-16,-2-2-156 0,-13 2-596 15</inkml:trace>
  <inkml:trace contextRef="#ctx0" brushRef="#br0" timeOffset="208226.99">17439 13112 228 0,'0'0'698'0,"0"0"-209"16,0 0-122-16,0 0-68 0,0 0-43 15,0 0-30-15,0 0-49 0,0 0-35 16,0 0-7-16,0 0-1 0,0 0 13 15,-30-58-16-15,27 53-20 0,1 0-7 0,2-2 4 16,0 1 2-16,2-2-22 0,7 0-35 16,3 0-37-16,7-3-16 0,6 1 2 15,4 0 10-15,4 0 4 0,1 2-5 16,3 0-11-16,0 4 0 0,-6 1 14 16,-2 3-13-16,-4 0-1 0,-6 7-19 15,-4 1 19-15,-2 0 22 0,-4 2 13 16,-1 0-34-16,-3 1-1 0,-4 0-19 0,1-1-6 15,-2-1-7-15,0 1 3 0,-8 1 1 16,-3-1 28-16,-1 1 0 0,-3 0 2 16,-1-1 0-16,-1-1-1 0,2 0 1 15,1-1 2-15,2-2-4 0,3 0-15 16,-2-4-4-16,4 3 0 0,-2-4 18 16,3 2 1-16,2-2 0 0,-2 0 0 15,6 1-34-15,-1-1 5 0,1-1 4 16,0 2 25-16,0-2 14 0,1 2 30 15,6 1 6-15,2-1 0 0,4 3 5 0,4 1-12 16,2-1-33-16,4 1-10 0,-1 2-31 16,-5 1 2-16,0 0-9 0,-5 1 3 15,-2 2 35-15,-6 1 16 0,-2-1 34 0,-2 2-8 16,-2 0-2-16,-8 0 16 16,-3-1 19-16,-3-2 9 0,-5 1-13 0,-4-4-18 15,-2 1-16-15,-2-3-12 0,0-4-7 16,-2 0-2-16,3-2 9 0,1 0-7 15,1-3 1-15,3-2-16 0,1-3-3 16,3-1-28-16,4-1-52 0,4-1-32 16,2-2-43-16,6-1-68 0,1 2-34 15,2 0-69-15,3 3-86 0,10 3-135 16,3 1-215-16,0 1-393 0</inkml:trace>
  <inkml:trace contextRef="#ctx0" brushRef="#br0" timeOffset="208450.97">17984 13196 1342 0,'0'0'760'0,"0"0"-358"0,0 0-70 0,0 0 24 15,0 0-63-15,0 0-91 0,0 0-63 16,0 0-41-16,0 0-26 0,0 0-15 16,0 0-13-16,1-26-3 0,-1 25-7 15,0 1-3-15,0-3-31 0,3 3-23 16,1-1-20-16,2 1-49 0,-2-1-52 15,1 1-64-15,0-2-49 0,0 2-81 16,2-3-138-16,4 2-275 0,-2 0-606 16,-68 14 843-16</inkml:trace>
  <inkml:trace contextRef="#ctx0" brushRef="#br0" timeOffset="208808.43">18457 12901 1576 0,'0'0'682'0,"0"0"-333"0,0 0-43 16,0 0-15-16,0 0-39 0,0 0-71 16,0 0-67-16,0 0-64 0,0 0-31 15,0 0-19-15,0 0-1 0,-90-22-15 16,77 30-3-16,4 2-15 0,-1 0-17 16,9 3 4-16,1 1 40 0,0 2 7 15,13 0 51-15,4 1 6 0,3 1 6 16,6 0-10-16,1 0 13 0,2 2 25 15,2-2-49-15,-4 0-39 0,1 0 13 16,-4-3-16-16,-1 0-1 0,-7 0-12 16,-2-2 13-16,-3 1 0 0,-6-1 56 15,-1-1 32-15,-4 0-7 0,0 0 21 16,-4-2 6-16,-6-2-6 0,-2 1-13 16,-5-3-15-16,-2 1-6 0,-1-3-22 0,-3-1-16 15,-1-2-11-15,3-1-19 0,-1 0-31 16,0 0-61-16,3-2-46 0,0-3-63 15,-1-3-85-15,1-2-138 0,-1-3-112 0,7 3-268 16,-4-14-975-16</inkml:trace>
  <inkml:trace contextRef="#ctx0" brushRef="#br0" timeOffset="208970.83">18404 12976 293 0,'0'0'1816'0,"0"0"-1366"15,0 0-273-15,0 0 6 0,97-69 0 16,-61 55-65-16,5 0-60 0,4 3-42 0,0 1-16 15,0 3-13-15,-6 3 13 0,-5 1-2 16,-8 3-97-16,-7 0-100 0,0 3-42 16,-2 3-81-16,-2 2-145 0,3 2-206 15,-5-2-465-15</inkml:trace>
  <inkml:trace contextRef="#ctx0" brushRef="#br0" timeOffset="209631.95">19411 12969 1513 0,'0'0'1090'0,"0"0"-688"0,0 0-38 15,0 0-85-15,0 0-115 16,0 0-110-16,0 0-54 0,0 0 0 0,0 0 20 15,0 0 24-15,-5 56-10 0,5-40-21 16,0 1-12-16,0 0-1 0,0-2 0 16,0-2 11-16,0-2-11 0,0-3-50 15,0-1 0-15,-1-2-3 0,-1-1-7 16,2-3-10-16,-1-1 45 0,1 0 25 16,-2 0 92-16,2-4-26 0,-1-5-64 15,-1-2 17-15,2-4 15 0,0-1 26 0,0-5-16 16,3 2-29-16,3 0-11 0,1-1 14 15,2 5 2-15,-2 2 12 0,0 2 5 16,-1 5 13-16,3 2-10 0,-4 3-30 16,3 0-10-16,1 1-31 0,3 0-1 15,4 4 4-15,1 2 13 0,1 3 15 0,3 1 0 16,-1 2-2-16,2 0 2 0,0-1 38 16,-1-2 6-16,-5 1-4 0,0-2-5 15,-6-2-7-15,-2 0 0 0,-2-2-18 16,-3-2-10-16,-3 2-16 0,3-2 4 15,-3 0 9-15,0 0 1 0,0-2 2 16,0 0 15-16,0 0 29 0,0 0 12 16,0 0 9-16,0 0-1 0,2-2 4 15,1-5-49-15,3-2-19 0,2-1-25 16,4-3-3-16,-1-1 7 0,3 0-4 16,1 0-3-16,4-3-6 0,1 3 19 0,2 0 12 15,3 2-31-15,1 3 6 0,-1 4 3 16,0 1 0-16,-2 3 10 0,-1 1-4 15,-4 0 17-15,-1 2-17 0,-2 5-12 0,-3 3-19 16,-1 0 50-16,-3 3 53 0,-2 2-3 16,-5-2-32-16,-1 2-18 0,-1 0-19 15,-10 1-3-15,-3-1-9 0,-7-1-37 16,-3 0-60-16,-4 0-99 0,3-2-127 16,2 1-122-16,6-3-211 0,6-2-609 15</inkml:trace>
  <inkml:trace contextRef="#ctx0" brushRef="#br0" timeOffset="211465.2">5629 15165 1477 0,'0'0'647'0,"0"0"-275"0,0 0-78 15,0 0 17-15,0 0-17 0,0 0-37 16,0 0-30-16,0 0-35 0,0 0-42 16,-18-28-57-16,13 30-56 0,-3 4-37 0,-4 6-25 15,-3 4 25-15,-2 4 2 0,2 5 13 16,-3 2 19-16,3 4-6 0,-1 1 22 16,3 1-22-16,3 2-27 0,0 0-1 15,6-2-16-15,4-1-12 0,1 1 6 16,15-1 19-16,6-1-9 0,10-1-35 15,6 0-46-15,7-3-28 0,5-2-37 16,4-5 42-16,-1-2-54 0,-1-6-90 16,-6-3-100-16,-3-5-165 0,-14-3-256 15,7-1-766-15</inkml:trace>
  <inkml:trace contextRef="#ctx0" brushRef="#br0" timeOffset="211825.19">6345 15394 291 0,'0'0'2276'0,"0"0"-1652"16,0 0-309-16,0 0 10 0,0 0 5 15,0 0-59-15,0 0-92 0,0 0-102 0,0 0-77 16,0 0-22-16,0 0-34 0,-30 9 56 16,30 12 22-16,0 3 33 0,0 6-12 15,0 2-12-15,0 0-16 16,1 2 4-16,4-1-16 0,0-1 21 0,4 0-2 16,-2-1-22-16,2-2 12 0,1-2-9 15,-3-3-3-15,0-2-18 0,-1-3-10 16,0-2-42-16,-1-4-47 0,-3-3-60 15,-1-3-27-15,1-3-60 0,-2-2-35 0,0-2-50 16,0 0-19-16,1-5 11 0,1-5-170 16,-1-1-299-16,2-16-421 0</inkml:trace>
  <inkml:trace contextRef="#ctx0" brushRef="#br0" timeOffset="212071.48">6280 15425 1398 0,'0'0'1030'0,"0"0"-713"16,0 0-54-16,0 0 54 0,0 0-9 0,16-74-72 16,-5 63-47-16,4 2-61 0,4 1-53 15,2 2-47-15,9 4-26 0,1 0 29 16,3 2-3-16,2 3-6 0,-3 4-7 0,-2 5 20 16,-7 4-35-16,-6 3-24 0,-6 2 1 15,-6 7 23-15,-6 0 28 0,-4 3 15 16,-13 2 10-16,-6 0 9 0,-4-1-62 15,0-3-34-15,3-2-121 0,2-4-138 16,6-3-183-16,2-5-107 0,8-3-162 16,2-5-560-16</inkml:trace>
  <inkml:trace contextRef="#ctx0" brushRef="#br0" timeOffset="212317.87">6880 15335 1696 0,'0'0'763'0,"0"0"-354"0,0 0-6 0,0 0 10 0,0 0-76 15,0 0-96-15,0 0-120 0,0 0-121 16,0 0-12-16,0 0-16 0,-25 1 16 16,17 18 10-16,2 2-11 0,1 1 10 15,4-1 1-15,1-2-95 0,0-2-40 16,0-3 1-16,4-3-30 0,-1 0-68 15,0-4-69-15,2 0-55 0,0-4-100 16,1-2-233-16,-2-1-578 0</inkml:trace>
  <inkml:trace contextRef="#ctx0" brushRef="#br0" timeOffset="212432.9">6995 15204 957 0,'0'0'606'0,"0"0"-408"0,0 0-152 15,0 0-46-15,0 0-41 0,0 0-304 0,0 0-160 16,0 0-209-16</inkml:trace>
  <inkml:trace contextRef="#ctx0" brushRef="#br0" timeOffset="212841.13">7089 15308 1132 0,'0'0'654'0,"0"0"-267"16,0 0-86-16,0 0-76 0,0 0-128 16,0 0 64-16,0 0-11 0,0 0 1 0,0 0 24 15,14 68-13-15,-13-53-33 0,1 0-25 16,-2-1-22-16,1-1-29 0,1-2-15 16,-2-1-19-16,1-4-16 0,-1-1 16 15,0-1-5-15,0-3-14 0,0-1-38 16,0 0 38-16,0 0 22 0,0-1-3 15,0-5-19-15,0-1-26 0,0-4 14 16,0 0-1-16,2-2 13 0,-1-2 2 0,2-1 17 16,1-1-8-16,4-1-11 0,3 2-25 15,2 0 15-15,4 4 10 16,-1 0 0-16,4 3-21 0,2 2-13 0,-2 5 12 16,2 1 19-16,-1 1 3 0,1 1-23 0,1 5 23 15,0 2 22-15,-2 1 6 0,-1 2 9 16,-3 0-37-16,-4 0-9 0,-2 1-44 15,-5 0-20-15,-5 0-24 0,-1 1-26 16,0 2-4-16,-11 0-3 0,2-1-132 16,-1-1-117-16,1 0-219 0,4-4-571 15</inkml:trace>
  <inkml:trace contextRef="#ctx0" brushRef="#br0" timeOffset="213258.29">7710 15305 1823 0,'0'0'784'0,"0"0"-311"0,0 0-176 0,0 0-47 15,0 0-45-15,0 0-85 0,0 0-120 16,0 0-31-16,0 0 31 0,0 0 40 16,0 0-8-16,-9 39-7 0,6-30-3 15,0 0 1-15,2-3-1 0,-1 1 6 16,-1 0 0-16,2-4-13 0,-2 0-14 15,3-1-1-15,-2-1 0 0,2-1 0 16,-2 0 30-16,2 0 33 0,0-3-26 16,-1-5-37-16,1-4-19 0,0-1-21 15,0-3 15-15,0 0 25 0,0 2 16 16,5 0-4-16,1 2 7 0,1 2-4 16,0 1-14-16,5 2 18 0,-2-3 15 15,5 4 7-15,3 1-23 0,2-2-2 0,1 5-14 16,2 1-2-16,1 1-24 0,-1 0-16 15,-3 1 15-15,0 4 25 0,-2 1 25 16,-2 1 18-16,-5 0-9 0,-2 2-34 16,-4-1-13-16,1 2-15 0,-4-2-16 0,-2 4-12 15,1 0-18-15,-1 0-17 16,0 1-51-16,3-1-90 0,0 1-117 0,3-3-80 16,2 1-151-16,-3-7-546 15</inkml:trace>
  <inkml:trace contextRef="#ctx0" brushRef="#br0" timeOffset="213614.01">8174 15368 365 0,'0'0'1270'0,"0"0"-871"15,0 0-110-15,0 0 1 16,0 0-32-16,0 0-33 0,0 0-40 0,0 0-23 16,79-57-25-16,-67 47 5 0,3 0-19 15,-2 0-38-15,5-2-26 0,-4 0 11 16,3-1 2-16,-5 0-16 0,-1 1-28 15,-3 2-3-15,-4 2 13 0,-1 2 5 0,-3 2-2 16,0 0 33-16,0 3 19 0,-5-1-47 16,0 1-46-16,-5 1-20 0,-3 0-27 15,-2 0 7-15,-5 0 18 0,-1 4 20 16,0 1 2-16,1 0-1 0,2 2-1 16,3-2-10-16,2 2-16 0,6 0-16 15,0 3-2-15,4 1 9 0,1 2 15 16,2 0 0-16,0 0 3 0,3 3-2 15,3-3 5-15,4 0 0 0,0-2-2 16,3 1-26-16,1-3-7 0,4-1 4 16,3-2-10-16,2-2-9 0,8-3-31 0,2-1-42 15,3-1-45-15,3-6-132 0,1-2-127 16,-1-1-119-16,0-4-436 0,-10 4-3 16</inkml:trace>
  <inkml:trace contextRef="#ctx0" brushRef="#br0" timeOffset="214024.59">8842 14985 1755 0,'0'0'581'0,"0"0"-245"0,0 0-21 16,0 0 17-16,0 0-62 0,0 0-64 15,0 0-40-15,0 0-55 0,0 0-111 16,0 0-39-16,-31-37-30 0,23 50 44 16,3 6 24-16,-2 1 0 0,1 5 1 15,3-1 32-15,2 2-4 0,1 0-6 16,0-2-20-16,0-1-2 0,4-1-3 15,2-1 3-15,2-3 2 0,1-4 1 0,-2-1 9 16,-1-3 4-16,2-4-2 0,-5 0 8 16,0-5 9-16,-3 1 19 0,0-2 28 15,0 0 2-15,0-2 10 0,-1-3 22 16,-7-3-84-16,0-2-28 0,-1-1-2 0,-1-1 1 16,0 1 1-16,-1 2 1 0,0 2 14 15,-1 1-15-15,-3 3-11 0,-2 1-11 16,-2 2 0-16,-4 2 20 0,-1 5 2 15,1 2 0-15,5 0-1 0,4 0-17 16,7-1-19-16,2-1-10 0,2-1 10 16,3 2 6-16,0-2-12 0,0 2-14 15,0 1-8-15,6-2 12 0,0 3-3 16,5-2 20-16,1 1 11 0,3-2 10 16,3 0-54-16,2-2-92 0,4-2-89 0,1 0-116 15,4-2-194-15,-4-1-435 0,12 0-480 0</inkml:trace>
  <inkml:trace contextRef="#ctx0" brushRef="#br0" timeOffset="214500.31">9354 15264 790 0,'0'0'827'0,"0"0"-314"0,0 0-137 15,0 0-157-15,0 0-142 0,0 0-38 16,0 0 3-16,0 0-20 0,104-19-19 16,-68 14-3-16,7-1 2 0,0 1-2 15,-1 2 1-15,3 0-2 0,-3 2-35 16,-2-1-92-16,-1 1-95 0,-3-2-113 16,-4 1-281-16,-8-1-520 0</inkml:trace>
  <inkml:trace contextRef="#ctx0" brushRef="#br0" timeOffset="-214545.68">10114 15108 284 0,'0'0'1751'0,"0"0"-1171"16,0 0-153-16,0 0-15 0,0 0-73 15,0 0-53-15,0 0-49 0,0 0-42 16,0 0-62-16,0 0-86 0,0 0-47 16,4-14-49-16,-1 20-40 0,1 3 14 15,5 6 75-15,0 4 71 0,2 4-18 16,-2 4-13-16,1 2-12 0,0-1-10 0,-2 3-2 16,0-1 5-16,0 0-9 0,2 0-9 15,-2 0-2-15,0-5-1 16,1 1-21-16,-2-4-25 0,-1-4-41 0,-3-1-39 15,0-6-39-15,-3-2-50 0,0-2-49 16,0-5-43-16,0 0-47 0,0-2-47 16,0-4-2-16,0-2-647 0</inkml:trace>
  <inkml:trace contextRef="#ctx0" brushRef="#br0" timeOffset="-214285.62">10154 15134 1936 0,'0'0'609'0,"0"0"-290"0,0 0-21 0,0 0-8 16,0 0-59-16,40-65-64 0,-23 54-38 15,5 1-28-15,3 2-26 0,2 2-22 16,6 1-28-16,-1 3-12 0,1 2-1 16,-3 0 4-16,-2 6-15 0,-4 2 24 15,-6 4 18-15,-6 1-43 0,-4 4-18 16,-5 0 18-16,-3 3 16 0,-5 1 27 15,-7-1 4-15,-6 2-14 0,-2 0-33 16,-1-1-74-16,0-2-69 0,2 0-136 16,5-2-166-16,2-1-123 0,2-4-168 15,4-4-660-15</inkml:trace>
  <inkml:trace contextRef="#ctx0" brushRef="#br0" timeOffset="-214044.18">10709 15039 1072 0,'0'0'1432'0,"0"0"-1026"15,0 0-89-15,0 0 80 0,0 0-47 16,0 0-40-16,0 0-111 0,0 0-116 16,0 0-83-16,0 0-25 0,0 0-40 15,30-30 24-15,-30 44 41 0,0 3 12 16,0 2 1-16,0 2-10 0,0 0-3 15,0-2-43-15,0 0-57 0,1-1-59 0,2-1-76 16,-1-3-52-16,-1-1-62 0,1-3-84 16,-2-2-138-16,0-2-525 0</inkml:trace>
  <inkml:trace contextRef="#ctx0" brushRef="#br0" timeOffset="-213908.68">10785 14934 1702 0,'0'0'292'0,"0"0"-217"16,0 0-17-16,0 0-38 0,0 0-20 16,0 0-176-16,0 0-253 0,0 0-10 15,0 0-86-15,0 0-53 0</inkml:trace>
  <inkml:trace contextRef="#ctx0" brushRef="#br0" timeOffset="-213590.94">10928 15097 967 0,'0'0'489'0,"0"0"-80"15,0 0-19-15,0 0-61 0,0 0-55 16,0 0-14-16,0 0-30 0,0 0-33 16,0 0-17-16,0 0-22 0,13 37 2 15,-13-37 6-15,-2 0-10 0,1 0-23 16,-1-2 9-16,1-5-47 0,-2 0-39 0,3-4-4 16,0-2-25-16,0 1-27 15,6-5-1-15,3 0-29 0,6-1-4 16,4 1-3-16,0 2-3 0,5 1 3 0,1 3 3 15,-1 4-9-15,0 2 6 0,0 2 3 16,0 3 0-16,-2 0 0 0,-2 3-3 16,2 4 9-16,-1 4 28 0,-2 1 14 15,0 4 4-15,-5-1 1 0,1 1 15 0,-8 0-34 16,0 1-12-16,-5 0-32 0,-2 1-27 16,0-1-32-16,-3-1-18 0,-6 1-37 15,0-1-84-15,-1-1-132 0,2-1-131 16,2-4-235-16,0 2-695 0</inkml:trace>
  <inkml:trace contextRef="#ctx0" brushRef="#br0" timeOffset="-213106.73">11658 14952 787 0,'0'0'1184'0,"0"0"-627"0,0 0-29 16,0 0-75-16,0 0-150 0,0 0-127 0,0 0-81 16,0 0-66-16,0 0-29 0,0 0-52 15,0 0 52-15,0 14 51 0,-4 1 2 16,3 1-4-16,-2 0-14 0,1 2-13 16,1-1 6-16,0 1-1 0,-1-1-8 15,1-2-17-15,-1-1 1 0,1-1 10 16,-1-2-12-16,1-4-1 0,-1-3-1 15,1 0-33-15,-1-3 12 0,1-1 22 16,-2 0 9-16,3 0 28 0,-4-2 25 16,1-6-62-16,0-4-21 0,2-3-51 0,-1-3 19 15,2-3 7-15,0-3 25 0,0-1 21 16,3 2 16-16,2 1 15 0,-1 3 31 16,1 2-12-16,0 3-10 15,2 2-15-15,3 2-25 0,3 1-10 0,3 3-24 16,4 0-3-16,2 1 0 0,-2 4-10 15,2 1 0-15,-1 0 4 0,0 3-7 0,1 6 6 16,1 1 12-16,0 1 32 0,-4 5 20 16,-3 0 23-16,-4 0-43 0,-5 1 0 15,-2 0-3-15,-2 1-25 0,-3-1-17 16,0-1-27-16,-4 0-50 0,-4-1-49 16,0-1-89-16,0-1-56 0,-2-1-92 15,2-2-219-15,4-2-474 0</inkml:trace>
  <inkml:trace contextRef="#ctx0" brushRef="#br0" timeOffset="-212741.3">11978 15089 638 0,'0'0'1344'0,"0"0"-916"0,0 0-96 0,0 0-20 16,0 0-79-16,0 0-99 0,0 0-45 16,0 0-22-16,87-76-17 0,-65 66-15 15,1 0-10-15,-3 1-6 0,-3 1 4 16,-1 1-8-16,-4 1 29 0,0 0 4 15,1 0-11-15,-1-1-11 0,-1 0-4 16,-2 0-4-16,0-3 11 0,-2 2 11 16,-6 0 15-16,-1-1-12 0,0 3 1 15,-6-1 53-15,-6 2-53 0,-2 1-44 16,-3 1-15-16,0 3-1 0,-2 0-12 16,-1 2 6-16,3 4-6 0,0 2 0 15,2 2-3-15,2 2 3 0,3 0 12 16,3 1 4-16,1 0 9 0,1 2-14 0,3-1-5 15,2-1 19-15,0 4-22 0,0-1 24 16,8-1 1-16,4 0 28 0,3-1 7 16,3-2-13-16,5-1-22 0,3-4 0 15,4-1-35-15,1-5-40 0,2-1-35 0,1-4-51 16,1-6-64-16,1-5-145 0,0-1-109 16,0-5-207-16,-10 5-450 15</inkml:trace>
  <inkml:trace contextRef="#ctx0" brushRef="#br0" timeOffset="-212349.63">12589 14668 1996 0,'0'0'499'0,"0"0"-260"16,0 0 50-16,0 0 21 0,0 0-62 15,0 0-59-15,0 0-53 0,0 0-136 16,0 0-95-16,0 0 42 0,0 0 53 0,-28 23 53 16,26 4 17-16,-1 2 14 0,3 1-21 15,-1 1-15-15,1-1-4 0,0 0-42 16,1-2 1-16,4-1 19 0,0-2-3 15,1-4-4-15,-1-3-12 0,1-2-2 16,0-6-1-16,-3-2 0 0,-1-4 13 16,-1-2 15-16,-1-2 44 0,0 0 39 0,0-1 93 15,0-7 36-15,0-3-157 16,-6-2-81-16,-1-4-2 0,-3 1 0 0,-1-1-12 16,-5 3-7-16,-5 0-8 0,-3 6-1 15,-3 2 3-15,-5 5-5 0,2 1 2 16,-2 3 7-16,5 6-10 0,2 3 6 15,5 1 7-15,3 3-7 0,4 2-6 16,4 1-3-16,8-1-3 0,1 2-31 0,11-2-25 16,5-2 62-16,10 0 31 0,4-4 25 15,5-1 0-15,5-2 3 0,3-4-3 16,4-1-10-16,4-3-15 0,0-1-60 16,-1 0-70-16,1-3-57 0,-5-7-100 15,0-3-127-15,-4-2-236 0,-12 1-496 16</inkml:trace>
  <inkml:trace contextRef="#ctx0" brushRef="#br0" timeOffset="-212107.5">13017 14561 2100 0,'0'0'695'0,"0"0"-393"0,0 0 68 0,0 0-35 15,0 0-150-15,0 0-163 0,0 0-22 16,75 3 0-16,-41 16 46 0,3 6 57 15,3 6 41-15,1 5-20 0,-4 4-7 16,-5 1-40-16,-5 1-3 0,-5 0 31 16,-9-3-62-16,-2-2-3 0,-6 1-18 15,-5-4-22-15,-2-1-34 0,-12-3-30 16,-5-2-22-16,-5-1-40 0,-7-1-94 16,-8-3-139-16,-7-3-162 0,10-4-253 15,-26 3-965-15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1T05:31:11.541"/>
    </inkml:context>
    <inkml:brush xml:id="br0">
      <inkml:brushProperty name="width" value="0.05292" units="cm"/>
      <inkml:brushProperty name="height" value="0.05292" units="cm"/>
      <inkml:brushProperty name="color" value="#FF0000"/>
    </inkml:brush>
  </inkml:definitions>
  <inkml:trace contextRef="#ctx0" brushRef="#br0">31376 11800 209 0,'0'0'169'16,"0"0"-84"-16,0 0-43 0,0 0-12 0,0 0-27 16,0 0-3-16,0 0-16 0,0 0 3 15,0 0 0-15,0-13 0 0,0 12 13 16,0 0 3-16,0-2 69 0,0 3 52 16,0-1 22-16,0 0 4 0,0-2-55 15,0 2-56-15,0 0-39 0,0-2-19 16,0 0 0-16,0 2 6 0,0 0 10 15,0-2-23-15,0 2 26 0,0-1 7 16,0-1-7-16,0 2-2 0,0-1-18 16,0 0 19-16,0-1-12 0,0 1-3 15,0-1 16-15,0 1 31 0,0-1 12 16,0 2 25-16,0-1 7 0,0 1-20 16,0 1-12-16,0 0 6 0,0-1 3 0,0-1 6 15,0 2 14-15,0 0-1 0,0-1 7 16,0 1 0-16,0-1 7 0,0 0-17 15,0-1-10-15,-3 2-9 0,0-1-48 0,-1-1 1 16,-1-1 50-16,-3 0-23 0,2-1-12 16,-2 1 5-16,-4-1-5 0,1 0 41 15,-2 0-58-15,-2 0 1 0,1 0 9 16,-2 2 35-16,1 1-26 0,-2-2 14 16,2 3-32-16,-1 0-1 0,-1 0-2 15,1 0-1-15,-2 0-23 0,5 0 26 16,1 1 18-16,0 3-18 0,2 1-23 15,0 0-28-15,3 2 21 0,-2 0 5 16,1 1 8-16,0 1 8 0,2-1 9 16,-1 2 16-16,0-1-13 0,2 0 13 15,-2 0 0-15,2-1 4 0,0 0-20 0,2-2-1 16,0-1-22-16,0 1 0 16,3-1 10-16,-3-3 13 0,3 2-35 0,0-3-7 15,0 0-10-15,0 2 13 0,0-1 6 0,0-2 17 16,0 1 0-16,0 0 13 15,3-1-1-15,-3 1 4 0,3 1 10 0,2-1-8 16,-2 0 27-16,2 0-16 0,1-1 10 16,1 3 16-16,1-2-36 0,-1 2 7 15,2 0-10-15,2-1-15 0,1 2 15 16,2 0 29-16,0 0-27 0,3 2 16 16,2 0-18-16,1 1-43 0,0 1 40 15,-1-1 3-15,2 1 0 0,-2-2-39 16,-2 2 36-16,0 0-62 0,-3-2 36 15,2 2 27-15,-3-2-2 0,-1 4 3 16,1-4-15-16,-3 2-10 0,-1-2 0 0,0 2 11 16,2 0 14-16,-4-2 2 0,3 1-2 15,-4-1 0-15,-1 0-12 0,1 0 13 16,-1-1-26-16,-2 0 0 0,-1-1-20 16,2 2 46-16,-4-1 26 0,3 3 20 15,-3 0 19-15,2 1-52 0,-1 0 13 0,-1-2 7 16,2 1-33-16,-2 0-16 0,0-4 16 15,0 1 12-15,0-2 40 0,0-1 29 16,-5-1 0-16,-4 3 13 0,-5-1-19 16,-3 2-27-16,0-1-2 0,-5-2-46 15,1 2-20-15,3-3 20 0,0 1 20 16,2 1-20-16,0-2 0 0,1 0 0 16,3 0 1-16,-2-1 28 0,4 0 10 15,0 0-20-15,-1 0 3 0,2 0-18 0,-1-2 28 16,1-2-19-16,1-2 19 0,-1 3 4 15,3-5 9-15,-1 0 13 0,1-2-58 16,-1 0 0-16,-1-3-26 0,0 1 7 16,2 2-11-16,1 0 30 0,0 2 0 15,1 0 1-15,3 2 15 0,-1 1 13 16,2 0 3-16,0-1 16 0,0 1-25 16,0 0-20-16,2 0 16 0,3 0 4 0,0 0-23 15,2-2-35-15,0 1-7 0,4-2 22 16,3-1-5-16,0-1 12 0,2 1 0 15,1-2 10-15,-1 1-10 0,1 1 0 16,-2 1-10-16,0 1-6 0,-4 1 17 0,-3 3 12 16,1-1 20-16,-3 0 2 0,-3 1 14 15,-1-1 9-15,1 3 0 0,-1-3-3 16,-1 2-7-16,2-2-12 0,0 0-7 16,-1 0 3-16,1 0-17 15,-1-1 0-15,1 1 14 0,-2-2-13 0,2 0 6 16,-1-1-9-16,-1 1-19 0,-1-1 16 15,0 2-62-15,0 0-47 0,-3 1-66 16,-4 0-35-16,0 3-62 0,-3 1-265 16,1 0-290-16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9T03:40:05.280"/>
    </inkml:context>
    <inkml:brush xml:id="br0">
      <inkml:brushProperty name="width" value="0.05292" units="cm"/>
      <inkml:brushProperty name="height" value="0.05292" units="cm"/>
      <inkml:brushProperty name="color" value="#FF0000"/>
    </inkml:brush>
  </inkml:definitions>
  <inkml:trace contextRef="#ctx0" brushRef="#br0">1523 1670 303 0,'0'0'652'0,"0"0"-241"15,0 0-109-15,0 0 7 0,0 0-27 16,0 0-33-16,0 0-33 0,0 0-71 16,0 0-20-16,0 0-16 0,-19-54 0 15,19 48-26-15,0-1-13 0,3 3-19 16,4 0-16-16,2 0-35 0,7 0 0 15,5 0-13-15,8 0 13 0,7-1 11 16,7 1 24-16,5-1 19 0,-2 1 9 16,-1 0-6-16,-3 2-41 0,-6 0 9 0,-6 2-10 15,-3 0-15-15,-5 6-25 0,-5-2-17 16,-4 3 4-16,-4 1 32 0,-5-2 6 16,-2 2 0-16,-2-1 0 0,0 2 1 15,-9 0 31-15,-1 2 6 0,-9 0 0 16,-1 2-7-16,-3 2-6 0,-3-2-23 15,0-1 11-15,3-1-13 0,4-1-17 16,2-2-20-16,5-2 11 0,1-2 14 16,4-1 12-16,4-2 2 0,0-1 29 15,3 0 17-15,0 0 27 0,0 0 70 0,0 0 53 16,1 0-80-16,1 0-56 0,2 0-62 16,2-1-16-16,4 0-55 0,1-1 12 15,4 2 21-15,4 0 7 0,1 0 13 0,0 4 16 16,0 0-1-16,0 1 0 0,-2 0-12 15,-1 0-7-15,-7 1-3 0,0 3 25 16,-3-2 31-16,-4 2-30 0,-3 1 1 16,0 3 17-16,-10 2 21 0,-3 0 7 15,-6 2-9-15,-1-1-7 0,-3-2-3 16,-1 0-7-16,-1-2-5 0,2-3-1 16,3-2 10-16,-3-4 12 0,1-1 7 15,-4-2 5-15,-3-2-24 0,-1-2-22 16,1-6 9-16,-1 2-12 0,7-4-1 15,3 3-23-15,7 0-60 0,6 0-65 16,2 2-50-16,2 0-44 0,3 0-114 0,0 1-160 16,9-2-186-16,-2 1-393 0</inkml:trace>
  <inkml:trace contextRef="#ctx0" brushRef="#br0" timeOffset="448.41">1889 1452 1431 0,'0'0'624'0,"0"0"-313"0,-78-19-27 16,40 13 9-16,-3 3-43 0,-1 2-46 0,-1 1-30 16,1 0-25-16,0 7-39 0,-2 2-18 15,0 4-17-15,2 4-25 0,2 1-11 16,6 2-27-16,2 3-12 15,6 3-22-15,4 2 6 0,2 2-10 0,6 1-11 16,1 1 9-16,4 1 27 0,5 1-2 16,4-1-28-16,0 1-10 0,5-2 26 0,10 0 14 15,5-1-17-15,6-2 18 0,7-1 0 16,5-4-1-16,5-2-12 0,9-3 13 16,2-5 16-16,6-2 2 0,0-4-17 15,5-6-1-15,-3-2 15 0,3-6 7 16,0-7 35-16,-2-4-1 0,-2-5-27 15,-2-4-7-15,-6-6 53 0,-5-2-6 16,-8-5-19-16,-10-1 21 0,-11-2-9 16,-12 1 16-16,-7 1 54 0,-10 1 87 15,-11 4-81-15,-10 5-50 0,-5 5-2 16,-7 3-68-16,-7 5-18 0,-5 7-70 0,0 5-4 16,-3 5-75-16,5 1-42 0,8 10-53 15,7 1-136-15,6 5-150 0,8 2-192 16,7-3-659-16</inkml:trace>
  <inkml:trace contextRef="#ctx0" brushRef="#br0" timeOffset="1842.73">5234 1733 851 0,'0'0'755'0,"0"0"-404"0,0 0-78 16,0 0 28-16,0 0-63 0,0 0-58 16,0 0-32-16,0 0-27 0,0 0-15 0,0 0-11 15,-26-30-41-15,19 28-32 0,-6 2-3 16,3-1-15-16,-5 1-4 0,-4 0-1 15,-2 0-15-15,-2 1-3 0,-3 4 19 16,-5 5 1-16,0-2 11 0,-1 4-10 16,0 0 0-16,1 0-2 0,0 0-4 15,5 0-15-15,4-2 0 0,1 1 17 16,4-2-11-16,0 2 11 0,1 1 0 16,0-2-20-16,3 0-7 0,3 0 1 0,3 1-7 15,1-2 3-15,5 0 0 0,1-3-16 16,0 1 0-16,1-2 48 0,9 1 16 15,1 1 48-15,6-1 28 0,4 0 16 16,3 0 7-16,5 0-23 0,-1 0-29 16,2 0-22-16,-1 0-3 0,1 1 2 15,-1-1-36-15,0 1-4 0,1 3-22 16,-2-2 3-16,-4 2 0 0,-1 0 3 0,-7 3-15 16,-2 0 20-16,-5 2 11 0,-3 2 16 15,-2 1 12-15,-4 1 10 0,0 1 9 16,-3-1 7-16,-7-1 18 0,-3 0 39 15,-7-3 19-15,-6 1-21 0,-3-3-19 0,-5-3-28 16,-1-2-22-16,-1-3 25 16,0-3 3-16,4-2-22 0,2 0-21 15,1-3-22-15,4-7-3 0,3 2-9 0,0-5-34 16,3 0-25-16,3-1-43 0,5 2-16 16,3 1 6-16,3 2-32 0,5-2-36 15,0 2-76-15,11-2-110 0,8-1-51 16,6-2-52-16,6-1-102 0,-3 0-107 15,19-7-375-15</inkml:trace>
  <inkml:trace contextRef="#ctx0" brushRef="#br0" timeOffset="2293.38">5297 1767 1565 0,'0'0'488'0,"0"0"-151"0,0 0 104 15,0 0-37-15,0 0-76 0,10-71-53 0,-8 64-8 16,-2 3-39-16,0 2-30 0,0 1-44 15,0 0-46-15,0 1-96 0,0 0-12 16,1 0-55-16,1 0-19 0,0 6-40 16,4 5-60-16,1 5 174 0,4 5 0 15,3 6 19-15,-1 1-16 0,3 2 31 16,-2 1-12-16,0 1-10 0,0-1 1 16,-4-1 24-16,3-3-26 0,-5 0-10 0,1-3 17 15,-2-4 9-15,0 0-17 0,-2-4-10 16,-2-3-19-16,0-2 16 0,-2-5 1 15,0-1 2-15,-1-4 3 0,2-1 37 16,-2 0 40-16,0 0 19 0,1-2-10 16,2-7 15-16,0-5-104 0,1-4-22 15,3-1-48-15,2-2-13 0,4 0-3 16,2 2 25-16,0 2 24 0,3 0 15 16,0 4 20-16,0-1-1 0,3 3-16 0,2 2 1 15,2 1-7-15,-2 2 25 0,6 1-2 16,0 3-16-16,-1 2 14 0,3 0 4 15,-1 0 47-15,-3 7 5 0,-4 0-43 16,-4 2-9-16,-7 2-40 0,-4 1-6 16,-6 3 15-16,-2 0 31 0,0 2 6 15,-6 0-6-15,-1 1-12 0,-2 0-106 16,2-1-149-16,3-1-95 0,-1 0-130 0,5-4-128 16,0-1-367-16,6-4-568 0</inkml:trace>
  <inkml:trace contextRef="#ctx0" brushRef="#br0" timeOffset="2624.68">6192 1955 783 0,'0'0'1532'0,"0"0"-1112"0,0 0 39 16,0 0 11-16,0 0-124 0,0 0-113 0,0 0-78 16,0 0-56-16,0 0-47 0,0 0-52 15,0 0-19-15,-56-9-21 0,50 14 3 16,2 1-1-16,1 2-5 0,3 1-4 15,0 0 10-15,1 0 6 0,7 0-31 16,2-1-16-16,4 0 32 0,2-1 46 16,3-1 53-16,2-4 37 0,1 0 4 0,1-2-17 15,-1 0-18-15,-5-3-6 16,-1-2 15-16,-6-3 24 0,0-1-5 0,-6 0-1 16,-1-2-13-16,-3 2-15 0,0-3-21 15,-3 1-3-15,-3 2-10 0,-5-1-24 16,2 2-61-16,-2 1-52 0,-2 1-29 15,6 3-12-15,-1-1-40 0,5 2-71 16,1-1-153-16,2 0-155 0,5 2-457 16,1-2-258-16</inkml:trace>
  <inkml:trace contextRef="#ctx0" brushRef="#br0" timeOffset="2905.33">6381 1863 1255 0,'0'0'631'16,"0"0"-177"-16,0 0-15 0,0 0-99 15,0 0-113-15,0 0-81 0,0 0-35 0,78-33-54 16,-55 33-3-16,3 0 12 0,4 5 19 16,2 2-19-16,1 0-35 0,0 1-12 15,-2 2 44-15,-3 1-18 0,-5-2-45 16,-3 2-21-16,-8 1-15 0,-5-1-30 16,-1 2 7-16,-6 1 31 0,0 0 28 15,-6-2 28-15,-1 0 19 0,-2-4 12 16,2-2-7-16,1-2 10 0,5-3 29 15,0-1 39-15,-1 0 102 0,1 0 51 16,-1-6-17-16,1-5-186 0,1-3-80 0,0-3-92 16,0-2-36-16,7-2-41 15,7 0-34-15,1 0-75 0,2 1-160 0,0-1-145 16,-1 6-442-16,7-13-679 0</inkml:trace>
  <inkml:trace contextRef="#ctx0" brushRef="#br0" timeOffset="3192.58">7038 1529 2191 0,'0'0'710'0,"0"0"-227"16,0 0 4-16,0 0-207 0,0 0-179 15,0 0-101-15,0 0-94 0,0 0-82 16,0 0 176-16,0 0 38 0,12 76 38 16,-5-49-32-16,0 4-23 0,3 0-2 15,-3-1-6-15,1 1 8 0,-4-2-21 16,-1-1-28-16,-2-3-148 0,-1-1-91 15,0-4-72-15,0 0-115 0,-1-5-100 16,-2-2-147-16,3-5 80 0,-1-1 230 0,1-7 335 16,0 0 56-16,0-3 499 0,0-5 64 15,0-2-102-15,1-2-73 0,6-1-104 16,2 0-63-16,4-1-32 0,7 1-77 0,7-1-112 16,12 0-38-16,9 3-84 15,4 0-147-15,5 2-208 0,-14 4-301 16,15 1-882-16</inkml:trace>
  <inkml:trace contextRef="#ctx0" brushRef="#br0" timeOffset="4185.35">8750 1860 1633 0,'0'0'619'0,"0"0"-234"0,0 0-12 15,0 0 7-15,0 0-85 0,0 0-27 16,0 0-42-16,0 0-76 0,0 0-64 16,-89-57-42-16,60 57-23 0,-5 0 7 15,-3 8-6-15,1 2-4 0,0 4-2 16,3 0-16-16,3 3 0 0,7 0-25 16,4-1-18-16,9 2-22 0,4 0 0 15,6 0 18-15,0 0 10 0,6-1 6 16,6 0 12-16,3 0 0 0,3-3-21 15,2-1-35-15,4-2 21 0,1 0 10 16,0-1 22-16,5-3 0 0,3-1-19 0,6-5-25 16,3-1-19-16,3 0-63 15,3-6-97-15,0-3-77 0,-8-1-19 0,-5-2 18 16,-9 0 77-16,-8 2 153 0,-6 0 93 16,-6 2 136-16,-2 2 123 0,-4-1 19 15,0 3 17-15,0 1 12 0,0 0-33 16,-3 0-22-16,-1 2-31 0,-2-1-50 15,3 1-56-15,-1 1-22 0,0 0-25 16,2 0-15-16,2 0-53 0,-1 0 0 0,1 0-62 16,0 0-28-16,0 0-12 0,0 3-1 15,0 0 72-15,1 1 19 0,6-1-7 16,3 1 19-16,2 1 31 0,8-2 47 16,3-2 21-16,7-1-12 0,2 0-9 15,1-7-26-15,-3 0-12 0,-2-2 0 16,-9-1 16-16,-5-1 17 0,-5 1 41 0,-5-2 18 15,-2 1-65-15,-2 0-40 0,0 0-24 16,-5 4 25-16,-1-2 5 0,-4 6-33 16,0-1-31-16,-3 1-55 0,-4 3-33 15,1 0-22-15,-4 0-34 0,0 5-32 16,4 2-57-16,0 1-114 0,6 0-88 0,4 1-62 16,5-3-73-16,1-3-172 0,0 0-357 15</inkml:trace>
  <inkml:trace contextRef="#ctx0" brushRef="#br0" timeOffset="4471.66">9462 1489 2026 0,'0'0'801'0,"0"0"-365"0,0 0 2 0,0 0 12 16,0 0-111-16,0 0-108 0,0 0-123 15,0 0-108-15,0 0-48 0,0 0-50 0,-9-29-41 16,11 40 37-16,7 5 102 0,0 2 47 16,2 3-13-16,-1 5 37 0,3 0-3 15,-3 2-65-15,0 1 21 0,0 3 19 16,-1-3-43-16,-2 2-11 0,4 0-11 16,-3-1-8-16,0-1-54 0,1-2-27 15,1 0-41-15,-1-4-66 0,1-2-49 16,1-2-103-16,-2-3-90 0,1-3-65 15,-2-6-474-15,4 1-484 0</inkml:trace>
  <inkml:trace contextRef="#ctx0" brushRef="#br0" timeOffset="4807.35">10014 1809 10 0,'0'0'2399'16,"0"0"-1854"-16,0 0-143 0,0 0-12 0,0 0-135 15,0 0-101-15,0 0-63 0,-78-21-51 16,68 21-40-16,2 5-47 0,0 3-12 16,1 0 9-16,0 6 10 0,4-2 5 15,2 4 3-15,1 0 4 0,0 1 14 16,6 1 14-16,3-1 2 0,2-1 11 16,2 0 6-16,4-2 6 0,4-2 51 15,3-1 27-15,6-1-10 0,6-3-37 16,0-2-13-16,3-2 7 0,-2-3-1 15,-5 0-5-15,-3-3-1 0,-8-3 43 16,-5-4 68-16,-1-2 42 0,-5-5-93 0,0-1-72 16,-2-1-28-16,0 1-3 0,-2 0-21 15,2 1-59-15,-2 2-66 0,0-1-36 16,1 1-46-16,-1 3-94 0,1 0-140 16,-3 2-155-16,3 3-130 0,-4 3-531 15</inkml:trace>
  <inkml:trace contextRef="#ctx0" brushRef="#br0" timeOffset="5371.33">10543 1772 336 0,'0'0'1970'0,"0"0"-1402"16,0 0-228-16,0 0-69 0,0 0-103 0,0 0-96 16,0 0-68-16,0 0-4 0,0 0-19 15,0 0 19-15,-1 40 50 0,-2-26-6 16,0 1 0-16,0-3-12 0,0 2-10 15,2-2-10-15,-2-2-11 0,0-1 0 16,1-2 15-16,-1-3 3 0,3-1 0 16,-4-1-19-16,4-2-39 0,0 0 39 15,-1 0 69-15,1 0 32 0,-2-4 2 16,2-4-94-16,0-2-9 0,0-3-25 16,0 0-12-16,0 0 37 0,3 2 16 15,3-2 12-15,0 3-3 0,-1 0-8 16,3 3-17-16,2 0-15 0,-2 2-4 0,3 2-18 15,1 0 2-15,1 2-5 0,2 1 5 16,-1 0 6-16,2 2-5 0,-2 4-1 0,1 4-12 16,1 0 47-16,-3 3 6 15,-2-2 63-15,-1 2-22 0,-2-1-8 0,-2-1-11 16,-3-1-12-16,-1-2-15 0,1 0-1 16,-2-2 0-16,-1-1 1 0,0-3 1 15,0-1 13-15,0 0 10 0,0-1 22 16,0 0 25-16,0 0 24 0,0 0-12 15,3-4 24-15,3-5 68 0,3-3-176 16,4-4-19-16,1-2-39 0,5 0 21 16,1 0 12-16,2 3-6 0,1 2-9 15,1 4 15-15,-2 2 1 0,1 4-14 16,-2 0 1-16,1 3 6 0,-5 0-6 16,2 3-22-16,-4 3-3 0,-3 3 12 15,-3 1 50-15,-2 3 31 0,-1 0-15 0,1 1-13 16,-4 2-3-16,-3-1-28 0,0 0-38 15,0 1-69-15,-10-2-57 0,-4 1-61 0,-3-3-100 16,-1 0-45-16,1-2-268 0,8-2-666 16</inkml:trace>
  <inkml:trace contextRef="#ctx0" brushRef="#br0" timeOffset="5854.45">11180 1746 1483 0,'0'0'984'0,"0"0"-649"0,0 0 127 16,0 0-5-16,0 0-54 0,0 0-86 0,0 0-94 15,0 0-97-15,0 0-86 0,0 0-40 16,0-12-43-16,0 13-10 0,0 1-11 16,0 2 2-16,0 3 62 0,0 0 0 15,0 2 22-15,1 2-10 0,1-1-9 0,-2 0 0 16,0 0 0-16,1-2 10 0,-1-1-11 15,2-1 0-15,-2-2 10 0,1-1-12 16,-1-3 0-16,0 0-21 0,0 0 21 16,0 0 44-16,0 0 11 0,0-3 19 15,0-3 11-15,0-4-85 0,0-2-24 16,0-1-10-16,0-1 10 0,0 1 23 16,3 0-1-16,4 3-11 0,-1-1 10 15,1 2-15-15,2 0 17 0,4 0 1 16,1 2 2-16,2 0-2 0,3 1-1 15,4 1-15-15,1 0 16 0,5 3 1 16,1 2 18-16,2 0-4 0,1 1 10 0,-1 5-9 16,-2 0-16-16,-1 3-2 0,-2 1 0 15,1 2-10-15,-2 2-4 0,-3 0 13 16,0 2 3-16,-4-1 32 0,-5 1-32 16,-2-2-28-16,-4 1-11 0,-3-2-32 15,-4 1-12-15,-1 0-13 0,0-1-28 16,-7 1-37-16,-10 0-56 0,-5 1-59 0,-5-1-98 15,-5 0-167-15,6-5-482 0,-14 3-687 16</inkml:trace>
  <inkml:trace contextRef="#ctx0" brushRef="#br0" timeOffset="9786.93">5029 3887 414 0,'0'0'701'0,"0"0"-255"15,0 0-118-15,0 0-36 0,0 0-30 16,0 0-45-16,0 0-60 0,0 0-34 16,0 0-27-16,-13-4-35 0,13 4-61 0,-3 1-26 15,2 4-64-15,-4 2 42 0,0 2 47 16,2-1 1-16,0-1 1 0,2 0 47 16,1-2-12-16,0-1-20 0,0-3-13 15,0 0 16-15,0-1 10 0,0 0 19 16,0 0 41-16,0 0 58 0,0 0 60 15,0 0 1-15,1-1-10 0,5-3 3 16,4-4-36-16,3-3-32 0,4-4-31 16,2-6-12-16,5-4-7 0,2-4-31 15,3-6-12-15,0-5-12 0,4-2-16 16,0-3-9-16,-1 0-3 0,-2 2 1 16,-2 1 11-16,-4 6-10 0,-8 2 23 15,-2 7 2-15,-5 1 1 0,-5 6-4 16,-1 2 10-16,-3 2 9 0,-1 1-4 0,-6 2-11 15,-4 2-25-15,0-1 9 0,1 2-10 16,-3-1-2-16,1 3 0 0,2 1-15 16,-3 1-4-16,5 0 4 0,-1 2 3 0,3 3-9 15,1 1-10-15,-3 0-21 0,-2 8-43 16,-4 6 16-16,-5 7 72 0,-4 4-11 16,0 8 18-16,4 0 0 0,-1 6-2 15,3-2-20-15,4 1-24 0,1 1 22 16,5 0 22-16,3-2-26 0,1 1 16 15,3-2-22-15,4-3 32 0,6 1-1 16,5-4-37-16,3-4 18 0,8-2 22 16,4-2 18-16,8-4-16 0,4-5-2 15,7-2-50-15,1-8-80 0,4 0-147 16,-4-3-148-16,-2-3-124 0,-5-4-178 0,-13 0-635 16</inkml:trace>
  <inkml:trace contextRef="#ctx0" brushRef="#br0" timeOffset="10240.65">5689 3814 1509 0,'0'0'552'16,"0"0"-170"-16,0 0 18 0,0 0-54 16,0 0-106-16,0 0-120 0,0 0-104 15,0 0-16-15,0 0-47 0,0 0-30 16,0 0-5-16,-18-3 8 0,22 4 74 15,4 2 120-15,1-2 17 0,3 0-30 0,3-1-12 16,3 0-10-16,2-2-28 16,4-3-22-16,1-3 2 0,-2-1 7 15,0-3-6-15,0 1 3 0,-1-2-6 0,-2 0 2 16,-3-1-6-16,-4 0 13 0,-4 1 15 16,-1 1-6-16,-5 3-10 0,-1 0 7 15,-2 4-4-15,0 1 10 0,0-1 43 16,-6 4 2-16,-4-2-46 0,-2 3-55 0,-3 0-46 15,-4 0-13-15,-6 1 10 16,-2 7 9-16,1 0 0 0,0 2 15 0,4 2 22 16,1 0-10-16,2 0 11 0,6 1-13 15,3 0 3-15,3 1-7 0,3 1-21 16,4-3-4-16,0 2 7 0,5 1 15 16,8-1 20-16,0-1-10 0,6-1-7 15,1 0 0-15,3-3 19 0,5-2 21 16,0-1-21-16,6-5-18 0,0-1-38 0,5 0-41 15,-2-1-67-15,2-5-62 0,-1-1-155 16,-3 1-186-16,-8 1-218 0,-7-1-529 16</inkml:trace>
  <inkml:trace contextRef="#ctx0" brushRef="#br0" timeOffset="10696.66">4813 4192 1374 0,'0'0'452'0,"0"0"-134"15,0 0 35-15,0 0-63 0,0 0-10 16,0 0-24-16,0 0-72 0,0 0-51 15,0 0-57-15,0 0-38 0,-26 3-35 16,26-3-3-16,0 0-25 0,3 0 5 16,1 0 20-16,5 0 25 0,11 0-9 15,13 0 69-15,15-7 40 0,17-2-33 16,15-3-39-16,10-2-24 0,8 0 24 16,4-1-38-16,3 1-12 0,-2 1-3 0,-7 3 0 15,-8 0 0-15,-6 3-37 0,-11 0 34 16,-8 2 3-16,-8 0 24 0,-10 1-22 15,-8 1-2-15,-12 1-2 0,-7 1 1 16,-9 1 1-16,-5-2 1 0,-2 2 27 0,-2 0 15 16,0 0 4-16,0 0-1 0,0 0-8 15,0 0-7-15,0 0-10 0,0 0-21 16,0 0-24-16,0 0-132 0,0 0-76 16,-3 0-35-16,0 3-81 0,-3 2-106 15,-4 4 104-15,-3 1-178 0,3-1-531 16,55-45 31-16</inkml:trace>
  <inkml:trace contextRef="#ctx0" brushRef="#br0" timeOffset="11180.19">5198 4447 2238 0,'0'0'501'16,"0"0"-135"-16,0 0 99 0,0 0-27 15,0 0-94-15,0 0-62 0,0 0-49 16,0 0-116-16,0 0-102 0,0 0-15 16,0 0-55-16,-12-21-31 0,12 26-34 15,4 5-40-15,2 4 160 0,2 4 31 16,0 4 12-16,2 2-12 0,-3 0 6 0,1 1 0 15,-1-1-6-15,3 1-7 0,-3-1-5 16,2-2-17-16,-2 0 1 0,0-2 18 16,-3-2-21-16,1-5-86 0,-4 1-15 15,1-1-47-15,-2-2-41 0,0-1-67 16,0-3-56-16,0-2-30 0,-2 0-60 16,-2-4-10-16,-2-1-24 0,-4 0-139 15,3 0-619-15</inkml:trace>
  <inkml:trace contextRef="#ctx0" brushRef="#br0" timeOffset="11454.38">5142 4563 179 0,'0'0'1907'0,"0"0"-1463"0,0 0-119 16,0 0 85-16,14-70-108 0,2 54-128 0,5-2-73 16,4 0-13-16,5 0-13 15,6 1 11-15,3 4 76 0,0 2-7 0,6 5-71 16,1 5-72-16,3 1-12 0,3 3 28 15,0 8 34-15,-4 5-7 0,-3 0-33 16,-10 4-20-16,-6 0 8 0,-9 2-10 16,-10 2-12-16,-4 2 9 0,-6 2 3 15,-10 2 22-15,-15 1 37 0,-9 0 5 16,-11 1-24-16,-10-3-40 0,-3-1-52 16,2-4-62-16,7-6-12 0,8-4-10 0,10-5-38 15,8-2-112-15,7-7-73 0,2 0-51 16,2-4-223-16,4-3-773 0</inkml:trace>
  <inkml:trace contextRef="#ctx0" brushRef="#br0" timeOffset="12170.3">7244 3660 1924 0,'0'0'573'0,"0"0"-151"16,0 0 39-16,0 0-116 0,0 0-121 16,0 0-32-16,0 0-43 0,0 0-53 15,0 0-46-15,0 0-19 0,0-1-19 16,-7 5-12-16,-3 1-27 0,-9 4 16 16,-4 3 11-16,-7 1 0 0,0 1 0 15,-2 0-37-15,0 0-19 0,4 0 7 0,-1 1 2 16,5-1-3-16,3-2 19 0,4 0 6 15,5-2 3-15,6-4 0 0,3-4-3 16,3-1 15-16,0 1 10 0,0-2 37 16,0 0 19-16,0 0 4 0,0 0-7 15,0 0-19-15,0 0-12 0,0 1-22 16,3-1-19-16,0 2-21 0,3 2 40 0,4 2 15 16,3 0 4-16,2 0 2 15,3 3 1-15,2 0-3 0,2 3-19 0,1-3 2 16,4 2-1-16,-2 0-1 0,-2 1-13 15,3-1 3-15,-3 2 10 0,3 0 22 16,-2 0-21-16,-2-1-1 0,0-1-16 16,-4-1 15-16,-5-2-67 0,-1-2-97 15,-7-2-68-15,-2-1-102 0,-3 1-47 16,0-3 29-16,-1 0 25 0,-6 2-142 16,0-2-301-16,-6 1-465 0</inkml:trace>
  <inkml:trace contextRef="#ctx0" brushRef="#br0" timeOffset="12441.7">6694 4199 258 0,'0'0'1198'0,"0"0"-720"0,0 0-31 16,0 0-73-16,0 0-120 0,0 0-87 15,0 0-40-15,0 0-34 0,0 0-14 16,0 0-9-16,0 0 34 0,100 1 7 15,-52-6-26-15,5-1-41 0,4 0-28 16,-1 0 18-16,-1-1 10 0,-2 1-19 16,-3-1-25-16,0 2-1 0,-3 0 1 15,-4 0 3-15,0 0 12 0,-4 2-15 16,-7-1-38-16,-5 2-43 0,-9 1-67 16,-5-1-42-16,-9 2-19 0,-4 0-18 0,0-1-20 15,0 1-94-15,0-3-171 0,-3 3-298 16</inkml:trace>
  <inkml:trace contextRef="#ctx0" brushRef="#br0" timeOffset="12757.4">7780 3612 992 0,'0'0'1621'0,"0"0"-1145"0,0 0-4 16,0 0 20-16,0 0-149 0,0 0-176 15,0 0-139-15,0 0-28 0,0 0-87 0,0 0-71 16,13-2 24-16,-2 16 134 0,3 3 72 16,-3 4-10-16,4 2-15 0,-4-1 5 0,1 2-11 15,1 1-23-15,-3-1-16 0,4-1-1 16,-2 2 18-16,-2-2 12 0,3-3-16 15,-2 0-15-15,2-2-105 0,-4-3-31 16,3-1-85-16,0 1-79 0,-3-6-111 16,3 0-72-16,-1-6-94 0,-1 0-618 15</inkml:trace>
  <inkml:trace contextRef="#ctx0" brushRef="#br0" timeOffset="13087.73">8159 3727 1596 0,'0'0'785'0,"0"0"-440"0,0 0 89 16,0 0-49-16,51-68-189 0,-37 57-67 15,5 3-38-15,-2 3-37 0,3 4-33 16,5 1-18-16,0 1 26 0,3 7 18 0,1 5 9 16,-3 2-16-16,-4 0-5 0,-6 1-4 15,-4 0 6-15,-4 0 3 0,-4-1 4 16,-4 3-4-16,0-1-9 0,0 2 0 15,-7 2-6-15,-5 1-1 0,-1 1 4 16,-1 1 6-16,-2 0-6 0,0-3-10 16,2 0-18-16,2-4-2 0,3-3-19 15,4-5-1-15,2-3 4 0,2-3 17 16,1-3 1-16,0 0 46 0,0 0 68 16,11 0 12-16,8-6 8 0,13-6-63 15,16-1-71-15,16-4-28 0,11 0-79 0,4 4-77 16,6-3-62-16,-3 3-130 0,0-1-157 15,-21 5-255-15,25-9-1158 0</inkml:trace>
  <inkml:trace contextRef="#ctx0" brushRef="#br0" timeOffset="16362.53">13326 3599 78 0,'0'0'1020'15,"0"0"-477"-15,0 0-121 0,0 0 3 0,0 0-138 16,0 0-59-16,0 0-62 0,0 0 26 16,0 0-81-16,-25 49-32 0,25-48-22 15,0 0 3-15,0-1 1 0,0 2-27 16,0-1-21-16,0-1-13 0,0 0-2 16,0 0-11-16,0 1 10 0,0-1-16 15,0 0 17-15,0 0 2 0,2 0 16 16,-1 0 21-16,2 0 8 0,2 0-8 15,0-1 7-15,5-4 10 0,3-2 15 0,7-3 13 16,3-3-13-16,2-5-41 0,4-5-16 16,3-4-12-16,1-7-3 0,-1-4 1 15,-1-6-36-15,-3-5-46 0,-4-1 17 16,-5 1-23-16,-5 0 21 0,-6 7-4 0,-5 4 57 16,-3 6 16-16,0 7 44 0,-9 5-3 15,-3 3 32-15,-1 6 5 0,-3 0-43 16,1 2-35-16,0 4-10 0,-1 0-6 15,3 3 14-15,0 0-35 0,0 2-17 16,-1 2-5-16,-2 5-14 0,1 2-5 16,-2 5 27-16,-2 6 29 0,1 3-10 15,-1 4 32-15,2 3 90 0,0 3-30 16,3 3-16-16,3-3-6 0,5 2-38 16,3 0-4-16,3 0 3 0,0-2-2 15,9 2-8-15,5-3 11 0,5 0 15 16,1-4-15-16,8-2-25 0,-1-4-57 0,6-4-19 15,0-2-57-15,-1-5-68 0,1-4-171 16,-1-5-97-16,-6-2-525 0</inkml:trace>
  <inkml:trace contextRef="#ctx0" brushRef="#br0" timeOffset="16741.62">13830 3568 1515 0,'0'0'789'0,"0"0"-330"16,0 0-154-16,0 0-37 0,0 0-58 15,0 0-23-15,0 0-42 0,0 0-45 16,0 0-75-16,0 0-25 0,9-16-19 16,-1 12-34-16,0-2-7 0,6-2 13 15,2 1 19-15,5-4-7 0,1 2 22 16,3-2 11-16,-2 0-48 0,-3 1 9 16,-3 1-10-16,-5 0 34 0,-1 1 17 0,-9 1 79 15,-2 0 38-15,0 1-117 0,-2-2 0 16,-9 0 0-16,2 3 1 0,-4 0 24 15,-4 1 3-15,1 3-28 0,-6-1-4 0,-2 2 1 16,1 0-19-16,1 4-19 16,-1 3 0-16,3 0-12 0,4 4 2 15,0 1 16-15,3 0 4 0,2 4 5 0,2-2 7 16,3 3 16-16,5-3-22 0,1 1-14 16,0-2 20-16,7 1 16 0,6-1 1 15,0-1-52-15,4-1 9 0,4 0 10 16,3-5 33-16,3 1 1 0,7-2-23 15,0-3-43-15,2-2-74 0,-1 0-49 16,1 0-51-16,-9-1-102 0,-1-3-186 16,-9 2-268-16</inkml:trace>
  <inkml:trace contextRef="#ctx0" brushRef="#br0" timeOffset="16983.64">13259 3906 1125 0,'0'0'751'0,"0"0"-407"0,0 0-124 16,0 0 0-16,0 0-59 0,0 0-62 15,0 0 14-15,0 0-84 0,0 0-1 16,0 0-8-16,116-18 2 0,-50 7 48 16,9-2-47-16,3 0-4 0,3 1 10 15,-2 2-17-15,-3-1-11 0,-2 3 19 16,-2 0 2-16,-7 3-22 0,-6 0-16 0,-10 2-134 15,-8 3-113-15,-10 0-62 0,-15 2-99 16,-8 1-307-16,-8 6-539 0</inkml:trace>
  <inkml:trace contextRef="#ctx0" brushRef="#br0" timeOffset="17232.68">13538 4243 865 0,'0'0'528'16,"0"0"-161"-16,0 0-10 0,0 0-59 15,0 0-39-15,27 67-69 0,-15-51-68 16,-1-1-29-16,-1 1-33 0,0-3-37 16,-2-1-10-16,-3 0 25 0,1 0-3 15,-2-2-35-15,-1 2-51 0,-1-2-96 16,-2 1-33-16,0-1-3 0,0-2-21 15,0 0-123-15,0-4-117 0,-2-1-100 0,-1-3-26 16,2 0-28-16</inkml:trace>
  <inkml:trace contextRef="#ctx0" brushRef="#br0" timeOffset="17496.48">13562 4183 1328 0,'0'0'640'0,"0"0"-367"15,0 0-11-15,20-68 83 0,-8 50-66 16,4 1-56-16,1 4-89 0,3 3-39 15,3 2-7-15,5 2-40 0,3 1-46 16,2 5 26-16,2 0 10 0,1 1-10 16,0 6-9-16,-2 3 3 0,0 2 29 15,0 2 18-15,-3 2-38 0,-7 2-15 0,-2 0-3 16,-9 0-13-16,-6 1-37 0,-7 3 24 16,0 0 13-16,-11 1 41 0,-7 3 10 15,-3-1-7-15,-7-3-41 0,0 2-3 16,-1-3-16-16,-1-2 1 0,-1-5-10 15,1-1-64-15,0-3-62 0,-1-2-60 16,4-4-8-16,2-4-8 0,5 0-113 16,6-6-183-16,4 0-637 0</inkml:trace>
  <inkml:trace contextRef="#ctx0" brushRef="#br0" timeOffset="17778.55">14892 3766 2328 0,'0'0'735'0,"0"0"-416"0,0 0-233 0,0 0-42 15,0 0 1-15,0 0-42 0,100-57-3 16,-70 48-16-16,5 4 16 0,2 1-13 16,-1 2-18-16,-4 2-100 0,-5 0-79 15,-7 5-118-15,-9 3-107 16,-7 2-230-16,-4-2-586 0</inkml:trace>
  <inkml:trace contextRef="#ctx0" brushRef="#br0" timeOffset="17915.02">15002 3915 277 0,'0'0'1429'0,"0"0"-835"0,0 0-139 16,0 0-300-16,0 0-78 0,0 0 12 15,95-29-38-15,-57 18-51 0,0 0-13 16,1 2-80-16,-3 0-135 0,-7-2-88 16,-3 3-212-16,-8-1-616 0</inkml:trace>
  <inkml:trace contextRef="#ctx0" brushRef="#br0" timeOffset="18136.3">15607 3583 7 0,'0'0'2775'16,"0"0"-2027"-16,0 0-429 0,0 0-137 0,0 0-65 16,0 0-64-16,0 0-53 0,0 0-109 15,0 0-77-15,0 0 19 0,0 0 167 16,18 54 22-16,-6-31-6 0,-1 2 6 15,3-1 6-15,-4-2-28 0,3-1-53 16,-2-2-70-16,-3-2-23 0,-1-2-141 16,-3-1-117-16,-1-3-80 0,-1-5-249 15,-2-1-754-15</inkml:trace>
  <inkml:trace contextRef="#ctx0" brushRef="#br0" timeOffset="18471.47">15862 3514 2074 0,'0'0'785'0,"0"0"-480"16,0 0-31-16,0 0 21 0,0 0-157 0,0 0-78 15,0 0-19-15,68-66-41 0,-49 66-60 16,2 0-28-16,1 5 6 0,1 8 82 16,0 1 0-16,-5 4 38 0,-3 0-36 15,-3 1-2-15,-5 2-15 0,-3-3 14 16,-4 1 0-16,0 0-20 0,-7 0 21 15,-6 0 25-15,-4 1 4 0,-2-1 9 16,-1 0-23-16,2-2-15 0,3-3-2 16,5-4-14-16,4-2 4 0,3-4-1 15,3-2 13-15,0-2 59 0,0 0 76 16,10 0 22-16,6 0-41 0,10-1 14 16,10-3-6-16,9-1-56 0,5-3-68 0,6 1-10 15,1-1-132-15,-1-1-47 0,-2 2-43 16,-3 2-82-16,-1-1-188 0,-2 1-70 15,-12 1-468-15,6-4-556 0</inkml:trace>
  <inkml:trace contextRef="#ctx0" brushRef="#br0" timeOffset="21798.72">13686 2918 326 0,'0'0'1065'16,"0"0"-571"-16,0 0-189 0,0 0-114 15,0 0-78-15,0 0-42 0,0 0-16 16,0 0-7-16,0 0-12 0,0 0-7 15,0 1-10-15,0-1 7 0,0 0 3 16,0 0 0-16,0 0-4 0,0 0-25 0,0 1-28 16,4 2-11-16,-2 1 39 0,-1 2 32 15,4 3 36-15,-1 3-33 0,0 1-13 16,2-2-18-16,0 2-1 0,1 0 0 16,-1-1 0-16,1-2-1 0,0-2-2 15,0-2-1-15,1-2-12 0,-1-3 13 16,0-1 13-16,0 0 80 0,6-4 70 0,0-5 25 15,7-5-29-15,6-4-54 16,6-4-64-16,7-5-10 0,3 0-9 0,10-3-6 16,2-2-13-16,1 2-1 0,-3 5-2 15,-6 5-101-15,-11 7-98 0,-11 8-81 16,-14 5-86-16,-7 0-134 0,-3 7-12 16,0 1 8-16,-8 8-622 0</inkml:trace>
  <inkml:trace contextRef="#ctx0" brushRef="#br0" timeOffset="23200.42">16130 3442 1051 0,'0'0'537'0,"0"0"-196"16,0 0-117-16,0 0-75 0,0 0-55 15,0 0-36-15,0 0-22 0,0 0-10 16,0 0-7-16,0 0 4 0,0 0 2 0,0 0 33 16,0 0-6-16,0 0-23 0,0 0-10 15,0 0 7-15,-1 0-10 0,1 1-16 16,-2-1 0-16,2 0-3 0,0 0-13 15,0 0 15-15,0 0 0 0,0 0 1 16,0 0 1-16,0 0 2 0,3 0 0 16,2-1 42-16,2-3 33 0,3-3 24 15,7 0 23-15,5-5 9 0,4-1-32 0,1-4-38 16,2 1-48-16,1-2 32 0,4-2-17 16,1 1-31-16,1 2-34 0,-1 2-150 15,-2 1-65-15,-3 3-18 0,-1 3-46 16,-4 1-114-16,-6 2-236 0,8-2-444 0</inkml:trace>
  <inkml:trace contextRef="#ctx0" brushRef="#br0" timeOffset="26196.62">13470 4750 104 0,'0'0'692'0,"0"0"-210"15,0 0-131-15,0 0-101 0,0 0-32 16,0 0-33-16,0 0-43 0,0 0-26 16,0 0-25-16,0 0-20 0,-3 5 3 15,3-5 0-15,0 0-7 0,0 0-16 16,0 0-18-16,0 0-5 0,0 0-2 15,0 0 6-15,3 0 16 0,4 0 19 0,3 0-25 16,6-2-7-16,12-1 3 16,6-2 7-16,9 1-7 0,9-6 0 15,2 3-9-15,3-3-13 0,1 2-14 0,-2-2 7 16,2 2-9-16,-6 0-47 0,-2 0-49 16,-3 0-31-16,-8 2-33 0,-4 1-49 15,-8 1-13-15,-8 1-69 0,-9 2-114 0,-8 1-203 16,-2 0-125-16</inkml:trace>
  <inkml:trace contextRef="#ctx0" brushRef="#br0" timeOffset="26393.31">13526 4801 1493 0,'0'0'546'0,"0"0"-301"0,0 0-244 16,0 0 27-16,0 0-15 15,94-52 29-15,-44 37 0 0,6-2-40 0,9 0-1 16,5 2 0-16,2 0 16 0,1 2-17 16,-2-2-82-16,1 4-87 0,-2 1-74 15,1-2-170-15,-18 3-183 0,24-3-219 16</inkml:trace>
  <inkml:trace contextRef="#ctx0" brushRef="#br0" timeOffset="30772.7">8750 5952 1603 0,'0'0'724'0,"0"0"-275"0,0 0-103 16,0 0 5-16,0 0-69 0,0 0-56 16,0 0-25-16,0 0-36 0,0 0-56 15,-13-18-63-15,13 18-46 0,0 0-28 16,0 0-18-16,0 0-29 0,0 0-40 16,0 6-22-16,3 6 36 0,4 6 101 0,2 5 89 15,4 6-33-15,-1 2-9 0,-1 0-4 16,2 1-15-16,-3-2-3 0,1-2-25 15,0-2 0-15,-4-3-28 0,0-2-9 16,0-3-47-16,-4-3-58 0,-1-1-34 16,-2-2-51-16,0-2-75 0,0-2-86 15,-3-3-21-15,-2-2-168 0,0-2-406 16</inkml:trace>
  <inkml:trace contextRef="#ctx0" brushRef="#br0" timeOffset="31140.18">8693 5978 1311 0,'0'0'982'0,"0"0"-655"16,0 0-47-16,0 0 12 0,0 0-6 16,3-70-39-16,2 61-64 0,1 1-58 15,1 1-36-15,2-2-39 0,5 3-16 16,4 0-18-16,5-1-4 0,2 2-12 15,6 1-1-15,3 0-14 0,4 3-1 16,-2 1 4-16,4 0 10 0,-4 3 2 16,-4 6-2-16,-2 0-10 0,-4 5-13 0,-6 1 25 15,-2 4 20-15,-7 4-2 0,-2 2-15 16,-6 4 9-16,-3 0 16 16,0 2-6-16,-10 1 12 0,0 1-12 15,-4-3-4-15,-3 0 4 0,-3-3 3 0,0 0 3 16,-5-2 0-16,-1-2 0 0,1-4-27 15,-1-2-1-15,2-4-13 0,6-5-5 16,3-1-16-16,5-4-35 0,6-2-43 16,3-1-54-16,1 0-35 0,0-4-20 0,10-4-132 15,7-3-317-15,-3 2-622 0</inkml:trace>
  <inkml:trace contextRef="#ctx0" brushRef="#br0" timeOffset="31351.36">9405 6114 1835 0,'0'0'1019'15,"0"0"-647"-15,0 0-89 0,0 0-33 16,0 0-108-16,0 0-139 0,0 0-3 0,0 0-69 16,0 0 21-16,103-57 17 0,-68 48 12 15,-2 3 18-15,2 0 0 0,-4 2-1 16,-2 3-141-16,-3 1-104 0,-3 1-102 15,-4 6-66-15,-5 1-109 0,-5-2-292 16</inkml:trace>
  <inkml:trace contextRef="#ctx0" brushRef="#br0" timeOffset="31515.31">9585 6224 1091 0,'0'0'1002'0,"0"0"-601"0,0 0-46 16,0 0-70-16,0 0-77 0,0 0-18 0,0 0-31 15,0 0-90-15,0 0-47 0,105-24-22 16,-60 14-28-16,6-1 15 0,-1 2-47 16,3 0-101-16,-2 2-164 0,2-1-160 15,-12 1-246-15,20-4-849 0</inkml:trace>
  <inkml:trace contextRef="#ctx0" brushRef="#br0" timeOffset="32640.89">11236 5873 1965 0,'0'0'738'0,"0"0"-311"16,0 0-134-16,0 0-106 0,0 0-85 15,0 0-71-15,0 0-31 0,0 0-41 16,0 0 10-16,0 0 27 0,0 0 4 0,-26 35-1 16,28-26 0-16,4 1 1 0,3-3 34 15,2-1 13-15,0-1-6 0,1-3-3 16,2 1 9-16,5-3 4 0,1 0-1 15,6-6-10-15,3-6-14 0,3-2-14 16,1-5-8-16,0-5 15 0,2-4 3 16,-1-6-10-16,-1-9-12 0,0-4-34 15,0-9-20-15,-1-3-6 0,-2-1-9 16,-4 0 31-16,-4 6 26 0,-3 6 12 16,-8 10 16-16,-4 4 21 0,-4 9 29 15,-3 2 51-15,0 6 36 0,-4 2 52 0,-6 1-66 16,3 3-22-16,-2 1-15 0,-1 0-35 15,1 3-39-15,-2 0-28 0,-1 3-1 16,-1 2-33-16,-4 1-24 0,-2 1 6 16,-1 2 5-16,-1 9-14 0,3 0-26 0,1 4 26 15,5 3 8-15,5 2 3 0,4 1 7 16,2 2 18-16,1 2 10 0,0 4-4 16,7 2-6-16,0 1 22 0,3 1-16 15,5 1 4-15,-2-1 13 0,4 0 2 16,-1 0 21-16,4-2-21 0,1-2-40 15,4-3-63-15,0-2-27 0,2-2 49 16,3-3-14-16,2-7-47 0,-2 0-80 16,2-7-71-16,-2 0-38 0,-4-3-78 15,-1-2-207-15,-9 1-506 0</inkml:trace>
  <inkml:trace contextRef="#ctx0" brushRef="#br0" timeOffset="33098.55">12016 5843 897 0,'0'0'1327'0,"0"0"-906"16,0 0-119-16,0 0-65 0,0 0-87 16,0 0-73-16,0 0-77 0,0 0-16 15,0 0 6-15,0 0 10 0,29 13 111 16,-12-9-6-16,3-3-29 0,5 2-26 15,2-3-15-15,3 0-32 0,2-1-3 0,0-5-28 16,1 0 3-16,-1-3 22 0,-2-1-16 16,-4-1-6-16,-3-1 25 0,-6-1 19 15,-4-1 19-15,-3-1 13 0,-5 1-10 16,-5 2 22-16,0 0 37 0,0 0 67 16,-8 5-33-16,-2-3-41 0,-3 3-56 15,-3 0-37-15,-5 3-31 0,-4 3-9 16,-5 1-4-16,-2 3 1 0,-4 5 15 15,3 0 3-15,3 5-3 0,4-1 9 16,4 2 0-16,9-1 1 0,2 0 2 0,2 0-18 16,6 2-14-16,3-1 7 0,3 4 6 15,9 0-12-15,5 3 47 0,6-1 11 16,4-1-9-16,7-2 17 0,2-3-4 16,3-2-15-16,1-1-18 0,-1-4-64 15,1-1-47-15,-1-5-42 0,-2 0-97 16,-2-1-58-16,-3 0-57 0,-3 0-90 15,-8 0-274-15,-8 2-462 0</inkml:trace>
  <inkml:trace contextRef="#ctx0" brushRef="#br0" timeOffset="33365.51">11289 6359 658 0,'0'0'1412'0,"0"0"-1023"16,0 0-96-16,0 0 64 0,0 0-77 16,0 0-64-16,0 0-48 0,0 0-77 15,81-11-60-15,-22-2-5 0,12-1 11 16,14 1-21-16,4-1 9 0,5 1-3 16,-2-1 0-16,-4 1-19 0,-4 1 17 15,-8 2-18-15,-7 0 10 0,-3 2-12 16,-12 2-38-16,-4 1-25 0,-12 1-22 0,-9 2-75 15,-11 2-74-15,-10 0-95 16,-8 0-136-16,-3 4-39 0,-14 3 111 0,3-1-427 16</inkml:trace>
  <inkml:trace contextRef="#ctx0" brushRef="#br0" timeOffset="33576.61">11569 6550 385 0,'0'0'1418'0,"0"0"-935"0,0 0-231 15,0 0-65-15,0 0-39 0,0 0-23 16,0 0-9-16,0 0 2 0,0 0-9 16,-30 72-17-16,34-55-6 0,3 2-10 15,2 2-26-15,1-2-5 0,0 3-8 16,3-3-8-16,0 2-13 0,-1 0 6 0,3-3-22 16,-3 0-76-16,-2-1-76 0,2-2-124 15,-4 1-125-15,0-3-73 0,-4-2-262 16,1-3-769-16</inkml:trace>
  <inkml:trace contextRef="#ctx0" brushRef="#br0" timeOffset="33915.36">11930 6529 1702 0,'0'0'636'15,"0"0"-333"-15,0 0-103 0,90-30-30 16,-65 26-67-16,1 4 21 0,-2 1 17 0,3 8-5 15,-3 1 20-15,0 3-30 0,-2 2-25 16,-5 1-20-16,-1 2 11 0,-7-1-14 16,-5 1-19-16,-4 1 7 0,0 0-14 15,-3 3-14-15,-9-2 5 0,-3 2 10 16,-3-2-16-16,-2-1-19 0,1-1-5 16,-1-1 5-16,2-1-17 0,0-5-1 15,5-2-3-15,5-1-12 0,2-3-4 16,4-2 4-16,2-3 15 0,0 0 65 15,5 0 18-15,3-2-6 0,8-4-16 16,11-2-24-16,7-2-19 0,10 0-18 16,7-5-65-16,3 3-49 0,1-1-37 15,5 0-69-15,0 0-65 0,6-3-121 0,2 1-165 16,-18 4-420-16,30-11-710 0</inkml:trace>
  <inkml:trace contextRef="#ctx0" brushRef="#br0" timeOffset="34207.75">13493 6089 2740 0,'0'0'781'0,"0"0"-478"0,0 0-165 0,0 0-50 15,0 0-27-15,92-60-2 0,-58 51-31 16,5 1-28-16,5 4-1 16,-1 2 1-16,0-1 0 0,-4 3-78 0,-7 0-70 15,-5 0-66-15,-4 3-116 0,-8 3-187 16,-6 0-119-16,-5 1-559 0</inkml:trace>
  <inkml:trace contextRef="#ctx0" brushRef="#br0" timeOffset="34348.87">13692 6236 939 0,'0'0'1002'0,"0"0"-519"0,0 0 81 0,0 0-101 16,0 0-153-16,0 0-80 0,99-2-73 15,-54-5-88-15,8 1-69 0,2 1-20 16,0-1-83-16,-2 2-86 0,-4 2-152 15,-5 1-201-15,-13-2-174 0,2-1-904 0</inkml:trace>
  <inkml:trace contextRef="#ctx0" brushRef="#br0" timeOffset="35778.58">15215 5294 16 0,'0'0'997'0,"0"0"-434"16,0 0-179-16,0 0-128 0,0 0-59 16,0 0-19-16,0 0-27 0,0 0-3 0,0 0-19 15,0 0 8-15,0 0-6 16,-59-5 3-16,56 2-4 0,0 1 3 0,0-3-29 16,0 0-9-16,2-1-17 0,-2-3 10 15,2 0-9-15,1 0-29 0,0-3-13 16,0 5 7-16,3-4-10 0,5 5-18 0,6-3-16 15,4 1 0-15,5 1 1 16,4 0 0-16,0 1 21 0,4 1 0 16,-2 2-22-16,1 3-37 0,1 0-9 15,-4 4 8-15,-1 5 7 0,-5 1 12 0,-6 2 16 16,-2 0-34-16,-6 3-13 0,-3-2-17 16,-4 1 11-16,0 1-10 0,-4-1 22 15,-5 3 41-15,-3-3 2 0,-5 2-15 16,0-1-16-16,0-1-12 0,-2-1-25 15,1 0-61-15,3-1 13 0,-1-5 31 16,3 3 32-16,3-4 42 0,2-3 12 16,3 0 3-16,2-1 10 0,3-1-10 0,0-1 29 15,0 0 57-15,0 0 38 16,2 0-10-16,2 0-13 0,1 0-19 0,1-3 0 16,5-1-63-16,0 1-20 0,5-1-2 15,3-2 31-15,-2 5 14 0,2-2 2 16,-2 2-30-16,3 1-17 0,-2 0-34 0,0 7 12 15,2 1 22-15,-3 1 3 0,0 2 28 16,-4 3 0-16,-2 2-12 0,-2-2-17 16,-5 3-2-16,-1-1 3 0,-3 2 28 15,0-2 7-15,-3-1-7 0,-3-1 3 16,-6-2 0-16,1 0-9 0,-5-3 9 16,-1-2 22-16,-3 1 0 0,-2-3-1 15,-4-1-21-15,2-3 3 0,-2-1-6 16,2 0-3-16,3-1 0 0,1-4-4 15,2 0 1-15,3-2-25 0,-1 2-13 16,3-1-73-16,0 1-43 0,2-1-23 16,1 1-3-16,2 2-1 0,1-2-27 0,3 3-25 15,4-3-24-15,0 1-176 0,4-3-120 16,5 1-150-16,8-4-937 0</inkml:trace>
  <inkml:trace contextRef="#ctx0" brushRef="#br0" timeOffset="36147.71">15823 5240 1651 0,'0'0'597'16,"0"0"-244"-16,0 0-48 0,0 0 32 16,0 0-44-16,0 0-119 0,0 0-70 15,0 0-41-15,0 0-39 0,0 0-24 16,0 0-26-16,-34-18-5 0,38 18 15 0,3 3 16 15,5 6 51-15,5 0 11 16,3 6-5-16,2-1-20 0,3 3-14 0,-1 0-4 16,0-1 0-16,-2 2 15 0,0 0 7 15,-2 2-1-15,-3-1 4 0,-3-1 0 16,-2-1-20-16,-1-2 4 0,-5-1-15 16,-4-2-1-16,-1-1 0 0,-1 0 1 0,0-1-1 15,-6-1 4-15,-3-1 6 0,-2-1 18 16,-3 0 18-16,0-1-8 0,-3 0-10 15,3-4-20-15,-2 2-20 0,1-4-33 16,1 0-23-16,2 0-18 0,0-3-35 16,1-5-52-16,-1 0-81 0,2-4-38 15,-1-2-190-15,2-3-120 0,0-1-162 16,5 4-585-16</inkml:trace>
  <inkml:trace contextRef="#ctx0" brushRef="#br0" timeOffset="36324.37">15891 5250 1144 0,'0'0'580'0,"0"0"-201"0,0 0-71 0,0 0-53 16,0 0-97-16,0 0-42 16,56-64-97-16,-28 49-19 0,5 1-23 0,4 2 1 15,2 0 0-15,-4 4-1 0,1 2 10 16,-9 2 13-16,-2 1 0 0,-7 3-2 16,-3 0-117-16,1 0-94 0,-5 3-52 15,4 1-108-15,-1 0-209 0,0 0-457 16</inkml:trace>
  <inkml:trace contextRef="#ctx0" brushRef="#br0" timeOffset="36647.83">16450 5218 830 0,'0'0'645'0,"0"0"-147"16,0 0-93-16,0 0-105 0,0 0-14 0,0 0-30 16,0 0-49-16,0 0-42 0,0 0-35 15,0 0-45-15,0 0-34 0,-42 60-31 16,39-49-20-16,2-1-22 0,1 3 3 15,0 0 15-15,7 2 4 0,2 1 12 0,5-2 1 16,-1-2-10-16,6 3 13 0,0-3-1 16,1-5 4-16,3 1 6 0,0-4 7 15,2-2-7-15,1-2-7 0,1 0 7 16,0-2-2-16,-2-5 9 0,-5-2-30 16,-1 0 23-16,-5-2 9 0,-5-2 41 15,-5 1 71-15,-4-2 0 0,0-1 29 16,-7-2-46-16,-4 0-49 0,-6-1-68 0,0 3-12 15,-3-1-42-15,1 3-38 0,-2 5-40 16,-1 1-50-16,6 3-13 0,-1 3-44 16,4 1-104-16,3 0-141 0,1 3-64 15,7 4-26-15,2-2-156 0,0 0-430 16</inkml:trace>
  <inkml:trace contextRef="#ctx0" brushRef="#br0" timeOffset="36972.42">16963 5289 1213 0,'0'0'683'0,"0"0"-207"16,0 0-101-16,0 0-67 0,0 0-62 0,0 0-80 15,0 0-134-15,0 0-32 0,0 0-105 16,0 0-71-16,12 20 176 0,-3-9 12 16,5 0 7-16,4 1 7 0,0-1-1 15,8-1-6-15,0 0-3 0,3-3-3 16,2 0 22-16,2-3 16 0,2-2 9 15,1-2-15-15,0 0-11 0,-4 0 11 16,-3-2 5-16,-6-5 33 0,-5 1 39 16,-9 0 83-16,-2-5 38 0,-4-2-4 15,-3-1-85-15,0-3-71 0,-6 1-46 16,-1 0 15-16,-3 3 24 0,-1 0-33 16,-2 3-43-16,-2 1-61 0,-1 2-71 15,-2 1-34-15,-1 3-16 0,2 2-67 16,-2 1-86-16,0 1-89 0,3 6-100 0,0 1-34 15,2-2-263-15,0 2-715 0</inkml:trace>
  <inkml:trace contextRef="#ctx0" brushRef="#br0" timeOffset="38061.44">14892 6097 108 0,'0'0'792'0,"0"0"-212"0,0 0-161 16,0 0-59-16,0 0-66 0,0 0-13 16,0 0-31-16,0 0-58 0,0 0-39 0,0 0-26 15,-27 4-36-15,27-4-21 0,0 0-13 16,0 0-1-16,3 0-2 0,6 0-32 15,9 0-19-15,15 0-3 0,15-4 28 16,18-4-15-16,22-3 21 0,14-2 1 16,15-3-23-16,11 1-11 0,9-2-1 15,7 3-1-15,6 0 0 0,6 1 0 16,1 0 2-16,0 2 1 0,2-2 14 16,-4 1-15-16,-5-1 1 0,-4-1 12 0,-9 0 1 15,-9 1-14-15,-10 1 3 0,-14 2-4 16,-12 1 3-16,-13 3-1 0,-11-1 1 15,-15 2-2-15,-11 0-1 0,-7 1-3 16,-9 2 1-16,-8-1 0 0,-4 0-14 0,-5 2-7 16,-3 1-2-16,-3 0-13 0,0 0-24 15,-1 0-45-15,-1 0-35 0,1 0-13 16,-1 4-8-16,-1 1-12 0,0 3-65 16,-9 1-69-16,-6 4-31 0,-6 1-175 15,1-3-538-15</inkml:trace>
  <inkml:trace contextRef="#ctx0" brushRef="#br0" timeOffset="38434.41">15906 6367 1809 0,'0'0'810'0,"0"0"-350"0,0 0-141 16,0 0-18-16,0 0-84 0,0 0-75 16,0 0-79-16,0 0-63 0,0 0-32 15,0 0-35-15,0 0-37 0,-2 11 95 16,8 3 9-16,0 4 56 0,2 5-12 15,-2 0-22-15,1 2-3 0,2-1-15 16,-3-1 9-16,-2 2-1 0,3-2 4 0,-4 0 0 16,1-2-1-16,-1 1 1 0,-1-4-16 15,1-3-53-15,-1 0-17 16,3-3-12-16,-1-3-28 0,1-1-57 0,1-5-61 16,3-1-69-16,0-2-21 0,1 0-43 15,0-4-232-15,3-7-680 0</inkml:trace>
  <inkml:trace contextRef="#ctx0" brushRef="#br0" timeOffset="38826.53">16287 6473 935 0,'0'0'1297'0,"0"0"-922"0,0 0-169 0,0 0 19 15,93-54-4-15,-69 46-53 0,1 4-50 16,-4 1-48-16,1 3-59 0,-5 0-11 15,-1 7-1-15,-1 2 1 0,0 2 48 16,-4 1 12-16,1 2-32 0,-3 2-6 16,-2-1 0-16,-4 2 0 0,0 0 7 15,-3-2 2-15,0 2 7 0,-4 0 12 16,-6-2-3-16,-1 1-2 0,-3 0-11 0,2-3 7 16,-2 0 12-16,3-3-16 0,2-2-18 15,0-2-16-15,5 0-3 0,3-5-1 16,-1-1-1-16,2 0 1 0,0 0 1 15,0 0 37-15,2 0 69 0,2 0-26 16,7-1-9-16,2-5-9 0,7 1-31 16,6-2-6-16,10-1 8 0,8-1-19 15,6 0-14-15,8 0-19 0,4 1-5 16,3 2-72-16,-2-1-40 0,-4 2-28 16,-3 0-27-16,-9 3-42 0,-8-1-102 0,-8 0-127 15,-6 3-43-15,-7 0-130 0,-6 0-524 16,-3 0 409-16</inkml:trace>
  <inkml:trace contextRef="#ctx0" brushRef="#br0" timeOffset="39669.78">18831 5603 1661 0,'0'0'704'15,"0"0"-301"-15,0 0-62 0,0 0-35 16,0 0-94-16,0 0-107 0,0 0-49 15,0 0-15-15,0 0 0 0,0 0-9 16,0 0-32-16,82-17-3 0,-47 15-10 0,6-4 13 16,4 3 0-16,3 0 3 0,1-1-3 15,0 2-25-15,-6 2-85 0,-4 0-61 16,-9 0-109-16,-8 1-149 0,-12 6-71 16,-7 4-152-16,-3-3-419 0</inkml:trace>
  <inkml:trace contextRef="#ctx0" brushRef="#br0" timeOffset="39823.68">19010 5856 104 0,'0'0'1972'0,"0"0"-1441"15,0 0-132-15,0 0 48 0,0 0-80 0,0 0-141 16,0 0-28-16,0 0-46 0,128-18-56 16,-53 5-96-16,11 1-14 0,7-1 12 15,-1 2-75-15,-8 5-194 0,-5 1-53 16,-11 4-355-16,-20-1-372 0,17-2-989 0</inkml:trace>
  <inkml:trace contextRef="#ctx0" brushRef="#br0" timeOffset="43869.89">21104 5211 53 0,'0'0'131'0,"0"0"-14"0,0 0-35 16,0 0-17-16,0 0 7 0,0 0 6 16,0 0 16-16,0 0 4 0,0 0-23 0,0-1-26 15,0 1-20-15,0 0-6 0,0 0-3 16,0 0-7-16,0 0-11 0,0 0 27 15,0 0 30-15,0 0 42 0,0 0 26 16,0 0-10-16,0 0-3 0,0 0-20 0,0 0-16 16,0 0 4-16,0 0 2 0,0 0-6 15,-2 0-7-15,2 0-12 0,0 0-1 16,0 0 0-16,-1 0 1 0,0 0-8 16,1 0 8-16,-3 0 12 0,3 0-26 15,0 0-19-15,-2 0-7 0,1 0 10 16,-1 0 33-16,-1 0 12 0,-3 0-74 15,-3 0-2-15,0 0-18 0,-3-3 18 16,1 2 1-16,-1 1 1 0,0-1 0 16,0 1 19-16,0-1 17 0,2-1 19 0,2 1 19 15,0 0 22-15,5 0 23 0,0-2 47 16,0 2 19-16,3-2-8 0,0-1-31 16,0 0-20-16,0-1-29 0,0 0-38 15,0-1-11-15,3-3-13 0,2 1-7 16,1-1-3-16,2 0-6 0,4-1-7 15,-1-1-9-15,1 1 10 0,2 2-10 0,1-1-3 16,2 3 0-16,0 1-2 16,8 2-20-16,2 3-6 0,6 0-7 0,2 4 7 15,2 5-12-15,-2 4 23 0,-3 1 16 16,-4 3-15-16,-6 1 4 0,-5 2 10 16,-6 2-11-16,-6 3-12 0,-5 2 3 15,-5 3 19-15,-10 2 3 0,-7 0 9 16,-6 2 16-16,-4 1-3 0,-3-2 3 15,-1-1-22-15,0-4 0 0,4-1 13 16,1-4-16-16,3-3 1 0,2-2 0 16,6-4-1-16,6-3 0 0,3-2 0 0,3-4-2 15,5-2-1-15,3-2-1 0,0-1 4 16,0 0 23-16,0 0 61 0,5 0 4 16,6-2-39-16,5-3-21 0,11-2-28 15,10-2 0-15,8 0-2 0,5-1 2 16,4 2-12-16,-2 2-16 0,-3-2-69 0,-1 1-31 15,-6 2-48-15,-5-1-39 0,0-1-80 16,-5 1-114-16,-6 1-84 0,-6 1-191 16,3-1-604-16</inkml:trace>
  <inkml:trace contextRef="#ctx0" brushRef="#br0" timeOffset="44447.32">22121 5056 1767 0,'0'0'690'16,"0"0"-325"-16,0 0-51 0,0 0-11 0,0 0-62 16,0 0-36-16,-101-62-92 15,68 59-49-15,-3 2-30 0,-1 1-9 0,-2 4 22 16,3 2 3-16,3 2-7 0,5 1-20 15,7 1-23-15,5 1-28 0,6 1 0 16,0 1 9-16,5 0-3 0,2 2 1 16,3-3-4-16,0 2 12 0,5 2 12 15,5-3-11-15,1 1-13 0,4-1-30 16,3 0 30-16,2-3 3 0,-1-1-15 16,4 0-4-16,0-4 16 0,-1 0 23 0,1-2-30 15,-3-2-24-15,2-1 2 0,-3 0 16 16,2-5 19-16,-2-4 18 0,1-1 1 15,2-5 3-15,-3 0 16 0,1-3 7 16,-2-4 18-16,-2 3 25 0,-1-3 16 16,-4 3 6-16,-3 3 35 0,-3 2 45 15,-1 4 55-15,-1 2-29 0,-3 3-19 16,0 2 0-16,0 2-38 0,0 1-52 0,0 0-39 16,0 0-49-16,0 0 0 15,0 1-40-15,0 5-27 0,-4 4 13 0,-1 4 41 16,0 5 12-16,2 3-2 0,2 3-21 15,1-1 3-15,0 2 19 0,0-2-1 16,1 2 1-16,2-3 2 0,0-1 1 16,1 0-1-16,-1-1-28 0,-2-3-21 0,2-2-9 15,-3 0-12-15,3-2-34 0,-1-1-53 16,1-1-65-16,0-4-46 0,1 2-33 16,0-4-40-16,3 0-115 0,1-2-36 15,0-1-35-15,3-1-260 0,-2-2-411 16</inkml:trace>
  <inkml:trace contextRef="#ctx0" brushRef="#br0" timeOffset="45232.59">22670 5020 667 0,'0'0'593'0,"0"0"-79"15,0 0-131-15,0 0-56 0,0 0-59 16,0 0-11-16,0 0 5 0,0 0-29 16,0 0-31-16,0 0-13 0,5-36-12 15,-5 36-9-15,0 0-15 0,0 0-42 16,0 0-37-16,0 0-37 0,0 0-37 15,0 0 0-15,0 1-46 0,-2 7-22 16,2 3 56-16,-3 5 12 0,2 4 0 16,-2 2 0-16,2 2 1 0,-4 5 1 15,4-2-2-15,-1 1-2 0,1 1 1 16,1-4 1-16,0 0 2 0,-2-2 9 16,2-1-11-16,0-3-49 0,-1-4-4 15,-2 0 9-15,3-2-24 0,-1-3-13 16,1-1-19-16,0-2-42 0,0 0-87 15,1-3-123-15,8 0-134 0,2-3 44 0,4 0-160 16,-4-1-652-16</inkml:trace>
  <inkml:trace contextRef="#ctx0" brushRef="#br0" timeOffset="45508.52">22957 5379 779 0,'0'0'1208'0,"0"0"-862"16,0 0-181-16,0 0-19 0,0 0-72 16,0 0-72-16,0 0 11 0,0 0 29 15,0 0-26-15,0 0 6 0,0 0 49 0,75-4-7 16,-63 2-3-16,-1-4 10 0,-4 1 37 16,-1 0 42-16,-3 1-3 0,-2 0-27 15,-1-1-6-15,0 3-4 0,0-1 3 16,-4 2-31-16,-3-2-82 0,-4 2-35 15,-3-1-62-15,3 1-13 0,-3 1-38 16,2 0-52-16,1 0-87 0,2 3-73 0,1 2-46 16,4 0-129-16,0 1-165 0,2 0-304 15</inkml:trace>
  <inkml:trace contextRef="#ctx0" brushRef="#br0" timeOffset="46007.68">23833 4815 2029 0,'0'0'731'0,"0"0"-286"0,0 0-94 15,0 0-77-15,0 0-9 0,0 0-69 16,0 0-90-16,0 0-63 0,0 0-43 16,0 0-36-16,-77-37-17 0,68 50 10 15,-1 3 15-15,-2 4 3 0,2 2 22 16,1 2-10-16,0 2 1 0,1 2 9 0,2 0 0 16,-1 2 0-16,3-2-10 0,2 2 13 15,1-5 0-15,1 3-11 0,3-4-5 16,7-1 14-16,3-2 0 0,7-3-17 15,5-2-53-15,3-5 60 0,4-2 12 16,3-4 50-16,1-3 9 0,-2-2 0 16,0 0-9-16,-6 0 0 0,-5-2 15 15,-6-3 6-15,-6 3-3 0,-7-1 28 16,-2 1 52-16,-2 2 32 0,0-2-5 16,-8-2-23-16,-4-1-152 0,-3-2 0 15,-4 0-49-15,-3-2-15 0,0 2 0 0,-1 5-40 16,4-1-58-16,-1 3-38 0,4 0-63 15,1 6-77-15,3 4 7 0,1-2 0 16,5 4-44-16,5 0-6 0,1-2-31 16,13-1-157-16,1-1-204 0</inkml:trace>
  <inkml:trace contextRef="#ctx0" brushRef="#br0" timeOffset="46656.45">24658 5012 1744 0,'0'0'1032'0,"0"0"-692"16,0 0-15-16,0 0 1 0,0 0-52 16,0 0-74-16,0 0-75 0,0 0-119 15,0 0-6-15,0 0-59 0,0 0 6 16,-7-16-37-16,7 23-25 0,0 3 115 15,0 3 22-15,0 0-19 0,0 1 19 16,-2-1-20-16,2-1 11 0,0-4-10 0,0 2 12 16,-1-4-2-16,1 1-10 0,-2-5 16 15,2 2-19-15,0-3-1 0,0-1-21 16,0 0 12-16,0 0 10 0,0 0 40 16,0 0 29-16,0-4-4 0,0-5-37 15,3-2-28-15,4-3-22 0,0-3 4 16,2 0-14-16,1 0 14 0,2 3 5 15,-2 3 13-15,-1 2-1 0,0 1 0 16,-1 2 1-16,-1 3-2 0,0 0-20 16,3 3-21-16,0 0-10 0,5 0-1 0,-2 5 6 15,4 2 27-15,-3 2 21 16,4 0 35-16,-5 1 13 0,1 1-14 16,-1-4-12-16,-3 1 0 0,0-2-6 15,-3-1-4-15,-2-1-10 0,-2 0 0 0,0-1 11 16,-3-3-10-16,0 0 34 0,0 0 4 15,0 0 2-15,0 0 16 0,1-3 9 0,2-3-68 16,1-4-3-16,3-3-40 0,1-3 6 16,2-1 0-16,1 2 9 0,-1 0 15 15,0 2 11-15,3 1 2 0,-3 5 16 16,2 0-4-16,2 2-12 0,2 1-3 16,1 2-13-16,3 2 1 0,1 0 14 15,0 0 1-15,2 2 15 0,-2 7-13 16,0 0 33-16,-1 4 11 0,-1 1-21 15,-3-1-6-15,-4 1-4 0,-4-1-15 16,-4 1-21-16,-4 0-25 0,0-1 9 0,-9 3 18 16,-2-3-25-16,-4-1-37 0,2 1-66 15,-1-1-48-15,0-2-114 0,4 0-179 0,3-2-47 16,1-4-239-16,6-1-705 0</inkml:trace>
  <inkml:trace contextRef="#ctx0" brushRef="#br0" timeOffset="47225.36">25457 4958 1819 0,'0'0'499'0,"0"0"-172"15,0 0-31-15,0 0-31 0,0 0-105 16,0 0-150-16,0 0 15 0,0 0-6 16,0 0 45-16,0 0 31 0,0 0 19 15,25 46-17-15,-25-32-34 0,0-1-25 16,0-1-19-16,-1-1-16 0,1-4 10 0,0-2-1 15,0-1-9-15,-2-1 19 0,2-3-3 16,0 0 6-16,0 0-6 0,0 0 13 16,0 0 22-16,0 0-8 0,0-7 45 15,5-5-53-15,2-2-38 0,1-4-12 16,1-1-7-16,2 0 3 0,2 1 4 16,-2 2-7-16,1 3 4 0,-1 3 15 15,-1 2 17-15,0 5-17 0,-2 0 0 0,3 3-28 16,1 0-28-16,3 3 0 0,1 2 56 15,0 2 22-15,-1 1 37 0,1 2-25 16,-1-1-18-16,-2 0-4 0,-1-1-8 16,-4-2 11-16,-2 0-14 0,-3-4 0 15,0 0-1-15,-3-1 2 0,0-1 17 16,0 0 0-16,0 0 9 0,0 0 3 0,0 0 6 16,2 0-18-16,5-5 5 0,2-3-24 15,4-7-12-15,4 0 12 0,5-3 1 16,-2 0-1-16,0 1-1 0,-4 5 1 15,1 2 25-15,-5 2 12 0,2 2 3 16,-2 1-6-16,2 0-9 0,2 3-10 16,1 0 1-16,-1 1 5 0,3 1-21 0,-1 1 0 15,0 7 3-15,2 4 19 0,1 2-22 16,-1 4-1-16,0 1-15 16,-4 2-11-16,-1-1 2 0,-6 1-24 0,-2-1-38 15,-7-2 3-15,0 0-12 0,-5 0-26 16,-7-2-1-16,-7 1 11 0,-4-3-71 15,-4 1-166-15,-5 0-189 0,8-5-228 0,-19 3-939 16</inkml:trace>
  <inkml:trace contextRef="#ctx0" brushRef="#br0" timeOffset="65373.61">3850 7815 453 0,'0'0'479'0,"0"0"-117"16,0 0-4-16,0 0-30 0,0 0-98 15,0 0-132-15,0 0-95 0,0 0 45 16,0 0-6-16,0 0 62 0,12 3 51 16,-8 7-7-16,-1 2-7 0,-3 1-3 15,0 5-7-15,0 4-19 0,-7 2-20 16,-5 4-25-16,-1 4-13 0,-5 1-10 16,-2 2-9-16,-1 1 3 0,-3-2-6 0,2-2-30 15,2 0 1-15,1-3-3 0,4-4-2 16,3-2-80-16,2-4-61 0,4-2-39 15,-1-5-9-15,1-1-8 0,3-4-23 16,0-1-59-16,0-2-72 0,0-4-96 16,-1 0-78-16,1 0-236 0</inkml:trace>
  <inkml:trace contextRef="#ctx0" brushRef="#br0" timeOffset="65687.55">3787 7932 969 0,'0'0'811'0,"0"0"-425"0,0 0-101 16,0 0 31-16,55-68-49 0,-42 57-34 0,-2 2-26 15,4 2-74-15,-2 3-76 0,5 3-31 16,2 1-4-16,4 0-10 0,3 4-10 16,3 6 2-16,2 3 30 0,-2 4 13 15,-1 2 10-15,-3 0-3 0,-3 5-17 16,0-1-12-16,-3 1-25 0,0 1-2 15,-4 0-9-15,3 0 11 0,-2-2 3 16,-1 0-3-16,-2 0 2 0,-2 1-2 16,0-5 0-16,-3 0-60 0,2-1 1 15,-3-2-14-15,2-3-25 0,-2-3-6 16,-4-2-20-16,-1-2-57 0,-3-1-94 0,0 2-24 16,-6-3 179-16,-3-2-18 0,-6 2-151 15,0-4-237-15,1 0-278 0</inkml:trace>
  <inkml:trace contextRef="#ctx0" brushRef="#br0" timeOffset="65896.58">3644 8293 821 0,'0'0'716'0,"0"0"-345"16,0 0-60-16,0 0-30 0,0 0-103 15,0 0-75-15,0 0-3 0,0 0-14 16,88-66 4-16,-46 57-19 0,3-2-30 15,2-1-9-15,-1 2-19 0,2-2-12 16,-2 3-1-16,0-1-3 0,-3-2-83 0,1 3-88 16,-3-1-38-16,-3 0-52 0,-5 1-31 15,-6 1-166-15,-8 3-232 0,-6 0-334 16</inkml:trace>
  <inkml:trace contextRef="#ctx0" brushRef="#br0" timeOffset="66402.64">4780 7907 1729 0,'0'0'477'0,"0"0"-118"16,0 0 5-16,0 0-60 0,0 0-75 0,0 0-95 15,0 0-74-15,0 0-40 16,-98-36-20-16,69 36-13 0,-3 4-3 0,2 3 4 16,3 1-4-16,1 2 0 0,5 2 3 15,4 0-6-15,4-1-3 0,0 1-25 16,6-1-55-16,1 1 10 0,2-2 15 0,1 2 26 16,1-1 16-16,2 1 3 0,0-2 0 15,3-1 6-15,6 2 7 0,3-1 19 16,5-2 70-16,3-1 71 0,3-1-7 15,6 0-20-15,0-2-34 0,3-2-46 16,-4 2-15-16,1 0-19 0,-4 1-11 16,-4 0-24-16,-3 4 16 0,-1-1 19 15,-4 4 47-15,-3-1-9 0,0 1-12 16,-4 1-10-16,-3-1 18 0,-3 1 32 16,0 2 38-16,-9-2 6 0,-5-1-6 15,-2 1-35-15,-6-1-22 0,-5-1-16 0,1-2-6 16,1 0 0-16,-2-2 0 0,4-2-22 15,0-4-3-15,3-1-38 0,1 0-24 16,2-3-41-16,4-1-42 0,4-4-40 16,2 0 8-16,4 0-67 0,3-2-162 15,2 1-145-15,6-1-241 0,2 0-443 16</inkml:trace>
  <inkml:trace contextRef="#ctx0" brushRef="#br0" timeOffset="66835.55">5243 7873 1307 0,'0'0'683'0,"0"0"-385"0,0 0-26 16,0 0 27-16,0 0-96 0,0 0-76 15,-93-19-53-15,77 19-33 0,1 0-39 16,0 0-2-16,2 4-23 0,3 1 1 15,1 2-7-15,-2 0 3 0,4 1 4 16,2 2 3-16,-1 1 16 0,4-3-16 0,2 3-10 16,0 0-10-16,0 1 17 15,1-2 6-15,6 0 16 0,2 2 29 0,4-2 16 16,0 2 6-16,4-3 9 0,1 1 1 16,2 1-13-16,3-3-19 0,-3 3-1 15,6-2 1-15,-2 0 9 0,-1 1 0 16,-2-1 0-16,-3 2-9 0,-3-1-4 0,-4-1 35 15,-5 2 29-15,-3 0 15 0,-3 0-7 16,-3 1-3-16,-9 2 7 0,-3-1-13 16,-4 0-20-16,-1-2-18 0,-5 1-10 15,1-5-18-15,-1 0-10 0,3-3-10 16,2 0 11-16,3-4-13 0,4 0-42 16,3 0-41-16,2-3-70 0,3-2-14 15,1-3-34-15,4 1-33 0,1-4-167 16,11 1-181-16,2-3-160 0,-2 4-390 15</inkml:trace>
  <inkml:trace contextRef="#ctx0" brushRef="#br0" timeOffset="67207.45">5535 8045 646 0,'0'0'1182'15,"0"0"-774"-15,0 0-107 0,0 0-85 16,0 0-81-16,0 0-38 0,0 0 111 15,0 0 21-15,0 0-45 0,0 0-48 16,0 0-29-16,51 37-25 0,-46-28-16 16,-2 0-13-16,-2 1 4 0,2-1-16 15,-3 0-7-15,0 0-9 0,0-3-9 16,0 1-14-16,0-3-1 0,0-3-1 16,0 1 0-16,0-2 11 0,0 0 33 0,0 0 24 15,0 0-9-15,0-3-59 16,0-4-53-16,-1 1-6 0,-1 0 19 0,1-2 12 15,1 3 26-15,0 0 2 0,0-1 12 16,0 2 4-16,0 2 3 0,0-2-16 16,0 2 7-16,1-2-10 0,2 2-22 15,-3 1-3-15,0 1-9 0,2 0 15 16,-2 0-24-16,0 0-49 0,0 0-84 0,0 5 69 16,0 2 48-16,0 0-27 0,0 0-104 15,0 2-148-15,-2-3-67 0,-5 1-35 16,3-5-248-16,-3 3-681 0,25-60 1176 0</inkml:trace>
  <inkml:trace contextRef="#ctx0" brushRef="#br0" timeOffset="67603.58">5565 7997 1292 0,'0'0'1005'0,"0"0"-653"0,0 0 34 0,0 0 26 16,0 0-102-16,0 0-93 0,0 0-72 16,0 0-67-16,0 0-38 0,0 0-40 0,0-7-12 15,0 10-44-15,0 2 0 0,-1 4 56 16,-1 3 21-16,1-2-8 0,-2 4-12 16,3-1-1-16,0 0 0 0,0 0 0 15,0 0-1-15,6 2 1 0,1-2 0 16,0 1 0-16,2 0 0 0,4-2-2 15,-3-2-32-15,6 0-4 0,-3-3-1 16,2-2-1-16,2-3 10 0,1-2 30 16,3 0 51-16,1-3 9 0,3-6-10 15,2-1 19-15,1-5-4 0,-3 1-9 16,-1-3-12-16,-3-2-1 0,-2 0-12 16,-5-2-16-16,-2 2 16 0,-2 0 10 15,-7 0-4-15,1 2-7 0,-4 1-30 0,0 3-26 16,-6 2-70-16,-1 2-65 0,-1 0-36 15,-1 3-54-15,2 5-164 0,1 0-228 16,2 1-343-16,4 0-431 0</inkml:trace>
  <inkml:trace contextRef="#ctx0" brushRef="#br0" timeOffset="68285.53">6039 7914 1615 0,'0'0'623'0,"0"0"-273"16,0 0-48-16,0 0-125 0,0 0-145 15,0 0-31-15,0 0 69 0,0 0 26 16,0 0 16-16,0 0-4 0,0 0-10 16,0 78-28-16,0-63-29 0,-1-1-16 15,1 0-6-15,0 1-3 0,0-4 9 16,0 1 6-16,0-3 1 0,0 1-16 15,0-3-13-15,0-1 13 0,0-1-15 0,0-2-1 16,0-1-2-16,0 0 2 0,0-2 31 16,0 0 35-16,0 0 29 0,-1-2 23 15,-2-6-50-15,1 0-68 0,1-4-31 16,-1-1 0-16,2 0 3 0,0-1 0 0,0 0 15 16,0 0 12-16,2-1-1 0,2 1 1 15,2 2 1-15,1-3-2 0,3 2-11 16,0 3-12-16,0 1 3 0,3 3-7 15,0 2-12-15,2 1 4 0,1 3 15 16,1 0 3-16,0 0-12 0,3 6 31 16,0 0 12-16,-1 2 20 0,0 1-14 15,-3 0 1-15,1 1 3 0,-2-1 9 16,-1 1-2-16,-2 1 6 0,-1-3-7 16,-2 2-3-16,-4-4-12 0,1-1-13 15,-4-2 0-15,-1 1-2 0,1-3-1 16,-2-1 3-16,0 0 18 0,0 0 17 15,0 0 21-15,0 0 31 0,0-1 0 0,0-6-87 16,0-2-13-16,0-1-55 0,0-3 12 16,5 0 16-16,1 1 5 0,3 1 13 0,-2 2 1 15,4-1 5-15,-2 3 4 0,4 1 8 16,1 1-11-16,1 2-4 0,2 0 0 16,2 3-3-16,1 0-4 0,2 0 4 15,-1 4 22-15,1 3 21 0,1 2 18 16,-3 0-36-16,-1 1 10 0,-3 0 15 15,-5 2-28-15,-5-1-23 0,-3 1-28 16,-3 1 16-16,0 1 20 0,-4-1-1 16,-4 0-9-16,1 0-35 0,0-1-72 15,0 1-108-15,1-1-149 0,2-2-80 16,1-2-78-16,3-4-447 0,0-2-125 16</inkml:trace>
  <inkml:trace contextRef="#ctx0" brushRef="#br0" timeOffset="68635.39">6808 8037 147 0,'0'0'1019'0,"0"0"-586"0,0 0-43 0,0 0-73 16,0 0-68-16,0 0-36 0,0 0-46 15,77-30-26-15,-56 25-22 0,3-2-43 16,2-2-37-16,0 2-4 0,-3-4 9 16,0 4 7-16,-4-4 0 0,-5 3-6 15,-2-3-1-15,-4 1 3 0,-2 0-18 16,-3-2-4-16,-1 1 4 0,-2-2-14 15,0 2-4-15,-6 1-11 0,-3 3-19 16,-5 4-19-16,-2 1 25 0,-3 2 13 0,-4 4 13 16,0 5 6-16,-2 1 13 0,2 3-7 15,2 0-3-15,3 2 0 0,4-3 0 16,3 1-19-16,5-1-3 0,3-2-15 16,3 2 0-16,0-2 15 0,6 1 49 15,5 1 39-15,5 0 0 0,3-1 7 16,7 1 8-16,4 0-7 0,5-2-25 15,5-2-27-15,2-2-44 0,1-2-6 0,2-2-84 16,-2-2-72-16,-2 0-105 0,-3 0-160 16,-2-5-235-16,-11 3-471 0,3-8-548 0</inkml:trace>
  <inkml:trace contextRef="#ctx0" brushRef="#br0" timeOffset="70002.33">8737 7728 152 0,'0'0'773'0,"0"0"-330"16,0 0-121-16,0 0-33 0,0 0-55 15,0 0-60-15,0 0-38 0,0 0-23 16,0 0-16-16,0 0-23 0,-17-15-13 0,10 13-32 15,-5-1-28-15,-1 2 15 16,-1-2 6-16,-2 1 4 0,0 1 6 0,-1-2 0 16,2 1 10-16,3-2 9 0,3 0 29 15,1 0 25-15,3 0 20 0,4 2-5 16,1-4-37-16,0 0-42 0,3-2-41 16,8-1-16-16,2-1-6 0,7 0 22 15,3 1 18-15,0 1 23 0,3 2 22 16,0 0-19-16,3 5-28 0,-2 0-16 0,-1 1 1 15,1 0 11-15,-1 2 4 0,-2 4-3 16,-1 1-1-16,-3 1 10 0,-6 1 19 16,0-1 0-16,-6 2-41 0,-4 0-21 15,-2 0-1-15,-2 4 7 0,-5 0 15 16,-5 0 2-16,-4 1-2 0,1-1 0 16,-3 1-12-16,6-2-29 0,-2-3-25 15,5-1-13-15,0 0 6 0,1-1 23 16,-1-2 21-16,0-1 26 0,-2 2-10 0,2-2 11 15,-2 0 0-15,2 0-1 0,1 0-10 16,2-1-2-16,1-2-8 0,0 0 1 16,3-2 22-16,0 0 19 0,0 0 26 0,0 0 5 15,7 0-18-15,1 0 3 16,4 0 0-16,3 0-13 0,2 0-19 0,-1 0 19 16,4 0 16-16,-2 0 3 0,2 0-4 15,0 4-2-15,-3 1-16 0,0 1-3 16,-2 1-4-16,-1 2 10 0,-4 1 16 15,-1 2 12-15,-3 2-18 0,-5 1 9 16,-1 3 2-16,0 0 1 0,-8 1-3 16,-1 2 12-16,-3-2 5 0,-3 0 8 15,-1-3-17-15,-3-2-6 0,-1-2 4 16,1-2-1-16,-4-3 10 0,0-5 8 16,-2-2 1-16,-4 0-28 0,1-1-22 0,-3-4-3 15,4-4 0-15,0-1-12 0,4-3-49 16,1-2-80-16,8 0-19 0,2-1-7 15,7 2-40-15,3 3-16 0,2 0-18 16,8 4-69-16,7 0-159 0,7 0-68 16,2 0-80-16,-2 2-196 0</inkml:trace>
  <inkml:trace contextRef="#ctx0" brushRef="#br0" timeOffset="70386.83">9246 7803 1616 0,'0'0'653'0,"0"0"-278"16,0 0 62-16,0 0-29 0,0 0-145 16,0 0-56-16,0 0-12 0,0 0-51 15,0 0-64-15,0 0-40 0,0 0-25 0,-60-25-15 16,55 25-3-16,2 0-22 0,0 3 0 16,3 1-6-16,-3-1 0 0,3 4 0 15,0 1 12-15,0-1 1 0,6 1 15 16,3 2-10-16,2-2 10 0,2 1-9 0,5 0 12 15,-1-1 0-15,3-2 1 16,2-1 11-16,1-1 7 0,4-4 3 16,4 0 9-16,2-6 0 0,0-3-6 0,3-4-1 15,-5 0 1-15,-4 1-6 0,-7 1 15 16,-9 1 22-16,-4-2-19 0,-4 0-19 16,-3 0-16-16,0-3 0 0,-8 2-1 15,-2 1-1-15,-2 0-21 0,-5 3-13 16,1 0-6-16,-4 4 2 0,-2 1-67 15,3 1-35-15,2 3-14 0,1 0-25 16,5 0-45-16,2 4-106 0,5 3-138 16,2-1-9-16,2 0-100 0,4 2-107 15,5-2-312-15</inkml:trace>
  <inkml:trace contextRef="#ctx0" brushRef="#br0" timeOffset="70722.48">9954 7739 391 0,'0'0'1573'16,"0"0"-1065"-16,0 0-66 0,0 0 15 16,0 0-158-16,0 0-117 0,0 0-37 15,0 0-31-15,0 0-24 0,0 0-46 16,-28-11-44-16,24 11-12 0,-2 4-13 16,2 2 0-16,-1 1 3 0,2 0-2 15,2 2-5-15,1-1 8 0,0 2 2 16,0-3 2-16,7 0 1 0,2 1 13 15,5-1-12-15,2-1-4 0,4 1-3 0,1-2 3 16,3 0 19-16,1-1 1 0,-1-3 34 16,3-1 15-16,-3 0 4 0,0-1-1 15,-1-7 0-15,0-2-6 0,-4-2 9 16,0-1 6-16,-8-1-6 0,-5 0 6 16,-2 0 2-16,-4 1-5 0,-5 0-19 15,-7 0-40-15,-1 2-12 0,-6 0-96 0,-2 2-69 16,0 3-56-16,1 3-69 0,3 2-167 15,5 1-230-15,7 0-519 0</inkml:trace>
  <inkml:trace contextRef="#ctx0" brushRef="#br0" timeOffset="71099.25">10853 7733 1528 0,'0'0'562'0,"0"0"-277"16,0 0-87-16,0 0-89 0,0 0 14 16,0 0 40-16,0 0-9 0,0 0-39 15,89 53-41-15,-64-38 12 0,1 1 35 16,-2-2-30-16,-2 1-34 0,2-2-34 16,-4 0-8-16,0-2 1 0,-4 0-16 15,-1-3-35-15,-7-2-66 0,0-1-80 16,-5-1-119-16,-3-3-98 0,0-1-74 15,0 0-184-15,0-1-339 0</inkml:trace>
  <inkml:trace contextRef="#ctx0" brushRef="#br0" timeOffset="71306.75">11186 7693 352 0,'0'0'1891'0,"0"0"-1420"0,0 0-159 0,0 0-5 16,0 0-119-16,0 0-106 15,0 0-9-15,0 0-19 0,0 0-32 0,-88 39-20 16,68-21-2-16,-2 1 0 0,2 3 2 16,4-2 10-16,2 4-12 0,4-2-1 15,1-1-52-15,4 3-48 0,4-2-74 16,1-3-93-16,0 0-97 0,3-2-13 16,4-6-75-16,2 0-217 0,2-5-445 15</inkml:trace>
  <inkml:trace contextRef="#ctx0" brushRef="#br0" timeOffset="71915.78">11605 7550 653 0,'0'0'1243'0,"0"0"-932"0,0 0-62 15,0 0 48-15,0 0-30 0,16-75-50 16,-5 63-54-16,0 0-45 0,2 3-33 16,1 0-3-16,5 1-12 0,1 3-26 15,7 0-19-15,4 4-3 0,3 0-9 16,5 1-11-16,-2 0 0 0,-3 2-2 15,-7 3-19-15,-7 2 0 0,-7-1-3 16,-4 2 0-16,-6 1 9 0,-3 0-31 0,0 1-9 16,-8 2 31-16,-6-1 22 0,-3 2 0 0,-6 2-1 15,-3-6-43-15,0 4-35 0,3-1-39 16,1-2-70-16,4 2-33 0,3-2 6 16,2-2 44-16,2 0 29 0,2-3 45 15,-1 0 20-15,6-1 22 0,-1-2 35 16,4 0 20-16,1-2 3 0,0 0 185 15,1 0 51-15,7-2-107 0,3-3-10 16,0 2-3-16,7-1-29 0,-1 1 6 16,3 2-10-16,3 1-3 0,-1 0-29 15,2 5-32-15,1 4-6 0,-1-1 16 16,-2 3 9-16,1 1-6 0,-3 1 15 16,-4-2 7-16,-3 2 0 0,-6-1 0 15,-4 2-19-15,-3 1-1 0,0-1 1 16,-10 3 12-16,-4 0 10 0,-7-2 10 0,-2 2-5 15,-5-1-30-15,-4-4-17 0,-1-3 1 16,-2-1 6-16,3-4-6 0,1-4-7 16,2 0 13-16,3-1-25 0,3-7-9 0,3-4-85 15,-2 0-66-15,5-5-63 0,-1-1-87 16,4-1-165-16,4-2-198 0,6 7-593 16</inkml:trace>
  <inkml:trace contextRef="#ctx0" brushRef="#br0" timeOffset="72265.88">12096 7580 1516 0,'0'0'650'0,"0"0"-288"16,0 0 47-16,0 0-21 0,0 0-172 16,0 0-137-16,0 0-79 0,0 0-39 15,0 0-66-15,0 0 50 0,0 0 55 16,12 28 13-16,-6-14 3 0,4 0 3 15,-1-1 13-15,2-1-4 0,2-1 1 16,-1 1-10-16,3-4-7 0,1 1-10 0,3-4 24 16,5-1 31-16,1-1 66 0,4-3-32 15,1 0-38-15,1-5-24 16,-3-2 2-16,-5-5 7 0,-7-2 22 0,-4-1 6 16,-9-3-7-16,-3-2-12 0,-3 0-19 15,-13 1-28-15,-3 1-1 0,-5 5-34 0,-5 0 13 16,-3 1-46-16,3 6-4 0,-1 0-20 15,6 5-5-15,3 1-13 0,4 0-35 16,8 0-42-16,1 6-58 0,5-2-111 16,3 1-44-16,11 1-73 0,8-2-144 15,-2-2-445-15</inkml:trace>
  <inkml:trace contextRef="#ctx0" brushRef="#br0" timeOffset="72601.28">12705 7544 626 0,'0'0'1334'0,"0"0"-887"0,0 0-5 16,0 0 25-16,0 0-130 0,0 0-69 16,0 0-61-16,0 0-45 0,0 0-38 15,0 0-59-15,0 0-65 0,8-48-35 16,-11 48-39-16,-1 6 3 0,0 1 27 16,0 1 25-16,1 2 1 0,1 2 2 15,2-1-6-15,0 1 3 0,5-2 16 0,4 4-15 16,5-1 15-16,4 0-7 0,3 1 10 15,5 0 69-15,2-4 21 0,3 0-19 16,0-4-21-16,0-4-6 0,-3-2-4 16,-5 0 15-16,-5-6 19 0,-4-3 16 15,-5-4 5-15,-3-3-3 0,-5-4-15 16,-1-3-16-16,-4-2-9 0,-8-3-52 16,-5 4-3-16,-4 2-40 0,-3 3-37 15,-3 5-18-15,-2 2-37 0,0 6-56 16,0 2-47-16,6 4-60 0,4 0-124 0,4 4-168 15,4 3 10-15,6-2-156 0,0 3-629 16</inkml:trace>
  <inkml:trace contextRef="#ctx0" brushRef="#br0" timeOffset="73648.23">13487 7509 264 0,'0'0'1540'0,"0"0"-1047"15,0 0-93-15,0 0 69 0,0 0-112 16,0 0-142-16,0 0-105 0,0 0-85 16,0 0-25-16,0 0-65 0,0 0 65 15,-14 11 60-15,18-2 6 0,0 4-13 16,-1 2 1-16,0-2 0 0,-1-1 2 15,-1 2 3-15,1 1-12 0,-2-2-13 0,0-2-18 16,0-2-4-16,0 1-12 0,0-3-1 16,0-2-42-16,0-3-7 0,0 1-3 15,0-3-6-15,0 0 12 0,0 0 47 16,0-1 28-16,0-7 31 0,0-1-59 16,0-5-2-16,0-1-1 0,0-3 3 0,1 1 18 15,2 0-6-15,1 3 4 16,-1 0 2-16,3 2 4 0,0 1 3 0,2-1-9 15,1 3-4-15,2 0-11 16,3 3-1-16,0-1-15 0,-3 3-5 0,3 3 20 16,-2 1 0-16,-1 0-9 0,1 4 9 15,0 4 21-15,0-1 38 0,0 4-15 16,0-1-19-16,-1 0-13 0,-3 0-11 16,-1 1-1-16,-3-3 0 0,1-1-15 15,-4-1 2-15,2 1-5 0,-3-3-4 0,3 1 9 16,-3-4 1-16,0 0 0 0,0 1-4 15,0-2 14-15,0 0 2 0,0 0 0 16,1-4 28-16,-1-2-28 0,4-5-9 16,-1 0 6-16,0-2 3 0,3-1 0 15,1-1 3-15,0 3 15 0,1 1-2 0,2 2-4 16,1-1-10-16,8 2 0 16,3 1 1-16,6-2-3 0,3 3 0 15,3 3-12-15,-1 0 9 0,1 3-13 0,-6 0 15 16,-6 5-2-16,-6 2-17 0,-6 3 20 15,-3 0 21-15,-5 3-21 0,-2 1-28 16,-10 3 0-16,-5 1-6 0,-8 0-22 16,-6 0-34-16,1 0-74 0,-3 0-168 0,4-3-258 15,7 1-138-15,5-6-714 0</inkml:trace>
  <inkml:trace contextRef="#ctx0" brushRef="#br0" timeOffset="74299.36">14133 7457 153 0,'0'0'1896'0,"0"0"-1442"16,0 0-87-16,0 0 91 0,0 0-122 15,0 0-125-15,0 0-110 0,0 0-51 0,0 0-32 16,0 0-17-16,4-18 14 0,-2 26 26 15,-1 1 0-15,2 3-7 0,-1-2 0 16,-1 2-9-16,2 0-3 0,-2-4-6 16,3 3-14-16,-4-4 1 0,0 0 9 15,2-2 1-15,-2-3-12 0,1 1-1 16,-1-3-56-16,0 0-4 0,0 0 26 16,0 0 34-16,2-6-2 0,-1-4-17 15,1 2-15-15,2-5 12 0,-1 0 3 16,4 0 17-16,2 0 1 0,-1 0 1 15,1 0 3-15,1 2 1 0,5 0-4 0,-2 3 1 16,1-2-1-16,1 4 11 16,0 2-11-16,0 1-23 0,0 3 4 0,0 0 19 15,2 6 42-15,1 0 24 0,0 6-20 16,-1-1-21-16,-1 1-6 0,-1 0-6 16,-2-1-11-16,-3-2 1 0,0 1 0 0,-4-2-3 15,-2-2-12-15,0 0-9 16,-4-2-17-16,0-2 1 0,0 1 15 15,0-2 12-15,0-1 10 0,0 0 18 0,-1 0 10 16,-2 0 0-16,0-1-28 0,0-5-37 16,2-5-32-16,-1-1 21 0,2 1 17 15,0-1 18-15,0 2 13 0,5 1 16 16,-1 1 12-16,3 0 8 0,1 2 4 16,1-1 1-16,3 1 3 0,2 1-1 15,5 1-8-15,3-1-22 0,2 1-13 16,5 2 0-16,0-1 23 0,1 3 14 0,-1 0-9 15,-1 0-9-15,-4 0-16 0,-4 0-1 16,-7 4 1-16,-2 2-3 0,-3 2-10 16,-7 2-30-16,-1 3 3 0,0 4 15 15,-6 0 10-15,-6 1 9 0,-3 0-22 16,-1-2-75-16,0 1-42 0,-1-1-115 16,3-2-187-16,2 0-217 0,7-5-562 15</inkml:trace>
  <inkml:trace contextRef="#ctx0" brushRef="#br0" timeOffset="75775.57">16381 7263 184 0,'0'0'681'0,"0"0"-238"0,0 0-137 16,0 0-39-16,0 0-50 0,0 0-42 15,0 0 3-15,0 0 3 0,66-68 6 16,-61 63 28-16,-1 0 5 0,-1-2-28 16,3 1-21-16,-4 1-10 0,1-2-7 15,-3 2-18-15,2 3 7 0,-2-1-6 16,0 2 3-16,0 1-26 0,-5-2-40 15,-4 2-46-15,-3 0-28 0,-5 2 0 16,-4 4-2-16,-2 2 2 0,-1 3 2 16,2 1 13-16,-1 2-12 0,5 0-3 15,3-1-21-15,2 3-10 0,7-1-6 16,4 3 3-16,2 0 3 0,0 0-6 16,5 0-37-16,8-1-26 0,0-1 4 0,4-2 3 15,2-3 8-15,4-1 0 0,2-1-3 16,-1-2-13-16,1-2-15 0,-1-3-11 15,1 1-35-15,-2-3-80 0,-3 0-8 16,2-3 9-16,-4-3 63 0,0-2 68 0,0-1 49 16,-2-1 36-16,4-3 25 0,-1-1 2 15,-1 1 95-15,-3 0 58 0,-2 2 48 16,-7 0 80-16,-1 4-8 0,-3 0-18 16,-2 3-14-16,0 2-29 0,0-1-22 15,-2 2-65-15,-1 0-40 0,0 1-37 16,-2 0-20-16,2 0-27 0,0 0 1 15,1 4-4-15,0 2-19 0,1 0-12 16,1 2 9-16,0 2 1 0,8 2 8 16,6 0 12-16,3 0 1 0,6-3 13 0,1 2 11 15,4-6 32-15,1 0-6 0,-1-4-4 16,0-1-12-16,-1 0-6 0,-4-4 8 16,-5-3 11-16,-3 0 11 0,-5-4 19 15,-4 0 11-15,-6-2-17 0,0-1-19 16,0 2-13-16,-10-4-5 0,-2 3-34 0,-2 0-13 15,0 3-24-15,-2 2-18 16,1 2-30-16,3 2-35 0,1 3-30 0,1 0-29 16,0 1-32-16,3 0-74 0,1 0-80 15,2 0-124-15,2 0-38 0,1 0-88 16,-1 0-470-16</inkml:trace>
  <inkml:trace contextRef="#ctx0" brushRef="#br0" timeOffset="76123.53">17252 6855 742 0,'0'0'1374'0,"0"0"-950"0,0 0-5 16,0 0 41-16,0 0-127 0,0 0-85 0,0 0-28 15,-19-67-49-15,19 66-44 0,0 1-75 16,0 0-52-16,0 0-9 0,0 5-38 15,0 3 47-15,0 6 7 0,0 7 27 16,1 2-7-16,1 4-2 0,2 2 0 16,0 1 21-16,-1 4 15 0,3-1-2 15,-1 2-16-15,1-3-9 0,0 3 2 16,0-3 4-16,-2 0-12 0,1-1-13 16,-4-1-14-16,1-3-1 0,-2 1-18 15,0-4-22-15,0-3-6 0,0-3-22 16,0-3-36-16,0-3-41 0,0 0-28 15,0-6-54-15,0 0-53 0,1-2-42 16,5-1-50-16,-1-3-3 0,1 0 33 16,5-7-218-16,-2 1-530 0</inkml:trace>
  <inkml:trace contextRef="#ctx0" brushRef="#br0" timeOffset="76450.78">17505 7223 400 0,'0'0'1610'0,"0"0"-1198"15,0 0-70-15,0 0 59 0,0 0-98 16,0 0-91-16,0 0-76 0,0 0-48 16,0 0-76-16,0 0-12 0,0 0-53 15,-36-21 34-15,36 28 19 0,0 4-1 16,9 0-1-16,-1-1 2 0,4 3 2 16,5 0 23-16,4-3 0 0,3 1 4 0,6-2 36 15,1-2 27-15,2-1-45 0,4-4-19 16,2-1 3-16,0-1-12 0,1 0 0 15,0-5-1-15,-2-3 14 0,-3-2-7 16,-5-1 12-16,-6-4 0 0,-8 0-3 16,-6-2 0-16,-4-1-3 0,-6 0-6 15,0 1-7-15,-3 3-18 0,-5-1-1 0,-2 2-17 16,1 1 2-16,-2 2-11 0,0 1-73 16,3 3-46-16,0 1-36 0,3 0-57 15,0 4-115-15,5 1-180 0,0 0-183 16,0 3-102-16,0 1-268 0</inkml:trace>
  <inkml:trace contextRef="#ctx0" brushRef="#br0" timeOffset="77083.39">18138 7095 1015 0,'0'0'1093'16,"0"0"-685"-16,0 0 13 0,0 0-17 0,0 0-192 15,0 0-101-15,0 0-44 0,0 0-30 16,0 0-21-16,0 0 12 0,0 0 29 16,0 11 6-16,0 0 3 0,0-1-13 15,0 1-17-15,0 1-18 0,-2-1-16 16,2 0-1-16,-3-2 3 0,3 0 11 16,-1-2 1-16,0 1 9 0,-1-3-3 0,2 0-10 15,-1 0-10-15,1-3 14 16,0-1-16-16,0-1-22 0,0 0 6 0,0 0 16 15,0 0 24-15,0-3-8 0,0-7-16 16,0 2-19-16,3-5 16 0,1-3 1 16,0 2 2-16,2-3 0 0,0 4-11 15,2 2 11-15,-3 0 19 0,1 4-16 16,-1 2-3-16,3 0 0 0,0 3-28 16,2 1-6-16,3 1-10 0,3 0-3 15,0 0 2-15,4 3 45 0,-1 4 7 16,0 2 28-16,-1 0 3 0,-2 1-1 15,-1 1-18-15,-4-2 25 0,2 0 9 0,-4-2-19 16,0 3-19-16,-1-3-14 0,-2 0 1 16,-2-1 2-16,-1-2 8 0,-2-3-9 15,-1 0 10-15,2-1 11 0,-2 0 17 16,0 0 8-16,0 0 7 0,0 0 9 0,0-5 1 16,0-2-66-16,0-4-84 15,1-2 4-15,5 1 24 0,4-4 0 0,0 2 10 16,3 0 12-16,0-1 12 0,0 6 9 15,1-1-2-15,3 4-10 0,0 1 9 16,0 4 15-16,3-1 1 0,2 2 3 16,0 0-3-16,-1 4-24 0,-1 4 24 15,-2 0 50-15,-3 0-3 0,-3 2 0 16,-5-2-29-16,-1 2-18 0,-6 0-34 16,0-1-16-16,-2 1-12 0,-9 2-19 15,-1-2-23-15,-5 1-25 0,1 0-79 16,1-1-132-16,1 1-131 0,3-4-94 0,5-1-447 15,3-4-251-15</inkml:trace>
  <inkml:trace contextRef="#ctx0" brushRef="#br0" timeOffset="77498.39">18798 7060 1293 0,'0'0'1012'15,"0"0"-627"-15,0 0 45 0,0 0-28 16,0 0-143-16,0 0-95 0,0 0-67 15,0 0-49-15,0 0-48 0,0 0-13 16,0 0 7-16,7-6 6 0,-4 16 25 16,-2-3 6-16,2 3-3 0,-1-3 10 15,-1 0-10-15,1-1-10 0,-2-1-2 16,0-2 0-16,0-1-4 0,0-2-12 16,0 0 0-16,0 0-28 0,1 0 0 0,1 0 28 15,1-6 25-15,2-3-25 0,4-3-25 16,2-2 23-16,5-3 2 0,0-1 19 15,3 1 2-15,0 3-10 0,-1 2-9 16,1 0-2-16,1 3 2 0,2 1-1 16,-1 3 0-16,1 3-1 0,4 0 34 0,1 2 3 15,1 0-9-15,0 7-26 0,4 0 1 16,-2 4 10-16,-1 0 15 0,-4 1 0 16,-5 2 0-16,-1 0-1 0,-8 3-15 15,-2-1-12-15,-3-2 0 0,-4 1 2 16,-2-2-2-16,0 0-17 0,-4-2-26 15,-3 1-35-15,-2-3-18 0,-1 1-41 16,-1-1-64-16,1 0-121 0,2-2-286 0,3-2-497 16,5-3-812-16</inkml:trace>
  <inkml:trace contextRef="#ctx0" brushRef="#br0" timeOffset="77635.78">19491 7229 1144 0,'0'0'1123'0,"0"0"-658"16,0 0-32-16,0 0-79 0,0 0-76 15,0 0-80-15,0 0-66 0,0 0-63 16,0 0-69-16,0 0-3 0,0 0-72 16,46-15-177-16,-37 14-162 0,-2-1-284 15,0 0-671-15</inkml:trace>
  <inkml:trace contextRef="#ctx0" brushRef="#br0" timeOffset="120967.54">1523 10937 274 0,'0'0'81'15,"0"0"34"-15,0 0-115 0,0 0 238 16,0 0-43-16,0 0-9 0,0 0-43 16,0 0 36-16,0 0-75 0,0 0-68 15,-52-45 39-15,47 41-26 0,0 0-49 0,-1-2-10 16,-1 0-52-16,0 1 36 0,-1 0-7 16,1 0 30-16,3 1 3 0,1-1 0 15,0 0 19-15,3 1 46 0,0 0 49 0,0-1 103 16,0 0-12-16,3-2-205 0,1 1-33 15,-1-1 33-15,-1 0 214 0,-1-1 54 16,-1 1-187-16,0 1-46 0,0 0 81 16,0 0 32-16,0 4 12 0,0 1 3 15,0-2-29-15,0 3-17 0,0 0-19 16,0 0-48-16,0 0-50 0,-3 4-48 16,-1 4-17-16,-3 7 65 0,-2 4 28 15,-5 5 39-15,-1 1 5 0,-3 4-40 16,1-2-32-16,2 0 0 0,0-2-25 15,4-1 12-15,4-1 0 0,1-3 1 16,6-2-1-16,0 0 1 0,0-2 8 0,7-2-15 16,2-4-15-16,7-1-11 0,0-2 26 15,2-2 19-15,4-1-2 0,1-2-12 16,3-2 4-16,1 0 10 0,1-1 22 0,-1-4-20 16,0 0 1-16,1-2-3 0,-5 0-14 15,1-1-50-15,1-2-37 0,-5-1-81 16,-4 4-106-16,-2 0-99 0,-8 2-98 15,-6 1-129-15,0 3-364 0</inkml:trace>
  <inkml:trace contextRef="#ctx0" brushRef="#br0" timeOffset="121204.38">1666 11027 699 0,'0'0'1272'0,"0"0"-834"15,0 0-86-15,0 0 62 0,0 0-10 16,0 0-101-16,0 0-64 0,0 0-49 15,0 0-54-15,0 0-55 0,0 0-41 16,0-15-40-16,0 15-13 0,0 3-18 16,0 1-31-16,0 4 12 0,1 2 50 15,0 3 19-15,1 2-7 0,1 2-9 0,-3-2-2 16,0 1-1-16,1 0-46 0,-1-2-44 16,0 0-50-16,0 1-46 0,0-2-68 15,2 0-86-15,-1-1-56 0,3-1-87 16,-1-3-148-16,-1-3-384 0</inkml:trace>
  <inkml:trace contextRef="#ctx0" brushRef="#br0" timeOffset="121636.43">1517 10739 434 0,'0'0'798'16,"-82"-3"-401"-16,39 7-78 0,-7 3 41 15,-7 8-60-15,1 3-84 0,1 2-62 0,6 5-61 16,3 3-26-16,7 2 36 0,7 2-100 16,2 2-3-16,6-1-23 0,4 3 21 15,5 0-23-15,6 0 9 0,5-1-7 16,4-2 23-16,9-1 20 0,7-2 18 15,8-3-3-15,5 0-23 0,7-5-11 16,6-3 1-16,7-4 23 0,4-4 7 16,3-5-6-16,6-6-7 0,3 0 22 0,4-10 13 15,3-8 0-15,3-4 54 0,-3-8-45 16,-2-8-18-16,-3-7 11 0,-9-8-18 16,-2-6 0-16,-10-4-7 0,-11 0 7 15,-11 2-16-15,-15 7 6 0,-9 9 41 16,-9 6 182-16,-18 7-19 0,-15 7-102 15,-10 4-130-15,-13 6-22 0,-14 7-27 16,-9 8-50-16,-8 3-13 0,0 9-90 16,9 2-65-16,10 4-134 0,18 0-129 0,23-3-283 15,3 5-763-15</inkml:trace>
  <inkml:trace contextRef="#ctx0" brushRef="#br0" timeOffset="124358.95">3928 11027 730 0,'0'0'561'16,"0"0"-356"-16,0 0-95 0,0 0 50 0,0 0 9 15,0 0-56-15,0 0-64 0,0 0-49 16,0 0-18-16,0 0-8 0,-40 45 13 16,40-41 13-16,0-3 22 0,4 0 43 15,2 0 29-15,1 1 16 0,5-2-6 16,2 0-23-16,2 0-1 0,5-2 7 15,5-2-9-15,2-4-20 0,-1-1-10 16,4-2-3-16,-1 0 38 0,-1-1-6 16,-2 0-38-16,-1 0-27 0,-2-1-10 15,-2-1 10-15,-6-1 14 0,-3 3 31 16,-6-1 52-16,-3 0-14 0,-4 1-25 0,0 1-22 16,0 2-7-16,-4 1 32 0,-3 2 6 15,-5 2-29-15,-2-1-12 0,-5 1-29 16,-5 1-9-16,-5 2-3 0,-4 1 0 0,-3 1 3 15,-3 6 15-15,-4 4-15 16,1 2-19-16,0 4 6 0,0-1 13 0,3 4 1 16,5 0 10-16,2 0-11 0,6-1-35 15,6 1-3-15,8-2-12 0,3 0-7 16,8 0 6-16,1 1 20 0,6 0 12 16,6-1 3-16,5 0 16 0,6-2 2 15,5-2-2-15,7-4-24 0,7-2 21 16,4-4 3-16,3-4 0 0,3 0-35 15,3-3-102-15,-3-5-109 0,-1-2-237 16,-11 3-297-16,10-4-618 0</inkml:trace>
  <inkml:trace contextRef="#ctx0" brushRef="#br0" timeOffset="125257.81">4414 11101 1419 0,'0'0'754'16,"0"0"-298"-16,0 0-160 0,0 0-59 15,0 0-27-15,0 0-38 0,0 0-39 16,0 0-95-16,0 0-38 0,0 0-44 16,0 0 2-16,-26-22 30 0,26 33 12 15,-1 0 63-15,-1 2 0 0,1 2-19 16,-1-2-12-16,-1-1-10 0,3 1-6 15,-4 0-13-15,4-1 9 0,-2-1-11 16,1-3-1-16,1 1 0 0,-2-3-15 0,1-2-11 16,1-1-11-16,0-2-17 0,0-1 16 15,0 0 38-15,0 0 73 0,0-1 9 16,-1-3-23-16,1-3-59 0,-2 0-15 0,2-1 14 16,-1-2 1-16,1-1 0 0,0 3 0 15,0-2 3-15,0-1 0 0,0 2-3 16,1 0-1-16,2 1-12 0,1 2-6 15,2 0-6-15,0 4 0 0,1-1 3 16,2 3-3-16,1 0-16 0,1 0 6 16,-1 5 13-16,1 2-3 0,0-1 9 15,-2 1 14-15,-2 1 2 0,0 0 35 16,2 2-16-16,-3-3-17 0,-2 1-2 16,0-1-2-16,-1 0-1 0,0-2 2 0,-1-1 1 15,-1 0 3-15,-1-3 9 16,0-1 4-16,2 0 3 0,-2 0 15 0,0 0 11 15,0 0 8-15,2 0 7 0,-1-3-7 16,4 0-52-16,-1-3-1 0,4-4-2 16,-1 2-9-16,1-3 11 0,1 1 12 15,0 1 1-15,1-2-1 0,0 4-9 0,0-1 0 16,3 1 0-16,0 3-3 0,-1 0-4 16,2 0-18-16,-1 2 1 0,1 2-8 15,-2 0 1-15,-1 4-6 0,1 3-1 16,-5 0 3-16,-1 3 30 0,-2 0-17 15,-1 4-9-15,-3 1-19 0,0 1-1 16,-10 1-43-16,3-1-55 0,-2 1-141 16,-1 0-124-16,4-3-171 0,3-3-427 15</inkml:trace>
  <inkml:trace contextRef="#ctx0" brushRef="#br0" timeOffset="125519.4">4970 11067 1729 0,'0'0'700'16,"0"0"-377"-16,0 0-24 0,0 0-2 16,0 0-148-16,0 0-114 0,0 0-35 15,0 0-66-15,0 0 66 0,0 0 9 0,-7 34 26 16,7-20 6-16,0 1-9 0,0-1-7 15,0 0 4-15,0 0-29 0,3-1-13 16,-2 0-88-16,2-1-49 0,-1-1-76 16,2 0-66-16,-3-3-85 0,2-1-154 15,0-2-283-15</inkml:trace>
  <inkml:trace contextRef="#ctx0" brushRef="#br0" timeOffset="125680.27">5038 10958 1528 0,'0'0'579'0,"0"0"-294"0,0 0-101 15,0 0-7-15,0 0-58 0,0 0-86 16,0 0-33-16,0 0-80 0,0 0-123 0,0 0 26 16,0 0-131-16,-16-2-163 0,15 11-196 15</inkml:trace>
  <inkml:trace contextRef="#ctx0" brushRef="#br0" timeOffset="126100.21">5139 11111 1110 0,'0'0'1058'0,"0"0"-708"0,0 0-70 15,0 0-33-15,0 0-103 0,0 0-80 16,0 0-57-16,0 0 6 0,0 0-13 15,0 0 41-15,4 21-9 0,-4-11-13 16,3-2-16-16,0 2 0 0,-2-3 0 16,2-1 1-16,-1 1 12 0,-1-1-4 15,1-2 7-15,0-2-3 0,-2-1 3 0,2 0 10 16,-2-1 9-16,0 0 22 0,0 0 23 16,1-4 5-16,-1-3-88 0,3-4-6 15,0 0 2-15,1-2 4 0,-1 0 2 16,2 0 32-16,-1 0 1 0,4 0-4 15,0-1-6-15,2 0-2 0,4-1-22 16,2 1-1-16,6-1-4 0,0 1-8 16,3 3 10-16,3 2-1 0,-1 2 3 15,-1 3-4-15,0 1-8 0,-2 3-7 16,2 0-3-16,-4 6 6 0,4 2 13 0,-2 2 0 16,-5 1-16-16,1 4-6 15,-3 0 24-15,-3 3 1 0,-6-1 0 16,-1 2-22-16,-5-1-57 0,-2 1-54 0,-5 3-68 15,-7-1-106-15,-6 2-133 0,5-6-612 16</inkml:trace>
  <inkml:trace contextRef="#ctx0" brushRef="#br0" timeOffset="126990.66">6361 10914 1015 0,'0'0'1085'0,"0"0"-706"16,0 0-150-16,0 0-4 15,0 0 9-15,0 0-33 0,0 0-58 0,0 0-67 16,0 0-54-16,0 0-20 0,0 0 2 16,43-29-1-16,-16 24-1 0,4 1-1 15,5-1 18-15,4 1 0 0,5-1-17 16,-1 1-1-16,1 1-1 0,-2 2-9 15,-8 1-182-15,-3 0-63 0,-8 3-99 16,-7 6-199-16,-10-1-441 0,-7 7-317 0</inkml:trace>
  <inkml:trace contextRef="#ctx0" brushRef="#br0" timeOffset="127136.98">6505 11121 463 0,'0'0'1266'0,"0"0"-789"0,0 0-221 0,0 0-179 15,0 0-51-15,0 0-10 0,118-36-3 16,-57 22 23-16,5-3-20 0,7 3-16 16,-1 1-110-16,-1 4-256 0,-21 2-436 15</inkml:trace>
  <inkml:trace contextRef="#ctx0" brushRef="#br0" timeOffset="128464.38">8230 10433 1448 0,'0'0'1125'0,"0"0"-733"0,0 0-110 0,0 0 23 15,0 0-30-15,0 0-96 0,0 0-56 16,0 0-60-16,0 0-44 0,0 0-19 16,0-23-25-16,0 23-9 0,0 5 0 15,3 3 21-15,1 5 13 0,3 4 28 16,-1 5-12-16,0 1 9 0,1 1-3 16,-2 1-21-16,1-1-1 0,0 1 0 15,0-2 0-15,-1 0 1 0,-1-3 2 16,4 0 19-16,-3 1 0 0,1-3-1 15,-2-3-9-15,2 0-12 0,0-1-1 16,-1-3-1-16,2-2 1 0,-2-1-12 0,2-2 11 16,1-1 0-16,3-1 2 0,3-1 16 15,5-2 9-15,5-1 9 0,6 0-3 16,5-4-25-16,1-3-6 0,3 1-40 16,1-2-23-16,-2 1-2 0,-2 1-7 15,-4 0-63-15,-5 2-44 0,-3 2-55 16,-9 2-87-16,-2 0-70 0,-6 0-106 0,-4 0-200 15,-3 2-321-15</inkml:trace>
  <inkml:trace contextRef="#ctx0" brushRef="#br0" timeOffset="128775.79">7940 11190 1121 0,'0'0'972'0,"0"0"-597"16,0 0-33-16,0 0 43 0,0 0-35 16,0 0-50-16,0 0-64 0,0 0-92 15,0 0-144-15,0 0-41 0,59-37-33 16,-4 19 33-16,14-4 15 0,9 2-12 0,9-2 19 16,2 1-12-16,0 0 31 0,-1 3-2 15,0 3 0-15,-3 1-1 16,-3 1 2-16,-4 2 1 0,-7 4-104 0,-5 2 9 15,-5-1-28-15,-10 4 31 0,-7 1-38 16,-10 1-32-16,-9 0-8 0,-7 0-51 0,-10 2-69 16,-4 3-30-16,-4 1 8 0,-1 0 10 15,-8 2-63-15,-5 0-146 0,2-1-232 16</inkml:trace>
  <inkml:trace contextRef="#ctx0" brushRef="#br0" timeOffset="129407.65">8135 11514 59 0,'0'0'1581'0,"0"0"-1019"16,0 0-190-16,0 0-34 0,0 0-37 15,0 0-43-15,0 0-43 0,0 0-29 16,0 0-38-16,0 0-16 0,0 0-20 0,0-30-19 16,-2 30 7-16,1 0-17 0,1 0-33 15,-1 0-30-15,-2 0-20 0,-2 2-25 16,-1 2-27-16,-2 3-1 0,-1 0 13 16,2 4 9-16,1-1 6 0,1 0 4 0,3 2 2 15,2-2-15-15,0-1-3 16,9 1-1-16,2-2-12 0,8 2-12 0,3-2 31 15,4 0 31-15,5 0 2 16,0-1-2-16,0 0 0 0,-3-1 2 0,-4 3 23 16,-4-1 0-16,-4 1 40 0,-2 0 13 15,-3 3-22-15,-3-1-9 0,-3 3 8 16,-2-1-5-16,-3 3 2 0,0-1 1 16,-5 0 12-16,-8 3 5 0,-4 3-5 15,-2 0-7-15,-5-2-15 0,-4-1-9 16,1-1-13-16,3-4-2 0,2-3-1 15,2-4 6-15,0-3-5 0,2-2-19 16,-1-1-43-16,3-4-37 0,-4-5-64 0,3-1-34 16,4-3-5-16,1-1-28 0,4 0-12 15,2-4-48-15,3-1-151 0,0-3-75 16,3-2-201-16,0 6-569 0</inkml:trace>
  <inkml:trace contextRef="#ctx0" brushRef="#br0" timeOffset="129621.71">8066 11542 1870 0,'0'0'625'0,"0"0"-296"16,0 0-37-16,0 0-62 0,0 0-103 0,0 0-35 16,0 0-35-16,79-62-22 15,-53 51-16-15,1 2-6 0,-1-1-12 0,2 2 2 16,-4-2-3-16,-1 5-20 0,-4-1-120 15,1 2-66-15,-4 1-66 0,4 1-49 16,-1-1-148-16,-6 3-294 0,8-1-605 0</inkml:trace>
  <inkml:trace contextRef="#ctx0" brushRef="#br0" timeOffset="129949.65">8610 11409 1302 0,'0'0'786'16,"0"0"-275"-16,0 0-185 0,0 0-54 15,0 0-4-15,0 0-21 0,0 0-18 16,0 0-46-16,0 0-83 0,0 0-63 16,-54 60-24-16,49-51-12 0,4 0-1 15,1 2 1-15,0 2-1 0,0-1 0 16,3 3 0-16,2-1 0 0,4-1 2 0,2 0 16 16,3-3 1-16,0 0-6 0,0-1-10 15,4 1 21-15,1-5-2 0,2-2-22 16,0 0-49-16,0-3 25 0,2 0 24 15,-3-3 31-15,-2-4 6 0,-1-4 3 16,-4 0 7-16,-4-3 5 0,-1-4 59 16,-7-4 13-16,-1-4-20 0,0-1-64 15,-9 0-16-15,-2 2-22 0,3 3 14 0,-2 6-16 16,1 4-3-16,3 2-31 0,0 4-83 16,2 0-43-16,1 4-31 0,0 0-33 15,3 2-118-15,0 0-225 0,0 0-233 16,7 6 129-16,-1-2-309 0</inkml:trace>
  <inkml:trace contextRef="#ctx0" brushRef="#br0" timeOffset="130262.36">9018 11382 784 0,'0'0'645'0,"0"0"-158"16,0 0-91-16,0 0-89 0,0 0-49 16,0 0 4-16,0 0-57 0,0 0-62 0,0 0-42 15,0 0 1-15,0 0-36 0,5 31-41 16,0-22-22-16,4 0 13 0,1 0 6 15,3 0 13-15,4-1 24 0,-1-3 57 16,4-1-49-16,3-2-11 16,-1-2 13-16,4 0 9 0,1-1-7 0,4-6-15 15,-3-5-19-15,0 0 50 0,-7-2 33 16,-6 0 18-16,-5 0 6 0,-4-2-6 16,-6-2 2-16,-4 0-24 0,-8 1-28 0,-4 2-15 15,-3-1-49-15,-4 7-24 0,4 0-34 16,-2 4-14-16,2 4-43 0,0 1-7 15,2 0-11-15,1 6-53 0,-1 5-43 16,4 0-36-16,0 1-84 0,4 1-121 16,2-1-68-16,3-1-38 0,1-2-160 15,3 0-499-15</inkml:trace>
  <inkml:trace contextRef="#ctx0" brushRef="#br0" timeOffset="132364.46">10020 10760 872 0,'0'0'1032'0,"0"0"-672"0,0 0-91 16,0 0-15-16,0 0-3 0,0 0-21 0,0 0-36 15,0 0-32-15,0 0-26 0,0 0-23 16,0 0-12-16,-20-31-26 16,20 31-18-16,0 0-25 0,0 0-18 0,0 0-14 15,-2 0-28-15,2 0-19 0,0 3-23 16,0 4-14-16,0 4 84 0,4 4 25 0,2 3-3 15,0 6 0-15,0 0-1 16,2 2-2-16,1 0-3 0,-2 1-15 16,2-3-1-16,1 3 0 0,0-1 2 0,-1-2 21 15,2 0-20-15,-3-2-3 0,-3-3 0 16,1-2 3-16,0-2 10 0,-3-4-13 16,-2-1-53-16,2-4-29 0,-3-4-12 15,0 1-35-15,0-1-23 0,0-2 54 16,0 0 53-16,0 0 43 0,-4-5-173 15,-5 1-123-15,-2 1-82 0,-3-2-82 16,0 1-123-16,1 0-122 0</inkml:trace>
  <inkml:trace contextRef="#ctx0" brushRef="#br0" timeOffset="132515">9890 11064 689 0,'0'0'1026'0,"0"0"-585"0,0 0-43 15,0 0-53-15,0 0-38 0,0 0-64 16,0 0-91-16,0 0-124 0,0 0-28 15,0 0-47-15,53-46 25 0,-1 39 19 0,9-1 3 16,6-3 7-16,7 1-7 0,2-3-54 16,1 1-102-16,3-2-99 0,0 0-176 15,-2 0-326-15,-22 5-843 0</inkml:trace>
  <inkml:trace contextRef="#ctx0" brushRef="#br0" timeOffset="133074.34">11713 10317 1608 0,'0'0'801'0,"0"0"-350"16,0 0-105-16,0 0-5 0,0 0-44 0,0 0-45 16,0 0-109-16,0 0-124 15,0 0-19-15,0 0-65 0,0 0 65 0,-22 13 6 16,28 7 56-16,0 3 0 0,0 1-12 15,1 4-13-15,2-2-18 0,-1 0-4 16,0 1-12-16,1-2-2 0,0-3 0 16,-1-1 3-16,0-3 8 0,1-1 0 0,-3-3 1 15,-1 1-13-15,1-7-42 0,-1 2-23 16,-2-4-50-16,-2 1-12 0,3-4-12 16,-3 1-56-16,1-3-45 0,-1-1-49 15,1 0-15-15,-2 0 31 0,1-6-41 16,1-4-334-16,-1 1-474 0</inkml:trace>
  <inkml:trace contextRef="#ctx0" brushRef="#br0" timeOffset="133395.59">11637 10397 1217 0,'0'0'1144'16,"0"0"-698"-16,0 0-42 0,0 0 25 0,-45-68-48 15,44 51-68-15,1 2-78 0,0 1-50 16,5 1-38-16,6 1-49 0,3 1-46 15,6 0-41-15,5 4-11 0,6 0 0 16,4 3-2-16,4 3-19 0,10 1-10 16,2 3 1-16,5 5 30 0,1 3 1 15,-1 2 0-15,-2 2 29 0,-8 2 25 16,-10 2-33-16,-6 1-22 0,-10-1-2 16,-11 1-23-16,-6 3 10 0,-3 0 15 15,-10 2 11-15,-12 4 14 0,-8 1 8 16,-8 0-2-16,-4 1-15 0,0-1-16 15,1-3-25-15,9-1 25 0,2-5-100 16,9 0-59-16,3-3-41 0,5-3-32 16,3 0-63-16,3-2-89 0,2-2-66 15,1-2-27-15,4 0-88 0,0-1-253 0,0-3-543 16</inkml:trace>
  <inkml:trace contextRef="#ctx0" brushRef="#br0" timeOffset="133668.47">11281 11010 783 0,'0'0'1577'0,"0"0"-1057"16,0 0-117-16,0 0 4 0,0 0-58 16,0 0-80-16,0 0-58 0,0 0-205 15,0 0-6-15,92-59-59 0,-13 41 31 0,15 0 10 16,7-1 18-16,4 1 23 0,-3 2 11 15,-5 3-15-15,-9 1-17 16,-9 3 10-16,-4 0-12 0,-9 1-21 16,-5 0-116-16,-8 3 7 0,-11 0-7 0,-10 2-37 15,-11 2-65-15,-12 1-75 0,-6 0-118 16,-3 4-16-16,-4 1-6 0,-10 2-202 0,2 0-504 16</inkml:trace>
  <inkml:trace contextRef="#ctx0" brushRef="#br0" timeOffset="134273.46">11366 11286 1873 0,'0'0'599'16,"0"0"-263"-16,0 0-44 0,0 0-2 0,0 0-55 16,0 0-99-16,0 0-45 0,0 0-6 15,53-78-3-15,-20 63-3 0,6 2-42 16,3 1-24-16,0 4 27 0,-5 2 10 16,-2 3-28-16,-3 3-19 0,-3 0 16 15,-5 2 3-15,-4 5 9 0,-5-2-7 16,-4 1-24-16,-5 1-35 0,-5 0-33 15,-1 4 12-15,-7 0 38 0,-4 2 17 16,-8 2-1-16,-1 1-60 0,-3 1-21 16,1-2-23-16,0 0 21 0,2-1 19 15,2-1 9-15,2 1 22 0,1-5 32 16,5 2-9-16,1-5 9 0,5 0 0 16,1-4-12-16,2 1 15 0,1-3 76 0,0 1 47 15,0-1-44-15,5 0-7 0,7 1 1 16,5-1-14-16,7 3-6 0,6-1-3 15,2 0-12-15,2 2-1 0,-5-1 9 16,0 1-8-16,-6 1-7 0,-3-1-16 0,-6 3 16 16,-1-4 0-16,-3 5-9 0,-4-1-10 15,-1 0-9-15,-5 4 46 0,0 1 1 16,-5 1 11-16,-7 1 4 0,-3 3-1 16,-6 0 1-16,-3 0-16 0,0-3-12 15,-4-2-16-15,2-2 3 0,2-2 13 16,-4-4 9-16,-1-3-6 0,-2-1-1 15,-3-5-5-15,0-6-34 0,-2 0-88 16,3-3-61-16,3 0-20 0,5-1-34 0,6 2-41 16,4 2-100-16,7-1-31 0,7 3-95 15,1 0-138-15,10 1-443 0,3 1-300 16</inkml:trace>
  <inkml:trace contextRef="#ctx0" brushRef="#br0" timeOffset="134579.84">11862 11341 1533 0,'0'0'792'0,"0"0"-263"16,0 0-141-16,0 0-118 0,0 0-55 16,0 0-32-16,0 0-45 0,0 0-46 15,0 0-58-15,0 0-22 0,0 0 7 16,-6 30-3-16,6-20-15 0,0 0 1 16,6 2 0-16,3-2 0 0,2-2 10 15,3 1 1-15,3-3-1 0,5 0 7 0,1-5 6 16,6-1 3-16,1 0 9 0,4-6 10 15,-1-4 2-15,0-2-24 0,-6 0 9 16,-5-2 15-16,-7-3 25 0,-7-2 9 16,-7-4-15-16,-1 0-19 0,-7 2 0 15,-9 0 3-15,-4 2-25 0,-2 2-27 16,-8 3-25-16,-2 3-48 0,-2 4-72 16,-3 3-33-16,3 4-24 0,3 0-12 15,6 5-98-15,8 4-147 0,3 0-82 0,3 4-69 16,4-3-160-16,4-2-431 0</inkml:trace>
  <inkml:trace contextRef="#ctx0" brushRef="#br0" timeOffset="135678.31">14134 10362 864 0,'0'0'642'0,"0"0"-187"16,0 0-102-16,0 0-33 0,0 0-40 15,0 0-40-15,0 0-39 0,0 0-48 16,0 0-33-16,0 0-25 0,0 0-16 16,19-21-25-16,-19 19-17 0,0 2-2 15,0 0-7-15,0 0-9 0,0 0 6 16,-4 4 16-16,-5 4-6 0,-4 2 6 16,-8 7 15-16,-7 1-6 0,-6 1 3 15,-4 3-19-15,-5 0-12 0,4 0 21 16,-1-3-6-16,3-1-24 0,0 0-12 15,4-1-1-15,4-1-13 0,4-2 1 0,5-4 9 16,7-2 1-16,2-3-11 0,5-3-8 16,5 0 2-16,-1 0 0 0,2-2 1 15,0 0-1-15,0 0 0 0,0 0-2 0,0 0 2 16,5 2 19-16,0-1 17 0,7 3 8 16,-1-2 3-16,8 3-7 0,0-1 4 15,8 0-9-15,2 0-4 0,4 1-9 16,3 2-1-16,-1-1-2 0,4 0-31 15,-3 4 9-15,1-2 19 0,-1 2 3 16,1-1 1-16,-2-2 2 0,-2 0 10 16,-2-1-13-16,-5-1-37 0,-2-1-63 15,-1 0-37-15,-1-3-27 0,-3-1-41 16,-1 0-42-16,-5 0-24 0,0 0-50 16,-4 0-75-16,-3 0-123 0,-3 0-239 0,-2 0-387 15</inkml:trace>
  <inkml:trace contextRef="#ctx0" brushRef="#br0" timeOffset="136927.68">14768 10333 296 0,'0'0'1137'0,"0"0"-614"0,0 0-108 0,0 0-34 16,0 0-24-16,0 0-10 0,0 0-43 15,0 0-37-15,0 0-4 0,0 0-37 16,8-36-34-16,-8 36-17 0,0 0-28 16,1 0-34-16,-1 0-43 0,0 0-22 15,0-1-23-15,0 1-22 0,0 0-2 16,0 0-1-16,0 0-3 0,0 0 0 15,0 0 3-15,0 0 0 0,0 0-12 0,0 0-7 16,0 0-11-16,0 0-13 0,0 0-24 16,0 0-22-16,0 0-18 0,0 0 9 15,0 0 18-15,0 0 28 0,-1 0 28 16,-1 0 11-16,-1 0 13 0,-2 0 13 0,-3 0-1 16,1 0-10-16,-2 0 0 0,0 1 1 15,1-1-1-15,1 0 10 0,3 0-10 16,-1 0 11-16,1 0-1 0,0 0 3 15,1 0 4-15,0-1-1 0,2-1 4 16,1-2-1-16,0 3 25 0,0-1-12 16,0-2-16-16,3 0-18 0,4 0-2 15,3 0-16-15,3-1-3 0,2 3 5 16,0-1 15-16,5 2 1 0,-1 1 2 16,3 0-2-16,-1 0 0 0,3 4-30 15,-5 2-1-15,1 3 3 0,-3 1-6 16,-3 4 28-16,-6 2 6 0,-2 0 25 0,-4 0-13 15,-2 4-9-15,-5 0 13 0,-6 2-13 16,-6 2-1-16,-2 1 1 0,-6 0 21 16,1 0-21-16,-1-1-1 0,1-2-1 0,2-1 0 15,2-3-1-15,8-5-18 0,0-2-10 16,4-2 10-16,2-3 16 0,5-4-13 16,0-1 15-16,1-1 3 0,0 0 21 15,0 0 16-15,4 0 0 0,5-3 6 16,8-4-46-16,4-1 0 0,7-1-24 15,6 0 5-15,4 2-5 0,1-4 2 16,1 4-12-16,0-2-52 0,1 0-43 16,-2 1-35-16,-2-1-73 0,2 0-83 15,-6 1-53-15,-4 0 12 0,-2 2-14 16,-8 1 42-16,-3-1 74 0,-6 4 84 16,-2-3 175-16,-3 3 10 0,-1-3 61 15,-2 0 143-15,-2 3 70 0,0-2-19 0,0 2-12 16,0-1 16-16,-2 1 1 0,-3 2-27 15,1 0-52-15,-1 0-71 0,-1 0-58 0,-1 0-24 16,-1 6-16-16,0 0-19 16,3 0-3-16,2 1 0 0,1 0-19 0,2 3 7 15,0-3 9-15,5 3 3 0,3-2 1 16,6 2 14-16,4-3 10 0,5 1 9 16,4-3 44-16,2 0-1 0,4-4-15 15,3-1-19-15,3 0-3 0,-2-2-9 16,-2-6 6-16,-5-2 12 0,-5-3 22 15,-9 0 24-15,-6-1 40 0,-4 1-22 16,-6 0-22-16,0-1-18 0,-10 0-27 16,-3 1-25-16,-7 1-21 0,-3 1-24 0,-4 0-22 15,-7 4-67-15,-1 3-54 16,2 3-20-16,0 1-50 0,4 2-97 0,7 6-172 16,5 2-100-16,6 0-128 0,2 1-551 15</inkml:trace>
  <inkml:trace contextRef="#ctx0" brushRef="#br0" timeOffset="137828.47">16262 10362 795 0,'0'0'1491'0,"0"0"-1003"16,0 0-126-16,0 0-46 0,0 0-151 16,0 0-165-16,0 0-13 0,0 0-47 15,0 0 60-15,0 0 13 0,11 21 28 0,-4-8 6 16,0 1 4-16,-2-1-13 16,-1 1-4-16,-1-2 4 0,-1 0-9 0,-1-4-17 15,2 0-12-15,-2-2 0 0,-1-2-44 16,3-2-44-16,-2-2-36 0,2 0 17 0,-1 0 107 15,2-6 56-15,0-2-21 16,2-4 12-16,-1-4 29 0,3 0-22 0,-1-2-20 16,2 0 4-16,1 1-6 0,0 4-1 15,0 2-6-15,2 1-9 16,-4 4-14-16,1 3 0 0,1 0 11 0,0 1-12 16,0 1 2-16,1 1 22 0,1 0-3 15,-1 3-20-15,3 3-2 0,0 5 22 16,1-1 23-16,1 3 11 0,-1 0-9 15,0-2-13-15,-3 1-12 0,0-2-7 16,-6-1 1-16,0-1 0 0,-2-2-16 16,-1-1-1-16,-3-2-18 0,0-1 6 15,0 0-8-15,0-2 9 0,0 0 12 16,0 0 16-16,0 0 9 0,0 0 28 0,0-4 18 16,0-5-71-16,3 0 0 0,0-4-16 15,3-1-5-15,2 0 5 0,3-2 1 16,4 2-4-16,5-2 0 0,2 2 1 15,6 1 15-15,2-1-16 0,4 4-3 0,0 1 22 16,1 4 32-16,-2 2-30 0,-4 3-2 16,-5 0-18-16,-7 2 5 0,-4 7-13 15,-5 0 26-15,-3 2 44 0,-4 5-33 16,-1-2-11-16,-4 3 0 0,-11-2 0 16,-1 2-11-16,-4 0-27 0,0-2-61 15,1-1-109-15,2-1-118 0,6-1-129 16,-1-2-202-16,5-3-522 0</inkml:trace>
  <inkml:trace contextRef="#ctx0" brushRef="#br0" timeOffset="138461.13">17154 10315 1365 0,'0'0'1105'0,"0"0"-702"15,0 0-38-15,0 0-53 0,0 0-131 16,0 0-87-16,0 0-40 0,0 0-29 16,0 0 0-16,0 0 41 0,0 0 4 15,0 17-2-15,-3-10-18 0,1 1-15 16,1-1-7-16,-1-4-13 0,1 1-2 16,-1-1 2-16,1 0 4 0,-1-3 3 15,2 0 9-15,-2 0-4 0,0 0-24 16,1-2 31-16,0-3-10 0,-1-4-24 15,1-1-58-15,-1-5 8 0,2-1 22 0,0-4 6 16,3 1 4-16,5 0-4 0,0 2-9 16,-1 3 3-16,0 4 28 15,-2 5 3-15,0 1 14 0,0 2-17 0,0 2-37 16,1 0-28-16,4 6 14 0,2 0 35 16,1 3 16-16,1 0 29 0,2 1 12 0,1 1-7 15,-1 0 3-15,1-2-9 0,-2 2-15 16,-2-4-10-16,-2 0-1 0,-3-2 1 15,-1-1 10-15,-2-1-10 0,0 1 0 16,-4-2 12-16,1-1-11 0,-2 1-2 16,0-1 0-16,0-1 23 0,0 0 27 15,0 0 13-15,0 0 1 0,0-6 11 16,0-1-62-16,0-4-15 0,0 0-52 16,0-3-7-16,4-1 12 0,3 1 16 15,2 2 28-15,0-1 1 0,-1 4 2 0,4 0 23 16,-4 2 11-16,3 2-15 0,3 1-4 15,0 2 4-15,3-1-18 0,1 3-1 16,2 0-13-16,2 0-2 0,-3 3 14 16,1 4 1-16,0 1 28 0,-3 4 0 15,0 2-1-15,-4 1-13 0,-2 2-14 16,-5 0-19-16,-3 1-2 0,-3-2 2 0,0 1-6 16,-9 1-6-16,-3-1-28 0,-7 0-40 15,0 1-63-15,-7-1-58 0,1 1-137 16,-3 0-98-16,2-2-205 0,6-1-618 15</inkml:trace>
  <inkml:trace contextRef="#ctx0" brushRef="#br0" timeOffset="149650.51">26489 7299 27 0,'0'0'460'0,"0"0"-66"0,0 0-48 0,0 0-21 15,0 0-6-15,0 0-47 0,0 0-81 16,0 0-32-16,0 0-7 0,0 0-46 16,-13-14-13-16,12 11-32 0,-1 2 0 15,-2 0 45-15,1-3-29 0,-2 2-55 16,0-4 106-16,-1 2-29 0,3-2-42 16,-2 0-41-16,3-2 28 0,2-2 23 15,0-2-4-15,2-1-15 0,9-1-48 16,9-3-16-16,7 0-22 0,8 1 13 0,4 2-1 15,3 0 7-15,1 3 19 0,1 2 3 16,-4 2-3-16,-1 6-22 0,-5 1 0 16,-5 0-19-16,-5 8-4 0,-6 2 7 15,-5 2 16-15,-1 4 0 0,-7-1-1 16,-2 3 1-16,-3 1-13 0,0 3-19 16,0 1-13-16,-6 2 35 0,-4 1 9 0,-2 2 21 15,-5 1 2-15,-3 0 0 16,-3-1 0-16,-2 0-13 0,-2 1-57 0,-1-4 44 15,-3 1 24-15,1-2 0 0,1-1-1 16,5-5-10-16,2-2 12 0,8-4-1 16,4-4 0-16,6-3 2 0,1-4 15 15,3-1 46-15,0 0 67 0,0 0 61 16,0 0 8-16,5 0-39 0,4-1-76 16,5-4-82-16,6-1-11 0,8-2 8 15,6-3 0-15,5 0 3 0,7-1 12 0,4-1 10 16,0-1 0-16,1 0-19 0,-3 1 16 15,-3 0-16-15,-6 1 13 0,-7 2-16 16,-9 2-76-16,-7 2-44 0,-9 2-16 16,-4 2 6-16,-3-1-13 0,0 0-94 0,-2 3-104 15,-1-2-134-15,1-1-184 16,2 2-326-16</inkml:trace>
  <inkml:trace contextRef="#ctx0" brushRef="#br0" timeOffset="150043.79">27312 7113 1052 0,'0'0'696'0,"0"0"-316"16,0 0-92-16,0 0 3 0,0 0-27 15,0 0-56-15,0 0-29 0,0 0-55 16,0 0-55-16,0 0-69 0,0 0 0 15,-23-17-44-15,28 20-13 0,4 0 57 0,5 6 16 16,4 0 66-16,6 3 16 0,4 1-15 16,6-1-36-16,0 3-13 0,3-2-5 15,-1 2-4-15,0-1-9 0,-5 3-15 16,-2-3-1-16,-5 2 37 0,-4-1 32 16,-2-1-2-16,-4 0-20 0,0-1-16 15,-5-1-18-15,-2-1-10 0,-1 0-3 16,-5-2-2-16,-1 1-14 0,0-2 16 15,-3 2 0-15,-5-2 35 0,-1 1-7 16,-2-1-3-16,-4-2 0 0,-1 0-7 16,-4 0-5-16,-1-4-13 0,-4 2-44 15,1-4-49-15,-7 0-59 0,2 0-65 16,-1-4-45-16,1-2-38 0,-2-2-84 16,2-4-139-16,7 5-276 0,-9-10-623 0</inkml:trace>
  <inkml:trace contextRef="#ctx0" brushRef="#br0" timeOffset="150249.44">27301 7030 470 0,'0'0'1056'0,"0"0"-711"0,0 0-89 16,0 0 7-16,0 0-66 0,91-50-43 15,-61 38-15-15,3 0-17 0,4-1-39 16,2 1-45-16,0 1-35 0,3 4-3 0,-3 2-3 15,-3 1-9-15,-4 3-4 0,-4 1-65 16,-5 0-114-16,-4 5-102 0,-7 1-198 16,-5 1-492-16</inkml:trace>
  <inkml:trace contextRef="#ctx0" brushRef="#br0" timeOffset="150522.5">27985 7282 648 0,'0'0'345'0,"0"0"-185"16,0 0 179-16,0 0 15 0,0 0-62 15,0 0-23-15,0 0-40 0,0 0-45 16,77 10-46-16,-56-16-36 0,-1 0-31 0,-4 0-4 16,-1-1 48-16,-7-1 41 0,-5 2 18 15,-1-1-16-15,-2 2-51 0,0 0-22 16,-3 1-15-16,-3-1-30 0,-2 1-40 15,-4 2-34-15,-3-2-27 0,-3 1-20 16,-2 2-51-16,-1 1-36 0,1 0-19 16,2 0-39-16,3 1-53 0,2 3-88 15,6 0-141-15,1 1-122 0,3-1-100 16,3-3 30-16</inkml:trace>
  <inkml:trace contextRef="#ctx0" brushRef="#br0" timeOffset="150874.57">28443 6854 881 0,'0'0'1162'0,"0"0"-764"0,0 0-40 16,0 0 53-16,0 0-58 0,0 0-107 15,0 0-79-15,0 0-63 0,0 0-82 16,0 0-22-16,0 0-67 0,3-8-39 15,-3 12-39-15,2 4 44 0,-1 2 101 16,-1 6 79-16,2 0-25 0,-2 2-1 16,0 2-18-16,0 0-10 0,0 2-23 0,1-2 1 15,1 2 22-15,1 1-25 0,2-3-12 16,0 2-4-16,2-3 16 0,-2 0 1 16,4-1 27-16,2 0-12 0,1-1-16 15,1-2 0-15,4-1 1 0,2-4-1 16,4 0-28-16,0-5-26 0,3-2-15 0,2-2-13 15,-1-1-16-15,-1-1-60 0,-1-7-36 16,-2-1-75-16,-7-2-133 0,-1-5-206 16,-7 6-391-16</inkml:trace>
  <inkml:trace contextRef="#ctx0" brushRef="#br0" timeOffset="151109.22">28810 7078 1311 0,'0'0'686'0,"0"0"-213"0,0 0-31 16,0 0-4-16,0 0-86 0,0 0-97 0,0 0-91 15,0 0-58-15,0 0-59 0,0 0-47 16,-2-6-50-16,4 11-37 0,0 0-24 16,1 1 95-16,2 6 16 0,0 1 95 15,1-1-29-15,2 5-7 0,1 0-18 16,-3 1-29-16,2 1-11 0,-1-1 11 16,0 2-10-16,0-2-2 0,-1 0-22 15,1-2-9-15,-2 1-32 0,1-2-62 16,0 0-67-16,0-2-38 0,-1-2-94 0,0-3-60 15,2 1-80-15,1-3-207 0,-4-2-438 16</inkml:trace>
  <inkml:trace contextRef="#ctx0" brushRef="#br0" timeOffset="151319.65">29216 7369 889 0,'0'0'1037'0,"0"0"-609"0,0 0 14 0,0 0-38 16,0 0-117-16,0 0-100 0,0 0-67 15,0 0-42-15,0 0-75 0,0 0-3 16,0 0-40-16,17 10 40 0,-17-1 6 16,0 1 16-16,0 0-19 0,0 3 32 15,0-1-17-15,-2 1-1 0,-1-2-17 16,0 2-44-16,-2 0-38 0,-1 1-44 0,-2-1-38 16,-1 1-72-16,1 1-97 0,-2-2-95 15,1-2-239-15,3-2-572 0</inkml:trace>
  <inkml:trace contextRef="#ctx0" brushRef="#br0" timeOffset="152737.87">30033 6576 385 0,'0'0'1721'15,"0"0"-1175"-15,0 0-227 0,0 0-127 0,0 0-141 16,0 0-51-16,0 0-61 0,0 0 61 16,0 0 87-16,31 68 8 0,-19-44-12 15,1 4-19-15,1-2-23 0,-2 3-9 16,0-1 15-16,-1 0 13 0,-3 1-31 16,-3-2-7-16,0-1-22 0,-1-2-7 15,-2-3-59-15,1-3-26 0,-1-2-29 16,-1-2-60-16,1-3-40 0,-1-2-13 15,-1-4-27-15,0-2-95 0,0-3-174 0,0 0 65 16,0-7-99-16,-3 1-51 0</inkml:trace>
  <inkml:trace contextRef="#ctx0" brushRef="#br0" timeOffset="153023.57">29977 6684 434 0,'0'0'668'0,"0"0"-216"0,0 0-91 15,-29-75-27-15,26 52 2 0,3 0-65 0,0 0-30 16,3 1-43-16,6 1-55 0,2 3-6 16,4 2 2-16,4 3-10 0,3 0-54 15,7 3-37-15,4 2-38 0,5 3-17 16,1 1-11-16,1 4 27 0,-4 0 1 16,-3 5-19-16,-7 2-15 0,-3 4 34 0,-5 1 55 15,-7 2-55-15,-4 4 0 0,-4 2-28 16,-3 5 6-16,-14 3 21 15,-6 4-2-15,-9 0-16 0,-6 3-6 16,-3-1 21-16,1-3-100 0,4-3 3 0,5-2-35 16,7-5-129-16,5-3-65 0,8-2-79 15,2-3-148-15,6-6-231 0,1 2-332 0</inkml:trace>
  <inkml:trace contextRef="#ctx0" brushRef="#br0" timeOffset="153574.66">30654 6746 902 0,'0'0'612'16,"0"0"-121"-16,0 0-34 0,0 0-83 0,0 0-185 15,0 0-74-15,0 0-41 0,-101-26-10 16,71 27-7-16,-1 6 4 0,3 0 9 16,5 4 0-16,4-1-70 0,5 0-13 15,2 2-13-15,4-1-2 0,2 2-4 16,0-1 3-16,3-1 15 0,2 1 14 15,1-2 12-15,0 1-9 0,1-2 0 16,5 0-3-16,3-3-3 0,-1 1 1 16,3-2 2-16,3-2 4 0,0 0 15 0,3-3-19 15,2 0-35-15,0-1 21 0,0-4 14 16,0-4 35-16,-2 1 25 0,0-2 20 16,2 1 2-16,-1-3 10 0,-2 2 5 15,0-1-12-15,-3 3 6 0,0 0-5 16,-4 3 7-16,-2 1-12 0,-3 3 9 15,-2 1-25-15,-1 0-65 0,-1 0-15 16,3 0-41-16,0 2-25 0,6 7-6 16,-1 5 87-16,5 5 59 0,2 6-3 15,-1 3 3-15,0 2-3 0,-3 1-19 0,-1 4 1 16,-2 0-14-16,-3 1-11 0,-2 0 14 16,-2 0 20-16,-1-2-10 0,-1 0 3 15,-7-2-16-15,-4-3 10 0,-8 1-6 16,-2-2-7-16,-12-2 4 0,-2-3-10 15,-5-4 4-15,0-2-19 0,2-6 0 0,8-8 3 16,2-1 28-16,9-2 17 16,4-10-5-16,4-7-43 0,4-8-52 0,2-7-34 15,6-7-49-15,9-2-19 0,13-1-16 16,7 3 5-16,9 4 18 0,2 7 21 16,0 3-32-16,-2 5-6 0,-3 2-42 15,-4 2-91-15,-2 2-50 0,0 1-173 16,-9 2-473-16</inkml:trace>
  <inkml:trace contextRef="#ctx0" brushRef="#br0" timeOffset="154137.57">31438 6353 805 0,'0'0'1706'0,"0"0"-1175"0,0 0-109 16,0 0-5-16,0 0-125 0,0 0-140 15,0 0-92-15,0 0-60 0,0 0-55 16,0 0-17-16,0 0-26 0,9 27 98 16,-15-6 44-16,-1 3 6 0,-1 3-3 15,-1 3-29-15,1 1-17 0,6-3-1 0,-1 1-3 16,3-4-25-16,0-2 28 0,0 2 15 15,5-3-15-15,1-2-2 0,2-2 1 16,3-1 1-16,1-3 1 0,-1-2 0 16,3-3 20-16,2-1 7 0,5-5-25 15,4 0-3-15,6-3-108 0,-3 0-26 16,3-4-46-16,-4-4-50 0,-7-1-52 0,-2 0-27 16,-7-2-35-16,-2-1-75 0,-4 2-55 15,1 0 6-15,-3-1 90 0,0 0 210 16,0 3 168-16,-1-2 316 0,0 3 120 15,0 1 38-15,-1-1 8 0,-1 2-63 16,0 4-45-16,0-2-44 0,3 2-16 16,-2 1-60-16,-1 0-123 0,0 0-92 15,2 0-39-15,-1 0-22 0,-1 4-21 16,3 0-26-16,0 5 51 0,1 4 18 16,-1 2 40-16,3 3-12 0,-1 3 9 15,2-1 4-15,-3 1 11 0,0-1-5 16,1 2-20-16,-2-4-27 0,0 2-15 0,1-1-31 15,0-2-35-15,-1 0-31 0,0-4-43 16,0-1-62-16,0-1-61 0,-1-3-68 16,0-2-70-16,2-4-97 0,-1-2-288 15,6-4-420-15</inkml:trace>
  <inkml:trace contextRef="#ctx0" brushRef="#br0" timeOffset="154514.62">32023 6501 1841 0,'0'0'547'0,"0"0"-320"0,0 0 24 15,0 0 12-15,0 0-46 0,0 0-39 16,81-52-55-16,-64 52-88 0,1 0-35 16,2 3 3-16,1 5 45 0,1 1-7 15,-3 3-19-15,0-1-3 0,-3 4 56 16,-4 2-28-16,-1 0-12 0,-3 2 5 15,-5 2 8-15,-3 0-1 0,-1 2-6 16,-8 0-16-16,-3-1-10 0,-3 4 1 0,0-5 12 16,-1 2-4-16,3 0-24 0,1-4-16 15,3-2-5-15,1-3-4 0,3-4 12 16,2-1 13-16,1-3 0 0,1-3 0 16,1-1 0-16,0-2 13 0,0 0 30 15,1 0 91-15,11 0 55 0,9-3-11 16,16-2-76-16,7-3-84 0,14 0-18 15,2 0-2-15,1 2-78 0,-6 1-30 16,-8 0-72-16,-6 3-48 0,-10 1-30 16,-6 1-45-16,-9 0-57 0,-5 0-54 0,-2 3-58 15,-6 1-132-15,0-2-198 0</inkml:trace>
  <inkml:trace contextRef="#ctx0" brushRef="#br0" timeOffset="156086.81">27866 8671 1269 0,'0'0'975'0,"0"0"-616"0,0 0-76 16,0 0 25-16,0 0-53 0,0 0-138 16,0 0-117-16,0 0-22 0,0 0-61 15,0 0-25-15,0 0 67 0,20 7 41 16,-13 3 83-16,-3 2-20 0,1 1-9 15,1 0-13-15,-5 3-9 0,0-2-3 0,2 3-4 16,-1-1-22-16,-1-1 0 0,3 2-1 16,-2-5 0-16,1 4 0 0,0-3 1 15,2-1 9-15,1-3-10 16,4 1 0-16,0-4-2 0,5 1-3 0,5-5-28 16,4 0-10-16,7-2 9 0,5-4 3 15,4-3-25-15,2-3-19 0,-5 1-67 16,-2 0-39-16,-11 1-94 0,-8 2-169 15,-7 0-249-15,-8 1-468 0</inkml:trace>
  <inkml:trace contextRef="#ctx0" brushRef="#br0" timeOffset="156321.68">28240 8797 1436 0,'0'0'754'0,"0"0"-240"0,0 0-81 15,0 0-101-15,0 0-158 0,0 0-66 16,0 0-33-16,0 0-75 0,0 0 0 0,0 0-66 15,5 13-16-15,-2-6 82 16,3 2 47-16,0 0 23 0,2 2-17 0,-2 1-6 16,-2-1 7-16,0 1-17 0,-1 1-12 15,1-1-25-15,1-1-14 0,-3 2-36 16,1-1-51-16,0-2-50 0,0-2-55 16,2-2-58-16,1-1-53 0,3-4-15 15,0-1-53-15,4 0-60 0,3-6-153 0,-4 0-149 16</inkml:trace>
  <inkml:trace contextRef="#ctx0" brushRef="#br0" timeOffset="156606.34">28496 8745 310 0,'0'0'1289'16,"0"0"-870"-16,0 0-160 0,0 0 32 16,0 0 31-16,0 0-17 0,0 0-50 15,0 0-56-15,0 0-16 0,0 0-29 16,0 0-62-16,9-61-82 0,-4 61-10 0,4 0-45 15,2 4 13-15,9 1 32 0,2 3 24 16,4 2 24-16,-4 2 2 0,2 1-3 16,-3 1-19-16,-2 1-27 0,-1 1 0 15,-5 0-1-15,-1 2 3 0,-1 0 16 16,-4 0-6-16,0 0-13 0,-3-1-2 16,-2-3-33-16,-2-2-5 0,0 0-13 0,0-5-23 15,-5 1-12-15,-5-3 9 0,0-1-12 16,-1-3-80-16,-4-1-38 0,-1 0-65 15,-1-1-99-15,3-5-163 0,2-1-260 16,-4-6-550-16</inkml:trace>
  <inkml:trace contextRef="#ctx0" brushRef="#br0" timeOffset="156819.57">28558 8621 1573 0,'0'0'536'15,"0"0"-222"-15,0 0 25 0,53-71-12 16,-32 52-106-16,5 1-75 0,0 2-16 0,3 4-38 16,1-1-45-16,2 2-12 0,-2 4-16 15,1-1-17-15,-4 3 1 16,-4-1-1-16,-3 2 0 0,-4-2-2 0,-2 4-16 16,-1-1-146-16,1 1-98 0,0 1-66 15,0-1-108-15,3 1-162 0,-5 1-512 16</inkml:trace>
  <inkml:trace contextRef="#ctx0" brushRef="#br0" timeOffset="157188.7">29435 8397 1902 0,'0'0'751'0,"0"0"-330"15,0 0-38-15,0 0-32 0,0 0-121 16,0 0-129-16,0 0-52 0,0 0-33 15,0 0 0-15,0 0 30 0,-88 49 7 0,64-30-53 16,2 1 0-16,6 2-18 16,3-1 5-16,3 4 1 0,4 1-7 15,3-1-9-15,3 2 12 0,0 0 15 16,3-2 1-16,8-1-1 0,1 1-11 0,4-2 12 16,4-3 0-16,2-2 15 0,1-2 10 15,3-4 3-15,-1-6 4 0,0-1-1 16,-6-4 12-16,-1-1 16 0,-5 0 12 15,-2-5 12-15,-4-1-2 0,-2-1-23 16,-2 1-9-16,-3 0 3 0,0-2-18 16,0 0-15-16,-8 0-19 0,0 1-6 0,-4-1-56 15,-2 0-27-15,-3 2-50 0,-4 2-46 16,-3 1-45-16,-4 2-34 0,0 1-87 16,-3 0-63-16,0 1-54 0,-3 3-189 15,11-1-471-15</inkml:trace>
  <inkml:trace contextRef="#ctx0" brushRef="#br0" timeOffset="158219.84">26828 8949 987 0,'0'0'976'0,"0"0"-526"0,0 0-117 15,0 0-83-15,0 0-83 0,0 0-68 16,0 0-45-16,0 0-12 0,0 0-8 15,0 0-19-15,2 3-15 0,-2-2-31 16,1 6 31-16,3-1 0 0,-1 7 89 0,4 2-10 16,1 5-3-16,-3 2-19 0,3-1-7 15,-1 3 13-15,-2 0 0 0,-2 0-28 16,2 3-32-16,-2-2 29 0,0 0-32 16,-3-2 0-16,0-4-22 0,0 0-35 15,0-2-69-15,0-4-48 0,-2-2-52 0,-1 0-71 16,0-5-73-16,3 0-189 15,-1-4-254-15,1-2-439 0</inkml:trace>
  <inkml:trace contextRef="#ctx0" brushRef="#br0" timeOffset="158614.46">27123 8984 287 0,'0'0'1016'0,"0"0"-730"15,0 0-75-15,0 0 36 0,0 0-10 16,0 0-53-16,0 0-55 0,0 0-38 16,0 0-43-16,0 0-13 0,0 0-32 15,-60-8-3-15,61 10-17 0,2 4 17 16,2 0 3-16,0 5 29 0,5 1 48 0,2 0 16 16,3 1 14-16,5 0 21 0,4 1 9 15,2-1-3-15,3-1-17 0,-1-2-37 16,0-1-27-16,-3-1-12 0,-1 1-28 15,-2-3-16-15,-6 2-25 0,1-2 22 16,-6 4 3-16,-2-2 31 0,0 3 1 16,-7-1-4-16,-2 0 4 0,0 3 15 15,0 0 18-15,-5 0 15 0,-4 0-12 16,0-2-18-16,-4 1-9 0,-2-3 6 16,-3 1-20-16,0-2 1 0,-5-2-28 15,2-2-10-15,0-1-5 0,-1-3-26 16,5 0-49-16,-2-2-48 0,1-4-54 0,1-2-26 15,3-3-32-15,1-2-76 0,4-1-92 16,4 0-118-16,1-3-225 0,4 4-414 16</inkml:trace>
  <inkml:trace contextRef="#ctx0" brushRef="#br0" timeOffset="158818.94">27154 8912 1290 0,'0'0'540'16,"0"0"-281"-16,0 0 30 0,0 0-47 16,0 0-55-16,81-58-49 0,-54 48-32 15,3-1-39-15,3 1-38 0,1 1-16 0,-1-1-10 16,-2 2 19-16,1-1 1 0,-3 1-23 16,-5 2-74-16,-1 1-115 0,-7 4-52 15,1 1-114-15,-6 0-174 0,-1 5-206 16,-5-2-350-16</inkml:trace>
  <inkml:trace contextRef="#ctx0" brushRef="#br0" timeOffset="160200.57">27649 8868 969 0,'0'0'518'0,"0"0"-160"15,0 0-53-15,0 0-43 0,0 0-36 16,0 0-33-16,0 0-19 0,0 0-14 16,0 0-55-16,0 0-12 0,-20-49-14 15,17 48-12-15,3 0-10 0,-2 1-9 16,-3-2-38-16,2 2-10 0,-5 0-19 15,-2 0 0-15,-2 0 3 0,-4 0 4 16,0 0-1-16,-4 0-3 0,-3 4 0 0,-3 0 16 16,-1 1 28-16,-5 2 13 0,-4 2 0 15,0-2-17-15,-1 3-24 0,0-2-15 16,1 3-8-16,5-1 20 0,3-1 2 16,4 0-1-16,4 0-14 0,5-1 0 15,0 1 1-15,4-1-8 0,1 1 1 16,3 0 6-16,1 1 15 0,-1-1 0 0,4 0 1 15,-3-1 0-15,3-2-19 16,-2 0-35-16,2 1 3 0,0-2 7 0,0 0-1 16,3 1-6-16,-1-3 6 0,1 1 0 15,0 1-15-15,0-1-11 0,0-1-9 16,1 1 0-16,5-2 40 0,1-1 40 16,0 2 51-16,4-2 14 0,1-1-4 15,1 0-7-15,5 2-15 0,-2-2-24 16,2 1-14-16,3 2 0 0,2 0 40 15,2 1 17-15,4 3 28 0,1-2-16 16,4 1 10-16,-3 2-20 0,0 0-25 16,-4 1-22-16,-4 0-13 0,-4 0-32 15,-3 2-16-15,-5 1 48 0,-2 1 13 16,-1-1 41-16,-2 3 0 0,-1-1-13 0,-2-1-6 16,-3 0 0-16,0 1-1 0,0-4 1 15,0 2 9-15,-3-2 10 0,-6 0 15 0,-2-1 3 16,-4-2-5-16,-4-1-8 0,0 0-9 15,-4-2-16-15,-2-1-3 0,-1-1 4 16,-2-2-4-16,0 0-3 0,-3 0-28 16,-2-3-1-16,1-1-37 0,-1 0-11 15,4 0-11-15,4 1-39 0,6-3 0 16,4 2 34-16,7 1 5 0,2 0-3 16,1 0-22-16,2 1-45 0,1 0-80 15,2 1-58-15,0 1-49 0,0 0-152 16,0 0-215-16,2 0-140 0,3 0 169 0</inkml:trace>
  <inkml:trace contextRef="#ctx0" brushRef="#br0" timeOffset="160890.1">27626 8822 955 0,'0'0'586'0,"0"0"-140"16,0 0-48-16,0 0-75 0,0 0-85 15,0 0-78-15,0 0-48 0,0 0-19 0,0 0-33 16,0 0-34-16,0 0-8 16,-72-57-18-16,52 57-2 0,-3 0-17 15,1 0-1-15,-4 6 5 0,1 1 15 16,-1 1 0-16,1 3-13 0,-1 1 11 0,3 1-1 16,0 1-20-16,2 0 1 0,5-1-26 15,0 1-32-15,4-2 0 0,6-1-19 0,0 1-10 16,1-3-17-16,2 0-6 0,0 0 22 15,2 0 39-15,-1 0 3 16,2-1-3-16,0-1 10 0,0 0 2 0,0-2 20 16,3 0 10-16,2 0 10 0,1 1 6 15,0-4 10-15,2 2 3 0,0-2 1 16,1 3 31-16,5-3-29 0,0 3 65 16,4 0 17-16,2 1-8 0,1-3 30 15,2 2-10-15,0 0-3 0,-3 1-17 16,1 0-19-16,1 1-29 0,-3 0-27 15,0 1 11-15,-2 1-10 0,-1 3 84 16,-2-1 15-16,-2 1-34 0,-4 2-23 16,-2 1 6-16,0-1 9 0,-6 4 1 15,0-1 0-15,0 1-7 0,-9-1-7 16,0 0-2-16,1-3-17 0,-4-1 1 0,-1-2 22 16,-2-1 9-16,-3-3 6 0,-5 0 0 15,0-3-28-15,-6-2-19 0,3-1-1 0,-3-1-18 16,3-1-54-16,4-4-6 0,2-2-12 15,3 0-4-15,3-1-25 0,3 0-55 16,0 1-39-16,-1 0-26 0,1 0-52 16,0 0-92-16,-2 2-44 0,1-1-1 15,3 0 0-15,1 2-111 0</inkml:trace>
  <inkml:trace contextRef="#ctx0" brushRef="#br0" timeOffset="161821.66">29797 8495 16 0,'0'0'88'0,"0"0"-88"0,0 0-97 16</inkml:trace>
  <inkml:trace contextRef="#ctx0" brushRef="#br0" timeOffset="162335.51">29903 8474 121 0,'0'0'1831'16,"0"0"-1355"-16,0 0-221 0,0 0 16 15,0 0 10-15,0 0-77 0,0 0-99 0,0 0-54 16,0 0-17-16,0 0-2 0,0 0-16 16,-5 0 0-16,5 0 9 0,0 0 10 15,0 0-10-15,0 0-9 0,0 0-13 16,0 0-3-16,0 0-1 0,0 0 1 15,0-1 1-15,0 0 30 0,0-3-24 16,0 0-7-16,0-1-4 0,0-1-8 16,0-1 11-16,0 1 0 0,0-2 1 15,-2 4 1-15,1-1 1 0,-1 1-2 16,1 3-1-16,1 0-18 0,-2 1-9 0,2 0-23 16,-2 0-60-16,-1 0-76 0,-1 2-58 15,-2 3 27-15,-2 4-43 0,3 0-133 16,-1 3-134-16,2-2-159 0,2-2-355 15</inkml:trace>
  <inkml:trace contextRef="#ctx0" brushRef="#br0" timeOffset="162567.13">29957 8711 277 0,'0'0'558'0,"0"0"-184"0,0 0 40 0,0 0-37 0,0 0-37 0,0 0-53 0,0 0-10 0,0 0-17 0,0 0-11 0,0 0-30 0,0 0-18 0,6 3 7 16,-6-3-17-16,0 0-29 0,0-1-35 16,0-4-127-16,0 3-25 0,0-2 13 15,0 3-4-15,0 0-6 0,0 1-30 16,0-1-69-16,0 1-26 0,0-3-61 16,-2 3-72-16,2-1-114 0,0-1-107 15,4-1-207-15,1 2-659 0,-12 20 699 0</inkml:trace>
  <inkml:trace contextRef="#ctx0" brushRef="#br0" timeOffset="162977.91">30378 8467 1566 0,'0'0'569'0,"0"0"-294"0,0 0-33 16,0 0 32-16,0 0-2 0,0 0-62 16,0 0-41-16,-12-68-46 0,19 59-47 15,8 2-40-15,-1 0-36 0,6 1-40 16,2 2 2-16,-3 3 6 0,2 1-6 16,1 3-35-16,-3 5 39 0,-1 6 34 15,-2 3 44-15,-2 5-44 0,-3-1-16 16,-5 3-9-16,-3-1 12 0,-3 4 13 15,0-2 1-15,-8 1 15 0,-2-2-4 0,-3 2-12 16,-1-3-1-16,-3 0-3 0,3-1-8 16,-1-4 12-16,3-3 3 0,3 0 0 0,3-7 0 15,0-2 13-15,3-2-13 0,1-3 10 16,2-1 9-16,0 0 22 0,0 0-6 16,9 0-38-16,7-7-14 0,8-4-24 15,9-5-51-15,8 0-28 0,7-4-30 16,0 2-67-16,3-1-114 0,-7 1-133 15,-1 0-133-15,-8 1-93 0,-5 5-291 16</inkml:trace>
  <inkml:trace contextRef="#ctx0" brushRef="#br0" timeOffset="163296.09">30950 8554 234 0,'0'0'622'16,"0"0"-218"-16,0 0-10 0,0 0 9 16,0 0-47-16,0 0-88 0,0 0-68 0,0 0-88 15,0 0-74-15,0 0-37 0,0 0 0 16,-67 22 18-16,64-13-5 0,1-1-14 15,2 2-1-15,0-1-2 0,0 1 0 16,0-2 3-16,2 0 0 0,6-1 48 16,1-4 42-16,3 1-20 0,1-3-3 15,7-1 3-15,2 0-6 0,4-5-20 0,4-3-22 16,2-2-18-16,0-3 24 0,-5 0-9 16,-2-1 19-16,-7-1 13 0,-6 2 18 15,-6 0 19-15,-3 0 7 0,-3 2-14 16,-3-1-1-16,-6 3-9 0,-5 1-71 15,-4 3-41-15,-5 0-32 0,-1 4-2 16,-2 1-16-16,3 0-10 0,3 0 0 16,4 4-32-16,1 1-39 0,4 1-48 15,2 1-43-15,4 0-7 0,2 0-79 0,3-1-31 16,0 0-85-16,3 0-85 0,6-3-102 16</inkml:trace>
  <inkml:trace contextRef="#ctx0" brushRef="#br0" timeOffset="163626.6">31461 8496 72 0,'0'0'1027'0,"0"0"-620"15,0 0-128-15,0 0-51 0,0 0-21 16,0 0-32-16,0 0-78 0,0 0-39 16,0 0-27-16,0 0-31 0,0 0-42 0,-72 37 3 15,72-28 17-15,0-2 20 0,8 1 2 16,2-1 42-16,4 1 93 0,3-1-25 15,5-1-14-15,1-1 7 0,4-2-7 16,1-2-3-16,1-1 16 0,-2 0-10 16,-3-1-17-16,-5-3 1 0,-2-3-17 15,-6 0-9-15,-4-1 19 0,-3-2 57 16,-4-3-42-16,0-1-47 0,-4-2-32 16,-3 2-12-16,-4 3-2 0,-1 0-42 15,-1 4-6-15,-2 1-29 0,-1 2-34 16,2 3-26-16,-1 1-1 0,5 0-10 15,-1 0-61-15,4 5-52 0,1 2 15 0,3-1-37 16,3 2-48-16,0-2-80 0,9 1-111 16,11-2 44-16</inkml:trace>
  <inkml:trace contextRef="#ctx0" brushRef="#br0" timeOffset="163871.87">31853 8538 486 0,'0'0'316'0,"0"0"-228"0,0 0 140 16,0 0 42-16,0 0-22 0,0 0-43 15,0 0-150-15,0 0-55 0,0 0 0 16,0 0 146-16,0 0 94 0,57 22 2 16,-33-19-39-16,5-2-51 0,3-1-63 15,-1 0-21-15,0 0 12 0,-3-2 35 16,-5-4-10-16,-5-4 7 0,-3 2 18 16,-4-3-7-16,-5-2-6 0,-4 0 5 15,-2-2 5-15,-2 0-30 0,-9-2-47 0,-4 0-50 16,-4 2-46-16,-6 1-29 15,-2 5-33-15,-3 2-24 0,-1 3-3 0,0 4-30 16,0 0-82-16,3 7-99 0,2 2-102 16,1 0-180-16,9-2-432 0</inkml:trace>
  <inkml:trace contextRef="#ctx0" brushRef="#br0" timeOffset="172131.64">6253 13507 183 0,'0'0'684'0,"0"0"-257"0,0 0-95 16,0 0-7-16,0 0-56 0,0 0-36 15,0 0-4-15,0 0-39 0,0 0-65 0,0 0-44 16,-11-7-30-16,10 7 6 0,0 0-9 16,-2 1 6-16,0 1 7 0,0 0-13 15,0 0-13-15,3-1-7 0,0-1-9 16,0 2-3-16,0-2 0 0,3 0-16 16,4 0-16-16,3 0-15 0,5 0 31 15,8-2 85-15,10 0 29 0,9-2-44 16,2 0-33-16,5 0-14 0,-2 0-23 15,-5 1-38-15,-1 0-13 0,-6 2-25 16,-4 1-79-16,-3 0-39 0,-7 0-126 16,-8 4-47-16,-5 1-31 0,-8 3-212 15,0-2-133-15</inkml:trace>
  <inkml:trace contextRef="#ctx0" brushRef="#br0" timeOffset="172308.52">6237 13734 1007 0,'0'0'534'0,"0"0"-183"0,0 0 9 16,0 0 22-16,0 0-70 0,0 0-129 15,78-15-132-15,-41 9-48 0,11 0 61 16,8-3-64-16,3 1-22 0,3 1-65 16,1 1-179-16,1 2-156 0,-18 2-259 15,19-2-455-15</inkml:trace>
  <inkml:trace contextRef="#ctx0" brushRef="#br0" timeOffset="173666.8">8303 13284 425 0,'0'0'372'15,"0"0"-151"-15,0 0-55 0,0 0-26 16,0 0-87-16,0 0 70 0,0 0-19 16,0 0-9-16,0 0-21 0,0 0 24 15,0 0 28-15,-67-18 20 0,64 16-3 0,0-1-17 16,0 2-29-16,0-1 6 0,0-1-12 15,2 2 21-15,-1-3 27 0,2 2 8 16,0-2-16-16,0 2-13 0,3-2-89 16,3 0-13-16,1-1 19 0,5 0-35 15,-1-1-13-15,5 0-19 0,0 1-3 16,3 3 0-16,-2 1 35 0,5 1 1 16,-1 0-1-16,0 4-22 0,-1 2 6 15,-2 2-16-15,-2-1 13 0,-3 2-10 16,-6 0-19-16,-2 0-22 0,-4 1 9 15,-1 2 22-15,0 2 39 0,-10 1 52 16,-1 0 9-16,-4 0-14 0,-3 1-31 0,0-2-16 16,2-2-51-16,0 0 10 0,1-3 25 15,0 2 13-15,1-2-22 0,1 0 22 16,0-2-17-16,4 0 18 0,0-1-11 16,5-2-6-16,1-3 8 0,3 1 11 0,0-2 36 15,0 0 25-15,2-2 12 0,2 1-9 16,0 0-38-16,2 0-13 0,0-1 35 15,4 1 34-15,2 0-82 0,4 0-44 16,8 1-78-16,6 0 1 0,2 0 121 16,0 0 6-16,-2 2-6 0,-3 2-16 15,2 0-38-15,-3 1 31 0,0 3 14 16,-6-1 9-16,-4 2 16 0,-7 2-7 16,-5-1-9-16,-4 2 0 0,-6 2 0 15,-10-2 45-15,-7 5 0 0,-7 0-10 0,-3-2-22 16,-2 1 13-16,-1-2-11 0,2 0-15 15,1-2 0-15,1-3 12 0,5-2 14 16,2-1-26-16,0-2-22 0,2-2-39 16,2-2-35-16,0 0-36 0,4 0 0 15,3-1-35-15,1-4-50 0,7-3-48 16,3-1-50-16,3-1-69 0,5-1-29 0,2 1-246 16</inkml:trace>
  <inkml:trace contextRef="#ctx0" brushRef="#br0" timeOffset="174102.65">8884 13241 401 0,'0'0'1160'0,"0"0"-806"0,0 0-81 16,0 0 28-16,0 0-30 0,0 0-79 15,0 0-86-15,0 0-54 0,0 0-33 16,0 0-19-16,-46-4-45 0,46 7-38 16,0 3 73-16,2 3 10 0,2 1 42 15,3 2-7-15,3 1-6 0,3 1 9 16,6 0 16-16,1 0 33 0,6 0 21 15,0-1-13-15,4 1-22 0,-2-1-35 0,-1 0-37 16,-4 1-1-16,-7-1-22 0,-2 1 10 16,-7-1 12-16,-4 0 91 0,-3 0 11 15,-6 1-11-15,-8 0 22 0,-3-1-5 16,-5-1-33-16,-4-2-26 0,2-2-24 16,2-2-23-16,1-2-2 0,1-3 0 15,1-1 0-15,0 0-49 0,3-5-48 16,-1-1-48-16,0-2-47 0,2-2-49 15,3-3-116-15,3-1-164 0,1-3-282 16,5 4-546-16</inkml:trace>
  <inkml:trace contextRef="#ctx0" brushRef="#br0" timeOffset="174261.68">8915 13274 232 0,'0'0'1565'0,"0"0"-1143"0,0 0-99 0,0 0 0 15,0 0-79-15,77-54-91 0,-52 44-70 16,2-2-36-16,3 2-12 0,-1 0-20 15,-3 1-15-15,0 1-16 0,-6 3-3 16,-1 2-3-16,-7 1-89 0,-1 2-116 16,-1 0-82-16,0 0-127 0,-2 0-268 15,4 2-555-15</inkml:trace>
  <inkml:trace contextRef="#ctx0" brushRef="#br0" timeOffset="174618.51">9452 13211 1110 0,'0'0'719'0,"0"0"-372"16,0 0-66-16,0 0 13 0,0 0-47 16,0 0-64-16,0 0-33 0,0 0-39 0,0 0-22 15,0 0-41-15,-39 57-39 0,36-47-9 16,1 2-22-16,2-1 0 0,0 3 9 16,0 1 1-16,5 0 10 0,4-1 2 15,-2 2 2-15,2-4 1 0,1 1 0 16,-2-2 10-16,4-1-13 0,2-2-25 15,1-4 25-15,5-2 42 0,4-2 37 16,5-1 6-16,4-8-28 0,2-4-19 16,3-2-16-16,-4-1-19 0,-5-2 28 15,-2 0 16-15,-10-1 7 0,-6 0 11 16,-8-2 9-16,-3-1-25 0,-12 0-27 16,-7 0-22-16,-7 3 0 0,-2 0-21 15,-3 3 3-15,-3 4-10 0,2 4-36 16,0 2-21-16,5 4-18 0,5 2-26 15,3 0-33-15,8 6-66 0,1 3-108 0,7 2-56 16,3 1-87-16,0-2-239 0,13 0-518 16</inkml:trace>
  <inkml:trace contextRef="#ctx0" brushRef="#br0" timeOffset="174921.39">9910 13248 1159 0,'0'0'534'0,"0"0"-203"15,0 0 10-15,0 0-2 0,0 0-56 16,0 0-126-16,0 0-129 0,0 0-28 16,0 0-28-16,0 0 28 0,0 0 0 0,8 42 0 15,-7-32-2-15,6 0-1 0,5 1 3 16,1-4 16-16,5 1 16 0,0-1 48 16,3-2 57-16,4-2 12 0,1-1-19 15,0-2-29-15,3 0-10 0,-2-2-12 16,2-4-4-16,-3-3-2 0,-3 0-10 0,-4-2 21 15,-4 0 34-15,-6 0 21 0,-6-1-43 16,-3 1-28-16,0-1-16 0,-4 1-6 16,-7 0-46-16,-3 2-33 0,-3 1-25 15,-5 2-28-15,-4 0-32 0,-4 4-43 16,-3 1-73-16,-5 1-141 0,-1 0-114 16,-4 5-163-16,10-1-655 0</inkml:trace>
  <inkml:trace contextRef="#ctx0" brushRef="#br0" timeOffset="175366.28">8573 13855 166 0,'0'0'1039'0,"0"0"-756"16,0 0-88-16,-84 41 39 0,61-31-13 15,3 0-82-15,6 0-51 0,1-4-20 16,6-2 9-16,2-1 36 0,5-2 35 16,0-1 13-16,0 0 3 0,0 1 18 15,6-1-4-15,8 0 44 0,10 0-39 16,13-7-8-16,13-1-14 0,15-3-65 15,13 0-37-15,8-2-3 0,10 0-3 0,5-1 18 16,4 1 15-16,7-2-39 0,5 0-23 16,2 0-5-16,2-1-19 0,5-1 0 15,-2 2 0-15,0 0-1 0,-5 2 1 16,-9 0-34-16,-12 3 33 0,-10-2-12 16,-13 4-8-16,-13 1 19 0,-12 2-44 15,-14-1-7-15,-13 2-6 0,-8 1 13 16,-11 0 18-16,-3 2 26 0,-1 0-29 15,-1-1-56-15,-5-1-144 0,-4 1-169 0,-1 1-177 16,-4-1-173-16,4 1-577 0</inkml:trace>
  <inkml:trace contextRef="#ctx0" brushRef="#br0" timeOffset="176365.42">8867 14207 476 0,'0'0'626'15,"0"0"-242"-15,0 0-62 0,0 0-72 0,0 0-98 16,0 0-35-16,0 0 12 0,0 0 7 15,0 0 3-15,0 0-14 0,0 0 0 16,78-28 0-16,-71 27 13 0,-3-1 2 16,2 2-3-16,-3 0-7 0,-2-1-11 15,1 1-18-15,-2 0-19 0,0 0-19 0,0 0-12 16,0 0 17-16,0 0 10 0,-3 0-28 16,-4 0-50-16,-5 0-40 0,1 0-26 15,-4 0 1-15,-1 5 7 0,2 1 8 16,-3 1 13-16,2 1 8 0,-1 0 11 15,3 1 2-15,2-2 15 0,2-2 1 16,3 4-25-16,2-5-45 0,0 1 7 16,1-1 29-16,2 2 15 0,-1-3 15 15,2 2-11-15,0 2-4 0,0-1 15 16,0 2 1-16,2 0-13 0,5 1 14 16,0 0-1-16,2 1 3 0,3 0 35 15,3 0 35-15,2-3-11 0,1 1-11 0,2 0-14 16,-1-2-12-16,1 2-6 0,-2-1-16 15,-3 1-12-15,1 1-17 0,-3 3-18 16,-3 1 34-16,-2-1 13 0,-2 3 32 16,-2-1 9-16,-1 0 12 0,-3-1-3 0,0 0-9 15,0-1 0-15,-4-2 4 0,-5-1 11 16,-6 0 19-16,-4 0-4 0,-7-2-9 16,-3 0-24-16,-3-2-20 0,1-1-15 15,2 0-1-15,3-3-2 0,3-1-45 16,5 0-39-16,1-4-19 0,1-2-28 15,1-5-58-15,0 0-120 0,4-2-121 16,-1-1-149-16,8 4-222 0,-5-6-617 0</inkml:trace>
  <inkml:trace contextRef="#ctx0" brushRef="#br0" timeOffset="176573.62">8693 14272 55 0,'0'0'1548'0,"0"0"-1099"16,0 0-155-16,0 0 29 0,0 0-40 16,0 0-90-16,0 0-91 0,77-61-38 15,-44 52-29-15,8 0-26 0,5 2-9 16,-1-3 0-16,1 5 0 0,-4 0-46 16,-5 1-92-16,-2 2-31 0,-8 0-59 15,-2 2-92-15,-7 0-166 0,-5 0-219 16,-3 4-479-16</inkml:trace>
  <inkml:trace contextRef="#ctx0" brushRef="#br0" timeOffset="176935.34">9354 14247 1501 0,'0'0'653'0,"0"0"-352"0,0 0 25 0,0 0 14 16,0 0-107-16,0 0-80 0,0 0-45 15,0 0-29-15,-84 29-19 0,77-22-19 16,1 1-18-16,1 0-23 0,5 1-25 16,0 0 21-16,0 0 2 0,5 1 1 15,4-1 1-15,4 0 13 0,3-1 3 16,1-1 9-16,6 0-13 0,3-2 7 16,2 0 0-16,0-4 6 0,1 1-3 15,0-2 0-15,-2 0-6 0,0-4-4 16,-4-2 7-16,-3-2 19 0,-6-1 4 0,-4-3 14 15,-1-2 25-15,-5-2 6 0,-4-3-16 16,0 0-21-16,-3 0-13 0,-7-2-15 16,-1 2-22-16,-2 1 0 0,-3 2-19 15,0 3-30-15,-3 3-51 0,3 2-30 16,-1 5-21-16,2 1-44 0,3 2-73 16,2 0-82-16,2 5-61 0,5 2-53 15,3 2-159-15,0-3-357 0,11 3 230 0</inkml:trace>
  <inkml:trace contextRef="#ctx0" brushRef="#br0" timeOffset="177251.76">9883 14224 992 0,'0'0'778'0,"0"0"-353"16,0 0 9-16,0 0-13 0,0 0-41 16,0 0-79-16,0 0-72 0,0 0-84 15,0 0-64-15,0 0-74 0,0 0-7 16,12-4-53-16,-12 7-42 0,1 1 7 15,2 2 66-15,2 2 20 0,3-1 2 16,-1 3 0-16,7-2 16 0,1 1 6 16,3-3 6-16,0-1 6 0,2-1 5 15,4-3 8-15,-2-1 9 0,4 0 16 16,0-4-4-16,1-5 0 0,-4-3 7 0,-4 1 2 16,-3-2 16-16,-7 0 24 0,-5-1 27 15,-4 0-34-15,0 0-37 0,-6 0-30 16,-5-1-43-16,-5 4-13 0,-2-1-36 15,-6 3-49-15,-2 2-43 0,-6 3-40 16,-1 4-48-16,-3 0-130 0,-1 3-167 16,2 3-152-16,12-1-409 0,-6 4-460 15</inkml:trace>
  <inkml:trace contextRef="#ctx0" brushRef="#br0" timeOffset="178007.56">11300 13403 130 0,'0'0'1862'0,"0"0"-1389"0,0 0-118 16,0 0 74-16,0 0-16 0,-49-66-60 15,43 57-90-15,0 3-58 0,2 2-26 16,2 1-20-16,1 2-48 0,1 1-90 16,0 0-21-16,0 0-79 0,0 7-38 0,0 3 34 15,1 5 83-15,2 6 2 0,3 1 23 16,-2 2-23-16,4-1 10 16,0 2-10-16,2 1 1 0,-1-1 18 0,2 0 4 15,-2-2 3-15,1-3-10 0,0 1-6 16,-3-1-12-16,1-4-12 0,-2-1-59 15,-1 0-45-15,-1-2-48 0,-1-2-50 16,-1-2-122-16,-2-1-65 0,0-3-33 16,0 0-74-16,-3-1-113 0,-3-1-450 15</inkml:trace>
  <inkml:trace contextRef="#ctx0" brushRef="#br0" timeOffset="178162.72">11153 13636 1753 0,'0'0'483'0,"0"0"-169"0,0 0 5 16,0 0-123-16,0 0-110 0,0 0-51 0,98-70-34 16,-51 58 15-16,8 0 0 0,4 2-16 15,0-1-3-15,0 4-144 0,-4-1-132 16,0 2-199-16,-16-1-583 16</inkml:trace>
  <inkml:trace contextRef="#ctx0" brushRef="#br0" timeOffset="178964.91">12460 13026 445 0,'0'0'462'16,"0"0"-126"-16,0 0 19 0,0 0-30 16,0 0-66-16,0 0-48 0,0 0-14 15,0 0 12-15,0 0-22 0,0 0-11 16,0 0-10-16,-49-62-4 0,49 57-10 16,0-1-13-16,0-1-19 0,4 1-45 15,6-1-53-15,3-1-19 0,7 2 0 16,5-1 0-16,7 1 13 0,2 1 3 0,5 1 1 15,-3 1 5-15,2 3-16 16,-2 0-9-16,-5 0-45 0,-2 7 1 0,-7-1 13 16,-4 3-13-16,-6 0 0 0,-5 0 16 15,-2 0-7-15,-4 2-9 0,-1 0 13 16,-4 1 12-16,-7 1 19 0,-3 0 3 0,-5-1-3 16,-4 3-34-16,0-2-13 0,0 1 2 15,-1-2 1-15,1 0-7 0,0 1-25 16,4-2-19-16,0 0 2 0,3-4 16 15,3 3 23-15,3-5 25 0,4-2 29 16,2 0 12-16,1-1 30 0,3-2 53 16,0 0 39-16,0 0 25 0,3 0-10 15,3 0-67-15,1-5-82 0,5 2 0 16,3 0 25-16,3 0 4 0,5 1-1 16,3 1-3-16,2 1 4 0,3 0 14 15,-2 0 4-15,-1 1-47 0,0 7-9 0,-5-2-7 16,-1 3 4-16,-4 0-1 0,-3 1-6 15,-5 1 19-15,-2 0 26 0,-5 0-26 16,-3 0-3-16,-3 1 3 0,-12 1 47 16,-4 0 23-16,-9-2 9 0,-3 1-79 15,-4-2 0-15,3-1-16 0,1-2 14 0,2-3 2 16,0-3 14-16,0-1 33 0,0 0-16 16,2-4-31-16,0 0-30 0,2-4-66 15,2 5-65-15,1-3-63 0,5 1-52 16,4 0-55-16,7 0-106 0,2-1-130 15,4 2-518-15</inkml:trace>
  <inkml:trace contextRef="#ctx0" brushRef="#br0" timeOffset="179299.74">12866 13134 355 0,'0'0'1646'0,"0"0"-1177"0,0 0-95 16,0 0 62-16,0 0-68 0,0 0-137 0,0 0-128 15,0 0-68-15,0 0-35 0,0 0-30 16,0 0-57-16,-14-23-14 0,12 30 38 16,2 4 28-16,0-1 10 0,0 2 12 15,10-2 1-15,2 1 9 0,3-1-25 16,3-2 3-16,4 0 25 0,2-2 12 16,1-3 14-16,1 0 43 0,2-3 7 15,1 0 15-15,0-5 0 0,-2-3-22 16,-4-2 4-16,-4-3 5 0,-3-2 9 15,-3-3-9-15,-7-1-7 0,-2-1-5 16,-4-1-29-16,-5 1-16 0,-9 0-12 16,-3 5-9-16,-5 2-37 0,-5 4-24 0,0 2-42 15,-1 5-37-15,-2 2-39 0,4 0-72 16,5 6-50-16,5 3-59 0,4 3-119 16,7-1-119-16,3 0-378 0,5 0-71 0</inkml:trace>
  <inkml:trace contextRef="#ctx0" brushRef="#br0" timeOffset="179605.34">13469 13081 1243 0,'0'0'550'16,"0"0"-216"-16,0 0-49 0,0 0-62 16,0 0 12-16,0 0-65 0,0 0-99 15,0 0-71-15,0 0-42 0,0 0 4 16,27 5 38-16,-20 2 3 0,5 0 13 15,1 1 3-15,5 0 23 0,7-2 60 16,3 0 51-16,6-4 9 0,3 1-7 0,2-3-32 16,0 0-31-16,0-3 14 0,-6-4 8 15,-6 1-5-15,-5-3-13 0,-7 0 7 16,-5-3 27-16,-3 1-1 0,-4-2-49 16,-3 1-22-16,0 1-15 0,-7-1-43 15,-5 2-3-15,-2 1-61 0,-7 3-50 0,-7 0-62 16,-6 5-75-16,-7 1-91 0,-7 1-103 15,-4 9-98-15,-5 1-89 0,13-2-396 16,-25 9-186-16</inkml:trace>
  <inkml:trace contextRef="#ctx0" brushRef="#br0" timeOffset="179929.39">12510 13605 411 0,'0'0'1239'0,"0"0"-885"16,0 0-24-16,0 0 87 0,0 0-41 0,0 0-89 15,0 0-81-15,0 0-54 0,0 0-17 16,0 0 20-16,0 0-34 0,2-5-105 16,32-3-16-16,15-4-19 0,10 3 8 15,8-2 11-15,6 1 1 0,9 1-1 16,3-2 0-16,6 1 21 0,4 0-3 15,3 0 1-15,-1-2-18 0,-3 1 11 0,-4 3-12 16,-8-2-12-16,-12 4 12 0,-10 1 0 16,-10 1-31-16,-11 1-60 0,-13 1-4 15,-7-1 5-15,-9 3-27 0,-7-1-15 16,-3 1-17-16,0 0-48 0,-4 0-36 16,-9 1-79-16,-5 4-111 0,-9 2-222 15,3-1-442-15</inkml:trace>
  <inkml:trace contextRef="#ctx0" brushRef="#br0" timeOffset="180469.41">12659 13950 1053 0,'0'0'768'16,"0"0"-362"-16,0 0-89 0,0 0-21 15,0 0-49-15,86-59-65 0,-54 47-42 16,2 2-16-16,0 2 0 0,-1 2-14 16,-3 2-37-16,2 1-35 0,-5 2 6 15,0 1 25-15,-4 0-13 0,-7 0-30 16,-1 0-26-16,-7 3-2 0,-5-1-14 16,-3 2-41-16,0 0-18 0,-4 0 62 15,-6 2 13-15,-6 2 0 0,1 0-22 16,-5 0-19-16,2 2 13 0,2-2 6 15,2 1-35-15,3-3-38 0,3-1 10 0,-1 2 40 16,5-4 23-16,-2 1 21 16,5-2 0-16,-1 0-1 0,2-2-30 0,0 1-63 15,3-1 53-15,10 1 42 0,4 1 112 16,6-2-11-16,7 3-44 0,7-2-15 16,0 1 2-16,3 1 3 0,-4 0-3 15,-1 3 4-15,-6 0-30 0,-5 2-18 0,-5 0 0 16,-5-1 26-16,-5 0 55 0,-5 1-27 15,-1-1-14-15,-3 2 2 16,-3-1 14-16,-5 2 25 0,-8 1 38 16,-4-1-14-16,-8-1-18 0,-3 1-19 0,-4-2-10 15,-1 0-15-15,2-2-15 0,0-2-10 16,4-2 7-16,1-2 6 0,2 0-1 16,5-2-14-16,-1-3-16 0,2-2-19 15,2 1-85-15,-1-1-69 0,3 1-47 16,3 1-45-16,6 1-62 0,3 0-73 0,5-1-83 15,0 0-306-15,16-7-897 0</inkml:trace>
  <inkml:trace contextRef="#ctx0" brushRef="#br0" timeOffset="180783.43">13319 13900 1888 0,'0'0'774'15,"0"0"-427"-15,0 0-24 0,0 0 64 16,0 0-76-16,0 0-141 0,0 0-133 15,0 0-37-15,0 0-53 0,0 0-21 16,11-9-12-16,-5 12 58 0,3 1 28 16,2 2 28-16,4 0 1 0,3 0-7 15,3 2-6-15,3-2-1 0,3 1 1 16,1-2 6-16,2-2 0 0,0-2 24 16,-1-1 26-16,-2-1 12 0,-5-5 6 15,-5-3 21-15,-5 1 28 0,-4-3 48 16,-5-2-16-16,-3 1-49 0,0-4-43 0,-7 2-39 15,-6-2-28-15,-3 2-12 0,-5 2-39 16,-7 1-28-16,-2 2-34 0,-6 4-24 16,0 1-31-16,-3 3-29 0,6 1-78 15,4 0-149-15,6 1-138 0,3 4-58 0,5 1-83 16,4-2-562-16</inkml:trace>
  <inkml:trace contextRef="#ctx0" brushRef="#br0" timeOffset="181423.41">14545 13262 1358 0,'0'0'543'0,"0"0"-277"0,0 0 55 15,0 0 81-15,0 0-40 0,0 0-85 16,0 0-55-16,0 0-56 0,0 0-109 15,0 0-57-15,11-37 0 0,18 32-13 16,7-1 13-16,8 0 13 0,3 0 2 16,2 1-12-16,3 1-3 0,-2 1-3 15,0 2-25-15,-4 1-19 0,-6 0-120 16,-7 1-92-16,-7 6-76 0,-10 1-101 16,-10 1-198-16,-5-1-471 0</inkml:trace>
  <inkml:trace contextRef="#ctx0" brushRef="#br0" timeOffset="181557.26">14778 13411 1872 0,'0'0'405'0,"0"0"-169"0,0 0 61 15,0 0-21-15,0 0-71 0,0 0-107 16,114-16-98-16,-49 6-19 0,12-2-80 16,8 1-86-16,0 0-188 0,-22 4-374 15,19-6-1073-15</inkml:trace>
  <inkml:trace contextRef="#ctx0" brushRef="#br0" timeOffset="185377.83">16205 12862 362 0,'0'0'772'0,"0"0"-303"0,0 0-157 16,0 0-55-16,0 0-47 0,0 0-42 15,0 0-36-15,0 0-9 0,0 0-27 0,0 0-32 16,-13-1-32-16,13 1-6 0,-1 0-23 16,1 0-3-16,0 0-25 0,0 0 5 15,0 0-2-15,0 0 19 0,0 0-17 16,0 0-2-16,0 0 9 0,0 0-6 0,0 0-7 16,0 0 4-16,0 0 5 0,0 0 14 15,0 0-13-15,0 0 3 0,1 0 13 16,5 0 10-16,4 0 74 0,2 0 47 15,4 0-9-15,2 0-36 0,5 0-25 16,1 0-39-16,4 0-9 0,1 0 51 16,3 0 28-16,1 0-29 0,-1-3-21 15,-3 1-40-15,-4-1 0 0,-5 2 1 16,-5-1 0-16,-4 0 16 0,-5 1 16 16,-1 1 6-16,-4 0 6 0,-1-1 7 15,1 1 18-15,1-2 13 0,-1 2 16 0,-1 0 6 16,0 0-4-16,0 0-10 0,0 0-9 15,0 0-22-15,0 0-10 0,0 0-24 16,0 0-28-16,2 2-56 0,-1 0-36 16,1 6-42-16,1 4 131 0,0 3 3 15,2 6 56-15,2 0-19 0,-1 2-21 0,0 1-4 16,1-1 7-16,0 0-1 0,1-1-18 16,-3-1-1-16,0-1-2 0,-1-1 0 15,-2 1 3-15,-1-1 0 0,-1-2-19 16,0-1-15-16,0 0-49 0,0-3-42 15,0-2-29-15,-3-1-38 0,0-3-19 16,0-2-18-16,-1-1-32 0,-2 0-60 16,-1-4-57-16,-2 0-66 0,2 0-271 15,-5 0-502-15</inkml:trace>
  <inkml:trace contextRef="#ctx0" brushRef="#br0" timeOffset="185525.98">16453 13146 1722 0,'0'0'526'0,"0"0"-206"0,0 0 25 15,0 0-89-15,0 0-131 0,0 0-90 16,0 0-33-16,104-67-1 0,-64 57-1 16,7 4 2-16,3-2-2 0,0 2 0 15,-5 2-134-15,1 0-90 0,-9 2-91 16,-2-1-219-16,-10 2-472 0</inkml:trace>
  <inkml:trace contextRef="#ctx0" brushRef="#br0" timeOffset="185812.62">17342 12786 2262 0,'0'0'690'0,"0"0"-268"0,0 0 37 15,0 0-82-15,0 0-169 0,0 0-105 16,0 0-63-16,0 0-40 0,0 0-24 15,0 0-22-15,0 0-19 0,3 16 65 0,0 1 31 16,0 4-19-16,3 3 1 0,-2 1 2 16,0 1 0-16,1 0-15 0,-2-1-2 15,1 0 2-15,0-1 22 0,-2-3-22 16,-1 0-74-16,2-3-63 0,-3-3-18 0,0-1-69 16,0-1-72-16,-7-1-59 15,0-3-81-15,-2-1-132 0,0-3-554 0</inkml:trace>
  <inkml:trace contextRef="#ctx0" brushRef="#br0" timeOffset="185967.81">17272 13090 1495 0,'0'0'513'16,"0"0"-228"-16,0 0-3 0,0 0-34 0,0 0-104 16,85-53-60-16,-54 43-36 0,2 2-19 15,7 1-13-15,-1 0-16 16,2 1-22-16,-3 2-125 0,-2 0-110 0,-5 0-157 15,-3 1-310-15,-11 1-636 0</inkml:trace>
  <inkml:trace contextRef="#ctx0" brushRef="#br0" timeOffset="186195.57">17900 12846 316 0,'0'0'2027'15,"0"0"-1520"-15,0 0-91 0,0 0 117 16,0 0-125-16,0 0-209 0,0 0-118 15,0 0-78-15,0 0-3 0,0 0-87 16,0 0 31-16,17 16 56 0,-14 1 44 16,3 2-20-16,1 2-5 0,0 0 0 15,-1 0 2-15,1-1 1 0,-1-1 18 16,0-2-40-16,2-1-40 0,-5 0-59 16,2-2-38-16,-1 2-50 0,-1-4-93 0,-1 0-110 15,0-1-77-15,1-4-161 0,0-2-689 16</inkml:trace>
  <inkml:trace contextRef="#ctx0" brushRef="#br0" timeOffset="186500.89">18198 12943 2014 0,'0'0'637'16,"0"0"-293"-16,0 0 30 0,0 0-6 16,0 0-135-16,0 0-126 0,0 0-107 15,0 0-29-15,0 0-71 0,0 0-13 16,0 0 103-16,14 10 10 0,-3-2 13 15,0 3-1-15,7-1 4 0,-1-1 6 16,5-3-6-16,1 1-1 0,0-3 1 16,3-3 19-16,0-1 12 0,0 0 1 15,-2-2-5-15,-4-6 4 0,-2-2 12 16,-5-3 29-16,-6-2 2 0,-5-3 12 0,-2 2-25 16,-6-2-21-16,-8 1-10 0,-8-1-46 15,-4 2-17-15,-5 1-29 0,-3 4-16 16,2 0-21-16,3 4-38 0,4 1-53 0,4 5-65 15,5 1-92-15,3 0-80 16,4 2-41-16,6 4-23 0,3-1-200 0,0 0-359 16</inkml:trace>
  <inkml:trace contextRef="#ctx0" brushRef="#br0" timeOffset="187355.41">18794 12869 1342 0,'0'0'1012'16,"0"0"-734"-16,0 0-40 0,0 0 124 16,0 0 20-16,0 0-111 0,0 0-85 15,0 0-55-15,0 0-78 0,0 0-53 16,0 0-50-16,9-30-18 0,22 25 21 16,3 0 47-16,5 1 27 0,3 1-16 15,-2 1-11-15,-1-1-22 0,-4 3-9 16,-2 0-83-16,-2 0-134 0,-6 0-73 0,-5 8-75 15,-5 0-103-15,-8 3-266 16,-7-2-501-16</inkml:trace>
  <inkml:trace contextRef="#ctx0" brushRef="#br0" timeOffset="187482.84">18978 12997 1771 0,'0'0'610'15,"0"0"-223"-15,0 0-98 0,0 0-199 0,0 0-90 16,98-19-16-16,-39 7 15 0,15-1-25 15,9-2 0-15,2 1 23 0,0 0-235 16,-8 1-272-16,-22 3-620 0</inkml:trace>
  <inkml:trace contextRef="#ctx0" brushRef="#br0" timeOffset="187736.54">19991 12609 1596 0,'0'0'1333'0,"0"0"-949"0,0 0-3 16,0 0 41-16,0 0-145 0,0 0-163 16,0 0-114-16,0 0-49 0,0 0-88 15,0 0 75-15,0 0 62 0,-14 51 93 16,14-22-52-16,0 0-17 0,4 1-8 16,3 1 6-16,-1-1-10 0,4 1 34 0,-1-1-46 15,-2-3-43-15,0-2-53 0,-1-4-28 16,0-1-54-16,-1-4-80 0,4 0-97 15,-1-4-24-15,4-5-68 0,4-2-149 16,-1-2-478-16</inkml:trace>
  <inkml:trace contextRef="#ctx0" brushRef="#br0" timeOffset="188278.41">20304 12639 1590 0,'0'0'439'0,"0"0"-157"16,0 0 47-16,0 0-42 0,0 0-82 16,0 0-58-16,0 0-32 0,0 0-10 15,0 0-33-15,0 0-30 0,0 0-39 0,-37-15 0 16,37 15 0-16,0 0-3 16,0 0 0-16,1 0 0 0,5 0 3 0,4 0 45 15,3 0 53-15,7 3 9 0,2-2-13 16,5-1-14-16,3 0-30 0,1 0-41 15,0-1-12-15,1-2 3 0,-2 0 10 16,1-3-13-16,-1 1-12 0,-3-1 10 16,-2-1 2-16,-3 1 21 0,-7 0 10 15,-2 0 13-15,-7 3 18 0,-2 1 56 0,-3 1 132 16,-1 1-62-16,0 0-66 0,0 0-36 16,0 0-55-16,0 0-31 0,0 0-77 15,0 5-61-15,0 5-34 0,-4 8 139 16,0 6 33-16,-1 5 18 0,1 2-16 15,1 0 60-15,3 1-62 0,0-2-1 16,0-2 1-16,0-1 3 0,0-3-2 0,2 0-1 16,-1-3-56-16,-1-3-89 0,0-1-56 15,0-1-130-15,-4-2-152 0,-3-3-21 16,-4-2-140-16,2-4-546 0</inkml:trace>
  <inkml:trace contextRef="#ctx0" brushRef="#br0" timeOffset="188442.44">20522 12882 1348 0,'0'0'537'0,"0"0"-206"16,0 0 8-16,0 0-7 0,0 0-94 16,0 0-117-16,26-68-108 0,-6 61-13 15,7 2-67-15,8 0 0 0,5-1 54 16,7 1 13-16,3 3 0 0,4-1-39 0,1 1-124 16,1-1-59-16,2 0-140 15,-18 1-255-15,21-6-545 0</inkml:trace>
  <inkml:trace contextRef="#ctx0" brushRef="#br0" timeOffset="188816.62">21738 12538 1527 0,'0'0'647'0,"0"0"-259"16,0 0 11-16,0 0-12 0,0 0-63 15,0 0-97-15,0 0-73 0,0 0-51 16,0 0-28-16,0 0-3 0,0 0-38 15,34-22-34-15,-42 24-69 0,-6 4-5 16,-5 3 74-16,-9 2 37 0,-1 2-37 0,1 0-3 16,3 2-28-16,2-3 0 0,3 1-69 15,1-1-55-15,-1 0 23 0,3 0 50 16,0 0 31-16,3-4 4 0,0 2 6 16,5-3-4-16,4-1 14 0,2-2 5 15,1-2 4-15,1-1 22 0,1-1 57 16,0 0 67-16,0 1-1 0,0 1-35 15,0 0-69-15,6 2-19 0,2 3 0 16,8 2 47-16,4 2 41 0,6 4-12 16,8-1-1-16,4 0-3 0,6 0-13 15,-1-1-34-15,1-1-25 0,-2-3-2 16,-4 2 2-16,-6-4-75 0,-4 2-81 16,-2-3-58-16,-4-1-45 0,-2-1-72 0,-3-1-95 15,0-2-120-15,-6 0-424 0,3-1-338 16</inkml:trace>
  <inkml:trace contextRef="#ctx0" brushRef="#br0" timeOffset="189551.37">22431 12516 65 0,'0'0'532'0,"0"0"-203"16,0 0-26-16,0 0 3 0,0 0-39 15,0 0-82-15,0 0-49 0,0 0-7 16,0 0-9-16,0 0-20 0,0 0-9 15,-48-40-10-15,47 37-11 0,0 2 8 16,-2 0-11-16,1-2-6 0,1 3-13 16,1-1-6-16,-3-1 10 0,2-1-4 0,-1 1-4 15,1-3 23-15,-1 3 16 0,-1-3 19 16,3-2-19-16,-1 1-20 0,1 0-9 16,0-1 0-16,0 1 12 0,4-2-22 15,2 3-25-15,5-2-19 0,3 1-11 0,3 2-5 16,6 0 16-16,2 2 0 0,5 2 3 15,1 0 15-15,0 0-18 0,-2 3-22 16,-2 4-13-16,-4 3-9 0,-2 2 0 16,-3 1 12-16,-3 3 23 0,-3 1 9 15,-5 1 44-15,-4 2-44 0,-3-1 0 16,-1 0 11-16,-11 3-8 0,-3-3 16 16,-4 2 3-16,-4-1 19 0,-2-2-10 15,3-1-9-15,-1-3-22 0,3-1-15 16,4-2-17-16,2-4 4 0,5 0 9 15,2-2-6-15,3-2 21 0,0-1-8 0,4-2 12 16,0 1 2-16,0-1 30 0,4 0 24 16,7 0 7-16,9-1 0 0,8-4-19 15,11-2-44-15,6 1 0 0,2-2-37 16,-1 2-96-16,2-2-98 0,-6 1-65 16,-2-1-76-16,-3-2-196 0,-9 4-437 0,5-6-216 15</inkml:trace>
  <inkml:trace contextRef="#ctx0" brushRef="#br0" timeOffset="189871.27">23044 12534 1444 0,'0'0'507'0,"0"0"-154"0,0 0 16 15,0 0-16-15,0 0-87 0,0 0-85 16,0 0-73-16,0 0-57 0,0 0-51 0,0 0 0 16,-59-26-26-16,54 26-18 0,-1 4-7 15,3 0-9-15,1 2 3 0,2 1 15 16,0 1 14-16,0 1 12 0,8-1 0 15,4 0-29-15,4 0 45 0,1-2 64 16,3 1 9-16,2-2 7 0,1-3 5 0,-1-1-2 16,1-1 21-16,-3 0 25 15,-3-6 3-15,0-3 10 0,-4 1-8 0,-1-4-29 16,-7 0-12-16,-2 0-6 0,-3-1-19 16,0-3-16-16,-11 1-31 0,-3 0-21 15,-7 2-18-15,-3 1-31 0,-5 3-22 16,-3 2-31-16,2 5-22 0,3 2-32 15,1 0-95-15,6 6-121 0,4 2-30 0,4 3-18 16,2 0-13-16,3 2-151 0,2-6-155 16</inkml:trace>
  <inkml:trace contextRef="#ctx0" brushRef="#br0" timeOffset="190876.56">24156 12473 2122 0,'0'0'530'16,"0"0"-308"-16,0 0-84 0,0 0-52 0,0 0-86 16,0 0-87-16,0 0-22 15,0 0 109-15,0 0 170 0,0 0-10 0,0 0-26 16,13 64-42-16,-12-53-35 0,-1-1-25 15,0 0-13-15,0-4-7 0,0 0-12 16,-1-1-32-16,0-3-31 0,-2-1 12 0,1-1 51 16,1 0 124-16,-2 0 21 0,0-6-145 15,0-1-3-15,0-2-15 0,3-1 18 16,0-3 16-16,0-1-3 0,0-1-13 16,2-3 0-16,2 0 16 0,5-2 10 15,-1 3-26-15,3 2-16 0,1 2-3 16,2 4-3-16,1 3-10 0,3 3-22 15,2 3 26-15,-1 0-13 0,1 4-6 16,-2 2 47-16,-3 3 64 0,-1 2-7 16,-2-1-13-16,-3 2-28 0,0-1 6 15,-3-1-21-15,-1 1-1 0,0-1-2 16,-2-1-17-16,-3-3 0 0,3 1-7 16,-3-2-15-16,0-2 0 0,0-2 3 15,0-1-3-15,0 0 9 0,0 0 32 16,0 0 50-16,0 0 10 0,0-2 26 0,0-4-61 15,0-2-25-15,0-2 0 0,2 0 17 16,3-2-14-16,2 1 10 0,2-2 2 16,1 0-15-16,5 1-12 0,1 1-29 0,2 0 3 15,4 4 12-15,-2 0 23 0,2 2 0 16,-1 3 1-16,0-1 1 0,0 3 0 16,-2 0 0-16,-2 5-34 0,-1 2 35 15,-3 2 13-15,-2 0 40 0,-2 2-53 16,-5 1-44-16,-1-1-16 0,-3 2-20 15,0-1 29-15,-4 1-31 0,-3-1-27 16,-2 0-25-16,1 0-104 0,0-2-126 16,2-1-152-16,4-1-303 0</inkml:trace>
  <inkml:trace contextRef="#ctx0" brushRef="#br0" timeOffset="191428.91">24905 12347 772 0,'0'0'1381'0,"0"0"-1006"16,0 0-142-16,0 0-117 0,0 0-116 15,0 0-36-15,0 0 36 0,0 0 0 16,0 0 61-16,0 0-13 0,0 0 0 16,26 46-25-16,-23-38-10 0,0-1-10 15,-1 1-1-15,1-5 11 0,-3 3 0 16,0-5 0-16,0-1 6 0,0 0 19 0,0 0 23 15,0 0 25-15,0 0 3 0,1 0 51 16,0-4 3-16,2-2-143 0,2-3-3 16,1 0-39-16,0-3 4 0,3 3 10 15,1-2 6-15,2 4-20 0,-1 2-5 16,0-1 15-16,0 4 3 0,-1 0-6 16,0 2-9-16,3 0 2 0,-3 0-6 15,2 3 23-15,-1 3 25 0,0 0 53 16,-3 1-8-16,1 2-20 0,-4-3-25 15,0-1-12-15,-4-1-7 0,2-1 16 0,-3-2-9 16,0 0 12-16,0-1 29 0,0 0 32 16,0 0 25-16,0 0 25 0,2 0 9 15,-1 0 31-15,2-4 57 0,2-1-110 16,1-4-48-16,0 1 3 0,1-2 6 0,5 1 3 16,-1-2-16-16,6-1-46 0,4 0-17 15,3 2-5-15,5-2-6 0,1 5-3 16,-1 0 6-16,0 3 7 0,-3 2 17 15,-4 2 1-15,-4 0-25 0,-2 2 3 16,-3 5 21-16,-3-1 1 0,-2 3 25 16,0-1-25-16,-4 3-10 0,-1-1-36 15,-1 0-10-15,-2 1-8 0,0 1-14 16,0 0-39-16,-2-1-24 0,2 2-110 16,0 2-109-16,0-2-161 0,3-2-485 15,17 2-567-15</inkml:trace>
  <inkml:trace contextRef="#ctx0" brushRef="#br0" timeOffset="191524.22">25721 12526 1422 0,'0'0'468'0,"0"0"-176"0,0 0-10 0,0 0-95 15,0 0-187-15,0 0-181 0,0 0-253 16,0 0-602-16</inkml:trace>
  <inkml:trace contextRef="#ctx0" brushRef="#br0" timeOffset="193270.98">1798 15818 85 0,'0'0'1437'0,"0"0"-1018"0,0 0-166 15,0 0 32-15,0 0 15 0,0 0-21 16,0 0-64-16,0 0-40 0,0 0-45 16,3-24-13-16,-9 24-4 0,-2 0-113 15,-7 0-44-15,-5 6-44 0,-6 1 85 16,-1 4 3-16,-2 0 1 0,5 2-1 16,0 0-1-16,4-2-1 0,3 1-21 0,7-2-5 15,1 1 3-15,5-1-4 0,1 0-3 16,3 1-18-16,0-3-20 0,3 4 6 15,4-1 4-15,6-1 15 0,6 2 45 16,1-2 14-16,3 0 24 0,1-1 16 16,2-1 3-16,0-2-9 0,0 1-13 0,-4-1-35 15,1 0-14-15,-5 1 14 0,-1 0 48 16,-6 2 25-16,-4-1-16 0,-4 0-41 16,-3 2-15-16,0 2 40 0,-6 1 31 15,-6 2-3-15,-6 2-9 0,-2 0-28 16,-2-2-17-16,2-2 7 0,0-1 19 15,1-5-9-15,0-2-25 0,-1-2-7 16,0-1-20-16,-6-2-8 0,2 0-29 16,-1-6-81-16,1 0-29 0,5-3-68 15,0-3-116-15,5-1-170 0,4 2-264 16,4-14-704-16</inkml:trace>
  <inkml:trace contextRef="#ctx0" brushRef="#br0" timeOffset="193443.41">1606 15955 1399 0,'0'0'465'0,"0"0"-221"16,0 0 25-16,0 0-34 0,0 0-90 15,0 0-48-15,96-56-30 0,-72 48-36 16,3-1-29-16,-1 0 9 0,-1 0-11 16,-5 0 0-16,-1 0-138 0,-3 0-91 15,-2 0-107-15,-4 0-228 0,-4 2-512 16</inkml:trace>
  <inkml:trace contextRef="#ctx0" brushRef="#br0" timeOffset="193832.46">1846 15586 1692 0,'0'0'539'15,"0"0"-290"-15,0 0 67 0,-91-24 27 16,58 22-84-16,-5 2-85 0,-6 9-44 0,-7 6-16 15,-7 9-29-15,-2 4-26 0,-4 7 4 16,7 2 29-16,5 3-30 0,9 1-34 16,8 3-3-16,11 2-11 0,6 2-14 15,10 1-35-15,6 0 23 0,2-3-13 16,12-2 24-16,8-1-15 0,6-6 1 16,6-2 12-16,7-6 1 0,3-3-32 15,8-6-11-15,3-4 43 0,6-7 4 16,5-5 18-16,-1-4 18 0,6-7-13 15,-1-8-25-15,4-6-12 0,-1-7 12 0,-2-4 13 16,-6-7-12-16,-10-5-1 0,-12-4 59 16,-15-5 13-16,-16-4 5 0,-10-3-46 15,-13-1 6-15,-11 3-37 0,-8 5 19 16,-6 10-19-16,-1 5 13 0,-4 10-13 16,0 8-31-16,1 4 10 0,2 8-82 0,1 5-118 15,6 3-59-15,2 6-72 0,5 6-133 16,5 5-196-16,8-2-468 0</inkml:trace>
  <inkml:trace contextRef="#ctx0" brushRef="#br0" timeOffset="194502.93">3510 15788 313 0,'0'0'1406'0,"0"0"-925"0,0 0-129 16,0 0 25-16,0 0-35 0,0 0-90 0,0 0-84 15,0 0-112-15,-79-32-27 0,46 41 2 16,-3 2-2-16,-3 6 2 0,1 1 7 16,4 1-37-16,5 1-1 0,6 0-22 15,6 0-10-15,5 1-5 0,6-1-1 16,5-1 0-16,1 2-6 0,1-3 19 16,8 0 6-16,3-2-4 0,3 0 20 15,4-2 1-15,3-1 0 0,2-3 1 16,5 0 1-16,3-5 2 0,4-2 11 15,1-3 6-15,5 0-19 0,0-5-91 0,0-4-65 16,-1-2-38-16,-3-3-46 0,-2-3-59 16,-1-4-206-16,-12 5-268 0,8-17-555 15</inkml:trace>
  <inkml:trace contextRef="#ctx0" brushRef="#br0" timeOffset="194896.46">3853 15630 1872 0,'0'0'415'0,"0"0"-147"0,0 0 38 0,0 0 5 16,0 0-1-16,0 0-26 0,0 0-123 16,0 0-161-16,0 0-34 0,0 0-35 15,-34-28-7-15,31 45 76 0,0 5 70 16,-3 4-10-16,3 1-59 0,-1 0 10 16,0 0-11-16,2-1 0 0,1 0 1 15,1-1 49-15,0 0-12 0,0-2-4 16,0-2-32-16,0-3-2 0,0-3-16 0,0-2-15 15,0-4-32-15,0-3-22 0,1-2 0 16,-1-2-1-16,2-2 33 0,-1 0 53 16,2-5 116-16,2-3-12 0,1-4-67 15,2-1-18-15,0-2 13 0,2 1-4 16,0-1 3-16,2 2-9 0,1 3-20 0,-3 1 2 16,3 2 8-16,1 1-12 0,2 2-15 15,3 3-22-15,4 1-1 0,0 0 21 16,-1 1 17-16,-1 7 63 0,-6 2-10 15,-1 2-34-15,-4 3-19 0,2 0-2 16,-5 0-17-16,5 3-6 0,-1 0-19 16,-1-1-59-16,3 0-83 0,1-2-71 15,1-2-82-15,4-1-76 0,-6-5-219 16,7 0-676-16</inkml:trace>
  <inkml:trace contextRef="#ctx0" brushRef="#br0" timeOffset="195259.69">4356 15979 1811 0,'0'0'448'0,"0"0"-109"0,0 0 44 0,0 0-88 16,0 0-107-16,0 0-55 0,0 0-48 15,0 0-53-15,0 0-13 0,0 0-19 16,0 0-3-16,42-52-10 0,-23 44 11 16,5 0-1-16,2-3 0 0,3 1 3 15,0-2 0-15,-2-1-23 0,0 2-78 16,-5-1-7-16,-3 2 22 0,-7 1 77 15,-4 1 9-15,-5 2 76 0,-3 1-15 16,0-1 5-16,-3 1 23 0,-5 1 21 16,-3 1-15-16,-2 1-42 0,-4 2-19 15,0 0-18-15,-5 3-15 0,1 3 2 16,1 5 0-16,2-1-3 0,1 3-2 0,2 1-16 16,5 0-4-16,2 0-16 0,2 1-12 15,4 0 2-15,2-2 17 0,0 1 12 16,6-2 17-16,2 0-1 0,3 0-13 15,0-2-44-15,5-1-38 0,2-3-16 16,2 0-4-16,6-2-3 0,1-3-20 0,6-1-77 16,3 0-127-16,3-4-231 0,-7-1-484 15</inkml:trace>
  <inkml:trace contextRef="#ctx0" brushRef="#br0" timeOffset="195502.5">5075 15801 1535 0,'0'0'614'0,"0"0"-307"0,0 0-23 0,0 0 5 16,-89-4-61-16,63 7-41 0,0 3-31 16,0 3-30-16,0 1-53 0,0 2-43 15,5 1-30-15,2 0-1 0,6 1-2 16,3 2-10-16,0 2-9 0,7 0 4 16,0 2-4-16,3 0-13 0,1 1 10 15,11-3-1-15,-1 0 26 0,5-3 0 16,6-1 0-16,1-3-18 0,4-2-36 0,1-4-34 15,-1-1-20-15,1-2-10 16,0-2-26-16,3-2-87 0,-1-7-136 0,0-4-235 16,-8 2-568-16,4-11 406 0</inkml:trace>
  <inkml:trace contextRef="#ctx0" brushRef="#br0" timeOffset="195717.78">5267 15694 300 0,'0'0'1880'0,"0"0"-1482"15,0 0-73-15,0 0 139 0,0 0-99 16,0 0-148-16,0 0-94 0,0 0-89 16,0 0-34-16,0 0-117 0,-32-23-52 15,32 36 169-15,0 4 31 0,0 2-15 16,3 3 6-16,3-1-19 0,0 3 0 16,1-2 23-16,-1-1-5 0,-1 0-19 0,1 0 16 15,-3-3-18-15,0-2-44 0,0-2-88 16,-2 1-54-16,2-3-90 0,-2-3-63 15,4 0-99-15,-1-5-174 0,1-1-211 16</inkml:trace>
  <inkml:trace contextRef="#ctx0" brushRef="#br0" timeOffset="195981.31">5499 15787 1206 0,'0'0'381'0,"0"0"-101"15,0 0 135-15,0 0 21 0,0 0-92 16,0 0-89-16,0 0-51 0,0 0-52 15,0 0-140-15,0 0-12 0,0 0-22 16,-34-40-3-16,25 46-4 0,-1 2 1 16,-2 1 3-16,5 1-1 0,0 2 1 15,4 1-1-15,1 1-2 0,2 1 2 16,0 1 7-16,5-1 16 0,2-2 3 16,4 0 1-16,-2-3 44 0,6 1 9 0,0-3-10 15,4 1-6-15,6-3 3 0,2-3 6 16,5 2-47-16,4-4-70 0,2-1-92 15,3 0-58-15,-2 0-135 0,-1-3-207 16,-11 0-446-16,9 0-288 0</inkml:trace>
  <inkml:trace contextRef="#ctx0" brushRef="#br0" timeOffset="196813.08">6833 15530 1210 0,'0'0'589'15,"0"0"-164"-15,0 0 15 0,0 0-32 0,0 0-38 16,0 0-40-16,0 0-25 0,0 0-43 16,0 0-30-16,0 0-38 0,0 0-56 15,-21-46-95-15,21 46-43 16,0 2-58-16,0 4-40 0,0 7-4 0,0 8 102 15,0 5 37-15,0 6-25 0,0 4-10 16,4 0-2-16,-2 2 4 0,1-2 32 16,1-1-34-16,-1-3 26 0,1-2-16 0,-3-3 4 15,1-3-16-15,1-3-25 0,-2-3-33 16,-1-3-25-16,0-2-44 0,0-2-77 16,0-1-118-16,-3-3-123 0,-3-1-26 15,-1-1-95-15,0-3-414 0,-9-2-515 0</inkml:trace>
  <inkml:trace contextRef="#ctx0" brushRef="#br0" timeOffset="196966.43">6732 15870 1052 0,'0'0'537'0,"0"0"-186"16,0 0-27-16,0 0-91 0,0 0-117 16,0 0-57-16,86-61 8 0,-51 48 23 15,7 0-45-15,5-1-41 0,-1 1-4 0,-4 1-3 16,-8 1-74-16,-5 0-145 0,-6 1-137 15,-4 0-203-15,-9 1-438 0</inkml:trace>
  <inkml:trace contextRef="#ctx0" brushRef="#br0" timeOffset="197363.51">7156 15533 183 0,'0'0'1873'0,"0"0"-1514"15,0 0-97-15,0 0 92 0,0 0 10 16,0 0-66-16,0 0-106 0,0 0-85 15,0 0-73-15,0 0-34 0,-23-22-56 0,23 34 56 16,0 3 9-16,2 5 57 0,-1 3-9 16,2 3 6-16,0-2-20 0,0 1 10 15,1 2-9-15,-1-2-19 0,0 0-13 16,4-2 22-16,-4-1 0 0,1-4-12 0,1 0-22 16,-3-4 0-16,1-4-3 0,0-1-19 15,-1-5-65-15,-1-1-3 16,-1-2 3-16,2-1 37 0,3 0 50 0,1-8 97 15,3-3-35-15,2-3-28 0,4-3-3 16,-1 1 19-16,2 1-1 0,-3 3 4 16,-2 3-3-16,-2 3-4 0,1 1-9 15,-4 2-22-15,1 2-15 0,3 1-27 16,3 0-29-16,9 0 22 0,4 4 34 16,3 2-1-16,2 2 1 0,-2 2 0 15,0-1 37-15,-5 3-18 0,-5-1-19 16,0 1-19-16,-6 0-15 0,0-1-65 0,-6 2-69 15,0-1-64-15,-4 0-64 0,-3 1-103 16,0-1 24-16,0-2-160 0,0-2-548 16</inkml:trace>
  <inkml:trace contextRef="#ctx0" brushRef="#br0" timeOffset="197709.94">7661 15882 1471 0,'0'0'996'0,"0"0"-722"16,0 0 12-16,0 0 50 0,0 0-89 15,0 0-107-15,0 0-46 0,0 0-40 16,40-72-33-16,-20 59-8 0,1 2-11 16,3-2 1-16,-1 2 10 0,1 1-1 15,-5 0 10-15,0 1 0 0,-6 0 3 16,0 0 1-16,-4 0-26 0,-5 0-26 16,0 1-33-16,-1 2 34 0,-3-1 24 15,0 2-1-15,-7 2-42 0,0 1 12 0,-8 2-9 16,1 0 20-16,-5 0 21 0,0 6 44 15,1 2-12-15,2 1-13 0,0 3-4 16,6 0-5-16,2 0-10 0,3 1-32 16,5-1 13-16,0-1 19 0,0 1 24 0,4-2 29 15,5 0 16-15,1 1-5 16,4-1 4-16,2-2-9 0,6-1-9 0,2-2-3 16,5-1-47-16,7-1-6 0,2-3-131 15,4 0-77-15,5-1-79 0,1-6-98 16,1 1-106-16,-1-2-149 0,-13 1-469 15</inkml:trace>
  <inkml:trace contextRef="#ctx0" brushRef="#br0" timeOffset="198446.87">9432 15438 1743 0,'0'0'668'16,"0"0"-307"-16,0 0 12 0,0 0 19 16,0 0-92-16,0 0-83 0,0 0-73 15,0 0-44-15,0 0-42 0,0 0-54 16,0 0-4-16,-49-47-31 0,32 47-13 16,-3 2 4-16,-1 5 8 0,-2 1 11 15,0 2 17-15,3-1-8 0,0 2 10 0,4-1-26 16,3 0-35-16,4 0-16 0,3-2 4 15,1 2 3-15,3-2 12 0,2 3 22 16,0-1 3-16,0 1 10 0,7 0 0 16,2-1 3-16,4 1 22 0,7-1 9 15,5-1 67-15,5 0 31 0,8 0-16 16,1-2-16-16,0 2-34 0,1-1-37 16,-6 2-4-16,-6-2 69 0,-8 2 15 0,-4-2-15 15,-6 2-35-15,-6 0 22 0,-4 1 6 16,0 1 0-16,-3 1 6 0,-7 1 6 15,-4-1 3-15,-8 1-4 0,-4-3-14 16,-6 1-10-16,-1-1-9 0,-6-4-39 16,1 0 2-16,2-3-3 0,1-2 0 0,6-2-3 15,5 0-16-15,3-1-63 16,4-4-44-16,4-4-7 0,0-2-31 0,5-1-29 16,3-3-108-16,5 1-40 0,0 0-56 15,10-2-66-15,7 1-157 0,-2 2-190 16,15-9-473-16</inkml:trace>
  <inkml:trace contextRef="#ctx0" brushRef="#br0" timeOffset="198691.61">9680 15198 1630 0,'0'0'824'0,"0"0"-463"0,0 0-21 15,0 0 77-15,0 0-54 0,0 0-137 16,0 0-160-16,0 0-66 0,0 0-56 15,0 0-27-15,0 0 83 0,8 24 43 0,-6 0-8 16,2 5-7-16,-1 1-25 0,3 4 44 16,0-1 40-16,1 1-44 0,4-2 16 15,-2 0-9-15,4-2-32 0,-3-1-3 16,0-1-15-16,0-3-24 0,-1 0-57 16,-3-5-99-16,-2 0-87 0,-1-5-105 15,1-1-102-15,-2-4-160 0,-1-2-692 16</inkml:trace>
  <inkml:trace contextRef="#ctx0" brushRef="#br0" timeOffset="199456.43">9860 15636 313 0,'0'0'1770'0,"0"0"-1424"0,0 0-81 0,0 0 85 0,0 0-78 15,0 0-106-15,0 0-43 0,0 0-41 16,0 0-37-16,0 0-21 0,52-53-24 15,-28 47 0-15,1-1 1 0,5 0 1 16,0-1 11-16,2-1 5 0,-3 0 4 16,-2-1-22-16,-2-1-97 0,-5 1 8 15,-4 1 26-15,-5 0 63 0,-5 1 13 16,-2 1 31-16,-4 0-22 0,0 2-22 16,-7-1-16-16,-6-1 4 0,-4 2-4 15,-5 1-13-15,-5 2-2 0,1 2 31 16,-3 0 9-16,2 1 61 0,2 6-13 15,1 3-16-15,1 0-22 0,5 3-17 16,1 1 29-16,4 0 1 0,2 0-4 0,2-1-26 16,5 1 14-16,1-1 3 15,1 0 0-15,2 0-3 0,0 1-13 0,6-1 0 16,4 0 16-16,3-1-16 0,3 2-1 16,4-4 1-16,3 0 16 0,5-2 12 15,2-4-12-15,3-2-19 0,3-2-122 0,0-1-42 16,3-7-71-16,3-2-74 0,2-3-101 15,-2-1-110-15,-3 0-107 0,-3 0-14 16,-7 0 90-16,-9 3 391 0,-6 1 160 16,-5 2 476-16,-6 2 159 0,-3 1-92 15,0-1-180-15,0 1-88 0,0 3-52 16,0-1-11-16,-3 1 9 0,2 0-5 16,-1 1-28-16,1 1 1 0,-1 0-54 15,2 0-122-15,0 0-13 0,-1 5-32 16,-3 3 32-16,-2 1 41 0,2 0 9 0,-1 3 5 15,1-2-5-15,0-1-4 16,1-1-8-16,0-1-7 0,1-3-9 0,-2 0-7 16,4-3 7-16,-1 1-3 0,-2-2 12 15,3 0 3-15,-3 0 13 0,2 0 15 16,-4-7-38-16,2 0-24 0,0-3-59 0,-1-3 10 16,4 0 15-16,0-4 12 0,4-4 0 15,5-1-12-15,5 0-28 0,1 1 15 16,1 1 16-16,-2 6 30 0,-1 5 1 15,0 2 34-15,0 5-10 0,1 1-24 16,2 1-31-16,6 0-13 0,5 3 24 16,2 4 20-16,3 1 29 0,1 2-11 15,-4-1 1-15,-3 0 28 0,-9 1-7 16,-3-1-40-16,-8 1-65 0,-4 2-16 16,-2 1 11-16,0 1-24 0,-5 1-32 15,-2 0-57-15,-1-1-58 0,2 0-97 0,4-3-103 16,2-1-164-16,0-4-450 0</inkml:trace>
  <inkml:trace contextRef="#ctx0" brushRef="#br0" timeOffset="200034.4">11106 15202 1754 0,'0'0'538'0,"0"0"-176"0,0 0 69 16,0 0-20-16,0 0-88 0,0 0-125 15,0 0-125-15,0 0-73 0,0 0-39 0,0 0-46 16,0 0 85-16,3 23 105 0,3-3-5 15,0 3-10-15,1 3-18 16,0 1 2-16,0 1 1 0,1 0 2 0,1 1-16 16,0-2 23-16,-3-2-54 0,1-1-27 15,1-2 13-15,-1-4-13 0,-3-2 12 16,0-2 16-16,1-2-7 0,-2-3-8 16,-2-1-4-16,1-5 0 0,-2 0 1 0,0-2-1 15,0-1 3-15,0 0 1 16,0 0-15-16,0 0 20 0,0-5 37 0,-3-2-32 15,0-5-26-15,-3-1-16 0,-4 0 4 16,0-1 0-16,-2 2 0 0,-3 1-13 16,-1 1 4-16,-3 1 5 0,-1 2 16 15,2 4 14-15,1 0 1 0,1 3-13 16,2 0-1-16,2 0-1 0,-3 3-3 16,2 3-12-16,-2 3 15 0,-1 1 1 15,0 2 1-15,2-1-2 0,2 1-1 16,4-2-15-16,1 2-11 0,4-1-4 0,3 1-3 15,0-1-15-15,1 2-25 16,8 0 13-16,4 0 5 0,4 0 10 16,5-1 6-16,2-2 6 0,5-2-13 0,3-3-39 15,2-1-73-15,-1-4-115 0,4 0-139 16,-1-2-172-16,-9-3-559 0,8-5-610 0</inkml:trace>
  <inkml:trace contextRef="#ctx0" brushRef="#br0" timeOffset="200441.12">11330 15607 1448 0,'0'0'708'0,"0"0"-290"16,0 0-10-16,0 0-30 0,0 0-124 15,0 0-87-15,0 0-44 0,0 0-32 16,0 0-41-16,0 0-24 0,-3-41-16 0,9 38-10 16,3-2-22-16,5 1-4 15,0-2-2-15,3 2 3 0,1 0 13 0,3-2-4 16,2 1-9-16,-5 0 3 0,2-1 22 15,-3-1 11-15,-4 1-10 0,-4-2 3 16,-2 1 11-16,-1-3 1 0,-5 3-4 16,-1-1 1-16,0 0-11 0,0 2 1 0,-7-1-3 15,0 2 1-15,0 0 11 0,-5 1 0 16,1 3 1-16,-2-1-1 0,-3 2-9 16,1 0 10-16,0 5-11 0,0 1 2 15,-2 1-1-15,2 2-1 0,0 0-1 16,2 2-2-16,-2-1 1 0,5-1-1 15,1 2-1-15,4-3-1 0,-1 0-10 16,3 0-6-16,2 1-6 0,1-1 3 16,0 2 9-16,3 0 12 0,5 1 1 15,2 0 0-15,3 0 13 0,4-1 2 16,3-1-15-16,2-3-19 0,4 0-32 0,5-4-30 16,0-1-30-16,5-1-47 0,3 0-90 15,-1-3-174-15,-10-3-256 0,1-3-662 16</inkml:trace>
  <inkml:trace contextRef="#ctx0" brushRef="#br0" timeOffset="200768.81">11663 15457 1580 0,'0'0'556'0,"0"0"-291"15,0 0 0-15,0 0-20 0,0 0-117 16,0 0-80-16,0 0-6 0,0 0 15 15,0 0 33-15,93 12 40 0,-78-2-18 0,4 2-49 16,-6 1-35-16,-1-2-5 0,-4 1-8 16,-4-1 17-16,-2-1 19 0,-2 1-23 15,0-2-3-15,0-1 10 0,-5-1 6 16,1 0-4-16,-1-3 1 0,-1 0 6 16,3-2 6-16,0-1 11 0,1-1 14 15,-1 0 86-15,3-2 136 0,-3-6-94 16,3-2-114-16,0-5-89 0,2-3-50 15,7-1-51-15,6 0-13 0,4 0 9 0,6 2-15 16,2 1-57-16,3 5-46 16,0 2-88-16,1 3-67 0,-2 0-47 0,-1 4-23 15,0-2-194-15,-11 3-472 0</inkml:trace>
  <inkml:trace contextRef="#ctx0" brushRef="#br0" timeOffset="201623.03">12235 15450 1447 0,'0'0'608'0,"0"0"-258"16,0 0 1-16,0 0-7 0,0 0-63 16,0 0-65-16,0 0-49 0,0 0-60 15,0 0-70-15,0 0-37 0,-18-14-57 16,18 20-37-16,0 3 84 0,0 2 10 15,0 5 57-15,0 2-13 0,0 0 3 16,0 0-9-16,0 0-22 0,2-3-4 0,-2 0-9 16,0-4 10-16,0-2-10 15,0-2 10-15,0-2-10 0,0-3 16 0,0 0-7 16,0-2-10-16,0 0 24 0,0 0 34 16,0 0 11-16,0-4 20 0,0-3-1 15,0-2-34-15,0-3-19 0,0 0 0 16,0-2 0-16,4-2-9 0,2 0-28 0,2 0-25 15,3-1-15-15,3 2 0 0,5 0 15 16,5 2 3-16,3 0-9 0,4 2 0 16,1 1 9-16,1 2 7 0,-3 2 3 15,-5 4 12-15,-1 0 12 0,-4 2-12 16,-5 0 0-16,1 4 0 0,-5 2 25 16,-2 4-25-16,2-1 0 0,-5 3-22 15,-1 3 0-15,-2-1 1 0,-3 2 2 16,0 2 16-16,-2 0 0 0,-5 2-38 15,-2-2-40-15,-1 0-64 0,1-3-81 0,4-1-129 16,3-2-89-16,2-2-127 0,7-3-165 16,4-3-287-16</inkml:trace>
  <inkml:trace contextRef="#ctx0" brushRef="#br0" timeOffset="202083.02">12885 15518 1492 0,'0'0'714'0,"0"0"-332"0,0 0-22 16,0 0 24-16,0 0-95 0,0 0-81 16,0 0-51-16,0 0-43 0,0 0-30 15,0 0-37-15,0 0-25 0,-3-40-10 16,8 36-11-16,1 0-1 0,3-1-3 16,1 0-9-16,5-1 12 0,-1-3 0 15,2 1 3-15,0-3-3 0,1 0-17 0,2-2-36 16,1-1-12-16,0-2-1 0,1 1 21 15,-4 1 11-15,-3 4 34 0,-5 0 6 16,-4 4 38-16,-3 2 23 0,-2 2-20 16,0-1-19-16,-5 0-7 0,-4-1 7 15,-3 3-28-15,-3-1-34 0,-8 2-9 0,-1 0 15 16,0 0 25-16,-1 1 3 0,2 4 0 16,1 0 13-16,1 3-11 0,3 1-2 15,1 1-14-15,3 1-1 0,2 1-4 16,1 1-10-16,3 0-3 0,4 0 7 15,0 0 0-15,3 0 24 0,1-1 0 16,0 0 1-16,1 0 3 0,7 0 16 16,1-2-3-16,3 0 3 0,2 0-4 15,2 0 15-15,6 0 1 0,2-3-9 16,3 1 9-16,2-3 3 0,1-1-18 16,-1-2-16-16,1-2-75 0,-1 0-4 15,-1-6-37-15,2 0-67 0,-1-3-95 0,-2-2-86 16,-1 1-79-16,-3 0-175 0,-7 2-491 15</inkml:trace>
  <inkml:trace contextRef="#ctx0" brushRef="#br0" timeOffset="202438.84">13546 15298 1467 0,'0'0'549'0,"0"0"-293"15,0 0 22-15,0 0 18 0,0 0-55 16,0 0-62-16,0 0-64 0,0 0-52 15,0 0-59-15,0 0-2 0,-86-47 10 16,70 54-8-16,0-1 6 0,3 0-10 16,3 4-32-16,4-3-12 0,2 4 3 15,3-1 9-15,1 0 3 0,0 2 7 16,2-1 6-16,7 2 3 0,1 0 11 0,3 0 0 16,4 0 2-16,-1 0 6 0,6 1 68 15,-2-1-1-15,5-2-16 0,-1 1-3 16,-1 0-3-16,-2-4-17 0,-1 2-17 15,-6-4-15-15,-5 0-2 0,-4-2 76 16,-5 2 3-16,0-2-28 0,-4 2 5 0,-6 0 32 16,-7 0-3-16,-6 2-18 0,-2-1-39 15,-1-1-28-15,0-2-25 0,2 0-28 16,2-1-61-16,5-2-97 0,1-1-30 16,3 0-29-16,2 0-63 0,5 0-64 15,4-1-124-15,1-2-260 0,2-5-414 0</inkml:trace>
  <inkml:trace contextRef="#ctx0" brushRef="#br0" timeOffset="202832.37">13858 15286 1282 0,'0'0'482'0,"0"0"-213"0,0 0 16 15,0 0-45-15,0 0-70 0,0 0-38 16,0 0-19-16,0 0-52 0,0 0-28 15,0 0-33-15,-51-41-51 0,47 41-7 16,-2 2-6-16,2 3-10 0,1 1 0 16,1 1 32-16,2 1 13 0,0 1 8 15,5 2 21-15,4-3 97 0,5 6-29 0,3-2-4 16,5 1-6-16,1 1 3 16,2-1-26-16,-1 2-9 0,0-2 15 0,-2 1 4 15,-5-1-10-15,2 1 16 16,-4-2-3-16,-1 0 3 0,-3-2 32 0,-2 0 44 15,-2 0 6-15,-4-2-29 16,-3 2-35-16,-1-2-3 0,-11 3 25 0,-2-2 10 16,-5 0 2-16,0 0-22 0,-4-1-19 15,0-2-18-15,3-2-19 0,0-1-10 16,3-2-2-16,2-1 5 0,2 0 1 16,0-4-19-16,4-2-50 0,-2-1-43 0,5-2-28 15,0-3-16-15,3 1-103 0,3-5-152 16,6 1-116-16,3 1-296 0,17-10-821 15</inkml:trace>
  <inkml:trace contextRef="#ctx0" brushRef="#br0" timeOffset="202977.41">14427 15225 1446 0,'0'0'653'15,"0"0"-342"-15,0 0-56 0,0 0-42 16,0 0-95-16,0 0-118 0,0 0-51 15,0 0-239-15,0 0-123 0,0 0-113 16,0 0-469-16</inkml:trace>
  <inkml:trace contextRef="#ctx0" brushRef="#br0" timeOffset="203127.39">14447 15491 787 0,'0'0'733'0,"0"0"-366"0,0 0 48 16,0 0-30-16,0 0-74 0,0 0-71 0,0 0-90 15,0 0-54-15,0 0-23 16,0 0-73-16,0 0-48 0,9 3-184 0,-11-5-143 16,0 0-193-16,-3 0-641 0</inkml:trace>
  <inkml:trace contextRef="#ctx0" brushRef="#br0" timeOffset="204243.53">5725 16703 726 0,'0'0'1132'0,"0"0"-921"0,0 0-127 16,0 0 140-16,0 0 108 0,-10-64-17 15,7 58-18-15,2 0-23 0,1 3-50 16,0 3-45-16,0 0-50 0,0 0-42 16,0 0-27-16,0 0-60 0,0 2-3 15,0 3-57-15,0 5-36 0,0 7 96 0,0 5 62 16,0 5-28-16,-1 3-15 15,-2-1-3-15,1 1-4 0,-1-3-10 0,2-1 14 16,-1-1 18-16,2 1-15 0,-3 0-1 16,2-2-17-16,-2 1-1 0,0-2-12 0,0 0 12 15,2-4 19-15,-3-2 12 0,2-4-20 16,2-3-11-16,0-3-3 0,0-3-13 16,0-2 13-16,0 1 0 0,4-2 3 15,5-1 25-15,7 0 24 0,7 0 19 16,10-7-18-16,6-4-19 0,4-3-31 15,4-2-58-15,0 0-128 0,2-2-91 16,0 1-88-16,-3 2-208 0,-11 4-212 16,5 1-884-16</inkml:trace>
  <inkml:trace contextRef="#ctx0" brushRef="#br0" timeOffset="204648.76">6257 16994 1278 0,'0'0'676'0,"0"0"-284"15,0 0-4-15,0 0-12 0,0 0-96 16,0 0-67-16,0 0-20 0,0 0-27 16,0 0-39-16,0 0-127 0,14-5-13 15,-8 1-29-15,0-2-8 0,4 0-3 16,3 1 25-16,-1-1 27 0,2-1 1 16,-1 0 1-16,4-1 11 0,-4-2 4 15,3-1 3-15,-3 1-19 0,-1-1 1 16,-1 0 10-16,-2 3-10 0,-3-2 24 15,-4 4 16-15,-2-1 17 0,0 1-40 16,-2 1-17-16,-6 0-1 0,-2 2 2 16,-4 0 14-16,-4 3-16 0,-2 0-18 15,-3 6 18-15,-3 4 4 0,2 3 14 16,-4 3-18-16,1 0-8 0,4 2 8 16,3 0 28-16,4-1 16 0,5-3-24 0,3-1-20 15,5-2-28-15,3 2 3 0,3-1-6 16,7-1 3-16,6 4-36 0,4-3 36 15,5 1 28-15,1-1 2 0,1 0-2 0,4-2 2 16,-3-1-2-16,0 0-53 16,-1-1-54-16,0-2-38 0,-1 0-83 0,-1-2-129 15,-1-1-134-15,-5-2-254 0,4 2-569 16</inkml:trace>
  <inkml:trace contextRef="#ctx0" brushRef="#br0" timeOffset="204929.69">5567 17454 1789 0,'0'0'451'0,"0"0"-251"16,0 0 13-16,0 0-36 0,0 0-177 15,0 0-92-15,0 0 92 0,102-24 64 16,-46 18-12-16,12-3-7 0,13-1-10 16,5-2-14-16,4-2-21 0,2 1-3 15,0 0-24-15,-4 2 27 0,0-1 0 16,-9 2-26-16,-5-1-135 0,-12 4-74 16,-9-1-121-16,-13 3-242 0,-14 1-197 15,-7 2 41-15</inkml:trace>
  <inkml:trace contextRef="#ctx0" brushRef="#br0" timeOffset="205263.49">5972 17591 1717 0,'0'0'1279'16,"0"0"-873"-16,0 0-225 0,0 0-35 16,0 0-61-16,0 0-76 0,0 0-9 15,0 0 0-15,0 0 13 0,0 0 90 16,0 0-15-16,34 61-18 0,-31-42-11 16,0 1-12-16,0-1 0 0,-3 1 3 15,3-1-26-15,-2 1-8 0,3-2-14 0,-1 0 0 16,0-1-2-16,0-2-13 0,0-1-65 15,-1 1-53-15,-1-4-17 0,0-1-28 16,-1-2-55-16,0-3-52 0,0-1-34 16,0-4-66-16,0 0-183 0,0 0-156 15,0-16-545-15</inkml:trace>
  <inkml:trace contextRef="#ctx0" brushRef="#br0" timeOffset="205490.44">6057 17612 1362 0,'0'0'602'15,"0"0"-216"-15,0 0-54 0,0 0-20 16,0 0-62-16,0 0-34 0,81-45-32 0,-60 45-48 16,2 0-48-16,7 0-16 0,2 6 4 15,0 4 9-15,2-1-10 0,-5 4-31 16,-2 3-10-16,-6 1 25 0,-1 1 0 16,-8 0 6-16,-4 1-12 0,-4 1-13 15,-4 1-25-15,-4 3 4 0,-9 0-4 16,-6-1-15-16,-7 0-43 0,-2-1-34 15,-4-4-91-15,-1-4-59 0,1-5-120 16,3-3-69-16,0-6-71 0,9 0-253 16,-6-12-1110-16</inkml:trace>
  <inkml:trace contextRef="#ctx0" brushRef="#br0" timeOffset="206010.48">7299 17176 1691 0,'0'0'639'0,"0"0"-380"0,0 0 53 16,0 0 82-16,0 0-83 0,0 0-118 15,0 0-61-15,0 0-60 0,0 0-72 16,0 0-16-16,0 0-12 0,58-26 6 0,-36 23 10 15,2 1 11-15,3 2-15 0,1 0-25 16,-4 1-135-16,-3 4-72 0,-3 3-77 16,-5 2-112-16,-7-2-255 15,-6 6-672-15</inkml:trace>
  <inkml:trace contextRef="#ctx0" brushRef="#br0" timeOffset="206155.22">7358 17393 1618 0,'0'0'688'15,"0"0"-390"-15,0 0 56 0,0 0 17 16,0 0-28-16,0 0-104 0,0 0-148 16,98-28-91-16,-52 14 0 0,3 1-28 15,2 0-25-15,-4 1-155 0,-1 3-90 16,-2 0-101-16,-11 3-298 0,14-4-934 0</inkml:trace>
  <inkml:trace contextRef="#ctx0" brushRef="#br0" timeOffset="-205466.16">8460 16572 395 0,'0'0'397'15,"0"0"-97"-15,0 0-98 0,0 0-81 0,0 0-34 16,0 0-12-16,0 0 20 0,0 0-56 16,0 0-10-16,0 0 20 0,-1 2-4 15,1-2 23-15,0 0 0 0,0 0-16 16,0 0-10-16,0 0-19 0,0 0-23 15,0 0-16-15,0 0-16 0,0 2 15 16,0-1 17-16,0 1 23 0,0-2 6 16,0 1-28-16,0 0 1 0,0-1 11 15,-2 1-9-15,1-1 15 0,1 2 1 16,-1-1-4-16,-2-1 0 0,2 0 13 16,-2 1 10-16,1-1-10 0,-1 0-3 15,2 1 42-15,-2 0 7 0,0-1-27 0,2 2-19 16,-1-2 0-16,1 0 0 0,-1 0 3 15,1 0 1-15,-1 0-1 0,2 0 0 16,0 0-19-16,0 0-10 0,0 0 10 16,0 0-10-16,3 0 23 0,0-2 55 0,0 1 34 15,0 0-31-15,1-1 37 0,2-1 36 16,1-1 11-16,2 0-41 0,0-1-7 16,3-1-9-16,3-1-8 0,1 0-52 15,3-1-37-15,1 0-13 0,2 2 0 16,2 0 39-16,-1 4-40 0,0-1-14 15,-3 3 14-15,2 0 17 0,-2 1-17 16,-3 5-12-16,0 0-1 0,-2 3 12 16,1 3-1-16,-5 0-14 0,1 1-6 15,-5 4 0-15,0 1 7 0,-4 2 13 16,0-1 2-16,-3 0 6 0,0-1 31 0,0 0 20 16,-9-1-31-16,-1-1-23 0,-7-3-1 15,1 0 36-15,-4-1-17 0,-2-2-21 16,6-3-13-16,-1-1-9 0,4-2 19 15,3 0 3-15,0-1 11 0,1-2 5 0,2 0 6 16,2-1 40-16,3 0 13 0,-1 0-28 16,3 0-10-16,0-1-21 0,0 0-16 15,0-1-1-15,2 1-11 0,1 1-13 16,2-1-9-16,-1 1-13 0,2-2-18 16,3 2 65-16,8-1 3 0,4-2 56 15,3 2-9-15,0 0-50 0,1 0 0 16,-1 1-12-16,-3 0 9 0,0 0 1 0,-2 4-26 15,-2 3 0-15,0 1 13 16,-5 4 13-16,-2-1-10 0,-3 2 12 0,-4 0 13 16,-3 1 0-16,0-1-11 0,-3 1 9 15,-7-1 29-15,-3 1-21 0,-5-1 24 16,-3 0-18-16,-3 0 18 0,-5-2-21 16,-1 1 0-16,-2-3 0 0,2 0-10 15,1-2 19-15,2-3-7 0,1-1 17 16,1-3 14-16,2 0-6 0,4-6 50 15,-1-4-99-15,4-2-9 0,1-1-62 0,3 0-9 16,5 1-7-16,2 1-39 0,2 0-58 16,3 1-63-16,0 1-74 0,11 3-45 15,3 0-66-15,5 4 32 0,5 2-53 0,-5 0-305 16,14 0-503-16</inkml:trace>
  <inkml:trace contextRef="#ctx0" brushRef="#br0" timeOffset="-204897.25">9144 16657 222 0,'0'0'831'0,"0"0"-278"0,0 0-208 16,0 0-27-16,0 0-34 0,0 0-48 0,0 0-60 16,0 0-31-16,0 0 2 0,0 0 2 15,0 0-12-15,-31-23-20 0,28 23-22 16,2 0-26-16,1 0-12 0,-2 0-23 16,1 0-18-16,1 0-16 0,-1 0-15 15,-2 0-26-15,-4 2-18 0,-2 5 33 16,-3 2 8-16,-2 1-4 0,1 1-1 15,0 1-8-15,2 0 30 0,3-2-18 16,4 1-16-16,0-3-25 0,4 0 16 16,0 0-7-16,10-1 3 0,1 1 16 15,7 1 32-15,-1-1 12 0,6-1 58 16,0 2 25-16,4-1-13 0,-3 0-6 0,0 2-19 16,-2 1-29-16,-2 0-25 0,-4 0 19 15,-1 1 13-15,-4-1 0 0,-3-1-1 16,-3 1-3-16,-4-4-6 0,-1 1 10 15,0 0-9-15,0-2 5 0,-6-1 10 16,-5 3 21-16,-2-2 19 0,-3 2-6 0,-3 1-13 16,0-1-19-16,1-2-18 0,3-1-13 15,-1-1-10-15,5-2 20 0,-3-1 27 16,-1-1 13-16,-1 0-31 0,-3-1-31 16,-2-3-31-16,-1-2-71 0,0 0 12 15,1 1-49-15,4 0-14 0,1-2-92 16,3 2-74-16,6-1-21 0,2-2-125 15,5-1-97-15,0-1-136 0,3 1-549 16</inkml:trace>
  <inkml:trace contextRef="#ctx0" brushRef="#br0" timeOffset="-204691.33">9023 16713 938 0,'0'0'687'0,"0"0"-262"15,0 0-81-15,0 0-44 0,0 0-59 0,0 0-80 16,0 0-69-16,0 0-37 0,0 0-23 15,89-70-7-15,-60 58-23 0,2-1 0 16,4 0 11-16,3 2-12 0,-2 1 0 16,-2-1 0-16,-3 4-1 0,-4-1 0 15,-6 1-60-15,-2 2-65 0,-6 3-54 16,-1 1-46-16,-2 1-69 0,-3 0-75 16,0 1-115-16,-2 3-181 0,0-1-140 15</inkml:trace>
  <inkml:trace contextRef="#ctx0" brushRef="#br0" timeOffset="-204359.18">9534 16626 1207 0,'0'0'680'16,"0"0"-226"-16,0 0-83 0,0 0-36 15,0 0-67-15,0 0-93 0,0 0-61 16,-26 68-32-16,22-56-15 0,-2-2-11 0,5 1-21 16,-2 1-23-16,3 0-12 15,0-1-3-15,0 2 1 0,8 0 1 0,0 1 1 16,3-1 22-16,2 0-9 0,5 0-13 15,3-2 2-15,2 0 17 0,3-2 0 16,3-2 9-16,1-4-6 0,1-2 0 16,-4-1 0-16,0 0 0 0,-7-3 7 15,-1-5 5-15,-6-2 4 0,-1-3 21 16,-4-3-3-16,-1-3-6 0,-2-3-28 16,-5-2-1-16,0 0 1 0,-5 3 18 15,-4 0-18-15,-5 6-19 0,-1 0 0 16,-1 5-3-16,-3 3-25 0,0 4-9 15,-2 2-18-15,-4 1 11 0,2 0 1 0,1 3-85 16,2 2-86-16,4 3-76 0,2 0-46 16,5 0-87-16,6 0-187 0,2 2-149 15,1-4-369-15</inkml:trace>
  <inkml:trace contextRef="#ctx0" brushRef="#br0" timeOffset="-204055.41">9980 16712 404 0,'0'0'974'0,"0"0"-620"0,0 0 29 16,0 0 38-16,0 0-96 0,0 0-132 15,0 0-91-15,0 0-63 0,0 0-37 0,0 0-2 16,31 21 41-16,-19-13 14 0,2-1-4 16,2 1 9-16,4-3 20 0,2 0-4 15,2-1 0-15,1-2 38 0,4-2 11 16,0 0-40-16,-1-4-10 0,0-3-8 15,-2 0-11-15,-5-3-6 0,-5 0 6 16,-2 0 34-16,-5-3 65 0,-3 0-3 16,-2-2-60-16,-2-1-40 0,-2 1-15 15,0 0 12-15,-8 4 6 0,0 0-27 16,-6 1-28-16,-1 0-31 0,-5 2-18 0,-6 1-40 16,-1 3-120-16,-4 4-73 0,-2 0-122 15,0 5-140-15,1 5-210 0,8-1-502 16</inkml:trace>
  <inkml:trace contextRef="#ctx0" brushRef="#br0" timeOffset="-203414.12">8456 17334 1477 0,'0'0'543'16,"0"0"-277"-16,0 0-7 0,0 0 60 16,0 0-21-16,0 0-97 0,0 0-68 15,0 0-63-15,0 0-70 0,0 0-44 16,0 0-45-16,6-3 28 0,14 3 61 16,15 0 115-16,12 0 8 0,15-6-21 0,19-6-30 15,14-3-37-15,13-3 12 0,12-1 16 16,7-1-32-16,5 1-12 0,-1 1-7 15,-2 2-12-15,-5 4-3 0,-8 0 2 16,-9 3-11-16,-6 1 12 0,-15 2 3 16,-9 1-3-16,-14 2-1 0,-13 0 1 15,-11 2-3-15,-13 0 3 0,-8 1 1 16,-7-1 15-16,-4 1 5 0,-5 0 17 16,-2-1 19-16,0 1 0 0,0 0-8 0,0 0-49 15,-6 0-53-15,-4 0-110 0,-3 0-139 16,-4 0-175-16,-5 3-239 0,3 2-648 15</inkml:trace>
  <inkml:trace contextRef="#ctx0" brushRef="#br0" timeOffset="-202481.88">8867 17563 261 0,'0'0'642'15,"0"0"-342"-15,0 0-134 0,0 0 23 16,0 0-27-16,0 0-51 0,0 0-20 15,0 0-7-15,0 0-3 0,0 0 17 16,0 0 18-16,-9-21 1 0,6 19 15 16,-1-1 20-16,1-1 5 0,-1 2-9 0,1-2 18 15,0 0-9-15,2-1-17 0,-1 0-13 16,1-2-10-16,-1 1-23 0,2 1-31 16,0 0 0-16,0-1-22 0,0 0-13 15,3 1-28-15,6-2-1 0,4 1 1 16,4-2 19-16,9 1 6 0,4 0 17 0,8-1 26 15,3 3-12-15,1 0-6 16,-3 4-9-16,-5 1-41 0,-9 0-3 0,-5 0-22 16,-6 5 3-16,-3 0 6 0,-5 0 13 15,0 3 1-15,-4-2 0 0,0 2 2 16,-2 0 1-16,0 2 15 0,-7 0 24 16,-6 5 7-16,-2-1-4 0,-5 3-21 15,1 1-7-15,-4-1-15 0,5-3-59 0,2-3-9 16,3-2 3-16,4-3 40 0,2 0 13 15,1-4 12-15,2 1 13 0,0-3 12 16,2 0 25-16,2 0 9 0,0 0-10 16,0 0-24-16,0 0-25 0,2 0-12 15,-1 0-13-15,3 0-15 0,-2 0-7 16,2 0 0-16,3-1 4 0,2 1 28 16,7 0 15-16,3 0 1 0,5 0 15 0,5 0 5 15,1 2 8-15,3 2-8 16,1 1-19-16,-6 2-2 0,-3 0-14 15,-5 1-14-15,-9 1-3 0,-2 0 31 0,-4 0 20 16,-5 0 5-16,0 0 25 0,-3 2 15 16,-6-3 16-16,-4 3 3 0,-3-1 8 15,-3-1-9-15,-4-2-6 0,-1 2-22 0,-2-3-2 16,-3-1-1-16,2-2 6 16,-2-2-12-16,0-1-22 0,-3 0 4 0,2 0-25 15,0-6-3-15,4-1-38 0,1-1-97 16,7 1-46-16,3-1-31 0,5 1 32 15,6 2-22-15,1 2-40 0,3 0-20 16,1-1-30-16,7 1-105 0,3 0-86 16,4 0 62-16,5-2 2 0,3 1-190 15,-4 0-408-15</inkml:trace>
  <inkml:trace contextRef="#ctx0" brushRef="#br0" timeOffset="-202104.17">9448 17513 1216 0,'0'0'1126'0,"0"0"-664"0,0 0-116 16,0 0 33-16,0 0 16 0,0 0-79 15,0 0-73-15,0 0-64 0,0 0-72 16,0 0-52-16,0 0-55 0,1-18-10 16,-1 20-33-16,-1 0-18 0,1-1-16 15,0 3-16-15,0 0 13 0,0 3 80 16,0 1 15-16,0 2-12 0,4 1 10 15,3-1-12-15,1 1-1 0,4-2-22 16,0 1 4-16,5-3 14 0,1-1 4 16,2-2 0-16,1-4 19 0,-2 0 3 15,1-2 5-15,-4-6 7 0,1 0 10 0,-3-3-1 16,-2-2 0-16,-6 1 3 0,-3-2 0 16,-3 0 13-16,0 0 2 0,-7 1-3 15,-6-1-9-15,-3 0-49 0,-4 1 0 16,-1 3-24-16,-2 1-19 0,2 4-15 15,3 2-13-15,4 3-49 0,3 0-56 16,1 1-69-16,2 6-68 0,4 1-31 16,3 0-6-16,1 2-24 0,0-2-81 0,7 0-44 15,7-1-83-15,-2-4-184 0</inkml:trace>
  <inkml:trace contextRef="#ctx0" brushRef="#br0" timeOffset="-201799.14">9873 17460 274 0,'0'0'1145'0,"0"0"-700"15,0 0-98-15,0 0 19 0,0 0 20 16,0 0-59-16,0 0-98 0,0 0-39 16,0 0-39-16,0 0-26 0,0 0-33 15,14-1-92-15,-14 3-42 0,0 2-67 16,0 0-30-16,2 3 125 0,2-1 14 0,1 2 2 16,4-1 0-16,-1-2 20 0,5 1 9 15,1-3 7-15,5-2 9 0,4-1 3 16,3 0 4-16,3-7-9 0,2-2-20 15,0-1 3-15,-3-3 12 16,-6 1 10-16,-9 1 50 0,-4-1 61 0,-6 1 77 16,-3-2-60-16,0 0-90 0,-5 0-20 15,-2 3-1-15,-3 2-48 0,-3 0-19 16,-3 2-42-16,-3 2-7 0,-4 0-55 16,-3 4-117-16,-3 0-122 0,1 5-117 15,0 3-141-15,4 2-405 0,7-2-397 16</inkml:trace>
  <inkml:trace contextRef="#ctx0" brushRef="#br0" timeOffset="-201099.3">11050 16973 199 0,'0'0'799'0,"0"0"-197"16,0 0-138-16,0 0-46 0,0 0-34 16,0 0-77-16,0 0-67 0,0 0-78 0,0 0-61 15,0 0-47-15,0 0-36 0,29-19 1 16,-7 13 3-16,14-3 7 0,3-1-10 15,7-1-16-15,6-1-2 0,-2 3-1 16,-1-1-15-16,-4 3 13 0,-11 1-17 16,-5 2-167-16,-8 4-87 0,-6 0-60 15,-7 3-195-15,-7 1-207 0,-1 7-717 0</inkml:trace>
  <inkml:trace contextRef="#ctx0" brushRef="#br0" timeOffset="-200946.2">11252 17056 1709 0,'0'0'990'0,"0"0"-678"16,0 0-75-16,0 0 5 0,0 0-49 16,0 0-111-16,0 0-82 0,0 0-34 0,0 0 34 15,124-8 41-15,-54-3-7 0,17-6-34 16,12-1-71-16,5 0-141 0,4 1-119 16,-2 0-148-16,-29 7-510 15,24-6-730-15</inkml:trace>
  <inkml:trace contextRef="#ctx0" brushRef="#br0" timeOffset="-199717.34">12291 16532 514 0,'0'0'978'0,"0"0"-673"16,0 0-100-16,0 0 2 0,0 0 30 16,0 0-5-16,0 0-29 0,0 0-33 0,0 0-7 15,0 0 12-15,-12-31-6 0,12 30-8 16,-1-1 6-16,1 2-23 0,0 0-40 15,0 0-38-15,0 0-63 0,0 0-3 16,0 2-40-16,0 4-45 0,0 3-51 16,4 7 136-16,1 4 19 0,1 6 38 0,-1 2-26 15,5 4-11-15,-4 2 5 0,1 0 0 16,2-1 15-16,0-1-8 0,-2 0-32 16,-1-2 3-16,0 0 15 0,-1-5-2 15,2 0-4-15,-2-2 1 0,-1-5-12 16,0-3 2-16,-2-2 13 0,-1-4-1 15,2-2 4-15,-3-5-1 0,0 1 4 16,0-3-6-16,0 0-13 0,0 0-3 0,2 0-18 16,-2-4-35-16,3 0-28 0,-2-4-46 15,6-2-132-15,2-3-82 0,1-2-125 16,9-2-224-16,-6 3-508 0</inkml:trace>
  <inkml:trace contextRef="#ctx0" brushRef="#br0" timeOffset="-199284.72">12741 16462 979 0,'0'0'1176'0,"0"0"-765"0,0 0-105 0,0 0 11 15,0 0-23-15,0 0-22 0,0 0-43 16,0 0-28-16,0 0-30 0,0 0 6 16,0 0-7-16,-19-38-32 0,19 38-40 15,0 0-31-15,0 0-40 0,0 0-27 16,0 2-40-16,0 1-30 0,0 4-13 16,0 0 24-16,3 6 59 0,1 1 0 15,3 4 13-15,-2 3-10 0,-1 0-3 16,3 1 0-16,-2 2 3 0,1 0 0 15,0 0-2-15,0 0 11 0,0-2-11 16,0-1 2-16,0-1 19 0,1-2-20 16,-3-2 0-16,0-1 1 0,1-2 15 15,-4-2-18-15,2 0-12 0,-1-4-22 0,-1 1-24 16,1-2-19-16,-1 1-28 0,2-2-24 16,-3 0-36-16,4 0-37 0,-3 0-44 15,1-3-45-15,-1 0-11 0,-1 1-31 0,3-1-60 16,-1 0-90-16,-1 0-241 15,5 1-516-15</inkml:trace>
  <inkml:trace contextRef="#ctx0" brushRef="#br0" timeOffset="-198911.93">13055 16843 450 0,'0'0'1402'0,"0"0"-996"15,0 0-154-15,0 0-68 16,0 0-74-16,0 0-75 0,0 0-33 0,0 0 43 16,0 0 0-16,0 0 0 15,26 9 6-15,-17-9 4 0,2 0 6 0,3 0 2 16,1 0-8-16,4-3-14 0,-1-2 7 15,-3-1 9-15,-4 1 16 0,1-1 26 16,-6 1 31-16,-4-2 11 0,1 2-3 16,-3 0-18-16,0-1-10 0,-4 0-33 15,-5 0-77-15,-2-1-9 0,1 1-31 16,-2 1-1-16,1 1-3 0,-1 2-24 16,3 1-68-16,0 1-53 0,1 0-67 15,2 4-40-15,2 3-27 0,3 0-67 16,-1 3-80-16,2-3-151 0,0 0-73 0,0-1-24 0</inkml:trace>
  <inkml:trace contextRef="#ctx0" brushRef="#br0" timeOffset="-198307.35">13561 16384 176 0,'0'0'1115'16,"0"0"-575"-16,0 0-83 0,0 0 2 15,0 0-58-15,0 0-60 0,0 0-6 16,0 0-61-16,0 0-74 0,0 0-80 16,0 0-48-16,-10-10-72 0,7 15-3 15,-5 3-38-15,-3 5 41 0,-3 5 56 16,-5 4 18-16,0 2-40 0,3 0-15 15,3 1-19-15,2-2-37 0,5 0 13 0,2 0 24 16,1 1 0-16,1 0 2 0,1-1-2 16,1-1-1-16,0-2 0 0,1-2-14 15,4-2-4-15,2-2-12 0,4-1-9 16,0-1 12-16,2-2 13 0,4-2-1 16,0-2-3-16,0-2 19 0,2-2 25 15,-1-2 0-15,-3 0 9 0,-3-1 9 16,-3-4 16-16,-4-3 21 0,-2-1 9 0,-2-1-27 15,-1-3-28-15,-1 0-1 0,-7 0-5 16,-3 2 0-16,0 1-28 0,-3 0-10 16,0 4-32-16,-3 2-23 0,1 3-12 15,-2 1 3-15,-2 1-55 0,1 5-45 16,2 4-28-16,3-2-40 0,3 2-64 0,5-2-40 16,6 3-16-16,0-2-60 15,0-1 4-15,10-2-69 0,-3-2-152 0</inkml:trace>
  <inkml:trace contextRef="#ctx0" brushRef="#br0" timeOffset="-197916.36">14030 16442 1056 0,'0'0'1289'0,"0"0"-798"0,0 0-110 0,0 0 4 15,0 0-41-15,0 0-87 0,0 0-52 16,0 0-75-16,0 0-81 0,0 0-49 16,-40-6-6-16,33 16 6 0,-2 3 0 15,-2 4 34-15,2 1-15 0,0 1-19 0,4 1-22 16,-1 1 22-16,3 2 0 0,2 0 2 16,-1 1 0-16,2 0-2 0,0 0 0 15,0-2 0-15,9 0-15 0,1-2-4 16,2-2 16-16,3-2-12 0,0-2 15 15,2-3 1-15,-1-4 14 0,1-3 13 16,-1-2 15-16,0-2 10 0,-3 0 14 16,-2-6 16-16,-5-1 33 0,-3-5 86 15,-3-3-32-15,-1-4-112 0,-10 0-40 16,-4 1-18-16,-1 4-24 0,-4 1-18 16,1 4-16-16,0 4-40 0,1 1-91 0,-1 4-90 15,4 0-92-15,1 5-139 0,1 4-79 16,4 1-111-16,3-2-489 0</inkml:trace>
  <inkml:trace contextRef="#ctx0" brushRef="#br0" timeOffset="-196917.05">15054 16498 153 0,'0'0'1168'0,"0"0"-696"0,0 0-128 16,0 0 28-16,96-56-66 0,-73 45-100 15,-7 4-5-15,-3 3-9 0,-6 3-15 16,-4 1-37-16,-3 0-24 0,0 0-15 15,0 0-29-15,0 0-34 0,-3 1-13 16,0 3-9-16,-1 0-13 0,-4 2-2 16,-2 3 77-16,-4 3-9 0,-4 2-32 15,-4 1-21-15,2 1 9 0,-3-1-22 0,-1 0 12 16,-1-1-15-16,2 0-24 0,-5 1-25 16,1 0-14-16,-2 0 4 0,3-1 15 15,3-1-19-15,6-3 22 0,4-2 10 16,6-4 6-16,4-2-4 0,1-1-2 15,2 1 6-15,0 0 9 0,2 0-6 16,2 2 19-16,5 1 3 0,4 1 41 16,4 1 3-16,6 0 3 0,6 1 6 0,6 0-5 15,5-3-1-15,5 2-22 16,1-4-24-16,3 1-1 0,-2 0-11 0,-3 0 9 16,-5-1-52-16,-3 0-72 0,-5 1-41 15,-5-2-89-15,-3 1-104 0,-3-2-151 16,-7-1-159-16,3 0-773 0</inkml:trace>
  <inkml:trace contextRef="#ctx0" brushRef="#br0" timeOffset="-196676.23">15676 16464 1193 0,'0'0'1451'0,"0"0"-969"16,0 0-138-16,0 0-12 15,0 0-64-15,0 0-112 0,0 0-156 0,0 0-19 16,0 0-68-16,0 0 87 0,0 0 12 16,6 42 35-16,-3-24-22 0,2 3-6 15,-2 0-1-15,0-2 14 0,0 0-7 16,0-1-25-16,0-1-19 0,0-2-75 0,2 0-107 16,-1-3-57-16,3 0-59 0,0-2-85 15,2-1-184-15,-3-2-464 0</inkml:trace>
  <inkml:trace contextRef="#ctx0" brushRef="#br0" timeOffset="-196369.02">15929 16548 1011 0,'0'0'1278'16,"0"0"-777"-16,0 0-136 0,0 0-90 16,0 0-72-16,0 0-58 0,0 0-44 15,0 0-26-15,96-62 3 0,-67 62 17 0,0 4-11 16,0 2-3-16,-2 2 15 0,-5 2-52 15,-5 0-25-15,-3 2-18 0,-5 0 17 16,-5 1 16-16,-1 0 16 0,-3 1-7 16,0 2 18-16,-7-1 19 0,-2 1-6 15,-3 1-12-15,-2 0-29 0,3-3-17 0,2-2-16 16,2-2-22-16,6-4-5 0,-1-2-4 16,2-4 17-16,0 0 14 0,3 0 18 15,4 0-16-15,6-3 1 0,6-1 77 16,10-2 15-16,7-2-47 0,8 1-48 15,4-3-55-15,5 2-122 16,-1 1-63-16,1 2-51 0,0 1-176 0,-2 3-123 16,-12 0-393-16,13-3-821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1T05:33:30.631"/>
    </inkml:context>
    <inkml:brush xml:id="br0">
      <inkml:brushProperty name="width" value="0.05292" units="cm"/>
      <inkml:brushProperty name="height" value="0.05292" units="cm"/>
      <inkml:brushProperty name="color" value="#FF0000"/>
    </inkml:brush>
  </inkml:definitions>
  <inkml:trace contextRef="#ctx0" brushRef="#br0">5188 5475 228 0,'0'0'225'0,"0"0"-23"0,0 0 1 16,0 0 41-16,0 0-19 0,0 0-14 16,0 0-29-16,0 0-6 0,0 0-53 0,0 0-3 15,-3-1 6-15,3 0-12 0,0 1 18 16,-2 0-9-16,2 0-30 0,-1 0-12 16,1 0-7-16,0-2-7 0,0 2-9 15,0 0 3-15,0 0-7 0,0 0-9 16,0 0-10-16,0 0-21 0,0-1-14 15,0 1-32-15,0 0-6 0,0 0-10 16,0 0 0-16,0 0 3 0,0 0 13 16,0 0 0-16,0 0-13 0,0 0-16 15,0 0-7-15,6 0-16 0,8 0 52 16,8-1 32-16,12-3 23 0,13-1-4 16,13-4-16-16,18-3-3 0,8-4 10 15,12-4-10-15,7-3 0 0,9-3 0 0,6-1-42 16,4-1 12-16,1 0 28 0,1-1-15 15,-3 1 14-15,-1 1-45 0,-6-1 46 16,-6 2-11-16,-5 2-3 0,-7-1 13 0,-12 3 3 16,-9 3-4-16,-9 2-18 0,-12 4-1 15,-9 2 22-15,-8 3-12 0,-11 2 13 16,-5 0-16-16,-7 2 14 0,-1 3 2 16,-6-1 0-16,3-1 29 0,-1 2-29 15,-1-2-94-15,2 1-74 0,2 0-62 16,-2 1-37-16,-2 1-55 0,1 0-72 15,-5 0-147-15</inkml:trace>
  <inkml:trace contextRef="#ctx0" brushRef="#br0" timeOffset="30967.39">21029 5960 1041 0,'0'0'550'0,"0"0"-550"15,0 0-32-15,0 0-255 0,0 0 147 16,0 0 72-16,0 0 68 0,0 0 13 15,0 0 6-15,0 0 30 0,3-51 72 16,-3 50 71-16,0 1-46 0,0-2-45 0,0 2-72 16,0 0-29-16,0 0-29 15,0 0 28-15,0 0 1 0,0 0 0 0,-2 0-54 16,-1 4-40-16,0 2-1 0,-3 2 55 16,-2 2 38-16,2 1 2 0,1 1 0 15,2-3-16-15,0 0 16 0,1-3-43 16,2-1 17-16,0-1-26 0,2-1 8 15,6 2 44-15,4-1 71 0,8 0-12 16,6 1 3-16,7-5 39 0,11 0-36 16,9-1 9-16,10-9 4 0,13-2 4 15,8-2 38-15,14-3 26 0,7 0-68 16,5 4-14-16,8 2-25 0,3 0-10 0,0 2 10 16,0 3 16-16,2 0-22 15,-2-4-11-15,-2 3-2 0,1-3-17 0,-6 2 26 0,-2-2-16 16,-8 3-13-16,-8 0-2 0,-9 3-21 15,-9 1-12-15,-10 0-7 0,-8 3 12 16,-7 0 27-16,-5 0-13 0,-5 0 1 16,-4 0 15-16,-3 3 0 0,-2-2 1 15,-3 0 44-15,-5 0-45 0,-6 2-58 16,-5-2-130-16,-5 2-39 0,-8 0-56 16,-2-1-130-16,-1 2 48 0,-7 0-98 15</inkml:trace>
  <inkml:trace contextRef="#ctx0" brushRef="#br0" timeOffset="37446.68">8860 8496 33 0,'0'0'254'0,"0"0"-32"0,0 0-33 16,0 0-59-16,0 0-19 0,0 0-46 15,0 0 36-15,0 0-16 0,0 0-10 16,0 0-10-16,-35-11 39 0,35 11-10 15,-3 0 1-15,3 0-27 0,0 0-19 16,0 0-7-16,0 0-3 0,0 0-39 16,0 0-52-16,0 0-16 0,7 0-10 15,2 0 78-15,6 0 0 0,3 0 29 16,5 0-16-16,5 0 42 0,2 0-25 0,3 0 9 16,3 0 19-16,5 0-26 0,4-3 11 15,5-1-11-15,3 0-32 0,6 1 2 16,3-4 18-16,4 2-20 15,2 0 1-15,5-2 2 0,7 1 13 0,3 1-3 16,7-2-9-16,2 2 12 0,2-1 0 16,-1 2 13-16,-3-2-9 0,-3 2-1 15,-3-3 14-15,-2-1-1 0,-4 2-19 0,-4-1 13 16,-2 1-3-16,-2 0-23 0,-2-1 0 16,0 1 34-16,-3 0-34 0,-2-1 2 15,-2 2-4-15,-4-2 1 0,-4 3 1 16,-3-2 19-16,-3 2-6 0,-5 0-13 15,-2-1 0-15,-4 2 0 0,-3 1-31 16,-5 2 3-16,-2-1 28 0,-3 0 0 16,-3-1 0-16,3 1 3 0,-4 0-3 15,2-2-29-15,-2 0 3 0,0 0-61 16,1-1-92-16,-4-1-136 0,-3-1-199 0,-4-1-498 16</inkml:trace>
  <inkml:trace contextRef="#ctx0" brushRef="#br0" timeOffset="44624.84">3233 12009 196 0,'0'0'107'0,"0"0"-87"16,0 0 19-16,0 0-6 0,0 0 9 15,0 0 59-15,0 0 26 0,0 0 17 16,0 0-27-16,0 0-114 0,-13-6-3 0,12 6-3 16,-3 0 0-16,4 0 3 0,0 0 2 15,0-2 14-15,0 2 13 0,0 0 11 16,0 0 8-16,0 0 1 0,0-1-6 16,0 1 15-16,0 0 1 0,0-2 6 15,0 2 20-15,0 0-14 0,0 0-32 16,0 0-22-16,0 0-17 0,0 0-16 15,0 0-10-15,0-1-3 0,1 1-3 16,5-1-4-16,3 0 23 0,4-2 0 0,7 1 13 16,9-2 27-16,10-2-4 0,9 0-23 15,13-2 0-15,10-2 1 0,12 1 2 16,8-1-3-16,11-2-13 0,9-1-23 16,3-2-71-16,9 2 19 0,1-2-95 15,1-1 7-15,3-1 69 0,-1 2-128 16,3-2-32-16,-5-1 46 0</inkml:trace>
  <inkml:trace contextRef="#ctx0" brushRef="#br0" timeOffset="49745.92">7880 12455 343 0,'0'0'362'0,"0"0"-42"16,0 0-92-16,0 0-91 0,0 0-118 16,0 0-19-16,0 0-55 0,0 0-20 15,0 0 0-15,0 0 20 0,-14-5 32 16,14 5 23-16,0 0 12 0,0 0 7 16,0 0 4-16,0 0-3 0,0 0 6 0,0 0 16 15,0 0 30-15,0 0 58 16,-2-1-42-16,2 1-20 0,0 0-13 0,0 0-22 15,0 0-14-15,-1 0-15 0,1 0-4 16,0 0-3-16,0 0-13 0,0 0-13 16,-2 0-10-16,2 0-7 0,0 0-6 15,0 0 7-15,0 0 12 0,-1 0 20 16,1 0 12-16,0 0-15 0,0 1 3 0,0-1 10 16,0 0-23-16,0 0 6 0,0 0 18 15,0 0-18-15,0 0 1 0,0 0-1 16,0 0 7-16,0 0 10 0,0 0-13 15,0 0-4-15,0 0 19 0,0 0 0 16,0 0-12-16,0 0-3 0,0 0 3 16,0 0 13-16,0 0 0 0,0 0 13 15,0 0-13-15,0 0 0 0,0 0-20 16,3 0 4-16,-2 0-6 0,2 2 22 0,4 0 10 16,0-1-7-16,2 2 7 0,7 0-7 15,3 0 26-15,5-1 7 0,8-2 75 16,5 0-26-16,6-1-43 0,2-6-39 15,5-1 73-15,4-1-74 0,-1-1 29 16,6-2-29-16,0 3 43 0,3-1-15 16,3 0-4-16,5 0-26 0,3-2-17 15,3 1 17-15,3-2 49 0,5-3-36 0,1-1-12 16,9-1 37-16,5-1-38 0,5 0-12 16,5 1 12-16,1 0 13 0,1 2-13 15,-4 2-78-15,-2 4-68 0,-4 1-134 16,-5 3 234-16,-6 0-12 0,-7 1-30 0,-3 0 13 15,-6 0-26-15,-3-2 6 0,-6 2 37 16,-6-1-11-16,-6-1 25 0,-8 1 43 16,-7-1-5-16,-10 2 6 0,-8 0 29 15,-6 3 89-15,-5 0-17 0,-6 0-20 16,-1 2-12-16,-2 0 35 0,0 0 3 16,0 0-15-16,0 0-21 0,0 0-35 15,1-2-36-15,1 2-25 0,1-1-79 16,4 0-267-16,0-1-164 0</inkml:trace>
  <inkml:trace contextRef="#ctx0" brushRef="#br0" timeOffset="58665.71">26579 8106 290 0,'0'0'176'0,"0"0"-107"0,0 0-53 16,0 0 72-16,0 0-19 0,0 0 6 16,0 0 3-16,0 0-16 0,0 0-33 15,54-32-3-15,-49 32-6 0,-2 0 22 16,0-1 46-16,0 1 19 0,-3 0 4 16,2-2-7-16,-2 1-19 0,2 0-30 15,-1 1-32-15,-1 0-23 0,2-1-11 0,0 1-5 16,3-1 0-16,-2-1-7 0,0 2-6 15,0 0 12-15,-1-1-2 0,-2 1 17 16,0 0 2-16,2 0 13 0,-2 0 0 16,0 0 6-16,0 0 4 0,1 0 0 15,-1 0-1-15,0 0 5 0,0 0-1 16,0 0 39-16,0 0-10 0,2 0-19 0,-1-1-14 16,4 1-5-16,4-3-4 0,3 0 9 15,7 1-6-15,8-3 17 0,6 0 32 16,9-2-16-16,11-2-4 15,8 1-9-15,8-2-14 0,10 1 14 16,4-1 13-16,6 2-36 0,2 2-1 0,0-1 8 16,-4 2-18-16,3 1-1 0,-2 3 22 15,-3 1-7-15,1 0-15 0,-1 0-1 0,-1 0-36 16,-3 0 20-16,-2 0-10 16,0 0 10-16,-3-3-19 0,0-1-30 0,-2 0-7 15,-4 1 17-15,-4-1 3 0,-6-1 13 16,-5 1-9-16,-9 1 41 0,-9 2 4 15,-6 1 6-15,-11 0-6 0,-3 0-17 16,-6 0-71-16,-4 0 13 0,-2 0-78 16,-3 0-107-16,-2 0-122 0,0 0-189 15</inkml:trace>
  <inkml:trace contextRef="#ctx0" brushRef="#br0" timeOffset="92858.85">9745 14459 213 0,'0'0'163'0,"0"0"-163"16,0 0 10-16,-80 21-10 0,62-17 0 15,2 0 0-15,-3 1-170 0</inkml:trace>
  <inkml:trace contextRef="#ctx0" brushRef="#br0" timeOffset="93342.77">8775 15021 1076 0,'0'0'449'0,"0"0"-384"0,0 0-65 0,0 0-49 16,80-26 49-16,-44 11 17 0,6-2 100 16,6-2-26-16,5 0-42 0,9-2-33 15,6 1 3-15,4 0-6 0,3 2-12 0,4-2 29 16,2 2-1-16,-2-1 3 16,0 0-32-16,-2 0-74 0,-1-2-53 0,-4 2-39 15,-4 1 10-15,-3 1 9 16,-9 3-25-16,-6 1 35 0,-8 4 91 0,-6 1 7 15,-8 2 3-15,-4 0 36 0,-8 1 105 16,0 3 28-16,-6-1-6 0,1 2-39 16,-5 0-39-16,0 1-3 0,-2 0-14 15,-1 0-9-15,0 0-22 0,-1 0 2 16,-1 0 20-16,-1 0 16 0,0 1-39 16,0 3-116-16,0 0-96 0,0 1-52 15,-4 0-231-15</inkml:trace>
  <inkml:trace contextRef="#ctx0" brushRef="#br0" timeOffset="97686.01">12442 13659 14 0,'0'0'16'16,"0"0"7"-16,0 0 13 0,0 0-10 15,0 0-23-15,0 0 0 0,0 0-2 16,0 0 0-16,0 0-1 0,0 0 0 0,0 0-1 16,0-2 1-16,0 2 23 0,0 0 45 15,0 0-26-15,0 0-42 0,0 0-26 16,0 0-6-16,0 0 9 0,0 0 0 15,0 0 4-15,0 0 2 0,0 0 14 16,0 0-10-16,2 0 13 0,-1 0 2 16,2 0 24-16,-3 0 0 0,3 0-6 15,0 0-19-15,1 0 2 0,-1 1-3 0,3 0 0 16,0-1 10-16,0 2 6 0,2-1 72 16,4-1 10-16,-1 0 3 0,3 0-16 15,1 0 6-15,1 0-39 0,1-3 20 16,6 1-49-16,3-1 26 0,6-2 3 15,4-3 23-15,6 1-73 0,7-1 70 16,7-3-30-16,6-2-4 0,7 1-37 16,9-3-2-16,0 0-9 0,2 2-16 15,-2 2-71-15,-6 1-184 0,-6 3-64 0</inkml:trace>
  <inkml:trace contextRef="#ctx0" brushRef="#br0" timeOffset="99330.12">13028 14393 222 0,'0'0'257'0,"0"0"-204"16,0 0-53-16,0 0 0 0,0 0 50 16,0 0 60-16,0 0 4 0,0 0-58 15,0 0-33-15,0 0-21 0,1 0 21 0,-1 0 16 16,1 0 19-16,-1 0 1 0,0 0-26 16,0 0-17-16,0 0-3 0,0 0-11 15,0 0-2-15,2 0-12 0,-1 0-24 16,2 0 1-16,3-2 35 0,1 1-13 15,3-2-40-15,1 1-12 0,3-2-20 16,0 0 33-16,3-1 33 0,1 0 15 16,6 0-12-16,2-3 16 0,2 2-2 15,3-3-14-15,4 1-40 0,0 0 4 16,1 0-26-16,2 1-147 0,-6 0-75 16</inkml:trace>
  <inkml:trace contextRef="#ctx0" brushRef="#br0" timeOffset="99555.58">13202 14391 26 0,'0'0'297'15,"0"0"-115"-15,0 0-9 0,0 0 7 16,95-52-66-16,-68 39-52 0,-2 2-43 0,1 3-16 16,-2 0-3-16,-2 3-140 0,-5 1-153 15,-2 1-209-15</inkml:trace>
  <inkml:trace contextRef="#ctx0" brushRef="#br0" timeOffset="137331.81">12290 17259 790 0,'0'0'147'0,"0"0"-30"16,0 0-19-16,0 0-72 0,-87-45-23 15,80 39 59-15,1 2 49 0,3 1 9 0,3 2-22 16,0 1-53-16,0 0-45 0,0-1-58 16,0 1-4-16,0 0 29 0,0 0 33 15,0 0 69-15,0 0 54 0,0 0 40 16,-1 1-1-16,-2 0-29 0,-3-1-16 0,2 0-33 15,0 0-29-15,-4 0-16 0,3 0 6 16,-4 0 59-16,5 0-1 0,-1 0-19 16,4 0-55-16,-1 0-13 0,2 0-16 15,0 0-13-15,0 0-3 0,0 0 3 16,0 0 10-16,0 0 0 0,0 0-32 16,3-1-17-16,3 1-19 0,7 0 17 15,5 0 54-15,7 0 11 0,12 0 22 16,11 0 12-16,14 0-3 0,12 0-29 15,18 0-4-15,15 0 33 0,15 0-28 16,14 0-14-16,14 0 0 0,11-6 7 16,13-1-7-16,9-2-100 0,9-1 16 15,7 0-100-15,-2 0 28 0,-1 4-58 0,-3 2-10 16,-14 3-46-16,-9 1-49 0,-49 0-183 16,21 3-191-16</inkml:trace>
  <inkml:trace contextRef="#ctx0" brushRef="#br0" timeOffset="137600.5">14069 17279 1944 0,'0'0'30'0,"0"0"-30"0,0 0-98 15,0 0-432-15,90-29 203 0,-37 17 327 16,15 0 88-16,8 2 62 0,6 0-150 0,6 5-13 16,3 3-146-16,4 2-115 15,-23 0-140-15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1T05:36:00.958"/>
    </inkml:context>
    <inkml:brush xml:id="br0">
      <inkml:brushProperty name="width" value="0.05292" units="cm"/>
      <inkml:brushProperty name="height" value="0.05292" units="cm"/>
      <inkml:brushProperty name="color" value="#FF0000"/>
    </inkml:brush>
  </inkml:definitions>
  <inkml:trace contextRef="#ctx0" brushRef="#br0">1829 1507 460 0,'0'0'551'0,"0"0"-183"16,0 0-66-16,0 0-45 15,0 0-85-15,0 0-26 0,0 0 12 0,0 0-19 16,0 0-42-16,0 0-7 0,-18-20-32 15,18 17 0-15,-2-1-10 0,1 1-6 0,1 0 9 16,-3-1-6-16,2 1 3 0,-2 0 10 16,2 1 3-16,1 0 3 0,-2 1-13 15,2 1-4-15,0 0 4 0,0-1-6 16,-1 1-17-16,-1 0-2 0,1 0-1 16,1 0-14-16,-3 0-11 0,0 1-16 15,0 3 16-15,-1 0 0 0,-1 0-67 16,1 1 52-16,-4 3 15 0,-4 6 38 15,-4 4-38-15,-3 4-25 0,-1 1-39 16,3-1 64-16,0-2 128 0,1 0-128 16,4-1-54-16,2 4 3 0,0 3 19 15,0 2 32-15,4 2 38 0,2-1-9 0,1 1-26 16,3-1 0-16,0-3-3 0,3 0-22 16,6-5 3-16,2-2 15 0,5-3 1 15,0-2-9-15,3-3 12 0,1 0-45 16,0-1 1-16,0-2 5 0,0-1-28 15,-2 1-45-15,-3-3-10 0,-3 0 20 0,1 1 21 16,-3-4 33-16,2 1 26 0,2-3 22 16,2 0 2-16,1-7 30 0,2-3 6 15,4-2-21-15,1 0-17 0,-1-2 0 16,-1 0 27-16,-3 3 44 0,-4 0 29 16,-3 1 34-16,-3 2 64 0,-5-3-20 15,-1 4-1-15,0-5-32 0,-3 3-7 16,0 0 1-16,-9-2-24 0,-1 4 7 15,-6-4-82-15,-4 4-40 0,-4-2-9 16,-8 1-16-16,-3 3 0 0,-4 4-6 0,-4 1 0 16,3 0 6-16,1 6 0 0,3 2 3 15,6 2-28-15,5 3-166 0,6 1-58 16,9 1-127-16,3 1-92 0,4-3-238 16,3 5-826-16</inkml:trace>
  <inkml:trace contextRef="#ctx0" brushRef="#br0" timeOffset="390.87">2272 1977 153 0,'0'0'1445'0,"0"0"-1046"0,0 0-87 0,0 0-12 15,0 0-100-15,0 0-78 0,0 0-58 16,0 0-61-16,0 0-3 0,0 0-41 16,0 0-17-16,-26-17 7 0,26 16 51 15,6-1 29-15,3 0 28 0,2-1-5 16,1-1-17-16,2 0 3 0,-4-1 4 15,-1 1 0-15,-3 1 18 0,-1-1 55 16,-5 0 108-16,0-1 17 0,-1 0-67 0,-8-1-3 16,-1 0-45-16,-1 1-51 0,-5 1-74 15,1 2-24-15,-2 2-98 0,0 1-110 16,1 6-144-16,4 4-179 0,4-2-160 16,8-1-898-16</inkml:trace>
  <inkml:trace contextRef="#ctx0" brushRef="#br0" timeOffset="2164.46">4107 1561 134 0,'0'0'1042'0,"0"0"-681"0,0 0-137 16,0 0 14-16,0 0 1 0,0 0-106 0,0 0-20 16,-74-23-13-16,54 22-19 0,1 1-10 15,-5 0 0-15,-2 0 9 0,-3 6-6 16,0 3 3-16,1 1 0 0,0 3 9 16,2 1 26-16,-1 2-29 0,1 2-32 15,0 1-23-15,0 2 1 0,0 1 6 16,0-1-14-16,1 3-21 0,1-1 0 15,3 0 21-15,0 0-21 0,7-1-16 16,4 0 0-16,1-3-3 0,8 0-3 16,1 1-13-16,5-4-22 0,8 1 6 15,6 0 22-15,3-2 4 0,8-1-13 16,2-3 6-16,8-3 10 0,-1-3 21 0,3-4-20 16,2-1-49-16,0-1-10 0,-1-5-68 15,3-6-110-15,-1-1-116 0,2-3-146 16,-15 5-222-16</inkml:trace>
  <inkml:trace contextRef="#ctx0" brushRef="#br0" timeOffset="2518.03">4294 1785 1016 0,'0'0'658'16,"0"0"-291"-16,0 0-79 0,0 0 61 16,0 0 1-16,0 0-97 0,0 0-78 15,0 0-10-15,0 0-61 0,0 0-50 16,0 0-26-16,-82-1-6 0,66 7 0 15,-3 3 0-15,2 0-10 0,4 2-12 0,2 0-25 16,2 2-7-16,6 0-6 0,2 2-50 16,1-1-26-16,3 2 13 0,7-2-1 15,4 0 7-15,2-2-11 0,4-1 10 16,4-1 45-16,2-4 51 0,2-1 10 16,1-4 18-16,3-1 1 0,3 0 6 15,-2-4-6-15,2-2-3 0,-2-5-1 16,-4 0 71-16,-3-3 9 0,-7-2 16 0,-2 0-14 15,-5-2 1-15,-5-2 8 16,-3 3-18-16,-4-1-10 0,0 0 12 0,-8 1 0 16,-7 1-22-16,-5 2-41 0,1 2-37 15,-4 2-25-15,-1 4-21 0,2 2-20 16,5 1-55-16,1 3-56 0,6 0-37 16,4 1-119-16,3 5-153 0,3 0-198 0,0-1-499 15</inkml:trace>
  <inkml:trace contextRef="#ctx0" brushRef="#br0" timeOffset="3183.87">4721 1731 1825 0,'0'0'674'15,"0"0"-316"-15,0 0-92 0,0 0-109 16,0 0-96-16,0 0-61 0,0 0 2 15,0 0 17-15,0 0 67 0,0 0-1 16,0 0-12-16,11 65-22 0,-8-52-16 0,0-1-4 16,-2 0-2-16,1-1-7 0,-1 0-7 15,1-1-2-15,-1-1-10 0,-1-2 13 16,2 1 3-16,-2-1 0 0,0-4-4 16,0 0-15-16,0-2 0 0,0-1 0 15,0 0 32-15,0 0 27 0,0 0 20 16,0 0 22-16,-2-5 145 0,-2-4-129 15,1-2-106-15,0-4-11 0,2-1-31 16,1-4 15-16,0 1 4 0,0 0-16 16,5 0 4-16,3 2 24 0,1 1 1 15,2 3 0-15,2 2-1 0,1-1 18 16,2 2-18-16,3 2-16 0,0 1-15 0,1 1-9 16,-2 4 3-16,0 2-7 0,-1 0 7 15,1 2 37-15,0 6 0 0,-2 1 18 16,1 2-5-16,-5 1-10 0,2 1 16 15,-2 1-16-15,-2 1 0 0,-3-3 11 0,-3 2-14 16,1-1-18-16,-2-2 2 16,-3-2 1-16,0-1-1 0,0-3-3 0,0-3 4 15,0 1-4-15,0-3 9 0,0 0 10 16,0 0 43-16,0 0 23 0,0 0 18 16,0-5 46-16,1-6-102 0,2-3-28 15,1-2-103-15,3 0 4 0,1 1 46 16,-1 3 25-16,4 2 25 0,-1 1 0 15,4 0-13-15,1 1-5 0,3 2 8 16,2-1 13-16,0 1 2 0,2-1 33 16,1 2-7-16,1 0-10 0,2 4-5 0,0-2 5 15,-4 3-14-15,1 0-2 0,-5 0-2 16,-3 5 2-16,-5 3-2 0,-3 2-31 16,-3 4-29-16,-4 2 10 0,-4 3 47 15,-9 2-28-15,-4 0-41 0,-6 2-54 0,-2 0-91 16,1-4-164-16,5-1-96 15,5-1-185-15,5-7-506 0</inkml:trace>
  <inkml:trace contextRef="#ctx0" brushRef="#br0" timeOffset="3500.03">5623 1704 365 0,'0'0'1868'0,"0"0"-1255"0,0 0-225 16,0 0 29-16,0 0-103 0,0 0-115 15,0 0-87-15,0 0-97 0,0 0-15 0,0 0-78 16,0 0-65-16,-32 19 143 0,32 0 29 16,0 3 15-16,0 3-16 0,0 0-3 15,1 3 9-15,2-1-15 0,2 0-16 16,-2-2 9-16,0 0 7 0,1-1-7 15,-1-2-8-15,0 0-4 0,0-2-11 16,-1-2-17-16,-2-2-34 0,0-2-69 16,0-2-58-16,0-2-54 0,0-2 5 15,-4-4 21-15,0 0 31 0,0-2-10 16,-2-2-78-16,0 0-82 0,0 0-166 16,-1-10-615-16</inkml:trace>
  <inkml:trace contextRef="#ctx0" brushRef="#br0" timeOffset="3783.59">5522 1686 1322 0,'0'0'693'0,"0"0"-317"0,0 0 11 0,0 0 30 16,0 0-95-16,29-71-38 0,-13 58-92 16,1 2-72-16,5 0-24 0,3 2-58 15,9 0-20-15,2 3-17 0,6 2 0 16,2 3 31-16,-2 1 20 0,-2 0-36 15,-7 4-1-15,-2 3 1 0,-8 4-16 16,0 0-16-16,-6 3-24 0,-5 3-10 16,-5 1 4-16,-7 4 11 0,-1 0 35 15,-14 2 16-15,-9 2 37 0,-7 1 14 16,-6 0-67-16,1-3-18 0,0-3-94 0,7-3-124 16,4-2-85-16,5-3-54 0,4-5-15 15,2 0-65-15,5-4-148 0,2-1-442 16,0-3 253-16</inkml:trace>
  <inkml:trace contextRef="#ctx0" brushRef="#br0" timeOffset="4163.75">6176 1585 437 0,'0'0'2158'0,"0"0"-1640"16,0 0-123-16,0 0 53 0,0 0-172 15,0 0-90-15,0 0-40 0,0 0-54 16,0 0-92-16,0 0-21 0,0 0-81 16,-5 0-68-16,5 10-1 0,0 3 167 15,3 3 4-15,3 1 4 0,3 1 11 16,-1 0-13-16,4-1-2 0,0-1-28 16,1-2 0-16,4 1 6 0,3-1 19 15,1-3-31-15,5-2 34 0,4-1 6 16,0-4 38-16,3-4 9 0,-4 0 3 15,0-4-22-15,-2-5 7 0,-4-1 52 16,-4-4 40-16,-2-3 21 0,-7-2-7 0,-1-5-6 16,-5-1-43-16,-2-4-37 0,-2 0-37 15,-2 1 0-15,-6 2-14 0,-1 4-10 16,-1 3-18-16,0 2 17 0,1 4-65 16,-1 2-44-16,0 0-95 0,3 4-63 15,4 1-126-15,0 2-163 0,3 2-252 0,0-1-754 16</inkml:trace>
  <inkml:trace contextRef="#ctx0" brushRef="#br0" timeOffset="4467.8">6818 1117 741 0,'0'0'1786'16,"0"0"-1300"-16,0 0-39 0,0 0-14 15,0 0-256-15,0 0-127 0,0 0-50 16,0 0-76-16,0 0 54 0,0 0 22 16,-12 67 73-16,12-38-39 0,3 5-9 15,1 1-3-15,2 1-6 0,0 1 2 16,-3-2 20-16,-1-1-4 0,0 1 19 16,-2 0-13-16,0-1 13 0,-6-1 37 0,-1-2-1 15,3-3-30-15,-1-1-57 0,4-5-2 16,1-3-2-16,0-2-17 0,4-4-61 15,4-4-44-15,0-2-46 0,-2-4-30 16,1-1 20-16,-1-2-62 0,1 0-152 16,-1-5-145-16,-3-2-645 0</inkml:trace>
  <inkml:trace contextRef="#ctx0" brushRef="#br0" timeOffset="4611.06">6734 1603 2250 0,'0'0'527'15,"0"0"-113"-15,0 0 78 0,0 0-271 16,0 0-121-16,0 0-46 0,91-48-52 0,-55 36-2 16,4 0-13-16,-1 4-100 0,1-1-164 15,-4 5-117-15,-1 0-109 0,-3 1-209 16,-9 2-624-16</inkml:trace>
  <inkml:trace contextRef="#ctx0" brushRef="#br0" timeOffset="5001.64">7213 1531 914 0,'0'0'651'0,"0"0"-196"0,0 0-40 16,0 0-93-16,0 0-71 0,0 0-78 16,0 0-48-16,0 0-20 0,0 0 22 0,0 0 47 15,0 0 24-15,24 28 4 16,-12-28-25-16,5 0-34 0,0 0-29 0,2 0-21 16,4-4-19-16,-2-3-37 0,-2 1-25 15,0-2-11-15,0 0-1 0,-2-1 0 16,-2-1-25-16,-3-2 5 0,-3 4 20 15,-3-4 12-15,-2 3 22 0,0 1 3 0,-4 2 3 16,0 0-25-16,-1 2 71 0,-6 1 42 16,-2-1-64-16,-4-1-64 0,-7 1-54 15,-4 0-20-15,-8 3 7 0,-4 1 0 16,-2 0 5-16,0 6 19 0,3 5 9 16,6 3-18-16,4 1-47 0,5 2 19 15,3 2 52-15,7 1-9 0,3 0-3 16,4 0 6-16,3 1 21 0,0-3 11 15,0 0-13-15,6-1 15 0,1-3 0 16,6 0 1-16,4-2 11 0,8-2 13 16,9-1 18-16,12-2 7 0,8-4-22 15,9-3-28-15,5 0-118 0,-2-2-125 0,-4-4-223 16,-8-4-74-16,-7 0-88 0,-15 2-451 16,1-6-339-16</inkml:trace>
  <inkml:trace contextRef="#ctx0" brushRef="#br0" timeOffset="6349.91">9370 1205 1152 0,'0'0'1348'0,"0"0"-980"15,0 0-105-15,0 0 68 0,0 0 17 16,0 0-112-16,0 0-60 0,0 0-70 16,0 0-106-16,0 0-19 0,-12-30-75 15,12 35-62-15,0 7-33 0,6 3 189 16,3 8 13-16,4 5 56 0,1 1-13 0,-1 2-5 16,0-1-4-16,1-1-9 0,-2-1-16 15,1 0 6-15,1-3-7 0,-2 0 14 16,-1-2-10-16,-2 0-22 15,-3-3-3-15,-2 1-47 0,-2-3-43 0,-2-1-24 16,0-3-43-16,0-2-86 0,-3-4-93 16,-3-1-65-16,-1-2-98 0,-5-4-238 15,5 0-438-15</inkml:trace>
  <inkml:trace contextRef="#ctx0" brushRef="#br0" timeOffset="6510.74">9184 1563 430 0,'0'0'1353'0,"0"0"-863"15,0 0-128-15,0 0-53 0,0 0-37 0,0 0-237 16,0 0-12-16,0 0 9 0,114-53 47 16,-49 37-12-16,14-2-64 0,3 1 29 15,0 2 50-15,-4-1-66 0,-7 4-16 16,-11 0-32-16,-9 2-82 0,-7 0-134 16,-9-1-124-16,-11 4-239 0,-3-10-762 0</inkml:trace>
  <inkml:trace contextRef="#ctx0" brushRef="#br0" timeOffset="6924.07">9836 1102 2311 0,'0'0'651'0,"0"0"-267"16,0 0-35-16,0 0-97 0,0 0-129 15,0 0-123-15,0 0 0 0,0 0-61 0,0 0 61 16,0 0 105-16,0 0-2 0,12 90-35 15,-12-61-12-15,0 2-26 0,0 1-30 16,0-1 0-16,0-2 19 0,0-4-4 16,0-2-12-16,2-1 16 0,-2-3-19 15,1-3-59-15,-1-2-41 0,0-2 13 16,0-3 19-16,0-4-21 0,0-1-21 16,0-3-6-16,0-1 72 0,0 0 44 15,0-5 104-15,3-4-23 0,2-2-81 0,0-4-31 16,0 0 31-16,3-1 25 0,-2 3-2 15,1 3-21-15,-1 2-1 0,2 3 34 16,3 0 18-16,3 1-51 0,6-1-2 16,8 1 0-16,6 2-2 0,5 2-11 15,4 0 13-15,-1 0 52 0,-1 5 13 16,-6 1 16-16,-8 3-81 0,-6 3-9 16,-5-1-10-16,-7 3-21 0,-5 2-23 15,-4 0-41-15,0 0-19 0,-4 1-72 0,-4-1-62 16,-3-2-116-16,2 1-84 0,3-5-317 15,1 1-853-15</inkml:trace>
  <inkml:trace contextRef="#ctx0" brushRef="#br0" timeOffset="7273.99">10337 1512 1631 0,'0'0'546'0,"0"0"-245"0,0 0 8 15,0 0-64-15,0 0-25 0,85-43-57 16,-52 31-36-16,3 0-20 0,-3 2-18 15,-1-2 2-15,-5 3-18 0,-5-1-23 16,-3 2-16-16,-5-1-9 0,-1 0 0 16,-3 1-2-16,-1 0-23 0,1 0-20 15,-4 0-12-15,-3 0 31 0,-2 1 1 16,-1 0 32-16,0 1 16 0,-1 0-30 16,-5 0-15-16,-3 1 13 0,1 1-16 0,-4 1 3 15,-7 1-3-15,-4 1 0 0,-6 1-28 16,-9 1-6-16,-1 8-5 15,-2 3 17-15,4 3 20 0,5 2-23 0,4 1 6 16,7 1 18-16,8-1-18 0,5 0-18 0,6-1-7 16,4 0-13-16,10 0-22 15,7-2-3-15,7 0 60 0,7-2 22 0,6 0 19 16,9-3 3-16,2-2 10 16,4-3-32-16,0-1-38 0,-2-3-226 0,1-1-193 15,-14 0-363-15,20-8-1132 0</inkml:trace>
  <inkml:trace contextRef="#ctx0" brushRef="#br0" timeOffset="8080.65">12172 1351 1700 0,'0'0'477'16,"0"0"-179"-16,0 0 24 0,0 0-62 16,0 0-10-16,0-74-12 0,0 64-54 15,-5 3-30-15,1 2 12 0,-3-1 13 16,-2 3-64-16,2 0-50 0,-5 1-28 16,-2 0-15-16,-5 2-22 0,-4 0-10 15,-3 2-3-15,-3 4 1 0,1 5 9 16,0 0 0-16,3 3-13 0,1 3 13 15,3 1 2-15,3 0-14 0,2 0-26 0,6 0-18 16,3-2 0-16,7 1 3 16,0-1-9-16,4-1-34 0,6 1 9 0,4-2 11 15,3-2-31-15,-1-1 57 0,5-2 53 16,1-1 19-16,2-3 13 0,1-4-32 16,2-1 0-16,-1 0-1 0,3-2-2 15,-2-6 3-15,-1-2 3 0,0-2 19 0,-4-2 3 16,2-1 0-16,-5-2 0 0,0-3-23 15,-3 0 55-15,-2-1-22 0,-3 2-7 16,-2 1-6-16,-4 2 85 0,-4 5 71 16,-1 3 14-16,0 4-6 0,0 2-8 15,0 1-46-15,0 1-40 0,-1 0-68 16,1 0-24-16,0 0-49 0,0 0-27 16,0 1-38-16,0 5-21 0,0 3 69 0,3 4 66 15,6 1 0-15,0 1-11 0,4 1-69 16,4-2-19-16,-1-2 31 0,3-2-19 15,-4-1-135-15,-3-2-169 0,0-1-115 16,-1 1-24-16,-5-5-140 0,3-1-628 0</inkml:trace>
  <inkml:trace contextRef="#ctx0" brushRef="#br0" timeOffset="8417.58">12465 1265 1737 0,'0'0'755'0,"0"0"-381"15,0 0 23-15,0 0 79 0,0 0-126 0,0 0-95 16,0 0-60-16,0 0-78 0,0 0-67 16,0 0-38-16,84-62-12 0,-59 61-3 15,2 1 3-15,5 0 11 0,1 4-11 16,-1 3 0-16,-5 4-34 0,-3 0-6 16,-5 3-62-16,-7 2-18 0,-5-2 21 15,-3 2 18-15,-4-1 3 0,0 1-13 16,-7-3 40-16,-5 3 30 0,-5-1 21 15,-2-1 22-15,1-4-3 0,2-4 10 16,7-2 12-16,3-3 15 0,5-1 6 16,1 0 60-16,0 0 113 0,0-6 17 15,0-6-130-15,0-3-90 0,9-6-32 0,3-3-49 16,6-3-3-16,9 0-25 0,5 0-76 16,6 2-32-16,3 5 17 0,1 3-3 15,-3 4-144-15,0 5-99 0,-5 2-98 16,-3 5-172-16,-8-2-461 0</inkml:trace>
  <inkml:trace contextRef="#ctx0" brushRef="#br0" timeOffset="9164.65">13126 1252 264 0,'0'0'1247'0,"0"0"-805"15,0 0-14-15,0 0-15 0,0 0-124 0,0 0-24 16,0 0-21-16,0 0-41 15,0 0-115-15,0 0-88 0,24-3-32 16,-9-3-21-16,5-2 18 0,3 1 16 0,1-2 0 16,-1 0-19-16,3 0-25 0,-1 0 25 15,-2 1 16-15,-6 0-6 0,0 3 28 16,-8 0 20-16,-5 2 40 0,-1 1 22 16,-3-1 6-16,0 2 4 0,0 0-8 0,-4-3-18 15,-5 1 32-15,-1 0-46 0,-3 1-52 16,-4-1-1-16,-5 2 1 0,-8 1 0 15,0 0-3-15,-5 5-13 0,-1 4 16 16,4 3 25-16,1 1-6 0,2 2-8 16,4 2-11-16,5 0-21 0,4 2-11 15,4 0-2-15,3 0 3 0,4-1 0 16,1 2 5-16,4-4 10 0,0 1-6 16,7-1-3-16,4-3-25 0,6 0 50 15,4-3 3-15,8-1 53 0,6-3-9 16,5-1-2-16,5-2-10 0,2-3-11 0,2 0-9 15,-1-3-15-15,-1-4-25 0,1-4-51 16,2 0-62-16,-2-3-67 0,2-1-35 16,-2 0-18-16,-2-2-50 0,-4 0 34 15,-2 2 61-15,-4-2 45 0,-7 1 97 0,-3-1 71 16,-9 2 42-16,-5-1 149 16,-6 2 41-16,-5 1 112 0,-1 3-24 0,-4 1-46 15,-6 1 48-15,-2 0-143 0,-5 3-73 16,-2 1-37-16,-4 2-56 0,-6 2-13 15,-1 0 0-15,0 2 2 0,1 5-2 16,2 1 0-16,5 3-12 0,0 1-4 16,2 2 4-16,4 1 9 0,2 2-22 15,4 1-6-15,2 0-10 0,3 2-69 16,5-4-38-16,0 0 0 0,2-3-19 16,9-1 49-16,0-3 54 0,8-2 64 15,2-2 10-15,4-3 38 0,4 0 79 0,1-2 21 16,1 0-40-16,-3-6-42 0,0-1-29 15,-4-1 1-15,-5-1 66 0,-5 0 24 16,-2 2-12-16,-4-2 11 0,-2 3 24 16,-1 1-37-16,-3 3-49 0,1-1-19 15,-3 1-27-15,0 2-19 0,0 0-27 16,0 0-16-16,2 0-25 0,-1 0-61 0,6 5-79 16,2 2 75-16,7 1 39 0,7 2-82 15,4-1-108-15,5 0-103 0,3-2-91 16,-8-2-226-16,14-5-758 0</inkml:trace>
  <inkml:trace contextRef="#ctx0" brushRef="#br0" timeOffset="9987.94">15310 1157 1744 0,'0'0'603'0,"0"0"-283"15,0 0-14-15,0 0 14 0,0 0-63 16,0 0-80-16,0 0-41 0,-76 18-54 15,59-14-48-15,2 2-31 0,-1 1-3 16,5 0-3-16,0 2-28 0,3 2-13 16,5 1 0-16,0 4 3 0,3 1 3 0,0-1 0 15,6 2 19-15,7-1 16 0,0 1-41 16,6-1 44-16,1-3 6 0,6-2 35 16,3-3 3-16,0-3 38 0,1-5 9 15,-4-1-6-15,-3 0-15 0,-7-5 20 16,-5-2 57-16,-1-5 54 0,-5-2-1 15,-4-4-37-15,-1-6-74 0,-4-6-53 16,-8 0-36-16,-4-1-14 0,-4 4-29 16,1 4-76-16,1 6-29 0,3 6-12 15,-1 2-35-15,6 5-152 0,-1 4-253 0,4 0-431 16,1 0-327-16</inkml:trace>
  <inkml:trace contextRef="#ctx0" brushRef="#br0" timeOffset="10284.62">15648 1339 2013 0,'0'0'527'0,"0"0"-111"15,0 0-20-15,0 0-53 0,0 0-113 16,-23-80-66-16,18 52-58 0,1-2-10 16,-2-5-31-16,0-3-30 0,-4 1-17 15,-3 0-5-15,-1 1-11 0,-2 2 41 16,0 3 16-16,2 5-13 0,1 2-12 15,1 4-31-15,5 3 13 0,3 3-1 0,2 1 16 16,2 0 3-16,0 0-14 0,9 1-20 16,4-3-24-16,9 1-16 0,6 0-1 15,4 4 11-15,6 0-4 0,0 7-10 16,1 3-48-16,-3 0-45 0,-4 9-34 16,-3 2-34-16,-8 3-107 0,-7 3-156 15,-9 2-72-15,-5 2-63 0,-7-4-177 16,-22 11-424-16</inkml:trace>
  <inkml:trace contextRef="#ctx0" brushRef="#br0" timeOffset="10420.83">15431 1192 642 0,'0'0'711'0,"0"0"-272"0,0 0 64 16,0 0 7-16,0 0-193 0,0 0-128 16,101-33-59-16,-50 18-79 0,8 1-48 15,1 0 1-15,-1 2-4 0,-5 3-58 16,-10 1-146-16,-5 2-74 0,-7 2-244 0,-10 1-766 15</inkml:trace>
  <inkml:trace contextRef="#ctx0" brushRef="#br0" timeOffset="13943.58">17041 1388 875 0,'0'0'462'16,"0"0"-126"-16,0 0-12 15,0 0 10-15,0 0-56 0,0 0-49 0,0 0-24 16,0 0-32-16,0 0-26 0,0 0-4 16,52-30-20-16,-52 27-21 0,-7 2-68 15,-3-3-34-15,-3 2-113 0,-6-1 18 16,-3 3-4-16,-6 0 17 0,-6 1 21 16,-4 4 29-16,-1 2 10 0,-2-1-7 15,1 2 13-15,1-2 13 0,5 1-13 0,2 0 13 16,3 0-10-16,9-1-48 0,2 2-22 15,5-1 25-15,6-1-3 0,2 1-6 16,5-4 2-16,0 1 17 0,0-2 13 16,2 0 35-16,8-1 35 0,1 0 113 15,2-1 19-15,7 0 28 0,4 0-17 16,6 0-22-16,1 0-33 0,2 0-56 16,-1 2-39-16,-1 1-12 0,1-1-1 15,-2 3-11-15,0 0 8 0,2 1 1 16,-2 0-10-16,-1-1 19 0,-4 2-20 15,-5-2 1-15,-4 1 25 0,-5 3-27 0,-5 0-1 16,0 3 0-16,-6 1 4 0,0 1 14 16,-4 0 20-16,-6 1 12 0,-7 0 17 15,-6-1 8-15,-5-3 0 0,-8-1-29 16,-7-2-15-16,-4-1 22 0,1-5-37 16,0-1 15-16,5-1-10 0,6 0-21 0,8-2-13 15,8-3-37-15,4-2-65 0,7 0-53 16,3-4-18-16,4-1-72 0,1-3-114 15,6-1-31-15,9-1-94 0,4 0-132 16,4-1-77-16,-1 4-311 0</inkml:trace>
  <inkml:trace contextRef="#ctx0" brushRef="#br0" timeOffset="14247">17178 1179 1421 0,'0'0'1120'0,"0"0"-740"15,0 0-8-15,0 0 78 0,0 0-103 16,0 0-98-16,0 0-42 0,0 0-16 16,0 0-43-16,0 0-72 0,0 0-56 15,4-45-20-15,-4 45-19 0,0 0-11 0,0 5-56 16,0 4-34-16,3 5-9 0,-1 8 129 16,1 5 28-16,1 5-25 0,0 3 31 15,0 0-4-15,-4-2-14 0,3-1 5 16,-3-4-9-16,0 0-12 0,0-3-2 15,0 0-1-15,0-3 2 0,0-3-42 16,0-1 3-16,0-2-9 0,3-5-44 0,2-2-40 16,-1-3-38-16,0 0-11 0,-2-4-6 15,1-2-71-15,0 0-85 0,2-1 50 16,2-4 39-16,1-2-327 0,-2 1-609 16</inkml:trace>
  <inkml:trace contextRef="#ctx0" brushRef="#br0" timeOffset="14375.83">17266 1530 284 0,'0'0'1133'0,"0"0"-636"0,0 0-111 16,0 0-14-16,0 0-99 0,0 0-116 16,0 0-90-16,0 0-67 0,0 0-30 15,91-41-5-15,-44 33 32 0,5 1-109 16,1 2-71-16,-3-1-137 0,-6 3-123 16,-12 2-315-16,2 1-451 0</inkml:trace>
  <inkml:trace contextRef="#ctx0" brushRef="#br0" timeOffset="14769.76">17745 1521 1026 0,'0'0'501'0,"0"0"-127"15,0 0-46-15,0 0-27 0,0 0-73 0,0 0-35 16,0 0 6-16,0 0 18 0,0 0-20 16,0 0-61-16,0 0-38 0,34 5-7 15,-15-8-22-15,2-4 6 0,0 1-11 16,0-2-23-16,1 0-23 0,-3 1-1 15,1-4-17-15,-2 1-38 0,0 0-24 16,0-2 1-16,-4 1 14 0,0 0 22 16,-6 2 15-16,-2 2 10 0,-3 3 34 15,-3 1 29-15,0 2 1 0,-9-1 14 16,-5 1-66-16,-6 0-12 0,-10-1-53 16,-10 2 10-16,-4 0 26 0,-5 4 17 15,1 2 40-15,4 0-5 0,8 2 2 0,6-1-37 16,8 3-6-16,3-1-35 0,6 3 1 15,2 3 5-15,3-1 16 0,7 1-13 0,1 0-2 16,6 1-7-16,8 0 26 0,7 1 15 16,7 1 19-16,8 0 19 15,13-2 31-15,7-2-12 0,9-1-29 0,2-4-28 16,0-4-129-16,-2-2-141 0,-6-3-156 16,-4 0-102-16,-16-3-187 0,10-7-606 0</inkml:trace>
  <inkml:trace contextRef="#ctx0" brushRef="#br0" timeOffset="15198.89">18292 1544 646 0,'0'0'1007'0,"0"0"-663"16,0 0-58-16,0 0 34 0,0 0-27 16,0 0-53-16,0 0-42 0,0 0-121 15,0 0-14-15,0 0-18 0,0 0-23 16,64-31 13-16,-37 26 82 0,2-1-54 15,2-1-44-15,-3 1-17 0,-1-2-2 0,-4-1-13 16,0-1-62-16,0-1-36 0,0-4-13 16,-4 2 51-16,-5 0 40 0,-2 5 33 15,-5-2 51-15,-4 4 35 0,-3 1-10 16,0 0 12-16,-3 1 4 0,-4 1 18 16,-2 0-47-16,-2 0-61 0,-4 0-2 15,-5 3 0-15,-3 0 0 0,-6 0-3 16,-6 2-9-16,-1 3 12 0,-1 1 2 15,3 2-2-15,4-1-1 0,4 3-28 16,7 0-2-16,3 2-13 0,7 1-7 16,3-2-12-16,6 3 0 0,0 2 9 15,11 0 54-15,5 4 0 0,7-2 48 0,5-1 31 16,9 0 15-16,5-1-37 0,6-3-29 16,4-3-2-16,3-3 14 0,-2-5-21 15,2-2 9-15,-3 0-28 0,-3-4-141 0,-3-5-39 16,-6-1-64-16,-3-3-40 0,-6-2-37 15,-6-3-59-15,-7-4-174 0,-5 4-620 16</inkml:trace>
  <inkml:trace contextRef="#ctx0" brushRef="#br0" timeOffset="15425.84">19037 1235 1728 0,'0'0'755'15,"0"0"-326"-15,0 0 3 0,0 0 2 0,0 0-97 16,0 0-98-16,0 0-22 0,0 0-20 15,0 0-59-15,0 0-95 0,0 0-43 16,-27-36-73-16,27 45-75 0,1 7-15 16,-1 7 163-16,2 7 89 0,-1 3-15 15,-1 2-22-15,0-2-30 0,0 1-7 16,2-5 1-16,0 0-13 0,0-1 9 16,1-2-12-16,0-1-31 0,-1-1-61 15,1-1-50-15,0 0-59 0,0-3-101 0,-1 1-158 16,-2-4-181-16,0-3-426 0,0-2-845 15</inkml:trace>
  <inkml:trace contextRef="#ctx0" brushRef="#br0" timeOffset="21276.67">4355 3887 163 0,'0'0'121'0,"0"0"-46"0,0 0-13 15,0 0 9-15,0 0 1 0,0 0 6 0,0 0-3 16,0 0-19-16,0 0-4 0,0 0 29 15,0-3 27-15,0 2 19 0,0 0-20 16,0 1 7-16,0 0 0 0,0 0 16 16,0-1 7-16,-2 1-7 0,2 0-20 15,-1 0-9-15,1 0-20 0,0 0-19 16,0 0-20-16,0 0-20 0,0 0 4 0,0 0 0 16,0 0-6-16,-2 0-4 0,1 0 19 15,1 0 11-15,0 0 5 0,-1 0-12 16,1 0-13-16,-2 0 13 0,2 0 6 15,0 0 22-15,0 0-5 0,0 0-17 16,-1 0-20-16,1 0 4 0,0 0 3 16,0 0-3-16,0 0 0 0,0-2 3 15,-2 1 16-15,2 0-3 0,0 1 10 16,0 0 5-16,0 0 7 0,0 0-13 0,0 0-19 16,0 0-15-16,0 0-18 0,0 0-1 15,0 0 2-15,0 0 10 0,0 0-11 16,0 0 17-16,0 0-3 0,0 0-7 15,0 1-9-15,0 3-41 0,0 3 25 16,0 3 16-16,0 4 57 0,2 4-6 16,1 4 12-16,-2-1-9 0,2 4-32 15,1-1-19-15,2 1 0 0,-2-2 16 0,0 0 16 16,1 0 15-16,-1-1-6 16,-1 2-25-16,0-3-6 0,-1 4-11 0,-2-2 26 15,0 0-6-15,0 0-10 0,-2-1-12 16,1-2 0-16,-1-2 1 0,2-3 2 15,0 0-2-15,0 1-1 0,0-2 1 16,0-1-1-16,2-1 0 0,1-4-2 16,1 2-14-16,-2-4-9 0,0-1-4 15,1-1-8-15,-2 0-7 0,-1-2-13 16,0 1-35-16,0-3-22 0,0 0-23 0,0 0 6 16,0 0 7-16,0-6-5 0,0-5-44 15,-1 4-587-15,-6-14-938 0</inkml:trace>
  <inkml:trace contextRef="#ctx0" brushRef="#br0" timeOffset="21730.79">4146 3764 985 0,'0'0'680'0,"0"0"-336"15,0 0-84-15,0 0 31 0,0 0-17 16,0 0-46-16,0 0-24 0,0 0-16 0,0 0-26 16,0 0-52-16,0 0-66 0,14-43-25 15,-7 40-19-15,8-2-2 0,1-1-17 16,5 1 19-16,5-2 0 0,4 1 29 15,4 1 9-15,0-1-10 0,5 4-12 16,1-1 3-16,4 1 24 0,-1 2 8 16,3 0-23-16,-4 0-28 0,-2 0-19 15,-2 6 0-15,-7 3-3 0,-3 3-6 16,-8 2 28-16,-3 2 48 0,-5 2-20 16,-1 3-15-16,-5 0-13 0,-6 2-16 15,0 3 16-15,-6 1 0 0,-11 2 3 16,-6 2 16-16,-7 0-16 0,-6 3 13 0,-2-3 2 15,-2-2-18-15,0-4-39 0,5-4-24 16,5-4-34-16,5-4-38 0,6-3-36 16,5-2-84-16,4-2-90 0,4 1-138 15,5-2-143-15,1-1-468 0,0-3 338 0</inkml:trace>
  <inkml:trace contextRef="#ctx0" brushRef="#br0" timeOffset="22275.71">4941 4203 1410 0,'0'0'1354'16,"0"0"-966"-16,0 0-25 0,0 0 85 15,0 0-122-15,0 0-121 0,0 0-66 16,0 0-53-16,0 0-46 0,0 0-40 16,0 0-19-16,-1-2-45 0,1 3-35 15,0 3-27-15,0 1-5 0,0 3 85 0,4 4 18 16,3-1 3-16,2 2 12 0,3 0 1 16,5 1-4-16,0 0 14 0,2-2 2 15,1 0-1-15,0-4-10 0,0 0-21 16,0-3-2-16,-2-2 34 0,1-3 3 15,-3 0 81-15,1-3 22 0,1-4 28 16,-2-5-4-16,3-2-19 0,0-4-13 16,1-3-33-16,0-3-32 0,-2-3-14 0,-3 2 2 15,-3-1 12-15,-3 5-33 0,-1 3-43 16,-4 3-6-16,1 2-49 0,-2 4-87 16,-2-1-85-16,1 4-115 0,-1 2-245 15,2 1-459-15,10 3-498 0</inkml:trace>
  <inkml:trace contextRef="#ctx0" brushRef="#br0" timeOffset="22570.98">5780 4148 1444 0,'0'0'1079'0,"0"0"-808"16,0 0 31-16,0 0 87 0,0 0-51 15,0 0-73-15,0 0-122 0,0 0-143 0,0 0-19 16,0 0-18-16,91-51 18 0,-65 43 17 16,3 1 2-16,1 1 0 0,0 1 1 15,0 1 0-15,1 0-1 0,-2 3-53 16,-2 0-35-16,-3 1-126 0,-4 0-93 15,-8 0-75-15,-5 0-110 0,-7 5-233 16,0-1-437-16,-16 5 429 0</inkml:trace>
  <inkml:trace contextRef="#ctx0" brushRef="#br0" timeOffset="22744.66">5862 4271 1238 0,'0'0'426'16,"0"0"-238"-16,0 0 36 0,0 0 81 0,0 0 34 15,0 0 37-15,0 0-48 0,0 0-147 16,0 0-111-16,98-7-26 0,-65 3-28 0,6-2-15 16,2 1-1-16,2-1-122 15,0 1-104-15,-1 2-55 0,-2-1-107 0,-10 0-285 16,2-2-766-16</inkml:trace>
  <inkml:trace contextRef="#ctx0" brushRef="#br0" timeOffset="23906.89">7272 3902 1333 0,'0'0'660'15,"0"0"-281"-15,0 0-65 0,0 0-22 0,0 0 3 16,0 0 13-16,0 0-49 0,0 0-42 16,0 0-92-16,0 0-56 15,-12-5-32-15,4 8-34 0,-4 2-3 0,-7 3-40 16,-4 3 6-16,-4 3 12 0,-2 4 19 15,0 0-1-15,6-1 1 0,6 1-18 16,1-1-17-16,7 0-28 0,3-2-38 16,3 2 16-16,3 0-19 0,0-2-35 0,11 2 15 15,2-2 57-15,8-1 16 0,2-1-10 16,5-1 64-16,2-2 64 0,0-3 0 16,3-2 22-16,-4-4-1 0,1-1-15 15,-2 0-4-15,-6-4-6 0,0-5 3 16,0-2-3-16,0-5-10 0,1-2 3 15,0-2-14-15,0-5-24 0,-1 1 10 16,-2-4 38-16,-3 4 15 0,-7 4 33 16,-3 0-21-16,-5 6 6 0,-2 2 40 15,-9 2 24-15,-8 0-120 0,-2-1-40 0,-7 3-71 16,-3 0-21-16,2 4-47 16,1 1-74-16,7 3-131 0,6 0-189 0,6 2-123 15,7 3-401-15,0 0-174 0</inkml:trace>
  <inkml:trace contextRef="#ctx0" brushRef="#br0" timeOffset="24115.57">7748 4195 1007 0,'0'0'1486'15,"0"0"-929"-15,0 0-104 0,0 0-21 16,0 0-93-16,0 0-98 0,0 0-99 15,0 0-46-15,0 0-32 0,0 0-24 0,0 0-12 16,-1-12-18-16,1 10-10 0,0-1-52 16,0 0-68-16,0 1-62 0,0-1-59 15,0 0-60-15,0 0-169 0,0-4-230 16,1 3-584-16,-1 46-261 0</inkml:trace>
  <inkml:trace contextRef="#ctx0" brushRef="#br0" timeOffset="24509.64">8148 3738 316 0,'0'0'1759'0,"0"0"-1186"15,0 0-171-15,0 0 9 0,0 0 10 0,0 0-101 16,0 0-93-16,0 0-73 0,0 0-86 16,0 0-68-16,0 0-40 0,0-4-15 15,-3 8-19-15,3 3-26 0,-3 4 97 16,0 6 3-16,-1-1 28 0,-2 4 3 16,-1-2-3-16,2 2-17 0,-3-1-11 0,2 2-2 15,0-1 1-15,-1 3 0 0,0-3-44 16,1 1 32-16,-1-1 13 0,3-1-55 15,1-2-45-15,0-3-18 0,3-2 10 16,0-3 27-16,4-1 21 0,5-2-15 16,7-2-48-16,3-2-16 0,4 0 95 15,5-2 43-15,1 0-30 0,1-4-42 16,-1-2-89-16,-3-4-142 0,-4 2-121 16,-3-3-152-16,-8 4-407 0</inkml:trace>
  <inkml:trace contextRef="#ctx0" brushRef="#br0" timeOffset="24767.72">8357 3918 1263 0,'0'0'1005'0,"0"0"-563"16,0 0-37-16,0 0 50 0,0 0-79 0,0 0-128 16,0 0-111-16,0 0-78 0,0 0-59 15,0 0-4-15,-12-1-30 0,12 9 34 16,0 5 31-16,0 2 19 0,0 3-22 15,2 0-6-15,-1 0-4 0,1 0 1 16,1 1 2-16,-2-1 10 0,-1 0 6 16,0-1-13-16,0-3-24 0,0 0-40 15,0 0-41-15,0-1-126 0,0-1-78 16,0-2 122-16,0-1-274 0,6-1-100 0,7-3-79 16,-2-1-557-16</inkml:trace>
  <inkml:trace contextRef="#ctx0" brushRef="#br0" timeOffset="25671.8">8632 4089 7 0,'0'0'1163'0,"0"0"-727"0,0 0-208 16,0 0-92-16,0 0-48 0,0 0-13 0,0 0-17 15,0 0-13-15,0 0 23 16,0 0-42-16,-17 21-6 0,17-16 2 0,1 1 7 16,2 1 10-16,4-2 3 15,1 1 13-15,0 0-7 0,2-3 4 0,3 1 13 16,0-3 34-16,2 1 33 0,2-2 16 15,0 0-8-15,5-3-140 0,-1-3 106 16,-2-3-52-16,1-1 92 0,-3-2 38 16,-3-4 27-16,-3 1-44 0,-1-5-33 15,-4-1-35-15,1-5-27 0,-2-2-7 16,-1-5-64-16,0 2 42 0,-4 1 22 16,3-1 52-16,-2 2-40 0,1 3-16 15,-2-1-24-15,0 3-15 0,0 3-20 16,0 0 22-16,0 1 19 0,-6 4 0 0,1 0 12 15,-1 1-12-15,-2 1-25 0,3 1-18 16,0 1 0-16,0 1-1 0,3-1-1 16,2 2-29-16,0-1-24 0,2 2-3 0,8 0-6 15,1 0-16-15,9 3 0 0,5 0 13 16,5 2 21-16,2 4 12 0,1 0 12 16,-4 4-108-16,-3 4-90 0,-5 4-75 15,-5 1-65-15,-4 2-12 0,-6 2 16 16,-6 0-5-16,0 1 34 0,-5 1-183 15,-1-5-320-15</inkml:trace>
  <inkml:trace contextRef="#ctx0" brushRef="#br0" timeOffset="25825.69">8871 3906 443 0,'0'0'770'0,"0"0"-266"16,0 0-150-16,0 0-114 0,0 0-104 16,0 0-27-16,0 0 17 0,0 0 38 15,0 0 35-15,0 0-61 0,0 0-138 0,0 0-25 16,0 24-30-16,25-31-19 0,1 2-54 15,-2 1-87-15,2 3-134 0,-3 0-170 16,-6 1-295-16</inkml:trace>
  <inkml:trace contextRef="#ctx0" brushRef="#br0" timeOffset="26081.95">9201 3953 1964 0,'0'0'618'15,"0"0"-251"-15,0 0-12 0,0 0-72 16,0 0-55-16,0 0-27 0,0 0-35 0,-85 2-50 16,74 2-54-16,-5 1-45 0,6 2-17 15,-3-1-12-15,4 1 9 0,-1 0-10 16,6 2-5-16,-3 0-17 0,5 2-2 16,2 1-7-16,0 1-8 0,3 3-36 15,7-1-1-15,3 2 20 0,3 0 19 0,1-3-13 16,3 1-44-16,-1-5-67 0,0 1-20 15,-1-4-14-15,3-1 26 0,-1-2-11 16,3-4 6-16,1 0-69 0,1-2-217 16,-5-3-331-16</inkml:trace>
  <inkml:trace contextRef="#ctx0" brushRef="#br0" timeOffset="26327.95">9476 3940 673 0,'0'0'1503'0,"0"0"-970"0,0 0-99 16,0 0 62-16,0 0-90 0,0 0-196 16,0 0-120-16,0 0-90 0,0 0-3 15,0 0-78-15,0 0-37 0,3 16 118 0,2 1 59 16,1 0-22-16,-2 2 1 16,4-1-4-16,-2 1-6 0,0-1-13 0,1 0-15 15,-2-1-15-15,2-1-150 0,-3-2 74 16,0-1 91-16,1-2-192 0,-1 0-60 15,-1-5-69-15,0-1-24 0,1-1-64 16,2-2-164-16,-2-2-471 0</inkml:trace>
  <inkml:trace contextRef="#ctx0" brushRef="#br0" timeOffset="26610.27">9732 3980 1825 0,'0'0'555'0,"0"0"-207"0,0 0-39 15,0 0-18-15,0 0-40 0,0 0-49 16,0 0-48-16,0 0-50 0,0 0-50 16,0 0-54-16,-25-26-71 0,14 32-14 15,-4 5 57-15,1-1 12 0,0 1-9 0,3 4-13 16,3-2 16-16,0-1 20 0,3 0-10 16,0 0-10-16,4-2 0 0,0-1-19 15,1-2-23-15,0 0-12 0,0-1 13 16,4-1-7-16,6 2 6 0,1-2 64 15,8 1 0-15,4 0 35 0,8-1-9 16,0 0-10-16,5-1-16 0,0-1-89 16,-1-1-33-16,-2 1-57 0,-4-3-103 0,-2 0-180 15,-8 0-619-15</inkml:trace>
  <inkml:trace contextRef="#ctx0" brushRef="#br0" timeOffset="27423.1">10970 3493 136 0,'0'0'1596'0,"0"0"-1180"0,0 0-138 16,0 0 13-16,0 0 30 0,0 0-81 15,0 0-97-15,0 0-76 0,0 0-45 16,0 0-22-16,0 0 0 0,-19 45 0 15,4-18 0-15,-2 8 76 0,-5 5-66 16,-2 1 81-16,0 3-31 0,-1-2-41 16,3 0-18-16,2-4 12 0,3-1 28 15,3-2-38-15,5-4-3 0,3-4 0 16,1-4-1-16,3-2-12 0,2-4 11 16,0-5-92-16,0 0-52 0,0-6-16 15,0 1-16-15,0-5-43 0,0 0-39 0,3-2-53 16,5-5-144-16,-3-2-63 0,5-11-857 15</inkml:trace>
  <inkml:trace contextRef="#ctx0" brushRef="#br0" timeOffset="27758.83">10973 3511 2104 0,'0'0'486'0,"0"0"-177"16,0 0 43-16,0 0 64 0,20-67-73 15,-16 60-82-15,-3 4-44 0,1 0-72 16,-1 3-84-16,1 0-61 0,-1 0-32 0,2 6-33 16,4 5-16-16,3 4 81 15,3 7 38-15,8 5-8 0,0 3 4 0,1 1-31 16,2 0-1-16,1 0 12 0,1 0-14 16,1 1-3-16,0 0 3 0,-2 0-2 15,1-1-10-15,-2 0 12 0,-4-3 44 16,-2-2-23-16,-5-4-21 0,-3-3-11 15,-3-3-35-15,-2-3-10 0,-1-6 10 0,-2 0 12 16,0-3 6-16,-2-2-15 0,1-2-44 16,-1 0-38-16,0 0 16 0,0-5 30 15,0-3 38-15,0-2-160 0,-3 0-211 16,-6-2-113-16,-4 2-124 0,2 2-360 16,-19-1-175-16</inkml:trace>
  <inkml:trace contextRef="#ctx0" brushRef="#br0" timeOffset="28007.96">10611 3825 1923 0,'0'0'680'0,"0"0"-313"0,0 0-41 16,0 0 11-16,0 0-66 0,0 0-127 0,0 0-144 16,0 0-13-16,76-23-46 0,-34 14 37 15,8 1 22-15,8 2 46 16,0 0-45-16,-1 0 0 0,-2 2 1 0,-3 2 26 15,0 2-12-15,-4-3-13 0,-6 2-1 16,-2 1 11-16,-10 0-13 0,-4 0 0 16,-6 0-3-16,-4 0-55 0,-5 0-42 15,-1 0-20-15,-2 0-22 0,-3 0-61 16,1 0-68-16,-3 0-91 0,0 0-129 0,1 1-203 16,-1 2-360-16</inkml:trace>
  <inkml:trace contextRef="#ctx0" brushRef="#br0" timeOffset="28367.99">11798 3839 460 0,'0'0'1811'0,"0"0"-1324"0,0 0-185 15,0 0 24-15,0 0-34 0,0 0-84 16,-90-27-35-16,73 27-38 0,0 0-51 0,-1 3-53 16,-3 3-31-16,-2 3-18 0,3 3 0 15,4 1-7-15,1 1-6 0,4 0-10 16,6 2-6-16,0-1 4 0,5 1 7 16,0-1 24-16,2 0-1 0,3 2-9 15,6 1-9-15,0 0 31 0,4 0 12 16,2 0 10-16,2 0-6 0,4-3 6 15,2 0 1-15,6-5 8 0,2-1 0 16,3-2 0-16,6-5-31 0,2-2 0 16,1 0-59-16,1-7-73 0,-5-1-120 15,-4-4-40-15,-6 3-55 0,-10 0-126 16,-5 2-149-16,-9 1-395 0</inkml:trace>
  <inkml:trace contextRef="#ctx0" brushRef="#br0" timeOffset="29661.84">12479 3538 466 0,'0'0'1304'0,"0"0"-840"0,0 0-27 16,0 0-26-16,0 0 22 0,0 0-54 15,0 0-74-15,0 0-78 0,0 0-91 16,0 0-68-16,0 0-68 0,0 0-34 15,0-13-50-15,2 22-18 0,4 4 102 0,3 5 56 16,1 3-19-16,-1 2-18 0,2 2-7 16,-2-1 10-16,-2 0-4 15,4 2-6-15,-2 0-12 0,1 0 1 0,-2-2 12 16,1-2 7-16,0 0-20 0,-3-3-86 16,2-2-41-16,-5-2-31 0,0-2-52 15,-1-1-76-15,-2-3-85 0,0-2-48 0,0-2-67 16,-3 0-185-16,-2-3-587 0</inkml:trace>
  <inkml:trace contextRef="#ctx0" brushRef="#br0" timeOffset="29803.12">12481 3829 896 0,'0'0'1009'0,"0"0"-678"0,0 0 6 0,0 0 52 16,0 0-136-16,0 0-160 15,0 0-93-15,91-53-20 0,-40 44 1 0,12 2 18 16,8-3-40-16,6 4-106 0,1 0-68 15,0 0-153-15,-19 4-358 0,19-3-908 0</inkml:trace>
  <inkml:trace contextRef="#ctx0" brushRef="#br0" timeOffset="30459.67">14002 3502 186 0,'0'0'1585'16,"0"0"-1017"-16,0 0-142 0,0 0-108 15,0 0 42-15,0 0-109 0,0 0-97 16,0 0-78-16,0 0-29 0,0 0-3 16,-79 33 7-16,65-17 2 0,0 1-25 0,1 1 9 15,2 0 1-15,2 0-38 0,3 1-3 16,5 0-22-16,1 2 0 0,4-2 14 16,9 2 11-16,7 1 1 0,3-2-1 15,6 1-2-15,6-3 2 0,-1-3 1 16,-1 0 12-16,1-6 2 0,0-3 10 15,-2-3 0-15,0-3 13 0,1 0 18 0,3-8 2 16,-2-2-14-16,2-5-13 0,-1-2-6 16,-5-2 15-16,-1-1 12 0,-7-4 38 15,-6-4 8-15,-8 1-46 0,-4 0-21 16,-4 2-3-16,-9-1 21 0,-9 0 58 16,-8 0-61-16,-3 1-45 0,-4 0-1 15,1 2-19-15,-1 4-2 0,6 3-22 16,2 4 15-16,8 6-63 0,4 4-44 15,2 0-32-15,2 2-80 0,3 3-157 16,-1 4-134-16,3 6 43 0,2 2-70 16,2-2-207-16,0 6-650 0</inkml:trace>
  <inkml:trace contextRef="#ctx0" brushRef="#br0" timeOffset="30655.98">14578 3785 1395 0,'0'0'1166'0,"0"0"-748"16,0 0 52-16,0 0-6 0,0 0-181 15,0 0-137-15,0 0-81 0,0 0-37 16,0 0-26-16,0 0-2 0,0 0-3 16,-14-27-90-16,12 26-128 0,1 0-125 15,-1 1-213-15,-1 0-463 0,1 0-595 0,26 29 1041 16</inkml:trace>
  <inkml:trace contextRef="#ctx0" brushRef="#br0" timeOffset="31320.81">15094 3394 1623 0,'0'0'749'0,"0"0"-310"15,0 0-67-15,0 0 39 0,0 0-52 0,0 0-74 16,0 0-80-16,0 0-53 0,0 0-54 15,0 0-58-15,0 0-30 0,-48-31-10 16,43 35-31-16,-4 5 21 0,-1 3 10 16,-3 2 12-16,0 3-12 0,-1 2-2 15,1 3 1-15,1-2-1 0,-1 2-1 16,6-1-13-16,3 1 4 0,2 1-10 16,2-2 1-16,6 3 2 0,7 0-42 15,7 1-32-15,2-1 34 0,4-2 34 16,2 0 22-16,0-4-16 0,-2-3-27 15,0-3 21-15,-2-5 23 0,-4-2 2 16,1-4 28-16,0-1 15 0,-1-3 4 16,-4-3 3-16,0-6 5 0,-4 0 7 0,-5-3 3 15,-5-3-4-15,-2-1 16 0,-5 0-55 16,-4-1-10-16,-6 2 22 0,2 4-13 16,-6 2-2-16,4 4-4 0,-5 0-15 15,1 4-58-15,-2 3-19 0,-1 1-40 0,2 0-59 16,1 0-57-16,2 5-128 15,6 4-148-15,5 0-35 0,4 4-47 0,2-5-137 16,5 4-622-16</inkml:trace>
  <inkml:trace contextRef="#ctx0" brushRef="#br0" timeOffset="31799.54">15483 3385 1015 0,'0'0'596'0,"0"0"-229"0,0 0-91 16,0 0-82-16,0 0-72 0,0 0-99 15,0 0-23-15,0 0-16 0,0 0 15 16,81-9-12-16,-51 5 13 0,-1 2 16 16,0-4-15-16,-2 2 73 0,-2 1 74 15,-4-2-25-15,-2-2-53 0,1 2-54 16,-4-1-15-16,0 0 19 0,-4 1 5 16,-3 1 36-16,-1 2 67 0,-5 1 79 15,-2 1 65-15,-1 0-70 0,0 0-73 16,0 0-69-16,0 2-60 0,-1 2-10 0,-1 1-88 15,2 5-37-15,0 5 135 0,0 4 69 16,-1 4 19-16,-1 2 4 0,-1 1-42 16,2 3-16-16,-1 0 4 0,2 1 8 15,0 0-18-15,0-1-26 0,0 1 14 16,6-2 12-16,0-2-13 0,0-2-15 0,1-3 0 16,2-4 0-16,-5-5-10 0,0-1-58 15,-1-5-63-15,-3-2-58 0,0-2-81 16,0-2-111-16,0 0-135 0,-3-2-564 15</inkml:trace>
  <inkml:trace contextRef="#ctx0" brushRef="#br0" timeOffset="31929.68">15776 3601 995 0,'0'0'765'0,"0"0"-463"0,108-17-172 16,-65 14-39-16,5 2-65 0,-4-1-26 15,-1 2-7-15,-5 0-346 0,-11 0-665 16</inkml:trace>
  <inkml:trace contextRef="#ctx0" brushRef="#br0" timeOffset="32957.06">16610 3738 653 0,'0'0'1163'0,"0"0"-712"0,0 0-86 15,0 0-43-15,0 0-73 0,0 0-70 16,0 0-52-16,0 0-26 0,0 0-78 0,0 0-23 16,-24-20-70-16,24 20-51 0,1 2-22 15,3 3 28-15,4 1 115 0,-1 2 22 16,4 1 23-16,0-1-16 0,0-1-13 15,2 0-13-15,-1 1 13 0,3-2-3 16,3-1 6-16,2-1 16 0,0-1 0 0,0-2 0 16,0-1 6-16,-1 0 0 15,-2-3 10-15,-5 0 9 0,1-4 29 0,-4-2 40 16,-4-3 15-16,3-3-5 0,-3-3-49 16,-2-5-34-16,0-6-22 0,-3-3-6 15,0-2 3-15,0-4-16 0,0-2-14 16,-6 3-1-16,-4 1 43 0,-3 2-2 15,-2 6 27-15,-3 2 55 0,-2 5-65 16,4 0-18-16,-1 3 3 0,2 3-24 16,4-1-19-16,2 3 12 0,5-1 3 15,2 0 7-15,2 0-4 0,0 1-18 16,0 0-11-16,6 1-14 0,3 2 1 16,4 2 8-16,4 2-11 0,8 2-22 15,6 2-7-15,11 2 26 0,4 0 30 0,2 3-3 16,-1 6-10-16,-6 4-70 0,-5 1-69 15,-7 4-78-15,-8 0-81 0,-7 3-77 16,-8-2-88-16,-6 5-55 0,-14 0-59 0,1-6-194 16</inkml:trace>
  <inkml:trace contextRef="#ctx0" brushRef="#br0" timeOffset="33115">16715 3653 860 0,'0'0'638'0,"0"0"-176"16,0 0-57-16,0 0-12 0,0 0-58 15,0 0-147-15,0 0-140 0,101-29 6 0,-65 19-4 16,2 1-50-16,-1 3-13 0,-4 0 0 16,-9 4-28-16,-3 0-160 0,-4 2-87 15,-5 0-148-15,1 0-209 0,-6 0-529 16</inkml:trace>
  <inkml:trace contextRef="#ctx0" brushRef="#br0" timeOffset="33597.61">17078 3640 245 0,'0'0'2107'0,"0"0"-1415"16,0 0-232-16,0 0-106 0,0 0-121 15,0 0-65-15,0 0-53 0,0 0-60 16,0 0-55-16,0 0-44 0,0 0-27 16,-6 26 56-16,6-15 15 0,0 2-4 15,3 0 2-15,3 2 0 0,2-1 2 16,0 0 0-16,5-2-43 0,0 0-38 0,4-2-48 15,-2-2-6-15,4-3 65 0,-2-1 17 16,3-4 25-16,-1 0 9 0,3-6 16 16,1-6 3-16,-2-1 21 0,0-3 7 15,-3 0 3-15,-5-1 32 0,1-1 22 16,-5 0 42-16,-3 0 35 0,1 1-32 16,-3 3-3-16,-1 2 9 0,-3 4 12 15,0 1 5-15,0 4 6 0,0 1-10 0,0 2-9 16,0 0-49-16,0 0-91 15,0 0-27-15,0 1-46 0,0 7-33 0,0 5-41 16,0 6 132-16,0 6 15 0,0 5-2 16,5 4-13-16,-1-1 12 0,0 2 3 15,-2 0 13-15,-2 0-7 0,-2-2-6 16,-11 1-12-16,-5-2 12 0,-7-1-1 16,-9-1 1-16,-4-1 12 0,-5-4-12 15,-5-1-21-15,3-6 18 0,-2-4-34 0,5-4 3 16,1-3-18-16,2-5-3 0,1-2-3 15,3-4-34-15,4-3-3 0,3-6-60 16,8-3-68-16,9-2-78 0,6-2-191 16,5-3-179-16,16-2-63 0,1 7-450 15</inkml:trace>
  <inkml:trace contextRef="#ctx0" brushRef="#br0" timeOffset="34285.61">18316 3331 1392 0,'0'0'685'0,"0"0"-270"16,0 0-9-16,0 0 20 0,0 0-74 16,0 0-103-16,0 0-107 0,0 0-98 15,0 0-41-15,0 0-1 0,0 0 29 16,-63 53 6-16,43-30-24 0,0 2 5 16,0 4 20-16,1-1-10 0,1 2-27 15,0-2 11-15,1 0 16 0,2 1-6 16,0-3 12-16,3-1-12 0,0-2-20 0,2-1 0 15,0-1-2-15,3-3-12 0,-2-1-7 16,4-3-31-16,-1-4-37 0,4 1-34 16,-1-6-28-16,2-2 11 0,-1-2 31 15,2-1 25-15,0 0 82 0,0-4 16 16,5-7 182-16,1-6-198 0,0-3-50 16,3-8-60-16,2-6-42 0,2-4-68 15,5-6-13-15,2-4-7 0,2 1-96 16,3-2-65-16,-2 3 223 0,-2 8 178 15,-6 4 240-15,-3 5 138 0,-4 4-24 0,-2 2 40 16,-1 3 0-16,0 2-36 0,-1 2-33 16,2 2-50-16,-2 1-78 0,0 3-38 15,1 2-28-15,-2 2-24 0,-2 2-16 16,1 3-18-16,-1 1-73 0,1 0-48 16,0 4-68-16,5 6-39 0,1 9 57 15,5 6 98-15,2 6 9 0,0 5-8 16,4 0-1-16,-2 1 25 0,0 1 8 0,0 1-10 15,2-1-21-15,-2 1 11 0,0-5-13 16,0-1-16-16,-3-3 14 0,-1-4 2 16,-4-3-43-16,-2-3-18 0,0-2-4 15,-3-2 13-15,-1-3 0 0,0-5-16 16,-3 1-21-16,2-7-6 0,-2 2-17 16,0-4-21-16,0 0-20 0,-2 0 12 0,-4-4-1 15,-5-1 7-15,-1-3-402 0,-9-1-199 16,5 1-560-16</inkml:trace>
  <inkml:trace contextRef="#ctx0" brushRef="#br0" timeOffset="34485.74">18060 3631 1125 0,'0'0'1005'0,"0"0"-755"16,0 0-37-16,0 0-29 0,0 0-120 15,0 0 84-15,88-27 25 0,-49 22-42 16,4-1-77-16,3 2-10 0,3 1-12 15,-1-2 10-15,-1 1-14 0,-2 0-27 16,-3-1 2-16,-5 1 29 0,-5 0-32 16,-5 0-102-16,-7-1-76 0,-3 1-39 15,-5 2-69-15,-2-2-173 0,-4 1-284 16,-3 0-550-16</inkml:trace>
  <inkml:trace contextRef="#ctx0" brushRef="#br0" timeOffset="34968.58">19093 3492 1049 0,'0'0'829'15,"0"0"-303"-15,0 0-146 0,0 0-14 16,0 0 26-16,0 0-64 0,0 0-76 16,0 0-65-16,0 0-75 0,0 0-94 15,0 0-18-15,-3-14-68 0,-5 14-35 0,-7 1-49 16,-2 4 10-16,-3 0 38 0,-2 4 10 16,2 0-17-16,1-1 19 0,2 2-22 15,3-1-7-15,3 2 7 0,0-4 30 16,5 4 24-16,3-3 5 0,2 2-22 0,1-4-3 15,4 2 54-15,5 1 26 0,7-3 93 16,1 3 36-16,6 0-21 0,2-1 14 16,1 1-1-16,2-1 19 0,0-2-30 15,-3 1-28-15,-1-1-15 0,-3 0-1 16,-1 0 6-16,-5-1 0 0,-3-2-8 16,-4 1-24-16,-4 0-5 0,-2-1 24 15,-2 2-3-15,0-1 9 0,-2 1-3 16,-6 0 9-16,-4 3 19 0,-4-1 6 15,-7 0-17-15,-5-1-26 0,-1 1-41 16,-3-3-12-16,3-2-83 0,2-1-74 0,1-1-66 16,3 0-67-16,-2-1-82 0,2-4-159 15,3 2-477-15,-10-7-857 0</inkml:trace>
  <inkml:trace contextRef="#ctx0" brushRef="#br0" timeOffset="36536.25">9074 3174 463 0,'0'0'1148'0,"0"0"-706"0,0 0-180 0,0 0-107 16,0 0-42-16,0 0-29 0,0 0-3 16,0 0-81-16,0 0-13 0,0 0-6 15,50 13-101-15,-49-11 43 0,2 0 77 16,2-1 12-16,-2 2 23 0,-3-3 1 15,2 1 9-15,-1 0 10 0,2 1 3 16,-1 0-10-16,1 0-19 0,1 2-16 16,0-2-10-16,2-1 19 0,1-1 4 0,3 0 41 15,0-1 43-15,6-7 17 0,3-2-18 16,4-4-39-16,6-6-35 0,4-2-35 16,9-5-39-16,5-1-54 0,5-3-28 0,6 2-26 15,1 0-39-15,0 5-127 0,-6 2-241 16,-11 8-468-16</inkml:trace>
  <inkml:trace contextRef="#ctx0" brushRef="#br0" timeOffset="39469.32">10864 3225 1360 0,'0'0'485'0,"0"0"-222"0,0 0-111 15,0 0-84-15,0 0-52 0,0 0-15 16,0 0-1-16,0 0-26 0,0 0 26 15,0 0 88-15,11 20 9 0,-7-15-55 0,0 0-20 16,-1 2 1-16,1-4-22 0,-1 2-1 16,0-1-1-16,0 2-2 0,-2-3 2 15,2 0 1-15,-3 0 0 0,3 0 1 16,3-1-1-16,5 0 0 0,4 0 95 0,5-2 18 16,4 0 67-16,-2 0-17 0,0-9-6 15,2-5-1-15,5-6-153 0,10-4-1 16,4-6-2-16,9-4 32 0,1 2-18 15,1-3-13-15,-4 6-1 0,-4 3 0 16,-8 4-25-16,-11 7-76 0,-9 3-46 16,-10 7-35-16,-7 4-107 0,-1 1-189 15,-2 0-618-15</inkml:trace>
  <inkml:trace contextRef="#ctx0" brushRef="#br0" timeOffset="43040.82">16675 3081 660 0,'0'0'612'0,"0"0"-218"15,0 0-72-15,0 0-66 0,0 0-75 16,0 0-58-16,0 0-30 0,0 0-9 16,0 0-10-16,0 0-13 0,4-9-22 15,-4 9-18-15,0 0-21 0,2 0-3 16,-2 0-18-16,0 0 21 0,0 0 2 16,0 0 17-16,0 0 7 0,0 0 6 15,0 0 0-15,0 0-13 0,0 0 0 16,0 0-6-16,0 0-12 0,0 0-1 15,0 0-22-15,0 0-10 0,0 0 3 16,0 0-3-16,0 0-16 0,0 0-10 16,0 0 48-16,3 4 10 0,0 0 20 0,-2 0-4 15,3 1 3-15,-1 1-16 0,0 1 16 16,0-1-6-16,0 0-12 0,3 1 0 16,-4-2 0-16,1-1-1 0,0-2 4 15,-1 1 37-15,1-3 65 0,1 0 44 16,3 0 42-16,2 0-2 0,4 0-19 15,7-8-30-15,3 0-50 0,10-5-43 16,3-3-45-16,6 1-1 0,1-6 2 16,6-1 33-16,-1-2-9 0,2-2-9 0,2-1-19 15,-2 0 0-15,-2 2-28 0,-7 4-3 16,-7 4 2-16,-11 4 10 0,-4 3-13 16,-7 2-8-16,-3 2-20 0,-3-1-50 0,0 2-35 15,-2 1-61-15,-1 3-88 0,-3 1-158 16,0 0-302-16,0 1-587 0</inkml:trace>
  <inkml:trace contextRef="#ctx0" brushRef="#br0" timeOffset="47320.68">18354 3012 1461 0,'0'0'475'15,"0"0"-219"-15,0 0-33 0,0 0-164 16,0 0 295-16,0 0-97 0,0 0-33 16,0 0-37-16,0 0-44 0,0 0-45 0,7-21-45 15,-7 21-25-15,0 0-28 16,0 0-44-16,0 0-4 0,2 0-21 0,-1 1-26 16,-1 3-19-16,3-1 25 0,4 3 89 15,0 2 28-15,2 1-26 0,1 1-2 16,-1 0-1-16,-1 1-11 0,1-1 9 15,0-2 3-15,-2-1 0 0,-1-1-1 0,0-1-1 16,-1-1-10-16,1-1 9 16,0 0 3-16,2-3 13 0,4 0 28 0,5-3 23 15,6-4 25-15,5-5 6 0,5-3-22 16,4-6-26-16,5-2-9 0,4-3 9 16,0 1 0-16,5-4-25 0,0 1-12 15,3-2-10-15,2 2-2 0,0 0-29 16,-2 3 30-16,-7 3-18 0,-1 4-113 15,-10 3-20-15,-7 5-51 0,-4 3-123 0,-11 3-124 16,-4 4-191-16,-3 0-391 0</inkml:trace>
  <inkml:trace contextRef="#ctx0" brushRef="#br0" timeOffset="54032.8">10811 3282 241 0,'0'0'571'15,"0"0"-164"-15,0 0-137 0,0 0-81 16,0 0-59-16,0 0-36 0,0 0-16 16,0 0-3-16,0 0 3 0,0 0 3 15,0 0-30-15,-1 0-5 0,1 0-30 16,-2 0-13-16,2 0 17 0,-1 0 12 16,1 0 7-16,0 0-7 0,0 0-9 15,0 1-23-15,0 1-26 0,0 0-61 16,0 3-66-16,0 2 151 0,0 3 2 0,0-1-3 15,0 0 2-15,3 1 1 0,2-1 1 16,4-1 0-16,1-3 22 0,0-1 54 16,3-1-31-16,0-3 51 0,3 0-26 15,7-3 110-15,6-7-1 0,7-4-71 0,10-7-77 16,9-5-32-16,8-2-10 0,6-4-83 16,4 1-68-16,3 1-77 0,-3 2-267 15,-3 5-18-15,-19 8-161 16</inkml:trace>
  <inkml:trace contextRef="#ctx0" brushRef="#br0" timeOffset="55444.86">24329 1585 1431 0,'0'0'390'0,"0"0"-215"0,0 0 46 15,0 0 18-15,0 0-16 0,0 0-39 16,0 0-14-16,0 0-45 0,0 0-36 0,0 0-25 16,13-37-26-16,-13 37-16 15,0 0-21-15,0 0-1 0,0 4-35 0,-1 3-25 16,-2 1-74-16,-2 8 134 0,-2 6 19 15,0 5 109-15,-6 5-62 0,0 2-27 16,-6 2-37-16,0-1 42 0,-1-1 1 16,0 0-7-16,1-2-19 0,-1-3 0 0,0-1-16 15,1-2 26-15,2-2-26 0,1-1 25 16,0-4-28-16,5-2-12 16,0-4-58-16,2-3-16 0,1-2 3 0,4-3-6 15,0-3 0-15,2-2 3 0,2 0 9 16,0-1 61-16,0-8-4 0,5-5-73 15,2-7-177-15,3-3-235 0,4-7-102 16,2-3-74-16,4 1 0 0</inkml:trace>
  <inkml:trace contextRef="#ctx0" brushRef="#br0" timeOffset="55711.16">24271 1610 221 0,'0'0'557'0,"0"0"-75"0,32-68-101 16,-24 49 32-16,-2 1-12 0,-3 1 12 15,-1 5-83-15,-1 3-46 0,2 1-50 16,-1 5-58-16,-1 0-60 0,1 3-30 15,-1 0-46-15,0 0-40 0,4 1-98 16,3 7-61-16,5 4 26 0,10 4 133 16,5 6 16-16,6 4 9 0,2 3-6 0,0 2-19 15,-1 2 2-15,-2-1 1 16,-1 0 7-16,-5-1-10 0,-2-2-3 0,-5 0-13 16,-3-2-3-16,-3-3 19 0,-3-2 13 15,-4-1-13-15,-1-6-13 0,-1 0-88 16,-3-4-29-16,1-2-22 0,0-3 2 15,-2-1-3-15,-1 0-21 0,0-4-44 16,0-1-57-16,-4 0-10 0,-8 0 201 16,-7-1 22-16,4-2-611 0</inkml:trace>
  <inkml:trace contextRef="#ctx0" brushRef="#br0" timeOffset="55889.11">24016 1929 1105 0,'0'0'427'0,"0"0"-118"16,0 0-141-16,-82 0 85 0,76 0 103 0,6 0-50 15,3-1-220-15,13-4-86 0,7-1-86 16,9 0 86-16,13-2 16 0,8 1 77 16,5-2-32-16,2 2 3 0,2 2-23 15,0 0-6-15,-6 0-12 0,-1 0 12 16,-5 0-35-16,-6 1-39 0,-5-2-130 16,-5 3-110-16,-5 0-160 0,-6 1-223 15,-7 2-531-15</inkml:trace>
  <inkml:trace contextRef="#ctx0" brushRef="#br0" timeOffset="56450.91">25185 1852 192 0,'0'0'1354'0,"0"0"-919"0,0 0 29 15,0 0-45-15,0 0-163 0,0 0 9 0,0 0-40 16,0 0-41-16,0 0-62 0,0 0-122 15,-103-45-12-15,69 45 9 0,-2 0 3 16,0 4 14-16,3 2-14 0,4 1-2 16,6-1-26-16,7 1-4 0,3 0-15 15,3 2-32-15,4 0 4 0,2 3-5 16,1 1-5-16,3 1 24 0,0 0 20 16,2 1-3-16,3 0 9 0,4-1-4 15,1-2-18-15,5-1-7 0,-4-2 41 16,2-1 23-16,-1-3 12 0,1-4 1 15,4 0 16-15,3-1 31 0,3 0 1 0,2-6-4 16,4 0-44-16,-4-4 22 0,-2-1 10 16,-4 1 31-16,-3-2 3 0,-6 0 35 15,1 2 40-15,-5 0 32 0,0 2 5 16,-3 0 14-16,-1 3-5 0,-1 1-40 16,-1 2-62-16,0 2-30 0,0 0-68 15,0 0-3-15,0 1-77 0,0 2-30 0,-1 2-41 16,-1 3-47-16,1 2-10 0,1 5 199 15,0 6 9-15,0 2 10 0,0 1-10 16,3 2 0-16,-1 1 1 0,0 2 1 16,-1 0 17-16,-1 2-17 0,0 1 20 15,-3-1-22-15,-4 0-9 0,-2-1 8 16,-2-3 1-16,1-2 0 0,-2-3 0 0,0-5 16 16,-2-3 6-16,-3-2 18 0,-3-2 16 15,-5-2 6-15,-3-2-6 0,-7-2-10 16,-5-1-3-16,-1-3-40 0,-1 0-3 15,-1-4-54-15,7-5-42 0,3-2-50 16,6-3-214-16,2 0-148 0,11 3-466 16,-8-7-686-16</inkml:trace>
  <inkml:trace contextRef="#ctx0" brushRef="#br0" timeOffset="58078.53">26080 1647 1086 0,'0'0'504'0,"0"0"-127"0,0 0-43 0,0 0-91 16,0 0-92-16,0 0-51 0,0 0-42 15,0 0-58-15,0 0-34 0,-14 5-21 0,14-5-3 16,1 0-13-16,6 1-13 0,3 1 55 15,6-2 29-15,5 1 110 0,7-1-17 16,7 0-6-16,6 0-10 0,4 0-25 16,0-1-17-16,1-4 32 0,-5 0 1 15,-3-2-11-15,-5 3-9 0,-9 1-10 16,-4-1-9-16,-9 3 9 0,-4-1 10 16,-4 2 22-16,-3 0 25 0,0 0-28 15,0 0-29-15,0 0-10 0,0 0-17 16,0 0-11-16,-1 0-32 0,-1 0-78 15,2 0-59-15,0 0-48 0,0 0-72 16,0 0-149-16,2 0-380 0,1 0 190 0,3 4-190 0,-14-8 659 16</inkml:trace>
  <inkml:trace contextRef="#ctx0" brushRef="#br0" timeOffset="58637.81">27312 1349 1370 0,'0'0'533'16,"0"0"-221"-16,0 0-251 0,0 0-61 16,0 0-191-16,0 0 191 0,0 0 97 15,-60 68-12-15,44-43-37 0,1 4 33 16,0 1-26-16,0 2-23 0,0 0-6 15,1-1-25-15,1 1 19 0,1-2 5 16,0-1-21-16,1-2 28 0,0-4-19 0,3-1 13 16,0-1-26-16,0-5-42 0,4-1-104 15,-1-2-45-15,4-7-94 0,-1 1-20 16,2-5-1-16,0-2 36 0,0 0-40 16,8-9-62-16</inkml:trace>
  <inkml:trace contextRef="#ctx0" brushRef="#br0" timeOffset="58902.28">27315 1326 1548 0,'0'0'568'15,"0"0"-186"-15,0 0-98 0,0 0-59 16,0 0-20-16,29-73-4 0,-25 67-84 16,-4 3-34-16,3 2-37 0,-3 1-46 15,0 4-101-15,2 5-106 0,4 5-71 16,0 7 278-16,6 6 10 0,1 3 51 0,4 3-17 15,-1 2 4-15,4 0-16 16,0-2-19-16,0-1 0 0,2-1-10 0,1-1 10 16,0-2 15-16,-2-1 1 15,0-4-26-15,-5-1-3 0,1-3-73 0,-5-2-32 16,-1-3-30-16,-2-2 4 0,-4-2-11 0,-2-1-61 16,-3-3-159-16,0 0-187 0,-11-3 65 15,1 0-309-15</inkml:trace>
  <inkml:trace contextRef="#ctx0" brushRef="#br0" timeOffset="59092.06">27108 1745 368 0,'0'0'1388'0,"0"0"-953"0,0 0-157 16,0 0-13-16,0 0 34 0,0 0-31 16,0 0-61-16,0 0-153 0,0 0-54 0,0 0-16 15,37-31-70-15,-3 27 26 0,6-1 38 16,4 1 6-16,4 2-13 0,2-1 27 15,2 1 1-15,1-1-69 16,-3 1-48-16,-2 0-68 0,-3 0-139 0,-5-3-138 16,-1-1-225-16,-13 2-442 0</inkml:trace>
  <inkml:trace contextRef="#ctx0" brushRef="#br0" timeOffset="59398.66">27916 1602 735 0,'0'0'768'0,"0"0"-264"0,0 0-141 15,0 0-146-15,0 0-188 0,0 0-26 16,-76-6 52-16,65 6-30 0,2 0-25 16,7 3-100-16,1 3-67 0,1 2 63 15,0 2 102-15,1 1 2 0,8 4 42 16,-4-2 6-16,3-1 33 0,-1 2 13 0,0 1-46 16,0-2-34-16,1 1-14 15,-4-2-13-15,0 1 11 0,1 1 2 0,-1-2 1 16,-1-2 0-16,-2 1 0 0,-1-1 29 15,0-1-5-15,-1 0 24 0,-6-1 5 16,-1-1 14-16,0 1 28 0,-4 0 26 16,2-3 12-16,1-1-3 0,1-3-32 0,1 1-14 15,2-2 17-15,4 0-11 0,-1-6-65 16,2-1-26-16,0-2-403 0,0-1 212 16,0-2-120-16,8 0-80 0,4 2-231 15,-4 4-358-15</inkml:trace>
  <inkml:trace contextRef="#ctx0" brushRef="#br0" timeOffset="68125.42">5668 6554 78 0,'0'0'522'0,"0"0"-85"0,0 0-59 16,0 0-82-16,-85 19-40 0,69-15-13 15,0 0-58-15,4-1-53 0,2-2-22 16,0 3 9-16,4-4 10 0,2 1-7 16,4 0-29-16,0-1-23 0,0 0-6 15,0 0-3-15,3 0-10 0,4 0-23 0,7-2-28 16,7-2 26-16,12-3-23 0,13-1 42 15,13-5-26-15,9-3-16 0,4 0 16 16,4 1-19-16,-8 2 0 0,-6 3-1 16,-9 2-21-16,-12 4-102 0,-11 3-36 15,-10 1-109-15,-8 3-153 0,-12 6-304 16,0-3-277-16,-28 8 241 0</inkml:trace>
  <inkml:trace contextRef="#ctx0" brushRef="#br0" timeOffset="68268.73">5567 6781 1433 0,'0'0'572'16,"0"0"-351"-16,0 0-40 0,0 0 74 16,0 0-39-16,0 0-98 0,0 0 11 15,0 0-129-15,0 0-39 0,0 0-57 16,86-47 12-16,-34 32 39 0,7-1 29 0,0 1-35 16,-4 2-149-16,-3 0-97 0,-7 1-131 15,-14 5-304-15</inkml:trace>
  <inkml:trace contextRef="#ctx0" brushRef="#br0" timeOffset="68558.89">6070 6343 2277 0,'0'0'662'0,"0"0"-330"16,0 0-30-16,0 0 99 0,0 0-141 16,0 0-46-16,0 0-34 0,0 0-67 15,0 0-106-15,0 0-7 0,-68-57-99 16,77 57-34-16,6 7-24 0,7 2 110 15,8 3 46-15,9 4 0 0,2 3 1 16,2 0 0-16,-2 4-12 0,-2-3-1 16,-4 1 11-16,-5-2 0 0,-4-1-26 15,-6-1 6-15,-5-2 3 0,-3 1 7 16,-7-4 9-16,-5 4 3 0,0-2 0 16,-10 4 47-16,-6 4-10 0,-10 0 10 0,-4 4-26 15,-6 1-21-15,-4 0-9 0,1 1-112 16,0 0-96-16,3 2-136 0,4-3-200 15,6 2-227-15,9-7-605 0</inkml:trace>
  <inkml:trace contextRef="#ctx0" brushRef="#br0" timeOffset="70249.82">7318 6186 59 0,'0'0'531'0,"0"0"-283"0,0 0-98 16,0 0-20-16,0 0 33 0,0 0 6 16,0 0 27-16,0 0-21 0,0 0 23 15,0 0 3-15,-12-55-26 0,12 51-39 16,-3 1-20-16,2 0-13 0,-1 1 16 15,1 2 3-15,-2 0-10 0,2 0-6 16,-4 0-7-16,-2 0 18 0,0 1-117 16,-3 4-41-16,-6 2-13 0,0 3 42 0,-5 3 12 15,-2 2 0-15,1 3-2 0,-1 3 1 16,1-1 0-16,5 3 1 16,-2 0 2-16,5-3 0 0,1 3-2 0,3-3-3 15,2 2-26-15,4-3 7 0,0-1 6 16,4 1 0-16,0 2 14 0,5-3-14 15,6 1 15-15,0-2 0 0,5-2-60 16,0-2-32-16,4-1 23 0,3-3 70 16,4-4 10-16,2-5 29 0,4 0-1 0,2-6 20 15,5-5-4-15,1-6-6 0,3 1-13 16,-2-5 4-16,-7 0-27 0,-3 0 4 16,-8-1 13-16,-7 1 28 0,-8-1 51 15,-6-1-25-15,-3-1 2 0,-3-1-9 16,-7 0 6-16,-4 1-13 0,-3 4 15 15,-1 0 30-15,-1 6-36 0,-1 1 0 16,-3 4-78-16,3 3-3 0,1 2-44 0,3 1-37 16,2 3 18-16,2 0 18 0,5 0-102 15,3 0-106-15,1 6-157 0,3-1-65 16,0 2-42-16,1 4-61 0,4-2 8 16,2 6-481-16</inkml:trace>
  <inkml:trace contextRef="#ctx0" brushRef="#br0" timeOffset="70497.72">7691 6416 1100 0,'0'0'696'0,"0"0"-232"0,0 0-118 15,0 0-69-15,0 0-56 0,0 0-35 16,0 0-30-16,0 0-14 0,0 0-15 15,0 0-7-15,0 0-7 0,4-1-82 16,-2-3-31-16,-1 2-44 0,-1-1-9 16,0 0 2-16,0 2 39 0,0 1-73 15,0 0-146-15,0 0-88 0,0 0-133 16,0-1-309-16,3-1-701 0,-13 19 953 0</inkml:trace>
  <inkml:trace contextRef="#ctx0" brushRef="#br0" timeOffset="70926.58">8105 6020 52 0,'0'0'1331'0,"0"0"-895"16,0 0-82-16,0 0 27 0,0 0-10 16,0 0-26-16,0 0-39 0,0 0-66 15,0 0-68-15,0 0-55 0,-3-13-29 0,3 14-32 16,0 2-34-16,0-3-22 0,0 2-35 16,-2 2-30-16,1 4-29 0,-1 3 68 15,-4 6 26-15,2 4 48 0,-3 3-7 16,0 2-7-16,1-1-18 0,0-1-16 0,3 0 0 15,3-3-13-15,0 1 11 16,0-3-10-16,0 0 8 0,0 1 2 16,0-2-10-16,0-2-13 0,0 0-13 0,3-3-13 15,2-2-24-15,2-3 0 0,2-2-4 16,6-1 32-16,4-3 47 0,4-2 3 16,8 0 16-16,2-7-19 0,4-1-95 15,-4-5-82-15,-3 1-139 0,-6 1-23 16,-6-1-42-16,-6 0-225 0,-4 5-522 15,-5-5 393-15</inkml:trace>
  <inkml:trace contextRef="#ctx0" brushRef="#br0" timeOffset="71137.92">8350 6227 1915 0,'0'0'700'0,"0"0"-279"0,0 0-6 15,0 0-64-15,0 0-42 0,0 0-67 0,0 0-68 16,0 0-66-16,0 0-59 0,0 0-49 15,0 0-43-15,-9 5-47 0,9 3-55 16,1 5 102-16,2 5 43 0,0 4 34 16,2-1-3-16,-1 4 0 0,1-1-31 15,0 2 0-15,-1-1-1 0,-1-1-64 16,0 1-84-16,1-2-106 0,-1-3-138 16,-1 2-178-16,1-8-518 0,-2 4-682 0</inkml:trace>
  <inkml:trace contextRef="#ctx0" brushRef="#br0" timeOffset="71692.6">8750 6128 651 0,'0'0'1026'0,"0"0"-620"16,0 0-79-16,0 0-62 0,0 0-114 16,0 0-151-16,0 0-55 0,0 0-15 15,0 0 31-15,0 0 39 0,0 0 3 16,87 22 45-16,-60-9-19 0,2 2-25 0,1 0 54 16,3 2-1-16,-1 0-31 0,0-2-13 15,-4 1-13-15,-2-2-3 0,-5 0-123 16,-4-1-83-16,-5-1-34 0,-3-2-77 15,-4 0-116-15,-5-2-78 0,0-3-262 16</inkml:trace>
  <inkml:trace contextRef="#ctx0" brushRef="#br0" timeOffset="71927.66">9074 6146 176 0,'0'0'1654'0,"0"0"-1333"15,0 0-127-15,0 0 123 0,0 0-18 0,0 0-104 16,0 0-48-16,0 0-23 0,0 0-101 16,0 0-23-16,0 0-92 0,-43-25-122 15,36 41 184-15,-3 2 30 0,-3 4 38 16,1 1 13-16,1 1-9 0,-2-1-39 16,1 1 10-16,0-1 12 0,1-4-25 15,-2 3-69-15,-1-4-97 0,5 0-46 16,-1-1-117-16,5-3-182 0,3 0-136 15,2-3-354-15</inkml:trace>
  <inkml:trace contextRef="#ctx0" brushRef="#br0" timeOffset="72805.85">9417 6059 407 0,'0'0'427'0,"0"0"-196"16,0 0-52-16,0 0-117 15,0 0 39-15,0 0 65 0,0 0 0 0,0 0-36 16,0 0 3-16,0 0-16 0,-21-37 2 15,21 35-12-15,0 0-10 0,0 1-19 16,0-2-23-16,0 1 6 0,0 0 20 0,0-2 15 16,0 0 1-16,1 0-4 15,2-1-7-15,0-2 10 0,4-1-32 0,-1 1-32 16,0-1 16-16,1 2 0 0,2 1-7 16,2-1-12-16,2 2-14 0,4 1-15 15,6 0 0-15,1 1 0 0,3 2 4 16,3-2 21-16,1 2 10 0,-1 0-35 15,-3 3-19-15,-1 3-6 0,-3 2-1 16,-3 2-3-16,-1 2 1 0,-4 3-23 16,-3 2 3-16,-6 2 3 0,-3 3 10 15,-3 1 35-15,-6 3 13 0,-8 1 29 16,-5 3-10-16,-7-2 25 0,-4 2-3 0,-3-2-54 16,-3 0-45-16,1-2-5 15,1-3-14-15,5-5 45 0,3-2 17 0,4-7 2 16,8-2 4-16,4-3 79 0,4-1 38 15,3-2 28-15,2-1 37 0,1 0 3 16,0 0-19-16,0 0-36 0,0 0-23 0,1 0-36 16,2 0-7-16,4-3-68 0,2 0-19 15,4-2-24-15,7-1-44 0,6-1 0 16,4-2 53-16,6 1 15 0,0 0 7 16,2 2-1-16,1 1-15 0,1-2-25 15,-3 3-32-15,-2-1-37 0,-2 4-45 16,-7-2-73-16,-6 2-130 0,-4 0-70 15,-6 0-83-15,-3-2-173 0,-4 2-418 16</inkml:trace>
  <inkml:trace contextRef="#ctx0" brushRef="#br0" timeOffset="73180.11">10122 6104 1700 0,'0'0'707'16,"0"0"-356"-16,0 0 0 0,0 0-26 16,0 0-78-16,0 0-105 0,0 0-51 15,0 0-91-15,0 0-3 0,0 0-107 16,0 0-61-16,-40-2 99 0,36 13 46 16,-1 1 11-16,4 0 2 0,1 2-3 15,0-1 14-15,4 1-81 0,7-1-22 16,4 0 9-16,5-1 16 0,2 0 36 15,4-1 18-15,1-3 26 0,2 2 0 0,1-5 0 16,-1-3 24-16,1-2 28 0,-1 0-14 16,-3-6 0-16,0-2 7 0,-6-2 44 15,0-2 20-15,-5-2 14 0,-2 0 67 16,-8-3 11-16,-3-1 13 0,-2-1-117 16,-12 0-32-16,-6 1 9 0,-7 1 12 15,-6 3-86-15,-4 1-22 0,-7 4-24 0,-1 2 2 16,1 6-167-16,2 1-34 0,1 1-181 15,4 9-326-15,8-5-754 0</inkml:trace>
  <inkml:trace contextRef="#ctx0" brushRef="#br0" timeOffset="75330.02">10661 5992 438 0,'0'0'1107'0,"0"0"-646"0,0 0-66 15,0 0-56-15,0 0-53 0,0 0-59 16,0 0-39-16,0 0-67 0,0 0-55 16,0 0-62-16,8-42-4 0,-5 42-89 15,6 0-35-15,2 2 38 0,7 3 48 16,6 1 19-16,4 6 16 0,3-1-20 0,0 2 7 16,2 4 3-16,2-2 13 0,-2 1 15 15,0-1 14-15,-3 1-26 0,-1-2 11 0,-6-3-14 16,0 1-13-16,-7-3-70 0,-6-1-67 15,-2-2-59-15,-7 1-84 0,-1-2-115 16,0-3-43-16,0 0 60 0,0-2-130 16,-1 0-63-16</inkml:trace>
  <inkml:trace contextRef="#ctx0" brushRef="#br0" timeOffset="75538.67">11063 6020 1271 0,'0'0'501'0,"0"0"-98"0,0 0-12 16,0 0-14-16,0 0-47 0,0 0-92 15,0 0-26-15,-78-40-26 0,67 38-41 0,1 2-35 16,-3 3-86-16,-7 9-24 0,-3 5-24 16,-5 4 24-16,-2 7 18 0,1-2-5 15,4 3-4-15,3-1-9 0,1-1-22 16,7-1 0-16,-2-2 7 0,5 1 15 0,-1-2-13 16,2-1-75-16,1-3-53 15,2-2-48-15,3-3-81 0,1-1-125 0,3-4-136 16,0-3-215-16,5-1-58 0</inkml:trace>
  <inkml:trace contextRef="#ctx0" brushRef="#br0" timeOffset="76007.64">11716 5671 293 0,'0'0'1350'16,"0"0"-859"-16,0 0-58 0,0 0 27 15,0 0-48-15,0 0-45 0,0 0-52 16,0 0-85-16,0 0-72 0,0 0-50 16,0 0-40-16,-30-21-68 0,18 28-37 15,-4 4-58-15,-5 7 33 0,-2 6 40 16,-3 5-4-16,0 4 26 0,3 6 19 15,3 1-19-15,3 1-1 0,8 1-33 16,3-1 6-16,6 0 12 0,4-1 14 16,7 0-16-16,6 0 18 0,4-2 12 15,5-1-12-15,0-2-98 0,5-1-36 16,4-3-96-16,0-4-104 0,1-4-192 0,0-4-283 16,-9-6-564-16</inkml:trace>
  <inkml:trace contextRef="#ctx0" brushRef="#br0" timeOffset="77593.97">11967 5910 240 0,'0'0'473'0,"0"0"-212"0,0 0-131 16,0 0-91-16,0 0-26 0,0 0 7 15,0 0 9-15,0 0 30 0,0 0-40 16,0 0-19-16,-22 0 23 0,21 1 49 16,-1-1 9-16,2 0 7 0,-1 0 16 15,-1 0-3-15,1 0-7 0,-2 0 0 0,-1 0-10 16,3-1 4-16,-2 0-4 0,0 0 36 15,0-3 6-15,0 3-32 0,0-3-10 16,0 1 6-16,0 0-32 0,0 1 13 16,-1-2 32-16,4 2 19 0,0-1 12 15,0-1 6-15,0 1-44 0,0 1-58 16,0-2 13-16,3 2-7 0,1-2-9 16,3-2-7-16,1 3-15 0,4-2 3 15,6-1-14-15,6 1 17 0,5-1 22 16,4-1-9-16,2 2 5 0,0 2 8 15,-2 0-45-15,-4 2-17 0,-4 1 1 0,-3 0-25 16,-3 6-3-16,-3 2 3 0,-3 2 3 16,-1 0 0-16,-1 3 16 0,-4 0 20 15,1-1 1-15,-3 0-18 0,-5 0 6 16,0 0 11-16,-5-1 2 0,-4 2 10 16,-5 1 28-16,-4 2-16 0,-1-2 7 0,-3 1 12 15,-1-1-22-15,-1-1-17 0,1 0 1 16,0-3 13-16,0 1-4 15,5-4-12-15,1 0-2 0,5-2-11 0,3 0 11 16,4-3 2-16,4-2 15 0,1 0 13 16,0 0 3-16,0 0 17 0,1 0 5 15,2 0 44-15,0 0-53 0,0-2 1 16,4 1-20-16,-1-3-22 0,2 2-3 16,7-2-2-16,-1 3 0 0,6-2-1 15,-1 1-16-15,4 1 7 0,2 1-8 16,-4 0 20-16,0 1-1 0,-3 5-1 0,-3-1-30 15,-1 1 11-15,-2 5 2 0,0 0 3 16,0 3 16-16,-2 3 2 0,-4 0 14 16,0 2-13-16,-6 0 19 0,0 1-6 15,-9-1 5-15,-3 0-1 0,-1-2 5 16,-5 0 25-16,-2-3-3 0,-1 0 12 0,-6-2-6 16,0-2-22-16,-7-1-6 0,1-3-6 15,-5 0 18-15,0-5-3 0,2-1-15 16,4 0 12-16,3-2-31 0,7-5-3 15,5-1-38-15,5 0-30 0,4-1-28 16,6 0-60-16,2 2-125 0,0-4-92 16,11 2-84-16,8-2-207 0,7-2-364 15,-5 3-49-15</inkml:trace>
  <inkml:trace contextRef="#ctx0" brushRef="#br0" timeOffset="78005.92">12541 6000 1646 0,'0'0'768'0,"0"0"-336"0,0 0 1 0,0 0-36 15,0 0-76-15,0 0-77 0,0 0-85 16,0 0-75-16,0 0-84 0,0 0-7 16,0 0-95-16,-55-1 12 0,40 13 28 15,2 3 34-15,3 2 26 0,3 0-30 16,6-3-14-16,1 1-24 0,0-1 10 15,5 2 7-15,4-3 12 0,5-2 7 16,2-2 5-16,7-1 29 0,0-4 13 16,3-1 6-16,0-3 3 0,0 0 6 15,0-4 16-15,2-4 19 0,-4-4 3 16,2-3-16-16,-6 0 3 0,-3-2 4 16,-6 1 20-16,-3 2-9 0,-8 0-2 0,0-2 48 15,-5 2-52-15,-9-1-62 0,-3 1-44 16,-5 1 4-16,-5 3-18 0,1 2 14 15,0 4 7-15,2 3 6 0,5 1 0 16,3 0 0-16,3 2-16 0,3 3-62 0,3 2-108 16,1 2-57-16,3-1-52 0,3 3-84 15,0-2-25-15,5 1-122 0,6 1 69 16,6-5 6-16,9 1-163 0</inkml:trace>
  <inkml:trace contextRef="#ctx0" brushRef="#br0" timeOffset="78359.78">13052 6041 1406 0,'0'0'985'0,"0"0"-479"0,0 0-42 16,0 0-141-16,0 0-118 0,0 0 0 15,0 0-9-15,0 0-81 0,0 0-47 16,0 0-18-16,-69-28-50 0,65 28-19 16,2 1-58-16,-1 3-22 0,3 3 24 15,0 2 34-15,0-1 23 0,0 3 2 16,2-2 15-16,5 1-1 0,1 1-1 0,4-2 1 15,2 0 0-15,-1-3-1 0,5 0-14 16,-1-4 17-16,5 1 19 0,2-3 6 16,6 0-7-16,1-3 4 0,2-5-6 15,-2-2 2-15,-2-3 10 0,-4-3 13 16,-6 0 30-16,-5-2 7 0,-7 0 11 16,-4 0-21-16,-3 1-22 0,0 4 3 15,-3 1 19-15,-6 0-13 0,-8-1-42 0,-4 2-13 16,-8-1-34-16,-3 0-6 0,-5 3 9 15,-2 3 0-15,1 2-9 0,5 2-58 16,6 2-51-16,5 0-59 0,6 3-80 16,8 4-116-16,3 1-67 0,4 2-70 15,1-3-159-15,7 0 1 0,4-3-363 16</inkml:trace>
  <inkml:trace contextRef="#ctx0" brushRef="#br0" timeOffset="78837">13492 5715 599 0,'0'0'525'15,"0"0"-210"-15,0 0-22 0,0 0 48 16,0 0-17-16,0 0-30 0,-78-75-75 15,69 63-40-15,3 1-44 0,1 1 27 16,0-2 29-16,2 2-11 0,3 2-20 16,0 0-14-16,0 2-12 0,0-1-31 15,8 1-35-15,3-1-43 0,8 0-25 16,5 0-12-16,6 0 12 0,5 0 1 0,-2 3 11 16,-1 0-12-16,-2 4-1 15,-7 0 1-15,-4 0 0 0,-5 4-38 0,-3 2-2 16,-3 1-10-16,-3 2 4 0,-3 1 5 15,-2 4 13-15,-11 2 28 0,-4 2 17 16,-8 1 20-16,-1 2-3 0,0-3-34 16,2-3-12-16,3 0-1 0,6-6-2 0,2 0-4 15,3-3 7-15,4-2 11 0,3 0-2 16,1-3-13-16,0 0 0 0,0-1 16 16,1 0 20-16,6 0 8 0,6 0 13 15,6-2 55-15,11-3 3 0,5-1-46 16,9 0-43-16,3 0-10 0,0 0-24 15,2 4-17-15,-1 1-73 0,-3 1-114 16,-4 0-103-16,-2 0-155 0,-6 1-194 0,-11 1-501 16,1 2-212-16</inkml:trace>
  <inkml:trace contextRef="#ctx0" brushRef="#br0" timeOffset="80370.67">13897 5949 1 0,'0'0'659'0,"0"0"-258"0,0 0-111 16,0 0-17-16,0 0 19 0,0 0 16 15,0 0-29-15,0 0-66 0,0 0-40 16,-93-22-19-16,77 22-58 0,-1 1-29 16,1 2 17-16,6-2 24 0,5 1 28 15,3-2-28-15,2 0-54 0,0 0-54 16,7 1-12-16,3-1 12 0,6 0 3 16,7 0 51-16,10 0 9 0,6 0 19 0,10-1 6 15,2-6-13-15,5 0-33 0,0-3-23 16,-3 3-19-16,-5 0 0 0,-3 2-4 15,-9 0-17-15,-10 4 8 0,-9 1 10 16,-6 0-23-16,-6 0-9 0,-5 0-12 16,0 0-3-16,-2 0-57 0,-4 0-127 15,-2 2-77-15,1 3 90 0,-2 2-197 16,2-2-633-16,-3 0-467 0</inkml:trace>
  <inkml:trace contextRef="#ctx0" brushRef="#br0" timeOffset="81249.17">14686 5725 226 0,'0'0'1103'0,"0"0"-755"15,0 0-49-15,0 0 18 0,56-82-45 16,-42 65-40-16,0 1 28 0,-6 5 44 15,0 4-41-15,-7 5-20 0,-1-1-10 16,0 3-30-16,0 0-70 0,-4 0-59 16,-3 0-24-16,-1 4-44 0,-4 3-6 15,-2 4-71-15,-3 6 3 0,1 5 34 16,-2 4-7-16,1 2 26 0,-1 4 15 16,5 1 0-16,-1 3 3 0,2 0 16 15,-1 0-16-15,3-1-2 0,1-1-1 0,1-2 0 16,1-1 1-16,1-3 1 0,1-1 16 15,1-4-6-15,0-5-12 0,1-2-50 16,2-4-74-16,1-6-32 0,-2-4-18 16,2 1-12-16,0-3-10 0,0 0 44 15,2-8 40-15,6-4 70 0,2-4-301 16,2-10-228-16,4-4-482 0,-5 5 44 16</inkml:trace>
  <inkml:trace contextRef="#ctx0" brushRef="#br0" timeOffset="81508.87">14725 5698 856 0,'0'0'1154'0,"0"0"-800"0,0 0-47 16,0 0 24-16,3-78 8 0,-1 62-57 16,2 4-58-16,0 4-39 0,0 2-21 15,-1 3-6-15,0 2-21 0,0 1-128 16,3 4-9-16,8 4-105 0,4 5 49 16,8 4 53-16,2 5 3 0,4 2 0 15,1 3 14-15,-2 1-14 0,-3 2-1 16,-2-2 0-16,-3-2 0 0,-1 1-11 15,-2-1 11-15,-4-3 1 0,1-3-1 16,-6 0-30-16,-2-3-41 0,-4-4 0 16,-1 2 1-16,-2-6-24 0,-2 0-12 15,0-3-28-15,0-3-24 0,0 1-34 0,-3-2-30 16,-2 1-2-16,-1-3-26 0,-3 0-110 16,-3 0-272-16,-1 0-359 0,-15-3 279 0</inkml:trace>
  <inkml:trace contextRef="#ctx0" brushRef="#br0" timeOffset="81719.59">14493 5993 1563 0,'0'0'708'15,"0"0"-288"-15,0 0-144 0,0 0-74 16,0 0-45-16,0 0-154 0,98-37 99 16,-50 26 139-16,10 1-87 0,3 2-25 15,4-1-51-15,0 2-39 0,-3 2-23 16,-3 1-14-16,-3-1-1 0,-7 1 2 15,-7 1-3-15,-7-1-46 0,-8 0-36 16,-7 0-31-16,-8 3-41 0,-6-1-80 0,-5 2-101 16,-1 0-160-16,-1 0-295 0,-4 3-11 15,-3 1-243-15</inkml:trace>
  <inkml:trace contextRef="#ctx0" brushRef="#br0" timeOffset="82138.75">15547 5837 1499 0,'0'0'559'0,"0"0"-145"15,0 0-40-15,0 0-59 0,0 0-76 0,0 0-23 16,0 0-150-16,-79-18-63 15,67 18-3-15,2 2-28 0,1 2-13 0,6 2-4 16,0-1-5-16,3 1 8 0,0 2 7 16,0 2 20-16,3 2 12 0,6 1 3 15,4 1 12-15,3 3 7 0,5-2 45 0,5 0 5 16,3 2-21-16,1-3 9 0,-1 1-41 16,-2-4 37-16,-6-1 13 0,-5-1-31 15,-5-2-34-15,-5-1-1 0,-2 0-3 16,-4 0-13-16,0 0 0 0,-7 2 16 15,-6-1 54-15,-3 3 27 0,-7-3 21 16,-6 1-46-16,-4-1-31 0,-3-1-25 16,2-3-71-16,-1-1 11 0,6 0-22 15,3-2-28-15,7 0-29 0,5 0-47 16,5 0-66-16,5 0-103 0,3-3-132 16,1 0-139-16,1-1-28 0,9-2-135 15</inkml:trace>
  <inkml:trace contextRef="#ctx0" brushRef="#br0" timeOffset="82524.82">15789 5410 339 0,'0'0'1502'0,"0"0"-1045"15,0 0-82-15,0 0 14 0,0 0-26 16,0 0-40-16,0 0-52 0,0 0-158 16,0 0-113-16,0 0-37 0,27-18 37 15,5 25 16-15,7 4 46 0,3 3-31 16,2 3-9-16,1 5 3 0,2-1 12 15,-2 6 0-15,-3 3-18 0,-3 1-17 0,-6 2-2 16,-7 3 0-16,-9 3 2 0,-9-1-2 16,-6 3 2-16,-6 1 20 0,-13-1-7 15,-11 2 16-15,-8-1 4 0,-7-3-35 16,-3-1-97-16,-4-4-58 0,3-2-55 16,1-4-80-16,7-2-138 0,2-4-147 15,2-4-460-15,12-5-224 0</inkml:trace>
  <inkml:trace contextRef="#ctx0" brushRef="#br0" timeOffset="83639.61">17061 5561 399 0,'0'0'613'15,"0"0"-76"-15,0 0-33 0,0 0 4 0,0 0-74 16,0 0-66-16,0 0-45 0,0 0-24 15,0 0-123-15,0 0 148 0,-14-61-90 16,14 61-47-16,0 0-55 0,0 0-62 16,0 0-61-16,0 1-9 0,0 2-67 15,0 0-40-15,0 4-19 0,4 3-20 16,5 8 145-16,1 4 2 0,4 4 57 16,-1 2-6-16,2 0-21 0,-1 2-16 15,0-2-11-15,-3-1 20 0,0 1 13 0,-1-4-34 16,-1-1-3-16,-3-2-1 0,1-2 1 15,-3-2 2-15,2-2 1 0,-5-2-2 16,2-2-1-16,-3-5-52 0,0-3-3 16,0 0-7-16,0-1-5 0,-3-2-17 15,2 0 4-15,-2 0 0 0,-1-3-1 16,-2-1 0-16,-1-2-97 0,-3-1-244 16,-3-3-234-16,0-1-442 0,0 4-15 15,0-5 322-15</inkml:trace>
  <inkml:trace contextRef="#ctx0" brushRef="#br0" timeOffset="83767.62">17025 5784 1149 0,'0'0'511'0,"0"0"-183"0,0 0-1 16,0 0 32-16,0 0-28 0,0 0-120 15,0 0-179-15,0 0-29 0,97-43-3 16,-41 31-9-16,7 1 7 0,4 2 0 16,-7-1-129-16,-7 5-177 0,-11 2-254 15,-16 0-587-15</inkml:trace>
  <inkml:trace contextRef="#ctx0" brushRef="#br0" timeOffset="85520.92">18426 5464 171 0,'0'0'1156'0,"0"0"-772"16,0 0-53-16,0 0 9 0,0 0-72 15,0 0-43-15,0 0-16 0,-84-17-52 16,70 17-62-16,-2 0-47 0,-1 5-3 16,-2 3 12-16,3 2 0 0,-1 1-6 0,3 0-36 15,3 2-15-15,-1 1-14 0,4 3-5 16,3 0 16-16,2-1-9 0,3 4 12 15,0-1-2-15,0-1 1 0,5 1 1 16,4-2 2-16,1 0-2 0,5-3-2 0,1-1-14 16,2-2 3-16,2 0 13 15,-1-6 1-15,4-3 15 0,2-1 13 0,2-1 2 16,0-2 1-16,4-4-7 0,0-5 7 16,2 1-7-16,-1-3-22 0,-2 0 35 15,-1 0 16-15,-7-2 15 0,-2 1-9 16,-7-3-17-16,-4 2 109 0,-5-2 56 15,-2-1-90-15,-2 0-38 0,0 1-27 16,-6 3 18-16,-6 2-1 0,1 1 16 16,-2 2-33-16,-5 1-41 0,0 2-12 15,0-1-16-15,1 3-15 0,4 2-3 16,2 1-6-16,2 1-83 0,3 0-109 0,0 0-136 16,1 2-168-16,3 4-106 15,0 1-369-15,2 4-37 0</inkml:trace>
  <inkml:trace contextRef="#ctx0" brushRef="#br0" timeOffset="85744.7">18838 5728 1353 0,'0'0'1361'16,"0"0"-1017"-16,0 0-47 0,0 0-11 15,0 0-78-15,0 0-57 0,0 0-50 16,0 0-38-16,0 0-47 0,0 0-16 16,0 0-22-16,0-24-31 0,0 24-45 15,-1 0-131-15,1 0-158 0,0 0-153 16,0 2-83-16,0-1-144 0,0 2-439 0,1 15 951 16</inkml:trace>
  <inkml:trace contextRef="#ctx0" brushRef="#br0" timeOffset="86233.98">19400 5376 1270 0,'0'0'761'0,"0"0"-340"15,0 0-50-15,0 0-38 0,0 0-42 16,0 0-32-16,0 0-16 0,0 0-23 16,0 0-37-16,0 0-28 0,0 0-47 0,-57-49-108 15,38 56-25-15,-3 2 15 0,-2 4 10 16,-1 1 34-16,1 1-16 0,4 3-18 16,1 0-22-16,4 2-15 0,3 0 3 0,4 1 16 15,2 3-1-15,2-2 1 0,3 3-32 16,1-4-31-16,1 3 16 0,6-2-13 15,7-2-12-15,3 1 8 0,6-2 38 16,1-2-6-16,2-3-1 0,2-1-18 16,-2-3 3-16,-1-3-3 0,-2-2 31 15,-4-4-4-15,1-1 42 0,-1-1 42 16,1-6-8-16,0-3 11 0,-3-2-1 16,-5-1-10-16,-3 0 102 0,-6-3 27 15,-3-1 0-15,-2 2-52 0,-6-2-15 16,-6 4-9-16,-1 2-41 0,-5 1-9 15,-3 7-37-15,-2 0-53 0,-2 3-15 16,-2 0-6-16,2 6-82 0,2 4-30 0,5-2-47 16,10 2-96-16,4-1-101 0,6 1-52 15,0 0-107-15,10-3-41 0,7-2 11 16,-3-3-125-16</inkml:trace>
  <inkml:trace contextRef="#ctx0" brushRef="#br0" timeOffset="86691.18">19631 5435 1383 0,'0'0'468'0,"0"0"-124"0,0 0 6 16,0 0-12-16,0 0-43 0,0 0-59 15,0 0-100-15,0 0-136 0,0 0-16 16,0 0-41-16,0 0-16 0,22-21 38 15,-1 18 13-15,5 1 22 0,1-1 12 16,-5 1-12-16,1 2-4 0,-6 0-15 16,-1 0 3-16,0 0 16 0,-3 0 4 15,3 0 11-15,-2 0 17 0,-2 0 6 0,-2 0 10 16,-4 0-3-16,-3 0-10 0,-2-1 15 16,-1 1 26-16,0 0-9 0,0 0 24 15,0 0-12-15,0 0-32 0,0 0-10 16,-1 1-17-16,1 2-20 0,-2 0-38 15,1 2-9-15,-1 1 3 0,2 2 44 0,-3 4 57 16,3 1-4-16,-3 4-6 0,2 3-14 16,-1 0-15-16,-1 4 32 0,0 0 19 15,1 1-44-15,1 0-23 0,-1 0 1 16,2-1-3-16,0-2 0 0,0 0 0 16,0-3 3-16,0-2 16 0,3-3-19 15,-1-1-34-15,1-3-47 0,-2-3-27 16,1-4-39-16,-2 1-45 0,0 0-59 15,0-2-119-15,0-1-141 0,-3-1-215 16,-3 0-88-16,1 0-205 0</inkml:trace>
  <inkml:trace contextRef="#ctx0" brushRef="#br0" timeOffset="86897.9">19661 5720 1537 0,'0'0'653'0,"0"0"-262"0,0 0-53 15,79-36-107-15,-42 27-33 0,3-2-45 16,7 3-36-16,2-2-35 0,-2 4-50 16,-2 0 9-16,-6 0-41 0,-7 3-1 15,-2-1-2-15,-7 3-44 0,-4-1-60 16,-6 1-90-16,-3 1-26 0,-5 0-56 16,-4 0-91-16,-1 0-155 0,0 3-17 15,-3-1-139-15,-8 2-117 0</inkml:trace>
  <inkml:trace contextRef="#ctx0" brushRef="#br0" timeOffset="88833.89">20607 5370 178 0,'0'0'639'0,"0"0"-336"0,0 0-97 16,0 0 80-16,0 0 130 15,0 0 2-15,0 0-73 0,0 0-27 0,0 0-73 16,0 0-29-16,0 0-35 0,10-38-24 15,-10 38-16-15,0 0-31 0,0 0-110 16,0 0 0-16,1 2-68 0,3 2-46 16,2 3-43-16,4 6 106 0,3 3 51 15,2 3 67-15,3 3-20 0,1-1-13 16,1 4-2-16,0-2-1 0,-1 0-18 16,4-1-11-16,0-1 0 0,1 1 0 15,1-4 1-15,-2-1 0 0,0-4-3 0,-4-2-3 16,-4-3-60-16,-7-3-31 0,-2-4-57 15,-3-1-71-15,-3 0-26 0,2-1 81 16,-2-5 20-16,3-6-282 0,-1-3-300 16,-1 4-332-16,2-11 370 0</inkml:trace>
  <inkml:trace contextRef="#ctx0" brushRef="#br0" timeOffset="89046.63">20908 5394 1368 0,'0'0'475'16,"0"0"-154"-16,0 0-10 0,-81-15-63 15,59 15-29-15,-1 0-27 0,0 1 6 16,-2 10-74-16,-1 1-67 0,1 3-12 16,0 3-4-16,5 3-29 0,4-1-12 15,4 0-11-15,4 0-2 0,2-1 13 16,1-1 0-16,1 1 2 0,-1-2 15 16,1 1-17-16,-1-3-92 0,0 0-70 15,0-3-68-15,2 1-62 0,2-1-150 16,1-3-245-16,0-2-124 0</inkml:trace>
  <inkml:trace contextRef="#ctx0" brushRef="#br0" timeOffset="89603.84">21370 5188 1067 0,'0'0'466'0,"0"0"-131"0,0 0 21 0,0 0-55 16,0 0-27-16,0 0-36 0,0 0-33 15,0 0-24-15,0 0-9 0,0 0-46 16,0 0-25-16,-34-27-22 0,31 26-20 16,-2 1-21-16,5 0-13 0,-4 0-6 15,4 0-19-15,0 0-16 0,-2 4-47 16,-1 3 1-16,-2 5 62 0,1 3 21 15,-3 1 10-15,1 4-3 0,-3 0-3 0,1 2-9 16,-3 1 6-16,-1 0 7 16,1 1-7-16,-3 0 0 0,4-1-4 0,0-1-16 15,4-3-2-15,1-1-22 0,3-1-10 16,2-3 11-16,0-2-6 0,4-1 12 16,5 0 2-16,1-3-9 0,0 2 8 15,4-3 14-15,2-1 3 0,0 0 12 16,-1-3-11-16,0-1 11 0,1-2-2 15,2 0 19-15,0 0-32 0,6-5-4 0,4-1-74 16,3-3-73-16,3 2-51 0,-1-1-58 16,-4 2-89-16,-3-1-53 0,-4 3-122 15,-2-1-217-15,-7 3-458 0</inkml:trace>
  <inkml:trace contextRef="#ctx0" brushRef="#br0" timeOffset="89877.62">21620 5416 427 0,'0'0'1792'0,"0"0"-1236"0,0 0-130 15,0 0-22-15,0 0-20 0,0 0-49 16,0 0-44-16,0 0-63 0,0 0-44 16,0 0-41-16,0 0-70 0,-22-34-61 15,22 37-12-15,0 3-58 0,-3 0-48 16,3 6 20-16,-1 2 86 0,1 4 15 0,0 2-2 15,0 1-13-15,0-1-3 0,0 1-31 16,1-2 6-16,5 0 4 0,1 1-53 16,-3-2-9-16,2-1-27 0,0-4-79 15,-2 2-97-15,2-3-110 0,3-2-149 0,1-1-166 16,-1-3-672-16</inkml:trace>
  <inkml:trace contextRef="#ctx0" brushRef="#br0" timeOffset="90694.87">21981 5256 443 0,'0'0'659'0,"0"0"-168"0,0 0-62 0,0 0-1 15,0 0-64-15,0 0-49 0,0 0-28 16,0 0 4-16,0 0-64 0,0 0-38 16,0 0-18-16,-20-33-22 15,20 33-50-15,0 0-46 0,0 0-53 0,0 0 0 16,-3 1-19-16,3 2 1 0,-1-1-26 16,-1 3-33-16,0 2-28 0,0 5 64 15,1 2 41-15,-1 3 56 0,2 3-22 16,0 1-9-16,0 2-9 0,0-1-15 15,0 0 2-15,2 0-2 0,-1-1-1 0,1 1-3 16,-1-2-16-16,0-1 4 0,-1 0 13 16,0-2 0-16,3 0 1 0,-3-3 0 15,3 0-1-15,-1-5-1 0,-1 0 1 16,1-2 2-16,-1-4 0 0,1 0 0 16,-2-2-28-16,0-1-21 0,1 0-14 15,-1 0-8-15,2 0 15 0,-2-2 21 0,1-2-19 16,1 0-56-16,1 0-79 0,3-1-102 15,2-1-214-15,3-3-95 0,1 2-143 16,-2-2-6-16,-1 3 5 0,-74 62 654 0</inkml:trace>
  <inkml:trace contextRef="#ctx0" brushRef="#br0" timeOffset="91404.65">22381 5214 899 0,'0'0'537'0,"0"0"-160"0,0 0 10 15,0 0-22-15,0 0-36 0,0 0-25 16,0 0-20-16,0 0-50 0,0 0-29 16,0 0-26-16,0 0-26 0,14-40-35 15,-15 40-31-15,-4 0-35 0,2 0 4 16,0 0-56-16,1 0-31 0,-1 0-3 0,1 0-9 16,-2 1-1-16,1 2 4 0,0 0-6 15,-3 2 11-15,1-2 10 0,-1 4 10 16,-3-1-10-16,1 2 12 0,0 1 11 15,0 1-13-15,-4 2 15 0,2 1 2 0,1-1 17 16,1-4-19-16,2 0-2 0,3-4-27 16,3-1 5-16,0-1 8 0,0-1 3 15,0 1 11-15,0-1-10 0,0 0-4 16,0 2 1-16,0 0 12 0,0 1-10 16,0-1-10-16,0 1-27 0,0 1 6 15,0-2 13-15,2 1 6 0,1-3 3 16,0 1 9-16,1 0 13 0,3-1 0 15,0-1 32-15,3 0 8 0,2 1 4 16,2 1-13-16,0 2-12 0,2-3-18 16,0 3 0-16,0-1 12 0,1 1-10 15,-1 3-3-15,3-2 0 0,-1 1-1 16,-1 2 1-16,0 1 14 0,0-1-14 0,-4 2 0 16,0-1-17-16,-6 0-2 0,-1 3 16 15,-4 1 3-15,-2-2 1 0,0 2 15 16,0 0 16-16,-6 0 18 0,-4 0 19 0,-7 0 9 15,-2-2 21-15,-7-1-6 0,-2 1-28 16,-2-5-34-16,3-2-10 0,4-2 1 16,2-2 6-16,1 0-19 0,2-3-9 15,-3-4-28-15,0 0-31 0,-1-3-77 16,2 2-41-16,1 0 28 0,8-1-34 16,2 2 10-16,6 0-23 0,3 0-75 15,0-3-100-15,5 0-100 0,7 0-194 16,-1-1-456-16</inkml:trace>
  <inkml:trace contextRef="#ctx0" brushRef="#br0" timeOffset="91688.03">22314 5206 1573 0,'0'0'649'0,"0"0"-248"15,0 0-114-15,0 0-44 0,0 0-80 16,0 0-80-16,0 0-13 0,98-33 3 16,-57 25 6-16,5-1-13 0,0 3 4 15,-3-1-17-15,0 2-27 0,-5 0-14 16,-5 2 1-16,-3 1-11 0,-7 1-2 16,-4-2-1-16,-5 3 1 0,-5-1 1 0,-6 1 14 15,-1-2-15-15,-2 1-70 0,0 1-94 16,0 0-115-16,0 0-146 0,0 0-220 15,-3 0-394-15,-5 0-102 0</inkml:trace>
  <inkml:trace contextRef="#ctx0" brushRef="#br0" timeOffset="93865.86">22791 5268 850 0,'0'0'502'0,"0"0"-148"15,0 0-13-15,0 0 12 0,0 0-33 16,0 0-47-16,0 0-55 0,0 0-49 0,0 0-52 16,0 0-70-16,16-8-47 0,-7 8-16 15,3 0 3-15,5 0-12 0,3 6 25 16,7-1 24-16,4 3 30 0,7 4 3 16,3 3-12-16,2 0 8 0,0 3-12 15,-4 1-25-15,-3-1-16 0,-7 0-1 16,-5-2-21-16,-7-2 21 0,-3-2-2 15,-6-1-23-15,-3-2-59 0,-4-1-42 0,-1-3-41 16,0 0-75-16,-3-1 35 0,0 0 34 16,-1-3-71-16,0-1-89 0,1 0-29 15,0-1-145-15,1-8-150 0,-2 2 44 16</inkml:trace>
  <inkml:trace contextRef="#ctx0" brushRef="#br0" timeOffset="94089.9">23160 5278 1132 0,'0'0'680'0,"0"0"-316"16,0 0-105-16,0 0 15 0,0 0-20 16,0 0-11-16,0 0-45 0,0 0-68 15,-85-15-60-15,66 26-38 0,-4 4 3 16,1 2 6-16,-3 2-41 0,5 0 0 16,0 0 0-16,4 2-1 0,-2-2 0 15,5 1 0-15,-1-2-2 0,4-2 0 16,0 1-95-16,1-3-54 0,3-1-7 15,2 0-30-15,1-3-51 0,3 1-99 0,0-4-133 16,2 0-51-16,6-1 11 0,9-2-156 16</inkml:trace>
  <inkml:trace contextRef="#ctx0" brushRef="#br0" timeOffset="94409.59">23735 5024 1936 0,'0'0'651'16,"0"0"-320"-16,0 0-14 0,0 0 27 16,0 0-29-16,0 0-51 0,0 0-46 15,0 0-57-15,0 0-68 0,0 0-93 16,0 0-7-16,-1-22-42 0,-5 28-43 0,0 6-39 15,-2 4 39-15,-3 10 92 0,-3 5 25 16,0 5-9-16,-3 3-16 0,3-2-1 16,2 0-3-16,4-1-11 0,0 0 15 0,3-1 0 15,-2-4 22-15,3-1-22 16,-2-7-88-16,2-4-68 0,-2-2-74 0,-1-4-102 16,0-3-31-16,-1-2-58 15,1-2-125-15,1-3-198 0,-1-3-290 16</inkml:trace>
  <inkml:trace contextRef="#ctx0" brushRef="#br0" timeOffset="94710.07">23745 5018 1939 0,'0'0'602'15,"0"0"-231"-15,0 0-19 0,0 0-31 16,0 0-40-16,0 0-48 0,0 0-139 15,0 0-94-15,0 0-145 0,0 0-100 0,16-10 30 16,-6 31 215-16,6 4 70 0,4 5 59 16,0 1-72-16,2 0-26 0,0-2-15 15,2 0-13-15,-1-4 26 0,2 0-29 16,-1-2 50-16,2-2 51 0,-4-3-85 16,-5-3-16-16,-2-3-16 0,-5-5 13 15,-4 1 1-15,0-3-11 0,-4-1-35 16,-1-3-46-16,-1 1-44 0,0-2-30 15,0 0-35-15,0 0-7 0,-5 0 18 16,-2 0-81-16,-5 0-125 0,-7 0-134 16,3 0-619-16</inkml:trace>
  <inkml:trace contextRef="#ctx0" brushRef="#br0" timeOffset="94898.7">23456 5397 810 0,'0'0'1589'0,"0"0"-1102"15,0 0-275-15,0 0-20 0,0 0-84 0,90-35-35 16,-48 27 13-16,10-2 15 0,5 2-32 16,3 0-43-16,2 2-25 0,-1 2 2 15,-4 0-1-15,-2 2 0 0,-3-1-2 16,-8 2-98-16,-4 1-86 0,-9 0-80 16,-9 0-56-16,-10 0-161 0,-7 0-568 15,-5 1-92-15</inkml:trace>
  <inkml:trace contextRef="#ctx0" brushRef="#br0" timeOffset="95381.96">24534 5211 912 0,'0'0'1146'15,"0"0"-715"-15,0 0-106 0,0 0-13 16,0 0-44-16,0 0-56 0,0 0-41 0,0 0-23 16,0 0-139-16,0 0-9 0,0 0-78 15,-51-15-11-15,41 20 61 0,-3 1 28 16,-1 3 0-16,0-2 3 0,0 2 0 15,-1 0-2-15,0 0-1 0,2 1 0 16,0 1 0-16,3 0-12 0,0-1-7 16,4 0-16-16,5-3-12 0,1 0-1 15,0-1 13-15,4-2 13 0,5 1 22 16,2 0 10-16,5-1 62 0,3 1 30 16,2 0 21-16,5 1-4 0,-4 0-53 0,3 2-12 15,-2 1-26-15,-3-2-12 0,-4 4-1 16,-1 1-13-16,-3-3-2 0,-3 3-1 15,-3 0 1-15,-2-1 19 0,-4 0 12 16,0 0 16-16,-7-2 0 0,-6 0-4 0,-7-2 32 16,-8-2 8-16,-8-3-83 0,-4-2-55 15,-6 0-79-15,2 0-62 0,2 0-113 16,2-5-157-16,6 0-509 0,9 1-607 16,-6-8 820-16</inkml:trace>
  <inkml:trace contextRef="#ctx0" brushRef="#br0" timeOffset="96576.65">25324 5031 218 0,'0'0'509'0,"0"0"-238"16,0 0-24-16,0 0-12 0,0 0-37 15,0 0 7-15,0 0 25 0,0 0 36 16,0 0 2-16,0 0-56 0,-45 25-58 16,42-21-13-16,-2-2 0 0,-1 2-14 15,1-2-12-15,2 1-17 0,2-1-7 16,1-1-21-16,0 0-17 0,3-1-12 16,5 0 6-16,5 0-25 0,6 0 41 15,11 0 29-15,8 0-21 0,4-4-51 16,2-1-20-16,-1 1-19 0,-7 2-9 0,-7-1-113 15,-9 3-73-15,-5 0-86 16,-9 1-144-16,-6 4-174 0,0 2-124 0,-8-2-72 16</inkml:trace>
  <inkml:trace contextRef="#ctx0" brushRef="#br0" timeOffset="96712.76">25189 5250 623 0,'0'0'1076'0,"0"0"-661"16,0 0-17-16,0 0-21 0,0 0-191 15,0 0-26-15,99-19-29 0,-54 10-61 16,6-2-70-16,5 1-22 0,-3 2-4 16,-2 1-156-16,-3 2-225 0,-17 1-365 15,8 1-877-15</inkml:trace>
  <inkml:trace contextRef="#ctx0" brushRef="#br0" timeOffset="98547.64">26152 4955 176 0,'0'0'365'0,"0"0"-22"16,0 0-70-16,0 0-42 0,0 0-81 15,0 0-49-15,0 0 6 0,0 0 7 0,0 0 16 16,0 0 0-16,0 0-1 0,-26-6 20 15,25 5 26-15,-1-1-53 0,1 2-48 16,0-1-6-16,-2-2 9 0,1 1 0 16,-1-1 3-16,0 1 10 0,0-1-4 15,2-1-6-15,-1 0-17 0,-2-1 7 16,4 2 0-16,0-3 38 0,0 2 56 16,0 2-70-16,4-3-78 0,4 1-16 0,3 0-47 15,9-2-22-15,9 1 32 0,10-2 37 16,6 2 31-16,3-2 23 0,3 5 0 15,-4-1-11-15,-4 2-36 0,-9 1-7 16,-5 0-16-16,-9 1-22 0,-4 7-21 16,-6 2-33-16,-4 5 23 0,0 5 34 15,-6 3 23-15,-4 3 12 0,-8 4 45 16,-8-1 40-16,-5 1-13 0,-7 1-70 16,-6 0 17-16,-3-2-17 0,-1-1-1 15,-1-1-1-15,1-2-17 0,3-2 14 0,2-5-12 16,7-3-14-16,7-3 14 0,6-3 2 15,3-2 11-15,7-5 1 0,5 1 1 16,2-3 28-16,0 0 45 0,0 0 18 16,2 0 16-16,2-3 46 0,2 1-10 15,0-2-56-15,4-2-84 0,10-1-3 16,8-2-83-16,9-3-7 0,14-2 27 0,6 2 44 16,8-1-12-16,4 2-15 0,-1 2-84 15,-1 0-71-15,-8 1-77 0,-11 2-111 16,-9 1-190-16,-13 2-447 0,-3-2-350 0</inkml:trace>
  <inkml:trace contextRef="#ctx0" brushRef="#br0" timeOffset="99934.73">26877 4913 171 0,'0'0'280'15,"0"0"-120"-15,0 0-59 0,0 0-10 0,0 0-9 16,0 0 6-16,0 0 0 0,0 0 58 16,0 0 7-16,0 0 3 0,-11-9-25 15,11 9-14-15,0-1-13 0,0 1-26 16,0 0-10-16,0 0-10 0,-2 0-13 16,2 0-6-16,-1 0-17 0,-1-2-22 15,2 2-19-15,-1-1-7 0,-1 1 3 16,2-1 7-16,0 0 16 0,-1 1 2 15,1 0 37-15,0-2 13 0,0-1-7 16,0 2 20-16,0-3 9 0,0 2 20 16,0-3 19-16,0 1 0 0,0 0-26 15,0 0-45-15,0 0 12 0,0 0 4 0,0 0 35 16,0 2 0-16,0-2-26 16,0 3-12-16,0-2-11 0,0 1-12 0,3 0-10 15,1 0-7-15,7-1-15 0,0-1-12 0,6 1 12 16,3-1 10-16,2 0 16 15,4 1 5-15,-1-2 4 0,0 4 16 16,0-2 3-16,-2 3-10 0,-3 0-9 0,-3 0-24 16,-1 3-11-16,-4 3-32 0,-4 2-15 15,1 2 12-15,-6 3 3 0,-2 4-3 16,-1 1 10-16,-4 0 25 0,-8 2 2 16,-1 2 26-16,-4-1 17 0,0 1 9 15,-5 0-7-15,-2-1-6 0,-1 1-12 16,0 2-13-16,-3-4-13 0,2 2-1 15,1-4 1-15,5 0-3 0,4-4-1 16,4-2-18-16,4-2-6 0,4-6-4 16,2-1 7-16,2-2 20 0,0-1 2 15,0 0 38-15,6 0 22 0,-1 0 28 0,7-5 26 16,4-2 5-16,10 0-46 0,10-3-73 16,6 2-13-16,4-2 12 0,6 2-1 15,-3 0-23-15,2 0 9 0,-6 2-50 0,-6 0-72 16,-4 3-74-16,-5-2-77 0,-7-1-95 15,-4 1-193-15,-4 3-579 0</inkml:trace>
  <inkml:trace contextRef="#ctx0" brushRef="#br0" timeOffset="100625.66">27850 4781 235 0,'0'0'766'0,"0"0"-278"0,0 0-42 0,0 0-12 15,0 0-34-15,0 0-18 0,0 0-79 16,0 0-94-16,0 0-61 0,0 0-41 16,0 0-41-16,32-39-22 0,-35 38-18 15,-2-1 2-15,2 2 7 0,-1 0-35 16,-2 0 0-16,-1 0-76 0,-4 0 13 15,-3 3 32-15,-3 2 12 0,0 1 16 16,-2 1-16-16,2 0 0 0,4 3-9 16,1-3-10-16,4 1 3 0,1 1 4 15,2-3 6-15,2 1 9 0,0-1 16 0,2 1-2 16,0 0-11-16,1 0 13 16,0 1 0-16,0-1 25 0,2 1 1 15,3-2 8-15,1 2-9 0,0 0-3 0,6-2 16 16,-2 1 3-16,8 0-3 0,-1 3-1 15,3-4 13-15,1 3 5 0,2-3-18 16,0 2-17-16,-3-1-20 0,0-1-16 16,0 0-2-16,-2 3 5 0,-3 0-2 0,-5-1-1 15,0 1-10-15,-7-1 10 0,-1-1 4 16,-2 1 9-16,0-1 3 0,-6-1 19 16,-4 2 39-16,-2-2 17 0,-6 2 18 15,-1 1 0-15,-6-2 0 0,-1-1-43 16,1-2-19-16,-1-1-19 0,2-1-11 15,-4 1 0-15,-1-3-1 0,0 0-41 16,-1 0-33-16,-1-3-35 0,4-1-9 0,1 0-36 16,5 2-16-16,6-1-31 15,2 1-66-15,3-1-42 0,4 0-64 0,2-1-134 16,1-1-166-16,2 1-512 0</inkml:trace>
  <inkml:trace contextRef="#ctx0" brushRef="#br0" timeOffset="100856.82">27706 4820 1458 0,'0'0'614'16,"0"0"-206"-16,0 0-95 0,0 0-37 15,0 0-68-15,96-36-27 0,-64 30-32 16,1-2-63-16,0 3-42 0,0 0-9 15,-4 0-13-15,-1 0-22 0,-3 3-4 0,-6-1 3 16,-1 2-2-16,-4 0-50 0,0 0-93 16,-1 1-98-16,5 0-60 0,-5 0-117 15,4 0-308-15,-5 0-570 0</inkml:trace>
  <inkml:trace contextRef="#ctx0" brushRef="#br0" timeOffset="101173.83">28201 4793 430 0,'0'0'993'15,"0"0"-557"-15,0 0-47 0,0 0-82 16,0 0-75-16,0 0 0 0,-79 30-43 16,66-24-59-16,2 3-66 0,4-1-63 15,1 1-1-15,3 1-3 0,1 2-8 16,2-1 11-16,0 5 16 0,0-2 3 16,6 2 0-16,4-2 4 0,2 1-4 15,2-2 6-15,3 0 23 0,2-3-4 16,1-1 0-16,2-3 4 0,1 1-1 0,2-3 0 15,1-4 29-15,1 0 18 0,0 0 26 16,1-7 33-16,-5-3-1 0,0 0-43 16,-5-4-20-16,-4 0 4 0,-3-3 14 15,-7-2 41-15,-2 1-50 0,-2 0-88 0,-3 0-10 16,-8 1-3-16,-1 3-13 16,-7-1-14-16,0 4-13 0,-7 2-3 0,-2 0-15 15,-4 2-25-15,-3 5-105 0,1-1-94 16,0 3-113-16,4 0-217 0,12 3-437 15,4 3-389-15</inkml:trace>
  <inkml:trace contextRef="#ctx0" brushRef="#br0" timeOffset="101740.86">28660 4748 145 0,'0'0'1391'0,"0"0"-978"0,0 0-102 16,0 0 48-16,0 0-24 0,0 0-63 15,0 0-40-15,0 0-76 0,0 0-137 16,0 0-19-16,-4-21-29 0,10 25-60 16,6 4 16-16,5 2 73 0,5 3 73 0,4 3-16 15,1 2-25-15,4 2-16 0,-3 2 0 16,3-1 9-16,-2 0 4 0,1 0-10 15,-1-1-16-15,-4-1 9 0,-3-4 7 16,-5-2-9-16,-5-4-10 0,-3-1-105 16,-5-4-53-16,-4-2-52 0,0-2-20 15,-4 2-108-15,-6-2-72 0,-1 0-21 16,1-3-366-16</inkml:trace>
  <inkml:trace contextRef="#ctx0" brushRef="#br0" timeOffset="102008.75">28895 4780 1367 0,'0'0'799'16,"0"0"-330"-16,0 0-41 0,0 0-11 0,0 0-91 15,0 0-74-15,0 0-55 0,0 0-48 16,0 0-62-16,0 0-87 0,0 0-17 16,-5-15-79-16,-2 23-69 0,-6 3 100 15,0 6 52-15,-1 2 13 0,-4 4 4 16,1-1 27-16,1 0-30 0,5 0 1 15,-4-3 1-15,4 1 14 0,-3-2-17 16,3-2-81-16,0 0 1 0,-2-2-14 16,3-1-32-16,1 0-41 0,5-3-77 15,3-2-53-15,1-2-11 0,0-1 21 16,2-2 15-16,11 0-6 0,3-3 148 16,4 0-303-16,-3-6-601 0</inkml:trace>
  <inkml:trace contextRef="#ctx0" brushRef="#br0" timeOffset="102316.13">29288 4654 1480 0,'0'0'682'0,"0"0"-268"0,0 0-25 16,0 0-8-16,0 0-64 0,0 0-106 15,0 0-91-15,0 0-60 0,0 0-60 16,0 0 0-16,0 0-82 0,3 16-50 16,-4-5 132-16,-4 6 47 0,4 3 44 15,-1 4-35-15,-1-1-23 0,3 0-18 16,0 0-15-16,0-1-3 0,0-2-16 16,3 0 19-16,0-1 13 0,2-1-10 0,-1-3-3 15,0 0-12-15,2-3-58 0,-3-4-43 16,0-1-42-16,-2-2-50 0,1-1-53 15,-2-2-69-15,0 2-130 0,0-4-243 16,0 0-414-16</inkml:trace>
  <inkml:trace contextRef="#ctx0" brushRef="#br0" timeOffset="102685.68">29510 4761 1654 0,'0'0'678'0,"0"0"-293"15,0 0-29-15,0 0 5 0,0 0-63 0,0 0-72 16,0 0-81-16,0 0-48 0,0 0-97 16,0 0-25-16,0 0-84 0,-3-13-46 15,3 21-69-15,-1 2 153 0,1 4 71 16,-2 2 2-16,2 1 10 0,0-2 4 16,0 0 3-16,5-1-6 0,2-1-12 15,3 0 1-15,1 0 20 0,4-2 0 16,-1 0 4-16,6-2 11 0,1-4 17 15,8-1 12-15,2-3 15 0,4-1-21 0,1-1-18 16,-2-7-5-16,-2-2 16 0,-3-4 13 16,-3-3-1-16,-4-1-12 0,-2 0-10 15,-9 0-21-15,-2 2 18 0,-7 2 62 16,-2 0 67-16,-2 2-18 0,-10-4-83 16,-4 2-68-16,-5-2-55 0,-4 3-9 15,-6 2-13-15,-5 0 9 0,-4 4 16 16,-2 2-130-16,2 2-32 0,4 0-69 15,6 3-152-15,4 0-143 0,6 0-177 16,9 3-474-16</inkml:trace>
  <inkml:trace contextRef="#ctx0" brushRef="#br0" timeOffset="103912.93">29878 4344 843 0,'0'0'417'0,"0"0"-137"0,0 0-46 16,0 0-39-16,0 0-23 0,0 0-3 15,0 0-46-15,0 0-23 0,0 0 6 16,0 0 10-16,-12-17 0 0,12 16-7 15,0 1-6-15,0-3-20 0,0 1-9 0,0 1-1 16,1-3 32-16,2 2-22 0,0-2-45 16,0 2-13-16,2-1 16 0,-3 0-20 15,7-1-21-15,0-1-13 0,2 2 13 16,6-2 3-16,2-2-2 0,3 2 2 16,2 0 13-16,4 3-4 0,-3-1-8 15,3 1 24-15,0 2 1 0,-3 0-1 16,3 3-3-16,-4 0-3 0,-2 2-20 0,-5-2-2 15,0 3-25-15,-5-1-19 0,-1 2-7 16,-3 2 7-16,-6-2-7 0,1 2-9 16,-3 0-7-16,0 2 10 0,-5-1 33 15,-7 1 24-15,-1 1 51 0,-5-2 15 16,-1 2-12-16,-4 0-25 0,1-4-29 16,2 2-32-16,3-2-31 0,3-1-1 15,2-2 20-15,4-1 18 0,3-2 26 0,0 1 17 16,2-3 28-16,-1 0 6 0,3 0 3 15,-1 0 0-15,2 0 6 0,0 0-10 16,0 0 4-16,2 0 22 0,2 0 15 16,2 1 25-16,-2-1 32 0,3 0-117 15,1 0-30-15,4 0 21 0,3 2 6 16,2-1-6-16,1 2 6 0,-1 0 9 16,0 1 7-16,0 1-4 0,2-1-18 0,-3 1-22 15,0 0-22-15,-2 1 10 0,0 0-4 16,-5-1 13-16,0 0-13 0,-2 1-18 15,-3 0-3-15,1-2 15 0,-5-2 19 16,0 3-12-16,-2-3-1 0,-8 2 16 16,-6-1 72-16,-4 4 52 0,-7-2-1 15,-2-1-58-15,-1-2-46 0,0 1-19 16,5-2-13-16,0-1-95 0,1 2-16 0,2-1-37 16,1-1-15-16,-2 3-25 15,0-3-54-15,-2 0-60 0,-1 1-105 0,1 0-274 16,3 0-502-16</inkml:trace>
  <inkml:trace contextRef="#ctx0" brushRef="#br0" timeOffset="110387.3">2895 8562 677 0,'0'0'548'16,"0"0"-112"-16,0 0-82 0,0 0-43 16,0 0-33-16,0 0-56 0,0 0-58 15,0 0-42-15,0 0-23 0,0 0-7 16,-39 9-3-16,39-9-19 0,0 0-19 16,1 0-19-16,2 0-7 0,0 0-6 15,1 0-16-15,1-1 29 0,5-1-29 0,0 1 0 16,6-2-3-16,7 0 57 15,9-4-3-15,2-1-22 0,6 1-10 16,1-4-12-16,-2 3-10 0,4-3 0 0,-3 5 16 16,-2-2-16-16,1 3-1 0,-3 1-28 15,-5 3-52-15,-2 1-14 0,-4 0-83 0,-2 0-32 16,-3 4-59-16,-6-1-66 0,-1 2-124 16,-7 2-145-16,-3-3-47 0</inkml:trace>
  <inkml:trace contextRef="#ctx0" brushRef="#br0" timeOffset="110638.84">2904 8821 1649 0,'0'0'823'15,"0"0"-423"-15,0 0-114 0,0 0-73 16,0 0-47-16,0 0-49 0,0 0-1 0,0 0-78 15,0 0-38-15,0 0-44 16,96-25 32-16,-51 16-4 0,4 0 5 0,4-1 11 16,0-1 26-16,2 3-26 0,-3-4-38 15,0 1-95-15,0 3-42 0,-6-3-86 16,-3 4-47-16,-7-1-66 0,-9 3-239 16,-9 0-389-16</inkml:trace>
  <inkml:trace contextRef="#ctx0" brushRef="#br0" timeOffset="111010.61">3433 8407 1520 0,'0'0'1026'0,"0"0"-727"15,0 0-58-15,0 0 72 0,0 0-50 16,0 0-105-16,0 0-158 0,0 0-13 15,0 0-138-15,0 0-27 0,0 0 89 16,77-15 89-16,-33 23 18 0,6 3-2 16,5 1 61-16,-1 1-17 0,-6 0-59 15,-4-1-1-15,-6-1-25 0,-8 0-10 16,-5-3 19-16,-6 2 3 0,-4-3-3 0,-4-1 0 16,-7 0-6-16,-1-4-4 0,-3 1 26 15,0-2 10-15,0-1 44 0,0 0 76 16,0 1 16-16,0-1-8 0,0 1-15 15,0 1-22-15,0-1-11 0,-3 0-15 16,-1 5-16-16,-7 2-31 0,-9 8 43 16,-7 3-2-16,-5 6-23 0,-4 3-34 15,-3 2-12-15,-1-1-1 0,2 1-2 16,-1 1-114-16,2 0-104 0,-3-1-131 16,4 1-196-16,7-8-533 0,-1 7-954 0</inkml:trace>
  <inkml:trace contextRef="#ctx0" brushRef="#br0" timeOffset="114108.05">7328 7138 1155 0,'0'0'423'0,"0"0"-75"16,0 0-24-16,0 0-4 0,0 0-113 16,0 0-66-16,0 0 32 0,0 0 16 0,0 0-49 15,0 0-41-15,-22-54-99 0,22 54-16 16,0 0-67-16,0 0-16 0,0 3-12 15,9 0-14-15,5 6 125 0,9-1 6 16,10 4 65-16,11 0-20 0,9-2-13 16,9-1 58-16,12-2-13 0,6-1-45 15,8-2 25-15,7-3 1 0,5-1-39 16,6 0-3-16,2 0 16 0,6 0-35 16,1 0 16-16,4 0 10 0,3-1-1 0,2 1-26 15,2-2 1-15,0 0 13 16,-2-2 22-16,0-1-26 0,1-6 4 0,-1 3-14 15,2-7 20-15,1 1-9 0,0-2 2 16,2 1-14-16,0-1 0 0,-4 2 2 16,0-2-1-16,-6 3-1 0,-6 0 0 15,-3 2 2-15,-6-1 10 0,-5 2-12 16,-2 1 8-16,2-2-9 0,-1 1 0 0,1 0 3 16,4-2 9-16,6 1-12 0,0-2 0 15,4-2 0-15,-3 4 2 0,-2 2-1 16,-2 0 21-16,-5 1-11 0,-3 2-11 15,-4 1-3-15,-6 2 3 0,-5-1-23 16,-6 2 21-16,-6-2-18 0,-4 0 20 16,-5 0 47-16,-3-2-22 0,-2 1-23 0,-1-4-1 15,-4 3 0-15,-1-1-1 0,-4 1-2 16,-1 0-1-16,-4 2-19 0,-2 0 10 16,-1 0-1-16,-3 2 12 0,-2 1-10 15,-2-2 11-15,1 2 2 0,-1-2 1 16,3 0 0-16,-1 2 0 0,1 0 9 15,-2-2-12-15,-1 2-44 0,-3 0 6 16,-5 0 13-16,0 1-51 0,-8-2-40 16,-1 2-20-16,-8 0-65 0,-3 0-90 15,-4 0-140-15,0 0-206 0,-5 0-127 0,-13 0-389 16</inkml:trace>
  <inkml:trace contextRef="#ctx0" brushRef="#br0" timeOffset="120107.06">5492 8733 482 0,'0'0'622'0,"0"0"-280"0,0 0-105 15,0 0-12-15,0 0-8 0,0 0-3 16,0 0-11-16,0 0-28 0,0 0-37 16,-15 5-29-16,15-5-38 0,0 3-42 15,0-3-17-15,0 1-12 0,0-1-22 16,0 0-23-16,0 0 7 0,0 0 23 0,0 0 15 15,0 0 35-15,6 0 7 0,3-1-20 16,8-3-6-16,3 2 71 0,9-5 15 16,10-1-48-16,4 1-29 0,5-1-25 15,-1-2 0-15,1 3-19 0,-6 0 19 16,-5 1 1-16,-6 1-1 0,-6 1 0 16,-3 2 0-16,-6-1 2 0,-3 0-1 0,-6 3 11 15,-3-1-9-15,-1 1 1 0,-3 0 21 16,0 0 20-16,0 0-7 0,-3 0-6 15,0 0 18-15,1 0-2 0,-1 0-48 16,1 0-19-16,-1 0-79 0,0 0-42 16,-1 0-42-16,0 0-43 0,1 0-97 15,2 0-221-15,1 0-287 0,31 0-392 16</inkml:trace>
  <inkml:trace contextRef="#ctx0" brushRef="#br0" timeOffset="120893.28">6672 8399 1056 0,'0'0'316'0,"0"0"-117"16,0 0 64-16,0 0 78 0,0 0-11 15,0 0-34-15,0 0-77 0,0 0-66 16,69-67-22-16,-72 63 19 0,-3 0-10 0,0 0-74 16,0 0-37-16,-3 2 12 0,2-2-26 15,-3 2-14-15,-3 1 1 0,-3 1-2 16,-3 0 0-16,-4 1-3 0,-3 3-19 15,-1 1-6-15,-3 4 12 0,-2 0 14 16,3 3 0-16,-1-1 0 0,5 2 0 16,2 2-14-16,6-5 3 0,5 0-15 0,3 1-26 15,4-4-19-15,2 2 22 0,3 0 16 16,0 0 10-16,0 0 12 16,7 3 0-16,3-1 13 0,5 2 13 15,3-1 25-15,7-2 32 0,1-1-7 0,4 0-2 16,0-1-4-16,2-3 6 0,1-1-25 15,0 0-35-15,-4 1-3 0,0 1 0 16,-2 2-22-16,-2 2-10 0,1 2 20 0,-3 0 9 16,1 0 0-16,-2 0-9 15,-6 1-4-15,0 0-13 0,-5-1 4 0,-3 1 15 16,-4 1 10-16,-1-2 35 0,-3 0 0 16,0 0-6-16,-6 0 12 0,-6 0 3 15,-8 0 0-15,-4-1 3 0,-6 0-12 16,-5 0-7-16,0-2-12 0,-2-1-4 15,4-2 4-15,2-4 6 0,4 1-7 0,4-3 17 16,7 0 6-16,3-1-9 0,2-4 2 16,3-2-25-16,1-3-6 0,3-3-13 15,4-2 1-15,0-3-44 0,7-3-30 16,9-2 27-16,4-1 15 0,3-4 6 16,6 1 13-16,4 2 12 0,1-1 11 15,1 0-20-15,1 3 22 0,-4 1 10 16,-3 0-9-16,-3 0 21 0,-6 3 22 15,-3 0 19-15,-7 0-19 0,-4 1-3 16,-3-3 3-16,-3 1-15 0,-1 2-16 0,-8 2-12 16,0 3 14-16,-3 1 48 15,-3 3-63-15,-4 3-22 0,-4 2-50 0,0 2-7 16,-3 2 10-16,2 0 22 0,1 1-57 16,5 5-114-16,4 1-75 0,5-1-101 15,5 4-232-15,1-2-481 0</inkml:trace>
  <inkml:trace contextRef="#ctx0" brushRef="#br0" timeOffset="121645.81">7322 8253 1118 0,'0'0'651'0,"0"0"-261"0,0 0-44 16,0 0-11-16,0 0-65 0,0 0-69 15,0 0-42-15,0 0-61 0,0 0-98 16,0 0-12-16,-4-5-90 0,-3 18 89 16,1 6 13-16,-4 4 111 0,-2 4-35 15,-2 3-44-15,-1 2-19 0,-2 0 12 16,5 0 10-16,-2 1 2 0,4-2-21 15,-1-1 3-15,0-1-18 0,3-2 1 16,0 0-2-16,-1-3 0 0,0 0-54 16,3-4-28-16,0-2-29 0,2-4-13 15,3-2-45-15,-1-3-26 0,2-6-26 16,0-1-1-16,0-2 15 0,3-2 32 0,3-5 52 16,-2-6-257-16,3-5-271 0,-2 1-167 15</inkml:trace>
  <inkml:trace contextRef="#ctx0" brushRef="#br0" timeOffset="121933.74">7280 8294 1445 0,'0'0'465'0,"0"0"-115"15,0 0 61-15,0 0-74 0,0 0-65 16,0 0-59-16,0 0-42 0,0 0-41 16,0 0-83-16,0 0-47 0,19-55-98 15,-16 65-22-15,1 4 120 0,5 4 92 16,-1 3-4-16,4-1-19 0,2 4-28 15,2-1-13-15,6 0 1 0,1-1 2 16,6 1-12-16,1-1 9 0,2 1-14 0,-1-2-11 16,-3 1-3-16,-2-3 0 15,-6-1-14-15,-3-1 13 0,-4-4-11 16,-6-2 9-16,-1-2 1 0,-3-3 0 0,-3 0-10 16,0-2-23-16,0-4-24 0,0 0-1 0,0 0-3 15,-7 0 16-15,-2-4-86 0,-4 1-92 16,-7-2-123-16,-4 1-74 0,-7 0-89 15,-5 0-135-15,7 3-487 0</inkml:trace>
  <inkml:trace contextRef="#ctx0" brushRef="#br0" timeOffset="122118.61">7116 8613 1307 0,'0'0'527'16,"0"0"-284"-16,0 0 52 0,0 0-7 0,0 0-82 15,0 0-6-15,0 0-200 0,0 0 0 16,78-33 29-16,-42 27-4 0,4-1 14 15,2 3 24-15,1-1-47 0,1 3-14 16,-3-3 20-16,2 3-22 0,-1-2-81 16,0 2-179-16,-3-3-3 0,-3 0-70 15,-4 3-261-15,-6-1-151 0,-6 1-51 16</inkml:trace>
  <inkml:trace contextRef="#ctx0" brushRef="#br0" timeOffset="122419.55">7978 8495 161 0,'0'0'802'0,"0"0"-196"16,0 0-12-16,0 0-119 0,0 0-111 16,0 0-236-16,0 0-10 0,0 0 29 15,-91-19 8-15,71 19-34 0,4 0-49 0,4 0-62 16,2 1-10-16,5 4-54 0,0 3-25 16,2 5 47-16,2 1 32 15,-1 1 32-15,2 3 28 0,5 0 6 0,5 0 19 16,7 0-15-16,2-1-8 0,7-2 20 15,7 1-19-15,3-2-10 0,1 1-24 16,-2-1-27-16,-3-1-2 0,-8 3-4 16,-9-2 1-16,-8 2 0 0,-7-3 3 15,0-1 10-15,-9-1 46 0,-8-2 12 0,-3 1 22 16,-8-4-9-16,-3 1-23 0,-4-2-33 16,-5 0-25-16,1-4-12 0,-3 1-112 15,-1-2-44-15,0 0-60 0,2-2-156 16,1-4-321-16,11 0-935 0</inkml:trace>
  <inkml:trace contextRef="#ctx0" brushRef="#br0" timeOffset="123589.7">8693 8351 952 0,'0'0'173'0,"0"0"-72"16,0 0 97-16,0 0-9 0,0 0 58 15,-50-67 32-15,47 57 6 0,0 1 9 16,1 0-63-16,-1 1-16 0,2 0 27 15,-1 1-16-15,2 4-18 0,0 0-23 16,0 2-31-16,0 1-39 0,0 0-115 0,0 0-31 16,2 6-97-16,4 6-57 0,3 4 185 15,3 4 15-15,1 4 23 0,0 6 0 16,-1 2-9-16,0 2 2 0,-3 1 3 16,0-3 19-16,-2 0 7 0,0-3-60 0,-3-1-12 15,2-4 12-15,-3-2 2 0,-1-2-2 16,-1-3 0-16,-1-3-131 0,0-2-26 15,0-5-10-15,-4 2-45 0,-1-6-90 16,-2 1-104-16,-3-3-205 0,-1-1-374 16,2 0-57-16</inkml:trace>
  <inkml:trace contextRef="#ctx0" brushRef="#br0" timeOffset="123754.89">8564 8611 1501 0,'0'0'750'0,"0"0"-320"16,0 0-73-16,0 0 13 0,0 0-322 0,0 0-48 15,78-48 0-15,-32 35 28 16,6 1 13-16,10-4-13 0,3 3-15 0,1 0-13 16,-1 2-1-16,-3 2-2 0,-4 1 0 15,-7 3-61-15,-4 1-63 0,-11 0-77 0,-6 3-52 16,-10 1-141-16,-8 0-280 16,-7 0-573-16</inkml:trace>
  <inkml:trace contextRef="#ctx0" brushRef="#br0" timeOffset="126440.93">18482 6322 440 0,'0'0'1186'0,"0"0"-968"0,0 0-170 0,0 0 43 16,0 0 65-16,0 0-26 0,0 0-98 15,0 0-32-15,0 0-23 0,23-65 12 16,-20 60 11-16,0 3 19 0,-3-1-1 15,0 3-18-15,0 0-32 0,0 0-7 16,0 0 39-16,0 0 40 0,0 0 41 16,0 0 6-16,0 0-12 0,0 0-40 15,2 0-35-15,2 0-68 0,3 0 59 16,9 0 9-16,8 0 90 0,11 0 52 16,13 0 22-16,12-1-29 0,14-5-42 15,10 0-32-15,13-5 12 0,8-1 4 16,11 1 15-16,8-2-44 0,5 4-36 15,10 0 0-15,2 3-11 0,4 3 0 0,2 2-1 16,1 1 1-16,6 0 26 0,4 1 1 16,4 0 13-16,3-1 1 0,5 0-1 15,2 0-6-15,1-4 6 0,-3-3 15 16,-1-2-24-16,-5-3-1 0,-4-2-29 0,0 0 2 16,-5-2 11-16,2 1-13 0,-4-2 24 15,0 0-11-15,-5 1-14 0,-6 2-1 16,-3 0-1-16,-10-1-11 15,-5 6 10-15,-9-1-10 0,-10 2 11 0,-8 2 2 16,-12 1-1-16,-10 0 1 0,-12 0 1 16,-11 3 33-16,-11-1-32 0,-10 1 9 15,-9 1-11-15,-7 0 2 0,-7 1 0 16,-5 0-1-16,-2-2 23 0,-1 1 3 0,0 1 0 16,0-1 1-16,0 1-25 0,-1 0-4 15,-2-2-39-15,0 1-52 0,0-2-35 16,-2-2-111-16,2 2-55 0,-3-3-115 15,0 1-209-15,1 2-367 0,-3 1-272 0,51 33 1237 16</inkml:trace>
  <inkml:trace contextRef="#ctx0" brushRef="#br0" timeOffset="131918.73">8789 8208 1190 0,'0'0'983'0,"0"0"-515"0,0 0-136 0,0 0-47 15,0 0-43-15,0 0-59 0,0 0-54 16,0 0-34-16,0 0-32 0,0 0-40 0,6 1-23 16,-6 2-35-16,1 0-28 0,2 4-28 15,3 2 91-15,1 5 10 0,1 6 49 16,3 1 10-16,-1 4 16 0,0 2-31 15,-1-1-29-15,-1-1-3 0,1 4 34 16,1-4-6-16,-3 4-31 0,2-5-17 16,1 1-1-16,-1-2-1 0,-1 0 1 15,1-5-1-15,-3-3-12 0,2 0-29 16,-3-5-12-16,-2-1 13 0,0-3-7 16,-2 0-11-16,0-4-42 0,-1 1-26 15,0-2-26-15,0-1-19 0,0 0-4 16,0 0-20-16,-2 0-55 0,-4-6-199 15,1 0-532-15,-9-5-426 0</inkml:trace>
  <inkml:trace contextRef="#ctx0" brushRef="#br0" timeOffset="132099">8618 8563 1905 0,'0'0'597'0,"0"0"-288"15,0 0 34-15,0 0 33 0,0 0-214 16,0 0-134-16,0 0-28 0,105-55-38 15,-50 39 38-15,5 1 1 0,2-1-1 16,0 4-1-16,-4-1-15 0,-4 2-18 16,-6 4-119-16,-5 0-124 0,-7 2-127 15,-4 3-167-15,-13-1-465 0</inkml:trace>
  <inkml:trace contextRef="#ctx0" brushRef="#br0" timeOffset="132820.57">9811 8303 282 0,'0'0'596'0,"0"0"-182"0,0 0-37 0,0 0-39 16,0 0-49-16,0 0-76 0,0 0-23 16,0 0-22-16,0 0 18 0,0 0-1 15,0 0-108-15,-19-60 9 0,28 53-10 16,5 0-22-16,4-1-16 0,6 0-3 15,6 1 13-15,2-2 2 0,4 3 10 16,2 3-13-16,0 0-6 0,0 1-19 16,-5 2-22-16,-1 0-12 0,-3 7-10 15,-8 3-16-15,-3 3-3 0,-6 4-3 16,-4 2 6-16,-8 3 22 0,0 3 16 16,-8 1 6-16,-9 2 32 0,-3 0-6 0,-2 1-10 15,-4 0 6-15,-2 0-15 0,-1-3 9 16,0 1-21-16,0-2-1 0,3-5-13 0,4-2-2 15,5-1 15-15,3-5-13 16,5-5-3-16,3-3 13 0,5-1 2 0,1-3 1 16,0 0 35-16,0 0 56 0,3 0 3 15,8-2 4-15,4-3-45 0,8-1 13 16,8-1-29-16,10-3-34 0,6 1-3 16,3-1-11-16,1-1 11 0,1 3 0 15,0-2-2-15,0 2-1 0,0-3-85 16,-4 4-60-16,-7-3-28 0,-6 3 0 15,-8 0-50-15,-8 1-125 0,-3 1-86 0,-5-1-152 16,-2 1-486-16</inkml:trace>
  <inkml:trace contextRef="#ctx0" brushRef="#br0" timeOffset="133339.34">10612 8165 766 0,'0'0'668'0,"0"0"-287"16,0 0 18-16,0 0-47 0,0 0-88 16,0 0-55-16,0 0-23 0,0 0-21 15,0 0-37-15,0 0-40 0,0 0-50 16,-66-41-25-16,71 41 3 0,1 0-16 15,3 0-41-15,5 0 12 0,4 0 29 16,5 1 13-16,6 1 12 0,5-2 13 16,5 0-16-16,4 0-3 0,1-2-17 15,-2-1 14-15,-4-1-3 0,-8-1-13 16,-6 2-27-16,-6-1 2 0,-9 3 25 16,-3 0 16-16,-6 1 15 0,1-1 32 15,-1 1-3-15,0 0 9 0,0 0 10 0,0 0 44 16,0 0 14-16,0 0-41 0,-1 0-64 15,0 0-32-15,-1 0-46 0,-1 3-35 16,0 4-66-16,0 2 15 0,-3 4 132 16,2 3 22-16,-2 3 35 0,-1 1-16 15,3 2-4-15,1-1 4 0,2 2 2 0,-1 0-18 16,2 0-6-16,0 0 6 0,-1-1-3 16,1 1-20-16,0-3-1 0,0 1 0 15,0-3 11-15,0-1-12 0,0-3-12 16,0-2-53-16,0-2-35 0,0-2-39 15,0-3-33-15,-2-3-36 0,-1 2-34 16,-4-2-61-16,-3-2-121 0,-3 0-314 16,2 0-674-16</inkml:trace>
  <inkml:trace contextRef="#ctx0" brushRef="#br0" timeOffset="133565.16">10703 8417 1271 0,'0'0'605'0,"0"0"-235"0,0 0-43 16,87-30-83-16,-53 24-80 0,3-1-32 16,2-1-17-16,3 0-32 0,1 3-42 15,-1-1-22-15,-1 2-17 0,-3 0 11 16,-6 0-12-16,-7 2 1 0,-7-2 1 16,-6 3-3-16,-6 1-43 0,-5-2-53 15,-1 2-6-15,0 0-16 0,-3 0-75 16,-4 0-45-16,-3 0 2 0,-3 2-78 15,-4 0-177-15,-3 1-278 0,4-2-23 0</inkml:trace>
  <inkml:trace contextRef="#ctx0" brushRef="#br0" timeOffset="134787.59">11565 8117 1027 0,'0'0'355'0,"0"0"-98"16,0 0 55-16,0 0 70 0,0 0-10 0,0 0-80 15,0 0-74-15,0 0-46 0,0 0-19 16,0 0-42-16,1-50-14 0,-9 46-12 16,-3 2-85-16,0-1-25 0,-6 3-9 15,-3 0 5-15,-1 0-18 0,-5 3 31 16,-1 4 14-16,1-1 0 0,0 2-17 16,3 2 3-16,1 1 13 0,5-1-13 15,3 1-3-15,5 0 3 0,2-3-37 16,4 3-59-16,2-4 4 0,1 3 28 0,0-3 10 15,4 3 6-15,4-3 19 0,3 4 23 16,3-3 3-16,5 3 19 0,5-3 48 16,5 3 51-16,7-2 41 0,2 0-12 15,4-4-46-15,1 2-3 0,-3-2 13 16,-1 0-39-16,-5 0-53 0,-7 2-22 16,-7-1-10-16,-6 2-3 0,-8-1-22 15,-5 4-15-15,-1 1 65 0,-7 4 7 16,-9 2 54-16,-2 1-10 0,-4-1-9 0,-1-1-21 15,-2-2-14-15,2 0 0 16,3-2 1-16,-2-2-1 0,-2-2 1 0,4-1 31 16,-5-3 2-16,2-1 4 15,-1-4-3-15,3 0-4 0,0 0 1 0,2-8 12 16,5-1-13-16,2-3-10 0,5 1-21 0,4-3-2 16,2-2-20-16,1 0-6 0,6-2-7 15,5-2 34-15,3 0-14 0,5 1-4 16,4-2 15-16,0 0 4 0,3 1 4 15,-1-1 30-15,-4 2 23 0,-2-2 6 16,-2 2-16-16,-5 4-28 0,-6-1 3 16,-5 2 72-16,-1-1-7 0,-6 1-43 15,-10 3-35-15,-2-1-9 0,-5 5-56 16,2 1-19-16,-2 5 19 0,2 1 9 16,3 1-29-16,4 7-163 0,5 4-55 0,2 2-79 15,3 1-97-15,4 2-177 0,0-4-412 16</inkml:trace>
  <inkml:trace contextRef="#ctx0" brushRef="#br0" timeOffset="135113.9">11837 8454 1124 0,'0'0'1046'0,"0"0"-693"0,0 0-37 15,0 0-15-15,0 0-99 0,0 0-69 16,0 0-44-16,0 0-26 0,0 0-15 16,0 0-1-16,0 0-6 0,-19-21 10 15,24 19-29-15,1 0-22 0,2-2-60 16,4 1 9-16,-1-2 21 0,2-1 30 16,-1 0 22-16,-4 0 28 0,-2 0 45 15,-3 0 49-15,-3 0 1 0,0 0-30 0,0 0-56 16,-4 1-31-16,-3 1-12 0,-1 1-16 0,-2 0-19 15,0 2-40-15,-3 1-9 16,0 0-98-16,3 4-58 0,1 2-41 0,0 1-66 16,6-1-82-16,3 4-87 0,0-1-133 15,4-4-34-15,10 0-122 0</inkml:trace>
  <inkml:trace contextRef="#ctx0" brushRef="#br0" timeOffset="135578.79">12464 8117 224 0,'0'0'1828'0,"0"0"-1336"0,0 0-87 15,0 0 14-15,0 0-95 16,0 0-107-16,0 0-101 0,0 0-40 0,0 0-35 15,-94-42-13-15,74 42-6 0,3 1-10 16,4 5-12-16,1 0-34 0,1 5-13 16,5 0 3-16,0 3 12 0,3 3 16 15,-1 2 15-15,4 0-1 0,0 2-1 16,0-1 2-16,6-1-1 0,1 2 1 16,6-2-1-16,-1-4 2 0,2-1 2 15,5-2 10-15,1-4 8 0,0-3 15 16,6-3 11-16,1-2 1 0,4-1-13 15,-1-5 4-15,-1-5-13 0,-2 0 9 16,-4-3 9-16,-7 0 4 0,-6-4 3 0,-3-4-23 16,-5-1 41-16,-2 1 19 0,-5-1-47 15,-6 0-38-15,2 3 32 0,-5 3 3 16,1 2 12-16,-4 3-19 0,-4 2-30 16,-3 2-52-16,-3 4-15 0,-4 0 8 15,1 4 13-15,4 0 0 0,4 6-59 0,5 0-107 16,6 0-67-16,2 2-36 0,3 2-2 15,3-2-41-15,2 2-48 0,1 1-135 16,4-2-66-16,8 1-9 0,1 0-75 16</inkml:trace>
  <inkml:trace contextRef="#ctx0" brushRef="#br0" timeOffset="136035.91">12892 8104 859 0,'0'0'700'0,"0"0"-317"0,0 0-49 16,0 0 25-16,0 0-85 0,0 0-76 16,0 0-28-16,0 0 2 0,0 0-23 15,0 0-38-15,0 0-33 0,-37-37-30 16,35 37-34-16,2 0-14 0,0 0-25 15,0 2-32-15,0 2 16 0,0 1 22 16,3 3 19-16,4-1 11 0,2 4 17 16,1-2 4-16,6 2 9 0,1 1 19 0,3 2 15 15,3 0-6-15,-1 0-9 0,3-1-6 16,-2 3 2-16,-2-3-3 0,-2-1-28 16,1 1-23-16,-1 2 29 0,-3-3 18 15,2 0-8-15,-6-3-17 0,0 1-2 16,-5-3 3-16,-6-2-10 0,-1 0 1 15,0-3-4-15,-4 2 7 0,-6 0 55 16,-3 0 37-16,-4 1-25 0,-1 1-34 16,-2-3-18-16,0 0-10 0,2-2-2 0,1-1 5 15,1 0 7-15,-4-2 9 0,-1-8-37 16,-1 2-6-16,-3-7-77 0,0 1-14 16,0-1-66-16,3 1-71 0,4 2-92 15,2-1-114-15,6 3-94 0,5 2-114 16,5-2-440-16,0 3-120 0</inkml:trace>
  <inkml:trace contextRef="#ctx0" brushRef="#br0" timeOffset="136118.75">12892 8104 911 0</inkml:trace>
  <inkml:trace contextRef="#ctx0" brushRef="#br0" timeOffset="136240.37">12892 8104 911 0,'0'0'1006'0,"10"-9"-604"0,6-3-98 0,3 3-53 0,4-1-49 0,3 1-19 0,5 0-21 0,1 2-25 16,6 1-20-16,1 1-48 15,2-1-44-15,-3 3-9 0,-4-1-3 0,-6 0-12 16,-9 1 0-16,-4 2 1 0,-7-2 0 16,-4 2-2-16,-3 1-85 0,-1 0-86 15,0 0-99-15,-2 0-82 0,-6 0-183 16,-3 1-153-16,-1 2-411 0</inkml:trace>
  <inkml:trace contextRef="#ctx0" brushRef="#br0" timeOffset="137705">14358 7906 741 0,'0'0'1061'0,"0"0"-792"16,0 0-13-16,0 0 148 0,0 0-9 16,0 0-73-16,0 0-50 0,0 0-45 15,0 0-101-15,0 0-95 0,-77-47-31 16,56 59 0-16,-7 3 11 0,-8 6 17 0,-3 3 3 16,-4 5-9-16,0 1 12 0,1 5-15 15,-1 1-18-15,5 0 0 16,4 2 2-16,2-1-3 0,5-1-2 15,5-2 0-15,5-4 2 0,1-3 2 0,7-2-1 16,-1-6-1-16,6-4-3 0,3-4-69 0,-1-5-40 16,2-3-24-16,0-2-31 15,0-1-41-15,0-3 33 0,0-5 95 0,0-8-179 16,3-3-256-16,1-8-181 0,6-3 16 16,1-3 152-16,1-4 322 0,4-1 206 15,-2 1 323-15,0 3 84 0,-3 5-35 16,-1 3 92-16,-4 6 48 0,-2 6-51 15,-2 4-39-15,-1 4-83 0,-1 3-81 16,0 2-32-16,2 1-43 0,-2 0-114 16,1 0-69-16,1 1-100 0,4 3-18 15,3 4-10-15,6 1 128 0,9 5 36 0,7 2 20 16,8 5 31-16,4 1 25 0,0 1-53 16,-1 0-59-16,-3 2 0 0,-3-2 0 15,-5 1 15-15,-3 1-13 0,-5-3 20 16,-6-2-22-16,-3 1-53 0,-3-3-52 0,-4-3 12 15,-3 2-17-15,-1-4-63 0,-3-2-91 16,0-3-130-16,-6 2-70 0,-8-4-179 16,1-1-586-16</inkml:trace>
  <inkml:trace contextRef="#ctx0" brushRef="#br0" timeOffset="137901.67">13807 8389 1753 0,'0'0'584'0,"0"0"-261"15,0 0 37-15,0 0 17 0,0 0-98 0,0 0-122 16,0 0-62-16,0 0-86 0,0 0-9 16,85-59-1-16,-40 50-1 0,4-2 0 15,4 3 2-15,0 0-2 0,0 2-1 16,-3 3-13-16,-5-1-97 0,-4 3-137 16,-2 1-116-16,-7 0-48 0,-2 0-158 15,-4 0-224-15,-10 0-295 0</inkml:trace>
  <inkml:trace contextRef="#ctx0" brushRef="#br0" timeOffset="138440">14914 8290 696 0,'0'0'1741'0,"0"0"-1332"16,0 0-97-16,0 0 16 0,0 0-59 15,0 0-62-15,0 0-37 0,0 0-45 16,0 0-10-16,0 0-115 0,0 0-40 0,-69-54-26 16,39 62 38-16,-1 4 25 0,4-1-25 15,4 0 3-15,7-3 0 0,6 3-9 16,1-5-35-16,7 1-10 0,0-1 26 16,2 0 12-16,0 1 6 0,4 0 0 15,6 3 1-15,3-3 12 0,7 4 22 16,6-3 28-16,5 2 38 0,5-3 54 15,3 0 12-15,1-1 21 0,0-1-10 16,-7 1-81-16,-5-2-49 0,-9-1-13 16,-5 1-18-16,-5 1-1 0,-5 1-9 15,-4-1 6-15,0 0 10 0,-1 1 12 0,-8 2 15 16,-8 0 69-16,-5 2 15 0,-6-1-19 16,-6 0-29-16,-5-3-51 15,0 0-71-15,2-5-19 0,-2-1-24 16,0 0-10-16,0-1-73 0,-3-7-92 0,-1-2-126 15,1-3-126-15,6-2-231 0,4 3-237 16,6-4 240-16</inkml:trace>
  <inkml:trace contextRef="#ctx0" brushRef="#br0" timeOffset="140567.78">7155 6934 935 0,'0'0'443'16,"0"0"-180"-16,0 0-61 0,0 0 9 16,0 0 41-16,0 0-28 0,0 0-34 15,0 0-36-15,0 0-35 0,0 0-29 16,-16-8-23-16,16 8-9 0,0 0-1 0,0 0-3 16,0 0-9-16,0 0-4 0,0 0-16 15,0 0-25-15,0 0-23 0,3 0 1 16,-2 0-26-16,2 0-15 15,0 0 8-15,0 0 4 0,1 0 19 0,5 1 32 16,1 3 42-16,5 0 25 0,5 0-3 16,4 1 6-16,6-3 0 0,8 1 34 15,9-2-5-15,8-1-11 0,13 0-19 16,4-5-18-16,8-1-20 0,3-2-11 16,3-1-20-16,-1 1 0 0,-1 2 0 15,-3-2-1-15,1 2 2 0,-1-2 1 16,4 1-1-16,1 0-1 0,3 0 2 0,2 1-2 15,4 1-3-15,0 1 2 0,2 0 1 16,0-1 13-16,3 0-11 0,3-2 13 16,-1 1-13-16,2 0-2 0,-3-1 12 0,-3-1 4 15,-2 1-1-15,-5-1 10 0,-3-1-12 16,-5 1 0-16,-6 2 13 0,1-1-11 16,-5 1-13-16,2 1-2 0,-3 1 4 15,0 0-1-15,3 0-2 0,-3 0 1 16,-1 2-1-16,-1-2 0 0,-5 1 0 15,-3 1-1-15,-3 0 1 0,-7 1 0 16,-1 0-1-16,-6 0-1 0,-1 1-1 16,1-2-11-16,-1 1 13 0,1 1 3 15,4 0 0-15,0 0 0 0,1 0-1 16,1 0 10-16,-3-1-12 0,0 0-1 0,-1-2 1 16,2 0 11-16,2-1 7 15,1 1-18-15,3-1 0 0,0-2 2 0,-3 3-2 16,0-1-1-16,-2 0 1 0,-1 1 0 0,-3-1 1 15,-2 2 1-15,-1-3-2 0,-6 2 2 16,-2-1 0-16,-2 0 0 0,-3 1 10 16,3-1 4-16,-2-3-1 0,3 2 4 15,-1-1-19-15,5-2 1 0,-4 0-1 16,2 1 0-16,0 0-3 0,1 2-19 16,-1 0-3-16,-1-1 0 0,-3 3-6 15,-2-1-13-15,-3 2 2 0,0-3 21 16,-3 3 8-16,-1-1 0 0,-4 1 12 15,0-2 1-15,-6 3 0 0,0-3 2 16,-6 2 14-16,0 1 3 0,-4 0 6 16,1-2 7-16,1 2-32 0,-1-1-7 0,2-1-49 15,1 1-20-15,1-3-2 0,1 3 15 16,0-2 9-16,1 0 16 0,0 2 7 16,0-1 12-16,-1 0 0 0,-1 1 19 15,-2-1 0-15,-1 2 0 0,-2 0-45 0,-2-3-27 16,3 1-8-16,-4-1-57 15,3 0-90-15,-3 1-33 0,2-1-95 0,-2 1-186 16,0 1-240-16</inkml:trace>
  <inkml:trace contextRef="#ctx0" brushRef="#br0" timeOffset="141735.37">13690 5446 178 0,'0'0'812'0,"0"0"-323"0,0 0-252 15,0 0-68-15,0 0-39 0,0 0-33 16,0 0-6-16,0 0-33 0,0 0-27 16,0 0-31-16,0 0-45 0,-4 7 29 15,6 1 16-15,0 1 149 0,3 5 32 16,-1 2-62-16,-1 3-54 0,4 3-33 15,-4 3-32-15,3 0-16 0,-2 5 3 0,3-1 12 16,1 3 1-16,0 1 58 0,4-1-26 16,1 2-30-16,-2-2 10 15,4 1-11-15,-4-2 1 0,-2 0-2 0,-5-4-1 16,-4 0-25-16,-3-1 7 0,-11-2 19 16,-4 2 3-16,-6 0 23 0,-3-1 9 15,-5 4-3-15,0-2-28 0,-1 2-3 16,1-3-1-16,2 1 1 0,3-4-1 15,2-2-13-15,-1-3 13 0,2-1 16 16,1-2 0-16,-5 0 3 0,1-3 0 0,-5 0 20 16,1 0-23-16,-3-1-16 15,1-1-1-15,0 0 1 0,-3 2 1 0,0 1-1 16,-1 1 1-16,-2 0 17 0,-6 3-15 16,3-2 0-16,-3 2 16 0,1-3 3 15,5-1 10-15,1-3 3 0,5 0-19 16,3-4 13-16,1-4 0 0,0 2-23 15,-2-1 10-15,-1 0-16 0,-3-2 0 0,-2 1-2 16,1 1 1-16,-2-2 1 0,2 0 16 16,-1-1 0-16,-2 0-15 0,0 0 2 15,-1-1 20-15,-5 0-13 0,-1-4-10 16,-1 2 0-16,0-1-21 0,1 0 21 16,7 2 25-16,3-3 68 0,6-1-27 15,3 1-27-15,2 0-5 0,4-3 8 16,2 2-1-16,0-2 19 0,3-2 34 15,-1 0 26-15,5-2-29 0,0-1-34 16,1-1-13-16,1 1-3 0,0-3 18 16,2-2-37-16,-3-5-22 0,-1 2-1 15,-2-5-12-15,0 0-12 0,-3-1 25 0,-3-1 0 16,1 1-20-16,-3 0 19 0,-1 1 0 16,4 0-18-16,-4 3 19 0,3 0 0 15,4 0 65-15,1 1-2 0,1 2-11 0,3-4 1 16,5 2-13-16,-1-2-21 0,6 0 0 15,1 0-16-15,0 0 52 0,7-2-37 16,3 2-18-16,6-4-12 0,4 3 8 16,5-1-26-16,5-1-1 0,6 2 6 15,1 1 6-15,2 1 18 0,5 2-14 16,4-1-1-16,3 3-24 0,4 1 3 16,5 1 15-16,6 3 21 0,2 2-21 15,7 0 6-15,6 0 4 0,5 2-16 16,5 2-22-16,1 3-15 0,0 3 16 15,-2-1 21-15,-5 3-53 0,-6 0 8 16,-10 0 4-16,-7 0-51 0,-10 0-25 0,-10 4-14 16,-6 2-17-16,-7-1 32 0,-8 2-26 0,-7 0-81 15,-6 3-118-15,-5-2-202 0,-3-1-67 16</inkml:trace>
  <inkml:trace contextRef="#ctx0" brushRef="#br0" timeOffset="148906.54">14010 8060 8 0,'0'0'306'0,"0"0"-32"16,0 0 3-16,0 0-13 0,0 0-52 16,0 0-72-16,0 0-10 0,0 0-26 15,0 0-3-15,0 0 3 0,54-54 35 16,-50 50 17-16,3 0 9 0,-1 1-7 15,0-2-6-15,1 3-20 0,-3-1-20 16,1 2-19-16,-2 0 0 0,-2 1 0 0,-1 0-20 16,0 0-22-16,0 2-51 15,0 9-9-15,0 1-25 0,-3 9 34 0,-4 5 16 16,-3 2 12-16,-2 7 36 16,-5 0-23-16,1 1-25 0,-1 0-15 0,4-3-1 15,0-1 4-15,0-4 11 0,3 0-15 0,0-4 1 16,3 1 12-16,-1-2-11 0,0-1-2 15,-1-2-26-15,3-1-28 0,-1-1-13 16,1-1-3-16,3-3-23 0,-1-2-38 16,0-3 0-16,4-4 21 0,0-2 23 15,0-2 33-15,0-1 54 0,0 0 67 16,0-2-60-16,0-5-7 0,0-3-194 16,0-3-230-16,4-5-112 0,0 0-33 15,-1-4 28-15,2-1 59 0</inkml:trace>
  <inkml:trace contextRef="#ctx0" brushRef="#br0" timeOffset="149254.2">14087 8038 1396 0,'0'0'374'0,"0"0"-108"0,0 0 65 0,0 0-21 16,0 0-17-16,0-68-50 0,0 63-30 15,1 1-32-15,-1 3-16 0,0 1-18 16,0 0-24-16,0 0-32 0,0 0-81 15,4 0-10-15,-1 2-44 0,2 4-38 16,6 5 60-16,5 3 22 0,3 4 44 16,8 4 4-16,1 1-23 0,2 3-13 15,0-2 4-15,2 3 27 0,-2-2-30 16,2 0-10-16,-2 0-2 0,-3-2 2 16,-1 0 13-16,-3 1-14 0,-7-4-2 15,-1 2-2-15,-4-2-26 0,-3-2 24 16,-1-1 1-16,0-4 1 0,-4-1-1 0,0-2-19 15,-2-2-40-15,-1-2 1 0,0-2 5 16,0-3 0-16,0 1-7 0,0-2 3 16,0 0 25-16,0 0 32 0,-3-6-32 15,-7 1-158-15,-3-1-48 0,-7 2-124 16,-3 0-164-16,-7 3-263 0,-6 1-256 0,10 0 490 16</inkml:trace>
  <inkml:trace contextRef="#ctx0" brushRef="#br0" timeOffset="149501.81">13889 8424 362 0,'0'0'1451'15,"0"0"-1084"-15,0 0-166 0,0 0 25 16,0 0 12-16,0 0-29 0,0 0-17 0,0 0 12 16,0 0-30-16,0 0-139 0,9-61-35 15,16 51-16-15,6 3 16 0,10-5 16 16,8 2-3-16,4 0 9 0,3-2 16 15,-1 2-35-15,4-2 12 0,-1 2-14 16,-4 0-2-16,-2 0-2 0,-7 3-22 16,-7 0 0-16,-8 2-83 0,-7 1-95 15,-6 3-55-15,-7 1-21 0,-4 0-66 16,-3 0-219-16,-2 0-220 0,1 0-209 0</inkml:trace>
  <inkml:trace contextRef="#ctx0" brushRef="#br0" timeOffset="150084.87">15808 8097 1737 0,'0'0'765'0,"0"0"-437"0,0 0-80 16,0 0-44-16,0 0-54 0,0 0-17 16,0 0-38-16,0 0-25 0,0 0-30 15,0 0-17-15,85-27-8 0,-67 26-15 0,3 0-2 16,3-2-10-16,5 2 11 0,1-2 1 16,3 0 3-16,0 0 22 0,1-1-22 15,-3 0 13-15,-5 2-7 0,-1-3-9 16,-5 3-50-16,-4-1-42 0,-5 2-40 15,-1 0-53-15,-4 1-57 0,-3 0-63 16,-3 1-88-16,0 4-142 0,-3 1-135 16,-1-1-349-16</inkml:trace>
  <inkml:trace contextRef="#ctx0" brushRef="#br0" timeOffset="150328.7">15817 8335 949 0,'0'0'1078'0,"0"0"-696"16,0 0-72-16,0 0 8 0,0 0-203 15,0 0-9-15,101-28-27 0,-53 17-34 16,4-4-13-16,7 4 12 0,-1-2-9 16,-2 3-22-16,-7 1-13 0,-2 1-2 15,-8 2 0-15,-8 2-17 0,-8 2-86 16,-9 2-61-16,-4 0-39 0,-6 0-46 15,-4 0-84-15,0 0-106 0,-4 3-20 16,-3 1-8-16,-2-3-245 0</inkml:trace>
  <inkml:trace contextRef="#ctx0" brushRef="#br0" timeOffset="151923.71">17256 7978 411 0,'0'0'645'15,"0"0"-296"-15,0 0-167 0,0 0-26 0,0 0 42 16,0 0 23-16,0 0 2 15,0 0-48-15,0 0-33 0,0 0-39 0,-35-30-10 16,32 25 22-16,1 1 7 0,-1 1-26 16,1 2-16-16,1-3-13 0,-1 2 3 15,2-2 9-15,0 0 19 0,0 1 16 0,0-2 12 16,5-1 15-16,3 1-100 0,5-2-41 16,5 1-38-16,6-1-2 0,9 2 11 15,5 0 27-15,6 4-10 0,0 1-1 16,2 4 1-16,-5 6-1 0,-1 4 10 15,-7 4 0-15,-7 1-16 0,-8 3 3 16,-9 1 4-16,-8 0 12 0,-2 2 12 16,-14 1 13-16,-8 1 1 0,-10 2-1 15,-4 2-22-15,-5 0-3 0,-3 0-56 16,2-4 12-16,3-1 15 0,2-3 29 16,6-5 2-16,4-2 0 0,5-6 0 15,7-1 14-15,6-4-13 0,4-3 19 0,5-2 28 16,1 0 19-16,0 0 13 0,0 0 16 15,0 0 8-15,5 0-16 0,1-4-25 16,4 1-13-16,6-6-52 0,7 0-31 16,10-4-13-16,9-3 4 0,7 1 12 0,9 0 16 15,4-2 9-15,1 2 0 0,0-1 1 16,-4 3-19-16,-5 1-76 0,-11 5-35 16,-11-1-38-16,-12 4-16 0,-10 1-7 15,-7 2-55-15,-3 1-79 0,0 0-95 16,0 0-93-16,-1 0-50 0,-1 0-230 15,2 0 173-15</inkml:trace>
  <inkml:trace contextRef="#ctx0" brushRef="#br0" timeOffset="152398.12">17911 7898 41 0,'0'0'1749'16,"0"0"-1260"-16,0 0-159 0,0 0-8 0,0 0-21 15,-6-66-24-15,18 56-147 0,1 1-70 16,9 0-25-16,5 1 3 0,6-1-7 16,5 4 1-16,1 2 15 0,0 2-28 15,-5 1-19-15,-6 4-10 0,-5 6-28 0,-4 3-3 16,-5 3 10-16,-3 2 15 0,-6 2 15 15,-5 3 1-15,-2 2 19 0,-15 2 22 16,-3 1 6-16,-9 2-9 16,-4 0-7-16,-3 3-2 0,-3-3-26 0,3-4 0 15,4 0-3-15,1-4-44 0,3-2 9 16,2-3 33-16,4-1 2 0,2-3-1 16,5-5 1-16,3-1 1 0,6-3 3 15,5-3 8-15,1-1 35 0,0 0 28 16,6 0 5-16,5-3 10 0,6-4-21 15,6-1-48-15,8-1-19 0,5-2 0 0,6-2 2 16,2 0-2-16,2 0-2 16,0 2 1-16,-2-1-1 0,-2 0 3 0,-4 2 0 15,-5 0-3-15,-4 1-72 0,-7 0-84 16,-2 1-26-16,-7 3-26 0,-1-2-91 16,-7 2-71-16,1 3-64 0,-3-3-318 0,-1 0-364 15,1 3 396-15</inkml:trace>
  <inkml:trace contextRef="#ctx0" brushRef="#br0" timeOffset="152768.65">18687 7813 148 0,'0'0'1596'0,"0"0"-1129"16,0 0-240-16,0 0 22 0,0 0-15 0,0 0-57 15,0 0-43-15,0 0-48 16,0 0-86-16,0 0-16 0,0 0-80 0,-26-7 66 16,26 15 30-16,0 1 41 0,4 3 13 15,7 0 33-15,4 4 21 0,5-1 15 0,2 2-9 16,3 0-19-16,0 0-20 0,0-2-31 16,-5 2-22-16,-1 0-9 0,-6-3-13 15,-2 1 0-15,-6-1 0 0,-4-1 0 16,-1 0 16-16,-1-2-1 0,-7 0 23 15,-4-1 4-15,-3-2 1 0,-3 0 4 16,-4-2 0-16,0-1-16 0,-2-2-29 16,1-2 17-16,4-1-19 0,0 0 2 15,5-5 2-15,-1-4-4 0,4-2-78 16,-2-5-92-16,1-1-81 0,2-2-139 0,0 1-48 16,4-1-159-16,5 0-195 15,1 0-188-15</inkml:trace>
  <inkml:trace contextRef="#ctx0" brushRef="#br0" timeOffset="152942.65">18696 7824 142 0,'0'0'1073'0,"0"0"-605"0,0 0-13 0,0 0-5 15,0 0-80-15,0 0-108 0,0 0-70 16,0 0-46-16,82-54-39 0,-54 45-28 16,1 0-16-16,1 2-6 0,-5 0-42 15,-2 3-15-15,-4 2-16 0,-3 2-16 16,-2 0-94-16,1 0-92 0,-3 0-75 15,0 2-47-15,-2 3-115 0,0 2-265 16,-4-1-424-16</inkml:trace>
  <inkml:trace contextRef="#ctx0" brushRef="#br0" timeOffset="153233.64">19069 7889 1728 0,'0'0'551'15,"0"0"-140"-15,0 0-32 0,0 0-117 0,0 0-74 16,0 0-30-16,0 0-63 0,0 0-80 15,0 0-15-15,0 0-28 16,-51 58 9-16,53-49 16 0,6 1-7 0,4 2 10 16,5-1 23-16,2 1 11 0,4-3-6 15,2 1-2-15,0-2-7 0,1-1-4 16,2-2-13-16,-1 0 24 0,4-5 5 16,-1 0 3-16,-1-3 10 0,-3-5-9 15,-3-1 13-15,-6-3 30 0,-4-3 53 16,-7 0 36-16,-5-7-56 0,-1-1-34 15,-9-4-9-15,-8-2-68 0,-2 1-19 16,-4 2-15-16,-1 7 9 0,-2 3 4 0,0 8-44 16,0 1-71-16,-3 4-144 0,2 3-158 15,2 3-217-15,4 5-422 0,8-2-386 16</inkml:trace>
  <inkml:trace contextRef="#ctx0" brushRef="#br0" timeOffset="153838.91">19722 7800 1179 0,'0'0'790'0,"0"0"-381"0,0 0-96 15,0 0 5-15,0 0-30 0,0 0-46 16,0 0-40-16,0 0-32 0,0 0-35 16,0 0-6-16,0 0-36 0,-48-42-80 0,48 42-13 15,0 0-66-15,0 3-24 0,7 4 5 16,2 2 85-16,7 2 32 0,3 5-4 16,4 1-6-16,3 1-6 0,2 0-13 15,3 0-1-15,-3 0 1 0,-2 0-3 16,-4-3-11-16,-3 1-60 0,-4-4-49 15,-6 1-28-15,-1-1-20 0,-6-5-44 16,-2 3-56-16,0-5-98 0,0-2-112 0,-7 1-177 16,-2-4-391-16</inkml:trace>
  <inkml:trace contextRef="#ctx0" brushRef="#br0" timeOffset="154062.75">19909 7853 1137 0,'0'0'806'0,"0"0"-410"15,0 0-83-15,0 0 57 0,0 0-31 0,0 0-66 16,0 0-43-16,0 0-38 0,0 0-64 16,0 0-72-16,-46-44-56 0,33 53 0 15,-4 2 0-15,-2 5 4 0,2 1-1 16,-1-1 8-16,2 2-11 0,2 0-3 16,1 0 0-16,2 0-13 0,1 0-24 0,-1 0-79 15,4-1-67-15,0-1-47 16,1-3-65-16,3 0-51 0,2-2-82 15,1 0-145-15,0-3-136 0,4-2-67 0</inkml:trace>
  <inkml:trace contextRef="#ctx0" brushRef="#br0" timeOffset="154362.54">20374 7607 1486 0,'0'0'1305'16,"0"0"-825"-16,0 0-121 0,0 0-56 15,0 0-120-15,0 0-80 0,0 0-103 0,0 0-7 16,0 0-49-16,0 0 56 0,0 0 56 16,-20 60-3-16,17-37-12 0,0 1-19 15,2 0-19-15,0 1 0 0,1 0 18 16,0 0-5-16,0-2-13 0,0 0 0 15,1 0 10-15,0-2 2 0,2 0-15 16,-1-3-15-16,-1-3-32 0,2 0-65 16,-1-3-56-16,1-3-69 0,0 0-69 15,2-4-61-15,2-2-137 0,1-3-270 16,0 0-544-16</inkml:trace>
  <inkml:trace contextRef="#ctx0" brushRef="#br0" timeOffset="154744.64">20618 7800 1002 0,'0'0'1505'0,"0"0"-1128"0,0 0-37 0,0 0 41 15,0 0-91-15,0 0-110 0,0 0-64 16,0 0-45-16,0 0-71 0,0 0-9 16,0 0-35-16,-37-13-12 0,35 22 55 15,1 0 1-15,-1 4 1 0,2 1 1 16,0 0 0-16,0 0-2 0,6 2 0 15,5-3-2-15,4 0 0 0,4-2 2 16,4 0 1-16,3-5 40 0,4-1-13 16,3-4 6-16,3-1-9 0,-1 0 18 15,-1-4 7-15,-2-4 0 0,-3-5 18 0,-3-3 6 16,-6-1-34-16,-3-1-6 0,-5-1 37 16,-6 0 15-16,-5 1-3 0,-1-1-16 15,-9 1-30-15,-4 1 6 0,-5 1-16 16,-7 2-27-16,-5 0-28 0,-3 3 3 15,-2 0 7-15,1 5 5 0,3 0 10 0,7 2-9 16,3 2-9-16,6 2-90 0,2-1-39 16,1 1-57-16,5 0-76 0,1 0-113 15,3 3-105-15,2 3-50 0,1-1-53 16,1 1-157-16,5-2-410 0</inkml:trace>
  <inkml:trace contextRef="#ctx0" brushRef="#br0" timeOffset="155477.72">21021 7371 136 0,'0'0'665'16,"0"0"-206"-16,0 0-91 0,0 0-17 15,0 0-62-15,0 0-66 0,0 0-42 16,0 0-53-16,0 0-22 0,0 0-3 15,0 0-13-15,-40-46 9 0,37 41 22 16,2 1 13-16,0-1-10 0,-1 1-7 16,1 1-7-16,1-1-6 0,0 3 12 15,0-1-9-15,1-1-10 0,5 1 12 16,4-2-97-16,3-1-12 0,5 1-34 0,7 0 15 16,4-1 16-16,4 2-15 0,0 0 18 15,-2 3 2-15,-2 0-2 0,-4 0-11 16,-8 3-32-16,-5 1-16 0,-5 2 2 15,-1 0-12-15,-5 4 6 0,-1-3 35 16,0 5 25-16,0 0-19 0,-8 0 18 16,-4 4 3-16,-5-2 1 0,0 2 28 0,-5-2-28 15,1-2-22-15,3 0-16 0,3-3 3 16,4-1 13-16,1-3 21 0,2-2 1 16,3 1 1-16,0-3 2 15,2 0 1-15,1 0 8 0,2-1 7 0,0 0 19 16,0 0 18-16,2 0 1 0,2 0-19 15,0 0-22-15,1 0 17 0,2 0-33 16,1 0 0-16,4 2 31 0,4 0-2 16,0 3-5-16,2 1-22 0,2-1 10 15,-1 1 0-15,3 1 10 0,-4-1 9 0,-1 0-3 16,-2 1-24-16,-3-1-4 0,-3 1-1 16,-2 0-15-16,-2 2 14 0,-5-1 2 15,0 3 0-15,-3-1 34 0,-9-1 28 16,-4 1 19-16,-7 2-10 0,-5-5-28 15,-5 4-28-15,1-5-15 0,-1-1-18 0,4-2-53 16,4-2 0-16,5-1 9 0,3 0-10 16,3-4-55-16,3-1-87 0,0 0-130 15,-1 0-114-15,0 2-234 0,2 1-702 16</inkml:trace>
  <inkml:trace contextRef="#ctx0" brushRef="#br0" timeOffset="156602.01">21297 8015 236 0,'0'0'1937'0,"0"0"-1481"0,0 0-257 16,0 0 26-16,0 0 34 0,0 0-37 15,0 0-51-15,0 0-54 0,0 0-45 16,0 0-18-16,-12-25-17 0,12 25-12 16,0 0-11-16,0 0-14 0,0 0-22 15,0 0 0-15,0 0 3 0,0 0 19 0,0 0 2 16,0 0 17-16,2 0 9 0,-1 0 10 15,-1 0 7-15,0 0 5 0,3 0-3 16,-3 0-1-16,3 0-11 0,4 0-23 16,0-4-12-16,9 2-2 0,7-3-17 0,8-2 7 15,6 2-7-15,8-1 19 0,-2-1 0 16,2 2-2-16,-5 0 1 16,-5 3 1-16,-7-4 22 0,-6 5 6 0,-7-3 12 15,-4 3 13-15,-7 0 6 0,-1-1 0 16,-3 2 9-16,0 0-4 0,0 0-8 15,0-1-19-15,0 1-10 0,0 0-8 16,0 0-5-16,0-1-14 0,0 1-77 16,0-1-49-16,0-2-72 0,0 2-162 15,0-1-176-15,0 2-421 0,0-1-604 16,0 11 602-16</inkml:trace>
  <inkml:trace contextRef="#ctx0" brushRef="#br0" timeOffset="157979.19">22554 7656 66 0,'0'0'1126'15,"0"0"-524"-15,0 0-187 0,0 0-59 16,0 0 8-16,0 0-38 0,20-67-45 0,-20 58-60 16,0-1-51-16,0-1-38 15,-2 1-19-15,-4 1-13 0,1 0-10 0,-4 1-22 16,0 3-37-16,-4 0-13 0,-4 1-17 16,-1 0-1-16,-4 2-3 0,-1 2 0 15,-2 0 0-15,2 0-25 0,2 1 3 16,-2 4 1-16,3 1 2 0,2 1-3 15,2-1-6-15,3 2 3 0,1 0 10 16,3 0 2-16,1 0-3 0,5 0-9 16,-1 0-12-16,4 2-4 0,0-2 3 15,4 2 19-15,7-1 22 0,6 4 0 16,3-1 44-16,9 2 22 0,4-1-4 16,6 0-21-16,-2-2-20 0,0 1-5 0,-4 1-16 15,-3-2 2-15,-6 2-1 0,-5-1-1 16,-2 1-28-16,-5-2 3 0,-1 1 6 15,-2-1 16-15,0 1-8 0,-1 0 11 16,-5-1 0-16,-1-1 0 0,-2 2 2 0,-2-1 26 16,-9 4 13-16,-4-1 2 15,-3-1 3-15,-3 0-8 0,-2-2-20 0,0 0-17 16,0-4 0-16,4-2-1 16,2-2 13-16,1 0 8 0,2-3-2 0,2 0 12 15,-2-3-3-15,0-2-25 0,-1-3-3 16,4 0-22-16,1 1-3 0,-2-4 25 15,8 4 0-15,1-4 13 0,3 0-13 16,0-1-2-16,6-2 1 0,7-3-33 16,6 0 0-16,6-2-16 0,4 1 7 15,7-2 24-15,0-1 19 0,2 2 25 0,-5 0 31 16,-5 1 33-16,-6 1 1 0,-4 1-28 16,-8 2 8-16,-4 2 13 0,-2 2 3 15,-4 0-9-15,0 0-10 0,-7 0-15 16,-4 2-19-16,-2 0-33 0,-4 0-36 15,-3 4-31-15,-2 0-34 0,-4 4-56 16,0 0-15-16,5 7-11 0,3 3-62 0,4 3-132 16,8 0-89-16,6 4-11 15,3 1-85-15,5-4-423 0,20 4-320 0</inkml:trace>
  <inkml:trace contextRef="#ctx0" brushRef="#br0" timeOffset="158363.74">23042 7602 183 0,'0'0'1918'16,"0"0"-1361"-16,0 0-194 0,0 0-5 16,0 0-22-16,0 0-66 0,0 0-53 15,0 0-52-15,0 0-60 0,0 0-77 16,0 0-28-16,5-39-49 0,6 46-54 16,3 0 103-16,6 4 0 0,2 1 19 15,1 2-18-15,0 2 11 0,2 2 13 16,-5-1-25-16,2 1-3 0,-2-3-9 0,-3 2 8 15,-3 0 1-15,0-3-87 0,-2 0-40 16,-4-4-72-16,-3-1-81 0,-2-2-95 16,-3-1-83-16,0-2-159 0,0-3-130 15,-1-1-22-15,-1 0 159 0</inkml:trace>
  <inkml:trace contextRef="#ctx0" brushRef="#br0" timeOffset="158552.87">23339 7649 75 0,'0'0'1790'0,"0"0"-1303"15,0 0-177-15,0 0 18 0,0 0 49 16,0 0-79-16,0 0-96 0,-84-31-95 16,67 37-88-16,-5 4-18 0,-2 3 14 15,0 2-14-15,2 3-1 0,3 2-1 16,4-1-14-16,1 0-1 0,3 0 13 16,1 1 1-16,3-2 0 0,1-2-48 0,4 1-92 15,2-3-73-15,0-1-55 0,9-3-79 16,5 1-108-16,4-5-198 0,6 1-129 15,-4-6-5-15</inkml:trace>
  <inkml:trace contextRef="#ctx0" brushRef="#br0" timeOffset="159229.51">23512 7550 77 0,'0'0'1604'0,"0"0"-1071"15,0 0-262-15,0 0 78 0,0 0 0 16,0 0-186-16,0 0-14 0,52-69-22 15,-34 62-23-15,3 1-31 0,2 1-7 16,1 2-22-16,1 0 3 0,1 2-9 16,-2 1-38-16,-1 0-25 0,-1 5-19 0,-5 3-7 15,0 2 17-15,-6 2 9 0,-2 0-4 16,-3-1 10-16,-6 1 4 0,0-2 11 16,-3 1 4-16,-9 0 19 0,-6 1 7 15,-5-1-26-15,-3-2-47 0,-2 1-47 0,-1 1-49 16,-1-2-25-16,1 0-5 15,4-2-9-15,3 0 11 0,2-2 30 0,9-1 80 16,3-2 61-16,3-2 55 0,3 0 64 16,2 0 65-16,0 0 5 0,3-2-11 15,6-2-9-15,0 0-49 0,1-1-94 16,2 1 43-16,5-1 19 0,-2 1-9 16,3 3-7-16,3 0 0 0,1 1-20 15,2 0-21-15,1 0-17 0,2 1-13 16,2 5 0-16,-2 1 15 0,-1 3-13 15,-4 0 22-15,-3 2-23 0,-4 1 0 0,-3 0 17 16,-2 1 0-16,-4 1 6 0,-3-1 6 16,-3 3 21-16,0 1 7 0,-7 0 0 15,-3 0-15-15,-4-2-17 0,-6-2 17 16,-3-1-7-16,-4-2-10 0,-5 1 4 16,-4-5-9-16,-1 1-1 0,-2-3-2 0,0-1-4 15,7-4 1-15,5 0 14 0,5 0 8 16,6-6-38-16,3-5 0 0,5-2-1 15,-1-5-94-15,3-5-78 0,3 3-65 16,3-1 17-16,15 3-16 0,8 3-123 16,9 0-154-16,9 2-72 0,4 1-112 15,5 3-302-15,-13 0 308 0</inkml:trace>
  <inkml:trace contextRef="#ctx0" brushRef="#br0" timeOffset="159565.04">24159 7642 1525 0,'0'0'669'15,"0"0"-281"-15,0 0 15 0,0 0-36 16,0 0-49-16,0 0-26 0,0 0-100 16,0 0-21-16,0 0-12 0,0 0-51 15,0 0-67-15,-16-17-41 0,16 17-59 16,-1 0-18-16,-1 4-19 0,1 1 15 0,-2 3 50 16,-2-1 9-16,3 5 1 0,1-1-11 15,1 2 14-15,1 0 2 0,7 2 13 16,3-1-9-16,3 1 12 0,3-1 21 15,0-2 4-15,-1-2-11 0,2-3-14 16,-4-4 0-16,0-3 34 0,-1 0 44 16,-1-3 21-16,2-8-22 0,0-2-27 15,0-5 12-15,-1-3-41 0,1 0-5 16,-4-2-16-16,-1 3-50 0,-5 4 50 16,0 2 15-16,-4 3 9 0,-4 2-24 15,-6 1-40-15,-4 2-37 0,-6 0-34 0,-6 1-45 16,-2 3-69-16,-2 2-39 0,1 0-91 15,7 0-127-15,2 7-180 0,9-1-365 16,4 0-205-16</inkml:trace>
  <inkml:trace contextRef="#ctx0" brushRef="#br0" timeOffset="159945.37">24672 7640 7 0,'0'0'1998'0,"0"0"-1380"0,0 0-251 16,0 0 20-16,0 0-45 0,0 0-93 0,0 0-51 16,0 0-27-16,0 0-16 15,0 0-115-15,0 0-40 0,20-47-77 0,-20 47-35 16,0 3-37-16,0 5-21 16,0 1 154-16,5 3 15 0,2 3-11 0,2-1-4 15,5 2 14-15,-1-3-11 0,3 0-12 16,0-3-19-16,1-2 28 0,0-2 16 15,2-1 31-15,-1-3 19 0,-1-2 10 0,-2 0-3 16,0-3 6-16,-3-6 27 0,-1 0 56 16,-2-5-3-16,-4-1-39 0,-1-4-33 15,-4-3-18-15,0 2-38 0,-8-3-15 16,-2 0-18-16,-3 3-1 0,-5 2 16 16,-2 3-9-16,-1 4-7 0,-5 4-18 15,-3 1-15-15,-3 5-1 0,0 1-73 16,4 0-33-16,0 7-63 0,5 2-67 15,7 3-104-15,2-1-113 0,5 3-169 0,6-1-311 16,0-3-182-16</inkml:trace>
  <inkml:trace contextRef="#ctx0" brushRef="#br0" timeOffset="160512.65">25155 7257 429 0,'0'0'792'0,"0"0"-339"16,0 0-70-16,0 0-7 0,0 0-70 16,0 0-62-16,0 0-42 0,0 0-36 15,0 0 9-15,0 0-80 0,0 0-57 16,30-40 3-16,-12 37 6 0,5-1 4 16,-1 3-17-16,1 1-8 0,-1 0 8 15,0 0 4-15,-4 4-10 0,-2 0-28 16,-1 1-14-16,-5 0-8 0,-3 2-7 0,-4-1-5 15,-1 1-4-15,-2 2 17 0,0-1 21 16,-3 3 25-16,-5 0 25 0,-3 3 4 0,-4 1-4 16,-2-1-12-16,-3 3 0 15,-2-3-13-15,3 1-3 0,1-2-19 0,2-4-3 16,5 0-27-16,3-4-2 0,5-2 4 16,0-2 25-16,3-1 12 0,0 0 30 15,0 0 36-15,0 0 31 0,6 0 22 16,2 0 48-16,0 0-28 0,9-2-102 15,6-3-35-15,11 3-14 0,5-3-28 16,8 1 16-16,1 3 11 0,3-2-2 16,3-1-22-16,-1 4 7 0,3-4-63 15,-5 2-17-15,-6-1-63 0,-8 1-20 0,-10-4-61 16,-6 4-25-16,-13-1-63 0,-8 2-51 16,0 1-180-16,-6 0-542 0,-2 0-194 15</inkml:trace>
  <inkml:trace contextRef="#ctx0" brushRef="#br0" timeOffset="163009.79">3421 10750 1271 0,'0'0'602'16,"0"0"-255"-16,0 0-56 0,0 0 15 15,0 0-1-15,0 0-37 0,0 0-49 0,0 0-26 16,0 0-42-16,0 0-28 0,-15-9-14 15,17 9-15-15,1 0-23 0,1-1-34 16,5-2-37-16,5 1-71 0,8-5-25 16,14 2 18-16,7-3 71 0,10-2 7 15,6 1 16-15,5 0-16 0,-4 0-54 16,-3 3-135-16,-7 3-127 0,-11 3-104 0,-10 0-48 16,-11 5-267-16,-15 6-606 0</inkml:trace>
  <inkml:trace contextRef="#ctx0" brushRef="#br0" timeOffset="163170.64">3512 10897 49 0,'0'0'1479'0,"0"0"-1121"16,0 0-69-16,0 0 31 0,0 0-184 16,0 0-81-16,79-55-33 0,-39 42-22 15,8-3-2-15,4 3 1 0,-2-1-17 16,-1 0-160-16,-7 2-217 0,-13 3-583 15</inkml:trace>
  <inkml:trace contextRef="#ctx0" brushRef="#br0" timeOffset="163441.67">3940 10552 756 0,'0'0'1729'0,"0"0"-1329"0,0 0-163 16,0 0 92-16,0 0-3 0,0 0-166 15,0 0-160-15,0 0-37 0,0 0-58 0,0 0-63 16,0 0 158-16,60 19 105 0,-25-6-1 16,5 3-35-16,0-1-22 0,-2 0-3 15,-2 1-10-15,-4 2-14 0,-6 1-8 16,-5 1 35-16,-6 0-3 0,-10-1-44 16,-3 3-2-16,-2 0 2 0,-12 3 12 15,-8 0 23-15,-7 1-32 0,-5 0-3 16,-2 0-131-16,-4-2-90 0,3-1-31 15,7-2-117-15,3-3-173 0,9-3-241 16,3-4-543-16</inkml:trace>
  <inkml:trace contextRef="#ctx0" brushRef="#br0" timeOffset="164418.91">7799 9133 1810 0,'0'0'568'16,"0"0"-300"-16,0 0-114 0,0 0-57 15,0 0-88-15,0 0-9 0,0 0-54 16,0 0 44-16,0 0 10 0,89-1 174 0,-27-5 40 16,20-5-55-16,21-1-57 0,21-5-45 15,20-1-6-15,19-1 15 0,18 1-28 16,14 1-6-16,14 0-7 0,10 4-6 16,10 1-16-16,5 5 10 0,6-1 2 15,2 3 6-15,3-1-20 0,0-1 2 16,-3-1-1-16,-5 1 23 0,-7 0-10 15,-16 2-15-15,-18 0-13 0,-18 2 11 16,-23-1 2-16,-21 2 11 0,-19-2-9 0,-20 0 14 16,-17 0-14-16,-16-1 11 15,-16 0 3-15,-14 0-1 0,-12 2 10 0,-10-1 13 16,-6 3 19-16,-4 1-16 0,0 0-25 16,0 0-16-16,0 0-41 0,0 0-10 15,0 0-15-15,0 0-22 0,0 0-82 16,-3 0-134-16,-4 1-208 0,-3 2-101 15,-1-2-411-15</inkml:trace>
  <inkml:trace contextRef="#ctx0" brushRef="#br0" timeOffset="164918.97">8941 9195 1304 0,'0'0'579'0,"0"0"-294"0,0 0-217 16,0 0 10-16,119-23 55 0,-55 13 25 15,16-2-3-15,12 1-46 0,14-2-42 16,10 2-35-16,11 0 20 0,11 3-23 0,12-1 12 16,10 1-18-16,9 2 6 0,8-2-10 15,6 0-7-15,2 1-10 0,-2 1-1 16,-5 1 1-16,-10 3 11 0,-14-1-11 15,-16 2-2-15,-19 0-1 0,-16 1 0 16,-22 0-2-16,-14-1 3 0,-19-1 3 16,-16-1-2-16,-12 2 31 0,-11 0 28 15,-6-2 45-15,-2 2 64 0,-1-4 49 16,0 0-136-16,0-2-57 0,0 0-23 16,0 0 17-16,2 1-19 0,-2-1-47 15,1 2-32-15,0 0-63 0,1 3-64 0,-1-2-43 16,2 2-91-16,-2 2-163 0,-1 0-319 15,0 0-573-15</inkml:trace>
  <inkml:trace contextRef="#ctx0" brushRef="#br0" timeOffset="166724.75">6473 10540 71 0,'0'0'313'0,"0"0"-65"0,0 0-92 16,0 0-26-16,0 0-51 0,0 0-79 15,0 0-17-15,0 0-45 0,0 0-84 16,0 0 25-16,-42-10 85 0,39 10 0 15,2 0 36-15,-2 0 26 0,3 0 137 0,-1-1 26 16,-2 0-3-16,2-1-39 0,-1 1-43 16,2 1-16-16,-1 0-20 0,-1-1-3 15,-1 1 10-15,0-2 55 0,-2 1 42 16,-4-3 16-16,-4 0 16 0,-2 1 9 16,-2-3-64-16,0 1-30 0,0-1-7 15,4 0 80-15,1 1 41 0,2 0-52 0,4-1 12 16,2-1-42-16,-2 0-6 0,5-1-36 15,1-1-50-15,0 2 10 0,5 1-19 16,6 0-50-16,3 0-106 0,6 1 6 16,5 4 53-16,3 0 19 0,4 1-1 15,0 0 1-15,-2 5-4 0,-4 1 29 16,-4 2 3-16,-4 2 0 0,-3-1-11 0,-5 4-20 16,-3 3-20-16,-4 2 1 0,-3 4 15 15,-4 3 29-15,-12 5 6 0,-6 1 25 16,-5 1 4-16,-5 2-1 0,-1-2-28 15,1-3-3-15,5-3-16 0,4-4 0 16,8-5 18-16,4-6-15 0,5-3 4 16,3-3 8-16,2-4 4 0,1-1 18 15,0 0 42-15,1 0 31 0,4 0 13 16,2-1-10-16,6-4-22 0,7-3-19 16,12-1-10-16,12-5-43 0,11-2-3 15,5-2 2-15,4-1-1 0,-4 2-8 0,-4 2 10 16,-9-1 1-16,-8 5-1 0,-4-1-69 15,-11 4-59-15,-4 0-64 0,-10 3-66 16,-4 2-14-16,-6 3 87 0,0 0 34 0,-1 0 42 16,-4 0-138-16,-2 0-199 0,0 0-278 15,0 0-348-15</inkml:trace>
  <inkml:trace contextRef="#ctx0" brushRef="#br0" timeOffset="167214.94">6891 10390 1420 0,'0'0'689'0,"0"0"-314"0,0 0-91 15,0 0 5-15,0 0-52 0,0 0-53 16,0 0-35-16,0 0-47 0,0 0-40 0,0 0-36 15,0 0-25-15,-13-18 21 16,22 17-1-16,2-1-21 0,6 0-2 0,8-3 1 16,3 2 1-16,6-2 3 0,2-2 13 15,-1 1-1-15,-1-2-12 0,-2 0 26 16,0 1-4-16,-5-3-13 0,0 3 1 16,-8-1-10-16,-5 2 13 0,-5 2 6 15,-7 2 32-15,-2 2 24 0,0 0 12 16,0 0 22-16,-2 0-6 0,-1 0-35 15,-1 0-40-15,4 0-19 0,-2 0 2 16,1 1-14-16,1 1-34 0,0 4-37 16,-3 5-31-16,-1 3 102 0,1 4 36 0,2 4 11 15,-1 2-10-15,2 2-35 0,0 0 26 16,0 1 9-16,0-3-37 0,0-1-18 16,2-2 15-16,1 0 0 0,0-3 1 15,2 0 1-15,-2-3-1 0,-2-1-60 0,2-1-9 16,-3-4-25-16,0-1-23 15,0-1-38-15,-4-2-47 0,0-3-42 0,-5 1-21 16,-1-2-43-16,0-1-125 0,-1 0-225 16,0-4-157-16,1-3-1 0</inkml:trace>
  <inkml:trace contextRef="#ctx0" brushRef="#br0" timeOffset="167373.15">7123 10588 167 0,'0'0'408'0,"0"0"61"0,0 0 121 0,0 0-68 15,0 0-72-15,0 0-74 0,0 0-78 0,0 0-66 16,0 0-45-16,-23-39-64 0,37 37-107 15,8-5-16-15,10-2-22 0,7 2 20 16,6-4 2-16,2 1 2 0,0 0 0 16,-5-1-2-16,-1 3 0 0,-4-2-82 15,-5 4-98-15,-6-1-107 0,-6 2-145 16,-7 3-156-16,-5 1-168 0,-3-1-309 16</inkml:trace>
  <inkml:trace contextRef="#ctx0" brushRef="#br0" timeOffset="167717.71">7619 10421 1231 0,'0'0'810'0,"0"0"-273"0,0 0-26 16,0 0-8-16,0 0-118 0,0 0-137 15,0 0-80-15,0 0-127 0,0 0-41 16,0 0 0-16,-62-3 14 0,53 6-14 16,2-2 0-16,4 3-31 0,-1-2-12 15,2 3-3-15,1 2-7 0,1 2 9 0,0 0 13 16,1 1 18-16,8 1-8 0,1-1 20 15,6 1 1-15,3 0 28 0,4-3-3 16,1-1-13-16,1-2 1 0,2-2-10 16,-2-2 15-16,1-1 4 0,-3 0 18 15,-2-5 10-15,-5-3 15 0,0-2 16 16,-6-2 5-16,-3-5 7 0,-4-2-23 0,-3-4-24 16,-3-1-46-16,-10-1-43 0,-7 2 19 15,-3 4 5-15,0 5 9 0,0 2 8 16,0 3 1-16,2 2-45 0,0 5 0 15,2 1-59-15,3 1-63 0,1 0-59 16,5 7-91-16,2 1-103 0,7 5-62 16,1 1-78-16,1-2-231 0,17 2-596 0</inkml:trace>
  <inkml:trace contextRef="#ctx0" brushRef="#br0" timeOffset="167933.03">8102 10561 1843 0,'0'0'1075'0,"0"0"-637"16,0 0-26-16,0 0-93 0,0 0-64 15,0 0-29-15,0 0-50 0,0 0-51 16,0 0-45-16,0 0-37 0,0 0-28 16,0-33-15-16,0 30-12 0,0 3-19 15,-2-1-88-15,2 1-81 0,0-2-50 16,-1 2-87-16,1 0-149 0,0 0-174 15,0 0-487-15,0 0 86 0</inkml:trace>
  <inkml:trace contextRef="#ctx0" brushRef="#br0" timeOffset="168410.64">8482 10325 951 0,'0'0'791'0,"0"0"-236"0,0 0-48 0,0 0-49 16,0 0-58-16,0 0-141 0,0 0-77 15,0 0-32-15,0 0-38 0,0 0-38 16,-7-29-27-16,3 29-47 0,-1 0-10 16,-5 3-11-16,-3 1-4 0,0 3 3 15,-2 1 4-15,3 0-20 0,2 4-21 0,1 0 6 16,2-1 28-16,3 5 4 0,2-2-1 15,2-1 9-15,0 2 10 0,0-2-25 16,6 1 6-16,4-2 19 0,1-1 3 16,3-3 0-16,1 1 2 0,4-3 23 15,1-4 13-15,2-1 5 0,3-1 4 16,-1 0-13-16,3-2-12 0,-4-4-3 16,0 0-1-16,-4-3 10 0,0 0 19 15,-6-3 5-15,3 0-5 0,-6-4-1 16,-4 0-6-16,-2-4-15 0,-2 1-25 15,-2 0 0-15,-6-1-25 0,-7 2-6 16,-9 1 10-16,-1 4 8 0,-6 1 11 0,-4 3-1 16,0 2-12-16,4 2 13 0,7 4 2 15,2 1-16-15,7 0-24 0,0 1-16 16,2 7 4-16,-2 1 8 0,4 1-31 0,2 2-77 16,1 0-44-16,3 0-56 0,3 2-56 15,0 0-50-15,10 1-106 0,6-1-96 16,0-4-175-16</inkml:trace>
  <inkml:trace contextRef="#ctx0" brushRef="#br0" timeOffset="168816.08">9027 10247 831 0,'0'0'619'15,"0"0"-267"-15,0 0 76 0,0 0-40 16,0 0-102-16,0 0-68 0,0 0-64 0,0 0-46 16,0 0-19-16,0 0-22 0,0 0-32 15,-43-30-35-15,43 31-51 16,0 5-29-16,1 1 80 0,3 2 30 0,4 3 24 16,2 1 22-16,6 3 10 0,4-1-4 15,3 3 3-15,4-2-4 0,1 1-6 16,2-2-33-16,-1 2-23 0,-1-1 6 15,1-1 22-15,-6 0 9 0,-5-1-26 16,-4-3-30-16,-7 0-19 0,-2-3 16 16,-4 0 3-16,-1 1 13 0,0-1 24 15,-6 2 28-15,-1-2 28 0,-4-1 0 0,0 2-15 16,1-4-32-16,-1-1 6 0,-1 1-9 16,-3-3 0-16,-1 1-3 0,-3-2-15 15,0-1-25-15,-4 0-40 0,-1 0-114 16,-1 0-44-16,3-4-56 0,-2 0-101 15,2 0-133-15,6-2-121 0,4 4-370 16,0-8-492-16</inkml:trace>
  <inkml:trace contextRef="#ctx0" brushRef="#br0" timeOffset="169069.56">9056 10234 756 0,'0'0'707'0,"0"0"-278"16,0 0-56-16,0 0-30 16,0 0-76-16,0 0-64 0,88-23-53 0,-68 20-35 15,2-1-49-15,2 3-31 0,-1-2-35 16,1 3-15-16,-5-1-8 0,1 1 21 16,-2 0-20-16,-4 0-35 0,-2 0-1 15,-2 0-22-15,-2 0-38 0,-3 0-10 16,-2 1-27-16,0 1-44 0,-2 0-76 0,0 0-72 15,-1 0-111-15,0 1-148 0,0-2-193 16</inkml:trace>
  <inkml:trace contextRef="#ctx0" brushRef="#br0" timeOffset="172334.25">10066 10071 1061 0,'0'0'605'0,"0"0"-160"0,0 0-31 16,0 0-40-16,0 0-6 0,0 0-69 0,0 0-43 15,0 0-30-15,0 0-41 0,0 0-51 16,0 0-35-16,0 0-40 0,-6-49-59 16,5 51-29-16,-1 3-27 0,-5 3-31 15,0 9 87-15,-6 3 0 0,-6 10 103 16,-4 3-41-16,1 2-60 0,-1 1 1 15,2-1 12-15,2 0 4 0,3-2-1 16,0-1-6-16,2-1-12 0,1-1 0 0,0-3 4 16,1-1-1-16,1-2-2 0,1-2-1 15,3-1 0-15,-1-3 1 0,2-2 0 16,0-3 0-16,1-1-1 0,2-5 0 16,2 0-2-16,-2-3-26 0,3-3-15 15,0 0-13-15,0-1-3 0,0 0 6 16,0-1 22-16,0-5 19 0,0-6-10 15,3-5-196-15,4-2-138 0,3-5-127 16,3-5-81-16,0 2-152 0,3-2-458 16,-4 5 393-16</inkml:trace>
  <inkml:trace contextRef="#ctx0" brushRef="#br0" timeOffset="172663.84">9939 10132 1676 0,'0'0'571'0,"0"0"-215"0,0 0-28 16,0 0 2-16,0 0-34 0,0 0-47 15,0 0-60-15,0 0-32 0,0 0-4 16,0 0-7-16,0 0-63 0,-13-61-80 16,13 61-3-16,0 1-37 0,3 1-16 15,1 5-21-15,2 2 74 0,6 1 12 16,3 4 23-16,3 0-11 0,6 4-8 16,2 3 18-16,2-1 0 0,2 4-32 15,-1 0 10-15,-1 3-9 0,0 0 25 16,-3-1-8-16,-2 1-20 0,-3-1-1 15,-4-3-12-15,-1-1 11 0,-3-3 2 16,-2-2 16-16,0-4-13 0,-4-3 0 16,-3-2 12-16,-2-6 4 0,-1 1-18 0,0-2 0 15,0-1 0-15,0 0 0 16,0 0 1-16,0 0 13 0,-1-4-15 0,-4-2-64 16,-2-2-63-16,-1-1-72 0,-1 0-36 0,0 0-57 15,-2 1-124-15,-2 3-180 0,-6 3-206 16,-1 1-360-16,0 1 409 0</inkml:trace>
  <inkml:trace contextRef="#ctx0" brushRef="#br0" timeOffset="172994.69">9621 10446 300 0,'0'0'1608'0,"0"0"-1116"15,0 0-169-15,0 0-11 0,0 0-31 16,0 0-71-16,0 0-77 0,0 0-36 15,0 0-97-15,0 0-60 0,0 0 35 16,103-36 25-16,-56 27 50 0,7-1 13 16,4-2-9-16,-2 1-35 0,3-1 9 15,-4 3 19-15,1 0 3 0,-5 0-9 0,-8 0-13 16,-1 3 14-16,-9-1 11 0,-7 2-3 16,-9 3 6-16,-3-1-6 0,-6 2 12 15,-5-1 0-15,-2 2 24 0,-1-1 29 16,0 1-2-16,0 0-23 0,0 0-23 15,-1-1-24-15,-2-1-43 0,0 2-45 16,-2-1-23-16,1 1-27 0,0-1-40 16,3 1-48-16,-2 0-59 0,0 0-79 15,0 1-96-15,1 4-59 0,2 1-36 16,0 1-166-16,0 0-355 0,2-3 298 0,24-32 735 16</inkml:trace>
  <inkml:trace contextRef="#ctx0" brushRef="#br0" timeOffset="173448.72">10681 10261 1800 0,'0'0'671'16,"0"0"-248"-16,0 0-23 0,0 0-51 16,0 0-46-16,0 0-58 0,0 0-59 15,0 0-118-15,0 0-29 0,0 0-39 16,-77-57-19-16,53 59 7 0,-3 5 10 15,1 2-11-15,3 2-12 0,3-2-3 16,4 0-3-16,7 0 10 0,-2-2 2 16,5 2-6-16,0 0-12 0,3 2 3 15,0-2 2-15,2 1-14 0,1 1 5 0,0 0 13 16,0-1-4-16,0-2-9 0,7-1 6 16,1 0 24-16,6 1 11 0,0-3 22 15,6-1 15-15,2 1 24 0,6-1 30 16,0-2-10-16,3 2 9 0,-2-1-10 15,-4 2-18-15,-2-1-25 0,-7 0-36 16,0 1-1-16,-1 1-12 0,-1 3 11 16,-2 0 0-16,-1 0 0 0,-4 1-1 0,-4 1-1 15,-3 0 3-15,0 2 19 0,-10-1 28 16,-4 1 18-16,-3-2-7 0,-4 1 4 16,-2-5-10-16,-3 0-18 0,0-3-10 15,-2-4-24-15,1 0-31 0,-3 0-61 16,1-5 6-16,3-3-34 0,0 1-60 15,5 0-28-15,3-1-164 0,3 2-183 16,2-1-210-16,3 1-516 0,3 1 201 0</inkml:trace>
  <inkml:trace contextRef="#ctx0" brushRef="#br0" timeOffset="174643.73">11807 10125 927 0,'0'0'544'0,"0"0"-151"0,0 0-26 15,0 0-86-15,0 0-71 16,0 0-46-16,0 0-23 0,0 0-16 0,0 0-32 16,0 0-17-16,-3 2-21 0,3-2-24 15,2 0-27-15,1 0 5 0,3 0-9 16,2 0 0-16,6 0 53 0,5 0 36 16,5 0 6-16,4 0-13 0,3-3-25 15,4-2-26-15,3 0-6 0,-1 0-3 16,5-1-3-16,-3 2-16 0,0 0 1 15,-5 0 14-15,-2 2-15 0,-6-1 12 16,-8 2-13-16,-4 1 0 0,-7-2 0 16,-3 2 1-16,-3 0 12 0,-1 0-2 15,0 0-13-15,0-1-34 0,0 1-28 0,0 0-24 16,0 0-56-16,-4 0-80 0,3 0-87 16,1 0-173-16,-2 3-126 0,1 2-23 15,-3 0-196-15</inkml:trace>
  <inkml:trace contextRef="#ctx0" brushRef="#br0" timeOffset="174969.56">11821 10368 1411 0,'0'0'618'0,"0"0"-304"0,0 0-46 15,0 0-13-15,0 0-43 0,0 0-17 0,0 0 5 16,0 0-51-16,0 0-86 0,0 0-22 16,100-19-19-16,-63 9 7 0,6 3-7 15,1-2 3-15,2 1-25 0,0 0-1 16,0 3-12-16,-3 0 11 0,-4 2 0 0,-4-1 1 16,-3 2-1-16,-6 1 0 15,-4-2-1-15,-3 3 1 0,-6 0 0 0,-4 0-2 16,-5 0-18-16,-4 0-12 0,0 0-1 15,0 0 16-15,0 0-101 0,-1 0-36 16,-2 0 35-16,0 0-64 0,0 0-36 16,0 0-98-16,2 0-216 0,-1 0-459 15,2 0-33-15</inkml:trace>
  <inkml:trace contextRef="#ctx0" brushRef="#br0" timeOffset="177028.69">13326 10006 648 0,'0'0'1159'0,"0"0"-805"16,0 0-124-16,0 0-1 0,0 0 12 15,0 0-6-15,0 0-18 0,0 0-29 16,0 0-43-16,0 0-44 0,-25-6-41 16,25 6-19-16,0 0-41 0,0 0-9 15,0 2-45-15,0 7-47 0,0 4 89 0,0 6 12 16,-3 6 60-16,0 4-23 0,1 1-5 16,-4 1-13-16,5 0 0 0,-1-3-16 15,2 1-2-15,0-4 2 0,0 0 13 16,0-3 3-16,2-2-16 0,2 1 9 15,-1-6-12-15,-2 0 3 0,3-5 9 16,-1-1-9-16,-3-3 16 0,3-3-3 16,-3-3 3-16,0 0 2 0,2 0 14 0,-2 0 0 15,0 0-7-15,1-3-28 0,2-2-32 16,0-3-35-16,1-3-140 0,5-4-71 16,-2 1-44-16,0-3-134 0,2 3-246 15,2-1-365-15,1 0 304 0</inkml:trace>
  <inkml:trace contextRef="#ctx0" brushRef="#br0" timeOffset="177781.08">13943 9974 700 0,'0'0'479'0,"0"0"-134"0,0 0 0 15,0 0 41-15,76-26-60 0,-62 21-49 16,-3 0-62-16,-1 1-17 0,-2-1-7 16,-3 2 19-16,-4 1-28 0,0 0-40 0,-1 1-19 15,0 1-20-15,-2 0 18 16,-4 0-59-16,-6 0-62 0,-1 0-25 0,-7 0-31 15,-6 0 22-15,-2 5 22 0,-3 2 11 16,3-1 1-16,1 1 2 0,6-2-1 16,1 1-1-16,7-1 0 0,-2 1-16 15,5-3-9-15,1 4 0 0,0-1 1 16,1-1-1-16,4 2-3 0,-1-1-1 16,3-1-2-16,0 2 2 0,2-1 10 15,0 0 3-15,-1 3 13 0,1-3 3 16,-2 3 0-16,1 1 22 0,-1 1 11 15,-2 0-11-15,-2 1-1 0,2 1 1 0,-2-1-3 16,-1 1-7-16,-1 0-8 0,0-1-4 16,1-2-27-16,0-2-36 0,2-2-10 15,3-1-8-15,0-2 5 0,2-2 13 16,0-1 23-16,0 0 40 0,0 0 44 0,2 0 13 16,2-1 0-16,-1-3 2 0,3-1-49 15,2-1-10-15,0-1-16 0,6 2 14 16,0-1 2-16,5 0 1 0,1 1 33 15,3 1 1-15,3 2 16 0,2 0 5 16,0 0 0-16,0 0-18 0,-1 2-20 16,0 0-15-16,-2 0-3 0,-2 6-13 15,-1 0 1-15,-1 0-7 0,-5 4 6 16,0-2-5-16,-4 4 2 0,-2 1 1 16,-2 3 13-16,-2-2 2 0,-5 2 38 15,-1-2 2-15,0 2-8 0,-7-2 5 0,-6-1-9 16,-1 1 0-16,-6-1 12 15,-3 0-3-15,-6-3-9 0,-1-1 16 0,-2-3-1 16,0 0-12-16,2-3-7 0,4-3 10 16,1 0-6-16,2 0-28 0,3-3-33 15,1 0-35-15,-1-1-12 0,0 2-22 16,3-2-41-16,0 0-13 0,5 0-52 0,2-1-64 16,4 0-87-16,3-2-26 0,3 1-131 15,0-3-221-15,7 0-48 0,2-3 127 16</inkml:trace>
  <inkml:trace contextRef="#ctx0" brushRef="#br0" timeOffset="178057.78">13744 10065 1923 0,'0'0'509'0,"0"0"-270"0,0 0 47 0,0 0-5 0,0 0-118 15,89-59-17-15,-50 46-35 16,6-2-1-16,1 2 1 0,-2 0-33 0,-3 3-12 16,-6 3-34-16,-7 4-32 0,-2 0-11 15,-7 2-5-15,-6 1 13 0,-1 0-25 16,-4 0 0-16,-2 0 12 0,-2 0-6 16,-1 0-47-16,-1 1-57 0,-1 2-39 15,-1 0-32-15,2 1-29 0,-2 1-18 16,1 1-75-16,0-3-124 0,2 4-158 15,4-2-229-15,-2-1 119 0</inkml:trace>
  <inkml:trace contextRef="#ctx0" brushRef="#br0" timeOffset="178782.71">14516 10036 1379 0,'0'0'500'0,"0"0"-204"16,0 0-24-16,0 0 5 0,0 0-13 15,0 0-15-15,0 0-38 0,0 0-34 16,0 0-19-16,0 0-29 0,0 0-3 0,-31-68-7 15,42 56-59-15,1 0-17 0,5 2-5 16,2-2-11-16,4 5 11 0,1-4-7 16,2 5 9-16,0 0-12 0,2 0-10 15,-1 1-2-15,0 4-1 0,-2 0-2 16,-1 1-13-16,-3 0-22 0,-4 1-12 16,-4 5-16-16,-3 4-2 0,-6 0 8 15,-4 2 13-15,0 3 16 0,-4 2 15 0,-12 2 3 16,0 0 19-16,-10 0-4 0,0 0-15 15,-1 1-3-15,0-5-37 0,-1 2 6 16,5-3 9-16,1 0-28 0,4-5 7 16,3 1 5-16,4-5 16 0,4-2 22 15,2 0 17-15,4-3 33 0,1 0 31 16,0 0 12-16,0 0 7 0,0 0-11 0,1-3-24 16,2 1-19-16,3-2-24 0,2-1-16 15,1 1-6-15,3 0-37 0,5-1-6 16,0 2 12-16,5 0 28 0,1 0-6 15,1 0 9-15,4 3 3 0,1 0 9 16,1 0-10-16,0 0 1 0,-1 6-1 16,-2 0-2-16,-4 0-31 0,-3 4 1 15,-6-2-4-15,-3 4-10 0,-2-1 13 16,-7 1 13-16,-2 1 6 0,0-1 12 16,-1 2 19-16,-9 0 15 0,-3 0 0 15,-4 0-3-15,-2 1 6 0,-2-4-9 0,-4 1-3 16,-2-3 12-16,-1-2-7 0,-4 1 7 15,-3-4-15-15,-3 1-4 0,0-5-5 16,2 0 27-16,3 0-25 0,4-1-13 0,5-6 7 16,5 0-9-16,3-2-33 0,4-2-14 15,3 2-42-15,2 2-37 0,4-1 2 16,3 1-7-16,0 4-70 0,3-1-107 16,8-1-143-16,3 2 16 0,3 0-30 15,4 1-158-15,0-3-475 0,-3 2 508 16</inkml:trace>
  <inkml:trace contextRef="#ctx0" brushRef="#br0" timeOffset="179206.9">15232 10025 34 0,'0'0'1517'0,"0"0"-536"0,0 0-701 15,0 0-119-15,0 0 9 0,0 0-14 16,0 0 3-16,-85-25 6 0,68 25-20 0,4 0-34 16,4 2-111-16,1 2 0 0,4 2-54 15,1 0 16-15,1 1 16 0,-1 3 7 16,3-2-4-16,0 4 15 0,0 0-8 16,6 0 10-16,3 1 1 0,4 3 1 15,0-3 1-15,1-2 15 0,2 0-1 16,1-3 7-16,1-1-6 0,0-1 3 15,5-2 3-15,-1-3 19 0,4-1 0 16,1 0 0-16,1-6-1 0,-1-3 1 16,0-1-12-16,-2-3 12 0,-5-3 43 15,-4 2-9-15,-6-2-3 0,-4 0 2 16,-5 1-6-16,-1-2-9 0,-4 2-10 0,-8 0-27 16,-8 1-22-16,-3 2-40 0,-3 1-10 15,-6 3-2-15,0 3 11 0,1 1 14 16,4 3-48-16,4 1-77 0,4 0-47 15,4 5-40-15,4 2-74 0,4-1-61 0,3 2-38 16,1 2-95-16,3-1-150 0,1 0-118 16,8-3 168-16</inkml:trace>
  <inkml:trace contextRef="#ctx0" brushRef="#br0" timeOffset="179674.61">15792 9983 260 0,'0'0'1365'0,"0"0"-865"16,0 0-76-16,0 0-12 0,0 0-63 0,0 0-60 0,0 0-56 16,0 0-94-16,0 0-92 0,0 0-19 15,14-18-12-15,-15 18-16 0,-1 3-30 16,1-1-14-16,-2 0 19 0,1 2 7 15,0 3-1-15,0 0-13 0,2 3-12 16,0 1-3-16,3 0 25 0,4 2 6 16,1-2 16-16,4 1-2 0,0-2 2 15,2 1 2-15,2-1 17 0,1-4-6 16,-1 0 12-16,0-3 3 0,0 0 13 16,3-3 6-16,1 0 7 0,0-3 5 15,3-4 2-15,-1 0-2 0,-2-2 6 0,-3-1-12 16,-4-1-3-16,-1 0 21 0,-5-2 1 15,-6-1 8-15,-1-2 15 0,0-2-15 16,-8 1-37-16,-4 2-12 0,-1-1-31 16,-2 5-11-16,0-1 8 0,-4 3-13 15,2 1-8-15,-5 4-19 0,2 0 0 16,1 2 3-16,-1 2-25 0,6 0-53 16,0 0-30-16,2 3-52 0,1 3-36 0,3 2-29 15,2 1-72-15,1 3-47 0,3-1 19 16,2 2-107-16,0 0-35 0,3 0-158 15,7-2-6-15</inkml:trace>
  <inkml:trace contextRef="#ctx0" brushRef="#br0" timeOffset="180155.64">16653 9934 45 0,'0'0'179'15,"0"0"453"-15,0 0 451 0,0 0-743 0,0 0-10 16,0 0 2-16,0 0-95 0,0 0-71 16,0 0-49-16,0 0-40 0,0 0-27 15,-11-20 5-15,8 21-55 0,0 0-19 0,2 0 0 16,-2 4-9-16,1 1-20 15,2 0-3-15,0 2 10 0,0 2 6 0,8 0 19 16,2 0 15-16,1 1 1 0,5 0 3 16,4-1 20-16,0-2-8 0,5-1 5 15,1-3 2-15,1-2 16 0,2-1 16 16,0-1-4-16,-2 0-8 0,-2-2 8 16,-6-3 10-16,-4-2 31 0,-4 0 26 15,-6-2-13-15,-1 0 8 0,-4-3-9 16,0-2-31-16,-9-1-51 0,-2-2-8 0,-4 0 2 15,-3 3-15-15,-5 0-2 0,-3 2-23 16,-2 2-15-16,-3 4-3 0,3 0 11 16,3 4 8-16,2 2-29 0,4 0-66 15,3 0-17-15,3 2-9 0,2 5-38 16,3-1-77-16,0 2-60 0,4 1-49 16,4 1-48-16,0-1-190 0,3 0-191 15,9-1 77-15</inkml:trace>
  <inkml:trace contextRef="#ctx0" brushRef="#br0" timeOffset="180523.93">17342 9933 2 0,'0'0'82'15,"0"0"567"-15,0 0 714 0,0 0-1004 0,0 0-56 16,0 0-13-16,0 0-92 0,0 0-90 15,0 0-82-15,0 0-26 0,-44-33-99 16,41 37 22-16,0 3 33 0,2-1 24 16,1 3 20-16,0 0 2 0,1 0 23 15,7 0 1-15,1-1 22 0,4 0 19 0,3-3 50 16,3-3 26-16,1 1-4 0,6-1-6 16,1-2-29-16,4 0-36 0,0-5 15 15,-3-2 4-15,-3-2 1 0,-3-1 57 16,-5-4 22-16,-3 0-43 0,-5-4-51 15,-3 0-30-15,-6-1 7 0,0 0 11 16,-10-3-6-16,-4 4-12 0,-4 0-21 16,-2 3-22-16,-3 1-28 0,-4 4-11 15,1 1 8-15,-3 3-9 0,0 2-73 16,0 3-69-16,1 1-40 0,-1 0-52 16,1 2-66-16,1 2-103 0,0 4-121 0,-1 0-138 15,3-1-406-15</inkml:trace>
  <inkml:trace contextRef="#ctx0" brushRef="#br0" timeOffset="183201.77">3601 12663 277 0,'0'0'411'0,"0"0"-137"0,0 0 32 15,0 0 13-15,0 0-20 0,0 0-17 0,0 0-7 16,0 0-20-16,0 0-29 0,-71-3-28 15,68 3-12-15,-2-1-15 0,2 1-28 16,0 0-32-16,3 0-14 0,0 0-2 16,0 0-14-16,0 0 5 0,0 0 7 15,3 0-8-15,1-1-26 0,3 0-35 16,2-2-22-16,7 2 2 0,11-4 20 0,12 0-21 16,12 1 1-16,6-2-3 15,2 1-1-15,-1 1-16 0,-3 2-3 0,-8-1 1 16,-2 2-7-16,-9 1-65 0,-4 0-69 15,-8 0-68-15,-9 0-96 0,-10 5-162 16,-5 1-149-16,-5 2 99 0,-6 0-54 16,-20 5-620-16</inkml:trace>
  <inkml:trace contextRef="#ctx0" brushRef="#br0" timeOffset="183364.63">3597 12848 871 0,'0'0'1161'16,"0"0"-805"-16,0 0-146 0,0 0 45 15,0 0-46-15,0 0-37 0,0 0-9 16,0 0-163-16,102-29-10 0,-52 15-25 16,6 2-6-16,1 0-10 0,1 0 32 15,-7 4-10-15,-2-2-157 0,-7 3-138 0,-6-1-164 16,-7 1-136-16,-9-1-409 0</inkml:trace>
  <inkml:trace contextRef="#ctx0" brushRef="#br0" timeOffset="183628.19">4082 12534 2044 0,'0'0'544'16,"0"0"-258"-16,0 0 102 0,0 0 47 15,0 0-117-15,0 0-105 0,0 0-64 16,0 0-96-16,0 0-53 0,0 0-93 16,0 0-44-16,-20-27-52 0,33 36 92 0,7 4 97 15,5 2 66-15,5 2-38 0,2 1-25 16,2 0 13-16,-1 0-15 0,-1-1 18 15,-4-2 20-15,-7-1-11 0,-3 0-16 0,-6-2 22 16,-6 1 19-16,-3 0-6 16,-3 1-9-16,-4 3 14 0,-12 1-2 15,-4 3-4-15,-8 0-36 0,-5 4-10 16,-4 2-190-16,2 0-148 0,1 1-203 0,11-6-212 16,-1 8-937-16</inkml:trace>
  <inkml:trace contextRef="#ctx0" brushRef="#br0" timeOffset="184406.43">6894 12341 1299 0,'0'0'800'0,"0"0"-337"15,0 0-147-15,0 0 61 0,0 0 8 16,0 0-73-16,-14-66-67 0,12 63-28 0,-1 0-28 16,2 3-41-16,1 0-148 0,-3 0-40 15,0 5-62-15,-4 7-34 0,-3 5 133 16,-3 4 3-16,-4 5 28 0,-1 4-26 15,1 1-1-15,1-1 8 0,3-1-9 16,2-1-34-16,3-1 16 0,1-1 18 0,0-1 21 16,1 2-5-16,-1-2-16 15,0-2-16-15,-2-1-46 0,3-2-18 16,2-4-76-16,0-3-42 0,2-3-88 16,2-3-60-16,0-2 17 0,0-2-12 15,5-3-43-15,2-6 1 0,3-2-212 0,4-14-660 16</inkml:trace>
  <inkml:trace contextRef="#ctx0" brushRef="#br0" timeOffset="184635.63">6898 12336 1694 0,'0'0'656'0,"0"0"-301"0,0 0 11 16,0 0 39-16,0 0-54 0,0 0-89 16,0 0-63-16,0 0-124 0,0 0-75 15,0 0-153-15,0 0 153 0,97 0 3 16,-58 18 69-16,7 5-44 0,-3 1-28 0,-1 1-14 15,-2-1 10-15,-5 4-5 0,0-3 9 16,-7 0 0-16,-2-2-15 0,-4 0 2 16,-8-3-2-16,-2 1-48 0,-5-3-49 15,-6-3-24-15,-1 0-15 0,0-2-45 16,-6-5-83-16,-3 3-138 0,-4-5-189 16,2-2-445-16</inkml:trace>
  <inkml:trace contextRef="#ctx0" brushRef="#br0" timeOffset="184800">6800 12703 1597 0,'0'0'487'0,"0"0"-247"16,0 0 60-16,0 0 77 0,0 0-16 15,0 0-142-15,0 0-118 0,0 0-31 16,0 0-48-16,0 0-22 0,77-55-2 16,-25 47-2-16,5 0 2 0,2 0-13 0,3 2 12 15,-1 0 0-15,-4 4-31 0,-3-2-201 16,-2 2-96-16,-6-1-58 0,-4 2-280 15,-11-2-439-15</inkml:trace>
  <inkml:trace contextRef="#ctx0" brushRef="#br0" timeOffset="185066.13">7668 12522 1615 0,'0'0'559'16,"0"0"-165"-16,0 0-36 0,0 0-166 15,-109-14-10-15,72 14 6 0,6 0 21 0,6 2-77 16,11 0-99-16,8 1-33 15,4-2-54-15,2 4-62 0,12 2 24 16,8 3 92-16,9 2 63 0,10 2 10 16,4 2-4-16,5 1-37 0,-3 0-29 0,-4-1-1 15,-6 2 23-15,-6 0-25 0,-9-1-3 0,-3 0-29 16,-10-3 1-16,-4 3 3 0,-3-1 28 16,-7-1 11-16,-13 1 8 15,-3-3 0-15,-9 0-19 0,-4-1-95 0,0-3-18 16,4-2-30-16,7-4-64 0,7 0-10 15,5-2-95-15,6-1-173 0,6 0-174 16,-1 0-126-16</inkml:trace>
  <inkml:trace contextRef="#ctx0" brushRef="#br0" timeOffset="185361.19">8451 12511 2421 0,'0'0'631'0,"0"0"-391"0,0 0 36 16,0 0 8-16,0 0-92 0,0 0-82 15,0 0-76-15,0 0-34 0,0 0-96 16,89-40 23-16,-57 35 35 0,-1 1 4 16,-2 4-139-16,-6 0-74 0,-6 3-122 15,-8 4-139-15,-3 3-81 0,-5-3-113 16,-5 6-572-16</inkml:trace>
  <inkml:trace contextRef="#ctx0" brushRef="#br0" timeOffset="185495.45">8415 12659 1781 0,'0'0'652'0,"0"0"-307"0,0 0-11 16,0 0-130-16,0 0-150 0,103-22-6 16,-57 13-31-16,5-1-17 0,2 2-19 15,-2 3-73-15,-4 0-158 16,-8 2-180-16,-10 3-351 0,1 0-921 0</inkml:trace>
  <inkml:trace contextRef="#ctx0" brushRef="#br0" timeOffset="186702.68">10211 12032 15 0,'0'0'568'0,"0"0"-370"0,0 0-64 16,0 0 120-16,0 0 65 0,86-5-36 15,-69 5-17-15,-1 0-13 0,0 1 6 16,-2-1-27-16,-3 0-20 0,-2 1 6 16,-4-1 11-16,-4 0-26 0,-1 2-42 0,0-1-29 15,-6 0-5-15,-4 1-65 0,-9 0-41 16,-6 2-21-16,-12 2-16 0,-6 2 14 16,-3 1 2-16,0-1 0 0,1 1 2 15,8-3 14-15,4 1-13 0,2-2 0 16,4 0-3-16,4 1-3 0,4-3 0 15,5 1 1-15,4 0 0 0,5-2 0 16,2 0 0-16,2-1 1 0,1 1 1 16,0-2 1-16,0 2-1 0,1 1-16 0,2 1-28 15,2 5 44-15,-1-1 41 0,0 5 3 16,2-1-1-16,-4 0-18 0,0 0-6 16,-2 3-1-16,0-3 10 0,-2 2 0 15,-4-1-6-15,-1 2-6 0,-1-4 5 16,-2 0-8-16,3 0-13 0,0-2-16 15,0-1-46-15,2-2-28 0,2-1-4 16,1-2 0-16,0-2 0 0,2 1 18 16,0-2 35-16,0 0 41 0,0 0 28 0,0 0 6 15,0 0-18-15,0-3 0 0,2 2-4 16,3-2 4-16,1 0-10 0,3 1-6 16,1-2 0-16,6 2 1 0,5-1 27 15,4 0-3-15,11 2 7 0,3 1 6 16,4 0-9-16,0 0-1 0,-1 4 12 15,-6 1-13-15,-6 1-27 0,-5 2-12 16,-8 2-10-16,-7 2-16 0,-6 1 11 16,-4 5 27-16,-1 3 28 0,-15 0 41 15,-3 4 12-15,-9 0-37 0,-4-3-20 0,-4 2-2 16,-3-5 0-16,3-2-1 0,3-5-5 16,3-2-3-16,4-3-11 0,2-4 15 15,0-2 20-15,0-1-37 0,-4-3-53 16,-2-4-18-16,1-4-53 0,2-1-44 0,2-4-53 15,5-2-73-15,6-1-119 0,5-1-163 16,8 0-123-16,1-1-319 0</inkml:trace>
  <inkml:trace contextRef="#ctx0" brushRef="#br0" timeOffset="186915.63">9821 12208 1936 0,'0'0'592'0,"0"0"-327"16,0 0-15-16,0 0-10 0,0 0-84 16,98-38-48-16,-52 29-19 0,5 0 31 15,5 1-26-15,-3 0-28 0,-2 3-64 0,-7-1 2 16,-6 2-4-16,-11 0-4 0,-4 0-24 16,-4 3-98-16,-3-1-73 0,-5 2-36 15,2 0-43-15,-1 0-88 0,-2 0-155 16,3 0-203-16,-6 0-383 0</inkml:trace>
  <inkml:trace contextRef="#ctx0" brushRef="#br0" timeOffset="187341.63">10736 12095 980 0,'0'0'1667'0,"0"0"-1172"16,0 0-78-16,0 0 2 0,0 0-96 0,0 0-100 16,0 0-57-16,0 0-64 0,0 0-67 15,0 0-35-15,-13-10-15 0,7 18 12 16,-4-1 1-16,-3 6-1 0,3 2-12 16,0 0 2-16,2 2-8 0,3 2 2 15,2 2-5-15,3 0 2 0,3 4 4 16,6 1 2-16,5-2-2 0,2-1-16 15,4-1 9-15,3 0-3 0,3-4-5 16,0-1-11-16,2-3 4 0,-2-4 6 0,0-1 9 16,-5-4 22-16,-3-2-7 0,-6-2 10 15,-4-1 40-15,-6-4 53 0,0-3-16 16,-2-4-34-16,-2 0-18 0,-5-3-3 16,-3-1 39-16,-4 2 4 0,-2-1-16 15,-4 3-37-15,-3 0-12 0,-2 3-10 16,-1 1-21-16,-1 3-12 0,-1 3-37 15,4 1-62-15,1 0-53 0,10 1-91 16,2 5-86-16,6 4-54 0,4 0-16 16,1 1-65-16,7 1-142 0,4-3-465 0</inkml:trace>
  <inkml:trace contextRef="#ctx0" brushRef="#br0" timeOffset="187902.83">11432 12014 1498 0,'0'0'634'0,"0"0"-275"0,0 0 40 16,0 0 37-16,0 0-62 0,0 0-75 16,0 0-51-16,0 0-47 0,0 0-71 15,0 0-87-15,0 0-43 0,0-24-52 16,-7 30-44-16,1 6 96 0,-5 2 15 15,-1 5 0-15,-2 2-14 0,-2 3 18 16,4 2-7-16,-2-2-12 0,5 4-1 16,2-3-1-16,3 1-20 0,4-2-12 15,0 1 13-15,4-1-10 0,8-1-65 16,3-1 12-16,4-2 52 0,3-4 32 16,1-2 0-16,0-4 16 0,2-5 9 15,-3-3 6-15,3-2 0 0,-5 0 13 0,0-6 11 16,-4-5-5-16,-4 0 2 15,-5-4 4-15,-4-3-13 0,-3-2-30 0,0 1-12 16,-6 1 1-16,-4 1 19 0,-4 3 6 16,-1 2-27-16,-3 3-18 0,0 2-32 15,-2 3-8-15,0 3-7 0,1 1-35 0,0 0-45 16,5 5-66-16,1 2-59 0,7 2-78 16,3 2-90-16,3 0-97 0,0 0-152 15,8-3-336-15,0-1 292 0</inkml:trace>
  <inkml:trace contextRef="#ctx0" brushRef="#br0" timeOffset="188286.92">11954 12077 1455 0,'0'0'555'0,"0"0"-260"0,0 0 38 15,0 0 8-15,0 0-56 0,0 0-40 0,0 0-39 16,0 0-46-16,0 0-47 0,0 0-33 16,0 0-58-16,-55-32-22 0,55 33-55 15,3 4-45-15,3 3 56 0,2 4 44 16,3 2 63-16,3 1 31 0,0 3 1 16,5 1 14-16,0-1-13 0,0-1-15 15,-1 0-44-15,0-1-12 0,-3-1-7 16,-3 1-2-16,0-2-14 0,-4-2-2 15,-4 1-2-15,-2-1 2 0,-2 1 3 16,0-2 18-16,-6 0 1 0,-4-1 0 16,-3-1 2-16,-4 0 13 0,-1-1-6 0,-2-3 0 15,1 0-7-15,1-4 10 0,1-1-21 16,2 0-13-16,-2-4-13 0,2-4-67 16,-2-3-37-16,-2 0-47 0,1-3-41 15,2-2-87-15,3 1-175 0,4-6-234 16,5 0-699-16,2 3 52 0</inkml:trace>
  <inkml:trace contextRef="#ctx0" brushRef="#br0" timeOffset="188460.96">11928 12016 1731 0,'0'0'659'0,"0"0"-285"0,0 0-31 16,0 0-141-16,84-55-75 0,-53 45-3 15,4 0-4-15,-2 2 3 0,-3 1-35 0,-4 5-63 16,-4 1-25-16,-5 1-28 0,0 0-25 15,-3 3-70-15,0 3-102 0,0 3-78 16,-1 1-50-16,0 1-140 0,1 1-306 16,-6-1-501-16</inkml:trace>
  <inkml:trace contextRef="#ctx0" brushRef="#br0" timeOffset="188657.64">12320 12242 2209 0,'0'0'585'0,"0"0"-187"0,0 0 21 0,0 0-75 16,0 0-68-16,0 0-83 0,0 0-97 15,0 0-29-15,0 0-36 0,0 0-16 16,0 0-15-16,26-28-3 0,-26 26-31 16,0 2-71-16,0 0-119 0,0 0-164 15,0 0-240-15,0 0-172 0,0 0-667 16</inkml:trace>
  <inkml:trace contextRef="#ctx0" brushRef="#br0" timeOffset="189135.31">12898 11896 49 0,'0'0'1980'0,"0"0"-1501"0,0 0-166 0,0 0 129 15,0 0-20-15,0 0-85 0,0 0-83 16,0 0-53-16,0 0-65 0,0 0-43 16,0 0-56-16,13-55-37 0,-13 57-27 15,0 3-32-15,-3 1-27 0,0 4 85 16,-1 1 1-16,-2 3 1 0,-1 3-1 15,3 1 0-15,-1 1 1 0,2 0-1 16,3 4 1-16,0-1 2 0,0-1-3 16,0 4-14-16,2-1-26 0,2-1 39 15,1 0-21-15,1-3-52 0,2-2-1 16,0-6 35-16,4-1 34 0,2-4 6 16,2-1 31-16,2-3 3 0,3-3 3 0,-2 0-3 15,1 0 0-15,-3-6 13 0,-5-3 17 16,-3-1 4-16,-5-1-15 0,0-4-26 15,-4 3-14-15,0 1 8 0,-7 1 28 0,-2 1-40 16,-5 1-9-16,-3 0-46 0,-2 2-6 16,0 1 18-16,-1 2-6 0,-3 2-111 15,5 1-81-15,1 0-66 0,6 4-33 16,2 2-95-16,2 3-52 0,6 1-49 16,1 0-151-16,1-3-452 0</inkml:trace>
  <inkml:trace contextRef="#ctx0" brushRef="#br0" timeOffset="189416.29">13518 11851 91 0,'0'0'2338'16,"0"0"-1806"-16,0 0-145 0,0 0 60 0,0 0-104 0,0 0-129 15,0 0-50-15,0 0-34 0,0 0-31 16,0 0-50-16,21-31-49 0,-17 34-28 16,2 7-15-16,3 1 3 0,5 6 31 15,-1 4 9-15,0 2 18 0,0 1 1 16,-4 2-1-16,1-1-6 0,-3 0-9 16,-1 1-1-16,-2-3-2 0,-1 0-62 15,2 0-24-15,-2 2-44 0,-1-1-78 16,-1-2-143-16,-1 0-180 0,0-3-448 0,0-5-473 15</inkml:trace>
  <inkml:trace contextRef="#ctx0" brushRef="#br0" timeOffset="190707.05">14186 11926 78 0,'0'0'1339'0,"0"0"-790"0,0 0-179 0,0 0-12 16,0 0-1-16,0 0-38 0,0 0-49 15,0 0-5-15,0 0-48 0,0 0-43 16,0 0-59-16,-8-21-84 0,8 21-31 16,0 0-52-16,0 3-23 0,0 3-37 15,0 3 54-15,0 3 58 0,1 3 25 16,1 1 9-16,-2 3-15 0,0-3-19 16,0 2 12-16,0-2-12 0,0-1-1 0,0-1-2 15,-3-1 2-15,0-1 1 16,0-1-22-16,0-1-21 0,0-4-10 0,0-3-4 15,3 0 12-15,-1-2 23 0,1-1 22 16,0 0 60-16,0-1 50 0,0-4 58 16,0-5-93-16,0-2-75 0,0-2-9 15,0 0 9-15,4-2 0 0,0 1-4 16,4 1-17-16,0 1 5 0,2 1 4 16,-1 1 12-16,5 2 14 0,-1 1-11 15,3 1-2-15,3 2-1 0,1 2 2 0,3 0 1 16,0 3 9-16,0 0-12 15,2 3 0-15,-1 3-3 0,-2 3-19 0,-2 1 4 16,-1 1-4-16,-6 0 6 0,-3-1 13 16,-2 2-9-16,-3-2-7 0,-2 1-12 15,-3-2 9-15,1 0 21 0,-1-2 1 16,0 0 2-16,0-3 0 0,2-2-1 16,-2 1-1-16,1-2 0 0,-1-1 25 0,0 0 34 15,2 0 16-15,-2-1 9 0,0-4 5 16,0-2-86-16,1-3-3 0,3-3-21 15,3-2-1-15,1-1 0 0,3-2 7 16,6-1-4-16,2 1-2 0,4 2-4 16,3 3-19-16,0 2-5 0,1 5 30 15,-5 0 19-15,-2 5 31 0,0 1-3 16,-5 0-9-16,1 1-16 0,-5 5 9 0,-2 0-12 16,-1 2-27-16,-3 1-1 15,-4 1 15-15,1 0 13 0,-2 3 22 0,0 0-4 16,-5 3-2-16,-4-3-16 0,-2 2-62 15,-5-2-81-15,-1 0-90 0,-1-2-57 16,2 1-136-16,1-3-252 0,5-3-503 16,4-1-66-16</inkml:trace>
  <inkml:trace contextRef="#ctx0" brushRef="#br0" timeOffset="191350.03">15015 11906 211 0,'0'0'2009'0,"0"0"-1373"0,0 0-280 15,0 0 38-15,0 0-22 0,0 0-105 16,0 0-97-16,0 0-86 0,0 0-84 16,0 0-12-16,0 0-47 0,10-40-16 15,-10 49 72-15,0 3 3 0,0 1 1 0,0-1-1 16,-2 2 0-16,1 1 2 0,0-2 14 15,-1-2-16-15,1-2-44 0,-1-1-8 16,1-3-14-16,-2-1 1 0,2-3-20 16,-1-1-13-16,2 0 89 0,0 0 9 15,0-5 114-15,0-3-89 0,0-3-25 16,0-2-2-16,0-3 2 0,0 1 2 16,9-1-1-16,-1 1-1 0,4 0 0 15,2 2 12-15,-1 0 16 0,3 4-9 16,-1 2 9-16,0 4-26 0,-2 1-2 15,3 2-22-15,0 0-21 0,1 7-7 16,2 2 17-16,-2 1 30 0,-2 2 3 0,-1-2-2 16,-4 1-17-16,-1 1 0 0,-2-3 16 15,-1 1 1-15,-2 1-13 0,-2-1-7 16,-2-1 9-16,0-1 11 0,0-2-17 16,0-2-19-16,0-1-9 0,0-2 38 15,0-1 9-15,0 0 91 0,1-4 73 0,2-4-42 16,3-2-122-16,4-3-19 15,0-2 18-15,5-3-1 0,3 1 2 16,4 0 30-16,4 2-30 0,0 2-31 0,3 4-13 16,-2 3 44-16,0 1 26 0,-2 3 2 15,-2 2-3-15,-1 0-6 0,-1 0-18 16,-2 5-1-16,-5 3-25 0,-1-1 13 0,-6 4-29 16,-2-1 16-16,-2 3 24 0,-3 0 1 15,0 1 12-15,-3 2 10 0,-5-2-9 16,-1 1-13-16,-2-1-19 0,-2-1-68 15,-1-1-33-15,2-2-85 0,1-2-93 16,1-2-81-16,1 0-49 0,2-3-60 16,-2-1-71-16,5-2-24 0,1-5 39 15,2-4 84-15</inkml:trace>
  <inkml:trace contextRef="#ctx0" brushRef="#br0" timeOffset="191775.75">15656 11625 228 0,'0'0'1922'0,"0"0"-1427"0,0 0-228 16,0 0-11-16,40-79 2 0,-28 65-42 15,4 2 93-15,-2 3-64 0,5 2-115 16,-3 2-43-16,3 2-18 0,-3 1-29 16,-4 2-40-16,-1 0-1 0,-3 3-49 15,-1 3-12-15,1 2 13 0,-3 2 24 16,-2 2 12-16,0 1 1 0,-1-1 12 15,-2 1 0-15,0 0 12 0,-2 1-9 16,-8 2 16-16,-3 0-17 0,-3 1 42 16,-2 1-1-16,-3-3 3 0,3 0-30 15,1-3-16-15,3-4-2 0,6 0-1 16,2-3 2-16,2-1 0 0,2-3 1 0,2-1 15 16,0 0 31-16,0 0 50 0,6 0 6 15,1 0-7-15,3-5-15 0,4 2-10 16,7-3-69-16,6 0-1 0,5 0-22 15,6-1 4-15,3 2-3 0,1 1-1 16,-1-1 19-16,0 2-15 0,-3-1-47 0,-4 2-27 16,-1-1-3-16,-4 2-10 0,-6-1-6 15,-7 0-26-15,-6 1-31 0,-7 1-59 16,-3 0-79-16,0 0-108 0,-6 0-122 16,-4 4 135-16,-1 0-183 0,-5-1-416 15,0 3 393-15</inkml:trace>
  <inkml:trace contextRef="#ctx0" brushRef="#br0" timeOffset="197431.91">10869 12075 798 0,'0'0'479'0,"0"0"-238"16,0 0-76-16,0 0-12 0,0 0-20 16,0 0-58-16,0 0-30 0,0 0-9 15,0 0-10-15,1-6 3 0,-1 5 7 16,0 1-1-16,2-1 14 0,-2-1 12 0,1 1 11 15,-1 1-1-15,2-1 13 0,-2 0 9 16,1 0-9-16,-1-1 0 0,1 1-4 16,2 1 10-16,-3-1-29 0,2-1-26 15,-1 0-13-15,-1 2-19 0,0-2 1 16,0 1 12-16,0 0-5 0,0 1-11 16,2-2-12-16,-2 2 8 0,0 0 3 15,1 0-2-15,-1 0-13 0,0 0-6 16,0 0 3-16,0 0 15 0,0 0 4 15,0 0 4-15,0 0 15 0,0 0 0 16,0 0 0-16,0 0 19 0,0 0 7 16,0 0-6-16,0 0-11 0,0 0-5 0,0 0-13 15,0 0-10-15,0 0-16 0,0 0-19 16,0 0-10-16,0 0-6 0,0 0 0 16,0 0 0-16,0 0-7 0,0 0 4 15,0 0-4-15,0 0 16 0,0 0 13 16,0 0-77-16,0 0 106 0,0 0 68 15,0 0-39-15,0 0-13 0,0 0-16 16,0 0-1-16,0 0-19 0,0 0-2 0,0 0 3 16,0 0-1-16,0 0 1 15,0 0 0-15,0 0 2 0,0 0-2 0,0 0 19 16,0 2 13-16,0-2 3 0,0 0-15 16,3 1 22-16,-3-1 15 0,0 0 1 15,0 0 3-15,1 0 0 0,-1 1-7 0,0-1-3 16,0 0-3-16,0 2-7 0,0-2 4 15,0 0 6-15,0 0-10 0,0 0-9 16,0 0-13-16,0 0-3 0,0 0-10 16,0 1 10-16,0 0 3 0,0 2 12 15,0 0 4-15,-1 0-3 0,-3 1 9 16,2 1 13-16,-2 2 16 0,-2 2 16 16,-1 0-3-16,-2 4 15 0,-1-1 23 15,-2 2-4-15,-2 2-16 0,0 1-22 16,-2-2-13-16,1 1-6 0,4-2-25 15,-2-1-13-15,6 1-1 0,2-1-1 16,1 1-1-16,2 2 3 0,2-3 16 16,0 3-6-16,0-1-10 0,5 0 16 0,-1-1-17 15,-1-1-2-15,0-1 1 0,0 0-1 16,1 1 1-16,2-2 2 0,1 1 9 16,2 0-11-16,1-2-1 0,4-1 0 15,-1 0 2-15,5-2 10 0,1-2 4 0,1-3 12 16,0-2-2-16,0 0 5 0,2 0-3 15,-2-5-6-15,-1-2 12 0,-2 0 7 16,-1-4 3-16,-4 3-1 0,-3-3 69 16,-1 0 64-16,-7-1-50 0,-1-2-46 15,0 0-43-15,-7 0-12 0,-8-3-13 16,-6 3-12-16,-7 0-27 0,-6 2-28 16,-4 3 3-16,-2 4 15 0,4 5 6 15,3 0-24-15,4 5-131 0,6 5-72 0,8 2-119 16,1 2-133-16,1 2-170 0,6-7-422 15,-2 8-412-15</inkml:trace>
  <inkml:trace contextRef="#ctx0" brushRef="#br0" timeOffset="204940.69">2820 14922 836 0,'0'0'407'16,"0"0"-280"-16,0 0-20 0,0 0 82 16,0 0 26-16,0 0-56 0,0 0-49 0,0 0-32 15,-81 24-33-15,75-20-9 0,2 0-36 16,4 0-27-16,0-1-12 0,0 0 24 16,1 1 15-16,5-2 13 0,0 3 29 15,0-3 55-15,4 0 19 0,-3-2 4 16,-1 0 9-16,1 0-20 0,-1 0 13 15,-1 0 0-15,1-3 22 0,-1-3-1 0,-1 2-28 16,2-4-14-16,0-1 0 0,1-2-9 16,-3 1-17-16,-1-2-12 0,-3 4 3 15,0-2 10-15,0 3-10 0,0 2-13 16,0 2-13-16,-3 0-12 0,-1 2-28 16,-3 1-30-16,-1 0-45 0,0 0-28 15,-4 4 21-15,-1 4-44 0,3 1-76 16,3 3-71-16,3 1-75 0,4-2-90 15,7 1-105-15,4-2-13 0,8-2-53 16,-6-5-154-16</inkml:trace>
  <inkml:trace contextRef="#ctx0" brushRef="#br0" timeOffset="205211.68">3161 14862 1003 0,'0'0'797'0,"0"0"-368"16,0 0-38-16,0 0 43 0,0 0-70 15,0 0-95-15,0 0-51 0,0 0-38 16,0 0-34-16,0 0-40 0,0 0-106 16,-40-47-41-16,34 57-5 0,-1 7 46 15,-5 5 17-15,0 5-13 0,0 4-1 16,-1 2-3-16,0 3 1 0,-1 4 30 16,1-1-13-16,-2 2 20 0,-2-2-10 15,0-2-25-15,-1-2 21 0,0-2-21 16,0-2-2-16,1-2 10 0,3-3-11 0,1-2-88 15,4-5-108-15,3-1-40 16,2-4-3-16,4-1-66 0,0-3-91 0,1-1-133 16,10-5-197-16,-3-1-421 0</inkml:trace>
  <inkml:trace contextRef="#ctx0" brushRef="#br0" timeOffset="205484.72">3244 15295 2050 0,'0'0'541'16,"0"0"-222"-16,0 0 26 0,0 0-134 16,0 0-211-16,0 0-58 0,0 0-117 15,0 0-33-15,0 0 208 0,0 0 45 16,0 0 6-16,40 42-19 0,-27-35-32 0,0-3 0 16,1-1 3-16,-2-2 36 0,1-1 50 15,-6 0 83-15,0-3 66 0,-4-2 48 16,-1-2-4-16,-1 0-111 0,-1-2-44 15,-1 0-22-15,-8-2 11 0,-1 4-76 16,-5-1-40-16,1 1-40 0,-5 1-15 16,2 3-3-16,-2 3-112 0,2 0-119 15,1 5-154-15,3 3-122 0,2 4-158 16,3-4-562-16</inkml:trace>
  <inkml:trace contextRef="#ctx0" brushRef="#br0" timeOffset="206198.62">4575 15107 1087 0,'0'0'527'16,"0"0"-202"-16,0 0 74 0,0 0 53 15,0 0-144-15,0 0-81 0,0 0-33 0,0 0-17 16,0 0-10-16,0 0-4 0,0 0-90 16,-50-38-73-16,48 39-67 0,-5 4-55 15,2 3 59-15,-3 0 22 0,1 3 13 16,3 0-10-16,-1 2-31 0,5-1-4 15,0 1-29-15,0-1 13 0,9 0 42 16,4 0 47-16,4-2 20 0,5 0 27 16,1-6-21-16,3 0 12 0,1-3 22 15,2-1-15-15,-3-1 5 0,-3-5 1 16,-4-3 9-16,-4-1 31 0,-4-2 60 16,-7-4 0-16,-2-2-33 0,-2-1-15 15,-6-1-32-15,-6-1-37 0,-5 2-34 0,-6 2-12 16,0 3-44-16,-5 2-43 0,1 5-13 15,0 3-70-15,5 1-111 0,5 3-116 16,5 1-146-16,8 7-227 0,4-2-342 16</inkml:trace>
  <inkml:trace contextRef="#ctx0" brushRef="#br0" timeOffset="206527.79">4963 15198 111 0,'0'0'1672'0,"0"0"-1237"0,0 0-112 16,0 0 122-16,0 0-81 0,0 0-129 15,27-72-61-15,-27 53-7 0,0-1 6 16,0-5-11-16,-6-2-31 0,-1-4-72 0,-4-4-58 16,2-2 23-16,0 0 26 0,0 1-10 15,3 1-9-15,3 4 6 0,1 3-3 16,-1 2 0-16,2 5 2 0,1 2 26 15,0 4 57-15,0 0 10 0,0 3-74 16,4-1-55-16,1 0-24 0,2 0-44 0,7-1-24 16,4 4 0-16,3-1 22 15,7 5 11-15,0 1-11 0,4 3-54 16,1 2-34-16,-1 4-4 0,1 6-51 0,-4 5-39 16,0 4-97-16,-6 3-47 0,-9 4-68 15,-8 2-57-15,-3-7-175 0,-19 12-594 16</inkml:trace>
  <inkml:trace contextRef="#ctx0" brushRef="#br0" timeOffset="206676.97">4894 15035 1484 0,'0'0'650'0,"0"0"-259"16,0 0-30-16,0 0-85 0,0 0-129 16,0 0-103-16,0 0-44 0,0 0-140 15,92-18 82-15,-49 14 39 0,10 2-45 0,7-1-196 16,3 2-150-16,-1-1-115 0,-15 1-497 15</inkml:trace>
  <inkml:trace contextRef="#ctx0" brushRef="#br0" timeOffset="207327.83">6619 14743 2031 0,'0'0'570'0,"0"0"-191"0,0 0 30 0,0 0-82 16,0 0-101-16,0 0-43 0,0 0-83 15,0 0-100-15,0 0 0 0,0 0-25 16,0 0-25-16,-56-34-19 0,34 34 12 15,0 7 22-15,-4 0 20 0,-1 3 15 16,1 0 0-16,2 0-28 0,5 1-73 16,2-1-28-16,5 0-4 0,1-1 25 15,3 0 32-15,1 1 54 0,4 0 21 16,-1-2-2-16,4 0-28 0,0 0 5 16,0 1 11-16,4-2 15 0,5 1 19 0,1 1 48 15,4-1 10-15,-2 0-14 0,7 1 4 16,-2 0-20-16,3 1-6 0,0 1-3 15,1 3-3-15,0 0-13 0,-1 1 16 16,-2 1-1-16,-1-1-5 0,-4 0 6 0,-2 1-29 16,-5-2-9-16,-2-2-28 15,-4-1 28-15,0 0 13 0,-4-3 25 0,-10 2-10 16,-7-2 41-16,-6 0 20 16,-5-3-18-16,-7-2-15 0,1-2-24 0,2-1-5 15,5 0 1-15,4-5-28 0,7-2-42 16,1-4-39-16,2-1-34 0,5 0-62 15,2-1-43-15,3-2-75 0,1 3-88 16,5 0-128-16,1 1-280 0,3 2-506 16</inkml:trace>
  <inkml:trace contextRef="#ctx0" brushRef="#br0" timeOffset="207630.52">6885 14411 1076 0,'0'0'1504'0,"0"0"-1188"16,0 0-73-16,0 0 89 0,0 0-41 15,0 0-134-15,0 0-157 0,0 0-76 16,0 0-123-16,0 0 183 0,-18 24 16 16,18 5 61-16,0 2 27 0,1 4-9 15,1 3-13-15,-2 2 3 0,1 1-3 16,2 1 37-16,1 1-71 0,2-2 2 15,0-1-3-15,-2-3-9 0,3-2-19 16,-2-3-1-16,-1-3 0 0,1-5 1 16,-2-1 22-16,0-5-25 0,-3-2-19 15,0-5-49-15,0-3-44 0,0-3-24 16,0-3-37-16,-6 0-80 0,-2-2-62 0,-1 0-69 16,-1-4-317-16,-10-6-966 0</inkml:trace>
  <inkml:trace contextRef="#ctx0" brushRef="#br0" timeOffset="207745.39">6777 14962 2140 0,'0'0'479'0,"0"0"-234"16,0 0 56-16,0 0-218 0,0 0-83 15,97-55-67-15,-56 44 3 0,1 4-87 16,0 1-196-16,-7 3-262 0,-8 3 73 16,-10 0-50-16</inkml:trace>
  <inkml:trace contextRef="#ctx0" brushRef="#br0" timeOffset="208129.62">7132 14898 1144 0,'0'0'550'0,"0"0"-183"0,0 0-30 0,0 0-17 15,0 0-28-15,0 0-14 0,0 0-39 16,0 0-68-16,0 0-32 0,0 0-29 0,11 2-29 16,-3-6-81-16,4 0-12 0,3-1-76 15,3-2 41-15,4 1 28 0,4 0 18 16,-1-2 1-16,-2-1 22 0,0 0 9 15,-4-3-12-15,-2 0-19 0,-4 0-1 16,-3 0 1-16,-3 1 13 0,-3 0 5 16,-2 4 17-16,-2-1-1 0,-3 2-11 15,-4-1-23-15,-6 2 19 0,-3 1-19 16,-6 2 3-16,-2-1 19 0,-3 3 22 16,-1 0-4-16,1 0-5 0,5 5-10 15,-1 1-22-15,4 1-3 0,3 2-25 16,2 2-13-16,1 1-8 0,3 2 14 0,0 0 31 15,4 3-17-15,3-1-34 0,0 1 9 16,3 1 24-16,2-2 6 0,5 1 1 16,6-1-3-16,1-1 15 0,8-3 29 15,4 2-29-15,4-5-34 0,6-2-57 16,3-4-80-16,2-2-124 0,0-1-146 0,-2-5-214 16,-11 0-669-16</inkml:trace>
  <inkml:trace contextRef="#ctx0" brushRef="#br0" timeOffset="208514.63">7583 14830 205 0,'0'0'1919'16,"0"0"-1473"-16,0 0-95 0,0 0-11 0,0 0-146 15,0 0-115-15,0 0-44 0,0 0-35 16,0 0-31-16,0 0-17 0,0 0 7 16,62-5 24-16,-42 4 17 0,3 0 2 15,0-2 11-15,2-1 22 0,-1-2-35 16,-1-2-65-16,-2-2-15 0,-1-3 64 15,-3 0 16-15,-7 1 27 0,-4 1 21 16,-6 1 22-16,0 0 72 0,-6 3-12 16,-6 0-54-16,-5 1-32 0,-3 0-10 0,-2 2-18 15,-4 0-16-15,-4 4-1 0,1 0-21 16,-1 0-3-16,4 4-4 0,2 2-12 16,3 3 10-16,3 3-19 0,2 1-7 15,6 1 3-15,1 1 16 0,3 0 22 0,5 2-9 16,1 0-4-16,0 0 29 15,7 1 22-15,5-2 16 0,2 1-6 0,2-2 19 16,4-2-20-16,3-4-5 0,0 1 18 16,6-4 9-16,4-4-9 0,7-2-44 15,5 0-22-15,5-6-110 0,5-4-36 16,2-3-48-16,2-2-5 0,-3-3-81 16,-6-4-146-16,-8-4-123 0,-13 4-132 15</inkml:trace>
  <inkml:trace contextRef="#ctx0" brushRef="#br0" timeOffset="208726.25">8141 14519 457 0,'0'0'1413'0,"0"0"-1050"16,0 0 57-16,0 0 59 0,0 0-87 15,0 0-86-15,0 0-54 0,0 0-61 16,0 0-52-16,0 0-139 0,0 0-25 0,-6-37-102 16,10 50 127-16,2 8 10 0,1 3 70 15,3 2-8-15,-1 4-38 0,2 0-32 16,-2-1 29-16,3 2-28 0,-1-1 12 15,1-3 4-15,-2 1-4 0,1-2-15 16,2 0-28-16,-1-1-92 0,-2 0-82 16,-3-2-109-16,-1 0-151 0,-3-8-275 15,-6 2-1032-15</inkml:trace>
  <inkml:trace contextRef="#ctx0" brushRef="#br0" timeOffset="209747.63">9074 14579 173 0,'0'0'727'0,"0"0"-343"0,0 0-97 16,0 0 28-16,0 0 55 0,0 0-5 15,0 0-30-15,0 0-70 0,0 0-83 16,0 0-141-16,-17-37-41 0,17 41-50 16,0 4 2-16,3 2 48 0,3 5 83 15,2 5-13-15,-2 1-23 0,0 7 4 0,1 1 41 16,-2 3-51-16,2 0 40 0,-3 2 11 15,2-1-91-15,-2 1 1 0,1 0-2 16,-1-2 22-16,1 0-6 0,0-4-13 16,-1-1 28-16,-1-2-31 0,0-4-34 15,-3-1-70-15,1-4-13 0,-1-3-16 0,0-2-153 16,0-4-98-16,-2-3-206 0,-3-3-463 16</inkml:trace>
  <inkml:trace contextRef="#ctx0" brushRef="#br0" timeOffset="210023.56">9069 14707 2097 0,'0'0'598'16,"0"0"-398"-16,0 0-1 0,0 0 88 16,60-77-62-16,-34 61-92 0,3 2-13 15,4 4-4-15,-4 2-9 0,0 5-41 16,-3 3-54-16,-3 2-12 0,-3 7-25 15,-1 1 7-15,-2 4 5 0,-6 2-11 16,-2 0 24-16,-6 1 19 0,-3 2 34 16,-7 2-31-16,-12 2 9 0,-10 2 59 15,-8 0-34-15,-8 1-37 0,-4 0 6 16,-1 0-25-16,2-4-106 0,6-2-65 0,8-2-90 16,3-4-106-16,4-4-60 15,1 0-146-15,8-6-537 0</inkml:trace>
  <inkml:trace contextRef="#ctx0" brushRef="#br0" timeOffset="210259.89">8717 14898 277 0,'0'0'2539'0,"0"0"-1966"15,0 0-240-15,0 0 1 0,0 0-122 0,0 0-193 16,0 0-19-16,0 0-15 0,0 0 14 16,-88 82 1-16,68-55 15 0,-2 2-2 15,1 1 2-15,3-2-15 0,1-1-28 16,4 0-78-16,2-1-92 0,2-2-91 0,3-2-92 16,2-1-225-16,2-5-586 15</inkml:trace>
  <inkml:trace contextRef="#ctx0" brushRef="#br0" timeOffset="210660.06">9612 14644 2095 0,'0'0'569'0,"0"0"-315"0,0 0 31 16,0 0 50-16,0 0-67 0,0 0-93 15,0 0-175-15,0 0-63 0,108-68 25 16,-56 55 38-16,9 1 16 0,2 3-16 16,1 3-22-16,-5 3 4 0,-5 3-14 15,-6 4-145-15,-11 6-207 0,-11 2-129 0,-11 1-198 16,-8-3-428-16</inkml:trace>
  <inkml:trace contextRef="#ctx0" brushRef="#br0" timeOffset="210805.66">9857 14807 1848 0,'0'0'593'0,"0"0"-193"0,0 0 1 0,0 0-96 16,0 0-121-16,0 0-140 0,92-24-44 15,-36 11-51-15,15-1 23 0,10 1 25 16,0 3-80-16,-1 2-250 0,-5 4-216 15,-21 3-536-15,12-1-558 0</inkml:trace>
  <inkml:trace contextRef="#ctx0" brushRef="#br0" timeOffset="212428.21">11826 14049 425 0,'0'0'381'0,"0"0"-100"0,0 0 28 16,0 0 10-16,0 0-24 15,0 0-61-15,0 0-66 0,0 0-32 0,0 0-7 16,0 0 32-16,0 0 6 16,85-41-49-16,-77 35-15 0,3 3 18 0,-2 0-3 15,-4 1 15-15,-2 1 15 0,-3-1 7 0,0 2-1 16,0-1-16-16,-5 1-23 0,-6 0-3 15,1-1-112-15,-9-1-56 0,-3 1-69 16,-9 1 44-16,-3 0 38 0,-3 1 11 16,3 5-3-16,3-1-21 0,7 1 5 15,1 1 20-15,3-2 12 0,2 1 3 16,2 1-9-16,2-2-6 0,2 0 15 16,5 0-9-16,1-1-3 0,2-2-10 15,2 2 6-15,1 0-6 0,0 2 16 16,1-2-3-16,-3 5 8 0,3 0 17 15,-1 1 38-15,1 1 3 0,0 2-9 16,0 0-1-16,-2-1 7 0,1 1-22 0,-1-1-14 16,1 0-1-16,-1-3-1 0,-1 0 1 15,-1 0 2-15,3-3 19 0,-1 1 0 16,1-2 0-16,-2-2 10 0,1 0-32 16,2-2-29-16,-1 1-21 0,-2-2 0 15,3 0 9-15,0 0 41 0,0 0 21 0,0 0 32 16,0 0 13-16,0-3 13 0,3 0-35 15,0 1-44-15,1-1 0 0,-1 0 52 16,4-1-43-16,1 1-9 0,3-1-47 16,3 0 3-16,8 2 44 0,5-1 7 15,4 2 84-15,0 0-43 0,1 1-45 16,0 0-1-16,-2 0 0 0,3 2 10 0,0 5-11 16,-1 0 1-16,-2 4 16 0,-5-1-18 15,-6 3-28-15,-5 0-6 0,-8 1 11 16,-5 2 20-16,-1 0 3 0,-6 2 45 15,-8 3 23-15,-5-1 13 0,-7 1-15 16,-2-2-20-16,-3-2-18 0,-2-3-3 16,0-2 0-16,-2-5 6 0,2-1-3 15,-3-4 5-15,4-2-14 0,-3 0 0 16,4-5 5-16,4-3-8 0,1 0-16 0,4 2-21 16,5 0-19-16,5 0-25 0,7 1-43 15,2 0-60-15,3 0-49 0,4 0-82 16,12 0-207-16,7-2-237 0,4 2-431 15,-2 1-70-15</inkml:trace>
  <inkml:trace contextRef="#ctx0" brushRef="#br0" timeOffset="213025.86">12415 13984 204 0,'0'0'724'0,"0"0"-408"0,0 0-16 0,0 0 112 16,0 0-16-16,0 0-76 0,0 0-28 16,0 0-26-16,0 0-27 0,0 0-33 15,-21-57-64-15,15 56-29 0,-2 1-3 16,0 0-31-16,-5 1-35 0,0 5-20 15,-6 3-8-15,2 3 12 0,-2 3-11 16,2 2-17-16,-2 2-22 0,2 2 0 16,4 3-6-16,0 2 28 0,1-1 0 0,2 1-15 15,4 0 14-15,3 1 0 0,3 0-29 16,0 0-1-16,8 2 6 0,6-2-4 16,3 0 29-16,2-3 19 0,4-2-10 15,0-4-9-15,0-2 0 0,-1-6 0 0,1-3 19 16,-1-4 28-16,-3-3-7 0,-2 0 19 15,-3-5 22-15,-2-3 6 0,-4-2 0 16,-3-3-7-16,-4-1-6 0,-1-2-38 16,-1 1-35-16,-8-1 10 0,-3 4-11 15,-5 0-3-15,-3 2-43 0,-2 3-19 16,-1 5-15-16,-3 2-90 0,2 0-95 16,2 4-104-16,4 4-140 0,4 2-140 15,3 0-438-15,7 0-281 0</inkml:trace>
  <inkml:trace contextRef="#ctx0" brushRef="#br0" timeOffset="213500.94">13019 13942 2279 0,'0'0'591'0,"0"0"-232"0,0 0 29 16,0 0-26-16,0 0-67 0,0 0-84 0,0 0-85 16,0 0-64-16,0 0-62 15,0 0-10-15,0 0-18 0,-87-18-3 0,70 34-15 16,3 2 6-16,1 4 15 0,4 0-14 15,3 5 38-15,2-2-14 0,4 1-10 16,0 1 25-16,4-1-12 0,5-1 12 16,2-1-2-16,1-1-17 0,1-1 19 15,1-2 0-15,1-1 10 0,2-2-10 16,2-4 0-16,-3-2 14 0,2-5 14 0,-2-2 18 16,0-4 4-16,-1 0 12 0,0-2 15 15,-6-5-4-15,0-4 7 0,-5-2-3 16,-4 2-22-16,0-2-21 0,-6 0-10 15,-4 0-15-15,-3 3-9 0,0 0-15 16,-7 3-15-16,1 1-16 0,-2 2-28 16,-1 1-49-16,3 3-83 0,1 0-61 15,6 4-97-15,2 3-94 0,7 2-82 16,3 0-44-16,2 1-104 0,9-2-94 0</inkml:trace>
  <inkml:trace contextRef="#ctx0" brushRef="#br0" timeOffset="213894.67">13463 13964 1676 0,'0'0'600'0,"0"0"-247"16,0 0 55-16,0 0-9 0,0 0-108 0,0 0-105 15,0 0-44-15,0 0-29 0,0 0-48 16,0 0-65-16,0 0-28 0,-41-23-87 16,50 32 10-16,7 5 105 0,4 5 49 15,6 3 18-15,4 3 8 0,2-1-13 16,0-1-18-16,-5-2 9 0,-5 0-38 16,-6-3-15-16,-4-3-2 0,-4 1-23 15,-2-2 24-15,-5-2-1 0,-1 3 2 16,0-4 0-16,0-1 0 0,-3 1 13 15,-6-1 11-15,-3-1 32 0,-4 0 3 16,-3-2 34-16,0-1-28 0,0-4-4 16,-1 1-18-16,3-3-3 0,-2 0 0 0,0-1-9 15,-1-3-15-15,-1-2-16 0,0-4-70 16,3 3-44-16,-2-4-28 0,4 3-50 0,0-3-82 16,4 1-161-16,4-3-196 0,1 1-644 15,4-7-453-15</inkml:trace>
  <inkml:trace contextRef="#ctx0" brushRef="#br0" timeOffset="214092.93">13428 13972 23 0,'0'0'2278'16,"0"0"-1787"-16,0 0-154 0,88-43-66 0,-53 32-52 16,2-1-30-16,2 2-35 0,-3 1-59 15,-4 1-17-15,-5 2-6 0,-4 1-38 16,-4 1-21-16,-4 2-13 0,-3 1-1 15,-3 0-27-15,-3 1-56 0,-2 0-127 16,0 0-98-16,1 2-76 0,-2 4-51 16,-2 2-155-16,-1 3-437 0,0-4-143 15</inkml:trace>
  <inkml:trace contextRef="#ctx0" brushRef="#br0" timeOffset="214377.96">13850 14229 46 0,'0'0'1990'0,"0"0"-1562"15,0 0-118-15,0 0 59 0,0 0-44 0,0 0-75 16,0 0-130-16,0 0-89 0,0 0-18 16,81-35-13-16,-58 32 1 0,-1-1 27 15,-6-1 35-15,-3-1 22 0,-3 3 43 16,-4-2 53-16,-3-2-20 0,-2 1-28 15,-1-2-54-15,-1 0-14 0,-7 1-9 16,-3 0-56-16,-7 1-83 0,-3 1-9 16,-2 0 18-16,-5 5 12 0,1 0-123 15,1 0-70-15,3 3-79 0,4 4-145 0,2 0-127 16,5 0-161-16,2 0-289 0</inkml:trace>
  <inkml:trace contextRef="#ctx0" brushRef="#br0" timeOffset="-214636.15">14453 13797 1803 0,'0'0'616'0,"0"0"-220"0,0 0-27 16,0 0 7-16,0 0-26 0,0 0-17 15,0 0-64-15,0 0-65 0,0 0-47 16,0 0-102-16,56-61-55 0,-57 62-55 16,-1 3-41-16,-1 3-70 0,-4 3 74 15,-3 5 92-15,-3 3 15 0,-3 5-13 16,0 0 13-16,-1 2 18 0,3 0-33 15,3-2-30-15,2 1-51 0,4 1-9 16,4 0 56-16,1 0 9 0,1 0 13 0,5-2 12 16,5-3 0-16,1-1 16 0,1-4-1 15,3-1-12-15,1-4 19 0,0-2-4 16,2-3 29-16,-1-2 6 0,2-3 5 16,-4 0-2-16,1-1-10 0,-6-5 19 15,-1 0 39-15,-5-2 19 0,-4-1-19 16,-1 0-22-16,0-1-9 0,-6-1-36 0,-5 0-37 15,-4 2-58-15,-3 2-27 16,-4 0-10-16,-4 0 18 0,-1 6-70 0,-1 0-38 16,5 1-22-16,6 1-110 0,3 5-160 15,6 1-93-15,2 3-42 0,6 0-105 16,0-3-309-16</inkml:trace>
  <inkml:trace contextRef="#ctx0" brushRef="#br0" timeOffset="-214048.95">14963 13809 834 0,'0'0'1075'0,"0"0"-725"0,0 0 9 15,0 0-9-15,0 0-58 0,0 0-50 0,0 0-49 16,0 0-32-16,0 0-26 0,-9-65-9 16,9 64-8-16,0-1-12 0,0 2-25 15,0 0-41-15,0 0-15 0,0 0-25 16,0 0-19-16,0 5-34 0,2-2-30 15,-1 5 30-15,2 2 51 0,1 6 2 16,2 2 25-16,0 1-7 0,2 3-17 0,-2 0 37 16,2 2 11-16,-4 0-34 0,3 1-14 15,-1 1 1-15,0 0 26 0,-1-3-2 16,0-1-24-16,-2-3-4 0,0-2-3 16,-2-3 5-16,1-2 1 0,-1-4-1 15,-1 2-52-15,1-5-4 0,2-2 12 16,-3 1 4-16,1-3-32 0,-1 1-55 15,0-2-53-15,0 0-60 0,0 0-29 16,0 0-86-16,0-2-163 0,-5 0-299 0,-4-7-889 16</inkml:trace>
  <inkml:trace contextRef="#ctx0" brushRef="#br0" timeOffset="-211589.84">15749 13820 302 0,'0'0'1160'0,"0"0"-831"0,0 0-96 15,0 0 56-15,0 0 24 0,0 0-36 16,0 0-43-16,0 0-39 0,0 0-30 16,0 0-28-16,-28-22-24 0,28 22-21 15,3 0-14-15,-3 0-18 0,1 0-44 16,1 0-16-16,-1 0-60 0,2 5-47 16,3 1-35-16,3 6 142 0,6 4 11 0,4 1 1 15,6 3 4-15,5 2 19 0,6 0 9 16,3 4-16-16,0-2-9 0,-2-1-6 15,2 0 6-15,-2-1 6 0,-2-1-13 16,-2-3-8-16,-4-2-3 0,-3-3-1 16,-6 1 3-16,-1-3 0 0,-6-2-3 15,-3-3-37-15,-6 0-51 0,-2-3-44 0,-2 1-20 16,0-3-7-16,0 2-7 16,-2-2-42-16,-5-1-49 0,0 0-57 0,-2 0-65 15,-2-4-199-15,2-1-494 0</inkml:trace>
  <inkml:trace contextRef="#ctx0" brushRef="#br0" timeOffset="-211372.85">16185 13936 1768 0,'0'0'619'0,"0"0"-289"0,0 0 1 0,0 0 74 16,0 0-22-16,0 0-72 0,0 0-72 16,0 0-59-16,0 0-88 0,0 0-92 15,0 0-50-15,-17-54-52 0,7 64 43 16,-6 6 59-16,-6 3 50 0,1 4-25 15,-4-1-13-15,1 2-11 0,-1-2 1 16,3 0-2-16,2 0 0 0,0-2 0 0,4-1-65 16,2-1-74-16,5-2-57 15,2 1-25-15,4-3-40 0,3 0-60 0,0-3-50 16,12-2-51-16,6-4-105 0,7-4-169 16,-5-1-384-16</inkml:trace>
  <inkml:trace contextRef="#ctx0" brushRef="#br0" timeOffset="-211037.18">16756 13655 1728 0,'0'0'632'0,"0"0"-289"0,0 0-70 0,0 0 53 16,0 0-30-16,0 0-91 0,0 0-123 15,0 0-82-15,0 0-45 0,0 0-47 16,0 0 92-16,-13 14 60 0,13 4 28 16,1 3-9-16,2 1 3 0,1 0-13 15,2 2-25-15,0 1 15 0,2 0-6 16,1 1-3-16,-3-2-16 0,4 0-13 0,-1-1-21 16,-1-2 4-16,-2-3-4 0,2-2 12 15,0 0 7-15,-4-3-7 0,1-2-12 16,-4-2-22-16,1-1-37 0,-1-3-28 15,-1-1-25-15,0-2-64 0,0-2-72 16,2 0-47-16,-1 0-18 0,2-6-4 16,3-2-219-16,-1 1-906 0</inkml:trace>
  <inkml:trace contextRef="#ctx0" brushRef="#br0" timeOffset="-210643.05">17126 13806 2340 0,'0'0'545'16,"0"0"-193"-16,0 0-14 0,0 0 5 0,0 0-101 16,0 0-80-16,0 0-77 15,0 0-85-15,0 0-68 0,0 0-16 0,0 0 47 16,-24 6 12-16,24 6 24 0,0 2-3 16,3-1-8-16,9 1-4 0,2 0 16 15,6 0 28-15,4-1 10 0,3-1-4 16,4-2-9-16,0-2-12 0,3-3-1 15,-1-2 10-15,0-2 6 0,-1-1-7 16,1 0 1-16,-3-3-7 0,0-3 16 16,-5-4-3-16,-3-2-3 0,-2-2-6 15,-5 0 30-15,-3-4 0 0,-5 0-15 16,-4-2-12-16,-1 2-1 0,-2 0 10 16,-5 1 6-16,-8 1 3 0,-5 1 9 15,-8-1-27-15,-5 1-22 0,-3 0-34 16,-4 4 6-16,4 3-3 0,0 2 7 0,7 3 5 15,6 2 4-15,5 1-68 0,1 0-59 16,7 2-35-16,0 5-56 0,4 2-38 16,1 1-77-16,3 4-28 0,4-1-16 15,7 1-113-15,5-1-245 0,-1-4-342 0</inkml:trace>
  <inkml:trace contextRef="#ctx0" brushRef="#br0" timeOffset="-210279.12">17952 13764 378 0,'0'0'1774'16,"0"0"-1263"-16,0 0-148 0,0 0 20 16,0 0-50-16,0 0-150 0,0 0-92 0,0 0-37 15,-41-67-20-15,32 61-15 0,4 4-19 16,1 2-1-16,2 0-88 0,2 4-58 16,0 3 84-16,0 4 28 0,8 1 10 15,4 2 22-15,6 1 3 0,5 0 24 16,4 1 14-16,4-3-3 15,0-1-4-15,2-1 13 0,2-3 6 0,0-1 13 16,-1-3 10-16,2-3 5 0,0-1-19 0,-1 0 0 16,-2-6-3-16,-4-2 31 0,-3-1 42 15,-6-1 47-15,-3-3-16 0,-5-3 2 16,-5 0-31-16,-5-4-28 0,-2 0-45 16,-2-1-22-16,-7 1-24 0,-4 2 3 15,-2 1-15-15,-4 4-40 0,-3 2-21 16,1 3-5-16,-4 3 11 0,3 2-89 15,-4 3-64-15,1 0-28 0,0 0-27 16,2 8-91-16,1 1-61 0,2 1-88 16,0 2-57-16,0-1-211 0,4-1-468 0</inkml:trace>
  <inkml:trace contextRef="#ctx0" brushRef="#br0" timeOffset="-208457.13">11483 14933 822 0,'0'0'801'0,"0"0"-457"15,0 0-195-15,0 0 52 0,0 0 67 16,0 0-32-16,0 0-85 0,0 0-65 16,0 0-41-16,-23-8-13 0,23 8-3 15,0 0 16-15,0 0 6 0,0 0 0 16,0 0-7-16,0 0 10 0,0 0 32 16,0 0 0-16,3 0-42 0,-2 0-25 15,3 0-6-15,3 0-13 0,2 0-3 16,6 0 3-16,6 0 47 0,9 0 19 0,8 0 16 15,6 0 16-15,1 0-33 16,3-5-20-16,1 0-13 0,3-1-4 0,4-1 19 16,1 1 6-16,2 0-22 0,-2 0-30 15,2 0 10-15,-1 1-11 0,1 0 0 16,3-1 21-16,4 3-9 0,6-2-9 16,6-2 44-16,4 2-22 0,4 0-23 15,1 0-2-15,2-1 1 0,1 2-1 16,-1 0-16-16,-3-2 15 0,-1 1 1 15,-4 0 15-15,-5 0-15 0,-5 0 12 0,-2-1-11 16,-4-1 18-16,0-1-16 0,-3 1 13 16,0-1 11-16,1 0 14 0,1 1-31 15,-1 0-8-15,3 0-2 0,1 1 0 16,1-3 2-16,3 2 10 0,2-1 13 16,-1-2-22-16,1-1 19 0,2-1-7 0,3 1-15 15,1 1 0-15,2-2 0 0,-2 1 1 16,0 3 0-16,-3 0 11 0,-3 0-11 15,-3 1 0-15,1 0 11 0,1-1-10 16,2 0-1-16,-2 2-1 0,1-2 1 0,-2 2 2 16,0 0 34-16,0-1 6 0,-1-1-9 15,0 2-18-15,1-2-13 0,-2-1 21 16,-1 1-21-16,-3 1 16 0,0 0-17 16,-2 1 0-16,-1 1-2 0,3 1 15 15,-1 0-15-15,-2-1 0 0,0 1 0 16,0-1 0-16,2-1 0 0,-1 3 0 15,1-1-14-15,-2 2 14 0,0-1 1 16,-2 0 11-16,-1 0 7 0,-1 0-17 16,-2-2 16-16,2-1-16 0,-1 0 9 15,2 1-11-15,-1-2-3 0,-2 2 2 16,-2 0-11-16,-4 1 11 0,-1 0 1 16,-1 0 2-16,-1 1-1 0,2-1-1 0,5 1 0 15,3-1-1-15,5 0 1 0,7 1-2 16,1-2-1-16,4 1-9 0,-1 1-16 15,-3 0 13-15,-5 1 11 0,-9 1 1 16,-5-2 1-16,-9 2 0 0,-8 0 1 0,-11-1-2 16,-4-1 3-16,-8 3 1 0,-1 0-1 15,-4 0 2-15,1-1-1 0,-2 0-1 16,-1 0-1-16,-1-1-26 0,0 1-32 16,-2-1-52-16,-1-1-40 0,0 3-32 15,0-1-46-15,-5 0-127 0,-3 1-204 16,-5 0-464-16,0 0-68 0</inkml:trace>
  <inkml:trace contextRef="#ctx0" brushRef="#br0" timeOffset="-207393.81">13006 15270 735 0,'0'0'394'0,"0"0"-124"16,0 0-9-16,0 0 2 0,0 0 38 0,0 0-19 16,0 0-47-16,0 0-45 0,0 0-33 15,0 0-10-15,0 0-16 0,-9-3-45 16,8 0-13-16,1 0 6 0,0-3 10 16,0 1-26-16,3-1 6 0,4-2 38 15,7-1-35-15,-1 1-37 0,6-1-12 16,5 1-8-16,3 1-12 0,3-1 0 15,6 1 32-15,0 2-16 0,-2 2-19 16,-2 1 0-16,-2 2-13 0,-1 0-6 16,-3 2-6-16,-3 5 10 0,-1 1-15 15,-7 2-20-15,-4 2-12 0,-5 1 18 16,-5 1 12-16,-1 1 23 0,-1 3 9 16,-10 0 41-16,-3-1-1 0,-2 1 4 15,-4-4-19-15,1 1-12 0,-1-3-11 0,0-2 23 16,4 0-3-16,0-4 7 0,0-1-1 15,4-1 7-15,1 0-7 0,1-3-13 16,2-1 7-16,3 0 9 0,2 0 13 16,0 0 15-16,3 0 12 0,0 0 4 15,0 0 2-15,3 0-6 0,3-1-13 16,1 0-27-16,2-2-31 0,3 0-3 0,3-1-25 16,6 1-18-16,5 0 18 0,-1 2-6 15,4 1 7-15,0 0-13 0,1 2 40 16,1 5 3-16,2 1 18 0,-3-1-21 15,-1 4-1-15,-5-3-20 0,-5 3 21 16,-5-2 24-16,-6 1-24 0,-5-1-24 0,-3 0 9 16,-2 2 15-16,-7 0 31 0,-5 2-3 15,-2-1 15-15,-4 0-18 0,-3-1 9 16,0-4-4-16,-5 0-2 0,0-3-3 16,-3-2 5-16,-5-2 7 0,-2 0-6 15,-4-2-19-15,-2-4-11 0,1-3 1 16,-2 2-2-16,2-4-22 0,3 4-46 15,5-2-18-15,1 3 15 0,6-1-12 16,4 2-41-16,9 1-37 0,1 0-46 16,8 2-67-16,3 0-58 0,3 0-93 15,8 0-232-15,3 0-518 0</inkml:trace>
  <inkml:trace contextRef="#ctx0" brushRef="#br0" timeOffset="-206999.95">13800 15313 1960 0,'0'0'702'16,"0"0"-326"-16,0 0-60 0,0 0 5 15,0 0-107-15,0 0-79 0,0 0-3 16,-78-38-23-16,71 36-34 0,3 2-75 0,2 0 0 16,1 0-59-16,-1 4-50 0,2 2 40 15,0 5 69-15,0 2 1 0,0 1-1 16,0 0 3-16,6 2 0 0,3-2-3 15,1-2-4-15,0 0-8 0,4-1 12 16,1-3 0-16,3 0-15 0,1-4 2 16,4-2 13-16,6-2 34 0,6 0 16 15,5-7-22-15,2-4-12 0,0-3 9 16,-5 0 12-16,-8-3 44 0,-5-1 34 16,-5-1 2-16,-9 1-40 0,-5 0-9 15,-5 1 27-15,0 0 37 0,-11 1-31 0,-6 0-64 16,-5 1-36-16,-5 3-1 0,-5 2 0 15,-8 2-37-15,-2 3 3 0,0 4 16 16,-1 1-25-16,4 0-73 0,6 0-26 16,7 4-52-16,5 0-48 0,8 2-78 15,5 1-96-15,5 1-37 0,3 2 54 16,8-2-18-16,6 2-108 0,1-5-172 16</inkml:trace>
  <inkml:trace contextRef="#ctx0" brushRef="#br0" timeOffset="-206621.05">14333 15236 1260 0,'0'0'823'15,"0"0"-376"-15,0 0-61 0,0 0 21 0,0 0-58 16,0 0-60-16,0 0-94 0,0 0-33 16,0 0-56-16,0 0-60 0,-19-40-46 15,14 40-43-15,-1 4-10 0,2 1 7 16,-1 1-10-16,5 3-7 0,0 0 26 15,0 3 9-15,2-2-3 0,5 1 29 16,4 0 1-16,3-1 2 0,3-2-1 16,2 0 3-16,4-2 18 0,1-2-18 15,3-2 15-15,2-2-2 0,4 0 18 16,-1-6-15-16,3-2 9 0,-1-4 6 16,-3-1-9-16,-6 0 22 0,-6-1 64 0,-7 0 50 15,-9-1 29-15,-3 1-49 0,-2-2-55 16,-8 0-47-16,-7 0-39 0,-5-1-34 15,-6 4-27-15,-6 2 0 0,1 4-1 16,-3 3 26-16,4 4-66 0,2 0-70 16,4 1-39-16,7 5-41 0,7 4-69 0,4 0-66 15,7 3-12-15,1 1 26 0,7 0-70 16,9-1-129-16,-2-3-89 0,21 1-279 0</inkml:trace>
  <inkml:trace contextRef="#ctx0" brushRef="#br0" timeOffset="-206330.13">15012 15137 1391 0,'0'0'996'0,"0"0"-744"0,0 0 64 16,0 0 102-16,0 0-66 0,0 0-88 15,0 0-41-15,0 0-64 0,0 0-156 16,0 0-3-16,0 0-109 0,22-28 47 15,-5 39 62-15,3 3 23 0,6 2-1 16,1 2-4-16,4 0-16 0,-1 1-2 16,0 1 2-16,-1-1-1 0,-2 0 2 15,-1-2 9-15,-2-2-12 0,-3-1-14 16,-1-2-46-16,-5-3-21 0,-3-3-42 16,-3-1-18-16,-6-2-89 0,-1-2-75 15,-2-1-95-15,0 0-77 0,-5-1 27 16,-1-3-549-16</inkml:trace>
  <inkml:trace contextRef="#ctx0" brushRef="#br0" timeOffset="-206115.02">15353 15148 1722 0,'0'0'669'0,"0"0"-285"16,0 0 49-16,0 0 15 16,0 0-83-16,0 0-124 0,0 0-107 0,0 0-134 15,0 0 0-15,0 0-62 0,0 0-32 16,-23 6 85-16,11 6 9 0,-3 5 34 15,-3 1-15-15,-1 3 9 0,-1 1 9 16,-1-2-13-16,4 2-24 0,1-1-12 16,2-1 8-16,1 0-20 0,4-4-73 15,2 0-43-15,1-4-21 0,3-1-40 16,2-2-21-16,1-2-45 0,0-1-108 0,8-3-135 16,7-1-187-16,1-2-299 0</inkml:trace>
  <inkml:trace contextRef="#ctx0" brushRef="#br0" timeOffset="-205515.94">15805 14975 735 0,'0'0'1560'0,"0"0"-1237"0,0 0-107 15,0 0 85-15,0 0 18 0,23-71-66 0,-12 59-123 16,4 0-74-16,-1 4-43 0,3 0 3 16,1 2 12-16,3 2 6 0,2 0-34 15,5 2-2-15,3 2-1 0,1 0 2 16,0 3 0-16,-2 4-15 0,-3 0 13 16,-9 2-25-16,-5 1-25 0,-8 2-45 15,-5 2 32-15,0 1 66 0,-12 1 3 16,-4 1 47-16,-9 1 1 0,-4 0-23 15,-4-1 0-15,-3-2-28 0,0 0-12 16,1-1-64-16,4 0-3 0,0-3-22 16,6-1-3-16,0 0 15 0,4-3 6 0,3-1 13 15,4-1-10-15,5-3 6 0,5-1 74 16,2-1 4-16,2 0 98 0,3 0 45 16,3-2 15-16,1-2-10 0,5-2-61 15,1 2-6-15,2-1-16 0,2 0-31 16,3 4-10-16,0 0-3 0,4 1 3 0,2 0-5 15,0 5-10-15,2 2 6 0,-1 0 3 16,-1 2-19-16,-3 2 22 0,0-2-23 16,-3 1-1-16,-2 0-1 0,-3 1 1 15,-6-1-1-15,-2-1-12 0,-4 1-3 16,-3-1 12-16,0 0 3 0,-3 1 9 16,-8-1 47-16,-6 3-3 0,-5-3 9 15,-4 1-18-15,-2-2-7 0,-2-3-18 16,1 0 9-16,1-4-25 0,-1 1 22 15,3-2-7-15,0 0 10 0,6-4-1 16,-2-1-27-16,5-1-78 0,-1-4-21 0,1 4-38 16,3-2-42-16,2 2-69 0,5 1-68 15,6-2-73-15,1 1-249 0,3-1-779 16</inkml:trace>
  <inkml:trace contextRef="#ctx0" brushRef="#br0" timeOffset="-205139.33">16248 15075 1544 0,'0'0'1168'0,"0"0"-853"16,0 0-5-16,0 0 58 0,0 0-107 15,0 0-94-15,0 0-64 0,0 0-68 16,0 0-35-16,0 0-63 0,0 0-33 16,-9-24-31-16,6 30 27 0,1 2 56 15,-1 2 31-15,3 2-6 0,0 1 7 0,2 0 9 16,4 1 3-16,5 1 3 0,1-2-1 15,1-2 32-15,2 0-18 0,5-4 16 16,1-1 12-16,3-3 9 0,5 0-6 16,3-3 1-16,1 0 18 0,-1-1-7 15,-2-7-3-15,-6-2 28 0,-5-2 71 0,-6-3 39 16,-4-3-77-16,-3-3-68 0,-2-3-6 16,-4-2-6-16,0 0-17 0,-9 2-20 15,-4 1-12-15,-3 5-16 0,-3 5-15 16,-5 1-12-16,-2 4 0 0,0 3 6 15,-3 4 3-15,6 1-59 0,2 0-56 16,4 5-60-16,3 4-96 0,6 1-53 16,1 2-3-16,5 0-15 0,2 0-61 15,2 0-184-15,5-4-198 0</inkml:trace>
  <inkml:trace contextRef="#ctx0" brushRef="#br0" timeOffset="-204805.93">16887 15015 635 0,'0'0'1647'0,"0"0"-1211"0,0 0-112 0,0 0 34 16,0 0-38-16,0 0-147 0,0 0-79 15,0 0-62-15,0 0-32 0,0 0-79 16,0 0-50-16,-15-24-22 0,14 33 97 16,1 4 19-16,0-1 35 0,0 2 0 15,7 0 23-15,2-1 24 0,5-2 13 16,2 0 6-16,4-2-15 0,3-3 15 15,5-1 37-15,2-4 24 0,2-1-6 16,1 0-27-16,0-2 5 0,-3-4 12 16,-5-2 37-16,-6-1 27 0,-4-2 9 15,-4-3 5-15,-3-2-61 0,-2-4-61 16,-2-1-22-16,-2-1 1 0,-2-1 5 0,-6 0-32 16,-3 4-19-16,-7 1-36 0,-4 3-25 15,-9 2-12-15,-2 3 1 0,-8 3 2 16,-3 2-95-16,0 4-73 0,3 1-79 15,5 4-109-15,5 4-144 0,4 3-94 0,8-1-374 16,-2 5-466-16</inkml:trace>
  <inkml:trace contextRef="#ctx0" brushRef="#br0" timeOffset="-201693.1">11916 17039 671 0,'0'0'762'0,"0"0"-362"15,0 0-238-15,0 0-25 0,0 0 47 16,0 0 13-16,-83 10-32 0,73-8-43 16,1-1-25-16,1 1-14 0,2-1-6 15,1 0-9-15,1 0-40 0,1 0-27 16,0 1 12-16,2-1 19 0,-1 0-10 15,1 2 4-15,1-2 0 0,0 1 2 16,0-1 4-16,0 0 13 0,0-1 6 0,1 2 3 16,4-2-19-16,3 0-34 0,4 1 24 15,7 0 67-15,5 0 18 0,11 0-9 16,5-1-35-16,6 0-13 0,3 0-21 16,3 0-29-16,1-1 0 0,-2-1 13 15,2-1-16-15,-4 2-46 0,-3 0-127 0,-7 1-51 16,-8 0-94-16,-10 2-131 0,-8 3-187 15,-12 3-388-15,-1-1-110 0</inkml:trace>
  <inkml:trace contextRef="#ctx0" brushRef="#br0" timeOffset="-201493.2">11975 17284 1823 0,'0'0'506'0,"0"0"-331"0,0 0 12 15,0 0 121-15,0 0-36 0,0 0-52 16,0 0-55-16,0 0-52 0,0 0-46 15,0 0-39-15,0 0-28 0,26 18 50 16,6-21 10-16,10-1-29 0,11-2-15 16,8-2-4-16,5-1 2 0,3-1-14 0,-1 1-44 15,1-2-100-15,-1 4-90 0,-6-1-26 16,-8 1-63-16,-6 4-137 0,-12-1-158 16,-8 0-101-16,-10 1-460 0</inkml:trace>
  <inkml:trace contextRef="#ctx0" brushRef="#br0" timeOffset="-200502.66">14407 16558 1754 0,'0'0'723'0,"0"0"-314"0,0 0-28 16,0 0-57-16,0 0-62 0,0 0-70 15,0 0-38-15,0 0-33 0,0 0-46 0,0 0-60 16,-20 15-15-16,12-4 0 0,-7 3 3 16,-4 5 35-16,-4 5-4 0,-5 4-10 15,-2 4 1-15,1 0-3 0,-1 1-8 16,6 0-14-16,5 0-25 0,4-1-9 15,8-1 19-15,7 0-10 0,0-2 13 16,9 1-22-16,10-2-56 0,6-2-10 16,6-3 63-16,5-2 34 0,3-5 3 15,2-4 22-15,-5-5-10 0,-1-3 16 16,-8-4 0-16,-8 0 12 0,-4-3 29 16,-7-4 21-16,-3-1 18 0,-4-5-16 0,-1-4-49 15,0-2 22-15,-3-2-16 0,-7 0 3 16,-2 2 40-16,-5 2-25 0,0 2-42 15,-2 2-25-15,-1 3-30 0,0 2-7 16,-2 1-9-16,1 5-33 0,2 2-105 16,0 0-48-16,5 4-32 0,5 5-122 0,8 4-112 15,1 1 8-15,12 0-91 0,9 0-146 16,-3-3-304-16</inkml:trace>
  <inkml:trace contextRef="#ctx0" brushRef="#br0" timeOffset="-200312.91">14928 17094 2053 0,'0'0'1016'16,"0"0"-617"-16,0 0 62 0,0 0-51 15,0 0-132-15,0 0-84 0,0 0-56 16,0 0-58-16,0 0-53 0,0 0-27 16,0 0-15-16,0-31-25 0,-3 31-52 15,3 0-92-15,-3 0-53 0,1 0-52 16,2 0-145-16,0 3-86 0,0 1-61 15,8-2-402-15,0 0-306 0,-16 18 897 0</inkml:trace>
  <inkml:trace contextRef="#ctx0" brushRef="#br0" timeOffset="-199872.09">15384 16799 1226 0,'0'0'1340'0,"0"0"-1037"16,0 0-50-16,0 0 127 0,-13-68 8 16,13 57-55-16,1 0-88 0,5 3-121 15,4 0-66-15,5 0-58 0,5 0-2 16,6 2-26-16,5 1 1 0,4 1-26 16,-2 4 28-16,0 0 24 0,-5 3-1 15,-4 4-64-15,-6 4-14 0,-3 3 12 0,-2 2 33 16,-4 2 20-16,-1 3 12 0,-5 1 3 15,-3 1 0-15,-7 2 1 0,-9-1 33 16,-5 2-6-16,-6 1 15 0,-7 1-9 16,-2-1-9-16,-3 0-12 0,2-2 5 15,1-2-2-15,5-4-14 0,8-4 16 0,6-4-18 16,7-5-1-16,4-2-27 16,5-2 28-16,1-2 10 0,0 0 24 0,0 0 31 15,4 0 15-15,2 0-15 0,4-3-7 16,4-1-12-16,5-1-18 0,7-1-28 15,6-4-14-15,7 3 14 0,1-1-2 16,5 1-19-16,2 0 19 0,0 2-11 16,0 0-8-16,-2-1-68 0,-4 0-62 15,-9 1-20-15,-5-2-9 0,-8 2-34 16,-4-1-85-16,-2-2-121 0,-3 0-144 16,-2 2-518-16,3-6-509 0</inkml:trace>
  <inkml:trace contextRef="#ctx0" brushRef="#br0" timeOffset="-199194.81">16332 16730 1149 0,'0'0'650'16,"0"0"-179"-16,0 0-87 0,0 0-62 0,0 0-24 15,0 0-34-15,0 0-30 0,0 0-27 16,26-67-12-16,-29 61-24 0,-3 0-1 16,-2 0-52-16,-4 2-50 0,-4 0-41 15,-1 2-26-15,0 1 1 0,0 1 0 16,-1 0-1-16,5 0-1 0,-1 1-24 15,-2 4-1-15,3 0 1 0,-3 3-4 0,3 1 0 16,-1 1 0-16,2 2 0 0,3 2-6 16,0 0-3-16,4 1-12 0,4 0 21 15,1-1-9-15,0-1 3 0,1-1 12 16,5 0 0-16,4-3 7 0,-1 0-2 16,2 0 15-16,1-2 2 0,1-1-13 15,1-2 13-15,-1-1 10 0,2-3-10 16,0 0-3-16,1 0-16 0,0-6-9 15,1-1 3-15,1-4-9 0,0 0-10 16,1-3 19-16,-2 0 22 0,-1-1-14 16,0 0-2-16,-3 1 19 0,-3 1 0 0,0 1 13 15,-4 2 32-15,-3 2 95 0,1 2 37 16,-4 1-19-16,2 2-10 0,-2 2-10 16,0 1-25-16,0 0-15 0,0 0-34 0,0 0-64 15,0 0-9-15,0 2-52 0,0 4-49 16,0 2 15-16,0 6 52 15,-2 2 31-15,2 2-7 0,-1 2 7 0,1 1 10 16,0 3 4-16,0 0 8 0,0 0-7 16,5 1 50-16,-2-1-20 0,2-2-5 15,-1 0-28-15,0-4 0 0,-1-1 0 16,0-3 27-16,-3-1-27 0,0-1-30 16,0-1-47-16,0-2-27 0,0 0-7 15,0 1-41-15,0 0-43 0,3-3-78 16,4 2-102-16,3-2-80 0,2-2-20 15,7-2-127-15,-6-1-473 0</inkml:trace>
  <inkml:trace contextRef="#ctx0" brushRef="#br0" timeOffset="-198892.36">16903 16826 1774 0,'0'0'746'15,"0"0"-405"-15,0 0-87 0,0 0 33 16,0 0-2-16,0 0-77 0,0 0-85 15,0 0-53-15,0 0-30 0,0 0-30 16,0 0-10-16,19-16-19 0,-1 15 3 16,2-2 1-16,2 1 15 0,1-3 12 15,2 1-9-15,-1-3 28 0,-2-2 7 16,-2-1 2-16,-3-2 4 0,-4-1 24 0,-4 0-9 16,-1 1 3-16,-6 0 43 0,-2 2 13 15,0 1-20-15,-3 1-37 0,-7 1-42 16,-2 1-19-16,-8 2-55 0,-2 3-22 15,-6 1 12-15,-6 0 22 0,0 5-71 16,4 4-66-16,4 2-124 0,4 0-64 16,4 2-52-16,7-1-25 0,3-2-37 15,5-1-157-15,1-3-22 0,2 0-328 0</inkml:trace>
  <inkml:trace contextRef="#ctx0" brushRef="#br0" timeOffset="-198641.23">17339 16543 1501 0,'0'0'1150'0,"0"0"-684"16,0 0-33-16,0 0-26 0,0 0-106 15,0 0-173-15,0 0-128 0,0 0-108 16,0 0-36-16,0 0 144 0,-17 47 50 16,9-22-12-16,-3 3-10 0,0 0 0 15,1 4-16-15,-2 1 1 0,1 1 15 16,-1 2 3-16,2-1 12 0,-3-2-6 15,5-2-12-15,0-1-25 0,1-3-3 16,-1 0-99-16,3-1-85 0,1-3-93 16,2-1-108-16,2-4-142 0,0-3-141 0,3-4-75 15,5-5 82-15,12-4-168 0</inkml:trace>
  <inkml:trace contextRef="#ctx0" brushRef="#br0" timeOffset="-198390.81">17423 17069 1566 0,'0'0'685'0,"0"0"-284"0,0 0-105 15,0 0-78-15,0 0-74 0,0 0-39 16,0 0-19-16,0 0-36 0,0 0-15 16,0 0 6-16,0 0 4 0,77-9 24 15,-57 5 16-15,-3 0 3 0,0-3 6 16,-4 2 54-16,-4-2 82 0,-2-1 5 16,-3 1-53-16,-1-4-53 0,-1 1-28 15,-2-1 2-15,0 2 32 0,0 2-35 16,-5-1-27-16,-2 1-28 0,-2 1-45 15,-2 2-37-15,-1 0-39 0,-5 2 3 0,1 2 12 16,-1 0-3-16,1 0-131 0,0 4-87 16,0 1-62-16,4 1-84 15,0 1-81-15,1-2-60 0,3-1-152 0,5-2-573 16</inkml:trace>
  <inkml:trace contextRef="#ctx0" brushRef="#br0" timeOffset="-197413.67">19559 16443 2200 0,'0'0'607'0,"0"0"-366"0,0 0-11 0,0 0 56 16,0 0-96-16,0 0-143 0,0 0-47 15,0 0 0-15,0 0 0 0,0 0 57 16,30 53 21-16,-5-35-3 0,6-1 8 16,5 2-8-16,5-1-22 0,3 0-38 15,-2 0-14-15,1-3 12 0,-4 0-11 16,-3-4 13-16,-5-2 7 0,-6-2 34 0,-5-2-31 15,-5-1-6-15,-8-3 2 0,-4 0 4 16,-1-1 15-16,-2 1 16 0,0-1 6 16,0 2 42-16,-5-2 56 0,1 1-47 15,-2 0-27-15,-3 3-22 0,-8 0-24 16,-6 5-28-16,-7 3 3 0,-3 2 4 16,-5 3 11-16,2 1-27 0,-3 0-2 15,2 0 11-15,3 0-12 0,3-1-2 16,5-2-1-16,4-1-85 0,5-1-50 0,3-1-39 15,2-1-51-15,5 1-66 0,3-2-66 16,2 1-107-16,2 1-95 16,3 0-245-16,5-5-445 0</inkml:trace>
  <inkml:trace contextRef="#ctx0" brushRef="#br0" timeOffset="-196925.23">20703 16245 1331 0,'0'0'1204'0,"0"0"-814"16,0 0-13-16,0 0 61 0,0 0-76 16,0 0-91-16,0 0-45 0,0 0-48 15,0 0-86-15,0 0-92 0,0 0-36 16,-10-40-53-16,4 52 14 0,-2 4 75 15,-4 6 27-15,0 4-14 0,-5 4-10 0,3 2 34 16,-2 1-16-16,4 3-21 0,0 0 34 16,6 2-34-16,1-2 0 0,4 0 15 15,1 1-15-15,1-1 3 0,5-1 31 16,7-3-9-16,-1-3-25 0,6-2-2 16,0-7 1-16,3-3 1 0,5-3 1 15,3-5 26-15,4-3-2 0,3-4 2 16,3-2 4-16,0-3 5 0,0-7 1 15,-6-3 0-15,-6-4 2 0,-8-2 25 16,-4 0 3-16,-8-3-9 0,-6 1-3 16,-1-1-19-16,-13 1 4 0,-5 1-11 15,-5 0-29-15,-5 2-21 0,-2 2-6 16,-2 4-10-16,1 4-11 0,-1 3-1 0,3 3 16 16,4 2-53-16,5 0-63 0,3 5-56 15,5 4-54-15,4 2-16 0,-1-2-1 16,6 2-70-16,3-1-48 0,3 0 0 15,9 1-2-15,4-4 98 0,8 0-98 16,-4-4-290-16</inkml:trace>
  <inkml:trace contextRef="#ctx0" brushRef="#br0" timeOffset="-196605.13">21353 16347 2360 0,'0'0'491'15,"0"0"-231"-15,0 0 71 0,0 0-17 0,0 0-151 16,0 0-150-16,0 0-13 0,0 0-69 16,0 0-38-16,0 0-10 0,0 0 63 15,-33-7 37-15,41 14 17 0,1 0 38 16,4 0 26-16,4-2-4 0,4 0 3 16,3-1-16-16,-1-3-16 0,2-1-9 15,-5 0 19-15,-1 0 6 0,-4-5 36 16,-6-3 20-16,-2-1 6 0,-1-1 6 0,-6 1-10 15,0 0 15-15,0 1-6 0,-7 2-52 16,-5-1-62-16,-2 2-28 0,-5 2-52 16,-2 1 3-16,-5 2-3 0,-2 2 21 15,3 5-93-15,4 4-117 0,2 1-55 16,6 4-40-16,5-2-43 0,4 1-53 16,2 0-104-16,2-1-5 0,0-5-128 15</inkml:trace>
  <inkml:trace contextRef="#ctx0" brushRef="#br0" timeOffset="-196302.98">21961 16154 1897 0,'0'0'1205'0,"0"0"-797"0,0 0-23 15,0 0-12-15,0 0-128 0,0 0-118 16,0 0-118-16,0 0-9 0,0 0-92 15,0 0-85-15,0 0 168 0,-34 37 9 16,23-11 34-16,-1 3 0 0,-1 6 0 16,-2 1 28-16,-1 1-3 0,-2 3-23 15,0 0-35-15,-3 2 25 0,-1-2 14 16,0 2-36-16,1-2 26 0,2-3-30 16,3-2-3-16,3-2-12 0,3-3 6 15,3-2-53-15,3-2-21 0,0-4-56 16,4-3-23-16,0-4-9 0,0-6-34 0,0 0-95 15,9-5-91-15,3-1-33 0,8-3-15 16,7 0-301-16,-5 0-598 0</inkml:trace>
  <inkml:trace contextRef="#ctx0" brushRef="#br0" timeOffset="-196026.1">21989 16737 329 0,'0'0'1873'0,"0"0"-1276"16,0 0-164-16,0 0-67 0,0 0-117 15,0 0-70-15,0 0-72 0,0 0-97 16,0 0-10-16,0 0-69 0,0 0-45 15,1 5 79-15,3 1 35 0,5 1 28 16,3 0 0-16,2 0 10 0,3-1 19 16,5-2 9-16,-2-2-13 0,2-2-7 0,-2 0 1 15,-3 0 15-15,0-6 22 0,-2-3 33 16,-2-1 41-16,-2-4-26 0,-3-1-10 16,-2-1 19-16,-6-1-4 0,0 0-24 15,-5 2-47-15,-4 2-38 0,-1 1-27 16,-3 5-1-16,-1 1-49 0,-5 4-18 15,-1 2 3-15,-2 0 4 0,-1 2-124 16,0 7-82-16,1-1-101 0,2 4-131 16,2 1-142-16,2 1-95 0,3-5-534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1T05:40:36.896"/>
    </inkml:context>
    <inkml:brush xml:id="br0">
      <inkml:brushProperty name="width" value="0.05292" units="cm"/>
      <inkml:brushProperty name="height" value="0.05292" units="cm"/>
      <inkml:brushProperty name="color" value="#FF0000"/>
    </inkml:brush>
  </inkml:definitions>
  <inkml:trace contextRef="#ctx0" brushRef="#br0">7835 2344 1091 0,'0'0'674'0,"0"0"-327"0,0 0-107 0,0 0 70 16,62-70-33-16,-52 59-53 0,-1 1-10 15,-5 4-8-15,-1 4-16 0,-3-1-46 16,0 3-75-16,0 0-69 0,0 3-48 15,0 7-65-15,0 6 113 0,0 8 0 0,-9 8 91 16,-2 5-9-16,-9 3-67 0,-3 0 1 16,-5-2 29-16,1-4-23 0,4-2-6 15,-2-2-6-15,2-1-10 16,2 1 0-16,0 0 16 0,0-2 27 0,1-1-32 16,2-1-9-16,3-4-4 0,1-4-46 15,4-1-157-15,2-6 13 0,2-3 126 16,3-2 34-16,0-2-132 0,3-4-66 15,0 0-29-15,0 0 44 0,3-5-11 16,7-5-214-16,0 1-569 0</inkml:trace>
  <inkml:trace contextRef="#ctx0" brushRef="#br0" timeOffset="258.39">7919 2350 1407 0,'0'0'536'0,"0"0"-66"15,0 0 36-15,0 0-29 0,0 0-100 16,0 0-75-16,0 0-68 0,0 0-64 0,0 0-86 15,0 0-84-15,0 0-3 0,23-63-71 16,-16 70-50-16,12 5 93 0,1 6 31 16,10 4 86-16,1 5-30 0,0 3-38 15,-1-1-17-15,-1 1 26 0,-1-1 19 16,-3-3-12-16,0 0-22 0,-1 0-9 16,-5-1-2-16,1-5-1 0,-7 1-24 15,0-3-51-15,-5-3-42 0,-6-2-29 16,0-2-13-16,-2 0 14 0,-2-2-44 15,-6-1-83-15,-5-1-120 0,-6 0-91 16,3-2-300-16,-18 0-840 0</inkml:trace>
  <inkml:trace contextRef="#ctx0" brushRef="#br0" timeOffset="412.2">7669 2756 1855 0,'0'0'554'0,"0"0"-193"0,0 0 82 0,0 0-58 15,0 0-145-15,0 0-115 0,0 0-125 16,0 0-76-16,78-53 26 0,-19 44 31 15,12 1 19-15,1 2-22 0,-1 0 6 16,-11 4-104-16,-8-1-32 0,-10 3-36 16,-5 0-99-16,-7 0-70 0,-1 0-112 15,-10 0-288-15,8-1-543 0</inkml:trace>
  <inkml:trace contextRef="#ctx0" brushRef="#br0" timeOffset="769.04">8634 2564 1982 0,'0'0'641'16,"0"0"-197"-16,0 0-1 0,0 0-42 15,0 0-174-15,0 0-75 0,0 0-52 0,0 0-32 16,0 0-56-16,-80-26-12 0,73 26-74 16,-3 1 40-16,4 6-35 0,0 2 16 15,-1 2 28-15,2 2 13 0,0 3 11 16,4 1-11-16,1 1 9 0,0 1 3 15,4 1-2-15,6 1-10 0,2-1 12 16,3 0 11-16,1-1-10 0,0-1 2 16,2-1 1-16,-3-2-4 0,-3-3-13 15,-3 0 11-15,-1-5 2 0,-4 1 9 16,-2-3 26-16,-2 1-4 0,0 0 28 16,-6 0 31-16,-5 0 0 0,-2 0 9 15,-3-2-13-15,1 1-31 0,1-5-27 0,1 1-12 16,4-1-16-16,-1 0-52 0,5-1-40 15,0-4-56-15,5-3-60 0,0-2-37 16,13-2-215-16,13-1-290 0,-1 2-292 16,29-7-341-16</inkml:trace>
  <inkml:trace contextRef="#ctx0" brushRef="#br0" timeOffset="1004.13">9348 2533 170 0,'0'0'1565'15,"0"0"-1029"-15,0 0-155 0,0 0-107 16,0 0-82-16,0 0-29 0,0 0-20 0,0 0-108 16,0 0-12-16,0 0 24 0,100-16 4 15,-69 14-20-15,3-1-18 0,-1 1 6 16,0 1-19-16,-4-1-103 0,-5 2-142 15,-6 0-120-15,-6 4-67 0,-7 2-148 16,-4 0-239-16</inkml:trace>
  <inkml:trace contextRef="#ctx0" brushRef="#br0" timeOffset="1142.33">9462 2668 627 0,'0'0'753'0,"0"0"-207"16,0 0-163-16,0 0-70 0,0 0-23 15,0 0-2-15,0 0-20 0,0 0-27 16,0 0-59-16,0 0-94 0,0 0-88 15,108-2-66-15,-64-2-88 0,0 2-42 0,-2 1-90 16,-3 1-134-16,-12 0-158 0,4 0-711 0</inkml:trace>
  <inkml:trace contextRef="#ctx0" brushRef="#br0" timeOffset="2432.21">11085 2181 166 0,'0'0'832'0,"0"0"-328"0,0 0-172 16,0 0-92-16,0 0-36 15,0 0-35-15,0 0 2 0,0 0 51 0,0 0-26 16,0 0-7-16,0 0-11 0,72-6 25 16,-72 6-4-16,-3 0-26 0,0 0-34 15,0 0-18-15,-4-1-65 0,-4 0-56 16,-4 1-37-16,-6 0-13 0,-7 0-6 15,-9 5 0-15,-7 4 28 0,-6 2 8 16,0 3-18-16,-1 2 13 0,7 1 0 0,5-1 22 16,8-1-22-16,10-3-10 15,6-1-9-15,5-4-6 0,5 0-16 0,3-2 12 16,2 0 4-16,0-1 2 0,0 4 4 16,0-1 3-16,2 4 38 0,3-1 3 15,-1 3 3-15,1 0 16 0,-1 2 3 16,-1 1-3-16,-1-1 3 0,-2-1-3 15,0-1 9-15,0-1 10 0,-5-1-6 16,2-2-13-16,-1 0-19 0,-2-2-25 16,2-2-23-16,0-1-6 0,1 0-9 0,1-3 0 15,2 0-14-15,-1-1 7 0,1 0 49 16,0 0 21-16,0 0 38 0,0 0 45 16,4-1-29-16,2-4-54 0,5 1-13 15,1-2 13-15,4 0 45 0,0 0 5 16,5 2 17-16,4-1 25 0,2-1 31 15,3 3-7-15,3 0-28 0,2 1-37 0,1 2-38 16,-1 0-13-16,-4 2-12 0,-2 4 9 16,-6 4 3-16,-5 1 6 0,-3 2 11 15,-3 4-17-15,-6 1 0 0,-4 1 1 16,-2 0 2-16,-5 2-1 0,-8-1 16 16,-4-2 11-16,-2 0 5 0,-3-4 0 15,-1 0 0-15,-3-3-9 0,2-2 3 16,-4-2 3-16,-2-2 0 0,-2-4 3 15,1-1-6-15,-3 0-12 0,1-2-4 0,1-5 4 16,4-2-16-16,2 0-70 0,3-1-79 16,4-3-41-16,3 0 14 0,2 0-20 15,7 1-124-15,2 0-54 0,5 0-70 0,2-1-171 16,4 5-551-16</inkml:trace>
  <inkml:trace contextRef="#ctx0" brushRef="#br0" timeOffset="2765.33">10808 2277 95 0,'0'0'1616'0,"0"0"-1136"16,0 0-137-16,0 0-14 0,0 0-76 0,0 0-77 16,0 0-71-16,0 0-89 0,101-47 123 15,-51 37-40-15,5-1-43 0,-3 0-27 16,-3 4 5-16,-5-2 1 0,-4 3-3 16,-6 3-10-16,-1-3-19 0,-4 2 13 15,-4 2-15-15,-6-1-1 0,-7 1 2 16,-4 2 13-16,-5-1 23 0,-2 1-38 0,-1 0-28 15,0 0-133-15,0 0-95 16,0 0-123-16,3 0-184 0,1 1-208 0,8 0-887 0</inkml:trace>
  <inkml:trace contextRef="#ctx0" brushRef="#br0" timeOffset="3434.23">11690 2116 323 0,'0'0'1883'0,"0"0"-1269"0,0 0-92 15,0 0-63-15,0 0-101 0,0 0-96 16,0 0-102-16,0 0-73 0,0 0-41 0,0 0-28 16,0 0-18-16,-36-6-11 0,22 20 11 15,-9 5 13-15,-5 4 46 0,0 3 5 16,0 1-39-16,6-1-25 0,4 0-37 15,6 2 6-15,6-3-6 0,2 2 0 16,4 0-6-16,4 0-15 0,5-1-13 16,6-4 0-16,5-1-10 0,4-3 16 15,5-4 40-15,3-3 25 0,1-4 16 16,0-3 24-16,2-3 25 0,-7-1 3 16,-3-1 0-16,-8-6 3 0,-4-1 40 15,-6 0 0-15,-2-5-1 0,-5 0-12 16,0-4-16-16,-5-1-9 0,-5 0-21 0,-7-1-22 15,-1 2-27-15,-4 1-3 0,-3 6-16 16,-2 2-36-16,-2 5-36 0,0 3-37 16,3 0-53-16,3 7-52 0,4 4-52 15,5 2-99-15,4 2-143 0,9 0-61 16,1-1 65-16,5 1-158 0,4-7-360 16</inkml:trace>
  <inkml:trace contextRef="#ctx0" brushRef="#br0" timeOffset="3833.32">12235 2144 772 0,'0'0'1532'0,"0"0"-1083"0,0 0-38 0,0 0 9 15,0 0-45-15,0 0-61 0,0 0-82 16,0 0-78-16,0 0-58 0,0 0-53 15,-49-48-43-15,33 51-46 0,2 6 43 0,-5 5-22 16,3 4-3-16,-1 5 10 0,0 2-4 16,5 3-5-16,3 1 2 0,3 0-6 15,2 1-71-15,4-2 3 0,0 2 37 16,4-3 9-16,7 0-87 0,3-4-18 16,6-4 51-16,5-3 24 0,2-3 83 15,0-6 73-15,2-3 18 0,-4-4 22 16,2 0 16-16,-2-5-20 0,-2-4-16 15,-4-4 9-15,-2 0 13 0,-4-2-47 16,-3-2 85-16,-6-1-24 0,-2 0-22 16,-2 1-12-16,-5 0-7 0,-9 2-85 15,-4 0-3-15,-5 2-79 0,-2 5-46 0,-3 4-31 16,-2 4-47-16,4 3-50 0,4 7-96 16,5 4-156-16,5 4-178 0,7-5-24 15,5 6-674-15</inkml:trace>
  <inkml:trace contextRef="#ctx0" brushRef="#br0" timeOffset="4381.02">12961 2120 401 0,'0'0'1099'0,"0"0"-666"16,0 0-67-16,0 0-56 0,0 0 83 15,0 0-48-15,0 0-28 0,0 0-43 0,0 0-66 16,0 0-34-16,0 0-53 0,-14-17-22 15,11 17-12-15,-3 0-21 0,-5 0-66 16,-2 0-52-16,0 3-4 0,-3 0 13 16,4 4-6-16,2-1 5 0,0 3-2 15,3 2-19-15,3 2-7 0,1-1 4 0,1 2 12 16,2 2 18-16,0-2 7 16,0-1-4-16,8 0 16 0,3-3 3 15,3 0 16-15,4 1 64 0,6-2 36 0,-1-2-16 16,3 1-19-16,-1 0-18 0,-5-2-7 15,-1 1 3-15,-8-2 10 0,-1 0-8 16,-4 0-45-16,-2 2-21 0,-1-2 21 16,-1 1 18-16,-2 2 13 0,0 1 6 15,0 0-3-15,-6 0 3 0,-4-1 0 16,-6 1 9-16,-4 0 3 0,-3-3 0 16,-5-2-43-16,-2 0-6 0,1 0-52 0,3-4-12 15,2 0-19-15,3 0-28 16,4 0-38-16,0 0-72 0,4-2-20 0,0-2-52 15,0-5-117-15,3 1-161 0,4 1-496 16,3-11-370-16</inkml:trace>
  <inkml:trace contextRef="#ctx0" brushRef="#br0" timeOffset="4540.14">12847 2132 985 0,'0'0'810'0,"0"0"-336"0,0 0-151 15,0 0-17-15,93-50-59 0,-64 40-46 16,2 1-33-16,2 1-47 0,2 1-52 15,0 1-31-15,0 0-16 0,0 2-19 16,0 0-3-16,-4 0-1 0,0 3-1 16,-4 0-67-16,0 1-112 0,-2 0-76 15,1 1-99-15,1 4-124 0,-4-1-338 0,13 4-785 0</inkml:trace>
  <inkml:trace contextRef="#ctx0" brushRef="#br0" timeOffset="4938.75">13712 2320 875 0,'0'0'534'0,"0"0"-170"0,0 0-133 16,0 0-72-16,0 0-68 0,0 0 67 15,0 0-16-15,0 0-25 0,0 0-24 16,0 0-19-16,0 0-7 0,-10 12 1 16,10-12-1-16,0 0 45 0,0 0 22 15,0 0 6-15,4 0 13 0,1 0 18 16,1 0-5-16,-1-2 26 0,1-4 2 0,-3 0 13 15,-2 0-12-15,1-1-42 0,-2 1-33 16,0 1-44-16,-2-1-61 0,-2 2-15 16,-2 2-67-16,-4 1-65 0,0 1-64 15,0 0-33-15,-3 1-72 0,1 6-96 16,5 4-242-16,2 2-49 0,5-3-373 16</inkml:trace>
  <inkml:trace contextRef="#ctx0" brushRef="#br0" timeOffset="6391.68">13765 2251 238 0,'0'0'2107'0,"0"0"-1395"0,0 0-230 15,0 0-138-15,0 0-114 0,0 0-87 16,0 0-40-16,0 0-45 0,0 0-14 16,0 0-44-16,-4 0-29 0,4 1-33 15,0 3-31-15,-1 3-13 0,-1 3 106 16,1 1 40-16,-1 2 4 0,-1 2-13 0,3-3-12 15,-4 2-16-15,4-2-3 0,-3-2-1 16,3 1-21-16,0-5-18 0,-1 1-23 16,1-2-27-16,-2-3-27 0,2-1 7 15,0-1 0-15,0 0 15 0,0 0 95 0,0 0 79 16,0-2 107-16,0-6 37 0,6-3-151 16,0-5-35-16,1-2 0 0,3 1 7 15,-1 2 18-15,2-1-6 0,1 6-4 16,2 1-9-16,1 2 16 0,0 1-28 15,0 5-31-15,4-2-1 0,0 3-27 16,-1 0 0-16,1 3 28 0,-2 1 0 16,-5 2 37-16,1 2-35 0,-2 0-2 15,-2-1-15-15,-2 4 12 0,0-2-12 16,-1 0-1-16,-1-1-12 0,-4-1-3 16,4 0-2-16,-5-3-5 0,0 0 4 15,2-3 9-15,-2 0 7 0,0-1 18 16,1 0 3-16,-1 0 12 0,2 0 41 0,1-2 65 15,0-6 14-15,2-4-125 0,4-3-10 16,1-2 0-16,0-1 1 0,1 0 20 16,1 3 13-16,1 0 6 0,2 2-39 15,-1 2 0-15,3 1 27 0,-1 2-1 0,6 0-2 16,-1 4-25-16,3 2-2 0,-1 2 2 16,0 0 21-16,-3 0-2 0,-3 4-7 15,-3 2-12-15,-2 2-24 0,-2 2-25 16,0 2-15-16,-3 2-22 0,-4 3-25 15,-3-1-6-15,0 2-14 0,-7 2-30 16,-4-1-75-16,-4-1-196 0,2 0-275 16,3-5-559-16</inkml:trace>
  <inkml:trace contextRef="#ctx0" brushRef="#br0" timeOffset="7099.5">14908 2179 2005 0,'0'0'984'0,"0"0"-543"16,0 0-43-16,0 0-21 0,0 0-107 16,0 0-115-16,0 0-88 0,0 0-67 15,0 0 0-15,0 0-58 0,0 0-41 16,-17-5-21-16,14 15 76 0,0 2 32 15,0 2 12-15,1 0 1 0,0 0 0 16,-1 0 0-16,0-3 11 0,2-1-11 0,-1-4-1 16,-1-1-15-16,2-2-26 0,-1-2 4 15,2-1 7-15,-1 0 30 0,-2 0 47 16,2 0 52-16,1-1 12 0,0-5-58 16,0-5-53-16,0-2-22 0,0 1 22 15,0-1 32-15,0-2 21 0,5 4-10 16,-2-1-12-16,5-1-4 0,0 2-8 15,4-1-19-15,2 2-13 0,5 0-33 0,-2 2-6 16,3 3 30-16,-3 4 19 0,3 1-15 16,0 0 6-16,0 2 12 0,0 4 44 15,2 4-10-15,-5 0-33 0,-1 0-1 16,-2 3-19-16,-4-1-6 0,0 0-5 16,-5 0 2-16,-1-2 12 0,-1-1 13 15,0-1 1-15,-2-1 2 0,-1-4 0 0,3 0 2 16,-2-2 11-16,-1-1-1 0,0 0 19 15,0 0 3-15,0 0-33 0,0 0 17 16,2 0 50-16,-1-2 52 0,4-5 15 16,1-3-113-16,2-2-22 0,1 1 0 15,-1-2 18-15,1 1 10 0,1 1 2 16,2-1 4-16,-1 2-13 0,5 0 7 16,3-1-28-16,4 4-13 0,4 0-12 15,2 2 7-15,1 2 6 0,-5 3-10 16,-3 0-33-16,-2 7-15 0,-3 2 18 15,-3 3 21-15,-2 2 7 0,-1-1-1 0,-5 1-6 16,-4 0-18-16,-2 0 9 0,-5 1 30 16,-5-1 10-16,-6 1 13 0,0-1-13 15,-2-1-27-15,-1-2-47 0,5-2-59 0,1-2-53 16,3-4-17-16,4 0-24 0,1-3-76 16,4 0 80-16,-1-4 67 0,2-6-284 15,0-5-87-15,0 0-295 0,8-13-548 0</inkml:trace>
  <inkml:trace contextRef="#ctx0" brushRef="#br0" timeOffset="7433.05">15469 1887 1479 0,'0'0'636'0,"0"0"-254"16,0 0-27-16,0 0 1 0,0 0-57 0,43-70-68 15,-30 62-86-15,4 5-67 0,5 0-43 0,4 3 12 16,4 0-2-16,-2 3-20 0,-1 4 3 15,-6 4-16-15,-4 0-12 16,-6 1-40-16,-4 2-7 0,-4 1 8 0,-3 2 11 16,-1 0 3-16,-11 1 25 0,-4 0 19 15,-5 1 24-15,-5 0 9 0,0-1-12 16,1-2-37-16,5-4-3 0,7-5 0 16,3 0 30-16,6-5 5 0,2 0 18 15,2-2 28-15,0 0 101 0,0 0 65 16,0 0-54-16,3 0-46 0,8 0-40 15,10-3-80-15,12-2-27 0,14 0-18 16,11 0-19-16,4-1-73 0,0 4-6 0,-1 0-3 16,-4 2-23-16,-5 0-64 0,-6 0-46 15,-7 2-58-15,-6 0-104 0,-5 1-119 16,-8 0-37-16,-10-1-491 0</inkml:trace>
  <inkml:trace contextRef="#ctx0" brushRef="#br0" timeOffset="11897.16">3357 4603 212 0,'0'0'831'16,"0"0"-313"-16,0 0-245 0,0 0 16 0,0 0-11 16,0 0-58-16,0 0-40 15,0 0-25-15,0 0-33 0,-4-12-11 0,3 12-8 16,-2-3-17-16,-2 2-26 0,0-1-60 16,-1-1-3-16,-1 1-21 0,-2-4 24 15,-1 1 31-15,1-1-15 0,2 0 3 16,0 0 19-16,5 1 48 0,1-2 31 15,1 2 50-15,0 2 6 0,6-4 24 16,4 2-14-16,10-1-16 0,9-1-105 16,10-2-62-16,6-2-660 0,6 2 660 15,3-2 0-15,-2 4 0 0,-2 4-47 16,-4 3 0-16,-7 4 13 0,-6 7-1 0,-10 3-41 16,-7 3-21-16,-6 5-14 0,-10 0 35 15,0 5 66-15,-16 4 10 0,-11 2 70 16,-14 5 6-16,-10 0-22 0,-10 4-42 15,-5-1-12-15,1-3-45 0,0-2-69 16,9-2-39-16,7-8 36 0,12-4 104 16,9-7 0-16,11-5-16 0,5-3-3 0,8-3 32 15,3-3 16-15,1-1 67 0,0 0 175 16,7-5 124-16,10-6-3 0,13-4-245 16,12-4-134-16,13-4-4 0,7 0-14 15,4 3 2-15,-1 3-8 0,-1 2 5 16,-4 3 16-16,-2 3 3 0,-5 2 0 15,-1-1-53-15,-10 1-90 0,-6 2-65 16,-6 1-69-16,-7 0-85 0,-3 2-141 16,-7-1-192-16,-3 2-542 0</inkml:trace>
  <inkml:trace contextRef="#ctx0" brushRef="#br0" timeOffset="12265.16">4336 4480 1881 0,'0'0'980'0,"0"0"-608"0,0 0 16 16,0 0 40-16,0 0-193 0,0 0-117 16,0 0-65-16,0 0-34 0,0 0-19 15,0 0-25-15,-65-24-27 0,62 29-54 16,3 5-37-16,0 4 77 0,0 4 41 0,0 6 2 15,6 0 20-15,4 3 3 16,6-1 0-16,0-2 2 0,4 0 34 0,0-3 14 16,3-1-6-16,-1-2-26 0,-5-4-15 15,-1 0 35-15,-4-3-13 0,-4 0 37 16,-7-1 22-16,-1-2-16 0,-3 2-9 16,-8 0 2-16,-6 1 16 0,-6-1-15 0,-6 1-25 15,2-4-16-15,-2-2-21 16,3-1-15-16,3-2-50 0,-2-2-18 0,1-2-37 15,-2-6-75-15,0 1-75 0,0-5-44 16,6-2-64-16,1-1-95 0,9-2-189 16,4 3-602-16</inkml:trace>
  <inkml:trace contextRef="#ctx0" brushRef="#br0" timeOffset="12411.47">4231 4531 440 0,'0'0'1292'0,"0"0"-880"0,0 0-78 16,0 0-66-16,0 0-104 0,0 0-71 0,102-65-55 15,-65 55-36-15,7 1-2 0,9 0-2 16,5 0 0-16,2 3-107 0,1 0-52 16,-4 1-52-16,-6 4-107 0,-8 0-192 15,-16 1-273-15</inkml:trace>
  <inkml:trace contextRef="#ctx0" brushRef="#br0" timeOffset="12999.5">5206 4483 1208 0,'0'0'1021'16,"0"0"-688"-16,0 0-53 0,0 0-10 0,0 0-15 15,0 0-23-15,0 0-55 0,0 0-86 16,0 0-53-16,-83 42-10 0,76-31 13 16,-2 2-16-16,3 2-23 0,-2 3 10 15,0 0-12-15,4 0 0 0,0 0-12 16,4-1-1-16,0 0-2 0,3-1 0 16,8 0 15-16,9-1 31 0,5-2 13 15,5-1-42-15,9-5 34 0,4-3 11 16,5-4-16-16,1 0-6 0,-3-3 9 15,-3-4 25-15,-3-2-18 0,-6-1-4 16,-7-2 3-16,-4-1 1 0,-7-2 52 0,-4-1 58 16,-4-3-16-16,-2-3-52 0,-6-2-13 15,0-2-12-15,-11-1-21 0,-7 2-34 16,-9 2-3-16,-8 4-22 0,-9 3-30 16,-4 4-22-16,-3 4 16 0,7 4-28 15,6 4-12-15,9 0-4 0,8 3-87 16,8 1-129-16,1 5-88 0,5-2-56 0,4 2 4 15,2-1-127-15,1-2-432 0</inkml:trace>
  <inkml:trace contextRef="#ctx0" brushRef="#br0" timeOffset="13266.17">5368 4477 1715 0,'0'0'765'16,"0"0"-237"-16,0 0-11 0,0 0-35 0,0 0-91 15,0 0-116-15,0 0-118 0,0 0-100 16,0 0-57-16,0 0-40 0,0 0-28 16,10 7 28-16,-9 9 40 0,2 3 16 0,0 1 5 15,1 5 16-15,1-1 12 0,-2 2 3 16,-2-3-9-16,1 0-9 0,-2 1-13 16,0-1-9-16,0 0 3 0,0-4-15 15,0 0-37-15,-3-1-36 0,1-2-29 16,1-2-51-16,-2-3-26 0,3-4-10 15,0-3-58-15,0-3-39 0,0-1-28 16,0 0 88-16,0-7 143 0,0-5-302 16,0 2-437-16,-4-14-933 0</inkml:trace>
  <inkml:trace contextRef="#ctx0" brushRef="#br0" timeOffset="13503.63">5032 4443 1975 0,'0'0'550'0,"0"0"-256"0,0 0 39 0,0 0 24 16,0 0-85-16,0 0-80 0,107-57-53 15,-60 47-37-15,10 2-24 0,2-1 12 16,-2 6-12-16,-1-3-29 0,-8 4-18 16,-2-1-6-16,-7 3-10 0,-7 0-13 15,-3 0-2-15,-8 0-43 0,-3 0-71 16,-6 1-91-16,-4 3-78 0,-4-1-64 15,-4 2-101-15,0 0-79 0,-4 0-212 16,-18 4-534-16</inkml:trace>
  <inkml:trace contextRef="#ctx0" brushRef="#br0" timeOffset="13743.54">5398 4456 642 0,'0'0'1288'0,"0"0"-711"0,0 0-85 16,0 0-127-16,0 0-222 0,0 0-111 0,0 0 37 15,0 0 70-15,0 0 41 0,61 65-44 16,-40-47-40-16,4 3 4 0,2-1 12 16,-1 0 3-16,5 1-20 0,-3-3-42 15,3 0-19-15,-3 0-7 0,3-3-8 16,-4 2-17-16,0-3-2 0,-1-1-1 16,-1-2 1-16,-5-1 18 0,-1-3 4 15,-6-2-22-15,-2-1-37 0,-2-2-111 16,-5-1-97-16,-2-1-115 0,-2 0-164 15,0-3-521-15,-3-6-1286 0</inkml:trace>
  <inkml:trace contextRef="#ctx0" brushRef="#br0" timeOffset="14830.49">7089 4385 98 0,'0'0'1816'16,"0"0"-1255"-16,0 0-130 0,0 0 62 15,0 0-15-15,0 0-102 0,0 0-85 16,0 0-41-16,0 0-106 0,0 0-96 16,0 0-48-16,-29-44-40 0,29 45-27 15,0 3-41-15,3 7-27 0,1 4 135 16,6 6 37-16,-1 4-13 0,1 5-11 15,1 1-1-15,-2 1-10 0,1 0 17 16,-1-1-9-16,-4-1-10 0,1-2-25 16,-3-2 10-16,2-3-1 0,-4-2-11 15,0-3-1-15,1-3-9 0,-2-5-19 16,1-2-18-16,-1-2 12 0,0-5 3 0,0-1 19 16,0 0 40-16,0 0 30 0,0 0 10 15,0 0-12-15,-1-4 19 0,1-2-14 16,-3 0-32-16,3-2 0 0,-1 2 42 15,1-3 25-15,0 0 3 0,1 0-19 0,7-1-6 16,1-1-15-16,4 0-16 0,7-1-2 16,5 1-1-16,5-2-1 0,6 1-11 15,3 3-11-15,3 0 11 0,-3 3 0 16,-2 3-1-16,-5 3-14 0,-2 0-1 16,-5 4 16-16,-8 5-31 0,-1 0-27 15,-7 5-10-15,-5 2 31 0,-1 2 37 0,-3 2 25 16,-3 1-3-16,-9 1-1 15,-3-2-9-15,-4-1 7 0,-4 1 2 0,-2-3 1 16,-1-2-4-16,-1-2 1 0,-4-1-4 16,0-5-12-16,-5 0-1 0,1-5 1 15,-1-2-3-15,3 0-35 0,4 0-61 16,6-5-36-16,4-1-32 0,7 1-48 16,6-1-64-16,3 1-112 0,3 0-117 15,0-1-136-15,4 0-409 0,12-4-232 0</inkml:trace>
  <inkml:trace contextRef="#ctx0" brushRef="#br0" timeOffset="15311.95">7998 4598 1904 0,'0'0'706'0,"0"0"-217"0,0 0-43 0,0 0-8 16,0 0-84-16,0 0-73 0,0 0-68 0,0 0-112 16,0 0-101-16,0 0-13 15,-97-37 3-15,71 37 10 0,-1 3 0 0,4 3-14 16,2 4-4-16,2-3-7 0,1 5 4 16,5-1-1-16,1 2-18 0,1 0-43 15,4 1-53-15,4-1-15 0,2 1-1 16,1-1 11-16,0 2-7 0,4-4 32 15,5-1 21-15,1 0 10 0,3-2 6 16,1-3 54-16,3-1 25 0,1-2 57 16,3-2 25-16,1 0 38 0,2-2-20 15,0-4-12-15,-1-3 1 0,0-3-5 16,-2-1 3-16,-2-1 7 0,0 0 8 16,-5-1 9-16,-1 0 9 0,-3 2 3 15,-4 2-6-15,-1 1-16 0,-3 2-19 16,1 1-6-16,0 4 4 0,-2 0 8 0,-1 2-18 15,0 0-64-15,0 1-6 0,2 0-64 16,-1 0-46-16,2 0-51 0,3 2-35 16,4 4 61-16,3 1 37 0,0-1-35 0,1 2-99 15,-2-3-179-15,1-1-120 0,-3 0-78 16,-1-2-167-16,2-2-793 0</inkml:trace>
  <inkml:trace contextRef="#ctx0" brushRef="#br0" timeOffset="15642.28">8208 4486 2196 0,'0'0'698'0,"0"0"-234"15,0 0-5-15,0 0-64 0,0 0-94 16,0 0-91-16,0 0-128 0,0 0-82 16,0 0-46-16,104-33 46 0,-65 33 70 15,0 0-15-15,-3 7-55 0,-6-1-3 0,-8 2-31 16,-5 1-18-16,-4 3-7 15,-3-1 4-15,-3-1 15 0,-1 4 12 16,-3-3 10-16,0-1-4 0,-3 0 4 0,0-2-1 16,0 0 16-16,0-3-9 0,0-1 12 15,0-2 14-15,-1-2 38 0,-1 0 56 16,-1 0 37-16,0-3 57 0,-3-8 23 16,1-3-136-16,-1-4-89 0,5-5 0 15,1-4-43-15,3 0-48 0,9-3-16 0,3 6-24 16,3 1-22-16,2 6-13 0,2 4 5 15,3 5-118-15,-1 2-145 0,2 3-54 16,0 2-87-16,-7 0-201 0,11 1-697 16</inkml:trace>
  <inkml:trace contextRef="#ctx0" brushRef="#br0" timeOffset="23127.6">5238 5073 939 0,'0'0'336'0,"0"0"-154"0,0 0 81 15,0 0-13-15,0 0-81 0,0 0-72 16,0 0-71-16,0 0-13 0,0 0-13 16,-13 5-10-16,13-4-41 0,0 1 28 15,0 1 23-15,6-1 32 0,-2-2 62 16,2 2-58-16,3-2-1 0,8 0 188 16,12 0 106-16,8 0-131 0,14-3-137 15,3-3 89-15,0-3-16 0,-1-1-134 16,-4-2-61-16,-1 0-2 0,-2 2 34 0,-3 2-89 15,-5 2-119-15,-8 2-75 0,-10 3-121 16,-8 0-321-16,-14 1-657 0</inkml:trace>
  <inkml:trace contextRef="#ctx0" brushRef="#br0" timeOffset="23402.28">5231 5224 1250 0,'0'0'627'0,"0"0"-273"0,0 0-144 0,0 0-68 15,0 0-71-15,0 0-29 0,0 0 23 16,89-5-1-16,-60 0-9 0,6 0-17 16,-1-3-6-16,4 0-3 0,-1 1-26 15,5-4 13-15,-3 4-15 0,1-2 3 16,0 1-4-16,-3-1-38 0,-4 2-39 15,-4 1-13-15,-5 1-22 0,-5 1-30 0,-5 0-39 16,-7 3-62-16,-4-2-137 0,-3 2-216 16,-4 0-548-16</inkml:trace>
  <inkml:trace contextRef="#ctx0" brushRef="#br0" timeOffset="23534.51">5225 5298 615 0,'0'0'733'0,"0"0"-255"0,0 0-143 15,0 0-80-15,0 0-171 0,94-26-36 16,-32 7-47-16,14-2 1 0,9 0-2 16,2-1-94-16,-6 4-87 0,-8 4-49 15,-10 3-251-15,-21 3-545 0</inkml:trace>
  <inkml:trace contextRef="#ctx0" brushRef="#br0" timeOffset="26878.09">5268 6139 342 0,'0'0'587'0,"0"0"-147"0,0 0-17 16,0 0-63-16,0 0-88 0,0 0-69 15,0 0-93-15,0 0-75 0,0 0-35 16,-7-12-15-16,6 18 15 0,-1 4 52 15,-2 4 54-15,-3 7-29 0,-3 5-26 16,-2 5 7-16,-5 4-10 0,-3 3 16 16,-2 2-7-16,-1 3-2 0,-1-1 2 15,1-1-16-15,2-4-28 0,1-1 3 16,4-2-16-16,0-7-1 0,6-1 1 16,-1-4 0-16,7-4-57 0,1-4-141 15,3-4-30-15,0-2-16 0,1-4 34 16,2-3 36-16,5-1 25 0,1-5 104 0,4-8 22 15,1-6-243-15,3-7-300 0,-3 3-458 16</inkml:trace>
  <inkml:trace contextRef="#ctx0" brushRef="#br0" timeOffset="27120.16">5243 6258 1237 0,'0'0'540'0,"0"0"-222"0,0 0-20 15,0 0 5-15,0 0-20 0,4-71-52 16,-4 59-72-16,3 4-35 0,-1 2 31 15,1 2-6-15,0 4-143 0,3 2-6 16,4 7-52-16,6 4 52 0,3 5 12 16,4 5 20-16,1 4 5 0,4 1-8 15,-1 2 2-15,3-1-9 0,-1 1-20 16,0-3-1-16,-1-1-1 0,-1-2 0 16,-1-3-18-16,-3 0 17 0,-3-2-25 15,-3-4-52-15,-4 1-71 0,-6-4-66 16,-1 1-37-16,-3-2-21 0,-3-1-3 0,0-1-35 15,-1-2-87-15,-4-1-347 0</inkml:trace>
  <inkml:trace contextRef="#ctx0" brushRef="#br0" timeOffset="27293.16">5133 6595 691 0,'0'0'1087'0,"0"0"-730"16,0 0-50-16,0 0-119 0,0 0-85 15,0 0-42-15,79-27 32 0,-30 18-32 0,10 2-16 16,9-2-42-16,4 2 15 0,-3 2-18 16,-7 1-186-16,-7 1 16 0,-9 2-163 15,-7 0-202-15,-10 0-266 0</inkml:trace>
  <inkml:trace contextRef="#ctx0" brushRef="#br0" timeOffset="27591.4">6047 6447 684 0,'0'0'1204'0,"0"0"-844"16,0 0-14-16,0 0-14 0,0 0-146 16,0 0-58-16,-91-1 31 0,75 6-16 15,6-3-64-15,4 1-79 0,6 1-32 16,0 0-114-16,10 3 41 0,5 3 105 16,9 2 83-16,6 2 16 0,8 2-1 15,9 0 3-15,-2 0-13 0,1 1-6 16,-8 0-32-16,-7-3-50 0,-8 0-62 0,-8-1 17 15,-8-1 14-15,-4-2 12 16,-3 3 19-16,-3 1 11 0,-10-1 58 16,-7 4 31-16,-7-4-12 0,-5-1-24 0,-3 0-30 15,-2-5-34-15,1-1-41 0,4-4-32 16,8-2-11-16,5 0-1 0,7-2-25 16,3-5-29-16,7 1-99 0,2-3-127 15,7 0-24-15,13-3-291 0,-4 5-524 0,27-6 464 16</inkml:trace>
  <inkml:trace contextRef="#ctx0" brushRef="#br0" timeOffset="28322.39">7329 6649 201 0,'0'0'1525'0,"0"0"-1132"16,0 0-79-16,0 0-1 0,0 0-66 16,0 0-13-16,0 0 30 0,0 0-118 0,0 0-17 15,0 0 22-15,0 0 1 0,28-31-58 16,-18 19-60-16,1-4-19 0,2-1 1 15,-4-1 40-15,2-1 68 0,-5-2-16 16,0-2-49-16,-2-4-31 0,-2-4-13 16,-2-1-15-16,0-2 10 0,-2 1-10 15,-2 0-3-15,-2 3 3 0,0 4 24 16,-2 1-6-16,4 1-18 0,-2 1 0 16,3 0 3-16,-2 3 21 0,4-2-24 15,-1 2-1-15,2 1-11 0,0 1-3 16,2 1-13-16,8 0-9 0,4 2-25 0,7 0-18 15,6 2 2-15,3 1 26 0,5 5 8 16,-2 1-6-16,2 5 19 0,-3 1-9 16,-2 3-20-16,-3 4 10 0,-1 5-89 15,-6 2-31-15,-1 3-38 0,-6 2-82 16,-9 4 11-16,-4 4-42 0,-10 3-67 16,-3-6-160-16,-21 15-772 0</inkml:trace>
  <inkml:trace contextRef="#ctx0" brushRef="#br0" timeOffset="28709.17">7388 6443 207 0,'0'0'423'0,"0"0"-25"0,0 0 139 16,0 0-36-16,0 0-97 0,0 0-404 15,0 0-113-15,81-34 42 0,-48 23 70 16,5 2-1-16,1 3-22 0,1 1-15 0,2 1 10 16,-3 2 26-16,-3 1 3 15,-3 1 16-15,-4 0-16 0,-6 0-23 0,-7 1-51 16,-5 1 12-16,-8 1 39 0,-2-1 23 15,-1 2 11-15,-1-1 57 0,-8 4 98 16,-1 2 63-16,0 3-51 0,-3 1-59 16,2-2-48-16,0 2-55 0,4-1-16 0,2-1-68 15,3 2-6-15,2-1 26 16,0-2 16-16,2 0 9 0,6 0 23 0,2 1 31 16,2-2 37-16,5-1 64 15,3-2 35-15,2-1 9 0,1-2-30 0,4-3-25 16,1 0-10-16,-2-6-3 0,-5 0-14 15,1-4 10-15,-6-2 0 0,-6-1 19 16,-6-1 8-16,-4-3-32 0,-3-1-6 16,-7 2-25-16,-7-2-19 0,-5 4-49 15,1 0-47-15,-2 3 7 0,0 2-3 16,4 5-106-16,2 0-73 0,6 4-93 16,2 0-122-16,4 4-157 0,5 3-30 0,0-2-156 15,3 0-464-15</inkml:trace>
  <inkml:trace contextRef="#ctx0" brushRef="#br0" timeOffset="28973.47">8161 6409 1406 0,'0'0'1079'16,"0"0"-759"-16,0 0-44 0,0 0-81 16,0 0-87-16,80-13 10 0,-53 13 31 15,0 0-67-15,-4 6-62 0,-2 2-20 16,-6 2-54-16,-4-1-22 0,-5 4 13 15,-6 1 9-15,0 0 51 0,-3 2 3 16,-5-2 18-16,-1-1-17 0,0-3 1 16,3-4 23-16,4 0-3 0,2-6 20 15,0 0 122-15,0 0 119 0,1-4 41 0,3-4-36 16,1-2-196-16,2-4-92 0,4-4-98 16,1-2 24-16,8-2-38 0,5 3-64 15,4 1-90-15,1 2-118 0,2 2-173 0,-1 2-93 16,-8 4-476-16</inkml:trace>
  <inkml:trace contextRef="#ctx0" brushRef="#br0" timeOffset="32310.27">9735 6149 987 0,'0'0'628'0,"0"0"-232"0,0 0-91 16,0 0 5-16,0 0-36 0,0 0-117 0,0 0-86 15,0 0-48-15,0 0-23 0,0 0-29 16,-12-6-25-16,13 6-4 0,1 0 0 16,-1 0 1-16,1 0 15 0,1 0 42 15,2 0 3-15,4 0 52 0,4 0 31 0,3 0 7 16,4 0-16-16,6-4-26 0,1-3-22 16,-1-1-10-16,-1-2 3 0,1 0-6 15,-2 1 7-15,-4-2-4 16,-1 1 9-16,-3 1-2 0,-4 1 6 15,-5 1 12-15,-2 4 26 0,-5-1 31 0,0 3 45 16,0 0-24-16,-8-1-65 0,1 1-54 16,-5-1-3-16,-7 2-35 0,-3 0-53 15,-10 7 25-15,-7 4 57 0,-3 6 6 16,-4 1 13-16,2 0-1 0,5 2-9 16,5-2 13-16,8-2 9 0,3 2-23 15,6-4-2-15,5 2-2 0,3-3-10 16,7 0-26-16,2 1-6 0,1 0-7 0,9-1 20 15,9 0 31-15,6 0 18 0,9-2 29 16,9-3 3-16,4 0-5 0,3-6-23 16,0-1-7-16,-2-1-15 0,-1 0-3 15,-5-2-110-15,-3-4-71 0,1-2-86 0,-5-1-56 16,-2 0-86-16,-4-1-145 16,-9 0-429-16</inkml:trace>
  <inkml:trace contextRef="#ctx0" brushRef="#br0" timeOffset="32691.23">10451 6141 1243 0,'0'0'686'0,"0"0"-258"16,0 0 14-16,0 0-35 0,0 0-94 15,0 0-73-15,0 0-58 0,-84-44-68 16,52 43-57-16,-3 1 2 0,1 0-6 0,4 2-13 16,5 3-40-16,1 5 0 0,4-3-28 15,5 5-9-15,3 2-16 0,4 3 3 16,2 1 2-16,5 4 10 0,1-1-81 15,3 1-13-15,6 2-1 0,3-4 19 16,3-1-3-16,4-2-30 0,0-4 38 16,2-4 45-16,2-3 31 0,-1-4 33 15,1-2 20-15,-2-2 18 0,2-4 16 0,-4-6-12 16,1 0-1-16,-5-1 7 0,-1-4 13 16,-4-1 25-16,-1 0 15 0,-2-1 13 15,-3-2-79-15,-4 3 6 0,0 4 126 16,0 2 22-16,0 6-27 0,0 3-28 15,0 2-22-15,0 1-112 0,0 0-3 0,0 0-81 16,3 0-62-16,-1 4-48 0,4 2 68 16,1 6 126-16,4-1 35 0,2 3-35 15,3 1-142-15,-1-2-136 0,0-2-117 16,1-1-57-16,0-2 9 0,3-1-183 16,-3-5-690-16</inkml:trace>
  <inkml:trace contextRef="#ctx0" brushRef="#br0" timeOffset="32925.11">10846 6103 1946 0,'0'0'450'0,"0"0"-172"0,0 0 127 15,0 0-19-15,0 0-51 0,0 0-96 0,0 0-73 16,-84-43-66-16,70 43-75 0,-2 0-25 16,4 2-38-16,-2 6-21 0,1 4-9 15,6 2 11-15,2 4 20 0,4 0 34 16,1 0 2-16,1 1-2 0,7-1-33 15,3 0-14-15,3-1-16 0,3 0 3 16,3-2 10-16,3-1-23 0,2-4-16 16,4 0-34-16,3-4-62 0,1-4-42 15,3-2-98-15,0-2-40 0,-1-7-153 16,0-5-189-16,-10 2-420 0</inkml:trace>
  <inkml:trace contextRef="#ctx0" brushRef="#br0" timeOffset="33307.5">11193 5866 2031 0,'0'0'402'0,"0"0"-105"0,0 0 133 0,0 0-35 16,0 0-140-16,0 0-69 0,-43-69-23 15,40 67-16-15,1 2-65 0,1 0-82 16,-2 0-83-16,3 5-73 0,-3 5-64 16,0 7 148-16,-1 6 72 0,1 5 41 15,0 3-23-15,0 4 29 0,3-2-35 16,0 1-12-16,6-3 0 0,0-1 0 15,0-1 1-15,-2-5-1 0,0 0 2 16,1-5-1-16,-2-2-1 0,0-5-50 16,-2-3-35-16,2-4-3 0,1 0 9 15,-3-5 57-15,2 0 22 0,2-2 72 16,2-6 36-16,3-2 8 0,7-4-87 16,2-1-29-16,1-2 0 0,5 0 14 0,-1 2-12 15,1 0-2-15,-2 4-16 0,-2 2 16 16,1 3 28-16,-5 1 7 0,3 4-35 15,3 1-23-15,-4 0 7 0,4 7 0 16,-1 0-31-16,-5 5 13 0,3 1 31 16,-4 4-19-16,0 1 22 0,-2 2-13 15,-2 2-12-15,-6 1-158 0,-6 3-233 0,-3-2-178 16,-7-4-225-16,-15 3-1013 0</inkml:trace>
  <inkml:trace contextRef="#ctx0" brushRef="#br0" timeOffset="34173.18">12898 5771 1889 0,'0'0'477'0,"0"0"-180"0,0 0 37 0,0 0-46 15,0 0-62-15,-61-72-45 0,49 62-49 16,1 1-19-16,4 3-9 0,1 0-13 16,3 2-16-16,2 3-9 0,-2 0-10 15,3 1-14-15,0 0-42 0,0 0-56 16,0 6-96-16,0 5-47 0,4 5 199 16,1 6 7-16,-1 8 11 0,3 1-2 15,-2 4-13-15,-1 1 10 0,-1-1-13 16,2-1-2-16,-2 0 1 0,-1-5 1 0,-1 1 1 15,-1-5-1-15,0-1-1 0,0-5 1 16,0-1-1-16,0-2-14 0,0-7-19 16,0 0-17-16,0-6 11 0,0-1 40 15,0-2 9-15,0 0 73 0,0-5 41 16,0-6-51-16,-1-2-72 0,-1-5-38 16,2-3 16-16,0-1 0 0,3-3-6 0,6-1-7 15,7 2-3-15,1 0 0 0,6 3 4 16,3 0 12-16,6 6 0 0,2-1 21 15,1 6-1-15,6 3 2 0,1 5 0 16,3 2 1-16,-2 0 30 0,1 6 4 16,-7 6-1-16,-2 0-22 0,-8 2-12 0,-5 1-35 15,-8 0-5-15,-5 2 27 0,-8 0-1 16,-1 4 14-16,-6 1 38 0,-12 1 9 16,-7 0 22-16,-9-1 7 0,-10 0-1 15,-6-4-22-15,-3-3 6 0,-3-2-59 16,5-5-12-16,4-1-60 0,6-3-15 15,8 0-18-15,3-2 5 0,5-2 15 16,4 0 38-16,5-3-7 0,3-1-31 16,10-4-70-16,3 2-103 0,3-3-197 0,14-1-69 15,9-2-83-15,-5 4-213 16</inkml:trace>
  <inkml:trace contextRef="#ctx0" brushRef="#br0" timeOffset="34587.33">13771 5970 1615 0,'0'0'562'0,"0"0"-258"16,0 0 128-16,0 0-45 0,0 0-72 16,0 0-50-16,-43-73-35 0,24 66-81 15,0 1-71-15,-4 1-66 0,0 4-12 16,-2 1-25-16,0 6-21 0,5 1 2 0,3 6-12 15,3 0 12-15,0 4-2 0,5 1-15 16,4 0-5-16,0 0-15 16,2 1-14-16,3 0 10 0,0-1 15 0,5-2 4 15,2-2-1-15,3-2 32 0,4-1 24 16,4-4 11-16,3-2 16 0,5-5-16 0,2 0 0 16,0-8 0-16,0-4-3 0,-5-3 3 15,0 0 50-15,-4-3 4 0,-3-1 3 16,-4 0 3-16,-1 0 7 0,-5 3 33 15,-1 0 29-15,-2 3 1 0,-3 1-18 16,0 5-25-16,0 0-6 0,0 3-10 16,0 4-37-16,0 0-34 0,0 0-115 15,0 2-71-15,4 8-34 0,1 3 220 16,3 3 19-16,3 2-19 0,3 2-10 16,-1-2-62-16,0-2-54 0,-2-2-73 15,-3-1-135-15,-4-1-134 0,-4-2-48 16,0-3-485-16</inkml:trace>
  <inkml:trace contextRef="#ctx0" brushRef="#br0" timeOffset="34871.03">13889 5957 1638 0,'0'0'972'0,"0"0"-698"0,0 0 37 0,0 0 1 16,0 0-113-16,0 0-73 0,81-66-41 15,-51 60-25-15,3 2-13 0,-1 4-15 16,-2 0-32-16,-2 4-18 0,-5 4 14 15,-1 4-8-15,-2 3 12 0,-4-1 12 16,-4-2 11-16,-4 2-23 0,-5-2-3 16,-3-2-26-16,0 1 10 0,-8-4 19 15,-3 3 34-15,1-3 14 0,1-2 17 16,1-2 19-16,5-3 31 0,1 0 62 16,2-1 51-16,0-7 14 0,7-5-138 15,3-4-104-15,4-5-86 0,7-1-45 16,11 0-47-16,5 2-41 0,11 3-195 15,-1 6-59-15,4 2-268 0,-14 4-308 0,1 0-763 16</inkml:trace>
  <inkml:trace contextRef="#ctx0" brushRef="#br0" timeOffset="35645.99">15333 5783 1634 0,'0'0'522'0,"0"0"-217"16,0 0 46-16,0 0 34 0,0 0-73 16,0 0-135-16,0 0-73 0,0 0-47 15,0 0-57-15,26-18-47 0,7 14 47 16,11-3 2-16,8 2 14 0,4 2-16 15,-6-1-52-15,-4 4 15 0,-10 0-62 16,-10 7-135-16,-7 4-98 0,-9 1-167 0,-10 4-29 16,0-3-531-16</inkml:trace>
  <inkml:trace contextRef="#ctx0" brushRef="#br0" timeOffset="35767.06">15368 5970 2058 0,'0'0'537'0,"0"0"-138"16,0 0-213-16,0 0-84 0,0 0-54 15,121-52 0-15,-66 39-31 0,7 3-17 16,0 2-26-16,0 5-168 0,-3 3-233 16,-17 0-249-16,17 0-1288 0</inkml:trace>
  <inkml:trace contextRef="#ctx0" brushRef="#br0" timeOffset="37277.43">17007 5496 685 0,'0'0'381'0,"0"0"-218"16,0 0-56-16,0 0 17 0,0 0 13 15,0 0-23-15,0 0-66 0,0 0 4 16,-81-45-6-16,75 41 19 0,-1 2 3 16,0-1 10-16,-4 2-7 0,-1-1-25 15,-3 2 51-15,-2-1 32 0,2-1 29 0,-2 2 16 16,3 0 32-16,2 0-23 0,5 0-62 15,1 0-38-15,3 0-25 0,0 0-20 16,3 0-22-16,0 0-16 0,3 0-39 0,3 0-27 16,4 0 5-16,9 0 61 0,8 0 73 15,6 0 26-15,9 0-32 0,6 0-20 16,-3-3-12-16,-2-1-16 0,-7 3-18 16,-5-2 1-16,-8 2-2 0,-4 0-3 15,-4 1-10-15,-5 0 10 0,-4 0 3 16,-2 0 2-16,0-2 20 0,-4 2 16 15,0-1 26-15,0 1 11 0,0 0 26 16,0 0 31-16,0 0-16 0,0 0-32 16,-2 0-41-16,-3 1-43 0,-1 3-47 0,-4 3-37 15,-6 3 26-15,-7 5 58 0,-4 6 28 16,-9 2 0-16,-3 3-9 0,0 1-17 16,-4-3-1-16,7 1-1 0,1-2-13 15,1-3 1-15,3 1 12 0,4-3 1 16,1-1 1-16,6-3 14 0,1-2-16 15,7-5-11-15,4 0-51 0,5-3-46 16,3-3-2-16,0-1 57 0,0 0 53 0,3 0 85 16,4-5 37-16,0-3 7 0,6-3-51 15,3-6-78-15,3-3 0 0,3-3 21 16,-1-1 7-16,3-1 19 0,-2 1 24 16,1-2-46-16,0 0-7 0,0 2 4 15,-2 2 0-15,-1 1-22 0,-4 4 40 16,-5 6 15-16,-4 3 32 0,-2 3 54 15,-4 3 15-15,1 2-64 0,-1 0-89 0,-1 0-3 16,2 0-55-16,-1 0-27 0,4 0-13 16,1 1-4-16,6 5 25 0,7 5 74 15,4 0 19-15,4 5-18 0,1-1-1 16,0 3-15-16,-2 0 12 0,-1 0-19 16,-2-1 10-16,-3-2-6 0,2 2 18 15,-5-1 1-15,2-3 15 0,-4-1-4 16,0-1 5-16,-5-4-16 0,1 0-2 15,-3-2 1-15,-2 1-74 0,-1-3-59 0,1 2-53 16,-2 0-58-16,1 0-102 0,-2 2-118 16,-2-1-121-16,-1 2 6 0,0-3-247 15</inkml:trace>
  <inkml:trace contextRef="#ctx0" brushRef="#br0" timeOffset="37547.71">16645 5941 1841 0,'0'0'538'0,"0"0"-190"16,0 0-49-16,0 0-120 0,0 0-41 15,0 0-110-15,0 0-5 0,0 0 120 16,101-7 90-16,-44-4-12 0,11-1-77 16,12 0-62-16,3-2-26 0,0 1-13 15,2 0-6-15,-7 1 4 0,-3 2-28 0,-7 2-11 16,-8 0-2-16,-12 2 3 0,-6 2 0 15,-16 0-1-15,-6 3-2 0,-10 1-1 16,-6-1-23-16,-2 1-48 0,-2 0-34 16,0 0-57-16,-6 1-44 0,-2 2-84 0,-6 5-4 15,-3 0-42-15,-6 3-159 16,4-2-478-16</inkml:trace>
  <inkml:trace contextRef="#ctx0" brushRef="#br0" timeOffset="37887.94">17155 5974 1547 0,'0'0'756'0,"0"0"-326"0,0 0 35 16,0 0-108-16,0 0-108 0,0 0-26 16,0 0-47-16,0 0-73 0,0 0-64 0,0 0-39 15,0 0-31-15,-1 0-12 0,-1 2-20 16,1 3-18-16,-2 3 22 0,-2 5 59 15,-2 3 59-15,0 5-25 0,-2 1-2 0,1 0-11 16,-1 1-5-16,2-1-13 0,1 0 0 16,0 1-1-16,3-4 11 15,0 2-12-15,0-2 0 0,1-2-1 16,2-3 0-16,0-2-34 0,0-5-16 0,2-1-16 16,7-3 9-16,3 0 26 0,9-3 31 15,7 0 44-15,9 0-6 0,4-5-4 16,5-2-34-16,-3-2-85 0,-2 0-50 15,-4 0-57-15,-8 0-77 0,-7 0-114 16,-5 0-119-16,-6 3-191 0,-8-6-884 0</inkml:trace>
  <inkml:trace contextRef="#ctx0" brushRef="#br0" timeOffset="38160.25">17465 6127 2024 0,'0'0'738'0,"0"0"-299"0,0 0 9 15,0 0-92-15,0 0-61 0,0 0-32 16,0 0-11-16,0 0-68 0,0 0-92 16,0 0-63-16,0 0-29 0,-19-17-33 15,18 21-41-15,-1 1-36 0,1 3 40 16,0 3 70-16,-2 3 24 0,1 3-12 16,-1 1-8-16,0 1 23 0,2 2-2 15,-2-1-1-15,0 1 13 0,0 0-16 16,-2-2 7-16,2 0 5 0,-2 1-33 15,2-4-18-15,0 0-77 0,2-3-70 16,1-2-26-16,0 0-35 0,0-5-67 0,3-1-120 16,4-3-73-16,3-2 27 0,2-2-6 15,-1-4-246-15,9-10-835 0</inkml:trace>
  <inkml:trace contextRef="#ctx0" brushRef="#br0" timeOffset="38828.18">18012 5473 671 0,'0'0'537'0,"0"0"-78"16,0 0 6-16,0 0-51 0,0 0-60 16,0 0-37-16,0 0-24 0,0 0-52 15,0 0-46-15,0 0-50 0,-25-43-55 0,22 43-49 16,0 0-38-16,-2 5-3 0,-4 6-19 16,-2 2 19-16,0 5 19 0,-4 5 9 15,-1 4-13-15,2 5-15 0,2 2 4 16,1 4 8-16,2-1-9 0,4-1 13 15,2-1-16-15,1-3-30 0,1 0 8 0,1-3 19 16,0-1-19-16,4-2 21 0,6-3-12 16,3-3 12-16,3-2-33 0,6 1 25 15,5-4 9-15,3-3 0 0,3-5-46 16,4-1-74-16,0-5-97 0,2-1-144 16,-3-1-176-16,-3-7-112 0,-9 2-607 15</inkml:trace>
  <inkml:trace contextRef="#ctx0" brushRef="#br0" timeOffset="39320.33">18135 5649 1421 0,'0'0'484'0,"0"0"-240"15,0 0 63-15,0 0 3 0,0 0-43 16,0 0-40-16,0 0-55 0,0 0-33 16,-29-68-34-16,29 64-7 0,6-1-42 15,1-1-41-15,3 0-14 0,3 1 0 16,3 0 21-16,1 0 10 0,6 2-4 16,3 3-15-16,3 0-13 0,1 0 0 15,-2 4 7-15,-5 4-7 0,-4-1-35 16,-6 3-50-16,-5 0 10 0,-4 1 12 0,-4 5 31 15,0-1 16-15,-4 5 16 16,-10 1 29-16,-8 3 34 0,-2 0-19 0,-7 0-25 16,-2 1 22-16,1-3-19 0,5-4-11 15,1-1-11-15,5-4-2 0,5-2 1 16,-1-2 0-16,3 0 1 0,3-2 1 16,2-2 28-16,2-3-4 0,3-1-3 0,4 1 21 15,0-2 27-15,0 0 12 0,4 0 45 16,3-4 29-16,2-2-91 0,8-2-65 15,8-2-72-15,6-3 13 0,5 1 25 16,1 1 16-16,2 0 5 0,1 4 10 16,-1-3 0-16,-2 3 3 0,-1-1-2 15,-2 2-76-15,-3-4-75 0,-3 4-49 16,-5 1-79-16,-5 1-126 0,-5-1-91 16,-4 1 0-16,-3 3-155 0,-2-3-568 0</inkml:trace>
  <inkml:trace contextRef="#ctx0" brushRef="#br0" timeOffset="39655.46">18637 5589 1293 0,'0'0'556'0,"0"0"-144"16,0 0-21-16,0 0-21 0,0 0-85 15,0 0-69-15,0 0-23 0,0 0-32 16,0 0-64-16,0 0-41 0,0 0-56 15,-6-28-19-15,6 28-62 0,6 5-35 16,2 0-46-16,9 2 162 0,6 5 94 16,3 1-12-16,1 1-41 0,3 3-16 15,-1-1 10-15,-3 2-1 0,-1-2 4 0,-5-1-4 16,-4-1-1-16,-3 1-16 0,-4-5-17 16,-5-1-3-16,-4 0 1 0,0-1 0 15,-3-3 2-15,-5 0 28 0,-8 0 57 16,-2-1 5-16,-4 1-25 0,-3-4-35 15,2 1-30-15,1-2-50 0,-1 0-5 16,0-4-45-16,-4-2-48 0,0-4-53 16,-4 2-61-16,0-3-117 0,2 1-164 15,4 1-162-15,8 1-366 0</inkml:trace>
  <inkml:trace contextRef="#ctx0" brushRef="#br0" timeOffset="39828.18">18606 5567 1315 0,'0'0'647'0,"0"0"-271"0,0 0-50 0,0 0-14 16,0 0-126-16,81-56-71 0,-49 45-16 16,4-1-42-16,3 1-39 0,1 3-18 15,-3 0 0-15,-2 1 9 0,-8 4-9 16,-6 0-124-16,-9 2-67 0,-6 1-114 16,-3 0-85-16,-1 0 1 0,-2 3-231 15,0-2-754-15</inkml:trace>
  <inkml:trace contextRef="#ctx0" brushRef="#br0" timeOffset="40169.58">18887 5261 404 0,'0'0'1565'0,"0"0"-1140"0,0 0-3 16,0 0-59-16,0 0-95 0,0 0-97 15,0 0-70-15,0 0-101 0,0 0-42 16,0 0-25-16,0 0 42 0,97-5 25 16,-60 20 111-16,-1 3-26 0,0 1-83 15,-5 4-2-15,-4 3-25 0,-6 1-7 16,-2 1 20-16,-4 2 12 0,-4 1 15 0,-3 1 10 16,-4-2 9-16,-3-1-12 0,-1-2-22 15,-7 2 4-15,-5-4 33 0,-10 3 14 16,-7-3 27-16,-7 1 27 0,-8-3 22 15,-2-3-127-15,1-3-140 0,5-4-59 16,7-3-59-16,10-2-102 0,9-3-59 0,3-1 22 16,8-4-18-16,2 0 0 15,1 0 70-15,0-1-118 0</inkml:trace>
  <inkml:trace contextRef="#ctx0" brushRef="#br0" timeOffset="40801.35">19220 5006 753 0,'0'0'684'16,"0"0"-232"-16,0 0-53 0,0 0 18 16,0 0-60-16,0 0-76 0,0 0-46 15,0 0-43-15,0 0-40 0,0 0-52 0,0 0-58 16,6-46-20-16,13 44-7 0,8-1-15 16,5 1 3-16,2 1 44 0,-3 1-47 15,-6 0-40-15,-6 3-65 0,-3 8 33 16,-1 1 41-16,-3 4 15 0,-1-1 14 0,-5 2-36 15,-4 0-6-15,-2 0 19 0,-4 1 25 16,-11 1 25-16,-6 0 0 0,-6 3 13 16,-4-3 15-16,-2 1-6 0,1-4 7 15,5-3-36-15,7-2-18 0,4-4 0 16,7-2-16-16,3-2 13 0,2 0 3 16,4-3 0-16,0 0 15 0,0 0 24 15,0 0 20-15,7 0 7 0,-2 0 2 16,3 0-5-16,10-4-11 0,6 0-33 15,11 0-17-15,7-1 0 0,5 0 9 0,2 2-11 16,-1-1-2-16,-6 3-23 0,-3 1-58 16,-5-1-79-16,-2 1-33 0,-3 0-38 15,-3 0-78-15,-3 0-139 0,-6 2-114 16,-6 2-176-16,-8 3-667 0</inkml:trace>
  <inkml:trace contextRef="#ctx0" brushRef="#br0" timeOffset="42530.08">20357 5635 355 0,'0'0'1305'16,"0"0"-809"-16,0 0-111 0,0 0-49 0,0 0-93 15,0 0-45-15,0 0-10 0,0 0-20 16,0 0-26-16,0 0-23 0,-7 4-94 16,25-5-24-16,10-5 37 0,8 2 22 15,10-1-6-15,5 0-11 0,-4 0-12 16,-8 0-31-16,-4 1-9 0,-11 3-22 0,-4 0 28 15,-1 1-16-15,-4 0 16 0,0 0-63 16,-4 0-91-16,-1 0-74 0,-3 0-95 16,-3 2-129-16,-4 4-171 0,-5 4 61 15,-3-3-445-15</inkml:trace>
  <inkml:trace contextRef="#ctx0" brushRef="#br0" timeOffset="42671.5">20463 5760 1571 0,'0'0'639'0,"0"0"-196"0,0 0-79 0,0 0-96 15,0 0-137-15,0 0-36 0,0 0 10 16,83-6-1-16,-38 0-38 0,7 0-48 16,2-2-18-16,1 2-2 0,-6 1-67 15,-3 0-175-15,-7 5-164 0,-6 0-259 16,-10 0-484-16</inkml:trace>
  <inkml:trace contextRef="#ctx0" brushRef="#br0" timeOffset="44134.09">21470 5325 272 0,'0'0'303'0,"0"0"-42"0,0 0-14 15,0 0 24-15,0 0-34 0,0 0-55 16,0 0-42-16,0 0-17 0,0 0-16 0,0 0-22 16,-6-9-14-16,6 7-6 0,0 2-23 15,0-1-10-15,0-2 7 16,0 1 3-16,0 1 6 0,2-3 4 0,-2 3 6 16,1-3 10-16,0 1 9 0,-1 3-3 15,2-1 3-15,-2-2-7 0,0 3-9 16,1-1 0-16,-1 1-13 0,0 0-16 15,0 0-10-15,0 0-19 0,0 0-3 16,0 0-10-16,0 0-19 0,0 0-13 16,0 0 4-16,0 0 3 0,0 0 0 0,0 0 3 15,0 0-4-15,0 0 8 0,0 0 5 16,0 0 21-16,0 0-1 0,0 0 2 16,0 0 1-16,0 0 0 0,0 0-4 15,0 0-12-15,0 0 4 0,0 0-14 16,0 0-83-16,0 0-78 0,0 0-43 15,-1 0-116-15,-3 4-31 0,-1-2-111 16,1 2-190-16,18-14 195 0</inkml:trace>
  <inkml:trace contextRef="#ctx0" brushRef="#br0" timeOffset="46106.16">21806 5513 1372 0,'0'0'618'0,"0"0"-242"0,0 0 11 15,0 0 18-15,0 0-87 0,0 0-68 16,0 0-26-16,0 0-26 0,0 0-48 16,0 0-39-16,0 0-12 0,-11-20-25 15,10 20-27-15,1 0-26 0,0 0-21 16,-2 2-25-16,2 0-71 0,0 3-37 16,0 6-26-16,0 3 156 0,0 7 3 15,0 3 53-15,0 0-16 0,0 2-22 16,0 1-15-16,0-2 0 0,0-4 2 15,0 1-2-15,0-1-1 0,0-3-15 16,0-3 14-16,0-1-18 0,0-2 20 0,0-2 1 16,0-2-1-16,0-3-2 0,0-1 0 15,0-3 2-15,0 1 12 0,0-2 16 16,0 0 9-16,0 0 3 0,0 0 4 16,2 0-44-16,-1 0 0 0,1-2-68 15,-1 1-29-15,2-4-37 0,5-1-35 0,2-5-254 16,5 0-209-16,5-3-123 0,-5 2-250 15</inkml:trace>
  <inkml:trace contextRef="#ctx0" brushRef="#br0" timeOffset="54951.31">21628 5452 127 0,'0'0'131'0,"0"0"32"0,0 0-4 16,0 0-22-16,0 0-81 0,0 0-40 16,0 0-16-16,0 0-24 0,0 0-70 15,0 0 9-15,-23-17 59 0,21 15 26 0,0-1 68 16,-1 1 66-16,3 1-4 0,-3-3 36 15,0 2 10-15,0-1-23 0,-2 1-55 16,-1-2-46-16,-3 2-29 0,2-4 26 16,-2 2-7-16,4 1 3 0,-4-1 4 15,3 0 49-15,3 0 35 0,0 0-7 16,2 1-22-16,0-1-7 0,-1 1 7 16,2-1 6-16,0 0 9 0,0 1 13 15,0-1 3-15,0-2-35 0,-1 2-23 16,-1 1-1-16,2-1 17 0,0 1 9 15,0 1 0-15,0 0-10 0,0 1-13 16,0-2 0-16,0 1-6 0,0 1 12 0,0 0 3 16,0-1-7-16,0 0-17 0,0 2-2 15,0-2-6-15,0 2 0 0,0 0 0 16,0 0-6-16,0 0-50 0,0 0 0 16,0 0-65-16,0 2-57 0,0 2-12 15,0 3 3-15,0 5 131 0,0 2 28 0,0 4-9 16,2 1-1-16,-1 2-14 0,-1-1-1 15,0 2-2-15,0-1 2 0,0 1 19 16,0-2-22-16,0 2-1 0,0-1 1 16,0 1 1-16,0 0 18 0,0-2-3 15,0 1-13-15,0-3 10 0,0-4-13 16,0-2-2-16,2-5-21 0,-2 0 10 16,1-2 1-16,0-3 10 0,-1 1-14 15,3-2 13-15,0 0 0 0,0 2 0 16,2-1 3-16,4-2 18 0,2 0 30 15,7 0 6-15,4 0 2 0,8 0-22 0,2-6-24 16,5 0-10-16,2-1-1 0,0 0 1 16,-3-2-3-16,2 1-28 0,-7 3-22 15,-6-2-35-15,-3 2-28 0,-8 3-32 0,-5-1-48 16,-5 1-74-16,-4 0-2 0,0 0 63 16,-3 0-91-16,-6-2-221 0,-1 2-243 15,2-2-308-15</inkml:trace>
  <inkml:trace contextRef="#ctx0" brushRef="#br0" timeOffset="55264.93">21869 5589 872 0,'0'0'518'16,"0"0"-122"-16,0 0-48 0,0 0-5 15,0 0-27-15,0 0-21 0,0 0-33 16,0 0-33-16,0 0-33 0,0 0 5 16,-29-54 3-16,29 54-30 0,0-2-31 15,0 2-54-15,0 0-52 0,0 0-20 0,0 0-17 16,0 0-31-16,0 2-15 0,0 1-53 15,0 5-28-15,0 5 93 0,0 5 34 16,0 4 52-16,0 4-17 0,0-1-8 16,2 1-8-16,-1 0-17 0,1 0-1 15,-1-3-1-15,-1-2-1 0,2 2 1 16,-2-5 0-16,0 0 0 0,0-2 0 16,0-3 0-16,0-3-43 0,0-1-72 15,0-2-22-15,0-2-11 0,0-4-22 0,0 0-45 16,1-1-32-16,4 0 20 0,1-2 19 15,2-5 28-15,7-4-140 0,3-3-130 16,3-3-249-16,-2 4-472 0</inkml:trace>
  <inkml:trace contextRef="#ctx0" brushRef="#br0" timeOffset="55742.15">22437 5482 424 0,'0'0'1281'0,"0"0"-963"0,0 0-29 15,0 0 21-15,0 0 102 16,25-67-23-16,-33 61-81 0,-4 0-85 0,-6 1-84 16,-6 3-92-16,-5-1 3 0,-2 3 18 15,-2 0-24-15,0 1-16 0,4 5-27 16,2 3-1-16,5-2-28 0,1 5-10 16,3-1 1-16,2 2 6 0,2 4 6 15,3 0 23-15,3 1-1 0,4 1-25 16,2-1-25-16,2 0-33 0,3 0-11 15,5-2 2-15,3 0 13 0,3-2 26 16,4-2-17-16,3-2 25 0,2-2 7 0,2-4-13 16,-2-4 9-16,-1 0 45 0,-2-5 13 15,-3-6 19-15,0-4 13 0,-3-3-23 16,-2 0-22-16,-2-4 12 0,-1 2 33 16,0-3 15-16,-4 4-3 0,-2 1 0 15,0 1 43-15,-1 3 32 0,-1 4 4 16,1 2 4-16,-2 3 6 0,0 3-7 15,0 0-34-15,0 2-105 0,0 0-34 0,0 0-74 16,0 5-44-16,-2 6-44 0,1 4 118 16,1 6 78-16,-2 3 53 0,2 5-15 15,0-3 2-15,0 3 1 0,2-3-41 16,2-2-25-16,1-2 25 0,1 0 0 16,-3-3 19-16,2-4-18 0,-1 0-1 15,0-2-88-15,-2-5-60 0,-1 3-27 16,2-5-78-16,-1 0-110 0,-1-2-92 0,-1-3-20 15,0-1-96-15,0 0-210 0</inkml:trace>
  <inkml:trace contextRef="#ctx0" brushRef="#br0" timeOffset="56033.67">22768 5322 2100 0,'0'0'453'0,"0"0"-127"0,0 0 32 0,0 0-30 16,0 0-28-16,0 0-48 0,0 0-118 15,0 0-134-15,0 0-69 0,0 0-85 16,0 0 98-16,10 18 56 0,-5 5 37 16,-1 5-12-16,0-1 5 0,2 3-8 15,-1 3-1-15,1-5-21 0,-3 1 0 16,0 0 0-16,0-3 4 0,-1 2 17 15,1-3-18-15,-2-1-3 0,2-1-123 16,1-1-84-16,1-3-80 0,3-1-125 16,5-5-83-16,4-1-52 0,-3-5-439 15</inkml:trace>
  <inkml:trace contextRef="#ctx0" brushRef="#br0" timeOffset="56966.96">23773 5470 1270 0,'0'0'693'0,"0"0"-269"0,0 0-20 16,0 0 9-16,0 0-78 0,0 0-57 16,0 0-62-16,0 0-108 0,0 0-77 15,0 0-31-15,0-18-44 0,0 20-18 16,1 4-27-16,2 3 70 0,2 3 19 15,0 2 35-15,1 2-4 0,-2 1-15 16,1 0 0-16,0-1-13 0,-2 1 13 0,0-3-16 16,-1-2 0-16,1-2-12 0,-2-1 12 15,-1-4-3-15,2-1 3 0,-2-2 12 16,0-2 16-16,0 0 35 0,2 0 24 16,-2 0 18-16,0-3 16 0,1-2 34 15,-1-4-45-15,0-3-110 0,2-3-73 0,1-3 17 16,1 0 1-16,4 1 14 0,0 0 17 15,1 3 5-15,-1 3 19 0,1 0 0 16,0 2-12-16,-4 2-1 0,3 2 11 16,-1-2-19-16,0 3-10 0,3 2-28 15,0 0-16-15,5 2 13 0,1 0-4 16,4 6 10-16,2 5 27 0,3 1 16 16,1 2 13-16,-3 0-2 0,-4 0-32 15,-2 0 6-15,-6-2-19 0,-5-2-1 0,0-1 8 16,-4-1 5-16,-1-3 16 0,-1-1 18 15,0-1 0-15,0-2 1 0,0-1 3 16,0 0 51-16,0 0 40 0,-1 0 25 16,1 0 29-16,0-1 14 0,0-5 2 15,0-4-149-15,0-3-15 0,0 0-37 16,1-4 34-16,4 1-9 0,2 0-13 16,3 1 9-16,1 1-5 0,1 1 2 0,2 1 4 15,2 2 11-15,1 1-33 0,2 3 3 16,4 2 12-16,0 1 22 0,3 3-6 15,3 0 6-15,-2 4 0 0,0 3-31 16,-4 3-19-16,-5 1-22 0,-5 1 23 0,-3 0-9 16,-4 0-8-1,-5 0 10-15,-1 1-10 0,0 1 9 0,-8 0 22 0,-5 0-6 16,-2 3-25-16,-3-4-92 0,-2 1-94 16,2-2-100-16,1-2-35 0,8-2-47 15,5-4-73-15,4-3-167 0</inkml:trace>
  <inkml:trace contextRef="#ctx0" brushRef="#br0" timeOffset="57582.47">24734 5411 1527 0,'0'0'779'0,"0"0"-472"15,0 0-26-15,0 0 68 0,0 0-110 0,0 0-87 16,0 0-64-16,0 0-88 15,0 0-47-15,0 0-96 0,0 0-35 0,-7 10 178 16,2-1 4-16,2 3 53 0,-2-1-29 16,-1 1-15-16,2-2-11 0,-1-1 11 15,0-1 3-15,0 0 16 0,2-3-1 16,-2-1 7-16,2-2-6 0,0 0 0 16,0-2-4-16,2 0 13 0,-2 0 35 15,1-2 21-15,-1-3-9 0,-1-4-88 16,0-1-67-16,1-4 8 0,3 0 27 15,0 0 31-15,0-2-34 0,6 2 10 16,-1-1 9-16,1 7 16 0,0-2 44 0,1 6-9 16,0 0-3-16,2 0-32 0,3 1-22 15,3 3-7-15,7 0 7 0,1 1 6 16,7 7-15-16,-1 2 31 0,-1 2 8 16,-3 0-8-16,-6-1-41 0,-6 1-28 15,-3-2 12-15,-3-1 31 0,-2 2 9 0,-1-4 17 16,-1 0 19-16,-2-1-1 15,-1-1-2-15,2-4-14 0,-2 1 17 0,0-2 23 16,0 0 37-16,0 0 21 0,0 0 29 16,1-2 19-16,1-1 11 0,-1-5 6 15,2-2-165-15,3-4-106 0,2 1 60 16,1-1 43-16,4-1-35 0,0 5 4 16,0 0-3-16,3 2-4 0,-2 0 19 15,4 2 0-15,1 2-6 0,1-1 24 16,0 2-18-16,-4 3 22 0,-1 0-2 15,-4 3-18-15,-3 2-46 0,1 3 10 16,-2-1 18-16,-1 4 10 0,-2 0 26 0,-1 2-39 16,-3 0-6-16,0 3 15 15,-3-2 32-15,-6 0-16 0,-1 1-35 0,-3-1-40 16,0-1-46-16,4-1-115 0,0-2-101 16,4-2-63-16,2-4-9 0,3-4-111 0,0 0-11 15,0-4-30-15</inkml:trace>
  <inkml:trace contextRef="#ctx0" brushRef="#br0" timeOffset="57929.41">25248 5036 1885 0,'0'0'360'0,"0"0"-218"0,0 0 104 15,0 0 63-15,0 0-56 0,0 0-119 0,0 0-93 16,81-63-41-16,-55 61-23 0,-3 2 21 15,-1 0 1-15,-3 5-57 0,-4 4 14 16,-1 4-11-16,-3 1-12 0,-4 1 19 16,-2 3 26-16,-5 0 20 0,0 2 2 15,0-1 1-15,-8-1 37 0,1 0 33 16,-1-3-40-16,0 1-20 0,2-4-11 0,3-5 0 16,1-2 15-16,2-3 7 0,0-1 14 15,0-1 50-15,0 0 44 0,5 0 28 16,1 0-9-16,7-3-45 0,7-3-20 15,11-2-84-15,5 0-22 0,4 2-15 16,-1 0-29-16,-2 3-32 0,-5-1-6 16,1 3-51-16,-2 0-49 0,2 1-71 15,-2 0-50-15,1 0-30 0,-4 0-131 16,-8 0-237-16,-7 0-411 0</inkml:trace>
  <inkml:trace contextRef="#ctx0" brushRef="#br0" timeOffset="62098.65">3539 8832 1068 0,'0'0'554'0,"0"0"-223"0,0 0-331 0,0 0 133 16,0 0 236-16,0 0 41 15,0 0-199-15,0 0-54 0,0 0-7 0,-3-17-20 16,3 17-22-16,0 0-10 0,0 0-32 16,0 0-39-16,0 0-27 0,0 0-37 15,0 4-55-15,0 2-28 0,3 2 62 16,4 8 58-16,-1 3 19 0,4 5-3 15,-1 0 25-15,1 3 10 0,0 1-37 16,-3 1-14-16,3-4-1 0,-2 1 1 16,1-3 16-16,-1-1 9 0,-1-3-25 15,-1-2-25-15,-1-3-79 0,-3-1-33 16,-1-1-45-16,-1-2-25 0,0-2 27 16,-3 1 51-16,-5 0-19 0,1-3-36 15,-2 0-59-15,-2 0-95 0,3-6-72 0,-2 0-7 16,3 0 23-16,-2-6-92 0</inkml:trace>
  <inkml:trace contextRef="#ctx0" brushRef="#br0" timeOffset="62362.45">3584 8829 954 0,'0'0'820'16,"0"0"-388"-16,0 0-76 0,0 0 17 15,0 0-14-15,0 0-57 0,0 0-69 16,5-65-66-16,4 62-104 0,4 3-63 15,9 0-57-15,8 0 11 0,5 11 46 16,4 2 38-16,4 3 12 0,-3 5-21 16,-1 2-26-16,1 1-3 0,-2 2 13 15,-5 1-13-15,0-2 0 0,-3-1-19 0,-4-1-1 16,-3-2-43-16,-5 0 10 0,-1-3 12 16,-4-4-28-16,0-1-35 0,-5-3-41 15,0-2-49-15,-1-2-20 0,-1-2-23 16,1-4-24-16,0 0-26 0,0-5-34 0,2-6-273 15,-1 1-555-15</inkml:trace>
  <inkml:trace contextRef="#ctx0" brushRef="#br0" timeOffset="62597.28">4103 8701 1239 0,'0'0'783'0,"0"0"-391"0,0 0-63 16,0 0 57-16,0 0-4 0,0 0-34 15,0 0-50-15,0 0-117 0,0 0-181 16,0 0-84-16,0 0-59 0,-32-12 143 16,45 37 49-16,1 4-11 0,0 5-13 15,0-1-25-15,-3 2 22 0,-1-3-7 16,-4 2 4-16,-2-3-4 0,-4-1-11 16,0 0-4-16,0-1-41 0,-6-4-112 15,1 0-111-15,-2-3-103 0,1-3-64 16,4-2-139-16,1-6-616 0</inkml:trace>
  <inkml:trace contextRef="#ctx0" brushRef="#br0" timeOffset="62918.46">4446 8976 1554 0,'0'0'724'16,"0"0"-249"-16,0 0-32 0,0 0-11 15,0 0-91-15,0 0-112 0,0 0-58 16,0 0-53-16,0 0-60 0,0 0-58 15,0 0-37-15,-22-18-40 0,22 25-29 16,0 0 75-16,0 4-6 0,0 2 0 16,4-1-4-16,6 0-49 0,6 0-15 15,0-2 17-15,6-2 66 0,2-4 22 16,-1-2 29-16,3-2 24 0,0 0 10 0,-4-6-9 16,-5-2-13-16,-3-1 9 15,-5-1 9-15,-5-2 47 0,-4-3-1 0,0-2-43 16,-5 0-25-16,-7 1 0 0,-2-1-25 15,-2 4-12-15,-1 3-1 0,-1 2-48 16,4 3-47-16,1 2-59 0,0 3-86 16,9 0-96-16,1 4-171 0,3 2-57 0,4 4-24 15,2-4-91-15,18 2-586 0</inkml:trace>
  <inkml:trace contextRef="#ctx0" brushRef="#br0" timeOffset="63112.25">5149 9067 1152 0,'0'0'1270'0,"0"0"-774"0,0 0-58 15,0 0 6-15,0 0-70 0,0 0-104 0,0 0-97 16,0 0-56-16,0 0-101 0,0 0-16 16,3-10-25-16,-3 7-24 0,0-1-59 15,0 1-59-15,1-1-63 0,10-1-129 0,7-1-179 16,8-3-95-16,-5 1-186 15,20-5-648-15</inkml:trace>
  <inkml:trace contextRef="#ctx0" brushRef="#br0" timeOffset="63396.28">5532 8899 1324 0,'0'0'735'0,"0"0"-343"15,0 0-50-15,0 0-56 0,0 0-111 16,0 0-120-16,0 0-30 0,0 0-6 15,0 0-19-15,0 0-2 0,0 0-23 16,-56 49 22-16,60-35-13 0,8 0 16 0,5-1 22 16,6 0 7-16,0-4 15 15,5-1 7-15,-1-6 3 0,3-2 6 0,-4 0 16 16,-1-3 10-16,-5-8 8 0,-3 0 29 16,-5-6 44-16,-4 2 38 0,-3-6-59 15,-5 0-60-15,0-2-27 0,-3 1-22 16,-6 3-9-16,-2 1-18 0,-3 1-10 0,-3 3-99 15,-1 2-74-15,-1 2-85 0,-1 6-122 16,4 0-173-16,3 4-244 0,7 0-590 16</inkml:trace>
  <inkml:trace contextRef="#ctx0" brushRef="#br0" timeOffset="63678.15">6038 8957 1072 0,'0'0'1051'0,"0"0"-476"0,0 0-106 16,0 0-55-16,0 0-77 0,0 0-116 0,0 0-38 16,-20-86-31-16,11 62-53 0,-4-1-40 15,-4-5-25-15,-1-2-10 0,-5-4-21 0,-2-4-1 16,-1-1 11-16,1-2-13 16,2 4 0-16,7 2-2 0,5 4-9 0,2 6 11 15,5 4 13-15,4 1-13 0,0 3 12 16,0 1 9-16,11 0-21 0,2 1-3 15,7 2-64-15,8 1-38 0,8 4-9 16,4 4 17-16,6 2 1 0,-1 4-75 16,-3 0-119-16,-3 8-33 0,-8 6-5 15,-7 4-32-15,-9 4-75 0,-12 5-139 16,-3-7-464-16,-21 16 298 0</inkml:trace>
  <inkml:trace contextRef="#ctx0" brushRef="#br0" timeOffset="63815.04">5845 8787 215 0,'0'0'1179'15,"0"0"-704"-15,0 0-122 0,0 0-110 16,0 0-107-16,0 0-36 0,0 0 89 0,0 0 46 16,0 0-92-16,0 0-136 0,76 5-7 15,-33-16-87-15,4 2-47 16,0-2-87-16,4 3-134 0,-13 1-287 16,16-4-760-16</inkml:trace>
  <inkml:trace contextRef="#ctx0" brushRef="#br0" timeOffset="65471.56">7532 8535 793 0,'0'0'1189'0,"0"0"-845"0,0 0-95 15,0 0 50-15,0 0 12 0,0 0-43 0,0 0-113 16,0 0-155-16,0 0-48 0,0 0 48 16,0 44 76-16,5-17-3 0,-1 5-20 15,2 0 1-15,-2-1-20 0,1-1-22 16,-1-2-12-16,1-2 0 0,1-2 1 16,-1-2 2-16,-1-2 10 0,0-2-11 0,-1-4-2 15,0 0-17-15,0-5-33 0,-3-2-32 16,0-2-20-16,0-1 1 15,0-2 9-15,0-2 92 0,0 0 25 0,0-3 134 16,0-6-89-16,0 0-42 0,0-4 16 16,0-1 25-16,0 0 29 0,0-1 5 15,0 1 17-15,4 3 8 0,2-2-23 16,4 1-21-16,6 0-34 0,4 0-31 16,12-1-19-16,10 0-18 0,5 2 8 0,9 0 10 15,5 4 15-15,0 4-15 0,-4 3-43 16,-2 5 8-16,-9 8 35 0,-8 3 13 15,-11 2 39-15,-8 1-35 0,-11 3-17 16,-8-2-17-16,-7 3 17 0,-14 2 25 16,-13-1-6-16,-11 1 2 0,-9-1-18 15,-10-1-3-15,-1-1-15 0,5-3-38 16,7-6-15-16,11-2-37 0,10-6-66 0,11-4-46 16,6-1 0-16,7-5-43 15,3-4-43-15,5-6-27 0,0-2-238 0,17-2-551 16,-2 3-3-16</inkml:trace>
  <inkml:trace contextRef="#ctx0" brushRef="#br0" timeOffset="65898.75">8723 8775 2113 0,'0'0'595'0,"0"0"-229"0,0 0 8 16,0 0-86-16,0 0-71 0,-86-28-41 16,62 26-51-16,-2 2-44 0,2 0-41 15,-2 0-15-15,6 4-24 0,-2 1-1 0,5 2-19 16,2 4 1-16,3 0-7 0,4 2-3 16,1 0-9-16,6 4-19 0,1-2-1 15,0 2 8-15,1 1 5 0,8-1-1 0,1-2-49 16,1-1-26-16,1-2-12 0,1-4 27 15,-3-2 23-15,-1-2 18 0,-1-3 64 16,-2-1 0-16,0-1 127 0,1-5 3 16,4-5-23-16,-1-2-22 0,2-2-9 15,1-2 2-15,-3 1 5 0,-1 0 1 16,1 3 3-16,-4 4-3 0,-1 2 9 16,1 4-10-16,-1-1-45 0,-1 4-38 15,6 0-37-15,0 0-6 0,0 0 12 16,3 0 30-16,-1 1 1 0,-1 3-81 15,-4 0-96-15,-1-2-52 0,0 4-54 16,-2-1-63-16,3 0-57 0,-1-1-96 0,1 1-179 16,-2-2-390-16,6-3 363 0</inkml:trace>
  <inkml:trace contextRef="#ctx0" brushRef="#br0" timeOffset="65955.36">8723 8775 115 0</inkml:trace>
  <inkml:trace contextRef="#ctx0" brushRef="#br0" timeOffset="66161.47">8723 8775 115 0,'91'40'1214'0,"-90"-46"-580"0,1-2-93 0,1 2-81 0,2 0-57 0,1 0-60 0,1 2-98 16,3 2-84-16,6-1-68 0,0 2-30 15,6 1-20-15,-2 0 4 0,-1 1-7 16,-2 4-21-16,-4 2-7 0,-3-1 16 16,-3 3 6-16,0 0-9 0,-2 3-7 15,-1-2-2-15,-1 1-1 0,2-1 0 16,-5-1-12-16,0-3 0 0,0 1-3 16,0-3-3-16,0-2 3 0,0-2 12 15,-3 0 28-15,-1 0 18 0,2-1-11 16,-3-5-20-16,4-5-27 0,-1-1-33 15,2-4-37-15,3-2-48 0,11-2-24 16,1 0-26-16,5 0-23 0,2 4-60 0,2 0-81 16,-2 5-86-16,-1 0-88 0,-5 3-213 15,-1 2-508-15</inkml:trace>
  <inkml:trace contextRef="#ctx0" brushRef="#br0" timeOffset="66593.17">9309 8672 1238 0,'0'0'605'0,"0"0"-190"15,0 0-140-15,0 0-59 0,0 0-20 16,0 0-42-16,0 0-13 0,0 0-1 16,0 0-3-16,0 0-8 0,0 0-21 15,0 0-30-15,6 2-18 0,-3-2-3 16,0 0-1-16,1-2-31 0,2 1 4 16,1-4-7-16,3 2 3 0,0-3 7 15,2 0 5-15,1-2 0 0,0 0-15 16,-1 2-3-16,0-1 6 0,-3 3 15 0,-3 2 19 15,-1-1 9-15,-3 2 16 0,-2 1-4 16,0 0-15-16,0 0-19 0,0 0-15 16,-7 0-31-16,-5 4-14 0,-5 1 14 15,-3 2 22-15,-3-1-20 0,0 2-2 0,4 1-12 16,5 0-16-16,5 2-9 0,3 2 6 16,3 3 0-16,3-1 4 0,0 2 5 15,9 1 20-15,1-1-10 0,6-1 12 16,1 0 10-16,3-1 5 0,3-1 1 15,-2 1-13-15,2-2 12 0,0-1 4 16,-3-3-1-16,-6 2 13 0,-2-4 9 16,-5-1 25-16,-4 0-16 0,-3-1 18 15,0 0 4-15,-2-1-1 0,-9 0 3 16,-4 0 0-16,-9-3-22 0,-5-1-51 16,-7 0-103-16,-3-2-90 0,-4-8-102 0,3 3-188 15,-1-5-252-15,12 3-518 0,-15-12-843 0</inkml:trace>
  <inkml:trace contextRef="#ctx0" brushRef="#br0" timeOffset="67881.58">16266 8396 1352 0,'0'0'458'0,"0"0"-192"0,0 0-23 16,0 0-13-16,0 0-30 0,0 0-30 15,0 0-16-15,0 0 13 0,0 0-8 16,-10 9-16-16,21-9-20 0,6-4-69 16,9 0-38-16,9-3-16 0,4 1-3 15,4-2 1-15,3 2 2 0,-4 0-1 16,0-2 1-16,-3 2-149 0,-5-1-42 15,-5 2-22-15,-6 1-53 0,-7 2-69 16,-10 2-190-16,-2 0-469 0</inkml:trace>
  <inkml:trace contextRef="#ctx0" brushRef="#br0" timeOffset="68039.42">16391 8606 974 0,'0'0'602'0,"0"0"-296"0,0 0 154 16,0 0 47-16,0 0-132 0,0 0-121 15,105-16-105-15,-70 7-98 0,0 2-51 16,-2-3 0-16,-2 3-1 0,-3 0-13 16,-5 1-141-16,-3 1-58 0,-3-2-107 15,-4 3-199-15,-3 2-606 0</inkml:trace>
  <inkml:trace contextRef="#ctx0" brushRef="#br0" timeOffset="69709.07">18184 7819 398 0,'0'0'714'0,"0"0"-171"0,0 0-88 15,0 0-70-15,92-32-85 0,-72 26-59 16,-1 0-40-16,-7 1-29 0,-6 3 13 15,-5 1-21-15,-1 1-10 0,0 0 26 16,0 0-84-16,-1 0-74 0,-5 0-22 16,-3 0-50-16,-4 0-3 0,0 0 10 15,-3 0 13-15,0 1-1 0,-4 3 6 16,1 2 9-16,-2 1 13 0,-2 0-12 16,-2 4 12-16,4-3 1 0,-1 3 1 15,4-2-11-15,1 0-7 0,5-2 3 0,3 3 0 16,2-3-9-16,2 0 3 0,-1 0 6 15,2 3-2-15,2-3 5 0,-1 4 12 16,0-1 0-16,0 1-1 0,-3 2 2 16,-1 1 12-16,-5 0 7 0,2 2-3 15,0-3 0-15,-1 0 0 0,3-2-13 0,0-1 9 16,3-4-12-16,2-3-2 16,3 0-1-16,-2-1-19 0,2-2-6 0,0 0-4 15,0 0 1-15,0 0 31 0,0 0 6 16,2 0 57-16,3-2 3 0,2-2-3 15,2 0-38-15,3 1-22 0,3-1 35 16,1 1 28-16,0 0 3 0,5 2-7 16,2 1 4-16,2 0 11 0,7 0 1 15,3 0-19-15,0 0-19 0,1 4-25 16,0 0-14-16,-5 4 0 0,-4 0 2 16,-4-1 49-16,-7 5-3 0,-3-1-27 0,-8 3-20 15,-2 2 0-15,-3 0 13 0,-3 2 13 16,-14 1 27-16,-10 1 7 0,-6-1 11 15,-9 1-11-15,-7-4-20 0,1 0-23 16,-1-4-19-16,5-5-3 0,5 0-16 0,4-3-2 16,4-3 6-16,3-1-16 15,5-1-55-15,1-6-33 0,4 0-11 0,5-4-6 16,4 0-40-16,4-5-46 0,5 0-159 16,6-4-112-16,9-1-14 0,6-3-117 15,-3 5-367-15</inkml:trace>
  <inkml:trace contextRef="#ctx0" brushRef="#br0" timeOffset="69902.97">18064 7929 1524 0,'0'0'776'0,"0"0"-340"0,0 0-60 16,0 0 60-16,0 0-237 0,0 0-66 15,0 0-33-15,98-48-34 0,-62 38-27 16,0 1-28-16,1 0-11 0,-3 1 0 0,-5-1 0 15,-2 2 0-15,-2 1-77 0,-2 0-134 16,-3-1-95-16,-1 2-93 0,-2 0-154 16,-3 1-234-16,-3 0-635 0</inkml:trace>
  <inkml:trace contextRef="#ctx0" brushRef="#br0" timeOffset="70261.42">18691 7758 2405 0,'0'0'1015'0,"0"0"-578"16,0 0-154-16,0 0-106 0,0 0-25 16,0 0-31-16,0 0-17 0,0 0-30 15,0 0 0-15,0 0 9 0,-51 64-10 16,30-42-24-16,0-1-19 0,1 3-30 16,3 1-17-16,3 1-20 0,8 1 4 15,6-1-25-15,0 0-13 0,6-2-6 0,8-2 4 16,0 0 8-16,1-3 19 0,1-1 15 15,3-2 6-15,-2-5-9 0,3-3 10 16,2-2 24-16,-2-6 6 0,0 0 65 16,0 0 24-16,-1-6 7 0,-4-2-10 15,-4-2-6-15,-2-2-7 0,-6 1-14 16,-1-1-14-16,-2 1 16 0,-3-1 13 0,-8 3-44 16,-2-2-36-16,-4 3-26 0,0-1-23 15,-3 2 0-15,-1 2-21 0,5 2-58 16,2 0-53-16,5 1-40 0,2 1-73 15,4 1-186-15,3-1-101 0,5-1-193 16,9 2 106-16,2-1-146 0</inkml:trace>
  <inkml:trace contextRef="#ctx0" brushRef="#br0" timeOffset="70627.72">19170 7779 1319 0,'0'0'1219'15,"0"0"-739"-15,0 0 8 0,0 0-43 16,0 0-63-16,0 0-45 0,0 0-82 0,0 0-66 16,0 0-52-16,0 0-33 0,26-43-80 15,-28 43-24-15,-1 3-73 0,-1 7-52 16,-3 2 34-16,-5 5 60 0,2 5 13 16,1 2-4-16,1 4 4 0,1-2 0 15,2 3 15-15,5-1-13 0,0 0 1 16,3-1 0-16,9-1 15 0,1-3-1 15,5-1-54-15,3-5-28 0,5-3 12 16,2-6 56-16,3-3 15 0,-2-5 34 16,-2-1-10-16,-3-8 7 0,-6 0-7 15,-4-4 4-15,-7-2-3 0,-4 4 8 16,-3-2 16-16,-4 1 18 0,-6 1-43 0,-5-1-24 16,-1 2-25-16,-4 0-23 0,-3 2-44 15,-2 2-28-15,0 2-34 0,0 3-75 16,5 1-105-16,6 0-53 0,5 6-42 15,6 3-30-15,3 1-19 0,6 1-76 0,5-4-198 16</inkml:trace>
  <inkml:trace contextRef="#ctx0" brushRef="#br0" timeOffset="70946.87">19799 7775 1396 0,'0'0'1211'16,"0"0"-742"-16,0 0 22 0,0 0-28 0,0 0-113 16,0 0-124-16,0 0-109 0,0 0-108 15,0 0-9-15,0 0-49 0,0 0 49 16,41 4 3-16,-17 13 56 0,8 4-16 16,3 2-7-16,2 0 32 0,0 2 11 15,-5-2-17-15,-6-2-29 0,-4 1-11 0,-6-4 11 16,-5 0 16-16,-3-1-12 15,-3-4-19-15,-2-2-17 0,-2-3-1 0,-1-1-2 16,0-2-10-16,-5-1 12 0,-5-2 0 16,-6-1 36-16,-7-1-36 0,-8 0-15 15,-3 0-113-15,-5-2-68 0,3-3-16 16,4-1-93-16,5-1-139 0,7 1-97 16,3-1-134-16,8 1-474 0,1-10-434 0</inkml:trace>
  <inkml:trace contextRef="#ctx0" brushRef="#br0" timeOffset="71103.95">20011 7731 1490 0,'0'0'595'0,"0"0"-158"0,0 0-115 15,0 0-97-15,0 0-62 0,95-49-32 0,-56 38-20 16,7 0-47-16,4 0-20 0,0 1-44 16,-4 1 0-16,-3 3-13 0,-7 0 1 15,-10 4-11-15,-8 2-174 0,-7 0-129 16,-8 5-118-16,-3 3-129 0,-2-1-429 15</inkml:trace>
  <inkml:trace contextRef="#ctx0" brushRef="#br0" timeOffset="71510.67">17779 8718 1561 0,'0'0'675'0,"0"0"-213"0,105-31-98 16,-30 8-48-16,23-5-85 0,23 0-76 15,17 0-26-15,15-1-19 0,7 9-21 16,3 2-36-16,-3 6-3 0,-5 3 3 16,-6 3-38-16,-8 3-2 0,-6-2 12 15,-9 0-24-15,-9 0-1 0,-11-3-25 16,-10-2-50-16,-11 1-9 0,-9-3-11 0,-9 1-12 16,-7 0 10-16,-7 3-20 0,-11-1 48 15,-9 5 24-15,-10 0 7 0,-10 3-12 16,-7-1-55-16,-6 2 16 0,0 0 31 15,-10 0-54-15,-2 3-196 0,-8 2-53 16,-5 1-135-16,4 1-307 0</inkml:trace>
  <inkml:trace contextRef="#ctx0" brushRef="#br0" timeOffset="72208.42">18226 8919 997 0,'0'0'1648'0,"0"0"-1122"16,0 0-137-16,0 0-67 0,0 0-83 0,0 0-127 0,0 0-72 15,0 0-40-15,0 0-22 0,0 0 22 16,0 0 68-16,59 21 7 0,-52-4-20 15,0 2 4-15,-1 5-16 0,0 1-5 16,-3 4-11-16,-2-1 13 0,-1 1 7 16,0 1-26-16,0-2-7 0,0-1-13 15,0-1-1-15,0-1 13 0,-1-5 2 16,1-1 7-16,0-2-1 0,0-2-21 16,5-4-22-16,3-2-34 0,3-3-36 15,7 0-44-15,3-5 87 0,6-1 48 16,0 0 1-16,1-7-19 0,-2-3-62 15,-3 0-30-15,-7-4-58 0,-3 0-58 16,-6-3-63-16,-4 2-86 0,-3-2-48 0,0 0-63 16,0 3-153-16,-3-2 51 15,-1 5 198-15,1-1 388 0,2 3 3 0,-1 0 339 0,1 4 152 16,-2 2 78-16,1 1-54 16,2 0-103-16,-1 2-86 0,1 0-30 0,0 2-72 15,0 0-55-15,0 1-52 0,0 5-70 16,0 1-9-16,0 3 30 0,0 5 4 15,-3 4-23-15,3 1-8 0,0 0-10 16,0-1-4-16,0 1-2 0,0 1-22 16,6-2-3-16,-2 1 0 0,1-3 3 15,-3-1 13-15,1-1-16 0,-1-3-43 16,-2-1-69-16,0-3-68 0,0 0-87 0,0-5-122 16,0-4-57-16,4-1-107 15,10-5-199-15,-2-3-323 0</inkml:trace>
  <inkml:trace contextRef="#ctx0" brushRef="#br0" timeOffset="72593.06">19034 9038 1700 0,'0'0'823'15,"0"0"-375"-15,0 0-61 0,0 0 50 0,-6-67-41 16,-4 57-98-16,-2 1-132 0,-5 0-64 16,-3 1-53-16,-4 3-49 0,-3 4-9 15,-2 1-4-15,0 5-2 0,3 7 0 16,1 3-1-16,5 3-11 0,4 4-4 15,1 1 6-15,6 2 7 0,3-2 2 16,5-3 13-16,1 2-9 0,2-3 0 16,7-2-28-16,4-3-7 0,0-2-2 15,0-5-16-15,1-1-10 0,3-5 50 16,0-1 25-16,2-1 41 0,2-8 8 16,4-3-11-16,0-2-23 0,-3 0 19 0,3-2 6 15,-4 2 10-15,-1-1 24 0,-4 1 12 16,0 1 9-16,-4 1 3 0,-4 3 3 15,-2 3 24-15,-2 3-9 0,-1 2-58 0,-1 1-58 16,-2 0-21-16,1 1-19 16,2 8-30-16,1 5 52 0,2 6 18 0,2 3 18 15,1 1 0-15,-1 2-18 0,-1 1-13 16,-3-2-23-16,2-3-19 0,-3-1-43 16,-2 0-40-16,-1-5-65 0,0 1-66 15,0-4-156-15,-1-1-220 0,-5-4-106 16,3-4-692-16</inkml:trace>
  <inkml:trace contextRef="#ctx0" brushRef="#br0" timeOffset="72812.25">19441 8951 95 0,'0'0'2470'0,"0"0"-1760"0,0 0-96 16,0 0-135-16,0 0-207 0,0 0-94 15,0 0-31-15,0 0-67 0,0 0-56 16,0 0 4-16,0 0 30 0,11 62 0 15,-14-37-10-15,-1 1 1 0,1 2-6 16,0-1-7-16,3 1-15 0,0 1-20 16,0-4-1-16,0 2-31 0,0-3-63 15,3-2-68-15,-3-2-61 0,2-1-94 16,-2-3-117-16,-2-1-257 0,-1-2-331 16,-11-1-456-16</inkml:trace>
  <inkml:trace contextRef="#ctx0" brushRef="#br0" timeOffset="78738.12">21195 8321 1078 0,'0'0'765'15,"0"0"-282"-15,0 0-189 0,0 0-46 16,0 0-33-16,0 0-43 0,0 0-31 16,0 0-20-16,0 0-14 0,1 1-28 15,4-1-6-15,1-1-39 0,2-2-34 16,6 1-44-16,11-4 44 0,11-2 101 16,14-2-7-16,12-2-50 0,4 2-44 15,-1 1-14-15,-6 4-77 0,-7-1 21 16,-7 6-103-16,-6 0-43 0,-6 0-77 0,-11 6-15 15,-10 3-224-15,-7-2-504 0</inkml:trace>
  <inkml:trace contextRef="#ctx0" brushRef="#br0" timeOffset="78881.14">21219 8598 922 0,'0'0'1153'0,"0"0"-822"0,0 0-231 16,0 0-74-16,0 0-7 0,100-40 117 15,-43 21-69-15,14-5 46 0,9 0-113 16,2 0-219-16,-5 3-273 0,-22 7-544 16</inkml:trace>
  <inkml:trace contextRef="#ctx0" brushRef="#br0" timeOffset="80078.36">22395 7988 1131 0,'0'0'1432'0,"0"0"-1010"16,0 0-176-16,0 0 18 0,0 0-4 0,0 0 96 16,0 0-52-16,0 0-35 0,0 0-72 0,0 0-81 15,0 0-116-15,-6-28-34 16,11 35-116-16,5 5-44 0,4 5 117 15,2 3 53-15,3 7 2 0,-1 3 22 16,0 2 0-16,-3 0 0 0,-1 3 24 0,-2 0 16 16,-4 0-25-16,-3-2-15 15,1 0-14-15,-3-1-42 0,0-3-31 0,-1-3-61 16,-1-3-138-16,-1-5-120 16,0-1-94-16,0-5-57 0,0-1-146 0,0-5-510 15</inkml:trace>
  <inkml:trace contextRef="#ctx0" brushRef="#br0" timeOffset="80317.06">22878 7925 55 0,'0'0'2595'0,"0"0"-1992"0,0 0-259 15,0 0-70-15,0 0-44 0,0 0-105 16,0 0-125-16,0 0-28 0,0 0-69 15,0 0-20-15,26 29 117 0,-15-4 80 16,4 4 38-16,-4 6-34 0,-2 3-43 16,-3-1-19-16,-2 0-4 0,-4 1-18 15,0-4-25-15,0-1-59 0,0-3-81 16,0-4-90-16,0 0-103 0,4-4-153 16,3-3-118-16,-2-6-530 0</inkml:trace>
  <inkml:trace contextRef="#ctx0" brushRef="#br0" timeOffset="80485.89">23143 8395 1886 0,'0'0'1112'0,"0"0"-741"0,0 0-95 16,0 0-46-16,0 0-82 0,0 0-50 0,0 0-64 16,0 0-34-16,0 0-24 0,0 0-146 15,0 0-66-15,10-60-62 0,-6 59-152 16,2 0-185-16,0 1-472 0</inkml:trace>
  <inkml:trace contextRef="#ctx0" brushRef="#br0" timeOffset="80857.2">23701 7900 665 0,'0'0'1579'0,"0"0"-1095"0,0 0-66 16,0 0-61-16,0 0 22 0,0 0-68 15,0 0-88-15,0 0-105 0,0 0-96 0,0 0-22 16,0 0-78-16,0-15-55 0,1 24-26 16,5 4 106-16,4 2 28 0,6 5 25 15,4 0 16-15,8 3 71 0,5 0 1 16,1 2-48-16,3-2-18 0,-3 0-22 15,-3-1-10-15,-5 0-18 0,-5-2 7 0,-7 1 21 16,-5-2 40-16,-6 1 22 0,-3-1 0 16,-3 1 25-16,-8-1-1 0,-6-1-9 15,-4-4-19-15,-3 1-12 0,-4-3-12 16,-1-3 3-16,-3 0-6 0,3-5-31 16,-2-1-31-16,0-3-52 0,1-5-40 15,1-2-111-15,1-6-112 0,0-1-142 16,5 0-182-16,9-4-446 0,2 6-374 15</inkml:trace>
  <inkml:trace contextRef="#ctx0" brushRef="#br0" timeOffset="81027.39">23790 7936 424 0,'0'0'1875'0,"0"0"-1372"15,0 0-188-15,0 0-88 0,90-65-103 0,-55 53-83 16,3 3-19-16,-1 1-22 0,0 5 2 15,-6 0-2-15,-3 2-50 0,-8 1-135 16,-6 0-90-16,-3 4-98 0,-5 1-141 16,-1 0-256-16,-2 0-520 0</inkml:trace>
  <inkml:trace contextRef="#ctx0" brushRef="#br0" timeOffset="81661.16">24398 7886 701 0,'0'0'785'0,"0"0"-213"0,0 0-148 16,0 0-66-16,0 0-28 0,0 0-8 16,0 0-40-16,0 0-47 0,0 0-56 0,0 0-101 15,26-26-40-15,-6 20-7 16,8-1-31-16,8 2 0 0,6 3 0 0,6 1 0 15,-1 1 3-15,-3 0 3 16,-5 2-6-16,-8 4-19 0,-10 2-18 0,-8 1-6 16,-4 2-42-16,-8 2 23 0,-1-1-2 15,-5 4 64-15,-12 0 7 0,-5 5 56 0,-10-2 9 16,-3-1-28-16,1 0-35 16,2-4-9-16,4-2-19 0,8-1-43 0,4-5-7 15,2 0 9-15,5-2 22 0,1-1 38 16,1 0 1-16,2-2 0 0,5 0-1 15,0-1-3-15,0 0-16 0,0 0 0 16,6 0 19-16,5 0 54 0,4 0 44 16,8 0-17-16,4-2-12 0,4-1 2 15,2 2 41-15,0 1-16 0,-1 0-13 16,-1 0-67-16,-2 5-16 0,-1 1-37 16,-5 2-3-16,-4 1 40 0,-4 0 6 15,-5 0 38-15,-7-1-26 0,-3-2-18 16,0 2 19-16,-6 1 21 0,-9 1 31 0,-6 1 30 15,-7 0 0-15,-6-2-49 0,-6-1-52 16,-5-2-12-16,-2-1-49 0,1-4-59 0,-2-1-74 16,4 0-91-16,3 0-125 0,2-6-70 15,6-1-231-15,11-2-746 0</inkml:trace>
  <inkml:trace contextRef="#ctx0" brushRef="#br0" timeOffset="85510.43">25858 7742 790 0,'0'0'388'16,"0"0"-235"-16,0 0 26 0,0 0 26 16,0 0 22-16,0 0-52 0,0 0-48 15,0 0-33-15,0 0-23 0,0 0-6 16,-20 58 25-16,20-58 42 0,0 0 26 0,0 0 9 15,0 0 18-15,0 0 20 0,0-3-18 16,1-2-20-16,4-5-88 0,-1-3-77 16,7-4 1-16,-2-3-3 0,4-1-3 15,4 0 3-15,0 1 1 0,1-1 43 16,2 3-44-16,1 3-12 0,2 1-39 0,-3 4 4 16,-1 0 22-16,-2 4 9 0,-1 2 0 15,-1 3-15-15,0 1-10 0,1 0 3 16,1 3 9-16,0 3 29 0,2 0 10 15,0 1 5-15,1 0-11 0,1 1 15 16,3 1-4-16,0-1 4 0,1-1-15 16,2 0-1-16,-1-2 32 0,0 0-7 15,-1-1-15-15,-3-1-12 0,4-1 14 16,-3 0 4-16,-1-2 6 0,0 0-3 16,-4 0 7-16,1-4 5 0,-2-2 10 0,-1-1-6 15,2 0-38-15,-4-1-6 16,0 0-29-16,-3 1-47 0,-6 5-37 0,-3-2 5 15,-2 4-57-15,0 0-139 0,-3 0-62 16,-6 0-177-16,-4 5-169 0,0 0-465 16</inkml:trace>
  <inkml:trace contextRef="#ctx0" brushRef="#br0" timeOffset="85920.55">26066 7962 1415 0,'0'0'598'0,"0"0"-161"15,0 0-108-15,0 0-172 0,0 0-89 0,0 0-39 16,0 0 41-16,0 0 16 16,0 0-2-16,63-71-2 0,-51 62-34 0,-4 4-27 15,0 1-21-15,1 2-22 0,2-2-10 16,3 1-3-16,6-1 7 0,3 1 27 15,6-1-1-15,3 0 2 0,2 1-1 0,2-1-11 16,-1 3-1-16,1 1 13 16,-3 0 21-16,0 0 5 0,-4 0-14 0,-1 1-8 15,-4 2-4-15,-4-2 0 0,-4 2-4 16,-5-2 2-16,-2 1-10 0,-4-1 10 16,0-1 1-16,-2 1 1 0,3-1 4 15,-2 0 15-15,4 0 9 0,2 0 17 16,2-2 50-16,5-4-28 0,0 0-29 15,0-2-13-15,2-1 0 0,-1 0-25 16,-2-1-41-16,-1 2-41 0,-5 0-64 16,-4 3-42-16,-5 3-1 0,-1-1-17 15,0 0-174-15,-3 3-402 0,-6 0-629 0</inkml:trace>
  <inkml:trace contextRef="#ctx0" brushRef="#br0" timeOffset="86881.55">27583 7436 2154 0,'0'0'781'0,"0"0"-349"0,0 0-112 15,0 0-2-15,0 0-48 0,0 0-66 16,0 0-65-16,0 0-89 0,0 0-50 16,0 0-84-16,0 0-48 0,13-16-36 15,-5 28 78-15,3 5 76 0,-1 3 14 16,-1 6 41-16,-1 1-26 0,-4 1 16 16,-4 0 4-16,0 2-17 0,0 0-18 15,-4-2-3-15,-3-1-28 0,1-1-50 16,1-3-34-16,0-2-52 0,2-3-85 15,0-3-142-15,2-2-71 0,1-5-152 16,0-2-198-16,0-2-539 0</inkml:trace>
  <inkml:trace contextRef="#ctx0" brushRef="#br0" timeOffset="87236.84">27846 7493 1913 0,'0'0'712'0,"0"0"-268"0,0 0-71 0,0 0-75 16,0 0-100-16,82-56-85 0,-42 44-59 16,13 3-22-16,8 4-17 0,2 2 16 15,1 3 19-15,-10 7-22 0,-9 7-28 16,-12 2-26-16,-10 4-24 0,-10 1 4 16,-6 1-7-16,-7-1 24 0,-3 3 29 15,-14-1 47-15,-7 0 13 0,-8 2-1 16,-5-2-6-16,-4 1-19 0,-3-2-34 15,3-1 0-15,7-3-1 0,6-4-9 16,5-2 6-16,10-2 4 0,3-3 3 0,5-1 0 16,2-5-2-16,3 0 1 0,0-1 35 15,1 0 65-15,9-1 68 0,10-3-4 16,16-6-101-16,18-2-62 0,16 1-3 16,17-3-34-16,6 2-27 0,3 3-81 15,-6 2-46-15,-5 5-27 0,-6 2-92 0,-12 0-104 16,-7 0-65-16,-8 1-132 0,-12 0-567 15</inkml:trace>
  <inkml:trace contextRef="#ctx0" brushRef="#br0" timeOffset="88968.04">10406 11780 121 0,'0'0'811'0,"0"0"-338"0,0 0-63 16,0 0 57-16,0 0-57 0,0 0-143 15,0 0-11-15,0 0 12 0,0 0-18 16,-19-47-36-16,14 44-88 0,-4-1-67 0,0 0-9 16,-1 1-50-16,3 2 25 0,3 1 27 15,1 0-52-15,3 1-131 0,-2 7-20 16,1 5 76-16,-1 4 24 0,2 2 26 15,0 3-69-15,0 1 49 0,0 3 26 16,0-1 19-16,6 4-12 0,0-2 12 16,1 0 0-16,1-3 34 0,0 1 3 15,1-3-21-15,-3-3-15 0,-2-1 9 16,0-4-10-16,-1 0-117 0,-3-2-58 16,0-3-57-16,0-3-50 0,0-1-114 15,0-3-21-15,0-2-100 0,0 0-78 16,6-12-428-16</inkml:trace>
  <inkml:trace contextRef="#ctx0" brushRef="#br0" timeOffset="89304.3">10491 11833 2042 0,'0'0'243'16,"0"0"-94"-16,0 0 270 0,0 0 29 0,0 0 3 16,94-60-451-16,-60 50-312 0,5 1 312 15,0 0 83-15,0 5-83 0,-1 4 1 16,-4 4-1-16,-1 9 0 0,-2 5 19 15,-7 5 19-15,-5 1-3 0,-5 4-16 16,-9-1 25-16,-5 1-9 0,-9 1-10 16,-14-2-3-16,-10 1 60 0,-9-2-22 15,-9 4-38-15,-2-3-22 0,0 0-47 16,2 1-48-16,5-7-15 0,10 0-7 16,9-6-14-16,12-6 20 0,4-2 28 15,8-6-6-15,3-1 89 0,7 0 44 0,11-1 129 16,13-9-21-16,12-1-92 15,9-3-60-15,9-3-11 0,5-1 11 0,3 2 19 16,-1 0 0-16,1 0-16 0,-5 4-3 16,-2 0-44-16,-5 3-77 0,-5 3-38 15,-6 1-55-15,-7 1-92 0,-1 4-139 0,-8 0-175 16,-8 0-451-16</inkml:trace>
  <inkml:trace contextRef="#ctx0" brushRef="#br0" timeOffset="91185.23">11477 11869 677 0,'0'0'342'16,"0"0"-32"-16,0 0 80 0,0 0-10 15,0 0-69-15,0 0-53 0,0 0-48 16,0 0-34-16,0 0-42 0,0 0-38 0,0 0-16 16,-22-4 9-16,22 4 9 15,0 0-25-15,5 0-35 0,2 0-13 0,9 0 23 16,7 0 2-16,7 0-12 0,6 0 12 15,1 0-36-15,2-1-14 0,-1-2 0 16,-2 0 2-16,-2-1-2 0,0-1-23 16,0 0-49-16,2 0-36 0,3-1-28 15,0 1-35-15,-4-2-49 0,-7 3-75 16,-7 0-157-16,-10 2-268 0,-4-2-701 0</inkml:trace>
  <inkml:trace contextRef="#ctx0" brushRef="#br0" timeOffset="91605.04">12220 11697 1997 0,'0'0'448'0,"0"0"-323"15,0 0 85-15,0 0 98 0,0 0-46 16,8-69-62-16,9 53-60 0,3 1-43 15,9 1-24-15,6 1-26 0,6 3-35 0,-2 4-12 16,3 4-23-16,0 2 22 0,-2 1-10 16,1 6-24-16,0 5 10 15,0 4 12-15,-4 2 11 0,-6 1-1 0,-6 4-25 16,-8 1 0-16,-8-1-13 0,-9 1 3 16,-3 2 38-16,-17 1 25 0,-10 1 51 15,-8 0 2-15,-3-2-49 0,-5-2 5 0,1-1-34 16,3-4-2-16,5-3 2 0,5-4 27 15,8-3-5-15,6-1 22 0,5-4 7 16,6-1-10-16,6-2-38 0,1-1-1 16,0 0 17-16,0 0 28 0,5 0 77 15,11-1 28-15,13-6-71 0,10-2-63 16,10 0-18-16,9-1-37 0,4-1 9 16,-2 3-40-16,1-3-53 0,-1 4-41 15,-2-3-27-15,-5 3-59 0,-5-1-124 16,-7-1-118-16,-9-3-201 0,-11 5-649 15</inkml:trace>
  <inkml:trace contextRef="#ctx0" brushRef="#br0" timeOffset="91902.07">13160 11570 2189 0,'0'0'478'0,"0"0"-163"0,0 0 37 16,0 0-34-16,0 0-126 0,0 0-85 15,0 0-57-15,0 0-34 0,104-16-13 16,-74 28 25-16,2 4-11 0,-2 3-2 16,-3 2 1-16,-2 0 18 0,-3 3 13 15,-5-2-3-15,-7-1 18 0,-3 0-12 16,-4-1-26-16,-3-2-2 0,-4 0 3 16,-9 0 3-16,-7-1 15 0,-6-3-9 15,-4 1 0-15,-4-5-34 0,3-1-24 16,2-4-88-16,3-2-52 0,4-3 48 15,2 0-23-15,4-6-24 0,0-5-71 0,3-3-96 16,-1-4-71-16,4-4-47 0,1-1-113 16,4 0-164-16,2-1-279 0</inkml:trace>
  <inkml:trace contextRef="#ctx0" brushRef="#br0" timeOffset="92027.45">13121 11664 167 0,'0'0'1111'0,"0"0"-594"0,0 0-150 0,0 0-66 16,0 0-85-16,44-75-74 15,-26 62-52-15,5 1-23 0,0 0-16 0,2 0-25 16,2 1-26-16,2 3-32 0,3 2 0 15,0 2 17-15,2 3 14 0,5-1 1 16,-2 2-16-16,2-1-55 0,0 1-67 16,-3-2-59-16,-1 1-162 0,-12 0-362 15,4-4-670-15</inkml:trace>
  <inkml:trace contextRef="#ctx0" brushRef="#br0" timeOffset="92568.27">14098 11469 1436 0,'0'0'592'0,"0"0"-210"16,0 0-14-16,0 0-53 0,0 0-63 15,0 0-27-15,0 0-44 0,0 0-52 16,0 0-54-16,0 0-31 0,0 0-16 16,2-2-15-16,-1 2 0 0,-1 0-13 15,2 0 1-15,-2 1 0 0,0-1 0 16,0 1-1-16,0-1-1 0,0 2 1 16,0 0-2-16,0 1 2 0,0 2 21 0,-5 0 1 15,-1 3 3-15,0 1-6 0,-2 3 6 16,1-1-22-16,-2 1 9 0,1 1 6 15,-1 1-17-15,5 0 1 0,-1 1 0 16,5 3-2-16,0 0 12 0,0 2 17 16,9-1-5-16,7-1 17 0,1-1-4 0,6-2-9 15,4-2-3-15,4-2 15 16,-1-5 10-16,2-2-1 0,-2-2-3 0,2-2-15 16,-5 0-15-16,-4-5 5 0,-1-1 7 15,-5-5 12-15,-4 0 6 0,-3-4-6 16,-1-3-19-16,-3-4-8 0,-5-3-3 15,-1-3-10-15,-3 1-18 0,-8-2-4 16,-7 1-2-16,-5 3 2 0,-7 1-6 0,-5 3-5 16,-1 1-41-16,-1 5-56 0,4 3-56 15,5 6-7-15,5 4-43 0,6 2-96 16,3 7-91-16,3 2-30 0,0 3-100 16,5 0-208-16,-2 3-483 0</inkml:trace>
  <inkml:trace contextRef="#ctx0" brushRef="#br0" timeOffset="92650.6">14098 11469 1509 0</inkml:trace>
  <inkml:trace contextRef="#ctx0" brushRef="#br0" timeOffset="92842.04">14098 11469 1509 0,'61'41'685'0,"-55"-46"-239"0,-1 3-34 0,3-2-70 0,3 1-41 0,-2 0-68 0,0 0-57 16,0 0-42-16,-1 3-53 0,0 0-65 0,1 2-16 15,5 6-44-15,1 3 44 0,5 4 7 16,0 5 51-16,-1 2-23 0,3 1-17 15,-1 1-2-15,-3 1-4 0,0 2 13 16,-2-2-11-16,1-2-13 0,-1-2 0 16,-1 1 21-16,-1-4-10 0,0-2-10 15,-3-2-2-15,-3-5-1 0,-2-3-57 16,-3-1-63-16,-2-2-47 0,-1-3-46 16,0 0-6-16,0 0-24 0,0 0-84 15,-6 2-6-15,-1-1-27 0,3 0-261 16,-5-1-738-16</inkml:trace>
  <inkml:trace contextRef="#ctx0" brushRef="#br0" timeOffset="93437.56">14346 11460 42 0,'0'0'737'0,"0"0"-362"16,0 0-79-16,0 0 23 0,0 0-30 15,0 0-52-15,0 0-14 0,0 0-1 16,0 0-13-16,0 0 3 0,0 0-18 15,-46-39-9-15,46 39-36 0,0 0 2 16,0 0 0-16,0 0-28 0,0 0-42 0,0 0-69 16,0 0-12-16,0 5-56 0,0 4-48 15,0 5 104-15,0 3 85 0,0 4-16 16,-3 6 24-16,0-1-24 0,-2 4-14 16,0 1-25-16,2 0-30 0,2 1 0 15,1 0 50-15,0 0 18 0,0-2-47 16,0-1-19-16,0-1 1 0,0-2 9 0,1-2-11 15,1-5 2-15,-1-1 19 0,-1-4-10 16,2-4-12-16,-2-1-12 0,0-6-38 16,0 0-36-16,0-3-20 0,0 0-24 15,0 0 18-15,0-5 68 0,-2-6-186 16,-4-3-266-16,-2-4-155 0,4 3-498 16,-5-15-427-16</inkml:trace>
  <inkml:trace contextRef="#ctx0" brushRef="#br0" timeOffset="93685.55">13968 11439 1929 0,'0'0'425'0,"0"0"-173"16,0 0 96-16,0 0-9 0,0 0-63 0,0 0-67 16,0 0-77-16,73-68-85 0,-36 61-34 15,11 2-10-15,2 3 34 0,2 0 4 16,0 2-9-16,-3 0-22 0,-3 0-10 15,-6 3-16-15,-5-2 16 0,-5 0 19 16,-2 0-7-16,-5-1-10 0,-6 0 0 16,0 0-1-16,-7 0-1 0,-1 0-77 15,-5 0-26-15,-2 0-45 0,-2 0-57 16,0 0-72-16,-3 0-116 0,-6 0-249 16,1 0-614-16</inkml:trace>
  <inkml:trace contextRef="#ctx0" brushRef="#br0" timeOffset="99260.28">5564 14456 160 0,'0'0'277'16,"0"0"-124"-16,0 0-42 0,0 0 13 15,0 0 23-15,0 0-56 0,0 0 3 16,0 0 63-16,0 0 61 0,0 0-23 16,-34-17-23-16,33 16-3 0,1 0-30 0,-2-1-29 15,2 1-35-15,-2-1 5 0,2-1-5 16,0 0 47-16,-1 0-9 0,1 2-29 15,0 0 41-15,0 0 13 0,0 1-4 16,0 0-38-16,0 0-42 0,0 0-26 16,0 0-15-16,-2 0-13 0,2 0 0 15,0 0 1-15,0 0 15 0,0 1 3 16,0-1 0-16,0 1-3 0,0-1 6 16,0 0-19-16,0 1 13 0,0-1-13 0,0 0 0 15,0 0 13-15,0 0 6 16,0 0 4-16,0 0 5 0,0 0 4 15,0 0 0-15,0 0-4 0,0 0 1 0,0 0-7 16,0 0 0-16,2 0 16 0,-1 0 19 16,1 0 21-16,0 0 2 0,-2 0-21 15,0 0-12-15,0 0-13 0,0 0-15 0,0 0-22 16,0 0-1-16,0 0-33 0,0 0-13 16,0 0-15-16,0 0 6 0,0 0-2 15,0 0-1-15,0 0 5 0,0 2 7 16,0-2 12-16,0 2 4 0,0 1-4 15,1 2 35-15,4 3 85 0,-1 1-6 16,2 1-48-16,-2 2-28 0,1 0 38 16,2 0-13-16,-3 2 17 0,2 1-17 15,-3 0 0-15,3-1 4 0,-3-1 27 16,1-3-56-16,0 2-1 0,-1-2 11 16,-2-1-1-16,2 0-1 0,-1 0-11 15,-1 0-1-15,1 2-2 0,-1-1 1 0,2 1-10 16,-1 2 12-16,-1 2 0 0,2 0-1 15,0 2 1-15,2-1 12 0,-2 3-12 16,0-1 3-16,-1-2-18 0,-1 0 15 0,2 0-19 16,-2 0 19-16,1 0 12 0,-2 1-12 15,0-1 3-15,1 1-4 0,1-2 1 16,-1 2 0-16,-1 1 10 0,0-1-10 16,2 2 9-16,-1 0-9 0,-1 2 13 15,0 2-13-15,0 0 0 0,0 1-2 16,0 2 5-16,0 1 12 0,0-2-13 15,0 0-4-15,2 0-21 0,-1 1 23 16,1-1 20-16,-1 0-20 0,0 0-9 16,2 0 9-16,-2-1 3 0,1 1-3 15,-1 0 2-15,1 0 28 0,-1 0-30 16,-1 1 0-16,0 0 0 0,0 1 0 16,0 1-25-16,0-2 7 0,0 4 18 15,0-2 3-15,2 2-3 0,1 0-7 0,-2-1-17 16,1 2 39-16,-1-1-15 0,1-1 12 15,-2 2-12-15,0-1-2 0,0 0-29 0,0 0 28 16,0 1-9-16,-2 1-16 0,1 1 12 16,-1-2 13-16,1 1-22 0,-1 0 25 15,1 0 9-15,-1-1-9 0,1 1 0 16,-2-1-34-16,1 1 34 0,1 1-22 16,-3 1 22-16,4 1 10 0,-1-1 21 15,-1-1-6-15,2 0-25 0,0-2 0 16,0 1 0-16,0 0 6 0,0-1-6 15,3 2 0-15,-3-2 0 0,4 0 15 16,-4 1 22-16,0 2-25 0,0 0 16 0,0 0 25 16,0 0-53-16,0-2-18 0,0 0 8 15,0 0 10-15,1-1 0 16,1 0 3-16,1 2-27 0,0-4 61 0,-2 2-37 16,2 0 28-16,-1-1-25 0,-1-1 15 15,1-1-18-15,-2-1-18 0,1-1 15 16,-1-2 6-16,0 1 6 0,1-2-9 0,-1-1-16 15,2-1 3-15,-2-1 13 0,3 1 22 16,-2-1-22-16,3 1 0 0,-1-1 29 16,2 0-29-16,-4-2 0 0,3 1-28 15,1-1 12-15,-1 0 16 0,-1 2 0 16,0-2 28-16,2-1-28 0,0-1-3 16,-2 1 3-16,1 0 0 0,-1-1-14 15,1 0-8-15,1 0-25 0,-2 0 26 16,1-1 21-16,-1 1-3 0,0-1-56 15,-2 2 59-15,2 0 2 0,1 0 20 16,-1-2-9-16,0 0-13 0,0-2 0 0,0 0 0 16,1-3 25-16,-3 1-7 0,2-4-18 15,-1 0 1-15,-2-5-1 0,0 1 1 16,1-1 3-16,-1 0-1 0,0 0-3 16,0 1 0-16,0 1-3 0,0 0-13 15,0-1 15-15,0 1 1 0,0 2-2 0,0-1-11 16,0-2-40-16,0 0-28 0,0 0-29 15,0-2-66-15,-1 2-134 0,-4-3-191 16,-3 0-88-16,1 0-419 0,28-35-403 16</inkml:trace>
  <inkml:trace contextRef="#ctx0" brushRef="#br0" timeOffset="100609.08">5457 14381 929 0,'0'0'827'0,"0"0"-405"16,0 0-237-16,0 0-50 0,0 0 46 15,0 0-36-15,0 0-49 0,0 0-51 16,0 0-45-16,0 0-13 0,-10-6-12 16,16 6 22-16,3 0-12 0,-1 2 15 15,4 2 38-15,-2 1-9 0,0-1 3 16,-4-1-32-16,-2 1-67 0,3-2-10 16,1 1 51-16,0 0 26 0,4 0 35 15,2 0 13-15,3 0 17 0,3-2 8 0,5-1 11 16,5 1 40-16,2-1-63 15,5 0-13-15,2 0-13 0,2 0-32 0,5-1-3 16,0-2 3-16,7-1 10 0,5 0-13 16,2-1 1-16,4 0 0 0,4-2 15 15,1 1 0-15,3-2-16 0,0 2 0 16,-1-2 12-16,0 0-11 0,0 2 2 16,-3-2 11-16,-2 1-14 0,-2 0-1 15,-4 2-2-15,-2 0 1 0,-2 1-1 0,0-3 0 16,2 4-13-16,1-1 16 0,1-1 2 15,2-1 1-15,2 1 10 0,1 1-10 16,1-3 13-16,2 0 28 0,-2 1-43 16,0-2 15-16,-1 1-15 0,0-3 2 15,-2 4 10-15,-1 0-13 0,0-1-19 16,-3 2 19-16,0 1-1 0,-5-1 1 16,2 1 0-16,-1-1 0 0,-1 0 0 0,0-2 0 15,-2 2-2-15,-2 0 1 0,-1 0-1 16,-3 0-2-16,-2 1-11 0,-3 0 15 15,0 1 1-15,-2 2 43 0,-2 0-28 16,3 0-14-16,-5-1 11 0,2 2-11 0,0-1 0 16,0 0 10-16,-3-2-8 15,-2 2 8-15,-3 0-9 0,-4 0 0 16,-2-1 0-16,-5 1-3 0,-2-1-2 0,-2 2 1 16,-2 0-12-16,-3 0-3 0,2 0 0 15,-2 0-3-15,1 0 7 0,6 2 8 16,1-1 4-16,9 1 0 0,9-1 32 15,9-1-10-15,8 0 7 0,9-3-4 16,5-3-12-16,2 1-13 0,-2-2-2 16,-2 3-27-16,-7 0 7 0,-8 3 9 0,-9 1 1 15,-6 0-7-15,-7 0 16 0,-8 0 0 16,0 0-13-16,-6 1-2 0,-2-1 15 16,-1 2-19-16,-4-1-35 0,1 0-54 15,-3-1-36-15,-4 1-45 0,2-1-36 16,-1 0-56-16,1 0-62 0,-1 0-190 15,1 0-278-15</inkml:trace>
  <inkml:trace contextRef="#ctx0" brushRef="#br0" timeOffset="101776.2">10235 14248 254 0,'0'0'382'0,"0"0"-50"0,0 0 33 16,0 0 58-16,0 0-79 0,0 0 12 15,0 0-43-15,0 0-24 0,0 0-20 16,0 0-28-16,0 0-16 0,-2-24-56 16,2 24-58-16,0 0-52 0,0 0-37 15,0 0-21-15,0 0-1 0,0 0-3 16,0 0-12-16,0 0 12 0,-1 0 1 16,1 0-13-16,0 0-1 0,0 3-9 15,0 0-13-15,0 3 35 0,0 3 2 0,1 1 1 16,2 1 36-16,0 4 11 0,1 1-10 15,-1 2-12-15,3 4 3 0,-2 2 19 16,1 0-22-16,-1 2-14 0,-1-2-11 0,4 3-1 16,-3 0 1-16,1 0 0 15,-1 0 0-15,0 2 1 0,1-1-1 0,-1 0 2 16,1 1 0-16,0-1-2 0,-1 2-3 16,-1 0 2-16,0 1 0 0,0 1 1 15,0 1-1-15,1 0-10 0,2 2 11 16,-2 0 12-16,2 0 1 0,-2 1-13 15,2 0 1-15,1 1 1 0,-3-2-2 16,2 1 0-16,-1 0 0 0,-2-2 0 16,1 1 3-16,0 0 0 0,3 0-1 15,-4-2 0-15,3 1-2 0,-3-1 2 0,3-1 0 16,-2 2 11-16,-1-1-13 0,3 2 2 16,-2-3-2-16,0 2 0 0,-1-2 0 15,0 0 0-15,0-1-2 0,-1 1 2 16,-1-1 1-16,-1 0 11 0,0 0-12 0,0-1-3 15,0 1 3-15,0 1-3 16,0-2 0-16,0 1-16 0,0 1 16 0,0-1-9 16,0 0 11-16,1 0 0 0,4 0 1 15,0 0 0-15,1-1-1 0,-2-1 0 16,2-1 1-16,-1 1-2 0,-1-1 2 16,0 1 12-16,0 0-12 0,1 2 0 15,-2-1 0-15,0 0 0 0,1-2 0 16,2 2-13-16,1-2 1 0,-1-1 10 15,-1 2 2-15,3-1 13 0,-1 2 3 16,0 0 9-16,0 0-7 0,1 3-5 16,-4 2 5-16,4 3-15 0,-3-1 22 0,-1 1-9 15,0-2 5-15,2 1-18 0,-1-1-2 16,-1-1 1-16,0 0-1 0,0-1 2 16,1 0 9-16,-2-1-9 0,0 0 9 15,-2 1-11-15,1-2-1 0,-2 2 1 0,0-2 0 16,0 0 13-16,0-1 4 0,0 0-17 15,0 0 16-15,-2-1 11 0,1-1-16 16,-1 0-10-16,1-1 17 0,1 0-16 16,-2-2 8-16,2-2-10 0,0-1 0 15,0-2-1-15,0 0 1 0,0-2-1 16,0-2 1-16,2-3 2 0,-2-2 10 16,1-1-11-16,-1-4 1 0,0-1 15 15,0-1-2-15,0-3-4 0,0 1 0 16,0-3-8-16,0 0 17 0,0 0-21 15,0 0-18-15,0 0-38 0,0-3-9 16,0-4-46-16,-3-4-97 0,-3-2 15 0,-6-1-407 16,-6 3-217-16,1 2-697 0</inkml:trace>
  <inkml:trace contextRef="#ctx0" brushRef="#br0" timeOffset="105923.43">5926 17984 822 0,'0'0'716'0,"0"0"-365"16,0 0-234-16,0 0 36 0,0 0 73 15,0 0 36-15,0 0-50 0,0 0-35 16,0 0-43-16,-12 0-38 0,12 0-19 0,-1 0-11 16,1 1-5-16,0-1 2 0,0 0 10 15,-2 0-25-15,2 0-10 0,0 0-19 16,0 0-17-16,0 0-1 0,0 0 0 15,0 0 1-15,0 0 11 0,0 0 2 16,0 0 4-16,0 0 0 0,0 0-16 16,0 0-1-16,0 0-2 0,0 0-1 0,0 0-1 15,0 0 0-15,0 0-1 0,0 0 1 16,0 0 2-16,0 0 21 0,0 0 1 16,0 0-3-16,0 0 3 0,0 0 3 15,0 0 3-15,0 0 1 0,0 0-4 16,0 0-3-16,0 0 3 0,0 0-3 15,0 0 0-15,0 0-6 0,0 0 6 16,0 0-3-16,0 0 6 0,0 0 0 16,0 0-4-16,0 0-8 0,0 0-13 15,0 0 0-15,0 0 0 0,0 0-2 0,0 0-17 16,0 0 0-16,0 0 1 16,0 0 5-16,0 0 10 0,0 0-12 0,0 0 13 15,0 0 2-15,0 0 0 0,0 0 3 16,0 0 12-16,0 0 1 0,0 0-16 0,0 0-22 15,0 0-76-15,0 0-18 0,0 0 6 16,0 0 3-16,0 0-4 0,0 0-32 16,3 0-96-16,3 0-78 0,0 2 56 15,4-2-75-15,-2 1-427 0,-41-4-758 16</inkml:trace>
  <inkml:trace contextRef="#ctx0" brushRef="#br0" timeOffset="108214.14">5855 17731 875 0,'0'0'586'0,"0"0"-238"0,0 0-153 16,0 0-10-16,0 0 19 0,0 0-14 15,0 0-48-15,0 0-45 0,0 0 12 16,0 0 19-16,0 0 26 0,-9 0-14 15,9 0-22-15,0 0-29 0,0 0-23 16,0 0-18-16,0 0-17 0,0 0 1 16,0 0-10-16,0 0-3 0,0 0-7 15,0 0-12-15,0 0 0 0,0 0-3 0,0 0-16 16,2 0-3-16,2 0 0 0,2 3 22 16,4 1 18-16,4 1 1 0,3 0 25 15,4 2 16-15,5-1 12 0,1 0 0 16,2 0 1-16,4-2 5 0,-1-2 3 15,4 1-9-15,0-2-22 0,7 0-4 0,0 1-9 16,3-1-12-16,2 0-25 16,1-1 13-16,-1 2-11 0,-1-2 0 0,-1 0 13 15,0 0 7-15,-1 0 2 0,0 0-22 16,-2 0 1-16,3 0 21 0,-1-2 10 16,2 1-18-16,-2-3-13 0,5 3 9 15,-3-3-12-15,3 0 0 0,-2-1-1 16,2 1 0-16,2 0 1 0,-3 1-2 15,1-1 0-15,-2 1-10 0,-4 0 12 16,0 2 1-16,-1 0 1 0,-4-2-1 16,-3 2 2-16,3-1 9 0,1-1-9 0,-1 0 0 15,3-1 0-15,1 2 0 0,0-1-3 16,2 1 1-16,-5-1 1 0,1 0 2 16,-1 1 8-16,-4-1-12 0,2 1 1 15,-2-1 1-15,1 0-1 0,0 0 0 16,-2-1 1-16,1 1 1 0,-3 2 0 15,0-1-1-15,1 0-2 0,-1 0 0 0,0-1-2 16,2 2 1-16,2-2 0 0,2 0 1 16,0 1 2-16,1 0 11 0,5-2-10 15,-2-2 9-15,3 1-12 0,-1 0 0 16,2 0-2-16,-5 1 2 0,1 0-1 16,-4 1 0-16,-3 0-1 0,-1 0-11 15,0 1 10-15,-1-1 3 0,-2 2 0 16,1-2 3-16,1 1 1 0,1-1 14 15,1-1-16-15,3 0 0 0,0 0-1 0,4 1 0 16,1-1-1-16,0 1-3 0,-1 0-15 16,3 1 15-16,-5-1-1 0,-2 2 2 15,-3 0 2-15,-1 0 1 0,-4 0-1 16,-2 1 2-16,-3-2 1 0,1 1 9 16,-2-2 3-16,-1 2-12 0,-2-2 0 15,1 2 0-15,0-2-1 0,0 3-2 0,-1-1 0 16,2 0-2-16,1 1-13 15,2 0 3-15,0 0 9 0,1 0 3 0,-5 0 2 16,0 0-1-16,-2 0-1 0,-2 0 1 16,0 0 1-16,0 0 10 0,-3 0-11 15,1 0 0-15,-3-1 2 0,1 0 10 16,-5 1-11-16,-3-2 10 0,-1 2-10 16,-1 0 1-16,0 0 9 0,-1-1-10 0,0 1-2 15,5 0-2-15,2-1 0 0,3-1-10 16,4 2 9-16,1-1-9 0,4-1-7 15,2 1-15-15,-2 0 4 0,0 0 2 16,0-1 3-16,-2 1 7 0,-2 0-23 16,-3 1 7-16,-4-1-3 0,-1 1 34 15,-4-1 1-15,-1 1-13 0,-3 0-32 16,0-2-24-16,0 2-29 0,-2-1-37 0,-1 1-61 16,0 0-111-16,-1 0-121 15,-8 0-164-15,2 0-440 0,-15 0-468 0</inkml:trace>
  <inkml:trace contextRef="#ctx0" brushRef="#br0" timeOffset="111848.38">3379 15755 98 0,'0'0'293'0,"0"0"-120"0,0 0-16 0,0 0 15 16,0 0 73-16,0 0 35 0,0 0 87 15,0 0-75-15,0 0-61 0,0 0-18 16,-56-12 0-16,53 8-14 0,-2 0-35 16,3-1-52-16,-4 0-17 0,0-1-25 15,2-2-3-15,0-1-19 0,1 0 57 16,0 1-7-16,3-1-1 0,0 0-12 15,0 0 13-15,7-1-23 0,8-1-75 16,5 1-42-16,7 1-5 0,5 3 2 16,1 2 44-16,1 3 2 0,0 1-2 15,-7 0 0-15,-1 2-90 0,-6 3 0 0,-5 1 2 16,-1 3 26-16,-4-2 28 16,-1 4-38-16,-2 1 16 0,-3 2 17 0,-4 4 40 15,-3 2 29-15,-7 2 19 0,-6 0-39 16,-7-1-9-16,0 0-22 0,-3-4-13 15,4-3-3-15,4-4 20 0,2-3 18 16,3-2 25-16,3-3 1 0,4 0-1 0,1-2 1 16,3 0-7-16,2 0 12 0,0 0 17 15,0 0 9-15,5 0 3 0,3-3-57 16,5 0 23-16,7 1-11 0,9-1 39 16,10 2-54-16,3 0-209 0,4 1 209 15,-7 0 18-15,-5 1-18 0,-3 4-57 16,-4 3 57-16,-4 2 7 0,-7 0 8 15,-3 1-15-15,-6 0-15 0,-7 5 1 16,-1 1 14-16,-17 3 47 0,-8 3 26 16,-11 2-9-16,-8-1-30 0,-5 1-34 0,1-3-1 15,1-2-18-15,3 0-44 0,4-5-38 16,8-1-46-16,1-2-28 0,3-3-39 16,7-4-8-16,2-4-20 0,2-1 16 15,5-2-4-15,1-7-46 0,1-3-59 0,5-1-92 16,0 2-97-16</inkml:trace>
  <inkml:trace contextRef="#ctx0" brushRef="#br0" timeOffset="112302.1">4061 15812 980 0,'0'0'1373'0,"0"0"-1034"0,0 0-82 16,0 0 35-16,0 0-79 0,0 0-83 16,-79 10-38-16,61-4-26 0,1 0-25 0,2 3-19 15,1 0-2-15,4 2-20 0,3-1-35 16,0 1-2-16,5 1-11 0,2 0 4 15,0 0 9-15,9 0 10 0,2 0 0 16,6-2 2-16,4 1 21 0,6-4 2 16,3 0-1-16,4-2-21 0,0-2 11 15,1-3 11-15,-2 0 19 0,-6 0 28 16,1-3 13-16,-7-5 7 0,-2-1 11 0,-5-2 11 16,-2-1 5-16,-4-2 1 0,-2-2-2 15,-6-1-5-15,0-1-32 0,-4 0-4 16,-9 3-2-16,-3-1 6 0,-4 4-13 15,-3 3-43-15,0 1-1 0,-3 1-67 16,0 5-41-16,2-1-3 0,5 3-25 16,3 0-46-16,6 0-50 0,1 3-78 15,5 2-85-15,4 0-75 0,0 0-92 16,4-1 23-16,5-1-37 0,8-1-222 0</inkml:trace>
  <inkml:trace contextRef="#ctx0" brushRef="#br0" timeOffset="112646.4">4562 15758 284 0,'0'0'1891'0,"0"0"-1332"0,0 0-145 15,0 0 28-15,0 0-123 0,0 0-133 16,0 0-58-16,0 0-47 0,0 0-63 16,0 0-18-16,0 0-52 0,-42-27-23 15,36 34-6-15,1 0 27 0,2 3 10 16,2 1-3-16,1-1-57 0,1 2-19 15,9-2 13-15,3 1 68 0,6-4 42 16,0 0 42-16,2-2 46 0,4-1 10 0,0-3 12 16,4-1-7-16,-1 0-2 15,2-6-1-15,2-3 0 0,-3-3-10 0,-2-2 27 16,-5-2 96-16,-5 0-11 0,-4-2-55 16,-6-2-47-16,-4 0-14 0,-3 2 8 15,0 0 3-15,-10 1-30 0,-6 2-52 16,-4-1-15-16,-6 2-64 0,-6 1-30 0,-5 3-58 15,-5 4-34-15,-1 0-59 0,-1 3-115 16,1 3-171-16,4 0-195 0,10 0-364 16,-4 2-433-16</inkml:trace>
  <inkml:trace contextRef="#ctx0" brushRef="#br0" timeOffset="113382.21">4264 14349 980 0,'0'0'1014'0,"0"0"-641"16,0 0 11-16,0 0 1 0,0 0-44 0,0 0-65 16,0 0-34-16,0 0-29 0,0 0-33 15,0 0-34-15,0 0-26 0,-9-53-37 16,9 53-40-16,0 0-43 0,0 0-15 15,0 0-43-15,0 0-10 0,0 0-34 16,0 6-56-16,0 7-44 0,6 7 155 16,2 6 19-16,3 3 13 0,-1 7 15 15,4 4 9-15,-2 3 19 0,2 3 38 16,1 0-38-16,0 2 3 0,-3 1 19 16,3 0-47-16,0 2 21 0,0 1-24 15,2-1 28-15,-4-2-25 0,1-1 17 0,-2-3-20 16,-1-3-3-16,-2-3 2 0,-2-3 1 15,-1-5 0-15,-1-3 0 0,-2-3 0 16,-1-4-16-16,-1 0-8 0,-1-3 2 16,0-3-12-16,0-1 21 0,0-4 13 15,0-1 1-15,2-3 34 0,-2-1 11 0,0-1-2 16,0-3-10-16,0 1 3 0,0-2 18 16,0 0 10-16,0 0 3 0,0 0 3 15,0 0 3-15,0 0 2 0,0-2 10 16,0-3-43-16,0-1-43 0,0-2-227 15,0 0-87-15,0 2-136 0,0 4-229 16,-3 0-462-16,-5 2-857 0,19 39 1808 0</inkml:trace>
  <inkml:trace contextRef="#ctx0" brushRef="#br0" timeOffset="114143.28">4581 16501 1011 0,'0'0'648'0,"0"0"-317"16,0 0-13-16,0 0 50 0,-28-70-21 15,24 58 27-15,0 0-64 0,-2 3-33 16,2 0-38-16,0 1-31 0,-1 2-26 15,2 1-28-15,-1 1-22 0,2 1-19 16,1 2-18-16,1 1-34 0,0 0-61 16,0 0-21-16,0 0-37 0,0 0-28 15,0 4-39-15,0 4-26 0,0 6 118 16,4 5 33-16,4 7 3 0,0 6-1 16,4 4 11-16,-2 4 5 0,3 4-9 15,1 2 7-15,-2 3-16 0,2 1 0 0,-1 0 15 16,-3 3-15-16,2 1 22 0,-4 0-22 15,1 0 0-15,0-2-3 0,-2-1 3 0,0-3 0 16,1-1 14-16,1-5 1 16,0-3-14-16,0-1 52 0,-1-3-41 0,-1-4-12 15,1 0-17-15,-2-4 17 16,-2 0 22-16,1-2-20 0,-2-1 22 0,0-3-21 16,-1-1-3-16,-2-5-52 0,1-2-3 15,-1-3 12-15,0-3-12 0,0-2 15 16,0-4 9-16,0 0 12 0,0-1 18 15,0 0 0-15,0 0-11 0,-1-4-16 16,-4-6-201-16,-3-1-275 0,-1-2-239 16,2 2-572-16,-10 2-475 0</inkml:trace>
  <inkml:trace contextRef="#ctx0" brushRef="#br0" timeOffset="114334.54">4561 17482 2126 0,'0'0'553'0,"0"0"-215"0,0 0 102 0,0 0-79 16,0 0-141-16,0 0-98 0,0 0-122 16,0 0-21-16,0 0-61 0,0 0 53 15,0 0 29-15,83 10 6 0,-64-1-6 16,3 2-81-16,-4-3-20 0,0 2-28 16,2-2-51-16,-2-1-106 0,-1-1-86 15,-2-2-225-15,-6-3-765 0</inkml:trace>
  <inkml:trace contextRef="#ctx0" brushRef="#br0" timeOffset="114512.18">4914 17482 1947 0,'0'0'670'0,"0"0"-255"0,0 0 25 0,0 0-61 16,0 0-77-16,0 0-103 0,0 0-93 16,0 0-35-16,0 0-71 0,0 0-13 15,0 5 13-15,-6 8 38 0,-3 1 36 0,-1 4 6 16,-2-1-28-16,-2 1-52 0,0-2-15 15,0-1-133-15,0-4-131 0,2 1-156 16,-1-3-183-16,3-2-483 0,0-1-866 16</inkml:trace>
  <inkml:trace contextRef="#ctx0" brushRef="#br0" timeOffset="115538.35">6551 13503 951 0,'0'0'1006'0,"0"0"-552"0,0 0-151 16,0 0-39-16,0 0-84 0,0 0-65 0,0 0-7 16,0 0 51-16,0 0-20 0,0 0-19 15,30-9-1-15,-3 3-59 0,11-3 6 16,7 1-15-16,7 1-51 0,-6 1 0 16,-2 5-28-16,-7 1-8 0,-9 0 2 15,-8 4 6-15,-4 2 6 0,-1 3 6 0,-5 0 16 16,-3 0 3-16,-1 3-3 0,-3-2-38 15,-3 3-6-15,-3 1 16 16,-9 2 28-16,-12 2 28 0,-8 1 26 16,-7 3-29-16,-3 1-25 0,-2-1-2 0,3-2 0 15,7 1-36-15,5-6 7 0,4 1 2 16,8-4 4-16,6-4 23 0,3-2 0 16,4-2-11-16,2-3 13 0,2-1 29 15,0 0 37-15,2 0 3 0,5 0-16 16,9-5 1-16,12-3-39 0,10-1-15 0,9-1-3 15,6 1-13-15,-1 1 13 16,-2 4 3-16,-8 3 32 0,-5 1 15 0,-6 1-47 16,-8 5-2-16,-4 2 1 0,-8 0-1 15,-4 1-17-15,-4 0 7 0,-3 2 12 16,-3 0 47-16,-11 4 27 0,-8 3 11 0,-4 1-20 16,-8 1-16-16,-2-3-15 0,0-1 1 15,1-4-14-15,5-4-9 16,0-2 16-16,-1-4 9 0,-2-2-31 0,-3 0-6 15,-3-4-55-15,0-3-44 0,3 1-50 16,6-1-4-16,4-1-29 0,7 0-105 16,4-4-161-16,6-1-120 0,7 0-131 15,2 4-108-15</inkml:trace>
  <inkml:trace contextRef="#ctx0" brushRef="#br0" timeOffset="115898">7210 13600 1828 0,'0'0'767'0,"0"0"-458"0,0 0 53 16,0 0 45-16,0 0-102 0,0 0-116 15,0 0-58-15,0 0-35 0,0 0-41 16,0 0-55-16,0 0-22 0,-41-16-28 16,40 19-15-16,-1 3-3 0,2 2 30 15,0 2 13-15,5 1 10 0,6 1-60 16,5 1 5-16,6-1 45 0,5-2 23 15,2-2-1-15,1-4 0 0,-1-2-15 16,-3-2 18-16,0 0 34 0,-5-2 10 16,-2-6 10-16,-3 0 15 0,-4-3 27 15,-4-2 19-15,-1-2-37 0,-5-1 55 16,-2-2-56-16,0-1 3 0,-6 2 15 0,-2-1-31 16,-3 4-30-16,-3 0-34 0,-2 1-20 15,-1 4-39-15,1 3-45 16,-3-1-35-16,3 4-30 0,1 2-27 0,1 1-27 15,3 0-34-15,5 1-79 0,5 6-105 16,1-1-3-16,1 3 21 0,14 0-84 0,4-1-92 16,-1-3-216-16</inkml:trace>
  <inkml:trace contextRef="#ctx0" brushRef="#br0" timeOffset="116221.13">7760 13520 1420 0,'0'0'734'16,"0"0"-236"-16,0 0-70 0,0 0-23 15,0 0-58-15,0 0-23 0,0 0-41 16,0 0-85-16,0 0-69 0,0 0-52 0,0 0-37 16,-13-22-27-16,10 22-13 0,2 0-43 15,1 0-24-15,0 0-10 0,0 0-19 16,0 4-27-16,7 5 33 0,3 1 43 16,9 5-15-16,3 0 41 0,9 0 21 15,4-2 28-15,6-1 9 0,0-5 31 16,-1-1 0-16,-1-5-34 0,-4-1-3 15,-7 0 31-15,-2-7 9 0,-7 0-13 16,-2-4-9-16,-5 0 19 0,-3-1 39 0,-5-1 55 16,-4-2 36-16,-4 0-82 0,-9-3-56 15,-6-2-32-15,-3 2-28 0,-9 0-12 16,-8 3-33-16,-6 1-40 0,-8 3-52 16,-2 6-49-16,-5 1-53 0,3 4-84 15,1 0-91-15,4 4-119 0,3 3-122 16,12-1-368-16,-14 7-481 0</inkml:trace>
  <inkml:trace contextRef="#ctx0" brushRef="#br0" timeOffset="116741.28">4056 14089 1542 0,'0'0'342'15,"0"0"-167"-15,0 0 165 0,0 0 44 16,0 0-172-16,0 0 6 0,0 0-94 16,0 0-31-16,0 0-46 0,0 0-47 0,0 0-19 15,-36 1-35-15,45-1 54 0,10 0 10 16,8 0 63-16,12 0 6 0,7 0 3 16,6-5-9-16,3 0-10 0,-3-2-63 15,-2 2 0-15,-8 3-19 0,-4 0-139 16,-7 0-51-16,-3 2-66 0,-7 0-87 15,-2 2-246-15,-9 0-606 0</inkml:trace>
  <inkml:trace contextRef="#ctx0" brushRef="#br0" timeOffset="117475.05">4310 17828 2658 0,'0'0'513'0,"0"0"-397"0,0 0-113 16,0 0 68-16,0 0 91 0,0 0-4 15,0 0-70-15,0 0-88 0,0 0 0 16,45-9-34-16,-15 4-1 0,12-1 35 16,11-1 10-16,9 0 15 0,10-3-25 15,8 0 0-15,9 0 0 0,5-2 1 16,6 1 19-16,4-2-18 0,-2 1-4 0,2 1-45 16,-7 0-64-16,-5 4-13 0,-10-1 3 15,-7 3-64-15,-13 2-90 0,-10 2-138 16,-15 1-225-16,-12 0-586 0</inkml:trace>
  <inkml:trace contextRef="#ctx0" brushRef="#br0" timeOffset="118633.99">6114 14476 982 0,'0'0'817'0,"0"0"-469"16,0 0-151-16,0 0 49 0,0 0-17 16,0 0-34-16,0 0-6 0,-83-10-13 15,66 10-24-15,2 2-38 0,1 1-38 16,4 0-44-16,2-2-13 0,4 1-10 16,1 0-9-16,3-1-41 0,0 2-16 0,0 1 7 15,4 2 18-15,7 2 19 16,6 2-66-16,3 1 9 0,6-3 54 0,4 0 16 15,-1-3 2-15,1-1 11 0,-4-1 3 16,-3-3 3-16,-8 0 32 0,-5 0 25 0,0-2 13 16,-6-3 24-16,-1-1 19 0,-3-2-32 15,0-1-5-15,0-1 14 0,-1-2 22 16,-7 1-32-16,-3 0-28 16,1 3-28-16,-4-1-15 0,-1 3-25 0,3 3-3 15,-3 0-12-15,0 3-4 0,1 0 4 16,2 0-3-16,1 0-4 0,2 1 4 15,0 3-22-15,2 2-10 0,-1 2-12 16,2 0 3-16,2 1-6 0,1-1-3 16,3 1 2-16,0 1-8 0,4-2-18 15,3-1 1-15,3 1 41 0,0-3 47 16,-2-2 19-16,-1-1 37 0,3-2 4 16,-3 0 6-16,-1 0 10 0,1 0 2 0,2-3-7 15,-4-5-15-15,1-1-3 0,-4-2 3 16,-2 1 21-16,0 0 19 0,-3 0-7 15,-7-1-9-15,-6 5-21 0,1-1-41 16,-5 2-15-16,-1 4-3 0,3 0 0 16,1 1-2-16,7 0-1 0,3 0-12 15,4 0-25-15,0 0-9 0,3 0-4 0,0 0 7 16,0 0-3-16,0 0-50 0,0 0 6 16,0 0 19-16,0 0 18 0,0 0 37 15,3 0 19-15,-2 0 0 0,1 0 1 16,-2 0-1-16,1 0-34 0,2 1-116 15,3 0-241-15,3 4-54 0,5 1-74 16,-4-4-555-16,-59-17-569 0</inkml:trace>
  <inkml:trace contextRef="#ctx0" brushRef="#br0" timeOffset="119669.66">9576 14261 1600 0,'0'0'772'16,"0"0"-397"-16,0 0-134 0,0 0-65 15,0 0-80-15,0 0-52 0,0 0-21 0,0 0-22 16,0 0 1-16,0 0-2 16,-12 18-3-16,12-8-26 0,0 1 16 0,9 0 12 15,4-2-37-15,4 2 38 0,2-5 45 16,3 0 22-16,1-4 22 0,4-2 0 15,-1 0-1-15,3 0-15 0,-6-2-48 16,-1-5-6-16,-5 1 22 0,-4-1 66 16,-6-1 50-16,-2 0 31 0,-4-2-45 15,-1 2-31-15,0-2-4 0,-4 1-13 0,-8 0-36 16,-2 2-50-16,-4-1-9 0,-5 2-28 16,-4 0-2-16,1 4-4 0,-3 0-6 15,3 2-4-15,3 0 10 0,3 6 4 16,2-1-1-16,4 2-22 0,1 2-6 15,0-1-9-15,5 3-1 0,0-1 13 16,4 1 13-16,1 0 8 0,3 0 7 16,0 0-51-16,0-2-3 0,4 0 4 15,4-3 30-15,-1-2 48 0,6-1 36 0,-3-2 33 16,5-1 7-16,0 0-10 0,-2 0-22 16,0-4 25-16,-3 0 43 0,-4-2-3 15,0-3-13-15,1 0-22 0,-4-3-12 16,-2 2 0-16,-1-1-10 0,0 3 9 0,-4 0 1 15,-4 2-19-15,0 1-43 16,-2 3-24-16,3 0-13 0,0 2-15 0,0 0-18 16,2 3-4-16,2 1 3 0,0 1 9 15,3-1 15-15,0 0 1 0,0 0-56 16,5 0 21-16,1-1 81 0,2-1 6 16,5 0 53-16,-1-2 15 0,2 0 13 15,-2 0 0-15,-1-1 2 0,1-4-15 16,-5-1-6-16,-3-1 3 0,-1 0-13 15,-3-2-12-15,0 3 0 0,0-2-25 16,-6 2-21-16,-5 1-76 0,-5 1-65 16,-2 3-56-16,-3 1-60 0,-1 1-116 0,2 7-173 15,0 1-201-15,4 0-794 0</inkml:trace>
  <inkml:trace contextRef="#ctx0" brushRef="#br0" timeOffset="120748.15">6071 17443 277 0,'0'0'499'0,"0"0"-268"0,0 0-32 16,0 0 110-16,84-51 13 0,-70 40-10 16,-1 4-53-16,-4 2-23 0,-5 1-66 15,-2 2-44-15,-1 2-24 0,-1 0-34 16,0 0-30-16,0 0-35 0,0 0-3 16,0 0-1-16,0 0-40 0,0 2-20 15,0 3 22-15,0 0 37 0,0 3 0 0,0 0 1 16,6 0 0-16,1 0 1 0,3 0 0 15,3 1-4-15,4-1 1 0,3 0 3 16,1-2 2-16,0-1-1 0,-1 0-1 16,-1-2-28-16,-3-2 8 0,0-1 20 0,1 0 41 15,-2-4 14-15,0-2-4 0,-3-3-13 16,2-2 36-16,-5 0 31 0,0 1 32 16,-3-1 47-16,-5 0-17 0,-1-1-25 15,0-1-25-15,-1 0-14 0,-7 2-13 16,1 0-6-16,-3 3 0 0,0 1-13 15,0 3-25-15,-1 2-21 0,0 0-4 16,1 2-17-16,0 0-4 0,-2 0-1 16,4 2-18-16,-1 3 0 0,-1 1 7 15,4 2 0-15,-1 0 9 0,3 1-10 0,1-2-5 16,1 2-4-16,2-1-3 0,0 1-3 16,0-1-6-16,3 0-43 0,3-1-7 15,1-1 18-15,-1-1 35 0,4-2 6 16,2-1 24-16,-1-2 1 0,5 0 22 15,-1 0 6-15,-3-4-9 0,-1-1 12 0,-4-2 41 16,-2 1 27-16,-5-3 6 0,0-1-21 16,0-1-13-16,-5-2-4 0,-1 2 29 15,0 2-23-15,0 1-30 0,-1 3-24 16,-1 1 23-16,3 1-5 0,-3 2-34 16,0 1-3-16,0 0-15 0,2 0-6 15,-1 0 2-15,1 0-18 0,-1 1-42 16,-2 3-59-16,2 2-41 0,0 0-41 0,-1 0-94 15,1 3-162-15,2 3-163 0,2-3-599 16</inkml:trace>
  <inkml:trace contextRef="#ctx0" brushRef="#br0" timeOffset="121709.17">9836 17080 1538 0,'0'0'766'15,"0"0"-433"-15,0 0-124 0,0 0 80 0,0 0-62 16,0 0-113-16,0 0-47 0,0 0-20 16,0 0-20-16,0 0-27 0,0 0-26 15,-77-1-5-15,74 3-7 0,2 3-4 16,1-1-5-16,0 2 9 0,1 0 14 0,8 3 22 15,1 0-18-15,4 1 20 16,2 0 3-16,0 0 16 0,4-2 7 0,-4-1 25 16,1-3 12-16,-2-1 4 0,-5-3 2 15,1 0 23-15,-5 0 25 0,-3-3 8 16,0-3 17-16,0-2-14 0,-2-1-26 16,-1-1-18-16,0 0-7 0,0-1-15 15,-6 1-9-15,1 1-7 0,-1 1-9 16,-4 0-10-16,3 3-2 0,-2 0-8 15,-1 1-17-15,1 3-18 0,-1 1-7 16,1 0-8-16,0 1-4 0,1 6-10 0,-2 1-5 16,3 3-22-16,1 1 9 15,2-1 6-15,2 1 22 0,2 1 12 0,0-2 12 16,0 1 1-16,6-2-35 0,1-1-9 16,2 0-3-16,3-2 18 0,0-3 41 15,3-1 36-15,-1-2 32 0,1-1 1 0,-1 0-1 16,-2-1-3-16,-5-4 25 0,2-2 15 15,-2-2 0-15,-5-1 18 0,0 0 43 16,-1-2-23-16,-1 1-27 0,0 2-25 16,-1 0-45-16,-5 2-46 0,-1 1-12 15,-2 1-40-15,1 2-42 0,-5 2-37 16,1 1-32-16,-1 0-33 0,-2 4-69 16,1 3-134-16,0 4-143 0,2-1-113 15,5-1-399-15,-7 4-679 0</inkml:trace>
  <inkml:trace contextRef="#ctx0" brushRef="#br0" timeOffset="124919.09">7198 14385 29 0,'0'0'1194'0,"0"0"-787"15,0 0-166-15,0 0-53 0,0 0-42 16,0 0-29-16,0 0 9 0,0 0 0 0,0 0-4 15,-16 2-9-15,12 1 12 16,1-2-35-16,-1 2-16 0,2 1-71 0,-1-1-3 16,0 0-96-16,-2 2-7 0,1 2-16 15,1 2-3-15,3 3 67 0,0 1 32 0,12-2-132 16,7-2 155-16,9-4 81 0,2-5 90 16,2 0-94-16,-4-1-73 15,-2-5 34-15,-6-3 59 0,-5 1 2 0,-2-3-3 16,-3 0-22-16,-3-1-36 0,-4-1-3 15,-3 2 61-15,-6-2-4 0,-12 1-47 16,-3 1-45-16,-9 2 0 0,-2 0-3 16,-5 2 2-16,0 2-18 0,-1 3 15 15,6 2-27-15,-1 0-17 0,6 0 13 16,1 1 6-16,7 4-3 0,2 3-6 16,1 1-35-16,4 1-7 0,4 1 22 15,3 0-16-15,4 0-22 0,1 0-1 16,1-1 23-16,8 0 35 0,4 0 36 0,7-3 3 15,2-1 29-15,1 0 13 0,4-5 19 16,2-1 13-16,-1 0-38 0,-1-5 18 16,0-3 46-16,-4 1-7 0,-2-4 2 15,-3 2-8-15,-5-1 34 0,0 1 101 0,-4-1-118 16,-3 0-82-16,-2 0 6 0,2 4 23 16,-6-1 18-16,0 2 31 0,0 3 4 15,-2-1-41-15,-6 2-63 0,-4 1-4 16,-1 0-49-16,-3 1-6 0,-1 4 11 15,3 3-2-15,-2 0 0 0,4 0 0 16,-1 4 2-16,3 2 14 0,0 5 15 16,4 0-6-16,0 4 3 0,5 0-1 15,1 2-30-15,1-1-17 0,11-2 19 16,5-3-12-16,5-4 12 0,8-2 37 16,1-3 14-16,2-7 32 0,-3-3 22 15,-3 0 22-15,-7-3 44 0,-2-8 10 16,-5-2-5-16,-3-4-24 0,-4-2-28 0,-5-4 2 15,-1-1 6-15,-10-1-13 0,-10 0-68 16,-1 0-42-16,-3 3-39 0,-2 5-47 0,2 7-33 16,3 3-47-16,3 7-106 0,6 0-194 15,4 11-163-15,3-2-456 0</inkml:trace>
  <inkml:trace contextRef="#ctx0" brushRef="#br0" timeOffset="125731.48">8332 14314 1141 0,'0'0'618'0,"0"0"-287"16,0 0-78-16,0 0 9 0,0 0 2 0,0 0-43 15,0 0-38-15,0 0-47 0,0 0-8 16,0 0-5-16,0 0-28 0,-26-23-39 15,25 23-56-15,-1 0-25 0,2 3-44 16,-4 3 22-16,1 2 9 0,2 2 12 16,1 2 10-16,0-3 1 0,1 1 2 15,6-2 10-15,2-2 3 0,0 0 1 0,0-2 37 16,2-1 12-16,-2 0 4 16,-2-3 16-16,1 0 11 0,-2 0 14 0,0-3 8 15,3-2-17-15,-1-1 7 0,2-2-18 16,-5 0 8-16,-2-2 7 0,-2-2 12 15,-1 0-6-15,-1-1-25 0,-5 2-28 16,-3 1-16-16,2 2-5 0,0 1-7 16,-2 4-15-16,0 0-24 0,-2 3-10 15,-1 0-12-15,0 0-7 0,0 5-5 16,-1 5-13-16,0-1 3 0,1 4 9 16,2-1 13-16,3 1-4 0,3 0 13 15,1-3 12-15,3 0 3 0,0 1 7 0,0-2 2 16,4 0 11-16,2-2 1 0,4 1 0 15,2-3-45-15,3-1 37 0,0-4 9 16,2 0 81-16,-1-1 9 0,1-5-3 0,-4-2 0 16,-4-4 11-16,-4-1 13 0,-3-2-9 15,-2-3-7-15,-7-2-1 16,-6 1-14-16,-2 2-34 0,0 3-46 0,-2 6-3 16,2 2-46-16,5 3-49 0,-3 3-80 15,1 7-68-15,-2 6-61 0,2 3-88 16,2 5-226-16,-1 0-128 0,7-6-622 15</inkml:trace>
  <inkml:trace contextRef="#ctx0" brushRef="#br0" timeOffset="130705.27">7139 14422 1149 0,'0'0'462'0,"0"0"-254"0,0 0-62 15,0 0-19-15,0 0-40 0,0 0-87 0,0 0-71 16,0 0-59-16,0 0 88 0,0 0-153 16,13 7-150-16,-7-2-183 0</inkml:trace>
  <inkml:trace contextRef="#ctx0" brushRef="#br0" timeOffset="133468.54">6110 15653 359 0,'0'0'1201'16,"0"0"-834"-16,0 0-166 0,0 0 3 0,0 0 36 16,0 0-31-16,0 0-90 15,0 0-119-15,0 0-66 0,-14-5-15 0,14 5 4 16,0 0-7-16,0 0 0 0,2 0 65 16,3 0 19-16,2 0 29 0,0 0 3 15,-1 0 13-15,1 0 4 0,-1 0-4 16,0-1-7-16,1-3 17 0,-1 1 13 15,-3-2-1-15,1 1-3 0,-1-1 0 16,-2-2 26-16,1 1 16 0,-1-2-17 16,-1 2-3-16,0 0-13 0,0 1 0 15,-3 1-16-15,-1 1-10 0,1 0-9 16,-4 1-22-16,-3 1-16 0,1-1-31 0,-1 2 12 16,-1 0-16-16,0 0 0 15,3 0 3-15,0 0 1 0,1 3-1 0,3-1-3 16,1 1-3-16,2-1-23 0,-1 2-44 15,2-1-3-15,0 0 5 0,0-1-3 0,3-1 11 16,3-1 95-16,1 0 64 0,0 0 26 16,-1 0-10-16,0 0-6 0,-2 0 12 15,-1-2 7-15,-1 1-27 0,0-1-15 16,-2 1-16-16,0-1-35 0,0 2-102 16,-4 0-92-16,0 0-126 0,-2 3-112 15,-1 4-210-15,2-1-426 0,-3 4 333 0</inkml:trace>
  <inkml:trace contextRef="#ctx0" brushRef="#br0" timeOffset="134556.41">6097 15679 488 0,'0'0'981'0,"0"0"-721"16,0 0-104-16,0 0 39 0,0 0-24 15,-82 34-83-15,79-28-72 0,2 0-16 16,1 0-14-16,0 2 14 0,0 1 13 15,5 0-10-15,5 0 13 0,-1-1 1 16,3-2 5-16,5 0 23 0,3-5 97 16,2-1 4-16,4 0-21 0,2-7-3 0,1-4-19 15,-1-1-23-15,-5-2 19 0,-6 0 28 16,-3 0 44-16,-6-2 19 0,-3 1-14 16,-2-3-46-16,-1 0-43 0,-2-1-24 15,0-1-26-15,-3 2-3 0,-3 3 19 16,0 2 25-16,-2 5-16 0,2 1 9 15,0 4-28-15,0 0-43 0,-2 2 0 0,-4 1-28 16,2 0-12-16,-4 1 3 0,1 7-25 16,-2 2-25-16,1 2-6 0,1 0 21 15,3 0-3-15,4 0-7 0,3-3 28 16,3 0 17-16,0-3-7 0,3-2 9 16,2 0 13-16,0-1-50 0,2-2 72 15,-1-1 69-15,0 0 35 0,1 0-4 16,0-6-5-16,-3-1-1 0,1-4-10 0,-1 0-10 15,-1-2-6-15,-3 1-9 16,0 4 3-16,0 1 0 0,-1 2-41 0,-4 3-21 16,1 2-99-16,-4 0-68 0,0 4-94 15,-2 8-54-15,1 5-109 0,1 2-143 16,4 3-108-16,1-4-597 16</inkml:trace>
  <inkml:trace contextRef="#ctx0" brushRef="#br0" timeOffset="135570.47">6271 16347 1591 0,'0'0'419'0,"0"0"-269"0,0 0 83 16,0 0 99-16,0 0-39 0,0 0-117 0,0 0-71 16,0 0-35-16,0 0-19 0,0 0-16 15,0 0-6-15,-62 23-7 0,57-18-9 16,2 1-12-16,1 0-1 0,2-1-3 16,0 0-20-16,0 0 4 0,2 1 19 15,6 1 14-15,3 1 21 0,2-1 6 16,4 1-16-16,1 0-6 0,0-2-3 15,-1 0-13-15,-4-4-3 0,-3 0 0 16,-3-2-12-16,-2 0 12 0,-4 0 24 16,-1 0 49-16,0 0 40 0,0 0 104 15,0 0-16-15,0-3-124 0,-1 0 13 16,-4 1-25-16,2-1-18 0,-5 0-47 0,2 2-17 16,-4 1-14-16,0 0-6 0,1 0 3 15,1 4 15-15,-1 1-9 0,-1 1-3 16,4 1 16-16,0 0 14 0,-1-1-1 15,4 0-1-15,2 0-22 0,-2 0-16 16,3-1-21-16,0 0-10 0,0-1-4 0,0 0-2 16,4-2-1-16,0 0 19 0,2-2 48 15,-1 0 12-15,1 0 57 0,1 0 18 16,1-3-3-16,1-2 17 0,-2-1-2 16,-1-2-9-16,1-1-10 0,-4 0-21 15,1 3 6-15,-2 2 30 0,-2 2 25 16,0 2 25-16,0 0-41 0,0 0-51 15,0 0-41-15,-2 0-49 0,-2 0-28 16,-2 2 9-16,-1 0 13 0,0 2 5 0,2 0-2 16,3-2-4-16,-1 1-3 0,3-2 4 15,-2 1 11-15,2-2 1 0,0 0-1 16,0 0 0-16,0 0 27 0,0 0 17 16,0 0 22-16,0 0 9 0,0 0 12 15,0 0 16-15,0 0 3 0,0 0-3 16,-1 0-9-16,-1 0-16 0,-3 0 0 15,-1 0-34-15,-3-2-18 0,-1 0-6 0,-1 0 5 16,1 1 4-16,-1 1-19 0,1 0-10 16,3 1 7-16,0 3 3 0,1 0 0 15,1-1 0-15,0 0-1 0,2 1-5 16,3-1-13-16,-1-2-25 0,1 2-27 0,0-2 8 16,0 1 9-16,0 0 31 15,1 0 25-15,4 2 21 0,2 0 11 16,-2 2 3-16,3-3 16 0,-2 1-16 0,-2 2-1 15,3-4-1-15,-3 2-1 0,-1-2 1 16,0-1-1-16,0 1 0 0,0-2 0 16,0 0 27-16,1 0 36 0,3 0 6 15,0-3-44-15,2 0-23 0,-3 0 1 16,2 2 13-16,-3 0 0 0,-1-1-4 16,-1 1-9-16,0-1 22 0,-3 2 22 15,3-1 14-15,-3 0 5 0,1-1 15 16,1 0 3-16,-2 0-1 0,0-2-14 0,0-2-26 15,0 1-15-15,0 2-7 0,-2-3 7 16,-1 2-6-16,2 0-10 0,-2 2-12 16,0 1-18-16,2 1-44 0,-2 0-46 0,0 0-63 15,-4 1-26-15,4 4-30 0,-3 2-76 16,2 1-179-16,-1 0-20 16,1 1-58-16,3 1-411 0</inkml:trace>
  <inkml:trace contextRef="#ctx0" brushRef="#br0" timeOffset="138152.57">9505 15358 1158 0,'0'0'619'0,"0"0"-321"16,0 0-32-16,0 0 41 0,0 0-66 15,0 0-122-15,0 0-119 0,0 0 0 16,0 0-74-16,0 0 61 0,-20 14 13 15,19-6-22-15,-1 0-10 0,2-2-7 0,0 1-3 16,0-1 10-16,6-1-16 0,4 1 48 16,2-2 16-16,2 0 10 15,5-3-4-15,2 1-18 0,1-2 82 0,4 0-69 16,3-3-1-16,0-1 16 0,-1 0-32 16,-2-3-48-16,-7-2-178 0,-7-3 226 15,-8-1 16-15,-4-2-16 0,0 0-13 16,-3-1 13-16,-7 1 23 0,0 0 12 0,-5 4 10 15,-2 2-19-15,-4 3-10 0,-4 1-14 16,-2 5 9-16,-7 0-9 0,1 7 22 16,-1 2 24-16,2 2 16 0,6-1-38 15,2 1-24-15,4 0-1 0,4 0 1 16,1 2-2-16,5 1-19 0,4 1-48 16,2 0-14-16,4-3 27 0,0 1 21 15,12-1 19-15,2-2 14 0,8-2 4 16,2-3 18-16,5-1 4 0,3-3 6 0,2-1-9 15,-1 0-21-15,2-4 24 0,-2-2 3 16,-4-2 3-16,-5 0 0 0,-4-2 13 16,-5-1 12-16,-6-1 39 0,-2-1 29 15,-6-2-13-15,-1 1-1 0,0 0-10 16,-4 1 4-16,-6 1-33 0,0 2-53 16,-6 3-19-16,-1 3-38 0,-5 4 1 15,-4 0-11-15,-1 6 16 0,-2 3 32 0,0 2 3 16,6 1-3-16,1 1-38 0,5 0-67 15,6-2-13-15,2 1 42 0,3 0 50 16,5-4-2-16,1 2-8 0,1-4-18 16,9-3-3-16,6 0 57 0,4-3 22 15,6 0 51-15,3 0-5 0,1-5-27 16,-1-2 42-16,-3-2 0 0,-7 1-14 16,-2-4 42-16,-5-1 9 0,-5-2-6 15,-4 1-27-15,-3-2-2 0,0 3 13 0,-1 2-42 16,-7 3-47-16,-2 2-9 0,-3 1-65 15,-4 5-42-15,-5 0-3 0,-4 5-16 16,2 3-66-16,-1 7-101 0,2 2-107 16,5 2-232-16,3 0-449 0,8-5-67 15</inkml:trace>
  <inkml:trace contextRef="#ctx0" brushRef="#br0" timeOffset="138961.1">9743 16130 483 0,'0'0'1481'0,"0"0"-1176"16,0 0-127-16,0 0 73 0,0 0-19 16,0 0-43-16,0 0-23 0,0 0-19 15,0 0-119-15,0 0-28 0,0 0-98 16,-27 10 31-16,27-5 51 0,0 2 14 16,0 0-17-16,4-1 19 0,3-1 0 15,-1 1 19-15,4-3 29 0,3 1 47 16,0-1-12-16,3-2-1 0,-2-1-15 15,4 0-17-15,-2-3-12 0,-1-2-6 16,-3-1 2-16,-3-2 13 0,-1 1 16 16,-5-1 6-16,-3 0-3 0,0 2-9 15,0-1 59-15,-6 1-7 0,-4 1-72 0,-3 0-37 16,-5 4-16-16,-4 1-2 0,-6 0-1 16,-2 3 16-16,1 2 1 0,2 2-17 15,6-3 1-15,4 3-23 0,6 0-12 16,5-1-12-16,0 2 15 0,4-1 14 0,0 1 2 15,2 1-13-15,0 0 22 0,0 0-4 16,6-1 28-16,4 0 1 0,4 0 13 16,-2-3-13-16,4 0 0 0,-2-3 1 15,-2-1 37-15,-1-1 15 0,-2 0 29 16,-2 0 12-16,-1-1-1 0,-2-3-6 16,0 1-9-16,1-1-7 0,-2 0 6 15,-2 2 50-15,-1 0 26 0,0 2-49 0,0 0-49 16,0 0-55-16,0 0-33 0,0 0-16 15,0 0-25-15,0 0-15 0,0 0 0 16,0 0 12-16,0 0-9 0,0 0-51 16,3 0-55-16,7 0 47 0,2 0 145 15,4 0 57-15,2 0-10 0,2 1-28 16,-5-1-18-16,1 0-1 0,-5 0 0 16,-2 0 12-16,2 0 7 0,-2 0 12 15,1-2 0-15,2-1 1 0,-2-1-14 0,-3 0 13 16,-2 2 40-16,-4-1 35 0,-1-2 8 15,0 0-3-15,-3-3-13 0,-4 1-34 16,-2-4-33-16,-4 2-29 0,2 0 8 16,-1 2-10-16,-1 1-27 0,0 5-22 15,0-1-16-15,-1 2-12 0,-5 2 4 16,0 5-17-16,-1 0-27 0,2 2-38 16,1 0-67-16,6 2-127 0,1-1-96 0,3 1-51 15,2 0-118-15,2-4-410 0</inkml:trace>
  <inkml:trace contextRef="#ctx0" brushRef="#br0" timeOffset="140534.06">7318 17494 59 0,'0'0'127'0,"0"0"-59"0,0 0-45 16,0 0 1201-16,0 0-493 0,0 0-379 15,0 0-120-15,0 0 28 0,0 0-39 16,-21 1-84-16,20-1-61 0,-2 0-16 16,0 0 0-16,0 0-9 0,-2 0-19 15,2 0-32-15,0 0-1 0,0 0-44 0,0 0-12 16,2 2-41-16,-1 2 6 0,1 0 32 15,1 0 25-15,0 1 9 0,0 0 23 16,0 0 0-16,1 0 3 0,4-3 22 16,2-1 16-16,4 0 23 0,1-1 28 15,2 0 3-15,1 0-23 0,0-2 10 16,-3-3-10-16,-2-1 13 0,1 0 6 16,-2-2 7-16,-3 1-1 0,0-1-4 15,-3-1-15-15,2 0-1 0,-5 0-24 0,0 0 5 16,0 1 4-16,0 1-10 0,-5 0-11 15,-1 3-5-15,-3 0-17 0,-1 2-16 16,-3 1-49-16,-1 1-4 0,-2 0 16 16,0 0-3-16,0 3 0 0,3 1 3 0,0 1 9 15,5-1-3-15,2 0-7 0,0 0-8 16,5 1-10-16,-1-1-6 0,2 1 15 16,0 0-9-16,0 2 11 0,7-1 7 15,4 0-9-15,4 0 32 0,4-2 15 16,1-2 40-16,5-2 40 0,-3 0-8 15,2 0-10-15,-1-4-22 0,-2-1 4 16,-3-3 15-16,-1 2 3 0,-4-2 3 16,0-1-6-16,-4-1-13 0,-3 0 19 15,-3-1 15-15,-3 0 6 0,0-2-3 0,-2 1-10 16,-7 2-30-16,-5 1-43 0,-2 2-6 16,-4 4-64-16,-3 1-13 0,1 2 40 15,1 0 12-15,2 2 28 0,4 3-25 16,5-1-18-16,-2 1 3 0,3 0 9 15,3 0-40-15,0 0-74 0,2 2-67 0,3 1-11 16,1 0-26-16,1 2-94 0,9 0 27 16,6 1 88-16,4-2-89 0,-5-2-269 15,16 0-916-15</inkml:trace>
  <inkml:trace contextRef="#ctx0" brushRef="#br0" timeOffset="141289.01">8778 17274 124 0,'0'0'1449'0,"0"0"-360"0,0 0-726 0,0 0 8 16,0 0 9-16,0 0-90 0,0 0-116 16,0 0-93-16,0 0-40 15,0 0-13-15,0 0-7 0,-52 0-5 0,43 5-16 16,3-3-37-16,3 2-47 0,-1-1 0 15,4 0 18-15,0 3 20 0,0-1 6 16,6 1 39-16,3 2-34 0,5-2-40 16,3 1 75-16,2-3 13 0,1-3 43 15,0-1 11-15,2 0-27 0,-5-4-2 16,-2-1 2-16,-4-1 1 0,-2-1 18 16,-1-1 12-16,-3-1-9 0,-2-1 0 15,-3-1-3-15,0 2 15 0,-11-2 9 0,-4 1-12 16,-5 2-71-16,-7 2-19 0,-3 3-27 15,0 3 6-15,1 0 37 0,5 2-34 16,4 4-6-16,7 0-25 16,1 2-3-16,5-2 3 0,1 2 3 0,3 0 18 15,0 1 4-15,3 0-60 0,0 1-5 16,2-1 8-16,5 2-4 0,9-3 22 0,1 0 82 16,6-3 75-16,2-1 13 0,-1-4-10 15,-1 0-1-15,-3 0 32 0,-5-2 90 16,-4-3 39-16,-5-2-16 0,-3-2-23 15,0 0-56-15,-3-1-52 0,0-1-46 16,-7 3-45-16,-2-1-70 0,-4 5-79 16,-1 4-93-16,-5 2-146 0,-3 10-272 15,3 6-393-15,5-4-632 0</inkml:trace>
  <inkml:trace contextRef="#ctx0" brushRef="#br0" timeOffset="147376.54">22121 12793 872 0,'0'0'381'0,"0"0"-98"16,0 0-20-16,0 0-13 0,0 0-13 16,0 0-30-16,0 0 3 0,0 0-14 15,0 0 0-15,0 0-14 0,0 0 2 16,-3-46 13-16,3 46-39 0,0 0-61 16,-1 0-40-16,1 0-35 0,0 0-22 15,0 0-41-15,0 0-50 0,0 3-32 16,0 6-48-16,0 5 171 0,0 6 25 15,0 3 10-15,0 1 6 0,0 4-8 16,0-3-33-16,0 1-1 0,0-2-1 0,0-1 2 16,0 1 2-16,0-2-2 0,0-2-3 15,0-2 3-15,0 0 1 0,1-2 2 16,4-3-2-16,-1-5-1 0,3 2-1 16,0-5-18-16,2-2-6 0,5 2 25 0,5-4 12 15,9-1 39-15,9 0 0 0,5-3-51 16,3-2-97-16,1-2-68 0,-7-2-131 15,-9 3-86-15,-10 1-131 0,-10 1-484 16,-10-4-270-16</inkml:trace>
  <inkml:trace contextRef="#ctx0" brushRef="#br0" timeOffset="147619.5">22414 13013 1802 0,'0'0'541'15,"0"0"-208"-15,0 0 62 0,0 0 26 0,0 0-29 16,0 0-122-16,0 0-74 0,0 0-81 15,0 0-62-15,0 0-53 0,0 0-13 16,-23-21-67-16,23 29-57 0,0 5 137 16,0 4 13-16,0 3 46 0,0-1-41 15,0 5-5-15,0-2-13 0,1-2-3 16,2 3-9-16,0-1 12 0,1-1 1 0,0-2 1 16,-1-2 17-16,0-3-19 15,0-1-61-15,-1-3-85 0,-1 0-65 0,2 0-88 16,-2-3-165-16,2 0-94 0,2-5-193 15,-2-2-530-15</inkml:trace>
  <inkml:trace contextRef="#ctx0" brushRef="#br0" timeOffset="147952.31">22667 13064 2226 0,'0'0'725'0,"0"0"-395"15,0 0-60-15,0 0 100 0,0 0-26 0,0 0-99 16,0 0-93-16,0 0-69 15,0 0-56-15,0 0-27 0,-22-23-61 16,22 23-72-16,0 4-49 0,0 5-11 16,4 4 191-16,3 2 2 0,3 3-25 0,7 2-19 15,6-1 44-15,6 0 31 0,7-2 18 16,4-3-34-16,2-3-14 0,-1-5 10 16,0-4 21-16,-3-2-8 0,-2-1 14 15,-4-9 30-15,-2-3-3 0,-6-5-12 16,-4 0-1-16,-8-2 4 0,-7-3 82 15,-5-1 31-15,-6 0-32 0,-11-2-88 16,-8-1-49-16,-8 1-49 0,-3 3 49 0,-2 5 17 16,1 5-17-16,1 4-43 0,1 5-12 15,1 4 3-15,2 4-59 0,3 6-76 16,7 6-70-16,2 3-137 0,6 0-164 16,5 3-28-16,9 0-92 0,0-5-361 15</inkml:trace>
  <inkml:trace contextRef="#ctx0" brushRef="#br0" timeOffset="148602.71">23444 12984 62 0,'0'0'2343'0,"0"0"-1898"0,0 0-195 0,0 0 40 15,0 0 9-15,0 0-104 0,0 0-117 16,0 0-78-16,0 0-34 0,0 0-79 15,0 0-39-15,-3-13-38 0,3 21 164 16,0 2 26-16,3 1 25 0,-1-1 4 16,-1 1-4-16,2-2-6 0,0-2 3 15,-2-1 3-15,-1-1-25 0,0-3-41 16,0-1-44-16,0-1 11 0,0 0 74 16,0 0 35-16,0-1 29 0,0-3-13 15,0-2-51-15,-1-2-41 0,-3-2 41 0,4 0 10 16,-2-1 35-16,2 1 15 0,0-2 41 15,0 4 0-15,3-3 6 0,5 4-41 16,-2-1-3-16,3 1-10 0,2 2-18 16,5 0-26-16,3 1-9 0,1 3-25 0,6 1 22 15,-1 0-28-15,1 6 9 16,-2 5 19-16,-3 2 2 0,-4 3-10 0,-3 2 11 16,-3 2 2-16,-2-1-2 0,-4-1-18 15,-2-3-8-15,-2-2 8 0,-1-4 18 16,0-3 1-16,0 0 14 0,0-3-11 15,0-2 17-15,0 0 15 0,0-1 36 16,0 0 34-16,1 0 21 0,2-5 19 16,4-3 14-16,-1-5-65 0,4-5-95 15,6-4-83-15,0-2 65 0,3 0 18 16,-2 1-3-16,3 3-13 0,0 2 15 16,-1 1 1-16,0 3 14 0,-2 2 41 15,0 3-12-15,1 0-28 0,-5 4 4 0,-2 1-8 16,1 2-11-16,-4 2-21 0,1 0-16 15,2 0-31-15,1 5 10 0,5 4 18 16,-1 1 27-16,1 3-11 0,-3 2-10 0,-3 1-7 16,-2 1-2-16,-6 2 9 0,-2-1 6 15,-1 3 25-15,-4-2 1 0,-5 0 2 16,0 0-1-16,-1-2-43 0,1-1-55 16,-2-3-48-16,1-1-61 0,0-1-38 15,1-3-87-15,4-3-77 0,2-3-148 16,1 1-215-16,4-3-608 0</inkml:trace>
  <inkml:trace contextRef="#ctx0" brushRef="#br0" timeOffset="149187.87">24326 12916 1955 0,'0'0'703'0,"0"0"-401"16,0 0-62-16,0 0 69 0,0 0-18 15,0 0-43-15,0 0-66 0,0 0-76 16,0 0-106-16,0 0-3 0,12-40-50 0,-12 43-50 15,1 1-48-15,-1 4 79 0,3 1 50 16,-3 2 6-16,4 1 16 0,-2-1 0 16,-1-2 3-16,1 1 13 0,-1-3 0 15,0-2-16-15,-1-2-38 0,0 0-25 16,0-3 22-16,2 0 41 0,-1 0 30 16,-1 0 39-16,3-2 50 0,-1-2 60 15,1-3-2-15,3-5-177 0,3-2-68 16,0-3-10-16,4-1 63 0,4 1 15 15,-1 1 62-15,4 2-40 0,-1-1-22 16,-1 5-3-16,0 1 1 0,-2 4 2 0,0 1 3 16,-1 4-3-16,-1 0-14 15,0 1 12-15,0 7-16 0,3 2 2 0,-3 1 16 16,2 2 47-16,-1 1 21 0,-1 0-22 0,-2 0-15 16,0-1 13-16,-5-2-20 15,-1-2-12-15,0-1-12 0,-5-4-3 16,0 0 0-16,-1-3 2 0,0-1 1 0,0 0 2 15,0 0 35-15,0 0 31 0,2 0 27 16,-1-1 34-16,1-6 9 0,1-4 5 16,1-5-133-16,4-3-10 0,1-1-3 15,2-1 3-15,2 3 0 0,1 4 0 16,-1 1-18-16,3 2-21 0,-2 4 8 16,3 1 28-16,2 0 0 0,4 2 1 15,0 2-17-15,3-1 1 0,1 3 0 16,-2 0 6-16,3 5 12 0,-2 5 0 0,-1 1-18 15,-2 3-6-15,-4 4-1 0,-2 0-2 16,-6 1-10-16,-5 3-6 0,-3 1-3 16,-3-1 21-16,-8 6 22 0,-11-2 0 15,-10 3-71-15,-12 0-74 0,-11 2-119 16,-6-2-160-16,-2-5-195 0,3-4-404 16,15-4-193-16</inkml:trace>
  <inkml:trace contextRef="#ctx0" brushRef="#br0" timeOffset="152485.16">10334 14313 143 0,'0'0'411'15,"0"0"-140"-15,0 0-79 0,0 0 49 0,0 0-6 16,0 0 12-16,-89-18-46 0,76 17-29 16,1-2-23-16,-1 3-16 0,5 0-14 15,0 0-18-15,1 0-11 0,3 0 0 16,0 0-6-16,1 0-36 0,1 0-48 15,-4 0-17-15,2 0-12 0,-3 0 9 16,-3 0 19-16,0 0 1 0,-2 3 33 16,2-2 11-16,-1 0 14 0,2-1 16 15,-1 1 16-15,4-1 34 0,3 0 19 16,3 0-41-16,0 0-58 0,0 0-41 16,0 0 0-16,3 0-3 0,2 0 25 15,4 0 54-15,3 0-66 0,12-3 18 0,15-1 89 16,18-4-22-16,13-2-74 0,12-2-24 15,6-2 0-15,1 1 0 0,-2 2 42 16,-5-1-1-16,-6 2-15 0,-5 1 15 16,-7 1 6-16,-5 0-26 0,-9 2 4 15,-2-1 10-15,-8 2-14 0,-8 1-2 16,-8 1-18-16,-7 0 2 0,-6 1 10 0,-7 2-10 16,-2 0 12-16,-2 0-1 15,0 0-14-15,0 0-94 0,0 0-93 0,0 0-100 16,0 3-169-16,0 4-115 0,0 3-7 15,-2-1-78-15,-7 9-512 0</inkml:trace>
  <inkml:trace contextRef="#ctx0" brushRef="#br0" timeOffset="153283.01">10408 17118 978 0,'0'0'153'16,"0"0"-153"-16,0 0 0 0,0 0 65 16,0 0 124-16,0 0-23 0,0 0 36 15,0 0-50-15,0 0-152 0,0 0 2 16,-34 11 43-16,37-11 10 0,-1 0 0 16,-1 0-32-16,-1 0-21 0,2 1 18 15,-2-1 19-15,1 2 29 0,1-1 22 0,-1-1 40 16,-1 0 54-16,3 0 28 0,1 0-13 15,5 1-58-15,2-1-3 0,11 2 24 16,8-2-16-16,14 0-23 0,13-2 9 16,15-4-44-16,15-6-44 0,15-3 3 15,12-2 1-15,11-1-29 0,6 0-18 16,0 1-1-16,-7 5 0 0,-10 0-19 16,-14 4 18-16,-18 2 1 0,-15 1 0 15,-14 1 1-15,-12 1 2 0,-11 1-3 0,-11-1 0 16,-7 2-15-16,-8 1 11 0,-3-2 3 15,-1 1 1-15,0-1 17 0,-4-3-17 16,-6-5-154-16,-4-2-64 0,-8-4-54 16,-5-3-226-16,3 4-570 0,-21-13-725 0</inkml:trace>
  <inkml:trace contextRef="#ctx0" brushRef="#br0" timeOffset="154940.23">10810 14302 1392 0,'0'0'494'0,"0"0"-212"0,0 0-16 16,0 0 27-16,0 0-10 0,0 0-68 15,0 0-62-15,0 0-48 0,0 0-4 16,0 0-15-16,-9-29-20 0,6 25-25 16,0 0-10-16,-1 0-18 0,3 2-11 15,-1 1-2-15,1 0-1 0,-1 1-43 16,2 0 6-16,0 0 10 0,0 0-4 16,-1 0 13-16,1 0 16 0,0 0 3 15,0 0 1-15,0 0 18 0,0 0 3 0,-2 0 0 16,2 0-6-16,0 0-15 0,0 0-1 15,0 0-1-15,0 0-15 0,0 0 4 16,0 0-1-16,-1 0 0 0,1 0-3 16,0 0-9-16,0 0-95 0,0 0 56 15,0 0 10-15,0 0 13 0,0 1 9 16,0-1 3-16,0 0 7 0,0 2-4 16,0-1 26-16,0 3 26 0,0 1 44 15,0 1-6-15,0-1-13 0,1-2-13 0,-1 3-10 16,0-3 1-16,0-1 6 0,0 2-13 15,0-2-6-15,0 4-16 0,-1-1-12 16,-1 1 1-16,2 2 11 0,-3 1 13 0,2 0 0 16,1 1-12-16,-1-1 2 0,-1 1 13 15,2 1-16-15,0 0 0 16,-1 1 1-16,1 2 0 0,0-1-1 0,0 1-11 16,0 0 8-16,0 0 3 0,0 2 0 15,3-2 0-15,-2 2 29 0,3-1-17 16,-1 2 4-16,0-2-16 0,0 0 2 15,0 1-2-15,1 1 1 0,-1 1 6 16,1 1-5-16,-2 0 20 0,1 2-12 16,1 0-10-16,-1-1-3 0,0 2 3 15,1 0 37-15,-1 0 7 0,3 1-44 16,-3-1 1-16,1 1 0 0,0-1 0 16,2 0 18-16,0-1-18 0,1 2 15 0,-1-1-14 15,1-2-2-15,0 2 38 0,2 0-35 16,-2 0-3-16,2 1-1 0,-2 0-2 0,3 0 3 15,-1 0 0-15,-2 0 1 0,2-1-1 16,1 2 0-16,-2-3 2 0,-2 2 42 16,1 1-41-16,0 0-2 0,-1-1-1 15,0 2 16-15,-3-1-16 0,4 1 2 16,-3-1 10-16,2 0 4 0,-3 0-15 16,1-1-1-16,1-3 1 0,-2 0-1 15,0-1-14-15,-2 0 14 0,2 1 16 16,2 1 9-16,-2 0-24 0,2 1 1 15,-1 0-1-15,0 0 2 0,2 0 20 16,1 0-22-16,-2-2 3 0,0 2-1 0,1-1-1 16,0-1 0-16,0 1-1 15,2-1 14-15,-3 1-14 0,-1 3 11 0,2-3-10 16,-2 2-1-16,-2 1 0 0,2-1-1 16,-3 0-2-16,1 0 1 0,-2-1 1 15,1 0 0-15,-1-1 0 0,0 0-3 0,0 0 3 16,2-2 1-16,-2 2-1 0,1-1-1 15,-1 1-1-15,3 0 2 0,-2 1-1 16,2-2 1-16,-1 2-1 0,1-2 1 16,0 1 12-16,1 1-12 0,1-1 0 15,0-1-1-15,-1 2 1 0,2-1 1 16,0-1 12-16,-2 1-11 0,3-2-2 16,-4-1 1-16,3-1 1 0,-2-3-1 15,1 2 0-15,-2-3 2 0,1 2-1 16,1 0 1-16,0 1-2 0,-2-1-1 15,1 1 1-15,-2 1-1 0,-1-1 0 16,3 2 0-16,-4 0 2 0,3 0 0 0,-1 2 1 16,1-4 9-16,1 1-9 0,0 0 0 15,0-5 10-15,1 1 2 0,-1-1-2 16,1-2-1-16,-1 1 1 0,1-3-1 16,0 0-9-16,-2-1-1 0,0-2 0 15,-2 0 1-15,2-2 0 0,1-1 9 0,-4 1-11 16,3-2-1-16,-3 0-1 0,2 1 1 15,-2-2-1-15,1 1-1 0,-1-1-17 16,2 0-18-16,-2 0-25 0,1 0-23 16,-1 0-10-16,3 0-2 0,0-3-1 15,2-1 23-15,0 1-118 0,1-2-72 16,-2-1-26-16,0 0-86 0,-4 1-264 16,0 2-453-16,-33 38 263 0</inkml:trace>
  <inkml:trace contextRef="#ctx0" brushRef="#br0" timeOffset="155284.15">11171 16898 1387 0,'0'0'1129'0,"0"0"-859"0,0 0-144 0,0 0 44 16,0 0-4-16,0 0-144 0,0 0-22 16,0 0-73-16,0 0-4 0,0 0 77 15,0 0 1-15,54 13 12 0,-33-6-10 16,5 1 23-16,0-2 3 0,3-1-16 15,-2-1-13-15,1-1-57 0,-2-2-33 16,-2-1 7-16,-2 0-20 0,-2-5 3 16,-4-1-6-16,-2-4 29 0,-2 0 77 15,-5-3 35-15,-4 2 68 0,1-2 119 16,-4 3 60-16,0 1 58 0,0 2-30 16,-4 1-71-16,3 2-49 0,-2 3-57 0,0-1-25 15,1 2-40-15,1 0-61 0,-2 0-7 16,-2 0-50-16,-1 6-55 0,-5 5 15 15,-2 3 84-15,-4 4 6 0,0 3 0 16,-2-2-53-16,2 1-134 0,2-2-42 16,0 0-61-16,3-3-98 0,-1-1-119 0,0-4-182 15,4-2-576-15</inkml:trace>
  <inkml:trace contextRef="#ctx0" brushRef="#br0" timeOffset="156279.18">10864 14349 52 0,'0'0'1270'0,"0"0"-925"0,0 0-130 15,0 0 28-15,0 0-58 0,0 0-85 16,0 0-55-16,0 0-25 0,0 0-17 16,0 0-3-16,0 0-23 0,-11-42-11 15,11 40 34-15,-1 1 61 0,-1-1 33 16,1 2-1-16,1-1 23 0,0 1 19 15,0-1 16-15,-2 1-23 0,2 0-42 16,0 0-25-16,-1 0-17 0,-1 0-15 16,-1 0-16-16,-1 0-13 0,-2 7-48 15,-4 0 27-15,-4 6 21 0,-3 1 0 16,1 2-3-16,-3-1 1 0,4 2-1 0,1-2-19 16,4 1 9-16,0-2-15 15,1-1 5-15,4-3 20 0,0 1 3 16,1-3 2-16,1-1 0 0,1-1 14 0,-1-1-12 15,2-1-2-15,1-2-1 0,0-2 0 16,0 0 18-16,0 0 38 0,0 0 39 16,0 0 34-16,0 0 88 0,1-5 99 0,2-2-31 15,0-4-149-15,2 0-116 16,-1-3-2-16,2-1 30 0,1 0 3 0,2 1-15 16,-1 0-37-16,4-1 0 0,4-1 0 15,-2 1 0-15,3-1 0 0,3 1 2 16,-4 0-2-16,2 4 0 0,-4 1 3 15,-4 2 16-15,-3 4-16 0,-4 1-3 16,0 3 0-16,-1 0-62 0,1 0-42 16,1 6 33-16,2 0 24 0,2 3 26 15,2 1 19-15,1 1-20 0,3 0 0 0,-1 0 21 16,1-1 1-16,1 0 3 16,0-2 16-16,-2 0 3 0,5-1 5 15,-4-1-2-15,0 0-3 0,0-1-1 0,-1-1 1 16,-1 0-4-16,-1-3-14 0,-2 1 14 15,2-1-3-15,-4-1-15 0,2 1-46 16,-1-1-80-16,1 1-70 0,1 3-114 0,3 0-180 16,0 4-150-16,1-3-417 0,1 5-592 15</inkml:trace>
  <inkml:trace contextRef="#ctx0" brushRef="#br0" timeOffset="160937.97">13931 15276 237 0,'0'0'134'0,"0"0"6"0,0 0 10 16,0 0 81-16,0 0 30 0,0 0-17 0,0 0-32 16,0 0-21-16,0 0-57 15,0 0-44-15,-33-15-18 0,29 12-14 0,-1 2-3 16,1-1-26-16,1-1-16 16,-1 2 0-16,-2 1 4 0,3-1 28 0,-1 0 13 15,1-1 10-15,0 2-13 0,0-1-13 16,0 0-3-16,0 0-7 0,0 1 0 15,0-1-12-15,1-1-8 0,1 2-9 16,-1-1 13-16,-1-1 19 0,-1 1-6 16,-2 0-10-16,-3-2-16 0,-1 3 13 0,-3-1-16 15,-2 1 0-15,-2 0-29 0,0 0 0 16,0 0 29-16,0 0 1 0,2 0 18 16,4 0 13-16,2 0 4 0,3 0 9 15,3-3 57-15,0 3 30 0,3 0 12 16,0-1 5-16,0 1-12 0,0-2 9 15,5-1-27-15,-1-1-37 0,3-4-82 16,8 1-40-16,2-2 40 0,8 0 29 0,6 1 5 16,3 0-6-16,3 1 1 15,-1 4 11-15,-3 0-10 0,-4 3-30 0,-6 0-29 16,-3 2-8-16,-4 2 2 0,-2 3 7 16,-6 1-10-16,-2 1-18 0,-5 1-7 15,-1 3 28-15,0 2 35 0,-6 0 26 0,-3 0 3 16,-2 0 12-16,-5 1-10 0,-1-2-28 15,1-1 41-15,-3 0-22 0,0-2-3 16,1-1-6-16,2-2-13 0,0-1-1 16,1-2 1-16,1 0 3 0,-2 0 19 15,3 0-10-15,5-4 1 0,3 0 12 16,2-1 13-16,3 0-3 0,0 0-19 16,3 0-16-16,2 0 0 0,-2 0-13 15,2 0-31-15,5 0-10 0,3 0 54 0,7 0 23 16,2 2 25-16,3 1-7 0,2-1-13 15,-3 2 3-15,1-1-9 0,-5 1-1 16,0 1-21-16,-5 1-1 0,-1 2-11 16,-2 3 11-16,-2 0-1 0,-3 3 2 15,-3 1 1-15,-1-1 18 0,-3 0 12 16,0 0-14-16,-3-1-17 0,-4-2-20 0,-3-1 20 16,-1 1 28-16,-3-1-10 0,0-1 1 15,-3-1 18-15,-5 0 22 0,-4-3 3 16,-2 0 28-16,-6-2-1 0,-2-3-15 15,-1 0-13-15,-3-2-36 0,4-4-25 16,5 1-18-16,5-2-7 0,7 1-61 16,5 1-16-16,5-1 19 0,7 1-66 15,2 0-47-15,5 0-118 0,9 0-174 16,7-3-169-16,9 0-100 0,-4 2-334 16</inkml:trace>
  <inkml:trace contextRef="#ctx0" brushRef="#br0" timeOffset="161706.14">14444 15254 313 0,'0'0'1353'0,"0"0"-947"0,0 0-98 0,0 0 47 15,0 0-21-15,0 0-75 0,0 0-78 16,0 0-48-16,0 0-51 0,0 0-25 16,-53-14-13-16,44 14-12 0,-4 3-14 15,-4 1-2-15,4 3-2 0,-3 1-14 16,4-2-28-16,4 2-1 0,2-2 1 0,2 2 3 15,1 0-16-15,3 1-7 0,1 2 7 16,8 2 19-16,5 3 19 0,5 0-19 16,3-2 21-16,4 0 1 0,1-3 2 15,0-4 0-15,1 0 17 0,-3-4-3 16,-1-2 19-16,-2-1 12 0,-1 0 13 16,-3-4 22-16,-3-3 21 0,0 0 14 15,-4-1 2-15,-1-1 11 0,-4-1 25 16,-1-3-19-16,-4-1-35 0,-1-4-27 15,0-1-25-15,-3-1-34 0,-3 1-15 16,-1 2 0-16,-3 3 12 0,1 2-12 16,-2 3-2-16,-1 3-38 0,-1 0-6 0,-1 2-28 15,2 1-6-15,-2 3-49 0,-2 0-54 16,4 4-82-16,0 2-82 0,4 6-78 16,3 1-42-16,5 0-63 0,0 0-99 15,1-3-166-15</inkml:trace>
  <inkml:trace contextRef="#ctx0" brushRef="#br0" timeOffset="162056.16">14836 15267 1375 0,'0'0'540'16,"0"0"-203"-16,0 0 38 0,0 0-46 16,0 0-38-16,0 0-36 0,0 0-56 15,0 0-38-15,0 0-39 0,0 0-97 0,0 0-25 16,-50-29-84-16,48 34-30 0,-1 1 61 15,0 3 37-15,2 1 13 0,1 2-16 16,0-1 0-16,7 3 18 0,5-1-12 16,4 3 13-16,4-2 2 0,2-1 23 15,4-2 3-15,1-1 10 0,0-3 0 0,-1-2 6 16,0-2-6-16,-6-2-4 16,0-1 10-16,-6 0 22 0,-2 0 66 0,-1-5 67 15,-3-4 27-15,2-2-54 0,0-4-37 16,-4-2-22-16,0-1 22 0,-6 0 38 15,0 0-30-15,0 3-19 0,-9 1-24 16,-5 0-79-16,-6 2-21 0,-3 2-57 16,-5 2-22-16,-2 3 6 0,1 4-63 15,-1 1-102-15,4 3-117 0,1 9-179 0,2 2-241 16,7-1-424-16,-5 9-620 0</inkml:trace>
  <inkml:trace contextRef="#ctx0" brushRef="#br0" timeOffset="164776.1">15617 15299 234 0,'0'0'290'0,"0"0"-36"0,0 0-3 15,0 0-42-15,0 0-79 16,0 0-39-16,0 0-29 0,0 0-7 0,0 0-13 15,-3-16 4-15,3 16 9 0,0 0-6 16,0 0 9-16,0 0 4 0,-1 0 16 16,0 0 29-16,-1 0 20 0,1 0 28 15,-1 0-6-15,1 0 12 0,1 0 7 0,-2 0-14 16,1 0-20-16,-1 0-79 0,-2 0-30 16,3 0-25-16,-2 0 252 0,-1 0-160 15,1 0-67-15,-2 0-23 0,-1 0-1 16,1 3 2-16,-1-3-3 0,2 1-4 15,-1 0-15-15,1-1 17 0,1 3-10 16,-1-1 9-16,-1 0-10 0,-2 0 13 16,0 0 0-16,1 0 2 0,0 0-2 15,1 0 1-15,-2 1-1 0,4-2 0 16,0 1 0-16,1-1 1 0,2-1 2 0,0 0 16 16,0 0 3-16,3 0 10 15,0 0-3-15,2 0-14 0,4-1-15 0,3-1 1 16,8-2 15-16,6 0 38 0,9 1-7 0,1-4-12 15,1 2-19-15,-1 0-14 0,-5 1 13 16,-3 2 8-16,-2-3-5 0,-4 3 8 16,-5-1-8-16,-1 1-2 0,-4 1 3 15,-1 0 12-15,-4-1 16 0,-4 1-2 16,-1 1 11-16,-2 0 7 0,0 0 18 16,0 0 18-16,0 0 0 0,-2 0-18 15,-1 0-26-15,-3 0-12 0,-5 0-43 16,-2 0-9-16,-3 0-50 0,-6 0-2 15,-2 0 17-15,-3 1 10 0,-1 4-43 16,1-1-97-16,1 3-99 0,4-1-135 16,4 1-131-16,6 2-209 0,2-5-535 15</inkml:trace>
  <inkml:trace contextRef="#ctx0" brushRef="#br0" timeOffset="168875.18">16107 14847 763 0,'0'0'619'0,"0"0"-268"15,0 0-123-15,0 0-1 0,0 0 19 16,0 0-20-16,0 0-40 0,0 0-28 16,0 0-30-16,0 0-26 0,3-25-12 15,0 23-24-15,0 1-15 0,0-2-25 16,2 2-23-16,0 0 0 0,-2-1-2 15,0 2-1-15,0 0-1 0,-2 0-1 0,-1 0-14 16,0 0 0-16,1 0 16 0,-1 0 0 16,0 0 26-16,0 0-26 0,0 2 0 15,0 0-35-15,0 4 3 0,0 1 32 16,0 4 82-16,0 1-28 0,0 4-22 16,-1 0-29-16,1 2 23 0,0 3-7 15,0 1-19-15,0 0 22 0,0-1-20 16,0 2 1-16,0-3 0 0,0 0 19 15,3-2-6-15,-2 0-15 0,4-4-1 16,-2-2-2-16,2 0 2 0,1-4-1 0,0-2-1 16,1-2 0-16,3-2 2 0,3 0 28 15,7-2 20-15,6 0 24 0,10 0 22 16,5-4-37-16,3-1-35 0,2 0-20 0,-4-1 1 16,-6 0-3-16,-1 1 0 0,-8 0 0 15,-4-1-13-15,-3 2-52 16,-8-2-36-16,-5 2-22 0,-3 2-64 0,-4-2-26 15,-7 1-155-15,-6-2-271 0,-1 3-657 16</inkml:trace>
  <inkml:trace contextRef="#ctx0" brushRef="#br0" timeOffset="169241.13">16446 15000 1486 0,'0'0'812'0,"0"0"-392"16,0 0-121-16,0 0 43 0,0 0 6 15,0 0-86-15,0 0-83 0,0 0-45 16,4-66-41-16,-4 65-25 0,0-1-24 16,0 2-13-16,0 0-31 0,0 0-24 15,0 0-32-15,0 0-28 0,0 0-12 16,0 3-29-16,3 8 75 0,0 1 48 16,4 3 2-16,0 1 0 0,-2 3-2 0,1-1-1 15,-2 0 1-15,0 1 2 0,3 1 1 16,-4-1 34-16,0-1-32 0,0 1 15 15,1-2-2-15,-1-2-4 0,-1-1-8 16,-1-1-3-16,2-1 1 0,-3-3 1 16,2 0 9-16,-1-2 1 0,-1-1 2 0,0-1 1 15,3-4-13-15,-3 0 16 0,0-1 2 16,0 0 11-16,0 0 8 0,0 0 0 16,0 0-3-16,0 0-12 0,0 0-25 15,1 0-62-15,-1 0-43 0,2 0-73 16,0-1-102-16,3 0-199 0,-2 0-294 15,6-2-780-15,-31 9 541 0</inkml:trace>
  <inkml:trace contextRef="#ctx0" brushRef="#br0" timeOffset="169613.16">16893 14984 1550 0,'0'0'1154'0,"0"0"-865"0,0 0-116 16,0 0 76-16,0 0-24 0,0 0-48 16,0 0-55-16,0 0-43 0,0 0-41 15,-80-18-38-15,76 20-32 0,-2 5-6 16,-1 3 38-16,0 4 1 0,0 0 12 16,-1 3-13-16,2 1-2 0,3-1-14 15,3 0-6-15,0-2-9 0,0-1 0 16,6-1 2-16,3 0 7 0,0-2-3 15,5 0 12-15,-1-4 13 0,4-1 2 16,2-5 2-16,7-1 43 0,3 0 25 16,4-10-6-16,0-1 45 0,-1-4 1 15,-4-2 28-15,-8-1 64 0,-9-2 15 16,-5-1-2-16,-4-1-46 0,-2 0-55 0,-6 0-28 16,-7 0-46-16,-6 3-42 0,-2 2-21 15,-4 3-40-15,-3 3-21 0,0 6-94 16,2 5-85-16,3 2-208 0,4 12-497 0,5-3-288 15,-4 13-876-15</inkml:trace>
  <inkml:trace contextRef="#ctx0" brushRef="#br0" timeOffset="172545.74">17628 15053 792 0,'0'0'365'0,"0"0"-205"16,0 0 3-16,0 0 42 0,0 0-20 15,0 0-33-15,0 0-25 0,0 0-40 16,0 0-87-16,0 0 0 0,-33-13-22 16,20 13-1-16,-2 3 23 0,-1 1 1 15,-1 1 15-15,4 0 7 0,3-1 22 16,0 0 10-16,6-3 16 0,-1 2-12 0,4-3 5 16,-1 1 7-16,2-1 0 0,-1 1-6 15,1-1 2-15,0 0 1 0,0 0-4 16,0 0 0-16,0 0 0 0,0 0-12 15,0 0-24-15,0 0 1 0,0 0 9 16,0 0 7-16,3 0 16 0,1 0 12 16,5-1-19-16,5-2 38 0,5 1 0 15,10-2-6-15,7 0-8 0,6-2 42 16,2-1-4-16,2 1-49 0,-5-1-49 0,-7 2 1 16,-3 1-19-16,-8 2-3 0,-6 0 3 15,-4 1 1-15,-4 1 2 0,-1 0 10 16,-4-1-10-16,-4 1 22 0,0 0 9 15,0 0-15-15,0 0-16 0,0 0-3 16,0 0-23-16,0 0-74 0,0 0-89 16,0 0-62-16,0 0-95 0,0 2-121 0,0 1 61 15,2 1-41-15,-1 0-258 16,2 0-591-16,-9-21 1271 0</inkml:trace>
  <inkml:trace contextRef="#ctx0" brushRef="#br0" timeOffset="173284.96">18200 14777 1319 0,'0'0'621'0,"0"0"-271"0,0 0-10 16,0 0 4-16,0 0-37 0,0 0-46 16,0 0-49-16,0 0-39 0,0 0-28 15,0 0-17-15,13-42-19 0,-13 42-28 16,0 0-26-16,0 0-17 0,0 0-38 16,0 0-22-16,0 0-43 0,0 1-44 15,0 3-25-15,0 4 84 0,0 3 50 16,0 4 31-16,0 1-6 0,0 2-8 15,1 2-16-15,1-1-1 0,0 2 1 16,-2 0 2-16,0 0 0 0,0 0 25 0,0-1 10 16,-4-1-13-16,2-1-25 15,-1-2-1-15,0-3-12 0,1-3 10 0,2-1-9 16,0-2-10-16,0-2-41 0,2-1-11 16,4-1 26-16,5 0 35 0,3-3 13 15,6 0 64-15,6 0-11 0,5-4-16 0,3-3-15 16,2-1-21-16,0 0-1 0,-1 0-75 15,-5 1-35-15,-7 0-22 0,-7 3 9 16,-4 1-44-16,-7 0-81 0,-3 3-43 16,-2 0-17-16,0 0-44 0,-3-1-141 15,-3 0-76-15,2-3 87 0,-2-1 182 16,3 2 157-16,-1-2 143 0,0 1 75 16,1-3 218-16,0 2 150 0,-2-2 23 15,2-1-54-15,-1 2-14 0,-1-3-46 16,2 3-16-16,-2 0-33 0,2 0-47 0,2 3-14 15,0-1-13-15,-1 3-23 0,2 0-40 16,0 1-36-16,0 0-44 0,0 0-40 16,0 0-18-16,0 0-28 0,0 0-10 15,0 0-54-15,0 5-28 0,2 3-16 16,3 6 108-16,3 4 52 0,1 5 4 0,0-1-26 16,0 1-17-16,-2-2-2 0,0 1-11 15,-1-1-1-15,1 0-1 0,-4-2 2 16,2-1-1-16,-1-1 1 0,-3-1-74 15,1-1-55-15,0-3-26 0,-2 0-19 16,0-1-49-16,2-4-79 0,-1-2-98 16,2-2-77-16,2-3-136 0,6 0-173 15,-2-4-256-15</inkml:trace>
  <inkml:trace contextRef="#ctx0" brushRef="#br0" timeOffset="173594.95">18906 14954 2001 0,'0'0'624'0,"0"0"-273"15,0 0 39-15,0 0-22 0,0 0-85 16,0 0-129-16,0 0-70 0,0 0-47 16,0 0-18-16,-83-59 18 0,75 58-37 0,5 1-6 15,-3 1-134-15,1 6-7 0,2 4 100 16,0 3 46-16,3 4-1 0,0 0-29 16,13 1 12-16,4 1 19 0,6-2 10 15,6-2 6-15,4-1-3 0,3-3 9 16,1-3-10-16,3-4-9 0,-3-3 26 15,-1-2 15-15,-3-2 62 0,-2-5 3 16,-4-5 18-16,-5-3 46 0,-6-1 43 16,-4-3-23-16,-7-3-23 0,-5-2 16 15,-5-4-58-15,-12 2-50 0,-12-2-29 0,-7 3-49 16,-14 3-41-16,-8 5-28 0,-6 7-7 16,-1 6 6-16,6 4-82 0,11 8-101 15,10 6-193-15,11 4-238 0,8-2-398 16,3 8-370-16</inkml:trace>
  <inkml:trace contextRef="#ctx0" brushRef="#br0" timeOffset="179098.11">17462 15025 245 0,'0'0'629'0,"0"0"-219"0,0 0-221 16,0 0-56-16,0 0-12 0,0 0-11 16,0 0-19-16,0 0-36 0,0 0-25 0,0 0-17 15,1-7 9-15,-1 6 37 0,0 1 25 16,2-1-16-16,-2 1-7 0,1-1 7 15,-1 1-9-15,0 0-17 0,0 0 22 16,0 0-15-16,0 0-14 0,0 0-9 16,0 0 0-16,0 0-1 0,0 0-5 15,0 0-1-15,0 0 10 0,0 0-6 16,0 0-22-16,0 0-1 0,0 0 3 16,0 0 7-16,0 0-10 0,0 0-23 15,0 0 7-15,0 0-3 0,0 0 3 16,0 0-26-16,0 0-13 0,0 0 0 0,0 0 20 15,-1 0 33-15,1 0 2 16,-2 0 17-16,2 0-14 0,0 0-1 0,0 0 0 16,-2 0-2-16,0 0-12 0,1 0 11 15,-1 0-2-15,-1 0-13 0,2 0 16 16,-1 0 11-16,2 0 8 0,0 0-6 0,0 0 0 16,0 0 3-16,0 0 13 0,0 0 0 15,0 0 0-15,0 0-27 0,0 0 0 16,0 0-1-16,0 0 1 0,0 0-2 15,0 0-9-15,0 0-23 0,0 0 3 16,0 0 29-16,0 0 19 0,0 0 10 16,0 0 0-16,0 0-7 0,0 0 7 15,0 0-12-15,0 0-1 0,0 0 0 16,0 0-16-16,0 0 0 0,0 0 0 16,0 0 0-16,0 0 1 0,0 0-1 15,0 0-2-15,0 0 1 0,0 0 1 0,0 0 3 16,0 0 19-16,0 0-6 0,0 0 10 15,0 0 6-15,0 0 7 0,0 0 12 16,0 0 4-16,0 0-4 0,0 0 0 16,0 0-3-16,0 0-10 0,0 0-12 15,0 0-7-15,0 0-16 0,0 0-3 0,0 0 2 16,0 0 1-16,0 0 1 0,0 0-3 16,0 0-1-16,0 0 12 0,0 0 11 15,0 0-4-15,0 0-6 0,0 0 18 16,0 0-5-16,0 0-1 0,0 0-9 15,0 0 13-15,0 0-4 0,0 0-12 16,0 0-11-16,0 0 11 0,0 0 2 16,0 0-15-16,0 0 0 0,0 0-2 15,0 0-10-15,0 0 8 0,0 0-21 0,0 0-7 16,2 0-15-16,5 0-39 0,5 0 57 16,6 0 29-16,5 1 19 0,2 0-16 15,5 0-1-15,5 1 0 0,-1-2 23 16,2 0 1-16,-4 0-1 0,-2 0-23 0,-2 0-1 15,-6 0-1-15,-2 0-3 16,-3 0 3-16,-3 0 2 0,-5 0 17 16,-1 0-6-16,-3 0 6 0,-4 0 0 15,1 0 6-15,-2 0 10 0,0 1 10 0,0-1-4 16,0 0 0-16,0 1 9 0,-2-1 7 16,2 0 3-16,-4 0 12 0,-2 0-3 15,-5 0-41-15,-5 0-28 0,-7 0-66 16,-5 0 4-16,-6 0-55 0,-4 0 16 15,-2 0 38-15,1 3 31 0,2 1 4 16,3-2 3-16,3 1 9 0,6-1 13 0,4 1 2 16,5-1 1-16,4 0 0 0,4-2-2 15,3 1 2-15,2 0 0 0,3-1 12 16,0 0-12-16,0 0-44 0,6 0-49 16,4 0 17-16,3 0 44 0,0 0-29 15,3 0-92-15,-4 0-181 0,-4 3-209 16,-1 1-250-16</inkml:trace>
  <inkml:trace contextRef="#ctx0" brushRef="#br0" timeOffset="182776.5">19698 14815 163 0,'0'0'1289'16,"0"0"-937"-16,0 0-157 0,0 0 41 16,0 0 59-16,0 0-2 0,0 0-43 15,0 0-32-15,0 0-40 0,0 0-32 16,-37-15-32-16,37 15-20 0,0 0-28 15,0 0-39-15,0 0-27 0,0 0-15 0,9 0-14 16,5 0 29-16,9-2 41 0,9 1 34 16,8-2 14-16,11-2 8 0,3-1 3 15,-1-3 2-15,-3 1-21 0,-7 0-44 16,-3 2-19-16,-9 1-18 0,-7 1 2 16,-4 0 23-16,-7 3-9 0,-4-2-4 15,-6 3 13-15,-2 0 18 0,-1 0 0 0,0 0-6 16,0 0 3-16,0 0-9 0,0 0-18 15,0 0-13-15,-1 0-49 0,1 0-87 16,0 0-80-16,0 0-117 0,7 1-185 16,10 3-172-16,-4 0-40 0,19 0-641 0,-100-17 615 15</inkml:trace>
  <inkml:trace contextRef="#ctx0" brushRef="#br0" timeOffset="183530.39">20406 14644 229 0,'0'0'1123'0,"0"0"-805"0,0 0-149 16,0 0 33-16,0 0 70 0,0 0-26 15,0 0-63-15,0 0-54 0,0 0-17 16,0 0 23-16,0 0-7 0,-36-29 9 0,36 26 0 16,-1 0 5-16,1-1 3 0,0 0-6 15,0 0-16-15,7-1-33 0,2 0-18 0,2-3-22 16,6 2 0-16,2-1-7 0,7 2-6 15,3 0-18-15,4 3-16 0,0-1 16 16,-2 3-19-16,-3 0-12 0,-6 0-13 16,-5 3-15-16,-5 2-28 0,-3 0-13 15,-2 3 31-15,-2 1 9 0,-3 2 4 16,-2 4 37-16,-2 0 14 0,-8 6 17 16,-4-1 12-16,-5 2-11 0,-4 0 5 15,0-2-12-15,1-2-23 0,2-2-2 16,3-2 0-16,1-3 1 0,2-3 21 15,-1 0 3-15,4-3-1 0,3-1 4 16,-1-1 3-16,4-2 0 0,4-1 10 16,-1 0 2-16,2 0 3 0,0 0 0 15,0 0 13-15,2 0-4 0,1 0 1 16,1-3-1-16,4-2-14 0,1-1-41 0,8-5-68 16,7 1-5-16,5-1 5 0,4-1 25 0,4 3 21 15,-3 0-3-15,1 2 24 0,-2 1-1 16,-2 1 0-16,-3 0-50 0,-6 1-32 15,-6 1-18-15,-6 1-32 0,-4 0-35 16,-5 2-7-16,-1-1-26 0,0 0-64 16,0-2-130-16,-1 2-588 0,-2-5-444 0</inkml:trace>
  <inkml:trace contextRef="#ctx0" brushRef="#br0" timeOffset="183889.23">21083 14534 2048 0,'0'0'596'0,"0"0"-355"0,0 0-13 16,0 0 78-16,0 0-49 0,0 0-109 15,0 0-47-15,0 0-17 0,0 0-39 16,0 0-45-16,0 0-29 0,-37-39-59 16,37 39-19-16,0 0 13 0,0 0 12 0,3 2-16 15,3 3 72-15,2 4 26 0,4 4 73 16,4 1-19-16,1 2-4 0,3 0-2 15,2 3 30-15,0-1 20 0,-1-2 9 16,-1 1-38-16,-4-3-31 0,-2 0-35 16,-3-2 0-16,-5-1-3 0,-2-2 1 15,-2-1 1-15,-2 0 29 0,-4-1 10 16,-6 2 31-16,-6-1-4 0,-7 0 6 16,-4 0 0-16,-3-2-33 0,2-2-26 15,7-1-13-15,6-2 7 0,5-1-9 16,0 0-65-16,4-5-21 0,0-2-20 15,-1 1 4-15,2-1-45 0,2 0-67 0,1-1-108 16,2-1-179-16,0 3-816 0,10-6-36 0</inkml:trace>
  <inkml:trace contextRef="#ctx0" brushRef="#br0" timeOffset="184101.39">21121 14515 1829 0,'0'0'641'0,"0"0"-334"0,0 0 23 15,0 0 21-15,0 0-82 0,0 0-61 16,0 0-81-16,53-67-65 0,-25 56-25 16,6-1 4-16,2 1 0 0,-1 0-17 15,-3 3-11-15,-5 2-2 0,-7 1-11 16,-4 2-12-16,-6 3 9 0,0-1-13 0,-3 1-31 16,-1 0-93-16,-1 0-55 0,-2 0-32 15,-1 5-56-15,-2 3-72 0,0 2-73 16,-2 3-60-16,-4-2-266 0</inkml:trace>
  <inkml:trace contextRef="#ctx0" brushRef="#br0" timeOffset="184470.18">20259 15108 1946 0,'0'0'573'0,"0"0"-235"0,0 0 56 16,0 0-9-16,0 0-102 0,0 0-87 15,0 0-56-15,0 0-59 0,0 0-44 16,0 0-6-16,84-32 0 0,-37 17-6 16,14-1 24-16,10 0 7 0,9-2 2 15,2 1-11-15,2 2-13 0,0 0-7 0,-2 2-5 16,-6 2-22-16,-3-1 2 15,-5 2 0-15,-9 1 1 0,-8 0 0 0,-9 1 9 16,-9 2 1-16,-7-1 5 0,-9 2-15 16,-3 1 12-16,-3 0-12 0,-3 2 13 15,-3 0-16-15,-1 1-1 0,-4 1-24 16,0 0-48-16,0 0-51 0,-4 0-30 16,-1 0-51-16,-3 4-68 0,-3 3-86 0,-6 3-3 15,-6 4-180-15,6-3-429 0,-22 9-656 16</inkml:trace>
  <inkml:trace contextRef="#ctx0" brushRef="#br0" timeOffset="184880.39">20800 15222 1908 0,'0'0'625'0,"0"0"-319"0,0 0-65 0,0 0 68 15,0 0 5-15,0 0-46 0,0 0-36 16,0 0-61-16,0 0-50 0,0 0-44 16,0 0-43-16,-15-12-34 0,31 10-22 15,4-1-5-15,6 3 5 0,4 0 10 16,-2 3-1-16,-2 4-8 0,-4 5-10 0,-5 2 3 16,-3 2 9-16,-4 2 19 0,-4 0 13 15,-5 0 5-15,-1 1-2 0,-7 0 18 16,-9 2 18-16,-9 0 10 0,-7 1 0 15,-9 2-10-15,-1-3-25 0,-1 0-27 16,6-4-22-16,7-3 4 0,10-2-13 16,6-5 31-16,9-3 15 0,3-1 16 15,2-3 3-15,0 0 9 0,2 0 18 16,6-2 13-16,4-2 11 0,11-3 25 16,16-4-6-16,20-4-58 0,20-6-32 0,13 0-14 15,9-1-3-15,-5 2-64 0,-9 5-52 16,-12 2-22-16,-11 3-43 15,-11 1-90-15,-7 1-187 0,-7 2-224 0,-12 1-392 16,1-5-750-16</inkml:trace>
  <inkml:trace contextRef="#ctx0" brushRef="#br0" timeOffset="190239.2">22141 14717 158 0,'0'0'143'0,"0"0"-39"0,0 0 37 16,0 0-4-16,0 0-23 0,0 0-30 15,0 0 27-15,0 0 55 0,0 0 13 16,0 0 75-16,-3-2-68 0,3 2-47 0,-1 0-45 16,0 0-61-16,-1 0 38 0,1 0-3 15,-5 1-29-15,3 1-36 0,-3 1 75 16,-2 1-65-16,0 0-12 0,0-1 23 15,1 0-24-15,2-2-1 0,2 2 0 16,0-2 1-16,-2 0 19 0,-1 2 78 16,0 0 3-16,1-2 20 0,0 2-27 15,-1-2-22-15,0 0-16 0,1 0-27 16,1-1 40-16,1 2-20 0,1-2-16 16,2 0-19-16,0 0-11 0,0 0 20 0,0 0 17 15,0 0 2-15,0 0-6 0,0 0 1 16,0 0 5-16,0 0 13 0,5 0-9 15,4 0-10-15,3 0 0 0,4-3 3 0,7 1 6 16,5-1 4-16,2 2-4 16,1-1 0-16,4 1-3 0,-2 0-9 15,1-1-13-15,-4 1 3 0,-4 0 3 0,-6 0 0 16,-6-1-9-16,-5 1-14 0,-6 0 1 16,-2 1 26-16,-1 0 2 0,0 0-31 15,0-1-53-15,0 1-83 0,0-1-76 16,4-1-81-16,2 1-143 0,4-1-155 15,0 1-566-15</inkml:trace>
  <inkml:trace contextRef="#ctx0" brushRef="#br0" timeOffset="192167.44">22807 14422 18 0,'0'0'1123'0,"0"0"-755"0,0 0-166 0,0 0-24 16,0 0 10-16,0 0 13 15,0 0-13-15,0 0-43 0,0 0-42 0,0 0-25 16,0 0-11-16,-41-28 1 0,36 27-4 16,2-2 13-16,0 2-7 0,2-1 23 15,-1-1 9-15,2 0 6 0,0-1-3 16,0-1-4-16,0 0-15 0,6-1-39 15,2-1-9-15,4 1-4 0,3-1 4 16,5 1 0-16,4-2-10 0,7 3 0 16,0 0-3-16,2 2-3 0,-1 1-20 15,-2 2-2-15,-5 0-31 0,0 0-7 16,-4 6 4-16,-1 3-13 0,-4 3-7 0,-2 0 20 16,-5 3-10-16,-3 0-4 15,-4 3 48-15,-2 0 16 0,-5 4 28 0,-8 1 13 16,-9 2 15-16,-6-1 0 0,-4 2-25 15,-3-3-18-15,-1-2-13 0,5-3-3 16,2-4-10-16,7-5 13 0,5-1-14 0,8-3 16 16,5-3 7-16,3-2 16 0,1 0 56 15,0 0 58-15,0 0 18 0,0 0-44 16,2 0-31-16,3-2-27 0,-1-1-10 16,7-1-27-16,1-2-34 0,10-2-20 15,6-2-19-15,9-3-1 0,6 1 15 16,4-1 22-16,4 3-15 0,2 2 15 15,-2 1-25-15,-4 2-55 0,-4-1-9 16,-10 1-41-16,-11 3-25 0,-6-1 9 16,-10 2-5-16,-5 0-19 0,-1 1-6 0,-3 0-62 15,-4-2-142-15,-6 1-303 16,5 0-348-16,-8-2-290 0</inkml:trace>
  <inkml:trace contextRef="#ctx0" brushRef="#br0" timeOffset="192968.03">23636 14248 1195 0,'0'0'622'0,"0"0"-217"15,0 0-123-15,0 0-8 0,0 0-69 16,0 0-38-16,0 0-49 0,0 0 0 16,0 0-10-16,0 0 9 0,0 0 26 15,65-28 2-15,-65 28-39 0,0 0-52 0,-2 0-25 16,-2 0-29-16,1 0-11 0,0 0-15 15,0 0 1-15,0 2-13 0,-4-1 4 16,0 1 15-16,-6 3 7 0,1 2-10 16,-2 1-16-16,1-1-3 0,4 4 9 15,0-2 7-15,0 1 0 0,4-1 6 16,1 2 7-16,1 0 8 0,2-4-8 16,1 3-1-16,0-4-3 0,0-3 13 15,0 1 3-15,3-3 2 0,-2 0 17 0,0 1 0 16,-1-1 0-16,2-1-17 0,-2 1 0 15,0 0-2-15,0 2-1 0,0-1-1 16,0 1-1-16,0 0 0 0,3-1 3 16,0 2-2-16,1-2-14 0,3 1 15 15,3 0 1-15,3-1 35 0,2 2 6 0,2 2-1 16,5 0 5-16,2 0-8 0,-1 3 4 16,3-1-3-16,-4-1-26 0,-1 2-12 15,-6-1 1-15,-5 2-1 0,1-2 0 16,-6 2-18-16,-4-1 18 0,-1 3 0 15,0 1 21-15,-1 1 26 0,-10 0 11 16,-3 2 1-16,-6-1 0 0,-6 1 35 16,-10-1-17-16,-3-3-33 0,-3-1-44 15,-1-4-6-15,4-3-47 0,3-4-19 0,5 0-5 16,5-6-8-16,4-1-19 16,6-5-5-16,2 1-55 0,5-5-89 0,3 1-155 15,6-3-100-15,0-1-234 0,8 4-341 16,9-6 320-16</inkml:trace>
  <inkml:trace contextRef="#ctx0" brushRef="#br0" timeOffset="193175.08">23542 14291 1666 0,'0'0'698'0,"0"0"-260"0,0 0-21 16,0 0-73-16,0 0-82 0,0 0-80 15,72-72-56-15,-34 59-38 0,7 0-17 16,9 2-9-16,4 0-31 0,-2 4-29 0,-6 0 11 15,-9 5-13-15,-12 0-49 16,-12 2 0-16,-3 0-45 0,-8 2-104 16,1 1-44-16,-4 3-93 0,-3 1-106 0,0 5-68 15,-7 3 92-15,-3-3-58 0,-25 14-680 16</inkml:trace>
  <inkml:trace contextRef="#ctx0" brushRef="#br0" timeOffset="193422.26">22837 14931 1988 0,'0'0'557'0,"0"0"-293"0,0 0 25 16,0 0 27-16,0 0-75 0,81-15 20 15,-22 1-6-15,23-4-81 0,18-4-68 0,9 0-38 16,2-2-7-16,-3 5-18 0,-10 1 1 15,-8 4-42-15,-14 2 13 0,-9 3-13 16,-13 1-2-16,-13 5-57 0,-12-1-58 16,-14 2-70-16,-10 2-74 0,-5 0-116 15,-14 8-121-15,-13 4 47 0,-8 5-178 16,2-4-603-16</inkml:trace>
  <inkml:trace contextRef="#ctx0" brushRef="#br0" timeOffset="193737.1">23208 15082 1946 0,'0'0'631'15,"0"0"-213"-15,0 0-15 0,0 0-96 16,0 0-114-16,82-60-65 0,-55 54-30 16,5 1-17-16,1 3-22 0,-2 2-31 0,-3 2 10 15,-5 7-38-15,-7 2-16 0,-1 5-9 16,-7 3 0-16,-2 3 0 0,-6 2 25 15,-3 2 34-15,-8 4 18 0,-6 0 23 16,-7 0-4-16,-2 1-40 0,-1-3-31 16,1-3-14-16,3-2 1 0,6-5-2 15,2-4 2-15,5-4-5 0,6-3 2 16,4-3 7-16,0-4 9 0,1 0 56 16,11 0 6-16,8-5-7 0,13-3 4 15,17-5 73-15,20-2-64 0,15-5-62 0,8 0-6 16,2-1-148-16,-2 4-102 0,-5 5-209 15,-25 2-320-15,21 0-909 0</inkml:trace>
  <inkml:trace contextRef="#ctx0" brushRef="#br0" timeOffset="194783.09">16465 16684 1433 0,'0'0'1067'0,"0"0"-767"0,0 0-133 0,0 0 118 16,0 0 78-16,0 0-51 0,0 0-80 0,0 0-76 16,0 0-75-16,-15-31-47 15,31 27-34-15,7-2-34 0,8 0-10 0,9 0 10 16,5-1 34-16,5 2 0 0,3 2 0 15,1 0-1-15,0 2-11 0,0 1-60 16,-7 0-68-16,-4 0-40 0,-8 5-50 16,-9 1-100-16,-10 2-92 0,-6 2-129 15,-10 2-85-15,0-2-424 0</inkml:trace>
  <inkml:trace contextRef="#ctx0" brushRef="#br0" timeOffset="194949.08">16579 16916 1752 0,'0'0'707'15,"0"0"-398"-15,0 0-17 0,0 0 56 16,0 0-91-16,0 0-131 0,0 0-50 16,0 0-29-16,0 0 85 0,85 8 53 15,-15-15-85-15,12-4-69 0,5 2-31 16,-2-2-75-16,-7 5-112 0,-9 0-159 16,-10 2-213-16,-17 3-460 0,2 0-857 0</inkml:trace>
  <inkml:trace contextRef="#ctx0" brushRef="#br0" timeOffset="196089.7">18462 16585 1489 0,'0'0'689'0,"0"0"-256"15,0 0-82-15,0 0 30 0,0 0-32 16,0 0-85-16,0 0-50 0,0 0-34 16,0 0-25-16,0 0-13 0,0 0-13 0,17-41-43 15,-17 41-64-15,0 0-22 0,0 0-31 16,0 0-18-16,0 4-28 0,3 2-28 16,0 7 34-16,5 4 71 0,1 5 41 15,0 5-39-15,1 2 10 0,0 0-10 16,-2 1-2-16,-1 1 25 0,-1-3-10 15,-1 0-15-15,-1-3-2 0,2 0 2 16,-1-3 22-16,-2-1 2 0,2-1-21 16,-2-2 22-16,1-3 12 0,-1-3-37 15,-1-3-25-15,-1-3-33 0,-1-2-25 16,0 0-50-16,0-2-22 0,0 0-51 16,0-1-43-16,0 0-60 0,3-1-121 0,1 0-91 15,7-6-17-15,-3 1-433 0</inkml:trace>
  <inkml:trace contextRef="#ctx0" brushRef="#br0" timeOffset="196576.26">19189 16615 2135 0,'0'0'524'0,"0"0"-325"15,0 0 90-15,0 0 96 0,0 0-31 16,0 0-93-16,0 0-102 0,-90-69-72 15,54 67-38-15,-4 2-15 0,-8 0 6 16,-3 4-2-16,4 4-14 0,5 2-24 16,8-2-10-16,11 2-21 0,6 0-21 15,6 0-23-15,3 4 22 0,1 2 4 16,2 1-10-16,5 2 3 0,0 1 0 0,2-1-33 16,5 1 1-16,6-2 10 0,1-2 40 15,2-1 38-15,0-3 2 0,3-4 1 16,-1-2 10-16,0-4-10 0,0-2 32 15,-2 0 9-15,4-2-1 0,0-6-2 16,2-4 1-16,1-3-1 0,0-3-10 0,0-2-16 16,-2-2 23-16,-3 2 46 15,-6 3 37-15,-3 2 30 0,-2 5 22 0,-4 2-4 16,-1 3 11-16,-2 2-21 0,0 2-37 16,0 1-49-16,0 0-37 0,0 0-36 15,0 0-16-15,0 1-30 0,-2 3-30 16,2 4-39-16,-2 2 14 0,2 6 101 15,0 2 3-15,0 3-2 0,0 2 17 0,0 1-16 16,3-2-2-16,0 0 19 0,0 1 0 16,0-2-19-16,0-3-64 0,1 0-34 15,-2-3-39-15,0-3-36 0,4 0-55 16,-2-1-129-16,2-4-135 0,4 0-91 16,4-5-42-16,4-2-134 0,-2 0-647 15</inkml:trace>
  <inkml:trace contextRef="#ctx0" brushRef="#br0" timeOffset="196869.98">19439 16669 470 0,'0'0'1579'15,"0"0"-1158"-15,0 0-76 0,0 0 50 16,-95-48-17-16,82 42-65 0,3 0-49 0,4 5-34 16,5-1-32-16,1 2-41 0,0 0-44 15,0 0-54-15,0 0-59 0,0 0-4 16,4 3-63-16,2 6-59 0,7 4 126 15,2 5 19-15,5 4 27 0,2 0-31 16,4 3 2-16,-1-2-16 0,1-1 17 16,-2 1 13-16,-5-4-1 0,-7-1-18 15,-5-3-12-15,-3-2-24 0,-4-1-1 16,0-2 23-16,-7 0 0 0,-5 1 2 0,-2-2-1 16,-5 0-20-16,-2-3-56 0,-1-3-3 15,3-2-19-15,-1-1 16 0,2-1-16 16,0-6-25-16,1-2-73 0,2 1-137 15,-2-3-234-15,3-1-250 0,2 5-706 16</inkml:trace>
  <inkml:trace contextRef="#ctx0" brushRef="#br0" timeOffset="197048.96">19347 16701 1601 0,'0'0'617'0,"0"0"-158"16,0 0 86-16,0 0-119 0,85-77-129 15,-58 61-105-15,5 1-68 0,3 1-40 16,-1 1-31-16,2 3-10 0,-4 3-28 15,-2 2-15-15,-1 2-31 0,-3 3 9 16,-4 0 10-16,-6 0-1 0,-4 0-30 16,-4 3-94-16,-5 1-89 0,-2 0-51 15,-1 5-145-15,0-1-124 0,-6 3-91 0,-3-4-528 16</inkml:trace>
  <inkml:trace contextRef="#ctx0" brushRef="#br0" timeOffset="198753.04">19932 16679 508 0,'0'0'1451'0,"0"0"-930"15,0 0-176-15,0 0 11 16,0 0-22-16,0 0-68 0,0 0-68 0,0 0-78 16,0 0-70-16,0 0-50 0,0 0-28 15,-1-22-31-15,2 30-15 0,5 2 74 16,2 2 67-16,-2 2-7 0,-1 0-32 0,-2-3-13 16,-1 1-12-16,-2-2 1 0,0 1 14 15,0-2-15-15,0-2 16 0,0 1-16 16,0-3 0-16,0-1-3 0,-1-1-50 15,0-2-37-15,1-1 11 0,0 0 26 16,0 0 50-16,0 0 58 0,0-4 40 16,1-4 5-16,3-4-103 0,-1-4-75 15,4-3 41-15,0 0 34 0,2 2 14 16,-1 1 11-16,1 4 12 0,0 2 3 16,1 1 17-16,3 2-2 0,0-1-20 15,1 2 5-15,1 0 6 0,1 2-5 0,-2 2-17 16,-2 0-2-16,2 2-22 0,-1 0-22 15,1 4-6-15,1 4 28 0,1 1 24 16,-2 3-24-16,-2-1-385 0,-4 1 385 16,-3 1 168-16,-4-2-90 0,1-1-65 15,-2 1-13-15,0-2-18 0,0-1 5 0,0-2-5 16,0-2-7-16,0 0-9 16,0-3 15-16,0-1 19 0,0 0 47 0,0 0 30 15,1 0 22-15,1-4 6 0,1-3 22 16,1-4-14-16,4-4-113 0,0-2-6 15,3 0 6-15,3-1 0 0,3 2 0 16,5 0-2-16,3 1 1 0,4 0 1 16,5 2-12-16,0 4-10 0,0 0 20 15,-4 5-22-15,-7 2-1 0,-4 2-6 16,-4 0-12-16,-5 6 16 0,1 4 5 16,-4 1 21-16,-1 2-1 0,-4 2-23 15,-2 1 25-15,-3 1-1 0,-9 0 1 16,-7 1-58-16,-3-2-100 0,-6 1-101 0,3-1-128 15,2-1-179-15,3-3-404 0,9-2-279 16</inkml:trace>
  <inkml:trace contextRef="#ctx0" brushRef="#br0" timeOffset="199309.42">20795 16585 66 0,'0'0'2542'15,"0"0"-1986"-15,0 0-320 0,0 0 65 0,0 0 23 16,0 0-67-16,0 0-108 16,0 0-131-16,0 0-18 0,0 0-71 0,0 0 31 15,-30-8 37-15,24 19 3 0,2 4 2 16,0-1 13-16,-1 0-2 0,2 0-1 16,-1-2 1-16,1-2-12 0,3-1-1 15,-2-2-17-15,2-3-29 0,0-3-38 16,0-1-19-16,0 0 59 0,0 0 44 15,2-3 125-15,1-5 21 0,4-3-127 0,1-4-19 16,2-5 0-16,5 0-11 0,3 0 11 16,3-1 10-16,2 3-8 0,-1 3 58 15,-2 4-13-15,0 1-4 0,-6 4 16 16,0 2 6-16,-6 3-10 0,3 1-34 16,1 0-21-16,3 3 0 0,7 3 25 15,0 2 21-15,0 1-43 0,-2-2-3 16,-5 1-37-16,-4 0 7 0,-2 0-4 15,-2-1 3-15,-2 1 16 0,0-1-4 16,-2-3 19-16,-1 1-12 0,-1-3-19 16,0 0-34-16,-1-1 10 0,0-1 14 15,3 0 41-15,0 0 43 0,0-1 58 0,3-6 44 16,5-4-3-16,4-6-54 0,4-2-63 16,2-2-25-16,-1 3 64 0,0 2-18 15,-5 5-13-15,-1 3-2 0,-1 1-18 16,2 4-13-16,-1-1-2 0,3 3-13 0,2 1-19 15,4 0 4-15,0 7 2 0,-1 2 25 16,-2 3-21-16,-6 0-25 0,-5 0-9 16,-4 2 9-16,-5 2 24 0,0 2 1 15,-6 2-19-15,-9 4-87 0,-5 0-154 16,-9 2-147-16,-2-1-228 0,2-5-540 16,-17 3-659-16</inkml:trace>
  <inkml:trace contextRef="#ctx0" brushRef="#br0" timeOffset="202030.28">10181 14323 819 0,'0'0'515'0,"0"0"-206"0,0 0-94 16,0 0 93-16,0 0 29 0,0 0-66 15,0 0-56-15,0 0-61 0,0 0-43 16,-40-15-31-16,40 15-26 0,0 0-9 15,0-1-7-15,0 1-19 0,0-2 0 16,6 2 25-16,4-3 23 0,4 2-26 16,14-3 41-16,15-2 16 0,13-2 40 0,14-3-43 15,10-2-51-15,3 0-29 16,2 1-1-16,-5 1-14 0,-5 0 0 0,-9 4 11 16,-7-1-8-16,-11 2-1 0,-10 1 16 15,-13 1-16-15,-8 0 11 0,-9 2 2 0,-7 2 17 16,-1 0 17-16,0 0-5 0,0 0-44 15,0 0 0-15,-1 0-103 0,-2 0-75 16,1 0-83-16,-1 3-122 16,-1 2-203-16,1 0-219 0,-5 4-600 0</inkml:trace>
  <inkml:trace contextRef="#ctx0" brushRef="#br0" timeOffset="202898.36">10728 17146 238 0,'0'0'1838'0,"0"0"-1472"0,0 0-246 16,0 0-30-16,0 0 126 0,0 0 108 15,0 0-66-15,0 0-116 0,0 0-43 16,-74 16-24-16,74-16-31 0,0 1-40 16,0 0-4-16,0-1-32 0,4 0-3 15,2 0 29-15,8 0 6 0,5 0 95 0,13 0 74 16,13-4-2-16,11-4-46 0,10-2-24 16,9-2-35-16,3 1-41 0,-2 1-19 15,-1 0-2-15,-6 4-1 0,-7 3 0 16,-7 0-1-16,-9 2-13 0,-8-1-38 15,-8 2-43-15,-7 0-51 0,-4 0-32 16,-8 0-35-16,-3 0-67 0,-3 0-92 0,-2 0-119 16,-2-3-181-16,-1-6-672 0</inkml:trace>
  <inkml:trace contextRef="#ctx0" brushRef="#br0" timeOffset="205561.66">11233 15536 1369 0,'0'0'413'16,"0"0"-140"-16,0 0 25 0,0 0 51 15,0 0-44-15,0 0-39 0,0 0-44 16,0 0-38-16,0 0-36 0,0 0-10 16,-40-61-84-16,39 61-54 0,1 0-141 15,-2 5-42-15,2 7 18 0,0 4 165 16,0 5 22-16,3 5 13 0,3 1-33 15,-2 2-2-15,0-2 0 0,2 2-9 16,-1-1 9-16,-1-1 2 0,4-1 39 0,-3-1-19 16,-1-4-6-16,-1 0 16 15,0-4-13-15,-2-2-19 0,2-2-105 0,-3-3-69 16,0-1-27-16,0-1-84 0,3-2-114 16,3-3-139-16,-2-2-235 0</inkml:trace>
  <inkml:trace contextRef="#ctx0" brushRef="#br0" timeOffset="206039.27">11702 15550 1691 0,'0'0'578'0,"0"0"-300"16,0 0 44-16,0 0 21 0,0 0-56 16,0 0-82-16,-95-66-53 0,70 64-49 15,2 2-31-15,3 0-72 0,-2 5-6 16,4 5-47-16,0 3-4 0,1 5 1 0,5 2 12 15,0 2 22-15,4 2-45 0,1-1-53 16,4 0 3-16,3-2 28 0,0-1 19 16,0-2-7-16,3-1-41 0,6-2 6 15,2-2 41-15,1-2 36 0,5-5 32 16,0-2 3-16,5-3 32 0,1-1 39 0,-1-4 6 16,1-5 25-16,-3-2 35 0,-4-5 0 15,-1-2-7-15,-6-1-16 0,-2-3-35 16,-1-1-32-16,-2-1 28 0,-4 2-18 15,0 0-7-15,0 4 82 0,0 1 15 16,0 3-26-16,-2 3-10 0,0 4 37 16,-2 2 24-16,4 2-40 0,-2 3-56 0,1 0-76 15,1 0-68-15,0 0-64 0,0 8-55 16,0 5-1-16,3 5 188 0,1 5 18 16,2 2-18-16,-2 4 1 0,-1-1 1 15,0 0-1-15,1 0 21 0,-1-3-1 16,-1 0-17-16,-1-3-4 0,1-2-47 15,-1-3-61-15,1-3-26 0,-1-2-34 16,2-2-49-16,-2-2-45 0,0-3-88 16,2-3-37-16,0 0-32 0,5-2-48 15,0-5-101-15,2-3-208 0</inkml:trace>
  <inkml:trace contextRef="#ctx0" brushRef="#br0" timeOffset="206397.15">11954 15523 737 0,'0'0'1234'0,"0"0"-883"0,0 0-15 15,0 0 72-15,0 0-67 0,0 0-96 16,0 0-78-16,0 0-85 0,0 0-82 16,0 0-41-16,0 0-29 0,-77-19 30 15,73 27 17-15,0 4 1 0,4 0 0 16,0 0-9-16,4 0 12 0,8 1 19 0,4-2 19 15,5 3 34-15,5-3 20 0,0 0 68 16,3 1-56-16,-2-1-24 0,-5-2-58 16,-2 0 9-16,-1 0 38 15,-5-2 0-15,-5 1-39 0,-1-2-11 0,-3 1-4 16,-4-1-8-16,-1 1 12 0,0 1 25 16,-4-1 34-16,-7 2 37 0,-3 1 32 15,-7 2-5-15,-5-1-24 0,-6-3-38 0,1 0-61 16,0-3-99-16,1 0-46 0,7-2-32 15,0 0-7-15,3-2-45 0,2 0-93 16,3 1-91-16,1-2-146 0,2 0-228 16,0 0-854-16</inkml:trace>
  <inkml:trace contextRef="#ctx0" brushRef="#br0" timeOffset="206567.47">11850 15552 2215 0,'0'0'645'0,"0"0"-260"0,0 0-10 16,0 0-79-16,0 0-129 0,81-69-64 16,-58 58-63-16,4 0-40 0,-1 2-25 15,-3 2 22-15,-2 4-28 0,-1 0-72 16,-4 3-156-16,-1 0-70 0,-2 4-114 0,2 3-185 16,-7-1-430-16</inkml:trace>
  <inkml:trace contextRef="#ctx0" brushRef="#br0" timeOffset="207105.01">12241 15529 1178 0,'0'0'1443'0,"0"0"-1076"0,0 0-6 16,0 0-34-16,0 0-119 0,0 0-114 15,0 0-94-15,0 0-16 0,0 0-113 0,0 0-57 16,-9 21 104-16,9-11 82 0,0 3 22 15,0 1 10-15,0-1-13 16,0 0-16-16,2-4-3 0,1-1-22 0,-2-3-45 16,0-2-6-16,1-1-12 0,0-2 21 15,-2 0 64-15,0 0 58 0,0 0 57 0,2-5 30 16,-1-3 1-16,1-3-143 0,1-5 19 16,1 0 44-16,0 0 15 0,4 2 30 15,0 1 14-15,-1 2-4 0,1 3-56 16,-2 1-2-16,3 2-36 0,-3 3-27 15,0 0-15-15,4 2-32 0,0 0-15 16,0 2 28-16,2 1 20 0,2 2 13 16,-2 2 0-16,-3-1-1 0,-1-1-14 15,-1 2 1-15,-1-1 0 0,-1-1 15 16,0 1 0-16,-1-2 0 0,-1-2-50 0,0 0-12 16,-1 0 28-16,-1-2 15 0,1 0 19 15,-1 0 27-15,2 0 54 0,0 0 37 16,1-3 31-16,3-3 2 0,3-3 46 15,3-3-157-15,5 1-9 0,-1-1 21 16,5-1 3-16,2 2-28 0,3-1-26 0,7 1-1 16,0 1 0-16,1 4 28 0,-5 2-28 15,-3 3-3-15,-10 1-19 0,-5 0-5 16,-6 1-19-16,-3 5-12 0,-3 1-25 16,0 4 25-16,-1 4 27 0,-7 3 6 15,-7 5-15-15,-7 4-95 0,-9 1-110 16,-9 3-242-16,7-8-491 0,-19 10-661 0</inkml:trace>
  <inkml:trace contextRef="#ctx0" brushRef="#br0" timeOffset="208682.24">9833 15389 1291 0,'0'0'559'0,"0"0"-231"0,0 0-21 15,0 0 9-15,0 0-20 0,0 0-57 16,0 0-57-16,0 0-34 0,0 0-28 15,0 0-16-15,0 0-7 0,-26-4-5 16,26 4-20-16,0 0-19 0,0-1-22 16,1 1-31-16,2 0-1 0,1-1-36 15,6 0-19-15,10-1-7 0,11-1 63 16,13-2 41-16,17-1-7 0,15-3 0 16,7-1-6-16,6-2-15 0,-1 0-12 0,-2 1 11 15,-8 0-12-15,-6 4-15 0,-10 1 14 16,-13 1-15-16,-9 3 4 0,-12 1 11 15,-8 1-18-15,-7 0 3 0,-7 0 4 16,-5 0-13-16,-1 0-12 0,0 0-30 16,0 0-55-16,0 0-26 0,0 0-42 0,0 3-106 15,0 4 21-15,-1 3-60 16,-4 5-20-16,1-4-161 0,-7 12-760 0</inkml:trace>
  <inkml:trace contextRef="#ctx0" brushRef="#br0" timeOffset="209033.24">9978 16214 1778 0,'0'0'305'15,"0"0"-150"-15,0 0 130 0,0 0 108 16,0 0-54-16,0 0-116 0,0 0-71 15,0 0-41-15,0 0-45 0,0 0-12 0,0 0 27 16,35 1 4-16,-15-1-15 0,6-1-8 16,10 0 1-16,9-3-7 0,14-1-3 15,15-4 12-15,12-4-22 0,17-1-18 16,7-2-10-16,4 1-11 16,-5 1 8-16,-9 2-10 0,-14 3 0 0,-18 2 1 15,-19 3 0-15,-16 1 10 0,-14 1-10 16,-10 0 18-16,-7 2 1 0,-2 0 12 0,0 0-10 15,0-1-5-15,-2 1-19 0,-6-2-62 16,-1 0-40-16,-5-2-140 0,-2-1-106 16,-5 0-69-16,-2 1-187 0,5 0-181 15,-12-3-658-15</inkml:trace>
  <inkml:trace contextRef="#ctx0" brushRef="#br0" timeOffset="210470.49">10101 15832 767 0,'0'0'697'0,"0"0"-206"16,0 0-128-16,0 0-65 0,0 0-63 15,0 0-55-15,0 0-33 0,0 0-39 16,0 0-44-16,0 0-64 0,1 2-21 15,-1 0-24-15,0-1-35 0,3 3-22 16,1 0 102-16,5 2 61 0,-1 2 22 16,3-1-3-16,-3 2-29 0,4-2-7 15,-4-1-6-15,1 1-6 0,1-2-13 16,0 1-16-16,-1 1 13 0,4 0 0 0,0 0 0 16,1-1 0-16,1-1-1 0,2 0 14 15,0-3 18-15,2-2 17 0,5 0 21 16,5-4 28-16,7-6 20 0,11-7-12 15,9-4-58-15,9-8-42 0,9-3-19 16,7-4 10-16,6-2-11 0,3 1-1 0,-5 4-16 16,-4 3-2-16,-12 8-4 0,-15 5 20 15,-13 6 0-15,-16 4-1 0,-9 4 2 16,-9 1-24-16,-4 1-25 0,-3 1-64 16,0 0-58-16,0 0-62 0,0 0-122 15,0 5-76-15,0 2-4 0,0 0-50 16,0 1-226-16</inkml:trace>
  <inkml:trace contextRef="#ctx0" brushRef="#br0" timeOffset="212209.9">9915 15840 1170 0,'0'0'251'0,"0"0"-238"16,0 0 179-16,0 0 117 0,0 0-50 15,0 0-22-15,0 0 8 0,82 8-13 16,-49-9-24-16,4-6-16 0,5-4-52 16,1-3-64-16,-1-1-29 0,2-2-15 15,0-1-19-15,4-3 3 0,2 1-14 16,6-3-2-16,6-1-29 0,0 1-123 0,3 1-97 16,-1 3-97-16,-4 4-66 0,-5 1-123 15,-18 6-510-15</inkml:trace>
  <inkml:trace contextRef="#ctx0" brushRef="#br0" timeOffset="-206133.68">3366 3035 1188 0,'0'0'345'0,"0"0"-134"0,0 0 36 16,0 0 3-16,0 0-111 0,0 0-58 15,0 0 12-15,0 0-22 0,0 0-6 0,0 0 9 16,5-47-39-16,-3 40 14 0,-2 0 28 16,3 0-4-16,0 0-24 0,-3-1 15 15,3 1 44-15,-2 0 39 0,-1 2-20 16,2-1-22-16,-2-1-32 0,0 2-17 15,0 0 7-15,0 1 4 0,0-1-14 16,-2-1-37-16,-5 0-16 0,2 1-47 16,-1 0-20-16,-3 1 17 0,3 2 19 15,0 2 30-15,-2 0 1 0,-1 0 0 0,-4 4 0 16,-4 2 85-16,-3 2-82 0,-2 2 53 16,-2 2 89-16,-2 2-82 0,-3 4-44 15,0 4-19-15,2 1-76 0,1-1 76 16,8-6 70-16,4 0-70 0,7-3-79 15,1-1-50-15,3 1 57 0,3 1 46 16,0 1-5-16,2-3-20 0,8-3-9 0,4 2 19 16,5-4 41-16,7-1 10 0,7-3 66 15,8-3-1-15,4 0-31 0,6-3-31 16,-5-4-10-16,0 2 13 0,-7-1-3 16,-6-1-13-16,-6 1-67 0,-4 1-37 15,-5 1-25-15,-4 0-49 0,-2 0-74 0,-3 2-60 16,0 1-4-16,0-2-59 15,-2 1-109-15,-1 2-177 0</inkml:trace>
  <inkml:trace contextRef="#ctx0" brushRef="#br0" timeOffset="-205706.52">3746 2944 1694 0,'0'0'549'16,"0"0"-184"-16,0 0-1 0,0 0 7 15,0 0-70-15,0 0-64 0,0 0-54 0,0 0-65 16,0 0-49-16,0 0-40 0,0-8-29 15,0 8-28-15,0 2-22 0,0 5-47 16,0 4 37-16,0 5 60 0,0 2 54 16,0 4-16-16,-3 1-4 0,-2 2 3 15,-4 2 7-15,-1 0-1 0,-4 3-2 16,-1-1-13-16,0 0-13 0,0-2-4 16,-1 0-11-16,3-1-11 0,0-3 11 15,5 0 3-15,-1-2-2 0,2 0-1 16,0-3-1-16,1-2-20 0,2-1-38 0,1-4-10 15,0 1-3-15,0-5-15 0,1 0-21 16,2-2 5-16,0 0-14 0,0 0-31 16,0-1-100-16,0 0-145 0,0-2-45 15,0 1-126-15,2-2-442 0</inkml:trace>
  <inkml:trace contextRef="#ctx0" brushRef="#br0" timeOffset="-205296.66">4115 3257 947 0,'0'0'1599'0,"0"0"-1203"15,0 0-15-15,0 0 62 0,0 0-146 16,0 0-107-16,0 0-35 0,0 0-34 15,-77-19-59-15,55 20-28 0,2 6-10 16,-2 0-22-16,4 2-2 0,3-2-18 16,3 2-13-16,4 0 0 0,4 2-9 0,1 0 9 15,1 3 3-15,2 3 7 0,0 1 2 16,0 0 3-16,0 0 14 16,3 0 2-16,2-1 3 0,0-3 13 0,5 0 12 15,2-3-26-15,5 1 10 16,1-1 10-16,3-3 12 0,5 2-6 0,0-4-4 15,1-1-7-15,-2-2-17 0,2-1-13 16,1-2-2-16,-4 0-13 0,2 0-15 16,0-5-16-16,-4-1-9 0,-1-1-6 15,-1-2-29-15,-5 2-25 0,-1-3-33 16,-4 3-69-16,-2-1-81 0,-4 2-73 16,-4-1-95-16,1 2-348 0,-1-1-850 0</inkml:trace>
  <inkml:trace contextRef="#ctx0" brushRef="#br0" timeOffset="-179720.42">9408 14591 1738 0,'0'0'156'0,"0"0"-156"15,0 0-254-15,0 0 244 0,0 0 10 16,0 0 186-16,0 0-89 0,0 0-97 15,0 0-78-15,-11-10 20 0,11 10 12 16,0 0 27-16,0 0 19 0,0 0 0 16,0 0 3-16,0 0 20 0,0 0 81 15,0 0 6-15,0 0-3 0,0 0 7 16,0 0-1-16,-1-2-16 0,-1 1-13 16,1 0-13-16,1 0-36 0,-3-1-35 15,3 2 0-15,-1-1 0 0,-1 0 22 16,1 1-4-16,1-2-18 0,-2 2-2 0,-1 0-14 15,2 0 14-15,-3 0 2 0,-1 0 45 16,3 2 0-16,-3 0-3 0,2 1 52 16,-1-1 37-16,-1 5-18 0,1 1-97 15,-3 3-16-15,0 6-10 0,1 7 10 0,-1 5 38 16,-3 3-35-16,3 1-3 0,2-1 0 16,-2-3 1-16,4-5 75 0,2-3-41 15,-1-5-35-15,2-1-35 0,0-3-13 16,2-3-9-16,6 1-14 0,1-3 4 15,7 1 28-15,1-3 39 0,6-2 49 16,5-3-48-16,3-5 2 0,2-9 19 16,5-7 4-16,4-5 12 0,-2-5 4 15,1-1-23-15,-1 1-3 0,-1 3-15 16,-2 2 11-16,-4 2-12 0,1 2-16 16,-3-1-3-16,1 0 16 0,1-3 2 0,2-1 1 15,-2-3 2-15,6-1 1 16,-3-1-3-16,-2 1-45 0,-2 3-25 0,-3 3-30 15,-8 6-80-15,-6 9-49 0,-5 5-59 16,-4 5-46-16,-6 1 155 0,0 9-55 0,-7 4-379 16,1-2-202-16</inkml:trace>
  <inkml:trace contextRef="#ctx0" brushRef="#br0" timeOffset="-179175.44">9487 15522 316 0,'0'0'209'16,"0"0"-209"-16,0 0-432 0</inkml:trace>
  <inkml:trace contextRef="#ctx0" brushRef="#br0" timeOffset="-179033.63">9236 15619 42 0,'0'0'379'0,"0"0"-379"0,0 0-101 15,0 0-131-15</inkml:trace>
  <inkml:trace contextRef="#ctx0" brushRef="#br0" timeOffset="-178754.97">9236 15619 170 0,'0'0'450'0,"0"0"-212"0,-32 11-150 16,32-5 9-16,-1-1-6 0,1 2 23 16,0-1-9-16,0 2 9 0,0 0 16 15,1 1-36-15,1-2-19 0,0 0-23 16,1-1 0-16,0-2 6 0,2 1-19 0,-1-1-36 16,3 1 10-16,0 2 13 0,4 0-13 15,1 2-9-15,1 2 18 0,3 0 4 16,2 0-6-16,-1-1-20 0,-1-1-10 15,2-3-3-15,-3 0-6 0,1-4 19 16,-2-2 22-16,0 0-22 0,1-4 20 16,-1-5-4-16,1-4 46 0,0-5 6 15,3-2-10-15,1-3-45 0,1-3 13 0,0-1 38 16,1 1-34-16,4-1-29 16,-2 0 0-16,3-1 1 0,2-1-1 0,-3 1 15 15,4 0-13-15,-3 0-3 0,1 4-97 16,-5 7-39-16,-2 7-110 0,-8 9-180 15,-2 2-147-15,-6 8 74 0</inkml:trace>
  <inkml:trace contextRef="#ctx0" brushRef="#br0" timeOffset="-178170.53">9836 16023 1451 0,'0'0'572'0,"0"0"-419"0,0 0-153 15,0 0 1-15,0 0 66 0,0 0 20 16,0 0-35-16,0 0-52 0,0 0-61 16,0 0-4-16,0 0 65 0,2 0 13 15,1 0 48-15,-3 0 17 0,3 0-13 0,-2 0-11 16,1 0-15-16,-1 0-10 16,2 0-13-16,0 0-16 0,2 0 0 0,2 0-16 15,3 0 0-15,1 0 0 16,1 0 13-16,4-3 3 0,0-5 48 0,2-3 10 15,1-6-19-15,1-2 16 0,2-8-42 16,1 0 9-16,0-3-2 0,-1 1-19 16,-1 2-1-16,1 3 13 0,-6 4-13 15,-1 5-23-15,-3 2-51 0,-2 5-4 16,0 1-2-16,-3 2-7 0,2-1-40 16,2 1-47-16,-3 0-47 0,-1 0-146 15,0 0-314-15</inkml:trace>
  <inkml:trace contextRef="#ctx0" brushRef="#br0" timeOffset="-175879.54">9701 16514 1643 0,'0'0'236'16,"0"0"-236"-16,0 0-71 0,0 0-10 0,0 0 19 15,0 0 13-15,0 0 7 0,0 0-17 16,0 0 59-16,22 71 30 0,-15-52 149 16,0 11 9-16,2 6-29 0,-2 6-62 15,-1 3-68-15,-3 3 56 0,-2-4 25 16,1-2-55-16,-1-6-55 0,-1-4-10 15,3-5 7-15,-1-6-13 0,2-6 14 16,0-4-17-16,0-6-29 0,2-4-56 0,2-1-19 16,2-3 110-16,2-9 13 15,3-4 97-15,2-6 29 0,3-5-42 0,1-5-29 16,3-1-13-16,2-3-6 0,7 0-13 16,3 0-12-16,2 1-11 0,3 3 0 15,4 1 1-15,3 0 0 0,-1 1 25 0,4 1-26 16,-1 0-3-16,-1 1-155 0,-1-1-127 15,-8 1-280-15,-10 8-648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1T05:44:29.080"/>
    </inkml:context>
    <inkml:brush xml:id="br0">
      <inkml:brushProperty name="width" value="0.05292" units="cm"/>
      <inkml:brushProperty name="height" value="0.05292" units="cm"/>
      <inkml:brushProperty name="color" value="#FF0000"/>
    </inkml:brush>
  </inkml:definitions>
  <inkml:trace contextRef="#ctx0" brushRef="#br0">2703 3120 50 0,'0'0'440'0,"0"0"39"0,0 0 52 15,0 0-98-15,0 0-200 0,0 0-142 16,0 0-20-16,78-70-29 0,-59 55 10 0,-2 1-51 15,3-2-1-15,0 2-19 0,-4 3-7 16,0 0-29-16,-4 4 19 0,-1 1-6 16,-4 2-39-16,1 2-39 0,0 1-20 15,5 1 4-15,0-1 48 0,4 1-48 16,-2-2-122-16,-2 2-172 0,-2 0-293 0</inkml:trace>
  <inkml:trace contextRef="#ctx0" brushRef="#br0" timeOffset="528.1">3315 2910 391 0,'0'0'392'0,"0"0"-115"0,0 0-1 15,0 0 82-15,0 0 61 0,0 0-37 16,0 0-82-16,0 0-50 0,0 0-61 15,0 0-45-15,0 0 2 0,21-50 6 16,-25 46-23-16,-1 0 22 0,-1 1 35 16,-1 0-71-16,0-2-115 0,-3-1-4 15,0 1 2-15,-3 1 1 0,3 2 1 16,-3 2 115-16,-6 1-28 0,-5 9-87 0,-8 7-52 16,-7 1-103-16,-4 0-71 15,1-3 226-15,3 1 14 0,4-2-14 0,2 2-15 16,6-2-1-16,5-2 13 0,2 1-10 15,6 2 1-15,2-4-1 0,2-1 10 16,3 1-16-16,4-1-12 0,3-1 3 0,0 0-1 16,0 1 4-16,7 1 9 15,2 0 14-15,4 1 1 0,0-2 1 0,5 2-53 16,4-3 53-16,0-2 3 0,2 1 13 16,2-1-15-16,0-1-1 0,-3-1-1 15,3 1 1-15,-3-5 3 0,3-1 25 16,1 0-3-16,4-1 23 0,-1-5 24 15,3-3 25-15,0 0-9 0,-1-1-25 16,-2 1-29-16,-1-1 3 0,-3 0-9 16,-4 2-6-16,2-2-20 0,-5 3 11 0,-5 0-1 15,1 2-10-15,-7 3-2 16,0-1-1-16,-5 2-77 0,1 1-56 0,-3 0-32 16,-1 0-39-16,3 0-61 0,0-1-65 15,1 1-70-15,1 0-58 0,-2 0-297 0,-2 0-742 16</inkml:trace>
  <inkml:trace contextRef="#ctx0" brushRef="#br0" timeOffset="946.12">3767 2865 1527 0,'0'0'689'0,"0"0"-311"16,0 0-37-16,0 0 43 0,0 0-12 15,0 0-74-15,0 0-31 0,0 0-62 16,0 0-171-16,0 0-34 0,0 0 0 16,1-24 21-16,-1 29-21 0,-3 5-52 0,-2 7 52 15,-6 5 52-15,-1 3-5 0,-2 4 2 16,0 0-6-16,-2 2-18 0,1 1-13 15,0-1 4-15,5-1 2 0,-3-2-18 16,6 1-21-16,-1-1 21 0,4-1 0 16,-3 0 0-16,3-1 0 0,-1-2 11 15,1-3 10-15,1-1-2 0,-1-2-16 16,1-2 0-16,-1-4 9 0,1 1-10 16,0-2-2-16,0-2-35 0,2 0-23 15,-1-2-22-15,-1 1-53 0,2 1-25 16,-2-3-54-16,-2 2-59 0,2-1-70 15,2-4-93-15,1 0-3 0,0-3-91 16,7 0-232-16,2-4-236 0</inkml:trace>
  <inkml:trace contextRef="#ctx0" brushRef="#br0" timeOffset="1255.83">4137 3178 1952 0,'0'0'667'15,"0"0"-265"-15,0 0 67 0,0 0 58 16,0 0-308-16,0 0 107 0,0 0-154 16,0 0-80-16,0 0-45 0,0 0-44 15,-92-33-3-15,72 41 0 0,-3 1-22 16,1 6 6-16,0 0 16 0,2 2 15 16,3-1-15-16,2 3-14 0,4-6-8 15,4 3-2-15,4-3-1 0,1 1 10 0,2 0 12 16,0 0-13-16,5 0 5 15,2 2 11-15,3-1 12 0,2 0-12 0,3-1-1 16,0-3-20-16,2 1 9 0,2-2-1 16,4-3 11-16,3-2 1 0,3-4-23 15,2-1-29-15,4 0-43 0,4-6-68 16,4-6-107-16,-1-1-173 0,1-1-126 0,-8 1-429 16,5-7-938-16</inkml:trace>
  <inkml:trace contextRef="#ctx0" brushRef="#br0" timeOffset="2417.98">5456 2987 1200 0,'0'0'602'16,"0"0"-197"-16,0 0-43 0,0 0-11 15,0 0-46-15,0 0-57 0,0 0-23 16,0 0-52-16,0 0-38 0,0 0-18 16,0 0-14-16,-23-68-16 0,10 61-28 0,-6 1-34 15,-3 1-22-15,-5 5-3 16,-5 0-18-16,-3 5 18 0,-3 5 21 0,3 4-21 15,-1 1 0-15,4 2 19 16,5-1 8-16,4 2-27 0,6 0-13 0,4 0-15 16,6-1-15-16,4 0-7 15,3 1 0-15,0-2 7 0,4 1-13 0,3-2-25 0,5-2-11 16,-2-2 1-16,3-2 15 0,1-1 36 16,2-4 40-16,0-1 35 0,1-3 18 15,2 0 17-15,3-1-5 0,-1-5 21 16,-2-2 4-16,1-2-12 0,0-3 0 15,-1 0-7-15,-2-4-12 0,1 0-16 16,0 0-6-16,-2-2 1 0,0 1-11 16,-1 0 7-16,-3 3 15 0,-3 1 44 15,-3 4 66-15,-3 0-15 0,1 3-7 16,-3 2-31-16,-1 0-24 0,0 4-15 0,0 0-24 16,0 1-43-16,0 0-3 0,0 0-40 15,0 2-36-15,0 9-30 0,0 7 8 16,0 9 47-16,0 6 54 0,-1 6 12 15,1 2-12-15,0 3-2 0,0 0 2 16,0-1 2-16,1 0 19 0,1-1 0 16,-2 0-19-16,0-2 1 0,-2-2 34 0,-9-2-10 15,-4-1-8-15,-6 0 2 16,-6-4-18-16,-5 0-2 0,-6-3-1 0,-4-4-2 16,-2 0-16-16,-1-5-7 0,1-6 10 15,3-3 15-15,4-6 24 0,6-4 21 16,4-2 13-16,3-9-10 0,1-4 7 15,4-7-25-15,1-3-28 0,7-2-2 16,1-1-13-16,9-2 1 0,1-2-15 16,9 2-7-16,7 1 7 0,10-1-21 15,5 1-13-15,8 0-6 0,5 1 0 0,7 1-25 16,2 3-33-16,0 0-13 0,-2 5-22 16,-1 2-38-16,-4 2-110 0,-1 2-104 15,-5 1-83-15,-1 2-99 0,-1 0-144 16,-11 2-417-16,8-5 416 0</inkml:trace>
  <inkml:trace contextRef="#ctx0" brushRef="#br0" timeOffset="2851.98">6000 2936 1099 0,'0'0'683'0,"0"0"-326"15,0 0 6-15,0 0 87 0,0 0-37 16,0 0-83-16,0 0-113 0,-30-71-56 15,4 65-36-15,-7 2-1 0,-6 4-37 16,-5 0-40-16,-3 1-7 0,0 7-9 16,5 1-19-16,9 1 28 0,4 2-9 0,9-2-31 15,4 3-23-15,3 2 5 0,2 4 6 16,2 1 9-16,2 0-25 0,5 2-15 16,2-1-26-16,0-2-11 0,6-2 2 15,3-1-9-15,-1-4 6 0,3-2 17 16,1-2 4-16,-1 0-5 0,1-4 30 15,1-2 35-15,3-2 41 0,5 0 31 16,1-2 0-16,4-8-11 0,3-2-24 0,0-2-9 16,-3-3 28-16,2-2 28 0,-4 0-25 15,-4-2-6-15,-1 2 9 0,-5 2-16 16,-4 4 3-16,-2 2 13 0,-3 5 24 16,-2 3 13-16,-3 0-7 0,2 2-40 15,-2 1-52-15,0 0-26 0,0 0-8 16,0 0-30-16,1 2-59 0,5 6 6 0,1 4 65 15,3 0 33-15,2 2-43 0,-1 0-86 16,3 1-67-16,0-4-72 0,-2 2-108 16,0-4-78-16,-2 0-49 0,-1-1-279 15,1-3-750-15</inkml:trace>
  <inkml:trace contextRef="#ctx0" brushRef="#br0" timeOffset="3130.89">6191 2990 1831 0,'0'0'690'0,"0"0"-271"0,0 0 6 15,0 0 47-15,0 0-77 0,0 0-113 16,0 0-72-16,0 0-81 0,0 0-80 16,0 0-49-16,0-21 0 0,0 26-61 15,3 6-16-15,-2 3 77 0,2 7 40 0,3 4 0 16,-1 3 0-16,-2 4-16 0,-1 1-24 16,-1 0 0-16,-1 1 22 0,0-2 14 15,0 0-20-15,0-3-13 0,0-3 0 16,0 0-3-16,0-3-18 0,0-2-21 15,2-6-47-15,-2 0-31 0,0-4-25 16,0-3-34-16,0-2-51 0,0-3-33 16,-2-3 17-16,-2 0 189 0,-3-4 0 15,0-9-38-15,-1-5-194 0,-1-4-86 0,1-6-41 16,5-5-34-16,3-6-184 0,0 8-415 16</inkml:trace>
  <inkml:trace contextRef="#ctx0" brushRef="#br0" timeOffset="3317.03">6172 3008 1182 0,'0'0'979'0,"0"0"-636"0,0 0 63 15,-13-69 19-15,13 49-50 0,0 1-237 16,12-2 183-16,5 1-144 0,6-2-65 16,6 2-60-16,4 3-8 0,6 5-1 15,1 4 3-15,3 4-46 0,1 4 0 16,-1 5 42-16,-3 6-5 0,-5 3-19 16,-8 3 4-16,-8-2-22 0,-6 3-12 15,-9 0-10-15,-4 3-9 0,-13-1 30 16,-16 3 0-16,-12 3-42 0,-15 1-43 15,-12 3-87-15,-7-2-268 0,16-6-351 0,-23 5-690 16</inkml:trace>
  <inkml:trace contextRef="#ctx0" brushRef="#br0" timeOffset="3947.16">7093 3067 421 0,'0'0'1939'0,"0"0"-1451"15,0 0-174-15,0 0 62 0,0 0-57 16,0 0-108-16,0 0-71 0,0 0-90 16,0 0-50-16,89-47-3 0,-40 35-19 15,6 2 3-15,-3 2 19 0,-2 4-1 16,-9 4-17-16,-7 0-180 0,-6 2-104 15,-8 6-101-15,-10 1-72 0,-7 0-148 16,-3-1-621-16</inkml:trace>
  <inkml:trace contextRef="#ctx0" brushRef="#br0" timeOffset="4075.37">7247 3152 1330 0,'0'0'1023'0,"0"0"-633"16,0 0 9-16,0 0-1 0,0 0-1 0,0 0-40 15,0 0-50-15,0 0-89 0,0 0-218 16,105-32-39-16,-51 18 15 0,2-1-22 15,-3 5-99-15,-9 1-103 0,-9 6-178 16,-10 3-188-16,-8 0-412 0,-1 0-651 0</inkml:trace>
  <inkml:trace contextRef="#ctx0" brushRef="#br0" timeOffset="8053.15">8342 2582 248 0,'0'0'323'16,"0"0"-72"-16,0 0-53 0,0 0 21 15,0 0 2-15,0 0-58 0,0 0-40 16,0 0-12-16,0 0 25 0,0 0 20 15,-39-31 3-15,32 28 15 0,3 1 49 16,3-2 15-16,-1 3-4 0,1-1-21 16,-1 2-3-16,2 0 11 0,-1-1-17 0,1 1-16 15,-2 0-14-15,2 0-22 0,0 0-19 16,0 0-44-16,0 1-89 0,-1 2 0 16,1 1-80-16,-2 1-37 0,2 3-29 0,0 4 26 15,0 8 120-15,0 2 80 16,0 3-55-16,0 3-16 0,2-2-8 15,1 3-1-15,1-2 16 0,0 0 6 0,2-2-20 16,-2 1 13-16,1-3-13 0,-2 1-2 16,1-2 1-16,-1-2 12 0,-2-2-1 15,1-2 6-15,-1-2-18 0,-1-3 0 16,0-1-52-16,0-4-26 0,2-2-15 16,-1-2-16-16,1-2-9 0,-1 0-43 15,3 0-69-15,-1 0-37 0,3-6-1 16,1-2-94-16,3-2-142 0,5-2-253 15,-4 2-497-15</inkml:trace>
  <inkml:trace contextRef="#ctx0" brushRef="#br0" timeOffset="8584.84">8795 2619 1392 0,'0'0'601'0,"0"0"-228"15,0 0 4-15,0 0-58 0,0 0-67 16,0 0-29-16,0 0-12 0,0 0-12 16,-48-67-20-16,35 63-4 0,-2 2-36 15,-3 2-52-15,-5 0-56 0,-1 0-16 16,-2 2 22-16,0 3-9 0,7 2-13 16,2-1-15-16,4 1-34 0,3 1-15 15,1 0-3-15,3 3-4 0,0 2 9 0,3 1-8 16,3 1-1-16,0 0-60 0,2 1-18 15,4 0 2-15,3-3 34 0,3-2 13 16,0-1-13-16,0-2 32 0,3-1 35 16,-3-4 31-16,1 0 22 0,-3-3 7 15,0 0-1-15,0 0 13 0,0 0 7 0,0-6 2 16,5-4 0-16,1-1-15 0,1-4-8 16,0-3-27-16,3 0 0 0,-4-2 13 15,0 1 15-15,0 1-28 0,-5 1-24 16,0 2 24-16,-3 3 47 0,-2 4 111 15,-5 2 57-15,-1 3-7 0,0 2-14 16,0 1-19-16,-3 0-68 0,3 0-107 16,-4 4 0-16,4 1-73 0,-4 3-35 15,3 6 53-15,-1 4 55 0,-1 4 40 16,0 1-9-16,3 4-18 0,-3 0-11 0,3 0-1 16,0 0 14-16,0 0 7 0,0-1-20 15,0 0 13-15,0-5-14 0,5 0-1 16,-2-3-41-16,0-1-72 0,-2-3-54 15,3 0-40-15,-4-2-70 0,1-2-120 16,-1-1-80-16,0-3-107 0,3-2-199 16,0-3-506-16</inkml:trace>
  <inkml:trace contextRef="#ctx0" brushRef="#br0" timeOffset="9325.79">9475 2498 1572 0,'0'0'516'0,"0"0"-137"16,0 0-5-16,0 0-60 0,0 0-8 16,0 0-27-16,0 0-37 0,0 0-50 15,0 0-58-15,0 0-44 0,-19-31-47 16,3 31-43-16,-4 2-56 0,-9 4 1 16,1 3 20-16,-4 1 4 0,3 3 0 15,3 1 19-15,2-1-1 0,2 1 1 0,5 2 11 16,2-3-43-16,3-1-47 0,4 0-44 15,1 0 9-15,4-2 25 0,2 0 6 16,1-1-16-16,0-1 22 0,4-3 25 16,5 0 29-16,1-1 35 0,7-1 61 15,2-3 104-15,3 0 12 0,2 0-13 0,0 0-38 16,-1 0-37-16,-4 0-61 0,-2 0-16 16,-2 0-12-16,1 0 0 0,-2 2-1 15,3 2 2-15,-3 1-1 0,1 1 17 16,-2 1-17-16,-1 0-16 0,-4 3 16 15,-2-2 16-15,-1 2 15 0,-4 2 34 16,-1 0 22-16,0 1 22 0,-7 4 2 16,-6-2 10-16,-6 2-23 0,-4-1-3 15,-1-1-30-15,-1-2-16 0,-1-2-31 16,3-1 0-16,0-5 7 0,3-2-1 16,-3-3 16-16,-2 0 3 0,2 0-40 15,1-3-3-15,2-2-68 0,2-3-35 0,5 0-29 16,2 0-34-16,2 1-28 0,4-2-30 15,2 0-74-15,3-6-80 0,0 0-106 16,2-3-160-16,4 2-484 0</inkml:trace>
  <inkml:trace contextRef="#ctx0" brushRef="#br0" timeOffset="9524.34">9327 2551 1505 0,'0'0'1176'0,"0"0"-739"0,0 0 3 16,0 0-65-16,0 0-127 0,0 0-74 15,0 0-59-15,0 0-62 0,0 0-35 16,90-52-16-16,-59 47 26 0,2 0-27 16,0 1 13-16,5 1-14 0,-2 1 0 15,-2 1-1-15,-5 1 0 0,-3 0-82 16,-6 0-50-16,-7 0-72 0,-3 0-47 0,-6 6-44 16,-1 1-60-16,-3 2-87 0,0 2-92 15,-3-2-241-15</inkml:trace>
  <inkml:trace contextRef="#ctx0" brushRef="#br0" timeOffset="9834.94">8384 3155 313 0,'0'0'1729'15,"0"0"-1324"-15,0 0-176 0,0 0 60 16,0 0 47-16,0 0-62 0,0 0-56 0,0 0-46 16,0 0-64-16,0 0-58 0,0 0-25 15,82-52 6-15,-34 40 19 0,14-1 31 16,14-1-16-16,9 0-3 0,6-1 22 16,4 1-61-16,0-2-22 0,-3 3 17 15,-4 3-18-15,-11 2-25 0,-12 3 13 0,-15 3-59 16,-12-1-78-16,-14 3-72 0,-9 0-22 15,-9 2-54-15,-6 2-50 0,0 6 20 16,-11 2-8-16,-6 2-76 0,-8 4-151 16,2-3-624-16</inkml:trace>
  <inkml:trace contextRef="#ctx0" brushRef="#br0" timeOffset="10226.26">9007 3263 254 0,'0'0'1320'0,"0"0"-927"15,0 0-56-15,0 0 54 0,-77 32-2 0,77-32-67 16,0 0-55-16,3 0-37 0,6-4-47 15,8-1-118-15,8-1-12 0,6-3 13 16,4 2-1-16,4 0 0 0,0 3 19 16,-6 1 5-16,-6 2-46 0,-7 1-30 15,-6 0-13-15,-6 0 0 0,-5 0-25 16,-3 0-9-16,0 2-9 0,0 4-10 16,-4 4 53-16,-6 3 3 0,-3 2 71 0,-6 6 1 15,-1-2-8-15,-3 0-61 0,1-2-6 16,5-3-36-16,4-1-8 0,4-4-17 15,3-2-10-15,3 0 15 0,3-1 19 16,0 1 9-16,0-1-6 0,6 1 4 16,6-1 30-16,5 2 40 0,3-2 31 15,8 1 25-15,2-1 0 0,0 1 6 16,-2-2-26-16,-5 0-63 0,-5 0-13 0,-8 0-19 16,-2-2 1-16,-5 2-7 0,-3 0 9 15,0-1 16-15,0 1 28 0,-6 3 24 16,-7 0 22-16,-9 3 30 0,-8 1 51 15,-11 0-51-15,-9 0-58 0,-8-3-46 16,1 0-125-16,-1-2-52 0,8-5-23 16,4-2-12-16,5 0-154 0,5-5-165 15,10-2-461-15,-8-16-527 0</inkml:trace>
  <inkml:trace contextRef="#ctx0" brushRef="#br0" timeOffset="30580.07">10344 2837 828 0,'0'0'560'0,"0"0"-140"16,0 0-47-16,0 0-4 0,0 0-79 16,0 0-78-16,0 0-46 0,0 0-54 0,0 0-39 15,-17-3-25-15,17 3-13 0,0 0-13 16,3 0-22-16,1 0-51 0,0 0-22 16,5 0-13-16,6 0 86 0,10 0 26 15,16-4 320-15,9-2-98 0,9-2-147 16,3-2-63-16,-3 2-38 0,-8 2-54 0,-11 3-144 15,-10 3-172-15,-10 3-48 0,-6 4-97 16,-7 5-65-16,-6-2-175 0</inkml:trace>
  <inkml:trace contextRef="#ctx0" brushRef="#br0" timeOffset="30734.48">10436 3076 1944 0,'0'0'612'0,"0"0"-280"15,0 0 1-15,0 0-113 0,0 0-77 16,0 0-32-16,0 0-4 0,0 0-53 0,0 0-54 16,78-32-48-16,-30 16 1 0,14-2 22 15,11-1-105-15,11 1-251 0,2-1-152 16,-19 4-492-16</inkml:trace>
  <inkml:trace contextRef="#ctx0" brushRef="#br0" timeOffset="31446.12">12184 2452 1626 0,'0'0'597'0,"0"0"-270"16,0 0-11-16,0 0 7 0,0 0-80 15,0 0-56-15,0 0 15 0,0 0-11 16,0 0-61-16,0 0-112 0,0 0-18 0,-53-9-100 15,36 23 100-15,-3 8 16 0,-5 2 31 16,-1 2-13-16,3 2-21 0,3 0-12 16,1 1-2-16,6 1-23 0,2-2 5 15,4 2-3-15,4 0 19 0,0 0 1 0,3 0 2 16,0-5 19-16,0 0-19 16,6-3-32-16,2-4-38 0,5-4 4 15,2-1 19-15,5-4 18 0,1-3 29 0,6-2 0 16,1-4 48-16,5 0 14 0,3-3-2 15,-1-4-15-15,-5-4-20 0,-1 1 0 16,-9 1 3-16,-7-1 15 0,-6-1 38 16,-5 1 59-16,-2-1 18 0,-5-1-63 15,-7 1-49-15,-4-1-18 0,-4 3-18 0,-5 1-10 16,-3 3-34-16,0 3-9 0,0 2 3 16,2 0-6-16,1 5-6 0,5 1-7 15,3 3-12-15,5 1-97 0,3 2-67 16,5 1-4-16,1 0-1 0,3 1-72 15,0-1-95-15,8 0-55 0,8-5-76 16,5 1-113-16,-3-6-157 0</inkml:trace>
  <inkml:trace contextRef="#ctx0" brushRef="#br0" timeOffset="31772.14">12569 2607 1463 0,'0'0'624'0,"0"0"-197"16,0 0 53-16,0 0-71 0,0 0-114 16,0 0-103-16,-75-8-66 0,75 8-50 15,0 0-76-15,3 1-48 0,4 4-81 16,5 2-38-16,7 4 167 0,4 4 139 16,4 3 5-16,0 3-52 0,0 0-67 15,-4 1-25-15,-5-3-19 0,-5 0 1 16,-5 0-14-16,-3 2 29 0,-4-3 3 15,-1 1 24-15,0 1 32 0,-6-2 32 0,-5-2 27 16,0-2-26-16,-6-1-42 16,-1-4-13-16,-2-1 12 0,-1-3-6 0,-4-1 3 15,0-2 12-15,-2-2-55 0,-3-2-102 16,2-4-74-16,0-3-48 0,2-2-42 0,6-3-129 16,5-3-147-16,9-3-203 15,3 3-407-15</inkml:trace>
  <inkml:trace contextRef="#ctx0" brushRef="#br0" timeOffset="31909.84">12464 2684 1380 0,'0'0'728'16,"0"0"-327"-16,0 0-46 0,0 0-76 16,0 0-88-16,74-71-79 0,-51 55-43 15,1 1-21-15,8-1-48 0,2 2-24 16,2 0 11-16,2 3-3 0,-3 1 13 16,-4 5-10-16,-3 3-47 0,-4 2-198 15,-1 0-108-15,-4 3-115 0,-3 1-259 16,7 6-671-16</inkml:trace>
  <inkml:trace contextRef="#ctx0" brushRef="#br0" timeOffset="32658.19">13163 2645 1714 0,'0'0'820'0,"0"0"-424"0,0 0-28 16,0 0-85-16,0 0-125 0,0 0-73 0,0 0-85 15,0 0-38-15,0 0-142 0,0 0-58 0,-23 37 238 16,21-23 57-16,1 2-18 16,-2-2-11-16,3 0-9 0,0-1-18 0,0-3 18 15,0-1-17-15,0-1 11 0,0-3 0 16,0-2 12-16,0-1-6 0,3 0-17 16,-2-2-2-16,-1 0 1 0,3 0 63 15,-3-4 36-15,2-2 23 0,1 0 22 16,-2-3-23-16,4-2-122 0,-3-5 0 15,4 2 13-15,-1 1 21 0,0 3 0 16,-2 1-9-16,4 2-25 0,-2 4-3 16,1-1-28-16,3-1-13 0,3 2-2 15,0 0 11-15,3 2-2 0,-1 1-2 0,1 0-8 16,-2 1 0-16,1 5-6 0,0 4-1 16,1 0 38-16,-2 3 16 0,2 0 28 15,-4 1 22-15,0-1-6 0,-6-2-19 16,2 0-25-16,-4-4-1 0,-1 0-2 15,-1-2 3-15,-1-1 0 0,0-3 19 0,0 0-3 16,0 0 2-16,0-1 11 0,0 0 15 16,0 0 19-16,0-1 27 0,0-1 25 15,0-1 19-15,0-2 4 0,3-3 1 16,-3-3-84-16,4-2-55 0,-1-2-86 16,3-1 49-16,2 2-15 0,4 2-7 15,0 1-12-15,2 3 3 0,1 0 9 16,0 3 30-16,3 0 29 0,3 2 22 15,1 2 6-15,-2 1-3 0,0 0-25 16,-4 1-27-16,-4 6-29 0,-5 1 16 16,3 1 9-16,-4 1 18 0,-2-1 11 0,-1 2 2 15,-2 1 0-15,-1 0 1 0,-1 0-1 16,-6 1-1-16,-2 2-61 0,-2-2-72 16,2-2-59-16,-2 2-148 0,2-1-147 15,0-4-140-15,6 0-383 0,2-4-180 16</inkml:trace>
  <inkml:trace contextRef="#ctx0" brushRef="#br0" timeOffset="33200.21">13849 2631 1418 0,'0'0'708'0,"0"0"-284"0,0 0-9 16,0 0-92-16,0 0-100 0,0 0-61 15,0 0-27-15,0 0-56 0,0 0-79 0,0 0-52 16,0 0-2-16,10 7 54 0,-7 3 31 15,0-1-2-15,0 2-7 0,-2-1-19 16,2-1 0-16,-3 0 10 0,0-2-13 16,3-2 1-16,-3-3-1 0,1 0-35 15,1-2-22-15,-1 0 4 0,1 0 21 16,-1 0 32-16,1-2 30 0,-1-4 71 16,3-2 21-16,-1-3-122 0,3-2-1 0,0-3 1 15,2 1 3-15,1 1 0 0,-2 1-3 16,3 4 1-16,0 0-1 0,-1 1 0 15,0 3 0-15,2 1 12 0,-2 3 4 16,1 1-16-16,1 0 0 0,1 4 14 16,2 1-11-16,-2 4 26 0,1 1 12 0,1 2-3 15,-3 0-27-15,-2-3-11 0,-1 2-2 16,-2-4 0-16,-2 2 2 0,-3-3 0 16,2-3 0-16,-3 0 0 0,0-1 2 15,0-2 11-15,0 0 15 0,0 0 28 16,0 0 28-16,0-2 40 0,0-1 34 15,3-1 2-15,1-4-4 0,2-1-116 16,1-4-40-16,1-1-67 0,0 2 36 16,5 0-12-16,-3 4 28 0,3 0 14 15,-1 2 1-15,-2 1 0 0,6-2 1 16,-2 4-1-16,3 1 0 0,-2 2-28 0,5 0 16 16,-3 2 12-16,-1 6-2 0,-2 0-29 15,-6 4-6-15,-2-1 0 0,-5 3 3 16,-1 3 6-16,-1 0 13 0,-8 2 3 15,-5-1-90-15,-5 2-110 0,-6 1-139 16,-2-2-276-16,4-3-542 0,-12-1-910 0</inkml:trace>
  <inkml:trace contextRef="#ctx0" brushRef="#br0" timeOffset="56054.42">7352 5032 261 0,'0'0'1122'0,"0"0"-686"15,0 0-183-15,0 0 6 0,0 0-29 16,0 0-82-16,0 0-38 0,0 0 41 16,0 0-62-16,0 0-73 0,13-20 36 15,-13 20-11-15,0 0-16 0,0 0-24 16,2 0 1-16,-2 0 0 0,0 0 14 16,0 0 13-16,0 0 9 0,0 0 0 0,0 0 1 15,-3 0 15-15,-3 0-4 0,2 0 14 16,-4-3-10-16,-1 2-19 0,-2 0-1 15,0 1 4-15,-5-1 10 0,4-2-20 16,-3 2-9-16,0 1-3 0,2 0-13 16,0 0 0-16,-1 0 10 0,2 0-10 15,-1 0 0-15,-1 0 0 0,2 1-2 16,0 2 0-16,-2-2-1 0,0 4-3 0,1 0-25 16,-6 4-1-16,-1 3 4 0,-3 4-6 15,-6 4 5-15,-2 3 26 0,-4 3 62 16,-4 2 39-16,-1 0-50 0,2 0-48 15,1 0-3-15,5-5 0 0,9-4-22 16,4-1 0-16,9-4-7 0,4-2 1 16,6-2 6-16,0-1-6 0,9 0-7 15,5-1 35-15,5-2 16 0,7 1 15 16,6-2 13-16,6-2 0 0,3-3-12 16,7 0-16-16,2-4-1 0,3-6 7 15,1-1-22-15,4-2 0 0,-1-2-56 0,-1-1-86 16,-1 2-124-16,-10 1-190 0,-13 4-289 15,-11 0-1206-15</inkml:trace>
  <inkml:trace contextRef="#ctx0" brushRef="#br0" timeOffset="57566.88">12744 6354 1378 0,'0'0'520'16,"0"0"-235"-16,0 0-55 0,0 0-4 0,0 0 9 16,0 0-16-16,0 0-21 0,0 0-68 15,0 0-41-15,0 0-22 0,-20-11-26 16,22 10-41-16,4 1-31 0,6-3-13 16,4 0 22-16,10-1 22 0,5 1 16 15,8-2-15-15,1-1-1 0,2 1-19 16,0 4-86-16,0 0-19 0,-5 1-59 15,-6 2-44-15,-9 6-31 0,-8 2-204 16,-10 1-521-16</inkml:trace>
  <inkml:trace contextRef="#ctx0" brushRef="#br0" timeOffset="57697.91">12738 6519 1145 0,'0'0'755'0,"0"0"-353"0,0 0-85 15,0 0 11-15,0 0-145 0,0 0-145 16,87-31-9-16,-39 16-7 0,11-2-22 0,6 3-22 15,6 1 19-15,2 3 2 0,1 1-185 16,1 1-113-16,-20 4-270 0,28-2-824 16</inkml:trace>
  <inkml:trace contextRef="#ctx0" brushRef="#br0" timeOffset="58386.05">15139 5879 5 0,'0'0'2014'0,"0"0"-1319"0,0 0-229 16,0 0-132-16,0 0-93 0,0 0-118 15,0 0-20-15,0 0-59 0,0 0-15 16,-84 38-13-16,57-23 0 0,0 3-14 16,4 2 1-16,2 0-3 0,4 2-1 15,2 1 1-15,1 3 0 0,4 1 12 16,1 0-9-16,-1 1 16 0,5 2-18 0,0 0 1 15,4-2 0-15,1-1 0 0,0-1-2 16,9-3-50-16,5 0-26 0,5-4-34 16,2-2 73-16,5 0 37 0,1-7 47 15,2-1-6-15,-4-2 12 0,2-6 1 16,-4-1 9-16,-6 0-1 0,-3-1 7 16,-6-5 36-16,-2-1 59 0,-2-5 25 0,-4-4-42 15,0 1-61-15,-4-2 9 0,-5 1 11 16,-4 2 13-16,-2 2 52 0,-3 2-114 15,-3 2-36-15,-2 0-21 0,-2 3-66 16,3 1 23-16,2 4-30 0,4 0-9 16,3 5-40-16,6 3-37 0,1 4-43 15,3 2-63-15,3 0-67 0,3 0-62 16,13-1-65-16,4-2-28 0,11-1 155 0,3-4-154 16,-5-2-520-16</inkml:trace>
  <inkml:trace contextRef="#ctx0" brushRef="#br0" timeOffset="58716.78">15597 6102 1791 0,'0'0'570'0,"0"0"-169"0,0 0-7 16,0 0-49-16,0 0-64 0,0 0-48 15,0 0-79-15,0 0-79 0,0 0-63 16,0 0-12-16,0 0-53 0,-11-4-55 15,22 17 108-15,6 4 59 0,3 4 38 16,2-1-38-16,3 4-25 0,-2 0-9 16,-2 0-23-16,-3-1-1 0,-1 1 14 0,-5-4 7 15,-4-1 40-15,-5 1 3 0,-3-4 12 16,0 1 16-16,-9 0-7 0,-4-1-16 16,-4-1-12-16,0 0 1 0,-2-2-17 15,3-4-26-15,2-1-16 0,4-3-1 16,1-2 0-16,2-1-15 0,3 0-11 15,-2-2-19-15,1 0-15 0,-4 0-31 16,0-3-59-16,-3-5-124 0,-1-3-122 16,0-7-182-16,3-3-583 0,3 3-524 0</inkml:trace>
  <inkml:trace contextRef="#ctx0" brushRef="#br0" timeOffset="58916.33">15622 6128 1949 0,'0'0'712'0,"0"0"-253"15,0 0-32-15,0 0-105 0,0 0-58 16,0 0-46-16,0 0-32 0,0 0-78 16,0 0-59-16,83-69-49 0,-57 62 0 15,7 1-18-15,3-1 3 0,6 2 5 16,3 0 10-16,1 0 17 0,1 1-17 16,1 1-93-16,-2 2-92 0,-1-1-52 15,-1 2-87-15,-3 0-167 0,-5 0-124 0,-9 3-470 16,-1 2-553-16</inkml:trace>
  <inkml:trace contextRef="#ctx0" brushRef="#br0" timeOffset="59121.12">16397 6309 1860 0,'0'0'622'0,"0"0"-26"0,0 0-137 16,0 0-128-16,0 0-7 0,0 0-73 15,85-20-75-15,-47 9-111 0,8 0-65 16,5 1-11-16,-3-1-5 0,-1 2-2 16,-5 3-84-16,-7 2-118 0,-8 0-84 15,-5 3-165-15,-9-2-250 0,-6 2-707 16</inkml:trace>
  <inkml:trace contextRef="#ctx0" brushRef="#br0" timeOffset="61770.74">17745 5823 597 0,'0'0'482'15,"0"0"-169"-15,0 0-59 0,0 0-50 16,0 0-84-16,0 0-45 0,0 0-20 16,0 0-35-16,0 0-20 0,0 0 19 0,0-17 36 15,0 14 16-15,0 2 75 0,-2 0 3 16,-1 1-30-16,2-2-16 0,-2 0 7 16,1 0-53-16,-1-2-2 0,0 1 15 15,-2-2 20-15,1 0 19 0,1-1-8 16,1 0 17-16,-1 1-54 0,3 1 24 15,-1-1 1-15,-1 0-11 0,2 1-18 16,0 2 0-16,0-3 15 0,0 2-14 16,3-1 11-16,0 2-16 0,2-1-56 0,2 0-13 15,-2-1 1-15,6 0-16 16,6 0 28-16,5-2 22 0,6 0-22 0,1 2-22 16,-1 0 3-16,-3 4-22 0,-5 0-29 15,-5 9 2-15,-1 0-2 0,-4 5 29 0,-1 3-15 16,-4 4 55-16,-4-1-24 0,-1 2-127 15,-1-3-109-15,-10 0 261 0,-6 2 99 16,-6-2 19-16,-9 6-68 0,-6-1-25 16,-4 2-25-16,0-3-35 0,0-1 9 15,6-3-9-15,7-3 13 0,10-6 20 16,5-2-14-16,8-6 4 0,3 1 12 16,3-3 1-16,0 0 53 0,0 0 85 15,0-1-4-15,3-2 13 0,6-2 10 16,10-1-87-16,6-4-71 0,12 0-12 15,7-4-22-15,7 1 15 0,3 0 16 0,0 2-9 16,1 0 12-16,-1 3 12 16,-7 0-12-16,-4 2-38 0,-12 0-75 15,-6 2-73-15,-11 3-54 0,-6 0 5 0,-3-1 65 16,-3 1 33-16,-1 0-63 0,1 0-67 16,3 0-138-16,3-2-235 0,-2 2-132 0,9-2 55 15</inkml:trace>
  <inkml:trace contextRef="#ctx0" brushRef="#br0" timeOffset="62149.14">18482 5725 1408 0,'0'0'715'0,"0"0"-307"0,0 0-22 16,0 0-66-16,0 0-78 0,0 0-121 15,0 0-121-15,0 0-18 0,0 0 18 16,-89 4 35-16,77 1-16 0,4-3-19 16,2 4-83-16,3-1-5 0,3 1 11 0,0 2 26 15,3 1 51-15,8 3 99 16,3-1 25-16,4 2-26 0,3 0-51 16,5 1-6-16,2 2-39 0,3-2 2 0,2 1 21 15,1 0 31-15,-3 1-15 0,-1-1-19 16,-3 0-9-16,-7-1 25 0,-4-3 9 15,-3 1 0-15,-6-4 13 0,-5 1-32 16,-2-3 3-16,0 1 4 0,-6-1 24 16,-4 0 28-16,-6 2 3 0,-1 0-22 15,-6-3-40-15,-2 0-28 0,1-2-22 16,-1-2-27-16,-1-1-7 0,0-1-43 16,0-7-113-16,-4-2-166 0,1-5-80 0,0 0-222 15,9 2-615-15</inkml:trace>
  <inkml:trace contextRef="#ctx0" brushRef="#br0" timeOffset="62345.82">18454 5728 1748 0,'0'0'675'16,"0"0"-147"-16,0 0-294 0,0 0-81 0,82-72-13 16,-49 55-22-16,6 3-1 0,4-2-16 15,2 3-23-15,3 2-28 0,-1 3-3 16,-3 2-47-16,-3 2 0 0,-8 3-12 15,-7 1 10-15,-6 0-114 0,-6 2-77 16,-3 3-89-16,-7 1-101 0,1 4-10 16,-5 0 2-16,0-1-180 0,-8 8-718 0</inkml:trace>
  <inkml:trace contextRef="#ctx0" brushRef="#br0" timeOffset="62685.82">17642 6345 1802 0,'0'0'548'0,"0"0"-238"0,0 0-43 15,0 0-56-15,0 0-41 0,0 0 11 16,0 0-65-16,0 0-116 0,81-41 0 0,-28 27 32 16,11 0 53-16,10-2 13 0,7 2-13 15,1 3-48-15,0 2 29 0,-4 0-11 16,-4 2-8-16,-4 2-23 0,-8 3-24 16,-6-2-6-16,-6 2-41 0,-9 2-45 15,-8 0-52-15,-7 0-55 0,-10 0-55 0,-5 2-81 16,-5 3-28-16,-6 2 76 15,0 3-53-15,-8-2-232 0,2 2-432 0</inkml:trace>
  <inkml:trace contextRef="#ctx0" brushRef="#br0" timeOffset="63051.88">17854 6581 1360 0,'0'0'563'15,"0"0"-122"-15,0 0-86 0,0 0-98 16,0 0 15-16,0 0-24 0,92-44-45 16,-57 42-45-16,5 1-55 0,6 1-40 15,3 0-15-15,-1 6 5 0,-2 0 9 16,-3 5-15-16,-5-1-13 0,-7 1-21 0,-6 1-10 16,-6 4 6-16,-4-2 13 0,-6 2-22 15,-7 2-22-15,-2 2 22 0,-11 3 16 16,-9 1 15-16,-7 2-17 0,-5 2-14 15,-4-2-37-15,-1 0 12 0,2-3 25 16,5-5 2-16,5-2 33 0,8-5 5 16,4-4 19-16,7-2 21 0,3-3 4 15,3-2-41-15,0 0 3 0,0 0 9 16,0 0 25-16,9-5-3 0,8-3-77 0,11-3-34 16,16-3 10-16,14-7 5 15,11 0-30-15,12-1-89 0,1 3-17 0,3 1-93 16,-3 5-107-16,-4 2-100 0,-5 3-179 15,-22 3-451-15</inkml:trace>
  <inkml:trace contextRef="#ctx0" brushRef="#br0" timeOffset="63851.75">19555 6085 903 0,'0'0'583'15,"0"0"-167"-15,0 0-117 0,0 0 8 16,0 0 44-16,-81 10-14 0,78-10-63 15,2 0-46-15,1 0-48 0,0 0-27 16,0 0-5-16,0 0-2 0,0 0-37 16,3 0-32-16,2 0-24 0,7-2-25 15,7 1-28-15,11-2 21 0,11-1 1 16,10-1 21-16,7-1 18 0,-1-2-27 16,-4 2 3-16,-8-1-6 0,-8 2-19 15,-6 0-10-15,-8 3 1 0,-4-1 9 16,-6 1-9-16,-5 1 0 0,-5 1 12 15,-3 0-6-15,0 0-9 0,0 0-27 0,0 0-29 16,0 0-60-16,-1 0-17 0,-1 0-31 16,2 0-60-16,0 0-71 0,0 0-179 15,3 1-302-15,1 2 5 0,13 2-436 0</inkml:trace>
  <inkml:trace contextRef="#ctx0" brushRef="#br0" timeOffset="64501.68">20377 5729 476 0,'0'0'489'0,"0"0"-186"0,0 0-4 16,0 0 10-16,0 0-43 0,0 0-33 16,0 0 3-16,0 0-10 0,0 0 21 15,0 0 5-15,0-25-36 0,0 20-7 16,0 0-11-16,0 0-40 0,0 0-34 15,0 1-9-15,0 0-6 0,0 1-13 16,0-2-19-16,5-1-9 0,2-2-44 0,6-2-24 16,9 0-31-16,9-3 7 0,15 0 2 15,9 1-5-15,7 6 14 0,4 2 1 16,-5 4 12-16,-8 6-9 0,-7 7 9 16,-11 3 24-16,-9 1-24 0,-9 2-12 15,-8-1-41-15,-6 2 7 0,-3 2 34 16,-15 4 12-16,-7 1 34 0,-8 3 4 15,-10-1-38-15,-5 2-80 0,-3 0 59 16,-2-1 21-16,-1-6 12 0,5-1-12 0,7-3 1 16,5-6 0-16,10-4 3 0,6-4 17 15,7-2 16-15,7-2 6 0,2-1 16 16,2-1 36-16,0 0 34 0,0 0 49 16,0 0-53-16,2-3-43 0,4-2-48 0,6-1-34 15,4-5-52-15,7 0 3 0,9-1 7 16,6-1 14-16,6 1 1 0,2 1 14 15,3 1 11-15,2 1 1 0,-4 0 0 16,-1 1-23-16,-1 0-56 0,-6 2-14 16,-3-1-8-16,-5 1-30 0,-6 1-57 15,-6 0-43-15,-4 1-95 0,-1-1-87 16,-3 0-42-16,2 0-124 0,-3 1-530 16</inkml:trace>
  <inkml:trace contextRef="#ctx0" brushRef="#br0" timeOffset="64881.28">21283 5685 137 0,'0'0'1513'0,"0"0"-952"0,0 0-198 16,0 0 26-16,0 0-91 0,0 0-63 16,0 0-16-16,-80-42-24 0,75 39-34 15,2 2-39-15,1 0-32 0,2 1-28 16,0 0-28-16,0 0-34 0,0 0-37 15,0 0-38-15,0 2-46 0,8 7 33 16,6 3 88-16,7 3 13 0,5 2 93 16,9 1-19-16,2 0-28 0,4 0-9 15,-1 0 3-15,-3-1-39 0,-3 0-13 16,-6-2 11-16,-7 2 77 0,-6-3-12 16,-3 0-37-16,-6-1 13 0,-5-1 2 0,-1-4 0 15,0 2 10-15,-5-3-1 0,-6 1 9 16,-3 1 10-16,-3-1-1 0,-5-1-15 15,-1-1-15-15,-3 0-9 0,-7-3-22 16,-1-2-21-16,-3-1-18 0,0 0-110 0,2-5-12 16,6-1 26-16,5 0-17 0,9 0-84 15,1-2-154-15,8-1-121 16,1-3-119-16,5-2-77 0,0-2-424 0,5 7-30 16</inkml:trace>
  <inkml:trace contextRef="#ctx0" brushRef="#br0" timeOffset="65083.01">21297 5644 1696 0,'0'0'688'0,"0"0"-246"16,0 0-57-16,0 0-16 0,0 0-19 15,0 0-86-15,43-75-78 0,-16 62-53 0,5 0-31 16,10 1-34-16,8 0-16 0,1 0-12 16,5 4-15-16,-3-3-13 0,-2 5-12 15,-6 1 0-15,-2 1 0 0,-4 1-21 16,-5 2-65-16,-4 1-38 0,-7 0-49 15,-4 0-41-15,-9 0-69 0,-5 4-175 0,-5 5-150 16,-2 2 183-16,-5-2-74 0,-16 13-785 0</inkml:trace>
  <inkml:trace contextRef="#ctx0" brushRef="#br0" timeOffset="65407.97">20520 6203 1646 0,'0'0'713'0,"0"0"-139"0,0 0-139 16,0 0-89-16,0 0 4 15,0 0-101-15,0 0-156 0,0 0-22 0,102-61-34 16,-55 51-35-16,12-2 1 0,8 5 43 15,7-3-21-15,2 4-1 0,3 0-22 16,2 0 1-16,1 0 0 0,3-1 1 16,-5 2 29-16,-4 0-30 0,-10 2-3 15,-10 0-71-15,-12 1 3 0,-12 2-19 16,-9 0-46-16,-10 0-57 0,-4 0-100 16,-4 6-112-16,-4-2-20 0,-1 3 127 15,-4 1 1-15,-9 2-150 0,3-2-616 16</inkml:trace>
  <inkml:trace contextRef="#ctx0" brushRef="#br0" timeOffset="65864.92">20883 6507 1774 0,'0'0'536'0,"0"0"-155"0,0 0-73 16,0 0-45-16,0 0-56 0,0 0-55 15,104-62-10-15,-71 55 6 0,2 2-26 16,2 1-33-16,4 2-33 0,0 2 6 16,-2 0-18-16,-3 0-19 0,-2 0-3 15,-9 0-20-15,-9 0 1 0,-1 5-3 16,-7 1-16-16,-3 2-30 0,-4 5-23 0,-1 5 60 16,0 4 9-16,-11 3 40 0,-7 4 4 15,-3 0 6-15,-7-2-34 0,-1 0-16 16,-1-2-3-16,1-2-40 0,3-3 24 15,2-3 19-15,5 0 1 0,2-5 1 16,5-3 17-16,5-4-1 0,2 0 16 16,2-4-15-16,3-1 9 0,0 0 31 15,0 0 24-15,0 0 38 0,5 0 17 16,7-1-12-16,5-7-35 0,15-2-36 16,11-2-34-16,8-3-21 0,9 1-2 0,5-2-13 15,0 3 12-15,-1 2 0 0,-3 2-46 16,-3 1 4-16,-3 0-14 0,-2 1-14 15,-6 0-19-15,-5 2-31 0,-7 0 21 16,-6 1 3-16,-6 0-16 0,-6 3-41 0,-3 0-51 16,-6-1-76-16,-3 2-79 0,-3-1-19 15,-2 1-9-15,0 0-31 0,-2 0-290 16,0 0-407-16</inkml:trace>
  <inkml:trace contextRef="#ctx0" brushRef="#br0" timeOffset="76921.92">13127 8508 872 0,'0'0'527'0,"0"0"-224"16,0 0-115-16,0 0-16 0,0 0 13 16,0 0 3-16,0 0-7 0,0 0 5 0,0 0 30 15,0 0-12-15,-9-35-9 0,9 30-27 16,0-2-13-16,-4 5-7 0,0-2-16 15,1 3-44-15,-1 1-35 0,1-1-31 16,1 1-6-16,2-2-13 0,0 1 9 16,0 0 1-16,7-5 37 0,9 0-50 15,12-6-38-15,12 0-8 0,13-5 11 16,14 2-2-16,7-1 12 0,0 3-3 16,1 1 11-16,-3 4-52 0,-12 1-63 15,-9 4-57-15,-12 3-90 0,-14 0-137 16,-16 6-41-16,-9 6-87 0,-8-1-123 0,-31 9-631 15</inkml:trace>
  <inkml:trace contextRef="#ctx0" brushRef="#br0" timeOffset="77071.86">13236 8652 1743 0,'0'0'445'16,"0"0"-190"-16,0 0 20 0,0 0 40 16,0 0-75-16,0 0-18 0,0 0 9 15,0 0-10-15,0 0-155 0,0 0-66 16,130-41-21-16,-66 24 5 0,2 3-31 15,2-2-221-15,-5 6-174 0,-5 0-136 16,-17 5-564-16</inkml:trace>
  <inkml:trace contextRef="#ctx0" brushRef="#br0" timeOffset="77606.88">14714 8068 1793 0,'0'0'671'0,"0"0"-326"0,0 0-47 16,0 0 82-16,0 0-26 0,0 0-80 15,0 0-66-15,0 0-22 0,0 0-16 16,0 0-44-16,-12-61-46 0,12 61-37 15,0 0-43-15,0 0-1 0,0 0-30 0,0 1-21 16,0 7-25-16,0 7 53 0,3 3 24 16,-3 3 24-16,0 5 4 0,-3 1 2 15,-5 4-2-15,-4-2-9 0,-2 1-4 16,1 0-15-16,1-5-3 0,5-1-9 16,4-5-4-16,3-2-5 0,0-2-1 15,7-1 10-15,8-2 12 0,1 0-1 16,5-5-30-16,5 0 0 0,6-3 16 15,4-3 3-15,1-1-19 0,5-3-34 16,-6-6-49-16,-3 2-56 0,-7-4-125 16,-4-1-139-16,-8 2-53 0,-4 0-98 15,-5 0-483-15,-1 0-354 0</inkml:trace>
  <inkml:trace contextRef="#ctx0" brushRef="#br0" timeOffset="77821.92">14984 8224 1009 0,'0'0'1081'0,"0"0"-802"0,0 0 34 0,0 0 108 15,0 0-22-15,0 0-74 0,0 0-85 16,0 0-112-16,0 0-60 0,0 0-33 16,0 0-35-16,-11-12 0 0,10 26 21 15,1 3 23-15,-2 3-1 0,2 2-18 16,0 3 9-16,0-2-3 0,0 1-6 16,2 0-4-16,-1-4-18 0,2 1 0 15,0-3 22-15,-1-4-6 0,1 2-19 16,2-4-27-16,-2 1-50 0,0-4-60 0,0 1-59 15,0-4-109-15,1-2-147 0,2-3-118 16,1-1-66-16,-2-3-818 0</inkml:trace>
  <inkml:trace contextRef="#ctx0" brushRef="#br0" timeOffset="78186.17">15353 8190 2792 0,'0'0'468'0,"0"0"-207"0,0 0 99 16,0 0-28-16,0 0-92 0,0 0-80 16,0 0-67-16,0 0-53 0,0 0-40 15,0 0-24-15,-35 5 13 0,30 8 10 0,2 1 0 16,2 3-2-16,1 2 0 0,0 1-1 16,4-2 1-16,4 0 0 0,6-2-31 15,2 0-24-15,5-2 2 0,2 0 13 16,6-5 9-16,3 0 33 0,1-6 1 15,5-3 28-15,-1 0 6 0,0-7 6 16,-2-3 3-16,-3-4-6 0,-7-2 6 16,-4-3 10-16,-7 0 66 0,-8-3 59 15,-2 0-17-15,-4 0-42 0,-5 2-12 16,-7 2-7-16,-2 1-46 0,-6 4-45 0,-5 1-9 16,-8 2-42-16,-6 3-22 15,-4 6-42-15,-3 1-43 0,2 3-43 0,7 7-53 16,9 4-39-16,8 3-126 0,9 1-180 15,8 0-104-15,3 1 123 0,0-4-254 0</inkml:trace>
  <inkml:trace contextRef="#ctx0" brushRef="#br0" timeOffset="78852">15992 8175 85 0,'0'0'2526'0,"0"0"-1954"15,0 0-225-15,0 0 4 0,0 0-134 16,0 0-98-16,0 0-38 0,0 0-19 16,0 0-28-16,0 0-32 0,0 0 19 15,-14 22 60-15,9-6-1 0,1 1-24 0,0-2-16 16,2 1-22-16,-1-2-18 0,3-1-1 15,0 1 0-15,0-4 1 0,0 0 0 16,0-3 13-16,0-2 2 0,0-1-15 16,0-2-12-16,0 0-22 0,0-1 12 15,0 1 19-15,0-2-37 0,0 0 40 16,0 0 43-16,0-6 68 0,0-4-39 16,3-3-72-16,-1-1-2 0,2-4-17 15,0-1 18-15,3 1 1 0,-1 1 2 16,3 2-2-16,1 4-24 0,-1 2 13 15,-1 4 11-15,2 1 0 0,-1 3-9 16,1 1-31-16,3 0 0 0,0 0 3 16,4 6 22-16,1 0 15 0,3 4 62 15,-2-2 3-15,3 3-28 0,-2 1-22 0,-3-3-2 16,-3 0-12-16,-3-3 1 0,-3 0-2 16,-4-2-1-16,-1-1-12 0,-3 0-5 15,0-3-7-15,0 0 12 0,0 0 13 0,0 0 18 16,0 0 10-16,0-2 24 0,0-2 34 15,0-3-34-15,0-2-52 0,0-3-43 16,0-2 10-16,3-1 30 0,5 3-9 16,-1 0-3-16,3 3 12 0,1 0-31 15,4 3 19-15,3 3-4 0,8-1 16 16,3 3 1-16,4 1-10 0,3 0-13 16,-4 0 7-16,-2 1-4 0,-4 4 1 15,-6 2 21-15,-8 0 36 0,-2 3-6 0,-5 0-30 16,-4 2-9-16,-1 1 9 15,-1 1-1-15,-10-1-2 0,-2 4-9 0,-4 0-13 16,-3 0-52-16,0-2-92 0,-2 0-117 16,5-1-122-16,1-4-237 0,4-2-59 15,2-2-516-15</inkml:trace>
  <inkml:trace contextRef="#ctx0" brushRef="#br0" timeOffset="79461.98">16766 8141 818 0,'0'0'1793'0,"0"0"-1240"0,0 0-146 16,0 0-13-16,0 0-121 0,0 0-111 15,0 0-78-15,0 0-54 0,0 0-30 0,0 0-55 16,0 0 27-16,4 13 28 0,-4 0 34 16,0 1-9-16,0 0-7 0,-5 3 7 15,0-3 6-15,-1 0 0 0,2 0-28 16,-2-2 0-16,3-3-1 0,-1 0 0 15,1-5 1-15,2 0-3 0,-1-3-17 16,2-1 17-16,0 0 24 0,-1 0 23 0,0 0 39 16,-1-5 27-16,1-4-48 0,-1-4-47 15,1-3-16-15,1-2 19 0,0-1 1 16,1-3-22-16,6 3 0 0,2 2-15 16,1 3 15-16,0 4 17 0,4 2 1 15,0 2-18-15,3 0-29 0,0 4-23 16,3-1 12-16,2 3 0 0,-2 0-6 15,3 5 46-15,0 3 52 0,-1 2-3 16,2 2-18-16,-2 0-1 0,-4-1-8 16,-3 0-4-16,-5-3-16 0,-1-1 0 0,-4-2-2 15,-2 0-15-15,0-1 0 0,-1 0-7 16,-2-1-2-16,0-1-1 0,0-1 4 16,0 0 2-16,0 1 18 0,0-2 1 15,0 0 28-15,0 0 15 0,0 0 3 16,0 0 6-16,0-2 27 0,1-2 28 0,4-6-59 15,4-1-45-15,0-2 12 16,1 0-13-16,5 0-2 0,1-1-12 16,2 4-1-16,4 0-5 0,6 0-9 0,2 4-4 15,3 2 10-15,-1 2 7 0,-1 0 14 16,-2 2 3-16,-3 0 0 0,-3 7 15 16,0 0-3-16,-5 4-13 0,-1 0 13 15,-4 1-15-15,-3 2-19 0,-5 1-11 16,-3-2-31-16,-2 1 9 0,-2 2 3 0,-10 2 3 15,-6 0-6-15,-5 3-34 0,-6 1-117 16,-7 0-134-16,-3-2-175 0,-4 0-255 16,10-5-280-16,-13-1-622 0</inkml:trace>
  <inkml:trace contextRef="#ctx0" brushRef="#br0" timeOffset="88255.13">3745 10361 27 0,'0'0'7'0,"0"0"-7"16,0 0-34-16</inkml:trace>
  <inkml:trace contextRef="#ctx0" brushRef="#br0" timeOffset="88733.02">3745 10361 430 0,'-72'-40'281'0,"71"39"-99"0,1 0-15 15,0 0-21-15,0-2-25 0,0 3-4 16,-2-1-7-16,2 1 11 0,-1-2 6 15,-2 0 25-15,1-1-22 0,-1 1-7 16,1-2 10-16,-1-1-20 0,0 2 0 16,0-1 42-16,0 0-17 0,2 2-16 15,-1 1-29-15,1 0-19 0,1-2-20 0,-2 3 4 16,2-2-7-16,-1 0 0 0,1 0 0 16,0 1 3-16,0 1 0 0,0 0-14 15,0 0-40-15,0 0-35 0,0 0-22 16,0 1-13-16,0 5-51 0,0 4 12 0,0 4 109 15,0 4 48-15,0 4-6 0,0 3 57 16,0 0-45-16,4 1-13 0,3 2-9 16,-2 2 6-16,0 1-36 0,1 1 1 15,0 1-3-15,0 1-1 0,2-2-24 16,-2-1 9-16,0-1 13 0,0-2-61 16,-2-4 61-16,3-1-10 0,-4-7 10 15,1-2 3-15,-1-6 15 0,0-3-3 16,0-4 1-16,-1-1 16 0,-1 0 38 15,-1 0 21-15,2 0 7 0,-2 0 18 16,0-2 4-16,1-1-10 0,0 0 9 0,1-4-110 16,2-2-6-16,2-5-305 0,3-2-13 15,6-2-170-15,6 0-192 0,-1 4-681 16</inkml:trace>
  <inkml:trace contextRef="#ctx0" brushRef="#br0" timeOffset="89334.07">3902 10367 916 0,'0'0'638'0,"0"0"-270"16,0 0-83-16,0 0-36 0,0 0-26 15,0 0-30-15,0 0 35 0,0 0-40 16,0 0-67-16,0 0-60 0,0 0-1 15,26-68 10-15,-14 63 9 0,2 0 12 16,5 0-21-16,2 2-29 0,5-3 6 16,2 1-45-16,4 0-1 0,0 4-1 0,2 1-1 15,-4 0-12-15,-1 7-18 0,-6 5 28 16,0 4-21-16,-6 3 23 0,-4 0-1 16,-6 4-14-16,-5 0-25 0,-2 4-13 15,-7 2 42-15,-12 3 12 0,-4 2 60 16,-9 1-23-16,0 0 45 0,-2-3-38 15,1-3-44-15,5-4 0 0,4-3 0 16,-1-2 1-16,5-4 16 0,1-2 5 16,5-2 141-16,4-6-60 0,7-3 37 15,3-2 5-15,0-1 0 0,1 0 3 0,5-1-29 16,-1 0-45-16,-1-2-19 0,3 0-19 16,-1 0-14-16,5-2 2 0,9-6 9 15,11 0-33-15,11-2-92 0,11-4-64 16,7 2 0-16,8 0 21 0,0 5-4 0,-2 1-398 15,-5 3-516-15,-9 0 1053 0,-15 3 0 16,-12 3-554-16,-15 0-514 0,-5 3 37 16</inkml:trace>
  <inkml:trace contextRef="#ctx0" brushRef="#br0" timeOffset="89686.22">4759 10355 1486 0,'0'0'640'0,"0"0"-348"0,0 0-34 16,0 0-1-16,0 0-7 0,0 0-46 16,0 0-51-16,0 0-153 0,0 0-3 15,0 0-134-15,-6-31-64 0,26 40 156 16,7 5 45-16,5 3 1 0,4 4 25 16,0 1-23-16,0-1-1 0,-3 2-1 15,0 0-1-15,-5-3-96 0,-4-2-45 16,-2-2-3-16,-2-4-95 0,-7 0-58 15,-3-3-138-15,-2-4-238 0,-6-1-489 0</inkml:trace>
  <inkml:trace contextRef="#ctx0" brushRef="#br0" timeOffset="89887.16">5088 10378 1334 0,'0'0'793'0,"0"0"-501"0,0 0-166 15,0 0 6-15,0 0-10 0,-85 26-38 16,69-11-30-16,-2 3-15 0,0 3-1 16,0 1-5-16,0 1 8 0,1 2-18 15,2-1-21-15,4 0 0 0,4 1-2 16,1-2-61-16,6-3-122 0,0 1-81 16,0-3-101-16,0-2-171 0,4-5-268 0</inkml:trace>
  <inkml:trace contextRef="#ctx0" brushRef="#br0" timeOffset="90540.02">5586 10035 414 0,'0'0'1031'0,"0"0"-634"16,0 0-177-16,0 0 33 0,0 0 44 15,0 0 0-15,0 0 7 0,0 0-27 0,0 0-46 16,0 0-80-16,0 0-72 16,-21-59-32-16,21 59-24 0,0 0-23 0,-1 0-38 15,1 0-18-15,-2 3-17 0,1 5-21 16,-5 5 69-16,0 4 25 0,-1 4 31 16,-3 5-18-16,-1 1-10 0,-1 3 19 0,-1 0 10 15,0 3-7-15,1-1-25 0,3 0 1 16,0-1 22-16,4-2 5 0,4-1 7 15,0-3-17-15,1-3-18 16,0-1 0-16,4-3-12 0,5 0 11 0,2-4 1 16,2 0 16-16,4-2-4 0,4-5 13 15,2 1 3-15,3-4-28 0,1-4-3 16,-1 0-63-16,-1-1-34 0,-2-5-17 16,-3-4-44-16,-4 2-77 0,-4-2-98 0,-3 1-59 15,-3 0-103-15,-2 0-237 0,-1 1-486 16</inkml:trace>
  <inkml:trace contextRef="#ctx0" brushRef="#br0" timeOffset="90774.01">5747 10360 329 0,'0'0'1369'15,"0"0"-840"-15,0 0-141 0,0 0-9 0,0 0 17 16,0 0-44-16,0 0-78 0,0 0-95 16,0 0-86-16,0 0-64 15,0 0-29-15,-7-18-40 0,7 22-60 16,0 4-29-16,1 0 129 0,5 7 35 0,0 1 6 15,-1 2-22-15,3 2 3 0,-1-2-7 16,1 0 4-16,-2-2-4 0,0 0-5 0,-3-3-10 16,0 1-19-16,-3-1-12 15,3-1-31-15,-2 1-52 0,-1-2-43 0,4-2-45 16,1 3-71-16,-1-5-69 0,5 1-57 16,1-1-92-16,6-5-198 0,-5-1-330 15</inkml:trace>
  <inkml:trace contextRef="#ctx0" brushRef="#br0" timeOffset="91268.9">6335 10230 264 0,'0'0'1669'0,"0"0"-1206"0,0 0-105 16,0 0 21-16,0 0-16 0,0 0-84 0,0 0-119 16,0 0-97-16,-52-66-35 0,33 64-28 15,3 1 1-15,-2 1 14 0,3 0-15 16,-2 3-29-16,4 7-18 0,0 1 4 16,0 2-8-16,1 2 10 0,-2 2 19 15,5 1-9-15,4 0-48 0,2 0-51 16,3 0 54-16,0 0 25 0,5 0-9 15,7-1 19-15,2-3 28 0,2 0-41 16,3-5 2-16,-2-1 52 0,5-4 26 16,1-3 41-16,-1-1 6 0,4 0-12 15,-3-6-10-15,-2-3-4 0,-3-3 1 0,-3-2 9 16,-3 0 6-16,-5-4-32 0,0 4-31 16,-2-2 19-16,-2 3 3 0,-2 3 26 15,0 2 105-15,-1 3-29 0,0 1-15 16,0 2-4-16,0 2 1 0,0 0-38 15,0 0-68-15,0 0-62 0,0 2-53 16,-1 5-40-16,-2 5 77 0,-3 3 62 0,2 4 14 16,-3 3 0-16,4 1-14 0,3 0 3 15,0-1 0-15,3 1-6 0,7 0 17 16,0 0-67-16,2-2-69 0,3 0-74 16,-3-3-96-16,4-3-141 0,-5-2-119 15,-2-4-467-15</inkml:trace>
  <inkml:trace contextRef="#ctx0" brushRef="#br0" timeOffset="91499.81">6734 10266 1823 0,'0'0'1054'0,"0"0"-725"0,0 0-39 0,0 0 86 0,0 0-93 15,0 0-143-15,0 0-140 0,0 0-34 16,0 0-69-16,0 0 103 0,6 31 10 15,-3-7 52-15,1 5-18 0,2 0-23 16,-2 2-17-16,2 2-1 0,-2-2 18 16,-1-1-21-16,-2 0-24 0,1 1-61 15,-2 1-64-15,1-3-97 0,1 2-150 16,-2-1-118-16,0-3-180 0,0-9-429 16</inkml:trace>
  <inkml:trace contextRef="#ctx0" brushRef="#br0" timeOffset="92245.07">3611 11294 940 0,'0'0'430'0,"0"0"-231"16,0 0-69-16,0 0 87 0,0 0 36 15,0 0-10-15,0 0-68 0,0 0-40 16,0 0-22-16,0 0-1 0,0 0 13 0,-48-46 0 16,47 45-10-16,1 0-13 0,0-1-23 15,0 2-15-15,0 0 8 0,0 0 11 16,0 0 5-16,0 0 0 0,7-1-25 16,5-2-63-16,12-2-25 0,14-1 25 15,18-3 10-15,20-1-10 0,15-2 0 16,17-2 10-16,13 1 2 0,13-1 19 0,12 1 16 15,11-1-43-15,5 1 56 16,3 1-32-16,4 3-3 0,-1 3-7 0,0-1-18 16,-2 2-1-16,2 2 1 0,-4-3 1 15,0 0 15-15,-8-3-16 0,-6 1-15 16,-16-2-10-16,-14 2 22 0,-17-2 0 16,-13 2 2-16,-11-1 1 0,-11 0 0 15,-6 2 1-15,-3-3 10 0,-6 3 39 16,-4-1 15-16,-6 0-40 0,-5 2 25 0,-8-1 28 15,-7 2 21-15,-4 1-16 0,-6 2-37 16,-8 0-24-16,0 1-11 0,-4 1-11 16,-1 0-71-16,0 0-83 0,-3 0-92 15,-5 0-71-15,-12 3-62 0,-15 2-51 16,-20 2-56-16,5 2-755 0</inkml:trace>
  <inkml:trace contextRef="#ctx0" brushRef="#br0" timeOffset="93090.92">3562 11635 790 0,'0'0'574'15,"0"0"-197"-15,0 0-65 0,0 0-34 16,0 0-19-16,0 0-24 0,0 0-58 15,0 0 5-15,0 0-22 0,0 0-20 16,-3-53-58-16,6 46 4 0,6 0-1 16,1-1-13-16,8 0-18 0,7-2-26 15,5 2 13-15,5 0-23 0,4 2-17 0,0 1 45 16,-2 4-5-16,-4 1 0 0,-8 0-22 16,-2 6-18-16,-6 3-1 0,-2 1-12 15,-7 2 10-15,1-1-17 0,-6 1-20 16,-3 1 5-16,0 1 15 0,-9 3 19 15,-7 1 37-15,-7 1 18 0,-4 3-49 16,-3-2-6-16,-2 2-70 0,3-4-11 0,7-4-8 16,4-3 45-16,6-4 32 0,6-4 12 15,2-2 3-15,4 1 41 0,0-2-9 16,0 0-10-16,0 0 0 0,6 0 1 16,-2 0-26-16,2-3-22 0,7 0 22 15,4 1-1-15,6-1 1 0,3 1 21 16,2-1 4-16,-1 2-9 0,0 1 6 15,-1 0 15-15,-3 3 14 0,0 0-16 16,-4 2-23-16,-2 2-11 0,-5 1-1 16,-3 0-2-16,-2 0 2 0,-6 3-1 15,-1 1 1-15,-3 6 66 0,-11 2 58 16,-5 3 25-16,-4-1-35 0,-1-2-52 0,-4-2-22 16,1-2-6-16,3-4 0 0,-1-4 9 15,-3-1 9-15,1-2 9 0,0-2-3 16,-2-3 7-16,0 0-31 0,2-6-34 15,-1-5-104-15,4-3-61 0,5-2-66 0,2 0-51 16,8-2-113-16,6 1-111 0,3 3-38 16,12 1-170-16,1 3-520 0</inkml:trace>
  <inkml:trace contextRef="#ctx0" brushRef="#br0" timeOffset="93426.76">4268 11725 881 0,'0'0'1151'0,"0"0"-691"15,0 0 23-15,0 0 9 0,0 0-100 16,0 0-66-16,0 0-77 0,0 0-91 16,0 0-87-16,0 0-13 0,-82 15-15 15,58-7-43-15,6 1-31 0,4-3 1 16,8 0-35-16,5 2-105 0,1 0-41 16,4 0 30-16,8 1 67 0,6 0 64 0,4 0 31 15,5 0 18-15,6-3 1 0,3-1 3 16,5-2 26-16,-2-3 8 15,4 0 1-15,-7-4-7 0,-1-5-2 0,-7-3 9 16,-3-1 24-16,-9 0 29 0,-3-3 24 16,-9 1 30-16,-1-5-9 0,-3 1-10 15,-5-2-80-15,-6 0 13 0,-6 2 14 16,-5 4-64-16,-5 1-9 0,-2 2-43 0,-1 4-15 16,0 3-68-16,5 4-3 0,3 1-35 15,5 0-66-15,4 4-99 0,7 4-136 16,3 2-40-16,3 2 5 0,3 1-64 15,3-5-256-15</inkml:trace>
  <inkml:trace contextRef="#ctx0" brushRef="#br0" timeOffset="93774.79">4759 11635 1709 0,'0'0'1017'0,"0"0"-718"0,0 0-11 15,0 0 115-15,0 0-104 0,0 0-108 16,0 0-66-16,0 0-14 0,0 0-55 16,0 0-56-16,0 0-12 0,-64-20-19 15,61 27-16-15,0 1 7 0,3 3-4 16,0 2-5-16,5 1-39 0,9 0-46 16,3 1 77-16,9-2 54 0,3-1-16 15,6-2 16-15,3-3 3 0,0-3 28 16,-5-4 22-16,-1 0 11 0,-8-3 7 15,-8-4 16-15,-5-1 37 0,-5-4-6 16,-6-1-1-16,0-4 49 0,-1-4-64 16,-11 1-14-16,-1-2-5 0,-2 2-13 15,-1 2-43-15,-4 2-24 0,1 3-3 0,-4 4-76 16,-2 3-99-16,-2 2-37 0,2 4-60 16,5 0-109-16,1 6-127 0,9 6-145 15,6 1-90-15,1-2-606 0</inkml:trace>
  <inkml:trace contextRef="#ctx0" brushRef="#br0" timeOffset="94290.33">5323 11490 1512 0,'0'0'624'0,"0"0"-291"16,0 0 51-16,0 0 13 0,0 0-91 15,0 0-54-15,0 0-29 0,0 0-25 0,0 0-15 16,0 0 3-16,0 0-54 0,-44-30-89 15,44 30-43-15,0 0-52 0,0 0-31 0,5 0-37 16,2 3-32-16,8 3 102 16,5 6 50-16,7 4 40 0,5 1-9 15,3-1-15-15,2 2-14 0,-2-1 26 0,-2 0 0 16,-4-3-16-16,-3 0-12 0,-5-2-12 16,-3-2-50-16,-6-1-65 0,-1-3-86 15,-5 0-124-15,-5-4-142 0,-1-1-54 16,0 1-140-16,0-2-454 0</inkml:trace>
  <inkml:trace contextRef="#ctx0" brushRef="#br0" timeOffset="94519.03">5544 11498 2337 0,'0'0'619'16,"0"0"-229"-16,0 0 41 0,0 0 2 15,0 0-150-15,0 0-129 0,0 0-46 16,0 0-53-16,0 0-52 0,0 0-3 15,-20-1-40-15,12 9-27 0,-6 10 45 16,-8 6 22-16,-4 5 49 0,-1 2-6 0,-2 2-24 16,7-2-7-16,-1-6-12 15,6 0-15-15,3-3-56 0,-2-3-12 0,4-1-53 16,-2-3-56-16,4 0-80 0,1-4-93 16,3-2-138-16,6-3-165 0,0-2-483 15</inkml:trace>
  <inkml:trace contextRef="#ctx0" brushRef="#br0" timeOffset="95107.15">5855 11373 440 0,'0'0'1830'0,"0"0"-1372"0,0 0-155 16,0 0 0-16,0 0-11 0,0 0-49 15,0 0-111-15,4-66-78 0,9 59-26 16,2 0 19-16,3 1-12 0,1 1-33 16,1 2 12-16,5 2-14 0,1 1-25 15,-3 0 0-15,3 5 0 0,-5 3 7 16,-5 1 1-16,-1 0 15 0,-8 1 2 0,-3 1-36 15,-4 4-11-15,-3 0 47 0,-11 3 3 16,-11 4 48-16,-8 3 0 0,-6-2-51 16,-2 1-73-16,3-3-78 0,6-3 19 15,8-6 56-15,9 0 38 0,4-5 16 16,5-3 22-16,3-2 2 0,3 0 11 16,0-1-1-16,0-1 45 0,0 0 16 15,6 0 18-15,0 0-3 0,10 0-10 16,4-3 5-16,8 2-18 0,9-2 10 15,3-1-22-15,2 2-16 0,-1-1 7 16,-3 3-10-16,-5 0-33 0,-4 0-1 0,-3 4-22 16,-3 3 1-16,-4-1 21 0,-2 2 38 15,-4 1-1-15,-2 0-37 0,-5-1 2 0,-3 0 8 16,-3 3 21-16,0-1 19 0,-9 3 27 16,-6 1 31-16,-5 0-1 0,-8 1-33 15,1-1-19-15,-5-4-12 0,0-1-25 16,-1-3-6-16,0-2 7 0,0-3-1 15,-3 2-18-15,3-3-15 0,0 0-28 16,2-3-52-16,3-2-74 0,2-1-80 16,4-1-68-16,5 2 25 0,3-1-110 15,8-2-169-15,1 2-520 0,7-7-574 0</inkml:trace>
  <inkml:trace contextRef="#ctx0" brushRef="#br0" timeOffset="95443.01">6274 11529 1106 0,'0'0'1665'0,"0"0"-1165"16,0 0-169-16,0 0 56 0,0 0-48 15,0 0-70-15,0 0-63 0,0 0-68 0,0 0-98 16,0 0-40-16,0 0-65 0,12-9-54 16,-12 11-32-16,0 5-47 0,4 2 53 15,2 3 145-15,4 0 18 0,0 1-2 16,4-2-16-16,-1-3-37 0,6 0-1 15,-1-3 7-15,2 0 31 0,-1-3 18 16,1-2 4-16,-3 0 15 0,-3-2 12 16,1-4 23-16,-7-2 11 0,-2-3-2 15,-1-5 17-15,-5 1-45 0,0-2-17 0,-5 0 35 16,-5 3 27-16,-3 2-25 0,0 1-32 16,-4 2-41-16,-2 2-49 0,-1 1-33 15,-2 4-44-15,2 1-6 0,0 1-19 16,5 0-41-16,3 3-106 0,3 3-111 15,3 4-75-15,6 0-39 0,0 1-167 0,6-1-484 16,17-3 421-16</inkml:trace>
  <inkml:trace contextRef="#ctx0" brushRef="#br0" timeOffset="95732.4">6721 11556 1041 0,'0'0'1402'0,"0"0"-918"0,0 0-84 16,0 0-61-16,0 0-65 0,0 0-69 15,0 0-99-15,0 0-106 0,0 0-92 16,0 0-71-16,0 0-32 0,-3 22 5 16,5-14 152-16,4 0 16 0,2 3 19 0,5-2 3 15,3 0 30-15,1-2 30 0,6-1 60 16,2-4 0-16,0-2-11 0,3 0-14 16,1-1-23-16,1-4-22 0,-4-2-19 15,-3 0 38-15,-7-3 92 0,-3 0 70 16,-4-5-43-16,-5-3-81 0,-2-3-64 15,-2-1-43-15,-2 0 12 0,-7 3-3 16,-4 4 54-16,-4-1-63 0,-2 5-79 0,-1-1-71 16,-3 4-65-16,-4 3-85 0,-2 4-163 15,0 1-186-15,7 0-410 0,-12 8-497 0</inkml:trace>
  <inkml:trace contextRef="#ctx0" brushRef="#br0" timeOffset="96997.21">7594 10741 417 0,'0'0'1850'0,"0"0"-1479"16,0 0-219-16,0 0 63 0,0 0 114 16,0 0-5-16,0 0-50 0,0 0-132 15,0 0-142-15,0 0-45 0,9-36-39 16,0 40-17-16,5 4 101 0,8 3 63 15,5 5-16-15,5 0 3 0,4 2 36 16,0-1-43-16,-5 1-21 0,0-3-22 16,-6-1-18-16,-5-3-4 0,-3-2-51 15,-4-1-62-15,-4-2-73 0,-5 0-125 16,0-2-118-16,-4 0-87 0,0 0-222 16,-7 0-692-16</inkml:trace>
  <inkml:trace contextRef="#ctx0" brushRef="#br0" timeOffset="97202.99">7910 10813 1869 0,'0'0'622'0,"0"0"-319"0,0 0-24 15,0 0 60-15,0 0-13 0,0 0-112 16,0 0-94-16,0 0-120 0,0 0-13 16,0 0-38-16,-88 24 32 0,65-6 19 15,1 5 0-15,1-4-2 0,4 0 0 16,5-2-57-16,3 0-77 0,4-3-56 15,3-4-91-15,2-1-72 0,0-1-2 16,6-2-41-16,4-2-99 0,3-1-167 16,0-2-314-16</inkml:trace>
  <inkml:trace contextRef="#ctx0" brushRef="#br0" timeOffset="97509.74">8334 10447 2407 0,'0'0'580'0,"0"0"-270"0,0 0 52 16,0 0-6-16,0 0-87 0,0 0-129 15,0 0-91-15,0 0-49 0,0 0-43 16,0 0-16-16,4 21 59 0,2-2 40 15,1 7-3-15,-1 3 22 0,5 0-3 16,-4 1-41-16,2-3-14 0,1 0 1 16,-3-3 26-16,1 0 0 0,-2-4-28 15,-1 1-28-15,2-3-49 0,-2 0-81 0,2-3-82 16,0-2-140-16,3 0-150 0,3-4-119 16,-4-4-699-16</inkml:trace>
  <inkml:trace contextRef="#ctx0" brushRef="#br0" timeOffset="97823.45">8678 10664 1463 0,'0'0'1256'0,"0"0"-954"15,0 0-17-15,0 0 124 0,0 0-66 16,0 0-106-16,0 0-103 0,0 0-54 16,0 0-70-16,0 0-10 0,0 0-65 15,-43-17-47-15,43 27 56 0,0 3 25 16,0 3 15-16,7 1-21 0,8-2-91 15,5 2 55-15,5-3 73 0,6-1 37 0,2-4 14 16,-1-3-23-16,-1-2-3 0,-5-4 3 16,-5 0 12-16,-6-5 54 0,-7-3 42 15,-4-2 9-15,-4-3 25 0,0-3-38 16,-3 1-22-16,-9-3 12 0,-3 0-40 16,-5 0-24-16,-1 1-39 0,-6 3-19 15,1 3-37-15,-1 1-24 0,-1 4-21 0,5 2-40 16,3 3-72-16,7 1-55 0,3 0-152 15,7 5-188-15,3 4-59 0,3 1 31 16,4-2-444-16</inkml:trace>
  <inkml:trace contextRef="#ctx0" brushRef="#br0" timeOffset="98106.19">9128 10678 992 0,'0'0'1365'0,"0"0"-807"15,0 0-110-15,0 0-68 0,0 0-91 16,0 0-60-16,0 0-24 0,0 0-41 15,0 0-63-15,0 0-85 0,10 10-16 16,-10-8-77-16,0-1-44 0,6 1-18 16,1 4 34-16,9-1 105 0,3 1 46 15,6-1-2-15,7 1-1 0,6-4 10 0,2-2-22 16,3 0-13-16,-2-5-2 0,-1-5-1 16,-6-3 28-16,-9-4 28 0,-6-4 27 15,-8-2 50-15,-4-3-8 0,-7 1-73 16,-1 0 19-16,-12 3 72 0,-3 2-46 0,-7 1-69 15,-3 2-43-15,-4 1-37 0,0 3-57 16,-1 6-55-16,4 2-55 0,2 5-115 16,1 2-197-16,1 10-177 0,0 4 3 15,7-2-311-15,-4 10-641 0</inkml:trace>
  <inkml:trace contextRef="#ctx0" brushRef="#br0" timeOffset="98874.93">10468 10637 1781 0,'0'0'648'0,"0"0"-319"0,0 0-30 16,-79 23-14-16,64-19-41 0,7-1-13 15,4-2-33-15,2 0-60 0,2-1-29 0,0 0 6 16,4 0-28-16,6-1-87 0,9-2-25 15,10-1-12-15,14 0 28 0,8 1 9 16,5 0 0-16,2 1 1 0,-7-1-1 16,-7 3-118-16,-10 0-127 0,-9 0-53 15,-7 1-54-15,-7 4-93 0,-10 3-128 16,-1 0-439-16,-10 6-271 0</inkml:trace>
  <inkml:trace contextRef="#ctx0" brushRef="#br0" timeOffset="99009.27">10537 10826 466 0,'0'0'1504'15,"0"0"-1043"-15,0 0-149 0,0 0 32 0,0 0-98 16,0 0-87-16,0 0-48 0,0 0-25 16,0 0-5-16,0 0 1 0,111-13 19 15,-63 1-101-15,1-2-25 0,-1 1-142 16,-4-2-80-16,-1 2-71 0,0 2-189 16,-12 2-597-16</inkml:trace>
  <inkml:trace contextRef="#ctx0" brushRef="#br0" timeOffset="99428.8">11729 10410 1094 0,'0'0'1940'0,"0"0"-1398"15,0 0-255-15,0 0 18 0,0 0-75 16,0 0-63-16,0 0-59 0,-81-13-50 15,71 17-35-15,-1 4-23 0,-4 4-2 16,-5 4 2-16,1 5 1 0,1 1-1 16,0 3-10-16,4 0-21 0,7 3 9 15,2-1 7-15,5 3 3 0,0 1 10 16,6 1 2-16,3 0 0 0,5-1-23 16,2-3-79-16,6-1 3 0,4-4 9 15,5 0 22-15,8-8 53 0,6-5 15 0,3-3 53 16,0-7 12-16,-1-2-31 0,-7-5-9 15,-7-4 9-15,-8 0 13 0,-7-2 30 16,-6-1 15-16,-4-3-21 0,-3-1-22 0,-5-3 52 16,0 2-30-16,-10 0 27 15,-6 2 27-15,-9 2-22 0,-5 0-103 0,-9 7-23 16,-5-2-17-16,-3 8 7 0,3 1-25 16,9 1-61-16,5 0 2 15,10 2-24-15,5 6-87 0,7 2-144 0,3 3-128 16,5 3-47-16,0-1-6 0,9 2-143 15,1-5-380-15</inkml:trace>
  <inkml:trace contextRef="#ctx0" brushRef="#br0" timeOffset="99602.89">12308 10853 1638 0,'0'0'1153'15,"0"0"-602"-15,0 0-108 0,0 0-22 0,0 0-46 16,0 0-27-16,0 0-86 0,0 0-173 15,0 0-53-15,0 0-36 0,0 0-15 16,-10-16-67-16,9 15-83 0,0 0-71 16,1 0-59-16,0-2-159 0,0 2-277 15,4 0-500-15,13-2-376 0,-26 30 1107 0</inkml:trace>
  <inkml:trace contextRef="#ctx0" brushRef="#br0" timeOffset="99954.74">12967 10511 2035 0,'0'0'994'0,"0"0"-728"0,0 0-40 16,0 0 58-16,0 0 12 0,0 0-50 16,0 0-42-16,0 0-37 0,0 0-115 15,0 0-52-15,-60-39-61 0,60 41-44 0,4 3-50 16,6 5 59-16,6 5 95 0,8 5 1 15,8 2 78-15,7 1 5 0,5-2-49 16,4 3-12-16,1-5 0 0,0 2-1 16,-4-5-20-16,-6 0 12 0,-9-3-1 15,-6-4-12-15,-12-3-37 0,-8-1 25 16,-4-1 12-16,0 1 9 0,-7 0 46 0,-7 3 44 16,-9 1 11-16,-8 0-21 0,-6 0-25 15,-5-1-21-15,-3-3-43 16,-2-3-12-16,4 0-49 0,1-2-80 15,-1 0-68-15,1-3-54 0,3-2-81 0,3 0-116 16,10-3-223-16,9 2-669 0</inkml:trace>
  <inkml:trace contextRef="#ctx0" brushRef="#br0" timeOffset="100124.75">12997 10535 2251 0,'0'0'639'0,"0"0"-254"0,0 0-20 16,0 0-75-16,85-59-70 0,-49 41-52 15,8 0-100-15,3 1-21 0,-1 2 18 0,3 2 15 16,-8 1-55-16,-3 3-25 0,-6 2-22 16,-2 0-55-16,-5 3-62 0,0 1-70 15,-2 0-89-15,-2 2-110 0,-3 1-142 16,0-2-251-16,-5 2-730 0</inkml:trace>
  <inkml:trace contextRef="#ctx0" brushRef="#br0" timeOffset="100399.83">13847 10305 2128 0,'0'0'1217'15,"0"0"-811"-15,0 0 46 0,0 0-49 16,0 0-129-16,0 0-112 0,0 0-89 16,0 0-53-16,0 0-20 0,0 0-33 0,0 0-19 15,0 5-18-15,0 4-10 0,0 4 80 0,0 4 46 16,0 2 0-16,-5 2-6 15,5-1-16-15,0-1-21 0,0-1-3 0,0 3-1 16,0-2-23-16,8 0-16 0,1 1 0 16,1-1-12-16,6-1-18 0,0-1-19 15,4-2-28-15,3-3 21 0,-1-4 19 16,5-3-35-16,-1-5-78 0,1 0-105 16,1-4-91-16,-5-5-93 0,-6-1-137 15,-5-1-498-15,-5-2-147 0</inkml:trace>
  <inkml:trace contextRef="#ctx0" brushRef="#br0" timeOffset="100604.84">14117 10494 715 0,'0'0'1707'0,"0"0"-1153"16,0 0-62-16,0 0-9 0,0 0-55 15,0 0-156-15,0 0-158 0,0 0-66 16,0 0-48-16,0 0-55 0,-9-1 15 16,15 11 40-16,-1 3 58 0,3 1-21 15,-1 3-12-15,1-2-7 0,-3 2 4 0,2-2 1 16,-2-1-23-16,-2 2-21 0,0-2-4 15,0 3-21-15,-2 1-34 0,0-1-31 16,2 1-68-16,-3 0-110 0,3-3-104 16,2 1-137-16,3-5-116 0,-1-3-471 15,15-7-312-15</inkml:trace>
  <inkml:trace contextRef="#ctx0" brushRef="#br0" timeOffset="100905.93">14564 10289 2384 0,'0'0'670'0,"0"0"-351"16,0 0-128-16,0 0-109 0,0 0-6 15,0 0 50-15,0 0-126 0,0 0-79 16,0 0-41-16,0 0 16 0,0 0 63 16,3-27 41-16,4 31 22 0,4 1 32 0,-2-1 69 15,3-1 13-15,-2-3-26 0,-2 0-10 16,0 0 17-16,-4-2 32 0,0-3 3 15,-1 0-38-15,0-1-12 0,-3 2 30 16,0 0 95-16,-9-1-56 16,2 0-141-16,-3 2-30 0,-3-1-58 0,0 3-33 15,-3 1-22-15,3 0-25 0,-2 1-34 16,1 7-57-16,4 1-79 0,0 3-79 16,5-1-53-16,2 1-60 0,3-2-46 15,0-1-178-15,6-3-340 0</inkml:trace>
  <inkml:trace contextRef="#ctx0" brushRef="#br0" timeOffset="101154.17">14807 10161 1997 0,'0'0'965'0,"0"0"-581"0,0 0 31 0,0 0-9 16,0 0-65-16,0 0-54 0,0 0-94 16,0 0-138-16,0 0-55 0,0 0-55 15,0 0-22-15,0-3 4 0,-1 22 73 16,-1 7 30-16,-2 4 7 0,0 3 3 15,0 2-6-15,-1 2-7 0,1 0 19 16,-3 2 18-16,-1-2-30 0,-3 1-16 16,2-2 0-16,-2 1 0 0,-1-1-18 15,1-1 0-15,-1 1-91 0,4-4-50 0,0-1-45 16,4-3-110-16,2-5-80 0,2-2-110 16,3-8-100-16,11-5 65 0,7-7-30 15,-2-1-458-15</inkml:trace>
  <inkml:trace contextRef="#ctx0" brushRef="#br0" timeOffset="101375.48">14960 10732 2337 0,'0'0'506'16,"0"0"-223"-16,0 0-28 0,0 0-103 0,0 0-98 15,0 0-54-15,0 0-6 0,0 0-10 16,0 0 16-16,0 0 76 0,0 0 22 16,55 15 25-16,-42-15 31 0,0 0 53 15,1 0 13-15,-1-5 3 0,3-2 13 0,-4-5-13 16,0 0-67-16,-3 1-26 0,-3 2-23 15,-2 0 14-15,-4 1 106 0,0 2-113 16,-4 0-114-16,-2 0-12 0,-1 1-90 16,-4 0-13-16,-4 3-67 0,-2 1-91 15,-4 1-231-15,-4 0-165 0,0 7-76 16,5-1-264-16,-3 3-569 16</inkml:trace>
  <inkml:trace contextRef="#ctx0" brushRef="#br0" timeOffset="109745.35">23957 3153 791 0,'0'0'645'0,"0"0"-232"15,0 0-118-15,0 0-32 0,0 0-44 16,0 0-19-16,0 0-20 0,0 0-30 15,0 0-31-15,0 0-24 0,0-4-3 16,0 4 7-16,0 0 8 0,0 0-2 0,0 0 2 16,0 0-7-16,0 0-17 0,2 0-18 15,-2 0-12-15,0 0-6 0,0 0-10 16,0 0-2-16,1 0 2 0,-1 0-3 16,2-1-6-16,-2 1 0 0,1 0 3 15,1 0-6-15,-2 0-1 0,1 0-24 16,0 0-14-16,-1 0-23 0,0 2-25 15,0 1-16-15,0 1-25 0,0 0-34 16,0 1-27-16,0 2 4 0,0-1 19 16,0 4 141-16,2 2 0 0,2 0 23 15,5 3-30-15,-4 2 7 0,3 1-16 0,-2 2-3 16,3 4 19-16,-3 3 0 0,0 2-9 16,0 2 9-16,-2 2-2 0,-1 3-14 15,1 3-3-15,-2 1 19 0,-1 4-1 16,-1 1 0-16,0 2 1 0,0 5 0 15,0 0-3-15,-1 4-26 0,-1-1 29 0,1 5 16 16,1 1 13-16,0 4-23 0,0-1-3 16,3 3-5-16,3 1 4 0,2 2 20 15,1 2-21-15,1 3 20 0,-1 0-5 16,-1 5 13-16,-2 1-29 0,0 3-7 16,-3 1 7-16,0 4-25 0,-3 1 44 15,0 2-19-15,0 4 67 0,0-1-49 16,0 0-18-16,0 1 0 0,0-1 0 15,4 0 2-15,2 1 0 0,0 1-1 16,3 1 0-16,2 0-1 0,0 1-36 16,2-1 36-16,0 0-2 0,3-1 4 0,-2 1 12 15,-1 1 0-15,0 3-13 0,-2 1 10 16,-3 1-11-16,-2 3 0 0,-3 1 0 16,-3 0 2-16,0 0 1 0,0-2 10 15,0-1-13-15,-2-3-55 0,2-1 55 0,0-4 19 16,0-2-19-16,0-3 16 0,2-2-48 15,3-4 32-15,1-2-19 0,4-3 19 16,0-2 0-16,1-5-43 0,1-3 43 16,-1-3 13-16,-3-2-10 0,2-3-3 15,-3-5 0-15,-1 0 15 0,0-5-14 16,-1-4-2-16,1-6-24 0,-1-1 25 16,1-6 4-16,-2-6-4 0,0-2 0 15,-1-7-19-15,0-3 19 0,-1-3-2 16,0-6-23-16,0-3 25 0,-1-2 15 15,-1-2 7-15,2-2 3 0,-2 0 39 16,0 0 40-16,0-1 24 0,0-1 5 0,0-1-18 16,0-2-34-16,0 1-81 15,0-1-12-15,0-4-131 0,-9 0-106 0,0-4-200 16,-4-3-268-16,-1 5-824 0</inkml:trace>
  <inkml:trace contextRef="#ctx0" brushRef="#br0" timeOffset="113710.01">24848 3141 32 0,'0'0'45'0,"0"0"-2"16,0 0 12-16,0 0 102 0,0 0 38 15,0 0 4-15,0 0-7 0,0 0-9 16,0 0-33-16,0 0-30 0,0 1-32 16,0-1 0-16,0 0 29 0,0 0 10 15,0 0-1-15,0 0-12 0,0 0-10 0,0 0-13 16,0 0-7-16,0 0 0 0,0 0-3 15,0 0-10-15,0 0-26 0,0 0-10 16,0 0-2-16,0 0-1 0,0 0-6 16,0 0 3-16,0 0-7 0,0 0 1 15,0 0 6-15,0 0 0 0,0 0-10 16,0 0-6-16,1 1-13 0,-1 0-1 16,0-1-15-16,0 3-7 0,0-3-16 15,0 1 1-15,0-1 2 0,0 1-2 0,0 0-4 16,0 2-3-16,0-3 0 0,0 2-17 15,0 0 14-15,0 1 15 0,0 2 22 16,0 0 11-16,2 3 3 0,-1 1 26 16,4 2 26-16,-2 4-39 0,1-1 13 15,0 3-26-15,2 1 17 0,-2 0-17 0,0 1-2 16,2 1 21-16,-1 1-22 0,2-1 0 16,-2 2 0-16,3 2 0 0,-1-3 26 15,0 2-19-15,2 1 35 0,-1-2-13 16,1 1 13-16,2-3-42 0,-2 3 16 15,0-3-20-15,-2 3 17 0,5-1 3 16,-5 0-16-16,0 0 27 0,2-1-25 16,-4 0-2-16,1 0 3 0,-1-2-3 0,0 1 19 15,0-2-29-15,0 0 13 16,0-3-3-16,0 2 0 0,-2-1-6 0,3-2 6 16,-3 2 26-16,0-2-26 0,2 3 0 15,-3 0 25-15,1 1-21 0,-2 0 15 0,2 1 26 16,-3-1-45-16,0 0-13 0,2 0 11 15,-2 1 2-15,1 0 0 0,1 2 3 16,-1 0 26-16,1-2-27 0,-1-1-1 16,1 2 2-16,0-2 7 0,1-2-7 15,0 4-3-15,0-1 55 0,1 1-55 16,1 1 22-16,-3 0-22 0,1 1-22 16,2-1 19-16,-2 2 3 0,1 2 0 15,-1 2 16-15,1-1-16 0,0-1-15 16,-2 1 15-16,-1 0 13 0,1-2-13 15,-1 1-8-15,1 0 8 0,-2 0 3 16,1 2 33-16,-1-1-20 0,0 2 9 16,0-1-25-16,0 2 0 0,0 0-1 15,0-2-8-15,0 3 7 0,0-2 4 16,-1 3-5-16,1 0 3 0,-2 1 0 0,2 0 3 16,0 0 13-16,0 2-16 0,0-3 1 15,0 1-14-15,0 0 16 0,0-1-6 16,0 0 6-16,0 0 16 0,-1 1-16 0,-1 0 53 15,-1-1-56-15,0 0-22 0,0 0 22 16,1-1 0-16,1 2 0 0,-2-1 2 16,0-2-2-16,1 0-4 0,1 1 4 15,1-1 14-15,-2-1 6 0,2 2-17 16,0-4 7-16,0 2-10 0,0-2 0 16,0 3-35-16,0-1 35 0,0 0 1 15,0 3 9-15,0 1-10 0,0-2 0 0,0 1 1 16,0 0-1-16,0 0 0 0,0 1-13 15,0-1 13-15,0 0 0 0,0-1 0 16,0 0 28-16,0-1-27 0,2-1-2 16,-2 0-1-16,0-2 2 0,0 2 0 15,0-2-10-15,0 1 10 0,0 0 1 16,1 0-1-16,1-1-10 0,-1 0 7 16,4 1 0-16,-2-2-16 0,0 3 35 15,0-1-16-15,0 2 2 0,0 0 1 0,-1-3 23 16,-1 3-26-16,1-2-19 0,-2 0 17 15,0-1 1-15,0 1 1 0,0-2 12 16,0 1-9-16,1 3-3 0,0-4 0 16,-1 2-2-16,0 0 2 0,3 2 25 15,-3-1-22-15,2-1 39 0,-1-2-42 16,2 3-44-16,0-4 43 0,1 1 1 16,-1 0-15-16,1 0 15 0,-1 2 22 15,2-1-19-15,-2 2-6 0,1-1 0 0,0 1 3 16,-3 2 0-16,2 0 0 0,-3-4-21 15,3 3 21-15,-3 0 0 0,0 0-13 16,0-1 13-16,0 0 31 0,0 2-28 0,0 0-3 16,2-2 16-16,-2-1-15 0,3 0 0 15,-2 0-1-15,2 0 0 16,0-1-2-16,0-1 2 0,-2 3-32 0,2-3 32 16,-1 4 22-16,-1-2-21 0,3 2 0 15,-2-1-2-15,-2-1 0 0,3 2 0 16,-3 2-2-16,0-2 3 0,0 1 0 15,0 1 0-15,2-2-16 0,-2 1 16 16,3 1 16-16,-1-1 13 0,-1-1-26 16,2 0 19-16,2-3 29 0,0-1-51 15,1 0-1-15,0 0 1 0,3 0 39 16,-2 0-14-16,1 0-15 0,-1 0-10 16,-1 3 0-16,0-1 0 0,-1 0-20 0,1-2 20 15,-3 1-2-15,3 1 2 0,-1-1 10 16,-1 1-7-16,0 0-3 0,3-3 3 15,-2 1-2-15,0-1 1 0,-2 0-4 0,3-4 15 16,-1 1 9-16,0-2 13 16,2 0-33-16,-1 1 11 0,-1-1 13 0,-1 0-7 15,0 2-20-15,-1 0 1 16,-1-2 0-16,0 0-16 0,0 3 32 0,-1-3-7 16,1 2 45-16,-2-2-19 0,0-1-32 15,2 0 10-15,0-2-7 0,-1 0-6 16,2-2-12-16,0 0 12 0,0-4 0 15,-1 0-3-15,1-2-35 0,-3 0 38 16,2-1 20-16,-2 1 28 0,2-2-14 16,-1-1-18-16,-1 0-14 0,0-3 2 0,0-1-2 15,3 1 13-15,-3-1 1 0,0 0-3 16,0-1 6-16,0 1-4 0,0-1-2 16,0 0-10-16,0 0 13 0,1 0 0 15,-1 0 9-15,0 0 9 0,0 0 7 0,0 0 9 16,0 0-6-16,2 0-15 0,-2-1-29 15,0-1-57-15,0-1-50 0,0-1-91 16,0 1-129-16,-2-2-149 0,-2 3-257 16,-6-11-1371-16,24 46 2046 0</inkml:trace>
  <inkml:trace contextRef="#ctx0" brushRef="#br0" timeOffset="116514.9">24156 6214 52 0,'0'0'134'0,"0"0"6"0,0 0 10 15,0 0 39-15,0 0-13 0,0 0 0 16,0 0-23-16,0 0-42 0,0 0-33 16,0 0-3-16,0 0 49 0,-10 2 58 15,10-2 13-15,0 0-10 0,0-2-30 16,0 2-71-16,0 0-12 0,0 0 8 15,0-1-2-15,0 1-10 0,0 0-11 16,2 0-15-16,0 0-41 0,1 0-1 0,3-2-22 16,4 2 21-16,3 0-1 0,10 0-9 15,6 0 8-15,3 0 6 0,2 0 139 16,4-5-43-16,3-1-22 0,4-2-77 16,6 2-35-16,8-2 35 0,1 3 22 15,4-1-9-15,0 0 13 0,4 2-26 16,0 1-2-16,5-1 2 0,2 0 2 15,7 0 0-15,2-1 68 0,6-1 3 16,2-1-72-16,2-1 0 0,2-1 47 16,0 2-18-16,-1-2-29 0,1 1-1 0,-1 0 0 15,-1 0 0-15,-4 3 0 16,-3 2-16-16,-6-2 14 0,-4 3-2 0,-5-2 4 16,-1 3 1-16,1-4 0 0,0 2 3 15,7-1 34-15,2-1 10 0,10 1 22 16,4 0-4-16,6-1 1 0,1 1-26 15,-1 2 26-15,-1-2-33 0,-7 1 7 0,-6-1 29 16,-7 2-36-16,-5-2-5 0,-1 2-14 16,-4-2 1-16,-2 0-16 0,2 0 0 15,1-1-11-15,2 2-11 0,-1 1 6 16,4-2 0-16,-2 1 16 0,0 0 20 16,0 0-18-16,-3-1 1 0,0 1-3 15,-3-2 0-15,-6 1 3 0,-3 1 10 16,-3-1-13-16,-9-2-3 0,-4 4-7 0,-6-3 10 15,-6 4 13-15,-6-3-13 0,-9 2 1 16,-1-1 2-16,-7 3 13 0,-3-1-4 16,-2 0-9-16,-3 0-2 0,0 1-1 15,0-2-24-15,0 1-93 0,0 0-63 16,0 1-55-16,0 0-136 0,-5 0-196 0,2 0-452 16,-11-1-274-16</inkml:trace>
  <inkml:trace contextRef="#ctx0" brushRef="#br0" timeOffset="118321.9">24227 6920 22 0,'0'0'394'16,"0"0"-32"-16,0 0-7 0,0 0-71 0,0 0-76 16,0 0-52-16,0 0-65 0,0 0-16 15,0 0-14-15,0 0-45 0,7 0 15 16,-7 0-31-16,1 0-16 0,-1 0-4 16,3 0 20-16,0 0 47 0,3 0 56 15,2 1 27-15,0-1-7 0,3 0-7 16,1 0-22-16,2 0-14 0,3 0-35 15,-1 0-12-15,7 0-17 0,3 1 16 16,5 1 16-16,5-1-13 0,4-1-15 16,7 1 9-16,1-1 25 0,7 0 10 15,0-1-3-15,4-4 0 0,1-1-7 16,4 0 7-16,2 0-14 0,3-1-12 16,4 0-35-16,0-2-11 0,2 4 11 0,0-1 2 15,0 1-2-15,2-2 0 0,1 0 2 16,4-1-2-16,3 2 0 0,-1-4-1 0,4 3 0 15,-2-1 1-15,2-1 2 0,-1 3 11 16,0-1-11-16,-3 2 20 0,1 1-19 16,-3 2 0-16,-1-1 10 0,-2 1 0 15,-4 1 9-15,2-1-20 0,-1 2-2 16,3-4 3-16,2 3 10 0,4-4-13 16,2 2 2-16,-1-2 27 0,2-1-27 15,0 0 7-15,1 1-9 0,1 0-15 16,-2 1 15-16,-1 0 26 0,0 0-1 15,-4 2-25-15,-3-1-12 0,-3 1 10 0,-4 1 2 16,-6-4 4-16,-2 4 15 0,-4-1-7 16,-4-2-11-16,-3 0-1 0,-3 1-2 15,-1-1 2-15,-2 1 11 0,0-1-11 16,-3 0-13-16,-3 1 11 0,-3 1-1 16,-2 0-10-16,-3 1 1 0,0 0-4 15,-4 0 0-15,0-1-6 0,-3 1 19 16,1 0 0-16,-5 1 3 0,-3 0 0 15,-4-1-1-15,-3 1-11 0,-4-2 9 0,1 2 0 16,-2 0 1-16,3 0-1 0,4 0 0 16,4-1 0-16,9 1-13 0,3-1-26 15,4 1 1-15,1-2 9 0,1 2 4 16,-4-2 5-16,-2 2 7 0,-6-2 13 16,-7 2-13-16,-4-1 0 0,-7 1-12 0,-1 0-14 15,-6 0 10-15,2 0 7 0,-2-1-43 16,1 1-34-16,1-3-20 0,1 2-1 15,0-1-41-15,3-2-85 0,-1-2-75 16,1 1-125-16,-1 2-173 0</inkml:trace>
  <inkml:trace contextRef="#ctx0" brushRef="#br0" timeOffset="120291.16">23422 3388 79 0,'0'0'222'0,"0"0"-30"0,0 0-55 16,0 0-6-16,0 0 19 0,0 0-13 15,0 0-49-15,0 0-43 0,0 0-9 16,0 0 29-16,0 0 36 0,-11 6 49 0,11-6 9 16,-1 0-26-16,1 0-25 0,0 0-27 15,0 0-20-15,0 0-15 0,0 0-24 16,0 0-22-16,0 0-18 0,0 0-24 15,0 0 6-15,0 0 7 0,0 0 8 16,0 0 21-16,0 0 39 0,0 0 29 0,0 0 33 16,0 0 12-16,1 0-12 0,5 1-14 15,5 0-26-15,5 2-12 0,6-3 2 16,4 3-2-16,5-2 2 0,6 2-9 16,-1-3-3-16,4 0-4 15,3 0 10-15,0 0 25 0,3-3-12 0,2-1-19 16,4-1-20-16,-2 1-7 0,-1 0-12 0,-1 2-23 15,-8 0 4-15,-7 2-3 0,-5 0-11 16,-10 0-2-16,-4 0 0 0,-7 2 12 16,-4-1-5-16,-2-1-24 0,-1 0 52 15,0 0 0-15,0 1 64 0,0-1 17 16,0 0 12-16,0 2 6 0,0-2 9 16,0 0 4-16,0 0-7 0,0 0 9 15,0 0 28-15,0-4 31 0,0-4-31 16,4-2-117-16,1-4-25 0,0-4-19 15,1-3 16-15,2-1 3 0,1-2 0 16,2-4 28-16,0 2-3 0,3-7-24 0,0 1-1 16,1 0-19-16,1 0 17 0,-1 5 1 15,-2 2-11-15,-1 5-1 0,-4 6-9 16,-1 2 21-16,-3 4 0 0,-1 3 0 16,0 1-1-16,-1 3 1 0,-2 0-22 15,0 1-12-15,0 0-12 0,0 0 0 0,0 0-12 16,0 0-17-16,0 1-31 0,4 4-23 15,-1 7 25-15,2 2 80 0,3 7 25 16,1 4 35-16,2 5-32 0,0 1-3 16,4 2-35-16,-1 1 10 0,3 0 25 15,1-3 2-15,0 0 26 0,1-2-2 16,1-3-23-16,-1 0 0 0,-1-1 0 16,-1-4 16-16,-1 2 4 0,1-3 2 15,-3 1-9-15,2-3-15 0,-3 0-1 16,1-4 0-16,-2-1 1 0,-2-3 15 15,0-2 6-15,-1-2-9 0,-3-2 9 0,-2-3-6 16,-2 0-1-16,2 1 4 0,-4-2 10 16,1 0 3-16,0 0-1 0,2 1-3 15,3-1-9-15,5 0 3 0,6 0 13 16,7 0 3-16,6 0-19 0,9-5-19 16,5 1-11-16,6-2-1 0,3-1 12 0,5 0 3 15,0-1-3-15,2 0-1 0,2-1 1 16,0 3 0-16,-3-2 28 0,-3 0-25 15,-2 2 22-15,-3-1 0 0,-4 2-22 16,0-1-2-16,-3 0-1 0,-5 1 1 16,-5 0 24-16,-5 0 17 0,-8 1-8 15,-7 3-34-15,-6 0-13 0,-5-1 10 16,-2 2-20-16,-1 0-12 0,0 0-15 16,0 0-82-16,0 0-111 0,0 2-27 0,0 3 27 15,0 3-36-15,0 3-121 16,-3 2-177-16,-2-3-578 0</inkml:trace>
  <inkml:trace contextRef="#ctx0" brushRef="#br0" timeOffset="122701.89">23856 9611 320 0,'0'0'378'0,"0"0"42"0,0 0 36 16,0 0-147-16,0 0-105 0,0 0-26 15,0 0-16-15,0 0-4 0,0 0-25 16,0 0-27-16,-77-18-32 0,75 18 6 16,1-1-3-16,-1 1-22 0,2 0-27 15,0 0 17-15,0 0-10 0,0 0-3 16,0 0-9-16,0 0-8 0,0 0-12 16,0 0 0-16,0 0 13 0,0 0 9 15,0 0-6-15,0 0-4 0,0 0-15 0,0 0-48 16,2 0-22-16,5-2-10 0,6 2 80 15,1-1 7-15,5-1-4 0,1 1 0 16,3 0 13-16,5-4-3 0,6 1 0 16,7-4 19-16,6 1-12 0,6-3-19 15,0 1-1-15,1-2 0 0,1 1 1 0,-3 1 0 16,-2 0-1-16,-2 1 0 0,-5 2-19 16,-4 2 3-16,-6 1-13 0,-8-1-28 15,-7 4-14-15,-9-1 20 0,-5 1 16 16,0 0-13-16,-4 0 16 0,0 0 12 15,0 0-2-15,0 0 2 0,0 0 4 16,0 0 0-16,0 0 0 0,0 0-22 16,0 0-20-16,0 0-7 0,0 0-6 15,3 4 71-15,-3 0 23 0,3 0-7 16,0 1-13-16,2 0 13 0,-3-3-12 16,1 3 18-16,-1-3 7 0,-1 1-16 15,2-2 6-15,-1 0 10 0,-2-1 3 16,1 0 1-16,-1 1-8 0,3-1 1 0,-3 0 16 15,3 0 12-15,-1 0 55 0,4 0 55 16,2-3-15-16,6-2-18 0,3-5-49 16,3-1-28-16,2-3-16 0,-2-3-10 0,3-1 4 15,-3-1-10-15,-1-2-10 0,-2 0 10 16,-1 1-3-16,-1 1-16 0,-2-1 1 16,0 1-2-16,-3 4-2 0,-1-1 0 15,-1 3 2-15,-1 2 1 0,-1-1-2 16,-2 3 2-16,-1 0 25 0,2 3 1 15,-4-1-10-15,2 2 3 0,0 1-19 16,-3 3-1-16,0 0-2 0,0-1 0 16,0 2-63-16,0 0-35 0,0 0-34 0,0 0-30 15,0 0-9-15,2 4 14 0,-2 4 124 16,3 2 33-16,-1 4 16 0,-1 0 0 16,-1 4 0-16,0 4 16 0,0 0-13 15,-1 1 16-15,-4 5 23 0,-1-2-42 16,1 2-4-16,2 0-24 0,0-1 8 15,3-2 1-15,0 1-35 0,3-3 12 0,5 1 26 16,1-5 12-16,0-2 20 0,1-2 6 16,0-5 0-16,-2-2-3 0,-3-4 4 15,0 0 8-15,-2-3 26 0,-2-1 32 16,5 0 40-16,2-3 24 0,7-7 7 16,9-4-54-16,7-6-73 0,6-1-49 15,3-1-18-15,1-1 18 0,-1 1 0 16,2 0 21-16,0-1-2 0,3 0-19 15,6 0-19-15,5-2-12 0,5-1 3 0,5 2 13 16,1-1-4-16,3 3 18 0,2 2-14 16,-3 0 13-16,1 3-2 0,-5 0-27 15,-6 4 18-15,-8 2 13 0,-9 3 12 16,-8 2-11-16,-13 1-1 0,-8 1 0 16,-6 3 22-16,-5 1 9 0,-1 0-31 15,-1 0-3-15,0 0-50 0,0 0-15 16,0 0-7-16,0 0-11 0,0 0-52 15,0 0-55-15,0 0-70 0,-1 0-56 0,-1 0-86 16,-2 1-100-16,-5 5-197 0,3-2-522 16</inkml:trace>
  <inkml:trace contextRef="#ctx0" brushRef="#br0" timeOffset="126320.01">24498 8139 502 0,'0'0'528'0,"0"0"-186"0,0 0-111 15,0 0-45-15,0 0-63 0,0 0-13 0,0 0 46 16,0 0-7-16,0 0-16 0,-10-10-24 15,10 10-18-15,0 0-24 0,0 0-25 16,0-1-10-16,0 0 13 0,0-2 1 16,0 2-5-16,0-3-38 0,0-1 10 15,0 0-13-15,0-1 26 0,0-1 0 16,-2-1 12-16,2 2 17 0,0-2-39 16,-1-1 16-16,-1 1-7 0,2-2-25 0,0 2-19 15,0-2 6-15,0 2-19 0,0 1 10 16,0-3 3-16,0 4 16 0,0 0 3 15,0-1-12-15,0 2-4 0,0-1 5 16,0 2 11-16,0-1 29 0,0 1 9 16,0 0-35-16,0 0 29 0,0 0-15 0,0-2-17 15,2 1-44-15,-2-2 15 16,0 1 29-16,0-1 13 0,0 0 47 0,0-4-21 16,0 2-39-16,0 0 1 0,-2-2 22 15,-1 2 16-15,2 0-37 0,-1-2 36 16,1 2-3-16,0-1-35 0,-1 0-35 15,-1 0 0-15,2-1 9 0,-3 1 26 16,1 1 4-16,1-1 69 0,1 1-51 0,-1-2-22 16,2 0-9-16,0-1-17 0,-1-1 26 15,1 2 42-15,-2-2-17 0,2-3-25 16,0 2-48-16,0 0 32 0,0 0 13 16,0 1-22-16,0 3 2 0,0 2 23 15,0 2 10-15,0 1 70 0,0 2 15 0,0-1-19 16,0-1-31-16,0-1-45 0,0 0 0 15,0-1 28-15,0-1-25 0,0-4 16 16,-1 0-19-16,0-4-31 0,1-3 12 16,0-3-13-16,0-4 30 0,0-1-39 15,2-1-25-15,1-3 65 0,3 1 2 16,3 1 129-16,-2 0-130 0,0-2-76 16,1 3 76-16,-2-2 22 0,-1 1-3 15,-1 1 10-15,1-1-1 0,-3 1-26 16,-2 0 1-16,3-1 50 0,-3-2-53 0,3-1-38 15,0 0-3-15,-1-4 19 0,5-1-13 16,-2-3 13-16,3-3 20 0,1 1-14 16,0-1-10-16,0 0 26 0,-2 0 10 15,1 2-10-15,-1-2 0 0,-2 2 6 16,-2 0 13-16,0-2-16 0,0 2 6 0,-1 0 17 16,-1 0-42-16,1-2 28 0,-2 1-12 15,2-2 54-15,1 1-54 0,1-3-15 16,-1 1-36-16,2 0-16 0,0 0 64 15,1-1 3-15,0 2 6 0,3-2-6 16,-4-1 0-16,1 2-10 0,0 0 49 16,0 0-39-16,-1 2 12 0,1-3-12 15,-1 3-2-15,-3-1 0 0,1 0 1 16,0 0-23-16,0 1 11 0,0 0-38 16,0 1 13-16,0 1 38 0,-1 2 92 15,-2 0-92-15,0 4 0 0,0 2 60 16,0 0-60-16,0 3 44 0,0 0 10 15,0 4-54-15,0-1-54 0,0 2 54 16,0 0 0-16,0 2-60 0,0-1 34 0,3 0-69 16,0 1-4-16,-1 2-13 0,-1 0 111 15,2 2 0-15,-1-1-60 0,-1 3 45 16,-1 1 16-16,0 1 1 0,0 2 9 16,0 1-10-16,0 0 0 0,0 3-39 0,0 0-38 15,0 3-29-15,0 0-26 0,0 0 3 16,2 2 3-16,-2 2 6 0,0 2-3 15,0 0 16-15,0 0 7 0,0 0-63 16,0 0-246-16,0 0-370 0</inkml:trace>
  <inkml:trace contextRef="#ctx0" brushRef="#br0" timeOffset="128389.52">24326 4616 87 0,'0'0'395'0,"0"0"-96"0,0 0-61 16,0 0 3-16,0 0-3 0,0 0 6 15,0 0-10-15,0 0-43 0,0 0-52 16,0 0-29-16,0 0-13 0,0-47-9 15,0 45-17-15,0-1-1 0,0 2 17 16,0-1-16-16,-1 0-16 0,1 0-4 0,0 1-6 16,0 0 3-16,0 1 3 0,0-1 7 15,0-1-7-15,0 2 0 0,0 0 0 16,0 0 6-16,0 0 3 0,0 0-18 16,0 0-11-16,-2 0-12 0,2 0-17 15,-1 0-2-15,1 0-22 0,0 0-13 16,0 2-12-16,0-1-14 0,-2-1-2 15,2 1-4-15,0 0-7 0,-1 2-2 0,1-2-17 16,0 4 6-16,0-1 55 16,0 6 32-16,0-3 45 0,0 4-23 0,1-1-22 15,1 0-28-15,-1 0 28 0,2 2 1 16,-1 0 31-16,1-1-30 0,-1 1 11 16,0 1 3-16,-1-2-13 0,2-1-3 15,0-1-19-15,1 2 0 0,-1-4 19 16,1 2 20-16,-1-1-7 0,0 1-11 15,2 0 20-15,-1-1-21 0,1 2-1 0,-3-2-25 16,2 1 5-16,-1 0 17 0,0 1 3 16,0 2 0-16,2 1 42 0,-3-2-10 15,3 3-13-15,-2 2 10 0,0-3 0 16,1 2-29-16,-1 0-13 0,-1 0 13 16,1 0 38-16,0 2-38 0,-1-3 2 15,-1 0-1-15,1-2-1 0,1-2-2 16,-3 1-10-16,3-3 12 0,-3 2 1 15,0-3 18-15,1 2-6 0,-1-1 8 16,0 2-21-16,0 0-13 0,0 3 13 0,0 3 26 16,0-2-24-16,0 2-1 15,0-2 1-15,0 1-2 0,1-2-22 0,-1 1 22 16,4 2 17-16,-4-1-14 0,2 1 19 16,-1-3-22-16,-1 3 3 0,0-4-3 0,0 1 20 15,2-2-20-15,-2 1 0 0,0-1 2 16,1-2 14-16,-1 2-15 0,2 0-1 15,-2 0 0-15,1 2 3 0,1-1 11 16,-2 3-14-16,1 1-13 0,-1 1 13 16,0 0 3-16,0 1 42 0,2 0-4 15,-2-1 13-15,0 3-53 0,0-2 0 16,1 0 20-16,-1 1-5 0,1 1 3 16,-1 0 4-16,0 1 6 0,0-2-27 15,3 2 22-15,-1-2 4 0,1 3-27 16,0 0-1-16,2 0 29 0,0-1 2 15,-3 0-31-15,1 1-19 0,0-1 19 16,-1 2 0-16,-1 3 16 0,1-1 9 0,1 4 1 16,-2 0-9-16,1 1-15 0,-2 1 11 15,1-2 19-15,0 2 6 0,-1 0-38 16,2-1 3-16,0-1 25 0,-2 1-28 16,0 0-6-16,0-1 6 0,0 2-2 15,0 0 2-15,0 3 0 0,0-2 0 0,0 0 22 16,0 0-24-16,0-2 4 0,0-1-4 15,0 0 8-15,5 1-6 0,-1 3 0 16,1-3 12-16,0 2-10 0,-2 3 13 16,0 1 42-16,-1 0-35 0,-2 2-19 15,0 2-3-15,0-1-1 0,-2 1 1 0,-1 2 0 16,-3-3-10-16,1 0 10 0,-1-2-12 16,1 1 18-16,-1-4-6 0,1 1 0 15,-1 0 1-15,3-3 3 0,-2 0-4 16,0 1-3-16,1-2 2 0,3-2 1 15,-1 1-1-15,2 0-11 0,0-4-23 16,0 2 35-16,0-4-35 0,0-4-15 16,3-2-25-16,4 0 2 0,-3-2-9 15,2-4-7-15,-1-2-41 0,1-4-113 0,-4-1-62 16,2-4-75-16,2-1-109 0,2-3-165 16,-3-2-24-16</inkml:trace>
  <inkml:trace contextRef="#ctx0" brushRef="#br0" timeOffset="130114">25003 4752 47 0,'0'0'78'0,"0"0"-62"0,0 0 43 16,0 0 42-16,0 0 7 0,0 0-91 15,0 0-15-15,0 0 42 0,0 0 96 16,0 0 49-16,0 0 39 0,-22-26 62 0,22 25 19 16,0 0-42-16,0 0-63 0,0-1-52 15,0 1-32-15,0-1-7 0,0 1-16 16,0 1-23-16,0-3-22 0,-2 2-4 0,-1 0-12 15,0-2 34-15,0 0-2 16,2 2-30-16,-1-4-35 0,-1 4-2 16,1 0 0-16,2-1 24 0,0 1-9 0,-3 0 7 15,3 1-4-15,0 0-3 0,0 0 10 16,0 0 9-16,0 0 10 0,0 0 3 16,0 0-32-16,0 0 35 0,0 0-19 15,0 0-32-15,0 0-4 0,0 1-8 16,0-1-8-16,0 1-27 0,0 1-21 15,0-1-18-15,0 5-10 0,0 0 13 16,0 4 83-16,0 3 38 0,0 2-3 16,0 2-9-16,0 2-26 0,4 1 22 0,-1 2-22 15,1 1-2-15,1 1 2 16,1 2 17-16,-2 1-17 0,0-1 0 0,3 2 0 16,-2-1 16-16,0 1 7 0,-2-1-20 15,2 2 9-15,-1 0-11 0,2 1 62 16,-4 0-63-16,1 0-16 0,0 0 16 15,-1 2 13-15,-1 2 29 0,-1-1-40 16,0 3 35-16,0 0-37 0,0 2 22 0,-3-1 26 16,0-1 3-16,0-3-35 0,1 2 9 15,-4 0-3-15,3-3-21 0,0 2 3 16,0-3-2-16,2-2 10 0,-1 2-8 16,2-1 8-16,0 0 4 0,0 1 0 15,0 1 0-15,0 0-16 0,0-2-10 16,0 1 10-16,0-1-6 0,5 0 6 15,-1-1 0-15,1 2 24 0,1-1-11 0,-3-1-13 16,2-2 1-16,-2 2 28 0,0-5-29 16,0 0-3-16,-1 0-10 0,1 0 13 15,3-1 0-15,-2-1 1 0,-1 0-2 16,0 1 1-16,0-1-22 0,-2-1 21 16,2 1 1-16,-3-2-1 0,2 3 32 0,-2 1-31 15,0-1 13-15,0 1 88 16,0 1-38-16,0 0-12 0,0 0 37 0,0 0-88 15,0 1-6-15,0 0-10 0,0-2 3 16,0 1 13-16,1-2-3 0,1 0-3 16,1 2 6-16,0-2 19 0,0 1-16 15,0-2 28-15,0 1-27 0,2 0-1 16,1 1 31-16,-1 0-34 0,-2 1 1 0,3-2 15 16,-2 2-16-16,1 0-16 0,0-1 16 15,-2-1 1-15,3 2 0 0,-1-2 12 16,1 0 15-16,-3 1-25 0,2-3-3 15,-2 1 0-15,1 1-12 0,-1 0 12 16,-2-3 3-16,2 2-3 0,-3-2-22 16,0 0 13-16,0 0 9 0,0 0 2 15,0-1-2-15,0 0-25 0,0 2-4 16,0-3-2-16,-4 2-17 0,0 2-62 0,-2 0 40 16,3 0-85-16,1-2 50 0,2-2 105 15,0-2 41-15,3-2-41 0,0 2-38 16,0-2 35-16,0 1 3 0,-2-2-10 15,1-2 10-15,-1-4 3 0,1 0-2 16,-1-3 1-16,-1-3 14 0,0-1-16 0,0 0-45 16,0 0-51-16,0 0 7 15,0-7-33-15,0-2-154 0,0-4-393 0,0 3-687 16</inkml:trace>
  <inkml:trace contextRef="#ctx0" brushRef="#br0" timeOffset="149105.57">21145 2372 141 0,'0'0'284'16,"0"0"-43"-16,0 0 10 0,0 0 26 0,0 0-13 16,0 0-10-16,0 0-4 0,0 0-17 15,0 0-35-15,-17-1-27 0,17 1-3 16,0 0-14-16,0 0-6 0,0 0-27 16,0 0-18-16,0 0-46 0,2 0-57 15,-1 0 0-15,-1 0-13 0,2 0 10 16,-2 0-13-16,0 0-9 0,1 0-14 0,-1 0-9 15,0 0-9-15,0 0 2 0,0 0-6 16,0 0 4-16,3 0 31 0,1 0 26 16,6 0-2-16,6 0 4 0,7 0 17 15,5 0 4-15,8 0 191 0,8 0-124 16,5 0-52-16,9 0-12 0,5-3-24 16,8-3 10-16,2-1 1 0,3 1 13 15,0-1-24-15,0 2 0 0,0 3-2 0,0-2 0 16,1 1 0-16,1 2-1 0,1 0 1 15,2-1 0-15,3 1 3 0,2 1-2 16,5-3 12-16,1 2-13 0,5 0 1 16,1 0 0-16,1-2-2 0,6 2 4 15,4-2-3-15,6-1 13 0,4 0-11 16,2 1-1-16,3-1-1 0,0 1-12 16,0 0 12-16,-3 3 13 0,-4 0-10 15,-4 0-2-15,-6 0-1 0,-1-1 0 16,-7 1-14-16,1-1 14 0,-7-2 20 15,-2 1-20-15,-6-1 0 0,-4 1 1 0,-4-1-1 16,-4 0-10-16,-3 2-6 0,-3 1 0 16,-7 0-35-16,-2 0 13 0,-6 0-10 15,-6 3 3-15,-2-2 30 0,-2 2 11 16,-3-1 2-16,1 1-11 0,-3-1 12 0,0 0 1 16,-1 0 0-16,4-1-2 0,-4 2 2 15,-1-1 1-15,0-1-1 0,-1-1-36 16,-3 1 14-16,-1-1 6 0,-4 0 0 15,-6 0-4-15,-6 0 18 0,-6 0 1 16,-5 0 0-16,-1 0-1 0,-2 0-30 16,0 0-42-16,0 0-83 0,-2 0-75 0,-6 0-72 15,2 0-290-15,-14-4-546 0</inkml:trace>
  <inkml:trace contextRef="#ctx0" brushRef="#br0" timeOffset="150981.54">24027 2206 124 0,'0'0'147'15,"0"0"-66"-15,0 0-55 0,0 0-3 16,0 0 16-16,0 0 10 0,0 0-30 15,0 0-19-15,0 0-1 0,0 0-26 16,0 0 25-16,-28 39-9 0,28-39 11 16,2 2 23-16,-2-2 0 0,1 1-23 15,-1 1-147-15,0 0-65 0,0-1 58 16</inkml:trace>
  <inkml:trace contextRef="#ctx0" brushRef="#br0" timeOffset="151823">24027 2206 333 0,'-48'70'381'0,"48"-72"-127"0,0 2-58 16,1 0-14-16,-1-3-19 0,0 3-7 15,0-1-23-15,0 1-58 0,0-1-69 16,0 1-6-16,0-1-35 0,0-1-105 15,0 1-101-15,0 0-45 0,0 0-1 16,0-2 43-16,0 0 87 0,0 1 82 16,0-1 60-16,0 1 15 0,2 0 59 15,-2 0 84-15,1 1-9 0,1-3-63 0,-2 0-38 16,0-1-13-16,0 0-7 0,0-2-13 16,0 1-3-16,0 1-114 0,-2-2-52 15,-1 2 38-15,2 1 66 0,-1 2 54 0,0 0 11 16,0 1 20-16,2 1 64 0,-1 0 4 15,-1 0-29-15,2 0-10 0,0 0 33 16,0 0 45-16,0 0 52 0,0-1 52 16,0 1-3-16,0 0-26 0,0-2 6 15,0 2-17-15,0 0-42 0,0-1-58 16,0-2 2-16,0 3 1 0,0-1-13 16,0 1-1-16,0 0-22 0,0 0-51 15,0 0-7-15,0 0-36 0,0 0-6 16,0 0 7-16,0 0-4 0,0 0-3 15,0 0 4-15,-1 0-4 0,1 0-4 16,0 0-31-16,0 4-40 0,0 3-26 0,0 3 143 16,4 3 35-16,0 3 11 0,2 4 9 15,-2-1 26-15,-1 0-39 0,0-1-23 16,0 0 1-16,0-1-4 0,-1-3 6 16,-2 2 7-16,1-5-25 0,-1 2 9 15,0-4-10-15,0-1 19 0,0-3-5 0,0-1-15 16,0-2-2-16,0 0 0 0,0-2 9 15,0 0 79-15,0-2 56 0,0-4 52 16,0-4-26-16,0-5-170 0,-1-4-57 16,-1-1 21-16,2-6 14 0,0 3 9 15,-1 0 10-15,1 3 3 0,-2 4 6 16,1 3 26-16,-1 2-19 0,-1 4-12 0,-1 0-1 16,0 2 0-16,1 0 0 0,-1 1-2 15,2 2 2-15,1-1 2 0,-1 3 27 16,2-1-10-16,0 1-19 0,0 0-3 15,0 0-16-15,0 0-3 0,0 0-14 16,0 0-28-16,0 1-64 0,0 4-111 16,2 4 68-16,1 4 171 0,1 2 32 15,2 2 23-15,-4 2 3 0,4-1-25 0,-3 0-14 16,-1-2 13-16,-1 1-15 0,-1-4-15 16,0-1 17-16,0-1-16 0,0-1 17 15,0-2-17-15,0-2 19 0,0 0-22 16,-1-3-77-16,-1 0-46 0,1-2-25 15,-1-1-50-15,2 0-45 0,-3 0 6 16,3-4-293-16,0 1-165 0</inkml:trace>
  <inkml:trace contextRef="#ctx0" brushRef="#br0" timeOffset="152984.2">24002 2212 509 0,'0'0'394'0,"0"0"-159"0,0 0-85 16,0 0-63-16,0 0-28 0,0 0-13 15,0 0-33-15,0 0-12 0,0 0 0 16,0 0 15-16,0 0 10 0,14-2 10 16,-9 3 16-16,1 0 13 0,-1-1 3 15,4 2 13-15,1-1-6 0,2-1-10 16,2 0-3-16,2 1 9 0,2-1 7 16,4 0 0-16,1 0-7 0,3 0 10 15,2-2-1-15,2-1-21 0,0 1-24 16,0 0-32-16,1 1 13 0,-1 0-12 15,-3 1 12-15,0 0 3 0,-4 0-18 16,2 0 1-16,0 0 11 0,2 0 13 16,0 0-3-16,1 0-1 0,0 0-20 15,1-2 2-15,0 1-1 0,1 0 17 0,1-1-18 16,0 0 9-16,2 1 28 0,1-2-38 16,2 2-1-16,-2 1-1 0,1 0-22 0,-2 0 22 15,-1 0-25-15,0 0 17 0,-1 0 9 16,0 0 25-16,0 1-5 0,3-1-4 15,0 0 3-15,-1 0-6 0,2 0 3 16,-2 0 0-16,1 0-3 0,0-1-13 16,-3 0 12-16,2 1-12 0,1-2-1 15,-1 1-3-15,1 1-12 0,4 0 16 16,1 0 2-16,1 0-2 0,2 0 1 16,0-1 10-16,0-2-7 0,0 0 8 15,0 1-8-15,-3-1-3 0,1 1 0 0,-3 1-1 16,-3-1-1-16,-1 0 0 0,-1 0-3 15,0 1 2-15,-3 1 2 16,-1-3 2-16,1 1 2 0,0 1 8 0,1-2-9 16,1 1-2-16,0 0 9 0,1 1-10 15,1 0-13-15,0-1 10 0,1 1 0 16,0-1 0-16,2 1 3 0,0 0 2 0,3 0 1 16,-1-2-1-16,-4 2 2 0,1-1-4 15,-3-1-14-15,-1 1 10 0,1 1 1 16,-2 0-10-16,0 1-6 0,2-2 6 15,0 1-3-15,0 1 14 0,-1-1-40 16,0 1 4-16,0-1 37 0,-2 0-2 16,1-1 3-16,2 2 16 0,0-1 1 15,1 0-17-15,3 0 0 0,0 1-19 16,3-2-35-16,1 1 21 0,3 1-34 16,-1 0 47-16,3 0-28 0,-2 0 19 0,-1 0 27 15,0 0-34-15,-3 0 20 16,-2 3 16-16,-1-1 2 0,1-1 0 0,-3 1 14 15,2-1-3-15,-2 0 7 0,-1-1-17 16,4 0 20-16,-3 0-20 0,6 0-2 0,-1 0 21 16,2 0-22-16,2 0-19 15,-1 0-3-15,0-1-56 0,1 1 46 0,-1 0-10 16,0 0-42-16,2-1 25 0,-1 1-5 16,-3 0-11-16,-1 0 59 0,0-2 3 15,-2 2-10-15,-3-1-22 0,2 0-17 16,-2 0-19-16,1 1 13 0,1-3 9 15,0 1-25-15,0 2 18 0,4-1 27 16,1 1 10-16,-1 0-10 0,3-1-13 16,2 1 13-16,0 0-59 0,0 0 79 15,-2 0-11-15,-1 0-44 0,-5-2-37 0,-4 1-33 16,-2 1 17-16,-8-1 46 0,-4 1 54 16,-2-1 27-16,-4 1 52 0,-2 0 23 15,-1 0-20-15,-2 0-32 0,3 0-7 16,-2 0 36-16,-1 0 14 0,1 0 2 15,-1 0 4-15,1 1-20 0,-1 0-20 16,0 0-28-16,-1 1-1 0,0-2 23 16,-1 1-3-16,0-1-23 0,0 0-65 0,-5 0-105 15,1 0-68-15,-2 0-114 0,0 0-126 16</inkml:trace>
  <inkml:trace contextRef="#ctx0" brushRef="#br0" timeOffset="154609.84">23818 2437 104 0,'0'0'529'0,"0"0"-138"0,0 0-124 16,0 0-72-16,0 0-55 0,0 0-52 15,0 0-56-15,0 0-32 0,0 0-1 0,0 0-12 16,28-7 0-16,-23 5 10 0,-1 1-10 16,0 0-13-16,-1 0 0 0,-1 1 0 15,0 0 6-15,0-2 4 0,-1 2 3 16,-1 0-10-16,2 0-3 0,-1 0 7 15,-1 0-7-15,2 0 13 0,-1 0 13 0,1 0-1 16,1 0-61-16,1 0-16 16,-4 0 9-16,2 0 1 0,-2 0-7 0,3 0-78 15,0 0-121-15,0-1-88 0,-27 2 35 16</inkml:trace>
  <inkml:trace contextRef="#ctx0" brushRef="#br0" timeOffset="155232.93">24052 2394 160 0,'0'0'450'0,"0"0"-137"0,0 0-105 0,0 0-45 0,0 0 0 16,0 0-33-16,0 0-23 0,0 0-22 16,0 0-40-16,0 0-32 0,0 0-13 15,-11 4-35-15,11-4-4 0,0 0 16 16,0 0-13-16,0 0 17 0,0 0 19 15,0 0 11-15,0 0 15 0,0 0 36 16,0 0 19-16,0 0-3 0,4 0-22 16,3 0 18-16,7 0-6 0,3-3 23 15,4 0-10-15,3 0-16 0,3-1-39 16,3 0-7-16,3 0-7 0,7-1-11 16,4 0 11-16,6 0-12 0,6 2-2 15,6-1-21-15,4 2 23 0,4-1 0 0,1 1-19 16,-1 0 38-16,-2 1-19 0,-5-2 1 15,-4 2-1-15,-7 1 2 0,-1-3 37 16,-6 3-16-16,-5-1-11 0,-1 1-9 16,-2-1 22-16,5 0 17 0,1-3-42 15,4 0 0-15,3 0-42 0,3 0-16 0,2-1 45 16,-2 1-19-16,2 0 13 0,-3 0-7 16,-5 1-8-16,-1 0 32 0,-5 2-12 15,-4 0 12-15,-6-1 2 0,-4-1 18 16,-7 2 8-16,-7 0-13 0,-5 0-13 15,-3-1 1-15,-4 2 9 0,-1-1 48 16,0 0-58-16,0 1-3 0,0-1-97 16,0-2 16-16,0 2-53 0,-3-2-109 15,2 0-138-15,-1 0-117 0,-1 0-181 16</inkml:trace>
  <inkml:trace contextRef="#ctx0" brushRef="#br0" timeOffset="164214.78">1915 13562 49 0,'0'0'261'0,"0"0"-33"16,0 0 4-16,0 0 54 0,0 0-22 15,0 0-36-15,0 0-10 0,0 0 25 16,0 0 7-16,0 0-20 0,-7-57-37 15,7 54-22-15,0 2-11 0,0 0 4 16,0-2-37-16,-2 3-18 0,2 0-14 16,0 0-9-16,0 0-26 0,0 0-19 15,0 0-20-15,0 0-21 0,-1 0-44 16,1 3-20-16,0 0-43 0,0 5-65 0,0 5 57 16,0 7 115-16,0 8 45 0,-3 4 19 15,1 3-1-15,-2-1-28 0,-2 2-33 16,2-2 11-16,0-1-10 0,2-1-1 15,-2-1-2-15,1-2-22 0,3-3 22 16,0-2-89-16,0-5 89 0,0-2 44 16,0-6-44-16,0-1-24 0,0-7-20 15,3 0 8-15,1-3 36 0,2 0 42 0,4 0 142 16,0 0 54-16,2 0 51 0,3-3-32 16,3 0-114-16,2-1-44 0,3-2-99 15,7 1-28-15,3-1-50 0,2-1-186 16,0 0 263-16,-5-3 1 0,-1 4-186 15,-5 0-81-15,-3 0 74 0,-3 4-75 16,-6 0-103-16,-5 2-103 0,-4 0-194 16,-3 1-305-16,0 5 222 0</inkml:trace>
  <inkml:trace contextRef="#ctx0" brushRef="#br0" timeOffset="164684.06">2490 13791 752 0,'0'0'1359'0,"0"0"-954"16,0 0-109-16,0 0-7 0,0 0 11 15,0 0-49-15,0 0-87 0,0 0-76 16,0 0-57-16,0 0-18 0,-23 6-1 16,17 3 1-16,0 1 6 0,0 1-18 15,1 4-1-15,5-1-25 0,0-1-7 16,5 1 13-16,5 0 7 0,4-1 11 15,4 0 1-15,2-3-13 0,1-1-31 16,3-3-3-16,1 0 9 0,-1-2 22 0,-1-4 4 16,0 0-4-16,-1-1 16 0,-2-8 35 15,0-3 15-15,-3-2 22 0,-1-4 48 16,-1-3-10-16,-8-1 31 0,-1 0 33 0,-6-1-66 16,0 1 6-16,-10 1-3 0,-9 2-47 15,-1 2-64-15,-5 5-80 0,-2 3-30 16,-5 4-85-16,3 5-141 0,-1 1-299 15,9 5-432-15,-8 7-895 0</inkml:trace>
  <inkml:trace contextRef="#ctx0" brushRef="#br0" timeOffset="167656.25">2573 13812 178 0,'0'0'264'0,"0"0"-58"16,0 0 32-16,0 0 42 0,0 0-68 16,0 0-63-16,0 0-9 0,0 0-10 15,0 0-29-15,0 0-26 0,10-21-33 16,-5 20-7-16,-1-1 8 0,2-1 5 0,-1 2 24 16,0-3 15-16,1 0 13 15,0 0-3-15,-1-1-10 0,4 0-12 0,-2-2-11 16,2 0-6-16,-2-1-10 0,1 2 7 15,-2-1 16-15,-1 3 12 0,-2 0-6 16,-3 3 12-16,0-1 4 0,0 2-20 16,0-1-6-16,-2-1 0 0,-4 2-67 15,-3-1-16-15,-3 1-54 0,-4 0 0 16,-6 3 9-16,-5 5 23 0,-3 3 22 16,1 2 14-16,2-1-1 0,2 2-10 15,5 3-3-15,1 0 14 0,3 0-24 0,2-2-28 16,2 2 16-16,4-3 9 0,3-1-42 15,5-2-12-15,0-1-11 0,2-2 27 16,9 1 25-16,1-3 20 0,2-1 2 16,5-3 20-16,2 0 17 0,4-2 19 0,2 0-1 15,0-6 4-15,1-1 3 0,1-4-23 16,-2 1-3-16,-1-2 7 0,-4-2 15 16,-3 3 13-16,-5 0-9 0,-4 0 19 15,-2 1 0-15,-4-2-7 0,0 5 23 16,-4-1 6-16,1 2 12 0,-1 2 7 15,0-1 28-15,0 4-11 0,0 0-5 16,0 1-23-16,-1 0-42 0,1 0-49 16,0 0-44-16,0 0-41 0,-2 0-34 15,0 7-39-15,0 3 110 0,2 4 23 16,0 2-54-16,0-1-83 0,10 2-52 16,1-1 12-16,6 0 2 0,2-2-16 0,2-1-66 15,1 0-159-15,-8-6-278 0</inkml:trace>
  <inkml:trace contextRef="#ctx0" brushRef="#br0" timeOffset="167950.96">3008 13805 1702 0,'0'0'471'0,"0"0"-154"0,0 0 24 16,0 0 19-16,0 0-32 0,0 0-104 15,0 0-129-15,0 0-95 0,0 0-10 16,0 0-56-16,-11 16 66 0,11 5 53 16,2 3-22-16,1 3-18 0,1 2 15 15,-2-1 13-15,0 0-30 0,1 1-10 0,-3-2-1 16,0 0 24-16,0-2-24 0,0-3-43 16,0-1-5-16,0-5 14 0,0-3-58 15,0-2-82-15,0-4-29 0,0-1 5 16,0-4 3-16,0 0 9 0,0-2-14 15,0 0 0-15,-2-2 25 0,-1-6-163 0,2 2-706 16</inkml:trace>
  <inkml:trace contextRef="#ctx0" brushRef="#br0" timeOffset="168191.17">2895 13884 1451 0,'0'0'598'0,"0"0"-261"15,0 0-43-15,0 0 50 0,0 0-21 0,0 0-60 16,-13-69-79-16,23 57-77 0,3 0-51 15,9 1-15-15,3 0-38 0,6 1-3 16,2 3-13-16,0 3 13 0,3 4 35 16,-1 0 16-16,-2 5-7 0,-3 4-27 15,-4 2-17-15,-6 1-3 0,-7 0-22 16,-7 0-15-16,-6 3-15 0,-4-1 55 16,-15 3 28-16,-12 1-28 0,-9 1-10 15,-4 1-115-15,-4-2 8 0,5-2-79 16,8-3-45-16,11-3-111 0,8-2-101 0,6-3-166 15,7-1-145-15,1-1-286 0</inkml:trace>
  <inkml:trace contextRef="#ctx0" brushRef="#br0" timeOffset="168477.76">3391 13788 1190 0,'0'0'758'16,"0"0"-314"-16,0 0-64 0,0 0 6 16,0 0-30-16,0 0-68 0,0 0-56 15,0 0-87-15,0 0-117 0,0 0-28 16,0 0-25-16,-26 13 25 0,24 4 56 16,2 3-3-16,0 3-25 0,0 3-28 0,3-2 0 15,4 2-1-15,0 0 1 0,1 0 2 16,-2-3 10-16,-2-3-12 0,-1 1-66 15,-3-6-15-15,0 1-60 0,0-3-107 16,-3-3-8-16,-1-2-59 0,-1-3-22 0,1 0-59 16,-2-3-106-16,0-2-113 0,2 0-131 15</inkml:trace>
  <inkml:trace contextRef="#ctx0" brushRef="#br0" timeOffset="168697.89">3262 13837 189 0,'0'0'1434'15,"0"0"-963"-15,0 0-141 0,0 0-7 16,0 0-15-16,3-78-43 0,13 63-67 16,4 0-69-16,12-2-37 0,8 2-35 15,5 1-10-15,4 6 16 0,-1 4 12 16,-4 4-31-16,-4 0-5 0,-6 6 1 0,-7 6 16 16,-8-1-40-16,-6 2-16 0,-7 3-10 15,-6-1-7-15,0 2 17 0,-15 2 31 16,-9 2-3-16,-7 2-28 0,-8-1-49 0,-2 1-158 15,-1-2-143-15,6-3-48 16,4-3-67-16,9-2-107 0,9-5-467 0</inkml:trace>
  <inkml:trace contextRef="#ctx0" brushRef="#br0" timeOffset="168941.09">3709 13658 2315 0,'0'0'661'0,"0"0"-258"0,0 0-1 0,0 0-109 15,0 0-146-15,0 0-107 16,0 0-40-16,0 0 0 0,0 0 30 0,0 0 26 16,46 55-12-16,-40-32-38 0,0-1-6 15,-2 2-53-15,-1-3-62 0,-2 2-73 0,1-3-42 16,-2-2-6-16,0-2-86 0,0-2-46 15,-6-2-93-15,2-4-239 0,-3-3-635 0</inkml:trace>
  <inkml:trace contextRef="#ctx0" brushRef="#br0" timeOffset="169088.76">3823 13560 1311 0,'0'0'1322'0,"0"0"-1068"0,0 0-142 16,0 0 87-16,0 0-30 0,0 0-169 15,0 0-64-15,0 0-143 0,0 0-73 16,0 0-6-16,0 0-61 0,23 5-237 16,-19 10-576-16</inkml:trace>
  <inkml:trace contextRef="#ctx0" brushRef="#br0" timeOffset="169446.61">3980 13755 1246 0,'0'0'1149'0,"0"0"-720"0,0 0-156 0,0 0-21 16,0 0-14-16,0 0-51 0,0 0-100 16,0 0-87-16,0 0-10 0,0 0 10 15,-6 42 41-15,-1-30-19 0,4 2-7 16,0-1-15-16,0-3-2 0,3-2-1 16,0-2-26-16,0-2-34 0,0-3-34 15,0 0-30-15,0-1 13 0,0 0 114 16,2-4 35-16,5-4 41 0,2-4-51 0,1-5-2 15,7-2 21-15,0-4-3 0,4 1-28 16,0-2-12-16,1 6 46 0,-2 4-3 16,-1 2 57-16,-3 2-26 0,-4 4-15 15,-1 2-13-15,-4 3-36 0,1 1-9 16,-2 0-2-16,0 0 37 0,1 5-15 0,3 4-21 16,0 0-1-16,1 3 0 0,1 0-2 15,0 3-23-15,5-2-19 0,-1 1-18 16,3-2-27-16,1 0-37 0,2 1-57 15,1-3-89-15,0 1-51 0,-3-3-78 16,4 1-130-16,-5-6-455 0</inkml:trace>
  <inkml:trace contextRef="#ctx0" brushRef="#br0" timeOffset="169828.93">4787 13683 2096 0,'0'0'579'0,"0"0"-219"0,0 0-22 16,0 0 46-16,0 0-139 0,0 0-113 15,-81-49-41-15,57 47-32 0,-2 2-31 0,3 1-28 16,4 6-11-16,2 3-5 16,7 2-31-16,-1 1 10 0,3 2-29 0,4-1-41 15,2 1-43-15,2 0-43 0,3-1-9 16,7-1-5-16,3-2 5 0,-1 0 26 16,3-4 44-16,0-1 32 0,-1-5 100 15,-2-1 29-15,2 0 122 0,-1-8 52 0,0-4 36 16,2 1 22-16,-2-3-36 0,-2 2-15 15,-1 2-21-15,-2 2-12 0,-4 2-25 16,0 3-10-16,-1 2-19 0,-2 1-18 16,-1 0-32-16,2 0-73 0,-1 4 0 15,1 5-28-15,2 5 28 0,-1 8 40 16,3 7-15-16,1 5-1 0,-4 2 28 16,-2 1-15-16,-1-1-19 0,0-1 22 15,-8-3-7-15,-7-3-15 0,-5-4 1 16,-6 0-4-16,-8-6-15 0,-7-1-3 15,-4-2-46-15,-5-5-57 0,0-3-84 16,-1-3-87-16,1-4-191 0,14-1-296 0,-18-6-789 16</inkml:trace>
  <inkml:trace contextRef="#ctx0" brushRef="#br0" timeOffset="174022.87">9105 14443 249 0,'0'0'548'16,"0"0"-60"-16,0 0-87 0,0 0-132 0,0 0-68 15,0 0-52-15,0 0-77 16,0 0-1-16,0 0 16 0,0 0-3 0,-40-34 6 16,35 32 0-16,2-1-6 15,2 2 12-15,-1 0-9 0,-1 0-30 0,2-1 30 16,1 2 15-16,0 0 19 0,0-1 6 0,0 1-7 16,0 0-22-16,0 0-26 0,0 0-24 15,0 0-8-15,0 0-8 0,0 0-14 16,0 0-15-16,0 0 12 0,0 0 1 15,0 0 3-15,0 0 13 0,0 0 2 16,0 0 16-16,1 0 13 0,-1 0-4 16,2 0-13-16,-2 0-18 0,1 0-27 15,-1 0-1-15,0 0-18 0,0 0-13 16,0 0 6-16,2 0 22 0,-2 0 3 16,0 0 30-16,0 0 29 0,0 1 28 0,0-1 27 15,1 0 46-15,-1 0-43 0,0 0-44 16,0 0-33-16,0 0-21 0,2 0-19 15,-2 0-1-15,0 0-12 0,0 0-2 16,0 0 0-16,0 0-1 0,0 0 1 16,0 0-3-16,0 0-7 0,0 0-6 15,0 2 4-15,0 0-7 0,0 2 9 16,1 1 25-16,2 3 22 0,-1-1-10 0,-1 1-9 16,2 2 10-16,2 1-12 0,-3 1-1 15,1-1-2-15,0-1-11 0,0 3 10 16,-2 0-9-16,2-1 11 0,-2 1 1 15,2-2 2-15,-1-1 0 0,1 3 0 16,-2-3 0-16,3 2 0 0,-1 0 1 16,-2-1-1-16,1 1 0 0,-1 0 0 15,2-1-1-15,-1 2-1 0,-1 0 0 16,-1 1 0-16,2 0-1 0,-1 0-2 0,-1 0 1 16,0 1-1-16,0 0 1 15,0-1-10-15,0 1 10 0,0 1-1 16,0-2-10-16,0 2-2 0,0-2 0 0,0 1-7 15,0-1 1-15,2 0-1 0,-1 1 4 16,1-1 16-16,-1-1 0 0,2 1-1 0,-2 1 0 16,3 0-9-16,-4 0 10 0,3 2-1 15,-3-2 3-15,0 2 1 0,2 0-1 16,-2 0 0-16,0 1-1 0,1 0 0 16,1 0-1-16,-1 0 2 0,-1 0-1 15,2 0 1-15,-2 0-3 0,1 0 3 16,-1 0 0-16,2 0-1 0,-1 0 0 15,-1 1-1-15,3 1 0 0,0 1 1 16,-2 0 0-16,2 0 0 0,0 0-1 16,1 2-1-16,-1-1 2 0,0 0 0 15,0 0 0-15,0 0 0 0,0 0 1 0,0 0 1 16,0 0 2-16,1-1 25 0,1 0-27 16,-2 1 0-16,2 1 2 0,-1 0-3 15,-1 2 2-15,1 2 1 0,-1-1 0 16,0 0-3-16,0 0 0 0,0 0-1 0,0 0 1 15,-2-1 0-15,2 0 2 0,-2 1 2 16,2-1-2-16,0 0-1 0,0-1-1 16,0 1-1-16,0-1 1 15,0 0-1-15,-2 1-2 0,3 1 2 0,-1-2 1 16,0 2 0-16,0-2 1 0,0 1-1 16,-2-1-1-16,2 1 1 0,0 1 0 15,0 1 3-15,0 0-1 0,-1 0 0 16,0 1-2-16,0 1 0 0,-1 0 2 15,0-1-1-15,1 2-1 0,1-2-3 16,-2 0 3-16,2 1 1 0,-3-1 1 0,3 1-1 16,0-3 11-16,0 2-11 0,0-1 2 15,1 0-1-15,0 0-2 0,-2 1 0 16,1-1 0-16,0 0 0 0,0 1 0 16,-2 1 0-16,2-1 0 0,1 2 0 15,-2-1 19-15,1 1-19 0,2-2 0 16,-2 0 1-16,0 1-1 0,1-1 0 0,1-1 1 15,-1 2 0-15,0-4-1 16,2 2 2-16,0 0-1 0,0-2 0 0,-2 0 1 16,2 0 0-16,-2 1-1 0,1-2 2 15,0 1-1-15,-1-1 17 0,-1 0-7 16,2 1-10-16,-1-1 0 0,0 1-1 16,3-1-1-16,-2 2 0 0,1 0 1 0,-1-2-1 15,1 1 12-15,0-2-9 0,1-3-2 16,0 0 0-16,-4-2 1 0,2 0-2 15,-1-3 1-15,0 2 1 0,2-2-1 16,-3 2-1-16,0 0 0 0,0-2-1 16,-1 1 1-16,0-2 0 0,2-2 3 15,-2 0 12-15,-1-1-15 0,1-4-2 16,-2 0-66-16,0-2-92 0,0-2-66 16,0-3-103-16,0 0-43 0,-5-3 13 0,2-2-610 15,-1-12-1230-15</inkml:trace>
  <inkml:trace contextRef="#ctx0" brushRef="#br0" timeOffset="175163.19">9448 17693 737 0,'0'0'788'16,"0"0"-356"-16,0 0-169 0,0 0-4 15,0 0 41-15,0 0 2 0,0 0-34 16,0 0-27-16,0 0-51 0,0 0-55 16,0 0-50-16,-46-14-21 0,46 14-30 15,0 0-15-15,0 0-18 0,1 0-1 16,2 0 0-16,7 0 22 0,3 4 46 0,9-1 35 15,6-1 18-15,10-1 12 0,9 1-34 16,5-2-50-16,8 0-36 16,3 0-13-16,2 0 0 0,0-3-1 0,1 1 2 15,-3-1-1-15,1 0 12 0,-4 0-9 16,-1 2 13-16,-1 0 5 0,0-1-19 0,-1 0 0 16,-2 1-1-16,0-2-1 15,-1 2 0-15,0 0 3 0,5-2 15 16,0 0-3-16,3 0-15 0,0 2-3 15,4-2 0-15,-1 2 3 0,-1-1 12 0,-2 1-10 16,-3-2 1-16,-2 2-3 0,-1 0 0 16,-1-2 0-16,-2 2 1 0,-2 0 0 15,-1-2 23-15,-3 1-5 0,3-2-1 16,-1 0 0-16,0-1-2 0,4 0-13 16,0-1 39-16,1 2-42 0,-1 0-18 15,-1 1 16-15,-3 0 0 0,-3 2 2 16,-4-1 1-16,-2 1 1 0,-1 0 0 0,-1 0 0 15,1-1-1-15,4 0 0 0,0-2 1 16,3 0 17-16,2 0-10 0,1-1-9 16,-3 2-22-16,4-1 10 0,-3 1 11 15,-1 0 0-15,-3 1 1 0,1 0 1 16,-3 1 11-16,-5 0-10 0,2 1-1 0,-4-1-1 16,-1 0 0-16,-1-1 2 0,-1 1 2 15,1-1 11-15,1 0-13 0,-1-1-1 16,3 1 1-16,-4-1-2 0,-2 1 0 15,-3-1-1-15,-3 0 0 0,0 2 0 16,-3 0 0-16,-4-1-1 0,3 1 0 16,1 0 1-16,-1 0 0 0,3-1 0 15,-1 0 1-15,1 1 2 0,-1 0 1 16,-2-2-1-16,-1 0-2 0,-4 2-16 16,-7-2-27-16,-3 1-43 0,-4 0-28 0,0 0-49 15,0-1-94-15,-8 1-128 0,2-1-382 16,-16-3-885-16</inkml:trace>
  <inkml:trace contextRef="#ctx0" brushRef="#br0" timeOffset="176210.89">9106 14529 1100 0,'0'0'781'0,"0"0"-421"0,0 0-121 0,0 0 38 16,0 0 16-16,0 0-73 0,0 0-67 15,0 0-54-15,0 0-30 0,0 0-8 0,9-20-27 16,11 17-8-16,3-1-4 0,6 0 0 16,3 0 12-16,1-1 20 0,4 2-4 15,4-1-9-15,3-1 9 0,10 2-6 16,5-2-5-16,10 0 1 0,9-2 7 16,4 1 16-16,9-1 21 0,2 0-32 15,2 0-14-15,-1 2-37 0,-6 0 14 16,0 1-14-16,-3 0 12 0,-2 0 2 0,0-1-15 15,0 1-1-15,2-1 1 16,0 0 2-16,-1 0-2 0,2 0 3 0,2-1 0 16,-3 1-3-16,0 0 0 15,-2 1 7-15,-3 0-7 0,-3 0 0 0,-4 1 0 16,-5-1 1-16,-2 0-1 0,-2 1-1 0,-4 1-2 16,-1 0-11-16,0 1 14 0,-1 0 15 15,-1 0-11-15,-3 0-4 0,4-1-2 16,1 2-1-16,0 0-9 0,1 0 0 15,2 0 9-15,-1 0 0 0,-2 3 0 16,-5-1-9-16,-4 1 0 0,-4-1 9 16,-9 0 1-16,-4 0 0 0,-1 0 0 15,-2-1 2-15,3-1 2 0,4 0 14 16,1 0-1-16,3 0-13 0,-1 0-2 16,2 0-2-16,-6 0 0 0,-6 0 2 15,-3 0 13-15,-8-1-1 0,-6 1-9 16,-3 0 0-16,-5 0-3 0,-2 0-2 15,-2 0-26-15,-1 0-93 0,0 0-41 16,-6 0-89-16,-3 0-103 0,-8 2-147 0,4 1-175 16,-16 4-940-16</inkml:trace>
  <inkml:trace contextRef="#ctx0" brushRef="#br0" timeOffset="177580.02">13065 14353 267 0,'0'0'379'0,"0"0"-184"0,0 0-42 15,0 0-29-15,0 0 3 16,0 0 33-16,0 0 58 0,0 0 29 0,0 0-53 16,0 0-103-16,0 0-87 0,14-4-4 15,-14 4-36-15,0 0-23 0,0 1 59 16,0-1 69-16,0 0 21 0,0 1 40 16,0-1 6-16,0 0 12 0,0 0 29 15,0 0 3-15,2 2-45 0,-2-2-33 0,1 0-22 16,1 1-20-16,-1-1-9 0,-1 1 3 15,2 1 0-15,-2-1 0 0,0-1 3 16,1 1-6-16,-1-1 9 0,0 2 15 16,0-1 1-16,0 0-14 0,0 4-5 15,0 0-15-15,2 2-11 0,-1 2-15 16,-1 0-13-16,4 2 0 0,-2 0-2 16,-1 2-1-16,2-2 0 0,1 3-1 15,-1-1 1-15,0 4 12 0,1 0 1 16,1 2-11-16,-1 0 0 0,2 3 23 15,1 2 6-15,-1-1-9 0,1 2-7 16,0 1 1-16,3 2-4 0,-1 1-11 0,0-1 1 16,1 3-1-16,0 0 11 0,0 0 7 15,-1 2-17-15,2 1-2 0,-1 1 12 16,-1-1-10-16,4 1-1 0,-2-2 2 0,-2 2-1 16,2-2 11-16,0 1-1 0,-3 1 4 15,2-2-13-15,-1-1-1 16,-2 2 1-16,2 0-1 0,-4-2-2 0,1 1 16 15,0-1-14-15,0 0-1 0,1 0-1 16,-3 1 3-16,2-1 12 0,1 0-13 16,-2 2 0-16,-1-1-1 0,3 0 0 15,-4 1 2-15,3-1 0 0,-2 0-2 16,-1-1-1-16,2 0-1 0,-1-1 0 16,1 0 1-16,-2-1 1 0,0 0-1 15,2 0 3-15,-4 1 8 0,3 0-10 16,-1-1-2-16,-3 1-10 0,3 0 10 0,-3 0 1 15,0-1 1-15,0 1 11 0,0-2-11 16,0 2 2-16,0-1-1 0,-3 2 14 16,0-1-14-16,-2 1 0 0,2-1-1 15,0 1-1-15,0-2 0 0,1 0 0 0,1-1 3 16,1-1-2-16,0-1-1 0,0 0 0 16,0-1 3-16,0 0-3 0,0-1-3 15,1 1 0-15,2 0 1 0,-1 0-1 16,-1-1 3-16,-1 2 1 0,0-1-1 15,0 0 0-15,0 1 2 0,0 1 0 16,-1-1-1-16,-2 0 1 0,-3-1 0 16,3 0 1-16,2-2 0 0,0 0 1 15,-1-2 11-15,1-2-13 0,-1 0 10 16,1 1-9-16,1 0 16 0,-2 1-4 0,1 0 1 16,-1-1 24-16,2 0-15 15,-1 0-23-15,-1-1 0 0,2 0 1 0,0-2-1 16,-1 0 13-16,1 0 7 0,-2-3-10 15,1 1-9-15,1-1 0 0,0 0 0 16,0-1 0-16,0 1 0 0,0-1-1 16,0-1 10-16,0-2-11 0,0 1-1 15,0-3-1-15,0-1 0 0,4-3 1 0,-4 0 1 16,2-2 1-16,-1-1 0 0,-1-2 10 16,0 2 4-16,0-2 2 0,0 0 7 15,0 0-1-15,0 0 1 0,0 0-4 16,0 0-5-16,0 0 5 0,0 0-18 15,0 0-3-15,-3 0-77 0,-4-4-113 16,-1-4-163-16,0 2-269 0,-12-16-1054 0,66 62-307 16</inkml:trace>
  <inkml:trace contextRef="#ctx0" brushRef="#br0" timeOffset="178668.93">9529 14752 848 0,'0'0'713'16,"0"0"-349"-16,0 0-92 0,0 0 23 16,0 0-37-16,0 0-59 0,0 0-38 15,0 0-8-15,0 0-48 0,0 0-64 16,-21-1-18-16,21 1-23 0,-1 2-2 15,1 3-11-15,-2-1-3 0,2 2-3 16,0-2 3-16,0 0 0 0,0 2 3 16,2-4-3-16,4 3 4 0,2-2 12 15,4-1 19-15,2-2-16 0,5 0 29 16,1 0 3-16,0-2-7 0,0-4-2 0,-4-1 15 16,-2-1 16-16,-5-2 29 0,-3 0 28 15,-1-1-4-15,-4-2-32 0,-1 0-21 16,0-2-10-16,-4 1 13 0,-4 1 21 0,-3 0 13 15,-1 3-26-15,-1 1-18 16,-4 5-29-16,-3 0-20 0,0 4-1 0,-5 0 0 16,2 4-1-16,3 3 1 0,0 3-34 15,3 0-28-15,3 3 0 0,4 1 0 16,0 1 9-16,6 1 9 0,3-1 10 16,1 2-14-16,0-1-3 0,7-1 8 15,6 1-11-15,1-4-34 0,6 0 25 16,0-3 63-16,2-2 26 0,4-4 34 15,-2-3 31-15,2 0 35 0,-5-2-6 16,-3-6-14-16,-3-1-1 0,-2-1-12 16,-6-3 3-16,-4-1 25 0,-3-3 1 15,0 0-26-15,-6 0-29 0,-7 1-9 0,-3 1-40 16,-1 4-18-16,-5 2-58 0,1 4-21 16,1 4-44-16,2 1-46 0,4 3-73 15,5 9-161-15,2 2-179 0,7 4-62 0,0-3-162 16,7 9-850-16</inkml:trace>
  <inkml:trace contextRef="#ctx0" brushRef="#br0" timeOffset="179547.28">10709 14725 828 0,'0'0'1022'0,"0"0"-717"16,0 0-107-16,0 0 57 0,0 0 16 16,0 0-63-16,0 0-67 0,0 0-55 15,0 0-32-15,0 0-15 0,-51-20-39 16,50 20-76-16,-2 4-4 0,0 4 45 15,2 1 10-15,-1 1-4 0,2 2 13 16,0-1 0-16,0 1-7 0,2-3-9 16,2-1-3-16,0-3 3 0,1-1-10 15,1-1 41-15,-1-3 1 0,-1 0 64 16,1 0 36-16,1 0 2 0,-2-5 3 16,2-1 13-16,-1-1 34 0,0-4 6 0,-2-1-4 15,-2 0-18-15,-1-1-33 0,0 0-15 16,0 0 2-16,-6 3 9 0,-4-1-6 15,0 4-31-15,-3-1-25 0,-3 2-22 16,0 1-15-16,-2 1 0 0,2 1 1 16,3 3-1-16,3 0-1 0,1 0-18 0,2 3-27 15,1 3-12-15,0 3 11 0,-1 3 13 16,2 1 6-16,2-1 10 0,1 1 14 16,2 0-20-16,0-1-20 0,5-2-5 15,3-2 2-15,1-1 3 0,2-3-6 16,5 0 50-16,2-2 41 0,0-2 34 15,1 0-1-15,-2-7 1 0,0-2-7 16,-3 0 0-16,-6-1-16 0,1-2-8 16,-6 0 2-16,-2 1 21 0,-1-1 13 0,0 1 12 15,-6 1-18-15,-1 0-38 0,-1 3-21 16,-3 2-15-16,0 1-25 0,-2 2-30 16,-2 2-52-16,-3 2-16 0,1 7-16 15,2 2-34-15,8 3-75 0,5 3-199 16,2 4-167-16,15-1 61 0,-1-3-88 15,21 4-609-15</inkml:trace>
  <inkml:trace contextRef="#ctx0" brushRef="#br0" timeOffset="180242.77">11748 14661 183 0,'0'0'1437'16,"0"0"-905"-16,0 0-153 0,0 0-51 0,0 0-17 15,0 0-94-15,0 0-77 0,0 0-70 16,0 0-61-16,0 0-9 0,0 0-31 16,-71-7-4-16,70 14-3 0,-1-1 9 15,-1 2 13-15,2 1 3 0,1-2-15 16,0 2-49-16,1-1 7 0,5-1 6 15,0-2-3-15,5-2 67 0,-2 1 46 16,4-2 37-16,0-1 10 0,3-1 2 16,1 0-12-16,-1-5 2 0,-3-3 7 15,0-1 31-15,-3-1 15 0,-6-2 57 16,-1-1-43-16,-3-1-55 0,-1 1-14 16,-9-1-6-16,-2 2-18 0,-4 1-28 0,-2 2-28 15,-2 3-3-15,1 2-1 0,-1 1-24 16,1 3-9-16,3 0-18 0,0 5-7 15,2 2-15-15,1 2 9 0,3 1-13 16,1 2-19-16,5 1-5 0,2-1-3 16,2 2-5-16,0-1 9 0,5 0 4 15,3 0 8-15,5-3 26 0,2 1 25 0,2-4 38 16,3-2 28-16,2-2 67 0,1-3 10 16,-3 0 11-16,0-1-6 0,-3-7 10 15,-5 0-4-15,-3-2 9 0,-5 0-5 16,-2-3-11-16,-2 0-7 0,0 0 5 15,-9 0-8-15,-3 1-50 0,-5 1-37 16,-1 1-12-16,-2 5-49 0,0 2-34 16,4 3-52-16,-1 0-48 0,4 4-65 15,6 5-148-15,0 3-111 0,5 2-57 0,2 0-34 16,7-4-522-16</inkml:trace>
  <inkml:trace contextRef="#ctx0" brushRef="#br0" timeOffset="180900.29">12538 14625 1293 0,'0'0'465'0,"0"0"-153"16,0 0-27-16,0 0-39 0,0 0-63 0,0 0-67 15,0 0-59-15,0 0-57 16,0 0-55-16,0 0 13 0,0 0 13 0,-22-5 4 15,22 7 5-15,0 2 20 0,0-3 3 16,4 2 25-16,2-2 50 0,3 1-8 16,2 0 4-16,4 0-3 0,1-2-14 15,2 2-6-15,1-2-6 0,-2 0-20 16,-1 0-9-16,-3-4 13 0,-1-1 73 16,-4 0 60-16,-2-1 56 0,-2 0-52 15,-1 0-46-15,-3 0 11 0,0 0-19 16,0 0-22-16,-7-1-44 0,-3 1-46 0,-3 0-2 15,1 1-22-15,-3 1 8 0,2 2 1 16,2 1-4-16,2 1-6 0,1 0-12 16,2 0-13-16,-1 2 7 0,0 4 5 15,1 2-2-15,3 0 6 0,-1 2 5 0,3 0 4 16,1 0 0-16,0 0-1 16,0 0-5-16,5 1-10 0,4-1 10 0,5 0 31 15,-2-1 9-15,4-2 41 0,-2-1 7 16,3-4 25-16,-5 1 5 0,-2-3 10 15,0 0 18-15,-1 0 8 0,-3-5 4 16,0-3 48-16,-1-1-4 0,-1-1-36 16,-1 0-41-16,-3-2-30 0,0 1-30 15,0 0-34-15,-6 1 0 0,0 0-55 16,-3 2-37-16,-1 1-57 0,-2 5-50 16,-1 2-75-16,-1 0-138 0,-2 9-155 15,-1 1-58-15,4-2-88 0,-6 7-804 0</inkml:trace>
  <inkml:trace contextRef="#ctx0" brushRef="#br0" timeOffset="182011">12585 15663 979 0,'0'0'537'0,"0"0"-166"16,0 0-40-16,0 0 2 0,0 0-14 16,0 0-66-16,0 0-86 0,0 0-105 15,0 0-62-15,0 0-28 0,-13-16-71 0,12 17-16 16,-1 4 92-16,-1 0 22 0,2 0-12 15,-1 0-12-15,2-1 2 0,0-1 4 16,0-1 19-16,5 0 0 0,1 0 54 16,5 0 11-16,2-1 8 0,3-1 0 15,1 0 1-15,0 0 12 0,-2-4 34 16,-2-3 7-16,-3 1-17 0,-3-5-3 0,-1 2-16 16,0-4-18-16,-5-1-13 15,-1 2 12-15,0 0 18 0,0 2 3 0,-7 1 3 16,0 1-9-16,-5 3-44 0,-2 0-28 15,-1 3-15-15,-2 0 0 0,3 2-21 16,-2 0-7-16,4 4 0 0,2 2-3 16,2 2-9-16,0 1 0 0,3 2 3 15,0 0-10-15,4 1-18 0,1 1 2 16,0-2 11-16,4 1-17 0,6-1-39 16,1-1 8-16,4-2 43 0,2-1 57 15,2-2 31-15,1-3 32 0,-5 0 27 0,-1-2 5 16,-4 0 21-16,-2-6 5 0,-1-2-15 15,-3-3-42-15,-3-3-23 0,-1-1-7 16,0-1-13-16,-1 3-21 0,-7 3-2 16,-3 2-50-16,0 6-60 0,-5 2-71 0,1 0-61 15,-2 10-71-15,4 3-113 0,-1 5-60 16,5 1-64-16,5-2-253 0,-2 6-595 0</inkml:trace>
  <inkml:trace contextRef="#ctx0" brushRef="#br0" timeOffset="182558.16">12663 16217 1456 0,'0'0'614'15,"0"0"-245"-15,0 0 50 0,0 0-57 16,0 0-107-16,0 0-58 0,0 0-30 15,0 0-35-15,0 0-34 0,0 0-33 0,0 0-24 16,-30-9-41-16,30 9 0 0,0 0-34 16,0 0-32-16,0 0-35 0,0 2-12 15,4 2 72-15,3 2 25 0,5 0 16 16,2-1 2-16,2 0-2 0,4-3 16 16,-1 0 12-16,0-2 10 0,-5 0 3 15,-3 0 9-15,-2-2 19 0,-4-1 7 16,-2-1 2-16,-2 0-6 0,-1-1-1 15,0-2-6-15,0 1-6 0,0-2-3 16,-3 1-7-16,-3-1-6 0,-1 0-12 0,-3 2-15 16,1-1-1-16,-1 3-13 0,0 1-2 15,0 1-3-15,-2 2-22 0,1 0-2 16,-2 4-10-16,4 2-13 0,-2 2 7 16,2 1-7-16,3 0 4 0,2 0-19 15,1-1-25-15,3 0-16 0,0-2 8 0,3-1 13 16,3 0 16-16,1-2 60 0,5-1 9 15,2-2 59-15,2 0 20 0,1 0-9 16,0 0 1-16,-4-3 29 0,-2-5 18 16,-2-1-3-16,-3-3-7 0,-1-2-16 15,-4-1-15-15,-1-2-3 0,0 4 2 16,-3 2 4-16,-6 2-13 0,-3 4-67 16,-4 1-21-16,-6 2-65 0,-1 2-24 0,1 2-31 15,-1 5-29-15,2 5-53 0,5 2-159 16,2 3-184-16,6 2-49 0,2 2-54 15,3-6-611-15</inkml:trace>
  <inkml:trace contextRef="#ctx0" brushRef="#br0" timeOffset="183411.99">12764 17222 1398 0,'0'0'757'0,"0"0"-404"0,0 0-60 16,0 0 3-16,0 0-54 0,0 0-35 0,0 0-36 15,0 0-36-15,0 0-40 16,0 0-61-16,0 0-34 0,-25 5-50 0,25-3-10 16,0 1 0-16,0 1 19 0,0 1 4 15,5 1 18-15,0-1 17 0,3-2-58 16,-1 1-7-16,3-2 35 16,-4-1 32-16,0-1 48 0,-2 0 37 0,0-4 10 15,-1-2-10-15,-2-2-13 0,1-1-3 16,-2 0 14-16,0-1 1 0,0 0 0 0,0 2 3 15,0 0-6-15,0 0-1 0,-6 2 4 16,3 0-1-16,-1 1-12 0,0 3-19 16,-2 1-28-16,-3 1-24 0,1 0-21 15,-3 0-4-15,1 3 1 0,0 4-1 16,3-2-3-16,0 2-2 0,2 0 2 16,1 1-18-16,3-2-19 0,1 2-6 15,0-2-10-15,1 1 0 0,6-2 7 0,4 1 5 16,3-2 13-16,0-1 30 0,5-2 26 15,1-1 37-15,2 0 23 0,-1 0 8 16,-2-5 16-16,-2 0 6 0,-2-3 6 16,-2 0 15-16,-4 0 12 0,-4-3 25 15,-3 1 20-15,-2 0-49 0,0-1-43 0,-3 2-27 16,-6 0-43-16,0 3-6 0,-5 2-76 16,0 1-61-16,-2 3-59 15,1 0-78-15,0 4-144 0,3 2-224 0,5 2-67 16,1 0-76-16,3 0-670 0</inkml:trace>
  <inkml:trace contextRef="#ctx0" brushRef="#br0" timeOffset="184257.96">11561 17191 1202 0,'0'0'559'0,"0"0"-153"15,0 0-27-15,0 0-25 0,0 0-94 16,0 0-69-16,0 0-45 0,0 0-13 16,0 0-25-16,0 0-48 0,0 0-32 15,-73-13-28-15,69 18-1 0,4 0-24 16,-1 1-3-16,1-1-1 0,0-2-5 15,0 3 2-15,4-2-31 0,2-2-32 0,1 1 9 16,1-2 48-16,1 0 38 0,0-1 3 16,1 0 25-16,-3 0 4 0,-1-2 19 15,-2-2 19-15,-1-3 6 0,-3 1-4 16,0-1-5-16,0-2 24 0,0 3 22 16,-3 0-3-16,-4-1 3 0,1 4-20 15,-4 0-40-15,3 2-25 0,-2-1-13 16,1 2 7-16,-2 0 0 0,1 0-7 15,0 0-13-15,-1 4-2 0,2 1-1 0,-3 0 0 16,0 3-11-16,1 0-1 0,0 0 11 16,1 0-13-16,2 2 2 0,3-3-33 15,2 1-60-15,2 0-22 0,0-2-29 16,9 0-13-16,4-1 76 0,0-3 94 0,4-2 0 16,-1 0 50-16,4 0 13 0,-2-6 13 15,-3-1 46-15,-2 1 29 0,-3-3-2 16,-1 0 3-16,-5 0 18 0,1-1-22 15,-5-1-29-15,0 2-12 0,0 1-21 16,-2 1-25-16,-4-1-31 0,-2 3-30 16,-2 0-48-16,0 1-35 0,-2 3-39 15,-1 1-44-15,0 0-49 0,3 1-114 16,-1 4-195-16,3 1-113 0,2 4-26 16,1-2-326-16,-1-1-190 0</inkml:trace>
  <inkml:trace contextRef="#ctx0" brushRef="#br0" timeOffset="184893.26">10539 17295 361 0,'0'0'825'0,"0"0"-285"0,0 0-128 0,0 0-46 16,0 0-63-16,0 0-62 0,0 0-21 16,0 0-26-16,0 0-13 0,0 0-7 15,0 0-14-15,10-40-34 0,-14 40-48 16,1 0-31-16,0 0-23 0,0 0-24 15,-2 0-19-15,4 0 0 0,-2 0-21 0,3 0-16 16,0 3 0-16,0 1 14 0,0 0 1 16,4 0 10-16,4 0-64 0,3 2-12 15,1-2 22-15,2-2 47 0,-1-2 38 16,0 0 3-16,1 0 23 0,-5-3 15 16,0-4 19-16,-1-2 12 0,-2 0 1 15,-3 0 21-15,-2 0 4 0,-1 1-5 16,0 0 4-16,0 3-4 0,-2 0-15 15,-4 2-23-15,-4 0-33 0,1 1-22 16,-4 2-18-16,0 0-13 0,-3 0-3 0,2 0-3 16,2 5 0-16,4-2-10 0,-1 2-18 15,3 0-3-15,2 1-4 0,3 0-11 16,1 0-7-16,0 0-8 0,0 0 1 16,1-2 2-16,5 0 19 0,0 0 28 15,2-3 48-15,2-1 54 0,-1 0 32 0,4 0 27 16,-3-2 16-16,0-4-10 0,1 1-21 15,-2-2 2-15,-3-2 18 0,-3 2 12 16,-3-4-25-16,0 0-15 0,-1-2-19 16,-7 1-38-16,-3 0-14 0,-1 3-19 15,1 2-24-15,-4 5-62 0,4 2-43 16,-2 1-60-16,-3 7-57 0,6 2-103 16,-3 3-130-16,4 1-92 0,-1 0-111 15,3-2-522-15</inkml:trace>
  <inkml:trace contextRef="#ctx0" brushRef="#br0" timeOffset="185499.74">9766 17322 1125 0,'0'0'790'0,"0"0"-349"0,0 0-102 16,0 0-14-16,0 0-50 0,0 0-94 15,0 0-63-15,0 0-20 0,0 0-42 16,0 0-56-16,0 0 0 0,8-13-63 15,-8 13-28-15,1 2 34 0,1 0 34 0,0 2 1 16,-1-1-6-16,2-1 5 0,-1 1 11 16,-1-3 12-16,-1 0 0 0,3 0-25 15,-1 0-16-15,1 0 41 0,0 0 57 16,-1-1 10-16,0-2 22 0,-2-1 15 0,0 0-25 16,0-2-16-16,0 1 25 0,-2-2 28 15,-2 1 4-15,0 0-30 0,-1 2-24 16,-2-1-4-16,0 4-6 0,-2 1-23 15,-4 0-33-15,-5 0-16 0,-2 6 13 16,-1 0-9-16,0 1 12 0,1 2-2 16,4-2-2-16,4 0-8 0,4-2-7 15,3 0-15-15,2 0-74 0,3 0-5 0,0 0 6 16,2 0 0-16,5 1 7 0,3-1 34 16,0-1 38-16,5-2 28 0,3-1 25 15,2-1 10-15,2 0 25 0,1-1 44 16,-1-4 19-16,-5-1-23 0,-3-2-25 15,-6 2 2-15,-4-2 29 0,-4 3-13 16,0 1-19-16,0 0-19 0,-1 1-27 16,-5 1-28-16,-2 2-96 0,0 0-80 15,-1 0-63-15,2 0-79 0,1 1-125 0,3 2-123 16,3-1-141-16,0 0-500 0</inkml:trace>
  <inkml:trace contextRef="#ctx0" brushRef="#br0" timeOffset="186397.63">9777 16658 161 0,'0'0'1540'0,"0"0"-1118"15,0 0-157-15,0 0 52 0,0 0 20 0,0 0 15 16,0 0-73-16,0 0-56 16,0 0-49-16,0 0-65 0,0 0-28 0,-22-37-28 15,13 37-25-15,-2 3-28 0,0 3-2 16,0-1 0-16,2 0 0 0,1 0-11 15,3-1-5-15,2 0-1 0,2-2-6 16,1 2 3-16,0 0-65 0,0 0-30 16,4 0-21-16,2 0 3 0,3 0 25 15,0-2 43-15,0 1 51 0,-3-3 16 16,0 0 41-16,-3 0 48 0,0-4 24 16,-3-3 13-16,0 1-9 0,0-2 5 15,-3 0 3-15,-1-3-23 0,-4 2-25 0,-1-1-30 16,0 2-13-16,0 0-6 0,0 3-10 15,2 0-3-15,0 3 13 0,4 0-6 16,0 1-19-16,2 1-3 0,1 0-1 16,0 0-30-16,0 0-12 0,0 0-22 15,0 0-18-15,0 5 48 0,0 1 17 0,0 2 5 16,4 0 10-16,3-1-25 0,3 0-27 16,-1-2-17-16,-2-2 63 0,1-1 9 15,-3-2 59-15,-1 0 25 0,-1 0 2 16,-1-1 13-16,-2-4-28 0,0-3-6 15,0 0-13-15,0 0-15 0,0-3-21 16,0 2-13-16,-2 0 15 0,2-1-9 16,0-1-9-16,0-1-64 0,0-1-28 15,0 3-44-15,0 0-13 0,0 4-37 16,-3 2-56-16,-5 2 6 0,-2 2-164 16,-3 0-161-16,-4 0-108 0,3 0-497 15</inkml:trace>
  <inkml:trace contextRef="#ctx0" brushRef="#br0" timeOffset="187256.96">9634 15830 1298 0,'0'0'638'0,"0"0"-330"0,0 0-85 0,0 0 29 16,0 0-11-16,0 0-58 0,0 0-81 16,0 0-29-16,0 0-19 0,0 0-9 15,0 0-7-15,-15-43 7 0,14 42-4 16,1 1-19-16,0 0-22 0,0 0-1 16,0-2-24-16,0 2-1 0,0-1 26 15,0 1 26-15,7-3 21 0,-1 1-18 0,1-1-26 16,2-2 22-16,-2 0 7 0,1 0 2 15,-2-2-8-15,-3-1 18 0,0 1 0 16,-3-2 9-16,0 0-2 0,0 0-7 16,-1 0-7-16,-4 1-5 0,-1 2 28 15,-3 1 2-15,0 1-24 0,-1 1-16 16,-2 2-10-16,-1 1-12 0,0 0-1 16,0 0-1-16,0 1-1 0,-1 3 0 15,2 0-19-15,2 0 3 0,0-1-21 16,4 1-16-16,2 2-27 0,1 0 14 0,2-1 16 15,1 2 15-15,0-1 13 0,0-1 3 16,4 0-7-16,3 0-40 0,2 0 37 16,1-2 32-16,-1 0 23 0,2-3 24 15,2 0 22-15,0 0 0 0,1-3-6 0,1-3-22 16,1-2-3-16,-5-1 10 0,0 0-1 16,-2 0-4-16,-4 1 4 0,-2 2-3 15,-2 1 27-15,-1 1 44 0,0 1 24 16,0 1-43-16,-4 0-54 0,-5 2-42 15,1 0-43-15,-3 0-7 0,1 0 10 16,-1 0 9-16,1 3 7 0,2 1-1 16,0 1-3-16,2 0-15 0,3 2 2 15,0 0 1-15,3 2 3 0,0 1 12 16,0 2 6-16,3-1 17 0,3-3-35 16,2 2-22-16,3-2-10 0,-4-1 8 15,3-3 61-15,-3-2 30 0,-4 0 41 0,0-2 11 16,1 0 23-16,-1-2 4 0,-1-4-32 15,-1-2-27-15,-1-1-16 0,0-1 0 16,0-2-1-16,-1 2-2 0,-4 1-31 0,-1 3-10 16,1 0-49-16,-1 5-58 0,-1 1-63 15,1 0-95-15,0 7-112 0,0 4-103 16,3 3-33-16,2 2-153 0,1-3-650 16</inkml:trace>
  <inkml:trace contextRef="#ctx0" brushRef="#br0" timeOffset="202006.27">12608 14794 314 0,'0'0'496'0,"0"0"-164"0,0 0-88 0,0 0-29 16,0 0 6-16,0 0-26 0,0 0-43 15,0 0-19-15,0 0-36 0,0 0 13 16,-7-26-3-16,4 24-4 0,-1 1-10 16,1 0-6-16,0 1-32 0,0 0-33 15,0 0-21-15,-2 0-1 0,0 2-2 0,2 3 1 16,-3 1-1-16,4 1-14 0,-1-1-4 16,1 1-2-16,2 0-4 0,0-1-3 15,0 2 4-15,0-2 5 0,6 2 17 16,1-2 2-16,1 0 1 0,3 1 0 15,-2-2-14-15,2-2 14 0,-1-1 1 16,0-2 1-16,-4 0 14 0,3 0 10 16,-4-3 19-16,1-3 23 0,-3-2-4 15,2 1-19-15,-4-2-4 0,2 0 7 16,-3 1-6-16,0-1 6 0,0 4 9 0,0 0 10 16,0 0 6-16,-4 1 3 0,-1 1-12 15,-1-1-20-15,-1 2-15 0,-1-1-10 16,0 3-16-16,0 0-1 0,-2 0-2 15,0 0-2-15,-1 4-8 0,-1 1 10 16,1 1 0-16,4 1-6 0,1 0-29 16,-1 0-6-16,6 0 6 0,-2-1 3 15,3 2 10-15,0 0 3 0,0-2 3 0,0 0-3 16,4 0 3-16,3-1 4 0,-1-2 8 16,1 0-21-16,1-2 25 0,0 1 0 15,2-2 67-15,1 0 15 0,0-3-9 16,-1-2-13-16,-1-1-6 0,-2-2 3 15,1-1-10-15,-2 0-12 0,-3-1 6 0,-1-1-1 16,-1 1-5-16,-1 1 5 0,0 1 15 16,0 2 4-16,-3 1-6 0,0 1 6 15,-1 1-6-15,-2 2-6 0,-1 1-22 16,1 0-22-16,-4 0-3 0,1 3-22 16,-5 3 3-16,1 1 16 0,0 2-15 15,3-1-7-15,3 0-9 0,-2 2-4 16,5-2 4-16,1 2 6 0,2-2 6 15,1 1 3-15,0 0 4 0,1-1-10 16,6 0-11-16,5-2-11 0,-1 0-12 0,2-3 49 16,3 0 10-16,1-2 50 0,-1-1 22 15,1 0 8-15,-2-5-2 0,-2-2-13 16,-3 0-12-16,0-1-10 0,-4-1-5 16,-2 0-10-16,-3 0 3 0,-1 0 12 0,0 1 19 15,-5-1-10-15,-2 3-9 0,-2-1-43 16,0 2 0-16,-2 2-31 0,1 2-15 15,-2 1-3-15,2 0-1 0,0 3 7 16,1 2-4-16,-1 2-5 0,3 0-4 16,1 1-3-16,2-1 9 0,1 1 12 15,0 0 13-15,3-2 3 0,0 0 10 16,0-1 9-16,3 0 0 0,1-1-27 16,4-2-23-16,-1 0 53 0,3-1 22 15,-1-1 54-15,1-1 18 0,1-5 6 0,1-1 2 16,-2-4-12-16,-2 1 9 0,-5-2-13 15,-1 0 10-15,-2 0 23 0,0 0 10 16,-9 4-34-16,2 0-56 0,-2 3-39 16,0 0 0-16,0 3-42 0,0 1-35 15,0 1-48-15,-2 3-59 0,1 4-66 0,-2 4-105 16,-1 2-150-16,2 3-46 0,-4 2-99 16,7-5-476-16</inkml:trace>
  <inkml:trace contextRef="#ctx0" brushRef="#br0" timeOffset="203337.23">10915 14718 10 0,'0'0'1138'0,"0"0"-764"0,0 0-159 16,0 0-40-16,0 0-3 0,0 0-36 15,0 0-39-15,0 0-26 0,0 0-71 16,0 0 0-16,0 0-25 0,-19 4 8 15,18-3-12-15,-1-1-29 0,2 2-4 0,0-1 24 16,0 0 2-16,0 1 3 0,3-2 33 16,1 1 0-16,2-1 33 0,2 0 6 15,1 0 77-15,0 0 37 0,1-4 18 16,-1 0-1-16,-2-2-15 0,0-1-17 0,-2 1 9 16,-1-2-16-16,-2 2-33 15,-1-2-15-15,-1 0 2 0,0 1-9 0,0 2 3 16,0-1 0-16,-1 2-7 0,-2 2-6 15,0 1-19-15,1-1 4 0,-1 2-24 16,0 0-27-16,-1 0-31 0,0 2-29 16,-3 4-19-16,-2 4 26 0,0 2 21 15,0 1 1-15,1 0 9 0,2 0 19 16,2-2-1-16,1-1-8 0,0-1 11 0,3-1-18 16,0-2-57-16,0 1-9 0,7-2-13 15,2-1 34-15,4 0 64 0,0-3 35 16,4-1 35-16,2 0-1 0,0-1 7 15,-1-6-3-15,-2 1-4 0,-4-2 22 16,-2 1-6-16,-3-1-6 0,-4-1-22 16,1 0 2-16,-4 0 22 0,0 0 31 0,0 1 11 15,-5 0-36-15,0 2-44 0,-1 0-21 16,-2 2-11-16,1 0-11 0,-1 1-19 16,0 2-8-16,-2 1-20 0,0 0 10 15,1 0 0-15,-1 2 0 0,3 2-6 16,2 2-7-16,2-1 7 0,0-2 3 15,3 3 5-15,0 0 17 0,0-1-4 16,6 0-3-16,2 1-16 0,1-3-5 0,3 1 46 16,1-3 6-16,0-1 62 0,3 0 32 15,-2 0 9-15,-2-2-13 0,-3-3-10 16,-4 0 10-16,-2-3-10 0,-3-1-3 16,0 0 0-16,-3-1 5 0,-4-1-17 15,-2 4-35-15,2 0-36 0,-2 3-21 16,1 2-46-16,-1 2-28 0,-1 0-40 15,0 0-34-15,-1 7-60 0,-1 5-95 16,-2 2-180-16,1 3-80 0,0 4-129 0,3-7-584 16</inkml:trace>
  <inkml:trace contextRef="#ctx0" brushRef="#br0" timeOffset="204872.99">9535 15830 280 0,'0'0'405'0,"0"0"-144"0,0 0-24 15,0 0-15-15,0 0 6 0,0 0-20 16,0 0-43-16,0 0-35 0,0 0-14 0,0 0 4 15,-14 11-7-15,13-9-3 0,-1 1-19 16,1-2-17-16,1 0-10 0,0 1-16 16,0-1-9-16,0-1-1 0,0 1-6 15,0 1-16-15,0-1-16 0,0 3-1 16,0 1-1-16,4 1-1 0,2 1 3 0,2 0 1 16,4 0 31-16,0-1-22 0,1-2-10 15,1 0-48-15,0-3 48 0,-3-1 26 16,-1 0 26-16,-2 0 28 0,-2-4 47 15,-3-1 23-15,0-2-39 0,-2-2 19 16,-1 0-7-16,0 0-6 0,-1 0-20 16,-2 1-15-16,-1 2-13 0,-1 0-13 15,1 1 0-15,-3 3-9 0,0 0-16 16,-1 1-30-16,-3 1-1 0,-1 0-16 16,-2 4-5-16,-2 2 2 0,3 2-6 15,-1 0-12-15,5 0-1 0,2-2 7 0,2 2 0 16,1-2 6-16,1 2 6 0,3-1 4 15,0 0-2-15,0 1-14 0,3-1-13 16,3 1 9-16,1 0-12 0,2-2-13 16,0 1 0-16,3-3 48 0,-1-1 12 0,1-1 66 15,0-2 54-15,1 0 15 0,-2-4-4 16,1-2-34-16,-2-2-23 0,0-2-9 16,-4-1-6-16,-2 1-6 15,-1 0-22-15,-3 2 15 0,0 1 46 0,0 4 10 16,-3 0-66-16,-1 2-36 0,1-1-23 15,-3 2-42-15,2 0-21 0,-3 0 0 16,1 5 9-16,2-1-16 0,-1 1 6 16,5 1 3-16,-1-1 13 0,1 0 11 15,0-1 14-15,4 0-12 0,4 0-8 16,4-1 66-16,0 1 10 0,3-3 46 16,0 1 17-16,-2-2 2 0,0 0 19 0,-3 0 14 15,-4-3 13-15,-1-1 6 0,-4-2 2 16,-1-3-31-16,0-1-12 0,0-2 21 15,-6 2 0-15,-4 0-55 0,0 0-52 16,-4 3 0-16,0 2-40 0,-3 2-24 0,3 3-31 16,-1 0-55-16,2 4-59 0,2 6-82 15,1 1-115-15,1 3-163 0,2 0-14 16,1-4-212-16,-1 6-805 0</inkml:trace>
  <inkml:trace contextRef="#ctx0" brushRef="#br0" timeOffset="205957.36">9654 17205 1417 0,'0'0'627'0,"0"0"-238"0,0 0-73 16,0 0 44-16,0 0-13 15,0 0-65-15,0 0-96 0,0 0-64 0,0 0-27 16,-12-14-14-16,9 14-16 0,2-1-12 15,-1 1-22-15,1 0-17 0,1 0-14 16,0 0-21-16,0 0-17 0,0 0-14 0,0 0-17 16,0 1 7-16,0 2-1 15,1 1-35-15,7 0-34 0,1 2 9 0,3-2 63 16,0 0 60-16,4-3 27 0,-3 0 23 16,-3-1-3-16,1 0-2 0,-3-5 8 15,-4 0 16-15,0-3 0 0,-1-1-21 16,-3-1 2-16,0-2-16 0,0 2 51 15,-7-1-5-15,1 4-33 0,-3 0-16 16,0 3-9-16,-2 2-9 0,-2 1-13 16,-1 1-15-16,1 0-10 0,-1 0 3 15,2 3 10-15,5 1 10 0,1-1-23 16,2 1-9-16,1 0-7 0,0-1-12 0,3 1-3 16,0 2 6-16,0-1-4 0,3 1-9 15,4 2-3-15,0-1 13 0,0 0 12 16,2-2 13-16,-1 0 28 0,1-1 0 15,-1-3 34-15,-1-1 39 0,0 0 49 0,-1 0 13 16,-2-2-13-16,0-3-23 0,1-1-12 16,-2-3-7-16,-2 1 7 0,-1-2-4 15,0 0-25-15,0 2-24 0,0 1-19 16,0 0-2-16,0 3-11 0,0 1-2 16,0-1-1-16,0 3-1 0,0-1-11 15,0 2-8-15,0 0-31 0,0 0-25 16,0 0-28-16,-1 4-53 0,-1 4 12 15,-1 2 15-15,-1 2-70 0,0 2-114 16,-1 1-51-16,2 2-44 0,2 1-80 16,-2 0-139-16,3-4-462 0</inkml:trace>
  <inkml:trace contextRef="#ctx0" brushRef="#br0" timeOffset="206289.09">9645 17422 424 0,'0'0'1300'15,"0"0"-943"-15,0 0-114 0,0 0 38 16,0 0-20-16,0 0-46 0,0 0-59 16,0 0-69-16,0 0-87 0,0 0 0 15,0 0-42-15,-10-15-12 0,10 15-4 16,0 0 7-16,1 2 29 0,5 0 19 16,-1 1 3-16,2-1 0 0,4 2 2 15,-2 0 11-15,1-1-10 0,-1-1 13 16,-2-1-13-16,0 1 19 0,-1-2 7 0,1 0 6 15,0 0 61-15,-1 0 9 0,0-4-3 16,0-1 2-16,-1-1 4 16,-2 0 8-16,-1 0 13 0,-2-1 19 0,0 1 17 15,0 1-25-15,-6-1-75 0,0 3-35 16,-2 1-30-16,0 1-34 0,-3 1-31 16,4 0-38-16,-2 3-40 0,0 2-61 0,1 3-101 15,2-1-121-15,0 4-45 0,2-1-156 16,2-2-588-16</inkml:trace>
  <inkml:trace contextRef="#ctx0" brushRef="#br0" timeOffset="209493.03">11722 17144 224 0,'0'0'518'15,"0"0"-202"-15,0 0-179 0,0 0-62 16,0 0 55-16,0 0 92 0,0 0-8 16,0 0-19-16,0 0-36 0,-19 14-43 15,16-10-64-15,2-2-41 0,1 0-11 16,0 0-19-16,0 0 2 0,0 1 1 0,0 1 13 15,0 0 1-15,0-1 1 0,0 1 1 16,1 1-2-16,5-4-2 0,0 1-12 16,1 0 13-16,2-2 3 0,-1 0 1 15,1 0 70-15,2 0 17 0,-3-3 2 16,-1-1 23-16,3-1 6 0,-3-1-22 16,0-2-17-16,1 0-38 0,-2 0-10 0,-1 0 3 15,-2 2 32-15,-2 0 32 0,-1 0-32 16,0 4 19-16,0 0 13 0,0-1-10 15,0 3-4-15,-3 0-28 0,-2 0-16 16,1 0-25-16,-2 0 34 0,0 0 4 16,-3 1-41-16,-1 3-13 0,-1 1-23 15,-1 0-24-15,-1 3 9 0,2 0 10 0,-1 1 0 16,2 0-13-16,3 0 12 0,1-2 16 16,-1 3 1-16,4-2 9 0,0 0-16 15,2 0-13-15,1-3-54 0,0 0-25 16,1-1 3-16,5 0 50 0,2-3 20 15,0 0 12-15,-1-1-6 0,6 0 32 16,-2 0 17-16,0-2-16 0,1-3 46 16,-3-1-8-16,-3 0-1 0,1 0 35 0,-3 1-9 15,-2-1 6-15,-2 2-6 0,0 2-30 16,0 1 1-16,0 0 19 0,0-1 25 16,-3 2-29-16,0 0-5 0,0 0-14 15,-1 0-9-15,1 0-22 0,-1 0-9 16,1 0-20-16,-2 0-2 0,-1 2-20 15,1 1-43-15,-1 2 40 0,3 1-3 0,-1 1 13 16,1 0 2-16,2-1 10 16,1-1-38-16,0 0-44 0,0 0 27 15,1-3 20-15,5 1 32 0,-2-2-16 0,4 0-1 16,1 0-9-16,-1-1-3 0,0 0 19 16,4 0 45-16,-4 0 40 0,1-2 59 15,0-3 68-15,-1-2-4 0,0 1-61 16,-4 0-13-16,-1-3 13 0,-2 2 24 15,-1-1-12-15,0-1-10 0,-4 0-26 16,0 2 27-16,-2-1-21 0,1 2-18 0,0 4 21 16,-1 1 3-16,2 1-25 0,-2 0-19 15,-1 0-46-15,-2 3-21 0,-1 1-69 16,3 3 46-16,-2-1 10 0,2 1-19 16,4 1-3-16,0-1-6 0,3 1-36 15,0-2-18-15,0 2-7 0,0-1 38 16,3-3 16-16,3 2 9 0,2-2 15 0,0 0 7 15,0-2 22-15,2-1 16 0,-1-1 1 16,0 0-1-16,0 0 16 0,-1-3-2 16,-2-4-14-16,1-1-76 0,-1 1-118 15,-2-1-146-15,0 2-82 0,-2 2-164 16,-2 1-553-16,0-1 369 0</inkml:trace>
  <inkml:trace contextRef="#ctx0" brushRef="#br0" timeOffset="211431.13">12716 16366 84 0,'0'0'482'0,"0"0"-149"0,0 0-95 16,0 0-43-16,0 0 7 0,0 0 12 15,0 0-32-15,0 0-42 0,0 0 16 16,0 0-30-16,0 0-23 0,-10 0-12 0,6 2-1 16,0 0-13-16,-1 2-35 0,2-1-16 15,-1 1-26-15,1 1 0 0,2-1-13 16,-1 3 10-16,1 0-13 0,-1-3 16 16,2 3 0-16,0-3 0 0,0 1 0 15,0-3-13-15,0 1-10 0,2-1 9 16,2 1 14-16,3 0 23 0,1-2 16 15,1 1 6-15,2-2 32 0,-3 0-10 16,2 0-19-16,-2 0-22 0,-3-2 9 16,1 0 29-16,-4-4 29 0,2 0-10 15,-2 0-22-15,1-2-33 0,-1 0-15 0,-2 0 12 16,0 3 17-16,0 0 18 0,-4 2 22 16,-3-1-21-16,-4 3-30 0,1-1-31 15,-4 0-25-15,1 2 23 0,-3 0 1 16,3 0 1-16,-1 2-16 0,2 3-13 0,1 0 4 15,-1 0 3-15,4 1 0 0,2 1-10 16,1 1-3-16,1 0 10 0,4 0-4 16,0 0 4-16,0 1-4 0,2-1-9 15,5 0-10-15,0-2 16 0,3 1 10 16,1-1 6-16,1-2 13 0,1 0-8 16,-1-2 11-16,-2-2 19 0,-1 0 7 15,-3 0 12-15,0 0 19 0,-3-2 17 16,0-2 21-16,-1-2 3 0,-1-1-16 15,-1-2-16-15,0 1 29 0,0-1-1 0,-4 3-3 16,-1 0 4-16,-3 3-11 0,-1-1-81 16,2 3 10-16,-2 0-13 15,1 1-47-15,-1 0 19 0,2 0-3 0,-2 0-7 16,-1 3-3-16,3 2-3 0,-2 2 9 16,3-1 1-16,3 2-10 0,-1-1-13 15,3 0-69-15,1 1 9 0,0-1 22 16,1 1 28-16,3 0 26 0,4-2 9 0,-3 1 13 15,4-2 17-15,0-1-1 0,-1-2 3 16,0 0 9-16,-1-2 33 0,3 0 43 16,-3 0 30-16,0-6 8 0,-1 0 19 15,-1 0 8-15,-4-3 5 0,-1-2-12 16,0 0-4-16,-6-1-33 0,-1 0-14 16,-3 4-55-16,-3 0-36 0,4 3-1 15,2 2-9-15,0 2-40 0,1 1-47 0,2 1-130 16,-1 7-84-16,4 2-91 15,-2 2-163-15,3 2-229 0,0-4-641 0</inkml:trace>
  <inkml:trace contextRef="#ctx0" brushRef="#br0" timeOffset="213240.77">10929 14723 136 0,'0'0'231'0,"0"0"-110"16,0 0-17-16,0 0-12 15,0 0 2-15,0 0-12 0,0 0-11 0,0 0-18 16,0 0-24-16,0 0 7 0,9 0 16 16,-8 0 0-16,2 0 0 0,-1 0-10 15,-1 0-6-15,3 0 20 0,-2 0 18 16,1 0 31-16,-2 0 2 0,1 0-19 15,-1 0-17-15,-1 0-16 0,0 0 4 0,0 0 12 16,0 0-3-16,0 0-6 0,0 0-10 16,0 0 6-16,0 0 7 0,0 0-3 15,0 0 6-15,0 0-7 16,0 0-16-16,0 0-16 0,0 2-27 0,0-2-2 16,0 0-22-16,0 1-17 0,0-1-6 15,0 0 3-15,0 1 3 0,0-1 10 16,0 0 9-16,0 0 18 0,0 0-11 15,0 0-6-15,0 0-4 0,0 0-9 16,0 0 32-16,0 0 0 0,0 2 3 0,0-2 16 16,0 1-17-16,0 1-2 0,0-1 16 15,0 0 0-15,0-1 0 0,0 0 13 16,0 0 0-16,0 0 4 0,0 0 2 16,0 0 1-16,0 0-4 0,0 0-19 15,0 0 0-15,0 0 0 0,0 0-10 0,0 0 13 16,0 0-3-16,0 0 7 0,0 0-4 15,0 0-13-15,0 0 16 0,0 0 7 16,0 0-26-16,0 0-3 0,0 0-52 16,0 0-16-16,0 0 0 0,0 0-10 15,0 0-52-15,0 0-100 0,0 0-199 16,0 0-148-16,0 0-398 0</inkml:trace>
  <inkml:trace contextRef="#ctx0" brushRef="#br0" timeOffset="-197586.01">15640 14793 1527 0,'0'0'472'16,"0"0"-216"-16,0 0-20 0,0 0 57 0,0 0-29 15,0 0-92-15,0 0-89 16,0 0-48-16,0 0-35 0,-17 0-31 0,17 0-40 16,0 0-21-16,2 0-11 0,1 1 7 15,-2-1 16-15,2 0 12 0,1 0 68 16,2 0 0-16,1 0 77 0,6 0 4 16,1-4-17-16,2-2-35 0,3-2-27 15,3-2 1-15,-3-2 0 0,-1-1 13 16,-2 1 16-16,-6 0 16 0,-6 0 6 15,-4 1 33-15,0-1-14 0,-8 2-44 0,-7 2 0 16,-2 2-29-16,-5 3-16 16,-2 2-22-16,-2 1-3 0,1 0-7 15,1 4 13-15,-1 4-10 0,1 2 7 0,1 1 22 16,4 2 3-16,2 2-105 0,5-1-46 16,8 0-26-16,4 0-127 0,3-1 6 15,9 1-53-15,6-3-78 0,4 0-135 16,-6-5-74-16</inkml:trace>
  <inkml:trace contextRef="#ctx0" brushRef="#br0" timeOffset="-197304.77">15972 14636 36 0,'0'0'1407'15,"0"0"-894"-15,0 0-137 0,0 0-24 0,0 0-59 16,0 0-37-16,8-67-27 15,-6 63-10-15,-2 2-17 0,0 0-36 0,0 2-81 16,0 0-85-16,0 0-42 0,0 7-69 16,0 1-55-16,-3 5 46 0,-3 5 120 15,-1 5 25-15,-3 2 7 0,1 5-4 0,-6 1-12 16,0 0-4-16,-4 1 13 0,0 0-12 16,1 0-2-16,-1 1-9 15,0-1 11-15,2 0 3 0,3-3-16 0,-1 1-39 16,4-4-125-16,3-3-80 0,2-2-97 15,4-3-115-15,2-4-240 0,0-6-550 16</inkml:trace>
  <inkml:trace contextRef="#ctx0" brushRef="#br0" timeOffset="-197021.29">15997 15057 447 0,'0'0'1372'0,"0"0"-1038"0,0 0-114 15,0 0 19-15,0 0-26 0,0 0-171 16,0 0-42-16,0 0-168 0,0 0-51 0,0 0 138 16,0 0 33-16,6 9 48 15,3-4 48-15,4-1-6 0,4-2-6 16,1 0-23-16,2-2 3 0,0 0 10 0,0-6 0 16,3 0 6-16,-3-4 84 0,-5 0 96 15,-1-2 3-15,-6 0-20 0,-7 1 49 16,-1 1 22-16,-1 2-17 0,-10 1-50 15,-6 2-97-15,-3 2-102 0,-2 1-27 16,-4 2-23-16,1 0 3 0,2 5-3 16,5 3-194-16,4 1-211 0,4 0-219 0,4-1-440 15,4-1-613-15</inkml:trace>
  <inkml:trace contextRef="#ctx0" brushRef="#br0" timeOffset="-196200.44">16914 14780 699 0,'0'0'785'15,"0"0"-298"-15,0 0-117 0,0 0-53 16,0 0-44-16,0 0-87 0,0 0-71 16,0 0-61-16,0 0-38 0,0 0 10 15,5-3 25-15,8 0-10 0,7-1-6 16,12-1-20-16,6-1-14 0,7 1-1 16,1 1 11-16,-1-1-11 0,-6 3-2 0,-6 0-109 15,-7 1-83-15,-4 1-111 0,-4 0-117 16,-5 1-71-16,-4 5-167 0,-5-2-473 15</inkml:trace>
  <inkml:trace contextRef="#ctx0" brushRef="#br0" timeOffset="-196070.7">16898 14938 813 0,'0'0'664'0,"0"0"-335"0,0 0-170 15,0 0 104-15,0 0-59 0,106-7-108 16,-52 1-57-16,5-4-39 0,3 3-152 15,-14 0-441-15,8-3-946 0</inkml:trace>
  <inkml:trace contextRef="#ctx0" brushRef="#br0" timeOffset="-193445.72">17920 14000 140 0,'0'0'643'0,"0"0"-220"16,0 0-97-16,0 0-24 0,0 0-29 16,0 0-69-16,0 0-33 0,0 0-19 15,0 0-20-15,0 0 10 0,-21-34 18 16,19 33-7-16,-1 1-9 0,3 0-1 15,-1 0-7-15,-1 0-3 0,2 0-7 16,0 0-7-16,0 0-18 0,0 0-17 0,0 0-18 16,0 0-32-16,0 0-34 0,0 0-135 15,0 0 85-15,0 0 50 0,0 6-136 16,3 1-65-16,-1 5 15 0,1 6 186 16,3 5 19-16,0 4 0 0,2 3 3 15,-1 1-20-15,2 0 0 0,-1 1-2 16,-1-2 0-16,-1 3 0 0,0-1 29 15,-1-1-27-15,0-2 0 0,-2-1 23 16,-2-4-22-16,2-2 32 0,-3-3-19 16,0-4-16-16,2-3 0 0,-2-1 2 0,0-5 14 15,0-3-15-15,0 0 2 0,0-1 16 16,0-1 25-16,1-1 12 0,-1 0 10 16,0 0-3-16,0 0-3 0,0-1-13 15,0-1-47-15,2-2-34 0,-1-1-45 0,2-2-160 16,3-5-138-16,4 0-237 0,-2 2-486 15,15-4-609-15</inkml:trace>
  <inkml:trace contextRef="#ctx0" brushRef="#br0" timeOffset="-192769.75">18539 13984 359 0,'0'0'993'0,"0"0"-470"16,0 0-211-16,0 0-50 0,0 0-23 16,0 0-37-16,0 0-32 0,0 0-61 15,0 0-29-15,0 0-80 0,-84-63-48 16,55 63 10-16,-8 0 28 0,-5 5 10 15,-6 1 0-15,2 2 1 0,2-1-1 16,5 3-2-16,5-2-1 0,6 3-19 16,3-3-17-16,4 3 7 0,5-1 0 15,1-1 0-15,7 3 19 0,3-3-29 0,5 0-25 16,0 0-46-16,6-1 78 0,8-1 22 16,2 1 13-16,10 0 26 15,3-1 48-15,9 2 42 0,3-2-27 0,3 4-24 16,3-3-21-16,-2 4-8 0,-3 1 21 15,-2-2 7-15,-6 2-64 0,-6-1 0 16,-6-2-1-16,-4 2 1 0,-3-2-3 16,-2 0-16-16,-5 1 19 0,-2 0 25 15,-3 1 7-15,-3 1-16 0,0-2-13 16,-7 2 26-16,-5-1-7 0,-5 1 16 0,1-2-9 16,-6 0 22-16,-2-1-7 0,0-4-15 15,0 0 9-15,-3 0-10 0,1-5 1 16,-1 0-1-16,2-1 5 0,-1 0-32 15,3-2-1-15,3-5 22 0,5-2-10 16,1-1 26-16,7-3-10 0,1-3-12 0,5 1-16 16,1-3-12-16,5 0-33 15,7-3-21-15,10 2-29 0,5 0 57 0,5-2 16 16,7 1 22-16,1-1 0 0,2 0 57 16,-5 2-9-16,-4 1-29 0,-4 1 56 15,-10 2 39-15,-7 0-17 0,-7-2 8 16,-5 2 1-16,0-2-29 0,-10 0-73 15,-8 3-4-15,-7 3-53 0,-5 5-19 16,-5 4 3-16,-4 2-38 0,3 4-82 16,4 8-67-16,4 0-133 0,9 3-157 15,7 2-232-15,5-7-578 0</inkml:trace>
  <inkml:trace contextRef="#ctx0" brushRef="#br0" timeOffset="-192308.63">18797 14043 762 0,'0'0'1048'0,"0"0"-639"16,0 0-76-16,0 0 34 0,0 0-34 15,0 0-37-15,0 0-49 0,0 0-62 16,0 0-109-16,0 0-76 0,-19-30-29 16,19 30-52-16,1 3-33 0,6 3-43 15,7 3 138-15,6 4 19 0,5 1 22 16,6 4-3-16,0 0-16 0,0 0 45 16,-4 2-48-16,-3-4-15 0,-5 1 12 15,-3-2-42-15,-3-1-43 0,-4-1-55 0,-1-2-67 16,-3-1-43-16,-2-4-101 0,-2 1-66 15,-1-5-109-15,0 0-230 16</inkml:trace>
  <inkml:trace contextRef="#ctx0" brushRef="#br0" timeOffset="-192087.99">19043 14041 772 0,'0'0'1408'0,"0"0"-978"15,0 0-95-15,0 0 46 0,0 0-26 16,0 0-43-16,0 0-105 0,0 0-126 15,0 0-81-15,0 0-62 0,0 0-72 16,-20-12 26-16,7 27 108 0,-3 3 29 16,-6 4-13-16,-1 1 6 0,0 0-22 15,-3 2 13-15,0-2-12 0,3 0-1 16,3-1-17-16,6 0-77 0,3-2-83 16,2-1-22-16,4-2-20 0,5 0-65 15,0-4-79-15,0-1-132 0,8-5-135 0,0-2-430 16</inkml:trace>
  <inkml:trace contextRef="#ctx0" brushRef="#br0" timeOffset="-191376.09">19402 13791 1648 0,'0'0'633'15,"0"0"-236"-15,0 0-40 0,0 0-22 16,0 0-14-16,0 0-23 0,0 0-43 16,0 0-60-16,0 0-47 0,0 0-18 0,0 0-1 15,6-55-7-15,-6 55-43 0,0 0-79 16,0 0-70-16,0 0-59 0,0 3-28 15,0 2-34-15,0 4-10 16,0 5 188-16,0 4 13 0,0 5 34 0,0 1-32 16,0 1 20-16,0 0-10 0,0 1-9 15,0-2-2-15,0-1 16 0,0-1-4 16,0-1 24-16,0-2-9 0,1-4-4 0,2 0-24 16,-2-5-23-16,1-1-30 0,-1-2-28 15,2 0 7-15,-2-2 18 0,1-1 18 16,-1 0 4-16,1-3 12 0,1 2 3 15,1-3-10-15,3 1 29 0,3-1 14 16,5 0 33-16,5 0-4 0,2 0-33 16,5-4-10-16,-1 0-114 0,0-1-33 15,-2 0-61-15,-3-2-103 0,-1 1-76 16,-2-2-118-16,-6 3-234 0,-2-3-759 0</inkml:trace>
  <inkml:trace contextRef="#ctx0" brushRef="#br0" timeOffset="-191105.98">19665 13965 124 0,'0'0'2304'0,"0"0"-1669"0,0 0-243 15,0 0-38-15,0 0-55 0,0 0-59 16,0 0-88-16,0 0-115 0,0 0-37 16,0 0-43-16,-17-11-47 0,16 17-62 15,1 6 74-15,0 2 78 0,0 2 47 16,0 5-22-16,0 0 3 0,0 0-25 15,0-1 0-15,1-1 16 0,1 2-19 16,-2-3 3-16,1 1-1 0,1-1 23 16,-2 0-25-16,1-1-57 0,1-2-65 15,0 1-35-15,-2-3-259 0,3 0 59 16,1-3 316-16,-1-2-203 0,0-3-132 16,0-1-77-16,1-2-139 0,2-2-137 15,-1 0-56-15</inkml:trace>
  <inkml:trace contextRef="#ctx0" brushRef="#br0" timeOffset="-190638.67">20092 13864 1489 0,'0'0'640'0,"0"0"-213"0,0 0-5 15,0 0-32-15,0 0-63 0,0 0-50 16,0 0-61-16,0 0-44 0,-17-71-42 15,5 66-47-15,-1 0-67 0,-4 1-16 16,-3 2-41-16,-5 2 23 0,-1 0 15 16,-2 5 1-16,0 2-14 0,-2 4 14 15,5 1-35-15,4 2-6 0,4 0-13 16,5 2 13-16,5 0 5 0,4 0-8 16,3 1 5-16,0-1-6 0,3-1 4 15,5-1-21-15,4 0-5 0,4-1 3 16,1 0 29-16,6-2-4 0,-1 0 22 15,2-4-41-15,0-1-48 0,0-2-75 0,-3-3-43 16,1-1-59-16,-5 0-44 0,1-1 16 16,-4-6 18-16,0-2-82 0,0 0-124 15,0-2-47-15,-3-1 56 0</inkml:trace>
  <inkml:trace contextRef="#ctx0" brushRef="#br0" timeOffset="-190423.93">20135 13947 120 0,'0'0'326'16,"0"0"6"-16,0 0 98 0,0 0 58 0,0 0-36 15,0 0-67-15,0 0-44 0,0 0-20 16,0 0-19-16,0 0-8 0,-7-59-52 15,7 59-35-15,0 0-57 0,0 0-67 16,0 0-59-16,0 2-24 0,0 1-53 16,0 2-65-16,0 5 25 0,0 3 92 15,1 2 1-15,2 3 1 0,2 3 15 16,-1 0-4-16,0 2-11 0,-1 1 2 16,2 0 22-16,-2-1-3 0,-1-1-10 0,0 0 13 15,-2-1-25-15,0-1-25 0,0-2-52 16,-2 0-92-16,0-1-77 0,2-2-44 15,0-1-57-15,0-6-106 0,2-1-316 16,5-3 24-16,-1-3-282 0</inkml:trace>
  <inkml:trace contextRef="#ctx0" brushRef="#br0" timeOffset="-190139.9">20540 13836 2054 0,'0'0'704'0,"0"0"-280"0,0 0-20 16,0 0-7-16,0 0-21 0,0 0-64 15,0 0-88-15,0 0-105 0,0 0-119 16,0 0-9-16,0 0-80 0,0-29-92 16,0 42 9-16,2 4 172 0,2 3 43 15,3 5-6-15,0 1-36 0,1 0 14 16,0 2 22-16,-2 0-36 0,3-1 0 15,-4 0 20-15,3 1 31 0,-2 0-21 16,1-2-31-16,0 1-71 0,-1-1-52 16,-1-1-56-16,-2-1-92 0,-3-1-156 15,0-2-161-15,0-9-413 0,-10 5-674 0</inkml:trace>
  <inkml:trace contextRef="#ctx0" brushRef="#br0" timeOffset="-188292.83">17985 14795 329 0,'0'0'587'0,"0"0"-300"16,0 0-167-16,0 0-2 0,0 0 67 16,0 0 23-16,-83-15 35 0,68 14 23 15,2-2 15-15,2 2 3 0,0 0-34 16,3 1-18-16,4 0-25 0,-1 0-11 15,5 0-45-15,0 0-25 0,0 0-11 16,0 0-18-16,3 0-29 0,0 0-42 16,2 0-26-16,4 0-50 0,3 0-12 15,15-2 62-15,14 0 69 0,16-2 2 0,15 0-15 16,12-2-31-16,8-2-4 0,10-1-20 16,7 0 11-16,7 1-12 0,13 1 0 15,9 0 0-15,9 1 1 0,7-1-1 0,1 2-4 16,-4-1 4-16,-7-2 2 0,-10 0 0 15,-10-1 0-15,-12 0 1 0,-9-1 18 16,-10-2-2-16,-8 1 5 0,-7-2-24 16,-10 1-2-16,-11 2 1 0,-9 0 1 15,-10 2 0-15,-7 0 19 0,-8 2-1 16,0-1-15-16,-3 2-3 0,-1 0 0 16,3 1-19-16,-1 0-6 0,-2 1 1 15,-5 0-10-15,-2 2-13 0,-2 1-2 16,-4 0-29-16,-3 0-43 0,-2 0-51 0,-1 0-58 15,0 4-86-15,0 2-41 16,-6 0-83-16,-6 2-167 0,0-2-604 16</inkml:trace>
  <inkml:trace contextRef="#ctx0" brushRef="#br0" timeOffset="-187373.54">18128 15109 205 0,'0'0'600'15,"0"0"-205"-15,0 0-76 0,0 0 9 16,0 0-81-16,0 0-14 0,0 0-23 16,0 0-10-16,0 0 3 0,0 0-30 0,0 0-20 15,-26-36-19-15,24 35-4 0,2-1 3 16,0 1 3-16,0-1 2 0,0-2-15 15,0 2-13-15,3-4-23 0,2 0-28 16,3-2-15-16,5 0-1 0,5-2-28 16,6 0-15-16,6 0 0 0,6 1 0 15,7 1 19-15,-1 2-19 0,-3 3-1 16,-5 3-14-16,-9 0-7 0,-2 5-12 16,-9 3-10-16,-2 1 7 0,-2 1 18 0,-4-1 16 15,-1 2-15-15,-4 0-11 0,-1 1 9 16,-4 1 20-16,-9 2 22 0,-7 2-22 15,-6 1-2-15,-3 0-44 0,-3 0-23 16,2-3 2-16,1-1-2 0,7-2 16 16,4-3 33-16,3-1 20 0,5-4 16 15,6-2-14-15,1-1 20 0,3-1 16 0,0 0 15 16,0 0 7-16,0 0-7 0,1 0-3 16,2 0-15-16,2 0-14 0,0 0-21 15,4 0-37-15,3 0-38 0,8 0 41 16,8 0 34-16,9 0 22 0,2 0 40 15,2 2-24-15,-2 0-36 0,-6 4-2 16,-5-3-2-16,-5 5-14 0,-6 0-3 0,-3-1-6 16,-8 3-6-16,-2 0 28 15,-4 1 3-15,-2 3 23 0,-11 0 30 0,-5 0-6 16,-5 1 15-16,-4-2-25 0,-2 0-3 16,-2-2-9-16,-1-2 0 0,0-2-7 15,3-3 10-15,-1-1-9 0,1-3 6 16,0 0 2-16,2-2 4 0,-2-5-21 0,-1 0-10 15,2-1-12-15,2-2-19 0,6 1-15 16,6 0-31-16,4 1-51 0,4 2-15 16,6 1-71-16,0-1-73 0,11 1-100 15,8 0-294-15,7-1-44 0,-4 0-389 16,23-1 372-16</inkml:trace>
  <inkml:trace contextRef="#ctx0" brushRef="#br0" timeOffset="-187023.83">18732 15160 1950 0,'0'0'638'0,"0"0"-236"0,0 0 13 15,0 0-35-15,0 0-116 0,0 0-107 0,0 0-91 16,0 0-66-16,0 0 0 0,0 0-28 16,-32 5-25-16,28 0 12 0,-1 3-12 15,2 0-4-15,0 1 16 0,3 0 22 16,0 1-9-16,0-1-10 0,8 1-18 15,0 0 24-15,7-1 31 0,-1 1-1 16,6-3 2-16,-1 0 15 0,6-3 13 16,2-4 19-16,0 0-12 0,2-3-4 15,-4-4-9-15,-3-1 12 0,-7-3 30 16,-2 1 27-16,-4-2 64 0,-4-2 25 16,-2-3-32-16,-3 1-19 0,0-1 21 15,-7 2-21-15,-6 1-65 0,-3-1-64 16,-4 3-32-16,-6 4-32 0,-4 1 3 15,1 2-10-15,-1 4 16 0,5 1-95 0,5 0-60 16,5 3-66-16,7 3-145 0,4-1-96 16,2 1-57-16,2 1-66 0,6-2-114 15,2-1-273-15</inkml:trace>
  <inkml:trace contextRef="#ctx0" brushRef="#br0" timeOffset="-186704.88">19214 15105 1579 0,'0'0'565'15,"0"0"-157"-15,0 0 72 0,0 0-24 16,0 0-90-16,0 0-114 0,0 0-90 16,0 0-121-16,0 0-38 0,0 0-3 15,-86 10-37-15,67-1-26 0,6 1 10 16,0 1 29-16,3 3 23 0,4-1-26 0,4-1-30 16,2 0-9-16,0-1-22 0,10-2 22 15,5 2 65-15,4-2 1 0,9-1 13 16,5-5 6-16,7 1 22 0,3-4 9 15,0 0-3-15,-4-4 7 0,-4-2 6 16,-8-3 2-16,-8-3 59 0,-6 0 47 16,-3-3 11-16,-5-3-31 0,-2-1-38 0,-3 0-21 15,0 1-13-15,-8 1-36 0,-3 3-40 16,-4 1-24-16,-4 3-38 0,-1 0-11 16,-2 6-4-16,0 0-88 0,0 4-42 15,4 0-66-15,4 0-135 0,6 5-173 16,5 2-174-16,3-1-393 0</inkml:trace>
  <inkml:trace contextRef="#ctx0" brushRef="#br0" timeOffset="-186191.92">19763 14958 1498 0,'0'0'634'0,"0"0"-243"0,0 0-46 0,0 0-18 16,0 0-56-16,0 0-62 0,0 0-39 16,0 0-38-16,0 0-37 0,0 0-14 15,-31-44 6-15,26 44 1 0,3 0-23 16,0 0-37-16,-1 0-13 0,3 0-15 16,0 0-1-16,0 1 0 0,0 0-15 15,0 1-8-15,0 0-29 0,2 3-37 16,-1 0-32-16,3 2 122 0,-1 5 44 15,3 1-13-15,4 4-12 0,2 1-7 0,4 1-11 16,5 1 27-16,4 2 28 0,2 0-2 16,1-2-54-16,-1-2-3 0,-1-2 3 15,-2-2 12-15,-6-1-12 0,-3-2-21 16,-3-3-54-16,-4 0-40 0,-5-3-17 16,0 0 3-16,-3-1 19 0,0-1-13 15,0 0-48-15,-1-2-39 0,-4-1-43 16,-3 0-13-16,-1 0-57 0,3-2-315 0,-8-10-932 15</inkml:trace>
  <inkml:trace contextRef="#ctx0" brushRef="#br0" timeOffset="-185939.75">19937 14970 684 0,'0'0'1518'0,"0"0"-1040"0,0 0-99 0,0 0 11 16,0 0-45-16,0 0-52 0,0 0-44 15,0 0-63-15,0 0-93 0,0 0-93 16,0 0-83-16,1-22-41 0,-10 31 56 16,-2 4 68-16,-4 4 43 0,-4 3-5 0,1 0-17 15,-2 0-19-15,2 0-2 0,0 1-1 16,3-2-17-16,-1-1 16 0,6 0-11 16,-1-4 1-16,2 1-4 0,5-4-74 15,-1-1-62-15,4-1-56 0,1-1-47 16,0-2-81-16,1-2-55 0,11 1-108 15,-1-3-175-15,15-2-721 0</inkml:trace>
  <inkml:trace contextRef="#ctx0" brushRef="#br0" timeOffset="-185313.52">20171 14919 98 0,'0'0'1585'0,"0"0"-1133"0,0 0-158 16,0 0 29-16,0 0-5 0,0 0-88 15,0 0-39-15,0 0-33 0,0 0-31 16,28-67-36-16,-14 61-3 0,3 0-7 15,-1 0 2-15,2 2-33 0,-1 2 0 0,-1 2-13 16,2 0-23-16,-3 0-14 0,1 2-19 16,-3 5 16-16,-2-1-16 0,-2 2 7 15,-3 0-13-15,-2-1 3 0,-3 1 0 16,-1 0 6-16,0 0 1 16,-7 0-7-16,-6 3-23 0,0 0-5 0,-7 1 3 15,3 0 0-15,-3-1-16 0,2 1-44 16,3-2-29-16,1-1 25 0,3-1 47 15,4-4 33-15,2 0 29 0,2-2 0 0,2-1 2 16,1-1 19-16,0 2 48 0,0-2 19 16,0 0 15-16,0 0 0 0,1 0-13 15,1 0-9-15,1 2-1 0,1 0-30 16,6 0-45-16,5 2 63 0,5 1 31 16,2 0-13-16,3 1-22 0,1 0-19 15,-1 0-9-15,-2 1-21 0,0 2-10 16,0-1 0-16,-4 0 0 0,-3 2-3 0,-5-2-19 15,-1 3-8-15,-5-2-4 16,-5 2 18-16,0 1 13 0,-6 0 2 0,-10 0 42 16,-4 1 2-16,-6-1 0 0,-3-1-18 15,-1-1-26-15,2-4-2 0,1-1-15 16,4-2 12-16,3-3 3 0,3 0 10 16,0 0 27-16,3-6-17 0,1-2-20 15,0-2-65-15,2-1-25 0,2-1-28 0,1 2-50 16,3 0-46-16,5 2-75 0,0 0-128 15,11 1-235-15,0 1-540 0</inkml:trace>
  <inkml:trace contextRef="#ctx0" brushRef="#br0" timeOffset="-184971.91">20596 15002 1132 0,'0'0'1695'0,"0"0"-1275"16,0 0-20-16,0 0-13 0,0 0-133 15,0 0-151-15,0 0-91 0,0 0-12 16,0 0-53-16,0 0-9 0,-79-21-16 0,69 28 3 16,4 3 29-16,-1 1 27 15,4 1-7-15,3 1 13 0,0 1-12 0,3-1-9 16,9-1-4-16,2 0 10 0,6-2 3 16,5 1 25-16,3-4 1 0,1-1 40 15,2-4-1-15,-3-2 1 16,-4 0 0-16,-3-5 26 0,-2-4 23 0,-3-3 28 15,-3 0 3-15,-3-5-13 0,-4-1-3 16,-2-1 21-16,-4-2 3 0,0 1-16 16,-4 4-51-16,-5 2-62 0,-5 2-19 15,-2 2-51-15,-4 4-7 0,-2 2-5 16,3 3-69-16,3 1-52 0,3 2-80 16,3 4-113-16,6 2-101 0,4 1-29 15,0 0-62-15,6-2-231 0</inkml:trace>
  <inkml:trace contextRef="#ctx0" brushRef="#br0" timeOffset="-184683.54">20945 15002 650 0,'0'0'1805'15,"0"0"-1100"-15,0 0-257 0,0 0-60 16,0 0-109-16,0 0-106 0,0 0-55 16,0 0-62-16,0 0-56 0,0 0-61 15,0 0-35-15,5 11-53 0,-1-3 37 16,4 1 109-16,1 2 3 0,4 2 3 15,2-1 13-15,-2-2-13 0,4-1 12 16,0-3 4-16,0 0-3 0,3-3 18 16,-2-3 12-16,1 0 16 0,-3-2 44 0,1-5 29 15,-4-2 68-15,-2-3 2 0,-2-3-31 16,-3 0-22-16,-5-3-3 0,-1-2-31 16,-1-3-48-16,-9-1-70 0,-5 0-30 15,-1 3-12-15,-4 3-31 0,-1 5-3 16,0 6-48-16,-2 3-89 0,-1 4-123 15,3 0-149-15,1 4-154 0,0 3-136 0,9 0-523 16</inkml:trace>
  <inkml:trace contextRef="#ctx0" brushRef="#br0" timeOffset="-183434.58">21283 14134 1505 0,'0'0'565'0,"0"0"-209"15,0 0-65-15,0 0-37 0,0 0 5 16,0 0-11-16,0 0-64 0,0 0-133 16,0 0-51-16,0 0-86 0,-11-19-59 15,23 26 46-15,5 6 99 0,6 4 26 16,5 2 22-16,1 2-13 0,2-1-13 0,-2 4 16 16,-2-3-22-16,-2-2-13 0,-4-1 14 15,-2-1-17-15,-2-3-73 0,-5-3-79 16,-3-2-56-16,-2-1-67 0,-6-4-138 15,-1-2-141-15,-3-2-233 0,-2 0-309 16</inkml:trace>
  <inkml:trace contextRef="#ctx0" brushRef="#br0" timeOffset="-183247.05">21488 14182 1298 0,'0'0'1167'0,"0"0"-745"0,0 0-25 0,0 0 25 15,0 0-18-15,0 0-56 0,0 0-104 16,0 0-238-16,0 0-6 0,0 0-105 15,-27-30-71-15,18 43 123 0,-6 4 53 16,0 2 16-16,-2 2 21 0,2-2-16 16,3 0-21-16,3-1-87 0,2-1-69 15,4 0-39-15,3-2-88 0,0 1-78 16,4-4-77-16,6 0-133 0,7-2-165 0,-5-3-503 16</inkml:trace>
  <inkml:trace contextRef="#ctx0" brushRef="#br0" timeOffset="-182993.61">21896 13939 2639 0,'0'0'658'16,"0"0"-258"-16,0 0-12 0,0 0-28 16,0 0-42-16,0 0-97 0,0 0-212 15,0 0-9-15,0 0-159 0,0 0-72 16,0 0-32-16,-13-3 263 0,13 26 22 15,2 5-4-15,2-1 13 0,0 0-31 0,-1-1 16 16,2-2 2-16,-1-1-15 16,-1-2 10-16,3-1-13 0,-4-1-76 0,1-2-76 15,0-2-77-15,0-1-165 0,0-1-93 16,0-3-111-16,-1-3-370 0,3 0-489 16</inkml:trace>
  <inkml:trace contextRef="#ctx0" brushRef="#br0" timeOffset="-182674.58">22200 14050 2459 0,'0'0'608'0,"0"0"-263"16,0 0 50-16,0 0-5 0,0 0-67 15,0 0-95-15,0 0-121 0,0 0-107 16,0 0-95-16,0 0-68 0,-45-24 55 16,34 35 46-16,1 2 6 0,0 3 3 15,3 2 13-15,3 0 12 0,4 1-31 16,0-1 9-16,8 1 15 0,9-1 35 15,2 0 13-15,9-1 15 0,4-3 31 16,5-5-3-16,-1-2 3 0,-2-5-9 0,-2-2 0 16,-5-1 12-16,-8-8 36 15,-4-1 16-15,-5-6 18 0,-4-2-12 0,-2-1-31 16,-4-1-28-16,0-1-12 0,-12 0-31 0,-1 3-18 16,-4 1-37-16,-2 5-8 0,-2 1-23 15,-1 4-11-15,1 1-62 0,2 6-78 16,-1 0-72-16,4 0-94 0,1 9-106 15,5-1-72-15,7 4-150 0,0-3-430 16</inkml:trace>
  <inkml:trace contextRef="#ctx0" brushRef="#br0" timeOffset="-182391.8">22598 14134 2194 0,'0'0'726'0,"0"0"-243"0,0 0-56 16,0 0-97-16,0 0-90 0,0 0-51 15,0 0-75-15,0 0-71 0,0 0-43 16,0 0-96-16,0 0-64 0,-14-36-32 0,15 44-39 16,9 2 126-16,0 4 105 15,9 1 47-15,4 2 20 0,8 0 2 0,6-3-4 16,2-1-5-16,1-7 23 0,-2 0 26 16,-2-5-7-16,-5-1-19 0,-7-1 13 15,-4-8 48-15,-2-3 45 0,-8-2-36 16,-1-4-44-16,-4-2-2 0,-5-3 8 15,0 1-21-15,-9-3-94 0,-10 0 0 16,-4 4-61-16,-12 0-33 0,-8 7-118 16,-7 2-118-16,-7 8-193 0,-2 4-467 15,15 0-508-15,-11 11-448 0</inkml:trace>
  <inkml:trace contextRef="#ctx0" brushRef="#br0" timeOffset="-180485.6">23728 14108 36 0,'0'0'1923'15,"0"0"-1350"-15,0 0-257 0,0 0 55 16,0 0-14-16,0 0-108 0,0 0-142 0,0 0-32 15,0 0 14-15,0 0 11 0,-3-10-10 16,18 5-77-16,10-2-13 0,9 0-35 16,11-1 32-16,5-1 1 0,2 5-1 15,-3 0 1-15,-9 4-92 0,-6 0-104 16,-10 3-85-16,-8 6-123 0,-12 2-178 16,-4 5-60-16,-12 0-362 0</inkml:trace>
  <inkml:trace contextRef="#ctx0" brushRef="#br0" timeOffset="-180369.84">23757 14273 291 0,'0'0'1555'0,"0"0"-994"16,0 0-97-16,0 0 10 0,0 0-90 16,0 0-130-16,0 0-109 0,0 0-145 15,0 0 28-15,0 0-40 0,127-12 12 16,-60 6-25-16,10-1-173 0,5 1-200 0,0 0-302 16,-23 2-828-16</inkml:trace>
  <inkml:trace contextRef="#ctx0" brushRef="#br0" timeOffset="-179178.69">25215 13875 1119 0,'0'0'615'0,"0"0"-254"0,0 0-50 15,0 0-21-15,0 0-10 0,0 0-34 16,0 0-38-16,0 0-34 0,0 0-35 16,44-52-22-16,-44 45-14 0,-5-1-21 0,-2 1-25 15,-4-3-22-15,1 2-7 16,-4-2 6-16,-3 3-15 0,1 2-1 0,-1-1-8 16,-1 4-10-16,-3 1-25 0,-2 1-6 15,-3 0 9-15,-4 2 6 0,-2 5-6 16,-2 3 10-16,-2 3-4 0,1 1-6 0,2 2 7 15,5-3-2-15,8 3-24 0,6 1-12 16,5-1 9-16,5 1 13 0,4 2-7 16,0 1 3-16,4-1 7 0,6 1 0 15,2-1-17-15,4-2 1 0,3-1-3 16,3-2 2-16,7-2 26 0,3-2 18 16,3-2-18-16,4-3 19 0,-1-1 0 15,1-1-31-15,0-3-52 0,-1 0-73 16,-1 0-107-16,-2-6-123 0,-4-1-50 15,-2-4-168-15,-4 0-404 0</inkml:trace>
  <inkml:trace contextRef="#ctx0" brushRef="#br0" timeOffset="-178909.38">25403 13846 38 0,'0'0'1904'15,"0"0"-1259"-15,0 0-224 0,0 0-15 0,0 0 11 16,0 0-71-16,0 0-79 0,0 0-63 15,0 0-90-15,0 0-99 0,0 0-15 16,-8-10-80-16,8 17-64 0,0 6 23 16,-4 5 121-16,4 2 62 0,0 4-31 15,0 3-28-15,0 0-3 0,0 0 18 16,0 1 16-16,0 0-12 0,0 0-10 16,4-2 25-16,-2 0-3 0,-1 1-3 15,2-2-31-15,-1-1-28 0,1-1-61 0,0-3-44 16,-3-1-44-16,2-3-50 0,1-4-76 15,2 0-71-15,2-3-32 0,-2-2-119 16,4-3-143-16,1-2-547 0</inkml:trace>
  <inkml:trace contextRef="#ctx0" brushRef="#br0" timeOffset="-178545.83">25679 14272 1259 0,'0'0'1088'0,"0"0"-761"0,0 0-89 15,0 0-11-15,0 0-73 0,0 0-154 16,0 0-10-16,0 0-82 0,0 0-20 15,0 0-26-15,14-6 138 0,-2 6 0 16,-2 0 93-16,4 0-23 0,0-1-6 16,-2-3 6-16,-4 1 29 0,-1-1 29 15,-2-2 11-15,-1 0 16 0,-3 0 18 16,1-1 3-16,-2 0-23 0,-2-3-26 0,-5 0-12 16,-6 1-50-16,2 0-65 15,-3 1-9-15,-1 3-28 0,2 2 0 0,1 1-16 16,2 2-105-16,1 0-150 15,1 4-108-15,2 4-75 0,3 2-140 0,3-1-108 16,0 0-470-16</inkml:trace>
  <inkml:trace contextRef="#ctx0" brushRef="#br0" timeOffset="-177295.93">26352 13892 624 0,'0'0'1258'15,"0"0"-853"-15,0 0-75 0,0 0 24 16,0 0-9-16,42-73-27 0,-37 62-28 16,-4 1-80-16,1 1-44 0,-2 2 13 15,0-2-6-15,0 3-50 0,0 3-40 0,-5 0-28 16,-1 1-55-16,-1 1-3 0,-6-2-73 15,-4 3-26-15,-8 0 22 0,-6 0 34 16,-3 4 15-16,-2 2 13 0,2 0 2 16,3 2-12-16,6 1-9 0,5-1-9 15,6 1-7-15,3 1 0 0,5 0-21 16,3 1-4-16,3-1 25 0,0 1 0 16,8 2 17-16,4 1 11 0,5 0 22 0,5 2 3 15,6-2 34-15,2 3 5 0,2-2 8 16,-1 1-25-16,-2 1-21 0,-4-2-1 15,-6 2-19-15,-2-2-9 0,-6 0-3 16,-2 1 5-16,-3-2 26 0,-3 1 2 16,-3-1 30-16,0-2 12 0,-12 1 31 0,-4-1 9 15,-7-2-10-15,-4-1-15 0,-5-1-25 16,3-2-34-16,1-2-14 0,6 0 1 16,5-3 13-16,6-1 0 0,5 0 22 15,3-1 49-15,3-7 19 0,0-1-41 16,0-2-49-16,0-5-24 0,6 0-20 15,6-2-5-15,3-2 9 0,5 1 40 16,1-1 9-16,5 0 22 0,0-1-9 16,0 0-4-16,0 0 4 0,-3 1 21 15,-4 1 40-15,-5 1 9 0,-3 1-21 0,-2-1-28 16,-6 2-25-16,-3 0 3 0,0 2 4 16,-9 1-25-16,-8 1-77 0,-3 5-21 15,-5 2 3-15,-3 4-34 0,0 1-66 16,5 5-35-16,5 3-100 0,6 7-174 15,8 0-69-15,4 4-123 0,0 2-116 0,9-2-360 16</inkml:trace>
  <inkml:trace contextRef="#ctx0" brushRef="#br0" timeOffset="-176918.9">26616 13986 1455 0,'0'0'1338'16,"0"0"-982"-16,0 0-110 0,0 0 55 16,0 0-43-16,17-74-35 0,-3 64-108 15,6 1-79-15,3 2-34 0,5 0-2 16,6 2 31-16,-3 3-13 0,1 2 13 0,-2 0-18 16,-2 3-13-16,-7 6-38 0,-1 3-45 15,-5 3 17-15,-1 3 29 0,-3 1 34 16,-6 2-13-16,-5 0 13 0,0 1 3 15,-8 1 16-15,-10 1 37 0,-6 0-16 16,-7-1-25-16,-2-2-12 0,1 0-21 16,1-4 5-16,6-4 15 0,7-3 0 15,5-4 1-15,7-2 0 0,2-2 1 16,4-2 46-16,0 0 52 0,0 0 46 16,7-3 56-16,3-3 26 0,6-5-227 15,8 0-19-15,7-2-66 0,7 0 23 0,4 2 31 16,-1 0 16-16,2 1-6 0,-3 0-112 15,1-1-74-15,2 1-146 0,-1-2-97 16,0 1-220-16,1-3-507 0,-12 2-534 16</inkml:trace>
  <inkml:trace contextRef="#ctx0" brushRef="#br0" timeOffset="-176586.26">27351 13735 160 0,'0'0'1903'16,"0"0"-1330"-16,0 0-254 0,0 0-86 16,0 0-44-16,0 0-59 0,0 0-62 15,0 0-68-15,0 0-54 0,0 0 9 16,0 0 4-16,67-24 9 0,-47 24 32 0,0 0 0 16,-1 0 13-16,-4 0 9 15,0 0 19-15,-4-2 7 0,-1-3 22 0,-2-2 53 16,-2-1 79-16,-4-4-1 0,-2 3-45 15,0-2-17-15,-2 0 1 0,-9 1-39 16,-4 1-73-16,-4-2-28 0,-4 4-34 0,-2 0 7 16,-1 2-1-16,5 3-9 0,0 2-10 15,5 0-117-15,5 3-41 0,2 7-37 16,6 0-23-16,1 3-24 0,2 0-59 16,5-2-84-16,9 1-40 0,6-3-74 15,3-3-284-15,5-5 161 0</inkml:trace>
  <inkml:trace contextRef="#ctx0" brushRef="#br0" timeOffset="-176357.81">27734 13582 1343 0,'0'0'1332'0,"0"0"-860"0,0 0-55 16,0 0 5-16,0 0-59 0,0 0-54 16,0 0-63-16,0 0-105 0,0 0-141 15,0 0-43-15,0 0-92 0,3-26-83 16,-3 44 200-16,-8 6 18 0,-1 6 64 0,-3 4 10 15,-2 1-19-15,0 1-24 0,-2 1 12 16,1-1-18-16,0-2-25 0,0 1 0 16,2-2-19-16,0-2 7 0,2-1 12 15,-2 0-58-15,1-3-84 0,-1 0-58 16,3-4-95-16,3-1-139 0,3-4-125 16,4-4-212-16,0-4-685 0</inkml:trace>
  <inkml:trace contextRef="#ctx0" brushRef="#br0" timeOffset="-176111.03">27827 14066 179 0,'0'0'2093'0,"0"0"-1416"0,0 0-347 15,0 0-34-15,0 0-78 0,0 0-102 16,0 0-88-16,0 0-28 0,0 0-37 16,0 0-26-16,0 0 9 0,39-1 54 15,-22 1 32-15,5 0 31 0,1-4 21 0,-6 0 33 16,-1-3 64-16,-5 0 67 0,1-1-10 15,-5-2-64-15,-3-1-42 0,-1 1-4 16,-3 0 43-16,0-1-14 0,-7 3-108 16,-6-2-49-16,-1 3-88 0,-3 1 9 15,-4 2 6-15,-3 4-40 0,-2 0-174 16,-1 6-174-16,-2 5-162 0,4 5-110 0,-1-2-424 16,7-1-648-16</inkml:trace>
  <inkml:trace contextRef="#ctx0" brushRef="#br0" timeOffset="121386.01">10295 15619 9 0,'0'0'251'16,"0"0"-160"-16,0 0-89 0,0 0 24 0,0 0-3 15,0 0-3-15,0 0-20 16,0 0-1-16,0 0-32 0,0 0-9 0,0-5-7 16,0 5 16-16,0 0 4 0,0 0 27 15,0 0 1-15,-1 0-13 0,1 0-8 16,0 2-17-16,0-1-7 0,0 0 46 16,3 1 101-16,1 1 29 0,3-1 7 15,0 0 13-15,-2 0 20 0,1-1-33 16,-1-1-26-16,1 0-53 0,0 0-22 15,1 0 23-15,2 0-56 0,2 0-3 16,1 1-20-16,-1 0-6 0,5 2 24 16,-1 0 2-16,-1 2-1 0,-1-1 1 0,0 1 0 15,-3-1-114-15,-4 2-36 0,-2 0-10 16,-1 1-22-16,-3 2-17 0,0 1 55 16,-6 2-61-16</inkml:trace>
  <inkml:trace contextRef="#ctx0" brushRef="#br0" timeOffset="123409.14">10276 15841 54 0,'0'0'85'16,"0"0"10"-16,0 0-95 0,0 0-111 15,0 0 39-15,0 0 21 0,0 0 51 16,0 0 45-16,0 0 170 0,0 0-49 16,0 0-55-16,28-67 32 0,-15 61 7 15,1 0-19-15,2 2-56 0,4 1-20 16,-1 1-22-16,4 0 12 0,0 2 4 15,-3 0-7-15,3 0-9 0,-6 0-33 0,0 1-1 16,-3 5-16-16,-4 2 17 0,-1 0 22 16,-2 1-21-16,-5 1-1 0,0 1 0 15,-2 0 10-15,-4 1 26 0,-8 1 68 16,-2-2 43-16,-5 2-8 0,-2-1-28 0,-1-2-56 16,0-1-9-16,1-2-21 0,3 0-22 15,1-2-1-15,5-2 11 0,3-2 13 16,3-1 16-16,3 0 13 0,1-1-55 15,2-3-36-15,0-1-32 0,3-2 42 16,7 0-58-16,3-1-14 0,7 0 1 16,2 2 45-16,4 0 50 0,4 3 0 15,1 1 1-15,-3 2-19 0,3 0-16 16,-1 3 0-16,-3 2 10 0,1 4 7 16,-3 3 19-16,-3 2 16 0,-2 4 52 15,-3 1 1-15,-5 3 22 0,-3 1-62 0,-3-1-6 16,-5 0-4-16,-1 0 1 0,0-3 9 15,-7-1 13-15,-3 0 17 0,-3-2 9 16,1-2-23-16,-1-1-29 0,-2-2 4 16,1-2 3-16,2-2 35 0,0-3 13 15,5-2 20-15,2-2 22 0,-3 0 29 16,5-6-42-16,-1-3-100 0,1-3 0 0,1-1-32 16,2-1-7-16,0-2-22 0,3-2-4 15,6 0 13-15,2-2 11 0,2 0-8 16,3 2-13-16,2 0 24 0,-1 4-8 15,-1 3 17-15,1 2 3 0,0 3 4 16,3 0 2-16,3 1 1 0,3 2 2 0,7 0 4 16,2 3-6-16,7 0-23 0,5 4-7 15,1 9 49-15,4 5 46 0,-2 4 5 16,-2 3-31-16,-2 4-4 0,-6 0-16 16,-2-1-15-16,-6 2-1 0,-7-3 13 15,-3-1-33-15,-6-3 7 0,0-3-10 16,-6-2-3-16,-3-3 42 0,2-1 10 15,-4-1 26-15,0-2 0 0,-1 2-36 16,1-1 0-16,-3-1 0 0,0 0 32 16,1-1 23-16,-2-4 7 0,-1-1 25 0,0-1-19 15,0-2-35-15,0-2-4 16,0 0-6-16,3 0-23 0,0 0-2 0,1 0 2 16,6 0 4-16,3 0 54 0,5 0 0 15,6 0-19-15,5-7-7 0,4-1-6 0,5-4-10 16,5-3-3-16,1-1-10 0,5-4 13 15,2 0 7-15,1-2-4 0,2-1-19 16,-1 1-31-16,-2 0 11 0,-2 2 19 16,-4-1 2-16,-3 2 0 0,-5-2 34 15,-2 0-19-15,-5 1 7 0,-3-2 2 16,-5 0-2-16,-2 0 0 0,-3-2 12 16,-5-1-9-16,-2-1-23 0,-4-1 29 15,-2 0-22-15,-4 2-10 0,0 0-26 16,-7 3-6-16,-2 3 0 0,-4 2 6 15,-5 4-22-15,-4 0-10 0,-3 3 6 16,-9 1 0-16,-2 2 17 0,-4 1 16 0,-8 4-4 16,-1 0 22-16,-6 2-19 0,-5 0 8 15,-1 6 10-15,-4 1 0 0,2 1 2 16,-1 1 38-16,4 3-38 0,7-1-3 16,2 2-20-16,5 3-6 0,4 0 29 0,2 2 7 15,1 5-7-15,0 4 0 0,0 2 0 16,-2 5 0-16,0 4 2 0,1 2-2 15,-2 1 1-15,3 2 0 0,1 2-1 16,5-2 22-16,2 2 15 16,3-2-37-16,5-2-2 0,7-1 1 0,3-3-1 15,8-2-11-15,5-2-16 16,0 0 0-16,11-4 29 0,9-1 71 0,5 0-20 16,6-4-28-16,7-2-21 0,7-3 11 15,8-2 39-15,5-6-4 0,4-3-22 16,4-2 6-16,2-6 0 0,-1 0-19 0,1-4 6 15,-2-6 4-15,2-1 3 16,-1-6-7-16,-1-2-18 0,1-3 1 0,-2-5 21 16,-1-1-7-16,-4-3 2 0,-1 0-18 15,-3-1 0-15,-3 1-1 0,-2-1 1 16,-6 1 21-16,0 1-20 0,-6-1 22 0,-5 2-7 16,-3-1 6-16,-4 1-6 0,-3 0-13 15,-5 4 20-15,-2 0-11 0,-3 3-11 16,-5 3 20-16,-4 0 8 0,-4 2-29 15,-1 0-16-15,-9 0-58 16,-6 0 13-16,-7 2-35 0,-5 1-26 0,-8 1 2 16,-4 3 40-16,-1 4 5 0,-1 3 21 15,0 3 21-15,2 0 1 0,3 4 9 16,1 3-6-16,3 3-3 0,2 1-10 16,3 3 3-16,2 1 13 0,2 3-3 15,7 0 3-15,2 3-16 0,5 0-14 16,6 2 14-16,3 0 8 0,5 0 34 0,7-1 0 15,3-2-64-15,5-2 28 0,2-3 36 16,4-1 7-16,3-2 22 0,5-2 13 0,3-2 36 16,4-3 74-16,5-1-67 15,5-3-50-15,-1-1 43 0,4-1-4 0,0-6-19 16,-2 0-19-16,-1-3 28 0,-4-1-28 16,-1-4-4-16,0-2 16 0,-2-4-19 15,-1-2-6-15,-3-3-1 0,-1-2-2 16,-4-1 5-16,-5-1-2 0,-6 0-4 15,-5 5-19-15,-6 0 1 0,-5 4 19 16,-7 3 31-16,-1 1-29 0,-3 2-2 16,-9 1 2-16,-8 0-6 0,-7 0-13 15,-8 1-3-15,-11 1-45 0,-9 4-22 16,-12 3 12-16,-10 4-35 0,-4 1 3 16,-4 5 23-16,1 7 32 0,4 2-17 15,5 3 33-15,6 1-3 0,10 0-30 0,7 3 23 16,3 0 10-16,6 2-26 0,4 2 1 15,1 0 41-15,5 3 33 0,2 1-33 0,3 2-62 16,5 1 30-16,3 1-14 0,9 0 20 16,2 1 26-16,7-4 4 0,2-1 10 15,0-2-14-15,6-3 0 0,6-3 15 16,2-5-14-16,5-1 0 0,3-5 51 16,2-5 13-16,5-3 15 0,4-2 8 15,6-7 15-15,5-7-19 0,4-6-39 16,4-5-23-16,-3-5-19 0,0-5 45 15,-7-2-35-15,-3-3 9 0,-9-2-22 16,-8-2-15-16,-5 2 15 0,-8 1 3 0,-6 4-2 16,-3 4 2-16,-8 5 16 0,-6 3-3 15,-11 3 23-15,-4 4 5 0,-10 0-24 16,-8 4-20-16,-8 1-2 0,-4 3-2 16,-3 2-37-16,-1 3 15 0,-2 1 25 15,3 3-1-15,3 1-34 0,4 0-25 16,5 2 19-16,4 5 23 0,4 2-3 15,3 1-4-15,4 3-35 0,2 1-33 0,4 0 4 16,2 1 31-16,2-2 21 0,5 0 12 16,3 0 13-16,3 0-23 0,3-2 7 15,0 1-7-15,4-1-15 0,1-4-5 16,2 0-2-16,2-3 22 0,1-3-16 0,-1 0-22 16,2-1-17-16,0 0-13 0,-1 0-39 15,-2 0-30-15,-3 0-113 0,2 0-389 16</inkml:trace>
  <inkml:trace contextRef="#ctx0" brushRef="#br0" timeOffset="124479.15">11413 15912 59 0,'0'0'133'0,"0"0"-45"16,0 0-84-16,0 0-4 0,0 0-49 16,0 0-29-16,0 0-14 0,0 0 27 15,0 0 65-15</inkml:trace>
  <inkml:trace contextRef="#ctx0" brushRef="#br0" timeOffset="125510.07">12653 16057 163 0,'0'0'101'0,"0"0"-39"0,0 0 7 16,0 0-11-16,0 0-25 0,0 0-14 15,0 0-19-15,0 0 0 0,0 0 23 16,0 0 69-16,0 0 64 0,-75-28 10 16,74 26-6-16,-1 1-36 0,2 1-27 15,0-1-64-15,0-1-17 0,0 2-16 16,0-1-2-16,0-1 1 0,0 1 0 16,0-1-1-16,0 1-2 0,0 0-25 15,0-1 26-15,0 1-17 0,2 0-9 0,1-2 0 16,2 0-46-16,-1 1 10 0,2-2-17 15,0 0 37-15,-3 0 28 0,1 2 15 16,0 0 0-16,-1 1-1 0,-3 0-14 16,2 1-18-16,-2 0-8 0,1 0-2 15,2 0 45-15,0 0-4 0,1 0-58 16,2 0-110-16,-1 0-89 0,0 0-56 0</inkml:trace>
  <inkml:trace contextRef="#ctx0" brushRef="#br0" timeOffset="125594.99">12653 16057 45 0</inkml:trace>
  <inkml:trace contextRef="#ctx0" brushRef="#br0" timeOffset="125856.34">12653 16057 45 0,'4'-76'218'0,"-4"76"-22"0,0 0-20 0,0 0-33 0,0 0-29 0,0 0-9 0,0 0 12 16,0 0-3-16,0 0-16 0,0 0-27 15,0-1-38-15,0 1-7 0,0-1 3 16,0-1 7-16,0 2-7 0,0 0-15 15,0 0-14-15,0 0-13 0,0 0 10 16,-1-1-10-16,1 1-7 0,0 0-12 0,0 0-4 16,0 0-16-16,0 0 3 15,-2 0-16-15,2 3 29 0,-3 1-6 0,2-1 13 16,-1 4 29-16,1-1 0 0,-1 0 35 16,2 2-12-16,0-1-3 0,-1 0-4 15,1 1 4-15,0-2-7 0,0 3 22 16,0-3-9-16,0-1 7 0,0 0-33 15,0 0-85-15,0-1-64 0,0 1-21 16,3-1 27-16,-2 0 45 0,2-1 26 16,0-1 10-16,0-1-6 0,2-1-40 15,2 0-91-15,-2 0-42 0</inkml:trace>
  <inkml:trace contextRef="#ctx0" brushRef="#br0" timeOffset="126756.25">10935 16123 133 0,'0'0'257'0,"0"0"-38"0,0 0-53 16,0 0-13-16,0 0 13 0,0 0 39 15,0 0-29-15,0 0-62 0,20-66-62 16,-26 50-36-16,-2 4-13 0,1 0 32 15,-1 3 17-15,1 3 30 0,0 1-1 16,0 1-20-16,-1 1-12 0,1 0-39 16,-3 3-10-16,2 0-39 0,0 0 7 15,-3 0 6-15,2 4-7 0,-2 2 7 0,-1 0 10 16,1 0 14-16,0 2-18 0,3-2 4 16,1 1-4-16,2-2-6 0,1 0 4 15,3-2 2-15,-1 1 7 0,2-3 0 16,0 1-65-16,2 0-81 0,0-2 29 0,4 1 90 15,-1 1 40-15,1-2 27 0,0 0-27 16,2 0 0-16,-2 0 0 0,-2 0 1 16,2 0 1-16,-2 0 14 0,-1 0 10 15,-3 0-26-15,1 0-3 0,-1 0-140 16,0 0-85-16,0-2-92 0,2 0-162 16</inkml:trace>
  <inkml:trace contextRef="#ctx0" brushRef="#br0" timeOffset="129628.24">11230 16051 706 0,'0'0'284'16,"0"0"-150"-16,0 0-63 0,0 0 40 16,0 0 29-16,0 0-7 0,0 0-45 15,0 0-49-15,0 0-38 0,0 0-1 0,0 0 2 16,-10-8 34-16,10 8 19 0,0 0-3 15,-1 0-6-15,1 0-10 0,0 0 6 16,0 0 39-16,-1 0-29 0,-1 0-10 16,1 0-23-16,-2 0-16 0,-2 0 0 15,2 0-3-15,2 0-14 0,-2 0-2 0,3 0 3 16,-1 0-4-16,-1 0-18 0,1 0-11 16,-2 0 1-16,3 0 9 15,-1 0 10-15,-1 0 7 0,-1 0 6 0,-1 0-7 16,0 0-2-16,-1 0 18 0,1 0-12 15,1 0 14-15,1 0 2 0,-2 0 12 16,3 0-9-16,1 0 17 0,-1 0-4 16,1 0 3-16,-2 0 1 0,2 0 9 0,0 0 23 15,0 0 13-15,0 0 9 0,0 0-37 16,3 0-37-16,2 0-26 0,0 0-29 16,1-2-7-16,4 0 7 0,3 1 26 15,3-2 29-15,4 1 1 0,3-1 0 16,1 0 0-16,5 2 0 0,-1 0 0 15,-1 1-1-15,0 0 0 0,-1 0-2 16,0 0 2-16,-4 0 0 0,2 0 2 16,-2 0 2-16,-2 0-3 0,-1 0-1 15,-1 1 2-15,1 0 1 0,1 1 13 16,0-1-12-16,1 0-2 0,2 1-2 0,-2-1-2 16,1 0-11-16,3 1 10 0,-2-1 3 15,0 0 2-15,-3 0-2 0,2-1 0 16,-2 0-3-16,-4 1 2 0,-1-1 1 15,0 0 2-15,-4 0 11 0,-1 0-11 0,1 2-2 16,1-2-3-16,-1 0-16 0,2 0 19 16,5 0 1-16,1 1 15 0,1-1-13 15,3 0-1-15,0 0-2 0,2 0-3 16,-5 0 2-16,2 1-2 0,-5 1 0 16,-3-1 0-16,-2 1 0 0,-4-2 3 15,-2 0 4-15,-3 1 12 0,-1-1 0 16,-1 0-13-16,0 0 1 0,2 0 9 15,0 0-10-15,2 0 20 0,3 0-23 16,1 0 0-16,1 0-3 0,4 0 2 16,2 0 1-16,1 0-1 0,-1 0 1 15,3-1-26-15,0-1 13 0,-2 1 11 0,2-1-66 16,-3 1 29-16,-1 0 26 0,0-1 13 16,-1 1 0-16,-4 0 2 0,1 1 0 0,0-1 15 15,-1 1-16-15,-1-1 2 16,4-1-3-16,-2 2-22 0,0 0-49 0,0-1-40 15,-1 1-19-15,-1 0-42 16,-1 0-11-16,-2 0 60 0,1 0 77 0,1 0 44 16,0 0-18-16,1 0 20 0,1-1 4 15,6-1 54-15,0 1 4 0,2-2-16 16,2-1-46-16,-2 0-202 0,-4 0-408 16</inkml:trace>
  <inkml:trace contextRef="#ctx0" brushRef="#br0" timeOffset="133101.09">13036 15761 147 0,'0'0'460'0,"0"0"-239"16,0 0-117-16,0 0-25 0,0 0-17 0,0 0-10 16,0 0-10-16,0 0-13 15,0 0-26-15,0 0 10 0,0 0 48 0,-23-32 47 16,20 30 32-16,3 2 9 0,0-1-28 15,0 0-43-15,0 0-17 0,4-2 11 16,2 1 6-16,-1-1-1 0,-1-1-2 16,2 3-20-16,-3-2-3 0,-2 3-17 15,1 0-35-15,-2 0-32 0,4 0-91 16,-1 4-20-16,1 6 143 0,3 6 72 16,2 4-24-16,2 3-44 0,1 5-4 15,2 1 32-15,-1 3 7 0,-1 0-37 16,2 2-2-16,-1-1 2 0,-1 2 24 15,-1-1-10-15,-3 1 20 0,0-3 6 16,-1 0-10-16,-2-3 13 0,-1-1 7 0,0-5-29 16,-1-4-20-16,-3-4 16 0,2-3-15 15,-1-4 18-15,-1-4-6 0,0-2 4 16,0-2 9-16,0 0 25 0,0 0 59 0,0-1 99 16,-1-8 25-16,-5-7-228 0,-1-4-9 15,-5-9-64-15,2-4 16 0,-3-3-3 16,0-5-16-16,0 0 25 0,-1-2 14 15,2 3 2-15,2 1 0 0,0 4 1 16,0 2 23-16,4 5 2 0,2 4 17 16,-1 1 37-16,4 2-54 0,-2 1-51 15,3 2 51-15,0 3 143 0,0 1-92 16,4 2-25-16,-1 2-24 0,-1 2-2 16,1 2-1-16,0 3-21 0,0 2-23 15,-2 1-26-15,3 0-12 0,2 3 12 16,3 6 36-16,1 6 9 0,0 6 13 0,1 7 10 15,0 8-36-15,-4 4 20 0,-1 4 19 16,-2 1 20-16,-4 1-19 0,0-1 22 16,0-1-20-16,0-2 32 0,-4-2-2 15,1-2-31-15,0-5-2 0,1-2-2 0,1-5 0 16,1-4-1-16,0-4 3 0,0-5 1 16,0-5 1-16,0-2-1 0,0-5 11 15,0 0 17-15,0-1 45 0,1-4 61 16,1-6 85-16,1-8-213 0,4-9-7 15,-3-7-48-15,2-7-13 0,-3-8-31 16,0-5-43-16,-3-3-23 0,0 0 20 16,-3 3-1-16,-5 5 98 0,3 5 41 15,-4 8 42-15,2 4 26 0,3 5-10 16,-2 1 13-16,1 4-13 0,0 3 3 16,2 2 0-16,-1 1 0 0,1 5-26 15,0 2-22-15,1 3-9 0,1 0-4 0,-1 2 0 16,2 3-26-16,0 1-54 0,0 0-62 15,0 10-74-15,3 5 152 0,2 8 50 16,-4 8 14-16,-1 6 32 0,0 6 55 16,-1 2-42-16,-5 0-3 0,-1 0 10 15,0-3-52-15,2-2 0 0,2-4-49 0,2-4 49 16,1-3 20-16,0-5-18 0,0-2-2 16,0-5 0-16,1-5 0 0,2-2 2 15,-3-4-2-15,3-3-10 0,-3-3 10 16,2-2 55-16,3-9 93 0,1-10-148 15,1-8-29-15,2-11-83 0,4-9 2 16,-4-2-19-16,-1-2-46 0,-5 5 36 16,-3 7 93-16,0 9 46 0,-3 7 74 15,-5 4 17-15,-3 3-33 0,-1 3 10 16,0 2 19-16,2 2 17 0,1 3-8 16,2 2-12-16,4 4-33 0,2 1-51 0,-1 1-71 15,2 0-54-15,0 5 2 0,0 7 85 16,0 4 24-16,0 7 14 0,0 6 0 15,0 4-20-15,0 1 1 0,0 1 16 0,0-2-26 16,0-2 29-16,0-4-1 0,0-2-67 16,-1-2-107-16,-1-5-156 0,2-6-264 15,-1 1-485-15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1T05:55:11.442"/>
    </inkml:context>
    <inkml:brush xml:id="br0">
      <inkml:brushProperty name="width" value="0.05292" units="cm"/>
      <inkml:brushProperty name="height" value="0.05292" units="cm"/>
      <inkml:brushProperty name="color" value="#FF0000"/>
    </inkml:brush>
  </inkml:definitions>
  <inkml:trace contextRef="#ctx0" brushRef="#br0">3435 1767 626 0,'0'0'512'0,"0"0"-206"0,0 0-82 16,0 0 17-16,0 0-27 0,0 0-46 16,0 0-71-16,0 0 39 0,0 0 29 15,0-58-17-15,0 55-7 0,0 2 7 16,0 0-21-16,0 1-15 0,-2 0 2 15,2 0 4-15,-2 0-4 0,1 0-45 16,-1 0-69-16,1 2-32 0,-2 4-78 16,-2 1-39-16,0 7 28 0,-3 4 121 0,-4 6 3 15,-2 6 39-15,-3 2 16 0,0 1-58 16,-3 2 0-16,0 1 18 0,-1-1 1 16,0 1-16-16,1 0 29 0,-1 0-32 15,0-3 3-15,1-1 60 0,2-3-63 16,3-4 0-16,3-1-2 0,3-6 2 15,2-6-25-15,3-1-35 0,2-5-26 16,1 1-19-16,1-6 6 0,0 0-26 0,0 0-57 16,3-1-69-16,3 0-59 15,2-3 28-15,4-5-85 0,1-5-167 0,1 1-167 16</inkml:trace>
  <inkml:trace contextRef="#ctx0" brushRef="#br0" timeOffset="292.82">3464 1718 277 0,'0'0'1679'15,"0"0"-1248"-15,0 0-117 0,0 0 49 16,0 0-38-16,0 0-210 0,0 0-115 16,0 0-86-16,0 0 29 0,0 0 57 15,0 0 76-15,12 49-19 0,2-25 4 16,3 4-20-16,3 0-3 0,-5 0 6 15,2 0 0-15,-1 1-22 0,-2-4 3 16,-2 0-21-16,-3-1-1 0,-2-2 0 0,0 0 6 16,-1-2-9-16,-3-2-19 0,0-2 16 15,-2-1-16-15,2-3-66 0,0-1-29 16,1-2-10-16,2-3-22 0,0-2-65 0,-1-2-52 16,3-1-28-16,-1-1-58 15,-3 0-67-15,-1-2-208 0,-3-5-484 16</inkml:trace>
  <inkml:trace contextRef="#ctx0" brushRef="#br0" timeOffset="454.41">3200 2173 1818 0,'0'0'454'16,"0"0"-128"-16,0 0 64 0,0 0-112 16,0 0-160-16,0 0-70 0,0 0 12 15,0 0 10-15,85-33-7 0,-31 20-28 0,12 0-35 16,3 0 1-16,5 1-2 0,0 1-23 15,0 0-208-15,-3 2-129 0,-18 0-335 16,19-4-673-16</inkml:trace>
  <inkml:trace contextRef="#ctx0" brushRef="#br0" timeOffset="1206.92">4048 1912 189 0,'0'0'1065'0,"0"0"-717"0,0 0-75 0,0 0 6 16,0 0 16-16,89-46-27 0,-76 40-21 15,-3 1-23-15,-1-1-32 16,-4 2-21-16,0 2-19 0,-2 0-13 0,-3-1-10 16,0 0 3-16,0 1-4 0,-2-2-41 15,-9 1-84-15,-1 1-3 0,-8 2-81 16,-3 0-6-16,-7 0-10 0,-2 5 18 0,3 3-9 15,5 0 16-15,4 0 2 16,5 1-43-16,4 0-14 0,2-1 22 0,2 1 41 16,-2 1 26-16,3 1 6 0,4-1 4 15,0-1-8-15,2 0-12 0,2 0 4 16,6-2-4-16,7 2 44 0,2-5 4 16,5 0 128-16,5 0 22 0,2-1-22 15,2 0-14-15,1-2-22 0,-2 0-42 16,-1 1-15-16,-4 1-33 0,-2 1 1 15,-6 3 25-15,-1-3-28 0,-3 3-10 16,-4 0 7-16,-4 1 0 0,-2 3 3 0,-3 2 22 16,-3 1 31-16,-11 1 32 0,-4 2-19 15,-6-2-22-15,-5 1-6 0,-4-3-9 16,3-2 8-16,-2-2-3 0,6-1 7 16,2-4 2-16,1-1 4 0,5-3-13 15,1 0 6-15,2 0-40 0,1 0-38 0,3-2-36 16,0 1-57-16,3-2-33 15,5 2-28-15,3-2-32 0,0 0-107 0,11-4-140 16,0 2-198-16,17-9-858 0</inkml:trace>
  <inkml:trace contextRef="#ctx0" brushRef="#br0" timeOffset="1625.71">4773 1803 2117 0,'0'0'521'0,"0"0"-241"16,0 0 76-16,0 0-73 0,0 0-53 16,0 0-72-16,-82-45-96 0,60 44-14 0,-3 1-48 15,-2 0-16-15,1 1-31 16,2 4 6-16,3 2 3 0,4-1-3 0,2 2-3 16,4-1-31-16,4 3-36 0,0-2 19 15,2 3 13-15,4 0 6 0,1 2 25 16,0 0 19-16,4 1 29 0,9 2 29 15,3-2-7-15,6 1 32 0,7 1 45 16,2-3 24-16,4-1-15 0,1-1 2 0,-5-2-44 16,-2-2-28-16,-5 0-26 0,-4 0-11 15,-3-3-1-15,-4 1 2 0,-3 2 1 16,0-1 10-16,-4 0-13 0,-3 0 0 16,-3 2 1-16,0-3 12 0,-2 3 18 15,-11 2 33-15,-3 0 32 0,-8 3 1 16,-6 2-14-16,-6-4-27 0,-5 2-22 15,-2-4-15-15,4-1-19 0,6-5-23 16,6 0 23-16,7-3-1 0,6 0-5 16,6 0-53-16,1 0-37 0,1 0-97 15,2-3-72-15,2 0-127 0,2-1-160 16,2 0-524-16,16-6-243 0</inkml:trace>
  <inkml:trace contextRef="#ctx0" brushRef="#br0" timeOffset="1956.77">4973 1956 160 0,'0'0'2145'0,"0"0"-1484"0,0 0-175 0,0 0 32 15,0 0-146-15,0 0-91 0,0 0-105 16,0 0-84-16,0 0-77 0,0 0-15 16,0 0-61-16,-33-10-31 0,32 14-28 15,1 3 24-15,-2 4 47 0,2-1 37 16,0 1 12-16,0 2 0 0,3-1 0 15,5 0-18-15,1-1 5 0,1 1 1 16,3-3-4-16,2 0-2 0,0-3 16 16,0-1 2-16,2-2 31 0,1-2 12 15,0-1 0-15,-2-2 4 0,1-4 11 0,-2-2 35 16,-2-3 39-16,-3-2 39 0,4-1-45 16,-2-4-59-16,-2 0-25 0,0 2 1 15,-4-1-16-15,-2 3-27 0,-1 1-82 0,0-2 3 16,-2 3-104-16,-1 1-124 0,0 2-149 15,2 4-50-15,-1 3-261 0,1 2-608 16</inkml:trace>
  <inkml:trace contextRef="#ctx0" brushRef="#br0" timeOffset="2623.12">5500 1908 756 0,'0'0'1235'0,"0"0"-866"16,0 0-113-16,0 0-12 0,0 0-83 15,0 0-97-15,0 0-64 0,0 0-60 0,0 0 57 16,0 0 3-16,-8 37 150 0,12-22-9 15,3 1-42-15,-2-3-55 0,-1 2-25 16,0-5-17-16,-1 0 1 0,-1-2 1 16,-1 0 8-16,-1-4-8 0,0 0 21 15,0-3-6-15,0 0-17 0,0-1 23 16,0 0 13-16,0 0 10 0,0 0 25 16,-1-5 15-16,-1-3-88 0,-1-1-35 15,3-2 34-15,-4-2 1 0,4 0-1 16,0-1 20-16,0 0-19 0,0 1 12 15,4 1 45-15,5 2-7 0,4 1-46 16,3 0-4-16,7 0-30 0,4 4 30 0,2 0 1 16,1 3 43-16,-1 2-9 0,-3 0-32 15,-4 3-2-15,-4 3 2 0,-1 4 19 0,-2-3 12 16,-2 4-14-16,-3-3-20 0,0 3 0 16,-2-1-2-16,-4-1 1 0,1-2 1 15,-2 0 2-15,-1-2 1 0,-2-1-1 16,0 0 0-16,0-3-2 0,0-1 2 15,0 0 26-15,0 0 22 0,0 0 21 16,0 0 7-16,0-4 34 0,0-2-66 16,-2-5-30-16,2 0-16 0,0-5-56 15,0-2-15-15,11 0 34 0,6-1-7 16,3 1 7-16,7 4 37 0,4 1 3 16,2 4 31-16,0 1-21 0,0 5-1 0,-1 0 0 15,0 3 19-15,-2 0-12 0,-1 3 3 16,-3 3-19-16,-2 3-1 0,-4 0 1 15,-5 3-2-15,-5-3-1 0,-5 2-12 16,-5 2-7-16,0 2 6 0,-11 1 13 16,-5 1 0-16,-7 4-78 0,0-2-192 15,-3 0-200-15,1 0-285 0,8-6-659 0</inkml:trace>
  <inkml:trace contextRef="#ctx0" brushRef="#br0" timeOffset="3323.91">6463 1937 466 0,'0'0'1376'0,"0"0"-1062"0,0 0-100 16,0 0-4-16,0 0-155 0,0 0-42 15,0 0 90-15,0 0 119 0,0 0 21 16,0 0-58-16,88 7-67 0,-58-14-65 16,-3-1-18-16,-2 0-9 0,-3-2-1 15,-2 1 3-15,-1-2 10 0,2-2-19 0,-2 0-19 16,3-3-16-16,-4 0-34 0,-2 2-7 16,-1 0 32-16,-8 2 25 0,-1 2 22 15,-6 0 9-15,0 4-12 0,-8-2-19 16,-6 3-9-16,-9 2-70 0,-7 1-23 15,-6 2 51-15,-2 2 51 0,-1 4 51 16,6 4 6-16,1 0-20 0,5 4-37 16,1 2 0-16,3 2 11 0,0 1 33 15,6 0 16-15,2-1-60 0,6-1-12 16,7 1-23-16,2-2 6 0,1 2 20 16,11-4 9-16,6 2 38 0,6-4-3 0,4 0-13 15,9-2 6-15,3-2-2 16,3-4-1-16,3-2-25 0,3-2-70 0,3-1-189 15,0-4-217-15,-15-1-542 16,14-8-836-16</inkml:trace>
  <inkml:trace contextRef="#ctx0" brushRef="#br0" timeOffset="4050.88">7703 1611 1613 0,'0'0'578'0,"0"0"-258"16,0 0 51-16,0 0 13 0,0 0-15 15,0 0-57-15,0 0-49 0,0 0-36 16,0 0-32-16,0 0-54 0,0 0-70 15,5-26-65-15,-6 29-6 0,1-2-58 0,0 5-47 16,0 0-49-16,11 7 86 0,1 5 68 16,1 3 19-16,4 6-18 0,-2 2 0 15,-3-1 2-15,-1 2-1 0,-5-1 1 16,-1 1 59-16,-4-3-62 0,2-1 0 0,-3-3-149 16,0-1-19-16,3-2-42 15,-3-2-25-15,2-4-85 0,-1-1-136 0,-1-2-215 16,0-5-428-16</inkml:trace>
  <inkml:trace contextRef="#ctx0" brushRef="#br0" timeOffset="4225.92">7643 1916 1239 0,'0'0'787'0,"0"0"-282"0,0 0-100 16,0 0-116-16,0 0-89 0,0 0-104 15,0 0-96-15,99-41 0 0,-42 31 21 16,8 0 1-16,4-1-20 0,-1 2 33 15,-6-1-35-15,-8 2-127 0,-10-1-70 16,-11 2-98-16,-6-1-181 0,-11-1-140 16,-4 2-497-16</inkml:trace>
  <inkml:trace contextRef="#ctx0" brushRef="#br0" timeOffset="4625.22">8135 1566 2123 0,'0'0'804'15,"0"0"-372"-15,0 0 39 0,0 0 3 0,0 0-128 16,0 0-121-16,0 0-69 0,0 0-80 16,0 0-76-16,0 0-47 0,-25-10-78 15,24 16-56-15,1 5-32 16,0 5 130-16,3 8 83 0,2 4 15 0,0 2-13 16,-1 3 14-16,2 0 8 0,-3 1 20 15,3-2 5-15,-2 0-49 0,2-5-25 16,-2 0-43-16,2-4-27 0,-3-2-23 15,1-3-13-15,0-5-30 0,2-4-27 16,-2-4 18-16,-2-3 52 0,1-2 118 16,0 0 99-16,1-7 49 0,5-4 0 0,3-7-132 15,3-5-13-15,2 0-3 0,-1 1-3 16,1 3 3-16,-5 5 72 0,1 4 23 16,0 3-21-16,4 2-42 0,2 3-7 15,7 0-4-15,0 2-18 0,-2 0 23 0,-3 0-26 16,-4 3-25-16,-7 2-15 15,1 1 6-15,-3 2 6 0,-4 0 12 0,2 2 13 16,-2 0 0-16,-1 3-25 16,1 0-77-16,-4 2-52 0,0-2-54 0,0 1-154 15,0 1-238-15,0-3-171 0,3-6-712 16</inkml:trace>
  <inkml:trace contextRef="#ctx0" brushRef="#br0" timeOffset="4930.95">8729 1924 1436 0,'0'0'683'0,"0"0"-221"15,0 0-44-15,0 0-139 0,0 0-107 16,0 0-52-16,105-39-18 0,-68 27-55 16,2-1-47-16,1-3 1 0,-2 2-1 0,-3 1 0 15,-4-1-6-15,-3 0-80 16,-8 1 4-16,-6 0 15 0,-6 2 52 16,-7 0 15-16,-1 3 2 0,-6-2-2 15,-6 4 19-15,-5-1-19 0,-4 2-2 0,-4 3-37 16,-7 0-2-16,-2 2 28 0,-2 2 13 15,0 4 70-15,3 4 48 0,4 4-7 16,3-1-26-16,6 3-16 0,3-2-19 16,6 1-29-16,1 2-21 0,8-1-1 15,2 2-1-15,0 0 2 0,12 1 19 16,6 0 28-16,8 0 0 0,8-1-28 16,9-1 1-16,5-3 8 0,8-2-28 15,3-3-33-15,5-1-118 0,-1-3-101 16,2-3-72-16,0-2-275 0,-18 0-661 15</inkml:trace>
  <inkml:trace contextRef="#ctx0" brushRef="#br0" timeOffset="5830.1">10521 1664 849 0,'0'0'707'16,"0"0"-256"-16,0 0-78 0,0 0-47 15,0 0 5-15,0 0-24 0,0 0-28 16,0 0-55-16,0 0-70 0,0 0-37 0,0 0-24 16,-26-30-46-16,12 30-47 15,-5 0-9-15,-5 1-26 0,-5 8 35 0,-3 3 7 16,-2 2 18-16,3 4-25 15,1 3 1-15,3 0-1 0,5 0 0 0,5-2 0 16,1-1-32-16,6-1-11 0,1-2 15 16,4 0-10-16,0-1-5 0,5 2-12 15,0-2 8-15,2 0 19 0,8 1-3 0,3-3-10 16,5 1 25-16,4-1 16 0,7-2 41 16,4-2 12-16,4-3-24 0,-1-3 2 15,2-2-28-15,0 0 28 0,2-1-31 16,-1-5-3-16,0-4-147 0,0 1-74 15,-1-3-90-15,-2-3-115 0,-1 1-148 16,-9 4-489-16</inkml:trace>
  <inkml:trace contextRef="#ctx0" brushRef="#br0" timeOffset="6147.79">10883 1809 1564 0,'0'0'666'0,"0"0"-91"0,0 0-44 0,0 0-81 15,0 0-101-15,0 0-84 0,0 0-73 16,0 0-121-16,0 0-71 0,0 0-29 15,-70 4-45-15,56 2-3 0,-1 0 2 16,5 4 16-16,1-1 10 0,2 2 2 0,2-1-22 16,5 0-18-16,0 0-5 0,5 1-11 15,6-4 15-15,2 4 34 0,7-4 24 16,2 0 30-16,3-2 18 0,2-1 11 16,0-4-1-16,1 0-9 0,-4 0 35 15,-3-5-14-15,-3 0 39 0,-5-3 63 16,-3 1 41-16,-3-2 13 0,-4 0 1 15,-1-2-37-15,-2-3-111 0,0 1-34 16,-5-1 40-16,-5-1-32 0,0 5-23 16,-3-1-27-16,-1 1 15 0,1 4-47 15,-4 3-54-15,1 0-72 0,-3 3-74 16,3 0-95-16,0 0-46 0,6 3-99 0,4 0-100 16,3 1-111-16,3-2-482 0</inkml:trace>
  <inkml:trace contextRef="#ctx0" brushRef="#br0" timeOffset="6494.04">11387 1418 1786 0,'0'0'755'0,"0"0"-291"0,0 0-90 15,0 0 0-15,0 0-123 0,0 0-47 16,0 0-36-16,0 0-41 0,0 0-53 16,0 0-74-16,0 0-21 0,-57-20-69 15,55 27-77-15,-2 6-20 0,0 5 140 16,0 6 46-16,1 4-13 0,1 1 13 16,2 2 0-16,0-1-13 0,0 1 14 15,0-1 26-15,3 0-7 0,-1 1-6 16,2 0-1-16,-1-2 10 0,-2 0-6 0,3-1-15 15,-1-1 11-15,0-2 23 0,0-2 6 16,-1-4-41-16,1-3-140 0,-2-4-59 16,-1 0-53-16,3-4-72 0,-2-3-79 15,-1-1-123-15,4-2-135 0,-1-2-773 0</inkml:trace>
  <inkml:trace contextRef="#ctx0" brushRef="#br0" timeOffset="6805.05">11510 1772 372 0,'0'0'2136'0,"0"0"-1599"0,0 0-157 16,0 0-3-16,0 0-78 0,0 0-96 15,0 0-89-15,0 0-114 0,0 0-27 0,0 0-94 16,0 0-67-16,-30 1 100 16,28 11 53-16,2 4-9 0,0 0-9 0,2 0 6 15,5 0-4-15,5 1-2 0,3-2 24 16,1 0 7-16,4-3 20 0,2-4 2 15,-3-3 22-15,-1-3 10 0,1-2 24 16,-3 0 64-16,1-4 50 0,-4-5 39 16,2-4 43-16,-2-3-37 0,-2-3-83 15,1-4-61-15,-2-2-47 0,-3 0-5 16,-1 0-9-16,-2 2-10 0,-4 4 0 16,0 2-25-16,0 3-85 0,0 1-53 15,-4 4-22-15,1 3-69 0,0 2-154 0,0 3-207 16,0 1-373-16,2 0-504 0</inkml:trace>
  <inkml:trace contextRef="#ctx0" brushRef="#br0" timeOffset="7411.03">11839 1709 1767 0,'0'0'768'16,"0"0"-183"-16,0 0-107 0,0 0-128 15,0 0-108-15,0 0-65 0,0 0-50 16,0 0-84-16,0 0-43 0,0 0-86 15,0 0-54-15,-2 15-16 0,2-11 18 16,0 3 138-16,3 0 18 0,1 3-2 16,-1-2 1-16,0 1-5 0,0-1 1 0,0-1-10 15,-2-2 9-15,1 0-12 0,-1-3-16 16,-1 1-32-16,2-3-9 0,-2 0 4 16,1 0 53-16,-1 0 3 0,2-1 120 15,-1-6 30-15,2 0-10 0,1-5-143 16,0-3-68-16,2-2 50 0,-1 1 18 15,-1 2-13-15,3 3-24 0,0 1 9 0,-1 3-7 16,1 2-15-16,4 1-16 16,1 0 6-16,4 2 48 0,1-1 12 0,1 2 15 15,1 1-12-15,-2 0-3 16,-3 0-17-16,3 5 2 0,-2 1 15 0,1 1 2 16,-2 1-2-16,-2 1-3 0,-2-1-13 15,-3 0 4-15,-4 0 0 0,1 0 12 16,-1-2 3-16,-3 0 10 0,0 0-10 0,0-1 13 15,0-3-4-15,2 0-9 0,-2-2 22 16,0 0 19-16,1 0 1 0,2 0-13 16,-2 0 39-16,1-2 29 0,-1 0 9 15,2-3 17-15,-2-3-58 0,4-2-68 16,-1-2-101-16,2-2 76 0,4-1-3 16,-1 3 15-16,2 2 11 0,2 1-19 15,0 2-32-15,4 5-3 0,-1-2 19 0,4 3 21 16,3 1 13-16,1 0-9 15,5 0 12-15,-1 5 6 0,1 1-6 0,-3 3 0 16,-2 0 6-16,-8 1-6 0,-3 1-12 16,-7-1-35-16,-3 0 22 0,-3 0 12 15,0 2 12-15,-4 1 0 16,-8 1 0-16,-2-1-87 0,-1 0-50 0,-3 0-45 16,0-3-96-16,5-1-68 0,-1-1-171 15,8-4-234-15,0-3-688 0</inkml:trace>
  <inkml:trace contextRef="#ctx0" brushRef="#br0" timeOffset="7772.81">12561 1656 2285 0,'0'0'770'0,"0"0"-400"16,0 0-195-16,0 0-140 15,0 0-35-15,0 0-3 0,0 0-39 0,0 0-34 16,0 0-64-16,0 0 108 0,0 0 32 15,13 39 47-15,-9-29-2 0,0-1-17 16,-1-1-2-16,1-2-10 0,-4 0-13 16,2-3-3-16,-1-1-16 0,-1-2-25 15,2 0 25-15,-2 0 16 0,1 0 92 16,2-5 98-16,0-5 62 0,1-4-205 0,5-4-47 16,1-3-54-16,2 0 26 0,3 2 28 15,-2 1 19-15,3 4 9 0,0 4 7 16,1 1 3-16,1 4 0 0,2 0 2 15,1 1 1-15,1 3-10 0,1-1-6 16,2 2-7-16,-1 0-18 0,-2 6-38 16,2 2 4-16,1 3-7 0,-1 3-5 15,-2 3 7-15,-2 2 23 0,-1 3 14 16,-5 1-17-16,-5 2-87 0,-9 1-80 16,-4-2-179-16,-5-6-450 0,-29 1-1115 0</inkml:trace>
  <inkml:trace contextRef="#ctx0" brushRef="#br0" timeOffset="8796.09">14296 1490 890 0,'0'0'590'0,"0"0"-200"16,0 0-88-16,0 0 15 0,0 0-43 16,0 0-20-16,0 0-11 0,0 0-39 0,0 0-17 15,26-67-5-15,-26 66 7 16,0 0 2-16,0 1-13 0,0 0-36 16,0 0-37-16,-3 0-22 0,0 0-22 0,-3 0-21 15,-1 1-40-15,-3 0-28 0,-6 2-46 16,-10 1-3-16,-1 4 21 0,-4-1 16 15,1 4 16-15,4-1-54 0,6 1-49 16,3 2-38-16,4 0-11 0,3 1 47 16,1 2 47-16,3-2 7 0,2 0-14 15,3 0 13-15,1-2 19 0,4-1 22 16,3 0 28-16,2-4 7 0,5 3 32 0,-1-3 51 16,6-1 31-16,0 2 12 0,1 0-31 15,1-3-20-15,-3 2-22 0,-3-1-22 16,-3-3 2-16,-5 1-17 0,-4-3-4 15,-3 1-10-15,0 0 23 0,0-1-23 0,-3 1-2 16,-1 2 0-16,-5 2 31 0,-5 1 60 16,-5 2 8-16,-7 0 0 0,-6-1-99 15,1-2-31-15,-2-2 13 0,4 0-16 16,4-4-4-16,2 0-36 0,9 0-51 16,1 0-45-16,10 0-25 0,3 0-64 15,3-1-258-15,14-4-160 0,-2 1-343 16</inkml:trace>
  <inkml:trace contextRef="#ctx0" brushRef="#br0" timeOffset="9232.15">14550 1595 1129 0,'0'0'1112'0,"0"0"-612"0,0 0-76 16,0 0-74-16,0 0-87 0,0 0-59 15,0 0-71-15,0 0-96 0,0 0-37 0,0 0-69 16,4 0-1-16,1 0-17 0,4 0-2 15,4 0 89-15,6-3 19 0,5-1 3 16,1-1 9-16,2-1-29 0,2-1-2 16,-1-1-18-16,0 1-35 0,-2-4 43 15,0 1 10-15,-1 0 3 0,-5-1 10 16,-1 0 22-16,-5-1 12 0,-5 2-19 16,-8 0 16-16,-1 2 60 0,0 0 9 15,-9 2-26-15,-5 0-25 0,-2 3-42 16,-7-1-20-16,-1 4-31 0,-7 0 10 0,0 0 18 15,-4 6 3-15,3 4 18 0,-1-2 4 16,3 3 6-16,1-1 6 0,3 3-6 16,3-1-28-16,4 0-25 0,4 1-18 15,4 0-13-15,4 1-16 0,2 0 16 16,3 0 56-16,2 2 13 0,0-3 9 0,2-1-22 16,6-1 0-16,1-1-16 0,4-1 15 15,3 2 1-15,5-5 12 0,4 1 16 16,5-1 22-16,6-4 0 0,6 1 43 15,4-3-10-15,4 0-55 0,-1-3-28 16,-4 0-201-16,-6-2-64 0,0 1-53 16,-8-1-116-16,1 1-229 0,-11 0-509 15</inkml:trace>
  <inkml:trace contextRef="#ctx0" brushRef="#br0" timeOffset="9538.04">15417 1510 2215 0,'0'0'678'0,"0"0"-361"0,0 0-66 16,0 0-26-16,-81-22-13 16,51 21-45-16,-2-1-52 0,-1 2-18 0,3 0-4 15,1 3 9-15,5 3-21 0,2 1-81 16,3 2-31-16,2 0-16 0,1 3-5 16,3 0 8-16,5 4-5 0,0-2-1 15,5 1 13-15,2 2 15 0,1-2-6 16,1 2 15-16,7-3 12 0,3 2 1 15,3-3 22-15,4 1-6 0,6-3-4 16,4 0 10-16,5-4 28 0,4-2 33 16,8 0-83-16,0-5 0 0,1 0-124 15,-1 0-10-15,-1-6 20 0,-1 0-36 0,-1-3 5 16,-2-4-32-16,-3-1-46 0,-4-3-81 16,-5-2-17-16,0-4-54 0,-4-4-189 15,-6 6-466-15</inkml:trace>
  <inkml:trace contextRef="#ctx0" brushRef="#br0" timeOffset="9795.28">15906 1181 1072 0,'0'0'1594'0,"0"0"-1106"0,0 0-45 0,0 0-34 16,0 0-74-16,0 0-41 0,0 0-33 16,0 0-23-16,0 0-76 0,0 0-77 15,0 0-85-15,-60-51-3 0,60 51-49 16,0 5-30-16,0 5-52 0,0 6-16 15,2 6 150-15,2 6 31 0,0 4 1 16,2 3-32-16,-3 0-1 0,0 0 1 0,2-2 12 16,-3 0-12-16,4 1 0 15,-2-2 17-15,-1-1 53 0,2-1-70 0,-1-4-21 16,0-1-62-16,1-3-51 0,0-5-35 16,-2-4-44-16,-1-4-94 0,-2-2-86 15,0-4-60-15,0-2-207 0,-3-1-308 16,-10-2-552-16</inkml:trace>
  <inkml:trace contextRef="#ctx0" brushRef="#br0" timeOffset="10128.54">15805 1530 1148 0,'0'0'715'0,"0"0"-332"0,0 0-53 16,0 0-18-16,0 0-87 0,0 0-75 15,0 0-67-15,80-43-51 0,-54 39-31 16,0-1 15-16,3 3-4 0,-4 0-10 15,-2 0 37-15,-3 0-11 0,-3 1-12 0,-3-1-15 16,-2 1 1-16,-2 1 11 0,0 0 12 16,0-2 17-16,-2 2 11 0,1 0-5 15,0 0-13-15,-2 0-23 0,1 0-12 16,-1 0-2-16,-3 0-17 0,0 3-12 0,-2 1-14 16,-1 1 4-16,2 3 41 0,0 2 22 15,2 3 45-15,0 3-1 0,2-1 0 16,-2 0-19-16,1 2-15 0,-1-3-13 15,-2 0 3-15,0 1-19 0,-1-4 22 16,2 2-13-16,-3-3-12 0,1 1-72 16,0-2-41-16,1-2-35 0,2 0-43 15,-1-2-57-15,2-3-102 0,2-2-150 16,0 0-145-16,6-8-713 0</inkml:trace>
  <inkml:trace contextRef="#ctx0" brushRef="#br0" timeOffset="10246.66">16372 1316 1861 0,'0'0'415'0,"0"0"-224"0,0 0-20 0,0 0-122 16,0 0-49-16,0 0-120 0,0 0-125 15,0 0-398-15,0 0-41 0,0 0-311 16</inkml:trace>
  <inkml:trace contextRef="#ctx0" brushRef="#br0" timeOffset="10571.09">16534 1501 1365 0,'0'0'1230'0,"0"0"-773"0,0 0-33 0,0 0-76 15,0 0-118-15,0 0-86 0,0 0-66 16,0 0-63-16,0 0-15 0,0 0-50 16,0 0-9-16,-79 41-19 0,74-31 2 15,1 1 10-15,3 4 0 0,1-1 13 16,1 2 53-16,6 0 0 0,6-2 16 15,0 0 15-15,4-2-12 0,-1-3-6 16,4-4 2-16,-2-2 17 0,2-3-1 16,-2 0 7-16,0 0 3 0,-1-7 28 0,-4 0 53 15,0-4 2-15,-4-3-13 0,-3-2 3 16,-3-2-43-16,-3-1 12 0,0 0-83 16,-6 1-74-16,-5 3 44 0,-4 1-26 15,-3 3-52-15,-5 2-121 0,2 2-103 16,-1 6-66-16,8 1-19 0,2 0-104 0,4 3-123 15,3 1-564-15,5 0 452 0</inkml:trace>
  <inkml:trace contextRef="#ctx0" brushRef="#br0" timeOffset="10945.84">16750 1557 1837 0,'0'0'451'0,"0"0"-79"0,0 0-80 15,0 0-102-15,0 0-59 0,0 0-30 0,0 0-24 16,0 0-39-16,0 0-38 0,0 0 0 16,15 17 0-16,-15-16 16 0,0-1 16 15,0 2-1-15,-2-2-5 0,1 0 2 16,-1 0-3-16,2 0-24 0,-1-3 56 0,-1 0 35 16,2-2-67-16,-3-1-12 0,3-3 9 15,0-1-4-15,0-5-16 0,6 1-2 16,4-2 37-16,2 3 4 0,2-1-16 15,3 2-24-15,3 3 27 0,2 0 27 16,4 4 16-16,3-1-11 0,1 4-4 16,2 2 3-16,1 0 0 0,2 0-19 15,-3 4-24-15,1 2-14 0,-2 2 24 16,0 2-26-16,-2 0-4 0,-2 3-27 16,-6 0 4-16,-1 2 14 0,-6-3-24 15,-4 2-10-15,-3 0-2 0,-6 3 5 16,-1 1 13-16,-8 3-19 0,-10-2-86 0,-8 3-65 15,-8-2-236-15,3-5-648 0,-20-1-1129 16</inkml:trace>
  <inkml:trace contextRef="#ctx0" brushRef="#br0" timeOffset="13452.87">18773 1633 117 0,'0'0'1153'15,"0"0"-688"-15,0 0-75 0,0 0 5 0,0 0-60 16,0 0-27-16,0 0-63 0,0 0-42 16,0 0-70-16,0 0-38 0,-15-63-42 15,4 55-12-15,-6 2 31 0,-2 1-47 16,-8 1 4-16,-5 4-28 0,-6 0 1 0,-4 2 1 16,-2 6-1-16,1 1-2 0,1 3 0 15,3 1-23-15,8 1-9 0,3 1-15 16,7 2 4-16,4-1-5 0,6 1-8 15,4 0-10-15,6-1-13 0,1 0-4 16,8 0 11-16,8 0 30 0,5-1 31 16,6-1 11-16,5-4 47 0,5-1 20 15,5-5-10-15,-3-4-55 0,-3 0 1 16,-6-4-3-16,-3-5-27 0,-1-3 13 16,-6 0 14-16,-1-3 3 0,1-3 16 15,-4-3-16-15,2 0 19 0,-5-2-18 0,1 0-3 16,-5 2 52-16,-4 5 42 0,-2 3 71 15,-3 1 36-15,0 6 22 0,0 0-30 16,0 4-36-16,0-1-23 0,0 3-64 16,0 0-71-16,0 0-70 0,0 0-59 15,0 4-53-15,0 4-32 0,0 3 159 0,3 6 55 16,1 3 2-16,1 0 16 16,0 3 13-16,1-1 0 0,2-1 9 0,1-2-40 15,0-2-87-15,-1-2-28 0,0-1-55 16,2-2-62-16,0-2-87 0,4-3-90 15,1-2-112-15,7-3-78 0,-6-2-223 16</inkml:trace>
  <inkml:trace contextRef="#ctx0" brushRef="#br0" timeOffset="13721.72">19234 1619 821 0,'0'0'972'0,"0"0"-664"16,0 0-45-16,0 0 37 0,-14-68-27 15,5 58 12-15,-3 2-39 0,2 3-37 16,-2 0-29-16,-1 2-58 0,1 3-43 15,-3 0-41-15,0 0-35 0,2 0-2 16,3 4-1-16,3 3-44 0,3 3-54 0,4 1 4 16,0 4 81-16,8 3 13 15,9 2 60-15,2 1-33 0,7-1-26 16,2 1 1-16,2-1 86 0,-1-2 44 16,-1 0-10-16,-5-2-48 0,-7-4-70 0,-5-3-4 15,-4 1-22-15,-6-4 3 0,-1 1 19 16,-3-1 1-16,-8-1 30 0,-5 2 25 15,-9-2-56-15,-5 1-28 0,-7-1-171 16,-4 2-121-16,2 0-104 0,6 1-296 0,9-3-650 16</inkml:trace>
  <inkml:trace contextRef="#ctx0" brushRef="#br0" timeOffset="14778.55">20720 1631 501 0,'0'0'515'0,"0"0"-131"0,0 0-81 15,0 0-92-15,0 0-52 0,0 0-36 16,0 0-55-16,0 0-29 0,0 0-6 16,0 0 31-16,0 0 20 0,-48-36 10 0,46 32 22 15,-1 1 10-15,2-1 25 0,-2 3 12 16,1-3 0-16,1 2-26 0,-1-2-13 15,-1 0 5-15,3 0-25 0,0 0-22 16,0-1 3-16,0-2-25 0,5 0-42 16,2-2-7-16,5 0-11 0,3-1-1 0,8 2-2 15,3 0-10-15,5 2 13 16,3 1 2-16,4 2 1 0,-1 2-2 16,-1 1-1-16,-4 0-3 0,-2 4-31 0,-5 2-10 15,-5 3 16-15,-6 1 12 0,-5 2-6 16,0-1-3-16,-7 2 9 0,-2 0-12 15,-4 3 12-15,-9-4 14 0,-1 4 2 16,-8-2 0-16,-1 1 13 0,-2 1 2 16,0-2-2-16,0-1-11 0,2-2-2 15,4 0-3-15,-1-2-51 0,2-3 1 16,0 1 24-16,2-2 10 0,0-3 2 0,1 1 17 16,5-1 0-16,4-2 2 0,3 0 42 15,3 0 3-15,0 0-15 0,3 0-16 16,3 0-16-16,2 0-41 0,6-2 26 15,8 1 15-15,9-2 63 0,9 0-16 16,5 2-3-16,0 1 3 0,-3 0-22 16,-4 4-24-16,-6 3-1 0,-5 0-25 0,-5 4-9 15,-5-1 18-15,-3 0 0 16,-4 3-6-16,-7-2-6 0,-3 2 28 0,0 2 6 16,-10-2 51-16,-7-1 9 0,-5 0-4 15,-7 0 2-15,-4-2-17 0,-4-2-7 16,-1-2-5-16,-1-2-1 0,3-2 3 15,0-2-18-15,5 0 3 0,3 0 9 16,5 0 3-16,6-2-12 0,4-2-22 0,4 0-93 16,2 0-34-16,4 0-43 0,3 0-15 15,3-1-14-15,12-1-179 0,6-3-141 16,9 0 63-16,8-1 38 0,5-5-115 16,6 2-47-16,-10 4-147 0</inkml:trace>
  <inkml:trace contextRef="#ctx0" brushRef="#br0" timeOffset="15171.99">21266 1569 1163 0,'0'0'784'0,"0"0"-305"0,0 0-66 16,0 0-67-16,0 0-107 0,0 0-124 15,0 0-84-15,0 0-15 0,0 0 0 16,0 0-15-16,0 0 2 0,14-7 111 15,11 6-35-15,4-1-19 0,4 0-32 16,-2 1-26-16,0-2-1 0,0 2 1 16,-4-2 1-16,-4 2 1 0,-3 0-4 15,-2-1 2-15,-8 0 10 0,-3 1 7 16,-3 0 15-16,-4 1 17 0,0-2 9 16,0 2 6-16,0 0 18 0,0 0-22 15,0 0-15-15,0 0-22 0,0 0-22 0,-2 0-2 16,2 2-1-16,-2-2-22 0,1 2-21 15,-2 3-32-15,-2 3 16 0,-1 2 59 16,1 4 8-16,-1 4-8 0,3 1-25 16,3 2 24-16,0 3 1 0,9-1 65 15,-1 1 23-15,3-3-88 0,1-2-3 16,-1-1-10-16,-1-2 13 0,-2-4-53 0,-2 0-65 16,-3-2-59-16,-3-2-59 0,0-2-97 15,-9 0-172-15,-1-1-183 0,-10-5-842 16</inkml:trace>
  <inkml:trace contextRef="#ctx0" brushRef="#br0" timeOffset="15333.84">21360 1788 2350 0,'0'0'702'0,"0"0"-469"0,0 0-29 16,0 0 55-16,0 0-76 0,0 0-83 16,92-43-46-16,-50 35-54 0,5 2-19 15,1 1-1-15,1 0 9 0,-7 2 9 16,-4 1-11-16,-6-2-113 0,-5 1-82 15,-6 0-102-15,-3 0-170 0,-4-1-205 16,-5 0-688-16</inkml:trace>
  <inkml:trace contextRef="#ctx0" brushRef="#br0" timeOffset="15635.44">21889 1577 1838 0,'0'0'542'0,"0"0"-281"0,0 0-19 15,0 0-50-15,0 0-89 0,0 0-68 16,0 0-35-16,0 0-28 0,0 0-64 16,0 0 92-16,0 0 22 0,16 34 106 0,-2-19-39 15,4 1 6-15,3 1 48 16,5 1-13-16,5 0-73 0,-3 0-26 0,3 0-5 16,-3-3 8-16,-3 2 17 0,0-2-1 15,-7 0-38-15,-5-1-12 0,-3-1 22 16,-5-2 38-16,-3 1 16 0,-2-2-8 15,-2-2 4-15,-8-2-7 0,-3 2 16 16,-5-3-16-16,-3-1-6 0,-4-1-13 16,-4-2-46-16,-1-1-40 0,-2 0-118 15,1-7-119-15,-1 1-76 0,3-3-158 0,3-1-186 16,10 1-481-16,3-8-183 0</inkml:trace>
  <inkml:trace contextRef="#ctx0" brushRef="#br0" timeOffset="15766.78">21955 1623 1479 0,'0'0'623'0,"0"0"-328"16,0 0-62-16,0 0 11 0,0 0-29 0,101-43-13 16,-64 36-110-16,8 1-92 0,5 1-2 15,4 0-14-15,0 1-29 0,-3 0-133 16,-7 2-137-16,-7-1-188 0,-12 2-532 16</inkml:trace>
  <inkml:trace contextRef="#ctx0" brushRef="#br0" timeOffset="16059.88">23031 1688 672 0,'0'0'0'0,"0"0"-571"0</inkml:trace>
  <inkml:trace contextRef="#ctx0" brushRef="#br0" timeOffset="16382.82">22708 1579 470 0,'0'0'687'16,"0"0"-238"-16,0 0 48 0,0 0-157 15,0 0-85-15,0 0 102 0,0 0-34 0,0 0-85 16,0 0-68-16,0 0-69 0,0 0-1 16,29-34-11-16,0 34-39 0,5 8-47 15,5 2 44-15,-2 4 71 0,1 0-74 16,-8 0-44-16,-3 0-22 0,-5 1-3 0,-4 0 0 15,-3-1 22-15,-2 0 3 0,-2-3 13 16,-2 0-13-16,-4-2-109 0,-2-3-86 16,-2-1-51-16,-1-1-51 0,0-3-96 15,-6-1-87-15,-3 0-54 0,3-1-548 16</inkml:trace>
  <inkml:trace contextRef="#ctx0" brushRef="#br0" timeOffset="16562.08">22964 1566 1956 0,'0'0'812'16,"0"0"-305"-16,0 0-139 0,0 0-131 16,0 0-93-16,0 0-93 0,0 0-51 0,-92 23 0 15,57-7 16-15,-2 3 27 0,0 3 20 16,3 0-63-16,6 1-13 0,3-1-46 16,8 0 3-16,3 0 33 0,3-2 7 15,5-1-141-15,3 1-60 0,3-3-53 0,6-3-145 16,10-4-130-16,2-2-126 0,19-6-880 15</inkml:trace>
  <inkml:trace contextRef="#ctx0" brushRef="#br0" timeOffset="17194.04">23253 1539 1763 0,'0'0'726'0,"0"0"-372"0,0 0-129 0,0 0 37 16,0 0-17-16,0 0 48 0,0 0-221 15,0 0-72-15,93-64 0 0,-48 56 23 16,4 0 56-16,3 3 0 0,-3 2-35 15,-5 0-16-15,-9 1-13 0,-8 2-15 16,-8 0-1-16,-2 0-11 0,-5 2-10 16,-1 1 19-16,-5 0-19 0,-4 0-15 15,-2-2-33-15,0 3-31 0,-9 1-21 16,-5 3 122-16,-7 4 12 0,-8-1 1 16,-4 2-13-16,-4 1-63 0,3-1-51 15,2 0-22-15,5-2-29 0,2 0-39 0,5-1-43 16,3-1 57-16,3-2 81 0,3-1 92 15,2-1 17-15,4-2 0 0,5-2 3 16,0 0 90-16,0-1 81 0,2 0-20 16,10 0-39-16,1 0 26 0,7-1 63 15,3-3-52-15,8 2-61 0,-3 0-40 0,3 1 2 16,-3 1-28-16,1 0-2 16,1 5 24-16,-1 1-9 0,0 4-38 0,-5-2-25 15,-2 2-6-15,-5 1-7 0,-1-3 13 16,-4 2 22-16,-3-1-13 0,-4 0-15 15,-2 1-1-15,-3 1 16 0,0 0 16 16,-6 2 7-16,-4 2 43 0,-5-2 22 16,-1 1 4-16,-9-1 2 0,-1 1 5 15,-4-5-9-15,-3 1-5 0,-5-4-16 16,1-3-10-16,-2-2-21 0,2-1-20 16,2 0-2-16,8-4 28 0,5-1-28 15,6 0-32-15,6 1-86 0,1-1-60 0,6 0-24 16,3-2 4-16,3-2-289 0,13-1-233 15,-3 1-648-15</inkml:trace>
  <inkml:trace contextRef="#ctx0" brushRef="#br0" timeOffset="17569.04">23926 1494 1703 0,'0'0'704'0,"0"0"-417"0,0 0-23 16,0 0 8-16,0 0-103 16,0 0-169-16,0 0-61 0,0 0-105 0,0 0 166 15,78 0 52-15,-34 4 88 0,2 0-89 16,-1-1-35-16,-8-3-4 0,-8 0 17 16,-7 0 6-16,-6 0-20 0,-2-4-15 15,-5-1-22-15,-4 2 9 0,1-1 13 0,-4 2 24 16,-1-2 8-16,-1 2-10 0,0 1 3 15,0 1 36-15,0 0 33 16,0 0 7-16,0 0-29 0,0 1-72 0,0 2-6 16,0 2-60-16,-1 1-16 0,-1 4 82 15,-1 2 63-15,0 4-12 0,1 2-33 16,0 1 1-16,1 3 13 0,-1 1-30 16,1 1 38-16,-1 0 52 0,2-1-35 15,-1-3-57-15,-1 1-3 0,1-3 3 16,-1-3-3-16,-2 1-95 0,-1-2-93 0,-3 1-100 15,0-4-148-15,-4-3-243 0,-7-5-850 0</inkml:trace>
  <inkml:trace contextRef="#ctx0" brushRef="#br0" timeOffset="17734.77">24120 1691 2141 0,'0'0'589'0,"0"0"-243"0,0 0-68 16,95-11-103-16,-52 11-4 0,2 0-57 15,3 0-67-15,-4 0-19 0,-6 0-28 16,-6 0-71-16,-6 0-185 0,-6 0-107 16,-6-2-176-16,-3 0-547 0,0-7-488 0</inkml:trace>
  <inkml:trace contextRef="#ctx0" brushRef="#br0" timeOffset="18000.18">24626 1530 2262 0,'0'0'771'16,"0"0"-347"-16,0 0-7 0,0 0-43 16,0 0-132-16,0 0-106 0,0 0-136 15,0 0-65-15,0 0-65 0,0 0 130 16,91 33 93-16,-47-12 2 0,7 4-24 0,-3 1-34 16,-6 2-12-16,-5-3-25 0,-10-1-16 15,-7-1-14-15,-5-4 2 0,-5 0 15 16,-4-1 13-16,-5-2 12 15,-1-2 6-15,-1-1 13 0,-7-4-12 0,-5 1-1 16,-2-3 19-16,-8-1 12 0,-1-1-49 0,-5-3-86 16,-2-2-102-16,-1 0-97 15,0-2-128-15,3-7-173 0,7 3-511 0,-9-11-958 16</inkml:trace>
  <inkml:trace contextRef="#ctx0" brushRef="#br0" timeOffset="18125.12">24790 1614 2516 0,'0'0'425'0,"0"0"-204"0,0 0 50 16,82-36-75-16,-46 27-79 0,5 1-76 16,5 2-41-16,3 0-28 0,3 2 12 0,-1 2-50 15,-4 2-150-15,-7-1-192 0,-14 1-278 16,-4-1-851-16</inkml:trace>
  <inkml:trace contextRef="#ctx0" brushRef="#br0" timeOffset="19933.8">25369 1631 1497 0,'0'0'718'0,"0"0"-411"0,0 0-33 16,0 0 60-16,0 0-57 0,0 0-55 15,0 0-42-15,0 0-38 0,0 0-31 16,0 0-30-16,-9-16-28 0,7 16-53 0,2 1-46 16,-1 2-55-16,1 2-27 0,0 3 11 15,0 2 107-15,0 3 10 0,0 2 15 16,0 1 4-16,0 1 3 0,0-1-19 16,0 0 1-16,0-2-2 0,0 0-2 0,0-5-34 15,-2 0-26-15,2-3 7 0,-1-3-1 16,-1-2 6-16,2 1 14 0,0-2 34 15,0 0 28-15,0 0 32 0,0-2 60 16,0-2 47-16,0-3-41 0,0-4-126 16,0-3-45-16,0-2 23 0,0-1 22 15,3-1 38-15,4 0-9 0,0 3 21 16,1 3 6-16,-1 2-15 0,0 0-38 16,3 4 19-16,-2 1 15 0,0 3-37 15,4 0-3-15,2 2-16 0,5 0-6 0,5 2 25 16,0 3 1-16,1 2-1 0,-2 1-11 15,-3 1 8-15,-4-1-19 0,-5 0 3 16,-2 1-6-16,-3-3-6 0,-3 2 3 16,0-2 3-16,-1 0 6 0,-2 1-4 15,0-1 8-15,0-1 2 0,0 1 12 16,0-2-24-16,-3-2-13 0,1-1 4 0,2-1 3 16,0 0 5-16,0 0 11 0,0 0 15 15,0 0 37-15,2-2 76 0,1-3-27 16,0-3-86-16,2-1-61 0,2-3 61 15,4 0 58-15,2-1-2 0,2 0 0 16,7-1 10-16,1 0-29 0,6 2-37 16,3 3 0-16,1 1 0 0,-4 3 17 15,-6 3-17-15,-9 2-31 0,-5 0-44 16,-7 7-3-16,4 2 28 0,-3 4 50 16,0 3 3-16,-3 2 9 0,-1 0-9 15,-10 1-3-15,-6-1-135 0,-5-1-149 16,-3-3-250-16,5-4-565 0,-6-1-934 0</inkml:trace>
  <inkml:trace contextRef="#ctx0" brushRef="#br0" timeOffset="20669.06">26090 1620 1030 0,'0'0'1196'16,"0"0"-651"-16,0 0-131 0,0 0-159 15,0 0-140-15,0 0-59 0,0 0-56 16,0 0-3-16,0 0-47 0,0 0 37 15,0 0 13-15,-23 30 13 0,20-21-12 0,3 1-1 16,0-1 0-16,0 0-1 16,0-1 1-16,0 0 0 0,0-3 15 0,0-1 1 15,0 0 6-15,0-3 4 0,0-1-26 16,0 0-30-16,0 0-27 0,0 0 6 16,0 0 51-16,3-3 79 0,1-2 13 15,-1-4-92-15,4 0-70 0,-1-4 19 16,3 2 45-16,2-3 6 0,-2 3 57 15,1 2 13-15,-1 3 2 0,-1-1 7 16,3 1-10-16,1 2-12 0,2 0-35 16,-3 1-20-16,5 3 23 0,-3 0 3 15,1 0-9-15,-1 0-19 0,3 6-1 0,-3-1-15 16,1 1 15-16,-2 2-2 16,-2-2-22-16,-3 2-3 0,0 1 6 15,-1-1 3-15,-1 1 17 0,-1 0-1 0,-2-1 1 16,0-1-11-16,-2-1-9 0,0-3 3 15,0 0 3-15,0-3 4 0,0 1 12 16,0-1 22-16,0 0 25 0,0 0 44 0,-1-4 66 16,0-1 64-16,1-2-196 0,-3-2-25 15,1-1-28-15,2-1 13 0,0 1-23 16,0-1 13-16,2 1 23 0,3 1-13 16,5 0 13-16,-2 1 2 0,0 2 40 15,1 1 16-15,-1 1 22 0,1 1-47 16,5 2-10-16,4 1 4 0,3 0-23 15,5 0 13-15,-4 1-15 0,0 3-9 16,-5 0-47-16,-6 1 7 0,-2 0 2 0,-4 1 10 16,-1-1 6-16,-1-2 3 0,-3 2 0 15,0 1-6-15,0 0 15 0,0 2 4 16,0 1 11-16,-5 0-58 0,-5 1-52 16,-4-1-49-16,-3 1-64 0,-1-2-94 15,0-1-272-15,4-2-442 0,-1-4-570 0</inkml:trace>
  <inkml:trace contextRef="#ctx0" brushRef="#br0" timeOffset="31305.69">3855 4678 714 0,'0'0'645'15,"0"0"-157"-15,0 0-105 0,0 0-34 0,0 0-17 16,0 0-47-16,0 0-46 0,0 0-36 15,0 0-33-15,0 0-47 0,-44 0-42 16,44 0-74-16,0 0-7 0,0 0-63 16,0 0-31-16,2 3-10 0,4 0 50 15,5 2 54-15,3 0 38 0,4-1-6 16,5-2 2-16,1-2-2 0,1 0-7 16,-1 0-3-16,-3-4-6 0,2 1-1 15,-3-2-2-15,-1-3-10 0,1 0 13 16,-1 0-4-16,-2 1 1 0,1-4-1 15,-6 1 13-15,0-3 23 0,-4-1-7 0,-2-2 3 16,-2 1-42-16,-4 0-2 16,0 1 1-16,0 2 15 0,-4 2-13 0,-2 2-1 15,-1 2 23-15,-3 0 12 0,1 4-6 16,-5-1 7-16,1 2 11 0,-6 1-2 16,-1 0-47-16,-8 2 0 0,-2 6-19 0,-3 2 4 15,-3 3 13-15,0 3 2 0,0 2 2 16,3 1 16-16,4 0-6 0,6 2-12 15,6-3-16-15,4 1-27 0,7-1-4 16,3 2 19-16,3-1 6 0,3-2-15 16,8 0-4-16,4-1 20 0,9-3 21 15,8-1 10-15,6-2 21 0,9-5-3 16,4-2 10-16,5-3-10 0,-1-3-28 16,-4-6-10-16,-6-1-99 0,-4-2-58 0,-8 0-56 15,0 4-93-15,-10-4-74 0,0 5-141 16,-6-3-130-16,-5 4-584 0</inkml:trace>
  <inkml:trace contextRef="#ctx0" brushRef="#br0" timeOffset="32204.92">4274 4767 1785 0,'0'0'587'0,"0"0"-261"16,0 0 21-16,0 0 5 0,0 0-98 0,0 0-72 15,0 0-53-15,0 0-50 0,0 0-79 16,0 0-13-16,0 0-56 0,0 4-28 16,0 3 94-16,4 1 3 0,1 4 19 15,-2 3 9-15,-1-3-9 0,0 2-7 16,1-1-10-16,-3 0 1 0,0 2-1 16,0-6 10-16,0 2 1 0,0-2-10 15,0-2-3-15,0-5-57 0,-2 2 4 16,2-4 6-16,0 0 12 0,0 0 35 15,0 0 65-15,-1-4 42 0,1-4-107 16,-3-3-3-16,2-2-25 0,-1-5-16 16,2 0 15-16,0-3-2 0,0 2-4 0,3 1 33 15,1 4 2-15,5 1 11 0,-2 1 21 16,0 4-7-16,2 2-23 0,1 1-2 16,2 1 2-16,-2 1 0 0,1 3-2 15,2 0 0-15,0 2-18 0,3 1 18 0,0 6 0 16,0-2 18-16,-2 2-14 15,-1 1 6-15,-4 1-10 0,-1-3-19 0,-2 4 17 16,-3-1 2-16,-3 0 1 0,1-2 18 16,-1 0-3-16,0 0 9 0,0-1-6 15,0-4-4-15,0-2 1 0,-1 1 12 16,1-3-3-16,-1 0 0 0,1 0 14 16,0 0 11-16,-2 0 6 0,2 0 16 15,-1-5 6-15,-1-3-78 0,-1 0-41 16,-1-2 38-16,4-2-9 0,0 1 12 15,0-1 0-15,0 0 1 0,7 0-1 0,2 0-1 16,3 2 0-16,2 0 1 0,0-1 0 16,5 4 0-16,0 0-2 0,-3 3 2 15,2 2 3-15,-2 2-1 0,0 0-2 16,-3 0-13-16,-1 0-2 0,-2 2-10 0,-3 5-6 16,-4 0-7-16,0 2-12 0,-3 4 19 15,0 4 31-15,-9 1 6 0,-7 1-6 16,-3 3-12-16,-4-1-133 0,-1 0-120 15,2-2-148-15,3-4-184 0,5-2-115 16,5-5-538-16</inkml:trace>
  <inkml:trace contextRef="#ctx0" brushRef="#br0" timeOffset="32598.09">4885 4743 245 0,'0'0'495'0,"0"0"-133"0,0 0-30 0,0 0 39 15,0 0-11-15,0 0-46 0,0 0-56 16,0 0-33-16,0 0-36 0,0 0-39 15,0 0-38-15,-8-1-33 0,8 1-41 16,0 0-12-16,0 0 2 0,0 0 32 16,0 0 32-16,0 0 28 0,0 0-4 15,0 1-28-15,0 0-56 0,0 2-32 16,0-1-27-16,-2 4 10 0,2 0 17 0,0 4 57 16,0 2-7-16,0-2-28 0,0 2-6 15,0-1-4-15,0 0-9 0,2-1 13 16,-1-2 3-16,0 0-19 0,2 0-13 15,-3 0-71-15,0-2-67 0,0 1-47 16,0-2-58-16,0 0-88 0,-4-1-215 16,1-2-189-16,-1-2-738 0</inkml:trace>
  <inkml:trace contextRef="#ctx0" brushRef="#br0" timeOffset="32754.01">4981 4654 1797 0,'0'0'513'15,"0"0"-281"-15,0 0 10 0,0 0 2 16,0 0-106-16,0 0-90 0,0 0-32 0,0 0-16 16,0 0-42-16,0 0-21 0,47-56-37 15,-43 56-44-15,2 1-172 0,1 5-79 16,-3-1-131-16,1 7-816 0</inkml:trace>
  <inkml:trace contextRef="#ctx0" brushRef="#br0" timeOffset="33092.82">5146 4778 1995 0,'0'0'609'15,"0"0"-191"-15,0 0-76 0,0 0-142 16,0 0-86-16,0 0-45 0,0 0-37 0,0 0-32 16,0 0-16-16,0 0 16 0,0 0 14 15,1 5 39-15,-1-5 20 0,0 0 11 16,0-3 27-16,0-2 11 0,0-3-122 15,0 0-88-15,2-3 16 0,1-1 72 16,1 2 4-16,3 1 36 0,3-2 10 16,-1-1-9-16,7 2-16 0,0-2-4 15,5 3 1-15,4 3 6 0,2-1-12 16,0 2-13-16,1 1 22 0,-2 3-7 16,3 1-18-16,0 0-1 0,2 2-17 15,-2 8 15-15,1 0-25 0,-4 3-10 16,-4 1 4-16,-6 3 15 0,-7 1 16 0,-6 0-28 15,-3 1 3-15,-9 3-82 0,-12 1-57 16,-6 2-174-16,1-6-394 0,-13 5-1013 16</inkml:trace>
  <inkml:trace contextRef="#ctx0" brushRef="#br0" timeOffset="33913.18">5849 4671 1107 0,'0'0'820'0,"0"0"-276"16,0 0-131-16,0 0-6 0,0 0-77 15,0 0-87-15,0 0-102 0,0 0-87 16,0 0-22-16,0 0-1 0,100-47 28 16,-63 37-15-16,3 0-25 0,-5-1-19 15,0 5-13-15,-4 0-3 0,0 3-2 16,-1 0-48-16,0 2-82 0,2 1-37 16,-2 0-49-16,-6 0-145 0,-5 3-183 15,-6 1-264-15,-11 5-698 0</inkml:trace>
  <inkml:trace contextRef="#ctx0" brushRef="#br0" timeOffset="34054.86">5989 4778 1258 0,'0'0'990'0,"0"0"-586"0,0 0-15 15,0 0-53-15,0 0-121 16,0 0-53-16,0 0-55 0,0 0-79 0,0 0-28 16,87-25-19-16,-23 8-22 0,13 2 19 15,2 1-44-15,0 3-181 0,-5 4-318 16,-21 2-442-16,22-1-915 0</inkml:trace>
  <inkml:trace contextRef="#ctx0" brushRef="#br0" timeOffset="34719.35">7871 4188 881 0,'0'0'2081'0,"0"0"-1544"16,0 0-174-16,0 0 45 0,0 0-62 15,0 0-97-15,0 0-83 0,0 0-63 16,0 0-57-16,0 0-46 0,0 0-6 16,-5-11-49-16,3 12-55 0,2 3-37 15,-1 2-25-15,1 7 0 0,-2 5 172 16,1 6 59-16,-2 6-6 0,1 2-7 0,-2 2-6 15,2-2 0-15,1 2-9 0,-2-5-10 16,3 2-9-16,-3-4 1 0,0-1-1 16,1-5-11-16,-1 0-1 0,0-6-12 15,0-2-7-15,3-3 1 0,0-6-4 16,0-3 7-16,0-1 13 0,3 0 1 16,3 0-10-16,8 0-17 0,10-5 28 15,11-2 71-15,11-2 5 0,6-1-54 16,1-1-22-16,-5 1-14 0,-4 2-54 15,-6 2-49-15,-5 0-31 0,-3 0-31 0,-1 1-99 16,-6 4-115-16,-2 1-145 0,-6 0-169 16,-6 0-475-16</inkml:trace>
  <inkml:trace contextRef="#ctx0" brushRef="#br0" timeOffset="35744.03">7221 5067 1320 0,'0'0'569'0,"0"0"-296"0,0 0-4 16,0 0 79-16,-78 8-46 0,68-5-75 15,5-2-36-15,3-1 11 0,2 0-29 16,0 0-53-16,0 0-69 0,6 0-51 0,2 0-57 15,10 0-18-15,14-1 75 0,15-4 63 16,13-1-13-16,16 0-18 0,10-1-7 16,9 1-22-16,9 0 15 0,7 0-15 15,8 1 22-15,8 0-12 0,0 0-12 16,1 0 24-16,-4 1-23 0,-10-1-2 16,-7 0 3-16,-14-1 9 0,-13 4-12 15,-15-2 0-15,-14 3-12 0,-13-3 0 0,-15 3 2 16,-7-1 10-16,-11 2 31 0,-3 0 22 15,-2 0 3-15,0 0-15 0,0 0 4 16,0 0-45-16,-3 0-59 0,-7-1-59 16,-3 1-102-16,-7 0-224 0,-5 0-291 0,4 1-410 15,-18 6-426-15</inkml:trace>
  <inkml:trace contextRef="#ctx0" brushRef="#br0" timeOffset="36791.28">7636 5382 111 0,'0'0'1403'0,"0"0"-896"15,0 0-128-15,0 0-46 0,0 0-31 16,0 0-5-16,0 0-62 0,0 0-20 16,0 0-29-16,0 0-35 0,0 0 5 15,59-50-17-15,-66 48-120 0,-7-2-19 16,-1 2-56-16,-6 0-31 0,-4 2 19 15,-2 0-1-15,-2 0 32 0,4 5 18 16,-1-1 19-16,5 1 0 0,2-2-2 0,3 1-17 16,1-2-3-16,0 2-7 0,5-1 16 15,0 1 10-15,6-2-19 0,1 1 10 16,0-1 12-16,1 2 3 0,1 0 28 16,-2 1-6-16,3 3-9 0,-2 1 16 15,1 2 3-15,1 1 15 0,0 1-7 16,-2 0-24-16,1-2-18 0,-3 2-1 15,1 2 0-15,0-3 1 0,-4 1 1 16,3-1 0-16,-2-1 11 0,1-2-13 0,0 1 0 16,1-3-50-16,1-2-22 0,0 1-16 15,0-1-6-15,1-3-23 0,-1 2-15 16,2-3-4-16,-2 0-7 0,3-1-32 16,0 0-8-16,0 0 65 0,0 0 118 15,0 0 96-15,3-1 0 0,1-3 13 16,-1 1 31-16,2-2-67 0,-1 0 51 15,4 0 18-15,-3 3-32 0,2-2-15 16,2 0-11-16,2 0-26 0,5 1-24 0,7 2-9 16,6 0-3-16,7 1 3 0,4 0 62 15,5 5 22-15,-6 2-106 0,-3 3-3 16,-10 0-71-16,-6 5 18 0,-5 1 32 16,-4 4 21-16,-2-1 16 0,-7 0 2 0,-2 2 13 15,-1-2 16-15,-12-1 18 0,-4 0 25 16,-11 0 6-16,-5 0-13 0,-7-3-9 15,-9 1-31-15,-1-3-7 0,-1-3-2 16,2-3-9-16,6-5-25 0,3-2-12 16,5 0-41-16,6-6 1 0,2-3 24 15,2-6-119-15,5 1-79 0,8-3-14 16,4 2-15-16,8-1 44 0,10-2-180 16,10 1-51-16,9-1-32 0,7 1 43 15,6 2-125-15,-12 3-99 0,22-3-57 0</inkml:trace>
  <inkml:trace contextRef="#ctx0" brushRef="#br0" timeOffset="37177.64">7903 5441 764 0,'0'0'1570'0,"0"0"-1005"15,0 0-69-15,0 0-22 0,0 0-76 16,0 0-112-16,0 0-77 0,0 0-53 15,0 0-67-15,0 0-53 0,0 0-36 16,-62 6-19-16,49-1-5 0,3 2-22 16,1-1-3-16,-1 2 19 0,4 1 11 15,-1-2 7-15,3 3-16 0,1-3-24 0,1 2-53 16,2 0-9-16,0 3 25 0,0 0 20 16,3-3 1-16,3 1 0 0,1 0 30 15,2-3 7-15,5-1 9 0,2-3 22 16,4-1 18-16,6-2 7 0,6-2 28 15,1-6 34-15,2-3-19 0,-6 0-34 0,-7-1 0 16,-7 0 25-16,-8 0 55 0,-3-1-9 16,-4-2 2-16,0-3-91 0,-8 0-14 15,-2-2 25-15,-3 4-24 0,-3 0-3 16,-1 3-24-16,-2 3-10 0,-1 3-37 16,-3 4-11-16,1 1-104 0,-2 2-65 0,2 0-78 15,6 6-87-15,3 4-149 16,6-2-116-16,4 1-332 0</inkml:trace>
  <inkml:trace contextRef="#ctx0" brushRef="#br0" timeOffset="37513.71">8334 5416 2111 0,'0'0'614'0,"0"0"-254"15,0 0-22-15,0 0-46 0,0 0-28 0,0 0-22 16,0 0-84-16,0 0-94 0,0 0-64 15,0 0-56-15,-20 2-43 0,14 7-16 16,0-2 15-16,0 2 18 0,5 1-6 16,1 2-29-16,3 0 1 0,8-1 36 15,5 1 43-15,7-3 37 0,4 0 29 16,7-2 6-16,5-1 6 0,5-4-9 16,1-2-7-16,-2 0-6 0,-4-4-7 0,-6-5 4 15,-8 2 19-15,-8-4 31 0,-6 2 81 16,-5-3 48-16,-6-5-15 0,0 0 21 15,-7-2-40-15,-9-2-14 0,-4 0 0 16,-8 1-72-16,-6 2-75 0,-3 2-64 16,-1 5 18-16,2 4-3 0,4 5-83 15,4 2-64-15,3 0-101 0,4 8-157 16,3 2-148-16,0 3-359 0,7-4-191 16</inkml:trace>
  <inkml:trace contextRef="#ctx0" brushRef="#br0" timeOffset="38788.06">9704 4744 1259 0,'0'0'771'0,"0"0"-234"0,0 0-73 15,0 0-5-15,0 0-74 0,0 0-21 16,0 0-69-16,0 0-64 0,-7-64-10 16,4 61-38-16,2 1-34 0,-1 2-49 15,1 0-100-15,-1 0-3 0,2 2-88 16,0 3-49-16,-1 6-40 0,1 7 55 15,-3 5 125-15,3 5 46 0,0 6 12 16,0-1-46-16,0 1-12 0,0-2-8 16,0-4 8-16,4-2 0 0,-1-2-3 15,-1-3-13-15,1-3-39 0,-2-3-64 16,0 1-29-16,1-5-31 0,-2-2-60 16,1 1-100-16,-1-5-59 0,0-3-87 0,0-1-98 15,-4-1-241-15,1 0-572 0</inkml:trace>
  <inkml:trace contextRef="#ctx0" brushRef="#br0" timeOffset="38956.78">9573 4989 972 0,'0'0'774'0,"0"0"-280"0,0 0-61 15,0 0 23-15,0 0-80 0,0 0-133 16,0 0-95-16,0 0-72 0,0 0-48 16,0 0-28-16,0 0-25 0,43-65 23 15,18 52 2-15,11 1 10 0,4-1-10 16,-2 4-2-16,-2 0-146 0,-9 4-41 15,-4-1-141-15,-8 1-154 0,-4 0-207 16,-12 0-718-16</inkml:trace>
  <inkml:trace contextRef="#ctx0" brushRef="#br0" timeOffset="39768">10993 4224 1992 0,'0'0'395'0,"0"0"-162"0,0 0 143 16,0 0 24-16,0 0-55 0,0 0-40 16,0 0-42-16,0 0-56 0,0 0-28 15,0 0-34-15,-22-31-59 0,22 31-51 16,0 0-35-16,-1 0-39 0,1 0-32 0,0 2-27 16,0 3-38-16,0 4-24 0,0 3 138 15,0 6 22-15,0 4 0 0,1 2-1 16,4 0-16-16,0 1 17 0,-1-2 25 15,1 0 0-15,-1-5-6 0,-1 0 2 16,1-3 5-16,1-2-26 0,-2-1-59 16,1-2-55-16,0-2-33 0,-1-2-25 0,0-1-45 15,0-1-55-15,0-4-97 0,0 0-64 16,0 0 10-16,-2-5 53 0,2 0-613 16</inkml:trace>
  <inkml:trace contextRef="#ctx0" brushRef="#br0" timeOffset="40114.97">10796 4131 1608 0,'0'0'778'16,"0"0"-352"-16,0 0-67 0,0 0-15 16,0 0-69-16,0 0-61 0,-1-70-66 0,13 61-23 15,2 1-88-15,8-1-18 16,4 1-7-16,7 1 25 0,7 0-18 0,8 2 0 15,9 1 12-15,7 2 3 0,8 0 15 16,7 2 13-16,2 0 6 0,-3 3-28 16,-12 3-40-16,-10 1-28 0,-17 0-21 15,-9 1 30-15,-13 1-24 0,-5 1-10 16,-6 3-8-16,-3 4 61 0,-3 2 31 16,-4 5 52-16,-11 0 46 0,-8 3-49 15,-1 0-43-15,-4-1-18 0,-2 0 8 0,1-2-15 16,3-1-12-16,0-2-3 0,2-1 2 15,-1-1-60-15,4-2-34 0,0 0-29 16,3-1-36-16,3-3-83 0,1-2-80 16,2 1-57-16,1-3-121 0,4-2-102 15,2-1-397-15,2 3-375 0</inkml:trace>
  <inkml:trace contextRef="#ctx0" brushRef="#br0" timeOffset="40483.03">10658 4825 13 0,'0'0'2195'0,"0"0"-1655"0,-78 6-171 16,64-6-31-16,2 0-15 0,9 0-53 15,3 0-63-15,6-4-83 0,10-3-68 16,15-4-56-16,16-2-1 0,19-5 1 16,13 0 3-16,10 0-3 0,3 0 0 15,-3 5-12-15,-5 1 9 0,-7 3-16 16,-6 3 16-16,-6 0 2 0,-3 3 1 16,-4-2 2-16,-5-1-2 0,-4 2 22 15,-3-1-1-15,-7 2-8 0,-4-1 15 0,-8 2-26 16,-7 1-2-16,-8 0-2 0,-8-1 2 15,-1 2-2-15,-3 0 2 0,0 0-93 16,0 0-78-16,0 0-68 0,-2 3-95 16,-5 4-47-16,-7 1 0 0,-4 5-151 15,1-2-537-15</inkml:trace>
  <inkml:trace contextRef="#ctx0" brushRef="#br0" timeOffset="41235.87">11030 5107 323 0,'0'0'489'0,"0"0"-131"16,0 0-110-16,0 0 15 0,0 0-22 16,0 0-24-16,0 0 23 0,0 0-56 15,0 0-29-15,0 0 6 0,0 0 41 16,-63-36 21-16,61 32-16 0,2-1-36 16,0-1-42-16,0-1 4 0,0 0-20 15,8-3-16-15,4 2-31 0,3-4-26 16,5 3-6-16,7 1 4 0,2 2 21 15,4 1 18-15,-1 2 0 0,1 0-15 16,-1 2-13-16,-5 1-42 0,-5 0-7 16,-3 2-25-16,-5 3 0 0,-5 0-12 0,-4 0 0 15,0 1-3-15,-4 1 9 0,-1 0 15 16,0 4 16-16,0 0 21 0,-4 1 4 16,-6 1 0-16,-3 2 15 0,-5 0-40 15,-3 0-16-15,-5 0-52 0,-1 2-37 0,-3-2-19 16,1 1-16-16,0-2-6 0,6-2-1 15,1-2-2-15,9-4 32 0,3-1 32 16,6-4 85-16,4 0 19 0,0-1 60 16,0 0 0-16,0 0 0 0,3 0 3 15,1-1-28-15,4 0-17 0,4-4-5 16,7 1-1-16,3 1 7 0,5-2 2 16,3-1 12-16,5 4 4 0,1 0-3 15,4 2-16-15,-1 0 1 0,0 6 2 16,0 0-24-16,-8 3-16 0,-7-1-19 15,-6 2-15-15,-5-2 6 0,-1 2 10 0,-8 2 18 16,-1-2 19-16,-3 4 9 0,0-1 15 16,-6 1 10-16,-5 2 3 0,-5-2 9 15,-3 1-19-15,-1-2-9 0,-2-1-12 16,-2-2-10-16,-2-2 10 0,4-2 12 0,-4 1 12 16,-3-5 3-16,-1-2 10 15,-6 0-13-15,-4-1-31 0,-2-6-18 0,2-1-27 16,-1-3-16-16,10 2-25 0,7 0 1 15,4-1-23-15,7 2-5 0,5 2-5 16,2 1-33-16,6-1-45 0,0 4-80 16,7-3-194-16,9 1-240 0,8-1-389 15,-6 1-269-15</inkml:trace>
  <inkml:trace contextRef="#ctx0" brushRef="#br0" timeOffset="41547.21">11723 5145 1091 0,'0'0'1718'16,"0"0"-1257"-16,0 0-168 0,0 0 35 16,0 0-76-16,0 0-121 0,0 0-54 0,-79-30-46 15,66 30-31-15,0 0-15 16,6 0-38-16,0 4-22 0,2 2-6 0,2 2 3 16,3 4 2-16,0-1 10 0,6 2 26 15,4 1 11-15,7 2 28 0,4-2 1 16,5-2 2-16,3 0 17 0,2-1 9 15,2-5 26-15,4-4 50 0,-6-2 36 16,-2 0-18-16,-4-7-11 0,-8-1 118 0,-4-4 62 16,-4 0-52-16,-4-5-27 0,-5-1-39 15,0-4-73-15,-10 0-45 0,-6-1-25 16,-10 0-30-16,-7 2-61 0,-7 4-26 16,-2 3-113-16,-3 5-44 0,-1 8-163 15,7 1-305-15,9 0-539 0,1 6-413 0</inkml:trace>
  <inkml:trace contextRef="#ctx0" brushRef="#br0" timeOffset="42408.47">12896 4610 1964 0,'0'0'592'0,"0"0"-359"0,0 0-37 15,0 0 120-15,0 0-39 0,0 0-85 16,0 0-84-16,0 0-33 0,81-43-19 16,-38 36 11-16,4 2-17 0,6-1-33 0,1 0-15 15,3 5-1-15,-7-2-1 0,1 3-20 16,-7 0-141-16,-4 0-74 0,-8 4-114 16,-10 4-169-16,-9-3-248 0,-13 6-783 15</inkml:trace>
  <inkml:trace contextRef="#ctx0" brushRef="#br0" timeOffset="42535.8">13147 4753 1679 0,'0'0'558'0,"0"0"-347"0,0 0-69 15,0 0 9-15,0 0 1 0,0 0 2 16,0 0 117-16,117-18-112 0,-52 1-117 16,8 4-42-16,6-4-80 0,-3 4-226 15,-2 4-224-15,-22 2-613 0</inkml:trace>
  <inkml:trace contextRef="#ctx0" brushRef="#br0" timeOffset="49011.11">14995 4063 450 0,'0'0'349'0,"0"0"-111"0,0 0 9 16,0 0-74-16,0 0 16 0,0 0-14 15,-82 0-65-15,69 0 11 0,1 0 50 16,6 0 27-16,1 0 54 0,3 0-59 16,2 0-68-16,0 0-3 0,0 0 50 15,0 0 45-15,0-2 7 0,2-2 6 16,1-1-148-16,-1-2-82 0,1 1 0 15,3-1 9-15,3 1-2 0,2-2-7 16,6-1-4-16,2 2 4 0,4 0 36 16,5-1 13-16,2 2-8 0,3 1 6 15,2 1 12-15,1 1-59 0,-2 3 0 16,-5 0-14-16,-3 3-14 0,-4 5 16 0,-8 2-1 16,-1 2-18-16,-7-1 10 0,-3 2-42 15,-3 1 22-15,-2 2-3 0,-8-1 12 16,-4 3-5-16,-5 0-51 0,-6 3-32 0,-5-3 41 15,-2 0 66-15,1-1-3 16,0-5 16-16,6-3 0 0,3-1-31 0,7-3-13 16,4-1-17-16,5-2-79 0,2 1 10 15,3-3 66-15,1 0 64 0,0 0 46 16,0 0 22-16,5 0 46 0,0-3-56 16,0 2 27-16,1-1 23 0,0-1-4 15,1 1 3-15,6-2-12 0,2 1-17 16,5-2-36-16,5 1 20 0,0 0-31 15,3 3-31-15,-1 1-6 0,0 0-22 0,2 3 28 16,1 3 16-16,1 3-13 0,-3 0 15 16,-2 3-18-16,-7-1-15 0,-2 2-7 15,-6 0 0-15,-6 1-6 0,-5 0 12 16,0 1 16-16,-5 1 19 0,-9-2 16 16,-6 2 21-16,-3-3-3 0,-7-3-16 15,-4 0-6-15,-3-2-6 0,-6-4 6 0,-1-1 6 16,-3-3-12-16,1 0-12 0,1-6-13 15,6 0 0-15,2 1 1 0,10-1 0 16,9 2-1-16,10 1-47 0,2 3-18 16,6-1-66-16,0 1-70 0,4-2-98 15,4 2-95-15,5-1 71 0,7 1 27 0,7-3-40 16,8-1-163-16,-8 2-546 0,19-7 259 16</inkml:trace>
  <inkml:trace contextRef="#ctx0" brushRef="#br0" timeOffset="49531.87">15626 4111 881 0,'0'0'339'15,"0"0"-121"-15,0 0-26 0,0 0-26 0,0 0-3 16,0 0-21-16,0 0-41 0,0 0-11 15,0 0-18-15,0 0-1 0,0 0 13 16,-1-45 19-16,1 43 32 0,0 1 55 16,-2 1-10-16,-1 0 5 0,0 0-4 15,-2 0-45-15,-1 0-44 0,-3 0-23 16,2 0-28-16,1 0-19 0,0 0-9 0,2 0 6 16,1 0-19-16,-1 1-1 0,1 2-31 15,2 4 10-15,-1-1 22 0,1 2 0 16,1 1 18-16,0 1-18 0,1 1-16 15,9 4 16-15,5-2 15 0,5 1 7 16,3 1 7-16,4-2-1 0,2 0 3 16,1-1-3-16,-4-4-9 0,-4 1 22 15,-6-3-18-15,-3 1-4 0,-5 0-7 16,-2 2-9-16,-1-1 0 0,-1 2 10 16,-3 0-10-16,-1 2 0 0,0 3 38 15,-4-1 49-15,-3 2 31 0,-1-3-25 0,-2-2-49 16,-4-2-17-16,-1 0 1 0,-2-2 12 15,-6-2 10-15,-3-3-7 0,-1 3-3 16,-4-5-9-16,3 0-34 0,3 0-19 0,4-3-21 16,5-1 1-16,4-1-14 15,2-3-30-15,1-1 3 0,4 1-60 16,1-3 19-16,4 0-10 0,0 0-58 0,8-3-108 16,7-3-263-16,5-1-75 0,-3 4-186 15,12-9-605-15</inkml:trace>
  <inkml:trace contextRef="#ctx0" brushRef="#br0" timeOffset="49768.9">15617 4043 881 0,'0'0'1283'15,"0"0"-879"-15,0 0-162 0,0 0-1 0,0 0-11 16,0 0-77-16,0 0-26 15,94-53 12-15,-56 43-29 0,2 2-9 0,-3 2-88 16,-4 0 12-16,-2 1-24 0,-4 3-1 16,-3-1-10-16,-5 1-43 0,-3 2-95 15,-4 0-83-15,-5 0-36 0,1 0-76 16,-5 1-41-16,-1 3-56 0,-2-1-242 16,0 4-570-16</inkml:trace>
  <inkml:trace contextRef="#ctx0" brushRef="#br0" timeOffset="50606.98">16299 4097 427 0,'0'0'1145'0,"0"0"-733"0,0 0-107 16,0 0 5-16,0 0 3 0,0 0-22 0,0 0-45 16,0 0-53-16,0 0-45 0,0 0-53 15,0 0-54-15,-26-5-41 16,19 10-18-16,-2 1-4 0,-1 1 20 0,-1 0 0 16,2 1 2-16,2 1-13 0,4-1-18 15,0 2-13-15,3-1 12 0,0 3 20 0,8 0-1 16,4 2 11-16,2-2 0 0,4-2-11 15,3 0 13-15,1-3 21 0,1-2 1 16,2 0 10-16,1-5 5 0,-1 0-8 16,-2-5 9-16,-2-2-4 0,-3-2 16 15,-3 0 36-15,-2-3 36 0,-7-2 33 16,-4-3 12-16,-2-1-52 0,-1 0-91 16,-6-3 4-16,-7 3-16 0,-3 3 12 15,-5 1-24-15,-4 2-19 0,-2 3-21 16,0 3 6-16,0 3-3 0,5 3-18 15,1 0-13-15,2 5-78 0,6 6-56 0,1 0-82 16,4 3-92-16,3 3-71 0,6-1-7 16,0-2 24-16,11-1-90 0,1-3-245 15</inkml:trace>
  <inkml:trace contextRef="#ctx0" brushRef="#br0" timeOffset="50922.74">16842 4171 1768 0,'0'0'691'0,"0"0"-308"0,0 0-65 16,0 0-66-16,0 0-65 0,0 0-48 16,0 0-51-16,0 0-88 0,0 0-16 15,0 0-59-15,0 0-14 0,-62 4 7 16,62 4 25-16,3 0 25 0,7 2 32 16,5-1 13-16,4 0 41 0,5-1 25 15,6 1 22-15,3-4-3 0,2-1 3 16,4-1-11-16,0-3-7 0,0 0-14 0,-2 0 2 15,-2-6-15-15,-6 0 0 0,-6-2 59 16,-8-2 107-16,-7-2 24 0,-8-1 7 16,0-3-55-16,-9-4-71 0,-8 1-42 0,-6-1-85 15,-7 1-21-15,-4 4-52 16,-5 2 7-16,-3 5 20 0,-4 6-45 16,2 2-116-16,-1 2-81 0,2 9-107 0,4 3-99 15,3 3-177-15,6 2-114 0,9-4-530 16</inkml:trace>
  <inkml:trace contextRef="#ctx0" brushRef="#br0" timeOffset="51432.61">15094 4781 797 0,'0'0'1317'15,"0"0"-890"-15,0 0-91 0,0 0-10 16,0 0-52-16,0 0-27 0,0 0-121 16,0 0-38-16,0 0-28 0,0 0-38 15,91-21-22-15,-36 10 0 0,12 3 23 16,13-3 37-16,6 1-32 0,8 1-3 0,7-3-5 16,3 3-20-16,8 0 0 15,2-1-1-15,4 1 2 0,3 0 0 0,2 1 12 16,-5 0-12-16,-5 1 1 15,-9-1 0-15,-7 2 0 0,-11-4 23 0,-12 3-23 16,-7-1 10-16,-11-1-11 0,-8 1 2 16,-9 2 13-16,-8 1 6 0,-8-1-7 0,-6 4-2 15,-9-2 5-15,-2 3 20 0,-4 1 11 16,-2 0-46-16,0 0-3 0,0 0-105 16,0 0-57-16,0 0-49 0,0 0-66 15,-3 0-117-15,-2 4-148 0,-2 1 193 16,-3 0-134-16,3-1-546 0</inkml:trace>
  <inkml:trace contextRef="#ctx0" brushRef="#br0" timeOffset="52608.1">15477 5109 292 0,'0'0'1123'0,"0"0"-727"16,0 0-94-16,0 0-43 0,0 0-29 15,0 0-11-15,0 0 2 0,0 0-22 16,0 0-31-16,0 0-28 0,39-28-23 16,-39 28-28-16,0 0-26 0,-3 0-16 15,-5 0 3-15,-1 0-9 0,-5 0-41 16,-6 3 0-16,-5-1-47 0,-4 3 19 15,2 0 25-15,2 0-16 0,2 0 3 16,6-1 3-16,3 1-15 0,1 0-7 16,3 2-2-16,2-2-4 0,0 1-4 15,-1 1-2-15,3-1 25 0,2 0-1 16,1 2-5-16,0-2-4 0,3 4 4 0,0-2 24 16,0 3 4-16,0 0 2 0,0 1 2 15,0 1 31-15,-1 0-4 0,-1-1-5 16,-1 3 5-16,-4-3-5 0,5-1 5 15,-3-1 1-15,2 1-10 0,-1-5-22 16,2 0-56-16,-1 0-74 0,2-4-19 0,1 1 25 16,0-3 21-16,0 0 71 0,0 0 32 15,1 0 77-15,2 0 48 0,-1-3-43 16,-1 1-18-16,4-4-32 0,-1 1-32 16,3 0 0-16,2 0 13 0,1 0 21 15,2 0 4-15,2 1 0 0,2 1-6 16,5-1 0-16,5 2 2 0,5-1-8 15,5 2 78-15,1 1-57 0,3 0-47 16,-7 0-2-16,-5 0-20 0,-9 5-38 16,-4 3-22-16,-7 2 25 0,-7 4 48 0,-1 4 9 15,-3 4 47-15,-12 2 19 0,-7 0 22 16,-9 0 4-16,-5 1 25 0,-7-2-49 16,3-4-46-16,2-2-9 0,5-4-12 15,6-4 2-15,2-1 12 0,4-6 16 0,2 0-29 16,0-2-2-16,1 0-21 0,0-4-10 15,1-7-69-15,0-2-27 0,-2-1-128 16,6-2-72-16,0-2-152 0,7-3-60 16,6 3-65-16,0 4-376 0,5-8 226 0</inkml:trace>
  <inkml:trace contextRef="#ctx0" brushRef="#br0" timeOffset="52831.17">15299 5200 1865 0,'0'0'432'0,"0"0"-138"0,0 0 57 16,0 0 39-16,0 0-85 0,0 0-125 15,0 0-89-15,0 0-91 0,0 0-16 16,101-72 16-16,-52 59 1 0,4 0 28 0,0 3-26 16,-1 2 19-16,-7 0-21 0,-5 2-1 15,-5 2-1-15,-8-1-31 0,-5 1-103 16,-6 1-67-16,-5 3-68 0,-5 0-86 15,2 0-153-15,-5 3-51 0,0 2-412 16</inkml:trace>
  <inkml:trace contextRef="#ctx0" brushRef="#br0" timeOffset="53160.71">15918 5183 300 0,'0'0'1694'0,"0"0"-1124"0,0 0-145 16,0 0-48-16,0 0-85 0,0 0-81 15,0 0-57-15,0 0-59 0,0 0-69 16,0 0-26-16,0 0-3 0,-79 48 1 16,72-38-11-16,1 2-21 0,3 1-11 0,3-1-5 15,0 2 31-15,3 1-3 0,6-2 6 16,5-1-6-16,2 1 19 0,4-2 3 16,1-1 2-16,3-3 27 0,2-5 8 15,-2 1-21-15,-1-3-4 0,-5 0 7 16,-2-4 39-16,-5-3 63 0,-2 1 66 15,-1-6 72-15,-5-1-68 0,0-3-93 16,-1 0-40-16,-2 0 12 0,0 0 4 16,-5 2-35-16,-3 1-21 0,-2 2-18 0,-3 0-67 15,-3 2-6-15,-2 2-49 0,-2 4-62 16,0 0-84-16,4 3-71 0,4 0-108 16,4 1-116-16,8 4-109 0,2 2-87 15,5-2-19-15</inkml:trace>
  <inkml:trace contextRef="#ctx0" brushRef="#br0" timeOffset="53524.85">16325 5237 440 0,'0'0'1323'0,"0"0"-782"0,0 0-44 15,0 0-22-15,0 0-34 0,0 0-79 16,0 0-72-16,0 0-108 0,0 0-77 16,0 0-95-16,1 8-10 0,-2-7-68 15,-2 1-40-15,3 2-29 0,0 0-18 0,0 3 80 16,0 1 73-16,0-1 0 0,0 0-26 15,0-2-7-15,0-1-6 0,0-3 12 16,4 0 7-16,-1 1 4 0,0 0 18 16,2 0 2-16,6 3 20 0,2 0 15 15,9-1 24-15,3 0 23 0,7-4 38 16,3 0 2-16,-1 0-34 0,-3 0-44 16,-7-2-15-16,-8-2 0 0,-3 3 49 15,-9-3 55-15,-1 2 61 0,-3-3-1 16,0-3-3-16,-1-7-70 0,-7-4-122 0,-4-3-3 15,0 0-92-15,0-1 95 16,-5 5 37-16,3 3 29 0,-4 2-66 0,3 1-19 16,0 5-5-16,1 0 21 0,-2 3-24 15,-3 3-52-15,-4 1-107 0,-4 3-135 16,-4 5-79-16,0 3-150 0,3 2-160 0,8-1-319 16,7 3-482-16</inkml:trace>
  <inkml:trace contextRef="#ctx0" brushRef="#br0" timeOffset="54481.86">18534 4282 1435 0,'0'0'588'0,"0"0"-264"0,0 0-30 16,0 0 28-16,0 0-34 0,0 0-36 15,0 0-15-15,0 0-11 0,0 0-40 0,0 0-36 16,-72-52-29-16,72 52-35 0,0 0-42 16,0 0-44-16,0 0-31 0,0 0-47 15,0 1-24-15,0 5-32 0,0 7 13 16,0 5 121-16,4 4 68 0,-2 2-12 16,1 0-40-16,0-4-4 0,-2-1 1 15,1 2-1-15,0-3-11 0,0-2 1 16,-1 1 17-16,1-1 9 0,-1-1 15 0,1 0-43 15,-2-3-27-15,0 0-73 0,0-1-75 16,0-4-27-16,-2-1-75 0,-1 1-83 16,-2-2-66-16,-1 0-133 0,1-2-541 15</inkml:trace>
  <inkml:trace contextRef="#ctx0" brushRef="#br0" timeOffset="54653.39">18271 4525 55 0,'0'0'2139'0,"0"0"-1570"0,0 0-293 16,0 0 18-16,0 0-71 0,0 0-109 16,0 0-95-16,0 0-19 0,115-41-26 15,-66 32 7-15,0 1 16 0,-2 3-10 0,-5 3-21 16,-6 1-147-16,-8 1-110 0,-4 0-181 16,-8 1-149-16,-2 3-427 0</inkml:trace>
  <inkml:trace contextRef="#ctx0" brushRef="#br0" timeOffset="56443.83">19537 3986 245 0,'0'0'375'0,"0"0"-14"0,0 0-38 15,0 0-76-15,0 0-3 0,0 0 3 16,0 0-30-16,0 0-16 0,0 0-14 15,0 0-45-15,0 0 2 0,-73-30-3 0,65 28-6 16,1-1-17-16,2 1 9 0,2 1-19 16,1-2 3-16,1 0 5 0,1 2 10 15,0-3 23-15,0 2-37 0,1-2-31 16,2-3-58-16,4 0-23 0,3-4-44 16,6-2 4-16,4 1 12 0,8-3-7 15,2 2 17-15,3 2 18 0,0 2 11 16,2 3 5-16,-3 0 12 0,-3 5-26 15,-4-1-2-15,-3 2-24 0,-6 2-20 16,-3 3-10-16,-5 3 16 0,0 2 17 0,-4 2-1 16,1 2 3-16,-4 0 16 0,-1 2 3 15,0 0 10-15,-4 1 9 0,-4-1 9 16,-5 2-3-16,-2-3 1 0,-2 0-19 16,-3 1-7-16,-1-2-45 0,-1 0-2 0,-2-1-7 15,1-3 10-15,1 1-9 0,3-4 15 16,5-1 16-16,5-2 22 0,6-3 1 15,2-1 40-15,1 0 12 0,0 0 17 16,1 0 2-16,2 0-9 0,0-3-12 16,2 2-2-16,0-2-5 0,7-1-13 15,2-1-15-15,5 2 2 0,5-2 7 16,4 4 16-16,3 0-10 0,2 1-3 16,1 0 3-16,-3 1-13 0,-3 6-18 15,-8-2-12-15,-3 1-7 0,-5 2-9 0,-5-1-15 16,-3 4 16-16,-2 1 27 0,-2 0 16 15,0 4 15-15,-7 0 3 0,-5 2 0 16,-3 3 12-16,-5-3 44 0,-5 0-1 16,-6 0-12-16,0-5-21 0,-3-1-23 15,-2-4-2-15,2 1 9 0,-5-7-3 16,2-1-1-16,0-1-23 0,1 0-13 0,3-2-101 16,7-5-35-16,6 1 1 15,7 0 8-15,7-3 6 0,6 3-81 0,2-2-156 16,12 0-51-16,9-3-189 0,10 1 3 15,12-1 34-15,-8 3-465 0</inkml:trace>
  <inkml:trace contextRef="#ctx0" brushRef="#br0" timeOffset="56890.51">20135 3941 2204 0,'0'0'514'0,"0"0"-270"16,0 0 9-16,0 0 59 0,0 0-37 16,0 0-65-16,0 0-34 0,0 0-48 15,0 0-66-15,0 0-62 0,0 0-68 16,-10-41-35-16,30 40 47 0,8-2 38 16,6 0 18-16,5 1 13 0,2-2-13 15,-4 1-1-15,-2 1-15 0,-4-1 1 16,-6 1 14-16,-8 0-37 0,-4 0-29 15,-6 0-2-15,-4 2 69 0,-3-1 59 16,0 0 26-16,0 0 9 0,0-2-93 0,0 1 12 16,-3-2 15-16,2 2 18 15,0 2 20-15,1-1 20 0,-2 1-2 0,2 0 2 16,-1 0-18-16,1 0-68 0,-2 1-24 16,2 2-44-16,-1 5-25 0,-2 1 93 15,1 5 16-15,1 4 14 0,-1 3-17 16,2 2 5-16,0 2 7 0,0 1-3 15,2 1 9-15,1-1-5 0,1-3-26 16,-1 0-15-16,-1-3 0 0,-1-2 15 16,0-2 0-16,-1-2-44 0,0 0-58 0,0 1-62 15,-2-4-42-15,-3-3-58 0,-1 0-141 16,-1-3-145-16,0-1-73 0,1-3-499 16</inkml:trace>
  <inkml:trace contextRef="#ctx0" brushRef="#br0" timeOffset="57054.77">20222 4160 1803 0,'0'0'742'0,"0"0"-465"16,0 0 8-16,0 0 3 0,0 0-98 15,76-60-79-15,-37 47-42 0,6 0-28 16,2 1-28-16,4 3-13 0,-4 1-3 16,-3 2-1-16,-7 1-11 0,-4 2-51 0,-5 0-115 15,-5 2-89-15,-6 1-133 0,0 0-114 16,-7-1-190-16,3 0-813 0</inkml:trace>
  <inkml:trace contextRef="#ctx0" brushRef="#br0" timeOffset="57408.8">20880 3899 1823 0,'0'0'703'16,"0"0"-249"-16,0 0-3 0,0 0-72 15,0 0-64-15,0 0-94 0,0 0-54 0,0 0-71 16,0 0-53-16,0 0-43 0,-28-24-31 16,33 26-36-16,5 3-23 0,6 4 90 0,4 5 80 15,5 0 22-15,1 3-22 16,1 1-31-16,-1 1-27 0,-1-1-20 0,-2 1 13 16,-3 1-12-16,0-1 13 0,0-1-16 15,-2 0-1-15,-4-1-2 0,-4-3-10 16,-3-2-2-16,-4-3 12 0,-3 0 0 15,0 0-10-15,0 0 13 0,-3-2 0 16,-5 3 25-16,-3-2 27 0,-3 0 31 16,0 1-7-16,-6-4-2 0,-2 2-32 15,-1-6 1-15,-3 0-43 0,-3-1-27 16,-3-1-50-16,-2-7-94 0,0-1-44 0,0-1-91 16,3-1-103-16,7-3-125 0,7-1-432 15,7 4-440-15</inkml:trace>
  <inkml:trace contextRef="#ctx0" brushRef="#br0" timeOffset="57605.81">20970 3924 95 0,'0'0'1904'0,"0"0"-1448"16,0 0-172-16,0 0 9 0,93-50 26 16,-62 39-52-16,3-4-71 0,5 2-52 15,6 2-56-15,0-1-40 0,-1 3-14 16,-6 3-34-16,-8 1-1 0,-9 1-11 0,-7 3 9 15,-7 1-99-15,-3 0-108 16,-2 0-103-16,-1 5-70 0,-1 3-57 0,-1 3 0 16,-4-1-89-16,-14 8-778 0</inkml:trace>
  <inkml:trace contextRef="#ctx0" brushRef="#br0" timeOffset="58056.18">19673 4471 1603 0,'0'0'471'15,"0"0"-234"-15,0 0 44 0,0 0 35 16,0 0-22-16,0 0-118 0,0 0-100 16,0 0-76-16,0 0-41 0,0 0-71 15,0 0 112-15,1-4 51 0,35 4 124 16,13 0 21-16,9 0-29 0,12 0-51 16,7-3-21-16,6-1-23 0,7-1 34 15,3 0-22-15,7 1-29 0,2-1-24 16,3-2 0-16,-1 1 0 0,1-2-6 15,-5 1-25-15,-4 1 12 0,-8-2-11 16,-6 2 0-16,-7-1 3 0,-8-1 8 0,-7 1-11 16,-7 0 1-16,-11 2-1 0,-11 2-1 15,-8-1 12-15,-12 2 1 0,-2 2-1 16,-8 0 25-16,-1 0-37 0,0 0-12 0,-1 0-96 16,-6 0-50-16,-1 2-41 0,-6 4-84 15,-5 4 5-15,-4 2-119 0,-5 1-101 16,6-1-200-16,-20 7-750 15</inkml:trace>
  <inkml:trace contextRef="#ctx0" brushRef="#br0" timeOffset="58836.78">19847 4883 1138 0,'0'0'764'0,"0"0"-446"0,0 0-91 0,0 0-8 16,0 0 77-16,0 0-33 0,0 0-85 16,0 0-32-16,34-64-22 0,-19 54-45 15,7 0-13-15,3 2 6 0,3 1 10 16,5 3 6-16,2 2-16 0,1-1 0 15,1 3-19-15,-4 0-28 0,-4 0 21 0,-9 0-46 16,-7 3-44-16,-7-1-6 0,-4 3-12 16,-2 1 9-16,0 2 53 0,0 3 0 15,-8 2 37-15,-3 2 4 0,-3 0 6 16,0 0-47-16,-3-1-69 0,3-3-70 16,0 0 11-16,2-2 15 0,0 0 12 15,-1-1 37-15,2-1 45 0,-1-1 16 16,4 0-25-16,2-2 15 0,1 0 12 15,3-2-2-15,2-1-18 0,0-1 21 16,0 0 66-16,2 0 48 0,4 0 6 16,-1 0-20-16,1 0-18 0,6 0 7 15,1-1 17-15,7 0-22 0,6 1-38 16,0 0-21-16,2 0-9 0,-1 5 5 0,1-1-7 16,-1 2-12-16,-3 2-2 0,-1 1 1 15,-4 0 11-15,-2 0 25 0,-3 1-37 16,-5-1-3-16,-6 0-34 0,-3 0 0 15,0 2 28-15,-3-1 9 0,-6 0 21 0,-2 0 20 16,-4 1-4-16,0-4 21 0,-2 3-2 16,1-4-38-16,-3 1 23 0,3-5-1 15,-5 2 9-15,-2-4 31 0,-4 0-1 16,-4 0-14-16,-5-3-17 0,2-4-48 16,-3-1-15-16,4-1 3 0,6 0-9 15,5-2-59-15,8 1 13 0,3 0 65 16,6-2-160-16,5 2-104 0,0 1 86 0,11 0-131 15,5 0-208-15,7 0-253 0,0 3-375 16,18-2-153-16</inkml:trace>
  <inkml:trace contextRef="#ctx0" brushRef="#br0" timeOffset="59155.16">20553 4923 1296 0,'0'0'1532'16,"0"0"-937"-16,0 0-234 0,0 0-2 15,0 0-61-15,0 0-72 0,0 0-60 0,0 0-65 16,0 0-80-16,0 0-21 0,0 0-67 16,-2-5-28-16,2 5-31 0,0 0-7 15,0 1 3-15,0 2 9 0,0 0 9 0,2 3 112 16,7 3 6-16,2 0-4 0,3 0 29 16,6 0 4-16,1 0 14 0,5-4-8 15,1-1-20-15,-2-1 1 0,3-3 31 16,-6 0-4-16,0-3 13 0,-5-5 43 15,-1 1 21-15,-4-4 0 0,-3 0-40 16,-4-2 27-16,-4 0 97 0,-1-3-73 16,-5 1-61-16,-5-3-25 0,-5-2-51 15,-3 2-39-15,-4 3-22 0,-1 2 25 16,-3 5-25-16,-6 2-131 0,-5 6-132 16,-6 0-182-16,-4 4-228 0,9 2-376 0,-16 5-676 15</inkml:trace>
  <inkml:trace contextRef="#ctx0" brushRef="#br0" timeOffset="60708.77">22376 4285 1759 0,'0'0'607'0,"0"0"-275"0,0 0-74 15,0 0-31-15,0 0-125 16,0 0 10-16,0 0-20 0,0 0-76 0,0 0-3 16,0 0-13-16,110-29 0 15,-66 19 0-15,1 1 0 0,3 2 0 0,-5 1-35 16,-3 5 12-16,-3 1-59 0,-3 0-100 15,-5 4-113-15,-5 5-124 0,-6 0-54 16,-8 0-213-16,-10 4-637 0</inkml:trace>
  <inkml:trace contextRef="#ctx0" brushRef="#br0" timeOffset="60846.81">22554 4479 267 0,'0'0'1710'15,"0"0"-1354"-15,0 0-104 0,0 0 26 16,0 0-105-16,80-15-32 0,-18 0-90 15,22-2-51-15,11 1-16 0,4 0-160 16,-1 5-146-16,-11 3-165 0,-27 3-526 16</inkml:trace>
  <inkml:trace contextRef="#ctx0" brushRef="#br0" timeOffset="62068.97">23221 4009 352 0,'0'0'1141'0,"0"0"-570"0,0 0-156 15,0 0-118-15,0 0-69 16,0 0-74-16,0 0-62 0,0 0-22 15,0 0-22-15,0 0-30 0,0 0-18 16,24 0 0-16,-1-1 76 0,6-4 67 0,9 0-10 16,4-2-42-16,3 1-37 0,-1-1-32 15,-1 1-22-15,2 0-19 0,-5 0 19 16,-2 2 0-16,-4 1 1 0,-6-2-1 16,-5 0-57-16,-6 2-25 0,-8-1-19 15,-4 3 13-15,-5 1 58 0,0 0 30 16,0 0 19-16,0-2-3 0,0 1-3 15,0 0-4-15,-1 0 20 0,-1 1 5 16,1-2-2-16,0 1 31 0,-2 1 38 16,1 0 12-16,2-2 26 0,-1 2 17 0,1 0-19 15,-2 0-23-15,2 0-27 0,-1 0-38 16,1 2-49-16,-2 1-9 0,2-1-19 16,0 3-3-16,-4 3 31 0,1 5 22 15,0 2 12-15,1 4-10 0,-1 3-8 16,-2 2-16-16,2 2-2 0,-1 3 2 0,0 1-1 15,-2 0-12-15,3 1 10 16,0 0 3-16,2-1 53 0,-1-4-53 0,1-4-21 16,-1-1 21-16,2-3 3 0,0-4-3 15,-1-1 0-15,0-2-49 0,1-4-16 16,0-2-12-16,0-1-1 0,0-1-12 16,0-2-3-16,0 1-19 0,0-2-5 15,0 0-5-15,0 0-17 0,0 0-19 16,0-4-1-16,-3 0-45 0,-3 0-357 15,0 0-468-15,-4-2-415 0</inkml:trace>
  <inkml:trace contextRef="#ctx0" brushRef="#br0" timeOffset="62336.58">23284 4334 947 0,'0'0'1120'0,"0"0"-654"0,0 0-16 15,0 0-25-15,0 0-136 0,0 0-84 16,0 0-92-16,0 0-53 0,0 0-25 16,0 0-34-16,82-25 52 0,-30 15-10 15,10 1-18-15,7-3 9 0,-4 1-21 16,-1 1-13-16,-7 3 0 0,-8 2 0 16,-6-1 3-16,-6 3-3 0,-12 0 1 15,-7 2-1-15,-7 1-1 0,-6 0-46 0,-5 0-3 16,0 0-6-16,0 0-54 0,0 0-66 15,-2 0-77-15,-4 1-154 0,-1 3-39 16,-1 1-162-16,0 1-747 0</inkml:trace>
  <inkml:trace contextRef="#ctx0" brushRef="#br0" timeOffset="63176.15">24299 4080 430 0,'0'0'1822'15,"0"0"-1363"-15,0 0-147 0,0 0 62 16,0 0-45-16,0 0-43 0,0 0-10 0,0 0-84 16,0 0-96-16,0 0-60 15,-20-13-36-15,20 13-49 0,0 3-53 0,1 6-16 16,2 4 90-16,3 4 28 15,-1 3 62-15,1 6-3 0,2 1-6 0,0-2 21 16,-2 1-43-16,0-2-30 0,-1-3-2 16,1-1-1-16,-3-4 2 0,3-2 0 15,-3-2 12-15,-1-2-12 16,-2-3-22-16,2-2-67 0,-2 0-57 0,0-4-44 0,0 1-36 16,-2-2-26-16,0 0-30 0,-7 0 23 15,2-3-45-15,-3-1-265 0,-3-1-519 16,1 0 72-16</inkml:trace>
  <inkml:trace contextRef="#ctx0" brushRef="#br0" timeOffset="63309.08">24255 4320 529 0,'0'0'828'0,"0"0"-252"0,0 0-158 16,0 0-118-16,0 0-14 0,0 0-45 15,0 0-21-15,0 0-11 0,11-71-82 16,12 61-96-16,10 1-31 0,7-3-3 0,11 1 2 16,-1 4-15-16,5-1-3 0,-3 4 16 15,-7 0-120-15,-5 3-128 0,-9 1-123 16,-4 0-87-16,-6 0-79 0,-7 0-225 15</inkml:trace>
  <inkml:trace contextRef="#ctx0" brushRef="#br0" timeOffset="63639.77">24832 4025 127 0,'0'0'1900'0,"0"0"-1308"0,0 0-132 15,0 0-55-15,0 0-67 0,0 0-73 0,0 0-94 16,0 0-84-16,0 0-71 0,0 0-16 16,0 0-59-16,-9 7 24 0,9 7 35 15,0 3 38-15,3 5-17 0,0 0-5 16,-1 1-15-16,1 0-1 0,0 1-3 0,1-1 3 15,-2-2 11-15,1 0 2 0,0-2-1 16,0-2-12-16,0-2-22 0,0 0-40 16,0-3-50-16,0-4-26 0,0 2-35 15,1-4-35-15,0-1-90 0,3-2-128 16,2-3-115-16,0 0-127 0,7-4-700 16</inkml:trace>
  <inkml:trace contextRef="#ctx0" brushRef="#br0" timeOffset="63988.3">25024 4080 1912 0,'0'0'509'0,"0"0"-235"15,0 0 73-15,0 0-24 0,0 0-50 16,0 0-71-16,0 0-70 0,55-66-44 16,-35 62-25-16,3 2-26 0,0 2-2 0,1 0-35 15,2 1 0-15,-3 7-28 0,-1 3-7 16,-5 4 20-16,0-1-1 0,-5 4 1 15,-5 0-11-15,-2 0 0 0,-5 1 14 16,-2-1 12-16,-6 1 0 0,-9 1 32 16,-3-1 12-16,-4-1-19 0,-2 0 0 15,3-1-25-15,1-3-20 0,2-1-5 16,4-1-3-16,3-2 6 0,3-1 2 16,4-3 2-16,0-2-4 0,3 0-3 15,3-3 1-15,0-1 24 0,0 0 43 16,3 0 37-16,5-2-21 0,1-4-21 15,5-1-38-15,6-1-69 0,8-2-10 0,3 1 19 16,2 1-78-16,4 0-90 0,-4 3-70 16,1 3-151-16,-4-2-99 0,-8 1-147 15,10-2-731-15</inkml:trace>
  <inkml:trace contextRef="#ctx0" brushRef="#br0" timeOffset="64237.01">25537 4250 1695 0,'0'0'785'0,"0"0"-234"16,0 0-149-16,0 0-164 0,0 0-90 16,0 0-19-16,0 0-76 0,0 0-6 15,0 0-18-15,0 0-29 0,0 0-1 0,62-11-2 16,-41 5-6-16,1 0 9 0,-2-1 22 16,-1 1-19-16,-7-1 31 0,-3 2 19 15,-6 0 28-15,-1 0 12 0,-2-2-15 16,-5 0-39-16,-9-1-39 0,-2-1-34 15,-5 1-9-15,-5 3-54 0,0 2-40 16,1 0-73-16,6 3-68 0,5 0-99 16,5 1-178-16,4 4-140 0,2 0-398 15</inkml:trace>
  <inkml:trace contextRef="#ctx0" brushRef="#br0" timeOffset="64557.02">25943 4039 1664 0,'0'0'752'16,"0"0"-310"-16,0 0-64 0,0 0-59 15,0 0-83-15,0 0-25 0,0 0-26 16,0 0-54-16,0 0-80 0,0 0-51 16,0 0-56-16,-33-35-53 0,41 44 37 15,1 1 72-15,7 5 91 0,4 3-7 16,6 1-22-16,2 3-6 0,0-2 6 15,-2 0-43-15,-5 0-19 0,-3 0-37 16,-3-1 12-16,-4 0 23 0,-4-1 2 0,-2-1 1 16,-4-1 1-16,-1-5 1 15,0-2-2-15,-6-2 1 0,-2 0 13 0,-4-2 44 16,-2-1 24-16,-3-2 16 0,1-2-99 16,-1 0-56-16,-1 0-55 0,-1-6-37 15,-4-1-64-15,2-4-140 0,-2-2-78 0,-2-2-178 16,10 2-393-16,-4-13-501 0</inkml:trace>
  <inkml:trace contextRef="#ctx0" brushRef="#br0" timeOffset="64660.8">25918 4061 1527 0,'0'0'643'0,"0"0"-219"0,0 0-28 15,0 0-99-15,0 0-96 0,99-41-93 16,-63 35-77-16,9 2-28 0,5 2-3 16,3-2-50-16,2 2-144 0,-2-1-183 15,-2 2-161-15,-14-1-461 0</inkml:trace>
  <inkml:trace contextRef="#ctx0" brushRef="#br0" timeOffset="65331.06">26855 4105 1258 0,'0'0'1205'0,"0"0"-844"0,0 0-91 0,0 0 39 15,0 0-93-15,0 0-112 0,0 0-9 16,0 0-26-16,0 0-25 0,85-23-13 16,-46 18-15-16,-3 2-16 0,-1 0-1 15,-5 3-27-15,-4 0-16 0,-6 0-13 16,-1 5-132-16,-2 1-122 0,-6 4-140 15,-2-3-133-15,-6 1-146 0,-3 1-757 0</inkml:trace>
  <inkml:trace contextRef="#ctx0" brushRef="#br0" timeOffset="65483.83">26824 4305 1231 0,'0'0'1051'0,"0"0"-831"0,0 0 5 15,0 0-25-15,0 0 8 0,0 0 66 0,119-14 50 16,-51 1-126-16,8 1-120 0,-1-3-49 15,-5 2-27-15,-11 2-2 0,-10 2-85 16,-9 0-101-16,-5 1-101 0,-7 0-112 16,0 0-251-16,-10 4-582 0</inkml:trace>
  <inkml:trace contextRef="#ctx0" brushRef="#br0" timeOffset="65804.67">27556 3888 2232 0,'0'0'668'0,"0"0"-217"0,0 0-1 16,0 0-48-16,0 0-73 0,0 0-49 0,0 0-59 16,0 0-57-16,0 0-60 0,0 0-43 15,0 0-39-15,-14-43-22 16,14 43-39-16,0 3-44 0,0 6-35 0,0 5 54 15,0 7 64-15,2 5 27 0,4 4-24 16,-2-1 12-16,-1 1 4 0,2-3-17 16,-3 0 10-16,0-3-10 0,-1 1 25 15,-1-6-27-15,2-1-30 0,-2-1-95 16,0-4-16-16,0-1 0 0,0 1-4 0,0-2-31 16,0 0-48-16,1-3-102 0,4-2-136 15,5-2-75-15,3-4 24 0,4 0-12 16,-4 0-505-16</inkml:trace>
  <inkml:trace contextRef="#ctx0" brushRef="#br0" timeOffset="66245.67">27951 3884 2183 0,'0'0'633'0,"0"0"-273"0,0 0-32 0,0 0-25 16,0 0-83-16,0 0-81 0,0 0-77 0,-78-57 6 15,62 57-12-15,-3 0-42 0,-1 3-14 16,1 8-16-16,-1 0-5 16,2 5-7-16,2-1 0 0,3 2 0 0,4 0 9 15,3 1 18-15,3-3-2 0,0 3-13 16,3-1-18-16,0 0-19 0,6-3-33 16,4-2-8-16,5 0 9 0,1-3 13 15,5-2 28-15,4-2 44 0,3-4 22 16,1-1 9-16,1-4 1 0,-5-5 3 15,-2-1 15-15,-3-3-6 0,-4 1-3 16,-1 1-7-16,-7 0 14 0,0 4 40 16,-2-1 24-16,-3 2 12 0,0 1 21 0,-3-1-6 15,0 2-4-15,0 3-27 0,0 0-1 16,0 1-10-16,0 0-17 0,0 0-80 16,0 0-7-16,0 0-69 0,0 6-37 15,-1 3-24-15,-1 6 124 0,-1 3 13 16,3 1 49-16,-1 3-24 0,-1-2-25 15,2 2-3-15,0-2 3 0,0-1 12 16,0-1-12-16,0-1-126 0,0-1-77 0,0 1-50 16,0-2-110-16,0 1-189 0,0-3-175 15,0-3-434-15</inkml:trace>
  <inkml:trace contextRef="#ctx0" brushRef="#br0" timeOffset="66401">28136 4248 1994 0,'0'0'815'0,"0"0"-338"0,0 0-42 16,0 0-91-16,0 0-148 0,0 0-90 0,0 0-57 16,0 0-47-16,0 0-2 0,0 0-2 15,0 0-35-15,15-37-96 0,-15 36-81 16,2 1-81-16,0 0-162 0,3 0-224 16,5 0-41-16,-3-1-470 0</inkml:trace>
  <inkml:trace contextRef="#ctx0" brushRef="#br0" timeOffset="66735.16">28485 3992 16 0,'0'0'2071'0,"0"0"-1618"16,0 0-95-16,0 0 77 0,0 0 2 16,14-67-62-16,-12 61-77 0,-2 2-75 15,0 2-64-15,0 2-33 0,0 0-31 0,0 0-61 16,0 0-34-16,-2 1-74 15,2 3-30-15,-2 2 27 0,2 5 74 0,0-1 0 16,0 4 2-16,2 0-1 0,4 0-1 16,5 2 3-16,0 1 0 0,6 0 22 15,-1 2 5-15,2-1 1 0,-2 0-26 16,-1 0-1-16,-2 0 2 0,-1-4 9 16,-4 1-11-16,-2-2 2 0,-3-1 0 15,-1-1 13-15,-2-2-13 0,-2 0 24 0,-4-2 4 16,-5-1 12-16,-3-2 24 0,-3 0-67 15,0-1-3-15,1-2-55 0,-2-1-43 16,2 0-28-16,-3-1-21 0,1-4-82 16,-2-4-82-16,-1 1-222 0,0-5-208 15,4 2-560-15</inkml:trace>
  <inkml:trace contextRef="#ctx0" brushRef="#br0" timeOffset="66893.97">28526 3938 1754 0,'0'0'467'15,"0"0"-127"-15,0 0-28 0,114-50-81 16,-75 39-68-16,1 0-23 0,-1 4-41 16,0 1-58-16,-3 4-39 0,-3-2-2 15,-3 4-2-15,-5 0-77 0,-5 0-125 0,-7 0-97 16,-6 4-146-16,-1-3-149 0,-6 4-589 16</inkml:trace>
  <inkml:trace contextRef="#ctx0" brushRef="#br0" timeOffset="67922.67">29647 3828 176 0,'0'0'1179'0,"0"0"-727"0,0 0-115 0,0 0-61 16,0 0-2-16,0 0 6 0,0 0-18 16,0 0-4-16,0 0-20 0,0 0-28 15,22-40-11-15,-22 40-6 0,0 0-23 16,-5 0-53-16,1 0-62 0,-3 3-55 15,-2-2-28-15,-7 4-18 0,-4 3 27 16,-5 2-2-16,-3 2 21 0,-6 0 2 0,0 2-2 16,2 2-16-16,2-1 4 0,2 1 0 15,0-1 9-15,0 2-53 0,0 0 28 16,2 1 26-16,1-1 2 0,4-3-12 16,8-4-7-16,5-1-21 0,5-4-25 15,3-1 2-15,0-2 23 0,2 1 40 16,4 3 6-16,4-3 31 0,4 3 16 15,2 1 16-15,4-2-7 0,5 0-16 16,2 0-9-16,5-2 0 0,2 0 3 16,5-1 10-16,3-1-13 0,0 2-16 0,-2-2-21 15,-4 3 0-15,-5 0-17 16,-6 1-23-16,-4 0 0 0,-8 2 3 0,-3-1-25 16,-2 0-74-16,0 3-32 0,-6-2-59 15,4 1-151-15,-3-1-173 0,2 3-77 16,-1-5-440-16</inkml:trace>
  <inkml:trace contextRef="#ctx0" brushRef="#br0" timeOffset="68485.25">30196 3875 1038 0,'0'0'696'16,"0"0"-277"-16,0 0-82 0,0 0 56 16,0 0-25-16,0 0-40 0,0 0-35 15,0 0-85-15,0 0-95 0,0 0-58 16,17-68-55-16,3 64-25 0,4 3 25 16,5-1 1-16,2 2-1 0,-2 0-1 15,-5 7-21-15,-1 2-34 0,-6 4-3 16,-3 4 37-16,-6 1 22 0,-2 2 25 0,-6 2-16 15,0 2-7-15,-16 0-2 0,-10 0 50 16,-5 1-13-16,-8-2 7 0,-4-3-44 16,2-2-55-16,6-2 24 0,5-3 15 15,7-3 13-15,6-2 1 0,6-3 2 16,6 0 6-16,4-5 47 0,1 2 13 16,0-2 15-16,3 0 15 0,2 0 9 15,5-2 18-15,5-1-58 0,9-2-44 0,12-2 10 16,13-1-31-16,6-2-18 0,6-1 18 15,-1 1-46-15,-5 1-53 0,-5 0-46 16,-3-1-47-16,-6 2-56 0,-3-2-149 16,-5 1-144-16,-4-1-54 0,-6-1-477 15,-9 5-256-15</inkml:trace>
  <inkml:trace contextRef="#ctx0" brushRef="#br0" timeOffset="68779.7">30816 3922 684 0,'0'0'1189'0,"0"0"-735"16,0 0-99-16,0 0 34 0,0 0-31 15,0 0-32-15,0 0-24 0,0 0-89 16,0 0-105-16,0 0-77 0,-51-22-28 16,42 27-2-16,3-1-1 0,0 1-34 0,4 1-25 15,2 1-9-15,0 2 27 0,0 0 40 16,12 2 1-16,-1 1 13 0,5 0-11 16,4-2 20-16,6-1 9 0,2-1-9 15,0-5 12-15,6 0 0 0,-3-3-9 16,0 0-1-16,-6-3 17 0,1-5 5 15,-7-3 10-15,-5 0 49 0,-3-3 11 16,-5 1-33-16,-6-2 9 0,0 1-28 16,-11 2-51-16,-4-1-13 0,-4 1-28 15,-6 0-18-15,-5 2-46 0,-5 4-95 0,1 2-88 16,1 4-94-16,2 0-97 0,7 5-137 16,5 5-168-16,11-1-564 0</inkml:trace>
  <inkml:trace contextRef="#ctx0" brushRef="#br0" timeOffset="69633.7">31468 3863 1457 0,'0'0'676'0,"0"0"-285"0,0 0 2 16,0 0-15-16,0 0-73 0,0 0-90 0,0 0-83 16,0 0-67-16,0 0-65 0,0 0-49 15,-20-15-57-15,18 23-49 0,-4 2 155 16,-2 2 38-16,2 2-6 0,-2-1-14 15,2 0-2-15,1 0-16 0,2-3 0 16,0-1-12-16,-1-3 8 0,2 1 2 16,1-3-1-16,-1 0 2 0,2-4-11 15,0 1-26-15,0-1-3 0,0 0 24 16,0 0 17-16,0 0 47 0,0-1 32 0,0-4 31 16,0-2-110-16,0-3-25 0,3-2-38 15,3 0 41-15,2-1 3 0,1-2 19 16,4 1 3-16,2 0 10 0,3 2-13 15,1 2-22-15,0 4 19 0,1 2 3 16,-4 2 37-16,-1 2 20 0,-1 0-24 16,-1 7-33-16,2 1-22 0,1 1 22 0,2 1 15 15,-4 2-15-15,0-2 0 0,-3 4-28 16,-2-2 3-16,-4-1 3 0,-2-2 6 16,-3 0 0-16,0-2-12 0,0-1 28 15,0 1 13-15,-2-2 2 0,-1-2-12 16,0 1 1-16,-1 0-4 0,4-2-22 15,0-1 0-15,0-1 22 0,0 0 24 16,0 0 20-16,0 0 38 0,0-1 21 16,3-6 1-16,-2-2-104 0,1 0-85 15,-1-2 54-15,4-1 12 0,-1 1 6 0,3 3 10 16,1-3 3-16,4 1-44 16,2 1-6-16,3 0-4 0,-1 2-2 0,2 4 27 15,2-1 27-15,-2 3 2 0,0 1 22 16,-3 0 13-16,1 0-1 0,-5 1-34 0,1 4-28 15,-4 1-32-15,0 3-3 0,-5 3 12 16,-3 1 4-16,0 1 8 0,-11 1 39 16,-6 2 13-16,-3 0-13 0,-5 0-70 15,0-3-83-15,-3 0-151 0,7 0-166 16,3-2-200-16,5-5-580 0</inkml:trace>
  <inkml:trace contextRef="#ctx0" brushRef="#br0" timeOffset="70239.13">32077 3905 2386 0,'0'0'625'16,"0"0"-257"-16,0 0-4 0,0 0-100 0,0 0-125 15,0 0-79-15,0 0-60 0,0 0-65 16,0 0-27-16,0 0-15 0,0 0-9 15,0 0 31-15,0 7 85 0,0 1 16 16,-3 2 9-16,2-3-6 0,-2 2 0 16,1-2-7-16,-1-1 7 0,0-1-3 15,0-2-16-15,2-2-29 0,0 0-37 16,-2-1 15-16,3 0 24 0,0 0 27 16,0 0 57-16,0-2 72 0,0-3 2 15,3-3-131-15,-1-3-22 0,4 0 1 0,-1-2 14 16,3 0 7-16,1 0 3 15,2 2 1-15,1 0-4 0,1 3-35 16,0 2 23-16,1 2 12 0,-1 3 0 0,2 1 0 16,-1 1-36-16,3 6 11 0,1 2 22 15,0 0-19-15,-1 1-7 0,0 1-5 16,-6-4 5-16,-1 0 17 0,-3-2 10 16,-4 0-1-16,2-3 2 0,-4 1 1 0,1-1 1 15,-2-1 12-15,0-1 3 0,0 0 18 16,0 0 26-16,0 0 22 0,1 0 18 15,1 0 8-15,1-1-9 0,2-6-12 16,4-1 3-16,2-2-90 0,5-6-62 16,1 2 31-16,6 2 13 0,-1-1-23 15,-1 2 41-15,-5 5 84 0,0 1 6 16,-6 1-6-16,1 1-16 0,-2 3-16 16,2-1-12-16,2 1-12 0,2 0-28 15,0 0-6-15,1 4-16 0,0 2-6 16,-1 3-15-16,-3 3 3 0,-1 0 9 15,-3 0 13-15,-5 4 2 0,-3 0-5 0,-3 1 5 16,-12 0 16-16,-4 2-68 0,-9-1-28 16,-7 0-69-16,-9 2-100 0,-4-2-314 15,8-3-582-15,-15 2-973 0</inkml:trace>
  <inkml:trace contextRef="#ctx0" brushRef="#br0" timeOffset="86894.11">3401 8272 477 0,'0'0'241'15,"0"0"-74"-15,0 0 84 0,0 0 42 16,0 0 38-16,0 0-42 0,0 0-20 16,0 0 12-16,0 0 9 0,0 0-65 0,-2-27-46 15,1 27-39-15,-1 0-29 0,1 0-54 16,-2 2-38-16,-1 0-18 0,1-1-1 16,-3 0-18-16,0 5-7 0,-4 0-42 0,-3 7 26 15,-5 4-26-15,-5 5 64 0,-1 2 2 16,1 2 0-16,3 2-56 0,4-2 57 15,2 0-4-15,5-1 1 0,5-4-61 16,4 0 4-16,0-2-7 0,6-4 22 16,8 2-26-16,2-5 17 0,7-2 9 15,3-2 29-15,4-5 16 0,8-3 135 16,2 0-30-16,4-8-105 0,-2-5 2 16,-4-1 250-16,-8-3-71 0,-5-2-111 15,-7-2 59-15,-6 2 25 0,0-2-18 16,-4-1-17-16,-5-1-38 0,-3 3-44 15,0-1 3-15,-7 3 25 0,-8 3 44 0,-5-1-30 16,-6 3-79-16,-1 3-49 0,-6 2-25 16,-3 2 12-16,4 4-13 0,3 2-56 15,7 0-48-15,8 0-34 0,4 0-122 16,9 2-202-16,1 3-211 0,2-3-299 0,17 7-109 16</inkml:trace>
  <inkml:trace contextRef="#ctx0" brushRef="#br0" timeOffset="87178.15">3875 8528 2242 0,'0'0'1043'0,"0"0"-655"16,0 0-23-16,0 0-93 0,0 0-95 15,0 0-54-15,0 0-37 0,0 0-27 16,0 0-38-16,0 0-21 0,0 0-12 16,6 0-6-16,-6 0-16 0,0 0-133 15,0 0-80-15,0 0-107 0,0 0-196 16,1 0-155-16,2 0-414 0,4 0-451 0,-24 0 1570 0</inkml:trace>
  <inkml:trace contextRef="#ctx0" brushRef="#br0" timeOffset="87555.77">4280 8128 1721 0,'0'0'975'0,"0"0"-717"0,0 0-6 16,0 0 184-16,0 0-33 0,0 0-187 0,0 0-120 16,0 0-58-16,0 0-38 15,0 0 0-15,0 0-25 0,-20 7 25 0,14 12 50 16,0 5-10-16,-1 4-18 0,-3-2-22 15,4 4 1-15,-1-3 10 0,2 0-10 16,1-1-1-16,4 0 0 0,0-2 0 16,0-3-22-16,3-2-3 0,4-2-24 15,2-3-16-15,5-3 12 16,4-2-28-16,3-3-22 0,7-5-8 0,3-1 55 16,7-4 21-16,1-4-56 0,-2 0-127 15,-5-3-106-15,-9 1-54 0,-6-1-57 16,-10 1-236-16,-2 2-606 0</inkml:trace>
  <inkml:trace contextRef="#ctx0" brushRef="#br0" timeOffset="87723.04">4454 8322 1811 0,'0'0'616'0,"0"0"-158"16,0 0-23-16,0 0-63 0,0 0-139 0,0 0-104 16,0 0-63-16,0 0-66 0,0 0 12 15,0 0 76-15,-8 43 5 0,13-21-59 16,-2 2-12-16,4 1 15 0,-1-1-3 15,1 1-34-15,3-1-31 0,-1 0-133 16,1 4-72-16,0-4-119 0,0 2-247 16,-1-8-84-16,4 4-960 0</inkml:trace>
  <inkml:trace contextRef="#ctx0" brushRef="#br0" timeOffset="88226.28">4824 8562 940 0,'0'0'1312'0,"0"0"-966"0,0 0-107 16,0 0 24-16,0 0-113 0,0 0-96 15,0 0-54-15,0 0-38 0,0 0 13 16,0 0 25-16,0 0 38 0,6 16-6 16,3-10-4-16,4-1 27 0,-2-1 43 15,3-4 26-15,1 0 12 0,0 0-4 16,0-4-32-16,3-4-24 0,-1-1-10 16,-1-2-4-16,1-4-2 0,-5 0 2 15,-1-6-9-15,-3 0-13 0,-6-8-3 0,-2-2-3 16,0-3-34-16,-7-5 16 0,-3-2 2 15,-1 0-17-15,2 2-1 0,0 4 0 16,2 5 2-16,3 3 57 0,-2 5-19 0,3 1 9 16,0 0-24-16,2 2-3 15,-2 1 33-15,3 1 43 0,0 0-18 0,0 5-22 16,0-1-24-16,1 1-7 0,7 1-15 16,3 0-12-16,9 0-42 0,3 2-10 15,9 0 12-15,3 3 9 0,2 5-12 16,-2 1-37-16,-5 5-70 0,-1 7-33 15,-6 3-37-15,-5 5-12 0,-5 1-4 16,-4 7-36-16,-9 1-40 0,-7 3-76 16,-13 4-6-16,1-6-404 0,-27 14-799 0</inkml:trace>
  <inkml:trace contextRef="#ctx0" brushRef="#br0" timeOffset="88367.24">4849 8461 1199 0,'0'0'705'0,"0"0"-358"0,0 0-4 0,0 0 24 16,0 0-57-16,0 0-52 0,0 0-258 15,0 0-12-15,0 0-68 16,0 0 23-16,95-38 35 0,-59 33-1 0,3 0-146 16,0 2-107-16,-1 3-52 0,-3 0-235 15,-10 0-695-15</inkml:trace>
  <inkml:trace contextRef="#ctx0" brushRef="#br0" timeOffset="88614.9">5326 8451 2123 0,'0'0'617'0,"0"0"-257"16,0 0-3-16,0 0-81 0,0 0-97 15,-92 3-57-15,73 3-36 0,3 2-36 16,0 0-38-16,6 1-12 0,3-2-28 16,3 4-6-16,2-1-7 0,2 2 12 0,0 1 10 15,0-1 8-15,6 2 11 16,4 1 12-16,0-1 1 0,6 3 4 0,4-3-17 15,2 1-56-15,4-2-38 0,4-2-7 16,5-5-18-16,1-3-33 0,4-3-42 16,2 0-42-16,1-6-85 0,0-3-125 15,-5-3-333-15,-11 0-688 0</inkml:trace>
  <inkml:trace contextRef="#ctx0" brushRef="#br0" timeOffset="88822.31">5662 8417 1679 0,'0'0'772'0,"0"0"-340"0,0 0-13 16,0 0 32-16,0 0-194 0,0 0-137 16,0 0-51-16,0 0-63 0,0 0-6 15,0 0 0-15,0 0 28 0,-9 37 16 16,12-18-19-16,3 3-4 0,1-3-2 16,-1 3-16-16,4-1 13 0,-4-3-16 15,-1-1-4-15,0-2-117 0,-2-2-64 0,0-3-79 16,-2-1-138-16,1-1-103 0,-1-3-34 15,4-4-590-15</inkml:trace>
  <inkml:trace contextRef="#ctx0" brushRef="#br0" timeOffset="89070.78">5915 8453 1744 0,'0'0'768'0,"0"0"-326"0,0 0-78 15,0 0 8-15,0 0-92 0,0 0-42 16,0 0-45-16,0 0-131 0,0 0-62 15,0 0-53-15,0 0 13 0,-53 1 15 16,40 12 10-16,1-2-7 0,3 3-3 16,3 1 3-16,1-2 4 0,4-1-4 0,1 0-3 15,1 1 3-15,8-2 22 16,7 2 43-16,1-1 13 0,8-1-13 16,1 0-43-16,4-4-6 0,2 0-22 15,1-3-19-15,0-2-46 0,3-2-24 0,2 0-128 16,0-2-173-16,1-2-56 0,-4-1-68 15,-3-2-194-15,-5 1-302 0</inkml:trace>
  <inkml:trace contextRef="#ctx0" brushRef="#br0" timeOffset="89660.34">6570 8068 27 0,'0'0'2464'0,"0"0"-1882"15,0 0-196-15,0 0 85 0,0 0-105 0,0 0-167 16,0 0-150-16,0 0-49 0,0 0-86 15,0 0 76-15,0 0 10 16,-45 49 22-16,36-23 21 0,-1 6 16 0,2-1 18 16,-1 1 3-16,-1-2-28 0,0 2-30 15,1 0 2-15,-2-4 4 0,2 0-25 16,0-5 0-16,1-2-3 0,1-3-34 16,1-3-27-16,0-6-19 0,5-1-31 15,-2-5 3-15,3-2 15 0,0-1 59 16,0 0 34-16,0-8 68 0,0-6-62 15,0-8-6-15,4-7-21 0,5-8-13 0,2-5 21 16,2-3-12-16,0-2-9 0,1-1 34 16,0 3 59-16,-3 6-19 0,-2 5 7 15,-3 8 49-15,-2 4 49 0,0 2-16 16,0 5-31-16,-2 2-21 0,1 1-7 16,0 5 0-16,-2-1-27 0,2 4-10 15,-3 2-8-15,3 0-25 0,0 2-39 0,1 2-46 16,4 7-47-16,6 7 126 0,3 5 6 15,0 6 15-15,3 4-15 0,-2 0-1 16,-1 2 1-16,3 1 4 0,-1 0 23 16,1-2-24-16,-2 2-2 0,2-4 11 15,-2-5-2-15,-3-1-10 0,-1-2-40 16,-4-4-37-16,-4-4-24 0,-3-1-40 16,-3-2-72-16,-3-3-26 0,-7 1-47 0,-7-1-156 15,-8-4-239-15,6-2-760 0</inkml:trace>
  <inkml:trace contextRef="#ctx0" brushRef="#br0" timeOffset="89818.34">6358 8388 1660 0,'0'0'619'0,"0"0"-318"0,0 0 31 16,0 0-76-16,0 0-36 0,0 0-74 16,73-74-79-16,-38 63-57 0,5 5-10 15,5 1-25-15,1 1 22 0,0 2-10 16,-5 2-12-16,-4 0-293 0,-1 0-102 15,-5 0-129-15,-10 0-692 0</inkml:trace>
  <inkml:trace contextRef="#ctx0" brushRef="#br0" timeOffset="90064.85">7015 8257 1806 0,'0'0'748'0,"0"0"-246"16,0 0 43-16,0 0-16 0,0 0-162 15,0 0-154-15,0 0-97 0,0 0-54 16,0 0-38-16,0 0-23 0,0 0 2 15,-35 17 34-15,18-5 6 0,1 4-19 16,-1-1-24-16,7 2-20 0,0 1-17 16,4 0 4-16,5 0 8 0,1 1 25 0,1 2 14 15,8 0 17-15,7-3 3 0,2 1 12 16,3-1-13-16,4-2-14 0,6-4-19 16,2 0-19-16,3-6-14 15,4 1-29-15,1-7-75 0,2 0-82 0,0 0-118 16,-1-7-206-16,-3 1-96 0,-6-2-128 15,-8 0-621-15</inkml:trace>
  <inkml:trace contextRef="#ctx0" brushRef="#br0" timeOffset="90764.75">8073 8046 1618 0,'0'0'818'0,"0"0"-303"0,0 0-77 0,0 0 21 16,0 0-39-16,0 0-110 0,0 0-125 15,0 0-87-15,0 0-55 0,0 0-43 16,0 0-31-16,-39-21 9 0,43 39 22 15,1 4 0-15,3 6 0 0,5 4 0 16,0 2 0-16,3 0 18 0,0-1-5 0,1-2-11 16,-4 0 28-16,-1-4-30 0,-4-2-132 15,-3-2-95-15,-4-4-133 0,-1-1-194 16,0-3-154-16,0-5-333 0,-6-2-851 16</inkml:trace>
  <inkml:trace contextRef="#ctx0" brushRef="#br0" timeOffset="90897.72">8025 8378 1946 0,'0'0'592'0,"0"0"-408"0,0 0-78 0,0 0-3 15,116-63-64-15,-56 41-36 0,12 1-3 16,0 3-122-16,0 6-100 0,-3 1-118 16,-14 6-224-16,-13 3-527 0</inkml:trace>
  <inkml:trace contextRef="#ctx0" brushRef="#br0" timeOffset="91317.38">9390 8061 1154 0,'0'0'1924'0,"0"0"-1380"16,0 0-204-16,0 0-39 0,0 0-115 16,0 0-84-16,0 0-43 0,0 0-43 15,0 0-15-15,0 0 1 0,0 0-2 16,-62 38-31-16,58-24-9 0,4 2 0 16,0 2-4-16,7 2 7 0,6 1 9 0,4-1 0 15,3-1-24-15,4 2-20 0,0-2 16 16,3-2 22-16,2-2 9 0,0-3-16 15,1-3 10-15,-1-5 31 0,-2-4 56 16,-1 0 38-16,-4-3-7 0,-2-7-3 16,-4 1 27-16,-2-5 68 0,-2-2-41 15,-6-2 12-15,1-5-58 0,-7 0-3 16,0-3-4-16,-11-2-27 0,-3 3-37 16,-3 2-9-16,0 5-12 0,-2 4-39 15,-1 3-53-15,-2 4-54 0,-1 2-90 0,3 5-100 16,1 0-197-16,4 7-218 0,6 4-24 15,5-2-476-15</inkml:trace>
  <inkml:trace contextRef="#ctx0" brushRef="#br0" timeOffset="91497.77">9903 8340 1267 0,'0'0'1280'0,"0"0"-788"15,0 0-36-15,0 0-39 0,0 0-56 16,0 0-30-16,0 0-42 0,0 0-90 15,0 0-99-15,0 0-66 0,0 0-34 0,28-25-12 16,-26 20-68-16,-2 1-88 0,0 0-65 16,0 0-82-16,2-1-156 0,-1 0-207 15,2-2-320-15,0 4-562 0</inkml:trace>
  <inkml:trace contextRef="#ctx0" brushRef="#br0" timeOffset="91868.89">10315 7908 2240 0,'0'0'610'0,"0"0"-264"15,0 0 86-15,0 0 10 0,0 0-75 0,0 0-74 16,0 0-103-16,0 0-113 0,0 0-37 16,0 0-37-16,8-36-3 0,-8 46 0 15,0 6 12-15,0 4 16 0,0 4 2 16,0 1 1-16,0 5-7 0,-2-1-24 0,2 5-2 15,0-1-1-15,5 1 0 0,4-1-16 16,6 1-5-16,2-2-34 0,5 0-31 16,2-2 7-16,4-3 8 0,-1-4 25 15,3-7 0-15,-1-4-28 0,0-7 3 16,-2-5 74-16,1 0 25 0,-5-6 22 16,-3-5 14-16,-7-3 16 0,-5 0 52 15,-6-2 36-15,-2-2-21 0,-13-2-4 16,-3 1-31-16,-8-1-70 0,-4 5-36 15,-3 0-3-15,-3 3-3 0,3 4-39 16,2 2-34-16,5 5-52 0,5 1-30 16,4 0-69-16,8 3-133 0,7 6-192 15,2-2-218-15,16-1 85 0,-2-1-447 0</inkml:trace>
  <inkml:trace contextRef="#ctx0" brushRef="#br0" timeOffset="92236.76">10762 7978 1894 0,'0'0'551'0,"0"0"-226"15,0 0 134-15,0 0-49 0,0 0-158 16,0 0-123-16,0 0-66 0,0 0-63 16,0 0-1-16,0 0 1 0,0 0 0 15,90-33 0-15,-62 32-15 0,3 0-11 0,-4 0-3 16,-3-2-24-16,-4 2 12 15,-8-1 41-15,-3 0 4 0,-5-1 55 0,2 2 61 16,-3-3 14-16,-2 3 43 0,0-2 3 16,1 2-20-16,-2 1-25 0,0-1-34 15,0 1-34-15,0 0-9 0,0 0-24 16,0 0-16-16,0 0-18 0,0 2-20 16,0 5-38-16,0 4 21 0,0 6 37 0,0 5-2 15,1 2-1-15,2 5-12 0,0-3 13 16,2 3 2-16,-1-3 0 0,0-2 24 15,3-1-23-15,-2-1-1 0,-2-4-73 16,0-3-71-16,-2 0-75 0,-1-3-96 16,0-4-134-16,-6 0-169 0,-4-3 8 15,-1-1-692-15</inkml:trace>
  <inkml:trace contextRef="#ctx0" brushRef="#br0" timeOffset="92369.67">10900 8154 2468 0,'0'0'480'15,"0"0"-236"-15,0 0-44 0,118-36-85 16,-60 27-61-16,7 0-52 0,4 2-2 16,-1 3-57-16,0 2-124 0,-8 2-81 15,-5 0-130-15,-19 0-320 0,3 0-1117 0</inkml:trace>
  <inkml:trace contextRef="#ctx0" brushRef="#br0" timeOffset="93258.43">11788 8111 2037 0,'0'0'547'15,"0"0"-373"-15,0 0-71 0,0 0-16 16,0 0 35-16,0 0 0 0,0 0-7 15,0 0-33-15,0 0-9 0,0 0 23 16,0 0-20-16,-6 44-29 0,6-35-12 16,3 0-10-16,3 3-6 0,3-1-6 15,3 2-11-15,5 2 10 0,4-4 1 16,2 1 25-16,0-3 50 0,2-3-16 16,-2-3-8-16,-3-2 1 0,2-1 19 15,-4-4 28-15,0-2 9 0,0-6 3 16,-4-3-19-16,1-5 12 0,-2-1 18 0,-1-7-44 15,-1-3-51-15,-3-5-19 0,1-1-21 16,-4-4 0-16,-4 0 16 0,-1 1 5 16,0 0-18-16,-11 3 12 0,-1 1-14 15,-1 2 12-15,-4 3-1 0,2 6 6 0,0 0 9 16,2 3 4-16,1 4-16 0,4 4-3 16,3 1 1-16,2 4-12 0,2 1 38 15,1 2 4-15,0 1-22 0,6 0-21 16,5-1-46-16,11 0-8 0,8 2 5 15,11 2 18-15,6 2 7 0,-1 0-13 16,-3 10-109-16,-8 4-26 0,-11 4-92 16,-12 4-59-16,-6 4-38 0,-6 3-24 0,-10 2-23 15,-13 4 83-15,-6 2 54 0,-7 0-208 16,-5 4-243-16,-2-3-271 0</inkml:trace>
  <inkml:trace contextRef="#ctx0" brushRef="#br0" timeOffset="93744.98">11971 8081 436 0,'0'0'710'0,"0"0"-257"16,0 0-122-16,0 0-97 0,0 0-228 15,0 0 56-15,0 0-62 0,0 0 71 0,0 0 78 16,-3 52-13-16,45-62-43 16,8-2-64-16,1 1-6 0,-1-1-21 0,-8 6-2 15,-10 0-54-15,-6 5-88 0,-10 1-6 16,-5 0-11-16,-5 1-6 16,-3 4 41-16,-2-4 50 0,-1 2 74 0,0-2 185 15,0 0 64-15,-1 3 13 0,-2 0-23 16,0 1-15-16,0 2-22 0,0 3-52 15,0-3-42-15,3 5-26 0,0-1 16 16,0 1-9-16,0 0 2 0,0-1-3 16,3 1-13-16,3 0-40 0,0-4-18 0,7 3-16 15,0-3 17-15,4 2 11 0,3-3 2 16,6 1 3-16,-1-1-34 0,1-4-12 16,-2 0-13-16,1-3-3 15,-4 0 28-15,-1-4 36 0,-1-3 29 0,-3-4 57 16,2 0 48-16,-1-2-9 0,-2-3-29 15,0 2-28-15,-2 0-3 0,-2 3 0 16,-5 1 21-16,-1 4-25 0,-4 3-24 0,-1 2-6 16,0 1-6-16,0 0-37 0,0 0-24 15,0 5-61-15,-1 5-57 0,-4 8 81 16,-1 7 37-16,-1 2 0 0,-1 5 2 16,0 3 11-16,-2 1-12 0,-4 0 11 15,2 0 9-15,-5-4-21 0,1 0-15 16,-2-3-13-16,-1-6 1 0,-3-3 9 15,1-3-25-15,-5-5-24 0,-2-3-24 16,1-5-41-16,-4-4-18 0,3-2-34 16,2-5-76-16,4-6-27 0,8-3-104 15,7-6-171-15,5 6-413 0,12-19-472 0</inkml:trace>
  <inkml:trace contextRef="#ctx0" brushRef="#br0" timeOffset="94250.9">13265 7786 2209 0,'0'0'701'0,"0"0"-324"16,0 0 74-16,0 0-42 0,0 0-86 16,0 0-135-16,0 0-92 0,0 0-87 15,0 0-9-15,0 0-15 0,0 0 15 0,-50 53 46 16,31-25-28-16,5 4-16 0,2 0-1 15,1 2 0-15,2-3 0 0,3-2-1 16,2-2 28-16,-2 0 12 0,5-3-20 16,-2-4-20-16,3-2-2 0,-1-5-1 15,1-3-58-15,0-3-38 0,0-5-51 16,1-2 17-16,6 0 133 0,2-9 86 16,2-6 7-16,6-9-84 0,2-6-9 0,4-7-34 15,0-5-3-15,0-3 25 0,-1-2 12 16,0-1 1-16,-2 1 2 0,-3 9 37 15,-4 4 16-15,-3 8 128 0,-2 3-13 16,-4 7-45-16,-3 3-8 0,3 4 7 16,-2 1 3-16,-1 4-22 0,1 2-43 15,-2 0-48-15,1 2-15 0,-1 0-48 16,2 0-37-16,2 7-33 0,2 6-28 0,3 6 146 16,5 8 0-16,-1 4 15 0,4 4 0 15,1 0 6-15,0-1-21 0,2 0-19 16,-1-1 19-16,4-1 14 0,-1-3-14 15,-2-2 0-15,0-3-49 0,-4-3-42 16,-6-3-37-16,-6-5-38 0,-1-2-58 16,-3-2-82-16,-6-1-28 0,-5-1-47 15,-6-1-41-15,-5-2-104 0,-4 0-225 16,4-3-422-16</inkml:trace>
  <inkml:trace contextRef="#ctx0" brushRef="#br0" timeOffset="94617.72">13301 8124 273 0,'0'0'782'0,"0"0"-241"0,0 0-158 16,-82-14-39-16,68 9 1 0,5 0 25 0,4 0-38 15,5-1-68-15,0 0-66 0,14 1-95 16,6-3-103-16,14 1-41 0,11-3 10 16,11 3 9-16,6 0 9 0,3 5 12 15,0-1-40-15,0 3-79 0,-4 0-13 16,-1-1-29-16,-2 1-36 0,-4-4-19 16,-6 0-8-16,-5-2 54 0,-10-3 74 15,-11-2 30-15,-5 0 67 0,-11-2 42 16,-4 1-3-16,-2 2 93 0,0 0 78 15,-6 1 120-15,-3 0-94 0,2 2-42 16,-3 2-36-16,3-1 3 0,1 3 6 0,1 1 7 16,5 2-21-16,0 0-79 0,0 0-74 15,0 0-50-15,0 5-33 0,2 1-7 16,2 6 90-16,4 5 68 0,2 2-6 16,5 3-15-16,5 2 27 0,4 2 3 15,5-1-25-15,2 3-50 0,-2-1 1 16,-3-3 7-16,-6-1-10 0,-8-2 0 15,-9-5 31-15,-6 0 3 0,-15-3 36 16,-15-1 62-16,-9-6-13 0,-9-1-119 0,-4-5-6 16,-3 0-202-16,3-10-184 0,4-3-306 15,15 2-571-15,-5-13-1149 0</inkml:trace>
  <inkml:trace contextRef="#ctx0" brushRef="#br0" timeOffset="95209.83">14880 8010 1029 0,'0'0'2247'16,"0"0"-1860"-16,0 0-201 0,0 0 88 16,0 0-81-16,0 0-109 0,0 0-81 15,102-78-3-15,-43 63-3 0,8-2-31 16,1 6 33-16,-4 3 0 0,-10 4-55 15,-9 4-217-15,-9 0-107 0,-8 5-206 16,-11 6-113-16,-8-4-749 0</inkml:trace>
  <inkml:trace contextRef="#ctx0" brushRef="#br0" timeOffset="95357.59">15028 8206 2305 0,'0'0'475'16,"0"0"-234"-16,0 0-40 0,0 0-76 15,99-27-81-15,-37 13-44 0,13-4-1 16,8 2-15-16,3 0-12 0,-1 5-141 16,-6 0-136-16,-5 5-224 0,-24 1-1038 0</inkml:trace>
  <inkml:trace contextRef="#ctx0" brushRef="#br0" timeOffset="96979.65">16591 7680 833 0,'0'0'1184'0,"0"0"-844"0,0 0-107 16,0 0 41-16,0 0 27 0,-80-20-27 16,78 17-1-16,2 0-44 0,0-2-74 15,5 0-95-15,8-1-60 0,6-1-37 16,6 1 23-16,10-1 14 0,4 2 32 16,4 2 8-16,3 1-15 0,-1 2-25 15,-3 4-19-15,1 6-6 0,-3 3 4 16,-2 4-4-16,-5 2 0 0,-6 0 3 0,-7 5 22 15,-11 0 49-15,-9 2 32 0,-6 2-25 16,-15 1-9-16,-11-3-4 0,-6 4 3 16,-6-3-30-16,1-1-1 0,2-4-15 15,6-3-1-15,8-4-11 0,4-3 12 0,8-3 1 16,6-5 15-16,4 0 2 0,1-4 7 16,4 0 15-16,0 0 37 0,0 0 37 15,7 0 37-15,6-7-74 0,10-3-77 16,9-3-56-16,14-4 10 0,10 1 19 15,5 0 11-15,1 1-2 0,-2 2-40 16,-5 4-90-16,-4 1-82 0,-4 3-120 16,-7 1-196-16,-1 0-30 0,-13 3-177 0,6-1-902 0</inkml:trace>
  <inkml:trace contextRef="#ctx0" brushRef="#br0" timeOffset="97359.88">17311 7718 1722 0,'0'0'983'16,"0"0"-675"-16,0 0 41 0,-22-69 41 15,22 50-66-15,9 1-81 0,4 0-54 16,5 0-75-16,3 4-30 0,5 1-4 16,-1 4-25-16,4 4-34 0,-3 2-21 15,-1 3-21-15,-5 1-7 0,0 8 4 0,-1 6 21 16,-5 2 3-16,-2 3 1 0,-4 4-1 15,-8 5-19-15,0 1-5 0,-12 1 24 16,-9 4 14-16,-8 0-14 0,-4 1-10 16,-7-3 9-16,0 1 1 0,1-4-80 15,1-5 15-15,8-4 28 0,8-4 35 16,7-6-11-16,6-4 10 0,4-2-12 16,5-5 15-16,0 0 21 0,2 0 56 15,8-4 18-15,10-4-30 0,10-5-54 16,9-2-11-16,7 0-3 0,5-2-9 15,2 0 9-15,-1 4-12 0,-6 0-99 16,0 2-58-16,-5-1-43 0,-2-1-89 0,-2 3-175 16,0-2-90-16,-5 2-135 15,-8 1-757-15</inkml:trace>
  <inkml:trace contextRef="#ctx0" brushRef="#br0" timeOffset="97644">17985 7594 379 0,'0'0'2008'16,"0"0"-1556"-16,0 0-131 0,0 0 74 15,0 0-58-15,0 0-91 0,0 0-75 16,0 0-97-16,0 0-74 0,0 0-31 0,0 0 31 16,56-31 39-16,-30 45 19 0,4 3-14 15,2 5-7-15,3 1-12 16,-1 2 21-16,-2 0 19 0,-5 0-28 15,-4-3 3-15,-7-2 6 0,-5-1-6 0,-6-1-16 16,-3-1-21-16,-2-3-2 0,-9 1-1 16,-4-2-27-16,-7-5-23 0,-6 3-51 15,-4-5-103-15,-3-1-138 0,0-2-101 16,-1-3-41-16,1 0-71 0,4-3-267 0,6-2-577 16</inkml:trace>
  <inkml:trace contextRef="#ctx0" brushRef="#br0" timeOffset="98045.74">18112 7583 1481 0,'0'0'474'0,"0"0"-263"16,108-48-36-16,-59 28-17 0,7 2-6 15,-3 2 6-15,0 2-71 0,-7 3-84 16,-6 4-1-16,-8 3-2 0,-5 2-46 0,-5 2-128 16,-6 0-39-16,-4 0-52 0,-3 7-105 15,-4 0-85-15,-4 3 61 0,-1-2 100 16,0 3 102-16,-1 0 192 0,-2 1 303 15,-2 0 160-15,1-1-47 0,-1-1-136 16,1 2-37-16,0-2-23 0,1 2 45 16,0-2 43-16,0-1-42 0,-1 2-40 0,0 0-36 15,-2 1-48-15,1-1-32 0,0 2-41 16,1 0-44-16,1-1-25 0,3 2-13 16,0 0 1-16,8 0-4 0,7 0-56 15,2 1 0-15,6-3 31 0,6-3 41 16,1 0 27-16,2-3 11 0,0-5 0 15,-2-1 24-15,-3-4 20 0,-2-4 34 16,-4-5 3-16,-5-2 11 0,-3-4 28 16,-4-2 5-16,-5-2-37 0,-4 1-16 15,0 3-27-15,-7 1-4 0,-5 4-18 0,-4-1-61 16,-2 3-33-16,-5 5-83 0,-1-1-62 16,-1 4-68-16,2 4-60 0,3 0-155 15,6 8-234-15,6 1 17 0,3 0-382 16,5 4-357-16</inkml:trace>
  <inkml:trace contextRef="#ctx0" brushRef="#br0" timeOffset="98384.09">19144 7513 1391 0,'0'0'1030'0,"0"0"-691"15,0 0 33-15,0 0 20 0,0 0-23 16,0 0-108-16,0 0-195 0,0 0-66 16,0 0-106-16,0 0 59 0,26 4 47 0,4 14 109 15,10 5 0-15,1 0-28 0,2 2-1 16,-3-1-12-16,-4-1-43 0,-5-2-25 15,-6 0 0-15,-6-5-49 16,-3-2-23-16,-6-1-36 0,-5-5-76 0,-5 0-52 16,0-5-64-16,-2 1-46 0,-5-2-32 15,-2-2-113-15,-1 0-509 0,3-6-251 16</inkml:trace>
  <inkml:trace contextRef="#ctx0" brushRef="#br0" timeOffset="98584.2">19439 7582 1900 0,'0'0'528'0,"0"0"-105"15,0 0 76-15,0 0-49 0,0 0-85 16,0 0-79-16,0 0-64 0,0 0-62 16,0 0-84-16,0 0-76 0,0 0-44 15,-50-12 11-15,30 25 33 0,-3 6 1 16,1 1 20-16,3 2-12 0,-1 1-9 0,6 2-3 16,-1-1 1-16,5 2-56 15,4-3-37-15,0-1-23 0,4 0-27 0,2-4-13 16,0-3-77-16,2 0-101 15,6-5-70-15,3 0-56 0,4-5 33 0,1-1-187 16,-1-2-523-16</inkml:trace>
  <inkml:trace contextRef="#ctx0" brushRef="#br0" timeOffset="98844.07">19804 7474 724 0,'0'0'1831'16,"0"0"-1351"-16,0 0-59 0,0 0 37 16,0 0-144-16,0 0-137 0,0 0-69 0,0 0-61 15,0 0-46-15,0 0 36 0,0 0 15 16,30 21-6-16,-23-1-3 0,-1 3-9 16,1 1 0-16,-1 0-19 0,1 1-15 15,-1-2 0-15,4-1-1 0,-1 0-42 16,1-4-30-16,1-1-45 0,-1-3-42 15,-1-3-42-15,2 0-71 0,0-4-128 16,0 0-109-16,6-3-31 0,-5-3-518 0</inkml:trace>
  <inkml:trace contextRef="#ctx0" brushRef="#br0" timeOffset="99176.31">20253 7610 1485 0,'0'0'1263'15,"0"0"-846"-15,0 0 16 0,0 0 24 16,0 0-108-16,0 0-77 0,0 0-94 15,-30-65-65-15,29 62-27 0,-2 3-65 0,-1 0-21 16,-1 3-58-16,0 8 22 0,-3 3 23 16,2 2 11-16,-2 2-10 0,4 2-3 15,2 0 0-15,2 1-7 0,2-2 4 16,10-1 17-16,4 0 1 0,6 0 2 16,5-4-1-16,4-2-1 0,3-4 18 15,5-5 10-15,3-3 8 0,3 0-5 16,-2-5 21-16,-3-5 3 0,-5-4 12 0,-5-1 9 15,-7-6-6-15,-6-1 0 0,-8-4-3 16,-6 0 3-16,-3 1 30 0,-9-3-19 16,-8 4-35-16,-9 1-40 0,-7 2-6 15,-7 3-30-15,-4 4-16 0,-5 3-54 16,2 4 18-16,-1 3-72 0,6 4-66 16,6 0-61-16,7 6-86 0,8 1-141 15,6 5-118-15,7-1-15 0,5 2-87 16,3-3-621-16</inkml:trace>
  <inkml:trace contextRef="#ctx0" brushRef="#br0" timeOffset="99706.88">20452 7185 343 0,'0'0'1895'16,"0"0"-1494"-16,0 0-137 0,0 0 47 16,0 0 4-16,0 0-34 0,-10-67-70 15,19 58-60-15,3 0-48 0,3 4-41 16,5-2-59-16,2 4-2 0,6 2 18 16,0 1-16-16,1 0 9 0,1 5-12 15,1 3-3-15,-3 1-16 0,1-1 7 0,-6 2 12 16,-4-2 0-16,-5 1-12 0,-6-1-85 15,-7 0-40-15,-1 2 23 0,-3 0 58 16,-11 2 56-16,-1-2 12 0,-5 1-12 16,0 1-18-16,1-2-7 0,3-2-38 0,2-2-18 15,5 1-8-15,4-3 13 16,-2 0 32-16,4-2 31 0,0-1 13 0,0 0 1 16,1 1-1-16,2-1-3 0,0-1-16 15,0 2 19-15,0-1 41 0,8 2 29 16,2-2 59-16,4 1 26 0,3 1-17 15,4-1-22-15,3 1-13 0,2 1-28 16,-2 1-44-16,2 1-31 0,-5 4 1 16,-1-2 0-16,-3 3 52 0,-4-1 9 15,-3 0-10-15,-5 1-21 0,-2-4 3 16,-3 3 3-16,0-3 31 0,-6 2 18 16,-7-1 21-16,-9-2-3 0,-5 1-24 0,-6-2-31 15,-4 0-49-15,1-4-36 0,0 2-71 16,3-3-62-16,0 0-71 0,6 0-57 15,-1-1-136-15,2-2-99 0,-2-2-161 16,8 1-735-16</inkml:trace>
  <inkml:trace contextRef="#ctx0" brushRef="#br0" timeOffset="101588.93">2608 10951 1649 0,'0'0'659'0,"0"0"-359"0,0 0-55 16,0 0 44-16,-91-19 80 0,77 13-37 15,4 1-96-15,4 3-49 0,3-1-44 0,3 2-34 16,0-3-20-16,6 1-89 0,10-3-22 16,13 0-58-16,17-5 31 0,14 0 24 15,14-2 3-15,8 1-6 0,-3 0-15 16,-4 5-44-16,-10 2-75 0,-13 5-62 15,-13 0-66-15,-12 10-76 0,-14 4-83 16,-13 4-36-16,-10 7-24 0,-7-7-237 0</inkml:trace>
  <inkml:trace contextRef="#ctx0" brushRef="#br0" timeOffset="101733.14">2638 11153 954 0,'0'0'801'16,"0"0"-408"-16,0 0-66 0,0 0-11 15,0 0-40-15,0 0-65 0,0 0 2 16,0 0-7-16,0 0-108 0,0 0-78 15,130-34-20-15,-58 11 0 0,4-1 1 16,-5-1-1-16,-6 2-73 0,-7 2-82 0,-15 3-64 16,-6 0-39-16,-15 2-118 0,-8 4-245 15,-12-5-928-15</inkml:trace>
  <inkml:trace contextRef="#ctx0" brushRef="#br0" timeOffset="101921.97">3049 10799 1982 0,'0'0'670'0,"0"0"-351"15,0 0 29-15,0 0 68 0,0 0-115 0,0 0-193 16,0 0-84-16,0 0-24 0,0 0-28 16,0 0 28-16,118 6 67 0,-70 11 5 15,2 4-29-15,-8 3-15 0,-9 6 25 16,-10 3-16-16,-13 4-3 0,-10 2-34 16,-14 4-37-16,-13 4 12 0,-14 2-37 15,-8 3-115-15,-7-1-175 0,0 1-283 16,11-15-364-16,-18 13-1072 0</inkml:trace>
  <inkml:trace contextRef="#ctx0" brushRef="#br0" timeOffset="104204.51">4738 10669 157 0,'0'0'1740'16,"0"0"-1241"-16,0 0-134 0,0 0 20 15,0 0 10-15,0 0-29 0,0 0-87 16,0 0-77-16,0 0-62 0,0 0-72 16,0 0-68-16,-63-36-24 0,40 40-4 15,-3 5 7-15,0 4-1 0,1 2-12 16,1 7 9-16,1 0 14 0,1 4 10 16,6 1-14-16,3-3-19 0,6 0-9 15,6-1-54-15,1-4-24 0,4 0 4 0,9-1 42 16,4-1 28-16,6-3-26 0,3-3 20 15,4-1 29-15,-1-5 24 0,0-3 19 16,0-2 34-16,-4 0 60 0,-3-2-3 16,0-7 10-16,-4-3-17 0,-1-1-1 15,-4-2-6-15,-1-3 3 0,-3-3-6 16,-3 0-13-16,-3-3-22 0,-2 0-15 16,-1 1-9-16,0 1-12 0,-1 4-10 0,-3 5-11 15,-2 1-1-15,-2 5-71 0,1 3-126 16,-3 4-69-16,3 0-115 0,-2 6-235 15,5 6-48-15,0-1-100 0,4 8-729 0</inkml:trace>
  <inkml:trace contextRef="#ctx0" brushRef="#br0" timeOffset="104377">5081 10939 1451 0,'0'0'1260'0,"0"0"-734"0,0 0-24 16,0 0-81-16,0 0-82 0,0 0-68 15,0 0-59-15,0 0-66 0,0 0-137 16,0 0-9-16,0 0-21 0,-4-19-46 16,1 14-62-16,1-2-48 0,2 1-73 15,0-2-95-15,0-1-137 0,2 2-235 0,1-1-578 16,1 77-359-16</inkml:trace>
  <inkml:trace contextRef="#ctx0" brushRef="#br0" timeOffset="104689.78">5287 10500 1876 0,'0'0'1064'0,"0"0"-652"16,0 0 38-16,0 0-7 0,0 0-78 16,0 0-125-16,0 0-114 0,0 0-80 15,0 0-46-15,0 0-27 0,-7-23 2 16,6 33 4-16,-2 3 21 0,-2 6 31 0,1 5-1 15,-3 3-5-15,-3 0-13 16,3 2-9-16,1 0-3 0,0-1-9 0,0-1-13 16,6 2 4-16,0-5-31 15,7-1-43-15,5-2-46 0,11-2-19 0,4-3 21 16,5-6 2-16,6-4 4 0,2-6 27 16,2 0-5-16,-5-8-78 0,-1-3-156 15,-7-3-82-15,-2-3 9 0,-5-1 1 16,-6 3-187-16,-3-1-174 0,-5 1-22 0</inkml:trace>
  <inkml:trace contextRef="#ctx0" brushRef="#br0" timeOffset="104855.78">5643 10704 273 0,'0'0'1099'0,"0"0"-514"0,0 0-115 16,0 0-28-16,0 0-54 0,0 0-67 15,0 0-9-15,0 0-4 0,0 0-75 16,0 0-137-16,-39-43-81 0,39 43-15 16,0 0-34-16,0 6-21 0,0 2 48 15,3 5 7-15,0 4 34 0,0 1-21 0,1 1-10 16,2 2 31-16,-2-2-16 0,0 0-18 15,1-1-71-15,-1-1-50 0,-2 0-50 16,-1 0-61-16,-1-2-150 0,2 2-134 16,-2-3 8-16,1-4-280 0,3-2-971 15</inkml:trace>
  <inkml:trace contextRef="#ctx0" brushRef="#br0" timeOffset="105086.76">5884 10558 1536 0,'0'0'1236'0,"0"0"-866"0,0 0-7 16,0 0 41-16,0 0-84 0,0 0-96 15,0 0-126-15,0 0-98 0,0 0-30 16,0 0-100-16,0 0 61 0,13-6 69 0,13 25 53 16,3 4 9-16,2 2-22 0,1-2-3 15,-2-1 16-15,-5-1-53 0,-4-2-22 16,-5-4-46-16,-3-1-87 0,-6-1-136 15,-2-4-124-15,-4 0-101 0,1-2-28 16,-2-3-462-16</inkml:trace>
  <inkml:trace contextRef="#ctx0" brushRef="#br0" timeOffset="105274.4">6107 10567 1833 0,'0'0'989'0,"0"0"-646"0,0 0 96 16,0 0 53-16,0 0-131 0,0 0-114 15,0 0-72-15,0 0-74 0,0 0-101 16,0 0-13-16,-82-3-2 0,63 22 15 16,-1 5-15-16,1 2 14 0,2 1-1 15,4 1-10-15,2 1-16 0,2 1-46 0,2 0-85 16,2 0-64-16,4 0-113 0,1-1-171 16,0-2-237-16,3-8-80 0,7 3-989 0</inkml:trace>
  <inkml:trace contextRef="#ctx0" brushRef="#br0" timeOffset="106005.99">6472 10575 1018 0,'0'0'1222'16,"0"0"-857"-16,0 0-11 0,0 0-9 0,-15-68-2 15,15 55-81-15,6-1-70 0,4-1-80 16,3 3-40-16,5 0-28 0,2 3-4 16,1 2-6-16,4 1-9 0,4 1-13 15,-2 2-10-15,5 3-2 0,-3 0-12 16,1 7 12-16,-3 3 18 0,-4 6 26 15,-4 2-32-15,-8 2-12 0,-8 5-46 0,-3 3 46 16,-11 2 31-16,-8 2-7 16,-4 0 1-16,-3 1-22 0,0-2-3 15,3-1-21-15,0-6 17 0,3-6 1 0,7-2-24 16,0-5 27-16,4-4 14 0,3-3 14 16,4-2 6-16,0 0-10 0,2-2-5 15,0 0 3-15,0 0 15 0,2 0 3 16,6 0 0-16,5-6-40 0,6-1-53 0,14-6 7 15,10-1-43-15,8-2-1 0,5 0-12 16,3-1-69-16,0 2-56 0,-4-1-151 16,-6 2 3-16,-3-2-32 0,-7 3-3 15,-4 2-31-15,-8 1-46 0,-4 2 119 16,-7 1 368-16,-5 5 345 0,-8-1 292 16,-3 3-3-16,0 0-124 0,0 0-65 15,0 0-106-15,0 0-47 0,0 0-26 0,0 0-44 16,0 0-72-16,0 0-83 15,-1 0-67-15,1 3-30 0,-3 3-38 16,1 3 41-16,2 3 8 0,0 1 1 16,0 2-7-16,2-2 4 0,7-1 18 0,2-1 0 15,6-3-13-15,-1 0 16 0,6-3 16 16,1-2 8-16,1-3 16 0,1 0 6 0,0-4 6 16,-3-4 0-16,-2-2 12 15,-5-3-6-15,-5-4 19 0,-6-1 44 0,-4-1-17 16,0-3-71-16,-11 1 0 0,-5-1-33 15,-7 4 0-15,-4 4-54 0,-4 3-31 16,0 3-25-16,-1 5-51 0,3 3-72 16,5 4-72-16,5 7-120 0,3 0-146 15,6 2-89-15,4 1 101 0,3-1-174 16,3-2-255-16</inkml:trace>
  <inkml:trace contextRef="#ctx0" brushRef="#br0" timeOffset="106599.31">7835 10431 953 0,'0'0'1418'0,"0"0"-889"16,0 0-189-16,0 0-98 0,0 0-68 15,0 0-39-15,0 0-12 0,0 0 66 16,0 0 23-16,0 0-206 0,0 0-6 16,-3-57-28-16,23 70 28 0,8 4 44 15,6 5-4-15,1 1-9 0,1 2-16 0,0-1-14 16,-2-1-2-16,-3-1-9 15,-9-3-86-15,-4-2-69 0,-5 0-115 0,-4-3-96 16,-5-1-112-16,0-3-14 0,-1-4-237 16,-3-2-687-16</inkml:trace>
  <inkml:trace contextRef="#ctx0" brushRef="#br0" timeOffset="106802.72">8211 10426 2208 0,'0'0'691'0,"0"0"-310"0,0 0-9 16,0 0-1-16,0 0-155 0,0 0-122 16,-82-13-26-16,55 23-18 0,-4 7-35 15,0 2 16-15,-1 4-13 0,3 2 20 16,2 1-26-16,8-1 0 0,0 0 0 0,8-2-12 16,-1 0-50-16,7-1-71 0,0 0-62 15,4-3-99-15,1-1-172 0,0 0-176 16,0-5 10-16,3-1-651 0</inkml:trace>
  <inkml:trace contextRef="#ctx0" brushRef="#br0" timeOffset="107238.83">9098 10106 1005 0,'0'0'1324'15,"0"0"-885"-15,0 0-105 0,0 0 52 16,0 0-38-16,0 0-84 0,0 0-89 16,0 0-60-16,0 0-38 0,-87-17-31 0,68 29-18 15,-1 5-3-15,1 5-7 0,-2 2 7 16,2 5-3-16,3 2 2 0,2 1 13 16,2 2-6-16,5 5-29 0,3 0 13 15,2 0-15-15,2 0 1 0,0 1-1 16,9-1 13-16,4 0-10 0,4-3-3 15,6-3-30-15,2-4-50 0,5-3-22 16,4-4-6-16,3-3 18 0,2-1-28 16,1-3-77-16,2-5-128 0,-2-1-173 0,-2-3-69 15,-10-3-418-15,10-3-684 0</inkml:trace>
  <inkml:trace contextRef="#ctx0" brushRef="#br0" timeOffset="107941.68">9374 10346 1189 0,'0'0'546'0,"0"0"-250"0,0 0-1 0,0 0 15 0,0 0-11 16,0 0-49-16,0 0-68 0,0 0-26 16,-23-65-20-16,23 53-19 0,1 0 9 15,7 2-13-15,1-1-28 0,3 4-35 16,4-2-25-16,4 1 0 0,5 2-6 15,4-1 6-15,4 2-7 0,3 1 10 16,0 1-6-16,0 3-22 0,-3 0-20 16,-4 0-11-16,-7 8 6 0,-8 3-9 15,-8 0-88-15,-2 3 5 0,-4 3 102 16,-10 1 15-16,-6 3 28 0,-4-1-27 16,-3 1-1-16,0 0-35 0,-2-2-53 15,2-2-47-15,5-2-7 0,0-2-4 16,4-3 15-16,1 0 29 0,3-3 32 0,0-1 35 15,3-1 35-15,1-3 21 16,1 0-2-16,4 0 10 0,1-2 47 0,0 0 147 16,0 0 18-16,4-3-33 0,2-2-89 0,3-4-68 15,2 1 2-15,2 1-28 0,4-1-25 16,2 4-2-16,4 1 2 0,2 2 0 16,1 1-14-16,1 2 14 0,5 6 35 15,-1 1 21-15,1 3 25 0,-2 1-31 16,-5-1-26-16,-2 3-20 0,-4-1-1 15,-9 2 9-15,-3-1-9 0,-5 3 22 16,-2-1 18-16,-6 2 16 0,-9-1 0 16,-5 0 6-16,-3 0 2 0,-7-5 1 15,-2-3-13-15,-2-2-9 0,-2-3-12 16,-2-5-10-16,3 0 1 0,1-5 2 0,1-4 1 16,4-3-28-16,3-2-82 0,3 0-83 15,8-3-14-15,3 1-56 0,6-1-99 16,6 0-38-16,6-1-178 0,12 0-210 15,-2 5-536-15</inkml:trace>
  <inkml:trace contextRef="#ctx0" brushRef="#br0" timeOffset="108370.14">10067 10253 238 0,'0'0'1926'15,"0"0"-1428"-15,0 0-132 0,0 0 37 16,0 0-65-16,0 0-89 0,0 0-33 16,0 0-33-16,0 0-65 0,0 0-62 0,0 0-56 15,-47-28-16-15,60 27-43 16,4-1 13-16,9 0 12 0,3-1 19 0,6 3 12 16,-2-1-9-16,0 1-16 0,0 0-34 15,-4-1 28-15,-5-2-7 0,-2 2-8 16,-8-3-4-16,-1 0 31 0,-4 0 22 15,-3 3 17-15,-3-3 33 0,-2 3 81 0,-1 1 2 16,0-1 22-16,0 1 2 0,0-2-16 16,0 2-55-16,0 0-31 0,0 0-37 15,0 0-18-15,0 0-40 0,0 0-30 16,0 4-25-16,0 6-19 0,0 7 114 16,0 4 77-16,0 6-9 0,0 1-13 15,0 1-6-15,0 4-12 0,0-2-36 16,2-2 0-16,3-1-1 0,-2 1 1 15,4-5 1-15,1-2-2 0,-4-2-25 16,4-4-45-16,-5-4-53 0,-3-3-58 0,0-1-60 16,0-5-64-16,-8-1-134 0,-2-2 13 15,-5 0-42-15,5-2-324 0,-10-9-1017 0</inkml:trace>
  <inkml:trace contextRef="#ctx0" brushRef="#br0" timeOffset="108513.88">10206 10500 1080 0,'0'0'690'0,"0"0"-226"15,0 0-79-15,0 0-83 0,0 0-87 16,0 0-109-16,0 0-106 0,111-67-11 16,-71 59 10-16,3-2 0 0,-1 0 1 15,-1 2 0-15,-1 0-145 0,-3-2-122 16,-4 3-119-16,1-4-302 0,-11 5-650 16</inkml:trace>
  <inkml:trace contextRef="#ctx0" brushRef="#br0" timeOffset="108828.48">10758 10217 968 0,'0'0'1290'0,"0"0"-886"15,0 0-86-15,0 0 28 0,0 0-105 16,0 0-76-16,0 0-36 0,0 0-35 0,0 0-47 16,0 0 10-16,-46-14-35 15,51 15-3-15,4 6-19 0,5 2 59 0,1 2 22 16,6 4-12-16,4 1-16 0,2 4-22 15,2 0-13-15,3 2-2 0,-1 1 2 16,3 1-15-16,-1-3 16 0,-4 1 6 0,-5-4 18 16,-4-3 13-16,-5-3-7 0,-11-3-3 15,-3-1-24-15,-1-1 11 0,-5 2 20 16,-10-2 33-16,-1 1 2 0,-7-2-26 16,-1 2-23-16,-2-4-20 0,0 0-19 15,0-3-19-15,2-1-42 0,-1 0-52 16,2-4-19-16,3-1-37 0,-2-4-76 15,2 0-218-15,3-1-215 0,4 2-394 16,-2-6-687-16</inkml:trace>
  <inkml:trace contextRef="#ctx0" brushRef="#br0" timeOffset="108992.9">10802 10230 1705 0,'0'0'662'0,"0"0"-255"0,0 0-48 16,0 0-91-16,0 0-119 0,94-43-70 0,-61 37-37 15,3-1-11-15,0 0-2 0,-1 2-29 16,0 0-94-16,-5 4-46 0,-4-2-108 16,-5 3-56-16,-8 0-99 0,0 0-225 15,-7 1-587-15</inkml:trace>
  <inkml:trace contextRef="#ctx0" brushRef="#br0" timeOffset="109425.37">11085 9867 682 0,'0'0'1522'16,"0"0"-1053"-16,0 0-125 0,0 0 39 0,0 0-19 15,1-74-106-15,10 59-92 0,7 4-22 16,5 1-73-16,6 0-46 0,3 4 12 15,1 2 16-15,-3 3-13 0,2 1-24 16,-5 0-16-16,-5 7 0 0,1 4 0 16,-5 0 43-16,-3 5-43 0,-5-1-11 15,-3 3-17-15,-5 0 0 0,-2 1 28 16,-13 4 21-16,-2 0 16 0,-9 0 0 16,1 1-3-16,-3-2-22 0,3-1-10 15,1-3 1-15,4-4 9 0,3-4-12 16,3-2-2-16,4-3 0 0,2-1 1 15,5-3 0-15,-1-1-3 0,2 0-8 16,0 0 12-16,0 0 16 0,0 0 33 0,5 0 6 16,3 0-18-16,8-1-37 0,8-3-2 15,10-1-26-15,8 3-21 0,6-4-59 16,3 2-64-16,2 2-27 0,-2-2-64 16,-5 3-70-16,1 0-13 0,-8-2-9 15,-5 3-51-15,-6-2-56 0,-3 2-139 0,-9 0-109 16,-2 0-99-16</inkml:trace>
  <inkml:trace contextRef="#ctx0" brushRef="#br0" timeOffset="110219.96">11627 10362 490 0,'0'0'606'0,"0"0"-234"15,0 0-5-15,0 0 3 0,0 0-76 16,0 0-55-16,0 0 5 0,0 0-13 16,0 0-24-16,0 0-17 0,0 0-6 15,-28 0 1-15,28 0-3 0,0 0-17 0,0 0-9 16,0 0-8-16,0 0-22 0,0 0-28 15,3 0-37-15,2-1-61 0,3 0-27 16,9-3-31-16,5-1-4 0,14-2 10 16,4 1 27-16,8 0 25 0,-2-2 13 15,-1 1-10-15,-5 1 15 0,-7 0 56 16,-5 1-13-16,-5 1-30 0,0-3-20 16,-5 5-11-16,-3-2-3 0,-2 2 0 15,-7-1 1-15,-3 3 2 0,-3 0 0 0,0 0-42 16,0 0-32-16,0 0-55 0,0 0-44 15,-2 0-53-15,1 0-94 0,1 0-176 16,0 0-218-16,7 3-11 0,0-2-619 16</inkml:trace>
  <inkml:trace contextRef="#ctx0" brushRef="#br0" timeOffset="110822.35">12512 10068 1476 0,'0'0'1418'0,"0"0"-948"0,0 0-65 16,0 0 7-16,0 0-70 0,0 0-96 15,0 0-102-15,0 0-82 0,0 0-62 16,0 0-37-16,0 0-18 0,-51 5 33 15,35 19 4-15,0 5 2 0,-1 2 15 16,0-1 0-16,4 3 1 0,0-1 4 16,-3 0 23-16,3 1 1 0,-1-3-13 15,1 0-14-15,-2-3-1 0,5 0-18 16,0-5-71-16,6 0-56 0,-2-4-34 0,6-4-44 16,0-3-41-16,0-4-6 15,0-2 19-15,6-5 64 0,-1 0 119 0,4-6 68 16,0-6 0-16,4-2-51 0,1-4-54 15,1-4-30-15,-1-1 26 0,5-5 28 16,0-5 10-16,2-3 39 0,1-5 31 0,0 0 1 16,-1-2 59-16,-2 4 179 15,-2 2-65-15,-3 7 99 0,-3 2 133 0,-3 8-74 16,-1 4-14-16,-2 4-26 0,-1 1-80 16,-1 5-42-16,-2 3-20 0,1 0-21 15,-1 2-52-15,-1 1-54 0,3 0-22 16,-1 0-43-16,6 4-26 0,2 4-14 15,6 8 83-15,6 3 40 0,2 4-28 16,2 6-10-16,-1 1 1 0,-5 2-1 16,0 0 0-16,-4 2 15 0,1-3-17 15,-4 0-13-15,3-3 13 0,-3-2-3 0,1-3-30 16,-3-4 5-16,-3-2-29 0,-1-4-47 16,-2-4-52-16,-5-4-25 0,0-2 3 15,0-2-23-15,-2-1-14 0,-5 0-33 16,-2 0-33-16,-1 0-97 0,-5 0-173 0,4 0-421 15,-10-3-606-15</inkml:trace>
  <inkml:trace contextRef="#ctx0" brushRef="#br0" timeOffset="111026.08">12403 10422 1429 0,'0'0'688'16,"0"0"-264"-16,0 0-56 0,0 0-51 15,0 0-72-15,0 0-64 0,0 0-43 16,0 0-56-16,0 0-41 0,0 0-6 15,51-48 18-15,-22 43 1 0,6 1-13 16,3 0 3-16,4-1 24 0,4-1 7 16,0 0-38-16,0 0-21 0,-2 0 2 0,-2-1-18 15,-2 2-65-15,-4 0-81 0,-7 2-103 16,-8 3-104-16,-5 0-116 0,-9 0-100 16,-4 2-151-16,-3 2-480 0</inkml:trace>
  <inkml:trace contextRef="#ctx0" brushRef="#br0" timeOffset="111422.36">13303 10234 1107 0,'0'0'1387'0,"0"0"-894"15,0 0-88-15,0 0-24 0,0 0-121 0,0 0-84 16,0 0-51-16,0 0-17 15,-84-31-9-15,74 31-34 0,1 0-35 0,4 0-30 16,1 3-34-16,2-1-12 0,2 2 2 16,0 2 14-16,0 5 17 0,0 0 13 15,6 2 13-15,4 3 14 0,4-1 32 0,5 3 18 16,5 0 6-16,8 0-12 16,4 0-4-16,5 0-8 0,2-1-35 0,-4-1-15 15,-3-1-9-15,-7-2-18 0,-8-2 15 16,-8 1 3-16,-7-2 37 0,-3-1-7 15,-3 1 13-15,-9 1 58 0,-7-1 24 16,-8 0-10-16,-8 2-18 0,-7-3-39 16,-6-2-25-16,2-4-33 0,0 0-12 15,6-2-33-15,6-1-37 0,8 0-13 16,7 0-26-16,1 0-75 0,4 0-132 0,1 0-105 16,3 0-110-16,4 0-90 0,3 2-14 15,2 3-118-15,4-4-269 0</inkml:trace>
  <inkml:trace contextRef="#ctx0" brushRef="#br0" timeOffset="111790.97">13548 9850 2077 0,'0'0'641'0,"0"0"-201"0,0 0 24 16,0 0-58-16,0 0-158 0,0 0-109 15,0 0-61-15,0 0-20 0,0 0 10 16,93-29-31-16,-58 41-12 0,6 6-13 15,0 9 34-15,3 3 13 0,-4 6 42 16,-1 6-9-16,-8 1-40 0,-3 4-31 16,-9 1 4-16,-7 2-1 0,-12 0 7 0,0 1-7 15,-20-1-12-15,-7 2-12 16,-5-2-15-16,-8-2-37 0,-5-2-92 0,-1-1-89 16,0-4-109-16,1-4-124 0,6-4-119 15,6-7-18-15,6-6 2 0,10-8-221 0</inkml:trace>
  <inkml:trace contextRef="#ctx0" brushRef="#br0" timeOffset="112602.09">14911 9981 13 0,'0'0'1627'0,"0"0"-936"0,0 0-287 16,0 0-83-16,0 0 46 0,0 0 22 0,0 0-61 16,0 0-61-16,0 0-57 0,0 0-50 15,0 0-34-15,-23-46-4 0,23 46-5 16,0 0-32-16,0 0-43 0,0 0-42 15,0 0-15-15,3 3-33 0,1 5-29 16,3 3 68-16,4 7 9 0,1 6 15 16,3 1-12-16,-1 4 1 0,-1 0 29 15,-2-1-2-15,-2 2-13 0,-6-1-16 0,0 0 13 16,-3-2 6-16,0 0-21 0,-1-3-24 16,-2-1-3-16,-2-4-34 0,2-5-40 15,1-2 0-15,-1-2-12 0,2-5-23 16,1-3-49-16,0-1-35 0,-2-1 2 15,2 0 51-15,-1 0 35 0,-1-3 31 16,-1-3-334-16,0-1-88 0,-1-1-101 16,0 2-481-16</inkml:trace>
  <inkml:trace contextRef="#ctx0" brushRef="#br0" timeOffset="112880.81">14476 10269 362 0,'0'0'1592'0,"0"0"-1106"0,0 0-109 0,0 0-78 16,0 0-66-16,0 0-33 0,0 0-67 15,0 0-51-15,0 0-19 0,80-62-16 16,-38 50 13-16,3-1 15 0,9 2-8 16,2-2-11-16,3 1-9 0,1 2-3 15,5 0-19-15,0 1-13 0,0 1 10 16,-5 0 6-16,-5 3-26 0,-13 1 0 0,-9 3-2 15,-13 0 0-15,-10 1-3 0,-4 0-31 16,-5 0-44-16,-1 0-38 0,0 0-35 16,0 0-19-16,-5 1-35 0,1 3 30 15,-1 1-80-15,2 1-166 0,3 0-148 16,0-3-710-16</inkml:trace>
  <inkml:trace contextRef="#ctx0" brushRef="#br0" timeOffset="113527">16403 9906 1569 0,'0'0'1021'16,"0"0"-635"-16,0 0-6 0,0 0 7 16,0 0-120-16,0 0-97 0,-88-19-64 15,65 21-25-15,-3 6-22 0,-1-1-22 16,1 5-15-16,4 1-4 0,2 0-15 15,5 1 0-15,4 0-3 0,2 3 0 16,3 1-1-16,0 1 0 0,5 3-11 16,1-1 0-16,1 3-1 0,8-1 11 0,4-1-7 15,4 0 9-15,6-1 0 0,2-2-19 16,3-2-18-16,2-4 26 16,2-6 11-16,1 0 18 0,1-6 4 15,2-1 0-15,-1-1 21 0,-2-7 16 0,-4-4 5 16,-5 0 1-16,-5-4 9 0,-5-2 3 15,-5-1 2-15,-2-5 7 0,-7-1-34 0,0-2-18 16,0 1-22-16,-7 0-12 0,-5 4-2 16,-5 3-1-16,-1 2-49 0,-4 4-52 15,-3 5-53-15,-2 1-52 0,1 4-63 16,6 3-133-16,4 0-196 0,7 8-70 16,6 1-148-16,3-1-481 0</inkml:trace>
  <inkml:trace contextRef="#ctx0" brushRef="#br0" timeOffset="113733.95">16782 10220 2471 0,'0'0'985'0,"0"0"-505"0,0 0-20 16,0 0-173-16,0 0-139 0,0 0-32 0,0 0-24 15,0 0-16-15,0 0-21 0,0 0-28 16,0 0-27-16,1-43-2 0,-1 42-28 15,0 0-52-15,0 0-53 0,-1 1-52 16,1-2-56-16,0 1-93 0,0-1-126 16,0 1-203-16,0 0-507 0,4-3-603 0</inkml:trace>
  <inkml:trace contextRef="#ctx0" brushRef="#br0" timeOffset="114174.14">17278 9703 1437 0,'0'0'1283'0,"0"0"-847"16,0 0-53-16,0 0 17 0,0 0-58 0,0 0-85 16,0 0-47-16,0 0-78 0,0 0-71 15,0 0-37-15,-5-51-24 0,5 56-18 16,0 6 9-16,-3 6 9 0,-3 4 55 15,-2 8 9-15,-4 3-6 0,1 2-15 16,-5 1-19-16,1 1-3 0,1-1-3 16,3 0-18-16,1-1-2 0,4 0-17 15,3-1 7-15,3 1 9 0,1-3-12 16,8 0-31-16,5-3 7 0,0-2-7 16,3-3-9-16,-1-5 18 0,-1-4 6 15,0-2-2-15,-2-6 8 0,-2-3 25 16,4-3 40-16,-1 0 40 0,3-9-7 0,-1-4-21 15,1-1-6-15,-2-6-4 0,-4 0 22 16,-3-4 12-16,-5 0-24 0,-3 0-31 16,0 0-9-16,-9 4 10 0,-5-1-22 15,-2 5-9-15,-6 1-25 0,2 4-39 16,-2 3-24-16,-1 4-28 0,2 4-34 0,2 0-59 16,2 4-97-16,3 4-94 0,5 2-105 15,4 1-74-15,5 1 36 0,0 1-207 16,8-5-492-16</inkml:trace>
  <inkml:trace contextRef="#ctx0" brushRef="#br0" timeOffset="114628.85">17747 9825 5 0,'0'0'1772'0,"0"0"-1244"15,0 0-195-15,0 0 18 0,0 0 20 16,0 0-64-16,0 0-55 0,0 0-53 16,0 0-34-16,0 0-44 0,0 0-102 15,3-49-19-15,17 45-44 0,8-1 10 16,2 1 15-16,2 1 16 0,-4 0-9 16,-2 0 9-16,-7 3 0 0,-3-1 3 15,-9-1 12-15,-2 2 10 0,-4-1 6 16,1 0 9-16,-2 1 6 0,0 0 1 0,0-2 18 15,0 2 27-15,0 0 13 16,0 0-1-16,0 0-24 0,0 0-7 0,0 0-24 16,0 0-13-16,0 0-16 0,0 0-17 15,0 0-16-15,0 3-8 0,0 1-25 16,0 6 49-16,0 4 3 0,-5 4 31 16,2 5-13-16,-3 3-3 0,1 4 19 15,0-1 6-15,-2 1-10 0,2 1-8 16,0 0-13-16,2-3 0 0,2-2 3 0,1-3-15 15,0-2 1-15,0-5-1 0,0 0-14 16,0-6-56-16,0-2-22 0,0-2-48 16,1-2-47-16,1-1-81 0,-1-3-106 15,2 0-152-15,-1 0-83 0,-2-3-530 16,0-10-695-16</inkml:trace>
  <inkml:trace contextRef="#ctx0" brushRef="#br0" timeOffset="114783.34">17819 10036 2043 0,'0'0'644'0,"0"0"-275"0,0 0-62 16,0 0-132-16,97-36-61 0,-57 30-32 15,4 4-35-15,3-1-34 0,3 2 18 16,-3 1-31-16,-1 0-94 0,-4 0-147 16,-3 0-90-16,-3 4-109 0,-9-3-282 15,6-1-976-15</inkml:trace>
  <inkml:trace contextRef="#ctx0" brushRef="#br0" timeOffset="115506.82">18681 9879 147 0,'0'0'2191'16,"0"0"-1611"-16,0 0-244 0,0 0-2 16,0 0-3-16,0 0-60 0,0 0-82 15,0 0-65-15,0 0-41 0,0 0-27 16,0 0-47-16,26-30-9 0,-1 30-40 15,5 0 22-15,0 7 18 0,1 5 37 0,-3 5-37 16,-5 2-7-16,-4 5-30 0,-2-2-52 16,-5-2-29-16,-1 0-22 0,-3-3-37 15,-3 0-129-15,3-4-119 0,-1-1-107 16,-2-2-46-16,-2-5-617 0</inkml:trace>
  <inkml:trace contextRef="#ctx0" brushRef="#br0" timeOffset="115725.64">19007 9910 2189 0,'0'0'617'0,"0"0"-293"0,0 0 46 15,0 0-32-15,0 0-58 0,0 0-50 16,0 0-66-16,0 0-68 0,0 0-59 16,0 0-35-16,-88 6 0 0,68 13-1 15,-5 4 24-15,-1 5 9 0,1-2-22 0,0 0-12 16,3 1-3-16,2-1-46 0,0 0-50 15,6-4-99-15,3-3-117 0,4-1-177 16,3-4-175-16,4-4-1 0,0 0-619 16</inkml:trace>
  <inkml:trace contextRef="#ctx0" brushRef="#br0" timeOffset="116050.76">19377 9753 1876 0,'0'0'1056'16,"0"0"-691"-16,0 0 48 0,0 0-20 15,0 0-100-15,0 0-43 0,0 0-78 16,0 0-92-16,0 0-49 0,0 0-16 16,0 0-15-16,28-36-15 0,-27 43-13 15,2 4 28-15,1 5 24 0,-2 4 12 16,-1 3 1-16,-1 1 0 0,0 2-7 15,-3 1-11-15,-1 0-16 0,1-1 0 16,0 1-2-16,3-4 11 0,0-3-12 16,0 1-60-16,8-4-29 0,6 0-9 0,3-6 9 15,6 0 28-15,5-5 11 16,6-5 10-16,4-1 13 0,3-1-26 0,0-5-46 16,-1-3-84-16,0 2-99 0,-8-1-93 15,-6 1-71-15,-4-2-129 0,-8 3-431 16,-10-2-546-16</inkml:trace>
  <inkml:trace contextRef="#ctx0" brushRef="#br0" timeOffset="116283.73">19725 9965 1145 0,'0'0'1890'16,"0"0"-1238"-16,0 0-155 0,0 0-63 15,0 0-114-15,0 0-109 0,0 0-80 16,0 0-83-16,0 0-48 0,0 0-70 0,0 0-24 15,7-13 85-15,-1 25 9 0,1 0 33 16,0 4-14-16,1 0-17 16,-2 4-2-16,-1-2-22 0,-1 1-39 0,-2-2-18 15,-2 1-7-15,0-3-27 0,0 2-38 16,0-3-105-16,0 2-95 0,1-4-144 16,3-4-60-16,6-1 31 0,-3-3-170 15,14-4-750-15</inkml:trace>
  <inkml:trace contextRef="#ctx0" brushRef="#br0" timeOffset="116554.93">20300 9700 2161 0,'0'0'781'0,"0"0"-324"15,0 0-8-15,0 0-25 0,0 0-90 16,0 0-97-16,0 0-130 0,0 0-107 0,0 0-9 15,0 0-65-15,0 0 74 16,3 3 16-16,2 13 51 0,2 6-15 0,-1 1-12 16,-1 2-16-16,-3 0-2 0,1 3-1 15,0-2-6-15,0 0-15 0,-1 0 0 16,-1 0-24-16,3-3-19 0,-1-3-18 16,1 1-37-16,-1-6-43 0,2 1-62 15,1-3-83-15,2-3-121 0,1-2-144 0,1-2-65 16,-1-5-206-16,6-1-918 0</inkml:trace>
  <inkml:trace contextRef="#ctx0" brushRef="#br0" timeOffset="116817.99">20624 9767 46 0,'0'0'2451'0,"0"0"-1843"15,0 0-190-15,0 0 48 0,0 0-96 16,0 0-120-16,0 0-118 0,0 0-122 15,0 0-10-15,0 0-105 0,31-20 105 16,-2 38 65-16,7 7 36 0,6 3-6 16,4 2-24-16,-4 1-1 0,-3-2-30 15,-4-2 2-15,-9-1-5 0,-5-3-1 0,-8-2-23 16,-6-3-13-16,-5-1-19 0,-2-2-5 16,-7 1 0-16,-8-4 2 0,-6 1-23 15,-7-2-50-15,-3-3-92 0,-4-2-186 16,-1-1-228-16,1-5-193 0,11 0-470 15,-3-5-504-15</inkml:trace>
  <inkml:trace contextRef="#ctx0" brushRef="#br0" timeOffset="116960.2">20765 9893 1821 0,'0'0'619'0,"0"0"-383"0,0 0-143 0,82-68 36 16,-47 49 31-16,2 0-48 0,6 4-45 15,2 1-35-15,3 2-30 0,1 3-2 16,0 5 0-16,-1 0-44 0,-3 4-110 15,-6 0-58-15,-2 4-87 0,-9 4-144 16,-5-2-331-16,-8 1-531 0</inkml:trace>
  <inkml:trace contextRef="#ctx0" brushRef="#br0" timeOffset="117531.83">21607 9775 346 0,'0'0'2290'0,"0"0"-1645"0,0 0-207 15,0 0-44-15,0 0-139 0,0 0-103 16,0 0-35-16,0 0-65 0,0 0-52 15,0 0 0-15,0 0 45 0,39 34 4 16,-20-13 1-16,2-1-17 0,6 5-5 16,1-2-7-16,1 1-8 0,1 0-13 15,-4-2-33-15,-6-3-53 0,-1-4-74 16,-8 1-118-16,-2-3-75 0,-3-2-110 0,-4 0-86 16,-2-3-37-16,0-2-437 15</inkml:trace>
  <inkml:trace contextRef="#ctx0" brushRef="#br0" timeOffset="117742.89">21954 9864 3 0,'0'0'2362'0,"0"0"-1766"16,0 0-228-16,0 0 79 0,0 0-67 0,0 0-63 16,0 0-64-16,0 0-90 0,0 0-96 15,0 0-67-15,0 0-28 0,-38 4 6 16,18 12 22-16,-3 2 22 0,-1 2-20 15,2 1-2-15,1 0 0 0,2-2-12 16,4 0-98-16,-2 2-87 0,4-1-53 0,2 1-49 16,-1 0-130-16,3-2-190 0,7-4-83 15,2 5-782-15</inkml:trace>
  <inkml:trace contextRef="#ctx0" brushRef="#br0" timeOffset="118302.87">22608 9589 261 0,'0'0'2524'0,"0"0"-1874"16,0 0-277-16,0 0-14 0,0 0-58 15,0 0-113-15,0 0-135 0,0 0-53 0,0 0-77 16,0 0 77-16,0 0 31 0,-57 68 21 16,41-32-6-16,-3 0-43 0,2 3 10 15,0 0-11-15,1-4 15 0,3-2-3 16,2-2-13-16,0-3-1 0,5-4 0 16,-1-1 0-16,4-8-2 0,0-4-47 15,0-1-19-15,0-5-40 0,3-3-40 16,0-1 30-16,0-1 84 0,0-5 34 15,6-5 90-15,2-8-90 0,5-6-31 0,2-9 6 16,5-4-12-16,1-5 17 0,0-5 18 16,-1 2-8-16,-2 3 10 0,-2 5 14 15,-8 5 222-15,0 7-79 0,-4 4-3 16,-1 4-19-16,-2 2-4 0,2 2-6 16,-2 4-3-16,-1 3-12 0,2 1-10 15,-1 2-21-15,-1 2-31 0,2 1-48 16,-2 0-39-16,3 0-43 0,0 1-30 15,4 9-22-15,6 7 116 0,1 6 18 0,8 7 15 16,-2 3-12-16,5 4 18 0,-1 3-3 16,0-4 1-16,-3 0-18 0,0-1 14 15,-1-4-14-15,-4-1-1 0,-1-5-37 16,-2-1 1-16,-3-5-4 0,-5-3-63 16,-2-5-56-16,-3-3-22 0,0-3-31 15,0-3-92-15,-7 1-128 0,-4-3-109 16,-2 0-69-16,-2 0-858 0</inkml:trace>
  <inkml:trace contextRef="#ctx0" brushRef="#br0" timeOffset="118484.47">22433 9960 1089 0,'0'0'1142'0,"0"0"-828"0,0 0-85 0,0 0-43 15,0 0-29-15,0 0-42 0,85-43-29 16,-46 40-32-16,11 0-25 0,5 0-26 15,1 3 10-15,-3 0-13 0,-4 0-83 16,-4 0-131-16,-3 0-13 0,-3 0-63 16,0-1-105-16,1-2-274 0,-10-1-536 15</inkml:trace>
  <inkml:trace contextRef="#ctx0" brushRef="#br0" timeOffset="118715.67">23143 9842 488 0,'0'0'1079'16,"0"0"-708"-16,-76-5-73 0,47 5-65 15,2 0-13-15,4 0-5 0,8 0-29 16,5 5-74-16,4-1-112 0,6 6 1 16,0 0 82-16,3 4 29 0,6 2 24 0,5 3 45 15,8 0 8-15,4 4-31 0,2-1-34 16,4 1-11-16,-2 0-36 16,-1 1-12-16,-6-2 9 0,-4-2-6 0,-9-3-12 15,-4-1-31-15,-6-3-25 0,-9-1 3 16,-7-2 31-16,-10 0 15 0,-10 0-49 15,-7-4-37-15,-3-1-123 0,-3-2-116 16,1-2-157-16,2-1-195 0,15 0-436 16,-10-8-956-16</inkml:trace>
  <inkml:trace contextRef="#ctx0" brushRef="#br0" timeOffset="119333.18">23827 9696 1895 0,'0'0'534'0,"0"0"-282"16,0 0-17-16,0 0 92 0,0 0-57 15,0 0-80-15,0 0-98 0,0 0-26 16,0 0-3-16,0 0-45 0,57-32 14 16,-13 25 24-16,8 1-27 0,2 1-13 0,-4 2-14 15,-5 2-2-15,-6 1-26 16,-8 0-178-16,-5 4-33 0,-7 1-83 0,-2 2-135 15,-11 3-68-15,-3 0-224 0,-3-1-583 16</inkml:trace>
  <inkml:trace contextRef="#ctx0" brushRef="#br0" timeOffset="119462.17">23948 9902 1092 0,'0'0'1289'0,"0"0"-870"15,0 0-5-15,0 0-105 0,0 0-135 16,0 0-127-16,99-22-47 0,-45 9-38 15,7 0 26-15,2 1-172 0,-2 0-125 16,-5 3-98-16,-14 2-356 0,14 0-1072 0</inkml:trace>
  <inkml:trace contextRef="#ctx0" brushRef="#br0" timeOffset="120371.15">24956 9529 29 0,'0'0'1404'0,"0"0"-965"16,0 0-199-16,0 0-42 0,0 0 38 16,0 0 67-16,0 0 43 0,0 0-88 15,0 0-81-15,0 0-31 0,0 0-39 0,-39-58-13 16,53 50-28-16,2 0-37 0,7 0-1 16,5 1 3-16,3 0 16 0,3 3 25 15,0 3-19-15,-1 1-22 0,-4 1-28 16,-6 10-2-16,-7 3-1 0,-5 7-37 15,-6 3-13-15,-5 6 28 0,-8 2 22 16,-9 3 19-16,-6 1 12 0,-5-3-12 16,-3-1-1-16,3-5-15 0,3-4 0 15,0-3-1-15,7-4-2 0,3-3-22 16,2-1-19-16,2-3 7 0,1-1 9 0,0-1 9 16,2-2 13-16,3 0 1 0,0-3 0 15,4-2 1-15,1 1 1 0,0-1 1 16,1 0 37-16,12-2-7 0,7-8-9 0,11 1-22 15,11-6-15-15,12 0-7 0,10-1 13 16,1 1 6-16,1 1-16 0,-3 2-87 16,-6 2-99-16,-6 1-101 0,-9-2-66 15,-4 4-113-15,-8 0-229 0,-8 1-691 16</inkml:trace>
  <inkml:trace contextRef="#ctx0" brushRef="#br0" timeOffset="120768.75">25597 9540 2034 0,'0'0'618'0,"0"0"-364"16,0 0 16-16,0 0 86 0,36-65-30 16,-24 53-96-16,1 2-84 0,1 3-43 15,-1 1-35-15,4 2-34 0,-1 3-34 16,3 1-15-16,0 1-19 0,2 8-4 0,4 3 26 15,-1 3 12-15,-5 3 25 0,-2 4-13 16,-3 1-10-16,-7 2-2 0,-6 0-2 16,-1 1-10-16,-6 2 12 0,-10 2 12 15,-4-2 13-15,-8 0 18 0,-3 0-21 16,1-3-6-16,0-4-16 0,2-3-19 16,8-4 3-16,1-3 4 0,9-4 9 15,2-3 3-15,5-1 1 0,1-3 24 16,2 0 18-16,0 0 47 0,10-3 42 15,2-5 25-15,7-2-157 0,9-1-19 16,5-4-18-16,5 2 19 0,1 2 6 16,0 2 0-16,-2 0 12 0,-4 2 0 15,-2 1-69-15,-3-1-64 0,1 2-18 0,-2-1-48 16,1-1-93-16,1 1-130 0,-1-2-92 16,0 0-163-16,-5 4-658 0</inkml:trace>
  <inkml:trace contextRef="#ctx0" brushRef="#br0" timeOffset="121135.25">26476 9428 1887 0,'0'0'535'0,"0"0"-164"0,0 0 14 0,0 0-48 16,0 0-84-16,0 0-76 0,0 0-45 15,0 0-48-15,0 0-84 16,0 0-9-16,-73-23-41 0,73 27-29 0,2 4 79 16,4 4 48-16,3 4 80 0,4 2-25 15,4 1-32-15,2 0-18 0,7 2-25 16,-1 1 6-16,1 0-13 0,-3-3-19 0,-2 3 14 16,-2-3 67-16,-3-1-15 15,-5-1-34-15,-2-2-16 0,-5 1 4 0,-2-2 5 16,-2 2 32-16,-2-2 17 0,-8-3 1 15,-1 2-13-15,-7-2-24 0,0-3-19 16,-1 0-21-16,-3-2-19 0,2-3-39 16,-2-3-52-16,2 0-68 0,-3 0-53 15,4-6-105-15,-2-5-157 0,2-1-189 16,6 2-612-16,-4-12-421 0</inkml:trace>
  <inkml:trace contextRef="#ctx0" brushRef="#br0" timeOffset="121298.95">26427 9485 1828 0,'0'0'612'16,"0"0"-328"-16,0 0-84 0,111-59-66 0,-66 44-57 15,4 3 6-15,-6 1 19 16,-4 5-35-16,-4 0-64 0,-13 4 1 0,-4 0-4 16,-5 0-141-16,-2 2-95 0,-2 0-73 15,3 0-91-15,-2 3-321 0,9-1-713 0</inkml:trace>
  <inkml:trace contextRef="#ctx0" brushRef="#br0" timeOffset="121620.33">27144 9435 1957 0,'0'0'1182'16,"0"0"-733"-16,0 0-114 0,0 0-100 16,0 0-67-16,0 0-56 0,-80 0-16 15,63 2 12-15,3 6-62 0,-1 2-46 16,2 4-12-16,4 3-13 0,1 3 4 15,7 0 2-15,1 3-2 0,9-1-1 16,8 1 3-16,6-1 19 0,2-3-1 0,9-2 1 16,3-1-12-16,2-5 12 0,6-2 0 15,-3-5 28-15,1-4-7 0,-2 0 4 16,-2-5 6-16,-5-7 34 0,-6-2 33 16,-5-5 6-16,-6-3 28 0,-3-2 14 15,-7-4-24-15,-4 3-52 0,-3 0-12 16,-2 2 14-16,-9 4-20 0,-6 0-52 0,-6 2-27 15,-4 4-67-15,-7 1-52 0,0 6-37 16,-3 3-46-16,6 3-70 0,5 5-169 16,7 5-195-16,5 2-57 0,6 2-63 15,3-3-645-15</inkml:trace>
  <inkml:trace contextRef="#ctx0" brushRef="#br0" timeOffset="122018.29">27680 9350 2190 0,'0'0'819'0,"0"0"-242"0,0 0-195 0,0 0-138 16,0 0-94-16,0 0-101 0,0 0-49 15,0 0-65-15,0 0 65 0,0 0 28 16,92 19 81-16,-57-2 8 0,-1 1-37 15,1 1-28-15,-3 2-24 0,-4-1-25 16,1-1 9-16,-3-1-12 0,-2-1-29 16,-2-2-48-16,0-1-50 0,-4-3-43 15,-2-2-85-15,-3-2-104 0,-3-2-123 16,-2-3-80-16,-2-2-97 0,-2 0-632 0,1-3 527 0</inkml:trace>
  <inkml:trace contextRef="#ctx0" brushRef="#br0" timeOffset="122223.2">28131 9400 1694 0,'0'0'659'0,"0"0"-195"16,0 0 20-16,0 0 20 0,0 0-102 15,0 0-91-15,0 0-77 0,0 0-59 0,0 0-65 16,0 0-58-16,-32-37-52 16,29 37-19-16,-1 6-54 0,-5 6-27 0,-3 3 100 15,-5 6 28-15,0 2-4 0,0 1-11 16,0 1-13-16,4-2-88 0,0-2-51 15,3 0-58-15,4-3-66 0,1-1-148 16,2-2-134-16,3-2-73 0,0-2-91 0,2-5-688 16</inkml:trace>
  <inkml:trace contextRef="#ctx0" brushRef="#br0" timeOffset="122478.97">28662 9271 2099 0,'0'0'975'0,"0"0"-579"0,0 0 68 15,0 0-60-15,0 0-113 0,0 0-119 0,0 0-101 16,0 0-71-16,0 0-53 0,0 0-39 16,0 0 92-16,2 17 29 0,-2 5-8 15,0 4-20-15,0-1 0 0,4 0-1 0,-1-2 2 16,5-1 11-16,-3-3-10 0,2-1-3 15,-1-3-43-15,0 1-62 16,-2-3-96-16,2-1-113 0,0-3-155 0,-2 1-152 16,0-4-23-16,1-1-679 0</inkml:trace>
  <inkml:trace contextRef="#ctx0" brushRef="#br0" timeOffset="122819.69">28945 9409 2028 0,'0'0'824'0,"0"0"-379"15,0 0-26-15,0 0-22 0,0 0-96 16,0 0-84-16,0 0-57 0,0 0-53 16,0 0-71-16,0 0-36 0,0 0-43 15,-6-39-49-15,3 50 9 0,2 0 80 16,-2 3 1-16,3 4-11 0,0 0-11 16,6 3 5-16,5-3 16 0,3 1-16 15,6-3 19-15,0-2 21 0,6-2 10 16,-3-5-3-16,3-2-1 0,-3-2-8 0,0-3 18 15,-6 0 33-15,0-1 31 0,-4-7 0 16,0-4 9-16,-1-2 6 0,-3-4-52 16,-2-3-22-16,-7 0 10 0,0-1-10 15,-7-1 28-15,-8-1-21 0,-6 4-49 16,-10-2 0-16,-5 4-43 0,-3 0 1 16,-2 4-34-16,2 3-3 0,5 4-34 15,4 2-42-15,7 2-35 0,4 3-64 16,5 0-99-16,2 4-158 0,6 3-143 0,5 3-28 15,1-2-84-15,3 1-408 0</inkml:trace>
  <inkml:trace contextRef="#ctx0" brushRef="#br0" timeOffset="123382.63">29163 9014 1630 0,'0'0'737'0,"0"0"-340"16,0 0-92-16,0 0 11 0,0 0-27 16,0 0-91-16,0 0-44 0,0 0-37 15,0 0-76-15,0 0-41 0,99-62 0 16,-71 59 1-16,-3 2 18 0,3 1 3 15,-1 0-22-15,-2 5-30 0,-1 2-5 16,-1 3 11-16,-3-1 20 0,-2 1 1 16,-5-2 0-16,-3 1-28 0,-6-2-26 15,1-1-34-15,-5 0-4 0,0 0 23 0,-2-1 18 16,-4 1 23-16,-2 2 15 0,-4-2 16 16,1 1 0-16,0-1-28 0,2 0-39 15,1 0-28-15,2-2-16 0,5-2 18 0,-1 2 17 16,2-3 18-16,0-1 49 0,0 1 9 15,0 1 63-15,2 0 21 16,2 1 8-16,1 1 35 0,3 2-3 0,4 2-17 16,-1 2 32-16,7 0-14 0,-2-2-21 15,4 3-38-15,-4-4-19 0,2 1 6 16,-1 0-1-16,-3-2-5 0,-6 1-4 16,1-5 10-16,-6 2 9 0,-3-3-16 15,0 2-6-15,0 1-6 0,-7 1 0 16,-4 1 21-16,-2 5 16 0,-5-2-3 15,-4 2-16-15,-3 0-13 0,0-4 1 16,-4 0-40-16,1-3-9 0,3-3-55 16,2-1-25-16,4 0-22 0,0-7-12 0,4 2-40 15,0-1-111-15,5 1-109 0,-2-1-147 16,3 3-160-16,2-1-567 0</inkml:trace>
  <inkml:trace contextRef="#ctx0" brushRef="#br0" timeOffset="125979.78">2827 13103 1047 0,'0'0'716'0,"0"0"-661"0,0 0-55 16,0 0-26-16,0 0 26 0,0 0 55 15,0 0 693-15,0 0-371 0,0 0-227 0,0 0-67 16,-43-9-15-16,42 9-68 0,1 0-13 16,0 0-77-16,8 0-18 0,8 0 95 15,10-1 13-15,11-1 83 0,11-3 6 16,4 0-22-16,7-1-25 0,0-1-12 15,2 1-30-15,-5-1-29 0,-6 3-198 16,-8 4-81-16,-9 0-102 0,-11 0-206 16,-11 0-391-16,-11 6 244 0</inkml:trace>
  <inkml:trace contextRef="#ctx0" brushRef="#br0" timeOffset="126166.81">2885 13201 658 0,'0'0'1116'0,"0"0"-814"15,0 0-136-15,0 0 57 0,0 0 3 16,0 0-75-16,0 0-26 0,0 0-80 0,0 0-45 16,0 0-52-16,11 1 52 0,12-3 42 15,9-4 6-15,3 0-16 0,2-2-3 16,-1 0-29-16,-1 2-87 0,-2-2-131 16,-4 2-124-16,-2 0-144 0,-1-2-239 15,-7 3-416-15</inkml:trace>
  <inkml:trace contextRef="#ctx0" brushRef="#br0" timeOffset="126416.98">3233 12946 1676 0,'0'0'739'0,"0"0"-413"0,0 0-62 0,0 0 135 16,0 0 6-16,0 0-96 0,0 0-104 16,0 0-62-16,0 0-50 0,0 0-93 15,-67-58-19-15,67 58-74 0,0 0-21 16,0 3-14-16,7 4 0 0,9 5 128 0,3 2 16 15,5 4 21-15,6 1-12 16,-1 1-25-16,1 0-1 0,-1 1-15 0,-3-2 16 16,-6 1 90-16,-2-2 0 0,-8-3-31 15,-6 2-28-15,-4-2 3 0,0 0 3 16,-10 3-37-16,-7 3-1 0,-2 1-30 16,-9 1-40-16,-2 2-122 0,-3 2-165 15,-3-1-133-15,0-1-179 0,10-7-571 16</inkml:trace>
  <inkml:trace contextRef="#ctx0" brushRef="#br0" timeOffset="127248.52">5077 13193 994 0,'0'0'505'0,"0"0"-225"0,0 0 18 16,0 0 85-16,0 0-9 0,0 0-60 15,0 0-40-15,0 0-58 0,0 0-68 0,0 0-75 16,0 0-73-16,-25 0-12 0,28 0-16 16,4 0 28-16,8 0 0 0,6 0 1 15,7-3 2-15,9-3 19 0,5 0 13 16,8-2-4-16,0-3-9 0,1 3-6 16,2-4 50-16,0 1-39 15,-3-1-27-15,-4 1-1 0,-6 3-1 0,-9 1-11 16,-10 2-12-16,-5 1 6 0,-10 3 16 15,-3 0-19-15,-3 0 19 0,0-1-10 16,0 2-12-16,-2 0-41 0,-3 0-79 16,-4 0-26-16,-4 0-45 0,3 0-120 15,0 0-156-15,1 3-173 0,6-2-383 0,3-1 271 16</inkml:trace>
  <inkml:trace contextRef="#ctx0" brushRef="#br0" timeOffset="127834.72">6224 12900 453 0,'0'0'1092'0,"0"0"-654"15,0 0-110-15,0 0 11 0,46-72-43 16,-43 53-46-16,-3 1-40 0,0 2-19 16,0 2-24-16,0 2-19 0,0 2-6 15,-5 3-39-15,-2 0-28 0,0 1-16 16,-6 1-18-16,-4 3-28 0,-6 1-13 15,-6 1-22-15,-5 2-6 0,-4 6 25 16,-1 3 1-16,4 1-10 0,2 1-1 0,6 2-12 16,1-1-12-16,6 2 0 15,5 1 5-15,3 1 4 0,4 2 0 0,8-1 9 16,0 3-19-16,14 0-66 0,11 1 38 16,7-1 66-16,8-1 29 0,5 0 46 15,2-3-44-15,-2-2-30 0,-2 0-1 16,-7 0-26-16,-4 1 26 0,-3 2 7 0,-3 1-7 15,-6-1-33-15,-1-1 33 0,-3 2 16 16,-5-4 15-16,-2-2-21 0,-5-1-10 16,-4-1-19-16,-1 0 19 0,-14-3 25 15,-9 2 54-15,-11-2-13 0,-7-1-35 16,-2-1-31-16,-1-1-1 0,5-4-27 16,5 0-13-16,11-2 32 0,5 0 9 15,6-7 0-15,4-1-25 0,5-2 19 16,2-3 6-16,2 0 19 0,0-3-19 15,6-2-18-15,6-2-12 0,5 1 2 16,2-2 3-16,5 0 24 0,4 0 0 16,2-1-15-16,2 0 16 0,2-1 16 0,1 0 22 15,2-3 10-15,-1-1 2 0,-1-2 0 16,-6 3-25-16,-6 1 15 0,-9 3 4 16,-7 5 30-16,-7 5 72 0,-2 1 24 15,-15 1-118-15,-10 1-52 0,-9 2-108 0,-11 5-46 16,-7 2 11-16,2 4-22 0,1 7-49 15,7 2-117-15,10 2-102 0,12 0-74 16,9 0-160-16,6-3-377 0</inkml:trace>
  <inkml:trace contextRef="#ctx0" brushRef="#br0" timeOffset="128415.13">6992 12675 2279 0,'0'0'453'0,"0"0"-251"16,0 0 125-16,0 0 32 0,0 0-85 15,0 0-91-15,0 0-142 0,0 0-41 16,0 0-73-16,0 0 38 0,0 0 35 15,-61 21 58-15,51 8-5 0,-5 3-19 16,0 2-9-16,-5 4 3 0,0-2 0 16,-2 3-15-16,-1-3 2 0,-1-2 4 15,1 0-19-15,4-3-12 0,0-3-1 16,3-2-34-16,2-4-71 0,7-4 7 16,-1-5-14-16,5-5-42 0,2-4-27 0,1-3 39 15,0-1 116-15,0 0 39 0,0-5 229 16,7-8-80-16,1-2-86 0,2-8-9 15,1-5-26-15,2-6 19 0,3-4 19 16,-2-6-22-16,4-3-6 0,-1 1 7 16,2 1 14-16,-1 4 28 0,-2 5 4 15,-2 3 27-15,0 4 45 0,-3 5-12 0,-2 0-22 16,-2 5 3-16,0 4-1 0,-2 3-12 16,-2 3-22-16,-2 5-27 0,2 3-58 15,-3 1-12-15,4 0-69 0,2 2-44 16,4 10-21-16,7 5 122 0,4 5 12 15,3 5 0-15,3 1 0 0,1 3 2 16,-1 0 0-16,0 0 13 0,-5 1-6 0,1-1-9 16,-1-1 0-16,-3-1-15 0,-4-2-43 15,-2-1 3-15,0-4-6 0,-7-3-53 16,1-1-39-16,-7-2-48 0,0-4-100 16,-10-1-187-16,-8-2-75 0,-6-3-178 15,-10 0-821-15</inkml:trace>
  <inkml:trace contextRef="#ctx0" brushRef="#br0" timeOffset="128580.12">6741 13012 1152 0,'0'0'1235'15,"0"0"-909"-15,0 0-72 0,0 0 111 0,0 0-79 16,0 0-128-16,0 0-89 0,0 0-66 16,0 0-3-16,75-66-16 0,-35 58 1 15,7 2-7-15,3-1 6 0,2 2-3 16,0 1-79-16,0 2-114 0,-6-1-110 15,0 1-125-15,-3 0-145 0,-4 1-424 16,-11 0-57-16</inkml:trace>
  <inkml:trace contextRef="#ctx0" brushRef="#br0" timeOffset="128874.49">7559 12835 1331 0,'0'0'550'0,"0"0"-258"15,0 0 21-15,0 0 23 0,0 0-54 0,0 0-58 16,0 0-59-16,0 0-35 0,0 0-38 15,0 0-26-15,-77-54-22 0,61 58-3 16,5 1-41-16,5 3-50 0,3-2-13 16,3 5 22-16,0-1 41 0,6 3 55 15,4 2 24-15,6 2-13 0,3 0-16 16,2 2-3-16,2 0-12 0,0 2-32 0,-3-1 36 16,-1 0 20-16,-6-2 31 0,-3-3-34 15,-6-1 9-15,-4 2-6 0,0-4 0 16,-4-2-9-16,-4 0-1 0,-4-2-15 15,-1 0-15-15,-4-3-10 0,-2-2-9 16,0-3-65-16,-1 0-31 0,0 0-71 16,2 0-90-16,4 0-54 0,3-1-79 15,6 0-96-15,2 1-209 0,3-1-478 16</inkml:trace>
  <inkml:trace contextRef="#ctx0" brushRef="#br0" timeOffset="129250.35">8638 12582 734 0,'0'0'1597'0,"0"0"-1148"0,0 0-118 16,0 0 99-16,0 0 17 0,0 0-96 15,0 0-70-15,0 0-50 0,0 0-66 0,0 0-82 16,0 0-83-16,-3-34 0 0,3 38-58 16,0 6-46-16,7 4 104 0,0 8 9 15,2 4 19-15,1 4-4 0,3 0-6 16,0 3 1-16,1-2 11 0,-1 0-8 0,2-2-2 15,-4 0-20-15,1-4-15 16,-1 0-1-16,-3-5-11 0,-4-2-34 16,0-1-40-16,-1-4-56 0,-3-3-71 0,0-2-73 15,-6-3-145-15,-5-1-78 0,-8-2-115 16,3 0-645-16</inkml:trace>
  <inkml:trace contextRef="#ctx0" brushRef="#br0" timeOffset="129427.24">8406 12878 2696 0,'0'0'533'0,"0"0"-383"16,0 0 50-16,0 0-4 0,0 0-111 15,99-57-54-15,-56 47-31 0,7 2-16 16,3 2-2-16,-2-1 14 0,-3 3 2 0,-3 2-73 16,-8-1-105-16,-5 3-46 15,-3 0-71-15,-7 0-111 0,-2 0-200 0,-9 0-527 16</inkml:trace>
  <inkml:trace contextRef="#ctx0" brushRef="#br0" timeOffset="130455.88">9938 12534 68 0,'0'0'744'0,"0"0"-425"16,0 0-162-16,0 0 51 0,-93 6 72 0,76-6 34 16,6 0 4-16,1 0-15 0,4-2 6 15,3-2-15-15,3-1-49 0,0-2-109 16,0 1-38-16,3-3 2 0,10-2-18 0,4-1-32 16,8-1-18-16,6-3-7 15,4 4-3-15,9-2 0 0,0 3-19 0,-1 4 16 16,2 3-7-1,-5 2-12-15,-1 2-25 0,0 8-18 0,-5 5-11 16,-2 5 0-16,-3 4 54 0,-6 2-1 0,-7 2 1 16,-6 4-25-16,-4 0-9 0,-6 4-7 15,-9 1 18-15,-7 1 23 0,-10 1 41 16,-5 0-1-16,-7-1-18 0,-5 1 0 16,-2-6 6-16,-1-1-28 0,0-1 13 15,1-5-13-15,8-2-31 0,2-5 2 16,8-3 8-16,8-5 21 0,3-3 14 15,9-2 36-15,3-3 11 0,2-1-8 16,2 0-6-16,0 0 62 0,0 0 34 0,2 0 8 16,2-5-37-16,6-4-114 0,7-2-38 15,7-5-11-15,7 1 18 0,11-2 29 16,4 0 1-16,5 2-11 0,2 2-10 0,4 2-6 16,-3 1-6-16,-2 3 6 15,-3 0-18-15,-9 2-88 0,-7 1-59 0,-7 1-40 16,-3-1-23-16,-5 1 11 0,-3-1-65 15,-2-1-89-15,2-1-160 0,-7 0-451 16</inkml:trace>
  <inkml:trace contextRef="#ctx0" brushRef="#br0" timeOffset="130938.74">10501 12497 2434 0,'0'0'544'0,"0"0"-390"15,0 0 57-15,0 0 97 0,-85-21-50 0,79 18-75 16,5 2-34-16,1 1-3 0,0-1-77 16,3 1-69-16,6 0-33 0,6-3-45 15,10 3 13-15,5 0 40 0,6-1 24 16,2 0 1-16,-2 1 1 0,0-2-1 15,-3 0-44-15,0-2-2 0,-5 0 2 16,2-2 3-16,-3-3-7 0,0 0-39 16,2-3-39-16,-4 1 19 0,-1-1 28 15,-5 0 44-15,-3 2 35 0,-6 1 17 16,-3 2 43-16,-5 1 126 0,0 1 31 16,-2 1-55-16,0 2-9 0,0 1-5 0,0-1-12 15,0 2-38-15,0 0-89 0,0 0-9 16,-4 4-49-16,-2 6-3 0,-1 3 46 15,-2 4 4-15,0 3 2 0,3 5-22 16,1 2 1-16,5 4 21 0,0 1 12 0,2 2 28 16,4 1 15-16,2-1-27 0,-1 1-26 15,2-2 20-15,0-1 2 0,-1-3-23 16,-1-4 0-16,2-1-1 0,-1-5-53 16,-2-2-39-16,-1-3-41 15,-2-4-56-15,-2-2-57 0,-1-3-59 0,-1-1-50 16,-8-3 1-16,-4 0-99 0,2-1-330 15,-11 0-924-15</inkml:trace>
  <inkml:trace contextRef="#ctx0" brushRef="#br0" timeOffset="131091.81">10666 12763 939 0,'0'0'1146'0,"0"0"-909"16,0 0-24-16,0 0 90 0,0 0-5 0,0 0-84 15,0 0-80-15,66-68-74 16,-33 57-40-16,4 0-20 0,7-1-19 0,2 2 19 15,-2 1-2-15,1 0-56 0,-6 3-165 16,-3 0-129-16,-4 0-148 0,-9 2-266 16,1-2-614-16</inkml:trace>
  <inkml:trace contextRef="#ctx0" brushRef="#br0" timeOffset="131712.96">11481 12358 447 0,'0'0'1496'0,"0"0"-1184"15,0 0-60-15,0 0 90 0,0 0-25 16,0 0-49-16,0 0-49 0,0 0-65 16,-49-67-50-16,38 66-35 0,-7 1-31 15,1 0-16-15,-6 3-19 0,2 4 0 16,-1 2-3-16,2 0 0 0,4 1-22 0,3 1-9 15,4 0 6-15,5 1 12 0,0 1 13 16,4-1-1-16,0 2 2 0,8 4 0 16,4-1 15-16,5 2-1 0,3 2-11 15,6-1 27-15,4-2 33 0,5 0 29 16,3 0-18-16,3-2-41 0,-2 1-32 0,0 0-2 16,-2-1 2-16,-5 0 11 0,-7-1-13 15,-7-2-2-15,-4 2 2 0,-5-1 12 16,-7 0 4-16,-2-2-13 0,-6 2 40 15,-7-2 1-15,-6 1 2 0,-7-2-3 16,-5-1-3-16,-1-2-36 0,-4-2-4 16,3-2-16-16,4-4-33 0,3 0 8 15,6 0 41-15,1-3 12 0,6-3-6 16,-1-3-6-16,5-1-50 0,1-2 7 16,2-1 40-16,3 0 2 0,3-1 1 0,0-3-3 15,1 2-16-15,7-3-6 0,3-3 7 16,5 1 15-16,0-4-10 0,4 2 12 15,4 1-1-15,2 0-20 0,-2 1 22 16,2 2 13-16,-1 1 9 0,-2 0 5 16,-5 3 51-16,-4 1 30 0,-5 1 16 0,-6 1 30 15,-3-2 14-15,-2-1-58 0,-11 0-58 16,-4-2-52-16,-2 2-17 0,-4 1-26 16,-1 1-21-16,-2 6-28 0,0 1-28 15,4 5-30-15,1 0-23 0,2 4-26 16,7 5-64-16,2 1-64 0,2 4-19 15,5 2 55-15,3 2-40 0,0 1-102 16,7-1-106-16,3-1-193 0</inkml:trace>
  <inkml:trace contextRef="#ctx0" brushRef="#br0" timeOffset="132011.31">11896 12614 1182 0,'0'0'797'0,"0"0"-421"15,0 0-69-15,0 0 8 0,0 0-49 16,0 0-66-16,0 0-38 0,0 0-38 16,0 0-46-16,0 0-31 0,0 0-21 15,-22-22-26-15,22 22-15 0,0 0-20 16,0 0-6-16,0 0-9 0,6 0 3 16,0 0 47-16,3 0 3 0,2 0 41 15,2-1-6-15,-2-2-7 0,1 0 42 16,-4 0 37-16,-4-3 34 0,0 3 37 15,-4-4-7-15,0 2-32 0,-1-1-38 16,-6-1-45-16,-4 1-59 0,-1 1-46 0,-3 1-37 16,-1 3-50-16,2-1-31 0,-3 2-60 15,1 0-91-15,1 4-106 16,4 2-45-16,0 1-127 0,3 2-183 0,2-3-486 16</inkml:trace>
  <inkml:trace contextRef="#ctx0" brushRef="#br0" timeOffset="133049.81">12327 12318 787 0,'0'0'1449'0,"0"0"-1048"0,0 0-114 16,0 0 144-16,0 0-19 0,0 0-160 15,0 0-111-15,0 0-56 0,0 0-36 0,-45-31-8 16,33 31-10-16,0 0-6 0,0 4-12 15,0 3-13-15,-3 5-22 0,1 4 10 16,1 2 9-16,2 2-16 0,5 2-3 16,3 2 4-16,3 0 2 0,4 0-9 15,9 0-24-15,4-2 11 0,5 2-5 16,4-2-14-16,-2-3 16 0,3-2 22 16,-3-5-22-16,0-1-15 0,-2-4 46 15,-2-4 10-15,2-3 57 0,-1-1 31 16,5-7 25-16,1-4-29 0,-2-4-3 0,0-1-7 15,-4-2-2-15,-5-1-5 0,-5-2 11 16,-6 0 23-16,-5-2 4 0,0 0-26 16,-9 2-17-16,-5 0-14 0,-4 4-11 15,-5 0-37-15,-1 4 0 0,-1 2-43 16,4 2-33-16,-1 3-28 0,4 5-25 16,0 1-41-16,5 1-44 0,0 0-102 15,6 6-141-15,4 3-130 0,3 1-12 16,1 2 12-16,11-3-165 0</inkml:trace>
  <inkml:trace contextRef="#ctx0" brushRef="#br0" timeOffset="133367.81">12749 12336 196 0,'0'0'1725'0,"0"0"-1349"15,0 0-140-15,0 0 102 0,0 0 27 16,0 0-59-16,0 0-63 0,0 0-32 15,0 0-26-15,0 0-32 0,0 0-35 16,-5-43-81-16,5 43-37 0,5 1-87 0,7 5-34 16,10 4 121-16,6 3 28 15,6 5 22-15,5 0-16 0,1 4-31 0,-4-2 9 16,-3 4 1-16,-6-2 11 16,-6 1 20-16,-3 0-17 0,-7 0-8 0,-5 0-19 15,-4-2 0-15,-2-1-25 0,-10 0 22 16,-6-4 2-16,-6 0 0 0,-3-3-2 15,-3-3-31-15,-3-4-25 0,0-2-34 16,0-4-6-16,0 0-48 0,0-7-71 16,0-4-85-16,-2-2-82 0,0 0-122 15,0-3-170-15,3-1-322 0</inkml:trace>
  <inkml:trace contextRef="#ctx0" brushRef="#br0" timeOffset="133510.76">12696 12368 130 0,'0'0'734'16,"0"0"-213"-16,0 0-143 0,0 0-77 0,88-70-67 15,-58 55-40-15,2 0-20 0,7 1-3 16,1-2-43-16,2 3-44 0,1 0-62 16,3 2-21-16,-1 0-1 0,-2 3-64 15,-1-1-77-15,0 3-59 0,-8 3-100 16,-3-1-118-16,-8 1-161 0,-2 1-63 16,-6 1-86-16</inkml:trace>
  <inkml:trace contextRef="#ctx0" brushRef="#br0" timeOffset="134061.81">13954 12046 1719 0,'0'0'804'0,"0"0"-437"15,0 0-43-15,0 0-12 0,0 0-154 16,0 0-158-16,0 0-12 0,0 0 12 16,0 0 24-16,-60 66 20 0,48-41 3 15,-1 5-45-15,0 0 0 0,1 1 11 16,0 1-10-16,-1-1 14 0,1 0-17 16,1-3 0-16,0-1-2 0,3-4-11 15,2-1 10-15,3-5 1 0,0-3 2 16,3-3 13-16,0-4-13 0,0-2-63 15,0-3-10-15,0-2 51 0,3-2 22 16,3-7 110-16,4-4-69 0,3-4-40 0,2-3-1 16,0-4-3-16,0-4-25 0,2-2-10 15,3-5-3-15,-1-1-6 0,4-4-13 16,1 0 25-16,2-1 13 0,-2 3-47 16,-3 4 69-16,-1 6 47 0,-4 3 80 15,-3 5 47-15,-3 5-30 0,-4 4 11 0,-1 3 13 16,-4 4-7-16,3 1-40 0,-3 3-121 15,1 0-88-15,-1 9-67 16,4 4 59-16,1 5 96 0,1 6 9 0,1 4 19 16,1 3 28-16,-2 2-28 0,2 3 3 15,2 0-31-15,0 3-12 0,0-2 12 16,3 0 38-16,-2-2-38 0,1-3-1 16,-3-2-42-16,-3-3-41 0,-4-5-35 0,-1-4-35 15,-2-2-91-15,0-6-84 0,-8-2-83 16,-3-2-120-16,-1-4-288 0,-12-2-766 0</inkml:trace>
  <inkml:trace contextRef="#ctx0" brushRef="#br0" timeOffset="134223.73">13804 12449 1540 0,'0'0'757'0,"0"0"-399"16,0 0-116-16,0 0 8 0,0 0-65 15,0 0-74-15,0 0-53 0,90-51-49 16,-51 44-9-16,5 1-13 0,0 2 1 15,0 0-1-15,-3 3-73 0,-2 0-102 16,-3 1-113-16,-2 0-209 0,-6 0-272 16,-7 0-639-16</inkml:trace>
  <inkml:trace contextRef="#ctx0" brushRef="#br0" timeOffset="134495.13">14452 12341 680 0,'0'0'825'0,"0"0"-348"16,0 0-101-16,0 0 2 0,0 0-18 15,0 0-38-15,0 0-97 0,0 0-102 16,0 0-123-16,0 0-34 0,-34-19-121 0,42 25 155 16,4 5 22-16,7 0 57 0,6 3 47 15,2-1-3-15,3 3-17 0,1-1-17 16,-3 0-20-16,-2 2 43 0,-4 0 68 16,-5-1-38-16,-4 0-44 0,-6-1-33 15,-2 0-29-15,-5-2-11 0,-2-1-4 0,-8-1 1 16,-7-1-4-16,-6-1 4 0,-3-1-22 15,-3-4-28-15,-2-2-64 16,0-2-117-16,1 0-14 0,4-2-32 0,1-2-107 16,-1-2-101-16,4 0-69 0,3 0-212 15,4 0-737-15</inkml:trace>
  <inkml:trace contextRef="#ctx0" brushRef="#br0" timeOffset="135055.87">15440 12261 420 0,'0'0'1569'0,"0"0"-974"16,0 0-202-16,0 0-41 0,0 0-16 16,0 0-121-16,0 0-121 0,0 0-84 15,0 0-10-15,0 0-3 0,95-47 0 16,-49 40-16-16,7 1 16 0,-2 1 3 16,-1 0-3-16,-5 5-22 0,-6 0-110 15,-10 0-106-15,-10 7-115 0,-7 2-129 16,-12 2-197-16,0-4-621 0</inkml:trace>
  <inkml:trace contextRef="#ctx0" brushRef="#br0" timeOffset="135186">15486 12441 2153 0,'0'0'556'0,"0"0"-311"0,0 0-162 16,0 0-16-16,114-19-3 0,-55 9-48 15,12-1-16-15,4 3-32 0,2 1-89 16,-3 2-111-16,-6 1-213 0,-21 4-570 15</inkml:trace>
  <inkml:trace contextRef="#ctx0" brushRef="#br0" timeOffset="136432.13">17205 12019 57 0,'0'0'655'16,"0"0"-3"-16,0 0-116 0,0 0-105 15,0 0-63-15,0 0-59 0,0 0-34 16,0 0-39-16,0 0-34 0,-73-14 3 16,72 13 30-16,1-2-14 0,0-1-54 0,0-1-68 15,9-2-46-15,5-1-22 0,6-1-31 16,8 0-24-16,7 0-5 0,4 2 29 15,6 2 12-15,1 3-11 0,-1 2-1 16,-2 0-18-16,-4 5-4 0,-5 4-5 16,-3 3-1-16,-4 1 9 0,-6 3-2 15,-7 1 5-15,-3 1 15 0,-10 2 1 16,-1 3 28-16,-11 3-3 0,-12 2-7 16,-9 3 7-16,-7 4-4 0,-10-1-11 15,-3 0-10-15,1 0-19 0,4-4-12 0,6-5 30 16,11-3-1-16,6-7-10 0,7-2 11 15,5-4-1-15,3-2 1 0,4-3 1 16,4-3 2-16,1-1 35 0,0 0 15 16,1 0 22-16,10-6 21 0,4-5-73 15,12-3-22-15,9-4-59 0,9 0 22 16,4-2-9-16,4 4 3 0,1 0 16 16,-7 4-44-16,-1 1-65 0,-7 2-44 0,-3 2-52 15,-4 0-123-15,-3 1-154 0,-3 2-198 16,-9-1-464-16</inkml:trace>
  <inkml:trace contextRef="#ctx0" brushRef="#br0" timeOffset="136834.63">17871 12001 1867 0,'0'0'654'0,"0"0"-386"0,0 0-34 16,0 0 79-16,0 0-27 0,0 0-68 15,74-69-108-15,-43 61-60 0,3-1-28 16,0 2-3-16,-2 5-4 0,-6 2-15 0,-6 0-23 16,-1 6-17-16,-4 6 27 0,0 5 13 15,-2 2 44-15,-2 1-25 0,-5 4-19 16,-6-1 0-16,0 1 15 0,-11 2 14 16,-9-2 11-16,-5 3 4 0,-4-2-4 0,-5 0-2 15,-2-2-13-15,-2-3-24 0,2 1-1 16,0-3-19-16,3-3 19 0,6 0 0 15,5-5 16-15,3-1 2 0,9-4-17 16,3-1-1-16,4-3-1 0,3 1 1 16,0-2 17-16,0 0 45 15,0 0 80-15,9-2 74 0,5-3-44 0,8-3-132 16,5-2-40-16,9-1-19 0,2-1 7 16,-1 0-3-16,3 1 3 0,-4 0-10 15,2 2-85-15,-2 2-16 0,3 0-10 16,-3 3 0-16,-2-1-26 0,-3 1-67 15,-3 3-101-15,-7-1-67 0,-5-1-152 16,-5 2-208-16,-5-1-541 0</inkml:trace>
  <inkml:trace contextRef="#ctx0" brushRef="#br0" timeOffset="137213.01">18766 11875 2128 0,'0'0'585'16,"0"0"-286"-16,0 0 72 0,0 0 19 16,0 0-100-16,0 0-63 0,0 0-56 0,0 0-45 15,0 0-79-15,0 0-47 0,0 0-53 16,-24-24-36-16,24 33 52 15,0 5 37-15,2 2 11 0,7 4-9 16,7 2 0-16,4 0 17 0,5 2 2 0,4 1-2 16,1 0-8-16,-1 0-11 0,-4-1 0 15,-4-1 0-15,-3-1 1 0,-6-1 33 16,-1-3 16-16,-5-1-29 0,-6-4 7 16,0-1-26-16,-3 0 1 0,-8-3 19 0,-6-1 8 15,-6-2-8-15,-5-2-22 0,-5-4-17 16,-2 0-50-16,2-5-84 0,-1-4-73 15,3-1-98-15,1-2-113 0,4-1-121 16,8 4-412-16,-1-11-635 0</inkml:trace>
  <inkml:trace contextRef="#ctx0" brushRef="#br0" timeOffset="137361.81">18789 11919 1357 0,'0'0'585'0,"0"0"-222"0,0 0-78 16,0 0-63-16,98-65-45 0,-66 52-62 15,4 2-51-15,-2 2-32 0,-2 0-10 16,-3 1-2-16,-6 3-20 0,-3 1-33 16,-5 2-143-16,-2 2-139 0,-5 0-196 15,-2 0-570-15</inkml:trace>
  <inkml:trace contextRef="#ctx0" brushRef="#br0" timeOffset="137688.93">19245 11929 1765 0,'0'0'694'0,"0"0"-333"16,0 0-66-16,0 0-40 0,0 0-23 15,0 0-43-15,0 0-19 0,0 0-37 16,0 0-61-16,0 0-52 0,0 0-20 0,-61 68-12 16,61-55-4-16,0 0 13 0,3 1 0 15,9-1 2-15,5 0-1 0,4-1 2 16,1-2 0-16,6-1 3 0,0-3 19 15,3-2 6-15,-1-4-6 0,0 0 9 16,0-1-6-16,-1-5 18 0,-1-4 4 16,-1 0 15-16,-3-3 15 0,-5-1-12 0,-5-3-16 15,-8 0 7-15,-6-1 2 0,-8-1 28 16,-15-1-49-16,-8-1-37 0,-9 3-27 16,-8 1-38-16,1 4-15 0,2 2-6 15,5 6-75-15,7 3-69 0,5 2-106 16,8 4-122-16,6 5-76 0,5 3-128 15,6-1-366-15</inkml:trace>
  <inkml:trace contextRef="#ctx0" brushRef="#br0" timeOffset="138202.01">20079 11888 766 0,'0'0'1631'0,"0"0"-1270"0,0 0-100 0,0 0 116 15,0 0 15-15,0 0-99 0,0 0-127 16,0 0-82-16,0 0-84 0,0 0-28 16,41-9-5-16,-10 20 33 0,6 5 31 15,4 3 40-15,-1 3-21 0,-2 3-47 16,-5-2 0-16,-5-2-3 0,-4 3-28 0,-6-5-25 16,-4-2-28-16,-2-3 3 0,-4-3-15 15,-4-2-55-15,-1-4-47 0,-3-3-93 16,0-1-111-16,0-1-68 0,-7-1-28 15,2-4-590-15</inkml:trace>
  <inkml:trace contextRef="#ctx0" brushRef="#br0" timeOffset="138408.87">20385 11878 665 0,'0'0'1662'0,"0"0"-1239"0,0 0-76 15,0 0 86-15,0 0-79 0,0 0-106 16,0 0-110-16,0 0-114 0,0 0-24 15,0 0-31-15,0 0 28 0,-59 9 3 16,45 9 0-16,-3 1 22 0,0 3 18 16,3 1 7-16,-2 0-47 0,1-1-1 0,4 1-1 15,-1-1-39-15,2-1-74 0,4-3-61 16,0-3 7-16,1 1-77 0,4-5-81 16,1 0-35-16,0-2-144 0,1-3-191 15,6-2-580-15</inkml:trace>
  <inkml:trace contextRef="#ctx0" brushRef="#br0" timeOffset="138655.21">20661 11782 1760 0,'0'0'778'0,"0"0"-398"15,0 0-18-15,0 0 19 0,0 0-82 0,0 0-188 16,0 0-111-16,0 0-90 0,0 0 90 15,0 0 66-15,-1 35 4 16,7-11 8-16,1 4-10 0,1-1-21 0,-2 0-22 16,1 0-4-16,-1-3 20 0,0 0 2 15,1 0-37-15,-3-5-6 0,2-1-59 16,-1-2-74-16,1-4-149 0,-4-1-150 16,1-4-165-16,1 0-425 0,-1-6-692 0</inkml:trace>
  <inkml:trace contextRef="#ctx0" brushRef="#br0" timeOffset="139006.7">20986 11930 2153 0,'0'0'649'0,"0"0"-328"0,0 0 68 0,0 0 28 16,0 0-103-16,0 0-72 0,0 0-79 0,0 0-43 16,0 0-89-16,0 0-31 0,8-54-77 15,-8 61-49-15,0 3 64 16,2 4 59-16,1 3 2 0,2 1 1 0,3 2 25 15,4-2 24-15,2 3-15 0,4-3-22 16,3-2 13-16,2-1 12 0,2-2 15 16,3-1-3-16,1-5 3 0,-1 0-6 15,3-5-6-15,0 0-6 0,-2-2-10 16,1-2 1-16,-1-4-1 0,-3-4 4 16,-3-2-1-16,-3-5 1 0,-9-1 14 15,-6-2-2-15,-5-3 63 0,-8-3-21 16,-11 0-33-16,-4 1-28 0,-6 1-21 15,-3 4-20-15,-4 2-20 0,-2 2 1 16,-1 3-1-16,2 4-30 0,1 3-64 0,5 4-34 16,5 2-62-16,6 0-78 0,5 7-73 15,2 2-57-15,6 3-23 0,3 0-11 16,2 2-133-16,2-4-221 0</inkml:trace>
  <inkml:trace contextRef="#ctx0" brushRef="#br0" timeOffset="139547.69">21342 11535 1373 0,'0'0'741'0,"0"0"-407"0,0 0-95 16,0 0 15-16,0 0-20 0,0 0-33 16,39-72-58-16,-19 67-55 0,3 1-21 0,5 0-39 15,0 3-26-15,2 1 30 0,1 0 6 16,-4 0-38-16,-3 5-14 0,-4 2-5 16,-5-2-6-16,-4 2 3 0,-5 0 3 15,-1-1-10-15,-3 2-18 0,-2 0-16 16,0 0-1-16,-5-1 19 0,-7-1 45 15,-4 1 25-15,-4 1-5 0,0-3-20 0,-2 0-38 16,4 0-16-16,3-1-7 0,6-1-9 16,0-1 22-16,4 1 19 0,1-2 27 15,2 1 0-15,1-1-11 0,1 0-19 16,0 0-6-16,0 3-20 0,6-1 45 16,5 2 13-16,4 1 61 0,2 1 32 15,3-1 9-15,2 3 13 0,-3-1-26 16,-1 2-35-16,-1 1 16 0,-2 0 28 15,-3 2 18-15,0 0-15 0,-4-1-10 16,-3-1-8-16,-2-1-12 0,-3 1-18 16,0-1 3-16,-3-1-9 0,-7 0 3 0,-5-1-4 15,-3-2-5-15,-5-2-7 16,-1-2-34-16,2 1-36 0,-1-3-60 16,1 0-56-16,6 0-77 0,-1 0-17 0,1-1-58 15,0-2-95-15,0-1-103 0,-4-2-143 0,3 2-456 16,-8-7 326-16</inkml:trace>
  <inkml:trace contextRef="#ctx0" brushRef="#br0" timeOffset="140331.34">22087 11977 153 0,'0'0'1900'0,"0"0"-1354"0,0 0-195 0,0 0 62 16,0 0-42-16,0 0-76 0,0 0-85 15,0 0-110-15,0 0-100 0,0 0-34 16,0 0-4-16,111-30 20 0,-68 26 18 0,4-1 16 16,3 3 6-16,-2-4-21 15,-3 2 0-15,-2 1-1 0,-5 0 22 0,-9-1 24 16,-9 2-18-16,-9 0 0 0,-5 1 3 16,-4 1 10-16,-2-1-17 0,0 1-24 15,0-2-36-15,0 2-63 0,0 0-63 16,-2 0-70-16,1 0-111 0,1 0-96 15,0 0-149-15,0 2-88 0,1 0-319 16</inkml:trace>
  <inkml:trace contextRef="#ctx0" brushRef="#br0" timeOffset="141059.12">23842 11750 463 0,'0'0'1410'0,"0"0"-953"0,0 0-127 16,0 0 17-16,0 0 8 0,0 0-35 16,0 0-71-16,0 0-94 0,0 0-59 15,0 0-46-15,-39-67-30 0,19 63-20 16,-4 3-38-16,-1 0 1 0,-1 1 9 0,-1 0 3 16,4 2 3-16,1 2 0 15,5 0 7-15,1 1-5 0,4 1 1 0,3 3-12 16,0-2-1-16,1 4 4 0,3 1 25 15,-1 1 1-15,3 3-11 0,3-1-68 16,0 2 24-16,10 0 19 16,6 1 38-16,4-2 58 0,7 2 30 0,5-1-25 15,4 1-35-15,4-1-6 0,1 0 16 16,-4-2-36-16,-2 3-2 0,-6-2-24 16,-6 0 24-16,-9 1 15 0,-1 0 4 0,-9-1-5 15,-1 1-13-15,-3-3 11 0,-3 3 1 16,-7-3-10-16,-3 1 16 0,-1-3-4 15,-8 0 10-15,-6-3 9 0,-7-1-2 16,-7-4-11-16,-7 1-17 0,0-4-4 16,4-1-44-16,4 0-12 0,7 0 25 15,7 0 27-15,7-1 4 0,8-5 15 16,4-1 7-16,7-4 3 0,1-2 0 0,0-3 0 16,4-2-24-16,7-4-1 15,5-2-3-15,3-2 0 0,4 0 0 0,6 2-25 16,-1 0 0-16,5 1 17 0,1 4 11 15,0 1 19-15,2 1-19 0,-4 2 68 16,-2 0 10-16,-5 1 12 0,-8 2 0 0,-2-1 18 16,-7 0 37-16,-5 1-23 15,-3-2-24-15,-1 0-95 0,-9-2-3 0,-5 3-85 16,-7-1-60-16,-2 4-18 0,-5 1 2 16,0 4-34-16,2 2-78 0,3 3-87 15,5 3-82-15,5 6-95 0,3 2-72 16,8 4-207-16,3-4-344 0</inkml:trace>
  <inkml:trace contextRef="#ctx0" brushRef="#br0" timeOffset="141334.96">24249 11750 1746 0,'0'0'788'0,"0"0"-479"16,0 0-49-16,0 0 94 0,0 0 4 16,0 0-59-16,0 0-69 0,0 0-112 15,0 0-118-15,0 0-68 0,21-32-50 16,3 42 65-16,8 7 53 0,3 2 59 16,2 4 0-16,-3 2-59 0,-3-1-29 15,0 4 10-15,-6-4 17 0,-2-1-32 16,-1-2-35-16,-8-3-72 0,-2-6-73 15,-5 0-67-15,-6-3-126 0,-1-2-65 16,0-4-120-16,-4 0-429 0</inkml:trace>
  <inkml:trace contextRef="#ctx0" brushRef="#br0" timeOffset="141561.87">24548 11794 443 0,'0'0'1671'0,"0"0"-1269"0,0 0-70 16,0 0 94-16,0 0-23 0,0 0-101 15,0 0-85-15,0 0-105 0,0 0-112 16,0 0-41-16,0 0-52 0,-63-19 62 16,38 34 31-16,3 3-28 0,-3 4 6 15,0 1 22-15,4 0-2 0,0 2-11 16,3-1 13-16,1-1-19 0,3 1-57 16,3-3-37-16,2 1 9 0,6-2-60 15,3 0-87-15,3-2-40 0,9-2-59 16,4-1-112-16,5-4-132 0,-3-4-493 15</inkml:trace>
  <inkml:trace contextRef="#ctx0" brushRef="#br0" timeOffset="142211.37">24764 11629 879 0,'0'0'814'0,"0"0"-479"0,0 0-108 15,0 0 18-15,0 0-32 0,0 0-58 16,82-47-36-16,-53 41-46 0,4 4 23 15,1-1 16-15,-3 2 3 0,-1 0 41 16,-4 0-39-16,-7 1-51 0,-2 0-47 16,-5 0-19-16,-4 3-57 0,-3 2-38 0,-4 3 45 15,-1 4 28-15,0-1-10 16,-6 2 14-16,-3 2 18 0,-4 0 3 0,-5-1-3 16,2 1-21-16,-5-2-11 0,-1 3-16 15,2-3 0-15,-3-1-19 0,-1 1 7 16,1 2 25-16,1-4-4 0,0-1-18 15,4-2-11-15,4-1 33 0,7-4 12 16,3 0 23-16,1-3 113 0,3 0 162 16,0 0 93-16,9-3-54 0,1-3-219 15,6-1-26-15,1 1-7 0,5-2-9 16,2 2 0-16,-1 1-10 0,0 2-9 0,0 2-6 16,-1 1-15-16,-3 0-13 0,1 0-16 15,0 5-2-15,-1 3-10 0,-1 1 28 16,-2 1 0-16,2 2 15 0,-5 2-15 15,-1 0-1-15,0 3-14 0,-3 1 15 16,-2-1 0-16,-4 1 21 0,-3-2-5 16,0 0-15-16,-3-1 1 0,-6-1 17 0,1-1 12 15,-4-1 9-15,-4-2 15 0,-4-1-5 16,-2-3-1-16,-6-2-3 0,-6-3-12 16,-2-1-34-16,-5-2-3 0,0-7-9 15,2 1-10-15,4-2-36 0,10 2-41 16,5-2-59-16,7 2-53 0,4 1-66 15,6-3-104-15,2 2-139 0,1-2 50 0,7 3-217 16,4 2-518-16</inkml:trace>
  <inkml:trace contextRef="#ctx0" brushRef="#br0" timeOffset="142627.74">25293 11660 1148 0,'0'0'1008'0,"0"0"-771"0,0 0-34 16,0 0 103-16,0 0 5 0,0 0-98 15,0 0-98-15,0 0-115 0,0 0-3 16,0 0-29-16,75-30 32 0,-49 32 0 0,2 2 3 16,0-2 19-16,4 0 19 0,2-1-3 15,0-1-22-15,-3 0 0 0,0-4-16 16,-7-1-57-16,-5-2 23 0,-7 1 34 15,-5 1 45-15,-3-2 5 0,-3 2 36 16,-1 1 43-16,0 0-13 0,0 2-12 16,0-1-1-16,0 2-3 0,-1 0-4 15,-1 1-18-15,1 0-13 0,0 0-62 16,-2 0-3-16,-3 2-59 0,0 5-15 16,-2 4 27-16,-3 4 44 0,2 4 1 0,-2 2 1 15,3 4-1-15,1 2 2 16,2-1 13-16,4 2 24 0,-1-2 19 0,1 0-15 15,-1-2-39-15,2-2-1 0,0-1 0 16,0-2-1-16,0-2-40 0,0-2-37 16,0-3-57-16,0-2-85 0,0-4-111 15,-7-1-112-15,-6-3-26 0,-1-2-120 16,1 0-646-16</inkml:trace>
  <inkml:trace contextRef="#ctx0" brushRef="#br0" timeOffset="142772.76">25457 11902 1065 0,'0'0'1055'0,"0"0"-667"0,0 0-33 15,0 0 23-15,0 0-67 0,0 0-96 16,42-72-70-16,-25 60-54 0,2 4-67 16,4-2-24-16,2 3-16 0,4 0-9 0,-1 2-3 15,0 1 6-15,-1 2-148 16,-1-1-79-16,-3 0-96 0,-1 2-172 0,-5-3-269 16,-3 3-742-16</inkml:trace>
  <inkml:trace contextRef="#ctx0" brushRef="#br0" timeOffset="143111.91">26141 11617 1527 0,'0'0'692'16,"0"0"-288"-16,0 0-60 0,0 0-36 15,0 0-86-15,0 0-22 0,0 0-27 16,0 0-63-16,0 0-24 0,0 0-27 15,0 0-59-15,-58-7-28 0,62 15 12 16,2 3 16-16,5 4 44 0,0 5 3 0,3 2-25 16,3 4-7-16,3-1-2 0,-2 1 18 15,1 0-3-15,0-2 6 0,-4-1 62 16,1-1 9-16,-3-4-37 0,-4-1-31 16,-1-2-9-16,-4-3 6 0,-4 0-9 15,0-3-13-15,0-2-10 0,-6 1 10 16,-3-2 4-16,-1-2-13 0,-2 2 9 15,2-4-12-15,-2-2-1 0,-3 0-30 16,2 0-39-16,-5 0-63 0,2-5-65 0,-1-2-156 16,0 1-129-16,0-2-149 15,2 2-596-15,-4-10-407 0</inkml:trace>
  <inkml:trace contextRef="#ctx0" brushRef="#br0" timeOffset="143286.87">26122 11697 653 0,'0'0'1243'0,"0"0"-870"16,0 0-76-16,0 0-7 0,0 0-113 16,89-39-78-16,-58 32-16 0,3 2-22 15,2 1-26-15,1 0-16 0,0 2-16 16,-6-1-3-16,-1 2-26 0,-4-2-147 16,-4 0-74-16,-2 0-72 0,-5-2-189 15,-4 1-543-15</inkml:trace>
  <inkml:trace contextRef="#ctx0" brushRef="#br0" timeOffset="143791.97">26592 11240 1078 0,'0'0'667'0,"0"0"-326"16,0 0-56-16,0 0 83 0,-13-65-14 0,17 52-35 16,7 4-69-16,3 0-67 0,4 2-45 15,3 2-40-15,3 0-48 0,5 4-39 16,1 0-11-16,2 1-16 0,2 4 13 15,0 3-25-15,-3 6 6 0,0 3 3 16,-9 2 15-16,0 2 1 0,-7 0-19 16,-7 4-3-16,-2-2-10 0,-6-2 1 0,0 2-1 15,-9 0 10-15,-5-1 24 0,-8-2 1 16,-4-1 29-16,-1 0 30 0,-2-2-21 16,4-2-36-16,3-4 13 0,7-2 1 15,7-3 20-15,0-1 17 0,7-3 19 16,-1-1-7-16,2 0 0 0,0 0 31 15,0 0 102-15,0 0 24 0,0 0-54 16,0 0-64-16,8 0-31 0,3 0-22 16,9 0-51-16,9-4-43 0,6 2 7 15,4-2 2-15,2 1-27 0,0-1-46 0,-1 4-28 16,0-1-28-16,-1 0-28 0,-5 1-64 16,-3 0-103-16,-8 0-91 0,-4 1-101 15,-5 1-132-15,-5 2-376 0</inkml:trace>
  <inkml:trace contextRef="#ctx0" brushRef="#br0" timeOffset="147008.87">3324 15465 928 0,'0'0'703'15,"0"0"-452"-15,0 0-99 0,0 0-152 16,0 0 46-16,0 0 271 0,-77-5 119 16,71 3-237-16,0 2-97 0,3-1 13 0,2 1 22 15,1 0-3-15,0 0-36 0,1 0-35 16,6 0-44-16,9-2-19 0,11-2-3 0,12-2 3 15,16-1 0-15,13-2-2 0,7 1-11 16,3 0 11-16,-5 3 1 0,-5 3-103 16,-12 2-49-16,-13 0-89 0,-11 0-79 15,-15 5-75-15,-5 2-116 0,-12-1-187 16,0-1-424-16</inkml:trace>
  <inkml:trace contextRef="#ctx0" brushRef="#br0" timeOffset="147170.47">3441 15547 1813 0,'0'0'513'16,"0"0"-384"-16,0 0-74 0,0 0 142 16,0 0 70-16,0 0-101 0,0 0-118 15,0 0-32-15,0 0-16 0,0 0-38 0,0 0 36 16,69-20 2-16,-24 9 0 16,8 0-19-16,0-2-109 0,-2 0 25 0,-9-1-109 15,-9 0-111-15,-6 0-193 0,-8-2-245 0,-6 3-341 16</inkml:trace>
  <inkml:trace contextRef="#ctx0" brushRef="#br0" timeOffset="147373.26">3836 15304 1076 0,'0'0'1183'0,"0"0"-740"0,0 0-135 16,0 0 6-16,0 0 9 0,0 0-33 15,-56-66-42-15,54 61-61 0,1 1-20 16,1 4-25-16,0-1-53 0,0 1-89 16,0 0-37-16,4 1-92 0,8 8-47 15,8 4 108-15,6 5 61 0,2 7 7 16,3 2 16-16,-8 3-15 0,-1 1 11 0,-9-2 35 15,-6 0 36-15,-7 1-24 0,-3 1-3 16,-13 1-4-16,-7 1-21 0,-4 1-31 16,-5 0-74-16,-4-1-65 0,0-1-63 15,0-1-145-15,2-3-197 0,12-7-241 16,-12 5-981-16</inkml:trace>
  <inkml:trace contextRef="#ctx0" brushRef="#br0" timeOffset="150197.96">8054 14826 1247 0,'0'0'397'0,"0"0"-176"0,0 0-49 15,0 0 39-15,0 0 22 0,0 0-46 16,0 0-26-16,0 0-16 0,0 0-26 16,0 0-17-16,-36-42-16 0,35 42-29 15,-1 0-57-15,2 0-3 0,-4 4-29 16,1 0 16-16,0 4 13 0,-3 2-16 0,-2 4 6 16,-1 6 13-16,-3 6 14 0,-2 8 28 15,-2 5 21-15,-2 3 10 0,-3 6 13 16,-2-1 9-16,-1 0-31 0,-2 1 5 15,3-4-34-15,1-2-35 0,1-4 0 16,2-2 15-16,1-3-12 0,4-1 16 16,-2-6 13-16,4 0-7 0,1-4-9 15,1-3-16-15,0-2-15 0,4-4-42 16,2-3-2-16,1-2-27 0,0-3-15 0,3-3 0 16,-1 0-1-16,1-2 6 0,0-2 46 15,0-6 49-15,4-8-103 0,0-2-127 16,4-5-62-16,0-4-27 0,1-3-17 15,4-3-134-15,3-2-155 0</inkml:trace>
  <inkml:trace contextRef="#ctx0" brushRef="#br0" timeOffset="150490.87">7887 15007 1664 0,'0'0'762'16,"0"0"-349"-16,0 0-105 0,0 0 55 16,0 0-12-16,0-70-34 0,0 63-81 15,0 2-59-15,0 0-39 0,0 4-6 16,0 0-43-16,0 1-89 0,0 0-15 15,0 1-59-15,0 7-55 0,3 5 37 16,4 6 92-16,6 7 34 0,0 2 12 16,6 4 0-16,2-1-31 0,3 1-14 0,3-1 15 15,3-1-15-15,3-1 36 0,0 0-25 16,2-2-12-16,-1-1-1 0,-5-5-14 16,-3 0 14-16,-1-3-1 0,-7-1-32 15,-3-4 0-15,-4-1-28 0,-3-4-45 0,-4-3-23 16,-1 0-16-16,-3-3-10 0,0-1 5 15,0 0 29-15,-6-1 46 0,-7 0 4 16,-3 0-96-16,-4 0-99 0,-7 0-56 16,-3 0-69-16,-6 0-84 0,-8 0-216 15,8 0-430-15</inkml:trace>
  <inkml:trace contextRef="#ctx0" brushRef="#br0" timeOffset="150708.37">7551 15432 1672 0,'0'0'610'0,"0"0"-235"15,0 0-73-15,0 0-17 0,0 0-62 16,0 0-68-16,0 0-70 0,0 0-28 16,0 0-10-16,0 0-12 0,65-65-22 15,-35 53-13-15,7 2-1 0,4-1-11 16,4 0 12-16,2 1 19 0,3-2-19 0,0 2-100 16,0 0-20-16,-5-1-13 15,1 3 12-15,-7-2 4 0,-6 4-30 0,-7 1-17 16,-7 1-9-16,-6 3-66 15,-9 1-49-15,-1 0-101 0,-3 0 9 0,0 2-40 16,0 1-242-16</inkml:trace>
  <inkml:trace contextRef="#ctx0" brushRef="#br0" timeOffset="151090.94">8459 15216 267 0,'0'0'1952'0,"0"0"-1400"0,0 0-240 15,0 0-12-15,0 0 11 0,0 0-59 16,0 0-126-16,0 0-88 0,0 0-35 16,0 0-1-16,0 0-2 0,-64 3-1 15,53 5-12-15,2 1-12 0,4 1-10 16,0 2 0-16,2-1 1 0,3 3 15 15,2 3 19-15,7 0 56 0,5 1 5 16,8 1-8-16,5 0-22 0,5 1-6 16,2-2 6-16,4-2 35 0,-3 1-41 15,-4-1-25-15,-8-3 2 0,-6-2 1 0,-9-2-2 16,-7-1 55-16,-1 1 15 16,-6-1 59-16,-12 1 30 0,-7 0-31 0,-6-1-43 15,-7-2-34-15,-2-1-25 0,-1-2-26 16,4-2-1-16,5-1-85 0,9 0-44 15,4 0-43-15,9 0-76 0,7-2-98 16,3-1-92-16,3 0-213 0,13-1-172 16,0 1-323-16</inkml:trace>
  <inkml:trace contextRef="#ctx0" brushRef="#br0" timeOffset="151389.1">9464 15093 1114 0,'0'0'1481'0,"0"0"-1021"0,0 0-166 15,0 0 11-15,0 0-75 0,0 0-47 16,0 0-55-16,80-76-88 0,-44 62-40 16,2 1-3-16,3 2-12 0,0 1-113 15,-5 5-33-15,-1 2-53 0,-7 3-138 16,-6 0-131-16,-7 6-241 0,-7 0-832 16</inkml:trace>
  <inkml:trace contextRef="#ctx0" brushRef="#br0" timeOffset="151519.87">9508 15223 810 0,'0'0'1347'16,"0"0"-942"-16,0 0-138 0,81-9-39 15,-35 2-58-15,12-3-119 0,5 1-51 16,5 1-32-16,-2 5-160 0,-4 0-142 16,-17 3-426-16,-8 0-1200 0</inkml:trace>
  <inkml:trace contextRef="#ctx0" brushRef="#br0" timeOffset="153155.76">11372 14636 1141 0,'0'0'816'0,"0"0"-355"0,0 0-129 15,0 0 28-15,0 0 0 0,0 0-53 16,0 0-62-16,0 0-47 0,0 0-46 15,7-44-53-15,-7 44-43 0,3 0-32 16,-3 0-24-16,0 0-2 0,0 0 0 16,0 3-19-16,0 3-26 0,0 5-21 15,0 4 65-15,0 7 3 0,-6 4 31 16,0 4-9-16,0 1-10 0,1 2-11 16,0-2-1-16,4-2-3 0,1-2 0 15,0-3-16-15,1 0 7 0,5-3 12 0,1-3 2 16,1-4 1-16,0-2-2 0,-1-2 0 15,1-3 1-15,-3 0-1 0,4-3-1 16,-2-1-1-16,3 0-27 0,5-2-12 16,4-1 3-16,5-1 6 0,9-5-16 15,3-5-12-15,7 0-63 0,-1-2-79 16,-1-1-102-16,-7 2-31 0,-6 3-57 16,-8 2-119-16,-10 3-223 0,-6 3-438 0</inkml:trace>
  <inkml:trace contextRef="#ctx0" brushRef="#br0" timeOffset="153393">11741 14889 143 0,'0'0'1688'16,"0"0"-1105"-16,0 0-160 0,0 0 0 0,0 0-7 15,0 0-45-15,0 0-77 16,0 0-56-16,0 0-56 0,0 0-59 0,0 0-38 16,-44-45-57-16,43 45-28 0,-1 3-55 15,1 8 12-15,-2 3 23 0,2 5 20 16,-2 5 12-16,3 4 9 0,0-1-18 15,0 2-1-15,0-1 0 0,4-1 1 16,-4-1 9-16,4-1-12 0,-4-3-21 16,2-1-31-16,-1-4-37 0,-1-3-25 15,2-2-55-15,1-3-61 0,0-2-99 0,1-4-113 16,0-3-40-16,5 0 64 0,1-3-97 16,-3-6-506-16</inkml:trace>
  <inkml:trace contextRef="#ctx0" brushRef="#br0" timeOffset="153651.13">11993 14720 1844 0,'0'0'985'15,"0"0"-622"-15,0 0-7 0,0 0 13 16,0 0-14-16,0 0-73 0,0 0-73 16,0 0-49-16,0 0-50 0,0 0-55 15,0 0-55-15,-22-52-28 0,22 60-30 0,0 5 58 16,0 3 6-16,3 8-3 0,1 4 7 15,1 3-8-15,1 1-2 0,-1 4 4 16,4 0-3-16,-3 0-1 0,-2-1 21 16,-1-1-19-16,0-2-2 0,-3-2-31 15,0-1-51-15,0-4-56 0,-3 0-62 16,3-3-76-16,0-4-156 0,3-3-217 16,11-3-84-16,-1-6-570 0</inkml:trace>
  <inkml:trace contextRef="#ctx0" brushRef="#br0" timeOffset="154107.09">12556 14612 767 0,'0'0'1394'0,"0"0"-1013"16,0 0-100-16,0 0 84 0,0 0 30 16,0 0-57-16,0 0-40 0,0 0-75 0,0 0-111 15,0 0-69-15,-1-34-40 0,-5 43-3 16,-1 6 21-16,-3 5 29 16,-2 3-4-16,-2 4-15 0,-1 0 2 0,1 3-11 15,2-1-22-15,0 2 0 0,1-1 0 16,4 2 0-16,4 0-11 0,3-1-14 15,0 1-3-15,13-1 10 0,7-3 0 16,5 0-44-16,5-7 10 0,3-2-1 16,3-4-3-16,2-5 16 0,-3-6 40 15,-1-4 3-15,-2-1 56 0,-3-10-13 16,-5 0-5-16,-4-3 17 0,-7-2 53 16,-5 0 18-16,-8-2-31 0,0-3 15 0,-15 0-28 15,-4 0-24-15,-5 1-61 0,-2 3 0 16,-6 3-36-16,0 5-10 0,1 6-46 15,3 3-33-15,4 1-22 0,5 7-56 16,6 8-91-16,7 2-133 0,5 4-114 16,1 1 3-16,7 0-34 0,3-6-413 15</inkml:trace>
  <inkml:trace contextRef="#ctx0" brushRef="#br0" timeOffset="154477.72">13218 14685 1806 0,'0'0'616'0,"0"0"-271"16,0 0 11-16,0 0 27 0,0 0-77 15,0 0-47-15,-80-35-38 0,75 34-53 0,2 1-60 16,3 0-86-16,0 0-22 0,0 1-71 15,8 7-32-15,4 5 103 0,10 2 103 16,6 6-5-16,5 2-39 0,8 1-28 16,1 2-29-16,2 0-2 0,-5 1 3 15,-7-1 40-15,-6-2-19 0,-7 1-2 16,-6-3-10-16,-6-1 13 0,-6-2 12 16,-1-1-7-16,-4-1-2 0,-9-1 5 15,-6-3-5-15,-5-3-17 0,-2-2-11 16,0-2-12-16,-3-3-13 0,0-2-2 15,3-1-19-15,2 0-37 0,1-4-67 16,4-3-85-16,0-3-48 0,3-2-114 16,-1-4-210-16,4-3-423 0,3 4-550 0</inkml:trace>
  <inkml:trace contextRef="#ctx0" brushRef="#br0" timeOffset="154654.74">13332 14620 1975 0,'0'0'702'0,"0"0"-323"15,0 0-59-15,84-62-41 0,-46 44-55 16,4 2-45-16,8 2-29 0,-2 4-109 16,2 2-10-16,2 4 0 0,-3 3 12 15,-1 1-43-15,-6 0-9 0,-2 2-103 16,-9 3-79-16,-3 1-89 0,-3-1-122 16,-4 0-110-16,-6-1-303 0,9 0-1195 0</inkml:trace>
  <inkml:trace contextRef="#ctx0" brushRef="#br0" timeOffset="155639.81">14463 14743 1464 0,'0'0'1015'16,"0"0"-686"-16,0 0-34 0,0 0 72 16,0 0-51-16,0 0-64 0,0 0-52 15,0 0-75-15,0 0-85 0,0 0-40 16,0-26 0-16,0 29-37 0,0 2 6 15,4 4 31-15,1 2 34 0,0 1-9 16,-2 1-7-16,2-1 1 0,-2-1-4 16,-2-2 1-16,2 0-16 0,-3-2-19 0,0-2 4 15,0 0-4-15,0-3-9 0,0 0-3 16,0-2-6-16,0 0 12 0,0 0 23 16,0 0 2-16,0-2 21 0,1-4 22 15,3-3-43-15,2-4-2 0,2-1-13 0,3 0-13 16,1 1-10-16,1 0 17 0,2 3-4 15,1 1 12-15,-1 2 11 0,-2 1-1 16,2 1 0-16,-1 1 0 16,1 1 0-16,-2 1-32 0,0 0 4 0,0 2 28 15,0 0 3-15,-1 2 16 0,-1 3-13 16,-2 0 25-16,2 1 19 0,0 2-4 16,1 1-18-16,-3 0-12 0,0 1-11 15,-2 0 1-15,0-2-1 0,-3 0-1 16,-1-1 0-16,-1-1-1 0,-1 1-2 15,1-3-11-15,-2-1 12 0,1 0 1 16,-1-2 2-16,0-1 23 0,0 0 9 0,0 0 7 16,2 0-4-16,-2-5 3 0,3-3-40 15,-2-2 0-15,6-1 2 0,0 0 17 16,2-2-7-16,1 0-10 0,7 0-1 0,-1 2-1 16,4-1 1-16,0 2-1 0,-1 2-18 15,4 3-7-15,-1 3-6 0,1-1 0 16,2 3 3-16,1 0 28 0,-1 6 22 15,-3 1 31-15,-6-1-26 0,-6 2-27 16,-3 1 0-16,-7 1-52 0,-1 2 5 16,-14-1 32-16,-4 3-4 0,-5-1-15 15,0-1-50-15,-1-1-88 0,2 0-137 16,7-2-154-16,4-1-191 0,6-3-496 16,6 1-329-16</inkml:trace>
  <inkml:trace contextRef="#ctx0" brushRef="#br0" timeOffset="156257.07">15333 14617 1686 0,'0'0'765'0,"0"0"-414"16,0 0-122-16,0 0 30 0,0 0-2 15,0 0-51-15,0 0-80 0,0 0-76 16,0 0-50-16,0 0-17 0,0 0 17 15,3-2 16-15,-3 15 65 0,0 2-14 16,0 0 5-16,0 2-22 0,0-3-25 16,0 0-7-16,0-3-2 0,0-2-3 15,0-2-13-15,0-1-3 0,0-2-34 16,0-1-28-16,0-2-13 0,0-1-8 0,0 0-21 16,0 0 25-16,3 0 82 0,3-3 32 15,2-4 9-15,4-4 15 0,1-1 4 16,4-5-13-16,-1 0 1 0,4 1-20 15,-1-1-6-15,-1 3 22 0,0 3-7 16,0 4-6-16,0 0-14 0,2 3-17 0,-2 4-3 16,-1 0-16-16,-4 0 19 0,3 8 3 15,-5 2 37-15,0 2 16 0,0 2-22 16,-4-1-30-16,0 1 14 0,2-1-2 16,-5-1 5-16,2-2-18 0,-2-2 16 15,-1-3-18-15,-3-2 15 0,2 0-13 16,-2-2 18-16,0 1-2 0,0-2 2 15,0 0 7-15,0 0-15 0,0 0 8 16,0-4 13-16,3-5-14 0,1-4-19 16,4-4-1-16,3-5 12 0,0-2 0 15,5 1 10-15,0 1-19 0,0 4 52 0,-2 5 22 16,2 3-22-16,-1 2-21 0,2 3-34 16,4 2-10-16,1 3-18 0,4 0-12 15,0 4 40-15,-2 5 0 0,1 4 37 16,-6 1-13-16,-4 2-24 0,-3 0-3 15,-3 1 1-15,-4-1-1 0,-5-1-18 16,0 0-1-16,0-2-8 0,-8 0-10 0,-4-1-25 16,-3-1-46-16,-2 0-68 0,-6-3-91 15,1-1-173-15,-2-3-190 0,1-3-410 16,5-1-610-16</inkml:trace>
  <inkml:trace contextRef="#ctx0" brushRef="#br0" timeOffset="156590.53">15979 14156 1662 0,'0'0'794'0,"0"0"-391"16,0 0-114-16,0 0 23 0,0 0-55 16,0 0-81-16,0 0-69 0,0 0-85 15,0 0-21-15,0 0-1 0,66-8 16 16,-61 28 3-16,-5 1 19 0,0 2-4 0,-5 5 7 15,-6-4 2-15,-4 1-5 0,2-5-17 16,2-2-21-16,2-2-13 0,5-6 13 16,0-4 1-16,4-2 18 0,0-1 3 15,0-2 24-15,2-1 69 0,7 0 21 0,8 0 2 16,4 0-12-16,8-5-46 0,4-3-25 16,5-1-25-16,3 1-30 0,-1-2-28 15,5 3-36-15,0 4-71 0,2 0-28 16,-2 3-53-16,1 0-61 0,-6 0-47 15,-1 5-68-15,-7 1-56 0,-5-1-51 16,-7 0-172-16,-9-1-582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1T05:58:01.860"/>
    </inkml:context>
    <inkml:brush xml:id="br0">
      <inkml:brushProperty name="width" value="0.05292" units="cm"/>
      <inkml:brushProperty name="height" value="0.05292" units="cm"/>
      <inkml:brushProperty name="color" value="#FF0000"/>
    </inkml:brush>
  </inkml:definitions>
  <inkml:trace contextRef="#ctx0" brushRef="#br0">3965 2547 840 0,'0'0'515'0,"0"0"-161"0,0 0-61 15,0 0-44-15,0 0-84 0,0 0-77 16,0 0-88-16,0 0-7 0,0 0-51 0,-1 4-39 15,7-4 94-15,4 0 3 0,6 0 13 16,0-2 19-16,2-1 13 0,4-4-3 16,-2 1 0-16,3-3-6 0,-3 0-13 15,-2-1-14-15,-1-1-6 0,-2 1-3 16,-4-1 59-16,-4 1 31 0,-4 2 35 0,-2-1 23 16,-1 3 22-16,-2 3-4 0,-6-2 15 15,-3 3-80-15,-2 0-41 0,0 2-41 16,-3 0-18-16,-1 0 0 0,1 4-1 15,-4 3-12-15,4 0-4 0,0 3 0 16,2-2-3-16,2 2 0 0,1-2-6 16,3 2 6-16,0 1 3 0,4-1-6 15,-1 1 6-15,4-2 13 0,1 0-16 0,0-3 0 16,1 1-4-16,5-2-2 0,4-1-48 16,-1-3-13-16,2 0 9 0,2-1 32 15,2 0 45-15,3-2 43 0,-2-5 24 16,1 1-22-16,-2-3-13 0,-2 0 12 15,-6 0 13-15,-4 0 10 0,-2 1 12 16,-1-1 16-16,-1 2 31 0,-6 1 38 16,-6 1 15-16,-2 2-45 0,-5 3-112 15,-3 0-22-15,-4 4-41 0,-1 4 17 16,5 1-26-16,5-1-56 0,6-1-65 0,8 1-74 16,4 1-73-16,0 2-69 15,7 0-21-15,7 1-75 0,2-3-167 0,-3 0-460 16</inkml:trace>
  <inkml:trace contextRef="#ctx0" brushRef="#br0" timeOffset="352.08">4471 2380 1345 0,'0'0'644'0,"0"0"-204"15,0 0-49-15,0 0-55 0,0 0-36 16,0 0-72-16,0 0-32 0,0 0-49 16,0 0-49-16,0 0-89 0,0 0-9 15,-1 5-49-15,-3 11 49 0,-5 4 3 16,-2 7 28-16,-3 4-9 0,-1 2 21 16,2 3 35-16,-4 3-16 0,-1 0-3 15,1 1-9-15,-2 2-35 0,-1 2 23 16,-2 0-38-16,3 1 0 0,-1-4 1 0,2-2-1 15,2-3-41-15,3-5-21 0,1-5-52 16,5-5 14-16,4-6 34 0,3-3 9 16,0-5-50-16,0-5-63 0,6-2-25 15,10 0-53-15,1-7 8 0,9-5 109 16,6-6-214-16,1-6-244 0,-4 6-630 16</inkml:trace>
  <inkml:trace contextRef="#ctx0" brushRef="#br0" timeOffset="629.03">4591 2882 1354 0,'0'0'497'0,"0"0"-240"0,0 0-21 16,0 0 7-16,0 0-102 0,0 0-88 16,0 0-53-16,0 0-32 0,0 0 6 15,0 0 26-15,-1 33 102 0,14-33 52 16,4 0-16-16,3-5-17 0,-1-2-18 15,1-1 21-15,0-2 6 0,-5 2-7 16,-4-2 19-16,-1 2 24 0,-4 1-12 16,-2 1 5-16,-2 1-16 0,-2-1-5 15,0 2-2-15,-2 2 2 0,-7 1-31 16,-2 1-107-16,-3 0-61 0,-5 0-49 16,-1 1-16-16,-2 5-75 0,2 0-88 15,4 1-163-15,5 1-219 0,5-3-485 0,2 1-779 16</inkml:trace>
  <inkml:trace contextRef="#ctx0" brushRef="#br0" timeOffset="1323.89">5934 2654 1129 0,'0'0'761'16,"0"0"-261"-16,0 0-152 0,0 0-4 16,0 0-12-16,0 0-72 0,0 0-118 15,0 0-32-15,0 0-58 0,0 0-52 0,-79 8 0 16,56 7 13-16,3 0 21 0,-2 1-15 15,5-2 13-15,7 0-32 0,4-2-44 16,4-2-3-16,2 2 10 0,2 0-1 16,8 0 13-16,4 1 6 0,4-1 16 15,5-1 1-15,1 0-14 0,4-5-41 16,-1-1-9-16,-2-1 28 0,-2-4 38 16,-3 0 76-16,-3-4 56 0,-4-5 12 15,-3-4-5-15,-1-1-61 0,-1-7-38 16,-3 1 13-16,-5-2 59 0,0-1 58 0,0 1-32 15,-5 0-73-15,-2 2-41 0,2 0-24 16,-1 4-28-16,1 0-21 0,1 5-132 16,1 3-92-16,0 4-109 0,-1 2-164 15,4 2-249-15,0 2-629 0</inkml:trace>
  <inkml:trace contextRef="#ctx0" brushRef="#br0" timeOffset="1621.93">6263 2761 635 0,'0'0'1333'16,"0"0"-718"-16,0 0-103 0,0 0-158 16,0 0-88-16,0 0-90 0,0 0-54 0,0 0-14 15,27-70-2-15,-25 48-13 0,-2 1 13 16,-2-6-7-16,-8 0 6 0,1-6-41 16,-6-3-5-16,-1-2-1 0,0-4-43 15,1 1 5-15,1 1-18 0,4 6-1 16,4 3 51-16,-1 5-24 0,4 4 21 15,2 3-28-15,1 1-3 0,0 2-18 16,4 2 0-16,7-1-20 0,4 1-20 16,8-1 3-16,0 2 10 0,4 2-10 15,2 3-6-15,-4 3 3 0,4 5-12 16,-2 0-25-16,-3 6-77 0,-2 9-76 16,-7 1-134-16,-8 7-59 0,-7 5-53 15,-7 4 3-15,-4-7-340 0,-23 18-799 0</inkml:trace>
  <inkml:trace contextRef="#ctx0" brushRef="#br0" timeOffset="1756.93">6132 2582 365 0,'0'0'1198'0,"0"0"-892"0,0 0-73 15,0 0 91-15,0 0-14 0,0 0-59 16,0 0-104-16,96-25-109 0,-47 14-34 16,4-2-4-16,2 0-48 0,2 3-116 15,-3 1-87-15,-1 2-169 0,-12 2-404 16,18-2-645-16</inkml:trace>
  <inkml:trace contextRef="#ctx0" brushRef="#br0" timeOffset="2418.83">7626 2416 942 0,'0'0'642'16,"0"0"-275"-16,0 0-33 0,0 0 41 0,0 0-47 16,0 0-37-16,0 0 5 0,0 0-22 15,43-71-37-15,-43 63-82 0,-4 2-33 16,-6 1-45-16,-7-1-77 0,-8 5-34 16,-5 1-19-16,-5 0 16 0,-2 7 9 15,-1 2-3-15,1 0-6 0,2 1-4 0,5 2 7 16,3-1 6-16,2 3-22 0,5 0-39 15,1 1-30-15,6-1-1 0,3-2-10 16,3 0 7-16,6-1-8 0,1-4 4 16,0-1 21-16,1 0 29 0,6-2 77 15,5-1 52-15,1 0 79 0,4 2 22 16,7-2-29-16,4 2-16 0,2-1-23 16,5 2-31-16,-1 1-17 0,-1 2 11 15,1 0 11-15,-3-2-24 0,-2 4 9 16,-4-4 15-16,-4 3-33 0,-3-3-23 15,-7 2-3-15,-4 0-29 0,-4 0 11 16,-3 2 18-16,0 0 31 0,-3 2 26 0,-7 0 27 16,-6-1-6-16,-4 2-9 0,-3-4-7 15,-2-1-25-15,-2-1-6 0,-2-3 28 16,0-3 6-16,1-2 21 0,-3 0-43 0,3 0-22 16,3-1 10-16,5-4-3 15,1 0-28-15,6-2-49 0,3-2-84 0,3 0-52 16,3-4-89-16,4-2-68 0,0-3-127 15,13-4-88-15,8-2-41 0,7-2-191 16,-7 5-474-16</inkml:trace>
  <inkml:trace contextRef="#ctx0" brushRef="#br0" timeOffset="2682.73">7925 2134 2138 0,'0'0'685'16,"0"0"-249"-16,0 0-20 0,0 0-67 15,0 0-33-15,0 0-87 0,0 0-87 16,0 0-130-16,0 0-12 0,0 0-68 16,0 0-46-16,-2 3 0 0,8 17 114 15,2 8 24-15,0 3-23 0,0 4 1 16,2 0 19-16,-3 1 4 0,-1-2 9 0,-1 2 0 16,-2-2 0-16,-2-1-33 0,-1-1-1 15,0-3 0-15,0-3 1 0,0-2 5 16,0-3-6-16,0-3-77 0,2-4-47 15,-1-4-40-15,-1-1-53 0,0-3-66 16,0-4-81-16,0-1-65 0,-3-1-38 0,-6 0-96 16,-1 0-653-16</inkml:trace>
  <inkml:trace contextRef="#ctx0" brushRef="#br0" timeOffset="2805.74">7890 2541 1345 0,'0'0'699'15,"0"0"-343"-15,0 0-149 0,0 0-110 16,0 0-49-16,79-44-25 0,-44 34-20 0,4 0-3 15,4 2-26-15,-1-2-109 16,0 3-150-16,-4 0-185 0,-5 2-200 0,-11 3-151 16</inkml:trace>
  <inkml:trace contextRef="#ctx0" brushRef="#br0" timeOffset="3123.39">8315 2458 600 0,'0'0'521'16,"0"0"-104"-16,0 0-56 0,0 0-46 15,0 0-31-15,0 0-16 0,0 0-37 0,0 0-51 16,0 0-24-16,0 0 22 0,35 9-32 15,-20-9-29-15,3-4-23 0,2 0-47 16,1 0-45-16,-6-2-1 0,1 1 15 16,-6 0-16-16,-3-2 2 0,-1 2 14 15,-2-1-16-15,2-1 1 0,-2 2-1 16,-2-1 3-16,-1 2 22 0,-1 3 13 16,0-1 3-16,0 2 10 0,-1 0 95 15,-5 2-65-15,-4 2-66 0,0 2-15 16,-7 3-65-16,-1 1 28 0,-3 3 27 15,3 0 10-15,1 1 19 0,5-2-19 16,1 0-11-16,4 0-5 0,4 0-3 0,1-2 1 16,2 0 18-16,5 1 12 0,5-2 35 15,7 0 0-15,3 0-23 0,5-3-22 16,5-1-2-16,5-2-19 0,2-3-53 0,3 0-40 16,1-2-92-16,-1-4-159 15,-2-2-199-15,-10 2-417 0,3-3-583 0</inkml:trace>
  <inkml:trace contextRef="#ctx0" brushRef="#br0" timeOffset="3675.16">8831 2505 323 0,'0'0'1744'0,"0"0"-1130"0,0 0-155 15,0 0-117-15,0 0-80 0,0 0-57 16,0 0-38-16,0 0-36 0,0 0-44 0,0 0-28 16,0 0-59-16,13 4-10 0,0-8-55 15,1 0 19-15,3-2 2 0,4 0 16 16,0-1 6-16,2 0 7 0,-4-1-32 15,-2 2-13-15,-1-3 15 0,0 0-30 16,-4 0-54-16,-2 1 63 0,-6-1 66 16,-4 2 68-16,0 1 2 0,-3 1 14 15,-10 1-5-15,-1-1-38 0,-8 2-22 0,-1 1-16 16,-4 2 38-16,2 0-13 0,1 0-28 16,2 4 0-16,6 2-3 0,0 1-10 15,6 3-12-15,-1 0-6 0,4 3-6 16,2 0 1-16,1 1 8 0,4 0 0 15,0 1 9-15,1-1 10 0,10 1 9 16,6-2 25-16,7 0 47 0,6-4 51 16,6-1-42-16,5-4-41 0,5-2-37 15,-3-2-3-15,-1 0-3 0,1-3-16 16,-2-4-12-16,-2-4-15 0,2-2 21 16,-2-1-3-16,-1-4-16 0,-5-3-29 0,0 0-46 15,-4-9 34-15,-2-2-7 0,-1-4-15 16,-4-3-160-16,-8 1 104 0,-8 3 163 15,-6 4 109-15,-7 5 85 0,-8 5 50 16,-3 4-40-16,2 3-9 0,0 4 39 0,7 4-11 16,-2 2-42-16,7 3-61 15,-2 1-34-15,1 0-44 0,-1 0-42 0,0 5-40 16,-2 6-19-16,1 1 23 0,-2 5 11 16,-1 4 13-16,5 2 0 0,0 2 10 15,4 4-11-15,1 1 11 0,0 2 0 16,4 0 2-16,10-1 0 0,1-1-18 15,5-4-50-15,4-2-58 0,1-1-29 16,1-4-177-16,0-1-226 0,-9-5-546 16,2-4-595-16</inkml:trace>
  <inkml:trace contextRef="#ctx0" brushRef="#br0" timeOffset="4371.66">11173 2431 810 0,'0'0'1173'0,"0"0"-700"0,0 0-124 0,0 0-3 16,0 0-30-16,0 0-91 0,0 0-87 16,0 0-46-16,0 0-92 0,0 0-22 15,34-6-35-15,11 3 7 0,17 1 31 16,14-1 17-16,1 2 2 0,-2 1 0 16,-10 0-143-16,-12 5-244 0,-11 2-188 15,-16-1-495-15,-7 3-527 0</inkml:trace>
  <inkml:trace contextRef="#ctx0" brushRef="#br0" timeOffset="4492.03">11463 2686 734 0,'0'0'1280'0,"0"0"-1138"0,0 0-31 16,0 0 209-16,0 0 75 0,110-12-97 16,-48-3-174-16,8-5-124 0,9 0-6 15,-1 1-326-15,-19 2-332 0,21-7-1255 0</inkml:trace>
  <inkml:trace contextRef="#ctx0" brushRef="#br0" timeOffset="6613.04">13382 1892 665 0,'0'0'1337'0,"0"0"-784"0,0 0-176 16,0 0-47-16,0 0-15 15,0 0-53-15,0 0-23 0,0 0-52 0,0 0-53 16,0 0-47-16,3-49-26 0,-3 49-24 15,0 0-15-15,0 0-19 0,0 0 0 16,0 1-3-16,-2 3-40 0,2 4-59 16,-4 2-40-16,4 7 136 0,-3 3 3 0,2 4 34 15,0 0-9-15,-1 1-22 0,1-3 15 16,-1-2-16-16,1 0-2 0,-1 0-10 16,-1-1-18-16,-1 2 9 0,-2 0 7 15,1-1-13-15,0-2-15 0,2-1-16 16,3-4 3-16,0-3 12 0,0 0 10 15,3-2 9-15,3-2 3 0,4 0 18 0,3-3 1 16,6-1 29-16,5-2 17 16,6 0-2-16,2-4-22 0,7-3-22 0,0-2-21 15,0 2-16-15,3-2 5 0,-3 0-69 16,0 0-49-16,-1-2-62 0,-2 0-166 16,-5-1-183-16,-9 5-505 0,-4-8-573 0</inkml:trace>
  <inkml:trace contextRef="#ctx0" brushRef="#br0" timeOffset="6894.89">13829 2013 1630 0,'0'0'1074'0,"0"0"-628"16,0 0-54-16,0 0 8 0,0 0-55 16,0 0-78-16,0 0-89 0,0 0-86 15,0 0-49-15,0 0-43 0,-17-6-30 16,17 11-38-16,0 1-18 0,0 6 24 0,0 3 62 15,0 6 50-15,0 2-23 0,0 1-23 16,2 2-1-16,1-2 12 0,-1 4 3 16,1-4-16-16,-2 2 23 0,2-1 0 15,-2 0-25-15,2-2-20 0,-3-1-7 16,3-2-41-16,-1-3-71 0,-1-1-81 16,2-4-20-16,-1-4-40 0,-1 0-21 15,4-2-68-15,-2-3 9 0,2-2-60 16,2-1 18-16,3-6-98 0,0-2-129 15</inkml:trace>
  <inkml:trace contextRef="#ctx0" brushRef="#br0" timeOffset="7280.76">14139 1824 1717 0,'0'0'752'0,"0"0"-301"16,0 0-54-16,0 0-3 0,0 0-4 16,0 0-42-16,0 0-64 0,0 0-84 15,0 0-93-15,0 0-80 0,0 0-27 0,-18-25-39 16,18 28-20-16,0 2-14 0,0 4-16 16,0 5 52-16,0 7 36 0,0 3 1 15,0 3-21-15,3 1 21 0,0 2 9 16,1-1 6-16,-1 2 1 0,0 1 14 15,-1 1 16-15,1 1-12 0,0-4-16 16,-2 1-16-16,2-2-1 0,1-4 2 16,-1-2-3-16,0-2-2 0,1-4-10 15,-1-3 0-15,0-3-19 0,1-3-27 16,-2-1-6-16,-1-5-20 0,2-1 4 0,-1 1 9 16,0-2-6-16,0 0-10 0,1 0-25 15,-2-5 3-15,5-3 27 0,1-1-12 16,3-4-171-16,5 0-180 0,1-3-113 15,2 0-147-15,-1 4-454 0</inkml:trace>
  <inkml:trace contextRef="#ctx0" brushRef="#br0" timeOffset="9046.04">14656 1866 368 0,'0'0'1050'16,"0"0"-556"-16,0 0-69 0,0 0-48 0,0 0-42 15,0 0-16-15,0 0-55 0,0 0-69 16,0 0-47-16,0 0-44 0,0 1-54 15,0 2-50-15,0-2-18 0,0 3-14 16,-3 1 0-16,0 2 29 0,-4 4 3 16,0 5 51-16,-5 2-1 0,0 1-10 15,-3 6-8-15,-2-1-20 0,2 4-11 16,-2 0 14-16,4 1-15 0,3 0-22 16,1 0 19-16,5-3 3 0,4-2-16 15,3-1-6-15,8-1 0 0,5-3 7 16,1-2 15-16,5-4 1 0,0-1-1 0,1-6-20 15,0-4 20-15,-3 0 16 0,0-2-4 16,-1 0 4-16,-5-4 21 0,-3-2 22 16,-3-1 19-16,-4-2 18 0,-1-1-9 15,-1-3 24-15,-2-2-3 0,0-2-4 0,-5-1-67 16,-3 2-4-16,-4 2 23 0,1 1-1 16,-4 6-6-16,-1 2-49 0,-4 1-16 15,-1 4-33-15,0 0 6 0,1 4-27 16,4 3-43-16,1 5-41 0,7 2-90 15,2 3-109-15,6-1-60 0,0 2-112 16,11 0-38-16,0-5-143 0,12 1-685 0</inkml:trace>
  <inkml:trace contextRef="#ctx0" brushRef="#br0" timeOffset="9413.84">15097 2005 919 0,'0'0'805'16,"0"0"-341"-16,0 0-92 0,0 0 11 16,0 0-60-16,0 0-78 0,0 0-67 15,0 0-81-15,0 0-97 0,0 0-19 16,0 0 7-16,-16 17 12 0,39-3 60 15,8 4 9-15,6 4 19 0,0 0 38 16,1 1-23-16,-5-1-63 0,-3-1-11 16,-4 0 20-16,-6-1 7 0,-7-1 6 15,-2-1-3-15,-4-1-16 0,-6-2-18 0,-1-1-23 16,0-1-2-16,-10 0 0 0,-1-3 1 16,-7 1 39-16,-1-2 19 0,-6 0-10 15,-3-4-31-15,-1-3-18 0,-2 0-52 16,0-2-90-16,3-3-84 0,0-6-71 15,2-1-68-15,5-4-132 0,-1-3-188 0,7-3-372 16,6 5-217-16</inkml:trace>
  <inkml:trace contextRef="#ctx0" brushRef="#br0" timeOffset="9564.76">15107 2018 368 0,'0'0'1399'0,"0"0"-958"16,0 0-85-16,0 0 27 0,0 0-37 15,0 0-98-15,0 0-68 0,90-74-85 16,-55 62-64-16,6-3-31 0,9 4-11 0,5-2 7 15,6 3 2-15,1 1 1 0,-2 2-128 16,-4 2-67-16,-7 4-30 16,-10 1-142-16,-9 0-177 0,-10 0-179 0,-5 5-644 15</inkml:trace>
  <inkml:trace contextRef="#ctx0" brushRef="#br0" timeOffset="11134.96">12559 2931 743 0,'0'0'382'0,"0"0"-99"0,0 0-13 0,0 0 26 15,0 0-27-15,0 0-14 0,0 0-32 16,0 0-46-16,0 0-20 0,0 0-23 16,0 0-12-16,3-6-33 0,-3 6-19 15,1 0-22-15,1 0-23 0,-1 0-6 16,2 0-6-16,2 0-11 0,3 0 0 15,10 0 0-15,5-2 0 0,8-2 17 16,8 1 3-16,7 0 0 0,5-1 13 16,4-2 9-16,4 3 7 0,4-2 12 15,2-1-7-15,1 1-9 0,5 0-18 16,-1-1-1-16,0 0 6 0,0 0-1 16,4 0-8-16,1-1 9 0,2 1 28 15,3-1-18-15,2 1-10 0,1 1-34 0,1 0 0 16,0-1 3-16,2 3-1 0,3-2 1 15,1 0 34-15,2 1-22 0,0 0 4 16,0 0-19-16,-2-2 2 16,-2 1 1-16,-5 2 0 0,-2-2-3 0,-1 0-2 15,-4 3-1-15,-3 1-13 0,1-1 16 16,-1 2 2-16,1-1 10 0,1 1 0 0,0-2 10 16,2 0 3-16,-2 0-9 0,2-2 2 15,-2 1-16-15,-1-1 1 0,-1 2 0 16,-1 1-3-16,-2 1-1 0,-1-2 0 15,-4 2 0-15,0 0 1 0,0 0 0 16,0-1 0-16,1 0 3 0,0-1 13 16,2-2-14-16,1 1 17 0,2-2-16 15,4-1-1-15,-1 2-2 0,2 2-12 16,-4-1 11-16,-3 1 2 0,-2 1 22 0,-7 1-12 16,-2-3-11-16,-7 0 0 0,-4 1 21 15,-4-1 1-15,-6-1-10 0,-2 1 13 16,-5-1-10-16,0-2-14 0,2 3-1 15,3-1-3-15,2 0-9 0,5 0-4 16,1 0-30-16,3 0 9 0,2 2 0 16,-1 1 9-16,0-1 6 0,-3 1-6 15,-5 0 3-15,-3 1-3 0,-6-2 16 16,-4 1 0-16,-3 1-23 0,-8-2-15 0,-2 1-21 16,-8 1-33-16,-2-1-19 0,-3 0-25 15,0 1-38-15,-11 0-142 0,-6-3-133 16,-1 3-593-16,-23-1-686 0</inkml:trace>
  <inkml:trace contextRef="#ctx0" brushRef="#br0" timeOffset="12122.09">13551 3155 267 0,'0'0'1062'0,"0"0"-565"15,0 0-143-15,0 0-50 0,0 0-75 16,0 0-36-16,0 0-6 0,0 0-21 16,0 0-20-16,0 0-15 0,-26-24 30 15,26 22 19-15,0-2-17 0,1 2-56 16,4-4-51-16,3 0-19 0,2-2-30 0,6-1-7 16,7 2-19-16,6-3-15 15,7 3 9-15,7 0-16 0,5 1 39 0,4 3 0 16,2 2 2-16,-1 1 25 0,-3 4 37 15,-8 2 11-15,-7 3-73 0,-13 0-87 16,-9 0-41-16,-9 1-5 0,-4 2 39 16,-2 0 94-16,-11 2 17 0,-3 0 2 15,-6 1-1-15,-2 2-18 0,-4 0-34 16,4-1-13-16,-4-1-32 0,5-2-25 0,3-3 12 16,4-3 55-16,2-2 37 0,5-3 16 15,1 0-4-15,3 0 1 0,2-1 3 16,1-1 31-16,2 0 55 0,0 0 14 15,0 0-31-15,4 0-22 0,-1 0-10 16,1 0-47-16,0 0-6 0,4 0-2 16,6 0-35-16,5 0-7 0,7 0 4 15,8 0 40-15,4 6 2 0,5-1 23 0,-3 1 38 16,2 3 4-16,-7 0-64 0,-4 1 0 16,-7 2 47-16,-4-1-34 0,-5 2-4 15,-4 1-9-15,-6-2 22 0,-5 0-22 16,0 1 31-16,-5-2 26 0,-10 3 36 0,-5 0 25 15,-7 1-26-15,-4-4-17 16,-5 2-29-16,-5-4-31 0,-1 0 4 16,-5-2 5-16,0-2-8 0,-2-4-16 0,3-1 12 15,4-1-12-15,3-6-3 0,9-3-62 16,7-2-64-16,7 0-53 0,7-1-89 16,6 1-131-16,3-1-134 0,9 2-141 15,14-1-405-15,-4 3 11 0</inkml:trace>
  <inkml:trace contextRef="#ctx0" brushRef="#br0" timeOffset="12660.39">14567 3091 1805 0,'0'0'742'15,"0"0"-327"-15,0 0-104 0,0 0 0 16,0 0-14-16,0 0-58 0,0 0-71 16,0 0-53-16,0 0-38 0,0 0-77 15,0 0-62-15,-28 4 41 0,50-4 5 16,4 0 15-16,1-2 1 0,-1-1 0 15,-3 1-9-15,-3-2-94 0,-4 1 13 0,0-2 15 16,-3 1 8-16,0 1 5 0,-4-2-17 16,-2 1 16-16,-1 2 63 0,-5 1 7 15,-1-2 71-15,0 2 7 0,0 0 4 16,0-1 11-16,-3 0 5 0,-1-1 1 0,1 0 2 16,-1 1 0-16,-1 1-3 0,2 0 15 15,0 1-4-15,2 0-21 0,1 0-34 16,0 0-40-16,0 0-21 0,0 1-1 15,-1 4-41-15,-3 3-32 0,-2 3 16 16,1 7 58-16,0 3 2 0,-1 2 20 16,3 1 2-16,0 1-23 0,0 0-1 15,3 0 2-15,0-2 10 0,0-1-9 16,3 0-2-16,0-4 2 0,0 0-3 16,0-4 0-16,-2 0-46 0,1-2-46 0,-2-3-52 15,0-3-44-15,0 0-35 0,-2-4-48 16,-4-1-60-16,-1-1-21 0,-1 0-19 15,-3 0-82-15,0-2-124 0,1-5-118 16,-2 1-71-16</inkml:trace>
  <inkml:trace contextRef="#ctx0" brushRef="#br0" timeOffset="12810.78">14578 3330 329 0,'0'0'783'0,"0"0"-253"0,0 0-56 16,0 0 28-16,0 0-17 0,0 0-96 16,0 0-126-16,0 0-96 0,0 0-145 15,-3-35-22-15,28 25-66 0,5-4 18 16,9 0 7-16,4 2-44 0,2 0 0 15,2 3-74-15,-2 0 35 0,1 1-61 0,-1 0-94 16,2 1-62-16,-5-1 7 0,-4 1-87 16,-6 1-201-16,-12 1-367 0</inkml:trace>
  <inkml:trace contextRef="#ctx0" brushRef="#br0" timeOffset="13213.23">15232 3077 1493 0,'0'0'646'0,"0"0"-203"15,0 0-44-15,0 0-9 0,0 0-50 16,0 0-23-16,0 0-75 0,0 0-47 0,0 0-47 16,0 0-83-16,0 0-65 15,5-14-59-15,-19 20 4 0,0-3 12 0,-3 3 18 16,1 3 0-16,1-2-6 0,4 2 3 15,1-1 0-15,3 2-6 0,1 0 3 16,2 2 3-16,4 0 0 0,0-1 10 16,6 3 7-16,7 1 11 0,6-3 31 15,5 2 28-15,6-1 19 0,3-1-10 16,1-2 0-16,-3-1-29 0,-5-1-39 16,-6 0-21-16,-5-1 21 0,-5 3 15 15,-6-3 34-15,-3 2-27 0,-1 0 6 16,-2 2 42-16,-10 0 13 0,-2-2 31 15,-6 1-26-15,-3-1-26 0,-1-1-35 16,0-1-13-16,0-2-14 0,-1-3-24 0,-1-1-34 16,3-1-22-16,-3 0-76 0,-1-5-50 15,-1-1-110-15,2-3-145 0,7 0-138 16,5-3-211-16,8 3-502 0</inkml:trace>
  <inkml:trace contextRef="#ctx0" brushRef="#br0" timeOffset="13375.89">15158 3123 316 0,'0'0'1414'0,"0"0"-1050"16,0 0-154-16,0 0 0 0,0 0-58 16,0 0-39-16,65-70-26 0,-40 58-1 15,6-1-86-15,2 1-12 0,-1 1 9 16,-2 4 3-16,-4 1 20 0,-6 2-20 16,-3 4-2-16,-4 0-1 0,0 0-96 0,-3 0-88 15,-1 4-142-15,-1 2-203 16,-2-2-285-16</inkml:trace>
  <inkml:trace contextRef="#ctx0" brushRef="#br0" timeOffset="13674.99">15649 3062 997 0,'0'0'1376'0,"0"0"-773"0,0 0-124 16,0 0-87-16,0 0-93 0,0 0-153 16,0 0-146-16,0 0-46 0,0 0-14 15,0 0 60-15,0 0 72 0,66 52-19 16,-43-35 3-16,0 0 12 0,3 1-15 16,-2-1-19-16,0 1-19 0,-1 0-14 15,-2-3 11-15,-2 1 25 0,0-3-37 16,-3-2-56-16,0 0-28 0,-2-5-33 0,-1 1-80 15,-3-5-79-15,1-1-47 0,-3-1-68 16,-2 0-111-16,-3-6-255 0,0-1-717 0</inkml:trace>
  <inkml:trace contextRef="#ctx0" brushRef="#br0" timeOffset="13857.91">15988 3080 1707 0,'0'0'798'15,"0"0"-286"-15,0 0-85 0,0 0-38 16,0 0-80-16,0 0-79 0,0 0-109 15,0 0-83-15,0 0-37 0,0 0-1 16,0 0 34-16,-47 52 6 0,32-34-12 16,2 3-4-16,-2-1-24 0,4 0-1 15,-2 1-2-15,1-2-71 0,2 1-40 0,-3 0-88 16,3-2-80-16,0 1-90 0,-1-1-175 16,3-4-440-16,-2 4-661 0</inkml:trace>
  <inkml:trace contextRef="#ctx0" brushRef="#br0" timeOffset="15283.89">16560 2999 339 0,'0'0'225'0,"0"0"-179"0,0 0-44 15,0 0 119-15,0 0 195 0,0 0 100 16,0 0-25-16,0 0-90 0,0 0-87 15,0 0-7-15,0 0-23 0,-64-27-1 16,57 24-35-16,3 1 5 0,-2-1 6 16,2 2 9-16,-1-2-3 0,4 0 14 15,-1 0 26-15,2-2-18 0,0 0-48 0,0-2-55 16,0 0-25-16,3-3-25 0,2 3-10 16,5-4 16-16,4 4 16 0,5-4-53 15,7 4-1-15,4-1 19 0,2 3-21 16,1 0-12-16,0 3-13 0,-4 1 10 15,-1 1 12-15,-6 0-16 0,-3 0 1 16,-6 1 6-16,-3 1-4 0,-7 1-12 16,0 0-9-16,-3 2-15 0,0 2 6 15,0-2 21-15,0 2 25 0,-4 0 19 16,-2-1 8-16,0 1-8 0,0-3-19 16,3-1 0-16,-1-1-43 0,0-1-32 0,1-1-18 15,2 0-13-15,1 0-12 0,0 0-24 16,0-1-37-16,-2-3-87 0,2 3-91 15,0-3-109-15,0 1-171 0,0 2-377 16,0-2 183-16</inkml:trace>
  <inkml:trace contextRef="#ctx0" brushRef="#br0" timeOffset="16075.7">16466 2928 1143 0,'0'0'583'0,"0"0"-177"0,0 0-60 15,0 0-43-15,0 0-17 0,0 0-30 16,0 0-47-16,0 0-31 0,0 0-34 16,0 0-27-16,-10-27-13 0,12 26-4 15,2 1-28-15,0-4-26 0,3 2-46 16,5-3-9-16,5 0-3 0,6 0 12 0,2 0 16 15,4 1 34-15,1-1-22 0,0 4-28 16,0-2-2-16,2 2-17 0,-2 1 17 16,2 0-17-16,-5 1 1 0,-1 3-7 15,-4 1 6-15,-9 2 4 0,-2-2-4 16,-8 0 19-16,-3 2-22 0,0 1 22 16,-5 3 16-16,-5 1 40 0,-5 5-3 0,-4-3-7 15,-4 3-18-15,1-3 3 16,1 2-31-16,1-5-28 0,2 2-6 0,0-1 12 15,-1-3 4-15,3 0-4 0,-4 0-6 16,1 0 0-16,-4 0-16 0,2 0 10 16,0 0-16-16,4-3-15 0,7-2 10 15,3-2 33-15,4 1 7 0,3-3 13 0,0 0 2 16,0 0 42-16,6 0 3 0,-1 0-23 16,4 0-22-16,3 0-11 0,4 0-18 15,4 0 29-15,0 0 6 0,4 0 17 16,4 0 2-16,3 3 6 0,4 1 16 15,3 2 9-15,-1 1-25 0,0 3-28 16,-3-1 0-16,-4 4 32 0,-6-2 5 16,-5 4-6-16,-5-4-34 0,-8 2 1 15,-3-1 2-15,-3 1 9 0,-6 0 47 16,-9 3 28-16,-6-2 12 0,-5 0-1 16,-5 1 1-16,-1-6 5 0,-4 1-28 0,3-3-36 15,1-1-16-15,1-2-2 0,0-4-4 16,4 0 3-16,4 0 4 0,1-2-7 15,5-3-18-15,2 0-9 0,4-1-64 16,0-1-28-16,3-1-40 0,2 2-52 16,3-2-80-16,3 1-95 0,0-2-146 0,8 1-112 15,10-3-416-15,-5 4-173 16</inkml:trace>
  <inkml:trace contextRef="#ctx0" brushRef="#br0" timeOffset="16653">17086 3064 355 0,'0'0'577'0,"0"0"-241"0,0 0-124 16,0 0-82-16,0 0-85 0,0 0-25 15,0 0-7-15,0 0 19 0,0 0 79 16,0 0 90-16,0 0 87 0,-16-25 13 16,16 25-24-16,0 0-2 0,0 0-4 15,0 0-11-15,0 0-27 0,0 0-44 16,3-1-33-16,2-1-54 0,3 1-52 15,1-2-50-15,6-1-22 0,4 0 19 16,7 1 3-16,3-4 3 0,1 1 13 16,3 1-16-16,0 0 0 0,-1-2 0 15,-2 2 2-15,-4 0-1 0,-4 1 2 16,-8 0 19-16,-6 1-4 0,-5 1 13 0,-1 2 19 16,-2-1-7-16,0 1-9 0,0 0-13 15,0 0-5-15,0 0 18 0,0 0 6 16,0 0-4-16,0 1-5 0,0 0-31 0,0 0-10 15,0 3-45-15,-2 4-41 16,-1 4 50-16,-2 3 46 0,-1 4 37 0,2 3-9 16,-2 0-16-16,2 1-12 0,-2 1-1 15,5-1-1-15,0 1 2 0,1-1 17 16,0-2-4-16,0-3-12 0,2-2 1 16,1-4-2-16,1-3-43 0,-1-1-38 15,-3-1-39-15,0-5-29 0,0-1-44 16,0-1-93-16,-7 0-97 0,0 0-67 15,-5 0-221-15,2-1-774 0</inkml:trace>
  <inkml:trace contextRef="#ctx0" brushRef="#br0" timeOffset="16813.43">17247 3227 1385 0,'0'0'1083'16,"0"0"-587"-16,0 0-48 0,0 0-62 16,0 0-131-16,0 0-83 0,0 0-35 0,0 0-23 15,0 0-58-15,0 0-38 0,100-58-18 16,-71 51-9-16,2 0 6 0,3 1 0 15,0 1 2-15,0 2-30 0,-2-3-37 16,-2 1-100-16,1 0-70 0,-5 0-67 16,-2-2-72-16,-1 2-116 0,-3-1-175 15,-7 3-467-15</inkml:trace>
  <inkml:trace contextRef="#ctx0" brushRef="#br0" timeOffset="17113.75">17855 2981 1184 0,'0'0'619'15,"0"0"-152"-15,0 0-57 0,0 0-82 16,0 0-50-16,0 0-55 0,0 0-65 16,0 0-53-16,0 0-72 0,0 0-33 15,0 0-53-15,5 13 43 0,3-3 10 16,8 4 154-16,2 2 57 0,5 2-64 0,2 1-35 16,1 0-22-16,0-1-38 0,-1 0-12 15,-2 0-6-15,-3 0 0 0,-2 1-12 16,-3 1-19-16,-2-2 55 0,-3 0-11 15,-3 0-7-15,-4-3-4 0,-3 1-2 16,0-3 0-16,-1-2 0 0,-6 1 14 16,-2-4-14-16,-1-1-3 0,-2-2-4 15,-2-1-24-15,0-1-3 0,-2-3-88 0,0 0-56 16,-1-1-47-16,-3-6-81 0,-1-2-150 16,-2-1-192-16,0-2-395 0,7 2-444 15</inkml:trace>
  <inkml:trace contextRef="#ctx0" brushRef="#br0" timeOffset="17273.7">17886 3081 1688 0,'0'0'600'0,"0"0"-267"0,0 0-34 15,0 0 18-15,0 0-90 0,0 0-72 0,96-67-70 16,-68 56-41-16,2 2-42 0,4 0-2 16,0 2-3-16,2 1 1 0,-2 2-1 15,-3 3-69-15,-3 0-61 0,-8 1-17 16,-2 0-35-16,-4 0-61 0,-4 0-99 0,-1 0-163 15,-1 0-485-15</inkml:trace>
  <inkml:trace contextRef="#ctx0" brushRef="#br0" timeOffset="18290.91">16205 1814 1630 0,'0'0'704'0,"0"0"-297"0,0 0-85 16,0 0 6-16,0 0-17 0,0 0-28 16,0 0-19-16,0 0-44 0,0 0-87 15,0 0-124-15,-4-25-9 0,4 26-77 16,4 4-37-16,8 3 11 0,7 6 103 16,8 3 62-16,6 4-6 0,3 3-13 0,4 0-24 15,-4 1 6-15,-2-2-25 0,-3-3-25 16,-3-2-34-16,-4-1-18 0,-6-4-79 15,-4-2-92-15,-5-4-70 0,-5-2-111 16,-3-2-104-16,-1-2-442 0,-4-1-538 0</inkml:trace>
  <inkml:trace contextRef="#ctx0" brushRef="#br0" timeOffset="18499.12">16452 1843 2123 0,'0'0'649'0,"0"0"-174"0,0 0-81 15,0 0-88-15,0 0-186 0,0 0-73 16,0 0 15-16,-78 48 7 0,53-25-26 16,-2 1 35-16,0 3 49 0,2 2-99 0,3-3-28 15,5 2-22-15,0-3 22 0,4 1 0 16,3-3-99-16,1 0-25 0,4-2-98 16,3-3-102-16,2-3-102 0,5-2-122 15,7-2-72-15,-2-4-447 0</inkml:trace>
  <inkml:trace contextRef="#ctx0" brushRef="#br0" timeOffset="18735.84">16871 1802 2587 0,'0'0'782'0,"0"0"-313"0,0 0-49 15,0 0-51-15,0 0-78 0,0 0-104 0,0 0-166 16,0 0-21-16,0 0-91 0,0 0-44 15,0 0 61-15,-9 45 74 0,12-17 25 16,2 5-3-16,-1-2-10 0,0 1-9 16,1-2-2-16,-1-1-1 0,3-4-15 15,-3-2-75-15,1 0-69 0,-1-5-33 16,-1-3-69-16,1 0-145 0,1-3-184 16,0-3-137-16,0-3-604 0</inkml:trace>
  <inkml:trace contextRef="#ctx0" brushRef="#br0" timeOffset="19071.34">17217 1874 2410 0,'0'0'657'0,"0"0"-223"0,0 0 39 0,0 0-64 16,0 0-103-16,0 0-125 0,0 0-89 16,0 0-76-16,0 0-16 0,0 0-80 15,0 0-6-15,-40 15 31 16,35-2 6-16,4 2 6 0,1 2 12 0,0-1 18 15,8 0 1-15,6-1-40 0,3-2-22 16,6-1 37-16,2-1 37 0,5-2 16 16,4-3-13-16,1-2-1 0,1-3 0 15,-2-1 11-15,-5-2 2 0,-4-5-13 16,-8-3 41-16,-3-2 47 0,-6-2 8 16,-3-2-27-16,-2-1-34 0,-3-1 15 0,0 0 40 15,-7 1 39-15,-5 0 18 0,-5 3-100 16,-6 1-49-16,-3 2-58 0,-2 2-24 15,1 2-40-15,1 5-59 0,6 2 0 16,6 1-81-16,3 7-160 0,6 1-140 16,5 3-55-16,0 3 68 0,10-4 17 15,3-2-187-15</inkml:trace>
  <inkml:trace contextRef="#ctx0" brushRef="#br0" timeOffset="19350.88">17956 1920 1904 0,'0'0'1153'0,"0"0"-630"16,0 0-110-16,0 0-78 0,0 0-85 16,0 0-68-16,0 0-44 0,0 0-80 15,0 0-58-15,0 0-95 0,-8 3-64 16,8 2-79-16,5 1-110 0,6 6 254 0,7-1 94 16,8 2 22-16,6-1 23 0,5-3-14 15,4-2 16-15,3-5 34 0,-2-2 21 16,-1 0-21-16,-3-1 9 0,-10-6 11 15,-8 1 53-15,-6-3 46 0,-6-2 47 16,-7-3-7-16,-1-3-88 0,-4-4-34 16,-11-6-40-16,-4-2-78 0,-5 2-33 15,-8 4-46-15,-4 6-30 0,-7 7-88 16,-3 9-110-16,-3 2-209 0,6 11-208 0,5 7-238 16,12-1-387-16</inkml:trace>
  <inkml:trace contextRef="#ctx0" brushRef="#br0" timeOffset="23256.85">19603 2520 639 0,'0'0'440'0,"0"0"-134"0,0 0-19 15,0 0-8-15,0 0-55 0,0 0-20 16,0 0-127-16,0 0 11 0,0 0-56 0,-50 5 97 16,44-3-103-16,3-1 28 0,-1 0 72 15,1-1 28-15,3 1-39 16,0-1-38-16,0 0-30 0,0 0-21 0,2 0-7 15,3 0 16-15,3 0-35 0,3 0-22 16,3-3-48-16,5-1 15 0,7 0 11 16,5 0 12-16,5-1 2 0,2 2 30 15,3 1 57-15,-1-1 4 0,-1 0-19 0,3 1-20 16,0-2 0-16,2-1-22 0,1-1-76 16,4 3-46-16,-3-2-9 0,0 1-97 15,-5 1-75-15,-7 2-122 0,-8 1-166 16,-11 0-57-16</inkml:trace>
  <inkml:trace contextRef="#ctx0" brushRef="#br0" timeOffset="23439.66">19727 2708 1631 0,'0'0'753'0,"0"0"-321"16,0 0-76-16,0 0-40 0,0 0-148 0,0 0-168 15,0 0-35-15,114-45 34 16,-52 30-21-16,17-1-7 0,9 2 19 0,7 1 8 16,-1 3-184-16,-2 2-274 15,-25 2-581-15,21-4-829 0</inkml:trace>
  <inkml:trace contextRef="#ctx0" brushRef="#br0" timeOffset="24443.78">21471 2137 241 0,'0'0'691'0,"0"0"-228"0,0 0-170 0,0 0-33 16,0 0-30-16,0 0-36 0,0 0-55 15,0 0-29-15,0 0-29 0,0 0-7 16,0 0 16-16,-59-48 0 0,56 43 38 15,2 1-7-15,-1 0 1 0,2-1-1 16,0 0 28-16,0-2 18 0,3 0 3 16,5-1-107-16,1-1-32 0,5-2-12 15,4 3-17-15,4-2 30 0,4 3-10 16,4 2 0-16,3 0-9 0,7 5-13 0,2 0-13 16,6 5-27-16,0 5 4 0,-1 3 17 15,-7 5-9-15,-5 1 28 0,-8 4-1 16,-8 2-15-16,-9 3-24 0,-10 3 21 15,-3 2 19-15,-17 3 31 0,-9 2 0 16,-10 0-6-16,-9 2-9 0,-3-2 3 16,-2-2-19-16,-1-4 3 0,7-5 17 0,2-3 2 15,8-4-22-15,6-4-13 0,8-4-22 16,7-4 17-16,5-3 18 0,7-4 32 16,2 0 31-16,2-1-1 0,0 0 47 15,0 0 127-15,6-2 32 0,5-6-63 16,4-1-205-16,9-3-34 0,7 0-48 15,8-1 33-15,5 0 24 0,5 1 7 0,2 2-56 16,0 2-83-16,2-1-32 0,-2 0-79 16,3 0-113-16,-4 0-108 0,1 3-182 15,-17 0-745-15</inkml:trace>
  <inkml:trace contextRef="#ctx0" brushRef="#br0" timeOffset="24733.92">22214 2438 248 0,'0'0'1876'0,"0"0"-1349"0,0 0-224 0,0 0-70 16,0 0-25-16,0 0-62 0,0 0-42 15,0 0-25-15,0 0-31 0,0 0 15 16,0 0-41-16,-8-11-22 0,21 6-20 16,7-1-9-16,0-2 10 0,2 1 19 15,-2-3 22-15,0 3 7 0,-6-3 31 16,-2 3 27-16,-6-1 55 0,-3 2 51 15,-1 1-4-15,-2 1-31 0,-2 1-14 0,-4-1-67 16,-6-1-77-16,-2 0-53 16,-4 1-70-16,-3 1-53 0,-2 3-38 0,0 0-32 15,7 3-28-15,1 4-122 0,6 1-102 16,5 2-5-16,4-3-104 0,0 0-138 16,5-2-40-16</inkml:trace>
  <inkml:trace contextRef="#ctx0" brushRef="#br0" timeOffset="25230.92">23002 1998 2407 0,'0'0'609'0,"0"0"-258"0,0 0 14 15,0 0-6-15,0 0-135 0,0 0-69 16,0 0-59-16,-98-65-53 0,73 60-27 15,-1 1 21-15,-2 3-28 0,-1 1-9 16,-1 3-31-16,-2 5 9 0,2 4 20 16,2 4-13-16,6 0-13 0,5 2-9 15,8 2 0-15,4 0-19 0,2 0-52 16,3 1-10-16,0 1 8 0,10-2-10 16,2-1-30-16,5-2 2 0,2-3 30 15,4-3 30-15,2-3 43 0,1-3 45 16,0-5 0-16,-4 0 26 0,-2-1 2 0,-3-7 20 15,-4-2 21-15,-4-3 11 0,0-3-2 16,-4-2-30-16,-2-1-33 0,0 1 23 16,0 0 59-16,-1 2 20 0,-1 4 5 15,-1 2 18-15,0 0-19 0,0 4-4 0,0 2 34 16,0 3 24-16,0 1-31 0,-1 0-82 16,1 0-62-16,-2 0-55 0,2 3-40 15,-1 4-21-15,-1 6 24 16,-1 4 92-16,0 6 12 0,3 2-9 0,0 4-1 15,0-1-2-15,6 2-1 0,3 2-13 16,2-2 14-16,2-2 3 0,-1-1 15 16,-1-4-18-16,-3-3-52 0,-4-4-108 15,-1-3-47-15,-2-1-52 0,-1-6 23 16,0 0-51-16,0-3-111 0,2-3-19 16,2 0-71-16,3-3-21 0,0-4-9 15</inkml:trace>
  <inkml:trace contextRef="#ctx0" brushRef="#br0" timeOffset="25586.89">23363 1881 7 0,'0'0'2775'0,"0"0"-2144"15,0 0-220-15,0 0-47 0,0 0 3 16,0 0 11-16,0 0-116 0,0 0-109 16,0 0-99-16,0 0-54 0,0 0-42 15,-20-57-28-15,12 67-40 0,-7 5 34 16,-1 7 64-16,-5 5 12 0,1 3-3 15,4 4-28-15,2-1 19 0,6 0 11 16,5 3-1-16,2 1-20 0,1-4-5 16,1 2-4-16,7-1-21 0,3-3-34 0,1-1-30 15,3-5-23-15,1-5 74 0,3-5 13 16,-2-4-20-16,0-9 72 0,-2-2 19 16,2 0 74-16,-1-4 12 0,-4-5 0 15,-4-2 14-15,-3-2-8 0,-5-1 32 16,0-2 19-16,-8-1-62 0,-6 2-60 15,0 1-40-15,-4 2-3 0,2 3-46 16,-1 4-9-16,0 3-39 0,1 2-59 0,4 1-49 16,4 5-54-16,2 3-125 0,5 2-145 15,1-1-67-15,10 2 85 0,7-2-147 16,-1-4-600-16</inkml:trace>
  <inkml:trace contextRef="#ctx0" brushRef="#br0" timeOffset="25948.99">23975 1897 150 0,'0'0'1483'0,"0"0"-974"0,0 0-124 15,0 0-24-15,0 0-88 0,0 0-123 0,0 0-77 16,0 0-63-16,0 0-10 0,0 0-20 15,-8-8 14-15,10 8 6 0,2 2 1 16,8 0 28-16,-1 1 73 0,5 0-7 16,1-1-35-16,1 0-19 0,-1-2-13 15,0 0 1-15,-1 0 12 0,-2 0 31 0,3-2 13 16,-5-2-10-16,-2-2-14 0,-2-1 54 16,-4-1 130-16,-4-2-10 0,-3 0-60 15,-3-1-58-15,-5 1-53 0,-2 1-64 16,-2 2-21-16,-2 0-52 0,0 4-44 15,-2 3-24-15,2 0-22 0,0 3-67 16,3 6-77-16,0 3-77 0,5 0-84 16,6 3 31-16,3-4-34 0,0 1-176 15,9-6-375-15</inkml:trace>
  <inkml:trace contextRef="#ctx0" brushRef="#br0" timeOffset="26226.92">24539 1737 1846 0,'0'0'1161'0,"0"0"-666"0,0 0-35 0,0 0-16 16,0 0-74-16,0 0-73 0,0 0-92 15,0 0-105-15,0 0-100 0,0 0-24 16,0 0-65-16,-11-10-23 0,4 23-35 16,-3 9 147-16,-5 6 0 0,-1 6 3 15,-1 2-3-15,1 2 0 0,-1-1 6 16,2 2 13-16,-2-1-16 0,3-1 12 15,0 0-3-15,0-1 13 0,0 0-1 16,5-2-21-16,1-2-1 0,3-1-2 16,4-4-15-16,1 0-43 0,0-4-43 15,1-1-95-15,5-2-63 0,1-2-58 0,2-2-57 16,2-3-86-16,6-3-97 0,6-3-73 16,-5-2-619-16</inkml:trace>
  <inkml:trace contextRef="#ctx0" brushRef="#br0" timeOffset="26458.12">24713 2344 1920 0,'0'0'734'0,"0"0"-229"0,0 0-104 0,0 0-104 16,0 0-122-16,0 0-102 0,0 0-73 15,0 0-29-15,0 0-35 0,0 0-30 16,4-6 91-16,4 9 3 0,6 0 101 16,3-1 12-16,-1 1-10 0,2-3 9 15,-3 0 24-15,-2-1 53 0,-3-3 14 16,-3-2 11-16,1-1 23 0,0-1-30 15,-2-1-98-15,-3 0-31 0,-1 0-29 16,-2 2 11-16,0 1-36 0,-1 1-24 16,-6 1-78-16,-4-1-64 0,-7 2-86 0,-8 1-146 15,-7 1-211-15,-6 1-179 0,6 0-390 16,-18 0-711-16</inkml:trace>
  <inkml:trace contextRef="#ctx0" brushRef="#br0" timeOffset="32655.96">7358 4705 1052 0,'0'0'352'0,"0"0"-131"0,0 0-68 16,0 0-49-16,0 0 29 0,0 0 3 15,0 0-13-15,0 0-23 0,0 0-3 16,-21-53-3-16,19 49 29 0,1 1 18 16,1 0 13-16,-2 1 0 0,1 1-7 15,-1-3-13-15,1 3 18 0,1-1 3 0,-2 2 0 16,2 0-11-16,-1 0-37 0,-1 2-51 15,1 0-56-15,-1 1-15 0,1 0-66 16,-2 3-21-16,-2 3 55 0,0 1 47 16,-2 4 9-16,3-1-9 0,-2 2-32 15,4 0-12-15,-2-3 10 0,4 1 2 16,0 1 1-16,0 1 9 0,6 2 20 16,1-1-1-16,3 2-13 0,4-1 0 15,3 0-31-15,3-3-48 0,2-3 31 16,7 0 64-16,2-6 25 0,3-3 16 0,2-2 28 15,-1-5-21-15,1-4 15 0,-4-3 28 16,-3-4 47-16,-5 1 11 0,-4-2-9 16,-4-2-16-16,-6-2 6 0,-3-4 9 0,-5 0-53 15,-2-5-19-15,-2-1-2 16,-5 3-7-16,0 3-15 0,3 7-10 0,-1 6-7 16,1 2-26-16,-1 4-18 0,4 2-25 15,-1 1-28-15,2 1-76 0,0 2-90 16,0 0-145-16,5 2-318 0,4 5-288 15,5 2 499-15,6 3 8 0,-4-5-164 16</inkml:trace>
  <inkml:trace contextRef="#ctx0" brushRef="#br0" timeOffset="32974.01">8139 4636 1204 0,'0'0'780'0,"0"0"-229"15,0 0-88-15,0 0-60 16,0 0-86-16,0 0-87 0,0 0-7 0,0 0-24 15,0 0-57-15,0 0-43 0,0 0-34 16,-40-44-65-16,38 44-3 0,2 0-65 0,0 0-15 16,2 0-32-16,2 1-15 0,3 5-42 15,5 1-29-15,1 5 201 0,7 4 84 16,4 0 15-16,-2 2-81 0,3 0-18 16,-4-1-12-16,-2 1 12 0,-2 0 37 15,-7 0 16-15,0-1-9 16,-8 0-25-16,-2-1-18 0,-6 1 0 0,-10 0 45 15,-7-1 29-15,-5 1 9 0,-7-4-29 16,-3-1-24-16,4-2-30 0,5-6-1 16,6-1-28-16,10-3 1 0,3 0-26 15,9 0-77-15,1 0-73 0,0 0-61 16,5-6-151-16,10 0-203 0,-2 0-462 16,27-12-310-16</inkml:trace>
  <inkml:trace contextRef="#ctx0" brushRef="#br0" timeOffset="33346.78">8499 4743 1914 0,'0'0'970'0,"0"0"-643"16,0 0 42-16,0 0-63 0,0 0-126 15,0 0-68-15,0 0-28 0,0 0-31 16,0 0-53-16,0 0 0 0,-1-1-28 16,4 1 0-16,0 0 9 0,-2-1 16 15,4-1 1-15,2-1-10 0,1-2 12 16,7-1 37-16,3-2 4 0,5-3-23 15,2-2-17-15,-2-3 0 0,2 3 1 16,-4 1 21-16,-2-1-1 0,-2 1 6 16,-5 1-3-16,-2 1 12 0,-7 4 37 15,-3 4 37-15,0-1 34 0,-7 0-10 0,-3 2-84 16,-5-3-51-16,-2 2-62 0,-5-2 29 16,-1 3-4-16,-6 1 0 0,-4 1 34 15,1 6 1-15,-2 4 1 0,2 3 1 0,1 3-2 16,4-1-26-16,6 2 4 0,4 0 5 15,5-1-15-15,6-2-12 0,5 1 12 16,1-2 6-16,4-1 4 0,11 0-4 16,11-2 26-16,11-1 2 0,15-3 0 15,11-2-6-15,5-3-121 0,5-2-119 16,1 0-56-16,-2-3-160 0,0-3-214 16,-17 1-424-16</inkml:trace>
  <inkml:trace contextRef="#ctx0" brushRef="#br0" timeOffset="34000.21">9814 4582 1131 0,'0'0'648'15,"0"0"-158"-15,0 0-19 0,0 0-101 16,0 0-71-16,0 0 3 0,0 0-35 16,0 0-88-16,-35-67-26 0,35 61 11 15,0-1-12-15,1 1-63 0,7-1-31 16,1 0-58-16,8-2-3 0,3-2-68 15,10 1 10-15,9 1 30 0,0 2 16 16,3 6 13-16,-3 1-23 0,-5 4-15 0,-6 6-22 16,-5 6 3-16,-6 1 16 0,-4 2 5 15,-6 4 17-15,-1 2 5 16,-6-1 16-16,-7 3-1 0,-8 0 2 0,-9 3-1 16,-8-1 2-16,-5-1 14 0,-2 1-16 15,-3-1-2-15,6-3-14 0,4-6 4 16,5-1 9-16,8-4 0 0,3-4-9 15,8-3 12-15,3-3 1 0,4-3 18 16,1-1 15-16,0 0 25 0,1 0 6 16,5 0-6-16,4-2-16 0,7-4-43 0,11 0 15 15,9-4-11-15,10-1-4 16,7-2 0-16,-1 2-47 0,1-1-58 0,-8 0-60 16,-3 4-42-16,-3-3-63 0,-2 3-132 15,-3-3-146-15,-4-2-140 0,-6 4-470 0</inkml:trace>
  <inkml:trace contextRef="#ctx0" brushRef="#br0" timeOffset="34264.71">10390 4546 2387 0,'0'0'699'16,"0"0"-234"-16,0 0 30 0,0 0-108 15,0 0-118-15,0 0-110 0,0 0-128 0,0 0-31 16,0 0-98-16,0 0-53 15,0 0 62-15,49 8 89 0,-17 5 49 0,6 1-15 16,-2 3-34-16,-1-1 0 0,-8 1-28 16,-4 0-9-16,-5 1 3 0,-5 0 6 15,-4-2 4-15,-4 2 2 0,-2-1 10 16,-3-2 9-16,-1 1 0 0,-10 1-28 16,-4-3-34-16,-5-1-12 0,-4 0-54 15,-1-4-86-15,-4-3-102 0,0-1-152 0,0-3-150 16,-1-2-522-16,7 0-108 0</inkml:trace>
  <inkml:trace contextRef="#ctx0" brushRef="#br0" timeOffset="34400.8">10380 4698 277 0,'0'0'1558'0,"0"0"-1023"15,0 0-141-15,0 0-38 0,44-79-81 16,-29 65-63-16,5 1-41 0,4-1-99 0,9-1-72 16,8-2-28-16,6 3-4 0,3 0 7 15,0 2 13-15,-1 2-127 0,0 3-96 16,-2 1-117-16,-4 2-114 0,-4 2-292 15,-12 2-577-15</inkml:trace>
  <inkml:trace contextRef="#ctx0" brushRef="#br0" timeOffset="34776.31">11128 4448 1219 0,'0'0'1119'0,"0"0"-667"0,0 0-51 15,0 0-61-15,0 0-90 0,0 0-74 0,0 0-53 16,0 0-45-16,0 0-15 16,0 0-1-16,104-20-22 0,-52 10-9 0,6 3-29 15,2-2-2-15,1 2-1 16,-5 1 1-16,-3 1 4 0,-5 1-4 0,-7-1 2 16,-6 1-2-16,-11 0-69 0,-8 1-80 15,-8 1-56-15,-5 2-113 0,-3 0-140 16,-3 0-256-16,-6 1-419 0,-1 2 64 15</inkml:trace>
  <inkml:trace contextRef="#ctx0" brushRef="#br0" timeOffset="35036.78">11415 4464 1765 0,'0'0'590'0,"0"0"-158"15,0 0 1-15,0 0-124 0,0 0-125 0,0 0-83 16,0 0-42-16,0 0-59 15,0 0-15-15,0 0 15 0,9 45 44 0,-8-29-10 16,-1 5-2-16,0 2-32 16,4 0 1-16,-1 2-1 0,2-1 0 0,3 1-4 15,1 0 4-15,1 1 41 0,4-2 17 16,-5-3-29-16,1 0-29 0,0-5-16 16,-3-1-6-16,-4-5-48 0,0-2-52 15,0-3-42-15,-3-3-16 0,2 0-33 16,-2-2-14-16,0 0-8 0,0-2 78 15,0-4 89-15,0-3-184 0,-5-4-433 16,2 3-413-16</inkml:trace>
  <inkml:trace contextRef="#ctx0" brushRef="#br0" timeOffset="35400.92">11474 4537 624 0,'0'0'1412'0,"0"0"-945"0,0 0-97 0,0 0 5 16,0 0-44-16,0 0-50 0,0 0-58 15,0 0-92-15,0 0-34 0,0 0-32 16,-79-46-15-16,71 46-22 0,3 5-28 16,-2 1-66-16,2 3 11 0,-1 1 21 15,4 1 6-15,-1 2-13 0,1-2 16 16,2 3 3-16,0 0-3 0,5 0-12 16,3-2 21-16,5 1 13 0,3 1 3 0,4-1 30 15,3-1-11-15,2-3 9 0,2-2 22 16,1-1 12-16,-3-4-15 0,-3-2-25 15,-3 0-1-15,-5-5 41 0,-1-1 43 16,-1-6 3-16,-4 1-52 0,1-5-19 16,-3-3 18-16,2-2 9 0,-5-1-48 15,-1 2-13-15,-2 3 37 0,0 1 21 16,-2 6 9-16,-9 1 20 0,-2 0-90 16,-9-1-113-16,-5 1-31 0,-6 1-25 0,-5 3-65 15,2 4-86-15,1 1-54 0,8 1 6 16,7 5-50-16,8 1-200 0,7-1-390 15,1 3-292-15</inkml:trace>
  <inkml:trace contextRef="#ctx0" brushRef="#br0" timeOffset="35478.8">11474 4537 1495 0</inkml:trace>
  <inkml:trace contextRef="#ctx0" brushRef="#br0" timeOffset="35639.91">11474 4537 1495 0,'17'36'701'0,"-14"-35"-171"0,2 2-64 0,0 0-151 0,2-2-103 0,-1 3-42 0,2-2-29 0,3 2-27 15,2 3-33-15,3-1-19 0,3 4-6 16,4 0-6-16,2 3 9 0,3 2-28 0,1 1-10 16,-2 2-9-16,1 1 1 15,-1-1 5-15,0 0-5 0,-2-3-10 0,-2 0 9 16,-3-1-10-16,0-2-2 0,-5-2-77 16,-3-3-75-16,-3-2-59 0,-1-3-63 15,-3 1-93-15,-1-3-118 0,-1 0-240 16,0 0-485-16</inkml:trace>
  <inkml:trace contextRef="#ctx0" brushRef="#br0" timeOffset="36245.78">12571 4311 1963 0,'0'0'605'0,"0"0"-154"0,0 0 5 15,0 0-36-15,0 0-103 0,0 0-96 16,0 0-70-16,0 0-70 0,0 0-81 15,0 0-3-15,0 0-59 0,0 0-52 16,9 13-51-16,-4 3 94 0,2 4 71 16,-1 6 13-16,3 1-13 0,-1 6-1 15,-2-4 1-15,1 1 1 0,-4-3-1 16,2-2 2-16,-1-1 11 0,0-5 21 16,0-2-3-16,-1-4-31 0,-3-4-34 15,0-3-50-15,0-3 6 0,0-1 12 16,0-2 3-16,0 0 41 0,0 0 22 0,0-4 126 15,0-1 36-15,0-2-50 0,0-4-112 16,0-1-41-16,0 1 41 0,0 1 0 16,2 1 75-16,2 1-16 0,2 2 6 15,1-2-4-15,3 1 1 0,3 4-62 16,4-3-1-16,2 4 1 0,7-1 2 16,2 2-2-16,6 1 31 0,2 0-7 0,-1 1 29 15,2 4-26-15,-7 2-8 0,-5 0-18 16,-5 3-1-16,-6-3-1 0,-6 1-2 15,-5 0-13-15,-2 0 15 0,-1-1 1 16,0 1 2-16,-9 0 17 0,-5 1 21 16,-9 0 21-16,-6 1 18 0,-7-1-30 15,-3 1-49-15,2-3-76 0,2-4-16 16,8 1-37-16,7-4-37 0,7 0-51 16,1 0-63-16,6 0-98 0,5-4-72 15,1-2-202-15,0 2-939 0</inkml:trace>
  <inkml:trace contextRef="#ctx0" brushRef="#br0" timeOffset="36615.04">13221 4545 882 0,'0'0'1567'0,"0"0"-991"16,0 0-129-16,0 0-65 0,0 0-49 16,0 0-53-16,0 0-36 0,0 0-146 15,0 0-30-15,0 0-19 0,0 0-16 16,-59-44-14-16,56 43-19 0,1 1-10 15,1 0-69-15,-1 0-41 0,1 2-3 16,0 3 40-16,-1 3 15 0,-1 2 28 16,-1 1 6-16,2 1 21 0,1-3 10 15,-1 1-12-15,2-3-44 0,0 0-38 16,0-2-34-16,0-3-45 0,0 0-19 0,2-2 43 16,1 0 152-16,0-2 63 0,3-1 54 15,-1-1 12-15,3-3 6 0,0 1-31 16,2-1-35-16,-1-3-1 0,2 2 7 15,-2-1-35-15,0 3-12 0,-2 2-3 0,-3 1-22 16,-1 3 0-16,0 0-3 0,-2 0-99 16,1 4-22-16,1 1-23 0,3 1 52 15,3 0 80-15,2 1-1 0,3 0-84 16,3 1-162-16,-2-2-132 0,1-1-81 16,-2 0-275-16,-4-4-673 0</inkml:trace>
  <inkml:trace contextRef="#ctx0" brushRef="#br0" timeOffset="36933.8">13444 4482 2433 0,'0'0'490'0,"0"0"-119"0,0 0 86 15,0 0-149-15,0 0-127 0,0 0-143 16,0 0-38-16,0 0-84 0,0 0-38 16,0 0 65-16,74-4 57 0,-56 10 15 15,-5 1-14-15,-1-2-1 0,-4 0-25 16,-6-3-19-16,-1 2-25 0,-1-2-16 0,0 2 19 15,0-1 22-15,0 2 22 0,0-1 11 16,0 2 11-16,-1-3 2 0,-1 0 1 16,-2-2-2-16,4-1 27 0,0 0 60 15,0 0 60-15,0-1 85 0,6-3 71 16,0-1-54-16,2-3-72 0,3-1-36 16,3-2-142-16,0-3-74 0,6 2-11 0,-3-2 23 15,1 1-36-15,-1 2-47 0,-2 1-53 16,-4 2-13-16,1 2 41 0,-4 1 7 15,4 3-39-15,-1-1-68 0,3 1-40 16,1 2-8-16,-2 0-53 0,-1 0-168 16,-4 0-509-16,-5 5 270 0</inkml:trace>
  <inkml:trace contextRef="#ctx0" brushRef="#br0" timeOffset="37423.83">14006 4425 430 0,'0'0'1148'15,"0"0"-748"-15,0 0-37 0,0 0-33 16,0 0-28-16,0 0 15 0,0 0-28 16,0 0 20-16,0 0-60 0,0 0-106 15,0 0-87-15,9-27-56 0,-12 27-62 16,1 0-29-16,-2 0 4 0,3 0-5 16,-2 2 14-16,-3 3 12 0,3 0 6 0,-4 1 16 15,4 1 9-15,-1 1 7 0,1 3 12 16,0-1 13-16,1 2 0 0,-1-2 3 15,3 0 2-15,0 1 0 0,2-1 14 16,5 0 3-16,2 0 15 0,7 2 13 16,0 0 39-16,5-1 23 0,1-1 2 0,0 2-39 15,-1-2-29-15,-2 1-21 0,-5-3-9 16,-2 0 2-16,-4-3-15 0,-6 1-2 16,-2-2-13-16,0-2-1 0,-5 2 16 15,-3 0 25-15,-5 0 50 0,-6 1 21 16,-1-1 6-16,-7-1-25 0,-4 0-77 15,-3-3-68-15,-4 0-170 0,2 0-91 16,-1-4-173-16,-1 0-215 0,11 1-748 16</inkml:trace>
  <inkml:trace contextRef="#ctx0" brushRef="#br0" timeOffset="41668.1">7851 7281 2334 0,'0'0'423'0,"0"0"-339"16,0 0 70-16,0 0 105 0,0 0 75 0,0 0-94 15,0 0-76-15,0 0-54 16,0 0-41-16,0 0-66 0,-26-54-3 0,26 54-78 16,0 0-36-16,0 1-30 0,0 3 2 15,0 2-20-15,0 1-3 0,3 6 165 0,1 3 3 16,1 3 20-16,0 1 15 0,-2 3 3 16,0 1-6-16,-3-2-34 0,1-3 21 15,1-1-15-15,-2-1-7 0,0-4-54 16,0-6-4-16,0-2 17 0,0-1 28 15,0-4 13-15,0 0 83 0,0 0 63 16,0 0 25-16,0-5 17 0,-2-4 1 16,-2-3-189-16,-4-3-64 0,0-3 45 15,1-4 19-15,1 2 2 0,0-4 20 16,2 2-22-16,3 2-22 0,1-1 22 16,0 3 85-16,4 0 68 0,0 3-131 15,2-2-7-15,0 4 4 0,4 2-1 16,0-1-8-16,3 2-10 0,4 0-35 0,2-1-8 15,6 2 3-15,2 1 8 0,3 2-14 16,1 4 18-16,0-1 6 0,1 3 6 16,0 0 32-16,-3 5-8 0,-5 0-8 15,-1 4-34-15,-6 1 18 0,0 3-9 16,-2 3-7-16,-2 2-3 0,-6 1 1 0,-4 3 2 16,-3 3 32-16,0 1 21 0,-4 3 30 15,-6-2-51-15,3 0-35 0,1-4-94 16,0-4-82-16,3-2-94 0,3-2-85 15,0 0-77-15,0-4-22 0,7-2-145 16,2 0-148-16</inkml:trace>
  <inkml:trace contextRef="#ctx0" brushRef="#br0" timeOffset="41965.81">8867 7293 2424 0,'0'0'676'0,"0"0"-417"0,0 0 26 0,0 0 46 16,0 0-183-16,0 0-132 0,0 0-10 15,111-71-6-15,-68 56 0 0,3 0-13 16,3 4-2-16,-5 3-16 0,-4 3 5 16,-6 4 0-16,-3 1-99 0,-7 0-102 15,-5 0-119-15,-3 5-121 0,-10 1-205 16,-6 2-333-16,0-1-187 0</inkml:trace>
  <inkml:trace contextRef="#ctx0" brushRef="#br0" timeOffset="42097.18">9021 7400 1450 0,'0'0'527'0,"0"0"-339"0,0 0 16 0,0 0 96 16,126-29-132-16,-67 16-91 0,5-2-16 15,4 1-31-15,-1 2-30 0,-8 2-19 16,-6 2-274-16,-6 4-276 0,-19 2-581 16</inkml:trace>
  <inkml:trace contextRef="#ctx0" brushRef="#br0" timeOffset="43988.86">11983 5800 713 0,'0'0'1045'0,"0"0"-613"0,0 0-73 16,0 0-30-16,0 0-70 0,0 0-54 15,0 0-27-15,0 0-30 0,0 0-43 16,7-4-39-16,-5 4-28 0,-2 0-23 0,0 0-15 16,0 0-24-16,0 4-23 15,0-2 12-15,0 3 1 0,0 2-86 0,0 3 82 16,1 2 38-16,4 3 2 0,-2 3 17 15,-3 3 0-15,0 0-17 0,0 4 0 16,0-1 0-16,-3 0 0 0,-3 0 1 16,0-1-1-16,1-1 17 0,-1 0-19 15,4-1-1-15,-1-3-11 0,1-1 12 16,1-2 0-16,1-1 0 0,0-1 0 16,0-1 0-16,3-2-4 0,2 0-15 15,1-1 0-15,2-1 4 0,1-2 13 0,0 0 2 16,1-3 0-16,6-1 22 0,2-2 19 15,5 0 6-15,4-3 7 0,3-5-1 16,3 1-12-16,0-4-39 0,-1 2-2 16,-6 0-50-16,-3 0-70 0,-5 1-41 15,-6 2-75-15,0 1-48 0,-5 1-67 16,2-1-157-16,-5 0-184 0,0 0-83 0,-2 2 195 16</inkml:trace>
  <inkml:trace contextRef="#ctx0" brushRef="#br0" timeOffset="44299.95">12336 6109 1038 0,'0'0'1286'16,"0"0"-876"-16,0 0-18 0,0 0 6 15,0 0-44-15,0 0-68 0,0 0-50 16,0 0-47-16,0 0-75 0,0 0-71 16,0 0-43-16,-20-18-1 0,20 18-39 15,0 1-13-15,1 0-33 0,0 2-25 0,1-2 5 16,-2 4-12-16,3 3 9 0,0 3 109 15,0 5 53-15,4 2-16 0,-3 1-25 16,0 2-12-16,2 1 0 0,-3 2 19 16,2 2 74-16,-3-2-44 0,1-1-49 15,1-1-15-15,-2-2 13 0,-1-2 1 0,-1 0-1 16,0-3-39-16,2-1-5 16,-2-2-7-16,0-4-6 0,0-2 6 0,0-2-11 15,0-3-46-15,0-1-34 0,0 0 2 16,0 0 37-16,-2 0 26 0,2-3-13 15,0-1-45-15,0-3-132 0,0-2-428 16,6 0-380-16,4-4 51 0</inkml:trace>
  <inkml:trace contextRef="#ctx0" brushRef="#br0" timeOffset="44736.96">12833 5838 1474 0,'0'0'630'0,"0"0"-222"0,0 0-76 15,0 0-17-15,0 0-22 0,0 0-43 16,0 0-92-16,0 0-143 0,0 0-15 16,0 0-63-16,0 0-22 0,-7 5-35 0,7 7 120 15,0 3 66-15,-1 5-9 0,-1-1-20 16,1 4 7-16,-2 2-18 0,1-2-23 16,1 1-3-16,-1 0 1 0,2 0 1 15,0-1 14-15,0 0-13 0,0 0 13 16,0-1-1-16,0 0 7 0,3-2 44 0,-1-2 3 15,1-4-34-15,-2-2-35 0,2-1-42 16,-3-5-30-16,4 0-7 0,-3-4-9 16,1 1-10-16,-1-3-6 0,2 0-26 15,-1 0-19-15,4-2 30 0,2-1-5 16,5-4-69-16,0-2-100 0,3 1-215 16,-3-2-226-16,0 1-419 0</inkml:trace>
  <inkml:trace contextRef="#ctx0" brushRef="#br0" timeOffset="45307.97">13321 5802 1364 0,'0'0'669'16,"0"0"-186"-16,0 0-23 0,0 0-54 15,0 0-54-15,0 0-38 0,0 0-42 0,0 0-129 16,0 0-63-16,0 0-49 0,0 0-29 16,-9-11-2-16,7 13-46 0,1 1-41 15,-2 2-24-15,-2 4 17 0,-1 2 84 16,-2 5 10-16,-1 3 16 0,-1 3-4 15,1 2-12-15,-2 0-2 0,5 0-11 16,0 1-5-16,3-1-1 0,3 1-12 16,0-2 3-16,0 0 6 0,6-2-6 15,2-1 26-15,2 0-11 0,1-2 13 16,2-4 28-16,3-2 5 0,0-1-33 16,3-5-25-16,2-1 24 0,1-5 1 0,2 0 12 15,-1 0 10-15,0 0-10 0,-5-5 17 16,-4-1 8-16,-4 1 7 0,-5-1 21 15,-2 1 28-15,-2-1-3 0,-1 1-26 16,0-2 4-16,0 1-37 0,-3-1 21 0,-3 2-33 16,-3-1-19-16,-2 2-43 0,-5-1-37 15,-4 1-28-15,0 2 30 0,0 0 26 16,1 2 11-16,4 0-5 16,4 3-45-16,2 2-94 0,4 0-76 0,0 0-23 15,2 2 29-15,3-1 31 0,0 2-7 16,0-2 37-16,2-1 49 0,5 1-7 15,3-4-17-15,3-1-6 0,3-1-20 16,3 0-46-16,1 0-97 0,6-2-151 16,1-3-75-16</inkml:trace>
  <inkml:trace contextRef="#ctx0" brushRef="#br0" timeOffset="45700.21">13847 5929 409 0,'0'0'1501'16,"0"0"-1044"-16,0 0-112 0,0 0-7 15,0 0-16-15,0 0-36 0,0 0-50 16,0 0-62-16,0 0-56 0,0 0-58 16,0 0-60-16,-5-18-42 0,10 23-61 15,3 0-70-15,3 1 132 0,5 6 41 16,3 1 97-16,4 1-31 0,1 1-37 15,1 3-10-15,-3-1 0 0,-1-1-1 16,-1 1-16-16,-4-1 0 0,0 1 1 16,-3-2-1-16,-2 1 13 0,-3-4 4 0,-4 2 9 15,-4-2 13-15,0 1 15 0,0-3-4 16,-6 1-5-16,-1-4-4 0,-1 1-9 16,-1-3-9-16,0 0-3 0,1-1 6 15,-3-1-4-15,1-3 4 0,-2 0-25 0,-2 0-3 16,-3 0-62-16,1-6 1 0,-1 1-45 15,5 0-27-15,1-1-1 0,2 1-40 16,4 0-55-16,0-2-76 0,4 1-72 16,1-2-86-16,0-1-162 0,0-3-113 15,0 1-18-15</inkml:trace>
  <inkml:trace contextRef="#ctx0" brushRef="#br0" timeOffset="46000.64">13928 5904 489 0,'0'0'1368'0,"0"0"-969"0,0 0-70 0,0 0-68 16,0 0-20-16,0 0-49 0,0 0-36 15,85-66-51-15,-59 59-42 0,3-1 16 0,4 0 22 16,0 2 9-16,2-1-6 0,-2 4-31 16,0-1-29-16,-1 0-19 0,0 1 6 15,-2 0 62-15,-1 1-52 0,-2 1-26 16,-1-2 4-16,-3 1-19 0,-4 0 1 15,-3 1 19-15,-6-1-5 0,-6 2-14 16,-2 0 1-16,-2 0-1 0,0 0-1 16,-2 0-22-16,-1 0-36 0,0 0-20 15,-1 0-28-15,1 0-21 0,-1 0-55 16,-1 0-71-16,-3 5 25 0,-1-1-54 16,2 0-81-16,-3 4-57 0,1 0-57 15,1 0-135-15,2-2-445 0,85-49 944 0</inkml:trace>
  <inkml:trace contextRef="#ctx0" brushRef="#br0" timeOffset="46984.71">11960 6506 1266 0,'0'0'465'0,"0"0"-202"16,0 0 0-16,0 0-34 0,0 0-16 16,0 0-7-16,0 0 6 0,0 0-8 15,0 0-6-15,0 0-50 0,0 0-53 16,-61-5-35-16,61 5-38 0,6-1-21 16,1 0 8-16,6-1-9 0,7-2-28 0,12 0 28 15,10-2 3-15,13-2 38 16,15 0-3-16,12-4-22 0,18-1 9 15,14-1 3-15,14-1-12 0,10-1-13 0,9 0-3 16,2 1-3-16,-1 3 2 0,-4 0-3 16,-5 0 4-16,-7 0 0 0,-2 1 13 15,-8-1-10-15,-2 3-3 0,-9-1-28 16,-5 1-7-16,-10 0 23 0,-9 0 12 0,-10 0 1 16,-11 3 2-16,-8-4 0 0,-11 4-2 15,-8 1 0-15,-10 1 1 0,-8-1 0 16,-7 4 2-16,-7 1 8 0,-3 0 13 15,-4 0 19-15,0 0-18 0,0 0-24 16,0 0-2-16,-2 0-21 0,0 0 20 16,-1 0-33-16,2 0-60 0,-2 0-57 15,1 0-71-15,-1 0-83 0,-3 0-112 16,0 3-19-16,-2 4-30 0,0 1-123 16,-5 0-384-16,70-34 627 0</inkml:trace>
  <inkml:trace contextRef="#ctx0" brushRef="#br0" timeOffset="47781.91">12820 6571 2 0,'0'0'1510'0,"0"0"-925"0,0 0-187 0,0 0-63 16,0 0 18-16,0 0-18 0,0 0-38 15,0 0-26-15,0 0-66 0,0 0-16 16,0 0-19-16,-4-60-41 0,4 60-49 16,0 0-55-16,0 0-25 0,0 2-43 15,0 0-25-15,0 1-9 0,0 1-34 16,0 2-6-16,0 7 36 0,-2 4 81 16,-1 3 50-16,0 6-13 0,1 1-6 0,-1 0 3 15,1 0-34-15,2-2-2 0,0-1 2 16,0-1 0-16,0 1 12 0,5-4-11 15,-1 2 15-15,2-3-13 0,0-1 9 16,2-1-12-16,-1-3-1 0,-1-1-30 16,1-3-21-16,5 1 2 0,-1-5 4 15,3 1 21-15,4-5 25 0,5 1 1 16,1-3 15-16,4 0-4 0,1-1-12 16,0-6-20-16,-3-2-63 0,-2 1-45 15,-4-2-29-15,-4-2 0 0,-2 2-45 0,-5 0-71 16,-3-1-117-16,-2 1-219 0,-4 1-202 15,0-1-230-15,0-2 568 0</inkml:trace>
  <inkml:trace contextRef="#ctx0" brushRef="#br0" timeOffset="48031.05">13152 6782 1615 0,'0'0'653'0,"0"0"-272"15,0 0-8-15,0 0 7 0,0 0-13 16,0 0-45-16,0 0-64 0,0 0-35 16,0 0-66-16,-11-23-59 0,11 23-45 15,0 1-53-15,0 2-3 0,0-1-31 16,0 2-49-16,0 2-52 0,-3 6 51 15,-1 1 84-15,1 4 3 0,2-2 10 16,0 3-12-16,1-1-1 0,0 0 0 16,0 1 15-16,0 0 16 0,2 0-3 0,1-2-1 15,1-2-27-15,-1 0-24 16,-1-2-44-16,-1 0-22 0,1-1-21 0,-1 0-26 16,1-3-48-16,-1 2-48 0,2-4-51 15,-2-4-50-15,5 1-48 0,1-3-15 16,3 0-14-16,5-9 5 0,5 0-99 15,3-3-232-15</inkml:trace>
  <inkml:trace contextRef="#ctx0" brushRef="#br0" timeOffset="48575.78">13732 6612 678 0,'0'0'1828'15,"0"0"-1368"-15,0 0-105 0,0 0 20 0,0 0-73 16,0 0-33-16,0 0-39 0,0 0-66 16,-74-69-72-16,56 67-68 0,-3 1-24 15,-4 1 1-15,0 0 18 0,1 5-17 16,-2 3-2-16,6 2-19 0,2 3 1 16,1 1 0-16,4 2-7 0,2 2 7 15,2 0-1-15,3 1 7 0,-1 4-10 16,4-3-18-16,2 3-25 0,1-4-9 0,0-2-19 15,2-3 6-15,7-1 3 16,2-2 12-16,3-1 16 0,2-2 11 0,2-2-5 16,0 0-22-16,0-3-19 0,1-3-16 15,-1 0 5-15,0-5-43 0,0-1-43 16,-1-6 34-16,0 1 23 0,-1-5-13 16,-1 0 12-16,0-2-7 0,2 0 32 15,-4-2 94-15,1 2 13 0,-2 3 94 16,-3-2 129-16,-2 4 66 0,-4 3 113 15,1 2 12-15,-4 2-66 0,0-1-38 0,0 3-48 16,0 3-84-16,0 0-41 0,0 1-18 16,-4 0-40-16,4 0-67 0,0 0-12 15,0 3-58-15,0 7-57 0,-1 1-38 16,-1 7 153-16,-1 4 19 0,2 4-19 0,1 1-2 16,0 3 2-16,0-2 3 15,0 2-3-15,7-5-10 0,-1 0-2 0,0-2 12 16,2 0 14-16,-2-4-14 0,0-1-62 15,2-1-30-15,-3-5-49 0,1-3-56 16,-2-3-70-16,0-2-128 0,1-3-128 16,2-1-54-16,3 0-118 0,2-6-108 15,5-5 47-15</inkml:trace>
  <inkml:trace contextRef="#ctx0" brushRef="#br0" timeOffset="48831.97">14077 6614 1561 0,'0'0'1464'16,"0"0"-976"-16,0 0-37 0,0 0-25 0,0 0-62 16,0 0-64-16,0 0-96 0,0 0-85 15,0 0-64-15,0 0-55 0,4-25-13 16,-4 29-44-16,2 2-28 0,2 3-40 16,1 8 109-16,3 2 16 0,-1 5 31 15,3 4-19-15,0 0 3 0,-3 0 10 16,1 1-12-16,-4-3-12 0,3 3-1 15,-3-4 21-15,-2 3 4 0,-1-3-25 16,-1 1-41-16,0-3-78 0,0-1-55 16,0-4-93-16,-3-1-154 0,0-3-189 15,2-2-123-15,1-5-513 0,0-1-114 16</inkml:trace>
  <inkml:trace contextRef="#ctx0" brushRef="#br0" timeOffset="49779.92">15758 6029 1941 0,'0'0'732'0,"0"0"-286"0,0 0-98 16,0 0-85-16,0 0-81 0,0 0-60 15,0 0-45-15,0 0-34 0,0 0-37 16,0 0-3-16,45-5-3 0,-20 1 28 16,6 1-26-16,3-1 9 0,3 2-11 15,2-2-28-15,-3 4-98 0,-4 0-72 16,-7 0-70-16,-4 6-95 0,-8 5-185 15,-8 0-200-15,-3 0-346 0</inkml:trace>
  <inkml:trace contextRef="#ctx0" brushRef="#br0" timeOffset="49926.41">15773 6254 2070 0,'0'0'660'16,"0"0"-265"-16,0 0-13 0,0 0-167 15,0 0-98-15,0 0-29 0,0 0 6 0,111-18-27 16,-42 4-42-16,15-2-24 0,6 2-1 15,-4 3-92-15,-6 4-213 0,-13 6-197 16,-22 1-302-16,5 0-918 0</inkml:trace>
  <inkml:trace contextRef="#ctx0" brushRef="#br0" timeOffset="50967.88">17462 5717 201 0,'0'0'1320'16,"0"0"-842"-16,0 0-70 0,0 0-60 16,0 0-71-16,0 0-9 0,0 0-1 15,0 0-39-15,0 0-55 0,0 0-78 16,0 0-42-16,-12-59-31 0,3 58-13 0,-2 1-9 16,-6 0-25-16,0 0-6 0,-8 4-4 15,-2 2 15-15,-5 2 18 0,0 2-1 16,-1 0 0-16,0 2-9 0,3-1 12 15,2 1 0-15,6-1-3 0,5 0-18 16,3 0-14-16,7-2-6 0,3 2-9 16,2-3 3-16,2 2 3 0,0 0 3 15,7 0 12-15,5 2 10 0,2 0 19 16,5-1 19-16,1 0 60 0,5 0 28 16,4 1-6-16,2-3-22 0,2 0 5 0,2-1 7 15,0-2-29-15,3 1-25 0,-3 3-15 16,0-3 12-16,-4 3-6 0,-5-2 6 0,-5 3-24 15,-6-4-10-15,-6 3-21 0,-5-2 8 16,-4 3 13-16,0-2 9 0,-10 5 13 16,-4-1 0-16,-9 1-1 0,-3 3-21 15,-3-3-3-15,0 0-55 0,3-4-11 16,0-1-5-16,5-2 5 16,-5-3-15-16,-2-3 6 0,-6-1-23 0,-2 0-3 15,-4-5 7-15,-1-2-17 0,8 1-22 16,3 0 15-16,8-1 118 0,10-2 3 15,5 3 92-15,7-2 3 0,0-1-28 16,3-1-7-16,9-2 6 0,6-2-66 16,10-2-35-16,6-2 17 0,11 0-1 0,8-2 5 15,5 0 14-15,2 2 25 0,-3-1 63 16,-7 2 26-16,-10-1-5 0,-9 3 17 16,-11-2 58-16,-6-1 11 0,-5 0-71 15,-6-1-29-15,-3 1-3 0,-4 0 24 0,-11 1-51 16,-7 1-65-16,-8 4-55 0,-6 1 12 15,-5 7-15-15,-1 1 15 0,1 3-4 16,4 4-57-16,10 2-22 0,8 6-63 16,5 1-110-16,8 0-73 0,4 7-19 15,2 1-54-15,5 2-45 0,0-6-146 16,15 8-625-16</inkml:trace>
  <inkml:trace contextRef="#ctx0" brushRef="#br0" timeOffset="51115.92">17793 6113 300 0,'0'0'2381'16,"0"0"-1874"-16,0 0-131 0,0 0 6 15,0 0-100-15,0 0-68 0,0 0-69 16,0 0-83-16,0 0-62 0,0 0-67 16,0 0-155-16,12-42-65 0,1 42-192 0,-2 0-252 15,6 0-900-15</inkml:trace>
  <inkml:trace contextRef="#ctx0" brushRef="#br0" timeOffset="51789.66">18173 5639 432 0,'0'0'1413'0,"0"0"-1027"16,0 0-69-16,0 0 21 0,0 0 2 0,0 0-22 15,0 0-21-15,0 0-39 0,0 0-43 16,0 0-17-16,0 0-6 0,-5-55-14 16,5 55-47-16,0 0-71 0,0 0-60 15,0 0-52-15,0 2-30 0,0 3-38 16,0 6 44-16,0 3 76 0,0 4 24 16,0 4 1-16,3 1-7 0,0 1-3 15,1 1-14-15,-1-1 15 0,4 1-15 16,-1-1 2-16,0-1 15 0,0 0-17 15,-2-3 0-15,0-2 2 0,0-1 10 16,-1-8-13-16,-1 2-19 0,-1-5-11 16,-1 0-1-16,2-2 16 0,1-2 2 0,0-1 1 15,2-1-10-15,3 1-8 16,4 1 30-16,6-2 44 0,8 0 42 0,4 0-28 16,5-2-40-16,2-2-18 0,-4-3-48 15,-1-1-38-15,-7 2-30 0,-4-1-48 16,-5 2-19-16,-5 3-16 0,-2-2-37 0,2 1-64 15,-3 0-91-15,-1 1-104 16,0 1-174-16,-3-1-360 0</inkml:trace>
  <inkml:trace contextRef="#ctx0" brushRef="#br0" timeOffset="53429.96">18220 5608 1542 0,'0'0'592'0,"0"0"-191"0,0 0-85 16,0 0-37-16,0 0-33 0,0 0-40 0,0 0-35 16,0 0-39-16,0 0-38 0,0 0-25 15,0 0-18-15,20-19-23 0,-20 19-26 16,3 1-2-16,-3 2-40 0,3 3-18 16,1 3 14-16,-1 3 44 0,3 2 2 15,-3 2 14-15,-2 5 0 0,-1 1 9 16,0 1-2-16,0 2-7 0,0 0-1 15,-3 0 4-15,3-1 0 0,0-2-1 16,0-3-15-16,2-2 13 0,4-2-13 16,0 0 16-16,3-5 3 0,0-1-10 15,1 0 4-15,4-2 2 0,-2-1-2 0,5-3 3 16,-1 0 2-16,4-1 7 0,3-2 3 16,-1-2 0-16,6-3-12 0,0-4-19 15,0 0-36-15,1-1-45 0,-4-2-34 16,1 0-52-16,-5 3-46 0,-1-3-49 15,-6 1-57-15,-4 1-65 0,-4 1-97 16,-5 0-171-16,-1 0-93 0,-2 3 83 0</inkml:trace>
  <inkml:trace contextRef="#ctx0" brushRef="#br0" timeOffset="53636.11">18638 5788 104 0,'0'0'639'0,"0"0"-42"0,0 0-64 16,0 0-150-16,0 0-76 0,0 0-17 16,0 0 21-16,0 0 8 0,-77-34-50 15,73 34-52-15,0 0-63 0,4 0-45 0,0 0-47 16,0 0-62-16,0 3-29 0,0 3-64 15,0 1-7-15,3 5 100 0,-2 2 19 16,1 4-17-16,-1 1 0 0,0 2 10 16,2-1 16-16,2 2-12 0,-2-2-3 15,1-1-13-15,2-1-3 0,-1 0-71 16,1-1 7-16,1-3-12 0,-2-2-40 16,-1-2-36-16,-2-3-70 0,-1-2-65 15,1 1-40-15,-2-5-70 0,4-1-115 16,1 0-172-16,-2 0-98 0</inkml:trace>
  <inkml:trace contextRef="#ctx0" brushRef="#br0" timeOffset="54198.53">19127 5574 1665 0,'0'0'510'0,"0"0"-238"15,0 0-56-15,0 0-23 0,0 0-58 16,0 0-29-16,-90-21-45 0,64 21-14 16,-1 0 8-16,4 2-1 0,1 4-29 15,7 1-9-15,3-1-16 0,3 1-16 16,2 2-3-16,1 0 17 0,0 2 2 16,5 1 13-16,1 1-12 0,0 2 2 15,0-1 29-15,10 2 25 0,3-1 23 0,3 1 15 16,4 1-3-16,7-2 18 0,2 2 35 15,7 1 3-15,5 0-5 16,3 0-37-16,3 1-22 0,-2-1-13 0,-6 0-47 16,-5-1-24-16,-11-3-13 0,-9-1-8 0,-4-2-7 15,-9 1 6-15,-1-1 4 0,-1 1 18 16,-10 1 3-16,-5-1 31 0,-7 2 18 16,-6-4 19-16,-6 2-18 0,1-3-53 15,0-3-34-15,4-2-19 0,6-2 32 16,5-2 19-16,3 0 0 0,3-5 1 15,3-1 1-15,3 0 24 0,0-2-22 16,2-2 20-16,1-1 6 0,4 0-25 16,0-2 8-16,0-4-11 0,6-3 0 15,2-3-1-15,6-2-30 0,4-4 19 16,2 3-19-16,1-3 31 0,0 4 15 16,1 2-11-16,-6 5 57 0,-2 3 29 0,-2 3-4 15,-4-2 0-15,1 4-16 0,-5-1-9 16,0-1 16-16,-4 0 11 0,0 1-21 0,-2-1-67 15,-8 1-27-15,0 2-43 16,-4 1-86-16,-3 2-77 0,1 4-73 0,-4 2-99 16,0 0-141-16,0 7-106 0,4-1-382 15,-5 7-372-15</inkml:trace>
  <inkml:trace contextRef="#ctx0" brushRef="#br0" timeOffset="59103.93">20182 5963 140 0,'0'0'1601'0,"0"0"-1111"15,0 0-138-15,0 0-58 0,0 0-19 16,0 0-48-16,0 0-53 0,0 0-47 15,0 0-39-15,-19-24-25 0,19 24-22 16,0 0-28-16,0 0-13 0,0 0-44 16,0 0-22-16,1 0-16 0,6 0-16 15,7 0 25-15,8-4 59 0,12 1 14 16,12-3 16-16,7-3 19 0,12 0-23 16,4-3-12-16,2 2 0 0,-1-1 0 15,-1 3-1-15,-8 1 0 0,-11 1 0 0,-7 1-1 16,-14 2 2-16,-10 0-1 15,-8 2-2-15,-8 1 3 0,-3 0 35 0,0 0 34 16,0 0-2-16,0-1-58 0,-5-1-9 16,-1 1-38-16,0 0-85 0,0-3-1 15,-2 2-51-15,-2 0-52 0,3-2-39 0,-1 3-86 16,0 1-85-16,-4-3-142 0,5 2-115 16,-10 0-33-16,117 24 727 0</inkml:trace>
  <inkml:trace contextRef="#ctx0" brushRef="#br0" timeOffset="59638.02">20226 5734 251 0,'0'0'1255'0,"0"0"-765"0,0 0-123 16,0 0-25-16,0 0-40 0,0 0-72 16,0 0-58-16,0 0-35 0,0 0-23 15,0 0-16-15,0 0-10 0,-13-14 13 16,15 12 12-16,-1 0-6 0,3-1-33 16,-1-1-36-16,1-3-19 0,-1-1-17 15,3 0-1-15,2 1-1 0,1-2-16 16,0 0-12-16,3 1 0 0,1 0-22 15,-2 2-6-15,3 1 12 0,0-1 29 16,3 3 15-16,2-2 0 0,2 1-1 0,2 1 1 16,-2-1 3-16,0 3 0 0,-5 0-3 15,0-1-3-15,-5 2-14 0,-1 0-5 16,-2 0-3-16,0 0 0 0,-2 2 6 16,4 0 3-16,-1 2 4 0,2-1 12 15,4 1 16-15,-2-2 6 0,5 2-4 0,-2 1 7 16,4-2-12-16,3 1 6 0,3-3 13 15,-1 0-4-15,4-1-15 0,-2 0 12 16,1 0 0-16,-3-2-4 0,-2-2 11 16,-4-1 5-16,-2 2-3 0,-2-3-3 15,-4 0 13-15,-3 0 12 0,-5 0 2 16,0 0-11-16,-3 1-47 0,0-1-34 16,0-1-50-16,0 2-15 0,0 0-7 0,0 3-34 15,0-1-72-15,0 1-113 0,0 2-137 16,0 0-279-16,2 0-598 0</inkml:trace>
  <inkml:trace contextRef="#ctx0" brushRef="#br0" timeOffset="60045.01">21587 5436 1560 0,'0'0'789'0,"0"0"-286"0,0 0-77 15,0 0-1-15,0 0-82 0,0 0-142 16,0 0-99-16,0 0-102 0,0 0-37 16,0 0-50-16,0 0-41 0,0 14 128 0,1 4 56 15,2 3 6-15,0 4-24 16,0 0-10-16,0 3-16 0,-2-2-9 0,3 2 19 16,-2-1-22-16,-2-1 3 0,0-2 19 15,0 1-6-15,0-5-16 0,0 1-65 16,-4-4-84-16,2-2-49 0,-1-2-73 15,2-3-62-15,-1-1-74 0,-1-4-102 16,3-1-123-16,0-4-198 0</inkml:trace>
  <inkml:trace contextRef="#ctx0" brushRef="#br0" timeOffset="60414.71">21857 5595 1796 0,'0'0'703'0,"0"0"-159"16,0 0-56-16,0 0-34 0,0 0-85 15,0 0-75-15,0 0-63 0,0 0-91 0,0 0-69 16,0 0-59-16,-23-22-12 0,23 22-58 16,0 0-46-16,0 5-53 0,0 3-18 15,-1 5 129-15,0 2 44 0,1 3 2 16,0 0-50-16,5 2 7 0,10-1-7 16,1 1 23-16,4-2 27 0,2-2 1 0,2-2-1 15,2-2 1-15,1-4 29 0,3-2 4 16,-1-4-3-16,3-2 6 0,0 0 3 15,-1-3-19-15,0-7 20 0,-3 1 8 16,1-6 9-16,-4 0-9 0,-5-2-6 16,-1-4 22-16,-5 0-7 0,-4-3-6 15,-4 2-6-15,-5 1-12 0,-1 0 27 16,-4 2-37-16,-9 0-24 0,-4 0-55 16,-5 3-9-16,-7 2-10 0,-5 1 1 15,-7 2-1-15,-5 5-42 0,0 2-85 16,2 4-66-16,6 0-40 0,9 4-116 0,6 4-91 15,10 2-198-15,7 2-103 16,2-5-520-16</inkml:trace>
  <inkml:trace contextRef="#ctx0" brushRef="#br0" timeOffset="61073.18">22837 5370 1635 0,'0'0'594'16,"0"0"-161"-16,0 0-6 0,0 0-12 0,0 0-14 16,0 0-128-16,0 0-24 0,0 0-21 15,0 0-46-15,0 0-44 0,0 0-59 16,3-62-79-16,-1 62-9 0,-2 0-52 16,0 2-25-16,0 2-31 0,1 4-27 15,4 6 57-15,-3 6 87 0,4 5 41 16,0 5-14-16,0 1-14 0,-1 2-10 15,0-2 9-15,1 0 4 0,-1-1-15 16,1-1-1-16,1-4-31 0,-1-2-3 16,-2-5-16-16,-1-1-2 0,-3-7-7 15,0-1 0-15,0-4 6 0,0-2 16 16,0-2 9-16,0-1 22 0,-1 0 6 16,1 0 62-16,0-1 47 0,0-5 42 0,0 0-34 15,-2-3-117-15,2-1-37 0,0-2 37 16,0 2 23-16,0 1 14 0,0 1 0 15,3 0-3-15,5 3-16 0,3-2 7 16,4 0-25-16,7 0-37 0,7-2-9 16,4 5 15-16,6-1 31 0,4 5 15 15,2 0-15-15,3 2 0 0,-2 7-15 0,-3 1 15 16,-1 5-19-16,-9-3-14 0,-8 4 2 16,-9-2 0-16,-9 0 0 0,-7 2 0 15,-4-2 31-15,-14 1 3 0,-12-1 34 16,-13-1 13-16,-11-1-50 0,-8-2-28 15,-7-3-34-15,4-3-46 0,3-2-10 16,10-1 12-16,11-1-12 0,10 0-62 0,10-1-129 16,6-3-54-16,8 0-53 0,4-2-120 15,3-3-175-15,2 2-464 0</inkml:trace>
  <inkml:trace contextRef="#ctx0" brushRef="#br0" timeOffset="61480.07">23743 5614 1717 0,'0'0'723'16,"0"0"-223"-16,0 0-123 0,0 0-50 15,0 0-34-15,-58-65-42 0,39 55-45 16,0 2-86-16,-1 2-79 0,1 3-41 0,1 1-16 16,2 2-5-16,4 0-32 0,1 5-12 15,-1 5-6-15,5 0 30 0,1 1 7 16,0 2 12-16,4 2 3 0,2-3-6 15,0 2-12-15,0-2 3 0,5 1 12 16,3-3 9-16,0 1 11 0,5-3 2 16,-1-1 2-16,1-2 17 0,-2-1 3 15,1-3 6-15,2-1 16 0,1 0 15 16,2-1 6-16,0-5 22 0,1-2 40 16,-2-1 12-16,1-2 5 0,0 0-9 15,-3-1-65-15,4 0-33 0,-7 3-6 16,2-2-21-16,-3 5-10 0,-3 2 0 0,-4 2 18 15,0 2-18-15,-3 0-45 0,2 0-46 16,-1 3-41-16,4 4 37 0,4 0 49 16,0 5 21-16,4 0 24 0,2 2-11 15,1 1-53-15,2-2-49 0,1-1-51 0,-2-4-84 16,0 1-107-16,-3-5-120 0,-4-1-195 16,-3-2-465-16,-2-1-202 0</inkml:trace>
  <inkml:trace contextRef="#ctx0" brushRef="#br0" timeOffset="62028.64">23960 5556 1662 0,'0'0'558'16,"0"0"-121"-16,0 0-13 0,0 0-6 0,0 0-46 15,0 0-70-15,0 0-69 0,0 0-47 16,0 0-66-16,0 0-74 0,0 0-43 16,58-61 0-16,-35 65 15 0,3 2-2 15,1 2-4-15,-1 1-11 0,-1 1 0 16,-7 0-1-16,-2 1-21 0,-5-3-4 15,-5 2-21-15,-1-3-22 0,-5 0 0 16,0 0 7-16,0 1 17 0,-6 0 10 0,-4 0 0 16,1-2 3-16,1-2 31 0,2-2 16 15,2-2 43-15,2 0 21 0,2 0 37 16,0-1 15-16,0-4-18 0,7-3-114 16,0-3-46-16,5-2-43 0,5 0 3 15,1 0 18-15,6 2 0 0,2-1-62 16,1 0-22-16,4 2-32 0,2 2-5 15,2-1-41-15,-1 3-14 0,4-2-28 16,2 2 32-16,0-1-40 0,1 1 5 16,-3 0 78-16,-3 0 80 0,-8 1 117 15,-8 3 6-15,-7-1 228 0,-10 3 125 16,-2-1 23-16,0 1-59 0,-1 0-81 16,-4 0-84-16,0 0-77 0,-1 0-81 0,3 0-35 15,1 0-9-15,-1 1-22 0,3 4-42 16,0 4 35-16,0 1 60 0,5 6 13 0,6-1 64 15,4 3 53-15,4 3 31 16,4-3-22-16,2 1-16 0,-2-2-6 0,-3-2-17 16,-1 1-6-16,-5-4-13 0,-2-5-18 15,-8 1-31-15,-3-3-19 0,-1-1 0 16,0-2 0-16,-8 4 14 0,-1-1 23 16,-4-1-3-16,0-2-22 0,-6 2-12 15,2-3-53-15,-2-1-83 0,-1 0-60 16,3 0-34-16,0 0-117 0,3-4-146 15,0 1-268-15,6-1-589 0</inkml:trace>
  <inkml:trace contextRef="#ctx0" brushRef="#br0" timeOffset="64708.71">3180 9057 192 0,'0'0'1543'16,"0"0"-1088"-16,0 0-128 0,0 0-18 0,0 0 2 15,0 0-8-15,0 0-40 0,0 0-49 16,0 0-50-16,-33-32-39 0,33 32-25 16,0 0-35-16,0 0-65 0,0 1-12 15,0 6-60-15,0 6-84 0,0 9 156 16,2 7 35-16,2 9 21 0,-1 3 6 16,4 2-15-16,-3 0-47 0,-1-2-17 15,0-2-20-15,0-2 34 0,0-1 2 16,0-2-24-16,-2-1 25 0,2-3-2 15,0-4-1-15,-2-4-1 0,0-4-111 16,1-4-39-16,-2-3-4 0,0-4-2 16,0-1-34-16,0-3-42 0,0-3 0 0,0 0 27 15,-4-5 90-15,-3-6-49 0,-5-5-357 16,5 3-690-16,-15-17 465 0</inkml:trace>
  <inkml:trace contextRef="#ctx0" brushRef="#br0" timeOffset="64977.02">2981 9126 1778 0,'0'0'1046'0,"0"0"-802"0,0 0-39 15,0 0 125-15,15-88-52 0,2 63-118 16,9-3-62-16,7 1-42 0,6 3-13 16,6 1 20-16,7 5 11 0,4 4 22 15,-3 4-34-15,-1 9-62 0,-6 1-23 16,-7 8-39-16,-10 5-12 0,-9 4 18 0,-7 5 22 15,-9 2 34-15,-4 6 14 0,-4 1 51 16,-15 3-3-16,-7 1-59 0,-10 4-3 16,-5-2 0-16,-4-1-44 0,-3 0-86 15,5-2-64-15,4-5-17 0,6-3-67 16,11-5-81-16,5-1-97 0,7-5-206 16,5-4-325-16</inkml:trace>
  <inkml:trace contextRef="#ctx0" brushRef="#br0" timeOffset="65582.92">3422 9361 2163 0,'0'0'691'16,"0"0"-265"-16,0 0-51 0,0 0-64 15,0 0-91-15,0 0-61 0,0 0-66 16,0 0-12-16,0 0-41 0,0 0-27 15,0 0-13-15,74-63-43 0,-58 68 3 16,4 5 40-16,2-1 9 0,-2 6 16 16,-2-1-25-16,-5 2-1 0,-2-2 1 0,-6-1 1 15,-4 2 2-15,-1-2 11 16,0-2-14-16,-1 0 0 0,-3-4 13 0,0 0 2 16,1-5 0-16,1 0-14 0,2-2 24 15,-1 0 21-15,1 0 37 0,0-3 25 16,-2-2 48-16,1-4 18 0,1-3-174 0,0-3-52 15,0-2-12-15,4-1 6 0,12-1-28 16,3 1-42-16,8-2-5 0,2 5 47 16,0 2 0-16,-3 3 39 0,-3 2 28 15,-4 2 4-15,-4 2-1 0,-3 1-2 16,-3 2-4-16,-4 1-9 0,0 0 3 16,-4 0 0-16,-1 0-3 0,0 0 6 15,0 4 3-15,0-2-15 0,0 5 15 16,-3 0 22-16,0 4 41 0,-2 3-10 15,2 1-10-15,0 2-17 0,1-2 6 16,2 1-10-16,0-3-37 0,9 1-44 16,7-1 30-16,2-1 51 0,4-3 27 0,4 0 19 15,2-4 1-15,0-3 9 0,1-2 7 16,-3 0 8-16,-3-4-3 0,-3-2 13 16,-4-4 33-16,-6 1 24 0,-5-4 3 0,-5-3 0 15,0-1-22-15,-8 1-12 0,-2-1-34 16,-4 0-40-16,1 5-33 0,-1 1-22 15,0 4-9-15,2 1-20 0,1 4-29 16,1-1-23-16,-1 3-99 0,2 0-78 16,-1 4-129-16,6 4-119 0,0 1-51 15,4 0-81-15,7 1-76 0,0-2-29 16</inkml:trace>
  <inkml:trace contextRef="#ctx0" brushRef="#br0" timeOffset="65853.14">4428 9229 2257 0,'0'0'706'0,"0"0"-271"0,0 0-21 16,0 0-49-16,0 0-82 0,0 0-52 16,0 0-71-16,0 0-96 0,0 0-64 15,0 0-9-15,0 0-31 0,-21-22-43 16,22 26-21-16,1-2-29 0,2 4-15 15,4 5 148-15,1 2 22 0,4 4 27 16,1 1 1-16,1 0-1 0,1 0 0 16,-2-3-15-16,-1 0-34 0,-3-2-83 15,-1 0-75-15,-2-2-84 0,-1-1-145 0,-2-2-124 16,0-2-166-16,1-2-382 16,2-3-238-16</inkml:trace>
  <inkml:trace contextRef="#ctx0" brushRef="#br0" timeOffset="66063.92">4708 9280 1721 0,'0'0'581'0,"0"0"-129"0,0 0-15 16,0 0-8-16,0 0-4 0,0 0-75 16,0 0-51-16,0 0-23 0,0 0-59 15,0 0-68-15,0 0-36 0,23-36-40 16,-25 39-73-16,1-2-19 0,-3 3-60 16,1 0-48-16,-2 5-19 0,0 4 97 15,-3 3 49-15,-1 4 2 0,-2 2 13 16,1-1-15-16,0 1 2 0,0-1-2 15,1 0-30-15,2-3-99 0,2-3-76 16,0 2-85-16,2-5-124 0,2 0-167 16,1-1-58-16,0-4-362 0,3-3-367 15</inkml:trace>
  <inkml:trace contextRef="#ctx0" brushRef="#br0" timeOffset="66267.98">4886 9315 1916 0,'0'0'761'0,"0"0"-238"0,0 0-46 0,0 0-58 15,0 0-80-15,0 0-55 0,0 0-29 16,0 0-60-16,0 0-104 0,0 0-51 16,0 0-40-16,12-36-52 0,-12 40-48 15,0 2-41-15,0 2 22 0,3 3 110 16,0 5 9-16,1-1 0 0,2 1-63 16,-2-2-60-16,-1-1-46 0,0-2-45 15,0 0-127-15,-2-4-155 0,-1 1-98 16,0-3-185-16,0 0-546 0</inkml:trace>
  <inkml:trace contextRef="#ctx0" brushRef="#br0" timeOffset="66393.14">5009 9141 2180 0,'0'0'681'0,"0"0"-395"0,0 0-28 16,0 0-1-16,0 0-90 0,0 0-79 15,0 0-88-15,0 0-47 0,0 0-193 16,0 0-109-16,-26-62-125 0,26 62-497 15,0 3-260-15</inkml:trace>
  <inkml:trace contextRef="#ctx0" brushRef="#br0" timeOffset="66859.39">5297 8946 2336 0,'0'0'680'0,"0"0"-291"0,0 0-34 15,0 0 19-15,0 0-19 0,0 0-26 16,0 0-120-16,0 0-176 0,0 0-33 16,0 0-73-16,0 0-62 0,36-39-37 0,-34 57 163 15,1 6 9-15,1 5 21 16,0 1-8-16,2 5-1 0,0 0 6 16,1 0-18-16,0 1 1 0,3 0 21 0,0-2 61 15,2-1-43-15,-1-6-40 16,0-3-13-16,-3-2 10 0,2-4 3 0,-1-1 1 15,-2-5-1-15,-2-3-32 0,0-3-21 16,-5-2-5-16,0-3 23 0,0-1 35 16,0 0 25-16,0 0 21 0,-7-5 34 0,-3-6-13 15,-5-1-67-15,-5-6-86 0,-1 0 56 16,2 3 30-16,2 0 12 0,2 6 46 16,4 3 28-16,-1 1-10 0,-1 1-41 15,-1 2-35-15,-3 2-55 0,-1 0-12 16,0 0 9-16,1 7 18 0,5-1 0 15,2 1 0-15,4-1 0 0,3 0-9 16,3 1-19-16,0 1-6 0,0-1 21 16,9 4 10-16,2 1 18 0,6-1 25 15,6 2 0-15,2-4 0 0,11 1-57 16,4-5-70-16,7-3-159 0,7-2-216 16,1-2-209-16,-13-3-579 0,13-6-142 0</inkml:trace>
  <inkml:trace contextRef="#ctx0" brushRef="#br0" timeOffset="67192.97">5741 9316 1816 0,'0'0'719'0,"0"0"-233"0,0 0-7 16,0 0-91-16,0 0-118 0,0 0-46 15,0 0-63-15,0 0-50 0,0 0-18 16,0 0-35-16,0 0-37 0,20-9-21 16,-4 4-49-16,3 0 9 0,4-2 13 15,1 2 16-15,1-1 11 0,-3-2 16 16,1-1-16-16,-3 0-58 0,-1-1-13 0,-2-3 71 15,-4-3 19-15,-3 0-10 16,-6-2-9-16,-4 0-21 0,-4 1 21 0,-9 1 3 16,-5 4-3-16,-3 5-16 15,-2 3 14-15,-3 4 2 0,-3 2-1 0,-1 7-11 16,4 2-3-16,1 2 15 0,5 2 0 16,7-2-24-16,6 3-7 0,1-1 15 15,5 3 16-15,1 0 0 0,4-1 41 16,9 1 14-16,3-3 16 0,6 1-3 15,5-3-16-15,8 0-12 0,4-3-22 16,7-2-18-16,-3-2-73 0,4-1-66 0,-3-4-87 16,-4-1-101-16,-1 0-209 0,-12-2-501 15,6-7-643-15</inkml:trace>
  <inkml:trace contextRef="#ctx0" brushRef="#br0" timeOffset="68085.81">8100 8983 668 0,'0'0'642'0,"0"0"-160"16,0 0-96-16,0 0-8 0,0 0-36 0,-46-73-22 16,39 62-1-16,1 5-4 0,0 1-53 15,2 3-51-15,1 1-22 0,2 1-37 16,-1 0-75-16,2 0-59 0,0 1-18 16,0 5-43-16,0 1-46 0,0 6-13 15,0 9 102-15,0 6 58 0,0 7-27 16,0 4 19-16,0 0-13 0,0 3-16 0,0-2 4 15,0-2-1-15,3 1-5 16,-2-6-1-16,2 0-16 0,2-7-2 0,-1-1-104 16,2-3-97-16,-2-5-103 0,5-3-186 15,-3-3-172-15,-2-3-382 16,6-4-563-16</inkml:trace>
  <inkml:trace contextRef="#ctx0" brushRef="#br0" timeOffset="68411.17">8353 9097 267 0,'0'0'2469'0,"0"0"-1816"16,0 0-367-16,0 0-56 0,0 0 3 15,0 0 9-15,0 0-62 0,0 0-108 16,-77-33-72-16,73 41-56 0,-3 1-2 16,2 3 11-16,2 4-2 0,2 1-4 0,1 1 16 15,4 1 9-15,6 0 0 0,5-1 0 16,5-1 6-16,3-2 9 0,6-1 13 15,8-4 17-15,5-2 30 0,8-6-1 16,-2-2 7-16,-2 0-22 0,-7-6-15 16,-10-2 12-16,-12-1 18 0,-5-3 118 15,-8-2 127-15,-4-8-28 0,0-6-190 0,-1-7-73 16,-7 0-80-16,-3 3 80 0,-2 6 94 16,-6 8-3-16,-4 5-91 0,-3 6-39 15,-6 2-62-15,-2 5-48 0,2 0-77 16,2 6-79-16,8 5-133 0,8 0-148 15,10 2-84-15,4 0-341 0,7-2-141 16</inkml:trace>
  <inkml:trace contextRef="#ctx0" brushRef="#br0" timeOffset="68778.78">9384 9149 1928 0,'0'0'745'0,"0"0"-331"15,0 0 1-15,0 0-14 0,0 0-94 0,0 0-136 16,0 0-106-16,0 0-65 0,0 0-60 16,0 0-2-16,103-34 13 0,-40 23 14 15,12-1 17-15,3 2-45 0,-2 2-154 16,-5 3-136-16,-9 4-147 0,-9 0-240 15,-18-1-527-15</inkml:trace>
  <inkml:trace contextRef="#ctx0" brushRef="#br0" timeOffset="69703.17">10674 8828 413 0,'0'0'1259'0,"0"0"-772"15,0 0-128-15,0 0-34 0,0 0-39 16,0 0 1-16,-8-67-8 0,14 60-100 16,3-1-69-16,-1 0-56 0,3 2-10 15,2-1-6-15,2 2-10 0,3 2-28 0,1-1-17 16,1 4-20-16,3 0-11 0,2 1 13 16,-1 5 20-16,2 5-1 0,-1 1-3 15,-1 5 0-15,-2 1 16 0,-5 3-9 16,-3 2 10-16,-6 2-11 0,-5 3 10 15,-3-2 3-15,-5 3 0 0,-9-1 3 0,-5 1 35 16,-7-1-13-16,-1-1-9 0,-2-4-16 16,0-1 12-16,2-1 1 0,2-5-11 15,5-1 0-15,4-7-2 0,6 1-16 16,6-6-15-16,4 0-4 0,0-3 32 16,0 0 3-16,0 0 50 0,6-2 20 15,2-1-1-15,8-7-35 0,7 2-2 16,7-7-20-16,9 0-10 0,8-2-2 15,6-1-1-15,4 4-2 0,-1-2-13 16,1 3 14-16,-7 1-82 0,-7 1-64 0,-7 4-101 16,-8 0-93-16,-8 2-93 0,-3 0-133 15,-5 1-211-15,-4 2-452 0</inkml:trace>
  <inkml:trace contextRef="#ctx0" brushRef="#br0" timeOffset="70028.75">11392 8827 1730 0,'0'0'726'0,"0"0"-201"0,0 0-23 15,0 0-35-15,0 0-116 0,0 0-94 16,0 0-88-16,0 0-64 0,0 0-50 16,0 0-28-16,0 0-27 0,-64-26-23 15,69 29-42-15,4 2-64 0,5 3-3 16,9 6 132-16,10 4 86 0,4 1-3 15,7 2-27-15,0 1-13 0,0-2-25 0,-4 2 13 16,-5 0-4-16,-8-1-2 0,-5-2-10 16,-8 0-14-16,-5-2-1 0,-8-1-15 15,-1-2-10-15,-1-2 10 0,-8 3-6 16,-7-5-1-16,-2 1 1 0,-6 0 17 16,-6-1-20-16,-5-2-19 0,-8-3-62 0,0 0-34 15,-4-2-22-15,3-3 9 0,3 0-105 16,5-3-147-16,5-7-145 0,4-2-423 15,12 2-516-15</inkml:trace>
  <inkml:trace contextRef="#ctx0" brushRef="#br0" timeOffset="70170.12">11387 8912 1410 0,'0'0'1075'0,"0"0"-691"16,0 0-25-16,0 0-50 0,0 0-145 0,0 0-154 15,107-77-10-15,-58 57-22 16,10 1 19-16,6 1-19 0,3 0 6 0,-2 3-31 15,-4 2-201-15,-6 4-78 16,-11 3-153-16,-8 0-260 0,-15 2-618 0</inkml:trace>
  <inkml:trace contextRef="#ctx0" brushRef="#br0" timeOffset="70541.67">12296 8690 1108 0,'0'0'609'0,"0"0"-330"16,0 0-16-16,0 0 93 0,0 0-3 0,0 0-20 15,0 0-28-15,-80-11-40 16,77 8-25-16,3 1-32 0,0 0 24 16,0 1 12-16,2 0-36 0,5-2-55 0,5 0-74 15,6-5-79-15,12-1-61 0,12-3-9 16,10-1 52-16,9 2 18 0,2-1 12 16,0 2 0-16,-2 2-12 0,-5 2-15 15,-5 2-31-15,-5 1-76 0,-9 2-41 16,-8 1-59-16,-7 0-100 0,-11 0-153 15,-9 1-135-15,-2 5-101 0,-12-1-323 16,1-2-294-16</inkml:trace>
  <inkml:trace contextRef="#ctx0" brushRef="#br0" timeOffset="70824.17">12572 8674 1477 0,'0'0'1443'0,"0"0"-858"0,0 0-81 0,0 0-73 15,0 0-107-15,0 0-94 0,0 0-62 16,0 0-52-16,0 0-53 0,0 0-63 16,0 0-34-16,0 21-45 0,0-8 45 15,0 5 34-15,-1 5 28 0,1 1-4 16,0 4-23-16,0-1 0 0,1 2-1 16,2-4-2-16,4 4 1 0,-3-5 1 15,2 1 28-15,-3-2-1 0,2-4-27 16,-1-3-49-16,-1-3-18 0,0-2-27 15,1-3-13-15,-3-2-13 0,-1-1-36 0,2-3-51 16,-2-1-50-16,0-1-73 0,0 0-71 16,0 0-29-16,-3-4-33 0,1 0-220 15,-5-8-1115-15</inkml:trace>
  <inkml:trace contextRef="#ctx0" brushRef="#br0" timeOffset="71208.03">12585 8753 1473 0,'0'0'981'16,"0"0"-723"-16,0 0-13 0,0 0 97 16,0 0-31-16,-76-43-93 0,58 40-64 15,0 3-68-15,-1 0-46 0,2 0-2 0,0 6-4 16,3 0 4-16,2 1-23 0,4 4-15 16,1 1-15-16,4 0-4 0,2 2 3 15,1 2 14-15,0 1-16 0,4 1 14 16,6-1 3-16,3-1 1 0,5 1 16 15,3 0 3-15,8-4 6 0,1-2-10 16,5 0 7-16,1-5 15 0,-2-4 1 16,0-2-17-16,-3 0 10 0,-6-6 10 15,-4-3 8-15,-5-4 22 0,-4-1 65 16,-5-5 67-16,-3-5-47 0,-2-1-80 16,-2-4-58-16,0 1-18 0,-5 4 40 15,-6 4 18-15,-5 3 6 0,-2 5-19 0,-3 3-45 16,-2 1-24-16,0 3-3 0,0 2-19 15,-2 2-54-15,4 1-59 0,2 0-28 16,0 5-47-16,4 2-101 0,4 3-111 16,1 3-93-16,4 1-91 0,5 0-140 0,1 2-298 15,0-4 294-15</inkml:trace>
  <inkml:trace contextRef="#ctx0" brushRef="#br0" timeOffset="71265.08">12585 8753 853 0</inkml:trace>
  <inkml:trace contextRef="#ctx0" brushRef="#br0" timeOffset="71375">12585 8753 853 0,'-5'69'473'0,"17"-68"8"0,0 2 41 0,5-1-31 0,-1 2-91 0,6 0-88 0,1 3-71 15,1 0-3-15,2 2-30 0,0 3-53 16,0 2-56-16,-3 0-15 0,0 3-20 0,-3-2-36 16,0 2-9-16,2 0-16 0,-2 0-1 15,2-1 10-15,-1 0 13 0,1 2 2 16,-2-4-27-16,0 0-18 0,-4-2-81 16,0-3-77-16,-4-3-66 0,2-1-97 15,-1-1-120-15,4-1-200 0,-4-3-619 16</inkml:trace>
  <inkml:trace contextRef="#ctx0" brushRef="#br0" timeOffset="71910.02">13767 8664 23 0,'0'0'2260'0,"0"0"-1670"0,0 0-170 16,0 0 11-16,0 0-68 0,0 0-71 15,0 0-29-15,-50-70-39 0,48 69-22 16,2 0-37-16,0 1-59 0,0 0-61 16,0 0-45-16,0 1-61 0,2 3-61 0,2 3-39 15,1 5 35-15,3 2 126 0,-1 7 16 16,6 0 8-16,-5 3-9 0,1 0 1 15,-1 1-13-15,-2-2-2 0,0 0-1 16,-1-1-1-16,-2-3-15 0,1-1-23 16,0-4-19-16,-2-2-19 0,-1-2-22 15,-1-4-8-15,0-4 5 0,0-1 12 16,0-1 22-16,0 0 35 0,0 0 33 16,0-1 71-16,0-3 59 0,2 2 9 15,3-4-49-15,-2 3-88 0,4-1 30 16,-1-2 29-16,3 1-61 0,2 2 0 15,2-1 0-15,3-2 19 0,2 2 5 0,5 1 25 16,4-2 0-16,3 1-18 0,3 2 30 16,-1 2-27-16,-2 0-33 0,-5 2-1 15,-8 3-19-15,-4 0-11 0,-9 1-19 16,-1 1 6-16,-3 2 43 0,-3 0 3 16,-7 3 15-16,-8 0 1 0,-10 1 30 15,-8 2 3-15,-10-5-52 0,-6-1-156 0,2-3-47 16,2-1-96-16,8-3-104 0,8-1-82 15,12-1-83-15,7 0-102 0,9-1-464 16</inkml:trace>
  <inkml:trace contextRef="#ctx0" brushRef="#br0" timeOffset="72290.75">14418 8822 2479 0,'0'0'595'0,"0"0"-75"15,0 0-67-15,0 0-171 0,0 0-103 16,0 0-58-16,-92-25-17 0,72 24-30 0,0 0-43 16,3-1-16-16,5 2-15 0,3 0-24 15,1 0-50-15,3 4-25 0,2 2 16 16,-1 0 40-16,4 2 6 0,0 2-3 16,0 1 9-16,0-2 16 0,4 2 14 15,4-2 1-15,2-1-2 0,0-2 2 16,3-1 1-16,0-1 11 0,0-1 16 15,-2-2 19-15,1-1 2 0,-4 0 7 16,4-1 2-16,-2-4 16 0,2-2 3 16,0 1 24-16,-3-1-3 0,1 2-21 15,-1 1-47-15,-2 1-30 0,3 0-1 0,2 0-20 16,-1 2-4-16,5-2-8 0,-2 3 2 16,5-1 10-16,-1 1 19 0,-1 0-63 15,-4-1-67-15,-4 1-34 0,-3-3-38 16,-1 2-57-16,-4 0-88 0,2-2-56 15,2 0-113-15,-1-2-196 0,3 0-409 16,2-1 111-16</inkml:trace>
  <inkml:trace contextRef="#ctx0" brushRef="#br0" timeOffset="72760.73">14640 8757 1381 0,'0'0'1087'0,"0"0"-588"0,0 0-13 16,0 0-91-16,0 0-77 0,0 0-57 16,0 0-94-16,0 0-146 0,0 0-21 15,52-14-68-15,-30 20 22 0,5 2 43 0,0 4 1 16,-2 0 2-16,-3 2 0 0,-7-4 3 15,-7 2-3-15,-4-2-1 0,-3-2-1 16,-1 1 2-16,0-2 3 0,0 0 19 16,0-2-10-16,0 0 0 0,-1-4 1 15,1-1 8-15,0 0 22 0,0 0 19 16,0 0-19-16,0 0 12 0,4-6 1 16,5 0-4-16,7-7-52 0,7-4-22 15,8-1-57-15,4-2-60 0,3-1 19 16,-1 3 67-16,-4 3 25 0,-2-1 16 0,-7 5 12 15,-4 3 37-15,-4-2 22 16,-2 3-7-16,-5 2 32 0,-2 2 33 0,-2-1 24 16,-4 3-7-16,1 0-27 0,-2-1-19 15,0 1-33-15,0 1-55 0,0 0-3 16,-2 0-33-16,2 0-10 16,-1 0 0-16,1 0 3 0,0 0-8 0,0 0-29 15,0 1-18-15,0 2-34 0,5 2-15 16,1 2 66-16,6 0 81 0,3 4 3 0,4-1 35 15,6 0 2-15,5 1 6 0,5 0 0 16,2 0 6-16,3 1 0 0,-2 0-12 16,-6-2-21-16,-7 0 8 0,-6 0-5 15,-9-3-7-15,-4-2-15 0,-6-2 3 16,0 1-3-16,-6-3 1 0,-6 4 11 16,-5-1 46-16,-7 0 1 0,-2 0-44 15,-3-2-15-15,-2-2-113 0,0 0-99 0,1 0-77 16,1-2-113-16,2-4-366 0,9 0-896 15</inkml:trace>
  <inkml:trace contextRef="#ctx0" brushRef="#br0" timeOffset="80370.22">6031 11655 1326 0,'0'0'458'15,"0"0"-227"-15,0 0 2 0,60-86 91 16,-44 64 120-16,1 4-106 0,-2 1-119 16,-4 4-63-16,-2 4 1 0,-6 3 26 0,1 2-18 15,-4 3-40-15,0 1-54 0,0 0-71 16,0 0-23-16,0 2-51 0,-4 4-73 16,0 10-79-16,-5 7 189 0,-4 9 37 15,-4 8 37-15,-5 5 48 0,1 4-62 0,-1 2-23 16,-1-2 0-16,1-5 0 0,5 0 1 15,0-4-1-15,2-1-3 0,1-5 3 16,2 1 28-16,1-4 16 0,2-1-44 16,3-6-1-16,0-3-2 0,3-6 1 15,1-3-13-15,2-4-55 0,0-5-30 16,0-2 2-16,0-1 98 0,0 0 13 16,4-7 106-16,0-6-8 0,5-6-111 15,1-8-83-15,3-9-30 0,0-4 25 16,4-6 22-16,-1-6 64 0,3-2 2 15,2 0-1-15,1 1 1 0,-2 3 0 16,-4 6 132-16,0 6-9 0,-7 6 40 16,-5 7 74-16,-2 4-36 0,-2 5-23 0,0 3 0 15,0 3-4-15,0 4-43 0,0 3-52 16,0 0-15-16,0 3-36 0,0 0-28 16,0 0-79-16,0 6-86 0,4 7-55 15,0 10 129-15,3 7 91 0,2 6 27 16,2 4 13-16,4 1-7 0,1 0-33 15,-2 0-25-15,5-1-6 0,-2-1 13 0,3-2 18 16,3-2 9-16,-1-2 3 0,1-3 44 16,2-4-56-16,-4-3-1 0,-2-4-1 15,0-1-37-15,-6-2-44 0,-2-4-31 16,-4-5-49-16,-4-1-88 0,-3-4-118 16,0-2-92-16,-10 0 79 0,-6 0 61 0,3-3-352 15,-21-6-1066-15</inkml:trace>
  <inkml:trace contextRef="#ctx0" brushRef="#br0" timeOffset="80743.67">5983 12083 1493 0,'0'0'487'0,"0"0"-215"0,0 0-13 15,0 0-68-15,0 0-66 0,0 0-35 16,0 0 13-16,0 0-29 0,88-15 5 16,-45 8-8-16,6-1-7 0,6-1-1 15,4 0-18-15,0 1-7 0,2-3 16 16,-1 3-19-16,-1-3-19 0,-5 1 12 15,-7 0-12-15,-8-1-3 0,-13 4 9 16,-11 2 19-16,-8-1 76 0,-7 2 112 0,0 1-22 16,-9-2-154-16,-2-2-53 0,-4 2-45 15,-2-1 45-15,1-1 0 0,-1 3-6 16,1-1-31-16,7 4 15 0,2 1 20 16,4 0 2-16,3 0-16 0,0 0-37 15,0 5-45-15,0 4-40 0,0 5 138 16,3 4 44-16,4 3 78 0,-1 1-17 15,2-2-56-15,1 1-8 0,-1-2-7 16,-4 0-9-16,0-1 12 0,-2 0 10 16,-2-1-7-16,-2-3-6 0,-5 1-9 15,-5-1-7-15,-5-3-17 0,-3 1-1 16,-6 0 0-16,-1-2-53 0,-2-2-152 0,3-2-99 16,3-4-84-16,10 0-161 0,4-2-264 15,5-4-1098-15</inkml:trace>
  <inkml:trace contextRef="#ctx0" brushRef="#br0" timeOffset="81280.7">7491 12178 33 0,'0'0'2255'0,"0"0"-1575"0,0 0-446 0,0 0 88 16,0 0 47-16,0 0-95 0,0 0-109 15,0 0-153-15,0 0-12 0,0 0-78 16,0 0-56-16,1 10-67 0,4 3 192 16,0 4 9-16,2 2 25 0,-2 1-13 15,1 1 1-15,-2-1 6 0,0 0 2 16,2-3-17-16,-5-2-3 0,1-2 11 0,-2 0-12 16,0-3-28-16,0-1-63 0,-5 1-41 15,1-2-74-15,0-2-48 0,0 0-69 16,-1-5-108-16,1 2-54 0,-1-3-68 15,1 0 78-15,3-4-576 0</inkml:trace>
  <inkml:trace contextRef="#ctx0" brushRef="#br0" timeOffset="81529.81">7476 12232 1399 0,'0'0'624'0,"0"0"-325"0,0 0-28 0,0 0 57 15,0 0-4-15,0 0-69 0,15-67-97 16,-1 54-54-16,5 0-79 0,5 2 13 15,7-2 3-15,2 2 16 0,0 1 5 16,2 2-5-16,-4 3-16 0,-5 1-16 16,-6 4-25-16,-4 0-22 0,-6 3-33 15,-4 4-14-15,-2 4 19 0,-1 1 28 16,-3 1 22-16,0 1 0 0,-10 3 13 0,-7 1 18 16,-5 0-9-16,-8-1 25 15,-6 1-47-15,-2-1-34 0,2-2-120 0,5-2-42 16,6-1-74-16,6-4-117 0,7-2-187 15,6-2-172-15,3-3-439 0</inkml:trace>
  <inkml:trace contextRef="#ctx0" brushRef="#br0" timeOffset="82054.42">7783 12157 1175 0,'0'0'1001'16,"0"0"-807"-16,0 0-19 0,0 0 144 15,0 0-50-15,92-58-49 0,-70 52-64 0,3 2-58 16,2 1-66-16,0 3-10 0,-4 0 3 16,-4 1-25-16,-3 5-57 0,-4 0-6 15,-8 2 6-15,1 2 9 16,-3 1 29-16,-2-3 19 0,0 4 0 0,-7-2 13 16,1-1 16-16,0-3-4 0,2 1-25 15,-1-3-32-15,4-3-3 0,0-1 35 16,1 0 67-16,0 0 63 0,0-5 56 15,0-3-120-15,0 0-66 0,0-5-14 0,2-2-18 16,7 2 1-16,0 0-67 0,5 1 12 16,2 0 11-16,3 2-2 0,2 2 4 15,-2 3 16-15,4 0 19 0,-1 1 9 16,-3 1 7-16,-2 3 22 0,-2 0 0 16,-4 0 0-16,-5 0-32 0,-2 2-29 15,-1 2 7-15,0 1 15 0,0 0 20 16,0 3 19-16,0 2 3 0,2 0 20 15,-1 0-20-15,2 2 19 0,0-1-2 16,3-3 5-16,1 2 10 0,0-3 16 16,6 0-6-16,-2-2 16 0,3-4 15 0,1 0 26 15,-1-1 37-15,-1-1 3 0,0-4 6 16,-2-3 19-16,-3-4-15 0,0-1-37 16,-1-3-50-16,-2-2-46 0,-3 1-18 0,-2 2 21 15,-3 2 15-15,0 4 6 0,-5 0-28 16,-2 3-15-16,-3 0-52 0,-2 2-69 15,-2 3-12-15,0 1-108 0,-2 0-127 16,3 4-148-16,0 4-120 0,7 1-110 16,2-1-268-16,4 0 256 0</inkml:trace>
  <inkml:trace contextRef="#ctx0" brushRef="#br0" timeOffset="82290.88">8635 12039 1495 0,'0'0'753'0,"0"0"-329"0,0 0-64 0,0 0-28 16,0 0-66-16,0 0-73 0,0 0-104 15,0 0-89-15,0 0-85 0,0 0-53 16,0 0 43-16,69-6 54 0,-49 14 41 16,3 1 16-16,-1 0-16 0,-5 1-21 15,0 0-23-15,-2 0-29 0,-1-1-32 16,-5 0-39-16,1 0-26 0,0-2-45 15,-4 0-75-15,1-2-56 0,-4-3-106 16,0 0-111-16,-1-1-163 0</inkml:trace>
  <inkml:trace contextRef="#ctx0" brushRef="#br0" timeOffset="82520.85">9027 12014 1747 0,'0'0'643'0,"0"0"-253"0,0 0-59 16,0 0-6-16,0 0-46 0,0 0-49 0,0 0-88 15,0 0-127-15,0 0-15 0,0 0-76 16,0 0-15-16,6-1-22 0,-6 6-61 16,-2 3 51-16,1 1 123 15,-2 1 32-15,0 2 2 0,-1 0-11 0,1 1-23 16,-2 0-4-16,2-1-72 0,-1-1-35 16,3 1-83-16,0-3-65 0,-1 0-89 15,2-3-75-15,0 0-55 0,0-2-10 16,0-3 48-16,2-1-173 0</inkml:trace>
  <inkml:trace contextRef="#ctx0" brushRef="#br0" timeOffset="82763.05">9178 11901 973 0,'0'0'1319'0,"0"0"-1012"0,0 0-36 0,0 0 21 15,0 0-59-15,0 0-68 0,0 0-70 16,0 0-86-16,0 0-9 0,0 0-31 16,3-23-4-16,-3 23-25 0,0 0-137 15,0 0-120-15,0 0-153 0,3 0-220 16,0 2 27-16,1 1-136 0</inkml:trace>
  <inkml:trace contextRef="#ctx0" brushRef="#br0" timeOffset="83220.77">9549 11732 1499 0,'0'0'1082'0,"0"0"-811"0,0 0-2 16,0 0 101-16,0 0-98 0,0 0-146 15,0 0-126-15,0 0-41 0,0 0-116 16,0 0-119-16,0 19 155 0,0-2 121 16,0 2 3-16,3 6 13 0,1-1 22 15,0 4-9-15,3-3-1 0,-1 0-5 16,0-3-4-16,0-2-16 0,-2 1 35 15,2-6-3-15,-4 1-16 0,1-5-17 0,0-3 1 16,-3-3 16-16,0-2-3 0,0-3 9 16,0 0 26-16,0 0 34 0,-3 0 4 15,-2 0 39-15,-4-6 49 0,-1 2-149 0,0-2-28 16,-3 0 31-16,0 1 25 0,-3 1 9 16,2 0-65-16,-4 1 0 0,5 2-31 15,-1 0-6-15,2 1 3 0,4 0-7 16,3 0-6-16,0 0-12 0,2 0-24 15,3 3-20-15,0 2-17 0,0 1-16 16,3 1 29-16,7 3 50 0,4-1 56 16,3 0-2-16,9-2-49 0,1 0-104 15,3-4-77-15,0-1-176 0,-1-2-141 16,-2 0-142-16,-4 0-286 0</inkml:trace>
  <inkml:trace contextRef="#ctx0" brushRef="#br0" timeOffset="83874.69">9772 12028 375 0,'0'0'652'0,"0"0"-258"16,0 0 3-16,0 0-18 0,0 0-62 15,0 0-84-15,0 0-63 0,0 0-64 16,0 0-58-16,0 0-48 0,50-51-38 0,-44 48-17 16,3 1-6-16,2-1 3 15,-2 2 26-15,3-2 32 0,-1 0 11 0,-2 1 18 16,0 1-3-16,-4-2 12 0,-1 2 55 16,-4 0 54-16,0-2-28 0,0 0-81 15,0-1-37-15,-1 2 43 0,-5-2 131 16,2 1-4-16,0 0-61 0,-4 0-107 15,1 2-3-15,-4-1-69 0,-1 2 3 16,3 0 9-16,-2 0 6 0,2 4-18 0,2 3 2 16,3 0 3-16,1 4 26 0,0-1 6 15,3 0 4-15,0 2 10 0,3-1 18 16,4 1 31-16,5 1 24 0,3-3-1 16,0-2 3-16,2 0 16 0,1-4-13 15,2-3 10-15,1-1 2 0,3 0-16 16,0-3-56-16,3-4-76 0,1-2-72 15,-4-3-21-15,-2-3-25 0,1-2-17 16,-6-2-62-16,-1-5-60 0,0 0-43 16,-3-4 25-16,-2 1 153 0,-1-1 198 0,-2 5 33 15,-4 4 240-15,-1 2 217 0,-3 4-64 16,0 5-85-16,0 1-9 0,0 2-56 16,0 2-74-16,0 3-39 0,0 0-105 0,0 0-58 15,0 4-127-15,0 4-99 16,5 5 143-16,-2 3 83 0,0 5 67 0,3 1-23 15,-2 0-31-15,4-2-12 0,-1 2 2 16,0-4 13-16,0-1 3 0,1-2-4 16,-4-2-12-16,4-2 23 15,-5-5-11-15,0-2-11 0,-1-3 11 0,-2-1 36 16,0 0 55-16,0 0 39 0,0-4 26 16,-2-2 126-16,-4-1-208 0,-2-1-89 15,-1-2 3-15,-3 2 28 0,1 0-16 16,-2 3-13-16,1 1-1 0,-2 3-1 15,2 1-2-15,1 0-28 0,4 0-4 16,1 1-12-16,2 4-7 0,1 0 7 16,3 2 6-16,0 0 15 0,0 3-3 0,9-1 28 15,4 3 19-15,8 0 21 0,7-1 0 16,3-1-15-16,5-3-1 0,3 0-24 0,0-5-56 16,-3-2-96-16,0 0-121 0,-3 0-168 15,-2-2-230-15,-8-3-672 0,1-4-347 16</inkml:trace>
  <inkml:trace contextRef="#ctx0" brushRef="#br0" timeOffset="84652.66">12997 11319 2028 0,'0'0'653'0,"0"0"-312"0,0 0-21 16,0 0-47-16,0 0-74 0,0 0-42 16,0 0-56-16,0 0-54 0,0 0-47 15,33 3-41-15,-7-3 38 0,10-5-6 16,10-1 9-16,7-1 19 0,1 0-16 16,2-1-3-16,-4 4 0 0,-3-1-52 15,-3 1-73-15,-2 2-70 0,-7 2-8 16,-5 0-99-16,-8 4-147 0,-11 5-143 0,-12 1-213 15,-1-1-336-15</inkml:trace>
  <inkml:trace contextRef="#ctx0" brushRef="#br0" timeOffset="84793.83">13211 11486 2057 0,'0'0'492'0,"0"0"-208"16,0 0 20-16,0 0-83 0,0 0-120 15,0 0-28-15,0 0 95 0,124-13-26 0,-64 3-104 16,9-3-37-16,1 2-1 15,-5 2-95-15,-6 0-192 0,-8 2-144 0,-18 3-349 16,9 2-833-16</inkml:trace>
  <inkml:trace contextRef="#ctx0" brushRef="#br0" timeOffset="85781.01">14708 10582 1437 0,'0'0'780'0,"0"0"-299"0,0 0-124 16,0 0 36-16,0 0-17 0,0 0-65 15,0 0-83-15,0 0-70 0,0 0-50 0,0 0-28 16,-9-21-28-16,9 21-52 15,3 4-12-15,-1 1-62 0,2 4-48 0,2 6 122 16,1 5 46-16,2 4 0 16,0 2 3-16,2 2-6 0,-4 1-15 0,4-1-13 15,-5 0-15-15,1-1 1 0,-1 0 12 16,-1 2-11-16,-2-4 1 0,-2 0-3 16,2-3-12-16,-3-3-25 0,0-2-31 0,0-3-15 15,0-3-47-15,0-3-84 0,0-3-62 16,0-1-96-16,0-4-73 0,7-1-105 15,-1-4-165-15,10-12-847 0</inkml:trace>
  <inkml:trace contextRef="#ctx0" brushRef="#br0" timeOffset="86145.52">15110 10664 1878 0,'0'0'1105'0,"0"0"-769"0,0 0-75 0,0 0 42 16,0 0-42-16,0 0-19 0,0 0-31 15,-53-67-67-15,47 66-36 0,1 1-50 16,4 0-58-16,-3 0-45 0,4 1-47 16,-1 5-40-16,-1 6 92 0,1 2 12 15,1 4 13-15,3 3-4 0,9 2-12 16,3 0 31-16,6-1 6 0,5 0 22 16,3-3-3-16,1-2-11 0,2-4-14 0,0-1 0 15,-2-5 1-15,5-2 12 0,-2-5-1 16,0 0 13-16,3-5 2 0,0-4 4 15,1-5 9-15,-5-3-9 0,-2-4 3 16,-3-3 15-16,-6-2 30 0,-4-2 4 16,-7 1-25-16,-2 0-9 0,-7 1-9 15,-1 2-16-15,-7 1 0 0,-9-1-24 0,-9 5-3 16,-5 0-58-16,-6 3 3 0,-4 3 6 16,2 6-15-16,-1 2-74 0,3 3-53 15,5 2-93-15,9 2-79 0,6 4-168 16,9 2-135-16,6 1-302 0,1-2-82 15,1 3 311-15</inkml:trace>
  <inkml:trace contextRef="#ctx0" brushRef="#br0" timeOffset="86418.63">15617 10508 2331 0,'0'0'590'15,"0"0"-257"-15,0 0 8 0,0 0 9 16,0 0-140-16,0 0-113 0,0 0-97 16,0 0 0-16,108-16 6 0,-66 27 78 15,3 3-13-15,-2 0-30 0,-1 4-41 16,-6 0-9-16,-3 0 9 0,-2-1 13 16,-6 0-11-16,0-3 12 0,-7-1-14 15,-3-3-65-15,-5-2-46 0,-3 0-39 16,-4-5-83-16,-3 2-69 0,0-3-42 0,0 1-59 15,-7-2-104-15,-2-1-106 0,1 0-683 16</inkml:trace>
  <inkml:trace contextRef="#ctx0" brushRef="#br0" timeOffset="86601.68">16025 10505 1796 0,'0'0'729'0,"0"0"-240"0,0 0-13 0,-6-68 16 15,4 59-132-15,-1 6-41 0,1 1-37 16,1 2-135-16,-1 0-147 0,-1 2-28 15,0 4-106-15,-6 4-44 0,-2 7 178 16,-3 5 12-16,-2 1 16 0,-1 3-25 16,4-2-3-16,1 1-65 0,2-2-77 15,5 0-40-15,0-1-11 0,2 1-42 16,2-2-96-16,1-2-123 0,0-1-173 16,1-1-190-16,5-6-315 0</inkml:trace>
  <inkml:trace contextRef="#ctx0" brushRef="#br0" timeOffset="87268.33">16731 10229 152 0,'0'0'1650'15,"0"0"-1132"-15,0 0-204 0,0 0 17 16,0 0 15-16,0 0-38 0,0 0-46 0,0 0-39 16,0 0-29-16,0 0-30 0,-4-18-22 15,4 18-16-15,2 1-27 0,0 0-26 16,-2 1-12-16,2-1-21 0,-1 0-6 16,-1-1-16-16,0 1-3 0,0 2-15 15,0-2-20-15,0 2-35 0,0 2-28 16,0 5 4-16,0 4 79 0,3 3 33 15,0 4-33-15,1 1 2 0,-1-1 17 16,0 0-16-16,-2-2 9 0,1 2 0 16,-1-3-10-16,-1 1 23 0,0-1-1 15,0-1-11-15,0-3-13 0,0-1-3 16,0-1-16-16,0-2 16 0,0-2 1 0,0-2-13 16,0-1-4-16,0-1-2 0,0-1 0 15,0 0 2-15,0-1 4 0,3-2-1 16,-3 1 13-16,3 2-9 0,0-2 0 15,2 0 9-15,4 2 3 0,0 0 21 16,7-2 19-16,3 2-3 0,7-3-19 0,5 0-16 16,4 0 11-16,1-4-10 0,3-3 9 15,-2 1-12-15,-2-2-42 16,-3-1-13-16,-4 3-19 0,-5-2-43 0,-7 0-3 16,-4 1-32-16,-8 1-6 0,-4 0-49 15,0 2-127-15,-7-1-168 0,-2 0-199 16,-1 1-352-16,-1 1-118 0</inkml:trace>
  <inkml:trace contextRef="#ctx0" brushRef="#br0" timeOffset="87504.78">17103 10446 1233 0,'0'0'761'16,"0"0"-188"-16,0 0-74 0,0 0 4 0,0 0-80 15,0 0-58-15,0 0-58 0,0 0-53 16,0 0-52-16,0 0-7 0,-22-38-40 16,22 38-52-16,0 0-54 0,0 0-49 15,0 0-30-15,0 1-58 0,0 1-36 16,3 2-22-16,-3 4 3 0,3 5 109 0,0 2 34 15,2 5 31-15,-3 1-10 0,1-1-6 16,0 3 0-16,-1-3 1 0,-2 3-14 16,1-3 19-16,-1 1 19 0,0-2-7 15,3-2-33-15,-2 0-67 0,-1-2-21 16,0-2-38-16,0-2-30 0,0 1-68 16,0-3-86-16,0-1-148 0,2-3-78 15,1-4-54-15,2-1-86 0,6 0 13 0,-2-5-569 16</inkml:trace>
  <inkml:trace contextRef="#ctx0" brushRef="#br0" timeOffset="87994.72">17442 10378 23 0,'0'0'1824'0,"0"0"-1202"0,0 0-270 0,0 0 45 15,8-71-9-15,-12 58-116 0,-1 2-64 16,-3-1-40-16,2 5-16 0,-2 0-34 15,-1 3-20-15,-1 3-21 0,-2 1-73 16,-3 0-4-16,-3 2-34 0,-3 8 3 16,-1-2 19-16,2 4-7 0,4 0 1 15,4-1 2-15,1 0-9 0,5-1-21 0,3 0-47 16,2 2-22-16,1-2-22 0,0 3 47 16,6-1 26-16,3 0 20 0,2 1 13 15,0-1-10-15,4-2-25 0,-4-1-25 16,0-1-20-16,-2-3 6 0,-1-2 26 15,-4-2 79-15,3-1 38 0,-2 0 57 16,0-3 3-16,2-2-38 0,-1-4-6 16,0 0-4-16,1-2 10 0,0-2 41 15,2 0 3-15,-2-2-23 0,2 3-3 0,-2 0 24 16,0 3 16-16,-1 3 37 0,-3 1 26 16,0 2 0-16,-1 2-19 0,-2 1-40 15,0 0-46-15,0 0-44 0,0 0-32 16,1 0-49-16,0 6-45 0,1 0-43 0,2 6 88 15,0 1 49-15,2 4 3 16,1 1 9-16,2 1-9 0,2 3 22 0,-2-2 2 16,1 1-2-16,0-3-22 15,-1 0-3-15,-2-1-37 0,-4-2-70 0,-1 1-61 16,-2-3-54-16,0 0-96 0,-3-2-159 16,-2-3-87-16,2 0-120 0,3-5-433 15,0 1-302-15</inkml:trace>
  <inkml:trace contextRef="#ctx0" brushRef="#br0" timeOffset="88254.1">17773 10242 1895 0,'0'0'1007'15,"0"0"-578"-15,0 0 15 0,0 0-33 0,0 0-60 16,0 0-98-16,0 0-85 0,0 0-64 15,0 0-46-15,0 0-21 0,-6-18-37 16,6 20-19-16,0 5-66 0,3 2-59 16,0 3 144-16,0 6 13 0,0 4 5 15,2 2-15-15,0 1 12 0,-1 3-3 16,2 0 19-16,2 1-13 0,-3 1 13 16,4-2-31-16,-1-2-98 0,-2 1-98 15,-3-2-106-15,-1-4-151 0,-2 2-236 16,0-7-521-16,-6 3-883 0</inkml:trace>
  <inkml:trace contextRef="#ctx0" brushRef="#br0" timeOffset="89409.21">14751 11437 2044 0,'0'0'557'15,"0"0"-316"-15,0 0-39 0,0 0 48 0,0 0 7 16,0 0-86-16,0 0-86 0,0 0-22 15,0 0-22-15,0 0-25 0,0 0 3 16,95-40 40-16,-44 32-46 0,11-5 25 16,11 1-3-16,15-2-4 0,10 0 0 15,14 1 0-15,5-1-31 0,7 1 25 16,1 2-24-16,2 0 0 0,5 2 0 16,2 1 1-16,5-1 1 0,10 1 0 0,5 1 9 15,4-1-12-15,7-1-10 16,0 1 10-16,-2 2 0 0,-4-2 0 0,-8 1 0 15,-7 0 3-15,-7-1 17 16,-11-2-19-16,-5-2-1 0,-9 1 1 0,-8 1 1 16,-7-1 0-16,-7 1-1 0,-8 1-1 0,-7 1 0 15,-6 2-2-15,-11-1 2 0,-6 4-2 16,-10-1 2-16,-2 0 0 0,-10 1 3 16,-5 2 9-16,-8-2-9 0,-3 3 1 15,-6-1 8-15,-4 1 4 0,-2 0 2 16,-2-1-18-16,0 1-12 0,0 0-110 15,0-1-85-15,0 1-127 0,-5 0-197 16,1 0-475-16,-1 0-151 0</inkml:trace>
  <inkml:trace contextRef="#ctx0" brushRef="#br0" timeOffset="90916.95">15285 11620 1022 0,'0'0'511'0,"0"0"-232"16,0 0-71-16,0 0-23 0,0 0-10 16,0 0-23-16,0 0-10 0,0 0-30 0,0 0-2 15,0 0 37-15,-21-37 48 0,21 32-64 16,3-3-54-16,4 0-33 0,2-1 7 16,5-1-35-16,1 1-16 0,5-2 12 15,1 4 14-15,6-1 15 0,0 0-16 16,5 4-9-16,2-3 0 0,1 3 3 15,1 1-17-15,1 2-2 0,-4 1-21 16,-1 4-8-16,-3 4 1 0,-6 3-1 0,-7 5 4 16,-6-1-10-16,-7 4-25 0,-3 2 9 15,-6 0 29-15,-7 2 22 0,-5-1 22 16,-6-1 26-16,-2 2-10 0,-4-4-3 16,1-1-4-16,3-3-6 0,1-2-25 15,4-2-35-15,4-4 7 0,5-2 28 16,2-2 16-16,6-2 9 0,1 1-2 15,3-2-1-15,0 0 13 0,0 0 15 0,2 0 7 16,1 0 12-16,2 0-3 0,2-2 19 16,-1-2 0-16,6 0-25 0,3-1-20 15,2 0-15-15,3 1-22 0,0 0 13 16,0 4-14-16,7 0-2 0,2 0-1 0,3 4 1 16,1 4 16-16,0-2-7 0,-3 4-9 15,-4-2-1-15,-4 2-18 0,-6-2-6 16,-3 3-6-16,-5-1 3 0,0 3 0 15,-5 1 28-15,-2 2 0 0,-1-1 31 16,-3 3-3-16,-6-1-6 0,-8-1-20 16,-2-1 17-16,-7-3 15 0,-5 1 0 15,-4-1 4-15,-6-3-11 0,-4-1-2 0,0-2-24 16,-3-2 2-16,5-3 16 0,2-1 3 16,4 0-22-16,6-5-3 0,6-2-44 15,6-4-24-15,5-3-1 0,5-2-81 16,6-2-137-16,3 0-64 0,12 2 13 15,11 0-109-15,10 1-175 0,9 1-149 16,7 1-417-16</inkml:trace>
  <inkml:trace contextRef="#ctx0" brushRef="#br0" timeOffset="91336.89">16139 11620 1370 0,'0'0'1151'0,"0"0"-806"0,0 0-92 16,0 0 9-16,0 0-5 0,0 0-46 0,0 0-54 15,0 0-56-15,0 0-49 0,0 0-52 16,0 0-56-16,26-40-26 0,0 38 29 16,4-1 29-16,2 2 24 0,2-2 3 15,0 2 12-15,0-3 4 0,-1 2-3 16,-1-2-16-16,-2-3-1 0,-5 2-18 15,-4 0 3-15,-8 0-3 0,-4 1 19 16,-2 2 18-16,-4-1 35 0,-2 3 42 16,-1-1-7-16,0 1-17 0,0 0 16 0,-1 0 41 15,-2 0 10-15,2-2-45 0,-2 2-26 16,2 0-21-16,1 0-26 0,0 2-20 16,-2 3-49-16,-1 1-53 0,-3 7 78 15,-2 1 24-15,0 7 31 0,0-1-29 16,5 5-1-16,3-1 1 0,0 3 16 15,0 0-17-15,3-1 0 0,5 1 2 16,-3 0 10-16,2-1 5 0,0-3-18 16,-2-1-40-16,-1-1-68 0,-1-6-31 0,-3 0-81 15,-3-2-128-15,-9-5-123 0,-8 0-143 16,4-5-675-16</inkml:trace>
  <inkml:trace contextRef="#ctx0" brushRef="#br0" timeOffset="91503.08">16237 11830 904 0,'0'0'1287'0,"0"0"-896"0,0 0-46 16,0 0-28-16,0 0-104 0,0 0-92 15,98-61-52-15,-62 54-34 0,1 0-19 16,1 2-14-16,0 0 0 0,-4 1-2 0,-1 0-64 16,-5 2-190-16,-2-1-94 0,-2 1-132 15,-1-2-300-15,-8 0-649 16</inkml:trace>
  <inkml:trace contextRef="#ctx0" brushRef="#br0" timeOffset="91834.75">16790 11570 359 0,'0'0'1683'0,"0"0"-1240"16,0 0-139-16,0 0 33 0,0 0-22 15,0 0-77-15,0 0-74 0,0 0-67 16,0 0-31-16,0 0-22 0,0 0-15 0,-50-31-13 15,50 34-16-15,1 2-31 16,5 2 27-16,1 5 4 0,7 2 51 0,3 2 20 16,4 2 20-16,6 0-26 0,2 3-22 15,-1-1-6-15,2-1 1 0,-4 3-26 16,-1-1 0-16,-4 1 7 0,-5-3-16 16,-5-2-3-16,-3-2-2 0,-5-2-20 15,-3-4 4-15,0 1 4 0,-3-2 14 0,-8-2 16 16,-3 0 24-16,-4 0 9 0,-4-2 13 15,-4-2-16-15,-4-2-46 0,-1 0-54 16,-2-5-85-16,0-2-25 0,-2-2-33 16,2-2-108-16,2 0-100 0,3-2-56 15,5-3-287-15,6 0-638 0</inkml:trace>
  <inkml:trace contextRef="#ctx0" brushRef="#br0" timeOffset="91961.93">16720 11665 651 0,'0'0'1246'0,"0"0"-799"16,0 0-124-16,0 0-59 0,96-51-46 15,-65 38-30-15,3-1-89 0,4 1-77 16,0-1-22-16,0 1-63 0,-3 4-145 16,-5 0-58-16,-6 2-10 0,-5 3-132 0,-3 3-127 15,-7 1-35-15,-3 0-408 0</inkml:trace>
  <inkml:trace contextRef="#ctx0" brushRef="#br0" timeOffset="92214">17172 11480 180 0,'0'0'2267'16,"0"0"-1739"-16,0 0-122 0,0 0 37 16,0 0-135-16,0 0-111 0,0 0-114 15,0 0-83-15,0 0-44 0,0 0-18 16,84-16 52-16,-48 30 10 0,6 1 16 15,1 3-14-15,1 0-1 0,1 1 1 16,-4 1 20-16,-3-2 0 0,-7-2-22 0,-8-1-38 16,-4-3-102-16,-9-1-95 15,-5-3-74-15,-3-1-40 0,-2-1-90 0,-6-2-213 16,1-1-524-16</inkml:trace>
  <inkml:trace contextRef="#ctx0" brushRef="#br0" timeOffset="92421.8">17533 11533 150 0,'0'0'2232'16,"0"0"-1742"-16,0 0-211 0,0 0 100 16,0 0 13-16,0 0-69 0,0 0-54 15,0 0-74-15,0 0-97 0,0 0-98 16,0 0-43-16,-19-57-46 0,12 66-62 16,-3 3 117-16,-1 3 34 0,-4 3 12 15,0 4-11-15,2 0-1 0,3 0-18 16,1 1-13-16,4 0 6 0,-1 0-74 0,3 1-57 15,2-3-45-15,-1 1-98 16,-1-3-121-16,-1-1-64 0,0-1-126 0,-1-6-490 16</inkml:trace>
  <inkml:trace contextRef="#ctx0" brushRef="#br0" timeOffset="93015.8">17793 11421 1472 0,'0'0'776'0,"0"0"-427"16,0 0-88-16,0 0 34 0,0 0-17 15,-6-66-53-15,15 54-49 0,2 2-28 0,4-1-22 16,6 0-45-16,3 3-37 0,8-1-22 15,-1 3-10-15,4 1 7 0,-2 2-18 16,0 3-1-16,-4 0-2 0,-6 0-51 0,-1 7-16 16,-6 0 23-16,-4 4 2 15,-3 1 2-15,-4-2-14 0,-4 0 2 0,-1 1 4 16,-1 1 16-16,-7 0-1 0,-5-1-15 16,-2 1-42-16,-7 0-9 0,-1 0-20 15,-5 1-45-15,-2 0-29 0,1-1-100 16,3-1-118-16,3-1-112 0,6-3-103 15,1 0 31-15,6-3 206 0,4-2 391 16,2-1 297-16,4-1 299 0,0 0 26 16,0 0-100-16,6 0-186 0,-2 0 19 15,5-2-35-15,1-2-104 0,3 3-58 16,1-4-22-16,5 4-19 0,2 0-39 16,1 1-12-16,3 0-18 0,2 0-11 0,0 2-26 15,2 8-11-15,-1 1-22 0,-3 3 0 16,-4 3 22-16,-3 1 0 0,-6 1-1 15,-5 1 1-15,-5-2 19 0,-2 0 6 16,-4 0 6-16,-7-3 9 0,-3-1 4 0,-3 1 12 16,-5-4 3-16,0-1-13 0,-5-3-8 15,-5-1 11-15,0-2-12 0,-3-3-6 16,2-1-3-16,2 0-16 0,9-5-12 16,1 0-68-16,4-3-43 0,4 1-41 15,2-5-57-15,0-1-131 0,7-2-175 16,2 0-215-16,2-2-557 0</inkml:trace>
  <inkml:trace contextRef="#ctx0" brushRef="#br0" timeOffset="93393.18">18197 11409 417 0,'0'0'1974'16,"0"0"-1523"-16,0 0-156 0,0 0 43 0,0 0-50 15,0 0-109-15,0 0-106 0,0 0-73 16,89-48-11-16,-59 45 11 0,-1-1 19 16,2-2-7-16,-3 4-11 0,-3-2 1 15,-2 2-2-15,-6-1 0 0,-4 2-63 16,-7-2-9-16,-1 0 18 0,-1 3 30 16,-2-2 24-16,-2 2 32 0,0-1 12 15,0-1 0-15,0 2 12 0,0 0-6 16,0 0 11-16,0 0 20 0,0 0 3 15,0 0-52-15,0 2-32 0,0 1-28 0,0 6-44 16,5 0 72-16,-1 7 53 16,2 2-3-16,0 3-19 0,-2 2-3 0,3 1 6 15,-2 4 0-15,-1-2-9 0,-1-1 3 16,-2 0-25-16,2-1 12 0,-3-4-15 16,2 0 2-16,-2-3-2 0,0-1-44 15,0 0-95-15,-8-4-48 0,-3 0-134 0,-5-3-135 16,-3-2-275-16,3-5-700 15</inkml:trace>
  <inkml:trace contextRef="#ctx0" brushRef="#br0" timeOffset="93563.99">18350 11564 1148 0,'0'0'1149'0,"0"0"-833"16,0 0-55-16,0 0-4 0,0 0-50 15,0 0-51-15,107-44-35 0,-67 39-42 0,0 1-41 16,2 0-13-16,-3 0-6 0,-3 0 3 15,-3 1-22-15,-4-3-29 0,-1 0-157 16,-6 0-100-16,0-3-88 0,-4 2-191 16,-1-1-496-16,-2-1-160 0</inkml:trace>
  <inkml:trace contextRef="#ctx0" brushRef="#br0" timeOffset="93792.13">18868 11357 1803 0,'0'0'464'0,"0"0"-148"0,0 0 51 0,0 0 33 16,0 0-41-16,0 0-95 0,0 0-82 15,0 0-85-15,0 0-97 0,0-14-6 16,6 19-22-16,-1 1-25 0,3 1 53 16,5 6 3-16,2 4 100 0,3 4-51 0,0 0-18 15,2 6 16-15,-2-1-19 0,1 2 9 16,-3-3 31-16,-1 1-15 0,-1-3 6 16,-5-4 8-16,-1-1-48 0,-5-5-22 15,0-1-2-15,-3-4-10 0,0-1-16 16,-3-1-9-16,-7-3-37 0,-7 1-16 15,-8-3-24-15,-11-1-101 0,-3 0-203 16,-1-5-345-16,8 0-846 0</inkml:trace>
  <inkml:trace contextRef="#ctx0" brushRef="#br0" timeOffset="93940.05">18800 11450 2371 0,'0'0'709'15,"0"0"-400"-15,0 0-77 0,90-47-90 0,-50 35-51 16,2 4 13-16,4 1-44 0,2 0-31 15,1 2-29-15,-1 1-19 0,0 2-18 16,-3 1-95-16,0-1-156 0,-8 2-55 16,-5 0-171-16,-8 0-291 0,-10 0-540 15</inkml:trace>
  <inkml:trace contextRef="#ctx0" brushRef="#br0" timeOffset="94721.78">19396 10682 87 0,'0'0'2217'0,"0"0"-1707"15,0 0-176-15,0 0-12 0,0 0-116 0,0 0-102 16,0 0-104-16,0 0 0 0,0 0-60 16,0 0 60-16,0 0 82 0,85 23 63 15,-42-13 22-15,6 3 17 0,0 0-54 16,0 0-62-16,-8 1-67 0,-7 0-1 15,-6-1 0-15,-8 0-2 0,-6-2 0 16,-1 0-11-16,-6-4-24 0,-2 2-68 16,-4-5-20-16,-1 0-60 0,0-1-82 15,0 0-62-15,-6-3-48 0,-1 0-5 16,-3 0-126-16,1-5-220 0,2-1-405 0</inkml:trace>
  <inkml:trace contextRef="#ctx0" brushRef="#br0" timeOffset="94893.97">19782 10765 304 0,'0'0'1168'16,"0"0"-729"-16,0 0-92 0,6-66 102 15,-5 55-6-15,-1 3-7 0,0 5-61 16,0 0-68-16,0 3-55 0,0 0-52 0,-1 0-102 16,-5 0-58-16,-1 4-40 0,-6 3-29 15,-9 4 1-15,-8 3 3 0,-7 8 13 16,-2 0 0-16,-1 4 11 0,6-2-30 16,6 2-9-16,5-2-46 0,5 1-87 15,2-1-20-15,5 1-33 0,3-2-70 16,4-1-94-16,3-3-93 0,1-3-173 15,0-6-418-15</inkml:trace>
  <inkml:trace contextRef="#ctx0" brushRef="#br0" timeOffset="95169.79">20188 10464 2133 0,'0'0'1097'0,"0"0"-690"16,0 0-8-16,0 0 23 0,0 0-99 0,0 0-108 16,0 0-105-16,0 0-110 0,0 0-21 15,0 0-65-15,14-11-39 0,-13 21-17 16,3 3 142-16,2 6 35 0,1 3 2 16,0 1 6-16,2 1-15 0,-1 0-13 0,0-4-12 15,-2 0-3-15,3-2-6 0,-4-2-99 16,0 0-76-16,-1-3-57 0,-1 0-113 15,-2-2-166-15,3 1-144 0,-2-4-492 16,5 1-516-16</inkml:trace>
  <inkml:trace contextRef="#ctx0" brushRef="#br0" timeOffset="95478.69">20501 10638 2203 0,'0'0'707'0,"0"0"-148"0,0 0-39 0,0 0-107 15,0 0-101-15,0 0-42 0,0 0-75 16,0 0-76-16,0 0-55 0,0 0-64 15,0 0-19-15,-21-32-53 0,21 34-63 16,0 4-36-16,0 1 27 0,3 5 144 16,1-1 0-16,3 4-15 0,3-1-7 15,2 0-8-15,3 0 30 0,5 2 17 0,1-4 11 16,3 3 9-16,1-6 0 0,-5-3-13 16,0-3-3-16,-7-3 4 0,-3 0 9 15,-4-3 21-15,-2-3 45 0,1-5-20 16,-4-2-29-16,1-2-8 0,-2-4 6 15,0-2-30-15,0-3-19 0,-8 0-31 16,1 3-8-16,-4 1-4 0,-1 5-18 16,1 3-12-16,-4 2-67 0,2 5-72 15,0 1-40-15,5 2-52 0,3 2-95 16,2 0-169-16,3 9-103 0,3-1 37 16,6 3-17-16,1-4-154 0</inkml:trace>
  <inkml:trace contextRef="#ctx0" brushRef="#br0" timeOffset="95783.92">21004 10625 1370 0,'0'0'663'0,"0"0"-51"0,0 0 1 0,0 0-93 16,0 0-118-16,0 0-70 0,0 0-88 15,0 0-60-15,0 0-83 0,0 0-61 16,0 0-40-16,19-6-43 0,-19 7-52 16,0 0-55-16,0 3-7 0,4 1 9 15,4 3 142-15,3 0 6 0,6 2 21 16,3 2 7-16,4-3 12 0,3 0 0 15,3-4-3-15,1-4-9 0,0 0 3 16,-2-1-1-16,-1-1 4 0,-4-5-3 16,-5-3 21-16,-3-1 46 0,-5-5 6 15,-2-1-9-15,-4-4-10 0,-3-2-21 16,-2-1 18-16,-2-2 24 0,-9 1-106 16,-2 1-30-16,-2 5-31 0,-6 5-9 0,-3 4-27 15,-4 7-46-15,-4 2-87 0,-4 0-99 16,0 7-148-16,0 5-74 0,0-1-127 15,12-1-459-15,-15 4-441 0</inkml:trace>
  <inkml:trace contextRef="#ctx0" brushRef="#br0" timeOffset="96757.88">22607 10618 849 0,'0'0'1509'0,"0"0"-1096"0,0 0-140 16,0 0 28-16,0 0 16 0,0 0-65 15,0 0-94-15,0 0-77 0,0 0-81 16,29-42-41-16,0 37 3 0,4 0 26 16,6 1-2-16,2 2-8 0,-2-1 6 0,0 3-96 15,-6-2-122-15,-2 2-93 16,-8 0-150-16,-5 2-236 0,-8 1-425 0</inkml:trace>
  <inkml:trace contextRef="#ctx0" brushRef="#br0" timeOffset="96890.96">22625 10836 235 0,'0'0'1502'0,"0"0"-1084"16,0 0-104-16,0 0-43 0,83-22-94 15,-25 7-65-15,13-3-51 0,10-4-61 16,4 2-6-16,2-2-251 0,-8 2-237 15,-21 5-696-15</inkml:trace>
  <inkml:trace contextRef="#ctx0" brushRef="#br0" timeOffset="97863.84">23824 10362 349 0,'0'0'440'0,"0"0"-134"0,0 0 20 0,0 0-4 16,0 0-78-16,0 0-56 0,0 0-30 15,0 0-54-15,0 0-64 0,0 0-40 16,0 0-23-16,-53-7 23 0,43 7 68 16,-1 0 42-16,2 0-20 0,0 0-29 0,-1-1-16 15,5 1 10-15,0-3 25 0,1 2 39 16,-1 0 5-16,3-4-18 0,-5 3-56 15,2-2-50-15,-1 2-10 0,-1-2 10 16,3-2 13-16,1 3 16 0,3-1 63 16,0-1 44-16,1-2-82 0,7 0-54 15,3-3-35-15,6 2 19 0,2-2 16 16,6 3 0-16,2-1 3 0,3 2 29 0,-1 1 38 16,4 1-17-16,-1 1-12 0,3 3-38 15,-1 0-3-15,0 3 1 0,0 6 11 16,-6 1-12-16,-6 0-14 0,-4 3-21 15,-7-1-9-15,-3-1-9 0,-5 2 8 16,-3 0 1-16,-5 1 25 0,-7 0 13 16,-5 2 6-16,-6-2 50 0,-6 2-50 15,-3-1-50-15,-1-2-10 0,2 1-36 0,2-2 14 16,4-4 15-16,4 2 22 0,6-4 23 16,4-2 22-16,5 0-2 0,3-3 4 15,3-1 11-15,0 0 77 0,0 0 31 16,0 0-13-16,5 0 3 0,-1 0 18 15,4-2 3-15,1-3 16 0,4 3-10 16,7-3-54-16,3 1-28 0,5-1-16 16,1 1-6-16,1 1-12 0,-1 3-10 15,-2 0 1-15,-2 0-13 0,-4 5-19 16,-5 2-9-16,-2 0-21 0,-3 4-13 0,-3 5 40 16,1 2 22-16,-5 1 46 0,-3 0-5 15,-1-1-41-15,-5 0 0 0,-7 0-17 16,-1-1 17-16,-4 0 22 0,-5-2 18 0,-2-1 13 15,-6-1-19-15,-1-4 3 16,-2-3 3-16,1 0-16 0,5-6-24 16,4 0-34-16,6 0 3 0,2-3 28 15,5-6-40-15,0 0-32 0,3-2-24 0,3-2-63 16,2 0-118-16,2 0-83 0,10 3-42 16,8 0-35-16,4 2-149 0,7 0-22 15,-8 3-92-15,16-2-58 0</inkml:trace>
  <inkml:trace contextRef="#ctx0" brushRef="#br0" timeOffset="98359.92">24418 10723 704 0,'0'0'811'0,"0"0"-245"0,0 0-184 16,0 0-108-16,0 0-94 0,0 0-68 0,0 0-41 16,0 0-71-16,0 0-26 0,0 0-31 15,0 0-27-15,-5 6 26 0,5-6 13 16,2 0 26-16,1 0 19 0,0 0 71 15,0 0 70-15,0 0 61 0,2 0 17 16,1-2 26-16,-3-2-22 0,0 2-34 16,-1-2 14-16,-2 0 1 0,0 0-123 15,0-1-66-15,0 0-14 0,-2 2-1 16,-2-1-62-16,-2 0-120 0,1 3-108 16,0 0-139-16,-1 1-182 0,3 0-406 15,1 0-294-15</inkml:trace>
  <inkml:trace contextRef="#ctx0" brushRef="#br0" timeOffset="98981.09">24862 10256 1525 0,'0'0'679'15,"0"0"-136"-15,0 0-56 0,0 0-14 0,0 0-76 16,0 0-67-16,0 0-80 0,0 0-53 15,0 0-47-15,0 0-50 0,0-27-51 16,0 27-49-16,2 1-27 0,-2 2-22 16,1-2-37-16,-1 1-36 0,0 4 12 15,0 1 23-15,0 6 87 0,0 3 59 16,0 5-27-16,0 3-31 0,0 2-1 16,-4 2 30-16,-2 0 10 0,2 0-12 15,-1-2-18-15,2-3-10 0,3-1-21 16,0-1 8-16,0-3-2 0,3-3-13 15,6-2-5-15,1-1-13 0,5-2-10 0,1-2 26 16,7-3 30-16,5-3 24 0,7 0-24 16,1-2-52-16,1-3-44 0,-1-4-37 15,0-3-22-15,-5-1-93 0,-4-1-7 16,-3 0-151-16,-7 0-67 0,-6 0-102 16,-5 2-90-16,-3 1-396 0</inkml:trace>
  <inkml:trace contextRef="#ctx0" brushRef="#br0" timeOffset="99177.4">25178 10468 136 0,'0'0'1141'0,"0"0"-501"0,0 0-24 16,0 0-79-16,0 0-15 0,0 0-156 16,0 0-165-16,0 0-116 0,0 0-70 15,0 0-15-15,0 0-28 0,-6 14 28 16,8-2 3-16,-1 1 69 0,2 4-23 16,-2 1-18-16,-1 0 0 0,2 1 0 15,1 3-9-15,-1-2 3 0,1 1-4 0,0-2-21 16,2-1-20-16,-1-1-76 0,-1-3-41 15,-1-1-53-15,1-3-50 0,-3-2-79 16,0-2-82-16,3 0-172 0,2-5-234 16,-1 0-439-16</inkml:trace>
  <inkml:trace contextRef="#ctx0" brushRef="#br0" timeOffset="99636.74">25733 10372 2342 0,'0'0'657'0,"0"0"-314"16,0 0-7-16,0 0-31 0,-32-78-138 16,13 62-86-16,-1 2 6 0,-2 2 0 15,1 4-31-15,-1 6-31 0,3 2-25 16,-1 0-18-16,-1 5-41 0,2 6-12 16,0 3 21-16,1 4 22 0,2 3 0 15,4-2 6-15,2 2-6 0,4 0-3 0,3-1-50 16,3-1-33-16,0 2 20 0,0-3-1 15,8 0 1-15,0-4-17 0,5 1-29 16,0-5 26-16,2-1 24 0,-1-4 61 16,0-4 29-16,2-1 74 0,1-1 9 0,3-7-13 15,0-1 32-15,2-2 59 16,-1-2 19-16,0-3-52 0,1 1 17 0,-5-1 89 16,-1 1-24-16,-4 1-59 0,-2 1-40 15,-3 1-35-15,-3 5 44 0,-2 3 44 16,-2 1-5-16,0 3-35 0,0 0-87 15,0 0-37-15,0 2-79 0,-2 4-55 16,-1 4-24-16,0 6 97 0,0 4 61 16,1 5-2-16,2 2-1 0,0 2 3 15,0 1 24-15,0 0 3 0,1-3-5 16,3-4 5-16,-1-1 13 0,-1-4-40 16,-1-3-28-16,2-1-69 0,-1-1-71 15,-1-1-69-15,4-2-78 0,-1-1-110 16,3-1-96-16,2-3-142 0,-1-1-516 0,9-4-409 0</inkml:trace>
  <inkml:trace contextRef="#ctx0" brushRef="#br0" timeOffset="99968.05">26074 10262 2305 0,'0'0'572'0,"0"0"-281"0,0 0 15 15,0 0 36-15,0 0-87 0,0 0-208 16,0 0-47-16,0 0-92 0,0 0-62 0,0 0-44 16,7-9 198-16,8 20 22 0,2-4 3 15,2 3-6-15,-2-3 16 0,0-3 9 16,-1 0 9-16,-4-4-12 0,-3 0-6 16,-2 0 15-16,-3-2 42 0,1-3-17 15,-2-3-50-15,-2-3-4 0,-1 1 32 16,0-2 16-16,-1 0-7 0,-5 5-52 0,-2-1-10 15,-3 3-46-15,-1 2-20 0,-2 2-18 16,-2 1 13-16,2 0-34 0,-4 6-108 16,5 2-68-16,3 1-38 0,3 2-40 15,4 0-66-15,3-2-58 0,2 0-96 16,4-2-115-16</inkml:trace>
  <inkml:trace contextRef="#ctx0" brushRef="#br0" timeOffset="100202.88">26476 10190 2001 0,'0'0'705'0,"0"0"-179"16,0 0-43-16,0 0-77 0,0 0-95 15,0 0-64-15,0 0-17 0,0 0-83 16,0 0-90-16,0 0-57 0,0 0-52 16,-3-28-55-16,-1 38-68 0,-1 8 120 15,-1 4 55-15,-2 6 28 0,0 3-28 0,-1 3 0 16,1-1 0-16,2 1 34 0,0-2-22 15,0-1-9-15,1-1 15 0,2-1-17 16,0 1 27-16,0-5-16 0,1 0-12 16,-1-2-120-16,1-2-95 0,2-3-86 0,-2-3-173 15,2-1-153-15,0-5-446 0,2 2-625 16</inkml:trace>
  <inkml:trace contextRef="#ctx0" brushRef="#br0" timeOffset="100467.14">26602 10679 828 0,'0'0'590'0,"0"0"-268"0,0 0-49 0,0 0-76 15,0 0-9-15,0 0 16 0,0 0 21 16,102 12-29-16,-70-10-46 16,0 1-15-16,-1-3 17 0,-3 0 23 0,-5 0-2 15,-7-4 44-15,-4-1 87 0,-4-3 14 16,-2-2-100-16,-4 0-98 0,-2 0-44 15,0-1 0-15,0 5 16 0,-2-2-92 16,-6 3-12-16,-3 0-64 0,-8 1-50 16,-3 2-70-16,-3 2-102 0,-2 0-112 0,0 7-126 15,3-1-119-15,-1 3-340 16,11-1-319-16</inkml:trace>
  <inkml:trace contextRef="#ctx0" brushRef="#br0" timeOffset="118807.29">9410 13855 318 0,'0'0'323'0,"0"0"-85"0,0 0-19 0,0 0-14 15,0 0-49-15,0 0-81 0,0 0-30 16,0 0 4-16,0 0 19 0,0 0-6 16,0-17-23-16,0 16-36 0,0 0-3 15,0-2-15-15,2 0 15 0,-1-1 72 16,3 1 6-16,-2-1 6 0,-1 1 7 15,1 1 29-15,-1-1 61 0,-1 1 26 0,2 2-20 16,-2 0-46-16,0 0-48 0,0 0-32 16,0 0-23-16,0 0-3 0,0 0 4 15,0 0 12-15,0 0 25 0,0 0 36 16,0 0 24-16,0 0-28 0,0 0-33 16,0 0-18-16,0 0 3 0,1 0-7 15,-1 0 1-15,0 0 9 0,0 0 15 16,0 0 16-16,0 0 15 0,0 0-4 0,0 0 0 15,0 0-3-15,0 2-22 16,0-2-21-16,0 1-23 0,0-1-11 16,0 2-22-16,0-2 9 0,0 0-12 0,0 1-3 15,0-1 0-15,0 0-9 0,0 1 12 16,2-1 0-16,-2 0 12 0,1 0 4 0,-1 0-1 16,0 0 0-16,0 0 4 0,2 0-4 15,-2 0-3-15,0 0-9 0,0 0 0 16,0 0-2-16,1 0-1 0,-1 0-3 15,0 0-12-15,0 2 12 0,0-2-9 16,0 0-1-16,0 0 1 0,0 0 0 16,0 0-3-16,0 0-1 0,0 0-5 15,0 1 5-15,0-1-2 0,0 1 3 16,0-1-1-16,0 0-11 0,0 0-7 16,0 1-3-16,0-1-3 0,0 0 6 15,0 0-3-15,0 3 3 0,0-2 12 0,0 1 22 16,0 4 28-16,3-1-6 0,0 0-1 15,1 2-5-15,-1-2-13 0,0 2-1 16,0 0 1-16,1 0 0 0,0 3-1 16,-1-2-1-16,2 3-1 0,0-1-2 15,-1 1 2-15,1-1 0 0,-2 2 1 0,0 0-1 16,0-1-2-16,-1 0-1 16,1 2 1-16,0-1-1 0,1-1 3 0,1 2 0 15,-2 0 1-15,0-2 1 0,-1 2 0 16,3-1 0-16,-4 2 10 0,2-1-10 15,0 1 0-15,0 0 1 0,1 1 0 16,-1-1-1-16,-2 1-2 0,2 0 0 16,-1 3-1-16,-1-1 1 0,-1 0-1 15,2 1 1-15,-2 0 2 0,1 0 0 16,-1 0-2-16,2 0 0 0,-2 0-1 16,1-1 1-16,1 1 0 0,-2 0 1 0,1 0-1 15,-1 1 0-15,0 2-2 16,3 0 0-16,-3 0-11 0,3 4 12 15,-2-2 0-15,-1 1 1 0,4 2 0 0,-4 1 1 16,0-1 0-16,2 2 1 0,-1 1-2 0,-1-1 0 16,2 0 0-16,-1-1 2 0,2 1-2 15,-2 0-3-15,2 0 2 0,0 0 1 16,0 0 2-16,2 2 11 0,-2 0-12 16,2 1-1-16,-2-1-13 0,1 1 13 15,-1 0 0-15,0-1 1 0,2 1-1 16,-1-2-2-16,3 3 2 0,-3-2 2 15,-1 2-1-15,1 0-1 0,1 2 2 16,-2-1-2-16,0 2-13 0,0 0 13 16,0 1 12-16,-2 0-10 0,3 0-1 15,-1 0 1-15,0-1-2 0,0 0-11 16,1-1 11-16,1 1 2 0,-1-1 11 0,0-2-13 16,2 0 0-16,0 0 0 0,-2-1-2 15,3 0-11-15,-1 1 12 0,1 0 0 16,0 2 1-16,-2-2 2 0,-1 1-2 15,2 1 0-15,-2-2 0 0,2 0 0 16,-2-1 0-16,0 0 0 0,2 0 0 16,-1-1-1-16,-1-1-8 0,3 2 9 15,-1 0 11-15,0 0-11 0,1 0 0 0,-1-2-1 16,2 1 1-16,-2-1-1 0,1 0 1 16,-2 1 11-16,-1-1 11 0,1-1-19 15,-2 0-1-15,2-2-2 0,-4 2-1 16,2-2 1-16,0 2 3 0,-1 1 0 15,-1-1-1-15,0 2-2 0,2 0-1 16,-3-1 1-16,3 1-1 0,-3 1-2 16,2-2 1-16,2 1 2 0,-3 0 10 0,2-1-8 15,-1 0-2-15,-1-1 1 16,0-1-1-16,1-1 0 0,-2-1-1 0,1 0-2 16,1 1 3-16,-2-1 4 0,0 0 11 15,0 0-12-15,0 0-1 0,0-1-1 16,0-2 2-16,0 0-3 0,0-3-1 15,0 2-1-15,0-3 2 0,0 0 0 0,0-2 1 16,0-1-1-16,0-2 0 0,0 1 0 16,0-2 1-16,0 0 2 0,0 1 10 15,-2-1-11-15,1-2 0 0,1 1 0 16,0-1-1-16,-3-1 0 0,3 0 1 16,-1-3 0-16,-1 0 1 0,1 1-1 15,-1-3 1-15,2 1 12 0,-1-3-13 16,1 1 1-16,-2 0-3 0,2-2-3 0,0 1-58 15,-2-2-29-15,2 0-18 0,0 0-43 16,-2 0-64-16,2 0-103 0,-1-3-126 16,-1-3-174-16,2 3-455 0</inkml:trace>
  <inkml:trace contextRef="#ctx0" brushRef="#br0" timeOffset="120662.17">5229 17880 1048 0,'0'0'660'0,"0"0"-173"16,0 0-99-16,0 0-75 0,0 0-76 15,0 0-61-15,0 0-65 0,0 0-41 16,0 0-29-16,0 0-31 0,0 0-10 0,-1 1-35 15,1-1-6-15,0 1 18 0,0-1 23 16,0 0 18-16,0 0 14 0,0 2 3 16,0-2 19-16,0 0 9 0,0 1 0 15,0-1 4-15,0 0 8 0,0 0-2 16,0 0-4-16,0 0 4 0,0 0-8 0,0 0-2 16,0 1-23-16,0-1-24 15,0 0-15-15,0 0 1 0,0 0-2 0,0 1-2 16,0-1-17-16,0 0 0 0,0 0 1 15,0 0 2-15,0 0 13 0,0 0 1 16,0 0 2-16,0 0 0 0,0 1-1 16,0-1-1-16,1 0-11 0,1 0 10 15,-1 0-19-15,-1 0 4 0,2 0 2 16,-1 0 13-16,2 0-13 0,0 0 13 16,3 0 0-16,7 0 3 0,6 0 75 15,5 0 6-15,9 0-31 0,3 0-16 16,7 0-20-16,1-2-14 0,3 1-1 0,1 1-11 15,4 0 10-15,-2 0 1 0,-1 0-2 16,1 0 2-16,2 0 1 0,2 0 1 16,0 0 21-16,1 0-19 0,0 0-2 15,-6-3-1-15,0 1 0 0,-6-1 1 16,2 2-1-16,-6-1-1 0,0 1 0 16,-3 0-1-16,1-1 1 0,1 0 0 15,-1 0 1-15,4-1 2 0,5-1 19 0,0 0-8 16,4-1 8-16,2 0-19 0,-3 0-1 15,0-1 1-15,-3 3 10 0,-1 0-11 16,-5-1 27-16,-1 3-3 0,-4-2-10 16,-1 3-14-16,-1-1 1 0,-1 0-2 15,-2 1 0-15,-1 0-2 0,1-3 2 0,-1 3 1 16,0-1 18-16,4 0-16 0,0 0 22 16,2-1-23-16,0 0 13 0,-1 0-14 15,1 0-1-15,-3-1 0 0,-1 2 0 16,-2-2 0-16,0 1-1 0,-2-1-1 15,1 2 1-15,0-2 1 0,-2 2 1 0,3 0 0 16,0-2 1-16,0 2 0 0,3-2 1 16,2 1-3-16,-2-1-1 15,-1 2-17-15,1-2 5 0,0 0 10 0,0 2-7 16,-1 0 10-16,4 1 12 0,0-1-12 16,1 1-2-16,1 0-9 0,3-1 11 15,1-1 3-15,1 1-1 0,1 0-1 16,-1 0 0-16,1-2 10 0,-1 2-10 15,-2-2 1-15,2 0-2 0,-3 1 1 0,-3-1-1 16,-3 2 0-16,-3 0-3 0,0 0 1 16,1-1 1-16,-1 1-23 0,0 0 22 15,3-2-1-15,-1 1 3 0,4 1 11 16,0 0-10-16,1 0 0 0,-1 0 14 16,1-2-15-16,-4 2 1 0,-3 0-1 15,-1-2 2-15,-3 0 11 0,-3 0-12 16,-3 1 1-16,0 0 10 0,-2 0 4 0,-1 0 8 15,1-1 4-15,1 0-12 16,1 1-16-16,3-2-1 0,4 0 0 0,3 2-3 16,2-1-8-16,0 0 2 0,0 1 10 15,-2 0 2-15,-2 0 1 0,-1 0 9 16,-1-1-12-16,-4 2 1 16,-5-1 1-16,-1 1 0 0,-4 0 11 0,-1 1-10 15,-4-2 9-15,-2 1 1 0,-1 0 8 0,-4 1 4 16,0-2-6-16,0 1-19 0,0-1-111 15,-3-2-99-15,-4-3-212 0,2 2-822 16,-15-10-1437-16</inkml:trace>
  <inkml:trace contextRef="#ctx0" brushRef="#br0" timeOffset="124707.67">5116 14035 322 0,'0'0'453'0,"0"0"-209"0,0 0-51 15,0 0 2-15,0 0-19 0,0 0-56 16,0 0-16-16,0 0 23 0,0 0 12 16,0 0 10-16,-9-6-6 0,9 6 2 15,-3 0-9-15,0 0-65 0,-2 0-33 16,2 0 14-16,-3 0 9 0,3 0-19 16,0 0-4-16,0 0 20 0,2 0 19 15,-1 0 3-15,1 0-10 0,-1 0 13 16,-1 0 9-16,2 0 13 0,-3-2 0 15,4 1-29-15,-3 1-16 0,3 0-23 16,-1 0-8-16,1 0-10 0,0 0-17 16,0 0 14-16,0 0-14 0,0 0 1 0,0 0 16 15,0 0 6-15,0 0 25 0,0 0 10 16,0 0 6-16,0 0 6 0,0 0-3 16,0 0-26-16,0 0-18 0,0 0-12 0,0 0-11 15,0 0 0-15,0 0 1 0,0 0-3 16,1 0 1-16,-1 0 2 0,0 0 25 15,0 0 3-15,0 0 9 0,0 0-9 16,0 0 16-16,0 0-4 0,0 0 3 16,1 0 4-16,1 0-10 0,-2 0-13 15,0 0-11-15,0 0-14 0,1 0 0 16,-1 0-1-16,3 0-1 0,-3 0 0 16,0 0-2-16,0 0-1 0,0 0-16 15,0 1 1-15,0-1-10 0,0 2-3 16,0-2 0-16,0 0-6 0,0 1 3 0,0-1 1 15,0 1 5-15,0 0-10 0,0 2 29 16,0 1 9-16,0 1 16 0,0 0-1 16,0 1 7-16,0 3 0 0,0-1-10 15,0 4-9-15,0 1 9 0,0 1 7 16,0 2-16-16,0 2 19 0,0 1-7 16,0-1-3-16,0 0-12 0,0 0 1 0,0-2-2 15,0 1 1-15,1-2 0 0,2 1-2 16,-3-1-1-16,3 1 1 0,-1 1 1 15,-1 0 1-15,1-1 2 0,-1 2-2 16,-1 3 0-16,3-2 2 0,-2 1 1 16,1 1-3-16,1-1 0 0,-2 0-1 15,2 1-1-15,-1-1 1 0,2 1 1 0,-3-1 1 16,-1 0 0-16,3 2 0 0,-3 0 1 16,1-1 0-16,1 1-1 0,-1 2 1 15,1-3 2-15,-1 1 8 0,-1-1-9 16,0 0 0-16,0-2-1 0,2 2 0 15,-1 0 0-15,-1 0 1 0,2 2 10 16,-2-1-13-16,0 0-1 0,0 1 1 16,1 2 0-16,-1-1-2 0,2 2 1 15,-1-2-3-15,-1 3 4 0,2-1 0 0,-1 1 4 16,0 0 17-16,1 0-19 0,2 0-2 16,-3 0-2-16,2 1 2 0,0 1 1 15,-1-1 2-15,1 0-3 0,-1 1-9 16,0-1 9-16,1 0 1 0,0 3 11 15,-2 0 1-15,2 0 2 0,-1-1-15 0,2-1 0 16,-3 0 0-16,2 1 0 0,1 1 1 16,1 1 1-16,-1 2-1 0,-1 1 2 15,0-1 13-15,0 2-4 0,2-1 0 16,-3-2-9-16,1 2 10 0,0-1 1 16,0-1-13-16,-2 1-1 0,2-1 1 15,1 2-1-15,-2-1 0 0,-1 0 0 16,2 1 0-16,0-1 0 0,0-1 0 15,-2 0 1-15,2-1 1 0,1 2 1 16,-2-1 12-16,-1 1 4 0,2 1 12 16,-1 0-28-16,-1 1 0 0,-1 1 15 15,2-1-6-15,-2 0-12 0,0 0 1 0,1-2 2 16,-1 0-3-16,0-2 0 0,1 1-1 16,1-2 1-16,-1-1 2 0,1 2 1 15,0 2 0-15,-2-2 9 0,0 2-10 0,0-2 1 16,0 0-2-16,0 0 11 0,0 0 4 15,0 1-14-15,0-2 1 0,0-1-1 16,0 1 0-16,0-2 10 0,0-3-11 16,0 0 0-16,0-3 2 0,0-1-2 15,0-1 2-15,0-2 0 0,0 1 0 16,0-2 19-16,0 0-19 0,0 0-2 16,0 1-1-16,0 0-2 0,0 0 1 15,0 1 0-15,0-2 1 0,0 0-2 16,0-2 2-16,0 0 1 0,3-2 0 15,-3-2-1-15,0-2-1 0,2-2 1 16,-2-3-1-16,1-1-21 0,-1-3-21 0,0-1-12 16,0 0-34-16,0 0-40 0,0-4-66 15,0-3-84-15,-3-7-193 0,3 2-1104 16,-5-21-546-16</inkml:trace>
  <inkml:trace contextRef="#ctx0" brushRef="#br0" timeOffset="125943.82">5061 13966 864 0,'0'0'365'0,"0"0"-163"16,0 0 3-16,0 0 38 0,0 0-51 15,0 0-46-15,0 0-49 0,0 0-66 16,0 0-30-16,0 0-1 0,0 0 59 16,-43-21 57-16,40 21 55 0,1-1 29 15,2 1-21-15,0-2-16 0,0 2-16 16,0 0-10-16,0 0-14 0,0 0-12 15,0 0-17-15,0 0-15 0,0 0-17 16,0 0-11-16,0 0-16 0,0 0-13 0,2 0-12 16,-1 0-10-16,1 0-25 0,-1 0 7 15,2 0-2-15,6-1 4 0,5 0 16 16,5-3 32-16,13 1 15 0,6-1-3 16,9 1-22-16,6-1 0 0,3-2 3 15,7 1 0-15,5 2-7 0,4-1 1 0,7 0 12 16,6 0 19-16,5 1-13 0,-2 0 0 15,3-1 6-15,-2 0 4 0,-1-2-19 16,-6 3 5-16,-3 0 8 0,-1 1-4 16,-6-1-16-16,0 2-2 0,-4-1-17 15,-2 2 1-15,-1-1 12 0,-3 1-15 16,3-1 2-16,-3-1 10 0,4 1 4 16,-1 0 18-16,3 0-7 0,-2-2 10 15,2 1-15-15,-2-2-7 0,-1 2 0 16,-3 1-13-16,-4 0 0 0,-2 1 1 0,-3 0 13 15,-4 0-16-15,0 0 0 0,0 0 10 16,-1 0-7-16,0 0 24 0,-1-3-24 16,-1 0 10-16,-3 0-1 0,-1 2 0 15,4-2-10-15,0 1 17 0,2 1-4 0,-2 0 3 16,4 0-16-16,-2-2 17 0,-2 2-18 16,1-1 29-16,0-1-9 0,-3 0 4 15,1 0-13-15,1 1-9 0,-3-2-1 16,4 3 1-16,-2 0 9 0,0-2 4 15,1 3-16-15,-5-1-13 0,0 1 12 16,-3 0 1-16,-1 0 1 0,-1 0 1 16,2 0 11-16,4-1 2 0,-3-1 6 15,-2 2-6-15,-2-3-14 0,-4 3 2 16,-2-1 0-16,-3 0 19 0,-1 1-19 16,-4 0-2-16,-1-1-1 0,-1 1-12 15,-4 0-4-15,-4 0 1 0,-2 0 12 16,-3 0-9-16,-5-1 11 0,2 1 1 0,-3 0 1 15,0 0 2-15,0 0-3 0,0-2-6 16,0 2-43-16,0-1-42 0,-4 0-53 16,-4-2-98-16,-9-1-198 0,3 1-539 15,-37-9-1574-15</inkml:trace>
  <inkml:trace contextRef="#ctx0" brushRef="#br0" timeOffset="130114.03">5832 14560 297 0,'0'0'541'0,"0"0"-186"0,0 0-114 16,0 0-117-16,0 0-33 0,0 0 13 16,0 0 16-16,0 0-16 0,0 0-39 15,0 0-7-15,-22-12 1 0,21 11-14 16,-1 1 16-16,2 0-2 0,0 0-11 0,0 0 4 15,0 0-39-15,0 0-13 0,0 0-87 16,0 0-66-16,3 3 105 0,0 2 48 16,3 0 23-16,3 0-23 0,2 0 0 15,4 1-26-15,3-3-68 0,0 1-101 16,-1-1 195-16,-1-3 243 0,-2 0-94 0,-2-3-45 16,0-2-101-16,0-1-2 0,-2-1-1 15,-7 0 110-15,-1-1 35 16,-2-1 7-16,-6-2-49 0,-6 3-55 0,-6 0 3 15,-1 0-9-15,-6 2-22 0,1 0-20 16,-2 4 0-16,3-1 16 0,4 2 55 16,0 1-14-16,5 0-2 0,0 0-36 15,0 0-17-15,4 0-2 0,-1 3-3 16,4 0-32-16,1 1 3 0,0 2-7 16,2-1 11-16,4 1 2 0,0-1-9 15,0 0-1-15,0 3 4 0,5-3 10 0,3 0 6 16,-1 2 13-16,3-1-17 15,0-2-3-15,2 0 23 0,-2-2 19 0,3 1 0 16,-3-3 10-16,4 0 19 0,-1 0 13 0,-1 0 3 16,4-3-16-16,-2-2-16 15,3-1-6-15,-5-1-1 0,2 0 1 0,-5-1 34 16,0 0 71-16,-4 5 11 0,-3-1-12 16,-2 0-7-16,0 0-7 0,0 0-15 15,-6 0-42-15,-1 0-3 0,0 1-36 16,-2 2-20-16,-2 0-37 0,0 1 2 15,0 0 4-15,-2 0 0 0,3 5-6 16,1 2-5-16,-1-1 7 0,1 3-2 16,2 1 12-16,0 2 0 0,0 0 6 15,2 0-7-15,4 1-21 0,0 0-16 16,1-1-6-16,0-2 2 0,5-1 17 0,4-1 2 16,-1-3-25-16,3-1 54 0,3-3 19 15,-1-1 51-15,3 0 19 0,1 0-1 16,3-5-9-16,1-3 4 0,0 0 14 15,-2-2 11-15,-3 0 20 0,-3-3 27 16,-6 0 1-16,-1 0-22 0,-3 0-4 0,-3 2 19 16,0-1-13-16,-11 2-10 0,-3 0-30 15,-8 2-77-15,-5 0-15 0,-5 6-93 16,-1 2-58-16,1 1-81 0,5 6-188 16,10 5-111-16,5-1-646 0,11 5-795 15</inkml:trace>
  <inkml:trace contextRef="#ctx0" brushRef="#br0" timeOffset="131321.68">5917 15468 1258 0,'0'0'774'0,"0"0"-317"0,0 0-177 15,0 0-55-15,0 0-61 0,0 0-46 16,0 0-35-16,0 0-13 0,0 0-29 16,-15 7-28-16,14-6-13 0,-3 2-13 0,2 0-16 15,1 1-18-15,1 1-8 16,0 0 24-16,0 1 16 0,0 2 15 0,7-2 0 16,-3 0-1-16,2-1-22 0,-2-2-15 15,1 0 16-15,-1-2 22 0,-1-1 12 0,1 0 33 16,-1 0 22-16,0 0 13 15,0-1-1-15,1-3 0 0,-1-1-6 0,0-1-16 16,0-2-3-16,0-1 18 0,-3 1 7 16,0-1-10-16,0 0 10 0,0 2-10 15,-4 0-4-15,-1 1-2 0,-2 2-4 16,0-2 0-16,-2 4-16 0,-1 1-43 16,1-1 0-16,-2 2-18 0,4 0-13 15,-4 0-10-15,3 5-18 0,-4 2 19 16,4 1-7-16,0 0 6 15,0-1-5-15,5 2-2 0,2-1-2 0,1 0-1 16,0 1 11-16,1-2-8 0,5 1-21 16,7 1-3-16,-2-1 27 0,5-2 30 0,3-1 15 15,0-2 1-15,1 0 27 0,-3-3 42 16,2 0 30-16,-5 0 32 0,-1-3-6 16,-3-1-10-16,-2 0 8 0,-4-2 37 15,0-1 77-15,-4 0-21 0,0-2-67 0,0 0-43 16,-7 0-16-16,-2 0-30 0,-1 2-32 15,-3 2-29-15,-3 1-33 0,-4 2-43 16,-3 2-52-16,0 0-43 0,-3 6-65 16,5 3-73-16,0 3-109 0,7 2-140 15,1 1-75-15,3-2-424 0,3 7-559 0</inkml:trace>
  <inkml:trace contextRef="#ctx0" brushRef="#br0" timeOffset="132975.72">8845 14348 1306 0,'0'0'566'0,"0"0"-122"15,0 0-72-15,0 0-64 0,0 0-55 16,0 0-59-16,0 0-57 0,0 0-36 16,0 0-47-16,0 0-26 0,0 0-12 0,-54-17-13 15,51 17-3-15,0 0-15 16,1 1-26-16,1 3-9 0,0 0 12 0,1 1 13 16,0 0 6-16,0 2-7 0,0-2-47 15,1 1-22-15,6-1 22 0,2 1 73 16,-1-4 12-16,3 3 20 0,1-2-3 15,-4-2-4-15,-1-1 14 0,-3 0 30 16,-1 0 36-16,-3-1 12 0,0-3-32 16,0-2-35-16,0-1-9 0,0 1 6 15,0-1 13-15,-3 1-6 0,-3 0-7 16,2 0-10-16,0 1 0 0,-1 0-5 0,-3 0-1 16,4 2 0-16,-2-1 0 0,-3 3-9 15,2 0-22-15,-6-1-1 0,1 2-12 16,-3 0 1-16,0 0-4 0,-2 0 4 15,5 3-1-15,2-1-8 0,0 3-17 16,6-1-12-16,-1 0-6 0,4 0 9 0,1 2 9 16,0-4 3-16,0 3-40 15,3-2-22-15,3 1 30 0,3 0 67 0,3-2 27 16,1 1 17-16,3-2 9 0,-1-1 4 16,0 0 2-16,-2 0-4 0,-1 0 7 15,-4-5-6-15,-2 1 7 0,-3-1 8 16,-1 1-9-16,-2-1-3 0,0 0 0 15,0 1-10-15,0 1-15 0,-2 1-3 16,-1 2-31-16,-1 0-31 0,1 0-61 16,-3 0-14-16,-1 3-12 0,3 3 0 0,0 0-15 15,2-1-14-15,2 3-39 0,0-3 6 16,3 0 65-16,4 0 86 0,0-2 29 16,0 0 39-16,2-1 11 0,0-2 11 15,2 0 15-15,-2 0 25 0,1 0 32 16,2-5 2-16,-4 0-3 0,3-3 18 15,-2 0-4-15,0 1-3 0,-3-2 5 16,1-1-1-16,-5 0-9 0,0 2-16 0,-2-1-21 16,-4 1-28-16,-6 0-73 15,0 1-3-15,-4 3-76 0,-1 2-68 0,-1 2-61 16,2 0-87-16,0 9-182 0,3 3-221 16,4-2-417-16,3 6-890 0</inkml:trace>
  <inkml:trace contextRef="#ctx0" brushRef="#br0" timeOffset="133940.9">9004 17335 1269 0,'0'0'615'15,"0"0"-255"-15,0 0-69 0,0 0-14 16,0 0 9-16,0 0-47 0,0 0-86 16,0 0-74-16,0 0-79 0,0 0-16 0,0 0-47 15,-13 12 41-15,10-7 22 0,0 3 0 16,2-1 0-16,-1 0-73 0,1-2-13 16,1-1 19-16,0-1 9 0,0-2 1 15,7 0-30-15,3-1 87 0,6 0 28 16,0-1-2-16,1-5-1 0,-1-1 10 0,-2-1 20 15,-5 0 47-15,-2-1 86 0,-4-2 8 16,-3-2 43-16,0-3-25 0,0-2-58 16,0-1-35-16,-4 1-16 0,-1 1-9 15,3 4 8-15,-3 5-24 0,2 1-12 16,0 4-4-16,-2 3-3 0,-2 0-61 16,-2 0-47-16,-4 8-32 0,-4 2 26 15,-2 4 20-15,0 3-7 0,0 0-16 16,6 0 7-16,-1-3 24 0,5-1-33 15,5-2-32-15,1-3-6 0,3 0 12 16,0-3 19-16,0 0 24 0,3-1 10 0,6 0-25 16,-1 0 44-16,5-2 12 0,2 1 34 15,0 0 0-15,2-3-21 0,1 0-1 16,-3 0 7-16,-1 0 9 0,-4-4 9 16,-4 0 13-16,2-1 46 0,-6 0 19 15,-1-1-1-15,-1 1-13 0,0-1-18 0,0-2-12 16,-3-1-16-16,-5 0-12 15,1 0-13-15,-2 0-30 0,0 1-31 0,-1 2-73 16,3 3-56-16,-2 3-56 0,1 0-131 16,1 6-185-16,1 3-119 0,0 1-363 15,3 5-391-15</inkml:trace>
  <inkml:trace contextRef="#ctx0" brushRef="#br0" timeOffset="135185.87">6016 17483 1014 0,'0'0'622'16,"0"0"-232"-16,0 0-44 0,0 0-39 15,0 0-94-15,0 0-104 0,0 0-100 16,0 0-9-16,0 0-38 0,0 0 27 16,-14 17 11-16,18-12 22 0,4-1 33 15,3 0 6-15,1-2-20 0,2 0-2 16,3-2-4-16,-1 0 3 0,-3 0 7 16,-1-4 25-16,-4 0 10 0,-5 0 9 15,-3-1 18-15,0-1 7 0,0-1 6 0,-4-1-26 16,-5 1-9-16,0 0-19 0,2 0-4 15,-4 1 7-15,4 1-7 0,-1 1-18 16,1 2-1-16,-3 2-9 0,0 0-13 16,0 0-21-16,-3 0-16 0,0 2-2 0,0 2-1 15,1 1 7-15,4 1-7 16,-1-1-12-16,1-2-25 0,3 1-25 0,4 0-6 16,-1-2-5-16,2 0-8 0,0-1 21 15,0 2 13-15,3-2 12 0,2 0 40 16,-1 2 14-16,4-2 16 0,-2-1-10 15,1 0-6-15,1 0-60 0,-1 0-73 16,0-2-112-16,-1-2-113 0,-2 1-132 16,-1 2-185-16,0 1-464 0,-74 4 504 0</inkml:trace>
  <inkml:trace contextRef="#ctx0" brushRef="#br0" timeOffset="138702.72">5810 15544 805 0,'0'0'587'0,"0"0"-164"0,0 0-89 15,0 0-52-15,0 0-82 0,0 0-107 16,0 0-93-16,0 0-13 0,0 0-16 16,0 0 7-16,-29 15-1 0,34-11 23 15,2-3 77-15,7 1 4 0,2-2-10 16,4 0-10-16,2 0-3 0,3 0 6 15,-2-3-16-15,0-1 3 0,-6-1 13 16,-1-2 16-16,-6 2-1 0,-3-1 1 16,-1 0 6-16,-3 0-1 0,-3 0 32 0,0-1 12 15,0 1-19-15,-6-2-18 0,-3 1-14 16,-1-1-19-16,-4 1-25 0,-2 2-34 16,0 3 0-16,0-1-21 0,-1 3-7 15,1 0 0-15,-3 4 3 0,2 1 0 0,0 3 9 16,1 1-6-16,-1 0 6 15,1 1 14-15,4-1-11 0,2 1-59 0,4 1-26 16,1 0 1-16,2 1 18 0,3 0 16 16,0-1 9-16,10-1-32 0,0-1-50 15,5-1 78-15,3-3 58 0,2-1 42 16,2-3 53-16,0-1 48 0,-4 0 21 16,-3-1 0-16,-5-4-6 0,-3 1 38 15,-6-2 59-15,-1-3-61 0,0-2-77 16,0 0-47-16,-6-3-12 0,0-1-30 15,-2 1-28-15,1 4 0 0,0 2-40 16,-2 4-64-16,2 4-56 0,0 0-65 16,-6 7-46-16,0 5-93 0,-3 5-111 15,0 5-89-15,3-5-516 0,0 11-612 0</inkml:trace>
  <inkml:trace contextRef="#ctx0" brushRef="#br0" timeOffset="139244.84">5992 16532 1552 0,'0'0'795'0,"0"0"-385"0,0 0-114 16,0 0-43-16,0 0-75 0,0 0-90 0,0 0-37 16,0 0-37-16,0 0-14 0,0 0-35 15,0 0-2-15,-19 4 37 0,16 0 0 16,0 0 0-16,2 0-35 0,1-2-16 15,0-1 1-15,0 0-1 0,1 1-16 16,4-1 38-16,0 0 29 0,4 1 38 16,-2-1 16-16,2-1-3 0,-2 0 7 0,-1 0 8 15,-2 0 20-15,0-4 27 0,-1-1 64 16,-3-1 90-16,0-1-44 0,0-2-43 16,-1 1-32-16,-6 2-32 0,0 1-18 15,-1 1-15-15,1 3-56 0,-3 1-27 16,1 0-27-16,2 0-16 0,0 0-12 15,-1 2-9-15,0 2-25 0,2 1-7 16,2 0-8-16,1 2-11 0,2-1-27 16,1 1-20-16,0 1 4 0,1-1-2 15,5 0 25-15,3-1 31 0,-2-1 37 16,4 1 16-16,-2-4 13 0,0-1-38 0,-2 1-106 16,0-2-125-16,0 0-106 0,-1 0-135 15,0 0-258-15</inkml:trace>
  <inkml:trace contextRef="#ctx0" brushRef="#br0" timeOffset="140135.91">8876 15335 1867 0,'0'0'576'16,"0"0"-327"-16,0 0-133 0,0 0-36 15,0 0-54-15,0 0-7 0,0 0-1 16,0 0-18-16,0 0-35 0,0 0-7 16,-19 28 13-16,23-21 29 0,2-1 51 0,0 1 45 15,1-4-13-15,3 0-15 16,-4-1 5-16,1-2 17 0,0 0 15 0,0 0 25 15,-1-1 3-15,-3-4 31 0,3-1-4 16,-3-2-25-16,-2-2-25 0,1 0-14 16,-1-1-19-16,-1 2 4 0,0 0 2 15,-3 0-18-15,-3 1-22 0,-1 1-15 16,-3-1-13-16,3 0-12 0,0 3 10 0,-1 0-13 16,1 2 0-16,2 2-19 0,-1 1-5 15,-3 0-26-15,-4 1-2 0,-1 6 12 16,-5 2 3-16,2 1 0 0,-2 2-25 15,7-2 0-15,1 0 15 0,5-2 4 16,3-2 5-16,0-2 10 0,3 0 10 16,0 0-29-16,0-2-41 0,0 1-32 15,5-2 23-15,1 2 49 0,3-2 30 16,-1 1 14-16,2-2 4 0,3 1-1 16,-2-1-18-16,0 0-25 0,1 1-73 0,0 2-127 15,4 0-70-15,-3 4-94 0,-2 2-116 16,-1-3-452-16</inkml:trace>
  <inkml:trace contextRef="#ctx0" brushRef="#br0" timeOffset="140892.72">8847 16353 1406 0,'0'0'1064'0,"0"0"-722"0,0 0-120 0,0 0-37 16,0 0-28-16,0 0-56 0,0 0-47 15,0 0-37-15,0 0-15 0,0 0 40 16,0 0 38-16,13 33 8 0,-10-29-9 16,-2 1 3-16,2-2 15 0,0 0-18 15,-2 0-1-15,1-1-16 0,-1 0-15 16,1 1-7-16,1-1-12 0,-2 3-12 16,2-1-14-16,1-1 10 0,0 2-9 15,1-1 13-15,-2 2-4 0,1-3 1 0,-1 0 2 16,1-1 4-16,1-1 3 0,-1-1-1 15,-1 0 4-15,-2 0-7 0,0 0-5 16,1 0 18-16,-2 0 21 0,0 0 3 16,0-1-8-16,0-1-4 0,0-2-7 15,0 2-20-15,0-1-13 0,0 2 9 16,0-1-10-16,0 2 14 0,0 0 2 16,0 0-3-16,-2 0-15 0,1 0-24 0,1 0-16 15,-3 0-9-15,0 0-28 16,-2 2 6-16,-1 2 34 0,2-2-6 0,-1 3-44 15,2-1-34-15,3 1-18 0,0 0 8 16,0 2 26-16,0-1 27 0,5-1 15 16,-1 2 6-16,3-2 16 0,0-1 30 15,2-1 11-15,0 0 28 0,-2-2 19 0,6 1 7 16,-4-1 2-16,-1-1 7 0,1 0 16 16,-5 0 15-16,-1-3-10 0,1-1-6 15,-2 1-19-15,-1-1 0 0,-1 0 31 16,0 1 5-16,0 1 4 0,-1-1 8 15,-4 1-2-15,1-2-41 0,0 1-39 16,-2 1-25-16,0 0-15 0,1 1-6 16,-1 0-10-16,1 1-3 0,-3 0-8 15,4 0-29-15,-1 0-30 0,2 0-23 16,3 2-21-16,0 0-32 0,0 0-49 16,0 0-9-16,2 0 7 0,4 2-16 0,-2-2 23 15,3 2-23-15,-4 0-107 0,-2 2-154 16,1-2-191-16,-2-1-369 0</inkml:trace>
  <inkml:trace contextRef="#ctx0" brushRef="#br0" timeOffset="154980.37">7524 14355 955 0,'0'0'196'0,"0"0"-196"0,0 0 0 0,0 0 26 16,0 0 221-16,0 0-16 16,0 0-42-16,0 0-79 0,0 0-110 0,-32-8-3 15,32 8-78-15,0 0-33 0,0 0 10 16,0 0 16-16,0 0 13 0,0 0-3 15,0 0 10-15,0 1 9 0,0-1 20 16,5 2 39-16,3 1 0 0,7 2 238 16,0-1-66-16,1 1-58 0,-3-1 152 15,-3-3-146-15,-2-1-48 0,0 0-24 16,1 0-45-16,2-3 0 0,2-1 16 16,-3-2 0-16,-2 1-19 0,-4 0 0 15,0 0 17-15,-4 0 5 0,0 1 1 0,0-1-4 16,-4 1 4-16,0 1-20 15,-4 0 0-15,1 1 20 0,-3 1-4 16,0-1-2-16,0 2-15 0,-2 0-2 0,2 0-4 16,0 0-15-16,0 4-7 0,4 0-16 15,-1 0 7-15,1 2 22 0,-1 1 12 16,3 1 1-16,1-2 0 0,0 2-13 0,2-2-4 16,1-1 14-16,0-1-10 0,0 0 13 15,3-1 13-15,1-1 16 0,3-2 10 16,0 1 7-16,3-1 12 0,1 0-10 15,3-2-12-15,0-3-11 0,2 0-2 16,-1-3-4-16,-3 2 1 0,-3-2-7 16,-3-1 19-16,-2 1 13 0,-1 1 6 15,-3 0 17-15,0 0 12 0,0 1-3 16,0 2 0-16,-4 0-3 0,-2 3-14 0,0 0-60 16,-1-1 0-16,-3 2-22 0,1 0 6 15,-2 0 3-15,1 2 11 0,1 0-20 16,3 2-7-16,0 0-3 0,2 0-10 15,0 1-3-15,1 3 10 0,2-2 33 16,1 1 1-16,0 2 0 0,0-3-2 16,0 2-1-16,1-2 3 0,6-1-24 0,0 1-33 15,1-4 16-15,2 1 27 0,0-2 15 16,1-1 36-16,-2 0 2 0,2-2 1 16,-2-2-1-16,-3-2 1 0,1 0 2 15,0-2 4-15,-4 0 0 0,0 1-4 16,-2-1 14-16,-1-1 2 0,0 2-3 15,0 2 20-15,-4-1-8 0,0 2 7 0,-2 1-41 16,-1 2-32-16,1 0-3 0,-1 1-29 16,-1 0 0-16,2 0 10 0,0 0-13 15,1 1-38-15,1 0-61 0,3 4-51 16,1-1-72-16,0 2-88 0,10-1-134 16,-1 0-214-16,15 0-607 0</inkml:trace>
  <inkml:trace contextRef="#ctx0" brushRef="#br0" timeOffset="156682.06">7600 17410 1695 0,'0'0'504'0,"0"0"-252"15,0 0-207-15,0 0-42 0,0 0 23 16,0 0 48-16,0 0-2 0,0 0-24 16,0 0-29-16,0 0-17 0,0 4-2 15,0-4 0-15,0 0 12 0,2 0 46 16,0-3 10-16,4 1-30 0,3-2-36 15,2-2 0-15,0 0 2 0,0 0 8 16,2-2-8-16,-1 0-1 0,-3 2 10 16,0-2 3-16,-3 2 3 0,-3-1-3 0,0 1 6 15,0 1 4-15,-2-1 0 0,-1 3-7 16,0-2-18-16,0-1-1 0,0 1 0 16,-4 3 30-16,-2-1 40 0,2 2 20 15,-4 1 24-15,0 0-25 0,1 0-25 16,-2 0-7-16,-1 4 3 0,-2-2 0 15,4 2-10-15,-3 1-25 0,3-1-13 0,2 1-12 16,-1 0-22-16,4 1 0 0,0-1 6 16,0 0-3-16,3 0 7 0,0 0 10 15,0 0-21-15,0 2-24 0,2-2 6 16,1 0 12-16,1-1 4 0,3 0 0 16,1-2-10-16,0 1-3 0,1-3 12 0,-1 0 26 15,4 0 0-15,-2-3 29 16,0-2-7-16,0-3 0 0,-3 2-3 0,-1-2 4 15,-3 1 5-15,-1 0 4 0,-2 2 2 16,0 1 4-16,0 0 48 0,-5 3 30 16,-1 0-16-16,-3 1-46 0,-3 0-31 15,-3 0-21-15,0 4-2 0,-3-1-1 16,2 2-19-16,3 1-5 0,2-1 22 16,2 0 1-16,2-1 0 0,2 0-14 15,2 0 0-15,0 2 4 0,0 1 10 0,1 0 2 16,1 1 0-16,-1-2 0 15,2 1-25-15,0-1-19 0,2-1-19 0,2 0-13 16,2-2 10-16,1 0 18 0,-1-3 48 16,0 0 17-16,1 0 28 0,3 0-4 15,0-6-13-15,2 0-9 0,0-3-18 16,0-2 0-16,2-2 11 0,-4-2 1 16,-1 2 3-16,-1 1-4 0,-5 3 7 0,-1 1-3 15,-2 4 19-15,0 1 46 0,0 2 14 16,-7 0-20-16,-2 1-50 0,-1 0-25 15,-3 0-38-15,-1 0 10 0,0 0-9 16,0 2-83-16,6-2-91 0,3 0-166 16,5 0-279-16,0 0-820 0</inkml:trace>
  <inkml:trace contextRef="#ctx0" brushRef="#br0" timeOffset="159576.94">7618 14447 316 0,'0'0'431'0,"0"0"-268"0,0 0-150 0,0 0-11 16,0 0 22-16,0 0-24 0,0 0 0 16,0 0 13-16,0 0 3 15,-16-70 69-15,8 64 107 0,0 0-19 0,-1 0-89 16,0 1 137-16,0 1 46 0,1 2-112 15,2-1-19-15,2 1 39 0,0 2-1 16,-1 0-58-16,1 0-29 0,0 0 3 16,-2 1-32-16,-3 5-29 0,-3 3-29 15,0 3-64-15,0 0-13 0,1-2-91 16,7-4 168-16,-1 2 7 0,2-3-7 0,3 2-171 16,0-1 55-16,0 1 57 0,0-1 20 15,5-3-29-15,3 1-35 0,8-4 2 16,2 0-22-16,3 0-20 0,2-2 101 15,1-6 27-15,-3 0 15 0,-4-2 29 16,-5 0 46-16,-4 0 48 0,-7-3 7 0,-1 1-14 16,0 1-2-16,-3-1 15 15,-3 0-3-15,0 4-10 0,-1-1-16 0,-1 4 13 16,0 2-27-16,-1 0-18 0,-1 1-11 16,-1 2-9-16,-3 0-16 0,3 0-13 15,-3 1-16-15,0 0 0 0,2 3-2 16,1 0-1-16,4-2-2 0,0 2-11 15,1 0-10-15,4 2-5 0,-1 2-1 16,3 0 3-16,0 1-3 0,1 0-3 16,9-1-38-16,3 1-20 0,3-3 29 15,3 1 19-15,1-5 19 0,-3 1 6 0,-1-3 17 16,-1 0 16-16,-7-3 29 0,1-2 23 16,-5-2 16-16,-1 0-7 0,-2-2 3 15,-1 0 0-15,0 0-17 0,-1 0 8 16,-5 0 30-16,-1 0-15 0,-3 1-13 0,0 2-10 15,1 1 1-15,1 0-11 16,2 3-27-16,0 2-26 0,3 0-53 16,-3 4-70-16,2 6-36 0,-3 5-77 15,1 1-155-15,3 0-388 0,3 3-1124 0</inkml:trace>
  <inkml:trace contextRef="#ctx0" brushRef="#br0" timeOffset="169271.45">5773 14486 542 0,'0'0'362'15,"0"0"-248"-15,0 0-71 0,0 0 2 16,0 0 30-16,0 0 16 0,0 0 23 0,0 0 16 16,0 0 43-16,0 0 32 0,-13 9-11 15,13-9-15-15,0 0-21 0,0 0-42 16,0 0-38-16,0 0-23 0,0 0 3 16,0 0 0-16,0 0 3 0,-2 0 13 15,2 0-13-15,-1-1-59 0,-1-1 1 16,1-1 10-16,-2 1 9 0,0-2 1 15,0 1-4-15,-1 0-3 0,3 1-13 0,-2-2 10 16,3 3-11-16,-2 0-1 0,1 0-1 16,1 1 0-16,0-2-1 0,0 2-12 15,0 0 10-15,0 0 1 0,0 0 2 16,0 0 1-16,0 0 18 0,-2 0-16 16,2 0 1-16,0 0-1 0,0 0 10 0,0 0 9 15,-1 0-3-15,1 0-3 0,0 0 3 16,0 0 4-16,0 0 9 0,0 0-4 15,0 0 11-15,0 0 2 0,0 0 0 16,0 0-6-16,0 0-3 0,0 0 0 16,0 0-10-16,0 0-9 0,0 0-10 15,0 0-1-15,0 0-1 0,0 0-1 16,0 0 2-16,0 0 14 0,0 0 16 16,0 0 12-16,0-1 7 0,4 0-1 15,2-1-18-15,4 1-7 0,-1-1-9 16,1 0-4-16,3-2-11 0,0 2-1 15,3-2 0-15,0 0 0 0,2 0 2 0,0 0 1 16,2 1 10-16,1-2 0 16,-2 1-11-16,1 1 1 0,-3 0 0 0,1 0 0 0,-2 1 10 15,-2-1-11-15,3 1-1 0,-2 0 1 16,2 1-2-16,1 0 0 0,2 0 0 16,1-2 0-16,1 2 19 0,5 0 6 15,-1-3-6-15,3 1-16 0,1-1 13 16,0-1-4-16,1 1-10 0,-1-1 17 15,-1 0-3-15,-3 0-14 0,-3 1-1 16,-3 0-1-16,0 1-1 0,-1 1 0 16,1-2 1-16,0 3 0 0,1-2-2 15,2 1-11-15,1 0 12 0,0 0 1 16,1-1 16-16,3 1 26 0,-1-1 8 16,0-1-19-16,2 0-16 0,1 0-12 15,1 1-1-15,-1-1 0 0,0 0-2 16,3 0 3-16,-4 0 9 0,4 1 1 0,-1-1 8 15,0-1-5-15,-2 2-13 0,0-1-1 16,-1 0 0-16,-2 0-1 0,1 0 12 0,-1 2 9 16,0-2-21-16,0 0-1 0,0 1-1 15,0-1-1-15,-1 3 1 0,3-1-1 16,0-1 2-16,0 1 3 0,2-1 9 16,1 2-11-16,0-2 1 0,-2 2 0 15,3-1 11-15,-3 1 5 0,1 0 1 16,-1 0-1-16,2-1-14 0,-2 1-2 15,-1 0 0-15,1 1 1 0,0-1 12 16,-1-1 1-16,-2 2-1 0,1-1-2 16,-5 0-10-16,3-2 9 0,-3 2-10 15,0-1 0-15,-1 0 11 0,-1 1-1 0,2-1-9 16,-1 0 0-16,-3 1-1 16,1-1 0-16,-3 1 1 0,3 0 9 15,0-1-9-15,1 0 34 0,2-1-9 16,1 1-7-16,-1-1-2 0,0 1-18 0,3-1 1 15,-4 0 0-15,-1 1-1 0,0-1-1 0,0 2 1 16,-1 0 0-16,1-1-1 0,0 1 1 16,-1 0 0-16,1 0 0 0,-1-1-1 15,-2 1 0-15,-2 0-1 0,-4-1-2 16,2 2 0-16,-4 0-9 0,0-1 11 16,-1 1 1-16,3 0 0 0,-1-1 0 15,4 1 2-15,3-2 10 0,1 2 3 16,3-1-12-16,1 0-2 0,-3 0-1 15,3-1 3-15,-2 1 12 0,1 0 1 16,-5 0-4-16,1-1-11 0,-5 1-1 0,-3 1-2 16,1 0-14-16,-3 0 16 0,-3 0-2 15,3 0 0-15,-1 0 0 0,0 0 1 16,0-2-1-16,0 2 0 0,5 0 1 16,-3 0-2-16,1 0 0 0,0 0-9 15,1 0 11-15,-2 0-3 0,2 0 2 16,-2 0-1-16,-2 0 1 0,-1 0-1 15,0 0-12-15,-3 0 2 0,-2 0-2 0,-1 0 13 16,0 0 0-16,0 0 1 0,0 0 1 16,0 0 1-16,0 0 14 0,0 0 1 15,0 0 2-15,0 0 4 0,0 0-1 16,0 0 1-16,0 0-4 0,0 0-15 16,0 0 1-16,0 0-2 0,0 0-2 15,0 0-23-15,0 0-128 0,3 0-97 0,1-1-75 16,2 0-128-16,0 0-198 15,8-4-885-15,-47 13 208 0</inkml:trace>
  <inkml:trace contextRef="#ctx0" brushRef="#br0" timeOffset="174415.67">5864 14441 171 0,'0'0'632'16,"0"0"-355"-16,0 0-156 0,0 0 61 15,0 0 39-15,0 0-26 0,0 0-48 0,0 0-44 16,0 0 4-16,-81-1-3 0,68 4-10 15,3-1-26-15,1 0-29 0,3 1-36 16,1-2-3-16,2 0-1 0,0 0-1 16,1-1 2-16,1 2 0 0,1-1 22 15,-1-1 14-15,-1 0-17 0,1 1 4 0,-1-1 15 16,1 1 17-16,-1 0 13 16,-1 1 32-16,2-1-20 0,-2 1-22 0,-1-1-23 15,1 0-9-15,0 2 0 16,-1-1-7-16,1 0-3 0,-2-1 0 0,3 0 3 15,-1 0 10-15,0 2 9 0,-1-2 7 16,2 1-4-16,1-2 10 0,-2 1 7 16,3-1 9-16,0 0-4 0,0 0 4 15,0 0-7-15,0 0-25 0,0 0-17 16,0 0-18-16,0 0-26 0,0 1-9 16,0 2-12-16,0 1 25 0,0 2 22 15,0 2 22-15,0-1-3 0,0 4 0 0,0-1-6 16,0 0 6-16,0 1 12 0,1 0-2 15,2 0-1-15,1-1-12 0,-1 1-13 16,0 1 16-16,0-2-7 0,0 2 1 16,1 0-12-16,-1-1 15 0,0 1 6 15,2 1-6-15,-3-1 2 0,4 0-5 0,-2 1 3 16,1-2-1-16,-2 1 1 0,1 1-13 16,-1-1 10-16,3-1-12 0,-2 1 2 15,-3-2 10-15,2 1-10 16,-1-1 0-16,-1 0 0 0,2 0 9 0,-3-1-10 15,4 2 1-15,-4-3 9 0,2 3-9 16,-1-2 10-16,1 0-1 0,-2 0 4 16,1 1-2-16,1 1-2 0,-1-2 4 15,1 3 3-15,-1 0-1 0,-1-2 1 16,0 2-3-16,2 1-1 0,0-2-2 0,-2 2-11 16,0-1 1-16,1 0 0 15,1 0 0-15,-1 0-2 0,-1-1 0 0,0 1-1 16,2-2 0-16,-2 1 1 0,0 0 0 15,0-2 1-15,0 1 11 0,1 1-10 16,-1-1 12-16,0 0-11 0,0 0-1 0,0 2 0 16,0 1-2-16,0 0 18 0,0 1-4 15,0 0-2-15,0 2-12 0,0-2 2 16,0 1 9-16,2-1-11 0,-2 0 0 16,1 1-1-16,-1-1 0 0,0 1 0 15,0-1 2-15,0 2 1 0,0-1 10 16,0 1 2-16,0-1 7 0,0 2-3 15,0-1-16-15,0 0 15 0,0 0-5 16,0 0-1-16,0 0-12 0,0 0-1 16,0 0 0-16,0 0-1 0,0 1 2 15,0 1 1-15,0-1 0 0,-1 0 1 16,1 1 1-16,0-1-1 0,0-1 14 0,0 2-16 16,0 0 1-16,0 0 0 0,0 2-1 15,0-2 0-15,0 1-3 0,0-1 1 16,0 0 1-16,0 1-1 0,1-1-11 0,-1 2 13 15,2 1 0-15,-2-2 19 0,0 1 6 16,1-1-13-16,-1-1-10 0,0 2-1 16,2-1-1-16,-2 0 0 0,1 2-2 15,-1 0-10-15,3-1 12 0,-2 1 1 16,1 1 20-16,2-2-5 0,-1 1-4 16,0 0-12-16,1-1-3 0,-1 1-9 15,0-2 12-15,1 2-3 0,-1-1 3 16,0 0 4-16,0 0-2 0,2 1 10 15,0 0-12-15,-2 0 0 0,1 1 1 0,-1 1 11 16,-1-1-9-16,0 0-2 0,0 1 0 16,1-1 2-16,-2 1 0 0,1-1 0 15,-1 0 9-15,2 0 7 0,-2 0-1 16,-1 0-2-16,2 0-16 0,-1-1-13 16,-1 1 13-16,2-1 1 0,-1 0 15 0,2-1-4 15,-3-1 3-15,4 2-2 0,-4-1 2 16,2 1-3-16,-2 0 1 0,0 1-10 15,0-1 0-15,1 0 0 0,-1 1 0 16,2-1 12-16,-2 0-2 0,1 0-11 16,-1-1 10-16,0 1 0 0,2-1 1 15,-2-1-10-15,0-1 9 0,0 0 0 16,0 0-11-16,0 0 1 0,0-1 11 16,0 1-11-16,0-1 8 0,0 1-10 15,0-2-3-15,0 2 2 0,0-1 1 16,0 0 0-16,0-2 0 0,0-1-2 0,0-1 2 15,0 0 2-15,0-3 1 0,0-1 0 16,0 2-2-16,0-4 0 0,0 2 1 16,0 0 1-16,0-1 0 0,0-1 0 15,0 0-2-15,0 0-1 0,0-1-15 16,0 0 13-16,0 1-1 0,-2-1-10 16,2 1 11-16,0 0 0 0,-1-1 0 15,1 0-10-15,-2 0 10 0,2-2-10 0,0 0-4 16,0 0-2-16,0 0-1 0,0-1 1 15,0 0-7-15,0 0 1 0,0-1-4 16,0 1 0-16,0 0 7 0,0 0 2 16,0-1 4-16,0-1 12 0,0 2-10 15,0-2 1-15,0 0 9 0,0 2-13 0,0-3-2 16,2 1 15-16,-1 2-16 0,1-2 16 16,-1 2 0-16,1 0 1 0,0 0 0 15,0 0 1-15,2-2 0 0,0 2 1 16,-2-2 1-16,1 0 2 0,0 1 13 15,1-1-1-15,-1 0 4 0,3 0-1 16,-1-1-3-16,1 1 1 0,1-1-13 16,1 2 0-16,1-2 9 0,2 1-10 15,-1-1 0-15,1 1-2 0,1 1-3 0,-2-1 1 16,3 0 0-16,-2 2 2 0,1-2 3 16,1 1 16-16,-1-1-4 0,2-1 4 15,-1 1 6-15,4-1 2 0,-1 0 1 16,3 0-3-16,-2 0-4 0,3 0 1 15,2 0-7-15,-2-2-12 0,3 0-1 0,0 0-2 16,1 0 0-16,2 1 3 0,-4 0 12 16,4-2 7-16,-1 2-1 0,-1-3 1 15,-2 2-1-15,1-1-8 0,-2 0-10 16,2 2 9-16,-1-2-9 0,0 1 12 16,2-2-3-16,-1 0 4 0,3 0 2 15,0-1-3-15,3 0-15 0,1 0-2 16,2-1 1-16,0 3-1 0,-2-1-1 15,2 0 0-15,-2 2 3 0,-3-1 0 16,1 0 18-16,-3 1-5 0,1-1-1 16,-4 1 3-16,1-1 1 0,-1 1-13 15,1-1-1-15,-3 1 0 0,3 0-2 0,3-1-2 16,0 1 0-16,-1 0 1 0,2-1 1 16,0 0 0-16,1 0 1 0,-3 1 1 15,1-1 10-15,0 1-10 0,-4 1-2 16,3 0-2-16,-1-1 0 0,0 2-13 0,2-1 11 15,-1 1-8-15,1 0 10 0,0-2 0 16,0 2 2-16,1-1 3 0,-1 1 13 16,-1-1-4-16,-1 1 3 0,2-2 3 15,0 1 4-15,1 0-19 0,-1 0-1 16,-1-1 0-16,4 0 10 0,-2 0-10 16,2-1 1-16,0 0 0 0,1-1-3 15,-1 0-1-15,1 2-17 0,-1-2 15 16,-2 1 0-16,-1 2 3 0,-4 1 1 15,-1-1-1-15,-2 1-2 0,-1 0-14 16,-3 0 15-16,1 0-1 0,0 0 2 0,0 0 0 16,1 0 16-16,3-2-13 0,-1 1 9 15,3 0-10-15,2-2 0 0,1 2-2 16,1 0-1-16,1-2 1 0,-1 2 2 0,1 1-2 16,-2-1-1-16,-2 1-11 0,-1 0 10 15,-1 0-1-15,-3 0 0 0,0 0-1 16,-1 0 2-16,1 0 2 0,0 0 1 15,0 0 0-15,2-2 3 0,0 1-2 16,-1 1-1-16,4 0-1 0,-3 0-13 16,-3 0 11-16,2 0-1 0,-3 0 1 15,1 0-1-15,-2 0 1 0,-1 0 0 16,-1 0 2-16,1 0 1 0,-3 0 2 16,0-1 16-16,2-1-17 0,-1 2 1 15,0-1-3-15,-3 0-3 0,0 1-13 0,2-1-11 16,-2 1-10-16,3 0-3 0,-3 0 1 15,2 0 8-15,-3 0 4 0,4 0 8 16,-2 0 16-16,2 0 0 0,0 0-12 16,0 0 14-16,1 0-1 0,1 0 1 15,-2 0-2-15,-1 0 1 0,-2 1-1 16,-3-1 1-16,1 1 1 0,0-1 1 0,-1 1 0 16,3-1 1-16,-2 2 0 0,3-2-1 15,-4 0 0-15,1 1 0 0,-3-1 3 16,1 1 9-16,-2-1-10 0,1 0 10 15,-3 0-9-15,1 0 9 0,-2 0 1 16,1 0 2-16,-1 0 9 0,0 0 4 16,3 0-4-16,-3 0-5 0,3-1-16 15,-2 0 0-15,2-1 0 0,-1 1-1 0,1-1 0 16,0-1-2-16,-1 1 0 0,4-1 1 16,-3 0 2-16,0 1-1 0,0-1 1 15,-2-1 9-15,2 1-8 0,0-3 8 16,1 1-10-16,-1 0 10 0,0 0-11 15,1 0 1-15,-1-2 10 0,0 2 3 16,-2 0-2-16,2 0-11 0,-1 0 10 16,-1-1-9-16,1 1 9 0,-2 0-10 0,1 1 0 15,-1-1 10-15,2 1-10 0,-2-1 11 16,1 0-11-16,-1-1 1 0,2 1 9 16,-2-2-11-16,0 1 1 0,0-2-2 15,0 0 2-15,0 2 0 0,0-2 0 16,0 0 0-16,0 1 1 0,-2-1-2 0,1 0 0 15,-1-1-1-15,1 2-2 0,-1-2 1 16,1 3-1-16,-1-2 0 0,2 2 0 16,0-1 0-16,-1-2 0 0,1 3 0 15,0 0 0-15,0-1-1 0,0 1 1 16,0-1 0-16,0 0 0 0,0-1 1 16,0-1 0-16,0 1 1 0,0-1 0 15,1 0 12-15,1-1 0 0,-2-1-9 16,0 2 0-16,0-2 12 0,0 2-13 15,0 0 0-15,0 0 1 0,0 0-2 16,0 0 0-16,0 0-1 0,0 0 0 0,0 0 0 16,0 0-1-16,0-1 1 0,0-1 0 15,0 1 0-15,0 0 1 0,0 0 3 16,0-1 8-16,-2-1-9 0,2 2 0 0,-1 0 0 16,-2 0 12-16,3-1-14 0,-3 1 11 15,2 0-9-15,-1 1 9 0,0-1-11 16,0-2-1-16,1 2 1 0,-1-1-1 15,2-1 0-15,-3 1 0 0,3 0 1 16,-1-1 1-16,-2 1 1 0,3 0 0 16,-2 1-2-16,1-2 0 0,1 3 0 15,-1-1 1-15,-1-1-2 0,2 3 0 16,-1-3-1-16,-1 2-1 0,1-1 1 16,1 0 0-16,-2-2-2 0,2 2 2 15,-1-2 0-15,1 1-1 0,0-1 0 16,-2 0 0-16,2 0 0 0,-4 1 1 0,3 0 1 15,1 1 0-15,0-1-1 0,-2 2 1 16,1 0-1-16,1-1 0 0,-1 1-1 16,1 0 0-16,-2 0 0 0,2-1 1 15,0-1-2-15,0 1 0 0,0-1 1 0,0-1 0 16,0 2 2-16,0-1 2 0,0 1-2 16,0 0 1-16,0 0 0 0,0 1 2 15,0-2-1-15,0 1-2 0,0-2-1 16,0 1 1-16,0 2-1 0,-1-1-1 15,1 0 0-15,0 0 1 0,0 1-1 16,0 0 2-16,0-2 2 0,0 3-1 16,0-3 1-16,0 1-2 0,0-2 0 15,0 1-1-15,0 1 0 0,0-2-2 16,0 2 2-16,0-1-1 0,0 1 0 0,0 0 1 16,0-1 0-16,0 3-1 0,0-3 2 15,0 2 0-15,0 0 0 16,0 0 0-16,0 0-2 0,0 0 0 0,0 0 1 15,0 0 0-15,0 0 1 0,0-1 0 16,-2 0 0-16,2-2 1 0,0 0 0 16,0 1 0-16,0-1 0 0,0 2-1 15,0-2 0-15,0 0 0 0,-1 1 0 0,1 1 0 16,0-2 0-16,0 1 0 0,-2-1 0 16,2-1 0-16,0 2 0 0,0-1 0 15,0 0-1-15,0 2 0 0,0-3 1 16,0 1 0-16,0 1 1 0,0-2 0 15,0 1 0-15,0 1-1 0,0-2 0 16,0 1 0-16,-1 0 0 0,-1-1 3 16,2-1 0-16,-1 0 9 0,-1 2-10 0,1-2-2 15,1 1 0-15,0-2-3 0,0 0 0 16,0 0 3-16,0 0 0 0,0-1-2 16,0 1 1-16,0-1 1 0,0-1 2 15,0 2 1-15,0-2 0 0,0 1 12 16,0 1-2-16,0-2 5 0,0 2-15 15,0-1 9-15,0-1-11 0,0 0-1 16,0 0 1-16,0 1 0 0,0 0 1 0,0-1-1 16,-2 0 0-16,1 2 0 15,1-2-1-15,0 2 0 0,0-2 1 0,0 0-1 16,0 1-1-16,0-1 1 0,0 0 0 16,0-1 0-16,1 2 0 0,1-2-1 15,2 1 2-15,-2-1-1 0,-1-2 1 16,1 2 1-16,-1 0 10 0,1 2 6 15,-1-1-14-15,-1 0-2 0,0 1 0 16,2-1-2-16,-2 0 2 0,0 0 1 0,0 2 9 16,0 0 0-16,0 0 6 0,0 1-6 15,-2 0-9-15,1 1-1 0,-1 0-2 16,1 0 0-16,-1 2 0 0,1-1 0 16,-1 0 0-16,-1 2-1 0,2 1 1 15,-2-2-1-15,3 0 0 0,-3 0 0 0,2-1 1 16,-2-1 0-16,2 2 1 15,-1 0 1-15,2 1 1 0,-1 0 0 0,-1 1-1 16,1 0-1-16,-1-2-1 0,2 4-2 16,-1-4-1-16,-2 4 0 0,3-4-9 15,0 1 12-15,-2 0 1 0,1 1 0 16,1-1 0-16,0 0 2 0,-1 3-1 16,-1-1-1-16,1 0-1 0,1 2-1 15,-2-2 0-15,1 2 0 0,1-1-1 0,-2 1 0 16,2 0 2-16,0-1-2 0,0 2 2 15,-1-1-1-15,-1 0 1 0,2 0-1 16,0-1-1-16,0 1 0 0,-1-2 2 16,1 3-1-16,0-2 1 0,0 3 0 15,-3-2 0-15,3 2 1 0,0 0 1 16,-1 1-1-16,1 0 0 0,0 2 0 0,0 0-1 16,0-1-1-16,-2 0-11 15,1 0 9-15,1 1 0 0,-1-2-9 0,-1 1 9 16,1-2 0-16,-1 2 0 15,1-3-9-15,-1 2 10 0,-1-1-2 0,-1-1 1 16,1-1 1-16,2 1-1 0,-2 1 2 16,-1 0 1-16,2-2-1 0,1 2 1 15,-1 1-1-15,-1-1 1 0,2 1-2 0,-2 0-13 16,3 1 12-16,-3 1-9 0,2-2 11 16,-1 1-1-16,1-1-1 0,-1 2 2 15,1-2 0-15,-1 0 0 0,2 2 1 16,-3 0-1-16,3 0 0 0,-4-2 0 15,3 2 1-15,-2-1-1 0,2-1-1 16,-2 1-1-16,-2-2 0 0,2 2-9 16,-4-2 9-16,3 0 0 0,-2 0 1 0,2 0 1 15,-2 2-2-15,2-2 0 0,-1 2-9 16,1-1 10-16,-2 0 0 0,2 2-1 16,0-2-9-16,-2 1 10 0,-1-1-1 15,-3 0-18-15,-2-1 18 0,3 0-13 16,-5 0 15-16,1-1 0 0,3 2 0 15,-3 1-2-15,4-1-9 0,-1 2-6 16,2-1-4-16,0 2-2 0,-2 0-9 0,0 0 11 16,2 0 1-16,-3 4 6 0,2-1 14 15,0 0 0-15,0 0 0 0,0 1 0 16,1-1-15-16,1 2 15 0,-1-1-1 16,-2 1-10-16,3-1 9 0,1 1-9 15,-1-1 11-15,3 0 1 0,-3-2 0 16,1 1 1-16,3-1 0 0,-1 1-1 15,-1 1-1-15,2-2-1 0,-3 2 1 16,1 0-12-16,1 0 12 0,-1 0-10 0,-2 1 11 16,3 0 0-16,-2 2 1 0,0-1-1 15,2-1-2-15,0 1-1 0,2-3-9 16,1 1 9-16,-1-2 1 0,1 3 2 16,-1-4-1-16,1 0-1 0,-1-1-50 15,2 3-28-15,-3-2-6 0,2 0-25 16,-2 2-65-16,1-1-53 0,-1 2-75 0,-2 0-72 15,2 2-47-15,-1-1-107 16,1 2-280-16,3-3-383 0</inkml:trace>
  <inkml:trace contextRef="#ctx0" brushRef="#br0" timeOffset="174874.19">9180 14305 450 0,'0'0'597'0,"0"0"-269"0,0 0-61 0,0 0 0 15,0 0-30-15,0 0-30 0,0 0 16 16,0 0-33-16,0 0-4 0,0 0 0 15,1-18 0-15,-1 18-21 0,0 0-29 16,0 0-44-16,0 0-42 0,0 0-24 16,0 0-23-16,0 0-3 0,0 0-13 15,0 0 13-15,0 4 24 0,-1 0 33 16,-4 2-10-16,1 2 16 0,-3 2 3 16,-5 2 4-16,-1 2-2 0,-2 0-27 0,-2 2-29 15,-1-1 7-15,0 0-4 16,1 1 1-16,-1-2-1 0,2 1 17 0,0-3-8 15,4 1-8-15,-1-2-14 0,2-2-2 16,4 1-2-16,1-1-1 0,0-3 0 16,0-1 0-16,4-2-1 0,-1-1 1 15,1 0 3-15,1-1 0 0,1-1 16 0,-2 0 6 16,2 0-10-16,0 0-12 0,0 0-84 16,0 0-47-16,0 0-45 0,0 0-69 15,0-3-160-15,2 1-372 0,1-7-1042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1T06:01:12.280"/>
    </inkml:context>
    <inkml:brush xml:id="br0">
      <inkml:brushProperty name="width" value="0.05292" units="cm"/>
      <inkml:brushProperty name="height" value="0.05292" units="cm"/>
      <inkml:brushProperty name="color" value="#FF0000"/>
    </inkml:brush>
  </inkml:definitions>
  <inkml:trace contextRef="#ctx0" brushRef="#br0">4385 2211 310 0,'0'0'785'16,"0"0"-283"-16,0 0-171 0,0 0-49 15,0 0-78-15,0 0-91 0,0 0-74 16,0 0-39-16,0 0 13 0,0 0 39 15,-16 4 44-15,22-3-9 0,6-1 26 16,6 0 73-16,7 0 9 0,5-4-8 16,6-3-38-16,6-4-60 0,7-2-42 15,4-1-16-15,6 2 17 0,6-4 8 16,3 2-56-16,1 1-28 0,2 4-10 16,-1 0 38-16,-7 4 0 0,-5 1-11 0,-9 1-74 15,-6 3-13-15,-11 0 6 0,-5 0 6 16,-8 0 7-16,-7 2-17 0,-7 0-95 15,-5 2-111-15,0 1-33 0,-12 3-38 16,-6-1-176-16,1 0-523 0</inkml:trace>
  <inkml:trace contextRef="#ctx0" brushRef="#br0" timeOffset="331.97">4945 2199 1965 0,'0'0'551'0,"0"0"-178"16,0 0 37-16,0 0 6 0,0 0-51 0,0 0-109 15,0 0-98-15,0 0-78 0,0 0-46 16,0 0-34-16,0 0 0 0,-9-11-46 16,9 15-25-16,0 3-32 0,1 9 51 0,6 4 52 15,0 6 21-15,2 5-21 16,-2 0 3-16,3 4-3 0,-1-1-1 0,-2 0-24 15,2-1 0-15,-1-1 14 16,0-4 11-16,-3-1 15 0,3-3 2 0,-1 0-17 16,-2-3-4-16,1-3 2 0,-1-1-38 15,-1-3-53-15,0-3-45 0,2 0-57 16,0-2-36-16,-2-2-48 0,-1-1-50 16,3-1-9-16,1-2-117 0,3-1-140 15,0 0-131-15</inkml:trace>
  <inkml:trace contextRef="#ctx0" brushRef="#br0" timeOffset="557.69">5404 2524 10 0,'0'0'1824'0,"0"0"-1247"0,0 0-135 16,0 0 0-16,0 0-48 0,0 0-118 0,0 0-102 16,0 0-90-16,0 0-22 0,0 0-62 15,0 0 0-15,5-12-44 0,-5 17 41 16,3 2 3-16,2 3 69 0,-1 1-32 15,1-1 6-15,-1 2 10 0,-1 0-19 16,2 1-3-16,0 0-6 0,-2-1-15 16,-2 1-10-16,2-4-31 0,-2 3-68 15,1-1-115-15,2-1-110 0,-1-1-141 16,0-3-75-16,1-2-161 0,-1-1-472 16</inkml:trace>
  <inkml:trace contextRef="#ctx0" brushRef="#br0" timeOffset="683.23">5529 2402 1944 0,'0'0'596'0,"0"0"-373"16,0 0 31-16,0 0 24 0,0 0-90 15,0 0-128-15,0 0-60 0,0 0-140 16,0 0-83-16,0 0-17 0,10-35 18 0,2 48-91 16,4-1-255-16,-5-1-564 0</inkml:trace>
  <inkml:trace contextRef="#ctx0" brushRef="#br0" timeOffset="1090.23">5848 2519 1245 0,'0'0'495'0,"0"0"-128"16,0 0-5-16,0 0-120 0,0 0-81 16,0 0-7-16,0 0 9 0,0 0-32 15,0 0 3-15,0 0-1 0,0 0-31 16,53-7-49-16,-28 0-25 0,5 0-9 15,6-2-3-15,3 0-16 0,3 0 13 16,1-1 6-16,-4-2-18 0,-3-2 0 16,-5 1 1-16,-5-1 0 0,-8 0 26 15,-4 1 1-15,-7 3 21 0,-4-1 34 0,-3 4 27 16,0-1-21-16,-7 1-21 0,-3 1 2 16,-9 1-71-16,-2 2 0 0,-7 2-34 15,1 1 18-15,-2 1 15 0,0 6-2 16,3 3-18-16,0 0-4 0,3 3 24 15,1 1 1-15,4 0 15 0,-1 2-15 16,6-1 0-16,3 0-3 0,2 0-22 0,3-1-3 16,5-1-3-16,0 1 0 0,3-1 9 15,7 1-3-15,2-1 3 0,1 1-3 16,5-1-42-16,2-1-39 0,1-1-33 16,3 0-31-16,2-1-56 0,6-1-39 15,-1-2-82-15,6 0-192 0,3-4-267 16,-13-2-327-16</inkml:trace>
  <inkml:trace contextRef="#ctx0" brushRef="#br0" timeOffset="1244.59">6636 2576 676 0,'0'0'985'0,"0"0"-638"0,0 0-94 0,0 0-91 16,0 0 199-16,0 0-49 0,0 0-12 0,0 0-59 16,0 0-61-16,4 72-48 0,-9-57-15 15,-3 2-27-15,1 1-40 0,-5 1-50 16,-2 3-47-16,0 2-163 0,-5 2-169 15,-1 1-198-15,5-6-614 0,-6 6-611 0</inkml:trace>
  <inkml:trace contextRef="#ctx0" brushRef="#br0" timeOffset="2676.8">7668 2076 1034 0,'0'0'579'0,"0"0"-251"0,0 0-120 16,0 0-40-16,0 0-3 0,0 0-7 0,0 0 3 15,0 0 13-15,0 0 24 0,0 0 26 16,0 0-8-16,-16-10-30 0,16 10-41 15,0 0-42-15,0 0-27 0,0 0-26 16,0 0-50-16,0 0-3 0,0 0-63 16,0 2-26-16,0 3-14 0,0 6 11 15,0 6 95-15,0 4 60 0,3 6-9 16,1 3-4-16,-1 1 28 0,3 0 13 16,-2-1-38-16,2 1-34 0,-1-1-16 15,0-2 12-15,1-1 7 0,-3-4-19 16,1-1-19-16,-1-3-12 0,-2-6 0 0,1-1-19 15,1-1-29-15,-2-4-25 0,-1-2-22 16,0-1-3-16,0-1 6 0,0-3 8 16,0 0 115-16,0 0 16 0,0 0 105 15,0 0 18-15,0-1-13 0,0-5-125 0,-4 0 0 16,1 0 61-16,2-1 42 16,-1 1 31-16,2 1-7 0,0-1-26 0,0 1-21 15,0 0-16-15,3 0-12 0,4-2-16 16,6 0-16-16,5-1-21 0,7 1-24 15,9-2 11-15,7 3 13 0,4 1 27 16,5 2-27-16,-3 3-28 0,-2 0-6 16,-4 7 34-16,-3 3 6 0,-7 2 19 15,-5 1-22-15,-6-2-3 0,-4 2-12 16,-6 0-4-16,-3 1-5 0,-4 2 21 16,-3 0 0-16,-7 1 31 0,-6 1-4 15,-6-1-2-15,-4-2-6 0,-3-1-4 16,-2-1 13-16,-7-1 15 0,-1-2 0 0,-7 1-15 15,0-5-7-15,-2-1-6 0,2-1 1 16,5-1-13-16,5-3 9 0,7 0-12 16,5-3-6-16,4-3-89 0,3 0-65 15,4-1-29-15,3-1-32 0,4 0-134 0,3 0-161 16,3 2-168-16,4 2-663 0</inkml:trace>
  <inkml:trace contextRef="#ctx0" brushRef="#br0" timeOffset="3139.95">8759 2396 2017 0,'0'0'695'16,"0"0"-255"-16,0 0 6 0,0 0-43 15,0 0-109-15,0 0-101 0,0 0-54 0,-87-54-32 16,67 50-21-16,-1 2-40 0,0 1-33 15,-2 1-13-15,0 0-3 0,-1 2-19 16,2 5-2-16,-1 2 8 0,2 0 4 16,3 3 9-16,-2 4-19 0,6-1-33 15,2 1-34-15,3-2-7 0,5 0-6 16,2-1-7-16,2 0-6 0,2 0 16 16,7-2 32-16,0 1 26 0,3 0-12 15,0-4-23-15,4 0 7 0,-2-2 28 16,3-3 41-16,-2 0 11 0,1-3 27 15,-2 0 25-15,-1 0 15 0,0 0 10 16,-3-6 10-16,3-2-8 0,-3-1 0 16,-1-3-6-16,1 1 9 0,-1-3 18 0,-1 0 25 15,0 0-38-15,-4 3-31 0,4 0 13 16,-5 4 12-16,-1 3-4 0,-1 2-12 16,1 2-43-16,-2 0-33 15,0 0-46-15,1 0-30 0,2 0-10 0,0 4-11 16,4 4 51-16,3 1 46 0,0 0 8 15,6 2-8-15,0 0-92 0,4-2-56 0,0 0-40 16,2-1-116-16,-2-2-152 0,-2-2-176 16,-6-3-456-16,-2 1-599 0</inkml:trace>
  <inkml:trace contextRef="#ctx0" brushRef="#br0" timeOffset="3640.47">8897 2409 1877 0,'0'0'600'0,"0"0"-239"16,0 0 68-16,0 0-63 0,0 0-183 15,0 0-111-15,78-42-15 0,-46 41 11 16,1 1-16-16,-4 0-24 0,-2 3-6 16,-5 4 34-16,-7-1-25 0,-4 1-31 15,-6 0-10-15,1 2-12 0,-4 0-3 16,-2 2 12-16,0-2 1 0,0 1 10 0,-2-1-14 16,-4 1-24-16,-1 1-12 15,-3-3-4-15,-3 1 0 0,3-3 18 0,0-4 38 16,4 0 47-16,2-2 34 0,1 0 49 15,2-4-12-15,1-4-65 0,0-1-43 16,2-2-10-16,10-3-63 0,7-2 1 16,4-2 21-16,4-1 13 0,6-3 25 15,0 1 3-15,2-1 16 0,0 2-16 16,-5 2 0-16,-4 2-3 0,-6 6 3 16,-9 2 81-16,-5 3 31 0,-3 4 6 0,-3 1 42 15,0 0-27-15,0-2-32 0,-3 1-33 16,-1 1-62-16,1-3-6 0,2 2-28 15,-1 0 1-15,2 1-1 0,0 0-24 16,0 0-13-16,0 0-15 0,0 0-12 16,0 1-10-16,3 4-1 0,4 4 103 0,2 3 19 15,5 2 40-15,1 0 0 16,5 0 2-16,0 2-5 0,-1 1-16 16,1-3 19-16,0-1 8 0,-4-1-8 0,-2 1-7 15,-5-2 9-15,0-2-15 0,-6-2-31 16,-3 1 7-16,0-2-7 0,-5 3 3 15,-9-2 10-15,-5 1 6 0,-5 1-34 16,-7-3-104-16,-2 1-148 0,-3-2-218 0,-1-3-491 16,5 2-559-16</inkml:trace>
  <inkml:trace contextRef="#ctx0" brushRef="#br0" timeOffset="5011.22">6759 4303 2055 0,'0'0'679'0,"0"0"-342"0,0 0-62 16,0 0-15-16,0 0-29 0,0 0-49 15,0 0-75-15,0 0-82 0,0 0-25 16,0 0-75-16,-15-3-61 0,17 9-30 16,2 8-78-16,0 4 232 0,5 6 12 15,-1 4 77-15,3 3-49 0,0 0-15 16,-1 1 3-16,-1-1-16 0,0 0 12 16,-1-2 21-16,-2 1-31 0,0-1-1 0,0-4-1 15,-2 0-13-15,1-2-104 0,0-4 0 16,-2-3-45-16,0-3-123 0,-3-3-4 15,1-5-18-15,-1-2-33 0,0-3-27 16,0 0 22-16,0-2 208 0,-6-6-381 16,2 1-121-16</inkml:trace>
  <inkml:trace contextRef="#ctx0" brushRef="#br0" timeOffset="5279.15">6707 4444 1269 0,'0'0'628'0,"0"0"-346"16,0 0 35-16,0 0-56 0,0 0 35 15,-32-69 39-15,32 58-21 0,7 0-43 16,10-3-42-16,10-2-101 0,11-2-60 16,10 0-22-16,11 0-45 0,10 5 15 15,6 5 21-15,-1 2 0 0,-5 6-22 16,-10 3-15-16,-12 8-80 0,-12 6-7 16,-8 5 44-16,-9 4 12 0,-4 1 15 0,-7 5-2 15,-4 0-1-15,-3 4 19 0,-14 1 31 16,-11 3-3-16,-8 2-3 0,-11-3-25 0,-7 3-15 15,-7-4-65-15,-1 0-14 16,3-7 10-16,3-2-49 0,9-6-100 0,11-3-36 16,9-6-185-16,9-4-181 0,6-4-183 15,6-3-657-15</inkml:trace>
  <inkml:trace contextRef="#ctx0" brushRef="#br0" timeOffset="5505.71">7381 4587 2318 0,'0'0'703'0,"0"0"-275"0,0 0-77 16,0 0-147-16,0 0-125 0,0 0-79 16,0 0-29-16,0 0 29 0,0 0 16 15,0 0 15-15,72 53 3 0,-53-36-18 0,-6 1-15 16,0 0-1-16,-3-2-31 0,-4 0-51 15,-3 0-66-15,-3-4-76 0,0 1-52 16,0-1-91-16,0-2-141 0,-2-2-199 16,-7-2-528-16</inkml:trace>
  <inkml:trace contextRef="#ctx0" brushRef="#br0" timeOffset="5677.42">7559 4418 2259 0,'0'0'523'0,"0"0"-317"16,0 0-14-16,0 0-55 0,0 0-71 16,0 0-66-16,0 0-64 0,0 0-35 15,0 0-70-15,0 0-69 0,37-13 22 16,-23 20-104-16,-1 6-251 0,-1-3-413 16</inkml:trace>
  <inkml:trace contextRef="#ctx0" brushRef="#br0" timeOffset="6144.09">7978 4538 1889 0,'0'0'709'15,"0"0"-201"-15,0 0-90 0,0 0-83 16,0 0-24-16,0 0-59 0,0 0-98 15,-81-41-58-15,61 41-32 0,-6 0-18 16,-3 1-42-16,0 7-2 0,-1 1 8 16,6 3-10-16,3 3-28 0,4 0 1 15,5 3-17-15,4 0-5 0,5 3-3 16,3-3 2-16,0 2-8 0,10-4-26 0,2 0 3 16,2-1 7-16,0-3 8 0,1-3-2 15,1-3 5-15,0-2 15 0,1-2 11 16,0 0 15-16,2-2 21 0,1-2 1 15,0-4-13-15,2-3 2 0,-1-1 11 16,1-3 18-16,-6 0 17 0,3-2-4 0,-6-1 13 16,-1 1-12-16,-1 1 34 0,-4 2 18 15,-3 3 9-15,1 2 16 0,-4 5-1 16,-1-1-3-16,0 3-28 0,0 0-34 16,0 0-34-16,0 0-9 0,0 0-49 15,0 0-28-15,3 3-31 0,1 2-3 16,2 2 111-16,4 1 25 0,7 2-25 15,2-3-7-15,7 2-129 0,3-1-38 16,4-1-59-16,2-2-149 0,3 0-64 16,-2-1-121-16,-7 0-240 0,9-2-645 0</inkml:trace>
  <inkml:trace contextRef="#ctx0" brushRef="#br0" timeOffset="6759.67">8311 4563 1874 0,'0'0'719'0,"0"0"-310"16,0 0-29-16,0 0-57 0,0 0-24 15,0 0-42-15,0 0-86 0,0 0-78 16,0 0-87-16,0 0-6 0,-19-25-46 16,19 30-69-16,0 3-44 0,-1 4 159 15,1 3 16-15,0 0-14 0,0 1-2 16,0-1-10-16,0 0-12 0,4-1 22 15,-1-3 1-15,1 0 21 0,-3-5-5 0,-1 1-17 16,0-2-68-16,0-4-35 16,0-1-2-16,0 0 17 0,0 0 25 15,0 0 63-15,0-1 76 0,0-7 107 0,0-2-139 16,-4-6-29-16,0-1 32 0,4-1-45 16,-2 0 42-16,2 2 2 0,0 0 23 0,2 3 2 15,2 3-12-15,5 0-10 0,-1 1-15 16,4 1-6-16,5 0-11 0,5 2-17 15,5 2-31-15,3 1 19 0,3 3 11 16,1 2 0-16,-4 6-1 0,-3-1-29 16,-6 4-18-16,-6-3-22 0,-3 3 18 15,-6 0 13-15,1-2 9 0,-4 2 9 16,0-1 6-16,-3-1-18 0,0-1-32 16,0 0 4-16,0-5 11 0,0 1 7 15,0-3 3-15,0 1 35 0,0-2 6 0,0 0 56 16,0 0 46-16,0 0 13 0,0-4 13 15,0-1-4-15,3-4-66 0,-2-3-58 16,2-3-111-16,3 0 105 0,0-1 6 16,2 0 25-16,4 2-11 0,2 1-14 15,6 1-40-15,5 0 21 0,1 4 4 16,-1 4 15-16,2 1 12 0,-3 3 3 0,-2 3-11 16,-6 4 5-16,-2 1-9 0,-4 3-31 15,-4 2 0-15,-2 1 6 0,-4 1 12 16,0 2 13-16,0 0 0 0,-10 1-63 15,0 0-74-15,1-1-49 0,-4-1-63 16,3 2-119-16,0-2-222 0,3-4-483 16,6-1-554-16</inkml:trace>
  <inkml:trace contextRef="#ctx0" brushRef="#br0" timeOffset="7167.69">9009 4614 1114 0,'0'0'1270'16,"0"0"-918"-16,0 0-2 0,0 0-24 15,0 0-35-15,0 0-64 0,0 0-51 16,0 0-63-16,0 0-54 0,0 0-28 16,38-66-3-16,-19 56-26 0,4 3-2 0,6-3-3 15,1 2 1-15,0-3 0 16,-2 1 0-16,-4 1-36 0,-2-1-71 0,-5 2-19 16,-2-1-8-16,-4 2 26 0,-7 4 110 15,-2-1 63-15,-2 0 66 0,0 2-50 16,-5 0-22-16,-5-1 61 0,-4 0-74 15,-6-2-44-15,-2-1-27 0,-5 1-8 0,-2 3 35 16,2 0 50-16,4 2 0 0,5 0-25 16,5 2-25-16,5 1-34 0,0 4-26 15,5 2-2-15,-2 3 3 0,5 3 15 16,0 2 44-16,0 2 44 0,5 2 40 16,4-2-56-16,4 0-28 0,3-1 2 15,5 0 29-15,1-1 34 0,6-3 7 16,3-1-26-16,0-3-27 0,0-2-19 15,-2-4-16-15,0 0-8 0,0-4-23 16,-3-2-37-16,2-7-18 0,0-2-29 16,-1-6-11-16,3-3-53 0,-2-4-11 0,2-4-103 15,1-4-136-15,4-4-214 16,-10 7-685-16</inkml:trace>
  <inkml:trace contextRef="#ctx0" brushRef="#br0" timeOffset="7377.65">9710 4124 2141 0,'0'0'672'0,"0"0"-242"0,0 0-39 0,0 0-32 15,0 0-65-15,0 0-31 0,-59-68-68 16,53 64-54-16,3 1-56 0,0 3-29 16,2 0-23-16,1 0-33 0,0 0-61 15,0 1-43-15,0 8-46 0,0 6 48 16,-3 6 102-16,0 9 92 0,0 5-12 16,3 1-15-16,0 4-65 0,2-3-2 15,5 0-17-15,3 2 4 0,0-2 14 16,0 0 0-16,-1-5-110 0,-2-4-80 15,-3-2-88-15,-2-4-116 0,-2-4-124 16,0-4-96-16,-6-4-197 0,-2-3-738 0</inkml:trace>
  <inkml:trace contextRef="#ctx0" brushRef="#br0" timeOffset="8062.27">9631 4539 1104 0,'0'0'800'0,"0"0"-255"16,0 0-84-16,0 0-7 0,0 0-99 15,0 0-69-15,0 0-88 0,0 0-64 16,0 0-7-16,0 0-78 0,4-60-46 15,11 54-3-15,6-1-46 0,5 2-7 16,7 0 24-16,5-2 29 0,1 4 16 16,4-4 3-16,-3 2 2 0,1-1-14 15,-1-1-7-15,-4 2-72 0,-4-1-43 16,-2-2-25-16,-4-1-14 0,-3 0 6 16,-4 0-29-16,-1-2 22 0,-6 1 69 0,-2 0 86 15,-3 0 47-15,-6 0 73 16,-1 2 42-16,0 1-5 0,-1 1 20 0,-3 2-3 15,-2 1-28-15,2 0-62 16,-2 2-41-16,0 0 10 0,-3 1-53 0,-3 0 0 16,-3 5-31-16,-5 3 3 0,-4 4 28 15,-2 0 21-15,2 4 4 0,4 2-25 16,3 0-38-16,7 1 23 0,6 0 15 0,1 4 2 16,3-4 0-16,0 0 14 0,1-2-1 15,6 0 10-15,4-3-22 0,4-2 9 16,0 0 1-16,5-3 5 0,3-3 4 15,4-5 8-15,6-1 14 0,5 0-32 16,4-10-12-16,2-1-62 0,-3-4 31 16,-4-1 29-16,-3-2 2 0,-9 0 21 15,-4-2 37-15,-8-4-58 0,-5 0-18 16,-8-1 18-16,0 1 58 0,-10 1 22 16,-4 4-24-16,-5 2 17 0,1 4-15 0,0 3-18 15,3 3-25-15,1 5-1 16,5 0-14-16,1 2-52 0,1 0-27 0,2 0-13 15,-2 5 21-15,0 2 19 0,-3 2 21 16,3 0 19-16,-1 2 9 0,1 0-15 16,6 0-10-16,-1-3 0 0,2-2-15 0,0 0-7 15,0-2 10-15,4-3 19 0,2 0 21 16,2 0 0-16,4 0 40 0,3 1 31 16,9 0 6-16,5 2 9 0,0-1-24 15,0 1-22-15,-7-2-22 0,-5 2-17 16,-7 1 0-16,1 2-1 0,-2 0 18 15,0 4-5-15,1 1 2 0,-2 0-3 16,-2 1 4-16,0 1-13 0,0 1-1 16,-1-3-1-16,-2 2-1 0,2 2-21 15,-1 1-74-15,0 2-62 0,2-1-71 0,0 1-99 16,1 0-259-16,-1-2-121 0,-3-5-324 16,1-3-512-16</inkml:trace>
  <inkml:trace contextRef="#ctx0" brushRef="#br0" timeOffset="12294.99">10047 4403 287 0,'0'0'372'16,"0"0"-59"-16,0 0-14 0,0 0-9 0,0 0-4 15,0 0-4-15,0 0-19 0,0 0-21 16,0 0-33-16,-13-9-67 0,12 9-75 16,-1 0-45-16,2 1-22 0,-3 2-19 0,3 1-28 15,0 1 47-15,0 0 23 16,0 1-4-16,0 1-16 0,0-1-3 0,0-1 0 16,3 0-1-16,0 0-1 0,0-3-1 15,0-1 3-15,0 2 1 0,1-3 24 16,2 0-2-16,0 0 25 0,-2 0 0 0,3 0 3 15,2-3 0-15,2 1 3 0,-2-4-3 16,4-1 0-16,0 1 9 0,-1-5 0 16,3 1-15-16,-3 1-17 0,0-1 1 15,-1 0 21-15,-4 3 42 0,-4 2 18 16,-1 1 29-16,-2 1 10 0,0 1-18 16,-3 2-41-16,-2-3-87 0,1 1-3 15,-2 0-46-15,-1 0 11 0,0 0-5 16,4 2-10-16,-3 0-6 0,0 0-15 15,-2 0-18-15,-2 0 11 0,-2 7 34 16,-5-1 25-16,2 3 3 0,-2 3 15 0,3 1-15 16,-2 0-18-16,4 1 18 0,0 1 14 15,0 2 1-15,0-2-18 0,1 2 16 16,1-1 3-16,2-3 12 0,3-2-12 16,2-2-17-16,3-3-15 0,0 1-2 15,2-2 5-15,6 1 10 0,2 0 10 16,3 0 9-16,4-1 34 0,3 1 7 0,2-4 0 15,6-2 3-15,0 0 7 0,6-2-23 16,-3-5-12-16,1-3-16 0,-5 2-104 16,-4 2-54-16,-7 0-89 0,-3 4-75 15,-7 0-93-15,1 2-83 0,-5 0-164 16,1 0-104-16,-3 0 11 0</inkml:trace>
  <inkml:trace contextRef="#ctx0" brushRef="#br0" timeOffset="12634.95">10405 4443 1208 0,'0'0'986'0,"0"0"-520"0,0 0-74 15,0 0-35-15,0 0-27 0,0 0-53 16,0 0-58-16,0 0-48 0,0 0-63 16,0 0-98-16,0 0-10 0,11-54-34 15,-5 54-16-15,1 0-3 0,3 3 7 16,0 0-4-16,5 7 7 0,-1 1 43 0,2 4 6 15,-1 2-6-15,-1 2-37 0,-4 0-7 16,-1 2 29-16,-2 0 15 0,-3-1 2 16,-3-2 2-16,-1-3-1 0,0-3-3 15,0-1-1-15,0-4-15 0,0-2-3 16,0-5 19-16,0 0 40 0,0 0 53 16,2-2 53-16,-1-3 3 0,2-4 17 15,-3-3-58-15,2-3-108 0,1-3-71 0,1-3 43 16,3 2-12-16,6-1-24 15,5 0-10-15,7 0-109 0,12 0-103 0,7 1-156 16,8 1-9-16,0 2-27 0,4 6-108 16,-17 2-167-16,11 6-552 0</inkml:trace>
  <inkml:trace contextRef="#ctx0" brushRef="#br0" timeOffset="17840.82">12604 3905 535 0,'0'0'355'0,"0"0"-81"0,0 0-23 16,0 0-11-16,0 0-51 0,0 0-63 15,0 0-28-15,0 0-14 0,0 0-3 16,0 0 0-16,-38-3 16 0,34 3 26 16,3-1 3-16,-1 0-10 0,1 0-10 15,1 1-10-15,-2-3-9 0,2 3-4 16,0-3-6-16,0 3 2 0,0-2 7 15,0-1 26-15,2 1 11 0,1-2-31 0,2 0-92 16,1-1 0-16,7-2-35 0,2 1 14 16,6-1 21-16,5 2 25 0,3 2 20 0,1-1 2 15,3 2-9-15,-4 2-38 0,1 0 0 16,-5 3-35-16,-2 6 7 0,-2 0-16 16,-3 6-1-16,-2 1 7 0,-5 5 35 15,-1 0 3-15,-5 4 19 0,-4 1 35 16,-1-2-23-16,-3 0-31 0,-10 1-31 15,-3-2 31-15,-5 3 44 0,-8 1-43 16,-1-1 27-16,-6-1 45 0,-3 0-54 16,-3-2-7-16,5-1 17 0,2-4-10 15,6-3-19-15,6-3-14 0,9-5 11 16,5-3-16-16,3-1 6 0,3-2 13 16,3-1 12-16,0 0 38 0,0 0 16 0,5 0-6 15,0-3-3-15,0 1 30 0,0 1-3 16,6-3 3-16,7-1 0 0,11-2 6 15,12-3-44-15,10-3-34 0,8-1-2 16,0 1-12-16,-5 2-1 0,-5 0-2 16,-9 2-14-16,-5 1-21 0,-6 4 0 0,-6 0-3 15,-8 0-16-15,-4 2-18 0,-8 2-7 16,-3 0 0-16,0 0 10 0,0 0-31 16,-5 0-35-16,1 0-24 0,-5 0-80 15,2 4-138-15,-2 0-100 0,1 1-97 16,-1-1-178-16,3 0-421 0</inkml:trace>
  <inkml:trace contextRef="#ctx0" brushRef="#br0" timeOffset="18291.75">13349 3906 1765 0,'0'0'561'0,"0"0"-196"0,0 0-5 16,0 0-63-16,0 0-84 0,0 0-118 16,0 0-95-16,0 0-16 0,0 0-35 15,0 0 51-15,-49 13 13 0,47-2 15 16,2 0-26-16,0 1 1 0,9 1 35 0,5 2 15 15,7 2 29-15,5-1 19 0,5 2-19 16,4 0 9-16,3 0-6 0,2-1-1 16,-3 1-25-16,-2-3-6 0,-8 1-26 15,-5-2-27-15,-11-1-22 0,-3 1-3 16,-7-4 25-16,-1 5 0 0,-6-4 37 16,-7 3 7-16,-4 0-1 0,-2 0-18 15,-2-3-7-15,-2-1-18 0,0 0-3 16,2-3 2-16,-2-2 1 0,0 2 44 15,0-6-41-15,0 0 34 0,4-1-34 16,-1-2 0-16,4-6-3 0,-4-3-108 16,3-5-54-16,0-1-144 0,2-1-34 0,5-1 10 15,4 0-86-15,6-1-203 0,0 5-462 16,6-7-153-16</inkml:trace>
  <inkml:trace contextRef="#ctx0" brushRef="#br0" timeOffset="18501.05">13394 3981 1574 0,'0'0'811'0,"0"0"-301"16,0 0-120-16,0 0-50 0,0 0-78 16,0 0-35-16,0 0-62 0,0 0-79 15,0 0-86-15,62-76-65 0,-28 64-20 16,12 0 36-16,6-1 27 0,7 0 19 16,3 3 3-16,0-1-1 0,-4 2 0 15,-11 2-68-15,-11 3-45 0,-14 1-27 0,-12 2-27 16,-3 1-28-16,-7 0-11 0,0 0-40 15,2 1-100-15,-2 3-70 0,0 4 47 16,0 1-23-16,-5-2-138 0</inkml:trace>
  <inkml:trace contextRef="#ctx0" brushRef="#br0" timeOffset="19061.64">12268 4554 2172 0,'0'0'581'0,"0"0"-295"16,0 0-59-16,0 0 37 0,0 0-20 15,0 0-15-15,0 0-72 0,0 0-60 16,0 0-60-16,0 0-37 0,0 0-21 16,59-11 21-16,-10 6 52 0,13 1 17 15,12 0-35-15,8-2-13 0,7-2 23 16,8 1-10-16,4-1-3 0,7-4-16 0,1 2 1 16,1-1-13-16,-4 2 8 15,-2-1-11-15,-10 3 0 0,-15 1-1 0,-14 2-36 16,-16 2-6-16,-17 2 15 0,-12-1 25 15,-10 1-13-15,-6 0 16 0,-2 0 1 0,-1 0 21 16,-1 0 6-16,0 0-4 0,0 0 4 16,0 0-3-16,0 0-25 0,0 0-28 15,0 0-89-15,-3 0-104 0,0 1-92 16,0 3-187-16,0 3-269 0,1 0 80 16,-1 1-404-16,20-35 220 0</inkml:trace>
  <inkml:trace contextRef="#ctx0" brushRef="#br0" timeOffset="19909.88">13008 4699 1082 0,'0'0'1161'0,"0"0"-777"16,0 0-65-16,0 0-12 0,0 0 8 16,0 0-53-16,0 0-28 0,0 0-57 15,0 0-49-15,0 0-51 0,0 0-30 16,-6-23-47-16,4 23-13 0,1 0-39 0,-1 5-41 15,2 2-25-15,0 4-10 0,0 7 128 16,-3 3 78-16,2 2-22 0,-3 1-25 16,-2 0-13-16,0-1-18 0,-1-3-22 15,4-2-3-15,2 0 0 0,1-2-9 16,0-2 9-16,3 0 6 0,5-1 17 16,4-3-17-16,2-1 19 0,3-2 13 15,4-2 2-15,5-4 23 0,5-1 15 16,9 0 12-16,4-4-6 0,3-5-6 15,-1-1-33-15,-5-1-20 0,-4 2-80 16,-11-1-48-16,-4 3-54 0,-8 0-44 16,-2 0-55-16,-5-1-118 0,-1 0-154 15,-5 1-237-15,-1-3-377 0,0 1 556 16</inkml:trace>
  <inkml:trace contextRef="#ctx0" brushRef="#br0" timeOffset="20111.93">13425 4820 1359 0,'0'0'829'16,"0"0"-290"-16,0 0-89 0,0 0-37 0,0 0-66 15,0 0-49-15,0 0-84 0,0 0-41 16,0 0-31-16,0 0-41 0,-17-9-46 16,16 9-55-16,-1 3 0 0,1-1-61 15,-1 5-43-15,-1 4 48 0,2 6 56 16,-2 5 50-16,2 0-29 0,-1 2-19 16,2 0-1-16,0 0 0 0,0 0 0 15,0-1-1-15,0 1-42 0,2-1-109 16,-2 1-47-16,0 1-57 0,0-1-154 15,0-2-217-15,-3 0-151 0,1-8-547 16</inkml:trace>
  <inkml:trace contextRef="#ctx0" brushRef="#br0" timeOffset="20846.49">15035 4097 2060 0,'0'0'711'0,"0"0"-204"0,0 0-148 16,0 0-25-16,0 0-65 0,0 0-70 0,0 0-81 16,0 0-60-16,0 0-58 0,0 0-24 15,0 0-38-15,39-17-9 0,-5 12 9 16,10-2 31-16,8 2 15 0,0-1 15 16,-2 2-24-16,-3 1-84 0,-11 3-98 15,-4 0-76-15,-4 0-81 0,-7 6-81 16,-2 2-103-16,-9 3-91 0,-4-1-478 0</inkml:trace>
  <inkml:trace contextRef="#ctx0" brushRef="#br0" timeOffset="21006.09">15057 4310 1232 0,'0'0'813'0,"0"0"-314"16,0 0-180-16,0 0-47 0,0 0-64 15,0 0-18-15,0 0-31 0,0 0-46 16,0 0-6-16,118-19-44 0,-55 9-35 0,6 1-28 15,1-2-30-15,-5 5-197 0,-8 2-175 16,-5 3-214-16,-16 1-438 0,11 0-620 0</inkml:trace>
  <inkml:trace contextRef="#ctx0" brushRef="#br0" timeOffset="22434.68">16504 3686 3 0,'0'0'825'0,"0"0"-310"16,0 0-128-16,0 0-85 0,0 0-26 15,0 0-28-15,0 0-6 0,0 0-14 16,0 0-17-16,0 0-45 0,0 0-26 16,-9-18-13-16,7 18-20 0,-2 0-16 15,4 0-19-15,-3 0-15 0,1 3-30 16,-1-1-27-16,-5 5-35 0,-3 4 35 16,-5 5 2-16,-3 2 26 0,0 2 3 15,-1 2-28-15,4 0-3 0,2 0-15 0,5 1 2 16,1 0-9-16,2 1 10 0,3-1 9 15,3 1 3-15,0 2 0 0,0 0 3 16,9 1-2-16,2-3-1 0,5 0-34 16,4-4-7-16,3-2 4 0,0-1-7 15,1-6 9-15,2-3 0 0,-4-3 35 16,1-5 0-16,-1 0 19 0,1 0 0 0,-3-5 3 16,-1-3 6-16,1-1 13 0,-3-3 25 15,-2 0 29-15,-1-2-10 0,-6 1 5 16,-7-3 34-16,-1 2 90 0,-4 0-38 15,-11 1 17-15,-1 0-123 0,-4 2-70 16,-3 0-19-16,-1 1 4 0,-2 4-25 0,1 3-21 16,2 2 2-16,6 1 13 0,3 4-31 15,3 2-123-15,6 4-86 0,-1 2-72 16,6 2-63-16,0 1-80 0,7 2-125 16,0-5-196-16,11 5-596 0</inkml:trace>
  <inkml:trace contextRef="#ctx0" brushRef="#br0" timeOffset="22714.78">16951 4107 33 0,'0'0'1680'0,"0"0"-1119"16,0 0-176-16,0 0-41 0,0 0-95 0,0 0-105 15,0 0-144-15,0 0-38 0,0 0-90 16,0 0-16-16,0 0 19 0,-44-12-3 15,49 12 105-15,0 2 23 0,0-2 32 16,2 0 10-16,-3 0 3 0,0 0 29 16,-1-2 16-16,-1-1 88 0,-1-2 77 15,-1-2-71-15,0 1-68 0,-1-1-15 16,-2 2-20-16,-2 0-17 0,3 3-64 16,-1 0-51-16,1 1-81 0,1 1-60 15,-1 0-141-15,2 0-240 0,-2 1-545 16,2 3-407-16</inkml:trace>
  <inkml:trace contextRef="#ctx0" brushRef="#br0" timeOffset="23300.14">17273 3702 1405 0,'0'0'487'0,"0"0"-133"0,0 0 63 16,0 0 7-16,0 0-60 15,0 0-45-15,0 0-73 0,0 0-95 0,-15-67-45 16,21 63-54-16,5-2-52 16,6 3-40-16,9-2-22 0,7 2 43 0,7 1 19 15,2 2-3-15,3 0-22 0,-6 5-28 16,-3 5 37-16,-5 3-15 0,-5 1 9 15,-7 3-20-15,-4 0 2 0,-8 2-17 16,-6 4 13-16,-1 3 42 0,-11 2 1 16,-8 4 2-16,-8 3 33 0,-6 0-3 15,-7-1 22-15,1 0 1 0,2-4-28 16,4-6-26-16,8-6-1 0,5-3-2 16,7-4 3-16,6-5 0 0,3-2 28 15,4-3 15-15,0-1 42 0,0 0 30 0,4 0 9 16,5-4-19-16,5-2-25 0,12-2-48 15,10-2-32-15,10 0-22 0,6-3 13 16,0 1 7-16,0 2 2 0,-7 2-77 0,-8 0-53 16,-4 5-22-16,-4-2-32 15,-4 1-65-15,-2 1-54 0,-6-2-57 0,2 1-102 16,-2-3-133-16,-6 2-441 0</inkml:trace>
  <inkml:trace contextRef="#ctx0" brushRef="#br0" timeOffset="23576.99">18000 3686 1691 0,'0'0'1167'0,"0"0"-734"16,0 0-113-16,0 0-32 0,0 0-37 16,0 0-52-16,0 0-75 0,0 0-77 15,0 0-47-15,0 0-78 0,0 0-55 0,18-13-13 16,-2 22 146-16,4 4 31 15,5 4-3-15,1 2 9 0,0 2-24 0,-1 2-10 16,-6 1 12-16,0 1 7 0,-4-2-3 16,-3 0-1-16,-6-4-2 0,-3 1-16 15,-3-5-44-15,0-1-49 0,-4-1-54 16,-6-2 12-16,0-2-13 0,-2-3-45 16,-2-2-35-16,-1-1-121 0,0-3-130 15,1 0-182-15,4 0-516 0</inkml:trace>
  <inkml:trace contextRef="#ctx0" brushRef="#br0" timeOffset="23717.76">18027 3750 1838 0,'0'0'665'15,"0"0"-263"-15,0 0-85 0,53-64-30 16,-28 44-56-16,9-3-33 0,5 2-129 0,12-1-69 16,5 3-53-16,3 2-7 15,-3 5 35-15,-1 3-66 0,-2 4-143 0,-8 1-126 16,0 3-266-16,-15 1-537 15</inkml:trace>
  <inkml:trace contextRef="#ctx0" brushRef="#br0" timeOffset="40655.32">3816 7127 788 0,'0'0'472'0,"0"0"-172"15,0 0-53-15,0 0-49 0,0 0-42 16,0 0-24-16,0 0-21 0,0 0-21 15,0 0-16-15,0 0-3 0,-20-37-9 16,15 35-24-16,1 1-16 0,-2-1-22 16,3 1-36-16,-1 1-15 0,0-1 9 15,1 1 13-15,1 0 29 0,1-1 20 16,-1 1 41-16,1-1 62 0,0 1-1 0,-1-2 9 16,1 1 17-16,-1 1-14 0,1 0-14 15,-1 0-5-15,1 0 2 0,1 0-16 16,-2 0-42-16,2 0-59 0,-3 4-56 15,2 1-48-15,-3 7 37 0,1 3 67 16,0 7 35-16,0 3-13 0,2 4 4 16,1 2-4-16,0-2 0 0,0 3-21 15,4 1-1-15,4 0-12 0,1 2 12 0,0-2 0 16,4 2 7-16,-5 0-7 0,1 0-3 16,0-4 3-16,-2-3 0 0,-3-2 0 15,-1-3-3-15,-1-4-92 0,-1-2-18 16,1-4 4-16,-1-2-15 0,-1-4-51 15,0-5-2-15,0 0 20 0,0-2 112 0,0 0 45 16,0-2 116-16,-1-3-103 0,-7-4-13 16,-3-4-148-16,-2-5-311 0,1-4-236 15,-2-1-100-15,5 4 14 0</inkml:trace>
  <inkml:trace contextRef="#ctx0" brushRef="#br0" timeOffset="40966.68">3659 7340 1451 0,'0'0'358'0,"0"0"-153"15,0 0 44-15,0 0 65 0,0 0 8 0,-68-70-24 16,58 54-84-16,3-3 4 0,1-1-82 16,4-2-22-16,2 1 8 0,0 0 10 15,3 2-16-15,6 4-17 0,5-2-3 16,2 1-40-16,6 2-31 0,7-2-25 0,8 2 0 16,8 2 21-16,11-1-5 15,6 2-15-15,0 5 27 0,-6 5-28 0,-8 1-7 16,-14 5-76-16,-8 8-10 0,-6 5 40 15,-1 3 53-15,-4 3 56 0,-6 0-37 16,-7 2-19-16,-5 1 0 0,-17 2 6 16,-9 1 74-16,-10 3 1 0,-7 1-16 15,-2-2-34-15,4-5-31 0,8-3-92 16,7-5-47-16,10-5-57 0,3-3-54 16,8 0-52-16,2-5-44 0,-1 1-25 15,7-5-66-15,0 0-68 0,4-2-87 0,3-3-82 16,15-11-115-16</inkml:trace>
  <inkml:trace contextRef="#ctx0" brushRef="#br0" timeOffset="41619.98">4165 7189 1321 0,'0'0'563'0,"0"0"-187"16,0 0-7-16,0 0 29 0,0 0-65 15,0 0-86-15,0 0-23 0,-77-50 10 16,73 47-38-16,2-1-31 0,2 3-45 15,0-1-49-15,0 2-71 0,4 0-56 16,5 0-43-16,3 2 28 0,5 4 43 16,5 2 28-16,-2 1-19 0,3 1-3 0,-3 0 10 15,-4 3-13-15,-2 2 0 16,-2-3 22-16,-5 2 0 0,-1 1-13 0,-3-2 4 16,-2-1 11-16,-1-4-12 0,0-1-5 15,0-2 16-15,0-4 2 0,0-1 37 16,0 0 50-16,0 0 53 0,0 0 17 15,0-6 6-15,0-2 33 0,0-8-196 16,0-3-16-16,0-4-14 0,3-2-10 16,9 0-25-16,5 0-15 0,5 2-46 15,4 4 9-15,2 1-1 0,3 5 13 0,-1 1-1 16,2 5-7-16,-2 2-22 0,-1 0-35 16,-1 3-11-16,1-1 19 0,-3 3-16 15,-3 0 2-15,-4 0 28 0,-2 1 46 16,-8 5-5-16,-3 0 1 0,-3 3 22 15,-3 0 26-15,0 2 58 0,0 0 117 16,0 1 106-16,-5-1 21 0,-3-1 15 16,-2 1-27-16,-1-1-14 0,1 1-38 0,-2-3-42 15,1 3-34-15,3-4-53 0,2 3-51 16,-1-3-37-16,7 1-13 0,0 2 7 16,0-1 4-16,5 3 1 0,4-2 19 15,4 1 5-15,4-3 14 0,2 0 3 16,6-3 38-16,2-1 19 0,3-4 18 15,1 0-6-15,-3 0-13 0,0-6-22 16,-5-2 38-16,-4-1-4 0,-2-3-6 16,-6 0 34-16,-2-2 27 0,-2-3 21 15,-7-1-31-15,0 1 28 0,-7 0-25 0,-6 1-37 16,-6 0-82-16,-1 0-15 0,-6 3-34 16,0 4-30-16,-1-1 0 0,4 5 27 15,7 3 3-15,4 2-58 0,4 0-71 16,3 0-90-16,5 2-146 0,0 3-157 15,6 5-49-15,8-3 69 0,7 0 51 16,-4-1-157-16</inkml:trace>
  <inkml:trace contextRef="#ctx0" brushRef="#br0" timeOffset="41885.94">5105 7053 1003 0,'0'0'1131'0,"0"0"-691"15,0 0-6-15,0 0 7 0,0 0-90 16,0 0-52-16,0 0-41 0,0 0-35 16,0 0-69-16,0 0-68 0,0 0-37 15,-18-37-49-15,18 37-15 0,4 0-46 16,5 2-19-16,2 5 80 0,4 2 0 16,5 2 40-16,3-2-22 0,3 6 1 15,0-2-7-15,-3 0-12 0,-2-2-19 16,-1 1-51-16,-3-1-69 0,-5-1-19 0,-3 0-22 15,-3-3-58-15,-2 1-112 0,-2-1-133 16,-1-5-63-16,1-1-50 0,1-1-174 16,1 0-35-16</inkml:trace>
  <inkml:trace contextRef="#ctx0" brushRef="#br0" timeOffset="42116.41">5440 7040 1600 0,'0'0'733'0,"0"0"-165"15,0 0-75-15,0 0-28 0,0 0-70 16,0 0-64-16,0 0-78 0,0 0-36 15,0 0-46-15,0 0-46 0,0 0-59 16,17-42-63-16,-17 42-3 0,-4 2-54 16,2 2-37-16,1 2-25 0,-2 2-12 15,3 4 121-15,0 4 7 0,0 2 22 16,0 0 8-16,0 1 4 0,0-1-16 0,0-1-18 16,0-3-58-16,0-1-15 0,0 1-43 15,-1-4-32-15,1 0-61 0,0 1-86 16,0-4-101-16,0 0-126 0,0-2-84 15,5-5-96-15,9 0-320 0,-2-4 253 16</inkml:trace>
  <inkml:trace contextRef="#ctx0" brushRef="#br0" timeOffset="42312.89">5695 7052 466 0,'0'0'1504'0,"0"0"-795"0,0 0-103 0,0 0-76 16,0 0-91-16,0 0-129 0,0 0-76 15,0 0-75-15,0 0-49 0,0 0-88 16,0 0-22-16,6-14-49 0,-6 16-40 0,0 4-37 15,0 0-1-15,1 2 127 0,4 2 22 16,0 3 12-16,2 1-34 0,1 0-69 16,-4-1-36-16,3 0-34 0,0-1-38 15,-2-2-64-15,-1-2-86 0,-1-1-118 16,1 0-113-16,-2-3-73 0,-2-3-378 16,1-1-44-16</inkml:trace>
  <inkml:trace contextRef="#ctx0" brushRef="#br0" timeOffset="42451.78">5831 6927 1398 0,'0'0'989'16,"0"0"-576"-16,0 0 68 0,0-75-87 0,0 59-48 16,-2 3-102-16,2 4-135 0,0 4-50 15,0 2-40-15,0 2-19 0,0 1-41 16,0 0-30-16,0 0-163 0,0 0-153 16,3 4-239-16,10 1 30 0,0 3 20 15,1-3-130-15,8-1-496 0</inkml:trace>
  <inkml:trace contextRef="#ctx0" brushRef="#br0" timeOffset="42923.81">6191 6638 1611 0,'0'0'1224'0,"0"0"-763"0,0 0-61 16,0 0-13-16,0 0-23 0,0 0-67 15,0 0-74-15,0 0-67 0,0 0-55 16,0 0-49-16,1-53-52 0,1 53-31 0,-2 4-76 15,3 2-61-15,2 7 9 0,5 6 156 16,2 6-6-16,4 4 9 0,-2 4 18 16,3-1-15-16,-1 0 25 0,1 0 6 15,0-1-19-15,-2-1-14 0,-2-4 0 16,0 2 2-16,-1-4-2 0,-5-1 1 0,0-1 17 16,0-1-4-16,-2-6 0 0,-2 0-15 15,-2-8-27-15,0 0-19 0,-1-6 46 16,0-1 15-16,0 0 68 0,-1 0 36 15,-6-6-3-15,-6-3-25 0,-3-6-91 16,-4-3-19-16,-6-1 19 0,3 1 39 16,-6 0-5-16,-3 1-34 0,-4 3 0 15,0 1-67-15,0 4 30 0,0 5 1 16,4 4-1-16,4 0 13 0,2 2-13 16,6 4 1-16,4 0 2 0,4 4-3 0,2-2-2 15,6 4 8-15,2 1 3 0,2 1 1 16,2 1 5-16,5 3 21 0,6 0 1 15,0-1-3-15,4 1 0 0,1-3 3 16,3 1 25-16,5-3 5 0,3-1-30 16,4-2-64-16,6-5-74 0,7-2-69 15,2-3-141-15,5-3-146 0,0-6-123 0,1-1-183 16,-14 1-509-16</inkml:trace>
  <inkml:trace contextRef="#ctx0" brushRef="#br0" timeOffset="43284.92">6635 7018 470 0,'0'0'1349'0,"0"0"-846"15,0 0 0-15,0 0 19 0,0 0-145 16,0 0-106-16,0 0-36 0,0 0-39 16,0 0-73-16,0 0-36 0,0 0-59 15,-5-38-28-15,18 32-22 0,2-1 8 16,3 2 14-16,1-1 3 0,4 0-1 16,0 0-1-16,3 1-1 0,-3 0-3 15,2-2-59-15,-8 2-34 0,-2 1 71 0,-9 0 25 16,-3 2 93-16,-3-1-3 0,0 1-10 15,-1-3 21-15,-4-1-18 0,-4 0 33 16,-3 0-42-16,-1-1-51 0,-4 1-23 0,-3 0-46 16,-3 5-9-16,-2 1 31 0,-1 0 11 15,0 8 12-15,3 1 0 0,3 2-2 16,3 3 0-16,5 0-15 0,1-2 0 16,3 4 18-16,6-2 0 0,0 0 18 15,2 0-15-15,3-1 12 0,9-1-12 16,8 0 0-16,7-1 22 0,11 1 5 15,9-2-2-15,5-1-10 0,4-3-18 16,-4 0-107-16,-3-5-58 0,-3 0-14 16,-4-1-34-16,1 0-136 0,-4 0-200 15,-3-1-171-15,-10-2-580 0</inkml:trace>
  <inkml:trace contextRef="#ctx0" brushRef="#br0" timeOffset="44486.78">8557 6602 1047 0,'0'0'605'0,"0"0"-335"0,0 0-33 15,0 0-56-15,0 0-68 0,94-74 26 16,-70 63 25-16,-3-1 20 0,-6 6-8 16,-6-1 3-16,-3 6 37 0,-5-2 21 15,-1 3-35-15,0 0-41 0,0 0-24 16,-3 0-13-16,-2-1-28 0,-4-3-43 0,-2 0-53 16,-6-1-19-16,-3 2-30 0,-5 2-48 15,-6 1-27-15,-6 7 46 0,-4 4 38 16,2 5 18-16,1-1 19 0,4 1-19 15,10 1-7-15,2-4 3 0,8 0 5 0,4-2-14 16,5-4-6-16,1-1-22 16,4-1-15-16,0 0 18 0,3 0 9 0,3 2 26 15,1-1 3-15,4 2 4 0,4-1 18 16,6 4 44-16,8-1 67 0,4 0 55 16,5 0-11-16,1 1-46 0,1-1-31 15,-8 0-40-15,-6 2-37 0,-5-1 0 16,-3 5 1-16,-5-2 13 0,-4 4-12 15,-4 0 13-15,-5 1-16 0,0 1-1 16,-8-1 1-16,-7 2 19 0,-5 0 6 0,-4-1 9 16,-3-1-6-16,-2-2-3 15,1-1-6-15,2-5 5 0,1-3-2 0,9-5 3 16,1-3-10-16,3 0-3 0,4-1 1 16,3-6-11-16,1-4 1 0,1 0 15 15,3-3 4-15,0-4-22 0,7-2-1 16,6-4-18-16,6-5-8 0,8-5-10 0,5-4 9 15,11-2-15-15,-1 1 18 0,0 0 25 16,-5 6 3-16,-8 4 62 0,-6 5 15 16,-6 5-9-16,-6 2-6 0,-9 5 24 15,-2 3 48-15,0 1 71 0,-8 3-56 16,-7 1-48-16,-2-1-104 0,-9 5 0 16,-6 0-113-16,-4 1 7 0,0 10 42 15,6 2 0-15,5-1-68 0,8 4-76 16,9-1-101-16,2 3-24 0,4 3-26 15,2 0-46-15,0 1-108 0,3-1-65 16,3-4-246-16</inkml:trace>
  <inkml:trace contextRef="#ctx0" brushRef="#br0" timeOffset="45125.16">8986 6793 1812 0,'0'0'636'16,"0"0"-236"-16,0 0 61 0,0 0-39 15,0 0-73-15,0 0-121 0,0 0-54 16,0 0-51-16,0 0-58 0,0 0-65 0,0 0-26 16,9-7-48-16,-7 13 34 0,4 3 40 15,-2 1 37-15,4 3-15 0,-2 0-1 16,0 0-18-16,-2 1 0 0,-1 0 0 15,0-2-2-15,1 0-1 0,-1-2-67 16,-1-2-48-16,-1-4-3 0,-1-2 22 16,0-1 21-16,0-1 63 0,0 0 12 0,0 0 109 15,0-5 33-15,0-5-70 16,0-5-72-16,0-3-13 0,0-1 13 0,0 0 38 16,4 0 14-16,2 2-30 0,0 0 12 15,2 4 21-15,3 2-15 0,0-2-18 16,8 1-4-16,4 1-16 0,2 3 1 15,2 0 28-15,0 5-3 0,-4 0-28 16,-3 3-30-16,-2 0-7 0,2 4 37 16,0 2 28-16,-1 0-28 0,-2 1-13 0,-5-1-20 15,-5-1-17-15,-4 3-8 0,0 0 12 16,-2 0 12-16,-1 3 12 0,0 0 20 16,0-2-1-16,0 0-19 0,0-2-62 15,-1-1-24-15,1-4 8 0,0-1 56 16,0-1 44-16,0 0 85 0,1-1 30 15,3-4 12-15,1-4-1 0,0-3-126 16,4 0 0-16,1-4 4 0,2 1 45 16,1-1-18-16,4 3 9 0,3-1-21 15,5 1-19-15,1 3-27 0,0 1-1 16,-2 4 9-16,-5 3 4 0,0 2-7 0,-1 0 7 16,0 6 15-16,-1 1 0 0,-4 4-12 15,-2 0-38-15,-6 1-15 0,-4 2 28 16,-1 3 37-16,-6 1 3 0,-8 1-3 0,-1-1-80 15,-2 1-135-15,1-1-172 0,1-1-220 16,4-1-400-16,2-6-337 0</inkml:trace>
  <inkml:trace contextRef="#ctx0" brushRef="#br0" timeOffset="45685.05">9798 6738 1393 0,'0'0'1042'16,"0"0"-678"-16,0 0-30 0,0 0 7 0,0 0-72 15,0 0-49-15,0 0-22 0,0 0-26 16,0 0-58-16,0 0-46 0,0 0-68 16,33-50-9-16,-33 56-71 0,-1 2-51 15,-1 2 131-15,2 3 21 0,0 1-2 0,0 0-4 16,0 1-2-16,0-5-10 0,0-1 15 16,2-3-5-16,-2 0 2 0,0-4-15 15,0-1-25-15,1 1-49 0,-1-2-10 16,2 0 24-16,1 0 60 0,-2-4 87 15,3-4 16-15,3-3-45 0,-1-6-58 16,3-1-1-16,2-1-14 0,2-2-4 16,-1 5-43-16,4 1 62 0,-3 5 25 15,-1 2 9-15,0 3 7 0,1 2-4 16,-1 2-6-16,-1 1-16 0,1 0-15 16,-2 0-1-16,0 1-30 0,1 4 9 15,0 2 21-15,-1-1-1 0,0 2 1 0,-2 1 1 16,1 0-15-16,-3 1-10 0,1 1 6 15,-4-1 4-15,0 0-4 0,-2 1-2 16,-1-4-29-16,0 1-44 0,0-3-21 16,0-1-15-16,0-2 2 0,0-2 128 15,0 0 69-15,2 0 129 0,-1-5 27 16,2-4-21-16,1-2-201 0,2-2-3 16,1-1 50-16,5-2 27 0,3-1-37 0,6 2-12 15,5 0-27-15,1 1-1 0,3 3 15 16,1 4 13-16,-3 0 12 0,1 3-22 15,0 4-15-15,-2 0-3 0,-6 0-31 16,-3 7-5-16,-3 2-11 0,-4 2-17 16,-2 5 21-16,-2 2 19 0,-2 1 24 15,-5 3 0-15,0 1-39 0,-3-1-122 16,-9 2-122-16,-5-1-143 0,-1 1-330 16,1-8-608-16</inkml:trace>
  <inkml:trace contextRef="#ctx0" brushRef="#br0" timeOffset="46401.24">11950 6169 1347 0,'0'0'741'0,"0"0"-281"15,0 0-32-15,0 0 13 0,0 0-131 16,0 0-86-16,0 0-54 0,0 0-36 16,0 0-25-16,0 0-10 0,0 0-43 15,-79-60-56-15,76 60-35 0,-2 0-65 16,-1 9-67-16,-1 4 61 0,3 5 68 16,-2 6-5-16,5 3 43 0,1 7 64 15,0 0-5-15,7 4 13 0,0-1 6 16,3 0-35-16,1-1 1 0,0-1-43 15,-4-3 23-15,2-2-8 0,-1-2-4 16,-2-5-10-16,-2-3 0 0,-1-5-2 16,-1-5 0-16,-1-4-12 0,-1-3 12 0,0-3 18 15,0 0 50-15,0 0 27 0,0 0 41 16,0-5 42-16,-6-5 2 0,-2-4-180 16,-7-5-12-16,-1-5-40 0,-4 0 27 0,-3-2 24 15,1 3 1-15,-5 1-42 0,-2 3-13 16,-1 2-13-16,1 5 53 0,-3 6 15 15,1 2 27-15,-1 4-27 0,0 0-12 16,1 6-3-16,2 5 14 0,3 1-1 16,6 5-26-16,4 0 0 0,3 2-8 15,4 1-7-15,2 0-10 0,3 0 19 16,1-1 34-16,3 3 16 0,0-3 33 16,3-1-49-16,7-1-15 0,2-3-16 15,6-1 12-15,4 0 16 0,4-2 3 0,4 0 0 16,7-4 16-16,4-2 5 0,5-3-8 15,2-2-13-15,0-2-93 0,-6-5-83 16,-3-5-111-16,-3-1-62 0,-7-2-82 16,-3 0-243-16,-3-3-415 0,-6 3-59 15</inkml:trace>
  <inkml:trace contextRef="#ctx0" brushRef="#br0" timeOffset="46559.98">12043 6497 1217 0,'0'0'1088'0,"0"0"-581"0,0 0-81 0,0 0-44 15,0 0-39-15,0 0-7 0,0 0-42 16,0 0-82-16,0 0-111 0,0 0-76 15,6-28-25-15,-6 28-62 0,2 5-51 16,-1 3-29-16,2 2 142 0,5 2 13 0,-3 1 24 16,-1-1-37-16,-1 1-31 15,1 2-87-15,-4-2-30 0,0-1-51 0,0 2-84 16,0-1-102-16,-4 2-210 0,1-7-183 16,-3 2-816-16</inkml:trace>
  <inkml:trace contextRef="#ctx0" brushRef="#br0" timeOffset="46713.82">12190 6316 2157 0,'0'0'495'0,"0"0"-160"15,0 0 90-15,0 0-108 0,0 0-144 16,0 0-81-16,0 0-92 0,0 0-142 16,0 0-82-16,0 0-151 0,0 0 139 15,-1-17-34-15,1 35-89 0,7 1-188 0,3 2-540 16,0-6 360-16</inkml:trace>
  <inkml:trace contextRef="#ctx0" brushRef="#br0" timeOffset="47102.97">12732 6474 1035 0,'0'0'660'0,"0"0"-101"16,0 0-27-16,0 0-73 0,0 0-2 15,0 0-57-15,-17-70-95 0,-2 63-98 16,-7-4-127-16,-7 3-80 0,-3 1 37 15,-3 3 9-15,3 3-15 0,4 1-15 16,6 1-16-16,8 7-52 0,6 2-28 16,3 3 13-16,1 3 17 0,4-1 10 0,1 3 3 15,1 3 18-15,2-2 1 16,0 3 16-16,5-3-11 0,3 2 10 0,2-3 0 16,3-1-12-16,0-5 2 0,3-1 10 15,3-3 3-15,0-2 9 0,1-3 29 0,0-3-1 16,-1 0 9-16,-1-7 28 15,0-4-9-15,0-4-28 0,2-3-22 0,-2-2-14 16,0-2 18-16,0 0 2 0,-2 1 22 16,-5 4 6-16,-2 5 25 0,-3 4 18 15,-2 2-19-15,-3 3-15 0,1 2-58 16,-1 1-3-16,2 0-95 0,2 6-61 16,3 4 85-16,4 3 56 0,2 4 18 15,3 0-101-15,-2 2-63 0,5-1-40 16,0 1-84-16,4 2-130 0,1-2-213 15,-5-5-467-15,11 3-715 0</inkml:trace>
  <inkml:trace contextRef="#ctx0" brushRef="#br0" timeOffset="47914.68">14368 5992 1509 0,'0'0'607'0,"0"0"-134"0,0 0 19 0,0 0-84 16,0 0-35-16,0 0-6 0,-35-69-66 15,35 67-61-15,0 2-56 0,0 0-58 16,0 0-44-16,0 0-30 0,0 0-37 16,0 0-15-16,0 0-21 0,0 0-19 15,2 6-52-15,3 6-48 0,1 7 137 16,4 7 3-16,3 2 12 0,0 6 3 15,-4-2-15-15,4 0 1 0,-3 0 14 0,-1-2-14 16,-1-2-2-16,-1-1-44 0,-2-2-99 16,-2-1-13-16,-2-1-26 0,-1-2-74 15,0-2-108-15,-6-1-110 0,-1-3-85 16,-4-4-100-16,3-3-581 0</inkml:trace>
  <inkml:trace contextRef="#ctx0" brushRef="#br0" timeOffset="48181.85">14387 6291 1724 0,'0'0'671'16,"0"0"-213"-16,0 0-64 0,0 0-32 15,0 0-81-15,57-69-76 0,-28 53-93 16,10 2-25-16,4 3 3 0,5 2-25 16,-1 1-3-16,0 5-9 0,-2 2-4 15,-6 1-28-15,-4 0-21 0,-5 7-2 16,-4 0-20-16,-6 5-18 0,-7 1 18 0,-5 4 4 15,-7-1 8-15,-1 2 10 0,-16 2 49 16,-8-1 28-16,-11-1-12 0,-8-1-65 16,-5-2-74-16,-3-1-93 0,0-2-28 15,3-2-11-15,9-1-62 0,6-2-32 0,7-1-153 16,9-1-185-16,7-1-412 0,6-1-262 16</inkml:trace>
  <inkml:trace contextRef="#ctx0" brushRef="#br0" timeOffset="48606.24">15234 6228 1215 0,'0'0'1149'16,"0"0"-714"-16,0 0 17 0,0 0-7 0,0 0-128 16,0 0-87-16,0 0-35 0,-68-67-16 15,49 58-46-15,1 2-44 0,0 1-59 16,0 4-17-16,3 1-13 0,1 1-13 15,2 0-48-15,1 6-19 0,1 1 28 16,1 0 9-16,2 4-7 0,1-3-8 0,3 4-10 16,0 0-19-16,3-1 3 0,0 3 16 15,0 1-1-15,8-1-12 0,2-1 11 16,3 1 32-16,2-3 19 0,1-2 4 16,2 0-13-16,-2-4-10 0,4-1 38 15,-3-2 0-15,3-2 63 0,2-2 15 16,-1-4-21-16,0-4-13 0,-3-2 22 15,0-1 80-15,-3-1-13 0,-3-4-31 16,-1 0 6-16,-2 1 28 0,-3 0-41 16,-2 6-6-16,1 3 30 0,-2 2 15 0,1 3-49 15,-3 2-85-15,3 0-3 16,-1 1-64-16,2 0-46 0,4 4-36 16,8 2 78-16,7 3 71 0,5 2-30 0,1 1-108 15,-2 0 36-15,-4-1 102 0,-7 0-257 16,-5-3-155-16,-5 3-176 0,-3-3-152 15,-4-2-319-15,0-2-325 0</inkml:trace>
  <inkml:trace contextRef="#ctx0" brushRef="#br0" timeOffset="49081.06">15545 6177 323 0,'0'0'1933'16,"0"0"-1436"-16,0 0-96 0,0 0 29 16,3-70-45-16,4 60-32 0,1 2-56 15,1 2-127-15,3 0-84 0,4 1-22 16,-2 3-24-16,6 2-21 0,-2 0-19 15,2 1-24-15,4 6-1 0,-3 0 25 16,0 4-9-16,-5 0 9 0,0 1-46 16,-6 0-15-16,0 0-4 0,-3 1 19 0,-4 0-12 15,0 0-23-15,-3-2 1 0,0 0 28 16,0-4 11-16,-3-1 26 0,0-2 15 16,3-4 52-16,0 0 50 0,0 0 31 15,0 0 30-15,0-5 2 0,6-5-15 0,2-3-150 16,4-2-165-16,7-6 70 0,4 0 37 15,8-2-22-15,5-1 15 0,2 2-39 16,-2 4-42-16,-5 4 44 0,-10 4 59 16,-3 3 15-16,-10 5 25 0,-2-2-10 15,-2 3 12-15,-2 1 1 0,-2 0 13 16,0 0 5-16,0 0 23 0,0 0 14 16,0 0 7-16,0 0 0 0,-2 0-22 15,1 0-27-15,-2 0-13 0,3 0-40 16,0 0-32-16,0 0-24 0,0 1-62 15,0 4-46-15,0 2 21 0,7-1 183 0,0 3 65 16,1-1 42-16,-1 1-6 0,3-1-13 16,-4-1-17-16,-1 0 1 0,1-1-19 15,-3 1-19-15,-3-2 0 0,0 0-12 16,0 0-4-16,0 0-2 0,-4 0-16 16,-5 4-31-16,-1-1-159 0,-7 2-157 0,-3-2-280 15,4 0-565-15,-15-3-897 0</inkml:trace>
  <inkml:trace contextRef="#ctx0" brushRef="#br0" timeOffset="59926.86">2865 8930 157 0,'0'0'443'0,"0"0"-140"15,0 0-117-15,0 0 0 0,0 0 51 16,0 0-55-16,0 0 10 0,0 0-7 15,0 0-10-15,72-68 13 0,-65 64 60 0,-3 0-16 16,-1 1-36-16,0 2-11 0,3-2-10 16,0 1-20-16,-2-2-10 0,4 1 7 15,-3-2-4-15,-1-1-20 0,-1 1-70 16,0-2-57-16,-2 3 76 0,-1 0 25 16,0 0-15-16,0-2 8 0,-6 4-95 15,-1-2-18-15,0 3-22 0,-4-2-28 16,-1 3-10-16,-2 0 7 0,-7 8-13 0,-12 4 22 15,-11 4-22-15,-6 5 83 0,-1 2-28 16,2-2-47-16,10-2-18 0,10-2-22 16,9-6 5-16,5 1 7 0,5-6-13 15,2-1 28-15,3 1-7 0,3-3-41 16,0 1 18-16,2 1 52 0,0 1 12 16,0-4 17-16,2 2 12 0,3-3 11 15,5 0 15-15,-1 1 19 0,7-1 52 0,4 0 105 16,3 1-3-16,7-2-36 0,2 0-70 15,4 0-29-15,2 0 3 0,3 0 22 16,3 4-9-16,-1-1 9 0,3 2-15 16,-1 5-1-16,-4-2 6 0,-6 4-53 15,-8-1 0-15,-9 0-100 0,-6 2-5 16,-6 0 17-16,-4 4 28 0,-2 1 60 16,-6 2 12-16,-13 3 29 0,-7 5 29 15,-8-1 38-15,-11 2-20 0,-7-2-25 0,-2-4 9 16,0-5-28-16,2-3 72 0,5-7-47 15,9-4 15-15,7-4-3 0,8 0-1 16,5-5 13-16,4-4-31 0,4-1-62 16,2-2-59-16,7 1-55 0,1-2-63 15,7 0-87-15,13-1-60 0,12 0-1818 16,10 0 1930-16,7-1 144 0,-10 6-584 16</inkml:trace>
  <inkml:trace contextRef="#ctx0" brushRef="#br0" timeOffset="60226.85">3294 9083 1812 0,'0'0'645'0,"0"0"-296"0,0 0-108 15,0 0-97-15,0 0-74 0,0 0-67 16,0 0 35-16,0 0 26 0,0 0-7 15,4 64 4-15,4-42 2 0,3 2 51 16,-2-1-25-16,1 3 30 0,0-2-25 16,-3 4-92-16,-3-1 20 0,-1-1-22 15,0 0-3-15,-3-2-44 0,2 0 6 16,-1-4 23-16,1-2 14 0,-1 0-33 0,3-2-83 16,-4-3-45-16,0-6-60 0,0-2-34 15,0-4 5-15,-2-1 51 0,-4 0 124 16,-2-5 78-16,-2-3-2 0,-5-7-544 15,1 2-824-15</inkml:trace>
  <inkml:trace contextRef="#ctx0" brushRef="#br0" timeOffset="60427.68">3200 9124 1655 0,'0'0'759'0,"0"0"-549"16,0 0-210-16,0 0-148 0,103-69 148 15,-67 50 306-15,8 2-103 0,1 0-171 16,3 5 96-16,-2 5 86 0,-6 2-36 15,-7 5-83-15,-11 0-89 0,-6 6-3 16,-9 6-3-16,-7 5 0 0,0 3 95 0,-16 6 56 16,-10 2-7-16,-9 2-55 0,-6 0-42 15,-1-1-47-15,3-1-41 0,3-2-182 16,7-4-197-16,6-4-133 0,3-3-63 16,10-3-453-16</inkml:trace>
  <inkml:trace contextRef="#ctx0" brushRef="#br0" timeOffset="60876.04">4123 8970 1977 0,'0'0'528'0,"0"0"-251"0,0 0 35 16,0 0 26-16,-101-28-66 0,73 28-51 0,-1 0-48 15,4 0-58-15,2 2-62 0,5 3-53 16,1 3-23-16,7 1-12 0,0 1 4 16,3 3 6-16,2 0 10 0,5 3 11 15,0-2-17-15,0 1-59 0,2-1-29 16,4-1 11-16,3-1-3 0,2-2-9 16,-1-1-17-16,4-3-19 0,1 1 2 15,0-3 29-15,3 0 3 0,2-4 28 16,1 0 52-16,1-3 32 0,-2-3 32 0,-5-3 13 15,-1-2 83-15,-5 0 42 0,-2-2-11 16,-1 1 10-16,-2 0 11 0,-1 0-10 16,1 3-29-16,1 1-24 0,-2 2-30 15,-1-1-6-15,0 3-16 0,1 3-16 16,-3 0-36-16,2 1-13 0,1 0-56 0,-3 0-28 16,3 1-46-16,3 5 63 0,3 5 67 15,1-1 12-15,0 3-12 0,3 0-57 16,1 0-57-16,-2 0-40 0,4-1-73 15,-2-1-104-15,0-1-37 0,1-2-93 16,-2-4-204-16,-2-2-520 0</inkml:trace>
  <inkml:trace contextRef="#ctx0" brushRef="#br0" timeOffset="61150.02">4502 8871 1868 0,'0'0'466'0,"0"0"-194"15,0 0 18-15,0 0 17 0,0 0-61 16,-75-12-62-16,56 16-17 0,3 1-22 16,3 2-58-16,2 0-39 0,-1 3-36 15,5 1-11-15,0 1 0 0,1 3 21 16,3 1 3-16,0 0-13 0,3 2-10 0,0 2 1 16,6-2-3-16,4 1 0 0,6-2 0 15,1-1 1-15,6 0-1 0,3-3-49 16,0-3-21-16,3-2-40 0,-1-3-22 15,2-4-17-15,3-1-47 0,-2-1-72 16,4-10-88-16,0 1-50 0,-1-4-148 16,-2 0-162-16,-5-3-73 0</inkml:trace>
  <inkml:trace contextRef="#ctx0" brushRef="#br0" timeOffset="61293.78">4815 9003 425 0,'0'0'795'0,"0"0"-8"16,0 0-201-16,0 0-84 0,0 0-72 16,0 0-48-16,0 0-46 0,0 0-70 15,0-64-71-15,0 64-51 0,0 0-58 16,0 0-74-16,0 0-12 0,0 1-61 15,1 3-31-15,0 5-19 0,3 4 111 16,2 4 12-16,2 1-10 0,0 1-2 16,5-1-43-16,0 0-55 0,0-2-70 0,-4-2-112 15,-3-1-161-15,-5-2-141 0,-1-3-91 16,0-2-623-16</inkml:trace>
  <inkml:trace contextRef="#ctx0" brushRef="#br0" timeOffset="61425.75">4936 8760 2315 0,'0'0'381'16,"0"0"-233"-16,0 0 80 0,0 0 12 15,0 0-103-15,0 0-137 0,0 0-105 16,0 0-266-16,0 0-38 0,0 0 56 16,0 0-237-16,18 12-885 0</inkml:trace>
  <inkml:trace contextRef="#ctx0" brushRef="#br0" timeOffset="61843.71">5146 9000 55 0,'0'0'1347'0,"0"0"-902"16,0 0-179-16,0 0-75 0,0 0-58 15,0 0-14-15,0 0 4 0,0 0-10 0,0 0-7 16,0 0-7-16,-15 50-25 0,15-46-16 15,-1-2-14-15,-2-1-8 0,3-1-17 16,0 0-6-16,-1 0 12 16,1 0 33-16,0 0 24 0,0 0 30 0,-2-3 55 15,2-4 10-15,0-2-177 0,0 0-14 16,0-2-8-16,2-1 22 0,5 0 35 16,2 0-19-16,2 0-16 0,5-1-26 15,1 2 14-15,6-1 10 0,3 0 1 16,3 2-3-16,3 2-14 0,-2 2 2 0,0 2-13 15,-4 4 28-15,-5 0 1 0,-3 3 12 16,-2 4 16-16,-6 1 13 0,2 4-6 16,-1-1-23-16,-2 2-9 0,-2 3-2 15,-1-2 1-15,2 1 1 0,-3-1-3 16,-1 0-38-16,0 2-50 0,1-3-48 0,-2 0-45 16,1-3-73-16,1-1-44 0,3 0-18 15,2-4-7-15,6-1-60 0,4-1-189 16,0-3-573-16</inkml:trace>
  <inkml:trace contextRef="#ctx0" brushRef="#br0" timeOffset="62299.05">5915 8929 2070 0,'0'0'666'0,"0"0"-242"16,0 0 27-16,0 0-26 0,0 0-143 15,0 0-108-15,0 0-66 0,-80-70-28 16,62 68-25-16,3 1-21 0,2 1-19 0,1 0-15 15,4 1-43-15,2 3-9 0,0 2 18 16,3 2 16-16,-1-1-10 0,2 4-40 16,1-1-9-16,1 3-35 0,0 0-15 15,1 0-10-15,5-1-15 0,3 1-8 16,1-1 14-16,1-2 58 0,-1-3 75 0,3-2 13 16,-3-4 117-16,4-1 69 0,-2 0 6 15,1 0-41-15,2-5-14 0,-2-2-25 16,-3 0-23-16,1-1 7 15,-3 2 27-15,-4 2 37 0,-1 0 39 0,-3 3-41 16,3 1-64-16,-2 0-42 0,1 0-52 16,-2 0-16-16,1 0-30 0,2 1-5 15,0 8 2-15,0 3 49 0,1 2 21 16,2 6-9-16,-2 3-10 0,2 3-1 0,-2 1 2 16,2 3 10-16,-3-1-13 0,-2 2-19 15,-1-1 16-15,0 0 3 0,-6-2 1 16,-9-1 21-16,-4-2 8 0,-7 0-9 15,-6-3-21-15,-5-3-33 0,-1-2 9 16,2-5-53-16,3-6-60 0,4-3-55 0,5-3-39 16,8-2-19-16,0-5-46 0,6-5-3 15,4-3-52-15,5-3-61 0,1-3-97 16,13-4-207-16,-3 7-534 0</inkml:trace>
  <inkml:trace contextRef="#ctx0" brushRef="#br0" timeOffset="62487.3">6385 8718 2484 0,'0'0'512'16,"0"0"-185"-16,0 0 85 0,0 0-6 16,0 0-105-16,0 0-85 0,0 0-71 15,0 0-68-15,0 0-77 0,0 0-10 16,0 0-51-16,25-43-130 0,-24 47-196 15,2 5-264-15,3 4 6 0,-2-1-162 0,-3 11-1297 16</inkml:trace>
  <inkml:trace contextRef="#ctx0" brushRef="#br0" timeOffset="62634.15">6408 8988 1714 0,'0'0'451'0,"0"0"-118"0,0 0 70 16,0 0-3-16,0 0-47 0,0 0-4 15,0 0-23-15,0 0-60 0,0 0-60 16,0 0-47-16,0 0-36 0,11 27-32 15,-11-27-21-15,0 0-67 0,0-1-3 16,0-2-201-16,0-1-173 0,-3 3-336 16,-10-11-1391-16</inkml:trace>
  <inkml:trace contextRef="#ctx0" brushRef="#br0" timeOffset="64526.81">6759 10198 1717 0,'0'0'613'0,"0"0"-167"16,0 0-20-16,0 0-60 0,0 0-119 15,0 0-100-15,0 0-59 0,0 0-81 0,0 0-7 16,0 0 0-16,-2 20 13 16,2-3 21-16,0 1-9 0,0 1-3 0,2 1-3 15,0 0-7-15,1 0-9 0,-1-2-3 16,1-1-11-16,-2-1-42 0,-1-3-33 15,1 0-42-15,1-3-93 0,-2-2-48 16,0-2-53-16,0-2 29 0,0-2-19 16,0-2-57-16,0 0-27 0,0-10-219 15,-3 3-424-15</inkml:trace>
  <inkml:trace contextRef="#ctx0" brushRef="#br0" timeOffset="64673.51">6805 10037 2063 0,'0'0'547'0,"0"0"-305"0,0 0-30 16,0 0 24-16,0 0-58 0,0 0-95 16,0 0-45-16,0 0-38 0,0 0-19 0,0 0-99 15,0 0-82-15,1-25-95 0,-1 25-136 16,0 6 23-16,-3-1-30 0,0 0-207 16</inkml:trace>
  <inkml:trace contextRef="#ctx0" brushRef="#br0" timeOffset="64944.78">6516 10085 960 0,'0'0'1508'0,"0"0"-1066"0,0 0-212 0,0 0 19 15,0 0-8-15,0 0-83 0,-76 81 0 16,64-55 2-16,3-1-113 0,3 4-47 15,1-4 0-15,5 4 3 0,0-1 0 16,3 0-1-16,6 2 11 0,2 1-13 16,0-2 0-16,4 1 0 0,1-2-16 0,4-2-59 15,2-3-23-15,3-4-65 16,2-2-74-16,5-5-62 0,2-5 8 0,0-3-124 16,1-4-210-16,-10 0-617 0</inkml:trace>
  <inkml:trace contextRef="#ctx0" brushRef="#br0" timeOffset="65126.75">7225 10108 1797 0,'0'0'1189'0,"0"0"-780"16,0 0-222-16,0 0 12 0,0 0 52 16,0 0-12-16,84 37-44 0,-62-16-22 15,-4 3-59-15,-3 2-56 0,-2 4-30 0,-5 0-7 16,-3 1-4-16,-5 4-17 0,-6 1-105 15,-16 1-70-15,-9 6-94 0,-11-1-318 16,3-8-448-16,-29 11-1057 0</inkml:trace>
  <inkml:trace contextRef="#ctx0" brushRef="#br0" timeOffset="66724.75">9680 9785 160 0,'0'0'372'0,"0"0"445"16,0 0-170-16,0 0-381 0,0 0-46 16,0 0-71-16,0 0-27 0,0 0-19 15,0 0-64-15,0 0-17 0,1 8-6 16,-5-1 29-16,3 2 32 0,-1 3-16 15,1 0-19-15,1 3 5 0,0 0 24 16,0 3-8-16,0 0-18 0,1 0-26 16,2 3-16-16,0-2 20 0,-2 0-11 15,2 5 4-15,1-2-16 0,-2 0-119 0,-1 5-34 16,1-3 96-16,1-1 38 16,-2-1-71-16,2 0-84 0,1-4-48 0,-1-3-1 15,0-2-10-15,-1-3-85 16,-1-2-66-16,-1-5-78 0,0-3-164 0,-4 0 249 15</inkml:trace>
  <inkml:trace contextRef="#ctx0" brushRef="#br0" timeOffset="66991.83">9642 9785 1044 0,'0'0'1248'16,"0"0"-815"-16,0 0-147 0,0 0-71 15,20-71-11-15,-6 57-5 0,6 2-28 16,5 2-48-16,9 3-58 0,5 6-46 0,4 1-19 16,7 3 28-16,1 6 14 0,-4 3-17 15,2 4 22-15,-4 3-3 0,-3 1-43 16,-8 3-1-16,-5 1 0 0,-11 5 0 16,-9 2 0-16,-9 5-25 0,-12 4 25 15,-16 3 65-15,-12 5 10 0,-10 1-22 16,-4-3-53-16,-2-1-31 0,4-5-222 15,7-7-37-15,7-3-115 0,7-7-200 0,9-6-181 16,2-4-756-16</inkml:trace>
  <inkml:trace contextRef="#ctx0" brushRef="#br0" timeOffset="67369">10509 9878 1918 0,'0'0'732'0,"0"0"-228"16,0 0-90-16,0 0-104 0,0 0-112 15,0 0-67-15,0 0-59 0,0 0-72 16,0 0-56-16,0 0 56 0,0 0 15 16,11 46 48-16,-5-28-17 0,-2-2-12 15,-1 1 0-15,1-3-21 0,-4 2-13 16,0-2-53-16,0 2-34 0,-1-2-53 0,-5-2-68 15,0 1-123-15,0-2-204 0,1-4-112 16,1-3-516-16</inkml:trace>
  <inkml:trace contextRef="#ctx0" brushRef="#br0" timeOffset="67502.09">10621 9749 2176 0,'0'0'591'0,"0"0"-324"0,0 0-123 0,0 0-144 15,0 0-7-15,0 0-140 0,0 0-178 16,0 0 80-16,0 0-124 0,0 0-320 16,3 54-540-16</inkml:trace>
  <inkml:trace contextRef="#ctx0" brushRef="#br0" timeOffset="69190.12">10712 9850 1650 0,'0'0'798'0,"0"0"-366"0,0 0-118 0,0 0-72 16,0 0-33-16,0 0-67 15,0 0-66-15,0 0-76 0,0 0-47 0,0 0-48 16,-6-4 57-16,6 15 38 0,0 0 35 16,3 1-10-16,-2 1-22 0,2-2 13 15,-3 0 0-15,4-1 6 0,-4-1-22 16,3 0-22-16,-3-2-54 0,2-1-3 16,-1-4 3-16,-1 1 16 0,0-2 6 15,0-1 17-15,0 0 37 0,0 0 44 16,0-1 48-16,0-6-57 0,0 0-35 0,0-5-3 15,0 1-16-15,0-2 6 0,-1 0 13 16,1 1 14-16,0 2 18 0,0 0-1 16,1 1-12-16,5 0-15 0,2 1 15 15,4 0 31-15,4 2 32 0,4-1 19 0,5 2-63 16,2 0-21-16,3 4-17 0,0 1 0 16,-1 0 12-16,-3 6 29 15,-7 5 41-15,-3-3-41 0,-5 4-38 0,-2 3-3 16,-3-3-26-16,-3 0-2 0,-2 1 2 15,-1 0 7-15,0-2 0 0,0 0 17 16,0-3-17-16,-1-1 0 0,-1-3-6 16,1-2-6-16,1-2 2 0,0 0 29 0,0 0 33 15,0 0 36-15,0-5 42 0,0-4-68 16,0-2-42-16,0-3-1 0,4-2 25 16,3-1 0-16,1 0 3 0,4 1-9 15,3-2-19-15,4 0-12 0,2 1-10 16,7 1 22-16,1 2 34 0,4 4-34 15,0 2-1-15,3 6-30 0,-2 2-13 16,-5 0 38-16,-6 8 6 0,-4 3 65 16,-6 3-58-16,-6 3-7 0,-6 2-35 15,-1 2 14-15,-5 1-8 0,-4 0-2 0,-4-2-26 16,-1 2-106-16,2-1-162 0,-2-2-179 16,1-2-75-16,6-5-542 0</inkml:trace>
  <inkml:trace contextRef="#ctx0" brushRef="#br0" timeOffset="69589.95">11467 9910 2030 0,'0'0'582'0,"0"0"-266"16,0 0 20-16,0 0-59 0,0 0-53 15,0 0-32-15,0 0-47 0,0 0-51 16,0 0-35-16,0 0-59 0,-23-30-16 15,33 25-65-15,3-3-9 0,8-1 14 16,5 0 38-16,3-1 10 0,1-2-4 0,-4 3-12 16,-2-1-3-16,-6-1 0 0,-5 3-13 15,-1-3 12-15,-7 2 25 0,0 0 23 16,-4 0 29-16,-1 0 6 0,0 0-7 16,-7 0 3-16,-3 3 45 0,-7 2-22 15,-5 1-52-15,-3 2 0 0,-5 1 14 0,-3 1-16 16,0 6 21-16,0 4 17 15,4 2 3-15,0 2-13 0,6 1-25 0,3 2 7 16,5 2-10-16,6-1-22 0,6-1-10 16,3 0-5-16,1-2 8 0,10 1 14 15,4-1 15-15,5-2 2 0,3-3-2 16,6 0-16-16,4-5-9 0,6-2 9 16,1-4-44-16,2 0-28 0,1-3-51 15,-4-5-80-15,-1-3-98 0,-5 0-101 0,-3-3-255 16,-10 3-740-16</inkml:trace>
  <inkml:trace contextRef="#ctx0" brushRef="#br0" timeOffset="69959.87">11853 9764 886 0,'0'0'1006'16,"0"0"-578"-16,0 0 12 0,0 0-62 0,0 0-119 16,0 0-116-16,0 0-67 0,0 0-35 15,0 0 0-15,0 0 3 0,0 0 3 16,-43 39-3-16,43-28-9 0,-1 2-10 15,-1 2-6-15,2-4 3 0,0 0-3 16,0 0-19-16,0-1-9 0,0-3-32 16,0-2-13-16,0-3-25 0,0-1-12 15,0-1 15-15,0 0 38 0,0-1 38 16,0-5 3-16,0-3-3 0,0-3-57 16,0-3 6-16,0 0 23 0,3-3 28 0,5 0 3 15,0 1 38-15,3 0-28 16,5 2 0-16,2 0 3 0,4 4 3 0,6 2-7 15,-1-1 29-15,3 4 26 0,2 4 2 16,-2 1-2-16,1 1 2 0,-3 2-25 16,0 5-22-16,-5 5-3 0,-6 0-7 0,-3 3 35 15,-6-1-47-15,-5 4-3 0,-3 0-22 16,0 2 3-16,-8-2-3 0,-4 1-38 16,1 2-79-16,0-3-63 0,2 0-155 15,2-1-161-15,7-2-48 0,0-6-429 16</inkml:trace>
  <inkml:trace contextRef="#ctx0" brushRef="#br0" timeOffset="70301.78">12549 9682 837 0,'0'0'1279'0,"0"0"-923"16,0 0-56-16,0 0 2 0,0 0-88 0,-78-26-80 15,61 26-45-15,4 0-35 0,1 0-35 16,1 2-19-16,4 4-19 0,2 0-25 16,1 3 6-16,1 1 9 0,3 2 9 15,0-1 20-15,7 5 57 0,7-2 25 16,3 3 4-16,7 0-4 0,2 1-6 16,5 0 9-16,0-1 6 0,-2-1-9 15,-4-1 12-15,-7-3 18 0,-6-3-22 16,-6 0-34-16,-5-1-28 0,-1 0-13 15,-1 0 4-15,-10-2 15 0,-2 2 12 16,-7-3-9-16,-3-2-37 0,-3-1-65 16,-2-2-28-16,3 0-37 0,3-6-78 0,1-2-57 15,5 0-79-15,3 0-68 0,6-1-99 16,4 0-176-16,1 1-642 0</inkml:trace>
  <inkml:trace contextRef="#ctx0" brushRef="#br0" timeOffset="70470.07">12760 9772 1806 0,'0'0'629'0,"0"0"-159"16,0 0-31-16,0 0-65 0,0 0-85 15,0 0-91-15,0 0-114 0,0 0-84 16,0 0-124-16,0 0-31 0,0 0 155 16,15 49-2-16,-12-31-10 0,0 1-98 0,-1-2-60 15,1 0-74-15,-3-5-94 0,0 1-92 16,0-2-74-16,0-5-589 0</inkml:trace>
  <inkml:trace contextRef="#ctx0" brushRef="#br0" timeOffset="70621.73">12866 9621 2300 0,'0'0'613'0,"0"0"-366"15,0 0-100-15,0 0-1 0,0 0-7 16,0 0-120-16,0 0-19 0,0 0-330 15,0 0-325-15,0 0 251 0,0 0-255 16,4-19-394-16</inkml:trace>
  <inkml:trace contextRef="#ctx0" brushRef="#br0" timeOffset="70908.95">13017 9712 1815 0,'0'0'1086'16,"0"0"-651"-16,0 0-70 0,0 0-107 15,0 0-113-15,0 0-73 0,0 0-38 16,0 0-33-16,0 0-1 0,0 0-46 16,0 0-29-16,-73 35 2 0,73-22 10 15,0 0-38-15,11 3-43 0,4-4 7 16,5 0 33-16,4-1 40 0,1-4 7 0,6-3 16 16,0-3 41-16,1-1 3 0,-2-1 67 15,-1-5 31-15,-6-4-21 0,-6-1 40 16,-7-2 28-16,-5-4 12 0,-5 0-18 15,-3-2 20-15,-8 1-62 0,-3 0-23 16,0 1-77-16,-5 3-9 0,2 3-106 16,0 3-56-16,-1 2-49 0,7 2-95 15,-1 2-181-15,8 1-228 0,-2 1-873 0</inkml:trace>
  <inkml:trace contextRef="#ctx0" brushRef="#br0" timeOffset="71288.7">13512 9688 1861 0,'0'0'671'15,"0"0"-349"-15,0 0-49 16,0 0-88-16,0 0-80 0,0 0-10 0,0 0-35 16,0 0-25-16,0 0-33 0,0 0-2 15,-22 44-12-15,21-39 10 0,1-1-1 0,-2-3 3 16,2 0 4-16,0 1 34 0,0-2 50 15,0 0-9-15,-3 0 15 0,3-5-12 16,-3-6-82-16,0 0-66 16,2-2-3-16,1-1 3 0,0-3 37 0,6 0 11 15,3-2-1-15,2 1 19 0,5 0 3 16,3 1 31-16,0 3-18 0,3 4 47 16,4 2 25-16,-1 4-9 0,1 3-19 15,1 1-3-15,2 0 11 0,0 2-15 16,1 6-22-16,-2 3-13 0,0 4-18 15,-2 0-22-15,-4 2 3 0,-3 4 16 16,-4-2-43-16,-6 1-32 0,-4 3-89 16,-5-3-10-16,-6 3 4 0,-10-2-69 0,-3 1-228 15,-4-3-153-15,5-4-902 16</inkml:trace>
  <inkml:trace contextRef="#ctx0" brushRef="#br0" timeOffset="72005.72">15132 9561 1432 0,'0'0'1650'16,"0"0"-1115"-16,0 0-270 0,0 0-85 15,0 0-87-15,0 0-60 0,0 0-31 16,0 0 0-16,0 0-2 0,0 0-21 15,0 0-1-15,-18 55 19 0,24-42 1 0,7 2-61 16,3-1-16-16,1 3 23 0,6-3 15 16,0 3 13-16,2-4-7 0,-1-1-16 15,-3-3-11-15,-1-7 8 0,-4-2 54 16,-1 0 19-16,-1-7 88 0,-2-5 16 16,-2-5 16-16,-2 0 10 0,-4-3-9 15,-4-3 15-15,-3-2-22 0,-8 1-38 16,-3-1-73-16,-1 3-22 0,0 4-9 0,2 5-4 15,6 5-73-15,3 3-74 16,2 2-73-16,2 3-137 0,0 1-414 0,5 8 27 16,-1-3-402-16</inkml:trace>
  <inkml:trace contextRef="#ctx0" brushRef="#br0" timeOffset="72306.92">15825 9747 2161 0,'0'0'997'0,"0"0"-457"0,0 0-40 16,0 0-134-16,-28-73-80 0,14 50-26 16,1-3-120-16,-2-2-55 0,-2-4-9 15,0-2-54-15,0 2-7 0,0-2-12 16,1 2 24-16,0-1 19 0,3 0-19 16,-1-2-27-16,3 0-14 0,1 0-7 15,0 3-1-15,3 3 21 0,4 5 1 0,0 4 3 16,3 3 13-16,0 5-1 15,0 1-15-15,6-1-15 0,8 3-34 0,5-2-15 16,9 0 0-16,8 0 1 0,7 3 29 16,4 2-6-16,2 4-51 0,-2 2-68 15,-4 4-93-15,-7 9-41 0,-8 6-104 16,-11 4-184-16,-8 6-30 0,-9 0 114 0,-3-4-500 16</inkml:trace>
  <inkml:trace contextRef="#ctx0" brushRef="#br0" timeOffset="72445.89">15632 9567 1115 0,'0'0'1017'0,"0"0"-655"0,0 0-69 16,0 0-124-16,0 0-169 0,0 0 0 15,0 0 150-15,0 0 71 0,0 0-110 16,102 1-111-16,-41-8-57 0,2-1-157 0,0 2-68 16,-1 3-76-16,-14 1-260 15,18-1-975-15</inkml:trace>
  <inkml:trace contextRef="#ctx0" brushRef="#br0" timeOffset="73077.03">17407 9375 2259 0,'0'0'626'0,"0"0"-245"0,0 0-82 16,0 0-53-16,-96-37-54 0,70 32-44 15,0 3-42-15,3 2-34 0,0 0-10 16,1 1-13-16,2 6-30 0,0 4-19 0,1 2-1 16,3 0 1-16,0 4-13 15,5 0 10-15,0 1 0 0,5-1 0 0,3-2-9 16,1 2-1-16,2 1 1 0,3-2 12 15,8-1-40-15,1 1-23 0,7-1-11 16,1-1-10-16,3-2-30 0,6-2-8 16,0-2 11-16,4-3-18 0,1-3-74 0,4-2-119 15,4 0-31-15,-2 0 5 0,1-6-21 16,-1 0-50-16,-6-4 223 0,-5 4 196 16,-7-3 59-16,-6 1 269 0,-6 2 52 15,-6-1 63-15,-4 1 4 0,0 0-20 16,0-1-74-16,-3 2-42 0,-3 0-28 15,2 2-43-15,3 1-62 0,-1 0-56 16,2 1-42-16,0 1-37 0,0 0-24 16,-1 0-19-16,-1 0-37 0,1 0-21 15,-2 4 6-15,1 0 31 0,-2 4 3 16,4-1-10-16,0 1-3 0,7 1 1 0,6 0-4 16,7 0-9-16,8 0 9 0,6-2 32 15,1-2 2-15,3-4 13 0,-4-1-10 16,-1 0 27-16,-5-7 1 0,-7 0-12 15,-5-4 17-15,-4 0 41 0,-7 1 14 16,-5-6 16-16,0 2-9 0,-8-3-34 16,-5 0-31-16,-2 1-31 0,-3 0-2 0,-1 4-1 15,-6 0-26-15,1 2-52 0,-3 3-22 16,-1 2-36-16,2 5-59 0,2 0-78 16,-1 1-83-16,5 7-136 0,7 1-191 15,2 3 23-15,6-5-445 0</inkml:trace>
  <inkml:trace contextRef="#ctx0" brushRef="#br0" timeOffset="73372.97">17911 9118 2352 0,'0'0'635'0,"0"0"-214"16,0 0-22-16,0 0-12 0,0 0-37 0,0 0-60 15,0 0-91-15,0 0-68 0,0 0-61 16,0 0-52-16,0 0-18 0,19-58-27 16,-16 62-19-16,4 6 6 0,1 4 40 15,0 6 13-15,3 3-13 0,1 3-13 16,-3 2-2-16,1 1-3 0,2 3 3 0,-1 0 14 16,-1-2 0-16,2 4 0 0,-2-2-23 15,-1-2-40-15,-1-1-22 0,-4-3-33 16,-1-2-32-16,-1-1-75 0,-1-4-85 15,-1-5-126-15,0-2-178 0,2-1-19 16,-1-6-598-16</inkml:trace>
  <inkml:trace contextRef="#ctx0" brushRef="#br0" timeOffset="73699.73">18263 9360 1738 0,'0'0'1099'0,"0"0"-616"0,0 0-29 15,0 0-15-15,0 0-110 0,0 0-92 16,0 0-108-16,0 0-83 0,0 0-46 16,0 0-36-16,0 0-25 0,0-34-9 15,0 41-16-15,2 0 70 0,-1 4 16 0,4 1 2 16,0 0 10-16,4 0-10 0,2 0-2 16,1-1-14-16,5 1-26 0,3-5-15 15,2 3 18-15,6-5 37 0,0-2 1 16,3-3 0-16,-3 0 0 0,1 0 14 15,-1-5 19-15,-6-2 22 0,-3-4 42 16,-4-2-12-16,-5-4-3 0,-4-1-4 16,-2-1 22-16,-1 1 15 0,-3 0-58 15,0 0-31-15,0 5-12 0,-6 2-15 0,3-1-12 16,0 5-58-16,0 1-73 0,0 1-74 16,1 3-97-16,2 2-209 0,-2 0-558 15,1 0-456-15</inkml:trace>
  <inkml:trace contextRef="#ctx0" brushRef="#br0" timeOffset="74325.7">18769 9279 2178 0,'0'0'823'15,"0"0"-297"-15,0 0-94 0,0 0-156 16,0 0-117-16,0 0-57 0,0 0-84 0,0 0-18 15,0 0-55-15,0 0 55 16,0 0 37-16,12 34 6 0,-8-22-9 0,0 1-3 16,-1-1-19-16,0-1 1 0,2-2-1 15,-4 0-1-15,4-2-11 16,-5-2-31-16,0-3-15 0,0-1 3 0,0-1-6 16,0 2 2-16,0-2 4 0,0 0 43 15,0 0 3-15,0-2 56 0,0-4-59 16,0-3-30-16,0-2 5 0,0-6-3 0,0-1 3 15,5 0 7-15,1-3 2 0,2 3 16 16,1 2 9-16,1 4 29 0,0 2 2 16,0 2-9-16,-1 3-19 0,0-1-10 15,1 3 11-15,0 0-13 0,-2 2 1 16,1 1-1-16,4 0 0 0,-1 4 1 16,3 4 15-16,1 0 34 0,4 3-4 15,-4-1-3-15,4 1-6 0,-4-1-12 16,-1 0-10-16,-4-2-15 0,1 1-11 0,-7-3-11 15,1 0-2-15,-4-3-16 0,-1 1-13 16,-1-2 25-16,0 1 13 0,0-2 12 16,0-1 3-16,0 0 3 0,0 0 28 15,0 0-13-15,0 0 1 0,2 0 30 16,-1-2 38-16,4-3 8 0,1-4-95 16,0 0-23-16,4-4-1 0,5 0-4 15,-1 0 10-15,3 3-1 0,1 0-12 0,0 0 20 16,0 3 11-16,1 1 43 0,1 3-24 15,-1-1-19-15,1 3-22 0,1 1-9 16,-2 0-12-16,0 5-9 0,-2 4 8 16,-3 4 44-16,-5 1 13 0,-2 0-13 15,-7 0-65-15,0 3 9 0,-5-1 3 16,-7-1 19-16,-5 1-3 0,-2 0-44 16,-3-2-86-16,-1-1-191 0,4 0-285 15,4-3-326-15,3 1-770 0</inkml:trace>
  <inkml:trace contextRef="#ctx0" brushRef="#br0" timeOffset="74734.12">19557 9240 2052 0,'0'0'653'0,"0"0"-207"0,0 0-48 15,0 0-95-15,0 0-105 0,0 0-97 16,0 0-57-16,0 0-44 0,0 0-31 15,0 0-38-15,0 0 41 0,0 10 11 16,0 2 15-16,0 0-11 0,0 0 13 16,0-1-2-16,-2-1-1 0,0-3-12 15,1-2-20-15,1-3-21 0,-2 1-1 0,2-3 0 16,0 0 16-16,-1 0 20 0,1 0 21 16,0-4 45-16,-2-2-45 0,2-5-23 15,0-2 23-15,0-3 0 0,0-2 23 16,6-2 17-16,1 1 23 0,4-2-3 15,4 5 25-15,2 0 3 0,2 5-7 16,3 0-6-16,2 5 0 0,1 2 11 16,2 0 23-16,4 4 14 0,0 0-49 0,3 1-40 15,1 5-23-15,1 3-11 0,-4 0-13 16,-2 2-2-16,-4 2 0 0,-5 4 2 16,-4 0-2-16,-6 2-31 0,-3 3-19 15,-3-2-58-15,-3 2 2 0,-2-1 15 16,-7 1-40-16,-8-2-62 0,-6 2-111 15,-5-2-203-15,4-5-177 0,-20 6-837 0</inkml:trace>
  <inkml:trace contextRef="#ctx0" brushRef="#br0" timeOffset="75488.98">20576 9231 42 0,'0'0'2105'0,"0"0"-1620"15,0 0-208-15,0 0-5 0,0 0-33 16,0 0-42-16,0 0-64 0,0 0-74 16,0 0-24-16,91-62-13 0,-55 56-11 15,9 0-11-15,1 0-19 0,1 2 19 16,-2 2-231-16,-6 1-115 0,-6 1-154 15,-10 0-43-15,-5 0-690 0</inkml:trace>
  <inkml:trace contextRef="#ctx0" brushRef="#br0" timeOffset="75632.95">20748 9340 202 0,'0'0'1722'15,"0"0"-1191"-15,0 0-308 0,0 0-68 0,0 0-37 16,102-37-41-16,-46 23-33 0,9 1-44 15,9-1-13-15,2 5-41 0,-4 2-181 16,-3 3-123-16,-20 0-401 0,13 1-894 0</inkml:trace>
  <inkml:trace contextRef="#ctx0" brushRef="#br0" timeOffset="76306.78">21848 8965 150 0,'0'0'1110'0,"0"0"-612"0,0 0-144 15,0 0-98-15,0 0-20 0,0 0-33 16,0 0-14-16,0 0 0 0,0 0 25 16,0 0 8-16,0 0-36 0,-34-49-32 15,34 39-30-15,7-2-34 0,1 1-43 16,3 2-4-16,2-2-21 0,2 2 28 16,6 0-16-16,6 3-31 0,8 0-3 15,10 4-12-15,7 2 9 0,5 0-1 16,-1 4-17-16,-6 5 21 0,-7 0-3 0,-16 1 1 15,-7 2-23-15,-12-1-66 0,-8 2-46 16,-5 4 64-16,-14 0 73 0,-11 2 13 16,-11 0 31-16,-6 3-44 0,-4-2-111 15,-1-1 35-15,5 0-40 0,8-1-77 16,6-1-10-16,7-3 62 0,3-3 74 0,9 0 66 16,3-6 1-16,3-3 26 0,7 1 105 15,-1-3 104-15,2 0 5 0,0 0-14 16,3 0-34-16,3-4-21 0,8-2-100 15,4-2-71-15,8-2-1 0,8 1 1 16,5 0 34-16,7 4 3 0,-2 1-16 16,-1 2-21-16,-6 2-34 0,-2 4 34 15,-6 3 22-15,-4 2 27 0,-5 0-27 16,-3 1-22-16,-6 2-3 0,-4-2-47 0,-4 4-18 16,-3 0 38-16,-3 4 30 15,-10 0 25-15,-1 1 12 0,-5 0-9 0,-4-1 0 16,1-3-27-16,-5-1-1 0,-3-2 1 15,-5-2 11-15,-3-2 4 0,-3-3-7 16,4-1-9-16,3-3-31 0,4-1 0 16,9 0-21-16,7-1-29 0,2-5-37 15,7-4-94-15,2 0-56 0,3-3-77 16,11-2-172-16,10-2 34 0,12-1-127 0,-7 4-389 16</inkml:trace>
  <inkml:trace contextRef="#ctx0" brushRef="#br0" timeOffset="76686.12">22519 8880 1155 0,'0'0'1232'0,"0"0"-780"0,0 0-32 16,0 0-26-16,0 0-32 0,0 0-49 15,0 0-100-15,0 0-104 0,0 0-109 16,0 0-55-16,0 0 2 0,98-42 50 0,-62 37 3 15,-4 3 2-15,-5-2-2 16,-4 3-49-16,-3 1-32 0,-4-1-6 0,-3 1-15 16,-3 0-7-16,-4 0 23 0,-3 0 53 15,-3 0 32-15,0 0 2 0,0 0 25 16,0 1 25-16,0 0 11 0,-3 0-29 16,0 3-33-16,-3 2 0 0,-1 0 12 0,-3 3 44 15,4 2 0-15,-1 4-9 0,1 0-4 16,3 4-12-16,0 3 3 0,2 3 0 15,1-1-6-15,0 5 9 16,0-3 31-16,0 3-31 0,3-1-24 0,0-2-13 16,0-1 0-16,0 2-30 0,-2-3-44 15,1-4-59-15,-2 1-79 0,0-3-70 16,0-3-122-16,0-2-148 0,-5-2-38 16,-1-5-471-16</inkml:trace>
  <inkml:trace contextRef="#ctx0" brushRef="#br0" timeOffset="76836.66">22583 9164 752 0,'0'0'1786'0,"0"0"-1326"15,0 0-156-15,0 0-78 0,82-59-115 16,-45 46-35-16,9 2-26 0,3 3-28 0,2 2-20 16,-4 0-2-16,-4 1 0 0,-10 4-104 15,-4-3-191-15,-6 2-117 0,-5-3-22 16,-3 3-256-16,4-4-846 0</inkml:trace>
  <inkml:trace contextRef="#ctx0" brushRef="#br0" timeOffset="77126.06">23202 8826 1858 0,'0'0'822'0,"0"0"-228"0,0 0-90 0,0 0-80 16,0 0-157-16,0 0-125 0,0 0-83 15,0 0-59-15,0 0 0 0,0 0-25 16,25 12 25-16,-4 1 46 0,2 5 19 16,3 5-13-16,0 0-18 0,0 1 12 15,2 3 15-15,-6-1 3 0,-1 1 0 0,-3-2-12 16,-3-1 0-16,-4-1-9 0,-6-4-1 16,-5-1-11-16,0-1-19 0,-5 0-12 15,-5-3-2-15,-3-2-10 0,0-1-16 16,-4-3-23-16,1-2-44 0,-2-1-45 15,-5-4-53-15,-5-1-48 0,-3-1-178 16,-6-5-205-16,-2-5-141 0,8 4-536 16</inkml:trace>
  <inkml:trace contextRef="#ctx0" brushRef="#br0" timeOffset="77276.89">23235 8961 1343 0,'0'0'634'15,"0"0"-287"-15,80-39-56 0,-46 23-8 16,4 2-17-16,3-2-119 0,1 3-77 15,6 1-42-15,-2 1-28 0,1 2-2 16,-3 1 0-16,-5 4-74 0,-5 2-132 0,-3 0-58 16,-6 2-37-16,-5 0-212 0,-8 0-684 15</inkml:trace>
  <inkml:trace contextRef="#ctx0" brushRef="#br0" timeOffset="77953.19">23892 8954 646 0,'0'0'1782'16,"0"0"-1231"-16,0 0-142 0,0 0-32 15,0 0-55-15,0 0-95 0,0 0-87 0,0 0-66 16,0 0-59-16,0 0-15 15,0 0-28-15,6-7-21 0,-4 16 49 0,2 2 25 16,0 6-13-16,-1 0 7 0,1 2-16 16,-1-1-3-16,0 1-22 0,-1-2 1 15,-1 0-1-15,1-3-3 0,-2-2-3 16,0-2-25-16,0-4-24 0,0 0-29 16,0-5 0-16,0-1 33 0,-3 0 73 15,1 0 75-15,-2-2 59 0,-2-8-134 0,0-1 0 16,1-6-59-16,0-1-19 0,2-1 33 15,0-5 32-15,3 0 10 0,0 2 3 16,5 0-22-16,1 3 22 0,2 2 10 16,2 4 46-16,0 2-24 0,2 1 28 15,4 4-17-15,1 4-24 0,3 1-17 16,3 1 17-16,-1 1 6 0,1 5-24 16,2 2-1-16,-1 2 18 0,0 1 1 15,-5-3-16-15,0 3 8 0,-6-1-11 16,1-1-13-16,-3 3 13 0,-3-2 0 15,2 0 0-15,-3 0-15 0,-1 1-4 0,-3-5-6 16,0 1-12-16,-1-3-10 0,-2-2 3 16,0-1 7-16,0-1 20 0,0 0 17 15,0 0 1-15,0 0 38 0,0 0 23 16,-2-5 31-16,1-4-93 0,-1-2-21 0,2-2 21 16,0-3 3-16,2 2 37 0,6-3 7 15,1 2-19-15,2-2-14 0,7 2-14 16,2 2-25-16,4 1-2 0,4 5-11 15,2 0 38-15,0 6 25 0,-2 1 6 16,-1 0-14-16,-3 2-17 0,0 5-3 16,-1 2 3-16,-5 1 26 0,-2 2 30 15,-3 0-56-15,-6 3-3 0,-4-1-59 16,-3 2-12-16,0-1-1 0,-9 3-3 0,-5-1-1 16,-2 1-28-16,-4-1-97 0,0-2-155 15,1 2-204-15,6-7-158 0,-3 3-749 16</inkml:trace>
  <inkml:trace contextRef="#ctx0" brushRef="#br0" timeOffset="78538.09">24750 8869 1913 0,'0'0'596'0,"0"0"-219"0,0 0-9 16,0 0-5-16,0 0-142 0,0 0-86 15,0 0-73-15,0 0-62 0,0 0-9 16,0 0 9-16,6-2 6 0,-6 12 27 16,1 5-8-16,-1-3-7 0,2 1 1 0,-2-1-16 15,0-2 10-15,1-1-11 0,0-4 1 16,-1 0-3-16,0-2-25 0,0 0-44 16,0-3-23-16,0 0 4 0,0 0 10 15,0 0 46-15,0 0 32 0,0-7 121 16,5-3-121-16,1-3 0 0,3-5 1 15,3-3-1-15,5 1-21 0,-2-2 21 0,1 5 35 16,-2 3 30-16,-4 6 20 16,0 3 13-16,-3 1 2 0,2 3-32 0,0 1-31 15,1 0-21-15,4 5-15 0,6 4 49 16,3 4 42-16,5 3-21 0,1 4-9 16,-2 1-40-16,-1-2-22 0,-3 0-16 15,-4-1-8-15,-5-1-10 0,-3-2-62 16,-5-2-6-16,-1-2-1 0,-4-4 16 15,1 0 9-15,-2-3 9 0,0-3 20 0,0 0 49 16,0-1 86-16,0 0 45 0,0-1 12 16,1-5 43-16,2-5-109 0,1-2-65 15,5-4 0-15,2-1 22 0,1-1-34 16,5 1 3-16,-1 0-3 0,1 4 37 16,2 3 3-16,-1 1-1 0,-1 5-39 15,-1 3-21-15,1 1-16 0,0 1-19 16,0 3-8-16,3 7 42 0,-3 4 20 0,-1 3 2 15,-1 1-46-15,-4 0-25 0,-2 0-16 16,-6 0-6-16,-3 0-32 0,0-1-48 16,-7 1-75-16,-6-1-116 0,-7 1-51 15,-2-1-94-15,2-4-211 0,-14 5-911 0</inkml:trace>
  <inkml:trace contextRef="#ctx0" brushRef="#br0" timeOffset="79786.88">6751 12113 10 0,'0'0'1505'0,"0"0"-845"0,0 0-149 0,0 0 18 16,0 0-52-16,0 0-68 15,0 0-57-15,0 0-66 0,0 0-59 0,-13-24-83 16,13 24-62-16,0 0-48 0,0 0-34 16,0 0-14-16,0 0-29 0,0 0-18 15,0 0 0-15,0 5 0 0,3 1-16 16,2 5 77-16,2 3 40 0,3 1-22 0,-3 0-18 15,2 2-2-15,-2-1-34 0,0-1-47 16,-3-2-34-16,-1 1-31 0,0-2-59 16,-1 0-79-16,-1-4-108 0,2 0-160 15,0-3-63-15,4-5-89 0,-1 0-449 16</inkml:trace>
  <inkml:trace contextRef="#ctx0" brushRef="#br0" timeOffset="80004.92">7024 12039 2247 0,'0'0'687'16,"0"0"-233"-16,0 0-14 0,0 0-16 0,0 0-105 16,0 0-64-16,0 0-52 0,0 0-48 15,0 0-48-15,0 0-34 0,0 0-25 16,1-47-14-16,-1 47-34 0,0 0-38 0,2 4-59 16,2 5-67-16,0 2 81 0,5 8 68 15,0-1 3-15,-1 2-16 0,1 0-33 16,-2-1-9-16,2 0-13 0,-2-2-71 15,-3-1-69-15,3-4-81 0,-5 0-68 16,-1-4-129-16,1-3-51 0,-1-4-40 16,-1 0-551-16</inkml:trace>
  <inkml:trace contextRef="#ctx0" brushRef="#br0" timeOffset="80181.86">7165 11805 2579 0,'0'0'652'0,"0"0"-410"16,0 0-4-16,0 0 1 0,0 0-60 16,0 0-88-16,0 0-57 0,0 0-34 15,0 0-88-15,0 0-79 0,0 0-75 16,-29-29-202-16,15 35-265 0,2-1-111 0,-14 8-750 16</inkml:trace>
  <inkml:trace contextRef="#ctx0" brushRef="#br0" timeOffset="80415.7">6558 11914 2130 0,'0'0'814'16,"0"0"-536"-16,0 0-156 0,0 0 24 15,0 0-13-15,-89 33-51 0,76-21-19 16,0 2-63-16,6 0-6 0,4 4-32 15,3 3 13-15,0 0 0 0,10 5 25 16,9 0 12-16,1 0-12 0,6-3 0 16,3-1-148-16,4-3-11 0,2-5-45 15,5-2-66-15,2-6-71 0,-9-2-271 16,20-4-907-16</inkml:trace>
  <inkml:trace contextRef="#ctx0" brushRef="#br0" timeOffset="80604.81">7337 11843 2325 0,'0'0'622'0,"0"0"-401"15,0 0-39-15,0 0 2 0,0 0-28 16,0 0 4-16,0 0 22 0,93 82-12 16,-76-59-58-16,-4 1-56 0,-3 0-56 15,-5 1-28-15,-4 0-56 0,-1 1-119 16,-10 1-112-16,-6-1-266 0,1-7-205 15,-12 4-1195-15</inkml:trace>
  <inkml:trace contextRef="#ctx0" brushRef="#br0" timeOffset="81272.55">9511 11866 2217 0,'0'0'796'0,"0"0"-396"16,0 0-102-16,0 0 7 0,0 0-14 0,0 0-25 16,0 0-35-16,0 0-130 0,0 0-101 15,0 0-49-15,0 0-40 0,-33-41-25 16,34 57 111-16,4 7 3 0,1 3 40 16,-2 5-27-16,2 2-1 0,-1 0 9 15,-2 1-20-15,2-2-1 0,-3-3 13 16,3 2 2-16,-2-4-12 0,1-2-2 15,3-5-1-15,0 0-52 0,-1-4-81 16,0-3-74-16,3-3-60 0,-1-3-96 16,2-3-138-16,-1-4 26 0,5 0 36 15,-5-5-591-15</inkml:trace>
  <inkml:trace contextRef="#ctx0" brushRef="#br0" timeOffset="81642.95">9915 11767 665 0,'0'0'2376'0,"0"0"-1834"0,0 0-245 0,0 0 60 16,0 0-19-16,0 0-73 0,0 0-82 15,0 0-79-15,0 0-64 0,0 0-40 16,0 0-55-16,-2-39-61 0,1 48-59 16,-1 5 40-16,-1 7 104 0,-1 5 28 15,-1 4 2-15,0 2 1 0,1 0-24 16,1 1-1-16,0 2-15 0,3 1-19 15,0 0-43-15,7 0-32 0,6 0-9 16,3-3 11-16,7-3 6 0,4-6 47 16,4-3 42-16,-1-8 37 0,-1-5 53 15,-3-7 57-15,1-1 12 0,-4-5 33 0,-3-5-6 16,-5-3-3-16,-4-3 26 0,-8-2 16 16,-3-1-38-16,-4-3-58 0,-12 2-80 15,-4-2-10-15,-5 2-2 0,-4 4-17 16,-2 4-32-16,-3 3-71 0,2 4-88 15,5 4-55-15,3 1-20 0,8 2-173 16,6 7-202-16,7 4 1 0,3 1-2 0,3-2 34 16,17 7-455-16</inkml:trace>
  <inkml:trace contextRef="#ctx0" brushRef="#br0" timeOffset="81920.88">10471 11860 2320 0,'0'0'600'0,"0"0"-283"15,0 0 68-15,0 0 5 0,0 0-86 16,0 0-124-16,0 0-146 0,0 0-34 15,0 0-124-15,0 0-19 0,0 0 68 16,95 5 75-16,-56 14 63 0,0 3-63 16,-5 1-56-16,-3-1 18 0,-6 0-141 0,-4 0-110 15,-4-2-143-15,-4-2-104 0,-3 0-82 16,-3-6-634-16</inkml:trace>
  <inkml:trace contextRef="#ctx0" brushRef="#br0" timeOffset="82111.39">10779 11910 1745 0,'0'0'1080'0,"0"0"-801"15,0 0 69-15,0 0 66 0,0 0-59 16,0 0-116-16,0 0-128 0,0 0-111 16,0 0-28-16,0 0-86 0,-43-13 49 0,33 30 37 15,-2 2-59-15,2 3-25 0,-2 1-33 16,3 2-41-16,0-1-140 0,-1 2-123 15,4 1-86-15,-1-8-97 0,1 10-671 0</inkml:trace>
  <inkml:trace contextRef="#ctx0" brushRef="#br0" timeOffset="82830.92">11156 11748 1058 0,'0'0'1006'0,"0"0"-665"0,0 0-96 0,0 0 45 16,0 0-21-16,0 0-11 0,-31-76-21 16,27 62-19-16,1 2-26 0,3 1 1 0,0 1-7 15,3 3-72-15,4 0-48 0,5 2-66 16,1 1-53-16,5 4-21 0,7 0-18 15,2 5 23-15,9 6 41 0,3 3 28 16,2 4 63-16,-4 3-63 0,-4-2-25 16,-4 1 6-16,-9 0-24 0,-7 0-63 15,-4 2-13-15,-9 0 40 0,-2 5 38 16,-13 0 41-16,-8 3 13 0,-8 2 12 16,-3 0-3-16,-5-1-21 0,1-3 1 15,6-2 12-15,4-7-2 0,8-3-12 16,8-7-11-16,3-3 8 0,4-3 3 15,3-2 81-15,-1-1 31 0,3 0 22 16,0 0 26-16,-1 0 13 0,-1-2-59 0,2-2-41 16,0-2-21-16,0 0-49 0,6-2-3 15,5-1-61-15,8-1-55 0,12-1-20 16,9 0-9-16,6 0-7 0,6 0-40 0,1 1-85 16,-1 1-124-16,-1 2-65 0,-7 1-20 15,-2 0-191-15,-13 3-546 0</inkml:trace>
  <inkml:trace contextRef="#ctx0" brushRef="#br0" timeOffset="83205.87">11768 11713 1643 0,'0'0'727'0,"0"0"-285"0,0 0-3 16,0 0-7-16,0 0-70 0,0 0-68 15,0 0-77-15,0 0-60 0,-78-60-40 16,78 60-44-16,0 0-33 0,0 0-40 16,0 0-30-16,0 0-25 0,0 0-28 15,3 1-40-15,4 6-19 0,6 6 142 0,6 4 36 16,5 5 17-16,5 2-13 0,1 2-18 16,2 1-20-16,-2 0 16 0,-5-1 59 15,0-2-6-15,-7-1-44 0,-5-5-2 16,-1 0-4-16,-8-2 7 0,0-2-4 15,-4-4-22-15,0 1-2 0,0-2 2 16,-4-3 14-16,-2 0 8 0,-4 0 3 16,2-2 7-16,-3-2 3 0,-4-2-4 0,2 1-8 15,-3-1-9-15,-2 0-16 0,-2 0-70 16,-3-2-55-16,-1-2-50 0,-4-3-84 16,-2 4-101-16,1-3-102 0,0 0-168 15,2-2-107-15,8 4-777 0</inkml:trace>
  <inkml:trace contextRef="#ctx0" brushRef="#br0" timeOffset="83362.82">11778 11668 1503 0,'0'0'546'16,"0"0"-312"-16,82-27-85 0,-36 16-30 15,6 1-29-15,6 2-51 0,1 1-16 0,-1 2-22 16,-4 1-1-16,-9 4-88 0,-9 0-74 15,-8 1-68-15,-10 4-256 0,-8 0-570 16</inkml:trace>
  <inkml:trace contextRef="#ctx0" brushRef="#br0" timeOffset="85679.9">13676 11673 1421 0,'0'0'663'0,"0"0"-255"16,0 0-108-16,0 0 24 0,0 0-34 15,0 0-64-15,0 0-47 0,0 0-40 16,0 0-39-16,2 1-18 0,-1-1-10 0,8-1-72 15,4-4-6-15,8 1-53 0,5 0 15 16,10-1 16-16,7 4 16 0,2-2 11 16,3 2 1-16,-2 1-4 0,-3 0-156 15,-7 0-48-15,-6 0-39 0,-7 3-98 16,-10 3-88-16,-5 2-108 0,-6-2-533 16</inkml:trace>
  <inkml:trace contextRef="#ctx0" brushRef="#br0" timeOffset="85830.9">13827 11871 55 0,'0'0'1617'0,"0"0"-1098"0,0 0-170 15,0 0-36-15,0 0-53 0,0 0-34 0,0 0-47 16,0 0-126-16,0 0-52 16,103-18-1-16,-59 9-1 0,1 0-11 0,3 0-252 15,-4-1-88-15,-1 2-112 0,-16 2-543 16</inkml:trace>
  <inkml:trace contextRef="#ctx0" brushRef="#br0" timeOffset="86261.12">14567 11457 1547 0,'0'0'704'0,"0"0"-351"0,0 0-63 16,0 0 43-16,0 0 17 0,0 0-19 16,0 0-33-16,0 0-68 0,0 0-48 15,0 0-49-15,-9-48-53 0,9 48-41 16,0 0-39-16,0 0-55 0,0 0-31 15,0 0-22-15,1 8-3 0,2 3 111 16,0 6 3-16,-1 1 53 0,-1 4-13 16,-1 0-18-16,0 1-13 0,-6 0 7 0,-2 0 2 15,-1-1-18-15,0-1-1 0,4-3-2 16,2-1-15-16,3-3 3 0,0-3-25 16,3 0-56-16,7-1 3 0,4-2 16 15,8-1 47-15,2-1 26 0,7-2-57 16,2-4-7-16,1 0-7 0,1 0-63 15,-1-3-101-15,-2-4-93 0,-2 1-64 16,-5-3-34-16,-2 0-55 0,-3 0-145 16,-5-1-99-16,-6 2-69 0</inkml:trace>
  <inkml:trace contextRef="#ctx0" brushRef="#br0" timeOffset="86453.69">14905 11625 635 0,'0'0'1007'16,"0"0"-591"-16,0 0-60 0,0 0 15 15,0 0 53-15,0 0-30 0,0 0-57 0,0 0-67 16,0 0-99-16,0 0-78 0,0 0-34 15,-28-24-59-15,28 24-12 0,0 0-78 16,0 6-12-16,1 6 102 0,2 5 15 16,0 2 41-16,1 3-16 0,0-2-18 15,-1 2-10-15,2-2 1 0,-1-2-13 16,-1 0-77-16,-2-3-25 0,1-1-41 16,-1 0-52-16,1-2-104 0,-1-1-134 15,2 1-112-15,0-4-138 0,5 2-787 0</inkml:trace>
  <inkml:trace contextRef="#ctx0" brushRef="#br0" timeOffset="86803.87">15303 11673 2301 0,'0'0'555'0,"0"0"-333"0,0 0-56 15,0 0 120-15,0 0-20 0,0 0-62 0,0 0-40 16,-80-47-80-16,71 45-44 0,0 2-40 15,6 0-30-15,-2 0-23 0,3 6-34 16,1 4 27-16,1 3 9 0,0 2 20 16,3 0-44-16,8-1-51 0,2 3 56 15,7-1-15-15,3-1-1 0,3-1 7 16,3-1-23-16,1-4 26 0,1-3 18 16,-3-3 58-16,0-3 61 0,-4 0 60 15,-4-3 0-15,-2-4 12 0,-3-4 43 0,-3-3 10 16,-5-1-23-16,-1-4-29 0,-6-4-16 15,-3-1-4-15,-10 0-18 0,-5-1-77 16,-4 6-19-16,-6 1-28 0,-2 6-15 16,-2 2-16-16,1 6-46 0,3 4-57 15,5 0-76-15,7 2-70 0,7 5-146 16,6 2-143-16,3 1 70 0,0 0-230 0,14 1-505 16</inkml:trace>
  <inkml:trace contextRef="#ctx0" brushRef="#br0" timeOffset="87158.86">16021 11623 1995 0,'0'0'641'0,"0"0"-358"0,0 0-33 16,0 0 12-16,0 0-53 0,0 0-39 0,-86-67-34 16,67 58-23-16,1 2-34 0,8 3-45 15,3 3-34-15,1 1-16 0,5 5-125 16,0 5 50-16,1 2 47 0,0 4 0 0,0-1-1 15,8 3-33-15,2 0 30 0,3 0 23 16,6-1-4-16,5-2 14 0,4-2 15 16,3-1 0-16,7-3 3 15,2-3-3-15,0-3 38 0,-2-3 3 0,-3 0 16 16,-5-1 25-16,-4-6-4 0,-4 0 7 16,-5-5-6-16,-3-4 21 0,-4-1 13 15,-5-2 17-15,-5-1 6 0,-2-2-9 16,-11 3-17-16,-3-1-82 0,-7 5-28 15,-5 1-49-15,-4 3-28 0,-3 4-53 16,2 4-34-16,3 3-35 0,8 2-77 16,6 5-122-16,7 5-170 0,5 1 62 15,4 2 4-15,0-2-175 0,16 2-502 0</inkml:trace>
  <inkml:trace contextRef="#ctx0" brushRef="#br0" timeOffset="87850.84">16726 11542 2000 0,'0'0'579'0,"0"0"-289"15,0 0 24-15,0 0 55 0,0 0-25 16,0 0-95-16,0 0-96 0,0 0-57 15,0 0-54-15,0 0-42 0,0 0-43 0,-11-40-4 16,11 40-15-16,3 2-50 0,0 5 28 16,3 4 84-16,1 2 28 0,0 3 3 15,2-2-9-15,-2-1-20 0,-1-2 0 16,1 0 1-16,-1-4 13 0,-2-2-13 16,-2 1-3-16,-1-4-19 0,1 1-12 15,-2-3-22-15,0 0-1 0,0 0 35 0,0 0 19 16,1-3 116-16,1-3 1 0,-1-3-117 15,3-4-22-15,2-1 20 0,1-3-23 16,3 0-22-16,4 1 1 0,3-1 14 16,1 4 0-16,0 2 4 0,2 3-16 15,-3 1 16-15,0 4 24 0,-2 1 4 16,-1 2 26-16,-2 0 5 0,1 2-6 16,0 7 20-16,2 0 27 0,3 6-26 15,0 0-11-15,0 2-1 0,1-1 0 0,-2-1-6 16,-3 0-28-16,-2-1-3 0,-1-2-9 15,-5-1 10-15,0-4-14 0,-2-2-3 16,-2-1 1-16,-1-1-7 0,-1-3 12 16,0 0 13-16,0 0 38 0,0 0 27 15,0 0 9-15,0 0-5 0,0-4 17 16,0-5-86-16,0-3-33 0,2-2 9 0,3-1-4 16,2-3 17-16,-1 0 11 0,5 0 2 15,1 1-2-15,1 2-12 0,3 0 10 16,2 3-10-16,2 4-4 0,5-3 13 15,3 5-13-15,1-1-2 0,2 3 16 16,-2 3 0-16,0 1 1 0,-3 0 1 16,-3 5 34-16,-3 2 2 0,-5 0-36 15,-4 4-31-15,-4-1-31 0,-4 2-25 0,-3 2 3 16,0 0 37-16,-10 3 46 0,-6 0 0 16,0-1 1-16,-5-2-41 0,-1 0-69 15,-1-2-145-15,4 0-135 0,2-2-120 16,4-1-48-16,3-2-462 0,3-1-205 0</inkml:trace>
  <inkml:trace contextRef="#ctx0" brushRef="#br0" timeOffset="88454.01">17688 11428 2082 0,'0'0'508'0,"0"0"-238"0,0 0 73 0,0 0 45 0,0 0-113 15,0 0-121-15,0 0-72 0,0 0-53 16,0 0-29-16,0 0-43 0,12-20-24 16,-9 25 7-16,2 3 60 0,0 1 38 15,-1 1-4-15,2 0-8 0,1 1-4 16,-3-3-20-16,1 3-2 0,-1-1-18 16,-1-1-8-16,-2-3 7 0,2 3 6 15,-3-6-9-15,3 1-25 0,-3-2 7 16,0-2 11-16,3 0 1 0,-2 0 28 15,1 0 65-15,1-2 70 0,2-4-75 16,1-4-58-16,3 1 0 0,2-3 11 0,1-3-11 16,2 3 1-16,-1 0 11 0,1 3-14 15,0 0 0-15,-1 4 6 0,1 1 5 16,2 1-11-16,3 2-3 0,4 1 2 16,0 0 1-16,4 0 3 0,-2 5 31 15,-1 1 19-15,-2 0 22 0,-6 0-19 0,-1 1-50 16,-4-1-6-16,-3 2-18 0,-2 1-7 15,0-1-6-15,-2-1 15 16,0 3 13-16,-2-4 1 0,-1 0 1 0,1-2 1 16,-1-1 0-16,-1-2 0 0,0-1 19 15,0 0 21-15,0 0 16 0,0 0 6 16,0-1 9-16,2-3-5 0,1-4-66 16,2-1-18-16,5-1 18 0,-1-2 19 15,3-1 8-15,3 2-5 0,1-1-9 16,3 3-13-16,1 0-3 0,-1 4 0 15,3 0 1-15,0 2 1 0,0 2-11 0,4 1-4 16,-1 0 1-16,1 5 15 0,-1 4 27 16,-3 3 31-16,1 1-24 0,-3 3-34 15,-8 1-20-15,-1-2-30 0,-9 3-39 16,-2 0 12-16,-3-1 12 0,-11 0-4 16,-4 0-11-16,-8-1-70 0,-4 1-124 0,-6-1-207 15,-6 1-201-15,11-4-445 0</inkml:trace>
  <inkml:trace contextRef="#ctx0" brushRef="#br0" timeOffset="89500.07">7015 13945 1052 0,'0'0'1089'0,"0"0"-781"16,0 0-53-16,0 0 105 0,0 0 26 15,0 0-60-15,0 0-94 0,0 0-90 16,0 0-48-16,0 0-35 0,-16-24-59 0,16 24-16 16,0 6-49-16,0 7 65 0,0 4 45 15,2 4-7-15,-1 3-26 0,2 3 25 16,0-2 13-16,-2 1-10 0,-1 1-15 16,0-2-9-16,0 0-16 0,0-2-13 15,0-1 1-15,2-2 10 0,-1-3-14 16,-1-4-92-16,3-1-120 0,0-3-74 15,-2-1-81-15,2-5-55 0,-1-1 4 16,1-2-113-16,3 0-260 0,-4-3-388 16</inkml:trace>
  <inkml:trace contextRef="#ctx0" brushRef="#br0" timeOffset="89719.71">7151 14036 209 0,'0'0'2020'15,"0"0"-1568"-15,0 0-194 0,0 0 135 16,0 0 35-16,0 0-54 0,0 0-63 15,0 0-54-15,0 0-95 0,0 0-88 16,0 0-50-16,12-59-24 0,-10 59-58 0,2 5-37 16,2 7 62-16,1 2 33 0,1 3 0 15,0 2-20-15,-1-1-29 0,-4 0 6 16,2 0 12-16,-1-2-6 0,-1-1-34 16,2-1-62-16,-2-2-20 0,0-1-107 15,2-1-121-15,-3-2-132 0,3 0-18 16,-4-4-246-16,4 0-789 0</inkml:trace>
  <inkml:trace contextRef="#ctx0" brushRef="#br0" timeOffset="89963.95">7508 13941 2013 0,'0'0'814'0,"0"0"-432"15,0 0-51-15,0 0 132 0,0 0-75 0,0 0-172 16,0 0-133-16,0 0-83 15,0 0-51-15,0 0-35 0,16-5 33 0,-9 17 53 16,0 6 0-16,-1 2 15 0,3 1 4 16,-2-2-7-16,4 2-10 0,-3-3 0 15,-1 0-2-15,0-3 0 0,-1 1-52 16,-2-3-50-16,0-1-44 0,-1-1-19 0,-1-3-78 16,-1-1-70-16,1-2-76 0,-2-2-31 15,1-2-58-15,1-1-321 0,-2 0-430 16</inkml:trace>
  <inkml:trace contextRef="#ctx0" brushRef="#br0" timeOffset="90143.89">7661 13740 2092 0,'0'0'591'15,"0"0"-276"-15,0 0-1 0,0 0 13 16,0 0-100-16,0 0-127 0,0 0-100 15,0 0-3-15,0 0-69 0,0 0-117 0,0 0-147 16,-18-49-28-16,17 59 52 0,-2 2 8 16,-1 2-169-16,-1-4-549 0</inkml:trace>
  <inkml:trace contextRef="#ctx0" brushRef="#br0" timeOffset="90382.02">6699 13775 2282 0,'0'0'796'0,"0"0"-617"0,0 0 43 15,0 0 32-15,0 0-113 0,0 0-75 16,0 0-66-16,0 0-3 0,0 0-50 15,0 0 2-15,0 0-87 0,67-6-93 16,-54 8-98-16,1 2-79 0,-1 1-60 0,-3 0-256 16,3-1-637-16</inkml:trace>
  <inkml:trace contextRef="#ctx0" brushRef="#br0" timeOffset="90579.43">7194 13752 153 0,'0'0'2194'0,"0"0"-1719"0,0 0-238 0,0 0 41 15,0 0 8-15,0 0-81 0,0 0-98 16,0 0-107-16,0 0-25 0,0 0-126 16,17-22-156-16,-17 22-182 0,0 4-72 15,0 1-116-15,0 0-551 0</inkml:trace>
  <inkml:trace contextRef="#ctx0" brushRef="#br0" timeOffset="90911.26">6476 13965 2183 0,'0'0'659'16,"0"0"-392"-16,0 0 36 0,0 0 4 16,0 0-159-16,0 0-148 0,0 0-22 15,0 0-76-15,0 0 80 0,0 0 18 16,0 0 47-16,5 61 0 0,7-38-25 15,3 1-21-15,5 3 12 0,6-1 12 0,1 0 9 16,2-2-34-16,3 1 0 0,1-2-157 16,0-2-102-16,3-2-76 0,0-2-40 15,3-4-132-15,1-3-259 0,-9-5-443 16</inkml:trace>
  <inkml:trace contextRef="#ctx0" brushRef="#br0" timeOffset="91173.14">7904 13789 2102 0,'0'0'521'0,"0"0"-398"15,0 0-17-15,0 0 64 0,0 0 32 16,103 45 21-16,-69-22-43 0,5 6-6 15,-2 1 18-15,-5 4-88 0,-7-1-10 16,-5 1-66-16,-11-1-28 0,-8 3-19 16,-4-1-6-16,-14 2-22 0,-12-1-9 15,-6 0-58-15,-9 0-138 0,-5-2-214 16,-2-3-173-16,12-9-618 0</inkml:trace>
  <inkml:trace contextRef="#ctx0" brushRef="#br0" timeOffset="93657.8">9534 13951 317 0,'0'0'1042'16,"0"0"-632"-16,0 0-222 0,0 0 14 0,0 0 34 15,0 0 0-15,0 0-33 0,0 0-36 16,0 0-17-16,0 0-6 0,-17-19 21 15,15 17 19-15,2 0-26 0,0-2-4 16,0-2 1-16,5 0-59 0,4-2-52 16,5-4-32-16,3-1 1 0,8-1 2 15,5-1 10-15,3 1 12 0,3-1 10 16,-4 3-7-16,2 4-23 0,-7 1-17 16,0 4-22-16,-3 3-9 0,2 0-6 15,1 7 15-15,2 2 0 0,-1 2 19 16,-5-2-22-16,-4 6 25 0,-9-1 10 15,-3 3-10-15,-7 1-41 0,-4 3 41 16,-11 3 0-16,-5 2 22 0,-3-2-3 16,-5 1 9-16,1-4-28 0,1-3-47 0,2 0-9 15,2-3 6-15,3-4 22 0,2-1 0 16,2-3 16-16,4-2 12 0,2-2 0 16,5-2 15-16,1 0 13 0,3-1 19 15,0 0 0-15,0 0 18 0,0 0 19 0,0 0-10 16,3-2-9-16,3-2-56 0,5-2-9 15,4 0-34-15,5 0-3 0,3-1 6 16,7 3 31-16,5 2 0 0,-4 2 2 16,1 0 1-16,-6 5-3 0,0 2-12 15,-6 1 12-15,-7 4 71 0,-1 1-43 16,-6 1-28-16,-6 3-25 0,0 2 25 16,-11 2 31-16,-9 2 22 0,-7 0-1 15,-3-1-9-15,-5-1-12 0,-1-3-9 16,4-5-7-16,-1-1-15 0,4-5-6 15,0-3-22-15,2-3-15 0,-3-1-3 16,3-1-25-16,-1-6-40 0,1-3-57 0,8-3-67 16,0-1-79-16,11-4-63 0,5-2-142 15,3 1-198-15,7 2-433 0</inkml:trace>
  <inkml:trace contextRef="#ctx0" brushRef="#br0" timeOffset="93999">10424 14002 1151 0,'0'0'1461'16,"0"0"-959"-16,0 0-167 0,0 0 6 15,0 0-26-15,0 0-69 0,0 0-109 16,-78-36-48-16,58 36-59 0,-1 0-30 0,1 3-18 16,0 5-13-16,5 4-6 15,0 0 3-15,3 3 12 0,3 1 6 0,6 0 1 16,2-2-35-16,1 1-43 0,4-1 0 15,5-1 30-15,4-1 29 0,6-2-10 16,1-1-16-16,0-4 60 0,0-1 6 16,0-3 58-16,-5-1-5 0,1-1 0 15,-5-5 10-15,-1-3 21 0,0-4-31 0,-2-2-9 16,-3-4-26-16,1-2 1 0,-4-1-3 16,-2 1 2-16,-2 1-2 0,-6 3-19 15,-7 1-3-15,-1 5-16 0,-4 1-21 16,-2 5-69-16,-1 2-55 0,0 3-49 15,6 0-155-15,3 6-230 0,9 3-62 16,2-1-350-16,9 2-214 0</inkml:trace>
  <inkml:trace contextRef="#ctx0" brushRef="#br0" timeOffset="94325.48">10846 13975 2289 0,'0'0'716'0,"0"0"-285"15,0 0-4-15,0 0-97 0,0 0-135 16,0 0-98-16,-77-33-54 0,51 32-28 0,-4 1-14 16,4 1-1-16,3 4-12 0,6 3-22 15,2 1-34-15,7 3-16 0,3-1-28 16,5 3-25-16,0 1-11 0,6-1-10 16,7 0 29-16,3-1 34 0,7-3 22 15,0-2 45-15,2-3 28 0,2-3 57 0,2-2 22 16,-3-2 13-16,0-6 5 0,-6-2 20 15,-1-3 21-15,-2-1-15 0,-6-4-33 16,-2-1-28-16,-3-1-34 0,-5 0-15 16,-1 1 11-16,-4 2 4 0,-8 3-12 15,-8 2-16-15,-3 3-68 0,-4 2-32 16,-4 5 4-16,1 2-37 0,4 0-80 16,3 8-119-16,10 2-192 0,6 3-43 15,7 1-147-15,3-4-555 0</inkml:trace>
  <inkml:trace contextRef="#ctx0" brushRef="#br0" timeOffset="94968.19">11465 13873 1901 0,'0'0'803'0,"0"0"-402"16,0 0-9-16,0 0 3 0,0 0-137 16,0 0-105-16,0 0-92 0,0 0-61 15,0 0-53-15,0 0 34 0,0 0 19 16,-5 17 41-16,2-3-29 0,3 0-11 0,-2 1-1 16,2-1-1-16,0 1 0 15,0-2-1-15,2-2-1 0,1-2-10 0,-2-2-27 16,-1-1-32-16,0-2-15 0,0-2-17 15,0-2-21-15,0 0 14 0,0 0 92 16,0-1 19-16,0-4 164 0,2-4-130 16,-2-3-8-16,0-2 14 0,1-1 24 0,-1-2-8 15,3 0-15-15,1 2-13 0,2 0-13 16,0 3 4-16,2 2-16 0,5-1 13 16,0 4 18-16,6-1-9 0,1 2-25 15,2 3-15-15,1 2 15 0,-1 1 34 16,-1 0 31-16,-2 4-12 0,-3 4-36 15,-4 1-17-15,-1 2-16 0,-4-1-12 16,0 0 3-16,-1 0 10 0,-3 1-1 16,-2-2-2-16,-1 1-7 0,0-4-6 15,0 1 0-15,0-3-3 0,0-1-4 16,0-1-8-16,0-2 2 0,0 0 13 16,0 0 31-16,0-3 0 0,0-4 0 15,0-4-58-15,0 0 14 0,0-3 13 0,0 2 6 16,3 0 12-16,1 4 4 0,4 0 9 15,-2 2 38-15,5 2 15 0,-1-2-6 16,7 2-12-16,4 0 3 0,2 3-1 0,5 0 7 16,0 1 9-16,-1 0-13 15,0 4-12-15,-6 2-10 0,-3 3-17 0,-4 0-2 16,-5 3-16-16,-3 2-60 0,-6 0-23 16,0 3 12-16,-6-1 9 0,-8-1-31 15,0 2-133-15,-5-2-240 0,1-1-154 16,6-3-583-16</inkml:trace>
  <inkml:trace contextRef="#ctx0" brushRef="#br0" timeOffset="95522.34">12181 13872 2193 0,'0'0'630'16,"0"0"-325"-16,0 0-6 0,0 0 50 15,0 0-56-15,0 0-122 0,0 0-93 16,0 0-78-16,0 0-37 0,0 0-66 0,0 0 97 16,-8-7 6-16,10 17 34 0,-1 1-12 15,-1-1 0-15,3-1-10 0,-1-3-11 16,-2 1-1-16,0-3-12 0,0-2-16 16,0 1-31-16,0-3-29 0,0 0-7 15,0 0 4-15,0 0 91 0,0-1 0 16,2-7 35-16,-1-1-35 0,4-4 3 15,-1-3 16-15,3 0 6 0,2 2 12 0,2-2-12 16,3 2 27-16,1 2-12 16,3 2-27-16,3 2-13 0,-1 3-14 0,4 3-11 15,0 2 25-15,-1 0 10 0,0 2 24 16,-3 6 16-16,-1 2-13 0,-2 2 4 16,-4 0-10-16,-5 1-16 0,0 1-12 0,-4-4 0 15,-1 0 1-15,-1-1-2 16,-2-1-1-16,0-3-1 0,0-1 0 0,0-2 1 15,0 0 2-15,0-2 28 0,0 0 21 16,0 0 10-16,1 0 6 0,2-4-3 16,4-5-43-16,2-3-22 0,5-1-12 15,1-2 12-15,3 0 0 0,2 0 0 16,1 3 0-16,-1 4 16 0,3 0 24 16,0 4-22-16,2 2-16 0,2 0 23 15,2 2 9-15,0 0 3 0,2 5 40 0,-3 2-13 16,-4 2-21-16,-5 0-13 0,-5 1-30 15,-5 2-24-15,-6-1-37 0,-3 2-7 16,0 1 1-16,-9 2-26 0,-8 1-70 16,-5 1-116-16,-8-2-214 0,4-4-486 15,-20 6-493-15</inkml:trace>
  <inkml:trace contextRef="#ctx0" brushRef="#br0" timeOffset="99913.68">5234 10976 1987 0,'0'0'976'0,"0"0"-796"0,0 0-158 16,0 0-22-16,0 0-134 0,0 0-4 15,0 0 68-15,0 0 69 0,0 0-14 16,127-87 8-16,-61 50 7 0,15-4 58 16,9-3-57-16,5 0-1 0,4 3-22 0,-3 3-142 15,-5 4-46-15,-8 7-137 16,-10 6-215-16,-25 8-190 0</inkml:trace>
  <inkml:trace contextRef="#ctx0" brushRef="#br0" timeOffset="100429.3">5718 12496 2786 0,'0'0'353'0,"0"0"-308"0,0 0-44 15,0 0-1-15,0 0 118 0,0 0-60 16,0 0-55-16,0 0-3 0,39-78-61 16,3 54-9-16,18-5 19 0,18-6 38 15,17-2-28-15,11 1 28 0,10-1-26 16,2 2-156-16,-1 5-202 0,-32 9-352 0,22-2-436 0</inkml:trace>
  <inkml:trace contextRef="#ctx0" brushRef="#br0" timeOffset="100812.64">5845 14466 1744 0,'0'0'1054'0,"0"0"-880"0,0 0-174 16,0 0-142-16,0 0 142 0,0 0 33 16,121-43 89-16,-46 11-52 0,24-12-53 15,27-9-17-15,25-8-157 0,18-3-87 16,12-1-31-16,4 5-231 0,-45 16-56 16,43-15-766-16</inkml:trace>
  <inkml:trace contextRef="#ctx0" brushRef="#br0" timeOffset="107735.96">4976 16567 347 0,'0'0'323'15,"0"0"-63"-15,0 0-41 0,0 0-11 16,0 0-19-16,0 0 29 0,0 0-43 16,0 0-32-16,0 0 16 0,0 0 15 15,-9-49 27-15,9 43 2 0,-1 0-33 16,1 0 47-16,0 1 54 0,0 1 8 0,0 0-56 16,0 0-28-16,0 3-52 0,0-1-28 15,0 2-22-15,0 0-22 0,0 0-25 16,0 0-40-16,0 0-6 0,0 2-74 15,0-1-15-15,0 3-14 0,-2 5 7 16,1 7-63-16,-1 5-20 0,2 9 50 16,5 0 72-16,9-1 57 0,5 1 104 15,3-2-63-15,-1 1-25 0,-2 1-14 0,0 1-2 16,-8-2-3-16,-1 0-26 0,-4-2-2 16,0-3 12-16,-3-4-13 0,0-2-43 15,0-5-45-15,-3-3-36 0,0-3-6 16,0-2-4-16,-6-3-4 0,-3-1 45 15,-4-1 60-15,-3 0-222 0,-4 0-403 16,4 0-720-16</inkml:trace>
  <inkml:trace contextRef="#ctx0" brushRef="#br0" timeOffset="108086.9">4529 16395 712 0,'0'0'1651'0,"0"0"-1200"16,0 0-143-16,0 0-75 0,0 0 6 16,0 0-94-16,0 0-54 0,0 0-91 15,22-68-19-15,9 58 17 0,10 1 2 16,11-1 1-16,8 2-1 0,8 3 29 15,7 2-4-15,4 3-6 0,-2 0 1 16,-4 6-20-16,-7 4-1 0,-11 3-28 0,-10 1-5 16,-12 2 20-16,-10 2 12 0,-10 3-24 15,-8 3-14-15,-5 1 40 16,-15 4 41-16,-15 4 19 0,-11 2-7 0,-11 1-53 16,-4 0-12-16,1-4-86 0,8-3-126 15,12-4-117-15,12-6-120 0,13-2-212 16,7-6-652-16</inkml:trace>
  <inkml:trace contextRef="#ctx0" brushRef="#br0" timeOffset="108740.23">5521 16685 851 0,'0'0'1665'15,"0"0"-1269"-15,0 0-25 0,0 0-34 0,0 0-28 16,0 0-101-16,0 0-121 0,0 0-87 16,0 0-38-16,0 0-30 0,79-6 68 15,-46 14 62-15,0 3 38 0,-4 0-66 16,-6 1-34-16,-10 0-10 0,-3-1-31 15,-6 1-12-15,-4-2 16 0,0 3 15 16,0 0 22-16,-8 0 1 0,1-2 18 16,-1 0-4-16,1-4-2 0,2-3-11 15,2-1 29-15,-2-3 22 0,2 0 28 16,-1-1 37-16,-3-6-38 0,-2-4-58 0,1-2-22 16,0-3-24-16,4-2-19 0,4-2-38 15,1-1-43-15,14 0-50 0,9 1-43 16,5 2 12-16,4 4-10 0,-1 4 24 15,-2 4 12-15,-2 5 22 0,-4 1 9 16,-4 0-9-16,-1 4 8 0,0 2 33 16,-5 1 44-16,-1-1 11 0,-3-1-17 15,-4 2 78-15,0-2 55 0,-5 0 97 16,1-1 13-16,-2 1 3 0,0-1 60 0,-2 1 3 16,-5 0-24-16,3 1-39 0,-4 0-51 15,4-1-53-15,-1 0-64 0,3 0-30 16,2 1-33-16,0 1 19 0,7 0 40 15,6 2 4-15,6-2 38 0,3-1 32 16,5 0 9-16,5-3-10 0,2-3 22 0,-1 0-38 16,-1-3-18-16,-3-4-3 0,-9 0 15 15,-4-1 25-15,-8-2 34 0,-3-2 58 16,-5-4 15-16,-2 0-65 0,-9-2-28 16,-5 0-40-16,-7 1-46 0,-1 3 0 15,-3 3-43-15,-3 1-43 0,0 5-77 16,1 3-48-16,5 2-56 0,5 0-180 15,9 7-235-15,5 3-66 0,4-2-420 16</inkml:trace>
  <inkml:trace contextRef="#ctx0" brushRef="#br0" timeOffset="108971.04">6251 16641 1990 0,'0'0'712'15,"0"0"-298"-15,0 0-12 0,0 0-20 16,0 0-109-16,0 0-142 0,0 0-131 16,0 0-28-16,0 0-97 0,0 0-70 15,0 0 150-15,29 26 45 0,-7-9 25 16,-2 2-6-16,6-1 3 0,-2-1-6 16,-4-1-13-16,-4-4-3 0,-1 0-121 15,-7-3-147-15,-3-3-126 0,-2 0-36 16,-2 0 75-16,1-2-147 0,-1-3-288 0</inkml:trace>
  <inkml:trace contextRef="#ctx0" brushRef="#br0" timeOffset="109160.98">6528 16688 775 0,'0'0'1169'0,"0"0"-676"0,0 0 16 0,0 0 24 16,0 0-87-16,0 0-92 0,0 0-85 16,0 0-59-16,0 0-41 0,0 0-56 15,0 0-43-15,9-36-52 0,-9 37-18 16,-6 5-70-16,-3 4-16 0,-5 5 41 15,2 3 17-15,-3 1-27 0,3 1 12 16,3-1-49-16,2 0-62 0,0-2-38 16,4 0-57-16,3-3-117 0,0 0-106 15,0 0-73-15,3-2-34 0,4-5-529 16</inkml:trace>
  <inkml:trace contextRef="#ctx0" brushRef="#br0" timeOffset="109366.13">6816 16690 1244 0,'0'0'660'0,"0"0"-274"16,0 0-1-16,0 0 87 0,0 0 5 0,0 0-71 16,0 0-161-16,0 0-90 15,0 0-62-15,0 0-41 0,46-35-52 0,-46 42-37 16,0 2-46-16,0 4 83 0,2 2 1 16,-1 2-1-16,2 0-12 0,0-2-19 15,-2 0-52-15,2 1-82 16,0-3-46-16,0 0-101 0,1 0-104 0,-2-3-88 15,-2-1-75-15,1-3-612 0</inkml:trace>
  <inkml:trace contextRef="#ctx0" brushRef="#br0" timeOffset="109492.76">6979 16472 1903 0,'0'0'496'0,"0"0"-237"0,0 0-92 16,0 0-58-16,0 0-64 0,0 0-45 0,0 0-222 15,0 0-301-15,0 0-520 16</inkml:trace>
  <inkml:trace contextRef="#ctx0" brushRef="#br0" timeOffset="109948.85">7367 16136 2340 0,'0'0'577'16,"0"0"-269"-16,0 0 57 0,0 0 39 0,0 0-181 15,0 0-223-15,0 0-16 16,0 0-68-16,0 0 84 0,0 0 68 0,10 82-18 16,-5-46-19-16,4 3-14 0,0 1-15 15,1 1 27-15,0 0 8 0,0 0-12 16,1-1-23-16,0-4-1 0,-4-1 2 0,0-4 35 15,0-2 11-15,-2-3-49 16,-1-3-25-16,-1-5-46 0,-3-5-13 0,3-5 16 16,-2-5 40-16,-1-3 28 0,0 0 99 15,0-5 72-15,-4-6-78 0,-5-6-66 16,-5-3-24-16,-5-5 0 0,-5-2 0 16,-5 1-3-16,-3 3-1 0,0 3-24 15,-1 4 25-15,3 3 16 0,1 6 18 16,3 1-15-16,5 4-19 0,3 2-1 15,1 0-33-15,4 4-9 0,-1 5 12 0,3 2 18 16,3 6 11-16,2 1-13 0,2 3-13 16,4-1-3-16,0 1 3 0,13-1 10 15,3 0 18-15,5-2 0 0,7-3-1 16,3-2-46-16,7-4-15 0,5-1-41 16,3-6-107-16,4-2-156 0,1 0-127 0,-2-2-203 15,-13-3-607-15</inkml:trace>
  <inkml:trace contextRef="#ctx0" brushRef="#br0" timeOffset="110265.97">7721 16616 787 0,'0'0'1245'0,"0"0"-753"0,0 0-102 15,0 0-60-15,0 0-50 0,0 0-81 0,0 0-95 16,0 0-38-16,0 0-63 0,0 0-3 16,38-48-3-16,-20 42-19 0,3-2 10 15,5 0-20-15,1 0-25 0,2 2-37 16,-3-2 5-16,-6-1 16 0,-3 0 73 15,-8 0 7-15,1-2 40 0,-7 1-9 16,0-2-6-16,-3 2 15 0,0-1 89 16,-5 2 65-16,-6 1-31 0,-2 1-58 15,-6 0-63-15,-4 2-27 0,-3 4-6 16,-1 1-16-16,1 1-13 0,4 8 10 16,3 3-19-16,5 2-15 0,5 2-3 0,5 2-4 15,4 0 4-15,0 1 15 0,7 0 25 16,5 1 23-16,6 0 5 0,5-1-17 15,4 1-10-15,4-1-2 0,7-2-14 16,1-1-72-16,3-2-121 0,0-1-107 0,-1-4-111 16,-9-2-246-16,4-5-707 0</inkml:trace>
  <inkml:trace contextRef="#ctx0" brushRef="#br0" timeOffset="111439.1">10203 16230 375 0,'0'0'691'15,"0"0"-225"-15,0 0-141 0,0 0-69 16,0 0-36-16,0 0-29 0,0 0-4 0,0 0-10 16,0 0 29-16,0 0 1 0,23-46-19 15,-23 40-7-15,0 0-52 0,-4-1-44 16,-7 0-7-16,-4 0-49 0,-5 1-29 15,-2 3-15-15,-7 2-16 0,-1 1 2 16,-6 1 11-16,-4 7 18 0,1 1-3 16,-2 1-15-16,1 3-8 0,5 0 1 15,2 1 6-15,3 2 3 0,4-3-69 16,4 0-22-16,5 2 9 0,4-2-4 16,3-1-10-16,6 1-6 0,4 0-7 15,0-1 7-15,7-1 8 0,7 1 40 16,6-2 70-16,4 0 41 0,7 1 82 0,2-4 43 15,8 0-28-15,0 0-20 0,5-3-26 16,-4 3-25-16,2 0-13 0,-3 1 0 16,-5 2-29-16,-1-2-24 0,-5 2 15 15,-4-2 0-15,-3 2-3 0,-8-2 28 16,-5 2-22-16,-5 0-19 0,-5 1-27 0,0 1 27 16,-11 2 35-16,-8 0 6 0,-5 1-25 15,-7 0-16-15,-2-2-48 0,0 0 26 16,-2-3 22-16,4-1-50 0,3-4-20 15,1-1 4-15,6-4 66 0,1 0 3 16,3-2 32-16,3-4-23 0,4-2-12 16,3-2-17-16,4-2 17 0,3-3 26 15,1-2-10-15,11-3 6 0,9-6 9 0,11-2 4 16,7-3-16-16,10-3 25 0,2-2 73 16,5 1-58-16,-3 1-56 0,-1 2 22 15,-9 3 34-15,-7 3-5 0,-11 6 12 16,-8 1 59-16,-11 2 73 0,-6 0-22 15,-2 2-56-15,-12 1-40 0,-5 1-34 16,-5 2-46-16,-5 5-36 0,-4 2-22 16,-2 4-22-16,3 0-16 0,3 9-52 0,5 2-41 15,6 1-49-15,7 4-136 0,5 0-87 16,6 2 12-16,2 2 26 0,8 1-102 16,7-2-159-16,-4-5-403 0</inkml:trace>
  <inkml:trace contextRef="#ctx0" brushRef="#br0" timeOffset="111759.21">10572 16300 2068 0,'0'0'614'0,"0"0"-251"0,0 0 24 0,0 0-23 16,0 0-135-16,0 0-100 0,0 0-60 0,0 0-51 15,0 0-5-15,122-64-1 0,-54 54-10 16,8-1-2-16,5 1 16 16,0 0 12-16,-2 2-16 0,-4 2 4 0,-10 1 6 15,-7-1-19-15,-11 2-3 0,-8 1-19 16,-12 0-99-16,-12 1-54 0,-4 0-20 15,-9 1 0-15,-2 0 5 0,-5 1-81 16,-10 0-274-16,0 0-582 0,-18 0-427 0</inkml:trace>
  <inkml:trace contextRef="#ctx0" brushRef="#br0" timeOffset="112029.22">11055 16178 52 0,'0'0'1938'0,"0"0"-1320"0,0 0-238 0,0 0-70 15,0 0 17-15,0 0-30 0,0 0-115 16,0 0-82-16,0 0-75 0,0 0-25 0,0 0 0 16,3 8 16-16,7 5 43 15,1 5-3-15,2 1-19 0,1 3-3 16,-3 0 3-16,0 1-6 0,-2 0-6 0,-4 3-10 16,1-1 1-16,-4 2 2 0,-1-2-12 15,-1-2-6-15,0-1-28 0,0-1-9 16,0-2-37-16,-3-1-56 0,0-2-41 15,-2-1-65-15,0-4-92 0,0 0-70 16,0-3 32-16,2-3 50 0,2-3 54 16,1-2-23-16,-2 0-11 0,2-2-72 15,-1-2-248-15,1-10-52 0</inkml:trace>
  <inkml:trace contextRef="#ctx0" brushRef="#br0" timeOffset="112408.97">11121 16275 1688 0,'0'0'607'0,"0"0"-313"0,0 0-1 0,0 0 59 0,-84-44-5 15,67 39-85-15,1-1-64 0,3 4-44 16,0 2-58-16,5 0-62 0,-1 1-34 16,0 7-12-16,-1 2-7 0,3 3-5 15,3 4 2-15,1 1-3 0,3 1-10 16,0 2-11-16,6-2 5 0,4 3 13 15,4 0-26-15,2-2-3 0,6 2 10 16,0-3-6-16,4 0 12 0,3-4-6 16,-1-2-10-16,5-3 57 0,-2-3 19 15,1-5 22-15,0-2 9 0,-3 0 16 0,-3-5 13 16,-3-3 9-16,-6-2 3 0,-5-3 21 16,-5-2 6-16,-3-2-19 0,-4-1-24 15,0 0-23-15,-1 0-9 0,-9 1-6 16,-3 3-22-16,-6 2-15 0,-4 0-44 15,-3 3-48-15,-2 2-57 0,-2 3-59 16,1 2-68-16,1 2-90 0,0 0-51 16,5 1-10-16,5 4-19 0,5 0-144 0,4 2-117 15,4-1-85-15</inkml:trace>
  <inkml:trace contextRef="#ctx0" brushRef="#br0" timeOffset="112460.71">11121 16275 683 0</inkml:trace>
  <inkml:trace contextRef="#ctx0" brushRef="#br0" timeOffset="112621.43">11121 16275 683 0,'-29'91'641'0,"35"-91"-117"0,5-3-144 0,-2 2-21 0,4 0-47 0,6 1-36 0,2 0-18 0,5 0-11 0,4 0-17 16,1 0-41-16,-1 4-55 0,-2 1-56 16,-1 2-38-16,0 3-18 0,1 1-7 15,-2 3 4-15,2 2 21 0,1 2-2 16,1 1-11-16,-2-1-5 0,-1 0-20 16,-1-1 1-16,-1-2 9 0,-2 1-12 15,-3-2-25-15,-3-1-28 0,-3-2-46 16,-3 1-35-16,-4-3-57 0,-4 1-79 15,-3-2-72-15,0 0-73 0,-3-1-35 16,-1-1-367-16,-7-2-938 0</inkml:trace>
  <inkml:trace contextRef="#ctx0" brushRef="#br0" timeOffset="113830.83">12862 16303 1539 0,'0'0'530'0,"0"0"-300"15,0 0-36-15,0 0 51 0,0 0 12 16,0 0-26-16,0 0-24 0,0 0-4 15,0 0-30-15,25-73-31 0,-25 65-25 0,0-1-20 16,0 2-13-16,0 2 6 0,0 3-3 16,-5-1 6-16,-1 2-4 0,-4 1-43 15,-6 0-46-15,-8 1-31 0,-2 7-6 16,-6 2 0-16,2 3-6 0,2 1 9 0,4 0-22 16,4 0 4-16,8 1-60 15,1 0-38-15,2-1-11 0,5 0-30 16,1 0-47-16,3-1 0 0,0 1 11 0,0-3 66 15,6-2 20-15,5 0 34 16,-1-1 7-16,2-3 45 0,2-3 55 0,-1-1 36 16,4-1 44-16,-2 0 14 0,2-6 25 15,2-1-10-15,3-4-9 0,-1-1 15 16,-2 0 32-16,0-2 22 0,-5-1 46 16,-4 1-10-16,0 1-38 0,-5 2-23 15,-1 0-7-15,-1 3-16 0,1 1-16 16,-3 2-21-16,1 2-20 0,-1 1-11 0,-1 1-4 15,0 1-12-15,0 0-37 0,0 0-25 16,2 0-43-16,-1 1-42 0,4 5-11 16,3 2 81-16,4 2 39 0,2 2 1 15,5-2 3-15,0 0-3 0,2-2 0 16,1-1-12-16,0-4-1 0,2 0-15 0,2-3 28 16,4 0 0-16,1-3 19 0,2-6 3 15,-2-2 6-15,3-3 6 16,-6-6 0-16,0 0-4 0,-4-6-2 0,-6-2 9 15,-4-2-6-15,-7 0-9 0,-5 1 30 16,-2 2 15-16,-5 3 13 0,-6 0 3 16,-8 3-40-16,-1 2-25 0,-2 2-15 15,-2 2 12-15,-5 2 7 0,-3 3-22 16,-4 4-2-16,-3 0-20 0,0 6-2 16,-7 0 5-16,-1 3 17 0,-4 6-44 15,1 3-9-15,-1 4 13 0,4 2 14 16,2 4 25-16,8 2-19 0,3 3 10 0,9 2-3 15,3 2-10-15,7 1 4 0,7 0 20 16,5 2 0-16,3-4-21 0,9 0-9 16,7 0 4-16,8-3 25 0,9 0 2 15,7-3-16-15,4 0-21 0,9-4 9 16,2-3 27-16,5-4 0 0,6-4-19 0,-1-4-61 16,-1-4-55-16,-1-1-141 0,-1 0-206 15,-4-4-139-15,-18-1-191 0,12-4-1029 0</inkml:trace>
  <inkml:trace contextRef="#ctx0" brushRef="#br0" timeOffset="115374.15">14317 16119 289 0,'0'0'620'0,"0"0"-216"0,0 0-112 16,0 0-28-16,0 0-31 0,0 0-45 15,0 0-68-15,0 0-49 0,0 0-32 16,0 0-10-16,-23-28-3 0,18 25-10 15,-3 1-3-15,0 0 3 0,1-1 7 16,1 2 22-16,1 0 32 0,1-1 16 16,3 1 13-16,-1 0 13 0,1 0 9 15,1 0-7-15,0-1-26 0,-2 1-25 16,2-1-28-16,-2-1-11 0,2 0 1 0,0-1-10 16,0 1 3-16,0-2-9 0,0-4 13 15,4 2-1-15,6-4 13 0,2 1 22 16,8-1-6-16,4 0-7 0,6 1 3 15,6 1-9-15,6 2 1 0,1 0-17 16,1 3-26-16,-2 3 11 0,-4 1 12 16,-3 0-23-16,-6 5-2 0,-7 3-28 15,-4 1 28-15,-5 2 0 0,-3 1 33 16,-7 2-33-16,-3 3-28 0,0 1 12 0,-13 0 16 16,-6 3 12-16,-8-2-12 0,-6 1-2 15,-5 1-14-15,-3-2-60 0,-3 0-18 16,-2-1 18-16,6-1 7 0,2-3-10 15,5-2 16-15,6-2 12 0,5-3 10 0,9-3 32 16,4-2 9-16,4-2 47 16,5 0 67-16,0 0 12 0,0-4-28 0,5-1-20 15,1 0-20-15,3 0-43 0,4 0-15 16,6-1-1-16,2 1-11 0,7 3 12 16,2-1 12-16,2 2 1 0,4 0-10 15,0 1 37-15,1 0 17 0,-1 0 2 16,0 2-34-16,-3 3-23 0,-1 3 0 15,-6 2 20-15,-4 1-20 0,-4 0 1 16,-7 3 0-16,-6 2-1 0,-5 1 0 16,0 1 20-16,-10 1 21 0,-10 1 10 0,-3 0-13 15,-9-1-3-15,-4-1-18 0,-3-1-17 16,-6-3 1-16,-2-1 12 0,1-4-15 16,0-2 0-16,4-4-15 0,6-2-13 15,6-1 0-15,7-1-9 0,4-6-40 16,7-3-45-16,2-2-34 0,6-4-29 15,4 0-141-15,9-4-164 0,11-1-164 0,0 6-448 16,25-8-176-16</inkml:trace>
  <inkml:trace contextRef="#ctx0" brushRef="#br0" timeOffset="115745.95">15003 16170 642 0,'0'0'1742'0,"0"0"-1252"0,0 0-236 16,0 0 45-16,0 0 21 0,0 0-109 0,0 0-69 16,0 0-48-16,-83-25-41 0,71 25-28 15,-1 1-25-15,0 4-4 0,3 2-24 16,1 0-3-16,1 5 6 0,4 1-6 16,4 2 6-16,0 2 7 0,6 1 2 15,6 0-9-15,4-1 5 0,7-1-18 0,0-1-37 16,5-1 0-16,0-4 18 0,4-2 51 15,1-5 6-15,0-1 75 16,2-2 10-16,-2-3-7 0,-2-4 8 0,-6-3-8 16,-6-1 9-16,-4-2 16 0,-7-2-1 15,-5-3 0-15,-3-2-1 0,-3-1-27 16,-10-2-16-16,-4 0-2 0,-3 3-27 16,-5-1-29-16,-2 5-39 0,-2 1-29 15,-1 3-40-15,1 4-49 0,2 2-38 16,5 5-42-16,8 1-55 0,5 0-88 15,7 6-131-15,2 1 1 0,9 4 34 16,10-3-139-16,-5 0-442 0</inkml:trace>
  <inkml:trace contextRef="#ctx0" brushRef="#br0" timeOffset="116061.93">15477 16151 758 0,'0'0'1116'0,"0"0"-568"0,0 0-29 15,0 0 1-15,0 0-83 0,0 0-117 16,0 0-109-16,0 0-69 0,0 0-37 15,0 0-22-15,0 0-28 0,-35-47-55 16,35 47-3-16,-2 0-52 0,2 3-56 16,0 6 52-16,0 3 41 0,0 2-1 15,6 2-2-15,5-1-10 0,5 0-6 16,6 1 9-16,5-3 3 0,3-2 0 16,5-2 2-16,-2-3 23 0,0-4 21 15,-1-2 7-15,-4 0 31 0,-6-4 9 0,-3-2 9 16,-7-4 3-16,-5-2 22 0,-3-4-10 15,-4-2-16-15,0-2-5 0,-10 1-19 16,-5-2-31-16,-4 3-6 0,-4 1-15 16,-5 4-61-16,-5 3-49 0,0 5-40 15,-2 2-63-15,2 3-53 0,6 3-103 0,5 6-175 16,8 3-102-16,4 3-121 0,4-3-543 16</inkml:trace>
  <inkml:trace contextRef="#ctx0" brushRef="#br0" timeOffset="116959.82">16792 16105 113 0,'0'0'626'0,"0"0"-349"15,0 0-176-15,0 0-16 0,0 0 19 16,0 0 0-16,0 0 56 0,0 0 70 16,0 0-31-16,0 0-18 0,-52-29 13 15,43 28 0-15,1-1 6 0,3 0-13 16,-1 1 27-16,2 1 6 0,2 0 6 0,0 0-31 15,1 0-72-15,-1 0-60 16,-1 0-10-16,-1 3-17 0,-3 4-15 0,-1 1 7 16,-3 2 1-16,2 2-29 0,3 1-13 15,-2-2-12-15,5 1-9 0,0 1 9 0,3-3-1 16,0 0 10-16,0 1 13 0,0-4 3 16,0 0-2-16,0-3-61 15,0-2-15-15,0 0-11 0,0-2-15 0,2 0-10 16,-1 0 105-16,2 0 9 0,2-3 145 15,1-5-50-15,0-3 3 0,0-3 2 16,4-3-11-16,-1-1 7 0,-1-1-21 16,3-1-28-16,1 2-13 0,1 2-12 15,0 0-7-15,0 4-12 0,-2 2 10 16,3 3-11-16,-3 4 10 0,5 2-12 16,-1 1-11-16,2 0-5 0,0 1 16 15,3 6 44-15,2 1 15 0,-2 2-19 16,0 1-13-16,0-1-14 0,-5 0-13 0,-2 0-13 15,-5-3 10-15,-2 1-18 0,-4-2-4 16,-1-1-3-16,-1 1 0 0,0-2 7 16,-1-2 21-16,-2 1 1 0,0-2 1 0,0 0 10 15,2-1-9-15,-1 0 16 0,2 0 6 16,0 0-1-16,0 0-21 0,-1-5-3 16,-1-1-21-16,1-3-13 0,1-3 6 15,0 2 6-15,0-1-3 0,4 1-6 16,6 0 10-16,4 1-4 0,4 1-9 15,9 0 6-15,4 3 9 0,3 1 3 16,2 2-9-16,0 2 7 0,-4 0-4 16,-2 0 19-16,-5 6 3 0,-5 3 3 15,-7 1 16-15,-2 3 40 0,-6 2-34 16,-5 0-10-16,-3 2-15 0,-10 0-16 16,-3-1-28-16,-7 0-49 0,-3-2-59 15,-3-1-122-15,1 0-193 0,0-2-162 0,8-2-579 16</inkml:trace>
  <inkml:trace contextRef="#ctx0" brushRef="#br0" timeOffset="117558.19">17463 16061 1792 0,'0'0'674'0,"0"0"-319"16,0 0-44-16,0 0 33 0,0 0-18 15,0 0-109-15,0 0-113 0,0 0-85 16,0 0-19-16,0 0-41 0,0 0 7 16,-13-5 31-16,6 14-14 0,0 2 1 0,1 0 14 15,0-1-14-15,2-1-65 0,-1-3-42 16,0 1 7-16,2-2 24 0,2-2-9 16,-1-2-4-16,2 0-20 0,0-1 10 15,0 0 115-15,0 0 29 0,0-6 115 16,0-2-103-16,5-2-3 0,-1-4 13 15,3-1-13-15,0 0 10 0,1 2 9 16,0 0 22-16,2 4-13 0,0 2-22 0,2 0-12 16,4 0-19-16,-2 5-1 0,5 0 1 15,-2 2-12-15,2 0 0 0,0 1 17 16,-2 5 16-16,0 2 23 0,-1 1-4 16,-1 1-21-16,-4 0-13 0,-2 1-6 15,-4-2-10-15,0-1 0 0,-4-2-3 16,-1 1-3-16,0-4-10 0,0 1 11 15,0-2-10-15,0 1-2 0,0-1 13 16,-1-1-1-16,-1 0 0 0,2-1 2 16,0 0 17-16,0 0-2 0,0-2 23 15,0-5-37-15,0 0 1 0,0-4 17 16,2-1 9-16,4 2 3 0,1-2 3 0,3 1-3 16,1 1 3-16,4-1-18 0,4 1-15 15,2 2-1-15,5 1-2 0,0 0-29 16,3 3 0-16,-2 3 31 0,1 0 14 0,-4 1-14 15,-1 1-2-15,-5 6 2 0,-3 1 10 16,-4 3 14-16,-6 2-24 0,-2-1-12 16,-3 5 0-16,0 0-4 0,-8 2-31 15,-4 0-40-15,-5 1-30 0,-2-1-62 16,-6 1-181-16,-1-2-274 0,6-6-620 16</inkml:trace>
  <inkml:trace contextRef="#ctx0" brushRef="#br0" timeOffset="118312.77">18886 15684 1430 0,'0'0'650'16,"0"0"-271"-16,0 0-15 0,0 0 33 15,0 0 7-15,0 0-39 0,0 0-123 16,0 0-133-16,0 0-38 0,0 0-49 15,-32-13-19-15,8 17 19 0,0 2-7 0,1 2-2 16,3 1-13-16,4 1-2 0,2 2-29 16,5 2 3-16,2 4 3 0,3 1 3 15,2 4 7-15,2 2 13 0,0 1-14 16,8-1 13-16,3 1 2 0,6-3-11 16,2-1-41-16,4-4-10 0,2-2-11 15,2-4 2-15,2-4-4 0,0-4-6 16,1-4-9-16,-1 0-38 0,-3-6-17 15,4-6-80-15,-2-1-58 0,-1-4-63 16,0-2-80-16,2-4-209 0,0-3-9 0,-2-1-40 16,-1 0 624-16,-3 0 61 15,-3 3 700-15,-4 2 7 0,-4 4-171 0,-5 1-54 16,-2 4-42-16,-3 0-42 0,1 3-50 16,-3 2-68-16,0 2-43 0,0 2-42 15,0 3-51-15,0 1-63 0,-5 0-81 16,-4 4-70-16,-3 6 24 0,-7 7 43 15,1 3-9-15,-1 3 12 0,0 6 2 0,0 0-1 16,4 3 39-16,-1 2 0 0,1 1-15 16,4-1-22-16,-2 1-2 0,4-2-1 15,-1-1-13-15,2-2-33 0,2 1-25 16,1-1-87-16,1-3-143 0,4 0-180 16,0-3-201-16,0-7-43 0,12 1-721 0</inkml:trace>
  <inkml:trace contextRef="#ctx0" brushRef="#br0" timeOffset="118569.97">19738 15927 2264 0,'0'0'646'0,"0"0"-233"0,0 0-7 0,0 0-92 16,0 0-85-16,0 0-77 0,-81-63-69 15,63 63-49-15,1 0-34 0,-2 6-15 16,2 6-4-16,2 3 4 0,1 3-7 15,6 3 10-15,-1 2 12 0,6 2 0 16,2-1-3-16,1 1-22 0,7-1 25 16,5-1 14-16,4-1 8 0,8 0-6 15,5-4-16-15,5-1-49 0,6-3-16 16,4-4-35-16,3-1-52 0,0-4-125 16,-2-1-112-16,0-3-110 0,-6-1-91 15,-13 0-432-15,2 0-317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3:43:43.400"/>
    </inkml:context>
    <inkml:brush xml:id="br0">
      <inkml:brushProperty name="width" value="0.05292" units="cm"/>
      <inkml:brushProperty name="height" value="0.05292" units="cm"/>
      <inkml:brushProperty name="color" value="#FF0000"/>
    </inkml:brush>
  </inkml:definitions>
  <inkml:trace contextRef="#ctx0" brushRef="#br0">20785 3649 130 0,'0'0'816'0,"0"0"-142"15,0 0-113-15,0 0-95 0,0 0-100 16,0 0-68-16,0 0-82 0,0 0-64 0,0 0 81 15,0 0-81-15,-18-11-87 16,18 11-52-16,0 2-13 0,0-2-44 0,0 2-32 16,0 2-18-16,3 2 3 0,3 2 65 15,0 6 24-15,3 3-10 0,1 4-4 16,2 2 15-16,-1 3 1 0,2 4 0 16,-1 3-1-16,-2 2 1 0,1 2 2 15,-2 3 1-15,0 1 35 0,0-2-25 0,0 1-11 16,0-4 29-16,0-3-12 0,-1-3-18 15,1-3-1-15,-3-6 0 0,-2-1 3 16,1-6-3-16,-3-1-38 0,-1-3-37 16,-1-3-13-16,0-2 12 0,0-2-4 15,0 0-8-15,-5-3-14 0,2 0-4 16,0-1 30-16,0-8-110 0,2-4-268 0,-1-4-282 16,2 3-304-16,0-11 294 0</inkml:trace>
  <inkml:trace contextRef="#ctx0" brushRef="#br0" timeOffset="516.58">20843 3912 649 0,'0'0'642'0,"0"0"-287"15,0 0-115-15,-42-70 71 0,34 51-32 16,2 2 14-16,4 2-77 0,2 2-18 16,0 2 44-16,0 2-23 0,3 1-39 15,2 2-60-15,0 1-55 0,7-2-14 0,2 1-19 16,8 1-29-16,5-2 9 0,8 3-12 15,4 1-2-15,5 3 1 0,1 0-11 16,1 0-7-16,-4 5-4 0,-5 1 4 0,-8 1-9 16,-4 0-3-16,-11 1-1 0,-2 1-18 15,-7 2-32-15,-5-1-15 0,0 4 21 16,-10 0 76-16,-8 3 21 0,-8 1-18 16,-5 1 0-16,-5 0-3 0,0-1-9 15,2-1-20-15,2 0 16 0,5-4 10 16,4-1-16-16,3-1 19 0,4-3 1 15,4-1-1-15,4-3 0 0,0 2-3 16,5-5-19-16,3-1 0 0,0 0 22 16,0 0 26-16,5 0 85 0,5-1 44 15,7-5-61-15,7 1-94 0,5 3-13 16,7-2-9-16,5 4-25 0,-1 0 47 0,0 4 3 16,-4 2 13-16,-4 3 9 0,-3 0 35 15,-5 0-4-15,-6 0-39 0,-4 1-17 16,-4-1-22-16,-2 2-9 0,-4-1 6 15,-3 4-7-15,-1 0 19 0,0 3 13 0,-5 0 31 16,-7-1 7-16,-5 1-1 16,-4 1-2-16,-7-1 3 0,-4 0 0 0,-5-4-10 15,-4-2 3-15,1-3-14 0,-2-3-17 16,2-3-63-16,4 0-53 0,5-2-48 16,7 0-44-16,5-5-36 0,3 0-117 15,6-2-180-15,6 1-477 0,4-1-366 0</inkml:trace>
  <inkml:trace contextRef="#ctx0" brushRef="#br0" timeOffset="4014.76">21605 3953 470 0,'0'0'622'16,"0"0"-195"-16,0 0-99 0,0 0-114 15,0 0-78-15,0 0 0 0,0 0-3 16,0 0-23-16,0 0-23 0,0 0-3 0,0 0-33 15,-43 9-28-15,43-9-23 0,0 1-20 16,0-1-2-16,0 1-10 0,0 1-13 16,3 0 41-16,3 1 4 0,2-1 89 15,4 2 43-15,2-4-29 0,4 0 3 16,2 0-1-16,0 0-9 0,3-6-1 0,-1-2-18 16,-5 0-8-16,0 1-9 0,-4-3-3 15,-1 2-6-15,-4-3-1 0,0-1-2 16,0 1-23-16,-1 1-22 0,-4-1-1 15,0 5 17-15,-1 1 12 0,-2 2 1 16,0 2-7-16,0 0-6 0,0-1 2 16,-5 2 24-16,1 0 3 0,-3 0-48 15,-5 0-34-15,-1 0-8 0,-5 0-2 16,-4 6 10-16,-1 0 9 0,-5 3 6 0,-2 4-9 16,1 1 6-16,1 3 22 0,2-1 0 15,4 1-2-15,6 0 2 0,3 1-3 16,5-3-12-16,2 2-1 0,4-1 13 15,2 1-16-15,0-2-54 0,6 0-21 16,8-1-24-16,7 0 26 0,5-2 92 16,8-3 21-16,9-1 27 0,2-4 0 0,5-2-13 15,3-2-7-15,1 0-12 0,-3-1 0 16,-4-5-16-16,1-2-64 0,-6-4-78 16,-2-2-91-16,-3 0-107 0,-4 0-131 15,-2 1-142-15,-10 3-397 0,3-2 248 0</inkml:trace>
  <inkml:trace contextRef="#ctx0" brushRef="#br0" timeOffset="4447.96">22438 3937 1177 0,'0'0'566'0,"0"0"-112"16,0 0-75-16,0 0-35 0,0 0-1 16,0 0-57-16,0 0-80 0,-82-62-128 15,45 56-11-15,-6 1 33 0,-7 2-11 16,-3 2-2-16,-4 1-18 0,-1 0-44 15,3 4-25-15,7 2-13 0,9 2-6 16,11 1 1-16,9-1-17 0,9 2-36 0,5 2-68 16,5 1 20-16,0 0 2 15,6 3-13-15,7-2 20 0,6 2 36 0,4-5 46 16,3-1 18-16,5-2 10 0,3-4 32 16,0 0 3-16,1-4-10 0,-2 0 1 0,2-1-26 15,-3-4-3-15,-4-3 3 0,0-1 12 16,-2-2 36-16,-4 0 12 0,0-2 3 15,-2 0-31-15,-1 0 50 0,-1 1 9 16,-1 0-12-16,-4 1-20 0,-3 3 5 16,-2 1 20-16,-5 2 25 0,0 2 40 15,-3 1-4-15,2 1-34 0,-2 1-40 16,0-2-31-16,0 2-27 0,1 0-13 16,-1 0-34-16,0 0-12 0,2 0-6 15,1 2-25-15,1 1-20 0,2 2 97 16,2 5 19-16,-1-2-19 0,2 2 0 0,0 0-47 15,-1 0-42-15,0 1-42 16,0 0-47-16,0-2-17 0,1 3-41 0,0-2-111 16,3 2-136-16,2-5-37 0,-1 0-454 15</inkml:trace>
  <inkml:trace contextRef="#ctx0" brushRef="#br0" timeOffset="5314.95">22706 3912 307 0,'0'0'1486'0,"0"0"-938"16,0 0-138-16,0 0 26 0,0 0-51 16,0 0-141-16,0 0-94 0,0 0-77 15,0 0-73-15,0 0-27 0,-21-24-45 16,21 31-44-16,0 0 72 0,0 5 25 16,0 1 16-16,0 1 3 0,0-1-2 15,0 1 1-15,-2-2-43 0,-2 0-10 16,0-1-3-16,-1-1-13 0,0-2 0 0,2-1 10 15,-2-1 9-15,4-2 0 0,-1-4 51 16,1 0 0-16,-2 0 121 0,2-3 44 16,-2-5-117-16,0-3-10 0,-1-3-4 0,1-4 32 15,1 0 16-15,2-2 6 0,0 4-41 16,0-2 7-16,0 5-19 0,2-2 53 16,4 4-1-16,2 1 12 0,5-2-73 15,0 0-26-15,4 3-34 0,2 2 0 16,1 1-7-16,0 5-8 0,-1 1-4 15,1 2-10-15,0 8 9 0,-1 1 54 16,-1 5 35-16,-4-1-16 0,0 2-19 16,-6-2-22-16,-3 2-29 0,-2-1 1 15,-3-1 31-15,0-1 16 0,0-1 1 16,0-4 1-16,-3 0 1 0,1-4 1 0,-1-2 1 16,3-1 11-16,-2-2-1 0,2 0 13 15,0 0-3-15,0-1 39 0,3-7 85 16,1-4-115-16,2-5-31 0,4-1-15 15,-3-1-7-15,4 2 21 0,-2 1 1 16,0 2 0-16,0 2 26 0,1 1 49 0,0 1-4 16,2-1-71-16,5 1 0 0,0 2-34 15,5 1 3-15,2 2 9 0,-1 2-3 16,1 3-12-16,-1 1-4 0,-1 6 1 16,-5 2 40-16,-2 1 22 0,-5 2-22 15,-4 0-43-15,-3 0-54 0,-3 1 15 16,0 2 28-16,0 0 26 0,-1 0 12 15,-2 0 1-15,1-1-26 0,2 1-60 16,0-4-38-16,0-2-36 0,0 0-16 16,3-2-33-16,3-4 21 0,-2 0 55 0,2-3 54 15,1 0 49-15,3-5 42 0,5-5-20 16,1-4-19-16,5-4-16 0,1-5 29 16,1 0 29-16,-1 2 0 0,-2 0 55 15,-6 3 3-15,-1 3 120 0,-7 0 38 16,-3 6-1-16,-3 0-8 0,0 3-38 0,0 0-7 15,-5 3 5-15,2-1-22 0,-2 3-101 16,2 0-44-16,1 1-1 0,1 0-49 16,1 0-35-16,0 3-10 0,0 6 67 15,0 0 28-15,3 3 66 0,4 3 0 16,3 1-6-16,4 2-3 0,2 1 2 16,7 1-8-16,-1 0-4 0,-2-1 9 15,0-1-6-15,-5-2 6 0,-4-3 28 16,-6-3-28-16,-4-1-37 0,-1 0-19 0,-12-1-19 15,-12 2 19-15,-9-2 0 0,-12 1-103 16,-2-3-137-16,-2-2-173 0,4 0-176 16,12-2-227-16,-3 0-869 0</inkml:trace>
  <inkml:trace contextRef="#ctx0" brushRef="#br0" timeOffset="6464.03">21367 6859 642 0,'0'0'1178'0,"0"0"-737"0,0 0-108 16,0 0 28-16,0 0-9 0,0 0-86 0,0 0-48 15,0 0-16-15,0 0-1 0,0 0-30 16,3-53-20-16,-17 48-52 0,-3 3-99 15,-8-1-18-15,-6 3-7 0,-9 0-6 16,-5 3-3-16,-5 3 13 0,2 4 19 16,0 0-23-16,6 3-37 0,6 1-22 15,7-1-16-15,6 0-34 0,7 1-14 16,5 1 10-16,5-2 2 0,6-2-26 16,0 1-29-16,6-1 9 0,7-1 147 15,4 1 35-15,5-1 96 0,4-1 57 16,5 0-25-16,3-2 21 0,0-2 37 0,-1-2-35 15,-1 1-47-15,-2 1-47 16,-5-4-11-16,-2 3-2 0,-4-2-23 0,-2 4-21 16,-2 0 0-16,-3 1 27 15,-2 4-2-15,-1 0-25 0,-5 3 0 0,-1 2 19 16,-3-1 12-16,0 3 16 0,-7 0 9 0,-7 1 15 16,-3 1 0-16,-6-2-6 0,-5-2-13 15,-3 0-6-15,-3-4-9 0,-2-1-1 16,-4-4-36-16,-1-5-15 0,-1-2 13 15,-2 0-29-15,5-2-83 0,3-6-53 16,8-1-50-16,7 0-49 0,8-2-24 16,8-4-119-16,5 0-175 0,3-3-115 15,7 5-504-15</inkml:trace>
  <inkml:trace contextRef="#ctx0" brushRef="#br0" timeOffset="6747.05">21401 6858 26 0,'0'0'1897'0,"0"0"-1330"0,0 0-168 16,0 0 43-16,0 0-61 15,0 0-83-15,0 0-81 0,0 0-71 16,0 0-50-16,0 0-50 0,-15-41-46 0,15 41-42 16,0 3-60-16,4 6 25 0,-1 3 77 15,3 5 56-15,0 1 0 0,-2 2-9 16,-1 2-16-16,0 2-10 0,-1-2 1 15,-1 4 15-15,2 0 0 0,-2 0-20 16,1 1-17-16,0-1-3 0,1-1-37 16,0 1-22-16,2-3-34 0,1 0-46 0,-1-2-55 15,2-2-39-15,1-1-70 0,2-3-141 16,3 0-61-16,3-2 7 0,5-6-312 16,-5 0-328-16</inkml:trace>
  <inkml:trace contextRef="#ctx0" brushRef="#br0" timeOffset="7169.71">21941 7160 1252 0,'0'0'806'0,"0"0"-275"15,0 0-152-15,0 0 40 0,0 0-117 0,6-67-82 16,-8 56-43-16,-5-1-6 0,2 2-34 16,-6 0 11-16,0 0-6 0,-1 3-71 15,-4 1-40-15,-1 0 2 0,-3 3-33 0,0 3-29 16,-2 0-5-16,2 4-6 0,1 3 6 15,1 3 9-15,4 2 13 0,0 0-6 16,3 0-32-16,3 1-5 0,0 0-7 16,4-1-3-16,1-1-19 0,3 1-6 15,0-1-32-15,0 1-17 0,5-2 1 16,5 2-17-16,0-2 19 0,4 1 35 16,1-4 12-16,5-2 22 0,-4-2 44 15,4-3 23-15,-1 0 48 0,-1-3 38 16,2-4-10-16,-4-5-6 0,2-1-19 0,-2-1 38 15,1-1-7-15,-2-1 12 16,-1 0-12-16,-2 4-10 0,-3 2 35 0,-1 0 24 16,-4 4-37-16,1 1-20 0,-4 2-24 15,2 2-38-15,-3-1-12 0,2 2-56 16,0 0-37-16,1 5-22 0,0 2 93 16,4 2 22-16,2 3-3 0,0 0 1 0,3-2-73 15,0 1-70-15,3 0-22 0,-1-4-60 16,-2 2-120-16,2-3-112 0,-4-3-35 15,-3 0-265-15,3-3-569 0</inkml:trace>
  <inkml:trace contextRef="#ctx0" brushRef="#br0" timeOffset="7613.71">22259 6872 378 0,'0'0'1804'0,"0"0"-1277"0,0 0-145 16,0 0 39-16,0 0-105 0,0 0-76 15,-33-68-34-15,30 64-11 0,2 3-37 16,-2 1-66-16,3 0-92 0,0 0-28 0,0 5-73 16,0 4 14-16,0 6 47 15,0 3 9-15,0 1 9 0,0 5 22 16,0-1 2-16,7 0 11 0,-4 0-3 0,0 0-10 16,0-1-59-16,0-1-9 0,-2 1-13 15,1-4-6-15,-1 0-2 0,1-4 1 16,-1-3-15-16,-1 0-11 0,3-5-9 15,-3-3 57-15,2-1 66 0,0-2 35 16,0 0 45-16,-1-1 74 0,2-4-31 16,1-3-54-16,4-1-9 0,1-2-19 15,6-1 6-15,1-1 6 0,6 2-22 0,2-2-3 16,3 3 0-16,-1 3-10 0,-1 2 10 16,1 3-7-16,-2 2-21 0,-2 0-34 15,-5 2 6-15,-1 4 16 0,-4 0 12 16,-2 4 37-16,-5-2-37 0,-2 4-15 15,0 0-13-15,-3 2-9 0,-3 0 9 0,-5 0 25 16,-7 2 3-16,-6-2 1 0,-5 1 18 16,-5-2-19-16,-4 0-19 0,4-5-84 15,4 1-120-15,4-6-64 0,6 0-73 16,3-2 5-16,5-1-41 0,4 0-90 16,2 0-177-16,2 0-165 0</inkml:trace>
  <inkml:trace contextRef="#ctx0" brushRef="#br0" timeOffset="7913.12">22848 6980 1373 0,'0'0'641'16,"0"0"-165"-16,0 0-99 0,0 0-172 16,0 0-51-16,0 0-65 0,0 0-35 15,-82-42-12-15,79 40-42 0,3 2 0 16,0 0-64-16,0 4-67 0,0 2 131 0,3 5 38 15,2 0 20-15,5 3-1 16,0 2 16-16,2 1 13 0,4 1-19 0,2 0-20 16,-2 0-9-16,1 1 16 15,-2-1-16-15,-1-1-1 0,-6-2 11 0,-4 0 30 16,-3-5 52-16,-1 0 13 0,-5 1-25 16,-7-3-31-16,-4 2-15 0,-5-4-54 15,-4-1-18-15,-1-1-102 0,-1-1-75 16,-1-2-121-16,5-1-189 0,0 0-153 15,10 0-402-15,-7-4-600 0</inkml:trace>
  <inkml:trace contextRef="#ctx0" brushRef="#br0" timeOffset="9113.32">21038 9067 434 0,'0'0'1239'0,"0"0"-795"16,0 0-123-16,0 0 8 0,0 0-1 16,0 0-28-16,0 0-47 0,0 0-38 15,0 0-33-15,0 0-19 0,-15-54-48 16,1 54-76-16,-4 0-39 0,-5 1-1 15,-6 5 0-15,-4 3 0 0,-4 3-1 0,-2 2 2 16,3 0 3-16,1 2-3 0,4-1-3 16,6 0-18-16,6-1-7 0,4 2-6 15,7-3-19-15,2 1-44 0,6 2-23 16,0-3 7-16,3 3-10 0,6-2 38 16,5-1 41-16,2 0 22 0,7-3 3 0,2 1 19 15,5-5 18-15,2-2 10 0,2-3 13 16,1-1-41-16,3-1-6 0,1-8-95 15,4-2-80-15,1-1-126 0,2-1-59 16,2-4-25-16,1 3-88 0,-3 0-65 16,-3-1 127-16,-7 4 417 0,-7 2 79 15,-7 3 149-15,-8-1 87 0,-3 3 98 16,-9 2-59-16,-2-1-31 0,0 2 15 16,0 1-8-16,-7-1-41 0,-2 0-14 15,-2-1-109-15,-2 1-18 0,1 1 33 16,0-2-39-16,1 2-49 0,1 0-31 0,0 0-47 15,4 5-15-15,-1-2-3 0,3 2-19 16,1 2-5-16,1-1 2 0,2 3 3 16,0 0-2-16,0 3-4 0,6-1-56 15,3 1 22-15,1 0 46 0,4-4 16 16,-2 0 21-16,2-1 13 0,2-6 25 0,3-1 16 16,0 0 11-16,2-1-18 0,2-6 3 15,0-2 18-15,-4 0-4 0,-3-1-17 16,-4-2-7-16,-4 2-3 0,-1 1 0 15,-5-1-9-15,-2-2-10 0,0 3-6 16,-3-1-33-16,-6 3-31 0,1 0-36 16,-3 0-43-16,0 3-24 0,0 0-16 15,0 3-57-15,0 1-80 0,2 0-102 16,3 0-120-16,3 0-106 0,3 0-60 16,0 0-559-16</inkml:trace>
  <inkml:trace contextRef="#ctx0" brushRef="#br0" timeOffset="9397.7">21693 8867 875 0,'0'0'1249'15,"0"0"-832"-15,0 0-81 16,0 0 93-16,0 0-58 0,0 0-50 0,0 0-27 16,-22-70-18-16,22 66-48 0,0 2-72 15,0 1-52-15,0 1-37 0,0 0-37 16,0 0-30-16,0 0-31 0,0 2-27 15,3 6 18-15,0 3 37 0,2 5 0 16,-1 2-12-16,0 5 15 0,-1 2 18 16,0 0 1-16,-3 4 5 0,0 0-8 15,0 0-14-15,0 2-2 0,0-3-3 0,4 0-59 16,-1 1-60-16,2-3-47 16,3 2-44-16,0-5-41 0,1-2-81 0,-1 0-114 15,1-5-245-15,-4-6-118 0,7 0-821 0</inkml:trace>
  <inkml:trace contextRef="#ctx0" brushRef="#br0" timeOffset="9713.12">22031 9158 1903 0,'0'0'751'0,"0"0"-288"16,0 0-42-16,0 0-46 0,0 0-89 15,0 0-84-15,0 0-63 0,0 0-37 16,0 0-37-16,0 0-65 0,0 0-19 15,-19-26-39-15,19 29-60 0,0 4 19 16,0 4 78-16,0 3 20 0,3 1 0 0,2 2-2 16,3-2 0-16,4 0-9 0,-1-2-22 15,3-3-25-15,3-4 37 0,3-2 22 16,2-1 37-16,4-3 13 0,1-1 15 16,2-7 19-16,0-1-16 0,-3-4-19 15,-2-3-9-15,-6-1 31 0,-4 1 0 16,-4 0 39-16,-4 1-12 0,-3 3-46 0,-3 2-15 15,0 0-18-15,0 1-19 16,0 1-58-16,0 2-43 0,-3 0-40 0,0 3-50 16,0 0-50-16,-3 2-112 0,2 0-177 15,-4 1-510-15,3 0-351 0</inkml:trace>
  <inkml:trace contextRef="#ctx0" brushRef="#br0" timeOffset="10312.71">22369 9110 1117 0,'0'0'1278'0,"0"0"-727"0,0 0-103 16,0 0-119-16,0 0-90 0,0 0-90 15,0 0-62-15,0 0-59 0,0 0-25 16,0 0-3-16,12 4 0 0,-10 3 16 16,-2 1-1-16,3 3 1 0,0 0-1 15,-1 2-2-15,1-1-10 0,-2 1 9 0,1-3 1 16,-1-1-13-16,-1-3-1 0,2-2-12 15,-2 0-9-15,0-4 22 0,0 0 14 16,0 0 51-16,0 0 50 0,0-4-1 16,0-3-114-16,0-4 0 0,0 0 0 0,0-2 1 15,4 0 14-15,1 0-15 0,-2 1-1 16,3 0-17-16,0 1 16 0,0 2 2 16,1 2 12-16,1 0-9 0,0 1-3 15,3-1-19-15,4 2-18 0,-2 3-10 16,2-1 7-16,1 3-19 0,-3 0-3 15,0 1 62-15,2 6 40 0,-5-1-3 16,-1 3-16-16,0-1-18 0,-3 1 0 16,0 0 0-16,-2 0 0 0,-1-1-3 15,-1-2-1-15,-1 2 1 0,-1-3 1 16,0 0 1-16,0 0 1 0,0-1 0 0,0-3 13 16,0 1-13-16,0-1 15 0,0-1 1 15,0 0-19-15,0 0 0 0,2 0 34 16,-1-4 77-16,2-2-25 0,1-3-64 15,0-3-22-15,2-1-3 0,2 2-15 16,0-1 15-16,4 0-10 0,-1 4-17 0,3-2-16 16,4 3 21-16,1-1 22 0,4 0-16 15,-2 0-5-15,2 3-4 0,0 3 0 16,-4-2-15-16,1 4 6 0,-1 0 12 16,-3 1 25-16,0 4 25 0,-5 2-25 15,0 1-16-15,-3-1-33 0,-5 2-44 16,-3 2-48-16,0 1 34 0,-11 3 16 15,-1-1 25-15,-3-1-3 0,-5 2-130 16,3-1-198-16,1-1-200 0,3-2-394 16,6 0-549-16</inkml:trace>
  <inkml:trace contextRef="#ctx0" brushRef="#br0" timeOffset="10962.27">23087 9074 1890 0,'0'0'706'0,"0"0"-246"0,0 0 3 16,0 0-75-16,0 0-118 0,0 0-114 15,0 0-73-15,0 0-47 0,0 0-36 16,0 0-41-16,-6-6-36 0,3 13 43 16,-1 4 34-16,-2 2 3 0,2-1 0 15,1 3-1-15,1-2 0 0,-1-1-2 16,2 0 3-16,-1-3 13 0,2-1-13 15,-2-2-3-15,1-3 0 0,1 1-3 0,-2-3-11 16,2-1 14-16,0 0 28 0,0 0 0 16,0-4 18-16,5-4 16 0,3-3-62 15,1-3-12-15,5-3-19 0,0-1-3 16,0 0 9-16,0 4 25 0,-3-1 28 16,1 3 9-16,-2 3-13 0,-1-1-23 15,0 4-1-15,-3 1 34 0,0 3 19 0,-1-1-4 16,0 1-49-16,0 2-34 0,2 0-12 15,-2 0 46-15,0 0 16 0,1 5-16 16,0 0-28-16,3 2 7 0,-1 4-4 16,0-2 13-16,4 2-4 0,-2 0 14 15,0-3 1-15,1 3-1 0,3-4-29 16,-1 1-37-16,5-1-13 0,4-5 0 16,2-2 12-16,4 0-7 0,2-1-34 15,4-7 13-15,-3-2 18 0,-4-2 29 16,-4 0 50-16,-3-4 50 0,-6 2 32 0,-5-3-3 15,-1 3 33-15,-3 0 12 0,-2 1-6 16,-3 4-47-16,0 0 13 0,0 2-6 16,0 4-20-16,0 0-2 0,0 3-1 15,0 0-39-15,0 0-16 0,0 0-80 16,0 0-53-16,0 4-16 0,3 4 146 0,2 3 3 16,2 2 99-16,1 3-24 0,3-1-38 15,-3 2-34-15,2-2 0 0,-3 1-1 16,-4-5 16-16,0 1 29 0,-3-3-23 15,0 0-24-15,-3-2-21 0,-5 2-7 16,-4-3-25-16,-2 0-33 0,-6-2-41 16,-4 1-26-16,-4-2-152 0,-4-2-199 15,-4-1-166-15,11 0-624 0</inkml:trace>
  <inkml:trace contextRef="#ctx0" brushRef="#br0" timeOffset="11795.94">20879 11130 1309 0,'0'0'563'16,"0"0"-142"-16,0 0-20 0,0 0 20 15,0 0-70-15,0 0-76 0,0 0-64 16,0 0-66-16,0 0-70 0,0 0-53 15,0 0-22-15,-19 5-25 0,22 3 25 16,0 4 22-16,-2 5 27 0,1 4-2 16,-2 2 0-16,0 1 15 0,-2 4-3 15,-5-3-4-15,0 1 4 0,-2-3-13 16,-2 0-12-16,2-3-6 0,1-2-17 16,2-2-11-16,1-3-46 0,1-1-65 15,4-5-75-15,0 2-35 0,0-6-46 0,0 0-21 16,4-3-4-16,1 0-19 0,1-2 12 15,1-5-186-15,-3 1-561 0</inkml:trace>
  <inkml:trace contextRef="#ctx0" brushRef="#br0" timeOffset="12011.97">20684 11160 2272 0,'0'0'799'0,"0"0"-327"0,0 0-182 16,0 0-31-16,13-78-38 0,-1 59-41 15,5 1-29-15,3 1-40 0,4 0-47 16,4 0-39-16,7 5-13 0,5-2 0 16,4 2-8-16,1 2-3 0,0 0 2 15,-4 2 12-15,-3 1-13 0,-2 2-2 0,-7 4-80 16,-4 1-58-16,-6 0-72 0,-4 6-48 16,-4 6-59-16,-6 4-21 0,-5 3-79 15,0 3-68-15,-14 3 13 0,0-5-636 16</inkml:trace>
  <inkml:trace contextRef="#ctx0" brushRef="#br0" timeOffset="12445.1">20808 11351 1429 0,'0'0'672'15,"0"0"-332"-15,0 0-98 16,0 0-10-16,0 0-11 0,0 0 66 0,0 0 5 16,0 0-41-16,0 0-173 0,0 0-78 15,97-32-13-15,-49 17 12 0,3-1 0 16,-3 4-1-16,-6 1-9 0,-5 3 11 15,-5 2 1-15,-6 1 11 0,-5 2-11 16,-8 0 0-16,-5 2 2 0,-5 1 10 0,-1 0 16 16,-2 0 30-16,0 0-6 15,0 0-3-15,0 0-3 0,-4 1-22 0,1 2-25 16,-3 2 0-16,1 3 19 0,-3 1 27 16,1 1-15-16,-1 2-15 0,3-1-16 15,-1 0-1-15,4-1-2 0,2-1-9 0,0 0-7 16,0 1-12-16,5 2-46 0,6-2 21 15,4 0 34-15,3 1 20 0,2-5 1 16,1-1 1-16,-2-3 17 0,-2-2 24 16,-1 0 34-16,-1-8 27 0,-5-4 34 15,0 0 18-15,-4-4 9 0,-4-2-10 16,-2-2-28-16,0-1-55 0,-7 1-21 16,-3 2-43-16,2 4-6 0,-3 4-34 15,2 4-30-15,0 3-64 0,-1 1-43 16,-3 2-44-16,-2 3-45 0,1 5-54 15,2 2-60-15,4 2-122 0,5 0-62 0,3-4 31 16,7 2 56-16,10-4-69 0,6-4-96 16</inkml:trace>
  <inkml:trace contextRef="#ctx0" brushRef="#br0" timeOffset="12745.39">21600 11279 137 0,'0'0'662'16,"0"0"-66"-16,0 0-34 0,0 0-37 0,0 0 48 15,0 0-69-15,0 0-94 0,0 0-85 16,0 0-61-16,0 0-36 0,0 0-63 15,18-36-61-15,-27 35-58 0,1-1-28 16,-1 2-18-16,-1 0-27 0,0 0-4 16,0 6-18-16,3 0-15 0,0 2-9 15,0 2 2-15,2 2-24 0,4 0-7 16,1 0-12-16,0 1-38 0,6-2 37 0,6 0 56 16,2-2 34-16,3-1 25 0,2-5 59 15,2 0 19-15,1-3 9 0,-5 0 18 16,0-4 25-16,-7-3 21 0,0-1-4 15,-4 0-31-15,-3-1-42 0,-2 0-16 16,-1 1-13-16,0 2 7 0,-2-1-52 16,-4 1-36-16,0 0-41 0,-2-1-42 15,0-1-55-15,2 2-32 0,1-2-88 0,1 1-110 16,4-1-86-16,0 0-37 0,6 0-89 16,0 2-533-16</inkml:trace>
  <inkml:trace contextRef="#ctx0" brushRef="#br0" timeOffset="12995.64">21937 10967 1661 0,'0'0'817'15,"0"0"-434"-15,0 0 8 0,0 0 35 16,0 0-108-16,0 0-55 0,0 0-61 16,0 0-54-16,0 0-52 0,0 0-56 15,0 0-40-15,-32-42-16 0,32 42-30 16,2 7-31-16,1 4 77 0,3 4 6 15,-1 9 44-15,1 0-1 0,2 5 0 16,1 0-3-16,-2 1-12 0,0-2-7 16,-1-1-5-16,-1-1-4 0,-2-2-18 15,0 0-37-15,-3 0-42 0,0-2-44 0,0-2-75 16,-2 0-85-16,-1-4-103 0,0 1-211 16,0-4-103-16,0-3-440 0</inkml:trace>
  <inkml:trace contextRef="#ctx0" brushRef="#br0" timeOffset="13278.61">22020 11257 620 0,'0'0'736'0,"0"0"-261"15,0 0-206-15,0 0-39 0,0 0 0 16,84-38-34-16,-67 34-28 0,-2 0-14 16,-2 1-36-16,-1 2-22 0,-6-2 15 15,-1 2 16-15,-2 1-22 0,-1-1-45 16,0 1-44-16,-1 0-1 0,-1 0 7 15,2 0 23-15,-2 0 8 0,1 0 1 16,-1 0-10-16,0 2-10 0,3 4 16 0,-3 0 23 16,4 6 18-16,-1 0-1 0,-1 1-12 15,2 4-20-15,0-1-20 0,-1-1-14 16,0 1-11-16,2-4-13 0,-2 1-10 16,-1-2-34-16,2-3-36 0,1 2-45 0,-1-3-40 15,1-2-46-15,3 1-92 0,2-4-185 16,3-2-79-16,-2 0-417 0,7-9-525 0</inkml:trace>
  <inkml:trace contextRef="#ctx0" brushRef="#br0" timeOffset="13415.7">22369 11130 1251 0,'0'0'705'16,"0"0"-374"-16,0 0-88 0,0 0-56 15,0 0-81-15,0 0-90 0,0 0-16 16,0 0-81-16,0 0-89 0,0 0-105 15,0 0-104-15,-42-34-151 0,41 39-197 0</inkml:trace>
  <inkml:trace contextRef="#ctx0" brushRef="#br0" timeOffset="13795.05">22474 11359 300 0,'0'0'734'16,"0"0"-253"-16,0 0-74 0,0 0-47 15,0 0-37-15,0 0-40 0,0 0-61 16,0 0-40-16,0 0-45 0,0 0-58 16,0 0-41-16,-3 26-25 0,0-24-11 15,3 0 0-15,-2-2 17 0,0 0 25 16,2 0 51-16,0 0 41 0,0-4 84 16,0-4-67-16,0-2-106 0,2-3-46 15,5 0 1-15,2-4-2 0,2-1-25 0,6 0-16 16,3 0-15-16,-1 0 19 0,4 1 15 15,-1 4 13-15,-2 5 9 0,0-1 43 16,-4 5 7-16,1 0-15 0,1 3-1 0,-2 1-22 16,1 0-11-16,-1 0 0 0,-1 2 15 15,-1 4 12-15,-3 0-16 0,1 1-12 16,-4 2-40-16,-2 0-1 0,2 3-18 16,-3 2 0-16,-1-1 3 0,1 1 1 15,1-1-10-15,-4 1-30 0,5-2-34 16,-2 1-64-16,3-2-103 0,1-1-98 15,7 2 10-15,1-3-59 0,6-1-224 16,-3-4-134-16</inkml:trace>
  <inkml:trace contextRef="#ctx0" brushRef="#br0" timeOffset="14495.07">23214 11336 114 0,'0'0'1001'0,"0"0"-435"16,0 0-134-16,0 0-18 0,0 0-46 15,19-71 0-15,-24 59-66 0,-4 2-46 16,-2 1-27-16,-3 1-94 0,-7 3-91 15,1 0-26-15,-3 4-18 0,-1 1-1 0,2 0-2 16,2 1-13-16,3 4 3 0,5 2-2 16,2 0-23-16,3 4-15 0,2 0-20 15,1 2 14-15,1 0-19 0,3-2-14 16,0 1 17-16,2 1 15 0,5-3-1 16,3 0 4-16,0-2 4 0,2 0 27 15,3-4 26-15,1-2 1 0,4-2 66 0,0 0 31 16,-1-3-19-16,0-4 9 0,-2-2 85 15,1 0-3-15,-1-1-17 0,-3-1-29 16,-3 3-10-16,1-2 10 0,-6 4 2 16,-2 1-4-16,-1 2-21 0,-1 2-21 15,-1 1-35-15,-1 0-45 0,0 0-29 16,0 1-23-16,0 6-27 0,3 4 58 16,1 5 21-16,1 3 3 0,-1 3-3 15,0 2-11-15,1 2 11 0,-2 0 28 16,-2-2 11-16,-1 2-39 0,0 1 0 15,-1-2 0-15,-7 0 12 0,-2-1 9 0,-3-1-3 16,-3-3 4-16,-1-2 5 0,-4-1 10 16,0-4-1-16,0-4-27 0,-1-2-9 15,3-5-1-15,-1-2 1 0,4 0 22 16,1-8 8-16,4-2-18 0,0-5-12 16,4-3-21-16,2-4 0 0,2-4-40 0,3-2-28 15,5-1-24-15,8 4-19 0,6 0-3 16,6 2-25-16,6 3-14 0,3 1 0 15,2 4-5-15,2 1-19 0,3 1-51 16,1 1 17-16,3 1 50 0,3-1 25 16,5 1 9-16,3-2-39 0,5 0 9 15,0 1-16-15,-1 1-91 0,-5-1-62 16,-4 2 148-16,-9-2-45 0,-7 3-33 16,-12 0 72-16,-7 3 156 0,-9 0 49 15,-6 1 150-15,-1 2 221 0,0-3 69 16,0 2-96-16,-1 1-143 0,1 0-68 0,0-1 35 15,0 0-23-15,0 1-51 0,1 1-30 16,2 1-3-16,-1 0-19 0,-1-2-42 16,1 3-2-16,-2 0-40 0,0 0-3 0,0 0-19 15,0 0-136-15,1 3 15 0,5 0 56 16,-4 3-82-16,4 0-188 0,-1 3-132 16,1-5-242-16</inkml:trace>
  <inkml:trace contextRef="#ctx0" brushRef="#br0" timeOffset="15078.05">23567 11247 288 0,'0'0'1168'0,"0"0"-664"0,0 0-80 0,0 0-21 15,0 0 2-15,0 0-109 0,0 0-71 16,0 0-46-16,0 0-38 0,0 0-30 16,0 0-36-16,-7-12-26 0,15 11-24 15,12 1-25-15,9 0-43 0,12 0 12 16,10 0 12-16,8 0 19 0,6 0 0 15,2 0 0-15,0 0-59 0,4 0-16 16,-5 0-2-16,-4-4 2 0,-8 2-29 16,-10-4-3-16,-11 4 38 0,-13-2 15 0,-6 2 35 15,-10-1 16-15,-3 0-13 0,-1-1-32 16,0 1-50-16,-5-2-113 16,-1-1-58-16,0 1 21 0,-1 0 84 0,1 3 86 15,0-3 56-15,-1 4-17 0,0 0-16 16,-3-2 3-16,0 3 36 0,1 0 16 0,1 0 29 15,2 0-29-15,1 0 0 16,5 0 0-16,0 0 0 0,0 0 48 0,0 0 66 16,0 0 5-16,0 0-12 0,2 0-4 15,-1 0-87-15,-1 0-16 0,2 0-32 16,-2 0-17-16,1 0-25 0,1 0-26 16,1 3 45-16,-1 1 49 0,1 1 6 15,-2 1 71-15,1 0 32 0,-2-1-16 16,0-1-19-16,0-2-26 0,0-1 3 15,0-1 19-15,0 0-26 0,-2 0-38 16,-2 0-41-16,2 0-82 0,-4 3-28 16,-2 1-78-16,-2 2-111 0,-1 5-180 15,2-5-187-15</inkml:trace>
  <inkml:trace contextRef="#ctx0" brushRef="#br0" timeOffset="16827.05">20886 13198 414 0,'0'0'1178'0,"0"0"-752"0,0 0-173 15,0 0 15-15,0 0 22 0,0 0-7 16,0 0-53-16,0 0-65 0,0 0-57 0,0 0-29 16,-20-52-79-16,-2 52-35 15,-5 0-35-15,-9 2 26 0,-7 7 9 0,-1 0 19 16,0 3 14-16,4-2-17 0,8 0 6 15,7-1-3-15,6 0 4 0,5-2-11 0,5-1 4 16,4 1-6-16,0-3 6 0,4 0 3 16,-1-1-13-16,2 0-12 0,0 1-1 15,3 0 42-15,3 0 3 0,4 2 42 16,4 0 44-16,4 2 23 0,4-1 2 16,2-1-10-16,2 0 13 0,0 1-32 15,1-1-22-15,-1-1-26 0,-3 1-33 16,-1-3-2-16,-3 2-2 0,-4 2-19 15,-1-1-9-15,-3 2-1 0,-4 1 27 16,0 1 0-16,-4 2-17 0,-3 2 0 16,0 0 19-16,-5 2 20 0,-4-2 27 0,-3 1 4 15,2-3-17-15,-5-3-12 0,0 0-3 16,-2-4-18-16,-1-4 0 0,-2-1 40 16,1 0-41-16,-1-9-36 0,2 0-100 15,0-2-2-15,3-2 12 0,4 0 9 16,1 0-64-16,3 2-87 0,4-1 17 0,3 2 68 15,0-1 28-15,0 0-46 0,13 1-55 16,7-5-143-16,12 1-106 0,11-3 157 16,8-1-73-16</inkml:trace>
  <inkml:trace contextRef="#ctx0" brushRef="#br0" timeOffset="17627.06">21137 13108 337 0,'0'0'996'0,"0"0"-443"0,0 0-161 16,0 0-30-16,0 0-53 0,0 0-11 0,0 0-27 15,0 0-3-15,0 0-10 0,0 0-1 16,0 0-44-16,-17-32-55 0,17 32-51 16,0 0-66-16,0 0-41 0,0 0-43 15,0 0-21-15,0 5-44 0,0 4-28 16,0 4 121-16,2 2 15 0,0 5 18 16,2 0-2-16,1 4-5 0,-1-2-11 0,4 0-15 15,-2 2 0-15,0-2 15 0,0 1 0 16,-3-2-6-16,-2 0-65 0,-1 0-16 15,-3-2-35-15,-5 1 13 0,-3-2 23 16,-1-2-61-16,1-3-134 0,3-3-133 16,2-3-29-16,3-4-39 0,2-3-112 15,1 0 21-15,0-3 228 0,0-4 169 0,0-1 176 16,0-2 101-16,1 0 133 0,-1 1 141 16,0 0 55-16,-1 1-112 0,-3 2-55 15,1-2-8-15,0 1 38 0,3-1-29 16,0-1-12-16,0 1-74 0,6-1-57 15,1 3-42-15,4-2-32 0,5 2 0 16,6-3-2-16,6 3-1 0,7-1-38 16,6-2-6-16,4 1-3 0,0 0-95 15,-2 3-63-15,-5 1-26 0,-3 3-20 16,-7 1-56-16,-3 0-4 0,-6 0 80 0,-2 0 52 16,-8 0 70-16,-4 0 65 0,-2 0 13 15,-3 0 200-15,0 0 77 0,0 0 25 16,-1 0-70-16,-3-2-61 0,-1 0-29 15,-1-1 3-15,0 1-26 0,-3-1-31 0,-2 1-23 16,1-1-25-16,-4 2-36 0,-1 1-17 16,1 0-15-16,1 0-10 0,1 5-3 15,0 1-3-15,1 2-4 0,0 2 7 16,5 1 6-16,0 0-26 0,4 2-61 16,2 0 2-16,0 0 22 0,0 0-1 15,5-2 1-15,3 1 6 0,1-2 21 16,3-1 20-16,2-1 25 0,2-3 13 15,2-1 10-15,-1-4-10 0,5 0-10 16,-1 0-63-16,0-7 57 0,1 1 5 16,0-4 11-16,-3 1 32 0,0-2-7 0,-6 0 51 15,1 2 51-15,-5-1 25 16,-1-2 9-16,-1 1-13 0,-2 3-10 0,-2-2-4 16,-1 4 12-16,-2 3 55 0,0-2 2 15,0 4-40-15,0 1-41 0,0 0-37 16,0 0-61-16,0 0-24 0,0 0-22 0,0 0-17 15,0 0-25-15,0 0-34 0,0 7-22 16,0 0 84-16,0 5 14 0,0 1 1 16,0-1-16-16,0 4-37 0,0-2-31 15,0 2-15-15,5-2-23 0,1 0-66 16,4-1-52-16,0-1-77 0,4-4-99 16,1-1-4-16,1-4-18 0,1-3-139 15,1-2-27-15,-3-3-154 0</inkml:trace>
  <inkml:trace contextRef="#ctx0" brushRef="#br0" timeOffset="17801.16">21963 13321 68 0,'0'0'1275'0,"0"0"-570"0,0 0-180 16,0 0-78-16,0 0-3 0,0 0-93 15,0 0-37-15,0 0-34 0,0 0-30 16,0 0-65-16,0 0-90 0,20-47-65 0,-20 47-30 16,1 0-41-16,-1 0-48 0,0 5-40 15,0 2 49-15,0 4 27 0,0 1 1 16,0 1-50-16,0 1-66 0,0 0-86 15,0-1-111-15,2-1-180 0,1-1-85 16,-2-4-412-16,6 0-342 0,-20-133 1349 0</inkml:trace>
  <inkml:trace contextRef="#ctx0" brushRef="#br0" timeOffset="17937.68">22111 13130 1131 0,'0'0'1251'0,"0"0"-1073"15,0 0-104-15,0 0-30 0,0 0-44 16,0 0-194-16,0 0-152 0,0 0 129 0,0 0-183 16,0 0-320-16,0 0-81 0</inkml:trace>
  <inkml:trace contextRef="#ctx0" brushRef="#br0" timeOffset="18260.68">22195 13232 343 0,'0'0'1911'16,"0"0"-1363"-16,0 0-236 0,0 0-89 15,0 0-80-15,0 0-95 0,0 0-47 16,0 0-1-16,76-18 41 0,-53 27 29 16,3 2 19-16,-2 2-11 0,-2 1-5 0,-5-1-26 15,-3 3-47-15,-3-3 0 0,-5-1-57 16,-2 1-22-16,-2-1 10 0,-2-1 12 15,0 1 3-15,0-2-12 0,0-2-4 16,0-2 16-16,-2-2 25 0,1-2 29 16,-1-2 52-16,1 0 107 0,1-8 40 0,0-4-39 15,0-3-81-15,1-3-79 0,9-1-17 16,5-4 15-16,4 3-65 0,6 1-56 16,1 2-120-16,2 4-113 0,-2 3-44 15,-7 2-78-15,-1 3-268 0,-8 1-577 16</inkml:trace>
  <inkml:trace contextRef="#ctx0" brushRef="#br0" timeOffset="18926.98">23372 13256 92 0,'0'0'1427'16,"0"0"-836"-16,0 0-313 0,0 0-77 15,29-67-40-15,-25 53-10 0,-2 4 61 0,-1 1 62 16,-1 4 12-16,0 1-34 0,0 1-42 16,-6 0-47-16,-5 1-52 0,-3 1-95 15,-7 1-16-15,-2 0-13 0,-4 0-5 16,-4 6 17-16,3 2 1 0,0 4-1 15,3 2-1-15,0 1-23 0,6 2 0 16,3 2-12-16,3 0-66 0,4 1-12 16,4-2-2-16,2 0 0 0,3 0 10 15,0-3 9-15,11 1-3 0,3-2 18 16,4-1 17-16,6-2 5 0,4 0 34 16,3-2 27-16,0-4 25 0,-2-1 1 15,1-2 9-15,-4-2 3 0,-1 0-4 0,1 0-34 16,2-4-83-16,1-1-51 15,4-3-58-15,2 1-42 0,1-2-101 0,0 1-145 16,2-2-199-16,-9 3-409 0</inkml:trace>
  <inkml:trace contextRef="#ctx0" brushRef="#br0" timeOffset="19343.62">23918 13255 1702 0,'0'0'584'16,"0"0"-203"-16,0 0-107 0,0 0-5 15,0 0-68-15,-85-39-84 0,59 39-38 16,-2 0-44-16,0 0-6 0,-1 7-17 16,1 2 10-16,3 2 0 0,0 2-20 15,4 2-1-15,2-2-1 0,8 0-57 16,2 0-57-16,5 0-51 0,1-2-27 0,3-1 39 16,0-4 21-16,5 1 26 0,4-2 48 15,4-3 58-15,3 0 32 0,3-2-9 16,0 0 3-16,4 0-10 0,-1-4 0 15,0 0 64-15,1-1 42 0,-3-2-4 16,-2 2 0-16,-2 0 13 0,-5-3 21 16,-3 3 9-16,-2 0-6 0,-3-3-17 0,0 3-28 15,0 0-10-15,-1 0 5 0,-1 2 7 16,1 1 5-16,-2 1-24 0,0-1-59 16,0 1-34-16,0 1-65 0,1 0-18 15,1 0-19-15,-1 0-13 0,3 6 56 16,0 0 37-16,4 1 10 0,0 1-25 15,0-2-41-15,3 1-14 0,-1-2-15 16,0-2 4-16,0 0 2 0,3-3-48 16,2 0-99-16,1 0-135 0,7-1-52 0,1-7-125 15,5 1-97-15,0-5 57 0,1-1 4 16</inkml:trace>
  <inkml:trace contextRef="#ctx0" brushRef="#br0" timeOffset="19608.93">24199 13214 43 0,'0'0'809'0,"0"0"-158"16,0 0-264-16,0 0-114 0,0 0 5 15,0 0-16-15,0 0-5 0,0 0-17 16,0 0-7-16,0 0-43 0,-74-30-41 0,72 30-33 16,2 0-116-16,0 0-13 0,0 0-72 15,2 5 10-15,6 3 75 0,2 2 57 16,5 3-1-16,3-1-12 0,-1 0-25 16,2 0 3-16,-1 0-6 0,-4-2 9 15,-1 1 28-15,-6-3 5 0,-2 2-21 16,-3-1 1-16,-2 0-10 0,0-1 0 15,-4 0-10-15,-2 0-14 0,-4 0-4 0,0-2-49 16,3-1-54-16,0-1-68 0,0-1-56 16,2-2-23-16,5-1-95 0,0 0 40 15,0 0 18-15,3-5-303 0,9-2-135 16,2 1 21-16</inkml:trace>
  <inkml:trace contextRef="#ctx0" brushRef="#br0" timeOffset="19910.68">24339 13332 679 0,'0'0'782'16,"0"0"-187"-16,0 0-168 0,0 0-85 15,0 0 33-15,0 0-88 0,0 0-28 0,0 0-26 16,0 0-69-16,0 0-74 0,0 0-31 16,36-35-15-16,-14 27-42 0,2-2 0 15,5 2 44-15,1-2-15 0,-1-1-30 16,0 2 2-16,-5 0 15 0,-3-3 26 0,-4 3 5 16,-5-1-3-16,-1-2-18 0,-4-1-9 15,-2 2-16-15,-3-1-1 0,-2 0-1 16,0 5-1-16,-1-1 1 0,-8 2-1 15,-3 2 0-15,-5 3-37 0,-3 1-22 16,-2 1 16-16,0 5 6 0,2 5 9 16,2-1-34-16,7 4 3 0,5 1 22 15,4 2 37-15,2 1 48 0,0 0-1 0,8 1-19 16,7 1-28-16,4-2 1 0,4-2-1 16,3-1-14-16,3-2-60 0,-2-5-69 15,0 1 7-15,-1-3 4 0,-4-2-44 16,-3 1-131-16,-3 1-173 0,-2-1-36 15,-3 2-165-15,-3-3-413 0</inkml:trace>
  <inkml:trace contextRef="#ctx0" brushRef="#br0" timeOffset="21559.09">23940 3980 1189 0,'0'0'329'0,"0"0"-206"15,0 0 62-15,0 0-16 0,0 0-97 16,0 0-72-16,0 0-27 0,0 0-29 16,0 0 1-16,0 0 55 0,-29-12 0 15,22 12 52-15,-2 3 13 0,-2-1-45 16,-4 2-7-16,1 0 22 0,-2 0 1 0,1 0 22 16,-2-2-19-16,4 2-16 0,-4-3 25 15,3 2 30-15,-5 0-39 0,0-3-17 16,-1 0 11-16,-2 0-4 15,2 0-29-15,1 0 0 0,5 0 1 0,5 0 86 16,4-3 32-16,5 2 36 0,0 1-27 0,4-3-35 16,6 0 3-16,4 0 3 0,12-4-99 15,10-2-29-15,11 2-3 0,13-3 31 16,11 3-13-16,2 0 14 0,5 2 42 16,1 3-42-16,0-1 0 0,1 2-189 15,-2 1-270-15,-8 0 459 0,-8-1 161 16,-11-2-145-16,-17-1-16 0,-12 3-23 15,-8-1 4-15,-11 2-36 0,-3 0-64 16,0-1 38-16,-9 1 7 0,-8-1-273 16,3 0-466-16</inkml:trace>
  <inkml:trace contextRef="#ctx0" brushRef="#br0" timeOffset="21876.46">24204 3792 1307 0,'0'0'1050'15,"0"0"-708"-15,0 0-52 16,0 0 46-16,0 0-44 0,0 0-112 0,0 0-117 16,0 0-43-16,0 0-20 0,0 0-2 15,67-34-11-15,-58 34-3 0,0 0-44 16,1 0-34-16,2 8 37 0,0 1 57 16,6 4 32-16,3 4-17 0,1-1 7 15,4 2 1-15,-2 0-8 0,4-2-14 16,-1-1-1-16,2-1 29 0,-2 1-14 15,-2-2-15-15,-5-5-1 0,-1 2-24 0,-8-4-6 16,-4-1-7-16,-5-1 38 0,-1-1 0 16,-1-1 3-16,0 1 25 0,-1-1 10 15,-5 2 22-15,-7 3 34 0,-7 1 52 16,-8 3-6-16,-12 3-9 0,-6 0-131 16,-7 1 0-16,0 1-278 0,5-1-227 15,8 1-181-15,15-4-545 0</inkml:trace>
  <inkml:trace contextRef="#ctx0" brushRef="#br0" timeOffset="24907.95">23977 4888 499 0,'0'0'1175'0,"0"0"-685"16,0 0-118-16,0 0-18 16,0 0 5-16,0 0-95 0,0 0-74 0,0 0-32 15,0 0-39-15,0 0-46 0,0-7-73 16,2 8-7-16,-2 3-68 0,0 2-29 16,0 6 16-16,0 3 88 0,0 6 19 15,0 3 12-15,-2 1-28 0,0 3 13 16,2-2 0-16,0-1-15 0,0-1-1 15,0-1-3-15,0-3 0 0,4 1-19 16,-3-3 9-16,4-4 11 0,-4-1 2 0,0 0 3 16,2-3 19-16,-3 1 3 0,2-3-6 15,-2 2-19-15,0-5 0 0,0-2-79 16,0 0 13-16,0-1-6 0,-3-2-7 16,-1 0 41-16,-4-2 38 0,0-4-67 0,-2-4-117 15,-1-2-104-15,0-2-185 0,2-3-247 16,2 3-378-16,1-8 371 0</inkml:trace>
  <inkml:trace contextRef="#ctx0" brushRef="#br0" timeOffset="25140.9">23901 5007 3 0,'0'0'1138'15,"0"0"-695"-15,0 0-73 0,0 0-13 16,-1-79-37-16,-2 61-92 0,1 0-61 16,-1 0 3-16,0 5 21 0,3 1-32 15,0 1 2-15,0 2 16 0,2 1-30 16,5 1-30-16,6-1-42 0,7-2-32 0,8-1-15 15,5 0 0-15,4-1 0 0,6 2 0 16,-1 0 25-16,2 0-7 0,-1 3-46 16,-3 0 3-16,-1 3 7 0,-2 2 5 15,-10 1-15-15,-4 1-34 0,-6 0-99 0,-7 1-82 16,-4 5-52-16,-5 3-11 0,-1 5-2 16,0 0 11-16,-11 4-29 0,-6 2-181 15,0-3-261-15,-14 11-610 0</inkml:trace>
  <inkml:trace contextRef="#ctx0" brushRef="#br0" timeOffset="25291">23920 5153 505 0,'0'0'571'0,"0"0"18"16,0 0-154-16,0 0-134 0,0 0-84 16,96-24-56-16,-52 15-65 0,5 0-15 15,1 0-30-15,-4 3-35 0,-7-2-14 16,-6 1-2-16,-7 0-93 0,-6 0-103 15,-4 0-159-15,-3 1-336 0,0-5-753 0</inkml:trace>
  <inkml:trace contextRef="#ctx0" brushRef="#br0" timeOffset="25574.06">24576 4762 1441 0,'0'0'1203'0,"0"0"-779"15,0 0-13-15,0 0 38 0,0 0-76 0,0 0-101 16,0 0-99-16,0 0-97 0,0 0-76 16,0 0-30-16,0 0-66 0,-26-18-45 15,32 30-36-15,0 5 177 0,2 6 87 16,0 2-25-16,0 4-4 0,2 2-11 16,-6-1-32-16,0 4-3 0,-4-2 2 15,0 3-14-15,0-2-12 0,0 1 12 16,0-3 3-16,0-2 3 0,0-3-6 15,0-2-68-15,0-3-25 0,0-6-102 0,0 0-109 16,2-3-70-16,1-5-119 0,1-2-86 16,3-3-221-16,0-2-584 0</inkml:trace>
  <inkml:trace contextRef="#ctx0" brushRef="#br0" timeOffset="25991.07">24759 5157 1444 0,'0'0'812'15,"0"0"-473"-15,0 0-84 0,0 0 56 16,0 0-53-16,0 0-90 0,0 0-79 16,0 0-42-16,0 0-28 0,0 0-18 15,87-41 0-15,-59 34 18 0,0 0 6 16,-4 1-25-16,-3-2 1 0,-2 0 3 16,-4 1-3-16,-1-3-1 0,-1 0-35 15,-1-4-15-15,2 1-4 0,-3-1 19 16,1 0 35-16,-4 1 16 0,-2 1 6 0,-3 5 47 15,-1 0 51-15,-2 2-4 0,0 0 26 16,-5 1-39-16,-3-1-40 0,-7-1-50 16,-4 3-13-16,-4 0-25 0,-4 3 6 15,-3 0 19-15,-2 0 0 0,0 7 13 16,2-1-13-16,4 2 2 0,6 1-2 16,3 0-34-16,4 2-44 0,1 4 6 0,6 0 18 15,1 3 22-15,3 1-2 0,2-1-13 16,0 0 12-16,9-1 4 0,3 0 2 15,5-3 8-15,6-1 21 0,4-2 29 16,5 0 15-16,5-4-19 0,2-1-25 16,0-2-18-16,0-3-39 0,-4 0-31 15,-4-1-48-15,-5-1-112 0,-4-6-126 16,-2-3-131-16,-4-2-264 0,-5 2-592 16</inkml:trace>
  <inkml:trace contextRef="#ctx0" brushRef="#br0" timeOffset="26199.04">25212 4948 1429 0,'0'0'984'0,"0"0"-539"16,0 0 51-16,0 0-11 0,0 0-105 0,0 0-126 15,0 0-112-15,0 0-136 0,0 0-6 16,0 0-101-16,19-12-26 0,1 22 72 16,8 2 55-16,3 3 71 0,3 2-3 15,-3 1-21-15,0-1-26 0,-6-2-21 16,-3-1-3-16,-4-2-34 0,-3 1-15 15,-2-4-35-15,-4 0-75 0,-1-3-73 16,-3 0-42-16,-2 0-69 0,-2-1-44 16,1-2-29-16,-2-2-99 0,0-1-240 15,0 0-425-15</inkml:trace>
  <inkml:trace contextRef="#ctx0" brushRef="#br0" timeOffset="26440.79">25566 4889 1520 0,'0'0'747'0,"0"0"-318"0,0 0-11 0,0 0 66 16,0 0-59-16,0 0-162 0,0 0-133 16,0 0-58-16,0 0-72 0,0 0-16 15,0 0-46-15,-23 2 19 0,4 12 43 16,-4 4 15-16,1 1-15 0,3 3-13 16,1-1 11-16,5 1-8 0,-2 1 10 15,4 0 0-15,2-2 0 0,-1-2-31 16,4-1-65-16,0-2-13 0,1-5-39 15,2 2-85-15,-1-1-100 0,2-4-124 16,2 2-68-16,0-5-299 0,0-3-709 0</inkml:trace>
  <inkml:trace contextRef="#ctx0" brushRef="#br0" timeOffset="26790.64">25724 5000 2493 0,'0'0'560'15,"0"0"-225"-15,0 0 137 0,0 0-86 16,0 0-132-16,0 0-72 0,0 0-44 16,0 0-58-16,0 0-80 0,0 0-43 15,-3-22-31-15,3 23-45 0,0 5-36 16,0 3 38-16,0 0 104 0,0 5 11 16,0-1 1-16,0 1-2 0,0 2 0 15,5-2 1-15,2-2-1 0,0 3 0 0,0-2 3 16,3-3-1-16,3-1-40 0,0-3 41 15,1 0 43-15,4-4 47 0,4-2 12 16,3 0 2-16,4-6-20 0,1-3-38 16,1-6-13-16,-3 0 1 0,-3-3 9 15,-5 0 0-15,-3 0 3 0,-6 1-3 16,-4-1 21-16,-3 1 9 0,-4 2-21 16,0-2-49-16,0 5-3 0,0-3-9 15,-1 5-92-15,-3 0-40 0,-1 2-36 0,1 2-70 16,1 2-125-16,1 3-141 0,1-1-169 15,1 2-476-15,0 0-438 0</inkml:trace>
  <inkml:trace contextRef="#ctx0" brushRef="#br0" timeOffset="27125.12">26138 4937 1611 0,'0'0'972'0,"0"0"-566"0,0 0 38 16,0 0-74-16,0 0-93 0,0 0-102 15,0 0-88-15,0 0-50 0,0 0-34 16,79-27 0-16,-63 27 35 0,0 1-10 16,-1 6-28-16,-4 2-19 0,1 1-12 15,-1 3-6-15,-1 1-1 0,-3 3 26 16,2-2-3-16,-4 2 14 0,0 0-1 0,-2-2 0 16,0 0-19-16,-2-4-4 0,1-3 3 15,-2-2 9-15,0 0-2 0,0-5 15 16,0-1 33-16,0 0 51 0,0 0 31 15,-2 0 30-15,1-1 181 0,-1-6-14 0,2-4-151 16,0-6-125-16,3-3-36 0,8-3-76 16,5-1-21-16,4 1-7 0,2 2-6 15,1 4-30-15,0 5-48 0,-1 2-62 16,-2 4-117-16,0 4-103 0,-1 2-81 16,-3 0-64-16,2 0-124 0,-6 2-332 15</inkml:trace>
  <inkml:trace contextRef="#ctx0" brushRef="#br0" timeOffset="27523.71">26681 4975 398 0,'0'0'342'16,"0"0"30"-16,0 0-17 0,0 0-69 15,0 0-75-15,0 0-42 0,0 0-46 0,0 0-29 16,0 0 3-16,0 0 71 0,0 0 109 16,37 21-2-16,-24-21-26 0,5 0-37 15,-1 0-41-15,3-1-26 0,1-3-35 0,2 1-50 16,-3-4-26-16,-1-1-3 0,-1 1 16 15,-1-1-47-15,-4-1-9 0,-1 1-13 16,-1 1 8-16,-5-2 14 0,-1 2 31 16,-2-1 7-16,-3 2-13 0,0-2-10 15,0 0-15-15,-3 3 2 0,-5 2-2 16,-2-3 0-16,-6 3-28 0,-7 1-25 16,-1 1 10-16,-4 1 24 0,-1 0 19 15,1 1 34-15,2 4-33 0,1 1-1 16,5 0-21-16,6 1-8 0,2 3-17 15,2-2-9-15,4 3 8 0,1 1-3 16,3 0 6-16,2 1 10 0,0 1 30 16,0 1 4-16,5-1 0 0,2-2 13 15,0 1 3-15,6 2 43 0,1-4 23 0,6 1 13 16,5-1 30-16,7-1 14 0,5 0-70 16,4-4-69-16,2-2-7 0,-3-1-117 0,-2-3-91 15,-2 0-68-15,-1-6-122 0,2 0-261 16,-10 0-707-16</inkml:trace>
  <inkml:trace contextRef="#ctx0" brushRef="#br0" timeOffset="28706.68">27956 4807 149 0,'0'0'773'0,"0"0"-210"0,0 0-134 0,0 0-46 16,0 0-50-16,0 0-37 0,0 0-34 15,0 0-38-15,0 0-56 0,0 0-35 16,-3-47-26-16,1 40-16 0,-2 1-6 16,-4 1-18-16,-1 1-27 0,-1 1-24 15,-8 0-15-15,-5 1 0 0,-5 2 2 16,0 0 10-16,-3 0-13 0,4 0-16 15,-1 5-25-15,5 2-22 0,-1 0 25 16,0 4 18-16,2-1 20 0,0 1 0 16,1 1-10-16,3 2-22 0,1-1 1 0,2 4 15 15,3-2-6-15,3 3 3 0,2-1-6 16,4 0-57-16,1-3-16 0,2-1 3 16,2-1-7-16,6 0 7 0,6-3 95 15,4 0 6-15,5-1 80 0,3-3-19 0,7-1 15 16,0 0-15-16,-2-4-32 0,-7 0 0 15,-4 0-1-15,-5 0 29 0,-10-3 66 16,-2 1 4-16,-3-2 10 0,0 0-15 16,0-1-13-16,-3 0-47 0,-2 0-38 15,-4-1-30-15,-2 4-22 0,-4-2-21 16,-1 3-10-16,-2 1 10 0,2 0-4 16,2 2 1-16,0 2-4 0,4 1-13 15,0 2 14-15,2 0 8 0,0 3 0 0,1-2 9 16,2 4 4-16,2 0 9 0,-2 0 0 15,4 3 16-15,1-1 0 0,0-1-12 16,0-1 15-16,4 1 19 16,3-1 31-16,3-2 8 0,0 1-5 0,1-5 3 15,3 1 9-15,1-2 10 0,5-3-4 16,1 1-18-16,1-3-19 0,2 0-15 16,-1 0-7-16,-3-3-9 0,-2-2 16 0,-3 0 8 15,-3-2 7-15,-2 1 13 0,-3 1-10 16,-2 0-10-16,-2 1 1 0,-2 3 37 15,-1-2 5-15,2 3 19 0,-2 0-19 16,0 0-44-16,0 0-26 0,0 0-28 16,0 0-8-16,0 0-13 0,0 0-3 15,1 1-16-15,-1 2-9 0,0 2-6 16,0 2 48-16,0 1 35 0,0 4 22 16,0 2-4-16,-1 0-5 0,1 3-12 0,-3-3-1 15,3 0-3-15,0 1-31 16,0-4-34-16,0-2-31 0,0 0-41 0,0-2-50 15,0-4-49-15,0 0-29 0,0-1-11 16,0 1-8-16,-2-1-12 0,-1 0-1 16,0 1-69-16,-2-1-122 0,1 1-176 15</inkml:trace>
  <inkml:trace contextRef="#ctx0" brushRef="#br0" timeOffset="29290.67">27525 5545 284 0,'0'0'1573'16,"0"0"-1061"-16,0 0-125 0,0 0-14 15,0 0-42-15,0 0-109 0,0 0-67 16,0 0-83-16,0 0-72 0,0 0-19 16,0 0-25-16,-87-57 6 0,61 57 13 15,4 0-22-15,2 0-19 0,1 5-26 16,5 2 0-16,-2-1 22 0,3 2 16 15,-1 2 16-15,0 1 15 0,3-1 1 16,2 0 0-16,2 2-7 0,4-2-3 16,0 0 3-16,3-1 20 0,0-1 9 15,5 1 51-15,3-2 54 0,8-1 45 16,2 0 11-16,6 1-34 0,3-1-36 0,2 2-60 16,1 0-31-16,-2-1-18 0,-5 0-20 15,-3 2-3-15,-3-1 6 0,-4-1-6 16,-5 1 41-16,-1 0 25 0,-4 0-6 0,-2-1-19 15,-1 2 0-15,0-1 2 0,-1-1 14 16,-6 2 6-16,1-2 0 0,-4 0 22 16,-1-1 10-16,-4 0 5 0,-5 1-2 15,-1-3 3-15,-2-2-13 0,-6 1 6 16,2-2-9-16,0-1-13 0,0 0-12 16,5-3-1-16,-1-1-2 0,3-3-16 15,4-2-78-15,-2 1-59 0,2-1-62 16,4 2-18-16,1-1-11 0,6 0-85 15,2 1-85-15,3 1-180 0,0 1-413 0</inkml:trace>
  <inkml:trace contextRef="#ctx0" brushRef="#br0" timeOffset="29706.66">27652 5391 1946 0,'0'0'670'0,"0"0"-249"16,0 0 13-16,0 0-1 0,0 0-94 15,0 0-125-15,0 0-94 0,0 0-120 16,0 0-6-16,0 0-80 0,6-17-60 16,-6 24-53-16,0 6 82 0,0 4 89 15,-1 1 28-15,-1 4 25 0,-1-2-23 16,0 2-2-16,0 0-3 0,2-1 3 0,0-3 2 16,-2 0 36-16,-1-1-3 0,2-3-23 15,2-3-10-15,-1-2 2 0,-1-3 11 16,2-1-15-16,0-4-32 0,0 0 10 15,0-1 22-15,0 0 16 0,0 0 24 16,3-4 7-16,0-2-47 0,5-2-16 16,-2-1 16-16,3-1 0 0,0 1 19 15,1 0 3-15,1 0-6 0,4 1-13 16,-2 0 9-16,2 2-10 0,-2 1-2 0,-1 2-2 16,2 2-17-16,-2 1-12 15,1 0-12-15,-2 1-32 0,4 7 5 0,-1 1 70 16,-2 1 12-16,-2 0 1 0,-1 2 14 15,-4-1-27-15,-2 0-16 0,0-1-31 0,0 1-31 16,-1-1-17-16,-2-2-21 16,1 2-109-16,-1-4-116 0,3 2-90 15,-2-3-134-15,0-1-543 0</inkml:trace>
  <inkml:trace contextRef="#ctx0" brushRef="#br0" timeOffset="30705.81">28068 5645 1099 0,'0'0'719'0,"0"0"-385"0,0 0-85 16,0 0-3-16,0 0-47 0,0 0-51 16,0 0-71-16,0 0-32 0,85-41-23 0,-70 36 4 15,3-2 12-15,-1 2-3 16,-3-1 32-16,4 0 10 0,-7 0-29 0,3-2-17 16,-2 2-18-16,-2-1-13 0,2 0-25 15,-7-1 9-15,1 2 16 0,-4-1 0 0,-1 4 38 16,-1-3 22-16,0 1 51 0,-1 1 31 15,-4 2-51-15,-3-3-91 0,-5 1 0 16,0 1-31-16,-1 2-7 0,0 0 7 16,-1 1 5-16,3 0 1 0,-1 2-3 15,-1 5 6-15,2-1 22 0,-1 2 28 16,0 1 4-16,1-2-4 0,0 3 7 16,1-3-13-16,1 0-20 0,0 0-2 15,5 0-22-15,0 1-7 0,2-2-2 16,0 1-4-16,3-1 19 0,-1 2 5 15,1-1 11-15,0 2 16 0,4-1 37 0,5 1 10 16,5-1 0-16,1-1-6 0,5 1-7 16,3-3-41-16,5-1-9 0,2-3-119 15,2-1-79-15,2 0-47 0,2 0-54 16,0-2-10-16,2-4-26 0,-1 0-47 16,1 0-40-16,0-3 35 0,-2 0 28 0,-4-3 27 15,-5 2 203-15,-5-1 129 0,-5 3 267 16,-8 0 179-16,-4 0 114 0,-5 0-54 15,0 2-85-15,-3 1-13 0,-2 0-108 16,-3 2-113-16,0-2-51 0,-4 3-54 16,1-1-55-16,-2 2-27 0,0 1-1 15,0 0-11-15,-1 0 10 0,4 0 0 16,1 1 1-16,2 2-15 0,1-2-13 16,3 0-2-16,1 0 3 0,-1 2 2 15,3-2 7-15,-2 0-3 0,1 1 3 16,1-1 6-16,0 1-6 0,0-2-38 0,0 1 7 15,0-1 50-15,3 0 12 0,1 0 39 16,2 0 22-16,4 0 9 0,1 1-38 16,0-1-25-16,1 1-6 0,-1-1 6 15,-3 2 6-15,1-2-3 0,-4 0-6 16,1 1-16-16,-3-1-16 0,2 0 0 0,-2 0 4 16,-1 1 9-16,4 0-10 0,-2 0 11 15,4 2 2-15,0-2 2 0,5 2 20 16,2-1 19-16,5-1 38 0,4-1 63 15,1 0 11-15,2 0-66 0,1-4-44 16,-5-4-9-16,-2 1-3 0,-6-2 19 16,-4-1 15-16,1-1 9 0,-5-1-25 15,0-1-36-15,2 1-13 0,-7 0 0 16,0 0-15-16,-2 5 0 0,0-1-4 16,-2 2-18-16,-6 3-28 0,-1-2-9 15,1 4 9-15,0 1 6 0,-1 0 9 0,3 0 4 16,1 0 2-16,2 0-3 0,2 0 7 15,1 1-55-15,0-1-31 0,0 2 28 16,0 1 48-16,0 0 50 0,3 4 23 16,3 1 21-16,0 0 10 0,3 1-16 0,2 0-16 15,-3 1-7-15,4-1-13 0,-2 1-1 16,-1-1-1-16,-1 1 0 0,4 1 0 16,-4 1-2-16,-2-4-10 0,3 2-7 15,-4-2 6-15,0 2 11 0,-1-2 2 16,-1 2 0-16,-1-3-2 0,0 1-23 15,-2 1-10-15,0 0-28 0,0 1-60 16,0 1-112-16,-1-1-78 0,-6-1-14 16,-4 1-6-16,-3-2-202 0,3-4-456 15</inkml:trace>
  <inkml:trace contextRef="#ctx0" brushRef="#br0" timeOffset="32222.06">23368 7172 153 0,'0'0'310'0,"0"0"-157"0,0 0 102 16,0 0 135-16,0 0-58 0,0 0-29 15,0 0-24-15,0 0-30 0,79 2-39 16,-46-4-33-16,7-3-36 0,5-1-35 15,6 1-3-15,3 0-17 0,1 0-45 16,2 0-18-16,-6 0-10 0,-3 0 2 16,-6-2 1-16,-6 1 7 0,-8-2 8 15,-3-1 11-15,-8 1-4 0,1-2-9 16,-5 1-26-16,-1-1-3 0,-4 0-44 16,-1 2-13-16,-3-2 13 0,1 3-4 15,-1 0 3-15,-4 1 26 0,1 0 19 0,-1-1 13 16,0 1 9-16,-1-1 80 0,-5 1 28 15,-4 1 6-15,1-2-25 0,-5 2-7 16,1 0-1-16,0 0 8 0,5 1 1 16,-1 1 10-16,6 2 14 0,1 0 15 0,2-1-3 15,0 2-34-15,0 0-47 0,0 0-33 16,0 0-34-16,0 0-49 0,6 4-77 16,6 4 18-16,5 2 72 0,4 4 23 15,4 3 13-15,3 1 1 0,-1 1 18 16,-1 2 8-16,-2-1-9 0,-3-2-18 15,-1-2-3-15,-6-3-19 0,-5 0-2 16,-5-1 6-16,-2-4 18 0,-2 3 0 16,-8 0 0-16,-6 2-1 0,-2 2-64 15,-4-2-83-15,2 1-194 0,-2-1-274 16,9-2-462-16,-5 3-743 0</inkml:trace>
  <inkml:trace contextRef="#ctx0" brushRef="#br0" timeOffset="33221.78">24101 7499 986 0,'0'0'599'15,"0"0"-261"-15,0 0-40 0,0 0 6 0,0 0-62 16,0 0-30-16,0 0 19 0,0 0 1 15,0 0 3-15,0 0 4 0,0 0-25 0,0-18-67 16,0 20-88-16,0 1-59 0,0 2-52 16,3 3-69-16,2 3 121 0,0 6 18 15,1 1 32-15,2 1-13 0,1 2 1 16,-1 0-7-16,0 1 0 0,-2-1 12 16,3 1-9-16,-4-1-18 0,1 1-13 15,-4-3 16-15,1 2-19 0,-2-1 0 16,-1-2-28-16,0-1-6 0,0-4-7 15,0 0-21-15,0-3-28 0,-1-3-47 16,-1-5-43-16,1 1-15 0,-1-3-4 16,2 0 1-16,0-4 29 0,0-7-177 15,0-3-158-15,0-4-223 0,-1 1-314 16</inkml:trace>
  <inkml:trace contextRef="#ctx0" brushRef="#br0" timeOffset="33428.44">24081 7504 1462 0,'0'0'718'0,"0"0"-239"16,0 0-94-16,0 0-2 0,0 0-47 16,10-67-66-16,6 49-50 0,6-4-56 15,8 2-55-15,6 0-20 0,4-1-39 16,2 5-32-16,0 0-15 0,-6 5 19 16,-7 0-7-16,-9 5-13 0,-3 2-2 15,-9 2-2-15,-3 0-23 0,2 2-18 16,-4 0-92-16,3 2-79 0,1 4-43 15,1 4-26-15,-1 2-91 0,-2 2-35 16,-5 3-44-16,0 1-186 0,0-5-538 0</inkml:trace>
  <inkml:trace contextRef="#ctx0" brushRef="#br0" timeOffset="33609.04">24081 7660 29 0,'0'0'516'0,"0"0"-132"16,0 0 92-16,0 0 102 0,0 0-34 15,0 0-215-15,0 0-75 0,0 0-82 16,85-24-10-16,-50 17-54 0,7-1-47 16,5 0-46-16,2 2-14 0,-3 1-1 15,-2-1 0-15,-4 3-59 0,-6-2-119 16,-1-2-64-16,-4 3-95 0,-1-1-189 16,-9 1-646-16</inkml:trace>
  <inkml:trace contextRef="#ctx0" brushRef="#br0" timeOffset="34004.08">24841 7370 378 0,'0'0'981'0,"0"0"-581"0,0 0-137 16,0 0-81-16,0 0-66 0,0 0-28 16,0 0-4-16,0 0 48 0,0 0 39 15,0 0 12-15,0 0 0 0,-7-22 8 16,7 22-10-16,0 1-22 0,-2 2-77 16,2-1-45-16,0 2-24 0,-1 3 0 15,-1 0 50-15,-1 5 12 0,3 1 26 0,-1 4-7 16,1 0-7-16,0 2 0 0,0 1-16 15,0 2-2-15,0 3-2 0,0-1 1 16,0 3-21-16,0-1-14 0,-2-2 11 16,-1 2-5-16,-2-2-14 0,0 0-23 0,0-2-2 15,0-3-51-15,5 0-85 16,0-2-74-16,0-1-116 0,13-4-100 0,6-3-38 16,6-4 34-16,5-5-210 0,-6 0-818 15</inkml:trace>
  <inkml:trace contextRef="#ctx0" brushRef="#br0" timeOffset="34404.6">25082 7707 1380 0,'0'0'695'15,"0"0"-190"-15,0 0-67 0,0 0-68 16,0 0-78-16,0 0-100 0,0 0-32 16,0 0-21-16,0 0-21 0,0 0-43 15,0 0-35-15,6-39-40 0,3 37 0 16,4-2-19-16,2 0 7 0,4 0 12 15,1-1 1-15,2-1-1 0,4-2-2 0,-1-1-60 16,0-1 0-16,-2-2-4 0,-6 0 10 16,-3-2 56-16,-3 0 12 0,-3 2 3 15,-4 0 10-15,-1-1 6 0,-1 1 4 16,-2 3-11-16,0 0 51 0,-2 3 21 16,-2 1-19-16,-5 1-21 0,-4 1-47 15,-5 3-9-15,-6 0-43 0,-4 3 0 0,-6 6 24 16,1 2 17-16,1-2 2 0,7 4 0 15,3-1-2-15,7-2-23 0,3 1-6 16,4-3 3-16,3 3-3 0,3-4-9 16,2 4 0-16,0 1-1 0,7 0 16 15,7 1 25-15,4 4 20 0,10-1 49 16,2-1-17-16,4 1-52 0,4-4-13 16,0-3-77-16,0-3-57 0,-3-3-51 15,-4-3-51-15,0 0-126 0,-4-7-170 16,-8 0-472-16,6-7-523 0</inkml:trace>
  <inkml:trace contextRef="#ctx0" brushRef="#br0" timeOffset="34600.98">25512 7545 300 0,'0'0'1827'16,"0"0"-1245"-16,0 0-120 0,0 0-19 16,0 0-62-16,0 0-118 0,0 0-182 0,0 0-81 15,0 0-93-15,0 0-63 0,10 2 140 16,3 14 16-16,4 1 56 0,5 1-12 15,3 1-19-15,1-1-6 0,1 0-1 16,-3-1 1-16,1-3-7 0,-8-2-12 16,0-2-115-16,-8-3-108 0,-1-4-73 15,-5 0-47-15,-2-2-16 0,-1-1-11 16,0-1-67-16,0-3-184 0,0-7-800 0</inkml:trace>
  <inkml:trace contextRef="#ctx0" brushRef="#br0" timeOffset="34804.05">25806 7497 1808 0,'0'0'681'0,"0"0"-224"16,0 0-35-16,0 0-124 0,0 0-131 0,0 0-82 15,0 0-16-15,0 0 17 16,-88 23-24-16,63-11-27 0,0 1-13 0,3 2 9 16,1 1 16-16,5 2-47 0,1 2-4 15,4 2 1-15,0 0 0 0,3-1-22 16,4 1-59-16,-1-3-64 0,2-2-50 15,1-3-99-15,-1-2-66 0,0-1-113 16,2-4-223-16,1-1-725 0</inkml:trace>
  <inkml:trace contextRef="#ctx0" brushRef="#br0" timeOffset="35160.05">26064 7613 1068 0,'0'0'1640'0,"0"0"-1050"16,0 0-99-16,0 0-7 0,0 0-144 0,0 0-97 16,0 0-84-16,0 0-101 0,0 0-58 15,0 0-19-15,0 0-33 16,2-32-15-16,-4 37-25 0,-1 3 64 0,-1-2 16 16,1 5 0-16,0-1-1 0,2 0 1 15,1 2-6-15,0-1-10 0,6 2 10 16,5 0 2-16,5-1 16 0,5 0 0 15,3-1 34-15,5-4 9 0,1-1 0 16,2-3 3-16,-1-3 0 0,0 0-15 16,-3-3-29-16,0-5 16 0,-4-2 19 15,-2-2 6-15,-3-2-13 0,-1-2 7 16,-3-2-1-16,-1-1 4 0,-2 0-24 0,0 1-16 16,-4 0-2-16,0 4 1 0,-2-2-38 15,-1 3-41-15,0 2-88 0,-2 2-50 16,-2 1-63-16,1 2-107 0,-2 3-135 0,0 0-242 15,0 3-680-15</inkml:trace>
  <inkml:trace contextRef="#ctx0" brushRef="#br0" timeOffset="35505.04">26602 7524 1615 0,'0'0'805'0,"0"0"-302"0,0 0-24 0,0 0-61 15,0 0-94-15,0 0-113 16,0 0-87-16,0 0-74 0,0 0-41 0,0 0-9 16,0 0-34-16,81-13 0 0,-58 24 34 15,1 0 23-15,-2 2 5 0,-3 1 6 16,-2 1-34-16,-6-2 0 0,-3-1-22 16,-2 0-9-16,-1 0-6 0,-4 0-3 0,-1-1 6 15,0-4 18-15,0 0 16 0,0-2 2 16,0-1 17-16,0-3 12 0,-3-1 18 15,3 0 22-15,-1 0 22 0,-1 0 67 16,2-1 164-16,0-7-77 0,0-1-129 16,0-4-118-16,8-3-27 0,3-2-55 15,7 0-21-15,5 0-31 0,4 2-10 16,4 2-43-16,4 2-71 0,3 4-149 16,-1-2-116-16,-1 4-89 0,-4 1-178 0,-7 3-664 15</inkml:trace>
  <inkml:trace contextRef="#ctx0" brushRef="#br0" timeOffset="35836.97">27196 7540 300 0,'0'0'505'16,"0"0"-42"-16,0 0 15 0,0 0-130 15,0 0-57-15,0 0-32 0,0 0-15 16,0 0 16-16,0 0 14 0,0 0-23 16,0 0-15-16,59 37-6 0,-39-36-25 0,2-1-41 15,1 0-37-15,1-6-47 0,0-2-37 16,-2-2-6-16,-5 0 0 0,-1-2-1 15,-6 1 4-15,-4-1-6 0,-3 0 9 0,-3 2 55 16,0 1 23-16,0-1-72 0,-6 2-48 16,0 2-1-16,-3 1-24 0,0 2-28 15,-3 2-27-15,-4 1 12 0,2 2 18 16,-3 6-3-16,2 2 0 0,2 3 12 16,3 0 21-16,4 0 1 0,2 0 6 15,4-1-7-15,0 1 1 0,4-1 18 16,9-1 14-16,5 1 20 0,6 0 12 15,5-1-3-15,8 0-22 0,1-4-21 16,2 0-82-16,-4-3-78 0,0-3-75 16,-8-1-129-16,-4 0-128 0,-5 0-111 0,-7-4-220 15,0-4-1012-15</inkml:trace>
  <inkml:trace contextRef="#ctx0" brushRef="#br0" timeOffset="38370.04">23921 9188 264 0,'0'0'730'0,"0"0"-274"0,0 0-134 0,0 0-20 16,0 0-13-16,0 0-57 0,0 0-55 16,0 0-38-16,0 0-17 0,0-10-20 15,0 10-16-15,0 0-3 0,0 0-9 16,0 0 2-16,7 0 32 0,11 0 28 16,9 0 25-16,18-2-4 0,18-3-16 15,18-2-41-15,12 1-78 0,11-2-20 16,2-1 0-16,-1 3 14 0,-9 0-1 15,-12 3-15-15,-16-1-15 0,-15 1 15 16,-19 1 21-16,-15 0 7 0,-7 0 6 0,-9-1 16 16,-3 1 9-16,0-2-59 0,0-1-68 15,-5-2-56-15,-2 0-17 0,0-1-16 16,-5-1-35-16,-2 1-41 0,-3-1-85 16,-3 1-83-16,-2-2-37 0,-1 2 10 15,-3-1 9-15,-1 0 31 0,-1 3 186 0,2-1 202 16,0 1 62-16,6 1 235 0,1-2 41 15,3 2 58-15,4 0-4 0,1 0-60 16,6 1-17-16,-2 0 29 0,4 0-27 16,1 3-24-16,2 0-25 0,0 0-51 15,0 1-60-15,0 0-53 0,0 0-33 16,0 0-31-16,6 0-40 0,5 0-16 16,4 2-24-16,6 4-6 0,5 2 3 15,5 2 25-15,0 3 6 0,3 4 12 16,-6 0 16-16,1 0 24 0,-4-1 6 15,-6 1-12-15,-2 0-33 0,-3 1 0 16,-3-1 1-16,0 1 0 0,-2-1-2 0,-5-2-2 16,-1 2 2-16,-3-2-3 0,0 0-25 15,-7 1 13-15,-7-1-31 0,-3 2 0 16,-6-4-40-16,-2 1-69 0,0-1-130 16,-3 1-208-16,1 0-268 0,8-2-735 0</inkml:trace>
  <inkml:trace contextRef="#ctx0" brushRef="#br0" timeOffset="41018.57">23823 9532 39 0,'0'0'597'15,"0"0"-131"-15,0 0-75 0,0 0-24 16,0 0-55-16,0 0-47 0,0 0-23 16,0 0-13-16,0 0-5 0,-2-26 12 15,2 26-14-15,0 0-38 0,0 0-33 16,-2 0-12-16,1 0-61 0,-1 2-56 0,-2 4-21 16,-4 4 11-16,-6 4 22 0,0 4 16 15,-5 6-16-15,-1 2-21 0,-5 3-12 16,2 3 86-16,-3 0-25 0,2 0-34 15,-2 2-13-15,3-2 0 0,1 1 7 16,3-5-22-16,4-1-2 0,4-4-10 16,3-2 11-16,2-4 0 0,3-5-30 15,3-2-31-15,-1-4-22 0,1-4-37 16,0 0-48-16,0-2-33 0,4-3 83 16,7-8 52-16,0-5-100 0,4-3-174 0,3-4-138 15,0-1-210-15,-3 6-538 0,9-9 463 0</inkml:trace>
  <inkml:trace contextRef="#ctx0" brushRef="#br0" timeOffset="41285.33">23782 9574 49 0,'0'0'1677'0,"0"0"-1139"0,0 0-118 16,0 0 24-16,0 0-49 0,0 0-92 16,0 0-32-16,0 0-34 0,0 0-48 15,0 0-66-15,17-62-66 0,-16 62-57 16,2 0-56-16,3 4-12 0,4 4 56 15,6 3 12-15,7 3 71 0,3 4 3 16,5 0 3-16,0 1-4 0,-2 3-24 0,0-2-47 16,-4 3-2-16,0-3-1 0,-4 2 0 15,-3 0-11-15,-2-1-15 0,-2 0-16 16,-3-2-19-16,0-4-18 0,-4 1-22 16,-3-4-18-16,-1-3-54 0,0-1-31 15,-3-4-25-15,0-1 6 0,-3-2 5 16,-4-1 27-16,-5 0-28 0,-2 0-176 15,-3 0-216-15,2 0-420 0</inkml:trace>
  <inkml:trace contextRef="#ctx0" brushRef="#br0" timeOffset="41473.04">23498 9824 1595 0,'0'0'636'0,"0"0"-206"0,0 0-60 16,0 0-41-16,0 0-126 0,0 0-99 0,0 0-47 15,106-38-6-15,-55 31 2 0,8 1-28 16,4 2-22-16,4 0-3 0,-1-1-3 16,-3 3-25-16,-7-2-126 0,-2 1-81 15,-8-1-90-15,-5-1-41 0,-3-1-145 16,-11 2-490-16,5-1-212 0</inkml:trace>
  <inkml:trace contextRef="#ctx0" brushRef="#br0" timeOffset="41741.61">24480 9567 2035 0,'0'0'757'0,"0"0"-286"16,0 0 5-16,0 0-17 0,0 0-130 0,0 0-113 16,0 0-115-16,0 0-98 0,0 0-3 15,0 0-80-15,0 0 41 0,34 7 39 16,-12 6 28-16,0 3 6 0,4 1 6 15,-4 0-1-15,-1 1-17 0,-5 0-22 16,1-2-22-16,-3 2-11 0,0 0 2 16,-3-1-24-16,-2-2-53 0,0-3-46 15,-4 0-29-15,1-3-48 0,-4-3-40 16,1-1-74-16,-2-3-63 0,2-2-13 16,0 0-39-16,0-7-193 0,1 1-514 0</inkml:trace>
  <inkml:trace contextRef="#ctx0" brushRef="#br0" timeOffset="41968.62">24751 9640 209 0,'0'0'1216'16,"0"0"-692"-16,0 0-122 0,0 0 14 16,0 0-24-16,-21-66-13 0,16 59-60 0,2 3-15 15,2 3-36-15,-1 1-89 0,1 0-96 16,-4 1-56-16,-3 7-26 0,-5 2-1 16,-7 6 37-16,-6 2 15 0,-1 4 6 15,-3-1-24-15,-1 3-15 0,5-1-19 16,0 0-27-16,3 0 24 0,2-1 0 15,3 0-52-15,3-3-78 0,4-1-73 16,6 0-52-16,0-5-74 0,3 0-69 16,2-4-46-16,7-4 19 0,6-3-18 15,7-2-164-15,-4 0-432 0</inkml:trace>
  <inkml:trace contextRef="#ctx0" brushRef="#br0" timeOffset="42168">24806 9657 2238 0,'0'0'672'0,"0"0"-199"0,0 0 17 16,0 0-42-16,0 0-151 0,0 0-174 0,0 0-86 15,0 0-37-15,0 0-15 0,0 0-54 16,0 0 69-16,16 25 46 0,-9-10-9 16,-2 3 0-16,2-2-15 0,-2 0-22 15,-2-2-19-15,2 0-27 0,-4-3-31 16,1-1-46-16,1 0-72 0,-3-4-98 15,1 0-104-15,0-3-159 0,1 0-94 16,-1-3-729-16</inkml:trace>
  <inkml:trace contextRef="#ctx0" brushRef="#br0" timeOffset="42352">25006 9500 2033 0,'0'0'515'0,"0"0"-167"16,0 0 33-16,0 0-57 15,0 0-157-15,0 0-75 0,0 0-54 0,0 0-38 16,0 0-31-16,0 0-32 0,0 0-142 16,11-50-81-16,-11 59 85 0,3 3-14 15,1 0-104-15,-2 4-150 0,1-4-311 16,8 6-549-16</inkml:trace>
  <inkml:trace contextRef="#ctx0" brushRef="#br0" timeOffset="42751.88">25344 9617 1793 0,'0'0'648'0,"0"0"-161"16,0 0-59-16,0 0-72 0,0 0-76 15,0 0-70-15,0 0-58 0,0 0-28 16,0 0-19-16,0 0-15 0,-96-50-32 16,74 50-18-16,-1 1-21 0,4 5-18 0,1 3-1 15,2 1-25-15,2 1-6 16,5 2 1-16,2 1-1 0,0-1 3 0,6 0 13 15,-1-1-4-15,2 0-12 0,0-2-6 16,3-1-9-16,1-2-28 0,2-2-16 16,1 1-13-16,1-2 16 0,3-2 43 15,1-2 44-15,1 0 21 0,2 0 7 16,0-2-3-16,-1-3 9 0,-1-2 13 0,2 1 6 16,-5-1 9-16,1-2 12 0,1 2 1 15,-3-4 5-15,1 3 3 0,0 2-12 16,-3 0-4-16,0 2-30 0,0 2-37 15,0 1-31-15,1 1-33 0,0 0-13 16,2 1 15-16,2 6 62 0,-2-1 12 16,3 1-12-16,-4 0-19 0,-2 1-8 15,-1-1-14-15,2 0-33 0,-2 0-53 0,-2 0-53 16,2 3-65-16,0-3-144 0,-2 0-47 16,3-1-53-16,-2-2-116 0,1-3-622 15</inkml:trace>
  <inkml:trace contextRef="#ctx0" brushRef="#br0" timeOffset="43001.94">25651 9306 101 0,'0'0'2278'0,"0"0"-1778"0,0 0-116 16,0 0 54-16,0 0-32 0,-15-72-107 15,15 68-61-15,0 4-75 0,0 0-141 16,0 0-22-16,0 0-68 0,0 8-24 15,4 6 92-15,-1 2 6 0,0 6 18 16,2 4 1-16,-4 2 3 0,1 3 2 0,-2 0-23 16,0 2-7-16,0 0-2 0,0 2 1 15,0 0-42-15,2-2-56 0,1 2-46 16,2-2-88-16,5-1-143 0,3-1-168 16,5-1-136-16,-5-11-758 0</inkml:trace>
  <inkml:trace contextRef="#ctx0" brushRef="#br0" timeOffset="43918.48">26678 9722 300 0,'0'0'707'0,"0"0"-215"16,0 0-56-16,0 0-70 0,0 0-82 0,0 0-55 15,0 0-23-15,0 0 72 0,0 0 90 16,0 0 23-16,-6 20-39 0,5-22-34 16,-2-7-164-16,-3 0-84 0,0-6-39 15,-5 1-10-15,-1-3-3 0,-3-2-5 16,-1 1-13-16,-3-1-2 0,0-3-1 16,-2-2-12-16,-1-2 15 0,3-3 13 0,1-1-13 15,0-1-17-15,4 0-7 0,0 0 12 16,1 4-7-16,2 1-5 0,-1 3 21 15,1 1 2-15,3 3 1 0,-1 2 2 16,3 3 22-16,2 1-2 0,3 2-4 16,1 0-18-16,2 4-12 0,10 0-46 0,5 1-34 15,8 2-4-15,3 3 19 0,6 1 40 16,0 2 13-16,1 8-13 0,-6 4-7 16,-6 4 7-16,-9 4-3 0,-8 3-84 15,-6 3-35-15,-7 4 84 0,-12 1 75 16,-8 0 50-16,-7 2 3 0,-4-2-16 15,2 1-37-15,0-3-2 0,4-3-2 16,2-1-8-16,4-1 12 0,3-5 26 16,4 0 11-16,5-6-18 0,3-3-18 15,5-3 0-15,4-5-1 0,2-1 1 16,0-3 11-16,0 0 50 0,10 0 126 0,10-5-27 16,10-5-91-16,11 2-70 0,9-3-9 15,5 2-22-15,3 0-30 0,-2 0-87 16,-5 1-60-16,-4 1-38 0,-3 0-103 15,-3 0-147-15,-1-1-182 0,-10 1-598 0</inkml:trace>
  <inkml:trace contextRef="#ctx0" brushRef="#br0" timeOffset="44285">27015 9408 1243 0,'0'0'780'0,"0"0"-310"0,0 0-48 0,0 0 13 15,0 0-92-15,0 0-91 0,0 0-79 16,0 0-70-16,0 0-69 0,0 0-34 15,0 0-50-15,-27-4-52 0,29 17 102 16,3 5 100-16,-1 5 9 0,2 2-10 16,2 3-6-16,-3-1-3 0,1 2-7 15,3-2-9-15,-4 0-34 0,1-2-21 16,0-2-19-16,0-3-12 0,-4 1-4 16,1-6-30-16,0 0-55 0,-3-5-54 15,2-1-52-15,-2-4-72 0,0-4-39 16,0-1-89-16,0-1 71 0,-5-9 34 0,0-4-394 15,-4 1-596-15</inkml:trace>
  <inkml:trace contextRef="#ctx0" brushRef="#br0" timeOffset="44474.06">26976 9386 1596 0,'0'0'620'0,"0"0"-210"15,0 0 18-15,0 0-35 0,0 0-156 0,0 0-163 16,0 0-74-16,0 0-20 0,0 0 20 15,88 18 35-15,-60-1 9 0,3 3-7 16,-3-1-8-16,0 2-4 0,-6-3-25 16,-2-3-13-16,-5-2-46 0,-4-4-48 0,-3-1-55 15,-1-4-44-15,-3-2-69 0,5-1-81 16,-4-1-230-16,12 0-818 0</inkml:trace>
  <inkml:trace contextRef="#ctx0" brushRef="#br0" timeOffset="44679.02">27585 9383 215 0,'0'0'1914'0,"0"0"-1396"16,0 0-142-16,0 0-15 0,0 0-117 15,0 0-89-15,-105-39-42 0,71 37-15 16,-2 2 6-16,2 0-20 0,-1 1-43 16,2 6-41-16,3 1-13 0,2 3-2 0,5 2-16 15,2-1-54-15,5 4-25 0,2-2-16 16,6 2-73-16,2-3-67 0,6 1-38 15,0-3-1-15,0 1-11 0,9-3-50 0,4-2-137 16,1-4-126-16,-2 0-163 16</inkml:trace>
  <inkml:trace contextRef="#ctx0" brushRef="#br0" timeOffset="44917.95">27516 9432 408 0,'0'0'756'0,"0"0"-148"0,0 0-85 15,0 0-62-15,0 0-2 0,76-65-80 16,-72 58-92-16,1 2 5 0,-5 2-22 15,1 3-38-15,-1 0-121 0,0 0-102 16,0 0-9-16,0 4-46 0,0 3-28 16,0 4 46-16,-1 3 28 0,-1 4 25 0,-1 4-7 15,2 3 4-15,-1-1 12 0,2 3-4 16,0 0-5-16,0 0-22 0,0 0 25 16,0-1-25-16,3 0-3 0,2-2-16 15,-2-2-64-15,-1 0-61 0,5-3-79 16,-4-2-91-16,2-3-115 0,0-1-115 0,1-4-109 15,-1-3-612-15</inkml:trace>
  <inkml:trace contextRef="#ctx0" brushRef="#br0" timeOffset="45250.61">27832 9592 1904 0,'0'0'651'0,"0"0"-187"0,0 0-17 16,0 0-87-16,0 0-120 0,0 0-115 15,0 0-51-15,0 0-15 0,0 0-24 16,-79-16-32-16,66 23 7 0,0 0-10 0,2 4-28 16,1-1 0-16,0 5 10 0,5-1 2 15,2 3-6-15,3 0-3 0,0 1 25 16,3-3 0-16,9 2 3 0,2-4-3 16,6-1 25-16,4-3 16 0,2-3 5 0,-1-5 4 15,1-1-13-15,-1 0 10 16,-3-5 20-16,-1-4 1 0,-4-3 12 0,-2-4-9 15,-2-1-12-15,-8-1-26 0,-2-1 4 16,-3 0-22-16,0 0-15 0,-12 2-6 16,-5 1-43-16,-5 3-46 0,-4 4-19 15,-2 2-18-15,2 5-17 0,0 2-35 16,5 0-92-16,5 7-100 0,1 0-54 16,10 2 16-16,5-1-129 0,0-3-451 15</inkml:trace>
  <inkml:trace contextRef="#ctx0" brushRef="#br0" timeOffset="45868.02">28037 9590 859 0,'0'0'1176'0,"0"0"-671"16,0 0-25-16,0 0-24 0,0 0-76 16,0 0-54-16,0 0-59 0,0 0-84 15,0 0-76-15,0 0-39 0,0 0-68 16,3-22-6-16,-3 25-49 0,0 2-32 15,0 3 43-15,0 2 44 0,0 0 13 16,0 2-11-16,0 0 0 0,0-3-1 16,0-3 11-16,0 1 0 0,0-5 1 0,0 1 2 15,0-3-15-15,0 0 0 0,0 0 21 16,0 0 12-16,0 0 23 0,0-5 21 16,6-5-74-16,0 2-3 0,2-7-25 15,3 0-27-15,1-2-10 0,1 0 4 16,2 3-1-16,-4-1 10 0,1 5 21 15,-2 0 28-15,-1 5 16 0,-4 3 2 16,2-1-18-16,-2 2-1 0,0 1-27 16,3 0-18-16,1 3-3 0,0 0 32 0,2 4 17 15,-3-1 28-15,4 2 12 0,-2 0-3 16,-1-1-3-16,2 5-15 0,-2 0-19 16,-1-1-1-16,-2 1-2 0,3-2 3 15,-5-1 3-15,0 0 15 0,-2-2-2 0,-1-4-16 16,1 0-1-16,-2-2 1 0,0 0 0 15,0-1 30-15,0 0 26 0,0 0 11 16,0 0 16-16,1-1 9 0,4-4 9 16,1-4-69-16,2-2-32 0,3-5-25 15,4 1-5-15,-1-2 2 0,2 0-9 16,-1 4 10-16,-4 2-13 0,2 0 0 16,-1 5 16-16,-3 2 2 0,0 1-12 15,1 3-18-15,-1 0 6 0,5 2 0 16,-3 6 6-16,3-1 24 0,-1 4 15 15,0 0 1-15,-2 2 0 0,0 1 0 16,-2-1-21-16,-3 3-1 0,-1-4-12 16,-2 0-15-16,-1 0-20 0,-2-4-18 0,0 3-46 15,-1-4-47-15,-6 2 1 0,-5-3-14 16,1 0-35-16,-1 1-114 0,1-5-231 16,3 2-544-16,8-4-234 0</inkml:trace>
  <inkml:trace contextRef="#ctx0" brushRef="#br0" timeOffset="46200.63">28638 9646 1243 0,'0'0'712'0,"0"0"-219"0,0 0-100 16,0 0-53-16,0 0-88 0,0 0-71 15,0 0-71-15,0 0-40 0,0 0-14 16,89-43-12-16,-66 38-6 0,2 0-37 16,4-2-1-16,0 2-63 0,0-1-34 15,-4 0 18-15,0 2 44 0,-6-3 13 16,-3 2 6-16,-5-1 6 0,-2-2 10 15,-5 0 19-15,-3 1 7 0,-1-4-7 16,-4 2-7-16,-7 0-12 0,-4 0-3 0,-3 1-19 16,-5 6-6-16,-2-2 15 0,0 4 13 15,2 0 1-15,3 3 1 0,4 0-1 16,2 2 0-16,4 2-1 0,3-2 1 0,-1 3 0 16,1 0 12-16,4 0-11 0,1 2 17 15,-1 0 0-15,3 1 10 0,0 4-17 16,3-1-9-16,2 1 10 0,8-1 12 15,0-1 16-15,6 0-41 0,2-4 0 16,1-2-53-16,3-4-30 0,3-1-40 16,0-2-77-16,2 0-178 0,0-8-273 15,-7 1-787-15</inkml:trace>
  <inkml:trace contextRef="#ctx0" brushRef="#br0" timeOffset="46617.02">29134 9519 1461 0,'0'0'796'15,"0"0"-144"-15,0 0-100 0,0 0-156 0,0 0-170 16,0 0-104-16,0 0-72 0,0 0-50 16,0 0-19-16,0 0 4 0,0 0 15 15,-7 29 62-15,2-19-12 0,1 0-4 0,-2 2-5 16,3-2 2-16,1-2-12 0,-3-2 3 16,2 0-16-16,0-2-2 0,0-3-13 15,0 0 9-15,0 0-9 0,0-1 22 16,0 0 6-16,-2 0 18 0,-1-1 0 15,2-4-9-15,-2-2-40 0,2 1-21 16,1-5-25-16,3-1 15 0,0-1 12 16,0-4-8-16,3 1-17 0,4-1-8 0,0 0 18 15,1 4 12-15,1 2 22 0,-1 3 53 16,-1-1-4-16,0 4 4 0,1 1-10 16,0 0-22-16,2 3-19 0,5 1-2 15,1 0-24-15,7 1-4 0,2 7 26 16,0 1 1-16,0 2-1 0,-1 2-17 15,-2 0 4-15,-5 4 0 0,-1-3 2 16,-5 3-8-16,-2 0-23 0,-3-3-17 16,-3-1-8-16,-3 1 29 0,0-4 9 0,0 0-16 15,-3 1-37-15,-3-4-76 0,0 0-69 16,-5-1-43-16,-2-2-104 0,-2-4-109 16,2 0-334-16,-2-1-820 0</inkml:trace>
  <inkml:trace contextRef="#ctx0" brushRef="#br0" timeOffset="47133.78">29416 9207 973 0,'0'0'1546'0,"0"0"-1073"0,0 0-35 16,0 0 26-16,0 0-106 0,0 0-159 15,0 0-136-15,0 0-63 0,0 0-52 0,0 0-41 16,0 0 93-16,-4 29 43 0,4-4 1 15,2 2-7-15,-2 4-16 0,2-1 1 16,1 0 12-16,2 1-12 0,2-1 5 16,-2-3-5-16,0 0-22 0,-1-3-13 15,1-4-55-15,-1-2-28 0,0-2-56 16,-1-3-66-16,-2-1-37 0,2-5-39 16,0 0-21-16,2-2 59 0,0-2 118 15,1-3 138-15,3 0 42 0,-1-3 25 0,3-5 10 16,0-3 19-16,1-2-13 0,5-3 19 15,-3-2-13-15,3-1-19 0,-1 0-25 16,-1 0-45-16,-4 2 0 0,-2 3 59 16,-5 2 68-16,-1 3 18 0,-3 1-10 15,0 2-28-15,0 1-26 0,-3 1-31 16,1 3-3-16,2 1-25 0,0 0-22 16,0 0-41-16,0 0-18 0,0 4-16 15,0 2 63-15,0 4 12 0,0 2 40 0,2 3 17 16,1-1-11-16,4 3-5 0,-4 0-39 15,2 0 10-15,0-2 44 16,-2 3 25-16,0-2 5 0,-3-2-21 0,0-2-15 16,0 0-20-16,0-2-8 0,-1-2-10 15,-5 0-10-15,-3 0-2 0,-4-2-11 0,-3-2-20 16,-4 0-37-16,-5-1-61 0,-6-2-98 16,0-1-153-16,-3 0-168 0,12 0-261 15,-13-6-864-15</inkml:trace>
  <inkml:trace contextRef="#ctx0" brushRef="#br0" timeOffset="49499.58">23458 11324 1252 0,'0'0'598'16,"0"0"-293"-16,0 0-88 0,0 0-65 15,0 0-81-15,0 0-35 0,0 0 12 16,112-1 33-16,-65 1 9 0,6 0-13 16,4 0-29-16,0-4-13 0,0 2-12 15,-3-3-4-15,2-1-16 0,-3 0 23 16,0-2 6-16,-3-1-32 0,-5 2-51 15,-4-1 12-15,-4 0 7 0,-9 0 0 0,-6 2 3 16,-5 0 29-16,-8 0 0 16,-4 1 55-16,-3 1-1 0,-2-2-28 0,0-2-13 15,0 1 15-15,-2-1 27 0,-3-2 5 16,-1 2 4-16,-1-2 16 0,0 3 9 16,-2 0 28-16,3 2 23 0,1 1-8 15,0 2-28-15,2 1-42 0,3 1-24 16,0 0-18-16,0 0-8 0,0 0-12 0,0 0-10 15,3 1-3-15,5 3 13 16,3 3 3-16,5 4 26 0,1 2-4 0,1-1-10 16,-1 2-14-16,-6-1-1 0,-3 0-18 15,-5 1 18-15,-3 2 12 0,-2 0 13 0,-10 4-4 16,-3-1-21-16,-3 2-103 0,-2 0-143 16,0-1-223-16,6-6-317 0,-4 5-916 0</inkml:trace>
  <inkml:trace contextRef="#ctx0" brushRef="#br0" timeOffset="50416.92">22479 11919 452 0,'0'0'339'0,"0"0"-29"15,0 0 15-15,0 0 14 0,0 0-8 16,0 0-17-16,0 0-7 0,0 0-44 16,0 0-42-16,0 0-14 0,0 0-19 15,23-62-15-15,-23 62-18 0,0 0-26 16,0 0-26-16,0 0-34 0,0 0-69 15,-6 8-34-15,0 5 34 0,-5 5 17 16,-4 4 18-16,-1 2-1 0,-1 2-6 16,0-1-3-16,0 1-15 0,1-2-10 0,1-2 0 15,2 0 2-15,0-2-2 16,5-2 0-16,-1-2-11 0,2-2-20 0,0 1-16 16,2-5-15-16,0-1-19 0,0-1-21 0,1-3-45 15,2-2-36-15,1-2-33 0,-1-1-42 16,2 0 82-16,0-1-3 0,0-6-244 15,2-2-209-15,1 3-363 0,7-11 196 0</inkml:trace>
  <inkml:trace contextRef="#ctx0" brushRef="#br0" timeOffset="50698.47">22460 11938 729 0,'0'0'977'16,"0"0"-548"-16,0 0-89 0,0 0 50 15,0 0-6-15,0 0-94 0,24-67-85 0,-21 62-47 16,0 0-4-16,-1 2-7 0,-1-1-1 15,2 3-34-15,0 1-112 0,0 0-13 16,2 0-86-16,4 8 0 0,8 6 99 16,2 3 0-16,3 3 56 0,4 1-10 15,-1 2 1-15,-3 1-7 0,1 1 4 16,-6-2-20-16,-2 2-22 0,-1-2-1 16,-6-1 1-16,0-2 17 0,-5-2-9 0,2-2-10 15,-2-2-28-15,1-4-24 0,-3-1-26 16,0-3-37-16,1 0-37 0,-1-3-31 15,-1-2 1-15,0-1 30 0,0 0 44 16,-3 0 9-16,-5 0-137 0,-7 0-216 16,-3-3-117-16,-5 1-182 0,3-1-417 15</inkml:trace>
  <inkml:trace contextRef="#ctx0" brushRef="#br0" timeOffset="50871.38">22335 12143 1240 0,'0'0'546'16,"0"0"-169"-16,0 0 11 0,0 0-37 15,0 0-123-15,0 0-88 0,0 0-63 16,0 0-33-16,82-50-40 0,-42 43-3 16,5 1-1-16,-1 1 2 0,-5 1 14 0,-1 0-13 15,-11 0-1-15,-2 2-2 0,-4 0-92 16,-5 1-97-16,1-2-61 0,1 1-75 16,1-2-109-16,1-1-271 0,-4 1-458 15</inkml:trace>
  <inkml:trace contextRef="#ctx0" brushRef="#br0" timeOffset="51115.05">22923 11962 1588 0,'0'0'1056'15,"0"0"-667"-15,0 0 19 0,0 0 13 16,0 0-91-16,0 0-100 0,0 0-73 16,0 0-70-16,0 0-87 0,0 0-38 15,0 0-43-15,18 0 42 0,-2 11 39 16,4 2 31-16,0-1 3 0,-1 3-3 15,0-1-13-15,-4-2-2 0,-3-1-16 16,-4 1-13-16,0-3-18 0,-2 2-28 16,-2-2-59-16,0 0-27 0,-1 2-30 0,-3-3-45 15,3 2-68-15,-3-4-93 0,2 0-62 16,-1-1-87-16,2-4-106 0,2-1-22 16,1-1 71-16</inkml:trace>
  <inkml:trace contextRef="#ctx0" brushRef="#br0" timeOffset="51315.99">23140 12090 618 0,'0'0'600'16,"0"0"-73"-16,0 0-76 0,14-67-37 15,-14 52 1-15,0 0-25 0,0 2-54 16,0 5-38-16,-2 0-29 0,0 1-67 16,-1 4-60-16,2 0-32 0,1 0-30 15,-3 3-9-15,3-1-16 0,0 1-55 16,-3 0 0-16,-1 3-59 0,-5 3-8 16,-1 7 49-16,-6 1 16 0,-1 3-14 15,-2 2-2-15,1 1-25 0,0-1-25 0,0-1-3 16,3 0-27-16,1-1-70 0,5-3-71 15,3-2-98-15,6 0-94 16,0-1-46-16,10-5 19 0,7-3-126 0,-5-2-418 16</inkml:trace>
  <inkml:trace contextRef="#ctx0" brushRef="#br0" timeOffset="51517.38">23378 11973 1787 0,'0'0'623'0,"0"0"-226"0,0 0-3 16,0 0 7-16,0 0-95 0,0 0-61 15,0 0-61-15,0 0-128 0,0 0-56 16,0 0-53-16,4-30-12 0,-2 37 58 16,-1 2 7-16,2 1 25 0,1 1 3 15,-2 2 6-15,1 2-12 0,-3-2-3 16,0-1-18-16,0 0-1 0,0-2-47 16,0-1-30-16,0 2-48 0,0-4-76 0,-2 0-99 15,-1 1-122-15,2-2-114 0,-2-2-235 16,2-3-806-16</inkml:trace>
  <inkml:trace contextRef="#ctx0" brushRef="#br0" timeOffset="51665.49">23506 11861 1429 0,'0'0'637'0,"0"0"-284"16,0 0-98-16,0 0-24 0,0 0-67 16,13-68-74-16,-13 65-49 0,0 0-41 15,0 3-42-15,-1 0-183 0,-2 7 42 16,-3 3-14-16,5 3-97 0,-1 0-141 15,2 1-157-15,3 0-82 0</inkml:trace>
  <inkml:trace contextRef="#ctx0" brushRef="#br0" timeOffset="52065.41">23892 11962 891 0,'0'0'824'15,"0"0"-260"-15,0 0-28 0,0 0-33 16,0 0-173-16,0 0-143 0,0 0-74 15,0 0 13-15,-80-29 11 0,55 28-28 0,1-1-41 16,-1 2-24-16,2 0-16 16,5 0-28-16,2 5 0 0,0 1-25 0,4 1 0 15,3 4-6-15,1 1 9 0,4 2 4 16,1 2-7-16,3-1 0 0,0 1 22 16,1-2 0-16,5-2-9 0,2-1-7 15,3-3-15-15,0 0-13 0,4-3 9 16,1-2 13-16,4-2 4 0,0-1-4 15,2 0 2-15,1-5 10 0,-1-2 13 16,-2-2 25-16,0-1 32 0,-2 0 21 16,-3 0-3-16,-3 0 21 0,-1 3-9 0,-3 0-12 15,-1 3-8-15,-4 2-26 0,0-1-17 16,2 3-21-16,-4 0-3 0,0-1-21 16,-1 1-4-16,3 0-15 0,-3 0-16 15,3 0-21-15,3 2 37 0,2 3-38 16,1 2-21-16,3 1-42 0,1-2-54 0,0 1-86 15,-1-4-94-15,2 1-61 16,-1-2-62-16,0-2-222 0,-5 0-592 16</inkml:trace>
  <inkml:trace contextRef="#ctx0" brushRef="#br0" timeOffset="52257.53">24150 11851 1563 0,'0'0'546'0,"0"0"-229"0,0 0 135 16,0 0 15-16,-2-70-118 0,2 62-94 0,0 4-35 15,0 2-18-15,0 2-152 0,0 0-50 16,0 2-81-16,0 8 28 0,0 3 53 16,0 2 31-16,0 6-3 0,2-1-6 15,4 4-21-15,4 0 0 0,0-1 2 16,1 0-3-16,1-3 0 0,0 1-59 16,-3-1-72-16,1-4-107 0,-8 0-103 0,0-2-130 15,-2 0-101-15,0-4-571 0</inkml:trace>
  <inkml:trace contextRef="#ctx0" brushRef="#br0" timeOffset="53264.97">25293 11782 310 0,'0'0'828'0,"0"0"-265"0,0 0-157 15,0 0-50-15,0 0-37 0,0 0-36 16,0 0-47-16,0 0-23 0,0 0-32 16,0 0-14-16,0 0-32 0,-28-60-34 15,11 53-23-15,-3 4-25 0,-7-1-16 16,-2 0-12-16,-4 4 25 0,0 0 27 0,-2 0 13 15,5 0-40-15,1 3-32 0,8 0-18 16,3 2-14-16,7 2-23 0,-1 1-3 16,5 1 12-16,1 0 3 0,2 1 0 15,0 1 0-15,2 1-9 0,2 1 9 16,0 1-3-16,6-1-21 0,1 1-23 16,2-1-9-16,0-1-14 0,3-2 20 15,-1-2 18-15,1-2 41 0,0-1 16 16,-2-1 16-16,3-3 22 0,-3-1 12 15,0 0 9-15,-1 0 15 0,-3 0-3 0,-2 0-2 16,-3-1 12-16,-1 1 55 0,0 0-6 16,-1 0-82-16,-8 0-48 0,-4 0-64 15,-4 0-1-15,-5 0 43 0,2 3 7 16,3 1-23-16,1-2-11 0,6 2 12 16,1-2-7-16,2 4-6 0,2-1 4 0,-1 1 11 15,3 1 1-15,3 2-7 0,0 0 6 16,0 1 7-16,4-1 3 0,6 0 3 15,3 0-6-15,3-1 8 0,7 0 20 16,4-3 37-16,4-3 4 0,3-1-7 16,0-1-1-16,-6 0-33 0,0-2-33 15,-5-3-14-15,-6-2 0 0,0 2 29 16,-4-2 5-16,-3 1 13 0,0 0 2 16,-4-1 23-16,-1 3 13 0,0-1 66 15,-1 3 15-15,-2 0-10 0,-1 0-7 0,-1 2-21 16,0 0-23-16,0 0-45 0,2 0-13 15,-1 0-25-15,-1 0-9 0,0 2 0 16,0 1-6-16,0 6 40 0,0 0 18 16,0 4 1-16,0 0-16 0,0 1 13 15,2 0-16-15,-2 2 12 0,0-2-12 0,1 1-35 16,1-1-61-16,-1-1-47 16,1 3-33-16,2-1-66 0,2 1-122 0,4-2-160 15,1-2-56-15,1-1-531 16</inkml:trace>
  <inkml:trace contextRef="#ctx0" brushRef="#br0" timeOffset="53581.01">25900 11759 33 0,'0'0'1990'0,"0"0"-1414"0,0 0-180 16,0 0 26-16,0 0-52 0,0 0-74 0,0 0-112 15,0 0-184-15,0 0-18 0,0 0-45 16,-10-31 63-16,10 48 34 0,0 1 12 16,0 5 7-16,3 1-3 0,0 1-7 15,-1 1-12-15,-2 0 13 0,3-2 14 16,-3 1-2-16,0-5-22 0,0 1-34 15,0-3-13-15,0-3-51 0,0 1-45 16,0-3-42-16,0-3-83 0,0-2-107 16,0-3-125-16,3-3-83 0,-3-2-224 0,0-1-759 0</inkml:trace>
  <inkml:trace contextRef="#ctx0" brushRef="#br0" timeOffset="53770.93">25909 11758 2022 0,'0'0'599'0,"0"0"-316"16,0 0 50-16,0 0 17 0,0 0-157 16,0 0-135-16,0 0-58 0,0 0-41 15,0 0 41-15,0 0 0 0,92 3 63 16,-73 11-4-16,-3-2-15 0,-1 1-44 16,-2 2-9-16,0-4-51 0,-3-1-53 0,1 0-48 15,1-3-74-15,0 0-123 16,2-2-121-16,-2-3-270 0,12 0-839 0</inkml:trace>
  <inkml:trace contextRef="#ctx0" brushRef="#br0" timeOffset="53942.6">26374 11799 1257 0,'0'0'475'16,"0"0"-225"-16,0 0 39 0,-76-6-30 15,53 6-92-15,1 0-77 0,3 0-35 0,-1 4-26 16,1 2-28-16,-2 2-1 0,1 2 0 15,2-1 0-15,1 1-18 0,4 1-153 16,2-2-90-16,5 0-66 0,3-2-151 16,3-1-98-16,0-4-245 0</inkml:trace>
  <inkml:trace contextRef="#ctx0" brushRef="#br0" timeOffset="54164.71">26319 11749 1556 0,'0'0'594'0,"0"0"-216"0,0 0-20 15,0 0 49-15,0 0-83 0,0 0-66 16,0 0-85-16,0 0-173 0,0 0-25 16,0 0-102-16,0 0 127 0,9-5 38 15,-8 23 6-15,2 1 16 0,-1 3-3 16,1-2-4-16,-2 3 22 0,4 0 0 16,-3-2-26-16,2 3-18 0,-1-1-31 15,2-1-18-15,1-2-23 0,-4-1-49 0,4-2-66 16,-3-1-80-16,0-3-71 0,3-4-145 15,-5 0-105-15,1-4-214 0,0-3-871 0</inkml:trace>
  <inkml:trace contextRef="#ctx0" brushRef="#br0" timeOffset="54482.04">26636 11936 2108 0,'0'0'698'0,"0"0"-384"16,0 0 27-16,0 0-12 0,0 0-124 15,0 0-85-15,0 0-39 0,0 0-41 16,0 0-27-16,-82-40-13 0,75 40-17 16,1 5-8-16,0 1 13 0,1 3 10 15,1 1-11-15,4 1 10 0,0 0-13 16,0 0 13-16,2-2 0 0,10 0-40 16,1-3-37-16,4 0 68 0,1-3 12 0,4 0 31 15,-2-3 11-15,1 0 36 0,-2-4-6 16,-2-4-1-16,-6-1 50 0,-3-4 30 15,-3-1-18-15,-2-1-35 0,-3-2-42 0,0 0-14 16,-5 2-39-16,-4 1-3 0,-7 2-52 16,-1 2-31-16,-5 3-43 0,-2 3-37 15,2 4-45-15,0 0-80 0,5 7-128 16,5 2-132-16,7 3-25 0,2-5-241 16,6 5-692-16</inkml:trace>
  <inkml:trace contextRef="#ctx0" brushRef="#br0" timeOffset="55097.66">26881 11840 871 0,'0'0'1252'0,"0"0"-899"0,0 0 24 16,0 0 179-16,0 0-154 0,0 0-210 15,0 0-81-15,0 0-18 0,0 0-50 0,0 0-43 16,0 0-28-16,0-12-13 0,0 18 41 15,0 0 27-15,0 2-5 0,0 2 0 16,0-2-20-16,0 1 1 0,0-2 0 16,0-2 0-16,0-2 10 0,0 0-1 15,0 0 4-15,0-3 2 0,0 0 1 16,0 0-18-16,0 0 24 0,0 0 24 16,2-6 38-16,2 0-87 0,3-6-3 15,3 0-19-15,3-2-15 0,1-2-12 16,1 3-4-16,0 1 3 0,0 6 22 15,-4 0 13-15,-2 3-4 0,0 0-12 16,-4 2 6-16,0 1 11 0,-2 0 14 0,3 0 3 16,1 0 19-16,0 3-19 0,-1 2 0 15,3 1 32-15,1 5 8 0,-1 0 29 16,2 1-16-16,1 2-22 0,-4-1-19 16,3 2-14-16,-2-2-1 0,-1-1-2 0,-2-2 0 15,-2-3-1-15,-1-2 1 0,-2-3 2 16,-1-1 0-16,0-1 31 0,0 0 31 15,0 0 3-15,2 0-1 0,0 0 7 16,3-2-3-16,2-4-68 0,2-4-19 16,3 2-8-16,2-3 5 0,1 0 7 15,1-1-4-15,1 2-8 0,-1 1 5 16,0 1 10-16,-1 2-1 0,0 1-2 16,-1 0 0-16,-4 5-4 0,1 0-12 0,-4 0 6 15,-1 2-33-15,1 6-4 0,-3 0 62 16,1 5 18-16,-4 3 0 0,-1-2-18 15,0 3-2-15,0-3-11 0,-3-1-11 16,0 0-26-16,-3-3-37 0,1-1-41 16,2 0-70-16,2-1-70 0,-1 0-81 15,2-3-106-15,2-2-71 0,7-1-204 16,2-1-445-16</inkml:trace>
  <inkml:trace contextRef="#ctx0" brushRef="#br0" timeOffset="55847.63">27544 11937 85 0,'0'0'1487'0,"0"0"-977"15,0 0-96-15,0 0-27 0,0 0-92 16,0 0-88-16,0 0-23 0,0 0-13 16,0 0-20-16,0 0-13 0,12-14-68 0,-1 11-70 15,7-1-1-15,1 2-11 0,1-4 11 16,2 3 1-16,0-2 28 0,1-1-3 16,-1 1-23-16,-1-1-2 0,0-2-12 15,0-1-19-15,-1 0-48 0,-1-2-25 16,0-2 22-16,-4-2 10 0,-1 2 36 15,-7 2 36-15,-4-1 48 0,-3-1 27 16,-4 3 7-16,-8 1-26 0,-5 0-21 16,-3 3-16-16,-1 2-18 0,-3 3-1 15,-1 1-4-15,4 1 4 0,0 5 26 0,4 2-8 16,1 1-16-16,4 0 1 0,1 1 7 16,3 1-10-16,1-1-3 0,2 3 0 15,2-2 3-15,2 4 2 0,1 0 0 16,0-1-2-16,1 2-1 0,5-1-1 0,3 0 0 15,2 0 2-15,6-3 25 0,2-3 12 16,4 0-37-16,2-5-31 0,4-1-67 16,2-3-53-16,-1-1-108 0,1-7-164 15,-2-1-184-15,-3-3-391 0,-2 1 232 16,-1-1 176-16,-3 1 363 0,-1-1 227 16,-2 0 0-16,-3 0 227 0,-2-1 83 15,-3 0 62-15,-2 0 67 0,-2 3 62 16,-2 1-14-16,0 4-39 0,-3 2-63 15,0 2-60-15,0 1-109 0,0 0-145 16,0 0-71-16,0 4-20 0,0 2 20 0,-6 3 44 16,1 2 16-16,2 0 3 15,-1-2 3-15,1 0-6 0,0-1-3 0,0-2-20 16,2-1-3-16,-2 0-3 0,2-1-12 16,-1 0-6-16,2-1-1 0,-3-1-9 0,3-1 10 15,0 1-1-15,-1-2 13 0,0 0 18 16,1 0 26-16,0-2 23 0,0-4 16 15,0-3-67-15,0-1-29 0,0-4-12 16,2-3-18-16,4 0-19 0,3 0-12 16,-2 3-3-16,2 1 2 0,2 3 10 15,-1 2 3-15,0 3 6 0,2 1 0 16,-1 4 0-16,4 0-16 0,-2 0 19 16,1 3 12-16,5 3 4 0,1 3-1 15,0 0 10-15,0 4 1 0,0 1 0 0,-1 1 2 16,-3 0 28-16,-4 2 4 0,-3-2-32 15,-3 1-31-15,-3-1-22 0,-1-1-22 16,-2-2-89-16,0-2 41 0,0-2-22 16,0-2-42-16,-2-1-61 0,1-2-44 15,-1-3-81-15,-1 0-100 0,3 0-219 16</inkml:trace>
  <inkml:trace contextRef="#ctx0" brushRef="#br0" timeOffset="56364.15">28583 11469 2050 0,'0'0'470'16,"0"0"-145"-16,0 0 108 0,0 0-96 15,0 0-126-15,0 0-79 0,0 0-31 16,0 0-78-16,0 0-23 0,0 0-38 16,0 0 6-16,-33-33 32 0,32 47 70 15,-1 4 2-15,2 7-13 0,0 2 7 0,0 1 30 16,3 4-12-16,5 0-4 0,-3-1-18 15,2-1-28-15,1 1 9 0,-3-3-34 16,0-2-9-16,-2 0-52 0,0-5-50 0,1 2-68 16,-4-3-86-16,1-3-71 15,1-3-66-15,0-3-48 0,1-4 87 16,2-3 183-16,1-4 171 0,1 0 30 16,3-3 5-16,-2-5 7 0,1 1 97 0,2-4 13 15,1 1 8-15,4-3 13 0,-2-1-23 16,6-3-51-16,-1-1-29 0,0-1-13 15,0 1-25-15,-6 0-7 0,-2 3 23 16,-1 0 37-16,-5 7 3 0,0-1-22 16,-3 6-25-16,-1 0 9 0,-1 3-21 15,3 0-29-15,-3 0-47 0,3 3-51 16,0 3 52-16,5 3 46 0,1 6 38 0,2-1 15 16,4 4-6-16,0 0-9 0,0 1 3 15,0 3 16-15,-2-2 18 0,-2 0 50 16,-3-1 11-16,-4-2-15 0,-2-3-50 0,-2-1-37 15,0-4-6-15,-2 0-1 16,-4-3 10-16,-5 1 12 0,-4-2-3 0,-2-1-6 16,-8-2-40-16,-2-1-21 15,-5 1-114-15,1-2-84 0,0 1-120 0,1-1-124 16,4 0-170-16,7 0-426 0,-7-3-746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5:37:32.405"/>
    </inkml:context>
    <inkml:brush xml:id="br0">
      <inkml:brushProperty name="width" value="0.05292" units="cm"/>
      <inkml:brushProperty name="height" value="0.05292" units="cm"/>
      <inkml:brushProperty name="color" value="#FF0000"/>
    </inkml:brush>
  </inkml:definitions>
  <inkml:trace contextRef="#ctx0" brushRef="#br0">7866 6428 186 0,'0'0'284'16,"0"0"12"-16,0 0 1 0,0 0-82 15,0 0-30-15,0 0 20 0,0 0-23 16,0 0-29-16,0 0-10 0,0 0-1 0,-25-17-6 16,25 16 3-16,0 1 3 0,0 0-10 15,0 0-10-15,0 0-32 0,0 0-39 16,0 0-50-16,0 0-1 0,0 0-35 15,0 0-13-15,0 1 48 0,3 3 22 16,1 0 58-16,2-1-19 0,1 2-10 16,0 0 3-16,5-3 13 0,-2 2 26 15,6 1 18-15,1-2-10 0,5 2-19 16,5-3-35-16,3 1-47 0,6 1 1 16,3-3 23-16,6 1 11 0,0-2 28 0,2 0 3 15,2-2 41-15,3-3-4 0,4-1-56 16,0-1 12-16,3-1-18 0,-1 1-26 15,4 0-2-15,0 1-10 0,3 0-3 16,-2-1 0-16,1 3-1 0,-1 2-2 16,2-2-22-16,4 3 12 0,7-4 13 15,4 3 3-15,8-2-2 0,4 2 2 16,3-4 9-16,3 2 3 0,-3 1 4 16,-1-1-19-16,-3 0 16 0,-5 0-16 15,-2 0 2-15,-2 2 13 0,-1-1-15 0,2 2-11 16,1 0 8-16,-1 1-13 0,2-1 1 15,0 1 15-15,-4 0 18 0,1 0 41 16,0 0-46-16,-1 1-12 0,7 1 2 0,4 2 13 16,6 2-16-16,7 0 0 15,5-1-1-15,1 0-9 0,-2-1 10 0,-3 1 12 16,-7-1-12-16,-8-3-18 0,-8 0 18 16,-7-1 2-16,-8 0-2 0,-11 0 0 15,-5 0 0-15,-5 0 1 0,-8-1-1 16,-3-3-72-16,-7 2-14 0,-2-4-11 15,-4 0-31-15,-7-1-74 0,-5-3-113 16,-6-1-147-16,-4 2-276 0,-5-11-1022 0</inkml:trace>
  <inkml:trace contextRef="#ctx0" brushRef="#br0" timeOffset="1315.29">11938 6353 809 0,'0'0'417'0,"0"0"-154"15,0 0-103-15,0 0-85 0,0 0-10 16,0 0 0-16,0 0-33 0,0 0-29 16,0 0 13-16,0 0-16 0,-23 21 0 15,21-18-1-15,2-2-25 0,0 0-6 16,0 1 32-16,0 0 81 0,0-1 3 15,0 0 24-15,3 0-21 0,-1 2-6 16,2-3 19-16,2 2 30 0,2-2 25 16,4 0 12-16,3 0-23 0,5 0-6 15,4-3-23-15,8-1-35 0,4 0-38 16,4 2-23-16,9-4 0 0,3 2 0 16,6 2 0-16,0-1 0 0,2 1-3 15,2 1 9-15,-3 1-23 0,2 0 24 0,-4 0-4 16,2-1-19-16,-4 1 22 0,4 0 1 15,0 0-4-15,3 0 16 0,3 0-36 16,4 0-2-16,2 1 22 0,5-1-6 0,1 1 19 16,0-1-4-16,0 0 51 0,-1 0-25 15,-2 0-35-15,-3 0 40 0,-1 0-30 16,-4-1 16-16,1 1-27 0,-4 0-20 16,-1 0-1-16,1 0 1 0,-1 0-1 15,0 0 0-15,-3 0 0 0,-2 0 34 16,-3 0-21-16,0-3 8 0,1 0-8 15,5 3 6-15,3-2-18 0,8 0 1 16,1 0 0-16,5 2 0 0,-3-1-1 0,-3 1 10 16,-5-2-10-16,-7 2-2 0,-4-1 2 15,-5 0 1-15,-3 0 23 16,-1 1-6-16,1-4-16 0,4 2 34 0,6-3-5 16,5 1-23-16,5 1-6 0,3-3-4 15,5 2 1-15,2 2-1 0,3 1-12 16,0-1 11-16,2 2 2 0,-3 0 2 15,-1 0 23-15,-7 0-22 0,-5 0 16 16,-7 0-17-16,-7 0 1 0,-9-1 25 0,-1 0-3 16,-3-3-13-16,0 1-12 0,5-2 0 15,4 0-3-15,4 1-9 0,5-1-4 16,-1 1-5-16,1 0 6 0,-1 1 15 16,3 1 22-16,2 0-19 0,5 0-3 15,6 2 12-15,4 0-2 0,6 0-10 16,5 0 0-16,-3 0 0 0,-1 0 11 15,-4 0-11-15,-8 0-9 0,-11 0 9 16,-8-2 12-16,-10-2 10 0,-9 0-10 0,-4-3 4 16,-3 1-3-16,-2-1-13 0,1-3-65 15,1 2-34-15,0-2-44 0,-3 1-62 16,-2 2-49-16,-4 0-35 0,0 3-55 16,-3 0-99-16,3 4-182 0,-5 0-476 15</inkml:trace>
  <inkml:trace contextRef="#ctx0" brushRef="#br0" timeOffset="2266.19">17419 6354 42 0,'0'0'196'0,"0"0"16"0,0 0 33 0,0 0-14 15,0 0 23-15,0 0 26 0,0 0-20 16,0 0-36-16,0 0-35 0,0 0-18 16,0 0-19-16,-45-25 7 0,45 25 5 15,0 0-29-15,0 0-32 0,0 0-14 16,0 0-12-16,0 0-7 0,0 0 1 16,7-3-14-16,6 1-38 0,6-1-19 15,10 0-13-15,8-2 13 0,4 3 0 16,5-1 0-16,3 1 0 0,2 2 0 15,2 0 0-15,4-2 22 0,4 2 13 0,1-1-20 16,6 1-15-16,3 0 0 0,0 0 3 16,4 0 36-16,1 0-20 0,2 0-19 15,-1 0-2-15,-1 0 1 0,2 1 1 16,-2 1 5-16,1-2-5 0,-2 0 0 16,1 0 45-16,-3 0-13 0,-1 0-7 15,-4 0-23-15,-5 0-2 0,-5-3 79 16,-3 0-28-16,-3 2-51 0,-5-2-29 0,-2 2 4 15,-4 0 25-15,-4 1 0 0,-6 0 13 16,-2 0 3-16,-5-1-14 0,0 1 13 16,3-3 23-16,1 2 22 0,3 0-35 15,6 1-22-15,2-3 35 0,4 0 0 16,0 2-38-16,1 0-35 0,1-2 20 16,-6 2 15-16,1 1 13 0,-6-1-13 15,-6-1-21-15,-4 2 21 0,-4-1 3 16,-5 1 16-16,-6-1 0 0,-2 1 9 0,-5-1 5 15,-2 1-33-15,0-2-69 0,0 2-38 16,0 0-70-16,-7-2-112 0,-8 0-307 16,4 1-742-16</inkml:trace>
  <inkml:trace contextRef="#ctx0" brushRef="#br0" timeOffset="4126.96">20092 6378 328 0,'0'0'427'0,"0"0"-107"0,0 0-56 16,0 0-7-16,0 0-7 0,0 0-10 15,0 0-29-15,0 0-14 0,0 0-10 16,0 0 13-16,0 0-17 0,-22-4-23 16,22 2-11-16,0 2-15 0,0 0-17 15,0 0-22-15,0 0-10 0,0 0-19 0,0 0-19 16,0 0-25-16,0 0-9 0,0 0-1 15,0 0 4-15,0 0 9 0,0 0-25 16,0 0-14-16,0 0-21 0,0 5-12 16,0-1 47-16,2 4 30 0,-1 0-17 15,1 1-1-15,-1 1 1 0,1 2 12 16,-1 1-3-16,1-1 3 0,1 2 1 16,-3-2-10-16,2 1-13 0,0 0 13 15,-1 1 2-15,2 1 1 0,-3-3 9 16,2 2-6-16,0 1 3 0,-2-1 0 0,0 1 0 15,0 1-4-15,0 2-2 0,0 0-7 16,-2 1-10-16,-1 3-2 0,-2 0-1 16,3-1 1-16,-4 2 4 0,1-2 10 15,1 0-14-15,-2 2-3 0,2-2 2 16,0 0 1-16,-1-1 0 0,2 0 2 16,0 1-1-16,-1 0-1 0,3 1-3 0,-1-2 1 15,1 2 1-15,1-2-12 0,0 4-4 16,-3-2 17-16,3 2 15 0,0-1-2 15,-1 1-12-15,-1 0 0 0,1 1 1 16,-1 0-2-16,-1 0-2 0,1-1 2 16,0 0 14-16,-1 1 1 0,0-2-15 15,2 1-13-15,-1 0 12 0,2-1-2 0,-1 1-9 16,-1 0-1-16,2-1 10 0,0-2 0 16,0 3-22-16,0-1 12 0,0 0 13 15,0-1 22-15,0 0-4 0,0 2-16 16,3-1-2-16,-1 2 0 0,1 0 0 15,0 3 13-15,0-3-13 0,-1 3 0 16,3-2 0-16,-1 3 0 0,2-2-2 16,-2 1-1-16,0 1-25 0,-1-3 28 15,0 3 2-15,2-1-2 0,-4 0-12 16,3 1 12-16,-1-1 10 0,0-1 18 0,-2 1-27 16,2 1-1-16,0-1 0 0,0 0 15 15,0 2 4-15,0 0-19 0,1 0-12 16,-1 0 12-16,3 1 1 0,-2 0 0 15,0-2-1-15,2 1-1 0,-1 0 1 0,-1-2 0 16,3-1 0-16,-3 1-1 0,2 1-2 16,-1-4-12-16,0 4 14 0,-2-1-2 15,2 0-1-15,-1 2-14 0,-1 0 15 16,-1 0 2-16,0 0 1 0,-1 2 18 16,2 2-18-16,-1-3-14 0,-1 2-5 15,2-1 9-15,-1 0 10 0,2 2 0 16,1-3-1-16,-2 1 1 0,2 0 0 15,-1 0 10-15,-1-1-10 0,1 0-12 0,-2 2 9 16,-1-3-16-16,1 2 16 16,-1 2 3-16,-1-2 22 0,0 3-1 0,0 0-5 15,0-1-16-15,0 1 0 0,0 1 0 16,0-1 0-16,0 0 0 0,0 0-2 16,2-2 2-16,-1 2-3 0,2-3 3 0,-3 3 0 15,1-2-2-15,-1 0-5 0,0 2 7 16,0 0 4-16,0-2-4 0,0 1-1 15,0-1 0-15,-1 2-2 0,-3 0 0 16,2-2 3-16,-1 1 0 0,0 1-2 16,1-3 0-16,-1 1 2 0,-2-1 0 15,1 2-2-15,-1-1 1 0,-1 1 1 16,0-1 1-16,1 2 15 0,-1 0-14 16,-1-3 1-16,0 1-3 0,3-1 0 15,0-1-1-15,-1 0 1 0,1-1-28 16,-1-1 28-16,1 0 15 0,0-2-15 15,1-1-15-15,2-1 15 0,-1 0 3 0,1-2 9 16,-1 0-10-16,2-1-1 0,0 0 1 16,0-1 0-16,0-1 1 0,0 1-3 15,0-1-2-15,0 0 0 0,0-1 2 16,0-1 1-16,0 0 1 0,0-1-2 16,0-2-2-16,0 1-11 0,2-1 11 0,-1-1 2 15,-1-1 2-15,2 0 1 0,-2-2-1 16,0 1-1-16,0-3-1 0,0-1 0 15,1-1-1-15,-1 0 1 0,0 2-1 16,0-1 0-16,2-2 1 0,-2 5 1 16,1-4 2-16,-1 2-1 0,0 0 11 15,0 0-12-15,2-1 0 0,-2-2 0 16,0 0 0-16,0-1 1 0,0-3 1 16,0 1 10-16,0-2-10 0,0-1 12 15,0 0 4-15,0 0 6 0,0 0 9 16,0 0 12-16,0 0-46 0,0 0-37 0,0-4-62 15,0-1-128-15,-2-4-79 0,1-1-144 16,-1-1-187-16,-4-7-794 0,17 75 145 0</inkml:trace>
  <inkml:trace contextRef="#ctx0" brushRef="#br0" timeOffset="6429.37">8083 11443 192 0,'0'0'238'0,"0"0"27"0,0 0-1 15,0 0-4-15,0 0-51 0,0 0-60 16,0 0-54-16,0 0-4 0,0 0-10 15,0 0-7-15,-29 26-9 0,26-22-22 16,2 1-11-16,0-3 0 0,-1-1 30 16,2 2 32-16,-1-3 29 0,1 0 48 15,0 0 58-15,-2 0-20 0,2 1-77 16,-1-1-69-16,-1 1-36 0,1 0-27 0,-1 1-16 16,-1 1-6-16,2-2-10 0,1 2 3 15,0-2-19-15,0-1 13 0,0 1 3 16,0-1 12-16,0 1 20 0,0-1 12 15,1 3 62-15,5-2 19 0,2 0-4 16,4 2-3-16,3 0-12 0,2-1-27 16,6 1-21-16,0-1 6 0,2-2 9 15,2 1 0-15,-1-1-9 0,1 0 2 16,1 0-2-16,-5-1 9 0,0-1 3 16,1-2 0-16,-4 1-3 0,1 0 0 15,-1 1-9-15,-1-1-7 0,-1 2-7 0,1 1-2 16,1-1-3-16,2 0-10 15,2 0 9-15,4-2 1 0,2 0-10 0,6-1 13 16,3-1 3-16,10-1 16 0,2 0 5 16,3 0-8-16,5 3-11 0,0-2-21 15,-1 1-1-15,1 3 0 0,0 1 1 0,2 0 28 16,-2 0-7-16,-3 0-21 0,-1 0-3 16,-2 0-14-16,-3 1 17 0,0 2 19 15,0-3 3-15,-2 0 22 0,5 0-29 16,0 0-2-16,3-1 2 0,1-2-12 15,0 1 0-15,1 0 19 0,0 1-3 16,-4 1-18-16,2 0-1 0,-3 0-3 16,1 0-10-16,-1 0 13 0,1 0 3 0,-2 0 10 15,0 0 5-15,1 0 4 0,0 0-22 16,-1 0 0-16,1 1 0 16,-2-1-1-16,1 0-2 0,-2 0 3 0,-1 0 3 15,-1 0-1-15,-2 0 10 0,1 0-12 16,-2 0 3-16,3 0 1 0,-2-1-2 15,0 0 0-15,-3 0 22 0,2-2-5 16,-2 2-19-16,2-2-3 0,-5 2 2 0,3-2 1 16,2 3 2-16,-2-2-2 0,2-1-1 15,0 3 1-15,0-1-3 0,3 1-25 16,0 0 25-16,-1 0 3 0,4 0 0 16,-3 0 1-16,0 0-1 0,0 0 0 15,-2 0-2-15,-3 0 0 0,3 0-1 16,-4 0-10-16,0 0 10 0,-3 0 3 15,0 1 0-15,1-1 2 0,-1 1-2 16,1 1 0-16,1-2 1 0,3 0 12 16,0 1-10-16,3-1-1 0,1 1-2 0,1 0-1 15,0 1 1-15,-2-1 0 0,2 0-19 16,0 1 17-16,0 2 1 0,-1-2 1 16,2 1 1-16,-2-1-1 0,-2 2 2 15,-4-1 20-15,2 1-20 0,-5-2-2 16,-1-2-1-16,-2 3 1 0,-2-2 3 15,1 0 13-15,-2 0-14 0,2-1-2 16,1 2 1-16,1-2 1 0,3 0 1 0,2 0 12 16,0 0 1-16,4 0-13 0,-1 0 15 15,1 0-18-15,3 0 0 0,-1 0-2 16,3 0-10-16,-3 0-4 0,1 0 16 16,0 0 14-16,-1 0-14 0,-1 0-1 15,2 0 0-15,2 0 1 0,-4 0 2 16,5 0-1-16,1 0-1 0,-3 0 2 0,1 0-2 15,1-2-2-15,-3 1-14 0,-3 0 15 16,2 1 1-16,-1 0 1 0,4 0 2 16,2 0-2-16,3-1-1 0,6 1-13 15,0-3 13-15,5 3 3 0,2-2 19 16,1-2-13-16,1 1-9 0,-2-1-21 16,3 2 21-16,-3-2 15 0,-1 0-15 15,0 1-16-15,0 2 4 0,-2-2 11 16,-3 2 0-16,1 0 1 0,-2 1 2 0,1 0 10 15,-1 0-10-15,3-1 2 0,-2 1-2 16,1 0-1-16,-1 0 1 0,-1 0 8 16,-1 0-10-16,-2 0-25 0,0 0 11 15,-2 0 14-15,2 0 2 0,0 1 1 16,3-1-1-16,0 0 10 0,0 0 13 0,3 0-12 16,-3-4-11-16,2 2 1 0,-2-2-3 15,0 1 0-15,-2 0 0 0,1 2 15 16,-1 0-12-16,1 0-2 0,1-1 1 15,1 1 0-15,2 1-2 0,1 0-2 16,-1 0 2-16,0-1-1 0,-3-2-1 16,-1 1 1-16,-2 0 0 0,-2 1 1 15,-1 0 3-15,-1-1 13 0,-1 2-16 0,0-1 0 16,0 1-2-16,0 0 1 0,-3 0-2 16,1 0 2-16,-3 0 1 15,-5 0 0-15,1 0-1 0,-3 0-1 0,-2 0 2 16,-1-1 3-16,0 0 1 0,-3-1 8 15,0 1-10-15,-1-1-2 0,-2 0-1 16,-1 0 1-16,2 2 1 0,-2-3 1 16,1 2 0-16,1-2-1 0,1 3 1 15,0-1-1-15,-2 1 0 0,-1 0-1 0,-2 0-1 16,-3 0-2-16,-1 0 0 0,-5 0-9 16,1 0 10-16,-3 1 1 0,-1-1 1 15,0 1 1-15,0 1 1 0,0-1 1 16,2 0 0-16,-4-1-2 0,3 2-1 15,-2-2-1-15,3 2-1 0,-1 0 0 0,2-1 0 16,1 0 1-16,1 0 1 16,-1 1 0-16,1-1 0 0,2 0 0 0,-2-1 1 15,0 1 0-15,1-1-1 0,-1 0 1 16,0 0 1-16,-4 0-2 0,-2 0 1 16,-3 0 0-16,-2 0 1 15,0 0 10-15,2 0 4 0,2 0 2 0,3-1 1 16,1 0 15-16,0 0-4 0,2-2-28 0,-5 2 0 15,-2 0 0-15,-4-1 1 0,-2 2-2 16,-2 0-1-16,-3 0-1 0,-4 0 0 16,0-1-14-16,0 1-50 0,0 0-39 15,0-1-39-15,0 1-52 0,2 0-75 16,1 0-61-16,2-2-73 0,1 2-126 16,-3 0-285-16,1 0-892 0</inkml:trace>
  <inkml:trace contextRef="#ctx0" brushRef="#br0" timeOffset="8012.9">10947 6415 379 0,'0'0'698'0,"0"0"-226"0,0 0-66 16,0 0-82-16,0 0-65 0,0 0-30 15,0 0-20-15,0 0-49 0,0 0-54 16,0 0-30-16,0 0-12 0,11-19-10 16,-11 19-25-16,0 0-28 0,0 0-1 15,3 0-2-15,-2 1 2 0,2 0 39 16,-1 3 21-16,-1 0 3 0,2 0-9 15,-1 1-3-15,1 0 2 0,-2 2-2 16,0-1-1-16,2 0-3 0,-2 5 0 16,-1-2 3-16,0 2-2 0,0 2-4 0,0 3 0 15,0-1-13-15,0 2-6 0,-1 1-22 16,-2 3-3-16,3-2 0 0,0 1 1 16,0 3 1-16,3 1-2 0,1 0-16 15,-1 0 16-15,2 4 3 0,-1-1 13 16,0 0-16-16,2 0 0 0,-2 1 0 15,-1 2 22-15,0-1-21 0,0 1 21 16,3 1-22-16,-2 0-20 0,1 1 20 0,-1 1 15 16,3-2-15-16,-3 4-19 0,1-3 19 15,-1 3 0-15,0 0 0 0,-1-1 37 16,0 1-37-16,1 1-3 0,1-1-25 16,-3 1 28-16,4-1 0 0,-1-1 1 0,2 1 1 15,1 0-2-15,-2 0-17 0,0-2 17 16,1 2 3-16,2 0-3 0,-3-2-1 15,-1 1-9-15,1 0 10 0,-1-2 22 16,-2 3-20-16,-2-3-2 0,4 2-3 16,-5-2 0-16,2 2 2 0,-1-2 1 15,-1 1 1-15,0 0-1 0,0 2 0 16,0 0-1-16,0-2 1 0,0 1 1 16,0 1 2-16,2-2-1 0,-1 1-2 0,1-2-2 15,-1 2 1-15,1-4 1 0,-1 1 2 16,1-1-2-16,-1 1-3 0,-1-1 2 15,0 4 1-15,0-2 0 0,0 3 1 16,-3 0 43-16,0 1-35 0,-1 1-9 16,2 0-2-16,-1-1 1 0,3 3 1 0,-2 0 2 15,2-2 14-15,0-1-16 0,0 1-15 16,0 1 15-16,0-1 13 0,0-1-13 16,0 0 0-16,0-1 19 0,0-1-1 15,-3 3-14-15,0-3-3 0,-1 4 0 16,-2-1-1-16,0 2-1 0,-1-1-2 15,-2 2-16-15,2 0 19 0,1 0 10 16,2 0-9-16,-3-2 1 0,4 4 1 16,3-3 1-16,-1-1 27 0,1-1-29 15,0 3 0-15,0-2 32 0,0-1-34 16,1 3 2-16,0-3-2 0,1 3 0 0,-2-1-10 16,0-2 10-16,0 4 1 0,0-1 1 15,0 1 1-15,-3 0-3 16,2 0 15-16,-2 2-15 0,0-2 0 0,3 2-11 15,-2-1 11-15,2-1 15 0,0 2-13 0,0-3-1 16,2 0 12-16,1-1 12 0,0 0-22 16,-2 0-3-16,2 1 0 0,-1-2 0 15,1 0 0-15,-1-2-2 0,-1 1 2 16,-1-2 0-16,2 1 1 0,-1-3 0 16,-1 1 0-16,0-2 0 0,0-1-1 15,0 0 15-15,0-2-2 0,0 1-13 16,0-1 0-16,0-2 0 0,-3 1 18 15,2-2-18-15,-1 2-22 0,1-3 7 16,-1 1 15-16,2-2 2 0,0 1 1 16,0-2 13-16,0-1-16 0,0-1-2 15,2-1-2-15,-1-2 1 0,2 0 0 16,-1-2-9-16,-1 0 0 0,1 0 9 16,-1-3 0-16,1-1 3 0,-1-1 3 15,0-2 12-15,1-2-12 0,-1 2 0 0,2-4-3 16,-3-2-21-16,0 0-1 0,0 0-9 15,0-3-9-15,0 0-4 0,0 0-21 16,0-8-38-16,-6-2-161 0,2-7-315 0,1 3-513 16,2-20-959-16</inkml:trace>
  <inkml:trace contextRef="#ctx0" brushRef="#br0" timeOffset="9480.33">14103 6438 703 0,'0'0'369'0,"0"0"-57"0,0 0-3 16,0 0-49-16,0 0-52 0,0 0-46 15,0 0-33-15,0 0 3 0,0 0 7 16,0 0-20-16,0 0 22 0,-36-54 1 16,34 50 1-16,2 2 4 0,-1 2 5 15,1-3-19-15,0 3-23 0,0 0-18 16,0-1-20-16,0 1-41 0,0 0-31 0,0 0-28 16,0 0-22-16,0 1-13 0,0 5 57 15,0 4 6-15,0 1 50 0,0 2-31 16,0 3-17-16,0 0 1 0,0 2 13 15,0 3-4-15,-2-2-9 0,1 0-3 16,-2 3-3-16,3 0-6 0,-1 1 9 0,1 0 19 16,-2 3-4-16,1 1-15 0,-1 2 0 15,2 2 2-15,-3-1 17 0,3 2-6 16,0 2 2-16,0 1-11 0,0 1-4 16,6 1 0-16,0 0 32 0,1 5-13 15,0-2-19-15,1 0 1 0,1 5 16 16,-1-3 11-16,-2 2-28 0,-1-1-2 15,1 3-7-15,0-2 9 0,-2 3 22 16,-3 1-22-16,2-1-6 0,-3 2 4 16,0 0 2-16,0 0-3 0,0 3 3 0,0-1 25 15,0 0-25-15,0-1 4 0,0 2-3 16,0-2-1-16,0 0-9 0,0 1 8 16,3-1 2-16,0 1 1 0,0-1 17 15,0-1 6-15,-1 0-23 0,-1 0 1 16,0-1 0-16,-1-2-2 0,0 2 12 0,0-2-13 15,0-1-1-15,-4 3 1 0,-2-2 15 16,-1-1-12-16,-2 2-3 0,1-1 0 16,1 0 0-16,1 2 11 0,0-2 8 15,0 1-7-15,4-1-11 0,0 0 2 16,2 1 34-16,-1 0-24 0,1-1-4 16,0 2-8-16,0 0-1 0,0-1 1 15,0 1-1-15,0 0 0 0,0-1-3 16,1 1 3-16,2-3-1 0,1 2 1 15,-1 0-20-15,-2-3 20 0,2 2 13 16,-1-2-11-16,-2 1 1 0,1-1-1 0,-1-2 1 16,0 2 10-16,0-2-13 0,0 2 1 15,0-1 0-15,0 0-1 0,0 1 2 16,-1 1 16-16,-2 0-5 0,1 0-12 16,-1-1 5-16,-1 0-6 0,3-2 0 15,0 0 24-15,1 0-23 0,0-1 1 16,0 0 10-16,0 1-12 0,0-4-11 0,0 2 11 15,0-3 15-15,0 0-15 0,0 0-2 16,0 0 2-16,0 1 1 0,-2-1-1 16,1 1 0-16,-1-2-2 0,1 1 2 15,-1-1 25-15,1-1-25 0,-1-1 0 16,2-2 0-16,0-1 0 0,0-2 9 16,0 0-9-16,0-3-24 0,2-1 24 15,-1 0 1-15,1-2 11 0,-1-1 7 16,1 0-1-16,-2-2-4 0,1-1-14 15,1 1-2-15,-1-1 0 0,-1-3-1 0,4 0 1 16,-3-2 1-16,2-2-1 0,-1 0-1 16,1-2 1-16,-2-2 0 0,2-3 0 15,-1 1 1-15,-1-2 0 0,-1-1 1 16,1 0 0-16,1-1 1 0,-2 2 1 0,1-2 0 16,-1 1 1-16,0-3-3 0,0 1-28 15,0-1-68-15,0 0-56 0,-4 0-30 16,-5-1-51-16,-6-8-185 0,0 0-688 15,-18-19-1177-15</inkml:trace>
  <inkml:trace contextRef="#ctx0" brushRef="#br0" timeOffset="10860.03">17105 6427 13 0,'0'0'440'0,"0"0"-117"0,0 0-13 16,0 0 64-16,0 0 33 0,0 0-83 16,0 0-62-16,0 0-17 0,0 0-26 0,0 0-39 15,0 0-30-15,-15-31-51 16,15 31-61-16,0 0-38 0,0 0-22 0,0 3 9 15,0 4 13-15,2 2 76 0,-1 3-2 16,3 0-17-16,-1 5-19 0,0-2 0 16,-1 2-7-16,2 2 17 0,-3 2 15 15,1 0 0-15,-2 1-13 0,0 1 0 16,0 1-3-16,0 2-19 0,0 4-15 0,0-1-10 16,0 3 19-16,0 3-19 0,0 1 13 15,-2 1-15-15,1 5 15 0,1 0-1 16,-3 3 7-16,3 0-21 0,0 3 33 15,0 0-31-15,3 2 0 0,1 1-3 16,2-1 1-16,0 2 13 0,0-2-12 16,-2 3 0-16,4-3 20 0,-3 2 6 15,-1-2-6-15,-1 1-20 0,-2 1-2 16,1 1 0-16,-2-1 2 0,0 2 11 16,0 1-13-16,0-1 0 0,-3 0 1 15,0 0 14-15,-1 0-15 0,-1 0 0 0,-3 0 19 16,1 1 15-16,-1-1-34 0,3-1-28 15,-1-1 25-15,0 0 3 0,2 1 9 16,0-2-9-16,-1 2 1 0,1-1 27 16,-1-1-27-16,0 2 2 0,-1-1-1 15,2-1 39-15,-2 1-25 0,-1-2-15 16,-3-2-1-16,0 1 2 0,-1 2 0 0,-1-3-2 16,1-1 0-16,0-1-1 0,-1 2 0 15,5-5-20-15,0 3 19 0,-2-3 2 16,5 0-4-16,0-2 2 0,-1 0 1 15,4 1 0-15,-1-4-11 0,2 2 12 16,0-3-2-16,0 1-1 0,0-1 3 16,0 1 1-16,3-1-1 0,2 0 0 0,1-1 19 15,0 1-19-15,2-1-12 16,-1 0-10-16,0 0 12 0,0-1 10 0,1 1 10 16,-3 0-10-16,0 0 0 0,-1-1 0 15,1 0 13-15,-2-1-12 0,0 1 14 16,0-1-12-16,0 0-3 0,0 1-11 0,-1 1 11 15,-1 0 12-15,1-1-11 0,-2 1 0 16,0 0-1-16,1-1-1 16,-1 0-2-16,0-1 3 0,0 1 16 0,0-1-15 15,0-1-1-15,0 2-2 16,1-1 0-16,1-1 1 0,-1 1-2 0,-1-4-16 16,0 2-3-16,0-1 22 0,0 0 13 15,0 2 18-15,0-3-28 0,0 2-1 16,0 2-2-16,0-2-1 0,0 1 1 15,0-1 1-15,-1 0 17 0,-1 0-18 16,2-1 3-16,0-1 0 0,0-3 15 16,0 1-16-16,0-3 0 0,0 0 0 0,3-3 1 15,-3-2-2-15,3-2 11 0,-3 0-9 16,3-1 16-16,0-3-18 0,0-1-1 16,-2-3-1-16,2 1-1 0,-3-4 0 0,0 0-39 15,0-4-67-15,0-3-70 0,0 0-23 16,0-10 28-16,-3-8-242 15,-4 3-809-15,-21-26-918 0</inkml:trace>
  <inkml:trace contextRef="#ctx0" brushRef="#br0" timeOffset="19328.23">7973 6499 854 0,'0'0'440'0,"0"0"-251"15,0 0 3-15,0 0-33 0,0 0-13 16,0 0 10-16,0 0-7 0,0 0-10 15,0 0-23-15,-1 0-22 0,1 0-14 16,0 0-12-16,0 0-24 0,0 0-44 0,0 0-51 16,0 0-7-16,0 0 3 0,0 0-13 15,0 0-9-15,0 0 51 0,6 0 26 16,0 0 45-16,1 0-6 0,1 0 6 16,0 0 19-16,0-4 1 0,-2 1-17 0,1-1-22 15,-4 1 0-15,0-1 15 0,-3 0 11 16,0 1-20-16,0-2-19 0,0 1-1 15,0-1 5-15,-3-2-5 0,-1 0 40 16,-5 0 5-16,0 1-28 0,-1 2-10 16,-2 3-6-16,-5 1 32 0,-1 3-1 15,-5 5-8-15,1 4-5 0,1 2-8 16,1 0-8-16,5-1-15 0,3 0 0 16,2-3-3-16,6-2-16 0,4 0-35 15,0-2-32-15,0-1 16 0,7-1 6 16,6-4 19-16,2 0 45 0,6-1 29 15,5-7 28-15,4-2 7 0,1-4-19 16,-1 0-20-16,-3-3-9 0,-3 2 7 0,-4-1 63 16,-7 3 50-16,-4 2 13 0,-3 3 21 15,-6 2-3-15,0 2-22 0,-8 1-49 16,-8 1-96-16,-7 2-79 0,-3 6-59 16,-7 4-63-16,1 4-115 0,4 3-102 0,8-4-261 15,3 6-799-15</inkml:trace>
  <inkml:trace contextRef="#ctx0" brushRef="#br0" timeOffset="20220.66">10971 6401 430 0,'0'0'721'0,"0"0"-370"0,0 0-146 16,0 0-20-16,0 0-55 0,0 0-68 15,0 0-43-15,0 0-6 0,0 0 26 16,0 0-19-16,-20 14 54 0,23-10-3 0,1 1 17 16,0 2 12-16,1-1 3 0,-1 0-16 15,2 1-35-15,1-2-33 0,0-1-16 16,0-2 1-16,4 0 18 0,0-2 14 15,-1 0 9-15,3-3 6 0,-4-2 13 16,-3-3 61-16,-1 0 57 0,-3 1 28 16,-2-4-17-16,0 0-48 0,-2 2-38 15,-5-1-29-15,3 2-1 0,-1 2-15 16,-2 1-31-16,3 1-31 0,1 3-35 16,0 1-81-16,0 0-95 0,-4 3-146 15,0 5-74-15,-3 5-48 0,3-3-195 16,-4 6-587-16</inkml:trace>
  <inkml:trace contextRef="#ctx0" brushRef="#br0" timeOffset="21106.31">14052 6326 430 0,'0'0'1054'0,"0"0"-761"0,0 0-102 0,0 0 20 16,0 0-46-16,0 0-74 0,0 0-69 15,0 0-22-15,0 0-22 0,0 0 2 16,-11 6-12-16,11-2 32 0,0 2 51 16,0 0 26-16,0-1-22 0,0 1-23 15,0-3-12-15,1 1-1 0,2 0 1 16,-2-2-8-16,2-2 5 0,-3 2 2 0,3-2 10 15,-3 0 22-15,3 0 84 0,-3 0 35 16,3 0-23-16,0-4-16 0,-2 0-35 16,-1-1-30-16,0 0 4 0,0-2 69 15,-1 2 18-15,-5 2-41 0,0-2-2 16,-2 4-36-16,0-2-16 0,-3 3-30 16,2 0-32-16,-1 2-14 0,0 2-33 15,2 0-71-15,2 2-99 0,3-2-143 16,1 0-45-16,2 1-109 0,2 0-88 0,2-1-442 15</inkml:trace>
  <inkml:trace contextRef="#ctx0" brushRef="#br0" timeOffset="22013.48">17234 6372 486 0,'0'0'349'16,"0"0"-196"-16,0 0-16 0,0 0 35 0,0 0-38 15,0 0 2-15,0 0 34 0,0 0-5 16,0 0-12-16,-43-22-36 15,39 22-43-15,-1 0-22 0,0 0 9 0,-4 0 4 16,3 3 13-16,-1 0 12 0,1 0-22 16,0-1-20-16,-2 2 0 0,4-3-15 15,-1 1-21-15,-1 2 8 0,2-2 9 16,0 1 9-16,1-1 1 0,-1 0-4 16,2 1-6-16,1-1-3 0,-1 1-1 15,1 0 1-15,-1-2-7 0,2 2-3 16,-1-2 3-16,1-1 1 0,-1 0 5 15,1 0 10-15,0 0-6 0,0 0 3 16,0 0-3-16,0 0 15 0,0 0 14 0,0 0 2 16,0 0-12-16,0 0 2 0,0 0 7 15,0 0 0-15,0 0-3 0,0 0 6 16,0-2-3-16,0-1-45 0,0 2 4 16,0-1 12-16,0 1-6 0,0 1 10 0,0 0-7 15,0 0-13-15,0 0-12 0,-3 0-23 16,0 0-46-16,-2 0-35 0,-3 0-38 15,1 1-42-15,2 2-80 0,-1 0-114 16,5 0-161-16,1 2-163 0,0-1-128 16,0 0 81-16,38-27 749 0</inkml:trace>
  <inkml:trace contextRef="#ctx0" brushRef="#br0" timeOffset="23036.49">20042 6450 430 0,'0'0'704'0,"0"0"-287"16,0 0-134-16,0 0-75 0,0 0-62 15,0 0-23-15,0 0-46 0,0 0-18 16,0 0-8-16,0 0 1 0,0 0-13 16,11-13-17-16,-8 10-22 0,2 0-197 15,0-1-133-15,-2-1-177 0,-2 3-170 16,-29 32-223-16</inkml:trace>
  <inkml:trace contextRef="#ctx0" brushRef="#br0" timeOffset="23866.81">20216 8943 160 0,'0'0'1213'16,"0"0"-865"-16,0 0-101 0,0 0 6 0,0 0-36 15,0 0-75-15,0 0-26 16,0 0-22-16,0 0-20 0,0 0-23 0,-37 10-19 15,37-10-32-15,0 1-10 16,0 2-18-16,0 0 8 0,0-1 8 0,0 1-1 16,0-1 12-16,0 0-1 0,1-1 2 15,1-1 26-15,1 0 67 0,0 0 52 16,0-4-37-16,2-1-38 0,-1-2 16 16,-1 2 22-16,0 2 6 0,-2-1-3 15,-1 0-7-15,0 2-16 0,0 1-56 16,-1 1-32-16,-3 0-132 0,-4 0-115 15,0 1-39-15,-2 5-76 0,-1 0-134 16,2-2-504-16</inkml:trace>
  <inkml:trace contextRef="#ctx0" brushRef="#br0" timeOffset="25233.55">10970 9024 992 0,'0'0'629'0,"0"0"-269"15,0 0-32-15,0 0 11 0,0 0-75 16,0 0-101-16,0 0-70 0,0 0-57 0,0 0-36 16,0 0-38-16,0 0-3 0,-9-4 2 15,9 4 39-15,0 0 24 0,0-1 24 16,0 0-1-16,0-2-8 0,0 1-39 16,1-4-3-16,4 1-58 0,2 0-29 15,1 0-41-15,-3 1-33 0,-2 0-55 16,-2 4-92-16,-1 0-130 0,0 0-200 15,-30 36-542-15</inkml:trace>
  <inkml:trace contextRef="#ctx0" brushRef="#br0" timeOffset="27154.82">26304 5374 1334 0,'0'0'738'0,"0"0"-404"0,0 0-8 16,0 0 8-16,0 0-21 0,0 0-47 15,0 0-58-15,0 0-44 0,0 0-38 16,0 0-39-16,-5-11-37 0,5 11-16 16,0 0-32-16,0 0 0 0,0 0-2 15,0 0-1-15,0 0-21 0,2 0-21 0,-2 0-23 16,3 4 13-16,-1 4 7 0,4 6 46 15,3 6 50-15,-1 5-13 0,4 5-6 16,1 2 19-16,-2 3-10 0,1 3-37 16,2 1 9-16,0 2 31 0,-2 1 4 15,1-2-35-15,2 1-10 0,-5 1-2 16,0-2 0-16,0-2-1 0,-3-2 1 16,-1-2 2-16,-2-3 17 0,1-6 0 15,-2-1-17-15,1-5-1 0,-1-2 11 0,-3-4-10 16,2-2 14-16,-2-3-16 0,0 0-2 15,0-4-29-15,0-1-13 0,0 0-12 16,0-3-6-16,0 0 6 0,0 0-9 16,0-7-35-16,0-4 17 0,3-3-377 15,2-8-243-15,-2 7-609 0</inkml:trace>
  <inkml:trace contextRef="#ctx0" brushRef="#br0" timeOffset="27537.98">26413 5324 88 0,'0'0'1396'0,"0"0"-996"0,0 0-163 15,0 0-30-15,0 0-39 0,0 0-61 16,0 0-46-16,0 0 10 0,0 0 45 0,76-6 31 16,-30 4 46-16,8-1-15 0,9-1-38 15,8 2-54-15,1-2-61 0,0-1-12 16,4 2 12-16,-5-2-9 0,0 0 6 16,-4 1-19-16,-2-1 10 0,-4 0-11 0,-8 0-2 15,-3-2 0-15,-1 1 0 0,-5 1-16 16,2-2-50-16,-2 1-7 0,1 0 0 15,0 1 0-15,-5 0-7 0,-2 3-41 16,-5-1 12-16,-11 0 13 16,-10 2-65-16,-4 1-100 0,-8 0-114 15,0 0-14-15,-3 0 28 0,0 0-140 0,-2 0-103 16</inkml:trace>
  <inkml:trace contextRef="#ctx0" brushRef="#br0" timeOffset="27887.12">27792 5214 352 0,'0'0'753'0,"0"0"-73"16,0 0-145-16,0 0-118 0,0 0-89 15,0 0-85-15,0 0-37 0,0 0-25 0,0 0-11 16,4 3-26-16,-4-2-55 0,0 0-52 16,0 0-37-16,0 1-37 0,0 0-14 15,0 3-31-15,0 6 51 0,0 3 31 16,0 5 41-16,0 4-35 0,0 6-6 16,0 2 0-16,5 5 28 0,3 0 23 15,1 2-7-15,2 3 0 0,-2 1-42 16,2-1 17-16,0 1-4 0,-1 0-12 15,-1-5 35-15,1 0-1 0,-5-1-35 0,1-1 26 16,0-4 0-16,-2 1-12 0,1-3-1 16,0 0-13-16,-3-2 1 0,1-2 1 15,0-6 14-15,-3-1 4 0,1-3 12 16,0-3 12-16,-1-3-2 0,0-2-7 16,0-2-13-16,0-3-5 0,0-2-1 15,0 0 23-15,0 0 14 0,0 0 0 16,0 0 7-16,0 0-1 0,0 0-21 0,-2-1-40 15,-6-5-60-15,-9 1-171 16,-9-1-156-16,-11 1-226 0,-14 1-133 0,9 1-394 16,-37 3-619-16</inkml:trace>
  <inkml:trace contextRef="#ctx0" brushRef="#br0" timeOffset="28284.37">26216 6325 1944 0,'0'0'587'0,"0"0"-362"0,0 0-67 16,99-23 44-16,-46 14-17 0,9-3-77 16,8 1-53-16,3 0 11 0,-1-1 7 0,1 2-16 15,-3 0 9-15,-4 1-42 0,0 0-24 16,-2 0-18-16,1 2 18 0,0 1 12 15,0 1-9-15,0 0 1 0,-3 0-3 16,-7 1 14-16,-1 0-12 0,-8 1-3 16,-6 1-16-16,-5-1 16 0,-5 3 44 15,-6-1-3-15,-8 0-19 0,-1-1 6 16,-8 2 7-16,-3 0 2 0,-1 0 1 16,-1 0-19-16,-1 0-16 0,2 0 19 0,0 0-2 15,-3 0 5-15,2 0-3 0,-2 0 6 16,2 0 3-16,-1 0 0 0,-1 0 9 15,0 0 23-15,0 0-1 0,0 0-16 16,0 0-18-16,0 0-12 0,0-1-16 16,0 0-59-16,0 1-97 0,0-3-66 15,0 1-71-15,0-2-224 0,-3 0-596 16,-8-8-982-16,25 39 2095 0</inkml:trace>
  <inkml:trace contextRef="#ctx0" brushRef="#br0" timeOffset="30221.08">26893 7719 33 0,'0'0'1373'15,"0"0"-824"-15,0 0-160 0,0 0-17 16,0 0-3-16,0 0-59 0,0 0-69 16,0 0-49-16,0 0-32 0,0 0-49 15,-6-34-24-15,5 33-18 0,-1-3 6 16,-1 3-7-16,0-1 3 0,0-1 9 16,-2 1-18-16,-1 0-25 0,-3-2-37 0,-4 2-9 15,-2-2-22-15,-7 2 9 0,0 1 7 16,-4 1 3-16,0 0-4 0,1 3-2 15,-1 2 18-15,0 2 0 0,0 1 21 16,-3 2-5-16,-1 2-4 0,-1 0-3 16,2 1-9-16,2 2-21 0,1-1-7 15,3 2 3-15,3 0-6 0,1 2 19 16,1 2 12-16,0-1 1 0,3 0 27 16,-2 0 6-16,3 2-19 0,0 0-15 0,2 2-11 15,-1 0 9-15,2 1-10 0,2 0-13 16,0 2 25-16,2-1 0 0,3 4 18 15,-1-1-18-15,5 0-14 0,-1 0 14 16,1 1 1-16,0-3 20 0,3 2-21 16,3-2-4-16,2-1-8 0,4 0 12 0,1 1 0 15,4-2 0-15,1 1 3 0,4-2 25 16,1-3-6-16,4-2-4 0,2 0-2 16,1-1 2-16,1-3 10 0,7-2 6 15,-1-1 12-15,4-3 0 0,2-2-28 16,2 0 1-16,1-5-1 0,4-1 4 15,3 0-7-15,2-4-12 0,2-3 9 16,-3-3-12-16,1 2-1 0,-3-3-2 16,-5 0 1-16,-2-1 2 0,-6 0 3 15,-6 1 25-15,-3-2 0 0,-5-3 20 16,-2 2 8-16,-3-5 5 0,0-4 6 16,-1-3-22-16,0-3-17 0,-1-6-4 0,-2-1-23 15,1-5 0-15,0 4 0 0,-3 0 2 16,-3 3 0-16,-3 4 16 0,-3 4 20 15,-5-1 28-15,0 1 33 0,-7 0-33 0,-4 1-40 16,-9-4-24-16,-2 4-2 0,-4-3-1 16,-2 4-21-16,-2 0 6 0,1 0-3 15,1 1-4-15,-3 0 10 0,4 1-6 16,1 3-6-16,3 2 6 0,1 2-4 16,1 6-17-16,-4 0-80 0,-3 5-73 15,-14 1-86-15,-15 3-164 0,-10 1-245 16,11 3-327-16,-41 8-440 0</inkml:trace>
  <inkml:trace contextRef="#ctx0" brushRef="#br0" timeOffset="31656.14">25952 10065 853 0,'0'0'733'0,"0"0"-165"0,0 0-173 16,0 0-124-16,0 0-85 0,0 0-58 0,0 0 6 15,0 0 3-15,0 0 13 16,0 0 30-16,3 0-13 0,-3 0-33 0,0 2-39 15,0-2-42-15,0 1-15 0,0 0-22 16,0 1-16-16,0 0-50 0,0 6-34 16,3 3 69-16,2 10 15 0,3 3 78 0,1 8-4 15,0 3 1-15,-1 3-31 16,-3 3-10-16,2 0-13 0,-2 2-20 0,-2-2 15 16,-2-2 9-16,1 1-10 0,-1-3-2 15,0-3 14-15,2-3 26 0,-3-4-22 16,3-5-31-16,-1-3-2 0,-1-3-57 15,-1-4-52-15,2-5-1 0,-2-2-25 16,0-2-49-16,0-3-49 0,0 0-63 16,0 0 82-16,0-8 65 0,0-1-189 15,0-4-290-15,0 2-551 0</inkml:trace>
  <inkml:trace contextRef="#ctx0" brushRef="#br0" timeOffset="32313.22">25997 10015 248 0,'0'0'1524'0,"0"0"-1124"15,0 0-93-15,0 0 25 0,0 0-27 16,0 0-85-16,0 0-73 0,0 0-64 15,0 0-83-15,0 0-19 0,95-29 19 16,-33 25 0-16,17-2 38 0,12 1-3 16,10 2 3-16,8-3 25 0,6 2 3 0,9-1-18 15,10 2-11-15,6-1-21 16,9-2 6-16,-1 1-3 0,0-1-8 0,-2-1-11 16,-6 1-12-16,-10-2-7 0,-12 2-6 15,-14-2 9-15,-18 1-31 0,-14 1 28 16,-19 1 3-16,-13 1 16 0,-18 0 0 15,-7 4 25-15,-13-1 51 0,-2 1 59 16,0 0-50-16,0-1-25 0,0 1-17 0,-1 0-40 16,0-2-3-16,1 1-43 0,-3 0-26 15,3 1-23-15,-3 0-24 0,0 0-22 16,3-1-8-16,-1 1 1 0,-1 0 36 16,2 0 46-16,0 0 15 0,-1 0-10 15,-1 0-2-15,1 0 28 0,-3 0 32 16,1 1 28-16,-5 4 1 0,2 2 45 15,-3 0 15-15,0 5-19 0,0 1-6 0,-1 5-4 16,2 5 10-16,2 2-7 0,1 5-9 16,2 4-7-16,3 3-6 0,0 3 13 15,2 4 56-15,4-1 22 0,0 4-47 16,1 0-48-16,0 2-6 0,-1-1-3 16,-1 0 22-16,1-1 9 0,-1-2-56 15,-1 0 0-15,1-2 16 0,0-3-7 16,-1-3 10-16,1-4 6 0,-2-3-4 0,-2-4-2 15,0-6-19-15,1-3 13 16,-2-5-4-16,1-3 3 0,-1-4-2 0,0-4-11 16,0 0 10-16,0-1 22 0,0 0 15 15,-3-1 4-15,-5-6-53 0,-7-4-62 16,-6-3-179-16,-13-2-178 0,-7 4-158 0,-10 0-160 16,8 4-717-16</inkml:trace>
  <inkml:trace contextRef="#ctx0" brushRef="#br0" timeOffset="32670.22">26340 10975 1472 0,'0'0'682'15,"0"0"-355"-15,0 0-85 0,0 0 41 16,0 0 8-16,0 0-40 0,0 0-14 0,0 0-234 15,96-36-3-15,-30 27 0 0,17-2 13 16,16 0 63-16,16 0-29 0,12-2 25 16,11-1-38-16,5-1-32 15,7 2 31-15,-2 0-15 0,-1-2-2 0,-7 2 25 16,-7 1-41-16,-12 1-14 0,-14 2-11 16,-11 0 22-16,-12 2 0 0,-14 1-16 15,-8 0 7-15,-8 2-1 0,-11 0 13 16,-7 0 0-16,-9 3 3 0,-7-1 19 15,-5-1 6-15,-7 2 3 0,-5 1 4 16,-1-1 2-16,-2-1-15 0,0 2-22 16,0 0-9-16,0 0-76 0,0 0-94 0,-5 0-152 15,-1 0-165-15,-3 0-161 16,1 3-127-16,-8-3-813 0</inkml:trace>
  <inkml:trace contextRef="#ctx0" brushRef="#br0" timeOffset="36268.21">29241 6084 368 0,'0'0'124'0,"0"0"-71"15,0 0-53-15,0 0 286 0,-75-37 50 16,67 26-79-16,2 4 49 0,0-4-267 15,4 3 59-15,1-3 44 0,-1 4-74 16,2-3 88-16,0 4-62 0,0 1 45 0,0 0-39 16,0 2 32-16,0 0-3 15,0 0-16-15,0-1-24 0,0 1-21 16,2-1-1-16,-1 3 26 0,1 1-30 16,-2 0-15-16,1 0-32 0,2 0-16 0,-3 0-32 15,1 0-32-15,2 4-15 0,1 3 2 16,2 0 77-16,1 2 0 0,3 1-7 15,-1 2 7-15,-2 0 0 0,2-1-23 16,1-2 10-16,-3 0 13 0,3-1 0 16,0-2 16-16,-2-2-16 0,0-1 26 15,3-2 9-15,1-1 13 0,4-1 73 16,12-8 76-16,12-8-38 0,16-7-18 0,20-10-46 16,18-9-42-16,14-2-53 15,9-6 0-15,6 1-12 0,-7 3-7 0,-7 6-3 16,-19 8 22-16,-19 9 0 0,-24 6 0 15,-21 6-10-15,-15 7 10 0,-11 4 22 0,-5 1-22 16,-12 0-185-16,-9 0-256 0,-7 6-625 16,2 0-208-16</inkml:trace>
  <inkml:trace contextRef="#ctx0" brushRef="#br0" timeOffset="37325.18">28834 8088 1298 0,'0'0'648'0,"0"0"-227"15,0 0-124-15,0 0-33 0,0 0-27 16,0 0-39-16,0 0-49 0,0 0-47 16,0 0-49-16,0 0-53 0,0-1-38 0,0 2-41 15,0 0-10-15,0 1-35 0,0 0-3 16,0 2 8-16,0 0 46 0,2 4 73 16,1 0 15-16,2 0 42 0,-1 3 39 15,2-4-45-15,-1 3-6 0,1-4-42 16,3 0 23-16,-1-1-10 0,2-3 12 15,5-2 52-15,4 0 18 0,10-4 102 16,6-9-40-16,9-6-6 0,9-8-44 16,6-8-47-16,9-6-13 0,8-6-49 0,3 0-1 15,2 3-35-15,-2 3-2 0,-9 9-63 16,-11 9-70-16,-11 6-50 0,-16 9-139 16,-13 7-156-16,-8 1-157 0,-7 1-364 15,-4 11-49-15</inkml:trace>
  <inkml:trace contextRef="#ctx0" brushRef="#br0" timeOffset="42719.43">30086 9765 527 0,'0'0'512'0,"0"0"-203"16,0 0-117-16,0 0-71 0,0 0-27 15,0 0-10-15,0 0 4 0,0 0 19 16,0 0 42-16,0 0 36 0,0-5 28 15,0 5-7-15,0 0-32 0,0 0-7 16,0 0-17-16,0 0-29 0,0 0-32 16,0 0-26-16,0 0-22 0,0 0-15 0,0 1-14 15,0-1-12-15,0 2-12 0,0-1-23 16,0 0-38-16,0 3-35 0,2 0-19 16,1 5 63-16,1 3 64 0,2 3 15 15,2 2-14-15,-2 2 31 0,2 0-7 16,0-1-25-16,1-1-8 0,-1-1 8 15,0-3 12-15,-1-2-10 0,1 0-1 16,0-4 2-16,-1-2 22 0,0-2 4 16,5-3 19-16,-1 0 31 0,6-1 42 0,5-11 59 15,9-5-29-15,7-4-35 0,10-9-65 16,12-6-26-16,11-6-25 0,16-5-20 16,9-2 1-16,8 3-54 0,0 2-77 15,-6 8-5-15,-13 6 22 0,-18 9-70 0,-21 9-113 16,-18 5-202-16,-18 6-508 0,-19 4-480 0</inkml:trace>
  <inkml:trace contextRef="#ctx0" brushRef="#br0" timeOffset="50963.07">24374 10843 207 0,'0'0'482'0,"0"0"-39"16,0 0-104-16,0 0-4 0,0 0-56 16,0 0-26-16,0 0-21 0,0 0-45 15,0 0-32-15,1-24-11 0,-1 23-6 16,0 0-17-16,0 1-22 0,0-1-17 16,0 1-15-16,0 0-10 0,0 0-19 15,0 0-3-15,0 0-7 0,0 0-15 16,0 0-1-16,0 0-10 0,0 0 0 15,0 0-2-15,0 0-29 0,0 0 4 16,0 0-7-16,-1 1-12 0,0 1-32 16,1 3-19-16,0 2 18 0,-2 2 77 15,-1 4 51-15,2 1-25 0,-1 4 2 0,-1 0 20 16,0 4-20-16,2-1-5 16,-1 2-20-16,-1 4 19 0,3 1 10 0,0 2-13 15,0 3-4-15,0-1 8 0,6 3-1 0,-1-2-20 16,1 2 10-16,-1 3 26 0,2 2-13 15,-1 2 13-15,-1 6-9 0,-3 1 18 16,-2 4 19-16,0 1-51 0,0 2 1 16,0 3 18-16,-4 1 99 0,-2-5-24 15,3-1-109-15,-1-6-21 0,0-5-1 16,3-2 20-16,-2 0 2 0,1-3-3 16,-1 1 3-16,0-1 11 0,0-2 0 15,-1 1-11-15,0-2 0 0,-1-1 9 16,-2-1 7-16,3-3 2 0,0 0 13 15,-2-6-29-15,1-1-2 0,2-5-1 16,-1-2-1-16,2-3-10 0,2-5 11 16,-2 2 1-16,1-4-1 0,1-4 0 0,0 3 1 15,0-5 1-15,0 0 24 0,0 0 6 16,0 0 0-16,0 0-18 0,0-5-13 16,0 0-28-16,0-2-21 0,0-5-73 0,0-6-94 15,-2-5-156-15,-4-7-83 0,3 7-572 16,-5-14-792-16</inkml:trace>
  <inkml:trace contextRef="#ctx0" brushRef="#br0" timeOffset="51372.81">24277 10870 1235 0,'0'0'537'0,"0"0"-290"0,0 0-46 15,0 0 42-15,0 0-17 0,0 0-62 16,0 0-52-16,0 0-41 0,0 0-33 16,0 0-15-16,0 0 18 0,59-30 20 15,-25 27 25-15,9 1-35 0,4-2-22 16,7 1-13-16,8-3-3 0,2 0-10 16,6-2 16-16,4 0-19 0,2 1-67 15,0-1-9-15,-3 0-30 0,-5 3-70 16,-7 1 28-16,-8 1-38 0,-10 2-89 0,-10 1-49 15,-7 0-72-15,-6 0-89 0,-8 0-89 16,-4 0-29-16</inkml:trace>
  <inkml:trace contextRef="#ctx0" brushRef="#br0" timeOffset="51778.64">25354 10760 1121 0,'0'0'528'0,"0"0"-83"0,0 0-70 16,0 0-62-16,0 0-62 0,0 0-59 15,0 0-36-15,0 0 0 0,0 0-30 16,-5-19-12-16,5 19-35 0,0 0-79 15,0 0-13-15,0 1-85 0,0 4-66 16,0 5-17-16,0 4 181 0,0 5 16 16,-2 5 82-16,0 5 1 0,-1 4-52 15,2 3-46-15,-1 3 37 0,-1 3 28 16,2 5-28-16,-1 2 6 0,2 1-25 16,0 4 16-16,0 1-23 0,0 3-12 0,0 0 0 15,3 1 18-15,0 0-2 0,-1-1 6 16,2-2-21-16,0-2 21 0,5-4 5 15,0-2-26-15,-1-3-2 0,3-4 0 16,0-4-2-16,-2-2 3 0,-2-3 6 16,-1-2-6-16,-1-5-18 0,-3-2 18 15,1 0 0-15,-3-5 16 0,0-2 6 0,0 0-6 16,0-2-14-16,0-4-1 0,0 2 3 16,2-4 11-16,-2-2-2 0,0 1 2 15,0-4-2-15,0 1-10 0,0-3 19 16,0-1 15-16,0 0 29 0,0 0 21 15,0-1 24-15,0-3-52 0,0-2-59 0,0-1-18 16,-1 0-193-16,-5 0-15 0,-1 1-57 16,-4 1 11-16,-6 1-40 0,2 4-1063 15,-24 0-50-15</inkml:trace>
  <inkml:trace contextRef="#ctx0" brushRef="#br0" timeOffset="52123.21">24488 12410 1596 0,'0'0'639'0,"0"0"-393"0,0 0-68 0,0 0 21 16,0 0-51-16,0 0-148 0,0 0 0 15,88-32 10-15,-48 22 47 0,10 0 20 16,6-3-48-16,9 0 9 0,3-1 10 15,8-1-19-15,2-1-7 0,4 2-22 16,-4 1 2-16,-3 3 1 0,-10-1 13 16,-12 4-12-16,-14 1 27 0,-11 4 1 15,-12-1-16-15,-8 3 0 0,-4 0 6 16,-1 0 13-16,-3 0-3 0,0 0 6 16,0 0 3-16,0 0-6 0,0 0-19 15,0 0-16-15,0 0-19 0,0 0-10 16,0 0-47-16,-3 0-64 0,2 0-32 0,-5 0-61 15,2 0-150-15,-5 0-190 0,3 0-129 16,-14 0-626-16,69 0 1328 0</inkml:trace>
  <inkml:trace contextRef="#ctx0" brushRef="#br0" timeOffset="54918.01">24939 14498 554 0,'0'0'268'0,"0"0"-109"0,0 0 92 16,0 0 68-16,0 0 6 0,0 0-39 16,-79 9-56-16,77-7-40 0,1-2-19 0,1 1 9 15,0-1-29-15,0 0-42 0,0 1-33 16,0-1-28-16,0 1-19 0,0-1-16 16,3 0-13-16,-2 2 0 0,0-2-20 15,1 0-5-15,1 1-10 0,2 0 3 16,5 2 32-16,9 1 54 0,11-2 96 15,15 2 8-15,19-4-47 0,19 0-54 16,17-5-32-16,18-4 3 0,14-2-13 16,9-4-14-16,9 1-2 0,1-3 0 0,-2 0-21 15,1 1-13-15,-7 0 10 0,-8 2 3 16,-11 2 21-16,-14 1-31 0,-15 2-5 16,-17 3 24-16,-16 0 13 0,-16 3-3 15,-12 0-13-15,-14 3-19 0,-8 0-3 16,-8 0-35-16,-4 0 19 0,0 0 41 0,0 0 11 15,0 0 0-15,0 0 2 0,0 0 21 16,-2 0 11-16,-3 0-31 0,-1 0-1 16,0 0-44-16,-2 0-23 0,1 0-61 15,-5 0-86-15,-4 0-124 0,-3 4-91 16,-8 2-123-16,4 0-512 0</inkml:trace>
  <inkml:trace contextRef="#ctx0" brushRef="#br0" timeOffset="55728.05">24637 14566 1397 0,'0'0'511'0,"0"0"-177"0,0 0-24 0,0 0-23 16,0 0-37-16,0 0-64 0,0 0-40 16,0 0-72-16,0 0-74 0,0 0-82 15,0 20-62-15,0-5 144 0,0 6 67 16,0 7 29-16,0 3-14 0,2 3-34 15,-1 3-4-15,2 4 16 0,-1 4 7 0,-1 4-23 16,1 4 19-16,1 2-10 0,-2 2-24 16,5-1-11-16,-2 4 17 0,0-2-10 15,1-1-23-15,1 3 39 0,-1-3-12 16,4-3-26-16,-1-3-1 0,1-5-1 16,0-3-1-16,-1-5-19 0,0-4-41 15,-1-6-25-15,-3-3-34 0,0-6-58 16,-4-5-74-16,0-3-94 0,0-1-89 15,-4-4-120-15,1-2-226 0,-1-3-474 0</inkml:trace>
  <inkml:trace contextRef="#ctx0" brushRef="#br0" timeOffset="56066.59">24689 15761 909 0,'0'0'1221'0,"0"0"-777"0,0 0-39 0,0 0-56 16,0 0-101-16,0 0-115 0,0 0-67 15,0 0-66-15,97-35 2 0,-40 22 17 16,16-1 22-16,17-2 6 0,14-1-22 16,14 1 16-16,6 0-22 0,10 1 6 15,2 1 19-15,1 2-18 0,0 0 2 16,-5 0-16-16,-5 3-12 0,-6 0-3 16,-6 3-25-16,-9-1-1 0,-6 2-9 15,-13 1-46-15,-9 1 18 0,-10 1 28 16,-12 1 0-16,-11 0 19 0,-11 1 3 15,-9 0-9-15,-10 0 22 0,-5 0 3 0,-2 0 0 16,-3 0 3-16,3 0 22 0,-3-3 16 16,6 0 3-16,1-1-25 0,1 1-19 15,2-2-22-15,-1 1-38 0,-1 0-34 16,-6 1-58-16,-1 2-52 0,-4 1-71 16,-2 0-91-16,0 0-155 0,0 0-174 15,-5 0-620-15</inkml:trace>
  <inkml:trace contextRef="#ctx0" brushRef="#br0" timeOffset="56510.25">27657 14715 636 0,'0'0'977'16,"0"0"-659"-16,0 0-155 0,0 0-111 15,0 0-23-15,0 0 84 0,0 0 65 16,0 0 25-16,1 79 10 0,-1-50-14 15,2 2-36-15,1 2-55 0,0 3-35 16,3 2 20-16,0 1-33 0,2 1 16 16,-1 2-19-16,0-1-4 0,1-3-6 15,1 1-25-15,-1-2-6 0,1-2 13 16,-3-3-14-16,1 0-14 0,-1-2 28 16,-1-3-17-16,-1-1 7 0,-1-5-18 0,0-3 12 15,-3-2 5-15,0-4-15 0,0-5-3 16,0-2-53-16,0-2-13 0,-6-3 0 15,0 0 16-15,-4 0 48 0,-7-7-33 16,-9-1-123-16,-14-3-186 0,6 1-379 0,-39-5-763 0</inkml:trace>
  <inkml:trace contextRef="#ctx0" brushRef="#br0" timeOffset="56731.33">26365 15634 1283 0,'0'0'738'0,"0"0"-368"16,0 0-73-16,104-43-75 0,-38 25-84 15,15-1-71-15,13-1-32 0,8 4-16 16,0 0 0-16,-1 2-4 0,-8 4-15 0,-5 0-44 16,-11 2-1-16,-8 2-42 0,-7-1-47 15,-7 2-37-15,-9 0-61 0,-7 1-72 16,-8 0-34-16,-7-1-29 0,-7 1-31 15,-7-3-90-15,-5 3-107 0</inkml:trace>
  <inkml:trace contextRef="#ctx0" brushRef="#br0" timeOffset="59273.67">27015 14265 289 0,'0'0'307'0,"0"0"-79"15,0 0-49-15,0 0-26 0,0 0-19 16,0 0-11-16,0 0 50 0,0 0-66 0,0 0-6 16,0 0-7-16,-11-6-19 15,8 6-17-15,-2 0-58 0,2 0 2 16,-2 0 8-16,4 1-10 0,-1-1-12 0,-1 0 12 16,3 0 65-16,-1 0 45 0,-1 0 39 15,2 0 16-15,0 0-13 0,-3 0-30 16,3 0-35-16,-2 0-16 0,0 0-30 15,1 0 11-15,-1 0-4 0,2 0-42 16,-1 0-6-16,-1 0-29 0,1 0 4 0,-2 0-33 16,0 0 45-16,0 0 11 0,3 0-1 15,-1 0-20-15,0 0 23 0,1 0 0 16,0 0 32-16,0 0-3 0,0 0-14 16,0 0-15-16,0 0-25 0,2 0-30 15,1 0-25-15,0 0-23 0,1 0-22 16,4 0 125-16,3 1 39 0,5 1 9 15,4-2 1-15,8 0 12 0,6 0 19 0,3-3-3 16,5-2-26-16,0 0-28 0,3 1-10 16,-2 0 3-16,2 1-16 0,-1-2 0 15,-2 3 0-15,4-1 0 0,-7 1 16 16,-1 0-15-16,-6 2-1 0,-4 0 0 16,-6 0-13-16,-4 0-9 0,-3 0-1 15,-1 0 4-15,-2 2-10 0,0 0-3 0,2 1 3 16,-1-1 3-16,1 1-19 0,-1 1 4 15,-1-2-24-15,-1 2-31 0,-3-3-27 16,-3 2-29-16,2 0-13 0,-4-2-43 16,-3-1-94-16,2 2-130 0,-2-2-86 15,0 0-82-15</inkml:trace>
  <inkml:trace contextRef="#ctx0" brushRef="#br0" timeOffset="59613.12">27832 14222 697 0,'0'0'570'0,"0"0"-121"16,0 0-89-16,0 0-49 0,0 0-52 15,0 0-76-15,0 0-80 0,0 0-45 16,0 0-16-16,0 0-1 0,0 0 11 0,2-2-14 16,-2 6-38-16,0 1-21 15,-2 7 21-15,2 2 67 0,-1 7 19 0,-1 3-38 16,2 3-17-16,0 4-11 0,0 2-18 15,0 2-1-15,0 4 1 0,3 0-1 16,0 0 11-16,3 4-12 0,2-1 0 16,0 1 12-16,1 0-12 0,-1-1 18 15,1-3-17-15,1 0 0 0,-3-1 19 16,-1-5-20-16,-2-1 2 0,-1-5-2 16,0-3-7-16,-3-1-31 0,3-4-54 15,-3-4-17-15,0-2-31 0,0-1-53 16,0-3-26-16,-6-1-52 0,-1-4-7 15,-2-1 5-15,1-2-173 0,-2-1-182 16,-3 0-144-16</inkml:trace>
  <inkml:trace contextRef="#ctx0" brushRef="#br0" timeOffset="79936.92">24606 14534 10 0,'0'0'531'0,"0"0"-100"0,0 0-122 16,0 0-309-16,0 0 124 0,0 0-118 0,0 0-6 15,0 0-11-15,0 0 11 16,-41 0 30-16,40 0 12 0,1 0 23 0,0 0 0 16,0 0-19-16,0 0-30 0,0 0-3 15,0 0 3-15,0 0-16 0,1 0-13 16,-1 0-10-16,0 0 23 0,0 0 22 15,0 0-22-15,0 0 13 0,0 0-13 16,0 0 0-16,2 0 49 0,-1 0 26 16,1 0 22-16,-1 0 20 0,1-1 13 15,1 0-11-15,-1-1-28 0,4 2-88 16,6-1 23-16,1 1 3 0,7-1 4 16,3 1-33-16,4-1 19 0,5-1 4 15,1 1-23-15,2 0 0 0,-2 0-14 16,0-1 11-16,-3 1-30 0,0 0 33 0,2 1-2 15,-2-2-3-15,5 2 5 0,1-1 22 16,2 0-19-16,5 1-3 0,0-2 3 16,1 2 9-16,1-1 14 0,0 0-26 15,0 1-100-15,-3-1-23 0,-1-1-16 0,-3 2-23 16,-7 0-40-16,-8 0-107 0,-7 0-94 16,-8 0-181-16</inkml:trace>
  <inkml:trace contextRef="#ctx0" brushRef="#br0" timeOffset="85097.08">23284 15282 21 0,'0'0'414'0,"0"0"-95"16,0 0-107-16,0 0-59 0,0 0-58 16,0 0 6-16,0 0 29 0,0 0 49 0,0 0 35 15,0 0 4-15,0 0-46 0,-1 0-30 16,-1 0-29-16,2 0-22 0,-1 0-17 16,1 0 0-16,-2 0 10 0,2 0 6 15,0-2 22-15,0-2 0 0,0-2-41 16,-1 0-24-16,-1 0-2 0,2-2 19 15,0-1-23-15,0-3-41 0,0 1 0 16,0-3 0-16,2-4-16 0,5-2-6 16,4-3-13-16,4-4 13 0,5-4 20 15,4-2-2-15,4-4-2 0,6-2 6 0,3 0 0 16,3 0-6-16,1 1 4 16,3 3 2-16,-1 0 14 0,-1 3 28 0,4 1-20 15,-1 2 10-15,5-1-19 0,4 1 3 16,5-2 6-16,6-1 57 0,8-3-25 15,9-1-54-15,9-1 0 0,7-1-47 16,8 2 15-16,6 3 0 0,4 3 10 16,3 1 8-16,-1 8 14 0,-1-1 6 0,-4 4-5 15,-3 1-1-15,0 0 58 0,-8 3-23 16,1-1-32-16,-3-1 6 0,-2 1-9 16,2-2-3-16,2 1-19 0,-1-4 11 15,6 1 9-15,0-1-50 0,6 0-11 16,2 1 47-16,0 2 13 0,-2 1-1 15,-5 5 4-15,-4 1-70 0,-9 2 70 16,-5 1-2-16,-6 2-24 0,-5 3-6 16,-1 1 16-16,-3-1 12 0,-1 2-31 15,-2 0 13-15,-5 0-42 0,0 4 35 16,-1 0 26-16,3-1 3 0,5 1-2 0,2 1 2 16,3 0-19-16,2-1 19 0,-2 3-49 15,-6 1 47-15,-5 1-59 0,-12 2 49 16,-8 0-88-16,-7 0 97 0,-7 2-1 15,-2-1-11-15,1 2 15 0,2 1 42 16,4 2-19-16,1 1 54 0,6 0-58 0,0-1-16 16,3-2 10-16,-5-2 51 0,-1-1-44 15,-9-3-8-15,-1-1 43 16,-7-2-55-16,-2-1-39 0,-4-1 39 0,0 0 0 16,-3-2 4-16,3 3 29 0,2-1-31 15,-3 2 15-15,2-1-17 0,-1-2-8 16,-4 3 6-16,0-1 2 0,-4-1-35 0,-1-1 33 15,1 1 2-15,-4 2 3 16,1-3 15-16,-1 2-18 0,-2 0-41 0,-3-3 9 16,-1 1-20-16,-2-2 7 0,0-1-6 15,0 1-13-15,0-1-26 0,0 0-30 16,0 0 1-16,0 0 28 0,0 0 46 16,0 0 29-16,1-1-4 0,1-3-54 15,-2 3-179-15,0-5-225 0,0 3-121 16,0-2-24-16,-3 24 331 0</inkml:trace>
  <inkml:trace contextRef="#ctx0" brushRef="#br0" timeOffset="85398.99">29084 14233 196 0,'0'0'603'0,"0"0"-297"0,0 0-123 15,0 0-56-15,0 0-14 16,0 0-18-16,0 0-95 0,0 0 16 16,0 0-16-16,0 0 3 0,12 6-3 0,-9-3 0 15,2 3 65-15,-2 0-32 0,-1 0-4 16,0-1 0-16,-1 0 30 0,-1 0 24 0,0-3-83 15,0-1-143-15,0-1 16 16,0 0 49-16,0 0 62 0,-3 0 16 0,1 0-29 16,-4-3-153-16,0-2-157 0,0 0-228 15</inkml:trace>
  <inkml:trace contextRef="#ctx0" brushRef="#br0" timeOffset="85807.07">29084 14233 290 0,'-29'19'558'0,"33"-19"18"16,-1 0-364-16,1 0 9 0,0 0-65 0,4 0-30 16,1 0-76-16,2 0-50 0,2 2 0 15,3 2 16-15,3-1 68 16,2 0 13-16,1-1 7 0,1-2-40 0,-2 0 1 16,-2 0-20-16,-3-2 3 0,-2-4 4 15,-1-2-14-15,-1-1-9 0,-1-2-25 16,0 1-1-16,-2 0 9 0,-1 1-11 0,-2 0-1 15,-1 3 13-15,-2 2 70 16,0-2-6-16,0 5-16 0,-2 0-41 0,-1 0-20 16,2 1-54-16,-2 0-33 0,3 0-28 15,-3 0-1-15,2 3 80 0,-2 4 35 16,0 2-1-16,0 1 2 0,0 0 48 16,-4 5-15-16,-3-2-17 0,4 1-3 15,-3-2-13-15,4 4 12 0,-3-2 27 16,1-1-7-16,-1-2 7 0,-1 1 2 15,-2-4 11-15,2-1 38 0,-4-3-27 16,0-1-43-16,-1 0-20 0,0-1-87 16,-1-2-60-16,1 0-20 0,3 0-40 15,-1 0-28-15,4 0-38 0,-1-4-81 0,3 2-98 16,1-2-69-16,-1 2-121 0</inkml:trace>
  <inkml:trace contextRef="#ctx0" brushRef="#br0" timeOffset="87927.2">24760 15644 101 0,'0'0'232'0,"0"0"-187"0,0 0-45 16,0 0-19-16,0 0-1 0,0 0 20 15,0 0 56-15,0 0 136 0,0 0 33 0,0 0 55 16,0 0 62-16,-16 1-23 0,15-1-69 16,1 0-98-16,0 0-84 0,0 0-68 15,0 2-16-15,-2-1-52 0,2 1 62 16,-1 2 6-16,0 0 64 0,-4-1-25 16,4 1-6-16,-2-1-4 0,1 0 32 0,1-2 11 15,-1 0-14-15,2-1 13 0,0 0 6 16,0 0-3-16,0 0 4 0,5 0 5 15,4 0-44-15,9 0-14 0,9 0 7 16,15-2-9-16,16-3-10 0,16-2-12 16,15 0-1-16,14-2-13 0,14-2 13 15,11 1-1-15,9-1 0 0,7 0-11 16,6 1 11-16,4 0 0 0,5 0-28 16,3 3-9-16,2 2 9 0,1 1-3 15,-4 2 32-15,-7 2-17 0,-7 0 17 16,-10 0 36-16,-12 6-17 0,-10 0-19 0,-17 0 2 15,-11 1 8-15,-16 0-10 0,-17 2-13 16,-12-3 10-16,-13-1-13 0,-12 0 3 16,-8-2-13-16,-6-1-12 0,-3 0-53 15,0-2-12-15,0 0 10 0,-2 0-8 16,-4 0-57-16,-7-5-150 0,2-2-385 16</inkml:trace>
  <inkml:trace contextRef="#ctx0" brushRef="#br0" timeOffset="88631.24">24710 14438 192 0,'0'0'349'0,"0"0"-111"0,0 0 33 0,0 0 61 16,0 0 6-16,89-4-97 0,-56 0-73 15,7-3-28-15,4 3-1 0,4-1 3 0,5-2-32 16,7 2-65-16,10 0-19 16,9 1-24-16,8 1 20 0,13 2 10 0,8 1-15 15,4 0-16-15,7 0 30 0,2-2-30 16,3 1 23-16,1-1-7 0,3-1-14 15,8 2 22-15,1 0-25 0,8 1-18 16,5 0 18-16,1 4 23 0,3 2-20 16,-8 2-3-16,-5 2 0 0,-9-1-2 15,-17 1-24-15,-16-1 26 0,-15 1 10 16,-21-2-9-16,-14 1-2 0,-17-3-1 16,-13-3-21-16,-7 2 7 0,-9-4-3 15,-1 1 3-15,-2-1-39 0,0-1 20 16,-5 0 15-16,-4 0 18 0,-2 0-85 0,-9-4-74 15,-4-2-89-15,-12 1-181 16,-9-3-93-16,-10 1-30 0,10 0-147 0</inkml:trace>
  <inkml:trace contextRef="#ctx0" brushRef="#br0" timeOffset="90239.9">24851 15598 329 0,'0'0'623'0,"0"0"-366"0,0 0-185 16,0 0-23-16,0 0 55 0,0 0 10 0,0 0-7 15,0 0 1-15,0 0 38 0,0 0 3 16,93-8-22-16,-51 0-37 0,10-1-12 16,12-1-57-16,15-3-21 0,13-1-23 15,13 0 23-15,13 0 0 0,12 0-17 16,7 2 17-16,3 2 2 0,2 0 9 15,0 3-11-15,-3 2-32 0,-6-1 0 0,-4 1 28 16,-11 2-34-16,-9-3 34 0,-12 2-17 16,-13 0 20-16,-13 1-14 0,-10 0-73 15,-16 2 49-15,-11 1 20 0,-12 0 2 16,-10 0 4-16,-6-2-2 0,-6 2 15 16,0 0 59-16,0 0 15 0,0-1-41 15,-3 1-20-15,0-1-13 0,-5-1-3 16,-1 1-40-16,-2 0-60 0,-4 0-76 15,-1-1-114-15,-2 0-113 0,-4 0-132 16,3 0-85-16</inkml:trace>
  <inkml:trace contextRef="#ctx0" brushRef="#br0" timeOffset="92535.08">26662 13148 273 0,'0'0'756'0,"0"0"-459"16,0 0-232-16,0 0-13 0,0 0 52 15,0 0 6-15,0 0-51 0,0 0-33 16,0 0 0-16,0 0 19 0,0 0-9 16,-4-13-36-16,4 13-19 0,0 0-63 15,0 0-31-15,0 3 113 0,0 2 61 16,1 4-12-16,1 0 140 0,1 2-69 15,3 4-59-15,-1 2 4 0,3 2 19 16,1 4 17-16,2 3 5 0,0 5-35 16,4 3-6-16,-2 5 6 0,2 5 22 0,0 3 10 15,2 4-69-15,1 2-34 0,2 3 0 16,1 3 2-16,0 4 30 0,2 2-13 16,-5 3 68-16,-2 2 37 0,-2 3-108 15,-5 0 16-15,-4 3 7 0,-4 0 18 16,-1 1-44-16,-4 0-11 0,-7 3 36 15,-6 0-38-15,-6 0 13 0,-2-1 3 16,-6 0 3-16,-2-1-6 0,-3-3 15 0,1-4-13 16,2-3-15-16,1-5-2 0,4-4 1 15,3-3-1-15,2-3 2 0,1-5 0 16,4-3 3-16,0-5-1 0,3-1-1 16,1-6 0-16,-1-1 0 0,2-6 33 0,-2 0 58 15,4-3 3-15,-1 1-26 0,-1-5-21 16,5 0-26-16,-3-3-10 0,2-2-11 15,1-3-1-15,2 0-12 0,3-5 12 16,1-1 0-16,2-1-2 0,0-2-11 16,0-2 12-16,0 1-15 0,0-1-6 15,0 1 0-15,0-1 3 0,0 0-3 16,0 0 3-16,0 0 19 0,0 0 0 0,0 0 35 16,0 0 25-16,0 0 0 0,0 0-4 15,0 0 10-15,0-2 13 0,0-3 6 16,0 0-35-16,0-2-50 0,0-7 0 15,0-3-333-15,1-4 147 0,3 1 15 0,2-1-71 16,3 3 76-16,2 3-33 0,2-1-62 16,4 1-85-16,-2-1-75 0,2 1-207 15,-4 2-148-15</inkml:trace>
  <inkml:trace contextRef="#ctx0" brushRef="#br0" timeOffset="93468.18">26845 12924 853 0,'0'0'433'0,"0"0"-156"0,0 0-170 16,0 0-51-16,0 0 168 0,0 0-30 16,-91 57-87-16,64-37-3 0,-2 1-4 15,3 1-25-15,-2-2-30 0,0 2 26 16,2-3 9-16,3 2-2 0,2-4 24 15,3-2-28-15,5-2-45 0,5-1-29 16,-1-5-13-16,8 1-6 0,-1-1 3 0,2-4 14 16,0 3 1-16,0-4 1 0,0 1 0 15,3-2-3-15,1-1 3 0,2 0 24 16,1 0 44-16,4-2 5 0,1-6-12 16,3-2-13-16,1-3 3 0,-5-4 0 0,3 0-16 15,-3-1 25-15,0 0-9 0,1-1-16 16,-4-1-32-16,3 0 1 0,1-1-1 15,-3 2-1-15,1-2-1 0,2 3-1 16,-4 0 2-16,3-1 1 0,-2 1 19 16,2 0 23-16,-3 1-20 0,4 1-22 15,-4 1 10-15,1 4-10 0,-2 1-3 16,0 2-13-16,-1 5 12 0,-3 0-11 16,0 3-33-16,0 0-31 0,1 0 16 15,1 5 28-15,4 1 30 0,0 0-11 16,3 5 12-16,4-1 0 0,0 2 1 0,7 1-2 15,2 1-17-15,4 1 17 0,4 2-9 16,1 1 11-16,2 0 51 0,-3 1-13 16,-1 1-35-16,-4-2-3 0,-2 0-14 15,-6-2-2-15,-4-2 14 0,-1-1 0 0,-7-2 0 16,0-4 0-16,-2 0-30 0,-3-4-22 16,-3-1-19-16,0-1-13 0,0-1-7 15,0 0 13-15,0 0 3 0,0 0-71 16,0 0-133-16,0-1-94 0,0-3-425 15</inkml:trace>
  <inkml:trace contextRef="#ctx0" brushRef="#br0" timeOffset="115363.24">27582 14847 271 0,'0'0'411'0,"0"0"-118"0,0 0-111 16,0 0-71-16,0 0-46 0,0 0-10 15,0 0 11-15,0 0-63 0,0 0 13 16,-9 5 7-16,8-3 35 0,-2-1 63 0,-2 2-4 16,3-2 0-16,-3 0-13 0,1 1 32 15,-2 2-33-15,1-1-60 0,-1 1 15 16,0-1-3-16,1-1-16 0,-2 2 3 15,2-2 0-15,-1 1-13 0,2 1-7 16,-2-1-11-16,4-2-9 0,1-1-2 16,1 1 26-16,0-1-8 0,1 0-18 15,7 0-48-15,3 0 48 0,9 0 16 16,10 0 49-16,10 0 21 0,10-1-40 0,10-2-43 16,11 3 0-16,10 0-1 15,8 0 27-15,8 0-29 0,6 0-12 0,7 0 9 16,2 0-36-16,2 0 10 0,0 0 7 15,-6 3 20-15,-4-2-37 0,-11 1 1 16,-10 0-34-16,-13 0 27 0,-16 1 13 0,-13 1 6 16,-16-1-9-16,-11-2-17 0,-9 0 23 15,-4 0 29-15,-1 0 15 0,0-1 1 16,0 0 3-16,0 0 11 0,-1 0 15 16,-4 0 13-16,-2-2-58 0,-4-2-3 15,-2-2-91-15,-3-1-16 0,-2 0-23 16,-2-1 68-16,3-1-19 0,-2-2 3 15,-1 1 3-15,4 1 23 0,-1-1 39 16,2 1 16-16,1 0 165 0,3 0 104 16,0 1-227-16,-3 0 178 0,3 1-165 15,-4 1 23-15,2 1-11 0,0 3-12 0,-1-2-16 16,4 4-36-16,2 0-3 0,3 0-45 16,3 0-29-16,2 0-39 0,0 2-26 15,0 2 87-15,0 4 30 0,7 0 22 16,1 1 21-16,2 0-5 0,3 0-16 15,0 0 1-15,0 0 1 0,0 0 14 0,0 0-16 16,-2 0-16-16,-2-1-11 0,0-2 27 16,-4 0 11-16,2 0-9 0,-4-1 45 15,2-1 30-15,-4-2-41 0,0 2-10 16,-1 0-10-16,0 3 10 0,-4 3 38 16,-6 2 55-16,-4 5 48 0,-8 5-19 15,-7 4-84-15,-7 1-23 0,-9 2-15 16,-9 4-26-16,-5-1-86 0,-5-1-123 15,2 0-51-15,0-2-212 0,16-7-291 16,-3 4-530-16</inkml:trace>
  <inkml:trace contextRef="#ctx0" brushRef="#br0" timeOffset="119321.37">27481 14980 82 0,'0'0'123'0,"0"0"-31"0,0 0-47 0,81-5-2 15,-51 5-30-15,4 0-13 0,3 0 0 16,3 0 17-16,2 0-16 0,2 0-2 16,4 0-90-16,-2 0-26 0</inkml:trace>
  <inkml:trace contextRef="#ctx0" brushRef="#br0" timeOffset="119695.19">27843 14904 1128 0,'0'0'400'15,"0"0"-185"-15,0 0-215 0,0 0-13 16,0 0 13-16,0 0 44 0,0 0-19 16,0 0-25-16,0 0-32 0,0 0-40 15,0 0-32-15,-59-10 0 0,62 10 26 16,1 0 46-16,6 1 32 0,3 0 32 15,8 0 53-15,5 0-85 0,6-1-10 16,3 0-228-16,-1 0-97 0,2 0 64 16,-1-1 72-16,-3-1 137 0,-4 1 60 15,-2-1 2-15,-1 1 43 0,-4 0-31 16,-2 1-11-16,1 0-2 0,-7 0-20 16,2 0 18-16,-7 1-76 0,-3 2-162 0</inkml:trace>
  <inkml:trace contextRef="#ctx0" brushRef="#br0" timeOffset="120856.35">26084 13188 721 0,'0'0'430'0,"0"0"-228"0,0 0 16 15,0 0 0-15,0 0-14 0,0 0-32 16,0 0-33-16,0 0-64 0,0 0-62 15,0 0-10-15,8-40 62 0,-8 36-48 16,0 1-15-16,0 3-1 0,0-1 25 16,0 1-7-16,0 0-3 0,0 0-13 0,0 0 9 15,0 0-9-15,0 0 13 0,0 0 0 16,0 0 10-16,0 0 9 0,0 0 23 16,0 0 19-16,0 0-3 0,-2 0-19 15,2 0-13-15,0 0-42 0,-1 0 0 16,-1 0-26-16,2 1-9 0,-1-1-33 15,-1 5-44-15,2 1-56 0,0 4 81 16,-1 4 87-16,1 6 50 0,0 7 44 0,0 3-52 16,0 3-40-16,0 8 21 15,0 5 44-15,0 6-12 0,0 6 16 0,0 2 15 16,0 6-57-16,-4 1-16 0,-1 1 16 16,0 2-27-16,0-1 24 0,4 0 16 15,1-3-23-15,0-4 28 0,0-4-47 16,4-5-20-16,3-3 19 0,0-7 1 0,-1 0 4 15,0-5-2-15,-1-4 10 16,1-4 8-16,-1-4-17 0,-2-5-1 0,1-3 1 16,-1-3-1-16,-1-5 1 0,0-2 17 15,-2-3-19-15,0-1-1 0,0-3 0 16,0-1 14-16,0 0 43 0,0 0 13 16,0-1 13-16,0-7-10 0,0-5-73 15,0-7-72-15,0-4-161 0,0-4 3 16,0-6-56-16,0-4 18 0,0-3-206 0,0-5-68 15,0 13-247-15</inkml:trace>
  <inkml:trace contextRef="#ctx0" brushRef="#br0" timeOffset="121423.18">26141 13130 1128 0,'0'0'378'0,"0"0"-274"15,0 0-104-15,0 0-108 0,0 0 108 16,0 0 215-16,-65 68-62 0,42-40-88 16,0 4 19-16,2 0-35 0,0-1-17 15,2-1 7-15,6-1-19 0,0-2-17 0,5-1-3 16,0-5 1-16,2-3 17 0,3-2 28 15,0-4-30-15,3-5-16 0,0-2 0 16,0-3 0-16,0-2 66 16,3 0 99-16,3-6 86 0,3-5-58 0,3-7-140 15,3-4-51-15,5-5 15 0,-3-4 37 16,1-1 11-16,-3-1-49 0,-1 3-15 16,-4 3 2-16,0 3 32 0,-1 1 26 0,-3 4 31 15,-2 4-31-15,-1 1 9 0,-2 3-26 16,1 4-9-16,-2 2-3 0,0 3 12 15,0 1-44-15,0 1-42 0,0 0-50 16,0 0-19-16,1 0 2 0,1 2-3 16,1 5 16-16,2 3 81 0,5 3 15 15,2 3 3-15,2 0 1 0,1 2-4 16,3 2 0-16,1-1 0 0,1 1 0 16,3-2 16-16,-2 0-3 0,2-1 3 0,-2-3-14 15,-2-1-1-15,0-3 24 16,-4-2-2-16,-3-3 6 0,-3-2-26 0,-3-1 16 15,-2-2 6-15,-1 0 17 0,-2 0 22 16,2-2 38-16,1-6-90 0,1-2-12 16,1-3-191-16,-1-1 28 0,1 2-10 15,-5 2 15-15,-1 2-103 0,-3 2-141 16,-3 0-153-16,-3 3-220 0,-4 0 28 0</inkml:trace>
  <inkml:trace contextRef="#ctx0" brushRef="#br0" timeOffset="123530.89">26040 13144 140 0,'0'0'92'16,"0"0"-92"-16,0 0 0 0,0 0 0 16,0 0 31-16,0 0 70 0,0 0 23 15,0 0-7-15,0 0 20 0,0 0-6 16,0 0-47-16,-6-23-15 0,6 22-1 16,0 1-9-16,0-2-7 0,0 1-3 15,0 1-13-15,0 0-4 0,0 0-12 16,0-1-18-16,0 0-1 0,0-2 0 0,0 0 1 15,0-1-2-15,0 1-2 0,0-2 0 16,0-1-11-16,0 0-39 16,0 0 23-16,0-2-11 0,0 0-21 0,-1 0-1 15,-2-2-225-15,1 0-346 0,8 90 466 16</inkml:trace>
  <inkml:trace contextRef="#ctx0" brushRef="#br0" timeOffset="123606.11">26020 12966 105 0,'0'0'327'15,"0"0"-327"-15,0 0-108 0,0 0 59 16,7-66 49-16,-3 49-29 0,1 2-154 15</inkml:trace>
  <inkml:trace contextRef="#ctx0" brushRef="#br0" timeOffset="137218.94">9485 5802 837 0,'0'0'615'0,"0"0"-224"0,0 0-28 15,0 0-1-15,0 0-27 0,0 0-24 16,0 0-21-16,0 0-9 0,0 0-48 16,17-36-36-16,-12 35-197 0,-1 1 32 0,-2 0-32 15,-2 0 12-15,0 4-12 0,-5 4-112 16,-5 3-30-16,-1 6 83 0,-3 2 43 16,0 4 0-16,3 0-15 0,-1-1-7 15,7 2 7-15,2-5-1 0,3 0 7 16,0-2 12-16,1-2 1 0,5-2-61 15,4-1-63-15,-3-3 31 0,5 0 60 16,0-3 4-16,2 1-4 0,3-6-6 16,-3 0 10-16,3-1-7 0,-1 0-16 0,0-5-45 15,-1-2-42-15,-3-1-23 16,0-2 13-16,-3 0 41 0,1-1 65 0,-3-1 26 16,-3 1 29-16,2 0 26 0,-4 2 51 15,-1-1 95-15,-1 2-5 0,0 2-15 16,0 1 40-16,0 2-7 0,0 1-16 15,0 2-13-15,0 0-42 0,0 0-61 0,0 1-53 16,0 4-3-16,0 5 3 0,0 2 41 16,0 3 13-16,-1 2-29 0,-1 2-16 15,2-1-9-15,0 0-3 0,0 0 1 16,0-1 2-16,2-3 1 0,1 1-1 16,0-3-40-16,-2-3-92 0,3 0-48 15,-3-1-59-15,2-2-49 0,0 0-105 16,0-4-167-16,0 0-207 0,6-4-457 0</inkml:trace>
  <inkml:trace contextRef="#ctx0" brushRef="#br0" timeOffset="137792.28">9837 5885 1895 0,'0'0'580'0,"0"0"-235"16,0 0-5-16,0 0 7 0,0 0-50 15,0 0-86-15,0 0-70 0,0 0-88 16,0 0-53-16,0 0 0 0,0 0-18 0,0-18-20 15,0 21-24-15,0 5 52 0,1 0 10 16,2 3 29-16,1 1-14 0,-2 0-12 16,-1-1-2-16,-1-2-1 0,0 0-28 15,0-2-16-15,0-2-7 0,0-3 17 16,0 0 9-16,0-1-10 0,0-1 35 16,0 0 2-16,0-4 42 0,0-6 64 15,2-2-108-15,-1-3-26 0,2-2 7 16,3 0 7-16,-2 3 12 0,5 3 22 0,-3-1 7 15,-1 6-3-15,1-1-14 16,-1 2-11-16,0 3-1 0,2-1-11 16,1 3-11-16,-1 0 1 0,4 0 21 15,-2 0 29-15,1 1-7 0,0 3-10 0,2-2-9 16,-2 4-2-16,-3-1-1 0,2 0 1 16,-2 0 1-16,-3-1 0 0,-1-1-2 0,-1-1 0 15,-1 1-3-15,-1-2-12 0,0-1 15 16,0 0 22-16,0 0 15 0,0 0 16 15,0 0 7-15,0-3 30 0,2-1 27 16,-1-6 10-16,2-1-127 0,4-3-40 16,-1-2 12-16,1 2-6 0,2 2 9 15,1 4 1-15,0-2-10 0,0 4 6 16,7-2 12-16,-1-1 1 0,4 3 11 16,2-1-11-16,-2 3-1 0,0 2-5 15,-1 2 5-15,-5 0-18 0,1 0 6 16,-2 6 16-16,-3 2 12 0,3 1 4 15,-6 3-1-15,2 1 9 0,-5 1-12 16,-1 4 0-16,-3 1-15 0,-3 2-3 16,-6 0 17-16,-2 1-23 0,-5 2-95 0,-2-2-105 15,1-2-149-15,1 2-128 0,1-3-176 16,4-6-560-16</inkml:trace>
  <inkml:trace contextRef="#ctx0" brushRef="#br0" timeOffset="139334.65">6862 7657 1157 0,'0'0'414'0,"0"0"-284"0,0 0-42 0,0 0 58 16,0 0 29-16,0 0 13 0,0 0-30 15,0 0-32-15,0 0-48 0,0 0-1 16,-43 5 7-16,43-3 22 0,0-2 3 15,0 0-16-15,0 0-29 0,0 0-26 16,0 1-9-16,0 0-26 0,0-1-3 16,0 0-1-16,0 1-28 0,0 2-22 15,4 1 29-15,1 1 22 0,0 1 41 16,6 2 61-16,1 1-28 0,4 0-33 16,4 1 0-16,3 2-12 0,2 0-7 0,3-1-6 15,-3 2 3-15,0 0-19 16,-1 1 0-16,-5-1 18 0,-3-1 45 0,-6-2 4 15,-4-1 2-15,-3-2 13 0,-3 0 9 16,0 2 9-16,-10 0 23 0,-5 2-7 16,-6 5-33-16,-7-2-33 0,-2 2-28 15,-2-2-4-15,2-3-18 0,4-3-54 0,3-2-46 16,3-2-18-16,0-4-27 16,4 0-40-16,-3 0-77 0,2-4-149 0,2-2-157 15,5 1-469-15,3-10-514 0</inkml:trace>
  <inkml:trace contextRef="#ctx0" brushRef="#br0" timeOffset="139508.57">6850 7690 1487 0,'0'0'682'0,"0"0"-287"0,0 0-102 0,0 0-55 16,0 0-59-16,0 0-49 0,0 0-31 15,31-66-55-15,-14 54-41 0,2 2-3 16,3-2 0-16,1 2-3 0,1 0-10 15,1-1-2-15,-3 4-84 0,2-1-79 0,-1 2-40 16,-2 1-58-16,0 4-141 0,-3 1-170 16,-4 0-481-16</inkml:trace>
  <inkml:trace contextRef="#ctx0" brushRef="#br0" timeOffset="140085.31">7296 7662 267 0,'0'0'1019'0,"0"0"-638"0,0 0-111 0,0 0 28 16,0 0-39-16,0 0-40 0,0 0-58 16,0 0-55-16,0 0-13 0,0 0-6 15,1 46 2-15,-1-36-3 0,-1-1-13 16,-3 0-15-16,1 0-14 0,-3-2-9 16,2-1-7-16,1-1-2 0,2-1-7 15,-1-3-19-15,2-1 0 0,-1 0 0 16,1 0 44-16,0-1 4 0,0-5-48 15,0-3-35-15,0 2-48 0,0-4 39 0,0 2-13 16,0 0 28-16,0 1 1 16,0 1 9-16,1-1 18 0,2 0 1 0,0 3 35 15,1 0 19-15,0 0-23 0,1 1-19 16,-1 0-12-16,2 2-22 0,1 0-10 16,2 2-6-16,-1 0 9 0,1 0 29 0,2 2 39 15,-2 3 11-15,1 0-12 0,-2-1-6 16,1 1 3-16,0 0-19 0,-3 0 9 15,0-1-6-15,1 0-6 0,-4-1-12 16,0-1-1-16,-2 0-29 0,-1 1-2 16,2-3-17-16,-2 1-3 0,0-1 10 15,0 0 16-15,0 0 25 0,1-2 22 16,0-3 83-16,5-3-39 0,0-2-66 16,4-2-10-16,-1-1 10 0,-1 2 0 15,4-1 25-15,-4 2 13 0,4 2-10 0,1-1-12 16,2 1-14-16,2 2 23 15,-1-2 4-15,-1 2 2 0,0 2 7 0,-2 0-7 16,-3 2-31-16,0 2-14 16,-2 0-12-16,1 0-5 0,0 6 31 0,1 0 9 15,1 5 17-15,0 0-11 16,-2 3-14-16,-1 2-1 0,-5 0 0 0,-2 2-31 0,-1 3-48 16,-7 0-60-16,-6 2-51 0,-4 1-20 15,-5 1-175-15,4-4-348 0,-14 4-972 16</inkml:trace>
  <inkml:trace contextRef="#ctx0" brushRef="#br0" timeOffset="141292.19">6823 10411 2185 0,'0'0'507'0,"0"0"-285"0,0 0 57 16,0 0 27-16,0 0-85 0,0 0-38 16,0 0-124-16,0 0-52 0,0 0-7 15,0 0-32-15,-59-15-12 0,59 15-25 16,6 1-19-16,6 3 88 0,6 4 34 15,8 1 1-15,9 1-7 0,2 3-2 16,5-1 10-16,0 2-36 0,-5-1-1 16,-5 1-11-16,-6 4 12 0,-7 0 0 15,-6 5 84-15,-6 2-2 0,-4-1-9 16,-3 0-1-16,0 0-16 0,-6-6-3 0,0-1-10 16,-4-6-12-16,2-1-3 0,-4-2-15 15,-2-1-13-15,-5-5-31 0,-7 1-34 16,-3-2-72-16,-4-1-64 0,1 0-3 15,2-1-24-15,1-7-13 0,5 0-18 16,2-5-62-16,6-4-51 0,2-1-91 16,5-2 108-16,2-3-39 0,4-3-19 15,2 0 28-15,-1 2 385 0,2-1 42 16,0 5 376-16,0-1 129 0,0 3-14 16,0 3-85-16,0-1-58 0,3 1-75 0,4-1-91 15,5 1-55-15,4 0-36 0,4-2-44 16,3-1-16-16,3 0-26 0,6 1-22 0,-1 2-22 15,3-1 0-15,-1 3-3 16,-2 3-2-16,-2 2-20 0,-3 4-6 16,-3 2-76-16,-3 2-26 0,-2 0-52 0,0 0-54 15,-2 6-69-15,-3 5-147 0,-3-5-239 16,-2 8-631-16</inkml:trace>
  <inkml:trace contextRef="#ctx0" brushRef="#br0" timeOffset="141827.06">7316 10441 1243 0,'0'0'1028'16,"0"0"-744"-16,0 0-116 0,0 0-23 16,0 0-74-16,0 0-33 0,0 0 97 15,0 0 82-15,0 0-42 0,0 0-68 0,0 0-46 16,7 57-33-16,-7-50-15 0,0 0-10 15,0-1 10-15,0 0-1 0,0-5 4 16,0 2 0-16,0-3 12 0,0 0 13 16,0 0-6-16,0 0-17 0,0-2-15 15,-1-2-3-15,1-1-23 0,0 0-5 16,-2 0 28-16,1 2 19 0,1-1 25 16,0 2 0-16,0-2-19 0,0 2-23 15,3-3-2-15,3 1-16 0,3 0-2 16,5-4-7-16,3 1 25 0,3 1 0 0,6-1 43 15,-1 2 1-15,-5 2-19 0,-1 1-12 16,-8 2-13-16,-3 0-1 16,-3 0-49-16,-4 3-25 0,1 2 18 0,-2 1 25 15,1 2 30-15,-1-2 2 0,0 0 0 16,0-1 19-16,0-3-3 0,0-2-13 16,0 1 25-16,0-1 32 0,0 0 34 0,0 0 29 15,0-2 26-15,-1-3-12 0,1 1-100 16,0-1-34-16,0-3-2 0,0 0-1 15,3 1-15-15,6-1-23 0,6 0-8 16,1 2 2-16,6 1 7 0,1 2 31 16,2 2 6-16,-1 1 0 0,-1 0-6 15,0 4-22-15,-4 5-13 0,-2 0-21 16,-5 5-19-16,-5 0-30 0,-3 3-55 16,-4 2-90-16,-4 3-101 0,-9 4-8 15,1-7-388-15,-11 9-1032 0</inkml:trace>
  <inkml:trace contextRef="#ctx0" brushRef="#br0" timeOffset="142588.99">9812 12221 1938 0,'0'0'450'0,"0"0"-223"16,0 0 69-16,0 0 2 0,0 0-59 15,0 0 2-15,0 0-8 0,0 0-20 16,0 0-85-16,0 0-115 0,0 0-13 0,-59 2-119 15,69 8 113-15,4 5 6 0,3 6 87 16,1 1-9-16,-2 1-31 0,0 0-19 16,-6-1-16-16,-1 0 0 0,-5-3-10 15,-4-2-2-15,0-4-18 0,0-4-7 16,-8-2 0-16,-6-4-15 0,-4-2-57 16,-7-1-104-16,-2 0-135 0,-2-1-115 15,1-5-56-15,3-3-134 0,3-6-171 16,7 4-227-16</inkml:trace>
  <inkml:trace contextRef="#ctx0" brushRef="#br0" timeOffset="142709.04">9634 12261 1743 0,'0'0'590'0,"0"0"-196"0,0 0-27 16,0 0-52-16,22-77-105 0,-7 60-109 0,5-1-54 15,4 3-45-15,6-1-2 0,4 2 0 16,4-1-28-16,2 2-57 0,1 1-54 16,0 2-36-16,-2 2-74 0,-6 7-57 15,-5 1-68-15,-7 0-99 0,-9 5-281 16</inkml:trace>
  <inkml:trace contextRef="#ctx0" brushRef="#br0" timeOffset="143167.6">10115 12264 1305 0,'0'0'465'16,"0"0"-140"-16,0 0 12 0,0 0-57 16,0 0-74-16,0 0-39 0,0 0-36 15,0 0-13-15,0 0 28 0,0 0 19 16,0 0-57-16,14 62-39 0,-14-61-38 15,0 0-27-15,0-1-1 0,0 0 19 16,0 0 12-16,0 0-10 0,0-2-24 0,0-6-2 16,0-1-48-16,0-6 0 0,0-1 27 15,5-3 23-15,1-2 15 0,3 1-14 16,0-1-1-16,3 3 0 0,-1 4 28 16,1 3 28-16,-2 4 1 0,3 3-42 15,-2 1-13-15,4 3 36 0,1 0 4 16,1 1-17-16,0 5-22 0,0 0 0 15,1 1-3-15,-2-1-1 0,-3 0-11 16,-1 0 11-16,-1-1 1 0,-5-3 1 16,-2 2-1-16,0-3 0 0,-1 0-32 15,-2-1-6-15,-1 0-6 0,0 0-10 16,0 0 22-16,2 0 32 0,1-3 63 16,1-5 21-16,5-2-42 0,0-2-7 0,3 1-7 15,-3 0 3-15,1 5 9 0,2 1 7 16,-1 2-38-16,5 2-9 0,1 1 0 15,5 0 11-15,4 4-11 0,-2 2 0 16,-5 2-22-16,-2 1-6 0,-11-2-87 16,-4 5-65-16,-2 0-12 0,-15 3 66 0,-5 3 34 15,-4 2-134-15,-7 2-200 0,5-7-333 16,-14 10-1064-16</inkml:trace>
  <inkml:trace contextRef="#ctx0" brushRef="#br0" timeOffset="150040.65">7945 6028 143 0,'0'0'535'0,"0"0"-202"0,0 0-53 16,0 0 16-16,0 0-20 0,0 0-29 0,0 0-14 15,0 0-23-15,0 0-29 0,0 0-20 16,-25-51-4-16,24 48 16 0,-1-1-17 15,2 0-10-15,0 1-10 0,-1 2-10 16,1 1 0-16,-2-2-25 0,2 2-50 16,0 0-29-16,0 0-21 0,0 0-1 15,0 0-2-15,0 0 0 0,0 3-20 16,0 4-30-16,0 3 37 0,0 3 15 16,0 5 19-16,3 5 6 0,0 2 10 15,0 0-14-15,0 5-21 0,4 2-1 0,-3 1-8 16,1 4 9-16,1-1 21 0,-2 3 23 15,0 1-6-15,-2 3 2 0,-1-1-3 16,-1 1-34-16,0-2 28 0,0-2-13 16,0-2 4-16,0-1-6 0,0-3-13 15,-1 0-2-15,-1-4 20 0,-1-2-21 16,2-2 0-16,-1-2-3 0,1-5 1 16,1-1 1-16,0-5-1 0,0 0 0 0,0-4-1 15,0 1 1-15,0-3 1 0,0-2 1 16,0 0 1-16,0-4 11 0,0 1 1 15,0-1 15-15,0 0 6 0,0 0 9 0,0 0-15 16,0-1-28-16,-1-6-16 16,-2-3-101-16,-2-2-101 0,2-2-81 0,-1-2-118 15,0-4-104-15,2-2-227 0,2 4-748 16</inkml:trace>
  <inkml:trace contextRef="#ctx0" brushRef="#br0" timeOffset="150964.31">7890 5934 479 0,'0'0'408'0,"0"0"-183"0,0 0-17 16,0 0 10-16,0 0 0 0,0 0-20 16,0 0-39-16,0 0-16 0,0 0-4 15,0 0 0-15,0 0-55 0,4-41-39 16,9 40 6-16,6 0 17 0,7 0-4 16,7-1 17-16,9 1-11 0,2 0-9 15,7 0-16-15,-2 0 0 0,3-2-10 16,-3 1-13-16,-6 0-12 0,-4-1-10 15,-3 1 0-15,-7-1 1 0,-5 2-1 16,-4 0-13-16,-5 0-41 0,-2-1-4 16,-6 1 17-16,0 1-4 0,-4 0 10 0,-1 0 15 15,-1 0 18-15,1-2 1 0,-2 2 1 16,1-1 1-16,2 1 22 0,-3-1-1 16,1-1 1-16,-1 2 2 0,0 0 17 15,0-1 31-15,0 0 52 0,0 1 9 16,0-3-7-16,-1 1-10 0,-3 1-13 0,1-1 6 15,0 0 0-15,1-1-15 0,1 3-26 16,-2-1-19-16,3-1-7 0,0 2-8 16,-2 0-4-16,2-1-16 0,0 1-12 15,0 0-3-15,0 0-15 0,0 0-7 16,0 0-15-16,0 1-7 0,0 1-3 16,0 0-2-16,0 4 27 0,0 0 22 15,0 2 31-15,0 2-12 0,0 3-1 16,2 0-2-16,2 2 3 0,-2 2 2 15,-1 2 1-15,2 2-3 0,-1 3-4 0,-2 3-13 16,0 3 10-16,0 1-10 0,0 0-2 16,0 1 28-16,1 1-3 0,3-2-24 15,-1 1 27-15,3-2-16 0,0 0-12 16,-2-2 2-16,2-2 17 0,-1 1 6 0,0 0-25 16,-2 1 1-16,-2-1 14 0,2 0-12 15,-2 2 0-15,2-3 10 0,0 0 5 16,-1 0 7-16,-1 0-6 0,2-1-4 15,-1 1-2-15,-1 0-13 0,1-4-24 16,0 1 24-16,-2-2 11 0,0-2 8 16,0-2 5-16,0-2-8 0,0-2-1 15,0 0-3-15,0-3 13 0,0 0 3 16,0-2-4-16,0 0-8 0,0 0 5 16,0-2-5-16,0 1-13 0,-2-1 0 0,0-1-1 15,-1 2-2-15,2-2 1 0,-1 0 0 16,1 0 0-16,-1-1-1 0,2-1 2 15,-1-1 0-15,1-1 0 0,-2 0 1 16,2 1-2-16,0-2 2 0,0 0-1 16,0 0 0-16,0 0 0 0,0 0 11 15,0 0 2-15,0 0-15 0,0 0-2 0,0 0-16 16,-3-4-1-16,2 0-36 16,-3-2-155-16,-1-2-25 0,-2 0-79 0,3 2-169 15,0 0-127-15,-1 0-169 0,2 2-645 16,39 56 763-16</inkml:trace>
  <inkml:trace contextRef="#ctx0" brushRef="#br0" timeOffset="151321.07">7981 6934 143 0,'0'0'1248'0,"0"0"-806"0,0 0-127 16,0 0 2-16,0 0-40 0,0 0-80 16,0 0-56-16,0 0-45 0,0 0-23 0,0 0-6 15,0 0-6-15,-12-8-61 0,16 8-4 16,4 0-30-16,2 0 34 0,10 0 35 16,9-5 35-16,8-2-19 0,8-3-35 15,4-3-13-15,1 0 70 0,1 0-47 16,-7 2-26-16,-3 2-16 0,-4 1 13 15,-5 2-1-15,-9 0-8 0,-1 4 10 16,-5-2 1-16,-4 3-2 0,-4 1 1 0,-1-1 0 16,-5 1-10-16,0 0 11 0,-3 0 1 15,0 0 0-15,0 0 18 0,0 0-5 16,0 0-13-16,0 0-56 0,0-2-90 16,0 1-93-16,0 1-108 0,0 0-179 15,-2 0-234-15,-3 0-752 0</inkml:trace>
  <inkml:trace contextRef="#ctx0" brushRef="#br0" timeOffset="153789.16">7663 8521 1449 0,'0'0'527'15,"0"0"-323"-15,0 0 0 0,0 0 80 16,0 0-42-16,0 0-82 0,0 0-80 0,0 0-58 16,0 0-18-16,87-56 28 0,-48 50-4 15,4 0-5-15,6 0 2 16,-1 1-6-16,4 1-18 0,-2 1 2 0,-1-1-3 15,-1-2-20-15,-2 3 14 0,-3-2 6 16,-1-1 10-16,-5 1-10 0,1-1-26 0,-4 1-9 16,-2-2-23-16,-3 1 11 15,-2 0 2-15,-5 0 22 0,-2 1 20 0,-7 3 0 16,-3-3 3-16,-4 4 2 0,-3 1 30 16,-2 0 38-16,-1 0 1 0,0 0-4 15,0 0 38-15,0 0 38 0,0 0 53 16,0 0-14-16,0 0-36 0,0 0-56 15,0 0-27-15,0 0-20 0,0 0-18 16,0 0-16-16,0 1-9 0,0-1-37 16,0 2-10-16,2 1-9 0,-1 2 6 15,1 2 50-15,-1 5 36 0,2 2 1 0,1 3-6 16,0 3 4-16,1 2 8 0,0 3-6 16,4-1-12-16,-3 6-3 0,1 1 2 15,2 3-23-15,-3 4-1 16,-2 2 31-16,-1-1-16 0,1 3 10 0,-4 0-3 15,3-1-21-15,-2 1 2 0,2-4-3 0,0 0-13 16,0-2 13-16,1-3 22 0,2 2-10 16,-1-4 7-16,-1 1-19 0,4-3-12 15,-3 0-16-15,1-5 15 0,-2 1 11 16,-1-3 2-16,0-3 2 0,-2-2 29 16,3-5-6-16,-4 0-6 0,0-6 2 15,2 0 4-15,-2-4 3 0,0 0 6 16,0-2 24-16,0 0 53 0,0 0 36 15,0 0-31-15,0-3 0 0,-6-4 18 16,-4-4-131-16,-2-1-3 0,-5-3-92 16,-6-1-54-16,-3 1-47 0,-4 2-77 0,-6 5-95 15,-3 2-121-15,0 5-114 0,9 1-214 16,-18 0-760-16</inkml:trace>
  <inkml:trace contextRef="#ctx0" brushRef="#br0" timeOffset="158731.1">7740 8550 401 0,'0'0'466'0,"0"0"-107"0,0 0-70 0,0 0-71 16,0 0 39-16,0 0 5 0,0 0-35 15,0 0-101-15,0 0-87 0,0 0-37 16,0 0-2-16,-42-8 1 0,42 8 24 15,0 0 36-15,0 0 29 0,0 0 16 16,0 0-7-16,0-2-18 0,2 1-27 0,-1 1-54 16,3 0-38-16,4 0-14 0,2 0 52 15,3 0 39-15,5 1-23 0,3-1-13 16,6 0 48-16,8 0-51 0,9 0-73 16,6-4-236-16,3-4-322 0,-6 1 631 15,-5-1 279-15,-9-1-160 0,-6 1-119 16,-4 3-22-16,-5 2 22 0,-4 0 13 15,-7 1 28-15,-2 2-8 0,-4 0 18 16,-1 0 17-16,0 0-7 0,-3 0-9 16,-4 0-52-16,0 0-45 0,-6 0 12 15,3 2 32-15,-2-1 0 0,1 2-1 0,1-2-11 16,2 0 10-16,-3 2-16 0,5-1-55 16,2 2-46-16,-1-1-32 0,4 1-39 0,-1-3-39 15,2 1 3-15,0 1-24 16,3-2-32-16,3 0 19 0,2 1 7 0,1-2-128 15</inkml:trace>
  <inkml:trace contextRef="#ctx0" brushRef="#br0" timeOffset="159092.73">8178 8472 443 0,'0'0'454'0,"0"0"-67"0,0 0-71 16,0 0-101-16,0 0-95 15,0 0-49-15,0 0-22 0,0 0-20 0,0 0-29 16,0 0 16-16,0 0-16 0,-3-1-71 15,2 1-88-15,-1 1 61 0,1 0-25 16,-2-1-59-16,0 1 48 0,2 2 10 16,-2-2 1-16,1-1 44 0,2 1 34 15,-1 2 24-15,-2-2 21 0,0 1 95 16,2-2 9-16,-5 1-26 0,0 2-23 16,0-2-18-16,1-1-37 0,-3 0-143 0,0 0-72 15,1 0-49-15,-1 0-75 0,1 0 19 16,76-11 291-16</inkml:trace>
  <inkml:trace contextRef="#ctx0" brushRef="#br0" timeOffset="167222.04">7948 6260 93 0,'0'0'310'0,"0"0"-42"0,0 0 45 0,0 0-33 16,0 0-75-16,0 0-49 16,0 0-36-16,0 0-22 0,0 0 6 0,0 0 6 15,28-6 20-15,-26 5-1 0,-2 1-29 0,1 0 14 16,1 0 15-16,-2 0-7 15,1 0-6-15,-1 0-7 0,0-1-13 0,2 1-22 16,-2-2 5-16,1-1-2 0,2 2-20 16,0-4-28-16,1 3 0 0,-1-3 25 15,0-1 6-15,0 2 32 0,-2 1-16 16,1-1-1-16,-1 3 7 0,-1-4 18 16,0 4-33-16,0 0-35 0,0 0 17 15,0 1-2-15,0 0-6 0,0 0-24 16,0 0-17-16,0 0-21 0,0 0-7 15,0 0-4-15,0 0 4 0,0 0 6 16,0 1 7-16,0-1 15 0,0 0 2 0,0 0 29 16,0 0 13-16,0 0-7 0,0 1-3 15,0-1-21-15,0 0-10 0,0 1 8 16,0-1-11-16,0 3-24 0,-1-1-5 0,1-2 1 16,-2 1-3-16,2-1 9 15,0 0 19-15,0 1 0 0,0-1 0 0,0 0 3 16,0 0 1-16,0 0 11 0,0 1-12 15,0 1-16-15,0-1-9 16,0 1 4-16,0 2 21 0,0 0 22 0,0 0 3 16,0-1-23-16,0-1 0 0,0 1 1 15,-1-2 10-15,1 0-11 0,0 0-1 16,0 1 1-16,0-1-2 0,0 1-2 16,0-1-1-16,0 0-16 0,0 2 16 15,0-2 0-15,0 1 3 0,0 2 1 16,0 2-1-16,0-3-2 0,0 2-1 0,0 1-9 15,0 1 12-15,0 1 16 16,0 1 18-16,0 0-15 0,0 0-16 0,0 0 22 16,0 0-10-16,0 1 4 0,0-3-19 15,0 0-6-15,0 0-25 0,0 1 12 16,0 0 16-16,0-2 1 0,0 3 1 16,0 0 0-16,0-2-2 0,0 3-19 15,0-3 3-15,1 3 16 0,-1-2 1 16,2 3 1-16,-2-2 1 0,1 1 0 0,-1 2 1 15,0 0 10-15,0 2 21 0,0 1-32 16,0-1-10-16,0 2 9 16,0-2 1-16,0 1-1 0,0-1 1 0,0 3 0 15,0-4 18-15,0 1-16 0,0-1 8 16,0 0-9-16,0-2-1 0,0 1-16 16,0-1 16-16,0 4 1 0,0-2 11 15,0 2-10-15,-1 2 16 0,-2-1-17 16,0 4 20-16,1-2-9 0,-1 1-24 0,0-1 12 15,1 0-28-15,2 0-15 0,0-1 43 16,0 0 13-16,0 1-13 0,0 0 0 16,0 0 0-16,0 1 43 0,0 0-24 15,0 3-16-15,0-3-6 0,-3 3 5 0,0-1-2 16,0 2 22-16,0-1-13 0,0 0 10 16,-1 0-29-16,2 1 23 15,1-2-7-15,0 2-6 0,-1-1 2 0,2-1 14 16,-1 1-16-16,1 1-3 0,0 1 1 15,0 0 2-15,0 2-4 0,-2-1 1 16,2 3 3-16,-1-2-17 0,-2 3 17 16,3-1 0-16,-1-1-8 0,1 2 8 15,0-1 4-15,0-1-4 0,0 1-12 0,-2-1 12 16,2 2 3-16,-1-1 19 0,-1 0-22 16,1 0 0-16,-2 2-6 0,2 0-16 15,-4-1 44-15,1 2-44 0,-1-1 19 16,0 1-25-16,2-2 12 0,0 1-27 15,2 0 43-15,-1-2 0 0,2 0 3 16,0 2-6-16,0-2 6 0,0 1-6 0,2-3-10 16,-1 3 13-16,1 1 26 0,-2-3-26 15,0 5 3-15,0-1 32 0,0-1-14 16,0 1-21-16,0-1-19 0,-5 1 19 16,2 1 0-16,-4 0 1 0,3 0 2 15,-2-2 3-15,0 1-6 0,0-2 0 0,2 0 2 16,0 0 17-16,-1-2-19 0,1 2 10 15,0-3-10-15,1 1-31 0,0-2 31 16,0 1-3-16,0 0 6 0,2 1-25 16,-2-2 44-16,0 4-28 0,0-1 18 15,2-1 4-15,-2 0 0 0,1-1-16 16,0-1-6-16,0 0 6 0,2 1 19 16,0-3-19-16,0-1-17 0,0 1 17 15,0-1 10-15,0 0-10 0,0 1-13 16,0 1 13-16,0 0 0 0,0 0-18 15,0 0 18-15,0 1-3 0,4-2-8 16,-2 2 9-16,1-1-7 0,-1-1 8 0,1-1-23 16,0-1-8-16,0 1 30 0,-1-2-14 15,-1 1 14-15,1-1 1 0,-1 2 0 16,-1 0 1-16,2 1 24 0,-2 0-23 16,0 1-1-16,0 0 1 0,0 1 11 15,0-1-10-15,0 0-1 0,0 1 2 16,0-1-3-16,0-2-3 0,0-1-12 0,0 0 2 15,1-2 13-15,1 1-2 0,-1 1 0 16,3-1 2-16,-4 3 12 0,3-3-12 16,-2 3 0-16,-1-1 14 0,2 0-14 15,-2 1-22-15,0 0 10 0,0 2 12 16,0 2 0-16,0-1 1 0,0 2 21 16,0-1 15-16,0 1-37 0,0-1 3 15,0 0-3-15,0-1 20 0,1-2-20 16,1 2-10-16,-1 0 9 0,1 1 2 15,-1-1 14-15,-1 1-15 0,2 1-19 0,-1-1 19 16,-1 3 0-16,0-1 0 0,0 1 24 16,0-2-23-16,0 0-2 0,0 0 4 15,-1-2 7-15,1 1-7 0,-2-2-3 0,2 0-18 16,0-1 17-16,0 0 2 0,0 0 12 16,0-4-13-16,0 1-25 0,2-3 12 15,0 0 13-15,1 0 3 0,2 0 27 16,-1 0-30-16,-1-3 0 0,1 2-12 15,-1-1-4-15,0-2 16 0,-2-3-2 16,2 0-10-16,0-3 10 0,-1-1 2 16,1-1 1-16,-2 1 21 0,-1-2-1 15,1-1-21-15,1 0-2 0,-2-2 1 16,0-1-1-16,2 2 1 0,0-1 1 16,-2-1 2-16,0 0-2 0,0-1-34 15,0 0-22-15,0 0-48 0,0 0-22 0,0-7-6 16,0 0-13-16,0-9-205 0,0 3-871 15,0-19-846-15</inkml:trace>
  <inkml:trace contextRef="#ctx0" brushRef="#br0" timeOffset="169791.51">8168 8823 68 0,'0'0'62'0,"0"0"-35"0,0 0-27 15,0 0-10-15,0 0-62 0,0 0-3 16,0 0 75-16,0 0 0 0,0 0 0 16,0 0 251-16,-60-18 238 0,58 17-55 15,2 0-80-15,-1 1-38 0,1-2-24 0,0 2-78 16,-2 0-85-16,1 0-35 0,1 0-7 15,-2 0-7-15,2 0 14 0,-3 0 5 16,3 0 17-16,-1 0 12 0,-2-4 6 16,0 3-77-16,-1-4-25 0,-2 1-3 15,-1-1-17-15,1 1 33 0,0-1-7 16,3 3-25-16,-1-1 25 0,0 2 6 16,4 1 0-16,0 0-10 0,0 0-34 15,0 0-41-15,0 0-13 0,0 0-9 0,1 0 6 16,2 0 6-16,-3 0 12 0,3 0 14 15,0 0 25-15,0 0 38 0,0 0-3 16,1 0 7-16,-1 2 5 0,3-2 1 16,1 3-10-16,-3-3 6 0,5 0 22 0,0 0 13 15,3 0-16-15,0 0 0 0,7 0-33 16,4 0-30-16,7 0 0 0,7 0 25 16,-2 0 105-16,3-5-34 0,-2-1-55 15,0 0-41-15,4-2-13 0,2 2 10 16,3 0 3-16,3-1-1 0,3 0-1 15,-2 3-32-15,3 0 17 0,-6 2 17 16,0 1 22-16,-3 1-22 0,-4 0-11 16,-4 0-5-16,-2 1-3 0,-4 1 7 15,-1-1 9-15,-3 3 3 0,0-3 0 16,-1 1 15-16,-3 1-2 0,0-2-11 16,-1 2-2-16,0-2-3 0,-1 1 2 0,-2 0-1 15,-1 1-1-15,1-2-10 0,-2 1 10 16,1 1-12-16,0-2 15 0,2 3 4 15,2-2-1-15,-1-1 9 0,3 2-9 16,-2-3 19-16,0 0-6 0,3 0-1 16,-1 0-12-16,1 0-1 0,-2 0 2 0,4-4-1 15,-1 2 0-15,4-2 0 0,2-1-1 16,2 2-2-16,2-4-1 0,2 2-1 16,2-1 0-16,2 0 1 0,-1 1 0 15,2 1-27-15,-2 2 9 0,1 1 17 16,-1-1 1-16,1 2-2 0,2 0-14 15,-2 0 17-15,1 0 18 0,0-1-18 16,0 0-2-16,1 1-14 0,-1-2 4 16,1 1 11-16,0-2 1 0,2 2 12 0,-2 0 1 15,1-2-1-15,-1 2-1 0,-3 0-11 16,-3 1-12-16,-1 0-7 0,-1 0-6 16,-6 0-3-16,2 3 0 0,-2 1 14 15,-1 2 14-15,3 0 16 0,0-1 9 0,4 0-25 16,0 1 1-16,6-4 10 15,2 0 35-15,0 0 1 0,4-2-31 0,0 0 12 16,3 1-26-16,0-1-2 0,0 0-19 16,-1 1 17-16,-2 0-10 0,0 2 11 15,-3-1 0-15,3 2-15 0,-1-2 13 16,4 2-7-16,-1-2 10 0,3 2 13 16,4-1-11-16,-3 1 0 0,3-2-1 15,3 2 1-15,-4-3 11 0,2 3-11 16,-1-2-2-16,3-1-2 0,0-1 2 15,-1 1 3-15,-1-1 12 0,-1 0-15 0,-1 0-12 16,-4 3-4-16,0-2 16 0,-5 0-1 16,1 3-10-16,-3 0-14 0,-1 0 12 15,3 0 13-15,-2-1 0 0,2 1 0 16,0-2 0-16,0 2 13 0,0-3 12 16,-1-1-6-16,0 0-17 0,-2 0-2 0,-2 0 3 15,-1 0 25-15,-3 0-27 0,0 0-1 16,-1 0-22-16,0 0 10 0,0 0-1 15,-3 0 13-15,3 1-1 0,-4 2-21 16,1-2 7-16,1 3 13 0,-1-3 2 16,1 0 3-16,0 1 22 0,1-1-4 15,-3-1-8-15,1 0-11 0,0 0 0 16,-1 0 11-16,1 0-1 0,0 0-12 16,-2-1 0-16,2-1-12 0,-2 1-7 15,0 0 6-15,1 1 13 0,0-3-1 16,1 3 1-16,3-1 1 0,0 1 0 0,0 0 0 15,1-1 12-15,-1 0-1 0,-1-2-12 16,-2 2 0-16,1-3 1 0,-4 2 3 16,1-2 8-16,-2 2-9 0,-1-2 22 15,3 2-25-15,-1-2 0 0,3 1-16 16,-2 0 1-16,3 1 13 0,0 0 1 16,1-1 0-16,-1 0-2 0,1 1 1 15,1 0-1-15,2 1 3 0,1 0 4 0,-1-2 11 16,1 2-13-16,-2-1 1 0,0 0 0 15,-2 1-3-15,-1 0-2 0,2 1-1 16,-2-2 0-16,2 2-9 0,1-1 12 16,1 0 1-16,2-1-1 0,2 1 0 15,-1 0 0-15,5-1 15 0,-3 1-15 16,3 0-2-16,-3 0 0 0,3 0-1 16,-3-1 3-16,0 0 0 0,-1 0 0 0,0-1-10 15,-2 2-6-15,2 1-3 0,-2-1 19 16,0 1 2-16,0-1 20 0,4-2-9 15,-4 2-12-15,3 0-1 0,1-2 0 16,-2 1-1-16,-1 2 0 0,2-2-2 16,-2-1-19-16,2 3 22 0,3-1 0 15,-1 0 28-15,2-3-6 0,1 3-12 16,-1-1-10-16,-3-2-3 0,4-1-13 0,-3 3 16 16,0-2 0-16,1 2 22 0,2-4-22 15,-2 2-22-15,1 2 10 0,1-2 10 16,-2 3 0-16,0-1 0 0,-1 0 0 15,0 1-27-15,-2-1 11 0,0 1 16 16,-2 0 2-16,1-1 11 0,2 1-9 16,-1-1-2-16,0-1 2 0,3 1 14 0,0-2 6 15,1 1-20-15,1-1-1 0,-2 2 0 16,-1-2-1-16,-1 3-13 0,-3-3 12 16,-2 2-1-16,-1 1-10 0,0 1 9 15,-2 0-19-15,1 0 8 0,-3 0 14 16,-2 0 22-16,0 0 0 0,-3 0-6 15,-2 0-4-15,-3-1-12 0,3-1 0 0,-2 1-2 16,1 1-1-16,-1 0-16 0,0 0 7 16,-2 0 9-16,1 0-10 0,0 0 11 15,-4 0 2-15,1 0 2 0,-4 0 1 16,2 0 16-16,0 0-7 0,-2-1 4 16,4 0 0-16,1-2-4 0,2 2-9 0,1-3 0 15,3 1 0-15,-1-1 10 0,2 2-13 16,-1 0 0-16,2-1-1 0,1 0-2 15,-2 1 3-15,1-1 0 0,-4 0 3 16,3 2 0-16,-2-1-3 0,-1-1 0 16,0 2-2-16,0 0 1 0,2-1-1 15,-1 0 1-15,1 0 1 0,-2 0 12 16,0 0-11-16,-1 1-1 0,-1 0 0 16,-2-1 0-16,1 0 0 0,1 1 0 0,2 0-1 15,2-2 0-15,2 1-1 16,0 1-10-16,2 1 8 0,0-1 1 0,-1-2 3 15,-1 2 16-15,-2 0-1 0,2 0-13 16,-1-3 2-16,0 3-4 0,1-2-4 16,0 0 1-16,0 2-9 0,-2-2-4 15,0 2 14-15,-2 1-1 0,-2-1-15 16,2 1-14-16,0 0 20 0,1-1 10 0,0 1-17 16,-1 0 4-16,4-1-1 15,-2-1 16-15,1 2 1 0,-1-1 11 0,-1 1-8 16,0-1-1-16,1 1-1 0,-1-2-2 15,2 2 0-15,0 0-38 0,1 0-12 16,0 0 19-16,-5 0 12 0,-2 0-13 16,-8 0-59-16,-1 0-32 0,-7 0-47 15,-5 0-125-15,-1 0-143 0,-5 0-217 16,-18-5-795-16</inkml:trace>
  <inkml:trace contextRef="#ctx0" brushRef="#br0" timeOffset="172109.26">7770 8578 167 0,'0'0'326'16,"0"0"-52"-16,0 0-111 0,0 0-29 15,0 0-43-15,0 0 52 0,0 0-6 16,0 0 39-16,0 0-40 0,0 0-77 15,-1-34 29-15,1 33-36 0,0-2-17 16,-2 2-20-16,1 0-15 0,0-1-1 16,-1 1 1-16,2-1 0 0,-1 1 33 0,1 1-20 15,0 0 6-15,0 0 30 0,0 0 38 16,0 0 20-16,0-1 13 0,0-2-1 16,0 2-9-16,0 0-16 0,0-1-53 15,0-1 24-15,0 2 9 0,0-1-33 0,-2-1-12 16,1 1-9-16,1-1-20 0,-2 2-3 15,2-1 0-15,0-1-10 0,-1 0 12 16,1 1 0-16,-2-1 2 0,2 2 0 16,0-2 15-16,-1 1-3 0,-1 2 0 15,1-1 16-15,1-2-16 0,0 3-11 16,0 0 1-16,0 0 13 0,0 0 7 16,-2 0 5-16,1-1 20 0,1-1 3 15,0 1 13-15,0-2 19 0,-3 2 6 16,3-1 9-16,-1 0-16 0,1 2-12 15,0 0-10-15,0 0-32 0,0 0-28 16,0 0-1-16,0 0-27 0,0 0-1 16,0 0-8-16,0 0-27 0,1 0-15 0,2 0-6 15,0 4 69-15,1 3 16 0,1-1 0 16,-2 3 13-16,0 0-11 0,-1 3 1 16,1 0 6-16,0 1-6 0,-1 3-3 0,0 0 3 15,0 0-1-15,-1 2-2 16,2 0 3-16,0 0-2 0,-2 1 1 0,2 1 20 15,2-1-3-15,-4 0-17 0,2-1-2 16,0-1 1-16,-1 1-1 0,-1 0 1 16,3 0-1-16,-3 0 4 0,2 0 24 15,-3 0 35-15,0 0-25 0,0 0-35 16,0-1-3-16,0 0 0 0,0-1 12 16,0 1 4-16,0-1-13 0,-3-1 22 15,-1 2-25-15,3-3 0 0,-2 0-15 16,2-1-1-16,-2-1 13 0,1-2 1 15,1 0-17-15,-1-2 6 0,2 0-12 0,0-2 12 16,0-2-3-16,0-1-6 0,0-2-3 16,0 0-4-16,0 2 10 0,0-2 16 15,0-1 1-15,0 0-1 0,0 1 3 16,0-1 0-16,0 0 22 0,0 0-1 16,0 0-20-16,0 0-1 0,0 0 3 0,0-2-3 15,-1-3-35-15,1-3-120 0,0-2-171 16,0-6-234-16,0 3-446 0,4-12-432 15,-7 104 1371-15</inkml:trace>
  <inkml:trace contextRef="#ctx0" brushRef="#br0" timeOffset="172907.3">7751 8526 955 0,'0'0'375'0,"0"0"-69"0,0 0-98 15,0 0 3-15,0 0-56 0,0 0-15 0,0 0-21 16,0 0 1-16,0 0-7 0,0 0 6 16,0 0-4-16,-12-16-12 0,12 16-4 15,0 0-16-15,0 0-3 0,0 0-7 16,0 0-6-16,0 0-3 0,3 0-13 15,-1 0-39-15,4-1-12 0,1 1 0 16,5 0 7-16,5-1 15 0,6 0-19 16,3-3 22-16,6-3-3 0,5 1-9 15,1-2-12-15,-1 0 1 0,2 1-2 16,-2-2-17-16,-2 1-24 0,0 0-3 16,-5 2-4-16,-3 1 4 0,-9 2 2 15,-7 0 4-15,-4 2 7 0,-4 1 2 0,-1 0 10 16,-2 0-7-16,1 0-3 0,-1 0 10 15,2 0-9-15,-1 0-14 0,2 0 4 0,-1 0-1 16,-1 0 14-16,-1 0 12 16,0 0 0-16,0 0-3 0,0 0-7 0,0 0-12 15,0 0 3-15,0 0 16 16,0 1 16-16,0-1 1 0,0 1 44 0,0-1 19 16,0 2 10-16,0-2 12 0,0 0-9 15,0 0-7-15,0 1-19 0,0-1-22 16,0 2-29-16,0 0 1 0,0 2 26 15,-1 4-4-15,1 1 8 0,0 2-8 16,0 1-1-16,0 1-3 0,0 3 9 0,0-1-25 16,1 3 1-16,3 0-3 0,0 1 1 15,1 3 17-15,-2 1-16 0,1 2-2 16,-1 0 1-16,1 1 14 0,-1 1-16 16,0 0 0-16,1 0 0 0,-1 0 1 15,0 0-1-15,1-1-1 0,-1-2 1 16,2 2 13-16,-1-1-13 0,0-1 2 15,3-2 26-15,-4 1-12 0,0 0-16 16,2-2 13-16,-4 1-1 0,2-2 13 16,1 0-3-16,-2-1-6 0,-1-2 3 0,1-3 0 15,1-1 6-15,-1-2-24 0,-2-3 0 16,2-2 0-16,-2-2 1 0,0-1 17 16,1-2-17-16,-1-1 20 0,0 0 0 15,0 0 19-15,0 0 6 0,0 0 11 0,0 0 13 16,0 0 17-16,-1 0-7 0,-1 0-13 15,-2 0-18-15,3-1-50 0,-4-2-41 16,-1 1-58-16,-2-2-85 0,-5 0 14 16,-5 0-161-16,-2 0-147 0,-1 2-139 15,-1-2-158-15,6 3-441 0</inkml:trace>
  <inkml:trace contextRef="#ctx0" brushRef="#br0" timeOffset="173246.18">7798 9192 1219 0,'0'0'521'0,"0"0"-138"16,0 0-46-16,0 0-76 0,0 0-55 16,0 0-30-16,0 0-22 0,0 0-30 15,0 0-10-15,0 0-41 0,7-6-66 16,1 6-7-16,1-3 0 0,4 2-16 15,7 1-4-15,0-1 20 0,6 0 22 16,-1-1 6-16,7 1-12 0,-2-1 3 16,3-2-19-16,0 0 3 0,-1 0 13 15,-1-2-3-15,0 0-11 0,-5 0-2 16,0 1 0-16,-5-2 13 0,-2 2-10 16,-7 3-1-16,-5-1 11 0,-3 2-1 15,-2 1 4-15,-2-1-14 0,0 1-2 0,0 0-1 16,0 0-24-16,0 0-26 0,0 0-60 15,-2 0-79-15,-1 1-92 0,-3 3-148 16,1-1-23-16,-3 1-262 0</inkml:trace>
  <inkml:trace contextRef="#ctx0" brushRef="#br0" timeOffset="175504.57">7753 11011 363 0,'0'0'437'0,"0"0"-46"0,0 0-40 15,0 0-64-15,0 0-70 0,0 0-19 16,0 0 6-16,0 0 6 0,0 0-11 16,0 0-6-16,4-19-8 0,-4 18-6 15,0 0-11-15,0-1-19 0,0 2-39 16,0 0-25-16,0 0-29 0,0 0-25 15,0 0-31-15,0 0-28 0,0 0-22 16,0 5-32-16,0 2 48 0,0 4 34 16,3 2 56-16,0 4 17 0,0 2-14 15,0-1-8-15,-2 3-10 0,4-1-7 0,-1 3-9 16,0 0-9-16,0 1-14 16,2 3-1-16,0 0 0 0,0 3 1 0,2 1-2 15,-3 0-1-15,1 1 1 0,-2-3 1 16,3 2 15-16,0-3-16 0,-1-2 2 0,1-3 17 15,-2-1-19-15,1-1 1 0,-1-3 11 16,1-1-11-16,-2-5-1 16,-1 0 2-16,-1-4 11 0,-1-3-11 0,-1 0 1 15,0-4-3-15,0 2-13 0,0-2-24 16,0 0 3-16,0-1 2 0,0 0 8 16,0 0 20-16,0 0 2 0,0 0 2 15,0 0 13-15,0 0 9 0,0 0 3 16,0-4-25-16,-3-2-35 0,-3-3-69 15,-1-2-100-15,-1-2-87 0,-3-3-113 16,3-1-198-16,-1 5-523 0,-1-10-236 0</inkml:trace>
  <inkml:trace contextRef="#ctx0" brushRef="#br0" timeOffset="176210.26">7728 10979 623 0,'0'0'1129'15,"0"0"-772"-15,0 0-46 0,0 0 37 16,0 0-65-16,0 0-50 0,0 0-58 16,0 0-70-16,0 0-61 0,0 0-44 15,-10-29-12-15,16 29-48 0,6 0-10 0,9 0 70 16,7 0 31-16,8-1-27 0,7-2 8 15,4 1 1-15,4-2-13 0,-2 3 0 16,-2 0-13-16,-5 0 11 0,-3 1-58 16,-8 0-13-16,-7 0 31 0,-4 0-15 15,-7 0 15-15,-4 0 4 0,-4 0 12 16,-3 0 26-16,-2 0 29 0,0 0 26 0,1 0 12 16,-1 0 15-16,2-1 17 0,-1-2-27 15,2 0-72-15,0-1-16 0,0-1-13 16,3 0 1-16,-3 1 25 0,2 0 3 15,-3 2 63-15,-1-1 16 0,0 3 0 16,1 0-16-16,-2-1-6 0,0 1 0 16,0 0 12-16,0 0 6 0,0 0 4 0,0 0-1 15,0 0-19-15,0 0-3 0,0 0-22 16,0 0-21-16,0 0-13 0,0 0-38 16,0 1-30-16,0 6-41 0,0-1 96 15,0 6 13-15,4 3 32 0,-1 3-7 16,0 1-1-16,0 4-20 0,0-2 14 15,0 2 1-15,4 3 3 0,-1 1-20 16,0 2 1-16,2-1 19 0,0 4 9 16,0 1-19-16,1 3 10 0,-2 3 15 15,3 1-24-15,-4-1-10 0,-1-1 0 0,1 2 25 16,-3-2-27-16,2-1 17 16,-1-1-2-16,-2 0-1 0,3-2-13 0,-4-1 0 15,2-4 20-15,-3 2 6 0,0-6-14 16,0-5-14-16,0-6-2 0,0-3 1 15,0-6 1-15,0-3 0 0,0-2 25 16,0 0 36-16,0 0 32 0,0 0 51 0,0-3-6 16,-4-2-13-16,-2-3-89 0,-2-2-36 15,-3-1-67-15,0-2-61 0,-6 1-44 16,-3 0 16-16,-2 2-107 0,-3-1-14 16,2 5-157-16,2-1-148 0,0 5-30 15,1-2-153-15,7 2-770 0</inkml:trace>
  <inkml:trace contextRef="#ctx0" brushRef="#br0" timeOffset="176503.19">7863 11763 111 0,'0'0'1843'0,"0"0"-1354"0,0 0-147 16,0 0-5-16,0 0-46 0,0 0-85 15,0 0-36-15,0 0-19 0,0 0-31 16,0 0-38-16,0 0-29 0,-12-5-41 15,19 4-12-15,6-5-53 0,9 1 0 16,11-2 2-16,10-4 4 0,9 2 32 16,4-2 14-16,-1-1 1 0,-2 1 0 15,-8 0-2-15,-7 5-29 0,-10-1 0 16,-6 2 15-16,-8 4-9 0,-8 0-7 16,-3 1 10-16,-3 0 19 0,0 0-19 15,0 0 3-15,-2 0-19 0,-1 0 7 16,1 0 29-16,-4 0-43 0,0 0-75 15,-2 0-51-15,-1 0-81 0,-1-1-98 16,1 1-106-16,3-3-280 0,-8 1-724 0</inkml:trace>
  <inkml:trace contextRef="#ctx0" brushRef="#br0" timeOffset="183067.14">9276 11697 159 0,'0'0'453'0,"0"0"-91"0,0 0-98 0,0 0-23 16,0 0-27-16,0 0-48 0,0 0-33 16,0 0-23-16,0 0-32 0,0 0-75 15,0 0-3-15,5-19-45 0,-4 18 3 16,1-2 27-16,2 1 15 0,0-1 0 16,-1 1 3-16,0-1 33 0,-2 0 41 15,2 2 24-15,-3 0-1 0,0 1-26 16,2 0-42-16,-2 0-32 0,0 0-29 15,0 0-30-15,0 0 1 0,0 0 19 0,0 0 39 16,1 0 1-16,-1 0 12 0,2 0 10 16,-1 0-7-16,-1 0-16 0,1 0-18 15,1 0-34-15,-2 0-26 0,1 0-45 16,1 2-36-16,-1 1 16 0,-1 2 33 16,0 2-89-16,0 0-100 0,0 1-180 15,0-2-173-15,-8-44 592 0</inkml:trace>
  <inkml:trace contextRef="#ctx0" brushRef="#br0" timeOffset="183880.64">9534 12134 504 0,'0'0'405'0,"0"0"-262"0,0 0-78 15,0 0 82-15,0 0 165 0,0 0-123 16,0 0-11-16,-4-75 69 0,8 67 93 16,-4 3-66-16,0 3-11 0,0 2 2 15,0 0-30-15,0 0-73 0,-1 0-71 16,-3 1-88-16,1 4-3 0,-5 3-35 0,-2 3 35 16,-6 6 57-16,-3 4 0 0,-3 6 12 15,-3 1-25-15,1 3-16 0,-1 0 4 16,2 0-17-16,1 0-15 0,5-3-13 15,1-1 11-15,5-4 2 0,2-2-2 0,3-5 2 16,3-4-26-16,3-2-2 0,0-3 3 16,0-2 3-16,3-1 3 0,3 0 19 15,3 0 2-15,2-2 17 0,5-1 18 16,6-1 8-16,5 0 2 0,6-7-3 16,5-5-16-16,8-3 6 0,0-3-34 15,1-3-44-15,0 2-25 0,-4 0 8 16,-7 2-29-16,-7 1-20 0,-6 4-39 15,-9 4-15-15,-6 0-27 0,-5 3-4 16,-3 0-48-16,0 1-128 0,-11 0-628 0,1 1 14 16</inkml:trace>
  <inkml:trace contextRef="#ctx0" brushRef="#br0" timeOffset="184137.25">9556 12113 1547 0,'0'0'701'15,"0"0"-252"-15,0 0-76 0,0 0 42 0,0 0-102 16,0 0-62-16,0 0-60 0,0 0-66 16,0 0-69-16,0 0-56 0,0 0-29 15,-33-10-27-15,31 23 56 0,-1 5 28 16,0 2 15-16,2 6-6 0,0 2-18 0,1 1-16 16,0 2 9-16,0 1 9 0,0 0-21 15,0 0 0-15,0 0-1 0,0 1-52 16,0-2-40-16,0-3-28 15,0-1-47-15,0-4-22 0,1-4-68 0,2-2-159 16,3-5-193-16,-2-6-457 0,6-6-397 0</inkml:trace>
  <inkml:trace contextRef="#ctx0" brushRef="#br0" timeOffset="184667.05">9827 12248 1370 0,'0'0'1204'0,"0"0"-731"0,0 0-87 0,0 0-120 16,0 0-149-16,0 0-117 0,0 0 0 16,0 0 0-16,0 0 41 0,0 0 6 0,4 48-10 15,-4-34-2-15,0 0-7 16,0 2 3-16,0-2-1 0,0 0-8 16,-3-2-20-16,0-3-2 0,2-3-22 0,-1-2-76 15,2-4 3-15,0 0 95 0,0 0 60 16,0-6 70-16,0-4-74 0,0-4-56 15,0-2-56-15,3-4 56 0,2-1 34 16,2 2-34-16,3 1 1 0,-1 5 18 16,-1 3 56-16,1 4-1 0,1 2-64 15,2 1-10-15,3 3-66 0,1 0 20 16,4 0 33-16,0 7-15 0,-2-2 28 16,-1 1 0-16,-2 3-1 0,-3-1-21 0,-1 0 7 15,-3 1 11-15,-2-2 1 0,0 3 3 16,-3-2 1-16,-2-1 1 0,0 0 2 15,1 0-4-15,-2-3-1 0,0 0-51 16,1-4 24-16,-1 0 28 0,0 0 98 16,3-6 43-16,-3-5-48 0,3-3-93 0,0-4 0 15,3-3-13-15,5 1 12 0,-2 2 1 16,1 1 16-16,3 4 33 0,-3 3 4 16,-1 1-25-16,5 4-28 0,1 0-59 15,6 2-3-15,4 1 22 0,2 2 9 16,0 0 3-16,-2 5 15 0,-2 2 13 15,-4 5 0-15,-5 2 13 0,-8 3 5 16,-4 5 4-16,-2 1-3 0,-12 2-1 16,-4 4-18-16,-10 2-82 0,-4 0-68 0,-3-1-105 15,-1 1-150-15,-1-1-193 16,11-8-441-16,-7 0-470 0</inkml:trace>
  <inkml:trace contextRef="#ctx0" brushRef="#br0" timeOffset="187838.14">10821 10994 1074 0,'0'0'592'0,"0"0"-157"15,0 0-30-15,0 0-44 0,0 0-57 16,0 0-55-16,0 0-55 0,0 0-40 16,0 0-50-16,0-21-47 0,0 21-32 15,0 0-25-15,0 2-39 0,3 5 11 16,3 4 28-16,-2 2 19 0,3 5 0 16,1 4 15-16,0 3-9 0,-1 0-9 15,1 5-15-15,-3 2 24 0,1 3 20 0,0 5-11 16,-3 0 22-16,-2-1 38 15,-1 2-54-15,0-3-21 0,0-3-18 0,0-3 15 16,0-3-16-16,0-2 0 0,0-6 3 16,0-4-3-16,2-4 0 0,-1-4-47 0,-1-3-18 15,1-3-13-15,1 0-17 16,-2-3 14-16,0 0 27 0,0 0 42 16,0-3 12-16,0-2-35 0,-3-4-170 15,0-3-157-15,-1-3-151 0,-2-5-220 0,0 5-718 16</inkml:trace>
  <inkml:trace contextRef="#ctx0" brushRef="#br0" timeOffset="188319.04">10847 11063 1127 0,'0'0'771'0,"0"0"-353"0,0 0-117 0,0 0-21 15,0 0-27-15,0 0-45 0,0 0-81 16,0 0-51-16,0 0-57 0,0 0-16 15,0 0 0-15,29-51 10 0,-9 50-11 16,-1-4 14-16,4 3 0 0,4-3-15 16,-1-1 0-16,1 1 0 0,2 2-1 15,-3-3 1-15,-1 2 0 0,-2-1-1 0,-3 4-23 16,-7-1-50-16,-6 2 22 0,-1 0 3 16,-5 0 13-16,-1 0-6 0,0 0-10 15,0 0 10-15,0 0 9 0,0 0 19 16,0 0 13-16,0 0 45 0,0 0 28 15,0 0 61-15,0 0 27 0,-1 0 25 16,1 0 12-16,-2 0-13 0,2 0-29 16,0 0-35-16,0 0-26 0,0 1-24 15,0 0-40-15,0 3-31 0,0 2-43 16,0 3 25-16,0 6 16 0,0 3 2 0,0 2 0 16,0 3 2-16,3 3-2 0,0 2-2 15,0 2 2-15,0 2 4 0,-1 2 20 16,-2 3 1-16,0 0-10 0,0 3-12 15,0-1 6-15,0-2-9 0,0-2-2 16,-2-2-11-16,2-6-33 0,-1-3-50 16,1-3-12-16,0-4 27 0,0-4-5 15,-2-4-27-15,2-4 0 0,-1-4-13 0,-2-1-3 16,-2 0 32-16,-3 0 62 0,-2-5-133 16,-6-1-122-16,-1-2-233 0,-5-2-228 15,6 3-517-15</inkml:trace>
  <inkml:trace contextRef="#ctx0" brushRef="#br0" timeOffset="188478.94">10905 11535 1120 0,'0'0'677'0,"0"0"-239"15,0 0-40-15,0 0-67 0,0 0-75 0,0 0-125 16,0 0-55-16,0 0 7 0,102-36-20 16,-62 24-18-16,4 1-17 0,3-2-6 15,-4-1-22-15,-2 2-22 0,-4 2-95 0,-7 1-96 16,-6 0-62-16,-3 3-123 0,-2-1-188 15,-8 3-401-15</inkml:trace>
  <inkml:trace contextRef="#ctx0" brushRef="#br0" timeOffset="189289.98">10787 8503 910 0,'0'0'257'15,"0"0"49"-15,0 0 162 0,0 0-85 16,0 0-54-16,-16-67-17 0,14 63-11 15,1 3-18-15,-1 1-58 0,1 0-49 16,-2 0-40-16,3 0-55 0,-3 0-19 16,3 1-62-16,0 4-6 0,-1 5-86 15,1 6 92-15,0 6 75 0,0 7-34 0,0 6-23 16,1 4 1-16,5 2 21 0,-3 0-18 16,0 2 34-16,0 0-13 0,-2 2-21 15,-1-1 43-15,0-3-34 0,0-1-19 0,0-2-12 16,0-6-1-16,0-2-2 0,3-4 2 15,-2-4-1-15,2-5-13 0,-1-4-50 16,-1-6-28-16,-1-1-3 0,0-4-29 16,0-2 9-16,0-1 28 0,0-7 75 15,0-9-87-15,0-4-343 0,-4-10-320 16,-2 5-767-16</inkml:trace>
  <inkml:trace contextRef="#ctx0" brushRef="#br0" timeOffset="189785.73">10725 8557 215 0,'0'0'1574'0,"0"0"-1263"0,0 0 29 0,0 0 31 16,0 0-98-16,0 0-33 0,0 0-62 15,0 0-175-15,0 0-3 0,0 0-64 0,50-62 23 16,-18 56 28-16,2-1 13 16,0 2 35-16,0 1-9 0,-1 2-26 0,-5 1-24 15,-4 1 22-15,-2 0 2 0,-5 0-13 16,0 0 13-16,1 0 13 0,-3-2 3 15,0 2-3-15,-1-1 3 16,-5-1 6-16,-2 1 10 0,-1 0 3 0,-3-2 9 16,0 2 13-16,-2-2-10 0,3 1 54 15,-1-1-19-15,-1 1 9 0,-1 0 17 16,1 1 10-16,-2 1-9 0,1 0-10 16,-1 0-18-16,0 0-16 0,2 0-10 15,-2 0 7-15,0 0-7 0,1 0 10 16,-1 0-25-16,0 0-40 0,0 0-17 15,0 0-29-15,0 1-31 0,2 3-27 0,-1 4 33 16,4 5 64-16,0 4 7 0,-1 4 19 16,1 7 12-16,-4 1 21 0,0 3-12 15,-1 2-12-15,0-2-9 0,0 2-7 16,0-2-10-16,0-2-2 0,0 1-1 0,0-1 1 16,0-2 0-16,2-1 0 0,-2-3 3 15,0-1-1-15,1-4-2 0,-1-2 31 16,0-5-31-16,0-1-3 0,0-5-59 15,0-2 1-15,0-3-4 0,0-1 6 16,0 0-12-16,-1 0-4 0,-3 0-36 16,-5 0-58-16,-5 0-102 0,-2 0-115 15,-6 0-219-15,7 0-67 0,-9 0-679 0</inkml:trace>
  <inkml:trace contextRef="#ctx0" brushRef="#br0" timeOffset="190007.02">10844 9061 1293 0,'0'0'641'0,"0"0"-110"0,0 0-96 16,0 0-86-16,0 0-75 0,0 0-62 16,0 0-130-16,0 0-45 0,0 0-2 15,105-47 15-15,-58 34 4 0,4 0-29 0,1 0-10 16,0 3-2-16,-6-1-12 0,-5 4 22 16,-8-1-11-16,-6 0-12 0,-2 2-44 15,-8-1-32-15,-1 2-5 0,-5 2-14 16,-3-3-21-16,-4 2 14 0,0 2 13 15,-4 1 23-15,0-1-36 0,0 1-147 16,0 1-189-16,0 0-258 0,-1 0-603 16</inkml:trace>
  <inkml:trace contextRef="#ctx0" brushRef="#br0" timeOffset="190852.23">10831 6060 881 0,'0'0'567'0,"0"0"-63"16,0 0-138-16,0 0 15 0,0 0-149 15,0 0 28-15,0 0-50 0,-32-67-58 16,28 56 45-16,-1 4-31 0,0-1-34 0,2 3 16 15,0 0-42-15,2 1 2 0,-2 3 16 16,3-1 6-16,0 2-29 0,0 0-27 16,0 0-16-16,0 0-6 0,-1 0-6 0,1 0-46 15,-2 2-25-15,2 0-54 0,0 3-41 16,0 6-31-16,0 5 151 0,2 4 22 16,0 5-19-16,3 5 25 0,-1 4-26 15,2 2 1-15,2 2 15 0,0 4 78 16,-1 1-38-16,0-1-58 0,0-2-3 15,-1-2-15-15,3-1 2 0,-3-1 16 16,2-2 31-16,-1-2-30 0,-1-3 27 16,1-3-13-16,1-3-14 0,-1-5 0 15,-3-2-1-15,2-5-15 0,-5-4 2 16,2-2-27-16,-3-4-6 0,2-1 0 16,-2 0-3-16,0 0-3 0,0 0-10 15,0 0-21-15,0 0-17 0,0-1-18 0,0-3-22 16,0 2-55-16,-2-5-269 0,-1-2-536 15,0 3-311-15</inkml:trace>
  <inkml:trace contextRef="#ctx0" brushRef="#br0" timeOffset="191420.45">10796 5914 1982 0,'0'0'486'0,"0"0"-115"15,0 0 87-15,0 0-121 0,0 0-123 0,0 0-26 16,0 0-21-16,0 0-64 16,0 0-35-16,0 0-34 0,0 0-34 0,-24-39-71 15,31 39-47-15,5 0-42 16,8 0 150-16,6 0 10 0,6 2 17 0,2-1-15 16,-1 2-2-16,-2 0 15 0,-5-1-15 15,-5-1-38-15,-3 2-22 0,-3-2-2 16,-3-1 2-16,2 0 16 0,-1 0 12 0,-1-1 10 15,4-4-6-15,-5-2-4 16,2-1 32-16,-3 1 24 0,-2-1-12 0,1 2 1 16,-6-1 31-16,0 2 12 0,-1 1 4 15,-1 2 22-15,-1 0 35 0,0 1 7 16,0 1-12-16,0 0 3 0,0 0-13 16,0 0-6-16,-1 0-23 0,-1 0-8 15,1 0-38-15,-1 0-27 0,2 1-11 16,0-1-23-16,0 2-15 0,0-1-12 15,0 3-26-15,-1 2-14 0,-1 6 101 16,2 1 9-16,0 5 22 0,-4 3-4 0,3 2-5 16,1 5-22-16,-1 3 28 0,-1 3 0 15,-1 3 18-15,2 0 3 16,-1 4-12-16,-1 1 15 0,3 1-6 0,-3-1-27 16,3 0-17-16,0-5 1 0,0-1 12 15,0-1-15-15,3-3 1 0,0-3 0 16,-1 0 1-16,1-6 20 0,-3-3-22 0,1-3 0 15,1-4-1-15,-2-4-30 0,0-2-37 16,0-3-5-16,0-1-29 0,0 0 0 16,0-2-37-16,-2 1-25 0,-5-1-34 15,-5-1-22-15,-8 2-137 0,-6-2-376 16,5 2-656-16</inkml:trace>
  <inkml:trace contextRef="#ctx0" brushRef="#br0" timeOffset="191586.34">10892 6622 914 0,'0'0'606'0,"0"0"-109"15,0 0-31-15,0 0-56 0,0 0-23 16,0 0-38-16,0 0-84 0,0 0-82 16,0 0-83-16,0 0-69 0,42-13 4 0,-14 8-7 15,7-2 15-15,5 0-21 16,3-1-7-16,-1-2-2 0,1 1-13 0,-4-2-7 16,-1-1-76-16,-2-1-133 15,-4 1-105-15,-5 1-155 0,-8 0-195 0,-6-3-745 0</inkml:trace>
  <inkml:trace contextRef="#ctx0" brushRef="#br0" timeOffset="192420.02">13765 5964 371 0,'0'0'678'0,"0"0"25"16,0 0-123-16,0 0-51 0,0 0-80 15,0 0-91-15,0 0-40 0,0 0-60 16,0 0-54-16,0 0-46 0,-4-5-56 16,4 5-84-16,0 0-18 0,0 0-86 15,0 5-65-15,0 6-38 0,0 4 120 16,4 8 69-16,-1 7 37 0,2 5-2 16,-2 3 36-16,0 5-3 0,-3 1 53 15,0-1-75-15,0-1-3 0,-2-5-6 0,-1-2-37 16,2-4-34-16,-1-3 20 0,2-6 13 15,0-2-23-15,0-4-41 0,5-4-37 16,-2-2-22-16,-2-4-19 0,0-2-42 16,2-3-26-16,-3-1 66 0,0-4 145 15,0-5-19-15,0-6-311 0,1-6-148 16,2-6-265-16,-3 7-582 0</inkml:trace>
  <inkml:trace contextRef="#ctx0" brushRef="#br0" timeOffset="192986.56">13784 6049 1826 0,'0'0'490'0,"0"0"-151"0,0 0 50 16,0 0-72-16,0 0-60 0,0 0-30 0,0 0-51 16,-49-69-25-16,49 63-45 0,0-1-35 15,5 0-71-15,7 1-34 0,4-2-44 16,7 1-9-16,6 0 22 0,6 2 23 16,2 0-2-16,-2 3 19 0,-2-1 25 15,-1 0 1-15,-5 0 24 0,-4 1-25 16,-3 1-20-16,-7-1-5 0,-5 1 23 15,-4 1-17-15,-3 0 19 0,2 0 25 16,-3 0 32-16,0 0 16 0,0 0 8 16,0 0 25-16,0 0-13 0,0 0-19 15,0 0-3-15,-3 0-3 0,2 1-15 16,1 1-29-16,0-1-2 0,-1-1-22 16,-1 1-28-16,2 0-3 0,0 2-24 0,0 3-28 15,-1 1-23-15,1 7 106 16,0 7 25-16,0 6 65 0,-2 4-1 0,2 2-27 15,0 3-22-15,0 2-25 0,0 0 1 16,3 0-16-16,0-1-19 0,4-1 4 16,-3-1 15-16,-1-3-12 0,0-1 12 0,-3-3 24 15,0-3-24-15,0-6-1 16,0-2-23-16,0-6-60 0,-1-2-11 0,-2-4-39 16,0 0-2-16,-2-2 27 0,-4-2 45 15,-6 1-30-15,-1-2-73 0,-4 0-136 16,-2 0-163-16,-1-3-4 0,2-1 13 15,5 1 9-15,-1 0 146 0,2 0 240 16,1 1 62-16,2 0 179 0,1 0 78 16,2 0 51-16,0 1 65 0,5 0 56 0,3-3 45 15,1 2-61-15,0-4-83 0,5 0-98 16,8-3-186-16,6 0-46 0,9-3 0 16,5 1-34-16,7-1 9 0,5 3 0 15,-2 1-9-15,0 3 32 0,-5 2-104 16,-7 0-99-16,-5 3-152 0,-5 0-176 15,-3 0-163-15,-6 0-408 0</inkml:trace>
  <inkml:trace contextRef="#ctx0" brushRef="#br0" timeOffset="193751.04">13776 8491 1785 0,'0'0'646'0,"0"0"-163"0,0 0-10 16,0 0-74-16,0 0-71 0,0 0-64 15,0 0-115-15,0 0-89 0,0 0-60 16,0 0-52-16,-22-6-31 0,22 17 14 15,0 7 69-15,0 8 53 0,0 4-28 16,6 6-3-16,2 5-1 0,4 0 19 16,2 2 3-16,-1 0-30 0,3 0 2 15,-3-2-15-15,1 0 0 0,-5-5 0 16,1 0 6-16,-1-2-6 0,-3-3 0 0,-2-4 56 16,0-4-56-16,-2-5-22 0,-1-4-64 15,-1-4-16-15,0-2-25 0,0-3 15 16,0-1-3-16,0-3 7 0,-1-1 71 0,-7-2 18 15,-2-10-50-15,-5-6-165 0,-5-6-284 16,5 2-502-16,-9-22-617 16</inkml:trace>
  <inkml:trace contextRef="#ctx0" brushRef="#br0" timeOffset="194178.95">13715 8581 1646 0,'0'0'555'15,"0"0"-242"-15,0 0 7 0,0 0-22 16,0 0-94-16,0 0-86 0,0 0-118 15,0 0-29-15,0 0-18 0,87-50 8 16,-53 46 39-16,6 3-12 0,-1 1 2 0,-3 0-15 16,-2 1 9-16,-6 3-13 0,-2 1 13 15,-1-2-3-15,-5 1 16 0,2-2-10 16,-2-1-6-16,-4-1 3 0,-4 0-10 16,-3 0 25-16,-3 0 1 0,-2 0 70 0,-2-2 39 15,-1-2 12-15,1-1-16 0,-2-3-20 16,1 1-6-16,-1-3 16 0,0 3 12 15,0-1 24-15,0 2-17 0,0 2 4 16,0 1 38-16,0 0-14 0,0 3-34 16,0-1-25-16,0 1-25 0,0 0 19 15,0 0-22-15,0 0-33 0,0 0-22 16,0 0-45-16,0 0-35 0,0 7-55 16,0 0-35-16,2 9 124 0,2 4 46 15,0 6 3-15,0 5-2 0,2 1 30 16,-3 5-13-16,2 4 35 0,-1 0 18 15,0 0-40-15,-3 1-1 0,2-3-14 0,-1-2 2 16,-2-1-6-16,0-2-11 0,0-5-1 16,0-3-70-16,0-4-47 0,0-3-94 15,0-5-66-15,-2-2-97 0,-5-2-122 16,-3-3-82-16,-3-3-130 0,2-3-523 16</inkml:trace>
  <inkml:trace contextRef="#ctx0" brushRef="#br0" timeOffset="194338.23">13918 9147 1238 0,'0'0'764'16,"0"0"-117"-16,0 0-53 0,0 0-134 16,0 0-104-16,0 0-91 0,0 0-240 15,0 0-25-15,98-56-34 0,-45 39-9 16,9 0 5-16,3 2 36 0,0 2 2 16,-3 2-31-16,-6 0-59 0,-4 1-84 15,-4 1-97-15,-4 0-167 0,-5 1-234 0,-11 2-634 16</inkml:trace>
  <inkml:trace contextRef="#ctx0" brushRef="#br0" timeOffset="195166.96">13830 11026 1702 0,'0'0'652'16,"0"0"-168"-16,0 0-16 0,0 0-50 15,0 0-74-15,0 0-73 0,0 0-61 16,0 0-37-16,0 0-29 0,0 0-36 16,0 0-81-16,-6-44-27 0,5 50-101 15,1 5-55-15,0 7 109 0,0 5 46 16,4 6-1-16,-1 5 2 0,2 3 56 16,-1 3-10-16,-1 1-28 0,1 0 13 15,-3 0-16-15,2-2-12 0,-3-2 19 16,2-2-20-16,-1-3 1 0,-1-3 0 0,3-5-3 15,-1-2-17-15,1-7 1 0,-2-1-36 16,2-6-28-16,-2-2-40 0,-1-4-25 16,0-2-13-16,0 0 43 0,0-8 86 15,-4-7-178-15,-3-6-187 0,1-5-402 0,-1 2-543 16</inkml:trace>
  <inkml:trace contextRef="#ctx0" brushRef="#br0" timeOffset="195713.94">13771 10970 1267 0,'0'0'728'0,"0"0"-326"16,0 0-69-16,0 0-15 0,0 0-133 0,0 0-115 15,0 0-25-15,0 0-13 0,82-48 9 16,-47 47-3-16,4 1-6 0,4 0-10 16,0 0 4-16,-1-1-26 0,-3 1 1 15,-6 0 9-15,-4-1-10 0,-7 1-31 16,-1-3-58-16,-2 2 0 0,-5 0 22 15,1-2 15-15,-7 2 17 0,-2 1 16 16,-4 0 19-16,-1 0 19 0,-1 0 7 0,0 0 63 16,0 0 42-16,0 0 21 0,-1 0 38 15,-1 0 20-15,2 0-30 0,-1 0-40 16,1 0-35-16,0 0-33 0,-2 0-31 16,2 0-41-16,0 2-2 0,0 1-39 15,0 3-30-15,0 5 59 0,-1 3 12 16,1 4 18-16,0 4-17 0,0 2 21 15,0 5 28-15,0-1-19 0,4 1-18 16,2 4-13-16,2-2-6 0,1 2 6 16,0 2 24-16,0-2 10 0,-1 0-3 0,-1 1-29 15,-2-3-1-15,-2-3 15 0,0-3-1 16,-3-4-2-16,0-4 5 0,0-3-6 16,0-5-9-16,0-2 13 0,0-5-4 0,-2 0 6 15,1-1 10-15,-4-1 15 0,-1 0 31 16,-5 0 18-16,-6 0-19 0,-11 0-24 15,-3 0-49-15,-6 0-18 16,0-1-44-16,-2-2-23 0,0 1-53 0,0 1-47 16,5-2-16-16,5 3-38 0,4 0-3 15,1 0-23-15,6 0-71 0,1 0-64 16,3 0-25-16,1 0 62 0,3 0 94 16,2 0-4-16,3 0-53 0,4 0-6 15,1 0 39-15,0-2-4 0,8 0-36 16</inkml:trace>
  <inkml:trace contextRef="#ctx0" brushRef="#br0" timeOffset="196847.26">16799 5949 1064 0,'0'0'667'0,"0"0"-242"15,0 0-40-15,0 0-17 0,0 0-39 16,0 0-48-16,0 0-47 0,0 0-30 16,0 0-15-16,7-64-21 0,-4 60-25 15,-3 1-26-15,2 0-27 0,-1 3-17 16,-1 0-30-16,0 0-43 0,0 0-25 16,1 3-61-16,2 9-62 0,2 3 95 15,2 9 53-15,3 7 28 0,-1 5 21 0,-1 3-24 16,2 4 0-16,-4-2 15 15,1 0-19-15,-2-1-18 0,-1-1 13 0,2-5-15 16,-1-1 1-16,0-3 11 0,-1-1-13 16,1-5-1-16,-3-2 0 0,1-1-1 15,0-7-69-15,-3-3-31 0,2 0-12 0,-2-5-4 16,2 1 18-16,-2-5 4 0,0 1-6 16,0-2-11-16,2-1-35 0,-2 0-16 15,0 0-11-15,0-1 35 0,-4-8 12 16,-1-5-441-16,0 2-472 0,-4-14-465 0</inkml:trace>
  <inkml:trace contextRef="#ctx0" brushRef="#br0" timeOffset="197308.04">16847 6012 1380 0,'0'0'718'0,"0"0"-352"16,0 0-63-16,0 0 50 0,0 0-47 15,0 0-77-15,0 0-87 0,0 0-92 16,0 0-50-16,51-72-1 0,-19 66-12 15,3-2-4-15,2 3 16 0,-4 0 0 0,-2 0-18 16,-7 3 15-16,-8 2-24 16,0-1 0-16,-3 1 0 0,1 0 28 0,-1 0 0 15,2 0-33-15,-4-2-24 0,-2 1-10 16,-4 0 13-16,-2 0 54 0,-3 1 24 16,0 0 7-16,0 0-12 0,0 0 10 15,0 0 25-15,0 0 37 0,0 0 19 16,0 0 16-16,0 0 38 0,-1 0 41 15,-1 0-25-15,2 0-23 0,-4 0-19 16,4 0-33-16,0 0-7 0,-1 1-22 16,0 0-21-16,1 0-30 0,0 1-25 15,0 1-58-15,0 6-39 0,0 3-38 16,2 8 135-16,5 8 24 0,-1 4-5 0,3 4-18 16,0 2 1-16,-1 3 17 0,1-1-19 15,-2-2 2-15,0-1 10 0,0-2-5 16,-2-1-5-16,-1-3-2 0,-2-2 21 15,0-2-21-15,-2-4 18 0,0-1 7 16,0-6-25-16,0-5-40 0,0-2-30 16,0-5-28-16,-1 0-4 0,-3-4 16 0,-2 0 28 15,-3 0-17-15,-5 0-64 0,-6-4-75 16,-4 2-126-16,-4-2-202 0,-6 2-268 16,9 2-538-16</inkml:trace>
  <inkml:trace contextRef="#ctx0" brushRef="#br0" timeOffset="197443.36">16880 6519 474 0,'0'0'1110'0,"0"0"-503"0,0 0-93 16,0 0-100-16,0 0-82 0,0 0-104 16,0 0-171-16,91-38-23 0,-40 25-8 15,11-2-4-15,6 1-20 0,0 3-1 16,-5 2-2-16,-8 1-20 0,-12 4-150 16,-11 1-105-16,-6 3-136 0,-7 0-169 15,-8 0-426-15,1 3-345 0</inkml:trace>
  <inkml:trace contextRef="#ctx0" brushRef="#br0" timeOffset="198591.02">17011 8544 582 0,'0'0'322'16,"0"0"-159"-16,0 0-29 0,0 0 9 15,0 0 16-15,0 0-19 0,0 0-32 0,0 0-4 16,0 0-20-16,0 0 26 15,0 0-9-15,-25-29-30 0,21 26 4 0,1-1 15 16,-3 0-6-16,4 0 26 0,-3 0 35 16,2 0 29-16,0 2 28 0,-1 0 22 15,-1-3 11-15,0 0-14 0,2 1 2 16,-1 0-13-16,-1-1-36 0,1 0-16 16,0-1-19-16,-2 1-31 0,3 1-19 15,0 0-25-15,1 3-9 0,0-2-15 16,1 2-13-16,-1 1-11 0,2-1-4 15,0-1 3-15,0 2-12 0,0 0 9 16,0 0-11-16,0 0 0 0,0 0 0 0,0 0 1 16,0 0-1-16,0 0 0 0,0 0-1 15,0 0-15-15,0 0-6 0,0 0 3 16,0 0-13-16,0 2-15 0,0-1-15 16,0 4-28-16,0 3-37 0,0 4 126 0,5 6 12 15,-1 4 24-15,2 3-36 16,1-1-12-16,-2 5 11 0,4 0 1 0,0 3 6 15,2-1-5-15,-3 1 39 0,0 1-40 16,1-2-2-16,-3-2 2 0,-1 1 15 16,0-3 13-16,-1-1-25 0,-1-5-3 15,2-3 0-15,-3-1-40 0,-1-4-15 16,2-4-34-16,-3-2-53 0,0-4-38 16,2 0-41-16,-2-3-12 0,0 0 85 15,0-6 69-15,0-5-197 0,0-4-345 16,-2 1-200-16,-2-12-863 0</inkml:trace>
  <inkml:trace contextRef="#ctx0" brushRef="#br0" timeOffset="199117.06">16963 8611 1474 0,'0'0'536'0,"0"0"-182"0,0 0-25 16,0 0 25-16,0 0-60 0,0 0-75 0,0 0-39 16,0 0-57-16,0 0-92 0,-1-69-31 15,18 62-75-15,9-1 12 0,3 2 28 16,6 0 0-16,-1 1 20 0,-3 3-8 15,-4 2-11-15,-3-1 2 0,-1 1 32 16,-4 0 29-16,-2 0 0 0,-1-3-29 16,-1 2-22-16,-4-1-16 0,1 1 13 15,-1-2 15-15,-3 2 10 0,1 0 19 0,-4-3 13 16,-1 3 21-16,-1-3 14 0,1 1 21 16,-1-1 38-16,0 2 3 0,-1-2-1 15,-1 2 37-15,-1-1 15 0,0 3 2 16,0 0-16-16,0 0-47 0,0 0-43 15,-1 0-15-15,-1 0-21 0,2 0-24 16,-1 0-16-16,1 3-48 0,0-1-41 16,0 6-27-16,0 5-30 0,0 6 145 15,1 7 0-15,1 7-9 0,1 3 10 0,2 3 28 16,-1-1-6-16,1 2-22 0,-1 2-22 16,2-2 22-16,0-1 2 0,-1 1-2 15,1-2 1-15,-1-2 11 0,0-6 13 16,-2-1-25-16,0-6 3 0,-3-4 22 0,2-5-7 15,-2-3-15-15,0-4-1 0,0-3 1 16,0-2 16-16,0-2 11 0,0 0 19 16,0 0 15-16,-2 0 13 0,1 0 8 15,-2 0 3-15,-2 0 40 0,0 0-19 16,-7 0-42-16,-4 0-58 0,-7-2-9 16,0 1-3-16,-3-2 1 0,-3 2 1 15,-2 0-15-15,-8-3-38 0,-7 2-28 16,-6-2-52-16,-4 0-79 0,1 1-47 15,0 2-118-15,5 1-250 0,6 0-372 16,16 0-304-16</inkml:trace>
  <inkml:trace contextRef="#ctx0" brushRef="#br0" timeOffset="199424.37">16976 8503 2206 0,'0'0'469'0,"0"0"-128"0,0 0 42 16,0 0-79-16,0 0-65 0,0 0-50 15,0 0-98-15,0 0-91 0,0 0-32 0,0 0 15 16,0 0 17-16,-33 48 40 0,33-18 4 15,0 2-19-15,5 3 28 16,-1 1-28-16,3-1 24 0,-3 0-48 0,1-3 2 16,-2-1 19-16,-2-2-22 0,-1 0-37 15,0-1-69-15,0-2-90 0,-6-2-122 16,0 1-183-16,2-9-525 0,-4 1-998 16</inkml:trace>
  <inkml:trace contextRef="#ctx0" brushRef="#br0" timeOffset="200329.34">16884 10922 1455 0,'0'0'1112'16,"0"0"-639"-16,0 0-45 0,0 0-36 16,0 0-44-16,0 0-105 0,0 0-95 15,0 0-71-15,0 0-77 0,0 0-25 16,-6-10-43-16,5 20-41 0,1 8 109 0,0 10 56 16,0 3 9-16,0 5 9 0,1 1-25 15,4 4-49-15,-1 1 1 0,3 1-1 16,-1 1 29-16,0 0-29 0,0-3-13 15,-1-1 12-15,2 0-18 0,-1-2 19 16,1-2 1-16,-1-2 14 0,0-7-15 16,-2-5-61-16,3-4-38 0,-4-6-6 15,0-4 34-15,-1-3-29 0,-1-1-18 16,-1-4 15-16,0 0 103 0,0-5-9 16,-3-7 9-16,-3-6-196 0,-2-7-164 0,2-8-224 15,0 7-541-15,2-27-675 0</inkml:trace>
  <inkml:trace contextRef="#ctx0" brushRef="#br0" timeOffset="200814.62">16875 10937 1676 0,'0'0'535'0,"0"0"-72"16,0 0-20-16,0 0-89 0,0 0-132 0,0 0-84 16,0 0-53-16,0 0-35 0,0 0-50 15,0 0-15-15,0 0-26 0,104-41 41 16,-58 37 1-16,1 1 2 0,1 0-2 15,-6 2-1-15,-2-1 0 0,-5-1-1 16,-5 2-74-16,-6 0-13 0,-4-2-42 16,-5 2-16-16,-3-2-13 0,-5 2 44 15,1-2 42-15,-4 3 56 0,-1-1 17 16,-1 0 28-16,-2 0 17 0,0-1 32 0,3 1 9 16,-3 0 6-16,2-4 57 0,-1 4 35 15,-1-1-2-15,0-2 13 0,0 3 20 16,0-2 11-16,0 2-26 0,0 1-10 15,0 0-28-15,0 0-56 0,0 0-63 16,0 0-43-16,0 0-29 0,0 0-41 16,0 1-18-16,0 3-22 0,0 3-9 0,0 4 73 15,5 5 44-15,1 4 2 0,2 4 0 16,1 5 27-16,1 3-8 0,1 3-17 16,1 2 19-16,-2 4 40 0,1 3-18 15,-5-1 6-15,-1 4 30 0,-5-5-51 16,0 3-28-16,0-6 3 0,-3-2-3 15,0-3 18-15,-2-4-15 0,1-6-3 16,1-4-18-16,2-4-34 0,-2-5-43 16,0-4-24-16,0-4-13 0,0-2 37 15,0-1 42-15,-5 0 32 0,-4-4-13 0,-2-2-202 16,-3-2-108-16,-1 0-113 0,-2 1 1 16,3 1-149-16,4 1-440 15,-13 4-373-15</inkml:trace>
  <inkml:trace contextRef="#ctx0" brushRef="#br0" timeOffset="200966.09">17011 11553 1584 0,'0'0'643'16,"0"0"-175"-16,0 0-169 0,0 0-151 0,0 0-101 15,0 0-44-15,0 0 134 0,79-6 54 16,-34-1-71-16,11-1-50 0,6-2-36 16,2 2-34-16,-2-2-11 0,-8 4-46 15,-8 2-105-15,-10 2-166 0,-6 0-134 16,-11-1-256-16,0 1-745 0</inkml:trace>
  <inkml:trace contextRef="#ctx0" brushRef="#br0" timeOffset="201998.07">19971 5910 72 0,'0'0'505'0,"0"0"-211"0,0 0 25 16,0 0 65-16,0 0-36 0,0 0-43 0,0 0-24 16,0 0-52-16,0 0-65 0,0 0-29 15,-23-17-10-15,17 16 6 0,-1-1 12 16,1-1 9-16,3 2-9 0,0 1-8 16,1 0-3-16,-1 0-40 0,3 0-52 0,-2 0-40 15,1 0 0-15,1 5-22 16,-2 6 22-16,1 3 35 0,1 5 27 0,-3 4 13 15,3 3-35-15,0 2-9 0,0 2-9 16,0-1 12-16,0 2 37 0,6-1-71 16,0-1-16-16,-1 1 16 0,3-3 16 15,0 0 3-15,1-2-7 0,-2-2 4 16,3-4 8-16,-3-1-21 0,0-5 1 16,-2-2-4-16,-1-3-16 0,-4-3-30 15,2-1-16-15,-2-3-28 0,0-1-28 16,0 0 6-16,0 0 45 0,0-6 29 15,0-4-34-15,-5-5-189 0,-1-6-251 16,-2-5-199-16,1 7-448 0</inkml:trace>
  <inkml:trace contextRef="#ctx0" brushRef="#br0" timeOffset="202465.16">19878 5932 1661 0,'0'0'603'0,"0"0"-173"15,0 0-41-15,0 0-45 0,0 0-71 16,0 0-40-16,0 0-25 0,0 0-74 15,0 0-72-15,0 0-62 0,0 0-25 16,45-72-15-16,-16 63 8 0,7 3 29 16,3-1 3-16,1 2-2 0,-3-1 2 15,-1 2 0-15,-8 0 28 0,-2-1-28 16,-8 2-24-16,-5-1-35 0,-5 3 9 16,-3-2 13-16,-1 2-5 0,-2 0 14 0,-2 1 13 15,0 0 15-15,0 0 1 0,0 0-1 16,0 0-3-16,0 0 3 0,-2 0 13 15,2 0 22-15,-1 0 28 0,1 0 30 16,0 0 16-16,-2 0 12 0,2 0 3 16,0 0 18-16,0 0-41 0,-1 1-58 15,1 0-43-15,0 2-3 0,0 2-43 0,0 2-25 16,0 2 50-16,0 6 21 0,0 6 37 16,0 3-34-16,0 5 37 0,4 1 9 15,0 5-15-15,5-2 5 16,-2 2-8-16,0 0-28 0,1 0 12 0,0 1 4 15,-1-1-16-15,1-1 12 0,0 0 3 16,-1-3-16-16,-1-2 11 0,1 0 20 16,-4-5-31-16,0-6-2 0,-3-4-2 15,0-3-59-15,0-6-6 0,0-3-25 16,-3 1-10-16,0-2 29 0,-5-1 14 16,-4 0-40-16,-4 0-62 0,-4 0-75 15,-2-4-164-15,-5 3-307 0,-2 0-96 0,3 1-279 16,3 0-5-16</inkml:trace>
  <inkml:trace contextRef="#ctx0" brushRef="#br0" timeOffset="202612.37">19977 6438 489 0,'0'0'821'0,"0"0"-141"16,0 0-91-16,0 0-68 0,0 0-91 15,0 0-95-15,0 0-49 0,0 0-90 16,0 0-132-16,0 0-64 0,0 0-18 16,95-46 2-16,-53 35 15 0,5 1 1 15,1 0 0-15,-1-1-45 0,-6 3-133 16,-4 0-102-16,-5 0-32 0,-5 3-153 15,-5-2-111-15,-8 5-397 0,-4-4-461 0</inkml:trace>
  <inkml:trace contextRef="#ctx0" brushRef="#br0" timeOffset="203527.91">19751 8441 1808 0,'0'0'567'0,"0"0"-250"0,0 0 4 16,0 0 95-16,0 0-62 0,0 0 2 15,0 0-49-15,0 0-87 0,0 0-79 16,0 0-55-16,-5-36-62 0,4 36-24 15,-1 1-6-15,2 3-61 0,0 4-53 16,0 3-46-16,0 9 166 0,3 3 52 0,3 4-33 16,2 5-19-16,1 0-23 0,1 5 23 15,2 3 11-15,-1 2 11 16,1-1-21-16,1 3 1 0,-3-2 40 0,0 0-40 16,-1 0 18-16,-4-5 7 0,-2-2-27 15,0-4 1-15,0-3 35 0,-1-6-23 0,-1-4-13 16,-1-4-58-16,0-5-13 15,0-3-9-15,0-2-28 0,0-4 3 0,0 0 37 16,0-4 68-16,-3-7 0 0,-3-6-168 16,-1-6-178-16,0-6-340 0,0 4-418 15,-2-23-412-15</inkml:trace>
  <inkml:trace contextRef="#ctx0" brushRef="#br0" timeOffset="203991.03">19746 8507 1186 0,'0'0'653'16,"0"0"-286"-16,0 0-5 0,0 0-81 0,0 0-143 16,0 0-61-16,0 0-16 15,101-43-4-15,-56 35 42 0,1 1-29 0,4-1-29 16,-1 0-15-16,-4 0 3 0,-3 1-29 16,-5 0 3-16,-4 1 19 0,-11 0-6 0,-3 2-16 15,-10-1 2-15,-5 4 4 0,-4 0 42 16,0 1 13-16,0-1-61 0,-2 1-47 15,0-1-29-15,-1 1-33 0,-2-2 1 16,1 1 15-16,-1 1 20 0,0-1 73 16,-1 1 64-16,3 0 48 0,0-1 34 15,0 1-3-15,3 0 18 0,-2 0 50 16,2 0-19-16,-2 0-61 0,2 0-31 16,-1 0-32-16,1 0-31 0,0 0-37 15,0 1-16-15,0 5-33 0,0 3 2 16,3 5 47-16,2 4 28 0,0 7-15 15,3 4 18-15,-1 5 58 0,2 3-21 16,-2 2 0-16,2 2-43 0,-2-1-25 0,0 0 46 16,1 0-3-16,0-3-31 0,1-1-11 15,-2-1 24-15,0-4-23 0,2-3 22 16,-3-5-2-16,-2-3-19 0,-1-6 6 16,-3-3-9-16,0-4-70 0,0-5-4 0,0 1 0 15,0-3 15-15,-4 0 25 0,-2-1 31 16,-2-5-96-16,-7-3-49 0,-1 2-61 15,-6-4-128-15,-1 4-216 0,3 1-202 16,-14 3-671-16</inkml:trace>
  <inkml:trace contextRef="#ctx0" brushRef="#br0" timeOffset="204163.17">19881 8983 1345 0,'0'0'1015'0,"0"0"-511"0,0 0-37 15,0 0-118-15,0 0-119 0,0 0-82 16,0 0-76-16,89-23-9 0,-42 15-26 15,8-2-6-15,2-2 0 0,-1 1-30 16,-5 3-1-16,-6-3-9 0,-8 4-122 16,-4-1-39-16,-7 0-75 0,-2 2-91 15,-4 2-115-15,-5-1-129 0,-4 2-394 16,-6 0-349-16</inkml:trace>
  <inkml:trace contextRef="#ctx0" brushRef="#br0" timeOffset="204931.43">19895 10928 1110 0,'0'0'637'0,"0"0"-208"16,0 0-57-16,0 0-8 0,0 0-38 15,0 0-4-15,0 0-29 0,0 0-9 16,0 0-57-16,0 0-32 0,-5-16-50 16,5 16-69-16,0 0-76 0,0 0 0 15,0 7-89-15,0 4-56 0,0 9 145 16,0 4 22-16,2 7 40 0,1 3-19 16,0 2-3-16,1 2 9 0,0-1-37 15,-1 3-9-15,0 0 13 0,0 0-10 16,1-3-6-16,0 1 0 0,2-4 1 15,-1 1 2-15,3-4 9 0,-1-4 10 0,-2-3 2 16,1-6-24-16,-4-4-58 0,1-4-43 16,-3-5-32-16,0-2-19 0,0-3 35 15,0-2 78-15,-3-8 37 0,-4-4-180 0,-2-7-164 16,-3-2-332-16,4 4-467 16,-3-16-664-16</inkml:trace>
  <inkml:trace contextRef="#ctx0" brushRef="#br0" timeOffset="205413.93">19836 11028 1497 0,'0'0'744'15,"0"0"-327"-15,0 0-44 0,0 0-41 16,0 0-85-16,0 0-82 0,0 0-165 0,0 0-35 16,79-42 17-16,-37 31 18 0,9 4 16 15,4-3-16-15,7 3-16 0,-2 2 16 16,-6-2 1-16,-5 4-1 15,-11-1-16-15,-10 0-53 0,-8 2-45 0,-9 1-20 16,-6-2-35-16,-2 3 6 0,-3 0 54 16,0-1 45-16,0 1 42 0,0-2-24 0,0-2 8 15,0-1 7-15,0 1 31 0,0-1 19 16,0 0 81-16,0 1 86 0,0 0 44 16,0 1 18-16,0 3 2 0,-1-1-196 15,-1 1 77-15,1 0 298 0,0 0-228 16,1 0-84-16,-2 0-34 0,2 0-34 15,0 0-25-15,-1 1-24 0,1 2-18 16,-2 2-19-16,1 4 3 0,-2 4 1 16,-2 4-165-16,0 2 198 0,1 5 167 15,1 4-81-15,1 1-55 0,1 4 18 16,1 2-3-16,0 2-13 0,0-1 1 0,0 1-19 16,1-1-3-16,2-2-12 0,-1-2-1 15,1-2-1-15,-1-1 2 0,2-4 13 16,-1 0-11-16,0-4-2 0,0-5-86 15,-3-2-12-15,2-2 15 0,-2-4-12 16,0-3-29-16,0-3-18 0,-2-2-7 16,-4 0 15-16,-3 0 30 0,-5-1-170 0,-3-3-160 15,-2 3-272-15,2 0-388 0,-3 1-340 16</inkml:trace>
  <inkml:trace contextRef="#ctx0" brushRef="#br0" timeOffset="205577.74">20084 11535 717 0,'0'0'691'0,"0"0"-38"15,0 0-77-15,0 0-126 16,0 0-96-16,0 0-122 0,0 0-90 0,0 0-39 16,99-30-15-16,-56 22-30 0,3-2-11 15,3 2-45-15,0-4 10 0,2 0-12 16,-2 1 0-16,-5-2-98 0,-2 1-43 16,-5 2-83-16,-3 1-135 0,-6 0-160 15,-9 4-241-15,-1-2-629 0</inkml:trace>
  <inkml:trace contextRef="#ctx0" brushRef="#br0" timeOffset="-202464.6">10977 8993 432 0,'0'0'339'16,"0"0"-92"-16,0 0-25 0,0 0-1 16,0 0 4-16,0 0 60 0,0 0-61 15,0 0-10-15,0 0 18 0,0 0-35 16,14-22-24-16,-12 21-32 0,-1-3-10 15,-1 3 0-15,2 0-26 0,-1-1-1 0,-1 1-12 16,0 1-29-16,0 0-32 16,0 0-29-16,0 0-2 0,0 0-3 0,0 0-22 15,0 0-3-15,0 0-4 0,0 0-12 0,0 3-16 16,3 0 6-16,0 4 54 16,1 1 3-16,0 0 16 0,1 3 10 0,-3-1-13 15,3-1-13-15,-1 2 0 0,-1-4 13 16,2 1-16-16,-1-2-1 0,1-1 1 15,-2 1 0-15,0-5-2 0,2 2 2 16,-1-2 11-16,2-1 18 16,4 0 37-16,4-7 50 0,6-4-25 0,8-3-28 15,6-8-34-15,7-3-13 0,5 0-15 16,0-5-1-16,3 0 0 0,-4 2-2 16,-5 3 0-16,-7 5 0 0,-7 3-11 15,-7 7-3-15,-10 3 16 0,-4 5 1 16,-3-1 18-16,-2 3 0 0,0 0-3 15,0 0 9-15,0 0-8 0,0 0-17 16,0 0-68-16,0 0-34 0,0-1-30 0,0 1-25 16,0 0-71-16,0 0-94 0,-2 0-138 15,-2 1-239-15,1 6-62 0,0-2-311 16,15-17 938-16</inkml:trace>
  <inkml:trace contextRef="#ctx0" brushRef="#br0" timeOffset="-201244.54">13838 8966 23 0,'0'0'753'0,"0"0"-82"16,0 0-187-16,0 0-182 0,0 0-72 16,0 0-4-16,0 0-30 0,0 0-32 15,0 0-36-15,0 0-64 0,-3 4-64 16,3-4-11-16,0 0-8 0,0 0-90 0,0 0-64 15,0 0-84-15,0 0-122 16,0 1-270-16,0 0-361 0,3-7 376 0</inkml:trace>
  <inkml:trace contextRef="#ctx0" brushRef="#br0" timeOffset="-198166.61">14796 8147 228 0,'0'0'616'0,"0"0"-267"16,0 0-127-16,0 0-83 0,0 0-77 15,0 0-32-15,0 0 25 0,0 0-19 16,0 0-33-16,0 0 0 0,-3-11 20 15,3 11 6-15,0 0 10 0,-1 0-26 16,1 0 13-16,0 0 23 0,0 0 42 16,0 0 6-16,0 0-6 0,0 1-17 15,0 1-25-15,0-1-20 0,0 0 10 0,0-1-10 16,0 2-28-16,0 1 15 0,0-2 13 16,0 2 0-16,0 1 10 0,0 0 13 0,0 1-17 15,0 2-6-15,1 0 13 0,1 4 0 16,-1-2-20-16,2 5 20 0,-3-1 3 15,1-1-19-15,-1 0-10 0,0-2 7 16,1-1-20-16,1-2 12 0,-1-1-14 16,-1-1-1-16,2-2 22 0,-1-1-6 15,-1 0-14-15,0-2 1 0,0 0 22 16,0 0 17-16,0 0 0 0,2 0 22 16,-1 0 35-16,2 0 38 0,2-3 6 15,3-1-7-15,5-3 6 0,6-6-10 0,5-4-32 16,5-5-30-16,4-3-23 0,2 0-10 15,1-4-37-15,0 4 0 0,-2-1-3 16,1 3 3-16,0 0 0 0,-5 1-16 16,-1 2-28-16,-6 4-25 0,-6 4-10 15,-4 3 13-15,-6 5 0 0,-4 2-13 16,-1 2-22-16,-2 0 0 0,0 0-13 16,0 0-39-16,-3 1-45 0,0 4-56 0,-3 2-7 15,2 0-81-15,-5 4-207 0,3-4-239 16</inkml:trace>
  <inkml:trace contextRef="#ctx0" brushRef="#br0" timeOffset="-196939.75">18190 8267 1829 0,'0'0'680'0,"0"0"-258"16,0 0-134-16,0 0-116 0,0 0-73 15,0 0-51-15,0 0-36 0,0 0-12 16,0 0-63-16,0 0-36 0,0 0 71 0,7 22 28 16,-1-14 25-16,3-2-22 0,0 1-3 15,-1-3 0-15,3-3 19 0,2-1 112 16,5 0 81-16,5-11 17 0,5-1-12 0,8-10-37 15,10-5-28-15,7-8-32 0,6-3-77 16,5-4-40-16,0 0 10 0,-1 2 5 16,-7 2-18-16,-5 7-1 0,-11 3-11 15,-7 8-28-15,-10 4-90 16,-6 9-77-16,-9 1-58 0,-2 6-123 0,-3 0-236 16,-1 6-33-16,0-1-590 0</inkml:trace>
  <inkml:trace contextRef="#ctx0" brushRef="#br0" timeOffset="-194809.53">24978 5772 924 0,'0'0'1006'0,"0"0"-575"15,0 0-117-15,0 0-163 0,0 0-138 16,0 0-10-16,0 0 61 0,0 0 87 16,-54 79 3-16,31-49-20 0,-4 0-45 15,-1 4 3-15,1-1-10 0,-2 3-12 16,2 3 15-16,-2 0 16 0,3 2-57 0,0 0 28 15,2 2-25-15,1-3 7 16,0-3-19-16,1-2-35 0,5-4-23 0,0-5-8 16,6-2-121-16,2-5-116 0,7-3-75 15,2-6-22-15,0-4 5 0,8-4-38 16,3-2 12-16,4-11-18 0,4-7-182 16,-3 4-109-16</inkml:trace>
  <inkml:trace contextRef="#ctx0" brushRef="#br0" timeOffset="-194539.7">24841 5867 342 0,'0'0'1762'16,"0"0"-1199"-16,0 0-145 0,0 0-42 15,0 0-18-15,0 0-69 0,0 0-83 16,0 0-48-16,0 0-31 0,10-67-35 16,-9 67-24-16,-1 0-68 0,2 0-68 0,4 2-80 15,1 9-44-15,6 5 192 0,7 6 3 16,0 6 38-16,4 3-13 0,2 4 3 15,0 1 15-15,-2 0 0 16,0 1-18-16,-3 1-25 0,-1-2-3 0,-3 0 31 16,-2-3-3-16,-3-1-10 0,-3-3-18 15,0-5-46-15,-3-4-53 0,0-2-65 16,-1-3-20-16,-1-2-17 0,-3-4-73 16,2 0-59-16,-3-3-6 0,0-3-14 0,-3 0-109 15,-4-3-120-15,0 0-395 16</inkml:trace>
  <inkml:trace contextRef="#ctx0" brushRef="#br0" timeOffset="-194349.77">24601 6335 833 0,'0'0'1138'0,"0"0"-626"16,0 0-99-16,0 0 9 0,0 0 3 0,0 0-53 16,0 0-151-16,0 0-119 15,0 0-67-15,0 0-35 0,-17-41-93 0,57 33 25 16,13-2 34-16,9 0 9 0,9 1 22 15,1-1-16-15,-2 4 17 0,-2 0-10 0,-3-1-164 16,-8 1-88-16,-4 0-65 16,-5 0-86-16,-8-1-87 0,-7-3-153 0,-10 4-174 15</inkml:trace>
  <inkml:trace contextRef="#ctx0" brushRef="#br0" timeOffset="-194134.7">25404 6047 936 0,'0'0'1100'0,"0"0"-598"0,0 0-3 15,0 0-33-15,0 0-59 0,0 0-71 16,0 0-82-16,0 0-69 0,0 0-74 0,0 0-96 16,0 0-15-16,0-48-74 0,13 48-49 15,10 4 55-15,8 4 28 16,9 1 40-16,4 1 64 0,3 3-21 0,-3 0-43 16,-6-1-1-16,-8 2-11 0,-6-1-75 15,-7-1-92-15,-6 0-49 0,-2-2-109 16,-7-1-129-16,-2-1-8 0,0-2-97 15,0-1-254-15,-2-2-506 0</inkml:trace>
  <inkml:trace contextRef="#ctx0" brushRef="#br0" timeOffset="-193924.65">25769 6029 1395 0,'0'0'760'16,"0"0"-204"-16,0 0-20 0,0 0-101 15,0 0-53-15,0 0-114 0,0 0-92 16,0 0-65-16,0 0-46 0,0 0-42 15,-93-35-23-15,68 44-19 0,-3 1 7 0,2 6 0 16,-2 2-1-16,2 1 1 0,4 3-7 16,0 3 4-16,2-1 12 0,4 3-93 15,2 0-56-15,2 0-31 0,2 0-6 16,0-2-40-16,7-1-72 0,0-5-60 16,3-1-69-16,2-2-175 0,5-6-198 0,3-2-297 15</inkml:trace>
  <inkml:trace contextRef="#ctx0" brushRef="#br0" timeOffset="-193729.62">25989 6016 2068 0,'0'0'714'0,"0"0"-223"16,0 0-113-16,0 0-13 0,18-66-43 16,-16 61-81-16,0 1-87 0,-1 4-94 0,-1 0-60 15,0 0-68-15,2 4-55 16,1 7-103-16,0 0 127 0,1 6 61 0,0 2-27 15,1 2-51-15,-1-2-35 0,-1 0-6 16,-3 2-74-16,0-3-149 0,0-3-108 16,0-2-302-16,0 1-696 0</inkml:trace>
  <inkml:trace contextRef="#ctx0" brushRef="#br0" timeOffset="-193596.46">26195 5855 1899 0,'0'0'499'0,"0"0"-195"16,0 0-41-16,0 0-80 0,0 0-183 16,0 0-103-16,0 0-298 0,0 0-286 15,0 0-113-15,0 0-353 0</inkml:trace>
  <inkml:trace contextRef="#ctx0" brushRef="#br0" timeOffset="-193189.66">26489 5975 1445 0,'0'0'1079'0,"0"0"-577"0,0 0 21 16,0 0-97-16,0 0-107 0,0 0-133 15,-83-47-84-15,61 45-58 0,-1 0-29 16,0 2-15-16,6 0-2 0,1 0-26 16,4 4-24-16,2 4-19 0,3 1 6 15,3 3 18-15,1 1 7 0,1 1-13 16,2 1-3-16,0-1-25 0,3 1-17 15,5-1 20-15,1-2-1 0,5 1-25 16,-3-1-16-16,5-2-19 0,-1-3 22 0,-1-3 15 16,-1-3 53-16,0-1 49 0,-2 0 67 15,1-3 41-15,1-4 13 0,-2-4-7 16,2-1 15-16,-1-2 0 0,-1 2-23 16,2-1 8-16,0-3 17 0,-1 3 18 15,-4 2-16-15,1-1-38 0,-2 5-42 16,0 0-1-16,-2 2-9 0,-4 4-43 15,2 1-9-15,-1 0-31 0,-1 0-28 16,3 0-18-16,2 0-4 0,4 5 72 16,2 1-29-16,3 2-55 0,-1 0-41 15,3 1-11-15,-3-2-41 0,1 3-57 16,-1-3-79-16,-2 0-50 0,-1-1-51 0,-1-2-235 16,-4-2-504-16</inkml:trace>
  <inkml:trace contextRef="#ctx0" brushRef="#br0" timeOffset="-192911.12">26940 5505 2096 0,'0'0'634'0,"0"0"-140"0,0 0-65 16,0 0-46-16,0 0-88 0,0 0-88 0,0 0-110 15,0 0-97-15,0 0-62 0,0 0-24 16,0 0-41-16,-17-4 127 0,19 27 15 16,2 6 25-16,2 2 4 15,-4 3-10-15,3 2 18 0,-4 2 32 0,1-2-7 16,-2-1-50-16,0-1-2 0,0 0-25 0,0-4-12 16,-2 1-56-16,1-2-105 15,-1-4-94-15,2 0-138 0,0-3-159 0,0-4-84 16,0-5-578-16</inkml:trace>
  <inkml:trace contextRef="#ctx0" brushRef="#br0" timeOffset="-188795.19">27776 5382 911 0,'0'0'1244'0,"0"0"-720"0,0 0-116 15,0 0-66-15,0 0-48 0,0 0-55 16,0 0-44-16,0 0-54 0,0 0-42 0,0 0-40 15,-10-15-59-15,10 15-10 0,0 0-39 16,-1 0-19-16,1 6-23 0,0 0-18 16,0 7 75-16,0 4 34 0,0 2 15 15,0 1 6-15,3 5-2 0,-1 1 3 16,1-1 15-16,-3 5 4 0,2 1-10 16,-2 0-3-16,0-1 22 0,0 1-33 0,0-2-17 15,-3-4-2-15,1 1-20 0,0-4-55 16,2-1-42-16,0-3-60 0,0-3-44 15,5 1-27-15,4-5-59 0,1-1 17 16,5-2 57-16,1-1-33 0,2-5-82 16,1-2 6-16,-2 0 130 0,2-2 214 15,-5-8 16-15,-1 2 260 0,-3-2 65 0,-4 2 38 16,-1-2-2-16,-2 3-18 0,-3 0-26 16,0 2-4-16,0 0-34 0,0 1-22 15,0-1-17-15,-2 1-29 0,-1 3-59 16,2 0-46-16,1 0-40 0,-2 1-79 15,2 0-3-15,0 0-48 0,0 0-29 16,0 0-38-16,0 1-38 0,0 2-37 0,0 5 113 16,2 0 30-16,4 1-33 0,6 0-28 15,3-3 21-15,8 1 34 0,6-3 53 16,4-3 20-16,1-1 11 0,1-3-3 16,-5-2-3-16,-4-4 18 0,-9 2 59 15,-3-4 46-15,-7-2 3 0,-4 1-26 16,-3-5-8-16,0-1-14 0,-5 0 4 15,-6 0-19-15,-4 3-39 0,-4 0-13 16,-2 3-36-16,-3 5-3 0,-1 3-46 0,-3 1-45 16,3 3-22-16,-1 3-2 0,3 6-23 15,2 0-34-15,6 5-44 0,1-1-72 16,3 2-82-16,5 1-31 0,6 1-27 16,0-4 29-16,6-1-60 0,8 0-58 15,4-6-33-15,-2 0-174 0</inkml:trace>
  <inkml:trace contextRef="#ctx0" brushRef="#br0" timeOffset="-188106.31">28338 5757 714 0,'0'0'772'0,"0"0"-83"0,0 0-150 0,0 0-108 15,0 0-39-15,0 0-70 0,0 0-49 16,0 0-67-16,0 0-45 0,0 0-59 0,0 0-96 16,-11-44-6-16,6 44-89 0,-1 0-51 15,0 5-21-15,-2 5 8 16,2-2-2-16,4 2-12 0,-1-2-7 0,3-1-10 15,0-1 25-15,0-2 2 0,1-1 51 16,2-2 106-16,1-1 64 0,2 0 122 16,0-3 40-16,4-2-26 0,0-2-55 15,2-2-35-15,2-1-12 0,-1-2-16 16,3-1-23-16,-2 0 10 0,4-1 37 16,-2 2-35-16,1 1-71 0,0 2-12 15,0 2-29-15,-1 2-2 0,2 3-29 16,-4 2 10-16,3 0 18 0,-1 0 10 0,-1 1-33 15,-2 3 4-15,-1 0-9 16,0 0-29-16,-1 1-25 0,1-3-26 0,0 2-33 16,3-3-35-16,1-1-34 0,6 0-49 15,2-7-101-15,2-4-126 0,2-1-59 16,-4-5 68-16,-1 0 67 0,-4 0 435 16,-4-2 19-16,-3 1 518 0,-2-3 121 0,-4-1-47 15,2 1-115-15,-2-1-53 0,-1 0-125 16,-1 5 40-16,-2 4 4 0,-2 4-31 15,1 3-64-15,-1 2-40 0,0 3-56 16,0 1-57-16,0 0-95 0,0 0-12 16,0 0-59-16,0 0-53 0,0 1-49 15,0 5-39-15,2 4 85 0,-2-1 93 16,3 5 32-16,-2 0 2 0,0-3 0 16,2 1 1-16,0-3 2 0,0-1 13 15,-2-3-4-15,-1-3-12 0,0 0 1 0,0-2 34 16,0 0 30-16,0 0 30 0,0 0-1 15,-4 1-26-15,-4-1-3 0,-6 3-65 16,-4-1-20-16,-4 3 1 0,0 0 18 16,2 2 1-16,4-1-15 0,2 2-16 15,4 1-13-15,3 0 6 0,-2 0-2 16,6 0 3-16,2 0 2 0,1-1-29 16,0-1-61-16,6 3 43 0,6-4 82 0,2 0 6 15,6-3 70-15,3 1-1 0,1-3-15 16,2-1-15-16,2 0-22 0,-2 0-23 15,-4 0-67-15,-1-4-30 0,0 0-35 16,2 0-74-16,-4 2-92 0,0-1-122 16,-2 2-93-16,-7 0-253 0,0 1-579 0</inkml:trace>
  <inkml:trace contextRef="#ctx0" brushRef="#br0" timeOffset="-182735.79">24976 6891 72 0,'0'0'254'16,"0"0"-29"-16,0 0-46 0,0 0-38 15,0 0-66-15,0 0-40 0,0 0-35 16,0 0-11-16,0 0-8 0,0 0-20 0,0 0-46 16,-3 0-13-16,2 0-19 0,-2 0 22 15,1 0 60-15,-1 0 12 0,1 0-91 16,-4 0-23-16,3-1 104 0,-1 0 33 15,-1 0 2-15,0-1 18 0,0 1-20 0,-2 1-1 16,3 0-16-16,0 0 14 0,-1 0-78 16,-1 0-14-16</inkml:trace>
  <inkml:trace contextRef="#ctx0" brushRef="#br0" timeOffset="-181641.55">24320 7024 277 0,'0'0'1543'0,"0"0"-966"0,0 0-199 15,0 0-96-15,0 0-77 0,0 0-65 16,0 0-54-16,0 0-45 0,0 0-41 16,0 0-21-16,0 0-20 0,-8 24-32 15,7-16 57-15,1 2 16 0,0 6 0 16,0 1 0-16,0 1 19 0,0 2-19 0,0-1-2 16,2 3 2-16,4-1-3 0,0 0-13 15,1-2 13-15,0-1-26 0,5 0-86 16,-4-4 3-16,3-1 3 0,1-3 35 0,-1-1 13 15,2-5 10-15,1-1 51 0,0-3 9 16,2-1 171-16,6-8 31 0,0 1 51 16,3-7 57-16,1 1-319 0,-4-5-377 15,-8-3 377-15,-5-1 305 0,-2-2-145 16,-6 1-25-16,2 1 10 0,-3 2-2 16,2-1-50-16,-1 2-63 0,2 2-30 15,-3 0-22-15,3 1-95 0,-1 4-77 16,-1 6-64-16,1 1-102 0,0 2-193 15,-2 3-450-15,9 1-627 0</inkml:trace>
  <inkml:trace contextRef="#ctx0" brushRef="#br0" timeOffset="-181197.77">24751 7149 676 0,'0'0'596'0,"0"0"-316"0,0 0-140 16,0 0-16-16,0 0-1 0,0 0-29 15,0 0-32-15,0 0-23 0,0 0-4 16,-4 71-9-16,5-66 0 0,1-2-3 16,-1 1 3-16,-1-2 13 0,0-2-17 15,0 0 17-15,0 0 29 0,0 0 39 16,0 0 47-16,0-7 24 0,0 1-165 15,0-6-13-15,0-2-25 0,0-3-4 0,0-1 9 16,2 0 20-16,2-1 65 0,0 1 31 16,4 1 29-16,2 1 13 0,-2 4 27 15,3 2-31-15,0 2-33 0,2 1-28 16,2 2-23-16,2 3-22 0,1-2-28 16,3 2-1-16,0 2-27 0,-1 0 0 15,-2 0 25-15,-3 6 3 0,-1 0 0 0,-6 0-10 16,2 5-21-16,-3-2-7 0,-1 3-23 15,-3 1 4-15,-1 2 16 0,-2 0 16 16,0 1 3-16,0-2-17 0,-2 1-53 16,-1-2-96-16,0-1-69 0,3-1-97 15,0-3-67-15,0-2-138 0,3-2-109 16,9-4 153-16,1 0 162 0</inkml:trace>
  <inkml:trace contextRef="#ctx0" brushRef="#br0" timeOffset="-181059.57">25138 7150 133 0,'0'0'978'16,"0"0"-357"-16,0 0-118 0,0 0-105 0,0 0-115 15,0 0-30-15,0 0-26 0,0 0-46 16,0 0-67-16,0 0-114 0,28-19-51 16,-28 24-98-16,0 1 16 0,3 3 98 15,0 1 15-15,-3 2-31 0,3-1-73 16,-3-2-107-16,0 1-53 0,0 0-87 0,0-2-155 16,-4-2-255-16,-29-83-154 0</inkml:trace>
  <inkml:trace contextRef="#ctx0" brushRef="#br0" timeOffset="-180916.81">25277 6976 1345 0,'0'0'546'0,"0"0"-270"16,0 0-120-16,0 0-43 0,0 0-113 16,0 0-45-16,0 0-211 0,0 0-144 15,0 0-153-15,0 0-252 0</inkml:trace>
  <inkml:trace contextRef="#ctx0" brushRef="#br0" timeOffset="-180459.27">25626 7052 1390 0,'0'0'672'0,"0"0"-209"15,0 0-102-15,0 0-47 0,0 0-43 0,0 0-78 16,0 0-70-16,-76-18-110 0,61 18-13 16,-1 6-25-16,2 1-13 0,0 3 0 15,2 0 6-15,4 1-15 0,-1 1-1 16,4 0-21-16,5 1-33 0,0-1-25 15,0-1 5-15,0 0-3 0,5-3-9 0,2 0-8 16,0-1 26-16,5-2 22 0,-2-3 27 16,2 0 18-16,0-2 49 0,1 0 45 15,0-3 1-15,-1-2 28 0,0-3 55 16,-1-2 16-16,-1 0 34 0,0-2 10 16,1-2 2-16,-2 0 0 0,1-2 26 15,0 4-6-15,-2 1-45 0,-3 4-54 16,-2 1-62-16,0 5-50 0,0 1-19 0,0 0-77 15,3 0-38-15,-1 2 23 0,3 4 30 16,0 0-23-16,2 0-16 0,0 1-44 16,1-1-43-16,-2 1-100 0,2 0-56 15,0-5-80-15,4 2-174 0,-7-3-394 16</inkml:trace>
  <inkml:trace contextRef="#ctx0" brushRef="#br0" timeOffset="-180265.15">25943 6976 863 0,'0'0'1189'0,"0"0"-769"0,0 0-26 16,0 0-48-16,0 0-98 0,0 0-137 16,0 0-111-16,0 0-53 0,0 0-75 0,0 0 39 15,26 23 89-15,-12-7 45 16,2-2-17-16,2 3 4 0,-1-3 0 0,0-2-32 16,-1 0-29-16,-2-3-56 0,-5-2-85 15,1-1-67-15,-3-2-30 0,-1-1-82 16,2-3-92-16,-3 0-258 0,2-2-97 15</inkml:trace>
  <inkml:trace contextRef="#ctx0" brushRef="#br0" timeOffset="-180099.28">26200 6963 1706 0,'0'0'759'0,"0"0"-282"0,0 0-74 16,0 0-61-16,0 0-108 0,0 0-109 15,0 0-125-15,0 0-13 0,0 0-2 16,-79 17-4-16,58-7 6 0,4 0-2 15,-2 6-1-15,3 0 3 0,-1 0-97 16,6 3-66-16,0 1-53 0,1-2-70 0,5 0-38 16,2-2-44-16,1 0-86 15,2-2-235-15,0-5-363 0</inkml:trace>
  <inkml:trace contextRef="#ctx0" brushRef="#br0" timeOffset="-179904.43">26295 7047 492 0,'0'0'1784'0,"0"0"-1212"16,0 0-162-16,0 0-48 0,0 0-44 16,0 0-91-16,0 0-75 0,0 0-93 15,0 0-59-15,0 0-81 0,0 0-96 16,23-9-129-16,-17 22 174 0,-1 1 37 16,3 3-35-16,0-2-71 0,-1-1-48 15,-2-1-115-15,-2-1-117 0,0-3-202 16,-3-3-576-16</inkml:trace>
  <inkml:trace contextRef="#ctx0" brushRef="#br0" timeOffset="-177208.61">10638 3511 2151 0,'0'0'691'0,"0"0"-249"0,0 0-83 15,0 0-41-15,0 0-70 0,0 0-67 16,0 0-61-16,0 0-49 0,0 0-58 16,0 0-13-16,-8-19-59 0,6 23-43 0,1 3-44 15,-2 5 40-15,0 5 78 0,1 3 26 16,-1 5-1-16,3 2-22 0,0 0 3 15,3 1 21-15,6 2-18 0,1-2-13 16,3-1 4-16,5-1 12 0,0-2-9 16,2-3 0-16,2-3 7 0,2-5 18 15,2-4 22-15,0-4 13 0,0-2-7 16,-3-3 20-16,3-4 21 0,-3-4 9 16,0-5-1-16,0-2 29 0,-2-3 2 0,-1-2-15 15,-3-4-13-15,0 0-31 0,-2-6 0 16,1 0 10-16,-5-5-7 0,-2-1-15 15,-2-2-7-15,-3-2-30 0,-1 0-3 16,2 4-55-16,-2 5-28 0,1 9-31 16,-2 7-31-16,1 8-50 0,-3 7-102 15,0 0-325-15,0 12-363 0,0 3 463 16,0-2-558-16</inkml:trace>
  <inkml:trace contextRef="#ctx0" brushRef="#br0" timeOffset="-176811.02">11238 3682 688 0,'0'0'590'0,"0"0"-141"16,0 0-53-16,0 0-72 0,0 0-53 15,0 0-53-15,0 0-64 0,0 0-35 16,0 0-24-16,0 0-28 0,0 0-25 16,1 58-17-16,-1-56-6 0,0-2 26 15,0 0 28-15,0 0 25 0,0 0 85 16,0-2 34-16,-1-1-5 0,-1-3-54 15,-1-1-135-15,0-4-23 0,0 0-1 16,-1-1 1-16,1-2 2 0,2 0 20 16,1 1 5-16,0 1 1 0,0 3 0 0,0 0 6 15,0 2 0-15,1 0-12 0,6 2-19 16,-1 0-3-16,3-1-25 0,4 0-3 16,6 0 0-16,4 0 10 0,5 1 17 15,4 1 0-15,4-2-1 0,-3 2-14 16,4 2 15-16,-4 2-11 0,-3 0-22 15,-3 0-16-15,-4 6 10 0,-5 3-3 16,-7 1 9-16,-4 3-19 0,-7 3 9 0,0-2 35 16,-4 3 9-16,-5-2 0 0,-4 1-9 15,2-1-63-15,-2-1-79 0,3-1-145 16,1 0-152-16,2-3-91 0,3-1-127 16,2-3-419-16</inkml:trace>
  <inkml:trace contextRef="#ctx0" brushRef="#br0" timeOffset="-176641.44">11753 3624 1591 0,'0'0'698'0,"0"0"-165"0,0 0-69 16,0 0-83-16,0 0-129 0,0 0-142 15,0 0-77-15,0 0-33 0,0 0-49 16,0 0 37-16,12 18 12 0,-9-8 47 0,0-2-18 16,1 3-26-16,2-2-3 0,-3 0-63 15,1 0-66-15,-1 0-82 0,1-2-59 16,-1 1-164-16,-3 0-101 15,2-1-250-15,-2-4-785 0</inkml:trace>
  <inkml:trace contextRef="#ctx0" brushRef="#br0" timeOffset="-176485.62">11853 3517 2002 0,'0'0'550'0,"0"0"-221"0,0 0 10 0,0 0-46 15,0 0-112-15,0 0-71 0,0 0-75 16,0 0-35-16,0 0-66 0,0 0-118 15,0 0-197-15,4-51 25 0,7 60 1 16,4 5-59-16,1-1-109 0,4 1-148 16</inkml:trace>
  <inkml:trace contextRef="#ctx0" brushRef="#br0" timeOffset="-176125.67">12243 3556 825 0,'0'0'795'0,"0"0"-130"0,0 0-113 16,0 0-88-16,0 0-76 0,0 0-4 15,0 0-88-15,0 0-114 0,0 0-92 0,0 0-90 16,0 0-9-16,-97-36-34 16,68 40 9-16,4 4 30 0,-1 3-17 0,5 2-19 15,3 1-13-15,4 2-9 0,7-3-9 16,2 1-20-16,2-2-2 0,3 0 7 16,0 0-4-16,6-2-5 0,2-2-15 15,0-1-13-15,4-1 6 0,-1-4 40 16,1 1 55-16,4-3 22 0,0 0 32 15,2-3 12-15,2-3-9 0,1-2 10 16,2-2 15-16,1-3 25 0,-1-2 29 16,-1-1 2-16,1 1 0 0,-6 2 10 0,-1 0-8 15,-5 4 22-15,-2 4-38 16,-3 2-19-16,-3 0-49 0,-2 3-34 0,2 0-43 16,-3 0-25-16,2 0-56 0,2 6 13 15,3 0 64-15,0 3 31 0,4-2-30 16,1 0-67-16,1 0-73 0,2-3-56 15,-1 1-76-15,3-4-91 0,-4 0-130 16,-1 0-498-16</inkml:trace>
  <inkml:trace contextRef="#ctx0" brushRef="#br0" timeOffset="-175917.34">12569 3458 1067 0,'0'0'1085'0,"0"0"-639"0,0 0-85 15,0 0-16-15,0 0-17 0,0 0-123 16,0 0-120-16,0 0-85 0,0 0-48 15,0 0-78-15,20-15 16 0,-6 25 110 16,3 2 33-16,3 1 1 0,2 0-2 0,0-2-4 16,0 1 4-16,-2-3 2 0,-1 0-34 15,-3-3-25-15,-2-1-72 0,-2-1-62 16,-2-1-50-16,-4-3-69 0,-2 0-73 16,3 0-49-16,-2-3-67 0,1-3-190 0,0-3-99 15</inkml:trace>
  <inkml:trace contextRef="#ctx0" brushRef="#br0" timeOffset="-175771.13">12846 3467 202 0,'0'0'652'0,"0"0"-62"0,0 0-47 0,0 0-87 16,0 0-101-16,0 0-40 0,0 0-9 16,0 0-128-16,0 0-77 0,0 0-101 15,-59-53-5-15,36 64 5 0,-2 2 44 16,-4 2 0-16,2 2-31 0,3-2-1 16,2 2-12-16,3-2-47 0,4 1-26 15,1-2-44-15,2 2-32 0,4-2-65 16,1 1-74-16,4-2-95 0,2 0-203 0,1-3-394 15</inkml:trace>
  <inkml:trace contextRef="#ctx0" brushRef="#br0" timeOffset="-175574.95">13126 3439 336 0,'0'0'1853'0,"0"0"-1191"0,0 0-58 15,0 0-133-15,0 0-217 0,0 0-135 16,0 0-85-16,0 0-34 0,0 0-72 15,0 0-56-15,0 0-48 0,12 5 54 16,-13 4 106-16,1 0 15 0,0 2-43 16,0 0-89-16,0-3-79 0,1 1-88 15,-1-1-79-15,0-2-109 0,0-1-158 16,0 0-570-16,-12-91 816 0</inkml:trace>
  <inkml:trace contextRef="#ctx0" brushRef="#br0" timeOffset="-175438.72">13253 3262 1064 0,'0'0'1203'16,"0"0"-838"-16,0 0-11 0,0 0-76 0,0 0-100 16,0 0-79-16,0 0-99 0,0 0-45 15,0 0-177-15,0 0-204 0,0 0-136 16,14-31 140-16,-7 44-264 0,0-2-470 16</inkml:trace>
  <inkml:trace contextRef="#ctx0" brushRef="#br0" timeOffset="-175094.7">13608 3309 1297 0,'0'0'1031'0,"0"0"-531"0,0 0-38 15,0 0-81-15,0 0-161 0,0 0-113 16,0 0-50-16,0 0-29 0,0 0-3 16,-79 4-7-16,63 0-18 0,2 1-15 15,2 0-7-15,5 0-7 0,-1 0-15 16,3 0 9-16,4-1-40 0,-1 0-67 15,2-1-19-15,0-1-13 0,0 1-8 16,5-2 32-16,3 0 79 0,-1 1 71 0,4-2 30 16,1 0 37-16,0 0 16 0,3-4-6 15,0-2-10-15,0-4-10 0,-1 3-3 16,1-1-12-16,-3 3-26 0,-4 1 15 16,-1 2 29-16,3 2-60 15,0-2-31-15,3 2-33 0,4 0 26 0,3 0 38 16,2 0 13-16,3 0 9 0,-1 0-3 15,3 0-19-15,-3 0 0 0,0-1-92 16,-2 0-35-16,-1-2-20 0,-3-1-52 0,0 0-71 16,-2-2-143-16,4-2-152 0,-3-4-200 15</inkml:trace>
  <inkml:trace contextRef="#ctx0" brushRef="#br0" timeOffset="-175009.82">14172 2967 1577 0,'0'0'1029'0,"0"0"-662"0</inkml:trace>
  <inkml:trace contextRef="#ctx0" brushRef="#br0" timeOffset="-169409.65">11203 6011 65 0,'0'0'685'0,"0"0"-349"0,0 0-79 15,0 0 29-15,0 0 26 0,0 0-17 16,0 0-13-16,0 0 1 0,0 0-26 16,-4-23-1-16,4 23-5 0,0-2-27 15,0 2-22-15,-2-1-26 0,2 1-33 16,0 0-28-16,0 0-19 0,0 0-38 16,0 1-52-16,0 2-6 0,0 1-80 0,0 6-53 15,0 5 5-15,0 10 128 16,3 6 40-16,4 5-40 0,-1 3 0 15,0-1 0-15,5 2 0 0,-5-3 0 0,3-1 3 16,-2 0 10-16,3-4-13 0,-3-2-4 16,2-1 4-16,-2-5 0 0,2-2-99 0,-3-3 15 15,-1-5 20-15,1-1 8 0,-3-4-57 16,0-3-70-16,0-5-4 0,-3 0 6 16,0-1 18-16,1-1 70 0,-1-11 55 15,0-2-293-15,0-9-267 0,0 2-499 16</inkml:trace>
  <inkml:trace contextRef="#ctx0" brushRef="#br0" timeOffset="-169035.38">11206 5939 1855 0,'0'0'502'0,"0"0"-156"0,0 0-2 16,0 0-9-16,0 0-113 0,0 0-76 15,0 0-30-15,0 0-50 0,0 0-66 16,0 0-88-16,0 0 16 0,33-66 24 15,-3 63 7-15,2 1 16 0,4 1 0 16,2 1 25-16,0 0 29 0,-2 0-16 0,-2 0-12 16,-6 0-1-16,-7-1-60 0,-4-1-26 15,-5 1 16-15,-1-1 10 0,-4 1 12 16,0 0 23-16,3-2 10 0,-5 2 15 16,1-3 22-16,-4 2 35 0,1 0 13 15,-1 2 98-15,-1 0 0 0,-1 0-14 16,0 0 3-16,0 0-10 0,0 0-17 15,0 0-18-15,0 2-35 0,0-1-44 16,0 3-33-16,0 1-46 0,0 3-44 0,0 4 10 16,0 8 80-16,0 5 27 0,0 5-27 15,0 4-10-15,0 2 10 0,0 2 0 16,0 3 34-16,2 1-34 0,-1-1-2 16,-1-3-72-16,0-2-69 0,0-1-20 15,-6-1-79-15,-1-4-163 0,-2-4-210 16,1-7-553-16</inkml:trace>
  <inkml:trace contextRef="#ctx0" brushRef="#br0" timeOffset="-168895.37">11297 6558 173 0,'0'0'2251'0,"0"0"-1909"0,0 0-85 16,0 0-55-16,79-59-135 0,-26 34-26 0,12 0-41 15,7-2-29-15,2 4 27 0,-5 3-149 16,-7 7-137-16,-10 1-109 0,-15 7-271 15,-1 0-887-15</inkml:trace>
  <inkml:trace contextRef="#ctx0" brushRef="#br0" timeOffset="-168088.8">14216 5903 189 0,'0'0'215'0,"0"0"-195"0,0 0 339 15,0 0 12-15,0 0-32 0,0 0 12 16,0 0-23-16,0 0-31 0,0 0-23 15,0 0-23-15,-27-71 21 0,27 67 18 0,-1 0-28 16,1 1-16-16,0 2-12 0,0 1-27 16,0 0-56-16,0 0-37 0,0 0-47 15,0 1-67-15,0 3-40 0,0 7-55 16,2 3-10-16,4 9 105 0,-1 6 31 16,-1 5-19-16,-1 5-12 0,1-1 18 15,-1 2 13-15,-2-2 9 0,-1-2-40 16,0-2-3-16,2-3 0 0,-1-1-11 15,1-2 14-15,-2-3 0 0,1-5-46 0,1-2-69 16,-1-2-42-16,1-6-58 16,-1-1-80-16,-1-5-75 0,1-4-15 0,2 0 48 15,0-10 140-15,0-7-366 0,0 4-637 16</inkml:trace>
  <inkml:trace contextRef="#ctx0" brushRef="#br0" timeOffset="-167725.62">14193 5891 424 0,'0'0'1562'15,"0"0"-1225"-15,0 0-43 0,0 0 21 16,0 0-30-16,-7-68-52 0,10 60-56 16,12-1-85-16,6 0-92 0,12 0-9 15,9-2 9-15,7-1-1 0,4 1-14 16,-5 4 15-16,-4 1 0 0,-6 1-20 16,-8 3-31-16,-7 2-53 0,-8 0-20 15,-5 0-10-15,-3 0 28 0,-4 0 36 16,-2 0 41-16,-1 0 29 0,0 0 39 15,0 0-1-15,0 0 32 0,0 0 99 0,0 0 22 16,0 0-30-16,0 1 3 16,0 0 19-16,0 2-18 0,0-1-53 0,0 0-44 15,0 2-33-15,0 2-33 0,-4 6 38 16,1 2 9-16,-2 6-18 0,0 1-9 16,2 6-22-16,0 1 0 0,0 3-28 0,3 3 28 15,0 1 10-15,0 2 18 0,3 3-16 16,-1-3 13-16,1-1 0 0,-2-4-4 15,1-1 4-15,-1-1-25 0,-1-4-81 16,0-4-71-16,0-2-46 0,0-3-93 16,-3-2-110-16,-8-1-108 0,2-3-174 15,-17 3-704-15</inkml:trace>
  <inkml:trace contextRef="#ctx0" brushRef="#br0" timeOffset="-167578.66">14169 6416 1873 0,'0'0'784'0,"0"0"-303"15,0 0-22-15,0 0-122 0,0 0-142 16,0 0-129-16,0 0-66 0,114-86-28 0,-48 59-4 16,8 1 1-16,2 3-70 0,-7 4-166 15,-8 5-9-15,-13 3-180 16,-8 7-221-16,-15 2-703 0</inkml:trace>
  <inkml:trace contextRef="#ctx0" brushRef="#br0" timeOffset="-164496.16">11546 5679 186 0,'0'0'463'16,"0"0"-199"-16,0 0-88 0,0 0 84 16,0 0 63-16,0 0-70 0,0 0-81 15,0 0-88-15,0 0-38 0,4-15-14 16,-4 15-16-16,0 3 7 0,0 0 6 0,0 1 87 15,0 1 4-15,0-3-49 0,0 2-32 16,0-1-10-16,0-2-4 0,0 2-12 16,0-3-13-16,2 0 2 0,-2 0-1 15,1 0 1-15,-1 0 10 0,3 0 27 16,0 0 38-16,5 0 45 0,6-1 13 16,6-8 5-16,6-2-22 0,7-6-38 15,7-5-33-15,7-6-26 0,4-4-21 16,7-5-16-16,2-5 16 0,5-1-51 15,5-4-115-15,4 2 10 0,4 1-107 0,-2 7-127 16,-5 6-206-16,-22 10-548 0,0 2 390 16</inkml:trace>
  <inkml:trace contextRef="#ctx0" brushRef="#br0" timeOffset="-163709.66">14402 5824 1630 0,'0'0'549'0,"0"0"-216"0,0 0-117 16,0 0-103-16,0 0-39 0,0 0 13 0,0 0 63 15,0 0 23-15,0 0-27 0,0 0-48 16,83-53-34-16,-56 34-30 0,0 0-11 16,1-3 5-16,-2 3 7 0,-2-2 18 0,-2 2-12 15,-1-1-16-15,-1 4-9 16,-1 0-3-16,-3 2-1 0,-3 1-9 15,-2 3 13-15,0 1-16 0,-4-2-19 0,0 4-94 16,2-1-58-16,-1 2-57 0,0 1-43 16,3-1-73-16,1 1-143 0,-4 4-234 15,14-7-678-15</inkml:trace>
  <inkml:trace contextRef="#ctx0" brushRef="#br0" timeOffset="-163100.85">17393 5578 466 0,'0'0'1512'0,"0"0"-1052"0,0 0-234 0,0 0-78 15,0 0-61-15,0 0-29 16,0 0-4-16,0 0-18 0,0 0-36 0,0 0-18 15,0 0-10-15,11 6-14 0,-5-5 42 16,5 0 35-16,3 2 84 0,3-3 2 16,-3 0-9-16,2 0 2 0,-4 0 7 0,-1-3 12 15,2-2-1-15,2-3 0 0,3-4-37 16,7-1-57-16,2-10-23 0,8 0-2 16,-1-4-11-16,5-1-2 0,-1-1-16 15,-1 5-63-15,-4 3-28 0,-4 4 67 16,-10 4 21-16,-2 2 0 0,-10 7-16 15,-4 3-25-15,-3 1-79 0,0 0-70 16,-4 0 24-16,-3 0-26 0,-5 4-98 16,-1 1-46-16,-7 2-154 0,6-1-246 15</inkml:trace>
  <inkml:trace contextRef="#ctx0" brushRef="#br0" timeOffset="-162007.6">11403 11950 1884 0,'0'0'473'0,"0"0"-247"16,0 0-97-16,0 0-55 0,0 0-25 15,0 0-4-15,0 0-13 0,0 0-32 16,0 0 0-16,0 0 42 0,19 16 150 0,7-16 44 15,10-7-17-15,12-5-39 0,12-6-7 16,9-4-88-16,9-6-44 0,4-3-16 16,3-4 47-16,-4-2-69 0,-5 0 13 15,-6-2 9-15,-10 1 43 0,-8 4-21 16,-12 3-10-16,-9 6 0 0,-8 6-18 16,-10 8-16-16,-6 3 0 0,-3 4 0 15,-4 3-3-15,0 1-74 0,0 0-66 16,0 0-61-16,6 0-120 0,4 0-107 15,9 0 8-15,8 0-51 0,-1 0-217 16,30-6-725-16</inkml:trace>
  <inkml:trace contextRef="#ctx0" brushRef="#br0" timeOffset="-161643.25">14497 11704 2001 0,'0'0'421'0,"0"0"-244"16,0 0-67-16,0 0 32 0,0 0-23 15,0 0-49-15,0 0 13 0,0 0 32 16,0 0 48-16,0 0 56 0,0 0-14 16,106-13-51-16,-62 0-56 0,6-4-45 0,3-2-31 15,1-1 16-15,-3-1 8 0,-2 2-11 16,-9 1-7-16,-5 1-7 0,-5 3 13 16,-7 1-6-16,-6 4-28 0,-9 1-15 15,-5 3-13-15,-3 3-6 0,0-2-78 16,-8 2-108-16,-3-1-117 0,-4 3-204 0,4 0-521 15,-17 0-830-15</inkml:trace>
  <inkml:trace contextRef="#ctx0" brushRef="#br0" timeOffset="-161203.78">17757 11826 1758 0,'0'0'574'0,"0"0"-199"0,0 0-63 16,0 0 17-16,0 0 26 0,0 0-40 16,0 0-52-16,0 0-46 0,0 0-35 0,0 0-44 15,-10-8-30-15,12 8 5 0,6-6-9 16,7-6-40-16,9-6-64 0,11-7 0 16,14-7-16-16,11-7 4 0,10-4-12 15,8 1 22-15,4-1-16 0,-3 2 18 16,-9 6 0-16,-8 6 1 0,-18 6 14 15,-14 6-15-15,-13 5-3 0,-10 7-13 16,-7 3 1-16,0 0-43 0,0 2-79 16,-10 0-23-16,-4 0-49 0,-5 8-67 15,-8 2-144-15,-5 6-71 0,-3 2-40 16,0 1-190-16,11-2-619 0</inkml:trace>
  <inkml:trace contextRef="#ctx0" brushRef="#br0" timeOffset="-160523.3">21429 8616 2076 0,'0'0'515'16,"0"0"-216"-16,0 0-100 0,0 0 82 15,0 0 14-15,0 0-36 0,0 0-45 16,0 0-77-16,0 0-72 0,0 0-53 0,0 0-10 16,-41 5-2-16,43-5-21 0,-2 0 2 15,3 0 19-15,2 0 1 0,1 0 36 16,5 0 13-16,5 0 18 0,5-5-3 15,7-5 0-15,9-3 0 0,5-5-10 16,8-7-6-16,3 0-9 0,4-5-18 16,2-4-21-16,0 1 11 0,0 0-12 15,-7 4-9-15,-10 6-47 0,-9 5-11 16,-10 7 5-16,-10 3 28 0,-4 4-3 16,-6 0-52-16,-2 3-69 0,-1 0-104 15,2 1-94-15,0 0-70 0,1 1-16 16,-1 5 20-16,-1 5-25 0,1-4-242 0,-2 5-556 15</inkml:trace>
  <inkml:trace contextRef="#ctx0" brushRef="#br0" timeOffset="-159904.65">7349 8924 65 0,'0'0'2722'16,"0"0"-2241"-16,0 0-261 0,0 0 24 15,0 0-37-15,0 0-71 0,0 0-30 0,0 0-12 16,0 0 14-16,0 0 16 16,0 0-19-16,5-6-34 0,6-6-57 0,6-6-14 15,7-5-18-15,6-2-4 0,4-5 1 16,5 1 18-16,2-1-31 0,2-1-74 16,2 0-41-16,2-1-47 0,-1-1-81 15,-2 3-150-15,-3 0-190 0,-12 10-619 16,1-9-353-16</inkml:trace>
  <inkml:trace contextRef="#ctx0" brushRef="#br0" timeOffset="-156083.96">11638 13566 388 0,'0'0'1232'15,"0"0"-784"-15,0 0-102 0,0 0 16 16,0 0-16-16,0 0-62 0,0 0-27 16,0 0-49-16,0 0-38 0,0 0-170 15,-23-19 66-15,20 19 12 0,3 0 44 16,0 0-91-16,0 0-6 0,0 0 3 15,0 1-28-15,0 1-12 0,0-1-22 16,0-1-12-16,0 3-10 0,0-1-19 16,3 3-10-16,0 5 85 0,3 1 10 15,1 4 18-15,0 2-9 0,1 1-7 16,0 1-10-16,4 2 11 0,-4-2-10 0,3-1 9 16,1 0 4-16,-3-1-16 0,1 0-75 15,2-1 12-15,-4-2 15 0,3 3 17 16,-2-4 15-16,0 0 4 0,1-1-1 0,2-2-27 15,1-2-11-15,2 0 10 0,0-2 16 16,5-2 23-16,-1-2 2 0,3-2 1 16,-1 0 12-16,2-4 9 0,0-4 9 15,3-7 73-15,0 0-7 0,0-6 26 16,1-2 1-16,1-4-9 0,-2-3-40 16,1-2-29-16,-1-2 28 0,-3-1 0 15,-4 2-19-15,-5 1-9 0,-6 5 19 16,-5 3-1-16,-3 3-6 0,0 2 7 15,-2 2-16-15,-4 2-30 0,0-1-19 16,-1 3-52-16,0 3-49 0,4 2-46 16,0 3-19-16,0 4-41 0,2 1-123 0,-2 1-238 15,3 6-32-15,0 4-26 0,0-2-450 16</inkml:trace>
  <inkml:trace contextRef="#ctx0" brushRef="#br0" timeOffset="-155670.66">12290 13542 1621 0,'0'0'746'0,"0"0"-410"15,0 0-172-15,0 0-29 0,0 0 34 16,0 0-6-16,0 0-26 0,0 0-36 16,18 67-6-16,-16-54 3 0,2-2-19 0,-1 1-32 15,0-3-15-15,1 0-4 0,-1-1 0 16,-3-2 13-16,0 0 4 0,0-2-14 15,0-1-3-15,0-2-3 0,0-1 3 16,0 0 28-16,-3 0 13 0,-1-2-4 16,0-5-65-16,-2-2 0 0,0-1-25 15,-1-3 23-15,3-1 2 0,1-1 22 16,1-1 2-16,2 1 4 0,0 0 6 16,2 2 10-16,4 2-4 0,3 1-18 15,3-1-22-15,3 1-1 0,3 0-3 0,7 1-11 16,2-2 3-16,3 4-1 0,6-4 1 15,-1 5 10-15,0-1 1 0,-1 4 0 16,-2 1-2-16,-5 2-19 0,-2 0-6 0,-7 5 28 16,-3 5 0-16,-5 3 0 0,-3 2-31 15,-3 3 6-15,-4 1 7 0,-1 3-1 16,-10 0-15-16,-1-2-16 0,0 1-84 16,-2-1-130-16,2-2-118 0,3 0-136 15,4-4-188-15,2-4-614 0</inkml:trace>
  <inkml:trace contextRef="#ctx0" brushRef="#br0" timeOffset="-155475.48">12915 13521 980 0,'0'0'1400'0,"0"0"-871"16,0 0-75-16,0 0-67 0,0 0-98 0,0 0-117 16,0 0-103-16,0 0-41 0,0 0-27 0,0 0 18 15,23 9 30-15,-20 3 1 0,2 1-13 16,0 1 0-16,-1 1-37 0,-1-1-18 15,-1-1-79-15,-1-1-61 16,-1-1-81-16,0 1-107 0,-1 0-172 0,-4-2-255 16,1-2-741-16</inkml:trace>
  <inkml:trace contextRef="#ctx0" brushRef="#br0" timeOffset="-155358.39">12958 13411 1612 0,'0'0'393'15,"0"0"-341"-15,0 0-26 0,32-71-13 0,-26 67 55 16,-3 4-68-16,-2 0-162 0,2 9 16 16,0 4-192-16,4 1-275 0</inkml:trace>
  <inkml:trace contextRef="#ctx0" brushRef="#br0" timeOffset="-154976.66">13451 13416 1557 0,'0'0'804'0,"0"0"-378"16,0 0-111-16,0 0-15 0,0 0-91 0,-91-17-57 15,71 17-51-15,-1 5-29 0,2 3-12 16,0 2-37-16,3 1-23 0,2 2-35 16,4 0 1-16,1 0 15 0,5 2-22 15,-2-2-31-15,6-2-29 0,0-1-7 16,0-2-2-16,2-1-2 0,5-2-6 15,1-3-3-15,3-1 18 0,1-1 71 0,0 0 32 16,4-2 20-16,-5-4 9 0,1-4 57 16,-1 2 35-16,0-3 35 0,-1 0 22 15,0-2-20-15,0 0-35 16,-1 0-35-16,0 3-6 0,-3 2 6 0,0 3-7 16,-2 4-51-16,-1-1-30 0,3 2 0 15,1 0 3-15,0 3 19 0,1 2-20 0,0 2-2 16,5-1-1-16,-1 1-15 0,2 0-15 15,2-1-28-15,4 1-50 0,1-4-62 16,0-1-30-16,2-2-72 0,-2 0-107 16,-1 0-248-16,-3-5-645 0</inkml:trace>
  <inkml:trace contextRef="#ctx0" brushRef="#br0" timeOffset="-154801.62">13718 13351 1666 0,'0'0'471'0,"0"0"-76"0,0 0-28 16,0 0-21-16,0 0-60 0,0 0-102 15,0 0-162-15,0 0-22 0,0 0-38 16,0 0 38-16,0 0 57 0,47 2-4 16,-27 9-12-16,2 2-6 0,1 0-10 15,0 0-19-15,0-1-6 0,-2-2-53 16,-1-2-48-16,-6-1-85 0,-1 1-91 0,-3-2-129 16,-5-1-220-16,-2 1-531 0</inkml:trace>
  <inkml:trace contextRef="#ctx0" brushRef="#br0" timeOffset="-154625.6">13995 13353 716 0,'0'0'1238'16,"0"0"-736"-16,0 0-105 0,0 0-45 0,0 0-36 15,0 0-101-15,0 0-162 0,0 0-53 16,0 0 0-16,0 0 10 0,-80 18 53 16,54 4-29-16,-1 1-34 0,4 0 26 15,3-1-26-15,3 1-34 0,3-1-73 16,3-3-89-16,5-1-106 0,5-1-98 15,1-4-77-15,0-2-204 0,0-2-448 16</inkml:trace>
  <inkml:trace contextRef="#ctx0" brushRef="#br0" timeOffset="-154425.78">14330 13313 1388 0,'0'0'1264'16,"0"0"-820"-16,0 0-62 0,0 0-75 15,0 0-106-15,0 0-109 0,0 0-92 0,0 0-36 16,0 0 36-16,0 0 16 0,0 0 50 16,9 42-10-16,-8-28-12 0,1-1-25 15,1 2-19-15,-2-5-66 0,1 0-82 16,-2-2-56-16,0 1-77 0,0-3-124 16,0 0-70-16,-2-4-282 0,-1 1-737 15</inkml:trace>
  <inkml:trace contextRef="#ctx0" brushRef="#br0" timeOffset="-154308.85">14415 13126 1739 0,'0'0'548'0,"0"0"-257"15,0 0-94-15,0 0-37 0,0 0-160 16,0 0-6-16,0 0-181 0,0 0 81 0,0 0-139 16,0 0-151-16,0 0-352 0,-10 27-481 15</inkml:trace>
  <inkml:trace contextRef="#ctx0" brushRef="#br0" timeOffset="-153671.52">14753 13202 926 0,'0'0'1320'0,"0"0"-874"16,0 0-3-16,0 0 25 0,0 0-93 15,0 0-168-15,0 0-98 0,0 0-62 16,0 0-47-16,0 0-11 0,-90-16-20 15,74 24-4-15,1 4 1 0,4 1 9 16,0 0 6-16,4 2 1 0,2-1-1 16,1-1 3-16,4-1 1 0,0-3-13 0,0 0-70 15,6-3 0-15,0-2-18 0,4-2 43 16,1-2 70-16,2 0 3 0,3-1 32 16,0-5-4-16,3-2-3 0,-2-1-3 15,0-3 7-15,-3 0 62 0,0 0 22 16,-3-1-9-16,1 2-29 0,-4 1-32 15,-2 2-24-15,0 4 21 0,-2 1 22 16,0 2-27-16,-1 1-35 0,3 0-56 16,0 0-6-16,7 1 62 0,1 3 0 15,3 1 34-15,2-1-13 0,3 2-8 16,-1 1-11-16,-2 0 0 0,1-1 14 16,-2-2-1-16,1-1 10 0,-1-2 12 15,0-1-37-15,5-6-12 0,1-4 12 0,3-8-3 16,1-2-50-16,2-8-40 0,-2-4 27 15,-1-6 13-15,0-5-12 0,-1-3 37 0,-3-3 26 16,-2-1-13-16,-4 1 15 16,-8 1 25-16,-7 6 19 0,-2 4 18 0,-4 6 50 15,-6 5-28-15,-4 4-16 0,0 7-34 16,1 1-15-16,-2 7-16 0,0 4-3 16,-3 3-22-16,-1 1-6 0,-2 7-3 15,0 4-6-15,2 6-3 0,3 2 3 16,1 6 9-16,6 3 28 0,3 4 13 15,5 4 28-15,1 4 2 0,1 2-15 16,8 0-6-16,2-2-1 0,4-1-20 16,3-3-1-16,1-3 16 0,4-4-1 0,3-2 7 15,4-5-22-15,1-2-19 16,2-4-64-16,0-1-60 0,-3-6-72 0,-2 0-56 16,-7-4-116-16,-6-3-79 0,-8 0-124 15,-3-2-471-15,0 0-231 0</inkml:trace>
  <inkml:trace contextRef="#ctx0" brushRef="#br0" timeOffset="-151774.66">7351 11504 1277 0,'0'0'501'0,"0"0"-164"0,0 0-3 0,0 0 17 15,0 0-58-15,0 0-63 16,0 0-46-16,0 0-23 0,0 0-12 0,0 0-27 16,-75 58-43-16,75-56-41 15,0-1-38-15,3 0-13 0,5 4 13 0,-2 0 29 16,4 2 9-16,3 2-1 0,-1 0 0 16,-2-2-9-16,4 2 0 0,-1-2 0 15,0-1 10-15,2 0 18 0,2-5 15 16,2-1 19-16,7-2 15 0,7-14-4 15,7-7-12-15,12-13-43 0,7-9-24 16,9-12-19-16,8-6-1 0,4-7 0 16,2 0 10-16,-3 0 2 0,-6 3-14 0,-8 9-1 15,-13 9 1-15,-13 13 0 16,-13 12 2-16,-13 11 23 0,-7 7-25 0,-6 2-6 16,0 4-65-16,-7 0-54 0,-7 0-76 15,-3 0-47-15,-7 5-106 0,2 6-113 16,-2 2-121-16,6-2-442 0,2 4-365 0</inkml:trace>
  <inkml:trace contextRef="#ctx0" brushRef="#br0" timeOffset="-151122.72">7547 5736 2240 0,'0'0'757'0,"0"0"-392"15,0 0-162-15,0 0 12 16,-26 70-11-16,23-55-59 0,0 0-64 0,3-6-71 16,0-4-7-16,0-3-3 0,5-2 102 15,3 0 4-15,8-6 8 0,7-9 44 16,10-10 4-16,12-12-39 0,11-11-71 16,9-7-3-16,8-4-29 0,1 0-20 15,-2 2-2-15,-3 5-84 0,-11 6-39 16,-3 5-4-16,-8 5-43 0,-5 2-54 15,-3 4-112-15,0 0-144 0,0 1-217 16,-12 7-628-16</inkml:trace>
  <inkml:trace contextRef="#ctx0" brushRef="#br0" timeOffset="-150017.58">20709 5658 1353 0,'0'0'1117'16,"0"0"-781"-16,0 0-240 0,0 0-6 15,0 0 0-15,0 0-7 0,0 0 19 16,0 0 51-16,0 0 41 0,0 0 17 15,0 0-26-15,13 4-21 0,-6-9-33 0,7-3-41 16,5-3-38-16,9-5-27 0,6-4-13 16,5-4-12-16,10-4-1 0,7-4 1 15,6-3 3-15,8-3-1 0,4-3-1 16,3 1-1-16,-4 2 0 0,-4 6-3 16,-17 5 1-16,-11 9-23 0,-17 6-99 0,-12 6-26 15,-8 4-19-15,-4 2 21 0,0 0-63 16,-7 6-234-16,-3 2-243 0,1 2-577 15</inkml:trace>
  <inkml:trace contextRef="#ctx0" brushRef="#br0" timeOffset="-149331.34">21254 11285 668 0,'0'0'1311'15,"0"0"-754"-15,0 0-215 0,0 0-48 16,0 0-61-16,0 0-68 0,0 0-51 16,0 0-41-16,0 0-35 0,0 0-1 15,6 2 1-15,-2-4 9 0,4-4 13 0,7-5-4 16,9-6-33-16,12-9-1 0,15-9 38 15,11-7-35-15,11-6-25 0,9-3-2 16,3-1 0-16,-1 5-44 0,-5 4-56 16,-12 10-77-16,-16 9-48 0,-19 11-91 15,-19 10-182-15,-13 3-123 0,-3 2-30 16,-17 11-553-16</inkml:trace>
  <inkml:trace contextRef="#ctx0" brushRef="#br0" timeOffset="-146234.53">7404 11253 187 0,'0'0'228'15,"0"0"-81"-15,0 0-4 0,0 0-15 16,0 0-27-16,0 0-49 0,0 0-29 16,0 0-7-16,0 0-16 0,0 0-62 15,12-2 6-15,-12 1 24 0,0 1 32 0,0 0 19 16,0 0 37-16,0 0 149 0,0-2 59 15,0 1-49-15,0 1-11 0,-3-1-22 16,1-1-39-16,-1 0-17 0,-2 0-3 16,2 0 19-16,0-2-25 0,-1 2-27 15,-1-2-16-15,1-2-7 0,-2 3 4 16,-1-1-4-16,1 0 13 0,-2 1 3 16,-3-1-9-16,-1 4 15 0,0-1-19 15,-4 1-3-15,0 0-17 0,-2 5-15 16,-2 3 3-16,-2 2-36 0,-3 4-2 0,-1 4 2 15,1 6 2-15,-1 0 11 0,1 7 14 16,0 1-18-16,2 2-9 0,6 3-2 16,0 1 34-16,4 0 14 0,3-1 21 15,4 2-44-15,5-1-25 0,1 0 0 16,4-2-1-16,10-3-15 0,4-2 1 16,5-5-11-16,4-2 11 0,5-3 11 0,2-2-24 15,2-5 16-15,3-2 12 0,3-6 0 16,-3 0-30-16,-1-6-1 0,-2 0 31 15,-1-6 3-15,-4-2 38 0,-4-5 22 16,-1-5 9-16,-3-2 16 0,-1-3 3 16,-5-3-9-16,-1-1-1 0,-6-3 3 15,-1-4-25-15,-5-1-31 0,-4-1 3 16,-3-1 28-16,-11-2-12 0,-9 0 33 16,-6 3-9-16,-3 4-13 0,-1 4-6 0,0 8-6 15,0 7-33-15,1 5-13 16,-1 8-15-16,-5 3-25 0,-3 11 10 15,-4 8-26-15,-3 3-116 0,4 6-39 16,2-1-108-16,3 0-132 0,7-1-136 0,5-5-204 16,11-6-625-16</inkml:trace>
  <inkml:trace contextRef="#ctx0" brushRef="#br0" timeOffset="-145135.22">7322 6172 322 0,'0'0'1827'0,"0"0"-1352"15,0 0-233-15,-78 36-63 0,54-16-31 0,2 4-40 16,2 1-38-16,0-2-9 16,8-3-58-16,5-4-3 0,7-3-51 0,3-2-16 15,10-4 13-15,7 1 34 16,9-3 20-16,3-1 19 0,5-4 13 15,5 0 16-15,1-4-10 0,2-5 3 0,2-3-9 16,-2-5 57-16,0-4 25 0,-6-1 9 16,-3-2-3-16,-6-5 27 0,-3 4 4 15,-5-4 17-15,-9 5-38 0,-2-1-28 0,-11 2-1 16,-1 4 22-16,-18 1 79 0,-11 1-86 16,-8 3-116-16,-9 4-42 0,-8 3-84 15,-3 7-2-15,-8 7-41 0,0 10-66 16,1 4-79-16,3 6-143 0,3 3-141 15,7 0-433-15,16-10-481 0</inkml:trace>
  <inkml:trace contextRef="#ctx0" brushRef="#br0" timeOffset="-143977.45">21429 5658 828 0,'0'0'1090'16,"0"0"-658"-16,0 0-164 0,0 0-75 16,0 0-71-16,0 0-77 0,0 0-45 15,0 0-90-15,0 0-13 0,0 0 103 16,14 36-1-16,-5-19-17 0,5-3-5 15,3 2-2-15,3-5 15 0,7 1 10 0,4-5 145 16,6-1 12-16,3-5 10 0,5-1 21 16,3-4 53-16,-1-6-48 0,-1-5-48 15,-5 0-13-15,-8-1 9 0,-9 0 33 16,-8-1 45-16,-7-1 21 0,-8-4-69 16,-1-2-97-16,0-2-28 0,-10-1-16 0,-1 1 19 15,-2 4-1-15,-8 3 10 0,-3 4-6 16,-5 2-52-16,-8 5-54 0,-7 4-52 15,-7 4-53-15,-4 3-55 0,-1 6-82 16,1 6-107-16,6 2-180 0,13-4-200 16,-9 6-795-16</inkml:trace>
  <inkml:trace contextRef="#ctx0" brushRef="#br0" timeOffset="-143206.6">21605 10919 2018 0,'0'0'612'15,"0"0"-275"-15,0 0-39 0,-86 21 10 16,66-14-33-16,8-3-83 0,4 0-88 15,5-2-104-15,3 3-6 0,0 2-76 0,1 4 82 16,8 3 25-16,1 4 10 0,3 3-13 16,4-1 6-16,2-2-3 0,3-2-4 15,3 0-21-15,4-2-1 0,4-5 1 16,2 0-2-16,4-7-24 0,0-2-11 16,-2 0 34-16,2-6-26 0,-3-6 29 15,-5-2 40-15,-7-1 38 0,-7-2 28 16,-10 1 49-16,-7-5 113 0,-5 2-11 15,-13-5-86-15,-3 5-76 0,-10 1-48 16,-6 4-47-16,-2 5-45 0,-4 4-47 16,-5 5-27-16,-3 2-46 0,1 8-56 15,0 6-66-15,4 1-116 0,1 1-99 16,6 0-121-16,13-5-441 0,-4 6-448 0</inkml:trace>
  <inkml:trace contextRef="#ctx0" brushRef="#br0" timeOffset="-140870.55">20032 9957 1116 0,'0'0'677'0,"0"0"-304"0,0 0-179 0,0 0-64 15,0 0-59-15,0 0 87 0,0 0 44 16,0 0-41-16,0 0-59 0,5 72-25 15,-5-59-13-15,2 0-10 0,1-4-13 16,-1-1-41-16,1-2-9 0,3-1 9 16,-1-3 101-16,4-1 51 0,3-1 28 15,3 0 8-15,5-5 10 0,4-7-36 0,6-4-48 16,5-8-55-16,4-4-28 16,6-5-13-16,2-7-2 0,5-3-14 0,6-3-2 15,2 0-22-15,2 0-52 0,0 6-53 16,-6 8-53-16,-12 9-5 0,-13 6-16 15,-11 10-23-15,-15 7-84 0,-5 0-182 16,-9 10 64-16,-2-2-563 0</inkml:trace>
  <inkml:trace contextRef="#ctx0" brushRef="#br0" timeOffset="-139545.62">18845 11601 230 0,'0'0'679'0,"0"0"-227"15,0 0-191-15,0 0-122 0,0 0-44 16,0 0-21-16,0 0-2 0,0 0 15 15,0 0 17-15,0 0 64 0,0 0-3 16,5 0-3-16,-5 0 2 0,1 0-29 16,-1 0-49-16,0 0-19 0,2 0-25 15,-2 0-39-15,1 0-1 0,-1 1-1 0,0-1-1 16,0 2 0-16,0-1-2 0,2 0-1 16,-1 0 3-16,1 0 13 0,-1 2 44 15,1 0 1-15,1-2-1 0,-3 1-6 16,2-2-10-16,-1 1-2 0,-1-1-8 0,0 0-9 15,0 0 7-15,2 1-26 16,-1 0 16-16,2 3 29 0,0 0-4 0,0 0-9 16,0 2-1-16,1-1-5 0,1 2-7 15,-1-2-7-15,-1 0-13 0,0-1 1 16,0-1-1-16,-1 1-2 0,1-2 0 16,0 1-1-16,-1 0 0 0,1 0 1 15,0 0 3-15,0-2 0 0,0 2 9 16,0-2 1-16,0-1 12 0,3 0 72 15,1 0 20-15,2-3 36 0,4-5-16 16,2-3-23-16,3-4-30 0,2-6-23 0,4-4-24 16,4-4-21-16,1-7-16 0,6-3 0 15,3-7-37-15,4-2-47 0,3-1-33 16,5 0-60-16,1 5-80 0,-2 6-60 16,-7 7-45-16,-11 12-37 0,-10 6-123 15,-9 8-299-15,-9 4-613 0</inkml:trace>
  <inkml:trace contextRef="#ctx0" brushRef="#br0" timeOffset="-135848.15">11826 16076 1007 0,'0'0'1146'0,"0"0"-600"0,0 0-141 16,0 0-95-16,0 0-82 0,0 0-95 0,0 0-67 16,0 0-22-16,0 0-44 0,0 0-3 15,0 13-16-15,1-7 16 0,3 4 3 16,4 4 94-16,0 3-9 0,1 5 0 16,0 2-7-16,0 3-31 0,0 2-19 15,-3 4 62-15,0 0 12 0,-3 2-52 16,-2 0-4-16,1-2-12 0,-2 0-28 15,0-4-6-15,0-2-22 0,0-4-33 16,0-4-94-16,0-3-87 0,0-4-60 16,0-5-51-16,0-3-94 0,0-4-102 0,0 0-226 15,0-1-390-15</inkml:trace>
  <inkml:trace contextRef="#ctx0" brushRef="#br0" timeOffset="-135270.46">11843 16192 1549 0,'0'0'620'0,"0"0"-261"0,0 0-65 16,0 0 11-16,-10-88-21 0,10 58-18 15,10-3-102-15,1-1-32 0,6 0 22 16,4 4-57-16,2 1 24 0,1 5-12 16,4 2-32-16,2 5-57 0,0 3-18 15,3 4 0-15,1 2 28 0,-1 4-7 16,-2 3-23-16,-2 1-31 0,-4 5-3 15,-8 5-9-15,-3 4-3 0,-5 4 15 0,-6 3 31 16,-3 2 0-16,-1 3 21 0,-14 1 4 16,-1 1-23-16,-5 2-2 0,-5-1-31 15,4 0-31-15,-4 1-56 0,3-4-47 16,3 2 29-16,3-4 26 0,3-4 9 16,2-2 23-16,3-5 45 0,1-2 33 0,3-4 19 15,-1-3 16-15,5-1 75 0,0-2 60 16,1 1 40-16,0-2-8 0,0 0-16 15,0-3-32-15,0-2-105 0,2-3-30 16,4-2-19-16,3-2-1 0,2-1-24 16,4 0-3-16,8 0 4 0,1 3-10 15,4 4-6-15,0 1 6 0,3 5 6 16,-1 0 10-16,-3 1-7 0,1 7 22 16,-5 3-13-16,0 2 1 0,-4 5 5 15,-5 1 10-15,-1 3 28 0,-6 4 18 16,-5 1 16-16,-2 3-1 0,-6 1-9 15,-10 2-15-15,-4-1 3 0,-2 0-18 0,-4-1-4 16,-1-2 22-16,0-3 3 0,-1-4 18 16,-3-1-12-16,0-4-12 0,-2-3-7 15,3-5-2-15,1-3 5 0,3-4 1 16,3-2-28-16,1-2-6 0,4-5-73 0,3-4-7 16,1-1-39-16,8-4-25 0,3-2-93 15,3-1-129-15,9-5-125 0,10 2-74 16,5-3-75-16,9 0-372 0,-7 6-300 15</inkml:trace>
  <inkml:trace contextRef="#ctx0" brushRef="#br0" timeOffset="-135110.62">12512 16213 1110 0,'0'0'774'0,"0"0"-298"0,0 0-182 0,0 0-55 16,0 0-89-16,0 0-12 0,0 0 34 15,0 0-6-15,0 0-18 0,0 0-31 16,41 80-32-16,-38-61-75 0,-1 0-10 15,-1-2-79-15,1-2-60 0,-1-1-108 16,3-1-117-16,-4-1-99 0,3-2-204 16,-3-2-500-16,0 0 414 0</inkml:trace>
  <inkml:trace contextRef="#ctx0" brushRef="#br0" timeOffset="-134982.29">12630 16100 1413 0,'0'0'560'0,"0"0"-369"0,0 0-107 15,0 0 46-15,0 0-75 0,0 0-55 16,0 0-165-16,0 0 32 0,0 0-98 0,0 0-129 16,50-25-174-16,-40 34-184 15</inkml:trace>
  <inkml:trace contextRef="#ctx0" brushRef="#br0" timeOffset="-134597.83">12922 16125 1064 0,'0'0'758'0,"0"0"-210"0,0 0-90 0,0 0-35 15,0 0-64-15,0 0-90 0,0 0-93 16,0 0-82-16,0 0-53 0,-97-7-29 16,78 14-1-16,-1 4-11 0,5-1-25 15,1 2-3-15,6 0-6 0,1 1 9 16,4 1-3-16,3 2 2 0,0-1 10 16,0 0-3-16,6-2 1 0,4 0-11 15,-1 0-11-15,5-2 8 0,1-2 7 16,0-2 3-16,2-1 9 0,1-4-15 15,-1-1 26-15,-1-1 2 0,0 0 16 16,-4-3 9-16,-1-3 3 0,-1 2 54 16,-3-1 6-16,-1-1 10 0,0-1 14 0,-2 0 15 15,3-4 19-15,-2-2-23 0,1-2-40 16,2-1-15-16,-2-4-1 0,4 3-60 16,-3 3-7-16,-1 5-16 0,-3 4 1 15,0 4-22-15,2 1-52 0,-2 1 9 16,5 7 37-16,0 3 9 0,4 5-13 0,-1 1-18 15,0-1-31-15,1 0-47 0,-3-2-39 16,1-1-85-16,0-2-142 0,-3-2-64 16,1-2-34-16,-2-5-142 0,-2 0-399 15</inkml:trace>
  <inkml:trace contextRef="#ctx0" brushRef="#br0" timeOffset="-134389.65">13208 16055 1653 0,'0'0'681'15,"0"0"-245"-15,0 0-108 0,0 0-25 16,0 0-37-16,0 0-247 0,0 0-16 16,0 0-3-16,0 0 69 0,0 0-16 0,90 32 14 15,-62-17 2-15,1 1-7 16,2-3-24-16,2 2-9 0,5-3-19 16,1-2-10-16,3-2-74 0,-2-3-57 0,1-2-61 15,-7-3-84-15,-8 0-69 0,-6 0-60 16,-10 0-138-16,-8-1-237 0,-2 0-403 15</inkml:trace>
  <inkml:trace contextRef="#ctx0" brushRef="#br0" timeOffset="-134218.5">13644 16025 885 0,'0'0'1218'0,"0"0"-752"0,0 0-95 16,0 0-48-16,0 0-103 0,0 0-100 15,0 0-44-15,-79 20-13 0,53-4 19 16,-1 0 12-16,-4 4-15 0,0 1-35 15,-1 1-28-15,2-1-14 0,2 1-2 16,4 1-64-16,4-1-46 0,5-1-63 16,7-1-135-16,1 1-187 0,5-7-241 15,2 5-855-15</inkml:trace>
  <inkml:trace contextRef="#ctx0" brushRef="#br0" timeOffset="-134036.6">13810 16044 1800 0,'0'0'652'0,"0"0"-207"0,0 0-131 16,0 0-88-16,0 0-71 0,0 0-9 15,0 0-121-15,0 0-25 0,0 0-38 16,0 0 38-16,43 3 54 0,-38 15-19 16,-1 1-12-16,2 1-23 0,-2-1-114 15,2-2-101-15,-3-1-120 0,0-3-133 16,-2-1-241-16,-1-6-639 0</inkml:trace>
  <inkml:trace contextRef="#ctx0" brushRef="#br0" timeOffset="-133897.86">13948 15848 900 0,'0'0'1022'0,"0"0"-931"0,0 0-91 15,0 0-218-15,0 0-6 0,0 0-173 16,0 0-356-16</inkml:trace>
  <inkml:trace contextRef="#ctx0" brushRef="#br0" timeOffset="-133524.12">14483 15938 1177 0,'0'0'1069'16,"0"0"-720"-16,0 0-85 0,0 0-4 0,0 0-33 15,-84 28-81-15,64-18-70 0,2 0-28 16,0 2-7-16,1-1-16 0,2 1 0 16,3-2-22-16,2-1-3 0,2 1-19 15,4-3 6-15,0 1 10 0,1-3 0 16,3 0-54-16,0-1-57 0,0-3-39 16,7 0 0-16,0-1 70 0,3 0 83 15,3-1 13-15,0-5-10 0,2-2 13 0,-1-2 0 16,1-1 6-16,0-1-3 0,-3 0 83 15,4-1 13-15,-5 0-16 0,2 4 11 16,-4 2-72-16,-2 1 13 0,-1 4-27 16,-2-1-24-16,3 3-54 0,-1 0-33 15,1 3 87-15,4 3 19 0,1 3-5 16,3 2-14-16,2-3-19 0,1 3 15 16,2-2-8-16,3-1-42 0,0-3-48 15,1-4-31-15,1-1-24 0,-2 0-32 16,-3-4-75-16,-3-6-169 0,-1-2-339 0,-6 2-579 15</inkml:trace>
  <inkml:trace contextRef="#ctx0" brushRef="#br0" timeOffset="-133257.45">14934 15373 195 0,'0'0'2156'15,"0"0"-1701"-15,0 0-186 0,0 0 0 16,0 0 10-16,0 0-55 0,0 0-61 15,0 0-93-15,0 0-70 0,0 0-82 16,0 0 25-16,-54 7 57 0,49 22 16 16,1 9 25-16,4 3 12 0,0 4 11 15,1 3-8-15,9 0-22 0,3-2-6 16,2-1-26-16,3-4 22 0,-2-4-23 0,1-3 20 16,0-6-21-16,1-4-1 0,1-2-55 15,-2-3-38-15,0-4-73 0,-5-4-69 16,-2 0-42-16,-1-5-96 0,-6-1-63 15,-2-2-158-15,-1-3-156 0,0 0-409 16</inkml:trace>
  <inkml:trace contextRef="#ctx0" brushRef="#br0" timeOffset="-132115.68">16368 15786 1742 0,'0'0'655'15,"0"0"-316"-15,0 0-111 0,0 0-26 16,0 0-10-16,0 0-56 0,0 0-53 16,-8 64-26-16,9-62 53 0,3-2 48 15,5 0-7-15,4-1 2 0,5-5-10 16,8-6-34-16,6-3-35 0,1-7-31 15,2-4-3-15,-2-6 7 0,0-5 5 16,-2-9-12-16,2-8-6 0,1-9-32 16,5-7-2-16,1-8-61 0,2-3-22 15,-3 1 9-15,-5 7 37 0,-7 8 25 16,-9 15 12-16,-7 13 2 0,-10 13 75 0,-1 7 65 16,-4 5-50-16,-8 5-40 0,-1 1-37 15,-3 6-15-15,-5 0-55 0,-5 10-10 16,-4 6 4-16,-4 8 27 0,1 5 7 15,5 3 23-15,5 3-30 0,8 0 1 16,8 1 2-16,7 2 9 0,1 2 21 16,11 4 1-16,6 1-3 0,1 0 3 0,4 0 17 15,3-2-14-15,3-4 9 0,-2-4-12 16,2-4-29-16,1-4-70 0,-1-5-72 16,1-5-51-16,-1-6-26 0,3-3-2 15,0-5 40-15,-1-3 0 0,-2-5 49 16,-5-6 148-16,-4-2 13 0,-9-2 132 15,-5-1 88-15,-5 1 63 0,-1 0 11 16,0 2-49-16,-1 2-5 0,-3 4-30 16,2 2-19-16,1 2-56 0,-1 2-40 15,2 1-34-15,0 0-39 0,0 0-22 16,0 0-37-16,0 0-18 0,0 4-25 0,5 3 28 16,3 2 34-16,2 4-1 0,9 0 7 15,3 0 9-15,8-2-22 0,6-1-39 16,7-4 24-16,1-2 37 0,0-4-10 15,-4 0 0-15,-5-6 13 0,-5-2 16 0,-4-4 14 16,-6-2 23-16,-5-2 8 16,-8-3-9-16,-4-3 13 0,-3-2 5 0,-9-1 19 15,-7 1-44-15,-5 2-20 0,-2 3-1 16,-2 4-10-16,-1 3-14 0,0 4-24 16,0 5-16-16,-1 2-27 0,6 1-18 15,0 1-20-15,4 7-17 0,2 1-32 16,6 1-38-16,1 4-60 0,7-2-62 15,1 2-69-15,7-1-51 0,10 0 32 16,8-4-71-16,6-4-277 0,-7-1-479 16</inkml:trace>
  <inkml:trace contextRef="#ctx0" brushRef="#br0" timeOffset="-131785.78">17933 15363 1030 0,'0'0'557'16,"0"0"-125"-16,0 0 28 0,0 0 17 15,0 0-33-15,0 0-4 0,0 0-116 0,0 0-122 16,0 0-100-16,0 0-34 0,3-51-25 15,-22 51-3-15,1 3-3 0,2 1-37 16,0 6-19-16,6 1-15 0,1 2 9 16,1 1 10-16,5 2-22 0,1-1-53 15,2-1-37-15,0 0-10 0,5-2-11 16,3 0-6-16,2-4 16 0,-1-1 11 16,5-3 7-16,-1-3 27 0,-1-1 49 15,2 0 44-15,-1-7 70 0,0 0 38 16,0-2-7-16,-3-2 1 0,3 0 8 15,-3 1 6-15,2 1-15 0,-2 0 9 0,-1 2-26 16,-1 2-48-16,4 2-36 0,-1 0-34 16,1 1-13-16,2 2 0 0,3 0 29 15,2 5 15-15,1-1-69 0,0 0-42 16,-1-1-28-16,1-1-44 0,-3-2-20 16,0 0-27-16,-1 0-55 0,1-5-63 0,1-3-115 15,-2-3-318-15,0 2-511 16</inkml:trace>
  <inkml:trace contextRef="#ctx0" brushRef="#br0" timeOffset="-131269.8">18531 14977 1474 0,'0'0'1049'0,"0"0"-666"0,0 0-14 16,0 0 9-16,0 0-48 0,0 0-20 16,0 0-102-16,0 0-155 0,0 0-53 15,0 0-50-15,0 0-21 0,2-22 70 16,1 37 1-16,2 8 1 0,1 1 1 15,3 4 14-15,-1 2-1 0,3 1-15 16,-1 0-8-16,1-2 8 0,-1 1 34 16,-1-1-34-16,-1-5-1 0,0-4 1 15,-4-3 0-15,-2-6 11 0,-1-5-11 0,-1-4-3 16,0-2 3-16,0 0 93 16,-9-1 27-16,-2-4-105 0,-8-1-15 0,-4-1-28 15,-1 1 28-15,0 2 4 0,-2 1-4 16,2 3-12-16,0 0-9 0,3 3-7 15,3 2 3-15,2 2 1 0,4 2-10 0,3-2-6 16,4 2 9-16,-1-1 0 0,5 1 6 16,1 0 0-16,0 0 6 15,4 0 4-15,7 0 12 0,0 0 1 0,6-1-1 16,2-1 0-16,5 1-19 0,3-3-40 16,4-2-22-16,3-3-19 0,1 0-2 15,1-6 24-15,4-6 15 0,1-1-7 16,-2-4 29-16,-1-1 44 0,-5 0 16 15,-2 0 3-15,-8 1 22 0,-1 5 41 16,-7 0 18-16,-3 6-8 0,-6 3-11 16,-3 1 3-16,-3 2-18 0,1 0-66 0,-1 3-10 15,0 1-16-15,0 2 26 0,0 1 22 16,2 1-19-16,-2-1-3 0,0 0-6 16,0-1-59-16,0 1-44 0,0-2-55 15,0-1-104-15,0-1-119 0,-3 0-107 0,-2-3-210 16,2 0-762-16,12-63 837 0</inkml:trace>
  <inkml:trace contextRef="#ctx0" brushRef="#br0" timeOffset="-130428.61">19170 15265 222 0,'0'0'1061'16,"0"0"-511"-16,0 0-73 0,0 0-93 15,0 0-72-15,0 0-69 0,0 0-52 16,0 0-7-16,0 0-7 0,0 0-1 16,0 0 3-16,14 40-4 0,-14-40 4 0,0 0-9 15,3-1-35-15,3-6-24 0,1-5-111 16,7-4-12-16,2-3-21 0,7-3 2 15,3-1 28-15,0 2-25 0,1 3 1 16,-5 4 14-16,1 3 10 0,-6 2-24 16,-2 3-10-16,-1 5 15 0,-1 1-9 15,2 0 10-15,-1 7 21 0,3 0 3 16,-2 4-2-16,1 0-1 0,-3 1 1 16,1 1 0-16,1-1-1 0,-1 0 0 15,2 1-1-15,-2 0-1 0,5-2-13 16,0 0-7-16,-2-2-21 0,5-1-16 15,-1-2-6-15,2-4 6 0,3-2 10 0,5 0 21 16,2-2 6-16,1-9-9 0,1 0 9 16,-2-3 22-16,-5-3 2 0,-6 0 38 15,-6 1 10-15,-6-1 18 0,-7 0 47 0,-3 0 5 16,-3 0-39-16,-5 3-26 16,-5 2-12-16,-2 1-25 0,0 5-18 0,-1 2-11 15,0 4-26-15,1 2-9 0,0 6-3 16,0 4 9-16,1 4 21 0,2-1 7 15,5 0-16-15,2-1-49 0,3-1-4 16,2-1 1-16,0-3-4 0,2-1 3 16,6-2 56-16,2-1 25 0,3-2 34 15,3-3 13-15,2 0-6 0,-2 0 5 16,4 0 7-16,-3-2 0 0,1 1-19 16,-2 0 6-16,0 1-6 0,-1 0-22 15,-1 1-12-15,0 6 0 0,0 2 23 16,-2 3 23-16,-1 3 13 0,-2 2-22 15,-2 3-22-15,-1 2 0 0,-6 1 35 0,0 3 8 16,0 1-15-16,-10-1 12 0,-2 0 3 16,-5 2 25-16,-4-3-16 0,-3 1-12 0,-3-2-7 15,-2-2-5-15,-2-2-33 0,0-3-10 16,2-5-21-16,4-2-22 0,5-4-18 16,6-3-27-16,4-3-16 0,3 0 24 15,1-2 28-15,4-8-22 0,2-7-141 16,0-6-170-16,12-4-26 0,7-4-196 15,9-1 22-15,5 2 67 0,4 6 70 16,0 4 448-16,0 7 114 0,-3 6 165 16,-4 5-162-16,-4 2-23 0,-5 0-39 0,-3 4-24 15,-6 5-30-15,-4 0 34 0,-5 1-35 16,-3 0-87-16,0 0-124 0,-11-1-179 16,-4 0-209-16,1-3-397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5:42:49.687"/>
    </inkml:context>
    <inkml:brush xml:id="br0">
      <inkml:brushProperty name="width" value="0.05292" units="cm"/>
      <inkml:brushProperty name="height" value="0.05292" units="cm"/>
      <inkml:brushProperty name="color" value="#FF0000"/>
    </inkml:brush>
  </inkml:definitions>
  <inkml:trace contextRef="#ctx0" brushRef="#br0">8959 2248 182 0,'0'0'554'0,"0"0"-144"16,0 0-74-16,0 0-14 0,0 0-27 16,0 0-20-16,0 0 0 0,0 0-43 15,0 0-11-15,0 0-20 0,-18-21-29 16,18 14-58-16,0-1-19 0,0 1-10 16,0-1-12-16,0 0-4 0,0 0 0 15,1 2 0-15,-1 1 16 0,3 1 15 16,-3 0-16-16,1 3-16 0,2 0-21 0,-2 1-47 15,-1 0-33-15,0 0-17 16,0 1-9-16,0 4-6 0,3 4 62 0,0 4 3 16,2 2 12-16,0 6 7 0,4 3-16 15,1 4-3-15,-1 1-6 0,0 3 6 16,0 2 19-16,0-2-16 0,-3 2-1 16,1-2 19-16,-4-3 45 0,1 1-27 15,-1-3-38-15,0-3 1 0,-2-2 16 16,2-3-18-16,0-1-16 0,-1-5 14 0,-1-1 1 15,2-3 1-15,-3-4 0 0,2-2-77 16,-2-2-19-16,0-1 21 0,0 0 41 16,1-1 15-16,-1-8-44 0,2-7-233 15,-1-6-327-15,2 3-806 0</inkml:trace>
  <inkml:trace contextRef="#ctx0" brushRef="#br0" timeOffset="369.12">8857 2220 1474 0,'0'0'1011'0,"0"0"-662"16,0 0 64-16,0 0-3 0,0 0-95 16,0 0-70-16,0 0-50 0,0 0-31 15,0 0-25-15,0 0-25 0,-9-69-38 16,24 56-27-16,2-1-31 0,6-1-14 15,7 1 14-15,2 1-17 0,3 1-1 16,5 2-1-16,-1 3 1 0,0 2 0 16,-2 1-36-16,-2 2-16 0,-3 2 25 0,-2 0 2 15,-3 6 22-15,1 4 1 0,-4 4-20 16,-1 5-14-16,-6 6-14 0,-2 3 4 16,-8 3 37-16,-4 3 9 0,-3 2 19 15,-7-3 5-15,-9 2-8 0,-2-2-1 16,-6-2 3-16,-2-1 7 0,-3-6-10 15,1-2-15-15,2-4 0 0,4-4-86 16,3-2-52-16,5-4-48 0,2-2-69 16,2-1-97-16,3-1-66 0,2-3-52 15,4 1-150-15,-2-1-509 0</inkml:trace>
  <inkml:trace contextRef="#ctx0" brushRef="#br0" timeOffset="708.95">9452 2467 1664 0,'0'0'1223'16,"0"0"-721"-16,0 0-137 0,0 0-136 15,0 0-78-15,0 0-45 0,0 0-25 16,0 0-28-16,0 0-53 0,0 0-9 16,0 0-25-16,-9 26 34 0,6-16 37 15,-1 3-19-15,3 0-3 0,1 1-15 16,0 0-2-16,3-2 1 0,5 1-1 0,2-1 1 15,6-4 0-15,3 2 1 0,4-4 21 16,4-4 23-16,4-1-1 0,2-1 10 16,0-1 18-16,2-6-7 0,-2-5-2 15,-3-1-1-15,-1-1 46 0,-5-3 68 16,-5-1-14-16,0-2-33 0,-8-1-31 16,1-1-36-16,-6 1-38 0,-2 0-23 15,-4 0-3-15,0 3-9 0,0 3-31 16,0 2-105-16,-3 2-56 0,-1 3-62 0,-1 1-122 15,-2 1-337-15,3 1-811 0,0-5-704 0</inkml:trace>
  <inkml:trace contextRef="#ctx0" brushRef="#br0" timeOffset="4444.92">10818 2368 160 0,'0'0'339'15,"0"0"-75"-15,0 0 52 0,0 0 20 16,0 0-24-16,0 0-26 0,0 0 5 0,0 0 10 15,0 0-159-15,0 0-59 16,67-45-5-16,-67 37 24 0,0 2 46 0,-6-1-24 16,-3 2-41-16,-3 0-29 0,-2 0-54 15,-2 1-6-15,-4 2-6 0,-1 2 12 16,-4 0 22-16,0 0-20 0,0 5 11 16,-1 4-10-16,1 0 20 0,1 1-22 15,3 3-1-15,1 1 0 0,0 0-54 16,3 4 15-16,0 0 39 0,5 0 0 15,2-1-70-15,1 0 29 0,5-3 2 16,4-1-15-16,0-2-39 0,3 0 13 0,8 0 67 16,4-2 13-16,2 0 42 0,6-2 61 15,5-2 15-15,2-4-13 0,3-1-44 16,0 0-14-16,-2-6-2 0,-3-2 9 16,-2-2-1-16,-6-1-8 0,-1 0 9 15,-6-3-4-15,0-2-12 0,-2 1-38 16,-3-2-1-16,-1 0-18 0,0 3 19 15,-1 0 3-15,-2 5-2 0,-1 1 2 0,-3 4 57 16,0 3 44-16,0 1-7 0,0 0-30 16,0 0-67-16,0 0-29 0,0 0-66 15,3 3-58-15,0 4-11 0,1 2 138 16,2 3 26-16,4 1 3 0,-3 0-3 16,2-1-123-16,0 0-30 0,2-1-51 15,-2-3-81-15,1 0-5 0,1-1-36 0,1-2-67 16,2-4-88-16,1-1-115 0,-4 0-184 15</inkml:trace>
  <inkml:trace contextRef="#ctx0" brushRef="#br0" timeOffset="4800.7">11135 2409 994 0,'0'0'642'0,"0"0"-171"15,0 0-99-15,0 0-30 0,0 0-82 16,0 0-56-16,0 0-10 0,0 0-26 16,0 0-13-16,0 0-39 0,-29-49-43 15,29 49-73-15,-3 0-32 0,1 3-65 0,2 3-13 16,-2 3 110-16,1 2 3 0,1 1-3 15,-1-1-13-15,-1-1 10 0,-1-1 3 16,2-2 3-16,-1-2 22 0,1-2-25 16,1 0-6-16,0 0-48 0,0-3 7 0,0 0 47 15,0 0 32-15,0 0 56 0,0-1 6 16,3-5 26-16,0-1 18 0,1-5-138 16,4-4-15-16,1-3-52 0,4-1 45 15,4-2 3-15,3 1 19 0,5 0 0 16,4 2-24-16,3 2-20 0,2 5 38 15,1 1 6-15,-4 5 57 0,-6 2 6 16,-3 4-60-16,-5 0-3 0,-6 1-70 16,0 7 5-16,0 4 21 0,-4 2 31 15,1 1 13-15,-4 3 47 0,-1 2-25 16,-2-2-22-16,-1 1-3 0,0-1-113 0,0 0-36 16,0-1-76-16,0-2-91 0,4-1-95 15,6-3-100-15,7-5-93 0,-3-1-488 16</inkml:trace>
  <inkml:trace contextRef="#ctx0" brushRef="#br0" timeOffset="5191.46">11951 2046 714 0,'0'0'1719'0,"0"0"-1265"16,0 0-108-16,0 0 45 0,0 0-41 15,0 0-84-15,0 0-98 0,0 0-137 16,0 0-31-16,0 0-99 0,0 0 12 15,-24-18 87-15,25 38 40 0,2 2-12 16,5 2-6-16,-2 1-21 0,0-2-1 16,0-2 0-16,0 1-12 0,1-2 12 0,-3-2 2 15,3-3 1-15,-4-3-3 0,0-3-3 16,-1-3 3-16,-1-3 0 0,-1-2 31 16,0-1 25-16,0 0 15 0,0 0 21 15,-6-1 38-15,-4-4 17 0,-7-6-147 16,-9 1 0-16,-6 1-43 0,-4 1 13 15,-3 6-20-15,2 2 17 0,-2 1 17 16,4 9 1-16,2 4-1 0,3 2-8 16,8 1 11-16,8 1-61 0,5-2-21 0,9 1-5 15,0 0 16-15,10-2 7 0,10 1 45 16,8-2 32-16,8-3 16 0,9-3 34 16,9-4 6-16,8-4-6 0,8 0-50 15,3-8-78-15,3-2-151 0,6-3-114 16,0-2-182-16,-18 3-456 0,28-12-827 0</inkml:trace>
  <inkml:trace contextRef="#ctx0" brushRef="#br0" timeOffset="5681.78">12974 1944 1368 0,'0'0'989'0,"0"0"-611"0,0 0 7 16,0 0 20-16,0 0-61 0,0 0-117 15,0 0-109-15,0 0-114 0,0 0-4 16,0 0-141-16,0 0-98 0,-50 13 166 15,53 8 73-15,4 5 92 0,0 0-51 16,0 0-7-16,3 0-31 0,-1-1-1 16,-2-1 20-16,3 0-19 0,-1-3 26 15,-2-1 24-15,1-2-18 0,0-3-35 0,-2 1-81 16,-2-5-7-16,0-1-57 0,2 0-67 16,-3-4-93-16,0-2-83 0,1-3-37 15,-2-1-68-15,-1-3-50 0,2-3-37 16</inkml:trace>
  <inkml:trace contextRef="#ctx0" brushRef="#br0" timeOffset="5853.69">13036 1983 1079 0,'0'0'706'15,"0"0"-232"-15,0 0-25 0,0 0-38 0,0 0-63 16,0 0-57-16,0 0-62 0,0 0-87 16,0 0-142-16,0 0-12 0,0 0-61 15,23-45 16-15,3 49 29 0,7 1 13 16,-1 4-4-16,0 1-13 0,-3 2-100 0,-4-1-64 15,1 4-71-15,-4-3-34 0,3-1-52 16,2-1-116-16,-7-3-200 0,16-1-540 16</inkml:trace>
  <inkml:trace contextRef="#ctx0" brushRef="#br0" timeOffset="6020.59">13675 1996 111 0,'0'0'1581'0,"0"0"-1039"15,0 0-73-15,0 0-113 0,0 0-84 16,-26-79-88-16,13 70 10 0,-3-1 20 15,0 6-44-15,-9 3-83 0,-3 1-87 16,-8 6-26-16,-3 7 4 0,-4 3 19 0,4 2 0 16,1 1-12-16,8 2-1 0,4-3-123 15,4 1-69-15,6-1-51 0,2-1-108 16,7-1-76-16,1-1-51 0,6-3-58 16,0-5-132-16</inkml:trace>
  <inkml:trace contextRef="#ctx0" brushRef="#br0" timeOffset="6251.98">13675 1879 1923 0,'0'0'683'15,"0"0"-146"-15,0 0-63 0,0 0-46 16,0 0-122-16,0 0-83 0,0 0-78 16,0 0-87-16,0 0-58 0,0 0-70 15,0 0-69-15,8-12-28 0,-8 26 139 16,3 7 28-16,1 4 15 0,-1 3-15 0,2 3 19 15,-1 1 9-15,0 2 25 16,4 0-13-16,1 1-40 0,3 0 0 0,1 0-124 16,7 1-16-16,0-3-89 15,6 2-113-15,2-2-196 0,-4-7-185 0,14 2-730 0</inkml:trace>
  <inkml:trace contextRef="#ctx0" brushRef="#br0" timeOffset="6788.92">14131 2257 802 0,'0'0'1197'0,"0"0"-786"0,0 0-66 0,0 0 34 16,0 0-105-16,0 0-71 0,0 0-29 15,0 0 9-15,0 0-45 0,0 0-57 16,0 0-31-16,-56-12-19 0,55 12-9 15,-1 0-22-15,-2 0-32 0,1 2-46 16,-4 3-6-16,1 4 1 0,-2 3 5 16,0 2-10-16,2 5 85 0,1 2 3 15,5 1 113-15,0 0-113 0,0-4-59 16,8 0-33-16,1-5 26 0,4-2 9 16,0-1 57-16,5-2 10 0,0-4 28 15,2-1 12-15,1-2 70 0,3-1 72 16,0 0 29-16,-1-6-26 0,1-2-25 0,-1-4-44 15,0-2-9-15,0-4-1 0,-3-4-6 16,0-6-19-16,0-1-54 0,-2 1-16 0,-4 0-20 16,-4 6-1-16,-4 3 0 0,-5 5-2 15,-1 2-20-15,0 2-61 0,-3 2-57 16,-4 2-37-16,-4 0-94 0,-4 5-173 16,-5 1-361-16,6 0-540 0,-11 3-615 0</inkml:trace>
  <inkml:trace contextRef="#ctx0" brushRef="#br0" timeOffset="9259.14">2704 6982 921 0,'0'0'618'0,"0"0"-56"16,0 0-160-16,0 0 39 0,0 0-48 0,0 0-69 16,0 0-31-16,0 0-73 0,0 0-80 15,0 0-75-15,-39-28-65 0,37 28-40 16,2 3-60-16,0 6-34 0,0 5 94 16,0 6 40-16,2 9 103 0,0 2-32 15,1 1-36-15,-2 0-17 0,2-1 7 0,-1-1-25 16,1-4-1-16,-2 1 0 15,2-3 1-15,-2 0 19 0,1-3 2 16,1 0-21-16,1-3-44 0,-1-4-49 16,0-4-48-16,0-2-51 0,-1-3-48 0,1-3-103 15,2-2-44-15,-2 0 0 0,1-6 61 16,-1-1-281-16,2-13-988 0</inkml:trace>
  <inkml:trace contextRef="#ctx0" brushRef="#br0" timeOffset="9605.24">2754 6962 1509 0,'0'0'786'16,"0"0"-289"-16,0 0-122 0,-101-8-47 15,68 8-21-15,-2 0-93 0,5 3-66 16,1 6-46-16,3 1-83 0,0 7-19 16,3 4-44-16,1 5 1 0,2 4-10 0,4 5-10 15,2 1 48-15,8 1 13 0,5-1-62 16,1 0 8-16,7-1 53 0,9-3 0 15,4-2 3-15,4-2-12 0,7-3 6 16,2-5 6-16,7-3 0 16,5-4 28-16,7-7-6 0,4-3 15 0,6-3 24 0,1-10-17 15,-1-7 37-15,-5-7-22 0,-10-2-3 16,-11-7 90-16,-11-3 67 0,-12-6-54 16,-9-4-70-16,-4-6-34 0,-16-2-6 15,-5-1-49-15,-7 1 0 0,-2 6 10 16,0 8-13-16,-2 8 3 0,3 7-49 15,-3 9-34-15,1 4-74 0,-2 7-61 16,-2 5-108-16,-1 4-155 0,1 9-159 16,5 5-178-16,10-3-411 0</inkml:trace>
  <inkml:trace contextRef="#ctx0" brushRef="#br0" timeOffset="10559.92">4588 7125 254 0,'0'0'548'0,"0"0"-160"15,0 0-79-15,0 0-29 0,0 0-7 16,0 0-37-16,0 0-13 0,0 0-58 0,0 0-7 15,0 0 9-15,-36-25 2 0,35 25 0 16,1 0-13-16,-2 0-19 0,2 0 1 16,0 0 7-16,0 0-6 0,0 0-8 15,0 0-9-15,0 0-29 0,0 0-40 0,0 0-41 16,0 0-12-16,0 0-34 16,0 0-22-16,0 5-28 0,0 3-34 0,2 6 118 15,2 4 12-15,3 6 38 0,-1 3-28 16,1 3 6-16,-4 0-12 15,3 0-16-15,-2 1-14 0,1-1 14 0,-1 1 16 16,0-2 5-16,2 1 10 0,-3-6-30 16,0 1 18-16,-2-3 15 0,2-4-34 15,0-4-37-15,-3-2-41 0,3-6-9 16,-2-1-28-16,-1-3-5 0,2-2-9 0,-1 0 34 16,1 0 54-16,-1-2 26 0,2-7-7 15,-2-5-270-15,3-4-249 0,-1-5-261 16,0 5-584-16</inkml:trace>
  <inkml:trace contextRef="#ctx0" brushRef="#br0" timeOffset="10821.69">4649 7182 1003 0,'0'0'524'0,"0"0"-176"16,0 0-20-16,0 0-27 0,0 0-21 15,0 0-29-15,0 0 17 0,0 0-51 16,0 0-21-16,0 0-70 0,0 0-126 15,-25-51 0-15,27 51-73 0,5 0-5 0,4 4 78 16,4 2 18-16,5 2-5 0,3 2-13 16,3 2-12-16,-1 1 11 0,-1 0 1 15,0 1 1-15,-2 1 2 0,-3-2 19 16,-2-2-21-16,-1 0-1 0,-3-4-25 16,-4 1-83-16,-2-3-41 0,-1 0-20 15,1-2-29-15,0 0-43 0,0-3-23 16,2 0-104-16,7 0-100 0,-6-4-554 15,13-5 298-15</inkml:trace>
  <inkml:trace contextRef="#ctx0" brushRef="#br0" timeOffset="11030.59">5238 7110 36 0,'0'0'1832'0,"0"0"-1272"16,0 0-134-16,0 0 3 0,0 0-114 0,0 0-145 15,0 0-50-15,-78-38-35 0,57 38-23 16,-1 2-26-16,-1 5-14 0,1 1-7 15,1 4-15-15,1 2-28 0,1 2 10 16,0 0 15-16,3-2-10 0,0 3 11 16,5-3-45-16,0 2-91 0,2-2-7 15,0 0 12-15,3-3-26 0,1 0-96 16,0-2-123-16,4-1-110 0,-2-2-63 16,3-2-126-16</inkml:trace>
  <inkml:trace contextRef="#ctx0" brushRef="#br0" timeOffset="11406.54">5113 7123 248 0,'0'0'1198'0,"0"0"-714"0,0 0-95 0,0 0-24 15,0 0-56-15,0 0-62 0,0 0-25 16,0 0-35-16,0 0-19 0,0 0-8 15,0 0-6-15,36-53-26 0,-36 53-16 16,0 0-31-16,0 0-35 0,0 0-46 16,0 0-6-16,0 1-41 0,0 5-18 15,0-1-31-15,4 3 96 0,1 7 12 16,0-1 32-16,2 4-1 0,1 0-15 16,-1 1-6-16,0 0 0 0,-3 1-4 15,1-1-2-15,-1 1-13 0,-1 0 15 0,1 1-15 16,-2-1 22-16,-1 1-13 0,1-3 1 15,-1 0-1-15,2-1-10 0,-3-3 11 16,0-1-13-16,0-2-50 0,0-3-36 16,0 0-14-16,0-2-24 0,0-2-16 15,1 0-34-15,-1 0-40 0,3 0-55 16,0 0-101-16,1-3-52 0,2 3-82 16,0-3-208-16,5-1-706 0</inkml:trace>
  <inkml:trace contextRef="#ctx0" brushRef="#br0" timeOffset="12206.39">5548 7442 39 0,'0'0'2278'0,"0"0"-1623"15,0 0-116-15,0 0-53 0,0 0-74 0,0 0-103 16,0 0-116-16,0 0-86 0,0 0-69 16,0 0-38-16,0 0-37 0,3-35-24 15,-3 39-18-15,0 0-35 0,0 5 16 16,0 3 98-16,1 1 21 0,1 1-21 16,2 1-3-16,-1 3 2 0,0-1 0 0,1 2 1 15,2-1-1-15,1 0-14 0,4 0-4 16,3-2 17-16,1-2 2 0,0-1 12 15,2-4 4-15,2-3 18 0,1-2-10 16,-1-4-2-16,4 0-7 0,-2-4 28 16,1-4 12-16,-3-2 1 0,-2 0-4 15,-1-2 39-15,-2 0 43 0,-3-4-9 0,0-1 27 16,-1-2-61-16,0-3-24 0,-2 1-25 16,0 3-15-16,-4 0-11 0,1 3-1 15,0 0-15-15,4-3-160 16,3 0-80-16,1 0-43 0,5 1-122 0,1 4-198 15,3 2-127-15,-7 8-374 0,3 1-429 16</inkml:trace>
  <inkml:trace contextRef="#ctx0" brushRef="#br0" timeOffset="12403.72">6304 7356 473 0,'0'0'2229'0,"0"0"-1458"16,0 0-225-16,0 0-131 0,0 0-217 15,0 0-94-15,0 0-21 0,0 0-83 0,0 0-39 16,100-66 3-16,-73 56 11 0,1 0-9 16,-6 3-12-16,-1 2 30 0,1 1 1 15,2 0-37-15,2 0-119 0,2 2-46 16,0 1-91-16,-2 1-138 0,-6 0-217 16,-9 2-638-16</inkml:trace>
  <inkml:trace contextRef="#ctx0" brushRef="#br0" timeOffset="12553.43">6431 7479 1698 0,'0'0'318'0,"0"0"-107"0,0 0 28 15,0 0 0-15,0 0 76 0,0 0-37 16,0 0-128-16,0 0 5 0,104-28-111 16,-53 15-44-16,5-1-101 0,1-2-141 15,1 4-103-15,-3-1-80 0,-12 2-262 16,13-1-635-16</inkml:trace>
  <inkml:trace contextRef="#ctx0" brushRef="#br0" timeOffset="12805.84">7185 7297 1182 0,'0'0'1111'0,"0"0"-588"15,0 0-157-15,0 0-117 0,0 0-50 16,0 0-66-16,0 0-45 0,-81 20-40 16,69-15-48-16,3 2-79 0,3-1-9 15,3 5 2-15,3-1 17 0,0 1 18 16,7 1 51-16,4-1 15 0,6-1 4 15,0-3 19-15,6-1 19 0,2-5 22 16,3-1 53-16,6-3 95 0,0-7-6 16,2-4-26-16,2-4-10 0,-4-4 3 15,-4-3-63-15,-11 2-67 0,-7 1 92 0,-11 3 87 16,-1 1-67-16,-13 0-31 0,-6 0-139 16,-7-1-79-16,-5 3-36 0,-8 3-58 15,-6 7-134-15,-6 5-261 0,-2 1-461 16,10 5-336-16,-7 5-760 0</inkml:trace>
  <inkml:trace contextRef="#ctx0" brushRef="#br0" timeOffset="22905.58">10230 7244 1486 0,'0'0'585'0,"0"0"-225"0,0 0-83 15,0 0 19-15,-78-3-34 0,60 3-74 16,6 2-52-16,2-1-9 0,3 0-11 16,4-1-2-16,3 0-30 0,0 0-39 15,0 0-35-15,0 0-10 0,3 0-42 0,4 0-15 16,6 0-8-16,7 1 65 0,15 3 110 15,10-1 23-15,14-2-37 0,10-1-58 16,10 0-11-16,5-7 20 0,4-1-28 16,0-4-7-16,-5 0-12 0,-4 1-6 15,-5 2-16-15,-9 0-55 0,-11 2-8 16,-9 3-36-16,-12 1-15 0,-13 2 4 16,-8 1-26-16,-9 0 3 0,-3 0 109 15,0-2 46-15,0 0 28 0,-3-1 1 16,-4-1-29-16,-3-2 13 0,-2-3 28 15,-2 0-39-15,-3-4-1 0,-2-1 71 0,-1 0 10 16,-2 0 37-16,3-1 35 16,-1 3 16-16,0 3-33 0,4-2 18 0,0 2 18 15,3 2-7-15,6 4-25 0,1 0-16 16,2 2-33-16,4 1-77 0,0 0-15 16,0 0-70-16,0 0-37 0,7 0-40 0,2 6-6 15,7 7 153-15,8 4 3 0,9 2 21 16,2 3-21-16,8 0-1 0,-4 0-1 15,0 0 12-15,-6-3 14 0,-7-1-25 16,-6 0-2-16,-7 0-3 0,-7 0 3 16,-6 1 21-16,-7 5 22 0,-12 3 24 15,-7 0 7-15,-9 2-74 0,-2 0-117 16,-2-1-61-16,3-1-94 0,6 0-153 16,5-1-241-16,12-7-400 0,-1 8-505 0</inkml:trace>
  <inkml:trace contextRef="#ctx0" brushRef="#br0" timeOffset="25264.75">12523 6979 328 0,'0'0'1118'16,"0"0"-754"-16,0 0-65 0,0 0 28 15,0 0 73-15,0 0-70 0,0 0-53 16,32-67-83-16,-32 64-24 0,0 3 6 15,0-1-3-15,0 1-23 0,0 0-39 16,0 0-70-16,0 1-41 0,-3 5-90 0,-3 5-69 16,-2 7 104-16,-6 9 55 0,-3 6 19 15,-3 9 0-15,-3 2 21 0,-1 4 4 16,-1 0-7-16,4-2-15 0,2-3 3 0,2-1-25 16,3-5-14-16,0-2 14 0,4-4 16 15,1-4-5-15,3-4-11 0,-1-3-47 16,5-5-55-16,-1-2-42 0,1-4 9 15,1-3 9-15,1-1 3 0,0-4 3 16,0-1 2-16,0 0 118 0,0-7 45 16,0-3-45-16,0-7-112 0,0-3-136 15,1-6-144-15,5-5-109 0,2-4-265 16,0 7-413-16</inkml:trace>
  <inkml:trace contextRef="#ctx0" brushRef="#br0" timeOffset="25532.78">12480 7021 1411 0,'0'0'634'0,"0"0"-171"0,0 0-73 15,0 0 10-15,3-71-85 16,-3 61-54-16,1 2-9 0,1 3-34 0,-1 3-51 16,-1-1-34-16,0 3-34 0,3 0-48 15,-2 0-51-15,2 4-74 0,6 8-64 0,4 2 138 16,7 8 19-16,6 3 33 0,4 4-24 16,5 3 12-16,1-2 3 0,2 3 0 15,-3-3-18-15,-3-2-25 0,-3-1-19 16,-6-3 17-16,-3-2-16 0,-4-1 2 15,0-2 13-15,-6 0 2 0,0-2-1 16,-4 0-38-16,-2-4-52 0,-2-3-19 16,-2-2-16-16,0-2-13 0,0-1-16 15,-3-2-4-15,-6-2 12 0,-5-1-16 16,-4 0-154-16,-3-4-169 0,-2-1-204 16,-5-2-353-16,8 0-49 0</inkml:trace>
  <inkml:trace contextRef="#ctx0" brushRef="#br0" timeOffset="25691.75">12363 7360 1101 0,'0'0'673'16,"0"0"-73"-16,0 0-161 0,0 0-176 16,0 0-74-16,0 0-23 0,0 0-96 15,0 0-23-15,111-43 32 0,-58 32 32 0,5-1-23 16,5 3-28-16,-1-1-38 0,-4 3-22 16,-6 0 13-16,-6 2-13 0,-5-1-70 15,-5 1-122-15,-5 1-46 0,-2 1-71 16,-4-3-106-16,-4 1-199 0,-8 1-514 15</inkml:trace>
  <inkml:trace contextRef="#ctx0" brushRef="#br0" timeOffset="25936.47">13076 7078 1014 0,'0'0'1271'0,"0"0"-838"0,0 0 3 15,0 0 0-15,0 0-76 0,0 0-59 16,0 0-78-16,0 0-56 0,0 0-81 0,0 0-86 15,0 0-50-15,-53-44-58 16,59 50-47-16,4 5 69 0,7 2 86 0,3 5 65 16,2 0-31-16,1 2 0 0,-1-1 12 15,-3 1-27-15,-1-1-19 0,-3-1 0 16,-1 0 0-16,-4 0-56 0,0-4-62 16,-4 2-59-16,0-3-34 0,-2-2-47 15,-1 1-103-15,0-4-126 0,0-3-129 16,-3-3-393-16,3-2-224 0</inkml:trace>
  <inkml:trace contextRef="#ctx0" brushRef="#br0" timeOffset="26170.62">13259 7136 474 0,'0'0'1421'0,"0"0"-880"0,0 0-116 16,0 0 24-16,0 0-49 0,0 0-32 16,0 0-91-16,-48-66-51 0,45 62-10 15,0 4-29-15,1 0-89 0,-1 0-86 0,-1 3-12 16,-4 6-64-16,-7 5 51 0,-5 5 13 15,-3 3 25-15,0 2-14 16,-3 3-11-16,1-3 0 0,2 0-1 0,4 1-23 16,-1 0 11-16,5-1 1 0,2-1-9 15,4-1-74-15,3-2-93 0,2-3-34 16,4-2-10-16,0-2-51 0,7-4-22 16,2-1-32-16,2-4-18 0,8-4 21 15,2 0-2-15,4-10-255 0,-3 1-503 0</inkml:trace>
  <inkml:trace contextRef="#ctx0" brushRef="#br0" timeOffset="26382.45">13356 7137 1121 0,'0'0'1349'0,"0"0"-785"15,0 0-35-15,0 0-12 0,0 0-131 16,0 0-124-16,0 0-81 0,0 0-77 0,0 0-58 16,0 0-46-16,7-18-6 0,-7 23-55 15,2 2-34-15,4 3 67 0,-2 4 28 16,7 4 22-16,-3 1 21 0,0 2-19 15,0-2-22-15,-3-1 0 0,1 0-2 16,-3-3-70-16,-2 1-38 0,-1-3-55 16,0 2-72-16,0-3-115 0,0 0-135 15,-3-3-195-15,-1-3-445 0,1-5-513 0</inkml:trace>
  <inkml:trace contextRef="#ctx0" brushRef="#br0" timeOffset="26543">13513 7000 1793 0,'0'0'716'0,"0"0"-230"16,0 0-51-16,0 0-27 0,-11-74-147 16,9 69-77-16,-1 2-79 0,2 3-105 15,0 0-80-15,-1 0-98 0,2 6-51 16,0 4-30-16,0 5 97 0,0 3-51 0,0 1-120 16,3 4-108-16,1-3-155 15,2-4-403-15</inkml:trace>
  <inkml:trace contextRef="#ctx0" brushRef="#br0" timeOffset="26949.95">13794 7138 1095 0,'0'0'807'15,"0"0"-162"-15,0 0-163 0,0 0-3 0,0 0-122 16,0 0-27-16,0 0-94 0,0 0-63 16,0 0-1-16,0 0-43 0,0 0-58 15,-85-42-71-15,66 46-13 0,-1 3-36 16,-3 4 10-16,3 0 14 0,4 1-9 15,3 1-21-15,5-2-25 0,3 2-46 16,2 0 2-16,3 3 22 0,0-2 8 16,3 0 19-16,8 0-6 0,1 0 8 15,4-2 14-15,1-2 30 0,2-1 11 16,0-3 16-16,0-2 2 0,-5-4 21 0,0 0 23 16,-5 0 13-16,0-5 22 0,-1-2 21 15,1-4 15-15,-2-2 12 0,1-2 0 16,0-3-10-16,-1-3 12 0,2 0-86 15,0 1-42-15,1 2 15 0,-3 6 42 0,-1 5 30 16,-3 3 41-16,-2 3-38 0,-1 1-91 16,0 0 0-16,0 0-58 0,0 2-27 15,0 3-34-15,3 4 30 0,0 3 89 16,5 2 6-16,1 0-6 0,0 2-126 16,2-1-31-16,-1-1-22 0,4 0-45 15,0-1-58-15,-1-1-113 0,1-3-57 16,-1-3-2-16,1-4-131 0,0-2-394 15</inkml:trace>
  <inkml:trace contextRef="#ctx0" brushRef="#br0" timeOffset="27227.53">14110 6760 1862 0,'0'0'971'0,"0"0"-533"16,0 0 7-16,0 0-67 15,0 0-27-15,0 0-51 0,0 0-104 0,0 0-101 16,0 0-95-16,0 0-37 0,0 0-88 16,-29-20-81-16,34 44 206 0,1 4 18 15,2 7 37-15,-1 3 41 0,3 4-59 16,-3 0 8-16,0-1-5 0,-1-2-18 16,0-1 5-16,-3-2-15 0,0-2-11 15,1-4-1-15,-3-2-28 0,2-2-85 0,0-3-62 16,0-3 2-16,2-3-10 0,0-3-72 15,0-5-73-15,2-2-65 0,-2-5-45 16,4-2-32-16,-1-3-39 0,-3-5-664 16,5-13 390-16</inkml:trace>
  <inkml:trace contextRef="#ctx0" brushRef="#br0" timeOffset="27496.73">14362 6751 1557 0,'0'0'1063'0,"0"0"-667"0,0 0 31 0,0 0-6 16,0 0-45-16,0 0-59 0,0 0-105 16,0 0-104-16,0 0-93 0,0 0-15 15,0 0-95-15,-20-24 33 0,23 43 62 16,1 5 62-16,3 6 5 0,-1-1-15 16,1 3-36-16,0 2-15 0,-1-2 14 15,0 3 0-15,0-3-13 0,-1 1 17 0,0-1-7 16,-1-3 0-16,-1 0-12 0,1-3-31 15,-1 0-40-15,2-3-18 0,-2-2-64 16,2-3-36-16,-2-4-34 0,1-1-66 16,1-3-105-16,-1-3-132 0,2-6-60 15,2-1-185-15,-2 0-468 0</inkml:trace>
  <inkml:trace contextRef="#ctx0" brushRef="#br0" timeOffset="27917.95">14598 7129 1356 0,'0'0'793'0,"0"0"-205"0,0 0-43 15,0 0-88-15,0 0-26 0,0 0-83 16,0 0-90-16,0 0-123 0,0 0-126 0,0 0-9 16,-17-19-79-16,17 26-38 0,0 0 108 15,0 5 9-15,0 1 3 0,4-1 0 16,1 1 0-16,-1 2-3 0,5-4-2 16,0-1-10-16,2 2-28 0,2-2-19 15,3-2 16-15,0 1 3 0,4-5-10 16,0 0-8-16,-1-4 22 0,2 0 36 15,-1-5 41-15,-2-4 5 0,0-3-9 16,-3 1 22-16,1-4 33 0,-3 1 19 16,-3 1 0-16,1-2 20 0,-3 1-21 0,-3-3-43 15,1 2-3-15,-2-1 31 0,-1 4 11 16,-3 6-12-16,0 4-49 0,0 2-45 16,0 0-3-16,-1 1-85 0,-2 6-42 15,-1 6-22-15,-1 6 152 0,-2 7 0 16,1 4 36-16,0 3 13 0,-2 2-22 15,2 1-12-15,2 0-15 0,-2 0-16 0,2 0 13 16,-1-1-12-16,-3-2 15 0,-2 1 9 16,-2-3 28-16,-4-3-19 0,-4-3-18 15,-2-5-58-15,-2-3-42 0,0-4-13 16,-2-4-34-16,-2-3-49 0,-2-6-32 16,1 0-76-16,-4-10-139 0,1-4-243 15,9-2-860-15,-6-16-10 0</inkml:trace>
  <inkml:trace contextRef="#ctx0" brushRef="#br0" timeOffset="28976.43">15870 7124 2016 0,'0'0'576'16,"0"0"-273"-16,0 0-21 0,0 0-56 16,0 0-99-16,0 0-76 0,0 0-51 15,0 0 0-15,0 0-25 0,0 0 24 16,0 0 1-16,-58 36 0 0,58-28 18 16,0-2 5-16,4 1 2 0,-1-3 3 0,0-2 1 15,0 0-1-15,0-2 35 0,0 0 35 16,1-5 59-16,5-6 81 0,2-3 69 15,2-8-174-15,4-5-94 0,2-8-11 16,1-6 6-16,0-7-19 0,-1-6-15 16,3-2-98-16,-4-2 98 0,0 3 0 0,-4 2 40 15,-4 5-12-15,-4 7 2 0,-3 5-28 16,-1 5-2-16,-2 5 22 0,-2 4 18 16,-2 7 12-16,-2 2-16 0,0 5 10 15,2 6-15-15,1-1-31 0,0 3-34 16,0 3-85-16,-3 4-65 0,1 9 51 15,-4 6 118-15,-2 6-13 0,0 4 28 16,3 4-2-16,2 4 4 0,3 3 54 16,3-1-4-16,0 1-24 0,3-1-25 15,4-2 12-15,5-3-15 0,3-2-2 16,3-3-10-16,5-1-47 0,3-3-27 0,0-2-41 16,2-3-38-16,-1-4-48 0,-1-3-57 15,-2-4-95-15,0-6-63 0,-5-2 48 16,1-4 57-16,-2 0-24 0,-2-8 2 15,-1-1 114-15,-6-2 186 0,1-2 45 16,-7 3 380-16,-1 0 85 0,-2 6 7 0,0 0-9 16,-3 2-99-16,-2 2-126 0,-3-1-84 15,0 1-56-15,-4 0-48 0,1 0-16 16,1 1 4-16,0 5-12 0,3-3-26 16,0 2-1-16,2 1-28 0,2 0-25 15,-1 0-18-15,4 4 13 0,0-2 14 16,9 4 1-16,2 0 19 0,7-1 25 15,2 1 0-15,4-5 19 0,4 3-3 16,-1-7 6-16,0 0 9 0,-4-3 4 0,-5 0 28 16,-2-5 28-16,-3-6 94 0,-2-1 17 15,-1-5-106-15,-3-2-34 0,-4-4 64 16,-3-1 56-16,-1 1-72 0,-11-2-110 16,-2 4-25-16,-3 3-11 0,-5 2 20 15,-1 7-2-15,-1 1-31 0,-4 6-28 0,4 2-49 16,-2 0-63-16,4 6-37 0,8 2-47 15,2 4-80-15,6 0-103 0,6 4 0 16,3-3-64-16,10 3-39 0,-1-8-467 16</inkml:trace>
  <inkml:trace contextRef="#ctx0" brushRef="#br0" timeOffset="29336.65">16976 7010 1258 0,'0'0'660'16,"0"0"-86"-16,0 0-98 0,0 0-73 15,0 0-70-15,-10-65-90 0,-7 58-39 16,-2 1-57-16,-2 4-48 0,-2 0-12 16,2 2-16-16,1 0-62 0,2 4-9 15,4 2-43-15,-1 2-16 0,3 2 12 0,2 0 19 16,0-1 4-16,4 1-10 0,3-1-60 16,0-1-21-16,3 0 4 0,0-1 2 15,2 3-8-15,4-3 23 0,3-1 24 16,3 1 38-16,1-3 32 0,4-3 15 15,3-1 39-15,1 0 25 0,2-6-13 16,1-1-44-16,-3 1 32 0,0-3 65 0,-1 1 7 16,-2 1-26-16,0-3-50 0,-1 3-32 15,-3 1-15-15,-4 1 56 0,-3 4 25 16,-4 0-41-16,-3 1-43 0,3 0-55 16,-1 0-14-16,4 0-5 0,6 1 11 15,4 4 60-15,4 0 3 0,3-1-74 16,4 1-34-16,1-1-55 0,1-1-61 15,-1 0-147-15,0-3-120 0,-2 0-152 16,-9 0-484-16</inkml:trace>
  <inkml:trace contextRef="#ctx0" brushRef="#br0" timeOffset="29765.41">17624 6614 2323 0,'0'0'660'0,"0"0"-161"15,0 0-7-15,0 0-111 0,0 0-133 16,0 0-82-16,0 0-83 0,0 0-83 16,0 0-43-16,0 0-52 0,-6 1-50 15,9 15 145-15,2 5 74 0,2 5-6 16,-1 2-16-16,1 3-21 0,4 1-1 16,0 0-17-16,1-1 5 0,-1-2-15 15,1-1 6-15,-2-4-9 0,-3-5 0 16,1-1-2-16,-3-5-1 0,-4-2-15 15,1-4-19-15,-2-2-6 0,0-2 12 16,0-2 31-16,0-1 51 0,0 0 42 16,-2-4 14-16,-4-2 36 0,-3-6-82 0,-3-2-50 15,-4-1-10-15,2 2 0 16,-3 1 24-16,1 5 11 0,-6 2-36 0,2 0 0 16,-5 5-42-16,1 0 11 0,2 2-5 15,5 3-1-15,3 3 10 0,6 0-19 0,2-1-15 16,3 4 9-16,3-3 6 0,0 3 3 15,8 0 3-15,2 2 18 0,4 2 10 16,2-1-12-16,4-2-26 0,3 1-67 16,-1-1-65-16,4-5-77 0,4 0-96 15,2-4-73-15,6-3-103 0,3 0-102 16,1-7-170-16,-9 1-372 0</inkml:trace>
  <inkml:trace contextRef="#ctx0" brushRef="#br0" timeOffset="30147.99">18031 6962 275 0,'0'0'1168'0,"0"0"-567"15,0 0-161-15,0 0-24 0,0 0-45 0,0 0-91 16,0 0-21-16,0 0-23 16,0 0-35-16,0 0-46 0,0 0-37 0,-26-52-35 15,29 46-40-15,4-1-43 0,5 1-34 0,2-1-6 16,2-1 9-16,6-3 13 0,-1 4 2 16,1-2 13-16,-2 1-11 15,-3-1 14-15,-3 0 31 0,-4 0-22 0,0 0-9 16,-5-3-59-16,0 0 30 0,-4-1 28 15,-1 1 2-15,0 1-2 0,-6 1-8 16,-2 3-10-16,-5 0-18 0,-5 3 9 16,-2 3 6-16,-6 1-2 0,-4 0 24 15,1 5 0-15,-2 4 0 0,3 3 0 16,0 1-13-16,6 0 11 0,3-2 0 16,6-1 1-16,3 1-21 0,6 0-9 15,4 0 9-15,0-1 21 0,1 1 1 16,9 2 28-16,2 2 13 0,4-2 15 0,2-1-1 15,5 0-27-15,2 0 0 16,2-4-25-16,1 2 8 0,1-4-11 0,2-2-13 16,0-3-15-16,0-1-46 0,1 0-32 15,0-6-53-15,3-6-61 0,1-2-99 0,4-3-108 16,-3-5-159-16,-7 4-182 0,9-19-554 16</inkml:trace>
  <inkml:trace contextRef="#ctx0" brushRef="#br0" timeOffset="30567.74">18665 6425 1056 0,'0'0'1206'0,"0"0"-747"0,0 0 3 16,0 0-17-16,0 0-61 0,0 0-108 15,0 0-71-15,0 0-103 0,0 0-102 0,0 0 0 16,-20-48-87-16,20 55-61 16,-3 6 11-16,3 6 137 0,-4 6 62 0,1 5 13 15,0 5 11-15,0 2-2 0,2 2-1 16,1 1-30-16,0-1-20 0,0-1-5 15,4 1-26-15,2-6 1 0,1 0-1 16,0-5 0-16,1-1-1 0,-3-4-1 16,1-3-1-16,0-7-11 0,-1-2-3 0,-2-6 15 15,0-4 1-15,-3-1 63 0,0 0 35 16,0 0 29-16,0-1 119 0,0-6-1 16,-3-5-25-16,-2-5-200 0,-7-2-21 15,1-2-25-15,-4 4 13 0,1 3-3 16,-5 4-12-16,2 3-9 0,-5 5-1 15,-1 1-2-15,0 1-1 0,4 1 1 0,-1 5 0 16,7 5-1-16,2-1 1 0,4 3 5 16,4 1 7-16,3-1 8 0,0 0-8 15,8 2 6-15,8-2 18 0,4 0 0 16,5 0 3-16,5-3-1 0,7-1-2 16,2-3-28-16,3 0-51 0,1-2-34 15,-2-3-44-15,-1-1-70 0,-4 0-130 16,1 0-155-16,-5-1-150 0,-7-1-390 15,4-6-631-15</inkml:trace>
  <inkml:trace contextRef="#ctx0" brushRef="#br0" timeOffset="31730.62">2638 9542 315 0,'0'0'825'0,"0"0"-421"0,0 0-34 16,0 0 71-16,0 0-41 0,0 0-18 0,0 0-114 15,-70-66-87-15,67 55 24 0,3 0-91 16,0 1 5-16,0-2-46 0,3 1 5 16,7-2-22-16,0-1-37 0,3 2-16 15,7-1 15-15,6 1-18 0,9-1 0 16,6 2-3-16,11 2 3 0,3 1 0 16,0 3 12-16,-8 2-12 0,-9 3-44 15,-11 3-46-15,-8 7-21 0,-6 6 55 16,-2 4 56-16,-2 6 19 0,-5 6 9 15,-4 3 42-15,-4 4 5 0,-15 3-16 16,-4 2-6-16,-7 0-13 0,-3-3-37 0,-2-4 13 16,5-5-16-16,5-7-23 0,4-3 8 15,4-8 13-15,2-1 2 0,5-4 13 16,3-4 15-16,3-1 6 0,4-4 31 16,0 0 37-16,0 0 40 0,0 0-7 15,1 0-40-15,2 0-40 0,4-3-55 16,2-1-28-16,4-1-64 0,10-1-46 0,11-4-7 15,14-4-44-15,5 2-25 0,6-1-142 16,2 0-125-16,-3 1-41 0,-2 2-111 16,-3 1-513-16</inkml:trace>
  <inkml:trace contextRef="#ctx0" brushRef="#br0" timeOffset="31952.65">3352 9758 623 0,'0'0'674'15,"0"0"-195"-15,0 0-93 0,0 0-69 16,0 0-36-16,0 0-56 0,0 0-40 15,0 0-41-15,0 0-23 0,0 0-32 16,0 0-29-16,-6 2-28 0,16-4-7 16,7-5 60-16,2-1-12 0,3 0-13 15,2-4 25-15,-5 0-4 0,0 1-5 0,-6-2 36 16,-5 1 56-16,-7 1 15 0,-1 2-8 16,-2-2-24-16,-10 1-72 0,-1 2-79 15,-5 2-6-15,-5 2-58 0,-5 4-40 16,0 1-96-16,1 10-82 0,0 1-141 15,4 5-265-15,10-3-368 0,-1 8-414 16</inkml:trace>
  <inkml:trace contextRef="#ctx0" brushRef="#br0" timeOffset="32624.52">4843 9355 186 0,'0'0'1990'16,"0"0"-1425"-16,0 0-125 0,0 0-33 0,0 0-60 15,0 0-46-15,0 0-15 0,0 0-34 16,0 0-28-16,0 0-74 0,0 0-74 16,-60-54-37-16,60 54-39 0,0 0-40 15,0 1-52-15,0 7-48 0,3 6-13 16,2 6 153-16,1 6 41 0,3 4-41 16,-2 2 0-16,3 1 12 0,0 2-9 0,0 0 25 15,2-3-4-15,-4-1-3 16,1-1 7-16,1-6-1 0,-3-1-27 0,-1-1-21 15,-2-4-37-15,1-4-22 0,-1-1-49 16,-1-2-49-16,0-5-45 0,-2-2-75 16,1-3-79-16,-2-1-30 0,0 0 122 15,0-9 6-15,0 3-947 0</inkml:trace>
  <inkml:trace contextRef="#ctx0" brushRef="#br0" timeOffset="32883.46">4676 9325 2464 0,'0'0'525'0,"0"0"-180"0,0 0-81 15,0 0-56-15,40-82-16 0,-8 63-19 16,7-2-39-16,12 3 2 0,5 4-15 16,3 2-19-16,-3 7 2 0,-10 4-73 15,-7 1-31-15,-7 10-25 0,-6 3 23 16,-5 6-4-16,-2 4 6 0,-9 5 3 15,-7 2 0-15,-4 5 28 0,-20 4 0 16,-10 2-4-16,-10 1-27 0,-9 2-77 16,-1-2-110-16,1-4-79 0,8-3-116 15,9-7-318-15,11-10-507 0,7 1-685 0</inkml:trace>
  <inkml:trace contextRef="#ctx0" brushRef="#br0" timeOffset="33281.86">5237 9658 1410 0,'0'0'1755'16,"0"0"-1092"-16,0 0-158 0,0 0-150 15,0 0-174-15,0 0-70 0,0 0-60 16,0 0-51-16,0 0-31 0,0 0-9 0,0 0-6 16,-6 3-12-16,6 1-9 15,0 2 42-15,0 4 25 0,1 1 28 0,5 2-7 16,3 0-21-16,2 2 0 0,1-1-3 16,5 0 3-16,1 1 11 0,2-4 5 15,1-1-14-15,-2-1 19 0,4-6-21 0,0-3 0 16,-1 0 21-16,2-8 18 0,-2-4 7 15,-2-4 16-15,-4-2 23 0,-2-2 52 16,-1-4-15-16,-3-1-71 0,2-3-20 16,-5 5-25-16,0 2-6 0,1 1-18 15,-3 4-83-15,-1 0-63 0,2 3-47 16,-1 2-68-16,2 2-135 0,7 2-240 16,1 4-403-16,-1 2-109 0,9 1-230 0</inkml:trace>
  <inkml:trace contextRef="#ctx0" brushRef="#br0" timeOffset="33485.75">5817 9562 2679 0,'0'0'791'0,"0"0"-283"0,0 0-68 16,0 0-149-16,0 0-122 0,0 0-47 0,0 0-36 15,0 0-86-15,0 0-49 0,80-33-6 16,-40 23 21-16,0 3 10 0,1 2 5 15,-4 1-18-15,-7 2-107 0,-8 2-72 16,-3 0-79-16,-7 6-125 0,-3 0-148 16,-7 3-55-16,-2 1-100 0,-2 0-401 0</inkml:trace>
  <inkml:trace contextRef="#ctx0" brushRef="#br0" timeOffset="33622.75">5970 9670 300 0,'0'0'1365'15,"0"0"-823"-15,0 0-144 0,0 0-89 0,0 0-88 16,0 0-39-16,0 0-29 0,0 0-33 15,0 0 101-15,0 0-23 0,110-9-131 16,-58 0-67-16,1-3 0 0,2 5-129 16,-8 0-85-16,-1 2-160 0,-5 1-168 15,-12 3-568-15,5-1-597 0</inkml:trace>
  <inkml:trace contextRef="#ctx0" brushRef="#br0" timeOffset="35200.83">6761 9306 840 0,'0'0'1567'16,"0"0"-907"-16,0 0-198 0,0 0-58 15,0 0-81-15,0 0-41 0,0 0-51 16,0 0-53-16,0 0-59 0,0 0-30 16,0 0-63-16,-43-17-26 0,34 17-15 15,2 0-37-15,-4 1-58 0,2 7-25 16,-3 7 13-16,1 4 57 0,1 5 47 16,3 2 16-16,4 2-54 0,3 1-9 15,0-3 13-15,8 3-1 0,4-4-12 16,5 0 0-16,1-2-1 0,5-3 46 15,3-1 20-15,1-4 21 0,5-4 1 16,-1-5 3-16,1-5-24 0,-3-1 15 0,0-5 21 16,0-7 3-16,-6-3 7 0,1-5 15 15,-2 0 18-15,-9-2 77 0,-5 2 82 16,-5-4 30-16,-3 0-87 0,-6-2-27 16,-6-2-22-16,-6-1-33 0,-3 4-58 0,-1 2-42 15,-2 6-12-15,-5 7-51 16,0 5-52-16,-10 5-109 0,-6 7-215 0,-4 11-313 15,13-2-437-15,-12 11-408 0</inkml:trace>
  <inkml:trace contextRef="#ctx0" brushRef="#br0" timeOffset="38916.89">10149 9558 1146 0,'0'0'1153'0,"0"0"-733"16,0 0-131-16,0 0-17 0,0 0-30 0,0 0-52 15,0 0-71-15,0 0-56 0,0 0-16 16,0 0-9-16,15-8-16 0,-2 6 9 16,12-2 5-16,12-1-17 0,19-2 9 15,16 0 6-15,15-5 63 0,8 0-69 16,0 0-28-16,-7-1 0 0,-3 1 0 16,-7 1-1-16,-11-1-11 0,-5 2-69 15,-10 1-54-15,-10-2-50 0,-12 4 15 16,-10 0 46-16,-8 2 105 0,-9 0 19 15,-2 3 92-15,-1-2-29 0,-1-1-22 16,-5 1-41-16,-1-3-19 0,-6-1 19 16,1 0 57-16,-3-2 66 0,0 2-70 15,-2-2 3-15,-1 4 18 0,3-2 16 16,2 2 10-16,0 1 30 0,6-1-12 0,2 4-7 16,2-1-7-16,2 2-11 0,1 0-35 15,0 1-32-15,0-1-26 0,0 1-27 16,1 0-44-16,2 0-49 0,5 0-34 15,7 2-31-15,8 6 129 0,7 3 56 16,8 5 18-16,1-1-2 0,0 3 40 0,-3-1 34 16,-3 1-66-16,-10 0-2 0,-3 0 9 15,-9 0-31-15,-7 4-19 0,-4 0 19 16,-6 4 13-16,-9-1-13 0,-6 4-85 16,-6 2-107-16,-4-1-84 0,-2 1-254 15,4-1-184-15,10-7-639 0</inkml:trace>
  <inkml:trace contextRef="#ctx0" brushRef="#br0" timeOffset="39847.47">12388 9129 86 0,'0'0'1452'16,"0"0"-802"-16,0 0-140 0,0 0-47 15,0 0-129-15,0 0-14 0,0 0-24 16,0 0-38-16,0 0-63 0,0 0-60 15,0 0-39-15,-28-14-29 0,28 14-54 16,0 0-13-16,0 3-65 0,0 5-61 0,0 6-54 16,7 5 180-16,-1 8 40 0,3 4-27 15,0 0-1-15,0 1-11 0,2 1 11 16,-2-3 10-16,2 0-20 0,-2-3 32 16,-1-1-34-16,2-3-10 0,-1-3-43 0,-3-1-55 15,1-4-19-15,-1-2-10 16,-1-3-17-16,0-4-37 0,-2 0-71 0,-2-5-85 15,-1-1-56-15,0 0 41 16,0-1 113-16,0-7 39 0,-3 0-929 0</inkml:trace>
  <inkml:trace contextRef="#ctx0" brushRef="#br0" timeOffset="40113.48">12252 9028 2275 0,'0'0'472'0,"0"0"-148"16,0 0 129-16,-14-75-112 0,19 58-39 16,4 3-82-16,4 2-83 0,6 0-69 15,4 2-44-15,6-1-24 0,8 3-12 16,5 6-7-16,8 0 1 0,1 2-1 0,2 7 19 16,-1 4-12-16,-4 5 12 0,-5 2 0 15,-7 3 2-15,-9 1 26 0,-11 1-28 16,-7 1-1-16,-9 2-42 0,-13 5-16 15,-10 5 59-15,-13 5-28 0,-9 6 22 16,-7 0-93-16,-2 2-60 0,4-2-108 16,6-5-185-16,14-5-310 0,11-11-589 15</inkml:trace>
  <inkml:trace contextRef="#ctx0" brushRef="#br0" timeOffset="40598.83">12957 9419 1937 0,'0'0'1209'0,"0"0"-754"16,0 0-36-16,0 0-35 0,0 0-97 0,0 0-63 15,0 0-62-15,0 0-55 0,0 0-43 16,0 0-30-16,0 0-34 16,-35-26-14-16,35 26-31 0,-1 0-31 0,1 3-22 15,0 0 0-15,0 3-9 0,0 4 79 16,6 2 28-16,4 3 16 0,4 2-14 15,4 0-2-15,6 0-53 0,3-3-5 0,5-2 9 16,1 0-16-16,0-4-3 16,-1-3-9-16,-2-2 24 0,-4-3 53 0,-3 0 20 15,-5-7 29-15,-4-2 26 16,-4-5 14-16,-3-3 22 0,-1-2 36 0,-3-4-40 16,1-4-21-16,-2-1-34 0,-2-1-22 15,1 4-27-15,3 0 25 0,-1 4-28 16,0 6-4-16,2-1-75 0,-1 5-61 15,-1 2-78-15,5 1-78 0,-3 6-178 16,-1 2-222-16,2 0-427 0,-2 5-65 16</inkml:trace>
  <inkml:trace contextRef="#ctx0" brushRef="#br0" timeOffset="41211.41">13977 9169 1566 0,'0'0'692'0,"0"0"-508"16,0 0-51-16,0 0-69 0,0 0-64 0,0 0-48 15,0 0-178-15,0 0-238 0,0 0-186 16,0 0-123-16</inkml:trace>
  <inkml:trace contextRef="#ctx0" brushRef="#br0" timeOffset="48807.75">13284 9356 229 0,'0'0'682'16,"0"0"-360"-16,0 0-234 0,0 0 75 16,0 0 45-16,-79 19-23 0,70-18 7 15,5-1-4-15,3 0 35 0,1 0 0 0,0 0-37 16,0 0-44-16,0 0-24 0,1 0-25 16,3 0-1-16,5 0 26 0,-2-1 18 15,6-4 13-15,6-1 18 0,7-4-133 16,8-2-34-16,10-4-91 0,7 5 53 15,3-1 38-15,0 5 2 0,-6 1-2 16,-5 4-15-16,-5 2-17 0,-10 0 13 16,-6 0 17-16,-5 4-1 0,-3 2-38 15,-2 2-19-15,-6 1 3 0,-1 2 3 0,-4 3 13 16,-1 2 34-16,0 1 7 16,-3-2 16-16,-3 2-16 0,0-1-1 0,2-4 1 15,-1 0 32-15,0-3-7 0,2-3-21 16,0-1 18-16,2-5 13 0,-2 0 47 15,2 0 60-15,1 0 71 0,-2 0 66 16,1-5 8-16,-2-2-25 0,0-6-168 0,-3-6-94 16,3-5-33-16,3-4 21 0,0-3 10 15,13 0-44-15,9 0-22 0,10 3-15 16,8 4 37-16,5 0 15 0,6 2-6 16,4 4-108-16,-1 3-100 0,0 2-91 15,-5 3-135-15,-7 2-234 0,-13 3-459 16,1 0-384-16</inkml:trace>
  <inkml:trace contextRef="#ctx0" brushRef="#br0" timeOffset="49227.08">14221 9303 375 0,'0'0'1974'0,"0"0"-1671"0,0 0 9 0,0 0 167 0,0 0-80 15,0 0-122-15,0 0-47 16,0 0 5-16,0 0-59 0,0 0-130 0,0 0-46 15,20-18-11-15,-1 12-14 16,5-1-9-16,2 0 13 0,4 0 18 0,3-1-10 16,2 1 11-16,3-5 2 0,2-1 0 15,5 1-61-15,-2-5-47 0,0 3-4 16,-5-2 50-16,-10 6 53 0,-10 1 9 16,-10 4 102-16,-8-2 10 0,0 2-72 15,-7-1-40-15,-6-3-9 0,-5 0-7 16,-3 1-2-16,-3 3 18 0,-4 1 18 15,1 4 10-15,0 0-3 0,-1 3-25 16,4 4-12-16,-2 5-3 0,1 1 2 0,-1-1 11 16,1 5 0-16,4 0-1 0,0 1 0 15,2 1 3-15,7-1 34 16,-2 0-16-16,7-5-18 0,1 0-28 0,6-3-12 16,0 1 18-16,7-1 22 0,6 0 16 15,5 2 14-15,6-1 20 0,6 1-29 16,9-4-2-16,7 1 24 0,6-6-43 0,3 0-49 15,6-3-81-15,1 0-37 0,-2-4-101 16,1-2-119-16,-2-2-249 0,-5-2-115 16,-15 3-649-16</inkml:trace>
  <inkml:trace contextRef="#ctx0" brushRef="#br0" timeOffset="50178.74">16068 8693 1721 0,'0'0'1080'0,"0"0"-755"16,0 0-57-16,0 0 108 0,0 0-42 15,0 0-116-15,0 0-115 0,0 0-45 16,0 0-58-16,0 0-41 0,0 0-21 15,-23-10-9-15,28 23 71 0,2 5 71 16,4 4-15-16,2 3 0 0,2 5-1 16,1 5-2-16,-1-2-10 0,1 3-9 15,-1-1-22-15,-2-1 1 0,-4-4-10 0,0-1-3 16,-3-2-21-16,-1-3-41 16,-3 1-30-16,1-5-26 0,0-1-15 0,0-6-51 15,-1-2-24-15,-1-4-60 0,2-4-91 16,-3 1-48-16,0-4 4 0,0 0 86 15,0 0 119-15,0-2-261 0,-6-4-45 0,3 0 380 16,2-2 124-16,-1 0 495 0,2-2-36 16,0 0-148-16,0-5-26 0,2 3-36 15,4-2-40-15,3-2 6 0,6 1-45 16,8-2-46-16,7 0-32 0,9 0 10 16,9 3 28-16,6 1-30 0,1 3-15 15,3 4-3-15,0 2-44 0,-4 4-36 16,-2 0 19-16,-6 4-20 0,-4 3-2 15,-10 4 1-15,-9 0-32 0,-9 3-30 0,-9 6 62 16,-5 1 12-16,-5 4 26 0,-12 3-1 16,-9 2 8-16,-7 0 12 0,-3-4-56 15,-5 3-1-15,0-5-15 0,3-4-77 16,4-4-5-16,2-5-4 0,8-4-31 16,1-3-36-16,5-4 15 0,4 0 23 15,2-1-56-15,3-7-135 0,0-3-80 0,6-5-596 16,3 1-216-16</inkml:trace>
  <inkml:trace contextRef="#ctx0" brushRef="#br0" timeOffset="50574.59">16795 9042 1692 0,'0'0'523'0,"0"0"-219"0,0 0-21 0,0 0-19 15,0 0-69-15,0 0-45 0,88-28-8 16,-64 22-15-16,3 0-17 0,2 0-15 15,3-2-26-15,-2 0-19 0,3-1-15 16,-1-1-6-16,1-3-4 0,-1 0-22 16,1-1-3-16,-3-3-63 0,-2 1-9 15,-7 3 6-15,-5 0 31 0,-7 1 35 16,-3 2 72-16,-6 2-22 0,0 1 39 16,-6-3-67-16,-3 3 6 0,-2-2 16 0,-3 2 21 15,0 2-37-15,-6 4-28 0,1 1-13 16,-5 4-12-16,-3 5 0 0,-4 5 0 15,1 4 25-15,0 2 2 0,0 4 0 16,4-1-2-16,3-3 0 0,5 2 16 16,4-2 6-16,5-2-22 0,3 0-18 15,6 0 15-15,0-1 2 0,3-2 1 16,8 0-2-16,4-1-16 0,3 1-7 16,5-2 25-16,4-1 1 0,6-1 30 0,5-4-25 15,3-1-6-15,0-5-84 16,-1-1-58-16,0-2-103 0,-4-8-120 0,-4 0-109 15,-2-4-213-15,-11 2-740 0,12-8 668 0</inkml:trace>
  <inkml:trace contextRef="#ctx0" brushRef="#br0" timeOffset="50933.98">17501 8944 2084 0,'0'0'427'0,"0"0"-101"0,0 0 74 16,0 0-62-16,0 0-193 0,0 0-85 15,0 0-32-15,0 0-28 0,0 0-6 16,0 0 6-16,0 0 41 0,-20 31-16 15,14-21-9-15,3 1-15 0,2 0 2 16,-1-2-2-16,-1 0 2 0,3-2 19 16,-3 0-15-16,3-2-7 0,0 0-57 15,0-4-16-15,0-1 17 0,0 0 56 16,0 0 77-16,0-1 62 0,0-6 28 16,0-2 32-16,0-4-199 0,0-1-49 0,0-4 48 15,0 0-10-15,0-1 9 0,8-1 1 16,2 4 1-16,1 0 37 0,-1 5 10 15,5 0 12-15,-1 3-28 0,3 2-10 0,4 1-21 16,3 4-3-16,1 1-9 0,3 0-4 16,-2 1-33-16,0 6 46 0,-2 4-38 15,-3 1 17-15,-1 3 24 0,-4 0 3 16,-3 2-3-16,-6 1 0 0,-5-1-38 16,-2 1-43-16,-3 0-50 0,-11 0-71 15,-1-3-101-15,-4 2-85 0,0 0-155 16,4-5-235-16,0-1-776 0</inkml:trace>
  <inkml:trace contextRef="#ctx0" brushRef="#br0" timeOffset="51507.71">18204 8639 2404 0,'0'0'544'0,"0"0"-185"0,0 0-55 0,0 0 31 16,0 0-100-16,0 0-104 0,0 0-122 15,0 0-9-15,0 0-106 0,0 0-60 16,0 0 135-16,-1 13 31 0,1 9 22 16,0 3-19-16,3 0-2 0,3 1-1 15,0 1 13-15,2 0 0 0,-1-3 3 16,2-1 5-16,-1 1-17 0,-1-5-4 16,1-2-36-16,-2-3-24 0,-1-4-16 0,-1-2-9 15,-2-3 0-15,-2-5 54 0,0 1 31 16,0-1 88-16,0 0 47 0,-6-1 1 15,-4-3-36-15,-4-2-98 0,-8-2-2 16,-5 2 1-16,-5-1 21 0,-3 2-21 16,-2 3 0-16,-2 2 11 0,5 0 1 15,2 6-13-15,6 2-16 0,8-1-40 0,4 2-6 16,4-1 9-16,4-2 20 0,3 4 11 16,0-4-15-16,3 2-7 0,0 1 6 15,0 0 16-15,8 2 20 0,3 2 2 16,4-1 0-16,5 0 31 0,6 0-31 15,4-1-47-15,3-4-104 0,4 0-23 0,-2-6-20 16,3-1 9-16,-2-1 53 16,1-6 14-16,-3-3-56 0,-1-2 74 0,-5-2 55 15,-2 1 45-15,-6-1 26 16,-4 0 25-16,-3 1 23 0,-6 5 119 0,-1 1 80 16,-3 3 20-16,-3 3-18 0,0-1-52 15,0 2-68-15,0 0-59 0,0 0-35 16,0 0-61-16,0 2-99 0,0 1-49 15,0 4-21-15,0 3 169 0,-3 2 0 16,3-1 0-16,-3 2-19 0,2 0-104 16,-1 0-54-16,0-2-84 0,0 0-107 15,-1-4-99-15,2 0-149 0,1-3-622 16,17-126 628-16</inkml:trace>
  <inkml:trace contextRef="#ctx0" brushRef="#br0" timeOffset="51606.38">18578 8759 155 0,'0'0'685'16,"0"0"-685"-16,0 0-36 0,0 0-247 16,0 0-213-16</inkml:trace>
  <inkml:trace contextRef="#ctx0" brushRef="#br0" timeOffset="52190.46">18583 8972 906 0,'0'0'427'0,"0"0"-118"0,0 0-42 15,0 0 18-15,0 0-65 0,0 0-45 16,0 0-4-16,0 0-14 0,0 0 23 0,0 0 66 16,17 61 46-16,-14-63-18 15,0-4-60-15,5-3-35 0,4-2-179 0,4-5-1 16,4 2-18-16,3-3-12 0,3 1 3 16,-1 3-13-16,0 1-18 0,-5 5 36 15,-6 1 23-15,-4 3 2 0,-4 3-2 0,-3 0-44 16,1 0-26-16,1 6 8 0,0 2 49 15,4 1 13-15,-1 1 16 0,3 2 18 16,3-1-31-16,-1 2-3 0,4 0-59 16,1 0-10-16,5-2-16 0,2 1-35 15,1-2-61-15,3-2 9 0,1-1 19 16,-3-1 37-16,2-5-6 0,-2-1-10 16,-3 0 10-16,-2-2 12 0,-3-8 110 15,-4 0 67-15,-1-3 20 0,-2-2 32 16,-2-2 74-16,-1-1 82 0,-2 0-141 15,-4 1-45-15,-3 4 123 0,0 5 59 16,-10-2-61-16,-6 3-126 0,-4-1-80 0,0 3-1 16,-2 1 9-16,1 3-12 0,2 1-26 15,0 0-39-15,1 6 12 0,3 5 18 16,-1-2 1-16,6 3-33 0,4 0-39 16,0 1-27-16,6-3 26 0,0 0 21 0,0-1 10 15,0-1 41-15,6 0 20 0,0-2 0 16,4-1 15-16,3-1 25 0,2 0 10 15,0 0 0-15,3 0 28 0,0 0 29 16,2 1-29-16,-3 0-15 0,0 2-8 16,-6-1-8-16,-2 1 6 0,-1 4-4 15,-5-2-2-15,-1 2-7 0,-2 1 25 16,-3 1-5-16,-8 2-8 0,-5-2-3 16,-9 3-12-16,-7-2-22 0,-7-1-6 15,-9-2-120-15,-6 1-87 0,-5-2-164 0,-1-2-175 16,2-2-197-16,15 0-820 15</inkml:trace>
  <inkml:trace contextRef="#ctx0" brushRef="#br0" timeOffset="53323.78">2876 12065 179 0,'0'0'806'0,"0"0"-393"0,0 0-97 16,0 0 106-16,0 0 11 0,0 0-82 15,0 0-53-15,0 0-65 0,0 0-113 16,0 0-2-16,-19-43 58 15,28 30-54-15,4-1-109 0,7-2 21 0,5 1-34 16,0 2 64-16,4 1-30 0,-1 5-34 16,-2 1-31-16,-3 5-16 0,1 1 15 15,-9 0-21-15,-1 5 12 0,-5 3-31 16,-5 4-1-16,-2 3 60 0,-2 3 13 16,-2 4 32-16,-9 2-7 0,-8 2-25 15,-3 1-54-15,-2-2-51 0,1-1-37 16,3-3-11-16,2-2-41 0,1-1-11 0,4-1 54 15,1-2 90-15,1 1 45 16,5-5-20-16,3-2-31 0,3-4-43 0,0-3 3 16,3-2 107-16,4 0 39 0,8-2 155 15,4-3 31-15,5-2-29 0,5-1-1 16,1-1 31-16,0 4-59 0,-4 1-69 16,-1 3-35-16,-5 1-27 0,-3 1-36 15,-4 4-2-15,-3 2-11 0,-4 0-6 0,-2 1-6 16,-4 2 9-16,0 1 16 0,-4 2 16 15,-7 2 9-15,-5 3 19 0,-6 0-12 16,-5 3 18-16,-4-2-25 0,-3 0 6 16,-1-1-9-16,1-2 11 0,-1-4-8 15,2-3-25-15,1-4-13 0,5-2-25 16,1-3-6-16,3 0-19 0,4-4 22 16,3-4-12-16,6-3-51 0,6-2-61 15,4-2-89-15,3-3-104 0,14 0-109 0,7 1 53 16,8 2 79-16,7 2 91 0,-10 3-234 15,17 3-318-15</inkml:trace>
  <inkml:trace contextRef="#ctx0" brushRef="#br0" timeOffset="53612.95">3454 12218 463 0,'0'0'1603'0,"0"0"-1044"0,0 0-150 16,0 0-109-16,0 0-131 0,0 0-90 15,0 0-38-15,0 0-19 0,0 0-12 16,0 0-10-16,-29 12-60 0,29-12-7 16,0 0-9-16,2 2 25 0,6-1 51 15,2 0 48-15,3 1 22 0,6-2 18 0,2 0-12 16,0 0-6-16,2-6-33 0,-6 0-15 16,-2 0 19-16,-7-2 54 0,1 0 19 15,-6 0 45-15,-3 1-1 0,0-1-40 16,0 1-25-16,-10 2-41 0,-2 0-52 15,-6 3-93-15,-6 0-21 0,-3 2-41 16,-5 0-70-16,-1 6-68 0,3 2-128 0,1 3-240 16,6-3-470-16</inkml:trace>
  <inkml:trace contextRef="#ctx0" brushRef="#br0" timeOffset="55000.86">4473 11782 154 0,'0'0'558'0,"0"0"-170"16,0 0 48-16,0 0-13 0,0 0-51 15,0 0-26-15,0 0-5 0,0 0-47 16,0 0-103-16,0 0-71 0,-3-21-76 16,3 21-44-16,0 1-72 0,0 5-39 15,0 5 82-15,0 4 29 0,6 6 133 16,2 3-69-16,0 4-23 0,0 3-7 16,3 1 17-16,0 2-51 0,-1-1-9 15,0 2 9-15,1-3 19 0,-2 3-18 16,0-3-1-16,-2-2 35 0,-3-4-33 15,-1-3 1-15,-1-3-3 0,-2-3-88 0,0-2-32 16,0-2-32-16,0-3-36 0,-5-4-36 16,-3-3-13-16,-4-3 27 0,-2 0-94 15,-2-3-189-15,6-5-333 0</inkml:trace>
  <inkml:trace contextRef="#ctx0" brushRef="#br0" timeOffset="55205.66">4461 11905 1190 0,'0'0'986'0,"0"0"-672"15,0 0-27-15,0 0 133 0,0 0-83 16,-9-71-112-16,9 67-55 0,0 3-76 16,0 0-94-16,5 1-116 0,8 1-73 15,9 4 189-15,6 2 9 0,5 4-9 16,4 1-18-16,-1-1-17 0,1 2 35 0,-4 0 16 16,2 0 9-16,-7-1-25 0,0 0-109 15,-2-2-91-15,0-2-4 0,1 1-71 16,1-1-79-16,2-3-73 0,2-4-152 15,-2-1-144-15,-4 0-105 0</inkml:trace>
  <inkml:trace contextRef="#ctx0" brushRef="#br0" timeOffset="55365.9">5193 11860 515 0,'0'0'746'0,"0"0"-205"16,0 0-81-16,0 0 5 0,13-74-38 0,-13 65-38 16,-8 4-80-16,-7 2-94 0,-2 3-131 15,-10 0-84-15,-8 4-22 0,-4 8 7 16,-4 3-10-16,1 7-17 0,-1 2 20 15,3 0 3-15,2 0-100 0,5 1-51 16,3-2-58-16,5-1-72 0,7-3-52 16,4-2-51-16,7-2-93 0,3-4-184 15,4-1-533-15</inkml:trace>
  <inkml:trace contextRef="#ctx0" brushRef="#br0" timeOffset="55605.64">5142 11802 316 0,'0'0'1270'0,"0"0"-767"16,0 0-17-16,0 0-20 0,0 0-32 0,0 0-77 16,0 0-95-16,0 0-119 15,0 0-65-15,0 0-78 0,0 0-34 0,28-52-44 16,-28 59-62-16,3 4 88 0,2 6 52 16,-1 3 22-16,-1 6-2 0,5 3-17 15,-3 1 44-15,1 0-19 0,-1 1-12 16,1-2-14-16,1 0 14 0,-1 1 5 15,-2-2-21-15,-1 0-84 0,-1-1-83 16,-1 0-72-16,-1-4-88 0,0 1-188 0,0-9-121 16,3 3-734-16</inkml:trace>
  <inkml:trace contextRef="#ctx0" brushRef="#br0" timeOffset="55923.83">5426 12125 2120 0,'0'0'688'0,"0"0"-255"15,0 0-14-15,0 0-63 0,0 0-68 0,0 0-68 16,0 0-72-16,0 0-90 0,0 0-58 16,0 0-18-16,-11-27-44 0,11 27-30 15,0 2-29-15,0 3 6 0,0 3 100 16,3 2 2-16,6 2-14 0,4 0 27 0,4 1 1 16,5-1 1-16,5-2 26 0,5-2-1 15,1-4-27-15,2-1-20 0,-2-3 7 16,-1 0 13-16,-5-3 3 0,-3-3 47 15,-6-3 25-15,-5-3 33 0,-5-3 37 16,-2-4-7-16,-3-4-15 0,-3-5-59 16,0-3-30-16,0 1-32 0,0 0-2 15,0 3-25-15,-1 5 1 0,-1 4-47 16,2 5-42-16,-1 4-44 0,1 4-47 16,0 4-66-16,0-1-123 0,3 2-220 15,5 0-379-15,-1 2 231 0,12 4-554 0</inkml:trace>
  <inkml:trace contextRef="#ctx0" brushRef="#br0" timeOffset="56154.95">6009 11892 1155 0,'0'0'1356'0,"0"0"-959"15,0 0-1-15,0 0 52 0,0 0-77 16,0 0-97-16,0 0-92 0,0 0-55 15,0 0-47-15,0 0-48 0,0 0-32 16,38-61-21-16,-9 52 8 0,4-1 12 16,0 2-11-16,4-1 9 0,-5 3-9 15,-2 2-4-15,0 1-20 0,-1 2-94 0,-4 1-71 16,-1 0-35-16,-5 1-101 0,-6 4-135 16,-7 5-198-16,-6 0-46 0,0-1-362 15</inkml:trace>
  <inkml:trace contextRef="#ctx0" brushRef="#br0" timeOffset="56344.44">6061 12046 326 0,'0'0'1145'0,"0"0"-745"15,0 0-34-15,0 0 154 0,0 0 19 0,0 0-108 16,0 0-286-16,0 0-60 0,0 0-35 16,0 0-34-16,105-63 9 0,-67 49 1 15,3 2-26-15,0 3-21 0,-4 2 1 16,1-1 8-16,-5 4-70 0,-3 0-125 15,-1 2-101-15,-4-1-129 0,-4 2-117 16,-5 0-222-16,-9-2-782 0</inkml:trace>
  <inkml:trace contextRef="#ctx0" brushRef="#br0" timeOffset="56751.45">6238 11643 1256 0,'0'0'703'16,"0"0"-182"-16,0 0-108 0,0 0-20 15,0 0-62-15,0 0-32 0,0 0-54 16,0 0-80-16,0 0-53 0,0 0-44 0,0 0-68 15,-21-32-21-15,19 39-94 16,-2 4-47-16,-2 8 162 0,0 6 81 0,1 6-31 16,-3 1 9-16,1 3 21 0,2-1-21 15,0 2-47-15,1 1-8 0,-2-1-4 16,3-2 0-16,0 0 14 16,0-2-1-16,2-2-13 0,1-2 0 0,0-3 0 15,0-4-13-15,0-3-15 0,0-5-3 16,1-1-49-16,-1-3 27 0,0-3-3 0,0-2-31 15,0-1-19-15,0-2-4 16,0-1-10-16,0 0-15 0,2 0-42 0,-2 0-13 16,0-2 49-16,1-2-111 0,1-3-186 15,-1 1-119-15,2 1-426 0</inkml:trace>
  <inkml:trace contextRef="#ctx0" brushRef="#br0" timeOffset="57357.54">6665 11802 1802 0,'0'0'654'16,"0"0"-218"-16,0 0-33 0,0 0-41 0,0 0-50 16,0 0-96-16,0 0-38 0,0 0-36 15,0 0-58-15,0 0-75 0,0 0-9 16,-78-41-40-16,65 42-16 0,4 4-9 16,2 3-31-16,3-1-19 0,1 5 53 15,3 1 30-15,0 2-2 16,6 1 34-16,7 0 3 0,4 1 25 0,6 0 7 15,3-3-4-15,3-2-16 0,1-2 4 16,1-4-3-16,0-3-14 0,0-1-1 0,-1-2 14 16,-3-2 1-16,0-5 9 0,-2-1 6 15,-7-3 9-15,-3-2 13 0,-6-2 37 16,-5-2 55-16,-4-2-19 0,0-2-22 16,-7-2-3-16,-3 1-37 0,-6 3-30 15,3 1-13-15,-4 4-21 0,1 2-21 16,-4 2-22-16,1 4-43 0,-3 4-64 15,1 2-74-15,0 0-52 0,1 8-81 16,2 6-81-16,4 5-41 0,6 3 0 0,2 4-13 16,6-7-240-16,6 10-588 0</inkml:trace>
  <inkml:trace contextRef="#ctx0" brushRef="#br0" timeOffset="57556.47">7292 11951 1631 0,'0'0'533'0,"0"0"-193"15,0 0-44-15,0 0-80 0,0 0-5 16,0 0-7-16,0 0-14 0,0 0-26 16,0 0-19-16,7 64-29 0,-7-50-46 15,0 2-45-15,0-2-22 0,0 0 12 16,-3 2 4-16,-3-1 2 0,-1-1-21 16,-3 3-72-16,1-3-60 0,-5 4-47 15,1-1-55-15,-3 0-94 0,3 0-207 16,3-5-277-16,-3 4-1028 0</inkml:trace>
  <inkml:trace contextRef="#ctx0" brushRef="#br0" timeOffset="58157.03">8011 11514 1750 0,'0'0'613'0,"0"0"-178"0,0 0-40 16,0 0-10-16,0 0-70 0,0 0-54 0,0 0-59 16,0 0-126-16,0 0-76 0,0 0-28 15,0 0 28-15,-65 37 62 0,65-10 18 16,0 3-24-16,3 4 21 0,1 1-37 15,2 1 4-15,3 0-42 0,-1 0-1 0,-2-3-1 16,3 2 0-16,-1-4 0 0,-2 0 0 16,-2-3 6-16,2-3-6 0,-3-3-92 15,-1-3-56-15,2-2-7 0,-3-3-13 16,1-1-92-16,-2-4-100 0,0-3-149 16,0-5-80-16,-3-1-124 0,-6-5-610 0</inkml:trace>
  <inkml:trace contextRef="#ctx0" brushRef="#br0" timeOffset="58445.75">7762 11544 10 0,'0'0'2013'0,"0"0"-1621"0,0 0-185 0,0 0 70 16,-3-65 15-16,3 52-41 0,6 1-3 15,2 2-25-15,5-2-53 0,6 1-51 0,8-1-32 16,8 2-12-16,8 0 2 15,6-1 13-15,3 5-28 0,3 1-32 0,-1 2-30 16,-7 3-11-16,-8 0-17 0,-9 8-15 16,-6 3-25-16,-8 3 0 0,-4 6 57 15,-8 2 10-15,-3 2 0 0,-1 5 1 16,-8 1 3-16,-11 4 62 0,-6-1-63 16,-5 3 60-16,-6-2-62 0,2-2-13 15,-1-2-123-15,2-2-72 0,4-1-56 16,3-3-118-16,6 2-183 0,0-4-155 15,8-5-467-15</inkml:trace>
  <inkml:trace contextRef="#ctx0" brushRef="#br0" timeOffset="58798.47">8257 11896 2035 0,'0'0'999'0,"0"0"-533"0,0 0-47 16,0 0-124-16,0 0-108 0,0 0-51 16,0 0-56-16,0 0-80 0,0 0-24 15,0 0-47-15,0 0 24 0,-24 10-2 0,20-2-13 16,4 1-25-16,0 0-13 0,3 0 44 16,8 1 47-16,3 1 9 0,5-1 25 15,1-3-1-15,5-3 11 0,1-2 8 16,1-2 13-16,3-5-3 0,2-3-13 15,0-5 4-15,-2-3 24 0,-1-2 18 16,-5 0 7-16,-5-2 51 0,-5-1 3 16,-3-4 28-16,-7 1-84 0,-3-3-42 15,-1 0-49-15,0 1-3 0,-5 3-49 16,-3 1-40-16,-1 4-51 0,0 3-35 16,1 2-65-16,3 3-76 0,0 4-180 0,2 5-204 15,3 1-371-15,0 0-422 0</inkml:trace>
  <inkml:trace contextRef="#ctx0" brushRef="#br0" timeOffset="59100.33">8691 11689 2050 0,'0'0'708'0,"0"0"-175"16,0 0 62-16,0 0-132 0,0 0-123 15,0 0-79-15,0 0-59 0,0 0-50 16,0 0-37-16,0 0-48 0,0 0-27 16,-4-36-25-16,18 29-15 0,12-1-43 15,6-1 10-15,14-2 12 0,9-2 21 0,4 1-15 16,-4-1 13-16,-4 2 0 0,-7 2-10 16,-8 1-18-16,-8 0-19 0,-6 4-21 15,-6-1-30-15,-4 4-19 0,-5 1-28 16,-6 0-40-16,2 0-41 0,-3 0-105 15,0 4-82-15,0 0-20 0,-4 5-7 0,-2 0 33 16,-6 2-32-16,4-2-193 0,-14 7-598 16</inkml:trace>
  <inkml:trace contextRef="#ctx0" brushRef="#br0" timeOffset="59322.04">8755 11857 718 0,'0'0'619'0,"0"0"-23"0,0 0-62 0,0 0-131 15,0 0-86-15,0 0-58 0,0 0-38 16,0 0 6-16,0 0 9 16,0 0-24-16,0 0-17 0,17-9-28 0,-6 2-38 15,9 1-129-15,8-3-10 0,4-1-5 16,4-1 14-16,3 3-14 0,1-2-9 16,-1 3 23-16,-3-1-44 0,-6 0-72 15,-4 2-53-15,-7-2-82 0,-6 2-100 0,-9-2-2 16,-2 0-131-16,-2 1-192 0,-3 0-639 15</inkml:trace>
  <inkml:trace contextRef="#ctx0" brushRef="#br0" timeOffset="59637.58">8985 11421 2040 0,'0'0'556'0,"0"0"-192"0,0 0 106 0,0 0-78 16,0 0-87-16,0 0-99 0,0 0-95 16,0 0-75-16,0 0-36 0,0 0-52 15,-4-20-66-15,4 29-69 0,0 7 187 16,0 3 0-16,1 5 25 0,1 6 12 0,-1 0 19 16,2 2 13-16,-3 0-29 0,3-1-15 15,-2 0-23-15,2-1-1 0,0-1 17 16,0 0-15-16,-1-3 59 15,-1-2-62-15,2-4-19 0,-3-2 19 0,0-2 0 16,0-5-46-16,2-2-41 0,-2-2-13 16,0-3-34-16,0 0-5 0,0-2-9 15,3 1-51-15,-3-2-80 0,3 0-131 16,-1-1-70-16,1 0-140 0,-2-1-527 16</inkml:trace>
  <inkml:trace contextRef="#ctx0" brushRef="#br0" timeOffset="59991.3">9484 11677 1383 0,'0'0'1351'16,"0"0"-963"-16,0 0-43 0,0 0 6 16,0 0-138-16,0 0-102 0,0 0-71 0,0 0-40 15,0 0-78-15,0 0-48 0,0 0 104 16,-32 20 11-16,32-7 11 0,0 0 2 15,7 1 38-15,1 0 7 0,4-1 11 16,0 0-21-16,5-3-15 0,1-2-6 16,2-3 15-16,3-2 3 0,0-3 10 15,3-3-1-15,1-3 4 0,-2-3 15 0,-2-4 77 16,-6-1 40-16,-1-1-17 0,-7-5-9 16,-4-2-10-16,-3-2-60 0,-2-3-46 15,-5-1-37-15,-5 2-27 0,-5 5 25 16,-1 3-1-16,-6 4-22 0,-1 4-29 15,-2 3-20-15,-4 3-60 0,-2 4-68 16,-1 0-47-16,0 8-65 0,2 4-128 16,4 0-104-16,3 4-51 0,6-2-40 0,8-2-143 15</inkml:trace>
  <inkml:trace contextRef="#ctx0" brushRef="#br0" timeOffset="64872.27">10828 11697 1295 0,'0'0'400'0,"0"0"-143"16,0 0 58-16,0 0 66 0,0 0-72 16,0 0-53-16,0 0-36 0,0 0-5 15,0 0-38-15,0 0-48 0,-63-14-38 16,63 14-31-16,0-1-19 0,0 1-28 15,0-3-13-15,6 3-15 0,5 0 2 16,14 0 13-16,14 0 78 0,18-2-12 16,17-3-4-16,15-6-31 0,10-2-16 15,5-3 10-15,5-4 6 0,0-2-28 16,0 2-3-16,-8 0-1 0,-7 2-2 16,-12 3-12-16,-16 3 15 0,-15 5-3 0,-16 2-32 15,-14 2-24-15,-12 2-6 0,-4-1-16 16,-5 2 47-16,0 0 31 0,0-1 3 15,-9-3 0-15,-2 1-50 0,-6-3-45 16,-3-1 4-16,-3-1 0 0,-3 0 12 0,2 0 3 16,0-3 53-16,1 1 23 0,0 1 22 15,0 0-3-15,0 0-6 0,0 0 43 16,0 2 23-16,0 0 34 0,3 1-19 16,0 0-5-16,1 1-11 0,3-1-6 15,4 3 11-15,0 0 10 0,4 0 25 16,4 0-4-16,1 0-9 0,0 0-13 15,3 3-19-15,0 0-12 0,0 0-29 0,0 0-32 16,0 0-46-16,0 0-40 0,0 0-21 16,4 0-34-16,8 5-32 0,7 3 120 15,7 7 53-15,7 0 34 0,4 3 6 16,2-1 1-16,0-2-14 0,1 1-8 16,-8-4 15-16,-2 0-9 0,-8 1-25 15,-5-2-2-15,-5 2-22 0,-4 2-4 16,-5-1 0-16,-3 4 28 0,-8 4 19 15,-7 3 18-15,-9 4 15 0,-8 2-3 16,-4 1-49-16,0-3-123 0,1 2-72 16,5-2-106-16,6-2-185 0,2 0-161 0,6 0-120 15,3-8-581-15</inkml:trace>
  <inkml:trace contextRef="#ctx0" brushRef="#br0" timeOffset="67940.5">13362 11181 523 0,'0'0'818'0,"0"0"-301"0,0 0-176 16,0 0-8-16,0 0-30 0,0 0-11 15,0 0-43-15,0 0-49 0,0 0-4 16,0 0-23-16,-29-48-10 0,28 48-41 16,1 0-38-16,-2 0-25 0,2 0-19 15,-1 0-2-15,1 0 2 0,0 0-18 16,0 0-22-16,-2 0-30 0,2 0-26 15,0 2-22-15,-1-1-6 0,1 2-3 0,-2 3 53 16,2 3 34-16,-3 2 25 16,3 2-22-16,0 1-3 0,0 2-1 0,2 2-1 15,4 2-17-15,1 1 19 0,2 0 11 16,2 2-11-16,2-1-6 0,1 0-87 16,1-3-9-16,2 1 21 0,1-2 21 15,3-4 31-15,1-1 28 0,-2-6-24 16,-1-2 13-16,-3-2 12 0,-1-3 28 0,1 0 19 15,0-5 13-15,-1-5-7 0,2-1 26 16,-3-3 44-16,-1-1 17 0,-3-5-22 16,-1-2-44-16,-1-3-43 0,-2-1-16 15,-1 2-14-15,-1 0 0 0,-1 6 17 16,0 4 4-16,-2 4-22 0,1 4 15 16,-2 1-15-16,0 4-30 0,0 1-78 15,0 0-106-15,0 0-109 0,0 3-152 0,0 5-184 16,0 2 19-16,2 0-140 15,1-1-543-15</inkml:trace>
  <inkml:trace contextRef="#ctx0" brushRef="#br0" timeOffset="68372.87">13839 11301 303 0,'0'0'1755'15,"0"0"-1086"-15,0 0-175 0,0 0-131 0,0 0-88 16,0 0-58-16,0 0-70 0,0 0-60 15,0 0-41-15,0 0-46 0,-1-10-27 16,-1 13-23-16,-1 4-37 0,2 2 80 16,-2 3 7-16,1 2 2 0,-2 3 14 15,3-2-13-15,1 0-1 0,-2-1-1 16,2 1-1-16,0-5-33 0,0-1-45 16,-1-1 2-16,1-4 19 0,-2-2 14 0,2-2 6 15,-1 0 37-15,1 0 60 0,0 0 34 16,-2-6 69-16,-2-2-163 0,1-5 12 15,0-1-24-15,1-1 12 0,0-3 0 16,2-2 28-16,0-1 6 0,0 1 1 16,2-1-4-16,3 1 21 0,4 1-2 15,-1 1 18-15,3 2-28 0,1 2 68 0,3 1-28 16,5-1-64-16,4 1-16 0,4 1-47 16,2 4 32-16,-1-1 15 0,-9 7-3 15,-4 2-3-15,-6 0-47 0,-3 5-18 16,2 4 16-16,1 4 18 0,-3 2 34 15,-2 4-19-15,-4 1 10 0,-1 2 0 16,-1 1 11-16,-8 0-10 0,-1 1-120 16,1-4-81-16,1 1-112 0,0-1-194 15,4-2-154-15,0-5-392 0,4 0-289 0</inkml:trace>
  <inkml:trace contextRef="#ctx0" brushRef="#br0" timeOffset="68616.5">14271 11233 1656 0,'0'0'1051'0,"0"0"-576"0,0 0-80 16,0 0-92-16,0 0-92 0,0 0-105 15,0 0-59-15,0 0-47 0,0 0-29 16,0 0 29-16,0 0 25 0,-1 31-6 16,1-16 0-16,0 2-17 0,0-1-2 15,3 1-1-15,-1 1 1 0,1-1 8 16,-1 0-8-16,-1-2-81 0,-1-1-79 15,0-1-9-15,0-4-17 0,0-1-55 16,0-3-81-16,0 0-80 0,-3-5-95 0,-4 0-182 16,3 0-385-16</inkml:trace>
  <inkml:trace contextRef="#ctx0" brushRef="#br0" timeOffset="68751.45">14290 11089 1603 0,'0'0'708'0,"0"0"-240"0,0 0-269 0,0 0-45 15,0 0-52-15,0 0-92 0,0 0-10 16,0 0-147-16,0 0-46 0,0 0 36 16,0 0-85-16,27-31-49 0,-19 45-112 15,-1 1-163-15,-2-5-571 0</inkml:trace>
  <inkml:trace contextRef="#ctx0" brushRef="#br0" timeOffset="69203.64">14737 11166 1472 0,'0'0'792'0,"0"0"-269"0,0 0-109 16,0 0-102-16,0 0-40 0,0 0-8 0,0 0-57 16,-101-58-46-16,77 57-46 0,-1 1-38 15,-1 1-21-15,1 5-53 0,3 1-3 16,0 2-25-16,2 3 7 0,0-1-13 15,2 3 6-15,5 2-6 0,2-1-6 16,3 3-16-16,5-1-5 16,3 0-20-16,0-2 13 0,3 2-4 0,6-2 13 0,3-2 22 15,0 0-1-15,3-3 9 0,1-1-5 16,1-4 12-16,3-1-22 0,0-4 4 16,1 0 37-16,2-3 13 0,-2-5 6 15,1-2-17-15,-2-2 20 0,-1-1 6 16,-2-3 25-16,-3 1 33 0,0-2 51 15,-3-1-41-15,1 1 4 0,-4 2 2 16,0 1 18-16,-2 5-6 0,-3 3 2 16,0 0-6-16,-3 5 0 0,0-1-34 15,0 2-76-15,0 0-9 0,0 0-67 0,0 0-28 16,0 3-15-16,0 4-13 0,5 0 131 16,2 5-1-16,4 1-51 0,-1 1-27 15,4-1-44-15,1 0-56 0,-3-2-111 16,2 0-229-16,-1-2 90 0,-1-2-143 0,2-2-228 15,-4-1-514-15</inkml:trace>
  <inkml:trace contextRef="#ctx0" brushRef="#br0" timeOffset="69436.48">14916 11096 1698 0,'0'0'1032'15,"0"0"-535"-15,0 0-52 0,0 0-11 16,0 0-116-16,0 0-158 0,0 0-76 15,0 0-54-15,0 0-30 0,0 0-49 16,0 0 3-16,17-7 46 0,-1 18 37 0,5 1-3 16,2 2-10-16,6 0-8 0,3 1-1 15,2 2 13-15,1 1-28 0,0-3-43 16,-5 1-65-16,-6-2-77 0,-4-1-42 16,-8-3-62-16,-2 2-39 0,-5-4-124 15,0 0-34-15,-3-5-86 0,-1-1-238 0,-1-2-285 16</inkml:trace>
  <inkml:trace contextRef="#ctx0" brushRef="#br0" timeOffset="69626.48">15253 11147 1096 0,'0'0'1105'15,"0"0"-620"-15,0 0-49 0,0 0-75 16,0 0-55-16,0 0-35 0,0 0-58 16,0 0-58-16,0 0-47 0,0 0-55 15,0 0-53-15,-48-51-12 0,37 60 0 16,-2 0 9-16,-3 6 0 0,1 0 2 0,-2 3 0 15,4 0 0-15,1 3-21 0,1-1-34 16,2-1-99-16,1 5-63 0,1-3-52 16,2-2-91-16,2-1-176 0,3-3-130 15,0-5-445-15,0-2-33 0</inkml:trace>
  <inkml:trace contextRef="#ctx0" brushRef="#br0" timeOffset="69868.5">15488 11036 2101 0,'0'0'753'0,"0"0"-174"0,0 0-130 15,0 0-88-15,0 0-135 0,0 0-99 16,0 0-71-16,0 0-56 0,0 0-71 0,0 0-9 16,4 13 80-16,0 2 22 0,2 0-7 15,1 2-13-15,-1 0 14 16,0 0-15-16,0-2 0 0,-1 2 11 0,2-1-12 15,-4-2-68-15,2 1-81 0,-4-2-34 16,2-1-53-16,-3-1-73 0,0-2-136 16,0-3-85-16,0 1-185 0,0-3-538 15,0-4 571-15</inkml:trace>
  <inkml:trace contextRef="#ctx0" brushRef="#br0" timeOffset="70035.83">15629 10872 280 0,'0'0'2236'16,"0"0"-1667"-16,0 0-250 0,0 0-59 16,0 0-102-16,0 0-51 0,0 0-70 15,0 0-37-15,0 0-97 0,0 0-57 16,0 0-147-16,-15-33 68 0,15 46-33 16,0 2-66-16,2 2-130 0,2 0-191 0,-1-4-526 15</inkml:trace>
  <inkml:trace contextRef="#ctx0" brushRef="#br0" timeOffset="70475.67">15972 10976 891 0,'0'0'1415'0,"0"0"-792"16,0 0-150-16,0 0-74 0,0 0-87 15,0 0-70-15,0 0-59 0,0 0-63 16,-91-48-58-16,65 45-37 0,2 3-25 15,-1 0-10-15,2 1-17 0,4 6 8 16,4-1-30-16,3 6-34 0,3 1 18 16,2 1 12-16,1 2-6 0,4 2-3 0,2 0-9 15,0 1 5-15,0-1-18 0,5-2-14 16,2 0-21-16,2-3-4 0,4 0 6 16,1-5 32-16,2 1 21 0,2-7 26 15,-1 1 38-15,3-3 0 0,2-3 51 16,-1-5-10-16,2-2-39 0,0-2 55 15,0-1 35-15,-4-3 100 0,1-1 10 0,0-2-40 16,-1 0-47-16,-3 3-59 0,-1 3 18 16,-6 4 49-16,-3 2 31 0,-3 2 27 15,-1 1-16-15,-2 3-19 0,1 0-51 16,-1 1-51-16,0 0-44 0,0 0-54 16,0 0-38-16,0 0-20 0,0 5-20 15,2 3 94-15,2 2 37 0,3 3-53 0,5 1-35 16,2 3-40-16,5-1-16 0,4-1-53 15,2-2-20-15,-1-2-94 0,-3-2-255 16,-5-2 80-16,-3-5-160 0,-7-2-460 16,-2 0 84-16</inkml:trace>
  <inkml:trace contextRef="#ctx0" brushRef="#br0" timeOffset="70745.83">16368 10588 1942 0,'0'0'1142'0,"0"0"-731"16,0 0-32-16,0 0-15 0,0 0-41 0,0 0-74 16,0 0-108-16,0 0-80 0,0 0-61 15,0 0-3-15,0 0-70 0,-27-40-41 16,27 52 19-16,0 3 95 0,3 4 52 16,-1 3-24-16,3 4-16 0,-1 1-12 15,1 3 2-15,-1 0-2 0,0 4 25 16,3-2-1-16,-1 2 22 0,1-2-9 15,1-1-37-15,1-2-61 0,2 0-83 16,-3-4-72-16,4-1-38 0,-1-1-94 16,-2-4-120-16,1-1-116 0,-1-4-137 15,-3-4-485-15</inkml:trace>
  <inkml:trace contextRef="#ctx0" brushRef="#br0" timeOffset="71441.73">17371 10572 2074 0,'0'0'1073'0,"0"0"-615"0,0 0-133 16,0 0-15-16,0 0-52 16,0 0-48-16,0 0-78 0,0 0-68 0,0 0-64 15,0 0-43-15,0 0-49 0,-33 13 92 16,29 17 52-16,-4 6-3 0,0 3-33 15,-1 0-1-15,0 4-14 0,0 1 2 16,-2-2 40-16,1 1-22 0,0-1-5 16,0-2-14-16,1 0 16 0,2-3-4 15,-1-1-13-15,3-1-2 0,1-4 1 16,4-4-79-16,0-4-41 0,0-2-67 16,1-6-17-16,5-2-11 0,-3-4-48 15,3-4-43-15,-2-4-101 0,3-1-48 0,1 0-6 16,0-7-263-16,-1-1-637 15</inkml:trace>
  <inkml:trace contextRef="#ctx0" brushRef="#br0" timeOffset="71711.28">17665 10710 1763 0,'0'0'1188'16,"0"0"-664"-16,0 0-91 0,0 0-29 15,0 0-95-15,0 0-112 0,0 0-99 16,0 0-98-16,0 0-6 0,0 0-18 16,0 0 24-16,26 37 40 0,-13-8 27 15,-3 0-21-15,2 1-10 0,-4 0-23 0,-2-3-10 16,1 1 12-16,-2-1-12 16,0 0 15-16,-3-2-15 0,-1-1-3 0,1-2-28 15,-2-2-64-15,0 0-49 0,0-2-37 16,0-2-35-16,0 0-66 0,0-3-95 15,-3-4-120-15,1-1-147 0,-2-6-168 16,1-2-673-16</inkml:trace>
  <inkml:trace contextRef="#ctx0" brushRef="#br0" timeOffset="72208.25">17708 10808 1476 0,'0'0'702'0,"0"0"-211"0,-20-69-121 16,15 48-12-16,2 4-76 0,3 4-83 15,0 4-10-15,0 2-52 0,5-1-40 16,7 1-23-16,2 4-63 0,6-4-11 0,6 3 0 16,3 2 13-16,6 0 9 0,-1 2 18 15,1 2-40-15,-5 3-9 0,-2 4-22 16,-9 0 15-16,-2 2-27 0,-7 5-16 16,-4 1 37-16,-4 2 6 0,-2 1 13 15,-7 2 1-15,-6 2 2 0,-7-1 0 16,-2 0 0-16,-4 0-34 0,0 0-78 15,2-1-27-15,3-1-34 0,2-3-20 0,3-3-13 16,4-2 40-16,0-2 112 16,4-4 54-16,1-3 32 0,1-1 3 15,3-2 105-15,2-1 76 0,1 0 40 0,0-1-23 16,0-5-43-16,0 1-32 0,4-1-34 16,3-1-35-16,2 0-9 0,5-1-30 15,5-1-20-15,6 1-8 0,5-1-10 0,6 0 3 16,4 3-12-16,2 1-1 0,0 1-2 15,-3 4-16-15,-8 0-8 0,-7 6 2 16,-6 4-6-16,-7 1 1 0,-5 2 25 16,-3-1-14-16,-3 2 13 0,-3 3 3 15,-9 0 0-15,-4 2 34 0,-6 1 3 16,-2-2-6-16,-5 0-4 0,-3-2-27 16,1-4-41-16,0-3-42 0,0-4 3 15,3-3 9-15,2-2-3 0,3 0-3 16,1-6-44-16,2 0-35 0,4-2-54 0,2 0-80 15,8 1-117-15,3-1-125 0,3 3-248 16,0 0-534-16</inkml:trace>
  <inkml:trace contextRef="#ctx0" brushRef="#br0" timeOffset="72429.13">18328 10940 345 0,'0'0'1789'15,"0"0"-1146"-15,0 0-178 0,0 0-157 16,0 0-137-16,0 0-103 0,0 0-67 16,0 0 17-16,0 0 30 0,0 0-1 15,0 0-13-15,9 78-12 0,-4-60-9 16,0-1-11-16,-2-3-2 0,0 0-107 0,-2-2-73 16,1-4-54-16,-2 0-75 0,0-2-77 15,0-2-95-15,0-2-278 0,-2 0-455 16</inkml:trace>
  <inkml:trace contextRef="#ctx0" brushRef="#br0" timeOffset="72549.72">18342 10812 225 0,'0'0'1638'0,"0"0"-1126"16,0 0-182-16,0 0-166 0,0 0-100 16,0 0-64-16,0 0-270 0,0 0-121 15,0 0 102-15,0 0-159 0,22-8-89 16,-12 20-220-16</inkml:trace>
  <inkml:trace contextRef="#ctx0" brushRef="#br0" timeOffset="72999.61">18752 10928 1584 0,'0'0'1059'0,"0"0"-574"0,0 0-106 0,0 0-104 16,0 0-36-16,0 0-91 0,-79-40-64 15,63 37-37-15,-1 3-45 0,0 1-2 16,2 7-25-16,2 1-22 0,0 3 16 16,3 1 12-16,4 2 0 0,1-1-15 15,5 2-16-15,0-1 18 0,2 2 16 16,5-1 13-16,1-1-16 0,3 0 16 16,-2-1-13-16,-1-1-21 0,0-2-4 15,1-4-6-15,-1-2 9 0,-1-1 20 16,4-1 18-16,2-3 22 0,2 0 22 15,4-1 7-15,2-5-17 0,1-2 7 16,1-3 9-16,-4-2 51 0,-3-2 58 16,-1-3 45-16,-4 0-49 0,0 0-63 0,-2 1-12 15,-1 4 70-15,-3 4 36 0,-2 0-61 16,0 6-46-16,0-2-27 0,-3 1-16 16,0 3-18-16,0 1-18 0,0 0 0 15,0 0-54-15,0 0-31 0,0 0-25 0,0 4-24 16,0 3-4-16,3 0 31 15,0 5 21-15,3 1-3 0,3-1-31 0,1 3-60 16,0-3-72-16,0-3-34 0,4 0-68 16,-3-3-48-16,0-4-28 0,2 0-101 15,-6-2-444-15,-1 0-178 0</inkml:trace>
  <inkml:trace contextRef="#ctx0" brushRef="#br0" timeOffset="73228.98">18962 10874 1306 0,'0'0'585'0,"0"0"-166"0,0 0-3 16,0 0 66-16,0 0-25 0,0 0-95 16,0 0-139-16,0 0-90 0,0 0-52 15,0 0-72-15,0 0-9 0,10-13-21 0,2 19 21 16,5 5 46-16,6 0 0 16,6 1-3-16,3 1-24 0,2-1-4 0,2 2-13 15,2 1 2-15,-3-2-4 16,-4-2-71-16,-6 0-62 0,-5-2-72 0,-9-3-34 15,-3-2-28-15,-4-2-73 0,-4-2-59 16,0 0-33-16,0 0-37 0,-4-2-624 16</inkml:trace>
  <inkml:trace contextRef="#ctx0" brushRef="#br0" timeOffset="73427.61">19299 10862 897 0,'0'0'1437'0,"0"0"-917"0,0 0-75 0,0 0-67 16,0 0-32-16,0 0-64 0,0 0-31 15,0 0-54-15,0 0-56 0,0 0-74 16,0 0-67-16,-26-37-58 0,19 43-46 16,-6 3 53-16,-3 3 51 0,-7 2 17 15,0 3-17-15,-1 1-1 0,4 0-14 0,0 0-53 16,1 1-71-16,4 0 12 0,0 0-9 16,4-1-61-16,1 2-105 0,4-3-126 15,0-1-103-15,3 0-99 16,1-7-353-16,2 1-180 0</inkml:trace>
  <inkml:trace contextRef="#ctx0" brushRef="#br0" timeOffset="73647.1">19441 10832 1165 0,'0'0'1182'0,"0"0"-518"16,0 0-122-16,0 0-53 0,0 0-130 15,0 0-161-15,0 0-106 0,0 0-92 16,0 0-27-16,0 0-26 0,18-32-49 15,-18 44 99-15,3 1 3 0,-1 4 16 16,-1 1-13-16,1-2 12 0,-1 0-2 0,-1 0-13 16,0-2-93-16,0 2-56 0,0-3-44 15,0 0-50-15,0-2-72 0,-3 1-131 16,0-2-120-16,0-3-212 0,0-1-678 0</inkml:trace>
  <inkml:trace contextRef="#ctx0" brushRef="#br0" timeOffset="73781.89">19589 10667 898 0,'0'0'1411'0,"0"0"-1021"15,0 0-132-15,0 0-92 0,7-71-54 16,-7 71-112-16,-4 1-278 0,-2 9-2 16,-3 4-176-16,3 4-128 0,0-2-129 15</inkml:trace>
  <inkml:trace contextRef="#ctx0" brushRef="#br0" timeOffset="74222.2">19890 10764 1655 0,'0'0'720'0,"0"0"-117"16,0 0-25-16,0 0-150 0,0 0-118 15,0 0-83-15,0 0-85 16,0 0-56-16,0 0-40 0,-93-47-22 0,65 48-22 15,-1 8-2-15,-1 3-1 0,4 0-14 16,2 2-16-16,6 3 4 0,4 0-16 16,5-2-7-16,5 2 7 0,3-2 6 15,1 0 3-15,1-1 19 0,6 1 2 16,5-1 11-16,-1 2 1 0,4-3-11 16,1 1 0-16,0-3-38 0,1 0-3 15,1-5-9-15,-2-2 0 0,4-3 15 16,-2-1 19-16,0-1 28 0,0-6 0 15,2-4-20-15,-1-3 20 0,-2-1 3 0,0-2 12 16,-1-1 7-16,-1 0 56 0,-4 1 43 16,-1 2 55-16,-3 2-13 0,-4 3 37 15,-1 2 41-15,-1 3-46 0,-1 1-68 16,0 2-42-16,0 2-39 0,0 0-46 0,0 0-76 16,0 0-18-16,0 0-18 0,0 2-7 15,0 3 9-15,0 2 31 0,2 3-10 16,-1-2-24-16,3 4-41 0,2 0-83 15,0-3-87-15,2-1-98 0,1-2-105 16,2-2-100-16,0-3-170 0,8-1-792 0</inkml:trace>
  <inkml:trace contextRef="#ctx0" brushRef="#br0" timeOffset="74435.86">20160 10570 2297 0,'0'0'802'0,"0"0"-280"0,0 0-62 16,-25-80-71-16,22 70-105 0,0 5-76 0,3 2-49 15,-1 3-79-15,1 0-80 16,-3 0-67-16,3 3-43 0,-1 4-39 0,-3 5 93 16,-1 6 56-16,-1 4 71 0,1 2-16 15,2 1-31-15,1-1 4 0,2 1-4 16,0-1-11-16,3 0-13 0,4 1 0 16,2 1-54-16,4 0-75 0,-1-2-46 15,1 0-66-15,5 0-149 0,-1-4-232 16,-1-3-411-16,9 1-504 0</inkml:trace>
  <inkml:trace contextRef="#ctx0" brushRef="#br0" timeOffset="75165.03">20821 10469 1170 0,'0'0'1785'0,"0"0"-1195"0,0 0-205 0,0 0-37 16,0 0-51-16,0 0-23 0,0 0-69 15,0 0-74-15,0 0-55 0,0 0-30 16,-23-50-28-16,23 50-18 0,0 0-1 15,0 0-47-15,0 8-41 0,0 4-39 16,0 6 128-16,3 6-1 0,1 6 2 0,-1 2 0 16,2 4 18-16,-1-1 2 0,0 0-18 15,2-4-3-15,0 0-93 0,1-1-63 16,-1-3-4-16,0-3-43 0,-1-5-86 16,1-4-129-16,1-4-124 0,-1-1-65 15,-2-7-69-15,-1 0-410 0</inkml:trace>
  <inkml:trace contextRef="#ctx0" brushRef="#br0" timeOffset="75374.89">20862 10736 95 0,'0'0'1839'0,"0"0"-1221"0,0 0-215 0,0 0-87 15,0 0-96-15,0 0-68 16,0 0-104-16,0 0-45 0,0 0-3 15,0 0-1-15,0 0-50 0,-9-44-44 16,8 44-32-16,-1 0-48 0,1 0-33 0,-2 0-55 16,1 4-105-16,-1 1 8 0,-1 2-17 15,-1-1-169-15,0-1-204 0</inkml:trace>
  <inkml:trace contextRef="#ctx0" brushRef="#br0" timeOffset="75732.6">20862 10736 121 0</inkml:trace>
  <inkml:trace contextRef="#ctx0" brushRef="#br0" timeOffset="75986.59">20862 10736 121 0,'11'35'1487'0,"-12"-39"-773"0,-2 0-250 0,1-1-91 0,-2-2-26 0,0 2-81 0,2 1-40 16,-2 1-16-16,3-1-48 0,1 1-47 15,0-1-20-15,0 2-11 0,0-2-23 16,3-3-18-16,4 1-31 0,7-4-12 15,7-1-52-15,11-2-15 0,9 2 20 16,4 2 47-16,3 1 0 0,-6 3 43 16,-3 4-6-16,-9 1-36 0,-3 1-1 15,-5 7-27-15,-2 3-7 0,-2 2 6 16,-2 5 9-16,-6 0 17 0,-4 3 2 16,-6 1 1-16,0-1 3 0,-13 0 14 15,-9 2 13-15,-7-1 9 0,-5-1-3 0,-5-3-37 16,-3 0-43-16,2-3-56 0,2 1-9 15,6-5-25-15,5 1-45 0,4-5-51 16,8-1-55-16,4-2-129 0,4-3-107 16,7-1-36-16,1-2-100 0,6-4-477 15</inkml:trace>
  <inkml:trace contextRef="#ctx0" brushRef="#br0" timeOffset="76381.48">21322 10846 1256 0,'0'0'829'0,"0"0"-279"0,0 0-161 16,0 0-76-16,0 0-81 0,0 0-26 0,0 0-27 15,0 0-18-15,0 0-33 0,0 0-26 16,0 0-64-16,37-21-38 0,-21 12-2 16,5 0-1-16,4-3-9 0,-1 3 10 15,5-2-20-15,-1 1-15 0,-3 0-54 0,-4 1-33 16,-7 0 19-16,-4 1 51 15,-4 2 54-15,-5 0 47 0,-1-1-22 0,0 3 29 16,-1 2 6-16,-5 1-37 0,-2-1-23 16,-4 2-44-16,-4 0 3 0,-3 2 37 15,-2 1 4-15,-1 2 0 0,0 2-2 16,2 1-32-16,2 1 12 0,3 0 0 16,2 1-7-16,3 1-2 0,4 1 9 15,5 3-6-15,1-2-4 0,1 0 10 16,7 1-9-16,7 0 12 0,3-2 19 15,3 0-3-15,5-3-45 0,3-3-18 0,0-1-45 16,0-3-70-16,-2-2-87 0,1 0-31 16,-2-2-62-16,-1-5-116 0,-2-2-114 15,-1-1 37-15,1-2-115 0</inkml:trace>
  <inkml:trace contextRef="#ctx0" brushRef="#br0" timeOffset="76719.61">21803 10785 361 0,'0'0'1102'0,"0"0"-403"15,0 0-66-15,0 0-104 0,0 0-45 16,0 0-69-16,0 0-74 0,0 0-61 15,0 0-106-15,0 0-88 0,14-62-51 0,-14 62-35 16,0 0-36-16,0 0-19 0,0 3 6 16,-3-1-12-16,0 5 21 0,-2 0 40 15,0 4 37-15,-1 0-19 0,-2 0-6 16,2-3 4-16,0 2-16 0,3-4-34 16,-1-1-30-16,3-2-28 0,-1-3-7 15,2 0 25-15,0 0 71 0,0 0 3 16,0 0 96-16,0-6 20 0,2-1-69 0,1-5-47 15,2-2-25-15,3-3 3 0,3-1 21 16,2 0-14-16,4-2 15 0,4 0 2 16,2 1-2-16,2 2-27 0,1 4 15 15,0 5 12-15,-1 2 37 0,1 2 3 16,-2 4-22-16,2 0-18 0,-4 4-16 16,-5 5 13-16,0 3-25 0,-2 1-2 15,-5 3 8-15,0 1-2 0,-6 1-1 16,-2 0-15-16,-2-1-40 0,-2 0-37 0,-5-1-54 15,-3 1-63-15,-1-1-93 0,0-2-137 16,-1-1-167-16,4-4-448 0,8-1-499 16</inkml:trace>
  <inkml:trace contextRef="#ctx0" brushRef="#br0" timeOffset="77287.17">22445 10437 72 0,'0'0'2293'0,"0"0"-1723"15,0 0-84-15,0 0-78 0,14-70-50 16,-11 64-13-16,-3 4-93 0,0 2-110 16,1 0-69-16,-1 0-73 0,0 0-49 15,1 6-24-15,-1 4 8 0,2 6 65 16,0 3 25-16,1 4-4 0,-1 2 1 16,1 0-7-16,0 3-13 0,0 1 16 0,-1 0-3 15,1 2-14-15,0-3 28 0,0 1 29 16,3 0-58-16,-2-5 0 0,-1-2-85 15,-2-3-26-15,2-6-21 0,-3-2 21 16,0-5 16-16,0-4 54 0,0-2 41 16,0 0 96-16,-1 0 55 0,-5-7 3 0,-4-5-99 15,-1-5-53-15,-3-1 1 16,-3-1 49-16,-3 2-6 0,1 2 6 0,-4 4-46 16,-3 3-6-16,-1 5-49 0,-2 3 25 15,3 0 22-15,4 6-17 0,2 5-5 16,4-1-1-16,2 0 1 0,5 2-7 15,4 0 4-15,2-1-4 0,3 2-24 16,0-1-28-16,11 0 15 0,3 4 31 16,6-2 35-16,5 2-54 0,1-3-40 15,5-2-50-15,-1-3-50 0,0-4-44 16,0-2-41-16,-2-2 58 0,-2 0 83 16,1-5 108-16,-2-2 32 0,-1-1 22 0,1-3 42 15,-6 0 92-15,-1-2 70 0,0 1 58 16,-3-1-39-16,-2 3-12 0,0 1-41 15,-6 3-13-15,-1 2-1 0,-4 3-10 0,-1 1-77 16,-1 0-45-16,0 0-46 16,0 0-36-16,0 2-49 0,0 6-46 0,0 2 109 15,0 6 4-15,0-1-86 0,0 3-53 16,0-1-59-16,0-3-76 0,0-1-111 16,0-3-130-16,0 0-83 0,-1-3-126 15,-1-3-526-15,5-148 658 0</inkml:trace>
  <inkml:trace contextRef="#ctx0" brushRef="#br0" timeOffset="77414.48">22780 10504 1247 0,'0'0'592'0,"0"0"-335"0,0 0-166 16,0 0-91-16,0 0-36 0,0 0-487 0,0 0 41 15,0 0-127-15</inkml:trace>
  <inkml:trace contextRef="#ctx0" brushRef="#br0" timeOffset="77750.81">22895 10736 98 0,'0'0'978'15,"0"0"-548"-15,0 0-34 0,0 0-13 16,0 0-41-16,0 0-84 0,0 0-62 16,0 0-27-16,0 0-22 0,0 0-26 0,0 0-23 15,7 50-7-15,-7-50 17 0,0 0 24 16,0 0 28-16,0 0 15 0,0 0-4 15,0 0 2-15,0-4 2 0,0-1 21 16,0-5-37-16,2-3-159 0,-1 0-2 16,3-2-1-16,2-1-16 0,2 3-11 15,1 2 9-15,-1 0 19 0,2 5-20 16,1-1-8-16,1 1-1 0,0 4 0 16,0-1 1-16,-3 2-13 0,1 1 0 15,-1 0-12-15,-1 1-7 0,0 5 13 16,1 2 24-16,3 1 10 0,-3 0 13 0,1 0 1 15,1 3-21-15,1-3-52 0,1 0 6 16,-1-2-37-16,2 0-35 0,3-1-67 0,3-1-51 16,4-2-87-16,5-2-115 0,4 1-133 15,5-2-222-15,-10 0-637 16</inkml:trace>
  <inkml:trace contextRef="#ctx0" brushRef="#br0" timeOffset="78133.37">23515 10669 1163 0,'0'0'725'0,"0"0"-116"0,0 0-135 16,0 0-72-16,0 0-107 0,0 0-86 15,0 0-78-15,0 0-39 0,-79-63-33 16,56 59-18-16,-2 4-41 0,5 0 0 16,-2 0-34-16,2 6-32 0,3 7 6 0,1 3 0 15,4 2 1-15,2 1-45 0,3 3-13 16,6-4-3-16,1 0-17 0,0-3 7 16,7-3 18-16,0 0 7 0,2-3 18 15,1-4 33-15,3-1 54 0,-2-4 41 16,6 0 56-16,-2-2 120 0,2-3 62 15,-1-2-23-15,1-3-20 0,-1 2 17 16,0-3-3-16,0 1-40 0,1 2-78 16,-4 1-65-16,5 0-24 0,-5 2-10 0,2 1-11 15,-2 3-20-15,0 1-2 0,-3 0-1 16,-4 7-39-16,-1 8-9 0,-1 4 49 16,-4 7 25-16,0 2 27 0,0 3-10 15,-9 1 4-15,1 0-10 0,-3 0-5 16,-3-1-4-16,-1-1-11 0,-5-5 14 15,-2 2 0-15,-6-7-5 0,-4-2-4 16,-4-2-12-16,-6-5-9 0,2-2-67 16,-2-3-73-16,8 0-15 0,4-5-47 0,2-1-57 15,5-1-94-15,3-10-198 0,6 4-583 16,12-19-584-16</inkml:trace>
  <inkml:trace contextRef="#ctx0" brushRef="#br0" timeOffset="184896.5">3718 14516 215 0,'0'0'290'0,"0"0"-172"0,0 0 84 15,0 0 23-15,0 0-23 0,0 0-131 16,0 0 99-16,0 0-11 0,0 0 36 16,0 0-94-16,7-30 15 0,-6 27-8 15,2 2-11-15,-1-2-20 0,-1 0-31 16,2 0-7-16,0 0-36 0,0 1-3 0,5-1 13 16,-3-1-13-16,2 0 1 0,0 0 26 15,2-1 66-15,-2 2 4 0,0-1-10 16,-1 2 6-16,-3 0-6 0,4-1 9 15,-3 1 4-15,-1-4 12 0,2 2-29 16,-3-1-20-16,1 0 17 0,-1 0 37 16,-2 1 29-16,0-1-33 0,0 1 28 15,0-1-125-15,-3 0 0 0,-1 2 12 0,-2 1 35 16,-3-1-44-16,1 2-18 0,-3-1 93 16,0 2-10-16,-3 0-67 0,-8 0-16 15,0 2 76-15,-8 4-75 0,-3 3-2 16,-3 3 25-16,0 2 15 0,1 0-28 15,1 3-12-15,5-2-34 0,3 0 16 16,4 0-7-16,6-2-34 0,6-3 3 16,2-1 0-16,5-1-3 0,3 0-13 15,0-2-1-15,3 3 20 0,4 0 25 16,3 3 28-16,3-1 12 0,3 1 13 0,1-1 0 16,2-1-22-16,2 0-3 0,2-4 1 15,-4-1-2-15,4-1 14 0,0-1-13 16,-2-2 0-16,2-1 2 0,0 0 0 15,-3 0 0-15,0-1 11 0,0-4-4 16,-2-1-9-16,-4 1-6 0,-4 1 6 16,-4 1 48-16,-3 0 27 0,-3 1 24 15,0 2 19-15,0 0-9 0,0 0 8 0,-3 0-31 16,-3 2-46-16,-3 1-24 0,-4-1-14 16,-4 1-2-16,-9 0-83 0,-6 4 9 15,-4 2 74-15,-3 3 12 0,-1 0 19 16,3 2-28-16,-1 3-2 0,2-1 11 15,0 0 7-15,7 1-19 0,3-2 0 16,8-1-22-16,3-3-9 0,5 0-15 16,6-1-3-16,1 0 15 0,3 0 18 0,0 0-5 15,6 1 2-15,4-1-12 0,0 1 3 16,3-1 6-16,3 0 7 0,3 1 14 16,4-3-2-16,2 2-19 0,7-4 10 15,3-3 12-15,6-3 0 0,3 0 31 16,6-3-3-16,4-8 24 0,2 0-14 0,-3-2-17 15,-5 0-8-15,-8 2-13 16,-11 1-16-16,-12 4 16 0,-6 2 11 16,-6 3 22-16,-4 0 14 0,-1 1-47 0,0 0-59 15,0 0-62-15,-1 0-22 0,-4 0-76 16,1 2-162-16,0 4-250 0,0 0-169 16,1 0-224-16</inkml:trace>
  <inkml:trace contextRef="#ctx0" brushRef="#br0" timeOffset="185466.42">4104 14892 810 0,'0'0'1071'0,"0"0"-637"15,0 0-66-15,0 0 76 0,0 0-65 16,0 0-123-16,0 0-36 0,0 0-12 0,0 0-3 16,0 0-14-16,-55-44-43 0,47 42-34 15,-4 0-34-15,3 1-13 0,-4 1-18 16,3 0-12-16,-3 0-28 0,3 1-9 0,0 5-25 15,0 0-8-15,1 0-7 0,2 4 3 16,1-2 7-16,-1 3 5 0,6 0 7 16,-1 1-4-16,2-1 10 0,2 0-3 15,6 1 2-15,3 1 1 0,2-2 11 16,5 1 1-16,2-1 0 0,1-1 2 16,3 1 16-16,2-4 7 0,4-1-25 15,2-2-1-15,3-2-70 0,1-2-45 16,0 0-33-16,1 0-27 0,1-4-73 15,-5 0-114-15,-3 0-81 0,-3 1-120 16,-2 0-203-16,-11 1-483 0</inkml:trace>
  <inkml:trace contextRef="#ctx0" brushRef="#br0" timeOffset="185866.43">4714 14707 41 0,'0'0'242'0,"0"0"22"0,0 0 3 16,0 0 95-16,0 0-53 0,0 0-39 15,0 0 29-15,0 0 12 0,0 0-24 0,0 0-29 16,0 0-5-16,-26-27-81 16,23 24-41-16,1 2 2 0,-1 0-3 0,3-1-1 15,0 1-10-15,0 0-30 0,0-1-36 16,3 0-31-16,3-1-22 0,4-3-25 16,5 1 11-16,5-3 14 0,2-1 3 15,3 0 0-15,3 0 0 0,-2 1-3 16,-1 2-13-16,4-1-21 0,-4 4 17 15,0-1 4-15,-1 1 11 0,-3 2-114 16,-3 1-47-16,-5 0-59 0,-6 0-87 0,-4 6-94 16,-3 2-85-16,0 1 132 0,-10 4-70 15,-2-4-206-15</inkml:trace>
  <inkml:trace contextRef="#ctx0" brushRef="#br0" timeOffset="186012.51">4842 14759 157 0,'0'0'1395'16,"0"0"-820"-16,0 0-51 0,0 0-16 0,0 0-101 15,0 0-107-15,0 0-79 0,0 0-94 16,0 0-117-16,0 0-10 0,0 0-106 16,40-2 43-16,-14-3 37 0,6-2-40 0,8 1-154 15,1 1-84-15,0 0-133 0,-9 2-224 16,13 0-716-16</inkml:trace>
  <inkml:trace contextRef="#ctx0" brushRef="#br0" timeOffset="187846.69">5505 14554 461 0,'0'0'453'0,"0"0"-117"0,0 0-37 16,0 0-26-16,0 0-55 0,0 0-59 15,0 0-49-15,0 0-26 16,0 0 16-16,0 0 13 0,-23-18 0 0,21 16-10 16,1 1-10-16,-1 0-6 0,-2-1-4 15,2 1 0-15,1 0 13 0,-2 0 3 16,-1-1-13-16,1 1-10 0,0 1-19 15,0-1-13-15,-1 1 4 0,1 0-7 16,-1 0 3-16,-1 0-6 0,-5 0-4 16,2 0-15-16,-4 0-18 0,1 2 2 15,-1 5 1-15,-2-2-1 0,4 1-3 0,-2 1-1 16,1 1-12-16,0-1 11 0,1 2 0 16,-1 0-11-16,2 2-2 0,-1 0 2 15,0 2 11-15,3-1 0 0,1 2 0 16,2-1-14-16,-1-1 3 0,4 1-2 15,1-1 13-15,0 1-2 0,0-2 1 0,6 1 2 16,1 1-11-16,3-2 8 0,3 1-8 16,3-2 10-16,1 1 0 0,1-4 1 15,0 0 1-15,-1-2 15 16,1-3-13-16,-1 1 20 0,0-3 7 0,3 0-4 16,2-1 3-16,0-5-9 0,5-3 3 15,-1 1-3-15,0-2-3 0,-3 1 6 16,-3-2 15-16,-1 1-11 0,-4-2 11 15,-3 2 27-15,-3 0 29 0,-3-1 44 16,-2 1 74-16,-4-2-20 0,0 2-83 16,-3-1-35-16,-4-1-27 0,-2 0-21 0,-2 2-4 15,-1 0 0-15,1 1-5 0,-5 1-16 16,-2 0-17-16,-2 2-25 0,-3 1-17 16,1 2 20-16,0 1 14 0,-1 2-15 15,3 0-55-15,5 0-10 0,1 0-24 16,7 0-36-16,2 0-84 0,5 3-91 15,0 4-105-15,5 2-13 0,7 0 16 16,3 4-96-16,-1-3-149 0,8 4-359 0</inkml:trace>
  <inkml:trace contextRef="#ctx0" brushRef="#br0" timeOffset="188192.45">5876 14819 466 0,'0'0'1099'0,"0"0"-787"0,0 0-107 15,0 0 12-15,0 0 0 0,0 0-27 16,0 0-48-16,0 0-43 0,0 0-41 16,0 0-28-16,0 0-30 0,0 1-39 0,2-1-34 15,-1 0-21-15,2 3 43 0,-1-2 51 16,1-1 38-16,0 1-9 0,-2-1-6 15,1 0 32-15,-1 0 50 0,-1 0 46 16,0 0 56-16,0-1 41 0,0-3 20 16,0 0 11-16,0-1-77 0,0-4-174 15,-1 2 9-15,-2 0-9 0,1 2 12 0,1-1-24 16,-1 4-16-16,1 1-28 0,-1 1-18 16,2-2-16-16,0 2-75 0,0 0-76 15,0 0-82-15,0 0-165 0,3 0-253 16,5 4 65-16,-2 0-126 0,9 0-371 0</inkml:trace>
  <inkml:trace contextRef="#ctx0" brushRef="#br0" timeOffset="189260.37">6289 14510 1260 0,'0'0'433'0,"0"0"-69"0,0 0-5 15,0 0-20-15,0 0 11 0,0 0-123 16,0 0-93-16,-84-30-68 0,64 30-34 0,-3 0-32 16,0 7 0-16,3 1-1 15,-1 2-1-15,7 1-27 0,1 1-12 0,6 2 3 16,1 3-7-16,5 1 14 0,1 1 8 15,0 3 11-15,4 0 9 0,8 1-22 16,3-2-4-16,3-1-12 0,3-2 22 16,5-1 19-16,1-4 0 0,4-4 3 15,-1-4 16-15,2-1 16 0,1-4 10 16,0 0-4-16,0-8 13 0,-2-3 13 16,-3-5 38-16,-5 1 12 0,-5-3 18 15,-8 1 35-15,-3 0 65 0,-4 0-52 0,-3-1-93 16,-3 0-35-16,-7 2 10 0,-3 1-3 15,-4 1-16-15,-1 3-46 0,-6 0-29 16,1 4-2-16,1 0-33 0,-2 5-1 16,4-1-71-16,2 3-57 0,5 0-80 15,6 3-133-15,7 5-182 0,0-1-137 0,6 2 30 16,4-1-320-16</inkml:trace>
  <inkml:trace contextRef="#ctx0" brushRef="#br0" timeOffset="189654.78">6825 14506 1965 0,'0'0'596'0,"0"0"-200"0,0 0-19 16,0 0-113-16,-94-20-94 0,75 18-47 15,6 2-41-15,2 0-82 0,4 0-10 16,2 2-55-16,-1 3 5 0,3 2-10 15,1 2 20-15,2 2 18 0,0 1 13 16,0 3 17-16,4 1-10 0,5 1-4 16,1 1 0-16,4 1-16 0,2 2 7 0,6-2 6 15,1 1 16-15,3-2-32 0,3-3 0 16,0-2-3-16,1-4 27 0,-1-4 11 16,-2-4 32-16,0-1 6 0,-2-2 13 15,-2-7 9-15,-6-1 70 0,-3-3 77 16,-3-4 51-16,-6-2-34 0,0-4-82 0,-4-2-92 15,-1 1-48-15,-3 0 36 0,-5 4-4 16,-4 0-34-16,-4 5-3 0,-4 1-31 16,1 2-9-16,-4 2 0 0,3 4-40 15,1 2-35-15,2 1-50 0,7 2-30 16,3 1-60-16,5 0-141 0,2 4-204 16,0 3-40-16,5 0-79 0,8 2-453 0</inkml:trace>
  <inkml:trace contextRef="#ctx0" brushRef="#br0" timeOffset="190327.46">7175 14437 682 0,'0'0'772'0,"0"0"-415"16,0 0-22-16,0 0 40 0,0 0-21 15,0 0-142-15,0 0-71 0,0 0 5 16,-27-69-34-16,34 62-14 0,1-3 10 0,4 2-7 16,3-3-7-16,5-1-16 15,4 3-5-15,6-3 15 0,1 0-10 0,0 1 0 16,1 1 6-16,-2 3-10 0,-5 2-46 15,-8 2-28-15,-4 2-13 0,-4 1-28 16,-5 0-18-16,-2 1 4 0,-1 5 17 16,2-2 36-16,-3 4 1 0,0 2 1 0,0 2 22 15,-6 1 0-15,-3 1-4 0,-5 1-18 16,0 2-88-16,-4-1-62 0,2-1-26 16,-1 1 3-16,1-2-11 15,1-2 10-15,4-1 36 0,4-5 65 0,3-2 51 16,4-1 22-16,0-3 21 0,0 0 14 15,0 0 0-15,4 0 13 0,3 0 9 16,4-2 45-16,1 0 22 0,6 0-19 16,2 2-23-16,1 0-7 0,3 0-2 15,0 0-26-15,-1 4-16 0,3 2-9 16,-3-1 0-16,0 1-3 0,-3 1 4 16,-1-2-21-16,-2 1 1 0,-3 2 6 0,-5-2-9 15,-1 2-15-15,-5 1 3 16,-2 2 12-16,-1 1 32 0,0 2 15 0,-4 2 16 15,-8-1 5-15,-2 3 10 0,-5-1 3 0,-4-1-7 16,-3-2-28-16,0-4-9 0,-1-1 6 16,1-4 22-16,1-1 33 0,-2-3 1 15,1-1-50-15,-2 0-31 0,3 0-16 16,0 0-2-16,5 0-2 0,3-1-62 16,5-2-16-16,2 1-18 0,6-2-23 15,2 2 7-15,2-2-16 0,0-2-54 16,0 1-33-16,8-1-202 0,6 1-198 15,3-3-83-15,-1 3-328 0,16-3-149 0</inkml:trace>
  <inkml:trace contextRef="#ctx0" brushRef="#br0" timeOffset="190660.52">7756 14323 1779 0,'0'0'519'0,"0"0"-235"15,0 0 64-15,0 0-31 0,0 0-94 16,0 0-77-16,0 0-48 0,0 0-98 16,0 0-29-16,0 0-47 0,0 0 76 15,17 8 108-15,8 5 8 0,2 1-37 16,3 4-22-16,2 0-20 0,0 2 7 16,-3 0-5-16,-4-1-27 0,-2 2-9 15,-7-2 10-15,-1-2-10 0,-7-2-1 16,-2 0 23-16,-4-4 9 0,-2-1-6 15,0-1 7-15,-6-1 14 0,-7 0 29 16,-7 0 61-16,-6 0 6 0,-7 3-43 0,-2-4-50 16,0 0-34-16,2-2-2 0,3-4-16 15,3 1-43-15,2-2-40 0,4 0-37 16,0-5-63-16,3-3-34 0,3-1-132 16,2-2-221-16,3 0-143 0,9-2-286 15,1 3-115-15</inkml:trace>
  <inkml:trace contextRef="#ctx0" brushRef="#br0" timeOffset="190819.12">7750 14425 166 0,'0'0'1141'0,"0"0"-737"16,0 0 63-16,0 0 73 0,0 0-155 15,56-67-104-15,-41 57-71 0,1-2-74 16,2 2-61-16,2 1-40 0,2-1-35 0,3 2-1 16,1 0-21-16,2 1 0 0,1 5-4 15,1-1-132-15,4 2-121 0,2 0-73 16,1 1-244-16,-8 0-743 0</inkml:trace>
  <inkml:trace contextRef="#ctx0" brushRef="#br0" timeOffset="191626.02">8334 14475 1028 0,'0'0'593'0,"0"0"-246"16,0 0-32-16,0 0 8 0,0 0-75 15,0 0-68-15,0 0-4 16,0 0 12-16,0 0-23 0,0 0-42 0,-39-4-41 16,39 3-47-16,3 1-16 0,2-1-3 15,3 0-16-15,3-1 19 0,6 0 18 16,9-1 14-16,6 1-20 0,7 0-9 16,3-2-19-16,7 2 19 0,0-1 6 15,1-2 1-15,-2 1-10 0,-8 0-3 16,-7 1-15-16,-7 1 2 0,-10-1 9 15,-6 3-10-15,-7 0 23 0,-3 0 19 0,0-1-38 16,0 1-6-16,0 0-103 16,0-1-42-16,0 1-84 0,3-2-117 15,4 1-175-15,6-1-93 0,0 1-417 0</inkml:trace>
  <inkml:trace contextRef="#ctx0" brushRef="#br0" timeOffset="192041.9">9149 14365 2277 0,'0'0'597'0,"0"0"-324"0,0 0 11 16,0 0-15-16,-86-12-45 0,63 12-73 15,0 0-60-15,1 0-38 0,2 0-47 16,4 4-6-16,-1 1-41 0,5 1-12 15,4 1 3-15,3-2-10 0,1 2-6 16,4 3 3-16,0 1 35 0,4 3 12 16,5 3 4-16,1 1 11 0,6 2 1 15,0 1-16-15,4 0-31 0,1 0-13 16,4-2-4-16,1-1 14 0,4-3 9 16,4-3 24-16,-1-4 17 0,4-5 28 0,-2-3 13 15,1 0-3-15,-3-5 4 0,-4-4 43 16,-5-2 34-16,-5-2 0 0,-3-1 23 15,-9-2-2-15,-1-2 0 0,-6-2 2 16,0-2-12-16,-9-1-44 0,-8-2-16 16,-2-2-48-16,-8 2-19 0,-2 1-3 15,-3 1-27-15,3 3-7 0,2 7 19 16,5 1 13-16,9 4-62 0,6 3-75 0,4 4-46 16,3 1-73-16,0 1-202 0,4 7-263 15,10 4 75-15,-2-1-447 0</inkml:trace>
  <inkml:trace contextRef="#ctx0" brushRef="#br0" timeOffset="192209.94">9742 14590 931 0,'0'0'1430'0,"0"0"-833"16,0 0-96-16,0 0-52 0,0 0-95 15,0 0-205-15,0 0-87 0,0 0-15 16,0 0-38-16,0 0-9 0,0 0-56 15,10-35-102-15,4 30-189 0,9-2-117 0,7 2-124 16,-4 1-174-16,13 3-749 0</inkml:trace>
  <inkml:trace contextRef="#ctx0" brushRef="#br0" timeOffset="192768.55">9931 14315 957 0,'0'0'710'0,"0"0"-343"15,0 0-40-15,0 0 90 0,0 0-58 16,-81-14-78-16,78 13-69 0,3 1-66 16,0-1-80-16,0 1-22 0,1-2-24 15,7 1-20-15,2 0 0 0,4 0 6 0,5-2 29 16,4 1-13-16,4 0-22 16,4-1 0-16,2 3-1 0,1-1 1 0,-2 1 0 15,0-1 0-15,-5 0-66 0,-4-1-41 16,-3 2-1-16,-7-1 29 0,-5 0 56 15,-4 1 23-15,-3 0 22 0,-1 0 29 16,0 0 6-16,0 0 9 0,0 0-12 16,0 0 18-16,-1 0 19 0,-1 0 1 15,1 0-14-15,0 0 6 0,1 1-10 16,-2 0-21-16,2 2-53 0,-1 1-15 16,-2 4-68-16,-2 3 83 0,1 3 25 0,-2 4-3 15,1 3-19-15,0 0 21 0,1-1-2 16,1 1-19-16,2-1-3 0,1 1-1 15,0-3-2-15,0 0 1 0,1 0 1 16,3-3-11-16,2 2-23 0,1-3-61 16,-1-1-7-16,1 0-17 0,-2-3-21 15,-1-3-39-15,-3 1-73 0,-1-5-69 16,0 0-102-16,0-1-87 0,-2 0-184 16,-10-2-648-16</inkml:trace>
  <inkml:trace contextRef="#ctx0" brushRef="#br0" timeOffset="192947.24">10047 14559 1580 0,'0'0'799'0,"0"0"-364"0,0 0-60 16,0 0 45-16,0 0-145 0,40-67-131 15,-15 52-58-15,7 2-68 0,7 0-15 16,4 0 22-16,4 1-10 0,-6 3-15 16,-5 3-12-16,-7 2 8 0,-8 1-24 15,-5 2-107-15,1 0-88 0,-3 0-107 16,1-1-107-16,-2 2-169 0,-4 0-428 15,2 0-294-15</inkml:trace>
  <inkml:trace contextRef="#ctx0" brushRef="#br0" timeOffset="193375.54">10509 14331 957 0,'0'0'1105'0,"0"0"-681"16,0 0 31-16,0 0 15 0,0 0-138 15,0 0-80-15,0 0-51 0,0 0-33 0,0 0-26 16,0 0-34-16,-47-42-52 0,47 42-56 15,5 0-25-15,3 0-52 0,5 2-3 16,8 4 80-16,7 4 34 0,4 1-10 16,3 2-8-16,-4 1-5 0,0 2-11 15,-7-1-1-15,-4 0 1 0,-5 1 2 16,-3-1 23-16,-3 2-10 0,-3 0-15 16,-3-2 0-16,-3 2 11 0,0-1-10 15,-6-2 2-15,-4 0 31 0,-4 0-16 16,-4-1-18-16,-3-2-71 0,-2-2-31 15,-2 1-25-15,3-4-6 0,-1-2-29 16,2-1-50-16,2-3-37 0,-1 0-62 16,5 0-54-16,-2-5-28 0,5-5-30 0,4-5-104 15,5-3 33-15,3-6 138 0,0 0 356 16,3-2 219-16,8-1 230 0,4-1-143 16,1 0-72-16,1-1-30 0,2 4 7 0,-2 1-1 15,0 4 38-15,2 3-81 0,0 1-87 16,2 5-29-16,2-1-22 0,2 2-29 15,3 1-1-15,2 0-37 0,0 3 2 16,0-2 36-16,1 1 7 0,-4 2-7 16,-1 0-145-16,-3 1-163 0,-6 0-148 15,-2 4-314-15,-1 0-584 0</inkml:trace>
  <inkml:trace contextRef="#ctx0" brushRef="#br0" timeOffset="194086.53">11300 14196 355 0,'0'0'1229'0,"0"0"-765"0,0 0-33 0,0 0-25 16,0 0-66-16,0 0-38 0,0 0-93 16,0 0-71-16,0 0-15 0,-91-32-22 15,72 32-32-15,3 4-19 0,-2 1-26 16,-1 1-24-16,0 3-2 0,2 0-23 15,2 1-6-15,2 2-9 0,0-1 5 16,5 2-8-16,3 1-24 0,2-1-27 16,2 0 6-16,1 0 9 0,3 2 32 0,6-1 24 15,2 0 23-15,5 1 3 0,0-1 12 16,1-1-13-16,-1-3 1 0,1 0 9 16,-4-3 1-16,0-1-1 0,-4-4 4 15,-2-1 16-15,0-1 12 0,-4 0 22 16,0 0 9-16,-2 0 10 0,2 0 0 15,-3 0-1-15,0 0 4 0,0 0 8 0,0 0-6 16,0 0-10-16,-3 0 0 0,-1 0-24 16,0 0-56-16,-3-1-34 0,-2 1-96 15,-1 0 44-15,-4 0-11 0,-1 1 11 16,-1 7 26-16,0 2 39 0,-4 2 21 16,0 0 34-16,3 3 6 0,0-2-30 15,3-2-10-15,4 0-25 0,3-1 6 16,1-4-3-16,5 2-12 0,1-3-10 15,0 0 7-15,0 3-8 0,4-1 17 16,4-1 26-16,3 0 2 0,2 1 22 0,3-1 10 16,1 0 2-16,3-3 1 0,2-1 15 15,1-1 12-15,5-1 0 0,3 0-25 16,1-3-3-16,5-3-3 0,-4-1-15 16,-1 2-16-16,-5 0-12 0,-6 1-47 15,-3 0-25-15,-6 3-13 0,-1-1-21 0,-2-1-34 16,-3 2-65-16,-5-1-94 0,-1 1-56 15,0 1-23-15,-3-1-53 0,-2-1-672 16</inkml:trace>
  <inkml:trace contextRef="#ctx0" brushRef="#br0" timeOffset="194455.81">11514 13952 1093 0,'0'0'1067'15,"0"0"-653"-15,0 0 33 0,0 0-10 16,0 0-79-16,0 0-97 0,0 0-92 15,0 0-64-15,0 0-46 0,0 0-43 16,0 0-16-16,-8-19-78 0,8 22-31 16,0 2-18-16,0 4 127 0,0 3 18 15,0 2 23-15,1 1-4 0,2 3 7 16,-2 3 6-16,2-1-13 0,-1 3-34 16,-1 2 22-16,1-1 0 0,1 1-7 0,0 1 0 15,1-3-18-15,0 0-81 16,2-1-49-16,-2-3-59 0,0-1-53 0,-1-1-96 15,-3-3-93-15,0-3-198 16,0-1-420-16</inkml:trace>
  <inkml:trace contextRef="#ctx0" brushRef="#br0" timeOffset="194788.69">11725 14488 2013 0,'0'0'708'0,"0"0"-220"0,0 0-5 15,0 0-134-15,0 0-43 0,0 0-34 16,0 0-44-16,0 0-66 0,0 0-55 16,0 0-46-16,0 0-61 0,-43-31-44 15,40 36-47-15,-2 3-16 0,-2 4 107 16,0 1 3-16,0 4-1 0,1 0 0 15,5 1-1-15,1-1-1 0,0 1-18 16,2 1-10-16,8-1-6 0,-1 0 10 16,4 2 21-16,3-4 3 0,-2 1-2 0,6-2-57 15,2-2-11-15,4-2-88 0,5-5 112 16,4-2-90-16,1-4-82 0,0 0-138 16,-2-5-109-16,-3-3-135 0,-11 2-427 15,1-9-672-15</inkml:trace>
  <inkml:trace contextRef="#ctx0" brushRef="#br0" timeOffset="209281.84">25586 7610 722 0,'0'0'443'0,"0"0"-157"0,0 0-71 16,0 0-17-16,0 0-65 0,0 0-45 15,0 0-52-15,0 0-33 0,0 0-1 16,0 0 24-16,-51 3 26 0,50-2 0 16,-1 1 29-16,2-2 38 0,0 0 14 15,0 1-20-15,0-1-43 0,0 0-5 16,0 0-1-16,0 1 0 0,0-1 7 15,0 0 6-15,0 0-4 0,0 0-15 16,0 0-10-16,0 0-26 0,2 0-3 16,-1 0-16-16,-1 0-1 0,2 0 1 15,-1 0-2-15,-1 0-1 0,3 0-1 16,-3 0-31-16,2 0 16 0,-2 0-13 16,1 0-13-16,2 0-5 0,-2 0-1 15,1 0 3-15,-1 0-3 0,0 2 6 0,2-1 10 16,3 0 32-16,2 1 78 0,3-1 60 15,1 0-14-15,2 2-16 0,3-2-12 16,0 3 18-16,1-2-38 0,0 2-10 16,1-1 0-16,-1 1-28 0,2-3-7 15,-4 0-5-15,1 0-14 0,0-1 10 0,2 0 16 16,1 0 15-16,5 0 17 0,6-1-55 16,6 0-15-16,8-3-110 0,0 2 110 15,1 0 107-15,-4-2 1 0,0 2-108 16,-2-1-34-16,1 2 12 0,3 0 22 15,-2-2 1-15,-1 2-1 0,-1 0 1 16,-6-2 2-16,1 0 13 0,-3 2-14 16,-4 0 1-16,1-1 0 0,-1 1 0 0,-1 0-1 15,-1 0-1-15,1-2-1 0,1 2 0 16,-1 0 2-16,-1-1-1 0,-2 1 0 16,-2 0 0-16,1-1-1 0,-1 2-3 15,-1-1-13-15,1 0 16 0,3-2-1 16,0 2 1-16,4 0-2 0,-1 0-14 15,2-2 13-15,-1 2-9 0,-1-1 12 16,-3-1 2-16,-5 1 1 0,-5 1-3 16,-7-3-75-16,-5 3-7 0,-3-2 50 0,0 2 20 15,-1 0-73-15,-7-2-145 0,-3 0-139 16,-3 1-89-16,-6-1 55 0,-6 3-271 16,7 0-329-16,-21 0 254 0</inkml:trace>
  <inkml:trace contextRef="#ctx0" brushRef="#br0" timeOffset="210189.77">25710 7612 300 0,'0'0'528'0,"0"0"-101"16,0 0-98-16,0 0-27 0,0 0-62 0,0 0-58 15,0 0-43-15,0 0-26 0,0 0-20 16,0 0-3-16,0 0-3 0,-25-5 23 15,25 5 12-15,0 0 25 0,0 0 18 16,0 0-6-16,0 0-22 0,0 0-8 16,0 0-32-16,0 0-15 0,2 0 0 15,-2 0-19-15,1 0-32 0,-1 0-30 16,2 0-1-16,-2 0-12 0,0 0-7 0,1 0 17 16,1 0 2-16,0 0 31 0,4 0-12 15,3 0-4-15,5 0 17 0,6-1 5 16,8-1-3-16,3 0-3 0,5-1-6 15,6-1-22-15,1 3 16 0,4-3-1 16,2 2-2-16,0 0 9 0,1-2 0 16,0 3-13-16,0-3-10 0,0 2 20 0,-1-2-10 15,-3 1-11-15,0 0 11 16,-3 1 7-16,1-1-17 0,2 1 0 0,1-2 10 16,4 2-11-16,2 0-1 0,2-2-2 15,3 3 1-15,1-2 0 0,0 1-1 16,1 1-10-16,1 0 10 0,-1-1 2 15,-1 2 21-15,-3-1 1 0,-2-1-10 16,-1 1 1-16,-2-2-11 0,-1 2 10 16,-4-1 13-16,0-1-4 0,-3 2 4 15,1-1 15-15,0-3 0 0,4 1 3 0,5-1-15 16,3 1 5-16,6-2-11 16,2 0-21-16,2 1-1 0,1-2-12 0,0 2 12 15,-1-1-3-15,1 0-19 0,1 1 11 16,-1 3 11-16,-2-1 0 0,0 2-3 15,-4-2-10-15,-4 1 13 0,-2 0 0 16,0 0 1-16,-2-1 0 0,0 1 3 16,4-2 20-16,-1 0-5 0,4 0-17 15,4-1-1-15,1 1-1 0,-1 2-14 0,1-4 13 16,0 5-2-16,3-3 0 0,-1 3-12 16,1-2 12-16,2 1-9 0,-3 1 12 15,4-4 1-15,-5 4 3 0,-3 1-1 16,-1-1 12-16,-3-2-14 0,-5 2 2 15,-4 0 0-15,-1 0-1 0,-5-1-2 16,-1 1 1-16,-4 0 1 0,-6 1 0 0,-4 0 1 16,-5 0-2-16,-6-1 0 0,-3 1 3 15,-5-2-4-15,-2 2 0 0,-1 0-16 16,-4 0-2-16,-1 0 2 0,-2 0-11 16,0 0-22-16,0 0-41 0,0-1-30 0,0-1-29 15,3 1-56-15,0 0-118 16,5-2-142-16,1 2-128 0,0 0-400 15,4-3-382-15</inkml:trace>
  <inkml:trace contextRef="#ctx0" brushRef="#br0" timeOffset="212595.5">30415 7520 20 0,'0'0'776'0,"0"0"-161"0,0 0-208 16,0 0-148-16,0 0-74 0,0 0 29 15,0 0-88-15,0 0-20 0,0 0-77 16,0 0 39-16,0 0-10 0,-7-32-1 15,6 31 8-15,1 0 24 0,0 0 4 0,0-1-10 16,0 0 22-16,0 0-9 0,0 2-23 16,0 0-26-16,0-1-12 0,0 0 0 15,0 1-3-15,-2-2-1 0,2 2 7 16,0 0 13-16,0 0-1 0,0 0 7 16,0 0 21-16,0 0-12 0,0 0-28 15,0 0-35-15,0 0-3 0,0 0-3 16,0 0-9-16,0 0 12 0,0 0 0 15,0 0 12-15,0 0 7 0,0 0 6 16,0 0 6-16,0 0 13 0,0 0 9 16,0 0 9-16,0 2 9 0,0-2-9 15,0 1 0-15,0-1-9 0,0 0-13 16,0 0-3-16,0 0 0 0,0 0-6 0,0 0-1 16,0 1-26-16,0-1-3 0,0 0 1 15,0 0 22-15,0 0 1 0,0 0-25 16,0 0-18-16,0 0 3 0,0 0-7 15,0 0 7-15,0 0 0 0,0 0-7 16,0 0 1-16,0 0 5 0,0 0 1 0,0 0 12 16,0 0-16-16,0 2 4 0,0-2-13 15,0 0 0-15,0 0-9 0,0 0-6 16,0 0-4-16,0 2 1 0,2 0-4 16,-1 0 29-16,1 3 21 0,1 0 0 15,0 2 3-15,-1-2 9 0,1 1 0 16,0 1 1-16,0 0-10 0,0 0 16 15,-3 2-17-15,2-2 13 0,0 0-13 16,-1 2 0-16,2-1 0 0,-1-1 0 0,-1 4 2 16,2-3 8-16,0 2 0 0,0-2 1 15,-2 2 2-15,0 0-12 0,2-1 10 16,-1 2-13-16,-1-1-2 0,2 0-11 16,-1 0 10-16,-1 2-15 0,1 0 2 15,1 1-3-15,-2 0 4 0,0 3-1 0,3 1-5 16,-1-2 19-16,-1 3-1 15,-1 0-1-15,1 0 2 0,1 2 0 0,-2-2 0 16,1 1-1-16,-1 0-12 0,1 1 12 16,-2 2-1-16,1-3 1 0,0 0 1 15,1 2 1-15,-1-2-11 0,1 0-19 16,-1-1 9-16,1 0 6 0,-2 0 4 0,1 0 9 16,-1 0-16-16,0 0 3 0,0 0 14 15,0 0-1-15,0 1 0 0,-3-1 1 16,0 1-1-16,-1 2 0 0,0-2 2 15,-2 1 0-15,-2 1 1 0,2-1-1 16,-2 3 1-16,-1-2 0 0,2 1 2 16,-3-1 1-16,5 1 0 0,-3-3-1 15,2 3-2-15,0-2-1 0,0 2-1 16,0 0-11-16,-2-1 12 0,3 2-1 16,-2-1 0-16,-1 0-13 0,1 1 13 0,0 0 2 15,-1 0 12-15,-1-1-12 0,1 1-2 16,1 0-11-16,0 2 12 0,1-1 1 15,1 4 1-15,-3-3-1 0,4 0-12 0,-2-1 11 16,4-1 1-16,-1 2 0 0,3-2-2 16,0 0-14-16,0-2 14 0,0 2 1 15,0-1-11-15,1-2 8 0,3 2 4 16,0-1 0-16,-1 1 11 0,0-3-11 16,2 3-3-16,-1-2 1 0,0 0 0 15,-1 0 0-15,-1-1-1 0,-1-1-12 16,1 0 15-16,0-2 3 0,-2 0 17 15,2-3-2-15,-2 3 1 0,0-4-3 16,1-1-13-16,-1-2-1 0,0 2-2 16,0-5 0-16,2 0 0 0,-2-2 0 15,0 0 2-15,0-1 1 0,0-1 13 16,0 0-14-16,0-1 13 0,0 0-11 0,0 0 11 16,0-1 4-16,0 0 9 0,0 0 3 15,0 0 19-15,0 0-4 0,0 0-36 16,0 0-10-16,0 0-53 0,0 0-75 15,-3-1-63-15,-3-1-77 0,0-1-90 16,-2 1-189-16,0-1-485 0,-4-5-755 0,55 27 1787 16</inkml:trace>
  <inkml:trace contextRef="#ctx0" brushRef="#br0" timeOffset="213594.76">30853 7425 364 0,'0'0'183'0,"0"0"-33"0,0 0-59 16,0 0-91-16,0 0-3 0,0 0-30 15,0 0 14-15,0 0-4 0,0 0 0 16,0 0-23-16,-9 6 1 0,9-5 41 0,0 0 1 15,-2 2 3-15,0-1 0 0,2 1-59 16,-1-1-169-16,-1 2-69 0</inkml:trace>
  <inkml:trace contextRef="#ctx0" brushRef="#br0" timeOffset="-214322.1">30562 7454 179 0,'0'0'450'0,"0"0"-163"0,0 0-46 0,0 0 17 16,0 0-1-16,0 0-30 0,0 0-39 15,0 0-16-15,0 0-33 0,0 0 3 16,0 0-22-16,-1 1-33 0,1-1-62 15,0 0-25-15,0 1-2 0,0-1-14 16,0 1 16-16,0-1 36 0,0 0 5 16,0 0 11-16,-2 0 2 0,2 2 11 0,0-2 2 15,0 0 3-15,0 0-28 0,0 0-4 16,0 1-6-16,0-1-3 0,0 0-10 16,0 1 3-16,0-1 4 0,0 0 6 15,0 0 0-15,0 0 3 0,0 0-1 16,0 0 8-16,0 2 2 0,0-1-6 15,0 0 3-15,0-1-3 0,0 0-6 0,0 0-4 16,2 0-3-16,-2 0 1 16,1 2-1-16,-1-2 6 0,0 0-2 0,0 1 2 15,0-1-9-15,0 0-9 0,0 0-12 16,0 0-1-16,0 0-2 0,0 0-14 16,0 0-3-16,0 0-6 0,0 0-3 15,0 4-3-15,0-1 31 0,2 5 2 16,-2 0-1-16,4 5-1 0,-4-2-2 15,3 3-10-15,-2 2 8 0,0 1 1 16,4-2 1-16,-2 3 2 0,0 0 0 16,3 0 13-16,-3 3-13 0,2-2-2 0,-1 2-2 15,1 2-8-15,-1 0 12 0,0 2 0 16,1 2-1-16,-2 0 0 0,0 0 0 16,1 0 1-16,-1 2 0 0,-1 1 0 15,0 0 1-15,-1 0 0 0,2 0 1 0,-3 1-2 16,0-1 13-16,0-1-11 0,0 1-2 15,0 0-1-15,0-3 1 0,0 3 2 16,0 0-2-16,2-1 0 0,-2 2-1 16,0 2 2-16,1-2 29 0,-1 1 2 15,0-3-13-15,0 1-19 0,0-3-2 16,0 0 2-16,0-3 13 0,0 1-11 16,0-2 11-16,0 1 12 0,0 0-23 15,0 0-2-15,-1-1 47 0,-1-1-10 16,1 0-34-16,-1-2 0 0,1 1 10 0,-1-2 3 15,2-1-13-15,0 0-3 0,-1 0 1 16,0 0 1-16,1 3-1 0,0 0-1 16,-2-2 2-16,1 3 14 0,-3 0 3 15,1 0 2-15,1 0-21 0,-1-1-2 16,0 3 0-16,1-2 2 0,-1-2 1 16,-2 3 21-16,2-1-22 0,-1 0 2 15,-1 0-1-15,2 0 18 0,-3-2-17 16,1 2-2-16,1-1-1 0,0 1 0 15,1-2-1-15,-3 3-1 0,2-2 3 0,-1 0 2 16,3-1 35-16,-1 0-9 0,1-1-12 16,1-1-13-16,-1 0 0 0,-1 0 10 15,3 1-1-15,-3-1-10 0,2 0 0 0,-2-1-2 16,2-2-1-16,0 1 1 0,-2-2 1 16,3 2 1-16,-3-2 1 0,1-3 1 15,1 2-3-15,-1 0 0 0,2 0-1 16,-3-2-1-16,3 4-2 0,0-4 1 15,0 2-10-15,0-1 10 0,0-1 0 16,0 1-1-16,0 0 2 0,0-2 1 16,0-1 2-16,0-2 1 0,0 0-3 0,2-3-2 15,-2-2 0-15,1-1 0 16,-1 1-14-16,0-2 4 0,0 0 8 0,0 0-20 16,0-2-17-16,0-5 4 0,0-5 21 15,0-5-151-15,0-7-507 0,0 4-661 16,0-21-612-16</inkml:trace>
  <inkml:trace contextRef="#ctx0" brushRef="#br0" timeOffset="-212159.93">25763 7700 316 0,'0'0'659'0,"0"0"-438"0,0 0-25 16,0 0 25-16,0 0-65 0,0 0-39 15,0 0-3-15,0 0-7 0,0 0 16 0,0 0 0 16,-10 0-26-16,9 0-36 0,1 0-16 16,0 0-3-16,0 0-3 0,0 0-7 15,0 0-25-15,0 0 9 0,0 0 3 16,0 0 10-16,0 0-27 0,0 0 37 16,0 1 51-16,0-1 10 0,0 0-4 0,0 1-16 15,0-1-19-15,0 0-20 0,0 0-15 16,0 0-24-16,0 0 20 0,0 0-3 15,0 0-16-15,0 0-1 0,1 0 20 16,-1 1 38-16,0-1 7 0,2 0 0 16,-2 0-17-16,0 0-9 0,0 0-12 15,0 0-26-15,0 1-3 0,1-1-3 16,-1 0-19-16,0 2 3 0,1-2 0 16,-1 0 0-16,0 0 17 0,0 0 1 15,0 0 1-15,0 0 12 0,0 0 4 0,0 0-3 16,0 0-13-16,0 0-3 0,0 1-18 15,0 0 21-15,2 4 3 0,-1-3 16 16,-1 3-7-16,0-1-8 0,0 1 11 16,3-1-11-16,-2 1-1 0,-1 2 0 0,2-2 13 15,-2 1 9-15,1 1 3 0,-1 0-2 16,0 2-4-16,0 2-3 0,0-1-4 16,2 1-12-16,-2 1 10 0,0 1-13 15,0-2-2-15,1 2-1 0,-1 0 1 16,0 0-1-16,2 0 0 0,1 1 1 15,-3 3-10-15,2 0-1 0,1 2 11 16,0 0 2-16,2 2 19 0,-2 1 3 16,3 0-6-16,-3-2-4 0,3 1 1 15,-1-1 0-15,0 0-11 0,1 2 1 16,1-3 28-16,1 3 4 0,-3-2-1 16,1 2-9-16,3-1 7 0,-4 2 12 0,-2-3-6 15,2 2-19-15,1-2-7 16,-4 1 4-16,1-2-1 0,0 1 4 0,1 1-3 15,-1-1-4-15,0 2-9 0,-1-2 0 16,0 3 0-16,1-3-3 0,0 2-3 16,-1 0-8-16,-1-1 11 0,1 1 12 15,-1-2-11-15,1 1 12 0,-1-1-13 0,1 1-2 16,-2 0-1-16,2-2 2 0,-1 0-3 16,-1 2 3-16,0-2 1 0,0 0 4 15,0-1-4-15,0 0 0 0,0 0 18 16,0 1-2-16,0-3-4 0,2 1-11 15,-2 0 1-15,1 1-2 0,-1 0 2 16,0 1 1-16,0 1-1 0,3-1-1 16,-3 0 2-16,2-1 0 0,-1-1-2 15,-1 1 0-15,0-4 1 0,2 3 0 16,-1-2-2-16,-1-1-1 0,2 2 1 0,-2-3 2 16,1 0-2-16,-1-1 0 0,0 1-1 15,0 0 1-15,0 1 0 0,0 0 0 16,0 3 0-16,0-3 0 0,0 4-1 0,0-2-1 15,-1-2 0-15,-2 2 0 0,1-2 2 16,2-2 0-16,-3-1 2 0,3-2 0 16,0 0 1-16,0-2 9 0,-1-1-8 15,1 0-2-15,-2 0 0 0,2 1 0 16,0 2-1-16,0-1 0 0,-1 1 0 16,-1 0-1-16,2-2 0 0,-1 4-1 15,-1-4 1-15,2 3-1 0,-2-2 0 16,1 2 1-16,1-3 0 0,0 1 0 15,0 0 0-15,-2-2 0 0,2 1 0 16,-1-2 1-16,1-2 1 0,0 3 1 16,0-4-1-16,0 1 1 0,0-2 0 15,0 2 0-15,0-1 0 0,0-2-1 16,-2 1 11-16,2-1-10 0,0 2 12 0,0-1 4 16,0-1 3-16,0 0 9 0,0 0-31 0,0 0-15 15,0 0-22-15,0 0-43 16,0-3-82-16,0 2-36 0,0-1-54 0,0-1-100 15,6 1-231-15,2 0-229 0,0 1-342 16,-30 15 339-16</inkml:trace>
  <inkml:trace contextRef="#ctx0" brushRef="#br0" timeOffset="-210613.87">25985 9651 797 0,'0'0'384'0,"0"0"-156"0,0 0-55 0,0 0-24 15,0 0-9-15,0 0-30 16,0 0-55-16,0 0 26 0,0 0-42 0,0 0 0 15,-14 0 26-15,14 0 0 0,0 1-26 16,0-1-13-16,0 0-25 0,0 0 50 16,0 0-5-16,0 1-1 0,0-1 0 15,0 0 13-15,1 2 0 0,1-2 13 16,2 0 9-16,-2 1 14 0,3 0-17 16,2 0-10-16,3 2 10 0,5 0 12 15,1-2 13-15,4 3-6 0,1-2-26 0,3 1-29 16,1-1-13-16,4 3 4 0,4-4 3 15,1 0-10-15,6-1 7 0,2 0 31 16,2 0 9-16,5 0-15 0,3 0-13 16,0-1-13-16,1-3-28 15,-1 1 9-15,-4 2-12 0,-2 0-19 0,-6-1 0 16,-4 2 0-16,-1 0 3 0,-1 0 13 0,-3 0-9 16,0 3 9-16,0-2 1 15,0 3 2-15,2-1 2 0,4-3 10 0,2 1 1 16,4-1-10-16,4 2 16 0,4-2-19 15,-1 0 0-15,4 0-2 0,-1 0-11 16,-3 0 13-16,1 0 2 0,-2 0 0 16,-5 0-1-16,-3 0 1 0,-3 0 11 15,-1 0-10-15,-4 0 10 0,-2 0-11 16,1-2 1-16,1 2 9 0,1 0-11 16,-1-1 1-16,1 1-2 0,2 0 0 15,-1-1 0-15,-1-1 2 0,2-1-2 16,1 2-2-16,2 0 1 0,-1 0 1 15,1-1-2-15,-1 1-1 0,2 1 0 16,0-1 0-16,-1 0-10 0,2 0 11 16,0-1 2-16,0 1 2 0,-4-1-1 0,-1 0-1 15,2 0-21-15,-7 1-1 0,1 1 6 16,-2 0 13-16,1-1-10 0,-3 1-6 0,-1 0-9 16,-1 0 3-16,-1 0 22 0,0 0 0 15,-2 0 1-15,-1 0 2 0,1 0 1 16,1-1 3-16,0 1-3 0,1-2 0 15,4 1 0-15,1 1-1 0,2-1 0 16,1 1 0-16,1-1-1 0,3 1 0 16,-4-1 0-16,-2-1-21 0,0 1-1 15,-2 1 8-15,-4 0 12 0,-3 0-16 16,1 0 6-16,-4 0 13 0,-2 0 0 16,0 0 1-16,1 0 0 0,1-2 1 0,1 0 0 15,3-1 11-15,4 2-11 0,4 0 1 16,2-2 13-16,1 1-14 0,1-2 1 15,-2 1-3-15,-3 0-1 0,-3 1 0 16,-2-1-2-16,0 1-13 0,-5 1 14 16,0-1-1-16,2 1-10 0,1 1 11 15,2 0-1-15,3 0 1 0,1-1 2 16,-2 1 2-16,4 0 11 0,-3-2-10 16,0 1 0-16,-1-2 10 0,-3 2-1 0,-1-1 7 15,-4-1 3-15,-2-1 3 0,0 2 4 16,0-4-10-16,-1 4-4 0,2-3-14 15,4 0-1-15,0-2-22 0,4 2-97 16,-1 1-46-16,1 2-6 0,-3-1 28 16,-4-1 12-16,-3 4-1 0,-7-1-35 15,-6 1-23-15,-3-1-29 0,0 1-76 0,-9-3-332 16,0 2-616-16</inkml:trace>
  <inkml:trace contextRef="#ctx0" brushRef="#br0" timeOffset="-209598.25">24900 8482 650 0,'0'0'2076'0,"0"0"-1709"0,0 0-201 16,0 0 148-16,0 0-51 0,0 0-147 16,0 0-116-16,0 0-35 0,0 0-53 15,0 0-25-15,0 0 84 0,-15 27 29 16,18-9 86-16,-3 3-44 0,3 1-42 15,-1 1-26-15,2-1 24 0,1-2 2 16,1 2 16-16,-1-3 1 0,1 0-17 16,-1-3-129-16,2-2-30 0,-1 0-15 0,-1 0-40 15,0-4-56-15,-2 0-10 0,-1-4-14 16,-1 0-20-16,-1-1-41 16,0-4 1-16,0-1 18 0,0 0 255 0,0 0 55 15,0-5 52-15,0 0 3 0,-1-2 105 16,1 1 58-16,0-1 62 0,0 1 87 0,0 0 3 15,1 0-82-15,4 1-42 0,1 0 5 16,0 1-119-16,3 0 0 16,1-1 16-16,4 3-17 0,4-1-16 0,5 1-28 15,4 2-23-15,2 0 29 0,1 0 31 16,-2 1-45-16,-4 4-21 0,-5 0-4 16,-3 2 7-16,-5-2-35 0,-5 1-11 15,-3 1-17-15,-3-1-7 0,0 4 35 16,-10 0 54-16,-8 1 22 0,-5 2 2 15,-5-2-28-15,-3 1-50 0,1-2-81 16,1-1-20-16,4-1-3 0,2-4 38 16,4-1 34-16,1-2 13 0,1-1-25 15,-2 0-52-15,1-6-92 0,0 0-52 0,0 1-75 16,2 0-82-16,1-2-151 0,5 5-204 16</inkml:trace>
  <inkml:trace contextRef="#ctx0" brushRef="#br0" timeOffset="-208723.11">28373 10503 343 0,'0'0'825'0,"0"0"-353"16,0 0-144-16,0 0-52 0,0 0-30 0,0 0-24 15,0 0-22-15,0 0 31 0,0 0 21 16,0 0-37-16,-29-34-28 0,29 33-24 16,0 1-24-16,0 0-77 0,0 0-62 15,0 0-40-15,0 0-49 0,0 4-11 16,2 4-20-16,2 4 120 0,0 4 16 15,0 6 35-15,2 1 15 0,-3 3-1 0,2-3-4 16,-2 1-30-16,-1 1-12 0,2-4-7 16,-2-2-12-16,-2-1-101 15,1-4-68-15,-1-2-55 0,0-2-36 0,0-2-31 16,0-3-7-16,0-1-67 0,-3-3-76 16,-1-1-170-16,2 0-138 0</inkml:trace>
  <inkml:trace contextRef="#ctx0" brushRef="#br0" timeOffset="-208444.12">28395 10495 1871 0,'0'0'473'0,"0"0"-169"0,0 0 34 16,0 0-22-16,0 0-84 0,87-55-76 16,-56 46-30-16,6 0-13 0,4 2-19 15,3 2-12-15,0 4-35 0,-4 1-22 16,-3 5-6-16,-2 4-7 0,-5 5 4 15,-6 2-4-15,-3 0-12 0,-5 2-24 16,-9 3-13-16,-4 0 34 0,-3 2 3 16,-7 0 34-16,-11 2 22 0,-4-2 28 15,-11-2-3-15,-7 2-44 0,-3-4-37 16,-4-2-12-16,2-5-100 0,2-1-53 16,7-4-49-16,5-3-34 0,5-1-12 15,10-3-88-15,1 0-79 0,4 0-129 16,4 0-537-16</inkml:trace>
  <inkml:trace contextRef="#ctx0" brushRef="#br0" timeOffset="-203356.36">26315 13587 74 0,'0'0'287'0,"0"0"-10"0,0 0-26 16,0 0-36-16,0 0-16 0,0 0-69 16,0 0 10-16,0 0-17 0,0 0-25 0,-1 2-17 15,1-2-19-15,0 0 6 0,0 0 23 16,0 0 6-16,0 0-16 0,0 0-13 16,-2 0-3-16,2 0 19 0,-1 0-13 15,-1 1 42-15,1-1-13 0,-1 0-52 16,2 0 13-16,-1 0 0 0,0 0-13 15,-2 0-13-15,-2 0-35 0,2 0-12 16,-4 0 10-16,-1 0-10 0,0 1-1 16,2-1-3-16,1 1-7 0,-1-1 20 15,3 1-13-15,0-1 14 0,3 0-1 0,0 0-10 16,-1 0 13-16,1 0 0 16,0 0 2-16,0 0 14 0,0 0 3 0,0 0 13 15,0 0 0-15,0 0 10 0,0 0 0 16,0 0-13-16,0 0-26 0,0 0 0 15,0 0-1-15,0 0-2 0,0 0 1 16,0 0 12-16,0 0 9 0,0 0 7 16,0 0 3-16,0 0 6 0,0 0-2 0,0 0-8 15,0 0-2-15,0 0-24 0,0 0-2 16,0 0-3-16,0 0-23 0,0 0 1 16,0 0-1-16,0 0 4 0,0 0 9 15,0 0 13-15,0 0 13 0,1 0 19 16,-1 0 28-16,0 0 1 0,0 0-4 15,0 0-16-15,0 0-19 0,2 0-3 16,-1 0-3-16,-1 0-3 0,0 0 0 0,2 0 2 16,-1 0 1-16,2 0 0 0,0 0-3 15,2 0-10-15,4 0-1 0,0 0 14 16,4 0-13-16,0 2-3 0,3-1-1 16,1 0-2-16,3 0 0 0,2 2 3 15,0-2 0-15,0 1 3 0,3-1 9 0,-1-1-9 16,0 2 0-16,-1-2 9 0,0 1 17 15,-2-1 2-15,-2 0 4 0,0 0 6 16,-2 0-7-16,2 0-12 0,-1 0-19 16,-2 0-3-16,1 0-3 0,2 0-12 15,3 0 13-15,-1 0 0 0,5 0-2 16,-2 0 1-16,4 0-13 0,1 0 4 16,3 0 12-16,0 0 0 0,-1 0 12 15,1 0 4-15,0 0-5 0,-2 0-11 16,0 0-3-16,-2 0 0 0,-1 0 3 15,-3 0 0-15,-1 0 3 0,-4 0-2 16,1 1-1-16,0 0 1 0,-2-1 2 0,2 0 19 16,-1 0-6-16,3 0 24 0,-1 0 1 0,-1 0-13 15,6 0-9-15,-1-1-17 16,1 1 1-16,1-1-3 0,0 1-1 0,1-1-16 16,-2 1 14-16,0-2 3 0,-2 2 1 15,-1 0 0-15,-4 0 0 0,1 0 1 16,-1 0-1-16,-2 0-1 0,0-1 0 15,1 1 0-15,0 0 2 0,3 0 11 16,-2-2-10-16,3 2 13 0,1 0-3 16,5-1-12-16,-3 1-1 0,3-3-1 15,0 3 1-15,-1-2 1 0,-1 1 11 16,-2-1 1-16,-2 1 2 0,0 0-13 16,-1 1 11-16,-3-1-10 0,0 1 9 15,-1 0-9-15,0-1 10 0,0-1-11 0,-1 2 0 16,1-1 0-16,-1-1-1 0,2 1-1 15,0 1 0-15,3-1 1 0,1-1 0 16,1 2 2-16,0-1 16 0,3 0-3 16,2 0-14-16,-3-1 0 0,3 1-2 15,-2 0-13-15,-3 0 10 0,0-2-12 0,-2 3 14 16,-2 0 0-16,-1 0 1 16,0 0-1-16,-2-1 1 0,1-1 1 15,-1 1 2-15,4 1 9 0,2-3-9 0,1 3-1 16,0-2 0-16,5 1-2 0,-3-1-1 15,3 1-1-15,-2-1-10 0,-2-1 10 16,-1 3 0-16,-3-1-11 0,-1-1 10 16,-1 2-9-16,-2 0 10 0,-1 0 1 15,1 0-1-15,4 0 2 0,0 0 2 16,-1 0 0-16,4 0 0 0,0 0 1 16,0 0-3-16,1 0 0 0,-1 0-1 0,-1 0-1 15,1 0 2-15,-1 0 2 0,-2-1-1 16,0 1 0-16,-1 0 1 0,1 0-1 15,0 0 0-15,2-1-1 0,1-1 1 16,2 2 0-16,-1-1 0 0,0 0-1 0,0 0 1 16,0-1 0-16,-1 2-1 15,-4-1-1-15,1 1 1 0,-4 0 0 0,2 0 0 16,-3 0 1-16,-2 0-1 0,2 0 2 16,1-1-2-16,-2 1 0 0,3 0 0 15,3-1-2-15,-1 1 0 0,3-2-1 16,-1 1-9-16,1 1-17 0,0 0 1 15,-1-1-3-15,-2 1 12 0,1 0 6 16,-1 0 11-16,-2 0-1 0,2 0 0 16,-2-2 1-16,3 1 1 0,3 1-1 0,-2-2-10 15,0 2-4-15,2-1-3 0,-1 1-6 16,-2 0 3-16,0 0 10 0,-4 0 11 16,4 0 1-16,-3 0 0 0,0 0 0 15,0 0 0-15,0 0 1 0,0 0 0 0,1 0 0 16,0 0-1-16,2 0 0 15,-3 0 1-15,1-1 0 0,-2 1 0 0,1-1-1 16,-1 1 0-16,0 0-1 0,-1 0-1 16,-1 0-1-16,0 0 1 0,3 0-1 15,0 0 0-15,-2 0-9 0,1 0 9 16,1 0-13-16,2 0-3 0,-4 0 0 16,2 0 17-16,-1 0 2 0,-1 0 3 15,0 0 0-15,1 0 10 0,-5 0-11 16,2 0 11-16,-1-1-10 0,-2 1 0 15,-1 0 9-15,1-2-12 0,0 1 0 0,-1 0 0 16,0 0-1-16,2 1 1 0,-4-2-1 16,0 2 0-16,1-1 1 0,1 1 1 15,-1-1 1-15,0-1-2 0,5 1-1 16,0 0 1-16,4-1-1 0,-1 1 0 16,4 0-1-16,-1 1 0 0,-1-1-1 0,-1 1 1 15,-1 0-11-15,-1-2 12 0,-1 2 1 16,-3 0-1-16,-1 0 1 0,-3 0 3 15,-1 0 13-15,0-1-14 0,-1 1 14 16,-2-1-16-16,2 1 0 0,1-1-13 16,-4 1 1-16,1 0-1 0,0 0-3 15,1 0 1-15,-2 0 2 0,1 0-3 0,-2 0 13 16,1 0 0-16,1 0 3 0,-1 0 1 16,3 0 2-16,-1 0 13 15,5 0-13-15,-4 0 0 0,1 0 10 16,2 0-12-16,-1 0 1 0,0 0 1 0,-3 0-2 15,0 0 0-15,-2 0-1 0,-1 0-2 16,-1 0-10-16,0 0-23 0,0 0-44 16,0 0-35-16,0 0-28 0,0 0-24 15,0 0-26-15,-3 0-87 0,-2 0-140 16,-4 0 85-16,-1 1-280 0,1 0-663 16,44-3 1093-16</inkml:trace>
  <inkml:trace contextRef="#ctx0" brushRef="#br0" timeOffset="-203216.22">30986 13533 1214 0,'0'0'605'15,"0"0"-378"-15,0 0-94 0,0 0-7 16,0 0-103-16,0 0-23 0,0 0-198 16,0 0-279-16,0 0-508 0,0 0 317 0</inkml:trace>
  <inkml:trace contextRef="#ctx0" brushRef="#br0" timeOffset="-192186.22">26281 13598 216 0,'0'0'320'0,"0"0"-115"0,0 0-68 0,0 0 0 16,0 0-33-16,0 0-16 0,0 0 0 15,0 0-3-15,0 0-14 0,0 0-35 16,34-12-35-16,-34 12-1 0,0-2-3 16,0 2 1-16,0 0 1 0,0 0 1 15,0 0 1-15,0 0 12 0,0-1 0 16,0 1 6-16,0 0-15 0,0 0 9 16,0 0 3-16,0 0 3 0,0 0-2 15,0 0 25-15,0 0 23 0,0 0 7 16,0 0-17-16,0 0-16 0,0 0-20 0,0 0 1 15,0 0 9-15,0 0 10 0,0 0-7 16,0 0-28-16,0 0 6 0,0 0-10 16,0 0-12-16,0 0 12 0,0 0 4 0,0 0-1 15,0 0-1-15,0 0-1 16,-1 0-1-16,1 0 0 0,0 0 1 0,0 0-1 16,-2 0-31-16,2 0-31 0,0 0 10 15,0 0 30-15,-1 0 22 0,1 0 0 16,0 0 19-16,-2 0-19 0,2 0-1 15,0 0-12-15,-1 0-6 0,-1 0 2 16,2 0-5-16,0 0-8 0,-1 0-25 16,0 0-26-16,1 0-30 0,-2 0 7 15,1 0 19-15,1 0 24 0,0 0 38 16,0 0 6-16,0 0 15 0,-2 0 2 16,2 0 13-16,0 0 4 0,0 0-16 15,0 0 0-15,0 0 18 0,0 0 7 0,0 0 7 16,0 0-4-16,0 0-3 0,-1 0-6 15,1 0 3-15,0 0-14 0,0 0-9 16,-2 0-78-16,2 0-39 0,0 0-26 16,-1 0 55-16,1 0 49 0,0 0 0 15,0 0-1-15,0 0 1 0,0 0 0 16,0 0 10-16,0 0 0 0,0 0-14 0,0 0-16 16,0 0-16-16,0 0-6 0,0 0-10 15,0 0-17-15,0 0-22 0,0 0 51 16,0 1-18-16</inkml:trace>
  <inkml:trace contextRef="#ctx0" brushRef="#br0" timeOffset="-189897.13">26295 13587 50 0,'0'0'127'0,"0"0"4"16,0 0-7-16,0 0-1 0,0 0 1 15,0 0-19-15,0 0-17 0,0 0-17 0,0 0-9 16,0 0-3-16,0 0 6 0,0 0 13 16,0 0 30-16,0 0 6 0,0 0-17 15,0 0-25-15,0 0 9 0,0 0-40 16,0 0-40-16,0 0 0 0,0 0-1 16,0 0-13-16,0 0 10 0,0 0 3 15,0 0 0-15,0 0 20 0,0 0 9 16,0 0 7-16,0 0 12 0,0 0-5 15,0 0-11-15,0 0-30 0,0 0 0 16,0 0-2-16,0 0-3 0,0 0 1 16,0 0-1-16,0 0 3 0,0 0 29 0,0 0 3 15,0 0 11-15,0 0-1 0,0 0 3 16,0 0 14-16,0 0 12 0,0 0 7 16,0 0-4-16,0 0-9 0,0 0-23 15,0 0-20-15,0 0-20 0,0 0-2 16,0 0-1-16,0 0-2 0,0 0 0 0,0 0-10 15,0 0 12-15,0 0-1 0,0 0 2 16,0 0 2-16,0 0-1 0,0 0 1 16,0 0 0-16,0 0 14 0,0 0 26 15,0 0 0-15,0 0-9 0,0 0-31 16,0 0-2-16,0 0 0 0,0 0-2 16,0 0-11-16,0 0 0 0,0 0 0 15,0 0 11-15,0 0 1 0,0 0-1 0,0 0-18 16,0 0 7-16,0 0 13 15,0 0 2-15,0 0 11 0,0 0-13 0,0 2 0 16,0-1-1-16,0-1 0 0,0 0 0 16,0 0 0-16,0 0 0 0,0 0-1 15,0 0-14-15,0 0 12 0,0 0 2 16,0 0 2-16,0 0 16 0,0 0 4 16,0 0-1-16,0 0-6 0,0 0-13 15,0 0 0-15,0 0 0 0,0 0 36 0,0 0 28 16,0 0 7-16,0 0 3 0,0 0-3 15,0 0 6-15,0 0-7 0,0 0-15 16,1 0-6-16,1-3-49 0,-1 2-23 16,1-2 21-16,1 0 1 0,1 1-18 15,0-1 0-15,3 0-7 0,2-1 10 0,0-2 3 16,3 1 12-16,2-1 1 0,0-2 1 16,3 1 12-16,0 0 6 0,1-1-16 15,0 1 10-15,-1 0-11 0,0 1 1 16,0-1 0-16,0 2 10 0,-1-1-1 15,4-1-10-15,-2 1 24 0,1 0 15 16,-1-4-9-16,1 4-9 0,0-3-4 16,-1 1-3-16,0 0-13 0,0 1 13 15,0-2-3-15,0 2 9 0,2 0 0 16,-1-1 1-16,1 2-11 0,0-2-8 16,2-1 8-16,1 1-9 0,3-2 10 15,-1 0 0-15,2 1 3 0,-1-2 3 0,3 0 0 16,0-1 0-16,0 0 19 0,-1 1 3 15,1-1-9-15,-1 0-13 0,-3 2 0 16,0-1 0-16,-2 0-7 0,0-1-8 0,0 0 14 16,2-1 1-16,0 0-6 0,-1 1-10 15,0-2-3-15,2 1-2 0,-1 1-1 16,0-1 1-16,-1 0 2 0,0 0 1 16,1 0 18-16,-2 0-16 15,1 0-3-15,-1 3-1 0,0-3-2 0,0 3 1 16,-2-1-2-16,2-1 4 0,0 0 1 15,1 1 2-15,-1-1-2 0,3 0 1 16,2 1-2-16,-4-1-2 0,0 2 1 16,2 0-1-16,-1-2-1 0,2 1 3 0,-1 0 0 15,2-2 16-15,0 3 6 0,-2 0-19 16,2-2-1-16,0 2 0 0,-1-2 0 16,2 1 1-16,-1-1 0 0,1-1 22 15,-1 2-6-15,0-2-18 0,-3 0 0 16,1 1-1-16,-1 1-1 0,-1-1 1 15,0 0 0-15,-1 1 3 0,2 1 9 16,-5-1-12-16,2 0-3 0,0 0-10 0,0-1 11 16,3 2 0-16,-1-2-11 0,1 2 11 15,-1-2 1-15,-1 2-1 0,2 1 2 16,-1-2 15-16,-1 1 7 0,-1 1-3 16,0-1-16-16,-2 1 9 0,-1 0 1 15,-1 1 2-15,2-1 1 0,-2 0-3 16,0 0-12-16,1 0-1 0,3-1-1 15,-1-2-1-15,-2 2-1 0,4 0 2 0,-3-1 0 16,2 1 0-16,-2 1-1 16,0 0-1-16,-1 0 1 0,-2 0 1 15,3 0 1-15,-4 0 12 0,2 0-8 16,-2 0-2-16,1 1 10 0,-1-2-10 0,-1 1-2 16,2 0 0-16,0 0-2 0,1 0-1 15,-2 0-9-15,1 0 8 0,-1 1 1 0,2-1 1 16,-1 1 0-16,2 1 0 0,1-2-1 15,0 1 0-15,2-1-10 0,1 0 11 16,-3 0 2-16,2 0 0 0,-2 1 3 16,-3-1 0-16,0 1 16 0,-1 1-17 15,1-1 1-15,0 0 0 0,0 2-1 16,1-2 0-16,0 0 0 0,0-1 10 16,0 3-12-16,0-2 0 0,-3 2 0 15,1-1 1-15,-5 1 1 0,3 0 2 16,-3 0 11-16,0 0-2 0,4 0-2 15,-1-3-11-15,3 3-2 0,-1-1-13 16,4-1 2-16,-2 0 0 0,1 1-5 16,-2 0-1-16,-3 0 3 0,3 2 16 0,-3 0 0 15,0-1 3-15,-1 0 10 0,0 3 3 16,-2-2-4-16,2-1-9 0,0 1 13 16,-1 0-14-16,1 0 0 0,-2 0-2 0,2 1 0 15,0-1-2-15,0 0 0 0,0-1-1 16,0 3-16-16,0-1 3 0,3-1 13 15,-1-1 0-15,-3 3 1 0,1-1 2 16,0-2 1-16,-1 1 11 0,1 0 4 16,-3 2-3-16,1-3-1 0,4 1-10 15,-4 0-2-15,1 0-3 0,1 1 1 16,-2 0 1-16,-1-1 0 0,0 3 1 16,-2-3 0-16,1 3 1 0,0-2 2 0,0 0-1 15,-2 2 0-15,2-2-1 0,-1 1-1 16,0-1 0-16,1 1-15 0,0-1-1 15,2-2-6-15,0 4 3 0,1-2-9 16,-1-1 6-16,-1 2 0 0,2 1 6 16,-3-1 1-16,-1 2 11 0,-2-2 1 15,0 3 0-15,-2-1 3 0,0-1 1 16,1 0 18-16,1 1-6 0,2-3-10 0,1 1 9 16,2-2-9-16,3 0-3 0,1 0 2 15,1-3-2-15,-2 2-1 0,1 0-31 16,-2 2 7-16,-5 0 25 0,2 0 1 15,-2 1 1-15,-5 0 1 0,2 2 10 0,-2 0-12 16,-1 0 15-16,1 0-1 0,1-1-2 16,-3 1-10-16,3 0-3 0,-1 0 0 15,3-2-31-15,0 1-1 0,1 0 7 16,0-1 6-16,-2 1 6 0,0-1 1 16,1 2 9-16,-3 1 0 0,2-1 1 15,-1 0 2-15,-2-2 0 0,1 3-2 16,2-2-13-16,-1 1 13 0,1 0-11 15,0-1 0-15,2 1 11 0,-2 0 2 16,1 0 0-16,-1 0 1 0,1-2 0 16,3 3 0-16,-1-1 0 0,0 0-1 15,-3-1 0-15,2 1 0 0,1-1 0 16,-2 0 2-16,2-1 11 0,1 2 0 0,-1-1-1 16,1-1 4-16,-2 2 3 0,3-1-6 15,-4 0 12-15,0 0 3 0,-2 1-3 16,1 0-9-16,-1-2 6 0,1 2-9 0,0 0-10 15,-1 0 12-15,1-1-2 0,-2 1-1 16,1 0-9-16,-1-1-3 0,-2 1 0 16,3 0-3-16,-4 1 2 0,0 0 1 15,0 0-1-15,0 0-1 0,0 0-1 16,0 0-16-16,0 0-15 0,0 0-51 16,0 0-60-16,0 0-61 0,0 0-68 15,0 0 14-15,0 0 35 0,0 0 6 16,0 0 44-16,0 0 72 0,0 0 41 0,0 0-35 15,0 0-46-15,0 0-36 16,0 0-26-16,0 0-78 0,2 0-153 0,-1 0-184 16,-4 0 432-16</inkml:trace>
  <inkml:trace contextRef="#ctx0" brushRef="#br0" timeOffset="-189279.25">30754 11661 101 0,'0'0'662'0,"0"0"-277"0,0 0-158 15,0 0-9-15,0 0-13 0,0 0-49 16,0 0-52-16,0 0-52 0,0 0-26 16,0 0-23-16,0 0 13 0,55-33 1 15,-40 28 2-15,1 1-3 0,0-1-3 16,-1-2-12-16,2 4-1 0,-3-1-16 16,2-2 14-16,-1 2-1 0,-3 2 0 0,2-2 2 15,-3 3 1-15,-1-2 3 0,-1 1-2 16,1-1 0-16,0 0 12 0,-1 2 6 15,2-1-6-15,-1-1 10 0,0 2 12 16,2-2 11-16,-4 1 5 0,3-1 20 16,0-1 30-16,-2 2-5 0,-1-2-25 15,0 1-16-15,-2 1-20 0,0-1-15 16,-3 0-18-16,-1 2 17 0,-1 1-3 0,-1 0-3 16,0 0-11-16,0 0-2 0,0-1-31 15,0 1-59-15,0 0-39 0,0 0-29 16,0 0-23-16,0 0-65 0,0 0-86 15,0 0-97-15,0 0 80 0,-1 1-25 16,-1 0-132-16,5-2 429 0</inkml:trace>
  <inkml:trace contextRef="#ctx0" brushRef="#br0" timeOffset="-183735.32">31167 11593 284 0,'0'0'221'16,"0"0"-64"-16,0 0-36 0,0 0-30 15,0 0-10-15,0 0 7 0,0 0 10 0,0 0 13 16,0 0-20-16,0 0-29 0,0-9 0 16,0 9 9-16,0-1-3 0,0 1-6 15,0-1 3-15,0-1-9 0,0 2-17 16,0 0-4-16,0-1 1 0,0 1 9 16,0-1 4-16,-1 1 6 0,-1-2-19 15,2 1 0-15,-2 0-7 0,2-2-10 16,-3 3 4-16,0-1 3 0,0 0-10 15,0-2-14-15,0 2 0 0,0 1 18 16,2 0-1-16,0-1-18 0,1 1 0 16,0-2 3-16,0 2 22 0,-2 0-4 0,1 0 4 15,1-1 10-15,0 1 3 0,-2-1 9 16,1 1-6-16,-1 0 3 0,2 0-6 16,-1 0 3-16,1 0 16 0,0 0 9 15,0 0 17-15,0 0-7 0,0 0 3 16,0 0-3-16,0 0 6 0,0 0-9 0,0 0-13 15,0 0-17-15,0 0-27 0,0 0-17 16,0 0-38-16,0 0 13 0,0 0-7 16,0 0-7-16,0 0 1 0,0 0 3 15,0 0-4-15,0 0-2 0,0 0-7 16,0 2 0-16,0 1 19 0,-2 2 29 16,2 3 25-16,0-2 11 0,0 3 2 15,-1 0-6-15,1 3-3 0,-2-1 3 0,2 1-3 16,0-1-7-16,-3 1 7 0,3 1-4 15,-1-1 4-15,-1 0 13 0,2 0-7 16,-3-2 3-16,3 2-10 0,-3 0-5 16,3-1-7-16,-2 2-4 0,1-1 4 15,1 1 0-15,0-1 3 0,-2 1 3 16,2 0-3-16,0 0-6 0,0 1-10 16,0-1-2-16,0 0 0 0,0 0-1 15,0-1 1-15,0 1 0 0,0-1-1 16,0-1-2-16,0 1-1 0,2-2-10 0,1 2 11 15,-3-1-1-15,3-2 1 16,-3 3 2-16,3 1 1 0,-3-1 2 16,2 0 13-16,-1 3-3 0,-1-1-1 0,2 1 7 15,-1 1 10-15,-1 0-10 0,2-2 0 16,-1 2-16-16,-1-2-3 0,2 2-2 16,-1-3 2-16,1-1 1 0,-2 1 2 0,1-1 22 15,1 1-12-15,-2-2-13 0,1 4 1 16,1-4 2-16,-2 2 16 0,0-1 6 15,1-2-9-15,0 1-13 0,-1 2-3 16,0 0-2-16,0 0-1 0,2 1 0 16,-1-2 0-16,-1 1 2 0,2-2-1 15,-1 1 1-15,-1-1 1 0,3 1 0 16,-2 0 0-16,1 1 0 0,-2-1-2 0,1 1 1 16,1 0 0-16,-2 1 1 0,3 0 0 15,-3-1 0-15,1 0 13 0,0 2 9 16,-1-2-3-16,0 0 3 0,0 0-3 15,0-1-7-15,0 0-9 0,0 0 1 16,0 0 11-16,0-1-14 0,0 0-1 0,0-2-2 16,0 1-1-16,0 0 1 0,0-1 2 15,0 2 2-15,0-1 11 0,0 2 2 16,0-1-2-16,0 2 3 0,0-3-14 16,0 3 1-16,0-2-1 0,0 1-2 15,0 0-1-15,0-1-1 0,0 1 0 16,0-2 1-16,0 2 0 0,0 0-1 15,0 0 2-15,0 0 2 0,0 1 0 16,0 0 16-16,0-2 1 0,0 1 3 16,0-2-19-16,0 0-1 0,0 1-2 15,0-1-2-15,0-1 0 0,0 1-1 16,0 1 1-16,0-1 0 0,0 0-1 16,0 1 2-16,0-1-1 0,0 0 2 0,0 2 0 15,0-3 0-15,0 1-1 0,0-1-2 16,-2 0 1-16,2-1 1 0,-2 1 0 15,1 0 1-15,-2 1-3 0,1-1-22 0,1 0 3 16,-2 0-3-16,3 0 3 0,-3 1 10 16,3-2 10-16,-3 1-1 0,3-1 1 15,-1-2 1-15,0-1 0 0,1 1 1 16,0-1-1-16,0-2-2 0,-2 3-19 16,2-2 3-16,-1 1 3 0,1-2-3 15,0 0 1-15,0 0-1 0,0-2-3 16,0 1 0-16,0-1 6 0,0-1 0 15,0 0 3-15,-2 0-6 0,1 0-22 16,1 0-25-16,-2 0-23 0,2 0-42 0,-1 0-28 16,1-1 8-16,0-1-77 0,0 1-110 15,0 0-116-15,6-2-140 0,-1-1-218 16,4-1 209-16,-23 22 603 0</inkml:trace>
  <inkml:trace contextRef="#ctx0" brushRef="#br0" timeOffset="-182954.08">31724 12326 1598 0,'0'0'532'0,"0"0"-305"16,0 0-72-16,0 0 55 0,0 0-43 16,0 0-83-16,0 0-84 0,0 0-26 15,0 0 16-15,0 0 10 0,0 0 39 16,-39 43 16-16,31-27 2 0,-1 0-18 15,1 2-23-15,-1 0-4 0,4-1 1 16,-1 0-11-16,2 0-2 0,2-1 0 0,1 0-22 16,1-2 3-16,0 0 6 0,1-1 11 15,5-1 2-15,3-2 2 0,1 0 14 16,1-3-15-16,1-1 1 0,2-1 12 16,-1-4 34-16,0-1 25 0,0 0 7 15,0-2 9-15,-1-4 10 0,-1-4 27 16,-1 1-9-16,-1-4-32 0,-2-2-19 15,0 0-16-15,-2-1 3 0,-5 0 20 16,0 0-7-16,0 0-26 0,-3 0-8 0,-6 2-4 16,1 1-15-16,-1 0-13 0,-1 3-31 15,-2 2-19-15,4 2-6 0,0 1-3 16,1 2-33-16,3 2-53 0,0 1-72 16,2 0-97-16,-1 0-99 0,3 5-90 15,0 0-204-15,0 0-491 0</inkml:trace>
  <inkml:trace contextRef="#ctx0" brushRef="#br0" timeOffset="-182758.88">32071 12525 362 0,'0'0'1353'0,"0"0"-1002"16,0 0-160-16,0 0 9 0,0 0-9 15,0 0-91-15,0 0-72 0,0 0-28 16,0 0-13-16,0 0-52 0,-6-13-77 0,6 13-68 16,0 0-211-16,0 0-363 0</inkml:trace>
  <inkml:trace contextRef="#ctx0" brushRef="#br0" timeOffset="-182347.79">32312 12385 1966 0,'0'0'702'0,"0"0"-367"0,0 0-67 16,0 0 44-16,0 0-69 0,0 0-130 15,0 0-88-15,0 0-25 0,0 0-31 0,0 0-32 16,0 0-34-16,-8-4-36 15,7 10-45-15,-3 2 134 0,1 2 42 0,0 2-14 16,0 0-22-16,3 0-55 0,0 0-31 16,0-1 5-16,6-2 20 0,-2 1 22 15,3-4 25-15,1 1 23 0,1-5 15 0,5 2 14 16,-3-4 58-16,6 0 42 0,-1 0-14 16,4-5-12-16,-2-3 13 0,-2-1 21 15,-2-1 20-15,-4 0-1 0,-3-2 22 16,-4-1 27-16,0-1-16 0,-3 1-43 15,0-1-51-15,-1 1-10 0,-5 1-16 16,-1 1-15-16,-4 0-25 0,-1 4-50 16,-1 0-40-16,0 2-19 0,0 0-40 15,2 5-52-15,-1 0-59 0,3 0-53 16,2 3-59-16,0 1-103 0,4 3-102 16,1 1-146-16,2-3-270 0</inkml:trace>
  <inkml:trace contextRef="#ctx0" brushRef="#br0" timeOffset="-182010.36">32704 12366 1582 0,'0'0'740'0,"0"0"-356"16,0 0-124-16,0 0-10 0,0 0-30 16,0 0-49-16,0 0-92 0,0 0-51 15,0 0-28-15,0 0-48 0,0 0-43 16,-19-12-43-16,19 17-9 0,0 4 18 15,4 3 20-15,5 1 47 0,4-1 26 16,5 2 15-16,3-1 17 0,5-1 22 16,3-2 7-16,-1-2-6 0,3-2 15 15,-4-3 23-15,-1-2 16 0,-5-1-1 16,-3 0-5-16,-2-4-11 0,-6-2 10 16,-3-1 25-16,-3 1 25 0,-4-3 35 15,0-1 5-15,0-3-78 0,-5-1-59 0,-6-2-23 16,0 1-37-16,-2 1-18 0,-2 1-39 15,-2 3-57-15,2 2-3 0,-1 3-24 16,0 2-32-16,3 3-53 0,2 0-123 16,0 3-122-16,7 3-174 0,-1-1-345 0</inkml:trace>
  <inkml:trace contextRef="#ctx0" brushRef="#br0" timeOffset="-181502.22">33097 12262 1560 0,'0'0'662'0,"0"0"-461"0,0 0 12 15,0 0 99-15,0 0-84 0,0 0-94 16,0 0-42-16,82-66-35 0,-62 64-12 15,0 2 2-15,2 0-9 0,-3 0-38 16,-2 3-9-16,-4 3 9 0,-3-1 3 16,-4 1-3-16,0 0-24 0,-3-1-24 15,-2-1-22-15,-1 0-22 0,0 2 28 16,-1 1 23-16,-8-1 9 0,0 3 20 0,-1-1 11 16,1 2 1-16,-2-1-22 0,4 0-49 15,3-1-50-15,1-2-5 0,1 1 30 16,2-2 12-16,0-1 49 0,0-2 35 15,5 2 77-15,3-1 48 0,1 2-6 16,5 1-13-16,-1 1-35 0,6 1-43 16,-1-1 23-16,-1 1 20 0,-3 2-4 15,0-2-23-15,-3 0 7 0,-2 0-6 16,-4-2-26-16,-4 0-17 0,1 1 1 16,-2-2-1-16,-2 3 36 0,-4-1 28 15,-6 4 29-15,-1-1-7 0,-5-1-12 16,1 1-19-16,-2-2-14 0,-1-2-43 0,4 1-37 15,4-3-48-15,0-3-9 0,2-1-33 16,1 0 1-16,3 0 21 0,-1-2-29 0,1-4-112 16,3 1-114-16,2-2-138 0,1-1-477 15,0 2-204-15</inkml:trace>
  <inkml:trace contextRef="#ctx0" brushRef="#br0" timeOffset="-181282.2">33455 12326 1318 0,'0'0'722'0,"0"0"-402"16,0 0-97-16,0 0-13 0,0 0-21 15,0 0-44-15,85-8-75 0,-63 13-32 0,3 4 42 16,-2 1-16-16,3 3-29 0,-3 1-13 16,-1 0-20-16,-3 3-2 0,-2-3-2 15,-6 0-20-15,-2-5-36 0,-3-2-40 16,-6-2-94-16,0-2-26 0,-3-1 15 15,-9-2 6-15,-4 0-111 0,-7 0-111 16,5 0-842-16</inkml:trace>
  <inkml:trace contextRef="#ctx0" brushRef="#br0" timeOffset="-181157.05">33638 12330 1606 0,'0'0'549'0,"0"0"-177"16,0 0-85-16,0 0-72 0,103-50-118 15,-70 44-30-15,0 1-57 0,-4 2-10 16,-11 2-1-16,-8 0-63 0,-7 1-80 0,-3 0-68 15,0 0-110-15,0 0-129 0,0 0-231 16,0 0-486-16</inkml:trace>
  <inkml:trace contextRef="#ctx0" brushRef="#br0" timeOffset="-178179.26">29225 12254 213 0,'0'0'170'16,"0"0"-63"-16,0 0-61 0,0 0-30 16,0 0 4-16,0 0 6 0,0 0-13 0,0 0-13 15,0 0 0-15,0 0 14 0,0 0 45 16,0 0 6-16,0 0-6 0,0 0 2 15,0 0 40-15,0 0 30 0,0 0 15 16,0 0 33-16,0 0 7 0,0 0-14 16,0 0-13-16,0 0-6 0,0 0-17 15,0 0-45-15,0 0-49 0,0 0-23 16,0 0-16-16,0 0 14 0,0 0-1 16,0 0 3-16,0 0 4 0,0 0 3 15,0 0-4-15,0 0 10 0,0 0 20 16,0 0 6-16,0 0 3 0,0 1-16 15,0-1-16-15,0 0-29 0,0 0 33 0,0 0-4 16,0 0-13-16,0 1 6 0,0-1-22 16,0 1-14-16,0 1 1 0,0-1-6 15,0 1-7-15,0 0 26 0,0 2 20 16,0 0 9-16,1-1 0 0,1 4 6 0,-1-2-6 16,1 0 0-16,-1 1-7 15,0 1 1-15,2 0 2 0,-3 3 4 0,3-3-3 16,-1 4 9-16,0-1 6 0,0-1-2 15,1 3-11-15,-3-3-8 0,1 0-1 16,1-2-6-16,-2 2-11 0,0-1 14 16,1 1-14-16,-1 0 10 0,0-3 8 15,1 4 2-15,-1-2 0 0,0 2-6 0,0-2-3 16,0 3-10-16,0-1 13 0,0 0-14 16,0 0 14-16,0-2-14 0,0 2 14 15,0-2-14-15,0 0-1 0,0 0-1 16,0 1 0-16,2 0-1 0,-2 2 1 15,0-3 3-15,1 2 23 0,-1-2-7 16,0 0 0-16,3 1-1 0,-3-1-2 16,2-2 0-16,-1 0 6 0,1 4 0 15,-2-3-6-15,1 3-13 0,1-2 16 0,-2 3-15 16,1-2 15-16,1 2 3 0,-2 0 6 16,0 0-3-16,0 0-3 0,0-1 3 15,1-1 4-15,0 0-4 0,-1 0 3 16,3-2-6-16,-2 1 3 0,-1 1 3 15,0-1 1-15,2 1-1 0,-1-1 1 0,-1-1-7 16,0 4 0-16,0-1 0 16,0 0-7-16,0 2-13 0,2-1 1 0,-1 1 10 15,-1 1-10-15,0-2 0 0,0 1 19 16,2 0-20-16,-2-1 14 0,1 1-13 16,-1 0-2-16,2-1-1 0,-2-2-3 15,1 1 1-15,1-2-2 0,-2 1 2 16,1-1 0-16,0-2 2 0,-1 1 2 15,0-1 2-15,0 0 11 0,0 1-12 16,0 1 16-16,0 1 12 0,0-2-3 16,0 2-3-16,0-1-10 0,0 1-12 0,0-1 10 15,0-1-11-15,0 3 1 16,0-2 0-16,0 2 13 0,0-1-15 0,0 1 0 16,0-1 0-16,-1 1 1 0,0-2-2 15,1 1-1-15,0-1 0 0,0 0 1 0,-2-1-1 16,1 0 1-16,1-1 0 0,0 0 0 15,0 0-1-15,0 0 0 0,0-1 0 16,0 1 1-16,0-3 0 0,0 2 0 16,0 1 1-16,0-2 0 0,0 1 1 15,0-1 0-15,0 2-1 0,0-1 2 16,0 1 0-16,0 0 13 0,0 0-14 16,0 0 0-16,0 1 1 0,0-1-1 15,0 1 0-15,0-1 1 0,0-1 0 16,0 0 0-16,0-1 10 0,0 2-11 15,0-3-1-15,0 4 0 0,0-1-1 16,0 1 0-16,0-1-1 0,0 1 0 0,0-1 0 16,0-1 1-16,0 0 1 0,0-1 0 15,0-3 1-15,0 2-1 0,0-2 2 16,0 0 0-16,0-1 16 0,0 0-19 0,0 0 0 16,0 0-34-16,0 0-60 15,0-1-42-15,0 0-50 0,0-2-106 0,0 3-75 16,0 0-142-16,-2 0-260 0,-1 2-229 15,0 3-6-15,11-7 908 0</inkml:trace>
  <inkml:trace contextRef="#ctx0" brushRef="#br0" timeOffset="-177171.29">28949 13862 500 0,'0'0'1129'0,"0"0"-775"0,0 0-133 15,0 0 6-15,0 0 21 0,0 0-64 16,0 0-56-16,-84 43-48 0,76-37-35 0,4 1-10 15,-1-2-19-15,2 0-13 0,1 1 13 16,2 1 10-16,0-1-26 0,0 1 0 16,0-1 0-16,0 0 0 0,2 1 2 15,4 0 14-15,-1-1 3 0,2-2 0 16,0 1 0-16,3-1 13 0,0-2-13 16,1-2 20-16,3 0-1 0,0 0-6 15,4-5-10-15,-2-1-3 0,1-2-6 16,0-1 6-16,-4 0 6 0,-1-1 10 15,-3 0 6-15,0-2-25 0,-1-1 19 0,-4 0 6 16,0-1-13-16,0 0-25 0,-2-2 22 16,-2 4 10-16,0-2-3 0,-2 2-10 15,-5 2 22-15,-4 1-10 0,-2 2-34 0,-5 2-44 16,1 2-57-16,-2 2 23 0,2 1-1 16,3 0-38-16,-1 0-39 0,5 5-52 15,4 1-51-15,0-1-22 0,4 1-84 16,-2 2-70-16,4-1-56 0,0 0-43 15,4-1-115-15</inkml:trace>
  <inkml:trace contextRef="#ctx0" brushRef="#br0" timeOffset="-177012.01">29248 13882 953 0,'0'0'1025'0,"0"0"-565"0,0 0-144 0,0 0-72 16,0 0-26-16,0 0-103 0,0 0-115 15,0 0-29-15,0 0-134 0,0 0-93 0,0 0-160 16,-13-12-187-16,9 12-122 16,2 0-317-16</inkml:trace>
  <inkml:trace contextRef="#ctx0" brushRef="#br0" timeOffset="-176635.19">29380 13819 101 0,'0'0'1646'0,"0"0"-1075"0,0 0-251 16,0 0-85-16,0 0-119 0,0 0-62 0,0 0-54 15,0 0 0-15,0 0-41 0,0 0-4 16,0 0-3-16,-37 10 9 0,35-6 23 16,2 1 15-16,0 0-44 0,0 0-13 15,0 1 32-15,3 0 13 0,3-2-3 0,1 1 16 16,3-1 32-16,3-1-6 0,1-1-3 15,4 0 25-15,4-2 13 0,-2 0 0 16,1 0-10-16,0-4-9 0,-4 1-3 16,-1-2 9-16,-6-2 15 0,-3 0 33 15,0-1-10-15,-5-2-6 0,-1-1 31 16,-1 1 0-16,0-2-17 0,-3 3-12 16,-4 0-19-16,-2 0-19 0,1 0-16 15,-4 1-28-15,2 2-12 0,-1 1-23 16,-1 0-6-16,-2 2-9 0,2 0-22 15,-1 3-32-15,2 0-42 0,1 0-32 16,2 0-39-16,4 3-59 0,3 1-72 16,1 1-89-16,0 0-116 0,1 0-69 0,3-2-72 15</inkml:trace>
  <inkml:trace contextRef="#ctx0" brushRef="#br0" timeOffset="-176300.18">29738 13754 1525 0,'0'0'705'0,"0"0"-427"0,0 0-136 16,0 0 42-16,0 0-30 0,0 0-97 15,0 0-57-15,0 0-44 0,0 0-11 16,0 0 1-16,0 0 18 0,-26 28-67 16,26-22 19-16,0 0 33 0,6 1 28 15,-1-2 23-15,6 1 3 0,-2 0 30 16,3-3 28-16,2 0-29 0,1-1 29 0,1-2-3 15,3 0 19-15,-2 0-12 0,-3-1-24 16,2-4 17-16,-6 0 38 0,-3-2 9 16,-2 0 64-16,-3-3 31 0,-2 1-36 15,0-4-64-15,-4-2-53 0,-4 1-31 16,-3 1 3-16,3 2-18 0,-4 2-1 16,4 2-25-16,-1 2-19 0,0 4-16 15,4 0-47-15,0 1-35 0,1 0-48 16,1 0-75-16,1 2-81 0,2 2-135 0,0 1-252 15,3-1-286-15</inkml:trace>
  <inkml:trace contextRef="#ctx0" brushRef="#br0" timeOffset="-175986.96">30109 13686 1075 0,'0'0'1323'0,"0"0"-974"0,0 0-198 16,0 0-7-16,0 0-6 0,0 0-55 15,0 0-42-15,0 0 4 0,0 0-10 16,78 0-13-16,-72 7 7 0,0 0-4 0,-3 1-2 16,0 2-20-16,-3-1 0 0,0 3 22 15,0-2-6-15,0 2 10 0,-3-1-7 16,0 0-19-16,0-3 8 0,2 1-11 16,-1-2-13-16,2-2 0 15,0 1 11-15,0-3 2 0,0 0 70 16,6-2 69-16,0-1 6 0,2 0 0 0,7 0-33 15,1-1-43-15,4-4-19 0,0 1-50 16,5-2 0-16,0 0-38 0,-2 3-52 16,2-4-64-16,-3 2-44 0,-2 0-61 0,-4 1-82 15,-1-2-133-15,-6 4-170 0,-2-2-377 16,-3 1-48-16</inkml:trace>
  <inkml:trace contextRef="#ctx0" brushRef="#br0" timeOffset="-174333.75">29177 12233 468 0,'0'0'310'0,"0"0"-59"0,0 0-26 0,0 0-59 16,0 0-104-16,0 0-62 0,0 0-49 15,0 0 39-15,0 0 10 0,0 0 0 16,-1 1-23-16,1 1 1 0,0-1 22 16,1 0 39-16,3 0-6 0,-1 1-32 15,2 0-1-15,0 1 52 0,-2 1-35 16,3-3 9-16,-1 3 16 0,-1-3 10 16,0 0 23-16,-3 1 13 0,2-2 9 0,-1 0 10 15,1 0 13-15,-2 0-13 0,1-2-23 16,-1 0-9-16,-1-2-23 0,0 1-14 15,0-1-2-15,0 2-14 0,0-2-22 16,0 2-1-16,-1-1-12 0,-2 2 11 16,0-1 0-16,1 1 2 0,2 1 11 15,-3-1-11-15,3 1-1 0,-3 0-57 16,2 0-26-16,-3 2 22 0,1 1 26 16,-1 3 24-16,2-2-11 0,-1 1-3 15,2 1 10-15,-1-3-13 0,2 2-1 0,0-2-12 16,0 0 7-16,3-1 35 0,0 0 0 15,2-1 35-15,2-1 37 0,-2 0 41 16,0 0 42-16,1 0-29 0,-1-1-16 16,-2-3-10-16,0-2 15 0,-1 0 20 15,0 1-61-15,-2-2-52 0,0 2-22 0,0 2-39 16,0 0-64-16,0 3-67 0,-2 0-133 16,-3 0-251-16,1 3-21 0,0 0-158 15</inkml:trace>
  <inkml:trace contextRef="#ctx0" brushRef="#br0" timeOffset="-172300.03">29189 12121 157 0,'0'0'153'0,"0"0"-59"0,0 0 30 15,0 0-10-15,0 0 27 0,0 0-47 16,0 0-52-16,0 0-42 0,0 0 0 15,0 0 27-15,0 0 51 0,0 2-23 16,0 0-13-16,0 1-12 0,2-1-11 16,1 1-15-16,0-1 12 0,0 0-13 15,0 1 17-15,0-2 9 0,3-1 39 0,-4 0 72 16,1 0 26-16,2 0 16 0,-2 0-6 16,1-2-40-16,-1-1-36 0,-2-2-22 15,2 2 13-15,-3-2 35 0,0 0 9 16,0 3-38-16,0-2-42 0,0 2-7 15,0-1-9-15,-3 1-14 0,1 1-2 16,-1 0-7-16,0 1 0 0,-2-2-3 16,2 2-13-16,0 0-22 0,-2 0-7 0,1 0-15 15,1 0-18-15,-2 2-15 0,2 2 0 16,-2 2 22-16,-1-1 52 0,0 5 2 16,2-4-16-16,0 1 1 0,1 1 16 15,3-3 4-15,-2 2 8 0,2-3 1 16,0 0-13-16,0-2-29 0,0-1 16 15,0-1 13-15,2 1 62 0,2-1 34 16,3 0 1-16,2 0-16 0,-1 0-11 16,0-1 1-16,2-2 2 0,-5-1 1 15,-2-1 19-15,0-1-14 0,-3 1 7 16,2-1-6-16,-2 2-36 0,0 0-25 0,0 2-19 16,-3-1-60-16,-2 2-29 0,0 0-35 15,-4 1-52-15,3 0-20 16,0 2-64-16,-1 4-105 0,0 4-164 0,3-2-128 15,1-1-165-15</inkml:trace>
  <inkml:trace contextRef="#ctx0" brushRef="#br0" timeOffset="-162166.28">26358 13608 165 0,'0'0'124'0,"0"0"-72"0,0 0-22 0,0 0 2 16,0 0 14-16,0 0 13 0,0 0 22 16,0 0 20-16,0 0 4 0,2 0-11 15,-2 0-13-15,0 0-28 0,0 0-31 0,0 0-22 16,0 0-1-16,0 0-12 16,0 0 13-16,0 0 19 0,0 0 20 0,0 0-3 15,0 0 9-15,0 0 14 0,0 0-4 16,0 0-3-16,0 0-16 0,0 0 3 15,0 0 7-15,0 0 16 0,0 0 6 16,0 0 20-16,0 0 6 0,0 0 10 16,0 0 0-16,0 0-20 0,0 0-22 15,0 0-26-15,0 0 2 0,0 0-8 0,0 0-17 16,0 0-13-16,0 0-2 0,0 0-27 16,0 0-6-16,0 0 5 0,0 0 18 15,0 0 9-15,0 0 0 0,0 0-13 16,0 0 13-16,0 0-1 0,0 0 4 15,0 0 0-15,0 0 1 0,0 0 12 16,0 0 0-16,0 0-9 0,0 0 15 16,0 0 1-16,0 0 9 0,0 0 13 15,0 0-3-15,0 0-4 0,0 0-9 16,0 0 0-16,0 0 13 0,0 0 0 0,0 0-10 16,0 0-10-16,0 0 1 0,0 0 2 15,0 0 14-15,0 0 6 0,0 0-26 16,0-1 3-16,-2-1-3 0,2 1-16 0,-1-2 23 15,1 0-20-15,0 1 10 0,-2 1-10 16,2-2 20-16,0 1-10 0,-1-1-1 16,-1 2 5-16,2-2-15 0,0 0-2 15,-1 0 0-15,-1-1 2 0,2 0 11 16,0 0 12-16,0 1-2 0,0 0 22 16,0 0-32-16,0-1 13 0,0 2-14 15,0-2 11-15,-1 1-4 0,-2 1-17 16,3-2 24-16,-1 0-24 0,0 0-1 15,1 0 1-15,0-1 0 0,0 0-1 16,-2 1-1-16,1 0 0 0,-1 0-12 16,2 1 12-16,-1 0 1 0,1-1-1 15,0 0-1-15,0 2-2 0,0-2 3 16,-2 0-2-16,2 0 1 0,0-1 1 0,0 1 0 16,0-1 23-16,0 2 6 0,0-2-13 15,0 1 6-15,0-2 0 0,0 3-8 16,0-1-13-16,0 1-1 0,0-1 12 15,0 0-11-15,0 0 0 0,0 0 1 0,0 0 11 16,2 0-11-16,-2 0-1 0,1-1 1 16,-1 3-2-16,2-3 0 0,-2 1-3 15,1 0 2-15,1 1 1 0,-2 0 13 16,0 0-12-16,0-1 0 0,0 1 1 16,1-2 11-16,0 2-11 0,-1-3 11 15,4 1-10-15,-4-1 13 0,3-1-14 16,-1-2 11-16,-1 3-11 0,1-2-1 0,-1 2 1 15,1 1 11-15,-1 0 3 0,1 2-14 16,-2-2 0-16,0-1 11 16,0 0 3-16,1 0-14 0,0-2 1 0,-1 0 10 15,0 0 6-15,0 1 19 0,0-1-6 16,2 1-16-16,-1 0-15 0,-1-1 0 16,0 1-1-16,0-3 0 0,2 2 1 15,-1-3 2-15,-1 2 13 0,0-1-3 0,0 0-11 16,3-1-2-16,-3 5-2 0,0-1 1 15,0 2 1-15,2 2 2 0,-2 0 11 16,0 1-10-16,0 1 10 0,0 1-10 16,0-3 0-16,0 3 10 0,0-1-10 15,0-1 10-15,0-1-11 0,0 1 1 16,1-2 0-16,-1-2 16 0,0 3-17 16,3-1 1-16,-3 0 13 0,0 1 3 15,1 2-3-15,-1 0-15 0,0-1 1 0,0 0-1 16,0 1 0-16,0-2 1 0,0-1-2 15,0 2 0-15,0-4-1 0,0 4 0 0,0-2 0 16,0 0-2-16,0 2 0 16,0 0-10-16,0 1 12 0,0 1 1 0,0-1 0 15,0 1 1 1,0-2-1-16,0 2 0 0,0 0-1 0,0-1-49 16,0 0-36-16,0 0-35 0,0 1-19 0,0-2 5 15,0 1-3-15,0 1-35 0,0 0-69 16,0 0-72-16,0 0-95 0,0 0-76 15,-1 0 32-15,-5 0-46 0,13 6 156 16</inkml:trace>
  <inkml:trace contextRef="#ctx0" brushRef="#br0" timeOffset="-160840.34">26334 12712 230 0,'0'0'313'0,"0"0"-159"16,0 0-60-16,0 0 14 0,0 0 3 15,0 0-20-15,0 0-26 0,0 0-29 16,0 0-4-16,0 0 17 0,0 0-3 0,1-21-7 15,-1 20-10-15,0 0-13 0,2 1 4 16,-2-2 16-16,0-1 0 0,0 2-10 16,0-1-13-16,0-2 3 0,0 2-13 15,0-1 23-15,0 0-10 0,1 0-12 16,-1 2-1-16,0 1 29 0,2-1 27 16,-2 1 3-16,0-1-10 0,0 1-23 15,0 0-13-15,0 0-3 0,0 0-13 16,0 0-94-16,0-2 22 0,-2 1-22 0,-1 1 6 15,0-1 72-15,0 1 16 0,0-1 0 16,3 1 23-16,-2 0-21 0,2 0-2 16,0 0 88-16,0 0-13 0,0 0 6 15,0 0 42-15,0 0 27 0,0 0 34 16,0-1-12-16,0 1-30 0,0 0-19 16,0 0-36-16,0 0-20 0,0 0-9 0,0 0-7 15,0 0 1-15,0 0 2 0,0 0 1 16,0 0-4-16,0 0-9 0,0 0-17 15,0 0-9-15,0 0-14 0,0 0-2 16,0 0-13-16,0 0-12 0,0 1-7 16,0-1 3-16,0 0 4 0,0 0 5 15,0 0 19-15,0 1-12 0,0 1-3 0,-2 2 16 16,1 3 29-16,-2 0-3 0,-1 3-1 16,2 0-5-16,-1 2-4 0,0-2-14 15,3 4-2-15,-2-2-1 0,2 0 1 16,0 1 2-16,0-1 14 0,0 0 13 15,0-1 9-15,-2-1-6 0,1 2-13 16,1-1-6-16,0 0-13 0,0 0-1 16,0-2-1-16,0 3 2 0,0-3 1 15,0 0 1-15,0 2 1 0,0 0 10 0,0 0-12 16,0 1-1-16,0 1 0 0,0-1-1 16,0 0-3-16,0 1 1 0,1 0 0 15,1-1 3-15,0 0 1 0,1 0 15 16,0 1-13-16,-1-2 10 0,2 1-13 15,-1 1 2-15,0-2 1 0,-1 1 16 16,0 0-3-16,-1-1 3 0,2 1 4 16,-3-2-1-16,2 0-9 0,-1 1-11 15,1-2-1-15,-2-1 0 0,1 0 0 16,-1 0 1-16,0 0 0 0,2 0 1 0,-2 1 0 16,0-2 23-16,1 3-1 0,1 0-9 15,-2 0-15-15,0 1-1 0,2 0-1 16,-2 1 0-16,4-1-1 0,-4 0-1 0,2 0 0 15,-1 1 0-15,-1-1 0 0,3 1 1 16,-3-2 0-16,0 0 2 0,2 1 1 16,-2-1 12-16,1-1-11 0,-1 0-2 15,2 0 1-15,-2-3 2 0,1 4 0 16,1-4 0-16,-2 0 13 0,1 2-14 16,0-2 0-16,-1 4-1 0,3-3 1 15,-3 2-4-15,2 1 0 0,-1 0-42 16,-1-2 3-16,3 2-13 0,-3-3-48 15,0 1 32-15,0 0 28 0,0-1 7 16,0 0-6-16,0-2-20 0,0 0 29 16,0-1 0-16,-3-2 6 0,3 0-6 0,0-2-45 15,0 0-58-15,-1 0-33 0,1 0-25 16,-2 0-15-16,2 0-32 0,0 0-32 16,-3-1-70-16,3-2-134 0,-1 0-248 15</inkml:trace>
  <inkml:trace contextRef="#ctx0" brushRef="#br0" timeOffset="-160094.28">26446 12873 833 0,'0'0'706'0,"0"0"-322"0,0 0-141 16,0 0-3-16,0 0-21 0,0 0-80 16,0 0-72-16,0 0-57 0,0 0-10 15,0 0-26-15,0-2-19 0,-1 7 45 16,-2 2 4-16,-1 3 28 0,2 1-3 16,-2 0 6-16,1 2-3 0,0 1 7 15,0 2-1-15,0-1-6 0,0 2-6 16,0 1 0-16,3 0 15 0,-1 1 33 0,1 0-10 15,0 2-29-15,0-1-16 0,0 4 3 16,3 0 10-16,0 1 0 0,1-2-31 16,-1 1 1-16,-2-2 24 0,2 0 43 15,-1 0-18-15,-1-1 3 0,-1-1-32 16,0 1-6-16,0-2-13 0,0 2 23 16,0-2-11-16,0 0-14 0,0 1 18 0,0-1 13 15,-3 0 3-15,2-1-33 0,-1-1-2 16,2 0 0-16,-1-2 0 0,0 1 2 15,1-2 17-15,0 0-17 0,0 0 1 16,0 0 0-16,0-2-3 0,0 0 0 16,0-1-12-16,0-1 8 0,0 0 1 0,0 0-12 15,0-3 15-15,0 0 1 0,0 1 14 16,0-1 4-16,0 0 3 0,0-1 0 16,0 0-6-16,0 0-14 0,0-1 0 15,0-3-1-15,0 2 0 0,0-3 0 16,0 1 2-16,0-1-2 0,0-1 2 15,0 0 9-15,0 0 4 0,0 0 0 16,0 0 12-16,0 0-28 0,0 0-23 16,0-1-21-16,0-2-16 0,0 0-19 0,0 1-19 15,0 1-70-15,0-2-128 0,-3 0-108 16,-3-2-110-16,-3 0-308 0,5 2-277 16,26 32 774-16</inkml:trace>
  <inkml:trace contextRef="#ctx0" brushRef="#br0" timeOffset="-158986.75">26386 12534 413 0,'0'0'368'15,"0"0"-198"-15,0 0-76 0,0 0-22 16,0 0-30-16,0 0-15 0,0 0 21 16,0 0 40-16,0 0 26 0,0 0 49 15,0 0 29-15,-2-1 3 0,2 1-33 0,0 0-55 16,0 0-30-16,0 0-41 16,0 0-36-16,0 0-42 0,0 0-3 0,0 0 2 15,0 0 43-15,0 0 20 0,0 0 38 16,0 0 36-16,0 0 26 0,0 0 5 15,-1 0-31-15,1 0-68 0,0 0-26 16,0 0-17-16,0 1-40 0,0 1 31 0,-2 1 26 16,1 1 35-16,1 1 1 0,-3 2-4 15,2-2 0-15,1 1-3 0,-2 2 6 16,2-2 4-16,-1 2-1 0,1 1-2 16,0 0-4-16,0 1 3 0,0 2-9 15,-2-1-4-15,2 1 4 0,0 1-1 16,-1 0 1-16,-1 3-4 0,2-1-3 15,-1 3-15-15,-1-1 15 0,2 2 0 16,-1 0-3-16,1 2-13 0,0-1-3 16,0 4 0-16,0-1 0 0,0 1 0 15,0 1 2-15,0-1-2 0,0 0-1 16,0 0-1-16,0-1 2 0,0-1 16 16,0-2 0-16,0 1-16 0,0-3-1 0,1 2 1 15,2-1 1-15,-3 0 24 0,3 0 14 16,-3 0 2-16,0 2-3 0,0-2-6 15,0 1 6-15,0 2-6 0,0-3-17 16,0 0-11-16,-3-1 24 0,2 2 1 16,-1-1-7-16,2-1-6 0,-1 0-14 0,1-1 1 15,0-1 0-15,0 0-1 0,0-2 1 16,0-1 10-16,0 1-11 0,1-2-2 16,-1 1 0-16,3-4 0 0,0 2 1 15,-1-2 1-15,-1-1 1 0,1-2 1 16,-1-1-3-16,2 2 0 0,0-2-1 15,-3-1-28-15,1 0-10 0,1 0 7 0,-2-2 2 16,0 1-12-16,0-3-7 0,0 0-9 16,0 1-29-16,0-1-41 0,0 0-49 15,0 0-23-15,0 0-59 0,0 0-130 16,-6 0-226-16,0-1-465 0</inkml:trace>
  <inkml:trace contextRef="#ctx0" brushRef="#br0" timeOffset="-153463.25">26386 12516 268 0,'0'0'265'0,"0"0"-96"0,0 0-87 0,0 0-44 16,0 0-38-16,0 0-36 0,0 0 3 15,0 0 33-15,0 0 18 0,0 0 24 16,-9-1-9-16,6 1 58 0,2 0 49 16,-1 0-7-16,2 0-12 0,0 0-30 0,0 0-32 15,0 0-37-15,0 0-9 0,0 0 7 16,0 0 19-16,0 0 29 0,0 0-6 16,0 0-29-16,-3-1-1 0,0 1-32 15,1 0 0-15,-3 0 0 0,2 0 20 16,0 0-7-16,0 0 32 0,3 0 27 15,-4 0 9-15,4 0-29 0,0 0-23 16,0 0-29-16,0 0-15 0,0 0-8 16,0 0 3-16,0 0 17 0,0 0 3 15,0 0 11-15,0 0 18 0,0 0 26 16,0 0 7-16,0 0-4 0,0 0 4 16,0 0-1-16,0 0-2 0,0 0-14 15,0 0-16-15,0 0-10 0,0 0 1 16,0 0 2-16,0 0 23 0,4 0-22 0,-1 0-22 15,3 0 0-15,1 0 28 0,-1 0 7 16,6-2 18-16,-4 0-9 0,3 0 1 0,0 0-1 16,1 0 0-16,-1 0-10 0,3 1-13 15,0-2-9-15,0 2-12 0,2 0 0 16,-1-2 0-16,0 1 12 0,-1 1-10 16,-1-1 10-16,0 0 3 0,-3 1 0 15,-2 1-3-15,0-1 6 0,-1 0-17 16,-2 0 2-16,1-1 12 0,-1 1-15 15,1 1-1-15,0-1-2 0,1-1-11 16,2 2 13-16,-1-1 1 0,4-1 2 16,-1 2 13-16,4-2-3 0,-1-1-10 15,-1 2-3-15,3-1 0 0,-3 1-1 16,1-1 1-16,-3 0 0 0,-3 0 1 0,1-1 0 16,-3 3-1-16,-1 0-1 0,1 0-2 15,-1 0 0-15,1 0-10 0,-3 0 12 16,3 0 1-16,-1-1 2 0,2 1 14 15,1-1 0-15,1 1 6 0,1-1-3 16,2-1 4-16,-1 1-20 0,2-1 0 16,-1-1 0-16,1 2-3 0,0-1-2 0,0 2 0 15,0-1 0-15,1 0 0 0,-2-1-1 16,3 2 3-16,-4 0 2 0,0-1 14 16,2 0-13-16,-3 1 16 0,1-1 3 15,0-1-6-15,-3 0-12 0,4 1 8 16,-4 0-11-16,-2-1 1 0,2 2-2 0,-1 0-2 15,-2 0 1-15,0-1-2 0,1 1-10 16,-1 0 11-16,1 0-10 0,4-2-1 16,0 2 10-16,1-1-1 0,3-2 4 15,0 3 1-15,2-1 12 0,2-1-10 16,-1-1-2-16,1 2-1 0,0 0 3 16,0-2 13-16,-2 3-16 0,1-1 0 15,-5 1-3-15,1 0 3 0,-4-2 1 16,-1 2 25-16,-2 0-4 0,3-1 1 0,-2 1-1 15,0-1 0-15,3-1-3 0,0 1 3 16,2 0-6-16,1 0-14 0,1-1-2 16,-1 1 0-16,2 0-2 0,-1 0 0 15,3-2-1-15,-4 3 3 0,3-3 2 0,-1 2 20 16,-1-2 4-16,-1 1 2 0,1 1 4 16,-4-3 6-16,1 1 0 0,0 1-6 15,-2-1-7-15,1 0-12 0,0 2-10 16,1-1-3-16,0-1 0 0,4 2-3 15,-2-2-13-15,2 1 13 0,-1 0 1 16,3-1 1-16,-3 2 1 0,1 0 1 16,0 0 2-16,0 0 0 0,-1-2-2 15,-2 3-1-15,0-1-1 0,0 0-2 16,0-2 0-16,-3 3 0 0,3-1 0 0,-1-1 1 16,-1 1-1-16,1-2 0 0,1 3 1 15,-1-1 0-15,1 0 1 0,1 0 0 16,-1-2-1-16,2 3 2 0,1-1 0 15,2 0 0-15,-1-2 0 0,1 1 4 16,2 0-1-16,-3-1 0 0,-1 2 0 16,0-1 0-16,-1 0 10 0,-4 1-10 15,-1 0 10-15,-1 0-10 0,-2 1 13 0,2-3-13 16,-1 3 0-16,0-2-1 0,5 1 0 16,-4 0-2-16,4-2-1 0,2 2-2 15,-1-1-10-15,2 0 11 0,-1 1 0 16,3 0-14-16,-2 1 14 0,1-1-1 15,0-2 1-15,1 3 2 0,0-2 3 16,-1 1 16-16,-1 0-6 0,0-2-11 16,-2 3 0-16,-1-1-2 0,-4 1 0 0,1 0 0 15,-2-1-1-15,0 1 1 0,1-1-2 16,-3-1-1-16,1 2 1 0,0-1 2 16,2 1 0-16,1 0 2 0,-1-1 10 15,1 1-10-15,2-2 1 0,-3 1 13 16,4 0-15-16,-4 1-1 0,3-2 0 15,-3 1 0-15,1 0 0 0,-1 1 0 0,1-1 0 16,0-1-1-16,1 2 0 0,-1 0 0 16,-1-1 1-16,4 0 0 0,-1 1 1 15,1-1 2-15,-2 1-1 0,0 0 2 16,1-2-2-16,-3 1 10 0,0 1 1 16,0 0-11-16,0-1 0 0,-1 1 0 15,4-2-2-15,-2 2 0 0,-1-1-1 16,0 0-1-16,1 1 1 0,2 0-2 15,-3 0 0-15,1-2 2 0,0 2 0 16,0-1 1-16,-2 1 0 0,2-1-2 16,-1 0 2-16,0-1 0 0,-2 2 3 15,-1-1-1-15,1 0 1 0,1 0 13 0,-1-1-13 16,-2 1 16-16,2 1-7 16,-3-1-9-16,2 1 10 0,-1-2-11 0,-2 1 0 15,1 0-1-15,2 1-1 0,-1 0-2 16,1-2-10-16,2 1-4 0,1 0 0 15,2 1-3-15,-1-3 7 0,2 3 8 0,1-1 1 16,-2 0-9-16,3 1 12 0,-3-1 1 16,1 1 0-16,-2-2 11 0,-3 1-10 15,1 1 11-15,-1-1 0 0,3 1-11 16,-3-2 1-16,1 2-1 0,0-2 0 16,1 2-1-16,0-2-1 0,1 2-1 15,-1-1-1-15,2 1-11 0,0-1 11 16,1 1-1-16,1-1 1 0,1-1 2 0,3 2-1 15,2-1-2-15,0 0 0 0,2 0 0 16,1-2 0-16,-3 2 0 0,0-1-19 16,-3 2-44-16,-6-3-19 0,-1 3-7 15,-5 0-13-15,0-1-35 0,-3 1-20 16,0 0-23-16,-1-1-39 0,-7 1-58 16,-3-1-226-16,-2 0-310 0,0-1-294 15</inkml:trace>
  <inkml:trace contextRef="#ctx0" brushRef="#br0" timeOffset="-151622.35">28742 12188 263 0,'0'0'196'0,"0"0"16"16,0 0-14-16,0 0-5 0,0 0-21 0,0 0 1 15,0 0-17-15,0 0-36 0,0 0-9 16,0 0-17-16,0 0-9 0,22 2-11 16,-20-2-9-16,3 0-7 0,-1 0-12 15,2 0-11-15,-1 0-15 0,0 0-17 16,1 0 10-16,1 0-12 0,1 0 2 15,1 0 17-15,0 0 12 0,1 0 20 16,1 0 13-16,3 0-1 0,-3 0-6 16,0 0-22-16,-2 0-7 0,2 0-10 0,0 0-16 15,-3-1-1-15,4 1-2 0,-3-1 2 16,1 1 1-16,2-1 10 0,-1 1 0 16,0-2 9-16,4 2 10 0,-4 0 7 15,3 0-4-15,-2-1-2 0,0 0-4 16,1 1-1-16,-5-1 14 0,1-1-3 15,1 1 2-15,-3 1-9 0,3 0-6 0,0-1-10 16,0 1-14-16,-1-2-2 0,5 2 0 16,-3-1 0-16,2-1 1 0,1 1 1 15,1 1 11-15,-1-1-11 0,-1 0-1 16,1 0 1-16,-2-1-2 0,-2 2 0 16,1 0 0-16,-3-1 0 0,-3 1 1 15,1 0 19-15,1 0-1 0,-2 0-6 16,0-1 3-16,-2 1-4 0,3 0-10 0,-1 0 2 15,1-1-2-15,0 1-1 0,2 0-1 16,0-2-2-16,4 1 1 0,-4 1 1 16,6 0 1-16,-3 0 2 0,0-1 13 15,4 1-3-15,-2-2-11 0,1-1 0 16,-1 2-2-16,0 1 0 0,1 0-3 16,0 0-10-16,0 0 10 0,0 0 1 15,-2 0 2-15,-1 0 0 0,0 0 3 16,-3 0 19-16,-1 0-3 0,1 0 7 0,-3 0-4 15,1 0 4-15,3-1 9 0,-1 0-10 16,0 0-6-16,4-1-17 0,-1 2-2 16,2-1-3-16,2 0-13 0,-1 0 13 15,-2 1-10-15,1-3 10 0,2 3 0 16,-4-2 2-16,1 2 1 0,1-1 1 16,-2 0 0-16,2-1 1 0,-1 1-1 15,1 1 0-15,1-1-1 0,-1 0 0 16,1 1-2-16,0-1 0 0,-2-1 0 0,1 2 2 15,-2-1 0-15,-2 1 1 0,2 0 1 16,-2-1 14-16,2 1-13 0,-1 0 10 16,0-1-12-16,4 1 1 0,-2 0-1 0,1-2 0 15,-2 1 0-15,1 1 0 16,-1-2-1-16,3 1 1 16,-3 0 3-16,3-1-1 0,0 1 9 0,-2 1-11 0,2-1-1 15,-2 0 0-15,-2 1-3 0,-2-1-9 16,1-1 8-16,-3 2 1 0,0 0-10 15,-1 0 12-15,0 0 0 0,0 0-1 16,-1 0 1-16,5 0 1 0,-4 0 0 16,3 0 1-16,-2 0 1 0,3 0-2 15,-3 0-2-15,3 0 1 0,0 0-1 16,3 0-1-16,0 0 0 0,2 0 2 16,2 0 1-16,0 0 1 0,2 2 11 0,-3-1-9 15,1-1-1-15,-2 0 10 0,0 0-11 16,-3 0 2-16,-1 0-2 0,0 0 1 15,0 0 0-15,0 0-1 0,1 0 2 16,-2 0-1-16,2 1-1 0,-3-1 1 0,-2 0 1 16,3 0-3-16,-4 0 0 0,-2 0-2 15,2 0 1-15,-4 0 1 0,1 0 0 16,-1 0 1-16,1 0 1 0,-2 0 13 16,0 0 5-16,0 0-1 0,0 0-4 15,1 0-11-15,1 0 8 0,3 0-11 16,-1 0-1-16,-1 0 1 0,2 0-1 15,-2 0 1-15,-1 0 0 0,3-1 2 16,-2 1-1-16,0 0 1 0,1 0-1 16,0 0 0-16,-1-1-2 0,1-1 0 15,-1 2-1-15,0 0 1 0,2-1 0 0,0 1 0 16,2 0-2-16,1-1-11 0,0 1 1 16,4-1-1-16,-1 1 11 0,0-2-1 15,1 1-1-15,1 1 1 0,0 0 3 16,-1 0 1-16,0-2 1 0,-1 1 2 0,0 0 8 15,-2 1-10-15,2-3 2 0,0 3-2 16,0 0-2-16,-1-1 0 0,0 1-3 16,-1-1-10-16,1 1 10 0,-3 0 0 15,-1 0 0-15,-1-1 1 0,-1-1 1 16,1 2 1-16,0 0 0 0,-1 0 0 16,2-1 1-16,0 1-1 0,1 0-1 15,1 0-1-15,0 0-1 0,1 0 1 16,0-1 2-16,-1 1 0 0,0-2 13 15,0 2-10-15,-1-1 9 0,-2 1-8 16,1 0 15-16,-1-1-1 0,2 1-15 16,1 0 0-16,0-2-1 0,0 2-1 0,1-1 0 15,2 0 1-15,0 1-2 0,0-3 0 16,1 3 0-16,-1 0-1 0,3-1 0 16,0 1-1-16,-3 0-11 0,-1-1 12 15,-3 1 1-15,-1 0 1 0,-1 0 0 16,-2 0 0-16,0 0 1 0,0 0-2 15,3 0 0-15,2 0-1 0,-1 0 1 0,3 0 0 16,0 0 1-16,0 0 0 0,1 0 3 16,0 0-1-16,-3 0 16 0,1 0-18 15,-2 0 1-15,-1 0 1 0,-2 0 16 16,1 0-6-16,-2 0-10 0,0 0 13 16,0 0-4-16,0 0-9 0,0 0-3 15,2 0-13-15,1 0 11 0,-1 0 2 0,1 0 2 16,0 0 1-16,-3 0 0 0,1 0-1 15,-3 0-2-15,2 0-1 0,-3 0 1 16,0 0 1-16,0 0 3 0,0 0-4 16,2 0 0-16,-1 0-108 0,5-1-80 15,5 1-176-15,3-2-322 0,-4 2-942 16</inkml:trace>
  <inkml:trace contextRef="#ctx0" brushRef="#br0" timeOffset="-147241.28">25271 13003 202 0,'0'0'241'0,"0"0"-94"16,0 0-69-16,0 0-6 0,0 0 0 16,0 0-13-16,0 0 2 0,0 0 31 15,0 0 28-15,42-20 4 0,-34 16 3 0,-1 2 3 16,1-1 13-16,-2 1-13 0,1-2-16 15,1 1 6-15,-1-1 13 0,-2 3 13 16,-2 0 12-16,0 1-6 0,0-1-33 16,-1 1-19-16,-2 0-26 0,1 0-16 15,-1 0 19-15,0 0-4 0,2 0-2 16,-2 0-4-16,1-2 3 0,2 1 3 16,0-1-3-16,2-1-3 0,-2-1-10 0,2 1-10 15,-2 1-15-15,-2-1 9 0,1 2 19 16,-2 0 37-16,0 1 45 0,-3-2-32 15,-3 0-110-15,-5-1-15 0,-1 2-65 16,-7 0-4-16,-1 1-11 0,-6 1 10 16,-1 5 29-16,-4 3 30 0,3 2 23 15,-1 0 0-15,3 2-19 0,4 0 6 16,2 0 0-16,4-2 0 0,5 0-6 0,3-1-16 16,2-2-28-16,6-1-17 15,0 0 10-15,0 2-1 0,6-1-9 0,5-2 13 16,3 3 64-16,0-1 6 0,6-2 41 15,2 1 7-15,4-1 0 0,1-2-13 16,2-2-9-16,-1 3-7 0,-5-5 13 0,-2 0-1 16,-3 0-15-16,-5 0-12 0,-2 0 15 15,-5 0-7-15,-3-2 11 0,-3 2 18 16,0 0 19-16,0 0 0 0,-5 0 5 16,-3 0-65-16,-10 0-70 0,-2 0 4 15,-1 2 2-15,-5 2 10 0,1 2 6 16,2 2 23-16,4 0-1 0,1 3-5 15,5 0-1-15,-2 2 12 0,4 0 4 16,0 0-3-16,3 1-25 0,2-2-24 16,2 0 1-16,2-3-7 0,2 0-3 0,0-2 3 15,0-1 13-15,5 0 26 0,1-1 15 16,1 1 8-16,3-2 10 0,1 1 2 16,4-1 12-16,-1 0 11 0,6-3 3 15,-1-1 2-15,1 0 30 0,3 0 23 16,-4-4-14-16,-2-1-28 0,-2 2-10 0,-4-3 6 15,-2 3-9-15,-3 0-1 0,-2 0-3 16,-2 3-22-16,0-1-29 0,-2 0-64 16,0 0-32-16,0 1-72 0,0 0-97 15,2 0-98-15,1 0-82 0,-1 1-76 16,1 0-243-16</inkml:trace>
  <inkml:trace contextRef="#ctx0" brushRef="#br0" timeOffset="-146848.12">25563 13314 1420 0,'0'0'728'0,"0"0"-317"0,0 0-80 15,0 0-26-15,0 0-47 0,0 0-62 16,0 0-79-16,0 0-57 0,0 0-19 16,0 0-16-16,0 0-12 0,-62 12-10 15,53-6-1-15,-1 1-2 0,4 0-12 16,1 1-14-16,-1 2 4 0,3-1 3 16,1 3 0-16,2-2-9 0,0 2-25 15,0-2-20-15,0 2-16 0,0-2 10 16,2-1-16-16,1 0 6 0,0-1 21 0,1-2 24 15,0 0 21-15,4-1 23 0,1-2 1 16,6-1 16-16,4-1-14 0,4-1 10 16,3 0 0-16,4-3-13 0,4-3-19 15,-3-1-58-15,0-1-93 0,-3-4-90 0,-3 0-95 16,-4 1-106-16,-5-2-209 0,-5 2-148 16</inkml:trace>
  <inkml:trace contextRef="#ctx0" brushRef="#br0" timeOffset="-146079.15">25544 12604 977 0,'0'0'479'0,"0"0"-128"0,0 0-20 16,0 0-1-16,0 0-46 16,0 0-53-16,0 0-19 0,0 0-15 0,0 0-41 15,0 0-29-15,0 0-14 0,16-13-34 16,-16 13-41-16,0 0-38 0,0 0-21 0,0 0-26 16,0 0-20-16,0 2-40 0,0 2-23 15,0 4 41-15,0 2 89 0,0 3 20 16,0 4-5-16,0 1-11 0,0 1-4 15,0 2 1-15,1-1 0 0,-1 2 18 16,0-1 6-16,2-2 1 0,-2-2 5 16,1-2-6-16,-1 1-6 0,2-5-4 15,-2-2-15-15,0 0-35 0,0-3-18 16,0-3-17-16,0 0-10 0,0-2-21 16,0-1-69-16,1 0-64 0,-1 0-36 15,2 0-105-15,-1 0-148 0,1 0-449 0,-2 0 210 0</inkml:trace>
  <inkml:trace contextRef="#ctx0" brushRef="#br0" timeOffset="-133433.83">31166 12134 138 0,'0'0'232'15,"0"0"-60"-15,0 0-51 0,0 0-33 16,0 0-6-16,0 0 9 0,0 0-20 16,0 0-18-16,0 0-21 0,1-6 7 15,-1 3 17-15,0 3-1 0,0-2-13 16,0 1-3-16,0-2 23 0,0 2-3 16,-1-1-1-16,-1 1 1 0,2-1-17 0,-2 1 10 15,2 0-3-15,-2 1-7 0,1-1 7 16,1-1 6-16,0 1 1 0,0 1 9 15,0 0 6-15,0-2 0 0,0 2 7 16,0-1-7-16,0 1-9 0,0-1-1 16,0 1-6-16,-2-3-9 0,2 3-4 0,0-1-7 15,0 0 13-15,-1-2 1 0,1 1-7 16,0-1-7-16,0 2 14 0,0-2 2 16,0 0-6-16,-2 1-6 0,2 1 6 15,0-2-13-15,-1 3 0 0,1-1 0 16,0 1-13-16,0 0-17 0,0 0 1 15,0 0 20-15,0 0-10 0,0 0 3 16,0 0 6-16,0 0 7 0,0 0-4 16,0 0-2-16,0 0-7 0,0 0 3 0,0 0-6 15,0 0-13-15,0 0-20 0,0 0-8 16,0 0-1-16,0 0 0 0,0 0 13 16,0 1 3-16,-3 2 4 0,3 2 9 15,-3 0 16-15,0 0-13 0,1 3-1 16,-1 0-1-16,0 0-1 0,0 3-2 15,1-1-11-15,-1 2 10 0,0 0 2 0,0-3 1 16,0 3 16-16,0 0 3 16,0-2-3-16,1 2-13 0,-1-1 10 15,0 1 0-15,0 0-11 0,1 0 20 16,-1-1-3-16,0-1 1 0,1 1 5 0,2 0-6 16,-1-2-6-16,-2 1 3 0,3-1-3 15,-1 1 3-15,-1 0-13 0,2-2 13 16,0 3-15-16,0-4 2 0,0 3 0 0,-1-2 0 15,1 2 10-15,-2-2-12 0,2 3 0 16,0-1 1-16,0-1-1 0,0 2-1 16,0-3 0-16,-1 3 1 0,1-1 0 15,-1-1 3-15,1 0 12 0,0 0-4 16,0 1 1-16,0-2 3 0,0 1 3 16,-2 0 3-16,1-1-6 0,1 1 0 15,0-2-14-15,0 2 1 0,0-1-1 16,0 2-2-16,0-2 0 0,0 2 0 15,0-2-1-15,0 2-1 0,0-2 2 16,0 2 2-16,0-2 14 0,0 2-14 0,0-1 14 16,0 2-3-16,0-1-11 0,0 0 0 15,0 1 10-15,0-1-8 0,0-1 11 16,1 0-11-16,-1 0 8 0,2-1-10 16,-2-1-1-16,0-1 0 0,0 1-1 15,0 0-1-15,1-1-1 0,-1 1 1 0,1 1 0 16,-1-1 0-16,0 2-1 0,0-1 1 15,0 2-1-15,0-1 0 0,0 3 2 16,0 0 0-16,0-1 0 0,0 1 2 16,0-1 1-16,0 1 13 0,0-1-16 15,-1 0-1-15,0 0 0 0,1-2-1 16,0 1 0-16,0 0-1 0,0-3 1 16,0 1-1-16,0-2 0 0,0 2 0 15,0-1 0-15,0-1-10 0,0 1 12 0,0-1 1 16,0 0 2-16,0 1-2 0,0 0 1 15,0 0 2-15,0 2-2 0,0 0-1 16,0 1 0-16,0 2-2 0,0-2-1 16,0 2 2-16,0-2 1 0,0 0 13 0,0 1-10 15,0-2 16-15,0 1-7 0,1-2-8 16,0 1-2-16,-1-2 1 16,2 0-1-16,-1 0-2 0,-1 1 0 0,0 0-1 15,0 0-2-15,2 1-10 0,-1-2 10 16,-1 1-13-16,0 0 15 0,0 0-2 15,0-1 2-15,3 1 1 0,-3 1 0 16,1-1 0-16,-1 1 0 0,0 0 1 16,0-1 1-16,0 1 0 0,0-2-1 15,0 2 0-15,0-1 1 0,0-2 0 16,0 0 1-16,0-1-1 0,0-3 0 16,0 2 1-16,0-1-1 0,0 1 11 0,0 0-11 15,0-2-1-15,0 1 0 0,0 0 2 16,0-1 0-16,0 2 0 0,0-2 10 15,0 0-11-15,0 0 0 0,0-1 0 16,0-1 0-16,0 3 2 0,0-3-2 16,0 2 0-16,0 0 1 0,0-2-2 0,0 1 2 15,0-1 0-15,0 0 13 0,0 0 6 16,0 0 3-16,0 0 10 0,0 0 9 16,0 0 6-16,0 0 19 0,0-5 32 15,0-3 90-15,2-6-117 0,1-6-74 16,0-8-25-16,-1-7-6 0,3-2-56 15,-1-1-7-15,-1-1 6 0,0 6 35 16,-1 2 28-16,-2 5 22 0,0 1 2 16,0 5 0-16,0 1 1 0,0-1-1 15,0 1 1-15,0 1 0 0,-3 1 2 16,0 1 20-16,1-1-3 0,1 1-19 0,-1 2-12 16,2 3 10-16,0 3-2 0,-1 3 4 15,1 3 3-15,0 0-3 0,0 2-34 16,0 0-54-16,0 3-35 0,0 4-3 0,-2 5 97 15,2 2 29-15,-3 4 0 0,2 1 3 16,-2 3-2-16,2 0 14 0,-4 0 8 16,4 1 18-16,-2-1 3 0,0 0-12 15,0 0-14-15,1 0 11 0,-1-1 15 16,0 1 0-16,0 0-25 0,0 0-16 16,0 0-3-16,0 0 0 0,2-3 1 15,-3 1 15-15,2-2-4 0,1-3-11 16,-1-1-1-16,1-2-1 0,-1-2-1 15,2-2 2-15,0-2 1 0,0-2 1 16,0-1 0-16,0-2 0 0,0 0 11 16,0-1-11-16,0 2 0 0,0-2 11 0,0 0-1 15,0 0 7-15,0 0-17 0,0 0-2 16,0 0-12-16,-1 0-7 0,1-2-13 16,0 0-34-16,0 0-37 0,-2 0-21 0,2-2-37 15,0-2-187-15,-1-2-114 0,-1-2-140 16,0-5-506-16,10 66 141 0</inkml:trace>
  <inkml:trace contextRef="#ctx0" brushRef="#br0" timeOffset="-132505.89">31252 12310 164 0,'0'0'391'0,"0"0"-71"0,0 0-4 16,0 0-33-16,0 0-13 0,0 0-104 0,0 0-88 15,0 0-43-15,0 0-12 0,0 0 0 16,2-6-20-16,-2 5 23 0,0-1 10 16,0 1 3-16,0 1 22 0,0 0 17 15,0-2 16-15,1 2-14 0,-1 0-21 0,0 0-59 16,0 0-10-16,0 0-71 0,0 0 55 15,0 0-48-15,0 7-62 0,0 2 136 16,-1 4 0-16,-2 5 1 0,-2 5 21 16,0 3 29-16,-1 5 11 0,0 2-17 15,-1 3-22-15,0 2 0 0,-2-1 48 16,1 3-20-16,0-1 27 0,2 2-7 16,-2-1-55-16,2-2 9 0,2-2-24 15,0-1-1-15,2-4-3 0,1-2 0 16,1-3 0-16,0-2-10 0,0-1-48 15,0-4 12-15,0-1-15 0,0-3-59 0,0-1-52 16,0-2-58-16,0-2-69 0,-3-2-128 16,1-2-133-16,1-3-1 0</inkml:trace>
  <inkml:trace contextRef="#ctx0" brushRef="#br0" timeOffset="-126554.98">31834 11546 77 0,'0'0'336'0,"0"0"-52"0,0 0-27 16,0 0-22-16,0 0-59 0,0 0-7 0,0 0-7 16,0 0-25-16,0 0-23 0,0 0-43 15,0 0-26-15,40-35-6 0,-33 31-39 16,0 0 0-16,1 0 0 0,1 2 22 15,-1-2 17-15,-3 3 22 0,2-4 27 16,-2 4 6-16,-4 0 25 0,1 0 7 16,-2 1-16-16,0-2-14 0,0 1-28 15,1 1-20-15,-1 0-19 0,0 0-13 16,0 0-15-16,0 0-1 0,0 0-1 16,0 0 1-16,0 0 2 0,0 0 1 15,0 0 10-15,0 0-12 0,0 0 1 0,0 0 17 16,0 0 1-16,0 0-1 15,0 0-16-15,0 0 10 0,0 0 16 0,0 0 9 16,0 0-20-16,0 0-18 0,0 0-16 16,0 0-6-16,0 0 6 0,0 0 16 15,0 0 3-15,0 0 10 0,0 0-11 0,0 0 11 16,0 0-1-16,0 0-8 0,0 0-4 16,0 0-2-16,0 0-23 0,0 0-13 15,0 0-46-15,0 1 39 0,0 3 45 16,0 2 16-16,0 0-12 0,0 1 12 15,0 5-14-15,0 0 11 0,0 1-12 16,1-1 0-16,-1 3-1 0,2-1 0 16,-1 0 3-16,-1 1 16 0,3 1 4 15,-3-1 9-15,3 3 6 0,-3-2 7 16,2-1-10-16,1 2-6 0,-3-3-7 16,1 2-9-16,2-1 9 0,-3 0-20 0,0 1 20 15,0-1-6-15,0 1 0 16,0 1 10-16,-3-1-10 0,2 1-1 0,1 1 5 15,-3-1-17-15,3 1-1 0,-2 0 0 16,2-1 11-16,0 0-10 0,-1-1 13 16,-1 1-16-16,2-2-3 0,-3 1 0 0,3-1-9 15,0-1 11-15,-1-1 1 0,-1-1 3 16,2-2 16-16,0-2-16 0,0 1-1 16,0-4 1-16,0-1 13 0,0-1-15 15,0-2 1-15,0 0 2 0,0-1 8 16,0 0 4-16,0 1 6 0,0-1 10 15,0 0-16-15,0 0-16 0,0 0-3 16,0 0-16-16,0 0 15 0,0 0-8 16,0 0 9-16,0 0-10 0,0 0 10 15,0 0 1-15,0 0 2 0,0 0 2 16,0 0 1-16,0 0-3 0,0 0-3 0,0 0-73 16,0 3-71-16,0-1-38 15,0 3-20-15,0 3-46 0,0 1-65 0,0 3-102 16,3 1-206-16,-3-5-555 0,-3-68 1002 15</inkml:trace>
  <inkml:trace contextRef="#ctx0" brushRef="#br0" timeOffset="-125302.02">32070 12753 197 0,'0'0'404'15,"0"0"-75"-15,0 0-9 0,0 0 5 0,0 0-19 16,0 0-66-16,0 0-65 0,0 0-36 15,0 0-39-15,0 0-84 0,0-3-16 16,0 6-48-16,0-1-21 0,0 2 69 16,0 3 71-16,-2 2 19 0,-1 1 1 0,0 2-11 15,0 2-3-15,1 1-6 0,-1 2-10 16,0-1-10-16,0 3 1 0,0 0 5 16,-1 2-6-16,1-1-3 0,-1 2-9 15,1 1-8-15,1-1 4 0,1 1-9 16,1 0 15-16,0 2 7 0,0-1-10 15,0 2-19-15,0 0 3 0,3 0 4 16,0-2 5-16,1 3-12 0,0 0 4 16,0-1-11-16,1 0-9 0,-2 0 23 15,0-1 27-15,-3 1 4 0,0-2-7 0,0 0-15 16,0-3-3-16,0 0-7 16,-2 0-22-16,-1-3 16 0,2-2 6 0,-2-2-13 15,1 2-10-15,1-2-1 0,-2-1-1 16,2-2-2-16,-1 2 0 0,-1-1 2 15,3 1 0-15,-2 0 13 0,-1 0-1 16,0 0-11-16,1-1-1 0,1 0-3 16,-1-3 1-16,1-1 1 0,-1-2 1 0,2-1 0 15,0-1 3-15,0-1 0 0,0-2 0 16,0 0 10-16,0-1-13 0,0 0-24 16,0 0 2-16,0 0 6 0,-1 0-18 15,1 0-16-15,-2-1-23 0,2 0-28 16,0-2-38-16,-1 3-48 0,0-1-56 15,1 0-49-15,-4 1-53 0,4-2 32 16,-2 1 60-16,-1 0 25 0,2 1-71 0,-2-3-4 16,0 2 81-16,-1-2 56 0,-1 1 23 15,1-1-11-15,-2 1-2 0,2-2 71 16,0 1 85-16,1-1 51 0,1 2 122 16,1-1 6-16,-1 1 11 0,1-2 2 15,-1 1 55-15,1-1 24 0,-1-1 8 16,1 3-22-16,0-1-24 0,1 0-26 15,0 2-13-15,0 0-49 0,0 1-94 0,0 0-51 16,0 0-67-16,0 0-36 0,0 1-46 16,2 2 107-16,4 1 42 0,2 1 49 15,4 0-7-15,-1 0-20 0,0-1-22 16,0-3-15-16,-2 2-10 0,1-3-17 16,0 0 0-16,-2-1 38 0,-3-5 4 15,1 1 4-15,-3-1 18 0,0 1 4 16,-1-1 45-16,-1 1 93 0,-1 0 7 15,3 4-11-15,-3-2-6 0,0 0-8 16,0 2-19-16,0 0-19 0,0 1-4 0,0 0-6 16,0 0-41-16,0 0-57 0,0 0-39 15,0 1-40-15,0 5-34 0,-4 0 68 16,-2 2 43-16,1 1 1 0,0 0-21 16,-1 0-57-16,1-3-58 0,1 1-58 15,-2-2-32-15,4-2-56 0,-1 1-92 16,0-1-112-16,0-2-203 0,0-1-314 0,58-70 900 15</inkml:trace>
  <inkml:trace contextRef="#ctx0" brushRef="#br0" timeOffset="-123959.08">31977 11433 1049 0,'0'0'430'0,"0"0"-213"15,0 0-28-15,0 0 15 0,0 0-19 16,0 0-46-16,0 0-58 0,0 0-52 15,0 0-29-15,0 0-15 0,0-8-11 16,0 8 15-16,0 0 11 0,0 0 0 16,0 2-10-16,-5 3 10 0,-1 5 100 15,-2-1-10-15,-4 6-19 0,-1 0-10 16,-2 3 10-16,-1 0-16 0,1 0-27 16,2 0-5-16,-2-2-23 0,7-2-2 0,-1-3 0 15,3 0-11-15,2-5 11 0,2 0-2 16,0-4-15-16,2 1 19 0,0-2 1 15,0-1 47-15,0 0 36 0,0 0 37 0,0 0 39 16,0 0 50-16,4-4 14 0,1-4-123 16,4-1-79-16,1-4-10 0,5-2-11 15,-1-3 1-15,3-3 13 0,-1 2-15 16,-1-1-12-16,-1 2-35 0,-3 2-7 16,0 4 54-16,-5 4 13 0,-1 2 21 15,-1 2 4-15,-2 3 31 0,-1 1-69 16,-1 0-9-16,0 0-63 0,2 0-57 15,1 5-30-15,0 2 121 0,-1 0 37 16,4 4 1-16,-1-1 4 0,2 0 11 16,-2 1 4-16,3-1 4 0,0-1 2 15,2 1-3-15,2-1-22 0,0 1 0 16,2-3-79-16,-1 0-38 0,1 0-55 0,-1 0-65 16,2-1-120-16,-2-2-234 0,-5 0-636 15</inkml:trace>
  <inkml:trace contextRef="#ctx0" brushRef="#br0" timeOffset="-122531.68">31181 12167 40 0,'0'0'378'0,"0"0"-71"0,0 0-63 16,0 0-32-16,0 0-23 0,0 0-20 0,0 0-16 15,0 0-26-15,0 0-7 16,0 0-13-16,0 0-10 0,0-6-16 0,0 6-19 16,0-1-14-16,0 1-5 0,0 0-18 0,0-2 1 15,0 2 0-15,0 0 6 0,0 0 1 16,0 0-1-16,0 0 10 0,0 0 0 15,0 0 10-15,0-3 2 0,0 2-21 16,-3 0-21-16,0 0-12 0,0-2-1 16,-2 3-31-16,0-1-13 0,-4 1 0 15,0 0 13-15,1 0-4 0,0 0 14 16,-1 0 18-16,3 1 2 0,1 2 2 16,1-2-1-16,0 0-2 0,1-1-10 0,0 1 10 15,1 1 0-15,-2-1-17 16,1 1-6-16,2-1-6 0,-1 2 0 0,0-1 9 15,0-1 7-15,-1 2 16 0,-1-1 32 16,-2 2 30-16,-2-1 2 0,-1 2-19 16,-1 0-16-16,-2 0-26 15,4-1-2-15,-3 0 1 0,4 0-2 0,-1-2-1 16,3 0-2-16,2 0-27 0,0 0 1 0,3-2 10 16,-1 1 16-16,1-1 0 15,0 0 2-15,0 0-22 0,0 0-16 0,0 0 23 16,0 0 16-16,0 0 23 0,0 0-4 15,0 0 4-15,0 0-20 0,0 0-3 16,0 0 0-16,1 0-26 0,1 0 10 16,-1 0 0-16,2 0 14 0,2 0 2 15,-2 0-36-15,2 0-19 0,-1 0 3 16,-1 0 20-16,0 0 16 0,-1 0 16 16,-2 0 13-16,0 0 16 0,0 0 10 15,0 0-1-15,0 0-5 0,0 0-30 16,0 0-3-16,0 0-71 0,0 0-36 0,0 0-32 15,0-1-157-15,0 1-110 0,0-2-125 16,0 2-193-16,0 3 560 0</inkml:trace>
  <inkml:trace contextRef="#ctx0" brushRef="#br0" timeOffset="-121720.3">31144 12172 605 0,'0'0'467'0,"0"0"-135"0,0 0-23 0,0 0-49 15,0 0-59-15,0 0-65 0,0 0-26 16,0 0 3-16,0 0-16 0,0 0-17 15,-13-12-44-15,10 12-14 0,0 0-6 16,-2 0-4-16,1 0-12 0,-1 0-19 16,2 1-17-16,-3 3 14 0,1 0 6 0,0 0 16 15,-3 3 20-15,1 1 15 0,-2 0 4 16,-1 1-7-16,0 1-9 0,0 1-10 16,-2 2 3-16,1 2 9 0,-3 0-2 15,2 1 12-15,2-1-12 0,-5 0-22 16,7-1-1-16,-3 2-2 0,3-2 2 15,-2-1 0-15,2 1 12 0,3-1 4 16,0 1 7-16,0-1 9 0,0 1 16 0,0 0 0 16,0 0-19-16,-1 1-10 0,1-2 10 15,-2 1 9-15,-1 1-3 0,0-1 3 16,0 2-19-16,-2-1-15 0,2 1-4 16,0-2 0-16,-1 0-3 0,3 0-9 15,0-1 9-15,2 0-13 0,-2 2-3 16,1-2 15-16,1 1 1 0,1 1-10 0,2-1 12 15,0-2 1-15,1 2 1 0,0 2 22 16,0-2-7-16,0 2-15 16,1-2 1-16,0-2 11 0,2 2-1 0,3-1-9 15,-3-1 10-15,3 0-12 0,-4-2-1 16,4 0-2-16,-1 2-1 0,0-3-19 16,-1 1 9-16,1-1 10 0,-1 0 0 15,-1 2-1-15,0-1 3 0,0 0-1 16,-2 2 1-16,2-2-12 0,-1 1 1 15,0-3 8-15,1 3 2 0,-1-2 2 0,1 0 0 16,0-2 2-16,1 3 2 0,0-2 8 16,-1 2-12-16,2 1-3 0,2 1-16 15,-2 1 3-15,1 0 15 0,0-2 1 16,1 2 22-16,0 0-2 0,1 0-17 16,-3-2 9-16,3 1 1 0,1-1 3 15,-3 1-15-15,2 0-1 0,-2-2-1 16,-1 0-12-16,1 0 12 0,-3-2-1 15,0 0 2-15,0-1-16 0,-2-4-9 16,0 2 6-16,1-1 16 0,-1-1-12 0,-1-3-8 16,0 3-34-16,0-3-33 0,0 0-22 15,0 0-23-15,0 0-52 0,0 0-58 0,0 1-66 16,0 1-104-16,0 0-181 0,0-1-167 16</inkml:trace>
  <inkml:trace contextRef="#ctx0" brushRef="#br0" timeOffset="-121549.92">31023 13315 730 0,'0'0'525'0,"0"0"-170"16,0 0-92-16,0 0-75 0,0 0-77 0,0 0-111 16,0 0-4-16,0 0-61 0,0 0-61 15,0 0-105-15,0 0-91 0,-16 0-95 16,16 0-49-16,-1 0 68 0,-1 0 255 15</inkml:trace>
  <inkml:trace contextRef="#ctx0" brushRef="#br0" timeOffset="-120580.91">31209 12210 179 0,'0'0'535'0,"0"0"-183"15,0 0-85-15,0 0-16 0,0 0-40 0,0 0-23 16,0 0-32-16,0 0-33 0,0 0-65 15,0 0-28-15,0 0-27 0,20-7 10 16,-15 6 6-16,-1 0 1 0,1 0-7 16,1-1-10-16,-1 1-2 0,1 1-1 15,-1 0-1-15,1 0-15 0,3 0-1 16,-4 0 1-16,3 0 16 0,-1 0 3 16,1 0-3-16,0 4-1 0,-1-2-34 0,0 3-14 15,0 2 17-15,2 2 19 0,-2 1 13 16,2 4 68-16,1 3-16 0,-1 3-1 15,-1 1 40-15,2 2-17 16,-1 5-9-16,0-2-27 0,0 2-21 0,0 1 8 16,-3 2 40-16,-1 1-7 0,-4 2-20 15,-1-1-19-15,-1 4 20 0,-7 2 15 16,-3-1-31-16,-1 4-22 0,-2-2-1 16,-3-2 0-16,-1 1 1 0,2-3 1 15,-4-1-1-15,3-1 12 0,-2-1 3 0,-1-1 29 16,3-4 6-16,0-2-48 15,3-3 13-15,4-2 7 0,-1-4-4 0,4-5 10 16,-1-1 22-16,2-5 6 0,1-1 4 16,2-3 5-16,-1-2 7 0,1 0 0 15,-2 0-6-15,-3-6-45 0,-4 0-22 0,1-2-124 16,-3-2-69-16,0 1-31 0,1 1-54 16,-1 2-145-16,1 0-222 0,-1 4-403 15,5-1 347-15</inkml:trace>
  <inkml:trace contextRef="#ctx0" brushRef="#br0" timeOffset="-119655.33">31485 13063 248 0,'0'0'1683'0,"0"0"-1148"16,0 0-254-16,0 0-60 0,0 0-19 15,0 0-61-15,0 0-91 0,0 0-50 16,0 0-45-16,0 0-28 0,8 18 41 0,-4-5 32 15,1 5 51-15,1 5-16 0,1 7-16 16,0 1 38-16,1 5 13 0,-2 3-12 16,3 3 8-16,-1 4-6 0,0 2-9 15,0 4 3-15,-2 1-10 0,3 4 3 16,-5 0-12-16,0 0 24 0,-2 3-24 16,-2-1 2-16,0-3-2 0,-2 1-6 15,-9-4 3-15,-1 0-30 0,-4-3-2 16,-1-2-2-16,-3-2 2 0,1-1 9 0,-1-3 41 15,0 0-25-15,1-4 31 0,1-2-28 16,2-1-25-16,1-3 37 0,2-1-10 16,1-3-30-16,3-2 0 0,1-3 16 15,3 0 12-15,-2 0 6 0,5-3-15 16,-1 2 5-16,3-2 7 0,0 1-27 16,0-2-3-16,0 1-1 0,0-1 0 15,0-2 2-15,3-3 0 0,-1-1 13 16,3-1-3-16,-2-1-10 0,0-1-2 15,0 1 0-15,0-3-2 0,-2 3-1 0,2-2-9 16,0-1-10-16,-1-1-15 0,-1 1-59 16,1-1 9-16,-2-1 3 0,1-1 6 0,0-1-14 15,2-3-30-15,-2 1-48 16,2-2 27-16,0 0 23 0,2 0 40 0,0 0-19 16,-2-2-54-16,0 0 22 0,0-1 50 15,-3-2 52-15,0-1-57 0,-1-2-37 16,-5-2 72-16,-1-2 13 0,-4 2 38 15,2-1 29-15,-2 2 61 0,3 3-54 16,1 0-1-16,2 2-22 0,2-1 100 16,1 3 5-16,2 1 26 0,0 1 32 15,0 0-7-15,0 0-30 0,0 0-41 16,0 0-98-16,0 0-10 0,2 2-43 16,1 1-33-16,4 2 26 0,3 1 60 0,4 2 44 15,3 0 7-15,0-2-26 16,0 1-25-16,2-3-72 0,-3-1-84 0,1-1-80 15,-2-2-117-15,3 0-173 0,-2 0-494 0,-1-4-208 16</inkml:trace>
  <inkml:trace contextRef="#ctx0" brushRef="#br0" timeOffset="-119514.21">31634 14772 839 0,'0'0'1615'0,"0"0"-1080"16,0 0-241-16,0 0-27 0,0 0-20 15,0 0-106-15,0 0-109 0,0 0-32 16,0 0-25-16,0 0 25 0,0 0 0 15,-54 39 0-15,38-30-79 0,-4 3-135 16,4-2-62-16,-2 2-69 0,2-2-200 16,4-2-435-16,-4-1-526 0</inkml:trace>
  <inkml:trace contextRef="#ctx0" brushRef="#br0" timeOffset="-118442.65">30599 15506 272 0,'0'0'1861'0,"0"0"-1383"0,0 0-255 15,0 0-53-15,0 0 31 0,0 0-22 16,0 0-103-16,0 0-75 0,0 0-1 15,-44 6-3-15,34 5 0 0,-2 0-19 16,1 2 3-16,3 3 3 0,0 1 15 0,2-1-12 16,2 1-9-16,4 1-4 0,0 0 10 15,4 0 13-15,10 1 2 0,3 1 0 16,3-1 0-16,4-2-17 0,3-2-14 16,4-3 10-16,0-5 6 0,-3-4 16 15,-1-3 24-15,-4-1 11 0,-3-8 29 16,-4-4 9-16,-1-3-6 0,-4-3-7 15,-5-3 10-15,0-2-7 0,-6-2 19 16,0 0-13-16,-7 1-28 0,-4 0 22 16,-3 2-16-16,-5 1-28 0,-4 3-19 15,-3 1-28-15,-5 1 3 0,-2 5-29 0,-1 4-40 16,3 4-26-16,0 2-19 0,6 2 5 16,6 3 4-16,1 6-30 0,7 3-116 15,5 0-111-15,4 5-125 0,2 0-464 0</inkml:trace>
  <inkml:trace contextRef="#ctx0" brushRef="#br0" timeOffset="-118271.95">31012 15719 1449 0,'0'0'734'0,"0"0"-323"15,0 0-134-15,0 0-39 0,0 0-79 16,0 0-63-16,0 0-96 0,0 0 0 0,0 0-102 15,0 0-80-15,0 0-88 0,-22-31-107 16,19 31-142-16,-1 2-170 0,1-1-84 16</inkml:trace>
  <inkml:trace contextRef="#ctx0" brushRef="#br0" timeOffset="-117910.95">31184 15548 1369 0,'0'0'1219'16,"0"0"-920"-16,0 0-103 0,0 0 53 16,0 0-20-16,0 0-125 0,0 0-102 15,0 0-2-15,0 0-3 0,-77 15-22 0,68-2-4 16,3-1 1-16,2 4 6 16,4-2-4-16,0 2 4 0,12-2 21 0,-1-1-31 15,8-1-38-15,1 1 7 0,6-2 21 16,1-2-12-16,2-3-7 0,-1-3-15 15,-1-3 18-15,-1 0 58 0,-4-7 20 0,1-4 12 16,-5-3 42-16,-2-4 54 0,-3-2 18 16,-6 0 6-16,-4 0-9 15,-3 1-2-15,-3 2 19 0,-8 2-43 0,-9-1-49 16,-3 2-49-16,-6 1-19 0,-1 3-22 16,-2 2-28-16,2 3-53 0,2 3-36 15,6 2-21-15,2 0-36 0,7 2-48 16,2 4-31-16,4 2-79 0,4 1-69 15,1 2-31-15,2-1-154 0,2-1-116 16</inkml:trace>
  <inkml:trace contextRef="#ctx0" brushRef="#br0" timeOffset="-117575.34">31494 15558 274 0,'0'0'1547'16,"0"0"-989"-16,0 0-226 0,0 0-39 15,0 0-2-15,0 0-65 0,0 0-96 16,0 0-70-16,0 0-60 0,0 0-35 16,0 0 6-16,-28 5 14 0,28 4 2 0,0 1 0 15,4 1 11-15,3 0-11 0,3-2-9 16,3 0-35-16,3-1-6 0,3-2-4 16,4-2 0-16,3 0 16 0,1-4 9 15,2 0 42-15,-1 0 11 0,0-6 53 16,-5-2 38-16,-3-4 9 0,-4-1 16 15,-5-2 15-15,-4-2 43 0,-7 1 14 16,0-1-62-16,-9 0-44 0,-4 3-50 16,-6-1-18-16,0 4-25 0,-5 1-1 0,0 3-39 15,-1 3-26-15,0 2-42 0,2 2-42 16,2 0-42-16,3 0-48 0,4 2-61 16,4 4-51-16,4 1-105 0,2 2-87 15,4 1-265-15,0-2-340 0</inkml:trace>
  <inkml:trace contextRef="#ctx0" brushRef="#br0" timeOffset="-117125.98">31928 15429 238 0,'0'0'1888'16,"0"0"-1432"-16,0 0-262 0,0 0-40 15,0 0 42-15,0 0-34 0,0 0-82 16,81-52-26-16,-59 52-6 0,4 0 15 16,-2 2 23-16,-4 3-10 0,0 0-26 15,-6 1-50-15,-5 1-19 0,-6-1-56 16,-1-1-8-16,-2 2 23 0,0 0 22 16,-5 2 19-16,-4-1 17 0,-2 2-11 0,0-1-3 15,-1 3-6-15,-1-1 19 0,4-3-10 16,0 2-6-16,1-3-29 0,5 0 23 15,1-2 22-15,0 0-22 0,2-1-13 16,0 0 38-16,4 0 19 0,7 2 48 16,1 0 22-16,4 1-13 0,2-1-25 15,-2 2 12-15,-1-1-9 0,-3 0-38 16,-5 0-14-16,0-1 30 0,-4 1 12 0,-3 0-22 16,0 1 19-16,-1 2 9 0,-9 1 32 15,-3-1 9-15,-4 0-9 0,0 0-32 16,-3 0-25-16,1-4-25 0,2-1-84 15,3-2-93-15,2-2-40 0,2-1-30 16,4 0 8-16,1-1-59 0,1-5-166 16,4 1-171-16,0-1-162 0,0-1 60 15</inkml:trace>
  <inkml:trace contextRef="#ctx0" brushRef="#br0" timeOffset="-116928.15">32335 15504 1384 0,'0'0'709'0,"0"0"-253"15,0 0-102-15,0 0 30 0,0 0-47 0,0 0-129 16,0 0-88-16,0 0-74 0,0 0-46 16,0 0-53-16,0 0-26 0,42 11 79 15,-31 4 22-15,2 3 0 16,3 3 0-16,-3 0-19 0,-1-3-3 0,-3-1-60 16,-6-4-62-16,-3 1-84 0,0-5-58 15,-3-2 8-15,-6 0-10 0,-2-3-118 16,-2-2-203-16,-3-2-221 0,3 0 10 15</inkml:trace>
  <inkml:trace contextRef="#ctx0" brushRef="#br0" timeOffset="-116792.85">32361 15536 661 0,'0'0'1541'0,"0"0"-1134"0,0 0-194 16,0 0 18-16,62-76-42 0,-45 60-59 16,3 4-41-16,0 1-47 0,1 3-42 0,0 2 0 15,1 1-13-15,-1 3-6 0,-1-1-99 16,-2 3-76-16,-4 0-76 0,0 0-100 15,-5 0-181-15,-2 4-448 0</inkml:trace>
  <inkml:trace contextRef="#ctx0" brushRef="#br0" timeOffset="-116016.31">32793 15647 117 0,'0'0'1252'0,"0"0"-722"16,0 0-138-16,0 0-1 0,0 0-5 0,0 0-73 15,0 0-56-15,0 0-43 0,0 0-32 16,0 0-28-16,0 0-20 0,-14 9-25 15,15-9-19-15,8 0-16 0,2 0-74 16,9-1-22-16,8 0-15 0,3-1 12 16,7 0 4-16,-1 2 2 0,0-1 17 0,-6 1 2 15,-3 0 3-15,-5-1 16 0,-3 0-7 16,-7-1-12-16,-5 0 0 0,-5 0 15 16,0 2 15-16,-3-1-2 0,0 1-28 15,0-2-15-15,0 1-10 0,-3 1-34 16,-1-1-55-16,0-1-48 0,-4 2-55 15,1 0-60-15,-3 0-71 0,1 0-84 16,1 1-116-16,-1 4-98 0,1-1-184 0,2 0 5 16,82-12 747-16</inkml:trace>
  <inkml:trace contextRef="#ctx0" brushRef="#br0" timeOffset="-112132.89">31892 15995 21 0,'0'0'264'0,"0"0"-72"16,0 0-68-16,0 0-68 0,0 0-40 16,0 0-14-16,0 0 70 0,0 0 61 15,0 0 40-15,0 0 68 0,-36-10 29 16,31 8 7-16,0-2-2 0,2 1-64 15,0-1-20-15,2 0 2 0,-1-1-64 16,2 0-36-16,0-2 52 0,0 1-21 16,5-2-25-16,1 2-10 0,1-2 0 15,4 2-3-15,2 1-7 0,6-1-9 16,1 2-14-16,6 2-30 0,5 1-1 16,-3-1 0-16,3 2 3 0,-3 0 10 0,-3 5 6 15,-5 2-6-15,-6-1-38 0,-5 2-17 16,-4 0-24-16,-4 1-6 0,-1 1 19 15,-1 1 25-15,-10 1 3 0,0 2 14 16,-6 1 2-16,-2-1-14 0,-4 0-2 16,0-3-30-16,0 1-14 0,4-2 0 15,2 0 12-15,3-4 16 0,5-1 16 16,1-2 2-16,5-2 14 0,3 0-3 16,-1-1-3-16,1 0-10 0,0 0-15 0,0 0 15 15,4 0 27-15,4 0 17 0,4 0-44 0,2 0-2 16,6 0 0-16,1 0 2 0,-1 0 18 15,5 2 10-15,-1 4-3 16,1 2 3-16,-2 0-6 0,0 4-3 16,-1 0 0-16,-6-1 6 0,-4 1-22 0,-7 1-3 15,-2-3-2-15,-3 2 2 0,-5-1 6 16,-5 0 58-16,-4-1-2 0,-2-1 1 16,-1-1 2-16,-3-2-3 0,1-2 13 15,-3 0-16-15,2-3-10 0,1 1-12 16,-1-2-15-16,-1 0-7 0,-1-6-15 15,-1 1-6-15,1-1-102 0,3 0-41 16,4 3-31-16,4 0-88 0,3 2-120 0,-1 1-149 16,1 0-134-16,-4 1-307 15,1 3-170-15</inkml:trace>
  <inkml:trace contextRef="#ctx0" brushRef="#br0" timeOffset="-111931.03">31670 16420 460 0,'0'0'1920'16,"0"0"-1536"-16,0 0-217 0,0 0 32 16,0 0-17-16,88-23-71 0,-43 16-44 15,8 3-23-15,6-2 10 0,1 3 10 16,-4 2 11-16,-5 0-40 0,-9 1-35 16,-11 0-68-16,-11 1-113 0,-9 3-77 15,-8 2-87-15,-3 1-35 0,-1 1-80 16,-9 1-216-16,-6 1-340 0</inkml:trace>
  <inkml:trace contextRef="#ctx0" brushRef="#br0" timeOffset="-111468.08">31747 16588 2368 0,'0'0'628'15,"0"0"-442"-15,0 0 31 0,0 0 65 16,0 0-52-16,0 0-140 0,0 0-90 15,0 0-41-15,0 0 4 0,0 0 37 16,0 0 53-16,-2 45 3 0,2-34-23 16,0-1-21-16,0 2 7 0,3-2-3 15,1 2-1-15,-1 1 4 0,3-1-7 0,1 1 1 16,-1 0 2-16,0-1-13 0,0-1-2 16,2 0-49-16,-1-3-56 0,1 1-39 15,0-3-35-15,-2-1-53 0,1-2-42 16,-3-2-4-16,1-1 11 0,-1 0 28 15,1-3 64-15,-1-3-65 0,2-2 58 16,1-1 91-16,-1 0 91 0,-3 1 108 16,1 2 106-16,-3 1 116 0,2 1-46 15,-3 0 12-15,0 2-27 0,0 0-30 0,0 1 14 16,0 1-42-16,0 0-47 0,0 0-70 16,0 1-75-16,2 1-19 0,-2 1-31 15,1 1-6-15,-1 3 37 0,0 1 34 16,0 3 22-16,0 1-18 0,2-1-26 0,-2 0-11 15,0 0 2-15,1 1 0 16,-1-2-1-16,0 0-2 0,0 0-93 16,0-3-54-16,-1-1-55 0,-5 1-28 0,-1-2-65 15,-1 0-57-15,-2 1-108 0,5-4-175 16,-1-1-182-16,4-1 83 0</inkml:trace>
  <inkml:trace contextRef="#ctx0" brushRef="#br0" timeOffset="-110620.14">32738 16038 1153 0,'0'0'758'16,"0"0"-369"-16,0 0-124 0,0 0 22 16,0 0 1-16,0 0-36 0,0 0-61 15,0 0-77-15,0 0-64 0,0 0-18 16,0 0 15-16,-62-41-3 0,39 43-19 16,3 3-25-16,0 2-15 0,1 1-11 15,3 0 4-15,1 2 10 0,1-2 9 16,0 2 0-16,5-3 0 0,1 2 0 0,0-1-12 15,5 0 12-15,1-1-9 0,2 0-1 16,0 1-18-16,5-1-4 0,3 0 19 16,2-1 16-16,3 1 1 0,1-2 10 15,3 0-11-15,-1-1-16 0,0 0 13 0,-4-2 0 16,-2 0 3-16,-3-2 19 0,-4 0 9 16,-2 0 19-16,-1 0-3 0,0 0-6 15,0 0-3-15,0 0-16 0,0 0-18 16,0 0 27-16,0 1 19 0,-3 0-47 15,-4 2-19-15,-3 0-43 0,-1 4 17 16,-5-1 36-16,0 5 9 0,-1-1 0 16,1 3-2-16,1-1-1 0,2 0 0 15,4-1-1-15,-2-1 2 0,5 0-13 16,2-2 12-16,3 1-12 0,1 0-1 16,0-1-6-16,0-1 22 0,8 0 0 0,3-2 22 15,1-1 22-15,4 0 38 0,3-3 3 16,2 2-32-16,1-3-24 0,1 1-13 15,5-1-16-15,-4 0-11 0,-1 0-59 16,0 0-80-16,-6 0-55 0,-3-1-30 16,-6 1-52-16,-1 0-108 0,-5 0-177 0,-2 0-162 15,0 3-84-15,0 2 225 0</inkml:trace>
  <inkml:trace contextRef="#ctx0" brushRef="#br0" timeOffset="-110311.89">32835 16357 283 0,'0'0'1494'0,"0"0"-833"16,0 0-226-16,0 0-2 0,0 0-53 15,0 0-115-15,0 0-86 0,0 0-54 16,0 0-10-16,0 0-34 0,-22 4-81 16,14-2 0-16,0 1-19 0,1 1-6 15,1 0-12-15,1 1 6 0,0 3 15 16,2-1 4-16,2 3 11 0,-1-2-2 15,1 2 0-15,1-1 2 0,0 1-1 0,0-2-1 16,0 2-47-16,4-3-19 0,2 1-3 16,3-2 3-16,2 1 3 0,0-2-10 15,3-2-18-15,0-1 37 0,0-2-22 16,0 0-31-16,-3 0-33 0,1-1-77 16,-2-3-49-16,-1-2-89 0,-1-2-75 15,-1 0-149-15,-2-2-128 0,0 1 84 0</inkml:trace>
  <inkml:trace contextRef="#ctx0" brushRef="#br0" timeOffset="-109771.56">33008 15695 873 0,'0'0'1032'15,"0"0"-600"-15,0 0-45 0,0 0-21 16,0 0 23-16,0 0-28 0,0 0-66 16,0 0-83-16,0 0-75 0,0 0-66 0,0 0-43 15,0-15-28-15,0 18-30 0,0 0-20 16,0 5 13-16,0 4 37 0,0 3 31 16,0 2-16-16,-3 1 7 0,1 0 12 15,-1 1-3-15,-2 0-13 0,1-1-17 16,1 0-1-16,0-1-37 0,0 0-58 15,0-3-32-15,0 1-82 0,0-4-121 16,0 2-142-16,-2-3-127 0,2 0-436 16,1-3-356-16</inkml:trace>
  <inkml:trace contextRef="#ctx0" brushRef="#br0" timeOffset="-101539.9">26360 14135 780 0,'0'0'417'0,"0"0"-179"16,0 0-82-16,0 0-55 0,0 0-78 15,0 0-23-15,0 0-42 0,0 0 42 16,0 0 45-16,0 0 4 0,-3 13 39 16,3-11 28-16,0-2 1 0,0 1 3 15,0-1-6-15,0 1-17 0,-2-1-36 0,2 1 0 16,-1 2 30-16,-1-1 22 0,2 1-7 16,-1-2-26-16,-1 1-22 0,2-1-13 0,0-1-16 15,0 0-4-15,0 0 7 16,0 0-13-16,0 1-18 0,0-1-1 0,0 0-19 15,0 2-3-15,5 0 22 16,4 1 40-16,1 0 12 0,7 1-8 0,4 0 4 16,4-1-3-16,7-1-17 0,4 1-12 15,6-2-3-15,2 0-12 0,7-1-1 16,6 0 0-16,7 0 3 0,6 0 10 16,7-2-13-16,2-2-1 0,5 2 1 15,1-1 0-15,-4 2-13 0,1-1-6 16,-6 1-6-16,-6 1-4 0,-8-1 12 15,-5-1 17-15,-7 1 1 0,-2 0-1 16,-5 0 1-16,-1-2 1 0,-1 2 0 16,-1 0-2-16,-3-1-2 0,-3 1 0 15,-1-2 2-15,-8 1 2 0,-2-1 11 0,-4 1-10 16,-7 0 10-16,-4 1 0 0,-2 0 3 16,-3 0 12-16,1 1-5 0,0-3-1 15,1 1-22-15,4-1-12 0,2 0-13 16,3-1-7-16,2 1 16 0,2-2 3 0,-1 0 10 15,1 3 0-15,-5 0 3 0,-2-1 3 16,-6 0 29-16,-1 0 25 0,-2 1 45 16,-2-2-1-16,0-1-82 0,-6-3-19 15,-2 1-54-15,-3-3 7 0,1 2 9 16,-1 0-16-16,-1 0 9 0,4 2 32 16,-1 0 13-16,3 3 16 0,0 0 0 15,4 1 3-15,0-1 4 0,1 0-4 16,-1 1-16-16,1-1 10 0,-1 2-1 15,0-2 4-15,0 3-16 0,2-1 0 16,-1 0-2-16,-1 0-1 0,2-2 0 0,0 3 0 16,-1 0-10-16,1 0 10 0,0 0-23 15,0 0-9-15,0 0-12 0,0 0 5 16,0 0 10-16,0 0 30 0,0 0-14 16,4 0-32-16,3 0-19 0,2 0 42 0,1 0 12 15,4 0-3-15,-3 3-16 0,0-2-26 16,1 0-51-16,-4 2-109 0,3-1-164 15,-2 2-162-15,-3-1-247 0,-118-20-208 16</inkml:trace>
  <inkml:trace contextRef="#ctx0" brushRef="#br0" timeOffset="-99895.1">26036 14336 72 0,'0'0'675'0,"0"0"-115"16,0 0-124-16,0 0-95 0,0 0-59 15,0 0-46-15,0 0-49 0,0 0-30 16,0 0-19-16,0 0-13 0,0 0-14 16,9-7-67-16,-3 4-44 0,2-3-2 15,-3 4-21-15,5-2-5 0,0 2-1 16,4-2 4-16,0 1 2 0,0 0 4 15,3 2 6-15,-2 1 10 0,-1-1-13 16,1 1 15-16,-1-1-1 0,-1 1 1 0,1-2-1 16,-2 1 2-16,-2 1 0 0,-1 0 2 15,-2 0-2-15,-3 0-1 0,-1 0-12 0,-3 0 12 16,2 0 1-16,-2 0 38 16,0 0-3-16,0 0-9 0,0 0 3 0,0 0-4 15,1 0 1-15,-1 0-4 0,0 0-9 16,0 0 3-16,0 0 3 0,0 0 0 15,0 0 6-15,0 0 7 0,0 0-7 16,0 0 1-16,0 0-4 0,0 0-6 16,0 0-16-16,0 0-1 0,0 0-18 15,0 0 3-15,2 0 0 0,-1 0 3 16,3 0 13-16,3 0 14 0,-1 1-1 16,4-1-10-16,3 2 10 0,0-2-11 15,6 1 1-15,0 0 0 0,2-1 0 16,4 1 13-16,-3-1-16 0,-1 2-1 15,-2-1-2-15,-5-1 0 0,-2 2-1 16,-4-2-11-16,-5 1 15 0,0-1 0 0,-1 1 15 16,-1-1 8-16,-1 0 8 0,2 2 4 15,-2-2 0-15,0 1 0 0,0-1-4 16,0 0-9-16,0 0 6 0,0 0 4 16,0 0 15-16,0 0 0 0,0 0 10 0,1 0-1 15,-1 0-2-15,0 0-10 0,0 0-16 16,0 0-12-16,0 0-4 0,2 0-12 15,-1 0 0-15,3 0-2 0,8 0 1 16,4 0 1-16,7 1-1 0,8-1 1 16,10 1-1-16,8-1 1 0,8 0 2 15,8 1 1-15,9-1 10 0,6 2-13 16,4-2 10-16,4 2-10 0,2-1-1 0,0 4 0 16,2-3-2-16,-4 3-22 0,-1-1-3 15,-5 1-9-15,-6-1 37 16,-3 1 11-16,-6-1-11 0,-5-1-2 15,-5-1 2-15,-4-2 2 0,-2 2 13 0,-3-2 1 16,-3 0-16-16,-2 0-3 0,-3 0 0 16,-4 0-13-16,-4 0 15 0,-5 0-1 0,-2 0-1 15,-5 0 0-15,2 0-10 0,-2 0 12 16,2 0 1-16,3 0 0 0,3 0 2 16,-1-2-1-16,0 2-1 0,-1 0 0 15,-5 0-3-15,-1 0-12 0,-6 0-1 16,1 0 13-16,-8 0-10 0,-3 0 11 15,2 0-10-15,-3 0 10 0,1 0-1 16,3 0 1-16,2 0 2 0,5 0 1 16,2 0 0-16,4 0 2 0,0 0 12 15,-4 0-2-15,0 0-10 0,-4-1 10 0,-5 0 5 16,-3 1 29-16,-4-2 18 16,0 0-2-16,0-1-17 0,0-2-46 0,0-1-34 15,0-1-28-15,0 1 28 0,-2-2 31 16,-1 2-19-16,3 1 9 0,-3-2-2 15,1 3 14-15,1-1-1 0,-1 3 1 0,1 0-3 16,-1-1 2-16,2 2 0 16,0 0 0-16,0 0 0 0,0-1 2 0,0 1 1 15,-1 1-1-15,1-1 0 0,0 1 1 16,0 0 15-16,0 0 6 0,0 0-7 16,0 0-15-16,0 0-3 0,0 0-25 15,0 0-9-15,0 0-10 0,4 1-33 16,7 3-14-16,9 4 85 0,11 3 9 15,11 3 25-15,11 2-3 0,11 1-9 0,2-2-1 16,-1-2-12-16,-6-2 3 0,-9-1-3 16,-12-3 0-16,-11-2 0 0,-7-2-1 15,-9 0 1-15,-8-2 3 0,-2 0 22 16,-1-1 36-16,0 0 36 0,0 0 12 16,0 0 9-16,-1 0-25 0,-2 0-28 15,-3 0-10-15,-5 0-55 0,-7 0-54 16,-5 0-11-16,-7 0-13 0,-3 0-24 0,-6 0-82 15,-7 6-93-15,-4 3-4 16,-4 2-56-16,-2 1-57 0,-1 2-106 16,7 0-182-16,13-3-519 0</inkml:trace>
  <inkml:trace contextRef="#ctx0" brushRef="#br0" timeOffset="-99127.91">26456 14304 197 0,'0'0'973'0,"0"0"-572"15,0 0-167-15,0 0-46 0,0 0 4 0,98-46-14 16,-70 35-23-16,0 1-52 0,1 1-42 16,-1 1 17-16,-5 3 28 0,-6 1 3 15,-3 3-13-15,-5 0-16 0,-5-1 10 16,-1 2 5-16,-3 0 33 0,0 0 17 16,0 0-34-16,-4 0-32 0,-5 2-60 15,-4 1-19-15,-8 5-19 0,-8 2 6 16,-7 3 12-16,-6 4 0 0,-3 1-1 15,1 0-11-15,2-1 12 0,4 0-30 16,4-3-16-16,5-1 2 0,4-2 14 16,8-2 28-16,6-2-16 0,5-4-15 0,4 0-23 15,2-3 3-15,0 1 19 0,0-1 0 16,0 2 28-16,3-1 7 0,5 2 42 16,-3-1 15-16,7 3 0 0,-1-1-13 15,4 3-6-15,4-1-16 0,1 2-20 16,3 1-2-16,4 1 0 0,5 1-2 15,1 1 1-15,3 3 1 0,0 0-69 16,-1 0-36-16,-1 1-16 0,-3-1-70 0,-3-1-75 16,-2 2-118-16,-5-2-76 0,0-1-180 15,-5-3-493-15</inkml:trace>
  <inkml:trace contextRef="#ctx0" brushRef="#br0" timeOffset="-98547.83">27142 14788 1656 0,'0'0'484'0,"0"0"-319"0,0 0-80 15,0 0 66-15,0 0-25 0,0 0-58 16,90-49-46-16,-64 49-21 0,2 0 1 16,-2 0 23-16,-1 1-5 0,-5 3-20 15,-4 3-22-15,-5-1 3 0,-5 1 18 16,-3-1-35-16,0 0-18 0,-3 0-8 16,0-1 17-16,-7 1 45 0,-3 1 40 15,-4 0-1-15,0 1-20 0,-3-1-19 16,1-1-1-16,4 0 1 0,3-3 2 0,3 0-2 15,4-2-24-15,2-1 24 16,0 1 46-16,0-1-5 0,0 0-5 0,0 0 12 16,0 0-6-16,0 1-39 0,2 0 39 15,7 3 6-15,3 2 3 0,6 2-15 0,8 3-1 16,5 2 23-16,3 1 15 0,0 0-12 16,2 0-13-16,-6 1 3 15,-7-4-4-15,-4 1-5 0,-9-2-24 0,-5-1-17 16,-1-1 23-16,-4-2 14 0,0 2 7 15,-10 0 21-15,-3-1 16 0,-7 1 0 16,-5 0-13-16,-4-2-9 0,-2-1-19 16,-4-1-7-16,0-3-18 0,2 0-14 15,2-1 1-15,2 0 30 0,4 0 10 16,3-4-5-16,2-2-7 0,0 0-4 16,4 1-27-16,4-2-41 0,1 3-55 0,4 2-59 15,3-1-59-15,1 3-91 0,3 0-145 16,0 0-127-16,3 3 12 0,7 1-124 15,-1-2-316-15</inkml:trace>
  <inkml:trace contextRef="#ctx0" brushRef="#br0" timeOffset="-98288.38">27703 14895 1622 0,'0'0'707'0,"0"0"-319"15,0 0-109-15,0 0-64 0,0 0-49 16,0 0-46-16,0 0-6 0,0 0-22 0,-97 68 3 16,69-44-7-16,1 4-22 0,-1 0-32 15,2 0-15-15,1 2-6 0,1-1 2 16,3 1-13-16,-2 0 2 0,3-1 25 16,1-2 2-16,2-1-15 0,0-1-4 15,6-5-12-15,0-2-31 0,2-2-89 16,3-4-75-16,1-2-61 0,5-1-72 15,0-3-57-15,0-1-135 0,0-1-142 0,5-1-383 16</inkml:trace>
  <inkml:trace contextRef="#ctx0" brushRef="#br0" timeOffset="-97858.2">27604 15243 1000 0,'0'0'1274'0,"0"0"-825"0,0 0-173 16,0 0 12-16,0 0-17 0,0 0-82 15,0 0-122-15,0 0-67 0,0 0-4 16,0 0 4-16,0 0 26 0,-8 21-1 16,7-13-23-16,-1 1-1 0,2 0-1 15,0 0-2-15,0 1 0 0,2 2-10 16,5 1 12-16,4 2 15 0,2-1-15 16,5 0-44-16,1 0-35 0,-2-2-44 0,0-2-48 15,0-1-72-15,-4-2 10 16,0-2 17-16,-3-3-16 0,-1-2 22 15,2 0-1-15,-2-2-61 0,1-2-47 0,0-2 75 16,0 1 117-16,-2-2 127 0,-1 1 13 16,0 0 270-16,-3-1 111 15,-1 0 11-15,-1 3 2 0,-1-1-59 0,1 1-60 0,-1 3-15 16,-1 1 12-16,0 0-69 0,0 0-87 16,0 1-104-16,0 2-25 0,0 1-40 15,0 1 24-15,-1 4 16 0,-2 3 37 16,3 1-15-16,-2 2-20 15,2-1-1-15,0 1-1 0,0 1-12 0,0-2-19 16,2-1-75-16,-1 0-106 0,1-3 14 16,1-1-53-16,-3-1-62 0,1-3-27 15,1 1-74-15,-1-3-78 0,3-3-214 16,3 0-100-16</inkml:trace>
  <inkml:trace contextRef="#ctx0" brushRef="#br0" timeOffset="-96132.78">29875 14443 843 0,'0'0'619'0,"0"0"-144"0,0 0-167 16,0 0-59-16,0 0-55 0,0 0-75 15,0 0-39-15,0 0-12 0,0 0 2 0,0 0 1 16,0 0-7-16,6 0-13 0,-6 0-10 15,2 0-9-15,5 0-3 0,5 1 0 16,9-1 18-16,13 0 20 0,11 0 22 16,14 0-10-16,8 0-16 0,12-3-31 15,2 2-10-15,9-1-21 0,1 2 2 16,2-1 10-16,-1 1-11 0,-2 0 0 16,-4 0 20-16,-5 0-21 0,-8-2-1 15,-11 2-6-15,-11-2-32 0,-14-2 0 16,-9 1 0-16,-15-1 26 0,-4 3 12 15,-6-1 25-15,-3 0-25 0,0 0-3 16,0-1-42-16,0 0-18 0,0 1-3 16,0-1-4-16,-1 1 16 0,-2-2 3 0,-1 0-10 15,0 0 4-15,-1 0-1 0,1-1 7 0,-3 3 0 16,1-1 9-16,-3-1 3 16,1 1 4-16,0 1 6 0,-1-2 18 0,1 3 11 15,-1 0 25-15,4-2 75 0,0 2 21 16,0-1 23-16,3 2 9 0,2 0 2 15,0 0-19-15,0 0-25 0,0 0-30 16,0 0-37-16,3 0-44 0,4 2-34 16,2 2-32-16,3 1 28 0,3 1 16 15,1 3 19-15,1 1 0 0,0 2-19 16,-6 2 12-16,-4 1 10 0,-3 1 25 16,-4 0-9-16,0-1-3 0,-5-1 9 15,-9-1 16-15,-6-1 2 0,-2-2-40 16,-6-1-9-16,-1-3-130 0,-4 2-98 15,3-1-23-15,-2-4-9 0,2 2-37 0,0-2-39 16,-1 0-28-16,3-3 3 16,-3 0-14-16,3 0 12 0,4-2-149 0</inkml:trace>
  <inkml:trace contextRef="#ctx0" brushRef="#br0" timeOffset="-95765.03">30165 14351 1572 0,'0'0'788'0,"0"0"-507"16,0 0-97-16,0 0 127 0,0 0 40 0,0 0-60 16,0 0-46-16,0 0-66 0,0 0-76 15,0 0-94-15,0 0-9 0,9-26-71 16,-23 32-29-16,-3 2 44 0,-9 4 31 15,-2 3 23-15,0 0-14 0,-1-1-3 16,4 0-6-16,9-2 6 0,1-3 7 16,6-4 9-16,3 1 0 0,2-2-25 0,1 1 3 15,1-2-6-15,2 2-1 0,0 1 7 16,0-2 6-16,3 2 18 0,5-1 1 16,0 2 28-16,6 0 16 0,3 1 10 15,4 1-7-15,5 0 3 0,4 0-8 16,3 0-23-16,6-1-16 0,0-1-3 15,1 1-76-15,-1 0-62 0,-2 0-47 16,-9-2-53-16,-2 2-148 0,-11-1-216 16,-5-2-425-16,-10 6-380 0</inkml:trace>
  <inkml:trace contextRef="#ctx0" brushRef="#br0" timeOffset="-95473.25">30399 14748 464 0,'0'0'1909'15,"0"0"-1284"-15,0 0-333 0,0 0-149 16,0 0-111-16,0 0-32 0,0 0-48 15,0 0 16-15,0 0 32 0,0 0 35 0,11 70-9 16,-8-52-11-16,2-2 8 0,-1 0-23 16,1-2-7-16,-1-2-47 0,0-2-51 15,-1-1-90-15,-1 0-97 0,-1-3-101 16,2 0-103-16,0 0-206 0,-2-3-325 16</inkml:trace>
  <inkml:trace contextRef="#ctx0" brushRef="#br0" timeOffset="-95255.98">30685 14824 329 0,'0'0'1672'0,"0"0"-1054"0,0 0-235 15,0 0-124-15,0 0-52 0,0 0-128 0,0 0-41 16,0 0-16-16,0 0 42 0,0 0 15 16,-55 71 2-16,38-47-5 0,3 2-17 15,-1-1-30-15,2 2-26 0,1-3 0 16,5-1 9-16,0-1 7 0,2-3-19 15,-2-2-44-15,5-4-72 0,2-3-82 16,-2-2-75-16,2-3-94 0,0 0-77 16,2-3-132-16,7 0-215 0,-3-2-334 15</inkml:trace>
  <inkml:trace contextRef="#ctx0" brushRef="#br0" timeOffset="-95013.14">30770 14991 1246 0,'0'0'755'16,"0"0"-276"-16,0 0-179 0,0 0 8 0,0 0 2 15,0 0-101-15,0 0-111 0,0 0-57 16,0 0-19-16,0 0-20 0,0 0-2 16,-5 20 26-16,2-9-12 0,0 2-14 15,3 0-12-15,-1 1 10 0,1 1 0 16,0-1 1-16,7 1 1 0,2-2-3 16,2 0-31-16,2-2-20 0,3 0-19 15,0-4-3-15,1-2-16 0,2 1-13 16,1-5-19-16,2-1-33 0,-2 0-90 15,0 0-107-15,-2-3-25 0,-1-2-24 16,-1-1-56-16,-5-2-46 0,-1 1 85 16,0 1 112-16</inkml:trace>
  <inkml:trace contextRef="#ctx0" brushRef="#br0" timeOffset="-94856.04">31049 15116 291 0,'0'0'678'0,"0"0"-46"16,0 0-141-16,0 0-103 0,0 0-37 16,0 0-1-16,0 0-35 0,0 0-43 15,0 0-111-15,0 0-105 0,5-15-56 16,-5 19-34-16,0 2-26 0,0 2 60 15,0 3 38-15,0 2-16 0,0 1-20 0,-2-1-2 16,2 1-9-16,-1-1-51 16,1 1-41-16,0 1-28 0,0-1-33 15,0-2 13-15,0 1-5 0,3-1-63 0,0-2-176 16,1-2-209-16,-3-2-473 0</inkml:trace>
  <inkml:trace contextRef="#ctx0" brushRef="#br0" timeOffset="-94736.31">31234 15179 42 0,'0'0'1529'0,"0"0"-1084"15,0 0-288-15,0 0-157 0,0 0-127 0,0 0-113 16,0 0-189-16,0 0-285 16</inkml:trace>
  <inkml:trace contextRef="#ctx0" brushRef="#br0" timeOffset="-83045.33">31156 13514 33 0,'0'0'146'16,"-9"69"-35"-16,6-42-68 0,-2-4-43 15,-3-4-212-15,2-2 91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5:49:02.513"/>
    </inkml:context>
    <inkml:brush xml:id="br0">
      <inkml:brushProperty name="width" value="0.05292" units="cm"/>
      <inkml:brushProperty name="height" value="0.05292" units="cm"/>
      <inkml:brushProperty name="color" value="#FF0000"/>
    </inkml:brush>
  </inkml:definitions>
  <inkml:trace contextRef="#ctx0" brushRef="#br0">4340 2910 36 0,'0'0'189'0,"0"0"-59"0,0 0-22 16,0 0 3-16,0 0 3 0,0 0 3 0,0 0-32 15,0 0-39-15,0 0-20 0,12-21 55 16,-12 20-29-16,0 1 1 0,0 0 2 16,0 0 17-16,0 0-4 0,0 0-26 15,0 0-9-15,0 0 19 0,0 0 6 0,0 0 17 16,0 0 29-16,0 0 39 0,-2 0 0 15,1 0-29-15,0 0-17 0,-1 0-26 16,-1-1-16-16,2-1-22 0,-1 1-14 16,1 0 4-16,-1 0 41 0,1-1 1 15,1 1-1-15,-2 0 11 0,1 0-8 16,1-1 1-16,-2 1-37 0,1 0-30 16,0 1-1-16,-2-2 2 0,2 2 17 15,-1 0-6-15,1 0-9 0,-2 0-4 16,0 0-23-16,-3 2-54 0,-3 0-142 15,-2 1-234-15,5 1-230 0,-4-2-408 0,67-12 759 16</inkml:trace>
  <inkml:trace contextRef="#ctx0" brushRef="#br0" timeOffset="2133.48">4340 2910 287 0,'-101'-28'443'0,"100"25"-110"0,-1 1-79 0,0 2-20 0,2-3-9 16,-2 2-5-16,1-1 20 0,1 1-4 16,0 1-32-16,0 0-34 0,0 0-9 15,0-1-14-15,0 1-19 0,0 0-13 16,0 0-17-16,0 0-25 0,0 0-32 15,1 0 4-15,1 0-7 0,-2 0-7 16,0 0 4-16,0 0-7 0,0 0 10 16,2 0-10-16,0-2-24 0,-1 2-2 15,1-2-1-15,1 1 1 0,0-2 26 16,-2 1 4-16,2-1-4 0,0 0-13 16,0 2-11-16,-2-2-1 0,1 2 0 0,-1 1 12 15,-1-1-11-15,2 1 8 16,-2-1-12-16,0 1-41 0,1 0 4 0,2-2 5 15,-2 1 4-15,0 0-3 0,2 0-1 16,0-1-6-16,2 0-9 0,-1 0-4 16,-1 1 20-16,3 1 15 0,-1-2 13 15,-3 1-13-15,1 1 16 0,-2-1 2 16,-1 1 20-16,0 0 7 0,0 0 9 16,2 0 15-16,-2 0-18 0,0 0-7 0,0 0-9 15,0 0 0-15,0 0-3 0,0 0 0 16,0 0-4-16,0 0 1 0,0 0 15 15,0 0 16-15,0 0-13 0,0 0 4 16,0 0-23-16,0 0-12 0,0 0-1 16,0 0-1-16,0 0 2 0,0 0 0 15,0 0 14-15,0 0-11 0,0 0 22 0,0 0-6 16,0 0 9-16,0 0 6 0,0 0 3 16,0 0-9-16,0 0 0 15,0 0-9-15,0 0-17 0,0 1 1 16,0-1-2-16,0 1-1 0,0 1-2 0,0-2-10 15,0 0 10-15,0 0 1 0,0 0 0 16,0 0 1-16,0 0 1 0,1 0 14 0,-1 0-2 16,0 0 8-16,0 0 17 0,2 0 5 15,-2 0-3-15,0 0-6 0,0 0-12 16,0 0 0-16,0 0-1 0,0 0 1 16,0 0-4-16,1 0 7 0,-1 0 3 15,0 0 3-15,0 0-4 0,0 0 7 16,0 0 9-16,0 0-6 0,0 0-12 15,0 0-10-15,0 0-14 0,0 0 1 16,0 0-2-16,0 0 0 0,0 0-15 16,0 0-4-16,0 0 1 0,0 0-1 15,0 0 16-15,0 0-9 0,0 0 9 0,0 0 0 16,0 0 1-16,0 0 2 0,0 0 2 16,0 0 10-16,0 0-9 0,0 0 0 15,0 0 10-15,0 0-10 0,0 0-2 16,0 0 0-16,0 0 0 0,0 0-1 15,0 0 0-15,0 0-1 0,0 0-1 16,0 0 0-16,0 0-14 0,0 0 13 0,0 0-15 16,0 0-1-16,0 0 5 0,0 1 14 15,0 2 2-15,1 0 10 0,1-3-10 16,-2 2 0-16,1-2 1 0,1 3 0 16,-2-3-1-16,0 1-2 0,0 0-19 15,0 0 17-15,0 2-10 0,1-2 9 16,1 2 0-16,-2 0 2 0,1 2-2 15,1-2 1-15,-2 4 0 0,1-2 0 0,1 1 2 16,-1 1 3-16,2-1 0 0,-3 2 9 16,1-1 0-16,-1 0-10 0,1 3-2 15,1-2-3-15,-1 0-9 0,1 1 0 16,1 0 9-16,-2 1-13 0,1 1 4 16,-1-2 11-16,1 2-1 0,-1 0-14 15,1 0 1-15,-1 1-1 0,-1-1-5 16,3 2 9-16,-3-1-1 0,0 0 1 0,0 0 10 15,0 0 1-15,0 1 1 16,0-2 1-16,0 2 2 0,0 0 0 0,0 0-3 16,0 2-11-16,0-1-5 0,0 2 1 15,0-2 14-15,0 2 1 0,0-2 0 16,0 0 1-16,0 0-1 0,0 1-1 0,3 1 1 16,-3-2 0-16,1 2 2 0,3 1-1 15,-4-2 0-15,0 0 1 0,0 0 0 16,2 2 0-16,-2 0-2 0,0 0 0 15,1-1-3-15,-1 1 0 0,2 0 3 16,-1 0 1-16,-1-3 21 0,2 3-10 16,-1-3-9-16,-1 1-1 0,1-1 0 15,1 2-1-15,-2-1 1 0,1 1-2 16,1-1-2-16,1 1 1 0,-2-2-1 16,2 1-10-16,-1 0 11 0,1 0 0 0,1-1-2 15,0 2-1-15,-1-1-8 16,0 0 9-16,0 2 0 0,0-2 1 0,0 2 0 15,-1 0 0-15,1-2 2 0,0 2 2 16,1 1-1-16,-2 0 2 0,1 0-1 16,-2 0-2-16,1 0-12 0,-1 0 9 0,2 1-1 15,0-1 4-15,-2 2 2 0,2-1 1 16,2-1-1-16,-2 2-2 0,2-2-2 16,-1 1-1-16,1 0-9 0,-1 1 9 15,0-1 3-15,1 0 1 0,-1 1 2 16,0 1-3-16,-1 1-1 0,2 0 1 15,-4 0 1-15,3 0 15 0,1 1-14 16,-2-1-1-16,0 1-1 0,0-1 1 16,0 1-1-16,0 0 3 0,-1 0 15 15,2 1-15-15,-4 0 1 0,2 1-1 16,-1-2 0-16,1 1-1 0,-2 1-1 16,1-2 1-16,-1 1 19 0,0 1-20 0,2 0-1 15,-2 0-14-15,1 0 14 0,2 0 15 16,-3-2-12-16,3 1-3 0,0 0-1 15,-2-1-3-15,2 1-8 0,-2 1 9 16,-1 1-16-16,2-1 19 0,-2 0 0 16,0-1 2-16,0 1-2 0,0-1 3 0,0 1 7 15,0-1-10-15,0-1-19 0,0 0 7 16,0 1-7-16,0-1 7 0,0-1 10 16,0 0 2-16,1-2 3 0,-1 2 19 15,0 0-13-15,0-2-9 0,0 1-18 16,2 0 18-16,-2-2 1 0,1 3 17 15,-1-3-17-15,0 3-1 0,1-1-12 0,1 2-2 16,-2 0 14-16,0 2 16 16,0-2-16-16,0-2 1 0,0 3-1 0,0-2 2 15,0-2 0-15,0 2-2 0,0-2 2 16,-3 3 10-16,3-1-12 0,-1-1 0 16,-1 1 0-16,1 2 3 0,-1-3 10 15,1 2-13-15,-2 1-2 0,-1-1 1 16,2 1-1-16,1 1 0 0,-2-2 2 0,3 0 0 15,-1-1-2-15,-1 0-2 0,1 0 2 16,-1-2 1-16,1 3 0 0,-1-1 1 16,-1 1 0-16,2 0 3 0,-2 1-3 15,0-1-12-15,1 1 0 0,-3 1 12 16,2-1 1-16,-3 2 0 0,2 0 14 16,-3 0 1-16,0-1-14 0,-1 1 1 15,3 0 0-15,-1-2 0 0,0 2-1 16,-1-2 10-16,3 1 1 0,-1-2-13 15,1 1-2-15,1 0-11 0,2-1 10 16,-2-3 1-16,0 2 2 0,1-1-1 0,1 1-2 16,-2-3 3-16,2 0 0 0,-2 1 19 15,3-1-7-15,-3-1-10 0,2-1 1 16,-1-1 0-16,1 2-1 16,1-1-1-16,-2 1 2 0,1-1 0 0,-1 1 0 0,1-2 0 15,-1-2 9-15,2 0 0 0,-1 0-9 16,-2-3-3-16,3 1 0 0,-2-3-3 15,1 2-9-15,1-4 10 0,0 1 2 16,0-2 0-16,0-1 1 0,0-1 2 16,0 0 0-16,0-1 9 0,0-1-11 15,0 2-1-15,0-3 1 0,0 3 1 16,0-2 2-16,0-1-1 0,0 0 9 16,0 1-10-16,0-2 1 0,0 0 12 0,0 0-11 15,0 0-4-15,0 0-31 16,0 0-46-16,0-4-50 0,0-4-40 0,0-4-156 15,1-3-335-15,2 0-518 0,0 0-350 16,-10 82 909-16</inkml:trace>
  <inkml:trace contextRef="#ctx0" brushRef="#br0" timeOffset="2983.87">4395 2915 195 0,'0'0'140'0,"0"0"10"0,0 0 6 16,0 0 4-16,0 0-13 0,0 0-14 15,0 0 7-15,0 0 33 0,0 0 19 16,0 0 61-16,-82-69 30 0,75 64-82 0,-1-2-43 16,-2 2-13-16,5 1-3 0,0 2 3 15,1-1 28-15,2 0 16 16,1 2-33-16,1 1-26 0,0 0-29 0,0 0-25 15,0 0 3-15,0 0-10 0,0 0-9 16,3-2-10-16,9 0-35 0,9-3-13 16,12 0-2-16,12-3 0 0,11 1-1 15,8-2 1-15,6 1-1 0,4 0 1 16,2-1-25-16,-1 2 24 0,3 2-14 16,-2 2-4-16,1-3 19 0,0 4 2 15,3-2 1-15,6 0-3 0,2-1-1 16,3 1-13-16,0 0 14 0,-2 0 25 0,-4 1-25 15,-7 0-14-15,-6-1 14 0,-7 1 13 16,-10 1-9-16,-9 2-4 0,-12-3-3 16,-9 3-12-16,-12 0-1 0,-7 0-6 15,-4 0-47-15,-2 0 12 0,0 0 26 0,0 0 18 16,0 0 1-16,0 0-4 16,-2 0-6-16,-3 0-48 0,-2 0-66 15,-3 3-81-15,-6-1-135 0,0 4-209 0,-4-2-466 16,4-1-220-16</inkml:trace>
  <inkml:trace contextRef="#ctx0" brushRef="#br0" timeOffset="4498.16">6034 2716 1239 0,'0'0'598'0,"0"0"-250"0,0 0-19 16,0 0-42-16,0 0-30 0,0 0-39 15,0 0-21-15,0 0-45 0,0 0-32 16,0 0-22-16,0 0-13 0,-38-3-7 15,38 3 8-15,0 0 4 0,0 0 7 16,0 0-4-16,0 0-12 0,0 0-13 16,0 0-19-16,0 0-9 0,0 1-3 15,0-1-12-15,0 0-7 0,0 2-2 0,0-1-1 16,0 0 3-16,0 1-5 0,0-2-11 16,0 0 1-16,0 0-3 0,0 0 0 15,0 1-12-15,0 0 10 0,-1 3 2 16,-1-2 1-16,1 2 2 0,-2 2 9 15,2-3-10-15,-1 2 1 0,-1 1 0 0,0-1 9 16,2 0-11-16,-2 2 0 0,2-1-1 16,-2 3 0-16,1-1 0 0,1 0 0 15,1 2 1-15,0-1-1 0,0 0 0 16,0-3 0-16,0 3 0 0,0 0-1 16,0 3 0-16,1-1 0 0,1 2-11 15,-1-1 0-15,1 2 0 0,-1-1-1 16,0 2 11-16,1-2 0 0,1 2 0 15,-2 0 2-15,2-1 0 0,0 0 12 16,1 0-9-16,-1 1 10 0,0 1-11 16,0 1-2-16,-3-2-1 0,3 3-2 0,-2 0 0 15,-1 0-10-15,0 0 13 0,0 1-2 16,2 1-1-16,-2-2-15 0,1 0 6 16,1-2 12-16,-1 1 16 0,1 1-13 15,-1 0 0-15,2 0-1 0,-2 0 0 0,3 2 0 16,-1-1-2-16,0-1-12 0,-1 3-4 15,1 1-2-15,-2-3 15 0,1 1 3 16,-2 1 3-16,0-2-1 0,0-1-1 16,1 0 2-16,-1 2 16 0,1-2 5 15,1 1-2-15,-2 2-10 0,0-2-11 16,0 3-1-16,1-3-1 0,2 0-11 16,-3 1-1-16,2 1 12 0,1-3-1 15,-2 1 0-15,2 0-10 0,0 2 9 16,-2-2 0-16,2 1 3 0,1 0 1 0,-2 1 2 15,1-2 0-15,-2 1-1 0,2 0 13 16,-1 0 7-16,-1 2-4 0,0-1-18 16,1 2-14-16,2 0 14 0,-4 0 15 15,4 2-14-15,-2-1-1 0,1-1-2 16,-2 3 1-16,2 0 1 0,0-2 0 16,0 2-15-16,1 0 0 0,1-3 15 15,-1 3 0-15,0-2-2 0,-1 2-17 0,0 1 19 16,-2 0 2-16,2 0 11 0,-1 3-12 15,-1-1 0-15,-1 1 0 0,2 1-1 16,-2 0-13-16,1-1 13 0,1 1 0 16,-1 0 40-16,-1 0-39 0,1 1-1 0,1 0-11 15,-2 0-14-15,0 2 14 0,1-2 10 16,-1 2-1-16,0 1-4 0,0-2 6 16,0 0 21-16,0 4-21 0,0-4 4 15,-1 3-3-15,-1-1 0 0,1-1 10 16,0 3-11-16,-1-4-3 0,2 0-9 15,-1 2 12-15,1-2 4 0,0 1 14 16,0-2-18-16,0 1-18 0,0-1 18 16,0 0-1-16,0 0 1 0,0 0 0 0,0 0 16 15,0 0-7-15,0 0-9 0,0-3-28 16,0 2 26-16,0-1 0 0,0-2 0 16,0 0 2-16,0-1 2 0,0 1-2 15,-2 0 13-15,2-2 5 0,-1 2-18 16,1-3-15-16,-2 3 15 0,2-3 15 15,0 4 5-15,-1-3-20 0,1 3-25 0,-2-1 7 16,2-2 14-16,-1 1-8 16,-1 0 12-16,2-3 3 0,0 1 0 0,0-1-3 15,0 1 0-15,0-2 0 0,0-1 0 16,0-2 0-16,0 2 0 0,0-2-2 16,0-1 0-16,0 0 2 0,0 3 1 15,0-3 12-15,0 3-13 0,0 2 1 16,0-3 10-16,-1 4 1 0,-1-1-12 15,1 1 0-15,0 1-1 0,-1-2-2 16,1 0-8-16,-1 0 11 0,0-1 15 16,0-2-13-16,2 1 0 0,-1-1-2 0,1 0 2 15,-2-3 17-15,2-1 2 0,0-2-2 16,0 2-16-16,-1-5 0 0,1 2 0 16,0 1-3-16,0-2 0 0,-2 2-3 15,2 1-13-15,-1-1 4 0,1 0 9 0,0 2 0 16,0 0-9-16,0-2 12 0,-2 2 0 15,1-3 12-15,1 1-11 0,0-3-1 16,0 0 0-16,0-2-1 0,0-1 1 16,0-2 2-16,0-1 0 0,0-1 10 15,0-3-10-15,0 1 0 0,0 0 1 16,0-2-2-16,0 2-1 0,0-3 0 16,0 1 0-16,0 2-1 0,0-1-15 15,1-2-54-15,1 1-57 0,-2 0-64 16,1-1-74-16,1 0-106 0,-2-2-91 15,0-4-192-15,0 1-921 0,-6 7 477 0</inkml:trace>
  <inkml:trace contextRef="#ctx0" brushRef="#br0" timeOffset="5404.1">3855 7316 241 0,'0'0'186'0,"0"0"-88"0,0 0 6 0,0 0 14 15,0 0-11-15,0 0 17 16,-81 1 6-16,71 0-6 0,3 2-13 0,2-2-13 16,1-1 9-16,1 2 33 15,-1-2 13-15,2 0 45 0,1 0-7 0,0 0-20 16,-2 0 7-16,1-2-4 0,-1 1-3 15,3 0-11-15,-4-1 0 0,4 2-17 16,-3 0-16-16,3 0-13 0,-3-1-12 0,3 1-5 16,0 0-9-16,-1 0-12 0,1 0-13 15,0 0-19-15,0 0-35 0,0 0-9 16,0 0-31-16,0 0-14 0,0 0-21 16,4 0-9-16,8 1 41 0,5 5 34 15,9-1 113-15,8 0-18 0,8 0-20 16,7-4-32-16,7 2-2 0,4-3 24 15,7 0-24-15,7 0-14 0,8-3-8 16,6-1-18-16,7 1 27 0,4-1-28 16,5 0-16-16,3 1 16 0,-1-1 0 0,4 2 19 15,-3-3 31-15,-1 1-47 0,1-1-2 16,-1-2-1-16,-3 1 14 0,-4-2-13 16,-5 2 11-16,-3-2 25 0,-8 0-37 15,-2 2-1-15,-2 0-1 0,-4 2 1 16,2-1-15-16,-4 1 16 0,-2-1 0 15,-7 2 0-15,-2-1-2 0,-4 0-18 0,-7 0 20 16,-2-1 12-16,-9 1-10 0,-1 1 13 16,-5-3-12-16,-6 3 0 0,1 1-3 15,-3 0-13-15,-2-2-5 0,-1 3 15 16,-2-2-10-16,0 1 13 0,2 2 0 16,0 0 1-16,-3-1 0 0,3 1 2 15,0 0 0-15,-1 0-2 0,1 0-1 0,-1 0-1 16,-5 0 0-16,0 0 0 0,-5 0 1 15,-4 0 0-15,-3 0-16 0,-2 0-105 16,-3 0-44-16,0-4-58 0,-5 3-83 16,1-1-405-16,-16-6-1085 0</inkml:trace>
  <inkml:trace contextRef="#ctx0" brushRef="#br0" timeOffset="8686.09">5204 1741 264 0,'0'0'535'0,"0"0"-186"0,0 0-196 0,0 0-23 16,0 0-111-16,0 0-2 0,0 0-8 15,0 0-9-15,0 0 0 0,-37-41-3 16,37 40-13-16,0 0-30 0,0-1-48 16,0 1 16-16,2 0 29 0,-2 1-33 15,0-3 1-15,0 1-176 0,0 0-141 16</inkml:trace>
  <inkml:trace contextRef="#ctx0" brushRef="#br0" timeOffset="9554.93">5034 1478 824 0,'0'0'449'0,"0"0"-87"15,0 0-28-15,0 0-58 0,0 0-59 16,0 0-49-16,0 0-20 0,0 0-23 15,0 0-9-15,0 0-10 0,-3-2-11 16,1 2-8-16,2 0-11 0,0 0-28 16,0 0-20-16,0 1-12 0,0 0-16 15,0 1 0-15,0-2 0 0,0 1 2 16,0-1 21-16,0 2 2 0,0-2 7 0,0 1-7 16,0 2-9-16,2-2-14 0,-2 3-2 15,1-2 1-15,1 2 2 0,2 1 35 16,-1 0 11-16,-1 0-49 0,3 2-29 15,-1-1-8-15,1 3 37 0,-1 1 16 16,3 2-14-16,-3-2-2 0,1 1-38 16,-1-1 10-16,2 3 12 0,0-1 3 0,1 2-34 15,-3 0 47-15,2 3-1 0,-2-2-6 16,-1 3-6-16,2-1-18 16,-4 1 31-16,2 1 31 0,2 0-27 15,-3 1 12-15,-2 1-14 0,0-1 29 0,0 0 4 16,0 2 41-16,0 0-31 0,0-1-14 15,0-2 16-15,0-1-34 0,0-1-10 16,0 0-1-16,0-2-1 0,0 1 1 16,0 0-1-16,0 0 0 0,1 0 15 15,-1 1-16-15,2 0 13 0,-2-1-13 0,0 2 38 16,0 2-24-16,0-2-13 0,0 1 30 16,0 1-31-16,0-1 0 0,0 2 0 15,0-2 0-15,0 1 1 0,1 0-1 16,2-1 15-16,0-1 4 0,-2 0-18 0,1-1-1 15,1-2 0-15,0 1 2 0,0-3-2 16,-2-1 3-16,3 0 0 0,-2-3 12 16,-1 0-15-16,0-1-2 0,1-2-20 15,-1 0 19-15,1 0 3 0,-1 0 2 16,2-1-2-16,-1 2-1 0,-1-2-11 16,2 1 10-16,-1 0-11 0,-1-1 0 15,0 0 1-15,1 0-4 0,-1-1 4 0,1-1-11 16,-2-2-5-16,0 0-3 15,2-1 2-15,-2 0-5 0,0 0 8 0,0 0-5 16,0-1-26-16,0-3 6 16,-5 1-19-16,1-1-73 0,-4 0-212 15,-3 1-218-15,-2 2-229 0,4-2-285 0</inkml:trace>
  <inkml:trace contextRef="#ctx0" brushRef="#br0" timeOffset="9905.44">4980 2497 967 0,'0'0'580'0,"0"0"-103"16,0 0-1-16,0 0-108 0,0 0-70 16,0 0-81-16,0 0-96 0,0 0-93 15,0 0-2-15,0 0-7 0,0 0-19 16,72 13-172-16,-52-8 19 0,-8 0 105 16,-2-2-57-16,0-2 2 0,0 2 103 15,2-2-3-15,1 0-19 0,-3 0-94 16,4-1 3-16,-4 0-74 0,-1 0-113 15,2 0-112-15,-2-2-57 0,-3-2 79 16,0 0 253-16,-2-1 137 0,0-1 221 16,-1 0 154-16,-2 0 28 0,1 1-17 0,-2 1-14 15,0 1-63-15,0 0-21 0,0 2-7 16,0 1-38-16,0 0-63 0,0 0-89 0,-2 0-88 16,1 1-3-16,0 2-47 0,-1 1-16 15,-2 0 28-15,1 1 33 0,-1 2 2 16,-1 0 0-16,1 0-21 0,0 1-54 15,-1-2-45-15,0 0-42 0,2 1-80 16,1-1-94-16,1 1-151 0,1-1-155 16,0-1-441-16</inkml:trace>
  <inkml:trace contextRef="#ctx0" brushRef="#br0" timeOffset="10589.01">5391 1264 1047 0,'0'0'1006'0,"0"0"-495"0,0 0-73 16,0 0-36-16,0 0-60 0,0 0-71 15,0 0-55-15,0 0-57 0,0 0-36 16,0 0-36-16,-4 18-62 0,4-17-25 16,0 3-47-16,2 4 10 0,3 3 37 15,-1 4 25-15,5 2-13 0,-4 4 4 16,3 0-15-16,-1 1 14 0,-1-1 13 15,4 1-6-15,-5 2-22 0,1-3-37 16,0 0 23-16,-3-1 12 0,1 0 1 16,-1-2-70-16,0-3-6 0,-2-2-22 0,2-2-7 15,-1-4 25-15,1-2-35 0,-2-4-60 16,1-1-58-16,-1 0-32 0,1-2 59 16,-1-7 79-16,2 0-242 0,-2-7-186 0,2 6-678 15</inkml:trace>
  <inkml:trace contextRef="#ctx0" brushRef="#br0" timeOffset="10869.34">5358 1244 878 0,'0'0'1381'0,"0"0"-926"0,0 0-98 16,0 0 58-16,0 0-49 0,0 0-104 0,0 0-72 15,3-74-57-15,8 65-43 0,6-1-41 16,5 2-12-16,4 0-9 0,2 1-10 15,6 2-14-15,-1 2-2 0,0 0 1 0,2 1-1 16,-4 2-2-16,0 0 0 16,-7 0 27-16,-5 2-15 0,-5 6-12 15,-6 2-28-15,-5 4-18 0,-3 6 30 0,-9 4 16 16,-13 4 37-16,-8 4 16 0,-10 2 5 16,-11-2-21-16,-2-2-37 0,-1-6-48 15,4-3-128-15,8-5-152 0,9-3-219 16,7 0-224-16,9-5-497 0,-2 4-398 0</inkml:trace>
  <inkml:trace contextRef="#ctx0" brushRef="#br0" timeOffset="12161.88">4535 2338 437 0,'0'0'743'0,"0"0"-255"0,0 0-192 16,0 0-101-16,0 0-82 16,0 0-65-16,0 0-12 0,0 0 16 0,0 0 19 15,0 0 0-15,0 0 23 0,-3 8 54 16,3-8 25-16,0 0-16 0,-1 0-22 15,1 2-8-15,0-2 7 16,0 0 30-16,0 0 10 0,0 0-5 0,0-6 1 16,0-1-71-16,1-4-83 0,3-3-15 15,5-2 2-15,-2-1 0 0,2-3 9 0,1 2-12 16,3 0-13-16,0-1 1 0,3 2-7 16,0-1 16-16,1 2-9 0,0-1 12 15,3 2 0-15,3-3 3 0,2 1-1 16,0 1-1-16,3 0 0 0,4 0 11 15,1 0 1-15,3 1-12 0,3 1 0 16,0 1 0-16,0 0-1 0,1 1-3 16,-4 4 3-16,-4 0 59 0,-3 3 3 15,-4 1-28-15,-1 2-34 0,2-1-12 16,-2 1 0-16,2 1-4 0,0 1 1 0,3 0 15 16,1 0 0-16,2 1 1 0,-2 4-1 15,2-2-12-15,-2 3-1 0,-1 3 10 16,-2-2-12-16,-1 2 11 0,3 1 2 15,0 1 0-15,0 0-1 0,0 2-12 16,-2 1-4-16,-3 1 7 0,-3 0 11 0,-3 0-1 16,-2-1-2-16,-4 0-11 0,-2 1-1 15,0-2 15-15,-6-1 0 0,2 0 1 16,-2-1 1-16,-1-3-1 0,0 0-1 16,0 0-1-16,-2-2-26 0,3 1-9 15,-2-2 2-15,1 0 1 0,-2-1-3 16,-1-1-8-16,0-2-2 0,0-1-19 15,0 0 0-15,0 0 22 0,0 0 42 16,0-3-14-16,-8-1-110 0,-1-1-125 16,-4 1-119-16,-4-1-177 0,5 1-234 0,-11-2-713 15</inkml:trace>
  <inkml:trace contextRef="#ctx0" brushRef="#br0" timeOffset="12596.56">5539 2194 828 0,'0'0'827'0,"0"0"-239"16,0 0-94-16,0 0-112 0,0 0-149 16,0 0-131-16,0 0-38 0,0 0 5 15,0 0-24-15,0 0-4 0,0 0 3 16,74 9-19-16,-53-7-22 0,1-1-2 16,-2-1 0-16,2 0 12 0,-2 0-13 15,-1 0-50-15,1-4-36 0,0-1-44 16,-4-1-32-16,3-4-10 0,-5 2 8 0,2-3 26 15,-4 1 22-15,-4 1 17 0,1 0-5 16,-4 1 69-16,0 1 35 0,-2-2 2 16,-2 2 66-16,1-1 74 0,-2 1 31 15,0-1-9-15,0 0 34 0,0 2 28 0,-2 0 31 16,-1 2-28-16,0 1-15 16,-1 0-15-16,3 1-7 0,-2 0-13 0,0 1-29 15,0 0-22-15,2 1-36 16,-1 0-31-16,2 0-18 0,-1 0-43 0,-1 0 0 15,1 2-34-15,1 5-8 16,-3 4 23-16,2 2 7 0,-2 4 0 0,3 2 9 16,-2 0 3-16,2 1 21 0,0-1 4 15,-1 1-25-15,-1-4-43 0,-1 0-70 16,-1-1-25-16,-3-1-6 0,4-1-48 16,-1-1-112-16,-1-2-192 0,4-1-115 15,-1 0-152-15,2-5-637 0</inkml:trace>
  <inkml:trace contextRef="#ctx0" brushRef="#br0" timeOffset="13100.71">6233 2180 1131 0,'0'0'787'0,"0"0"-152"0,0 0-162 16,0 0-29-16,0 0-87 0,0 0-89 15,0 0-69-15,0 0-50 0,0 0-68 16,0 0-81-16,-16-10-56 0,14 18-80 0,2 5 91 15,0 2 45-15,0 3 16 0,0 4 5 16,0 0 17-16,3 1-17 0,1 0-21 16,2-1-2-16,0-2 0 0,1 1 0 15,-1-3-20-15,0-3-12 0,-2 0-22 16,2-3-37-16,-3-4-39 0,2-1-63 16,-2-2-58-16,-1-1-58 0,1-4-73 15,-1 0-93-15,0 0-159 0,1 0-526 0</inkml:trace>
  <inkml:trace contextRef="#ctx0" brushRef="#br0" timeOffset="13299.47">6283 2155 443 0,'0'0'1679'16,"0"0"-1197"-16,0 0-112 0,0 0 61 0,0 0-73 16,0 0-88-16,0 0-88 0,0 0-104 15,0 0-78-15,0 0-15 0,0 0-16 16,59-48-1-16,-40 54 4 0,1 1 28 15,2 1-1-15,0 2 1 0,2-2-34 16,-1 2-70-16,-2-4-53 0,-2 1-51 16,-2-2-71-16,-1 0-82 0,-1-3-102 15,-1 1-64-15,-1-3-172 0,-1 1-132 16</inkml:trace>
  <inkml:trace contextRef="#ctx0" brushRef="#br0" timeOffset="13478.4">6744 2119 436 0,'0'0'1110'0,"0"0"-558"0,0 0-60 0,0 0-87 15,0 0-56-15,0 0-79 0,0 0-94 16,0 0-75-16,0 0-22 0,0 0-10 16,-98-17 0-16,71 23 3 0,-2 2-31 15,0 1-11-15,0 3-30 0,2-3-22 0,1 3-3 16,4 0-50-16,4-2-114 0,4 1-97 16,5-1-99-16,1 0-67 0,5-1-90 15,2-2-166-15,1-2-497 0</inkml:trace>
  <inkml:trace contextRef="#ctx0" brushRef="#br0" timeOffset="13712.13">6748 2046 1726 0,'0'0'997'0,"0"0"-535"15,0 0-4-15,0 0-112 0,0 0-91 0,0 0-78 16,0 0-57-16,0 0-55 0,0 0-65 15,0 0 12-15,0 0 13 0,40 30 15 0,-31-14-9 16,-1 4 6-16,-1 0 9 16,2 4-3-16,-1 0-19 0,1 2-8 15,-2 1-1-15,-1 0-15 0,2-1-13 0,-5 1-36 16,-1-3-53-16,-1-1-89 0,-1-1-97 16,0-3-249-16,0-6-244 0,0 4-692 15</inkml:trace>
  <inkml:trace contextRef="#ctx0" brushRef="#br0" timeOffset="18180.09">3211 4910 232 0,'0'0'736'0,"0"0"-319"15,0 0-114-15,0 0 15 0,0 0-20 16,0 0-49-16,0 0-62 0,0 0-58 0,0 0-42 15,-38 0-26-15,38 0-10 16,0 0-6-16,-2 0-7 0,2 0 4 0,0 0 12 16,0 1 32-16,0-1 19 0,0 0 9 15,0 2-9-15,5-2-20 0,4 1-16 16,5 1 1-16,6-2-1 0,6 0-10 0,6 0 8 16,8 0 14-1,2-3-25-15,7 0-34 0,1-2-22 0,5 1 25 16,3 1-12-16,1-2-11 0,1 3-2 0,-1-1 2 15,-1 1-2-15,1-1 3 0,-3 2 19 16,4-1-10-16,-1 0-10 0,3-1 0 16,1 2-1-16,2-2 12 0,2 1 2 15,0-2 7-15,-1 2-19 0,-1-2 7 16,3 1-10-16,-2-2-12 0,3 0 12 16,-1 0-3-16,-3-1 3 0,-2 3 1 15,-2-1 21-15,-4 1-7 0,-2 1-15 16,-1-1-1-16,-3 3-21 0,1-1 10 15,-3 1 12-15,0 0 2 0,-1-2 20 16,-1 1-4-16,2 0 4 0,2-3 3 16,1 0 9-16,4-1-3 0,3 0-22 0,3-1-9 15,3-1-3-15,1 1 3 0,2-1 1 16,-3 1 1-16,-3 0-2 0,-5 0 15 16,-7 1-15-16,-6 1-12 0,-8 2 10 0,-6 1-1 15,-5-1 1-15,-7-1 0 0,-2 2 2 16,-4-2 2-16,-1 1 1 0,-1 1 12 15,3-4-13-15,-1 1-2 0,4 1 0 16,-2-2-12-16,3 0-50 0,-2 0-37 16,-3-1-47-16,0 3-42 0,-4-1-60 15,-1 3-104-15,-3-1-197 0,0 2-477 16,-1-1-712-16</inkml:trace>
  <inkml:trace contextRef="#ctx0" brushRef="#br0" timeOffset="18875.3">6851 4657 548 0,'0'0'505'0,"0"0"-124"0,0 0-17 15,0 0 6-15,0 0-14 0,0 0-59 16,0 0-31-16,0 0-10 0,0 0-28 0,0 0-16 15,0 0-23-15,70-36-26 0,-68 34-41 16,1 1-23-16,0 0-12 0,-2 1-6 16,2-1-4-16,-3 1-3 0,3 0-13 15,-3 0-11-15,3 0-7 0,-2 0-16 16,-1 0-9-16,2 1-18 0,-1 3-22 16,3 2 19-16,1 2 3 0,0 5 2 15,4 3 0-15,-2 4-2 0,3 2-3 16,-1 1 3-16,1 1 12 0,0 1 7 15,-3-1-19-15,2 1 1 0,-3-1-1 16,2-1 36-16,-3 1-14 0,-2-1-20 16,0-2-1-16,-2 1-1 0,-1 0 0 0,3-1-2 15,-3-2 0-15,3-1 0 0,-2-2 0 16,2-3-1-16,3-3-16 0,-3-1-14 16,1-3-10-16,0-1-28 0,-1-2-12 15,0-2-9-15,0-1-10 0,-1 0-16 0,-1-4-38 16,-1-2-16-16,0-5-218 0,-3-2-350 15,-3 1-696-15</inkml:trace>
  <inkml:trace contextRef="#ctx0" brushRef="#br0" timeOffset="19849.29">3180 4993 504 0,'0'0'493'0,"0"0"-44"16,0 0-43-16,0 0-58 0,0 0-57 15,0 0-46-15,0 0-7 0,0 0-8 16,0 0 3-16,0 0-8 0,0 0 30 15,20-47 6-15,-18 47-28 0,-2 0-41 16,0 0-50-16,0 2-50 0,1-1-40 16,-1 2-22-16,0-2-30 0,2 1-17 15,-1 2-44-15,4 3-37 0,-1 4 98 0,6 6 6 16,-3 1-5-16,3 4 0 0,-1 1-1 16,-2 1-3-16,-1 4 3 15,1-3-1-15,-1 4-18 0,2-4-5 0,0 1 24 16,-1-3 9-16,0-1 22 0,0-2-31 0,-1-1-4 15,-2-4-32-15,-1-1-1 0,-1-1-13 16,-2-3-14-16,0-2-23 16,0-2-28-16,0-2-15 0,-3-1-29 0,0-1-56 15,0-2-41-15,-3 0-29 0,-2-2-87 16,-1-2-108-16,-1-2-15 0,-3-2 140 16,4 0 173-16,-1 1 182 0,-1-1 46 15,2-1 204-15,0 2 55 0,-1 3-3 16,3 1-2-16,1 0-16 0,3 2 10 15,-1 0-1-15,4 1-21 0,0 0-36 16,0 0-69-16,0 0-74 0,0 0-62 16,0 0-31-16,3 1-65 0,3 2-35 15,4 0 63-15,3 1 37 0,3 3 34 0,2-3-6 16,-2-1-28-16,3 1-26 0,-2-4-11 16,-1 1-39-16,1-1-56 0,-1 0 15 15,3-4 4-15,-2-2 11 0,2 0 7 0,-1-2 16 16,-1 2 79-16,-6-5 3 0,1 4 73 15,-5-1 89-15,-1 0 34 0,-2 3 37 16,0 1 11-16,-4 4 7 16,1 0-20-16,-1 0-50 0,0 0-68 0,0 0-89 15,0 5-27-15,-1 2-58 0,-7 4-21 16,-4 2 60-16,-4 4 19 0,2-1-30 16,0 2-157-16,2 0-88 0,3 0-142 15,3 2-285-15,-1-6-446 0,4 5-938 0</inkml:trace>
  <inkml:trace contextRef="#ctx0" brushRef="#br0" timeOffset="22520.68">4711 9073 222 0,'0'0'176'0,"0"0"-33"16,0 0 4-16,0 0 3 0,0 0 39 16,0 0 0-16,0 0 23 0,0 0 9 0,0 0-13 15,0 0-20-15,0-17-6 16,-2 15-1-16,1-1-10 0,-1 1-26 0,-2-3-23 15,4 4-12-15,-3-1-21 0,3 0-15 16,-3 1-13-16,2 1-4 0,1 0 7 16,0 0 9-16,0 0 10 0,0 0 6 15,0 0 9-15,0 0 0 0,0 0-3 16,0 0-23-16,0 0-19 0,0 0-9 16,0 0-12-16,0 0 3 0,0 0 6 0,0 1 9 15,0-1-7-15,0 0-2 0,0 2 5 16,0-2 1-16,0 1-7 0,0-1-9 15,0 1-3-15,0-1 3 0,0 0 9 16,0 1 25-16,0-1 12 0,-1 0 13 16,1 0-11-16,0 0-17 0,0 0-13 15,0 0-13-15,0 2-5 0,0-2-10 16,0 1-2-16,0-1-7 0,0 0-10 16,0 2 0-16,0-2-2 0,0 0 0 15,0 0-2-15,0 0-13 0,0 0-1 0,0 1 1 16,0-1-9-16,0 0-4 0,0 0-2 15,0 1 2-15,0 0-9 0,0 2-9 16,0 2 15-16,0 3 31 0,0 3 16 0,0 1-4 16,0 2 0-16,0 0-9 0,0 0 13 15,1 0-15-15,-1 1 0 16,4-1 0-16,-4 0 2 0,3 2-1 0,-3 0 1 16,3 0-1-16,-2 0-1 0,-1 2-1 15,2 0-12-15,-2 2 9 0,0 1 3 16,0-1 0-16,1-1 2 0,-1 3 1 15,0-1 0-15,2 1 15 0,-2 0-14 16,1-2 11-16,1-1-3 0,-1 2-9 16,2-2-1-16,0 1-2 0,-2-1 0 15,2 2-2-15,0-1 0 0,-2 1 1 16,1-1 1-16,-1-2 3 0,2 0 0 16,-2 0-3-16,2-1 1 0,0-3-1 15,0-1 12-15,-1-1 7 0,1-2 2 0,-2 0-19 16,1-1 0-16,-2 2-2 0,1-3 0 15,-1 4-2-15,0 3-13 0,0-1 13 16,0-1 1-16,0 4 1 0,0 0 1 16,0 1-1-16,-3 0-1 0,0-1 0 0,2-2 0 15,-1 1 0-15,-1-4 1 0,2-1 1 16,1-2 2-16,0-3 12 0,0 0-3 16,0-1-10-16,0 0 0 0,0 0-1 15,0 0-1-15,-2 3 0 0,2 0-1 16,0 3-2-16,-1 2-9 0,1-1 11 15,0 3 1-15,0-1 1 0,-2 0 0 16,1 1 0-16,1-1 2 0,0-2-1 16,-1 0 0-16,1-1-2 0,-2-3-1 0,2 0 0 15,-1-1 1-15,1-4 1 0,0 1-1 16,0 0 0-16,0-1 0 0,0-1 0 16,0 2 0-16,0-1 0 0,0 1 0 15,0 2-2-15,0-1 0 0,0 5-1 0,0-2 1 16,0 0 0-16,0 2 0 0,0 1 0 15,0-3 1-15,0 2 1 0,0-4 0 16,0 1 1-16,0-3 1 0,0-2 1 16,0-1 9-16,0-1 1 0,0 0 5 15,0 0 6-15,0 0 7 0,0 0-6 16,0 0-22-16,0 0-3 0,0 0-15 16,0 0-15-16,0 0-22 0,0 0-19 15,0 3-21-15,0-1 28 0,0-1-16 16,0 2-16-16,0-1-40 0,0-1-50 15,0-1-71-15,0 0-108 0,0-1-122 0,0-5-117 16,0 1-197-16,7-13-946 0,-14 36 1747 16</inkml:trace>
  <inkml:trace contextRef="#ctx0" brushRef="#br0" timeOffset="23406.1">4784 9064 648 0,'0'0'551'0,"0"0"-307"0,0 0-121 15,0 0 27-15,0 0 9 0,-76-9-3 16,63 6-17-16,3 1 27 0,1-1 37 16,3 0 13-16,1 2 0 0,3 0-24 0,2 1-45 15,0 0-36-15,0 0-25 0,0 0-1 16,0 0-2-16,0 0 5 0,0 0 3 15,0 0-3-15,0 0-6 0,0 0-25 0,4 0-32 16,4 0-9-16,6 0 18 0,12 0-3 16,10 0 32-16,14 0 11 0,11-3-8 15,13-3 2-15,11-2-22 0,7-2-34 16,7 0 16-16,6-2 15 0,4 2-43 16,1-2 2-16,2 3 0 0,-3 1-4 15,-2 2-5-15,-5 4-24 0,-7-2 30 16,-7 4-2-16,-12 0-12 0,-8 0 15 15,-7 0-12-15,-8 0-7 0,-7 1 17 16,-10-1 2-16,-3 3 1 0,-9-3 1 0,-5 1 10 16,-3-1 1-16,-7 0-1 0,-3 0 4 15,-2 0 2-15,-2 0 4 0,-1 0 2 16,1 0 7-16,-2 0-3 0,0 0-10 16,2 0 1-16,-2 0-18 0,0-1 0 15,0-2-1-15,1 2-2 0,-1-1-20 16,0 1-24-16,0-2 0 0,0 2-7 15,0 0-11-15,0-2-14 0,0 2-9 16,-3-1-25-16,-3-2-35 0,0 1 2 16,-1-1-15-16,-1 0 2 0,1 3 47 0,3-1 60 15,0-1 19-15,1 3-3 0,0-1 0 16,0 1-25-16,-2 0 5 0,1 0 10 16,-1 0 4-16,2 0-1 0,-2 0 14 15,2 0 8-15,0-2-25 0,1 2-35 16,-1-1-65-16,1-1-61 0,-1 1-14 0,2 1 0 15,-2-1 32-15,3 1-7 0,-4-1-10 16,4 0-19-16,-3-1-24 0,0 2-48 16,-1 0-158-16</inkml:trace>
  <inkml:trace contextRef="#ctx0" brushRef="#br0" timeOffset="23953.39">6464 8888 1281 0,'0'0'745'0,"0"0"-195"16,0 0-119-16,0 0-83 0,0 0-71 15,0 0-57-15,0 0-56 0,0 0-41 16,0 0-21-16,0 0-11 0,0 0-29 0,0 12-28 16,0-8-13-16,0 2 14 0,0 1-1 15,0 2 3-15,2 3 3 0,-2 2-6 16,3 1-13-16,-2 6 10 0,2 1 6 16,-1 4 15-16,1 1-6 0,-2 2-9 15,2 2 6-15,1 3 3 0,-1-1-6 16,3 2-7-16,0 0-31 0,1 1-2 15,3-1 2-15,-2-2 10 0,3 2-11 16,0-3 0-16,1-1 14 0,-2 0-15 16,0-3 1-16,-2 0-1 0,0 1 15 15,-1-3-12-15,-3 1 0 0,0-2-1 16,-1 1 17-16,-1-2-17 0,-2 1-2 16,0 2 2-16,0-2 0 0,0 0-1 0,0 2 0 15,-2 0-1-15,-2 1 1 0,-3-1-1 16,1 2-3-16,0-4 1 0,1 3 0 15,-1-4-10-15,-1-1-1 0,1-1 2 0,2 0 11 16,-1-3 2-16,2 0 10 16,-1-2-10-16,4 1-2 0,-3-1-2 0,3 0 0 15,0-3-1-15,0 1 1 0,0-1-13 16,0-2 0-16,0 0 13 16,0-2 1-16,0 0 1 0,0 0 1 0,0-2 0 15,0 1 0-15,0-2 1 0,0-2 1 16,0-2 0-16,0 1 0 0,0-2-3 15,0-2 0-15,0 0-2 0,0 0 2 16,-2 0 0-16,2 0-22 0,0 0-23 16,-1 0-23-16,1-3 4 0,0-2-13 0,0 0-52 15,0-3-140-15,-2 2-172 16,-1-2-138-16,-2 3-130 0,-2 0-395 0,1 1-310 16,32 53 1292-16</inkml:trace>
  <inkml:trace contextRef="#ctx0" brushRef="#br0" timeOffset="24404.15">4891 10632 1241 0,'0'0'556'0,"0"0"-140"0,0 0-12 16,0 0-60-16,0 0-88 0,0 0-26 0,0 0-31 15,0 0-13-15,0 0-35 0,0 0-34 16,-33-18-42-16,33 19-16 0,0-1-21 0,0 0 8 16,0 0 4-16,1 1 3 0,8-1-10 15,5 0 19-15,12 0 3 0,19-4 9 16,15-6-4-16,20-3 7 0,15-5-19 15,11-1 77-15,3-3-71 16,0 3-33-16,-5 1-31 0,-2 1 0 0,-8 0-1 16,-5 4-10-16,-7 0 11 0,-4 5 0 15,-6 0 0-15,-4 1-2 0,-6 5-1 16,-7-2-13-16,-8 3 16 0,-8-2 2 16,-6 0-1-16,-7 3 2 0,-7-2 19 15,-5 0-10-15,-5 1 3 0,-6 0 0 16,1 1 16-16,-4 0 9 0,0-1-4 15,0-2-21-15,-3 2-15 0,-1-2-73 0,-3-2-55 16,-2 0-68-16,-2 0-87 0,-4-2-173 16,-5 1-343-16,7 1-794 0</inkml:trace>
  <inkml:trace contextRef="#ctx0" brushRef="#br0" timeOffset="26646.3">4654 10302 212 0,'0'0'1099'16,"0"0"-630"-16,0 0-86 0,0 0 2 15,0 0-82-15,0 0-27 0,0 0-37 0,0 0-55 16,0 0-22-16,0 0-24 16,22-19-37-16,-22 19-32 0,0 0-27 15,0 0-24-15,0 0-18 0,0 1-14 0,0 4-6 16,0 3-49-16,3 3 69 0,-2 5 10 0,2 1-6 16,-1 2-2-16,-1 0-2 0,1-1 1 15,-2 0-1-15,0-2-3 0,0-1-26 16,0-2 1-16,0-1-16 0,0-3-25 15,0-2-38-15,0 0-20 0,0-2-19 16,0-1-22-16,0-2-8 0,1-2 3 16,1 0 38-16,-1 0 125 0,2 0 10 15,-3 0 74-15,4 0 22 0,-4 0-9 16,1 0-10-16,1 0 15 0,-2 0-5 16,1 0-20-16,2 0-23 0,2 0-25 15,3 0-16-15,8 0 16 0,6 0 10 16,11-5-3-16,7-1-4 0,8-2-6 0,7-2-16 15,-1 2-64-15,1 1-108 0,-6-1-106 16,-7 4-147-16,-13 0-550 0,-6 0-648 16</inkml:trace>
  <inkml:trace contextRef="#ctx0" brushRef="#br0" timeOffset="31301.01">3548 9140 1106 0,'0'0'745'0,"0"0"-333"0,0 0-159 0,0 0-37 15,0 0-1-15,0 0-32 0,0 0-43 16,0 0-44-16,0 0-36 0,-13-30-9 16,13 28-6-16,0-2-10 0,1 1-16 15,-1 1-18-15,1 0-1 0,1 1-16 16,-2-2 13-16,0 3-16 0,0 0-3 0,0 0-10 15,0 0-6-15,0 0-1 0,0 0-2 16,1 0-7-16,1 0-9 0,2 0 31 16,-1 0 26-16,3 2 4 0,5-1 11 15,0 0-2-15,6-1 3 0,3 0 3 16,7 0 7-16,8-1 12 0,5-4 10 16,4 0-10-16,3-2-22 0,1 0 3 15,-1-1-19-15,-2 1 1 0,-5 1 9 16,-1 1-10-16,-7 1-51 0,-4-1 22 15,-4 0-3-15,-4 1-22 0,-2 0-16 0,-4 0-26 16,-2 2-32-16,-1-2-36 0,0 1-32 16,2-1-52-16,2 0-41 0,-1 2-100 15,-4-2-103-15,0 3-13 0,-7-1-130 16</inkml:trace>
  <inkml:trace contextRef="#ctx0" brushRef="#br0" timeOffset="31797.24">3990 9073 1023 0,'0'0'1187'0,"0"0"-686"0,0 0-160 16,0 0-66-16,0 0-81 0,0 0-45 0,0 0-36 15,0 0-28-15,0 0-35 0,0 0-24 16,0 0-24-16,0 42 38 0,0-26 7 15,0 6-5-15,0 2-14 0,0 6-6 16,0 2 12-16,0 3 13 0,0 4-28 16,0 0 12-16,0 3 13 0,0 5-10 15,0 0-13-15,0-2-2 0,4 2 6 16,-1-1-25-16,0 1 1 0,0-1 31 16,0 0-32-16,0-2-22 0,1 0 7 0,-1 0 12 15,1-3 3-15,1-1 1 16,-1 0-1-16,0-2 2 0,2 0 11 0,-1-2-12 15,-3-2-2-15,0 1 2 0,-1-1-1 16,-1-2 1-16,0-1 21 0,0-1 0 16,0-1-7-16,-1-2-15 0,-2-2-2 15,2-4-10-15,-2 0 11 0,3-3-1 0,-2-3-11 16,2 2 11-16,0-4 2 0,0 1 2 16,0 0-2-16,0-2 0 0,0 0 1 15,0-2 1-15,0-1-2 0,0-2 3 16,0-1-3-16,0-5-34 0,0 2-15 15,0-3-4-15,0 0-6 0,0 0-10 16,0 0-18-16,0-3-39 0,0 0-28 16,0 1-49-16,-3 0-54 0,-4 0-56 15,0 1-140-15,0-1-322 0,-8 0-711 0</inkml:trace>
  <inkml:trace contextRef="#ctx0" brushRef="#br0" timeOffset="32035.22">3817 10616 653 0,'0'0'727'0,"0"0"-278"16,0 0-196-16,0 0-56 0,0 0-31 0,0 0-89 15,0 0-22-15,0 0 35 0,85 2 55 16,-53-5 6-16,1 2-39 0,0-3-73 16,0 1-26-16,-1-2-1 0,4 0-8 15,0-2 19-15,4-1-23 0,-1-3-73 16,-3 1-11-16,-1 0-19 0,-8 2-48 0,-5 1-62 15,-10 2-36-15,-8 4-26 0,-1 0-17 16,-3 1-30-16,0 0-33 0,-6 0-27 16,2 0-169-16</inkml:trace>
  <inkml:trace contextRef="#ctx0" brushRef="#br0" timeOffset="32732.71">3468 9602 1963 0,'0'0'602'0,"0"0"-264"0,0 0-30 16,0 0 39-16,0 0-60 0,0 0-54 16,0 0-30-16,0 0-42 0,0 0-65 15,0 0-96-15,0 0-52 0,-50-31-60 16,50 44 13-16,3 4 99 0,1 3 3 16,2 6 0-16,-1 1 12 0,1 0 7 0,0 0-20 15,-1-1 14-15,-3-3 9 16,3-1-25-16,-2 0-16 0,1-4-18 0,-3 0-38 15,2-3-52-15,-1-2-53 0,-1-2-56 16,2-5-17-16,-3-2-46 0,3 0 46 16,-3-4 47-16,3 0 142 0,-3 0 61 15,0-3 180-15,0-4-103 0,0 0 74 16,0-4 34-16,0 1 13 0,0-1-5 0,0 0 16 16,0 1 1-16,4 2-19 0,2 1-32 15,2 0-38-15,6 1-35 0,3 0-27 16,5-3-10-16,5 3-6 0,6 2-12 15,4 2-1-15,-1 2 16 0,-1 0-12 16,-2 1-34-16,-6 6 1 0,-2 1 29 16,-6 3 6-16,-6 2-33 0,-6 1 0 15,-7 3 25-15,0 1-1 0,-14 1 10 16,-7 3-3-16,-9 1-34 0,-6 0-24 0,-7-1-28 16,-3 0-18-16,0-4-62 0,4-4-61 15,4-5-148-15,5-4-129 0,4-3-156 16,9-2-377-16,-7-3-725 0</inkml:trace>
  <inkml:trace contextRef="#ctx0" brushRef="#br0" timeOffset="33678.18">4910 11042 349 0,'0'0'1236'15,"0"0"-798"-15,0 0-84 0,0 0-48 16,0 0-68-16,0 0-23 0,0 0-7 15,0 0-27-15,0 0-10 0,0 0-32 0,0 0 2 16,-74-62 16-16,73 62 2 0,1 0-25 16,0 0-48-16,0 2-86 0,0 4 0 15,0 3-58-15,-2 5 58 0,2 4 0 16,0 7 28-16,-1 4-4 0,1 2-5 16,0 3-7-16,0-2 19 0,0 0 12 15,0 0-18-15,0-2-25 0,0-3-1 16,0-3-2-16,0-1 1 0,3-4 2 15,1-3 0-15,-1-3-35 0,3-2-67 16,-1-4-35-16,-2-2-46 0,0-2-75 16,0-2-70-16,1-1-57 0,1 0 20 15,-1-6-87-15,3-2-297 0,-3 0-452 16</inkml:trace>
  <inkml:trace contextRef="#ctx0" brushRef="#br0" timeOffset="34049.15">4875 11208 1031 0,'0'0'1131'0,"0"0"-682"16,0 0-120-16,0 0 0 0,0 0-33 16,0 0-56-16,0 0-83 0,0 0-85 15,0 0-72-15,0 0-29 0,16-10 29 16,8 10 17-16,9 0 5 0,11-2-22 16,6 0-1-16,8 0-1 0,2 0-17 15,2 1 19-15,3-1-2 0,0 1 2 16,6-1 0-16,2-1 34 0,5 1-34 15,2-4-16-15,4 4 16 0,3-2-12 16,1-1 12-16,-2 1 2 0,-5 0 0 16,-2 0-2-16,-5 1-3 0,-4-1 3 15,-8-2 0-15,-4 1 1 0,-12 2 12 0,-7-3 0 16,-9 1-10-16,-10 1 0 0,-8 2 1 16,-4 1 14-16,-5-1 14 0,-3 2 14 15,0 0-8-15,0-1 5 0,0 1 1 0,0-3-22 16,-1 1-22-16,-2-1-44 0,-4-1-21 15,4-2 2-15,-3 2 14 0,2-1-21 16,1 1-31-16,-2-1-69 0,1 1-83 16,2 0-107-16,-3 1-132 0,2 1-220 15,-4 1-488-15,4 0 472 0,58 47 728 0</inkml:trace>
  <inkml:trace contextRef="#ctx0" brushRef="#br0" timeOffset="34374.64">6591 10903 1612 0,'0'0'669'0,"0"0"-237"0,0 0-24 15,0 0 3-15,0 0-51 16,0 0-65-16,0 0-46 0,0 0-27 0,0 0-19 16,0 0-34-16,0 0-35 0,31-36-46 15,-31 37-42-15,1 2-46 0,-1 0-34 16,2 2-14-16,-1 1-22 0,5 7 42 15,1 4 28-15,0 2 12 0,3 4-9 16,-1 2-3-16,1 2-2 0,-3 0-10 16,-1 0-6-16,0-1 15 0,-1-1-37 15,-2 0-30-15,0-2 9 0,-1-1 18 0,-2-4 3 16,0-4-12-16,0-1-31 0,0-5-34 16,-2-3-32-16,1-3-31 0,-2-2-42 15,-1 0 24-15,1-1 78 0,-4-3-108 16,-1-2-129-16,-2-1-137 0,-1 1-141 15,-1 0-541-15,2 0 386 0</inkml:trace>
  <inkml:trace contextRef="#ctx0" brushRef="#br0" timeOffset="34833.21">5708 11335 1349 0,'0'0'1182'0,"0"0"-700"15,0 0-54-15,0 0-23 0,0 0-72 0,0 0-90 16,0 0-83-16,0 0-70 0,0 0-51 15,0 0-39-15,0 0-37 0,-48-5-31 16,48 12 65-16,5 3 3 0,-2 3 18 16,1 4-18-16,-1 2-64 0,1 0-45 15,2 3-52-15,-3 1-57 0,1-2-85 16,-1-2-71-16,3 1-92 0,0-4-167 16,-1 0-417-16,1-7-103 0</inkml:trace>
  <inkml:trace contextRef="#ctx0" brushRef="#br0" timeOffset="35139.53">5665 11394 677 0,'0'0'1053'0,"0"0"-566"0,0 0-54 0,0 0-28 16,0 0-44-16,-25-65-70 0,25 59-33 16,0 1-28-16,0-1-28 0,0 4-10 15,3-1-5-15,2 1-33 0,3-2-32 0,4 0-40 16,5-4-27-16,8 2 3 0,8-3 0 15,8 0-9-15,7 0-21 0,7 3-28 16,-2 3-3-16,-4 3-9 0,-6 0-12 16,-8 9 24-16,-11 4 0 0,-6 1-27 15,-7 3 6-15,-7 2-3 0,-4 4 21 16,-1 2 3-16,-15 0 25 0,-10 2 14 16,-7 0 16-16,-7-1-34 0,-5-2-21 15,-4-4-14-15,3-3-16 0,1-4-19 16,9-6-36-16,6-2-52 0,4-3-102 15,5-2-53-15,2 0-96 0,0 0-150 0,1-4-212 16,4 1-640-16</inkml:trace>
  <inkml:trace contextRef="#ctx0" brushRef="#br0" timeOffset="55339.14">24477 8723 245 0,'0'0'554'16,"0"0"-65"-16,0 0-40 0,0 0-40 16,0 0-66-16,0 0-69 0,0 0-14 15,0 0-39-15,0 0-221 0,0 0 165 16,71-4-79-16,-65 2 123 0,-2-1-169 15,3-1-40-15,4 0-38 0,2 0-28 16,5 1 9-16,7-3 41 0,3 2 16 16,9-2 70-16,2 1-26 0,9-1-9 15,5 1-7-15,6-2 4 0,9 0 2 16,5-4 1-16,10-1 0 0,8-1 15 16,7 0-31-16,4 2-38 0,6-1 13 0,-2 2-32 15,-4 2-22-15,-3 3 51 0,-10 3 6 16,-7-1-48-16,-6 1 51 0,-7 1 19 15,-3 0 6-15,-1-2-6 0,2 1-18 16,0 0 2-16,7-2-1 0,2-3 49 16,9 1-13-16,7-2 21 0,4-1 4 0,5 1-50 15,1 0 6-15,-1 2-13 0,-2 1-6 16,-7 1 0-16,-5 0-32 0,-7 3 32 16,-10-3-1-16,-6 3 0 0,-7-1 1 15,-6 0 0-15,-4-1 1 0,-1 2 13 16,-4-2-14-16,-2 2 18 0,2 0-5 15,-3 0-10-15,3-3 16 0,-1 2-1 16,-1 1-18-16,0-2-12 0,-3 3-10 0,-4-1 0 16,-2 1 20-16,-1 0-1 0,2 0-13 15,-1 0 15-15,3 0 0 0,-2 0-24 16,-8 0 6-16,-7 0-103 0,-9 0-92 16,-8 0-34-16,0 0 9 0,-7 0-174 15,-9 0-43-15,5 0-597 0</inkml:trace>
  <inkml:trace contextRef="#ctx0" brushRef="#br0" timeOffset="56533.41">28373 8508 994 0,'0'0'521'0,"0"0"-105"16,0 0-111-16,0 0-56 0,0 0-3 0,0 0-12 16,0 0-19-16,0 0-14 0,0 0-4 15,0 0-49-15,0 0-25 0,0 0-16 16,0 0-16-16,0 0-15 0,2 0-20 15,-2 0-12-15,0 0-16 0,0 1-27 0,0 0-1 16,0 1-31-16,0-1-16 0,0 0-15 16,0 2-18-16,0 0-7 0,0-1 2 15,0 4 85-15,2 2 9 0,5 1 67 16,-2 3-29-16,2-1-10 0,0 2-4 16,-1 3-5-16,4-1-6 0,-3 2-19 15,1 0 0-15,0 0 9 0,-1-1-9 16,3 2 10-16,-1 3-13 0,1-1-2 15,-1 3-9-15,0 2 11 0,0 0 19 16,-1 3-18-16,0 0-1 0,1-1 0 16,0 3 3-16,-1-2 25 0,3-1-28 15,0 1-16-15,-1 1-3 0,0-2 19 0,3 0-19 16,-3 1 16-16,3 0-9 0,-1 2-4 16,-1 0 13-16,1 0-13 0,-4 0 14 15,3-2-9-15,-4 2 10 0,1 0-10 0,1-1 11 16,-2-1 1-16,2 1-1 0,-4-2 0 15,3 0 0-15,-2-2 0 0,-1 1-1 16,2 1 1-16,-2-1 0 0,1 1-14 16,-3-1-2-16,1-2 14 0,0 1 2 15,-1-1 1-15,0-2 2 0,3 0-3 16,-4 0 12-16,1 1-12 0,0-1-13 16,0 3 13-16,0-1 6 0,-1 0 36 15,1 1-1-15,-1-1-41 0,1 0-17 16,1-1-2-16,-1-1 7 0,-1 1 12 15,-1 1 0-15,1-1 22 0,-1 2-10 16,-1 0 1-16,0 4 2 0,0-4-12 0,0 4 16 16,0-4-18-16,0 3 1 0,0-2 1 15,-1 2-2-15,-1-3 15 0,2 4-16 16,0-4 0-16,0 4-1 0,0-4-2 0,0 4-22 16,0-2 25-16,0 0-1 0,0 0 2 15,0 1-1-15,0 1 1 0,0-1 17 16,0 1-18-16,0 1-4 0,2 0 2 15,1-1-1-15,-1-3 0 0,0 1-7 16,-1-2 10-16,2-2 0 0,-1-3-3 16,-1 3-13-16,1-3 16 0,-1 2 0 15,1-4-3-15,2 0-10 0,-2-4 12 16,0 1 1-16,-1-2 0 0,2-1 1 16,-1-5 15-16,-1 0-13 0,1-3 16 15,-2-2-7-15,0-2 4 0,1 0 9 16,-1 0 9-16,0 0 4 0,0 0-1 0,0 0 6 15,0 0 13-15,0-1 12 0,0-1-43 16,0-1-25-16,0-1-130 0,0 0-185 16,0 0-202-16,-6 2-286 0,-1-1-703 15,20 26 278-15</inkml:trace>
  <inkml:trace contextRef="#ctx0" brushRef="#br0" timeOffset="57753.31">25156 11332 558 0,'0'0'270'16,"0"0"-64"-16,0 0 31 0,0 0-32 16,0 0-19-16,0 0-30 0,0 0-20 15,0 0-26-15,0 0 4 0,0 0-10 16,-80-3-23-16,75 3-39 0,-2 0-7 0,1 0 4 16,-1 1 0-16,1 4-13 0,-1-3-14 15,1 2-12-15,0-2-22 0,0 3 6 16,-2 2-4-16,1-1 8 0,0 2 12 15,-2-1 36-15,3-1-33 0,1 1 20 16,0-2-20-16,2 1 10 0,0-2-10 16,-1 1 17-16,3-2-17 0,-3-1-3 15,2-1 1-15,2 2 0 0,0-3 18 16,0 0 14-16,0 0 47 0,0 0 68 16,0 0 45-16,0 0 8 0,2 0-96 0,-1 0-57 15,2 1-26-15,-1-1-3 16,1 2 23-16,0-2 15 0,3 1 16 0,1 0-1 15,3 1 20-15,2-1 8 0,3-1 13 16,5 0 7-16,3 0-8 0,2 0-18 16,4-1-23-16,3-3-24 0,1-2-23 15,3 4 7-15,3-3 19 0,7 0 2 16,3-1-9-16,8 3-43 0,2-4 3 0,5 2 34 16,3 0 0-16,-1 0-36 0,3 0 1 15,-6-1 10-15,-2 4-12 0,-7-2 0 16,-3 3 6-16,-2 0 8 0,-2-2-13 15,-3 0-1-15,-1 1 22 0,5-1-4 16,0 0-4-16,3 0-14 0,5 0-2 16,2 0-13-16,3 2-2 0,2 0 15 15,5 1 4-15,-2-1 9 0,0 1-11 16,-1 0 0-16,-3-2 1 0,-4 2-1 0,-3-1 15 16,-5 0-3-16,2-1-8 0,0-1 7 15,0 0-10-15,3-1 10 16,4 0-11-16,1 2-3 0,4 0 3 0,4-1-2 15,0 1-13-15,-1 1 15 16,1 0 0-16,-2-1 2 0,-3 2 0 0,-4-1 1 16,-4 0-2-16,-3-2 17 0,-4 2-16 0,-3 0-2 15,3-1-3-15,-2 0-15 0,1-1 5 16,-2 2 13-16,0-2 22 0,0 3-12 16,-2-2-10-16,-2 1-2 0,-1-1-1 15,-3 2-12-15,-1-1 13 0,-2 1 2 16,-1 0 1-16,-2 0-1 0,3-1-1 15,-3 1 1-15,2 0-3 0,-4 0-10 16,2 0 11-16,-6 0-16 0,1 0 15 16,0 0 2-16,-1 0 1 0,-1-1 1 15,2 0 2-15,0-1 0 0,0 2 9 16,-2-1-11-16,-5 1-1 0,1-2 0 0,-6 1-2 16,-2 0-35-16,-3-1-21 0,-2 0-10 15,-1-2-18-15,1 2-32 0,0-4-43 16,-1 1-112-16,2-1-168 15,-2-2-149-15,0 0-450 0,2-2-715 0</inkml:trace>
  <inkml:trace contextRef="#ctx0" brushRef="#br0" timeOffset="59319.2">26580 7064 466 0,'0'0'989'0,"0"0"-635"0,0 0-33 0,0 0-16 16,0 0-63-16,0 0-100 0,0 0-75 15,0 0-41-15,0 0-26 0,0 0 0 16,0 0-3-16,0-5-17 0,0 5 17 16,0 0 0-16,0 0 0 0,0 0 3 15,0 1 16-15,0 2-16 0,0-2-1 16,0 1 1-16,-1 3 32 0,1 2 74 15,0-1-4-15,-2 3-19 0,2-1-19 0,0 1-16 16,0 0-4-16,0 3-9 0,0-2-15 16,0 2-5-16,0-2 11 0,0 1-4 15,0 2-9-15,0-1 3 16,0 2-14-16,0 0 17 0,0 3-17 0,2-2 26 16,-1 2-15-16,1 2 16 0,1-1-1 0,0 3-12 15,-1-2-16-15,2 0-2 16,1 2 2-16,-1 0 0 0,1-2 0 15,0 2-3-15,1-2-10 0,0 4 10 0,-1-1 3 16,-2 1-1-16,3 3-12 16,-3 0 13-16,2 1 15 0,-3 1 4 0,1 1-17 15,1 1 30-15,-1 0 59 0,-1-2-19 16,-1 0-59-16,1 1-13 0,1 1-25 16,-2-4 0-16,1 2 6 0,-1-2 8 15,0 3 11-15,2-1 0 0,-1-1-19 16,1 2 19-16,0 0 22 0,2-2-21 15,-1 3 2-15,2-2-2 0,-1 3-1 16,1-3 0-16,-2 2 1 0,1 0 24 0,-2-1-23 16,0 0-2-16,2 3 0 0,-4-1 0 15,2 1 6-15,-2 0 13 0,2 1 6 16,-1-2 44-16,-1 2-59 0,-1-3-10 16,0 1-22-16,0 0 8 0,0 0 14 0,0 0 19 15,0-2-17-15,0 1 0 16,0 0 17-16,0-2-3 0,0 2-15 15,0-2 0-15,0 0 1 0,2 1 17 0,-1-3 22 16,1 3-6-16,-1-1-35 0,2 2-29 16,-3 1 16-16,1-2 13 0,1 3 23 15,-2-1 12-15,1 0-23 0,0 0 16 16,-1 1-9-16,0-1 0 0,0 1-7 16,0-2-12-16,0 2 1 0,0-1 0 15,0-1-1-15,0-2 19 0,2 0-7 0,-1-2-10 16,-1-2 1-16,3 1-2 0,-3-2-1 15,2 0-1-15,-1 0-2 0,1 1 3 16,1-4 1-16,-2 3-1 0,1-1 0 16,0 0-1-16,1 0 1 0,1 1 15 0,-1-2 1 15,0 2 2-15,0-1-3 0,0-2-15 16,0 2-2-16,0 0-1 0,1 0 0 16,-2 0 3-16,2-2 1 0,0 0 27 15,-1 1 6-15,0-3-22 0,-2-2-12 16,2 1 0-16,0-2-3 0,-1-1 3 15,1-2 0-15,-1 0 0 0,1-2 2 16,-1-2 0-16,-1-2 9 0,3 0-11 16,-4-1-31-16,2-4-3 0,-1 0-6 15,1-1-41-15,-1 0-42 0,2-1-21 16,3-5-33-16,4 0-47 0,7-3-216 16,-1 0-612-16,17-9-954 0</inkml:trace>
  <inkml:trace contextRef="#ctx0" brushRef="#br0" timeOffset="60179.14">26691 10060 1227 0,'0'0'449'0,"0"0"-248"16,0 0-19-16,0 0-81 0,0 0-50 16,0 0-15-16,0 0 3 0,0 0-10 15,0 0-6-15,0 0-21 0,-33 13 14 16,33-13 39-16,0 0 32 0,0 1 49 16,1-1 54-16,5 3-97 0,1-1-25 0,9 2 31 15,6 2 42-15,11-3 31 0,13 2-39 16,12-1-25-16,11-1-16 0,11 0-17 15,7-2-40-15,11-1 34 16,4 0-25-16,7 0-16 0,6 0-9 0,2 0-18 16,4-1 40-16,1-3-15 0,3 1-26 15,4-1 3-15,2-1 3 0,1-1 7 0,3-1 0 16,-6 1-13-16,-2 1-15 0,-6 2 14 16,-10 0-16-16,-9 3 15 0,-11 0-8 15,-7 0 10-15,-9 0 2 0,-6 0 20 16,-10 0-19-16,-1 0 12 0,-5 0-2 15,-1-1-13-15,0-3 18 0,3 1 1 16,2-3 12-16,2 1-31 0,2-1 0 16,-1-1-25-16,-2 0 25 0,-7 0 0 15,-6 0 19-15,-6 1-17 0,-7 3 1 16,-4-2 0-16,-3 0-3 0,-3 3-12 16,-2 1-38-16,3-2 6 0,3 3 9 15,1 0 13-15,1 0 22 0,1 0 1 16,-5-1 14-16,2 1-2 0,-4 0 1 0,-4 0-11 15,-4 0 9-15,-6-1-12 0,-3 1-20 16,-1 0-56-16,-4 0-31 0,0-2-28 16,0 2-42-16,0 0-55 0,0 0-62 0,0 0-121 15,0 0-171-15,1 0-476 0,1 0 88 16</inkml:trace>
  <inkml:trace contextRef="#ctx0" brushRef="#br0" timeOffset="60597.18">30520 9731 1940 0,'0'0'715'0,"0"0"-252"0,0 0 5 16,0 0-74-16,0 0-84 0,0 0-77 16,0 0-45-16,0 0-38 0,0 0-70 15,0 0-80-15,0 0-15 0,13 5-56 16,-6-1-46-16,4 2-49 0,9 5 73 15,8 3 60-15,10 4 33 0,5 2 13 16,6 3-1-16,0 2 4 0,0-2 18 16,-5 0-33-16,-4-2-1 0,-6-1 0 15,-3-3-15-15,-8-2-3 0,-7-3 5 0,-5-1-49 16,-1-5-133-16,-5-4-91 16,-5 2-118-16,0-3-87 0,0-1 21 0,0 0-109 15,-5 0-454-15,1-10 77 0</inkml:trace>
  <inkml:trace contextRef="#ctx0" brushRef="#br0" timeOffset="60802.05">31054 9750 1679 0,'0'0'804'0,"0"0"-276"16,0 0-323-16,0 0 5 0,0 0-127 16,0 0-83-16,0 0-67 0,0 0 67 15,-78 36 113-15,49-13 57 0,-1 1 13 0,1 4-133 16,1-2-50-16,3 4 0 15,2 0 6-15,-1 1-6 0,1-2 0 0,3 1 0 16,1 0 32-16,1-5 66 0,2 1-61 16,-1-1-37-16,-1-5-82 0,5-1-37 15,0-1-64-15,0-1-114 0,2-4-86 16,-1-1-203-16,5-6-565 0</inkml:trace>
  <inkml:trace contextRef="#ctx0" brushRef="#br0" timeOffset="61596.75">26541 6529 1852 0,'0'0'555'16,"0"0"-149"-16,0 0 46 0,0 0-71 16,0 0-147-16,0 0-112 0,0 0-106 15,0 0-16-15,0 0-79 0,0 0-43 16,0 0 24-16,25 18 98 0,-12-2 79 15,5-1-23-15,4 6-8 0,1-2-26 0,2 3-4 16,2 0 11-16,0 0 18 0,1-2-29 16,-4 0 2-16,5 1 21 15,-1-3 0-15,0 0-41 0,1-3-10 0,1 0-59 16,-2-3-57-16,-2 0-47 0,-2-6-77 16,-6 0-49-16,-3-4-51 0,-3-2-88 0,-3-2-81 15,-2-3-151-15,-2-9-440 16</inkml:trace>
  <inkml:trace contextRef="#ctx0" brushRef="#br0" timeOffset="61878.21">27154 6536 1829 0,'0'0'667'0,"0"0"-190"0,0 0 81 16,0 0-72-16,0 0-152 0,0 0-105 16,0 0-53-16,0 0-59 0,0 0-44 0,0 0-36 15,1 1-37-15,-1 2-37 0,0-1-30 16,0 5-29-16,0 4 26 0,-4 6 70 15,-2 3 43-15,-1 7 3 0,-2 2 15 16,-1 3-27-16,-3 3-21 0,2 1-11 16,-4 1-2-16,4-1 37 0,-2 2-35 15,-2-2-2-15,2 0 2 0,0-1 1 16,0-3-3-16,2-3-45 0,1 0-1 16,1-4-40-16,2-3-40 0,0-4 6 0,3-2-16 15,1-5-51-15,3 0-73 0,0-6-103 16,0-2-15-16,1-1-14 0,6-2-50 15,-1-3-235-15,5-12-1021 0</inkml:trace>
  <inkml:trace contextRef="#ctx0" brushRef="#br0" timeOffset="64813.25">24775 8702 463 0,'0'0'323'0,"0"0"-72"15,0 0 13-15,0 0-59 0,0 0-20 16,0 0-29-16,0 0-46 0,0 0-15 15,0 0 18-15,-6-31-26 0,6 29 17 16,0-1 6-16,-2 2 3 0,2 1 6 16,0 0-12-16,0-1-17 0,0 1 0 0,0 0 12 15,0 0-3-15,0 0-6 0,0 0-1 16,0 0-12-16,0 0-23 0,0 0-16 16,0 0-3-16,0 0 3 0,0 0 1 15,-1 0 5-15,-1 1 6 0,2 0 10 16,0 0 0-16,0 1 3 0,0-2 0 0,0 0-8 15,0 1-15-15,0-1-8 16,0 0-4-16,0 1-13 0,0-1-2 0,0 1 6 16,0 2 3-16,0-3 3 0,-1 1 6 15,1-1 0-15,0 0-3 0,0 2 0 16,0-2-9-16,0 0-22 0,0 0-10 16,-2 1 10-16,2 2 19 0,0-1-17 15,-2 3-1-15,0 1 0 0,1-1-1 16,-1-2-1-16,1 1-2 0,1 0 0 15,-2-2 0-15,2 0 0 0,-1 0 3 16,1-1 12-16,-2-1 13 0,2 0 9 16,0 0 24-16,-1 0 1 0,-2 1-16 0,0-1-3 15,1 1-18-15,-1 0-22 0,0 1-2 16,0-1-17-16,1-1 16 0,2 1-9 16,0-1 0-16,0 0 8 0,0 0-7 15,0 0 11-15,0 0 16 0,0 0 2 16,-1 0 0-16,1 0-5 0,0 0-1 0,0 0-9 15,0 0 15-15,0 0-15 0,0 0 12 16,0 0-14-16,0 0-1 0,0 0-1 16,0 0-1-16,0 0-1 0,0 0 0 15,0 0-13-15,0 0 1 0,0 0-13 16,0 0-2-16,0 0-10 0,0 1-4 16,0 2-2-16,0 1 6 0,0 1 40 15,0 4 1-15,1 0 21 0,1 3-10 16,-1-1 0-16,1 1 4 0,-1 1-13 15,1-2 9-15,1 2-11 0,-3 0 1 0,2 2-2 16,-2-2-132-16,3 3 132 0,-3-1 108 16,0 1-68-16,3 1-25 0,-2-1-12 15,-1 4-1-15,0-1 0 0,2 1 11 0,-1 3 14 16,-1 0 1-16,2 0-16 16,-1 3-9-16,-1-1 19 0,2 3-22 0,1-2 0 15,-2 3-10-15,0-2 10 0,2 1 21 16,0-1-9-16,-1 1-12 0,1 1 1 15,-2 0 14-15,3 0-15 0,-1 2-2 16,0-3 0-16,-2 3 0 0,2 0-1 16,0-3-10-16,0 1 13 0,-1 1 3 15,-2-2 13-15,0 1-16 0,0-1 0 16,0 0 1-16,-3 2 1 0,-2 1 1 16,-1-2-2-16,-2 2-1 0,2-1 0 15,0 1 0-15,4 0-1 0,-4-2-1 16,3 1-1-16,0 0 0 0,0-1 0 0,3 1 3 15,0-3 0-15,0 1 0 0,0-1-3 16,0 0-13-16,4 2 16 0,-1-1 3 16,0 0 0-16,2 0 0 0,-3 1-1 0,1-1 0 15,-1 0-2-15,-1 2-1 0,2-2-2 16,-1-1 1-16,-1 1 2 0,1-3 13 16,-2 0-12-16,4-1-1 0,-3-2 0 15,2 0-12-15,0 0 12 0,1-3 0 16,-2 0 0-16,1 1 0 0,0 0-12 15,-1-1 9-15,1 2 3 0,0-2 0 16,1 2 1-16,-2 0 1 0,1-1-2 16,0-1-1-16,1 1 1 0,0 0 0 15,-1 0 0-15,2-2 1 0,-2 1 2 0,3 1-1 16,-3-2 0-16,2-2 1 0,-2 1 16 16,1-2-16-16,0-1-1 0,-1 2 1 15,0-3-1-15,1-2 0 0,1 1 0 16,-2 0 10-16,-1-4-9 0,1 3 0 15,0-2-1-15,0 1 0 0,0 1 0 16,3-3 0-16,-4 4-2 0,1-2 2 16,0 1 16-16,0-1-6 0,0-1 7 0,-1 0-7 15,1-3-10-15,0 2 0 0,-2-1 1 16,0-1 0-16,1 2 0 0,-1-2 10 16,1 0-12-16,0 0-1 0,-2-1 1 15,2 0 0-15,-2-3 2 0,1 3-1 16,-1-3 0-16,0 1 0 0,2-1 10 0,-2-1-11 15,0-1-1-15,0 2-1 0,0-2-26 16,0 0-7-16,0 0 0 0,0 0-9 16,0 0-12-16,0-2-28 0,0 0-53 15,0-3-84-15,0-2-112 0,0 0-201 16,0 0-659-16,1-11-1053 0,-2 64 2229 0</inkml:trace>
  <inkml:trace contextRef="#ctx0" brushRef="#br0" timeOffset="71827.92">25910 8209 112 0,'0'0'668'15,"0"0"-348"-15,0 0-170 0,0 0 19 0,0 0 49 16,0 0-163-16,0 0-55 0,0 0 26 16,0 0 39-16,0 0-32 0,-36-32-30 15,36 32 10-15,-1 0-13 0,1-1-1 16,-2 1-14-16,1-1 14 0,-1-1 1 16,1 2 0-16,1-1 36 0,-2 1 26 15,2-1 26-15,-1 1 9 0,-1 0-6 16,1-1-13-16,-1 1-17 0,0 0-22 15,0-2 6-15,-2 1-25 0,1 1 18 16,0 0-9-16,0 0-29 0,0 0-22 0,2-2-14 16,0 2 7-16,-2 0 13 0,3 0 15 15,0 0 1-15,0 0 26 0,0 0 13 16,0 0 12-16,0 0 17 0,0 0 0 16,0 0 3-16,0 0 3 0,0 0-10 15,0 0-32-15,0 0-31 0,0 0-1 16,0 0-3-16,-3 0 0 0,1 0 2 15,-1-1 0-15,-1 1-1 0,-2-3-18 16,2 2 3-16,0 0 17 0,-1 1 109 0,5-2 20 16,-1-1 21-16,1 2-22 0,0-3-36 15,0 1-80-15,-2-2 39 0,2-1-22 16,0-2-1-16,0 0 86 0,0 0-57 16,0 2 44-16,0 0-32 0,0 0-47 0,0 0 0 15,0 1 34-15,3-1 24 0,2 0-27 16,1-1-13-16,1-3 4 0,3 0-22 15,1 0-22-15,5-2-2 0,0-1-11 16,1 2-12-16,1-1 25 0,-1 1 10 16,-1 0 18-16,1 1-26 0,-2 0 1 15,2-1 19-15,-3 4-19 0,3-4 8 16,1 3-11-16,-2-3-18 0,2 4-7 16,1-4 9-16,1 4 14 0,2-4 2 15,0-1 31-15,3 1-3 0,6-1-28 16,3 1 0-16,2-1-34 0,2 1 21 15,-2 0 13-15,-2 2 28 0,-5 2 0 0,-2 0 0 16,-6 1-26-16,-2 2 1 0,-2 1 15 16,-4 0 4-16,-2 1-10 0,2 1-11 0,-1-2-1 15,4 2-3-15,-2 0-9 0,8-2 12 16,1 1 1-16,0-1 1 0,3 0-2 16,1 3-25-16,0-1-6 0,2 1 6 15,-3 0 13-15,1 0-1 0,-2 4-15 16,0 1 6-16,-2 0-6 0,-2 3-3 15,0 0 13-15,-1 0-1 0,-2 3-9 16,1-1 12-16,-2 2 14 0,1 0-11 16,0-1 13-16,0 2 11 0,1 0 14 15,-2-1-3-15,0 0-4 0,0 0-18 0,-1 0-3 16,1-1 3-16,-3 2 1 0,1-1 0 16,-5 0 2-16,3 1-3 0,-3-1-2 15,-2-1-1-15,-2 0 1 0,0-2-13 16,0 1-4-16,-1-1 3 0,-2 0 14 0,1-1-1 15,0-2 0-15,-1 0 1 16,-1 0 2-16,2-2 0 0,-3-2 0 0,2 1-32 16,-1-2-6-16,-2 0 0 0,0-1-6 15,0 0-25-15,0 0-79 0,0 0-89 16,-3 0-57-16,-3 0-59 0,-3 1-124 16,-1 4-94-16,-1-4-576 0</inkml:trace>
  <inkml:trace contextRef="#ctx0" brushRef="#br0" timeOffset="72304.53">26969 8093 143 0,'0'0'1828'16,"0"0"-1245"-16,0 0-200 0,0 0-53 16,0 0-119-16,0 0-211 0,0 0-101 15,0 0-5-15,0 0 106 0,0 0 13 16,94 13 26-16,-60-6 30 0,3-2-14 15,-1 0-36-15,-2-1 6 0,-3-2-6 16,-3-2-19-16,-5 0-58 0,-1 0-22 0,-5 0-2 16,-2-2-8-16,-2-3 13 0,-2-2 4 15,-2 1-4-15,-1-3 9 0,-2 0 33 16,0-3-16-16,3 1 27 0,-7-2 24 16,1-3 51-16,0 1-9 0,-3-1 6 15,0-2 23-15,0 0 51 0,-3 3 9 16,0 0 41-16,-1 2-1 0,0 1 41 15,-2 2-27-15,3 2 13 0,0 2 13 16,3 1-50-16,-1 0-32 0,1 4 4 16,0 0-26-16,0 1-64 0,0 0-40 0,0 0-3 15,0 0-19-15,0 0-17 0,0 0-22 16,0 0-41-16,0 2-45 0,0 4-23 16,3 4 58-16,3 3 109 0,2 4 22 0,-1 1-20 15,-1 1-2-15,0 0 25 0,-2 3 15 16,0-1-9-16,-1 1 0 0,-3-3-3 15,0-2-28-15,0-3-46 0,0-3-88 16,-1 0-27-16,-5-4-44 0,2-1-24 16,-2-1-50-16,0-4-11 0,-2 0-53 15,-1-1-11-15,-2 0-126 0,3 0-345 16</inkml:trace>
  <inkml:trace contextRef="#ctx0" brushRef="#br0" timeOffset="72539.53">27073 8159 639 0,'0'0'551'0,"0"0"-131"15,0 0-121-15,79 0-75 0,-47 0-72 16,0 0-32-16,-1-5-49 0,0 1-33 15,-6-1-12-15,-4-1-3 0,-3-2-23 16,-4 1-116-16,-2 0-88 0,-1-1-117 16,-3-1-232-16,-2 2-275 0</inkml:trace>
  <inkml:trace contextRef="#ctx0" brushRef="#br0" timeOffset="72767.52">27433 7961 1437 0,'0'0'718'15,"0"0"-262"-15,0 0-60 0,0 0-86 16,0 0-65-16,0 0-59 0,0 0-44 16,0 0-48-16,0 0-28 0,0 0-56 15,0 0-10-15,5-21-48 0,-4 24-24 16,1 1-53-16,2 1 43 0,0 4 63 16,1 1 17-16,0 3 2 0,-3 1 12 0,-2 2-9 15,0-1 20-15,-2 1 8 0,-5-1-31 16,-2 0-47-16,1-1-96 0,-4 1-60 15,1-2-84-15,-1-2-50 0,-1-2-76 16,-1-1-278-16,2-3-594 0</inkml:trace>
  <inkml:trace contextRef="#ctx0" brushRef="#br0" timeOffset="77469.52">24342 9974 7 0,'0'0'182'0,"0"0"-38"0,0 0 12 0,0 0-68 16,0 0-88-16,0 0-95 15,0 0-274-15</inkml:trace>
  <inkml:trace contextRef="#ctx0" brushRef="#br0" timeOffset="77819.47">24342 9974 382 0,'79'7'374'0,"-66"-10"-152"0,3 0 22 0,0-1-9 15,-2 2-24-15,-3-1-55 16,-6 2-78-16,-1 1-77 0,-4 0-1 0,0 0 0 15,0 0 0-15,0 0 1 0,-4 0 28 16,2 1 26-16,0 1-23 16,1-1-9-16,-2-1 22 0,1 0 49 15,-1 0 10-15,0 0 6 0,-4 1 13 0,-9 0 54 16,-9 4 52-16,-14 1-95 0,-16 0-66 16,-14 2-33-16,-10-2-13 0,-8 0-9 0,-6 0-13 15,0-1-35-15,2-1-29 0,3 1 22 16,6-1 42-16,10 1-35 0,8 1 16 15,11 0-4-15,10-1-47 0,10-1-11 16,10-1-2-16,7 1-8 0,9-2-22 16,2-2-51-16,5 1-40 0,0 2-62 15,0-2-56-15,0 1 32 0,0 2 4 16,3 0-122-16,0-1-117 0</inkml:trace>
  <inkml:trace contextRef="#ctx0" brushRef="#br0" timeOffset="78104.09">23709 9924 1479 0,'0'0'396'0,"0"0"-234"15,0 0-22-15,0 0 51 0,0 0-4 16,0 0-12-16,0 0-60 0,0 0-115 16,0 0-9-16,0 0-114 0,16-9-96 15,-24 18 90-15,-4 2 103 0,-7 5 26 16,-1 2 21-16,1 0 38 0,-4-1-1 15,3-2-32-15,4-2-26 0,1-2-33 16,4 0-86-16,1-4 41 0,3 4 23 16,-3-4 55-16,4 4 18 0,0-2-18 15,3-1-22-15,2-1-72 0,1 0-7 16,1 2 56-16,8 0 44 0,4 1 1 16,7 2 67-16,6-1-45 0,3 2 17 15,4 1-39-15,3 0-48 0,0 2-264 16,-7-3-293-16</inkml:trace>
  <inkml:trace contextRef="#ctx0" brushRef="#br0" timeOffset="79381.28">29001 9451 153 0,'0'0'183'16,"0"0"-89"-16,0 0 37 0,0 0 58 15,0 0 29-15,0 0-55 0,0 0-3 16,0 0-30-16,0 0-55 0,0 0-75 16,0 0-26-16,-7 6-36 0,7-5-26 15,0 0 3-15,0-1 85 0,0 0 36 0,-1 0 75 16,-1 0-4-16,2 0 24 0,-1 0 34 16,-1 0-6-16,2 0-42 0,0 0-49 15,0 0-64-15,0 0-4 0,0 0-20 16,0 0-3-16,0 0 7 0,0 0 13 15,0 0 3-15,0 0 0 0,0 0 0 16,-1 0-16-16,-2 0 16 0,-1 0 6 0,-2 4 14 16,-1-2-4-16,-5 4-16 0,4-2 36 15,-3-1-36-15,1 1-7 0,2-1-42 16,3 1-6-16,1-3 33 0,2-1 22 16,1 1 35-16,1-1 30 0,-1 0 3 15,1 0-19-15,0 0-14 0,0 0 1 16,0 0 22-16,0 0 17 0,0 0-7 15,0 0-26-15,0 0 3 0,0 0 36 16,0 0 9-16,2 0 0 0,1 0 16 16,2 0 9-16,-1 0 7 0,3-2-33 15,6 1-15-15,6-4-46 0,14 2-28 16,13-1-102-16,13 0 58 0,14 3 28 16,9-1 16-16,7 1 3 0,7 0 13 0,3 1-13 15,-1 0 10-15,-5 0-12 16,-6 0-1-16,-10 0 0 0,-9-2 3 0,-12 0 19 15,-12-2-21-15,-10 0 3 0,-12 0 37 16,-10 0 10-16,-7 1 35 0,-5 0-13 0,0-2-73 16,0 1-105-16,-1-1-9 0,-3 0 24 15,1-2-28-15,-5 2-26 0,4-1-17 16,-2 1 35-16,-1-2 75 0,1 2 31 16,0 1 17-16,2 2 0 0,-2-3 3 15,1 3 0-15,0-2 29 0,3 3 26 16,-1 0 12-16,0 0 14 0,1 1 9 15,2 0-41-15,0 0-49 0,0 0-51 16,0 0-26-16,2 0-3 0,1 0 80 0,0 1 0 16,1-1-21-16,0 1-69 0,3 0-23 15,0 4 113-15,2 1 183 0,2 0-38 16,1 4-109-16,-2-2-20 0,0 1-32 16,-2-1-10-16,-6-3-9 0,0-1-4 15,-2-2 20-15,0 1 2 0,-6 1-40 16,-7 3 57-16,-6 5 41 0,-9 4 46 15,-7 0-87-15,-8 4-238 0,-3 0-27 16,11-4-456-16,-15 4-693 0</inkml:trace>
  <inkml:trace contextRef="#ctx0" brushRef="#br0" timeOffset="83748.08">28050 7732 1322 0,'0'0'1322'15,"0"0"-1293"-15,0 0 286 0,0 0 157 16,0 0-187-16,0 0-159 0,0 0-85 15,0 0-41-15,0 0-66 0,0 0-32 16,12-17-6-16,-11 22-23 0,4 4 127 16,-2 5 63-16,3 6-32 0,-1 2 1 15,-1 3 9-15,1 0-9 0,0-1-13 16,-2-1 3-16,1-1-22 0,-4-1-14 0,2-3 11 16,-2-1-28-16,0-3-42 0,0-3-67 15,0 1-47-15,0-6-47 0,0 1-45 16,0-3-60-16,0-3-75 0,-6-1-90 15,3 0-160-15</inkml:trace>
  <inkml:trace contextRef="#ctx0" brushRef="#br0" timeOffset="83943.31">28060 7778 1293 0,'0'0'634'0,"0"0"-255"0,0 0-49 0,0 0 30 16,-11-65-69-16,11 59-65 0,0 2-36 15,0 3-114-15,0 1-76 0,3 0-104 16,5 1-51-16,6 6 78 0,10 2 77 15,5 1 0-15,5 3 32 0,6 1-30 0,-2 0 0 16,-2 1 1-16,-4-3 0 0,-2 0-3 16,-6-3-76-16,-1-1-3 0,-4-2-55 15,0-1-61-15,1-1-79 0,0-3-139 16,3-1-304-16,-7 0-550 16</inkml:trace>
  <inkml:trace contextRef="#ctx0" brushRef="#br0" timeOffset="84114.35">28823 7690 1763 0,'0'0'706'0,"0"0"-261"0,0 0-115 0,0 0-50 16,0 0-68-16,-81-30-74 0,49 28-59 15,-2 2-48-15,-2 2-30 0,-1 4-1 0,4 5-12 16,2-3 9-16,0 4-26 0,5 1-55 16,2 2-36-16,3-1-64 0,4 3-99 15,5 0-101-15,6 0-54 0,3-2-103 16,3 1-198-16,0-6-353 0</inkml:trace>
  <inkml:trace contextRef="#ctx0" brushRef="#br0" timeOffset="84335.98">28765 7742 1335 0,'0'0'1231'15,"0"0"-835"-15,0 0 23 0,0 0 56 16,0 0-86-16,0 0-188 0,0 0-157 0,0 0-44 15,0 0-93-15,0 0-56 0,0 0-23 16,4 0 172-16,-4 18 28 0,0 3 7 0,0 1-10 16,3-1-1-16,-3 0-5 0,2-2-3 15,-1-1-16-15,-1 0-44 0,2 0-116 16,-2 2-41-16,0-2-77 0,0 1-117 16,0 1-52-16,0-4-118 0,0-2-616 15</inkml:trace>
  <inkml:trace contextRef="#ctx0" brushRef="#br0" timeOffset="84786.66">29050 7929 1904 0,'0'0'399'15,"0"0"-205"-15,0 0 16 0,0 0-14 16,0 0-61-16,0 0-68 0,88-16 23 15,-74 23 18-15,0 0-22 0,-3 2-32 0,-1 2-9 16,-3-1-26-16,-1 1-19 16,-4 0-2-16,-2 0-20 0,0 2 21 0,0-1 1 15,-3-2 15-15,-2-1 8 0,0-1-21 16,0-3 0-16,2 0-2 0,-1-1 0 16,3-3-73-16,-1 0-26 0,2-1 20 15,0 0 79-15,0 0 44 0,0 0 115 16,2-6 47-16,5-3-124 0,1-3-44 15,4-4-16-15,5-2 10 0,-2 0 27 16,3-1 26-16,-1 2-12 0,0 1-14 16,-6 6 19-16,1 1 37 0,-7 4 37 15,0 2-16-15,-4 2-59 0,1 1-64 16,-1 0-13-16,1 0-44 0,-1 0-36 0,1 3-37 16,2 4 52-16,3 2 44 0,-1 2 21 15,2 0 2-15,0 2 11 0,2 0-10 16,1 1 12-16,1 2-12 0,4-1 10 15,1 0-13-15,2-2-47 0,2 0-96 0,1-1-45 16,0-2-63-16,3-2-69 0,-3 1-133 16,-2-4-198-16,-5-1-645 0</inkml:trace>
  <inkml:trace contextRef="#ctx0" brushRef="#br0" timeOffset="86479.2">29811 8976 1288 0,'0'0'553'0,"0"0"-255"15,0 0-36-15,0 0-10 0,0 0-7 16,0 0-17-16,0 0-21 0,0 0-41 16,0 0-27-16,-11-15-79 0,11 15-60 15,0 0-73-15,0 0-60 0,4 0-35 16,3 1-34-16,6 4 121 0,6 4 79 0,5 3 4 15,7 2 47-15,3 3-20 0,2 2-29 16,6 6 7-16,1-1-4 0,-1 6-6 16,1 0 3-16,-4 5-39 0,-6 7 39 15,-1 1-45-15,-6 10 32 0,-6 3 13 16,-5 10 22-16,-4 5 0 0,-6 2-20 16,0 3 53-16,-3-1-7 0,-2 0 38 15,0-1-35-15,0 2 51 0,-7 0-67 16,-6 1 3-16,-9 5-19 0,-7-4-16 15,-7 1 54-15,-6-4-28 0,-2-1-7 16,-3-6-3-16,2-3 6 0,3-6 29 16,3-4-39-16,4-7-15 0,3-4-3 0,6-8-1 15,5-6 3-15,3-5-116 0,6-7-44 16,3-7-37-16,4-4-48 0,4-6-69 16,1-1 47-16,0 0 222 0,1-6-12 15,4-6-172-15,-1-2-91 0,-4-5-464 16</inkml:trace>
  <inkml:trace contextRef="#ctx0" brushRef="#br0" timeOffset="86771.03">29729 10708 1585 0,'0'0'526'16,"0"0"-173"-16,0 0-53 0,0 0-181 16,0 0-119-16,0 0-55 0,0 0-154 0,0 0 144 15,0 0 65-15,0 0 87 0,61 59-9 16,-34-40-36-16,2 0-1 0,0-2 5 15,-1-3-1-15,1-1-10 0,-4-4 7 16,1-3-11-16,-5-3-31 0,2-2-29 16,0-1-16-16,-4 0 32 0,0-1 13 15,-4-5 45-15,-6 0 54 0,-1 0 36 16,-4 1 56-16,-1 3 57 0,-2-3-12 0,-1 4-22 16,0 1-39-16,0 0-63 0,0 0-74 15,0 0-38-15,0 0-43 0,-1 0-26 16,-6 0-27-16,-5 1-32 0,-8 4-30 15,-7 0-78-15,-2 2-46 0,-1 0-137 16,2 0-106-16,8 1-221 0,6-4-477 0</inkml:trace>
  <inkml:trace contextRef="#ctx0" brushRef="#br0" timeOffset="87822.08">30964 11017 1371 0,'0'0'663'0,"0"0"-407"15,0 0-26-15,0 0 105 0,0 0-62 0,0 0-120 16,0 0-70-16,0 0-20 0,0 0-53 16,0 0-10-16,0 0-108 0,-3 0-29 15,3 10 137-15,0 4 43 0,0 3-1 16,0 3-7-16,0 2-3 0,0 0 0 15,2 0-1-15,-2 1-12 0,0-1 7 16,0-1-13-16,0-3-10 0,0-2-3 16,-2 0-29-16,2-3-76 0,-2-1-58 15,2-4-74-15,-2-1-43 0,2-4-27 0,-1-2-56 16,1-1 35-16,-2-4 169 16,1-3-662-16</inkml:trace>
  <inkml:trace contextRef="#ctx0" brushRef="#br0" timeOffset="88005.08">31039 11001 1692 0,'0'0'532'0,"0"0"-308"0,0 0 15 0,0 0 111 16,0 0-120-16,0 0-230 0,0 0-96 15,0 0-77-15,0 0 77 0,0 0 93 16,80-1 3-16,-55 13 45 0,3 4-10 16,1-2 0-16,-1 1-35 0,0-4-6 15,-2-1-48-15,-5-3-43 0,0-2-80 16,-4-2-68-16,-3-3-124 0,3 0-171 15,-1-3-92-15,2-5-75 0</inkml:trace>
  <inkml:trace contextRef="#ctx0" brushRef="#br0" timeOffset="88156.07">31525 10993 580 0,'0'0'554'15,"0"0"62"-15,0 0-29 0,0 0-68 16,0 0-122-16,0 0-158 0,0 0-112 16,0 0-76-16,0 0-14 0,-79-26 20 15,42 33-6-15,1 2-50 0,2 1-1 16,-1 3 0-16,5-1 0 0,5-1-119 0,5 0-71 15,3-2-49-15,6 1-58 16,0-2-54-16,5 1-24 0,3-3-112 16,3-1-134-16,0-2-368 0</inkml:trace>
  <inkml:trace contextRef="#ctx0" brushRef="#br0" timeOffset="88362.26">31463 10970 78 0,'0'0'1844'0,"0"0"-1339"16,0 0-169-16,0 0 30 0,0 0-16 15,0 0-106-15,0 0-55 0,0 0-82 16,0 0-62-16,0 0-45 0,39-28-42 16,-38 32-99-16,1 5-1 0,1 4 142 15,-1 4 0-15,1 2 38 0,0 1-19 16,0 3-7-16,-3 1-12 0,0-1-41 16,0 0-31-16,0-1-61 0,0 2-61 15,-4 0-48-15,-1 3-21 0,0-4-98 16,2-2-213-16,0-4-527 0</inkml:trace>
  <inkml:trace contextRef="#ctx0" brushRef="#br0" timeOffset="88609.17">31649 11268 2113 0,'0'0'637'15,"0"0"-358"-15,0 0 51 0,0 0 53 0,0 0-49 16,0 0-100-16,0 0-119 0,0 0-67 15,0 0-48-15,0 0-40 0,0 0-28 16,14-12-44-16,-9 21 90 0,0 2 22 16,5 2 25-16,0 4-3 0,5 0-19 15,-4-1-3-15,4 0-69 0,1-2-43 16,-2 0-61-16,2-1-51 0,-2-1-61 0,4-5-28 16,-2 0-17-16,1-3-16 0,1-3-62 15,1-1-151-15,4-2-30 0,-3-8-31 16</inkml:trace>
  <inkml:trace contextRef="#ctx0" brushRef="#br0" timeOffset="88819.49">32002 11368 332 0,'0'0'827'0,"0"0"-134"0,0 0-187 16,0 0 4-16,0 0-55 0,0 0-59 16,0 0-69-16,0 0-39 0,0 0-47 15,36-64-62-15,-35 63-59 0,-1 1-59 16,0 0-35-16,0 0-26 0,0 0-30 16,2 0-44-16,-2 3-43 0,0 5-49 15,-2 6 110-15,-3 6 56 0,-3 4 27 16,-3 4 7-16,-4 2-18 0,-1 0-13 15,-1 0 34-15,-3 1-36 0,1-1-1 16,-2-2-13-16,-2 0 1 0,2-2-9 16,-5 0-26-16,1-3-18 0,-3-2-68 15,2-2-57-15,3-4-33 0,1-3-92 16,7-3-99-16,5-4-93 0,2-5-110 0,8 0-362 16</inkml:trace>
  <inkml:trace contextRef="#ctx0" brushRef="#br0" timeOffset="114300.82">6109 13780 16 0,'0'0'238'0,"0"0"20"0,0 0 0 16,0 0-92-16,0 0-52 0,0 0-30 0,0 0-18 16,0 0 2-16,0 0 26 0,0 0 46 15,-9-5 43-15,7 5-5 0,1 0-25 16,0-2-10-16,-1 2-7 0,-1-2 6 16,2 0 13-16,-2-1 6 0,0 1-26 15,-1-1 16-15,2 0 19 0,0-1-11 16,-1 2-19-16,0-2-45 0,0-1 28 15,0-1-38-15,-2 3-15 0,3-2 18 16,-4-1 7-16,3 2 5 0,0 0-10 16,-1 0-25-16,2 0 34 0,1 0 13 15,0 1-23-15,1 1-42 0,-2-1 17 0,1 3 10 16,1 0-10-16,0 0-21 16,0 0-24-16,0 0-19 0,0 0 0 0,0 0-22 15,0 0-11-15,0 0 11 0,0 0 1 16,0 2 5-16,0-1-5 0,0-1-4 15,0 1-2-15,0-1-7 0,0 1-3 0,0-1-9 16,0 1-4-16,0 1-5 16,0-1-10-16,0 2 0 0,0 2 30 15,0-1 35-15,0 2 13 0,0 2-10 0,0-1-2 16,0 4 2-16,0-1-3 0,0 3 3 16,0 0 25-16,-3 3-6 0,0-1 9 15,1 2 6-15,-2-1-19 0,0 0 4 16,1 0-22-16,3 0-12 0,-1-1 9 15,1 1 2-15,0 1-1 0,0 1 1 16,0 2 2-16,0 2-1 0,1 0 3 16,2 2 18-16,1 2 10 0,-3 0-29 15,2-1 26-15,-1 1-27 0,1 0-1 0,-2 1 18 16,2 0-15-16,0-1-1 0,0 1 16 16,1 0-18-16,-1-1 3 0,-1-2 10 15,-1 2 5-15,3-1-16 0,-2-2-2 16,-1 1-11-16,2-1 11 0,1 0 0 15,-2 0 12-15,1 2-12 0,-2-1-14 0,1 4 14 16,-2 0 27-16,0 3-14 0,0 2-11 16,0 1 19-16,0-1-18 0,-2 2-2 15,-1 0 13-15,0-1-12 0,2 3-1 16,-2 0-1-16,3-1 2 0,-2-1-1 16,2-2-1-16,0-1-3 0,0-1 3 15,0-3 0-15,2-2 18 0,2-1-17 16,-1-4 1-16,-1 1-1 0,-1-1-1 15,2 0 12-15,-1-1-12 0,-1 2-13 16,0-2 13-16,1 4 0 0,-1-2 3 16,2-1 0-16,-3 2 0 0,1 0 1 0,1-3-1 15,-1 1 0-15,-1-3-3 0,0-1 0 16,2-2 0-16,-2 1-1 0,0-4 1 16,0 0 0-16,1-2 2 0,-1 0 1 15,0-2 0-15,0 0-2 0,2-3-1 16,-2 0-2-16,0-2-29 0,1-2-6 0,-1-1 7 15,0 0 5-15,0 0 22 0,2 0-25 16,-2-4 3-16,1-3-21 0,-1-1-19 16,3-6-83-16,3-6-215 0,0 0-301 15,1 3-447-15,3-6-505 0</inkml:trace>
  <inkml:trace contextRef="#ctx0" brushRef="#br0" timeOffset="115451.05">6138 13735 148 0,'0'0'561'0,"0"0"-147"0,0 0-34 15,0 0-9-15,0 0-92 0,0 0-81 16,0 0-37-16,0 0-19 0,0 0-32 16,0 0-43-16,-15-22-5 0,12 22-5 0,3 0 14 15,0 0-10-15,0 0-16 0,0 0-26 16,0 0 0-16,0 0 0 0,0 0 10 16,0 0 3-16,0 0 3 0,1 0-6 15,1 0 9-15,-2 0 3 0,1 0-6 0,2 0-11 16,0 0-24-16,3 0-16 0,4 0 16 15,3-1 35-15,7 0 12 0,2-2-9 16,7-1 10-16,4-1-45 0,4 0-1 16,2-2 23-16,3 0-22 0,5 0 9 15,3-1-12-15,3 1-15 0,2-1 14 16,2 1 0-16,2 0 0 0,-2 0 1 16,0 1-1-16,1 4-1 0,-3-3 2 15,1 3-1-15,0-2 1 0,-1 1 0 16,5-2 0-16,4 1 0 0,3 1-1 15,3-1-9-15,0 0 10 0,5 3 29 0,-1-2-17 16,2 0-11-16,-1 1 8 16,3-1-8-16,3 1-2 0,-1-2 1 0,3 1 0 15,0 1 3-15,2-1 0 0,1 1-1 16,-3-1 0-16,2 1 0 0,-2-1-1 16,1 2 37-16,-1-1-38 0,1 1-13 0,-2-2-3 15,0 2 13-15,0-1 3 0,2-2 2 16,-2 0-2-16,0 0-1 0,0 0 1 15,-2 2 16-15,0-1-14 0,-3 1 14 16,1-1 0-16,0 2 3 0,1-1-17 16,-1 1 20-16,2-2-3 0,2 2-1 15,1-1-15-15,0-1 0 0,2-2-3 16,0 2-1-16,-1-1 0 0,-1 3-1 16,-5 0 2-16,0 0 0 0,-3 1 0 15,-3 0 1-15,-1 0 1 0,-5 0-1 0,1 0 11 16,-3 0-10-16,-9 0 2 0,0 0 11 15,-8 0-15-15,-5-2 0 0,-6 1 13 16,-6 0 0-16,-5 0-12 0,-5-1 11 16,-7 1-11-16,-6 1-1 0,-4 0-25 15,-1 0-60-15,-2-2-19 0,0 2-1 0,0-1-69 16,-3 1-85-16,0 0-174 0,0 0-331 16,-6-1-717-16</inkml:trace>
  <inkml:trace contextRef="#ctx0" brushRef="#br0" timeOffset="116191.43">11324 13685 1115 0,'0'0'654'0,"0"0"-268"16,0 0-69-16,0 0-4 0,0 0-43 15,0 0-49-15,0 0-59 0,0 0-48 16,0 0-44-16,0 0-16 0,0 0-32 16,-1 0-22-16,1 5-25 0,-2 0 15 15,2 5 10-15,-1 3 114 0,-2 3 37 16,0 2-6-16,0 1-23 0,0 1-38 15,2 4-28-15,-1 0-10 0,2 1-15 0,0 2-9 16,0 0-21-16,3 1-1 0,0 1-1 16,2 1-10-16,2 4 11 0,0 0 3 15,0 4-1-15,3-2 23 0,2 3-22 16,-1-2 12-16,1 3-2 0,-1-1-11 16,-2 3 1-16,2-1 0 0,-2 1-3 15,-2 2-3-15,2 0 3 0,-2 0-20 0,0-1 20 16,-2 1 0-16,-1 0 1 0,-2-1 11 15,-1-1-10-15,-1 1-1 0,0-2 2 16,0-2 9-16,-1 0 7 0,-2 0 2 16,0-2-19-16,0 1-2 0,-2-4 2 15,2 1-2-15,1-1 3 0,0-4-3 16,0-1-1-16,0-4 1 0,2-4 2 16,-1-3-2-16,1-5-2 0,0-3 1 15,0-3 1-15,0-5 1 0,0 1 18 16,0-3 15-16,0 0 31 0,0 0 5 0,0 0 16 15,0-1 0-15,0-3-12 16,0 0-74-16,0 0-31 0,0-1-82 0,0 1-16 16,0 0 18-16,0 1 3 0,0 3-54 15,-2 0-135-15,1 0-188 0,-2 0-276 0,1 0-468 16,-5 4-227-16,22 20 1358 0</inkml:trace>
  <inkml:trace contextRef="#ctx0" brushRef="#br0" timeOffset="116769.93">11487 15059 443 0,'0'0'548'15,"0"0"-229"-15,0 0-52 0,0 0 3 16,0 0 9-16,0 0-17 0,0 0-23 16,0 0-3-16,0 0-54 0,0 0-44 15,0 0-39-15,0 10-42 16,0-4-18-16,-2 6 53 0,1 2 25 0,-3 4 0 0,1 2-6 15,-3 2-39-15,2 1-25 0,1 2-44 16,0-1 29-16,0 2-14 0,2 0-4 16,-2 0-14-16,3-2-1 0,-2 0 0 15,2 0 0-15,0-3 1 0,0-1 1 16,0-2 2-16,0-3 13 0,2-2-16 16,-1-1 1-16,-1-3 1 0,2-3 0 15,-2-1 13-15,0-2-15 0,0-2-35 16,0-1 1-16,0 0-1 0,0 0-6 15,0 0-6-15,0-2-32 0,-5-4-79 16,-1 0-159-16,-2-3-341 0,1 2-610 0</inkml:trace>
  <inkml:trace contextRef="#ctx0" brushRef="#br0" timeOffset="117567.46">6129 15650 143 0,'0'0'2119'0,"0"0"-1589"16,0 0-270-16,0 0-135 0,0 0-39 0,0 0-19 16,0 0 47-16,0 0-37 0,0 0-77 15,0 0-3-15,0 0-26 0,-32-31 0 16,35 31-2-16,0 0-39 0,8 4 66 15,4 2 4-15,8 0 42 0,7 0 15 16,9 1-12-16,11-2 5 0,9-3-9 16,14-2-18-16,10 0 8 0,11-2-12 15,10-4 13-15,9-3-10 0,7 2 3 16,5-1-25-16,5 2 2 0,4-2 14 0,4 1 12 16,4 1-26-16,3-2 14 0,4-2-15 15,3-2 1-15,6 0 0 0,3-4 14 16,6 0-15-16,6-1-1 0,3 0-2 15,1 1 2-15,-1 0-22 0,-2 2 21 0,-1-1 1 16,-3 3-2-16,0 0 1 0,-5 2 1 16,-4 0 12-16,-2-1-12 0,-6 2-3 15,-6-1-8-15,-6 1 11 0,-9 1 6 16,-5 1-6-16,-12 1 0 0,-9 2 0 16,-13 2 23-16,-11 1-7 0,-12 0-15 15,-13 1 1-15,-9 0 0 0,-12-2 0 16,-9 2 14-16,-6 0-3 0,-9 0 12 15,-4 0-3-15,-4-1 3 0,-4 1 19 16,0 0 12-16,0 0 1 0,0 0-13 16,0 0-6-16,0 0-7 0,0-1-31 0,0 1-82 15,-3-2-66-15,-4 1-60 0,-6 0-137 16,-3-2-176-16,0 0-1230 0</inkml:trace>
  <inkml:trace contextRef="#ctx0" brushRef="#br0" timeOffset="119258.11">8610 12473 326 0,'0'0'395'0,"0"0"-66"0,0 0 16 16,0 0-10-16,0 0-88 0,0 0-33 0,0 0-33 16,0 0-6-16,0 0-24 0,0 0 7 15,3-8-26-15,-3 8-52 0,0 0-29 16,0 0-16-16,0 0-6 0,-1 0-13 16,1 1-13-16,-2-1 20 0,1 1-7 15,1 0-4-15,0-1 3 0,-3 3-15 16,3-1-32-16,0 4-32 0,-3 1 64 15,2 3 3-15,-1 1-1 0,1 2-1 16,1 3-1-16,0 2 0 0,0 1 0 0,0 2 0 16,0 3 11-16,0 0-8 0,1 3 32 15,1 0-3-15,2 3-7 0,0 1-12 16,1-1-10-16,-1 3 20 0,0 0-22 16,2 1-1-16,-3 1 2 0,0-1-1 15,0 2-1-15,1 2-1 0,0 0-12 16,-1 1 12-16,0 2-2 0,0 1 2 15,0 1 0-15,0 3-2 0,1 1 2 16,-1 2 1-16,0 1-1 0,1 0 1 16,1 0 1-16,-1 2 0 0,3-1 2 0,1 1-3 15,0-1 24-15,-1 3-24 0,-1 3 0 16,0 1 0-16,-3 2 0 0,-2 1-2 0,-1 1 2 16,0-1-2-16,-1 2-13 0,-4 0 15 15,1 0 0-15,-2 2 3 0,0-1-2 16,-1 1 18-16,-1 0-16 0,2 0-3 15,0-2 3-15,0 1-2 0,3 0 11 16,-1 1-11-16,1-1-1 0,2 0-1 16,-2 1-2-16,3-2-13 0,-3 0 16 15,3-1 2-15,0-2 11 0,-1 1-12 16,1-3 0-16,0-2 1 0,0-1 2 16,0-1 33-16,-2 1-37 0,2-4-4 15,0 1 3-15,0-3-8 0,-1-1 9 16,1-4 0-16,0-1 1 0,0-2 0 0,0-1 18 15,0-3-18-15,0-1-1 0,0-2 0 16,0-2-1-16,0-2 1 0,0-4-2 16,0-1 0-16,0-3 0 0,0-2 1 15,3-2 1-15,-2-2 0 0,-1-2 0 0,3-2 0 16,-3-2 2-16,1-2 1 0,2-3-3 16,-3-1-29-16,0-2-3 0,2-2-6 15,-2 0 13-15,1 0 25 0,-1 0 3 16,0-2-3-16,0-3-96 0,3-3-131 15,-2-2-150-15,1-3-196 0,-2 2-578 16</inkml:trace>
  <inkml:trace contextRef="#ctx0" brushRef="#br0" timeOffset="120787.13">7825 13134 309 0,'0'0'1076'0,"0"0"-601"0,0 0-89 16,0 0-43-16,0 0-28 0,0 0-87 0,0 0-72 15,0 0-35-15,0 0-25 16,0 0-4-16,-45-4 15 0,40 4 10 0,-1-2-4 16,3-1 26-16,0 0-5 0,0-2-3 15,2-1-1-15,1-3-9 0,0-4-44 16,0-4-77-16,3-4-21 0,10-3-31 16,10-3-4-16,7-4 34 0,13-1-2 15,9-1-13-15,7 0 21 0,9 2-16 0,7 5 32 16,3-2 0-16,7 5-2 0,1 4 1 15,6 2-4-15,-1 3 5 0,1 2 0 16,-4 6 1-16,-4 2-1 0,-6 4 0 16,-9 0-19-16,-6 4-9 0,-9 4 13 15,-10 2-19-15,-4 2-4 0,-6 2 20 16,-6 1-1-16,-2 3 3 0,-4 1 4 16,-2 2 10-16,-1 1 0 0,-6 0 0 15,2-2 2-15,-3 0-19 0,-1-2-40 16,-3-2-46-16,1-3-14 0,-5-2-38 15,-3-4-46-15,-1-3-26 0,0 0-10 16,-1-2 24-16,-5-2 18 0,-7 0-103 16,0 0-187-16,-7 0-254 0,6 0-291 15</inkml:trace>
  <inkml:trace contextRef="#ctx0" brushRef="#br0" timeOffset="121006.4">8865 12982 1560 0,'0'0'659'0,"0"0"-281"0,0 0-56 16,0 0-30-16,0 0-114 0,0 0-178 16,0 0-3-16,0 0-70 0,0 0 73 15,0 0 134-15,93 27 27 0,-53-22-59 16,6 0-46-16,-1-2-31 0,-1-2-25 16,-6 1-12-16,-6-2-76 0,-5 0-23 0,-5 0-3 15,-2-3-42-15,-4 0-103 0,-6-1-143 16,-4 2-103-16,-3-2-167 0,-3-2-94 15,0 0 60-15</inkml:trace>
  <inkml:trace contextRef="#ctx0" brushRef="#br0" timeOffset="121217.66">9289 12943 304 0,'0'0'682'0,"0"0"-15"0,0 0-196 0,0 0-76 16,0 0-44-16,0 0-34 0,0 0-68 16,0 0 5-16,0 0-34 0,0 0-18 15,0 0-40-15,-62-65-10 0,62 62-32 16,0 3-18-16,0 0-40 0,0 0-62 15,0 0 0-15,0 0-40 0,0 0-31 16,0 4-34-16,3 3-32 0,4 1 75 16,4 7 62-16,1 1 3 0,0 6-3 15,-2 0 1-15,-3 0 26 0,-4 0-8 16,-3 0-19-16,0-2-81 0,-8 0-75 16,-3-2-45-16,-2-2-137 0,-1 0-197 15,1-6-547-15,-6 3-582 0</inkml:trace>
  <inkml:trace contextRef="#ctx0" brushRef="#br0" timeOffset="125829.17">6411 14043 1323 0,'0'0'738'16,"0"0"-255"-16,0 0-100 0,0 0-50 16,0 0-79-16,0 0-70 0,0 0-71 15,0 0-59-15,0 0-54 0,0 0-9 16,-27-12-23-16,23 15 4 0,-1 0-10 0,2 3-6 16,2-2-13-16,1 2-16 0,0 0-6 15,3 2-20-15,5 0 26 0,5 1 16 16,3 0 6-16,0-1 6 0,3-3 13 15,-2-2 32-15,1 0 3 0,-1-3 23 16,-3 0-1-16,0 0 17 0,-3-4 18 16,-3-1 61-16,-1-1 13 0,-2-2-4 0,-2 1-17 15,-2-3 10-15,-1 0 9 0,0 0-22 16,-9-2-36-16,-2 1-54 0,-2-1-20 16,-3 3-1-16,2 1 1 0,-2 4 1 15,0 2-1-15,3 2-18 0,-4 0 2 16,4 2-3-16,-3 6 1 0,3 1-11 15,-1 1 11-15,2 1-10 0,2-1-7 16,1 1 10-16,2 1-13 0,4-2-44 16,0 1-12-16,2-1 9 0,1-2-4 15,0-2 4-15,6 0 31 0,2-3 32 0,5-2 22 16,2-1 18-16,3 0 23 0,3-1-3 16,-1-5-13-16,1-2-6 0,-3-1 19 15,-4 0 13-15,-2 0 12 0,-7 0 56 16,0 0-6-16,-4 0-15 0,-1 0-20 15,0 0 3-15,0 1 0 0,-7 0-4 0,1 2-15 16,0 0-31-16,-2 0-31 0,-2 1 0 16,-1 4-31-16,3 0-18 0,-2 1-23 15,3 0-67-15,-1 2-52 0,1 4-73 16,-1 5-72-16,2 3-66 0,0 3-109 16,2 3-95-16,1-5-503 0</inkml:trace>
  <inkml:trace contextRef="#ctx0" brushRef="#br0" timeOffset="126446.42">6505 14700 1574 0,'0'0'546'0,"0"0"-278"0,0 0-54 16,0 0 8-16,0 0-23 0,0 0-20 16,0 0-32-16,0 0-20 0,0 0-76 15,0 0-51-15,-16-15-67 0,16 15-47 16,0 0-1-16,0 1 19 0,4 2 86 15,-1 1 10-15,0-3 19 0,2 2-7 0,-1-3-10 16,0 0-2-16,0 0 41 0,1-6 42 16,-1-1-6-16,3-4-30 0,-1 1-24 15,1 0-1-15,-4 1 10 0,-2 0 47 16,-1 2 60-16,0 1 56 0,-4 2-12 16,-3 0-70-16,-3 0-39 0,1 2-24 15,-2 1-31-15,-2 1-19 0,-1 0-47 0,-1 5 4 16,-2 2-1-16,2 2 10 0,0 3 9 15,0 2-3-15,2-1 6 0,2 0 19 16,3 0-77-16,4-4-64 0,2 0 2 16,2-4 16-16,0 0 37 0,5-3 41 15,2-2 31-15,6 0 17 0,0 0 48 16,6-5-3-16,0-2-11 0,2-5 26 16,-2 0 70-16,-2 0 5 0,-5-1 58 0,-4-3 6 15,-3 2-56-15,-4-1-19 0,-1-1-16 16,0 5-19-16,0 0 0 0,-6 5 0 15,-2 2 5-15,-2 1-32 0,-5 3-62 16,-1 0-74-16,-4 3-8 0,1 6 5 16,-4 3-3-16,2 2-114 0,6 4-53 15,0 0-60-15,3 0-93 0,5 1-64 16,-1-1-196-16,3-5-140 0,-1 5-561 0</inkml:trace>
  <inkml:trace contextRef="#ctx0" brushRef="#br0" timeOffset="127085.01">6456 15218 949 0,'0'0'820'0,"0"0"-294"0,0 0-161 16,0 0-53-16,0 0-114 0,0 0-169 15,0 0-29-15,0 0-96 0,0 0 45 16,0 0 16-16,0 0-4 0,-17 18-6 16,17-14 26-16,0-1-20 0,4-1 10 15,2-2 8-15,4 0 21 0,0 0 74 16,2-2 13-16,0-5-14 0,0-1 17 16,-1 0 51-16,-3 2-20 0,-4 0-13 15,-1 0 12-15,-2 1 28 0,-1 3 16 16,0-1 6-16,-4 1-33 0,1 0-41 15,-3 2-34-15,-2 0-40 0,-2 0-22 16,-2 3-77-16,-2 3-13 0,-1 4 24 16,-2-1 32-16,5 3 31 0,-3 0-16 15,2-1-9-15,2 2-42 0,0-1-33 0,5 0-7 16,3 1-13-16,0 1-54 0,3-4-20 16,3 0 27-16,5-2 78 0,4-3 53 15,0-1 39-15,4-4 17 0,1 0 31 0,3 0 45 16,-2-7 111-16,-1 1 40 0,-4-2 12 15,-2 2-20-15,-5-1-25 0,-3 1-6 16,-2-1 1-16,-1 1-56 0,0-2-58 16,0-1-52-16,-2 3-19 0,-3-1-21 15,-2 2-2-15,3 3-22 0,-2 1-31 16,0 1-86-16,-1 0-96 0,-1 4-126 16,0 6-164-16,1 1-174 0,1 0-437 15,2 7-602-15</inkml:trace>
  <inkml:trace contextRef="#ctx0" brushRef="#br0" timeOffset="127857.3">10955 14044 1438 0,'0'0'553'16,"0"0"-216"-16,0 0-66 0,0 0-26 15,0 0-71-15,0 0-88 0,0 0-54 16,0 0-30-16,-85-5 2 0,75 10 12 0,-1 0-1 15,5-1 1-15,1-2-16 0,4-2-11 16,1 2 0-16,0-2 11 16,0 0 19-16,4 0-19 0,1 0 3 0,3 0-3 15,5 0 36-15,2-2-8 0,0 1 1 16,0-3-13-16,-2 3 19 0,-6-4 32 16,-1 2 47-16,-5-2 57 0,1 0 15 15,-2-1-70-15,0-2-53 0,0-1-9 16,-6 1-13-16,2 2 9 0,-1-1 28 0,-2 2 18 15,2 1-9-15,-3 2-29 0,2 2-54 16,-4-1-4-16,0 1-44 0,-3 0 4 16,-2 1 15-16,-2 5 10 0,-1 1-7 15,3 0-18-15,3 4-16 0,1-2-81 16,7 1-68-16,1 3-53 0,3 1 14 16,0 0 49-16,0 3-16 0,6 2-81 15,1 0-79-15,3 4-61 0,2 1-195 16,-5-5-567-16</inkml:trace>
  <inkml:trace contextRef="#ctx0" brushRef="#br0" timeOffset="128233.34">10821 14654 408 0,'0'0'1443'15,"0"0"-1008"-15,0 0-118 0,0 0 5 16,0 0-50-16,0 0-84 0,0 0-32 16,0 0-1-16,0 0-23 0,0 0-132 15,0 0-12-15,-34-8-64 0,34 8-35 16,0 0-18-16,4 0 94 0,4 2 35 16,3-1 1-16,0 0 2 0,5-1 16 15,0 0 10-15,0-5 15 0,-2-1-9 16,-1-2 6-16,-6-1 25 0,-2 0 38 15,-4 0 66-15,-1-1-34 0,0 0-2 16,-4 0-10-16,-4 1-6 0,0 0-23 0,-4 1-27 16,2 3-22-16,0 0-46 0,-1 4-12 0,-1 0-25 15,2 1-43-15,-1 4-22 0,0 3 15 16,-3 5-40-16,2 2-38 0,2 3-40 16,-1 1-48-16,5 0-32 0,0 2-112 15,3 0-141-15,-1 0-52 0,0-4-524 16</inkml:trace>
  <inkml:trace contextRef="#ctx0" brushRef="#br0" timeOffset="128577.57">10791 15215 1420 0,'0'0'1007'0,"0"0"-591"0,0 0-79 0,0 0-73 16,0 0-83-16,0 0-80 0,0 0-52 16,0 0-49-16,0 0-44 0,0 0-42 15,0 0-34-15,-1 11 15 0,6-9 105 16,-1-1 19-16,4 3 3 0,-1-3-10 16,2 1-12-16,1-2 0 0,-2 0 22 15,-2 0 23-15,-1-5 28 0,0 0 12 16,-4-1 32-16,1 0 49 0,-2-1-8 15,0 0-27-15,0 0-10 0,-6 4-7 16,2 0-18-16,-2 2-28 0,-3 1-68 16,1 0-28-16,-6 4-68 0,0 3 19 0,-1 3 31 15,2 1-122-15,-3-1-61 0,6 2-85 16,-3-2-112-16,4-1-186 0,0 0-201 16,4-2-615-16</inkml:trace>
  <inkml:trace contextRef="#ctx0" brushRef="#br0" timeOffset="144961.19">7677 14242 130 0,'0'0'793'0,"0"0"-295"0,0 0-247 15,0 0-76-15,0 0-39 0,0 0-29 16,0 0-19-16,0 0-88 0,0 0-16 16,0 0-4-16,37-55 7 0,-28 48-42 15,-1 0-26-15,1 2-81 0,-2-1-46 16,-1 2 16-16,-5 4-33 0,-1 0-133 16,0 0-174-16</inkml:trace>
  <inkml:trace contextRef="#ctx0" brushRef="#br0" timeOffset="145346.01">7793 14098 23 0,'0'0'153'0,"0"0"1064"0,0 0-674 0,0 0-167 0,0 0-166 15,0 0-52-15,0 0-29 0,0 0-7 16,0 0-19-16,0 0-23 0,-11-25-29 16,11 25-51-16,0 0-3 0,0 0-48 15,0 2 12-15,0-1-9 0,1 2-19 16,1-2 9-16,2 4 39 0,2-1 19 16,1 3 3-16,0-2 16 0,2-2-17 15,-2 0 0-15,0-1 11 0,0-2 3 16,-1 0 23-16,0 0 15 0,-2-1 23 15,-1-4 51-15,-1-1 19 0,-2-5 15 16,0 1-45-16,0-2-7 0,-5-2 23 0,-4 3-5 16,2 2-17-16,-3 4-37 0,3 2-64 15,1 3-10-15,-5 0-91 0,4 3-47 16,-1 6-76-16,3 4-74 0,2 2-91 16,3 3-39-16,11 0-99 0,12-1-279 15,0-7-554-15</inkml:trace>
  <inkml:trace contextRef="#ctx0" brushRef="#br0" timeOffset="145723.91">9204 14071 1479 0,'0'0'542'0,"0"0"-308"0,0 0-95 15,0 0 35-15,0 0-29 0,0 0-67 0,0 0-49 16,0 0-27-16,0 0 17 16,0 0-12-16,0 0-7 0,-9 1 0 0,17-1 6 15,3 0 29-15,2 0 4 16,2-1-10-16,0-3-4 0,1-2-2 0,3-2 3 15,-3-2 25-15,3-2 51 0,-5 0-6 16,-1 0 9-16,-1 1 22 0,-8 2 25 16,-1 3 37-16,-3 2 20 0,0-1-16 15,-3 2-69-15,-4 0-124 0,-4 0-66 16,0 2-62-16,1-1-92 0,-2 2-88 0,1 2-128 16,2 5-132-16,-1 2-85 0,0 2-437 15</inkml:trace>
  <inkml:trace contextRef="#ctx0" brushRef="#br0" timeOffset="146241.1">8018 15353 1411 0,'0'0'666'0,"0"0"-277"0,0 0-266 16,0 0-17-16,0 0 4 0,0 0-72 15,0 0-38-15,0 0-54 0,0 0-17 16,0 0 27-16,10-18 44 0,-6 12 90 16,2-2 51-16,-1-1 4 0,1-2 18 15,-5 4-4-15,3 0-19 0,-4 2-38 16,0 2 15-16,0 0-13 0,0 0-60 16,0 2-44-16,0-1-47 0,0 1-38 15,0 0-89-15,0 1-153 0,4 0-186 16,8 0-176-16,5 0-310 0,-2 1-9 15</inkml:trace>
  <inkml:trace contextRef="#ctx0" brushRef="#br0" timeOffset="146592.22">9240 15277 146 0,'0'0'521'0,"0"0"-45"0,0 0-62 16,0 0-21-16,0 0-17 0,0 0-30 15,0 0-67-15,0 0-45 0,0 0-39 16,0 0-46-16,0 0-51 0,0 2-28 15,2-2 2-15,-2 0-12 0,0 0-31 16,1 0-26-16,-1 0 7 0,0 0-10 16,0 0-15-16,0 0-1 0,0 0 13 15,0 0-10-15,0 0 10 0,0 0-60 0,0 0-57 16,0 0-29-16,0 0-45 16,0 0-94-16,0 0-137 0,0-2-196 0,0 1-447 15,0 0 266-15,0 5 711 0</inkml:trace>
  <inkml:trace contextRef="#ctx0" brushRef="#br0" timeOffset="156075.51">8136 13708 308 0,'0'0'1322'0,"0"0"-925"16,0 0-251-16,0 0-98 0,0 0 88 15,0 0 10-15,0 0-40 0,0 0-63 16,0 0-43-16,-11-21-58 0,11 21-3 0,0 0-4 15,0 0-3-15,0 2-9 0,0 2 77 16,1 2 42-16,4 2 22 0,-1 1 24 16,0 0 5-16,5 0-6 0,-2-2-29 15,2 1-3-15,-1-2 3 0,5 1 19 16,3-2-6-16,0-1-30 0,8-4-9 16,3 0 0-16,8-4 48 0,6-10 96 15,5-5 14-15,9-8-28 0,4-8-68 16,3-4 29-16,1-5-73 0,2-4 3 15,-1-3-11-15,-2 4 17 0,-3-1-32 16,-5 6-27-16,-6 5-25 0,-9 8 5 16,-11 8 20-16,-10 6 3 0,-5 7 16 0,-9 3-19 15,-4 5-59-15,0 0-124 0,0 4-126 16,-1 8-85-16,-5 7 144 0,-1 8-85 0,1-5-260 16,-4 25-939-16</inkml:trace>
  <inkml:trace contextRef="#ctx0" brushRef="#br0" timeOffset="156847.01">8381 16017 622 0,'0'0'749'0,"0"0"-261"0,0 0-241 16,0 0-92-16,0 0-35 16,0 0 16-16,0 0 6 0,0 0-39 0,0 0-58 15,0 0-45-15,0 0-15 0,0 4-17 16,0-3-7-16,3 3-19 0,-1 1-7 16,5 3 65-16,-2 3 46 0,4 1 92 15,0 2-61-15,2-1-48 0,-1-2-8 16,2-2-19-16,-1-3 12 0,0-3 82 15,0-3 29-15,-1 0 6 0,-1 0-4 0,4-7 0 16,3-4-10-16,2-6-22 16,4-8-26-16,6-8-69 0,3-11-40 0,7-11-52 15,5-8-98-15,6-3-49 0,4 2 115 16,2 7-24-16,0 11 36 0,-12 11-56 16,-7 10-77-16,-12 12-147 0,-8 4-251 15,-10 6-449-15</inkml:trace>
  <inkml:trace contextRef="#ctx0" brushRef="#br0" timeOffset="162300.03">5558 14668 412 0,'0'0'528'16,"0"0"-453"-16,0 0-75 0,0 0 0 15,0 0 101-15,0 0 33 0,0 0 22 0,0 0-23 16,0 0-38-16,0 0-8 16,26 49-38-16,-23-37 23 0,1-1 22 0,2 0-46 15,-2-4-25-15,2 0 3 0,0-2 49 16,4-4 64-16,-3-1 46 0,5 0 12 16,0-3-7-16,6-8-27 0,2-6-44 0,7-5-45 15,5-3-52-15,3-6 7 0,1-1 31 16,-2-2-21-16,1 1-27 0,-3 3-10 15,-5 2 1-15,-2 3 0 0,-5 4 13 16,-4 3-14-16,-5 4 1 0,-2 4-3 16,-3 4-17-16,-5 3-127 0,2 3-83 15,-3 0-140-15,0 7-69 0,4 3-146 16,-4-2-413-16</inkml:trace>
  <inkml:trace contextRef="#ctx0" brushRef="#br0" timeOffset="163090.87">11787 14437 1898 0,'0'0'230'0,"0"0"-230"0,0 0-107 16,0 0 107-16,0 0 153 0,0 0 31 16,0 0-90-16,0 0-94 0,0 0-40 15,0 0 40-15,3 0 81 0,-3 1 35 16,0-1-9-16,0 0-14 0,0 0 23 16,1 0 63-16,3-5 26 0,5-2-107 15,5-4-79-15,4-2 1 0,3-4-1 0,2-1 22 16,3 0-3-16,-2-2-10 15,1-1 10-15,3-1-25 0,-2 1-11 0,-2 1-2 16,-2 2-2-16,-2 2 2 16,-3 5 31-16,-4 2 0 0,-3 1-12 0,0 1-19 15,-1 1-2-15,1 1 0 0,-1-2-11 16,-1 2-31-16,3 0-133 0,-2 1-65 16,2 3-40-16,-3-2-98 0,0 3-180 15,-1 0-253-15</inkml:trace>
  <inkml:trace contextRef="#ctx0" brushRef="#br0" timeOffset="163410.01">11960 14339 699 0,'0'0'78'0,"0"0"-78"0,0 0-120 0,76-45 84 16,-52 33 36-16,-3 3-3 0,-7 1-199 15</inkml:trace>
  <inkml:trace contextRef="#ctx0" brushRef="#br0" timeOffset="173449.34">11052 15079 184 0,'0'0'270'0,"0"0"-25"16,0 0-82-16,0 0-46 0,0 0-3 15,0 0 46-15,0 0 16 0,0 0-128 16,0 0-45-16,0 0-1 0,-23 3-2 16,17 0 0-16,0 2-33 0,0 2 1 0,-1-1 12 15,1-1 19-15,2 0 1 0,0 1 16 16,2-4-13-16,-1 1-2 0,3-2 2 16,0-1 16-16,0 1 134 0,0-1 33 15,0 0-17-15,0 0-62 0,0 0-59 16,0 0-28-16,0 0-19 0,0 0-1 15,0 0-35-15,0 3-78 0,0 0-14 16,0 1 127-16,-1-1 62 0,-1 3-4 0,-2 1-29 16,3-2 23-16,1 0-29 0,-1-1 0 15,1-1 3-15,0-2 9 0,0-1 20 16,0 0 59-16,0 0 25 0,0 0 13 16,0 0-33-16,0 0-23 0,0 0-6 15,1-1 10-15,4-3-52 0,-2-1-26 16,0 0-19-16,2 1-3 0,-2 0-13 15,-1 1 9-15,0 1 1 0,-1 2-29 16,1 0-10-16,-1 0-9 0,-1 0-39 0,3 0-22 16,-1 0-1-16,0 2-3 0,0 2-17 15,-2 2-9-15,0-3-24 0,0 1-25 16,0 0-102-16,-4 0-156 0,1 0-40 16,1-3-111-16,1-33 546 0</inkml:trace>
  <inkml:trace contextRef="#ctx0" brushRef="#br0" timeOffset="173835.22">10994 15120 297 0,'0'0'831'0,"0"0"-313"16,0 0-190-16,0 0-82 0,0 0-39 16,0 0-13-16,0 0-52 0,0 0-42 0,0 0-46 15,0 0-35-15,-45-11-19 16,34 14-12-16,4 4 12 0,-1-1 0 15,0 2-18-15,4 1-14 0,-1-1-16 16,5-2 3-16,0 1-6 0,0 0 5 0,6 1 14 16,2-2 0-16,4 0 3 0,1-1-7 15,1-2-2-15,3 0 2 0,0-2 17 16,-1 1 19-16,-1-2 19 0,-3 0 26 0,-1-3 10 16,-3-2 52-16,-3-1 15 15,0-4 3-15,-2 2-9 0,-2-4-7 0,-1 2 2 16,0-1 4-16,0 2 12 0,-1 0-10 15,-4 3-22-15,0-1-38 0,-1 4-7 16,-2-1 1-16,-1 3-51 0,1 1-26 16,-2 0-22-16,0 0-37 0,-1 1-13 15,0 4 3-15,2 1-25 0,1 1-53 16,2-1-70-16,3 1-43 0,2-2-33 16,1 0-61-16,0 0-123 0,0-2-113 15,1-2-49-15</inkml:trace>
  <inkml:trace contextRef="#ctx0" brushRef="#br0" timeOffset="174434.19">10914 14506 1041 0,'0'0'541'15,"0"0"-203"-15,0 0-141 0,0 0-164 16,0 0-33-16,0 0-94 0,0 0-13 15,0 0 107-15,0 0 19 0,0 0 7 0,0 0-13 16,9 19-10-16,-6-15 14 16,0 0-14-16,-1-1 0 0,-1-2 26 0,1-1 7 15,-2 0 19-15,0 0 13 16,0 0 0-16,0 0 33 0,1 0 5 0,-1 0-51 16,3-4-32-16,-3 1 2 0,1-2 5 15,-1 3 8-15,0 1 1 0,0-2 12 16,0 2 4-16,0 1 0 0,-1 0 22 15,-2 0-77-15,-1 0-3 0,-1 1-65 16,-1 3 4-16,1 2 9 0,-1 1 20 16,2-1 19-16,2-1 14 0,-1 0-15 15,3-1-2-15,0-1-16 0,0-2-1 16,0 0 14-16,6 2 18 0,0-2 4 16,5 0 7-16,-2 1 15 0,1-1-2 0,-1-1 18 15,-2 0 46-15,0 0-10 0,-5 0-6 16,-1 0 18-16,-1 0 36 0,0 0 32 15,-1-3-71-15,-4-2-63 0,0 0-20 0,-3 0-3 16,1 1-64-16,1 0-48 0,1 2-29 16,0-2-49-16,2 0-129 0,-1-1-177 15,4-1-291-15,0-2-9 0,49 63 385 16</inkml:trace>
  <inkml:trace contextRef="#ctx0" brushRef="#br0" timeOffset="174758.07">11063 13932 426 0,'0'0'564'16,"0"0"-284"-16,0 0-150 0,0 0-45 15,0 0-23-15,0 0-13 0,0 0 6 16,0 0 36-16,0 0 19 0,0 0-35 0,0 0-16 16,12-35-8-16,-12 30-12 0,0 1-13 15,-2 0-26-15,0 2-2 0,-1 0-43 16,0 2-121-16,-3 0-159 0,3 4-137 15,-3 3-206-15</inkml:trace>
  <inkml:trace contextRef="#ctx0" brushRef="#br0" timeOffset="175976.6">6407 14062 123 0,'0'0'13'16,"0"0"62"-16,0 0 1041 0,0 0-758 0,0 0-245 16,0 0-2-16,0 0 41 15,0 0-19-15,0 0-42 0,0 0-33 0,3 40-45 16,1-35-13-16,5 0 0 0,1-1 14 16,4-1 64-16,5-2 9 0,4-1 19 15,3-1 23-15,-3-6 45 0,2-1-23 16,-4 0-33-16,-3-2-38 0,-4 1-17 0,-4 0-12 15,-1 3-9-15,-4-1 18 0,-3 2 16 16,-2 1 0-16,0-1-13 0,0 1-15 16,-2 2-17-16,-5-1 9 0,0 2-40 15,0 0-54-15,-5 1-28 0,1 0-41 16,-2 1-23-16,0 5-58 0,3 4-20 16,1-2-97-16,-1 4-99 0,4 0-223 15,-1 0-410-15</inkml:trace>
  <inkml:trace contextRef="#ctx0" brushRef="#br0" timeOffset="176317.48">6610 14951 389 0,'0'0'1456'0,"0"0"-1096"0,0 0-172 16,0 0 31-16,0 0 26 0,0 0-71 16,0 0-72-16,0 0-92 0,0 0-10 15,0 0-32-15,9-33 32 0,8 16 9 16,3-1 58-16,-1 1 58 0,-3 2 9 16,0 2-27-16,-5 1-46 0,-2 2-23 15,-2 1-10-15,-4 0 13 0,-3 1 6 16,0 1 23-16,0 0 15 0,-9 1 5 0,1 2-29 15,-4 2-23-15,-5 2-38 0,-1 0-38 16,-5 5-13-16,-1 5-15 0,-2 4-44 16,0 3-47-16,4-1-122 15,4 4 39-15,3-2-26 0,4 1-149 0,7-1-185 16,1 1-417-16</inkml:trace>
  <inkml:trace contextRef="#ctx0" brushRef="#br0" timeOffset="176588.52">6633 15358 36 0,'0'0'1191'0,"0"0"-476"16,0 0-394-16,0 0-117 0,0 0 28 0,0 0-29 15,0 0-78-15,0 0-93 0,0 0-32 16,0 0-64-16,0 0-13 0,0 1 16 15,6-1 30-15,0 0 31 0,1-1 35 0,2-2 43 16,-1-1 15-16,-1-3 28 0,-2 0 49 16,-2-1 62-16,-2-2-11 0,-1 0-45 15,0 1-59-15,-1 0-42 0,-5 1-36 16,0 4-39-16,-4 0-118 0,3 1-112 16,-2 3-144-16,2 0-359 0,1 0-678 15,2 3 94-15</inkml:trace>
  <inkml:trace contextRef="#ctx0" brushRef="#br0" timeOffset="184015.94">9074 16766 135 0,'0'0'147'16,"0"0"241"-16,0 0 423 16,0 0-265-16,0 0-203 0,0 0-65 0,0 0-27 15,0 0-30-15,0 0-20 0,0 0-26 16,-27-3-29-16,27 3-20 0,0 0-31 0,0 0-32 15,0 0-26-15,0 0-15 0,0 0-3 16,0 3-6-16,0 0-13 0,0 2-1 16,-3 4-15-16,0 3 14 0,-1 2 0 15,3 3 0-15,1 1-14 0,0 2-3 16,1 1-3-16,8-1 19 0,1 2 1 16,0-2-1-16,4-1 3 0,2-1 0 15,1-1 2-15,2-2 11 0,-2-2-2 16,2-3-11-16,0-2-19 0,1-3-3 15,3-2-6-15,-1-3-7 0,2 0 35 0,2-4 3 16,2-4 26-16,-4-1 2 16,-1-1-3-16,-3-1-2 0,-1-1 14 0,-6-1 18 15,-2-3 10-15,-3-1-2 0,-4-2-19 16,0-3 52-16,-1-4-15 0,-1 0-50 16,-1-3-22-16,-1 1-12 0,0 1-28 15,0 1-34-15,0 4-52 0,2 1-30 0,2 6-76 16,0 4-73-16,3 5-38 0,-1 6-85 15,0 0-133-15,1 12 27 0,0 4-164 16,-1 2-64-16</inkml:trace>
  <inkml:trace contextRef="#ctx0" brushRef="#br0" timeOffset="184491.26">9638 16783 365 0,'0'0'1906'0,"0"0"-1274"0,0 0-292 15,0 0-187-15,0 0-48 0,0 0-23 16,0 0-31-16,0 0-32 0,0 0 3 0,0 0 38 16,0 0 28-16,20 36 6 0,-16-26-31 15,-2 4-19-15,-1-2-2 0,1 1 2 16,1 0 2-16,-2 0-21 0,1-2-25 15,-1 0-1-15,1-3-27 0,-2 0-6 16,0-1 9-16,1-3-10 0,-1-3-10 16,0 0 11-16,0-1 34 0,0 0 1 15,0 0 2-15,0-5 73 0,0-4-38 16,0-1-25-16,3-3 21 0,0-2 6 16,2-1 1-16,1 1-4 0,0-2 16 15,4 1 3-15,0 0-25 0,3 0-29 0,0 0 32 16,0 3 16-16,-1 1-7 0,0 3-12 15,-3 3-31-15,-2 1 0 16,2 2-22-16,1 0-9 0,0 3 0 0,3 0 16 16,3 0 15-16,0 0 1 0,0 3-1 15,-2 1-18-15,1 1-28 0,-2 2-22 0,-2 1-7 16,1 1-28-16,-5 2-17 0,1 2-5 16,-2 2-1-16,-3 0-16 0,-1 3-67 15,-1 0-101-15,-1 0-33 0,0 2-174 16,3-3-571-16</inkml:trace>
  <inkml:trace contextRef="#ctx0" brushRef="#br0" timeOffset="184721.34">10278 16760 249 0,'0'0'1997'0,"0"0"-1210"16,0 0-233-16,0 0-144 0,0 0-91 15,0 0-93-15,0 0-99 0,0 0-66 0,0 0-38 16,0 0-23-16,1 9-37 0,1-3-30 16,1 5 67-16,-2 1 0 0,3 3-14 15,2 0-45-15,-3 2-46 0,3-1-56 16,-4-3-76-16,0 0-103 0,-1-1-101 16,-1 0 12-16,0-2-68 0,-1-1-249 15,-2 0-631-15</inkml:trace>
  <inkml:trace contextRef="#ctx0" brushRef="#br0" timeOffset="184842.45">10393 16514 72 0,'0'0'349'0,"0"0"-190"0,0 0-159 15,0 0-283-15,0 0-14 0</inkml:trace>
  <inkml:trace contextRef="#ctx0" brushRef="#br0" timeOffset="185376.42">10631 16600 183 0,'0'0'1990'16,"0"0"-1245"-16,0 0-291 0,0 0-178 15,0 0-71-15,0 0-79 0,0 0-60 0,0 0-15 16,0 0-10-16,0 0-4 16,-9 81 0-16,3-56-9 0,1 2-12 0,-2 0-13 15,2-1 11-15,-2-1-14 0,3-2-32 16,-1-1 4-16,2-2-12 15,-1-5-69-15,4-3-65 0,0-3-47 0,0-3 25 16,0-3 47-16,0-3 24 0,0 0 125 16,0-7 96-16,0-3 2 0,4-4-31 15,-4-6 16-15,0-1-29 0,0-4-7 16,0 0 13-16,0 0 88 0,0-1 9 0,0 1 1 16,0-4-65-16,-4 2-18 0,4 0-1 15,0 4-37-15,0 3 19 0,0 5 37 16,0 5 33-16,4 4-6 0,-2 2-28 15,-1 1-43-15,2 2-29 0,3-2-20 16,1 2-18-16,2-1-13 0,5 2-6 16,2 0 4-16,4 2-1 0,2 6 34 15,1 2 15-15,0 4-12 0,2 3-3 16,-1 1 0-16,0 2-18 0,-5 1-10 0,1 2 4 16,-1-2-16-16,-6 0 3 0,0-3-25 15,-4 0-52-15,-5-1-50 0,-3-1-38 16,-1-1-84-16,0 1-115 0,-4-2-58 15,-6-1-50-15,-1 0-490 0,2-4-450 16</inkml:trace>
  <inkml:trace contextRef="#ctx0" brushRef="#br0" timeOffset="185554.07">10563 16831 361 0,'0'0'1266'15,"0"0"-763"-15,0 0-147 0,0 0-78 16,0 0-117-16,0 0-132 0,0 0-26 15,0 0-3-15,0 0 45 0,0 0 16 16,109-34-23-16,-68 28-16 0,1-4 4 16,4 3-26-16,-3-2-80 0,-4 3-116 0,-7-1-129 15,-5 3-219-15,-7 3-481 0</inkml:trace>
  <inkml:trace contextRef="#ctx0" brushRef="#br0" timeOffset="185955.17">10985 16659 1324 0,'0'0'1374'0,"0"0"-787"0,0 0-133 15,0 0-61-15,0 0-97 0,0 0-111 16,0 0-92-16,0 0-69 0,0 0-24 16,0 0-20-16,0 0 20 0,61 10 37 15,-34 0 9-15,6 2-28 0,2 2-6 16,1 1-12-16,-1-1-16 0,-1-1 15 15,-3 0-67-15,-7-4-55 0,-5-1-34 16,-8-4-23-16,-6 1-74 0,-5-1-89 0,0-3-76 16,-8 1 57-16,-3-2 121 0,-2 0-183 15,1 0-30-15,-2-7 174 0,2-5 144 16,0-3 87-16,0-3-124 0,3-2 173 16,-1 1 82-16,5 2 311 0,0 4 104 0,2 6-5 15,3 3-132-15,-1 4-43 0,-1 0-18 16,2 0-28-16,0 0-98 0,0 1-72 15,0 2-38-15,-4 2-20 0,1 1-24 16,-5 6-7-16,-4 2 38 0,0 4 37 16,-6 3-13-16,-1-1-30 0,0 3-23 15,-1-1-21-15,6-1-77 0,-1-1-115 16,8-2-144-16,1 0-166 0,6-2-103 16,0-1-421-16,2-5-575 0</inkml:trace>
  <inkml:trace contextRef="#ctx0" brushRef="#br0" timeOffset="186138.48">11419 16618 786 0,'0'0'1593'0,"0"0"-987"0,0 0-213 0,0 0-73 16,0 0-106-16,0 0-139 0,0 0-53 16,0 0 33-16,0 0 60 0,0 0-6 15,0 0-19-15,42 71-46 0,-36-53-44 16,-2 0-47-16,0-1-136 0,-4 0-157 15,0-2-163-15,0 1-57 0,0-2-505 16,-4-4-650-16</inkml:trace>
  <inkml:trace contextRef="#ctx0" brushRef="#br0" timeOffset="186277.03">11511 16490 278 0,'0'0'2065'16,"0"0"-1558"-16,0 0-363 0,0 0-99 15,0 0-45-15,0 0-19 0,0 0-196 16,0 0-156-16,0 0 212 0,0 0-129 16,0 0-206-16,15 47-213 0,-11-36-79 0</inkml:trace>
  <inkml:trace contextRef="#ctx0" brushRef="#br0" timeOffset="186645.5">11782 16594 95 0,'0'0'1994'16,"0"0"-1325"-16,0 0-248 0,0 0-33 16,0 0-47-16,0 0-219 0,0 0-71 15,0 0-22-15,-82 6-17 0,71 0-12 16,1 1-6-16,1-1-57 0,6 1 9 16,0 1-15-16,3-1-54 0,0 5 16 15,6 0-10-15,3 0 6 0,2 1-19 16,1 0-33-16,-1 0 32 0,2-3 34 15,-1-2-50-15,-2-4 53 0,1-1 85 0,-2-3 9 16,4-2 189-16,-3-4 17 16,5-4 1-16,0-2-9 0,1-2 1 0,0-3-19 15,0-1-24-15,1-1-1 0,-4 2-6 16,0 0-62-16,-3 6-28 0,-4 4-10 16,-2 3-15-16,-1 3-34 0,0 1-12 15,-2 0-16-15,2 0-18 0,2 2-1 16,0 4-30-16,3 0-45 0,-4 2-43 0,3 0-21 15,-4-1-35-15,1 1-74 0,1 1-72 16,1-1-181-16,-2-2-638 0</inkml:trace>
  <inkml:trace contextRef="#ctx0" brushRef="#br0" timeOffset="186883.49">12216 16326 1883 0,'0'0'1030'0,"0"0"-611"0,0 0 34 0,0 0-63 16,0 0-79-16,0 0-102 0,0 0-113 16,0 0-96-16,0 0 0 0,0 0-13 15,-10 27 13-15,10-4 28 0,0 7-10 0,0 4 1 16,3-1 5-16,1 0 10 16,-1-1 33-16,4-1-8 0,-4-1-29 0,2 0-30 15,-2-2-30-15,-2 0-93 0,1 0-73 16,-2 0-101-16,0-3-168 0,-3-1-197 15,-3-4-340-15,1-6-607 16</inkml:trace>
  <inkml:trace contextRef="#ctx0" brushRef="#br0" timeOffset="187596.03">11844 17190 1808 0,'0'0'761'0,"0"0"-352"0,0 0-210 15,0 0-59-15,0 0 64 0,0 0-11 16,0 0-29-16,0 0-26 0,0 0-65 15,0 0-39-15,0 0-22 0,-38-28-12 0,38 34-20 16,4 4 20-16,1 5 15 0,1 3-14 16,2 3 18-16,-1 3 0 0,1 3-1 15,-2-1 10-15,3 2-6 0,-3-2-22 16,-2 0-22-16,0-1-62 0,-1-3-76 16,-2-3-95-16,-1-1-34 0,2-3-103 15,-1-2-143-15,-1-3-453 0,0-6-358 0</inkml:trace>
  <inkml:trace contextRef="#ctx0" brushRef="#br0" timeOffset="188113.29">11826 17256 1445 0,'0'0'1007'0,"0"0"-620"15,0 0-89-15,31-79 43 0,-8 53-94 0,5 3-89 16,3 3-1-16,1 3-16 0,0 4-63 15,1 5-31-15,-1 4-44 0,-1 4 0 16,-3 3 44-16,-2 7 21 0,-4 4-34 16,-5 3-3-16,-6 2 0 0,-5 2-19 15,-6 2-9-15,-1-1 9 0,-11 1 4 0,-3-1-5 16,-5 0-11-16,-1-3-15 0,-1-1-38 16,3-2-12-16,2-4-22 0,0-1-24 15,3-2-23-15,2-3-12 0,0-1-39 16,1-1 81-16,2-1 104 15,2-3 6-15,-1 0 54 0,3 0 3 0,2-5 0 16,2 1 31-16,1-1 33 0,0 1 1 16,0 1 15-16,6 1-38 0,2-1-22 15,1 1-15-15,2-1-21 0,5 0-14 16,-1 2-5-16,3 1-28 0,0 0-1 16,2 0-2-16,0 3-19 0,-1 3 22 15,-1 2 44-15,2 2 5 0,-5 2-25 0,-2 3-11 16,-3 0 2-16,-1 3 16 0,-6 1-19 15,-3 1-12-15,0 1 0 0,-5-1 2 0,-8 1 25 16,-4-2-17-16,-3-1-10 0,-2-2-34 16,-4-2 16-16,-1-4 14 0,-3-2 4 15,1-4 0-15,0-4-1 0,5 0-29 16,2-5-72-16,0-6-30 0,5-1-7 16,2-4-53-16,7-2-112 0,1 0-100 15,7 2-45-15,1 1-23 0,12 2-81 16,6 3-55-16,-2 2-131 0,16-2-6 0</inkml:trace>
  <inkml:trace contextRef="#ctx0" brushRef="#br0" timeOffset="188534.01">12258 17399 932 0,'0'0'827'0,"0"0"-314"15,0 0-212-15,0 0-85 0,0 0-33 0,0 0-71 16,0 0-86-16,0 0-7 15,0 0 45-15,0 0 38 0,0 0 0 0,62-3-16 16,-42-5-29-16,-1 0-19 0,5-2-13 16,-1-2-3-16,0 1 0 0,-2-1 4 15,-3 1 12-15,-3-2-4 0,-1 0-12 16,-2 0-9-16,-5 0-13 0,0 2 13 16,-3 2 27-16,-4-1 14 0,0 3-1 15,-1-1 13-15,-7 3-47 0,-3 0 42 16,-2 0-2-16,-1 2 13 0,-2 0-32 15,-1 3-40-15,-1 0 3 0,1 0 16 16,-1 2-7-16,2 4 13 0,-3 0-3 0,6 4-8 16,-1 0-14-16,2 2-12 15,3-1 0-15,2 2-7 0,1 0 0 0,5-1 1 16,1 0 2-16,3 0-3 0,5 1-12 16,1 1-37-16,6-1 27 0,0 1 41 15,5 0 0-15,-1-1-28 0,6 0-67 16,-1-2 26-16,2-1 50 0,0-3 16 15,-3-2-73-15,-1-1-37 0,-6-2-45 0,-2-1-49 16,-1-1-17-16,1 0-58 0,-3-3-115 16,1-2-147-16,-3 0-250 0</inkml:trace>
  <inkml:trace contextRef="#ctx0" brushRef="#br0" timeOffset="188978.12">12716 17324 1341 0,'0'0'1042'15,"0"0"-536"-15,0 0-93 0,0 0-41 16,0 0-48-16,0 0-104 0,0 0-77 16,0 0-57-16,0 0-21 0,0 0-18 15,6 10-13-15,-6-9-34 0,0 2-3 16,0 2-1-16,0 1 4 0,0 1 3 0,2 2 0 16,-2-3-2-16,0 2-1 15,0-3-25-15,0 0-18 0,0-1-22 0,0-3-7 16,0 1-2-16,-3-2 65 0,0 0 9 15,-2 0 40-15,-2-2-15 0,0-4-25 16,1-2-31-16,-1-1 12 0,4-2 19 16,0-1 21-16,2-2 4 0,1 0-24 15,0-3 2-15,1 2 37 0,6 0 19 16,4 4-3-16,1-1-22 0,2 3 18 16,3 0-6-16,0 0-15 0,5 0-14 15,1 0-17-15,-1 3-19 0,3 1-5 0,-2 1 8 16,-3 4 16-16,-1 0 16 0,1 4-16 15,-5 2-1-15,1 3-15 0,-5 1-2 16,-2 1 5-16,-3 1-24 0,-4 1 13 16,-2 2 5-16,0 0-9 0,-2 1-6 15,-7 0 33-15,2 0-2 0,-2-1-47 16,2 0-49-16,-2-2-106 0,5-1-88 16,1-2-122-16,3-1-39 0,0-4-77 0,10-2-111 15,5-3-350-15,-4 0 294 16</inkml:trace>
  <inkml:trace contextRef="#ctx0" brushRef="#br0" timeOffset="189607.45">13317 16945 212 0,'0'0'1843'0,"0"0"-1164"0,0 0-233 16,0 0-42-16,0 0-19 0,0 0-109 0,0 0-134 15,0 0-89-15,0 0-53 16,0 0-9-16,0 0-5 0,-5 4 14 0,5 12 4 16,0 4 14-16,0 3-15 0,5 2 19 15,5 2-3-15,-2-1-1 0,2 0-15 16,1 0 19-16,-2 0-7 0,1-2 13 16,-2 0-3-16,0-2 15 0,-4-3-40 15,2-1 0-15,-3-4-28 0,-2-1-43 16,1-4 0-16,-2-4 9 0,0-2 12 0,0-2 19 15,0-1 31-15,-2 0 65 0,-5-1 41 16,-3-6-48-16,-3 0-45 0,0-2 11 16,-4 2 41-16,1-1 12 0,-3 2-9 15,2 1-10-15,-5 1-39 0,-1 1-19 16,0 2-19-16,1 1 7 0,2 0 1 16,2 4 10-16,3 1 1 0,2 1-19 15,0 2-2-15,4 1-1 0,2 2-2 16,2-1 2-16,0 1 7 0,5 1 2 0,0-1-8 15,0 1-44-15,0-2-31 0,3-1-9 16,6-1 0-16,2-1-17 16,5-2 47-16,1 0 38 0,6-2 14 0,5-2 4 15,-1-1 3-15,5 0-2 0,1-4-36 16,-1-3-21-16,-1-1-29 0,0-3 19 16,-4-1 37-16,0 1 20 0,-5 1 25 0,0-1-29 15,-2 2 0-15,-3 3 32 0,-3 1 29 16,0 0 18-16,-3 1 4 15,1 1 3-15,-4-1 15 0,0 3 19 0,-3 1 13 16,-2 0-6-16,-2 0-30 0,1 0-18 16,-2 0-10-16,1 0-5 0,2 3-17 15,-1 2-15-15,2 0 3 0,-1 3-3 16,0-1-40-16,1 1-19 0,-1 1-19 16,-3 0-14-16,3 0-18 0,-3 0-47 0,0 0-116 15,0 2-43-15,0-3-59 0,0 2-229 16,0-4-557-16</inkml:trace>
  <inkml:trace contextRef="#ctx0" brushRef="#br0" timeOffset="189717.99">13835 17045 385 0,'0'0'0'15,"0"0"-382"-15</inkml:trace>
  <inkml:trace contextRef="#ctx0" brushRef="#br0" timeOffset="190309.06">13842 17272 979 0,'0'0'567'16,"0"0"-161"-16,0 0-79 0,0 0-19 16,0 0-51-16,0 0-54 0,0 0 14 15,0 0 25-15,0 0-27 0,0 0-29 16,8 5 6-16,-5-14-61 0,0-1-69 15,0-4-3-15,0 0-3 0,1-2 12 16,2 2-65-16,-2 1 16 0,2 0-4 0,0 2-2 16,0 2-13-16,0 1-10 0,-2 3-23 15,4 1-14-15,-3 3-9 16,1 1-6-16,1 0-12 0,0 2 33 0,0 4 25 16,3 1 4-16,-1 2-10 0,4 1 10 15,-2 1-32-15,7 1 13 0,-1-3 17 16,3 2 11-16,5-2-32 0,0-1-46 15,0-2-45-15,3-2 3 0,-1 0-16 16,-3-3-4-16,-1-1 41 0,-5 0 48 16,0-1 54-16,-3-7 24 0,1-2 27 15,-2-2 19-15,0-1-6 0,-5 2 63 0,-3 1 9 16,-6 2 47-16,0 2 24 0,0 3-13 16,-6 0-64-16,-1 1-56 0,-3-1-61 15,-2 2-13-15,2 1-28 0,1 0-16 16,-2 1 16-16,2 6 7 0,1 0-1 0,1 2 3 15,2 0-5-15,2 2-1 0,0-1 6 16,3 1-12-16,0 1-75 0,3-2-26 16,3 1-3-16,1-5 53 0,-1 1 57 15,3-4 25-15,0-1 66 0,2-1 53 16,-1-1 17-16,2 0-14 0,2 0-29 16,-1 0-46-16,1 0-20 0,2-1-26 15,1 1-1-15,-1 0-18 0,3 2 18 16,0 5 43-16,-3 2-21 0,-5 0 6 15,-1 1-25-15,-5 2 22 0,-5 0 24 0,-2 4 1 16,-11 0-7-16,-3 4-37 16,-8 1-6-16,-8-1-31 0,-4 1-62 0,-7-1-170 15,-5-2-177-15,-2 0-130 0,11-5-577 16,-16 3-840-16</inkml:trace>
  <inkml:trace contextRef="#ctx0" brushRef="#br0" timeOffset="192215.57">18547 13164 780 0,'0'0'528'16,"0"0"-167"-16,0 0-36 0,0 0-36 15,0 0-69-15,0 0-46 0,0 0-32 16,0 0-1-16,0 0 22 0,0 0-12 16,-14-20-5-16,14 20 0 0,0 0 25 15,0 0-20-15,0 0-38 0,0 0-18 16,0 0-20-16,0 0-7 0,0 0-2 15,0 2-20-15,0-2-21 0,0 0-25 0,0 0-1 16,0 0-21-16,1 0 1 0,1 0-1 16,-2 0 10-16,0 0 12 0,1 1 0 15,-1-1 1-15,2 0 14 0,-2 0 7 0,1 1-20 16,0 1-2-16,1 0-2 0,1 2 2 16,0 1 12-16,1 3 1 0,3 1 30 15,-1 1 7-15,0 2 27 0,0 0-34 16,-1 4-31-16,4-1-12 0,-1 3 0 15,-2 1 0-15,2 2 1 0,1 3-1 16,-1 0 0-16,1 3-12 0,0 2 0 16,0 2 11-16,1 2-12 0,-1 0 13 15,2 1 1-15,-3-1 3 0,-1 0 14 16,1 4-6-16,-2-3 1 0,1 2-1 16,1 1 7-16,-1-1 2 0,1 0-2 15,1 0 8-15,-2 0-8 0,3 1-7 16,-4 0-11-16,1 3 2 0,-1 0 0 0,-1 2 31 15,-1 2-19-15,4 0-11 0,-3 1-2 16,1 1 10-16,-1-2-10 0,4 1-1 16,-2-1 2-16,2-2 12 0,0-2-2 15,0 0 5-15,-1-2-16 0,-1-2 17 16,0-2-7-16,-1 0-10 0,0-2-2 0,-1-1 2 16,-2 0 1-16,2-3-2 0,-4 2-1 15,2-2-2-15,-1 0 2 0,-1 0 1 16,1 2 11-16,0-1-9 0,-2-1-1 15,0 0 14-15,0-1-16 0,0 2 0 16,0-1-1-16,0 0 0 0,0 1 1 16,-4-3 1-16,1 1 14 0,-1-5-15 15,1 0 0-15,0-4-2 0,1-4 1 16,2-3 0-16,-1-2 0 0,1-3 0 0,0 1 0 16,0-1 0-16,0 1-1 0,0 0-1 15,0 2-10-15,0 1 11 0,0 0 1 16,0-2 1-16,1 2 0 0,-1-2 3 15,3 1 13-15,-3-1-15 0,3 0-1 16,-1 0-37-16,1 1-12 0,0-2 0 16,0 4-19-16,2-2-24 0,-1 1 2 15,-2 0-2-15,1 1-23 0,-2-2-31 16,1-3-37-16,-2-1-93 0,0-2-44 0,1-3-73 16,-1 0 10-16,2-2 50 0,0-2-56 15,1-2-222-15,-3 2-435 0</inkml:trace>
  <inkml:trace contextRef="#ctx0" brushRef="#br0" timeOffset="193144.1">18677 13313 1941 0,'0'0'418'15,"0"0"-337"-15,0 0-39 0,0 0 7 0,0 0 157 16,0 0-10-16,0 0 13 0,0 0-31 16,0 0-130-16,0 0-26 0,0 0-22 15,-54-59 74-15,53 55 40 0,-2 4 19 16,3 0 12-16,0 0-45 0,0 0-53 15,0 0-25-15,0 0-19 0,0 0 0 16,0 0-3-16,1 0-2 0,4 0-25 16,1 0 27-16,4 0 13 0,9 0-13 15,9 0 15-15,14 0 55 0,17 0-4 0,17-3-45 16,17-4 7-16,14-3-13 0,12-2-14 16,9-2 11-16,7-1 25 0,1 0-9 15,1-1-25-15,0 1 34 0,-3 2-12 16,0 0-10-16,-3 4 4 0,1 0 5 15,-1 4-23-15,0 4 13 0,-5-1-12 16,-2 2-1-16,-11 0 1 0,-11 2 9 16,-14-1-11-16,-14 3 0 0,-15-3 1 15,-14 2 0-15,-11-2 14 0,-9-1 1 0,-7 0-1 16,-5 0 1-16,-5 0 8 16,-3 0 10-16,-2 0 7 0,-2 0-14 0,-1 0 10 15,0 0 0-15,0-1-37 0,0-2 0 16,0 0-55-16,0-3-66 0,2 0-67 0,2-2-96 15,4 0-154-15,0 2-145 0,5-1-226 16,-3 2-587-16</inkml:trace>
  <inkml:trace contextRef="#ctx0" brushRef="#br0" timeOffset="193823.12">21530 12950 584 0,'0'0'348'0,"0"0"-93"0,0 0 106 0,0 0 0 15,0 0 15-15,0 0-34 0,0 0-61 16,0 0-86-16,0 0-13 0,0 0 12 16,-20-43-10-16,20 43-7 0,0 0-20 0,0 0-22 15,0 0-10-15,0 3-29 0,0-2-37 16,0 0-36-16,3 1-23 0,-2-2-28 15,-1 0 13-15,0 1 15 0,0-1 34 16,0 1-6-16,0-1-12 0,2 0-16 16,-1 2-28-16,-1-1-15 0,3 3-13 15,0 2 28-15,3 5 28 0,1 2 68 16,-1 0-21-16,5 3-35 0,-3 2-12 16,0 0-12-16,2 1 12 0,0 2 0 15,-1 0 3-15,0-1 9 0,-1 4-10 16,0 0 23-16,-3 1 12 0,1 4 3 0,-2 2-12 15,-1 1 0-15,-1 2-25 16,-2 2-2-16,0 2 0 0,0-1-1 0,0 2-12 16,1 0 12-16,2 0-1 0,1 4 1 15,2 2 0-15,2 4 18 0,1 1 4 16,2 2 12-16,0 2-10 0,3 2 7 0,-3 1-28 16,1 1 13-16,0 0-16 0,-2-2 11 15,2 2-11-15,-2-2-1 0,0-1 1 16,1-1 1-16,0 2 11 0,1-4-11 15,-3 1 2-15,0-1 22 0,-3-2-25 16,1-1-16-16,-5-1 13 0,0 0 2 16,-2 0-14-16,0-1 0 0,0 0 15 15,0-2-3-15,0-1 3 0,0-2-4 16,0-1 1-16,0-3 3 0,0-2 0 16,0-5 13-16,0-6-10 0,0-4 15 15,0-5-17-15,0-3 0 0,0-2 1 0,0-5 1 16,0 0 19-16,0 0-10 0,0-2 0 15,0-1-9-15,0 0 13 0,0-2-4 16,0 0 0-16,0-1-10 0,0 0 1 16,0 0 9-16,0 0-12 0,1 0-20 0,-1 0-56 15,3 0-106-15,-3-1-65 0,3 0 1 16,-3-2-35-16,2 3-60 0,-2 0-128 16,0 0-201-16,0 2-479 0,-9 1-54 0</inkml:trace>
  <inkml:trace contextRef="#ctx0" brushRef="#br0" timeOffset="194442.81">19082 15824 962 0,'0'0'1029'16,"0"0"-656"-16,0 0-170 0,0 0-22 15,0 0 34-15,0 0 44 0,0 0-26 16,0 0-68-16,0 0-48 0,0 0-35 16,0 0-26-16,-19 4-24 0,21-4-4 15,-1 1 0-15,0-1 1 0,4 0 8 16,1 1 11-16,6-1-32 0,6 2-4 0,12-1 23 15,16 0 15-15,18-1 3 16,18-1-22-16,17-5-6 0,18-3-4 0,11-3 20 16,11 0-30-16,8 1-11 0,5 1-2 15,3 2 2-15,0 1 0 0,1 4-2 16,-5-1 2-16,-5 0 2 0,-8 1 13 16,-6-1-14-16,-15 1-1 0,-9-1 0 0,-15 0 0 15,-14 0 1-15,-9 0-1 0,-13-1 0 16,-10 1-2-16,-9 0 2 0,-8 0 0 15,-7 1 31-15,-6-1 16 0,-4 1-4 16,2-1 0-16,-5-1-14 0,1 0-29 16,2-3-80-16,-1-1-53 0,0 0-69 15,-1 0-62-15,-2 1-30 0,-2 1-65 16,-3 2-148-16,0 0-305 0,-4 2-981 0</inkml:trace>
  <inkml:trace contextRef="#ctx0" brushRef="#br0" timeOffset="195785.76">19102 13562 848 0,'0'0'1052'0,"0"0"-614"0,0 0-60 16,0 0-67-16,0 0-132 0,0 0-6 0,0 0-49 16,0 0-42-16,0 0-38 0,0 0-9 15,-48 2-3-15,41 2-13 0,3-1 0 16,3-1-19-16,-1 2-22 0,2-1-32 15,0 4 13-15,0-1 22 0,7 1-10 16,5-2-63-16,-1 1 16 0,7-3 76 16,-1-2 29-16,3-1-1 0,2 0 23 0,-2-2 28 15,-1-4 10-15,-5 0 9 0,-3 0 37 16,-5 0 51-16,-3 0 13 16,-3 0-53-16,0 1-34 0,-6-2-26 0,-2 1-28 15,-5-1-34-15,-2 1-24 0,-2-1-1 16,-2 1-24-16,-4-1-8 0,2 2-32 15,-1 0-12-15,6 1-16 0,2 3-34 0,5 1-79 16,2 0-115-16,3 3-161 0,1 4-34 16,3 5-56-16,0-2-179 0,5 8-538 15</inkml:trace>
  <inkml:trace contextRef="#ctx0" brushRef="#br0" timeOffset="196253.31">20056 13433 1712 0,'0'0'661'0,"0"0"-235"0,0 0-105 15,0 0-24-15,0 0-37 0,0 0-84 16,0 0-81-16,0 0-83 0,0 0-12 16,0 0-50-16,0 0-25 0,-9 0-33 15,12 3-28-15,2 4 41 0,1 2 95 16,3 0-60-16,3 0-4 0,0 0 52 0,3-3 8 15,-3-2 4-15,4-3 13 0,-5-1 29 16,2 0 18-16,-3 0-3 0,1-1 16 16,-2-3 3-16,-3-1-3 0,0 0 27 15,-2-1 35-15,-4-4 17 0,0 0 6 16,-2-3-37-16,-7 2-25 0,-2 1-6 16,0-1-22-16,0 4-59 0,-2 1-9 0,1 2-49 15,-1 2-44-15,2 1-56 0,-1 1-81 16,1 0-116-16,1 5-164 0,2 4-83 15,2 1-170-15,5-1-491 0</inkml:trace>
  <inkml:trace contextRef="#ctx0" brushRef="#br0" timeOffset="196668.65">20942 13411 821 0,'0'0'1222'0,"0"0"-733"0,0 0-122 16,0 0-28-16,0 0 18 0,0 0-64 15,0 0-76-15,0 0-39 0,0 0-54 16,0 0-40-16,0 0-59 0,-39-16-25 15,39 16-40-15,0 0-15 0,0 0-32 16,3 0-16-16,2 0-40 0,2 3 1 16,3-1 142-16,4 5 9 0,2-2 32 15,2 1-16-15,5-1-22 0,-2-2 0 0,2 0-3 16,2-3 0-16,-2 0-19 16,-2-2 19-16,-3-3 3 0,-3 1 16 0,-4-1 14 15,-4-1 73-15,-3-2 34 0,-4 0 3 16,0-2 8-16,-3 0 21 0,-5 0-43 15,-7-1-46-15,-1 1-71 0,-4 2-12 16,1 2-64-16,-4 1-77 0,0 3-103 16,-2 2-103-16,3 0-200 0,0 8-129 15,7-1-402-15,1 7-632 0</inkml:trace>
  <inkml:trace contextRef="#ctx0" brushRef="#br0" timeOffset="197671.81">19086 14343 851 0,'0'0'1230'0,"0"0"-738"0,0 0-157 16,0 0-54-16,0 0-51 0,0 0-90 16,0 0-77-16,0 0-28 0,0 0-35 15,0 0-1-15,6 1-21 0,-5-1-26 16,5 1-28-16,2 1 41 0,4-1 35 0,1 0 45 15,4-1-7-15,-2 0-4 16,-1 0-8-16,-2 0 2 0,-3-4-2 0,-1-2 2 16,-2 0 16-16,-2-1 26 15,1-2 2-15,-1-1-6 0,-1-1 0 0,-2 2 4 16,-1 1 14-16,0 4 19 0,0 1-38 16,0 0-31-16,-4 0-12 0,-3 3 6 15,-2-1-28-15,-4 1-34 0,0 0-16 16,-3 0 16-16,2 5 0 0,-2 2 2 15,2-1 7-15,3 1 4 0,2-2 2 16,3 1-6-16,3 0-19 0,1-1-3 16,2 1 9-16,0 1-53 0,5-1-48 0,4-1 91 15,5 0 48-15,0-1 51 0,3-1 18 16,3-3 22-16,-1 0-6 0,1-5 0 16,-3-2-10-16,-2-2 21 0,-3 2 25 15,-5 0 31-15,-1-1 33 0,-3 2-47 16,-3 1-31-16,0 0-37 0,0 0-24 0,-5 4-22 15,-2-1-24-15,-2-1-91 0,1 2-53 16,-4 1-46-16,2 0-54 0,1 0-101 16,1 2-159-16,-1 3-57 0,6 6-83 15,-1-4-355-15,4 4-344 0</inkml:trace>
  <inkml:trace contextRef="#ctx0" brushRef="#br0" timeOffset="198747.19">21243 14156 352 0,'0'0'1350'16,"0"0"-756"-16,0 0-162 0,0 0-81 15,0 0-32-15,0 0-46 0,0 0-75 16,0 0-50-16,0 0-35 0,0 0-16 15,0 0-22-15,-20-17-54 0,20 17-21 16,0 0-43-16,0 0-23 0,0 0-8 16,0 0 2-16,0 0 11 0,0 0 14 0,0 0 19 15,0 0 12-15,0 0 14 0,0 1-13 16,0 1-7-16,5 1 22 0,-1 2 34 16,5-2-9-16,1 1 0 0,0 0 3 15,1-3 7-15,2 1-29 0,0-2-6 0,-1 0-15 16,-2 0 5-16,1-2 10 0,-3-2 25 15,0-1 8-15,-2-1 10 0,0-2 23 16,-5 1 27-16,1-3 4 0,-2 2 20 16,0-3 32-16,-3 1-11 0,-6 0 3 15,2 0-28-15,-2 2-51 0,-1 0-26 16,-1 1-18-16,1 1 16 0,-2 3-34 16,2 2-31-16,-2 1-54 0,-3 0-40 15,0 1-50-15,-3 6-69 0,0 3-69 16,-1 3-121-16,2 2-67 0,3 3-25 0,-2 3-205 15,7-6-598-15</inkml:trace>
  <inkml:trace contextRef="#ctx0" brushRef="#br0" timeOffset="199292.1">19290 15349 1639 0,'0'0'630'0,"0"0"-278"16,0 0-88-16,0 0-11 0,0 0-32 16,0 0-56-16,0 0-35 0,0 0 9 15,0 0-10-15,0 0-60 0,2 3-32 16,1-3-26-16,0 0-11 0,3 0-19 15,1-1 19-15,3-5 0 0,1 1 1 16,-2 0 11-16,0-1-9 0,-1-1 30 16,-5 0 14-16,-3-4 6 0,0 0-13 15,0-1-15-15,-1 1-9 0,-5 2 21 0,2 2 69 16,-2 3 27-16,0 1-22 16,-1 3-53-16,-3 0-58 0,-3 0-18 0,0 0-47 15,-3 0 10-15,3 0 14 0,0 5-2 16,3 1-37-16,4-1-29 0,-1 2-6 15,5 3-11-15,0 1-50 0,2 3-45 16,2 3-29-16,7-2-73 0,2 2 63 0,7-1-46 16,4-2-115-16,8-3-108 0,-5-3-227 15</inkml:trace>
  <inkml:trace contextRef="#ctx0" brushRef="#br0" timeOffset="199690.12">20215 15287 898 0,'0'0'1445'0,"0"0"-987"0,0 0-124 0,0 0-44 16,0 0-80-16,0 0-100 0,0 0-75 0,0 0-22 15,0 0-13-15,0 0 0 0,0 0-13 16,-9 8-3-16,12-4 16 0,1 0-2 15,2 1-14-15,1 2-21 16,2-1-5-16,2-1 40 0,4-1 2 0,1-1 32 16,4-2 12-16,1-1 13 0,1 0 12 15,0-7 6-15,-4 1-9 0,-5-2 11 16,-1 0 7-16,-7 0 25 0,-3-1 27 16,-2 1 16-16,0-2-50 0,-2 1-47 15,-3-3-18-15,-4 0-34 0,1 2-1 16,-1 1-2-16,-2 2-3 0,2 3-40 15,-2-1-9-15,3 3-7 0,-1 0 4 0,2 2-23 16,1 0-49-16,-4 4-44 0,3 5-30 16,1 0-66-16,3 3-57 0,2 1-18 15,1 0-63-15,6-1-132 0,9-1-227 16,-1-2-8-16</inkml:trace>
  <inkml:trace contextRef="#ctx0" brushRef="#br0" timeOffset="200213.29">21137 15150 1040 0,'0'0'1173'0,"0"0"-727"0,0 0-122 16,0 0-23-16,0 0-8 0,0 0-53 15,0 0-71-15,0 0-98 0,0 0-71 0,0 0-57 16,-15-14-9-16,15 15-22 0,0-1-10 15,0 1-9-15,0 0 18 0,3-1 32 16,0 2 16-16,0-2 41 0,2 1 10 16,0 0 31-16,2-1 16 0,2 0 6 15,1 0 1-15,5 0-20 0,-2-5-13 16,4-3-15-16,-1 1-16 0,-1-4 2 0,0 4 20 16,-4-1-21-16,-5 2 15 15,-3 3 19-15,-1 2 46 0,-2-2 29 0,0 2-28 16,0 0-23-16,0-1-37 0,0 1-20 15,0 1-2-15,-3 0-15 0,1 0-16 16,1 0-25-16,-1 0-8 0,2 0 4 16,0 0 10-16,0 0-16 0,0 0-3 0,0 0 6 15,0 0-10-15,0 3-37 0,5 2-8 16,1 1 53-16,2 2 65 0,2-1 19 16,0 1-18-16,1-1 2 0,1-1 16 15,1-1 19-15,2-1 10 0,-1-3 43 16,3-1 36-16,-1 0 8 0,3-2-15 15,-2-5-19-15,-1 1-4 0,-3 0 12 16,-4-3 27-16,-4 2 56 0,-3-2 20 16,-2 1-65-16,0-1-27 0,-4 0-53 15,-5 3-39-15,2-1-28 0,-2 2-67 16,0 3-55-16,-3-1-37 0,-2 2-72 16,-3 1-135-16,1 0-244 0,-1 2-149 15,6 4-411-15,-10 4-256 0</inkml:trace>
  <inkml:trace contextRef="#ctx0" brushRef="#br0" timeOffset="202350.02">20551 16143 1752 0,'0'0'1069'0,"0"0"-681"16,0 0-181-16,0 0 47 0,0 0-9 15,0 0-15-15,0 0-62 0,0 0-50 16,0 0-103-16,0 0-15 0,-44-27-28 15,44 29 4-15,3 3-23 0,1 3 38 16,2 8 9-16,1 5 84 0,0 3-29 16,1 2-2-16,1 0-7 0,0-1-6 15,-1-1-15-15,0-2-7 0,-2-3 1 16,1-1-19-16,-3-2-46 0,-1-1-75 16,-1-1-83-16,-1-1-100 0,-1 0-118 15,0-3-65-15,0-1-183 0,0-3-638 0</inkml:trace>
  <inkml:trace contextRef="#ctx0" brushRef="#br0" timeOffset="202931.52">20509 16109 2108 0,'0'0'727'0,"0"0"-346"15,0 0-167-15,0 0-40 0,0 0 0 16,0 0-23-16,83-68-32 0,-57 61-27 16,6-1-30-16,2 3-9 0,4 0-6 15,1 2-19-15,-2 2-13 0,1 1-13 0,-7 0-2 16,-4 5-22-16,-4 4 22 0,-8 3 23 16,-3 1 8-16,-6 1-31 0,-3 2-22 15,-3 1-5-15,0 1 5 0,-3 0 0 16,-5 2 3-16,-3-2-9 0,-3 0 3 15,-3-2 13-15,-3 3 9 0,-3-4-19 0,2 1-9 16,-4 0-16-16,1-2 3 0,-1 0 24 16,2-1 19-16,1-1 0 0,2-3 0 15,4-2-11-15,2 0 9 0,5-3-1 16,4-3 4-16,2 0 2 0,3-1 13 16,0 0 1-16,1 0 26 0,5 0-2 15,1 2-38-15,3-2 23 0,8 0 25 16,4 0 19-16,3 0-7 0,6 0-3 15,0 0-22-15,4 1-9 0,-4 0-26 16,2 3-2-16,-2 0 0 0,-1 2-3 16,-1 2-16-16,-1 1 19 0,-3 0 0 15,-3 0 1-15,-4 3 15 0,-3-1-16 0,-5 3 0 16,-4 1 9-16,-6 2-9 16,-2 1-31-16,-10 1 31 0,-3 1 13 0,-5 2 15 15,-3 0-6-15,-1-1 0 0,-1-3-4 16,-3-1-9-16,1-5-9 0,-3 0-24 0,-1-3 5 15,-2-3 17-15,-3-2-1 16,2-3 0-16,-2-1-37 0,4-1-22 0,7-4-75 16,2-3-66-16,6-1-62 0,9-1-38 15,3-1-121-15,5 0-230 0,7 2-574 16</inkml:trace>
  <inkml:trace contextRef="#ctx0" brushRef="#br0" timeOffset="203170.91">21370 16313 810 0,'0'0'1808'0,"0"0"-1185"0,0 0-188 16,0 0-67-16,0 0-96 0,0 0-120 0,0 0-93 15,0 0-59-15,0 0-47 0,0 0-8 16,0 0 54-16,9 43-1 0,-3-25-36 15,-1 1-42-15,1-1-54 0,2 0-39 16,-3-4-82-16,1-1-74 0,0-3-74 16,-3-2-18-16,-3-2-129 0,0-2-218 15,0-1-403-15</inkml:trace>
  <inkml:trace contextRef="#ctx0" brushRef="#br0" timeOffset="203320.26">21598 16025 1863 0,'0'0'823'16,"0"0"-390"-16,0 0-152 0,0 0-15 16,0 0-73-16,0 0-143 0,0 0-50 0,0 0-151 15,0 0-166-15,0 0-165 16,0 0 73-16,-6 0-89 0,6 13-244 0,6-3-497 16</inkml:trace>
  <inkml:trace contextRef="#ctx0" brushRef="#br0" timeOffset="203742.14">21981 16235 1410 0,'0'0'1121'16,"0"0"-667"-16,0 0-55 0,0 0 50 16,0 0-128-16,-88-38-131 0,63 36-75 15,-1 1-16-15,1 1-22 0,2 0-31 16,1 2-33-16,2 4-13 0,1 6-33 15,2 1-5-15,3 4 14 0,2 0 8 16,2 2-42-16,6-1-54 0,2 0 4 16,2 0-1-16,0-2-32 0,3-3-26 0,3-1 3 15,1-1 66-15,-1-5 22 0,3-3-3 16,-1 2 12-16,1-4 23 0,2-1 26 16,3 0 18-16,1 0 38 0,1-7 13 15,4 1 3-15,3-5-19 0,-2 0 0 16,0-3 63-16,1 0 37 0,-5-1-12 0,0 3-1 15,-6 1 29-15,-3 2 5 16,-2 3-4-16,-3 1-23 0,-2 2-33 0,1 2-19 16,-2 1-25-16,0 0-18 0,0 0-34 15,0 0-23-15,0 0-29 0,0 0-43 16,1 0-53-16,3 4-57 0,1 3 72 16,1 3 46-16,3-1-93 0,-1 1-62 15,-2-1-69-15,-1 0-59 0,0-2-68 16,-1 0-92-16,2-1-199 0,-3-1-426 15,-65-88 973-15</inkml:trace>
  <inkml:trace contextRef="#ctx0" brushRef="#br0" timeOffset="203943.45">22121 16177 1703 0,'0'0'785'15,"0"0"-245"-15,0 0-115 0,0 0-58 0,0 0-163 16,0 0-118-16,0 0-86 0,0 0-20 15,0 0 20-15,0 0 37 0,82 31 1 16,-56-19-26-16,0 4-12 0,-2-2-9 16,-4 2-26-16,-3-1-66 0,-3-1-96 15,-5-1-24-15,-2-3-59 0,-3 1-120 16,-1-5-83-16,-1 0-120 0,-1-2-399 16</inkml:trace>
  <inkml:trace contextRef="#ctx0" brushRef="#br0" timeOffset="204126.39">22350 16220 1352 0,'0'0'663'0,"0"0"-158"0,0 0-86 16,0 0-39-16,0 0 20 0,0 0-76 15,0 0-77-15,0 0-51 0,0 0-95 16,0 0-101-16,0 0-34 0,-46-26-28 16,38 38 46-16,-3 4 15 0,0 2-58 0,2 1-58 15,1 1-2-15,-1-1-10 0,3 0-91 16,1 0-70-16,0-1-99 0,2 2-48 15,3-2-141-15,0-5-458 0</inkml:trace>
  <inkml:trace contextRef="#ctx0" brushRef="#br0" timeOffset="204336.5">22572 16236 912 0,'0'0'1305'0,"0"0"-705"16,0 0-106-16,0 0-31 0,0 0-126 15,0 0-119-15,0 0-76 0,0 0-71 16,0 0-48-16,0 0-23 0,25-21-40 16,-22 28 15-16,0 2 25 0,1 3 0 15,0-1 0-15,-1 2-68 0,0 1-31 0,0-1-69 16,1 1-128-16,-3-2-112 0,1 1-80 16,-2-3-118-16,0-2-409 0,0 2-337 15</inkml:trace>
  <inkml:trace contextRef="#ctx0" brushRef="#br0" timeOffset="204462.55">22701 16048 1227 0,'0'0'407'0,"0"0"-248"16,0 0-52-16,0 0 7 0,0 0-114 16,0 0-124-16,0 0-227 0,0 0-157 15,0 0-473-15</inkml:trace>
  <inkml:trace contextRef="#ctx0" brushRef="#br0" timeOffset="204832.11">23006 16192 1674 0,'0'0'652'0,"0"0"-242"0,0 0-70 15,0 0-11-15,0 0-88 0,-91-10-114 16,77 10-52-16,2 1-6 0,4 6-62 15,3 0-7-15,2 4-41 0,2 1 9 0,1 1-59 16,0 0-51-16,7 0 6 0,1-1 12 16,2-2 73-16,1-1 3 0,-1-1-13 15,4-3-25-15,-3 0 34 0,0-4 52 16,1 1 0-16,-1-2 33 0,1 0 14 16,1-5-8-16,1-2-14 0,1-1 20 15,-2 1 67-15,-1 0 31 0,0 3 40 16,-2 0 10-16,-1 2-33 0,-1-1-34 15,0 2-33-15,1-1-6 0,0-1 3 16,0 1-16-16,3 0-18 0,3-1-28 0,-1 0-16 16,3 0-10-16,-1 1-2 0,-1-1-3 15,-1 0-62-15,-2 1-55 0,-2-1-57 16,-1-1-71-16,1-1-95 0,0 0-55 16,1-3-118-16,-2 2-493 0,10-8-630 0</inkml:trace>
  <inkml:trace contextRef="#ctx0" brushRef="#br0" timeOffset="205044.02">23489 15738 1717 0,'0'0'1626'0,"0"0"-1047"0,0 0-244 16,0 0 27-16,0 0-33 0,0 0-167 0,0 0-116 16,0 0-46-16,0 0-21 15,0 0-40-15,0 0 61 0,-2 40 25 0,2-4-22 16,2 4-1-16,4 3-2 0,1 1 0 15,0 0 12-15,4 0-12 0,-2 0-28 16,-1-1-116-16,0 2-65 0,-4 0-127 16,-1 0-142-16,-3-2-130 0,0-11-375 15,0 8-534-15</inkml:trace>
  <inkml:trace contextRef="#ctx0" brushRef="#br0" timeOffset="205747.09">24235 15864 1823 0,'0'0'794'16,"0"0"-325"-16,0 0-89 0,0 0 2 0,0 0-96 15,0 0-111-15,0 0-82 0,0 0-47 16,0 0-15-16,0 0-3 0,0 0-3 16,5 12-13-16,-2-2 47 0,3 4 9 15,-1 4 24-15,1 4-21 0,0 1-25 16,1 1 3-16,0 2-13 0,2 2-8 16,-2 0-16-16,-3-2-12 0,1 2-35 0,-5-3-78 15,0-1-40-15,0-1-42 16,-5-4-100-16,-2-2-132 0,1-4-150 0,-1-3-159 15,4-2-542-15</inkml:trace>
  <inkml:trace contextRef="#ctx0" brushRef="#br0" timeOffset="206235.41">24234 15949 1781 0,'0'0'674'0,"0"0"-255"0,0 0-53 16,0 0 34-16,15-77-51 0,0 56-157 15,7 0-45-15,5 0-2 0,9 0-34 16,3 3-30-16,2 4-57 0,3 5 19 16,-1 5 13-16,-1 4-56 0,0 0 0 15,-5 8 11-15,-5 1-11 0,-7 1 0 16,-9 0-28-16,-7 1-61 0,-7 0-3 16,-2 2 33-16,-4 2 31 0,-9 2-18 0,-5 1 24 15,-2 1 0-15,-6 1-58 16,1-2-88-16,-4-2-21 0,1 0-41 0,4-1-55 15,1-3 18-15,1 0 81 0,5-3 13 16,1-3 89-16,4-1 81 0,0-2 3 16,6-3 116-16,3 0 73 0,3 0 57 15,0 0-1-15,0 0-80 0,1 0-30 16,5-3 25-16,0 2-24 0,4-2-37 0,1-1-46 16,7 1-6-16,1 0-13 0,6 2 25 15,4 1-9-15,4 0-50 0,1 3-10 16,-3 3 10-16,0 2 19 0,-3 0-16 15,-5 3-3-15,-4-1 3 0,-5 2 43 16,0 0-21-16,-5 0-7 0,-3 1 4 16,-4 1-20-16,-2 2 1 0,-5-2 10 15,-10 1 8-15,-6 1 4 0,-5-3-15 16,-2-2-10-16,-7-1-18 0,-1-2 5 0,-1-3 10 16,1-3-40-16,5-2-37 15,3 0-53-15,7 0-76 0,2-5-108 16,6 1-94-16,1-3-145 0,4 1-219 0,5 1-706 15</inkml:trace>
  <inkml:trace contextRef="#ctx0" brushRef="#br0" timeOffset="207022.37">24926 16052 1203 0,'0'0'777'0,"0"0"-268"0,0 0-152 0,0 0-58 15,0 0-95-15,0 0-83 0,0 0-89 16,0 0 12-16,82-14 48 0,-53 7 44 16,2-1-58-16,0 1-34 0,0-2-18 15,3 0-11-15,-6-2 10 0,3 1 13 16,-1-1 35-16,-3-2-45 0,-2 1 10 16,-6 1 18-16,-4 0 37 0,-5 3-18 15,-4-1-7-15,-6 4 31 0,0 1 18 16,0-2-25-16,-8 1-58 0,-6-1-18 0,-3 0-16 15,-6 0-41-15,-5 0-9 0,-3 2 10 16,-3 2 7-16,0 2 17 0,1 2 15 16,5 5-17-16,-3 5-10 0,5 1 0 15,4 3-3-15,4 1 10 0,5 2-1 16,3 2-6-16,6 0 9 0,4 0 4 16,0-1-1-16,10-1-30 0,5 0 18 15,5-1 28-15,2 0 2 0,6-1 0 16,2-2-2-16,2-4-10 0,-1-2-18 15,0-4-56-15,-1-2-23 0,-3-3-6 0,1-1-22 16,0-6-96-16,3-4-61 0,0-2-83 16,3-4-105-16,-3-3-77 0,0-3-2 15,-3 0 77-15,-3 0 139 0,-5 0 76 0,0 1 61 16,-3 1 206-16,-6 5 265 16,-6 1 175-16,0 6 52 0,-5 0 110 0,0 3-64 15,0 3-74-15,-2 1-41 0,-1 2-4 16,0 0-60-16,2 0-158 0,0 0-133 15,1 0-52-15,-3 0-13 0,1 3-3 16,-1 0 3-16,-3 4 15 0,0 2 1 16,-3 1-18-16,1 2-1 0,1 0-15 15,0 0 2-15,1 0 11 0,3-2-1 16,1-1 2-16,-3-1-1 0,4-3-20 16,-1-3-9-16,-1-2-13 0,2 0-18 15,-1 0 62-15,-2 0 54 0,2-1 5 16,-3-4-59-16,2-3 0 0,2-2-25 0,1-2 7 15,0-1 17-15,1-2-24 0,9 0-10 16,3-2 25-16,5-1 10 0,5 0 47 16,1 1 18-16,3 2-9 0,2 2-25 15,1 4-12-15,-1 4 6 0,1 2-5 0,2 3-20 16,1 1-21-16,-2 7 21 0,0 4 21 16,-5 3 26-16,-2 2-45 0,-6 1-1 15,-5 0-1-15,-4 0-19 0,-6-1-9 16,-3-1-3-16,-2 0-9 0,-8 0-19 15,-1-2-6-15,-3 0-107 0,2-3-155 16,2 1-162-16,1-2-202 0,3-3-653 16</inkml:trace>
  <inkml:trace contextRef="#ctx0" brushRef="#br0" timeOffset="207653.59">26363 15560 2274 0,'0'0'709'0,"0"0"-287"0,0 0-86 16,0 0 51-16,0 0-94 0,0 0-154 15,0 0-139-15,0 0-22 0,0 0-52 16,0 0-28-16,0 0 46 0,0 33 56 16,0-6 34-16,-3 6-3 0,-2 2 6 15,2-1-12-15,0 1 25 0,2 0-1 16,1-3-21-16,0-1-16 0,0-4-11 15,3-4-1-15,1-3-10 0,-1-4 9 16,0-4-2-16,-1-4-31 0,-1-3-13 16,0-4-5-16,-1-1 52 0,0 0 28 15,0 0 46-15,0-4 55 0,0-4-9 16,-2-2-98-16,-3-3-19 0,-1-1 12 0,-3 0 13 16,-5 0 9-16,-1 1-4 0,-3 1 15 15,-3 3-47-15,-1 0 11 0,-1 2-11 16,-2 3-1-16,1 0-16 0,3 2 13 15,3 2 1-15,2 0-13 0,5 3-19 0,2 5-15 16,1 1-3-16,0 4-6 0,5 2-7 16,0 2 0-16,3 1-18 0,0 1-7 15,9-1-15-15,2-1 33 0,3 0 26 16,4-2 24-16,1-2-6 0,6-2-10 16,0-3 17-16,6-2 2 0,3-4-73 15,2-2-59-15,3 0-41 0,2-4-5 16,-2-4 10-16,-3-3-2 0,-2-2-10 0,-3-4 93 15,-3-1 67-15,-5-2 39 0,-3 2 26 16,-5 0 90-16,-5 2 35 0,-2 6 101 16,-3 2 72-16,-2 5 14 0,-2 1-84 15,-1 2-55-15,0 0-60 0,2 0-31 16,-2 0-19-16,0 0-21 0,0 0-22 16,0 2-46-16,0-1-12 0,0 2-44 15,-2 2-26-15,2 4 35 0,-3 2 47 0,3 3 0 16,0 3-34-16,0-2-86 0,0 0-81 15,0-1-43-15,2-4-125 0,-1 0-120 16,1-2-66-16,-1-3-455 0,1 0-557 0,-5-143 1501 16</inkml:trace>
  <inkml:trace contextRef="#ctx0" brushRef="#br0" timeOffset="207768.12">26802 15648 1717 0,'0'0'765'16,"0"0"-468"-16,0 0-204 0,0 0-13 15,0 0-80-15,0 0-215 0,0 0-328 16,0 0 108-16,0 0-216 0</inkml:trace>
  <inkml:trace contextRef="#ctx0" brushRef="#br0" timeOffset="208504.05">26834 16003 936 0,'0'0'521'15,"0"0"-124"-15,0 0-18 0,0 0-14 16,0 0-52-16,0 0-70 0,0 0 6 15,0 0 46-15,0 0 10 0,0 0-42 0,11 40 16 16,-9-48-29-16,4-4-148 0,2-6-102 16,4-3-28-16,-1-2-27 0,5-1 3 15,-2 2 24-15,3 4 7 0,-3 3 9 16,0 3-4-16,1 3 16 0,-4 4 25 16,0 1 33-16,-2 2-21 0,-1 0-19 15,-1 2-5-15,1 0-13 0,0 0-12 16,-1 0-24-16,0 3-11 0,4 6 14 15,0 1 8-15,0 4 4 0,3 2-4 16,1 2 3-16,1 0 7 0,0 1-1 16,2 1 15-16,-1-4 0 0,2 0-1 15,0-3-53-15,-1-4-10 0,2-3-16 16,0-2-31-16,-1-3-28 0,7-1-39 0,-1 0-45 16,4-7-23-16,4-4-1 0,1-3 50 15,-1-4 50-15,-2-3 32 0,0-1 10 16,-3-5 106-16,-5 2-3 0,-4 2 3 15,-4 1 183-15,-8 4 99 0,-4 2 37 0,-3 4-8 16,0 1-51-16,-7 2-34 16,-4 0 1-16,-4 3-122 0,-3-1-56 0,-3 2-12 15,-4 1-24-15,-2 4-1 0,0 0-10 16,2 7-2-16,3 2-14 0,2 3-14 16,6 1 9-16,-1 3-11 0,5 1-63 15,4-1-6-15,2 2 15 0,1 2 3 16,3-2 13-16,7 0-4 0,2 0 41 15,1-2-2-15,6 0-14 0,-1-4-15 16,0-4 21-16,1-1 41 0,3-6 47 16,-2-1 28-16,2 0-17 0,0-5-21 15,-3-1 25-15,2-3 41 0,-2 0 68 0,-2-1-20 16,1 2-70-16,-1-2 66 0,-4 4-24 16,-4 3-25-16,-1 0-34 0,-1 2 6 0,-4 1-6 15,0 0-64-15,0 0-3 0,0 5-49 16,0 3-12-16,0 8 64 0,0 6 0 15,-3 5 24-15,-3 4 1 0,0 1-1 16,-4 3 1-16,-2-2 5 0,-2-1 7 16,-3 1-4-16,-2-5-6 0,-2-1 4 15,-4-2-1-15,-3-4 1 0,-3 0-10 16,0-4-21-16,0-3 0 0,3-3-49 16,3-3-24-16,3-4-79 0,7-2-25 15,1-2-19-15,4-2-13 0,5-7-20 16,5-3-184-16,0-3-271 0,14-2 20 15,5-1 26-15,8 0-155 0,2 3-196 16</inkml:trace>
  <inkml:trace contextRef="#ctx0" brushRef="#br0" timeOffset="208585.19">27458 16238 424 0,'0'0'479'0,"0"0"-78"0,0 0-69 15,0 0-27-15,0 0-36 0,0 0-61 0,0 0-79 16,0 0-39-16,0 0-90 0,0 0-90 16,5-7-179-16,-22 7-113 0,4 0-318 15</inkml:trace>
  <inkml:trace contextRef="#ctx0" brushRef="#br0" timeOffset="-197407.72">19493 1881 284 0,'0'0'290'16,"0"0"-108"-16,0 0-35 0,0 0-10 16,0 0 23-16,0 0 22 0,0 0 7 15,0 0-30-15,0 0-22 0,0 0-27 16,-8-1-23-16,8 1-15 0,0-1-7 0,0 0-4 15,0 1-3-15,0-2-12 0,0 1-24 16,0 0-9-16,0 0 13 0,0-1 10 16,0 2-4-16,0-1 0 0,0 0 1 15,0 1 12-15,0 0-3 0,0-2-3 16,0 2-1-16,0 0-2 0,-1 0-11 0,1-1-9 16,0 1-15-16,0 0-1 0,0 0-1 15,0 0-11-15,0-1-1 0,0 1-3 16,0 0 12-16,0 0 1 0,0 0-10 15,0 0 11-15,0 0 2 0,0 0-1 16,0 0-1-16,0 0-1 0,0 0-1 16,0 0-12-16,0 0 13 0,0 0-16 15,0 0-4-15,0 0-3 0,0 0-6 16,0 0-3-16,0 0-4 0,0 0-16 16,0 0 7-16,0 0 6 0,0 0 3 0,0 0 10 15,0 0 12-15,0 0 17 0,0 0 4 16,0 0 15-16,0 0 0 0,0 0 11 15,0 0 12-15,0 0 6 0,0 0 1 16,0 0-4-16,0 0-10 0,0 0-9 16,0 0-10-16,0 0-13 0,0 0 10 0,0 0-10 15,0 0-1-15,0 0 17 0,0 0-16 16,0 0 0-16,0 0 0 0,0 0-2 16,0 0 0-16,0 0-1 0,0 0-1 15,0 0 0-15,0 0 0 0,0 0-1 16,0 0 1-16,0 0-37 0,0 0-17 15,0 0 13-15,0 0 3 0,0 0-9 16,0 0-7-16,0 0-23 0,0 0 23 16,0 0 16-16,0 0 13 0,0 0-3 15,0 0-26-15,0 0-23 0,0 0-22 16,0 0-37-16,0 0-38 0,0 0-21 16,0 0 56-16,0 0 49 0,0 0 23 0,0 0 29 15,0 0 26-15,0 0 9 0,0 0 3 16,0 0 1-16,0 0 4 0,0 0 9 15,0 0 3-15,0 0-14 0,0 0-2 16,0 0-34-16,0 0-76 0,0 0-40 0,0 0 0 16,0 0 0-16,0 0 49 15,0 0 65-15,0 0 36 0,0 0 32 0,0 0 4 16,0 0-13-16,0 0-23 0,0 0-27 16,-2 0-162-16,2 0-23 0</inkml:trace>
  <inkml:trace contextRef="#ctx0" brushRef="#br0" timeOffset="-195834.37">19560 1885 834 0,'0'0'472'0,"0"0"-30"0,0 0-191 16,0 0-31-16,0 0-71 0,0 0 22 0,0 0 7 15,0 0-27-15,0 0-93 0,0 0 67 16,0 0-20-16,0 0 65 16,-31-20 8-16,31 18-14 0,-2 1-31 0,1 0-83 15,1 0 29-15,-2-1 18 0,2 1-11 16,0 1-40-16,0 0-46 0,0 0-44 15,0 0-64-15,0 3-27 0,0 2-38 16,0 5-52-16,5 8 106 0,1 6 117 16,3 9 4-16,2 3 17 0,-1 4 27 15,1 2-46-15,-1 2-6 0,2 0 6 16,-1 1 70-16,2-1 28 0,-4-3-96 16,2-4 0-16,-3-1 0 0,-2-5 46 15,1-1-48-15,0-5 1 0,-1-3 18 16,-2-1 32-16,0-4-51 0,-1-5-126 15,-1-1-7-15,-1-4 24 0,1-1 1 0,-1-4-7 16,2-2-42-16,-3 0 19 0,0 0 77 16,0-8 58-16,0-3-125 0,-7-6-354 0,-1-5-311 15,3 4-416-15</inkml:trace>
  <inkml:trace contextRef="#ctx0" brushRef="#br0" timeOffset="-195306.93">19556 1917 1000 0,'0'0'1044'0,"0"0"-775"0,0 0-40 15,0 0-96-15,0 0 25 0,0 0-17 16,0 0-26-16,56-75-111 0,-12 58-4 15,13 1-70-15,12-2 70 0,8 2 6 16,2 0-2-16,2 2-4 0,-2 3 0 16,-6 0-2-16,-5 4-69 0,-7 0-6 15,-8 2-45-15,-10 2 97 0,-11 1 25 0,-9-1 3 16,-7 2-3-16,-8 1 1 0,-5 0 2 16,-3 0 65-16,0-1 9 0,0 1-3 15,0 0 0-15,0 0 3 0,0 0 3 16,0 0 25-16,0 0-13 0,-3 0-3 15,3 0 10-15,-3 0-14 0,2 0-12 16,0 0-4-16,1 0-9 0,-2 0-16 0,2 0-6 16,0 0-10-16,0 1-18 0,0-1-10 15,0 1-37-15,0 1-29 0,0 0-35 16,0 4-16-16,-1 6-51 0,-5 7 149 16,3 8 16-16,-1 8 3 0,0 5 79 15,4 2-72-15,0 4-6 0,0 0-1 16,0 0 59-16,2 1-58 0,3-1-1 15,-1-2 54-15,3-3-54 0,-3-4 2 16,2-2 30-16,-1-5-32 0,-1-3-29 16,0-5-31-16,-1-4-32 0,0-6-99 0,-2-1 0 15,-1-4-53-15,0 0-68 0,-7-2-92 16,-6 0-178-16,2-2-206 0</inkml:trace>
  <inkml:trace contextRef="#ctx0" brushRef="#br0" timeOffset="-195103.56">19742 2480 1860 0,'0'0'571'16,"0"0"-226"-16,128-40-156 0,-58 22 0 16,14-1-16-16,7 0-65 0,4 1-54 0,-2 2-33 15,-6 3-21-15,-6 2 0 0,-12 2 0 16,-7 1-1-16,-13 1-78 0,-10 2-55 15,-9 2-119-15,-12-2-94 0,-7 3-15 16,-8 1-65-16,-3-2-188 0,0 1-652 16</inkml:trace>
  <inkml:trace contextRef="#ctx0" brushRef="#br0" timeOffset="-193366.76">23577 1440 1076 0,'0'0'745'0,"0"0"-343"0,0 0-20 0,0 0-124 15,0 0 24-15,0 0-65 0,0 0-39 16,0 0-36-16,0 0-47 0,0 0-35 16,-25-7-23-16,25 7-16 0,0 0-21 15,0 0-22-15,0 1-15 0,0 0-26 0,0 2-26 16,0 0-18-16,0 4 31 0,2 3 76 15,1 6 54-15,2 3-4 0,1 5-15 16,-1 4 3-16,2 5 9 0,-5 3-25 16,3 1 10-16,-2 0-29 0,0-1 13 15,0 0 6-15,0-2-19 0,-1-3 19 16,1-3 0-16,1-2-22 0,-1-4-1 16,0-3-53-16,-1-1-24 0,-1-5-36 15,2-1 6-15,-2-5-19 0,-1 0-4 0,0-4-9 16,0-2-46-16,0-1-68 0,0-1 54 15,0-9-82-15,-2 4-514 0,-3-12-600 0</inkml:trace>
  <inkml:trace contextRef="#ctx0" brushRef="#br0" timeOffset="-193033.68">23502 1494 1689 0,'0'0'626'0,"0"0"-322"16,0 0-50-16,0 0 3 0,0 0 36 0,0 0-74 16,0 0-71-16,32-72-72 0,-12 62-19 15,8 0-20-15,4-2-9 0,7 0-15 16,5 2 18-16,4 2-31 0,3 0-10 16,-1 4 8-16,4 2-11 0,-3 2-6 15,-4 2-9-15,-6 8-9 0,-8 1 2 16,-11 5-6-16,-6 2 19 0,-9 1 22 15,-7 3 2-15,-6 0 17 0,-11 2 6 16,-5 2 19-16,-9-1-6 0,-8 0-16 16,-3 0 6-16,-1-3-11 0,-3-2-17 15,2-2-41-15,1-2-6 0,7-6-41 16,6-1-63-16,7-1-62 0,9-3-76 16,2-1-93-16,6-3-109 0,4-1-141 15,2 0-421-15</inkml:trace>
  <inkml:trace contextRef="#ctx0" brushRef="#br0" timeOffset="-192213.67">24311 1883 886 0,'0'0'1385'0,"0"0"-798"0,0 0-177 16,0 0-82-16,0 0-63 0,0 0-45 15,0 0-61-15,0 0-56 0,0 0-50 16,0 0-53-16,0 0-42 0,0 2-29 15,0 1-32-15,1 0-19 0,7 2 68 16,3 1 54-16,0 3 25 0,5 0-9 16,-3-1-14-16,0-1 0 0,-3 2 0 15,-3-5 1-15,2 0 10 0,-4 0-12 16,1-3 21-16,0 1 6 0,1-2 34 16,3 0 29-16,3-4 11 0,5-5-18 0,3-2-26 15,8-4-11-15,4-6-7 0,7-4-12 16,7-7-28-16,7-3-21 0,8-1-87 15,3 4-41-15,3 6-31 0,0 7-18 16,-10 7-89-16,-7 6-77 0,-12 4-242 16,-14 2-164-16,-10 0-856 0</inkml:trace>
  <inkml:trace contextRef="#ctx0" brushRef="#br0" timeOffset="-189570.91">26257 2302 339 0,'0'0'264'0,"0"0"-58"16,0 0-56-16,83-33 55 0,-60 20 42 16,0-2-12-16,-4-1 47 0,1 0-68 15,-3-2-36-15,-3 1-38 0,-1 1-31 16,-3 2-51-16,-2 0 23 0,-3 1-52 15,-2 0-13-15,-3 0 3 0,0 2-38 16,0-2-20-16,0 0 4 0,-3 1-17 16,0 1 40-16,-2 0 12 0,2 3 26 0,-2-2 23 15,2 3 9-15,-2-1 3 0,1 3 29 16,1-1-13-16,-2 1-29 0,2 2-32 16,0 1-16-16,2 1-1 0,-3 1-2 15,-1 0-13-15,-5 0-52 0,-4 3-18 16,-8 3 2-16,-4 3 82 0,-8 4 2 15,-2 1 42-15,0 3-11 0,2 0-31 0,6-2-16 16,3 2-4-16,10-4-31 0,4 0-10 16,5-3 13-16,6 0 31 0,0-1-47 15,0-1-52-15,6-2 31 0,5 1 30 16,6-3 49-16,3-2 6 0,5 0 2 16,2-2 34-16,5 0-1 0,-1-2-22 15,2-3-12-15,-2-4 19 0,-1-1 31 16,-3-4 30-16,-2-3 0 0,-1-1-7 15,-4-1-3-15,-5-1 3 0,-5 5-58 0,-6 3 3 16,-1 3 26-16,-3 4-22 0,-6 1-23 16,-4 2-97-16,-6 2-76 15,-2 0-134-15,-8 2-141 0,6 2-270 0,-12 8-484 16</inkml:trace>
  <inkml:trace contextRef="#ctx0" brushRef="#br0" timeOffset="-188087.5">27376 2705 1424 0,'0'0'563'0,"0"0"-194"0,0 0-78 15,0 0-8-15,0 0-27 0,0 0-58 16,0 0-71-16,0 0-108 0,0 0-19 16,0 0-92-16,0 0 3 0,-28 8 89 0,14 11 48 15,-2 3 6-15,-2 2 19 0,3 3-26 16,-1 2-12-16,2-1-33 0,2 5-1 15,-1-1-1-15,3 3 23 0,0 1-8 16,-2-2 14-16,-1 0-4 16,4-2-3-16,-2-5-22 0,3-3 0 0,2-4-95 15,0-5-44-15,2-3-30 0,2-3 13 16,1-5-11-16,1-3-35 0,0-1 54 16,0-5 148-16,0-7 0 0,4-6-32 0,3-7-23 15,1-2 55-15,0-7 19 0,3-5 26 16,3-5 39-16,-3-3-23 0,5-3 36 15,-3 1 57-15,1 1-20 0,-3 6 29 16,0 6-58-16,-2 4 111 0,-2 5-17 16,-3 7-11-16,1 4-46 0,-2 7 7 15,-2 2 12-15,1 4-22 0,-2 3-74 16,0 0-65-16,0 0-59 0,3 0-36 0,3 4-51 16,5 4-6-16,7 5 133 0,8 5 19 15,9 4 25-15,2 5 10 0,2 2-35 16,2 2-3-16,-3 2 3 0,-2-3 3 15,-5 1-1-15,-3-2-2 0,-8-3-69 16,-3-2-85-16,-9-1-91 0,-5-4-147 16,-3 0-88-16,-10-2-159 0,-2-4-513 15</inkml:trace>
  <inkml:trace contextRef="#ctx0" brushRef="#br0" timeOffset="-187922.61">27250 3102 300 0,'0'0'1736'0,"0"0"-1366"0,0 0-180 16,0 0 23-16,98-52-8 0,-56 38-105 0,11-1-52 15,7 2-48-15,4 0-7 0,1 2 4 16,-1 1-29-16,-7 4-215 0,-6 1-181 16,-12 1-192-16,-13 1-775 0</inkml:trace>
  <inkml:trace contextRef="#ctx0" brushRef="#br0" timeOffset="-187132.22">28015 2889 2060 0,'0'0'570'0,"0"0"-277"16,0 0-47-16,0 0 12 0,0 0-48 15,0 0-68-15,0 0-57 0,0 0-35 16,0 0-34-16,0 0 3 0,0 0 3 15,19-51 3-15,-19 51-25 0,0 0-21 16,0 0-10-16,0 0-1 0,0 0 1 0,0 0-4 16,0 0 0-16,0 0 4 15,0 0 3-15,0 0 2 0,0 0-5 0,0 0-1 16,-1 0-3-16,1 0 1 0,0 0-4 16,0 0 0-16,0 0 9 0,0 0 16 0,0 0 13 15,0 0 13-15,0 0 6 0,0 0 10 16,0 0 5-16,0 0 14 0,0 0-4 15,0 0 7-15,0 0-13 0,0 0-4 16,0 0-2-16,0 0-1 0,0 0 7 16,-1 0-3-16,1 0-1 0,0 0 1 15,0 0 8-15,0 0-1 0,0 0 8 16,0 0 0-16,0 0-3 0,0 0-10 16,0 0-3-16,0 0-15 0,0 0-16 15,0 0-2-15,0 0-1 0,0 0-2 16,0 0-13-16,0 0-1 0,0 0 13 0,-2 0-16 15,2 0 16-15,-1 0-9 0,1 0 11 16,0 0-1-16,0 0-2 0,0 0-8 16,0 0 11-16,0 0 1 0,-2 0-1 15,2 0 1-15,0 0-1 0,0 0-2 16,0 0 1-16,0 0 0 0,0 0 1 0,-1 0-1 16,1 0 0-16,0 0-10 0,-2 0-4 15,2 0-15-15,-3 1 0 0,0 1-16 16,-3 0-13-16,-3 3 38 0,-2 2 20 15,1-1 1-15,-2 3-1 0,1-2 1 16,3-2 1-16,-2 1 3 0,5 0 15 16,-1-3 1-16,2 2-8 0,0-1-11 15,-2 3-13-15,3-2-6 0,0 0 16 16,1 0-16-16,-1 0 4 0,1 1 2 16,1 0-6-16,1 0-3 0,0 0 10 15,0 1 9-15,0-1 0 0,0-1 0 0,6 2 2 16,-1-1 1-16,4 1 16 0,2 1-3 15,7 1-1-15,-1 1 4 0,5 0-14 16,2-1 14-16,2 2 6 0,2-3-10 16,0 1-10-16,1-3-2 0,-1 0 0 15,-6-5-41-15,3 1-15 0,-3-2 9 0,1 0-19 16,0 0-4-16,0-6-12 0,-1 0-16 16,-2-2-16-16,-3 1-42 0,-4 2-46 15,-4-1-84-15,-4 5-46 0,-3-3-82 16,-2 3-135-16,0 1-135 0,0-1-115 15</inkml:trace>
  <inkml:trace contextRef="#ctx0" brushRef="#br0" timeOffset="-184252.12">27384 4358 855 0,'0'0'1113'0,"0"0"-776"0,0 0-165 16,0 0-40-16,0 0-3 0,0 0-26 0,0 0-39 15,0 0-64-15,0 0-12 0,0 0-72 16,-8 8-81-16,0 4 165 0,-4 5 96 15,-2 5 4-15,-3 5-36 0,-2 3 13 16,-4 2 16-16,0 0-9 0,1 2-8 0,-3-2 7 16,2-1-41-16,3-3-29 15,2-3-13-15,4-4-2 0,2-1-1 0,4-2 1 16,-1-5 1-16,5-2 1 16,1-4 0-16,1-4-67 0,2-1-32 0,0-2 21 15,0 0 78-15,0-3 55 0,0-2 31 16,2-4-86-16,2-4-3 0,1-5-125 15,2-3 12-15,1-2 20 0,0-2-74 16,3-2 18-16,1-3 42 0,-1 1-67 16,3-2 73-16,2-2-3 0,0 0 88 15,-1-3 19-15,3 0 38 0,-2 1 241 16,-1 1-198-16,-1 5 170 0,-3 6-128 0,-2 5 63 16,-3 5 54-16,-2 4 27 0,-1 5-106 15,-1 0-16-15,-1 4-76 0,-1 0-34 16,0 0-35-16,0 0-23 0,0 1-59 15,2 9-75-15,5 3 21 0,1 6 136 0,6 5 50 16,1 6 20-16,1 1-10 16,3-1-29-16,-1 0-29 0,-2 0 17 15,2-1 0-15,-2-3 0 0,-1-2-16 0,0 0 19 16,-1-2 13-16,-1-4-33 16,-4-3 1-16,-1-1-3 0,-3-4-66 0,-2 0-88 15,-3-3-52-15,0 0-37 0,-8-2-32 16,-7-1-95-16,-7-2-177 0,6-1-246 15</inkml:trace>
  <inkml:trace contextRef="#ctx0" brushRef="#br0" timeOffset="-183873.48">27050 4639 1235 0,'0'0'411'0,"0"0"-265"0,0 0-36 0,0 0-84 15,0 0-26-15,89-21-13 0,-44 13 0 16,6 0 13-16,6-2 0 0,2 2 3 15,0-2-22-15,-3 3-23 0,-8 0-56 16,-3-2-68-16,-8 1 20 0,-5 1-33 16,-5-2 0-16,-7 1 107 0,-5 2 72 15,-6-1 111-15,-2 2 185 0,-6 1 26 16,-1 3-29-16,0 0-44 0,-4 1-42 16,-2 0-32-16,0 0-24 0,1 0-116 15,-1 0-12-15,1 0 9 0,2 0-32 16,-1 2-50-16,3 2-41 0,0 2 61 0,1 1 30 15,0 3 36-15,2-1 44 0,7 4 26 16,2 2 48-16,4 1 0 0,1-1 5 16,1 2 12-16,-3-3-60 0,-3 0-67 15,-2-1-22-15,-6-3-6 0,-3 1 0 16,0-2 6-16,-3-1 6 0,-8-2-4 16,-1 0-24-16,-5-1-31 0,1-3-32 0,-2-2-29 15,2 0-37-15,0 0-5 0,4-7-108 16,4 0-43-16,2-5-270 0,5 3-240 15,5-9-525-15</inkml:trace>
  <inkml:trace contextRef="#ctx0" brushRef="#br0" timeOffset="-183736.33">28043 4559 325 0,'0'0'1224'0,"0"0"-886"16,0 0-179-16,0 0-159 0,0 0-26 15,0 0-113-15,0 0 126 0,0 0-195 16,0 0-245-16,0 0-322 0</inkml:trace>
  <inkml:trace contextRef="#ctx0" brushRef="#br0" timeOffset="-183481.96">27219 5049 489 0,'0'0'623'0,"0"0"-181"0,0 0-139 16,0 0-34-16,121-23-120 0,-62 11-55 15,5 0-81-15,7 0 0 0,1 0-1 16,0 5-12-16,-5 2-3 0,-8-1-72 15,-9 4-103-15,-4-3-166 0,-10 1-199 16,-13 1-239-16</inkml:trace>
  <inkml:trace contextRef="#ctx0" brushRef="#br0" timeOffset="-182261.57">27812 3606 1423 0,'0'0'429'0,"0"0"-244"16,0 0-58-16,0 0-4 0,0 0 19 0,0 0 17 16,0 0-43-16,0 0-84 0,0 0 32 15,0 0 42-15,116-5 68 0,-54 0-30 16,11 1-30-16,14-2-47 0,6-2-16 15,2 0-19-15,1 1-19 0,-6 0-11 16,-3 2 16-16,-8-1-17 0,-8 2 1 16,-11-2-2-16,-11 3 2 0,-6-1 0 15,-14 0 1-15,-10 1 17 0,-8 1-20 16,-6 0-31-16,-4 2 15 0,-1 0-26 16,0 0-43-16,0 0-68 0,0 0-81 15,-3 0-120-15,-3 0-108 0,-6 0-77 16,-4 3 2-16,1 0-256 0</inkml:trace>
  <inkml:trace contextRef="#ctx0" brushRef="#br0" timeOffset="-181107.41">24441 2519 241 0,'0'0'222'0,"0"0"42"15,0 0 7-15,0 0-37 0,0 0-19 16,0 0-16-16,0 0 12 0,0 0-26 16,87 32-33-16,-58-32-16 0,4 0 10 15,4-3 15-15,5-4-16 0,6-1-42 0,-1-4-29 16,7 1 3-16,2-2-26 0,3-2-50 16,3 2-1-16,1-3 1 0,-2 2-1 15,-5 1 2-15,-3 1-2 16,-10 2-19-16,-8 1-119 0,-12 3-55 0,-5 1-3 15,-14 1-34-15,-4 4-19 0,-15 0-141 16,0 0-628-16,-36 5 360 0</inkml:trace>
  <inkml:trace contextRef="#ctx0" brushRef="#br0" timeOffset="-180973.93">24597 2559 375 0,'0'0'525'0,"0"0"-216"15,0 0-103-15,0 0 5 0,0 0-3 16,122-34 22-16,-46 12-61 0,20-5-56 0,18-4-96 15,10-1-17-15,1 3-4 0,-4 4-183 16,-14 3-284-16,-31 8-635 16</inkml:trace>
  <inkml:trace contextRef="#ctx0" brushRef="#br0" timeOffset="-174527.61">17528 4441 427 0,'0'0'779'0,"0"0"-304"16,0 0-173-16,0 0-23 0,0 0-20 16,0 0-24-16,0 0-29 0,0 0-23 15,0 0-36-15,0 0-39 0,-7-6-38 16,7 6-22-16,0 0-24 0,0 0-24 16,0 0-29-16,0 3-31 0,0 0-13 15,0 3-77-15,0 6 0 0,3 3 150 16,1 7 60-16,2 2 40 0,1 4-65 0,-1-3-16 15,-2 2 0-15,2 0 3 16,1-2-3-16,-2-1 13 0,0-1-19 0,1-4-11 16,-2 1 14-16,2-3-13 0,-1-1 13 15,-2-3 6-15,2 1-22 0,-2-2-35 16,0-2-60-16,-2-2-49 0,2-2-45 16,-3-1-103-16,2-1-77 0,-2 0-62 0,0-2-154 15,0-1-492-15</inkml:trace>
  <inkml:trace contextRef="#ctx0" brushRef="#br0" timeOffset="-174094.38">17328 4515 1166 0,'0'0'482'0,"0"0"-167"0,0 0-46 16,0 0-4-16,0 0 0 0,0 0-60 0,0 0-47 15,-50-68-43-15,48 59 12 0,2 0 10 16,0 0-11-16,0 1-5 0,0 2-27 16,2-1-12-16,2 1-7 0,2-3-21 15,2 0-25-15,2-3-29 0,6-1-15 16,4 1-5-16,3-5 19 0,8 1-1 15,3 0-14-15,8-1 14 0,6 1-14 0,3 3 13 16,2 1-9-16,0 1 12 0,-2 4-2 16,-4 1-11-16,-4 2-31 0,-4 3 43 15,-5 1-14-15,-5 0-29 0,-6 4-16 16,-5 3 9-16,-6 1-8 0,-4 4 29 16,-7 3 30-16,-1 3 28 0,-7 1 29 15,-10 4 31-15,-8-1 13 0,-3 0-32 16,-6 0-5-16,1-3-27 0,2-2-37 15,0-1-41-15,5-1-97 0,4-1-64 16,5-1-64-16,3 1-81 0,1-1-142 0,6-1-70 16,2-1-225-16</inkml:trace>
  <inkml:trace contextRef="#ctx0" brushRef="#br0" timeOffset="-172607.48">18615 4977 157 0,'0'0'1247'0,"0"0"-734"16,0 0-195-16,0 0-98 0,0 0-42 15,0 0-20-15,0 0-4 0,0 0-13 16,0 0-10-16,0 0 19 0,-3 0 15 15,3 0 9-15,0 0-16 0,0 0-45 16,0 1-37-16,0-1-39 0,0 3-37 16,0-2-32-16,0 2-16 0,-1 2-36 15,-4 5-45-15,-1 3 129 0,-1 5 60 16,-3 4 2-16,0-1-36 0,1-1-23 16,1 1 15-16,-1-3-18 0,1-1 3 15,0-2-2-15,1 1-1 0,1-2-41 0,1 1-57 16,0-3-21-16,2-2-46 0,-1-1-35 15,2-1-43-15,1-2-107 0,1-2-105 0,0-3-110 16,1 0-438-16,8-1 272 0</inkml:trace>
  <inkml:trace contextRef="#ctx0" brushRef="#br0" timeOffset="-172126.67">19374 4467 1925 0,'0'0'748'0,"0"0"-263"0,0 0-160 15,0 0-50-15,0 0-58 0,0 0-41 16,0 0-42-16,0 0-66 0,0 0-68 15,0 0-18-15,0 0-79 0,0 1-49 16,0 8-34-16,0 3-12 0,3 8 192 0,3 5 19 16,3 4 22-16,-2 1 6 15,-3 3-15-15,2-2-13 0,-2-2 9 0,3-1-9 16,-4 0 0-16,0-4 6 0,0-4 3 16,-1-1-28-16,-1-3-91 0,-1-3-35 15,1-2-19-15,-1-1-33 0,0-4-42 16,0 0-52-16,0-3-149 0,0 0-94 15,0-2-220-15</inkml:trace>
  <inkml:trace contextRef="#ctx0" brushRef="#br0" timeOffset="-171481.64">19363 4500 1918 0,'0'0'490'0,"0"0"-184"0,0 0-42 15,0 0 34-15,0 0-18 0,0 0-37 16,-9-72-58-16,9 60-18 0,0 2-30 16,7-1-47-16,-1 2-3 0,1-1-38 0,4 1-18 15,1-1-15-15,2 1-16 0,6-1-12 16,3-1 9-16,1 1-12 0,7 1 13 15,3 1-20-15,-1 1-30 0,-3 4 27 16,-1 2 3-16,-8 1-24 0,-4 0-32 16,-6 3-22-16,-2 7 1 0,-2-2 32 15,-3 4 42-15,-1 2 6 0,-3 2 19 16,0 2 31-16,-4 1-9 0,-10 2-19 16,-2-2-3-16,-6 1 0 0,-1 1-41 15,1-3-24-15,-1-3-14 0,3 1-3 0,4-4 19 16,2-4 19-16,2 2 18 0,2-4 24 15,3 0 0-15,1-3 0 0,3 0-23 16,3-2 25-16,0 0 12 0,0-1 74 16,0 0 65-16,2 0 22 0,2 0 12 15,-1 0-48-15,-1 0-28 0,1-1-23 16,2 0-30-16,1 1-30 0,3-3-26 16,6 0-1-16,6 3-17 0,5-2-10 0,5 2-3 15,4 0 19-15,1 0 9 16,1 1-13-16,-1 3-8 0,-1 2 11 0,-3 2 1 15,-2 0 11-15,-6 2-1 0,-3-2-35 16,-6 2-41-16,-6 0-12 0,-3 2 15 16,-4 4 30-16,-2 0 45 0,-3 1 38 15,-8 3 18-15,-2-1-6 0,-7 0-13 0,-1-1 25 16,-4 0 19-16,-2-4-13 0,-1-1-28 16,-1-4-15-16,-1-3 5 0,1-2 1 15,1-2 6-15,2-2-37 0,4 0-27 16,5-4-60-16,2-3-49 0,2 0-38 15,3-1-83-15,2-1-149 0,2 0-280 16,2 3-431-16,4-5-682 0</inkml:trace>
  <inkml:trace contextRef="#ctx0" brushRef="#br0" timeOffset="-169923.46">19436 4412 878 0,'0'0'456'0,"0"0"-82"16,0 0-42-16,0 0-12 0,0 0 3 15,0 0-1-15,0 0-25 0,0 0-46 16,0 0-20-16,0 0-11 0,-46-24-44 16,45 24-51-16,1 0-63 0,0 0-62 15,0 1-38-15,0 4-59 0,-3 3-56 16,2 7-30-16,-1 7 183 0,1 6 54 16,1 7 12-16,0 2-38 0,0 4 26 0,0-3-1 15,0 1-34-15,1-1 21 16,2-1 4-16,1-1-43 0,-1-1-1 15,1-3 1-15,-1-2 0 0,3-2 21 16,-1-3-19-16,0-3-3 0,2-4-47 0,-1-3-46 16,-2-3-33-16,2-3-28 0,-3-4-35 15,-1-2-36-15,-1-3-50 0,1 0-19 16,0-3 68-16,0-6 29 0,-2-3-623 0,1 2-686 16</inkml:trace>
  <inkml:trace contextRef="#ctx0" brushRef="#br0" timeOffset="-169712.35">19429 4521 434 0,'0'0'1682'0,"0"0"-1164"15,0 0-222-15,0 0-21 0,0 0-45 16,0 0-46-16,0 0-83 0,0 0-95 0,0 0-6 16,0 0-50-16,82-44 6 0,-41 44 6 15,5 0 3-15,6 6 6 0,1 6-2 16,-2 0 27-16,0 4-12 0,0-1 15 0,-4 1-94 15,1-2-93-15,-6-2-52 0,-5-2-66 16,-8-2-114-16,-6-2-103 16,-7-1-480-16,-6-4 300 0</inkml:trace>
  <inkml:trace contextRef="#ctx0" brushRef="#br0" timeOffset="-169509.57">20199 4503 63 0,'0'0'1525'15,"0"0"-957"-15,0 0-131 0,0 0 33 16,0 0-59-16,0 0-44 0,0-65 22 15,-5 65-94-15,-3 0-116 0,-2 0-72 16,-5 3-107-16,-9 3-24 0,-11 3-38 16,-6 3 31-16,-6 4 16 0,1 1 14 0,0 1-21 15,5 0 21-15,1 0 1 0,7-1-18 16,4-1-109-16,4 1-49 0,3 0-36 16,0 0-33-16,5-1-11 0,5 0-65 15,4-1-111-15,3-2-155 0,5-4-79 16,0-1-451-16</inkml:trace>
  <inkml:trace contextRef="#ctx0" brushRef="#br0" timeOffset="-169210.46">20160 4417 2372 0,'0'0'677'0,"0"0"-196"0,0 0-11 16,0 0-120-16,0 0-136 0,0 0-85 15,0 0-101-15,0 0-28 0,0 0-58 16,0 0-50-16,0 8-63 0,3 6-40 0,1 7 211 16,3 7 19-16,1 4 12 0,1 3 9 15,-1 1-38-15,0 0 0 0,-2 0 2 16,1-3 17-16,-1 1-19 0,-2-3 11 16,-1-1 2-16,0-4 10 0,0-1 6 15,0-4-31-15,-1-2-18 0,-1-3-57 16,0-4-56-16,-1-1-14 0,0-2-18 0,0-4-29 15,0 0-24-15,0-5-10 16,2 0-14-16,0 0-72 0,-2 0-15 16,0-5 104-16,0-2-186 0,0-2-644 0,0 1 405 15</inkml:trace>
  <inkml:trace contextRef="#ctx0" brushRef="#br0" timeOffset="-168878.22">19471 4465 1819 0,'0'0'638'0,"0"0"-222"0,0 0-28 0,0 0-4 16,0 0-88-16,0 0-104 0,0 0-89 15,0 0-103-15,0 0-34 0,0 0-91 16,0 0-42-16,-17 41 136 0,15-13 31 16,1 8 12-16,-3 3 4 0,1 4 3 15,-2-2-18-15,1 1 33 0,-2-2 1 16,0 0-2-16,2-5-32 0,-2-2 0 16,4-2-1-16,0-4-31 0,2-2-76 15,0-5-50-15,0-3-61 0,3-2-53 0,0-3-78 16,2-6-135-16,0 0-80 0,-2-5-507 15,4-2 292-15</inkml:trace>
  <inkml:trace contextRef="#ctx0" brushRef="#br0" timeOffset="-168668.42">19557 4497 1259 0,'0'0'1175'0,"0"0"-788"16,0 0-92-16,0 0 14 0,0 0-96 15,0 0-96-15,0 0-117 0,0 0 0 16,85-31-32-16,-49 31 20 0,5 0-4 0,0 0-22 16,-3 4 37-16,-2 3-1 0,-1 0-11 15,-3 2-57-15,-4 0-130 0,-3 2-81 16,-5-4-143-16,-3 1-106 0,-3-2-214 16,-5-1-546-16</inkml:trace>
  <inkml:trace contextRef="#ctx0" brushRef="#br0" timeOffset="-168448.56">20357 4370 2400 0,'0'0'709'0,"0"0"-314"0,0 0-32 16,0 0-145-16,0 0-125 0,0 0-61 16,-104-6-32-16,67 16-15 0,0 2 12 0,-2 2-13 15,1 3 14-15,3 0-20 0,4 1-3 16,0 0 24-16,6 0-14 0,0-3-4 15,5 2-13-15,6 0-122 0,-1-3 0 16,5-1-30-16,4 0-51 0,0-2-126 16,3-1-155-16,3-3-28 0,0-2-168 15,3-1-488-15</inkml:trace>
  <inkml:trace contextRef="#ctx0" brushRef="#br0" timeOffset="-168183.43">20256 4375 1779 0,'0'0'735'16,"0"0"-162"-16,0 0-142 0,0 0-138 16,0 0-95-16,0 0-75 0,0 0-95 0,0 0-28 15,0 0-87-15,0 0-52 0,0 0 114 16,2 63 25-16,-2-34 75 0,4 6-25 16,1 2-5-16,-3 2-45 0,4 0 0 15,-4 1 0-15,2-3 2 0,-3 1 14 16,-1 1 3-16,0-3-16 0,0-2 65 15,0-1-55-15,0-3-13 0,0-4 28 16,5-2-28-16,-1-2-78 0,0-2-51 16,1-3-41-16,-1-1-51 0,0-5-51 15,0-2-48-15,-1-2-130 0,0-2-97 16,2-5-429-16</inkml:trace>
  <inkml:trace contextRef="#ctx0" brushRef="#br0" timeOffset="-164393.65">17925 3902 833 0,'0'0'518'0,"0"0"-141"0,0 0-114 0,0 0 13 16,0 0-131-16,0 0-51 0,0 0-7 16,0 0-39-16,0 0-48 0,0 0 2 15,-2 0-2-15,2 0 16 0,0 0 13 16,0 0 3-16,0 0 6 0,0 0 1 16,0 0 16-16,0 0 22 0,0 0 13 15,0 0-7-15,0 0-25 0,0 0-26 16,0 0-29-16,0 0 8 0,0 0-11 15,0 0-28-15,0 0-14 0,0 0-19 0,0 0-35 16,0 3-35-16,2-2-59 0,1 2 18 16,1 1 172-16,0 2-1 0,5 0-10 15,-1 4 11-15,0-4 15 0,-1 2-15 0,1-2-26 16,0-1 26-16,-4 1 0 0,2-5 2 16,-2 3 14-16,2-3 0 0,-3 0 10 15,0 0 6-15,-1 2 1 0,1-3-4 16,0 0 6-16,-1 0 36 0,-1 0 51 15,2 0 13-15,-1 0 6 0,1-1 19 16,-1-2-14-16,5-1-12 0,5-2-42 16,7-4-35-16,9-6-26 0,8-3-12 15,9-6-18-15,6 0-1 0,0-4 0 0,2 1 0 16,-2 1 1-16,1-2-2 0,-3 2-55 16,-3 2-105-16,-2 3-23 0,-8 3-117 15,-10 5-162-15,-11 3-162 0,-13 5-723 16</inkml:trace>
  <inkml:trace contextRef="#ctx0" brushRef="#br0" timeOffset="-163379.12">20984 4259 29 0,'0'0'1840'0,"0"0"-1215"0,0 0-251 0,0 0-127 15,0 0-78-15,0 0-57 0,0 0-52 16,0 0-60-16,0 0-33 0,0 0-46 16,0 0-33-16,0 13 7 0,3-7 68 15,0 6 37-15,-2 0 23 0,2 2 6 16,-1 2 9-16,1-3-35 0,-3 1-3 15,1-3 1-15,0-1 12 0,-1-2 6 16,3-2-6-16,-3-2-10 0,3-3 19 16,-3 0-9-16,3-1-11 0,0 0 30 15,5 0 10-15,3-5 21 0,10-4 93 16,9-5 30-16,11-6-50 0,9-6-80 16,10-8-18-16,10-2-38 0,5-1-34 0,7 1-73 15,2 5 3-15,-6 4-29 0,-8 5-80 16,-11 4-170-16,-13 4-161 0,-17 5-218 15,-13 0-706-15</inkml:trace>
  <inkml:trace contextRef="#ctx0" brushRef="#br0" timeOffset="-153382.33">18201 5504 272 0,'0'0'310'0,"0"0"-92"0,0 0-127 16,0 0-91-16,0 0 0 0,0 0 16 0,0 0 14 16,0 0 2-16,0 0 56 0,0 0-22 15,-31-7-21-15,29 6-9 0,1 1 13 16,-1-1 6-16,2 1 23 0,-1 0 17 15,1-2 12-15,-2 2 13 0,2 0-16 16,0-1-35-16,0 1-34 0,-1 0-34 16,-1 0-1-16,2 0-39 0,-1 0-19 15,-1 0-82-15,-2 0-58 0,2-1-43 0,0 1 0 16,-1-2 13-16,0 1 39 0,2 1 68 16,-1-1 46-16,1-2 23 0,-1 2 52 15,1 0 20-15,-1 0 55 0,2-2 7 16,0 0 22-16,0 2 20 0,0 0 26 15,0-1-49-15,0 1-23 0,0 1-29 16,0 0-6-16,0 0 2 0,0 0 7 16,0 0-3-16,0 0-23 0,0 0 7 15,0 0 35-15,0 0 59 0,0 0 52 16,-1 0-1-16,1 0-25 0,-1 0-23 16,1 0-11-16,-2 0-25 0,2 0-26 0,0 0-23 15,0 0-19-15,0 0-10 0,0 0-12 16,0 0-1-16,0 0 0 0,0 0 10 0,0 0-12 15,0 0-1-15,0 0-2 0,0 0-21 16,0 0-9-16,0 0-13 16,0 1-17-16,0 1-54 0,0 3-46 0,0 1 88 15,0 2 74-15,0 1 20 0,0 1-7 16,0-1-12-16,3 0 0 0,-2-1 25 16,-1 0 6-16,2 0-12 0,-2-2-17 15,1-1 0-15,-1 2 10 0,0-4-12 16,2 1 3-16,-1 0 14 0,-1-1-18 15,3-3-3-15,-3 0 3 0,2 0 20 16,-1 0 100-16,2-1 87 0,0-4 12 16,2-1-20-16,4-4-23 0,7-4-83 15,4-6-77-15,8-5-16 0,6-4-13 0,2-3-6 16,3 0-3-16,3 2 9 16,-5 5-93-16,0 1 4 0,-9 8-33 15,-5 3-81-15,-5 4-36 0,-5 3-75 16,-6 2-108-16,-3 4-151 0,-2 0-193 0</inkml:trace>
  <inkml:trace contextRef="#ctx0" brushRef="#br0" timeOffset="-151707.89">20246 5759 195 0,'0'0'430'0,"0"0"-208"0,0 0-138 16,0 0-31-16,0 0 31 0,0 0 69 0,0 0 39 15,0 0-22-15,0 0-31 0,0 0-31 16,0 0-8-16,4-2 1 0,-4 2 0 15,0 0-7-15,0 0-10 0,0 0-7 16,0 0-2-16,0 0-11 0,0 0-12 16,0 0-17-16,0 0 1 0,0 0-13 0,0 0-7 15,0 0-15-15,0 0-1 0,0 0-2 16,0 0-14-16,0 0-1 0,0 0-15 16,0 0-20-16,0 2-9 0,0-1-26 15,0 0-20-15,0 3 13 0,3 0 94 16,0 1 2-16,2 3 24 0,1 1-10 15,1 1 30-15,0 2-4 0,0-2 16 16,-1 0-13-16,0-1 1 0,-2 0-8 16,0-3 7-16,3 3-9 0,-4-6 0 15,0 1-4-15,2 1-16 0,-3-2-13 16,3 0-1-16,-1-2 11 0,-1 0 0 16,3-1 13-16,1 0 3 0,2 0 22 15,6-4 58-15,3-5 77 0,6-4-32 0,8-5-78 16,4-5-41-16,8-5-16 0,4-4-19 15,8-2-2-15,6 0-17 0,3-1-26 0,3 0-82 16,-1 4-59-16,-5 5-84 16,-6 4-65-16,-8 4-119 0,-9 3-258 0,-14 6-410 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5:54:31.649"/>
    </inkml:context>
    <inkml:brush xml:id="br0">
      <inkml:brushProperty name="width" value="0.05292" units="cm"/>
      <inkml:brushProperty name="height" value="0.05292" units="cm"/>
      <inkml:brushProperty name="color" value="#FF0000"/>
    </inkml:brush>
  </inkml:definitions>
  <inkml:trace contextRef="#ctx0" brushRef="#br0">6747 3000 771 0,'0'0'531'15,"0"0"-147"-15,0 0-66 0,0 0-17 16,0 0-42-16,0 0-24 0,0 0-29 16,0 0 5-16,0 0-13 0,6-46 2 0,-6 44-17 15,0 2-26-15,0-1-9 0,0 1-32 16,0 0-26-16,0 0-22 0,0 0-21 16,1 0-41-16,-1 0-6 0,0 1-59 15,0 3-40-15,0 4-51 0,3 3-48 16,3 6 198-16,-2 7 15 0,2 1 35 15,1 4-43-15,1 0-5 0,0-2-2 16,-1 3 22-16,-1-2-22 0,1 2 12 16,2-2 7-16,-2 0-5 0,0 0-13 15,-2-2 11-15,-1 2 4 0,1-7 21 16,-2 0-34-16,0-3-3 0,0-5 0 16,-1-3-13-16,-1-3-69 0,-1-2-3 0,2-3-6 15,-2-2-7-15,0 0-22 0,0 0-13 16,0 0 12-16,-2-5 4 0,-1-4-53 15,-3-2-415-15,1-1-209 0,-2-12-830 16</inkml:trace>
  <inkml:trace contextRef="#ctx0" brushRef="#br0" timeOffset="384.79">6587 2859 1722 0,'0'0'416'0,"0"0"-141"16,0 0 80-16,0 0 8 0,0 0-67 15,0 0-83-15,0 0-62 0,13-72-31 16,3 56-35-16,4 1-35 0,6-3-27 16,9 0-11-16,6 0 26 0,1 0 27 0,3 2 4 15,-6 3-32-15,-3 3-37 0,-6 2-16 16,3 4-15-16,-1 3-4 0,3 1 13 15,-1 0-15-15,-1 4 21 0,-1 4-17 16,-6 2 32-16,-6 3-35 16,-3 4-31-16,-8 4 4 0,-3 5 62 0,-6 5 2 15,-2 2 11-15,-9 2 3 0,-11 2 70 16,-5 2-68-16,-8-3 26 0,-4 0 157 16,-4-2-89-16,3-5-73 0,4-4-4 15,5-4-24-15,5-6-10 0,9-4-1 16,4-3-55-16,7-3-55 0,2-2-67 15,4-2-61-15,0 0-108 0,13-1-86 16,9 0 102-16,8-4-91 0,9-3-165 16,-6 0-656-16</inkml:trace>
  <inkml:trace contextRef="#ctx0" brushRef="#br0" timeOffset="791.47">7148 3192 1233 0,'0'0'680'0,"0"0"-259"16,0 0-65-16,0 0-48 0,0 0-84 15,0 0-45-15,0 0-39 0,0 0-61 0,0 0-19 16,0 0 16-16,-25 10 3 0,31-10-23 16,5 0-24-16,7-1 8 0,6-3 124 15,8-1-36-15,4-2-47 0,1 1-47 16,-5 1-34-16,-2 0-1 0,-1 1 1 15,-7 0-2-15,1 2-11 0,-5-1-70 16,-4 0-51-16,-3 2-30 0,-4-1-15 16,-1 0-49-16,3 1-68 0,0-2-117 15,3 0-139-15,-3 0-551 16</inkml:trace>
  <inkml:trace contextRef="#ctx0" brushRef="#br0" timeOffset="1095.56">7806 2873 108 0,'0'0'1892'0,"0"0"-1336"16,0 0-60-16,0 0-21 0,0 0-93 16,0 0-99-16,0 0-81 0,0 0-112 15,0 0-90-15,0 0-13 0,0 0-71 0,-10 11-24 16,10 3 108-16,0 6 15 0,0 0 1 15,3 6-15-15,2 0 0 0,1 2 17 16,3 0 6-16,0 1 4 0,2-1-28 16,-1-1 13-16,2-1-6 0,-2-2-6 15,0-1-1-15,-4-2 0 0,1-3 0 16,-1-3-50-16,-2-2-90 0,-1-2-32 16,-2-4-17-16,1-1-41 0,-1-2-75 15,-1-4-37-15,0 0-38 0,0-4 122 16,0-7-47-16,0 2-518 0</inkml:trace>
  <inkml:trace contextRef="#ctx0" brushRef="#br0" timeOffset="1292.58">7948 2897 333 0,'0'0'1875'0,"0"0"-1355"0,0 0-38 16,0 0-21-16,0 0-134 0,0 0-114 0,0 0-60 15,0 0-113-15,0 0-40 0,0 0-81 16,0 0-71-16,27-30 74 0,-6 37 27 15,1 3 1-15,7 2 50 0,1 1 18 16,-1 2 77-16,-3-2-88 0,-2 1-7 16,-2-2-224-16,-6-2-85 0,1 2-67 15,-1-5-41-15,0 3-106 0,0-6-132 16,-3 0-414-16</inkml:trace>
  <inkml:trace contextRef="#ctx0" brushRef="#br0" timeOffset="1464.66">8511 2910 20 0,'0'0'1601'0,"0"0"-949"15,0 0-126-15,0 0-106 0,0 0-63 16,0 0-83-16,0 0-82 0,-84-40-79 16,57 40-75-16,-3 0-38 0,-2 7-1 15,2 0-31-15,1 4 1 0,2 1-3 16,1 2 6-16,1 2-55 16,6 2-86-16,4-3-71 0,1 2-91 0,6-2-121 0,2-3-139 15,2-3-456-15</inkml:trace>
  <inkml:trace contextRef="#ctx0" brushRef="#br0" timeOffset="1711.66">8468 2842 2368 0,'0'0'721'0,"0"0"-151"15,0 0-32-15,0 0-104 0,0 0-164 0,0 0-132 16,0 0-120-16,0 0-18 0,0 0-92 15,0 0-58-15,0 0-62 0,-2 35 212 16,2-16 3-16,2 3-3 0,1 4 3 16,1 0 9-16,0 2 10 0,3 1 43 0,-1-2-63 15,0 1 10-15,1 1 19 16,-1-2 15-16,1 0-46 0,0-1-59 0,-2-1-61 16,1 3-12-16,-2-3-98 0,3 1-159 15,-3-3-187-15,-1-6-169 16,-1 3-679-16</inkml:trace>
  <inkml:trace contextRef="#ctx0" brushRef="#br0" timeOffset="3404.72">9668 3141 897 0,'0'0'1471'0,"0"0"-997"0,0 0-76 16,0 0-27-16,0 0-43 0,0 0-86 16,0 0-64-16,0 0-42 0,0 0-53 15,0 0-77-15,9-12-6 0,-9 14-74 16,0 4-53-16,0 0-50 0,0 6 37 16,4 2 139-16,-1 2 1 0,1 4 18 0,-2 0 4 15,-1 0 6-15,-1 0 4 0,0 1-30 16,0-2 13-16,0-1-15 0,0-1-87 15,-1-4-58-15,-1-3-35 0,1-2-50 16,-2-2-47-16,3-3-75 0,0-2-93 16,0-1-90-16,0-5-148 0,4-1-515 15</inkml:trace>
  <inkml:trace contextRef="#ctx0" brushRef="#br0" timeOffset="3539.49">9831 3027 1421 0,'0'0'514'16,"0"0"-148"-16,0 0 67 0,0 0-80 15,0 0-126-15,0 0-87 0,0 0-64 16,0 0-76-16,0 0-19 0,0 0-60 0,0 0-109 16,-24-52-187-16,28 52-177 0,2 5 179 15,2 0 22-15,1 1-68 0,1 1-223 16</inkml:trace>
  <inkml:trace contextRef="#ctx0" brushRef="#br0" timeOffset="3871.62">10011 3215 371 0,'0'0'570'0,"0"0"-85"0,0 0-75 0,0 0-59 16,0 0-60-16,0 0-39 0,0 0-53 15,0 0-35-15,0 0-8 0,0 0 7 16,-57 47-46-16,49-47-31 0,2-6-26 16,1 0-16-16,-1-3 13 0,2-3 37 15,-1-1-53-15,4-2-38 0,0-3 16 16,1-2-3-16,1 0-16 0,6 0 12 15,6-1-12-15,3 0 0 0,6 2 1 16,2 2 40-16,3 2-6 0,-2 5 0 16,3 2-4-16,0 2-28 0,1 4 19 15,4 2 3-15,2 0-9 0,1 1-16 0,-3 4-36 16,-4 5 2-16,-6 0 19 0,-4 2-17 16,-6 3-25-16,-4 3 35 0,-4 0-3 15,-5 5 25-15,-3 2 0 0,-7-1-56 16,-4 2-44-16,-1-3-80 0,4-2-157 0,2-1-189 15,3-5-198-15,2-3-659 0</inkml:trace>
  <inkml:trace contextRef="#ctx0" brushRef="#br0" timeOffset="4143.6">10631 2749 2663 0,'0'0'740'0,"0"0"-284"16,0 0 29-16,0 0-77 0,0 0-102 16,0 0-89-16,0 0-108 0,0 0-109 15,0 0-52-15,0 0-76 0,0 0-67 16,-27-8-44-16,34 29 239 0,0 6 27 16,2 3-21-16,-2 3-3 0,4 0-3 0,-4 1 43 15,2-1-18-15,-3 1-23 0,1-2 47 16,-3 0-19-16,1-1 19 0,-2-3-49 15,-2 0-141-15,-1 0 6 0,0-4-105 16,0 0-140-16,0-4-298 0,0-6-530 16,-9 2-991-16</inkml:trace>
  <inkml:trace contextRef="#ctx0" brushRef="#br0" timeOffset="4594.6">10627 3189 830 0,'0'0'1416'0,"0"0"-1002"0,0 0-19 15,0 0-98-15,0 0-163 0,0 0-115 0,76-75-19 16,-56 66-19-16,2-1 6 0,-5 5-79 16,3 2-106-16,-6 3-58 15,1 0-53-15,-2 0 41 0,-2 2 135 16,1 3 97-16,-1 0 7 0,1 2 29 0,-2-2 138 16,0-2 72-16,0 2 10 0,1-1-30 15,1-3-40-15,0 0-2 0,5-1 5 16,2 0 22-16,3 0-8 0,2-5-22 15,3-3-16-15,4-2-37 0,3-3-39 16,1-1-22-16,1-2-15 0,-1 1-15 16,-1-2 2-16,-8 2 22 0,-7 2 12 15,-8 1 53-15,-5 3 10 0,-6 0-1 16,0 2-19-16,-10-3-80 0,-2 2-25 16,-5 1-27-16,-4 3-10 0,-7 4-12 0,-2 0 12 15,-6 4 27-15,-2 8 34 0,1 1 1 16,-1 3 16-16,1 2-13 0,6 2-3 15,7-1-25-15,3 0 3 0,5 0 10 16,4 1 9-16,5-2-19 0,4 0-6 16,3-2 12-16,2 1 15 0,6 1-17 0,4-1 18 15,8-1 15-15,3-4 1 0,6 0 9 16,4-3 6-16,2-4-31 0,1-1-44 16,1-4-129-16,-4 0-59 0,2 0-94 15,-2-9-137-15,-1 0-184 0,-12 0-631 16</inkml:trace>
  <inkml:trace contextRef="#ctx0" brushRef="#br0" timeOffset="5227.54">11364 3123 91 0,'0'0'1908'16,"0"0"-1252"-16,0 0-91 0,0 0-41 15,0 0-115-15,0 0-89 0,0 0-82 0,0 0-75 16,0 0-92-16,0 0-71 0,32-47-28 16,-19 52 13-16,2 3 12 0,1 2 2 0,1 2 0 15,-3 1 0-15,-1 1 0 16,-3 1-14-16,-2-2-4 0,-3 2-2 0,-1 0-10 15,-4-2-30-15,0-1-25 0,0-1 2 16,0-4 1-16,-1-1 83 0,-2-5 12 16,0-1 118-16,-1-2 39 0,0-7-52 15,1-2-65-15,1-4-16 0,2-3-36 16,0-3-26-16,6-2-35 0,11-1 5 16,8 0-23-16,6 1-17 0,7 1-42 15,4 4-17-15,2 4-44 0,-2 2-21 16,-3 5-25-16,-5 3-69 0,-6 3-30 15,-2 1-65-15,-4 0 12 0,-2 2-18 16,-4 3-14-16,-2-1 109 0,-2 0 206 0,-2-1 114 16,-4-2 193-16,-1 0 181 0,-3-1 22 15,-2 0 78-15,0 2 6 0,-3-1-48 16,-6-1-20-16,-4 0-170 0,-5 1-113 16,-7 0-20-16,-1 3 6 0,-4-1 9 15,1 1-28-15,2 1-34 0,2-2-29 0,5 1-33 16,4 3-40-16,7-2-22 15,1 1-22-15,4 2-9 0,1 1 31 16,1 0 16-16,2 3-7 0,0-1-3 0,3 1-7 16,7 1 10-16,2-2 15 0,1 0-6 15,5-1-19-15,0-2 3 0,3-2-15 16,1-1-17-16,1-5 38 0,2 0 54 16,0-1 41-16,1-7-15 0,0-1 2 0,-4-2 76 15,-3-2 59-15,-4-2 14 0,-3 0 6 16,-2 1 31-16,-1 0-48 0,-4 1-58 15,0 4-26-15,-4 1 29 0,1 5 8 16,-2 0-10-16,0 2-14 0,0 1-38 16,0 0-57-16,0 0-6 0,0 0-76 15,0 1-73-15,1 3-31 0,2 2-4 16,0 1 165-16,0 1 25 0,5 4 16 0,0 3-16 16,2-3-49-16,3 0-18 0,0 0-29 15,5-3-56-15,-2 0-109 0,6-3-107 16,1-4-75-16,0-2-169 0,-4 0-197 15,11-2-634-15</inkml:trace>
  <inkml:trace contextRef="#ctx0" brushRef="#br0" timeOffset="5502.64">12539 2984 927 0,'0'0'1347'0,"0"0"-830"0,0 0 5 0,0 0-59 16,0 0-126-16,0 0-88 0,0 0-67 15,0 0-64-15,-83-59-48 0,64 58-33 16,-3 1-37-16,1 0-21 0,0 7-7 15,0 1-9-15,1 3-12 0,2 3 9 16,2 2-22-16,5 3 22 0,2-1 12 0,1 3 12 16,5-2 14-16,3-1-19 15,0 1 5-15,3-1-12 0,8 0 17 0,4 0 11 16,5-3 2-16,7 0 32 16,3-4-9-16,6-3-7 0,3-3 0 0,0-5-18 15,1 0-34-15,-2-4-28 0,-2-5-44 16,-3-5-46-16,-3-2-9 0,-1-4-72 15,-3-2-52-15,-3-5-169 0,-2-3-145 0,-6 8-394 16</inkml:trace>
  <inkml:trace contextRef="#ctx0" brushRef="#br0" timeOffset="5709.72">12859 2717 2058 0,'0'0'669'0,"0"0"-117"16,0 0-4-16,0 0-105 0,0 0-60 15,0 0-54-15,0 0-49 0,0 0-103 16,0 0-116-16,0 0-61 0,-37-57-82 15,37 64-60-15,0 4-99 0,1 9 241 16,6 3 0-16,0 4 33 0,-1 5 19 0,4-1-35 16,0 1-16-16,-1 2 53 15,0-1-38-15,-2-1 20 0,1 1-36 0,0-2-52 16,-4-1-42-16,0-2-99 16,-1-2-83-16,-3-2-171 0,0-3-157 0,0-3-128 0,0-5-332 15,0-5-453-15</inkml:trace>
  <inkml:trace contextRef="#ctx0" brushRef="#br0" timeOffset="5959.49">12881 3123 124 0,'0'0'1247'0,"0"0"-717"0,0 0-170 15,0 0-43-15,0 0-46 0,0 0-165 16,85-59-13-16,-51 49 15 0,5 1 39 16,-2 0 22-16,-2 0 5 0,-2 2 19 15,-4 0-24-15,-7 2-14 0,-4 1 6 16,-2 2-21-16,-4-1-35 0,-3 2-19 0,-2 1-21 15,-2 0-19-15,-2 0-43 0,0 0-3 16,-1 0-34-16,-1 5-39 0,2 1 11 16,1 5 62-16,2 1 1 0,3 1-1 15,-1 2-2-15,1 1-11 0,0-1-82 0,-1 0-42 16,0-2 1-16,-4-2-34 16,0 0-110-16,-4-5-167 0,0-3-113 0,0 0-28 15,0-3-101-15,0 0-67 0</inkml:trace>
  <inkml:trace contextRef="#ctx0" brushRef="#br0" timeOffset="6085.69">13396 2866 1685 0,'0'0'655'0,"0"0"-158"15,0 0-100-15,0 0-129 0,0 0-151 16,0 0-117-16,0 0-3 0,0 0-86 0,0 0-153 16,0 0-184-16,0 0-35 0,12-29 50 15,-6 39-165-15,-2-1-493 0</inkml:trace>
  <inkml:trace contextRef="#ctx0" brushRef="#br0" timeOffset="6375.52">13531 2956 743 0,'0'0'626'0,"0"0"-119"0,0 0-27 15,0 0-99-15,0 0-101 0,0 0-50 0,0 0-64 16,0 0-36-16,0 0-26 0,0 0-15 16,0 0-32-16,-3 40-35 0,3-36-21 15,0 1 0-15,0 2 2 0,0 2 25 16,0-2-6-16,3 4-19 0,4 0-1 15,1-2 11-15,7 3 3 0,3-2 84 16,7 2 82-16,1-5-1 0,-1-1-104 16,-1-1-18-16,-1-5 12 0,-3 0 0 15,-4 0 28-15,-2-6 48 0,-5-3 49 16,-2-2-32-16,-4-4-54 0,-3-3-40 16,0-2-40-16,-10 1-30 0,-3 0-30 0,-4 0-4 15,-2 4-14-15,-3 4-25 0,-1-1-68 16,-4 5-72-16,3 1-73 0,1 2-120 15,5 3-122-15,5 1-131 0,8 0-320 16,3 1-167-16</inkml:trace>
  <inkml:trace contextRef="#ctx0" brushRef="#br0" timeOffset="6739.46">13819 2982 1601 0,'0'0'708'0,"0"0"-108"0,0 0-178 16,0 0-133-16,0 0-62 0,0 0-35 15,0 0-57-15,0 0-70 0,0 0-37 0,0 0-28 16,5 9-12-16,-5-9 10 0,0 0 1 16,0 0 1-16,0 0 31 0,0 0 22 15,0 0 3-15,0 0-19 0,0 0 12 16,0-3 47-16,0 0 27 0,0-4 3 16,6-1-126-16,-1-2-30 0,2 0 17 15,1-3 10-15,4 0-15 0,1 2 7 16,1-2 11-16,5-2 2 0,0 3-2 0,2 0-1 15,4 3 0-15,-2 0 1 0,5 3 17 16,-3 1 26-16,1 4 0 0,-4 1-3 16,-2 0-40-16,0 0-12 0,-3 4-16 15,1 3 3-15,-1 1 4 0,1 2-1 0,-1 0-17 16,-1 2-26-16,-1 1 37 0,-3-1 25 16,-1 1-18-16,-2 1 19 0,-2 1 0 15,-2 0-31-15,-5 2-45 0,0 0-27 16,-8 2-44-16,-5 0-108 0,-7 1-162 15,-3-3-254-15,7-3-581 0</inkml:trace>
  <inkml:trace contextRef="#ctx0" brushRef="#br0" timeOffset="7857.48">15411 2564 1041 0,'0'0'1377'0,"0"0"-920"16,0 0-63-16,0 0-22 0,0 0-29 15,0 0-48-15,0 0-63 0,0 0-31 16,0 0-88-16,0 0-113 0,-86-51-21 16,51 51-7-16,-4 7 4 0,-6 3 24 15,-2 5 24-15,4 0-2 0,4 1-13 16,8-3-9-16,6 1-28 0,6 1-24 0,4-2-9 15,4 1-4-15,2 0 15 0,2 2 7 16,3 3 6-16,2-1-22 0,2 2-9 16,3 1 31-16,7 1 37 0,4 1 30 15,6-4-18-15,5 1 75 0,3-4-87 16,2-2-3-16,6-2-25 0,2-2-46 16,3-4-29-16,0-3-31 0,-2-3-43 15,0 0-75-15,-2-2-81 0,-5-5-141 0,-4 0-110 16,-4-1-215-16,-9 0-600 0</inkml:trace>
  <inkml:trace contextRef="#ctx0" brushRef="#br0" timeOffset="8109.74">15490 2825 408 0,'0'0'1046'0,"0"0"-471"16,0 0-54-16,0 0-74 0,0 0-35 15,0 0 0-15,0 0-35 0,0 0-54 0,0 0-65 16,0 0-65-16,0 0-79 0,-41-37-87 16,41 37-27-16,0 0-61 0,0 1-31 15,0 2-30-15,0-1-23 0,0 3-27 16,1 3 128-16,6 2 42 0,1 2 2 15,4 1 12-15,1 0-12 0,5-3-2 16,-1 2-23-16,3-6-22 0,-1 0-12 16,3-1 31-16,-1-4 28 0,-2-1 16 15,1 0-1-15,-3-3 20 0,-1-4 17 16,-3-1 7-16,-3-3 3 0,1-3 3 16,-3-1-34-16,1-3-28 0,-2-2-3 0,-1 1-44 15,0 1-70-15,-1 2-56 0,2 1-86 16,1 4-122-16,0 0-185 0,4 4-212 15,-4 0-575-15</inkml:trace>
  <inkml:trace contextRef="#ctx0" brushRef="#br0" timeOffset="8388.34">15955 2713 1624 0,'0'0'662'16,"0"0"-78"-16,0 0-161 0,0 0-169 15,0 0-67-15,0 0-27 0,0 0-3 16,0 0-50-16,83 43-54 0,-68-35-40 15,-3 2-13-15,0 0-21 0,-3-1-7 16,-1 3 12-16,-3-4 4 0,-1 3 10 0,-3 0 2 16,1 0 3-16,-1-5-2 15,-1-1 2-15,0-2 13 0,0-3 15 0,0 0 44 16,0 0 27-16,0 0 47 0,0-3 51 16,2-4 94-16,1-1-4 0,1-6-290 0,4-2-21 15,1-2-1-15,7-1-63 0,4 0-9 16,3 1-1-16,3 2-46 0,4 3-62 15,1 3-66-15,3 1-93 0,-1 4-117 16,1 1-179-16,-10 3-459 0,8 1-646 0</inkml:trace>
  <inkml:trace contextRef="#ctx0" brushRef="#br0" timeOffset="8814.68">16368 2707 137 0,'0'0'2179'0,"0"0"-1608"0,0 0-40 16,0 0 0-16,0 0-109 16,0 0-95-16,0 0-164 0,0 0-144 0,0 0-19 15,0 0-83-15,-13-15-28 0,26 25 111 16,6 1 29-16,5 2-1 0,2 2 15 15,3 0 0-15,-2-1-31 0,-5-3 0 16,0 0-12-16,-5-4-24 0,-4 1-1 16,-1-3-49-16,0-1-40 0,-4 0-40 15,-2-1-57-15,-1-3-53 0,-2 0-85 0,4 0-45 16,1-6-132-16,0-1-76 16,0-3-502-16</inkml:trace>
  <inkml:trace contextRef="#ctx0" brushRef="#br0" timeOffset="9019.54">16774 2589 1144 0,'0'0'1195'16,"0"0"-692"-16,0 0 3 0,0 0-75 15,0 0-63-15,0 0-57 0,0 0-114 0,0 0-197 16,0 0-6-16,0 0-99 0,0 0-43 16,-9 16 148-16,3 3 43 0,-3 5-6 15,-1 0-23-15,-4 2-12 0,0-1 11 16,0 0 27-16,0-2 4 0,-2-2 5 15,4-2-49-15,0-2-43 0,3-3-96 16,2-1-72-16,4-1-109 0,3-1-186 16,1-5-250-16,6-1-538 0</inkml:trace>
  <inkml:trace contextRef="#ctx0" brushRef="#br0" timeOffset="9388.58">16934 2754 718 0,'0'0'1760'15,"0"0"-1142"-15,0 0-96 0,0 0-129 16,0 0-136-16,0 0-64 0,0 0-36 16,0 0-73-16,0 0-84 0,0 0 0 0,0 0-31 15,64-41 0-15,-34 35 0 0,3-1 19 16,1 1 12-16,-1-2 10 0,-2 0-9 16,1-1-2-16,0-1 1 0,-3-1-31 0,-1-4 29 15,-5 0 2-15,-4 2 12 0,-6-1 13 16,-6 5 25-16,-2 0 14 0,-5 3 4 15,0 2 12-15,-2-2 8 0,-8 2 4 16,-6 0-92-16,-4 1-46 0,-9 3-33 16,-5 0-7-16,-4 0 15 0,2 6 40 15,6 6 7-15,3 1-28 0,6 4 13 16,3-1 39-16,5 1 0 0,4 0-20 16,3-2-11-16,5 0 10 0,1 1 21 15,4-1 2-15,6 0-2 0,5-1 0 16,3-3-25-16,8 0 0 0,7-3 25 0,9 0 6 15,9-4-6-15,4-3-108 0,2-1-122 16,4-2-138-16,-4-6-180 0,-14 3-633 16,15-9-895-16</inkml:trace>
  <inkml:trace contextRef="#ctx0" brushRef="#br0" timeOffset="22301.27">9755 12395 473 0,'0'0'652'16,"0"0"-161"-16,0 0-94 0,0 0-80 15,0 0-62-15,0 0-19 0,0 0-24 16,0 0-4-16,0 0-17 0,0 0-33 15,0 0-15-15,0-4-14 0,0 4-32 16,0 0-53-16,1 0 10 0,0 0 0 16,1 0-5-16,2 0-2 0,-4 0-9 15,3 0-10-15,-1 0 0 0,-1-1-7 0,2 1-5 16,0 0 15-16,5 0 12 16,7 0-2-16,12 0-41 0,11 0 0 0,12 0 12 15,5 3 186-15,-4-3-69 0,-3 0-99 16,-4 0-2-16,2 0-28 0,0-3-2 0,9 0 2 15,2-1 2-15,2 1-2 0,0-2 2 16,-1-2 32-16,-4 2-22 0,-1 0-10 16,-3 0 15-16,-1-1-16 0,-1 3-1 15,0-1 0-15,2 0-1 0,2 1 0 16,0-1-1-16,2 2-10 0,3-1 10 16,-3 1-1-16,2-1-21 0,-2 0 11 15,4 2 13-15,-1-3 16 0,1 3-13 16,1 0-2-16,-2-2-1 0,4 2 2 15,-1 0-2-15,2 0 3 0,0-1 24 16,3 1-8-16,3 1-7 0,1-2-11 0,3 1 14 16,0-2 25-16,3 1-40 0,6 1-9 15,5-2 9-15,4 2 0 0,6 1 1 16,1 0 16-16,1 0-14 0,-1 0-3 16,-2 0 2-16,-4 3-2 0,-4-1 19 15,-2-1 14-15,-1 2-31 0,-5-2 17 16,3 0-19-16,-1-1-18 0,-2 0 18 0,2 0-1 15,-2-4-9-15,0 2 10 0,0 0-76 16,-3-1-10-16,-6 1-21 0,-5 0-47 16,-10 1 70-16,-8 1 7 0,-12-2-68 15,-11 1-61-15,-10-1-49 0,-6-1-70 16,-5-2-102-16,-3 0-320 0,0-9-1254 0</inkml:trace>
  <inkml:trace contextRef="#ctx0" brushRef="#br0" timeOffset="23820.72">13571 12232 413 0,'0'0'261'0,"0"0"16"0,0 0 42 0,0 0-26 15,0 0-62-15,0 0-26 0,0 0-4 16,-87 1-33-16,79-1-23 0,-1 1-19 16,6 1-26-16,0-2-23 0,3 0-19 15,0 0-16-15,0 1-13 0,0-1-10 16,0 0-17-16,0 1 11 0,6 0 19 0,4-1 125 15,6 2 54-15,7-1-11 0,9-1-20 16,8 0-29-16,6 0-19 0,10 0-6 16,8 0-45-16,5 0-35 0,8 0-11 15,6-1 8-15,2 1-42 0,4 0 27 16,-1 0-9-16,0 0-18 0,-3 0 0 16,2 0 2-16,-2 0 43 0,1 0-33 15,-1 0-1-15,0 0 3 0,0 1-14 16,-1 1 0-16,-2 0 29 0,2 0-14 15,-1 1-16-15,0 0 0 0,0-1 2 0,0 1 1 16,0-1 22-16,0 1-22 0,2-3-1 16,-3 1 38-16,-2-1 9 15,0 0-15-15,-5 0 6 0,0 0 0 0,-3 0-6 16,1-1-13-16,-2 1-6 0,-3-2-13 16,-2 1 0-16,-1 0-1 0,0-2 11 0,-1 1 0 15,-1 1-11-15,1-2 0 0,2 2-1 16,-2-1 31-16,1 1-19 0,-1 0 3 15,1-1-15-15,0 1-2 0,-3 1 1 16,-2-1 1-16,-2 0 18 0,-5-1-18 16,-4 1 0-16,-2 0 0 0,-2-2 22 15,-2 1-21-15,-1-1 0 0,0 0 0 16,0 2 2-16,-2-1-3 0,1-1 0 0,2 1-2 16,-3-1 2-16,2-1 24 15,0 1-2-15,-3-2 2 0,-2 3-24 0,2-2-3 16,-2 1-21-16,1 0 5 0,-3 1 17 15,-2-2 0-15,-2 2 0 0,1-1-1 16,-3 2 1-16,-2 0-1 0,-1-1-9 16,0-1 10-16,-3 2 0 0,-1 1 2 0,-1-1 2 15,-3 0 10-15,-1 0-10 16,-2-1 1-16,0 1 13 0,1 0-16 0,-1 0 0 16,-1-1-13-16,0 1-5 0,-3 1-10 15,-1-1 7-15,0-1-7 0,-2-1-2 16,-2 2-10-16,4-1-15 0,-3-1 6 15,1 1 6-15,0-2 3 0,1 0 6 16,-3 1 12-16,-1 0 20 0,-2-1 1 16,-3-3 0-16,0-2-27 0,-1 0-52 15,-9-2-10-15,-6-3 9 0,-2-1 13 16,-2 1 21-16,-1 1 10 0,2 2 15 16,0-1 20-16,1 2 2 0,3 1 11 0,2 0 5 15,0 1 0-15,3 2 21 0,4 0 10 16,-1 1 5-16,2 1-2 0,3 3 12 15,1 0-33-15,1 1-29 16,0 0-37-16,0 0-22 0,0 0-28 0,1 1-13 16,6 5-3-16,6 4 103 0,3 3 53 0,6 0-18 15,1 2-4-15,1-2 31 0,-1 0 28 16,2-1-49-16,-4 0-38 0,1-2-3 16,-5 0-11-16,0 1 8 0,-5-5 1 15,-2 1-1-15,-1-1 2 0,-5-3-1 16,-1-1-10-16,-2-2 12 0,-1 1 50 15,0 1 15-15,0-1-18 0,0 2-44 16,-8 2-2-16,-4 1 57 0,-4 4 4 16,-7-2-19-16,-4 3 13 0,-2 0-7 15,-4 0-49-15,1 0-17 0,-1 2-75 16,2 1-84-16,2 0-134 0,1 1-149 16,4-1-164-16,6-5-476 0,-5 4-770 0</inkml:trace>
  <inkml:trace contextRef="#ctx0" brushRef="#br0" timeOffset="25894.92">9648 5403 623 0,'0'0'1314'15,"0"0"-847"-15,0 0-158 0,0 0-16 16,0 0-40-16,0 0-97 0,0 0-54 16,0 0-23-16,0 0-22 0,0 0-29 15,-1-4-28-15,1 4-16 0,0 0-15 16,0 0-11-16,0 1 5 0,0 5 30 16,1 3 7-16,2 0 44 0,-1 5-2 15,1 0-4-15,0 4-4 0,0-1-2 16,0 1-13-16,0 0 0 0,0-3-17 15,-1 2 10-15,1-1 1 0,-1-1-10 16,1 1 0-16,0-2-3 0,0 2-2 16,-2 0-1-16,1 0 2 0,-1 1 1 0,1 0 50 15,-2-2-5-15,1 2-11 0,-1 1 7 16,2 0-4-16,-2 1-15 0,0 2-19 16,0-2-3-16,0 1-2 0,0 2-1 15,0-2-9-15,0 3 11 0,1 1 1 0,-1-1 1 16,1 1 1-16,1-1-2 0,1 1 0 15,-2 0 1-15,2 2-1 0,0-2-15 16,0 2-7-16,0 1 20 0,1-1 2 16,-3-1 2-16,1 4-2 0,-1-1 0 15,-1 2 13-15,0-2 9 0,0 4-7 16,0-1-15-16,0 1 4 0,0 3 17 16,0 0-21-16,0 1-15 0,0-1 15 0,0-1 0 15,0 1-2-15,0 1 1 0,0 0 1 16,0 0 19-16,0 0-19 0,2 1-1 15,-1 2 1-15,1 0 0 0,-1 2 1 16,-1 3 2-16,0 2-1 0,0 2-2 16,0 1-12-16,0-1 12 0,0 2 2 15,-1 1-1-15,-1-2-1 0,-1 0 1 16,3-2 1-16,0 2-2 0,-1 0-1 16,-1-1-14-16,2 1 14 0,-1 2 1 15,1-1 0-15,-2 3 0 0,0 1 3 0,1 3-3 16,-4 1 3-16,2 2-2 0,-3 1 31 15,1-1-28-15,-1 4-1 0,-3-3 8 16,2 2-11-16,0 1 0 0,-1 0 0 0,2-1 0 16,0 2 0-16,-2 1-14 15,3-1 12-15,-1-1 1 0,-3 0-8 0,4 2 8 16,-1-1 2-16,1 2-2 0,-2 0 1 16,2 0-1-16,0 2 1 0,2 0 1 15,0-1-1-15,2 2 19 16,1-2-19-16,0 0 0 0,0 0 17 0,3-1-15 15,0-1-2-15,1-1 0 0,-1 0-14 16,1 1 14-16,0-2 9 0,-1 1-9 16,0 1-15-16,-1 0 14 0,-2 1 1 15,1-1 11-15,-1 3-11 0,2-1 0 0,1-1 0 16,-1 0 2-16,3-2 0 0,0 2 20 16,0-2-21-16,-1-3-1 0,2 2 0 15,-2-3 0-15,2 0 1 0,-1 0-1 16,1-2-1-16,-1 1 0 0,1 0 1 15,-2-2 0-15,0-2 2 0,-1 2-2 0,1 0-2 16,-2 0 2-16,-2 1 1 0,1-2 1 16,-1 1 1-16,0-2-2 0,0-2-1 15,0 0 0-15,0-2 0 0,0-2 13 16,-1-2-13-16,1-3 0 0,0-1 11 16,0-4-9-16,0-2 0 0,0-2 0 15,0-4-2-15,0-1-2 0,4-4 2 16,-1-2 3-16,1-5-3 0,2-2-1 15,-1-1-37-15,-1-4-2 0,0-2-40 16,0-2-48-16,-1-5-30 0,-3 0-83 16,0-3-122-16,0-1-148 0,-3-5-192 0,-5-2-684 15</inkml:trace>
  <inkml:trace contextRef="#ctx0" brushRef="#br0" timeOffset="32515.87">7237 7916 205 0,'0'0'675'0,"0"0"-196"0,0 0-62 16,0 0-70-16,0 0-20 0,0 0-66 0,0 0-55 16,0 0-17-16,0 0-10 0,0 0 3 15,-12-16 11-15,11 15 6 0,-3-3-27 16,0 2-27-16,-1-3-11 0,-1-2-41 15,-1-1-3-15,-3-1-32 0,0-1-58 16,-2 1-45-16,1 1-69 0,2 3 42 0,6 1 72 16,-1 3 124-16,4 1-124 0,0 0-15 15,0 0-13-15,0 0-6 0,0 0 21 16,0 0 1-16,0 0-19 0,0 0-19 16,0 0-12-16,0 5-13 0,4 4 25 15,1 3 50-15,1 6 44 0,3 0 18 16,-1 4-15-16,2-2-25 0,-1-1-21 15,2 2 0-15,2 0 1 0,1 1-1 16,-2 1-1-16,4 1 0 0,-3 2 0 16,-2 0 0-16,2 2 12 0,-4-2-12 15,1 1-1-15,-2-3-1 0,0-3-48 0,-2 0 4 16,-2-6 21-16,-1-1 9 0,0-4-9 16,-1-1-12-16,0-6-21 0,-2 0-30 15,0-3 7-15,0 0 59 0,0 0 22 16,0-6 44-16,0-2-44 0,0 0-161 15,-4-4-105-15,1-2-76 0,0-1-40 0,2 2-18 16,-2-1-171-16,1 2-463 0,-2-6 331 0</inkml:trace>
  <inkml:trace contextRef="#ctx0" brushRef="#br0" timeOffset="32801.99">7195 7989 1446 0,'0'0'572'0,"0"0"-254"0,0 0-70 15,-103-27 23-15,75 21 78 0,8-1 11 0,4 1-101 16,6 1-39-16,5-2 12 0,4 1 0 16,1-2-53-16,1-3-68 0,8-2-68 15,2-4-28-15,6 0 7 0,7-1-1 16,6-1-3-16,8 1-18 0,2 1-15 16,8 4 3-16,-2 0-10 0,6 4 10 0,-2 3 12 15,-1 3-1-15,-4 3 1 16,-8 0-1-16,-6 2-2 0,-11 4-9 15,-3 4 12-15,-8 1 0 0,-5 3-9 0,-4 3-7 16,-3 3 13-16,-10 3 2 0,-8 4-14 16,-8 0-16-16,-6 3-148 0,-2-3-127 15,-1 0-177-15,2-3-255 0,12-6-502 16,-5 6-577-16</inkml:trace>
  <inkml:trace contextRef="#ctx0" brushRef="#br0" timeOffset="34347.93">7621 8133 620 0,'0'0'1575'0,"0"0"-984"16,0 0-302-16,0 0-106 0,0 0 52 16,0 0 31-16,0 0-33 0,0 0-64 15,0 0-50-15,0 0-26 0,0 0-19 16,2-10-21-16,-2 10-25 0,0 0-10 0,0 0-18 15,1 0 0-15,-1 0-18 0,0 0-28 16,2 2-38-16,-2 4-28 0,4 3 43 16,1 1 69-16,2 4 12 15,3 0-9-15,0 2 10 0,5-1-10 0,0 1 0 16,3-3-1-16,3-1-2 0,2 0-34 16,0-2-35-16,1-2-3 0,0-3 24 15,-1-2 31-15,0-3 17 0,-7 0 19 16,3-2 20-16,-6-4 5 0,1 0 12 15,-2-5 19-15,-1-1 5 0,-2 0 20 16,-4-1-17-16,1-4 1 0,-4-1 24 16,-1-1 42-16,-1-4-18 0,0 1-59 15,-1-1-33-15,-1 2-25 0,-2 6-15 16,1 2 0-16,2 3-12 0,-1 4-34 0,1 4-61 16,-1 0-77-16,2 2-93 0,-1 0-157 15,1 4-286-15,0 4-338 0,0 0 266 16,4 5-689-16</inkml:trace>
  <inkml:trace contextRef="#ctx0" brushRef="#br0" timeOffset="37480.71">13103 13290 1630 0,'0'0'581'15,"0"0"-215"-15,0 0-25 0,0 0 5 0,0 0-6 16,0 0-56-16,0 0-60 0,0 0-78 16,0 0-84-16,15-40-45 0,-15 40-17 15,2 0-34-15,-1 4-29 0,1 6 35 16,1 6 28-16,1 8 28 0,0 5-9 15,3 6 10-15,1 1-29 0,-3 1-3 16,3-1-23-16,-1-2 26 0,-3-2 31 16,3-4-6-16,-2-4-12 0,-1-3-13 15,-1-3-28-15,1-2-10 0,-4-3-21 16,4-4-22-16,-4-1-11 0,0-5-17 16,2 1-36-16,-2-4-32 0,1 0 40 15,1-2 33-15,1-6-101 0,0-2-177 16,1-6-151-16,0-2-460 0,-1-2-198 0</inkml:trace>
  <inkml:trace contextRef="#ctx0" brushRef="#br0" timeOffset="37661.71">13251 13341 1011 0,'0'0'1248'0,"0"0"-889"16,0 0-79-16,0 0 82 0,10-68 35 16,-7 57-57-16,0 4-102 0,0 0-82 15,0 2-60-15,2 3-72 0,1-1-24 16,5 3-71-16,4 3-19 0,4 4 38 15,0 4 27-15,1 2 6 0,-2-1-100 16,-6 2-32-16,-3 1-63 0,-1-2-89 16,1 1-51-16,0 1-70 0,6-2-77 0,6-1-493 15,-3-3-200-15</inkml:trace>
  <inkml:trace contextRef="#ctx0" brushRef="#br0" timeOffset="37846.82">13930 13304 1922 0,'0'0'541'15,"0"0"-244"-15,0 0-69 0,0 0 9 0,-89-56-40 16,58 50-35-16,-3 2-16 0,-1 4-58 16,0 0-47-16,1 4-38 0,2 4 9 15,2 3-9-15,-1 1 37 0,6-1-17 16,0 3-23-16,5 1-34 0,1-1-54 16,5 0-105-16,2 2-80 0,4-2-53 15,5 1-50-15,1-1-22 0,2 1-238 16,0-7-447-16</inkml:trace>
  <inkml:trace contextRef="#ctx0" brushRef="#br0" timeOffset="38079.53">13652 13334 1690 0,'0'0'694'0,"0"0"-249"0,0 0-41 16,0 0 25-16,26-66-16 0,-24 54-80 0,1 6-79 15,0 2-61-15,-1 1-40 0,0 3-43 16,-2 0-49-16,2 0-61 0,-2 0-27 15,1 7-62-15,-1 4 4 0,3 6 72 16,0 6 13-16,0 3 1 0,1 2 1 16,-1 2-1-16,2 0-1 0,-2-2 0 15,-2-2-1-15,2-2-14 0,-2-2-31 0,0 0-86 16,1-3-71-16,-1-1-63 16,-1 0-179-16,3-1-157 0,-1-3-118 0,-1-4-655 15</inkml:trace>
  <inkml:trace contextRef="#ctx0" brushRef="#br0" timeOffset="38361.74">13915 13533 2045 0,'0'0'1148'0,"0"0"-732"0,0 0-81 16,0 0 50-16,0 0-85 0,0 0-104 16,0 0-79-16,0 0-70 0,0 0-47 15,0 0-52-15,-15-36-31 0,15 44-12 16,1 2 73-16,4 1 20 0,4 4-10 15,6-1 0-15,5 0-62 0,6-3 9 16,4 1 37-16,5-4 28 0,1-3 1 0,1-2 30 16,-2-3 9-16,2 0 13 0,-5-7 24 15,-5-4-7-15,-5-4 34 0,-2-1 10 16,-5-5-29-16,-4-1-18 0,-4 2-30 16,-2 0-16-16,-4 3-21 0,-1 2-12 15,0 4-92-15,-4 0-45 0,-4 4-87 16,1 0-172-16,-3 4-330 0,3 2-587 15,-3 0-748-15</inkml:trace>
  <inkml:trace contextRef="#ctx0" brushRef="#br0" timeOffset="60840.52">9883 6343 254 0,'0'0'483'0,"0"0"-92"16,0 0-101-16,0 0-66 0,0 0-45 0,0 0-39 15,0 0-56-15,0 0-29 0,0 0-13 16,13-11 4-16,-13 11 2 0,0 0-2 16,2 0-17-16,-2 0-13 0,0 0 0 15,0 0-14-15,0 0 11 0,0 0 10 16,0 0 3-16,0 0 6 0,0 0 0 15,0 0 4-15,0 0 3 0,0 0 3 16,0 0 3-16,0 0 10 0,0 0-7 16,0 0-13-16,0 0-9 0,0 0-7 15,0 0 1-15,0 0 5 0,0 0-8 16,0 0-1-16,0 0-16 0,0 0 0 16,0 0 0-16,0 0 19 0,1 0 7 15,-1 0 34-15,0 0 14 0,0 0-22 16,1 0-8-16,-1 0-15 0,0 0-3 0,0 0-4 15,0 0-6-15,3 0-13 0,-3 0-2 16,3 0-1-16,1 0 22 0,2 0-6 16,6 0-3-16,2 0-12 0,-1 0-1 0,-2 4-124 15,-5-2 124-15,-3 1 0 0,-3-2-26 16,0 0-28-16,2 0 19 0,-1 2 32 16,1-2 2-16,-1 0 0 0,2 3 1 15,1-3 1-15,-1 4-1 0,1-3-1 16,-1 2 1-16,0-2 0 0,0 3 0 15,1 0-1-15,-1-2-15 0,0 2-9 16,0 2 21-16,1-2 1 0,3 1 2 16,-2 0 1-16,1 0 0 0,-2-1 0 15,3 0 0-15,-1 1-1 0,0-2 0 16,-1 2-2-16,0-1 0 0,-1 0-14 16,2 0 15-16,-1 0 0 0,1-1-1 0,-1 1 0 15,-1-1 1-15,2 1 1 0,-2-2 1 16,2 1 0-16,-2-2 0 0,2 2 0 15,-2-1-1-15,1 1 1 0,-1-2-2 16,2 2 0-16,-1 0-1 0,1-2 0 16,0 4 0-16,1-4 1 0,-1 3-2 0,1 0 1 15,0 1 1-15,-1-2 1 0,0-2 1 16,1 3 1-16,-1-2 0 0,0 1 2 16,-2-2-1-16,3 2 1 0,-2 0-2 15,2-2 1-15,-2 3 0 0,0-3 0 16,1 2 0-16,-2-2-2 0,3 2-2 15,-3-1-11-15,2 2 11 0,-2-1-1 16,2 1 1-16,-1-2-11 0,2 2 12 16,-3-1-1-16,2-1 1 0,-2 1-3 15,2 2 3-15,1-3 1 0,0 1 15 16,1 1 37-16,0 1-23 0,0 0-26 16,1-1-2-16,0 2 0 0,0-1 18 0,1 0 13 15,0 1-9-15,-1-1-20 0,1 1 0 16,0 0 0-16,0 1 0 0,1 0 13 0,1-1 4 15,0 0-17-15,2 1 16 0,-2 0 26 16,2-2-4-16,0 0-12 0,0 2-16 16,1 1-13-16,-1-1 0 0,2-1-2 15,-4 3-11-15,2-3 11 0,-2 2 2 16,2 0-1-16,-1 2-2 0,0-3 1 16,0 3-1-16,0-2 3 0,-1 0 0 15,1 3 0-15,-2-2 0 0,2 0-2 16,0 0 0-16,0 2 2 0,-1-2 1 15,3-1 12-15,-3 2-12 0,4 0-1 16,-3-2-2-16,1 3 2 0,-2-2 0 0,2 1 3 16,-1-2 0-16,0 1-1 0,3 1 0 15,-3-2-1-15,3 2-1 0,-2-1 0 16,3-1 2-16,-2 1 1 0,2 2-3 16,-2-2 1-16,2 0 15 0,-3 2-4 15,2-2 1-15,0 2-11 0,1-1 0 16,-1 1-1-16,1 0 0 0,-2 1 2 15,4-2-2-15,-2 2 1 0,-1-1 0 0,2-1 20 16,1-1-3-16,0 2-6 0,-3-1-10 16,4 2 0-16,0-1 0 0,-1 2 0 15,1-2 9-15,0 1 1 0,-1 1-12 16,4-3 1-16,-3 2 0 0,2 0 1 16,-1 0 10-16,2-2-11 0,-2 2 1 0,0 0 0 15,2 0-3-15,0 0 0 0,-1 0 2 16,3-2-2-16,-1 2-2 0,0 0 2 15,1 2 1-15,-2-1-1 0,3-1-4 16,-3 2 3-16,4-1 0 0,-2-1 1 16,-2 2 4-16,2-2-1 0,-1 1-1 15,0 1 0-15,0-1 0 0,-1-2 14 0,1 1-13 16,-1 0-3-16,-1 2-1 16,2-3-1-16,-1 1 0 0,0 1 0 0,-1 2-1 15,0-3-1-15,1 2-12 0,-2-1 14 16,0 0 0-16,0 2 1 0,-1-2 1 15,-1 0-1-15,1 0 1 0,-1-1 0 16,1 0 1-16,0 1 0 0,-1-1 1 0,1 0-2 16,0 0 0-16,-1-2-1 0,1 2 0 15,2-1-1-15,-3 1 1 0,1-2-1 16,-3 1 2-16,3 0 0 0,-1 0 0 16,-3 0-1-16,4 1 1 0,-1 0 0 15,-3-2-1-15,2 2 0 0,-2-1 0 16,1 0 1-16,-2 0 1 0,2-2 1 15,-2 2 1-15,2-1-3 0,-3-2 0 16,4 2 0-16,-2-1 0 0,1-1 0 16,-1 2-1-16,1-1 1 0,-2-1 0 0,2 1-1 15,0 1-1-15,-1-3-1 16,-1 4 3-16,2-2 2 0,0-1 0 0,-1 2 1 16,1 0 0-16,-1-2-1 0,-2 1-2 0,2 1 0 15,0-2 0-15,-2 1 1 16,2 1-1-16,2-2 1 0,-3 2 2 15,1 1-2-15,1-2 0 0,-2-1 0 0,2 2-1 16,-1 0-2-16,1 0 0 0,0-2 2 16,1 3-3-16,-1-2 2 0,1 1 1 15,0-1 1-15,0 0-1 0,0 2 0 16,1-2-1-16,-2 2 1 0,0-1 4 16,1-1 8-16,1 2-12 0,-2-2 0 15,0 1-2-15,2-1-11 0,-2 0 10 16,0 2 0-16,-2-2 0 0,2 2 1 15,-1-2-1-15,1 0 0 0,-1 2 1 16,1 0 1-16,2-2 0 0,-3 0 1 16,3 0 2-16,-3 1 14 0,2-1-15 15,1-1 12-15,0 3-10 0,-2-2 16 16,2 0 0-16,-2 0-16 0,-1 2 1 16,1-1 8-16,-2 0-11 0,1-1-1 0,-2 1-2 15,2 0-10-15,-2 1 9 0,1-1 0 0,-1 1 2 16,0-2 0-16,0 0-1 0,0 2 1 15,0-2 1-15,-2-1 1 0,2 3-1 16,-1-1 2-16,2 0 14 0,-4 1-13 16,3-4 0-16,-2 3 10 0,1-2 0 15,0 0-11-15,-1 0 1 0,0 0 0 16,0 1-1-16,0-1 0 0,0 1-1 16,0-1-1-16,1 0-1 0,-1 0 1 15,-1 0 0-15,2 0 0 0,-3 1 1 16,4-2 1-16,-3 2 2 0,0-3-1 0,1 2 0 15,-2-1-1-15,-1 1 1 0,0 0-2 16,0-1 0-16,0 1-1 0,-2-2 0 16,2 3 0-16,-2-2 0 0,0 0 0 15,0 1 0-15,3-1 1 0,-2 1-1 16,0 0 3-16,0-2-1 0,0 3 0 16,1-3-1-16,-2 4-1 0,0-4 0 0,2 4 0 15,-2-4 0-15,-1 3 0 0,0-2 1 16,1 0 0-16,-2 1 0 0,1 0 0 15,0 1 0-15,0 0 0 0,2-2 1 16,-3 3 1-16,2-1 10 0,0-1-11 16,-1 3-1-16,1-2 1 0,0 0 0 15,-1 1-2-15,0 0 2 0,1 0-1 16,2-2 1-16,-2 2-1 0,0-1 0 16,-1 2 1-16,1-3 0 0,0 1 11 15,1 2-12-15,-3-2 0 0,4 2 1 0,-3-2 1 16,2 1-2-16,-2 1-1 0,4 0-2 15,-3 0 1-15,1 0 0 0,-1 0 1 16,0 1 2-16,2-2-2 0,-2 2 1 16,0-1 0-16,-1 0 2 0,2 2-3 15,0 0-2-15,-1-2 1 0,2 1 1 16,-1 1 0-16,-1 1 0 0,2-1 3 16,0-1 13-16,-1 1-14 0,1 0 1 0,0-1-2 15,-1 0-1-15,1-1-1 0,-2 2 0 16,1-1 1-16,1-1 0 0,0 1 0 15,-2 0 0-15,2 0 2 0,0-2 11 16,-2 2-13-16,0 0 1 0,-1 0 1 16,4 0 1-16,-4-1 9 0,2 0-12 15,-2 0-3-15,1 0 0 0,0-1 3 16,-1-1 0-16,2 2 3 0,-2 0 9 16,0-1-10-16,2 1 11 0,-3-1-10 0,3 0-1 15,-1 0-1-15,0 1 0 0,-1-2 0 16,0 2 3-16,-2-1 14 0,4 1-2 15,-3-1-3-15,-1 1-10 0,2 0 0 16,-2-1-1-16,1-1 1 0,0 1 1 16,1 0-2-16,-2 1 0 0,1 1-2 15,-1-2-1-15,2 2 1 0,-1 0 1 0,1 0 1 16,0 0 0-16,0 0-2 0,-2 0 0 16,2 0 1-16,1-1 2 0,-3 1 16 15,2 2-16-15,-1-3 0 0,-1 1 13 16,0 0-13-16,3 0 13 0,-4 1-13 15,0 0 0-15,2-1 32 0,-1 0 2 0,0 0-9 16,-2 0-9-16,1 1-17 0,1 0 0 16,-1 2 0-16,-2-1-1 0,2 2 2 15,0 1 20-15,-2-2-20 0,2 3 9 16,0-3-12-16,-1 2 0 0,1 0 0 16,-2-1 1-16,0 0 0 0,2 1 12 0,-3 0-10 15,4-2 10-15,-4 1-12 0,0 0 1 16,0-1 0-16,0 1 1 0,0 0 0 15,0 1 13-15,0-1-13 0,0-1 0 16,0 1 9-16,-1 1-10 0,-2 0 1 16,-1-1 1-16,3 1 11 0,-4-1 7 15,2 1-6-15,0 0-4 0,-3 0-9 16,1 1 13-16,-2 0 9 0,-1 2 0 16,1-1-1-16,1-1-8 0,-2-1-4 15,1 0-9-15,1-1 0 0,-2-1 0 0,3 0 0 16,-4 0 0-16,2-2-2 0,1 1 0 15,0-2-1-15,-1 0 2 0,2-1 1 16,-1 1 16-16,1-1-4 0,-2-1-12 16,0 2-1-16,1-1 0 0,-2 1 0 15,0 2 2-15,-3-1-1 0,2 1 9 16,-2 0 4-16,-2 1 2 0,0-1 7 16,0 0-4-16,1-1 4 0,-1-1 0 15,0-1-7-15,2-1-15 0,0 0 10 0,0-1-12 16,1 0-1-16,3 0-1 15,-3-3-2-15,1 2 0 0,3-1-10 0,-4-2 11 16,5 2 0-16,-1-2 1 0,0 1-1 16,0 1 2-16,0-2-1 0,-1 2-1 15,0-1 0-15,0 1 1 0,-1 1 1 16,0-1 0-16,1 1 0 0,-2 0 0 16,3 0 0-16,-4-1 1 0,3 1 0 0,1-2 11 15,-3 1-10-15,1-2 1 0,1 4 0 16,-2-4 9-16,-1 2-10 0,2-2 16 15,-3 3-5-15,1-1 2 0,-3-2-12 16,3 2 10-16,-3-3-11 0,3 2 1 16,1-1-1-16,-3 2-2 0,1-2 0 15,0 2 0-15,-2 0 0 0,0 1 0 16,-3 0-1-16,2 2-1 0,-1-1 0 16,1-1 1-16,0 1 0 0,2-2 0 0,0 2 1 15,1-4 0-15,2 2 3 0,0-3 9 16,1 0-9-16,-1 0 16 0,2 1-4 15,-2-1 0-15,-1-1-12 0,2 2-1 0,-3 0 0 16,0-1-1-16,1 2-1 0,0-1-12 16,0-1-31-16,1-1-15 15,3 0-17-15,0-1-8 0,4-1-1 0,-1 0-15 16,-1-1-1-16,2 1 1 0,-2 0-6 16,-2 2-20-16,3-3-71 0,-4 3-86 15,-2-3-79-15,2 0-142 0,1 1-541 16,-9-2-426-16</inkml:trace>
  <inkml:trace contextRef="#ctx0" brushRef="#br0" timeOffset="63470.9">9893 6299 853 0,'0'0'427'16,"0"0"-141"-16,0 0 17 0,0 0 8 16,0 0-45-16,0 0-11 0,0 0-17 15,0 0-30-15,0 0-32 0,0 0-65 16,-16-28-48-16,13 28-31 0,-2 5-29 15,0 0 1-15,0 2-4 0,0 0-2 16,2 1-17-16,0-2 7 0,3-1-4 16,0 1 0-16,0-2 0 0,0-2 14 0,2-1-11 15,1 1-9-15,3-2-25 0,-1 0 47 16,2 0 38-16,2-5 17 0,0-3-11 0,0-1-9 16,2-2-7-16,-4 1 4 15,-1-1 12-15,-2-1 7 0,-1 1 9 0,-3 1-3 16,0 2 2-16,0 1 11 15,-3-1-11-15,-4 3 8 0,0 0-8 0,-6 1-18 16,3 3-41-16,-5 1-13 0,0 0-15 16,-3 5 6-16,2 2 1 0,-2 1 2 15,3 3 6-15,0 0 0 0,3 1-3 16,2-2 0-16,1 0-6 0,2 2 7 16,4-2-10-16,2 1 3 0,1-2 6 15,0 1-9-15,4-2-19 0,6-1-19 16,0 0-7-16,8-3-9 0,2 0 38 15,1-4 41-15,6 0 51 0,-1-7 3 0,-1-3-16 16,-2-2-13-16,-3 1 3 0,-4 2 10 16,-3-2 25-16,-6 0 12 0,-2 0-6 15,-5 3-11-15,0-4-9 0,0 1-5 16,-8 3 15-16,1-3 4 0,-6 5 8 16,1 0-34-16,-2 1-22 0,0 3-15 15,-3 2-22-15,2 0 0 0,-2 1-6 16,1 6 0-16,-1 0 4 0,2 4 2 0,1 0-3 15,4 1 6-15,2 0-6 0,0-1 0 16,4 1 7-16,1-2-4 0,3 0 0 16,0 1 3-16,1-4-6 0,7 0-29 15,1-2-28-15,3-1 20 0,2-3 62 16,2-1 3-16,1 0 56 0,-1-4 4 16,2-4-15-16,-4 1-10 0,0-5-4 15,-5 2 4-15,-3-2 5 0,-2 3 10 0,-1 0 9 16,-3 0-6-16,0 0-16 0,-3 2 16 15,-4-1 15-15,1 0-9 0,-4 1 6 16,0 5-31-16,0-2-22 0,0 4-15 16,-3 0-21-16,1 4-13 0,-2 3-6 15,1 3 9-15,0 0-3 0,3 3 6 16,1-2 3-16,3 0 4 0,2 0-1 0,2 0-18 16,2-4-19-16,0 0 0 0,0-1-22 15,6-1-16-15,3 1 26 0,0-5 23 16,4 0 48-16,0-1 18 0,2 0 40 15,3-3 1-15,1-6-6 0,-3 1-12 16,-1-3 2-16,-5 1 22 0,-1 1 16 16,-5-1 15-16,-2 1-10 0,-2-2-15 0,0 4-9 15,-6 0-1-15,-3-1 16 0,-1 3-25 16,-4 2-52-16,-2-2-71 0,-3 4-55 16,3 1-40-16,-1 1-44 0,6 6-106 15,-1 1-169-15,6 0-205 0,4-3-302 16,2-2-502-16</inkml:trace>
  <inkml:trace contextRef="#ctx0" brushRef="#br0" timeOffset="65091.78">10408 5811 401 0,'0'0'1603'16,"0"0"-1211"-16,0 0-192 0,0 0 29 15,0 0 31-15,0 0-14 0,0 0-14 16,0 0-42-16,0 0-33 0,0 0-25 16,-3-45-28-16,1 45-57 0,1 4-47 0,-4 4-59 15,1 7-26-15,-4 6 85 0,-1 7 23 16,-3 7-21-16,-1 2 0 0,3 1-2 15,0-2-1-15,2 0-1 0,2 0 2 16,1-3 13-16,1-1 18 0,0 0-16 16,1-2-14-16,3-1-1 0,0-5-40 15,0-1-43-15,0-4-55 0,0-1 12 0,0-6-38 16,3-2-68-16,-2-3-49 0,-1-4-5 16,1-1 2-16,-1-2 19 0,0 0 132 15,0-4 46-15,0-6-219 0,0-3-74 16,0 1-406-16</inkml:trace>
  <inkml:trace contextRef="#ctx0" brushRef="#br0" timeOffset="65366.67">10292 5878 1506 0,'0'0'513'0,"0"0"-212"0,0 0 3 16,0 0 60-16,0 0-3 0,0 0-44 15,-7-67-58-15,7 63-49 0,0 3-29 16,0 0-48-16,0-1-76 0,0 2-57 15,1 0-55-15,7 0-54 0,4 7 84 0,6 2 25 16,5 3 62-16,4 3-21 0,1 2-4 16,2 1 21-16,-1 0-8 0,-1 0-35 15,1 3-15-15,-2-3 0 0,-2 1-1 16,1 0 1-16,-3 0-18 0,-5 0-29 16,-3-1-8-16,-1-2-20 0,-2 1-33 15,-3-4-23-15,-3 0-27 0,0-2-30 16,-2 0-74-16,-4-4-121 0,0 0-53 15,-6-1-17-15,1-1-297 0,-13 2-691 0</inkml:trace>
  <inkml:trace contextRef="#ctx0" brushRef="#br0" timeOffset="65530.58">10327 6227 1041 0,'0'0'810'0,"0"0"-404"0,0 0-180 16,0 0-35-16,0 0-50 0,0 0-79 0,0 0-34 15,92-59 8-15,-43 40-33 0,7-3 13 16,3 2-15-16,-4 1-1 0,-6 2-154 16,-10 5-104-16,-10 1-82 0,-5 4-231 15,-12 1-233-15</inkml:trace>
  <inkml:trace contextRef="#ctx0" brushRef="#br0" timeOffset="65921.78">10761 5873 1028 0,'0'0'801'16,"0"0"-289"-16,0 0-79 0,0 0-61 15,0 0-95-15,0 0-93 0,0 0-54 16,0 0-39-16,0 0-31 0,0 0-25 16,0 0-7-16,20 0 13 0,-5 4-1 0,6 1 2 15,3 3-17-15,4-2-25 0,-1 3 0 16,3 2-2-16,-1-4 2 0,-2 4 2 15,-2-4 1-15,-3 2 0 0,-2-1-3 16,-6-2-66-16,-2 1-41 0,-4-1-16 16,-3-1-41-16,-2 1-32 0,-2-2-62 15,-1-1-98-15,0 1-41 0,0 0-186 16,-3-1-228-16</inkml:trace>
  <inkml:trace contextRef="#ctx0" brushRef="#br0" timeOffset="66132.02">11073 5859 1114 0,'0'0'1028'0,"0"0"-646"0,0 0 27 16,0 0-12-16,0 0-45 0,0 0-53 16,0 0-79-16,0 0-80 0,0 0-84 15,0 0-28-15,0 0 37 0,-76 27-16 16,55-9 1-16,2 1-22 0,1 0-28 16,5 1-15-16,1-1 12 0,3-1 0 15,0 0-16-15,3 0-70 0,-1-1-38 16,4-1-66-16,-1 0-37 0,4 0-82 15,0-2-108-15,0-1-70 0,4-3-5 16,6-2-249-16,-4-3-434 0</inkml:trace>
  <inkml:trace contextRef="#ctx0" brushRef="#br0" timeOffset="66365.23">11278 5803 1933 0,'0'0'650'0,"0"0"-170"0,0 0-37 16,0 0-70-16,0 0-94 0,0 0-104 16,0 0-82-16,0 0-60 0,0 0-33 15,0 0-53-15,0 0 12 0,6 15 41 16,-1-2 1-16,0 2-1 0,1 2 2 16,-2 2-2-16,0 1-34 0,-2-2-41 15,-1-3-25-15,-1 2-63 0,0-3-86 16,0 1-121-16,0-3-152 0,0-1-56 15,0-3-589-15</inkml:trace>
  <inkml:trace contextRef="#ctx0" brushRef="#br0" timeOffset="66572.69">11301 5650 440 0,'0'0'1656'0,"0"0"-1293"0,0 0-170 16,0 0-12-16,0 0-47 0,0 0-41 15,0 0-93-15,0 0-19 0,0 0-132 16,0 0-187-16,-9-18 54 0,9 26-132 16,2 1-176-16,2-2-385 0</inkml:trace>
  <inkml:trace contextRef="#ctx0" brushRef="#br0" timeOffset="67034.19">11631 5706 457 0,'0'0'1632'0,"0"0"-1085"16,0 0-126-16,0 0-28 0,0 0-80 15,0 0-112-15,0 0-65 0,-86-30-30 16,63 30-25-16,-3 4-16 0,1 4-12 15,3-1-13-15,2 4-12 0,4 0-28 16,4 1-17-16,1 2-8 0,3 2 0 16,-1-3-34-16,5 3-18 0,1-1 8 15,1 1 16-15,2-3 12 0,0 1-6 16,2 0-32-16,5-2-24 0,2 0-17 16,-1-4-10-16,3 2-6 0,1-3 3 15,0-3 21-15,1-1 45 0,1-3 67 16,-2 0 52-16,2-5 57 0,-1-2 8 0,0-4 10 15,-1-1-22-15,1-2-5 0,0-4 1 16,0 0-4-16,1-2 27 0,-1 0-75 16,1-1-36-16,-2 3 12 0,0 0 15 15,-3 2 20-15,0 4 11 0,-4 1 34 16,-1 4 34-16,-3 3 15 0,1 1-56 0,-2 2-30 16,0 1-53-16,1 0-15 0,1 0-40 15,-1 0-46-15,5 5-46 0,1 3 80 16,3 1 36-16,3 1 1 0,2 1-40 15,0-3-47-15,1 2-38 0,-2-4-31 16,0 0-37-16,-3 0-57 0,-1-1-96 16,-3-4-91-16,-1 0-29 0,-3-1-523 15,0 0-365-15</inkml:trace>
  <inkml:trace contextRef="#ctx0" brushRef="#br0" timeOffset="67299.5">11782 5374 1800 0,'0'0'730'16,"0"0"-209"-16,0 0-55 0,0 0-53 0,0 0-84 15,0 0-68-15,0 0-49 0,0 0-86 16,0 0-98-16,0 0-28 0,0 0-52 16,-21-43-22-16,21 55 28 0,4 6 46 15,2 6 3-15,4 5-3 0,-1 3 3 16,1 3 31-16,0 1-16 0,1 0-16 15,-1-2-2-15,-1 0-12 0,1-2-31 0,0-3-9 16,-1 0-38-16,2-5-15 16,-2 0-65-16,3-4-67 0,-1-3-63 0,1-2-86 15,-1-5-104-15,-2-2 36 0,-2-6-162 16,-3-2-498-16</inkml:trace>
  <inkml:trace contextRef="#ctx0" brushRef="#br0" timeOffset="67549.78">12040 5348 1767 0,'0'0'791'0,"0"0"-331"0,0 0-48 16,0 0-45-16,0 0-43 0,0 0-66 16,0 0-81-16,0 0-110 0,0 0-67 15,0 0-54-15,0 0 54 0,-8 9 31 16,13 13-6-16,3 2-23 0,1 2-1 15,0-1-1-15,2 3 15 0,-1-3-12 16,1 0-3-16,-1-1-55 0,-1-1-69 16,-1 1-19-16,-2-1-18 0,-1-1-60 15,-4-2-116-15,0 1-150 0,-1-4-95 16,0-6-550-16</inkml:trace>
  <inkml:trace contextRef="#ctx0" brushRef="#br0" timeOffset="67966.81">12291 5639 1175 0,'0'0'1016'16,"0"0"-576"-16,0 0-58 0,0 0-27 16,0 0-88-16,0 0-59 0,0 0-67 15,0 0-141-15,0 0-28 0,0 0-54 0,-40-21 1 16,37 29 24-16,1 1-6 0,2 1-35 16,0 2-7-16,2-1 35 0,7 1 29 15,2 1 18-15,5-2 7 0,0 1-6 16,4-3-16-16,4 0-4 0,2-2-3 15,-1-2 20-15,1-4 25 0,0-1 48 16,-5 0 83-16,-3-6 37 0,-4-4 13 16,-1-1 2-16,-3-3-4 0,-3-4 3 15,1-2-2-15,-4 0-35 0,0-2-21 16,-1 3-4-16,1 1-7 0,-4 1 37 16,2 4-7-16,-2 3-42 0,0 3-22 15,0 3-27-15,0 3-43 0,0 1-9 16,0 0-13-16,0 0-11 0,1 6-52 15,2 8-27-15,0 7 91 0,1 4 12 0,-1 4 3 16,0 3 27-16,0 3-9 0,-3 0-18 16,0 2 19-16,-1 1-1 0,-10-1 3 0,-3 2-8 15,-8-2-16-15,-6 0-1 0,-6-1-30 16,-6-1-72-16,-2-1-38 0,-1-6-64 16,3-4-84-16,4-7-77 0,6-7-55 15,5-8-16-15,6-2 31 0,5-6-245 16,2-17-1244-16</inkml:trace>
  <inkml:trace contextRef="#ctx0" brushRef="#br0" timeOffset="69018.55">12899 5374 2164 0,'0'0'781'0,"0"0"-318"0,0 0-177 15,0 0-56-15,0 0-91 0,0 0-71 0,0 0-54 16,0 0-13-16,0 0-1 0,0 0 1 16,0 0-1-16,-37 28-34 0,37-21-4 15,0-4 9-15,4 1 27 0,0-2 1 16,4 0-6-16,-1-2 7 0,4 0 61 16,-2-5 29-16,4-7 7 0,4-3-38 15,0-6-25-15,2-4-18 0,4-7 2 16,-3-4 1-16,-1-4-7 0,-3-6 10 15,-1-4 3-15,-7 0-4 0,-1-2-18 0,-4 5 0 16,-3 4 16-16,0 7-7 0,-1 7 13 16,-4 5 9-16,-1 5 31 0,0 5 18 15,-2 1-13-15,-2 4-17 0,0 0-14 16,-3 2-26-16,0 5-13 0,0-1-31 16,-4 3-24-16,1 2-13 0,-4 6 7 15,1 4 15-15,1 6-1 0,3 6-2 16,2 4 3-16,4 3 15 0,5 1 0 0,4 4-6 15,0 0 25-15,10 1 11 0,1 1 2 16,1-2 9-16,1-2-7 0,2 0 9 16,-1-4-10-16,2-1 1 0,-3-4 19 15,3-2-22-15,0-4-71 0,-1-1-85 0,-2-1-12 16,2-4-43-16,-4-4-124 0,0-1-137 16,1-5 44-16,-1-2 118 0,0-1 64 15,5-2 149-15,-3-5 32 0,6-4 65 16,-5-1 26-16,0 1 152 0,-6-1 55 15,-2 3 94-15,-4 1 52 0,0 2 36 16,-2 4-83-16,0-1-55 0,0 2-52 16,-2-1-55-16,1 2-49 0,0 0-60 15,-2 0-61-15,0 0-12 0,-2 0-41 16,-2 6 4-16,3 1 3 0,-2 2 6 0,3-1-4 16,2 4 4-16,1-2 6 15,0-1-16-15,8 1-15 0,4-1-13 0,4 0 9 16,5-2-1-16,4-5 23 0,1 1 36 15,1-3 11-15,3 0 37 0,-2-9 20 16,-2 0 12-16,-2-6 12 0,-1 0 32 0,-7-2 1 16,-1-1 13-16,-7-1-10 0,-5 0 0 15,-3-2-9-15,-1 1 8 0,-9 1-15 16,-5 1-25-16,-1 1-9 0,-4 4-67 16,-2 2 0-16,-1 5-40 0,-2 2-27 15,-1 4-21-15,1 0-25 0,2 9-10 16,1 0-18-16,4 1-17 0,3 2-46 15,5 0-84-15,6-1-77 0,4 1-71 16,0-3-22-16,8 1 64 0,5-2-63 0,2-3-268 16</inkml:trace>
  <inkml:trace contextRef="#ctx0" brushRef="#br0" timeOffset="69380.63">13788 5103 1148 0,'0'0'816'0,"0"0"-269"0,0 0-106 15,0 0-89-15,0 0-56 0,0 0-75 16,0 0-105-16,-92-50-47 0,74 50-25 16,-2 0-24-16,2 7-20 0,-1-1-2 15,6 2-15-15,-2 2-24 0,4 2-6 16,3 1 13-16,-1 1-7 0,2 2-3 16,1 1 0-16,3 1 9 0,3-1-25 0,0-1-44 15,0 1-32-15,6 0 5 0,7-4-32 16,-2 0 0-16,4-4 54 0,2-4 58 15,-4-4 51-15,0-1 115 0,-1 0 97 16,-1-8 14-16,1 0-42 0,-1-4-42 16,-1-1 6-16,-1 0 9 15,1-1 19-15,-1 1-11 0,-2 3-35 0,0 0-43 16,-1 0-38-16,3 4-49 0,-1 0-22 0,1 3-18 16,0 0-3-16,0 2 12 15,2 1 19-15,0 0-19 0,2 0-81 0,0 3-37 16,3-1-11-16,1 2-51 0,1-1-67 15,1-3-104-15,-1 0-41 0,1 0-94 16,-5-5-553-16</inkml:trace>
  <inkml:trace contextRef="#ctx0" brushRef="#br0" timeOffset="69796.56">14119 4783 2022 0,'0'0'551'16,"0"0"-146"-16,0 0-2 0,0 0-54 15,0 0-63-15,0 0-32 0,0 0-62 16,0 0-56-16,0 0-59 0,0 0-38 16,-24-58-39-16,24 58-46 0,0 6-56 0,0 5 26 15,0 6 76-15,0 2 0 0,0 2-1 16,0 5-1-16,0-1-11 0,5 0-2 16,-1 0 2-16,3-2 13 0,-1 0 25 15,3-3-25-15,-1-4-15 0,-2 0-47 16,0-6-7-16,-3-1 7 0,2-2 16 15,-5-6 46-15,0 0 31 0,0-1 46 16,0 0 38-16,-5 0-4 0,-5-2-80 16,-3-4-30-16,-6 2 2 0,-2 2 16 15,-1-1-4-15,-1 3-15 0,1 0-2 16,3 0-10-16,5 0 0 0,2 4-4 16,4 1-12-16,2 3-9 0,3-2 3 0,0 5 19 15,2-2 12-15,1 0-13 0,0 3 1 16,1-4-25-16,8 2-41 0,5-3-34 15,5-1 2-15,6-1 40 0,5-4 7 16,5-1-31-16,3 0-99 0,0-6-140 0,-1-1-32 16,-4-5 40-16,-4 1 21 0,-4-2-73 15,-4 0-202-15,0 0-125 0,-6 3 66 16</inkml:trace>
  <inkml:trace contextRef="#ctx0" brushRef="#br0" timeOffset="70537.8">14449 4948 633 0,'0'0'645'16,"0"0"-95"-16,0 0-161 0,0 0-117 15,0 0-27-15,0 0-52 0,0 0-55 0,0 0-45 16,0 0-23-16,0 0 13 16,0 0 22-16,-9-14-26 0,16 10-79 15,6-2-22-15,1 0 10 0,9-1 12 0,2 0 4 16,1-1 8-16,4-1 14 0,1-1-26 16,-4 1-11-16,0-3 11 0,-7 1 16 15,-5-1 16-15,-5 2 60 0,-6-2 72 16,-4 2-10-16,0-2-37 0,-10 1 1 0,-3 0-52 15,-5 3-66-15,-6-1-16 0,-2 6-9 16,-4 0-15-16,-2 3 2 0,4 3 17 16,2 5 2-16,4 2 6 0,5 3-6 15,3 1-10-15,5 3 4 0,1-1-3 16,6 1-10-16,2 0 7 0,0 1 16 16,5-2 15-16,6 1 16 0,1-2 0 15,4 0-4-15,0-3 7 0,5-4 12 16,0 0-31-16,3-4-1 0,4-3-17 0,2-1 5 15,3-1-21-15,3-5-29 0,2-6-26 16,-1-1-43-16,3-5 5 0,-1-2-10 16,-1-6 23-16,-2-4 18 0,0-4-29 15,-5-5-35-15,-3 0-14 0,-6 3 93 16,-7 1 81-16,-9 7 143 0,-4 6 92 16,-2 4 69-16,-5 4-19 0,-4 1-64 15,0 3-29-15,-1 0-31 0,-2 3-27 16,2-1-29-16,0 5-9 0,-1 0-13 0,2 2-12 15,0 1-38-15,3 0-33 0,-1 6-37 16,4 4-9-16,-1 4 18 0,3 4 25 16,-1 5-22-16,2 0 7 0,0 2 16 0,3 1 2 15,4 0 3-15,2 0 19 0,2-2-4 16,3-1 22-16,1 1-23 0,1-5-17 16,-2-1-3-16,-2-7 0 0,-2-1-12 15,-6-4 3-15,-2-2 12 0,-2-4 39 16,0 0 47-16,-2 0 34 0,-8-4-47 15,-1-3-70-15,-8 2-3 0,-1-1 1 16,-5 3-1-16,-2 2-1 0,0 1-2 16,-1 1 0-16,1 4 2 0,5 4-1 15,1 2-1-15,6 0-9 0,2 2 0 16,6-1-10-16,3 0-9 0,4 0 10 16,0 0 6-16,5-1 12 0,9 1 3 0,6 0 46 15,5-4 6-15,7 0-19 0,4 0-8 16,3-3-23-16,-2-2 10 0,0-2-12 15,-6-1-22-15,-5 0-67 0,-2 0-46 0,-3-4-35 16,-1-1-22-16,-2-3-63 16,0-1-136-16,-3 2-162 0,0-4-93 0,-6 5-684 15</inkml:trace>
  <inkml:trace contextRef="#ctx0" brushRef="#br0" timeOffset="72569.89">15015 10711 304 0,'0'0'978'0,"0"0"-597"0,0 0-121 16,0 0 25-16,0 0 13 0,0 0-34 15,0 0-48-15,0 0-56 0,0 0-29 16,3-57-20-16,-3 53-22 0,-2 0-16 15,2 2 3-15,0 2 7 0,0 0 2 16,-1 0-33-16,1 0-52 0,-3 6-22 16,2-1-28-16,1 2-70 0,1 0-55 15,10-1-73-15,6-1-15 0,3-3 231 16,1-2-6-16,1 0-33 0,1 0 58 16,-3 0 13-16,-4-4 65 0,0-2-4 15,-6-2 3-15,-3 0-3 0,-3 2-4 0,-2-3 1 16,-2 1 47-16,-4 0 29 0,-4 1-64 15,-5-1-29-15,-2 1-28 0,-3 2-13 16,-2 1-1-16,0 0-18 0,1 2-13 16,0 2 7-16,3 0 9 0,1 0 0 15,2 0-13-15,0 5-9 0,3 0 0 16,-1 3 3-16,3-2 6 0,1 2 4 16,4-2-11-16,1 1 1 0,2-1-13 15,0-1 23-15,8 1 23 0,3-2 2 0,1-2 38 16,1-2 13-16,2 0 10 0,1 0 6 15,2 0-4-15,-4-5-12 0,0 0 16 16,-2-2 3-16,-1 1-10 0,-5-1-6 16,0 1 12-16,-2 4-3 0,-4-1 22 15,2 3 34-15,-2 0 7 0,0 0-44 16,-7 0-82-16,-4 4-53 0,-1 1-4 16,-2 3-9-16,2-2 0 0,3 0-6 15,3 0-13-15,2-2-16 0,4-2-10 16,0-1 16-16,0 1 9 0,0-1-22 0,3-1 64 15,3 0 44-15,2 0 79 0,1-1 23 16,-2-3 9-16,-1 0 3 0,-3-1-19 16,0-2-20-16,-2 1-31 0,-1 1-31 15,0 0-13-15,0 1-132 0,0 1-58 0,0 2-26 16,0 1-126-16,4 0-250 16,9 0-557-16,5 0-22 0</inkml:trace>
  <inkml:trace contextRef="#ctx0" brushRef="#br0" timeOffset="73106.66">15463 10283 65 0,'0'0'431'16,"0"0"997"-16,0 0-1000 0,0 0-108 16,0 0 46-16,0 0 14 0,0 0-7 15,0 0-79-15,0 0-70 0,-9-66-50 16,9 66-51-16,0 0-55 0,0 0-68 15,0 0-6-15,2 0-28 0,1 3-22 0,3 6 28 16,2 4 28-16,4 3 25 0,2 4-9 16,0 4-14-16,0 2 9 0,1 1-11 15,0 0-3-15,-1 0 0 0,-1 0-13 16,-1-1-11-16,-1-2-20 0,-1 0-39 16,-1-4-57-16,-1-1-57 0,-2-2-58 15,-3-1-77-15,0-5-45 0,-1-2-34 16,-2-3-42-16,0 1-183 0,0-4-346 15,0-2 375-15</inkml:trace>
  <inkml:trace contextRef="#ctx0" brushRef="#br0" timeOffset="73363.14">15634 10590 676 0,'0'0'619'0,"0"0"-144"15,0 0-46-15,0 0-58 0,0 0-42 16,0 0-18-16,-17-77-28 0,23 64-49 16,7 0-48-16,3 1-19 0,5-2-8 0,8 0-28 15,3 3-38-15,6 2-44 0,1 1-24 16,1 4 6-16,-1 4 9 0,-3 0-9 15,-2 2-6-15,-5 6-1 0,-4 0-2 16,-4 3-20-16,-6-1-2 0,-3 0-16 16,-6 2-2-16,-6-1 3 0,0 5 15 0,-12-1 11 15,-7 3 10-15,-7 0 7 0,-6 0-28 16,-1 0-6-16,0-5-83 0,2-1-41 16,4-3-34-16,6-5 5 0,4 0 5 15,2-4-72-15,3 0-27 0,1 0-88 16,2-3-82-16,3 0-178 0,3 1-473 15,0 1-29-15</inkml:trace>
  <inkml:trace contextRef="#ctx0" brushRef="#br0" timeOffset="73839.95">16310 10433 1633 0,'0'0'1160'0,"0"0"-798"15,0 0-27-15,0 0 19 0,0 0-96 16,0 0-89-16,-90-53-24 0,59 52-8 16,0 0-17-16,0 1-40 0,1 0-34 15,6 0-28-15,4 1-18 0,6 3-11 16,6 0-26-16,1 4-18 0,2 1 12 15,4 1 6-15,1 3 3 0,0 0 3 16,7 2-3-16,5 1-18 0,2-2-14 16,6 0 1-16,3-1-37 0,1-1 8 0,1-5 1 15,0-1-6-15,-4-1 37 16,-2-5-1-16,-2 0 40 0,-2-5 23 0,1-2 34 16,-3-4-5-16,1-1 2 0,-2-1 54 15,-1-4 13-15,-1 2 20 0,-1-2 1 16,-3 1 2-16,-2 2-1 0,0 4-3 15,-1 2-6-15,0 3-16 0,-2 3-37 16,1-1-58-16,-1 3-21 0,-1 0-10 0,3 0-33 16,-1 2-32-16,4 4 4 0,2 2 43 15,5 2 46-15,2 0-56 0,2 3-74 16,1-3-41-16,-2 1-39 0,-1-4-32 16,-4-2-139-16,-3 0-118 0,-4-3-62 15,2 1-258-15,-1-3-482 0</inkml:trace>
  <inkml:trace contextRef="#ctx0" brushRef="#br0" timeOffset="74075.83">16546 10139 199 0,'0'0'2024'16,"0"0"-1423"-16,0 0-226 0,0 0 42 15,-37-78 27-15,33 71-107 0,4 2-93 0,0 3-75 16,0 2-62-16,0 0-61 0,0 0-46 15,0 2-26-15,3 5-32 0,1 8 58 16,1 4 18-16,-1 6-15 0,2 5 15 16,-1 1-18-16,1 3-1 0,0-2-32 15,1 2-29-15,0-2-57 0,2 1-57 16,0-1-69-16,1-1-100 0,1 0-186 16,-2-2-77-16,4-4-197 0,-6-7-985 15</inkml:trace>
  <inkml:trace contextRef="#ctx0" brushRef="#br0" timeOffset="74674.67">16933 10403 47 0,'0'0'456'0,"0"0"111"16,0 0-85-16,0 0-79 0,0 0-69 15,0 0 9-15,0 0-12 0,35-67-14 16,-35 57 17-16,0 3-47 0,0-1-36 15,0 0-24-15,-5 2-32 0,-1 1-35 16,-2 0-25-16,-1 1-30 0,-2-1-17 16,-4 2 1-16,-1 0-19 0,-2 3-18 15,-4 0-19-15,3 0-15 0,-4 4-18 0,0 3-12 16,4 2-6-16,2 1-7 0,6 2-14 16,2 0-25-16,5 4-18 0,4-2 5 15,0 3-15-15,8 0-18 0,5-2-13 16,3 1 18-16,3-4 13 0,1-1-17 15,3-4-12-15,-1 0-16 0,-1-3 11 16,2-3 25-16,-1-1 35 0,-2-2 66 0,-1-5 0 16,-3-2 28-16,0-3 7 0,-3 1-4 15,1-2 42-15,-4-1 28 0,0-1 24 16,-4 3-26-16,1-1 4 0,-4 1 20 16,-3 4 16-16,1-2 2 0,-1 4-18 15,0-1-22-15,0 3-25 0,0 3-21 16,0 1-55-16,0 0 0 0,0 0-52 15,0 0-33-15,3 0-28 0,0 7-1 16,2 2 71-16,2 0-15 0,3 2-84 16,0 0-75-16,2-3-72 0,3 3-121 15,0-4-67-15,1 3-43 0,-2-4-105 16,0-2-640-16,-6 0 497 0</inkml:trace>
  <inkml:trace contextRef="#ctx0" brushRef="#br0" timeOffset="75073.3">17275 10244 450 0,'0'0'2045'0,"0"0"-1482"16,0 0-221-16,0 0 13 0,0 0-63 15,0 0-82-15,0 0-111 0,0 0-89 16,0 0-10-16,0 0-37 0,0 0 37 16,-5-15 58-16,11 25 11 0,1 2-7 15,-1-1-13-15,0 1-15 0,-3-1-16 0,-1 0-15 16,0-1 8-16,-1-2-11 15,-1-2-25-15,2-1-18 0,-1 0-10 16,-1-3-8-16,0-1-11 0,2-1 23 0,-1 0 49 16,-1 0 15-16,2-1 47 0,1-5 28 15,0-1-87-15,2-4-3 0,1 2-2 16,0-1 2-16,-1 0 0 0,3 1 37 16,2 0 0-16,0 0-6 0,2-1-13 0,3 2 1 15,3-1-7-15,2 1-9 16,0 2 22-16,0 1 0 0,2 1 2 0,-2 1-8 15,0 3-17-15,0 0-2 0,0 3-16 16,-2 3 16-16,-3 3-2 0,-3 3 2 16,-2-1-27-16,-1 2-13 0,-5 0-10 15,-4 2-2-15,0 0-16 0,-1 0-19 16,-11-1-34-16,-1 2-63 0,0-1-168 16,-3 0-140-16,6-1-131 0,4-3-447 0,1-3-406 15</inkml:trace>
  <inkml:trace contextRef="#ctx0" brushRef="#br0" timeOffset="75419.45">18035 10124 59 0,'0'0'388'15,"0"0"1521"-15,0 0-1406 0,0 0-217 16,0 0 4-16,0 0 14 0,0 0-78 16,0 0-71-16,0 0-55 0,0 0-50 15,-92-41-48-15,72 48 22 0,-4 4-8 16,-1 2 0-16,3 1 18 0,2 2-14 16,6-1-20-16,4 1-18 0,4-1-13 0,5-2 9 15,1 1 3-15,0-2 4 0,3 1 12 16,5-1-10-16,5 3 10 0,2-3 3 15,6 0-1-15,5-2-71 0,4-1-34 16,5-2 30-16,1-3 26 0,3-4-85 16,0 0-20-16,-3-2-44 0,-3-4-76 0,-4-1-122 15,-5 1-97-15,-5-2-321 0,-5 3-581 16</inkml:trace>
  <inkml:trace contextRef="#ctx0" brushRef="#br0" timeOffset="76018.05">18263 10119 852 0,'0'0'1290'0,"0"0"-859"0,0 0-80 16,0 0-66-16,0 0-116 0,0 0-61 0,0 0-32 15,0 0-19-15,0 0-6 0,0 0 12 16,79-11 9-16,-55 6-15 0,2 1-10 15,-2-1-6-15,-1 0 3 0,-3-1-7 16,2-1 11-16,-4-1-16 0,0 0-14 16,1-2-5-16,-5 1 2 0,0-1-15 15,-3-2 3-15,-3 3 35 0,-1-1 9 16,-2 2-4-16,-4 3 19 0,-1 0 28 16,-1 1 40-16,-7 0-62 0,-7 0-68 15,-4-1-34-15,-3 2-6 0,-5 1 12 0,-3 0 17 16,1 2 11-16,0 0 15 0,2 3-15 15,4 4-1-15,2-1-2 16,1 3-12-16,2 2-7 0,3 1 21 16,3 1-2-16,1 3 0 0,5-1 0 0,0 0-16 15,5 1 7-15,1-2-4 0,0 0 1 0,4-1 13 16,5 0 2-16,5 0 0 0,2 0 0 16,6 0-1-16,2-1 1 0,5 0 1 15,4 0 11-15,2-5 16 0,1 0-28 16,-1-3-40-16,-1-3-16 0,-5-1-12 15,-2-3-51-15,-1-6-47 0,-4-1-57 16,0-4-59-16,-1-3-151 0,-1-1-134 16,-1-1-497-16,-3 1-383 0</inkml:trace>
  <inkml:trace contextRef="#ctx0" brushRef="#br0" timeOffset="76466.48">18972 9758 28 0,'0'0'1541'0,"0"0"-471"0,0 0-700 15,0 0-37-15,0 0 31 0,0 0-21 0,0 0-117 16,0 0-124-16,0 0-102 0,0 0-12 16,0 0-69-16,-8-39-19 0,13 48 88 15,3 4 12-15,-1 5 59 0,3 1-28 16,-3 6-6-16,-1-1 0 0,-2 2-6 16,-1 0-8-16,1-3-11 0,1-1 0 15,0 0 1-15,-2-3 15 0,3-1-13 16,0-2-2-16,-2-4 0 0,2-4-1 15,-3-2 2-15,-2 0 13 0,-1-5-2 16,0-1 24-16,0 0 19 0,0 0 27 16,0 0 16-16,0-6 85 0,-6-1 0 0,0-5-168 15,-3 2-16-15,-3 0 0 0,-1-1 0 16,-3 4 0-16,-5 0-24 0,-4 3-35 16,-2 4 7-16,2 0 0 0,1 2 9 15,2 6-3-15,6-1-6 0,2 1 3 16,7 2 9-16,2 1 3 0,2 0 3 15,3 0 9-15,0 1-30 0,6 3 2 16,5-3 25-16,4 1 28 0,3 0 0 16,5 0 16-16,1-2-5 0,5 0-11 0,0-4 0 15,2-1 0-15,0-1-15 0,-1-4-44 16,-3-1-46-16,-3 0-51 0,-3 0-83 16,-2-4-42-16,-5 0-15 0,0-1-82 15,-6 0-67-15,-1 0-219 0,-4 2-571 16</inkml:trace>
  <inkml:trace contextRef="#ctx0" brushRef="#br0" timeOffset="77660.66">19654 9608 1773 0,'0'0'565'0,"0"0"-242"0,0 0-69 15,0 0-4-15,0 0-30 0,0 0-45 16,0 0-55-16,0 0-22 0,0 0-16 15,0 0-10-15,4-16 6 0,-4 16-8 16,0 0-13-16,0 0 17 0,0 0 1 16,-4 0-35-16,-3 0-40 15,-2 0-38-15,-7 4-24 0,0 1 15 0,-7 2 13 16,-1 1 3-16,-3 4 9 0,1 0 6 16,1 4 0-16,0-2-19 0,4-1 4 15,5-2-29-15,3 0-31 0,6-4-26 16,2-1-34-16,5-5-18 0,0 2 45 0,0-3 31 15,5 1 74-15,5 0 19 0,7 0 131 16,8 1 25-16,6-1-13 0,5-1-26 16,6 1 9-16,-3-1-10 0,1 0-28 15,-6 0-34-15,-6 0-20 0,-9 0-34 16,-3 3 0-16,-7 0 0 0,-5-1 44 0,-2 2-13 16,-2 1-30-16,0 3 12 0,-2 1 27 15,-5 4 47-15,-6 1 9 0,-7 3-15 16,-5 0-26-16,-3-2-39 0,-1 2-16 15,1-4-28-15,2 0 0 0,3-2-33 16,6-5-60-16,5-2-41 0,6-4-71 16,4 0-31-16,2-4-158 0,4-5-194 15,9-2-206-15,1 1-683 0</inkml:trace>
  <inkml:trace contextRef="#ctx0" brushRef="#br0" timeOffset="78040.66">19912 9761 745 0,'0'0'622'0,"0"0"-108"16,0 0-106-16,0 0-52 0,0 0-35 0,0 0-36 16,0 0-43-16,0 0-194 0,0 0-48 15,0 0-22-15,0 0 22 0,92-55 1 16,-69 43 18-16,2 3-18 0,-1-2-1 16,-1 1 0-16,-2-1 19 0,-1 1-10 15,-4 0 4-15,-1-2-13 0,-3 1 41 16,-1-1 26-16,-5 0 8 0,-3 4 23 15,-1-1 5-15,-2 5 36 0,0 1 14 16,0 1-13-16,-6-1-38 0,-3 0-37 16,-4 2-56-16,-3 1-9 0,-2 0-31 15,-4 0 0-15,0 3 16 0,-1 2-4 16,3 2 16-16,6 3-9 0,-1-2-10 16,5 4 4-16,4 0-13 0,0 0 6 0,3 4 3 15,3-2 0-15,0 2 7 0,3-2 12 16,6 1-10-16,4-2-40 0,3-2-93 15,3-3 4-15,4 0 25 0,3-3-15 16,4-5-61-16,3 0-33 0,6 0-43 16,3-5-71-16,3-4-97 0,3-2-121 15,2-3-188-15,0-3-49 0</inkml:trace>
  <inkml:trace contextRef="#ctx0" brushRef="#br0" timeOffset="78599.34">20641 9562 825 0,'0'0'788'15,"0"0"-197"-15,0 0-74 0,0 0-84 16,0 0-95-16,0 0-100 0,0 0-81 15,0 0-60-15,0 0-24 0,-81-43-10 0,64 50-13 16,3 2-28-16,1 0-22 0,4 1 0 16,3 2-32-16,3 2-11 0,3 0-1 15,3 2 5-15,6 0 14 0,6 1-53 16,3-2-13-16,5 2 31 0,3-4 32 16,0 0-1-16,3-4 4 0,0-2-3 15,0-5-26-15,0-2-32 0,-1 0-19 16,1-7-9-16,1-2-49 0,1-6-7 0,-3-4 35 15,0-4 0-15,-1-3 19 0,-3-8-58 16,-2-3-137-16,-2-1-89 0,-3-6 238 16,-3 1 162-16,-6 1 315 0,-3 4 94 15,-4 2-41-15,-1 7-1 0,-3 4 10 16,-5 6-69-16,0 2-38 0,-3 6-69 16,2 2-14-16,3 1-44 0,1 6-38 15,2-1-48-15,-3 3-57 0,3 1-86 16,-3 7-28-16,-1 5 73 0,1 5 26 15,0 1-10-15,3 5 0 0,3 2-3 0,0 1 6 16,0 2 22-16,6 0 2 16,0 1 16-16,-1-3-18 0,3 2-40 0,1-1-97 15,0-4-77-15,-1-2-70 0,1-4-78 16,2-1 0-16,-2-6 56 0,1-3 41 16,0-3 87-16,0-5 104 0,3 0 74 15,0-4 13-15,3-5 19 0,-2-1 10 0,3-2 136 16,-2 0-13-16,0 3-13 0,-1-2-7 15,-4 5 47-15,0 0 77 0,-3 4-59 16,-1-1-67-16,-1 3-20 0,-1 0-54 16,0 0-25-16,-1 0-3 0,3 0-6 15,-1 2-4-15,4 1 7 0,-1 4-13 0,1 2-25 16,2 0-18-16,0 1-57 16,1 1-1-16,-1-1-21 0,-1 0-64 0,2 1-87 15,-4-4-97-15,0 1-51 0,-1-3-137 16,-3 0-610-16</inkml:trace>
  <inkml:trace contextRef="#ctx0" brushRef="#br0" timeOffset="78722.72">21496 9423 35 0,'0'0'1528'0,"0"0"-1265"0,0 0-155 16,0 0-92-16,0 0-16 0,0 0-65 15,0 0-169-15,0 0-284 0,0 0 78 16,0 0 85-16</inkml:trace>
  <inkml:trace contextRef="#ctx0" brushRef="#br0" timeOffset="78940.59">21496 9423 372 0,'4'53'466'0,"-4"-51"-62"16,0 2-30-16,0-3-62 0,0 4-62 15,2-2-53-15,-1 1-35 0,2 0-42 16,-2-2-34-16,6 4-28 0,-2-4-19 16,3 2 9-16,3-3 116 0,3 1-7 15,1-2-39-15,3 0-32 0,-2-3-32 16,1-3 6-16,-5-2 54 0,-4-1 66 15,-2 0 49-15,-3-3-38 0,-3 2-57 16,0-3-22-16,0 2-35 0,-6-1-77 16,-2 0-3-16,-1 4-65 0,0-1-62 15,-3 3-35-15,1 3-71 0,0 0-60 16,-1 2-120-16,1 1-97 0,2 0-85 16,1 4-211-16,3-1-347 0</inkml:trace>
  <inkml:trace contextRef="#ctx0" brushRef="#br0" timeOffset="79265.83">21653 9432 735 0,'0'0'576'16,"0"0"-237"-16,0 0 2 0,0 0-40 16,0 0-48-16,0 0-37 0,0 0-40 15,0 0-28-15,0 0-27 0,0 0-28 16,0 0 3-16,78 33-23 0,-77-31-22 16,0 0-13-16,2 0-13 0,0-2-3 15,-1 0 13-15,4 0 88 0,2 0 103 16,7 0-34-16,1-3-52 0,5-5-65 15,4-1-35-15,3-3-6 0,0-4-12 16,3-2-10-16,-2-1 16 0,1-3 27 16,-1-3 4-16,1 4-39 0,-8 0-20 15,-2 7 0-15,-8 3 10 0,-4 6 11 0,-3 4-8 16,-4 1-13-16,-1 0-50 0,2 0-14 16,1 5-32-16,1 4 34 0,2 4 25 15,0 2 12-15,1 2 10 0,1 1-1 16,0 0-18-16,0 0-6 0,4-1-60 0,-1-2-58 15,2 2-55-15,0-4-113 0,4 3-73 16,-2-4-64-16,4 0-161 0,-6-4-710 16</inkml:trace>
  <inkml:trace contextRef="#ctx0" brushRef="#br0" timeOffset="84900.71">14310 12206 1750 0,'0'0'431'0,"0"0"-295"16,0 0-78-16,0 0 27 0,0 0 18 0,0 0-19 15,0 0-33-15,0 0-22 0,0 0-29 16,-43 2-16-16,43 0-16 0,-1-2 0 16,1 0 3-16,0 0 6 0,0 0-6 15,0 0 29-15,0 0 55 0,4 0 42 16,3 0-17-16,2 0 20 0,2-5-20 15,2 0-22-15,0-4 6 0,-1 3 13 16,-2-1-7-16,-4-1-9 0,-4 2 37 16,-2-1 29-16,0 1-25 0,-2-1-48 15,-6 0-26-15,-2 1-15 0,2 3-13 0,-3-2-29 16,-3 4-6-16,3 1-3 16,-3 0-19-16,-1 4 16 0,0 5 13 0,-1 2 25 15,3-2-26-15,1 3-6 0,1 0-3 16,3-1 9-16,1 0-3 0,4-2 7 15,3-1-4-15,0-1 16 0,3-2-63 16,8 1 5-16,1-3 68 0,2 1 3 0,-1-4 29 16,4 0 6-16,-2 0 19 0,-4-1 26 15,1-4-16-15,-5-2-1 0,0-2 30 16,-4 2 17-16,-1-4-21 0,-2-1-20 16,0 0-15-16,-2 0-1 0,-4 0 0 15,-1 3-12-15,0-3-25 0,-3 3-4 16,0 2-12-16,0 2 16 0,0 3 4 15,-2 2-20-15,3 0-31 0,-2 0-54 16,2 5-60-16,3 5-85 0,2 3-101 16,3 3-105-16,1 4 20 0,4 1-184 15,2-5-479-15</inkml:trace>
  <inkml:trace contextRef="#ctx0" brushRef="#br0" timeOffset="85621.1">14227 12221 1515 0,'0'0'549'0,"0"0"-238"16,0 0-10-16,0 0 8 0,0 0-82 15,0 0-77-15,0 0-58 0,0 0-13 16,0 0 23-16,0 0-4 0,0 0-57 15,2-7-39-15,30 3 20 0,16-4 12 16,14-3 14-16,16-1 14 0,15-3-60 16,12-3 45-16,12-2-22 0,13-1 6 15,8-1-28-15,12 1 11 0,7-2 14 16,3 0-28-16,4 3 1 0,-5 1 21 16,-8 1-7-16,-11 2 32 0,-9 3-46 15,-15 2 21-15,-13 0 31 0,-15 0-38 16,-13 1-11-16,-13-1 8 0,-10 1 4 0,-13 1-1 15,-12 0 10-15,-11 2 12 0,-5 1 19 16,-8 0 9-16,-3-1-6 0,0 0-29 16,0 0-30-16,-6-1-1 0,-3 2-45 15,-6-1-34-15,-5 1-41 0,-9 1-7 16,-7 0-28-16,-6 2 5 0,-4 2 15 16,-1 1 26-16,-1 0 53 0,5 0 38 0,1 0 17 15,6 0 2-15,7 0 54 16,9 0 41-16,6 1-4 0,8-1-6 0,4 0 6 15,2 0 19-15,0 0-7 0,0 0-44 16,3 0-31-16,5 0-6 0,2 0-9 16,4 0 2-16,2 1-12 0,6 2 13 15,2-2 12-15,3 2 0 0,1 2-4 0,-1 0-11 16,-2 2-1-16,-2 0 13 0,-5 4 15 16,-4 0-15-16,-6 3-13 0,-4 2-9 15,-4 3-3-15,-11 3 2 0,-7 1-2 16,-7 4-65-16,-9 2-121 0,-2 0-199 15,-2 1-200-15,10-7-223 0,-9 9-1153 16</inkml:trace>
  <inkml:trace contextRef="#ctx0" brushRef="#br0" timeOffset="87106.46">17260 11520 1 0,'0'0'124'0,"0"0"26"15,0 0 1465-15,0 0-1119 0,0 0-263 0,0 0-124 16,0 0-47-16,0 0 31 0,0 0-3 15,0 0 3-15,-8 32 16 0,6-18-20 16,1 3-19-16,-1 1-9 0,-1 3-14 16,0 0-5-16,-1 1-23 0,3 3 3 15,-2-2 3-15,-1 0-12 0,2-1 0 16,-1-1-13-16,2-3-50 0,-1-3-71 16,2-1-44-16,-1-4-69 0,1 0-33 0,0-3-30 15,0-4-82-15,0-2-144 0,1-1 2 16,5-3 107-16,0-5-13 0</inkml:trace>
  <inkml:trace contextRef="#ctx0" brushRef="#br0" timeOffset="87319.78">17270 11697 498 0,'0'0'1056'0,"0"0"-620"0,5-78-76 15,-2 53-18-15,-1 5 2 0,-2 2 10 16,3 4-14-16,0 5-48 0,-3 2-41 16,3 3-65-16,-1 3-75 0,3 1-111 15,2 0-69-15,5 1-18 0,5 6 87 16,6-1 53-16,1 5-13 0,1 0-27 15,1 1-13-15,0 1-2 0,1 1-29 16,-1 0-3-16,-1 1-4 0,3 1-14 16,-1-2-23-16,-1 2-40 0,-3-5-64 15,-6-1-92-15,-1-1-113 0,-6-2-67 16,-3-5-10-16,0 0-135 0,-1-2-101 0,1-3 88 16,1-8 84-16</inkml:trace>
  <inkml:trace contextRef="#ctx0" brushRef="#br0" timeOffset="87511.84">17752 11558 524 0,'0'0'1250'15,"0"0"-727"-15,-15-72-52 0,6 53-54 0,-2 2-22 16,2 3-70-16,1 1-52 0,-1 3-37 16,3 2-44-16,4 3-26 0,-1 1-31 15,3 4-58-15,0 0-77 0,0 0-3 16,0 0-52-16,0 5-34 0,0 8 28 16,3 3 61-16,2 3 13 0,2 3-10 15,-1 0-3-15,0 1-24 0,0-3-43 16,-2 2-29-16,-1-2-31 0,3 0-43 15,-4 1-83-15,-2-2-131 0,3 2-112 16,0-3-67-16,-1-5-420 0,2 4-492 0</inkml:trace>
  <inkml:trace contextRef="#ctx0" brushRef="#br0" timeOffset="87912.76">18148 11514 1215 0,'0'0'1473'15,"0"0"-1021"-15,0 0-200 0,0 0 43 16,0 0 14-16,0 0-77 0,0 0-74 16,0 0-65-16,0 0-43 0,0 0-50 15,0 0-44-15,-51-10 19 0,30 21-6 16,-1 0 3-16,5 2-3 0,4 0-3 15,9 1-47-15,4 4 28 0,3 0 34 16,12 3-24-16,3-1-17 0,6-2-19 0,7 0-34 16,0-2 37-16,5-4 39 15,0-5 9-15,3-3 28 0,-3-3 63 0,0-1 35 16,-5-4 2-16,-3-2 23 0,-5-3 21 16,-5-1-2-16,-4-3-9 0,-5-2-12 0,-3 0-11 15,-3-4-17-15,-3-3-29 0,0-2-24 16,-8-2-19-16,-5-1-6 0,-6 2-15 15,-3 5-18-15,-4 3-40 0,-1 5-10 16,0 6-24-16,0 5-49 0,1 1-72 16,4 2-89-16,3 11-152 0,4 3-157 15,4 2-20-15,6-4-456 0</inkml:trace>
  <inkml:trace contextRef="#ctx0" brushRef="#br0" timeOffset="89485.77">19184 11547 100 0,'0'0'1293'0,"0"0"-702"15,0 0-237-15,0 0-63 0,23-67 50 16,-23 53-15-16,0-1-34 0,0 3-64 16,-7-1-37-16,-2 0-15 0,-1 1-33 15,-5 0-49-15,-3 0-32 0,-3 2-32 16,-4 2-27-16,-1 2 25 0,1 1 0 16,-3 5-3-16,-3 0-10 0,1 6-13 15,0 1 1-15,0 4-3 0,2 2 0 0,2 3-24 16,6 2-1-16,1 2 0 0,5-2 13 15,5 3-4-15,5-3-76 0,3 0-36 16,1-2 19-16,4 0 16 0,6-2 1 16,4 0 36-16,2-2 24 0,4-1 32 0,2-1 12 15,0 1 10-15,2-4-4 0,-2 0-2 16,1-3 0-16,-3-3 9 0,2-1 23 16,-2 0 21-16,-1-2 15 0,-1-8 0 15,0 2-16-15,-3-4-6 0,0-3-12 16,-2 1-7-16,-2-2 15 0,-2 2 23 15,0-3 20-15,-4 2 28 0,-2-1-19 16,0 3-46-16,0 3-15 0,-1 2 0 16,-1 4 0-16,1 2-34 0,-2 2-15 0,1 0-52 15,-1 0-36-15,3 0-13 16,2 2-22-16,3 7 62 0,0 3 58 0,5 2-9 16,0 2 2-16,0 0-66 0,5 0-32 15,-1-1-28-15,-1-1-47 0,2-1-99 16,0-1-112-16,-1-2-99 0,-2-2-70 15,-1-3-192-15,-5-3-544 0</inkml:trace>
  <inkml:trace contextRef="#ctx0" brushRef="#br0" timeOffset="89723.54">19413 11462 1700 0,'0'0'720'15,"0"0"-291"-15,0 0-74 0,0 0 62 16,0 0-74-16,0 0-166 0,0 0-171 0,0 0-6 15,0 0-107-15,0 0-31 0,23-12 138 16,2 24 91-16,4 1-38 0,5-1-24 16,-1 1-29-16,1 1 2 0,-3-2 0 15,-2 0 11-15,-6-2-12 0,-5-1-1 16,-3-1-101-16,-4-2-88 0,-6-1-67 16,1-1-94-16,-3-1-64 0,-2-3 8 15,-1 1-71-15,2-1-222 0,-2 0 18 0,0 0 198 16</inkml:trace>
  <inkml:trace contextRef="#ctx0" brushRef="#br0" timeOffset="89932.81">19746 11490 663 0,'0'0'1117'0,"0"0"-682"15,0 0-67-15,0 0 15 0,0 0-28 16,0 0-50-16,0 0-40 0,0 0-57 16,0 0-24-16,0 0-29 0,0 0-31 0,-17-63-50 15,15 63-74-15,-2 0-16 0,-4 4-73 16,-3 4 5-16,-6 4 47 0,-3 5 22 15,0 1-7-15,-2 1-18 0,0 4 9 16,2-3-16-16,2 3-31 0,2-4-41 16,3 1-20-16,3-2-87 0,2 0-82 15,5-3-75-15,3-2-29 0,0 0-12 16,6-3-216-16,6-4-428 0,-1-2 610 16</inkml:trace>
  <inkml:trace contextRef="#ctx0" brushRef="#br0" timeOffset="90121.96">19943 11481 2153 0,'0'0'518'0,"0"0"-271"15,0 0 54-15,0 0-43 0,0 0-122 16,0 0-136-16,0 0-111 0,0 0-10 16,0 0 121-16,0 0 3 0,0 0 10 15,28 51-13-15,-21-37-35 0,0 0-74 16,-1-3-92-16,-1 1-75 0,-1-1-15 15,-2 0-81-15,1-2-278 0,-3-4-483 16</inkml:trace>
  <inkml:trace contextRef="#ctx0" brushRef="#br0" timeOffset="90243.85">20143 11383 338 0,'0'0'1011'0,"0"0"-744"0,0 0-150 16,0 0-48-16,0 0-69 15,0 0-212-15,0 0-358 0,0 0-189 0</inkml:trace>
  <inkml:trace contextRef="#ctx0" brushRef="#br0" timeOffset="90644.6">20399 11467 1200 0,'0'0'1073'15,"0"0"-769"-15,0 0-11 0,0 0-14 16,0 0-21-16,0 0-74 0,0 0-60 0,0 0-49 16,-87-52-40-16,70 51-35 0,0 1-28 15,3 0-26-15,0 5-9 0,0 3-3 16,4 1-20-16,0 3-3 0,4 0 6 16,3 0 7-16,1 1 15 0,2 1 7 15,0-1-10-15,2 0 0 0,4-2 19 16,1 0-10-16,0-2 1 0,2-3 15 0,-1-2 9 15,1 0 30-15,0-3 90 0,1-1 51 16,2 0 29-16,-1 0-4 0,2-6-29 16,0-1-17-16,0 0 22 0,1-4-4 15,0 0-22-15,1-1-11 0,-4 3-18 16,-1 0-31-16,0 3-28 0,-5 3-16 16,-2 0-12-16,0 3-17 0,-1 0-49 15,1 0-52-15,2 2-15 0,4 5 52 16,0-1 46-16,2 2 13 0,1-1-34 0,1 2-45 15,-2-2-64-15,4-2-77 0,-2-1-26 16,4 0-70-16,-3-4-169 0,-2 1-567 16,1-1-25-16</inkml:trace>
  <inkml:trace contextRef="#ctx0" brushRef="#br0" timeOffset="90896.9">20681 11198 2377 0,'0'0'609'0,"0"0"-293"16,0 0 37-16,0 0 27 0,0 0-104 16,0 0-118-16,0 0-74 0,0 0-47 15,0 0-37-15,0 0-18 0,0 0-16 16,-2-23-52-16,6 34 61 0,0 7 25 0,-1 7 43 16,1 2 3-16,-4 3-12 15,0 1-12-15,0 0-7 0,0 0-12 0,0 2-3 16,0-2-21-16,-2 1-25 0,-3 0-38 15,2 1-59-15,-4 1-126 0,3-2-105 16,-2 0-123-16,0 1-110 0,0-6-171 16,4-6-681-16</inkml:trace>
  <inkml:trace contextRef="#ctx0" brushRef="#br0" timeOffset="92313.54">21000 10970 1949 0,'0'0'586'15,"0"0"-216"-15,0 0-40 0,0 0 26 16,0 0-18-16,0 0-34 0,0 0-71 16,0 0-66-16,0 0-66 0,0 0-48 15,1-51-27-15,1 51-26 0,-2 1-40 16,0 4-24-16,0 6 27 0,0 5 37 16,0 7 27-16,1 5-5 0,-1 2 0 15,0 2-20-15,0 4 16 0,0 0-6 16,0 0-9-16,0 1-3 0,3 0 3 15,-3-1 37-15,3-2-6 0,0-3-34 16,2-1-14-16,1-3 12 0,0-2-60 0,2-4-45 16,0-3-66-16,1 0-41 15,1-3-62-15,2-3-79 0,3-3-46 0,5-2 39 16,4-3-34-16,4-4-109 0,6 0-246 16,0-6-276-16</inkml:trace>
  <inkml:trace contextRef="#ctx0" brushRef="#br0" timeOffset="92657.03">21441 11413 7 0,'0'0'1482'0,"0"0"-861"15,0 0-110-15,0 0-22 0,25-68-40 16,-25 56-77-16,0 2-86 0,-5 1-63 16,2 2-41-16,0 3-49 0,3 1-38 15,-1 1-31-15,1 1-64 0,0 1-6 16,0 0-64-16,0 1-50 0,0 7-43 16,0 4 113-16,1 3 32 0,4 3 2 15,3 3 4-15,4-1-13 0,5 2-9 16,5-3 0-16,5 1 6 0,3-4 0 15,1-1-37-15,3-3 24 0,2-6 41 0,0-3 2 16,1-3 20-16,-4 0 22 0,-2-3 43 16,-2-6 6-16,-3-3 2 0,-4-2-2 15,-6-3 15-15,-2-1-10 0,-5-1-9 16,-4 0-31-16,-5-2-18 0,0 2-10 16,0 0 13-16,-10 1 0 0,-4-1 5 15,-4 3-48-15,-4 1-21 0,-4 1-28 0,-2 5-24 16,1 3-10-16,-2 2 4 0,1 2 8 15,5 2-27-15,5 0-47 0,5 2-78 16,4 4-114-16,2 2-108 0,4 2-52 16,3 2 25-16,0 1-46 0,7 0-226 15,2-3-401-15</inkml:trace>
  <inkml:trace contextRef="#ctx0" brushRef="#br0" timeOffset="93078.76">22479 11324 1622 0,'0'0'626'0,"0"0"-141"0,0 0-33 16,0 0-60-16,0 0-64 0,0 0-123 15,0 0-59-15,0 0-50 0,-64-72-21 0,40 67-13 16,-1 0-22-16,-1 3-6 0,3 2-34 16,-1 3-17-16,2 5-17 0,5 1-6 15,1 1 0-15,4 3 3 0,1 0-56 16,4 1-26-16,2-1 16 0,2 1 11 0,1-1-8 15,2-2-4-15,0 1-13 0,0-3-25 16,5-1 21-16,0-2 35 0,2-1 67 16,1-1 19-16,1-2 92 0,4-2 80 15,1 0 46-15,6-3-1 0,0-5-41 16,4 1-27-16,0-5-6 0,0-1 2 16,0 2-28-16,-2-1-55 0,-5 1-13 15,0 4-6-15,-4 2 3 0,-3-1-25 16,-4 5-21-16,-2 0-27 0,-1 0-10 15,0 1-6-15,3 0-16 0,2 1 16 16,3 4-18-16,0 3-13 0,4-1-3 0,-2 4-13 16,2 1-6-16,-1-1 9 15,3 1-3-15,-1-1-36 0,4-1-47 0,1 1-57 16,1-5-46-16,1 1 20 0,1-3-84 16,-1-3-86-16,2-1-152 0,-2-1-206 15</inkml:trace>
  <inkml:trace contextRef="#ctx0" brushRef="#br0" timeOffset="93554.52">23044 11150 383 0,'0'0'1406'0,"0"0"-852"16,0 0-12-16,0 0-75 0,0-77-74 15,-3 65-65-15,0 4-63 0,1 2-33 16,-1 1-63-16,3 5-61 0,0 0-108 16,0 0-22-16,0 0-57 0,0 3-32 0,0 6-31 15,0 6 117-15,0 5 25 16,0 2 19-16,0 2-3 0,6 2-16 0,2-2-12 15,1 1 9-15,2-1 0 0,0-1 0 16,1-4 3-16,-4-1 21 0,1-2 1 16,-1-3-7-16,-2-6-13 0,-4-1-1 15,-1-3 2-15,-1-2 19 0,0-1 24 0,0 0 25 16,0 0 27-16,-3-4 19 16,-4-4-4-16,-6-2-113 0,0-3-27 0,-5-1 5 15,-2 1 7-15,-2 2 15 0,-4 0-2 16,0 5-13-16,-1 0 12 0,1 5-16 15,2 1 7-15,0 0-16 0,2 4 1 16,2 5-4-16,4 0-9 0,2 1 9 16,2 3 1-16,4 0 2 0,-1 0 7 15,5 1 2-15,2 0-3 0,2 3-12 16,0-2-33-16,5 1 17 0,5-1 16 16,3 1 0-16,2-4 18 0,3 0 16 15,3 0 12-15,2-2 13 0,5-4-1 16,-2-1-2-16,4-4 3 0,1-1 6 15,0 0-10-15,1-6 7 0,-2 0-6 0,1 0-20 16,-7-2-1-16,-3 1-1 0,-7 3-19 16,-2-2-24-16,-6 2-31 0,-1-1-59 15,-3 4-89-15,1-2-118 0,-3 1-145 0,0 2-134 16,0-2-667-16</inkml:trace>
  <inkml:trace contextRef="#ctx0" brushRef="#br0" timeOffset="96393.37">13427 8532 1388 0,'0'0'508'0,"0"0"-304"0,0 0-55 15,0 0 42-15,0 0 9 0,0 0-23 16,0 0-35-16,0 0-36 0,0 0-4 0,-17-6-19 16,15 6 6-16,1-1 4 0,-1 1-20 15,1-1-16-15,-1-1 0 0,2 2 3 16,0 0 9-16,-1-1 7 0,-1 1-4 15,1-1-12-15,-3-2-13 0,1 0-3 0,-2-2-5 16,-2 0-2-16,2 1-9 0,-1-4-3 16,1 2-9-16,-2-2-13 0,3 0 15 15,0-3 4-15,-1 1-19 0,5-3 16 16,0 0-3-16,0-4-16 0,6-1-2 16,10-1-30-16,5-2-8 0,4 1-1 15,9 2 13-15,2 0 10 0,5 0-7 16,1 0 25-16,2 0 3 0,0 1 37 15,-1-1 1-15,-1 3-4 0,-3-1 10 16,-1 3-10-16,-2 1-9 0,-4 2-6 16,-2 2-3-16,-2 2-4 0,-5 4-12 0,0-1 10 15,0 3-13-15,-2 0 0 0,-2 1 3 16,1 3 18-16,3 1 1 0,-1-1-20 16,3 0 1-16,2-3 0 0,3-1 13 15,2 0 9-15,3-1-7 0,1-6 4 16,2 1-4-16,1-4-15 0,3-2 16 15,1-1-7-15,-1-1 35 0,2-3-7 16,2-1-10-16,0-1-2 0,0 0-9 0,-3-3 14 16,2-1 23-16,-3-2-1 0,1 1-22 15,0-2-17-15,-3 2-13 0,0-1 21 16,-6 4-11-16,-8 3-13 0,-4 6 1 16,-8 4 2-16,-8 3 12 0,-2 1 6 15,-3 3-2-15,-1 1-16 0,0 0-3 0,0 0-52 16,0 0-31-16,0 0-52 0,0 0-34 15,0 0-69-15,0 0-135 0,0 1-160 16,0 5-45-16,0 5 48 0,0-1-196 16,-3-2-574-16</inkml:trace>
  <inkml:trace contextRef="#ctx0" brushRef="#br0" timeOffset="102447.93">13415 8539 1003 0,'0'0'573'16,"0"0"-267"-16,0 0-99 0,0 0 4 15,0 0-1-15,0 0-16 0,0 0-49 16,0 0-52-16,0 0-39 0,0 0-31 15,-5-12-7-15,5 12 6 0,0 0 7 16,0 0 13-16,0 0-10 0,0 0-4 16,0 0-5-16,0-1 2 0,4-4 17 15,3-2-17-15,3-4-25 0,7-3 0 0,5-5-2 16,8-4 2-16,9-2 13 0,6-5 6 16,7-4-16-16,7-2 0 15,4-2 13-15,5-3 3 0,1-2-15 16,-1 3-3-16,-6 4-1 0,-3 5 0 15,-7 7-16-15,-10 6-6 0,-4 4 6 0,-7 2 3 16,-3 3 0-16,3 3 1 0,0-1 12 16,4 1 4-16,3-1 12 0,2 0 9 0,3-4-12 15,3 1-11-15,3 2 0 0,-1-2 0 16,4 2-1-16,-2 1-1 0,-1 0-2 16,-1 2 1-16,-6 1 0 0,-3 2-1 15,-5-1-1-15,-6 2 3 0,-5 1 0 16,-5-1 0-16,-3 1 1 0,-3-2 0 15,-4 1 24-15,1 0 26 0,-2-2 13 16,1-1 9-16,2-1 12 0,-1-2 23 16,2 0-23-16,1-4-35 0,1-1-31 0,-3-1-18 15,2-4-1-15,-3-1-69 0,-1 1-35 16,-5-1-7-16,-2 3-32 0,-1-1-118 16,-1 5-69-16,-8 3-44 0,-4 3-163 0,3 3-496 15</inkml:trace>
  <inkml:trace contextRef="#ctx0" brushRef="#br0" timeOffset="102953.51">13793 8004 756 0,'0'0'1091'15,"0"0"-627"-15,0 0-122 0,0 0 2 16,0 0-24-16,0 0-59 0,0 0-40 15,0 0 18-15,0 0-57 0,0 0-67 16,0 0-66-16,6-7-48 0,-34 26 1 16,-8 7-1-16,-1 2 1 0,-1 2-1 15,-1 1 1-15,5-1 0 0,-1 2 1 16,1 0-1-16,0 0 10 0,0 1-12 16,-1 1 0-16,3-1 0 0,2-2-14 0,6-1-8 15,4-6-18-15,5-5-4 0,7-4 13 16,3-5 3-16,5-4 3 0,0-2 0 15,0 0 0-15,0-3 13 0,6 1 12 16,5-1 28-16,4 2 31 0,8-3 16 16,10 0 2-16,8 0-18 0,6-7-34 0,11-1-22 15,2-1 13-15,5-2-14 16,1-1 10-16,1 1-12 0,-2-2-28 16,-5 1-142-16,-2 1-118 0,-4-1-169 15,-2 3-175-15,-16 1-557 0</inkml:trace>
  <inkml:trace contextRef="#ctx0" brushRef="#br0" timeOffset="103525.93">15400 7403 2013 0,'0'0'608'0,"0"0"-251"16,0 0-56-16,0 0 26 0,0 0 36 0,0 0-10 15,0 0-83-15,0 0-101 0,0 0-83 16,0 0-86-16,-32-51-26 0,2 64-4 16,-8 5 27-16,-5 2-13 0,0 6 14 15,1 0 1-15,3 0 0 0,9-2 1 16,8-1 0-16,6 1-14 0,5 0-2 16,6 2-5-16,5 0 9 0,0-1-1 0,5 1 1 15,6-2 9-15,7 0-9 16,2-1 9-16,9-4-31 0,3-2-19 0,6-2-27 15,3-5-22-15,2 0-60 0,4-8-33 16,0-2-56-16,0 0-68 0,-5-2-58 16,1-8-111-16,-7 0-131 0,-9 2-413 15</inkml:trace>
  <inkml:trace contextRef="#ctx0" brushRef="#br0" timeOffset="103844.53">15741 7614 1098 0,'0'0'667'0,"0"0"-184"16,0 0-130-16,0 0-54 0,0 0 5 15,-82-8-17-15,59 13-43 0,-1 2-58 16,-1 1-61-16,2 1-18 0,3 0-10 0,3 1-38 16,6 1-32-16,4-2-27 0,3 1-31 15,4 1-3-15,0 0 12 0,11 2-3 16,4-1 3-16,5-4-22 0,7 3-40 16,4-6 33-16,3-3 26 0,2-1 13 15,3-1 12-15,-2-3 22 0,0-6 10 16,-3-3 22-16,-2-2 21 0,-5-2 43 15,-6 1 19-15,-6-3-17 0,-6 1 13 16,-4-1-35-16,-5 2-27 0,-2 0-13 16,-10 1 6-16,-5 2 13 0,-3 2-53 15,-8 3-24-15,0 3-61 0,-5 0-31 16,2 5-9-16,1 0-37 0,6 5-47 16,6 2-95-16,5 4-137 0,6 0-75 0,7 1 12 15,0-1-33-15,7 1-91 0,2-4-426 16</inkml:trace>
  <inkml:trace contextRef="#ctx0" brushRef="#br0" timeOffset="104494.68">16100 7460 1850 0,'0'0'774'0,"0"0"-272"15,0 0-69-15,0 0-20 0,0 0-87 16,0 0-82-16,0 0-68 0,0 0-90 15,0 0-52-15,0 0-34 0,0 0-25 16,-13-28-18-16,13 35 43 0,2 6 34 16,3 2 3-16,0-1-3 0,0 2-10 15,1 0-21-15,0-1-1 0,2 2 17 16,-2-3-4-16,0 2 3 0,0-3-15 16,-2-1-1-16,-1 0 0 0,-1 0-1 0,-1-4-1 15,-1 0-3-15,0-2-21 0,0-4-4 16,0-1 25-16,0-1 3 0,0 0 37 0,0 0 6 15,0-2 27-15,0-9-11 0,-1-1-59 16,-1-5-15-16,1-4 12 0,1-2 2 16,0-4 0-16,0 1 0 0,7 1-8 15,1-1 9-15,3 3 24 0,1 2 3 16,0 4-14-16,3 3-1 0,0 2-12 16,-3 5-18-16,5 3-19 0,-1 3 3 15,3 1 34-15,1 0 7 0,0 5 38 16,5 2-14-16,-1 5-19 0,2 1-11 15,-2 1-1-15,-3 0-3 0,-1-2-9 0,-4 1-7 16,-2-3-23-16,-4-1-10 0,-2 0 3 16,-1-1 9-16,-5-2 0 0,1-1 13 15,-1 0 2-15,-2-4 7 0,1 0 18 16,-1-1 3-16,0 0 37 0,0 0-4 16,0 0 1-16,0-7 27 0,0-3-2 15,0-3-62-15,0-5-31 0,3-2 13 16,2-2-10-16,0 0 25 0,4 1-9 0,1 3-7 15,3 1-5-15,4 3 6 0,5 2-1 16,1-3 4-16,3 5 5 0,3 0 10 16,0 2 21-16,2 3-21 0,-2 0 0 15,1 4-1-15,-4 1 1 0,0 0 0 16,-1 5 3-16,-8 2-3 0,-1 5-9 0,-5 1-15 16,-6 1-19-16,-5 3-3 0,-2 1 27 15,-11 4 7-15,-7-1-4 0,-6 1-5 16,-4 3-90-16,1-2-152 0,0-1-128 15,4-2-168-15,6 0-149 0,6-5-518 16</inkml:trace>
  <inkml:trace contextRef="#ctx0" brushRef="#br0" timeOffset="104777.47">17120 7317 2037 0,'0'0'763'0,"0"0"-199"16,0 0-67-16,0 0-174 0,0 0-161 0,0 0-75 16,0 0-87-16,0 0-9 0,0 0-10 15,0 0 19-15,0 0 40 0,20 66 4 16,-12-42-4-16,-2 5-12 0,1-1-27 16,-1 0-1-16,2 2 15 0,-1-2-4 15,1-2-11-15,-2 0-1 0,0-2-20 16,-3-1-32-16,0 0-46 0,-3-3-25 15,0-2-63-15,0-1-81 0,-3-2-70 16,0-5-108-16,-3 1-21 0,1-6-119 16,2-3-93-16,0-2-90 0,0 0 223 15</inkml:trace>
  <inkml:trace contextRef="#ctx0" brushRef="#br0" timeOffset="105074.96">17117 7302 275 0,'0'0'1596'16,"0"0"-1061"-16,0 0-171 0,0 0-43 16,-34-74-43-16,32 56-37 0,2 3-7 15,5-2-52-15,5 2-50 0,4 1-47 16,5 1-33-16,6 1-5 0,3 1-16 16,6 3-6-16,5 2-3 0,4 0 24 15,0 2-6-15,0 4-12 0,-1 0 15 16,-5 0 3-16,-3 6-5 0,-6 0-4 15,-5 2-13-15,-7 0-12 0,-6 0-12 16,-5 3-12-16,-5 2 3 0,0 3 9 0,-12 3 40 16,-2 0-9-16,-5 1-31 15,-1 1-13-15,0-2-48 0,-2 0-50 16,3 1-68-16,1-1-67 0,0-2-125 0,0-1-117 16,2 0-73-16,3-2-134 0,3-3-641 15,-2-1 610-15</inkml:trace>
  <inkml:trace contextRef="#ctx0" brushRef="#br0" timeOffset="105459.62">17672 7143 1711 0,'0'0'1020'0,"0"0"-645"0,0 0-97 15,0 0-24-15,0 0-18 0,0 0-28 16,0 0-70-16,0 0-67 0,0 0-40 16,0 0-28-16,85-37 13 0,-61 37-13 15,0 5-3-15,0 3-1 16,-1 2-27-16,-5 3 28 0,-2 0 3 0,-3 0-3 16,-2 1-53-16,-4-1-12 0,-4 0 3 15,0-1 12-15,-3-3-2 0,0 1 5 0,0-4-3 16,-3-1 6-16,0-1 38 0,0-2 6 15,2-2 72-15,-1 0 39 0,-1-3 26 16,0-5-12-16,0-2-35 0,0-4-47 16,3-3-24-16,0-1-17 0,0 0-2 15,9 0-12-15,5 0-22 0,6 0-46 16,3 0-38-16,7 1-41 0,6 2-34 16,3-1-27-16,3 4-72 0,-2 4-69 15,1-2-116-15,-5 7-70 0,-12-1-256 0</inkml:trace>
  <inkml:trace contextRef="#ctx0" brushRef="#br0" timeOffset="105911.49">18354 7141 819 0,'0'0'437'0,"0"0"-131"16,0 0-49-16,0 0 19 0,0 0-40 15,0 0 62-15,0 0 30 0,0 0-18 16,0 0-77-16,0 0-34 0,0 0-35 15,92-4-29-15,-72-2-31 0,-1-4-20 16,4 2-12-16,-3-4-35 0,-1-1-12 16,-2 0 0-16,-2-2 12 0,-2 0-3 15,-5-2 1-15,-2 0-20 0,-1 3-15 16,-4-1-15-16,-1 7 15 0,0 0 1 0,0 2 17 16,-1 2 7-16,-7-2 37 0,0 2-32 15,-7 2-5-15,2-2-22 0,-7 3-3 16,1 1-14-16,-2 0-1 0,-1 4 14 15,-1 1-13-15,1 3 2 0,-1 0 10 16,2 4-1-16,1 0 0 0,-2 0 1 0,5 3-13 16,2-2 3-16,4-1-19 0,2 1 9 15,3 0 4-15,1 2 14 16,3-3 2-16,1 0-1 0,1 1-12 0,0-2-1 16,3 1 1-16,5 0 13 0,4 0 2 15,2 1 0-15,6 1 15 0,4 1-2 16,4-4 2-16,3-1 1 0,3 0-16 0,1-4-16 15,-4-4-37-15,-2 1 1 0,-3-3 8 16,-3 0-6-16,2-6-43 0,-2-2-71 16,-3 0-113-16,3 1-72 0,-3-4-121 15,-1-2-150-15,-5 6-476 0</inkml:trace>
  <inkml:trace contextRef="#ctx0" brushRef="#br0" timeOffset="106325.63">19050 6884 1142 0,'0'0'1198'0,"0"0"-746"0,0 0-10 0,0 0-79 16,0 0-70-16,0 0-88 0,0 0-83 15,0 0-66-15,-55-66-56 0,40 65-27 16,0 1-17-16,-1 0-9 0,0 5-13 16,-2 2 22-16,3 5 6 0,1 0 10 0,2 0-4 15,3 1-43-15,0 0 15 0,4-1 22 16,4-1 1-16,1 0-14 0,0-4-3 15,4 4 54-15,7-4 22 0,0 3 114 16,3-2 12-16,6 0 3 0,0 0-20 16,4-2-25-16,2 1-22 0,0-2-16 15,-1-1-21-15,1 1-23 0,-1 1-12 16,-5-1-11-16,0 1 0 0,-4 0 42 16,-2 2-12-16,-2 1-19 0,-1-1-10 15,-3 2 20-15,-4 0-1 0,-2 1 10 16,-2 1 3-16,0 3 9 0,-8-1 3 15,-1 0 0-15,-5 0 6 0,-2-1-12 0,-2-1-10 16,1-4-5-16,0 2-25 0,2-5-14 16,2-2-38-16,1 1-9 0,-1-3-6 15,0 1-10-15,0-2-49 0,0 1-63 16,-1-1-59-16,-1 0-107 0,4 0-66 16,1 0-42-16,6 0-94 0,4-1-222 0,0-2-282 15</inkml:trace>
  <inkml:trace contextRef="#ctx0" brushRef="#br0" timeOffset="106789.87">19614 6850 1810 0,'0'0'636'0,"0"0"-118"0,0 0-55 16,0 0-99-16,0 0-80 0,0 0-53 15,0-68-110-15,-6 63-50 0,-3 0-55 16,-2 2-16-16,-1 2-37 0,-7 1-25 0,-1 0 0 15,-6 2 13-15,-1 6 5 0,-1 1 16 16,1 0 9-16,3 2 4 0,4 1-4 16,4-2 4-16,5 2-10 0,2-1-10 15,3-3-9-15,3 0-4 0,3 0 5 16,0-2 21-16,3 0 22 0,6 0 59 16,3 0 61-16,6 0 20 0,6 0-6 15,6 0-29-15,5 1-46 0,3-2-31 16,0 0-25-16,-2 0-1 0,-5 0-2 15,-4 0 0-15,-5 1-16 0,-2 0 16 16,-5 0 22-16,-1 0 6 0,-6 0-28 16,-1-1 0-16,-5 0 0 0,-2 1 15 15,0 0 13-15,0 2 15 0,-6 0 9 0,-1 3 0 16,-3 0-9-16,-3 2-9 0,1 0-6 16,-2-1-4-16,0-1-10 0,0 1-14 15,0-2-15-15,-2-2 0 0,1-2-10 16,-3 0-2-16,-1-1-13 0,-2-2 9 15,0 0-15-15,1 0-37 0,0-1-65 16,7 0-94-16,3-2-33 0,3 0 20 0,6 0 113 16,1-6-4-16,1-1-134 0,13-5 43 15,8-5-353-15,-5 5-430 0,31-17-327 16</inkml:trace>
  <inkml:trace contextRef="#ctx0" brushRef="#br0" timeOffset="106957.6">20069 6910 1525 0,'0'0'740'0,"0"0"-336"0,0 0-233 0,0 0-139 16,0 0-32-16,0 0-9 0,0 0 9 15,0 0 3-15,0 0 19 0,0 0 4 16,7 54-26-16,-4-42-128 0,-1-2-68 16,1 1-30-16,-3-4-50 0,2 1-117 0,1-2-225 15,-3-2-417-15,-20-116 993 0</inkml:trace>
  <inkml:trace contextRef="#ctx0" brushRef="#br0" timeOffset="107112.9">20156 6818 479 0,'0'0'1489'0,"0"0"-1000"16,0-86-137-16,2 56-34 0,1 7-28 16,-1 6-100-16,-1 7-73 0,0 6-67 15,-1 0-50-15,0 4-48 0,0 0-176 16,0 1-191-16,0 8-6 0,-2 3 43 0,-1 1-115 15,1-2-525-15,2 8 241 0</inkml:trace>
  <inkml:trace contextRef="#ctx0" brushRef="#br0" timeOffset="107457.57">20306 6819 313 0,'0'0'1512'0,"0"0"-870"0,0 0-184 15,0 0-106-15,0 0-72 0,0 0-87 16,0 0-77-16,0 0-47 0,0 0-44 15,0 0-23-15,22 22 80 0,-13-10 6 16,2 2-35-16,3 3-21 0,1 1-4 16,1-2-16-16,1 1-11 0,0 0-1 0,1-2 13 15,0-2 2-15,2 0 10 0,-2-2-3 16,1-1-1-16,0-4 4 0,-2-4-3 16,0 0 0-16,3-2 2 0,-1-2-8 15,2-3 6-15,-3-2 2 0,0-5-2 16,-3 0 58-16,-5 0 28 0,-1-6 67 15,-6-4 45-15,-3-4-135 0,0-3-8 16,-4 2-32-16,-8-2-43 0,-4 6 23 16,-1 0-13-16,-5 3-12 0,-1 5-19 15,-2 2-14-15,-2 5-34 0,0 2-30 0,-2 5-10 16,2 1 0-16,0 0-41 0,4 1-52 16,4 6-103-16,4 3-206 0,5 0-190 15,6 1 10-15,4 0-574 0</inkml:trace>
  <inkml:trace contextRef="#ctx0" brushRef="#br0" timeOffset="107890.64">20725 6807 1448 0,'0'0'420'16,"0"0"-171"-16,0 0 4 0,0 0-4 15,0 0-40-15,0 0-32 0,0 0-46 16,1 77-35-16,1-70-26 0,-2 1-16 15,1-3-15-15,-1-1-14 0,2-3-3 16,-2 2 26-16,0-3 72 0,0 0 54 0,0 0 34 16,0 0 18-16,0-4-12 0,1-4-41 15,1-1-124-15,-2-4-27 0,2-2-1 16,5-5 4-16,-2 0-3 0,2-3 24 0,0-2-3 16,5 1-41-16,-1 1 22 15,-1 5 22-15,2 1 3 0,-1 4-12 0,1 3-13 16,2 2 7-16,2 2 6 0,1 0-4 15,6 4-21-15,6-1-12 0,3 3-10 16,1 0-11-16,3 3-4 0,-1 3 1 16,-2 2 22-16,-3 4 0 0,-4-1-1 15,-1 3-16-15,-5 2-2 0,-1 2-6 16,-3-1-16-16,-4-2-37 0,-4 2 6 16,-4 1-6-16,-2-3 13 0,-2 2 2 15,-2 0-6-15,-4-1-44 0,-5 1-53 16,-1-2-80-16,2 0 31 0,-2-2 2 0,1-2-10 15,1-3-15-15,-4 0 44 0,-1-3 45 16,-1 0-85-16,0-3-117 0,1 1-238 16,5-2-223-16,1 3 89 0</inkml:trace>
  <inkml:trace contextRef="#ctx0" brushRef="#br0" timeOffset="109190.83">17559 8227 1716 0,'0'0'697'0,"0"0"-223"16,0 0-160-16,0 0-113 0,0 0-96 0,0 0-35 16,0 0-36-16,0 0-21 0,0 0-13 15,0 0 1-15,8 0 31 16,-1 0 28-16,1 0 16 0,6 0-4 0,6-2 7 15,6-3-17-15,6-2-11 0,2 2-4 16,5-3-16-16,1-2-9 0,2 1-9 16,-1 0-12-16,0-2 2 0,-3 4-3 15,-3 0-1-15,-7 2 0 0,-5 3 0 16,-8-2 0-16,-6 4-1 0,-6-1 1 0,-1 1 1 16,-2 0-1-16,0 0-14 0,0 0 15 15,0 0 0-15,-2 5 0 0,-3 2-56 16,-1 5 56-16,-2 6 12 0,-4 2 26 15,-1 4-7-15,-1 0 22 0,-3 3-16 16,-2-1 1-16,1 4 2 0,-2-1-6 16,1 1-3-16,-5 1 6 0,1 0-12 15,2-2-12-15,2-3-12 0,2-3-1 16,6-4-13-16,4-3 1 0,2-6-10 16,2-1 4-16,3-4-1 0,0-2 0 15,0 1 1-15,1-3 7 0,4 2 11 0,4-2 34 16,2 0 63-16,6-1-5 0,8 0-2 15,7-3 5-15,9-7-27 0,6-2-41 16,8-5-5-16,1 0-22 0,0-1-19 16,-4 0-27-16,-6 3-28 0,-5-2-43 0,-8 5-46 15,-7 1-48-15,-2-1-56 0,-6 3-44 16,-2-1-90-16,-1 2-134 0,-2-1-177 16,0 3-525-16</inkml:trace>
  <inkml:trace contextRef="#ctx0" brushRef="#br0" timeOffset="109548.72">18537 8333 1994 0,'0'0'1051'16,"0"0"-582"-16,0 0-52 0,0 0-38 0,0 0-57 15,0 0-67-15,0 0-66 0,0 0-48 16,0 0-56-16,0 0-39 0,0 0-46 16,-14-11-21-16,14 11-24 0,0 0-25 0,0 0-10 15,0 3-27-15,0 4-24 16,0 1 106-16,1 4 22 0,5 1-18 0,4 3 2 15,3-2-2-15,4-3-53 0,5 0 19 16,1-4 55-16,4-3 0 0,4-3 40 16,0-1 3-16,3-5-9 0,-3-2-4 15,0-5 1-15,-3 0 0 0,-5 0 12 16,-3-1 33-16,-8-2 37 0,-5 0 15 16,-1-2-31-16,-6-2-69 0,0-2-7 15,-6 3 58-15,-4 0-9 0,-5 3-55 16,-3-1-15-16,-4 3-33 0,-3 2-10 15,0 0-15-15,-1 4 10 0,-1 3-31 16,1 1-43-16,3 3-25 0,2 0-15 16,3 5-28-16,3 0-51 0,2 2-111 15,5 1-140-15,3 3-43 0,4 0 20 16,1 1-84-16,0-5-380 0</inkml:trace>
  <inkml:trace contextRef="#ctx0" brushRef="#br0" timeOffset="109972.73">18975 8204 404 0,'0'0'1800'16,"0"0"-1187"-16,0 0-193 0,0 0-41 15,0 0-95-15,0 0-105 0,0 0-88 16,0 0-62-16,0 0-29 0,0 0-44 16,0 0-34-16,16 5-20 0,-10 4 98 15,1 2 53-15,0 0-5 0,2 0-1 0,-1 1-3 16,-2-1-4-16,-1-1-21 0,-1-2-16 15,0-1 13-15,-1-3-13 0,-2 0 0 16,-1-3 0-16,2 1 22 0,-2-2 12 16,0 0 13-16,0 0 9 0,0 0-6 15,0-4 30-15,0-4 31 0,0-2-92 16,1-4-22-16,-1-4-31 0,5-2-12 16,2-2 12-16,3 3 6 0,4-3 13 15,3 3 11-15,4 0-2 0,0 1-22 0,5 2 13 16,-1 2 12-16,5 3 0 0,2 3-3 15,2-2-12-15,2 7-3 0,4-1 16 16,-3 4 1-16,3 0-2 0,-5 2 3 16,-5 6 16-16,-7 0-16 0,-5 2-1 15,-7 0-21-15,0 2 0 0,-5 1-9 16,-1 1 3-16,-2-1-3 0,-2 1 7 16,-1 2-7-16,0-4-16 0,-4 1-18 0,-2 0-74 15,-1-1-103-15,0-2-163 0,2 1-132 16,5-5-183-16,0-4-609 0</inkml:trace>
  <inkml:trace contextRef="#ctx0" brushRef="#br0" timeOffset="110409.43">19810 8206 1768 0,'0'0'813'0,"0"0"-362"0,0 0-59 0,0 0-106 16,0 0-63-16,0 0-25 0,0 0-76 15,0 0-85-15,0 0-37 0,0 0-37 16,77-51 3-16,-52 43 30 0,0 2 2 15,0 1 2-15,3-2 13 0,-1 1 6 16,-2 1 2-16,-1-3 11 0,-4-1-8 0,-1 0-22 16,-4-1-2-16,-1-1 2 0,-4 0 11 15,-3-2 2-15,2-1 10 0,-5 0 6 16,-3-2 28-16,-1 3 9 0,0 1-6 16,-2 0 21-16,-5 3 0 0,-1 1-15 15,-2 2-50-15,0 2-18 0,-4 1-20 16,-1 3-20-16,0 0 0 0,-2 0-6 15,0 6 9-15,0 2 6 0,3 3 6 16,2 0 7-16,1 2 15 0,2-1-10 16,2 2 13-16,2 0 0 0,4 0-1 15,1-1-14-15,0 4-1 0,4-3 6 16,6 3 10-16,7 0 37 0,0-1 12 16,4 0-2-16,3-1-13 0,3-3-10 0,3-2-24 15,4-1-1-15,2-3-17 0,2-1-16 0,1-4-31 16,0-1 16-16,-1-1-4 15,-1-5-15-15,-3-1-37 0,-3-1-4 0,-6 0-41 16,-2 2-42-16,-7 0-45 0,-3 0-58 16,-4 2-60-16,-5 0-76 0,-4 2-194 15,0 0-506-15</inkml:trace>
  <inkml:trace contextRef="#ctx0" brushRef="#br0" timeOffset="116617.95">13788 10723 141 0,'0'0'300'15,"0"0"-140"-15,0 0-3 0,0 0-34 16,0 0-12-16,0 0 36 0,0 0 19 16,0 0-23-16,0 0-19 0,-17-12-53 15,16 12-32-15,-1 0-25 0,2 0-14 0,-3 0 0 16,2 0 59-16,-3 0 48 15,1 0 20-15,-2 0 32 0,1 0-33 0,0 0-3 16,1 0-32-16,0 0-14 0,0 0-9 16,0 0-35-16,2-1-33 0,-1 1-32 15,2 0-4-15,-1 0 14 0,-1 0 20 16,2 0 1-16,0 0 1 0,0 0 3 16,0 0 29-16,0 0-3 0,0 0-6 15,0 0-21-15,0 0-2 0,0 0-19 16,0 0-14-16,0 0-2 0,0 0 28 15,0 0 7-15,-1 0 26 0,-1 0 23 0,1 0-8 16,-3 0 1-16,3 0-6 0,-2 0-7 16,1 0-10-16,1 0-3 0,-1 0 7 15,2 0-11-15,0 0-8 0,0 0 9 16,0 0-11-16,0 0 0 0,0 0 0 0,0 0 11 16,0 0 19-16,0 0 6 15,0 0-12-15,0 0-7 0,0 0-17 0,0 0-2 16,0 0 0-16,0 0-2 0,0 0-27 15,0 0-3-15,0 0-6 0,0 0-1 16,0 0 4-16,0 0 16 0,0 0 18 16,0 0 1-16,3 0 34 0,3 0 24 15,2 0 16-15,1 0-17 0,1 0-18 0,3 0-23 16,0 0-13-16,3 0-3 0,1 0 1 16,9 0-1-16,6 0 29 0,10 0 25 15,17 0 32-15,14-5-12 0,15-1-42 16,13-2 12-16,7-1-6 0,6 1-22 15,1 1 6-15,-6 2-22 0,-6 3 0 16,-9 2-18-16,-15 0 18 0,-11 0 23 16,-16 2-2-16,-16 3-21 0,-12-3-45 15,-9-1 14-15,-10 1 31 0,-3-2 41 16,-1 0 73-16,-1 0 6 0,0 0-13 16,0 0-22-16,0 0-22 0,0 0-22 15,0 0-35-15,0 0-6 0,0 0-50 0,0 0-54 16,0 0-60-16,0 0-83 15,0 0-91-15,0 2-150 0,-7 3-276 0,0 1-274 16,21-19 208-16</inkml:trace>
  <inkml:trace contextRef="#ctx0" brushRef="#br0" timeOffset="118195.92">13832 12326 408 0,'0'0'365'0,"0"0"-150"15,0 0 19-15,0 0 17 0,0 0-4 16,0 0-68-16,0 0-72 0,0 0-26 16,0 0-29-16,0 0-19 0,-77-8-31 0,74 8-1 15,1 0 21-15,0 0 43 0,2 0 36 16,0 0-21-16,0 0-5 16,0 0-14-16,0 0-13 0,4 0 4 0,5 0 9 15,7 0 26-15,9-2 51 0,9 1 26 16,9-2-20-16,9 1-52 0,7-2-51 15,6 2-28-15,3-1 22 0,2 2 2 16,3 1-37-16,3 0-22 0,-3 0-15 16,0 0 37-16,-2 0 0 0,-4 1-73 15,-1 2-42-15,-4-2 67 0,0 0-6 16,-1 1-55-16,-2-2-81 0,-2 0 0 16,-1 0-29-16,-5 0-163 0,-12 0-392 15</inkml:trace>
  <inkml:trace contextRef="#ctx0" brushRef="#br0" timeOffset="121017.48">14719 11655 931 0,'0'0'720'0,"0"0"-441"15,0 0-198-15,-76 0 65 16,57 0 81-16,2-1-4 0,4 1-39 15,0-1-30-15,6-2-3 0,0 3 18 0,4 0 6 16,0-2-10-16,1 2-35 16,2-1-29-16,0 1-13 0,0-1-19 0,0-1-26 15,6 1-10-15,3-4-33 0,11-1-28 16,10-3 3-16,14-6 9 0,16-1 0 16,15-5 4-16,10 0 10 0,14-3-14 0,5 0 13 15,2 2 0-15,3 2 3 0,3-1-19 16,-6 5 19-16,-5 0 1 0,-6 1 0 15,-10 1 2-15,-11 3 19 0,-17 1-19 16,-7 1 13-16,-17 2-13 0,-7 1 16 16,-13 1 0-16,-3 0 15 0,-8 3 23 15,-2-2 6-15,0-3-63 0,-8 1-75 16,-4-2-33-16,-3-1 43 0,-2 3 36 16,-1-2 14-16,-3 2 12 0,-2-1-15 0,0 3 14 15,0-1 1-15,-2 3 3 16,1-1 66-16,-2 2 6 0,2 0-5 0,0-1 2 15,3 2 15-15,4 0-6 0,3-1-3 16,7 1-10-16,4 0-3 0,2 0-16 16,1 0 6-16,0 0-21 0,1 0-31 15,8 0 0-15,4 0-52 0,7 0 21 0,9 4 28 16,4 1 0-16,2 1-13 0,-1 3 15 16,-3 0-2-16,-5 2-25 0,-6 0 7 15,-7 2 21-15,-4 0 50 0,-4 4-10 16,-5 2-24-16,-2 0-14 0,-12 5-2 15,-7 0-37-15,-7 0-53 0,1 3-96 16,-4-3-124-16,4 0-158 0,6-3-145 16,7-6-474-16,2 1-631 0</inkml:trace>
  <inkml:trace contextRef="#ctx0" brushRef="#br0" timeOffset="121643.08">16630 10993 271 0,'0'0'1038'0,"0"0"-683"16,0 0-66-16,0 0 13 0,-92 4 27 15,74-1-52-15,0 2-33 0,2-1-30 16,5-2-45-16,3 2-17 0,4-1-41 16,3-3-80-16,1 0-31 0,0 1-6 15,8 1 6-15,10-2 129 0,9 0 32 16,9 0-8-16,16-9-35 0,12-2-50 16,10-4 25-16,9-2-13 0,7-1-52 15,0 0-18-15,1 0-10 0,-7 4-1 16,-8 1 1-16,-10 1 0 0,-13 3-61 15,-14 2-48-15,-13 1-40 0,-10 4-44 0,-12-1-74 16,-4 3-40-16,-6 0-94 0,-11 0-143 16,-6 4-481-16,4-2-427 0</inkml:trace>
  <inkml:trace contextRef="#ctx0" brushRef="#br0" timeOffset="121852.62">17040 10911 2041 0,'0'0'666'16,"0"0"-290"-16,0 0-38 0,0 0 36 15,0 0-91-15,0 0-121 0,0 0-93 16,0 0-69-16,0 0 3 0,0 0 16 16,0 0 58-16,-12 65-15 0,17-38-34 15,0-1-25-15,4 4 19 0,-3 0-10 0,1-1-9 16,-3 1 9-16,1 0-12 16,-2-3-27-16,0 2-32 0,0-2-65 0,2-1-91 15,-1-3-144-15,2-3-158 0,3-4-115 16,4-7-379-16,-5-3-250 0</inkml:trace>
  <inkml:trace contextRef="#ctx0" brushRef="#br0" timeOffset="122208.36">17279 11217 1994 0,'0'0'773'16,"0"0"-426"-16,0 0-120 0,0 0 109 15,0 0-191-15,0 0-88 0,0 0-26 16,78-64 7-16,-44 50 24 0,4-2 30 15,2 1-1-15,0 0-29 0,-1 0-40 16,-4 1-19-16,-2 1 9 0,-5 1-12 16,-6 0-28-16,-4 2-22 0,-1-1-18 0,-7 2 12 15,-2 0 31-15,-4 3 25 0,-1-1 27 16,-3 4 16-16,-6-2 42 0,-4 0 8 16,-5 0-93-16,-8 0-3 0,-4 4-25 15,-8 1 3-15,-4 0 14 0,-4 5 11 16,3 3 3-16,2 3-2 0,8 2 17 15,7 3 0-15,7-2-18 0,6 3-28 16,7-1 0-16,3 2 9 0,0 0-6 0,3 2 13 16,7-2 9-16,5 1 1 0,4-2 0 15,5 0-51-15,6-5-39 0,3 0-49 16,5-6-55-16,-1-3-19 0,-1-2 24 16,-3-1-187-16,-1-2-190 0,-5-6-429 15,-1-4-94-15</inkml:trace>
  <inkml:trace contextRef="#ctx0" brushRef="#br0" timeOffset="122802.69">17835 11036 1372 0,'0'0'777'0,"0"0"-308"16,0 0-109-16,0 0-2 0,0 0-9 15,0 0-53-15,0 0-48 0,0 0-105 16,0 0-97-16,0 0-46 0,0 0-40 0,0-32 40 16,3 43 0-16,-1 3 28 15,1 1 3-15,-2 0 0 0,1 1-3 0,-2-1 0 16,0-1-10-16,0-1-16 0,0-1-2 15,0-4-2-15,0-1-41 0,0-3-41 16,0-3-40-16,0-1-13 0,5 0 128 16,1-2 9-16,3-8 78 0,5-1-35 15,0-6-15-15,5-2-3 0,-2 0-3 16,3-1-22-16,-3 4-15 0,-3 2 15 16,-3 3 44-16,-3 4 27 0,0-2 10 15,-2 6-23-15,-2-1-18 0,1 0-15 0,1 1 3 16,0 2-28-16,0 0-9 0,3 1-25 15,5 0 27-15,2 1 7 0,4 3 22 16,-1 1-6-16,4 0-4 0,0 2-10 16,-1-3 0-16,0 1-2 0,-1-2-25 15,1 2 1-15,-3-4-1 0,-1-1-21 16,0 0-10-16,0 0-21 0,-1-7 24 0,-1 0 16 16,2-6 3-16,-2-3 12 0,-2-1 22 15,-3-2 10-15,-5 1 12 16,-1-2 9-16,-4-1-3 0,-1 2 12 0,0 1 28 15,-6 1-6-15,0 3 15 0,-2 2 16 16,-1 4-13-16,4-1-31 0,0 7-3 16,2-2-6-16,2 3-13 0,1 0-27 0,0 1-19 15,0 0-30-15,0 0-25 0,7 5-18 16,4 2 55-16,5 5 37 0,7 2 25 16,5 4 8-16,3 0 1 0,0 0-6 15,-3 0-25-15,-6-3-1 0,-5-1 19 16,-8-3-17-16,-7 0-4 0,-2-1-31 15,-5 0 12-15,-6 1 17 0,-8-3-16 16,-1 3-37-16,-2-4-81 0,1 0-68 16,3-2-73-16,4-4-105 0,4-1-81 15,4 0-76-15,3-2-17 0,3-9-61 0,3-2-35 16,3 1-179-16</inkml:trace>
  <inkml:trace contextRef="#ctx0" brushRef="#br0" timeOffset="122969.25">18640 10847 1245 0,'0'0'560'0,"0"0"-74"0,0 0-53 16,0 0-19-16,0 0-66 0,82-46-82 15,-66 41-40-15,1 2-34 0,-3-1-33 16,0 4-39-16,-3 0-36 0,-4 0-38 16,-2 1-46-16,1 7-1 0,-3-1-33 15,0 5 3-15,0 1-12 0,1 1-13 16,-1 3-12-16,0 0-63 0,0 2-82 16,0-1-67-16,0 0-116 0,0 0-52 15,-1-4-130-15,-2-3-427 0,0-2-231 16</inkml:trace>
  <inkml:trace contextRef="#ctx0" brushRef="#br0" timeOffset="123082.85">18984 10675 1569 0,'0'0'399'0,"0"0"-308"16,0 0-91-16,14-65-10 0,-11 57-48 0,2 3-59 16,-3 5-130-16,1 1-134 0,0 8-124 15,-1 4-236-15</inkml:trace>
  <inkml:trace contextRef="#ctx0" brushRef="#br0" timeOffset="123371.03">19127 10783 1064 0,'0'0'674'0,"0"0"-155"15,0 0-112-15,0 0-44 0,0 0 8 16,0 0-86-16,0 0-115 0,0 0-69 16,0 0-58-16,0 0-43 0,-9 29-28 15,9-23 6-15,7 1 22 0,3-1 17 16,6 2 24-16,5-1 0 0,4-4-18 15,6 0-7-15,6-3 12 0,0 0 0 0,2-4 0 16,-3-7 15-16,-5 2 7 0,-6-3 28 16,-4-4 24-16,-10-1 31 0,-5-1 3 15,-6-2-16-15,0-2-28 0,-12-2-60 16,-8-1-32-16,1 2-3 0,-5 4-24 0,0 2-19 16,-1 5-34-16,5 6-18 0,-2 5-44 15,4 1-63-15,0 2-72 16,2 8-60-16,3 2-47 0,1 4-15 0,6-1-72 15,1 3-92-15,5-1-169 0,0-6-398 16</inkml:trace>
  <inkml:trace contextRef="#ctx0" brushRef="#br0" timeOffset="123736.87">19509 10710 897 0,'0'0'1370'0,"0"0"-931"15,0 0-50-15,0 0 76 0,0 0-115 16,0 0-145-16,0 0-84 0,0 0-27 15,0 0-39-15,0 0-52 0,0 0 44 0,35 11 3 16,-22 0-10-16,-1 1-9 0,2-1-10 16,-5-1-5-16,-2-3-13 0,0-2 15 15,-5-1 4-15,-2-3-19 0,0-1 9 16,0 0-12-16,0 0 2 0,1 0-2 16,1 0 1-16,2-5 23 15,2-3-24-15,1-4-1 0,4-4-21 0,3-2 19 16,3-1-21-16,0 0-7 0,3 1-3 15,0 5 6-15,-1 2 22 0,1 4 6 16,3-1 25-16,-2 4-10 0,5 0 0 16,2 2 4-16,3-1 12 0,2 3 15 15,0 0 3-15,-1 4-33 0,-1 2-16 16,0 2-4-16,-4 1-5 0,-3 3 9 16,-5-2 0-16,-3 3-29 0,-7 0-70 0,-6 1-56 15,-3 0-9-15,-8 3 11 0,-5-1-70 16,-7 2-200-16,2-1-107 0,0-2-245 15,5 1-519-15</inkml:trace>
  <inkml:trace contextRef="#ctx0" brushRef="#br0" timeOffset="124485.76">20560 10542 476 0,'0'0'1905'0,"0"0"-1457"0,0 0-79 0,0 0 92 16,0 0-61-16,0 0-100 0,0 0-75 15,0 0-49-15,0 0-35 0,0 0-15 16,-11-42-71-16,30 36-55 0,5-1-1 16,6 0-12-16,3 1 1 0,6-1 9 15,1 1 3-15,2-1 12 0,0 2 13 16,0-3-7-16,3 2-16 0,-3-1 0 0,-2 1 19 15,-4-2 1-15,-6 3 2 0,-5 0 4 16,-6 0-1-16,-8 2-3 0,-4 2-8 16,-4 1-14-16,-3 0-2 0,0 0-2 15,0 0-26-15,0 0-8 0,-4 1-28 16,-3 7-34-16,-3 2 54 0,-4 5 44 16,-3 5 3-16,0-1-1 0,0 2-2 0,1 1 1 15,4-3 0-15,1 0 1 0,2-1 10 16,2-1-10-16,1-1-2 0,3-2 0 15,0-4-4-15,3-1 1 0,0-3-9 16,0 2 12-16,8-1 25 0,0-4 24 16,7 2 18-16,4 0 6 0,6-4-6 15,4-1-13-15,6 0-17 0,2-1-16 16,6-6-21-16,-1-2-22 0,0-1-18 16,-2-2-26-16,-1 1-32 0,-2-4-18 15,-6 2-12-15,-2-2-20 0,-5 0 32 16,-6-2 57-16,-7 3 13 0,-3-2-4 0,-6 6 50 15,0 1 13-15,-2 2 76 0,0 2 22 16,0 3-19-16,0 1-9 0,0-1-9 16,0 2-10-16,0 0-9 0,0 0 0 15,0 0-13-15,0 0-17 0,0 0-25 16,0 0-3-16,0 4-43 0,0 1-21 0,1 2 42 16,2 3 25-16,1 0 2 0,2 3-1 15,4 0 1-15,5 1 0 0,-1-2-2 16,6-1 1-16,3-3 1 0,-1-2 22 15,2-2 10-15,-1-2 14 0,-1-2 13 16,3-6-3-16,-2-1-15 0,-3-5-4 16,-3-2-9-16,-3-3 1 0,-5-1-13 15,-3-1 9-15,-5-2 7 0,-1 1-1 16,-5-1-21-16,-6 2-12 0,-1 1-15 16,-3 4-15-16,-1 2-25 0,-1 3-24 0,-2 5-30 15,-1 3-37-15,0 1-19 0,1 1-47 16,2 6-115-16,3 0-170 0,5 5-94 15,4 0 2-15,5-1-48 0,0-2-338 0</inkml:trace>
  <inkml:trace contextRef="#ctx0" brushRef="#br0" timeOffset="125315.57">21898 10435 1716 0,'0'0'697'15,"0"0"-306"-15,0 0-93 0,0 0-77 16,0 0-88-16,0 0-19 0,0 0 29 15,82 6 11-15,-62 0-22 0,0 0-18 16,-3-1-8-16,-6 0-22 0,-5-4-28 16,-4 2-29-16,-2-3-11 0,0 0-13 15,0 0 19-15,0 0 6 0,0 0-7 0,0 0 7 16,-2 0 18-16,0 0 19 0,1-3-3 16,-1-3-47-16,1-3-15 0,1-1-2 15,0-6-16-15,3 2 2 0,5-3-8 16,5 3-4-16,0 0 3 0,4 1 22 0,-1 3 1 15,4-1-1-15,3 4-9 0,-1-1 11 16,1 1-12-16,3 5 1 0,-1 1 0 16,-3 1-3-16,-1 0 15 0,-2 5 2 15,-3 3 29-15,-4 0 6 0,0 4-36 16,-3-1-1-16,-2 0-12 0,-1 0-10 16,-6-2-12-16,0 2-12 0,0-2 3 15,0 1-7-15,-5-1-9 0,0 1-91 16,2 1-126-16,3 0-135 0,0-3-13 15,7 0 51-15,6-3 137 0,1-2 87 16,5-3-19-16,-3 0 58 0,-2-1 110 16,-3-5 76-16,-5 2 226 0,0 1 72 0,-1-1 8 15,-2-2-31-15,2 4-29 0,0-2-79 16,-1 0-66-16,4 2-43 0,-2-2-22 16,2 1-26-16,4-1-12 0,-1-1-15 0,2 3-19 15,5-4-10-15,1 2-2 16,1 0 9-16,6-2 0 0,3 1-10 0,1-1-5 15,0-1-20-15,1-2 13 0,-4 2 0 16,-3-4-12-16,-3 1 0 0,-5-3-2 16,-3 0 1-16,-3-1 11 0,-8-2-10 15,0 2 9-15,-2 0-10 0,-4 0-1 16,-8 2-1-16,-2 2-10 0,-5 2-27 16,-2 5-6-16,-3 1 3 0,-2 2 1 15,-2 4 17-15,0 7 10 0,4 0-10 16,2 3 7-16,6 2-4 0,2-1-2 15,8 2 6-15,2-3 4 0,4 3 11 16,0-2 56-16,10 2 14 0,7 1 10 16,11 0-28-16,6 1-18 0,12-1-34 0,5 0 0 15,6-2-89-15,-1-2-37 0,-2-5 19 16,-4-3 45-16,-4-2 12 0,-4-3 4 16,-3-1 3-16,1 0 18 0,-6 0 24 15,-6 0 1-15,-6 0 1 0,-6 0 80 0,-9-1-7 16,-5 1 6-16,-2 0-25 0,0 0-30 15,0 0-22-15,0-1-3 0,0 1-1 16,0 0 0-16,0 0 0 0,0 0-1 16,-2-2-35-16,1 1-37 0,-4 1-83 15,-1-2-64-15,-1-1-55 0,-3 2-45 16,-1 0-57-16,-3 0-86 0,0-4-137 16,0 4-552-16,98 18 85 0</inkml:trace>
  <inkml:trace contextRef="#ctx0" brushRef="#br0" timeOffset="128134.59">8103 7340 1439 0,'0'0'803'0,"0"0"-287"0,0 0-175 15,0 0-44-15,0 0-56 0,0 0-30 16,0 0-38-16,0 0-41 0,0 0-60 16,0 0-60-16,-17 45-12 0,14-23-25 15,0 8 25-15,2 5 53 0,-1 2-53 0,2 6 0 16,0-1-3-16,0 3-6 16,6 0 9-16,4 2 18 0,-1-3-18 0,1 2-13 15,3-4 13-15,-2-2 3 16,5-3-3-16,4-3-47 0,6-5-71 0,6-4-30 15,8-8-22-15,5-10-42 0,13-7-74 16,2-7-192-16,-11-6-41 0,23-20-923 0</inkml:trace>
  <inkml:trace contextRef="#ctx0" brushRef="#br0" timeOffset="128660.58">8569 7429 1213 0,'0'0'718'0,"0"0"-261"0,0 0-56 16,0 0-4-16,0 0-24 0,0 0-76 16,0 0-58-16,0 0-71 0,0 0-71 15,0 0-29-15,3-5-22 0,-3 6-29 16,0 3-17-16,0-1-31 0,3 6-44 16,2 5-43-16,2 6 118 0,2 9 44 15,1 6 9-15,0 1-41 0,0 1 0 16,-1 0 35-16,-2-1-47 0,0-2-15 0,-2-4-60 15,-1-5-46-15,-1-2-23 0,1-5-54 16,-1-5-80-16,0-2-94 0,-3-8-128 16,1-1-72-16,-1-2-68 0,0-5 8 15,0-2-124-15</inkml:trace>
  <inkml:trace contextRef="#ctx0" brushRef="#br0" timeOffset="128930.14">8791 7497 1216 0,'0'0'1235'0,"0"0"-633"0,0 0-203 0,0 0-142 15,0 0-62-15,0 0 0 0,0 0-36 16,0 0-60-16,0 0-61 0,0 0-38 16,0 0-53-16,-33 31 28 0,15-15-53 15,-1 2-40-15,-1 1 4 0,0 2-8 0,4-1-51 16,2-2-36-16,5-2-30 0,4-2 50 16,3-4 68-16,2-1 15 0,0-2 44 15,2-2 24-15,3-3-1 0,1 1-45 16,1-3-10-16,5 0 94 0,5-3 212 15,9-3 65-15,4-2-92 0,6-2-95 16,3 1-65-16,-1-1-21 0,0 0 8 16,-6 3-10-16,-3 0-2 0,-9 2-79 15,-4 0-145-15,-4 1-104 0,-5-1-105 16,-2-4-187-16,-2 3-535 0</inkml:trace>
  <inkml:trace contextRef="#ctx0" brushRef="#br0" timeOffset="129249.67">9017 7474 776 0,'0'0'1427'0,"0"0"-833"0,0 0-183 15,0 0-11-15,0 0-47 0,0 0-18 16,0 0-81-16,0 0-124 0,0 0-78 16,0 0-52-16,0 0-67 0,-5-24-54 15,5 29-27-15,0 7 27 0,2 0 121 16,2 4 15-16,-1 0-2 0,0 1-13 16,0-1-69-16,1-3-18 0,-4-5-36 15,2-1-59-15,-1-2-58 0,-1-2-14 16,0-2-11-16,0-1-5 0,2 0 125 15,-2-3 145-15,0-5 116 0,1-4 16 16,2-6-61-16,0-7 130 0,1 0-79 16,3-2-17-16,1 3-70 0,1 8 51 15,-1 6-1-15,-1 4-6 0,0 6-79 16,-1 0-32-16,8 0 1 0,1 1 31 16,6 5 35-16,7-1 15 0,1 0-6 0,1 0-25 15,-1-2 6-15,-4 1 13 0,-4-4-38 0,-1 0-97 16,-7 0-99-16,0 0-24 0,-6-4-35 15,-2-3-70-15,-3 0-88 0,0-4-197 16,-2 1-161-16</inkml:trace>
  <inkml:trace contextRef="#ctx0" brushRef="#br0" timeOffset="129445.67">9358 7231 692 0,'0'0'1493'16,"0"0"-931"-16,0 0-81 0,0 0-77 15,0 0 11-15,0 0-37 0,0 0-97 16,0 0-79-16,0 0-58 0,0 0-37 0,0 0-89 15,-4-16-18-15,4 21-70 16,0-3-46-16,0 3-37 0,0 3-13 16,4 2 126-16,4 4 40 0,-1 2 40 15,1 3-31-15,-2-1-9 0,0 1-105 0,-3-2-68 16,-2 0-110-16,1-3-145 0,-2-1-132 16,0-3-425-16,0-2-427 0</inkml:trace>
  <inkml:trace contextRef="#ctx0" brushRef="#br0" timeOffset="129632.43">9389 7107 1891 0,'0'0'1280'16,"0"0"-812"-16,0 0-184 0,0 0-102 16,0 0-113-16,0 0-66 0,75-6-3 15,-48 18 41-15,5 2 36 0,-3 8-27 0,-5 2-22 16,-4 10 12-16,-10 3 19 0,-8 7-3 15,-5 7 24-15,-16 5-80 0,-11 1-123 16,-5 5-207-16,-4-2-291 0,8-16-566 16,-8 10-1128-16</inkml:trace>
  <inkml:trace contextRef="#ctx0" brushRef="#br0" timeOffset="131141.17">16273 13357 919 0,'0'0'1743'0,"0"0"-1134"0,0 0-272 15,0 0-87-15,0 0-39 0,0 0-49 16,0 0-25-16,0 0-60 0,0 0-77 16,-63 1-15-16,42 12-7 0,-5 2 22 0,-5 6 1 15,-2 6 15-15,-1 3 15 0,4 2 9 16,3 2-25-16,2 2-3 0,8 0-12 16,6 3-3-16,6 1 3 0,5 0-19 15,3 3-3-15,14-4 19 0,7 4 3 16,10-5-2-16,12-1-10 0,10-6-66 0,6-3-43 15,9-7-95-15,1-6-45 16,1-6-84-16,-6-8-259 0,-7-1-586 16,-21-3-328-16</inkml:trace>
  <inkml:trace contextRef="#ctx0" brushRef="#br0" timeOffset="131449.79">16999 13466 238 0,'0'0'2409'0,"0"0"-1659"0,0 0-326 0,0 0-166 15,0 0-74-15,0 0-78 0,0 0-106 16,0 0-28-16,0 0 28 0,0 0 40 15,0 0 16-15,19 89-16 0,-12-60-24 16,1 3-1-16,0-1-14 0,4-2-1 16,-4-2 2-16,3-4-2 0,-2-2-38 15,-3-3-61-15,0-3-97 0,-2-2-36 16,-2-1-33-16,-2-1-49 0,0-2-150 16,0-2-220-16,0-2-522 0</inkml:trace>
  <inkml:trace contextRef="#ctx0" brushRef="#br0" timeOffset="131730.44">17303 13623 59 0,'0'0'2149'0,"0"0"-1149"0,0 0-590 15,0 0-92-15,0 0-135 16,0 0 50-16,0 0-13 0,0 0-41 0,0 0-124 16,0 0-55-16,-23-33-49 0,10 36-16 15,-5 2 1-15,-4 5-14 0,-1 1 7 16,0 1 6-16,1 0 3 0,6 0-34 15,4 1-19-15,1 1-15 0,6-1-23 16,0 0-5-16,5 0 3 0,0-1 9 16,0-2-10-16,6 0 73 0,4-2 44 15,4-2 39-15,5-1 16 0,6-1-14 16,4-3 19-16,7-1-21 0,3 0-10 16,5 0-60-16,1-4-43 0,-1-2-102 15,-2 0-66-15,-4-3-149 0,-5-2-165 16,-5 0-128-16,-4-3 103 0</inkml:trace>
  <inkml:trace contextRef="#ctx0" brushRef="#br0" timeOffset="132232.44">17661 13583 446 0,'0'0'1501'0,"0"0"-993"0,0 0-92 0,0 0-51 15,0 0-2-15,0 0-35 0,0 0-58 16,0 0-127-16,0 0-103 0,0 0-40 16,-4-53-52-16,4 59-23 0,1 1 5 15,5 4 70-15,-1 1 22 0,0 2-19 16,1 3 22-16,-2 0 3 0,0 0-9 15,-1-3-19-15,0-2-72 0,-2-2-110 16,-1-2-57-16,0-2-74 0,0-4-63 16,-4 1-90-16,1-3-39 0,-1-1 112 15,3-7 182-15,-1-4 211 0,2-4 244 16,0-5-46-16,0 0-42 0,0 0 106 16,2 1-42-16,2 6 44 0,0 5 37 0,0 3-97 15,2 1-26-15,1 2-38 16,5 0-99-16,4 3-41 0,5 0-22 0,4 0 7 15,2 4 15-15,4 3 10 0,-3 0-10 16,1 0-1-16,0 3-1 0,0-2 2 16,-2 1 12-16,-1-3-12 0,-3 1-32 0,-4-3-63 15,-3-2-41-15,-8-1-17 0,-2-1-4 16,-1 0-16-16,-4-6 22 0,1-4-64 16,-1-4-358-16,4-3-162 0,-2-4 106 15,0-1 156-15,2 1 282 0,-2 1 191 16,-2 5 45-16,-1 1 1050 0,0 2-269 15,0 3-146-15,-1-1-221 0,-2 3-102 16,0 1 123-16,1 1-150 0,-1 1-101 16,3 1-19-16,0 2-35 0,0 1-53 0,0 0-64 15,0 0-58-15,0 0-30 0,0 1-62 16,0 7-61-16,5 2-35 0,1 7 188 16,4 2 28-16,3 4-28 0,-2 2-28 15,3-2-102-15,0 2-81 0,-3-3-118 16,2-1-199-16,-4-1-164 0,-5-6-510 15,2 4-309-15</inkml:trace>
  <inkml:trace contextRef="#ctx0" brushRef="#br0" timeOffset="132377.76">18357 13608 316 0,'0'0'1853'0,"0"0"-1361"0,0 0-347 0,80-53-49 16,-42 37-96-16,4 3-42 0,4 2-48 15,-6 2-122-15,-2 3-196 0,-8 0-375 16,-8 2-289-16</inkml:trace>
  <inkml:trace contextRef="#ctx0" brushRef="#br0" timeOffset="132915.76">18806 13405 486 0,'0'0'2218'15,"0"0"-1644"-15,0 0-272 0,0 0-62 16,0 0-64-16,0 0-78 0,0 0-98 16,0 0-45-16,0 0-58 0,0 0 56 0,0 0 47 15,6 30 22-15,-4-18 3 0,-1-2 0 16,1 2-25-16,-1-5-55 0,-1 1-26 16,0-3-17-16,0-4-10 0,0-1-6 15,2 0 114-15,-2 0 70 0,0 0 41 16,0-5-17-16,1-3-93 0,-1-3 1 15,3-3 19-15,1-2 4 0,2-2 78 16,1-1-11-16,0 1-91 0,2 4-1 16,-1 2 30-16,-2 3 51 0,0 7-25 15,-3-1 3-15,1 3-43 0,2 0-16 16,3 0-47-16,2 4 38 0,1 1 9 16,2 2 0-16,-1 0-2 0,0 4-14 0,-3-1 0 15,1 2 16-15,-2-2 15 0,0 0-3 16,-2-1 1-16,-2-1 3 0,-2-3-13 15,1-1 0-15,-3-1-3 0,-1-2-17 16,0-1-17-16,0 0 3 0,2 0 15 0,-2-1 16 16,1-4 20-16,2 0 52 0,0-2-26 15,1-2-46-15,4-2-22 0,1-1-34 16,2 0 10-16,0 2 46 0,-1 2 25 16,0 2-4-16,2 0-2 0,2 5-5 15,4 0-14-15,2 1-41 0,1 0 24 16,0 4 17-16,-1 2 0 0,-3 0-12 15,-5 4-13-15,-1 0 9 0,-2 0 16 16,-1 2-15-16,0-1 2 0,0 1-116 16,-1 0-72-16,-4-4-94 0,-1 2-49 15,-2-4-170-15,-2-4-146 0,-8-2-484 16</inkml:trace>
  <inkml:trace contextRef="#ctx0" brushRef="#br0" timeOffset="133129.64">19433 13148 183 0,'0'0'1941'16,"0"0"-1330"-16,0 0-277 0,0 0-129 16,0 0-72-16,0 0-40 0,0 0 8 15,0 0 0-15,88 54 3 0,-69-26-31 16,1 6-36-16,0 2 23 0,-4 3 15 16,0-1-39-16,-4 1-8 0,-5-2-16 15,-1-2-9-15,-6-3 41 0,0-4-19 16,-6-2-25-16,-3-4-38 0,-4-3-100 15,-2-1-91-15,-2-2-100 0,-3-2-195 0,3-4-552 16,-2-1-694-16</inkml:trace>
  <inkml:trace contextRef="#ctx0" brushRef="#br0" timeOffset="143876.79">6088 9171 1151 0,'0'0'615'0,"0"0"-252"15,0 0-136-15,0 0-49 0,0 0-62 16,0 0 3-16,0 0 7 0,0 0 2 16,0 0-29-16,0 0-57 0,-41-20-40 15,41 20 0-15,0 0 14 0,0 0 13 0,0 0-7 16,0-1-10-16,0 1-12 0,0 0-19 15,0-1-4-15,0-1 1 0,1 2 22 16,6-1 26-16,3-4 66 0,9-1-25 16,6-3-19-16,13-3-26 0,10-3-20 15,14-5 1-15,16-3 23 0,14-7-4 16,19-6-6-16,20-5 0 0,16-8-15 16,17-4 34-16,11-3-35 0,5-3 12 15,2 2-5-15,-7 0-7 0,-10 6-3 16,-11 2 1-16,-12 3-1 0,-12 6-31 0,-16 4 34 15,-12 5-42-15,-12 6-2 0,-18 2 44 16,-12 5 2-16,-14 4 1 0,-15 7-1 16,-12-1 11-16,-8 5 38 0,-7 3 3 0,-2 0-7 15,-2 0-12-15,0 0-16 0,0 0 0 16,0 0 3-16,0 0 6 0,0 0 1 16,0 0-29-16,-5 0-44 0,-2 0-45 15,-1 0-28-15,-3 0-48 0,-3 0-43 16,1 1-35-16,0 3 1 0,0 2-45 15,2 0-96-15,1 0-179 0,2 1-142 16,1 2-26-16</inkml:trace>
  <inkml:trace contextRef="#ctx0" brushRef="#br0" timeOffset="144348.87">6316 9063 1888 0,'0'0'645'0,"0"0"-262"0,0 0-120 16,0 0-53-16,0 0-57 0,0 0-74 15,0 0-64-15,0 0-14 0,127-50 20 0,-52 21 11 16,17-4 34-16,18-6 9 16,15-2 13-16,13-3-50 0,14-4-4 0,6 1-34 15,8 0 0-15,5 1 50 0,0 0-47 16,-3 3 10-16,-5 2-26 0,-12 4 10 15,-10 2 2-15,-17 4-78 0,-20 7 57 16,-19 6 22-16,-23 4 1 16,-21 3 1-16,-18 6-2 0,-12 4 0 0,-8 0 19 15,-3 1 31-15,0 0-12 0,0 0 1 16,0 0-14-16,0 0-25 0,0 0-39 16,0 0-72-16,-1 0-40 0,-2 0-41 15,-3 0-59-15,3 1-139 0,-3 4-115 16,-1 3-163-16,0-2-350 0</inkml:trace>
  <inkml:trace contextRef="#ctx0" brushRef="#br0" timeOffset="146408.72">6512 9879 313 0,'0'0'626'0,"0"0"-206"0,0 0-104 16,0 0-37-16,0 0 23 0,0 0 11 16,0 0-23-16,0 0-46 0,0 0-46 15,0 0-42-15,-31 13-29 0,31-13-29 16,0 0-41-16,0 0-57 0,0 1-13 16,1-1-28-16,2 0-12 0,-1 3-11 15,1-2 61-15,3 1 3 0,0 2 29 0,0-1-1 16,4-1 20-16,-3 1 12 0,5-3 28 15,2 0 9-15,2 0-12 0,4 0-28 16,3-5-19-16,0-2-10 0,0 0-26 16,3-5 10-16,-1 0-11 0,-5-3 0 15,3-1 17-15,-3 0 10 0,-5-2 10 16,0 0 18-16,-5-2-16 0,-1-2-18 16,-3 1 12-16,-3-7 13 0,-3 1 15 15,0-5-4-15,-7-1-11 0,-4-4-23 16,-2-2-5-16,-1-2-16 0,0 1-3 15,-2 0-2-15,6 5 2 0,-2 4 24 0,4 5-8 16,0 2 18-16,1 2 6 0,0 4 33 16,-2-1 29-16,2 2 23 0,1-1-43 15,2 3-24-15,-2-2-9 0,4 0 0 16,2 3-7-16,0-1 10 0,0 2-22 0,6-1-6 16,6-2-24-16,7-1-31 0,8-1-14 15,9 0 2-15,6 0 1 0,7 4-16 16,-1 1 12-16,-2 6-12 0,-9 4-64 15,-8 3-41-15,-5 5-70 0,-8 9-34 16,-3 8 2-16,-9 3-2 0,-4 7-56 16,-4 5-37-16,-14 4-61 0,-7 5-87 15,2-13-546-15</inkml:trace>
  <inkml:trace contextRef="#ctx0" brushRef="#br0" timeOffset="146582.6">6597 9697 1045 0,'0'0'785'0,"0"0"-276"15,0 0-28-15,0 0-23 0,0 0-61 16,0 0-54-16,0 0-71 0,0 0-126 0,0 0-146 16,0 0-56-16,49-48-9 0,-19 31 18 15,5 1-15-15,4 1 12 0,4 0-70 16,-4 4-102-16,-1 3-47 0,-7 3-62 16,-3 3-102-16,-4 0-93 0,-9 2-563 15</inkml:trace>
  <inkml:trace contextRef="#ctx0" brushRef="#br0" timeOffset="146883.91">7240 9571 473 0,'0'0'1859'0,"0"0"-1201"0,0 0-211 15,0 0-64-15,0 0-12 0,0 0-64 16,0 0-85-16,0 0-56 0,0 0-56 15,0 0-37-15,0 0-18 0,-29-21-49 0,16 31-5 16,-7 2-1-16,-3 5 25 0,0 1-16 16,0 3-9-16,4-3 0 0,4 0 0 15,7-3-18-15,4-2-28 0,4 0 6 16,0 0-3-16,7-2-9 0,3 2-3 16,3 0-6-16,6-1-3 0,2-1-7 0,4-4-6 15,2-1 6-15,2-2-12 16,3-4-10-16,-1 0-4 0,1-1-21 0,-3-6-71 15,0-2-91-15,-5-1-43 0,1-1-25 16,-5-4-67-16,2 0-122 0,-7 2-449 16</inkml:trace>
  <inkml:trace contextRef="#ctx0" brushRef="#br0" timeOffset="147097.41">7554 9538 775 0,'0'0'1401'0,"0"0"-823"0,0 0-180 15,0 0 16-15,0 0 40 0,0 0-101 16,0 0-50-16,0 0-54 0,0 0-66 15,0 0-67-15,-26-31-58 0,26 31-58 16,0 0-9-16,0 0-40 0,0 1-18 16,4 8-25-16,1 4 92 0,-1 4 3 15,3 3 19-15,-1-1-10 0,0 2-12 0,2-2-64 16,0-1-34-16,-1-2-55 0,0-2-54 16,0 0-96-16,-1-3-105 0,1-4-117 15,-1-1-39-15,1-3-115 0,0-1-692 16</inkml:trace>
  <inkml:trace contextRef="#ctx0" brushRef="#br0" timeOffset="147326.72">7772 9539 1159 0,'0'0'1293'0,"0"0"-784"16,0 0-62-16,0 0-1 0,0 0-81 0,0 0-129 16,0 0-79-16,0 0-55 0,0 0-50 15,0 0-52-15,0 0-15 0,-71-20-19 16,62 27 9-16,-2-1-5 0,4 4-4 15,1-2 18-15,0 4 14 16,3 1 2-16,2 1 0 0,1 0-46 0,0-1-47 16,4-1-43-16,6-2-51 0,6-2-17 15,4-2 24-15,6-2 25 0,2-3-10 16,3-1-38-16,1 0-18 0,3-2 28 0,1-6 19 16,1 0-126-16,0-3-264 0,-6 0-530 15</inkml:trace>
  <inkml:trace contextRef="#ctx0" brushRef="#br0" timeOffset="148008.25">7966 9128 1805 0,'0'0'593'0,"0"0"-231"15,0 0-57-15,0 0-53 0,0 0 47 16,0 0 7-16,0 0-52 0,0 0-49 15,0 0-19-15,0 0-7 0,-32-24-41 0,32 24-50 16,0 0-45-16,0 0-31 0,0 0-12 16,0 0-22-16,0 0-8 0,3 0-7 15,-1 2-18-15,2 7-7 0,2 4 62 16,3 5 53-16,2 4-20 0,1 3 4 16,-2 1-3-16,3 3-22 0,-3-2-12 15,0 0-15-15,-3-1-7 0,2-2-30 16,-2-1-55-16,1-2-56 0,0-2-69 15,-2-3-124-15,2-1-123 0,-2-3-82 0,1-3 10 16,-3-1-205-16,2-7-589 0</inkml:trace>
  <inkml:trace contextRef="#ctx0" brushRef="#br0" timeOffset="148333.57">8057 9381 1413 0,'0'0'989'0,"0"0"-576"16,0 0-60-16,0 0 7 0,0 0-28 16,0 0-37-16,0 0-68 0,0 0-72 0,0 0-41 15,0 0-31-15,1-48-34 0,8 43-21 16,6-1-14-16,6 0-14 0,7 0-3 16,5-1 1-16,4 1 1 0,6 2 0 15,1 3 1-15,0 1 0 0,-2 0 2 16,-4 2-2-16,-7 2 19 0,-5 4 2 15,-6 0-20-15,-5 0-1 0,-6 3-18 16,-4 2-1-16,-5 2-1 0,-1 2 20 16,-15 2 34-16,-7 2 30 0,-9 2-3 0,-4 0 7 15,-4-2-32-15,-3 1-36 0,2-4-37 16,5-4-61-16,7-3-37 0,2-4-84 16,7-2-122-16,5-1-171 0,1-3-108 15,1 1-78-15,6 0-550 0</inkml:trace>
  <inkml:trace contextRef="#ctx0" brushRef="#br0" timeOffset="148693.66">8586 8921 2381 0,'0'0'804'16,"0"0"-279"-16,0 0-72 0,0 0-78 15,0 0-70-15,0 0-128 0,0 0-97 16,0 0-50-16,0 0-30 0,0 0-45 0,0 0-35 15,7-9 80-15,12 26 28 16,1 2-1-16,5 3 10 0,-2 1-37 0,-2 0-24 16,-2 2 0-16,0-1-19 0,-8 1-30 15,-2 0-35-15,-1 0-30 0,-6-1-47 16,-2 1-135-16,0-2-192 0,-3-1-138 16,-4-8-59-16,-2 4-854 0</inkml:trace>
  <inkml:trace contextRef="#ctx0" brushRef="#br0" timeOffset="148931.7">8658 8946 1729 0,'0'0'1424'0,"0"0"-858"16,0 0-132-16,0 0-92 0,13-75-86 16,-3 66-69-16,3 0-56 0,7 2-82 15,9 1-49-15,10 1-1 0,10 3-23 16,2 2 24-16,5 6 9 0,-2 4 10 15,-2 4-19-15,-7 4-2 0,-6 2 0 0,-7 1-19 16,-14 0-37-16,-9 2 15 0,-9 1 43 16,-7 5 12-16,-16 2 31 0,-8 1-28 15,-6 3-15-15,-6-2-70 0,-3 2-142 16,1-2-192-16,0 1-342 0,15-11-435 16,-9 8-891-16</inkml:trace>
  <inkml:trace contextRef="#ctx0" brushRef="#br0" timeOffset="154879.76">7187 10113 352 0,'0'0'261'0,"0"0"-261"16,0 0-271-16</inkml:trace>
  <inkml:trace contextRef="#ctx0" brushRef="#br0" timeOffset="156734.2">4239 12592 1263 0,'0'0'598'0,"0"0"-244"0,0 0-89 0,0 0 12 16,0 0 25-16,0 0-5 0,0 0-5 16,0 0-33-16,0 0-36 0,0 0-51 15,-41-59-23-15,41 58-35 0,0 1-43 16,0 0-42-16,0 0-29 0,0 1-31 15,0 6-43-15,0 9 46 0,-2 4 28 16,1 8 34-16,-2 1-9 0,3 2-22 0,0 1-2 16,0-1 1-16,0-1 28 0,0 0-30 15,0 0-28-15,4-1-25 0,-2-4-36 16,-1 1-54-16,-1-5-50 0,0-5-56 16,2-4-73-16,-2-3-57 0,0-4 30 15,0-5 23-15,0 0 93 0,0-5 156 16,0-8-420-16,0-4-40 0,0-3-14 15,-2-5 0-15</inkml:trace>
  <inkml:trace contextRef="#ctx0" brushRef="#br0" timeOffset="156925.71">4202 12732 115 0,'0'0'620'16,"0"0"-66"-16,10-87-34 0,-10 65-50 15,1 3-53-15,1 3-41 0,-1 3-57 16,-1 6-30-16,2 0-53 0,-2 4-50 16,3 3-92-16,0 0-94 0,4 0-77 0,4 6-29 15,5 4 106-15,4 2 49 0,6 2-28 16,3 4-21-16,1-2-15 0,3 3-8 15,2-1 21-15,3-2-11 0,-2 0-31 16,0-1-59-16,-2-2-1 0,-6-1-51 16,-5-5-51-16,-5 2-14 0,-9-5-91 15,-3 1-43-15,-2-1-5 0,-4-3-93 16,0-1-163-16,0 0-151 0</inkml:trace>
  <inkml:trace contextRef="#ctx0" brushRef="#br0" timeOffset="157159.51">4744 12432 1812 0,'0'0'768'0,"0"0"-311"0,0 0-74 0,0 0 9 15,0 0-39-15,0 0-86 0,0 0-85 16,0 0-86-16,0 0-77 0,0 0-19 16,0 0-43-16,-25-32-49 0,25 46 81 15,2 8 11-15,5 3 2 0,-1 3 14 16,1-1-14-16,-1 3 0 0,1-3-2 15,-2 0-19-15,-2-3-11 0,-3 0-48 16,0 0-61-16,0-2-39 0,-5-2-42 16,1 2-95-16,-1-4-85 0,2-3-91 15,3 0-120-15,0-8-600 0</inkml:trace>
  <inkml:trace contextRef="#ctx0" brushRef="#br0" timeOffset="157438.17">5055 12342 2103 0,'0'0'647'0,"0"0"-303"15,0 0-38-15,0 0 58 0,0 0-21 16,0 0-140-16,0 0-141 0,0 0-62 16,0 0-3-16,0 0 3 0,-13 23 40 15,9 11-3-15,-3 7 22 0,-1 3 3 16,3 4-25-16,-1-1 12 0,-3 1 10 15,4 0-35-15,-1-2-22 0,-2-1 23 16,3-3 0-16,-2 0-1 0,1-4-24 16,1-2-2-16,1-2-29 0,0-5-64 15,-1-2-59-15,4-4-26 0,-2-3-84 0,3-4-181 16,0-2-74-16,0-3-27 0,4-5-183 16,7-5-753-16</inkml:trace>
  <inkml:trace contextRef="#ctx0" brushRef="#br0" timeOffset="157998">5188 12799 1231 0,'0'0'1217'0,"0"0"-821"0,0 0-78 15,0 0 73-15,0 0 16 0,0 0-134 16,0 0-170-16,0 0-72 0,0 0-31 16,0 0 2-16,0 0 23 0,0 5 21 15,0 10-12-15,0 0-6 0,0 1-3 16,0-2-7-16,0 1-5 0,0-2-11 15,0 0-2-15,0-2-12 0,-3-2-15 16,0-1-38-16,3-3-31 0,-3-2-29 16,3-3 32-16,-1 0 93 0,-1-5 62 0,1-6-62 15,1-4 0-15,-2-6 13 0,2-3 21 16,0-1 3-16,2 0-6 0,2 1-12 16,2 5-7-16,1 4 16 0,-3 3 9 15,-1 4 7-15,0 4-4 0,0 3-8 16,-2 1-32-16,5 0-62 0,3 3-32 0,2 3 94 15,1 3 74-15,5 2-12 0,-1 0-18 16,1 2-29-16,-2 0-14 0,2-2-1 16,-4 2 0-16,0-1-12 0,-3 0-4 15,-1-3-2-15,-4-2-7 0,0 0-21 16,-4-5-16-16,1 1 12 0,-2-3 12 16,0 0 38-16,0 0 40 0,0 0 25 15,0-4 16-15,0-4-63 0,-2-4-18 16,1-4-15-16,1-3 14 0,0 0-2 0,3-2 0 15,4 1-13-15,0 4 15 16,3 3 1-16,-1 4-1 0,-2 3-1 0,2 2-10 16,2 2-19-16,2 2-13 0,1 0 10 15,3 2 6-15,1 4 28 0,-2 3 19 16,0 1 2-16,-5 3-21 0,1 0 0 16,-3 1-3-16,-2 0 0 0,-3 2-28 0,-2-1 0 15,-1 2-12-15,-1-1-23 0,0-2-43 16,-6 0-105-16,0-1-74 15,-1 0-52-15,-1-3-25 0,-1-1-97 0,3-4-349 16,-1-1-763-16</inkml:trace>
  <inkml:trace contextRef="#ctx0" brushRef="#br0" timeOffset="158549.75">5699 12703 1391 0,'0'0'799'15,"0"0"-372"-15,0 0-99 0,0 0 14 16,0 0 5-16,0 0-136 0,0 0-117 15,0 0-94-15,0 0 22 0,0 0-3 16,0 0 67-16,28 24-8 0,-24-7-10 0,2-2-12 16,-2-1-6-16,-2-1-16 0,0 0-24 15,0-3-10-15,-2 0-34 0,0-4-16 16,0-1-22-16,0-1-31 0,0-3-20 16,-2-1 1-16,0 0 118 0,2-1 4 15,-2-7 76-15,2-2-76 0,0-4-25 16,0-2 25-16,0-2 19 0,2-2 28 15,5 1-10-15,0 1 14 0,2 3 18 0,-2 3-3 16,3 5-13-16,-1 2-29 16,-4 2-24-16,4 3-32 0,-2 0 1 15,3 0 31-15,2 7 39 0,1 1 7 0,1 3-27 16,-1 2-7-16,2 0-10 0,0 2 2 16,-5-1 9-16,2-1-13 0,-2-1-19 15,-3-2-12-15,-2-2-15 0,-2-2 2 16,0-1 4-16,-2-2 5 0,-1-1 10 15,0 0-9-15,0-2-17 0,0 0 4 16,0-3 47-16,1-3 31 0,2-5-31 16,1-2-16-16,-1-4 16 0,2-1 60 15,0-2 13-15,4 2 2 0,0 3-13 0,-2 2-6 16,3 1-6-16,0 4 2 0,0-2-8 16,0 4-7-16,3 1-34 0,0 2 12 0,-1 3-15 15,4 0 2-15,-2 0 12 0,0 6 29 16,1 0-9-16,1 2-12 0,-3-1-19 15,1 2 8-15,-2-1-11 0,-2 2-22 16,-2-1-15-16,-2 3-21 0,-3 1-7 16,-3-2-10-16,0 4-15 0,-6 0-50 15,-5-2-86-15,-4 2-143 0,-2-3-106 16,-2-2-101-16,5-3-572 0</inkml:trace>
  <inkml:trace contextRef="#ctx0" brushRef="#br0" timeOffset="158892.87">6191 12380 995 0,'0'0'1098'0,"0"0"-778"16,0 0-110-16,0 0 16 0,0 0 21 15,0 0 5-15,88-45-83 0,-77 42-43 16,1 3-31-16,-4 0-45 0,-2 0-32 15,0 7-18-15,-3-1-25 0,0 3-10 16,-3 2 10-16,0 1 25 0,-2 1 13 16,-3-2 6-16,-4 1 0 0,0 0 3 15,-1-3-4-15,0 0-14 0,1-2 11 16,1-2-11-16,2 1-4 0,5-5-4 16,-1 1-13-16,2-2 17 0,0 0 50 15,3 0 57-15,8-2 25 0,4-2-82 16,5-1-50-16,0-1-10 0,6 0-21 0,-1 2-49 15,2 3-26-15,2 1-61 0,2 0-67 16,4 0-62-16,1 1-89 0,-1 3-147 16,-8 1-522-16</inkml:trace>
  <inkml:trace contextRef="#ctx0" brushRef="#br0" timeOffset="159158.79">6956 12621 2716 0,'0'0'1068'0,"0"0"-666"16,0 0-88-16,0 0-92 0,0 0-87 15,0 0-70-15,0 0-35 0,0 0-30 16,0 0-60-16,0 0-112 0,0 0-50 0,1-3-104 16,1 3-178-16,-2 0-277 0,0 0-624 15</inkml:trace>
  <inkml:trace contextRef="#ctx0" brushRef="#br0" timeOffset="163236.57">7252 12309 14 0,'0'0'1885'0,"0"0"-1302"16,0 0-196-16,0 0-102 0,0 0-55 15,0 0-108-15,0 0-122 0,0 0-95 16,0 0 75-16,-15 26 20 0,15-8 58 16,0 1 2-16,4 3-9 0,1-3-1 15,-2 2-5-15,0-5-20 0,1 2-12 16,-4-2-13-16,0-3-2 0,0-3-30 15,0-1-35-15,-2-3-28 0,-2-2 25 16,1-2 23-16,0-2 47 0,-1 0 54 16,1-4-54-16,0-4-25 0,-1-4 25 0,1-2 13 15,1-3 22-15,2-1 16 16,0 0 6-16,0-2 13 0,0 1 2 0,3-2 26 16,3 3 6-16,0 0-7 0,1 3-17 15,3 0-12-15,-1 7-9 0,0-2-21 16,3 7-38-16,-2 0-34 0,5 3-35 15,1 0-6-15,2 7 75 0,0 4 34 16,-1 5-13-16,-1-1-21 0,-2 2-25 16,-2-1-3-16,-3 1-17 0,-2-3-2 0,-3 0 0 15,-3 1-6-15,1-4-10 0,-2-2 0 16,0-3 12-16,0-1 13 0,0-3 38 16,0-2 49-16,0 0 8 0,0-7 37 15,1-4-94-15,-1-2 0 0,3-4 27 16,2-2 2-16,-1 0-7 0,2 0 21 0,1-2 27 15,0 3-10-15,3 1-7 0,3 1-13 16,0 0-12-16,4 3-6 0,1 1-21 16,3 4-1-16,2 2-2 0,-1 4-35 15,3 2-1-15,-4 0 38 0,2 6 32 16,-7 3-32-16,0 4-13 0,-6 0-21 16,-1 4-4-16,-5 0 1 0,-4 1-4 0,0-2-4 15,-3 1 1-15,-6 1-24 0,-1-1-112 16,-1-3-134-16,-1 0-120 0,2-1-117 15,2-4-446-15,3-2-372 0</inkml:trace>
  <inkml:trace contextRef="#ctx0" brushRef="#br0" timeOffset="163774.56">7805 12264 1887 0,'0'0'603'0,"0"0"-233"0,0 0-68 16,0 0-57-16,0 0-99 0,0 0-73 15,0 0-73-15,0 0 0 0,0 0 37 16,0 0 7-16,0 0 7 0,27 41-1 16,-24-27-9-16,-1 0-22 0,0-1-6 15,-2-1-13-15,0-4 0 0,0 2-29 0,0-5-46 16,0 0-51-16,0-2-55 16,0-2 22-16,0-1 117 0,0 0 42 0,0-5 58 15,0-3-58-15,0-4-25 0,0 0 25 16,0-4 29-16,3 2 22 0,0 0 3 15,3-1-3-15,1 4-7 0,-1 2 16 16,4 1 7-16,-3 3-26 0,0 1-25 16,2 3-16-16,1 1-25 0,0 0 15 15,0 1 10-15,3 6 44 0,-3 2-3 16,2 0-9-16,-2 0-29 0,-3 0-3 16,1 1-1-16,-4 1-40 0,1-3-3 15,-5 2-4-15,2-3 1 0,-2 1-7 0,0-3-6 16,0 0-10-16,0-1 13 0,0-3 12 15,0-1 45-15,0 0 54 0,0-5 130 16,1-6-146-16,2-3-38 0,3-3 35 16,1-2 60-16,2-1 9 0,-1 3-10 0,1 2-6 15,-1 3-6-15,1 6-7 0,-3 1-19 16,0 2-21-16,1 1-35 0,2 2 0 16,-1 0-25-16,4 0 25 0,-1 2 0 15,3 5 9-15,-4 2-9 0,1 1-31 16,-2 1-25-16,0 2-13 0,-4 2-10 15,2-2 4-15,-2 0-16 0,-1 0-42 16,2 0-66-16,-2-1-100 0,1-1-70 0,0 0-50 16,1-5-197-16,-2-1-615 15</inkml:trace>
  <inkml:trace contextRef="#ctx0" brushRef="#br0" timeOffset="163969.76">8422 12185 1907 0,'0'0'609'16,"0"0"-239"-16,0 0-155 0,0 0-145 16,0 0-69-16,0 0 73 0,0 0-10 15,0 0-23-15,0 0-6 0,95 52-19 16,-72-41-13-16,1 2-3 0,-2-1-19 16,-6 0-108-16,-5-1-136 0,-5-1-68 0,-3 0-28 15,-3 1-121-15,0-3-187 0,0-2-463 16</inkml:trace>
  <inkml:trace contextRef="#ctx0" brushRef="#br0" timeOffset="164147.63">8606 12239 368 0,'0'0'1679'0,"0"0"-1145"0,0 0-183 16,0 0-12-16,0 0-11 0,0 0-47 16,0 0-70-16,0 0-90 0,0 0-82 15,0 0-39-15,-87-25-3 0,69 37 1 0,-1 5 1 16,2 0-15-16,-2 1 13 0,2 1-25 15,1-1-66-15,3 2-92 0,6-2-94 16,-2 1-95-16,6-1-64 0,3 0-35 16,0-1-256-16,0-6-537 0</inkml:trace>
  <inkml:trace contextRef="#ctx0" brushRef="#br0" timeOffset="164904.94">8798 12158 1065 0,'0'0'804'0,"0"0"-292"16,0 0-125-16,0 0-30 0,0 0-16 0,0 0-53 15,0 0-93-15,0 0-85 16,0 0-62-16,0 0-48 0,0 0 0 0,-15 6 10 16,15 8 27-16,2 2-3 0,1 2 16 15,-2 3 0-15,1-3-19 0,2 3-12 16,-3-3-17-16,1-2-1 0,-1 0-1 16,-1-3-34-16,2-3-38 0,-2-2-18 15,0-3-30-15,0-1-21 0,0-4 18 16,0 0 123-16,0-2 63 0,-2-7-25 15,1-2-38-15,-1-6 1 0,1-2 0 16,-2-5 62-16,3 1-1 0,0-1-11 0,0 1-3 16,6 3 8-16,-2 2-16 15,-1 7 4-15,3-1-10 0,-2 6 4 0,1 0 2 16,0 4-15-16,2-2-24 0,-1 4-1 16,0 0-22-16,5 0-18 0,1 3 37 15,1 2 3-15,1 3 34 0,1-1-13 16,-1 3-5-16,-1-2-16 0,-4 2-12 15,2-2-10-15,-5 2-12 0,0-2-16 0,-2 2 6 16,-2-2 4-16,-1 2 5 16,2-4 7-16,-3 0-3 0,0-3-1 0,0 1-6 15,0-3-3-15,0-1 41 0,0 0 29 16,0 0 34-16,0-6-19 0,0-2-44 16,0-2 16-16,1-2 12 0,2 0 3 15,0 1-3-15,3-1-25 0,0 2 13 16,1 0-4-16,4-1 4 0,-2 0-1 15,4 2-11-15,1-2 11 0,1 1 4 16,-1 4-1-16,-1-1-18 0,-1 5-11 16,-4 2-14-16,0 0-12 0,-3 1-10 0,5 7 47 15,-2 2 27-15,-1 2-25 0,2-1 0 16,-1 2-1-16,-1 0-1 0,-1-1-15 16,-1-1-4-16,-1 0-9 0,0-1 0 15,-3 0 0-15,-1 2 12 0,0-2 13 16,0-1 0-16,0 1-10 0,-1-2 13 15,-3 0-15-15,1-3-33 0,2 0-43 0,-1-1-48 16,1-2-31-16,-1-2-106 0,1 0-22 16,-1 0-55-16,-1 0-103 0,3 0-362 15</inkml:trace>
  <inkml:trace contextRef="#ctx0" brushRef="#br0" timeOffset="165455.6">9292 12080 101 0,'0'0'1566'0,"0"0"-1037"0,0 0-202 16,0 0-101-16,0 0-33 0,0 0-1 16,0 0-23-16,0 0-25 0,0 0 30 15,0 0-35-15,0 0-26 0,23 27-22 0,-19-17-19 16,1 2-11-16,-1-1-17 0,-1 3-16 16,-3-1-10-16,0-1-7 0,0-1-11 15,0 0-38-15,0-2-27 0,-4-3-21 16,-1-1-23-16,2-1-30 0,-1-1-3 15,3-3 22-15,-2 0 120 0,3 0 47 16,-3-8-47-16,3-1-9 0,-1-1 9 16,1-3 66-16,0 0 16 0,0 2 22 15,4-1-9-15,4 1-26 0,0 1-10 16,0 2-14-16,3 1-10 0,0-2-13 16,-2 2 3-16,2 2-4 0,-1 1-17 0,-3 0 8 15,2 3-12-15,0 1-34 0,-4 0-22 16,3 3-8-16,-2 5 41 0,-2 0 23 15,4 4 0-15,-3 0-16 0,-2-1-6 16,-2 1 0-16,-1-3-9 0,0 2-16 16,0-1 0-16,0-4 2 0,0 0 8 15,0 0-1-15,-1-4 3 0,1-1 22 0,0-1 13 16,0 0 73-16,0 0 28 0,1-7-48 16,6-2 7-16,2-3 0 0,1-2 3 15,0-1 6-15,0-2-3 0,3 0 5 16,-1 0 22-16,2 4-3 0,-2 2 12 15,-1 3-52-15,2 3-50 0,-3 2-16 16,2 3-33-16,-4 0 9 0,1 7 40 16,1 0 34-16,0 4-24 0,0 2-10 0,-1 1-22 15,2 0 1-15,1 1 18 0,-2 1-78 16,2-2-52-16,-4 0-32 0,-5 0-68 16,-3 0-80-16,0 1-123 0,-10 0-24 15,-3-1-37-15,0-2-326 0</inkml:trace>
  <inkml:trace contextRef="#ctx0" brushRef="#br0" timeOffset="166877.84">8155 12173 957 0,'0'0'1045'16,"0"0"-692"-16,0 0-130 0,0 0-4 15,0 0-10-15,0 0-103 0,0 0-68 16,0 0 26-16,-105 64 64 0,70-26-30 0,-7 9-85 16,-5 2 0-16,-1 1 6 0,-2 1-18 15,2-2 10-15,4-2-11 0,5-5-19 16,7-5-76-16,8-6-90 0,7-6-58 15,9-3-40-15,8-8-53 0,3-4-115 16,11-5-193-16,-2-2-479 0</inkml:trace>
  <inkml:trace contextRef="#ctx0" brushRef="#br0" timeOffset="167107.31">9230 12077 1549 0,'0'0'815'0,"0"0"-373"0,0 0-240 15,0 0-80-15,0 0-73 0,0 0-49 16,0 0-13-16,0 0 13 0,-97 72-1 16,73-42-2-16,1 3 3 0,-3 1-1 15,2 2-102-15,-3 0-47 0,0 1-63 16,-5 1-13-16,-1-2-133 0,-8 1-314 15,9-10-449-15</inkml:trace>
  <inkml:trace contextRef="#ctx0" brushRef="#br0" timeOffset="167361.6">7174 12650 2037 0,'0'0'589'0,"0"0"-411"16,0 0-111-16,0 0-3 0,-93 76 20 16,56-39-27-16,-9 7-37 0,-3 4-1 15,-6 2 0-15,0 0-19 0,-1 0-2 16,4-4-155-16,5 0-94 0,8-7-52 0,7-3-151 15,6-6-242-15,9-9-449 0</inkml:trace>
  <inkml:trace contextRef="#ctx0" brushRef="#br0" timeOffset="168553.46">6031 12515 186 0,'0'0'981'15,"0"0"-603"-15,0 0-86 0,0 0-74 16,0 0-92-16,0 0 39 0,0 0 13 16,0 0-65-16,0 0-113 0,0 0-83 0,0 0 83 15,-52 14 26-15,39 19-13 0,-4 8 19 16,-1 4 65-16,0 8 16 0,-5 1 18 15,-2 2-31-15,-3-2-7 0,-3 0 31 16,-6 1-89-16,-2-1-35 0,-3-1-67 16,-3-2-70-16,2-4-56 0,0-2-64 15,4-4-34-15,4-6-111 0,12-9-248 16,1 1-586-16</inkml:trace>
  <inkml:trace contextRef="#ctx0" brushRef="#br0" timeOffset="172176.69">6702 8476 274 0,'0'0'499'0,"0"0"-147"15,0 0-85-15,0 0-7 0,0 0-33 0,0 0 36 16,0 0-10-16,0 0-69 15,0 0-61-15,0 0-14 0,0 0 4 0,-7-26 2 16,11 26-16-16,1-1-92 0,-1 1-7 16,-3 0-618-16,1-2-176 0,-2 2 209 15,1 0 337-15,1-1 160 0,1 1-36 16,3-1 36-16,3-2-382 0,-39 37 340 16</inkml:trace>
  <inkml:trace contextRef="#ctx0" brushRef="#br0" timeOffset="174205.81">3937 12901 103 0,'0'0'144'0,"0"0"-108"16,0 0-33-16,0 0-3 0,-74 75-112 15,66-62-62-15</inkml:trace>
  <inkml:trace contextRef="#ctx0" brushRef="#br0" timeOffset="174853.44">4293 12981 315 0,'0'0'228'0,"0"0"-146"16,0 0-66-16,0 0 30 0,0 0 29 15,0 0 19-15,0 0 7 0,0 0-26 16,0 0-9-16,0 0-11 0,-19 15-16 16,19-14-16-16,-3-1-10 0,3 0 0 15,-2 0 3-15,1 0 6 0,1 0-22 16,0 0-85-16,0 0-32 0,0 0 29 15,0-1 26-15,0-1 29 0,3-2 33 0,1 0 4 16,1-1-1-16,2 1-3 0,-1-1-13 16,2 2-3-16,0 0-7 0,-1 2 20 15,0 0-43-15,0 0-52 0,0-1 46 16,1 0 50-16,2-2 2 0,1-1 0 16,2 0 2-16,1 0-1 0,0-1 2 15,0 2 1-15,-3 1-2 0,0 0 11 16,-3 1-13-16,-1-1-121 0,-1 0-218 0</inkml:trace>
  <inkml:trace contextRef="#ctx0" brushRef="#br0" timeOffset="175265.59">4652 12089 49 0,'0'0'65'15,"0"0"111"-15,0 0 59 0,0 0 45 16,0 0-35-16,0 0-56 0,0 0-40 16,0 0-22-16,0 0-13 0,0 0-68 0,0 0 22 15,-39 37 52-15,17-5 62 16,-2 8 3-16,-7 8-62 0,0 3-52 16,-4 5-26-16,-3 2-42 0,1 2 33 0,-3 1-36 15,1-1 6-15,1-1 7 0,1 1-9 16,5-5-4-16,6-4-117 0,6-6-57 15,8-7-27-15,8-11-85 0,4-7-79 0,0-8 1 16,10-5 38-16,2-5 45 0,-1-2-113 16</inkml:trace>
  <inkml:trace contextRef="#ctx0" brushRef="#br0" timeOffset="184612.34">15107 13237 686 0,'0'0'1503'15,"0"0"-1060"-15,0 0-443 0,0 0 122 16,0 0 222-16,0 0 19 0,-81-8-195 16,71 11-168-16,-4 9-25 0,2 6-26 15,-2 6 48-15,2 5 3 0,2 6 0 16,2 2 12-16,5 3-11 0,3 2 49 16,0-3-9-16,4 0-22 0,6-3-19 15,0-3-46-15,7-2-45 0,1-5-119 16,6-2-23-16,4-5-31 0,2-4-77 15,2-3-132-15,-9-6-278 0,8-2-513 0</inkml:trace>
  <inkml:trace contextRef="#ctx0" brushRef="#br0" timeOffset="184846.51">15541 13355 2117 0,'0'0'563'0,"0"0"-222"16,0 0-50-16,0 0 52 15,0 0-6-15,0 0-74 0,0 0-123 0,0 0-122 16,0 0-18-16,0 0-83 0,0-18-51 16,0 34 104-16,0 4 30 0,0 5 0 15,0 4 2-15,0 0-2 0,1-1 25 16,1 0-25-16,1-3-7 0,0-2-80 16,-2-3-89-16,2-2-83 0,-2-2-77 15,-1-2-106-15,2-3-113 0,-1-4-178 16,-1-2-476-16</inkml:trace>
  <inkml:trace contextRef="#ctx0" brushRef="#br0" timeOffset="185074.93">15803 13391 1409 0,'0'0'481'0,"0"0"-72"0,0 0 1 0,0 0-5 0,0 0-26 16,0 0-97-16,0 0-103 0,0 0-75 16,0 0-69-16,0 0-35 0,-24-33-57 15,-5 44 7-15,-6 2 19 0,1 2 18 16,1 1-12-16,4 2-9 0,6 0-7 15,7 0 3-15,3 2-12 0,4 0-58 16,6-1 17-16,3 2-2 0,3 0-15 16,10-3 22-16,5-3 16 0,7-2 9 15,6-4 0-15,6-3 1 0,2-3-1 16,4-3-61-16,-1-1-94 0,0-7-91 16,-6-2-147-16,-6-5-174 0,-9 6-391 15</inkml:trace>
  <inkml:trace contextRef="#ctx0" brushRef="#br0" timeOffset="185584.62">16068 13332 140 0,'0'0'1756'16,"0"0"-1322"-16,0 0-107 0,0 0 23 0,0 0 27 15,0 0-69-15,0 0-110 0,0 0-192 16,0 0-6-16,0 0-72 0,0 0 72 16,-26 8 35-16,22 10-4 0,0 3-29 15,1 0-2-15,-3 0-1 0,0-2-24 16,1-1-29-16,-1-1-97 0,1-2-64 15,-1-2-31-15,3-1-49 0,0-4-59 16,3-5 8-16,0-2 106 0,0-1 240 16,0-3 221-16,0-9-56 0,1 0-13 0,1-3 12 15,1 0 10-15,0-1 22 0,0 5 2 16,2 2-10-16,-1 1-29 0,3 3-51 16,2 0-45-16,5 2-63 0,6 1-20 15,5 0 4-15,6 2 0 0,7 0 7 16,3 4 9-16,1 1 0 0,-1 2 0 15,-2-1-16-15,-4-1 16 0,-8 0-1 16,-5 1-108-16,-8-4-69 0,-4 1-45 16,-3-2-33-16,-4-1-5 0,-1 0 48 15,-2-4 12-15,0-4-143 0,0-3-72 0,1-4 12 16,2-3 101-16,1-4 261 0,1-4 42 16,1-1 375-16,1 0 139 0,-2 0 6 15,0 3-6-15,-2 5-48 0,-2 2-33 16,1 5-39-16,-2 4-71 0,0 3-50 15,0 4-66-15,0 1-72 0,0 0-80 0,0 0-55 16,0 2-71-16,0 8-52 0,0 4 76 16,0 6 47-16,0 2 17 0,0 2-17 15,0 5-13-15,0-2 10 0,0 1-24 16,0 1-69-16,0-1-65 0,1 0-47 16,2-1-93-16,1-1-126 0,3-2-116 15,1-1-170-15,-1-6-581 0</inkml:trace>
  <inkml:trace contextRef="#ctx0" brushRef="#br0" timeOffset="186007.7">16914 13425 2185 0,'0'0'671'15,"0"0"-264"-15,0 0-54 0,0 0-25 16,0 0-71-16,0 0-83 0,0 0-81 16,0 0-93-16,0 0-3 0,0 0-37 15,85-10 21-15,-54 6 17 0,-1 1-1 16,-1 2-127-16,-1-1-64 0,-2 1-83 15,-2-1-112-15,-3-1-152 0,-2-1-260 16,-9-1-836-16</inkml:trace>
  <inkml:trace contextRef="#ctx0" brushRef="#br0" timeOffset="186533.55">17308 13273 316 0,'0'0'2140'0,"0"0"-1592"0,0 0-184 16,0 0-12-16,0 0-100 0,0 0-95 15,0 0-82-15,0 0-69 0,0 0-6 0,0 0 0 16,0 0 28-16,9 23 19 0,-8-11 3 16,0-1-22-16,-1 0-4 0,2-1-8 15,-2-4-13-15,0 1-1 0,0-2-2 16,0-2-3-16,0-2 0 0,0-1 3 16,0 0 21-16,0 0 7 0,0 0-16 15,0-4 34-15,0-3 7 0,1-4-38 16,3-4 1-16,4-6-4 0,0 0 0 15,7-2 4-15,-1 1-16 0,3 6-11 16,1 1-4-16,0 5 3 0,-3 3-4 16,4 4-5-16,-3 2-7 0,1 1 0 15,1 0-9-15,-2 6 12 0,0 2 13 16,-1 0 12-16,0 4 25 0,-3-2-10 0,-2 2-12 16,0-1-2-16,-3-3-1 0,-4 2-21 15,2-3-4-15,-4-1-9 0,1 0 3 16,-1-4 0-16,-1 2 15 0,0-3 14 15,0 0 2-15,0-1 28 0,2 0 12 16,-2 0 7-16,2-3 55 0,1-3-31 16,4-3-53-16,1 0-17 0,2-2-1 0,2-1-2 15,2 2-13-15,3 0 3 0,0 0 8 16,5 2 1-16,2 0 3 0,2 2 0 16,0 4-12-16,2 1-3 0,-1 1-4 15,3 1-6-15,-2 7 22 0,-3 0 3 16,1 2 28-16,-4 2-9 0,-2-2-17 15,-1 2-2-15,-6-1-22 0,-3-2-15 16,-1 0-44-16,-8-1-46 0,-1-1-35 16,-3 0-20-16,-10 1-42 0,-1 0-90 0,-5-2-123 15,0 0-163-15,4-2-685 0</inkml:trace>
  <inkml:trace contextRef="#ctx0" brushRef="#br0" timeOffset="186767.45">18150 12978 42 0,'0'0'2192'0,"0"0"-1710"0,0 0-209 15,0 0 8-15,0 0-1 0,0 0-90 16,0 0-89-16,95-10-48 0,-64 21-2 16,5 5 5-16,0 4 5 0,2 2 4 0,-2 4-24 15,-6 1 12-15,-5 1-16 0,-7 1-37 16,-8-2-1-16,-7 0-39 0,-3 0-10 15,-15-1-19-15,-9-1-64 0,-9 0-8 16,-10 1-67-16,-3-1-84 0,-6-3-221 16,2 0-204-16,12-8-441 0</inkml:trace>
  <inkml:trace contextRef="#ctx0" brushRef="#br0" timeOffset="188364.59">14142 15788 1590 0,'0'0'575'0,"0"0"-206"0,0 0-95 15,0 0 28-15,0 0-3 16,0 0-48-16,0 0-49 0,0 0-58 0,0 0-83 0,0 0-36 15,30-31-6-15,-36 48 5 0,-3 6 11 16,-3 5-1-16,-2 7-3 0,-3 2 7 16,3 6-17-16,-2 0 14 0,3 1 54 15,0 4-14-15,6 1-32 0,1 0-34 16,5 0-9-16,1-2-3 0,5 0 0 16,11-2-9-16,6-2 10 0,8-4-14 15,10-2-11-15,7-3-45 0,6-4-39 16,3-6-76-16,0-4-65 0,-2-4-121 15,-4-5-144-15,-4-5-254 0,-11-5-790 0</inkml:trace>
  <inkml:trace contextRef="#ctx0" brushRef="#br0" timeOffset="193538.91">17334 15753 415 0,'0'0'382'15,"0"0"-125"-15,0 0-19 0,0 0-17 16,0 0-32-16,0 0-53 0,0 0-58 16,0 0-42-16,0 0-20 0,0 0 0 15,1-9-13-15,-1 8 10 0,0 1-11 16,0 0 11-16,0 0-10 0,0 0-3 15,0 0-35-15,0 0-26 0,0 0-69 0,0 0-69 16,0 0-51-16,0 0-14 0,0 0-36 16,-1 0-62-16,-1 0-26 0,5 0 359 15</inkml:trace>
  <inkml:trace contextRef="#ctx0" brushRef="#br0" timeOffset="201676.84">14519 15938 948 0,'0'0'514'0,"0"0"-192"0,0 0-182 16,0 0 71-16,0 0 12 0,0 0-55 16,0 0-6-16,0 0-34 0,0 0-12 15,10-23-7-15,-10 23-3 0,0 0-20 16,2 0-19-16,-2 0 3 0,0 0-6 16,0 0 6-16,0 0-4 0,0 0-6 0,0 0 10 15,0 0 6-15,0 0 6 0,0 0 6 16,0 0 2-16,0 0-23 0,0 0-23 15,0 0-44-15,0 0-25 0,0 0-38 16,0 0-35-16,0 4-31 0,0 2-12 16,0 4 49-16,0 4 92 0,3 3 0 15,1 3 0-15,0 5 0 0,2 1-62 16,1 2 62-16,-1 2 53 0,0 2-8 16,1-1-23-16,-1-3-22 0,1-1 23 15,-3-2-21-15,2-1 9 0,-2-2 20 0,-1-3 13 16,-1-2-44-16,-1-4-12 0,1-3-92 15,-2-1 12-15,0-3 12 0,0-2 7 16,0 0-16-16,0-2-35 0,0-2-7 16,-5 0 25-16,-5 0-7 0,-3 0-90 0,-1-7-165 15,-3-1-141-15,2-2-172 0,5 1-373 16</inkml:trace>
  <inkml:trace contextRef="#ctx0" brushRef="#br0" timeOffset="202040.84">14643 16071 1692 0,'0'0'558'0,"0"0"-244"0,0 0-88 16,0 0 111-16,0 0 7 0,0 0-72 16,0 0-102-16,0 0-82 0,0 0-38 15,0 0-25-15,0 0-25 0,69-60-29 0,-69 60-27 16,0 0-23-16,0 4-9 16,0 1 22-16,-1 2 9 0,-2 4 19 0,-1 2 7 15,-1-1 31-15,-3 4 14 0,-3-1 8 16,0 0-22-16,-2-2-50 0,0-1-26 15,2-1 22-15,2-1-7 0,0-2-15 16,2-2 19-16,3-1 18 0,1-2 39 0,1-2 0 16,2-1 36-16,0 0 34 0,0 0 25 15,0 0-15-15,0 0-61 0,2 0 6 16,-1 0-5-16,4 0-20 0,-1 0-44 16,4 4-42-16,3 2 86 0,3 3 44 15,3 2-28-15,3 0-16 0,-1 1-2 16,0 0-42-16,-3-2-29 0,3-1 28 15,-2-2 23-15,0 0-23 0,-3-2-48 16,0-1-111-16,-4-3 50 0,0 0-20 16,-6-1-85-16,2 0-81 0,-3 0-69 15,-2-2-95-15,-1-3-490 0</inkml:trace>
  <inkml:trace contextRef="#ctx0" brushRef="#br0" timeOffset="202519.59">14960 16089 114 0,'0'0'2013'0,"0"0"-1415"0,0 0-280 0,0 0 100 16,0 0-22-16,0 0-110 0,0 0-87 15,0 0 12-15,0 0-30 0,0 0-55 16,0 0-58-16,6-63-68 0,4 68-86 16,4 5-92-16,1 4-42 0,-2 2 65 15,-5 1 155-15,-2 1 0 0,-3 1-34 16,-1-1 10-16,-2 0 23 0,0-2 0 15,0-1-24-15,0-2-37 0,0-1-36 0,0-3-62 16,0-2-45-16,-3-3 5 16,1 0-26-16,-4-2 35 0,1-2 43 0,-1 0 29 15,-3-5 6-15,4-2 16 16,-1-2 56-16,1-1 15 0,2 0 3 0,0 3 10 16,1-1 12-16,1 3 1 0,1 0 22 0,0 0 49 15,0 1-16-15,0-1 25 0,0 1 4 16,3-1 0-16,-1-1 5 0,-1 1-21 15,4-1-23-15,-2-1-17 0,3 2-14 16,-1 0-14-16,1 1-2 0,1 1-11 16,2 1-6-16,0 1 19 0,2 1 3 15,2 0 23-15,3 3-23 0,3 6 13 16,2 0 22-16,4 3 20 0,3 3 9 16,1-1 6-16,4-2-52 0,-2 1-21 15,0-1-22-15,-2-3-16 0,-3-1-3 16,-4-2-46-16,-6-3-8 0,-6-2-34 15,-4-1 7-15,-3 0 3 0,-3-1-52 16,0-6-146-16,-3-2-111 0,-5-2-56 16,-2-2-5-16,-3-3-56 0</inkml:trace>
  <inkml:trace contextRef="#ctx0" brushRef="#br0" timeOffset="202722.69">15299 16017 1080 0,'0'0'638'0,"0"0"-248"15,0 0-76-15,0 0 34 0,0 0 2 16,0 0-34-16,0 0-25 0,0 0-36 15,0 0-23-15,0 0-58 0,-22-51-56 16,22 51-28-16,0 0-42 0,0 0-48 16,2 0-25-16,1 5-36 0,2 5 30 15,5 6 31-15,-2 2 14 0,0 4-14 16,2-1-2-16,-3 1-10 0,-1-1-16 16,-3 0-22-16,-1-3-18 0,-2 0-25 0,0-2-38 15,0 0-70-15,0-2-101 0,0 0-118 16,0-2-87-16,0-2-143 0,1-2-728 15</inkml:trace>
  <inkml:trace contextRef="#ctx0" brushRef="#br0" timeOffset="203037.66">15672 15724 2088 0,'0'0'595'0,"0"0"-257"0,0 0-38 16,0 0 46-16,0 0-97 0,0 0-150 0,0 0-99 16,0 0 0-16,0 0 31 0,0 0 48 15,-27 56-29-15,24-24 0 0,1 6 25 16,2 2-1-16,0 3 10 0,0 4 5 16,0-1 26-16,0 2-32 0,0 0-37 15,0-2-3-15,0-1-31 0,0-2 9 16,0 0-18-16,-3-2 16 0,-5-1-17 15,1-2-2-15,-1-5-3 0,0-2-52 16,2-5-41-16,0-6-36 0,2-3-72 16,1-6-51-16,3-3-56 0,0-3-123 15,0-5-78-15,0 0 22 0,3 0-207 16,7-11-1005-16</inkml:trace>
  <inkml:trace contextRef="#ctx0" brushRef="#br0" timeOffset="203652.48">15873 16199 1511 0,'0'0'805'0,"0"0"-350"16,0 0-214-16,0 0-55 0,0 0-42 15,0 0 27-15,0 0 0 0,0 0-41 16,0 0-14-16,0 0-19 0,25 65-18 16,-22-49-16-16,-1-2-10 0,-1 0-16 15,-1-1-16-15,0-1-21 0,0-1-13 0,0-2-15 16,-3-1-28-16,0-1-6 15,-1-4-11-15,3 0-9 0,-2-3 14 0,1 0 68 16,1 0 53-16,-2-8-53 0,0-2 0 16,0-3 0-16,-1-1 31 0,3 0 4 15,1 1-4-15,0-1-8 0,0 3 2 16,0 1 3-16,6-1-6 0,0 3-3 0,3 0-16 16,3 1 12-16,0 4-15 15,5 0-15-15,1 2 13 0,2 1 2 0,2 0 18 16,0 4 10-16,0 2 16 0,1 2 12 15,-4 1-16-15,0-1-26 0,-4 0-14 16,0 2-13-16,-6-3-5 0,-2 1-16 16,-4 0-16-16,-1-2-19 0,-1-1 1 15,-1 0 21-15,0-2 14 0,0-1 15 16,0 0 18-16,-1-2 0 0,-2 0 57 16,0-2 9-16,-3-4-66 0,2-3-19 0,-1-2-9 15,1-4 16-15,-2 2 12 0,5-1 16 16,1 2 3-16,0-1-7 0,7 1-11 15,0 3 1-15,3-1 1 0,5 1 1 16,2 1-2-16,5-1-2 16,2 2 0-16,3 1 1 0,0 2 33 0,1 3 10 15,1 1-7-15,-3 0-21 0,-3 1-14 16,0 6 16-16,-5 0 38 0,-3 4-25 0,-2-1-28 16,-1 0-3-16,-4 2-1 0,-2 1-20 15,-4-1-14-15,-2 4-11 0,0-2 12 16,-8 3-4-16,-6-2-15 0,-2 2-25 15,-4-3-26-15,0-1-41 0,-2-1-98 16,2-3-126-16,4-3-106 0,3 0-90 16,6-3-212-16,4-2-24 0,2-1 205 15</inkml:trace>
  <inkml:trace contextRef="#ctx0" brushRef="#br0" timeOffset="204238.94">16450 15948 320 0,'0'0'1562'0,"0"0"-1196"15,0 0-139-15,0 0 50 0,0 0 57 16,-39-73-43-16,39 63-69 0,0 1-58 15,0 1-22-15,3 2-14 0,6 0-23 16,2-1-34-16,5 2-54 0,1 1-17 16,4 0-16-16,0 3-6 0,-1 1 1 15,-3 0-14-15,-3 0-8 0,-3 8-21 16,-3 1 14-16,0 4 50 0,-4 1 6 16,-1 2 16-16,-3-1-9 0,0 1-1 15,0 1 7-15,-8-2-2 0,-4 3 8 16,-2-1-23-16,-5 1-2 0,-1 0-3 15,1-1-16-15,-1-2-4 0,5 0 4 16,3-5 3-16,4-2-6 0,4-5 1 0,3 0 8 16,1-3 13-16,0 0 34 0,0 0 46 15,8-4 42-15,8-3-85 0,2-1-37 16,7-2-31-16,1 0 9 0,5 2-15 16,0 0-35-16,2 2-8 0,1-1-42 0,2 2-32 15,-2 1-30-15,0 0-29 16,-3 0-59-16,-5 2-59 0,-4-1-69 0,-2 0-223 15,-6 1-418-15,-2 1 395 16</inkml:trace>
  <inkml:trace contextRef="#ctx0" brushRef="#br0" timeOffset="205948.46">17314 15581 1290 0,'0'0'527'16,"0"0"-148"-16,0 0-120 0,0 0-10 15,0 0-30-15,0 0-66 0,0 0-86 0,0 0-66 16,0 0 39-16,0 0 46 15,27 41 26-15,-8-22-17 0,2 3-12 0,5 1-1 16,3 2 10-16,1 1 5 0,2-2-9 16,-2 1-44-16,1-2-44 0,-6-3-44 15,-2-2-40-15,-6-2-147 0,-6-4-74 0,-5-3-24 16,-6 0 20-16,0-6 8 16,-8 0-97-16,-6-3-236 0,2 0-148 0</inkml:trace>
  <inkml:trace contextRef="#ctx0" brushRef="#br0" timeOffset="206140.93">17577 15645 1596 0,'0'0'480'16,"0"0"-133"-16,0 0-18 0,0 0 12 15,0 0-32-15,18-68-43 0,-17 67-86 0,-1 1-133 16,0 0-47-16,0 7-27 0,-3 8 27 16,-4 3 38-16,-5 6 0 0,-5 4-10 15,0 2 0-15,-6 2 3 0,0-1-13 16,0 1-18-16,2-2-44 0,0-2-53 15,4-1-124-15,5-1-89 0,3-4-125 16,6 0-7-16,-1-4-160 0,4-5-405 16</inkml:trace>
  <inkml:trace contextRef="#ctx0" brushRef="#br0" timeOffset="206759.81">17860 15698 2070 0,'0'0'602'0,"0"0"-233"0,0 0-94 0,0 0 30 16,0 0-97-16,0 0-95 0,0 0-69 16,0 0-28-16,0 0-15 0,0 0-1 15,11-3 44-15,-8 15 7 0,3 0-14 16,-3-1 1-16,0 1-23 0,-2-1-15 15,3-2-1-15,-4-1-27 0,0-3-15 16,0-1-27-16,0-2-18 0,0 0-22 16,0-2 9-16,0 0 101 0,0 0 13 0,0-5-13 15,0-3-16-15,0-4-8 0,-3-1 24 16,2-2 35-16,1 0 18 0,0-2 7 16,0 2 19-16,1 0-7 0,5 3-5 15,-3 4-2-15,5 0 4 0,1 3-36 16,0 2-33-16,4 2-31 0,4 1-19 15,-1 0-3-15,5 1 22 0,-1 7 31 16,-3 0 9-16,0 3 38 0,-1 1-35 16,-3 0-12-16,-3 0-28 0,-2 0 6 15,1 0 1-15,-4-2-11 0,-2-2-6 16,0-2 0-16,-1-1 3 0,0-1 7 16,-1-1 13-16,-1-3 15 0,0 0 33 0,0 0 33 15,0 0 19-15,0-4 6 0,0-4-65 16,0-2-26-16,0-2-16 0,0-1 16 15,2-1 1-15,1 3 18 0,1-1 6 0,0 0-3 16,3 2 3-16,-1-1 0 0,4 2-4 16,6-4-19-16,4 1 2 0,4-1-4 15,6 3-3-15,2 1-24 0,1 2-11 16,-2 5 16-16,1 2 10 0,-2 0 9 16,-4 3-10-16,-1 7 10 0,-7 1 3 15,-3 3 3-15,-6 3-3 0,-4 0-50 16,-5 2 10-16,-1 2-1 0,-11-1 0 15,-4 1-19-15,-2 1-34 0,-4-2-117 16,2 1-148-16,-3-2-141 0,3-1-185 16,5-4-704-16</inkml:trace>
  <inkml:trace contextRef="#ctx0" brushRef="#br0" timeOffset="208473.7">18775 15607 1608 0,'0'0'684'0,"0"0"-231"0,0 0-151 15,0 0-12-15,0 0-58 0,0 0-115 16,0 0-91-16,0 0-25 0,0 0 24 16,0 0 10-16,87 24-7 0,-56-10-27 0,3 0 37 15,-2 2-11-15,-2 0-27 0,-6 0-69 16,-3-2-61-16,-2-1-37 0,-5-2-47 16,-3-1-67-16,-1-4-21 0,-5-4-15 15,0-2-42-15,-2 0-174 0,-2-3-291 0,-1-6 153 16</inkml:trace>
  <inkml:trace contextRef="#ctx0" brushRef="#br0" timeOffset="208651.8">19066 15649 709 0,'0'0'677'0,"0"0"-205"16,0 0-86-16,0 0-60 0,0 0-29 15,0 0-44-15,0 0-48 0,0 0-30 16,0 0-36-16,0 0-47 0,0 0-75 16,-69-59-15-16,57 68 0 0,2 4 29 15,0 2-13-15,-3 2-18 0,3 2-3 0,1 1-26 16,0-1-24-16,0 0-14 0,1 0-56 15,1 1-52-15,0-1-42 0,1-1-43 16,2-3-33-16,1 1-53 0,2-4-238 16,1-4-457-16</inkml:trace>
  <inkml:trace contextRef="#ctx0" brushRef="#br0" timeOffset="209323.45">19317 15580 302 0,'0'0'1148'0,"0"0"-881"0,0 0-208 16,0 0-46-16,0 0 87 0,0 0 37 16,0 0-21-16,0 0 14 0,0 0 19 15,0 0 35-15,0 0-33 0,-2-11-54 16,2 11-56-16,0 1-40 0,0 5 33 15,3 1 36-15,2 3 43 0,0-1 11 16,-1 3-6-16,-1-1-16 0,-3-1-26 16,3-1-19-16,-3 0-25 0,0 0-31 15,0-3-1-15,0-1-3 0,0-2-19 16,0 0 3-16,0-2-7 0,0-1 26 0,0 0 65 16,0-1 14-16,0-5-79 0,-3-2-51 15,0-3 1-15,2-2 8 0,0-1 42 16,1-2 0-16,0-1 35 0,2 0 16 15,4 2 22-15,0 0 5 0,2 4 17 0,1 1-23 16,-1 3-9-16,-1 0-15 0,0 4-20 16,3 0-12-16,0 2-13 15,-1 1-3-15,4 0-15 0,1 1-19 0,3 4 4 16,0 3 30-16,1 2 50 0,0 1 3 16,-1 0-13-16,0 1-26 0,-3 1-14 15,-3-2-16-15,0 1-12 0,-4-3-9 16,1 0-7-16,-4-1-7 0,-1-2-6 15,-1-2 7-15,-2-2 9 0,2-1 13 16,-2-1 28-16,0 0 28 0,0 0 4 16,0 0 24-16,1-6-56 0,1-3-3 0,2-2-15 15,3-3 18-15,-1-3 22 0,4 0 3 16,0 1 3-16,1 1 4 0,1 2-3 16,1 2 2-16,2 0-9 0,1 4-22 15,2 0-14-15,1 3-11 0,3 2-4 0,1 2 3 16,0 0-8-16,1 8 2 0,2 0 32 15,-1 6 42-15,-2 1-7 0,-4 0-35 16,-1 4-7-16,-5-3-15 0,-1 1-21 16,-5 0-48-16,-3-2-29 0,-4-1 9 15,0 0-3-15,-6 1-13 0,-5-3-16 16,-2-1-68-16,-2-1-52 0,-2-1-108 16,0-4-203-16,6-1-448 0</inkml:trace>
  <inkml:trace contextRef="#ctx0" brushRef="#br0" timeOffset="209673.74">19943 15273 96 0,'0'0'1930'0,"0"0"-1548"0,0 0-182 15,0 0 19-15,0 0 57 0,0 0-40 0,57-65-111 16,-43 64-56-16,1 1-53 0,0 0-16 15,0 6-22-15,1 1 19 0,-5 2 2 16,-1 3 1-16,-4-1 47 0,-3 2-47 16,-3 1-28-16,0 0 9 0,-6 1 3 15,-4-1 0-15,-1 1 16 0,-4 1-1 16,2-1 1-16,0 0 2 0,0-4 11 16,5-2 3-16,2-3-14 0,1-2-2 15,5-2 2-15,-1-1 17 0,1-1 25 16,0 0 48-16,1 0 94 0,7-1 41 0,6-3-140 15,6-3-68-15,6 0-19 0,7-1-19 16,8-1-3-16,6 2-15 0,3 1-67 16,1 2-41-16,2 0-37 0,-2 2-43 15,-2 0-72-15,-6 2-120 0,-9 0-142 16,-10 0-495-16</inkml:trace>
  <inkml:trace contextRef="#ctx0" brushRef="#br0" timeOffset="-210396.85">15711 16909 109 0,'0'0'101'0,"0"0"-23"0,0 0 36 16,0 0 52-16,0 0 17 0,0 0-40 15,0 0-25-15,0 0-20 0,0 0-66 16,0 0-19-16,2 4 82 0,-2-3-1 16,0 1-22-16,1-2-24 0,-1 0 1 0,0 0 3 15,0 1 7-15,0-1-4 0,0 0-13 16,0 0 17-16,0 0-1 0,0 0 7 16,0 0-13-16,0 0-16 0,0 0-17 15,0 0-15-15,0 0 12 0,0 0-16 16,0 0-13-16,0 1 3 0,0 0 10 15,-3 2 29-15,-1-2-13 0,-1 2-16 16,-1 0-4-16,-2 0-9 0,2 1-3 0,0 0-13 16,1 0 3-16,-1 0 6 15,0 0 20-15,2-2 0 0,0 1 3 0,2-2 0 16,-1 0 0-16,3 1 10 0,0-2 3 16,0 0 4-16,0 0 15 0,0 0 63 15,0 0 48-15,0 0-17 0,0 0-55 16,0 0-32-16,0-3-16 0,2 2-23 0,-1-1-3 15,2 1-16-15,1 1-19 0,3-1-4 16,2 1 13-16,7-1 23 0,6-1 1 16,9 0 2-16,8-2 19 0,9-3 4 15,9 0-1-15,5-4-18 0,6 1 12 16,1 0 22-16,2 1-38 0,-5 1-42 16,-3 2-74-16,-6 0-20 0,-10 4-58 15,-9 2-128-15,-11 0-91 0,-8 0-76 16,-12 0-127-16</inkml:trace>
  <inkml:trace contextRef="#ctx0" brushRef="#br0" timeOffset="-210159.02">15917 16994 196 0,'0'0'824'0,"0"0"-316"15,0 0-189-15,0 0-46 0,0 0-1 16,0 0-4-16,0 0-43 0,0 0-106 15,0 0-71-15,0 0-16 0,0 0-32 16,-14-4-6-16,37-2 3 0,11-2 0 16,12-3-16-16,13-2 6 0,8-2 0 15,5 0-6-15,4 1 16 0,-2 0 0 16,-5 2 3-16,-3 2-109 0,-11 3-36 16,-9 3-33-16,-10 2-25 0,-10 2-131 15,-11 0-205-15,-10 0-136 0,-3 4-133 16</inkml:trace>
  <inkml:trace contextRef="#ctx0" brushRef="#br0" timeOffset="-209992.58">16138 17001 761 0,'0'0'550'0,"0"0"-195"0,-80 12-157 0,56-7-9 16,7-4 2-16,8 0-13 0,9-1-26 16,3 0-12-16,17-7-140 0,11-3-3 15,13-5-61-15,13-3-7 0,11-3 3 16,7-2-19-16,4 1-46 0,-1 1-22 15,-9 5-92-15,-7 1-202 0,-11 3-121 16,-15 3-121-16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06:41.019"/>
    </inkml:context>
    <inkml:brush xml:id="br0">
      <inkml:brushProperty name="width" value="0.05292" units="cm"/>
      <inkml:brushProperty name="height" value="0.05292" units="cm"/>
      <inkml:brushProperty name="color" value="#FF0000"/>
    </inkml:brush>
  </inkml:definitions>
  <inkml:trace contextRef="#ctx0" brushRef="#br0">8031 2475 99 0,'0'0'176'15,"0"0"-78"-15,0 0-53 0,0 0-45 0,0 0-33 16,0 0-62-16,0 0 56 0,0 0 39 16,0 0 85-16,0 0-10 0,-32-6 81 15,31 4 11-15,-1 1-8 0,2-1 17 16,-5 0 3-16,5 1-55 0,-3 1-33 16,2-3 13-16,-2 2 4 0,1 0-33 15,-1 0-40-15,0-1-9 0,2 0-22 16,-2 0 9-16,0 1 16 0,0-1 23 15,0 1 19-15,-1 0 13 0,1 0-41 16,-4-3-14-16,3 2-29 0,-4-1-36 0,-3 0-48 16,2 2 16-16,-1-1 19 0,0 1-3 15,0 0-39-15,4 1 68 0,0-1 23 16,2 1 75-16,0-3 3 0,1 2-39 16,0-1 3-16,-1 0 23 0,1-1 10 0,-2 2-4 15,2-2 0-15,2 2 26 0,0 0 4 16,-1 1 15-16,1-1 32 0,1 1 13 15,0 0 12-15,0-2 3 0,0 2-16 16,0-1-14-16,0 1-10 0,0 0-13 16,0 0-9-16,0 0-8 0,1 0-17 15,1 0-30-15,-2 0-25 0,0 0-17 16,0 1-17-16,0 1-34 0,0-1-29 16,0 1-22-16,0 1-28 0,0 3-29 15,0 3-22-15,1 6 164 0,2 4 32 16,-2 3-10-16,1 1-22 0,2 3 0 0,-4-2-22 15,3 2 21-15,0 1-2 0,2 1-23 16,0 2 26-16,-1 1 22 0,1 1-20 16,1 1-2-16,-2-2 32 0,3 2 19 15,0-6-50-15,-3-3 24 0,2-2-12 16,-3-3-13-16,0-3 1 0,0-2 13 16,0-2 21-16,-3-4-29 0,3-3-6 0,-3 0-66 15,0-4-48-15,0 0 7 16,2-1 24-16,-2 0 10 0,0-2-35 0,0-4-33 15,-2-2-154-15,-5-6-387 0,1 4-651 16</inkml:trace>
  <inkml:trace contextRef="#ctx0" brushRef="#br0" timeOffset="428.47">7718 2341 844 0,'0'0'1015'0,"0"0"-684"0,0 0-121 0,0 0 126 16,0 0 14-16,0 0-44 0,0 0-17 16,0 0-46-16,0 0-48 0,0 0-61 15,-4-67-134-15,21 59-47 0,-5-1-21 16,4 0 65-16,2-2 1 0,6-2-35 15,10 0 37-15,9-1 31 0,6 1 19 16,5 2-19-16,-1-1-3 0,0 4-12 16,-7 3-16-16,0 0 0 0,-8 5-38 15,-5 0-2-15,-3 5 40 0,-7 7 0 0,-4 3 0 16,-6 4-21-16,-3 4-10 0,-5 5 31 16,-5 1 0-16,0 2 0 0,-5 0-86 15,-5 1 24-15,-1 1 51 0,1-3 11 16,-5-2 13-16,2-2-11 0,-3-1-2 15,-4-2-20-15,-3-1-14 0,-6 0-26 16,-1 0 25-16,-6-2 16 0,1-2-66 16,1-2-63-16,2-3 37 0,2-4-80 0,5 1-68 15,2-3-63-15,7 0-66 0,4-2-170 16,4-1-429-16,1 4 226 0</inkml:trace>
  <inkml:trace contextRef="#ctx0" brushRef="#br0" timeOffset="866.45">8273 2824 2285 0,'0'0'632'0,"0"0"-360"0,0 0-64 16,0 0-40-16,0 0-26 15,0 0-25-15,0 0-35 0,0 0-38 0,0 0-29 16,0 0-15-16,0 0-34 0,0 14-32 16,0-6 66-16,0 2 2 0,0 1-2 15,3 2-16-15,4-1 14 0,1-1-26 16,3 0-10-16,1-1-3 0,2 0 10 15,5 0 18-15,-1-3 10 0,1-1-19 16,4-1 3-16,-1-3 7 0,0-2 12 16,1 0 0-16,-2 0 13 0,1-8-13 15,-3 1 38-15,-2-5 31 0,-1 0 29 16,-2-3-1-16,-2 0-9 0,-1-6 0 16,1-3-38-16,-2-1-31 0,0-2-19 15,1-1-15-15,-2 2-38 0,1 4-41 16,-1 3-79-16,-1 2-92 0,3 3-120 0,1 2-222 15,-3 6-532-15</inkml:trace>
  <inkml:trace contextRef="#ctx0" brushRef="#br0" timeOffset="1147.83">8913 2627 1588 0,'0'0'1051'0,"0"0"-697"0,0 0-120 15,0 0-8-15,0 0-20 16,0 0-102-16,0 0-44 0,0 0-22 0,0 0-13 16,0 0-12-16,102-49-11 0,-73 40-1 15,0 0 0-15,-3 1 1 0,0 2-1 16,-2 1 1-16,-1 1-2 0,0 1-120 15,-4 2-82-15,-2 1-58 0,-3 0-47 0,-6 0-160 16,-1 4-177-16,-5 1-492 16,-4 4 364-16</inkml:trace>
  <inkml:trace contextRef="#ctx0" brushRef="#br0" timeOffset="1304.13">8894 2812 927 0,'0'0'749'0,"0"0"-421"0,0 0-121 15,0 0 30-15,0 0 2 0,0 0-5 16,0 0-3-16,0 0-84 0,0 0-67 16,0 0-65-16,92-20-15 0,-51 8-4 0,1 2-165 15,2 1-39-15,-5 1-68 0,-1 1-111 16,-2 2-262-16,-13 3-636 0</inkml:trace>
  <inkml:trace contextRef="#ctx0" brushRef="#br0" timeOffset="2974.25">9848 2322 362 0,'0'0'603'15,"0"0"-153"-15,0 0-31 0,0 0-56 16,0 0-39-16,0 0-47 0,0 0-49 15,0 0-13-15,0 0-8 0,0 0-33 16,0 0-16-16,-23-48-20 0,23 45-15 0,0 2-19 16,0 1-32-16,0-1-29 0,0 1-41 15,0 0-2-15,0 0-34 0,0 0-22 16,0 5 18-16,3 4-43 0,0 9 81 16,2 7 0-16,0 5 13 0,1 6-1 15,-2 3 4-15,1-1 15 0,-2-4 13 16,-1 1-7-16,3-4-18 0,0 0 6 15,-2-1-10-15,2-4-15 0,-1 2-2 16,0-3 2-16,-2 0 1 0,1-2 1 16,0-3-1-16,-2-2 0 0,2-3 2 15,-3-2 9-15,4-5 4 0,-4 0-4 16,1-4-12-16,1-1-35 0,-1-2-24 0,-1-1-7 16,0 0 7-16,3-1-30 0,-1-7-33 15,2-2-80-15,5-5-169 0,5-2-120 16,4-2-135-16,-1 5-478 0</inkml:trace>
  <inkml:trace contextRef="#ctx0" brushRef="#br0" timeOffset="3469.03">10118 2409 805 0,'0'0'1094'0,"0"0"-737"16,0 0-115-16,0 0 49 0,0 0-12 16,0 0-55-16,0 0 8 0,-20-77-42 15,31 63-52-15,8-2-34 0,5 1-19 16,7-2-12-16,3 3-2 0,2 3-11 16,0 0 5-16,-1 4-31 0,-3 3-21 15,-5 2-10-15,-2 2-3 0,-5 3 37 0,-3 5 0 16,-3 5-22-16,-2-1-11 15,-5 7-2-15,-4 1-1 0,-3 6 11 0,-1 2 7 16,-11 4-1-16,-8 3-9 0,-6 0-9 16,-3 1-17-16,-4-3 17 0,0-1 9 15,1-1-9-15,1-2 0 0,2-3 0 16,0-1 16-16,4-3-13 0,1-3 0 0,2-2 12 16,8-5-13-16,2-2-1 15,5-6-1-15,4-2 0 0,3 0 0 16,0-2 16-16,0 0 8 0,0 0 41 0,4 0 3 15,7-3-7-15,7-5-43 0,7-2-18 16,6-3 0-16,8-2 0 0,7-2 2 16,2 2 1-16,2-2 18 0,1 2-21 15,-1 3-36-15,1 0-20 0,-6 2-27 16,-2 2-28-16,-7 0-53 0,-5 3-51 16,-9 0-121-16,-2 2-85 0,-4 0-42 15,-4-1-98-15,-2 1-176 0,-2 1-578 16</inkml:trace>
  <inkml:trace contextRef="#ctx0" brushRef="#br0" timeOffset="3856.91">10897 2431 1418 0,'0'0'989'0,"0"0"-699"0,0 0-16 16,0 0 30-16,0 0-34 0,0 0-42 15,-76-22-33-15,68 21-38 0,2 1-54 16,0 0-50-16,-2 0-22 0,0 6-31 15,-2 2-10-15,0 4-18 0,-3 0-3 16,1 3 2-16,3 0 5 0,3 0-5 16,3-3 8-16,3 1-1 0,0-1 3 15,7-1-6-15,7-2-45 0,2 0-15 0,6-2 41 16,2-2 44-16,5-5 21 0,4 0 1 16,3 0-6-16,-1-4 3 0,3-4 3 15,-3-2 6-15,-2-2 7 0,-2-2 19 16,-5-1 8-16,-2-2-3 0,-4-2-18 15,-6-2 6-15,-5-2 24 0,-6 1 13 0,-3 0 18 16,-3 0-22 0,-8 3-49-16,-5-2-30 0,-4 6-1 0,-6-1-1 0,-1 6-27 15,-5 2-9-15,3 6-12 0,-1 1-35 16,4 1-27-16,4 1-20 0,5 6-28 16,8-1-81-16,2 4-117 0,4 0-67 15,3 2 12-15,4-2-66 0,11 2-9 16,-1-4-165-16,17 1-368 0</inkml:trace>
  <inkml:trace contextRef="#ctx0" brushRef="#br0" timeOffset="4186.29">11369 2381 714 0,'0'0'684'0,"0"0"-212"0,0 0-34 16,0 0-19-16,0 0-36 0,0 0-103 15,0 0-61-15,0 0-35 0,0 0-96 0,0 0-88 16,0 0-44-16,3 20-57 0,-3-11 47 15,0 3 10-15,0 3 9 0,7-3 26 16,4 1 9-16,4 0 3 0,4-3 9 16,2 0 1-16,1-2 12 0,5-4 4 15,1-1-4-15,-1-3 16 0,0 0 22 16,-1-3 16-16,0-2 12 0,-4-4-6 16,2-2-13-16,-4 2-9 0,-2-6-1 15,-4 1 3-15,-5-3 38 0,-5-1 70 16,-4-1-16-16,-3-2-59 0,-11 0-37 15,-6 0-35-15,-5 1-26 0,-2 5-37 16,0 0 0-16,0 4 4 0,3 5-38 0,2 2-37 16,2 4-55-16,7 0-61 15,2 5-117-15,2 4-117 0,6 4-66 0,3 0-47 16,6 1-181-16,5-2-411 0</inkml:trace>
  <inkml:trace contextRef="#ctx0" brushRef="#br0" timeOffset="4626.92">12523 2010 33 0,'0'0'1771'0,"0"0"-1133"0,0 0-209 0,0 0-19 16,0 0-26-16,0 0-34 0,0 0-115 15,0 0-92-15,0 0-69 0,0 0-68 16,0 0-6-16,-23-11-46 0,23 21-25 15,3 4 71-15,1 7 25 0,-1 2-6 16,0 4-1-16,0 3 7 0,3 1-3 16,-4-2 15-16,4 1 12 0,-1-1-33 15,-1-1-15-15,3 0 0 0,0-3 1 16,-1-1-2-16,1-3 0 0,-1-1 0 16,-1-5 0-16,0-2-22 0,1-2-80 0,-2-2-71 15,-1-2-21-15,2-2-58 0,-2-1-64 16,2-1-28-16,2-2 4 0,2-1-82 15,0 0-168-15,2-8-478 0,-4 2 320 16</inkml:trace>
  <inkml:trace contextRef="#ctx0" brushRef="#br0" timeOffset="4935.39">12881 2164 674 0,'0'0'985'0,"0"0"-531"16,0 0-53-16,0 0-40 0,0 0-50 15,0 0-30-15,0 0-25 0,0 0-61 16,0 0-49-16,0 0-53 0,0 0-90 15,14-52-3-15,-24 56-74 0,-2 4 35 0,-5 2 38 16,-3 1 1-16,-2 4 0 0,-1-1-88 16,1 0-25-16,2 1-10 0,2 2 6 15,2-3 25-15,2 0-3 0,3 1 3 16,3-4 12-16,0-2 6 0,1 0 33 16,3-4 15-16,4-1 10 0,0-3-6 15,0 1 6-15,0-1 16 0,7 0 77 16,3 2 35-16,3 0 9 0,7 2-26 15,3 1-25-15,1 1-16 0,4 1-23 16,4 2-15-16,1-2 0 0,6 0 19 16,-2 1-13-16,3-2-22 0,-3-2-64 15,-4-1-98-15,-5-2-13 0,-4-1-45 0,-5-1-85 16,-6 0-151-16,-3-1-222 0,-2-3-599 16</inkml:trace>
  <inkml:trace contextRef="#ctx0" brushRef="#br0" timeOffset="5493.32">13189 2170 1934 0,'0'0'596'0,"0"0"-194"16,0 0-11-16,0 0-14 0,0 0-66 15,0 0-54-15,0 0-55 0,0 0-54 16,0 0-46-16,0 0-77 0,-22-51-25 16,22 52-77-16,0 7-78 0,0 6 106 0,0 2 49 15,0 4 2-15,0-1 10 16,0-1-12-16,0 0-1 0,0-3-17 15,0 0-32-15,-4-4-37 0,1-1-31 16,0 0-36-16,-1-5-37 0,1-2-24 0,0 0 44 16,2-3 171-16,1 0 79 0,0-6 32 15,0-4-22-15,0-3 27 0,0-3-9 0,0-3-48 16,3-1-7-16,1 1 19 0,0 2 29 16,2 1 12-16,1 3-4 0,-1 1-24 15,1 3-23-15,1 1-30 0,3 2-19 16,-1 2-12-16,7 3-28 0,1 1-18 15,5 1-4-15,4 7 4 0,3 5 9 16,3 1 37-16,2 4 3 0,3 0-1 16,-1 0-2-16,2 1 0 0,-5-3-11 15,-3-1-27-15,-7-5-2 0,-6 0-16 16,-4-5-43-16,-7-2-51 0,-4-3-49 16,-3 0 20-16,0 0 103 0,0-6 75 15,0-6-171-15,0-2-48 0,0-5-26 16,0-2 60-16,0-3 60 0,0 0 103 15,0 0 23-15,-1 3 123 0,-2-2 31 0,0 4 58 16,-3 2 56-16,0 3-11 0,2 3 26 16,1 3-28-16,0 3-22 0,3 2-20 15,-1 2-47-15,1 1-77 0,0 0-83 16,0 0-6-16,0 1-46 0,0 7-37 16,0 3 40-16,3 6 43 0,0 4 22 0,1 4-22 15,3 0-16-15,0 4-67 0,-2 0-49 16,-1 1-64-16,-3 2-110 0,-1-1-231 15,0-8-205-15,0 7-890 0</inkml:trace>
  <inkml:trace contextRef="#ctx0" brushRef="#br0" timeOffset="6472.96">14052 2396 1829 0,'0'0'625'0,"0"0"-241"0,0 0-31 16,0 0-67-16,0 0-140 0,0 0-89 16,0 0-35-16,0 0-6 0,0 0 34 15,0 0 1-15,-34 86-10 0,22-59-3 16,-4-1 5-16,-3 2-43 0,-7-2-3 16,-2 3-97-16,-7-3-74 0,-5 2-114 0,0-2-141 15,-2-1-206-15,8-5-636 16</inkml:trace>
  <inkml:trace contextRef="#ctx0" brushRef="#br0" timeOffset="7088.95">15254 1921 1386 0,'0'0'631'0,"0"0"-249"16,0 0-56-16,0 0-11 0,0 0-21 15,0 0-33-15,0 0-21 0,0 0-49 16,0 0-52-16,0 0-37 0,0 0-46 16,-31-43-33-16,31 43-23 0,0 1-46 15,0 5-45-15,0 5 66 0,1 5 25 16,6 5 31-16,-1 3-6 0,1 3 0 15,0 2 0-15,1 0-12 0,0 1-13 0,1 0 0 16,0-2-1-16,-1 0 1 0,-1-1 15 16,0-1-2-16,1-2-13 0,0-2-22 15,-1-3-34-15,-1-3-13 0,-1-3-40 16,-1-4-46-16,0-1-33 0,0-4-56 16,-1-2-40-16,-1 0 18 0,-1-2-23 15,2 0-54-15,2-4-55 0,-4-2-341 16</inkml:trace>
  <inkml:trace contextRef="#ctx0" brushRef="#br0" timeOffset="7316.98">15341 1962 222 0,'0'0'1437'0,"0"0"-1006"16,0 0-113-16,0 0-18 0,0 0-40 15,0 0-45-15,0 0-36 0,0 0-77 0,0 0-99 16,0 0-1-16,26-43-2 0,-15 43 32 15,3 2 12-15,0 4 19 0,0 0 1 16,0 2-20-16,1 1-25 0,-1-2-16 16,3 4-3-16,2-5-11 0,3 2-58 15,1-2-42-15,4-2-41 0,5 0-56 16,1-2-38-16,2-2-83 0,1 0-136 16,-10 0-292-16,13-4-633 0</inkml:trace>
  <inkml:trace contextRef="#ctx0" brushRef="#br0" timeOffset="7506.17">15980 1893 377 0,'0'0'1554'16,"0"0"-1135"-16,0 0-135 0,0 0-33 15,0 0-52-15,-82-15-26 0,59 15-40 16,0 0-37-16,-3 0-23 0,0 5-13 16,-2 1-22-16,0 2 3 0,2 3 3 0,4-4-44 15,-2 4-10-15,4 0-44 0,4-1-82 16,0 2-96-16,8-2-72 0,0 1-30 15,7-2-93-15,1 0-96 0,0-2-154 16,1-2-128-16</inkml:trace>
  <inkml:trace contextRef="#ctx0" brushRef="#br0" timeOffset="7744.91">15898 1899 212 0,'0'0'1778'0,"0"0"-1208"16,0 0-178-16,0 0-46 0,0 0-22 15,0 0-34-15,0 0-29 0,0 0-62 16,0 0-84-16,0 0-60 0,19-30-30 16,-19 32-25-16,0 5-26 0,0 2-16 15,1 6 42-15,2 3 22 0,0 4-4 0,-1 2-6 16,2 2-8-16,1 2-2 0,1 1 16 16,-1-1 4-16,-1 1-20 0,2-1-2 15,0-1-3-15,1 0-74 0,-1 0-29 16,-1-3-52-16,1 1-74 0,2-2-127 0,1-1-137 15,0-1-134-15,-3-7-437 0</inkml:trace>
  <inkml:trace contextRef="#ctx0" brushRef="#br0" timeOffset="8343.26">16139 2219 1613 0,'0'0'805'0,"0"0"-303"15,0 0-108-15,0 0-64 0,0 0-93 16,0 0-87-16,0 0-61 0,0 0-42 16,0 0-47-16,0 0-19 0,0 0-53 15,-15 13 18-15,17-3 54 0,2 4 2 16,1 1 1-16,0 2 0 0,4 2 0 16,3 0 0-16,-2 0 14 0,4 0-15 0,-1-2 11 15,2 0-10-15,2-5 12 0,1 0-15 16,1-3 0-16,4-5 12 0,2-2 47 15,2-2 1-15,3-2-14 0,-1-6 7 16,-3 0 12-16,0-6 0 0,-4 0 0 16,-4-3 16-16,-5-2 11 0,1-4 6 15,-3-4-42-15,-4-2-22 0,-1-1-34 16,-2 1-19-16,-1 5-45 0,1 4-19 16,-4 3-10-16,0 5-52 0,0 3-125 15,0 4-123-15,0 0-235 0,0 4-429 16,-1-1-622-16</inkml:trace>
  <inkml:trace contextRef="#ctx0" brushRef="#br0" timeOffset="8546.26">16909 2145 876 0,'0'0'1362'0,"0"0"-1022"16,0 0-166-16,0 0-23 0,0 0-10 15,83-47-35-15,-59 38-32 0,-2 2-36 16,1 1-38-16,-3 1-15 0,-1 2-132 16,-2 3-45-16,-6 0-79 0,-1 2-120 15,-5 4-245-15,-2 0-471 0</inkml:trace>
  <inkml:trace contextRef="#ctx0" brushRef="#br0" timeOffset="8689.1">16969 2281 463 0,'0'0'1319'0,"0"0"-949"0,0 0 80 0,0 0 19 16,0 0-118-16,0 0-62 16,82 8-66-16,-55-11-93 0,0-2-80 0,3-2-48 15,-3 3-2-15,1 0-12 0,-4 1-148 16,-1 1-118-16,-2 2-87 0,-1 0-90 16,-7 0-258-16,7-1-879 0</inkml:trace>
  <inkml:trace contextRef="#ctx0" brushRef="#br0" timeOffset="9599.94">17669 1969 414 0,'0'0'1327'0,"0"0"-931"0,0 0-66 0,0 0-46 15,-82-36-11-15,68 29-36 0,0-3-52 16,3 3-17-16,4-1 8 0,2 0 26 16,3 3-11-16,2-2-60 0,0 2-41 15,7-1-40-15,8-2-50 0,6-1-11 16,11 0-1-16,8 0 12 0,9 1-1 15,3 5 1-15,2-1-3 0,-6 4-10 0,-9 3-8 16,-7 7-4-16,-10 4 25 16,-8 5 15-16,-8 4 4 0,-6 3 3 0,-6 5-7 15,-15 3-12-15,-11 0 16 0,-10 4-8 16,-10-1-11-16,-3 1-2 0,-4 1 2 16,5-6-12-16,3-2-16 0,11-4-3 15,7-3 18-15,5-5 10 0,10-4 0 16,5-4 2-16,5-5 1 0,5-3 0 15,3-3 3-15,0 0 31 0,2 0 72 16,8-2 20-16,9-4-46 0,9-4-63 0,8-1-17 16,9-1-4-16,6-1 2 15,2 0 2-15,0 0-1 0,2 0 1 0,0-1 0 16,1 0-56-16,-4 1-70 0,1 0-51 16,-5 1-34-16,-8 2-110 0,-8 1-93 15,-9 4-40-15,-9 1-80 0,-8 1-108 0,-4 2-104 16</inkml:trace>
  <inkml:trace contextRef="#ctx0" brushRef="#br0" timeOffset="9986.27">18266 1934 1290 0,'0'0'780'0,"0"0"-327"16,0 0-134-16,0 0-17 0,0 0-38 0,0 0-35 16,0 0-43-16,0 0 6 0,-76-38 2 15,67 38-29-15,3 0-38 0,5 0-37 0,0 0-69 16,1 0-21-16,0 0-31 16,0 0-18-16,2 5-28 0,7 2 74 0,5 4 3 15,8 2 34-15,4 2 40 0,8 2 12 16,2 1-30-16,4-1-32 0,-3 1-15 15,-4 0-9-15,-4 0-3 0,-5-1 3 16,-6 1 16-16,-7-2 39 0,-2 1 3 16,-5-1-12-16,-4-2 9 0,0-1-12 15,0-1-3-15,-10 0-6 0,-2-3-1 16,-3 0-9-16,-4-1-24 0,-6-2-15 16,0-3-27-16,-4-2-23 0,-1-1-20 15,-1 0-66-15,2-4-49 0,4-2-88 0,-1-2-148 16,5-2-159-16,1-1-189 15,7 2-649-15</inkml:trace>
  <inkml:trace contextRef="#ctx0" brushRef="#br0" timeOffset="10475.24">18207 1919 990 0,'0'0'791'0,"0"0"-372"0,0 0-93 0,0 0-13 16,0 0-59-16,0 0-47 0,0 0-32 15,87-63-64-15,-59 55-51 0,3 2-25 16,0-1-35-16,2 1-2 0,-2 1 1 16,-2 1-21-16,-1 1-79 0,-2 2-42 15,-1-1-26-15,-1 2-1 0,-2 0-22 16,-1 3 34-16,0 1 71 0,-1 1 39 16,-2-1 19-16,0 1-7 0,-1-1 36 0,-4 0 71 15,-1-2 45-15,-5 2-13 0,-4 0-26 16,-3-1 16-16,0 2 71 0,-2 0 15 15,-6 2-1-15,-4 0-10 0,-4 4-8 16,-2-1-15-16,-2 0-12 0,4 2-43 0,-2-1-78 16,7 3-12-16,3 0-37 15,4 1-10-15,4 0 22 0,0 2 22 0,10 0 3 16,6-2 13-16,4 2-10 0,5-4 19 16,2-2 3-16,0-2 6 0,2-1 0 15,-1-4 22-15,-1-3-19 0,1-1-15 16,-4 0 9-16,-1-2 6 0,-2-5-3 15,-3-3 12-15,-5-3 3 0,-2-3 32 16,-3-2 85-16,-5-2-22 0,-3-2-80 16,0-1-21-16,-11 1-37 0,-1 1 8 0,-4 1-10 15,-3 3-2-15,2 2-1 0,-3 2-44 16,2 3-42-16,2 3-57 0,3 3-18 16,3 3-54-16,6 1-133 0,4 0-244 15,2 8-46-15,13 1 23 0,7 0-189 16,0-2-476-16</inkml:trace>
  <inkml:trace contextRef="#ctx0" brushRef="#br0" timeOffset="10981.94">19402 1827 1293 0,'0'0'1329'0,"0"0"-837"0,0 0-37 16,0 0-11-16,0 0-87 0,0 0-116 15,0 0-112-15,0 0-70 0,0 0-59 16,0 0-28-16,0 0-33 0,-36 11 52 15,40 6 9-15,3 6 33 0,5 1-14 16,-1 3-7-16,2 3 0 0,0-2 25 16,0 1 22-16,0-4-10 0,-3-2-25 15,-1-1-13-15,-2-2-11 0,-3-2-58 16,1-4-49-16,-2 0-47 0,-2-4-35 0,-1-1-72 16,2-2-138-16,-1-5-111 15,0-1-26-15,5-1-78 0,0-2 13 0,5-7-174 16,-3 1 22-16</inkml:trace>
  <inkml:trace contextRef="#ctx0" brushRef="#br0" timeOffset="11248.09">19704 1926 1111 0,'0'0'784'0,"0"0"-288"0,0 0-96 0,0 0-3 16,0 0-30-16,0 0-64 0,0 0-61 16,0 0-86-16,0 0-66 0,0 0-90 15,0 0-12-15,-8-33-19 0,-12 45 29 16,-6 0 2-16,-2 3-1 0,2 0-24 15,1 1-28-15,6-2-6 0,2-2-35 16,3 0-7-16,6 1 3 0,-1-3-18 16,6 1-8-16,0-2 33 0,3-3 14 15,0-1 4-15,6 0-3 0,5 1 76 16,3-1 6-16,6 0 29 0,6 1-6 0,2 0-7 16,4 0-9-16,4 1-11 0,3-2 11 15,3 1 3-15,3-1-16 0,-1-1-73 16,2 0-58-16,-4-2-103 0,0-1-126 15,-2 1-102-15,-7-2-100 0,-10 0-236 16</inkml:trace>
  <inkml:trace contextRef="#ctx0" brushRef="#br0" timeOffset="11857.04">20079 1969 981 0,'0'0'1312'15,"0"0"-892"-15,0 0-50 0,0 0 41 16,0 0-32-16,0 0-49 0,0 0-85 15,0 0-87-15,0 0-72 0,0 0-86 16,-42-40-3-16,41 45-49 0,-2 3 21 0,2 1 31 16,-1 2-2-16,1 0 1 0,-1 2 0 15,2-1-21-15,0-3-61 0,0 3-10 16,-1-3-16-16,-1 0-31 0,-2-1-49 16,1-1-56-16,-1-3-72 0,-1-1-21 15,-1-2-35-15,3-1 37 0,1 0 190 16,1-6 69-16,1-3 77 0,0-4 129 15,4-2 65-15,4-3-29 0,-2-1-1 0,2-2 20 16,0 1 27-16,-2 7 54 0,0-1 7 16,-1 4-77-16,1 4-34 0,-1 1-24 15,0 2-56-15,2 0-56 0,4 3-25 16,0 0-31-16,8 0 3 0,2 2 13 16,0 4 15-16,2 3 0 0,1 3 37 15,1 1 6-15,-2 1-30 0,1 2-12 16,1 3-1-16,1-3-17 0,-2 1-60 15,-2-2-29-15,-2-2-14 0,-4-4-34 16,-5-2-19-16,-5-5-56 0,0-1-13 16,-2-1-33-16,3-1 2 0,-2-5-89 0,1-3-122 15,-1-5-121-15,1-2 22 0,-3-2 126 16,0-1 324-16,-3-1 133 0,0-1 518 16,-6 0 95-16,0-1-18 0,2-1-105 15,0 0-86-15,-1 1-34 0,2 2-19 0,0 2 26 16,2 2-68-16,-2 4-72 15,3 5-33-15,0 3-12 0,0 1-17 0,0 3-53 16,0 0-76-16,0 0-46 0,0 1-29 16,0 6-38-16,0 6 33 0,-1 2 34 15,1 7 4-15,0 2 14 0,0 1-18 16,0 5-1-16,1-2-1 0,3 0-69 16,-1 2-58-16,-1-2-34 0,-2 0-38 0,0-2-76 15,0 0-164-15,0-3-68 0,0-2-57 16,0-2-159-16,6-6-586 0</inkml:trace>
  <inkml:trace contextRef="#ctx0" brushRef="#br0" timeOffset="12460.45">20658 1980 473 0,'0'0'1864'0,"0"0"-1326"16,0 0-93-16,0 0 15 0,0 0-114 15,0 0-91-15,0 0-85 0,0 0-74 16,0 0-57-16,0 0-39 0,0 0-46 0,-11-21-31 16,11 26 43-16,-1 2 33 0,1 2 1 15,0-3 1-15,0 2-1 0,0-3 1 16,0 0-1-16,1-2-19 0,2 0-5 16,-2-1-17-16,-1-2-2 0,2 0 0 15,-1 0 33-15,0-5 10 0,4-2 3 16,-1-2-3-16,4-1-15 0,1-2-16 15,-1-1 0-15,3 1 15 0,1 0 16 16,-1 0 19-16,2 2 15 0,-1 1-15 16,-4 4 21-16,0 0 6 0,-1 2 1 15,1 2-17-15,0 1-30 0,3 0-40 16,4 2 9-16,2 5 28 0,3 0-1 0,3 4 4 16,1-2 10-16,-2 2 24 0,0 1 3 15,-2-1-12-15,-4 1-25 0,-3-1-1 16,-2-2-18-16,-5 0-6 0,-1-2 1 0,-2 0-4 15,-2-2 3-15,1-2 9 0,-2 0 4 16,0-3-5-16,0 0 17 0,0 0 38 16,0 0 14-16,0 0 20 0,0-1 17 15,2-5-3-15,1-3-73 0,1 0-11 16,2-3 19-16,1-1-5 0,6-1-14 16,0 0-2-16,3-2-2 0,-1 1 2 15,2 0 18-15,-4 3 16 0,-1 3-10 16,0 1-10-16,-2 4-14 0,1 1-19 15,3 3-11-15,1 0-7 0,0 3-6 16,3 5 12-16,0 2 31 0,-2 2 12 16,-1 2 4-16,-5 2-13 0,0-1-3 0,-2 1-22 15,-3 1-3-15,-2 0-8 0,-3-1-35 16,0 1-25-16,-8 0-6 0,-3 0-44 16,-8-2-83-16,-7 1-181 0,-3-2-73 15,4-4-238-15,-19-1-948 0</inkml:trace>
  <inkml:trace contextRef="#ctx0" brushRef="#br0" timeOffset="15686.04">11088 3528 1161 0,'0'0'615'16,"0"0"-142"-16,0 0-17 0,0 0-42 15,0 0-159-15,0 0 31 0,0 0-34 16,0 0-35-16,0 0-30 0,0 0-54 0,-3-63-71 16,3 63-62-16,-2 0-12 15,2 1-47-15,-1 1-18 0,-1 3-23 0,1 0-18 16,1 4-30-16,0 5 63 0,1 5 85 15,4 7 3-15,-2 3 26 0,0 6 2 16,-3-2-3-16,0 4-25 0,0-1-3 16,0 1 126-16,0-2-79 0,-3 1-22 0,1-3-25 15,2-3-2-15,0 0 2 0,0-6 16 16,2-2-16-16,4-3-19 0,-2-5 6 16,4-2-2-16,0-4-13 0,-1-2 11 15,3-1 17-15,3-1 50 0,-1 0 25 16,0-1-7-16,-3-2-43 0,0-1-22 15,-2 0 13-15,3 0-1 0,3 0 4 16,4 0 2-16,4-4-18 0,5 0 37 16,5-2-40-16,5-2-9 0,6-1-150 15,3 0-34-15,5 1-40 0,6 1-45 0,3-3-151 16,2 4-105-16,-15 4-272 0,20-4-699 16</inkml:trace>
  <inkml:trace contextRef="#ctx0" brushRef="#br0" timeOffset="16194.96">13189 3676 424 0,'0'0'1947'0,"0"0"-1392"16,0 0-174-16,0 0-1 0,0 0-96 15,0 0-36-15,0 0-53 0,0 0-91 0,0 0-104 16,98-45-50-16,-53 33 16 16,2 2-9-16,4 2 12 0,-4 2 3 0,-5 3 9 15,-3 2-21-15,-4 1-82 0,-1 0-79 16,-1 0-32-16,-1 1 2 0,-6 2-136 16,-4 2-131-16,-8-1-218 0,-10 2-648 0</inkml:trace>
  <inkml:trace contextRef="#ctx0" brushRef="#br0" timeOffset="16345.04">13402 3837 205 0,'0'0'1695'15,"0"0"-1442"-15,0 0 9 0,0 0 80 16,0 0-33-16,0 0-124 0,0 0-89 16,101-17-64-16,-56 9-32 0,5 1-32 15,2 1-105-15,3 1-139 0,-3 3-165 0,-15 1-366 16,16-3-825-16</inkml:trace>
  <inkml:trace contextRef="#ctx0" brushRef="#br0" timeOffset="18326.66">14616 3439 255 0,'0'0'307'0,"0"0"-98"16,0 0-27-16,0 0 10 0,0 0 46 16,0 0 42-16,0 0-118 0,0 0-28 15,0 0 80-15,0 0-23 0,-61-9-30 16,60 9-25-16,-2 0-14 0,0 0-12 16,2 0-5-16,-1 0 4 0,1 0 10 15,-1-3 11-15,2 1-6 0,0-2-73 16,0-1-10-16,0 1 54 0,0-2-31 15,0-1-8-15,2 2-2 0,4-4-4 0,3 0-50 16,2-1-34-16,4-1-26 0,4 1 41 16,4-1 19-16,6 1 0 0,6 2 24 15,-1 2-24-15,-2 3 41 0,1 3-41 16,-4 0-32-16,-2 5 10 0,-2 2-7 16,-4 2 29-16,-2 0 3 0,-3 0-3 15,-6-1-34-15,-4 1 11 0,-5-1-34 16,-1 3-9-16,0 3 15 0,-8 3 29 15,-4 5-108-15,-2-1-186 0,1 1-273 0,-2-4 589 16,4 0-36-16,-3-5 4 0,0-1-117 16,1 0 39-16,1-4 45 0,1-1 58 15,0-3 7-15,4 0 107 0,2-4 42 16,2 0 29-16,-1 0 35 0,4 0 22 16,0 0-24-16,0-4-61 0,0-1-67 0,1-1 6 15,7-1 31-15,1 1-15 0,3-2-14 16,3-1-3-16,3 3-50 0,5-1-38 15,-1 3-19-15,3 2-3 0,1 2 7 16,-2 0 13-16,5 0-10 0,0 4-10 16,2 1 6-16,3 3 16 0,-1-1 10 15,-2 4-10-15,-3 0-13 0,-6 2 13 16,-4 1 22-16,-8 1 44 0,-1-1-38 16,-6 2-15-16,-3-2 6 0,-2 2 6 0,-9-3 6 15,-5 1 20-15,-7 1-1 0,-4-3-9 16,-7 1-4-16,-2-1-15 0,-3-1-10 15,-1-3 10-15,0-2 3 0,2-2-6 16,-1-3 9-16,4-1 6 0,0 0 0 16,2-4-22-16,1-1-12 0,8 0-14 15,5 0-92-15,4 1-43 0,7 2-46 16,6-1-57-16,2 2-84 0,3-2-186 16,13-1-117-16,-5 3-454 0</inkml:trace>
  <inkml:trace contextRef="#ctx0" brushRef="#br0" timeOffset="19022.39">15486 3373 1650 0,'0'0'594'16,"0"0"-232"-16,0 0-101 0,0 0-11 0,0 0-42 16,0 0-40-16,0 0-54 0,0 0-31 15,0 0-27-15,0 0-27 0,0 0-17 16,-27-23-12-16,27 22-48 0,0 1-40 16,0 0-30-16,3 0-28 0,-2 0-7 15,1 0-13-15,-1 0-33 0,1 0 16 16,-1 0-21-16,-1 0 0 0,0 0-3 15,0 0 38-15,0 3 36 0,0-3 75 16,0 1 19-16,0-1-13 0,0 1-33 0,0-1-16 16,0 0-6-16,0 1 9 0,-1-1 36 15,-1 0 61-15,1 0 1 0,-2 0 49 16,0 0 136-16,0 0 56 0,-3 0 0 16,-1-2 41-16,-2-2 9 0,2 0-78 15,-2-1-52-15,1 0-3 0,2-2 34 16,3 2 72-16,2 0 37 0,1 0-84 15,0 1-47-15,4-1-29 0,5-1-42 16,2-1-57-16,5 2-42 0,3-1-15 0,4 0 5 16,0 2 10-16,4 3 13 0,2 1-13 15,0 0-13-15,3 4-5 16,-5 3-10-16,0 4-3 0,-7 2 31 0,-3 1 6 16,-6 2-6-16,-5 2 0 0,-6 0-15 15,0 1 15-15,-10 3 1 0,-6-1 11 16,-7 4 13-16,-6 1 3 0,-3 0-25 15,-4 0-3-15,0 2-12 0,3-4-44 16,3-1 21-16,4-3 17 0,6-2 15 0,7-6 1 16,4 0-2-16,3-6 1 0,3 0-9 15,2-4 10-15,1 1 2 0,0-3 75 16,4 0 101-16,9-1 40 0,6-5-34 16,11-3-109-16,9 0-52 0,6-1-8 15,4-2-10-15,1 1 0 0,1-1-3 16,-3 0-1-16,0 3-70 0,0-2-18 15,-5 1-49-15,-2 1-50 0,-6-2-63 0,-3 4-129 16,-9-2-94-16,0 1-122 0,-9 3-428 16,4-3-435-16</inkml:trace>
  <inkml:trace contextRef="#ctx0" brushRef="#br0" timeOffset="19363.22">16159 3456 894 0,'0'0'1260'0,"0"0"-746"0,0 0-112 16,0 0-70-16,0 0-21 0,0 0-38 15,0 0-28-15,0 0-68 0,0 0-69 16,0 0-71-16,-24-16-37 0,24 18-31 16,-2 1-40-16,-1 2-23 0,0 3 70 15,-4 1 22-15,5 2 2 0,-1 0-28 16,3-1-7-16,0 1-11 0,9-2 24 16,2-1 6-16,5-2-9 0,5-1 25 15,5-1 1-15,4-1 34 0,2-3-1 0,4 0-9 16,0-2-3-16,4-4 12 15,-4-3 0-15,-2-3 3 0,-6-1 0 0,-3-1 16 16,-8-2 40-16,-5 0 6 0,-7 1 14 16,-5 0 16-16,0 0-3 0,-9-1-35 0,-6 1-91 15,-6 1-3-15,-5 1-24 0,-1 1-10 16,-4 5-12-16,-1 2-27 0,6 2-22 16,3 3-56-16,5 0-78 0,4 0-91 15,6 8-124-15,1 1-46 0,5 1 41 16,2 2-85-16,7-1-70 0,9 1-96 15,0-5-96-15</inkml:trace>
  <inkml:trace contextRef="#ctx0" brushRef="#br0" timeOffset="19676.23">16922 3390 1692 0,'0'0'798'0,"0"0"-293"15,0 0-83-15,0 0-86 0,0 0-107 16,0 0-53-16,0 0-4 0,0 0-42 15,0 0-50-15,0 0-80 0,0 0-18 16,-41-30-91-16,38 36-30 0,0 1-11 0,-1 4 39 16,3-1 8-16,1 3-1 0,0 0-19 15,10-1 38-15,5 1 50 0,4 0 22 16,4 0-34-16,6-1 47 0,1-2 29 16,2-1 16-16,1-4-11 0,-1-2 27 15,-3-2 46-15,-5-1-35 0,-3-1 41 16,-3-6 57-16,-5-3-4 0,-3-3 20 15,-5-2-4-15,-5-5-4 0,0 0-31 0,-8-2-52 16,-10 0-28-16,-5 0-55 0,-6 2-12 16,-4 0-44-16,-3 2-20 0,0 4-113 15,2 4-125-15,4 3-173 0,6 5-485 16,9 2-495-16</inkml:trace>
  <inkml:trace contextRef="#ctx0" brushRef="#br0" timeOffset="20611.9">18044 3349 1361 0,'0'0'1084'0,"0"0"-662"16,0 0-102-16,0 0-68 0,0 0-65 15,0 0-19-15,0 0-39 0,0 0-104 16,0 0-25-16,0 0-66 0,-24-9-13 16,22 17 79-16,-1 4 3 0,2 1 22 15,-3 3 1-15,1-2-8 0,0 0-14 16,-1-1 11-16,2-1-11 0,1-1-2 16,-1-3-2-16,1-2-13 0,-1-2 0 0,2-2-2 15,0-1-4-15,0-1 18 0,0 0-13 16,0-1 14-16,2-4 63 0,2-2 50 15,2-4-110-15,0-1 22 0,2-2 8 0,0-4-5 16,1 0 9-16,-3 0-21 16,3 3 6-16,-2 5 31 0,-2 1 49 0,2 4 53 15,-2 1-28-15,1 0-53 0,3 2-74 16,1-1-21-16,0 3-3 0,0 0-1 16,4 0-3-16,-3 1-9 0,1 4 3 15,2 5 6-15,-3-2 27 0,2 4 1 16,-3 3 0-16,0-3-11 0,0 2-1 15,-2-1-10-15,-3-1 3 0,1-2 1 16,-4 0 2-16,2-2-2 0,-3-1-4 16,-1-2-6-16,0-4 3 0,0-1 25 15,0 0 23-15,0 0 30 0,0 0 12 16,0-5 25-16,-4-3-90 0,1-3-7 16,2-2-20-16,-1-2 13 0,2 0 14 0,0-2 28 15,3 0-10-15,6 1 7 0,-1 0 12 16,1 2 3-16,2 3 4 0,0 0 5 0,0 4-9 15,5 0-7-15,-1 2-30 0,3 2-3 16,4 2-1-16,0 1-3 0,3 0 3 16,0 4 1-16,-1 3 43 0,-3 0-6 15,-3 4-12-15,-3-4-23 0,-4 4-2 16,-2 0 0-16,-5-1-15 0,-1 2-4 16,-3 2-24-16,0-1-18 0,-3 1-13 15,-7 0-19-15,-3 1-24 0,-1-2-119 16,-1 3-166-16,-1-2-194 0,2 2-224 15,3-7-712-15</inkml:trace>
  <inkml:trace contextRef="#ctx0" brushRef="#br0" timeOffset="21200.84">18865 3323 91 0,'0'0'2071'0,"0"0"-1393"15,0 0-287-15,0 0-171 0,0 0-122 16,0 0-50-16,0 0-35 0,0 0-13 16,0 0 0-16,0 0 51 0,0 0 22 15,6 40 21-15,-4-31-3 0,-1 0-12 16,-1-1-19-16,0-2-19 0,0-1-22 16,0 1 0-16,0-4-18 0,0 2-1 15,0-4-3-15,0 0-37 0,0 0-5 16,0 0 11-16,0 0-10 0,0 0 44 0,2-3 28 15,1 0 36-15,1-5-33 0,3-1-9 16,0-3 9-16,1 1-9 0,0 0 0 16,-2 2 15-16,1 3 4 0,-1 0-10 15,-2 2-17-15,2 1-14 0,1 0-3 16,-1 2-19-16,3 1-3 0,-1 0 4 0,3 0-4 16,1 0 0-16,-1 5 25 15,1 2 0-15,1 2 34 0,1 0 10 0,0 2-10 16,-1 1-3-16,0-2 0 0,-2-1-6 15,-3 0-7-15,0-2-6 0,-4-4-12 16,-2 0-31-16,-1-1 0 0,-1-2 31 16,0 0 20-16,0 0 24 0,2 0 5 15,-1-2-12-15,4-3 13 0,0-3-50 16,4-2-12-16,2-2 10 0,1 1 1 0,2-2 1 16,2 1 34-16,1 1 6 0,0 0 31 15,1 3-3-15,1 1 9 0,0-1-34 16,1 5-42-16,0-1-1 0,0 2-31 15,0 2-9-15,-1 0 3 0,1 6 25 16,-1 2 12-16,-2 3 24 0,0 2-24 16,-3 1-2-16,0 0-25 0,-5 1-7 15,-2 1-3-15,-3 1-9 0,-4-3-31 16,0 3-35-16,0-1-43 0,-9-1-32 0,-2 1-90 16,-3-1-109-16,-4 1-208 0,4-4-680 15</inkml:trace>
  <inkml:trace contextRef="#ctx0" brushRef="#br0" timeOffset="25919.1">21085 2942 1498 0,'0'0'698'0,"0"0"-261"16,0 0-154-16,0 0 18 0,0 0-11 15,0 0 4-15,0 0-59 0,0 0-46 0,0 0-46 16,-30-54-47-16,21 51-34 0,-1 3-32 15,-2 0-30-15,-3 2-34 0,-3 6-19 16,0 4 7-16,1 5-4 0,0 4 3 16,3 3-2-16,3 3 8 0,3 0 7 15,2 3 6-15,0 1 15 0,4 2 13 0,1 3 3 16,1 0-3-16,0 3 0 0,0 0-3 16,3-2-9-16,6 0 12 0,0-1 1 15,4-1 1-15,1-3-2 0,0-2-3 16,1-3-38-16,-2-5-19 0,0-3 0 15,0-4-24-15,1-3-17 0,0 0-6 16,0-4-26-16,3-1-23 0,3-2-48 16,4-2-4-16,3-3-10 0,5 0-60 15,2 0-58-15,2-4-249 0,-9-1-229 16,12-4 50-16</inkml:trace>
  <inkml:trace contextRef="#ctx0" brushRef="#br0" timeOffset="26666.5">21817 2981 1395 0,'0'0'1166'16,"0"0"-806"-16,0 0-55 0,0 0 0 15,0 0-17-15,0 0-62 0,0 0 3 16,0 0-25-16,0 0-59 0,0 0-80 16,0 0-65-16,-39-39-68 0,39 45-15 15,0 2-3-15,0 8 86 0,0 4 27 16,0 6-25-16,0 1 0 0,0 3 15 16,0-2 20-16,0 0-9 0,0 1-7 15,0-2-17-15,0 1-2 0,0 1-2 0,0-3 1 16,0 3 14-16,0-4-15 0,0-1 0 15,0-2-24-15,0-4-19 0,2-3-3 16,-1-4 12-16,-1-1 18 0,0-5 13 0,2-3 1 16,-2-1 2-16,0-1 17 0,1 0 11 15,1 0-27-15,2-2 33 0,0-4 40 16,3-4-16-16,1-2-58 0,4-5-10 16,1-1 10-16,5-1 18 0,-4-1-2 15,3 2 21-15,-1 2 27 0,-1 2-64 16,-2 2 0-16,-2 3-18 0,-2 2 6 15,-2 4 11-15,-1 1-18 0,0 2-27 16,1 0-6-16,3 0 2 0,-1 6 50 16,2 3 6-16,1 2-6 0,-2 1-15 0,2 1 0 15,-1-1-1-15,0 1 4 0,4 1-4 16,-2-2-18-16,2-2-31 0,-1 0-28 16,0-4-22-16,-1-3-42 15,1 0-38-15,2-2-57 0,1-1-44 0,1 0-14 16,0-1 21-16,1-4 27 0,1-2 39 15,0-4 12-15,-4 1 49 0,0-3 35 0,-3 0 127 16,-1 1 52-16,-2 2 198 0,-2 1 55 16,-3 3 50-16,-2 1-4 0,-2 2-16 15,-1 1-56-15,0 2-8 0,2 0-35 16,-2 0-58-16,0 0-54 0,0 2-44 16,0-1-34-16,0 1-46 0,0 0-21 15,0 2-38-15,0-1-31 0,1 6 34 16,2-1 56-16,0 3 16 0,1 3 12 15,0-1-28-15,-1-2 0 0,2 1-59 0,-1-2-56 16,0-2-57-16,3-2-30 0,-4 1-15 16,0-3-50-16,2 0-30 0,-3-2-37 15,1-1-105-15,0-1-214 0,3-1-559 0</inkml:trace>
  <inkml:trace contextRef="#ctx0" brushRef="#br0" timeOffset="26824.32">22483 3180 630 0,'0'0'1064'0,"0"0"-612"15,0 0-122-15,0 0-114 0,0 0-65 16,0 0-45-16,0 0-106 0,0 0-6 16,0 0-290-16,0 0-381 0,-1-25-48 0</inkml:trace>
  <inkml:trace contextRef="#ctx0" brushRef="#br0" timeOffset="27511.02">22535 3114 160 0,'0'0'704'15,"0"0"-346"-15,0 0-172 0,0 0 19 16,0 0 13-16,0 0-20 0,0 0-49 15,0 0-62-15,0 0-80 0,0 0-7 0,0 0-7 16,-33 43 7-16,38-41 136 0,4-1 13 16,4-1 15-16,-1 0 1 0,2 0-21 15,0-1 6-15,-2-5 7 0,-1 1 31 16,-3-1 17-16,-3-2 16 0,1-1-26 16,-3-2-46-16,-1 0-68 0,-2 1-4 15,0-1-9-15,0 4-31 0,-2 1-37 0,-2 1-23 16,-1 3-36-16,0 0-74 0,-1 2-51 15,-4 0-77-15,0 0-86 0,0 9-74 16,-2-2-64-16,3 4-182 0,2-3-335 16</inkml:trace>
  <inkml:trace contextRef="#ctx0" brushRef="#br0" timeOffset="28488.1">22797 3252 1451 0,'0'0'621'0,"0"0"-229"0,0 0-118 16,0 0-75-16,0 0-64 0,0 0-42 0,0 0-32 15,0 0-1-15,0 0-15 16,0 0-42-16,0 0 13 0,-14 60-16 0,14-54 0 16,0 0-1-16,0-3-2 0,0 0-13 15,0-2-22-15,0-1-1 16,0 0 20-16,0 0 19 0,0 0 19 0,3 0 61 15,2-4 16-15,1-1 12 0,3-4-48 16,-1 0-38-16,3-4 6 0,1-1 58 16,-1 0 62-16,-3-2 12 0,4 1-47 15,-1-1-29-15,-1 2-15 0,0 1-29 16,0 2-12-16,-1 2-12 0,-3 3-1 16,0 3-3-16,-4 2-12 0,1 1-37 0,0 0-37 15,-1 0-26-15,2 2 41 0,1 2 59 16,0 2 34-16,2 1-34 0,-1 0 0 15,1 3-25-15,1 0 10 0,1 0 14 16,0 2 0-16,2-1 1 0,0 1 0 16,0 0 2-16,0-1-2 0,4-2-3 15,-2 0-57-15,5-1-38 0,1-2-27 0,2-1-20 16,3-1 9-16,2-1 47 0,-1-3 3 16,5 0-22-16,3 0-39 0,0-1-52 15,1-5-10-15,-3 1-23 0,1-2 2 16,-3 0 58-16,-3-2 85 0,-1-2 87 15,-3 2 17-15,-2-6 71 0,-1 2 64 16,-6-2 55-16,-3-1 16 0,-4 1 40 16,-3 0 32-16,-1 2 23 0,-2 1 7 15,0 3-49-15,-3 1-43 0,0 4-53 16,-2 1-26-16,0 2-35 0,-1-1-57 16,0 1-50-16,-4 1-12 0,-2 0-37 0,-2 3-24 15,-3 3 2-15,-2 2 23 0,2 3 11 16,1 3 0-16,1 3-18 0,3 0-28 15,4 2-9-15,0-1 28 0,5 0-23 16,0 0-15-16,3 0-16 0,0-1-23 0,3-3-28 16,5 2-3-16,1-4-11 0,2-1 19 15,1-4 59-15,1-1 33 0,1-4 60 16,3-1 102-16,-2-1 41 16,3 0-10-16,0-4-7 0,1-5 10 0,-2 1 28 15,0-4 1-15,-2 0-10 0,-1 0 6 16,-1-3-7-16,-2 2-15 0,-2 0-17 15,-3 3-24-15,0 2-22 0,-3 4-2 16,-1 3-14-16,-2 1-23 0,0 0-37 0,0 0-24 16,0 3-56-16,0 4-29 0,0 2-29 15,0 7 135-15,4 4 3 0,1 4 3 16,0 0 9-16,1 3-11 0,-1 0 2 16,1 2 16-16,-1 0-17 0,0 2-1 15,-4 1-1-15,1 1-2 0,-2-3 0 16,0 2-10-16,-4-2 12 0,-3-1 1 0,-2-3 11 15,-1-2-10-15,-3-3 0 0,0-2 1 16,-4-4 9-16,-1-2-9 0,-2-3 9 16,-1-2 7-16,-3-3 11 0,1-2 1 15,-3-3-4-15,2 0 1 0,4-1 8 16,2-9 10-16,5-2-46 0,2-6-37 0,2-6-42 16,3-2-71-16,4-7-55 15,2 1-109-15,5 0-32 0,11 1-95 16,4 3-109-16,8 3-97 0,-7 7-466 0</inkml:trace>
  <inkml:trace contextRef="#ctx0" brushRef="#br0" timeOffset="28912.07">23880 3328 1379 0,'0'0'634'0,"0"0"-301"0,0 0-42 15,0 0-40-15,0 0-74 0,0 0-104 16,0 0-47-16,0 0-26 0,0 0 1 15,79-33 2-15,-56 26 29 0,-1 1 13 16,1-2-7-16,1-1-6 0,-1-1-10 0,-3-1-22 16,2-2-39-16,-4-1-18 15,-4 2-30-15,-3-1 30 0,-2 1 57 0,-4 1 38 16,-3 1 0-16,-2-2-2 16,0 3 31-16,0 0 54 0,-3 0-7 0,-3 2 13 15,-4 0-26-15,2 1-25 0,-6 2-76 16,0 2-10-16,-2 1-40 0,-2 1 18 15,-2 0 7-15,3 6 9 0,-1 1-6 16,3 0 6-16,-2 4 5 0,5-1 10 16,0 1-1-16,2 3-13 0,1 1-8 15,1 2 8-15,0 2 15 0,4 2 31 16,2 0-2-16,1 1-13 0,1-1-4 0,1 0 10 16,7-2-9-16,3 0 3 0,3-2 0 15,4-2 18-15,2-2 4 0,6 0 28 16,4-1 44-16,5-5-47 0,5 0-12 15,3-3-35-15,3-3-16 0,0-1-74 16,0-5-51-16,-4-6-35 0,-3-3-33 0,-3-3-100 16,-4-1-201-16,-2-2-207 15,-7 3-445-15</inkml:trace>
  <inkml:trace contextRef="#ctx0" brushRef="#br0" timeOffset="29373.1">24803 2920 1991 0,'0'0'586'15,"0"0"-286"-15,0 0 33 0,0 0-5 16,0 0-35-16,0 0-59 0,0 0-116 16,0 0-118-16,0 0-63 0,0 0-54 15,0 0 23-15,0 18 88 0,-1 3 4 16,-1 5 4-16,0 2-1 0,0 1 36 0,1 4 26 16,-1-2 7-16,2-2-55 0,0-1-14 15,0-2-1-15,0-1 11 0,0-4-11 16,0-1-3-16,5-2 3 0,-4-5 1 0,2-3 15 15,-2-2-4-15,1-6 1 0,-2 1 5 16,1-3 26-16,-1 0 31 0,0 0 21 16,0 0 25-16,0 0 46 0,-1-5 35 15,-5-4 25-15,-3-4-139 0,-2-2-74 16,-7-5-14-16,-2 1-2 0,1 0 1 16,1 2 1-16,0 4 9 0,1 5-9 15,3 2-27-15,-1 3 0 0,1 3-1 16,-2 0-8-16,2 0-4 0,-4 5 6 15,2 5 7-15,1-2 8 0,2 3-14 16,-2 2-10-16,5 1 9 0,4 0 3 16,-1 1 1-16,5 1 8 0,2-3 4 0,0 1 2 15,1 0 1-15,7-1 15 0,0 0 21 16,3-2 10-16,3 1 3 0,6-3 0 16,1 0-34-16,6-4 0 0,4-2-37 15,3-3-46-15,4 0-62 0,-2-3-78 0,-2-3-105 16,-6-2-21-16,-5 1-83 0,-8 1-88 15,-4 1-29-15,-5 1-449 0</inkml:trace>
  <inkml:trace contextRef="#ctx0" brushRef="#br0" timeOffset="31214.97">25841 2879 980 0,'0'0'583'0,"0"0"-154"16,0 0-157-16,0 0-65 0,0 0-3 16,49-67-14-16,-45 57-14 0,-2 3 3 15,-2 4-26-15,0-2-19 0,0 2-33 16,-6 0-25-16,0 0-28 0,0 1-33 15,-1 0-11-15,-2-1 14 0,0 2 4 0,-5-2-20 16,1 3-2-16,-4 0-23 16,-3 0-11-16,-2 3 9 0,-1 4 6 0,-3 4 3 15,-2 1-3-15,0 2 16 0,2 2-29 16,4 0-22-16,1-2 13 0,4 1 13 16,4-2-14-16,4 0 10 0,2 0-3 0,3-3 7 15,2 0-1-15,2 0-3 16,0-2-3-16,0 2 3 0,9-3 32 0,-1 2 51 15,4-1 77-15,5 0-4 0,5 1-33 16,1-2 1-16,4 1 12 0,4 1-16 16,0-2-41-16,3 0-26 0,-1 2-21 15,-2-2-16-15,-2 0-9 0,-1 4 7 16,-4-2 4-16,-3 1 14 0,-4 3 56 16,-2 0-9-16,-5-1-44 0,-1 3 1 15,-3 0 30-15,-5 1 8 0,-1 1 5 16,-5 1 6-16,-6-2 3 0,-6 2 6 15,-5-2-3-15,-2-1-16 0,-3-2-24 0,-1-3 0 16,1-1-1-16,0-2 4 0,3-5 6 16,1 1-4-16,3-3 10 0,1 0-15 15,-1-4-19-15,2-2-62 0,2-3-28 0,-2 0-28 16,5-2-12-16,5 2 2 16,2 0-96-16,6 0-105 0,0 0-146 0,14-1-163 15,6-3-589-15,-4 3 93 0</inkml:trace>
  <inkml:trace contextRef="#ctx0" brushRef="#br0" timeOffset="31541.92">26146 3111 447 0,'0'0'1277'0,"0"0"-716"0,0 0-83 16,0 0-55-16,0 0-44 0,0 0-41 16,0 0-56-16,0 0-89 0,0 0-53 15,0 0-57-15,0 0-80 0,20-12-3 16,-20 15-77-16,0 1-44 0,0 1-56 15,0 4 18-15,5 1 123 0,1 4 35 16,2 1 1-16,7 0 16 0,1 0 1 16,4-2-5-16,3-1-12 0,1-2-28 15,1-3 28-15,-1-4 32 0,-2-3 21 16,-2 0 22-16,-3-3 19 0,-2-7 11 0,-2-1 4 16,-2-2 20-16,1-4-6 15,-4-1 9-15,0-2 15 0,0-3-49 0,2-1-53 16,-4 1-42-16,1 3-3 0,-2 2-2 15,-1 4-25-15,0 0-37 0,1 4-34 16,-4 1-52-16,0 2-65 0,1 1-94 0,-1 4-130 16,-1 0-143-16,0 2-221 0,0 0-413 15,3 4-74-15</inkml:trace>
  <inkml:trace contextRef="#ctx0" brushRef="#br0" timeOffset="31779.17">26639 3072 192 0,'0'0'1983'0,"0"0"-1411"0,0 0-225 16,0 0-143-16,0 0-96 0,0 0-41 15,0 0 88-15,0 0 3 0,28 72-41 16,-20-50-23-16,0 1 1 0,1-1-11 16,0 1-47-16,-1-1 4 0,-3-1 6 15,2 0-16-15,-2-1-31 0,-2-2 0 0,-1-1-62 16,-2 0-69-16,2-5 1 0,-2 0-20 15,0 0-52-15,0-4-81 0,0 2-71 16,-2-4-81-16,-3-4-144 0,-1 0-221 16,0-2-341-16</inkml:trace>
  <inkml:trace contextRef="#ctx0" brushRef="#br0" timeOffset="32014.86">26692 3089 1705 0,'0'0'529'0,"0"0"-189"16,0 0-18-16,0 0 4 0,77-53-77 16,-50 44-46-16,4 0-39 0,2 1-64 15,1 2-37-15,0 2-13 0,-3 2-8 0,-5 2-42 16,-4 0-10-16,-8 5-22 16,-2 2 32-16,-5 4 0 0,-6-1-12 0,-1 3 9 15,-1 0 3-15,-11 2 28 16,-5 1 25-16,-6 1-10 0,-3-2-43 0,-1 0-37 15,-1-1-92-15,-1-1-60 0,4 0-48 16,2-3-94-16,4 1-117 0,1-2-221 16,7-3-607-16</inkml:trace>
  <inkml:trace contextRef="#ctx0" brushRef="#br0" timeOffset="32255.12">27152 3078 1968 0,'0'0'825'0,"0"0"-360"0,0 0-189 16,0 0-152-16,0 0-124 0,0 0 6 0,0 0-6 15,0 0 73-15,0 0-20 0,46 69-2 16,-34-50 12-16,-1 4-19 0,-2-2-44 16,0 1-21-16,-1-1-36 0,0-1-53 15,-3-5-10-15,0-2-29 0,-4-1-71 16,1-3-58-16,-2-3-8 0,0 0-82 15,0-3-102-15,-5-1-233 0,2-1-463 16</inkml:trace>
  <inkml:trace contextRef="#ctx0" brushRef="#br0" timeOffset="32505.07">27193 2999 1969 0,'0'0'541'16,"0"0"-228"-16,0 0-47 0,0 0 3 15,0 0-54-15,0 0-47 0,98-69-23 0,-69 59-26 16,2 4-43-16,4 2-32 16,0 3-28-16,-2 1-6 0,1 0-10 0,-8 6-2 15,-1 3 2-15,-8 0-1 0,-6 3-49 16,-6 0-29-16,-5 3 4 0,-2 1 75 16,-11 1 0-16,-4 0 43 0,-3 0-5 15,-6 0-29-15,-2-2-9 0,1 1-153 16,-2-1-87-16,0 0-71 0,2-2-102 15,3 1-206-15,6-5-439 0</inkml:trace>
  <inkml:trace contextRef="#ctx0" brushRef="#br0" timeOffset="32848.87">27551 3058 1847 0,'0'0'658'0,"0"0"-262"0,0 0-12 15,0 0-53-15,0 0-91 0,0 0-77 0,0 0-93 16,0 0-70-16,0 0-38 0,0 0-34 16,0 0-25-16,12 4-20 0,-6 3 117 15,3 2 1-15,3 3 2 0,6 0 19 16,3-1-3-16,2-1 3 0,0-2 7 16,2-2-4-16,2-2 0 0,-1-4-24 15,0 0 15-15,-1 0 18 0,-2-7-2 0,-4-1 34 16,-5-1 47-1,-5-1 15-15,-5-3 48 0,-3-1 13 0,-1-3-54 0,-3-1-52 16,-5-1-47-16,-4-1-34 0,-1 4-2 16,2 0 0-16,-7 6-19 0,1 2-15 15,0 2-15-15,-5 4-37 0,-2 0-43 16,1 2-19-16,-5 0-17 0,5 3-40 16,2 2-76-16,3 4-76 0,3 0-84 15,3 3-74-15,5 0-133 0,0 0-385 16</inkml:trace>
  <inkml:trace contextRef="#ctx0" brushRef="#br0" timeOffset="34239.17">27869 3027 1337 0,'0'0'657'0,"0"0"-255"0,0 0-66 16,0 0-25-16,0 0-42 0,0 0-43 15,0 0-93-15,0 0-70 0,0 0-35 16,0 0-15-16,87-29-12 0,-61 29 1 16,1 0 14-16,-2 0 15 0,1 5 13 15,-3 2 0-15,0 1-9 0,-5 2-4 0,0 1-12 16,-3 0-17-16,-4-2-2 0,-1 3-1 16,-7-2-15-16,0-1-9 0,-3 0 23 15,-1-1 2-15,-7-1 15 0,-2 2 10 16,-2-2 3-16,1-2-6 0,-1-1-2 15,1-2 11-15,4-2 13 0,1 0-4 16,3 0 32-16,-1-6-10 0,3-3 0 16,-1 0-9-16,-1-3-10 0,3-4-15 0,0-1-6 15,0 1-7-15,3-4-13 0,4 2-2 16,3 0-28-16,1 3-33 0,1 0-14 16,5 2-27-16,-2 2-20 0,4 2-51 15,1 0-6-15,0 2-71 0,-2 0-71 16,-1 2-83-16,-4-2-167 0,0 1-511 15,-5 1-90-15</inkml:trace>
  <inkml:trace contextRef="#ctx0" brushRef="#br0" timeOffset="34516.21">28452 2696 1422 0,'0'0'796'0,"0"0"-318"0,0 0-108 0,0 0-57 16,0 0-31-16,0 0-49 0,0 0-101 15,0 0-132-15,0 0-65 0,0 0-35 16,0 0 100-16,22 9 34 0,-17 9 20 16,1 5-7-16,0 5 3 0,0-2 35 15,1 5-4-15,-3 2-43 0,2-2-7 16,0-1-9-16,0 1 46 0,0-2-15 16,2-2-25-16,-1-3-25 0,1-2 12 15,-1-3 1-15,1-2-16 0,-3-3-16 16,-1-5-64-16,0-2-42 0,-2-2-21 15,-1-5-58-15,-1 0-45 0,0 0-90 16,0 0-90-16,-3-6-96 0,-2 2-790 16</inkml:trace>
  <inkml:trace contextRef="#ctx0" brushRef="#br0" timeOffset="34676.98">28520 3018 1004 0,'0'0'807'0,"0"0"-336"0,0 0-132 0,0 0-107 15,81-37-59-15,-53 31-77 0,3 1-57 16,2 2-27-16,1-2-10 0,0 0 1 16,-3 3-3-16,0-1-79 0,-3 0-97 15,-2 0-79-15,-5-1-149 0,-1 0-261 16,-6-1-407-16,-2 3 545 0</inkml:trace>
  <inkml:trace contextRef="#ctx0" brushRef="#br0" timeOffset="35036.46">29231 2581 539 0,'0'0'1110'0,"0"0"-626"15,0 0-80-15,0 0-69 0,0 0-30 16,0 0-34-16,0 0-68 0,0 0-58 16,0 0-76-16,0 0-38 0,0 0-18 15,67 36 18-15,-41-17 26 0,4 2 47 16,1 7 2-16,-2 1-43 0,-2 2-17 16,-3 4 10-16,-6-1 0 0,-4 2-16 15,-5 2-21-15,-6-2-7 0,-3 0-11 0,-6 0 1 16,-10 0 0-16,-4-2 12 15,-6-1-14-15,-3-2-13 0,-1-2-33 0,0-5-81 16,-1-1-41-16,1-4-46 0,1 0-117 16,0-3-67-16,-1-2-73 0,1-2-150 0,1-6-415 15</inkml:trace>
  <inkml:trace contextRef="#ctx0" brushRef="#br0" timeOffset="38095.15">8276 5802 1576 0,'0'0'494'16,"0"0"-371"-16,0 0-94 0,0 0-3 16,0 0 97-16,0 0 19 0,0 0 4 15,0 0-21-15,86 23-25 0,-59-21-23 0,0-2-29 16,3 0 7-16,-2-2-1 0,-4-2 7 15,2 0 3-15,-6-3 0 0,0-2-7 16,-1 1 19-16,-4-2 10 0,0-3-1 16,-2-4 4-16,-2-1-10 0,-2-5-22 15,-1-3 9-15,-4-4 9 0,-1-5-12 16,-3-7-6-16,0-2 5 0,-2-5-15 0,-5-2-45 16,1 2 20-16,-3 6-22 0,1 3 56 15,-1 8-9-15,2 2 61 0,0 5 22 16,-1 1-31-16,2 2-35 0,0 3-8 15,0 2 5-15,2 0-12 0,4 3-3 0,0 0-3 16,4-1-21-16,9-1-22 16,7 0-33-16,10-5-13 0,12 3 3 0,13 0 18 15,7 3 4-15,3 3-1 0,1 7-8 16,-10 5-1-16,-8 2-142 16,-14 14-59-16,-15 3-105 0,-11 8 16 0,-8 4 71 15,-9 2-130-15,-13 5-122 0,-4 0-126 16,3-7-470-16</inkml:trace>
  <inkml:trace contextRef="#ctx0" brushRef="#br0" timeOffset="38266.01">8600 5579 1443 0,'0'0'585'0,"0"0"-216"0,0 0-91 16,0 0-50-16,0 0-83 0,0 0-46 16,0 0-3-16,0 0-29 0,0 0-19 15,80-4-26-15,-41-3-22 0,5 0-21 16,1 1-59-16,-3 2-115 0,-2 1-59 15,-6 1-36-15,-2 1-108 0,-3 1-111 16,-2 0-81-16,-2 0-13 0</inkml:trace>
  <inkml:trace contextRef="#ctx0" brushRef="#br0" timeOffset="38481.99">9161 5541 323 0,'0'0'603'16,"0"0"77"-16,0 0-134 0,0 0-113 16,0 0-75-16,0 0-64 0,0 0-23 15,0 0 29-15,0 0-16 0,-95 67-38 16,72-53-63-16,1 2-72 0,4-4-53 15,4-1-34-15,6-1-24 0,2-1-34 16,3 3-3-16,3-2 12 0,0 1 13 16,3 4-10-16,6-2 7 0,2 0 12 15,1 0-13-15,5-1 15 0,5-2-17 0,-1 0-38 16,8-4-46-16,0-2-32 16,4-2-22-16,0-2-42 0,5 0-32 0,-4-5-43 15,-1-4-98-15,1 0-160 0,-3-2-169 16,-3-2-345-16,-7 2 310 0</inkml:trace>
  <inkml:trace contextRef="#ctx0" brushRef="#br0" timeOffset="38714.85">9530 5598 792 0,'0'0'1064'16,"0"0"-465"-16,0 0-99 0,0 0-40 15,0 0-33-15,0 0-19 0,0 0-61 16,0 0-61-16,0 0-48 0,0 0-40 16,0 0-46-16,0-60-73 0,0 60-40 15,0 0-29-15,0 0-10 0,0 0-24 16,0 4-12-16,0-1-10 0,0 6-14 15,0 1 57-15,0 4 3 0,0 3 12 16,4 1-12-16,-1 1 0 0,1-2-12 0,1 1-22 16,1-3-36-16,-1 0-33 0,2-1-16 15,1-4-16-15,-3-1-36 0,3 0-63 16,-1-2-60-16,1-5-117 0,1-1-51 16,1-1-2-16,3 0-61 0,2-7-166 15,2-2-309-15,-5 0 283 0</inkml:trace>
  <inkml:trace contextRef="#ctx0" brushRef="#br0" timeOffset="38923.78">9824 5548 264 0,'0'0'1441'0,"0"0"-876"15,0 0-158-15,0 0-66 0,-81 12-69 16,58-3-59-16,-1 1-36 0,2 2-19 16,6 1-17-16,3-1-72 0,3 0-69 15,4 0-24-15,2 1-7 0,4 0 6 16,0 0 21-16,1 0-8 0,7-1 11 0,3-1 1 15,5-2 12-15,1-2 4 0,8 1-16 16,2-4-28-16,6-1-85 0,2-3-10 16,3 0-23-16,2-5-63 0,-1-5-76 15,1 2-123-15,0-4-232 0,-12 1-701 16</inkml:trace>
  <inkml:trace contextRef="#ctx0" brushRef="#br0" timeOffset="39088.83">10128 5604 1569 0,'0'0'704'0,"0"0"-239"0,0 0-108 16,0 0-96-16,0 0-95 0,0 0-74 15,0 0-92-15,0 0-13 0,0 0-41 0,0 0 16 16,98-30-6-16,-69 27-61 16,0-2-20-16,1 0-31 0,-1 3-63 0,-4 2-113 15,-3 0-150-15,-4 0-253 0,-8 1-433 16</inkml:trace>
  <inkml:trace contextRef="#ctx0" brushRef="#br0" timeOffset="39247.9">10164 5736 199 0,'0'0'1396'0,"0"0"-812"0,0 0-173 0,0 0-112 16,0 0-87-16,0 0-36 0,0 0-17 16,0 0-23-16,0 0-56 0,0 0-80 15,79 5-26-15,-27-12 26 0,7-2 41 16,5 0-41-16,-4 2-104 0,-2-2-134 15,-8 4-73-15,-4 2-210 0,-12-1-668 0</inkml:trace>
  <inkml:trace contextRef="#ctx0" brushRef="#br0" timeOffset="40017.05">10961 5368 767 0,'0'0'1177'0,"0"0"-733"0,0 0-92 0,0 0-24 16,0 0-25-16,0 0-42 0,0 0-25 15,-3-64-34-15,10 54-52 0,2 0-51 16,4-1-40-16,3 2-37 0,5-1-22 15,7 2-16-15,0-1-2 0,4 4 15 16,-3 2-16-16,0 3-12 0,-3 0-9 16,-4 7-10-16,-4 3 37 0,-5 4-5 15,0 3-42-15,-6 2 1 0,-1 5 24 16,-6 0 35-16,0 5 0 0,-7 0 60 16,-9 2-4-16,-3 0-43 0,-4 1 2 15,-1 0-14-15,-3 0 2 0,2-2 1 16,0-3 24-16,2-4-10 0,6-2-15 15,4-6-2-15,6-3-1 0,2-6-2 0,1-2-1 16,4-2-10-16,0-2 13 0,0 0 28 16,4 0 40-16,4 0 10 0,8-1-26 15,8-4 29-15,11-3-16 0,9-2-65 0,7-4-31 16,4-2-40-16,1 1-59 0,-3-2-20 16,-2 1 1-16,-4 2-31 0,-5-2 0 15,-2 2-3-15,-5 2-5 0,-8-1-35 16,-4 1 40-16,-4 1 83 15,-6 1 87-15,-2 2 13 0,-6 3 32 0,-4 3 135 16,-1 2 121-16,0 0-43 0,0 0-65 16,0 0-35-16,0 0-38 0,0 0-57 15,0 1-24-15,0 1-26 0,0 2-22 16,0 1-28-16,-1 2 44 0,-1 3 6 16,2 0 31-16,0 2-31 0,0 1-1 0,2 1 1 15,5-1 1-15,6 0 12 0,1-2 12 16,5 1 10-16,4-2 18 0,5-2 53 15,0-5-9-15,6-1-17 0,0-2-18 16,2-5-15-16,0-5-10 0,-1-3-6 16,-5-4-1-16,-1-1 41 0,-7-2 12 15,-4-4-21-15,-6-1-41 0,-4-4 13 16,-8 0-7-16,-3 2 29 0,-14-1 23 16,-7 3 13-16,-8 2-25 0,-7 3-61 0,-7 2-6 15,-2 6-37-15,-5 2-12 0,5 8-42 16,4 2-47-16,6 0 15 0,8 3-83 15,7 6-63-15,6-1-60 0,1 3-119 16,7 0-101-16,0 1-186 0,4-4-392 16</inkml:trace>
  <inkml:trace contextRef="#ctx0" brushRef="#br0" timeOffset="40848.01">12803 5229 1089 0,'0'0'690'0,"0"0"-145"15,0 0-71-15,0 0-54 0,0 0-73 16,0 0-91-16,0 0-99 0,0 0-129 0,0 0-28 15,0 0-88-15,0 0 88 0,-9 49 51 16,15-21-4-16,-3 0 26 0,1 1-2 16,0 0-49-16,-1-3-9 0,0-1-10 15,-1-4 22-15,-1-2-10 0,1-2-15 16,-2-4-25-16,0-2-9 0,0-3-41 16,0-3-45-16,0-1-59 0,0-4-51 15,0 0-57-15,0 0 28 0,1-5 131 0,1-6-13 16,-1-1-69-16,-1-5-29 15,4-4 28-15,-3-4 59 0,2-4 152 0,0 0 160 16,0-2 73-16,0 1 32 0,0 2 18 16,1 7-4-16,-4 3-24 0,3 6 15 15,-3 2-40-15,0 5-32 0,3 3-5 16,-3-1-13-16,3 3-57 0,-2 0-101 0,2 0-22 16,0 0-53-16,6 0-27 0,3 2 21 15,6 4 32-15,5 3 11 0,6 2 13 16,1 6-16-16,0 0 17 0,2 1-35 15,1 1 9-15,0 0-22 0,1 2 22 16,0-1-12-16,2-4-23 0,-2-2-31 16,-3-1 3-16,-2-5-4 0,-7-3-46 15,-8-2-43-15,-4-3-7 0,-6 0 13 16,-2-3 50-16,-1-5-46 0,-1-3-106 16,2-2-105-16,-2-4-170 0,0-2-77 0,0-2 65 15,0-2 192-15</inkml:trace>
  <inkml:trace contextRef="#ctx0" brushRef="#br0" timeOffset="41008.36">13375 5235 185 0,'0'0'704'15,"0"0"-101"-15,1-72-100 0,-1 54-107 0,0 1-77 16,-1 5-10-16,0 6 49 0,-1 0-70 16,1 5-54-16,-1 1-64 0,1 0-86 15,-1 0-84-15,1 1-12 0,-2 5-44 16,-2 1 14-16,3 5 14 0,-1 2-1 16,0 3-11-16,3 1 5 0,0 3 13 15,3-2 21-15,1 0 0 0,3 2-106 16,1-2 25-16,-1 0 22 0,1-1-108 15,1-1-119-15,1-3-66 0,-1-2-95 16,1-2-227-16,-3-4-591 0</inkml:trace>
  <inkml:trace contextRef="#ctx0" brushRef="#br0" timeOffset="41295.51">13804 4892 1946 0,'0'0'695'0,"0"0"-241"0,0 0-21 16,0 0-67-16,0 0-61 0,0 0-75 15,0 0-116-15,0 0-114 0,0 0-49 16,0 0 37-16,0 0 12 0,0 56 30 16,0-18-8-16,0 5 24 0,2 3 13 15,-1 2 42-15,2 0-64 0,-1 0-24 16,0 1-1-16,0-1-12 0,-2-1 3 15,0 0 12-15,0-5-15 0,0-1-33 16,-4-2-32-16,1-4-40 0,0-3-61 16,-1-4-49-16,1-3-133 0,-2-2-53 15,2-6-149-15,-1-5-234 0,1-4-701 0</inkml:trace>
  <inkml:trace contextRef="#ctx0" brushRef="#br0" timeOffset="42370.75">14019 5296 452 0,'0'0'1860'0,"0"0"-1389"16,0 0-156-16,0 0-2 0,0 0-129 15,0 0-108-15,0 0-76 0,0 0 12 16,0 0 20-16,0 0 75 0,0 0 12 16,33 66 5-16,-28-50-18 0,-1-2-22 15,-1 0-13-15,-2-2-15 0,1 0 0 16,-2 0-28-16,0-2-12 0,0-1-16 0,0-2-35 15,0-2-33-15,-2-3-31 0,1-2-1 16,1 0 69-16,0 0 31 0,0-1 78 16,0-7 52-16,0-1-71 0,1-5-34 15,2-1 6-15,4-2 3 0,1 0-9 16,1 3-13-16,0 0-11 0,1 2 12 16,2 2-13-16,-1 2-13 0,1 2-8 0,-1 2-16 15,1 3-16-15,0 1 0 16,0 0-3-16,2 5 56 0,-2 3 51 0,1 2-17 15,0 0-12-15,0 3-19 16,-2 1 9-16,1-1 1 0,-3 1 2 0,1-2 4 16,-3-1-8-16,-3 0-11 0,1-4-3 15,-2 1-15-15,-2-3 15 0,1-1 0 16,-2 0-12-16,0-3-4 0,0-1-6 16,0 0 12-16,0 0 13 0,0 0 22 15,1 0 24-15,1-6 35 0,1-3-54 0,2-4-27 16,2-4-15-16,4-2 15 0,0-3-12 15,5 0 11-15,-3 3-1 0,4 1-16 16,-2 2 18-16,0 5 0 0,0 2 0 16,1 1-12-16,-2 4-19 0,2 0-10 15,-3 4-5-15,1 0-7 0,-1 1-10 0,-1 9 63 16,1-1 41-16,-3 3-23 16,3 3-15-16,-3 0-2 0,-1 1 21 0,1 1-3 15,-2-2 2-15,0-1-18 0,-4-1-2 16,2-1-1-16,-2-3-31 0,-1 1-6 15,-3-3-9-15,0-1-10 0,0-1-13 16,0-3-37-16,0 1-42 0,-3-2-57 16,0-1-74-16,3 0-49 0,0-6 71 15,0-4-133-15,3-2 63 0,4-2 22 0,3-3-17 16,3-1 130-16,-1 0 192 0,2 1 19 16,-2 2 333-16,-1-1 18 0,-2 5 19 15,2 2-73-15,-3 0-85 0,-3 5-42 0,1 0-32 16,1 3-30-16,-2 1-29 15,-1 0-50-15,0 5-45 0,1 3 38 0,1 2 22 16,2 2-6-16,-1 0 12 16,-1 1 0-16,1 0-28 0,2 1-3 15,-3 1 12-15,-1-4 4 0,1 1 8 0,-3-3-15 16,0-3-9-16,-1-1-13 0,-1-4-1 16,-1 0-2-16,0 1-3 0,0-2-17 15,0 0 16-15,0 0-2 0,0-2 24 16,0-1 41-16,0-6-23 0,0-1-34 0,7-6-24 15,-1-1-15-15,1-2-1 0,3 0 15 16,2-3 0-16,-1 4 1 0,2 1-15 16,-3 7-53-16,-3 1 3 0,2 3 46 15,-2 4 4-15,0-2 12 0,2 3-34 16,2 1 0-16,3 0 0 0,-1 1 5 16,2 3 32-16,0 3 4 0,4-2 33 15,-2 1 3-15,-3 2-9 0,2 1-3 0,-4 0-9 16,-1 2-16-16,1 5 0 15,-1-2 0-15,-3 2 10 0,1-2-10 16,-3 0-1-16,0-2 1 0,0 0 9 16,-3-1-12-16,0-4-1 0,-3 2-2 0,0-2-9 15,0-2 9-15,0 0 1 0,-2-1 2 16,-1-1 2-16,-1-2-2 0,3-1-10 0,-1 0-61 16,1 0-44-16,1 0-26 0,-3-5-1 15,0-1-88-15,-2 0-106 0,1-2-89 16,-1 3-88-16,0-1-106 0,2 1-71 15,3 0-24-15</inkml:trace>
  <inkml:trace contextRef="#ctx0" brushRef="#br0" timeOffset="43030.85">15090 4973 1390 0,'0'0'620'0,"0"0"-192"16,0 0-67-16,0 0 21 0,0 0-19 15,0 0-85-15,0 0-77 0,12-72-78 0,0 62-55 16,3-1-51-16,-1 1-17 0,4 3-16 16,-3 0-8-16,1 3-11 0,1 3-5 15,-3 0 15-15,1 1 3 0,-2 0 2 16,-1 5-5-16,-2 1-13 0,-1 4 7 16,-2 2 28-16,0 3-13 0,-4 1-6 15,-3 1 0-15,0 1 10 0,0-3 10 16,0 0-2-16,-2 0 1 0,-2-3 0 15,-3 0 3-15,3 0 2 0,-2 1 20 16,-3-2 0-16,-1 1 10 0,1-3 5 16,2 0 1-16,1-1-6 0,3-3 3 0,-1-1 5 15,4-3 13-15,0 0 19 0,0-1 49 16,0 0 40-16,0 0 2 0,0 0-27 16,7-1-29-16,4-4-46 0,7-1-61 15,5-5-40-15,9 4-12 0,7-4-49 16,0 3-19-16,1 2-34 0,-2 2-57 0,-1 2-70 15,-5 0-59-15,-5 2-25 0,-8 0-50 16,-3 0-72-16,-8 0-93 0,-2 0-146 16,-6 3-46-16</inkml:trace>
  <inkml:trace contextRef="#ctx0" brushRef="#br0" timeOffset="44139.18">16521 5352 749 0,'0'0'1472'16,"0"0"-961"-16,0 0-257 0,0 0-91 16,0 0-80-16,0 0 26 0,0 0 59 15,0 0 3-15,0 0 21 0,17 80-16 16,-17-61-53-16,-3 1-48 0,-3 2-44 16,-5 3 3-16,2-2 0 0,-2 0-34 15,-1-1-15-15,4-1-20 0,2-5-74 16,1-1-54-16,5-4-63 0,0-3-46 0,6-3-69 15,6 0 21-15,8-4 39 0,6-1-97 16,6 0-174-16,7-5-141 0</inkml:trace>
  <inkml:trace contextRef="#ctx0" brushRef="#br0" timeOffset="44671.18">17619 5379 1031 0,'0'0'674'0,"0"0"-210"0,0 0-166 16,0 0-133-16,0 0 18 0,0 0 39 15,0 0 8-15,0 0-45 0,0 0-61 16,0 0-45-16,26 67-7 0,-19-57 4 16,1 0-10-16,1-1-28 0,0 0-10 15,1 0-15-15,2-2-1 0,-1-2 4 0,1-3 12 16,2 0 30-16,2-2 57 0,4-2-15 16,3-5-23-16,2-5-11 0,0-3-14 15,0-5 7-15,-2 0-13 0,-3-6-3 16,-4-2-6-16,-4-5-3 0,-5-1-3 15,-6-5 0-15,-1 0-1 0,-5-4 4 16,-8 0 9-16,-3 1-18 0,-4 2 21 16,-2 0-31-16,0 4 6 0,-2 3 1 15,1 0 5-15,2 7-26 0,4-2 21 16,2 4 21-16,2 1-4 0,4 1 1 16,1-1-16-16,5 0-21 0,3 0 19 15,1 3-1-15,10 1-9 0,5 1-10 0,7 1 1 16,6 3-3-16,4 2-15 0,5 3 0 15,3 4-1-15,0 5 4 0,-1 0-46 16,-3 5-85-16,-4 7-75 0,-4 5-65 0,-7 1-59 16,-7 5-133-16,-8 1 4 15,-7 4-36-15,-2 4-176 0,-5-8-406 0</inkml:trace>
  <inkml:trace contextRef="#ctx0" brushRef="#br0" timeOffset="45168.21">17789 5211 944 0,'0'0'762'0,"0"0"-281"16,0 0-171-16,0 0-55 0,0 0-33 16,0 0-33-16,0 0-84 0,0 0-54 0,0 0-9 15,105-15-23-15,-69 8-19 0,-4 5-3 16,-2 1 2-16,-7 1 1 0,-3 0-122 16,-6 1-105-16,-3 5-39 0,-4 0-67 0,0 0-33 15,-4 2 107-15,0-1 161 16,-3 2 98-16,2 0 59 0,-2 2 87 0,0 0 42 15,0 2 32-15,0-1-6 0,0-1-47 16,0 1-35-16,0 0-22 0,0-1-8 16,0 1-28-16,4-1-39 15,1-2-6-15,1 2-7 0,0-4-19 0,4 0 20 16,2-1 2-16,2-1 33 0,3-1 37 16,2-3-9-16,3-1-7 0,2 0-25 15,0-6-19-15,-1-3-22 0,0-1-1 0,-2-3 1 16,-2-1 6-16,-2 0 50 0,-1 1 26 15,-4 0 55-15,-4 3 39 0,-2 3-28 16,-1 3-31-16,-3 2 0 0,1 2-38 16,-3 0-43-16,0 0-2 0,0 0-44 15,0 5-3-15,0 5-62 0,4 6 62 16,-1 2 20-16,0 5 13 0,0 4-2 16,-1 0 18-16,-2 3 25 0,0-2-1 15,0 1-27-15,-3 0 0 0,-5 0 8 0,-4-3-14 16,-4 1-13-16,-7-4 7 0,-5-1-14 15,-6 0-20-15,-7-3-15 0,-6-2-37 16,-5-2-54-16,1-4-53 0,0-5-56 16,6-2-93-16,8-4-43 0,12-3-34 15,9-5-27-15,13-8-152 0,3 3-570 0</inkml:trace>
  <inkml:trace contextRef="#ctx0" brushRef="#br0" timeOffset="45356.18">18766 5183 2247 0,'0'0'581'0,"0"0"-263"0,0 0-38 16,0 0-89-16,0 0-103 0,0 0-68 16,98-42-18-16,-72 38-2 0,5 0 0 15,0 3-156-15,0-2-136 0,-3 3-57 16,-6 0-225-16,-8 0-730 0</inkml:trace>
  <inkml:trace contextRef="#ctx0" brushRef="#br0" timeOffset="45507.83">18883 5318 1184 0,'0'0'755'0,"0"0"-211"16,0 0-93-16,0 0-115 0,0 0-189 15,0 0-64-15,94-14-36 0,-57 6-34 16,3 0-11-16,2-2-2 0,-3 3-77 15,-2-3-130-15,-5 2-104 0,0-3-194 16,-12 4-598-16</inkml:trace>
  <inkml:trace contextRef="#ctx0" brushRef="#br0" timeOffset="45862.14">19785 4760 353 0,'0'0'2069'16,"0"0"-1512"-16,0 0-138 0,0 0-58 15,0 0-43-15,0 0-38 0,0 0-72 16,0 0-88-16,0 0-65 0,0 0-33 16,0 0-7-16,23-24-15 0,-23 31 0 15,0 3-58-15,0 3 58 0,0 6 3 16,-3 3-1-16,0 3 10 0,0 2 19 15,-1 0-9-15,1 3-20 0,0-1 13 16,3 1 3-16,0-2-18 0,0-1-12 16,6-4 10-16,3-2 2 0,1-3 2 15,4-3 10-15,2-2-12 0,4-4 0 0,0-3-40 16,2 0 4-16,6-5-14 0,0-1-51 16,1-1-51-16,-1-6-59 0,-1 0-96 15,-3-5-62-15,-5-1-84 0,-2 0-84 16,-5-1-71-16,-2 1-111 0,-6 0-99 0</inkml:trace>
  <inkml:trace contextRef="#ctx0" brushRef="#br0" timeOffset="46041.25">20131 5003 258 0,'0'0'1209'16,"0"0"-608"-16,0 0-119 0,0 0-86 15,0 0 1-15,0 0-70 0,0 0-85 16,0 0-107-16,0 0-92 0,0 0-43 16,-14 18 0-16,9-4 18 0,1 4 67 0,-2 2 8 15,2 3-25-15,0-2-27 16,2 1-38-16,2-1-1 0,0-3 10 0,2-1-10 15,3-3-2-15,1-3-64 0,-2-2-32 16,-1-2-41-16,2-2-68 0,-4-3-60 16,1-2-103-16,1 0-97 0,-1-1-106 15,2-4-422-15</inkml:trace>
  <inkml:trace contextRef="#ctx0" brushRef="#br0" timeOffset="46271.12">20396 4784 1900 0,'0'0'774'0,"0"0"-203"16,0 0-114-16,0 0-108 0,0 0-43 16,0 0-46-16,0 0-106 0,0 0-101 15,0 0-53-15,0 0-55 0,0 0-3 0,10 4 58 16,-6 13 19-16,1 3-19 16,-1 5-15-16,1 0 14 0,0 4 1 0,-2-2 12 15,4 0 9-15,-2-1-21 0,-1-2-3 16,0 0-47-16,2-2-39 0,-3-3-41 15,3-1-43-15,-1-7-61 0,-2 1-78 16,-1-5-116-16,-1-1-78 0,1-4-166 16,-2 1-471-16</inkml:trace>
  <inkml:trace contextRef="#ctx0" brushRef="#br0" timeOffset="46524.05">20702 4845 2305 0,'0'0'706'15,"0"0"-230"-15,0 0-59 0,0 0-78 16,0 0-57-16,0 0-54 0,0 0-99 0,0 0-117 16,0 0-12-16,0 0-68 0,21-8-48 15,-8 16 57-15,5 4 59 0,6 5 53 16,3 1-7-16,4 0-19 0,-1 2 13 16,-2-1-18-16,0 3-22 0,-5-4-10 15,0 1-37-15,-7-1-11 0,-4-1-25 16,-5-3-16-16,-6-1-31 0,-1-3-53 15,-5-2 18-15,-8 0 19 0,-3-2-39 16,-4-4-161-16,-1 1-162 0,0-3-481 16,7 0-454-16</inkml:trace>
  <inkml:trace contextRef="#ctx0" brushRef="#br0" timeOffset="46698.04">20838 4870 706 0,'0'0'737'0,"0"0"-230"0,0 0-83 15,0 0-81-15,29-73-32 0,-16 59-39 16,1-1-84-16,3 4-109 0,1 2-28 0,3-1-10 16,2 2-41-16,4 2-13 0,0-1 1 15,1 2 12-15,-1 0-57 0,-4 1-89 16,0 0-52-16,-3 1-58 0,-2 1-104 16,0-1-184-16,-6 1-469 0</inkml:trace>
  <inkml:trace contextRef="#ctx0" brushRef="#br0" timeOffset="47263.99">21797 4744 220 0,'0'0'2424'0,"0"0"-1706"0,0 0-300 16,0 0-56-16,0 0-120 0,0 0-130 0,0 0-66 15,0 0-46-15,0 0-24 0,0 0-26 16,17 45 50-16,-10-23 25 0,1 1 24 15,-3 2-18-15,1-1-20 0,-1-2-10 16,-2-3 1-16,1-1-2 0,-2-3-30 16,1-2-29-16,-1-6-46 15,-1-2-51-15,-1-2-18 0,0-2-22 0,0-1-31 0,0 0 59 16,0-4 47-16,-3-1-38 0,0-4-197 16,-2-2-44-16,2-5 89 0,2-1 178 15,1-1 133-15,0 0 117 0,1 0 74 16,5 4 77-16,-4 0-3 0,1 3-18 15,3 1-43-15,-3 3 16 0,2 0 8 16,-1 3-5-16,0 2 9 0,0-2-48 16,-1 3-23-16,0-2-25 0,1 3-47 15,-1 0-86-15,3 0-3 0,6 0-52 16,1 3-13-16,7 3 31 0,6 6 34 16,4 1 17-16,7 2-17 0,2 2-12 0,0-1-22 15,-1 1-21-15,1 0-35 16,-5-4-31-16,-2-3-32 0,-5-2-51 0,-6-3-38 15,-1-4-40-15,-5-1-53 0,-4 0-99 16,-3-6-126-16,-3-3-246 0,-2 1-492 0</inkml:trace>
  <inkml:trace contextRef="#ctx0" brushRef="#br0" timeOffset="47454.88">22375 4742 1416 0,'0'0'792'16,"0"0"-268"-16,0 0-69 0,0 0-57 15,0 0-89-15,0 0-48 0,-9-67-18 16,9 64-30-16,0 3-93 0,0 0-120 15,0 0-9-15,0 1-49 0,0 3-38 16,0 4-40-16,0 3 77 0,0 5 59 16,0 3 19-16,3 3-19 0,3 0-13 0,0 0-36 15,2 0-76-15,0-3-92 0,1-1-9 16,-3-1-71-16,0-3-80 0,0-2-66 16,-2-2-162-16,1-3-488 0</inkml:trace>
  <inkml:trace contextRef="#ctx0" brushRef="#br0" timeOffset="47710.17">22757 4570 2421 0,'0'0'657'0,"0"0"-396"0,0 0 9 16,0 0-17-16,0 0-36 0,0 0 29 15,0 0-66-15,0 0-180 0,0 0-31 16,0 0-56-16,-6-29-6 0,6 49 93 15,-2 6 19-15,2 5 34 0,-1 5-7 16,1 3-18-16,0 3 0 0,0 1-3 0,0 3-7 16,0 0 26-16,0 0-23 0,0-3 32 15,1-2-53-15,-1-5-19 0,3-1-58 16,-3-5 3-16,0-4-94 0,0-5-89 16,0-4-111-16,0-1-128 0,-3-8-111 15,1-1-464-15</inkml:trace>
  <inkml:trace contextRef="#ctx0" brushRef="#br0" timeOffset="48322.85">23000 4863 1823 0,'0'0'655'16,"0"0"-323"-16,0 0-78 0,0 0 8 0,0 0-27 15,0 0-131-15,0 0-104 0,0 0-6 16,0 0-57-16,0 0 63 0,0 0 34 15,32 37 23-15,-28-21 10 0,-1-1-11 16,-1 0-12-16,-1-2-21 0,1-1 5 16,-2-5-3-16,0-1-14 0,0-2-11 15,0-3-12-15,0-1-4 0,0 0 13 16,0 0-25-16,0 0-7 0,0 0 35 0,0-3 33 16,0-2 39-16,0-4-69 15,3-3-3-15,1 0-2 0,4-5 2 0,0 2 12 16,0-1 14-16,4 3 11 0,-1 3-5 15,0 1-3-15,1 1-27 0,-1 1 17 0,0 3-1 16,0 0-18-16,-2 2-10 16,1 1-31-16,2 1-26 0,-1 1 5 0,1 6 12 15,2 2 19-15,-1 2 31 0,0 4 0 16,0-1-3-16,-1 1-13 0,-1-1 4 16,-3 0-1-16,1-2 0 0,-4-2 11 15,-1-3-1-15,-2-2-9 0,1-4 8 16,-3 0 4-16,0-1 7 0,0 0 37 15,0 0 16-15,0 0-32 0,0-2-28 16,1-3 0-16,3-3-47 0,4-3-64 16,3-4 42-16,1 0 31 0,3-3-3 15,1 1 38-15,1 0 3 0,-3 3 28 0,-2 3 70 16,0 0-50-16,-3 4-20 0,-2 1-9 16,-2 5 0-16,-2 0-19 0,0 1 0 15,-3 0-44-15,3 0-29 0,0 4-28 16,2 4 79-16,0 2 19 0,4 4 2 0,-3-1 0 15,-2 2 0-15,0 0 1 16,-2-2 0-16,-1 3 0 0,-1-3-24 0,0 0-23 16,0-2 18-16,0 1-6 15,-3-4-28-15,3-1-42 0,0 0-103 0,0-3-36 16,0 0-78-16,3-3-37 0,9-1-131 16,-4 0-589-16</inkml:trace>
  <inkml:trace contextRef="#ctx0" brushRef="#br0" timeOffset="48868.48">23678 4880 1621 0,'0'0'503'0,"0"0"-218"0,0 0-72 16,0 0-10-16,0 0-184 0,0 0-15 15,0 0-4-15,0 0 64 0,0 0 13 16,0 0 19-16,0 0 0 0,19 69 6 16,-17-58-35-16,0 0-13 0,-1-5 3 0,0-1-6 15,1-2-13-15,-1 0-16 16,-1-2 1-16,0-1 24 0,0 0 51 0,2 0 22 15,-1 0 8-15,2 0 2 0,2-5-5 16,3-2-69-16,2-2-55 0,3-4-1 16,2-1-1-16,-2-3-2 0,1-1 0 15,2 1-37-15,-4 2 2 0,0 2 17 16,-4 4 18-16,-1 4-13 0,-3 1 16 16,2 3-3-16,-2 0-38 0,1 1-21 15,-1 0-8-15,3 4-5 0,2 2 31 16,-1 2 41-16,3 1 1 0,-3 0 2 15,1 0 29-15,-2-2-10 0,-3 0-7 0,1-2-9 16,-2-3-3-16,-2 1 0 0,-1-3-19 16,0 0 17-16,0 0 2 0,0 0 16 15,2 0 12-15,-1 0-28 0,4 0-37 16,1-1 2-16,5-4 34 0,3-3 0 0,0-1 1 16,3-1 16-16,0-3 6 15,-2 1 6-15,0-2-9 0,-3 3-7 0,0-2-12 16,-2 2-1-16,0 4-2 0,-2 0-13 15,0 2 16-15,-2 2 41 0,2 1-19 16,-2 2-1-16,0 0-21 0,1 0-50 16,-1 5-35-16,4 2 85 0,-1 4 3 15,0 1 32-15,2 2-35 0,-2 1-13 16,2 2 10-16,1 0 0 0,-1-1-19 16,0 1-3-16,3 0-16 0,0-3-22 15,1-2-13-15,-4-2-57 0,3-3-63 16,-3-5-15-16,-3-1-61 0,-2-1-83 0,3-1-169 15,-7-4-863-15</inkml:trace>
  <inkml:trace contextRef="#ctx0" brushRef="#br0" timeOffset="49139.1">24313 4471 1064 0,'0'0'1489'0,"0"0"-1170"16,0 0-81-16,0 0 58 0,0 0-61 15,0 0-90-15,0 0-44 0,0 0-73 16,95-54-28-16,-69 55 0 0,0 6 10 16,-1 2-10-16,-2 0-10 0,-4 0-27 15,-4 1-14-15,-4 2-34 0,-2-1-35 0,-4 2-3 16,-1 2 27-16,-2-1 52 0,-1 0 26 16,-1-3 18-16,2 1 1 0,-2-3-1 15,0-2-3-15,2-2 0 0,4-2 1 16,0 1-46-16,8 0 7 0,2-1 18 15,10 0-28-15,5-2-138 0,3 0-132 0,5-1-258 16,-10 0-529-16</inkml:trace>
  <inkml:trace contextRef="#ctx0" brushRef="#br0" timeOffset="49279.58">24998 4712 1499 0,'0'0'812'15,"0"0"-193"-15,0 0-89 0,0 0-128 16,0 0-122-16,0 0-93 0,0 0-60 15,0 0-44-15,0 0-37 0,0 0-46 0,10 2-46 16,-10-2-96-16,-5 0-120 0,-2 0-156 16,-6-1-241-16,2 1-415 0,-17-4-578 0,82 7 1320 15</inkml:trace>
  <inkml:trace contextRef="#ctx0" brushRef="#br0" timeOffset="91344.19">7786 8622 1542 0,'0'0'686'16,"0"0"-211"-16,0 0-125 0,0 0-66 15,0 0-33-15,0 0-52 0,0 0-57 16,0 0-142-16,0 0-41 0,0 0 28 16,-85-4 10-16,61 8-31 0,-4 3 33 15,0 4-18-15,-3 2 16 0,0 4-15 16,0 0 18-16,0 2 22 0,3 0-6 16,-1-1-16-16,3 4-4 0,3-2-15 0,3-1-6 15,7 0-19-15,6 2 19 0,2-2-10 16,5-1 10-16,0 1 22 0,0-1-38 15,6 0 22-15,4-1 16 0,5 0-16 16,-1-3 17-16,5-1-20 0,1-2-6 0,5-1-4 16,-1-4 11-16,6-4 20 0,2-2 2 15,9 0-1-15,6-7 16 0,4-7-16 16,5-3-93-16,1-1-40 0,-2-3-82 16,-6 3 20-16,-4 0-24 0,-8 2-98 15,-8 0-30-15,-6-1-147 0,-10 6-206 16,-2-9-71-16</inkml:trace>
  <inkml:trace contextRef="#ctx0" brushRef="#br0" timeOffset="91644.89">8028 8390 476 0,'0'0'1852'0,"0"0"-1255"0,0 0-309 15,0 0 21-15,0 0 22 0,0 0-88 0,0 0-62 16,0 0-54-16,0 0-40 0,0 0-87 16,0 0-28-16,-40-36-84 0,37 52-37 15,-1 7 149-15,1 7 31 0,1 5 38 16,2 2-38-16,0 0-15 0,2 1-15 16,4-2-1-16,1 0 3 0,1 0 0 15,-2-1 22-15,4-1-15 0,0-2-10 16,0-1-97-16,4 0-37 0,1-3-39 15,1 1-62-15,1-5-108 0,-2 0-107 16,1-4-134-16,-5-6-204 0,2 2-799 0</inkml:trace>
  <inkml:trace contextRef="#ctx0" brushRef="#br0" timeOffset="92069.43">8214 8911 1745 0,'0'0'762'0,"0"0"-449"0,0 0-53 16,0 0 2-16,0 0-84 0,0 0-71 16,0 0-73-16,0 0-34 0,0 0-32 0,0 0-31 15,35-48 16-15,-18 38 24 0,5 1 23 16,1-3-1-16,0 1 1 0,-2-1-47 16,2-1-23-16,-1 0-20 0,-2-1 20 15,0 1 41-15,-1-1 29 0,-4-2 0 16,-3 3 77-16,-4-1 25 0,-4-1-16 15,-4 2-83-15,0 3 58 0,0 1 72 16,-3 2-67-16,-4 0 57 0,-5 2-76 16,2 0 19-16,-5 1-57 0,-3 2-8 15,-2 2-2-15,-4 0 2 0,-1 9 14 16,-4 3-2-16,2 2-1 0,-1 1 4 16,2 2-4-16,4 1-11 0,1-1-1 15,4 1-11-15,5-1 10 0,1-1 1 0,5 1-44 16,3 0-6-16,2 0 28 0,1-2 19 15,3 1-16-15,4-2 17 0,4 0-1 16,5-1 3-16,1-1-4 0,4-3-24 16,8 0-3-16,1-3-1 0,7-4-53 15,4-2-29-15,3 0-64 0,5-5-71 0,3-2-91 16,-3-5-66-16,2 0-178 16,-15 2-464-16,15-6 270 0</inkml:trace>
  <inkml:trace contextRef="#ctx0" brushRef="#br0" timeOffset="92453.01">8958 8664 1589 0,'0'0'724'0,"0"0"-262"0,0 0-93 0,0 0-66 15,0 0-59-15,0 0-43 0,-97-35-40 16,71 35-45-16,-3 5-20 0,1 3-6 16,0 1-6-16,1 1-47 0,1 0-27 15,6 2-10-15,1 0-19 0,4-1-15 16,3 3 0-16,3 1 0 0,5 0-13 15,1 2-6-15,3-1 35 0,0 1 17 0,3-2-2 16,5 2-16-16,1-3-19 16,5-2-33-16,-1-1-2 0,5-3 7 0,1 0-6 15,2-4 9-15,2-1 25 16,3-3 38-16,0 0 16 0,-1-6 6 0,3-4 0 16,-3-1 6-16,-2-1 10 0,-2-2-7 15,-5-3 22-15,-3 3 24 0,0-2-12 16,-7 3 38-16,0 6 9 0,-3 0 40 15,-2 5-10-15,-1 0-62 0,0 2-74 16,0 0-6-16,0 0-49 0,0 0-47 16,3 0-24-16,1 4-23 0,0 0 59 15,4 1 22-15,-1 3-47 0,1 0-55 0,1-1-101 16,0 0-107-16,1 0-79 0,1-1-156 16,-2-1-364-16</inkml:trace>
  <inkml:trace contextRef="#ctx0" brushRef="#br0" timeOffset="92740.21">9128 8695 1452 0,'0'0'1080'0,"0"0"-681"0,0 0 20 15,0 0-162-15,0 0-77 0,0 0-51 16,0 0-47-16,0 0-25 0,101-47 25 16,-78 47 5-16,3 5-19 0,-5 0-27 15,-5 2-26-15,-1 0-13 0,-5 3 1 16,-2-3 0-16,-5 4-3 0,1-3-2 15,-2 4-16-15,-2-1-51 0,0 0-5 16,0-2 5-16,-2 0-7 0,-1-4 10 0,1-2 17 16,0-2 49-16,0-1 69 15,0-1 54-15,2-6-8 0,0-1-96 0,0-7-19 16,2 1-53-16,6-2-56 0,4 3 23 0,5-1 24 16,3-1 24-16,8 2-15 0,3 0-45 15,5 2-60-15,1-1-61 16,2 2-24-16,2 2-100 0,-3 2-206 0,-1-1-168 15,-11 3-535-15</inkml:trace>
  <inkml:trace contextRef="#ctx0" brushRef="#br0" timeOffset="94034.63">10867 8376 1007 0,'0'0'1524'16,"0"0"-1051"-16,0 0-166 0,-83-12-119 0,54 12-21 15,3 0-12-15,0 4-1 0,-3 3-47 16,3 5-41-16,-3 2-13 15,2 3-9-15,-3 1-13 0,-1 2 3 0,1 3-15 16,0 2-1-16,4 2 10 0,5-1-6 16,5-1-22-16,5 1 0 0,7-1-25 0,4-2 6 15,7 2 4-15,9-4 13 0,4 1-9 16,8-3 9-16,3-1 2 0,5-2-15 16,6-6-10-16,6-1 22 0,3-5-63 15,3-3-27-15,2-1-24 0,0-6-40 16,-1-4-48-16,-4-2-30 0,-4 0-100 15,-6 0-28-15,-5-1-67 0,-6 1 58 16,-3-1 235-16,-7 1 137 0,-6-3 94 16,-3 3 172-16,-5 3 65 0,-3-2-25 15,-2 4 31-15,-1-2-15 0,0 6-36 16,-6-1-63-16,0 0-50 0,-3 1-14 16,-3 2-53-16,-1 1-35 0,-3 0-24 0,-1 0-47 15,2 3-12-15,2 3-3 16,0 0-19-16,5 4-19 0,3-2 7 0,2 3 8 15,3-1 1-15,0 0-4 0,3 1 10 16,8-1 13-16,2 1-20 0,4-4-2 16,4 1-12-16,5-2 5 0,2-2 7 15,2-3 15-15,2-1 25 0,1-1 18 0,-6-5-15 16,-1-4 37-16,-6 1 10 0,-4-6 20 16,-6 0 36-16,-4-3-12 0,-6 1-14 15,0 0-2-15,-7 2 18 0,-6 2-1 16,-2 4 7-16,-2-1-53 0,-5 3-49 15,-1 2-46-15,-1 4-28 0,1 1-71 16,4 0-41-16,6 4-60 0,5 3-112 16,3 1-170-16,5 1-65 0,3 0-113 15,3-3-491-15</inkml:trace>
  <inkml:trace contextRef="#ctx0" brushRef="#br0" timeOffset="94304.9">11553 8494 333 0,'0'0'1932'0,"0"0"-1347"16,0 0-182-16,0 0-12 0,0 0-104 16,0 0-154-16,0 0-74 0,0 0-59 15,0 0-19-15,0 0-79 0,0 0 98 16,23 16 40-16,-3-5 14 0,2 0-26 15,4 1-12-15,-3-2-16 0,1-1 1 16,-2 0-2-16,-3 0-26 0,-3-1-87 16,0 1-46-16,-3-1-42 0,-2 2-68 0,-2-2-91 15,-2 1-118-15,-1-3-121 0,-1 0-437 16</inkml:trace>
  <inkml:trace contextRef="#ctx0" brushRef="#br0" timeOffset="94510.77">11883 8450 1406 0,'0'0'1162'0,"0"0"-750"0,0 0 23 16,0 0-2-16,0 0-84 0,0 0-94 15,0 0-49-15,0 0-86 0,0 0-95 16,0 0-25-16,-26-35-52 0,26 42-44 16,-3 3 10-16,2 5 86 0,-2 2 25 15,2 4-13-15,-2-2-12 0,0 1-22 0,0-1-92 16,0-1-28-16,-1-1-27 0,1-1-60 15,0 0-102-15,2-2-112 0,-1-2-203 16,2-1-148-16,0-5-544 0</inkml:trace>
  <inkml:trace contextRef="#ctx0" brushRef="#br0" timeOffset="95977.28">12117 8553 1629 0,'0'0'976'0,"0"0"-680"16,0 0-123-16,0 0 16 0,0 0-27 0,0 0-31 15,0 0-43-15,0 0-40 0,0 0-48 16,0 0-27-16,0 0-49 0,21-25 10 15,2 18 28-15,5-5 22 0,0 2 13 16,4-3 3-16,-2 1 0 0,2-2 12 16,-3 1 1-16,1-1-13 0,-6-1-22 15,-3 1 22-15,-5-2 32 0,-6 3 12 16,-4 2 22-16,-5 1 23 0,-1 3 21 0,-6-1-47 16,-4 2-28-16,-7 1-32 0,-3-1-3 15,-5 2 3-15,-5 3 13 0,0 1 3 16,-3 3-4-16,2 5 36 0,2-1-42 15,4 4-9-15,3 0-13 0,5 2 10 16,1 0-28-16,4 0-4 0,1 2 14 16,4-1 17-16,1 2-8 0,3-1 10 0,3 2 1 15,0 1 1-15,7-1 0 0,5 1 1 16,5-1 18-16,6-2-19 0,7-1-3 16,0-2-12-16,8-3-61 0,1-4-75 15,4-4-115-15,-2-1-73 0,-1-2-121 16,-2-7-239-16,-11 2-501 0</inkml:trace>
  <inkml:trace contextRef="#ctx0" brushRef="#br0" timeOffset="96228.89">12657 8383 3 0,'0'0'2230'0,"0"0"-1571"16,0 0-256-16,0 0-139 0,0 0-147 0,0 0-86 15,0 0 4-15,0 0 38 0,0 0 8 16,0 0-15-16,0 0-9 15,85 46-29-15,-78-34-25 0,-4 0 1 0,-1-1 9 16,-2-1-1-16,0 2-12 0,-5 1-12 16,0-3-74-16,-1 1-33 0,0-5 2 15,3-2 26-15,0-3 59 0,3-1 32 16,0-4 41-16,10-5-41 0,2-6-31 16,8-5-42-16,12-4-42 0,11-4-56 15,12 2-53-15,10-1-98 0,8 5-188 16,2 2-6-16,-16 8-272 0</inkml:trace>
  <inkml:trace contextRef="#ctx0" brushRef="#br0" timeOffset="96795.87">13507 8471 2173 0,'0'0'626'0,"0"0"-263"0,0 0-79 16,0 0-75-16,0 0-77 0,0 0-47 15,0 0-28-15,101-34-23 0,-57 21-21 16,10-3-12-16,5 1-1 0,3 0-13 0,-5 3-134 16,-4 3-97-16,-11 4-102 15,-11 4-132-15,-8 1-234 0,-11 0-499 0</inkml:trace>
  <inkml:trace contextRef="#ctx0" brushRef="#br0" timeOffset="96944.57">13688 8604 1809 0,'0'0'632'0,"0"0"-335"0,0 0-98 16,0 0-54-16,0 0-43 0,0 0-44 0,119-37-26 15,-57 19-32-15,10-3 0 0,3 2-23 16,0 0-159-16,-7 1-91 0,-8 0-331 16,-18 6-614-16</inkml:trace>
  <inkml:trace contextRef="#ctx0" brushRef="#br0" timeOffset="97278.16">14728 7885 1227 0,'0'0'1922'0,"0"0"-1287"0,0 0-248 16,0 0-145-16,0 0-7 0,0 0-35 15,0 0-4-15,0 0-62 0,0 0-122 0,0 0-12 16,-30-38-58-16,29 45-36 0,-2 4-25 16,-3 10 119-16,-3 6 34 0,-7 8-16 15,-1 2 38-15,-5 3-14 0,-4 0-42 16,2 0-4-16,0-2 4 0,3-2 0 16,6-2-11-16,4-3-29 0,5-4 4 15,5-1-23-15,1-5 4 0,4 0-9 0,7-3-13 16,3-3-3-16,5 0 12 0,5-5-21 15,6-2-1-15,5-3-13 0,4-4-43 16,6-1-93-16,1-1-124 0,0-8-147 16,-3 0-186-16,-13-1-639 0</inkml:trace>
  <inkml:trace contextRef="#ctx0" brushRef="#br0" timeOffset="97476.68">14950 8225 2022 0,'0'0'792'0,"0"0"-273"0,0 0-50 15,0 0-129-15,0 0-67 0,0 0-69 16,0 0-65-16,0 0-56 0,0 0-49 16,0 0-13-16,-76 17 3 0,73-3-7 15,3 0-17-15,0 4-2 0,0 1 1 0,0 0 1 16,1 1 0-16,2-2-80 0,2 0-80 16,0 0-40-16,1-1-27 0,0 1-92 15,1-3-190-15,0 2-147 0,1-7-318 16,3 4-489-16</inkml:trace>
  <inkml:trace contextRef="#ctx0" brushRef="#br0" timeOffset="97793.2">15217 8310 1213 0,'0'0'1668'0,"0"0"-1077"0,0 0-224 16,0 0-47-16,0 0-34 0,0 0-17 15,0 0-64-15,0 0-76 0,0 0-83 16,0 0-46-16,-41-44-74 0,35 52-36 15,-2 1 55-15,1 4 27 0,-1 2 7 16,4 2-19-16,1 1-6 0,3 0-77 16,0 0-35-16,7-1 19 0,2-3 39 15,5-4 16-15,1-1 27 0,5-4 20 16,-1-2 37-16,5-3 25 0,2-4 17 0,-1-7 8 16,-3-1 15-16,-2-4 1 0,-5-2 64 15,-6-3 9-15,-6 1-3 0,-3-2-56 16,0 4-25-16,-6 0 37 0,-5 5-18 15,-2 0-47-15,-4 3-27 0,-1 2-128 0,-3 2 14 16,3 3-74-16,0 3-60 0,4 4-115 16,3 8-186-16,5 1-79 0,6 3-93 15,0-3-455-15</inkml:trace>
  <inkml:trace contextRef="#ctx0" brushRef="#br0" timeOffset="98423.08">15725 8245 2119 0,'0'0'794'16,"0"0"-397"-16,0 0-140 0,0 0-114 0,0 0-115 16,0 0-28-16,0 0-57 0,0 0 57 15,0 0 3-15,0 0 23 0,-1 39-4 16,1-30-7-16,0 1 4 0,0-2-19 15,0-1-41-15,0-1-50 0,0-1-23 16,0-1-36-16,-3-3-9 0,3 0 2 16,0-1 13-16,0 0 140 0,0-1 4 15,3-5 17-15,-2-5 2 0,2-2-19 16,0-3 25-16,1 0 59 0,2 0 31 16,-1-1 16-16,1 4 15 0,0 0-19 15,2 3-48-15,-2 2-9 0,1 3-29 16,1-2-13-16,0 3 4 0,0 2-4 0,4 0-6 15,-1 0 10-15,2 2 5 0,2 0-2 16,-1 5-16-16,5 3 6 0,-2 0 13 16,0 1-13-16,2 1-3 0,-4-2-9 15,-1 2-11-15,-3-3 0 0,0 0 10 16,-2-2-9-16,-4 1-3 0,-2-2-1 0,0-3-58 16,-2 0-20-16,-1-1-3 0,2 0 13 15,-2 0 25-15,0 0 44 0,1 0 22 16,1-2 60-16,-1-5 15 0,5-2-94 15,1-4-3-15,1 0-22 0,3-2-19 16,1 2 22-16,-1 1 19 0,-3 5 56 16,0-1 0-16,0 3-11 0,-1 1-7 15,2-1-16-15,5-1-4 0,-2 4 14 16,5-2-4-16,1 3-7 0,2 1 1 16,0 0-20-16,2 0-2 0,-1 0-2 15,1 1-13-15,-3 4-1 0,1 2 15 16,-4 2-18-16,-2 1 4 0,-5 1-16 0,-3 3-4 15,-5 0 4-15,-1-1-10 0,-1 0 9 16,-8 2 16-16,-3-1-43 0,-2-2-35 16,-1 0-83-16,1 0-73 0,1 0-82 15,0-4-141-15,4 0-151 0,4-1-477 0</inkml:trace>
  <inkml:trace contextRef="#ctx0" brushRef="#br0" timeOffset="99105.14">16606 8129 1286 0,'0'0'823'0,"0"0"-325"0,0 0-199 15,0 0-103-15,0 0-74 0,0 0-62 16,0 0-60-16,0 0-47 0,0 0-1 15,0 0 48-15,0 0 32 0,4 36 0 16,-4-26 3-16,0-3-15 0,-1 0-8 0,-2-1-8 16,3-2 18-16,-1-2 3 0,1 3-6 15,-2-4-3-15,1-1 7 0,1 0-22 16,0 0-1-16,0 0 44 0,0-4 48 16,0-2 54-16,0-1-137 0,0-5-9 15,3-1-19-15,2 1 19 0,1-1 51 16,0 1-1-16,0 2 19 0,1 1-3 15,0 1 19-15,3 0-9 0,-1 2-32 0,2 1-44 16,2 1-1-16,0 1 1 16,1 2 14-16,0 1 14 0,1 0-27 0,1 1-1 15,1 6-18-15,-3-1-4 0,3 3-3 16,-3 0 9-16,-1 3 16 0,-1-1 0 16,-2 1 1-16,0 0 0 0,-3 0 1 15,0-1 1-15,-2-1-1 0,-1-1-1 16,-2-1 0-16,-1-3-2 0,-1 0 1 15,3-4 0-15,-3 0 2 0,0 1 13 0,0-2 20 16,1 0 18-16,0 0 18 0,1 0 35 16,-1-4 30-16,4-2 12 0,-1-5-65 15,3 0-83-15,3-4-15 0,3-1-38 16,2-1-8-16,5 2 45 0,3 2 16 0,1 0 14 16,0 3-14-16,2 2-13 0,1 1 13 15,-1 4 22-15,0-1 12 0,0 3 3 16,-2-1-19-16,2 2-15 0,-1 0-2 15,-2 0-1-15,0 4-21 0,-1 2-4 16,-1 4 7-16,2 0 2 0,-3 0 13 16,-1 3-12-16,-4 0-1 0,-3 1-5 15,-3-1-10-15,-2 4-12 0,-5-2-13 16,-2 2-3-16,0 1-28 0,-6-1-31 16,-3 1-64-16,-1-3-22 0,-1-1-100 15,-1-1-81-15,2-1-78 0,0-5-48 16,7-2-63-16,0-1-198 0</inkml:trace>
  <inkml:trace contextRef="#ctx0" brushRef="#br0" timeOffset="99264.2">17911 8322 2003 0,'0'0'582'15,"0"0"-211"-15,0 0-58 0,0 0-106 16,0 0-51-16,0 0-21 0,0 0-56 15,0 0-79-15,0 0-104 0,0 0-127 16,0 0-97-16,-23-2-215 0,12 0-682 16</inkml:trace>
  <inkml:trace contextRef="#ctx0" brushRef="#br0" timeOffset="110206.93">9913 11240 1342 0,'0'0'423'0,"0"0"-196"16,0 0-3-16,0 0-14 0,0 0-61 15,0 0-65-15,0 0-49 0,0 0-32 0,0 0 1 16,0 0 50-16,2 11-12 16,5-9 3-16,2 1 19 0,6-2-3 15,0-1 10-15,5 0-16 0,1 0 2 0,5-4-6 16,-2-2 10-16,2-1-4 0,1-1-18 16,2-2 18-16,1-2-32 0,2 0 7 15,-2-1-32-15,-1 0 1 0,-2 2 40 16,-5-2 13-16,-5 1-13 0,-3 2 1 0,-8-1 2 15,-3 3 6-15,-3-3 29 0,0 4-19 16,-6-3-10-16,-6 3-37 0,-3-1-13 16,-8 2-29-16,-3 1-24 0,-6 1 50 15,-4 4-29-15,-1 0 22 0,-5 5 10 16,2 4 0-16,-1 1-15 0,4 4 12 16,1 2-13-16,4 0 16 0,2 2 0 15,4 2-10-15,3 2-5 0,4-2 14 0,6 1-14 16,7-1-13-16,6-2-23 0,3 2-15 15,12-1 66-15,5 1-16 0,6-2 32 16,1-2-19-16,5 0 6 0,2-5 6 16,1-2 4-16,1-2 19 0,3-4-29 15,3-3-3-15,0 0-29 0,2-1-88 0,5-6-48 16,3-4 5-16,0 0-77 0,1-3-117 16,1 1-154-16,-5 0-67 0,-14 4-86 15</inkml:trace>
  <inkml:trace contextRef="#ctx0" brushRef="#br0" timeOffset="110905.26">10480 11288 1250 0,'0'0'974'0,"0"0"-540"0,0 0-113 0,0 0-65 15,0 0-42-15,0 0-62 0,0 0-63 16,0 0-36-16,0 0 1 0,0 0-30 16,0 0-23-16,-18 17 39 0,17-5-15 15,-1-1 0-15,2 3-9 0,-1 1-13 16,1-1 0-16,-3 0 13 0,3-2-14 15,0 3 0-15,0-4-2 0,-1-2 0 0,-2 2-63 16,3-5-16-16,0-1-9 0,-2-2-3 16,2-2-14-16,0-1 10 0,0 0 95 15,0 0 38-15,0-7 95 0,0-2-66 16,0-6-67-16,0-3-42 0,2-1 14 16,2 0 26-16,3 2 2 0,-1 4 85 15,0 2-6-15,0 5-10 0,1-1-2 16,1 1-27-16,1 1-27 0,5 0-10 15,-2 2 13-15,3-1-15 0,0 4 14 16,-2 0 10-16,5 0-9 0,-4 0-16 16,3 4-30-16,2 3 15 0,-3-1 14 0,1 4 0 15,-4-2 1-15,0 2-1 16,0-1 1-16,-4 0-12 0,-3-1-14 0,-2-1-5 16,0-1-10-16,0-1-28 0,-2 1 0 15,-1-4-14-15,-1-1-2 0,2-1 15 16,-2 0 70-16,0 0 61 0,1-1 56 15,-1-5 28-15,2-3-145 0,1-4 15 0,1-3-27 16,3-2 12-16,2-1-76 0,2 0 38 16,2 2 38-16,0 5 29 0,0 2 18 15,3 4 10-15,-1 0-4 0,2 4-9 16,0 1-12-16,2 1-4 0,-1 0-26 16,-3 0 0-16,1 3 1 0,-3 4-3 0,-2-1-10 15,2 5 10-15,-3-1 1 0,2 1 1 16,-7 1 8-16,0 0-10 0,-5 2-31 15,0 0 29-15,-9 3 1 0,-7 1-36 16,-1-1-104-16,-6-1-100 16,3 0-176-16,5-1-242 0,3-5-523 0</inkml:trace>
  <inkml:trace contextRef="#ctx0" brushRef="#br0" timeOffset="111128.92">11328 11251 1696 0,'0'0'801'16,"0"0"-247"-16,0 0-104 0,0 0-144 15,0 0-120-15,0 0-76 0,0 0-47 16,0 0-63-16,0 0-16 0,0 0 16 16,0 0 9-16,-12 43 4 0,10-30-10 0,-1 1 13 15,2-2-16-15,-1 0-22 0,-1 0-84 16,2-2-43-16,-1 0-74 0,1-2-79 15,-2-1-94-15,-1 0-168 0,2-2-432 16,-6-2-437-16</inkml:trace>
  <inkml:trace contextRef="#ctx0" brushRef="#br0" timeOffset="111254.84">11416 11054 1132 0,'0'0'739'0,"0"0"-554"16,0 0-137-16,0 0-31 0,0 0-17 15,0 0-52-15,0 0-153 0,0 0-126 16,0 0-229-16,0 0-413 0</inkml:trace>
  <inkml:trace contextRef="#ctx0" brushRef="#br0" timeOffset="111576.8">11640 11286 143 0,'0'0'1434'0,"0"0"-963"15,0 0-131-15,0 0-4 0,0 0-47 0,0 0-39 16,0 0-37-16,0 0-48 0,0 0-4 16,0 0-70-16,-59-16 3 0,57 4-43 15,2 0 18-15,0-5-69 0,0 2-18 16,6-3 17-16,7 0-28 0,1 1 27 16,6 0-8-16,2 4 10 0,4 0 23 15,2 3 36-15,0 3-34 0,3 1-6 16,0 1-16-16,1 4 28 0,3 1 13 15,-4 0-13-15,1 4-29 0,-2 4-2 16,-1 3-10-16,-2 2 10 0,-1-1 0 0,-3 5 0 16,-4-2-16-16,-6 2-6 0,-3-1-21 15,-4-1-79-15,-6 2-45 0,0 0-66 16,-3 0-97-16,-6 0-202 0,1-5-477 16,-8 2-720-16</inkml:trace>
  <inkml:trace contextRef="#ctx0" brushRef="#br0" timeOffset="112120.2">13340 10912 2442 0,'0'0'966'0,"0"0"-687"0,0 0-67 15,0 0 8-15,0 0-49 0,0 0-56 16,0 0-115-16,0 0-6 0,0 0-28 16,97-52 9-16,-44 44 9 0,8-1-21 15,1 3 9-15,-3 3-81 0,-6 0-120 16,-10 3-58-16,-9 0-133 0,-10 6-145 15,-11 1-261-15,-10 7-648 0</inkml:trace>
  <inkml:trace contextRef="#ctx0" brushRef="#br0" timeOffset="112268.31">13395 11101 1493 0,'0'0'973'0,"0"0"-634"15,0 0-127-15,0 0-94 0,0 0-76 16,0 0-42-16,0 0 16 0,86-20-10 15,-28 6-6-15,13-3-13 0,11-1-95 16,3 0-111-16,1 1-138 0,-1 2-201 16,-21 3-702-16</inkml:trace>
  <inkml:trace contextRef="#ctx0" brushRef="#br0" timeOffset="112766.97">15068 10351 479 0,'0'0'1947'0,"0"0"-1367"15,0 0-232-15,0 0-2 0,0 0-38 16,0 0-16-16,0-66-66 0,0 63-60 16,0-1-34-16,0 1-30 0,2 0-14 15,-1 2-17-15,1 1-29 0,-2 0-42 16,1 0-15-16,-1 0-43 0,4 1-31 16,1 8 10-16,2 0 63 0,2 7 16 0,2 3 0 15,-1 6 0-15,0 2-15 16,-1 1 12-16,-1 4 3 0,3 0 1 15,0 0-1-15,-1 2 1 0,3-2 11 16,-1 2 4-16,-1-3-1 0,1-2-1 0,-1-3-14 16,-1-3-24-16,1-4-22 0,-3-2-9 15,2-4 21-15,-1-4 6 0,2-2 16 16,2-5 11-16,2-1 1 0,1-1 30 16,5-1 7-16,5-5-3 0,7-3-12 15,5-4-22-15,2-1-1 0,6 1-88 16,-1 0-38-16,1 0-24 0,-7 4-23 15,-6 1-56-15,-7 3-45 0,-6 4-92 0,-8 1-93 16,-8 0-85-16,-4 2-74 0,-4 3-133 16</inkml:trace>
  <inkml:trace contextRef="#ctx0" brushRef="#br0" timeOffset="113007.08">14815 11012 726 0,'0'0'1764'16,"0"0"-1211"-16,0 0-205 0,0 0-37 16,0 0-106-16,0 0-92 0,116-25-37 15,-49 13-23-15,16-1 3 0,20-3-22 16,12 0-34-16,12 1-21 0,5 2 18 16,3 1-12-16,-2 2 13 0,-7 2-14 0,-7 3-112 15,-12 0 18-15,-12 3-73 0,-11-1-16 16,-18 1-103-16,-11 0-54 0,-16 1-72 15,-10-1-32-15,-12 1-145 0,-6 0-72 16,-8-1 142-16</inkml:trace>
  <inkml:trace contextRef="#ctx0" brushRef="#br0" timeOffset="113779.38">14885 11584 335 0,'0'0'1550'16,"0"0"-983"-16,0 0-203 0,0 0-40 15,0 0-8-15,0 0-62 0,0 0-53 16,0 0-49-16,0 0-56 0,0 0-33 15,0 0-41-15,-39-19-20 0,21 24 32 0,-1 0-9 16,-3 2-13-16,3 0 1 0,-1 4 2 16,3-1-15-16,4 0-27 0,3 2-10 15,1-2-13-15,5 1-6 0,3-2 25 16,-1 2 15-16,2-1 14 0,0-2-10 0,0 2 10 16,2-1-2-16,3-1-7 0,7 1 11 15,2 1 0-15,5 2 3 0,1 0 0 16,5 0 10-16,-1 1 15 0,-1 0-25 15,-4 0-2-15,0-2 1 0,-5 1 26 16,-4-1 9-16,-3-1-12 0,-2-1-6 16,-2 0 6-16,-3 0 3 0,0 1 3 15,-5 2 19-15,-5 1 9 0,-3 2-4 16,-3 2-2-16,-2-2 5 0,0 0 10 16,0 1-22-16,-1-3-12 0,0-1-16 15,2-1 16-15,-1-2 3 0,0-3 0 16,2 0-3-16,0-5-13 0,4-1-21 15,0 0-15-15,0 0-34 0,-1-5-40 0,-1-1-151 16,-3-2-33-16,2 1-34 0,3-2-147 16,1-2-118-16,8-2-92 0,2 3-630 0</inkml:trace>
  <inkml:trace contextRef="#ctx0" brushRef="#br0" timeOffset="113969.03">14770 11680 1237 0,'0'0'575'16,"0"0"-169"-16,0 0-99 0,89-40-87 15,-56 29-50-15,-1 2-83 0,-2 3-46 16,-3 0-26-16,0 3-15 0,-3-1-35 0,-4 3-106 16,-1 1-101-16,-3 0-126 15,-3 0-161-15,1 0-239 0</inkml:trace>
  <inkml:trace contextRef="#ctx0" brushRef="#br0" timeOffset="114274.1">15227 11671 270 0,'0'0'1353'0,"0"0"-863"0,0 0-95 15,0 0 30-15,0 0-50 0,0 0-64 16,0 0-78-16,-88 68-76 0,72-56-46 16,4 0-24-16,0 1-34 0,3 0-40 15,3 1-13-15,2 1-13 0,4 0 1 16,0 0-7-16,5-2-9 0,6 1 0 15,4-2-13-15,3-2 7 0,5-1 15 16,4-1 17-16,6-3-1 0,3-4 1 0,3-1 2 16,4 0 0-16,-1-6-29 15,-1-3-6-15,-5-3 35 0,-8 1 2 16,-6-4 50-16,-8 1 29 0,-5-3-6 0,-4-2 15 16,-5-4-22-16,-2-2 13 0,-7-1 11 15,-6-3-92-15,-1 4-40 0,-3 3-6 16,3 3 6-16,0 8 21 0,5 3-65 15,-1 4-46-15,2 3-53 0,4 1-81 0,2 0-132 16,1 5-158-16,3 2-73 0,0-1-114 16,10 0-86-16</inkml:trace>
  <inkml:trace contextRef="#ctx0" brushRef="#br0" timeOffset="114589.35">15713 11669 384 0,'0'0'1026'0,"0"0"-623"0,0 0 58 15,0 0-18-15,0 0-90 0,0 0-75 0,0 0-65 16,0 0-64-16,0 0-71 0,0 0-49 16,0 21 2-16,0-14 1 0,4 5-29 15,4 0 9-15,5 0-8 0,7 1 14 16,1 0 1-16,3-3 0 0,5 1-6 16,3-6 12-16,0-3 9 0,2-2-2 0,2 0 9 15,-2-5-7-15,0-5-5 0,-6-1 17 16,-3-4 35-16,-5 0 84 0,-8-2 23 15,-4-1 0-15,-8-1-2 0,0-3-54 16,-9-1-1-16,-5-1-74 0,-6 3-57 16,-2 2-51-16,-2 3 36 0,-2 3-4 15,0 3-33-15,0 1-94 0,-1 5-62 0,2 2-29 16,1 2-35-16,2 2-82 0,2 5-106 16,4 4-92-16,2-1-58 0,5 0-126 15,3-2-584-15</inkml:trace>
  <inkml:trace contextRef="#ctx0" brushRef="#br0" timeOffset="115142">17636 10561 2209 0,'0'0'985'16,"0"0"-600"-16,0 0-32 0,0 0 20 16,0 0-76-16,0 0-122 0,0 0-83 15,0 0-92-15,0 0-47 0,0 0-60 16,0 0 67-16,-21 14 40 0,32 17 86 16,2 6-3-16,2 0-52 0,-1 5-28 15,-2-5 9-15,-2-1 0 0,-2-1-10 16,-2-4-2-16,-2-3-49 0,-1-1-71 15,0-3-55-15,-3 0-26 0,0-1-55 16,-3-4-93-16,-5 2-150 0,-7-4-143 16,2-4-345-16,-13-3-534 0</inkml:trace>
  <inkml:trace contextRef="#ctx0" brushRef="#br0" timeOffset="115299.05">17456 10962 1750 0,'0'0'726'0,"0"0"-278"0,0 0-90 16,0 0-84-16,10-74-154 0,12 58-120 15,10 2-44-15,12 0-17 0,16 1 27 16,10 1 11-16,8 3-27 0,5 0-59 16,2 2-69-16,-4 2-79 0,-2-1-149 15,-6 1-261-15,-19 2-457 0</inkml:trace>
  <inkml:trace contextRef="#ctx0" brushRef="#br0" timeOffset="115697.26">19186 10099 2014 0,'0'0'692'0,"0"0"-227"0,0 0-98 0,0 0-130 16,0 0-77-16,0 0-78 0,0 0-82 15,0 0-25-15,0 0 25 0,0 0 53 16,23 70 10-16,-15-44-6 0,3 3-36 15,-2 0 14-15,-1 0-33 0,-3-4 1 16,0 1 19-16,-2-3 12 0,-2-4-8 16,2-2-26-16,0-1-115 0,-3-3-49 15,1-3-37-15,1-2-23 0,-2-3-52 0,1-3-82 16,1-2-87-16,-2 0-125 0,0-1-90 16,0-5-576-16</inkml:trace>
  <inkml:trace contextRef="#ctx0" brushRef="#br0" timeOffset="116053.32">19096 10133 1628 0,'0'0'701'0,"0"0"-268"16,0 0 0-16,0 0-26 0,0 0-107 16,11-68-8-16,1 54-131 0,1 0-95 15,4 2-42-15,1 2-2 0,6 1 3 16,7 2-4-16,6 0-8 0,6 2-10 15,7-1-3-15,1 1-19 0,-3 3 18 0,-4-2 1 16,-6 4-12-16,-3 0 0 0,0 0-10 16,-3 5-3-16,3 3-3 0,-1 1 27 15,-2 3-14-15,-2 2 12 16,-5 0-16-16,-8 3-3 0,-3 1 1 0,-5 1 21 16,-4 4 3-16,-2 0 25 0,-2 2-10 15,-1 0 10-15,0 1-9 0,-6-1-7 16,-4-4 35-16,-6 3 20 0,-3-3 29 0,-7-2 6 15,-1-2-29-15,-3-2-27 0,-3 0-18 16,-1-1-28-16,1 0-120 0,2 1-80 16,3-1-78-16,2 3-98 0,2-2-133 15,0 2-106-15,0-1-115 0,6-3-637 16</inkml:trace>
  <inkml:trace contextRef="#ctx0" brushRef="#br0" timeOffset="116339.19">18762 10790 1574 0,'0'0'789'0,"0"0"-328"0,0 0-134 16,0 0-72-16,0 0-90 0,0 0-57 0,83-19-61 16,-26 7 7-16,13-1-19 15,17 0 2-15,6-1-18 0,7 0 6 0,1 2-3 16,0 4-22-16,-2-3 1 0,-2 5-1 15,-1-1-2-15,-3 1 1 0,-6 0 0 16,0 0-29-16,-6 1-5 0,-4 0-34 16,-4 1 15-16,-5-1 7 0,-10 1 19 15,-6-1 2-15,-11 2 7 0,-10-1-3 16,-11 3-76-16,-9 1-48 0,-9 0-46 16,-2 0-32-16,-10 0-124 0,-4 3-53 15,-9 2-265-15,4 0-672 0</inkml:trace>
  <inkml:trace contextRef="#ctx0" brushRef="#br0" timeOffset="116975.1">19109 11230 312 0,'0'0'1065'0,"0"0"-454"0,0 0-184 16,0 0-91-16,0 0-92 15,0 0-26-15,0 0-62 0,0 0-41 0,94-62-20 16,-71 59 0-16,4-1 3 0,5 1-7 16,1 3-28-16,1 0-29 0,-3 2-18 15,-1 4-16-15,-5 0 0 0,-4 1-1 16,-6 0 1-16,-4-1 1 0,-5 0-1 16,-2-1-16-16,-4 2-9 0,-1 0 25 15,-9 4 3-15,-6 1 35 0,-3 1 28 16,-4 2-6-16,0-1-60 0,0-3-19 15,4 1-69-15,2-5 28 0,5 0 26 16,3-2 21-16,4 0 13 0,-1-2 0 16,4 0 0-16,0-2-2 0,2 0-17 0,0-1-22 15,0 0-16-15,0 3 56 0,4-2 1 16,5 4 13-16,7 0 75 0,5 3 28 16,3 1 4-16,6 1-11 0,0 1-24 15,-2 0-39-15,-3 1-12 0,-3 1 3 0,-6 1-2 16,-3-2-8-16,-6 4 14 15,-4-2-11-15,-3 2-8 0,-1-2 24 0,-10 1 16 16,-6 1 21-16,-6-1 28 0,-3-1-17 16,-5-1-42-16,-3-1 13 0,3-3-26 15,-1-3-5-15,5-2-34 0,3-2-19 16,0-2-32-16,2-3 8 0,-3-5-61 16,1-5-34-16,-2-1-127 0,0-1-45 15,6-3-57-15,7 1-162 0,10-2-161 16,3 5-535-16</inkml:trace>
  <inkml:trace contextRef="#ctx0" brushRef="#br0" timeOffset="117253.17">19712 11347 279 0,'0'0'1050'0,"0"0"-702"0,0 0-114 16,0 0 48-16,0 0 9 0,0 0 29 0,0 0-48 15,0 0-77-15,0 0-77 0,-41 78-60 16,38-66-36-16,2 0 19 0,1 0-6 15,1-1 3-15,9-2 6 0,5 2 10 16,8-4 28-16,6-1-6 0,5-1 12 16,7-5-13-16,0-2-8 0,-1-6 14 15,-6-3 84-15,-1-3 30 0,-5-3-47 16,-4-2-52-16,-4-3 2 0,-7-1-34 16,-7-2 19-16,-6-2 39 0,-4 2-46 15,-18-3-51-15,-9 4-25 0,-9 3-43 16,-9 5-12-16,-4 4-39 0,-2 7-72 0,1 4-49 15,7 1-116-15,6 7-88 0,6 5-215 16,10 1-176-16,5-3-554 0</inkml:trace>
  <inkml:trace contextRef="#ctx0" brushRef="#br0" timeOffset="119357.1">15041 9850 702 0,'0'0'427'15,"0"0"-153"-15,0 0-86 0,0 0-48 16,0 0-72-16,0 0-12 0,0 0-14 16,0 0-16-16,0 0-7 0,0 0 10 15,0 0 14-15,7-6 5 0,-7 6-28 0,1 0-20 16,-1 0-42-16,2 0 42 0,1 4 9 16,0-1 40-16,3 3-4 0,-1 1 1 15,1 3-7-15,3-2-20 0,-4 3-3 16,1 0 4-16,0 1-17 0,2 0-1 15,-3-2 1-15,-1-1 1 0,1-3 9 16,-1-1-11-16,0 1 11 0,-1-4-10 16,3 0 32-16,-2-1 4 0,3-1 29 0,2 0 81 15,5-7 67-15,5-4 11 0,7-6-99 16,10-6-67-16,6-4-39 0,6-6-22 16,8 1-2-16,6-2-20 0,6 2-4 15,3 2 23-15,0 4-42 0,-6 5-41 16,-9 7-155-16,-13 5-165 0,-12 7-109 15,-13 2-272-15</inkml:trace>
  <inkml:trace contextRef="#ctx0" brushRef="#br0" timeOffset="123333.67">20359 9675 111 0,'0'0'173'0,"0"0"-118"15,0 0-35-15,0 0 130 0,0 0 13 16,0 0-62-16,0 0-52 0,0 0 9 16,0 0 17-16,37 49 36 0,-35-49 23 15,-1 0 12-15,-1 0 27 0,0 0 25 0,0 0-13 16,0 0-10-16,0 0-9 0,0 0-37 15,0 0-45-15,0 0-35 0,0 0-17 16,2 0 7-16,2 0 9 0,0-2 14 16,3-3 12-16,5-3 9 0,5-2-12 15,8-6-45-15,6 0-26 0,7-5-21 16,7-1 2-16,6-1 6 0,8 0-3 0,6-2-10 16,2 2-32-16,-1 1-145 0,1 3-126 15,-8 1-291-15,-17 5-517 0</inkml:trace>
  <inkml:trace contextRef="#ctx0" brushRef="#br0" timeOffset="128429.05">24390 8654 672 0,'0'0'580'0,"0"0"-226"0,0 0-87 15,0 0-7-15,0 0 18 0,0 0-84 16,0 0-27-16,0 0-25 0,83-42-46 15,-67 38-6-15,1 2-17 0,-1 0-18 16,-2 2-55-16,-6 0-32 0,-8-1 32 16,0 0 0-16,-10-1-7 0,-5 1-210 0,-1 1 5 15,-7 0 5-15,-3 1-6 0,-2 7-88 16,-3 1 2-16,0 3 84 0,0 1 108 16,4-2 55-16,4 0 25 0,4-4 27 15,5-2 13-15,5 1-13 0,3-5 1 0,2 1 12 16,3 0-11-16,1-2 30 0,-2 0 105 15,2 0 22-15,0 0-16 0,0 0-32 16,0 0-27-16,0 0-19 0,0 0 3 16,0 0 26-16,0 0 3 0,0 0-22 15,0 0-17-15,0 0-17 0,0 0-41 16,0 1-39-16,0 1-6 0,2 7 45 16,0-1 129-16,1 9 3 0,3 2-32 15,-4 6 3-15,1 4 9 0,0 5-22 0,-2 4-39 16,0 5-13-16,-1 2-3 15,0 4-19-15,0 2 7 0,4 2 53 0,-2 1-57 16,2-1-1-16,-1-3-17 0,2-1-1 16,-3-1 3-16,3-4 16 0,-1-3-17 15,2-1-2-15,0-5 3 0,-1-3 10 16,1-4-13-16,2-2-1 0,-2-5-22 16,2-3 7-16,-1-3 1 0,0-4 12 15,0 0 0-15,0-4-13 0,2-1 15 16,2-1 1-16,4-3 12 0,5-2 10 15,4 0 13-15,3 0-3 0,5-2-13 0,1-5-6 16,1 1-10-16,1 0-3 0,-4-1-127 16,1 2-42-16,-2 0-4 0,-3 1-91 15,-1 1-87-15,-4 0-259 0,-4 2-606 16</inkml:trace>
  <inkml:trace contextRef="#ctx0" brushRef="#br0" timeOffset="129449.21">25144 8912 1195 0,'0'0'700'0,"0"0"-318"16,0 0-162-16,0 0-13 0,0 0 15 0,0 0-52 15,-31-73-30-15,30 60-50 0,1 0-33 16,0 0 0-16,0 3-3 0,4-1 10 16,2 3-1-16,-1 0-19 0,3 1-24 15,2 1-20-15,3 3-19 0,3-1-6 16,4 4-10-16,3 0 0 0,1 0 4 15,1 7-1-15,-1 3 7 0,-1 2 25 0,-4 1-1 16,-4-1-31-16,-7 0-22 0,1 1-13 16,-6 3-7-16,-3-3 23 0,-3 4 29 15,-7 1 19-15,-3 2 3 0,-4-2 1 16,-2 1 2-16,-1-1-3 0,-2 0-16 16,2-1-35-16,0-3-32 0,3-3 22 15,2-1 32-15,5-4 13 0,3-4 15 0,4 1 1 16,1-3 38-16,2 0 97 0,0 0-17 15,3 0-16-15,6-4-35 0,4-1-67 16,5-2 0-16,7 2 13 0,5 0 28 16,6 2 20-16,0-2-30 0,0 4-27 15,-2 1-4-15,-6 0 1 0,0 7-1 16,-2 0 41-16,-7 5 47 0,-1 4-40 0,-5-2-23 16,-3 2-12-16,-6 1 5 0,-4 2 14 15,0 1 22-15,-7-1 12 0,-9 3-10 16,-4-2-6-16,-8 2-5 0,-3-2-11 15,-6-1-24-15,-4-2-10 0,-1-2-25 16,-1-2 12-16,1-5-75 0,3-2-25 16,1-1-17-16,3-5 1 0,6 0 9 15,4 0-33-15,3-1-35 0,5-4-66 16,6-2 0-16,5 2-53 0,6-2-105 16,0-4-235-16,0 5-478 0</inkml:trace>
  <inkml:trace contextRef="#ctx0" brushRef="#br0" timeOffset="129779.1">25727 9000 1307 0,'0'0'725'0,"0"0"-310"16,0 0-106-16,0 0-64 0,0 0-9 16,0 0-51-16,0 0-51 0,0 0-74 15,0 0-41-15,0 0-19 0,-73-16-38 16,70 24 3-16,0 2-6 0,1 2 6 15,2 0 6-15,5 1 1 0,3 3-4 16,8-2 6-16,2-1 10 0,2-2 15 16,5 1 1-16,4-2 13 0,4-2 0 15,2-3 15-15,3-1 23 0,-1-3 32 16,-1-1-1-16,-4-1-15 0,-8-5 2 16,-4-3 16-16,-8-3 28 0,-4-1 29 15,-8-5-11-15,0-2-53 0,-8-3-56 16,-4-2-22-16,-5 2-15 0,0 2-19 0,-3 6-31 15,1 2-76-15,-3 4-45 0,4 3-31 16,0 5-24-16,3 1-72 0,4 1-95 16,3 8-54-16,4-2-194 0,2 0-321 15</inkml:trace>
  <inkml:trace contextRef="#ctx0" brushRef="#br0" timeOffset="130096.29">26220 8935 734 0,'0'0'1249'0,"0"0"-821"0,0 0-134 0,0 0-75 16,0 0-30-16,0 0-45 0,0 0-52 15,0 0-51-15,-77-5-41 0,76 14-47 16,1 1 12-16,0 5 6 0,7-1-3 16,7 1-10-16,3-1 7 0,6-1 35 15,-1-1 23-15,3-2 28 16,1-2 79-16,2-4-15 0,-6-2-1 0,1-2 19 15,-4 0 15-15,-1-5-4 0,-4-2-2 0,-3 0-2 16,-5-5-19-16,-1 1-4 0,-5-5-24 16,0 0-41-16,-3-2-39 0,-5 0-13 15,-3 1-13-15,-1 1-11 0,0 3-53 16,0 5-35-16,2 1-36 0,-1 3-52 16,2 4-73-16,1 0-132 0,4 4-109 15,1 4-44-15,3-1-143 0,0 1-317 16</inkml:trace>
  <inkml:trace contextRef="#ctx0" brushRef="#br0" timeOffset="130341">26873 8803 1056 0,'0'0'1025'0,"0"0"-611"0,0 0-82 0,0 0-62 15,0 0-28-15,0 0-159 0,0 0-83 16,0 0-76-16,0 0 76 0,0 0 32 16,98 23 66-16,-58-5-18 0,5 1-4 15,-4-1-19-15,-1 0-32 0,-4-2-22 16,-5-2-3-16,-8-3-70 0,-3-2-88 16,-8 0-100-16,-3-2-59 0,-4-1-73 15,0 1-102-15,-4-3-301 0</inkml:trace>
  <inkml:trace contextRef="#ctx0" brushRef="#br0" timeOffset="130555.08">27273 8797 1739 0,'0'0'538'0,"0"0"-105"16,0 0-22-16,0 0-31 0,0 0-93 15,0 0-86-15,0 0-93 0,0 0-55 16,0 0-53-16,0 0-16 0,0 0-18 15,-62 14 24-15,36 2 10 0,-2 3 15 16,-3 0-15-16,0 2-47 0,3-1-60 16,2 0-44-16,2 1-96 0,3-2-68 15,4 0 5-15,3 2-51 0,3-2-140 16,5-6-322-16</inkml:trace>
  <inkml:trace contextRef="#ctx0" brushRef="#br0" timeOffset="131010.08">27567 8564 1201 0,'0'0'1390'0,"0"0"-959"0,0 0-115 0,0 0 5 15,0 0-19-15,0 0-94 0,0 0-96 16,0 0-62-16,0 0-37 0,0 0-13 0,2-25-65 15,-2 32-50-15,0 7 77 0,0 4 35 16,0 3-16-16,0 2 19 16,1 1 13-16,4 0-11 0,2-4-2 0,0 3 3 15,2-5 0-15,2 0-3 0,2-2-69 16,0-3-48-16,4-1-43 0,-2-3-11 16,1-3 3-16,-2-2 25 0,0-3 54 15,0-1 50-15,-2-1 36 0,0-5 3 16,-3-4 11-16,2 2 27 0,-4-4 0 15,1 0 17-15,-4 2 69 0,0 1 41 16,-1 2-1-16,-2-2 12 0,2 4-18 16,-3 3-2-16,2 0-4 0,-1 2-22 0,-1 0-47 15,0 0-83-15,2 0-24 0,-2 2-54 16,0 4-8-16,1 6 73 0,1 5 13 16,-1 2-2-16,0 1-10 15,2 2 12-15,3 1 0 0,-3-3 0 0,4-1-78 16,-1 1-40-16,1-2-61 0,1-2-82 15,0 0-84-15,1-2-61 0,-1-3-89 16,3 0-117-16,-3-5-512 0,7-1 341 16</inkml:trace>
  <inkml:trace contextRef="#ctx0" brushRef="#br0" timeOffset="131314.07">28099 8839 72 0,'0'0'1676'0,"0"0"-1143"0,0 0-107 15,0 0-89-15,4-76-46 0,-4 67-109 16,-4 0-5-16,4 3-13 0,-3 3-29 15,3 2-34-15,-3-1-79 0,3 2-22 16,-2 0-111-16,-1 5-84 0,0 4 117 16,1 3 33-16,2 1-5 0,0 0-4 15,3 1-44-15,10-2-55 0,3 0 57 0,5-2 80 16,1-3 16-16,1-1 48 0,3-2 7 16,-1-3 5-16,-6-1 7 15,-1 0 56-15,-5-5 48 0,-4-1 31 0,-4-6 21 16,-3-1-52-16,-2-5-53 0,0-1-50 15,-3-3-10-15,-4 2-5 0,-3 2-25 16,-2 1-28-16,0 3-34 0,-2 2-71 16,-1 3-47-16,2 3-56 0,1 0-37 15,-2 5-96-15,3 1-150 0,1 0-98 16,2 3-176-16,4 1-230 0,1 2 255 0</inkml:trace>
  <inkml:trace contextRef="#ctx0" brushRef="#br0" timeOffset="131593.49">28513 8708 661 0,'0'0'1435'16,"0"0"-976"-16,0 0-130 0,0 0-37 0,0 0-47 15,0 0-36-15,0 0-76 0,0 0-120 16,0 0-13-16,0 0-108 0,0 0-50 16,-2-1 117-16,12 12 41 0,2-1 0 15,7 1 3-15,4 0 29 0,3 0-4 16,2-1-5-16,-1-4 8 0,1-2 4 15,1 0 12-15,-6-4 4 0,-3 0 3 16,-4-4 24-16,-4-3 42 0,-7-2 25 16,0-2-14-16,-4-5-35 0,-1-1-37 15,-1-2 0-15,-8 0-16 0,-4 1-43 0,-1 0-15 16,-3 4-66-16,-1-1-62 16,-1 3-56-16,2 3-38 0,1 2-63 0,3 2-101 15,0 2-81-15,5 3-127 0,2 0-499 16</inkml:trace>
  <inkml:trace contextRef="#ctx0" brushRef="#br0" timeOffset="132477.12">29282 8634 1508 0,'0'0'643'0,"0"0"-332"16,0 0-185-16,0 0-20 0,0 0-9 15,0 0 57-15,0 0-16 0,0 0-42 16,0 0-35-16,0 0-23 0,0 0-13 16,0 71-9-16,0-65 3 0,0 0-15 15,0-4-1-15,0 0-1 0,0 1 17 0,0-3-6 16,0 0 22-16,0 0 35 0,0 0 22 15,0-1 15-15,0-3 13 0,0-2-79 16,0-5-39-16,0 1-2 0,0-1-16 16,0-1 14-16,3 0-29 0,0 1 2 15,1 1 28-15,-1 3 1 0,2 2 16 0,0 2 6 16,0-1-22-16,-2 4-25 0,4 0-25 16,2 0-7-16,2 0 12 0,2 0 30 15,3 4 15-15,1 3 60 0,2 0 0 16,0 3-32-16,-1-2-28 15,-1 2-1-15,-3-2-12 0,-4 2-5 0,0-3-14 16,-5 0-12-16,-2-1-1 0,0-2 4 16,0-2 0-16,-1-2 6 0,-2 1 35 15,0-1 29-15,0 0 43 0,0 0 23 16,0 0 6-16,0 0 22 0,0-1 47 0,0-4 70 16,3-1-147-16,-2-5-77 0,3 1-16 15,3-1-2-15,-2-1-17 0,2 2 16 16,-1 2 2-16,0 2-1 0,1 0 0 15,-2 2-14-15,1 2 1 0,2 1-7 16,-3-2-9-16,4 2 0 0,-3 1-19 0,1 0-6 16,-1 0 0-16,1 5 56 0,-2 1 19 15,1 1-19-15,-1 0-19 0,-1 4-34 16,0-1-1-16,-2 0 0 0,-1 4-37 16,3-3-54-16,-4 2-48 0,0-1-74 15,0-1-79-15,0-1-14 16,-4-1-126-16,1-1-219 0,1-4-390 0</inkml:trace>
  <inkml:trace contextRef="#ctx0" brushRef="#br0" timeOffset="132901.68">29782 8640 665 0,'0'0'1152'0,"0"0"-734"16,0 0-78-16,0 0 4 0,0 0-116 15,0 0-129-15,0 0-48 0,0 0-51 0,0 0 0 16,0 0 0-16,0 0 48 15,22 18 3-15,-18-7-10 0,-1-2-9 0,2 0 0 16,-4-3-13-16,1 0-19 0,-2-4 0 16,0 0-23-16,0 0-8 0,0-1-1 15,0-1-16-15,0 0-12 0,0 0-14 16,0 0 1-16,1 0 73 0,2 0 48 16,2-1 127-16,3-7-95 0,3-2-62 15,4-3-17-15,-2-1 23 0,4-1-24 16,-3 0-10-16,1 2-21 0,-2 4-11 15,-2 3 4-15,1 1 38 0,-4 1-1 16,3 3-12-16,-2-1 11 0,0 1 2 16,-1 0 19-16,-1 1 20 0,0 0 5 0,-1 0-41 15,-1 1 16-15,1 3-6 0,2 3 15 16,0 3-15-16,2 1-11 0,2 2-1 16,1 1 1-16,1 2-2 0,2-2-2 15,-2 1-1-15,2-1-10 0,-3-2 12 16,-2-2 0-16,-2-2-27 0,-1-2-36 0,-4-2-22 15,0-2-3-15,-1-1-26 0,0-1-32 16,0 0-49-16,1-3-7 0,0-5-227 16,-1 1-372-16</inkml:trace>
  <inkml:trace contextRef="#ctx0" brushRef="#br0" timeOffset="133389.1">30213 8302 1035 0,'0'0'472'0,"0"0"-232"15,0 0-16-15,0 0-29 16,0 0-36-16,110-10-20 0,-73 10-16 0,4 0-36 16,-2-2-23-16,-2 0-12 0,-7-1-11 15,-6-1 8-15,-4 2-1 0,-7-3 0 16,-1-1-3-16,-1 1-13 0,-3 2-32 15,-1-3-1-15,-4 2-18 0,2 2 19 16,-4-1 2-16,1 2-1 0,-2 1-1 16,0 0-48-16,0 0-65 0,0 0-9 15,0 0 42-15,0 0 51 0,0 0 29 16,0 0 16-16,0 4-16 0,0 1 22 16,0 3 39-16,0 2 17 0,1 4-7 15,2 0-23-15,1 5 3 0,2 3 3 0,2 2 4 16,3 1-7-16,0 4 4 0,1 2-7 15,2 5-20-15,0 0-9 0,0 4-15 16,-2-1-4-16,1 3 0 0,-1-1 16 16,-1-4-13-16,-5 0 73 0,2-2-3 15,-5 0-12-15,-3-4 21 0,0 0 10 16,0-3-23-16,0 1 25 0,-3-5-21 16,-3-2-17-16,-3-1-2 0,-4-5-7 0,-6-1 6 15,-4-2-9-15,-8-1-7 0,-8-2-37 16,-4-2 0-16,-4 0-93 0,1-3-112 15,4-1-72-15,3-3-88 0,8 0-90 16,6-1-97-16,10 0-453 0,4-3-132 0</inkml:trace>
  <inkml:trace contextRef="#ctx0" brushRef="#br0" timeOffset="134580.94">29860 8599 318 0,'0'0'532'0,"0"0"-128"0,0 0-27 0,0 0-16 16,0 0-66-16,0 0-65 0,0 0-21 15,0 0-35-15,0 0-46 0,0 0-41 16,0 0-65-16,-10-2-22 0,10 2-86 16,0 3 15-16,0 4 71 0,-3 1 10 15,3-1 35-15,0 4 19 0,0-2 0 16,0 2-10-16,0 0-12 0,0-3-7 0,0 3 3 16,0-1 10-16,0 0 6 0,0 0-22 15,0-3-10-15,0 1-19 0,0-1 10 16,0-5-12-16,0 2 0 0,0-2 2 15,0-2 16-15,0 0 13 0,0 0 22 16,0 0 28-16,0 0 0 0,0 0 3 16,0 0-7-16,0-2 7 0,0-4-66 15,3-4-19-15,6-2-44 0,-1-1-6 0,6-4-22 16,0-1-17-16,2 1 4 0,-1 3 13 16,2 0 53-16,-5 4 18 0,1 0-20 15,-1 3 21-15,1 0 35 0,-2 1-6 16,5 1-4-16,-1 2-14 0,3-1-11 15,1 3-22-15,1 1-7 0,3 0 4 16,-1 1-4-16,-2 6 4 0,2 0 6 16,-2 3 19-16,-3-2 57 0,0 3 0 0,-3 0-32 15,-2-2-12-15,-2 0-12 0,-4-1 1 16,0 0 1-16,-1-1 10 0,-3-4-11 16,-2 1-1-16,3-3 0 0,-3 0 0 15,0 1-1-15,0-1 13 0,0-1 9 16,0 0 3-16,0 0 6 0,0 0 13 15,-3 0 19-15,3 0 16 0,0 0 10 16,0-3 7-16,0 0 19 0,0-6-65 16,0 1-49-16,0-4-1 0,4 0-18 15,2-1-1-15,2 0 0 0,0 0 4 0,4 0 2 16,-1 3 13-16,2 0-25 0,2-1 7 16,-1 5 16-16,3-1-11 0,0 1 13 15,-2 4-1-15,2-1 0 0,-1 2-27 16,1 1 0-16,2 0-3 0,0 0-4 15,2 1 7-15,-2 4 28 0,4 1 16 16,-3 2 3-16,-1 2-19 0,-2 1-1 0,-3-1-15 16,-2 1-16-16,-4 4-25 0,-2-1-15 15,-4 0 15-15,-2 1-15 0,0 2-35 16,0-2-29-16,-8 2-58 0,-5-3-103 16,-3 2-63-16,-6-3-86 0,6-2-525 15</inkml:trace>
  <inkml:trace contextRef="#ctx0" brushRef="#br0" timeOffset="148427.1">9735 12714 1050 0,'0'0'794'0,"0"0"-408"15,0 0-192-15,0 0 3 0,0 0 28 16,0 0-38-16,0 0-72 0,0 0 6 16,0 0-6-16,-14 0-42 0,20 0-25 15,3 0-20-15,10-1-9 0,3 0 4 16,9-2 18-16,6 2-16 0,2 0-23 15,0-1-1-15,-1 2 0 0,1 0-1 16,-6 0-1-16,-3 0 1 0,0 0 1 16,-4 0-1-16,-5 0-85 0,-4 3-131 15,-9 1-85-15,-2 1-143 0,-6 3-57 0,-1 2-45 16,-5-1-248-16,-9 6 36 0</inkml:trace>
  <inkml:trace contextRef="#ctx0" brushRef="#br0" timeOffset="148619.26">9745 13045 1682 0,'0'0'649'0,"0"0"-297"0,0 0-4 0,0 0 3 15,0 0-78-15,0 0-65 0,0 0-39 16,0 0-21-16,0 0-17 0,0 0-69 16,0 0-62-16,114-36-47 0,-60 22 16 15,5 1 28-15,0 2-18 0,-7 1-154 16,-4 3-90-16,-11 1-127 0,-3 3-93 15,-9 0-115-15,-6 2-484 0</inkml:trace>
  <inkml:trace contextRef="#ctx0" brushRef="#br0" timeOffset="151683.81">10292 14940 1316 0,'0'0'507'16,"0"0"-166"-16,0 0-59 0,0 0 34 15,0 0-82-15,0 0-29 0,0 0-29 16,0 0-56-16,0 0-50 0,0 0-38 15,0 0-32-15,29-26-60 0,-4 20-7 16,9-4 22-16,7 2 26 0,5-2 1 16,-2 2 18-16,2 1 0 0,-4 1-48 15,-7 2-109-15,-5 1-77 0,-5 3-42 16,-7 0-112-16,-8 2-261 0,-4 2-343 0</inkml:trace>
  <inkml:trace contextRef="#ctx0" brushRef="#br0" timeOffset="151839.18">10430 15069 1675 0,'0'0'497'0,"0"0"-316"0,0 0 13 15,0 0 48-15,0 0-40 0,0 0-55 16,0 0-102-16,0 0 3 0,100-26-48 16,-47 13 0-16,9-2-173 0,6-2-35 15,4 1-115-15,0 1-165 0,-20 5-511 16</inkml:trace>
  <inkml:trace contextRef="#ctx0" brushRef="#br0" timeOffset="153573.31">11733 14300 909 0,'0'0'540'15,"0"0"-153"-15,0 0-121 0,0 0-58 16,0 0-76-16,0 0-38 0,0 0-36 16,0 0-22-16,0 0-20 0,0 0 3 15,0 0-16-15,-1 0 26 0,-2 0 0 16,3 0-13-16,0 0 0 0,0 0-3 16,0 0 3-16,0 0 10 0,-1 0 22 15,1 0 42-15,-2 0 32 0,2 0 13 16,0 0-17-16,-1 0-7 0,1 0-19 15,-2-1 3-15,1-2-19 0,-2 1-25 16,0-1-4-16,3-4 50 0,-1 2-28 0,1-4-34 16,0-1-23-16,1-2-8 0,9 1-2 15,3-2 13-15,4 1-15 0,5 1 0 16,6 1-14-16,3 1-33 0,5 3 3 16,-1 3-3-16,-1 3 37 0,-3 0 10 15,-6 1 44-15,-3 4-16 0,-6 3-18 0,-4-2-10 16,-4 2-31-16,-1 1-17 0,-2 0-27 15,-5 1 6-15,0 2 18 0,-6 1 48 16,-8 2 2-16,-2 0-12 0,-6 3-12 16,-2 0-26-16,-1 1 13 0,0 0-44 15,2-4-49-15,3-1 0 0,6-2-19 16,1-2 15-16,4-2 10 0,5-2 3 16,0 0-8-16,4-2-2 0,0-2 28 0,0 1 49 15,0-2 55-15,8-1 84 0,4 0 88 16,8 0 47-16,7-2-19 0,7-3-24 15,3-1-67-15,6 0-42 0,-1 2-23 16,-4 2-12-16,-4 2 10 0,-2 0-23 16,-3 3 25-16,-3 5 13 0,-3 2-6 15,-2 0-29-15,-5 3-3 0,-2 0-16 16,-8 3 10-16,-4-1 6 0,-2 3 44 0,-5 2 7 16,-10 1 5-16,-4 1 4 0,-7 0-4 15,-5 0-31-15,1-1-21 0,-1-5 8 16,-1 0-9-16,0-5-3 0,0-3 15 15,-3-3 7-15,-3-4-1 0,-1-1-16 16,-3 0-24-16,-1-3-16 0,4-2-30 0,5 1-70 16,9-2 21-16,7 1 17 0,9 0 9 15,7-1-48-15,2-2-63 0,6-1-164 16,13-2-243-16,7-4-171 0,-3 2-370 16,24-7 380-16</inkml:trace>
  <inkml:trace contextRef="#ctx0" brushRef="#br0" timeOffset="153965.19">12468 14263 1687 0,'0'0'668'0,"0"0"-284"0,0 0-152 16,0 0-31-16,0 0-31 0,42-77-43 15,-20 65-32-15,2 0-32 0,5 3-18 16,1 1 2-16,-1 2-28 0,-1 4-19 16,-2 2-41-16,-3 0-10 0,-5 6 51 15,-2 3 41-15,-2 1-41 0,-3 4-17 16,-4 2-12-16,-4 1 15 0,-3 3 14 16,0 3 19-16,-9 4 16 0,-3 1 13 15,-2-2-11-15,-3 2-18 0,0-4 3 16,2-2 7-16,1-2 8 0,4-4-33 15,2-2-2-15,1-3-2 0,3-4-4 0,4-2-11 16,0-2-4-16,0-2 0 0,0-1 19 16,0 0 1-16,3 0 37 0,7 0 3 15,4-4 28-15,11-5-29 0,8-1-40 16,6-4-97-16,8-3-85 0,3 1-59 16,1-1-55-16,1 0-102 0,-3 0-118 15,2 3-244-15,-17 2-350 0</inkml:trace>
  <inkml:trace contextRef="#ctx0" brushRef="#br0" timeOffset="154298.54">13286 14251 1332 0,'0'0'618'15,"0"0"-197"-15,0 0-21 0,0 0-15 16,0 0-91-16,0 0-85 0,0 0-83 16,0 0-72-16,0 0-53 0,0 0-1 0,0 0-13 15,-77 19 11-15,74-12-29 0,3 0-7 16,0 0-3-16,0 2-3 0,5 0 6 15,6 1 37-15,3 0 1 0,7-2 3 16,5 0 51-16,4-3-20 0,3-1-21 16,4-4-12-16,2 0-1 15,-4-4 16-15,0-5 12 0,-7-1-3 0,-2-3 35 16,-8-3 53-16,-5 3-9 0,-5-6 21 16,-6 1 71-16,-2-1-17 0,-2 0-74 15,-8-1-37-15,-3 2-25 0,-1 2-16 0,-2 1-27 16,-3 3-1-16,-1 3-42 0,-1 3-12 15,-1 2-37-15,-3 2-22 0,2 2-41 16,3 2-35-16,1 4-52 0,2 1-70 16,6 4-57-16,3-1-54 0,5 0-6 15,3 3-67-15,0-2-216 0,8-4-266 16</inkml:trace>
  <inkml:trace contextRef="#ctx0" brushRef="#br0" timeOffset="154617.07">13897 14175 401 0,'0'0'629'0,"0"0"-251"0,0 0-225 0,0 0-10 16,0 0 32-16,0 0 53 0,0 0-53 16,0 0-36-16,0 0-33 0,0 0-15 15,0 0-27-15,41 55-35 0,-36-46-29 16,0-2 0-16,6 1 1 0,4-1 25 16,3 1 16-16,6-1 48 0,4-2-10 15,3-3-16-15,2-1-9 0,4-1-10 16,-1-2 0-16,2-5 12 0,1-4 39 15,0-2 38-15,-1-2 27 0,-2-1 29 16,-5 1-17-16,-6-2 0 0,-6 2 35 16,-8-1 43-16,-5-1 7 0,-6-1-41 15,0 0-67-15,-9-2-62 0,-2 0-51 16,-6 2-37-16,-1 3-20 0,-5 2-40 16,-3 6-35-16,-4 3-39 0,-2 2-50 0,-1 2-31 15,1 6-51-15,4 4-93 0,3 1-114 16,3 5-85-16,2-2 33 0,9 0-231 15,-9 6-715-15</inkml:trace>
  <inkml:trace contextRef="#ctx0" brushRef="#br0" timeOffset="155064.87">12020 15173 1509 0,'0'0'984'0,"0"0"-726"0,0 0-39 0,0 0 56 16,0 0-8-16,0 0-102 0,0 0-80 16,0 0-25-16,0 0-29 0,94-23-31 15,-27 6-18-15,17-4-5 0,26-3 20 16,16-3-3-16,20 0 6 0,10-3 0 16,7 2-13-16,2 1 10 0,4 0-9 15,-6 2 12-15,-7 2 0 0,-10 3 24 0,-13 2-2 16,-13 2 0-16,-17 3 0 0,-15 3-19 15,-10 1-2-15,-13 4-1 0,-10 1-28 16,-12 2-79-16,-10 2 2 0,-11 0-34 16,-11 0-68-16,-5 0-103 0,-6 0-28 15,0 3 164-15,-4 1 73 0,-5 0 33 16,-3 1-29-16,-8 2-178 0,4-2-327 16,-25 4-711-16</inkml:trace>
  <inkml:trace contextRef="#ctx0" brushRef="#br0" timeOffset="155502.1">13167 15463 2100 0,'0'0'695'0,"0"0"-368"16,0 0-237-16,0 0 47 15,0 0 9-15,0 0-73 0,-82-2-25 0,65 2 9 16,5 2 15-16,5 0-2 0,3-1-7 16,4 1-16-16,0-2-23 0,0 1-24 15,0-1-13-15,0 3-15 0,4 0 9 16,6 2-30-16,3 5 49 0,7 2 41 15,6 4-4-15,2 2-16 0,3 0-21 16,-2 3-25-16,-3-2 25 0,-3 0 16 0,-1 0 6 16,-6 1 44-16,-3-2-15 15,-3-2-17-15,-2 1-9 0,-3-1-12 0,-4-2 2 16,-1 0-14-16,0-3-1 0,0 1-2 16,-6-3-13-16,-2-1-20 0,1-3 4 15,-1-1 31-15,-2-3 0 0,0-1-25 16,-1-3-47-16,-5-4-107 0,1-4-93 15,-2 0-145-15,-2-1-298 0,5 4-513 16</inkml:trace>
  <inkml:trace contextRef="#ctx0" brushRef="#br0" timeOffset="155756.04">13267 15426 388 0,'0'0'750'0,"0"0"-168"0,0 0-192 16,0 0-99-16,85-56-39 0,-62 41-59 15,4 3-32-15,5-2-26 0,1 1-30 16,0-2-44-16,1 5-30 0,-3-1-18 16,-3 1 0-16,-2 2 9 0,-2 0-7 15,-3 1-15-15,-3 3-67 0,-1-3-22 16,-1 3-17-16,0-1-22 0,0 3-64 15,1-1-69-15,-1 1-102 0,1 0-280 0,-4 2-501 16</inkml:trace>
  <inkml:trace contextRef="#ctx0" brushRef="#br0" timeOffset="156099.31">13944 15287 323 0,'0'0'1383'16,"0"0"-844"-16,0 0-138 0,0 0-60 15,0 0-69-15,0 0-62 0,0 0-61 16,0 0-48-16,0 0-19 0,0 0-6 16,0 0-14-16,-23 53-27 0,17-39-33 15,2 0-2-15,2 2-13 0,2 0 1 16,0-1 9-16,3 0-10 0,6-1 12 16,4 0-1-16,4 0-45 0,2-4-32 15,3-1-6-15,2-4 19 0,4-3 40 0,-1-2 26 16,-1-1 64-16,-2-6 27 15,-5-4-6-15,0-2-9 0,-5-2-14 0,-1 0-18 16,-3-5 42-16,-5-1-5 0,-1-1-22 16,-2 1-13-16,-2 0-33 0,0 2 2 15,0 4 10-15,-6 1 6 0,0 6-31 16,-3 0-6-16,-1 3-78 0,2 1-43 16,-3 1-18-16,0 2-31 0,2 1-60 0,0 0-72 15,7 0-144-15,2 3-106 0,0-1-518 16,2 0 45-16</inkml:trace>
  <inkml:trace contextRef="#ctx0" brushRef="#br0" timeOffset="156417.01">14497 15238 1182 0,'0'0'283'0,"0"0"-113"16,0 0 25-16,0 0 19 0,0 0-29 0,0 0-62 16,0 0-4-16,0 0-28 0,0 0-14 15,0 0-12-15,0 0-27 0,57 44 7 16,-46-33-12-16,4-3-9 0,3 3-23 15,1-1 27-15,3 1 4 0,2-3-12 16,-1 0 2-16,0 0-22 0,-2-2-46 16,0-1-9-16,-1-1 23 0,-2-3 32 0,0-1 0 15,1 0 39-15,1-6 86 16,2-4 23-16,-2-2 21 0,-3-2 3 0,-2-1 15 16,-2-3 52-16,-7-1 38 0,-5-3-50 15,-1-1-63-15,-3 0-59 0,-6 2-47 16,-2 1-12-16,-1 4 3 0,1 3-43 15,-5 2-6-15,1 5-89 0,-2 2-74 16,-6 3-66-16,1 1-81 0,-2 2-121 16,3 6-123-16,-1 1 58 0,6 0 11 0,0 0-253 15,6-3-494-15</inkml:trace>
  <inkml:trace contextRef="#ctx0" brushRef="#br0" timeOffset="156959.19">15911 14363 2360 0,'0'0'731'16,"0"0"-291"-16,0 0-86 0,0 0 7 0,0 0-82 15,0 0-122-15,0 0-99 0,0 0-58 16,0 0-9-16,0 0-31 0,-5-14-24 15,10 23-32-15,1 6 96 0,4 5 0 16,0 4 18-16,3 4 7 0,-1 2-23 16,-1 0 0-16,-2-1 1 0,-2 1-3 15,-1-2-60-15,-1 0-46 0,-3-2-89 16,-1-1-72-16,-1-2-26 0,0-2-120 16,-1-3-120-16,-6-3-84 0,3-4-772 15</inkml:trace>
  <inkml:trace contextRef="#ctx0" brushRef="#br0" timeOffset="157115.1">15874 14658 88 0,'0'0'2089'0,"0"0"-1546"0,0 0-196 0,0 0-47 16,0 0-71-16,0 0-106 0,0 0-101 16,0 0-22-16,102-74-3 0,-57 60-16 15,5 2 16-15,2-3-73 0,-3 5-114 16,-3 1-56-16,-7 1-113 0,-4 3-202 15,-12 3-596-15</inkml:trace>
  <inkml:trace contextRef="#ctx0" brushRef="#br0" timeOffset="157982">17053 13655 1644 0,'0'0'1044'15,"0"0"-611"-15,0 0-149 0,0 0 17 0,0 0-30 16,0 0-110-16,0 0-87 0,0 0-46 16,0 0-28-16,0 0-56 0,7-8-31 15,-6 19 75-15,2 3 12 0,-1 4 46 16,-1 3-2-16,1 2 9 0,-2-2-16 15,1 3-9-15,-1-2-12 0,0 0 6 16,2-1-7-16,1 0 16 0,0 0-18 16,0-1-13-16,3 1-3 0,0-2 3 15,1-1 3-15,5 0 9 0,-1-1-12 16,6-2-39-16,2-3-42 0,7-2-16 16,6-3 4-16,7-4 7 0,5-3-30 0,1-3-73 15,0-8-80-15,-8 1-156 0,-6-4-126 16,-8-1-211-16,-10 3-450 0</inkml:trace>
  <inkml:trace contextRef="#ctx0" brushRef="#br0" timeOffset="158165.31">17452 13852 1267 0,'0'0'774'0,"0"0"-285"16,0 0-190-16,0 0-148 0,0 0-55 15,0 0-63-15,0 0-32 0,0 0 56 16,0 0 13-16,0 0-28 0,11 69-23 15,-5-48-18-15,0 2 25 0,0 1 12 16,-1 0-38-16,-2-2-121 0,-3 0-81 0,0 0-103 16,0-3 8-16,0-1-182 15,-3-4-551-15</inkml:trace>
  <inkml:trace contextRef="#ctx0" brushRef="#br0" timeOffset="158528.19">17745 13921 2477 0,'0'0'621'0,"0"0"-254"0,0 0-57 16,0 0 14-16,0 0-41 0,0 0-72 15,0 0-91-15,0 0-68 0,0 0-21 16,0 0-30-16,0 0-1 0,0-37-31 16,0 37-21-16,0 0-10 0,0 0-12 15,0 7 25-15,2 0 49 0,1 5-1 16,4 1-12-16,2 0 1 0,3-1-53 15,3 2-3-15,3-4 12 0,3 0 9 16,2-3 16-16,-1-2 19 0,3-5 12 0,-2 0 50 16,-3-3 6-16,-3-5 9 0,0-3 22 15,-6-2-4-15,-4-2-9 0,-2-3-6 16,-3-3 2-16,-2 0-14 0,-6 1-13 16,-2 2-10-16,-3 2-33 0,-4 2-12 15,1 4-40-15,0 1-40 0,0 2-22 16,-2 2-40-16,4 5-67 0,-1 0-80 0,0 0-118 15,5 6-85-15,3 3 28 0,2-1-16 16,3 2-99-16,6-3-74 0,2-2-143 16</inkml:trace>
  <inkml:trace contextRef="#ctx0" brushRef="#br0" timeOffset="158822.47">18257 13832 937 0,'0'0'625'0,"0"0"-196"16,0 0-76-16,0 0-78 0,0 0-124 0,0 0-54 15,0 0-17-15,0 0-48 0,0 0-32 16,0 0-74-16,0 0 68 0,14 25 6 16,-2-14 35-16,1 0 4 0,10 1 22 15,2-1 19-15,4-2 19 0,4-2-13 0,1-3-16 16,0-3-3-16,0-1-16 0,-1-1-16 16,-1-6-10-16,-2-2 67 0,-2-3 91 15,-4-2-1-15,-2-2-15 0,-5-2-24 16,-1-2-3-16,-7 0 11 0,-4-2-3 15,-2 2-47-15,-3 0-12 0,-4 2-19 16,-8 0-70-16,-5 3 0 0,-6 1-79 16,-3 2-41-16,-5 4-24 0,-3 4-23 15,-2 4-72-15,-1 2-49 0,-1 6-87 16,-2 4-39-16,4 5-22 0,1 0-71 16,4 1-240-16,8-4-504 0</inkml:trace>
  <inkml:trace contextRef="#ctx0" brushRef="#br0" timeOffset="159209.37">17185 14546 1508 0,'0'0'435'0,"0"0"-191"0,0 0 66 0,0 0 16 15,0 0-85-15,0 0-75 0,0 0-23 16,0 0-60-16,101-17-45 0,-37 6-38 16,15-3 1-16,10-1-1 0,9 1 4 15,3 1-1-15,4 2 25 0,-2-1 1 16,-1 2-17-16,-3 2-12 0,-5-1-2 0,-7 2-36 15,-7 1 10-15,-10 2-7 0,-10 2 6 16,-10-1-57-16,-11 2-16 16,-8 1 10-16,-10 0 12 0,-8 0-26 15,-4 0-32-15,-7 0-39 0,-2 0-30 0,0 2-20 16,0 1 124-16,-6 1 57 0,0 0-35 16,-3-1-55-16,-1 4-170 0,-3-2-163 15,4 0-287-15</inkml:trace>
  <inkml:trace contextRef="#ctx0" brushRef="#br0" timeOffset="160456.84">18018 14631 991 0,'0'0'827'0,"0"0"-418"0,0 0-131 16,0 0-49-16,0 0-20 0,0 0-36 0,0 0-45 15,0 0-36-15,0 0 10 0,42-67-3 16,-22 55-4-16,2 3-23 0,1 0-21 16,-1 3-20-16,1 2-12 0,-2 2-19 15,0 2-15-15,0 0-16 0,0 0-4 16,1 3 16-16,-2 4 0 0,-2 1 1 15,-5-2 17-15,-6 3-10 0,1 0-34 0,-5 1-11 16,-1 0 21-16,-2 2 22 0,0-1 10 16,-5 0 3-16,-3 2 1 0,-4 0 31 15,-3 1-1-15,-1 0-12 0,-4 0-6 16,1-1-13-16,-1-1-39 0,2-2-21 16,4-1 15-16,2-1 29 0,5-5 15 15,1 0-2-15,5-2 1 0,0-1 1 16,1 2 1-16,0-2 25 0,0 1 20 15,0-1 18-15,0 0 10 0,2 2-10 16,3-1-41-16,2 0-22 0,4 3-13 0,5 1 13 16,3 2 19-16,8 1-7 0,-1 2-11 15,0-1 18-15,-4 2-6 0,0 1 9 16,-5-2 28-16,-4 2-6 0,-4 0-41 16,-4 2 13-16,-5 2 15 0,0 0 23 15,-3 2 16-15,-10 0 14 0,-5 2 19 16,-3-1-7-16,-5-1-15 0,-1 0-35 0,-2-2-9 15,2-3-12-15,0-3 0 16,1-3-7-16,2-3 16 0,-2-4-3 0,-1 0-3 16,0-2-28-16,-2-7-19 0,0-1-67 15,3-3-47-15,7 1-13 0,2 1-13 16,7-3 2-16,6 2-38 0,4-1-217 16,1-2-100-16,14-1-280 0,-1 4-529 15,16-6 580-15</inkml:trace>
  <inkml:trace contextRef="#ctx0" brushRef="#br0" timeOffset="160787.9">18602 14779 1186 0,'0'0'728'0,"0"0"-329"16,0 0-205-16,0 0-49 0,0 0-35 16,0 0 9-16,0 0-20 0,0 0-9 15,0 0-23-15,0 0-35 0,-20 67-32 16,20-55-16-16,0-1 13 0,7 2-13 15,2 0 16-15,5 0 2 0,6-1 1 16,5 0-3-16,3-3-22 0,3-4-7 16,3-2 29-16,1-3 3 0,0-1 42 0,-1-7 3 15,-1-4 86-15,-1-1 22 0,-3-2 12 16,-5-2-4-16,-4-1 22 0,-6-1 24 16,-6-3 11-16,-2-2-48 0,-6-2-47 15,0 0-49-15,-9 3-16 0,-1 1-3 16,-7 5-15-16,-1 2-43 0,-4 2-10 15,-4 4-54-15,-5 4-62 0,-2 4-50 16,-1 1-65-16,-1 6-65 0,0 6-78 16,1 0-55-16,3 4-29 0,4-2-111 15,9-2-449-15</inkml:trace>
  <inkml:trace contextRef="#ctx0" brushRef="#br0" timeOffset="162467.4">21510 15641 2050 0,'0'0'560'16,"0"0"-241"-16,0 0-8 0,0 0 16 16,0 0-80-16,0 0-156 0,0 0-91 15,77-32-76-15,-37 19 26 0,9 0 15 16,3 2 10-16,-2 3 12 0,-1 3 10 16,-5 3-158-16,-8 2-129 0,-5 0-84 15,-8 5-71-15,-6 1-217 0,-8-1-573 16</inkml:trace>
  <inkml:trace contextRef="#ctx0" brushRef="#br0" timeOffset="162631.23">21685 15737 1786 0,'0'0'665'0,"0"0"-339"16,0 0-37-16,0 0 68 0,0 0-65 16,0 0-91-16,0 0-49 0,0 0-149 15,122-28-3-15,-63 14-29 0,9 0-109 16,1 0-29-16,0 1-86 0,-8 2-85 15,-6-1-121-15,-6 3-273 0,-16 1-643 16</inkml:trace>
  <inkml:trace contextRef="#ctx0" brushRef="#br0" timeOffset="163792.2">23542 15182 517 0,'0'0'1375'16,"0"0"-904"-16,0 0-132 0,0 0-34 15,0 0-62-15,0 0-84 0,0 0-57 16,0 0-42-16,0 0-9 0,0 0 0 16,0 0-13-16,0-4-38 0,-1 10 3 15,-5 7-3-15,-3 5 88 0,-2 5-6 16,-4 4-29-16,1 6-31 0,-3-2 6 15,1 1 42-15,0 1-44 0,3-1-26 16,0-1 0-16,4 2-1 0,4-4-1 16,2-1-74-16,3 0-49 0,3-5-52 0,10-2-22 15,8-2 37-15,6-2 47 0,5-5 57 0,4-4 58 16,2-6 62-16,-3-2 50 16,-4-1 34-16,-8-8 12 0,-4-2 6 0,-8 0 41 15,-5-3 24-15,-4-1-31 0,-2-3-59 16,-5 0-49-16,-6-3-13 0,-6 2-77 15,-2 2-13-15,-7 3-51 0,0 2-23 16,-1 5-21-16,-2 4-62 0,4 3-73 16,6 0-123-16,4 6-200 0,7 5-94 15,8-1-328-15,0 2-84 0</inkml:trace>
  <inkml:trace contextRef="#ctx0" brushRef="#br0" timeOffset="164038.44">24120 15588 36 0,'0'0'1968'0,"0"0"-1421"0,0 0-279 0,0 0-2 15,0 0-14-15,0 0-58 0,0 0-39 16,0 0 16-16,0 0 55 16,0 0-26-16,0 0-51 0,14-6-90 0,-12 1-13 15,-1 0-12-15,1-2-3 0,-2 1 6 16,0-1-9-16,0 2-28 0,0 0-3 15,0 1-50-15,-2 0-27 0,-1 0-44 16,0 2-59-16,-2-2-43 0,1 2-67 16,-1-1-132-16,2 2-156 0,0-2-221 15,1 2-550-15</inkml:trace>
  <inkml:trace contextRef="#ctx0" brushRef="#br0" timeOffset="164470.19">24505 15165 362 0,'0'0'2531'0,"0"0"-1928"0,0 0-346 0,0 0 32 16,0 0 2-16,0 0-149 0,0 0-105 16,0 0-37-16,0 0-65 0,0 0-34 15,3-18-50-15,-3 28 52 0,0 3 97 16,-2 5 17-16,1 2-2 0,1 1-2 15,0 1-13-15,0 3 1 0,4-2 1 16,5 1-2-16,4 1-55 0,3-2-37 16,2-3-24-16,3 1-26 0,0-4-44 15,2-3-43-15,-1-2 9 0,0-5 21 16,-2-1 15-16,-3-5 65 0,-3-1 119 16,-2 0 36-16,-1-6 34 0,0-1 43 0,-3-2 64 15,0-1 24-15,1-1 10 0,-3 0 5 16,2 0-2-16,-3 1-22 0,2 1 8 15,-4 3-29-15,2 2-22 0,-3 1-23 16,0 2-46-16,-1 1-80 0,-1 0-9 16,0 0-68-16,3 4-46 0,-3 5-20 15,3 4 91-15,2 5 33 0,0 1 3 0,-1 2-11 16,1 0-26-16,-1 1-50 0,2 0-70 16,1-1-63-16,0 0-116 0,1-3-96 15,-1-2-67-15,-3-5-523 0,5-1-342 16</inkml:trace>
  <inkml:trace contextRef="#ctx0" brushRef="#br0" timeOffset="164707.91">25411 15216 447 0,'0'0'2824'0,"0"0"-2171"0,0 0-318 16,0 0 80-16,0 0-118 0,0 0-147 15,0 0-95-15,0 0-55 0,0 0-16 16,0 0-54-16,15-12-53 0,-11 26 1 16,2 5 106-16,3 7 16 0,-1 4 16 15,4 0-16-15,-1 2-28 0,1-1-18 16,-1-2-61-16,0-1-91 0,-3-3-107 16,-2-2-204-16,-5-4-145 0,-1-5-94 15,-1-2-812-15</inkml:trace>
  <inkml:trace contextRef="#ctx0" brushRef="#br0" timeOffset="164861.04">25448 15474 1 0,'0'0'1290'0,"0"0"140"0,0 0-1109 0,0 0-68 16,0 0 27-16,104-76-148 0,-70 66-132 16,5 1-6-16,3 2-19 0,1 1-130 15,-3 1-87-15,-1 1-107 0,0 1-150 16,-5 0-312-16,-2-1-243 0,-3-2 526 15</inkml:trace>
  <inkml:trace contextRef="#ctx0" brushRef="#br0" timeOffset="165213.87">26436 15177 48 0,'0'0'561'0,"0"0"1362"16,0 0-1328-16,0 0-184 0,0 0-74 15,0 0-82-15,0 0-121 0,0 0-62 16,0 0-41-16,0 0-31 0,0 0-27 15,0 0 11-15,20 11 16 0,-12 6 35 16,0 5-1-16,1 1-6 0,2 3 6 16,-1-1 0-16,0 3 0 0,-1-2-19 15,-2-1-12-15,2-2-3 0,-5-2-34 0,2-2-87 16,-2-2-59-16,-2-3-118 16,-1-2-97-16,-1-1-86 0,0-3-38 0,0-2-223 15,0-2-858-15</inkml:trace>
  <inkml:trace contextRef="#ctx0" brushRef="#br0" timeOffset="165624.1">26835 15177 1617 0,'0'0'795'0,"0"0"-388"16,0 0-125-16,104-33-4 0,-75 28-81 0,-1 5-71 15,0 0-38-15,0 4 16 0,-3 4 12 16,-2 1-36-16,-4 0-40 0,-7 0-40 15,-4 1-43-15,-5-1-93 0,-3 3 1 16,0-1 34-16,-4 2 12 0,-8 0-18 16,-3 2-11-16,-3-3-35 0,-5 1-68 15,0 0-49-15,-3 0-7 0,3 0-4 16,-3-2-109-16,3 0-88 0,3-3 32 16,5-1 133-16,10-3 218 0,3-3 95 15,2-1 417-15,10 0 189 0,4 0-76 16,6 0-135-16,3 0-121 0,5 1-36 15,7 4-7-15,3 2-27 0,-1 2-38 16,0 3-5-16,-4-1-60 0,-4 1-35 0,-7 1 13 16,-5-3 2-16,-5-1-14 0,-5 0-8 15,-7-2-21-15,0-1-23 0,-6 2 41 16,-7 0 13-16,-8 2 24 0,-8 0-1 16,-6-1-17-16,-4-2-29 0,-4 1-25 15,1-4-17-15,2 0-4 0,1-4-41 0,8 0-67 16,6 0-96-16,3-2-131 15,4-1-145-15,7 0-185 0,6 2-452 16,5 1-495-16</inkml:trace>
  <inkml:trace contextRef="#ctx0" brushRef="#br0" timeOffset="165764.07">27397 15612 1390 0,'0'0'789'0,"0"0"-336"0,0 0-77 16,0 0-91-16,0 0-145 0,0 0-70 15,0 0-26-15,0 0-13 0,0 0-31 0,0 0-181 16,0 0-103-16,24-8-143 0,-16 3-331 16,-1 2-670-16</inkml:trace>
  <inkml:trace contextRef="#ctx0" brushRef="#br0" timeOffset="166255.26">27749 15272 2492 0,'0'0'486'15,"0"0"-303"-15,0 0-11 0,0 0-6 16,0 0-30-16,0 0-51 0,91-63-63 16,-62 58-20-16,2 2 0 0,2 3-2 0,1 0-25 15,-6 0 6-15,-5 3 7 16,-7 1-11-16,-4-1-21 0,-6 2-67 0,-6 1-25 15,0 1 37-15,0 4 22 0,-6-1 20 16,-6 3 25-16,-1 0 9 0,-5 1-34 16,0-3-97-16,0 4-27 0,2-4-32 0,1-1 3 15,4 1 9-15,5-4 29 0,0 0 26 16,6-2 81-16,0-2 65 0,0-1 123 16,0 1 66-16,3-2 64 0,4 0 38 15,3 2-1-15,4 1-53 0,3 0-67 16,4 3-46-16,3 1-70 0,-1 4-25 15,2-1 18-15,1 5 39 0,-1-1-1 16,-3 1-31-16,-4 1-7 0,-3-2 1 16,-3-2 11-16,-6-2 11 0,-3 0 2 15,-3-3-6-15,0 2 0 0,-7-2 12 0,-7 2 12 16,-5-2 16-16,-6 1-7 0,-3-4-19 16,-6-1-18-16,0-2-22 0,1-2-40 15,-1 0-45-15,7 0-75 0,3-4-10 16,4-2-56-16,6 0-87 0,4 0-125 15,3-1-189-15,3-2-210 0,3 3-698 16</inkml:trace>
  <inkml:trace contextRef="#ctx0" brushRef="#br0" timeOffset="166681.93">28479 15264 1385 0,'0'0'1015'0,"0"0"-740"16,0 0-101-16,0 0 31 0,91-36-29 16,-69 34-64-16,1 1-68 0,0 1-44 15,-1 0-12-15,-3 0-19 0,-4 4-14 16,-2 4 0-16,-1 1-12 0,-5 2-103 16,-3 0-46-16,-4 2-13 0,0 0 58 15,-6 0 41-15,-3-2 17 0,-2 1-92 16,3-3-74-16,-1-1-5 0,5-2 24 0,3-1 93 15,-1-2 157-15,2-1 20 0,0 0 185 16,2 0 59-16,3 1 12 0,2 0-20 16,1 0-42-16,-3 1-23 0,7 1 15 15,-4 0-12-15,3 2-24 0,1 0-36 16,-1 4-22-16,2 0 18 0,2 5 10 0,-1 0 14 16,0 4 20-16,-3-2-10 15,0 1-21-15,-5-2 0 0,-1-2-22 0,-4 0-25 16,-1-2-35-16,-4 0-15 0,-9 0-9 15,-3 0 0-15,-7-2 0 16,-6-2-3-16,-5-3-34 0,-5-2-12 0,-3-3-74 16,-1-1-96-16,1-1-100 0,0-5-141 15,3 0-122-15,3-1-119 0,-1-2-516 16,11 2-72-16</inkml:trace>
  <inkml:trace contextRef="#ctx0" brushRef="#br0" timeOffset="167488.87">21483 17994 2583 0,'0'0'1016'0,"0"0"-849"0,0 0-148 0,0 0 44 16,0 0 211-16,0 0 0 0,0 0-138 15,0 0-136-15,0 0-6 0,0 0-44 16,93-71 4-16,-45 61 9 0,8 1 15 16,3 4 19-16,0 3-22 0,-3 2 0 15,-8 1-81-15,-6 4-117 0,-8 3-132 16,-9 1-132-16,-8 1-66 0,-8 0-143 0,-4-1-638 15</inkml:trace>
  <inkml:trace contextRef="#ctx0" brushRef="#br0" timeOffset="167637">21724 18164 2011 0,'0'0'632'0,"0"0"-330"0,0 0-87 15,0 0 2-15,0 0-24 0,0 0-107 0,89-19-86 16,-37 6-14-16,10 0-8 0,5-1-7 15,0 3-56-15,-4 0-183 0,-4 5-103 16,-7 2-178-16,-14 1-607 0</inkml:trace>
  <inkml:trace contextRef="#ctx0" brushRef="#br0" timeOffset="168149.96">23387 17702 2368 0,'0'0'779'0,"0"0"-299"16,0 0-124-16,0 0-86 0,0 0-109 16,0 0-83-16,0 0-55 0,0 0-23 15,0 0-30-15,0 0 30 0,0 0 12 16,12 63 34-16,-9-38-15 0,-1 0 0 16,1 2 0-16,3 1 3 0,-1 1-7 15,5-1-5-15,-2 1-1 0,2-1-8 16,0-2-13-16,0-2-42 0,-1 1-51 15,-2-5-49-15,0-1-53 0,-1 1-100 0,-1-5-127 16,4-2-130-16,1-4 5 0,5-5-163 16,-3-4-597-16</inkml:trace>
  <inkml:trace contextRef="#ctx0" brushRef="#br0" timeOffset="168538.19">24261 17659 646 0,'0'0'2376'0,"0"0"-1818"0,0 0-296 0,0 0 15 16,0 0-31-16,-77-64-98 0,52 59-74 16,0 4-30-16,-5 1-22 0,1 1-22 15,1 8-24-15,0 1-1 0,5 4-9 16,4 3-6-16,4 2 6 0,4 2 12 16,2 3-6-16,6-3-34 0,1 1-9 15,2-3-25-15,3-1-32 0,8-1-17 16,0-4-22-16,4-1 12 0,3-6 12 0,3-2 19 15,4-3 124-15,0-1 19 0,0-5 39 16,1-5 15-16,-1-3 82 16,1-2 47-16,-1-2-10 0,0-1-5 0,0 0-25 15,-4 2-29-15,-5 4-6 0,-4 6-14 16,-7 3 10-16,-2 1-22 0,-3 2-34 16,0 0-33-16,2 0-33 0,-2 2-1 15,0 5-52-15,0 5-8 0,0 5 60 0,0 3 15 16,0 3-14-16,0 2 14 0,0 0-12 15,0 0-3-15,0-1-18 0,0 0-74 16,1 0-67-16,-1-1-78 0,0 0-149 16,2 0-238-16,-1-2-124 0,-1-7-462 15</inkml:trace>
  <inkml:trace contextRef="#ctx0" brushRef="#br0" timeOffset="168664.64">24655 18077 265 0,'0'0'2322'0,"0"0"-1559"0,0 0-256 15,0 0-112-15,0 0-122 0,0 0-107 0,0 0-144 16,0 0-22-16,0 0-127 16,0 0-102-16,0 0-96 0,-7-33-281 0,7 27-427 15,3 2-694-15</inkml:trace>
  <inkml:trace contextRef="#ctx0" brushRef="#br0" timeOffset="169288.02">24937 17742 108 0,'0'0'267'16,"0"0"1306"-16,0 0-800 0,0 0-388 16,0 0-142-16,0 0 55 0,0 0-17 15,0 0-83-15,0 0-58 0,0 0-46 16,-23-49-11-16,26 49-8 0,2 0-32 0,4-1-43 15,4 1-37-15,7-1 0 0,2 1 6 16,7 0 3-16,1-2-13 0,2 1-2 16,-2 0-31-16,2-2-8 0,0 0-27 15,0-1-11-15,-1 0 20 0,2 0 21 16,-4-2 29-16,-4 1 24 0,-4 2 14 16,-8 0 9-16,-1 2 3 0,-10-1 33 15,1 2 68-15,-3 0 28 0,0 0-45 16,0 0-17-16,0 0-14 0,0 0-25 15,0 0-28-15,0 0-20 0,0 0-30 16,0 0-20-16,0 0-9 0,-1 0 1 16,-1 0-10-16,2 0 9 0,-1 0-9 0,-2 0-7 15,-2 0 50-15,3 0 23 0,-2 3-4 16,1 0-5-16,1-2 2 0,0 0 13 16,2 1 3-16,-2-2-12 0,1 2 3 15,1-1 21-15,0-1 1 0,0 0 12 16,0 0 17-16,0 0 3 0,0 0 15 15,0 0 17-15,0 0-19 0,0 0-8 0,0 0-8 16,0 0 9-16,0 1 13 0,0-1-4 16,0 2 0-16,0-1-3 0,0 0-19 15,0 2-25-15,0 3 4 0,0 4 71 16,0 3 41-16,0 5-12 0,0 3-10 16,0 2-10-16,-2 2-29 0,1 1-5 15,-1-1-10-15,-1 2-12 0,2 0-3 0,-1-2 0 16,2-1-13-16,0-1 9 0,0-1-5 15,0-2-4-15,0-3-12 0,0-4-46 16,0-1-47-16,0-1-87 0,0-4-120 16,-1-2-148-16,-3 1-155 0,0-5-49 15,1 0-660-15</inkml:trace>
  <inkml:trace contextRef="#ctx0" brushRef="#br0" timeOffset="169445.95">25209 18002 232 0,'0'0'1823'0,"0"0"-1225"0,0 0-337 16,0 0-104-16,0 0-29 0,99-57-90 0,-65 48-27 15,5 2-11-15,6 0-3 0,0 3-42 16,-4 1-144-16,-1 1-155 0,-5 1-212 16,-10 1-640-16</inkml:trace>
  <inkml:trace contextRef="#ctx0" brushRef="#br0" timeOffset="169918.17">25800 17805 18 0,'0'0'431'16,"0"0"1512"-16,0 0-1424 0,0 0-317 0,32-67 18 15,-16 49 15-15,7 2-86 0,2-1-36 0,5 4-40 16,3 2-73-16,2 6-7 15,1 3-5-15,-2 2-4 0,0 1-22 16,-9 5-3-16,-2 4 10 0,-6 0-1 0,-5 0-9 16,-5 1-54-16,-2 0-44 0,-4-1-4 15,-1 2 34-15,-3-2 26 0,-7 1 48 16,-2 0 35-16,-5-1-3 0,-3 1-7 16,-2-1-61-16,2-1-63 0,0-1 5 15,4-2 26-15,4-2 45 0,4 0 16 16,2-3 9-16,4 1 7 0,0 0 26 15,2-1 81-15,0-1 113 0,0 1-46 16,4 1-7-16,4-1 19 0,4 2 60 16,7 2-55-16,7 1-16 0,6 3-33 15,1 1 0-15,3 3 26 0,-5 2-17 0,-6-2-44 16,-5-1-28-16,-6-1-13 0,-5-2-18 16,-4-3 2-16,-4 0-11 0,-1 0 5 15,0-1 4-15,-3 0 0 0,-8 1 12 0,-4 1 15 16,-7-2 7-16,-7-1-7 0,-4-3-28 15,-6-1-21-15,2 0-52 16,0-3-71-16,7 0-94 0,4-1-102 16,4 3-132-16,5 1-161 0,4 0-120 0,4 3-505 15,2 2 247-15</inkml:trace>
  <inkml:trace contextRef="#ctx0" brushRef="#br0" timeOffset="172186.96">25386 17949 20 0,'0'0'221'0,"0"0"226"0,0 0 1854 16,0 0-1841-16,0 0-330 0,0 0-57 15,0 0 144-15,0 0-9 0,0 0-99 0,-8 5-109 16,8-5-21-16,0 0-26 0,0 0 9 15,0 0-22-15,0 3-34 0,0 2 18 16,0 2 61-16,0-1 13 0,-3 2 2 16,0-1 13-16,0 0 6 0,1-3-3 0,-1 0-4 15,-1-2 1-15,2 1-13 0,-1-3-24 16,2 1-14-16,-1-1 37 0,2 0 1 16,0-1 11-16,0-5-11 0,0-5-12 15,0-2-7-15,0-2 0 0,0-2 19 16,6-1 13-16,3 3-10 0,-4 2 13 15,3 1 6-15,1 4 6 0,-3 3-3 16,3 1-25-16,1 0-9 0,3 2-20 16,0 1-12-16,7 1-22 0,-1 0 16 15,4 2 47-15,2 4 54 0,0 4 12 16,-1 1-22-16,-3 0-22 0,-2 1-19 16,-4 0-3-16,-3-2 0 0,-4-1-34 15,-3-1-1-15,-2-2-6 0,-3 0 6 16,2-1 4-16,-2-3-4 0,0 1-3 0,0-2 25 15,0-1 13-15,0 0 51 0,0 0-16 16,0 0-7-16,0-3 82 0,3-3 19 16,0-3-129-16,4-4-21 0,0-1 18 15,2-1 3-15,3-1 1 0,-1 0 2 0,2 4 0 16,1 0 0-16,-1 2-3 0,1 2 1 16,-1 2-1-16,2 0 0 0,-2 3-14 15,0 3-11-15,0 0-19 0,0 1-44 16,1 8 9-16,-1 2 79 0,0 4 0 15,-3 2 25-15,-3-1-25 0,-2 1-1 16,-2 1-24-16,-3-1 9 0,0 0-9 16,-2-2-16-16,-1-1-38 0,-3-1-45 15,3-1-77-15,1-2-157 0,2-2-94 16,0-5-248-16,4-1-406 0,9-2 535 16</inkml:trace>
  <inkml:trace contextRef="#ctx0" brushRef="#br0" timeOffset="173303.87">27314 17759 132 0,'0'0'153'0,"0"0"36"16,0 0 10-16,0 0 1274 0,0 0-962 16,0 0-251-16,0 0-51 0,0 0 84 15,0 0 11-15,0 0-90 0,0 0-87 16,0 0-59-16,-36-37-27 0,36 37-41 15,0 0-31-15,0 1-44 0,0 4-61 16,0 5-12-16,0 4 148 0,0 4 10 16,0 2 21-16,0 0 7 0,0 1-38 15,0-2-11-15,-3-2-8 0,0-2 17 0,-3-2-13 16,3-2-30-16,-1-1-46 16,0-4-36-16,-1-1 4 0,2-2-24 15,0-3 23-15,2 0 124 0,-1 0 44 16,0-6 103-16,1-2-145 0,1-6-2 0,0-3 35 15,0-4 16-15,0-2-16 0,6-1-6 16,3-2 2-16,1 1 10 0,2 5-15 16,-1 2 18-16,0 3 13 0,-3 6-38 0,-1 2-13 15,-1 3-6-15,-2 3-12 0,2 1-17 16,3 0-21-16,2 2 34 0,1 6 16 16,4 1 69-16,1 4-12 0,5 1-10 15,-2 2-15-15,-1-1-1 0,-1 0-28 16,-5 1-3-16,-3-4-26 0,-2-2-11 15,-4-1-7-15,-3-2-1 0,2-1 1 16,-3-4 0-16,0 1 9 0,0-2 13 16,0-1 22-16,0 0 17 0,0 0 5 15,0 0 32-15,0-5 72 0,0-3-126 0,0-3-22 16,7-3-10-16,0-4 20 0,4-2-14 16,3 1 10-16,0 1 16 0,4 3 1 15,-4 2 0-15,2 3 11 0,-4 5-8 16,-2 3-4-16,0 2-35 0,-2 0-48 15,0 6 52-15,0 5 31 0,2 2 0 0,0 1-11 16,-4-1-36-16,-1 2-36 0,-1-1-38 16,-3 0-48-16,-1-1-56 0,0-1-26 15,0-2-30-15,-4-1-163 0,3-1-275 16,-1-3-270-16</inkml:trace>
  <inkml:trace contextRef="#ctx0" brushRef="#br0" timeOffset="173837.55">27971 17709 127 0,'0'0'225'0,"0"0"1557"16,0 0-1258-16,0 0-270 0,0 0-126 15,0 0-9-15,0 0-8 0,0 0-44 16,0 0-28-16,0 0 34 0,0 0 12 16,19 28-9-16,-19-19-6 0,0-3-19 0,0 2-14 15,0-2-18-15,0 1-3 16,0-1 3-16,-3-2 0 0,1 0-19 0,2-3-25 15,-1 1-101-15,-1-2-30 0,2 0 42 16,0 0 114-16,0 0 32 0,0-3 44 16,0-2-35-16,5-5-41 0,3-2-54 15,1-2 35-15,5-2 5 0,0 2 14 16,1 0 25-16,-2 4-12 0,1 4-12 16,-5 0 11-16,1 3-9 0,0 3-1 15,-2 0-1-15,0 0 2 0,3 4 54 16,1 3-13-16,1 2-9 0,0 1-10 0,0 0 1 15,-1 1-4-15,-1-2-4 0,1 1 1 16,-3-1-6-16,1-1 3 0,-2-2-13 16,-2-2 19-16,-1 0-6 0,-2-3 3 15,-3 1 6-15,2-2 22 0,-2 0 22 16,1 0-28-16,-1-4 0 0,5-3-41 16,-1-3-47-16,3-3 9 0,2-3-9 15,5-3-26-15,0-1-2 0,0-1 62 16,0 3 13-16,1 4 2 0,-7 4 42 0,0 4 10 15,-3 4-20-15,-1 2-34 0,-1 0-66 16,2 0-25-16,2 5 66 0,3 4 25 16,4 3 31-16,3 0-27 0,-2 4-4 15,1-2-48-15,1 2-31 0,-1-1-16 16,0-1 13-16,-1 1-39 0,0 0-93 16,-2-2-93-16,2-2-103 0,-4 1-251 15,1-4-471-15,-7-3 487 0</inkml:trace>
  <inkml:trace contextRef="#ctx0" brushRef="#br0" timeOffset="174344.08">29557 17484 17 0,'0'0'503'16,"0"0"1484"-16,0 0-1517 0,0 0-223 15,0 0 20-15,0 0-36 0,0 0-92 0,0 0-51 16,0 0-35-16,0 0-53 15,0 0-25-15,5-8-44 0,-12 11-35 0,-8 4 68 16,-1 2 36-16,-5 2 35 0,-4 2-32 16,1 1-3-16,1 1 0 0,-2 0-16 15,2 1 13-15,2-1 0 0,0 0-31 16,1 1-17-16,4-2 29 0,2-1 19 16,4-3-16-16,1-1-7 0,4-3-27 15,2 0-4-15,3-2-13 0,0 0 9 16,0 0 1-16,0 3-4 0,3 0 61 0,5 0 3 15,1 2 64-15,4 2 22 0,4-1 3 16,2 2 2-16,5-1-2 0,4 2-16 16,3-3-7-16,6 2-28 0,3-2-7 15,-1-2-6-15,3 0-9 0,-6-4-16 16,-1 0-41-16,-4-1-129 0,-8-3-20 16,-3 0-61-16,-5 0-98 0,0 0-141 15,-2 0-269-15,2 0-419 0</inkml:trace>
  <inkml:trace contextRef="#ctx0" brushRef="#br0" timeOffset="174949.31">30168 17464 209 0,'0'0'202'15,"0"0"1367"-15,0 0-1164 0,0 0-230 16,0 0-11-16,87-37 48 0,-56 37-22 16,0 0-56-16,6 0-55 0,-2 5-31 15,-2 1-22-15,-3 4-14 0,-4 1-12 16,-10 3-16-16,-3 1-85 0,-7 3-34 16,-5 2 56-16,-1 1 53 0,-8-1 7 15,-6 0 5-15,-5-2 14 0,-2 0 45 0,-3-2 0 16,0-2-7-16,2-4-16 0,3 0-6 15,4-4-13-15,4-2 13 0,4 0-15 16,1-3 3-16,1 0 15 16,3-1 10-16,1 0 12 0,1 0-41 0,0 0-6 0,0 0-14 15,8 0 18-15,7-1-78 16,8-4-25-16,8-2-49 0,8-2-58 0,6-1-72 16,-3-2 57-16,-5 1 120 0,-3-2 107 15,-7 1 20-15,-6 2 29 0,-6 2 38 16,-4 2 75-16,-3 4 22 0,-4-1-4 15,-3 3-16-15,2 0-63 0,-3 0-101 16,0 0-97-16,0 1-44 0,0 5 83 16,-5 1 58-16,-3 1 13 0,4 1-13 15,1 0-42-15,3 1-6 0,0 1 45 16,7 1 3-16,6 0 132 0,4-2 28 0,5-2-15 16,3 0-43-16,1-4-48 15,0-1-25-15,-1-2-26 0,0-1 29 0,-5 0 41 16,-3-4 45-16,-1-4 5 0,-4-4 16 15,-4-2-57-15,-5-2-26 0,-3-2-9 0,0 2-6 16,-5-1-41-16,-10 2-3 0,-1 2-47 16,-5 0-26-16,-4 4-56 0,1 3-29 15,-4 4-29-15,2 2-66 0,0 1-48 16,4 7-12-16,0 3-76 0,5 1-163 16,3 1-142-16,5-2-85 0</inkml:trace>
  <inkml:trace contextRef="#ctx0" brushRef="#br0" timeOffset="175598.98">31142 17562 49 0,'0'0'258'0,"0"0"1504"0,0 0-1451 16,0 0-311-16,0 0 13 0,0 0 77 15,0 0 46-15,0 0-7 0,0 0-33 16,0 0-44-16,-11 33-20 0,11-27-10 16,0-4-2-16,0 0-1 0,0 0 6 15,0-2 11-15,0 0 18 0,0 0 23 16,0 0-32-16,0 0-17 0,2 0-5 16,4 0 6-16,2-3-29 0,5-2-16 15,0-3 16-15,4 0-2 0,-1-4 2 16,3 0-19-16,-1 0 3 0,-3 0-32 15,0 1 48-15,-1 4 23 0,-2 1 15 16,-1 0-9-16,-2 2-16 0,-2 2 3 16,-1 0-4-16,-1 2 1 0,0 0-13 15,0 2-13-15,1 3 13 0,-1 2 26 0,1 1-26 16,0 2-1-16,0-1-18 0,-1 1 0 16,-1-3 15-16,0 1 1 0,-1-3 3 15,2-1 2-15,-1-2 11 0,-3 0 9 0,1 1 1 16,1-3 5-16,-3 1-6 0,2 0 10 15,1-1 16-15,0 0 12 0,2 0-60 16,2 0-2-16,1 0-17 0,0 0-6 16,0-4-7-16,1 0 0 0,-1-1 13 15,1 0 0-15,-1 0-7 0,1 1-15 16,-1 0 9-16,0 2-16 0,0-1 10 16,2 0 35-16,1 1-13 0,-1 0 3 15,5 0-6-15,-1 2 3 0,0-1 3 0,-2 1 12 16,-1 0-40-16,-3 0-30 0,-2 5-60 15,-1 3 21-15,0 0 88 0,-1 3 20 16,2-1 2-16,-4 0-29 0,1-2 3 16,-1-1 0-16,-1-4 25 0,-1-1-1 15,0-1 2-15,0-1 35 0,0 0 68 0,0 0 16 16,0 0-39-16,0-1-80 16,2-3-29-16,1-4-199 0,3-1-136 0,3-3-148 15,2-1-253-15,3-1-33 0</inkml:trace>
  <inkml:trace contextRef="#ctx0" brushRef="#br0" timeOffset="176100.08">31910 17436 666 0,'0'0'1205'16,"0"0"-745"-16,0 0-166 0,0 0-36 16,0 0-101-16,0 0-70 0,0 0-46 15,0 0-9-15,0 0 3 0,0 0-12 16,0 0-21-16,5 0 0 0,-5 2 36 15,0 1-12-15,0-1-10 0,0 1 6 16,0-2 0-16,-1 0 0 0,0-1 10 16,1 0 6-16,0 0-38 0,0 0 0 15,-2 0 0-15,2 0 10 0,0 0 28 0,0 0 16 16,0-1 25-16,2-3-6 0,3-3-73 16,4-4-67-16,-1 0 20 0,3-1 25 0,0 2-7 15,-4 1-15-15,-1 4 18 16,-1 2-12-16,-5 3-29 0,2 0-57 0,-2 0-32 15,3 1-5-15,1 3 161 0,-1 3 58 16,2-1-10-16,-2 2-16 0,1-2-9 16,0 1-1-16,-1-2 4 0,0 0-1 15,3-1-6-15,-4 0 13 0,3 0-28 16,-1-2-4-16,1 1-15 0,0-2-24 16,1 0 1-16,3-1 38 0,-2 0 38 15,0 0 7-15,2-1-16 0,2-4-1 16,0-2-15-16,1-1-11 0,1-2 14 15,-2-1 10-15,1 1 15 0,0-1 23 16,-2 2-1-16,-3 3 20 0,-2 1 5 0,-3 2-15 16,1 3 9-16,-3-1-13 15,3 1-63-15,-3 0-6 0,2 0-173 0,-1 6-115 16,4 3 84-16,-2 4 121 0,-1 4-77 16,-1-1-30-16,-1 3-25 0,0-1-31 15,0-2-143-15,-6 1-147 0,1-3-171 0,1-3 38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10:02.215"/>
    </inkml:context>
    <inkml:brush xml:id="br0">
      <inkml:brushProperty name="width" value="0.05292" units="cm"/>
      <inkml:brushProperty name="height" value="0.05292" units="cm"/>
      <inkml:brushProperty name="color" value="#FF0000"/>
    </inkml:brush>
  </inkml:definitions>
  <inkml:trace contextRef="#ctx0" brushRef="#br0">6833 4713 208 0,'0'0'215'0,"0"0"-72"16,0 0-48-16,0 0 3 0,0 0 12 0,0 0-9 15,0 0-39-15,0 0-22 0,0 0-11 16,-1-6-6-16,1 6-20 0,0 0 8 16,0 0-11-16,0 0-20 0,0 0 7 15,0 0 13-15,0 0 0 0,0 0 39 16,0 0 7-16,0 0 9 0,0 0 20 16,0 0 16-16,0 0 23 0,0 0 7 15,0-1-8-15,0 1-9 0,0 0 0 0,0 0-7 16,0 0-25-16,0 0-36 15,0 0-35-15,0 0-1 0,0 0-26 0,1 0 3 16,-1 0 23-16,2 0 12 0,-2 0 24 16,0 0 22-16,0 0 20 0,0 0 2 15,0 0-12-15,0 0-6 0,0 0-20 0,0 0-10 16,0 0-16-16,0 0-14 0,0 0-2 16,0 0-17-16,0 0-9 0,0 0-3 15,0 0 3-15,0 0-3 0,0 0-13 16,0 0 16-16,0 0 26 0,0 0 13 15,0 0 13-15,0 0 10 0,0 0-1 16,0 0 1-16,0 0-7 0,0 0 3 16,0 0-3-16,0 0 0 0,0 0 3 15,0 0-3-15,0 0-3 0,0 0 16 16,0 0 32-16,0 0 19 0,0 0 10 16,0 0-11-16,0 0-12 0,0 0 0 0,0 0-4 15,0 0 1-15,0 0-20 0,0 0-13 16,0 0-19-16,0 0-6 0,0 0 0 15,0 0-3-15,0 0 6 0,0 0 4 16,0 0 2-16,0 0 7 0,0 0-4 16,0 0 7-16,0 0 6 0,-3-1-19 15,3-4-12-15,-2 4-13 0,1-3 19 0,0 2 12 16,-1-1-28-16,1 2 13 16,1 0 6-16,-2-1 3 0,2 0 1 0,0 2-11 15,-2-2 7-15,2 2 0 0,0 0-19 16,0 0 9-16,0 0-12 0,-2 0-19 15,2 0-9-15,0 2-20 0,0 2-49 16,0 1-51-16,0 2-35 0,0 6 148 16,0 6 35-16,2 4 44 0,3 3 23 15,-2 2 5-15,1 0-24 0,2 0-36 16,-1 2-10-16,-1-1-1 0,3 1 21 16,-3 0-20-16,1 0 2 0,-1 1-1 15,-1 2-2-15,0-2 0 0,0-1-1 0,-2 0-3 16,-1 0-32-16,0-5 35 0,0 0 0 15,2-4-55-15,-1-5-8 0,2-2-28 16,-2-4 34-16,1-3-3 0,-1-4-1 0,1-2-15 16,-2-1 2-16,1 0 74 15,-1-1 10-15,0-6 16 0,0-3-26 0,0-4-239 16,0-4-60-16,-4-5-149 0,-2-3-204 16,3 4-462-16</inkml:trace>
  <inkml:trace contextRef="#ctx0" brushRef="#br0" timeOffset="263.75">6842 4742 927 0,'0'0'1120'0,"0"0"-818"16,0 0-2-16,0 0 34 0,0 0 9 16,0 0-29-16,0 0-37 0,0 0-60 0,0 0-92 15,0 0-63-15,-19-60-62 0,19 60-3 16,0 0-56-16,3 4-34 0,1 0-55 15,5 2 32-15,7 5 116 0,3 2 25 16,5 2 9-16,1-2-34 0,-1 1 0 16,-2-1-12-16,0 1 27 0,-4-2-15 15,0 0 25-15,-3-2-25 0,-2-1-12 16,-1-2-136-16,1 1-63 0,-4-2-40 16,2-2-149-16,-1 0-89 0,0-1-114 15,-1-3-495-15</inkml:trace>
  <inkml:trace contextRef="#ctx0" brushRef="#br0" timeOffset="488.13">7394 4666 1178 0,'0'0'1326'0,"0"0"-754"0,0 0-154 0,0 0-108 16,0 0-78-16,0 0-28 16,0 0-30-16,0 0-25 0,0 0-44 0,0 0-38 15,0 0-5-15,-16 0-25 0,8 5-35 16,-3 1-2-16,-7 5-25 0,-4 3-122 15,-7 2 147-15,-3 7 3 0,2-4-3 16,3 0-32-16,4-1-79 0,8-4 40 16,0-1-94-16,6-4-170 0,3-1-56 15,1-2-13-15,2-1-75 0,1-1-67 16,2-3-166-16,0-1-543 0</inkml:trace>
  <inkml:trace contextRef="#ctx0" brushRef="#br0" timeOffset="794.09">7466 4582 924 0,'0'0'1108'0,"0"0"-613"0,0 0 91 16,0 0-90-16,0 0-218 0,0 0-33 16,0 0-39-16,0 0-67 0,0 0-52 15,0 0-87-15,16-28-22 0,-16 31-55 16,3 4-41-16,1 3 59 0,2 4 59 15,4 3 18-15,-1 5-17 0,-2 1 1 16,4 3 10-16,-3 3 13 0,-1 1 6 16,-1 0-30-16,1 1 18 0,-2-2 2 15,1-2-8-15,-1 1-1 0,-2-4 7 0,0-3 6 16,-2-1 2-16,-1-2-27 0,0-4-63 16,0-1-52-16,0 0-22 0,0-3-45 15,0 2-57-15,0-5-93 0,0 3-61 16,3-4-125-16,0 0-110 0,-2-3-436 15</inkml:trace>
  <inkml:trace contextRef="#ctx0" brushRef="#br0" timeOffset="1162.99">7824 4976 1015 0,'0'0'1734'15,"0"0"-1030"-15,0 0-183 0,0 0-152 0,0 0-149 16,0 0-66-16,0 0-44 0,0 0-58 16,0 0-52-16,0 0-43 0,1 5-25 15,-1-4-46-15,0 2-3 0,0 1 3 16,0 1 96-16,0 3 18 0,0-1 0 16,3 2-15-16,4-1-10 0,4 2-22 15,4-1-3-15,4 0 10 0,2-2 12 16,3-2 28-16,0-3 1 0,3-2 21 15,-2 0-20-15,1-2 29 0,-3-7 6 16,0 0 10-16,-3-1-4 0,-1-3 32 16,1 0 54-16,-3-3 7 0,1-2-35 0,2-2-42 15,-4-3 2-15,2-2 3 0,-5 2-45 16,0 3-19-16,-4 3-31 0,-5 2-39 16,-1 5-32-16,-3 4-8 0,0 1-47 15,-7 0-113-15,-3 3-185 0,-6 1-288 16,3 1-421-16,-13 1-279 0</inkml:trace>
  <inkml:trace contextRef="#ctx0" brushRef="#br0" timeOffset="1447.07">6940 5463 2013 0,'0'0'527'0,"0"0"-208"0,0 0-72 16,0 0-10-16,0 0-72 0,0 0-22 16,0 0-36-16,0 0-107 0,0 0 19 0,0 0-19 15,90-6 56-15,-24-4-24 16,20-5 12-16,11-2 0 0,11-2-19 0,2-1 3 16,-1 4-27-16,-4-1 0 15,-10 4-1-15,-7 0-10 0,-6 3-94 0,-12 1-18 16,-8 1 2-16,-8 3 6 0,-6 2-33 15,-11 0-95-15,-5 2-121 0,-8 1-56 16,-5 0-67-16,-3 1-191 0,-7 4-418 16</inkml:trace>
  <inkml:trace contextRef="#ctx0" brushRef="#br0" timeOffset="1882.29">7190 5829 2295 0,'0'0'706'0,"0"0"-298"0,0 0-78 15,0 0-41-15,0 0-44 0,0 0-38 16,0 0-37-16,0 0-41 0,0 0-55 0,0 0-62 16,9-22-12-16,-9 26-67 0,2 0-44 15,2 4-46-15,4 4 73 0,4 3 69 0,0 4 13 16,3 3 2-16,-3 3 11 15,0-2-8-15,-1 1 13 0,-5 2-1 0,0-2 1 16,0-1 2-16,-3 1-5 0,1-2 5 16,0-3 7-16,-1-1-25 15,0-3-37-15,1 0-99 0,-2-3-60 0,1-3-49 16,-3 0-54-16,1-2-48 0,-1-3-59 16,0-2-113-16,0-2-175 0,-1 0-534 15</inkml:trace>
  <inkml:trace contextRef="#ctx0" brushRef="#br0" timeOffset="2167.04">7211 5817 2168 0,'0'0'727'16,"0"0"-349"-16,0 0 72 0,0 0-145 15,0 0-116-15,16-71 12 0,-7 59-9 16,2 3-72-16,6 1-61 0,6 2-43 0,5 1-16 15,6 2 0-15,5 3 0 0,2 0 1 16,2 0 26-16,-4 3-27 0,-5 3-31 16,-2 0-6-16,-6 5-9 0,-6 1 0 15,-1 0 0-15,-5 5 9 0,-5 2 37 16,-3 3 26-16,-6 0 2 0,-8 1 0 16,-10 2-28-16,-4-1-13 0,-8 0-107 15,-3 0-81-15,5-2-67 0,1-4-129 16,4-1-134-16,7-5-281 0,8-3-527 15</inkml:trace>
  <inkml:trace contextRef="#ctx0" brushRef="#br0" timeOffset="2481.08">7782 6044 39 0,'0'0'2512'0,"0"0"-1898"16,0 0-194-16,0 0-35 0,0 0-141 15,0 0-88-15,0 0-1 0,0 0-50 16,0 0-105-16,0 0-40 0,3 15-62 0,-2-13-41 16,2 4 140-16,4 1 2 0,1 2-1 15,3 0 1-15,-1 1 1 0,6-1 0 16,-2-1 1-16,3-2 11 0,1-3 7 16,2 0 9-16,3-3 9 0,-1 0 22 15,1-6 21-15,1-3 34 0,1-1 0 16,-3-4-34-16,-1 0-16 0,-2-4-12 15,-6 0-3-15,-3 0 6 0,-2-2 15 16,-2 2-70-16,-3 2-27 0,0 3-74 16,-3 1-58-16,0 2-32 0,0 2-115 15,0 1-197-15,1 0-574 0,-1 2-565 16</inkml:trace>
  <inkml:trace contextRef="#ctx0" brushRef="#br0" timeOffset="4192.14">9027 5098 1230 0,'0'0'615'16,"0"0"-203"-16,0 0-53 0,0 0-44 16,0 0-65-16,0 0-59 0,0 0-54 15,0 0-39-15,0 0-31 0,0 0-42 16,0 0-22-16,7 0-1 0,5-1 11 16,4-3 53-16,8-1 16 0,11-3 6 0,5-1-16 15,6-1-33-15,4-2-36 0,1 2-3 16,2 1-1-16,3 3-16 0,-2 0 17 15,-4 2-110-15,-7 4-123 0,-11 2-115 16,-14 7-277-16,-10-2-194 16,-9 11-738-16</inkml:trace>
  <inkml:trace contextRef="#ctx0" brushRef="#br0" timeOffset="4343.01">9341 5308 1855 0,'0'0'437'16,"0"0"-113"-16,0 0 36 0,0 0-69 15,0 0-100-15,82-26-89 0,-41 14-61 16,6 0-41-16,4 0-2 0,1 2-11 16,-4 5-25-16,-4 5-207 0,-4 0-258 15,-12 1-516-15,0 10-762 0</inkml:trace>
  <inkml:trace contextRef="#ctx0" brushRef="#br0" timeOffset="7581.9">10807 4509 232 0,'0'0'355'0,"0"0"-101"0,0 0-81 16,0 0 0-16,0 0-27 0,0 0 1 15,0 0 2-15,0 0 37 0,0 0-44 16,0 0-2-16,-31-26-17 0,29 21 20 0,-1 1-4 16,-2-3 19-16,1 1-13 0,1-2 2 15,0 1-12-15,2-3 22 0,1 3-7 16,0 1-39-16,0-3-32 0,0 2 26 16,4-1-5-16,8 1-8 0,1-4-70 15,7 0-22-15,6 0-44 0,8 0 6 0,7 1-9 16,9 2 12-16,6 4 20 0,6 2 14 15,0 2 0-15,-1 4-37 0,-8 7 26 16,-4 3-11-16,-10 4-24 0,-9 4-32 16,-8 3-17-16,-12 5-21 0,-10 4 2 15,-4 2 41-15,-16 2 68 0,-12 4 6 16,-10 0 45-16,-7 2-42 0,-4-1 16 16,-6-2 10-16,-1-2-29 0,6-3-1 15,4-5 1-15,6-5 55 0,8-4 31 16,6-4 6-16,8-5 1 0,6-3 27 15,8-6-22-15,5 0-4 0,3-4 29 16,0 0 22-16,4 0 26 0,-1-1 3 0,4-3-41 16,3-2-38-16,9-1-18 0,10-5 12 15,14-1-89-15,12-2-46 0,10 0 12 0,2 0 0 16,4 2 22-16,0 2 9 16,-4 2-40-16,1 0-22 0,-4 0-80 15,-5 1-13-15,-9-1 99 0,-10 3-22 0,-9-1-13 16,-11 3-29-16,-10 2-12 0,-6 2-10 15,-4 0-13-15,0 0-11 0,0 0-80 16,-4 0-117-16,0 0-86 0,-2 0 69 16,-4 1-88-16,4 0-60 0,0-1-118 15</inkml:trace>
  <inkml:trace contextRef="#ctx0" brushRef="#br0" timeOffset="8030.96">11791 4350 1728 0,'0'0'568'15,"0"0"-226"-15,0 0-139 0,0 0-55 16,-82-20-42-16,62 20-42 0,-2 0 19 15,3 0 3-15,6 4 3 0,-1 1-19 16,5 0-64-16,4 1-6 0,-1 3-13 16,1 2 10-16,3 0 2 0,0 3 0 15,2 2 1-15,4 2 3 0,7 0 55 0,5 1 14 16,5 1 39-16,5 1 24 0,4-1-12 16,3-1-19-16,-1-1-41 0,1 0-41 15,-1 0-19-15,-2-1 22 0,-4 0-22 16,-1 1 22-16,-5-2 13 0,-4 0-38 15,-6 0-25-15,-4 2 9 0,-6 0 16 16,0-1 15-16,-5 1 29 0,-6-1-13 16,-5-2 3-16,-2-1-22 0,-4-2 66 15,-4-2-47-15,-5 1 12 0,0-5 13 16,-5 1-56-16,-2-3-22 0,-1-2-43 0,-1-2-28 16,5 0-22-16,1-2-15 0,3-6-87 15,4-1-74-15,4-4-141 0,6-4-207 16,5 3-342-16,8-14-380 0</inkml:trace>
  <inkml:trace contextRef="#ctx0" brushRef="#br0" timeOffset="8242.57">11637 4411 1064 0,'0'0'1395'0,"0"0"-899"16,0 0-170-16,0 0-100 0,0 0-33 0,0 0-23 15,0 0-25-15,0 0-94 16,0 0-51-16,0 0-45 0,82-65 1 0,-43 57 13 16,4-3 27-16,6 2-17 15,0 0-168-15,-1 0-61 0,-5 1-117 0,-3 3-257 16,-15 2-403-16,4 1-384 0</inkml:trace>
  <inkml:trace contextRef="#ctx0" brushRef="#br0" timeOffset="8570.25">12231 4331 1038 0,'0'0'823'0,"0"0"-159"16,0 0-155-16,0 0-199 0,0 0-66 15,0 0-54-15,0 0-64 0,0 0-51 16,0 0-66-16,-77 72-9 0,67-58-25 16,0 1 3-16,4 2 4 0,3 4 16 15,2-2 2-15,1 5-3 0,1-3-15 16,5 0-45-16,3-1-26 0,2 0 4 15,2-5 9-15,-1-1 35 0,7-2 9 16,-1-3 7-16,1-4 25 0,4-2 15 0,1-2 20 16,4-1 28-16,1-2 76 15,2-8-38-15,-3 0-13 0,-2-5 25 0,-2-2 16 16,-4-3 2-16,-8-4 58 0,-5-2 42 16,-7-6-90-16,0 0-6 0,-10-2-52 0,-6 1-32 15,-5 2-5-15,-2 2-37 0,-2 4-9 16,-1 4-24-16,3 6-22 0,-1 5-67 15,1 6-89-15,0 4-109 0,1 0-125 16,2 10-145-16,1 3-142 0,10 0-304 16,2 8-216-16</inkml:trace>
  <inkml:trace contextRef="#ctx0" brushRef="#br0" timeOffset="8927.9">12823 4308 1734 0,'0'0'678'0,"0"0"-201"15,0 0-99-15,0 0-28 0,0 0-54 16,0 0-155-16,0 0-141 0,0 0-92 16,0 0-103-16,0 0 44 0,0 0 151 15,62 32 63-15,-35-14-3 0,2 0-16 16,3 1-41-16,-2 0 29 0,2 1-4 0,-3-2-25 16,-2 0 32-16,0-2-16 0,-2-1-19 15,-5-1-66-15,-3-2-86 0,-5-2-44 16,-1-2-75-16,-6-2-97 0,-5-2-90 15,0-2-87-15,0 0-226 0</inkml:trace>
  <inkml:trace contextRef="#ctx0" brushRef="#br0" timeOffset="9124.89">13173 4296 1307 0,'0'0'1239'0,"0"0"-802"15,0 0-72-15,0 0 3 0,0 0-28 16,0 0-28-16,0 0-102 0,0 0-210 15,0 0-15-15,0 0-72 0,-81 8 38 16,54 14 39-16,-2 1 10 0,2 3 0 16,2 1-20-16,2 0 1 0,3 0 7 0,4 0-53 15,2-1-94-15,4-2-71 0,2 0-104 16,3 0-109-16,4-3-113 0,1-7-192 16,0 2-803-16</inkml:trace>
  <inkml:trace contextRef="#ctx0" brushRef="#br0" timeOffset="11240.28">13999 4121 761 0,'0'0'655'16,"0"0"-122"-16,0 0-109 0,0 0-49 16,0 0-38-16,0 0-40 0,0 0-37 0,0 0-23 15,0 0-20-15,0 0-36 0,0-5-35 16,-3 5-16-16,0 1-29 0,3 0-24 15,-3 2-15-15,2-3-4 0,-2 2-12 16,2-1-46-16,-2 2-6 0,-2 0-19 16,-1 2 10-16,-2 2-13 0,2-1-8 15,0 3-7-15,-1-1-4 0,3 2-5 16,1 0 9-16,0 4 6 0,2 0 12 16,1 3 25-16,0-1 3 0,0 2-3 15,7 2-1-15,1-2-14 0,1 0 12 16,2 0-13-16,1-4-8 0,0 0-17 0,1-3-2 15,-2 0 9-15,3-4 0 0,-2-2 33 16,1 0 1-16,4-3 21 0,-2-2 7 16,4 0 9-16,-1-2-6 0,0-5 13 15,-1-2 5-15,0 0 1 0,-1-3-1 0,-1-3-3 16,-1 1-9-16,0-4-19 0,-1 0 10 16,-3 0 95-16,-4 0-1 0,-1-1-6 15,-4 1 18-15,-1-1 21 0,0 1-15 16,-3 2-28-16,-6-1-39 0,-2 3-37 15,-5-2-36-15,-3 2-12 0,-1 3-15 16,-4 0-19-16,-4 2-11 0,-1 0-16 16,-2 3-82-16,0 3-73 0,6 2-74 15,4 1-117-15,5 2-159 0,9 6-117 16,6 3-67-16,1-3-272 0,7 3-290 0</inkml:trace>
  <inkml:trace contextRef="#ctx0" brushRef="#br0" timeOffset="12908.56">13546 4085 1429 0,'0'0'539'0,"0"0"-147"15,0 0-78-15,0 0-47 0,0 0-53 0,0 0-25 16,0 0-18-16,0 0-12 15,0 0-14-15,0 0 9 0,-46-32 6 0,46 32-4 16,0 0-16-16,0 0-38 0,0 0-50 16,0 0-33-16,0 3-19 0,0-2-22 15,0 1-43-15,0 3-46 0,0 5-54 16,0 4 63-16,0 5 102 0,0 7 40 16,6 2 13-16,-2 3-16 0,2-2-15 15,1 4-9-15,-1-3-10 0,3 0 22 16,-1 0 9-16,0-3-25 0,0 1-9 0,-1-2 0 15,1-1 1-15,-3-1 11 0,1-2-8 16,-1-3 8-16,0-1-9 0,-1-2 19 16,-1-2-7-16,0-2-13 0,0-1-2 15,-1-2-35-15,-1-2 4 0,1-3 0 16,-2-1-15-16,1-2-20 0,-1-1 1 16,0 0 6-16,2 0-30 0,-2-1-27 15,1-2-42-15,-1-1-50 0,4-5-107 16,-1 1-425-16,1 1-624 0</inkml:trace>
  <inkml:trace contextRef="#ctx0" brushRef="#br0" timeOffset="14250.97">14545 3592 1718 0,'0'0'701'0,"0"0"-224"16,0 0-112-16,0 0-22 0,0 0 1 16,0 0-43-16,0 0-35 0,0 0-68 15,0 0-91-15,0 0-107 0,0 0-9 16,-6-10-89-16,2 16-47 0,-2 5-25 15,0 4 133-15,-5 7 37 0,-1 4 9 16,1 6-9-16,2 1 0 0,2 3-2 16,4 0-11-16,3 3 10 0,0-3-9 15,10 0 11-15,3-4-21 0,5-1-6 0,5-2-12 16,2-5 27-16,6-2 11 0,2-4-26 16,0-4 28-16,-3-2 13 0,-2-6-11 15,-5-5 48-15,-6-1 15 0,-3 0 25 16,-6-6 83-16,-3-2 48 0,0-2 0 15,-4-3-44-15,-1 0-1 0,0-2-24 0,-3 1-70 16,-5-2-52-16,-4 3-30 0,1 2-36 16,-5 2-16-16,-3 4-36 15,-1 1-70-15,-4 4-70 0,-4 5-63 16,-4 8-51-16,-4 3-114 0,0 5-77 0,0 2-193 16,10-5-393-16,-13 12-409 0</inkml:trace>
  <inkml:trace contextRef="#ctx0" brushRef="#br0" timeOffset="15122.46">10612 5228 1112 0,'0'0'390'0,"0"0"-81"0,0 0-23 0,0 0-30 16,0 0-33-16,0 0-30 0,0 0-10 15,0 0-16-15,-79-5-4 0,76 5-26 16,3 0-7-16,-1 0-3 0,1 0-33 16,0 0-31-16,0 0-9 0,1 1-7 15,2-1-12-15,-2 0-35 0,2 0 0 16,-1 0-41-16,1 0-25 0,5 0-19 15,5 0-20-15,12 1 105 0,11 2 126 0,10-3 44 16,13 0-32-16,10 0-47 0,8-4 40 16,12-3-23-16,7-5-28 0,12-4-30 15,4 1-7-15,7-2-9 0,4-1-6 16,-1 2-16-16,-1 2 3 0,-4-1-12 0,-10 2 12 16,-7 5-14-16,-6-2 17 0,-9 1-18 15,-3 3 19-15,-3-3-16 0,-1 1 9 16,3 1 7-16,0-4-19 0,5 4 0 15,2-5 10-15,4 2-9 0,3-2 19 16,4 0 2-16,1 1-21 0,-2-1 1 16,0 2 1-16,-4-1-1 0,0 0-2 15,-4 1 1-15,-2 0 1 0,-4-1 23 16,-5-2-12-16,-4 2-12 0,-3-2-1 0,-3-1 2 16,1 1-2-16,0 1-2 0,-1-1-26 15,-2 3-2-15,-2 1-16 0,-2 2 45 16,-4 0-15-16,-6 2-2 0,-2 0 17 15,-10 1-1-15,-3 1 1 0,-8-1-1 16,-7 3 0-16,-4 1-1 0,-6-1 2 16,-3-1-28-16,-4 1-39 0,-1 0-28 15,1 0-24-15,-3 1-45 0,-1-1-70 0,1-2-101 16,-3 0-183-16,0 0-262 0,-3-5-1220 0</inkml:trace>
  <inkml:trace contextRef="#ctx0" brushRef="#br0" timeOffset="16573.14">10834 5599 2041 0,'0'0'705'0,"0"0"-237"15,0 0-90-15,0 0-59 0,0 0-52 16,0 0-43-16,0 0-103 0,0 0-121 0,0 0-13 15,0 0-80-15,-23-1-99 0,26 13-87 16,0 9 279-16,4 1 34 0,0 5 1 16,2 2 6-16,0-2-6 0,3 2 21 15,-1 1-12-15,-1-4-20 0,0 2-21 16,0-4 0-16,-3 2 15 0,3-3 7 16,-3 0-9-16,1-2-1 0,-3-1 4 15,1-4 3-15,0-1-22 0,-3-3-28 16,-2-5-41-16,1 0-46 0,-1-3-46 0,0-2-37 15,2-2-102-15,0 0-118 0,3 0-123 16,5-2-71-16,-3-3-505 0,13-8 340 0</inkml:trace>
  <inkml:trace contextRef="#ctx0" brushRef="#br0" timeOffset="16959.97">11183 5657 1656 0,'0'0'1186'0,"0"0"-795"16,0 0-35-16,0 0-12 0,-3-66-46 16,3 56-34-16,3 2-61 0,3 3-58 15,1 1-69-15,4 0-76 0,4 1-20 0,5 1-7 16,7 2 2-16,5 0-6 16,4 2 10-16,0 8 18 0,-1 4-28 0,-3 3 13 15,-8 2 18-15,-3 3-25 16,-7 1 13-16,-6 3-28 0,-4-1 3 0,-4 3 18 15,-3-2 18-15,-9 3 1 16,-7 2 14-16,-6-2 27 0,-3 1 2 0,-3-3-43 16,2-5 0-16,5-3-16 0,5-3-5 15,3-5-7-15,6-3 9 0,4-2 7 0,1-2 9 16,2-1-19-16,3-3 22 0,0 0 4 16,0 0 42-16,0 0 12 0,7-2 28 15,0-3-12-15,5-2-74 0,8-3-17 16,7-1-69-16,8-2 3 0,4 0 36 15,1 0 13-15,3 2-89 0,-1 0-107 16,-3 1-46-16,0-1-109 0,-4-1-124 16,-4 0-116-16,-8 5-412 0,2-9-365 0</inkml:trace>
  <inkml:trace contextRef="#ctx0" brushRef="#br0" timeOffset="17293.71">11944 5662 2028 0,'0'0'682'15,"0"0"-280"-15,0 0-58 0,0 0-37 0,0 0-62 16,0 0-50-16,-79-9-55 0,64 12-44 16,-1 2-31-16,5-2-25 0,2 4-40 15,-1 1-30-15,4-1-13 0,-1 2 6 16,4 2 0-16,0 0 9 0,3 1 6 16,0 1 0-16,2 1 7 0,6 0-10 15,4 1-3-15,5 1 12 0,3 0-2 16,1-2 17-16,2-3-2 0,1-1-10 15,-1-2 13-15,0-4 15 0,-1-1 22 16,-1-3 16-16,-2 0 0 0,-2-7 9 16,0-1 12-16,-5-1 53 0,-4-2 51 15,-3-2 21-15,-5-3-25 0,0-2-40 16,-4-2-64-16,-5 1-67 0,-2-2-3 0,-2 6-1 16,-2-1-42-16,-3 3-14 0,-1 3-10 0,2 1-89 15,-2 3-73-15,1 0-64 16,4 6-114-16,3 0-147 0,5 0-129 0,6 7-109 15,0-1-232-15</inkml:trace>
  <inkml:trace contextRef="#ctx0" brushRef="#br0" timeOffset="17633.06">12373 5685 303 0,'0'0'1989'0,"0"0"-1005"0,0 0-530 0,0 0-49 16,0 0-87-16,0 0-65 0,0 0-42 15,0 0-82-15,0 0-129 0,0 0-22 16,0 0-88-16,-6-8-37 0,6 12-25 16,0 1-20-16,0 2 46 0,0 2 146 15,3 0-25-15,3 1-22 0,4 0 22 16,3 0-3-16,3-2 28 0,6 0 44 16,1-1 3-16,4-5 12 0,2-1 15 0,1-1 13 15,-2 0 18-15,-5-2-27 0,-5-4 14 16,-5-2 43-16,-4-1 33 0,-3-3 9 15,-5-2-37-15,-1-4-36 0,0 0-4 16,0-1-70-16,-7-1-9 0,1 4 0 16,-2 1-21-16,-3 4-46 0,-4 1-27 15,-2 0-60-15,-1 3-71 0,-2 4-96 16,1 3-150-16,3 0-157 0,0 9-105 16,5 3-45-16,5 3-51 0,3-3-550 15</inkml:trace>
  <inkml:trace contextRef="#ctx0" brushRef="#br0" timeOffset="18071.09">13115 5464 1018 0,'0'0'1158'0,"0"0"-570"15,0 0-114-15,0 0-64 0,0 0-63 16,0 0-40-16,0 0-50 0,0 0-63 16,0 0-78-16,0 0-75 0,0 0-41 15,3-16-70-15,-3 20-47 0,5 1-59 16,5 4-62-16,7 7 213 0,6 2 25 16,9 4 50-16,1-1-7 0,2 2-12 15,-1-4 31-15,-2-2-40 0,-3-3-22 16,-5-3-65-16,-2-2-62 0,-8-2-42 0,-2-4-38 15,-4 0-71-15,-2-3-49 0,-3 0-121 16,-2-5-78-16,-1-1-547 0,0-3-174 16</inkml:trace>
  <inkml:trace contextRef="#ctx0" brushRef="#br0" timeOffset="18266.52">13457 5434 1734 0,'0'0'1024'0,"0"0"-610"0,0 0-3 0,0 0 30 16,0 0-48-16,0 0-84 0,0 0-143 15,0 0-166-15,0 0-18 0,0 0-75 16,-24 4-23-16,13 9 88 0,-3 1 28 16,0 4 18-16,-4 1-2 0,5 3-16 15,-1-1-18-15,1 2-80 0,3 0-35 16,-3 2-69-16,6-1-96 0,-1 0-122 16,4 1-107-16,3-3-150 0,1-3-536 0</inkml:trace>
  <inkml:trace contextRef="#ctx0" brushRef="#br0" timeOffset="18916.07">14069 5270 467 0,'0'0'828'0,"0"0"-249"15,0 0-144-15,0 0-16 0,0 0-11 0,0 0-22 16,0 0-36-16,0 0-57 0,0 0-38 16,0 0-45-16,-28-24-32 0,28 24-46 15,0 0-40-15,0 0-40 0,0 0-35 16,0 0-17-16,0 2-15 0,0-2-4 16,0 1-17-16,1-1-16 0,-1 1-3 15,0 2-4-15,0-1-8 0,0 4-32 16,0 6 1-16,0 6 98 0,0 5 55 15,3 6-12-15,1 2-3 0,1 1-6 16,2 1-21-16,-1-2-1 0,-1-1 0 16,1-1 0-16,0-4-11 0,2-1-1 15,-5-3-3-15,2-3 0 0,-1-3 2 0,-1-3-76 16,-2-4 1-16,2-3 2 0,0 0 3 16,0-4-19-16,-3-1-31 0,2 0-35 15,2 0 8-15,-1-1-6 0,2-5-38 16,1 0-46-16,3-3-328 0,4-1-427 0,-4 2-508 15</inkml:trace>
  <inkml:trace contextRef="#ctx0" brushRef="#br0" timeOffset="19428">14499 5320 427 0,'0'0'1637'0,"0"0"-1003"16,0 0-248-16,0 0-64 0,0 0-36 15,0 0-16-15,0 0-28 0,0 0-80 16,0 0-82-16,0 0-73 0,0 0-7 16,-29-2-2-16,22 6-20 0,-3 4 9 15,1 0-11-15,2 0-20 0,0 3-15 16,0 0 0-16,2 3 9 0,-1 2 50 16,2 1 2-16,1 2-1 0,0-1-1 0,3 1 28 15,0-1-15-15,0 0-13 0,5-1-13 16,5-4-5-16,3-2-4 0,3-3 6 15,4-1 16-15,2-3 37 0,5-3 19 16,0-1-22-16,2 0 0 0,1-5 13 16,-4-3 55-16,-1-2 80 0,-5-2 6 15,-1-2 50-15,-6-4 27 0,-3-1-88 16,-3-3-41-16,-3 0-18 0,-4 0-30 0,0 0-34 16,-1 3-9-16,-9 0-45 0,-5 1-33 15,-4-2-33-15,-6 4-49 0,-3 0-73 16,1 6-46-16,0 4-123 0,1 4-222 15,5 2-497-15,4 0-316 0,5 5-524 0</inkml:trace>
  <inkml:trace contextRef="#ctx0" brushRef="#br0" timeOffset="21287.01">14535 5035 26 0,'0'0'587'15,"0"0"-75"-15,0 0-66 0,0 0-17 16,0 0-44-16,0 0-20 0,0 0-21 15,0 0-111-15,0 0-39 0,0 0-14 16,0 0 19-16,-21-51-39 0,30 43-50 16,2 0-51-16,0 0-18 0,5 2-23 15,-3 1 4-15,3 2-3 0,0 0-19 16,2 3-27-16,4 0-14 0,0 3-6 0,1 5 32 16,-2 1 13-16,-5-1 1 0,-2 2-37 15,-8-2-33-15,0 3-3 0,-4 1 27 16,-1 0 26-16,-1 0 17 0,0 0-18 15,0 0-9-15,-1-2 6 0,-5-1-10 16,0 0 7-16,-1 0-4 0,-2 0 7 16,3-1 6-16,-2-2 4 0,3-2 15 15,0 0 3-15,3-2 9 0,2 0-10 0,0-2 27 16,0 0 49-16,2 0 51 0,2 0-9 16,0 0-51-16,2 0-13 0,3-2 0 15,6 1-12-15,6 0 24 0,6 0-6 16,6 1-6-16,-1 0-13 0,-2 0-6 15,-5 3-11-15,-5 2-26 0,-7 2-28 16,-2 2 25-16,-2-1 2 0,-3 1 0 16,-3 0 1-16,-3 1 12 0,0-1 25 15,-6 1 25-15,-7 2 12 0,-9-1 33 0,-4 1 0 16,-4-3-49-16,-6-1-9 0,1-5-49 16,-1 0-36-16,1-3-90 0,4 0-27 15,5 0-29-15,0 0-62 0,2 0-160 16,-1 0-165-16,4 2-471 0,6 0-462 15</inkml:trace>
  <inkml:trace contextRef="#ctx0" brushRef="#br0" timeOffset="22224.62">15950 4556 1620 0,'0'0'607'0,"0"0"-219"0,0 0-35 16,0 0 12-16,0 0-25 0,0 0-79 15,0 0-81-15,0 0-49 0,0 0-47 16,0 0-19-16,-9-5-10 0,30-3-9 15,11-4-46-15,12-3-3 0,8 0-16 16,10-2 7-16,3 4 9 0,0 1 2 0,-5 0 0 16,-8 6-153-16,-9 1-122 0,-10 5-105 15,-14 0-150-15,-9 2-455 0,-10 8-547 16</inkml:trace>
  <inkml:trace contextRef="#ctx0" brushRef="#br0" timeOffset="22368.32">16152 4688 1049 0,'0'0'1259'0,"0"0"-807"16,0 0-70-16,0 0-45 0,0 0-146 16,0 0-109-16,0 0-82 0,131-51 0 15,-56 30-54-15,17-4-123 0,9 3-78 16,7 2-335-16,-26 4-651 0</inkml:trace>
  <inkml:trace contextRef="#ctx0" brushRef="#br0" timeOffset="23238.88">17805 4113 284 0,'0'0'1322'15,"0"0"-841"-15,0 0-167 0,0 0-62 16,0 0 3-16,0 0 46 0,0 0-37 0,0 0-33 16,0 0 5-16,0 0-19 0,-58-49-80 15,58 43-50-15,0-2-25 0,6 1-12 16,6-4-22-16,4 1-16 0,10 1 3 16,8-1-2-16,11 2-10 0,5 3-1 15,5 5-2-15,-2 0 0 0,-3 8-13 16,-9 6-15-16,-9 1-3 0,-9 4 3 15,-10 2 3-15,-7 1 13 0,-6 2 9 16,0 2-9-16,-12 0 12 0,-10 2 3 16,-3 2 32-16,-9 1-4 0,-5 1-16 15,-3-1-13-15,-2 0 20 0,2-2-20 0,4-4-1 16,8-4-1-16,7-3 0 0,6-7-13 16,8-3 1-16,4-3 0 0,5-4 1 15,0-1 11-15,0 0 50 16,1 0 36-16,3-1 25 0,5-4-25 0,8-2-15 15,9 1-35-15,10-5-36 0,12 0-24 0,8-1 9 16,5 1 14-16,-1 1 0 0,1-1-24 16,-4 1-107-16,-2-1-50 0,-6 0-103 15,-1 1-66-15,-6-3-117 0,-6 1-195 16,-12 3-330-16,5-4-486 0</inkml:trace>
  <inkml:trace contextRef="#ctx0" brushRef="#br0" timeOffset="23561.99">18750 4135 1854 0,'0'0'1150'16,"0"0"-697"-16,0 0-36 0,0 0-46 15,0 0-105-15,0 0-59 0,0 0-23 0,-82-14-52 16,74 14-71-16,-1 0-61 0,0 3-35 16,1 2-29-16,0 1 3 0,0 4 12 15,-1 1 3-15,6 3-16 0,2 1 4 16,1 3 24-16,3 0 6 0,8 3 1 0,8-3-1 15,7 0-15-15,4-3 3 0,3-2 9 16,3-3 12-16,1-5 19 0,-2-3 12 16,-2-2 9-16,-2-2 22 15,-6-6 7-15,-3-3 18 0,-4-5 21 0,-4-2 9 16,-3-2-3-16,-5-4-12 0,-4 1 48 16,-2 1-28-16,-5 2-11 0,-12 0-32 15,-3 4-60-15,-8 3-61 0,-7 0-21 16,-4 4-43-16,-3 3-80 0,-1 5-41 15,2 1-69-15,5 4-144 0,7 3-162 0,9 4-156 16,7-3-381-16,10 5-208 0</inkml:trace>
  <inkml:trace contextRef="#ctx0" brushRef="#br0" timeOffset="24896.19">19577 3969 158 0,'0'0'792'0,"0"0"-66"0,0 0-155 16,0 0-93-16,0 0-38 0,0 0-67 15,0 0-45-15,0 0-54 0,0 0-63 16,0 0-37-16,15-68-32 0,-16 63-22 16,-2 0 2-16,0 2-12 0,-2 2-12 15,2-2-19-15,-5 2-39 0,2-1-19 16,-4 2-21-16,-3-3-24 0,-1 3-16 0,-3 0 4 15,1 0 5-15,1 3-2 0,1 0-7 16,5 2-12-16,-1 2-3 0,6-1-6 16,-1 1 12-16,2 1 0 0,3 2 2 15,0 0 20-15,0 3-4 0,5 3 10 16,4-2 10-16,5 2 11 0,0 2 16 0,6 2 17 16,5-1-2-16,1 2-15 15,3-2 14-15,1 0 1 0,-4-1-5 0,-1-1-26 16,-5 0-25-16,-7-4-9 0,-4-1 13 15,-6 1-7-15,-3 0-6 0,-3-1-9 16,-11 0-25-16,-5 0-6 0,-7 0-16 16,-5-1-3-16,-2 0-12 0,-2-4-14 15,6 0 5-15,2-3 52 0,5-2 62 16,5-2 9-16,7 0 60 0,3-5 48 16,1-4-30-16,3-4-12 0,0-1 15 15,3-2-40-15,0-5-26 0,3 0 17 16,6-3 33-16,5-2-3 0,6-2-19 15,2-2-9-15,3-1-31 0,3 1 34 0,-3 1 34 16,-4 5-34-16,-5 4 3 0,-3 4 52 16,-4 4 24-16,-5 1-12 0,-1 4-40 15,-1 1-40-15,-2-1-16 0,0 3-17 16,0 3-27-16,0 1-49 0,-3 0-119 0,-2 0-108 16,-1 5-175-16,-1 7-152 0,-1 2-13 15,3 4-56-15,1-3-465 0</inkml:trace>
  <inkml:trace contextRef="#ctx0" brushRef="#br0" timeOffset="25046.48">19884 4206 1725 0,'0'0'720'0,"0"0"-179"0,0 0-132 16,0 0-102-16,0 0-99 0,0 0-63 15,0 0-73-15,0 0-72 0,0 0-76 0,0 0-137 16,0 0-81-16,6-5-184 15,-4 5-318-15,1 0-509 0</inkml:trace>
  <inkml:trace contextRef="#ctx0" brushRef="#br0" timeOffset="25772.05">20455 3838 1433 0,'0'0'595'0,"0"0"-197"16,0 0-30-16,0 0-37 0,0 0-19 0,0 0-39 16,0 0-75-16,0 0-21 0,38-67-68 15,-17 53-3-15,7 1-23 0,1 0-39 16,-1 3-7-16,0 2 12 0,-4 3 10 15,-3 3 5-15,-3 0-64 0,-2 2-59 16,1 3 7-16,-4 4 5 0,2 4-18 16,-4-1 37-16,-3 3 26 0,-2 0-13 15,-3 1-7-15,-3 2-18 0,0-2 12 16,-11 2-16-16,-3 1-27 0,-4 0-1 16,-4 1-4-16,-2-2-47 0,0 1-44 15,1 0-51-15,2-3-27 0,3-2 37 16,5-2 70-16,4-5 93 0,6-1 45 15,0-3 42-15,3-1 138 0,0 0 56 0,2 0 31 16,1 0-43-16,1-1-1 0,3-4 15 16,0-2-142-16,4 1 0 0,3-2-53 15,2 2-2-15,2 1-7 0,3 1-22 16,3 1-9-16,2 3 0 0,4 0-3 0,1 0 0 16,0 7-2-16,0 0 2 0,-3 3-2 15,0 1 2-15,-7-1-22 0,-3 2-18 16,-6 1-3-16,-6 1 9 0,-3 0 34 15,-3 4 3-15,-3 3 16 0,-9-2 12 16,-6 3 6-16,-6-3 0 0,-7-1 37 16,-3-1 3-16,-4-4-65 0,-3-4-12 15,0-2-25-15,5-1 4 0,3-4-16 16,4-2-9-16,6 0 2 0,7 0-27 16,3-8-34-16,3 2-50 0,4-3-84 0,1-1-107 15,5-2-127-15,5-2-141 0,4 3-541 16</inkml:trace>
  <inkml:trace contextRef="#ctx0" brushRef="#br0" timeOffset="26264.2">21179 3817 630 0,'0'0'1190'0,"0"0"-668"16,0 0-131-16,0 0-28 0,0 0 7 15,-7-74-60-15,14 63-71 0,1 4-82 16,4-4-39-16,5 3-74 0,5-2-23 0,1 3 1 16,3 0 28-16,0 1-1 15,-2 1 19-15,-1 2-30 0,-4 2-38 0,-3 1-21 16,-5 0 5-16,-2 0-39 16,-2 5-32-16,0 4 6 0,-2 1 22 0,-1 3 28 15,-2 3-6-15,-2 1-29 16,0-1-16-16,-8 1-12 0,-2 1-7 0,-4-1-15 15,-1-1-7-15,-2 0-30 0,1-2-12 16,0-1 31-16,0 1 12 0,1-3 16 0,3 0 36 16,2-4 24-16,7-1-21 0,0-2 67 15,3-2 94-15,0-1 51 0,0-1 76 16,6 0 46-16,1 0 12 0,5 0 0 16,2 0-59-16,6 2-80 0,1 1-41 15,0 4-34-15,2 2-22 0,-3 0 9 16,-1 3-27-16,-1 0-22 0,-7 0-1 15,0 0-2-15,-5-1-2 0,-4 0-10 16,-2-3 12-16,0 3 11 0,-5-1 11 16,-10 2 14-16,-4-2 26 0,-7 1 30 0,-6-1-86 15,-4-2-6-15,-4-1-98 0,1-2-31 16,1-1 2-16,7-3-46 0,3 0-85 16,8-1-89-16,4 0-81 0,6 0-126 15,2-3-69-15,5-2-386 0</inkml:trace>
  <inkml:trace contextRef="#ctx0" brushRef="#br0" timeOffset="29638.57">21603 3851 1259 0,'0'0'560'16,"0"0"-213"-16,0 0-94 0,0 0-56 15,0 0-11-15,0 0-28 0,0 0-39 16,0 0-43-16,0 0-76 0,0 0-36 16,0-6-28-16,-2 9-42 0,2 4 90 0,0 1 16 15,-1 0 42-15,1 3 0 0,-2 0-7 16,2-2-13-16,-3 2-6 0,3 0-13 15,-3 0-2-15,2 0 1 0,-1-1 1 16,2 0-2-16,-2-3 1 0,0 1 0 16,1-2 14-16,-1-2-13 0,2 0 17 15,-1-1-20-15,1-1-30 0,0 0-2 16,-2-2 32-16,2 0 3 0,0 0 39 16,-1 0 34-16,1 0 46 0,0-3 27 0,0-4 22 15,0 0-171-15,-2-2 0 0,2-4-22 16,0 1-3-16,0 1 9 0,0 1 14 15,0 0 2-15,0 4 19 0,0-1 12 0,3 1-5 16,2 0-1-16,0-1-12 0,3 0 1 16,0 1-14-16,1 0-2 15,0 3-17-15,-1 1-28 0,2 2-4 0,-1 0-18 16,0 4 8-16,2 2 26 0,-2 2 32 16,0 1 0-16,-4-1 0 0,1 0-20 15,-5 2 1-15,-1-2 7 0,0 3 15 16,0-1 0-16,-1 0-26 0,-5 0-19 15,3-4 0-15,-1 0 13 0,3 0 13 0,-1-3-3 16,1 0-13-16,1-3 35 0,0 0 6 16,0 0 64-16,0 0 39 0,0-1 15 15,0-4 6-15,1-2-120 0,2-2-8 16,1-3-2-16,-1-2 22 0,4-1 0 16,1 0 7-16,2-1-1 0,0 1 1 15,0 0 18-15,0 2 10 0,1 5 2 16,-2 0-11-16,1 1-48 0,-1 4 0 15,2 0-48-15,0 3 14 0,1 0-32 16,1 4-23-16,-1 6 32 0,1 0 29 16,-3 5 15-16,0-3 12 0,-4 2-2 0,0-1-10 15,-4-1 12-15,-2-1-15 0,0 0-12 16,0-1-45-16,0-1-48 0,0-1-35 16,-5 0-53-16,0-2-80 0,-2 1-160 15,4-5-256-15,1 2-645 0</inkml:trace>
  <inkml:trace contextRef="#ctx0" brushRef="#br0" timeOffset="30140.26">22015 3871 1426 0,'0'0'537'15,"0"0"-187"-15,0 0-30 0,0 0 5 16,0 0-37-16,0 0-103 0,0 0-111 16,0 0-74-16,0 0-86 0,0 0 41 15,0 0 45-15,37 12 45 0,-27-4 9 0,2 0-22 16,-5-2-16-16,-1 1-16 0,-2-2 0 15,1 1 0-15,-2 1 0 16,0-2 3-16,-1 0-1 0,-1-2-2 0,-1 2-38 16,2-4-26-16,-2-1 4 0,0 0 21 15,0 0 39-15,1 0 57 0,1 0 35 16,-1-4 22-16,2-1 16 0,1-3-124 16,2-1-6-16,1-2-44 0,2-2 44 0,0 1 41 15,3 2-12-15,-3 2 46 0,1 0 19 16,-2 2-18-16,0 2-16 0,-1-1-10 15,1 1-12-15,-2 1-10 0,0 2-9 16,0-2-19-16,-4 3-12 0,-1 0-35 16,1 0-25-16,-1 3-48 0,2 4 1 15,1-1 84-15,2 3 32 0,1 0-32 16,-1-1-9-16,-2-2 6 0,-1-2 3 16,0-2 18-16,-1 0 17 0,-2-2 34 15,1 0 36-15,-1 0 34 0,0 0-13 16,2 0 3-16,-1-2 1 0,1 0-4 15,0-3-48-15,2-3-43 0,2-1-28 0,-1-1 28 16,0 1 31-16,1 2 1 0,-4 5-20 16,1 0-12-16,1 2-50 0,3 3-81 15,3 4 24-15,9 3 107 0,4 1 21 0,3 4-21 16,3-3-7-16,1 0-140 0,0 1-122 16,-1 0-83-16,1-1-216 0,-10-2-226 15,6 4-954-15</inkml:trace>
  <inkml:trace contextRef="#ctx0" brushRef="#br0" timeOffset="30837.03">23356 3658 1686 0,'0'0'678'0,"0"0"-243"0,0 0-63 15,0 0-31-15,0 0-34 0,0 0-68 16,0 0-64-16,0 0-54 0,0 0-40 16,0 0-41-16,-2-4-21 0,3 4-7 15,0 0-9-15,-1 0 11 0,3 0-14 16,1 0-25-16,2 2-28 0,6 1-24 16,9 2 77-16,13 2 27 0,10 0-2 15,8 3 15-15,4-3-40 0,3 4-24 16,-5-4 23-16,-4 2 2 0,-2-1 0 15,-6-1 15-15,-2-1-1 0,-4-1 25 0,-5-1-20 16,-9-1-20-16,-7-1-3 0,-7-1 3 16,-6-1 0-16,-1 2 21 0,-1-1 10 15,0-1 22-15,0 0 11 0,0 1 4 16,-1-1 15-16,-1 1-6 0,-1-1-35 16,2 3-42-16,-3-1-25 0,-2 4-52 15,-3 4 7-15,-4 3 70 0,-4 2 12 16,0 2-11-16,-2 0 27 0,0 1-26 15,-2-1-2-15,-2 1-10 0,-2 0-103 0,-4 0-4 16,-2 0-47-16,0 0-72 0,0 0-113 16,3 1-218-16,9-6-443 0,2 7-592 15</inkml:trace>
  <inkml:trace contextRef="#ctx0" brushRef="#br0" timeOffset="32406.12">25431 3456 754 0,'0'0'645'0,"0"0"-209"16,0 0-118-16,0 0-72 0,0 0-39 15,0 0-11-15,0 0-44 0,0 0-8 16,-76-35-36-16,68 33 27 0,0-3 8 0,5 3 21 16,2-1 4-16,1 1-18 0,0 1 8 15,1-5 13-15,2 1-43 0,5-2-94 16,0-3 15-16,4-1-49 0,2 1-31 15,5 1-34-15,0 2 6 0,-1 3 22 0,1 3 0 16,-4 1-10-16,2 4-28 0,-1 5-3 16,2 4 36-16,-2 2 20 15,0 3 21-15,-3 1-17 0,-4 4-7 0,-4 0 3 16,-5 1 21-16,0 2 1 0,-11 1 28 16,-7 0-3-16,-3 1-25 0,-6-1-63 15,-4 0 44-15,1-1-18 0,0-3 21 16,1-1 15-16,3-5 0 0,7-3 1 15,4-5 1-15,4-3 0 0,8-2 1 0,1-3 11 16,2-1 15-16,0 0 13 0,0 0-4 16,2 0-2-16,6 0-35 0,3-1-13 15,11-4-9-15,11 0 22 0,14-3 22 16,10 1-22-16,7-3-59 0,4-1-70 16,-3-1-67-16,-1 1-86 0,-7-1-102 15,-4 0-80-15,-8 1-145 0,-4-2-175 16,-6 0-194-16</inkml:trace>
  <inkml:trace contextRef="#ctx0" brushRef="#br0" timeOffset="32687.22">26067 3574 435 0,'0'0'749'0,"0"0"-65"0,0 0-195 0,0 0-134 16,0 0-88-16,0 0-81 0,0 0-36 15,0 0-51-15,0 0-26 0,-75-46-40 0,61 46-33 16,-1 6-26-16,1 1-2 0,3 2-17 16,2-2-15-16,4 2 12 0,4 0 0 15,1 2-6-15,4-2 6 0,7 1 48 16,9-1 33-16,4 0 44 0,5-2-11 15,4-2-15-15,2-3 10 0,-2-2 18 16,0 0 19-16,-4-1 22 0,-3-4-16 16,-4-3 13-16,-2-1 59 0,-5-1 29 15,-2-2 3-15,-5-2-39 0,-4-4-55 16,-4-1-25-16,0-2-10 0,-10-1-76 16,-5 2-3-16,-3 2-24 0,-4 1-31 15,0 4-16-15,-1 7-15 0,-3 2-27 0,1 4-88 16,-3 0-54-16,6 7-52 0,1 4-98 15,5 1-102-15,4 4-67 0,8 2-51 16,3-6-409-16,1 6 279 0</inkml:trace>
  <inkml:trace contextRef="#ctx0" brushRef="#br0" timeOffset="33360.08">26642 3417 163 0,'0'0'2209'0,"0"0"-1667"0,0 0-161 0,0 0 47 15,0 0-139-15,0 0-147 0,0 0-142 16,0 0-50-16,0 0-101 0,0 0-47 16,5 10 198-16,-3 5 15 0,1 0 39 15,3 1-10-15,-3-2-16 0,1 0-15 16,-1-1 9-16,-1-2-6 0,0-2-13 15,-2 0 19-15,0-2-10 0,2-4-12 16,-2 0-28-16,0-3-19 0,0 0 44 0,0 0 3 16,1 0 91-16,-1-3 32 0,0-3 8 15,0-3-109-15,2-2-22 0,-1-7-50 16,-1-2 37-16,3-3-27 16,3 2 18-16,-1 2 22 0,3 2 3 0,-2 3 50 15,1 4 6-15,1 1-3 0,0 3-15 16,0-1-4-16,-2 3 0 0,3 2-18 15,-1 0-19-15,3 2-1 0,3 0-46 16,0 4-6-16,5 3 13 0,-2 0 24 16,2 2 15-16,0 0 1 0,0 2 16 15,-2-2-15-15,-3 0 0 0,-1 0-1 16,-4-1 0-16,0-2-15 0,-5 0-10 0,0 1-41 16,0-3-18-16,-2-2 2 15,-1-2 13-15,1 1 15 0,-1-1 38 0,1 0 16 16,-1 0 34-16,0-1 66 0,2-4 76 15,0-3-8-15,0-3-165 0,3-2 19 0,1-1-21 16,0-2 24-16,2 1-24 0,0-1 1 16,2 4 10-16,-1 0 4 0,2 3-4 15,-1 1-9-15,2 2-1 0,3-1 11 16,-1 2-10-16,2 1 15 0,-1 2-15 16,-1 1 10-16,2 1-13 0,-2 0-16 15,4 1-24-15,-2 5-9 0,3 2 15 16,-2 2 3-16,-3 2-13 0,-1-2 16 15,-5 3 0-15,-1-1-3 0,-2-1-3 16,-3 1-7-16,-3-1 13 0,0 1 9 16,-2-1 1-16,-4 0-49 0,-1 0-40 0,-1 0-63 15,0-3-83-15,-1 0-82 0,4 0-120 16,-1-4-212-16,2-1-590 0</inkml:trace>
  <inkml:trace contextRef="#ctx0" brushRef="#br0" timeOffset="33955.61">27595 3319 2232 0,'0'0'822'0,"0"0"-391"16,0 0-169-16,0 0-120 0,0 0-142 16,0 0-22-16,0 0-116 0,0 0-33 0,0 0 125 15,0 0 46-15,0 0 22 16,0 54 1-16,-2-45-4 0,1 0-4 0,-1-1-15 15,-1-1-20-15,1-4-14 0,0 1-24 16,1-1-12-16,1-2 4 0,0-1 37 16,0 0 29-16,0 0 60 0,3-3 20 0,-1-3 60 15,4-2-27-15,2-3-113 0,0-2 0 16,2-5 16-16,0 0 72 16,2-1 4-16,-2-1 17 0,-3 5 49 15,1 0-18-15,-2 6-66 0,-3 3-18 0,0 3-12 16,-3 3-25-16,2 0-19 0,-2 0-52 15,0 0-57-15,3 3-19 0,0 4-38 16,5 0 128-16,4 3 38 0,2 1 35 16,2 2-6-16,-2-1-28 0,1-1-1 0,-5-1-3 15,-1-1-16-15,-4-2 2 0,2-1 15 16,-2-1-1-16,-2 0 3 0,0-4 3 16,-3 0 23-16,1-1 9 0,0 0 5 15,-1 0 7-15,3 0 28 0,-1-1 15 16,1-3 19-16,1-3-1 0,4-3 37 15,3-4-133-15,3-5-12 0,2-2-2 16,-1 0 2-16,0 3 26 0,-2 3-26 16,-1 3 15-16,-2 3 0 0,-1 3-2 15,2-1-13-15,-1 2-22 0,0 0 10 16,3 3 9-16,-3-1-22 0,-2 3 10 0,0 0-44 16,-2 0-43-16,1 6 7 0,0 3 42 15,5 3 53-15,-2 1 13 0,2 1-13 16,-3 3 0-16,-1 0 0 0,-2 1-12 15,-2 0-7-15,-3 0-24 0,-1-3-41 0,0 2-47 16,0-2-92-16,-3 0-140 0,2 1-173 16,0-4-258-16,3 1-850 0</inkml:trace>
  <inkml:trace contextRef="#ctx0" brushRef="#br0" timeOffset="34073.58">28420 3489 805 0,'0'0'1204'0,"0"0"-679"15,0 0-164-15,0 0-140 0,0 0-112 16,0 0-109-16,0 0-83 0,0 0-180 0,0 0-270 16,0 0-471-16</inkml:trace>
  <inkml:trace contextRef="#ctx0" brushRef="#br0" timeOffset="58774.07">19841 5076 790 0,'0'0'264'0,"0"0"-121"0,0 0-143 0,0 0 4 15,0 0 32-15,0 0 94 0,0 0-49 16,0 0 7-16,0 0 52 0,80-1-56 16,-47-1-6-16,12-5-16 0,11-1 3 15,12-2-16-15,15-3 41 0,14-4-54 16,13-1-23-16,14-1-10 0,9-2-3 15,11 1-3-15,7 2-18 0,2 1 19 0,3 4-9 16,-2 1-54-16,-6 1 26 0,-6 3-39 16,-8-1 10-16,-14 2-4 15,-8 0-19-15,-10-2-78 0,-9 0 23 0,-12 0 9 16,-10-1-88-16,-10 0 49 0,-11-1 10 16,-9 2-49-16,-10 3 104 0,-8 0-46 15,-7 0 121-15,-7 1-42 0,-6 1-12 16</inkml:trace>
  <inkml:trace contextRef="#ctx0" brushRef="#br0" timeOffset="59056.89">20542 5006 528 0,'0'0'463'0,"0"0"-79"0,109-40-97 15,-40 22-105-15,21-3-26 0,17-1-72 16,11 3 39-16,11-2-90 0,8 3 28 16,0 3-59-16,-3 0 1 0,-6 3 15 15,-7 0-18-15,-12 2-23 0,-10 1-210 16,-7 0 28-16,-7 1 69 0,-10 0-150 15,-6 3-95-15,-10 0-33 0,-9 1-43 0</inkml:trace>
  <inkml:trace contextRef="#ctx0" brushRef="#br0" timeOffset="70853.05">10795 9042 78 0,'0'0'1062'0,"0"0"-590"16,0 0-157-16,0 0-62 0,0 0-55 15,0 0-50-15,0 0 1 0,0 0-11 0,0 0-9 16,-11-11-43-16,11 11-44 0,0 0-42 15,0 0-13-15,0 0-19 0,0 0-16 16,0 1-23-16,0 8 4 0,1 5 67 16,4 5 90-16,0 8 6 0,2 7-35 15,-1 6 0-15,0 3 54 0,1 4-42 16,0 2-44-16,-2 0-16 0,-1-2 44 16,0 0-3-16,1-3-41 0,-1-2-12 15,3-5 24-15,-3-3 3 0,1-4-27 16,-1-4 0-16,-1-3 2 0,1-4-3 15,1-2 0-15,-2-4-73 0,-2-2-29 16,3-5-16-16,-4-1-6 0,0-4-8 16,0-1-67-16,0 0 61 0,0 0 31 0,0-5-15 15,0-4-202-15,0-5-329 0,0 1-591 16</inkml:trace>
  <inkml:trace contextRef="#ctx0" brushRef="#br0" timeOffset="71224.27">10736 9165 1785 0,'0'0'707'0,"0"0"-346"0,0 0-82 16,0 0 27-16,0 0 23 0,-10-65-39 15,10 53-84-15,6 1-44 0,5-2-54 0,1-1-40 16,8 0-28-16,7-3-40 15,8 1-6-15,8 2-7 0,8 3-11 0,5 4-13 16,6 5 3-16,1 2 0 0,1 3 34 16,-2 9 15-16,-5 6 4 0,-6 0 9 15,-8 5-28-15,-8 3-33 0,-10 4-17 0,-10 3-21 16,-8 6 31-16,-7 3 40 16,-7 6 10-16,-12 4 21 0,-5-2-16 0,-7 0 20 15,-2-3-11-15,-3-1-5 0,-1-4 9 16,2-5-1-16,1-2-15 0,2-4-12 15,3-6-28-15,5-2-46 0,5-7-1 16,3-3-15-16,7-5-78 0,5-3-61 16,1-4-106-16,3-1-137 0,4 0-45 15,8 0-4-15,1-5-90 0,19-8-549 0</inkml:trace>
  <inkml:trace contextRef="#ctx0" brushRef="#br0" timeOffset="71660.12">11526 9601 1621 0,'0'0'713'0,"0"0"-267"16,0 0-83-16,0 0-41 0,0 0-154 0,0 0-61 15,0 0-97-15,0 0-10 0,0 0-92 16,88-47 22-16,-52 28 45 0,7-2 23 16,3 1-1-16,2-3 3 0,-1 1 0 15,2 1 0-15,-7-1-67 0,-3 3-12 16,-10 2 15-16,-6 4 64 0,-9 0 10 15,-11 6 79-15,-3 1 56 0,0-3-91 16,-10 3-32-16,-3-2 4 0,-5 3-26 16,-1-1 10-16,-4 1-10 0,-5 2-13 15,-2 2 13-15,-3 1 0 0,-3 2 0 16,0 5 12-16,-1 4 1 0,3 2 9 16,3 3 0-16,2 1-6 0,4 1-13 0,2 0-2 15,7-2-1-15,5 1-13 0,3-1-9 16,4-2-3-16,4 2 0 0,0 0 12 15,0 0 1-15,7 2 12 0,2 1 0 16,2-1 15-16,1 0-14 0,0-3-1 16,3-1-2-16,0-1-10 0,5-1 12 0,0-2-13 15,3-2 13-15,3-3 0 0,0-4 0 16,4-1 28-16,2 0-14 0,1-6-14 16,3-2-47-16,0-5-42 0,5-2-102 15,-2-2-99-15,0-1-60 0,-3-1-119 16,-1-1-238-16,-11 5-491 0</inkml:trace>
  <inkml:trace contextRef="#ctx0" brushRef="#br0" timeOffset="72127.23">12226 9297 753 0,'0'0'1086'0,"0"0"-823"16,0 0-91-16,0 0-36 0,0 0 19 15,-85 4-10-15,75-2-55 0,6-1-45 0,2 1-32 16,2-1-11-16,2 2 40 0,5 1 0 15,9 2 32-15,3 0 108 0,7 2 48 16,2 1-34-16,6-1-38 0,0 2-7 16,-1-2-24-16,-2 2-65 0,-4-1-31 15,-6 2-18-15,-4-1-1 0,-3 2 51 0,-7 0-23 16,-3 2 0-16,-2 2-9 16,-2 1-3-16,-9 1 3 0,-8 1 3 15,-4 0-34-15,-4-1-21 0,-3 0-54 0,1-4-21 16,3-2 15-16,3-2 50 0,3-3 28 15,6-3-22-15,2-3 0 0,4-1 9 16,3 0 0-16,2-8-104 0,1-3 29 16,0-5-66-16,4-4-56 0,10-3-70 15,5-1-57-15,7 0-24 0,3 2 50 16,6 3 113-16,-1 1 84 0,1 2 42 16,4 2-45-16,-2 1 32 0,1 2 72 15,-1-1 3-15,-1 1 13 0,-5 3 0 16,-6 1 58-16,-5 3 206 0,-8 2-5 0,-3 2-94 15,-5 0-51-15,-1 0-11 0,-2 3 78 16,4 6-4-16,-1-1 9 0,0 5-4 16,2 3-26-16,0-2-82 0,-2 3-14 15,-1-1-60-15,1-2-67 0,-4 3-57 0,0-4-61 16,0 3-91-16,0-3-104 0,-3 0-206 16,1-2-619-16</inkml:trace>
  <inkml:trace contextRef="#ctx0" brushRef="#br0" timeOffset="72264.39">12907 9158 1755 0,'0'0'577'0,"0"0"-360"0,0 0-75 0,0 0 12 0,0 0-89 16,0 0-65-16,0 0-245 0,0 0 35 15,0 0 26-15,0 0-173 0,1 37-466 16</inkml:trace>
  <inkml:trace contextRef="#ctx0" brushRef="#br0" timeOffset="72815.37">13353 9260 1835 0,'0'0'658'15,"0"0"-169"-15,0 0-67 0,0 0-73 16,0 0-107-16,0 0-60 0,0 0-57 15,0 0-63-15,-96-39-50 0,74 39-12 16,-1 5-3-16,0 5-22 0,3 2-12 16,1 2 9-16,2 3 3 0,5 1-3 15,2 1 16-15,0 2 11 0,4-2-3 0,3 0-21 16,3-1-28-16,0-1-22 16,3-1-1-16,3-2-2 0,4-1 15 0,2-2-13 15,2-3-34-15,-1-3 5 0,2-1 48 0,0-3 57 16,1-1 56-16,0-2 55 0,3-7 9 15,-2-2 6-15,3-4-7 0,-2-3-18 16,3-4 39-16,1-2-22 0,-3-1-46 16,1 1-38-16,-2 0 49 0,-5 8 4 15,-5 3-47-15,-1 6 42 0,-6 5 26 16,-1 2-22-16,0 0-33 0,0 0-53 16,0 2-59-16,0 10-63 0,0 5 48 15,-1 7 74-15,-2 8 19 0,2 4-7 16,1 4-10-16,-2 3 0 0,2 0 20 15,-1 0-4-15,1-1-15 0,-5 0-2 16,1-1 1-16,-5-4-1 0,-5 0-1 0,-2-2 0 16,-7-2-1-16,-3-2-20 15,-3-5 8-15,-2 0 11 0,-3-5-15 16,3-4 17-16,2-6 18 0,3-3 28 16,7-7 16-16,3-1 8 0,3-2 6 0,1-12-45 15,1-6-31-15,1-8-83 0,3-10-103 16,7-9-45-16,10-5-128 0,14-2-11 0,11 3 25 15,7 3-50-15,1 6-9 0,3 6-13 16,-7 5-202-16,-10 10-377 0</inkml:trace>
  <inkml:trace contextRef="#ctx0" brushRef="#br0" timeOffset="73203.48">13551 9280 1143 0,'0'0'994'0,"0"0"-632"0,0 0-155 0,0 0-136 15,0 0-71-15,0 0-1 0,0 0 1 16,0 0 61-16,0 0 26 0,0 0-4 16,7 58-25-16,-7-47-7 0,1-3-22 15,-1 2 3-15,0-5-32 0,0-2-23 0,0 1-12 16,0-2 35-16,0-2 0 0,0 0 54 16,0-5 58-16,0-2-112 0,0-5-3 15,3-2 0-15,0-5 3 0,3-2 72 16,1-3-31-16,3 1 45 0,0-1 22 15,2 4 63-15,2 2-11 0,1 2-28 16,2 2 3-16,5 3-91 0,1-2-13 16,5 2-30-16,1 4 2 0,4 0 28 15,-1 2 4-15,3 3-14 0,-1 2-5 0,2 0-1 16,-1 0-2-16,2 3 8 0,-1 7-20 16,-3-2-1-16,-1 5-21 0,-3 3-7 15,-6 1-19-15,-7 2-30 0,-4 0-17 16,-5 3 22-16,-6 1-4 0,-1 2 7 15,0 0-41-15,-11 4-114 0,-2-3-94 16,-6 2-92-16,1-2-87 0,4-7-288 16,-6 4-687-16</inkml:trace>
  <inkml:trace contextRef="#ctx0" brushRef="#br0" timeOffset="74169.73">17037 9122 1755 0,'0'0'535'16,"0"0"-263"-16,0 0-188 0,0 0-84 15,0 0 0-15,0 0-55 0,0 0-36 16,0 0 91-16,0 0 2 0,0 0 1 16,0 0 10-16,49 67 3 0,-32-56 13 15,3 1 0-15,5-2 16 0,1-2 4 0,1-2 5 16,-1 0 4-16,3-5-6 0,-2-1 22 15,-1 0 25-15,-3-7-19 0,0 0-13 16,-1-5 7-16,-2-1 12 0,-2-2 6 16,-1-5 13-16,-6 0 47 0,-1-6-16 15,-5-1-33-15,-5-6 29 0,0-5-50 0,-12-4-41 16,-4-3-22-16,-4-3-7 0,-6-1-9 16,0 3 15-16,-1 0-17 0,-2 3 0 15,2 2 1-15,1 5 20 16,6 5 9-16,4 3 37 0,4 3 13 0,4 4 30 15,5 0 3-15,3-1-46 0,0 1-6 16,8-2-46-16,11 0-16 0,8-3-25 16,9 1 1-16,13-3 5 0,13 4-5 15,8 3 11-15,5 5-14 0,1 7-1 16,-4 6 13-16,-7 3-7 0,-10 5-12 16,-10 8-25-16,-8 5-55 0,-13 5-45 15,-11 3-57-15,-11 3-32 0,-8 5 23 0,-16 3-29 16,-14 5-69-16,-7 1-167 0,6-7-291 15,-27 18-759-15</inkml:trace>
  <inkml:trace contextRef="#ctx0" brushRef="#br0" timeOffset="74540.3">17286 8984 1722 0,'0'0'377'0,"0"0"-215"0,0 0-10 15,0 0 19-15,0 0-25 0,91-62-31 16,-58 52-21-16,3 1-17 0,1 1-39 15,-2 5-22-15,-5 0 10 0,-4 3 24 0,-7 0-50 16,-5 5 0-16,-5 5 32 16,0 2 9-16,-1 1-18 0,-3 0 18 0,-1 2 4 15,0-1-7-15,1 3 3 0,1 1-25 16,2 0-1-16,2 2-15 0,3 0-19 16,3 2 19-16,6-3 1 0,1-1-1 15,1-1-15-15,4-3-26 0,-2-4 12 16,2-5-12-16,-3-3 41 0,0-2 56 0,0-3 20 15,-2-6 45-15,-3-4 31 0,-6-1 47 16,-3-5 15-16,-4-4-12 0,-7-4 30 16,0-4-1-16,-7-3-77 0,-4 1-53 15,-4 1-28-15,-2 3 3 0,-3 6-36 16,-1 4-40-16,-2 3-25 0,-1 6-60 16,-3 6-52-16,-1 4-20 0,2 0-49 15,0 9-60-15,3 6-78 0,3 1-145 16,6 4-143-16,2-1-1 0,4-5-592 0</inkml:trace>
  <inkml:trace contextRef="#ctx0" brushRef="#br0" timeOffset="75971.2">18159 8913 1554 0,'0'0'543'0,"0"0"-303"16,0 0-105-16,0 0 1 0,0 0-68 16,0 0-17-16,0 0-2 0,0 0-14 15,0 0 10-15,0 0 3 0,0 0-3 16,24-41 10-16,-16 37-14 0,1 1-15 16,1 1 0-16,6 1 6 0,0 1 3 0,5 0-10 15,4 0 17-15,5 3 44 0,3 6-16 16,2 0-16-16,-1 6-6 0,-2-1-16 15,-3 4-12-15,-5 4-20 0,-8 0-16 16,-4 1 3-16,-8 0 13 0,-4 1 0 16,0 0 16-16,-9-1 0 0,-3-3-15 15,-3 1-1-15,-2-4-16 0,1-3 16 0,-1-5 2 16,2-4 36-16,2-2 13 0,2-3 25 16,-1-3-4-16,1-9 13 0,0-2-22 15,0-4-45-15,2-5-18 0,4 0 0 16,3-1 18-16,2-5-18 0,5 1 0 15,12-4-19-15,10 0-34 0,13-3-36 16,10 2 1-16,10-1-48 0,5 4 22 0,2 9-125 16,-5 5-101-16,-6 10-75 0,-9 6-179 15,-15 0-530-15</inkml:trace>
  <inkml:trace contextRef="#ctx0" brushRef="#br0" timeOffset="76763.47">20308 8792 1381 0,'0'0'1714'0,"0"0"-1313"15,0 0-233-15,0 0-136 0,0 0-32 16,0 0-48-16,0 0 48 0,0 0 83 15,0 0 2-15,66 71-10 0,-47-49-15 16,-2 0-26-16,-3 0-2 0,-2-2 28 16,-6 0-32-16,-1-4-28 0,-2 1-1 15,-3-4-33-15,0-2-11 0,-2 0 4 0,-2-4-9 16,1-2-3-16,0-3 9 16,0-2 44-16,0 0 41 0,0-1 28 0,-1-7-69 15,0-3 0-15,1-6 6 0,-2-3 16 16,5-4 0-16,0-4 9 0,0-1 5 15,6 1-8-15,2 0 15 0,4 3-14 16,1 2-1-16,2 5 9 0,-1 2-9 16,3 4-3-16,-2 3-13 0,1 2 4 15,0 3-5-15,1 3-11 0,2 1 0 16,2 0 22-16,2 7 15 0,2 3-37 16,-3 3-1-16,0 0-17 0,-3 3-7 15,-3 1-12-15,-2 0-7 0,-1-1 7 16,-5 1 9-16,-2-4-7 0,-2 0-2 0,-2-1-19 15,-2-3 7-15,0-2 6 0,0-1 8 16,0-4 10-16,0-1 6 0,0 1 19 16,-1-2 28-16,0 0 35 0,-3-5-13 15,1-6-49-15,1-2-1 0,1-3 20 0,1-1-1 16,0 2 22-16,7-2-13 0,4 0 12 16,2 2 7-16,6-2 3 0,3 0-13 15,2 1-26-15,5 2-11 0,4 2 0 16,1 1 18-16,1 4 35 0,1 2-13 15,2 4 0-15,-2 1 4 0,-1 1-10 16,-2 8-13-16,-4-1-21 0,-6 4-25 16,-6 1-18-16,-6 4-19 0,-6 1 0 15,-5 4 10-15,-2 0 14 0,-12 5 14 0,-6-2-23 16,-6 2-81-16,0-1-96 0,0-2-148 16,4-3-239-16,6-4-193 15,3 0-902-15</inkml:trace>
  <inkml:trace contextRef="#ctx0" brushRef="#br0" timeOffset="77119.88">21579 8747 1905 0,'0'0'700'0,"0"0"-279"16,0 0-79-16,0 0-25 0,0 0-121 15,0 0-99-15,0 0-66 0,0 0-29 16,0 0 14-16,-82 22-16 0,68-6-22 15,1 0-9-15,4 2-1 0,6-1-5 16,3 1 12-16,0-1 9 0,5 1 13 16,6 0 0-16,3-1 3 0,5-1 1 0,4 0 1 15,5-2 10-15,3-2 1 0,0-4-10 16,0-2 19-16,1-4 19 16,-3-2 22-16,-2-1 32 0,1-7 1 15,-3-3 7-15,0-3-7 0,-3-3-22 0,-4-5-3 16,-2-2 37-16,-6-1 28 0,-5-2-29 15,-5-1-40-15,-2-2-8 0,-11 3-29 16,-3 1-30-16,-5 2-21 0,-4 5-34 0,0 2-46 16,0 5-19-16,0 6-37 0,2 4-19 15,3 2-60-15,4 7-113 0,2 4-158 16,5 3-70-16,2 3 35 0,3-5-441 16,4 6-241-16</inkml:trace>
  <inkml:trace contextRef="#ctx0" brushRef="#br0" timeOffset="77668.16">22226 8750 861 0,'0'0'1108'0,"0"0"-777"16,0 0-124-16,0 0-39 0,0 0-14 0,0 0 13 15,0 0-32-15,0 0-52 0,0 0-35 16,0 0-16-16,-14 53-19 0,13-46-11 15,1 0 1-15,0-2-2 0,0-1-1 16,0-3-35-16,0-1-39 0,0 0 52 16,0 0 22-16,0-4 86 0,0-4-83 15,0-3-3-15,0-2 0 0,0-5-28 16,4-1 28-16,4-2 25 0,0 1 87 16,0 2 66-16,3 2-42 0,1 2-76 0,0 5-13 15,4 0-16-15,1 2 1 0,3 3-10 16,2 2 3-16,0 1 6 0,1 1 23 15,1 0 19-15,0 2 2 0,-2 6-16 16,1 1-22-16,0 2-18 0,-4-2-6 16,-3 2-11-16,-3-1 10 0,-2-1-11 15,-2 0-1-15,-3-1-22 0,-2-1-15 16,-4 2 0-16,3-3-1 0,-3-1 1 0,0-1 9 16,0-1-4-16,0-2-16 15,0-1 48-15,0 0 19 0,0 0 54 16,0-5 49-16,1-7-69 0,4-1-28 15,3-4 3-15,3-1-7 0,4-1 1 16,4 1-22-16,4 1-3 0,3 3-19 0,4 3 10 16,5 0-10-16,0 2-9 0,3 1 31 0,-2 5 9 15,0 0 25-15,-4 3-15 0,-3 0-18 16,-5 3 0-16,-5 4 5 0,-3 4-6 16,-6 0-56-16,-1 5-15 0,-2 0 8 15,-6 4 26-15,-1 2-13 0,0 1-1 16,-11-2-31-16,-2 2-132 0,-6 0-201 15,0-3-207-15,4-4-600 0</inkml:trace>
  <inkml:trace contextRef="#ctx0" brushRef="#br0" timeOffset="78050.53">23209 8761 1290 0,'0'0'974'0,"0"0"-666"0,0 0-57 16,0 0 60-16,0 0-49 0,0 0-94 15,0 0-60-15,83-55-51 0,-60 48-32 16,-1-2-6-16,3 3-16 0,0 0 12 16,1-2 1-16,-1-1-16 0,-2-1-72 15,-2-1-29-15,-3-1-7 0,-6-1 57 16,-1 0 51-16,-3-1 48 0,-2 1-45 16,-4 1 19-16,-2-1 10 0,0 3 37 15,-2 1 51-15,-6-1-25 0,-5 3 5 16,-4 1-46-16,-3 1-54 0,-1 1-2 15,-1 4 1-15,0 0-1 0,2 2 2 0,0 5-12 16,2 3-1-16,2 0-2 0,4 2-7 16,3 2-22-16,3 0 6 15,3 2 13-15,3 0 3 0,0 1 22 0,3 1 2 16,6 0 33-16,2 0-1 0,2 0 10 16,6-1 0-16,1-2-19 0,8 0 13 15,3-2-35-15,3-5-3 0,3 0-113 16,0-5-63-16,2-3-125 0,-3 0-94 15,-1-7-143-15,-11 1-506 0,8-10-436 16</inkml:trace>
  <inkml:trace contextRef="#ctx0" brushRef="#br0" timeOffset="78422.12">23846 8540 1176 0,'0'0'641'0,"0"0"-249"0,0 0-59 16,0 0-7-16,0 0-38 0,0 0-58 15,0 0-192-15,0 0-38 0,0 0-82 16,0 0 82-16,3 18 50 0,1-4 30 0,-2 2-7 15,1-1-29-15,-2-2-12 16,-1-1 6-16,0-5 0 0,0 0 0 0,0-2-18 16,0-4-20-16,0-1 0 0,0 0 3 15,0 0 44-15,0 0 32 0,0-1-26 0,0-4 10 16,2-2-63-16,2-4-14 0,2-3-11 16,1-4 25-16,7-2 10 0,-1-2-10 15,5 0 22-15,1 2 6 16,2 2 29-16,1 1-1 0,0 4-6 0,-1 3-15 15,0 2-25-15,2 4-10 0,-1 2-1 16,0 1 1-16,-1 1 22 0,0 2 6 16,0 7 9-16,1 1 3 0,-2 5-27 15,2 0-13-15,-4 3-28 0,1 3 0 16,-5-2-3-16,0 1-13 0,-5 2-12 16,-4-2-3-16,-4-2-33 0,-1 0-33 0,-4-2 24 15,-7 0 16-15,-3-2-51 0,0-1-61 16,-3-3-109-16,1-1-86 0,1 0-174 15,3-2-595-15</inkml:trace>
  <inkml:trace contextRef="#ctx0" brushRef="#br0" timeOffset="78663.67">24562 8161 2574 0,'0'0'514'0,"0"0"-166"15,0 0-9-15,0 0-18 0,0 0-60 16,0 0-56-16,0 0-60 0,0 0-88 0,0 0-57 16,0 0-49-16,0 0-44 15,53-21 91-15,-39 44 0 0,0 5 1 16,1 7-1-16,-2 1 0 0,-2 1-13 0,-2 0-16 16,-3 1-9-16,-2-5-75 0,-3 1-46 15,-1-3-106-15,-3-3-142 0,-8-1-162 16,-3-4-64-16,3-6-483 15</inkml:trace>
  <inkml:trace contextRef="#ctx0" brushRef="#br0" timeOffset="78781.03">24643 8568 1012 0,'0'0'1002'0,"0"0"-520"0,0 0 24 0,59-68-72 15,-34 47-155-15,4 5-15 0,2 0-100 16,2 4-127-16,4-1-37 0,-1 4-25 16,0 2 3-16,-3 2-56 0,-2 4-86 15,-4 1-88-15,-2 0-158 0,-2 4-165 16,-6-1-688-16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11:57.783"/>
    </inkml:context>
    <inkml:brush xml:id="br0">
      <inkml:brushProperty name="width" value="0.05292" units="cm"/>
      <inkml:brushProperty name="height" value="0.05292" units="cm"/>
      <inkml:brushProperty name="color" value="#FF0000"/>
    </inkml:brush>
  </inkml:definitions>
  <inkml:trace contextRef="#ctx0" brushRef="#br0">7264 2591 274 0,'0'0'505'0,"0"0"-270"0,0 0 58 16,0 0-293-16,0 0 251 0,0 0-144 15,0 0 338-15,0 0-147 16,0 0-46-16,0 0 12 0,-4-26-30 0,4 25-14 16,-2 1-23-16,1 0-30 0,1 0-13 15,0 0-19-15,0 0-24 0,-1 0-27 16,1 0-31-16,0 0-53 0,0 0-12 0,0 2-19 16,-2 2-34-16,0 5 2 0,0 3 62 15,1 4 1-15,-2 5 19 0,3 2-19 16,0 3-9-16,0 4-10 0,0 1 19 15,0 3 13-15,0 4 18 0,3 0 25 16,-3 2-16-16,1 3-40 0,-1-4 0 16,2 1-1-16,2 0-9 0,-3-5 10 15,5-3-1-15,-2-2 1 0,1-3-16 16,-1-4 13-16,3-4 2 0,0-3 0 16,-2-3 1-16,-1-3 1 0,-1-2 1 0,1-2-2 15,-2-2-9-15,-2-3-22 0,0-1-10 16,0 0 16-16,0 0 24 0,0-6-46 15,-3-7-98-15,-3-5-132 0,-1-4-194 16,1-4-214-16,-1 4-562 0</inkml:trace>
  <inkml:trace contextRef="#ctx0" brushRef="#br0" timeOffset="459.41">6797 2458 1662 0,'0'0'497'15,"0"0"-203"-15,0 0 19 16,0 0-62-16,0 0-11 0,0 0-43 0,21-73-42 16,0 59-34-16,5-3-43 0,10 0-27 15,9-1-4-15,4 1 16 0,10 1 22 16,6 1 40-16,1 4-75 0,3 3-38 16,-4 4-12-16,-6 4-22 0,-5 0 22 15,-7 8 0-15,-5 5 0 0,-7 6-28 16,-5 7 3-16,-6 5 12 0,-4 5-24 15,-5 4 24-15,-4 0 13 0,-6-2 1 16,-5 0 12-16,-2 1 5 0,-9-3-18 16,-7 0 19-16,-8 0 25 0,-4-3-1 0,-4 0-14 15,-4-3-20-15,-2-3-9 16,5-4 0-16,2-4-2 0,7-3-26 0,7-4-94 16,7-5-60-16,4-3-89 0,5-1-66 15,3-2-46-15,0-1-139 0,6 0-198 16,0 0-397-16</inkml:trace>
  <inkml:trace contextRef="#ctx0" brushRef="#br0" timeOffset="898.89">7837 2892 2185 0,'0'0'604'0,"0"0"-168"0,0 0-33 16,0 0-66-16,0 0-92 0,0 0-74 15,0 0-50-15,0 0-44 0,0 0-40 16,0 0-37-16,0 0-24 0,-42 9-13 0,40-3-7 16,-2 2 10-16,2 1 13 15,1 3 18-15,1 1 1 0,0 0-14 0,0 0 14 16,7 3 0-16,-1 1-1 0,5-1-10 15,3 1 1-15,-1 0-7 0,5 0 4 16,-1-2 15-16,1-2-1 0,3-3-35 16,1 0-51-16,1-7 27 0,0 0 60 15,3-3 19-15,-3 0 59 0,3-6-4 16,-3-5-8-16,2-1-11 0,-2-3 16 16,-3-3 16-16,0-4-13 0,0-2 6 15,-4-3-13-15,0 0 1 0,-4-3 36 0,0 2-25 16,-6 3-36-16,-1 3-13 0,-4 3-30 15,-1 4-24-15,0 0-71 0,0 2-58 16,-1 2-49-16,-2-1-95 0,0 2-147 16,1 5-169-16,2-1-179 0,0 4-705 15</inkml:trace>
  <inkml:trace contextRef="#ctx0" brushRef="#br0" timeOffset="1565.97">6038 3593 1779 0,'0'0'574'0,"0"0"-283"16,0 0-34-16,0 0 38 0,-77 0-21 15,72 0-62-15,4 0-51 0,1 0-70 16,0 0-91-16,0 0-25 0,0 0-51 15,5 0 20-15,7 0 56 0,9 2 66 16,12-1 13-16,12-1-20 0,14 0 1 0,13-3 16 16,16-3-29-16,13-3-13 15,12-1-33-15,16-2 0 0,18-5 36 16,16-2-35-16,20-5 23 0,16-4-12 16,11 2-10-16,9-3 28 0,-3 4-29 0,-4 0 15 15,-17 6-15-15,-21 2 8 0,-28 6-7 16,-26 4 0-16,-28 1 9 0,-22 2-12 0,-18 1-22 15,-14 1 10-15,-11-1 12 0,-7 1 13 16,-11 0 5-16,-1 1 17 0,-5-2 27 16,-3 1-1-16,2 1-33 0,-1-4-25 15,-1 3 13-15,0-2-16 0,0 3-43 16,-1-3-100-16,-4 2-22 0,-4-1-42 16,-2 1-95-16,-3 1-152 0,-3 1-149 15,1 0-509-15</inkml:trace>
  <inkml:trace contextRef="#ctx0" brushRef="#br0" timeOffset="2472.67">6212 4606 1406 0,'0'0'724'16,"0"0"-458"-16,0 0-192 0,0 0-51 16,0 0-23-16,0 0 0 0,0 0 69 15,0 0 18-15,0 0-13 0,0 0-32 16,0 0-16-16,91 70-10 0,-72-64-3 15,0 0 6-15,1-4 45 0,-4 1 16 16,-1-2 10-16,-3-1 16 0,0 0 38 16,-1-5 15-16,1-4 18 0,-1-5-7 0,3-2-31 15,0-4-22-15,0-1-2 0,-4-3 6 16,-1 0 0-16,-4-3-28 0,-2-1-41 16,-3-5-18-16,-1-2-3 0,-9-4-9 15,0-1-22-15,-2 2 15 0,-1-2-9 16,3 2 25-16,1 2-29 0,1 4 35 0,2 4 3 15,2 2 3-15,2 2 31 0,1 1 29 16,1 2 20-16,0 0-50 0,4 2-34 16,3 1-14-16,6 0-23 0,0 0-2 15,6 2-25-15,4 3-17 0,3 0-16 16,6 2-6-16,3 4 3 0,3 1 9 16,-2 6-9-16,-1 0-34 0,-6 6-105 15,-5 4-113-15,-6 4-50 0,-6 4-63 16,-4 4-46-16,-8 2-72 0,0-3-452 0,-16 15-392 15</inkml:trace>
  <inkml:trace contextRef="#ctx0" brushRef="#br0" timeOffset="2648.07">6410 4446 1616 0,'0'0'562'0,"0"0"-229"16,0 0 41-16,0 0-22 0,0 0-68 0,0 0 10 15,0 0 14-15,0 0-56 0,0 0-193 16,0 0-59-16,32-22-59 0,-11 11 9 15,3 4-30-15,4 0-30 0,-3 2-41 0,2 3-47 16,0 0-93-16,1 2-98 0,-1 0-90 16,-4 0-252-16,6 3-664 15</inkml:trace>
  <inkml:trace contextRef="#ctx0" brushRef="#br0" timeOffset="2922.36">6874 4452 1765 0,'0'0'723'0,"0"0"-266"16,0 0-51-16,0 0-89 0,0 0-58 16,-89 23-23-16,67-15-3 0,0-2-32 15,2 3-84-15,1 0-56 0,2 0-30 16,1 0-31-16,5 3-15 0,-1 1-7 0,6 0-2 16,1 4-4-16,3-4 3 15,2 3 4-15,0 1 2 0,6-2 7 0,1 1 0 16,3-1-1-16,3 1 1 0,-1-5 10 15,2 1 0-15,-1-3-32 0,3-3-22 0,3-1-27 16,1-1-44-16,3-3-39 0,3-1-19 16,4 0-39-16,-1-5-58 15,1-2-117-15,-1-6-154 0,1-3-108 0,-4-1-369 16,-7 5 231-16</inkml:trace>
  <inkml:trace contextRef="#ctx0" brushRef="#br0" timeOffset="3123.09">7087 4513 1711 0,'0'0'761'0,"0"0"-194"0,0 0-41 15,0 0-41-15,0 0-73 0,0 0-64 16,0 0-69-16,0 0-66 0,0 0-88 16,0 0-74-16,0 0-51 0,-6-30-19 0,6 30-30 15,0 6-21-15,0 3-30 0,3 6 100 16,0 3 8-16,3 2-8 0,-3 2 0 16,4-3 12-16,-3 0-12 0,-1 1 0 15,0-3-30-15,0-1-19 0,0 0-64 0,1-3-52 16,1 0-65-16,-1-2-70 0,-1-2-144 15,-2-3-122-15,2-2-91 0,1-2-504 16,-2-2-281-16</inkml:trace>
  <inkml:trace contextRef="#ctx0" brushRef="#br0" timeOffset="3366.18">7277 4542 1803 0,'0'0'629'0,"0"0"-162"15,0 0 19-15,0 0-77 0,0 0-85 16,0 0-66-16,0 0-57 0,0 0-50 0,0 0-62 15,0 0-89-15,0 0-41 16,-10-9-36-16,0 18 31 0,-1 0 25 0,1 4 5 16,-1 0-5-16,3 0-4 0,2 0 3 15,3 0 19-15,3-2-18 0,0-1-7 16,2 1 0-16,5-1 0 0,6 0-21 16,1-1 11-16,6 0 17 0,3-1 8 0,1-3-5 15,3 1-4-15,3-4-19 16,2-2-49-16,4 0-61 0,3 0-25 0,1-2-36 15,1-4-147-15,2 0-212 0,-3-3-229 16,-10 2-686-16</inkml:trace>
  <inkml:trace contextRef="#ctx0" brushRef="#br0" timeOffset="3775.18">7948 3931 421 0,'0'0'1887'16,"0"0"-1339"-16,0 0-90 0,0 0 2 16,0 0-58-16,0 0-45 0,0 0-52 15,0 0-122-15,0 0-91 0,0 0-92 16,-34-30-27-16,34 38-111 0,0 6 19 0,5 5 119 16,1 6 33-16,2 6-17 0,-1 2 17 15,2 0 10-15,4 2 3 0,-3-1-22 16,0-2 4-16,1-1-10 0,0-3-15 15,0-2 19-15,-2-3-22 0,-2-3-6 16,2-2-68-16,-2-3-94 0,0-2-72 16,-3-4-101-16,1-1-167 0,-4-5-150 0,-1 1-378 15,0-3-718-15</inkml:trace>
  <inkml:trace contextRef="#ctx0" brushRef="#br0" timeOffset="4031.13">8058 4274 1243 0,'0'0'1091'15,"0"0"-616"-15,0 0-23 0,0 0-49 0,0 0-113 16,97-67-76-16,-62 55-49 0,5 1-16 16,3 2-20-16,2 4-27 0,-1 2-44 15,-2 3-24-15,-6 3-6 0,-2 5-28 16,-7 5-1-16,-4 2 1 0,-7 2 30 16,-3 2 7-16,-6 0-25 0,-3 2 4 15,-4 0 14-15,-4-2 1 0,-13 1 2 16,-9 1 10-16,-9 0-31 0,-8 0-12 15,-6-3-42-15,1-3-16 0,1-1-43 16,8-5-56-16,4-3-59 0,6-3 5 0,7-3-61 16,1-3-58-16,4-4-102 0,4-3-59 15,2-2-152-15,6 3-439 0</inkml:trace>
  <inkml:trace contextRef="#ctx0" brushRef="#br0" timeOffset="4333.96">8864 3935 414 0,'0'0'2377'0,"0"0"-1744"0,0 0-196 15,0 0-129-15,0 0-162 16,0 0-146-16,0 0-15 0,0 0 15 0,0 0 99 15,19 64 25-15,-11-37-22 0,-3 3-16 16,2-1 3-16,0 1-12 0,0-3-4 16,2 1-24-16,-2-2-34 0,2-3-14 15,-1 0 1-15,0-5-2 0,-1-1-1 16,-4-4-63-16,1-3-49 0,-1-2-50 16,0-3-35-16,-2-2-56 0,-1-2-82 0,0-1-97 15,0-1 9-15,0-7 51 0,0 0-891 16</inkml:trace>
  <inkml:trace contextRef="#ctx0" brushRef="#br0" timeOffset="4590.91">8864 4007 855 0,'0'0'1612'16,"0"0"-1145"-16,0 0-16 0,0 0-5 0,46-71-103 16,-21 54-79-16,8 0-88 0,8 2-65 15,9-1-19-15,3 5-15 0,3 3-19 16,-1 4-3-16,3 4-21 0,-2 3-10 15,-3 9 13-15,-1 2 6 0,-6 6-40 16,-5 3 9-16,-4 2 15 0,-7 2 4 16,-8 3-14-16,-6-2-16 0,-8 1 1 15,-5 4-1-15,-3-2 14 0,-13 3 13 0,-8 1-7 16,-10 0-21-16,-12-1-13 0,-7-2-33 16,-8-1-36-16,-5-3-86 0,-4-4-77 15,-1-2-120-15,4-6-141 0,0-1-128 16,5-6-395-16,16-4-463 0</inkml:trace>
  <inkml:trace contextRef="#ctx0" brushRef="#br0" timeOffset="5517.24">10977 3184 2114 0,'0'0'688'0,"0"0"-299"0,0 0-150 16,0 0-14-16,0 0-68 0,0 0-59 15,0 0-48-15,0 0-31 0,99-60-19 16,-57 48-1-16,11 2 0 0,3 2-12 15,2 2 13-15,0 2-1 0,0 1-96 16,-7 3-117-16,-9 0-53 0,-6 0-110 0,-8 1-261 16,-11 4-822-16</inkml:trace>
  <inkml:trace contextRef="#ctx0" brushRef="#br0" timeOffset="5662.38">11209 3324 1421 0,'0'0'1309'16,"0"0"-847"-16,0 0-96 0,0 0-101 15,0 0-114-15,0 0 0 0,0 0 33 16,0 0 5-16,0 0-62 0,0 0-89 0,0 0-38 16,99-15-34-16,-28-2-13 0,7 0-141 15,1 4-152-15,-7-2-162 0,-17 6-216 16,11-1-837-16</inkml:trace>
  <inkml:trace contextRef="#ctx0" brushRef="#br0" timeOffset="7669.99">12837 2384 75 0,'0'0'1300'0,"0"0"-662"16,0 0-143-16,0 0-86 0,0 0-41 16,0 0-63-16,0 0-49 0,0 0-48 15,0 0-42-15,0 0-48 0,6-3-47 16,-6 3-42-16,0 1-29 0,0 2-56 15,0-1-12-15,0 2-38 0,0 4-34 16,0 3 23-16,6 6 117 0,1 5 56 16,2 3-8-16,2 0 12 0,0 3-38 15,0-2-20-15,0 3-2 0,2 1-4 0,0-1 2 16,-4 3 2-16,2 2 26 0,-3-1-24 16,-2 1-4-16,-1-3 2 0,-2-2-31 15,0-3 3-15,1-3 28 0,-1-4 2 0,0-2-2 16,-2-4 0-16,2-6-3 0,0-1-8 15,-3-2 11-15,2-4 15 0,-1 0 20 16,-1 0 27-16,0 0 0 0,0 0-9 16,0 0-6-16,2 0-47 0,-2-3 0 15,1 1-53-15,2-4-34 0,0-1-89 16,2-4-265-16,6-2-181 0,3-2-399 16,-1 2-313-16</inkml:trace>
  <inkml:trace contextRef="#ctx0" brushRef="#br0" timeOffset="8187.24">13229 2475 1492 0,'0'0'685'0,"0"0"-320"15,0 0-46-15,0 0 34 0,0 0-50 16,0 0-29-16,0 0-12 0,0 0-106 16,-40-73-28-16,44 61-13 0,8-1-35 15,4 0-37-15,7-1-42 0,4 1 1 16,8 3-1-16,2 1 15 0,6 4-15 16,-4 4-1-16,0 1 0 0,-7 5-37 15,-2 5-22-15,-5 7-3 0,-5 2 0 16,-6 4 0-16,-5 4 0 0,-7 1 28 15,-2 2 30-15,-8 1 4 0,-9 0 19 0,-6 1-16 16,-6 0 26-16,-3 2-29 0,-2-2-37 16,-1-1 0-16,3-3 5 0,2-4-17 15,6-3 33-15,4-3 13 0,6-4-35 16,2-3 38-16,4-4 3 0,4-1 22 0,3-5 4 16,1-1 42-16,0 0 82 0,0 0 29 15,4 0-6-15,0-1-10 0,-1-2-31 16,3 2-46-16,-2-2-55 0,3-1-34 15,5-3-24-15,5-3-50 0,6 2-8 16,7-5 14-16,2 2 7 0,6 2 6 16,1 0-38-16,3 0-30 0,2 0-44 0,-2 2-85 15,-2 0 75-15,-5-1 39 16,-5 3-96-16,-7-1-52 0,-1 1-63 0,-4-2-57 16,-3 0-193-16,-4 3-433 0</inkml:trace>
  <inkml:trace contextRef="#ctx0" brushRef="#br0" timeOffset="8571.43">13986 2484 934 0,'0'0'1460'0,"0"0"-976"16,0 0-180-16,0 0-74 0,0 0-18 15,0 0 0-15,-77-13 15 0,71 13-65 16,0 0-84-16,-2 3-78 0,1 2-27 0,0 1-23 15,-3 3-9-15,1 3-7 0,3 2 29 16,0 0 4-16,3 3 8 0,3 1-3 16,0-2 0-16,6 2 9 0,5-1-19 15,3 1-6-15,5-2 32 0,2-1 12 16,5 1 2-16,0-5 26 0,5 1 7 16,-1-6 9-16,0-2-1 0,-1-2 17 15,-2-2 22-15,-4-2 21 0,0-4 25 16,-7-2 2-16,0-2-31 0,-3-2-13 15,-3-2 9-15,-3-1-6 0,-4-6-43 16,0 1 0-16,-3-7-9 0,0 2-4 16,-6-1-33-16,-8 2-17 0,-2 2-47 0,-7 4-10 15,-3 4-33-15,0 1-47 0,-1 5-75 16,5 4-7-16,2 1-22 0,5 3-83 16,4 4-163-16,5 7-101 0,6 1-83 0,0-4-387 15</inkml:trace>
  <inkml:trace contextRef="#ctx0" brushRef="#br0" timeOffset="8898.99">14500 2548 1343 0,'0'0'764'16,"0"0"-131"-16,0 0-123 0,0 0-68 16,0 0-109-16,0 0-92 0,0 0-70 15,0 0-50-15,0 0-53 0,0 0-53 0,0 0-15 16,-15-25-114-16,15 26-41 15,0 4-41-15,0 4 168 0,3 1 25 0,6 1-13 16,2 0 14-16,4 1 2 0,4-3 28 16,4 0 13-16,2-3-16 0,2 0 0 15,3-4 3-15,3-1 12 0,1-1 3 16,0-1-5-16,-1-6 21 0,-2-1-7 16,-4-3 4-16,-7 0 21 0,-5-2 61 0,-7-2 101 15,-6-1-46-15,-2-4-69 0,-4 0-33 16,-10-2-21-16,-3 2-70 0,-9-3-6 15,-5 4-36-15,-5 2-25 0,-8 5 0 16,-2 3-122-16,1 4-89 0,5 5-82 16,6 1-159-16,6 9-183 0,11 0-361 15,4-1-387-15</inkml:trace>
  <inkml:trace contextRef="#ctx0" brushRef="#br0" timeOffset="9361.44">15271 2348 1980 0,'0'0'1141'0,"0"0"-679"16,0 0-59-16,0 0-21 15,0 0-85-15,0 0-113 0,0 0-114 0,0 0-70 16,0 0-59-16,0 0 16 0,39 0 40 16,-11 19 1-16,2 3 2 0,2 2 25 15,-2-2-24-15,-3 1-1 0,-1-1-13 16,-4-3-11-16,0 1-65 0,-5-2-1 16,-3-3-8-16,-1-2-35 0,-4-2-32 15,-3-3-61-15,-2-1-111 0,-3-3-101 16,1-2-47-16,-2-2-119 0,0 0-209 15,0-1-464-15</inkml:trace>
  <inkml:trace contextRef="#ctx0" brushRef="#br0" timeOffset="9571.27">15587 2391 1527 0,'0'0'702'0,"0"0"-166"0,0 0-39 0,0 0-15 16,0 0-126-16,0 0-91 0,0 0-83 15,0 0-80-15,0 0-72 0,0 0-30 0,0 0-65 16,-16-25-37-16,8 36 25 0,-5 6 77 15,-5 3 37-15,-5 4-3 0,-1 0 0 16,-4 1-34-16,0-1-3 0,2 0-105 16,1 2-32-16,5-3-12 0,3 0-40 15,5 1-38-15,2-4-59 0,7 0-39 16,3-4-16-16,0-1-59 0,10-4-6 16,5-3-82-16,3-3-108 0,-2-5-164 15</inkml:trace>
  <inkml:trace contextRef="#ctx0" brushRef="#br0" timeOffset="9846.94">16107 2217 1105 0,'0'0'1797'15,"0"0"-1161"-15,0 0-164 0,0 0-106 16,0 0-162-16,0 0-93 0,0 0-58 15,0 0-53-15,0 0-51 0,0 0-63 16,-17 15-25-16,17 0 139 0,0 4 56 16,0 4-4-16,3 1-11 0,0 1-29 0,0 1-11 15,-2 0 11-15,3-2 10 0,-1 1-7 16,0-2 4-16,0-3-19 0,2 0-34 16,-4-3-56-16,4-1-52 0,-2-2-51 15,0-2-70-15,2-2-147 0,-2-3-85 16,2-2-139-16,1-4-358 0,1 0-260 15</inkml:trace>
  <inkml:trace contextRef="#ctx0" brushRef="#br0" timeOffset="10203.94">16377 2403 1396 0,'0'0'1121'0,"0"0"-632"0,0 0-48 0,0 0-49 16,0 0-44-16,0 0-43 0,0 0-92 15,0 0-51-15,0 0-45 0,0 0-32 16,0 0-51-16,-9-36-34 0,9 36-80 15,-1 0-45-15,-1 4-47 0,1 2 6 0,-2 6 132 16,0 0 33-16,2 1 0 0,1 1-2 16,0-1-16-16,4-1-9 0,7-1-3 15,2 2 31-15,7-1 6 0,6 0 47 16,2-3 6-16,2-3 9 0,2-1-22 16,-3-3 3-16,-5-2-15 0,-4 0 9 15,-5-7 28-15,-2-2 33 0,-2-1 0 16,-3-7-1-16,1-2-2 0,-6-7-10 15,0-1-9-15,-3-3-37 0,-4 2-20 16,-9 2-16-16,-1 2-9 0,-6 3-40 16,-3 2-11-16,-4 4-1 0,-1 0-9 15,-1 5 1-15,0 4-11 0,3 1-90 0,5 3-29 16,3 2-56-16,8 0-98 0,4 0-114 16,3 3-87-16,3 1-23 15,6 1-37-15,11-1 1 0,9-3-93 0,-5 0-86 16</inkml:trace>
  <inkml:trace contextRef="#ctx0" brushRef="#br0" timeOffset="10739.01">16774 1896 1018 0,'0'0'1025'16,"0"0"-578"-16,0 0-54 0,0 0-63 0,0 0-50 16,-17-70-61-16,17 57-49 0,0 2 31 15,3 0 2-15,3 4-51 0,5 0-50 16,1 2-43-16,2 0-41 0,2 1-5 0,4 1-11 16,3 3-2-16,2 0-1 15,5 0-1-15,2 3-17 0,-2 3 4 0,-7 0-7 16,-6 0-24-16,-5 1-35 0,-8 0-30 15,-1 1-14-15,-3 1 26 0,-3 3-6 16,-7-1 14-16,-7 5 35 0,-5-1-10 16,-4 3-38-16,-2-3-52 0,3 0-66 15,5-2 56-15,4-5 60 0,3 1 48 16,6-6 36-16,1 1 21 0,3-2 0 16,3 0 1-16,0-1 50 0,0-1 110 15,2 1 25-15,2-1-7 0,2 2-42 16,4-1 9-16,1 1 22 0,7-1-16 15,-1 1-29-15,5 2-38 0,-2 0-59 0,4 3-7 16,-1-1 1-16,0 3-16 0,-4 0 0 16,1 1-3-16,-6-1-2 0,-2 0-17 15,-3-1 16-15,-3 0-12 0,-3-2 13 16,-3-1 2-16,0 0 0 0,-5 2 0 0,-8-1 22 16,-5 2 56-16,-7 1 24 15,-6 1-16-15,-4-1-49 0,-3 0-37 0,-4-1-154 16,2-1-38-16,0-2-29 15,-1 1-40-15,1-2-182 0,0 0-217 0,10 0-614 16,-12-2-208-16</inkml:trace>
  <inkml:trace contextRef="#ctx0" brushRef="#br0" timeOffset="12070.25">12296 3358 872 0,'0'0'573'0,"0"0"-235"0,0 0-137 16,0 0-58-16,0 0 13 0,0 0 51 16,0 0 22-16,0 0-27 0,0 0-22 15,0 0-17-15,-64-21-13 0,61 20-4 16,0 1-13-16,0-1-23 0,3 1-19 16,0-1-9-16,0 1-16 0,0 0 4 0,0 0-27 15,0-2-12-15,3 1-27 0,2 1-4 16,1-1-2-16,3 1-44 0,10-3 5 15,10 0 41-15,14-2 47 0,12-2-7 16,14-4 4-16,6 1-28 0,7-1-14 16,1 0 16-16,2 1-16 0,2 0 10 0,4-1 10 15,1 2 3-15,-1-1-1 0,1 0-22 16,-2 0 2-16,-1 0 11 0,0 1-13 16,2 0 10-16,-1 0 7 0,1 2-18 15,-1-1 1-15,1 2 0 0,1-1-2 16,1-1 0-16,2 2-1 0,2-1-1 15,0 1-1-15,3 1-9 0,-2-2 11 16,-2 2 1-16,-1 2 1 0,-2-3 1 16,-4 1 26-16,-3 0-7 0,-4-2 4 15,-2 2 6-15,0-2-9 0,-2-1 5 16,4 0-5-16,3-1 12 0,3 0-9 16,0 3 6-16,-3-1-16 0,3 2-3 15,-3 1 4-15,0-1-1 0,-1 1-12 0,2 2 12 16,1-2 1-16,1 1 5 0,1-1-21 15,-1 0-8-15,1 2 8 0,-4-2 1 16,2 0 1-16,-2-4 26 0,0 2-16 0,-3-2-12 16,3 1 0-16,-2 0-3 0,-4 1-9 15,-2 0 12-15,-2 1 0 0,-3 1-2 16,0 2-1-16,0 1 1 16,2-1-20-16,-1 1 20 0,1 0-1 0,2 0 0 15,-4-2 3-15,0-1 3 0,-3-2 12 16,-4 1 1-16,-1-2-13 0,-2 2-3 15,-5-1 3-15,-1 0-2 0,-3 0-1 16,-5 1 0-16,-6 0-2 0,-4-1-11 16,-12 3 12-16,-5 0-2 0,-9 1 0 0,-4 0-9 15,-5 1-3-15,-3 0-22 16,0 1-40-16,0-2-50 0,-4 1-46 0,-6-1-55 16,-2 1-105-16,-8 0-389 0,4 0-564 15,-23 1-383-15</inkml:trace>
  <inkml:trace contextRef="#ctx0" brushRef="#br0" timeOffset="13367.67">12775 3917 222 0,'0'0'489'15,"0"0"-114"-15,0 0-56 0,0 0-33 16,0 0 42-16,0 0-36 0,0 0-5 16,-89-15-6-16,77 9-18 0,0-1-15 15,1 1-54-15,4 0 24 0,3-1-4 0,3 0 21 16,1 0-2-16,0-1-107 0,8-1-61 15,4-1-65-15,8-2-3 0,6 1-22 16,8-1 4-16,8 3-7 0,3 4 28 16,4 1 12-16,-6 4 19 0,-3 0-14 15,-7 5-17-15,-5 6-52 0,-8 3-22 16,-3 4 18-16,-8 5 4 0,-3 3 18 16,-6 3 34-16,0 1 7 0,-7 4-7 0,-9-2-3 15,-7 1 3-15,-5 0 11 16,-6 2 1-16,-4-1-8 0,-3-3-4 0,2-3-13 15,1-3-5-15,6-6 8 0,5-2 10 16,7-4 2-16,7-7-2 0,5-1-2 16,7-4 2-16,1-1 32 0,0 0 36 15,1 0 37-15,5 0 22 0,-1-3-4 16,2 0-19-16,4-6-28 0,7 0-63 16,6-6-13-16,8 1-59 0,3 0 20 0,2 0-10 15,5 1-28-15,-2 2-9 0,4-1-10 16,0 0-73-16,1 2-67 0,-1-1-28 15,-5-1-121-15,-3 1-105 0,-5-2-35 16,-3 1-207-16,-6 2-499 0</inkml:trace>
  <inkml:trace contextRef="#ctx0" brushRef="#br0" timeOffset="13684.34">13404 3951 1732 0,'0'0'752'0,"0"0"-233"0,0 0-72 0,0 0-58 15,0 0-100-15,0 0-52 0,0 0-61 16,0 0-62-16,0 0-55 0,0 0-59 15,-62-15-19-15,53 15-48 0,2 6-14 16,0 2 4-16,2 1 15 0,4 4 9 16,1 0 13-16,1 1 9 0,9 0 9 0,1 1 0 15,2 0 8-15,2-1 14 0,5-1 12 16,-1-2-10-16,3 0 1 0,1-5 15 16,0-1 23-16,3-3-1 0,4-2 13 15,-1 0 6-15,-2-6 2 0,-1-1 10 16,-7-1 37-16,-2-2 40 0,-6-3 20 15,-3-3 28-15,-7-3-56 0,-1-4-68 16,-3-3-27-16,-8-1-45 0,-5 1 0 16,-5 1-33-16,-4 3-4 0,-4 2-33 15,-2 2-18-15,-4 6-61 0,-1 1-47 16,-5 6-44-16,0 3-106 0,-1 2-137 0,2 0-107 16,-3 6-152-16,11 0-379 0</inkml:trace>
  <inkml:trace contextRef="#ctx0" brushRef="#br0" timeOffset="14004.87">12520 3835 1213 0,'0'0'796'0,"0"0"-329"0,0 0-187 16,0 0-58-16,0 0-39 0,-88 66-20 16,68-43-36-16,2 1-60 0,0 1-23 15,1 1-25-15,7 0-6 0,1-1-13 16,6 2-38-16,3 2 14 0,2 0 24 16,9 2 60-16,6 3-41 0,2-3 13 15,7-3-7-15,3-1 10 0,4-3-19 16,3-2-3-16,0-1-13 0,3-6-60 15,-1-2-35-15,-1-2-61 0,2-8-41 16,0 0-79-16,-2-3-107 0,2-4-177 0,-8-2-495 16</inkml:trace>
  <inkml:trace contextRef="#ctx0" brushRef="#br0" timeOffset="14258.83">13476 3798 1679 0,'0'0'1107'0,"0"0"-683"16,0 0-58-16,0 0-57 0,0 0-76 15,0 0-34-15,0 0-44 0,0 0-84 0,79-43-68 16,-59 45-3-16,3 9-21 0,3 6 18 16,2 3 3-16,-1 5 8 0,0 5-8 15,-7 3 0-15,-6-1 0 0,-6 5 20 16,-6 0-20-16,-4 1-2 0,-12 0-62 15,-9 0-107-15,-6 1-78 0,-6 0-92 16,-4-3-135-16,0-2-166 0,9-9-452 16,-9 3-417-16</inkml:trace>
  <inkml:trace contextRef="#ctx0" brushRef="#br0" timeOffset="14901.06">14348 3555 927 0,'0'0'1641'0,"0"0"-1078"0,0 0-155 16,0 0-30-16,0 0-30 0,0 0-47 16,0 0-67-16,0 0-99 0,0 0-68 15,0 0-52-15,0 0-15 0,-38-10-73 16,27 22 42-16,-2 5 31 0,-3 5-1 16,1 5-1-16,-2 4 2 0,3 3 0 15,2 2 0-15,4 1-24 0,2 1 21 16,4 2 2-16,2 0-1 0,3 0-20 15,6 1 20-15,7 2-16 0,1-2-28 16,5-3-62-16,4 1-49 0,4-7-82 0,3-1-90 16,6-4-163-16,4-2-64 0,0-6-112 15,-11-6-520-15</inkml:trace>
  <inkml:trace contextRef="#ctx0" brushRef="#br0" timeOffset="15870.87">14588 3730 218 0,'0'0'604'0,"0"0"-155"0,0 0-127 16,0 0-48-16,0 0-38 0,0 0-48 15,0 0-23-15,0 0 16 0,0 0-4 16,0 0 13-16,-54-32 8 0,54 29 3 16,0-1-20-16,0-1-45 0,5-1-67 15,4-2-49-15,4 0-20 0,3-3-1 0,5 1 1 16,5 2 13-16,0-2 9 0,3 4 16 15,1 3-1-15,3 0-2 0,-2 3-16 16,-1 0-19-16,-7 0-2 16,-3 4-2-16,-4 2-14 0,-7 3-7 0,-2 0-7 15,-3 3-2-15,-4-3 5 0,0 2 1 16,-2 2 28-16,-7 0 0 0,-7 1 12 16,-3 3-12-16,-4-1-56 0,-3 1-33 15,-3 1-15-15,4 0-4 0,1-1-10 16,3-3 35-16,4-2 23 0,3-2 25 15,6-3 35-15,-1-2 0 0,5-3 28 16,1 1 14-16,2-3 22 0,1 0 22 0,0 0 54 16,0 0 27-16,4 0 4 0,0 0-21 15,3 0-42-15,2-4-46 0,4-1-61 16,6 1 2-16,2-1 16 0,4 2 15 16,4 3 13-16,0 0-10 0,2 0-12 15,0 5 3-15,-3 3-3 0,-2 0-7 0,-3 1 10 16,-7 0 6-16,-3-1-34 0,-3 2-12 15,-5 0-10-15,-4 2 1 0,-1 2 20 16,0 0 1-16,-6 2 1 0,-4 2 2 16,-6-3 18-16,-3 2 13 0,-5 0 7 15,-3-2 2-15,-2-1-19 0,-3-1 7 16,-1-5-9-16,-3-2-22 0,-3-2-9 16,3-3-25-16,2-1-6 0,2 0 3 15,3-4-19-15,5-3-28 0,5-1-12 16,2-5-16-16,6 1-67 0,5-4-57 0,6-1-179 15,3 2-98-15,12-2-65 0,8 0-643 16,-3 6 533-16</inkml:trace>
  <inkml:trace contextRef="#ctx0" brushRef="#br0" timeOffset="16224.27">15186 3807 349 0,'0'0'1425'0,"0"0"-776"0,0 0-111 15,0 0-87-15,0 0-116 0,0 0-127 0,0 0-63 16,0 0-23-16,0 0-7 0,0 0-19 16,0 0-65-16,-72-23-31 0,68 23-59 15,-3 7 0-15,1 0 22 0,0 4 12 16,3 0 3-16,-1 1-3 0,4 1 7 16,0-2 2-16,0 2 4 0,9-1-4 0,2-1-6 15,5-1 20-15,4 2 2 0,2-3 13 16,4-2 18-16,3-2 12 0,2-4 7 15,1-1 9-15,4-1 6 0,1-7 25 0,-5-1 3 16,-2-3-10-16,-6-1 37 16,-6-2 64-16,-6-2-29 0,-4-3-57 0,-3-1-31 15,-4-2-49-15,-1 1-18 16,-3 3-2-16,-11 2-22 0,-2 3-34 0,-5 1-6 16,-2 1-46-16,-2 4-64 0,0 4-50 15,2 1-11-15,3 2-155 16,1 1-124-16,5 2-86 0,5 3-94 0,5 0-118 15,4 3-443-15</inkml:trace>
  <inkml:trace contextRef="#ctx0" brushRef="#br0" timeOffset="16542.91">15648 3757 942 0,'0'0'817'0,"0"0"-165"0,0 0-136 15,0 0-119-15,0 0-83 0,0 0-141 16,0 0-94-16,0 0-79 0,0 0-72 15,0 0-61-15,0 0 92 0,-8 30 6 16,8-19 7-16,0 3 3 0,2-1 21 0,7 0 4 16,5-3 42-16,3-1 37 0,5-3 9 15,4-1 3-15,2-4 1 0,4-1 2 16,3 0 0-16,-1-5-9 0,0-2 36 16,-6 0 71-16,-3-4-41 0,-5-1-25 15,-6-5 3-15,-3-1-25 0,-7-4-28 16,-4-3-3-16,-6-2-3 0,-8 0-39 15,-6 0-31-15,0 3-34 0,-2 2-5 16,-1 4-22-16,0 4-67 0,2 3-25 16,1 5-35-16,3 5-46 0,5-1-105 15,5 2-121-15,4 2-107 0,3 3-35 0,0 2 6 16,5-1-77-16,0-3-328 0</inkml:trace>
  <inkml:trace contextRef="#ctx0" brushRef="#br0" timeOffset="16783.96">16050 3448 995 0,'0'0'1380'15,"0"0"-825"-15,0 0-114 0,0 0-76 16,0 0-107-16,77-34-51 0,-52 33-30 16,5 1-56-16,2 0-62 0,4 11-28 15,0 2 6-15,1 7-7 0,1 4-14 0,1 6-1 16,-6 4-15-16,-3 2 28 0,-4 3 18 15,-6 1-6-15,-4 0-9 0,-10-2-15 16,-6-1-16-16,-11 0-22 0,-13-2-24 16,-13 1-67-16,-8-1-100 0,-8 0-133 15,-6-3-171-15,16-9-445 0,-16 3-553 0</inkml:trace>
  <inkml:trace contextRef="#ctx0" brushRef="#br0" timeOffset="17343.68">17061 3342 1357 0,'0'0'819'0,"0"0"-231"16,0 0-82-16,0 0-45 0,0 0-96 16,0 0-63-16,0 0-55 0,0 0-75 15,0 0-64-15,0 0-50 0,-4 0-58 16,-2 10 0-16,-4 4 6 0,-3 5 37 15,-4 5-16-15,1 6 22 0,-1 2 24 16,4-1-70-16,5 0-3 0,3 0-3 16,5 1 1-16,0 0 0 0,7-1 1 15,0-1-1-15,3-1-1 0,5-2-12 16,2 1-31-16,8-3-6 0,5 1 9 0,9-3 7 16,7-1-41-16,8-7-3 0,2 0-49 15,3-9-40-15,-3-2-85 0,-5-4-154 16,-10 0-89-16,-9-8-205 0,-12 2-482 0</inkml:trace>
  <inkml:trace contextRef="#ctx0" brushRef="#br0" timeOffset="17857">17554 3460 691 0,'0'0'1356'0,"0"0"-964"16,0 0-95-16,0 0-53 0,0 0 9 15,0 0 8-15,0 0 5 0,0 0-52 0,0 0-32 16,0 0-73-16,0 0-28 16,-40-54-13-16,40 54-30 0,0-2-36 0,0 2-2 15,0 0 0-15,0 0-19 16,0 0 0-16,0 0 17 0,0 0-1 0,0 0 2 15,0 0 1-15,0 0 1 0,0 0 12 16,0 0-12-16,0 0 0 0,0 0-1 16,0 0-2-16,0 0 1 0,0 0-2 15,0 0-1-15,0 0 2 0,0 0 2 16,0 0 13-16,0 0 12 0,0 0 6 16,0 0-9-16,0 0-22 0,0 0-40 15,0 2-19-15,0 0-18 0,0 3-1 16,-2 3 65-16,2 3 13 0,0 2 63 15,-3 3-17-15,-1 1-18 0,0-2-12 0,1 2 18 16,0 1 0-16,0 0-9 16,3 0-1-16,0 2-11 0,0 0-10 0,0-1 12 15,6 0-3-15,3-2 1 0,5 0-12 16,2-3-1-16,6-1 0 0,5-3-19 0,3-3-24 16,3-3 3-16,2-4-19 0,1 0-19 15,-3-6-52-15,-2 0-62 0,-6-3-53 16,-3 0 5-16,-7 0-82 0,-6 0-89 15,-3 0-176-15,-4 2-506 0</inkml:trace>
  <inkml:trace contextRef="#ctx0" brushRef="#br0" timeOffset="18032.49">17829 3595 395 0,'0'0'1319'16,"0"0"-742"-16,0 0-41 0,0 0-49 0,0 0-97 16,0 0-116-16,0 0-145 0,0 0-72 15,0 0-55-15,0 0 63 0,0 0 0 16,-20 32 7-16,20-16-7 0,0 3 6 15,3 1-18-15,3 1-13 0,1 1-16 0,0-1-11 16,-1 1 2-16,0 1-15 0,1-4-65 16,-3-1-46-16,-1-1-87 15,2-3-75-15,-2-2-121 0,-1-1-154 0,1-4-235 16,2-3-784-16</inkml:trace>
  <inkml:trace contextRef="#ctx0" brushRef="#br0" timeOffset="18386.18">18091 3635 2168 0,'0'0'627'0,"0"0"-242"16,0 0-44-16,0 0-51 0,-9-67-28 0,6 61-25 15,-2 1-33-15,2 4-22 0,2 0-80 16,-2 1-102-16,2 0-73 0,-5 8-66 16,0 3 99-16,2 7 39 0,0 0 0 15,1 3 1-15,3-2-3 0,0 1 0 16,3-4-19-16,5 0-15 0,5-2 3 15,2-3 19-15,5-1 15 0,3-4 24 16,3 0 16-16,7-5 0 0,4-1 0 16,-1 0-3-16,3-5 6 0,-4-5 28 0,-2-4 34 15,-4-4 5-15,-5-3 0 0,-1-3 6 16,-6-3-6-16,-3 1-40 0,-7 3-28 16,-6 4-6-16,-1 1-14 0,-13 0-22 15,-7 3-52-15,-10 2-45 0,-8 3 12 16,-6 2 5-16,-2 6-69 0,-2 2-23 0,3 0-49 15,9 8-64-15,10 2-66 0,11 2-123 16,8 0-91-16,7 1-74 0,0 0-95 16,2-4-395-16</inkml:trace>
  <inkml:trace contextRef="#ctx0" brushRef="#br0" timeOffset="18693.91">18575 3577 706 0,'0'0'1193'0,"0"0"-565"0,0 0-87 0,0 0-88 15,0 0-46-15,0 0-53 0,0 0-94 16,0 0-118-16,0 0-77 0,0 0-65 16,12-4-51-16,-12 5-47 0,0 3-57 15,5 1-22-15,6 4 177 0,4 3 13 0,5-2 12 16,7 0 9-16,2 1 0 0,4-5 3 16,2-2 16-16,0-3 3 0,-1-1-7 15,-1-3-3-15,-5 0 19 0,-4-5 36 16,-2-1 19-16,-5-1 42 0,-6-4 18 15,0-3-64-15,-7-2-25 0,-1-3-67 16,-3 1-21-16,-3-2-3 0,-9 1-18 16,-5 0-40-16,-6 1-6 0,-6 1-48 15,-3 3-47-15,-5 3-21 0,6 3-38 16,4 1-45-16,3 7-76 0,5 1-119 16,6 2-147-16,0 2-92 0,6 1-62 15,1 1-267-15</inkml:trace>
  <inkml:trace contextRef="#ctx0" brushRef="#br0" timeOffset="18970.27">18768 3217 1689 0,'0'0'671'0,"0"0"-142"0,0 0-109 0,0 0-96 16,0 0-59-16,0 0-73 0,0 0-86 15,88-61-35-15,-62 58-2 0,2 0-1 16,6 3-6-16,3 0-19 0,3 9 7 15,1 1-10-15,-1 4-3 0,-1 2 6 16,-5 4-25-16,0 0 1 0,-1 4-18 16,-2 2-1-16,0 3 2 0,-5 2-3 15,-4 4 1-15,-5 0-1 0,-9 1-1 16,-5 1-1-16,-3 0-22 0,-13 2 25 16,-8-1 6-16,-5-1 28 0,-6 0 0 0,-3-4-34 15,-4-2-49-15,-3-2-133 0,-1-4-110 16,-3-2-109-16,0 1-237 0,12-10-464 15,-17 2-828-15</inkml:trace>
  <inkml:trace contextRef="#ctx0" brushRef="#br0" timeOffset="19719.91">20931 2672 1851 0,'0'0'558'0,"0"0"-158"16,0 0-22-16,0 0-56 0,0 0-97 16,0 0-52-16,0 0-48 0,0 0-67 15,0 0-58-15,0 0-8 0,23-6 8 0,9 2 32 16,9-1-11-16,4 2-18 0,5-1 0 16,2 0-3-16,-3 0-41 0,0 1-82 15,-4 3-66-15,-3 0-92 0,-8 0-140 16,-12 6-229-16,-9-1-605 0</inkml:trace>
  <inkml:trace contextRef="#ctx0" brushRef="#br0" timeOffset="19864">21074 2895 153 0,'0'0'1581'0,"0"0"-1048"16,0 0-246-16,0 0 29 0,0 0-56 15,93-22-53-15,-53 13-98 0,5-3-95 16,1 2-14-16,-1 2-76 0,-2 3-138 15,0 1-161-15,-11 3-294 0,14 1-865 0</inkml:trace>
  <inkml:trace contextRef="#ctx0" brushRef="#br0" timeOffset="21263.18">22813 2211 2059 0,'0'0'637'0,"0"0"-235"0,0 0-99 16,0 0-71-16,-87-31-90 0,57 29-54 16,-10 2-57-16,-5 0-15 0,-2 7 0 15,-4 6-4-15,1 5-12 0,1 4 0 16,3 5 0-16,5 4-14 0,5 4-30 16,7 2 18-16,6 2-3 0,7 2 29 15,5 0 2-15,8 1-1 0,3 0 11 16,6-2 0-16,10-3 4 0,7-2-3 15,4-6 2-15,9-2-5 0,3-5 46 0,5-5-2 16,4-5 3-16,6-8 21 0,-2-4 22 16,5-2 15-16,-1-10-1 0,-5-1-12 15,-8-7 0-15,-7-2 18 0,-10-6 15 16,-7-5 30-16,-11-9-40 0,-8-5-76 0,-2-5-38 16,-14-2-11-16,-5 3-2 0,-3 4-10 15,-2 9 12-15,3 5 2 0,1 9-2 16,2 6-13-16,0 5-26 0,1 4-86 15,-1 3-59-15,0 4-86 0,3 2-161 16,0 8-201-16,6 6-160 0,8 4-213 16,3-2-207-16</inkml:trace>
  <inkml:trace contextRef="#ctx0" brushRef="#br0" timeOffset="21434.84">23006 2597 1988 0,'0'0'631'0,"0"0"-28"15,0 0-19-15,0 0-135 0,0 0-99 0,0 0-61 16,0 0-96-16,0 0-81 0,0 0-112 16,0 0-6-16,0-10-70 0,0 7-43 0,0 0-49 15,5-1-42-15,3 0-68 0,6 0-132 16,3-2-89-16,3-1-74 0,2-1-144 16,-5 2-436-16</inkml:trace>
  <inkml:trace contextRef="#ctx0" brushRef="#br0" timeOffset="21693.17">23356 2287 1447 0,'0'0'1451'0,"0"0"-943"16,0 0-112-16,0 0-38 0,0 0-106 16,0 0-119-16,0 0-111 0,0 0-22 15,0 0-6-15,0 0 6 0,108 30 61 16,-57-6 29-16,2 6-35 0,-1 0-6 15,-6 0-27-15,-1 1-1 0,-8-1-20 16,-6-1 1-16,-6-1 11 0,-5-1 17 0,-6-8-30 16,-8-1-27-16,-5-4-50 0,-1-2-9 15,-9 3 27-15,-6-3 7 0,-7-1-25 16,-9-2-81-16,-5-1-54 0,-7-4-105 16,0-3-139-16,-3-1-230 0,11 0-604 15</inkml:trace>
  <inkml:trace contextRef="#ctx0" brushRef="#br0" timeOffset="21830.22">23453 2464 2216 0,'0'0'700'0,"0"0"-341"16,104-88-146-16,-53 56-20 0,4 3-1 15,6 5-54-15,2 3-43 0,3 7-60 16,-2 3-16-16,1 4-19 0,-5 2-15 16,-6 2 2-16,-5 3-107 0,-10 0-140 15,-5 0-127-15,-6 2-141 0,-5 4-277 0,-9-2-691 16</inkml:trace>
  <inkml:trace contextRef="#ctx0" brushRef="#br0" timeOffset="23379.91">7146 6970 489 0,'0'0'704'0,"0"0"-235"0,0 0-112 16,0 0 22-16,-7-66-27 0,4 53 1 16,3 1-15-16,0 3-27 0,0-1-76 15,0 4-24-15,0 1-25 0,0 2-15 16,0 2-8-16,0-1-22 0,0 2-52 15,0 0-65-15,0 0-24 0,-1 4-64 16,1 3-49-16,0 7-4 0,0 9 117 16,0 6 31-16,0 7-13 0,0 1 19 15,1 0-37-15,5 3-12 0,-2-4 12 0,2 3 0 16,0 0 15-16,2-2 0 0,-3 1-14 16,-1 2 0-16,-1-4 2 0,1 0 39 15,-2-4-42-15,-1-1-16 0,1-4-48 16,1-5-35-16,-1-3-18 0,0-6-32 15,-2-2-68-15,0-5-72 0,1-3-43 16,-1-3-41-16,0 0 72 0,0-4 79 16,0-6-409-16,0-1-360 0</inkml:trace>
  <inkml:trace contextRef="#ctx0" brushRef="#br0" timeOffset="23627.1">7156 6976 1482 0,'0'0'753'0,"0"0"-262"0,0 0-99 15,0 0 22-15,0 0-73 16,-23-67-48-16,23 62-54 0,0 4-60 0,0 0-68 16,3 1-111-16,4 0-18 0,6 2-28 15,9 4 21-15,5 4 13 0,8 2 12 16,2 2 1-16,4 2-1 0,-2 2 3 16,-2-1 12-16,-2-2-15 0,-5 1 0 15,0-4-86-15,-5 1-23 0,-4-1-21 16,-5 0-44-16,-2-5-47 0,0 1-69 15,-3-3-56-15,2-1-48 0,2-3-94 16,3-1-176-16,-3 0-324 0,12-5 265 0</inkml:trace>
  <inkml:trace contextRef="#ctx0" brushRef="#br0" timeOffset="23858.16">7959 6878 1905 0,'0'0'700'0,"0"0"-202"0,0 0-80 0,0 0-68 16,0 0-64-16,0 0-52 0,0 0-61 15,0 0-53-15,0 0-40 0,0 0-34 16,-98-64-31-16,69 72-15 0,-5 5-15 16,-5 2 13-16,-2 7 0 0,0 0-13 15,2 2 14-15,4 0-2 0,3-2 0 16,5 0-18-16,4-1-108 0,7-3-53 16,5-3-51-16,6-1-75 0,4-1-55 15,1-2-51-15,3-2 3 0,7-1-22 16,1-4-63-16,5-3-8 0,3-1-5 15,-6 0-201-15</inkml:trace>
  <inkml:trace contextRef="#ctx0" brushRef="#br0" timeOffset="24156.12">8067 6828 1496 0,'0'0'637'0,"0"0"-20"16,0 0-66-16,0 0-78 0,0 0-93 15,0 0-78-15,0 0-59 0,0 0-31 16,0 0-34-16,0 0-41 0,-3-63-43 15,3 63-47-15,0 0-47 0,0 3-67 16,0 4-49-16,0 6 13 0,0 8 103 16,0 5 30-16,3 3-15 0,0 3-12 15,0 4-3-15,1 6-14 0,-1-1 14 16,-1 3 34-16,3 0-1 0,-2 2-8 16,3-4-13-16,-2-1 0 0,1 1 0 15,-1-5-11-15,4-2-1 0,-2-3 21 16,0-3-2-16,0-3-19 0,-2-4 0 15,-1-3-55-15,-1-3-33 0,2-4-35 16,-3-5-8-16,1-2-10 0,-1-4-47 0,-1-1-91 16,3 0-47-16,0 0 8 0,1-5-19 15,2-3-266-15,0-3-604 0</inkml:trace>
  <inkml:trace contextRef="#ctx0" brushRef="#br0" timeOffset="24473.12">8355 7285 1056 0,'0'0'1429'15,"0"0"-814"-15,0 0-106 0,0 0-17 16,0 0-100-16,0 0-81 0,0 0-72 16,0 0-47-16,0 0-76 0,0 0-74 15,0 0-42-15,-2-29-51 0,2 31-55 16,0 7-40-16,0 3 110 0,4 3 36 16,7 4 2-16,2 2 13 0,6-2-14 15,5 0 2-15,1-1 16 0,7-2-17 16,1-4-1-16,3-3-1 0,0-3 0 0,-3-1 0 15,0-4 0-15,-4-1 21 0,-3 0 7 16,-3-7 17-16,-1-2 13 0,-1-4 9 16,-2-4 3-16,1-5-12 0,-7-2-7 15,-1-6-14-15,-8-1-13 0,-4-2 3 0,0 3-15 16,-1 3-12-16,-10 4 0 0,-1 5-39 16,-3 5-43-16,-4 2-49 0,-1 4-69 15,-4 2-57-15,-2 5-109 0,-3 0-165 16,3 5-145-16,3 7-104 0,7-5-386 15</inkml:trace>
  <inkml:trace contextRef="#ctx0" brushRef="#br0" timeOffset="24866.37">6881 7846 1520 0,'0'0'721'0,"0"0"-311"0,0 0-88 0,0 0 7 16,0 0-71-16,0 0-84 0,0 0-45 15,0 0-41-15,0 0-54 0,0 0 43 16,141-28 4-16,-34 13 3 0,25-5 0 0,20 0-7 15,8 0 4-15,4 4 6 0,-4 3-57 16,-7 1-17-16,-5 5-11 0,-11 0 1 16,-6 1-1-16,-8 1-2 0,-8-1-17 15,-8 0-2-15,-11 1-6 0,-9-2-21 16,-16 1 27-16,-12 1 1 0,-15-1-1 16,-11 4 16-16,-12-2-12 0,-9 3 12 15,-6 0-10-15,-4-1-5 0,-2 2-13 16,0 0-35-16,0 0-40 0,-3 0-48 0,1 0-84 15,-4 3-110-15,1 3-218 0,-4 1-67 16,2-1-482-16</inkml:trace>
  <inkml:trace contextRef="#ctx0" brushRef="#br0" timeOffset="26207.72">6684 8731 817 0,'0'0'1159'0,"0"0"-744"0,0 0-70 16,0 0-37-16,0 0-132 0,0 0-176 15,0 0 0-15,0 0 0 0,0 0 29 16,0 0 3-16,-32 59 10 0,44-46 5 16,2-1-5-16,3 0 2 0,3 0 36 15,5-2 11-15,2-2-8 0,-1-3-24 16,0-4 11-16,-1-1 21 0,-4 0 12 0,-2-5 30 15,-5-4 19-15,-1-4 25 0,2-2-29 16,-1-5-37-16,-1-3-34 0,-1-5-34 16,-2-3-7-16,-3-5 29 0,-3-5-10 15,-4-3-49-15,0-3 12 0,0 0 0 16,-4 1-2-16,-6 1-1 0,3 2 15 16,-2 5 4-16,0 2 21 0,-1 2 3 0,3 4 5 15,0 4-5-15,1 1-21 0,0 3 17 16,5 0-23-16,0 4-10 0,1 2 3 15,0 0-24-15,4 0-1 0,6 3-38 16,0 2-10-16,3 1-9 0,3 2 1 16,4 1 2-16,3 4 6 0,10 1 1 15,2 2 11-15,-1 2-67 0,2 5-67 0,-7 6-13 16,-5 3-10-16,-6 3-57 16,-5 3-85-16,-9 3-80 0,-4 1-28 0,-10 5 27 15,-6 3-72-15,-1-8-190 0,-16 15-739 0</inkml:trace>
  <inkml:trace contextRef="#ctx0" brushRef="#br0" timeOffset="26357.91">6878 8570 1018 0,'0'0'544'0,"0"0"-160"0,0 0 40 0,0 0-4 15,0 0-7-15,0 0 10 0,0 0-54 16,0 0-128-16,0 0-169 0,0 0-72 16,0 0-65-16,74-34 15 0,-40 23 18 15,2 0 1-15,2 4 19 0,-2-1-105 16,1 1-56-16,-4 4-70 0,-1 2-84 15,-2 1-138-15,-6 0-126 0,-6 0-410 0</inkml:trace>
  <inkml:trace contextRef="#ctx0" brushRef="#br0" timeOffset="26865.42">7473 8579 186 0,'0'0'2141'0,"0"0"-1471"0,0 0-219 0,0 0-81 16,0 0-46-16,0 0-106 0,-82-8-57 16,65 13-23-16,-2 1-33 0,-1 2-47 15,3 1-24-15,-2 3-24 0,2-1-10 16,4 2-27-16,1-1 2 0,4 2 4 16,3 0-16-16,2-1-6 0,3 1 12 15,0 1 13-15,6-1 16 0,4 0 1 0,0 1-1 16,0-2 2-16,3 0-49 0,0 0-34 15,3-3-22-15,-1-2-10 0,0-2 9 16,3-1 3-16,3-2-20 0,1-3-15 16,3 0-39-16,2-2-58 0,3-4-87 15,2-3-57-15,0-1-21 0,-2-4-61 16,0-3-62-16,-4-1 102 0,-3 0 219 16,-7 0 202-16,-2-1 300 0,-5 2 78 15,-3 1 87-15,-5 2 47 0,-1 3 17 16,0-1-75-16,0 0-61 0,0 4-52 0,-1-3-80 15,-2 4 5-15,0-1-32 0,3 3-47 16,0 1-23-16,-1 3-17 0,1-1-53 16,0 2-64-16,0 0-30 0,-2 0-52 15,2 4-36-15,0 2-36 0,0 5 44 16,0 4 80-16,3 2 13 0,0 3-12 16,1-1 1-16,2 0-1 0,-2-1-1 15,-1-1-36-15,3 0-25 0,-2-2-40 0,-1-2-25 16,0-1-43-16,-1-1-78 0,-1-1-109 15,-1-2-101-15,1-2-84 0,2-1-100 16,-3-2-412-16</inkml:trace>
  <inkml:trace contextRef="#ctx0" brushRef="#br0" timeOffset="27136.18">7965 8608 1163 0,'0'0'1187'0,"0"0"-655"0,0 0-5 16,0 0-65-16,19-70-92 0,-19 60-84 15,0 7-40-15,0-1-43 0,-3 4-42 16,0 0-66-16,-3 0-95 0,2 0-35 0,-5 5-32 16,-1 1 12-16,-3 6 40 0,-3 1 13 15,3-2-19-15,3 2-16 0,4 0-12 16,3-1 15-16,2-1 10 0,1 1-1 16,0-2-2-16,6 2 8 0,4-2-5 15,1 0-1-15,2 2 1 0,6-2-4 16,1-2-18-16,2-1-16 0,4-1-24 15,1-2-50-15,2-3-45 0,4-1-64 16,-1 0-63-16,1-2-105 0,0-5-123 16,-2-1-176-16,-10 3-487 0</inkml:trace>
  <inkml:trace contextRef="#ctx0" brushRef="#br0" timeOffset="27431.06">8439 8194 1687 0,'0'0'990'0,"0"0"-540"15,0 0-14-15,0 0-33 0,0 0-80 16,0 0-7-16,0 0-45 0,0 0-128 16,0 0-90-16,0 0-53 0,0 0-61 15,-45-52-52-15,45 64-4 0,0 6 117 16,0 3 40-16,0 4-3 0,0 2 0 15,1 6-3-15,1-1-10 0,1 4 25 16,1 0-37-16,-1 0-11 0,2 0 24 16,-1 1-13-16,-1-2 9 0,2 0-21 0,0-4-33 15,-1-5-74-15,-1 1-4 0,0-7-55 16,1-1-109-16,-1-3-194 0,-3-5-199 16,0-3-139-16,0-3-539 0</inkml:trace>
  <inkml:trace contextRef="#ctx0" brushRef="#br0" timeOffset="27705.47">8445 8521 1691 0,'0'0'707'15,"0"0"-197"-15,0 0-59 0,0 0-36 16,0 0-82-16,11-76-84 0,-1 66-63 16,2-2-44-16,4 2-44 0,1-2-21 0,6 4-19 15,4 1-9-15,4 2-3 0,3 2-9 16,1 3-22-16,1 0 10 0,3 8-22 15,-3 1-3-15,-6 2-9 0,-1 3-16 16,-9 1 7-16,-1 0 17 0,-7 2 0 16,-4-2-2-16,-7 3-16 0,-1-1 1 15,-14 2 18-15,-8 1 21 0,-12-1 41 16,-11 2-62-16,-8-1-74 0,-5-2-119 16,-1-1-41-16,4-3-88 0,2-3-136 15,10-2-91-15,4-4-141 0,16 0-480 0</inkml:trace>
  <inkml:trace contextRef="#ctx0" brushRef="#br0" timeOffset="28410.86">9124 8034 1948 0,'0'0'984'0,"0"0"-524"0,0 0-67 16,0 0-31-16,0 0-98 0,0 0-84 15,0 0-76-15,0 0-59 0,0 0-45 0,0 0-61 16,0 0-75-16,21 21 136 16,-12 2 3-16,4 5 34 0,-2 6 10 0,1 1-13 15,1 2-1-15,0-1-14 0,0 0-16 16,-2-3-1-16,1 0 29 0,1-5-7 15,-5-1-5-15,3-1-7 0,-3-4-10 0,-2-2 1 16,-3-1 9-16,0-1-10 16,-3-3 1-16,0-2 9 0,0-5-10 15,0 0 16-15,0-4-5 0,0-1-1 0,0-2 3 16,0-1 25-16,0 0 18 0,0 0 12 16,0 0 13-16,0 0 8 0,1-2 0 15,-1-1 4-15,0-3-7 0,0 0-73 16,0-1-15-16,0-3-25 0,-3 2-2 15,2-3-12-15,-2 2-22 0,0-1-21 16,-3-2-3-16,1-1-7 0,-1-3 4 16,-3-1-19-16,2-2-10 0,-3-2-40 15,4-1-19-15,-1 3 9 0,1-2 42 0,2 3 10 16,1 2 17-16,-1 0 60 0,2 1 38 16,-1-1 9-16,3 3 32 0,-3-2 3 15,3 1 23-15,0-2 30 0,0 2 30 16,0 0-3-16,5 0 15 0,3 1-37 0,2 1-19 15,3 1-25-15,6 2-18 0,4-2 0 16,3 5-3-16,-1 0-7 0,1 1 26 16,-2 4-14-16,3 1-20 0,1 1-21 15,3 9-1-15,7 3-2 0,-1 5-26 16,5 2 18-16,-4 3 10 0,-2 5 34 16,-6-3-10-16,-9 0-22 0,-6-1-2 15,-8 0-2-15,-7 1 0 0,-4-2 2 16,-8 1 30-16,-11 1-2 0,-4-1 30 15,-8 0-46-15,-4-1 15 0,-4-3-27 16,4-2-118-16,2-1-47 0,5-2-38 16,8-6-46-16,6-2-27 0,4-3-94 0,2-4-44 15,5 0-78-15,1-2-52 0,5-4-456 16,1-12-399-16</inkml:trace>
  <inkml:trace contextRef="#ctx0" brushRef="#br0" timeOffset="28783.01">9556 7877 1856 0,'0'0'799'0,"0"0"-339"0,0 0-78 16,0 0-43-16,0 0-56 0,0 0-59 15,62-67-54-15,-42 61-49 0,0 2-35 0,0 3-34 16,2 1-36-16,2 0-16 0,1 7-1 15,-2 4-12-15,0 0 11 0,-6 2-35 16,-4 1-3-16,-5 2-15 0,-4 1 55 16,3 2 0-16,-6 3 15 0,1-2-15 15,-2 3-1-15,0 1-1 0,-9-1 1 0,2-3 1 16,-3 1 22-16,3-3-7 16,-2-4-13-16,5-5 0 0,1-3 11 0,3-3-1 15,0-2 40-15,0-1 34 0,3 0 24 16,1 0 19-16,3-2-32 0,2-2-33 15,7 0-43-15,14-1-21 0,10 0-28 16,10-1-66-16,9 0-44 0,7 2-48 16,4 0-42-16,1 1-69 0,0-1-110 15,1 1-160-15,-3-1-177 0,-17 3-559 16</inkml:trace>
  <inkml:trace contextRef="#ctx0" brushRef="#br0" timeOffset="29320.12">11227 7437 261 0,'0'0'2629'0,"0"0"-1927"15,0 0-222-15,0 0-82 0,0 0-90 16,0 0-121-16,0 0-73 0,0 0-69 16,0 0-45-16,89-24-52 0,-45 17-9 15,11 1 25-15,1 1 20 0,3-1-14 16,-4 2-136-16,-5 3-84 0,-6 0-144 16,-8 0-237-16,-9 1-331 0,-10 0-322 15</inkml:trace>
  <inkml:trace contextRef="#ctx0" brushRef="#br0" timeOffset="29465.86">11442 7677 199 0,'0'0'1642'0,"0"0"-1192"0,0 0-107 15,0 0 65-15,0 0 26 0,0 0-10 16,0 0-123-16,88-16-180 0,-33 3-80 16,8-3-41-16,9 2-2 0,3 2-11 15,3 0-36-15,-1 1-101 0,-2 4-73 16,2-1-191-16,0-1-238 0,-19 4-677 15</inkml:trace>
  <inkml:trace contextRef="#ctx0" brushRef="#br0" timeOffset="30309.01">12971 6847 436 0,'0'0'1656'0,"0"0"-1129"0,0 0-42 0,0 0-93 16,0 0-53-16,-44-76-31 0,42 58-106 15,2 2 18-15,0-1-57 0,9 0-43 16,3 2-37-16,3 1-62 0,8 0-10 16,2 1-11-16,11 1-21 0,3 4 20 0,6 6-21 15,0 2 21-15,0 5-35 0,0 8-4 16,-5 6 24-16,-1 5 1 15,-4 4 3-15,-5 0 0 0,-5 2 12 0,-8 2-16 16,-10 0-2-16,-7-1 18 16,-9 4 0-16,-14 1 2 0,-10 1 10 0,-11 4-12 15,-6 0 0-15,-4 1-2 0,-1-4-1 16,4-2-9-16,8-6-4 0,9-6-8 16,9-6 8-16,11-6 1 0,6-6 13 15,3-2 2-15,5-3 25 0,0-1 24 16,0 0 6-16,5 0 6 0,1 0-18 15,0-4-6-15,6-1-22 0,8-4-15 16,10-2-1-16,12-6-20 0,10-2-4 0,8-3 7 16,2 1-16-16,3-1-24 0,2 2-59 15,-4 1-22-15,-4-1-34 0,-1 4-23 16,-7-1-102-16,-7 0-202 0,-3 2-112 16,-8-1-404-16,-8 3-527 0</inkml:trace>
  <inkml:trace contextRef="#ctx0" brushRef="#br0" timeOffset="30553.76">13800 6703 2142 0,'0'0'595'0,"0"0"-206"16,0 0 28-16,0 0-35 0,0 0-59 0,0 0-100 16,0 0-90-16,0 0-62 0,0 0-71 15,0 0 3-15,0 0 52 0,36 30 56 16,4-7 14-16,4-1 22 0,-1 1-52 15,-1-1-38-15,-6 0-36 0,-9-2-21 16,-3 4-3-16,-6-1 0 0,-5-1 1 16,-5 0-11-16,-5-3-51 0,-3 0-27 15,-4-2-10-15,-10-1-27 0,-5-4-47 16,-6 1-38-16,-6-2-88 0,-7-4-174 16,-3-2-257-16,7-2-839 0</inkml:trace>
  <inkml:trace contextRef="#ctx0" brushRef="#br0" timeOffset="30948.2">13823 6653 1750 0,'0'0'327'15,"78"-40"-93"-15,-28 17 53 0,2 5-45 16,0 5-69-16,-3 4-57 0,-6 5-78 16,-2 3-38-16,-11 1-67 0,-8 1-109 15,-5 7-91-15,-5 1-24 0,-3-1 15 16,-3 2 46-16,-1-2 64 0,-1 0 150 15,-1 2 16-15,-2-3 150 0,-1 4 38 16,2 0 23-16,-1 2 2 0,-1 1-3 0,2 3-17 16,2 1 0-16,-3 1-14 0,2 3-45 15,3-2-32-15,0 2-7 16,1-3 6-16,4 3 0 0,2-3-9 0,6 0-20 16,1-1-6-16,8-4 10 0,2-2 18 15,3-3 9-15,7-5 9 0,2-3-1 16,2-1-24-16,0-4-38 0,-2-6-9 15,-3-3 6-15,-3-4 19 0,-10-3 39 0,-6-5 101 16,-6-3-74-16,-6-4-30 0,-8-2-28 16,0 2-18-16,-8 1-7 0,-9 2-30 15,-3 4-18-15,-7 4-15 0,-8 5-18 16,-5 0-37-16,-8 8-70 0,-1 1-70 16,0 4-72-16,4 3-166 0,6 0-241 15,5 7-436-15,15-2-410 0</inkml:trace>
  <inkml:trace contextRef="#ctx0" brushRef="#br0" timeOffset="31341.99">15639 6523 2265 0,'0'0'588'0,"0"0"-168"0,0 0-11 15,0 0-47-15,0 0-115 0,0 0-116 16,0 0-82-16,0 0-21 0,0 0-6 0,81 1 8 16,-51 16 17-16,2 1-7 15,1 1-22-15,0 3-15 0,-2-1 0 0,1 1 0 16,0-2 9-16,-5 1-12 0,-3-4-71 16,-4-2-56-16,-6-2-74 0,-3-3-66 15,-2 1-72-15,-4-4-141 0,-4 0-163 16,1-5-429-16</inkml:trace>
  <inkml:trace contextRef="#ctx0" brushRef="#br0" timeOffset="31553">16100 6528 1673 0,'0'0'1013'0,"0"0"-567"0,0 0 50 16,0 0-93-16,0 0-87 0,0 0-93 15,0 0-84-15,0 0-102 0,0 0-19 16,0 0-18-16,0 0 43 0,-65 25 22 15,44-7-10-15,1 2-55 0,1 1-1 16,0 1-15-16,3 0 14 0,0 1-10 16,5 1-62-16,-1 1-49 0,4-1-43 15,3-1-42-15,2-2-83 0,3 0-108 0,3-4-123 16,7-4-112-16,2-2-393 16</inkml:trace>
  <inkml:trace contextRef="#ctx0" brushRef="#br0" timeOffset="31799.06">16645 6339 2192 0,'0'0'1131'0,"0"0"-703"0,0 0-23 16,0 0-7-16,0 0-198 0,0 0-84 15,0 0-116-15,0 0-55 0,0 0 55 16,0 0 49-16,0 0 6 0,0 88-15 0,0-59-28 15,3 3-8-15,2 1 8 16,1-1-10-16,3-3 10 0,2 1-12 0,1-3-64 16,0-1-25-16,0-3-58 0,2-1-45 15,-2-3-34-15,1-1-91 0,3-5-137 16,-1-3-130-16,-4-3-220 16,8-6-692-16</inkml:trace>
  <inkml:trace contextRef="#ctx0" brushRef="#br0" timeOffset="32132.78">17064 6564 2033 0,'0'0'802'16,"0"0"-309"-16,0 0-81 0,0-78-9 16,-6 61-64-16,2 4-71 0,0 6-69 15,1 3-40-15,0 0-37 0,2 4-61 16,1 0-61-16,-2 0-64 0,2 5-49 16,-3 5-24-16,2 3 125 0,-2 6 12 15,0 2 2-15,0 1 1 0,3 0-2 16,0-3-1-16,0 2-33 0,9-2 5 15,5-1-5-15,4-3 33 0,8 1 2 0,5-3 19 16,5-6 1-16,0-3 11 16,3-3-5-16,-1-1 2 0,-4-2 10 0,-5-7 27 15,-2-4 19-15,-5-1 8 0,-5-7 15 16,-4-2 7-16,-6-4-7 0,-2-4 6 16,-5-2-82-16,-2 1-33 0,-12-2-12 0,-5 4-24 15,-7 4-1-15,-7 1-41 0,-10 3 23 16,-5 5-88-16,-6 3-30 15,-1 7-53-15,6 1-52 0,7 6-90 0,14 0-73 16,8 3-55-16,8 5-66 0,6-1-87 16,3 0-372-16</inkml:trace>
  <inkml:trace contextRef="#ctx0" brushRef="#br0" timeOffset="32512.38">17697 5783 2401 0,'0'0'580'0,"0"0"-234"0,0 0-41 15,0 0-34-15,0 0-23 0,0 0-80 16,0 0-131-16,0 0-37 0,0 0-96 16,0 0 96-16,-62 6 41 0,46 20 2 15,0 4-18-15,-1 3 3 0,2 3-13 16,1 2 13-16,5 0-12 0,1 2-13 15,1 1-1-15,5 2 13 0,2-1 4 16,6-1-4-16,8-2-15 0,2-4 0 16,7-3 2-16,5-4 20 0,2-5-7 15,2-3 19-15,-1-8 10 0,-3-2 20 16,-5-8 22-16,-4-2 89 0,-4 0 18 16,-4-5-11-16,-3-4 4 0,-1-4-41 0,-1-5-60 15,-5-4-55-15,-1-1-30 0,-4-1-21 16,-10-1-31-16,-10 3-29 0,-7 3-25 15,-14 5-86-15,-6 2-52 0,-7 8-68 16,-4 4-151-16,-3 3-153 0,3 6-107 0,19 1-397 16,-9 8-534-16</inkml:trace>
  <inkml:trace contextRef="#ctx0" brushRef="#br0" timeOffset="33551.18">12428 7698 721 0,'0'0'596'0,"0"0"-254"15,0 0-76-15,0 0 32 0,0 0-7 16,0 0-39-16,0 0-43 0,0 0-42 15,0 0-27-15,0 0-44 0,-55 8-26 16,55-8 6-16,0 0-6 0,2 0-10 16,1 0 12-16,-2 0 26 0,3 0 6 15,4-3-26-15,3 1-30 0,12-2 21 0,14-3 12 16,16 0 22-16,14-5-7 16,15-1-3-16,14-1-25 0,10 0-28 0,11 1 19 15,8 0-1-15,6 1-21 0,6 0-6 16,3 0-4-16,0 1 4 0,1 0 9 15,-4 1-7-15,-2 0 7 0,0-1-38 16,-2 0 1-16,0-1 16 0,-2 1-1 16,-1-2-3-16,-2 1-14 0,0 2 21 15,-4 0-10-15,-3-2 9 0,-4 1-21 16,2-1 0-16,-3-1 11 0,-1-1 4 0,-2 0 6 16,-1-3-18-16,-2-1 16 0,-1 3-18 15,-2-3 14-15,-2 1-13 0,2 4-2 16,-3-2-2-16,1 3-22 0,0 0 23 15,-3 0 0-15,2 3 0 0,0-3 1 16,-2 0 0-16,-2 1 1 0,0 0 0 16,-3 0 12-16,0 2-12 0,-1 0 8 15,-2 1-9-15,-5 3-28 0,-5-2 16 0,-9 3-3 16,-7 0 13-16,-6 0 1 0,-5-2-17 16,-4 1 2-16,-2 0 16 0,-4 0 3 15,2 0-1-15,-7 0-2 0,-1 0 0 16,-7 0 0-16,-2 3 0 0,-10-2 0 0,-5 2 1 15,-6 1 15-15,-6-1-1 0,-2 1 2 16,-2-1-17-16,-1 2-15 0,0-1-16 16,0 1-27-16,-3 0-40 0,-1-3-15 15,-4 2-47-15,-5 0-66 0,-5-3-167 16,-7 2-184-16,-5 1-408 0,6-2-281 16</inkml:trace>
  <inkml:trace contextRef="#ctx0" brushRef="#br0" timeOffset="34461.04">12493 8321 854 0,'0'0'434'0,"0"0"-67"0,0 0-26 16,0 0 3-16,0 0 11 16,0 0-14-16,0 0-85 0,0 0-18 0,0 0-26 15,-13-67 18-15,13 57-38 0,6-2-46 16,1 2-28-16,-1 1-19 0,2 0-4 16,3 1-11-16,4 2-41 0,5-1-43 15,2 1-11-15,7 1-4 0,6 1 13 16,2 4-26-16,0 0-9 0,-1 5 10 15,-1 8-23-15,-2 2 10 0,-4 5 12 16,-6 3 28-16,-4 0 9 0,-8 0-9 16,-8-1-14-16,-3 1 14 0,-7 0 47 15,-12 1 11-15,-2 0-5 0,-8 1 2 16,0-1-12-16,-5 2-9 0,-1 0-22 16,0-1 0-16,2-1-10 0,6-5-2 15,4-1-15-15,7-5 12 0,2-3 3 0,6-4 1 16,5 0 24-16,3-5-1 0,0-1 13 15,0 0 21-15,3 0 18 0,0 0 10 16,4-1 27-16,0-3-34 0,4-2-30 16,7 1-46-16,9-2 21 0,11-3-24 0,8-4-18 15,5 2 3-15,5-2-46 0,0 0-18 16,-2-1-28-16,0 2-40 0,1-1-40 16,-5 0-75-16,-2 0-104 0,-5 1-94 15,-4-1-193-15,-7 0-379 0,-9 5-487 16</inkml:trace>
  <inkml:trace contextRef="#ctx0" brushRef="#br0" timeOffset="34797.1">13374 8238 2709 0,'0'0'708'16,"0"0"-294"-16,0 0-12 0,0 0-45 0,0 0-148 15,0 0-96-15,0 0-61 0,0 0-52 16,0 0-38-16,0 0-33 0,0 0 47 15,-50 13 2-15,42 2-3 0,5 2 7 16,2-1 3-16,1 2 12 0,0 3 0 16,9-2 1-16,2 0 2 0,3 0 18 15,5-1 3-15,1-3 4 0,0-2-10 16,5-4 4-16,1-3-1 0,2-2 25 16,3-4-3-16,-1 0 12 0,0-6 0 15,0-2 12-15,-4-3 27 0,-5-4 40 0,-4 0 70 16,-7-4 5-16,-4-6-91 0,-5-3-55 15,-1-5-36-15,0-1-24 0,-6 0-24 16,-4 5 9-16,-2 4-34 0,-6 5-23 16,-6 3-64-16,-7 1-61 0,-8 6-56 15,-11 4-117-15,-9 2-211 0,-6 4-146 16,-6 1-279-16,14 3-206 0</inkml:trace>
  <inkml:trace contextRef="#ctx0" brushRef="#br0" timeOffset="35046.9">12063 8063 2496 0,'0'0'784'0,"0"0"-314"0,0 0-210 16,0 0-77-16,0 0-87 0,0 0-28 15,0 0 1-15,-85 80-7 0,78-47-19 16,4 2 16-16,3 2-38 0,2 3 13 15,9 1-12-15,6 2 2 0,2 3-5 16,9-4 2-16,5 1 1 0,6-2 8 16,5-3-17-16,8-3-13 0,3-3-17 0,4-5-81 15,5-3-65-15,-1-9-114 0,1-5-162 16,-2-6-212-16,-17-4-569 0,19-10-711 0</inkml:trace>
  <inkml:trace contextRef="#ctx0" brushRef="#br0" timeOffset="35267.36">13510 7932 1225 0,'0'0'1423'0,"0"0"-1008"0,0 0-172 16,0 0-40-16,0 0-3 0,84 30-11 16,-48-9-16-16,4 0-48 0,5 8-32 15,2 3-46-15,1 4-22 0,-3 3-7 16,-3 0-7-16,-8 2-11 0,-6 0-13 15,-10 0-49-15,-10 2-75 0,-8-1-23 16,-9 0-60-16,-16 1-42 0,-6-2-79 16,-8-3-231-16,5-8-449 0,-16 2-581 0</inkml:trace>
  <inkml:trace contextRef="#ctx0" brushRef="#br0" timeOffset="35870.25">14936 7769 2119 0,'0'0'649'0,"0"0"-324"16,0 0-73-16,-93-27 24 0,60 23-55 15,-1 4-52-15,-4 2-14 0,1 13-56 16,-1 4-12-16,4 6 22 0,0 3 21 16,6 4-26-16,3 3-33 0,2 2-28 15,4 0-12-15,4 5-16 0,4 0 8 16,10 3-23-16,1 0-2 0,10 3 2 0,9 0 2 16,8-2 13-16,6-2-13 0,6-2-2 15,9-5-28-15,4-2-42 0,4-5-32 16,5-6-33-16,-2-5-66 15,0-6-55-15,-3-5-160 0,-7-6-172 0,0-2-546 16,-16-6-515-16</inkml:trace>
  <inkml:trace contextRef="#ctx0" brushRef="#br0" timeOffset="36361.82">15009 7972 1348 0,'0'0'1584'16,"0"0"-1149"-16,0 0-184 0,0 0 48 0,7-79-47 16,6 63-41-16,7 2-50 0,2 0-62 15,7 1-44-15,4 4-30 0,3 3-10 16,-1 2 12-16,-2 4-27 0,-4 1-22 16,-6 5-11-16,-6 5-17 0,-4 0-14 15,-6 3 5-15,-1 3 28 0,-5 0 16 16,-1-2 12-16,-4 2-22 0,-7 0-19 15,-1 0-21-15,-4 0-31 0,-1-2-16 16,-2 1 11-16,0 1 0 0,2-2 4 0,3-2 18 16,-1-1 29-16,5-2 34 0,1-3 13 15,3-1-9-15,1-1 12 0,4-3 57 16,1 0 16-16,0 0 8 0,0-1 4 16,3-1 1-16,2 1 4 0,8 2-12 15,2-1 68-15,6 3-10 0,5-1-24 16,4 0-26-16,1 1-31 0,0 2-12 15,-3 2-9-15,-4 0-3 0,-3 1-13 0,-6 1-17 16,-5-2 17-16,-4 2 1 0,-6 0 14 16,0 1 4-16,-11 1 12 0,-8-1 18 15,-3-1 3-15,-7-2-3 0,-6 0-12 16,-1-2-37-16,-5-2-2 0,2-3-16 16,-2 0-61-16,0-2-15 0,1 0-37 15,-2-2-22-15,2-1-33 0,0-1-76 16,6 0-31-16,4 0-146 0,8-1-107 15,10-2-146-15,6 2-579 0</inkml:trace>
  <inkml:trace contextRef="#ctx0" brushRef="#br0" timeOffset="36676.89">15372 8100 1577 0,'0'0'969'15,"0"0"-464"-15,0 0-30 0,0 0-109 0,0 0-130 16,0 0-71-16,0 0-56 0,0 0-47 15,0 0-62-15,0 0-16 0,23 1-52 16,-15 8 68-16,4 2 25 0,4 0 0 16,3 0-3-16,4 0-4 0,3-2-2 15,3-1-16-15,1-6 0 0,-1 1-19 0,1-3 16 16,-4-1 3-16,-3-7 2 16,-4 0 35-16,-3-4 16 0,-6-2-7 0,-3-2 25 15,-5-4 82-15,-2-3 4 0,0-4-81 16,-9-1-30-16,-3-1 9 0,-5 1 3 15,0 2-13-15,-3 3-45 0,-3 5-27 16,1 4-37-16,-3 5-27 0,1 7-68 16,0 2-50-16,1 1-50 0,5 6-90 15,2 5-51-15,8 4-41 0,5-1-4 16,3 3-85-16,4-1-168 0,2-6-461 16</inkml:trace>
  <inkml:trace contextRef="#ctx0" brushRef="#br0" timeOffset="37010.25">15932 7990 1812 0,'0'0'1004'0,"0"0"-424"0,0 0-52 16,0 0-106-16,0 0-85 0,0 0-70 15,0 0-81-15,0 0-76 0,0 0-85 16,0 0-25-16,0 0-80 0,-2 0-51 16,2 8-37-16,0 2 85 0,0 6 81 15,6 0 2-15,5 2 3 0,2-1 12 16,6 0-15-16,2-4 1 0,4 0 3 15,1-3 14-15,4-3-3 0,1-3-2 16,2-3 14-16,0-1 4 0,0-1-7 16,-5-5-5-16,-3 0 20 0,-7-4 38 15,-5-3 32-15,-6-4 10 0,-3-6-58 16,-4-4 3-16,0-3 12 0,-10-3-28 16,-2 3-21-16,-5 4 4 0,1 3-31 0,-2 5-10 15,-2 5-21-15,-2 2-20 0,-3 3-25 16,-2 3-52-16,0 2-36 0,2 3-41 15,3 3-74-15,2 4-92 0,3 4-102 16,4 1-63-16,6-1-28 0,5 1-47 0,2-5-440 16</inkml:trace>
  <inkml:trace contextRef="#ctx0" brushRef="#br0" timeOffset="37409.06">16357 7683 1038 0,'0'0'810'15,"0"0"-236"-15,0 0-123 0,0 0-47 16,0 0-55-16,0 0-40 0,0 0-51 15,0 0-53-15,0 0-44 0,0 0-44 16,0 0-34-16,4-23-40 0,3 28-40 16,8 1 0-16,3 6 0 0,7 1 31 15,4 5 0-15,2 5-16 0,3 1 0 16,-4 3-16-16,-1 4 1 0,-5 3-3 16,-2 3 3-16,-8 2 12 0,-3-1-15 15,-8 2-10-15,-3-1 10 0,-8 1 0 16,-7-2-1-16,-5-2-51 0,-3-1-56 15,-1-4-6-15,-2-1-21 0,0-6-51 16,0-2-64-16,6-4-58 0,2-4-69 0,4-3-61 16,3-4-94-16,3-3-74 0,5-3-51 15,0-1 100-15,-1-5 165 0</inkml:trace>
  <inkml:trace contextRef="#ctx0" brushRef="#br0" timeOffset="38513.39">17303 7502 1851 0,'0'0'668'0,"0"0"-185"0,0 0-36 0,0 0-36 15,0 0-88-15,0 0-90 0,0 0-72 16,0 0-44-16,0 0-49 0,0 0-53 16,-57 21-13-16,38 0 26 0,2 2 3 15,-2 4-19-15,6 5-10 0,0 2 8 16,4 2-10-16,4 4-1 0,2-1 1 0,1 3 1 16,2 1 18-16,0 0 2 0,2 1-20 15,8-5 18-15,6 1-5 0,3-3-14 16,5-7-25-16,6-1-14 0,3-5-29 15,2-3-21-15,1-6-7 0,3-3-43 16,-2-9-47-16,-2-3-51 0,0 0-113 16,-4-8-145-16,-2-8-193 0,-7 3-725 15</inkml:trace>
  <inkml:trace contextRef="#ctx0" brushRef="#br0" timeOffset="38802.25">17646 7666 2324 0,'0'0'670'0,"0"0"-251"16,0 0-27-16,0 0-12 0,0 0-57 15,0 0-64-15,0 0-78 0,0 0-86 0,0 0-86 16,0 0-9-16,0 0-80 0,-47-17 44 16,43 38 36-16,-4 1 52 0,1 5-28 15,0-1-8-15,-2 1-13 0,4-2-2 16,0 0 1-16,5-2 13 0,0-3-13 15,3 1-1-15,7-1-1 0,5-2-15 16,1-2-19-16,5 1-9 0,4-3-12 16,0-1-31-16,-3-4-27 0,1-4-42 15,0-2-27-15,-3-3-67 0,-1 0-91 16,1-9-107-16,-1 1-165 0,-2-4-458 16,-5 3-276-16</inkml:trace>
  <inkml:trace contextRef="#ctx0" brushRef="#br0" timeOffset="38999.11">17936 7835 116 0,'0'0'2217'0,"0"0"-1565"16,0 0-180-16,0 0-26 0,0 0-55 16,0 0-155-16,0 0-110 0,0 0-55 15,0 0-71-15,0 0 0 0,0 0-43 16,-16 10 43-16,16 5 31 0,-1 3-13 16,1 3-5-16,0-2-12 0,0 1 0 15,0 2 2-15,0-3-3 0,3 0-49 16,0 2-59-16,0-3-50 0,-1-3-44 15,1 1-58-15,0-5-122 0,1-1-137 0,1-2-186 16,-2-4-569-16</inkml:trace>
  <inkml:trace contextRef="#ctx0" brushRef="#br0" timeOffset="39324.33">18116 7828 2345 0,'0'0'1084'16,"0"0"-692"-16,0 0-53 0,0 0 19 0,-24-68-69 15,18 60-78-15,2 6-43 0,2 1-43 16,-1 1-79-16,0 0-46 0,0 1-61 16,-1 5-31-16,-3 7 56 0,1 4 21 15,-1 1 12-15,4 1-19 0,3 0-8 16,0-1-7-16,6 0-15 0,6-1-12 0,3-1 18 16,5-2 9-16,-1-4 16 0,7-2 3 15,0-3 18-15,1-4 13 0,2-1-10 16,-3-4 34-16,0-6 5 0,-3-4-8 15,0-1 9-15,-7-8 0 0,-3 2 3 16,-7-5 30-16,-6 0-12 0,0-1 9 16,-10 2-46-16,-4 5-27 15,-1 2-45-15,-4 4-19 0,0 4-16 0,-4 3-48 16,-1 3-49-16,-2 4-73 0,0 0-100 16,6 3-102-16,3 4-104 0,6-1-86 0,9 1-152 15,2-1-479-15</inkml:trace>
  <inkml:trace contextRef="#ctx0" brushRef="#br0" timeOffset="39646.92">18468 7763 1954 0,'0'0'1003'0,"0"0"-521"0,0 0-36 16,0 0-135-16,0 0-44 0,0 0-63 16,0 0-81-16,0 0-111 0,0 0-12 15,0 0-95-15,-2 32 66 0,8-17 29 16,4 4 2-16,5 1 0 0,2 1-1 15,5-2-1-15,2-1 1 0,3-3 2 16,0-1 9-16,1-2-10 0,1-4 1 16,-3-3 18-16,-3-3 7 0,-5-2 2 15,-3 0 13-15,-2-6 13 0,-4-2-7 0,-2-1-3 16,-3-2 6-16,-1-5 21 0,-1-2 27 16,-2-1-14-16,-2-4-38 0,-5-1-23 15,-6 3-4-15,-3 0-21 0,-2 2-22 16,-6 3-21-16,0 2-27 0,-2 3-52 15,0 3-21-15,5 2-32 16,5 1-37-16,5 4-73 0,6 1-122 0,3 0-147 16,2 0-87-16,5 4 17 0,6-1-127 0,-1-2-424 15</inkml:trace>
  <inkml:trace contextRef="#ctx0" brushRef="#br0" timeOffset="40028.99">18984 7398 2123 0,'0'0'717'0,"0"0"-288"0,0 0 19 15,0 0-79-15,1-71-83 0,9 60-60 16,2 1-63-16,4 2-71 0,3 0-61 16,2 3-13-16,2 0-15 0,0 2 28 0,2 3-4 15,-1 0-26-15,-2 4-1 0,-3 3-18 16,-1 3-19-16,-5 2 13 15,-1 3 5-15,-4 2-14 0,-3 2 31 0,-4 2 2 16,-1-1-2-16,-4 3-2 0,-5-1 4 16,-4 0 2-16,3-1 0 0,-1-2 1 15,-1-2 9-15,4-3-12 0,2-2 2 16,1-5 0-16,1 1 10 0,2-4-12 16,2-3 1-16,0-1 11 0,0 0 18 15,3 0 19-15,3 0 28 0,4-4-13 16,9-2 15-16,8-3-24 0,9-3-55 15,6 0-6-15,6 1-43 0,-2 1-55 16,-3 1-15-16,-5 1-43 0,-7 2-60 16,-5-1-91-16,-7 1-67 0,-2 1-123 0,-5-2-115 15,-4 2-417-15,1-4-561 0</inkml:trace>
  <inkml:trace contextRef="#ctx0" brushRef="#br0" timeOffset="40395.83">19491 7161 1663 0,'0'0'662'0,"0"0"-194"16,0 0-42-16,0 0-85 0,0 0-54 15,0 0-32-15,0 0-62 0,0 0-72 16,0 0-55-16,0 0-17 0,66-32-18 16,-55 35-16-16,7 6-13 0,2 4 14 15,8 6 8-15,1 5 7 0,6 8 9 0,0 7 3 16,0 4-3-16,-4 4-15 0,0 3 2 16,-8 3-23-16,-6 1 14 0,-11 1-16 15,-6-1-1-15,-9 0 21 0,-15 0-7 16,-9-4 9-16,-8 0-7 0,-8-5-17 15,-1-4-86-15,-2-5-80 0,0-2-59 16,3-3-93-16,2-5-110 0,6-4-150 16,4-6-124-16,3-3-556 0</inkml:trace>
  <inkml:trace contextRef="#ctx0" brushRef="#br0" timeOffset="41986.83">20709 7002 2282 0,'0'0'542'0,"0"0"-199"0,0 0 17 15,0 0 31-15,0 0-68 0,0 0-65 0,0 0-85 16,0 0-69-16,0 0-76 16,0 0-28-16,0 0-52 0,99-53-4 15,-60 42 1-15,2 1 27 0,0 6-3 0,-5 0-61 16,-2 4-122-16,-9 0-90 0,-4 4-93 15,-7 4-97-15,-8 4-127 0,-6 4-63 16,0-4-388-16</inkml:trace>
  <inkml:trace contextRef="#ctx0" brushRef="#br0" timeOffset="42123.1">20838 7223 658 0,'0'0'765'16,"0"0"-417"-16,0 0 16 0,0 0 47 15,0 0-22-15,0 0-27 0,104-6-130 16,-42-8-134-16,17-2-79 0,8 0-19 15,5-1-27-15,-4 1-132 0,-3 5-57 16,-10 1-56-16,-4-1-266 0,-24 4-629 16</inkml:trace>
  <inkml:trace contextRef="#ctx0" brushRef="#br0" timeOffset="42694.75">22675 6500 2113 0,'0'0'740'15,"0"0"-298"-15,0 0-58 0,0 0-29 0,0 0-39 16,0 0-87-16,0 0-78 15,0 0-56-15,0 0-52 0,0 0-43 0,-30-1-51 16,16 13 51-16,-6 6 22 0,1 3-7 16,-1 2-15-16,0 0 0 0,7 1-3 15,4-1 0-15,5-1-28 0,4-2-15 16,3-1-9-16,7-1 12 0,5-1 15 16,3 0 27-16,4-3-1 0,1-2 2 15,5-6 3-15,2-1 13 0,1-3 17 16,3-2-5-16,0-2 15 0,-1-7 6 0,-3-3-6 15,-3-3-6-15,-6-3 15 16,-2-4-6-16,-8-2 15 0,-6-4 3 0,-5-3 6 16,0-3-27-16,-9 1-43 0,-3 2 0 15,-3 4-34-15,-1 5-14 0,-2 5-53 16,1 6-80-16,4 3-71 0,1 7-104 16,4 1-212-16,5 5-213 0,3 7-223 15,0-4 178-15</inkml:trace>
  <inkml:trace contextRef="#ctx0" brushRef="#br0" timeOffset="42878.28">23140 6710 1497 0,'0'0'1071'0,"0"0"-403"0,0 0-50 16,0 0-163-16,0 0-106 0,0 0-81 16,0 0-73-16,0 0-70 0,0 0-79 15,0 0-46-15,7-11-15 0,-7 9-49 16,0-2-43-16,0 0-43 0,2 0-46 0,3-2-48 15,6 1-134-15,7-2-149 0,3-2-62 16,8 0-120-16,-7 2-623 16</inkml:trace>
  <inkml:trace contextRef="#ctx0" brushRef="#br0" timeOffset="43351.06">23608 6308 1159 0,'0'0'830'0,"0"0"-254"15,0 0-103-15,0 0-99 0,0 0-51 16,0 0-56-16,0 0-82 0,0 0-29 15,16-68-69-15,4 57-44 0,5 1-15 16,7 0 6-16,5 1-3 0,7 1-3 0,1 3-1 16,3 3 4-16,-3 2-6 0,-3 0-23 15,-8 6-2-15,-3 3-22 0,-9 5-30 16,-8 0 9-16,-2 4 0 0,-9 2 2 16,-3 2 17-16,0 2-7 0,-14 3 19 15,-6 5 12-15,-8 3 31 0,-3 2-3 16,-4 1 9-16,0-4-15 0,4-2-22 15,3-3-13-15,7-5 12 0,2-4-11 16,7-4 11-16,4-4-2 0,2-4-16 16,5-4 18-16,1-3 1 0,0-1 41 0,1 0 23 15,5 0 23-15,2-1-17 0,7-5-20 16,10 0 11-16,11-4-46 0,10-1-15 16,5-2-24-16,3 1-31 0,-1-1-59 15,-3 0-47-15,-5-3-40 0,-6 1-42 16,-2-2-116-16,-5-5-111 0,0 1-260 15,-12 1-656-15</inkml:trace>
  <inkml:trace contextRef="#ctx0" brushRef="#br0" timeOffset="43726.15">24536 6104 2126 0,'0'0'691'0,"0"0"-207"16,0 0-46-16,0 0-35 0,0 0-80 0,0 0-92 15,0 0-71-15,0 0-71 0,0 0-58 16,0 0-31-16,0 0-74 0,-27-8-52 16,21 19-19-16,-5 7 145 0,2 3 1 15,-2 3 14-15,2 3 7 0,0 2-4 16,5-1-2-16,4 0-16 0,0 1-4 16,0-4-8-16,7 2-12 0,1 1 24 15,4-4-2-15,2-1 2 0,1-2-41 16,1-3-8-16,0-4 31 0,-3-5 18 15,-2-3 15-15,-2-3 19 0,-2-3 25 16,-2 0 45-16,-2-4 49 0,1-4 22 0,2-2-50 16,-4-3-25-16,0 2-3 0,-2-2 10 15,0 1-23-15,-2 3-43 0,-3 0-41 16,-4 4-33-16,1-1-19 0,-3 0-30 16,0 4-39-16,-1-1-59 0,4 3-37 0,-2 0-50 15,4 1-125-15,4 4-176 0,2 4-91 16,3-2 54-16,12 0 84 0,-4-1-162 15,22-5-511-15</inkml:trace>
  <inkml:trace contextRef="#ctx0" brushRef="#br0" timeOffset="44076.06">25071 6368 329 0,'0'0'1653'0,"0"0"-989"0,0 0-118 15,0 0-70-15,0 0-101 0,0 0-75 16,0 0-56-16,0 0-47 0,0 0-49 15,0 0-26-15,0 0-18 0,11-55-25 0,-11 55-52 16,-3 0-27-16,1 0-54 0,1 0-38 16,-1 1-30-16,-1 5-19 0,-3 4 70 15,4 3 71-15,-3 1 3 0,4 3-3 16,1 0-1-16,1-2-15 0,9 0 13 16,4 2 2-16,3-2 1 0,3 0 22 15,-1-4-4-15,4-2 3 0,0-2 10 16,-1-5 0-16,0-2 6 0,0 0-7 15,-1-4-5-15,-4-2 11 0,-2-6 10 16,-2 1 12-16,-5-4 15 0,-3-3-6 16,-5-2-6-16,0 0-24 0,0 0-37 15,-7 1-3-15,-2 3-34 0,-2 1-24 16,-3 5-33-16,-4-1-77 0,-1 1-71 16,2 4-79-16,1 2-135 0,7 2-151 15,4 2-375-15,4 0-261 0</inkml:trace>
  <inkml:trace contextRef="#ctx0" brushRef="#br0" timeOffset="44492.93">25750 6039 1732 0,'0'0'807'0,"0"0"-228"15,0 0-79-15,0 0-91 0,0 0-146 16,0 0-126-16,0 0-81 0,0 0-41 15,0 0-15-15,0 0-53 0,0 0-64 16,7-3-33-16,-11 19 150 0,0 3 62 16,-1 3 7-16,-1 1-10 0,5 3-25 15,-1-1-15-15,2 0-18 0,0 1 2 0,9 1 9 16,2-1 10-16,3-2-1 0,2-1 4 16,2-3-25-16,1-4-59 0,0-3-58 15,-1-2-36-15,1-5-14 0,0-4-9 16,-1 0 16-16,2-2 52 0,0-3 61 15,0-3 43-15,2-2 4 0,1-3 19 16,-2 0 57-16,-2 0 67 0,-3-1 52 16,-3 3 34-16,-4 1 1 0,-7 5 8 0,2-1-4 15,-4 4-66-15,0 0-64 0,0 0-104 16,-1 1-43-16,-2 7-64 0,2 3-12 16,0 6 119-16,-2 6 3 0,1 3 15 15,1 2 0-15,1 2-18 0,-2-1-24 16,2 0-68-16,0-1-46 0,-3-1-54 15,0 2-75-15,-2-4-154 0,-3 1-185 16,1-5-176-16,-3 4-689 0</inkml:trace>
  <inkml:trace contextRef="#ctx0" brushRef="#br0" timeOffset="49491.74">17453 9886 98 0,'0'0'1498'0,"0"0"-914"16,0 0-160-16,0 0-134 0,0 0-8 15,0 0 39-15,0 0-39 0,0 0-25 0,-14-67-40 16,13 65 3-16,-1 0-16 0,2 2-69 16,0 0-55-16,0 0-68 0,-1 0-12 15,1 4-46-15,0 6-34 0,0 4 62 16,0 9 18-16,1 5 31 0,2 10-4 15,-1 4-24-15,0 3 40 0,0 5 0 16,-1 2-24-16,-1-1-7 0,0-1-10 16,0-1 13-16,0-2-14 0,0-4 0 15,0-3-1-15,0-6 3 0,0-5 0 16,0-3-1-16,3-5-1 0,-2-7-1 16,-1-3-3-16,2-4-18 0,-2-4 21 15,1-2 10-15,-1-1 36 0,0 0 15 16,0-1 15-16,0-6 4 0,0-4-26 15,-8-6-26-15,-2-7-28 0,-5-4-1 16,-1-3-1-16,-5-4 1 0,-1-2-14 0,-4 1-13 16,0 3-11-16,-1 3 5 0,1 6 4 15,3 7 11-15,-2 4 4 0,-1 7-6 16,-2 2-1-16,-3 4 7 0,-3 0 0 0,-1 7 13 16,0 8 2-16,-2 3 1 0,0 2 11 15,2 8 6-15,3-3-18 0,5 1-18 16,6-3-10-16,9-3 4 0,5-2-7 15,7-1 7-15,0-2 9 0,4 0-7 16,8-1 10-16,3 0 11 0,7 0-9 16,3 1 10-16,6-2 15 0,8-2-3 15,3-2 16-15,5-3-27 0,2-2 2 16,3-4 9-16,4 0-9 0,-1-5-3 16,0-2-30-16,0-5-16 0,-5 0-80 0,-4 0-25 15,-10-1 37-15,-2-2-97 16,-8 2-62-16,-6 1-35 0,-3-2-57 0,-3-1-57 15,-3 2-123-15,0-4-531 0,0 2-62 16</inkml:trace>
  <inkml:trace contextRef="#ctx0" brushRef="#br0" timeOffset="49880.97">18066 9639 1335 0,'0'0'1163'0,"0"0"-603"16,0 0-94-16,0 0-56 0,0 0-68 15,0 0-73-15,0 0-75 0,0 0-77 16,0 0-53-16,0 0-36 0,-13-23-28 15,11 32-6-15,1 6 6 0,1 9 43 0,0 3 24 16,-1 4-36-16,-1 2-7 0,1 2-3 16,1 1 1-16,-2 0-19 0,2 0 9 15,0-1-10-15,0-3-1 0,0-3 2 16,0 0 0-16,2-6 12 0,-1-2-12 16,1-5 0-16,-2-2-3 0,1-2-39 15,-1-3-22-15,0-2-19 0,0-5-11 16,0-1-17-16,0 1-33 0,0-2-23 15,0 0-31-15,0 0-54 0,0 0-88 16,0 0-124-16,0 2-200 0,-1 3-42 16,-2 1-402-16,1-3 305 0</inkml:trace>
  <inkml:trace contextRef="#ctx0" brushRef="#br0" timeOffset="50598.18">16855 11010 91 0,'0'0'1582'0,"0"0"-982"0,0 0-225 0,0 0-146 15,0 0-24-15,0 0-29 0,0 0-39 16,0 0-39-16,0 0-31 0,0 0-13 15,97-46-16-15,-27 33 22 0,14 0-16 0,20-1 19 16,8 0 22-16,9 1-10 0,3 0-28 16,-6 0-25-16,-5 2-4 15,-11-1-18-15,-10 1-17 0,-14 4-33 0,-15 1-63 16,-15 1-13-16,-17 4-76 0,-14 1-72 16,-14 0-75-16,-3 0 92 0,-8 6 154 15,-9 0-30-15,-2 1-67 0,-4 3-79 16,-6 1-176-16,-2 2-239 0,3-4-43 15</inkml:trace>
  <inkml:trace contextRef="#ctx0" brushRef="#br0" timeOffset="50841.05">17311 11204 1000 0,'0'0'1791'0,"0"0"-1069"0,0 0-239 16,0 0-198-16,0 0-99 15,0 0-78-15,0 0-46 0,0 0-62 0,0 0-31 16,0 0 31-16,0 0 37 0,24 83 43 16,-15-51-28-16,-2 2-30 0,2 0-7 15,-1 0-13-15,-2-1 10 0,1 0 4 16,2 1-1-16,-3-2-15 0,-2 3-39 16,2-3-50-16,-5 1-77 0,2-4-57 15,-3-2-51-15,0-3-82 0,0-4-150 16,-6-6-249-16,3-6-652 0</inkml:trace>
  <inkml:trace contextRef="#ctx0" brushRef="#br0" timeOffset="51081.1">17256 11298 2505 0,'0'0'640'0,"0"0"-160"0,0 0-155 15,49-83-99-15,-25 61 10 0,7 2-115 16,8 7-72-16,12 2-25 0,8 7-23 15,9 4 13-15,4 13 42 0,2 8-16 16,-4 4-12-16,-8 4 5 0,-9 3 1 16,-11 0 18-16,-13 1-33 0,-10-2-18 15,-7 2 17-15,-12-4 4 0,-5 2-7 16,-18 0 6-16,-11 4 10 0,-15 1-31 16,-15 4-105-16,-14 0-70 0,-10 0-100 0,-4-3-98 15,-2-4-221-15,24-10-647 16,-24 0-954-16</inkml:trace>
  <inkml:trace contextRef="#ctx0" brushRef="#br0" timeOffset="63286.21">14258 13367 554 0,'0'0'431'0,"0"0"-177"0,0 0 9 16,0 0-41-16,0 0-5 0,0 0 10 15,0 0 81-15,0 0-70 0,0 0-51 0,-57-10-1 16,57 6-10-16,0 0 2 16,4 0 41-16,6-1 36 0,2-1-255 0,1-1 76 15,2 1-76-15,-1-2 0 0,4 3-7 16,2 1-74-16,6 4 30 0,5 0 49 16,2 8-1-16,3 6 3 0,-3 5 14 15,-2 3-14-15,-2 5-15 0,-7 1 15 0,-5 3 0 16,-11 1-47-16,-6 1 47 0,-12 3 16 15,-16 1 47-15,-14 3 9 0,-10 1-47 16,-9 0-3-16,-5-1-21 0,4-3-1 16,3-3-23-16,7-4 4 0,10-6-6 15,9-5 22-15,7-4 0 0,11-5-16 16,4-4 0-16,7-4 16 0,3-2-10 16,1 0 13-16,0 0 32 0,0 0 56 15,4 0-29-15,5 0-42 0,6 0 5 16,7 0 12-16,10 0 7 0,8-2-10 15,6-3-19-15,8-2 4 0,6-1 2 16,5-3 1-16,7 0-19 0,3-3-12 0,0-2-172 16,0 0-37-16,-6 0-28 0,-3 0-239 15,-8-1-162-15,-20 6-460 0</inkml:trace>
  <inkml:trace contextRef="#ctx0" brushRef="#br0" timeOffset="63638.81">15117 13448 10 0,'0'0'2376'16,"0"0"-1860"-16,0 0-243 0,0 0 1 15,0 0-49-15,0 0-90 0,0 0-75 16,0 0-38-16,-79 1 0 0,67 11-21 16,1 1-1-16,1 3 0 0,3 4-19 15,2 2-9-15,4 2 14 0,1 0 14 16,4 1 1-16,9 1-1 0,9-2-29 15,4-2-21-15,7 0 28 0,4-5 22 0,6-4 28 16,2-6 35-16,-1-6-3 16,2-1 2-16,-4-7-5 0,-1-5 0 0,-5-6 12 15,-4-2 6-15,-5-8 31 0,-6-3 18 16,-6-7-35-16,-7-3-30 0,-7-1-16 16,-1-1-3-16,-12 3 3 0,-8 4 19 0,-6 4-19 15,-1 5-31-15,-1 8-12 0,-2 3-40 16,1 7-6-16,3 5-43 0,2 4-32 15,3 3-61-15,2 9-70 0,4 6-95 16,2 2-61-16,6 6-69 0,0 1-172 16,7-7-523-16</inkml:trace>
  <inkml:trace contextRef="#ctx0" brushRef="#br0" timeOffset="64266.39">16012 13339 33 0,'0'0'2561'0,"0"0"-2005"16,0 0-329-16,0 0-113 0,0 0-19 16,0 0-32-16,0 0-25 0,0 0-34 15,0 0 59-15,0 0-7 0,0 0-18 16,13 70-22-16,-10-52-3 0,-3 1 18 15,0-4 29-15,0-1-4 0,0-1-21 16,0-1-3-16,0-4-7 0,-3 0-7 16,2-3-18-16,-1-1-34 0,-1-3 0 0,2-1 34 15,1 0 0-15,-1 0 40 0,-1-2-30 16,-2-7-10-16,1 0-83 0,-2-7 24 16,2-3 24-16,0-4-9 0,3-4 0 15,3 0 7-15,8 0-14 0,0 5-15 16,4 4 65-16,-2 6 1 0,-1 5 28 15,2 2-6-15,-3 3 7 0,6 2-14 16,-1 3 17-16,6 3 31 0,-1 5 15 16,2-1-18-16,-1 3-33 0,1 0-27 0,-4 1 0 15,-2 1 4-15,-1 1 15 0,-3-1-19 16,0-1-3-16,-4 1-10 0,-2-5 0 16,-3-1-3-16,-1-2-9 0,-3-2-3 15,0 1 3-15,0-4 22 0,0 1 3 16,0-3 11-16,0 0-8 0,-1 0 29 0,-1 0 53 15,2-8-28-15,0-2-57 0,0-6 0 16,0-3 2-16,0-4 1 0,3-3-3 16,7-2-2-16,3 1-17 0,3 1 3 15,1 5 1-15,3 5-20 0,-1 4 12 16,1 6 8-16,0 3-11 0,2 3-11 16,1 3 37-16,0 7 69 0,2 3 1 15,-3 1-30-15,1 3-18 0,-5 0-20 0,-3-1 0 16,-3 0-2-16,-4-1-12 0,-2 1-19 15,-3-1-19-15,-3-1-39 0,0 0-18 16,-9 0-50-16,-7 1-59 0,-1-2-109 16,-5-3-260-16,6-1-592 0</inkml:trace>
  <inkml:trace contextRef="#ctx0" brushRef="#br0" timeOffset="64842.09">16878 13255 734 0,'0'0'1408'16,"0"0"-1081"-16,0 0-223 0,0 0 31 16,0 0 74-16,0 0-13 0,0 0-40 15,0 0-35-15,0 0-22 0,56 71-32 16,-50-56-36-16,-3-1-5 0,-3-1-4 16,0 0 6-16,0-3 1 0,-3 2-1 15,-3-3 0-15,1 0 4 0,-2-1-29 0,2-4-3 16,1-2-69-16,3-1-10 15,1-1 79-15,0-1 31 0,0-7-31 0,0-3-69 16,1-2 12-16,3-4 28 0,5-1 29 0,-1 0 15 16,1 1 29-16,5 2 13 0,-3 2 3 15,0 3 7-15,1 4 2 16,-4 0-3-16,0 5-16 0,1 1-12 0,0 0-10 16,1 1 20-16,6 5-4 0,0 1 0 15,3 2-10-15,1 2 0 0,3 1-12 16,0 1 3-16,-1 0 6 0,-2 0 3 15,0-1-18-15,-5-2-4 0,-3-1-12 16,-3-3-2-16,-3-2-29 0,-3-1-6 16,-3-2-13-16,0-1 16 0,0 0 12 15,0 0 20-15,0 0 2 0,0 0 28 16,-1-5 37-16,1-4-65 0,0-4 1 0,0-4 1 16,2-3 17-16,7-1-3 15,1 2 5-15,2 1-20 0,3 2 24 0,0 4 3 16,2 0-3-16,3 2-13 0,2 0-10 15,2 3 0-15,2 3 2 0,3 3 36 16,1 1 25-16,-1 1-16 0,3 6-12 16,0 4-34-16,-1 2-2 0,-3 1-1 15,-3 0-12-15,-7 3-10 0,-2-2-21 0,-8 3-9 16,-3-1-1-16,-5 1 10 0,-3 1 15 16,-12 2 6-16,-6 1-28 0,-9 2-49 15,-7-1-121-15,-6 2-177 0,-1-3-168 16,-2-3-225-16,13-5-664 0</inkml:trace>
  <inkml:trace contextRef="#ctx0" brushRef="#br0" timeOffset="66754.87">20571 12922 1023 0,'0'0'1172'0,"0"0"-874"0,0 0-72 15,0 0 12-15,0 0 24 0,0 0-239 16,0 0 15-16,0 0-76 0,0 0-13 16,0 0-97-16,-15-12 7 0,15 24 141 15,4 3 29-15,-1 8 99 0,2 4-25 0,0 1-27 16,0 2-31-16,1 1-7 0,2-3 1 15,-1 2-11-15,1-5-5 0,-1 2-4 16,1-5-17-16,0-1 20 0,-3-4 7 16,1-3-16-16,-3-2-13 0,0-5-2 15,0-2 2-15,-3 0-38 0,0-5 38 16,0 1 6-16,0-1 33 0,0 0 21 16,-3 0 25-16,-4-1-25 0,-5-4-60 15,-6 1-3-15,-5 1-22 0,-8-1-16 16,-5 3-4-16,-7 1 11 0,-7 0-1 15,-3 5 3-15,-7 4 16 0,-2 3-3 16,0 4 19-16,1 1-16 0,7 2 13 0,6-1-22 16,9 0 22-16,6-1-22 0,10 0-7 15,9-2-9-15,4-1-1 0,7-2-2 16,3 2 20-16,4-2 24 0,13-2 48 16,8 1 57-16,11 0-16 0,10-4 4 15,13-3-24-15,10-1-31 0,6-3-16 0,4 0-22 16,-1-3-3-16,-1-4-25 0,-4-2-48 15,-1-2 19-15,-3-2-61 16,-4 0-137-16,-4-3-2 0,-8 1-149 0,-2-4-249 16,-15 7-473-16</inkml:trace>
  <inkml:trace contextRef="#ctx0" brushRef="#br0" timeOffset="66941.25">21266 13220 20 0,'0'0'2010'0,"0"0"-1466"16,0 0-197-16,0 0-77 0,0 0-133 15,0 0-77-15,0 0-57 0,0 0 17 16,0 0 78-16,0 0-22 0,17 72-22 16,-12-46-32-16,7-1-21 0,-2-2-1 0,0-2 0 15,1-3 0-15,0-2-2 0,-3-3-182 16,-2-4-99-16,-2 0-70 0,-2-3-118 16,-1-2-324-16,-1-1-707 0</inkml:trace>
  <inkml:trace contextRef="#ctx0" brushRef="#br0" timeOffset="67055.89">21618 13050 278 0,'0'0'770'0,"0"0"-572"16,0 0-198-16,0 0-120 0,0 0-102 16,0 0-391-16</inkml:trace>
  <inkml:trace contextRef="#ctx0" brushRef="#br0" timeOffset="67462.42">22069 13196 1026 0,'0'0'1040'0,"0"0"-694"16,0 0-81-16,0 0-37 0,0 0-51 0,0 0-33 16,-77-57-17-16,49 52-15 0,1 3-20 15,0 0-10-15,3 2-31 0,1 4-48 16,2 2-3-16,3 4-22 0,1 2 3 15,2 1 3-15,1 4-6 0,3-1 6 16,3 4-10-16,1-1 7 0,3 0 0 16,4 1-3-16,0-2-3 15,4 0-51-15,6 0-26 0,2-4 12 0,1-4 23 16,3 1 29-16,2-5 38 0,-2-2 52 16,4-4 41-16,2 0 21 0,1-3-9 15,0-6 9-15,2-2-25 0,-3-5-19 16,0 1 8-16,-1-2 20 0,-5 1 34 15,1 1 9-15,-4 3-17 0,-2 2-24 16,-4 3-48-16,1 1-27 0,-4 2-25 0,1 2-33 16,-2 1-23-16,0 1-18 0,2 0 2 15,4 0 16-15,-1 3 6 0,9 6-88 16,5-1 19-16,3 3 5 0,6 1-40 16,7 1-24-16,2 0-51 0,7 2-79 15,1-3-68-15,5 1-81 0,2-2-212 16,-16-5-388-16</inkml:trace>
  <inkml:trace contextRef="#ctx0" brushRef="#br0" timeOffset="68072.03">23554 12749 1748 0,'0'0'801'16,"0"0"-431"-16,0 0-2 0,0 0 55 15,0 0-39-15,0 0-126 0,0 0-103 16,0 0-155-16,0 0-37 0,0 0-102 16,0 0-42-16,-31-13 181 0,40 42 65 15,1 5 4-15,2 7 15 0,-1 2-67 16,4-1-16-16,-7-2 0 0,0-2 21 16,-3-5-9-16,-2-2-13 0,-3-2-19 15,0-4-46-15,0 0-13 0,0-5-28 16,-3-3-29-16,1-4-35 0,-1-3 3 0,1-4 22 15,1-2 27-15,-1-2 19 0,2-2 99 16,0 0 4-16,0 0 142 0,0-6 28 16,0-4-158-16,5-2 16 0,2-3 18 0,3-2 7 15,3-1-19-15,2 0 6 0,5-1-13 16,2 1 16-16,4 2-47 0,3 6 0 16,4 2-15-16,2 5 13 0,3 1-16 15,3 2 16-15,2 4 2 0,2 7 12 16,1 3 48-16,2 2 53 0,-2 2-22 15,-6 3-66-15,-8-1-22 0,-7-2 22 16,-10-2-25-16,-8-2-3 0,-7-1-35 16,-2 0 38-16,-18 1 28 0,-11-2 53 15,-15-1-6-15,-15 0-75 0,-9-6-48 16,-2 0 20-16,1-4-84 0,9 0-58 0,13 1-71 16,13 1-104-16,13-2-150 0,9 1-228 15,5 1-453-15</inkml:trace>
  <inkml:trace contextRef="#ctx0" brushRef="#br0" timeOffset="68446.84">24534 13172 130 0,'0'0'2165'0,"0"0"-1803"0,0 0-108 15,0 0 82-15,-22-78 14 0,13 65-69 16,-3 1-55-16,1 5-73 0,1 2-47 15,-3 2-66-15,0 3-40 0,-4 0-62 0,3 7-13 16,-5 1 1-16,3 4 27 0,0 1 22 16,5 2 12-16,-1-1 10 0,6 1-114 15,4-2 11-15,0 0 8 0,2-1-3 16,0 1 16-16,6-1 15 0,1-2 16 16,4-2 54-16,0-1 0 0,0-1 64 15,4-4 8-15,-1 1 30 0,3-3 8 16,3 0 9-16,-1 0 14 0,6-5-30 15,-1-2 0-15,3 2-41 0,-1-1-33 0,-2 3-29 16,-1 2-28-16,-2 1-12 0,-5 0-51 16,-2 1 26-16,-3 4 65 0,0 2 25 15,-1-1-3-15,-1 2-21 0,-2-2-1 0,2 1-38 16,-5-3-49-16,0 1-46 0,-1-3-30 16,0 1-87-16,-1-1-158 0,-2-2-158 15,0 0-192-15,0 0-470 0</inkml:trace>
  <inkml:trace contextRef="#ctx0" brushRef="#br0" timeOffset="68886.75">24818 13069 1223 0,'0'0'771'15,"0"0"-366"-15,0 0-37 0,0 0-53 16,0 0-60-16,0 0-105 0,0 0-99 0,0 0-4 16,0 0 32-16,0 0 10 15,87 18 5-15,-70 0 0 0,1 0-31 0,-3-1-41 16,-3-1-22-16,-3-3-2 0,-3-4-17 15,-2 0-22-15,-4-3 1 0,0-2 5 16,2-1 4-16,-2-2 9 0,0-1 22 16,0 0 1-16,0 0 27 0,0 0-28 0,1 0 2 15,5 0 17-15,2-7-19 0,7-3-41 16,10-3-98-16,6-2-22 0,11-3-42 16,3 1-46-16,6 1-8 15,0 4 18-15,-4 1 101 0,-5 4 89 0,-10 0 49 16,-9 1 21-16,-10-1 124 0,-4 1 106 15,-5-3-45-15,-3 0-43 0,1 0-58 16,-1-1-44-16,-1 1-26 0,0 0-13 16,0 2-3-16,0 1 7 0,0 2-4 15,2 3-6-15,-2-2-16 0,1 3-25 16,-1 0-80-16,2 0-35 0,4 6 31 16,-1 4 109-16,7 1 24 0,2 4 21 0,3 2 28 15,3 2 26-15,-1 2 6 0,0-3 3 16,-1 0 28-16,-4-3-26 0,-3-3-31 15,-6 0-70-15,-2-3-9 0,-3 0-110 0,-5-3-13 16,-9 1 3-16,-9-1-33 0,-5 0-166 16,4 0-318-16,-16-2-884 0</inkml:trace>
  <inkml:trace contextRef="#ctx0" brushRef="#br0" timeOffset="71804.39">18223 15586 1355 0,'0'0'579'0,"0"0"-236"0,0 0-61 16,0 0 17-16,0 0-90 0,0 0-148 15,0 0-61-15,0 0-3 0,0 0 3 16,1 19 86-16,-1 2 13 0,0 5-10 0,2 3-35 15,-1 6-29-15,2 2 7 0,0 2 47 16,1 2 16-16,1 1-22 0,-1-2-35 16,0-1-4-16,0-2-18 0,1-2-2 15,-1-3-13-15,-1-2-1 0,0-5 3 16,0-1-3-16,0-6-1 0,-2-4 1 16,3-4-1-16,-4-3 1 0,2-5 12 15,-2 0 20-15,0-2 46 0,0 0 154 0,0-2 51 16,-2-5-40-16,-6-5-129 0,-1-3-77 15,-2-3-34-15,-7-5 7 0,-2 2-10 16,-1 0-18-16,-4 1 6 0,-2 3-1 16,-2 2-8-16,-1 3-1 0,-2 3 4 0,0 4 3 15,-1 3-7-15,-2 2-18 16,-1 3 22-16,-1 7-16 0,1 3-3 0,2 5 11 16,-1 4 26-16,2 4 3 0,5 1-3 15,1 1-34-15,9-2-3 0,7-2 6 16,8 0 4-16,3-5-8 0,14-1-48 15,8-1-7-15,13-4 62 0,12-4 28 16,12-3 59-16,11-6-31 0,10 0-28 16,7-10-17-16,1-5-14 0,-2-1-72 15,-5-5-88-15,-7-3-58 0,-8-5-64 16,-6-3-112-16,-6-5-145 0,-6-5-548 16,-14 8-199-16</inkml:trace>
  <inkml:trace contextRef="#ctx0" brushRef="#br0" timeOffset="72105.82">18907 15154 980 0,'0'0'1479'15,"0"0"-1054"-15,0 0-98 0,0 0 4 16,0 0-9-16,0 0-55 0,0 0-39 15,0 0-58-15,0 0-65 0,0 0-41 16,0 0-27-16,14-34-27 0,-14 34-10 0,0 3-37 16,0 3-22-16,0 4-49 0,0 10 108 15,-5 5 6-15,-1 9 19 0,-1 5 15 16,0 3 3-16,-2 2-3 0,2 1-18 16,1-3-20-16,3-2 16 0,3-4-18 15,0-2-1-15,0-5-14 0,6-2-102 16,0-4-65-16,3-2-117 0,-1-5-69 15,-2-1-114-15,0-3-147 0,-3-5-521 0</inkml:trace>
  <inkml:trace contextRef="#ctx0" brushRef="#br0" timeOffset="72359.48">19220 15866 2565 0,'0'0'528'0,"0"0"-308"0,0 0 3 0,0 0-24 16,0 0-105-16,104-55-74 15,-58 44-20-15,7-1-3 0,5 2-13 16,-2 2 1-16,-1 3-42 0,-6 3-149 0,-9 2-19 15,-11 5-124-15,-7 5-205 0,-11-2-506 16</inkml:trace>
  <inkml:trace contextRef="#ctx0" brushRef="#br0" timeOffset="72520.06">19428 16056 1305 0,'0'0'589'15,"0"0"-275"-15,0 0 29 0,0 0 60 0,0 0-77 16,0 0-84-16,96 7-68 0,-52-11-92 15,7 0-60-15,6-1-22 0,2-1-2 16,-2 1-166-16,-2 0-89 0,-6 1-165 16,-13 1-329-16,6-5-1095 0</inkml:trace>
  <inkml:trace contextRef="#ctx0" brushRef="#br0" timeOffset="74339.56">21716 15013 142 0,'0'0'382'16,"0"0"-105"-16,0 0-49 0,0 0-49 15,0 0-22-15,0 0-14 0,0 0-20 16,0 0-51-16,0 0-56 0,6-9-16 0,-6 9-32 15,0 0-11-15,0 0 8 0,0 0 15 16,0 0 7-16,2-1 0 0,-2 1-3 16,1-1 4-16,2-1 12 0,-3 2 42 15,3 0 17-15,-3 0-36 0,0 0-23 16,1 0-33-16,0 0-29 0,2 0-1 16,0 0 61-16,3 0-40 0,1 2 42 15,5 0 25-15,1 1-24 0,2 1-2 16,-1-2-190-16,-3 1-275 0,5 2-359 0,-118-26 825 15</inkml:trace>
  <inkml:trace contextRef="#ctx0" brushRef="#br0" timeOffset="74980.23">21907 15003 964 0,'0'0'700'0,"0"0"-242"0,0 0-183 15,0 0-4-15,0 0-16 0,0 0-41 16,0 0-16-16,0 0-26 0,0 0-14 16,0 0-16-16,0 0-7 0,-16-22-14 15,11 25-25-15,2 4-2 0,-4 2-82 16,3 2-12-16,0-1-206 0,-1 2 162 15,-1 3-98-15,-3 3 86 0,-2 7 34 16,-2 4 18-16,0 2 2 0,3 1-1 0,1-2-19 16,3-2 21-16,3-1 1 0,3-1 18 15,0-2 29-15,4-2-6 0,7-3-41 16,4-1-9-16,5-1-29 0,6-4 10 16,7-1 28-16,8-6 12 0,6-2 7 15,4-3-19-15,2-1-50 0,-4-1-121 16,-5-6 28-16,-6 1-115 0,-8-2-81 15,-4 0-119-15,-4-2-220 0,-8 4-462 0</inkml:trace>
  <inkml:trace contextRef="#ctx0" brushRef="#br0" timeOffset="75203">22261 15255 951 0,'0'0'1380'0,"0"0"-918"16,0 0-202-16,0 0-75 0,0 0-63 15,0 0-116-15,0 0-6 0,0 0 0 16,0 0 6-16,0 0 77 0,4 54-10 16,-1-33-6-16,-3 0-1 0,2 0-6 15,-2 2-25-15,1 0-7 0,-1-1-28 16,2-1-16-16,-2 0-43 0,0-2-55 16,0-2-83-16,0-1-103 0,0 0-41 15,-3-2-133-15,1-3-572 0</inkml:trace>
  <inkml:trace contextRef="#ctx0" brushRef="#br0" timeOffset="75509.28">22591 15241 1496 0,'0'0'1180'16,"0"0"-884"-16,0 0-114 0,0 0 16 0,0 0 75 15,0 0-153-15,0 0-120 0,0 0-104 16,0 0 19-16,0 0 28 0,0 0 15 15,-53 57-2-15,53-33 12 0,3 3 31 16,8-3-21-16,6 0-138 0,6-2 29 16,4-4 67-16,4-3 41 0,5-5 23 15,3-3 52-15,3-6 60 0,2-1 25 16,0-5-10-16,-4-6-3 0,-3-5-13 16,-6-2 60-16,-9-4 33 0,-7-4 50 15,-9-2-37-15,-6-4-97 0,-3 1-43 16,-11 1 12-16,-6 5-49 0,-8 4-40 0,-4 6-70 15,-4 4-32-15,-5 5-18 0,0 5-63 16,2 1-108-16,-1 6-147 0,6 6-151 16,3 0-224-16,9-1-800 0</inkml:trace>
  <inkml:trace contextRef="#ctx0" brushRef="#br0" timeOffset="77044.22">24922 14601 1406 0,'0'0'1620'0,"0"0"-1071"16,0 0-234-16,0 0-32 0,0 0-13 16,0 0-47-16,0 0-91 0,0 0-68 15,0 0-42-15,0-19-22 0,0 20-34 16,2 6-24-16,1 4-1 0,4 8 59 15,2 9 40-15,1 5-21 0,4 3 2 16,0 0-5-16,0-1-16 0,-3-3 0 0,0-1-71 16,-4-4-77-16,-3-3-13 0,-3-1-81 15,-1-4-56-15,-5-1-116 0,-7-3-132 16,1-5-222-16,-17 2-1059 0</inkml:trace>
  <inkml:trace contextRef="#ctx0" brushRef="#br0" timeOffset="77171.17">25110 14816 659 0,'0'0'511'0,"111"-11"-511"0,-53 8-270 16,-13-1-389-16</inkml:trace>
  <inkml:trace contextRef="#ctx0" brushRef="#br0" timeOffset="80043.95">26863 14266 179 0,'0'0'757'0,"0"0"-308"0,0 0-120 16,0 0-4-16,0 0 2 0,0 0-143 15,0 0-113-15,0 0-19 0,0 0 6 16,18-38 19-16,-6 30 35 0,4 0 13 16,1-2-3-16,5 1-7 0,1 0-19 0,4 1-36 15,3 2-19-15,5 0-18 0,1 2-11 16,2 1-9-16,-5 3-3 0,-5 0-3 16,-5 8-38-16,-5 3 41 0,-5 7 35 15,-5 3 25-15,-2 4-34 0,-6 1-4 16,0 3 9-16,-8 1 26 0,-9-1 6 15,-5 1-19-15,-7 0 10 0,-3-1-10 16,-3-1-31-16,2 1-12 0,1-5 1 16,2-1 13-16,4-1-15 0,6-4-2 15,3-4-17-15,6-3 16 0,3-5-9 0,5-2-1 16,3-4 13-16,0 0 18 0,0 0 32 16,0 0 25-16,5 0-17 0,3 0-27 15,7 0-29-15,9-4 1 0,14-2 0 16,11-2-1-16,13-1-2 0,10-2-34 15,4 0-45-15,5-2-62 0,-2-2-14 0,0 0-57 16,-4-1-97-16,-4 0-98 0,-6 1-48 16,-6 1-57-16,-9-2 60 0,-5 3 84 15,-13 0 293-15,-9 0 75 0,-10 0 117 16,-7 1 189-16,-4 2 75 0,-2 0-40 16,0 3-40-16,-2 2-23 0,-4 2 14 15,1 0 12-15,1 2-141 0,0 1-33 16,-2 0-54-16,2 0-25 0,-1 0-10 15,1 0-32-15,0 5-9 0,1 2-25 16,0 3-7-16,3 2-6 0,0 3 10 16,8 1 28-16,7 2 82 0,7 0 7 15,9 0-17-15,5-1-3 0,7-2-16 0,7-2 4 16,4-4-9-16,2-4 8 0,1-5 0 16,-5 0-6-16,0-4 47 0,-7-6-29 15,-4-3-34-15,-6-4 22 0,-10-2 52 0,-6-3 36 16,-4-2-21-16,-10-1-12 15,-5 0 5-15,-1 0-40 0,-11-1-38 0,-8-1-38 16,-6 1-48-16,-7 2-35 0,-6 5-30 16,-5 4-34-16,-6 6-53 0,-3 5-13 15,-4 4-95-15,-2 0-73 0,0 8-141 16,3 2-140-16,12 1-526 0</inkml:trace>
  <inkml:trace contextRef="#ctx0" brushRef="#br0" timeOffset="80332.78">27031 15057 1714 0,'0'0'771'0,"0"0"-503"0,0 0-152 16,120-58 102-16,-51 34-20 0,19-1-51 15,17 2 5-15,16-2-32 0,11 1-16 16,3 1-9-16,-4 2 2 0,-9 5-85 16,-13 4-12-16,-12 3 0 0,-16 2 4 15,-6 1-3-15,-12 2-1 0,-3 0-33 16,-13 2-51-16,-4 0-58 0,-10 2-45 16,-9 0-38-16,-8 0-50 0,-8 2-49 15,-8 3-25-15,0 2-75 0,-3 1-70 16,-2 0-119-16</inkml:trace>
  <inkml:trace contextRef="#ctx0" brushRef="#br0" timeOffset="80959.86">27732 15353 1664 0,'0'0'675'0,"0"0"-317"0,0 0-88 0,0 0-103 16,0 0 47-16,0 0-58 0,86-67-1 15,-50 58-48-15,7 1-69 0,2 4-19 16,3 3-19-16,-6 1 16 0,-6 0 9 15,-6 5-24-15,-6 3 0 0,-7-2 11 0,-3 4 28 16,-6-3-14-16,-1 4-23 0,-5-1-1 16,-2 3 1-16,0 1 22 0,-12 3 28 15,-7 1 27-15,-7 2 10 0,-5 1-22 16,-5-2-27-16,-1 0-13 0,3-2-16 16,3 0-12-16,7-4 0 0,4-2-18 15,5-1-1-15,7-2-3 0,2-1-6 16,6-4-22-16,0 1-12 0,11-1-29 15,9 0 91-15,13-3 72 0,14 0 34 16,17 0-40-16,14-3-41 0,10-5-22 16,4 1-3-16,2-1 2 0,-7 0-2 0,-5 0-62 15,-7 1 15-15,-10 0-19 0,-11 1-30 16,-10 1-25-16,-10 0-23 0,-8-1-33 16,-9 0 12-16,-6-2-48 0,-3-1-66 15,-4 2-52-15,-4-4-265 0,0 2-145 0,-7 1-419 16</inkml:trace>
  <inkml:trace contextRef="#ctx0" brushRef="#br0" timeOffset="82792.92">24981 14846 104 0,'0'0'408'0,"0"0"-190"15,0 0-55-15,0 0 20 0,0 0 9 16,0 0 3-16,0 0 1 0,0 0-14 0,0 0-36 16,0 0-13-16,0 0-10 0,-11 1-26 15,11-1-39-15,0 0-19 0,0 0-10 16,0 1 3-16,0-1 7 0,0 0-13 15,0 0-10-15,-3 0 7 0,2 2 6 16,-2-2-3-16,-2 1-26 0,0 2-2 16,-1-1-49-16,-2 2 9 0,-2 2 19 15,0 0 4-15,1 0 19 0,0 0 1 16,1 0-1-16,3-2 0 0,4-2-16 16,-1-2 6-16,2 0 10 0,0 0 68 0,0 0 90 15,6 0-16-15,3-1-56 16,4-2-15-16,8-2-10 0,8-2-16 0,6 0-26 15,7-2-18-15,5 0 18 0,2-2 10 16,3 1-10-16,1 0-3 0,2 0 9 16,-2-2-25-16,-1 0-44 0,-5 1-142 15,-9 2 0-15,-8 3-85 0,-11 0-146 16,-7 5-308-16,-9 1-529 0</inkml:trace>
  <inkml:trace contextRef="#ctx0" brushRef="#br0" timeOffset="83934.73">21157 16398 922 0,'0'0'257'0,"0"0"-23"0,0 0 10 0,0 0-13 15,0 0-82-15,0 0-116 0,0 0-33 16,0 0 0-16,0 0-1 0,0 0 1 15,66-19 39-15,-41 15 16 16,1 0 3-16,1 2-35 0,3-1 9 0,1 0-31 16,2 2 25-16,4-2 20 0,2 2-10 15,0 0-36-15,1 1-120 0,-5 0-81 16,-5 0-113-16,-7 5-145 0,-11 2-160 16,-12 7-53-16</inkml:trace>
  <inkml:trace contextRef="#ctx0" brushRef="#br0" timeOffset="84069.86">21319 16587 1125 0,'0'0'400'0,"0"0"-224"16,0 0-66-16,0 0 23 0,0 0 0 15,0 0 17-15,0 0-8 0,0 0-26 16,96 7-45-16,-54-11-22 0,7-4-49 0,7-2 0 16,5-1-113-16,2-2-49 0,1 1-175 15,-7-1-238-15,-12 5-441 0</inkml:trace>
  <inkml:trace contextRef="#ctx0" brushRef="#br0" timeOffset="84469.96">22152 16228 1138 0,'0'0'1451'0,"0"0"-921"0,0 0-252 16,0 0-47-16,0 0 25 0,0 0-67 15,0 0-95-15,0 0-57 0,0 0-37 16,0 0-21-16,0 0-29 0,-18-8-21 0,24 10-31 16,4 4 65-16,4 3 37 0,7 3 47 15,3 2-10-15,5 3-12 0,3 1-6 16,1 1-2-16,2 3 2 0,-1-2-7 15,0 2 6-15,-2-1-18 0,-7-1-1 16,-4-4 1-16,-3 0 0 0,-10-4 2 16,-2-1-2-16,-4-1-28 0,-2-1 26 0,-8-1 2 15,-3 1 22-15,-8-2-22 0,-4 1-35 16,-3-2-16-16,-3 0-52 0,3-2-115 16,-1-2-45-16,1 0-37 0,2-2-40 15,2 0-56-15,2-3-182 0,2-2-222 16,5-1-224-16</inkml:trace>
  <inkml:trace contextRef="#ctx0" brushRef="#br0" timeOffset="84875.09">22257 16359 424 0,'0'0'447'0,"0"0"-170"16,0 0-37-16,92-91-48 0,-58 61 36 16,3 2 6-16,3 2-53 0,2 3-77 15,-1 4-49-15,1 4 35 0,-4 1-31 0,-4 5-14 16,-6 2-45-16,-11 3 1 15,-7 2-1-15,-4 2-26 0,-5 0-26 0,-1 0-67 16,0 2 88-16,0 2 31 16,0 1 3-16,0-1-1 0,0-1 30 0,0 0 36 15,0 1 26-15,0 2 9 0,0 0-29 16,0 3-6-16,-3 2-7 0,2 2 3 16,-2 4-22-16,0 2 0 0,3 1-20 15,0-1-22-15,0 1-16 0,6 1-3 16,4 0-4-16,3-2 23 0,7-2 0 15,3 0 1-15,4-3 22 0,2-4 25 16,4-1 70-16,-1-5-15 0,1-3-20 16,1-1-7-16,-3-2 0 0,0-6 19 0,-6-2-12 15,-3-3 14-15,-2-2 17 0,-6-3 5 16,-8-1 4-16,-6-4 36 16,-3-3-88-16,-11-2-36 0,-3 1 27 0,-5 4-13 15,-1 2-46-15,-1 5-3 0,0 5-83 16,0 4-10-16,0 5-57 0,-1 2-45 15,1 4-66-15,3 6-88 0,1 3-156 0,6 4-37 16,5-5-270-16,5 8-617 0</inkml:trace>
  <inkml:trace contextRef="#ctx0" brushRef="#br0" timeOffset="85518.13">23735 16119 1841 0,'0'0'470'0,"0"0"-321"16,0 0-85-16,0 0 159 16,0 0 24-16,0 0-36 0,0 0-32 0,28 65-80 15,-26-52-33-15,4-1-21 0,-1-2-17 16,-2-1 1-16,0-1-10 0,-2-1 0 15,0-2 6-15,-1-2-22 0,0 0-3 16,0-2-60-16,0-1 9 0,0 0 26 16,0 0 25-16,0 0 30 0,0-5 62 15,0-4-89-15,0-2-3 0,2-2 0 16,-1-2 4-16,2 3 15 0,1 1-18 16,1 4 9-16,0 0-10 0,1 3-35 0,2 1 16 15,3-1 19-15,-1 1 23 0,4-1-20 16,-1 2-2-16,5-1 2 0,-1 1 28 15,0 0 20-15,1 2-4 0,0 0 3 16,-2 2 4-16,1 3-29 0,-2 1-24 16,2 1-1-16,-2 1-3 0,0 2 0 15,-3-2-10-15,-1 0-25 0,-3 0-12 0,-2-2 15 16,-2 1 10-16,-1-3-6 16,-2-2-7-16,-1-1 10 0,0 1-7 0,0-2 3 15,2 0-9-15,-2 0 0 0,1 0-13 16,-1 0 19-16,3 0 35 0,1-4 124 15,1-4 12-15,2-3-102 0,2-2-32 16,3-3 24-16,1 1-1 0,2 0-22 16,1-1 47-16,4 2-49 0,-3 1-1 15,5 0 26-15,-2 2 30 0,-3 0 4 0,3 4-16 16,-5-1-15-16,-1 2-11 0,-1 4-2 16,-1 2-16-16,-1 0-21 0,-2 0-19 15,2 6 33-15,-3 4 5 0,0 0 2 16,2 2-51-16,-3 3-18 0,-1-1 13 15,-1 0-1-15,-2 0-12 0,0-1-17 16,-3-1-28-16,0-1-51 0,0 0-128 0,-2-1-83 16,-2-2-38-16,2-2-349 0,2-1-701 15</inkml:trace>
  <inkml:trace contextRef="#ctx0" brushRef="#br0" timeOffset="86095.06">24682 16003 1551 0,'0'0'565'0,"0"0"-380"0,0 0-130 16,0 0 120-16,0 0 41 0,0 0-11 15,0 0 10-15,0 0-46 0,0 0-70 16,0 0-26-16,35 76-16 0,-34-66-13 16,0-1-15-16,-1 0-26 0,0-1 0 15,0-1 0-15,0-1-1 0,0-3-2 16,0-1-28-16,0-1 6 0,0 1-7 0,0-2-5 15,0 0-14-15,0 0 48 0,0-3 0 16,2-5 67-16,2-1-67 0,1-1 1 16,-1-2-1-16,3 2 34 0,0 1 52 0,-1 3 18 15,-1 2-41-15,0 0-28 16,-2 1-4-16,3 1 13 0,2-1-6 0,3 1-10 16,7-1-13-16,1 2-15 0,7 1 0 15,1 0 65 1,2 4-31-16,-4 6-34 0,-3 3 0 0,-4 1-40 0,-1 3-2 15,-4 0 11-15,-2-1 3 0,-2 0 6 16,-1-2 6-16,-4-3 3 0,-1 0-9 16,-1-4-12-16,-2-2-20 0,0-1 13 15,0-1 16-15,0-2-9 0,0 1 34 16,0-1 3-16,0-1 38 0,0 0 15 16,0 0 1-16,0 0 6 0,2 0 12 15,4-8 7-15,3-3-38 0,2-4-44 16,3-1-28-16,3-1 27 0,1 1 1 0,-2 4 3 15,1 1 22-15,-2 4-13 0,2 0-12 16,2 3 0-16,4 1 3 0,4 1 12 16,1 2 4-16,2 0 9 0,-1 5-28 0,-1 4 2 15,-2 4 30-15,-4 1-32 0,-5 2-1 16,-3 1-42-16,-5-1-23 0,-3 1-6 16,-4-2 2-16,-2 2-11 15,0-2-13-15,-8 0-70 0,-6 0-84 0,-3-1-221 16,-5-2-125-16,7-3-656 0</inkml:trace>
  <inkml:trace contextRef="#ctx0" brushRef="#br0" timeOffset="87307.79">23071 11023 1356 0,'0'0'491'0,"0"0"-102"0,0 0-117 15,0 0-91-15,0 0-17 0,0 0-39 0,0 0-29 16,0 0-3-16,0 0 3 0,21 0 9 15,-1 0 3-15,10 0 10 0,10-5-20 16,8-1-54-16,8-1-28 0,6-2-14 16,4 0-1-16,4 1-1 0,-2 2-24 15,-1 2-103-15,-5 3-66 0,-6 1-101 16,-9 1-107-16,-13 5-52 0,-13-1-303 16,-16 5-719-16</inkml:trace>
  <inkml:trace contextRef="#ctx0" brushRef="#br0" timeOffset="87467.9">23266 11256 1175 0,'0'0'485'0,"0"0"-389"15,0 0-95-15,0 0 89 0,0 0 105 16,83 13 25-16,-40-12-42 0,6 0-62 16,5-1-64-16,0 2-33 0,-3-1-19 0,-1 0-135 15,-3 0-111-15,-1 1-195 0,-13-1-324 16</inkml:trace>
  <inkml:trace contextRef="#ctx0" brushRef="#br0" timeOffset="89158">25845 10158 1119 0,'0'0'732'0,"0"0"-291"16,0 0-124-16,0 0-24 0,0 0-20 16,0 0-60-16,0 0-60 0,0 0-52 15,0 0-31-15,0 0-23 0,0-1-16 16,0 1-31-16,0 0-28 0,-1 0-29 16,-1 1-9-16,2 4-13 0,-1 1 41 15,-1 4 35-15,2 1-10 0,0 2 13 16,11 2 25-16,4 2 70 0,4 2 10 15,7 1-30-15,4 0 13 0,1-2-19 16,0 2-15-16,-5-3-51 0,-1-1-3 16,-5-1 0-16,-4 0-19 0,-5-2 19 0,-1-2 16 15,-4 1 44-15,-1-2-38 0,-3 0-6 16,0 2 15-16,-1 0 19 0,-1-1 3 16,0 2-7-16,-3 0-5 0,-2 0-4 15,-6-2 0-15,0 2 4 0,-4-1-17 16,-5-1-23-16,-1 0-1 0,-10-4-15 0,-4 3-10 15,-1-4-31-15,-4-1-46 0,1-2-57 16,2-2 29-16,6-1-1 16,4 0-14-16,4-7 5 0,3-1-56 0,7-5-140 15,0-2-192-15,8 4-295 0,3-6-614 0</inkml:trace>
  <inkml:trace contextRef="#ctx0" brushRef="#br0" timeOffset="89358.13">26036 10083 1365 0,'0'0'617'0,"0"0"-367"16,0 0-104-16,0 0-40 16,97-47-60-16,-56 35-26 0,2 0-20 0,4 2 0 15,1 2 0-15,-3 2 0 0,-5 4-36 16,-1-1-99-16,-3 2-69 0,-3 1-160 15,-3 0-166-15,-8 0-463 0</inkml:trace>
  <inkml:trace contextRef="#ctx0" brushRef="#br0" timeOffset="89697.15">26799 10110 134 0,'0'0'681'0,"0"0"-293"0,0 0-33 0,0 0 57 16,0 0-55-16,0 0-124 0,0 0-69 15,0 0-45-15,0 0-38 0,0 0-49 16,0 0-32-16,-6 77-22 0,12-58-7 16,6-1 29-16,2-2 46 0,6 2 47 15,4-4-6-15,4 2 2 0,3-3-2 16,7-3 14-16,3-1 14 0,4-4-14 16,3 0-19-16,3-2 35 0,-2-3 31 15,-2 0-16-15,-5-3-76 0,-3-3-9 16,-8-4 53-16,-6-2 86 0,-3-1 8 0,-5-5-62 15,-4 0-58-15,-3-5-25 0,-4-1 3 16,-6-3 3-16,-1-1-21 0,-14-1-34 16,-6 2-19-16,-7 1-27 0,-3 6-30 15,-3 2-13-15,-2 6 0 0,0 4-25 16,-1 4-19-16,-3 4-99 0,1 5-78 16,-3 5-116-16,0 3-145 0,2-1-48 0,11 0-598 15</inkml:trace>
  <inkml:trace contextRef="#ctx0" brushRef="#br0" timeOffset="90018.03">25697 10932 225 0,'0'0'1755'15,"0"0"-1314"-15,0 0-231 0,0 0-49 0,0 0-10 16,111-14 64-16,-38-1 21 0,24 0-49 16,17-3-54-16,14 0-29 0,10 1-22 15,4 3-13-15,0 1-10 16,-2 4-20-16,-5-1-36 0,-6-2 25 0,-7 0-12 16,-5-2 15-16,-12 2-19 0,-10-3 1 15,-13 2-1-15,-18 5 1 0,-17-3 15 16,-14 5 19-16,-14 0-10 0,-6 1-37 15,-9 3-2-15,-2-1-48 0,-2 2-50 0,0 0-29 16,0 0-37-16,-4 1 11 16,-1 0-79-16,1 0-130 0,-5 0-163 0,1 1-163 15,0 1-342-15</inkml:trace>
  <inkml:trace contextRef="#ctx0" brushRef="#br0" timeOffset="94728.51">26060 11544 505 0,'0'0'454'16,"0"0"-161"-16,0 0-39 0,0 0-17 16,0 0-42-16,0 0-81 0,0 0-56 0,0 0-6 15,0 0 32-15,0 0-13 0,-10-12-32 16,10 10 42-16,0 2 48 0,0-1-6 16,0 1-1-16,0-1 10 0,1-1 19 15,1 1-17-15,-2-1-38 0,1 1-30 16,1 0-2-16,-2 0-10 0,0-2-6 15,1 3-26-15,-1 0-19 0,0-1-3 16,0 1-3-16,0 0-13 0,0 0 13 0,0 0-10 16,0 0 13-16,0 0 2 15,0 0 33-15,0 0 9 0,0 0 16 0,0 0 19 16,0 0 16-16,0 0-4 0,0 0-16 16,0 0-8-16,0 0-11 0,0 0-6 15,2-1-13-15,-1 0-18 0,2-2-16 0,-2 0 9 16,2-1-12-16,1 2 0 0,-1-1-1 15,-1 1-3-15,1-1-8 0,-2 1 9 16,0-3-16-16,1 4-3 0,-1 0 0 16,-1 1 10-16,0-1-4 0,0-1 1 15,0 1 13-15,0 1-14 0,0 0-6 16,0 0 0-16,0 0 1 0,0 0 4 16,0 0 15-16,0 0 2 0,0 0 3 15,0-1 13-15,0 0-16 0,0 1-20 16,0-1 7-16,0 1 11 0,0 0 0 15,0 0 2-15,0 0 16 0,0 0 22 0,0-2 0 16,0 2-10-16,0 0-9 0,0 0 2 16,0 0 7-16,0 0 4 0,0 0-18 15,0 0-14-15,0 0-15 0,0 0-20 16,0 0-8-16,0 2-23 0,-1 0-10 16,-1 4-2-16,-2 6 35 0,-2 4 43 0,-1 4 22 15,-1 4-3-15,-3 1 2 0,2-1-2 16,1 1-17-16,2-2-2 15,2-1 0-15,3-2-15 0,1 0 13 0,0-2-11 16,3-2 10-16,4-3 1 0,2 0 2 16,3-3 10-16,1 1 10 0,6-4-20 15,1-1-28-15,6-2 28 0,2-3 0 16,3-1 12-16,0 0-12 0,0 0-18 16,-2-4-80-16,-3 0-15 0,-4-1-33 15,-3 0-41-15,-5 0-62 0,-3-2-30 16,-2 0-69-16,-3 0-82 0,-3-1-213 15,-3 1-123-15,0 0 78 0</inkml:trace>
  <inkml:trace contextRef="#ctx0" brushRef="#br0" timeOffset="94945.28">26386 11650 287 0,'0'0'1312'16,"0"0"-773"-16,0 0-83 0,0 0-41 0,0 0-47 16,0 0-137-16,0 0-101 0,0 0-48 15,0 0-19-15,0 0-25 0,0 0-36 16,0 1-2-16,0 9 40 0,0 3 36 15,0 4-19-15,1 2-29 0,0-1-12 16,-1 0 12-16,3 0 18 0,-3-1 4 16,3 1-28-16,-1-1-22 0,1 1-22 15,0-1-49-15,0-2-54 0,-1-2-45 16,2 1-42-16,-1-2-95 0,0-2-138 16,0-1-67-16,2-3-276 0,-3-1-588 15</inkml:trace>
  <inkml:trace contextRef="#ctx0" brushRef="#br0" timeOffset="95264.99">26727 11653 1767 0,'0'0'979'0,"0"0"-514"0,0 0-175 0,0 0-62 16,0 0-36-16,0 0-60 0,0 0-113 16,0 0-19-16,0 0-57 0,0 0-44 15,0 0 95-15,4 33 6 0,2-15 1 16,2 3-1-16,4-5-1 0,4 0 1 15,3-4 0-15,4 0 0 0,4-4-65 16,1-4 18-16,5-3 18 0,0-1 29 16,-1-5 17-16,-1-5 8 0,0-5 29 15,-5-3 21-15,-5-3 49 0,-3-4-40 16,-10-2 13-16,-5 0 73 0,-3 0 10 16,-9 2-33-16,-8 2-8 0,-5 5-60 15,-6 0-79-15,-3 5-33 0,-2 2-23 0,-2 4-23 16,-2 3-14-16,4 4 13 0,2 2-52 15,3 6-42-15,6 3-35 0,4 3-58 16,5 2-119-16,4 2-109 0,5 0-11 0,4-1-217 16,0-3-372-16</inkml:trace>
  <inkml:trace contextRef="#ctx0" brushRef="#br0" timeOffset="95584.02">27353 11579 1565 0,'0'0'815'15,"0"0"-190"-15,0 0-216 0,0 0-121 0,0 0-71 16,0 0-56-16,0 0-61 0,0 0-90 16,0 0-10-16,0 0-91 0,0 0-45 15,6 13-77-15,0-4 55 0,3 1 158 16,4 3 19-16,6-1 4 0,4-1 2 16,2 0 13-16,6-2-10 0,4-4-28 15,2-3 0-15,4-2 0 0,5 0 1 16,-2-2 21-16,-2-6 0 0,0-2 7 15,-7-3 9-15,-8-3 28 0,-8-2 53 0,-6 0 26 16,-10-5 23-16,-3 1-29 0,-2-1 25 16,-11 1-72-16,-6 2-43 0,-5 1-49 15,-6 2-36-15,-4 0-20 0,-2 4-15 16,-1 3-37-16,1 4-37 0,3 5-48 16,3 1-49-16,6 4-121 0,1 5-153 15,3 3 33-15,4 0-48 0,7 0-259 0,-2 4-455 16</inkml:trace>
  <inkml:trace contextRef="#ctx0" brushRef="#br0" timeOffset="95919.08">28155 11047 2181 0,'0'0'608'0,"0"0"-335"15,0 0-101-15,0 0-44 0,0 0-36 16,0 0-38-16,104-32-29 0,-59 26-25 16,9 1 0-16,6 0-1 0,-4-1-46 15,-6 4-122-15,-8-1-141 0,-14 3-70 0,-8 0-111 16,-12 2-526-16</inkml:trace>
  <inkml:trace contextRef="#ctx0" brushRef="#br0" timeOffset="96064.69">28308 11145 760 0,'0'0'1310'0,"0"0"-850"0,0 0-112 0,0 0-12 16,0 0-81-16,0 0-78 0,0 0-132 15,0 0-45-15,117-1-29 0,-65 0 12 16,7 1 15-16,1 0 2 0,-3 0-136 16,-3 0-87-16,-8 0-113 0,-10 1-92 15,-10 0-246-15,-2-1-683 0</inkml:trace>
  <inkml:trace contextRef="#ctx0" brushRef="#br0" timeOffset="98678.56">29819 10253 275 0,'0'0'789'0,"0"0"-206"15,0 0-226-15,0 0-111 0,0 0-16 16,0 0 2-16,0 0-29 0,0 0-36 0,0 0-30 16,0 0-3-16,2 1 6 0,-2 1-7 15,0-1-54-15,-2 0-66 0,-3 3-13 16,-2 3-32-16,-3 2 32 0,-7 7 16 15,-3 4-4-15,-2 4-12 0,0 3-16 16,1 1-6-16,5 2 0 0,4 0 0 16,3-1 6-16,7 0-25 0,2-1-10 15,2-2-48-15,9-1-22 0,6-1 13 16,4-2 15-16,3-4-3 0,5-4 41 16,1-4 49-16,3-5 6 0,0-5 71 15,1 0 31-15,-2-8 74 0,-2-3-30 0,-3-4-16 16,-7-4-12-16,-3-3 17 0,-7-3 19 15,-6-7-12-15,-4-6-52 16,0-4-34-16,-10-2-15 0,-4-3-26 0,-2 9-15 16,-3 4-65-16,2 10-13 0,-2 6-3 15,5 6-45-15,-4 6-57 0,5 5-92 16,2 1-200-16,2 5-182 0,3 3-396 0,4 7-146 16</inkml:trace>
  <inkml:trace contextRef="#ctx0" brushRef="#br0" timeOffset="98856.93">30297 10601 427 0,'0'0'1724'15,"0"0"-1020"-15,0 0-201 0,0 0-139 16,0 0-197-16,0 0-54 0,0 0-66 16,0 0-47-16,0 0-6 0,0 0-69 0,0 0-42 15,-30-50-62-15,27 45-101 16,1-1-103-16,2 0-119 0,2 0-179 0,2-1-565 15,25 87 666-15</inkml:trace>
  <inkml:trace contextRef="#ctx0" brushRef="#br0" timeOffset="99093">30715 10151 23 0,'0'0'1801'0,"0"0"-998"15,0 0-209-15,0 0-215 0,0 0-146 16,0 0-82-16,0 0-28 0,0 0-38 0,0 0-29 16,0 0-56-16,0 0 0 0,0 17-66 15,0 0 66-15,0 6 63 0,0 5-20 16,0 5-12-16,0-1-28 0,-1-1 10 0,1-2-13 16,0 1-30-16,0-4-36 15,0-2-65-15,0-1-64 0,0-4-85 0,-2-2-105 16,1 0-131-16,-2-4-92 15,1-4-644-15</inkml:trace>
  <inkml:trace contextRef="#ctx0" brushRef="#br0" timeOffset="99487.93">30934 10115 310 0,'0'0'1698'0,"0"0"-1319"16,0 0-149-16,0 0 56 0,0 0-23 15,0 0-40-15,86-55-64 0,-63 54-64 0,3 1-6 16,2 1-7-16,0 7-4 0,0 3-6 16,-3 2-21-16,-2 3-20 0,-3-2-8 15,-7 3-13-15,-2-2-10 0,-7 0-41 16,-2 3 6-16,-2 1 35 0,-8 4 2 15,-6 0 14-15,-3 3-16 0,-3 1 0 16,-2 0-1-16,-1-2-12 0,4 0 11 16,2-3-14-16,3-4 13 0,2-3-15 15,7-3-8-15,0-3 1 0,4-4 3 16,1-1-3-16,0-2-3 0,3 3-19 16,8-4-45-16,8 0 92 0,8-1 26 15,11 0 14-15,11 0-40 0,3-2-18 16,2-5-71-16,0-3-88 0,-9-1-136 0,-5-3 51 15,-12-3-148-15,-4-1-244 0,-9 4-493 16</inkml:trace>
  <inkml:trace contextRef="#ctx0" brushRef="#br0" timeOffset="99682.93">31553 10163 290 0,'0'0'1084'0,"0"0"-479"0,0 0-226 15,0 0-30-15,0 0-85 0,0 0-123 16,0 0-141-16,0 0-101 0,0 0 101 15,0 0 164-15,56 50 14 0,-31-28-31 16,1 3-5-16,-1-2-3 0,-2 0-26 16,-9-4-62-16,-2-1-51 0,-5-1-82 15,-6-3-60-15,-1-1-22 0,-3-1-5 16,-8-1-60-16,-4 1-124 0,-6-2-47 0,2-3-340 16,-7-2-861-16</inkml:trace>
  <inkml:trace contextRef="#ctx0" brushRef="#br0" timeOffset="99811.82">31634 10231 46 0,'0'0'1639'0,"0"0"-1156"16,0 0-253-16,116-75-104 0,-77 58 71 15,0 5-72-15,1 3-70 0,-6 4-55 16,-2 4-38-16,-5 1 9 0,-6 0-42 16,-3 6-129-16,-3 1-33 0,-4 0-195 15,-3 0-366-15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15:25.835"/>
    </inkml:context>
    <inkml:brush xml:id="br0">
      <inkml:brushProperty name="width" value="0.05292" units="cm"/>
      <inkml:brushProperty name="height" value="0.05292" units="cm"/>
      <inkml:brushProperty name="color" value="#FF0000"/>
    </inkml:brush>
  </inkml:definitions>
  <inkml:trace contextRef="#ctx0" brushRef="#br0">7769 2268 901 0,'0'0'414'0,"0"0"-164"0,0 0-45 16,0 0 52-16,26-66 38 0,-22 51 8 0,-1 3-23 15,-3 1 9-15,2 4 7 0,-2 3-49 16,0 2-39-16,0 0-29 0,0 2-51 16,0 0-63-16,0 0-65 0,-2 0-31 15,1 2-50-15,1 5-25 0,0 5 11 16,-2 6 95-16,1 6 51 0,-1 5-51 15,1 1-7-15,1 4-12 0,-2 2 19 16,2 0 1-16,0 0 2 0,0-3 29 16,0 1-32-16,0-4-20 0,2-3 4 15,-1-3 16-15,1-2 0 0,-1-3-2 16,1-3-1-16,-1-4 1 0,1-5 2 16,-1-2 2-16,-1-3 17 0,1-1 7 0,-1-1 55 15,0 0 41-15,0 0 8 0,-1-6 25 16,-8-3 69-16,-4-7-178 0,-7-3-43 15,-4-3-2-15,-5 0-1 0,-3-1-4 0,-4 4-11 16,0 3 13-16,-3 5-16 0,0 5-4 16,-1 5 21-16,1 1 1 15,1 4-21-15,5 2 8 0,4 3 10 0,6 2-27 16,2 1-4-16,3 2 12 0,0 3 10 16,3 4 9-16,1-2-19 0,7-1 7 15,2-1-13-15,5-2-28 0,0-2 4 16,5 2 18-16,6-4 3 0,2 2 9 15,5-3 3-15,2 0 7 0,4-2 12 16,3-3 11-16,4-2 8 0,3-2 6 16,2-1-22-16,3-1-3 0,2-5-23 15,-1-4-64-15,0-2-90 0,1-2-116 16,-1-4-112-16,-1 0-155 0,-10 1-248 0,11-9-833 16</inkml:trace>
  <inkml:trace contextRef="#ctx0" brushRef="#br0" timeOffset="238.96">8073 2157 1765 0,'0'0'784'0,"0"0"-423"0,0 0 115 16,0 0-11-16,0 0-79 0,-39-67-48 16,36 63-58-16,0 3-81 0,3 1-98 15,-1 0-101-15,-1 0-12 0,1 0-46 16,1 5-34-16,0 7-55 0,0 6 110 15,5 6 37-15,3 6 0 0,-1 2-1 16,0 3-17-16,2 0-7 0,-2 1-33 16,-3 1-41-16,2-1-21 0,-3 0-54 0,-3-2-101 15,0-1-87-15,2 0-73 0,-2-3-46 16,0 1-221-16,0-11-490 0</inkml:trace>
  <inkml:trace contextRef="#ctx0" brushRef="#br0" timeOffset="528.79">7178 3042 2453 0,'0'0'493'16,"0"0"-310"-16,0 0 78 0,0 0 6 0,0 0-122 15,0 0-145-15,0 0-91 0,130-62 46 16,-60 42 45-16,10-1 28 0,3 3 35 15,2 3-25-15,-1 1-37 0,-4 4 11 16,-3-1 13-16,1 1 7 0,-5 2-32 16,-1 1 1-16,-4-1 18 0,-5 1-19 15,-4 1-6-15,-7 0-51 0,-7 0-60 16,-7 3-35-16,-10 0-22 0,-6 2-46 16,-12 1-85-16,-4 0-127 0,-6 0-197 15,0 4 125-15,-9-1 87 0,3 1-222 0</inkml:trace>
  <inkml:trace contextRef="#ctx0" brushRef="#br0" timeOffset="1011.98">7501 3541 863 0,'0'0'1901'16,"0"0"-1532"-16,0 0-98 0,0 0 175 16,0 0-32-16,0 0-218 0,0 0-113 15,0 0-83-15,0 0-65 0,0 0-43 16,0 0-13-16,-25 16 121 0,31 7 0 15,0 1 28-15,1 3 9 0,0 1-21 16,0-1-14-16,1-1 13 0,-3 0 13 16,1-3 0-16,0-3-28 0,-2-2-6 0,-1-2-50 15,0-3-65-15,1-3-71 0,-2-2-50 16,-1-1-96-16,1-3-90 0,-2-1-107 16,0-2-499-16,0-1-384 0</inkml:trace>
  <inkml:trace contextRef="#ctx0" brushRef="#br0" timeOffset="1287.41">7540 3617 1915 0,'0'0'654'0,"0"0"-312"0,0 0 0 0,0 0-55 16,0 0-148-16,0 0-66 0,96-72-23 16,-58 60 22-16,5 2 73 0,3 3-50 15,0 5-55-15,-4 2-9 0,-2 0 25 16,-4 9-18-16,-1 3-26 0,-6 4-12 0,-3 2 13 15,-5 1 27-15,-2 2 3 16,-9 0-12-16,-4 2 7 0,-6-3-1 0,0 3-6 16,-9-1 12-16,-9 0 12 0,-7 0 16 15,-8-2 0-15,-3 0-13 0,-6-2-10 16,-2-4-48-16,0 0-1 0,2-3 0 16,1-4-44-16,0-2-19 0,1-1-65 0,-3-1-78 15,4-3-98-15,1 0-92 0,5 0-220 16,10 0-459-16,-4-7-554 0</inkml:trace>
  <inkml:trace contextRef="#ctx0" brushRef="#br0" timeOffset="2864.08">9912 2589 239 0,'0'0'789'0,"0"0"-395"0,0 0-108 0,0 0 68 16,0 0-62-16,0 0 31 0,0 0-8 16,0 0-72-16,0 0-58 0,-35 0-55 15,35 2-22-15,0-1-23 0,0 1 7 16,0-1-17-16,0-1-12 0,0 0 9 16,3 0-5-16,0 0-14 0,3 0 3 15,0-3 25-15,-1 0-81 0,2 1-16 16,2-2 16-16,4 3 24 0,9-3-24 15,7 0 0-15,8-1 71 0,8 0-3 16,-1-2-46-16,4 1-22 0,-3-3-62 0,-2 1-59 16,-6 2-113-16,-4 2 4 0,-5 1-118 15,-8 3-70-15,-3 0-116 0,-9 6-240 16,-7 0-333-16</inkml:trace>
  <inkml:trace contextRef="#ctx0" brushRef="#br0" timeOffset="3031.9">9991 2812 1277 0,'0'0'579'0,"0"0"-203"0,0 0-75 16,0 0 47-16,0 0-73 0,0 0-118 15,0 0-20-15,0 0 107 0,81-6-24 16,-34-2-91-16,10-3-81 0,6-2-48 16,2 1-6-16,-3 0-52 0,-6 2-108 15,-1 2-198-15,-6 3-162 0,-13 3-291 16,13-2-709-16</inkml:trace>
  <inkml:trace contextRef="#ctx0" brushRef="#br0" timeOffset="4303.92">12206 2283 424 0,'0'0'1758'16,"0"0"-1160"-16,0 0-156 0,0 0-171 16,0 0 8-16,0 0-44 0,0 0-71 15,0 0-46-15,0 0-40 0,-23-7-78 0,16 9-47 16,1 3-27-16,-7 6-57 15,-7 4 45-15,-7 8 86 0,-4 5 33 0,-2 3-33 16,7-1-17-16,6-2-58 0,6-3 3 16,8 0 15-16,4 0 28 0,2-1 4 15,9 1 22-15,7-2-31 0,4-1-11 16,5-3 1-16,6-2 25 0,3-4 17 16,4-5 1-16,1-2 1 0,-1-3 25 15,-1-3 16-15,-2 0-6 0,-2-10 6 16,-3 2 16-16,-4-7 15 0,0-3-3 0,-3-2-3 15,-1-4-21-15,-5-2 17 0,-3-2 10 16,-5 3-7-16,-6 4 10 0,-3 5 144 16,-7 0-22-16,-13 2-117 0,-6-2-80 15,-7 2-89-15,-6 0 86 0,-2 4 3 16,0 2 46-16,2 3 1 0,5 1-47 16,7 3-3-16,6-2-18 0,6 3-28 15,6 0-81-15,4 0-49 0,3 0-100 0,2 3-167 16,2 7-183-16,9 3 69 0,5 3 62 15,8 4-84-15,-2-6-151 0</inkml:trace>
  <inkml:trace contextRef="#ctx0" brushRef="#br0" timeOffset="4560.07">12780 2633 261 0,'0'0'1069'16,"0"0"-656"-16,0 0-101 0,0 0-118 15,0 0-148-15,0 0-46 0,0 0-136 16,0 0 136-16,0 0 81 0,0 0 42 16,76 3-14-16,-56-9-15 0,0-1 35 15,-8 1 19-15,-3-2 77 0,-5 1 113 16,-4 0 55-16,0-3-110 0,-9 1-183 0,-1-3-12 16,-4 1-45-16,2 3-12 0,-1 0 0 15,2 1-25-15,1 4-6 0,2 0-71 16,0 3-94-16,4 0-181 0,-1 1-161 15,2 7-167-15,3 0-77 0,0-2-386 16</inkml:trace>
  <inkml:trace contextRef="#ctx0" brushRef="#br0" timeOffset="4848.96">13627 2176 2617 0,'0'0'648'0,"0"0"-308"0,0 0-12 16,0 0 7-16,0 0-40 0,0 0-98 15,0 0-50-15,0 0-58 0,0 0-89 16,0 0-3-16,-42-33-110 0,42 46-53 16,2 9 166-16,4 6 15 0,5 5 25 15,1 5 0-15,3 2-3 0,1 1-16 0,1-1-8 16,-1-3 2-16,2-1-12 0,-5-1 9 15,2-2-11-15,-3-3-1 0,2-2-15 16,-2-1-71-16,1-1-65 0,4-3-62 16,-1-2-119-16,1-5-182 0,2-4-194 15,-6-6-437-15,6-6-602 0</inkml:trace>
  <inkml:trace contextRef="#ctx0" brushRef="#br0" timeOffset="5184.42">13990 2281 1914 0,'0'0'1007'0,"0"0"-696"16,0 0 42-16,0 0-100 0,71-72-84 15,-45 60-68-15,4 3-16 0,0 2-20 16,2 5-31-16,1 2-34 0,0 1-1 16,-1 8-14-16,-3 4-10 0,-6 5-9 0,-1 0 5 15,-5 4 14-15,-7 1 2 0,-6 3-5 16,-4 1 5-16,-9 3 13 0,-8 0 28 15,-6 5-15-15,-4-3-12 0,-1 2 2 16,1-4-3-16,7-5 0 0,5-3-34 16,6-5-10-16,3-3 19 0,4-4-4 15,2-2 27-15,0-1 2 0,5-4 26 16,3 0 8-16,5-2 25 0,7-1 32 16,10 0 55-16,9 0-22 0,11-4-57 15,9-3-67-15,3-5-52 0,3 0-75 16,-1-1-44-16,-2-2-120 0,-1-2-50 15,-6-1-104-15,-7-4-231 0,-11 7-768 16</inkml:trace>
  <inkml:trace contextRef="#ctx0" brushRef="#br0" timeOffset="5389.1">14901 2270 414 0,'0'0'2008'16,"0"0"-1348"-16,0 0-230 15,0 0-186-15,0 0-96 0,0 0-51 0,0 0-11 16,0 0-86-16,0 0-13 0,0 0-10 15,0 0 23-15,63 43 70 0,-40-25-39 16,2 4-28-16,0-1-3 0,-1 3-1 16,-2-1 1-16,-2 0 2 0,-1 0-1 15,-5-2 6-15,-1-3-7 0,-7 0-120 16,-3-3-62-16,-3-1-36 0,-11-2-26 16,-9 0-85-16,-7-5-98 0,4 0-350 15,-25-4-1090-15</inkml:trace>
  <inkml:trace contextRef="#ctx0" brushRef="#br0" timeOffset="5545.92">14826 2399 2301 0,'0'0'677'0,"0"0"-261"0,0 0 46 15,66-81-293-15,-31 55-130 0,5 0 70 0,5 3-44 16,4 1-49-16,3 3-16 0,1 1-13 16,4 1-24-16,2 5-10 0,0-3-94 15,-2 6-64-15,-5 2 0 0,-6 2-81 16,-10 3-53-16,-10 2-260 0,-9 0-401 15,-11 2-350-15</inkml:trace>
  <inkml:trace contextRef="#ctx0" brushRef="#br0" timeOffset="6519.91">10475 4952 1888 0,'0'0'1128'0,"0"0"-669"16,0 0-124-16,0 0-35 0,0 0-86 15,0 0-71-15,0 0-63 0,0 0-80 16,0 0-6-16,-7 8-43 0,7 3-45 15,3 3 94-15,4 8 28 0,2 3 3 16,2 6-19-16,1 3-12 0,2 1 1 0,-1 1-1 16,0-2 28-16,0 0-13 0,-1-3-12 15,-2-2-3-15,0 0-29 0,-3-5-9 16,-1-5-55-16,-2-1-71 0,0-5-66 16,-2-2-37-16,-1-6-92 0,-1-5-76 15,0 0-97-15,0-4 72 0,-1-3-745 0</inkml:trace>
  <inkml:trace contextRef="#ctx0" brushRef="#br0" timeOffset="6797.81">10311 4911 2385 0,'0'0'564'16,"0"0"-177"-16,0 0-31 0,0 0-42 0,0 0-7 15,15-74-99-15,0 58-94 0,10 2-80 16,6-1-34-16,10 1-22 0,8 1 5 15,6 1 17-15,4 4 0 0,0 5-23 16,-2 3-2-16,0 0-6 0,-7 6 16 16,-5 5 12-16,-9 1-25 0,-9 2-24 15,-7 3-1-15,-10 4-22 0,-10 2 48 0,-1 5 27 16,-15 4 31-16,-9 3 3 16,-9 2 3-16,-3 2 12 0,-7-2 1 0,1 0-50 15,1-4-43-15,6-1-119 0,3-1-82 16,7-2-32-16,3-4-92 0,6 0-156 15,4-10-190-15,7 2-725 0</inkml:trace>
  <inkml:trace contextRef="#ctx0" brushRef="#br0" timeOffset="7116.49">11086 5307 2615 0,'0'0'1026'15,"0"0"-658"-15,0 0-58 0,0 0-71 0,0 0-91 16,0 0-41-16,0 0-42 0,0 0-65 16,0 0 0-16,0 0-56 0,2 5-8 15,2-1-19-15,3 2 83 0,8 3 3 16,2-1 15-16,8 1 16 0,6-4 0 16,2-2 12-16,8-3 0 0,-1 0-6 15,-1-8-3-15,-3-4-10 0,-3 1-2 16,-7-4 14-16,-6 0 26 0,-7 2 38 15,-1-2 13-15,-8 1-25 0,-1-1-33 16,-3 1-16-16,-2 0-39 0,-6-1-3 16,-5 1-88-16,-3 1-73 0,-6 2-49 15,-3 5-69-15,-7 6-147 0,-6 0-258 16,-4 12-440-16,5-5-286 0</inkml:trace>
  <inkml:trace contextRef="#ctx0" brushRef="#br0" timeOffset="7378.94">9966 5712 2398 0,'0'0'615'0,"0"0"-298"0,0 0-19 16,0 0-55-16,0 0-83 0,0 0-62 16,0 0-1-16,0 0 21 0,0 0 0 15,83-2-22-15,12-14-22 0,27 1-34 16,22-3-37-16,12 1 28 0,6 0-7 15,-1 3-22-15,-6 0 11 0,-3 1-1 0,-8 1 3 16,-3-1-15-16,-5 2-86 0,-5-1 12 16,-5 1-55-16,-8 2-76 0,-14-3-33 15,-13 5-51-15,-20-3-108 0,-18 4-47 16,-20 1-105-16,-21 2-38 0,-12 2-31 16,-6 0-428-16</inkml:trace>
  <inkml:trace contextRef="#ctx0" brushRef="#br0" timeOffset="8036.92">9272 6716 2209 0,'0'0'723'0,"0"0"-320"16,0 0-66-16,0 0-51 0,0 0-113 16,0 0-95-16,0 0-78 0,0 0-66 0,0 0-60 15,0 0 94-15,0 0 32 0,76 32 70 16,-47-23-7-16,4 0-38 0,-3-1-13 15,-5-4-9-15,1 0 16 0,-3-4 12 16,3 0-6-16,0-3 25 0,3-7-16 16,-2-3-9-16,4-4 3 0,-3-1 3 15,-2-5 9-15,-6-1 25 0,-8-6 46 16,-2-2-55-16,-10-4 36 0,-3-3 43 16,-13-2 0-16,-5-2-83 0,-5 1-51 0,-3 2 0 15,4 4-1-15,1 5 21 0,2 4 10 16,5 4 17-16,0 3 10 0,5 0-12 15,2 3-7-15,4 5 7 0,2 0-7 16,2 3 13-16,2 2-6 0,0 1-16 16,0 0-30-16,6 0-30 0,3-1-34 15,7-1-21-15,7-2 6 0,8-1 9 0,11 3 3 16,7-2 6-16,2 8-43 0,-2 2-62 16,-7 2-49-16,-8 14-141 0,-9 4-203 15,-10 9-17-15,-10 3-6 0,-5 4 15 16,-5-8-165-16,-19 17-470 0</inkml:trace>
  <inkml:trace contextRef="#ctx0" brushRef="#br0" timeOffset="8179.98">9648 6555 1231 0,'0'0'615'0,"0"0"-161"15,0 0-47-15,0 0-95 0,0 0-82 0,0 0-61 16,0 0-20-16,0 0 9 0,0 0-6 0,0 0-127 16,-1 6-25-16,30-15-92 0,8-3 11 15,6 1 36-15,2 3-43 0,-1 0-157 16,-3 2-129-16,-4 3-132 0,-9-1-272 15,11-1-651-15</inkml:trace>
  <inkml:trace contextRef="#ctx0" brushRef="#br0" timeOffset="8400.84">10164 6461 300 0,'0'0'1565'16,"0"0"-1014"-16,0 0-99 0,-79 7-36 15,54-2-22-15,5 1-61 0,3 2-72 16,5-3-134-16,2 3-89 0,0 1-38 0,3 1-34 15,0 0-3-15,4 3 0 0,1 0-1 16,2 2 7-16,2-3 9 0,5 0 21 16,7 1-14-16,2-2 14 0,6 2-1 15,2-2-2-15,4-3-33 0,2-1-35 16,4-3-57-16,0-2-41 0,0-2-54 16,-1 0-110-16,2-2-115 0,-3-6-161 15,-2-2-418-15,-10 1-72 0</inkml:trace>
  <inkml:trace contextRef="#ctx0" brushRef="#br0" timeOffset="8600.07">10492 6450 1618 0,'0'0'1146'16,"0"0"-646"-16,0 0 23 15,0 0-74-15,0 0-55 0,0 0-78 0,0 0-99 16,0 0-77-16,0 0-70 0,0 0-70 16,0 0-12-16,-31-39-86 0,31 43-48 15,0 6-43-15,3 4 158 0,1 4 31 16,3 4 12-16,2-1-12 0,-1 1 0 0,1-3-67 15,-1 0-62-15,-1-1-44 0,0-1-90 16,-1 0-123-16,-1-4-75 0,3-2-32 16,0-3-84-16,2-2-120 0,2-4-55 15</inkml:trace>
  <inkml:trace contextRef="#ctx0" brushRef="#br0" timeOffset="8801.94">10670 6577 155 0,'0'0'1282'0,"0"0"-739"0,0 0 33 15,0 0-67-15,0 0-37 0,0 0-9 16,8-66-150-16,-11 65-81 0,-2 0-53 15,2 1-35-15,0 0-52 0,0 0-73 16,0 0-19-16,-3 0-68 0,1 0-42 16,-4 4 24-16,-1 2-10 0,1 3 16 15,3 0 9-15,5 3-25 0,1 2 12 16,0 0 6-16,7-1-18 0,4 3 13 16,7-4 14-16,4 0 25 0,8-4 7 15,4-2-23-15,7-1-57 0,7-5-82 0,5 0-65 16,3-1-76-16,3-5-82 15,-1-4-155-15,-18 3-475 0</inkml:trace>
  <inkml:trace contextRef="#ctx0" brushRef="#br0" timeOffset="9089.94">11292 6082 1990 0,'0'0'815'16,"0"0"-373"-16,0 0-86 0,0 0 16 16,0 0-12-16,0 0-73 0,0 0-47 0,0 0-78 15,0 0-61-15,0 0-28 0,-31-47-73 16,31 47-3-16,0 6-85 0,1 2-43 16,3 9 131-16,-1 5 21 0,2 4-6 15,1 2-3-15,-1 4 7 0,4-1-1 16,-2 3 10-16,3-2-28 0,0-3-16 15,0 0-81-15,-1-4-75 0,-2-1-13 16,0-3-31-16,-2-1-89 0,-2-5-133 16,-2 0-122-16,0-7-90 0,1 0-335 0,-2-5-426 15</inkml:trace>
  <inkml:trace contextRef="#ctx0" brushRef="#br0" timeOffset="9307.04">11386 6357 1087 0,'0'0'1145'0,"0"0"-670"0,0 0 22 16,0 0-33-16,0 0-117 0,35-75-31 15,-21 65-127-15,9 0-94 0,6 1-52 16,7 2-18-16,3 2 0 0,4 5-4 0,-1 0-2 16,-6 3-7-16,-4 5-12 0,-8 0-34 15,-4 5-9-15,-8 2 9 0,-1-1 10 16,-6 2 21-16,-5 2 0 0,-3 0-13 16,-14 0 16-16,-11 1 0 0,-8-3-3 15,-7-2-121-15,-6-1-71 0,0-1-33 16,6-3-27-16,8-3-1 0,8-2-75 0,7-4-115 15,5 0-175-15,6 0-433 0</inkml:trace>
  <inkml:trace contextRef="#ctx0" brushRef="#br0" timeOffset="9551.32">11815 6025 1083 0,'0'0'1648'15,"0"0"-1005"-15,0 0-155 0,0 0-12 16,0 0-84-16,0 0-128 0,0 0-90 16,0 0-95-16,0 0-79 0,0 0-33 15,0 0-105-15,11-8 16 0,3 29 122 16,5 6 34-16,1 4-13 0,-1 0-6 16,-1-1-14-16,-3 1-1 0,-1 0-15 0,-2 0-101 15,-2-4-22-15,-3 2 15 0,-3-5-87 16,-1-1-126-16,-3-4-179 0,0-3-209 15,-4-6-477-15,-3-4-446 0</inkml:trace>
  <inkml:trace contextRef="#ctx0" brushRef="#br0" timeOffset="9791.28">11922 6048 1539 0,'0'0'1353'15,"0"0"-883"-15,0 0-115 0,49-64-50 16,-23 44-98-16,4 3-52 0,5 4-9 15,5 1-41-15,2 6-31 0,4 4-25 16,2 2-9-16,4 9-25 0,2 7-15 16,-3 5 0-16,-1 5-9 0,-8 2 7 15,-7 2-1-15,-12 0-16 0,-7 0-11 16,-11 0 17-16,-5 3 13 0,-11-3 1 0,-14 2 21 16,-9 2-22-16,-11-2-129 0,-7-1-100 15,-4 0-137-15,-2-4-176 0,4-4-194 16,10-5-427-16,13-8-370 0</inkml:trace>
  <inkml:trace contextRef="#ctx0" brushRef="#br0" timeOffset="10262.25">13405 5380 2553 0,'0'0'818'0,"0"0"-280"0,0 0-115 0,0 0-154 16,0 0-115-16,0 0-80 0,87-26-74 16,-40 16-13-16,12 0-1 0,3 1 14 15,0 2 3-15,-5 2-3 0,-7 0-133 16,-7 1-68-16,-6 2-75 0,-8 2-92 16,-7 0-158-16,-5 0-222 0,-8 1-547 0</inkml:trace>
  <inkml:trace contextRef="#ctx0" brushRef="#br0" timeOffset="10425.21">13515 5541 1709 0,'0'0'1178'15,"0"0"-822"-15,0 0-76 0,0 0-71 16,0 0-83-16,0 0-51 0,0 0-12 16,0 0 29-16,93-16-42 0,-31 4-29 15,10-2-21-15,9-3-77 0,0 1-109 16,-3 2-110-16,-5-2-44 0,-4 1-189 0,-20 4-284 15,25-14-863-15</inkml:trace>
  <inkml:trace contextRef="#ctx0" brushRef="#br0" timeOffset="10746.39">14792 5030 2353 0,'0'0'654'15,"0"0"-242"-15,0 0-35 0,0 0-113 16,-84-26-73-16,62 26-45 0,1 0-78 15,-1 3-68-15,0 3-19 0,2 6-33 16,4-1 5-16,2 5 10 0,5 0-7 16,6 4-24-16,3 1-13 0,6 2-20 15,7 1-19-15,10 1 13 0,6-2 35 16,7-2 18-16,7 0 29 0,2-4 25 0,5-4 17 16,-3-5 18-16,-3-3 12 0,-5-5-19 15,-7 0 51-15,-8-4 31 0,-8-4 44 16,-4-2 49-16,-5-4 45 0,-4-3-14 15,-3-2-20-15,0-5-89 0,-6 1-33 16,-5-1-37-16,-4 2-55 0,-2 1 0 16,-2 4-54-16,-2 5-19 0,-4 1-98 15,-1 5-50-15,4 3-94 0,1 3-175 16,6 3-174-16,5 7-156 0,6-1-259 16,4 6-279-16</inkml:trace>
  <inkml:trace contextRef="#ctx0" brushRef="#br0" timeOffset="10910.05">15261 5274 108 0,'0'0'1790'0,"0"0"-749"16,0 0-397-16,0 0-127 0,0 0-141 15,0 0-92-15,0 0-57 0,0 0-227 16,0 0-3-16,0 0-28 0,6-32-79 16,-6 25-68-16,0 0-57 0,3 1-155 15,3 1-223-15,4-1-379 0,0 1-278 16,-45 73 105-16</inkml:trace>
  <inkml:trace contextRef="#ctx0" brushRef="#br0" timeOffset="11167.18">15632 4803 2581 0,'0'0'566'0,"0"0"-200"0,0 0-31 16,0 0-130-16,0 0-108 0,0 0-56 15,0 0-17-15,0 0 48 0,96 29 31 16,-52-10 20-16,4 4-5 0,3 3-47 16,2 2-10-16,-4 2-6 0,-4 0-21 15,-6-2-32-15,-2 0-1 0,-7 1 0 16,-8-3 0-16,-5-1-1 0,-9-2-21 16,-7-4-38-16,-1-2-42 0,-9-1-16 15,-11-5-32-15,-4 1-43 0,-6-5-94 16,-8 0-146-16,-2-2-272 0,8-5-600 15</inkml:trace>
  <inkml:trace contextRef="#ctx0" brushRef="#br0" timeOffset="11298.26">15758 4946 2032 0,'0'0'715'0,"0"0"-346"16,38-75-171-16,-11 47 97 0,11 0-140 16,9 2-145-16,8 3-7 0,13 0-6 15,5 5-7-15,5 5-6 0,0 3-43 16,-6 6-81-16,-7 4-117 0,-9 0-205 15,-16 1-349-15,-1 5-1146 0</inkml:trace>
  <inkml:trace contextRef="#ctx0" brushRef="#br0" timeOffset="12197.82">20612 4213 992 0,'0'0'1085'0,"0"0"-631"0,0 0-58 15,0 0-121-15,0 0-71 0,-43-72-13 16,29 60-40-16,2 1 1 0,0 4-27 0,3 1-21 15,1 1 18-15,3 3-4 0,0 1-28 16,4 1-38-16,-1 0-52 0,2 0-62 16,0 2-77-16,0 9-64 0,0 7 163 15,0 6 40-15,8 6 68 0,3 3 20 16,3 2-10-16,1 2-26 0,2 2-30 0,-1-3-19 16,0 0 19-16,-2 0-7 0,-1-3-13 15,-3-2 2-15,-2-2-4 0,0-5-10 16,-4-2-77-16,-1-7-81 0,-1-1-36 15,-1-6-38-15,-1-2-79 0,0-6-62 16,0 0 103-16,-7-5 122 0,-4-3-418 16,3-3-441-16</inkml:trace>
  <inkml:trace contextRef="#ctx0" brushRef="#br0" timeOffset="12409.54">20455 4170 2073 0,'0'0'624'0,"0"0"-283"16,0 0-31-16,0 0-12 0,-3-76 17 15,11 62-85-15,6 1-62 0,3-1-75 16,6 4-41-16,6 1-35 0,6 2-17 16,2 6-47-16,3 1-12 0,-1 2 7 15,1 11 5-15,-7 4 10 0,-2 5-4 16,-5 1-27-16,-3 2-68 0,-3-1 5 0,-4 2-39 16,1-3-71-16,0 0-81 0,1-2-11 15,1-3-57-15,3-3-158 0,-7-6-439 16</inkml:trace>
  <inkml:trace contextRef="#ctx0" brushRef="#br0" timeOffset="12605.25">21353 4063 1937 0,'0'0'1055'0,"0"0"-719"0,0 0-73 16,0 0-89-16,-79-32-79 0,41 29 5 15,-5 3-9-15,-3 0-18 0,-3 10-29 16,0 1-34-16,3 3-10 0,4 4-22 15,3 1 4-15,8 4-29 0,3 0-14 16,9-2-83-16,4 1-51 0,6 0-84 16,6-2-111-16,3-2-70 0,3 0-35 15,4-4-178-15,3-5-404 0</inkml:trace>
  <inkml:trace contextRef="#ctx0" brushRef="#br0" timeOffset="12813.05">21316 4052 995 0,'0'0'1516'0,"0"0"-921"16,0 0-104-16,0 0-54 0,0 0-96 16,0 0-97-16,0 0-77 0,0 0-124 15,0 0-43-15,0 0-90 0,20-22-36 16,-19 30-53-16,5 6 77 0,3 7 102 16,4 4 0-16,1 5 1 0,5-1 16 15,-3 3 14-15,1 0-31 0,-3-2-15 16,1 0-156-16,-4-3-96 0,2 0-86 15,-3 0-144-15,3-3-147 0,-3-4-558 16</inkml:trace>
  <inkml:trace contextRef="#ctx0" brushRef="#br0" timeOffset="13112.51">21902 4308 2879 0,'0'0'689'0,"0"0"-329"0,0 0 44 15,0 0-98-15,0 0-122 0,0 0-86 16,0 0-98-16,0 0-24 0,0 0-77 16,0 0-41-16,0 0-31 0,-11-2 18 15,19 16 155-15,3 0 4 0,6 2-4 16,3 0-22-16,3-1 3 0,7-2 19 16,6-2 13-16,2-4 15 0,4-3 18 15,-1-4-3-15,0 0-5 0,-4-4-17 16,-4-2 41-16,-8-2 68 0,-4-2 26 15,-6-3 19-15,-4-3-16 0,-1-3-43 0,0 0-116 16,-4 0-16-16,-1 2-14 0,-4 4-43 16,-1 7-19-16,0 1-24 0,-6 5-93 15,-7 0-133-15,-10 5-316 0,-8 2-513 16,3 4 16-16</inkml:trace>
  <inkml:trace contextRef="#ctx0" brushRef="#br0" timeOffset="13346.03">20509 5017 1850 0,'0'0'516'0,"0"0"-200"0,0 0 96 16,0 0-39-16,0 0-104 16,0 0-93-16,0 0-88 0,129-23-12 0,-28 6-13 15,27-2-17-15,17 1 10 16,13-1-12-16,9 1-42 0,6 1 1 0,2 1 8 15,3 2-11-15,-1 1-63 0,-3 1-77 16,-2-2-90-16,-12 3-54 0,-13 1-79 16,-17-1 46-16,-21 4-115 0,-22-3-199 0,-31 4-376 15</inkml:trace>
  <inkml:trace contextRef="#ctx0" brushRef="#br0" timeOffset="14057.06">19647 6250 1922 0,'0'0'638'0,"0"0"-310"16,0 0-27-16,0 0-49 0,0 0-65 0,0 0-26 15,0 0-19-15,0 0-32 0,0 0-25 16,0 0-85-16,-33 3-44 0,33-2-47 15,2 2-26-15,4-1 54 0,-1 3 63 16,2 1 38-16,1-1 6 0,0-2 0 16,0 1 0-16,2-4 0 0,2 0 4 15,4 0 21-15,3-1 24 0,6-9 1 16,4-3-1-16,3-5-44 0,-5-1-30 16,-4-2 27-16,-10-1 25 0,-7-4 9 0,-6-2-18 15,-1-7-62-15,-9-1-40 0,-5-1-56 16,1-2 96-16,-3 2-28 0,2 1-8 15,-1 1 35-15,3 3-41 0,-1 2 14 16,5 6 28-16,2 1 13 0,3 5-11 16,2 1 13-16,2 4 13 0,0 0 31 15,2 2-19-15,5-1-18 0,2 0-22 16,6 1-34-16,4-1-6 0,9 0 0 16,6 1 0-16,9 2-31 0,7 3 55 15,3 5-30-15,-3 1-13 0,-5 5-56 0,-8 6-124 16,-6 3-127-16,-5 4-82 0,-8 3-57 15,-8 1-110-15,-1-5-505 0</inkml:trace>
  <inkml:trace contextRef="#ctx0" brushRef="#br0" timeOffset="14232.89">19781 6143 460 0,'0'0'1504'0,"0"0"-883"15,0 0-186-15,0 0-93 0,0 0-142 16,0 0-178-16,0 0-22 0,86-63-19 15,-47 50-9-15,7 0 28 0,1 3 24 16,-2 1-24-16,-1 0-35 0,-1 1-130 16,-3 1-49-16,-1 2-46 0,1-2-156 15,-2 2-186-15,-11 0-121 0,12-2-423 0</inkml:trace>
  <inkml:trace contextRef="#ctx0" brushRef="#br0" timeOffset="14427.24">20428 5966 1397 0,'0'0'653'0,"0"0"-154"15,0 0-106-15,0 0-95 0,-88 19-79 16,63-11-54-16,-1 1-26 0,2 0-10 0,4 1-44 16,5-1-82-16,7 2-3 0,2-3-47 15,5 4 0-15,1-2-3 0,0 3 5 16,10 1 20-16,1 2 22 0,3-2 3 16,7 1 0-16,3-2 16 0,5-1-16 15,3-2-38-15,2-3-54 0,1-5-56 16,1-2-75-16,1 0-75 0,-1-1-182 15,1-7-320-15,-12 0-470 0</inkml:trace>
  <inkml:trace contextRef="#ctx0" brushRef="#br0" timeOffset="14612.6">20739 5939 1087 0,'0'0'1364'0,"0"0"-871"0,0 0-46 0,0 0-26 15,0 0-19-15,0 0-76 0,0 0-129 16,0 0-123-16,0 0-74 0,0 0-28 15,-25-25-94-15,25 33-70 0,0 4 155 16,0 4 37-16,5 2 12 0,-1 2 10 0,-1-1-22 16,2-1-78-16,0-1-99 0,-2-3-71 15,4 0-105-15,-1-4-134 0,1-1-111 16,-2-2-439-16</inkml:trace>
  <inkml:trace contextRef="#ctx0" brushRef="#br0" timeOffset="14829.19">20939 5940 2127 0,'0'0'688'0,"0"0"-204"0,0 0-59 16,0 0-72-16,0 0-122 0,0 0-88 15,0 0-88-15,0 0-55 0,0 0-27 16,0 0-66-16,0 0 35 0,-36 10 14 16,32-2 16-16,2 1-34 0,0 0-4 15,2 3 16-15,2-2 2 0,6 2 4 0,4-1-9 16,6-1-10-16,8 1 29 0,6-4 5 15,8 0-40-15,6-3-61 0,5-3-98 16,1-1-82-16,0 0-163 0,-2-4-223 16,-14-1-648-16</inkml:trace>
  <inkml:trace contextRef="#ctx0" brushRef="#br0" timeOffset="15131.81">21488 5511 2395 0,'0'0'634'0,"0"0"-190"16,0 0-33-16,0 0-32 0,0 0-41 16,0 0-52-16,0 0-84 0,0 0-102 15,0 0-91-15,0 0-9 0,0 0-48 16,-20-47-53-16,20 54-46 0,0 6 6 15,3 8 141-15,3 2 25 0,1 5 8 16,0 5-5-16,-1-1 0 0,0 3-7 0,1-2 0 16,0 2-21-16,-1-2-39 0,-2-2-69 15,2 0-43-15,-1-3-43 0,-2-2-71 16,1-3-150-16,-3-3-182 0,1-7-104 16,-2-2-337-16,0-6-320 0</inkml:trace>
  <inkml:trace contextRef="#ctx0" brushRef="#br0" timeOffset="15331.05">21545 5821 825 0,'0'0'1128'0,"0"0"-671"0,0 0-41 16,0 0-70-16,0 0-46 0,62-72-18 0,-39 64-25 15,4 0-71-15,8 4-31 0,4 2-24 16,2 2-8-16,1 2-3 0,1 5-46 16,-4 5-19-16,-4 3-22 0,-8-1-33 15,-4 0-28-15,-10 1 1 0,-4-2 2 16,-9 3-6-16,0-1 1 0,-16 2 30 0,-11 1-2 15,-14 0-17-15,-15-1-150 0,-9-3-92 16,-5-1-184-16,-2-1-166 0,17-4-706 16,-7-4-603-16</inkml:trace>
  <inkml:trace contextRef="#ctx0" brushRef="#br0" timeOffset="15607.23">22091 5509 2850 0,'0'0'995'15,"0"0"-593"-15,0 0 9 0,0 0-110 16,0 0-111-16,0 0-96 0,0 0-94 0,0 0-36 16,0 0-92-16,0 0-56 0,0 0 181 15,30 46 3-15,-11-15 43 16,2 3-7-16,1-1-32 0,0 0 17 0,1-1-9 15,-3-1-12-15,2-1-15 0,-2-3-62 16,-3-1-36-16,-1-3-25 0,-4-3-38 16,-3-2-38-16,-3-3-100 0,-3-3-118 15,-3-6-114-15,0-3-98 0,0-1-444 16</inkml:trace>
  <inkml:trace contextRef="#ctx0" brushRef="#br0" timeOffset="15856.13">22229 5608 258 0,'0'0'2298'0,"0"0"-1639"0,10-73-173 0,1 45-212 16,1 3-42-16,5 3 4 0,3 7-4 15,2 3-39-15,3 2-40 0,4 4-52 16,4 4-49-16,1 1-15 0,6 1-34 16,0 6-3-16,4 8-43 0,-2 4 43 15,0 4 15-15,-5 3-15 0,-6 0-39 16,-11 0-13-16,-6-2 0 0,-9 0-9 15,-5-1 3-15,-10 1 20 0,-11 0 38 16,-9 2 0-16,-6-2-31 0,-7 0-150 16,-2-3-76-16,-1-2-152 0,6-1-133 15,5-4-146-15,11-2-412 0,-1-7-481 0</inkml:trace>
  <inkml:trace contextRef="#ctx0" brushRef="#br0" timeOffset="16263.38">22616 5284 1770 0,'0'0'577'0,"0"0"-112"16,0 0-42-16,0 0 0 0,0 0-68 15,0 0-60-15,-2-70-81 0,7 66-63 16,1-1-47-16,3 1-48 0,4 2-56 15,7-4-23-15,6 5-5 0,5-2 13 16,2 2 15-16,-2 1 0 0,-2 0-24 16,-7 3-23-16,-5 2-2 0,-5 3-16 15,-1 2-3-15,-3 3 7 0,-1 3 11 16,-2 5 0-16,-3 1 16 0,-2 4 34 16,-2 0 0-16,-8-1 0 0,0 3 0 0,1-7 0 15,-3 1 25-15,4-5-12 0,0-4-13 16,-1-6-15-16,6 0-4 0,1-3-15 15,2-2-3-15,0-2 34 0,1 0 3 16,7 0 81-16,5-2-19 0,7-5-25 16,12-3-12-16,13-1-25 0,10 2-41 15,4-2-2-15,1 4-13 0,-1-3-84 16,0 3-55-16,2-4-94 0,-2 4-105 0,0-4-186 16,-5 3-90-16,-15-2-81 0,5-1-511 0</inkml:trace>
  <inkml:trace contextRef="#ctx0" brushRef="#br0" timeOffset="16712.3">24139 4627 2342 0,'0'0'722'0,"0"0"-292"0,0 0-25 16,0 0-48-16,0 0-121 0,0 0-110 15,0 0-82-15,105-29-29 0,-50 16-15 16,8-2-14-16,4 4 12 0,0 1-11 15,1 2 12-15,-8 3-30 0,-9 2-126 16,-9 3-114-16,-11 0-137 0,-15 5-224 0,-10 3-441 16,-6-2-126-16</inkml:trace>
  <inkml:trace contextRef="#ctx0" brushRef="#br0" timeOffset="16857.05">24271 4817 2138 0,'0'0'646'0,"0"0"-305"0,0 0 0 15,0 0-173-15,0 0-89 0,0 0-4 16,113-26-68-16,-50 13-7 0,12-2-29 16,4 1 29-16,-1 3 0 0,-1 0-210 15,-10 1-118-15,-5 1-221 0,-20 3-479 0,14-7-623 16</inkml:trace>
  <inkml:trace contextRef="#ctx0" brushRef="#br0" timeOffset="17214.52">25702 4255 2835 0,'0'0'649'16,"0"0"-494"-16,0 0-32 0,0 0 107 16,-99-36-4-16,80 36-77 0,2 0-81 15,2 0-68-15,0 6-19 0,0 5-30 16,1 3-10-16,-1 4 22 0,3 1 24 15,2 3-21-15,4 1 0 0,3 1-1 16,3-4 1-16,3 2 12 0,8-3 0 16,8-1 22-16,2-1 39 0,3-4-30 0,3-4-9 15,5-3 0-15,0-3 26 0,1-3 21 16,0 0-19-16,-4-5 31 0,-3-6 68 16,-6-1 74-16,-4-5 27 0,-4-4-32 15,-6-3-77-15,-3-2-43 0,-3-2-3 16,0-1-9-16,-6 1-43 0,-2 1-21 15,-5 4-36-15,1 2-46 0,-1 6-62 16,3 4-57-16,-2 5-79 0,1 6-160 0,2 0-278 16,-1 5-360-16,3 3-74 15</inkml:trace>
  <inkml:trace contextRef="#ctx0" brushRef="#br0" timeOffset="17408.8">26087 4495 1964 0,'0'0'999'0,"0"0"-450"0,0 0-6 0,0 0-76 16,0 0-101-16,0 0-88 0,0 0-95 15,0 0-74-15,0 0-109 0,0 0 0 16,6-20-40-16,-6 16-78 0,0 0-44 0,0 3-51 16,3 0-73-16,4 0-176 0,3-1-289 15,6 1-297-15,-2 0-238 0,-70 36 194 16</inkml:trace>
  <inkml:trace contextRef="#ctx0" brushRef="#br0" timeOffset="17780.09">26589 4103 2043 0,'0'0'994'16,"0"0"-678"-16,0 0 90 0,0 0-72 15,11-64-63-15,-1 52-67 0,8 1-56 0,3 2-96 16,10-2-52-16,7 5-28 0,1 1 22 16,3 4-6-16,-6 1 0 0,-4 6-25 0,-5 8-43 15,-5 3 24-15,-3 6 7 0,-8 1 5 16,-3 6 16-16,-7 0-6 0,-1 3 32 16,-13 2-32-16,-9 2 31 0,-4 2-6 15,-4-1 9-15,1 0 43 0,-1-5-27 16,5-3-15-16,4-6-1 0,4-3-2 15,6-6-11-15,4-6-2 0,4-3-4 16,3-3 19-16,0-3 40 0,2 0 26 16,4 0 5-16,5 0 3 0,8-5-53 15,10-1 12-15,10-2-33 0,9-2-15 16,8-2 2-16,6-1-14 0,1-1-66 16,-1-2-37-16,-1-1-50 0,1-3-47 0,-2-4-122 15,0 0-215-15,-14 2-187 0,16-17-766 16</inkml:trace>
  <inkml:trace contextRef="#ctx0" brushRef="#br0" timeOffset="18075.36">27703 3931 2162 0,'0'0'627'0,"0"0"-223"16,0 0-60-16,0 0-63 0,0 0-118 16,0 0-84-16,-79-22-79 0,59 31-21 15,1 3 8-15,-4 6 13 0,0 1-1 16,4 5 1-16,0 2-1 0,6 3-10 15,3 5-20-15,6 1 13 0,4 2 18 0,6 2 2 16,9 1 17-16,6-2 0 0,7-1-3 16,10-3-4-16,-1-4 7 0,5-7 29 15,0-5-4-15,-3-6 27 0,-5-6 41 16,-8-5 56-16,-5-1 60 0,-7 0 82 16,-7-4 31-16,-2-4-23 0,-3 1-109 15,-2-5-119-15,0 1-56 0,-5-2-33 16,-9 0-1-16,-6-1-61 0,-8 4-66 15,-9-1-81-15,-4 7-99 0,-10 4-157 16,2 5-325-16,10 5-457 0,-12 9-434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19:13.607"/>
    </inkml:context>
    <inkml:brush xml:id="br0">
      <inkml:brushProperty name="width" value="0.05292" units="cm"/>
      <inkml:brushProperty name="height" value="0.05292" units="cm"/>
      <inkml:brushProperty name="color" value="#FF0000"/>
    </inkml:brush>
  </inkml:definitions>
  <inkml:trace contextRef="#ctx0" brushRef="#br0">4041 9322 203 0,'0'0'183'0,"0"0"6"15,0 0-6-15,0 0-47 0,0 0-51 16,0 0-29-16,0 0-14 0,0 0 20 16,0 0 9-16,-3-16 4 0,3 14-9 15,0 1-11-15,0 1-6 0,0 0-1 16,0 0 27-16,0 0 23 0,0-1 3 0,0 0-7 16,0 1-16-16,0-1-20 15,0 1-12-15,0 0-17 0,0 0-13 16,0 0-14-16,0 0-1 0,0 0 1 0,0-2 11 15,0 2 10-15,0 0 13 0,0-1 3 16,0 1 3-16,0-1 10 0,0 1-1 16,0-2 1-16,0 2-23 0,0 0-29 15,0 0-2-15,0 0-34 0,0 0-28 0,0 0-17 16,0 0-84-16,0 0-118 0,1 0-97 16,-1 2 2-16,2-1-121 0,-5-2-53 15</inkml:trace>
  <inkml:trace contextRef="#ctx0" brushRef="#br0" timeOffset="1181.52">5408 9301 615 0,'0'0'1493'16,"0"0"-972"-16,0 0-209 0,0 0-178 15,0 0-134-15,0 0-38 0,0 0-45 16,0 0-27-16,0 0-83 0,0 0 193 16,0 0 103-16,19 80 80 0,-12-48-51 15,5 2-68-15,-4 4-19 0,3-2-32 0,0 1 28 16,-1 1 7-16,0-5-22 0,0 0-7 15,-1-2-3-15,-2-3-16 0,1-6 0 16,-2-1 1-16,0-6 11 0,-1-3-8 16,-1-3 11-16,-1-2-12 0,-3-6 0 15,1 0 48-15,-1-1 60 0,0 0 44 16,0-2 31-16,-7-8 69 0,-5-1-227 0,-5-4-28 16,-3-6-30-16,-6 0 28 0,-1-2-14 15,-4 4-3-15,1 1 19 0,1 1 0 16,-2 4 0-16,0 6 19 0,1 1-16 15,1 4 22-15,2 2-6 0,-2 2-8 16,2 7-11-16,-2 5-22 0,4 2-12 16,-1 4-4-16,-1 1 13 0,5 4 22 0,5 2-26 15,4 0-12-15,3-3-3 0,7 0-15 16,3 0 8-16,0-1 7 16,10-5 6-16,0 0-15 0,6-1 8 0,0-3 14 15,6-3 31-15,4 0 0 0,1-5 28 16,5-2-6-16,2-2-6 0,1-2-16 0,1-5-57 15,3-3-50-15,-2-8-52 0,1-1-100 16,1-3-65-16,-3-5-25 0,1-2-117 16,-11 8-344-16</inkml:trace>
  <inkml:trace contextRef="#ctx0" brushRef="#br0" timeOffset="1437.7">5740 9019 2360 0,'0'0'436'16,"0"0"-134"-16,0 0 134 0,0 0-38 15,0 0-56-15,0 0-134 0,0 0-110 16,0 0-98-16,0 0-21 0,0 0-87 16,-10-30-72-16,10 42-46 0,2 2 207 15,6 9 18-15,0 3 2 0,1 6 1 16,-3 3 27-16,0 3-29 0,-2 1-13 0,0 2-106 15,-1 0-4-15,-2 2-89 0,-1-1-153 16,0-2-139-16,2-1-55 16,-1-10-162-16,1 10-660 0</inkml:trace>
  <inkml:trace contextRef="#ctx0" brushRef="#br0" timeOffset="1681.91">4716 10565 1387 0,'0'0'813'0,"0"0"-648"0,0 0-97 16,0 0-68-16,0 0 116 16,0 0 52-16,90-16 66 0,-30 1-76 0,15-7-40 15,15-3-38-15,10-1-39 16,1-2-16-16,-4 3-6 0,-3 3-19 0,-11 4-1 15,-11 5-14-15,-14 4-5 0,-9 5-158 16,-16 4-123-16,-10 0-141 0,-10 5-255 16,-13 8-562-16</inkml:trace>
  <inkml:trace contextRef="#ctx0" brushRef="#br0" timeOffset="1910.83">5057 10897 1068 0,'0'0'420'0,"0"0"-247"0,0 0 5 15,0 0 124-15,15 72-14 0,-9-48-107 16,-2 1-78-16,1 1-38 0,-1 1 18 16,1-2-41-16,-1 4 35 15,-2-4 13-15,0 0-71 0,-1-2-19 0,-1-2-73 16,0-2-107-16,0-2-68 0,-3-2-124 15,1-5-222-15,-7-2-673 0</inkml:trace>
  <inkml:trace contextRef="#ctx0" brushRef="#br0" timeOffset="2202.98">5096 10853 2195 0,'0'0'514'0,"0"0"-337"0,0 0 3 0,115-70 5 16,-76 56-45-16,5 3-35 0,-2 3-32 0,3 4-41 16,-3 4-13-16,2 0-3 0,-2 7-5 15,-3 3-11-15,-3 4-12 0,-7 3-7 16,-6 2 2-16,-9 2 17 0,-4 0 2 16,-10 7 33-16,-6-1 22 0,-15 3 12 15,-9 5 16-15,-11 1-19 0,-11 0-22 16,-5 0-44-16,-2-2-63 0,0-6-37 15,7-5 15-15,3-4-17 0,10-5-21 16,7-10-5-16,5-4-44 0,2-1-116 16,5-10-231-16,6 2-270 0,-2-15-799 15</inkml:trace>
  <inkml:trace contextRef="#ctx0" brushRef="#br0" timeOffset="2799.11">6878 9808 2289 0,'0'0'988'0,"0"0"-775"16,0 0-124-16,0 0 31 0,0 0-19 15,0 0-101-15,0 0-25 0,0 0-26 16,0 0 20-16,113-35 15 0,-66 25-6 15,2 2-29-15,-1 3-117 0,-8 4-177 16,-10 1-182-16,-10 4-179 0,-15 8-727 0</inkml:trace>
  <inkml:trace contextRef="#ctx0" brushRef="#br0" timeOffset="2965.09">6956 10113 1611 0,'0'0'1055'0,"0"0"-794"16,0 0-187-16,0 0 70 0,0 0-39 15,0 0-3-15,0 0 22 0,105-36-63 16,-54 18-61-16,2-3-15 0,0 3 2 0,4-1-73 16,-3 2-63-16,1 1-88 15,0-1-107-15,-2 0-138 0,-11 3-157 16,14-8-722-16</inkml:trace>
  <inkml:trace contextRef="#ctx0" brushRef="#br0" timeOffset="3303.12">8217 9540 1026 0,'0'0'1723'0,"0"0"-1373"0,0 0-174 0,0 0 50 15,0 0 8-15,0 0-96 0,0 0-75 16,0 0-63-16,0 0-29 0,0 0-40 16,0 0-45-16,-33 9-9 0,33 4 123 15,3 1 2-15,5 3 1 0,7 0-2 16,2 1 1-16,3-4 0 0,5-3 1 15,-1-2 9-15,5-3 20 0,0-5-10 16,3-1 25-16,-2-4 23 0,0-4 5 16,-5-2-15-16,-7 1 21 0,-6-1 74 15,-5-1 97-15,-5-2 35 0,-2-2-112 0,-9-6-59 16,-6-3-6-16,-5-2-98 0,-4-1-12 16,-3 1 0-16,-2 3 2 0,0 4-2 15,-1 4-21-15,-1 1-28 0,3 6-15 16,0 3-13-16,2 0-76 0,6 5-50 0,5 0-36 15,4 5-96-15,5 6-151 16,5 2-95-16,1 4 13 0,1-4-178 0,21 2-695 16</inkml:trace>
  <inkml:trace contextRef="#ctx0" brushRef="#br0" timeOffset="3584.93">8857 9617 1190 0,'0'0'689'0,"0"0"-309"0,0 0-99 0,0 0-45 16,0 0-37-16,0 0-39 0,0 0-86 15,0 0-20-15,0 0 3 0,0 0 1 0,16-13-55 16,-10 7-3-16,-2-2-7 16,6-2 7-16,-3-2 67 0,0 1 48 0,1 1 8 15,-3-4 13-15,-2 2 49 0,0-1-56 16,-3 1-73-16,0 2 10 0,-3 1 15 15,-3 3-4-15,-5-1-77 0,-1 2-56 16,-6 4-56-16,-3 1-37 0,-2 0-28 16,-3 6-65-16,5 5-60 0,5-1-97 15,3 4-155-15,7-5-205 0,3 5-576 0</inkml:trace>
  <inkml:trace contextRef="#ctx0" brushRef="#br0" timeOffset="4100.74">9394 9219 323 0,'0'0'815'0,"0"0"-317"0,0 0-222 16,0 0-140-16,0 0-81 0,0 0-19 0,0 0-13 15,0 0-7-15,0 0-13 0,0 0 13 16,0 0-16-16,3-2-19 0,-3 2-46 16,0 0-6-16,0 0-20 0,0 0-23 15,0 0-22-15,0 1-29 0,0 3 164 16,0-1 2-16,0 2 11 0,0 1 1 15,0 0-13-15,0-1-26 0,0 0 0 16,2-1-7-16,-2 1 33 0,0-1 17 0,0-1 90 16,0 1 33-16,0-2-17 0,0 2-12 15,0-3-24-15,0 3-19 0,0-2-3 16,0-1 3-16,0 3 10 0,-2-1-7 16,1 2-6-16,-2 0-17 0,1 3-6 15,1 1-13-15,1 3-26 0,0-1-3 16,0 3-11-16,0-1-6 0,0 3 15 15,3-2 2-15,4 3 4 0,-2-3 12 16,0 0 9-16,2 0-8 0,-2-1-14 0,1 1 26 16,-1 0 0-16,2 2-29 0,1 0-88 15,-4 1-61-15,3 1-55 0,-2 0-100 16,-1 1-187-16,0-4-278 0</inkml:trace>
  <inkml:trace contextRef="#ctx0" brushRef="#br0" timeOffset="7196.63">18240 8450 451 0,'0'0'541'0,"0"0"-150"16,0 0-105-16,0 0 13 0,0 0-26 15,0 0-44-15,0 0 10 0,0 0-39 16,0 0-27-16,0 0-33 0,-3-43 45 15,3 41-23-15,-1-3-48 0,-1 4-25 16,1-3-1-16,1 2-7 0,0-2-21 16,0 3-29-16,-1-1-12 0,1-1-19 15,-2 1 0-15,1-3-16 0,1 1 2 16,-2 1 13-16,1 0 0 0,-1 1 1 16,2-1 1-16,-1 2 24 0,-1-1-5 15,2 1-17-15,0 1 12 0,0 0-15 0,0 0 0 16,0 0-32-16,0 0-15 0,-1 0-16 15,-1 1 13-15,2 1-35 0,0 2-44 16,-4 0-20-16,4 0 16 0,0 6-8 16,2 5 141-16,6 6 13 0,1 3 67 0,4 4 3 15,1-1-59-15,-3 3-23 0,1 0 14 16,1-2 14-16,-2-1 5 0,1 0-2 16,-3-2-32-16,1-5 35 0,-3 1-32 15,1-3 0-15,-3-3 23 0,-2 1-26 16,0-3 0-16,-1-2-102 0,-1 0-28 15,-1-3-4-15,2-1-48 0,-2-2-68 16,1-1-21-16,2-2-56 0,-2-2-91 16,1 0-135-16,-1 0-44 0,0-5-71 0</inkml:trace>
  <inkml:trace contextRef="#ctx0" brushRef="#br0" timeOffset="7539.94">18360 8520 1441 0,'0'0'640'0,"0"0"-294"15,0 0-91-15,0 0 9 0,0 0 78 16,0 0-186-16,0 0-51 0,-2-73-13 16,7 64 6-16,1 2 6 0,3-1-25 15,0 2-76-15,4 0-3 0,6 0-47 16,2 0 31-16,5-1-13 0,3 2-18 15,0 0 47-15,3 1-3 0,-5 2-10 16,-1 2-9-16,-6 0 20 0,-7 0-10 16,-1 0-13-16,-8 5-26 0,-1-2-3 15,-2 2-3-15,-1 5 3 0,0-2 54 16,-1 5 38-16,-6 2 7 0,-5 0-4 0,-4 2-25 16,-4 1 56-16,-6-3-18 15,-4 0 59-15,-4 0-59 0,-1-1-54 0,-3 0-11 16,2 2-108-16,3-4-45 0,6 2-180 15,5-1-52-15,4-1-406 0,9-3-321 16</inkml:trace>
  <inkml:trace contextRef="#ctx0" brushRef="#br0" timeOffset="7815.04">17883 9240 1148 0,'0'0'485'0,"0"0"-131"0,78-28 34 16,-27 14-94-16,11-3-55 0,12-1-69 16,10-3-65-16,5 2-41 0,2 0-19 15,-1 2-13-15,0 2-32 0,-6-1-23 16,-1 4-44-16,-5 1-16 0,-8 3-26 0,-8 3-32 15,-13 4-49-15,-13 1-162 0,-14 0 22 16,-10 6-37-16,-10 2-128 16,-2 2 81-16,-10 3-52 0</inkml:trace>
  <inkml:trace contextRef="#ctx0" brushRef="#br0" timeOffset="8267.91">18079 9928 1397 0,'0'0'498'0,"0"0"-333"0,0 0-71 15,0 0 45-15,0 0 17 0,0 0-17 16,0 0-43-16,0 0 1 0,0 0-13 15,0 0 34-15,57 53-15 0,-43-51 6 0,1-2-26 16,1 0-16-16,4 0-13 0,-1 0-16 16,1-7 13-16,0-3-3 15,3-3-11-15,-2 0-33 0,0-3-4 16,-4 0-45-16,-5 0 45 0,-3-1 49 0,-6-1 49 16,-3 0 63-16,0-3-161 0,-6-3-224 15,-4-2 224-15,-3 0 22 0,-2 2 102 16,1 0-124-16,2 5-38 0,1 1 38 15,2 4 111-15,4 0-77 0,2 4 1 16,1 1 12-16,2 0-25 0,0-2 73 16,0 1-95-16,2-4-237 0,2-1 212 15,4 2 25-15,0-3-53 0,3 2-10 0,2 2-26 16,3 4-32-16,3-2-34 0,3 5 49 16,6 1 33-16,6 2-30 0,4-1-92 15,4 2 18-15,0-2-30 0,1 3 6 16,-5 0-107-16,-10 0-163 0,-8 4-616 15</inkml:trace>
  <inkml:trace contextRef="#ctx0" brushRef="#br0" timeOffset="8442.7">18245 9803 1216 0,'0'0'1220'0,"0"0"-869"15,0 0-116-15,0 0-33 0,0 0-81 16,0 0-118-16,0 0-3 0,0 0-185 15,0 0 92-15,83-31-35 0,-47 19 54 16,9 3-13-16,0 0-6 0,0 0-156 0,-3 1-302 16,-11 5-119-16,6-2-536 0</inkml:trace>
  <inkml:trace contextRef="#ctx0" brushRef="#br0" timeOffset="8656.98">18641 9769 1347 0,'0'0'751'0,"0"0"-304"15,0 0-132-15,0 0-23 0,0 0-100 0,0 0-97 16,-82 58-95-16,76-48 0 0,5 1-19 16,-1-2 0-16,2 2-10 0,0 1 4 15,9 1 22-15,1 0-10 0,4 1 13 16,6-1 35-16,3 0-10 0,3-2-2 16,2 0 43-16,-1-4-15 0,1 0-35 15,-2-6-16-15,-1-1-106 0,1 0-78 16,0-7-108-16,1-4-139 0,0-2-58 15,-1-5-164-15,-6 1-175 0</inkml:trace>
  <inkml:trace contextRef="#ctx0" brushRef="#br0" timeOffset="8874.91">19004 9687 355 0,'0'0'1706'0,"0"0"-1072"0,0 0-232 0,0 0-112 16,0 0-102-16,0 0-49 15,0 0-97-15,0 0-42 0,0 0-63 0,0 0-35 16,0 0 98-16,7 38 85 0,0-21 76 15,-1 2-67-15,1 1-55 0,1-1-37 16,-2-1 11-16,3 0-9 0,-1-1 21 16,0-2-10-16,0-2-15 0,-1-1-44 15,0-3-40-15,-3-4-33 0,1-1-82 16,-2-3-52-16,-2-1-7 0,1 0-38 16,0-1 9-16,4-8-82 0,-2-4-137 15,2 2-608-15</inkml:trace>
  <inkml:trace contextRef="#ctx0" brushRef="#br0" timeOffset="9070.66">19191 9689 1974 0,'0'0'679'0,"0"0"-290"16,0 0-44-16,0 0-69 0,0 0-77 15,0 0-108-15,0 0-63 0,0 0-28 0,0 0-34 16,0 0-20-16,0 0-34 0,-34 17-32 16,34-9 92-16,0 1-29 0,0 1 19 15,0-1-3-15,3 3 12 0,3-2-38 16,5-1 1-16,3 1 5 0,5 0 29 15,5-3-6-15,1 1-68 0,6-4-73 16,0-2-27-16,2-1-46 0,-2-1-81 16,0 0-89-16,4-2-209 0,-11-3-408 15</inkml:trace>
  <inkml:trace contextRef="#ctx0" brushRef="#br0" timeOffset="9341.07">19951 8964 1712 0,'0'0'503'0,"0"0"-283"0,0 0-143 16,0 0-54-16,93-25 9 0,-53 17-19 16,5 3-10-16,2 1-3 0,0 0-3 15,-3 4-142-15,-10 0-173 0,-7 1-286 16,-11 4-670-16</inkml:trace>
  <inkml:trace contextRef="#ctx0" brushRef="#br0" timeOffset="9503.62">20086 9172 293 0,'0'0'1737'0,"0"0"-1293"0,0 0-231 0,0 0-59 15,0 0 19-15,0 0-51 0,99-12-58 0,-58 8-53 16,5-3-11-16,0 0-48 0,-2 1-29 16,-5 1-144-16,-4 0-105 0,-7 0-244 15,-6-1-690-15</inkml:trace>
  <inkml:trace contextRef="#ctx0" brushRef="#br0" timeOffset="10289.94">22324 8404 2003 0,'0'0'976'15,"0"0"-503"-15,0 0-182 0,0 0-86 16,0 0-48-16,0 0-44 0,0 0-79 16,0 0-13-16,0 0-20 0,-92 47-2 0,74-30-14 15,4 3-50-15,4 0-29 0,3 4 24 16,6 1 26-16,1 3 25 16,0 0-10-16,4 2 27 0,5-2-11 0,2 2-57 15,5-5 39-15,1 3-1 0,6-5 32 16,2-3-20-16,4 0 18 0,1-4-11 15,2-4 13-15,-1-6-13 0,0 0 11 16,0-6 0-16,-3 0 0 0,-2-7 2 0,-2-3 1 16,-4-3 40-16,-6-3-7 0,-2 0 80 15,-6-5 15-15,-3-2 43 0,-3-3-25 16,0-3-147-16,-9 2-212 0,-3 0 212 16,-5 6 25-16,-4 3 81 0,-3 3-106 15,-4 3-106-15,-1 2 85 0,2 2-112 16,-1 4 130-16,5 1-31 0,5 3-101 15,3 0-184-15,6 5-362 0,1 1-375 16,5-1-286-16</inkml:trace>
  <inkml:trace contextRef="#ctx0" brushRef="#br0" timeOffset="10439.83">22988 8787 209 0,'0'0'1365'16,"0"0"-920"-16,0 0-445 0,0 0-13 16,0 0-120-16,0 0-205 0,0 0-441 15,0 0 23-15</inkml:trace>
  <inkml:trace contextRef="#ctx0" brushRef="#br0" timeOffset="10884.79">23224 8435 1929 0,'0'0'454'0,"0"0"-318"16,0 0 90-16,0 0-91 0,0 0 6 15,0 0-141-15,68-77 1 0,-40 66 9 16,4 2-10-16,3 1-68 0,0 4 10 16,-3 4 13-16,-2 0-6 0,-5 8 12 15,-3 5 23-15,-2 4 3 0,-4 1 26 0,-1 2-14 16,-4 2 2-16,-4 3 40 0,-6-2-26 16,-1 2-14-16,-10 4 41 0,-10 1-40 15,-5 0-4-15,-6 4-17 0,-5-1-71 16,1-2-23-16,5-1 51 0,4-6 46 15,9-2 16-15,4-4 49 0,4-4-14 16,6-3-22-16,3-5 10 0,0-2 19 16,0-3-10-16,10-1 13 0,5 0 64 15,9-1 122-15,8-7-4 0,8-1-97 16,9-4-70-16,3-3-60 0,7-1 2 16,0-1-4-16,0-1-33 0,0-1-95 0,-2-2-71 15,-5 2-65-15,-5-2-69 0,-14 4-341 16,1-8-821-16</inkml:trace>
  <inkml:trace contextRef="#ctx0" brushRef="#br0" timeOffset="11097.75">24066 8382 39 0,'0'0'1935'16,"0"0"-1433"-16,0 0-354 0,0 0-112 15,0 0-36-15,0 0 141 0,0 0 10 16,-3 68-32-16,3-45-23 0,0 3-22 15,0 0-11-15,3-1-15 0,3 3-13 16,0-4-19-16,0 0-3 0,1-2 22 16,2-1-19-16,0-3-16 0,-1-4-163 0,3-1-19 15,1-4-39-15,1-3-78 16,3-3-109-16,-1-3-170 0,-1 0-531 0</inkml:trace>
  <inkml:trace contextRef="#ctx0" brushRef="#br0" timeOffset="11340.64">24344 8406 257 0,'0'0'1413'0,"0"0"-909"15,0 0-239-15,0 0-68 0,0 0-39 16,0 0-46-16,0 0-112 0,0 0-12 16,0 0-214-16,0 0 210 0,54 30 16 15,-31-15 142-15,2 2-17 0,1 0-51 0,2 2-45 16,-3 2-13-16,0-2 35 15,-2 0-38-15,-6 0 5 0,-3 1-18 0,-9-4-16 16,-5 1-22-16,-5-1-30 0,-15-2 4 16,-8-1-32-16,-7-1-139 0,-6 0-1 15,1-1-250-15,1-4-74 0,6-3-212 16</inkml:trace>
  <inkml:trace contextRef="#ctx0" brushRef="#br0" timeOffset="11526.75">24361 8593 401 0,'0'0'782'0,"0"0"-336"15,0 0-121-15,85-72 25 0,-54 48-298 16,1 4-36-16,-2-3 91 0,-1 4-46 16,-1-2-19-16,-9 2 0 0,-4 2 39 15,-5 3 48-15,-5 1 198 0,-4 1 14 16,-1 1-19-16,-1-1-290 0,-7 2 37 16,-2 1 3-16,-2-2 85 0,-5 4-157 15,-1-4-421-15,-5 5 206 0,-6 0-302 0,-3 4 95 16,-2 2-57-16,6 0-285 0,-13 6-498 15</inkml:trace>
  <inkml:trace contextRef="#ctx0" brushRef="#br0" timeOffset="14111.05">5476 12712 1611 0,'0'0'451'0,"0"0"-272"0,0 0 18 16,0 0 19-16,0 0-19 0,0 0-62 15,0 0-135-15,0 0-13 0,0 0-135 16,0 0-65-16,-6-9-84 0,6 23 291 16,0 5 6-16,0 4 110 0,0 4-43 15,6 2-34-15,-2 0 9 0,2 0-13 16,-2-1 3-16,2-1-32 0,3 0 26 16,-4-3-3-16,3 0-20 0,-2-2 19 15,-1-4 7-15,1-3-29 0,0-4-22 16,-3 0-91-16,1-5-7 0,-3-2-9 0,1-3 77 15,-2-1 52-15,0 0 201 0,0-4 86 16,-3-4-120-16,-6-4-138 0,-5-2-28 16,-3-2 12-16,-6 2-10 0,-5 0 19 15,-2 1-22-15,-3 4 0 0,-3 3 1 16,-3 2 51-16,-1 3 27 0,1 1-79 0,1 0 0 16,2 6 3-16,3 3 38 0,4 1-41 15,6 3-6-15,3 0-36 0,4 1 17 16,7 0-7-16,4-2-42 0,5 0-12 15,1-4-1-15,12 4 32 0,2-3 55 16,6 0 19-16,5 0 33 0,4-2-7 16,6-2-32-16,3-5 16 0,6 0 35 15,3-3-32-15,5-6-32 0,0-2-19 0,-2-5-161 16,-1-2-123-16,-4-1-108 0,-3-4-63 16,-5-2-204-16</inkml:trace>
  <inkml:trace contextRef="#ctx0" brushRef="#br0" timeOffset="14314.73">5851 12417 179 0,'0'0'2252'0,"0"0"-1943"15,0 0-135-15,0 0 191 0,-23-72 16 0,20 63-101 16,1 5-91-16,2 1-77 0,-1 3-112 16,-1 0-12-16,2 0-100 0,0 7-49 15,0 3-72-15,2 8 173 0,2 8 60 16,2 3 22-16,5 5 0 0,-3-1 4 15,0 3-23-15,4-1-2 0,-2 1 12 16,-1 0-13-16,-2-1-155 0,1 1-144 0,-5-1-178 16,-3-2-85-16,0-8-443 15</inkml:trace>
  <inkml:trace contextRef="#ctx0" brushRef="#br0" timeOffset="14527.84">5100 13470 2415 0,'0'0'577'0,"0"0"-529"0,0 0-35 15,0 0 83-15,0 0 48 16,0 0 24-16,124-22-34 0,-51 5-46 0,15-2-72 16,9 0-5-16,1-1-11 0,-6 4-19 15,-9 3-114-15,-9 2-20 0,-12 4-57 16,-9 0-284-16,-11 3-166 0,-14 1-395 15</inkml:trace>
  <inkml:trace contextRef="#ctx0" brushRef="#br0" timeOffset="15007.72">5649 14138 1971 0,'0'0'470'15,"0"0"-421"-15,0 0-49 0,0 0-52 16,0 0 16-16,0 0 36 0,0 0 130 16,0 0-14-16,43 90-48 0,-28-60-17 15,2-1 10-15,-3-1-38 0,2 1-10 0,-1-2 6 16,-3-1 13-16,-1-1-29 0,-4-2-3 16,0 0-16-16,-4-4-135 0,-2-2-126 15,-1-3-170-15,0-7-537 0</inkml:trace>
  <inkml:trace contextRef="#ctx0" brushRef="#br0" timeOffset="15267.99">5711 14156 1467 0,'0'0'828'16,"0"0"-554"-16,0 0-161 0,64-80 103 0,-29 58-11 15,6 3-80-15,5 2-45 0,6 4-26 16,1 6-7-16,0 5-24 0,-1 2-11 15,-3 8-8-15,-6 7-4 0,-1 6-13 0,-10 4 12 16,-6 3 1-16,-10 1 0 16,-9 5 21-16,-7 1-19 0,-4 2 52 15,-18 1 13-15,-11 5-13 0,-9-2-29 0,-8-1-25 16,-2-3-136-16,0-5-46 0,7-5-15 16,9-8 30-16,10-8 13 0,7-4-40 15,8-6 78-15,1-1-10 0,4-2-178 16,-3-6-502-16,3 0-401 0</inkml:trace>
  <inkml:trace contextRef="#ctx0" brushRef="#br0" timeOffset="15629.2">7272 13514 1114 0,'0'0'1096'0,"0"0"-679"16,0 0-69-16,0 0-41 0,0 0-46 16,0 0-97-16,0 0-164 0,0 0-37 15,93-42 2-15,-50 31 33 0,5-3-30 16,5 2 13-16,-5 2 16 0,-3 2-23 16,-9 2-43-16,-6 4-157 0,-9 2-181 15,-7 0-275-15,-6 3-319 0</inkml:trace>
  <inkml:trace contextRef="#ctx0" brushRef="#br0" timeOffset="15759.62">7411 13712 1527 0,'0'0'433'0,"0"0"-210"16,0 0 53-16,0 0-105 0,0 0-107 16,0 0-64-16,110-37-20 0,-60 23-13 15,8-1-54-15,4 0-97 0,1 0-192 16,-15 4-222-16,17-3-740 0</inkml:trace>
  <inkml:trace contextRef="#ctx0" brushRef="#br0" timeOffset="16326.59">8958 13210 2730 0,'0'0'436'0,"0"0"-426"0,0 0 22 15,0 0 67-15,0 0 34 0,-79 5-63 0,61 5-54 16,1 3-16-16,2 3-1 0,1 2-34 15,4 1-9-15,4 3 12 0,5-1 29 16,1 3-32-16,7 0 3 0,9-1 16 16,10-1-3-16,6-2 3 0,8-5-19 15,6-2 15-15,4-6-5 0,1-4-4 16,2-3 26-16,-4 0 3 0,-3-8 0 16,-10 0 22-16,-7-7 20 0,-9 1 41 15,-10-4 28-15,-5-4 3 0,-5-2-34 16,-6-3-80-16,-10-4-12 0,-7-3-4 15,-6 3-12-15,-4 0-17 0,-3 3 20 0,-2 5-35 16,1 6-4-16,4 3 16 0,4 6-38 16,7 4-128-16,5 4-120 0,7 0-80 15,4 7-141-15,5 2-99 0,1 6-424 0</inkml:trace>
  <inkml:trace contextRef="#ctx0" brushRef="#br0" timeOffset="16491.71">9505 13361 1630 0,'0'0'445'0,"0"0"-53"0,0 0 98 0,0 0-59 16,0 0-82-16,0 0-85 0,0 0-107 15,0 0-157-15,0 0-34 0,0 0-48 16,-3-28-69-16,3 22-92 0,0 0-163 16,0-2-204-16,0 3-388 0,9-5-508 0</inkml:trace>
  <inkml:trace contextRef="#ctx0" brushRef="#br0" timeOffset="16755.68">9948 12900 2244 0,'0'0'600'0,"0"0"-359"0,0 0 50 0,0 0-114 15,0 0-129-15,0 0-48 0,0 0-79 16,0 0 57-16,0 0 22 0,0 0 98 15,1 86-44-15,2-57-10 0,2 4-28 16,0 0-13-16,4 1 22 0,-2-2-23 16,-1-1 1-16,1-2-1 0,2-3 20 15,-1-1 3-15,-2-3-25 0,3-2-76 16,-1-1-28-16,0-4-30 0,0-1-56 16,4-4-50-16,-1-4-127 0,8-3-111 15,-6-3-139-15,17-6-675 0</inkml:trace>
  <inkml:trace contextRef="#ctx0" brushRef="#br0" timeOffset="16990.82">10491 12927 2707 0,'0'0'513'0,"0"0"-328"0,0 0 161 16,0 0 3-16,0 0-168 0,0 0-181 15,0 0-6-15,0 0-78 0,0 0-80 16,0 0-12-16,0 0 176 0,66 34 76 15,-34-11-17-15,3 3-2 0,1 1-28 16,-3-1-13-16,-1 1-1 0,-6-2-14 0,-2-2 11 16,-6-3-12-16,-3 0-2 0,-6-5 1 15,-2-1-69-15,-4-2-68 0,-3-3-29 16,-6 0-45-16,-8-2-68 0,-11 0-98 16,2-2-290-16,-23-5-1079 0</inkml:trace>
  <inkml:trace contextRef="#ctx0" brushRef="#br0" timeOffset="17144.72">10545 12940 2436 0,'0'0'448'0,"0"0"-429"0,0 0 13 0,79-71 23 16,-45 49 9-16,5 1-17 0,1 2-47 16,4 1-26-16,-1 2-2 0,3 4-65 15,-2 1-104-15,0 5-19 0,-5 2-75 16,0 3-124-16,-12 1-174 0,7 0-533 0</inkml:trace>
  <inkml:trace contextRef="#ctx0" brushRef="#br0" timeOffset="18170.91">20353 11920 59 0,'0'0'417'0,"0"0"1117"0,0 0-1151 16,0 0-154-16,0 0 61 0,0 0 49 0,0 0-37 15,0 0-61-15,0 0-106 0,0 0-135 16,0 0-25-16,-7-33-129 0,7 44-84 16,0 9 229-16,0 6 9 0,2 9 79 15,1 4-3-15,0 4-48 0,2 0-9 16,1 1-2-16,-1-2-16 0,4 1-1 16,-2-3 14-16,0-2-14 0,-1-1-12 15,1-2 11-15,-3 0-17 0,1-4-70 16,-4-2-39-16,2-4-35 0,-3-6-65 15,0-2-104-15,0-5-69 0,0-5-83 16,0-3-291-16,0-2-340 0</inkml:trace>
  <inkml:trace contextRef="#ctx0" brushRef="#br0" timeOffset="18440.59">20416 12187 1017 0,'0'0'1279'0,"0"0"-1005"0,0 0-203 0,58-83 94 16,-31 65-11-16,5 1 22 0,6 3 6 16,6 3-54-16,4 2-2 0,3 5-21 15,-3 2-10-15,1 2-45 0,-7 4-48 16,-4 4-1-16,-5 2 11 0,-7 1-12 0,-5-1-14 16,-8 0-14-16,-7 2 27 0,-5-1-12 15,-1 1 13-15,-13 1 25 0,-7 1 13 16,-7 2-9-16,-7 0-29 0,-3-1-72 15,-2 2-42-15,0-2-41 0,0-1-58 16,4 0-65-16,1-1-108 0,4-2-60 16,1 1-177-16,12-2-392 0</inkml:trace>
  <inkml:trace contextRef="#ctx0" brushRef="#br0" timeOffset="18741.08">19987 12876 1454 0,'0'0'403'0,"0"0"-241"0,0 0-32 16,0 0-52-16,0 0-53 0,0 0 111 16,0 0 162-16,0 0 65 0,104 34-76 15,-30-43-147-15,14-3-22 0,13-1-58 16,6 2-22-16,5-2-13 0,-2 1-23 15,-3 4 1-15,-5-2-1 0,-4 3-2 16,-10 1 15-16,-9 1-15 0,-10 3-3 16,-12-1-76-16,-12 2-41 0,-11 0-49 15,-10 1 6-15,-6 0-13 0,-7 0-39 16,-4 0-30-16,-3 0-49 0,-4 1-102 0,0 3 26 16,0 1 25-16,-2 0-216 0,-4 0-42 15</inkml:trace>
  <inkml:trace contextRef="#ctx0" brushRef="#br0" timeOffset="19360.75">20357 13957 1426 0,'0'0'241'0,"0"0"-173"0,0 0 53 16,0 0 31-16,0 0-35 0,0 0-33 15,0 0-19-15,0 0 19 0,33 69 36 0,-21-63-10 16,2 2-20-16,1-4 7 0,-1 0-7 15,-1-3 0-15,3-1 51 0,-1 0 41 16,2-2-20-16,0-6-22 0,5-2-7 16,1-6-45-16,0-3-47 0,-2-3-10 15,-2-2-12-15,-6 0 25 0,-3-4 19 16,-7-2 48-16,-3-3-111 0,0-2 1 16,-7 1 2-16,-2-1 15 0,2 1-18 0,0 3 0 15,-2 4 32-15,3 1-29 0,2 5 22 16,0 2-4-16,2 2 7 0,2 1-8 15,0 3-20-15,0 0-15 0,6 3-23 16,1-2 13-16,3 4-34 0,3-3-30 16,4 1-8-16,5 2 16 0,4 3 5 15,5 1 29-15,-1 3-64 0,1 1-127 16,-2 6-68-16,-6 3-132 0,-3 4-108 16,-7 0-130-16,-5-3-480 0</inkml:trace>
  <inkml:trace contextRef="#ctx0" brushRef="#br0" timeOffset="19728.24">20605 13773 1533 0,'0'0'413'0,"0"0"-225"16,0 0-4-16,0 0 59 0,0 0-137 16,0 0-106-16,0 0-132 0,0 0 116 0,104-11-36 15,-59 6 39-15,2 1-6 0,2 0-43 16,-4 3-184-16,-3 0-163 0,-8 1-14 15,-1 0-79-15,-5 0 98 0,-2 0 127 16,-7 0 173-16,-2 0 104 0,-9 0 55 16,-5 0 294-16,-3 0 107 0,0 0 153 15,-8 0-63-15,-4 1-260 0,-5 4-60 16,-5 1-74-16,0 2-1 0,-3 2-7 0,-1 1-15 16,4 1-27-16,6-3-64 0,0 3-36 15,6 1-2-15,1 0-3 0,1 1-10 16,5 1 10-16,2 1-10 0,1 1-19 15,0 0 21-15,9-1 11 0,6 1 3 16,5 1 13-16,6-2-13 0,3-2-3 16,8-3-6-16,2-3-42 0,3-3-64 15,1-5-42-15,-1 0-36 0,-3-6-72 0,0-5-100 16,-7-3-148-16,-8-3-501 16</inkml:trace>
  <inkml:trace contextRef="#ctx0" brushRef="#br0" timeOffset="19913.91">21406 13755 912 0,'0'0'1475'0,"0"0"-1084"0,0 0-86 16,0 0 71-16,0 0-15 0,0 0-96 16,0 0-128-16,0 0-97 0,0 0-40 15,0 0-59-15,0 0-50 0,-4-26-77 16,4 36 35-16,0 5 151 0,0 4 34 16,4 4 4-16,-1-1-16 0,3-1-9 15,-3 0-4-15,1-3-9 0,0-2-94 16,-1-1-48-16,0-1-93 0,-3-3-78 15,3-1-311-15,0-4-60 0,0-2-582 16</inkml:trace>
  <inkml:trace contextRef="#ctx0" brushRef="#br0" timeOffset="20132">21631 13753 483 0,'0'0'1833'0,"0"0"-1403"15,0 0-132-15,0 0 6 0,0 0-129 16,0 0-80-16,0 0-89 0,0 0-6 15,0 0-1-15,-86 16-2 0,74-8-22 16,4 0-26-16,5 1-16 0,3-1 4 16,0-1 34-16,1 3 26 0,6 1-10 15,4-1 13-15,4 4 12 0,5-4 7 16,4 2-19-16,4-1-6 0,9-2-52 16,6-3-47-16,3-2-42 0,4-4-68 15,3 0-56-15,1-4-126 0,-1-5-168 16,-2-1-223-16,-15 2-37 0</inkml:trace>
  <inkml:trace contextRef="#ctx0" brushRef="#br0" timeOffset="20537.39">22583 12976 277 0,'0'0'268'16,"0"0"1786"-16,0 0-1754 0,0 0-252 15,0 0 109-15,0 0 29 0,0 0-81 16,82-52-64-16,-52 46-41 0,7 2-2 16,4 1-17-16,3 2 6 0,-2 1-9 15,0 0-13-15,-5 4 32 0,-4 2-115 16,-4 3-139-16,-10-1-93 0,-3 2-174 15,-10 2-198-15,-6-5-415 0</inkml:trace>
  <inkml:trace contextRef="#ctx0" brushRef="#br0" timeOffset="20692.96">22705 13220 1238 0,'0'0'501'0,"0"0"-177"16,0 0 39-16,0 0-124 0,0 0-110 15,88-13-55-15,-56 8-54 0,4-1-20 0,2 2 0 16,0 0-64-16,-1 0-126 0,-2 3-130 16,-2 0-189-16,-3 1-540 0,-7-2 293 15</inkml:trace>
  <inkml:trace contextRef="#ctx0" brushRef="#br0" timeOffset="21964.6">24390 12575 199 0,'0'0'209'0,"0"0"799"16,0 0-255-16,0 0-264 0,0 0-133 15,0 0-33-15,0 0-65 0,0 0-59 16,0 0-55-16,0 0-37 0,-15-7-47 16,15 7-60-16,-1 0-12 0,0 1-26 15,1 4-66-15,-5 3-66 0,-1 4 161 16,-1 6 9-16,-2 4 12 0,1 1-9 0,2-1-3 15,2 2-19-15,2-1 1 0,2 0-11 16,0-3-9-16,6 2-28 0,4-2-4 16,4-3 13-16,4-2 0 0,3-5 9 15,5-1 47-15,3-6 1 0,4-2 60 0,3-1-21 16,2-5-8-16,-1-5 17 16,-2-4 12-16,-5-3 19 0,-3-2 47 0,-6-3-19 15,-4-3-13-15,-5-2-8 0,-7-1 20 16,-2-2-25-16,-3 2-22 0,-5-1-1 15,-9 4-27-15,-3 0-31 0,-5 3-55 16,-2 3-10-16,-1 2 12 0,3 4 3 16,1 5-41-16,4 3-97 0,5 2-115 15,4 3-168-15,4 3-223 0,4 5-283 16,0 6-23-16</inkml:trace>
  <inkml:trace contextRef="#ctx0" brushRef="#br0" timeOffset="22145.48">25091 12803 432 0,'0'0'1849'16,"0"0"-1304"-16,0 0-103 0,0 0-32 15,0 0-108-15,0 0-45 0,0 0-30 0,0 0-73 16,0 0-67-16,0 0-87 16,0 0-86-16,-3-5-25 0,3 3-47 0,0 0-50 15,0 1-88-15,0-1-137 0,3 1-211 16,3-3-403-16,2 3-218 0,-22 19 808 15</inkml:trace>
  <inkml:trace contextRef="#ctx0" brushRef="#br0" timeOffset="22666.92">25584 12468 152 0,'0'0'199'0,"0"0"98"0,0 0 941 16,0 0-930-16,0 0-71 0,-65-78 34 16,64 61-27-16,1 1-23 0,1-1-71 15,7 0-58-15,3 0 42 0,3 3-45 16,6 1-23-16,0 2-6 0,5 0-29 15,6 4-21-15,3-1-10 0,2 3-3 16,3 1 3-16,1 3-14 0,-2 1 12 16,0 0-15-16,-4 7-27 0,1 2 25 15,-5 2-9-15,-3 2-26 0,-6 2 13 0,-7 1-23 16,-3 2 4-16,-6 2 9 0,-5 1 19 16,0 2 13-16,-6 3 19 0,-10 0 25 15,-3 4-10-15,-4 1 17 0,-5 1 13 16,-3-1-23-16,0 0 3 0,0-2-12 15,3-3-11-15,2-2 0 0,4-5-2 16,8-4 0-16,2-2-2 0,4-5-14 0,3-3 4 16,5-3 12-16,0 0 3 0,0-2 67 15,2 0 44-15,6 0-7 0,8-4-47 16,8-2 31-16,13-4-32 0,7 2-59 16,10-3-31-16,0 4 15 0,4-3-12 15,-1 4-47-15,-1-1-92 0,-5 4-46 16,-5-2-22-16,-7 0-34 0,-9 0-108 15,-7 2-160-15,-14-1-123 0,-4-1-53 0,-5 1 77 16</inkml:trace>
  <inkml:trace contextRef="#ctx0" brushRef="#br0" timeOffset="25515.39">26757 12382 136 0,'0'0'228'0,"0"0"1193"0,0 0-621 15,0 0-410-15,0 0-80 0,0 0 40 16,0 0-63-16,0 0-77 0,0 0-54 16,0 0-53-16,0 0-54 0,-5-40-49 15,5 40-29-15,0 0-33 0,0 0-34 16,0 3-41-16,0 2-30 0,-2 4-22 0,2 7 176 15,-1 2 13-15,1 2 3 16,0 3 6-16,0 1-9 0,0-1 0 0,0 0 3 16,0-1 19-16,0 0-6 0,0-2 6 15,0-2 0-15,0-1 0 0,0-3-22 16,0-1-44-16,1-2-25 0,1 0 6 16,-2-2-23-16,0-3-85 0,0 0-110 0,0-3-97 15,0 1-19-15,0-2-28 0,0 1-131 16,-3-3-440-16</inkml:trace>
  <inkml:trace contextRef="#ctx0" brushRef="#br0" timeOffset="26691.91">26566 12133 108 0,'0'0'120'0,"0"0"27"16,0 0 75-16,0 0 940 0,0 0-646 15,0 0-254-15,10-69-62 0,-9 64 57 16,-1 0-1-16,2 2-39 0,-2 2-52 15,0 0-61-15,0-1-35 0,0 2-41 16,0 0-28-16,0 0-72 0,0 0-42 16,0 2-54-16,-2 3-3 0,-4 5 14 15,2 3 157-15,-6 8 3 0,1 3 13 16,-2 3 3-16,-3 2 26 0,-2 0-43 16,-2 0 11-16,2-1-12 0,-2 0 2 15,-1-2 13-15,3 0-14 0,1-4 2 0,1-1-2 16,4-5 1-16,0-3-2 15,4-3 0-15,4-4-1 0,-1-2-1 0,3-3 1 16,0-1 0-16,0 0 3 0,0 0 0 16,0 0 10-16,0 0-13 0,0 0 16 15,0 0 32-15,3 0 12 0,2 0-25 16,10 0-6-16,7 0 94 0,11-1-5 0,11-3-52 16,8-2-38-16,4 2-27 0,1-1 0 15,-3 0-2-15,-1 1-20 0,-5 1 8 16,1-1 13-16,-3 3-81 0,-3 0-37 15,-4 0-27-15,-5-2-37 0,-7 2-42 16,-7-2-46-16,-10 1-49 0,-4-1-89 16,-6 0-79-16,-1 0-263 0,-7 0 79 15</inkml:trace>
  <inkml:trace contextRef="#ctx0" brushRef="#br0" timeOffset="27013.25">26731 12171 30 0,'0'0'229'0,"0"0"-63"15,0 0 157-15,0 0 1391 0,0 0-1389 16,0-66-173-16,-2 56 94 0,2 2 28 16,-3 2-46-16,3 2-26 0,-2 4-83 15,2 0-119-15,0 0-28 0,-1 0-85 16,1 3-73-16,-2 6-61 0,2 5 110 15,-3 8 137-15,3 4 73 0,0 5-3 0,0 1-35 16,0 1-9-16,3 2 12 16,3-1 9-16,1 0-28 0,-1-1-6 15,4-3-10-15,-3 0-3 0,1-2 28 0,-2-3-5 16,-1-2-23-16,1-3-35 0,-5-2-98 16,1-2-26-16,-2-2-55 0,0-1-149 15,0-3-56-15,-5-2-39 0,-2-1-251 16,5-2-451-16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20:07.621"/>
    </inkml:context>
    <inkml:brush xml:id="br0">
      <inkml:brushProperty name="width" value="0.05292" units="cm"/>
      <inkml:brushProperty name="height" value="0.05292" units="cm"/>
      <inkml:brushProperty name="color" value="#FF0000"/>
    </inkml:brush>
  </inkml:definitions>
  <inkml:trace contextRef="#ctx0" brushRef="#br0">9697 15670 1434 0,'0'0'475'0,"0"0"-242"0,0 0-3 15,0 0-55-15,0 0 18 0,0 0-32 16,0 0-61-16,-76 1-17 0,58 7-25 0,-2 2-20 15,1 2 16-15,1-1-31 0,2 3-23 16,1 2-26-16,4 0 0 0,-2 4 14 16,4 2-17-16,2 2 28 0,4 2-18 15,3 0-20-15,0 0 10 0,10 2 19 16,2-4 10-16,8-1 0 0,3-3-7 16,2-5 4-16,4-4 1 0,5-5 2 15,3-5 33-15,4-1 18 0,2-10-35 16,6-5 10-16,0-3-4 0,-6-2 1 15,-1-3 2-15,-10-3-12 0,-5-1 41 16,-10-3-3-16,-5-1-25 0,-9-1 15 0,-3 2-25 16,-6 0 0-16,-7 5 57 0,-7 5 53 0,-1 4-103 15,-3 5-14-15,0 1-9 0,-1 4-60 16,-2 4 9-16,3 2-31 0,2 0-10 16,2 2-36-16,3 9-124 0,6 0-141 15,7 5-170-15,1-3-129 0,7 8-514 0</inkml:trace>
  <inkml:trace contextRef="#ctx0" brushRef="#br0" timeOffset="145">10354 15912 1018 0,'0'0'590'0,"0"0"-126"16,0 0-98-16,0 0-24 0,0 0-69 15,0 0-56-15,0 0-139 0,0 0-78 16,0 0-124-16,0 0-133 0,0 0-100 15,0-15-180-15,0 13-651 0</inkml:trace>
  <inkml:trace contextRef="#ctx0" brushRef="#br0" timeOffset="389.44">10978 15370 1641 0,'0'0'1545'15,"0"0"-1175"-15,0 0-171 0,0 0 106 16,0 0-18-16,0 0-163 0,0 0-124 16,0 0-77-16,0 0-63 0,0 0-25 0,0 0 165 15,-1 67 68-15,1-29 1 0,0 5-35 16,0 3-21-16,0 1 12 16,1-2-7-16,2 2-18 0,-2 0-78 0,2-3-62 15,0 2-87-15,0-3-117 0,2-1-221 16,-3-13-245-16,1 6-655 0</inkml:trace>
  <inkml:trace contextRef="#ctx0" brushRef="#br0" timeOffset="1122.64">10155 16958 1474 0,'0'0'533'16,"0"0"-280"-16,0 0-117 0,0 0 87 15,-96 3-11-15,65 4-35 0,1 5-74 16,-2 2-43-16,2 1 1 0,1 3 16 16,5 0-44-16,2 2-33 0,6-1-4 15,2 1-21-15,4-1-20 0,4 0 13 16,6 1 0-16,0-2-32 0,7 0-28 16,9-2 21-16,6 0 17 0,8-4 15 15,6 0 13-15,4-3 1 0,5-4 22 16,4-3 0-16,0-2 3 0,0-5 3 0,-4-7 20 15,-2-4 28-15,-7-2 7 0,-6-2-3 16,-7-3 57-16,-8-2 22 0,-9 1-7 16,-6-2-38-16,-9 0 32 0,-10 2-10 15,-5 0-33-15,-8 3-78 0,-5 1-32 16,-1 4-25-16,-1 4 25 0,3 3-28 16,4 4 19-16,5 2-32 0,7 2-105 15,7 1-81-15,3 0-120 0,10 3-197 0,0 2-223 16,11 5-433-16</inkml:trace>
  <inkml:trace contextRef="#ctx0" brushRef="#br0" timeOffset="1277.83">10625 17154 1045 0,'0'0'349'0,"0"0"-190"0,0 0 43 16,0 0 113-16,0 0-11 0,0 0-13 15,0 0-43-15,0 0-75 0,0 0-39 16,0 0-134-16,0 0-16 0,10 4-166 15,-10-8-265-15,0 0-243 0,13-5-697 0</inkml:trace>
  <inkml:trace contextRef="#ctx0" brushRef="#br0" timeOffset="1509.3">11168 16827 1471 0,'0'0'1657'0,"0"0"-1249"0,0 0-298 0,0 0 4 16,0 0-29-16,0 0-85 0,0 0-22 16,0 0-66-16,0 0 88 0,0 0 75 15,12 70-12-15,-6-49-44 0,-2 2-17 16,3-1 14-16,-1 0-3 0,1 0 12 16,1 0-25-16,1-3-57 0,-1 2-44 15,-1-3-60-15,0-1-70 0,3-3-60 0,0-2-88 16,2-2-92-16,8-6-107 0,-5-2-444 15</inkml:trace>
  <inkml:trace contextRef="#ctx0" brushRef="#br0" timeOffset="1826.82">11576 16784 134 0,'0'0'1972'0,"0"0"-1532"0,0 0-256 16,0 0 134-16,0 0-43 0,0 0-81 0,84-69-52 15,-67 65-79-15,0 2-34 0,-2 2-29 16,4 0-37-16,-3 4 5 0,1 6 4 16,-3 1 27-16,1 4 1 0,-7 2 19 15,-5 1 0-15,-3 2-4 0,-1 2-11 16,-11-1 37-16,-5 2 3 0,-1 2-29 16,0-1 11-16,-1 0-25 0,3-2-1 15,5-3-32-15,1-2-18 0,5-3-23 16,2-4 13-16,3-1 3 0,0-4-19 0,6 0 6 15,3-2 33-15,8-3 37 0,6 0 51 16,10-2 33-16,8-7-84 0,6-5-90 16,2-4-40-16,2-1-49 0,-5-3-10 15,-3 0-72-15,-5-2-52 0,-8 0-193 16,-10 4-324-16</inkml:trace>
  <inkml:trace contextRef="#ctx0" brushRef="#br0" timeOffset="1997.71">12173 16733 1373 0,'0'0'504'0,"0"0"-153"15,0 0-9-15,0 0-13 0,0 0-111 16,0 0-113-16,0 0-105 0,0 0-31 16,0 0 31-16,0 0 63 0,61 42 11 15,-41-24-39-15,0 4-32 0,-3 1 10 16,0 0-10-16,-2-2 0 0,-5-2 19 16,-3-1-22-16,-3-1-66 0,-4-3-75 0,-3-1-64 15,-9-1-74-15,-4-3-77 0,0-3-396 16,-6-3-856-16</inkml:trace>
  <inkml:trace contextRef="#ctx0" brushRef="#br0" timeOffset="2139.94">12231 16824 2055 0,'0'0'627'0,"0"0"-337"0,0 0 112 15,36-81-53-15,-18 61-198 0,2-1-85 16,2 3-6-16,7 0-41 0,9 1-19 16,6 2-41-16,9-1 0 0,4 3-6 15,3 2-25-15,-2 1-133 0,-3 3-46 16,-8 3-46-16,-9 3-199 0,-13 1-281 15,-7 1-797-15</inkml:trace>
  <inkml:trace contextRef="#ctx0" brushRef="#br0" timeOffset="2816.33">10616 18070 1812 0,'0'0'758'0,"0"0"-435"15,0 0-182-15,0 0 105 0,0 0 56 16,0 0-109-16,0 0-138 0,0 0-55 16,-82-3 0-16,57 13 19 0,-3-2 0 15,5 4-19-15,0 1-9 0,4 1-13 0,3 0 18 16,5 2-18-16,5-1-9 0,6 2-13 15,0 1-3-15,6 0-7 0,11 0 16 16,5 1 16-16,2-1-13 0,8-2-19 16,2-3-13-16,4-3 0 0,-2-5 19 15,3-3 48-15,-1-2 39 0,-3-7-20 16,-2-6 0-16,-2-1 25 0,-6-4-2 16,-5-4 15-16,-6-3 13 0,-7-1-4 0,-6-7-3 15,-1 0 19-15,-5-2 0 0,-11 0-18 16,1 4-62-16,-3 5 37 0,-1 2 4 15,2 6-43-15,0 6 0 0,2 2-43 16,2 4-26-16,0 4-60 0,4 2-102 16,0 0-103-16,4 5-121 0,2 5-43 15,3-1-164-15,0 8-673 0</inkml:trace>
  <inkml:trace contextRef="#ctx0" brushRef="#br0" timeOffset="2976.14">11138 18204 1433 0,'0'0'494'0,"0"0"-150"16,0 0 95-16,0 0-15 0,0 0-146 16,0 0-56-16,0 0-30 0,0 0-44 15,0 0-34-15,0 0-11 0,13-5-103 0,-10-3-44 16,0-1-129-16,1-4-88 0,5-1-155 16,2-1-193-16,0 3-378 0,15-7-632 0</inkml:trace>
  <inkml:trace contextRef="#ctx0" brushRef="#br0" timeOffset="3197.96">11635 17831 2259 0,'0'0'1036'16,"0"0"-706"-16,0 0-81 0,0 0 9 16,0 0-86-16,0 0-138 0,0 0-34 15,0 0-115-15,0 0-70 0,0 0 131 16,0 0 54-16,11 69 38 0,-7-43-16 15,4 0-21-15,-2-1 0 0,1 0 25 16,2-1-26-16,1-1-63 0,2 0-40 0,-1 0-39 16,1-4-98-16,-2 0-63 15,0-1-97-15,0-2-81 0,-4-6-129 0,0 0-785 16</inkml:trace>
  <inkml:trace contextRef="#ctx0" brushRef="#br0" timeOffset="3400.06">12065 17845 1873 0,'0'0'1131'0,"0"0"-757"0,0 0-200 15,0 0 7-15,0 0-24 0,0 0-157 16,0 0-16-16,92-14 10 0,-59 25 6 16,3 2 0-16,0 4-12 0,-2-1 0 15,-6 4 11-15,-3-2 0 0,-7 1-65 16,-6 2-51-16,-6-2 13 0,-6 1-62 15,-5-2-83-15,-9-1-139 0,-9-2-129 0,3-5-708 16</inkml:trace>
  <inkml:trace contextRef="#ctx0" brushRef="#br0" timeOffset="3559.24">12208 17908 2146 0,'0'0'568'0,"0"0"-342"0,0 0-8 15,0 0 119-15,51-81-90 0,-32 64-149 16,1 1-98-16,6-1-38 0,5 1-31 15,3 3 18-15,2 2-3 0,0 2-25 16,-1 3-102-16,-2 1-52 0,-3 3-52 16,-4 2-144-16,-7 0-229 0,1 1-688 0</inkml:trace>
  <inkml:trace contextRef="#ctx0" brushRef="#br0" timeOffset="5465.44">16537 14788 182 0,'0'0'687'15,"0"0"-273"-15,0 0-147 0,0 0-52 16,0 0-30-16,0 0 3 0,0 0-23 16,0 0 10-16,0 0 15 0,0 0-16 15,0 0-10-15,0-16-4 0,0 16-23 16,-2 0-19-16,2 0-16 0,0 0-20 16,0 0-12-16,-1 0-29 0,-1 0-6 15,-1 2-22-15,1-1-13 0,-4 1-53 0,0 3-30 16,-5 1-14-16,-5 6 97 0,-3 0 16 15,-4 5 8-15,0-2-24 0,4 1-31 16,6-2-61-16,2-1-36 0,5-2-34 16,0 1 11-16,3 1 23 0,3 0-1 15,0 1 3-15,10 0 16 0,6 1 52 16,9-3 58-16,6-1 18 0,7-2-2 16,9-4-15-16,0-3 15 0,4-2-14 0,-2 0 47 15,-4-5-20-15,-6-4 58 0,-6-1 0 16,-8 0 64-16,-8-4 28 0,-8 2 32 15,-5-5-20-15,-4-2-96 0,0-5-12 16,-3 0-4-16,-6 1 12 0,-5 0-50 16,-2 3-29-16,-4 4-12 0,-3 1-69 15,0 4-29-15,-3 2 4 0,0 3-119 16,2 3-87-16,5 3-104 0,4 2-126 0,7 2-289 16,6 7-524-16</inkml:trace>
  <inkml:trace contextRef="#ctx0" brushRef="#br0" timeOffset="5629.98">17138 14964 1781 0,'0'0'800'0,"0"0"-378"16,0 0-112-16,0 0-68 0,0 0-116 16,0 0-123-16,0 0-3 0,0 0-50 15,0 0-109-15,0 0-102 0,-12-41-111 16,26 38-270-16,-3-1-588 0</inkml:trace>
  <inkml:trace contextRef="#ctx0" brushRef="#br0" timeOffset="6092.92">17500 14684 251 0,'0'0'1247'0,"0"0"-834"0,0 0-102 0,0 0 13 15,0 0-83-15,0 0-25 0,0 0-59 16,0 0-100-16,0 0-55 0,0 0 21 15,84-54 2-15,-49 54 36 0,3 0 15 16,0 1-41-16,-2 5-35 0,-5 3 0 16,-7 2-28-16,-6 0-20 0,-7 2-3 15,-4 1-7-15,-5 3 1 0,-2 4 51 16,-9 3 6-16,-5 5 25 0,-6 3-9 16,-4 1 38-16,-2-1-15 0,3-3-38 15,2-4 0-15,5-4-1 0,2-6-16 16,6-3 13-16,1-3-10 0,4-3 10 15,3-2-16-15,0-3-10 0,0-1 29 16,0 0 14-16,3 0 5 0,4 0-19 0,4-2 0 16,10-3 13-16,9-2 66 0,12-2-79 15,6-4-9-15,3 1-160 0,0-4-88 16,-4 1-107-16,-5-2-72 0,-4-1-221 16,-11 4-757-16</inkml:trace>
  <inkml:trace contextRef="#ctx0" brushRef="#br0" timeOffset="6314.95">18159 14583 1599 0,'0'0'811'0,"0"0"-360"15,0 0-111-15,0 0-53 0,0 0-53 16,0 0-105-16,0 0-129 0,0 0-53 16,0 0-124-16,0 0-80 0,0 0 164 15,-27 35 93-15,31-8 48 0,2 1-16 0,0 3-10 16,5-1 4-16,-3-2-24 0,3-1-2 15,-1-2-75-15,0-2-34 0,-1-4-35 16,2-1-61-16,-5-3-75 0,0-4-31 16,-2-2-23-16,2-3-65 0,0-3-263 15</inkml:trace>
  <inkml:trace contextRef="#ctx0" brushRef="#br0" timeOffset="6720.92">18730 14514 205 0,'0'0'1866'0,"0"0"-1497"16,0 0-201-16,0 0 25 0,0 0-51 15,0 0-52-15,-78-45-49 0,68 45-41 16,5 0-45-16,2 0-76 0,0 7-27 0,1 4 57 16,1 4 40-16,1 3 31 0,0 4 20 15,6 1 33-15,5 3-7 0,6 1 67 16,2 3 0-16,0-2-9 0,5 1-36 15,-1 1-6-15,-5-4-32 0,-2-1-10 16,-8-3-1-16,-3 0-11 0,-5-1 12 16,-2-2 23-16,-7 0-23 0,-5-4-6 15,0-5-75-15,2-2 81 0,1-5 55 16,3-3 63-16,3 0 20 0,0-5-30 16,4-2-9-16,-1-4-36 0,2-1-25 0,0-4 3 15,3-4-41-15,7-4-66 0,4-2 31 16,4-4-9-16,5-1 31 0,-1 0 13 15,5 0 70-15,-4 1-29 0,0 5 73 16,-5 1 47-16,-4 4 84 0,-5 2-114 16,-5 2-40-16,-4 1-26 0,0 1 3 15,-3 1-23-15,-6 2-45 0,-5 3-75 16,-3 0-55-16,-5 5-118 0,-7 3-171 0,-5 0-138 16,-7 10-90-16,10-3-471 0</inkml:trace>
  <inkml:trace contextRef="#ctx0" brushRef="#br0" timeOffset="8051.29">17518 16093 1661 0,'0'0'480'15,"0"0"-195"-15,0 0-27 0,0 0 3 0,0 0-2 16,0 0-93-16,0 0-166 15,0 0-36-15,62-70 1 0,-27 64 35 0,2 2 26 16,2 3 21-16,-2 1-47 0,-6 1-19 16,-8 7-25-16,-6 2-17 0,-5 3 13 15,-5 2 19-15,-3 5 29 0,-4 2 11 16,0 1 21-16,-7 1 6 0,-3 1-19 16,0-2-15-16,-3-1 24 0,1-4-24 15,5-5-4-15,1-3-32 0,2-3-3 16,1-5-7-16,3-1 7 0,0-1 35 15,0 0 38-15,3-2 45 0,3-4 19 16,1-4 32-16,3-4-115 0,4-5-7 16,3-5 14-16,1-5 40 0,3-5-28 0,0 0 57 15,0-4-76-15,2 4-4 0,-4 3 26 16,-3 6 44-16,-6 7-19 0,-2 8 45 16,-5 5 88-16,-3 4-47 0,0 1-152 15,0 0-31-15,0 2-106 0,0 8-40 0,0 2 51 16,0 8 126-16,0 2 25 0,0 3-25 15,6 2-63-15,0 1-69 0,5 1-76 16,3-1-34-16,5 2-106 0,5-1-105 16,3-1-117-16,-7-7-207 0</inkml:trace>
  <inkml:trace contextRef="#ctx0" brushRef="#br0" timeOffset="8866.94">17350 17524 2257 0,'0'0'703'0,"0"0"-329"0,0 0-113 16,0 0-25-16,0 0-135 0,0 0-76 0,0 0-25 16,-81 13-28-16,61-3-19 0,1-1-10 15,2 4 16-15,2 2 0 0,4-1-9 16,3 3-7-16,3 1 12 0,2 1-5 0,3 0-61 16,0 2-20-16,10-2 58 0,3 0 9 15,7-1-10-15,4-2 33 0,5-4 41 16,0-5 12-16,4-3 8 0,-1-3 2 15,-2-1 20-15,-1-4 28 0,-4-4 16 16,-4-3 3-16,-4-2 35 0,-5-3 31 16,-5-4 19-16,-4-4-58 0,-3-5-31 15,0 0-12-15,-10-3-73 0,-2 1-44 16,0 2-54-16,0 6 7 0,3 5-23 16,2 5-18-16,2 6-20 0,0 2-90 15,4 5-188-15,-1 0-174 0,2 0-720 16</inkml:trace>
  <inkml:trace contextRef="#ctx0" brushRef="#br0" timeOffset="9012.79">17949 17676 1761 0,'0'0'510'0,"0"0"-251"15,0 0-72-15,0 0-65 0,0 0-122 16,0 0-24-16,0 0-175 0,0 0-144 15,0 0-257-15,0 0-484 0</inkml:trace>
  <inkml:trace contextRef="#ctx0" brushRef="#br0" timeOffset="9365.84">18151 17379 2491 0,'0'0'608'0,"0"0"-311"0,0 0 4 16,0 0-27-16,0 0-95 0,0 0-73 16,23-66-100-16,-10 61-6 15,4 3-31-15,5 2-3 0,2 0 6 0,2 3-56 16,-1 9 48-16,-2 2 2 0,-5 4-13 16,-2 2 43-16,-5 1 4 0,-2 2 2 15,-6 1 0-15,-3 1-1 0,0 1 24 16,-7 1 19-16,-6-1-3 0,-1 1 3 15,0-4-13-15,0-1-31 0,2-4 0 16,4-4-40-16,3-5-20 0,3-2-7 16,1-5 17-16,1 0 0 0,1-2-19 15,9 0-16-15,7 0 85 0,9-2 66 16,10-3-6-16,9-1-54 0,4-3-6 16,0-1-101-16,-3-2-85 0,-7 2-62 15,-4-2-94-15,-6-1-141 0,-8 4-230 0,4-9-663 16</inkml:trace>
  <inkml:trace contextRef="#ctx0" brushRef="#br0" timeOffset="9747.19">18755 17274 2257 0,'0'0'735'0,"0"0"-364"16,0 0-10-16,0 0-17 0,0 0-95 15,0 0-84-15,0 0-107 0,0 0-58 16,0 0-35-16,0 0-55 0,0 0-49 15,-20-12-23-15,24 21 42 0,1 5 120 0,4 4 40 16,1 3-14-16,3 0 0 0,0 1 5 16,1 0-31-16,3-1-47 0,0-3-32 15,0 0-44-15,3-3-41 0,-1-2-57 16,1 0-9-16,2-5 51 0,-2-4 48 16,3-3 121-16,-1-1 10 0,1-5 68 15,-3-6 5-15,0-1-9 0,-1-2 45 16,-3 1 127-16,-5 0-12 0,-1 3-50 15,-4 2 15-15,-2 4 32 0,-4 3 18 0,0 1-48 16,0 0-71-16,0 0-68 0,0 0-52 16,-1 1-44-16,0 1-60 0,-2 5-26 15,1 3 22-15,-1 3 108 0,2 4 31 16,-1 1-31-16,2 2-40 0,0 2-65 16,0 0-4-16,0 2-25 0,2 0-92 15,-1 0-143-15,-1 0-199 0,0-6-171 0,0 4-908 0</inkml:trace>
  <inkml:trace contextRef="#ctx0" brushRef="#br0" timeOffset="13301.93">24325 15053 72 0,'0'0'1995'0,"0"0"-1397"0,0 0-324 0,0 0-146 16,0 0 22-16,0 0-13 0,0 0-64 15,0 0-73-15,0 0-63 0,-3-4-23 16,3 4-29-16,-2 0 25 0,1 2-12 16,-1 0-20-16,-2 4 99 0,0 2 23 15,-2 2 35-15,0 2-15 0,1 1-1 16,-5-2-17-16,2 3-1 0,1 1 2 16,0 0-3-16,-2 1-11 0,5 2-5 15,1 0 3-15,3 0-13 0,5 0-3 16,9 0 13-16,9-1 5 0,4-2 11 15,11-2 16-15,4-4 13 0,3-3-13 16,0-4 13-16,3-2 0 0,-6 0-3 0,-5-6 9 16,-7 0 10-16,-5-2 61 0,-8-3 60 15,-2-2 31-15,-7-3-29 0,0-4-10 16,-3-5-20-16,-5-3 5 0,0-3-94 16,-5-1-33-16,-6 1 18 0,-2 3-27 15,-1 3-5-15,-1 5-4 0,-3 2-34 0,0 5 2 16,0 3-7-16,-1 3-7 0,3 3-21 15,-1 4-12-15,1 0-64 0,0 2-112 16,0 5-84-16,5 4-118 0,4 0-136 16,5 3-211-16,2-3-438 0</inkml:trace>
  <inkml:trace contextRef="#ctx0" brushRef="#br0" timeOffset="13472.84">24950 15237 2023 0,'0'0'747'0,"0"0"-211"16,0 0-102-16,0 0-119 0,0 0-162 16,0 0-100-16,0 0-53 0,0 0-56 15,0 0-37-15,0 0-59 0,-28-32-36 16,25 29-72-16,3 1-135 0,0-1-161 0,3-1-176 16,-1 2-465-16</inkml:trace>
  <inkml:trace contextRef="#ctx0" brushRef="#br0" timeOffset="13720.99">25218 14833 359 0,'0'0'2226'0,"0"0"-1698"0,0 0-206 16,0 0 54-16,0 0-61 0,0 0-128 0,0 0-156 15,0 0-31-15,0 0-71 0,0 0-60 16,-6 4-5-16,6 14 136 0,0 5 51 15,0 3-10-15,5 3-16 0,1 1-6 16,-1-2-7-16,3 1 7 0,0-2 6 0,-1-2-25 16,1 0-47-16,0-3-79 15,-1-3-37-15,-1-2-74 0,-1-3-131 0,-2-3-117 16,-1-1-73-16,1-4-189 0,0-4-672 16</inkml:trace>
  <inkml:trace contextRef="#ctx0" brushRef="#br0" timeOffset="13956.15">25600 14865 78 0,'0'0'2338'0,"0"0"-1684"15,0 0-373-15,0 0-14 0,0 0 23 0,0 0-76 16,0 0-83-16,0 0-131 0,0 0 0 16,0 0-125-16,0 0 53 0,74-3 47 15,-43 21 25-15,5 4 13 0,0 4 19 16,-1 1-11-16,-5 0-21 0,-7-2-2 15,-7 1-14-15,-3-5-6 0,-7-2-13 16,-5-1-6-16,-1-2-22 0,-3-2-3 0,-11-2-9 16,0-2-20-16,-6-1-69 0,-4-4-113 15,0-1-111-15,-1-3-213 0,5-1-647 16</inkml:trace>
  <inkml:trace contextRef="#ctx0" brushRef="#br0" timeOffset="14147.99">25695 14815 49 0,'0'0'1748'0,"0"0"-1180"0,0 0-213 15,0 0-15-15,0 0 8 0,49-76-160 16,-29 62-87-16,2 1-54 0,8 3-47 16,4 1-6-16,6 2-19 0,2 3-1 0,-2 2 14 15,0 2-23-15,-4 0-6 0,-1 0-96 16,-5 5-66-16,-2 1-92 0,-4 3-97 15,-7 2-107-15,-5 0-148 0,-6-1-607 16</inkml:trace>
  <inkml:trace contextRef="#ctx0" brushRef="#br0" timeOffset="14539.18">26462 15034 473 0,'0'0'1765'0,"0"0"-1360"0,0 0-241 16,0 0 28-16,0 0-9 0,0 0-39 16,0 0-46-16,85-9-31 0,-56 6-35 15,1-1-13-15,0 2-3 0,-2-1-15 0,-2 1-1 16,-7 0-2-16,1 1 0 0,-7 0 0 16,-1 1-20-16,-3-2-51 0,-1 1 0 15,-3 1 3-15,1-1-3 0,-2 1-14 16,-2-1-18-16,1-1-68 0,2 1-92 15,0-1-113-15,1-1-209 0,3-1-413 16,-1 2 390-16</inkml:trace>
  <inkml:trace contextRef="#ctx0" brushRef="#br0" timeOffset="14913.07">27120 14825 73 0,'0'0'1001'0,"0"0"397"16,0 0-889-16,0 0-119 0,0 0-28 16,0 0-133-16,0 0-71 0,0 0-37 0,0 0-40 15,0 0-74-15,-2-7-7 0,-1 9-109 16,2 3-35-16,-2 4 24 0,1 4 120 16,1 5 25-16,1 1-25 0,1 2 0 15,10 1-31-15,6-1 15 0,3-1 16 16,2-1 3-16,3-1 10 0,4-2-13 15,0-4 44-15,-2-4-29 0,-1-1-13 16,-3-6 36-16,-5-1 7 0,-1 0 8 0,-6-4 22 16,-2-5 58-16,0-2-18 15,-1-7-22-15,-3-3-53 0,-2-3-12 0,-2-4 43 16,-1 4-28-16,-1 1 21 0,-7 2-30 16,0 6-34-16,-7 2-37 0,2 3-21 15,-5 2-32-15,2 3 16 0,-4 2-27 16,1 2-92-16,4 1-73 0,1 3-90 15,4 3-140-15,3 6-79 0,5-1-56 16,2 2-88-16,5 0-368 0</inkml:trace>
  <inkml:trace contextRef="#ctx0" brushRef="#br0" timeOffset="15055.1">27518 14975 483 0,'0'0'1174'16,"0"0"-771"-16,0 0-40 0,0 0 53 15,0 0-95-15,0 0-31 0,0 0-49 16,0 0-106-16,0 0-47 0,0 0-25 15,0 0-63-15,49 6-86 0,-41-11-157 0,4-2-119 16,2 1-118-16,3-2-186 0,0 1-419 16,-3 0 69-16</inkml:trace>
  <inkml:trace contextRef="#ctx0" brushRef="#br0" timeOffset="15278.88">28020 14679 199 0,'0'0'1573'0,"0"0"-269"0,0 0-1019 15,0 0 0-15,0 0 80 0,0 0-21 16,0 0-130-16,0 0-183 0,0 0-31 16,0 0-99-16,6-31-62 0,-6 41-41 15,3 7 174-15,1 6 28 0,0 6 31 16,3 3-6-16,1 4 9 0,-3 1-22 16,1-1-10-16,2 1 23 0,-2 1 13 0,2-2-10 15,-2-2-28-15,-1-2-6 0,0-1-91 16,-3-4-28-16,-2-3-23 0,0-4-79 15,-4-4-122-15,-4-2-127 0,-4-3-34 16,-2-3-214-16,3-2-534 0</inkml:trace>
  <inkml:trace contextRef="#ctx0" brushRef="#br0" timeOffset="15799.08">24663 15984 1968 0,'0'0'460'0,"0"0"-269"0,0 0-17 16,0 0 12-16,0 0-32 0,0 0-58 16,0 0-4-16,107 2 99 0,-32-4 12 15,24-6-27-15,22-3-110 0,18-1 16 16,12 0-25-16,6 3 33 0,5 2-62 15,-2 1-3-15,-2 4 22 0,2 0-46 16,-3 1 18-16,-2 0-4 0,-7 0 1 0,-6-2-16 16,-12-1 0-16,-9-4 0 15,-11 1-14-15,-9-4 12 0,-9 1 2 0,-8 0 0 16,-5 1 0-16,-8 0-1 0,-8 0 1 16,-8 0 2-16,-8 1-1 0,-8 3 11 15,-9 0-12-15,-5 2-3 0,-6 2-19 16,-7 1-15-16,-3 0-7 0,-3 0-15 15,-2 0-38-15,-4 0-61 0,2 3-46 16,-2 0-31-16,0 4-48 0,-6-1-105 0,-6 2-103 16,4-3-597-16</inkml:trace>
  <inkml:trace contextRef="#ctx0" brushRef="#br0" timeOffset="17293.97">24500 16852 2247 0,'0'0'636'15,"0"0"-460"-15,0 0-105 0,0 0 12 16,0 0-16-16,0 0 6 0,0 0-28 16,0 0-20-16,0 0-12 0,-51 80-13 15,43-60-3-15,5-1-10 0,3 1-16 16,0 1 4-16,6-2 9 0,4 2 3 15,5-1-6-15,1-2-67 0,4-3-19 16,0-4-8-16,5 0 11 0,1-5 38 16,-1-3 37-16,1-3 27 0,-1 0 32 15,-2-7 26-15,-4-3 32 0,-5-4 67 16,-3-1 75-16,-6-6 10 0,-5-3-15 0,0-1-74 16,-5-4 11-16,-6 0-80 0,0 1 9 15,-7 2-6-15,2 3-63 0,-4 2-24 0,1 3-19 16,-4 3-33-16,3 2-1 15,1 4-22-15,2 4-65 0,6 2-46 0,1 3-110 16,5 1-207-16,5 7-185 0,0 4-32 16,0-2-424-16</inkml:trace>
  <inkml:trace contextRef="#ctx0" brushRef="#br0" timeOffset="17462.34">24978 17019 1734 0,'0'0'639'0,"0"0"-152"15,0 0 29-15,0 0-95 0,0 0-110 0,0 0-62 16,0 0-91-16,0 0-93 0,0 0-65 16,0 0-40-16,1-7-71 0,-1 4-51 15,0 2-57-15,0 0-114 0,4 0-179 16,6-1-185-16,-2 1-413 0,9-3-286 0,-57 24 1396 16</inkml:trace>
  <inkml:trace contextRef="#ctx0" brushRef="#br0" timeOffset="17688.96">25329 16709 134 0,'0'0'2447'15,"0"0"-1856"-15,0 0-285 0,0 0 48 16,0 0-42-16,0 0-156 0,0 0-144 16,0 0-12-16,0 0-84 0,0 0-10 15,0 0 94-15,7 43 60 0,-2-18-1 16,-2 0-31-16,0 2-26 0,1 0 10 15,-1 0 4-15,1 1-16 0,-2-2-3 16,2 2-100-16,-1 0-34 0,-1-2-59 16,-2-2-116-16,2-2-153 0,-1-3-134 0,-1-6-179 15,2-2-785-15</inkml:trace>
  <inkml:trace contextRef="#ctx0" brushRef="#br0" timeOffset="17913.93">25735 16747 460 0,'0'0'2364'0,"0"0"-1785"16,0 0-189-16,0 0-29 0,0 0-31 15,0 0-127-15,0 0-200 0,0 0-3 16,0 0-129-16,0 0 86 0,91 5 43 16,-52 15 0-16,3 3 21 0,-3 2-18 15,-2 1-3-15,-9 0-1 0,-9 0-33 16,-7-5-74-16,-7 1-26 0,-5-1-6 15,-7-3-55-15,-11-1-95 0,-7-2-133 0,-7-2-148 16,6-5-213-16,-15-1-637 0</inkml:trace>
  <inkml:trace contextRef="#ctx0" brushRef="#br0" timeOffset="18055.18">25779 16781 1649 0,'0'0'474'15,"0"0"-341"-15,0 0-10 0,47-68 177 16,-31 52-184-16,4 0-81 0,-1 2 27 15,4 2-62-15,3 2-7 0,4 1-35 16,7 2 4-16,-1 0-62 0,4 3-71 16,-3 2-178-16,-1 1-203 0,-10 1-505 15</inkml:trace>
  <inkml:trace contextRef="#ctx0" brushRef="#br0" timeOffset="18293.99">26487 16796 2075 0,'0'0'644'16,"0"0"-291"-16,0 0 14 0,0 0-25 16,0 0-138-16,0 0-112 0,0 0-71 15,84-19-21-15,-55 15-2 0,6-1-17 16,0 2-10-16,-1 0 13 0,1 2-18 15,-5 1-126-15,-4 0-99 0,-5 0-66 16,-6 0-136-16,-4 0-159 0,-3 0-193 16,-5 1-547-16</inkml:trace>
  <inkml:trace contextRef="#ctx0" brushRef="#br0" timeOffset="19191.96">27255 16652 615 0,'0'0'1538'0,"0"0"-1095"16,0 0-175-16,0 0 78 0,0 0 4 0,0 0-69 16,0 0-80-16,0 0-66 0,0 0-51 15,0 0-34-15,0 0-50 0,-23-5-12 16,17 9-10-16,-3 0 22 0,-1 3-13 16,0 0 10-16,3 1-31 0,1 0-35 15,1 2 4-15,2 2 11 0,3 2 13 16,0 4 19-16,3 2 3 0,3 0-3 15,5 2-41-15,0-1-15 0,5 0-30 16,-1-3-34-16,0-5 2 0,-2 0 22 16,1-3 3-16,-2-4 26 0,-1-3 73 15,-3-1 16-15,1-2 54 0,-1-2 71 16,2-3 82-16,0-3 2 0,3-3-45 16,2-2-32-16,-1-2-2 0,0-2 19 0,0-2 22 15,0-3-63-15,-3-2-27 16,-2-4 8-16,0 2-43 0,-8-2-3 0,-1 3-3 15,-1 1 12-15,-8 4-10 0,-2 2-42 16,-1 2-24-16,-2 3 5 0,1 2-33 0,-2 3-92 16,1 3-85-16,-2 4-144 0,1 1-256 15,0 2-165-15,5 5-437 0</inkml:trace>
  <inkml:trace contextRef="#ctx0" brushRef="#br0" timeOffset="19388.82">27688 16798 2352 0,'0'0'587'0,"0"0"-382"0,0 0-39 16,0 0-68-16,0 0-98 0,0 0-6 15,0 0-54-15,0 0-122 0,0 0-129 16,0 0-160-16,0 0-499 0,-10-20-437 15</inkml:trace>
  <inkml:trace contextRef="#ctx0" brushRef="#br0" timeOffset="19677.14">27936 16528 2821 0,'0'0'662'0,"0"0"-356"15,0 0 3-15,0 0 27 0,0 0-92 0,0 0-133 16,0 0-111-16,0 0-10 0,0 0-76 16,0 0-46-16,0 0-11 0,3 21 143 15,5-1 35-15,1 4 2 0,0 0-16 16,1 2-2-16,-1-2-19 15,-2-1-110-15,0 0-11 0,-4 1-20 0,2-4-54 16,-2 0-139-16,-3-2-197 0,0-2-90 16,0-5-154-16,0-1-927 0</inkml:trace>
  <inkml:trace contextRef="#ctx0" brushRef="#br0" timeOffset="19981.07">28212 16558 2750 0,'0'0'558'0,"0"0"-272"0,0 0 26 16,0 0 14-16,0 0-149 0,0 0-87 15,0 0-44-15,82-45-46 0,-68 45-24 0,3 1-1 16,-1 5 9-16,-1 2-5 0,-5 0-13 16,-4 2 0-16,-1 2 10 0,-3 0 24 15,-2 5 15-15,0 1-2 0,-4 1-1 16,-4 2 1-16,-3 0 5 0,-1-2 3 15,4-1-21-15,-1-3-31 0,4-4 0 16,2-2-16-16,0-3-12 0,3-2-3 0,0-1 0 16,1-3-4-16,7 1 23 0,3-1 43 15,7 0 41-15,5 0-32 0,12-3-9 16,1-4-116-16,1-4-98 0,1-1-64 16,-5-4-86-16,-3 0-163 0,-7-1-130 15,-7 4-578-15,1-4 518 0</inkml:trace>
  <inkml:trace contextRef="#ctx0" brushRef="#br0" timeOffset="20139">28667 16581 395 0,'0'0'1625'0,"0"0"-1129"16,0 0-58-16,0 0 9 0,0 0-58 0,0 0-102 16,0 0-100-16,0 0-87 0,0 0-100 15,0 0 0-15,7-9-87 0,1 17-47 16,1 0 128-16,4 5 6 0,2 3 28 16,-1 1-25-16,-4 1-3 0,0-3-31 15,-7-1-127-15,-3-1-34 0,-1-1-80 0,-11-2-81 16,-4-1-145-16,4-3-282 15,-9 0-999-15</inkml:trace>
  <inkml:trace contextRef="#ctx0" brushRef="#br0" timeOffset="20276.91">28715 16599 1918 0,'0'0'1003'16,"0"0"-599"-16,0 0-58 0,0 0-91 16,95-71-69-16,-62 58-80 0,1 2-106 15,5-1-10-15,0 3-21 0,0 0 30 16,-2 3-24-16,-6 0-95 0,-3 3-46 15,-6 2-128-15,-2-1-129 0,-2 2-133 0,-5 0-186 16,-2 0-508-16</inkml:trace>
  <inkml:trace contextRef="#ctx0" brushRef="#br0" timeOffset="21524.26">28679 15686 1152 0,'0'0'768'0,"0"0"-289"15,0 0-166-15,0 0-39 0,0 0-60 16,0 0-73-16,0 0-75 0,0 0-50 16,0 0-16-16,0 0-9 0,37 0 9 15,-15-1 19-15,8 0 3 0,7-2 7 16,9 1 12-16,10-4-3 0,4 1-35 16,4 0 13-16,-2 0-13 0,-8 1-3 0,-10 2-37 15,-12 2-134-15,-14 0-94 0,-8 0-111 16,-10 2-76-16,-3 6 115 0,-10 1 18 15,-6 1-247-15,0 0-210 0</inkml:trace>
  <inkml:trace contextRef="#ctx0" brushRef="#br0" timeOffset="21671.85">28810 15893 1204 0,'0'0'1114'0,"0"0"-829"0,0 0-79 15,0 0-20-15,0 0-54 0,86-28-43 16,-46 19-22-16,2 0-25 0,7 0-40 15,-3 3-2-15,-1-1-30 0,-5 4-171 16,-7 0-146-16,-4 2-215 0,-10-1-474 16,4 1-115-16</inkml:trace>
  <inkml:trace contextRef="#ctx0" brushRef="#br0" timeOffset="23116.17">30167 14860 420 0,'0'0'485'16,"0"0"-169"-16,0 0-91 0,0 0-1 15,0 0-12-15,0 0-5 0,0 0 4 16,0 0-14-16,0 0-6 0,0 0-14 16,0 0-23-16,20-9-36 0,-20 9-15 15,0 0-11-15,0 0 7 0,0 0 2 16,0 0-6-16,0 0-16 0,0 0 0 15,0 0-35-15,-2 0-44 0,-1 0 0 0,0 3-34 16,-3 1-45-16,-4 2-38 0,-2 4 91 16,-5 5 26-16,0 1 11 0,0 2-11 15,3 2-70-15,6-2-66 0,2 0-27 16,6 1-23-16,0-1 7 0,12 0 60 16,2 0 35-16,6-3 46 0,6 0 38 15,4-3 1-15,3-4 19 0,4-3 15 0,2-4-6 16,1-1 29-16,-3-2 42 0,-2-6 41 15,-3-2 38-15,-7-2 7 0,-6-3 29 16,-3-3-12-16,-7 0-5 0,-5-5 0 16,-4-3-67-16,-1-1-29 0,-9-2-76 15,-4 3-26-15,-3 1-25 0,0 3-12 16,0 5-53-16,0 6-29 0,2 2-29 16,1 1-37-16,4 6-39 0,2 2-317 15,2 0-178-15,2 7-96 0,4 4-246 16</inkml:trace>
  <inkml:trace contextRef="#ctx0" brushRef="#br0" timeOffset="23302.88">30829 15083 2005 0,'0'0'987'0,"0"0"-537"16,0 0-70-16,0 0-62 0,0 0-175 15,0 0-72-15,0 0-61 0,0 0-10 16,0 0-53-16,0 0-6 0,-25-49-78 15,22 44-46-15,0 1-69 0,3 1-126 16,0 1-173-16,0-1-245 0,8 2-484 16,3-2 700-16</inkml:trace>
  <inkml:trace contextRef="#ctx0" brushRef="#br0" timeOffset="23693.43">31075 14740 114 0,'0'0'316'0,"0"0"89"0,0 0 1470 0,0 0-1419 15,-9-64-226-15,14 55 46 0,4 0-71 16,2 2-64-16,2 1-37 0,5 0-45 16,4 2-46-16,6 0-12 0,2 4-1 15,2 0-25-15,-1 8-13 0,3 3 1 16,-6 3-4-16,-2 4 15 0,-6 2-21 15,-5 1 13-15,-4 1-4 0,-6 4-3 16,-5 1 31-16,-2 1 10 0,-12 5 44 16,-4-2-22-16,-5-1-22 0,1-1-1 15,-3-5 1-15,3 0 1 0,-1-5-1 0,5-2-2 16,5-5 1-16,1-3-2 16,8-4-14-16,2-3 17 0,2-1 50 0,0-1 50 15,0 0 4-15,0 0-7 0,5-1-16 16,3-2-38-16,5-2-43 0,10-3-12 15,10-1-1-15,12-2-39 0,8-1 5 16,4 1-87-16,0-3-86 0,-4 5-74 16,-5-3-104-16,-6-1-96 0,-5 0-204 15,-6-2-575-15,-7-1 566 0</inkml:trace>
  <inkml:trace contextRef="#ctx0" brushRef="#br0" timeOffset="24048.12">31748 14717 249 0,'0'0'313'0,"0"0"1508"16,0 0-1337-16,0 0-314 0,0 0 67 15,0 0 80-15,0 0-64 0,0 0-55 16,4-66-35-16,-1 64-23 0,-3 1-16 16,0 1-22-16,0 0-25 0,0 0-31 15,0 0-46-15,0 0-13 0,-3 1-36 16,2 0-25-16,0 3-41 0,-2 0-24 0,-2 5 20 15,2 3 119-15,-4 2 18 0,5 4 1 16,-1 0-6-16,1 0-13 0,2 1-16 16,2 1 14-16,3-2-9 15,4-2-14-15,0 0-12 0,-1-4-41 0,-2-1-30 16,0-5-2-16,-3-2-60 0,-1-1-112 16,0-2-47-16,-1 0-34 0,-1-1 37 15,2 0 63-15,-1 0 56 0,2 0 12 16,2 0-30-16,0-1 134 0,4 0 13 15,0-2-7-15,1 0-35 0,0-1-30 0,-5 1-72 16,0-1-25-16,-4 1-8 0,-1-1 15 16,-65 30 240-16</inkml:trace>
  <inkml:trace contextRef="#ctx0" brushRef="#br0" timeOffset="24638.27">31752 14699 123 0,'0'0'160'0,"0"0"29"0,0 0 989 15,0 0-165-15,0 0-685 0,0 0 8 16,0 0 29-16,0 0-41 0,0 0-46 16,0 0-64-16,0 0-59 0,-20-31-54 15,20 31-61-15,0 0-40 0,0 0-34 16,0 0-33-16,0 0-44 0,0 3-16 0,0 2-16 16,-1 4 34-16,0 5 109 0,-2 3 32 15,1 3-32-15,-1 3 9 0,3 1-9 16,0-1 22-16,0-1-22 0,0 1 1 15,0-2 0-15,5-2-1 0,-2-2-1 16,2-2-37-16,4-1-5 0,1-2 2 16,2-3 4-16,0-1 2 0,4-4-6 15,6 1-16-15,2-4-34 0,1-1-69 0,4-3-97 16,-5-6-49-16,1 0-66 16,-5-2-102-16,-6-1-61 0,1 2-25 0,-7 0 68 15,-2-1 215-15,-3 4 156 0,-1-1 121 16,-2 2 144-16,0 2 504 0,0 0 36 15,0 0-127-15,-2 1-31 0,-1 2-8 16,3 1-78-16,-1 0-117 0,1 0-173 16,0 0-67-16,0 0-52 0,0 0-31 0,0 2-83 15,0 2-70-15,0 3-29 0,0 2 160 16,0 3 22-16,1 4 41 0,-1 1 4 16,3 0-20-16,0-2-25 0,0 1-136 15,-1-2-46-15,1 0-65 0,0-1-93 16,2-2-96-16,1-1-78 0,1-2-181 0,0-3-556 15</inkml:trace>
  <inkml:trace contextRef="#ctx0" brushRef="#br0" timeOffset="24841.07">32329 14887 241 0,'0'0'287'16,"0"0"1504"-16,0 0-1290 0,0 0-302 15,0 0 6-15,82-44-14 0,-54 39-80 16,6 1-60-16,5 2-32 0,-2 0-19 0,-1 2-19 16,-7 0 15-16,-1 0-103 0,-8 0-116 15,-3 3-72-15,0 0-88 0,1-1-115 16,-1 0-107-16,-2-1-173 0,-3-1 171 16</inkml:trace>
  <inkml:trace contextRef="#ctx0" brushRef="#br0" timeOffset="25363.25">33042 14679 1423 0,'0'0'660'0,"0"0"-139"15,0 0-142-15,0 0-62 0,0 0-34 16,0 0-78-16,0 0-91 0,0 0-45 16,0 0-46-16,0 0-21 0,0 0 14 15,-51 28 13-15,34-18-20 0,0 3-9 0,3 1-38 16,2 3-5-16,5 1-26 16,3 0-4-16,2 1-15 0,2 1 15 15,3-1 16-15,10 0 13 0,4-1 3 0,4-1 9 16,0-4-9-16,5-3 41 0,2-5 13 15,-2-1 22-15,-4-4 28 0,-3 0 16 16,-3-7 50-16,-4-4 73 0,-3-3 27 0,-3-5-36 16,0-6-76-16,-6-4-21 0,0-5-16 15,0 1-43-15,-3 2-22 0,-2 4-15 16,-2 6-1-16,2 6-48 0,-1 3-40 16,2 4-97-16,0 3-65 0,-1 4-108 15,1 1-231-15,4 0-482 0,-1 1-397 16</inkml:trace>
  <inkml:trace contextRef="#ctx0" brushRef="#br0" timeOffset="25536.99">33417 14902 2033 0,'0'0'1021'0,"0"0"-549"16,0 0-59-16,0 0-165 0,0 0-135 15,0 0-48-15,0 0-65 0,0 0-31 16,0 0-41-16,0 0-77 0,-20-33-78 15,16 30-95-15,1 2-210 0,0 0-239 0,0-1-549 16,1 1 531-16</inkml:trace>
  <inkml:trace contextRef="#ctx0" brushRef="#br0" timeOffset="25844.79">33472 14653 79 0,'0'0'271'0,"0"0"1461"0,0 0-1028 15,0 0-402-15,0 0-139 0,88-53 35 16,-69 50-24-16,1 3-73 0,1 0-38 16,0 0-44-16,-1 4-19 0,-3 2-16 15,-6-1-21-15,-3 0-14 0,-2 3-41 16,-5 2-12-16,-1 1 18 0,0 6 51 16,-6 1 35-16,-6 3 17 0,-2-2 15 15,-2 1-20-15,1-2-11 0,-2-1-1 16,5-3 0-16,2-2-10 0,4-2-15 15,1-2-14-15,4-3-2 0,1 0-7 0,0 1 7 16,0-2 6-16,6-2 25 0,2 2 10 16,10-2 54-16,2 1 29 0,7-2-48 15,5-1-35-15,0 0-156 0,-1-5-107 16,-3-4-113-16,-5-3-126 0,-2 0-262 0,-8-5-247 16</inkml:trace>
  <inkml:trace contextRef="#ctx0" brushRef="#br0" timeOffset="27715.06">30187 15922 150 0,'0'0'1642'0,"0"0"-1130"0,0 0-321 16,0 0-75-16,0 0 13 0,0 0 3 15,0 0-52-15,0 0-51 0,0 0-16 16,0 0-13-16,48-2 2 0,-14-1 46 16,21-2 39-16,17-2-14 0,21 1-6 15,12-2-28-15,15 1-14 0,10 2 1 16,10 2 21-16,7 2-24 0,7 1-7 16,7 0-6-16,2 0-8 0,3 3 8 15,0 1-9-15,-3 0 1 0,-2-2-2 0,-9 1-16 16,-12-1 16-16,-16 0 3 0,-16-1-3 15,-22 0 2-15,-18 1 1 0,-19-2-3 16,-17 0-41-16,-14 0-6 0,-9 0 18 16,-6 0 26-16,-2 0-32 0,-1 0-36 15,0 0-56-15,0 0-34 0,0 0-22 16,0 0-36-16,-1 0-66 0,0 0-123 16,-5 0-364-16</inkml:trace>
  <inkml:trace contextRef="#ctx0" brushRef="#br0" timeOffset="29034.12">30247 16543 796 0,'0'0'1086'0,"0"0"-678"0,0 0-146 15,0 0-23-15,0 0-27 0,0 0-62 16,0 0-60-16,0 0-81 0,0 0-9 16,0 0-44-16,0 0-27 0,-14 21 71 15,5-9 26-15,0 3-7 0,-1 2-3 0,-2 1 0 16,2 1-15-16,0 2-1 0,-1 1 13 16,3 1-10-16,0 0-3 0,2 2 0 15,0-3-3-15,3 3-39 0,0-3-38 16,3 0 3-16,0-4-16 0,0-3-45 15,3-3 42-15,3-3 28 0,1-4 29 0,2-2 36 16,3-3 3-16,0 0 90 0,4-1 52 16,1-7 76-16,1-4 19 0,-5-3-33 15,-2-3-21-15,-1-6 13 0,-5-4 6 16,-3-4-43-16,-2-5-16 0,0-3-115 16,-7 0 9-16,-3 2-12 0,2 6-25 15,0 7-38-15,0 7 7 0,-1 4 10 16,3 6-66-16,2 1-47 0,0 5-64 15,1 1-79-15,-3 1-165 0,2 2-278 16,-1 6-390-16,1 0-88 0</inkml:trace>
  <inkml:trace contextRef="#ctx0" brushRef="#br0" timeOffset="29192.99">30533 16783 1191 0,'0'0'1431'0,"0"0"-971"15,0 0-157-15,0 0-62 0,0 0-51 16,0 0-90-16,0 0-100 0,0 0 0 16,0 0-66-16,0 0-85 0,-16-34-83 15,16 33-92-15,0 1-126 0,0-1-221 16,0 1-653-16</inkml:trace>
  <inkml:trace contextRef="#ctx0" brushRef="#br0" timeOffset="29613.73">30657 16568 68 0,'0'0'1976'15,"0"0"-1342"-15,0 0-325 0,0 0-18 0,0 0 14 16,0 0-78-16,0 0-98 0,0 0-72 15,0 0-57-15,0 0-28 0,0 0-16 16,9-56 12-16,0 53 1 0,1 2-20 16,2 1 10-16,2 0 40 0,0 1-30 15,-1 5-42-15,1 5 16 0,-1 0 19 16,0 4 22-16,-1 3 16 0,-4 2 0 16,-2-1-1-16,-4 2-18 0,-2-2 10 15,-6 3 9-15,-9 1 57 0,-3 1 0 16,-5-1-10-16,-2-2-31 0,2 0 6 0,3-5-22 15,5-1-26-15,4-6-15 16,5-3-16-16,3-3-6 0,3-1-1 0,0-2 7 16,0 0 9-16,6 0 35 0,4 0 13 15,8-1 87-15,7-1 28 0,6-2-43 16,6-3-46-16,4 1-14 0,2-3-12 0,-4 0-183 16,-5-1-69-16,0-2-49 0,-9 0-144 15,-2 1-238-15,-7 2-503 0</inkml:trace>
  <inkml:trace contextRef="#ctx0" brushRef="#br0" timeOffset="30025">31046 16478 300 0,'0'0'2310'0,"0"0"-1696"15,0 0-299-15,0 0 48 0,0 0 0 16,0 0-155-16,0 0-118 0,0 0-90 15,0 0-9-15,0 0-66 0,0 0-52 16,-8-8-31-16,8 15-6 0,0 2 80 16,-3 3 84-16,1 5 28 0,1 1-17 0,1 0-11 15,0 0-59-15,0 0-20 0,3-1-31 16,3-2-45-16,2 0-13 0,4-4-20 16,1-1-4-16,-2-2 38 0,4-4 41 15,-4-1 50-15,3-3 63 0,-3 0 71 16,0-5 12-16,4-3-9 0,-5-1 6 15,2-2 7-15,-3 3 44 0,0-2 47 0,-2 3 22 16,-4 1 28-16,0 4-21 0,-2 1-35 16,-1 1 3-16,0 0-52 15,0 0-89-15,0 0-34 0,-1 1-64 0,-2 1-33 16,3 3-33-16,0 0-32 0,0 3 109 16,0 3 53-16,0 2 26 0,0 1-26 15,0 0-20-15,0 3-65 0,3-1-21 16,0 2-61-16,3-1-81 0,-1 1-80 15,3-2-180-15,3-2-201 0,-4-4-541 16</inkml:trace>
  <inkml:trace contextRef="#ctx0" brushRef="#br0" timeOffset="30199.88">31487 16669 1928 0,'0'0'480'0,"0"0"-280"0,0 0-36 16,0 0-41-16,0 0-123 0,104-32-10 16,-71 30-9-16,3 2 16 0,-1 0-110 15,-3 0-145-15,-4 0-176 0,-5 0-89 16,-7 0-500-16</inkml:trace>
  <inkml:trace contextRef="#ctx0" brushRef="#br0" timeOffset="31124.39">32034 16487 116 0,'0'0'209'15,"0"0"810"-15,0 0-356 0,0 0-258 16,0 0-27-16,0 0-38 0,0 0-37 16,0 0-69-16,0 0-98 0,15-67-82 15,-7 63-54-15,0 1-1 0,4 1-40 16,1 2 3-16,1 0 19 0,3 0 16 16,-3 4-10-16,-2 3-9 0,-1 0-47 15,-6 2 2-15,2 2 29 0,-2 4 24 16,-2 1 14-16,-3 2 4 0,0 2 11 15,-5-1 14-15,-5 0-7 0,2-2 0 0,0-2-22 16,0 0-35-16,1-3-25 0,2-4-32 16,2-1-45-16,0-3-10 0,3-2-10 15,0-1 13-15,0-1 128 0,0 0 16 16,0 0 135-16,6-3 41 0,-1-5 35 16,4-2-97-16,2-7-16 0,0-2 32 15,4-5-16-15,-1 1-7 0,0 0 2 0,-3 4 24 16,-4 1 22-16,0 5 13 15,-3 4-5-15,1 2-24 0,-4 3-23 0,0 1-15 16,-1 2-34-16,0-1-60 0,0 2-7 16,0 0-83-16,0 0-30 0,0 2-19 15,3 3-28-15,2 2-23 0,4 6 146 16,2 3-6-16,0 3-79 0,1 0-38 16,-4 0-66-16,-2-1-160 0,-3 0-32 15,-3 0-75-15,-3-1-22 0,-7-1-203 16,0-6-572-16</inkml:trace>
  <inkml:trace contextRef="#ctx0" brushRef="#br0" timeOffset="31708.03">30147 16502 154 0,'0'0'209'0,"0"0"228"0,0 0 657 15,0 0-783-15,0 0-107 0,0 0 16 16,0 0-21-16,0 0-61 0,0 0-73 16,0 0-11-16,-68-4-51 0,48 18 32 15,-3 1-3-15,0 4 16 0,-2 3 7 16,1 4 5-16,3-1-6 0,4 4-29 15,3-1-25-15,5 2-32 0,7 1 16 16,2 1 16-16,5 1 0 0,12 1 15 16,8-1-14-16,12 2-1 0,7-2 19 0,8-2 0 15,5-2-19-15,1-5-188 0,5-3-113 16,-3-6-202-16,-13-4-279 0,19-5-743 16</inkml:trace>
  <inkml:trace contextRef="#ctx0" brushRef="#br0" timeOffset="32011.36">31778 16336 362 0,'0'0'1989'16,"0"0"-1480"-16,0 0-255 0,0 0-98 0,78-25-9 15,-50 25-87-15,3 5-15 0,8 6-23 16,2 7 13-16,0 5 3 0,2 2-22 16,-4 4 22-16,-2-2-38 0,-9 3 2 15,-3 0-2-15,-8-2 0 0,-2 1 1 16,-10-1 11-16,-5 1-9 0,0 1 41 16,-11 0-44-16,-6-1-35 0,-8 0-98 15,-4-1-42-15,-7-2-102 0,-3-2-112 16,0-3-154-16,-1-3-428 0,11-7-185 0</inkml:trace>
  <inkml:trace contextRef="#ctx0" brushRef="#br0" timeOffset="33356.01">32149 16469 26 0,'0'0'173'0,"0"0"-4"0,0 0 4 16,0 0 994-16,0 0-748 0,0 0-169 0,0 0-15 15,0 0-6-15,0 0-27 0,0 0-51 16,20-57-14-16,-14 52-42 0,-1 0-9 16,4 0-19-16,2 2-67 0,6 1-10 15,3 0-37-15,2 2 15 0,6 0 32 16,4 2 13-16,0 3 31 0,-3 3-12 15,-4-1-32-15,-3 1-7 0,-9 2-46 16,-3 1-14-16,-6 2 13 0,-4 1 54 16,0 2 1-16,-10 2 27 0,-6 3 17 15,-10 1 22-15,-4 0-7 0,-1 1-16 16,-3-1-28-16,3-1-15 0,3-3-1 16,8-4-13-16,4-2-56 0,6-2-33 15,2-4 13-15,5-1 26 0,1-2 15 0,2-2-7 16,0 0 17-16,0-1 38 0,0 0 60 15,2 0 45-15,4-4 0 0,3-2 9 16,3-3-51-16,4-5-28 0,3-3 3 16,2-5-3-16,1 0 18 0,-3-2 4 15,-4 1-3-15,-2 1 2 0,-1 2 19 0,-4 4 20 16,-2 0-4-16,0 4-17 0,-1 0 4 16,-4 3-1-16,0 2-12 0,-1 3-21 15,0 3-20-15,0 0-24 0,0 1-83 16,0 0-75-16,0 2-48 0,0 6-45 15,0 5 106-15,0 2 85 0,0 5 31 16,4-2 7-16,2 0-6 0,2-2-16 16,2 0 2-16,3-2-5 0,1-2 21 15,3-1 13-15,2-3 10 0,6 0-22 16,2-5-58-16,3-1-115 0,0-2-107 0,-1-2-98 16,-1-4-151-16,-5-4-224 0,-4-4-200 15</inkml:trace>
  <inkml:trace contextRef="#ctx0" brushRef="#br0" timeOffset="33577.91">32820 16245 32 0,'0'0'378'15,"0"0"1471"-15,0 0-1236 0,0 0-244 16,0 0-61-16,0 0-58 0,0 0-115 16,0 0-135-16,0 0-31 0,0 0-102 15,0 0-85-15,32 9 196 0,-17 12 22 16,2 6 41-16,-3 2-3 0,3 5-15 15,-6 1 21-15,-6-1-3 0,-3 0-28 16,-2-1 5-16,-10-1 11 0,-7-1 2 0,-5 0-9 16,-6 0-22-16,-3-3-86 15,-5 2-94-15,-3-3-100 0,-2-1-181 0,2-3-149 16,6-6-619-16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3:45:20.483"/>
    </inkml:context>
    <inkml:brush xml:id="br0">
      <inkml:brushProperty name="width" value="0.05292" units="cm"/>
      <inkml:brushProperty name="height" value="0.05292" units="cm"/>
      <inkml:brushProperty name="color" value="#FF0000"/>
    </inkml:brush>
  </inkml:definitions>
  <inkml:trace contextRef="#ctx0" brushRef="#br0">10019 2969 511 0,'0'0'492'16,"0"0"-65"-16,0 0-105 0,0 0-40 15,0 0 7-15,0 0-11 0,0 0-27 16,-48-67-4-16,43 63-4 0,-3 1 17 15,2 3-58-15,0-1-32 0,2-1 3 0,2 2-33 16,1 0-28-16,1 0-38 0,0 0-18 16,3 0-28-16,4 0-19 0,4-1-9 15,7-2-37-15,8-3 37 0,13-2 6 16,14-2 46-16,15-5-24 0,14 0-3 16,9-2-12-16,1-1-13 0,3 0 0 15,-3 1 13-15,-9 1-12 0,-8 2-1 16,-11 0 0-16,-9 2-37 0,-14 2-96 15,-16 2-28-15,-10 3-29 0,-8 2-68 16,-7 3-48-16,-4 0-76 0,-6 0-173 16,-5 5-93-16,1-1-145 0,-16 7-394 0</inkml:trace>
  <inkml:trace contextRef="#ctx0" brushRef="#br0" timeOffset="216.17">10542 2798 1104 0,'0'0'505'0,"0"0"-109"16,0 0-7-16,0 0-47 0,0 0-8 15,0 0-31-15,0 0-74 0,0 0-49 16,0 0-57-16,0 0-73 0,-5 15-50 16,8-8-9-16,2 3 9 0,0 3 72 15,1 4-21-15,-2 2-23 0,-1 3-3 16,2 2-3-16,-4 2-19 0,3 1 9 16,1-1-12-16,2 0 2 0,-1-2 1 15,1 0-2-15,0 1-1 0,0-3-60 16,2 0-53-16,-3-2-51 0,-1-2-35 15,1-2-74-15,1-4-78 0,-1-2-142 16,6-4-158-16,-3-2-412 0</inkml:trace>
  <inkml:trace contextRef="#ctx0" brushRef="#br0" timeOffset="716.24">10945 3088 2322 0,'0'0'596'15,"0"0"-266"-15,0 0 45 0,0 0-44 16,0 0-117-16,0 0-90 0,0 0-49 15,0 0-19-15,0 0-56 0,0 0 0 16,0 0-50-16,-7-8-40 0,7 13-47 16,0 3-14-16,1 4 122 0,5 2 14 15,4 2-23-15,2 1 0 0,5 0 13 16,0 1 6-16,6-3-6 0,2-1-28 16,2-2 9-16,2-3 12 0,0-5 13 15,-2-1 13-15,4-3 6 0,-4-3 25 16,-1-6-12-16,-2-3 87 0,-4-2-8 0,-1-3 5 15,-2 1 32-15,-2-2-19 0,-1 1-54 16,-5 3-10-16,-2 2 94 0,-2 5 61 16,-2 0-11-16,-3 2-58 0,0 3-44 15,0 1 4-15,0 1-28 0,-2 0-64 16,1 0-18-16,1 3-49 0,0 0-34 0,0 6-55 16,0 0-28-16,0 11 100 0,1 5 83 15,5 5-1-15,-2 6-19 0,0 4 18 16,-1 1 3-16,-1 1-1 0,-2-1-15 15,0 0 16-15,-2-3 16 0,-8 1-16 16,-1-4 11-16,-5-2-10 0,-6-2 0 16,-4-2 33-16,-5-4-19 0,-5-1 25 15,-2-6 0-15,0-3-15 0,0-6 9 0,3-4 2 16,5-5 17-16,4-1 17 0,6-9-12 16,4-6-36-16,4-6-22 0,6-5-46 15,6-4-101-15,6-6-41 0,13-2-62 16,13-2-216-16,12 0-24 0,10 0-98 15,2 4-29-15,3 3 75 0,-14 10-158 16</inkml:trace>
  <inkml:trace contextRef="#ctx0" brushRef="#br0" timeOffset="925.23">11553 3234 212 0,'0'0'509'15,"0"0"-170"-15,0 0-141 0,0 0-81 0,0 0 134 16,0 0 100-16,28 84-37 0,-23-58-74 15,1 1-24-15,-2 0-62 0,1 0-51 16,-1-2-10-16,-1 0-58 0,1-2-3 16,1-5 6-16,-1-1-6 0,-2-5-32 15,-1-2-105-15,-1-3-72 0,0-3-51 16,0-1 9-16,0-2 9 0,-3-1 35 16,0 0 175-16,0-7-72 0,-3-6-35 15,2-7-345-15,0-5-85 0,1 4-174 16</inkml:trace>
  <inkml:trace contextRef="#ctx0" brushRef="#br0" timeOffset="1148.83">11570 3286 986 0,'0'0'612'0,"0"0"-174"0,0 0 48 16,-20-76-99-16,16 57-35 0,4-1-50 0,0-1-59 15,1 0-70-15,10-1 59 0,4 2-58 16,8-1-87-16,2 3-87 0,5 4-2 0,8 2-38 16,-1 6 6-16,5 4 21 0,0 2-11 15,-1 8 2-15,-1 5 6 0,-9 2-15 16,-3 4 0-16,-8 0-19 0,-7 1 7 15,-6 1-4-15,-7 0-13 0,0 2 28 16,-12 0 29-16,-9 0 3 0,-6-1 0 16,-4-1-16-16,-2-2-138 0,4-2-145 15,2-3-100-15,7-3-160 0,5-2-124 16,4-4-312-16</inkml:trace>
  <inkml:trace contextRef="#ctx0" brushRef="#br0" timeOffset="1515.22">12016 3232 1854 0,'0'0'1000'0,"0"0"-472"0,0 0-6 0,0 0-124 16,0 0-163-16,0 0-105 0,0 0-57 15,0 0-51-15,0 0-22 0,0 0-37 16,95-69 0-16,-72 58 3 0,0 0-3 0,1 0 13 16,-2 1 2-16,1-2-24 0,0 2-66 15,-1-1-37-15,-2-1 3 0,0 0 23 16,-4 1 82-16,-4 0 38 0,-4 0 3 15,-3 2 72-15,-4-2-56 0,-1 4 60 16,0 2 36-16,-6-1 9 0,-4 2-15 16,-3 1-58-16,-1 0-48 0,-6 1-3 15,-3 0 3-15,-3 2 13 0,0 0-13 16,0 3-18-16,1 2-1 0,7 3-12 16,3 1-6-16,5 1-19 0,2 1-12 0,3 5 15 15,5 1 22-15,0 1 19 0,0 1 12 16,6 0 19-16,5-1 3 0,-2-1-19 15,4-2-3-15,4-1 2 0,0-2 14 16,5-3 6-16,4 0 40 0,7-2 9 16,2-2-34-16,4-4 25 0,1-1-62 15,2-1-124-15,1-7-109 0,3-2-113 0,0-4-158 16,-1 0-163-16,-10 1-518 0</inkml:trace>
  <inkml:trace contextRef="#ctx0" brushRef="#br0" timeOffset="1899.79">13670 3072 2014 0,'0'0'637'0,"0"0"-229"15,0 0-79-15,0 0-189 0,0 0-140 16,0 0 16-16,0 0-16 0,0 0 35 16,0 0-35-16,0 0-13 0,0 0-38 15,-54 51-6-15,52-40 3 0,2 2 6 0,0 0 29 16,7 0 19-16,6-1 1 0,3 0 44 16,6-2 31-16,1-2 23 0,4-2-30 15,3 0 4-15,2-5 15 0,0-1-28 16,-1 0 3-16,-2-7 12 0,-5-4 17 15,-3-4-1-15,-5-6 30 0,-5-3 47 16,-8-3-82-16,-3-2 7 0,0 1 64 16,-10 1-127-16,-7-2-30 0,-3 4-70 0,-3 0-44 15,-5 3-13-15,-1 3-74 0,5 6-87 16,3 4-80-16,7 6-205 0,4 3-184 16,3 0-502-16</inkml:trace>
  <inkml:trace contextRef="#ctx0" brushRef="#br0" timeOffset="2331.6">14255 3195 817 0,'0'0'1242'0,"0"0"-747"16,0 0-131-16,0 0-111 0,0 0 56 16,-15-66-147-16,0 37-130 0,-2-1-32 15,-2-4 60-15,0 1 81 0,3-3 35 0,2 0 31 16,4-3-2-16,1-1-165 0,2 0 19 15,4 2 9-15,2 2-13 0,1 3 4 16,0 5-20-16,0 4-14 0,4 2 33 16,1 3-17-16,2 1-41 0,3 1-3 15,0 1 3-15,7 3 0 0,3 0-12 16,5 3-80-16,5 4-13 0,7 2-12 16,5 4 52-16,0 0 13 0,3 9-13 0,-6 4-56 15,-5 2-23-15,-6 2-45 0,-10 1-72 16,-7-3-40-16,-10 3 17 0,-2 1-8 15,-15 4 50-15,-9 0-7 0,-7 1-62 16,-5 2 2-16,0 1 0 0,2 0 192 16,8-3 117-16,4 1 185 0,7-4 56 0,5-5-56 15,5-3 17-15,4-4 5 0,2-4-39 16,0-1-22-16,4-3 2 0,8-1 26 16,2 0 56-16,8 0 13 0,7 0-28 15,8 0-107-15,9-1-95 0,3-2-13 16,2 1-92-16,-2 1-76 0,-3-3-135 15,-4 2-85-15,-5-4-187 0,-12 2-715 16</inkml:trace>
  <inkml:trace contextRef="#ctx0" brushRef="#br0" timeOffset="2831.68">16521 2541 2160 0,'0'0'607'15,"0"0"-305"-15,0 0 90 0,0 0-63 16,0 0-215-16,0 0-114 0,0 0-41 0,0 0-25 15,0 0 66-15,0 0 31 0,30 65 79 16,-13-41-25-16,2 2-37 0,-1 3-29 16,-1 2 12-16,-3 2 16 0,0 2-29 15,-2 0-2-15,-2 2 31 0,0-2-13 16,-3-1-12-16,-1-3-1 0,-3-2-9 16,0-5-12-16,-3-2-87 0,0-3-63 15,0-3-95-15,-1-4-119 0,-4-2-66 16,2-4-30-16,-1-4-90 0,0-2-120 15,2 0-34-15</inkml:trace>
  <inkml:trace contextRef="#ctx0" brushRef="#br0" timeOffset="3265.12">16264 2649 326 0,'0'0'1868'0,"0"0"-1425"0,0 0-237 0,19-86-68 16,0 58 329-16,5 5-287 0,5 3-88 15,7 3-32-15,6 3 12 0,4 2-18 16,10 2-13-16,3 2 15 0,5 3-5 16,-1 4-26-16,1 1-12 0,-5 1-13 15,-3 7-19-15,-8 1 3 0,-5 1 13 16,-9 3 3-16,-6 1-29 0,-9 1-52 16,-4 2 11-16,-7 4 4 0,-6 1-22 15,-2 4 34-15,-4 0 17 0,-8 4 37 0,-11 1 19 16,-4 0 19-16,-5 1 16 0,-7-1-22 15,-2-4-29-15,-3 0-3 0,2-2 25 16,-2-5-24-16,4-1 12 0,1-4-13 16,3-4 1-16,7-3 17 0,10-4 30 0,9-2 131 15,4-2 43-15,6 0-14 0,0 0 17 16,3-2 23-16,4-2-80 0,-1 3-95 16,0-2-13-16,-2 3-60 0,1 0-36 15,2 0-34-15,4 3-49 0,11 2-28 16,9 2 73-16,8 4 37 0,9 2 7 15,3 0 27-15,0 0-25 0,-1 2 28 16,-2-1 10-16,-3-1 3 0,-5-2-13 16,-4 0-11-16,-8-5-109 0,-8-1-112 15,-3-1-118-15,-6-1-144 0,-2-3-91 16,0 1-189-16,-2-1-368 0</inkml:trace>
  <inkml:trace contextRef="#ctx0" brushRef="#br0" timeOffset="3848.25">17441 2934 1502 0,'0'0'533'16,"0"0"-160"-16,0 0-67 0,0 0-68 15,0 0-74-15,0 0-36 0,0 0 2 16,0 0-50-16,0 0-29 0,0 0-23 15,0 0 7-15,42-1 79 0,-23 1 50 16,7 0-35-16,3 0-31 0,4-2-36 16,3-8-27-16,4 2-35 0,-5-3-14 0,-2-2-23 15,-4 1-36-15,-3-5 29 0,-6 3 44 16,-2-3 14-16,-5 1-12 0,-4 2 74 16,-6 2 5-16,-3 1-3 0,0 5 31 15,-9-1 39-15,1 2-43 0,-5 3-49 16,-2-4-56-16,-8 4-31 0,-4 0-18 0,-7 2 5 15,1 0 23-15,0 4-1 0,4 4-3 16,4 0 4-16,5 2-4 0,1 1-6 16,3 1-16-16,2 2-2 0,2 3 11 15,4 0-8-15,3 2-4 0,1 0 12 16,4-1 7-16,0 0 13 0,4-1 2 16,5 0-23-16,4 0 24 0,4-1 15 15,6 0 24-15,2-3 11 0,8 0-22 16,3-4 15-16,3-2-28 0,2-3 0 0,3-4-70 15,-1 0-90-15,1-2-51 0,-1-7-72 16,-3-3-4-16,-7-2 82 0,-2-3-4 16,-8 1 196-16,-5 0 13 0,-5 2 177 15,-5 2 70-15,-5 5 85 0,-2-1 3 16,-1 3-38-16,0 1-85 0,0 3-42 16,0 1 6-16,0 0-55 0,0 0-121 15,0 0-53-15,0 0-36 0,0 5-62 16,5 1-48-16,0 4 46 0,1 5 131 0,2 0-45 15,0 3-68-15,0-1-111 0,-4 0-122 16,-1-5-87-16,-3 0-195 0,-1-6-146 16</inkml:trace>
  <inkml:trace contextRef="#ctx0" brushRef="#br0" timeOffset="3969.84">18109 2859 1687 0,'0'0'409'16,"0"0"-325"-16,0 0 101 0,36-70-33 15,-25 58-152-15,-2 7-88 0,-1 3-258 16,-4 2-236-16,-3 0-512 0</inkml:trace>
  <inkml:trace contextRef="#ctx0" brushRef="#br0" timeOffset="4414.24">18403 2927 1600 0,'0'0'649'0,"0"0"-187"16,0 0-92-16,0 0-102 0,0 0-103 16,0 0-76-16,0 0-54 0,0 0-35 0,0 0-12 15,0 0-10-15,1 11 9 0,-1-10 11 16,0-1 2-16,0 0 12 0,0 0 13 16,0 0 29-16,0 0 34 0,0 0 13 15,0-2 3-15,-4-1 28 0,3 0 93 16,-2-7-40-16,0 2-185 0,-1-5-40 15,1 0-9-15,0-3 18 0,1 1 31 16,1 0 1-16,1-2 27 0,0 1 89 16,0 1-80-16,4-1-9 0,4 3 24 15,4 2 41-15,-1 3 63 0,2 1-154 16,5 1-2-16,2 2-30 0,4 2-29 16,3 2 13-16,6 0 43 0,0 0-12 0,2 0 6 15,-4 6 6-15,2 2 3 0,-1 1 0 16,0 1 3-16,0 3-16 0,-2 2 10 15,-1-2-12-15,-4 4-19 0,-1 1 34 0,-4-1-15 16,-5 1-32-16,-6-3-11 0,-3 2-7 16,-4-1 3-16,-2 2 28 0,0-2 31 15,-5 2-59-15,-4 0-63 0,-5 0-63 16,0-1-45-16,-3 0-150 0,-3-3-87 16,2-1-213-16,2-4-566 0</inkml:trace>
  <inkml:trace contextRef="#ctx0" brushRef="#br0" timeOffset="5547.25">19658 2978 737 0,'0'0'681'0,"0"0"-132"16,0 0-121-16,0 0-131 0,0 0-72 15,0 0 0-15,0 0 39 0,0 0 28 16,0 0-21-16,0 0-42 0,0 0-12 0,0-5 27 15,-2-4-13-15,-1-4-194 0,-5-7-37 16,1-5 0-16,-6-10-34 0,2-2 6 16,-4-8 26-16,1-1-16 0,-2-2-10 15,0 2 28-15,0 3 2 0,3 6 1 16,0 3-1-16,3 8 1 0,0 2 34 16,3 2-3-16,1 3 3 0,5 1-10 15,1 0 7-15,0 1 21 0,7-1 15 16,3-2-3-16,3-1-67 0,7 1-52 15,2 0-5-15,4 2-14 0,2 4-18 0,4 4 19 16,0 3 24-16,2 3-12 0,0 4-13 16,0 0 6-16,-4 6 34 0,1 2-24 15,-4 4-13-15,-3 2-159 0,-2 3-49 16,-2 4-147-16,-6 0-30 0,-6 5-29 16,-7 5 20-16,-2 0-107 0,-9-6-128 0</inkml:trace>
  <inkml:trace contextRef="#ctx0" brushRef="#br0" timeOffset="5686.25">19507 2814 385 0,'0'0'828'15,"0"0"-321"-15,0 0-68 0,0 0-35 16,0 0-63-16,0 0-328 0,82-25-13 16,-41 16-45-16,5 0 10 0,0 1 35 15,-2 2-42-15,-8 2-200 0,-4 3-230 0,-5-1-217 16,-10 2-411-16</inkml:trace>
  <inkml:trace contextRef="#ctx0" brushRef="#br0" timeOffset="6013.88">20024 2792 1108 0,'0'0'642'16,"0"0"-107"-16,0 0-25 0,0 0-128 0,0 0-108 16,0 0-81-16,0 0-70 0,0 0-94 15,0 0-29-15,0 0-10 0,-5 25 10 16,2-16 25-16,1 2-25 0,1-1-3 15,1 2-28-15,0-2 9 0,3 1-13 16,3 0 4-16,4 0 15 0,2 0-6 16,2 0 19-16,4-3 3 0,4-2 18 15,0 0 23-15,6-4 13 0,0-2-10 16,1 0 13-16,-4-4 3 0,-3-4-13 16,-7-3 76-16,-5-3 151 0,-2 0 26 0,-1-4-193 15,-4 0-82-15,-3 1-4 0,0 3 28 16,-3 2 13-16,-5 2-41 0,-9 2-21 15,-4-1-92-15,-3 1-34 0,-4 3 28 16,-1 3-1-16,7 2-15 0,2 0-95 16,6 1-123-16,3 4-82 0,2-1-36 15,6 2-40-15,3-1-83 0,0 0-106 16,6 0-68-16</inkml:trace>
  <inkml:trace contextRef="#ctx0" brushRef="#br0" timeOffset="6331.25">20373 2771 1732 0,'0'0'1148'0,"0"0"-764"15,0 0-25-15,0 0-3 0,0 0-92 0,0 0-119 16,0 0-126-16,0 0-19 0,87-22-62 16,-75 22 3-16,0 3 9 0,-2 2-6 15,2 4-19-15,-2 0 9 0,1 3 37 16,-1 0-5-16,-1 2 12 0,-2 2 20 15,0-2-29-15,-2 0-1 0,-4-1-3 16,-1-1 7-16,0-5 3 0,0 0 25 16,0-3 0-16,-1-4 50 0,1 0 73 0,0 0 90 15,0-3 58-15,0-3 34 16,1-6-26-16,6-5-242 0,2-6-37 0,8-4-77 16,6-1-101-16,5 1-15 0,3 4-33 15,2 5-85-15,2 4-39 0,0 4 18 16,-3 4-55-16,-4 2-79 0,-2 3-172 15,-4 0-120-15,-5 1-357 0</inkml:trace>
  <inkml:trace contextRef="#ctx0" brushRef="#br0" timeOffset="6530.27">21086 2686 1678 0,'0'0'762'0,"0"0"-282"0,0 0-86 15,-102 8-108-15,68-3-112 0,1 1-61 0,4 1-45 16,4 1-68-16,8-1-28 0,7 4-10 15,1-3-31-15,8 3-22 0,1 2 15 16,1 4 34-16,12-1 14 0,3 4 25 16,7-1 3-16,6 1 19 0,5 0 2 15,5-2-21-15,1-3-86 0,2-2-92 16,0-3-131-16,4-3-100 0,2-4-238 0,-11-2-325 16</inkml:trace>
  <inkml:trace contextRef="#ctx0" brushRef="#br0" timeOffset="6896.98">21558 2885 1752 0,'0'0'723'16,"0"0"-218"-16,0 0-29 0,0 0-96 15,0 0-138-15,0 0-67 0,0 0-29 16,0 0 5-16,0 0-64 0,0 0-87 16,0 0-83-16,75-48-23 0,-46 39 17 0,2 1 36 15,1-1 12-15,-2 1-21 0,-7-1-25 16,-3 2 1-16,-4-4 17 0,-3 1 19 15,-6 0 50-15,-1-1 35 0,-4 1 21 16,-2 1-2-16,-2-1 15 0,-6 2-10 16,-3 0 4-16,-6 2-63 0,-3-1-25 15,-2 4-13-15,-4 0 23 0,-1 3 3 16,0 0 12-16,2 3 0 0,6 4 0 0,-1 4-28 16,2 0 3-16,5 2-3 0,2 0-14 15,2 1-1-15,3-1 14 0,1 1 27 16,5-2-20-16,0-1 3 0,0 0 7 15,6 1 12-15,4 1 15 0,2 0 13 16,4 1 13-16,4 0 2 0,4-2 12 16,3-2-5-16,5-3-29 0,4-3-21 0,3-3-160 15,4-1-133-15,2-7-209 16,-10 1-588-16,15-10-832 0</inkml:trace>
  <inkml:trace contextRef="#ctx0" brushRef="#br0" timeOffset="7429.84">22218 2762 1732 0,'0'0'807'16,"0"0"-391"-16,0 0-179 16,0 0-130-16,0 0-107 0,0 0-45 15,0 0 45-15,0 0 48 0,0 0 16 0,0 0-32 16,0 0 3-16,-4 67-32 0,1-61 19 16,1 1-6-16,-1-3-3 0,0-1-11 15,0 1 11-15,2-2-10 0,0-1-3 16,-1-1-40-16,1 0 40 0,1 0 44 15,-2-1 102-15,2-5 74 0,0-1 7 16,0-4-143-16,0-4-84 0,0-6-25 16,0 1 1-16,7 1-20 0,-1 1 6 0,3 6 38 15,-1 2 16-15,-2 4-16 0,-3 4-1 16,0 2 1-16,1 0-16 0,-1 0-16 16,3 1-37-16,3 4-13 0,2 2 19 15,6 2 60-15,2 0 3 0,1 1 32 16,3 0 2-16,-4 0-9 0,1-2 1 0,-4-1-8 15,2 1 1-15,-5-5 0 0,-2 0 6 16,-4-2 3-16,-4-1-2 0,-1 0 9 16,-1 0 15-16,-1-1 28 0,3-4 3 15,1-1-53-15,3-4-28 0,-1-1-22 16,4-1-9-16,2-1-22 0,1 0 18 16,1 2 1-16,2 1 12 0,0-1-9 15,3 2-10-15,2 3-7 0,0 0-2 16,3 3 16-16,3 3 12 0,2 0 9 15,6 0 13-15,1 1-3 0,1 6-13 16,-5 0-6-16,-9 2 3 0,-4 2-12 0,-11-1-1 16,-3 1-21-16,-5 2-36 0,0 2 89 15,-5 1 0-15,-5 1 4 0,-1 0 24 16,-4 0-3-16,-1-3-25 0,1 1-123 0,-1-3-103 16,1-1-135-16,7-3-200 0,2-2-165 15,6-1-711-15</inkml:trace>
  <inkml:trace contextRef="#ctx0" brushRef="#br0" timeOffset="7780.13">22926 2847 1593 0,'0'0'672'15,"0"0"-181"-15,0 0-38 0,0 0-81 16,0 0-66-16,0 0-23 0,0 0-180 16,0 0-44-16,87-30-59 0,-58 25-13 15,4 0-8-15,4-2 4 0,1 1 15 16,0-1-46-16,-4-3-49 0,-3 2-10 0,-6-3 88 15,-2-2 19-15,-7 2-28 0,-3-3 28 16,-6 2 1-16,-1-1-1 0,-6 2 0 16,0 1 79-16,-1 2-22 0,-6-1 18 0,-6 3-50 15,0 0-25-15,-6 3-50 0,0 0 22 16,-4 3 28-16,-1 0 21 0,-1 5-21 16,3 2-40-16,1 2 15 0,2 2 9 15,3-1-3-15,4 0-13 0,4 1-12 16,2-1-15-16,3 1 21 0,1 1 22 15,2 2 16-15,0 0 12 0,5 3 22 16,3-1-9-16,6 1 13 0,1 0 18 16,5-1-4-16,4-3-18 0,2-2 0 15,5-4-34-15,2-2-31 0,5-5-167 16,1 0-95-16,0-9-159 0,3-3-330 0,-13 3-438 16</inkml:trace>
  <inkml:trace contextRef="#ctx0" brushRef="#br0" timeOffset="8147.21">23621 2720 1311 0,'0'0'573'15,"0"0"26"-15,0 0-58 0,0 0-59 16,0 0-144-16,0 0-120 0,0 0-90 16,0 0-63-16,0 0-65 0,0 0-56 15,0 0-78-15,3 2-43 0,-3 3 32 0,0 2 132 16,0 0 13-16,2 0 12 0,-2-2 13 16,0-1 1-16,0-2-4 0,0 0 3 15,0-2 28-15,0 0 32 0,0 0 26 16,0 0 20-16,0-3 18 0,0-1 49 0,0-2 21 15,0-2-195-15,1-2-24 0,2-2-74 16,2-2 56-16,1 0-1 0,5-2-7 16,0 1 25-16,5 0-10 0,0 1-27 15,1 2 11-15,-1 3-7 0,1 5-22 16,-3 0-12-16,-2 4-16 0,1 0 16 16,2 4 9-16,1 5 0 0,2 1 37 15,2 4 22-15,2 2 19 0,3 2-7 16,-1-1 17-16,-2-1-29 0,-3 1 0 15,-5-1-28-15,-3-1-22 0,-5 1-57 0,-4-3 22 16,-2 3 0-16,0-3 13 0,-2 0-48 16,-5-3-13-16,-3 0-51 0,-4-2-43 15,0-1 6-15,-1-2-72 0,2-5-141 16,3 0-212-16,2-3-674 0</inkml:trace>
  <inkml:trace contextRef="#ctx0" brushRef="#br0" timeOffset="8413.02">24274 2292 1638 0,'0'0'571'0,"0"0"-205"16,0 0 62-16,0 0 47 0,0 0-89 16,0 0-134-16,0 0-134 0,0 0-118 15,0 0-87-15,0 0-127 0,9 8 82 0,-9 12 132 16,3 6 66-16,0 4-16 0,0 1-49 15,1 1 25-15,0 0-26 0,4 3 0 16,1 0 37-16,-1 0 13 0,0-2 14 16,1-1-20-16,1-4-44 0,-4-5-12 15,-2-2-47-15,-1-3-55 0,-1-5-97 0,-2-1-115 16,-2-4-144-16,-4-1-58 0,-2-3-27 16,-1-2-440-16</inkml:trace>
  <inkml:trace contextRef="#ctx0" brushRef="#br0" timeOffset="8597.1">24348 2685 988 0,'0'0'768'0,"0"0"-304"0,0 0-147 16,0 0-281-16,109-37-36 0,-70 34-62 15,9 3-28-15,2 0-185 0,-1 5-141 16,-1 2 22-16,-8 2 258 0,-4-1 103 16,-8 0 33-16,-8-1 221 0,-9-4 27 15,-5 1 2-15,-4-1 84 0,-2-2 154 0,0-1-199 16,0 2-119-16,0-2-55 0,-3 0-29 15,1 0-86-15,-1 0-57 0,-3 0-167 16,-1-2-29-16,-6 0-196 0,3 0-558 16</inkml:trace>
  <inkml:trace contextRef="#ctx0" brushRef="#br0" timeOffset="10046.21">3539 6367 1914 0,'0'0'680'0,"0"0"-345"15,0 0-40-15,0 0 92 0,0 0-65 0,0 0-64 16,0 0-106-16,0 0-99 0,0 0-53 16,-10-17-53-16,10 21-9 0,1 3-47 15,4 3-36-15,-1 4 145 0,0 5 47 16,2 6 16-16,0 3-1 0,-2 3-31 0,-1 0-3 15,-2 2 16-15,1-3-23 0,-1-1 1 16,-1-2 9-16,3-4-9 0,2-1-22 16,-1-4 0-16,-1-4-41 0,1-1-39 15,0-4-57-15,-2-3-18 0,-1-2-30 16,1-1-52-16,-2-3-52 0,1 0-25 16,3-8 44-16,5-4-30 0,-1 1-460 15,7-16-870-15</inkml:trace>
  <inkml:trace contextRef="#ctx0" brushRef="#br0" timeOffset="10395.99">3571 6306 1580 0,'0'0'569'0,"0"0"-320"16,0 0 13-16,-100-28 46 0,68 25-26 16,2 0-94-16,0 3-45 0,3 0-13 15,-1 8-39-15,4 2-37 0,-2 4-20 16,7 6-9-16,-3 1-14 0,4 5-11 0,3 4-32 15,4 1 17-15,1 1-1 0,4 1-16 16,3-1 4-16,3 2 12 0,0-1 16 16,6-2 25-16,3 2-21 15,5-5 11-15,2-1 1 0,7-4-3 0,6-2-11 16,4-5 14-16,4-4 9 0,8-6 3 16,3-4 3-16,5-2 26 0,9-7-3 15,1-7-7-15,1-7-10 0,-4-3 10 16,-5-6 6-16,-12-2 28 0,-7-5 43 15,-10-3-75-15,-10 3 13 0,-10-1 40 0,-6 2-99 16,-13 4 111-16,-16 5-114 0,-10 4-43 16,-12 5-16-16,-8 5-12 0,-4 7-83 15,1 3-166-15,9 3-133 0,11 4-216 16,15 1-526-16,11 1-633 0</inkml:trace>
  <inkml:trace contextRef="#ctx0" brushRef="#br0" timeOffset="11169.82">4584 6411 404 0,'0'0'1050'0,"0"0"-579"0,0 0-11 15,0 0-50-15,0 0-54 0,0 0-47 16,0 0-58-16,0 0-94 0,0 0-63 15,0 0-22-15,0 0-33 0,30-14-23 0,9 5 59 16,14-4 9-16,14-2-28 0,6-3-19 16,2 0-6-16,-4 0-12 0,-9 3-19 15,-6 2-26-15,-8 3 24 0,-7 1-17 16,-6 3-43-16,-9-1-75 0,-10 3-90 16,-8 3-107-16,-8 1-137 0,0 0-186 15,-4 0-491-15,-11 1-27 0</inkml:trace>
  <inkml:trace contextRef="#ctx0" brushRef="#br0" timeOffset="11446.12">4898 6388 1235 0,'0'0'1541'16,"0"0"-1067"-16,0 0-89 0,0 0-4 15,0 0-137-15,0 0-129 0,0 0-53 16,0 0-19-16,0 0-43 0,0 0-27 0,0 0-76 15,0 36 72-15,3-21 31 0,0 7 31 16,1 2-9-16,-1 1-22 0,0 1 0 16,-2 3 34-16,-1 1-34 0,0 2 0 15,0 1 42-15,0-4-41 0,0-1 14 16,2 0-15-16,-1-4-49 0,2 0-37 0,0-3-11 16,-2-3-132-16,2-3-54 0,2-2-85 15,-1-2-89-15,3-5-166 0,5-5-173 16,-5-1-245-16</inkml:trace>
  <inkml:trace contextRef="#ctx0" brushRef="#br0" timeOffset="11639.07">5202 6636 2066 0,'0'0'730'0,"0"0"-304"0,0 0 105 16,0 0-76-16,0 0-110 0,0 0-139 15,0 0-92-15,0 0-38 0,0 0-55 16,0 0-21-16,12-9-64 0,-12 14-46 0,1 2-22 15,1 3 98-15,2 3 34 0,0 4 24 16,-1 0 4-16,1 1-28 0,1-3-65 0,-2 2-74 16,1-2-40-16,-1-1-65 0,0-2-93 15,2-2-104-15,1-2-162 0,-3-4-456 16,7-4-473-16</inkml:trace>
  <inkml:trace contextRef="#ctx0" brushRef="#br0" timeOffset="11795.12">5433 6473 878 0,'0'0'1871'16,"0"0"-1492"-16,0 0-169 0,0 0 67 15,0 0-94-15,0 0-129 0,0 0-54 16,0 0-34-16,0 0-99 0,0 0-123 16,0 0-144-16,34-63-115 0,-18 68-110 0,-3 0-113 15</inkml:trace>
  <inkml:trace contextRef="#ctx0" brushRef="#br0" timeOffset="12212.8">5597 6576 355 0,'0'0'1661'15,"0"0"-1205"-15,0 0-53 0,0 0 49 16,0 0-160-16,0 0-106 0,0 0-29 16,0 0-18-16,0 0-20 0,0 0-17 15,0 0-15-15,27 1-31 0,-9-7-25 16,6-2-31-16,8-2-10 0,1-1 7 15,5 1 2-15,-4 0 1 0,0-2 0 16,-2 1-12-16,-4-1-44 0,-4 0 1 16,-5 2 30-16,-6 0 25 0,-3 1 52 0,-7 1-11 15,-3 3-41-15,0 0 0 0,0 2 21 16,-2 0-8-16,-6 2-13 0,1 1-30 16,-5-1-10-16,-7 1-53 0,-4 0 33 15,-3 0 32-15,-8 5 28 0,5 3 11 0,-4 2 23 16,7 0 6-16,1 1-21 0,2 0-19 15,7 2-10-15,-1 2-3 0,4 0-8 16,3 1 8-16,3-3-3 0,2 3 13 16,4-2-15-16,1-1-7 0,1 0 13 15,8-1 12-15,4 3 13 0,2-3-10 16,6 0 28-16,1 0 10 0,8-3 18 16,2 0-28-16,2-1-13 0,1-3-18 15,-2 0-53-15,2-4-62 0,-1-1-45 16,2-2-47-16,-1-6-112 0,1-1-127 15,-2-5-172-15,-10 4-481 0,6-12-263 0</inkml:trace>
  <inkml:trace contextRef="#ctx0" brushRef="#br0" timeOffset="12628.76">6378 6239 909 0,'0'0'1694'0,"0"0"-1311"15,0 0-76-15,0 0 115 0,0 0-79 0,0 0-93 16,0 0-12-16,0 0-50 0,0 0-86 15,0 0-102-15,-27-60-59 0,28 67-82 16,2 4-88-16,4 6 229 0,0 5 22 16,2 2 37-16,0 5-25 0,1-1-16 15,-3 2 0-15,0-3-17 0,2 1 10 16,-2 1 29-16,0-3 3 0,1-1-27 16,-1-1-16-16,0-2-1 0,-1-1 1 0,-2 0 3 15,2-5 0-15,-3-2 15 0,0-2-18 16,-2-4-37-16,1-3-18 0,-2-4 27 15,0-1 28-15,0 0 96 0,0-1 42 16,0-6-3-16,-6-2-53 0,-2-4-63 16,-2 1-19-16,-4-4-3 0,2 2-13 15,-6 1 4-15,0 6-9 0,-3 1-31 0,-1 5-16 16,-4 1 10-16,3 2 18 16,0 8 9-16,3 1-12 0,4 2 19 0,3 0-7 15,6 0-3-15,4 0 12 0,3-1-15 16,0 0-9-16,3 1 0 0,6-2 15 15,6 1 3-15,1 0 26 0,10-3 2 0,5-2 2 16,5 0-2-16,5-3-53 0,4-2-68 16,7-2-105-16,1 0-174 0,2 0-139 15,-12 0-273-15,18 0-706 0</inkml:trace>
  <inkml:trace contextRef="#ctx0" brushRef="#br0" timeOffset="13195.53">7851 6137 1608 0,'0'0'707'15,"0"0"-381"-15,0 0 6 0,0 0 67 16,0 0-31-16,0 0-46 0,0 0-141 0,0 0-20 16,0 0-68-16,0 0-93 15,-104 10 15-15,64 4 16 0,1 4 12 0,4-1-2 16,8-2-41-16,7 0-18 0,8-1-22 15,5-2-25-15,2 2 0 0,3 1 25 16,2 0 21-16,0 2 17 0,8 0-13 16,4 1-5-16,7 1 20 0,5 3 12 15,5-2 13-15,11 0 16 0,2 0 33 16,7-4-59-16,-3-2-15 0,2-2-49 16,-3-4-57-16,-1-3-34 0,-3-4-60 15,-2-1-74-15,-2 0-132 0,0-6-129 0,-5-1-530 16,-10 1-71-16</inkml:trace>
  <inkml:trace contextRef="#ctx0" brushRef="#br0" timeOffset="13479.29">8285 6407 430 0,'0'0'1054'0,"0"0"-544"0,0 0-69 0,0 0-22 15,0 0-12-15,0 0 6 0,0 0-70 16,0 0-61-16,0 0-93 0,0 0-35 0,-79-40-65 16,68 40-69-16,3 0-20 0,-1 5-34 15,-1 1 0-15,3 2-6 0,1 3 6 16,3 2 3-16,3-1-6 0,0 4 3 15,3 1-3-15,9-2 3 0,2 1 15 16,2-3 19-16,2-1 15 0,3-1-13 16,-1-4-2-16,3-1 3 0,1-6 28 15,0 0 3-15,3 0 15 0,2-7 7 16,-3-3-10-16,-5 1 13 0,-5-1 51 0,-7-3 68 16,-5-3-41-16,-4 1-54 0,0-2-22 15,-4-1-46-15,-5 1-15 0,-2 3-24 16,0-1-19-16,-3 3-21 0,1 2-55 15,-3 1-77-15,2 2-72 0,-2 2-101 0,3 4-184 16,2 0-161-16,2 1-258 0,6 0-172 16</inkml:trace>
  <inkml:trace contextRef="#ctx0" brushRef="#br0" timeOffset="13778.34">8564 6007 1819 0,'0'0'642'0,"0"0"-130"16,0 0 15-16,0 0-108 0,0 0-124 0,0 0-43 15,0 0-57-15,0 0-57 0,0 0-126 16,0 0-12-16,0 0-101 0,-16-32-81 16,16 47 139-16,0 3 43 0,3 5 52 15,0 3-33-15,0 1-16 0,4 3 0 16,-1 1-2-16,4 2 23 0,-1-1-11 15,2 2-12-15,2-2 1 0,-1-1 10 16,-2-3-11-16,1-1-1 0,-3-3 0 16,-1-1-61-16,0-3-45 0,0-2-18 0,-2-2-28 15,-1-2-106-15,2-4-149 0,0-2-81 16,6-3-202-16,-3-2-470 0</inkml:trace>
  <inkml:trace contextRef="#ctx0" brushRef="#br0" timeOffset="14060.8">8903 6345 871 0,'0'0'1494'16,"0"0"-1055"-16,0 0-13 0,0 0 44 16,0 0-114-16,0 0-97 0,0 0-79 15,0 0-41-15,0 0-68 0,0 0-71 16,0 0-56-16,-9-28-55 0,8 36-72 16,1 3 106-16,-2 5 75 0,2-1 2 15,0 3-2-15,3-1-1 0,5-2-19 0,0 1 3 16,5-2 17-16,3-1 2 15,4-2 12-15,3-1 7 0,2-5 18 0,4-4 19 16,2-1-9-16,4-4-7 0,-2-5-6 16,-3-2 56-16,-5-5-19 0,-1 1 15 15,-8-3 28-15,-3-3 14 0,-4 0-79 16,-4 2-49-16,-2-2 12 0,-3 3-12 16,0 3 0-16,-1-2-9 0,-6 2-101 0,3 1-89 15,-1 1-85-15,1 2-119 0,2 4-200 16,2 1-208-16,0-1-853 0</inkml:trace>
  <inkml:trace contextRef="#ctx0" brushRef="#br0" timeOffset="14661.11">9438 6224 199 0,'0'0'2130'0,"0"0"-1643"0,0 0-185 16,0 0-40-16,0 0-119 0,0 0-67 15,0 0-45-15,0 0-29 0,0 0 64 0,0 0 22 16,10 47-12-16,-7-37-26 16,1-1-12-16,0 1-19 0,-1 1-19 0,2-4-3 15,-1 2-15-15,-3 0 18 0,2-2 0 16,-3-2 18-16,0 0-18 0,0-4-3 16,0-1-31-16,0 0 6 0,0 0 28 15,0 0 12-15,0 0 70 0,-2-5 44 16,1 0 30-16,0-1-97 0,-2-3-59 15,2-3-41-15,-1-2 7 0,2 2 7 16,0-1 27-16,0 3 19 0,6 1 21 16,1 2-18-16,2 1-22 0,1 1-75 15,4 3-15-15,2-2 25 0,4 3 36 0,3 1 29 16,2 0 35-16,-2 0 12 0,-3 0-10 16,-2 1-7-16,-3 5-30 0,-3 0 0 15,-1 4-1-15,-2-1 0 0,-2-2 0 16,-1 2 0-16,2-2 1 0,-5 0 2 15,0-1 10-15,-1-1-9 0,-2-3 0 0,0 1-1 16,0-3 1-16,0 0 9 0,0 0 13 16,0 0-9-16,0 0 6 0,1 0 18 15,1-5 34-15,-1 0 41 16,2-3-90-16,4-4-25 0,0 0-47 0,-1-1 4 16,4 0 26-16,0 1 17 0,2 2 35 15,-2-1-5-15,3 5-30 0,0 0-11 16,1 0-20-16,4 4-25 0,3 1 4 15,6 1 27-15,4 0 25 0,0 3 3 16,0 4-3-16,-8 2-31 0,-3 0-31 16,-7 1 2-16,-7 1 7 0,-5 2 4 0,-1-1 1 15,0 1 13-15,-7 1-24 0,-6 1-42 16,-2-3-63-16,-5 1-61 0,2-1-94 16,2-3-179-16,3-2-538 0,9-5-565 0</inkml:trace>
  <inkml:trace contextRef="#ctx0" brushRef="#br0" timeOffset="15127.9">10050 6181 1463 0,'0'0'1083'0,"0"0"-758"16,0 0 95-16,0 0 71 0,0 0-154 16,0 0-197-16,0 0-84 0,0 0-56 15,0 0-19-15,0 0-33 0,0 0-36 16,9 0 14-16,-8 9 74 0,2 1 1 15,1 1 2-15,-1 1-3 0,0 0 12 16,2-1 4-16,-2 1-15 0,-2-3 1 0,2-1 0 16,-3-5-2-16,0 0-1 0,0-2-18 15,0-1-9-15,0 0 28 0,0 0 20 16,0 0 61-16,0-2 50 0,2-3 5 16,0-3-18-16,-1-1-118 0,2-3-3 0,2 1-10 15,2-2 13-15,2 1 3 0,2-1 25 16,5-1-28-16,3 0-62 0,1 2 7 15,-1 2 55-15,-1 1 9 0,-2 3 25 16,0 2-16-16,-4 1-14 0,0 3-4 16,-3 0-13-16,0 0-39 0,-2 4 2 15,3 0 13-15,-1 2 15 0,1 1 20 16,1 2-17-16,-2 0 18 0,0 1-1 16,1 2-1-16,-3-1-9 0,-1 2 11 15,0 1-1-15,-1 2-1 0,2-2 3 16,-1 2 2-16,0-4-2 0,3 2-3 0,-1-2-22 15,2-2-10-15,2-1-11 0,4-2-29 16,0-5-11-16,2-2-70 0,4 0-148 16,-3-6-160-16,-1-3-151 0,-6 0-449 15,2-8-366-15</inkml:trace>
  <inkml:trace contextRef="#ctx0" brushRef="#br0" timeOffset="15377.79">10712 6097 1085 0,'0'0'764'0,"0"0"-161"0,0 0-59 15,0 0-81-15,0 0-124 0,0 0-151 16,0 0-99-16,0 0-54 0,0 0-25 16,0 0-10-16,-58-6-31 0,58 10-36 15,0 1-24-15,4 2 47 0,4 2 44 0,7 6 21 16,1-3 17-16,6 2 21 0,1 2 24 16,0-2-40-16,-3 2-21 0,0-3-19 15,-4 0 28-15,0 3 26 0,-3-3-8 16,-2-1-14-16,-6-4-17 0,-2 2-2 15,-3-4-1-15,0-1 7 0,-2 2 12 16,-4-1 3-16,-6 2-3 0,-4-2 6 0,-7-1-40 16,-5-1-28-16,-6-3-235 0,-4-1-173 15,9 0-330-15,-20-7-1189 0</inkml:trace>
  <inkml:trace contextRef="#ctx0" brushRef="#br0" timeOffset="16727.08">3751 10566 136 0,'0'0'548'16,"0"0"-89"-16,0 0-75 0,0 0-29 0,0 0-31 15,0 0-39-15,0 0-53 0,0 0-13 16,0 0-56-16,0 0-41 0,-13-55-7 15,10 49 2-15,0 0-6 0,2 1-32 16,1 0-25-16,0 2-6 0,1-1-33 16,8 3-15-16,8-4-47 0,6 0-23 15,10 1 29-15,8-1 19 0,3 1 22 16,-3 4 25-16,-5 0-25 0,-9 5-79 16,-8 7-6-16,-8 5-14 0,-6 3 65 15,-5 4 34-15,0 5 13 0,-12 0 19 16,-11 1 28-16,-3 1-15 0,-6 0-10 0,-1-3-13 15,-1-1 13-15,2-5-10 0,6-4-24 16,6-5-1-16,5-4 0 0,7-4 1 16,1-1 37-16,4-3 32 0,3-1 37 15,0 0 63-15,0 0 40 0,4-2-11 16,6-6-16-16,6-5-183 0,7-2-37 0,6-2-56 16,4-1 25-16,5 2 37 0,-4 3 9 15,-1 2 9-15,-2 2-15 0,-4 1-65 16,-4 0-46-16,0 2-58 0,-6-1-97 15,2 2-27-15,-3-1-67 0,-2-1-87 16,-5 1-141-16,1 0-214 0</inkml:trace>
  <inkml:trace contextRef="#ctx0" brushRef="#br0" timeOffset="17110.22">4088 10356 1484 0,'0'0'533'0,"0"0"-283"15,-91-23 8-15,47 15 3 0,-1 2-23 16,-4 1-33-16,1 2-14 0,1 3-45 0,-2 0-13 16,0 1-38-16,-3 7 5 0,3 4-12 15,0 3-44-15,6 2-2 0,6 2-42 16,9 2-10-16,6 3-69 0,7 5 23 16,7 0 34-16,4 4 1 0,4 3 21 15,7 2 12-15,12 1 5 0,7-3-17 16,8-1-41-16,5-5 41 0,10-1 0 15,5-5 88-15,6-3 38 0,5-3-4 16,0-6-35-16,1-5-65 0,-1-4 3 16,-3-3 34-16,3-7-7 0,-3-8-2 15,0-9 9-15,-3-5-22 0,-6-7-10 0,-5-3-8 16,-7-4 30-16,-10-5 40 16,-8-3-58-16,-6 1-28 0,-5 2-3 0,-6 5 0 15,-6 7 0-15,-3 8 25 0,-12 3-25 16,-6 6-49-16,-10 2-53 0,-6 6 0 15,-7 2-37-15,-6 6-103 0,0 3-62 0,-1 5-63 16,7 8-85-16,5 4-79 0,10 1-81 16,10-5-413-16</inkml:trace>
  <inkml:trace contextRef="#ctx0" brushRef="#br0" timeOffset="18060.2">5533 10260 886 0,'0'0'703'0,"0"0"-319"0,0 0-31 16,0 0 102-16,0 0-92 0,0 0-165 16,0 0-46-16,0 0-25 0,0 0-42 15,0 0-44-15,-30-24-19 0,19 19-22 16,-4 0-3-16,-2 1-31 0,-3 3-7 15,-3 1-4-15,-6 0 26 0,2 3 17 16,-5 2-14-16,2 2 14 0,-2 4-10 16,2-2-1-16,2 1 10 0,4 2 0 15,2-1-13-15,5 1-22 0,2 1-80 0,3-2-32 16,1 2-6-16,4-1 24 16,0-1 7-16,4 1 9 0,3-5 7 0,0 3 18 15,0-4-2-15,2-1 18 16,5-2 33-16,-3 0 42 0,5-2 38 0,0-1 23 15,3 0 10-15,0 0 68 0,5-4 13 16,-1 1-20-16,4 1-4 0,2 0 3 0,0 2-19 16,2 0-20-16,3 0-9 0,2 0 12 15,4 4 0-15,-1 0-16 0,3 4 9 16,-1-2-15-16,-2 2-42 0,0 1-31 16,-6 1-25-16,-3 1 13 0,-4-1-1 15,-4 0 10-15,-3 3-26 0,-4 1-2 16,-5 0 12-16,-3 4 19 0,-1 4 44 15,-12-1 47-15,-2 2 7 0,-9 0-32 16,-6-4 6-16,-5-1 3 0,-6-1-25 16,-3-4 3-16,-4-5 30 0,-2-3-21 0,1-2 12 15,0-3 1-15,3-3-26 0,7-5-12 16,3-1-37-16,6-1-49 0,5-1-41 16,7-2-46-16,6-2-69 0,11 2-96 15,2-1-138-15,19-1-261 0,-1 3-491 16,28-7-258-16</inkml:trace>
  <inkml:trace contextRef="#ctx0" brushRef="#br0" timeOffset="18327.18">5705 10469 388 0,'0'0'1853'15,"0"0"-1301"-15,0 0-75 0,0 0 37 16,0 0-152-16,0 0-123 0,0 0-68 15,0 0-66-15,0 0-64 0,0 0-41 0,0 0-68 16,2 25 3-16,-2-14 65 0,1 5 31 16,2 2 3-16,-2 1-33 0,5 2 11 15,-2 1 13-15,-1 1-7 0,3-3-5 16,-3 4-10-16,3-4-3 0,-3 1-25 16,-1-3-52-16,0-1-65 0,-2-2-38 15,0-3-26-15,0-1-77 0,0-1-91 16,-2-6-112-16,-2-1-133 0,1-3-378 0,2 0-148 15</inkml:trace>
  <inkml:trace contextRef="#ctx0" brushRef="#br0" timeOffset="18564.07">5668 10445 840 0,'0'0'1237'0,"0"0"-1049"0,0 0 36 15,50-72 121-15,-36 53-34 0,5 3-110 16,0 3-29-16,7 5-5 0,9 1-47 0,6 3-29 15,2 3-9-15,2 1-10 0,-6 2-8 16,-6 6-64-16,-11 2-3 0,-8 3-54 16,-8 4 50-16,-4 2 7 0,-2 3 26 15,-6 1 5-15,-9-1 7 0,-6 1-23 0,-4 0 13 16,-1-2-28-16,-2-1-3 0,0-5-138 16,2 2-41-16,0-5-77 0,6 0-100 15,4-2-116-15,3-2-171 16,6-3-436-16</inkml:trace>
  <inkml:trace contextRef="#ctx0" brushRef="#br0" timeOffset="18773.24">6266 10396 1406 0,'0'0'1102'0,"0"0"-690"0,0 0 52 15,0 0 17-15,0 0-133 0,0 0-127 16,0 0-97-16,0 0-75 0,0 0-49 15,0 0-68-15,0 0-34 0,30 5 92 0,-30 8 10 16,3 1 12-16,-2 1 4 16,1 0-16-16,-1 1-7 0,2-4-98 0,-3 0-63 15,0-2-65-15,0 0-66 0,0 0-98 16,0-4-184-16,0-4-189 0,0 1-712 16</inkml:trace>
  <inkml:trace contextRef="#ctx0" brushRef="#br0" timeOffset="18926.62">6382 10281 398 0,'0'0'1864'0,"0"0"-1489"0,0 0-114 0,-4-73-33 15,4 54-34-15,0 4-127 0,0 2-32 16,0 3-32-16,0 5 1 0,0 4-4 16,0 1-150-16,0 1-312 0,0 10-22 15,0 1-38-15,0 0-213 0</inkml:trace>
  <inkml:trace contextRef="#ctx0" brushRef="#br0" timeOffset="19276.22">6496 10333 1398 0,'0'0'1306'16,"0"0"-854"-16,0 0-6 0,0 0-87 15,0 0-148-15,0 0-102 0,0 0-44 16,87 0-15-16,-60 0-19 0,-1 0-30 15,0 0-1-15,-1 6-19 0,-5 2-18 0,-3 1 6 16,-1 3 9-16,-5 2-12 0,1 1-10 16,-5 2 16-16,-1 1 17 0,-3 0 10 15,-2-1-1-15,-1-2-26 0,0-3 12 16,-3-2-6-16,-3-4 7 0,2-4 15 16,0-2 30-16,-3 0 60 0,-2-2 103 15,0-8 17-15,-3-1-102 0,1-2-78 0,1-1 7 16,4-3 6-16,4 0-16 0,2-2-27 15,4 0-19-15,10-3-54 0,5 0-16 16,6 1-32-16,5 3-27 16,4 1-32-16,1 5 9 0,-3 4-15 0,-4 4-86 15,-3 2-115-15,-2 2-111 0,-1 0-135 0,-2 5-95 16,-6-2-387-16</inkml:trace>
  <inkml:trace contextRef="#ctx0" brushRef="#br0" timeOffset="19626.37">7194 10325 717 0,'0'0'665'15,"0"0"-96"-15,0 0-38 0,0 0-12 16,0 0-104-16,0 0-92 0,0 0-56 16,-81 14-66-16,52-10-73 0,-2 2-57 15,3-1-34-15,5 0-37 0,6-2-34 16,4 4-28-16,6-2-19 0,2 1 41 16,1 4 6-16,2-3-1 0,2 4-5 15,0 0-4-15,2 1-1 0,5 1 14 0,2-2 31 16,7 2 16-16,0-2 6 0,2-3-6 15,2-1-2-15,1-2-14 16,0-4 22-16,2-1 12 0,-1-1-9 0,0-6-22 0,-4-3 28 16,0 0 13-16,-1-3-13 0,-3 0 9 15,4-2 7-15,-4-2-1 0,2 0-21 16,-3 3-13-16,1 0-12 0,-5 4 0 16,-2 4 27-16,-4 3 37 0,0 3-64 15,-2 0-6-15,1 0-93 0,0 6-31 16,4 5 106-16,0 0 24 0,3 3 3 15,1 1 16-15,0 0-19 0,2-2-39 16,-1 1-42-16,1-4-48 0,2-1-69 16,-1-2-76-16,4-3-131 0,-2-3-167 15,-4-1-423-15,8-4-431 0</inkml:trace>
  <inkml:trace contextRef="#ctx0" brushRef="#br0" timeOffset="19859.62">7641 10012 2163 0,'0'0'585'0,"0"0"-178"16,0 0 96-16,0 0-99 0,0 0-105 15,0 0-74-15,0 0-169 0,0 0-56 16,0 0-86-16,0 0-50 0,1 11 136 16,8 8 37-16,1 4-19 0,0 3-18 15,0 4 19-15,3-1-19 0,-3 2 2 16,4 0 1-16,-1 0 19 0,-1 1-22 15,2-1-10-15,-1-1-79 0,3-1-88 16,-1-2-109-16,0 0-105 0,1-2-132 16,-4-7-452-16,1 2-480 0</inkml:trace>
  <inkml:trace contextRef="#ctx0" brushRef="#br0" timeOffset="21194.12">8292 10071 704 0,'0'0'1235'0,"0"0"-885"15,0 0-52-15,0 0 81 0,0 0 53 16,0 0-62-16,0 0-80 0,0 0-59 16,0 0-38-16,0 0-48 0,0-11-62 15,0 12-77-15,0 2-6 0,0 0-52 16,1 2-35-16,1 2-52 0,-1 4 77 15,2 5 43-15,1 2 19 0,1 3 2 16,-1 2-1-16,2 2 14 0,-2-1 8 0,2 2-23 16,0 0 0-16,-1-2 0 0,1 1 18 15,-1-2-2-15,-1-2-16 0,-1 0-53 16,0-1-37-16,-1-4 19 0,1-2-60 0,-3-3-96 16,0-4-67-16,0-1-56 0,0-5-51 15,-3-1 11-15,-2 0 128 0,1-5 15 16,-4-3-384-16,1-5-76 0,1 3 129 15</inkml:trace>
  <inkml:trace contextRef="#ctx0" brushRef="#br0" timeOffset="21608.76">8149 10072 874 0,'0'0'1411'0,"0"0"-1010"16,0 0-176-16,0 0 98 0,18-71-55 0,7 51-72 15,12-1-183-15,10 0 18 0,12 0 23 16,3 2 21-16,7 4-6 0,-4 0 3 15,-3 8 17-15,-6 3-58 0,-11 4 16 16,-6 2-47-16,-9 6-37 0,-8 5-29 16,-5 4 12-16,-5 2-3 0,-4 4 57 0,-1 2 22 15,-7 2 51-15,-4 0-38 0,-12 1-19 16,-7-1-13-16,-7 2 43 0,-6 1-42 16,-2 0-4-16,-2 0-82 0,0-2-25 15,2-2-28-15,2-3-16 0,3-4 40 16,1-1 16-16,4-2 44 0,3-4 0 15,8-5 51-15,2-5 56 0,8-2 62 16,3 0 71-16,2-2-22 0,2-4-29 16,0-1-6-16,0-1-4 0,2 4-4 15,2-1 12-15,-1 1 6 0,4 3-104 0,-2 1-38 16,3 0-65-16,5 0-27 0,10 1 2 16,9 6 65-16,5 2 13 0,4 3 12 15,2 1 0-15,-4 0 0 0,-3 3 2 16,2-1-2-16,-4 1-25 0,-1-3-74 15,-5-2-63-15,-2-3-111 0,-5-2-138 16,-1-3-135-16,-1-3-186 0,-5 0-410 0</inkml:trace>
  <inkml:trace contextRef="#ctx0" brushRef="#br0" timeOffset="22142.05">8959 10364 1118 0,'0'0'986'0,"0"0"-539"16,0 0 13-16,0 0-41 0,0 0-140 15,0 0-119-15,0 0-44 0,0 0-27 16,0 0-2-16,0 0-9 0,44-61-74 0,-23 52-4 16,5 0-3-16,3 2-9 0,-2-2 9 15,3 0 3-15,-1-2 2 0,-4 1-2 16,2-3-3-16,-2-1-50 0,-1 0-44 16,-1-3-14-16,-5 2-21 0,-6 0 123 15,-6 4 9-15,-6 3 97 0,-3 1-3 0,-10 1-90 16,-3 1 26-16,-5 1-30 15,-8 3 0-15,-4 1 29 0,0 0 6 0,-2 6-4 16,2 3 12-16,3 0-30 0,4 2-13 16,3 2-1-16,4-1-21 0,3 3 3 15,3-1-15-15,3 0-7 0,6 2 23 16,1-1 4-16,3 0 11 0,0-1 0 0,7 3-7 16,3-1 10-16,2-2 33 0,1 0-11 15,4 0 6-15,3-1 6 0,1-1-3 16,3-4 3-16,6 1-34 0,2-5-9 15,5-1-100-15,6-3-71 0,4-1-91 16,2-7-17-16,0-1-154 0,0-4-171 16,-2-1-68-16,-2-2 104 0,-8-2 102 15,-6-2 475-15,-8 1 433 0,-9 1 173 16,-5-2 69-16,-5 2-81 0,-4 2-118 16,0 3-48-16,0 5-104 0,0 0-62 15,0 6-39-15,-1 1-8 0,1 1-105 0,0 0-110 16,0 0-18-16,0 3-56 15,-2 5-70-15,2 1 30 0,0 5 114 16,0 3 10-16,0 1-10 0,0 1-1 0,2 0-64 16,2 0-77-16,2-2-23 0,0-1-42 15,-2-2-86-15,4-1-97 0,-5-5-113 0,-1-2-279 16,-1-2-692-16</inkml:trace>
  <inkml:trace contextRef="#ctx0" brushRef="#br0" timeOffset="22641.7">9856 10221 1264 0,'0'0'491'0,"0"0"-131"16,0 0 93-16,0 0-92 0,0 0-134 15,0 0-67-15,0 0-36 0,0 0-35 16,0 0-22-16,0 0-7 0,0 0-6 16,27 54-4-16,-27-54 10 0,0 0 22 15,0 0 21-15,0 0 23 0,0-3 55 16,0 1 88-16,0-3-7 0,0-3-60 15,0-3-193-15,0-2-9 0,-3-3-24 16,2 1 5-16,1-1 16 0,0 2-24 16,0 0-1-16,1 2 26 0,5 5-13 15,0-2-7-15,5 1 7 0,1 1 12 0,6 0-74 16,4-1 22-16,4 0 0 0,6 3 15 16,2 3 3-16,1 2 3 0,4 0-3 15,-2 0-10-15,-1 6 20 0,-4 0 2 0,-5 5-19 16,-7-1-5-16,-5 3-1 15,-6 0-9-15,-5 2-9 0,-1 2 27 0,-3 1 10 16,-3 1 15-16,-4 2 16 0,-3-1-63 16,-1 2-107-16,2-1-180 0,3 1-68 15,6-3-180-15,0-4-229 0,8-3-675 0</inkml:trace>
  <inkml:trace contextRef="#ctx0" brushRef="#br0" timeOffset="22975.58">10580 10396 1585 0,'0'0'976'16,"0"0"-580"-16,0 0 58 0,0 0-97 16,6-78-105-16,-6 48-86 0,0-5-47 15,0-2-14-15,0-5-105 0,-3-4 10 16,-4 1-10-16,-4-1 62 0,-4 3-25 16,-2 2-16-16,-2 3 7 0,0 2 31 15,-1 1 11-15,0 4-42 0,1 3 3 0,4 2-4 16,3 2 23-16,3-1 8 0,2 1-18 15,3 0-22-15,4 1-18 0,0 4-24 16,4 2 23-16,8 4 1 0,1 2 0 16,5 0 0-16,1 5-22 0,10 0-58 15,7 3-15-15,7 3 34 0,12 0 36 16,5 4-15-16,5 6 37 0,0 3 1 16,-4 3-26-16,-7 2-74 0,-12 1-93 15,-13 3-94-15,-9 2 34 0,-13 2-84 16,-7 2 4-16,-14 2 168 0,-12 2-16 0,-16 3-43 15,-7 1-40-15,-4 0-139 0,0-2-327 16,5 0-330-16</inkml:trace>
  <inkml:trace contextRef="#ctx0" brushRef="#br0" timeOffset="23341.33">10585 10091 468 0,'0'0'441'0,"0"0"-41"0,0 0-126 16,0 0-14-16,0 0-17 0,0 0-19 0,0 0 67 16,0 0 111-16,0 0-6 0,0 0-225 15,-34 34-82-15,55-42-89 0,6 0-72 16,4 2 41-16,2-1 28 0,1 2-12 15,0 1 11-15,-3 2-7 0,-2-1 11 16,-3 2 0-16,-6 1 22 0,-7-2 89 16,-2 2 9-16,-6 0-32 0,-2 0-35 15,0 0-31-15,-2 4-19 0,2-1 1 16,0 2 11-16,-2 0-15 0,2 2-1 0,-3 0-18 16,0 4 16-16,2 0-22 0,-1 2 13 15,3 3-4-15,-1-1 3 0,3 2-5 16,1-2 17-16,2 1-10 0,5-1 11 15,2-2 25-15,1-1 19 0,6-2 13 16,-1-1 11-16,4-5 21 0,4-2 14 16,-1-2 15-16,0 0-6 0,-5-6 36 15,-1-6 34-15,-5-2-38 0,-4-4-56 0,-4-5-17 16,-7-1-7-16,-3-5-49 0,-6 2-15 16,-11 0-55-16,-5 3 3 0,-6 1 34 15,-6 5-46-15,-4 5-13 16,2 1-49-16,2 5-58 0,6 5-64 0,5 2-137 15,7 0-171-15,4 2-116 0,5 5-108 0,4-1-625 16</inkml:trace>
  <inkml:trace contextRef="#ctx0" brushRef="#br0" timeOffset="23658.79">11238 10025 1476 0,'0'0'776'0,"0"0"-330"16,0 0-12-16,0 0-20 0,0 0-114 16,86-29-137-16,-71 29-49 0,-1 3-33 15,-1 4-28-15,3 1-39 0,0 1-14 16,-1 1-3-16,-2 0 3 0,-1 1 3 16,-1-1-3-16,-3-2 0 0,-1-1-4 0,-4 0-24 15,1-2 7-15,-4 1-1 0,3-2-6 16,-2 1 0-16,-1-3 6 0,0-1 22 15,0 0 9-15,0-1 35 0,0 0 28 16,0 0 15-16,2 0 34 0,1-1 27 16,1-4 21-16,3-2-3 0,8-1-39 15,5-7-127-15,9 0-76 0,5-2-120 16,9-1-85-16,2 1-120 0,3 3-163 16,-4 2-68-16,2 1-349 0,-14 3-238 15</inkml:trace>
  <inkml:trace contextRef="#ctx0" brushRef="#br0" timeOffset="24274.18">11955 9928 483 0,'0'0'808'0,"0"0"-239"16,0 0-109-16,0 0-94 0,0 0-87 15,0 0-42-15,0 0-58 0,0 0 11 0,0 0 3 16,-87 26-17-16,70-18-43 0,3 0-80 16,4 0-53-16,3 1-24 0,2-2-10 15,0 4 17-15,5-2-2 0,0 1 17 16,0 1-1-16,5 1 2 0,3 1 1 15,5 1 29-15,4 3 24 0,3-1-3 16,3-2-12-16,5-2-1 0,2-2-6 16,3-3-31-16,3-4-109 0,4-3-70 15,2 0-82-15,0-5-133 0,-2-4-25 16,-8 1-174-16,-5-1 200 0,-8 1 306 16,-6 1 87-16,-6-1 74 0,-7 0-28 0,0 2 9 15,0-2 91-15,-3 0 32 0,-4 1-36 16,2 1-38-16,0 1 44 0,2 1 19 15,3 0 39-15,-1 3 27 0,1 0 49 16,0 1-17-16,1 0-82 0,2 0-55 0,2 0-19 16,2 0-31-16,1 0-13 0,3 0-9 15,3 0-50-15,3 0-6 0,6 0 0 16,5-3 1-16,0 2 1 0,1-3 10 16,1 2 10-16,-2-5-13 0,1 1-9 15,-5-6-1-15,2-1-2 0,-1-4-40 16,-5 1 34-16,-4-1 9 0,-5 2 3 15,-7 1 55-15,-4 2 32 0,0 2-13 16,-9-1-25-16,-2 5-3 0,-5-1-49 16,-4 2-37-16,-4 4-18 0,-3 1-13 15,-2 0 16-15,1 1 18 0,5 5 19 0,0 3-16 16,6-2-9-16,5 1-13 0,1-1-6 16,2 3 9-16,2-3 16 0,1 4 3 15,0-1 0-15,3 2 0 0,-1 2 28 16,4 0 0-16,0 2 3 0,6 0 0 0,3-1 43 15,4 2 1-15,4 0-10 0,4-3 19 16,1 2 6-16,6-5 0 0,3-2-7 16,2-4 4-16,6-5 2 0,3 0-58 15,1-7-40-15,5-5-145 0,1-5-158 16,1-2-107-16,-2-3-169 0,-3-1-466 16,-12 3-20-16</inkml:trace>
  <inkml:trace contextRef="#ctx0" brushRef="#br0" timeOffset="24740.45">13152 9633 1917 0,'0'0'590'0,"0"0"-117"16,0 0 60-16,0 0-151 0,0 0-108 0,0 0-88 15,0 0-186-15,0 0-6 0,0 0-103 16,0 0-75-16,0 0-68 0,-11 2 53 16,11 18 199-16,0 4 73 0,3 3 34 15,-1 3 25-15,1-2-78 0,0-1 8 16,-2 0 5-16,3-2-26 0,-1-2-40 0,-1-2 17 15,1 2 23-15,1-4-16 0,-3-2-6 16,2-3-17-16,-2-3 1 0,2 0 9 16,-3-5 7-16,0-2 6 0,2-3 6 15,-2-1 46-15,0 0 44 0,0 0 30 16,0-4 55-16,-2-4 96 0,-5-5-13 16,-1-5-231-16,-2-4-58 0,-1 0-52 15,-1 2 19-15,1 8 6 0,-2 1-25 16,-1 8-39-16,-1-1-19 0,-8 4 22 15,-2 0 27-15,-4 1 21 0,-1 9 18 0,-1 2 10 16,4 1-12-16,3 1 24 0,6 0 0 16,5 0-28-16,7-1-3 0,2-3-2 15,4 1-4-15,0-3 12 0,4 2 25 16,6-3 0-16,2 1 2 0,4 1 0 16,7 0 11-16,4 0-12 0,9 0 11 0,0 0-12 15,6-2-38-15,-3-2-36 0,-3-4-58 16,-3-1-48-16,-1-3-59 0,-5-4-142 15,-2-1-92-15,-7-2-65 0,-3-2-190 16,-8-1 130-16,-4 0 106 0,-3-2-277 16</inkml:trace>
  <inkml:trace contextRef="#ctx0" brushRef="#br0" timeOffset="25574.18">14376 9554 1535 0,'0'0'988'0,"0"0"-572"0,0 0-20 15,0 0 35-15,0 0-112 0,0 0-157 16,0 0-97-16,-110-15-37 0,65 18-3 16,-7 4 21-16,2 1 10 0,3 2-19 15,10 2-15-15,8-2-22 0,12 2-16 16,5 1-77-16,6 2-18 0,1 5 73 0,2 1 35 15,3 6-12-15,0 0 0 0,7 3 15 16,3 1 3-16,3-2 0 0,6 0 16 16,2-4-19-16,4 0 0 0,3-4-12 15,3-6 12-15,-1-4-22 0,6-1-16 16,2-8-11-16,1-2 2 0,4 0-33 16,3-6-51-16,-3-4 5 0,2 2-1 15,-8-3 74-15,-3 4 53 0,-8-3 6 16,-9 3 54-16,-3 1 76 0,-8 3 59 15,-3-1-7-15,-3 3-1 0,0 1-26 0,0 0-22 16,-3 0 12-16,0 0-68 16,2 0-25-16,-1 0-43 0,-1 1-15 0,3 0-70 15,0 2-41-15,0-1-18 0,0 5-28 16,0 2 17-16,0 3 109 0,3 2 9 0,5 0-27 16,4 1 11-16,3-1 38 0,6 1 15 15,4-4 22-15,6-2 41 0,6-1 9 16,2-4-25-16,0-3 27 0,-3-1-49 15,-1-2 47-15,-6-8-1 0,-4-1 42 16,-6-3 38-16,-8-4 7 0,-4-4 13 16,-5-2-107-16,-2 2-77 0,-9-2 31 15,-5 2-33-15,-6 4-12 0,-5 1-34 16,-9 5-20-16,-7 3-23 0,-4 4-41 16,-1 3-47-16,4 2 27 0,8 4-136 15,8 8-120-15,7-1-75 0,8 5 49 16,5-2-4-16,3 2-90 0,3-4-58 0,13-4-60 15,0-3-47-15</inkml:trace>
  <inkml:trace contextRef="#ctx0" brushRef="#br0" timeOffset="25874.62">15116 9447 2127 0,'0'0'688'0,"0"0"-281"16,0 0 51-16,0 0-76 0,0 0-90 16,0 0-81-16,0 0-125 0,0 0-86 15,0 0-46-15,0 0-50 0,-5-3-46 16,5 18 142-16,0 6 74 0,2 5-18 16,-1 3-56-16,4 3 12 0,-1 3 74 0,3 0-86 15,3-1-14-15,0 1 14 0,-1 0 25 16,2-4-22-16,0 0-6 0,0-2-25 15,-1-4-21-15,0-1-72 0,-1-3-40 16,2-3-50-16,-3-4-100 0,0-4-114 16,3-3-129-16,3-6-271 0,-4 0-269 15</inkml:trace>
  <inkml:trace contextRef="#ctx0" brushRef="#br0" timeOffset="26157.2">15493 9807 1319 0,'0'0'1058'0,"0"0"-581"16,0 0-3-16,0 0 45 0,0 0-99 15,0 0-94-15,0 0-80 0,0 0-69 16,0 0-82-16,0 0-95 0,0 0-39 16,0-31-37-16,0 33-56 0,3 5-37 15,0 2 15-15,6 3 151 0,-1 3 3 0,6 3 0 16,3 1 16-16,2 1-16 0,2-2 18 16,2-3 13-16,1-2-6 0,0-3 9 15,-1-4 2-15,-2-2 44 0,-2-4 31 16,1 0 8-16,-1-4-3 0,-3-4-21 0,-2-3-19 15,-1-3 21-15,-4-3 0 16,-1-5-51-16,0-3-46 0,-1-3-12 16,0 2-4-16,-1-2-35 0,-3 4-46 0,0 2-46 15,-2 3-65-15,2 4-117 0,-2 3-177 16,1 4-185-16,-1 4-323 0,-1 3-422 16</inkml:trace>
  <inkml:trace contextRef="#ctx0" brushRef="#br0" timeOffset="26724.06">15997 9760 1379 0,'0'0'724'16,"0"0"-280"-16,0 0-83 0,0 0-182 15,0 0-124-15,0 0 12 0,0 0 41 16,0 0 13-16,0 0-13 0,0 0-13 16,0 0-16-16,0 44-19 0,0-42-16 15,0-1-12-15,0-1-7 0,0 0 3 16,0 0 13-16,0 0 6 0,1 0-10 15,-1 0 18-15,0 0 16 0,0-1 7 16,0-2 31-16,0-3 34 0,0-1 36 16,2-4-87-16,-2-1-92 0,3-1-55 0,2-2 15 15,1 1-10-15,-1 4 16 0,4 1 7 16,-2 4 11-16,0 3-9 0,-1 0-18 16,-3 2-19-16,2 0-15 0,1 0-32 0,2 3-13 15,3 2 49-15,5 1 63 0,2 5 10 16,2-1 22-16,3 1 19 0,-4 1 12 15,1 1-31-15,-4-3-9 0,-1 1 0 16,-6-4-12-16,-2 0-2 0,-3-2 1 16,-1-2-12-16,-3-2 9 0,0 0 0 15,0-1 3-15,0 0 13 0,0 0 31 16,0 0 24-16,0 0 16 0,0 0 18 16,0-1 19-16,0-3 33 0,0-3 11 0,2-3-97 15,2-3-68-15,3-1-52 0,1-1 27 16,2 2 4-16,0 1 21 0,0 3 1 15,1 0-1-15,1 3-17 0,0-1-35 16,5 2-3-16,3 0 12 0,6 1 0 16,1 0-6-16,5 3 5 0,-2 0-2 15,-4 1 9-15,-4 1 15 0,-4 6-33 0,0 0-4 16,-4 5 28-16,1-1 9 0,-7 2-3 16,1 0-6-16,-5 3-6 0,-2-2-10 15,-2 1 0-15,0-1-6 0,-8 1 21 16,-3-1 25-16,2-2-5 0,-2 0-7 15,-1 0-103-15,4-2-118 0,0-1-109 16,5-2-148-16,3-1-195 0,0-1-359 16</inkml:trace>
  <inkml:trace contextRef="#ctx0" brushRef="#br0" timeOffset="27040.67">17041 9597 1978 0,'0'0'402'0,"0"0"-208"0,0 0 99 16,0 0-46-16,0 0-212 16,-79-29-35-16,69 29-90 0,4 7 29 0,3 2 26 15,3 0-1-15,0 2 36 0,5 4 22 16,7-1 55-16,0 0 32 0,5 3 13 16,2 0-30-16,1 1 10 0,2 0 3 15,0 0-20-15,1 1-22 0,1 0 0 16,-1 1 7-16,-3-2 37 0,-3-3-32 15,-5-2-15-15,-5-3 12 0,-3-5-6 16,-4-2-23-16,0-2 13 0,0-1 12 0,-4 0-9 16,-1 0-46-16,-3 0-13 0,-5 3 0 15,-5-2 59-15,-5 3 0 0,-5-2-59 16,-3-1-111-16,0-1-97 0,1 0-59 16,0 0-63-16,-2 2-157 0,0-1-198 15,8 1-455-15</inkml:trace>
  <inkml:trace contextRef="#ctx0" brushRef="#br0" timeOffset="28473.77">3908 13806 405 0,'0'0'1323'0,"0"0"-1054"0,0 0-142 0,0 0 19 16,0 0 19-16,-85 0-20 16,75 1-26-16,2 1 4 0,3-2 66 0,4 0 32 15,1 0-4-15,0 0-33 16,0 0-23-16,0 0-10 0,2 0-57 0,4 0-43 15,-2 0-8-15,2 0 7 0,3-1-3 16,7-2 15-16,4-4-28 0,10-1-6 16,7-2-6-16,8 0-22 0,7 1-13 15,-3 0 12-15,-3 4 1 0,-10 1 0 0,-13 2-27 16,-11 1-17-16,-8 1 4 0,-2 0-29 16,-2 0-6-16,0 4 2 0,-2 0-17 15,-2 2 30-15,-3 4 60 0,-6-1 19 16,0 3 31-16,-6 4 0 0,-1-1-15 15,-2 1-6-15,1-1-28 0,0 0-1 16,3-2-29-16,2 0 0 0,0-1-8 16,4-2-7-16,1 1 0 0,2-4 0 15,2-1-3-15,4-1 12 0,0-3 29 0,3-1 6 16,0-1 69-16,0 0 25 0,6 0-6 16,1 0-15-16,2-1-29 0,8 0 0 15,5 0-23-15,1-2 11 0,7 3 14 16,-1 0-5-16,-3 0-21 0,-2 3-20 15,-1 3 0-15,-4 1 4 0,0 3 17 0,-5 0 4 16,1 1-25-16,-8 0 0 16,0 2-1-16,-5-2 1 0,-2 2 14 0,-2 0 21 15,-8 0 17-15,-10 2 10 16,-2-1 15-16,-7 2-15 0,-4-2-13 0,-1-1-18 16,4-3-30-16,2-1-1 0,5-4-3 15,3-2 2-15,5-3 0 0,-2 0-15 16,1-5-11-16,-4-7-35 0,-1-2-58 15,2-4-32-15,0 0-44 0,3-3-14 16,6 1-93-16,4-2-113 0,6-3-265 0,0 6-537 16</inkml:trace>
  <inkml:trace contextRef="#ctx0" brushRef="#br0" timeOffset="28856.92">4143 13639 1290 0,'0'0'601'15,"0"0"-27"-15,0 0-56 0,0 0-156 16,0 0-143-16,-91-12-175 16,46 21 13-16,-9 5 16 0,-7 4 12 0,-2 4 13 15,-1 1 21-15,4 4-6 0,8 0-38 16,3 0-22-16,8 0-28 0,10 3 6 16,6-3-31-16,7 0-19 0,6 0-9 15,5-1-18-15,1-2 5 0,6 1 25 16,0-1 14-16,4 0-16 0,8 0 18 15,5-1 20-15,5-3 5 0,10 1 75 0,4-3-1 16,8-3-31-16,4-3-46 0,7-4-19 16,5-6 37-16,4-2 0 0,6-5 10 15,-1-12-7-15,-1-2-41 0,-3-8 35 16,-8-3 18-16,-8-6-24 0,-13-3 12 16,-10-5 55-16,-14-4-28 0,-9-3-18 0,-3-1-52 15,-12 1-3-15,-5 6-70 16,-3 6-25-16,-3 11 15 0,-6 8 0 0,-1 7-19 15,-8 6-126-15,-2 6-128 0,0 1-66 16,2 3-177-16,8 8-136 0,8-4-654 16</inkml:trace>
  <inkml:trace contextRef="#ctx0" brushRef="#br0" timeOffset="29806.37">5763 13808 1352 0,'0'0'487'0,"0"0"-204"15,0 0 37-15,0 0 61 0,0 0-44 16,0 0-114-16,0 0-29 0,0 0 8 0,0 0-26 15,0 0-82-15,0 0-71 0,-98-54-21 16,63 61 51-16,-1 3 0 0,-4 3-25 16,1 3 3-16,1 2-15 0,2 1 3 15,3 1-17-15,6 5-2 0,2-1-1 16,5 2-12-16,6 1-9 0,2 1 22 16,8-1-15-16,3 0-10 0,1-2 6 15,2-3-15-15,10-2 0 0,1-2 9 16,2-2-4-16,4-3 28 0,6-3 1 15,2-2 29-15,5-5 17 0,4 0-11 0,3-3 5 16,6-3-40-16,-2-7-50 0,4-1-107 16,-5-5-88-16,-1-1-107 0,-4 1-98 15,-5 0-98-15,-1 1-133 0,-3 2-3 16,-5 0 140-16,1 4 198 0,-2 0 195 16,-6 3 151-16,-2 2 8 0,-7 1 380 0,-2 2 127 15,-4-2 84-15,-1 3 5 0,0 0-54 16,-4-1-110-16,1 1-67 0,-1-1-47 15,-1 1-61-15,2-1-38 0,-4 1-59 16,3 0-63-16,0 0-34 0,-1 0-59 16,1 1-12-16,0 4-37 0,-2 0-6 15,2 3 0-15,1 1-3 0,3 0-20 16,0 2 17-16,1 1-1 0,8 0 13 16,2-1 37-16,5-1 20 0,1 0 14 15,5-3-16-15,5-2 7 0,1-4-6 16,2-1-3-16,3 0-16 0,2-6-12 0,-2-4 11 15,0-1 1-15,-6-3 13 0,-2-1 37 16,-9-2 6-16,-2 0-1 0,-8-1-30 16,-6 0-1-16,0 3 29 0,-14 1 22 0,-7 2-75 15,-12 3-59-15,-8 4-18 16,-6 4 3-16,-5 1 0 0,4 3-106 0,7 7-83 16,9-2-70-16,15 3-112 0,6 1-126 15,9-2-57-15,2-1-77 0,2-1-126 16</inkml:trace>
  <inkml:trace contextRef="#ctx0" brushRef="#br0" timeOffset="30439.1">6505 13904 1957 0,'0'0'761'0,"0"0"-235"16,0 0-47-16,0 0-174 0,0 0-157 16,0 0-67-16,0 0-40 0,0 0-38 0,0 0 21 15,0 0-11-15,0 0-1 0,-20 32-12 16,16-24-2-16,-1 0 0 0,2 3-38 16,-1 2 21-16,-2 1 19 0,2 3 44 15,-1-2-32-15,0 0 10 0,-1-2-7 16,3-2-15-16,0-4-3 0,2-2-46 15,-1-1-35-15,2-4 3 0,0 0 24 16,0 0 57-16,0 0 47 0,0-1 28 16,0-3 18-16,2-3 31 0,2-4-46 15,2-2-78-15,2-2 0 0,0 0 3 16,0 0 18-16,1 3 1 0,2 3 0 0,3 0-22 16,3 2-10-16,7 0-36 0,1 2 9 15,7 0 36-15,-5 3 1 0,0 1 0 16,-7 1-12-16,-5 0-35 0,-2 3-6 15,-5 3-2-15,3 4 18 0,0 1 37 0,-1 1 22 16,0 2 0-16,0-1-22 0,-4-3-16 16,0 1 1-16,-3-4-10 0,-2-2 3 15,1-2 19-15,-2-1 3 0,0-1 12 16,0-1 29-16,0 0-7 0,0 0 13 16,1-4 42-16,1-3-2 0,2-2-56 15,4-2-31-15,1-3-74 0,4-1 30 16,0-1 25-16,3 2 17 0,3-1-24 0,-2 5 7 15,2 0 17-15,1 2-10 0,3 0 11 16,2 2 0-16,3 3-1 0,0 0 1 16,-2 3-15-16,-5 0-27 0,-8 3-35 15,-7 4 0-15,-3 3 13 0,-3 0 40 16,0 2 25-16,-7 2 0 0,-7 0 0 16,-4 0-39-16,-4 1-99 0,0-1-85 15,0 0-133-15,2-1-253 0,6-3-540 0,4 1-426 16</inkml:trace>
  <inkml:trace contextRef="#ctx0" brushRef="#br0" timeOffset="30702.46">7181 13939 1482 0,'0'0'1417'0,"0"0"-915"15,0 0 1-15,0 0-34 0,0 0-252 16,0 0-146-16,0 0-71 0,0 0-4 15,0 0-73-15,0 0-3 0,0 0 80 16,1 45 37-16,-1-27-25 0,0 2 10 16,2 1-20-16,1 1-2 0,0-1 2 15,2 1 23-15,1 2-23 0,1-3 1 16,-1 1-3-16,0-3 0 0,1-2-34 16,-3-1-25-16,-1-4-71 0,-1-4 6 0,-2-1 12 15,0-3-55-15,0-3-72 0,-3-1-65 16,-2 0-21-16,-2-5 26 0,2-6-111 15,-3-2-620-15,4 2-118 0</inkml:trace>
  <inkml:trace contextRef="#ctx0" brushRef="#br0" timeOffset="30923.82">7149 13957 1158 0,'0'0'528'0,"0"0"-194"16,0 0 13-16,0 0 40 0,0 0 5 16,-14-70-16-16,22 58-51 0,7 1-51 15,5-1-212-15,9-1-24 0,5 1 15 16,8 1 12-16,1 3 28 0,-2 3 3 15,-5 4-31-15,0 1-38 0,-9 6 1 16,-2 5 3-16,-4 2-6 0,-5 1-25 16,-6 1-19-16,-8 2 19 0,-2 1 12 15,-8 0 31-15,-10 0-3 0,-5 1-12 16,-9 1-26-16,-4-1 1 0,-3-1-3 16,-3 0-157-16,6-1-127 0,2-5-217 0,8 0-197 15,10-3-491-15,6-5-627 0</inkml:trace>
  <inkml:trace contextRef="#ctx0" brushRef="#br0" timeOffset="31272.74">7655 13872 62 0,'0'0'2237'0,"0"0"-1586"16,0 0-168-16,0 0 13 0,0 0-77 15,0 0-128-15,0 0-125 0,0 0-62 16,0 0-27-16,0 0-77 0,-22-22-3 15,15 22-28-15,4 0-18 0,-1 0-3 16,4 1-19-16,0 3-27 0,0 1-28 0,0 3 27 16,0 2 40-16,7 4 15 15,3 0 44-15,3 2 7 0,4-2 33 16,5-2-6-16,0-1-9 0,1-5-10 16,0-2-12-16,-2-2 22 0,-2-2 15 0,-2-2 37 15,-5-4 25-15,-2-3 33 0,-3-3-12 16,-4-3-29-16,-3-2-23 0,0-5-53 0,-11 0-18 15,-5-1-55-15,-6-1-12 0,-4 3-10 16,-2 2-33-16,-1 4-53 0,1 4 6 16,5 5-29-16,3 3-66 0,5 3-154 15,4 2-119-15,5 5-50 0,2 4 2 16,2-2 14-16,2 3 8 0,2-6-218 16</inkml:trace>
  <inkml:trace contextRef="#ctx0" brushRef="#br0" timeOffset="31605.22">8159 13722 1641 0,'0'0'720'0,"0"0"-419"16,0 0 20-16,-79-35 19 0,53 25-80 16,3 4-67-16,3 2-86 0,7 0-29 0,4 3-15 15,7 1-63-15,2 0-16 0,0 2-100 16,0 5-16-16,0 2 104 0,1 2 28 15,4 3 13-15,1 0 28 0,3 4 6 16,1 0 10-16,6 0 25 0,1 3 6 16,5-1-16-16,1-2-12 0,-3-2-26 15,-5-2-19-15,-5-2-13 0,-2-3 0 16,-5-1 13-16,0-2 1 0,-3-1 12 16,0-1-16-16,-6-1 4 0,-2 0 5 15,-4 0 29-15,0 0 0 0,-5-3-50 0,0 3-25 16,1-3-109-16,0 0-28 0,5 0-30 15,0 0-69-15,3-3-98 0,5-1-86 16,2 0-168-16,1 2-509 0</inkml:trace>
  <inkml:trace contextRef="#ctx0" brushRef="#br0" timeOffset="31779.96">8327 13754 1167 0,'0'0'1371'0,"0"0"-856"0,0 0-157 16,0 0-102-16,0 0-155 0,0 0-101 15,0 0 13-15,0 0-10 0,0 0 73 16,0 0 12-16,0 0 19 0,50 52-4 16,-40-42-59-16,0 1-28 0,-3 1-16 0,-2 1-22 15,-1 1-9-15,-1 0-41 0,-3 2-67 16,0-1-50-16,0 0-96 0,0-2-132 16,-3-1-198-16,-1-3-374 0</inkml:trace>
  <inkml:trace contextRef="#ctx0" brushRef="#br0" timeOffset="31945.43">8443 13591 1668 0,'0'0'688'0,"0"0"-488"0,0 0-54 16,0 0 8-16,0 0-154 0,0 0-96 15,0 0-169-15,0 0-172 0,0 0 142 0,0 0 47 16,0 0-41-16,-8-5-141 0,8 8-223 15</inkml:trace>
  <inkml:trace contextRef="#ctx0" brushRef="#br0" timeOffset="32288.74">8693 13344 2464 0,'0'0'672'0,"0"0"-194"0,0 0-5 0,0 0-54 16,0 0-62-16,0 0-115 16,0 0-120-16,0 0-101 0,0 0-21 0,0 0-49 15,0 0-48-15,15-10-25 16,-12 21-22-16,0 5 133 0,3 4 11 0,1 4 0 16,0 5 25-16,-1 2-13 0,-3 1 1 0,1 4-4 15,-1 3 12-15,-1-1 40 0,-2 1-18 16,1-1-12-16,1-2-31 0,-1-1 0 15,2-2-12-15,1 1 12 0,2-3 6 16,-3-3-6-16,1-4-55 0,-2-5-49 16,-1-5-25-16,-1-5-10 0,0-4 0 15,0-3-31-15,-1-2-58 0,-2 0 29 16,-2-7 76-16,-2-1-41 0,0-1-407 16,1 0-177-16,-1-3-366 0,1 1-37 15</inkml:trace>
  <inkml:trace contextRef="#ctx0" brushRef="#br0" timeOffset="32721.23">8727 13848 407 0,'0'0'980'15,"0"0"-485"-15,0 0-38 0,0 0-73 0,0 0-69 16,0 0-110-16,0 0-78 0,0 0-76 16,68-71-51-16,-26 61-19 0,12 1-19 15,8 0-13-15,3 0-48 0,-1 2-189 16,-11 0 130-16,-13 3 71 0,-15 1 74 16,-11 3-16-16,-9 0-48 0,-4 0 6 0,-1 0-36 15,0 3 107-15,0 1 133 0,0 0 96 16,-1 0-17-16,1-3-49 0,0 1-32 15,0-2 19-15,0 0 75 0,4 0 81 16,3 0-8-16,2 0-28 0,2-3-153 16,7-2-80-16,-2-2-21 0,4 0-1 15,0-1-14-15,-1 1 11 0,-1 0 3 16,-2 0-14-16,-3 1 13 0,-4-1 32 0,-3 1 10 16,-3 1-17-16,-1 0-14 0,0-2-1 15,-2 1 10-15,0-2 3 0,0 0-37 16,-2 1-13-16,-3 0 12 0,0 3 1 15,-2 2 3-15,-2 2-3 0,-5 0-62 16,-5 5 10-16,-5 4 12 0,-1 3 1 0,1 5-4 16,3 3 43-16,4 0-4 15,6 1-8-15,2 1 12 0,5-3 18 16,2-2 0-16,2-2-18 0,3 1 0 0,7-2 1 16,5 1 51-16,5-1 19 0,7-1 11 15,8-1-20-15,7-5-13 0,6-1-49 16,5-6-92-16,3 0-114 0,1-6-99 15,-6-2-169-15,-6-4-190 0,-8 0-151 16,-14 4-652-16</inkml:trace>
  <inkml:trace contextRef="#ctx0" brushRef="#br0" timeOffset="33704.5">10537 13592 339 0,'0'0'1694'16,"0"0"-1224"-16,0 0-164 0,0 0 40 16,0 0-17-16,0 0-123 0,0 0-55 15,0 0-47-15,-82-48-39 0,51 48-20 16,-8 7 2-16,-6 7 12 0,-3 3 19 16,1 3 0-16,2 1-3 0,9 1-20 0,6-2-30 15,8 1-25-15,6-3 0 0,5 0-28 16,8-1 7-16,2-1-1 0,1 0 9 15,1-2 1-15,10 2-3 0,2-1 14 16,6-1-3-16,7 2 4 0,6-4 7 0,7 2 7 16,4-6-14-16,7-1-62 0,2-6-22 15,0-1-28-15,0-2-55 0,-2-8-56 16,-2-1-44-16,2-2-19 0,-8-1 0 16,-3-1 3-16,-7 0 154 0,-5 1 79 15,-8 2 50-15,-7 0 113 0,-6 3 142 16,-3 1 37-16,-3 2 18 0,0 0-18 15,0 1-56-15,0 2-41 0,-4 0-2 16,2 0 5-16,-3 2-40 0,2-2-35 16,0 2-10-16,0 1-24 0,2 0-25 15,-1 0-31-15,1 0-33 0,1 0-52 0,0 1-28 16,0 3-8-16,0 0 29 0,0 4 28 16,6 1 13-16,1 2 3 0,7 1 5 15,1 1 10-15,8 0 19 0,3-2 5 16,3 0 10-16,2-5-6 0,0-2-13 15,-3-1-2-15,-6-3 17 0,-2-2 10 0,-4-4 15 16,-3-4-3-16,-3-3-15 16,-1-1-7-16,-6-2 7 0,-3-1 2 0,0 0-20 15,-7 2-19-15,-4 0-21 0,1 2-9 16,-4 1-25-16,2 3 3 0,-1 1-12 16,-1 2-56-16,2-1-39 0,0 4-32 15,4-1-26-15,2 0-72 0,4 3-91 16,2-2-75-16,0 0-94 0,0 1-248 15,5-4-765-15</inkml:trace>
  <inkml:trace contextRef="#ctx0" brushRef="#br0" timeOffset="34004.82">11190 13415 1244 0,'0'0'983'0,"0"0"-592"0,0 0 123 16,0 0 39-16,0 0-124 15,9-65-106-15,-8 59-42 0,-1 1-14 0,0 3-66 16,0 2-76-16,0 0-64 0,0 0-61 16,0 0-6-16,0 0-52 0,0 6-21 15,0 1-37-15,0 6 92 0,3 3 21 16,0 4 0-16,1 3-19 0,2 6 22 16,3 2 24-16,1 1-23 0,-2 1 0 15,3 2 2-15,0-1 9 0,-2-1 0 16,1-1-10-16,0-2 16 0,0-4-18 0,0-1-51 15,0-4-66-15,2-4-17 16,-4-5-42-16,4-4-74 0,-1-3-58 0,4-4-67 16,-1-1-79-16,5-2-142 0,-5-3-531 15,8-8-337-15</inkml:trace>
  <inkml:trace contextRef="#ctx0" brushRef="#br0" timeOffset="34287.15">11559 13675 1507 0,'0'0'772'16,"0"0"-171"-16,0 0-29 0,0 0-117 15,0 0-126-15,0 0-62 0,0 0-85 0,0 0-47 16,0 0-70-16,0 0-65 0,-13-39-31 16,13 40-46-16,0 3-39 0,0 4 69 15,3 1 47-15,1 1-3 0,4 2-22 16,4 1 22-16,0-2 3 0,7 1 0 16,0-1 13-16,2-2 2 0,2-2 16 15,0-2-6-15,-4-4-10 0,2-1 22 16,-3 0 9-16,2-8 6 0,-1-2-9 0,-3-2-3 15,-1-2-9-15,-3-2-10 0,1-4-3 16,-6 0-2-16,0-2-4 0,-4 0-12 16,-3 3-1-16,0-2-24 0,0 4-63 15,0 2-50-15,-1 3-41 0,-1 2-53 0,-1 4-103 16,2-1-211-16,1 5-203 16,0-1-701-16</inkml:trace>
  <inkml:trace contextRef="#ctx0" brushRef="#br0" timeOffset="34904.5">11981 13550 623 0,'0'0'1696'0,"0"0"-1099"16,0 0-60-16,0 0-73 0,0 0-184 16,0 0-187-16,0 0-82 0,0 0-11 15,0 0-38-15,0 0-17 0,0 0 55 0,17 21 31 16,-12-14 4-16,1 2-10 0,1 1 12 15,2 1 9-15,-1 0-18 0,2 1-9 16,-2 0 3-16,0-1-19 0,-2-2 12 0,-2 0-14 16,1-2-1-16,-4-3-11 0,2-1-36 15,-2-3 4-15,-1 0 43 0,0 0 23 16,0 0 39-16,0-4 55 0,0-3 22 16,3-4-90-16,-1-2-49 0,3-2-15 15,1-3-1-15,4-2-5 0,2-1-13 16,4 0-3-16,2 1 6 0,0 3-25 15,0 3 16-15,-2 3 16 0,-2 5 23 16,-3 2-1-16,-4 3-29 0,-4 1-25 0,4 0-3 16,-3 0 22-16,2 1 37 0,3 3 0 15,2 2 15-15,2 2 13 0,0 0 6 16,3 1 3-16,-1 1 16 0,-3-2-15 16,-3-1-38-16,-3 3-34 0,-2-4 9 15,-1 0 4-15,-2 1 18 0,-1-2-10 16,0-3 10-16,0 2-9 0,0-1 12 15,0-3 2-15,0 0 32 0,0 0 34 0,0 0 25 16,0 0 11-16,2-3 25 0,-1-2 15 16,1-2-3-16,1-4-141 0,1-3-24 15,3 0-1-15,2-3-2 0,4 1 2 16,0 0-5-16,4 2 8 0,3 1 1 16,-1 3-4-16,3 2 10 0,1 2-10 0,-3 2-5 15,-1 1 5-15,-3 3 10 16,1 0 3-16,-3 0-19 0,-1 5-28 0,-1 0 35 15,-1 5-16-15,-4-2 9 16,1 5-9-16,-4-1 12 0,0 2 6 0,-1 1-8 16,-3 1 28-16,0-1-25 0,0 1-42 15,-3-2-39-15,-2-1-67 0,0-2-133 16,1 0-133-16,2-4-132 0,2-2-413 16,8 1-599-16</inkml:trace>
  <inkml:trace contextRef="#ctx0" brushRef="#br0" timeOffset="35187.11">12839 13559 346 0,'0'0'1789'0,"0"0"-1414"0,0 0-24 15,0 0 63-15,0 0-87 0,0 0-119 0,0 0-47 16,0 0 2-16,0 0-16 0,0 0-26 16,0 0-25-16,21-43-16 0,-18 42-24 15,0 0-25-15,3-1-31 0,1 1-17 16,2-2-20-16,7 1-9 0,2-1 12 15,3-2 15-15,3 1 19 0,0-1 2 16,2 0-2-16,-4-2-52 0,0 2-50 16,-4-1-4-16,-3 1 3 0,-4-2 12 15,-5 2 0-15,-2-1 37 0,-1 1 4 16,-1 0-22-16,-2 1-14 0,0 0 4 16,0 2 28-16,0 2-76 0,-5 0-147 15,-2 0-182-15,-3 0-259 0,0 0-471 0</inkml:trace>
  <inkml:trace contextRef="#ctx0" brushRef="#br0" timeOffset="35737.74">12831 13439 722 0,'0'0'1363'0,"0"0"-836"0,0 0-60 16,0 0 36-16,0 0-100 0,0 0-108 15,0 0-81-15,0 0-57 0,0 0-49 16,0 0-50-16,-14-21-58 0,14 25-27 16,0 0-44-16,0 3 9 0,0 1 62 0,0 4 19 15,0 1-19-15,0 0-34 0,2 2 9 16,-1 1-6-16,1 1 31 0,-1 3 26 0,1-1-24 15,-1-1-1-15,-1-1 16 0,0-2-17 16,0-2 0-16,0-2-25 0,0-4-6 16,0-2-21-16,0-2 15 0,0-3 37 15,0 0 21-15,0 0 38 0,0 0 58 16,0-5 34-16,0-2-7 0,0-4-91 16,0-2-53-16,0-2-16 0,0-3 13 15,8-4 0-15,0 0-27 0,2-1-1 16,1 1 13-16,2 1 5 0,3 3-14 15,-1 1-7-15,3 3 7 0,0 2 2 16,3 1-9-16,1 4-3 0,1-1-3 0,1 4 16 16,2 1 2-16,-3 1 10 0,0 2-1 15,-1 0 12-15,3 0 0 0,-4 0-11 16,2 5-16-16,-3 1-9 0,-1 3 3 16,-4 4-9-16,-3-1-7 0,-3 4 10 15,-2 0 28-15,-4 1 10 0,-3-1 0 16,0 2 2-16,-7-1 21 0,-3-1 1 15,-1-1-22-15,-1-2-31 0,-1-2-106 0,-2 0-51 16,2-2-76-16,-1-1-74 0,5-2-113 16,2-4-161-16,2 1-456 0</inkml:trace>
  <inkml:trace contextRef="#ctx0" brushRef="#br0" timeOffset="36104.08">13627 13363 2007 0,'0'0'618'16,"0"0"-225"-16,0 0-48 0,0 0-82 0,0 0-139 16,0 0-77-16,0 0-19 0,-76-65-28 15,63 62-13-15,1 2-15 0,4 1-3 16,0 0-39-16,1 3-31 0,0 5 28 16,3 2 35-16,-4 3 38 0,2 2 11 15,4 0 8-15,-1-1 3 0,3 1-20 0,0 1 0 16,8 2 33-16,4 0 44 0,5 2 6 15,1 0 13-15,3 1 22 0,1-3-7 16,-3 1-63-16,-1-2-25 0,-3-3 13 16,-2-2 12-16,-5-1-16 0,-5-4-12 15,-3-1-4-15,0-5 13 0,0 2 13 16,-4-1-1-16,-5-1 10 0,-2 2 21 0,-4-1 25 16,-3 0-19-16,-3 2-22 0,-2-3-5 15,-3 2-17-15,2-2-36 0,4-1-51 16,0 0-29-16,2 0-34 0,5-5-12 15,-1-1-11-15,2 0-43 0,5 0-96 16,1-2-119-16,3-1-135 0,3 2-484 16,0-4-731-16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20:55.888"/>
    </inkml:context>
    <inkml:brush xml:id="br0">
      <inkml:brushProperty name="width" value="0.05292" units="cm"/>
      <inkml:brushProperty name="height" value="0.05292" units="cm"/>
      <inkml:brushProperty name="color" value="#FF0000"/>
    </inkml:brush>
  </inkml:definitions>
  <inkml:trace contextRef="#ctx0" brushRef="#br0">9413 3002 300 0,'0'0'1528'0,"0"0"-1084"16,0 0-166-16,0 0-52 0,0 0-59 15,0 0-68-15,0 0-83 0,0 0-16 0,0 0-73 16,0 0-17-16,-5 4 38 0,7 8 52 16,4 4 71-16,1 3-17 0,2 5 7 15,4 5 32-15,-3 3 29 0,0 5-7 16,0 4 5-16,-3 5-24 0,-1 1-11 15,-2 6 3-15,-1 2-72 0,-1 2 41 16,-2 2-7-16,0-3 1 0,0-2-48 0,0-3-1 16,0-5-2-16,0-5-17 15,0-2-4-15,0-6 21 0,0-2 2 0,0-3-2 16,1-5-1-16,-1-4-11 0,2-4-10 16,0-3-38-16,-2-3 0 0,0-4-44 15,0-2-42-15,0-3 22 0,0 0 63 0,0-2 42 16,0-5 0-16,0-5-179 0,-2-3-236 15,0 1-314-15,2-16-662 0</inkml:trace>
  <inkml:trace contextRef="#ctx0" brushRef="#br0" timeOffset="331.62">9417 3396 1738 0,'0'0'590'0,"0"0"-215"16,0 0-57-16,0 0 43 0,0 0-31 16,0-78-144-16,14 59-80 0,7 0-62 15,9-5-41-15,9 1 1 0,7 3 9 16,5 3 9-16,4 4-22 0,1 4 0 16,-2 6-32-16,-4 3 32 15,-4 2 22-15,-6 8 13 0,-4 2 2 0,-7 0-34 0,-3 5-3 16,-8 1-43-16,-9 2-21 15,-4 1 20-15,-5 3 35 0,-8 3 9 16,-12-1 31-16,-12 3 17 0,-8 1-4 0,-13-1-29 16,-11 1-15-16,-5-2-1 0,0-2-100 15,0-3-68-15,11-3-52 0,9-2-74 16,13-1-70-16,13-3-144 0,6-1-165 16,10-4-356-16,1-1 262 0</inkml:trace>
  <inkml:trace contextRef="#ctx0" brushRef="#br0" timeOffset="644.9">8701 4225 1193 0,'0'0'479'0,"0"0"-431"0,0 0-25 15,0 0 428-15,0 0 95 0,119 5-167 16,-40-20-89-16,22-4-147 0,21-7-92 16,16-2-10-16,7 1 45 0,0 1-39 15,-5 4-16-15,-9 1-29 0,-10 6 27 16,-11 4-10-16,-11-1-18 0,-15 6-1 0,-11-1-51 16,-14 3 7-16,-10 2 22 0,-10-1-57 15,-7 1-47-15,-10 2-40 0,-8-2-6 16,-7 1 15-16,-7 1 3 0,0 0 6 15,0 0 23-15,-1-1 12 0,-7-2-10 16,-3-2-221-16,4 1-472 0</inkml:trace>
  <inkml:trace contextRef="#ctx0" brushRef="#br0" timeOffset="1177.54">9085 5163 1911 0,'0'0'1280'0,"0"0"-984"16,0 0-214-16,0 0-34 0,0 0-48 15,0 0-29-15,0 0-25 0,0 0-19 16,0 0 13-16,0 0 60 0,0 0 0 16,27 59 0-16,-14-46 2 0,6 2 24 15,2-1-1-15,1-2 10 0,2-4 25 16,4-2-15-16,2-5 15 0,5-1-10 15,1 0 4-15,1-7-13 0,-1-5 6 16,-3-4 3-16,-6 0 41 0,-6-4 23 16,-5-1-27-16,-8-4 1 0,-2-2 5 15,-6-5-22-15,0-4-9 0,-9-4-22 0,-4-3-37 16,-4 1-3-16,-1 2-1 0,0 1 1 16,1 7 0-16,4 0 0 0,0 5 2 15,4 4 11-15,2 3-1 0,4 3 19 0,3 1 24 16,0 3-41-16,0 0-14 15,3 2-25-15,9-3-24 0,5-2-44 0,7-1-15 16,8 2-7-16,7-1-13 0,6 5-26 16,1 6 22-16,-4 5-143 0,-5 1-141 15,-8 12-121-15,-9-2-263 0,-14 11-400 16</inkml:trace>
  <inkml:trace contextRef="#ctx0" brushRef="#br0" timeOffset="1500.88">9390 5032 1457 0,'0'0'241'16,"0"0"-219"-16,0 0 11 0,0 0 29 16,0 0 15-16,0 0 99 0,0 0 99 15,81-1-49-15,-39-4-144 0,5 0-82 16,7-2-74-16,-1 2-20 0,-2 2-61 0,-3-1 0 16,-7 0-4-16,-7 0 22 15,-11 3 50-15,-7-1 51 0,-9 2-19 0,-7 0 55 16,0 3 45-16,-8 3 114 0,-7 3 49 15,-7 3 25-15,-3 5 29 0,-9 1 5 16,1 2-49-16,-1 1-71 0,5-2-25 16,6-1-33-16,4-1-89 0,9-3-13 15,4 2-32-15,5-2 10 0,1 1 35 0,6-2 36 16,7 2 28-16,7 0-7 0,4-1-19 16,5-3 7-16,6 1-26 0,-2-4-19 15,1-2-32-15,0-3-82 0,-1-3-45 16,-3 0-33-16,0-7-106 0,-1-5-235 15,-7 1-289-15,5-10-558 0</inkml:trace>
  <inkml:trace contextRef="#ctx0" brushRef="#br0" timeOffset="1679.73">10167 4989 726 0,'0'0'1620'0,"0"0"-1120"16,0 0-26-16,0 0-27 0,0 0-79 16,0 0-165-16,0 0-88 0,0 0-112 15,0 0-3-15,0 0-87 0,9-8-78 16,-8 21 28-16,3 4 137 0,-1 3 9 15,3 3 7-15,-2-1 6 0,1-1 6 0,-1-2-28 16,4-1-22-16,-3-2-86 0,-1-3-96 16,1-5-112-16,-1-1-66 0,2-1-52 15,2-2-152-15,-1-3-438 0,9-1-42 16</inkml:trace>
  <inkml:trace contextRef="#ctx0" brushRef="#br0" timeOffset="1871.07">10436 4968 1946 0,'0'0'602'15,"0"0"-402"-15,0 0-113 0,-79-7 25 0,49 9 48 16,0 5 13-16,1 1-58 0,6 4-84 16,4 1-31-16,4 1-19 0,6 1-12 15,3 2 5-15,4 0-3 0,2 0 4 16,0-2 24-16,9 1 0 0,4-3-31 16,6-2-32-16,5-2 42 0,9-3 22 15,6-3-64-15,9-3-23 0,6 0-60 16,1-9-147-16,2-3-204 0,0-2-246 15,-14 2-252-15</inkml:trace>
  <inkml:trace contextRef="#ctx0" brushRef="#br0" timeOffset="2082.96">11452 4152 2582 0,'0'0'396'0,"0"0"-201"16,0 0 32-16,0 0-97 0,0 0-130 15,84-54-6-15,-51 48-61 0,6 1 19 16,-1 3 17-16,-2 2-129 0,-6 4-147 16,-7 5-232-16,-10 0-506 0</inkml:trace>
  <inkml:trace contextRef="#ctx0" brushRef="#br0" timeOffset="2215.51">11588 4388 329 0,'0'0'607'16,"0"0"34"-16,0 0 2 0,0 0-71 15,0 0-264-15,0 0-100 0,0 0-192 16,0 0-16-16,91-20-42 0,-54 12-67 16,5 1-83-16,1-2-132 0,0 0-246 15,-10 1-679-15</inkml:trace>
  <inkml:trace contextRef="#ctx0" brushRef="#br0" timeOffset="2870.14">13557 3407 2262 0,'0'0'597'0,"0"0"-164"0,0 0-246 0,0 0-111 16,0 0-75-16,0 0 1 0,0 0 17 15,0 0 41-15,0 0 25 0,-38 71 10 16,25-48-4-16,-3 1-39 0,6 1-52 16,3-1-34-16,6 1-10 0,1-1 19 15,12 1-26-15,7-1-46 0,7-2 8 16,4-2 29-16,9-3 60 0,2-4 6 0,0-5 10 15,5-3-14-15,-4-5 14 16,0 0 16-16,-6-5 12 0,-7-4 25 0,-7-4 32 16,-5-3 65-16,-8-3 76 0,-5-4-9 15,-4-3-82-15,-9-6-46 0,-9-1-50 16,-4-3-55-16,-6 0-18 0,-3 5-9 16,2 3-16-16,-1 5 3 0,2 8-40 15,2 2-38-15,0 5-90 0,6 5-90 16,-1 3-143-16,2 0-207 0,7 7-125 0,5 2-418 15</inkml:trace>
  <inkml:trace contextRef="#ctx0" brushRef="#br0" timeOffset="3025.05">14098 3696 673 0,'0'0'746'0,"0"0"-291"0,0 0 5 0,0 0-69 15,0 0-57-15,0 0-40 0,0 0-49 16,0 0-75-16,0 0-63 0,0 0-41 15,0 0-66-15,13 10-18 0,-13-14-187 16,3 0-61-16,6 0-229 0,5-2-306 16,-1 0-572-16</inkml:trace>
  <inkml:trace contextRef="#ctx0" brushRef="#br0" timeOffset="3482.91">14535 3330 453 0,'0'0'1414'0,"0"0"-1019"0,0 0-78 16,0 0-4-16,0 0-6 0,0 0-20 15,0 0-34-15,0 0-36 0,-38-71-28 16,38 64-64-16,8 0-45 0,2-1-12 15,4 2-24-15,7-1-44 0,7 2-22 16,8 1-9-16,5 4 0 0,2 0-15 16,1 10-20-16,-2 3 38 0,-6 4 16 15,-2 1-13-15,-7 0 22 0,-7 3 0 16,-4 1-63-16,-6-1-6 0,-6 5 21 16,-4-1 25-16,-1 3 26 0,-12 1 3 0,-3 2 47 15,-5 2-20-15,-4-3-29 0,0 1-1 16,-1-2-18-16,3-5-23 0,3-1-3 15,4-3 10-15,4-5-1 0,1-2 20 16,4-4 2-16,3-3-3 0,2-2 4 16,2-4 12-16,0 0 53 0,2 0 54 15,5-1 56-15,5-4-41 0,8-3-82 16,7-2-40-16,11-5-49 0,5 1-32 0,4 0 9 16,-2-1-98-16,1 2-50 0,-5 0-62 15,-1 2-111-15,-3-1-119 0,-1-1-210 16,-8 4-521-16</inkml:trace>
  <inkml:trace contextRef="#ctx0" brushRef="#br0" timeOffset="3944.97">15345 3238 2436 0,'0'0'528'15,"0"0"-281"-15,0 0-40 0,0 0 2 16,49-72-79-16,-25 58-55 0,4 3-34 0,-1 0-37 16,4 5-4-16,-3 3-29 0,0 2-18 15,-4 1 0-15,-4 3-1 0,-2 3 17 16,-3 0-4-16,-4 2 3 0,-4-1-6 16,-4 3-79-16,-3 0-26 0,0 0 31 15,-9 3 89-15,-3 1 23 0,-2 2 22 0,-2-1-22 16,-1-1-13-16,2 2-3 0,3-4 3 15,1-4-6-15,6 2-22 16,2-4-4-16,1-3 0 0,2 0 22 0,0 0 23 16,5 0 84-16,2 0 50 15,2 2 10-15,5 1-36 0,0 3 6 0,9 0-22 16,0 1-13-16,3 2 9 0,1 0-31 16,-2 0-26-16,-2 1 13 0,-7 0 16 15,-1-2 13-15,-4 2-20 0,-4-2-3 16,-2 0-10-16,-2-2-2 0,-3 1-1 15,0 1-12-15,0-2-4 0,-8 0 13 0,-5 0 10 16,-1 0-1-16,-8-2-6 0,-3 0-12 16,-3-2-25-16,-1-1-93 0,1-3-62 15,1-1-60-15,-2 0-50 0,1 0-48 16,-3-4-127-16,1-2-175 0,6-1-639 16</inkml:trace>
  <inkml:trace contextRef="#ctx0" brushRef="#br0" timeOffset="10425.54">9515 8930 874 0,'0'0'345'0,"0"0"-88"0,0 0-29 0,0 0 48 15,0 0-16-15,0 0-50 0,0 0 42 16,0 0-40-16,0 0-7 0,0 0 0 15,0-31 1-15,0 31-19 0,0-1-17 16,0 1 0-16,0 0-14 0,0 0-28 16,0 0-32-16,-1 0-48 0,-2 1-48 15,2 3-106-15,-1 0-37 0,1 5-31 16,-2 5-28-16,-3 12 167 0,-2 14 35 16,-3 10 0-16,0 8-142 0,5 2 126 15,3-3 16-15,3-3-1 0,5-3 1 16,4-2-25-16,2-3 6 0,-1-4 19 0,0-5 3 15,0-2-3-15,-3-5-12 16,1-5-26-16,-2-4-45 0,0-3-54 0,-4-4-60 16,-2-5-76-16,0-3-56 0,-6-2-65 15,-2-2-70-15,0-2-256 0</inkml:trace>
  <inkml:trace contextRef="#ctx0" brushRef="#br0" timeOffset="11028.04">9553 8917 935 0,'0'0'540'0,"0"0"-182"0,0 0-85 16,0 0-14-16,0 0-1 0,0 0-52 16,0 0-52-16,0 0-61 0,0 0-93 15,0 0-16-15,3-17-45 0,-2 21-44 16,2 4-5-16,3 8 110 0,0 5 52 15,2 9-4-15,0 10 3 0,0 4 33 0,1 7-33 16,-3 4-50-16,-1 2-1 0,0 3 51 16,-4 3-37-16,3-2-12 0,-2 0 38 15,-1-3-5-15,1-4-16 0,1-5 0 16,-2-6-18-16,-1-1 0 0,3-5 3 16,-3-6 15-16,3-2-5 0,-2-1-14 15,2-7-90-15,0 0-6 0,-1-7-6 16,-1-1-46-16,1-3-10 0,-1-3 3 15,-1-3-22-15,0-3-34 0,0-1-19 0,0 0 129 16,0-7 17-16,0-3-303 0,0 2-193 16,0-10-191-16</inkml:trace>
  <inkml:trace contextRef="#ctx0" brushRef="#br0" timeOffset="11423.92">9484 9303 1188 0,'0'0'442'15,"0"0"-107"-15,0 0-30 0,0 0 12 0,0 0-34 16,0 0-58-16,0 0-46 0,0 0-36 15,1-65-29-15,5 53-22 0,10-1-22 16,3-2-7-16,9-3-32 0,10-2-6 16,8 0-25-16,7 1-25 0,5 1 3 15,0 2 22-15,1 7 0 0,-3 5 1 16,-1 4 31-16,-9 7-32 0,-3 5-3 16,-10 5-26-16,-7 5-8 0,-8 0-14 15,-7 4 3-15,-10 1 48 0,-2 4 36 0,-18 2 37 16,-11 2-4-16,-8 1-9 0,-12-2-16 15,-6 1-44-15,-2-4 0 0,0-2-16 16,1-5-87-16,6-2-62 0,10-7-79 16,7-2-69-16,7-2-127 0,7-5-136 15,8-1-400-15</inkml:trace>
  <inkml:trace contextRef="#ctx0" brushRef="#br0" timeOffset="14128.62">11745 9558 53 0,'0'0'1556'0,"0"0"-1141"0,0 0-230 15,0 0-55-15,0 0 9 0,0 0-23 16,0 0-35-16,0 0 9 0,0 0 35 15,0 0 10-15,-60 7-20 0,60-7 20 16,0 1 17-16,0-1-15 0,0 0-39 16,0 0-28-16,0 0-14 0,0 0-5 15,0 0-1-15,0 0 22 0,4 0-15 0,1-1-25 16,6-4-32-16,9-5-34 16,10-2 2-16,10-1-2 0,11-4-32 0,4 2-13 15,2 0-9-15,-3 5-32 0,-6 4-64 16,-6 3-81-16,-10 3-94 0,-9 0-103 15,-11 8-223-15,-6 0-417 0</inkml:trace>
  <inkml:trace contextRef="#ctx0" brushRef="#br0" timeOffset="14277.71">11826 9737 1953 0,'0'0'528'15,"0"0"-337"-15,0 0-111 0,0 0 10 16,0 0-13-16,0 0-22 0,0 0 3 15,121-30-42-15,-65 16-16 0,4-1 0 16,4 1-78-16,-2 1-112 0,-5 2-120 16,-6 4-224-16,-15 2-567 0</inkml:trace>
  <inkml:trace contextRef="#ctx0" brushRef="#br0" timeOffset="15142.48">13748 9063 889 0,'0'0'1082'15,"0"0"-612"-15,0 0-137 0,0 0-32 16,0 0-10-16,0 0-62 0,0 0-56 0,0 0-43 16,0 0-93-16,0 0-37 15,-58 15-28-15,32-1 6 0,2 4 3 0,0 0-6 16,4 1-7-16,3 2 13 0,7 0 1 16,3 2-33-16,3 1 13 0,4 1 13 15,1-2 3-15,11 0 3 0,2-2 18 16,3-2-78-16,5-2-39 0,4-5 54 15,3-1 64-15,1-5 4 0,3-5 34 16,1-1 9-16,0-2 11 0,-3-7-4 16,-3-2-4-16,-3-4 10 0,-7 0 16 15,-6-2 3-15,-3-2 31 0,-8-2 0 16,-1-2-12-16,-4 0-33 0,-8 1 4 0,-5 0 21 16,0 3 21-16,-5 2-84 15,-1 2-27-15,3 0-25 0,-3 3-27 16,3 3-17-16,2 1-14 0,4 4-36 15,4 1-66-15,2 3-73 0,4 0-107 0,0 2-109 16,3 6-129-16,1-1-102 0,1 1-409 16</inkml:trace>
  <inkml:trace contextRef="#ctx0" brushRef="#br0" timeOffset="15306.54">14126 9272 1120 0,'0'0'274'0,"0"0"38"16,0 0 81-16,0 0-30 0,0 0-92 15,0 0-37-15,0 0-32 0,0 0-52 0,0 0-57 16,0 0-39-16,0 0-54 16,1 4-70-16,-1-4-141 0,0 0-93 0,3-4-186 15,1 2-507-15,11-6-331 0,-38 18 1262 16</inkml:trace>
  <inkml:trace contextRef="#ctx0" brushRef="#br0" timeOffset="15703.92">14457 8962 124 0,'0'0'2350'0,"0"0"-1931"16,0 0-160-16,0 0 3 0,-7-67-15 15,7 55-58-15,7 1-57 0,3 1-82 16,3-1-50-16,4 0-23 0,4 2-27 15,5 0-19-15,4 2 22 0,5 5 22 16,2 2-16-16,-3 2-3 0,0 9 0 0,-6 3 27 16,-2 5 15-16,-8 3-19 0,-4 4-4 15,-7 1 25-15,-4 3 18 0,-3 2 14 16,-3 0-4-16,-11 3 23 0,-2 1-45 16,-4-2-6-16,0-2-3 0,-3 1 3 15,0-5 22-15,1-2-3 0,5-4-17 16,1-6-2-16,7-3-16 0,3-3-12 15,2-7-4-15,4 0 11 0,0-3 21 0,0 0 32 16,0 0 53-16,9-3-25 0,5 0-59 16,12-7 2-16,7-3-3 0,12-3-6 15,3-2-98-15,3 0-54 0,0-1-39 16,-8 4-71-16,-2 0-111 0,-4-2-160 16,-6 3-519-16</inkml:trace>
  <inkml:trace contextRef="#ctx0" brushRef="#br0" timeOffset="16191.47">15124 8845 14 0,'0'0'2313'0,"0"0"-1887"16,0 0-227-16,0 0 29 0,15-82 43 15,-1 62-90-15,3 2-55 0,2 1-54 16,4 5-15-16,0 0-33 0,1 6-24 15,0 4-63-15,-1 2-25 0,-2 0 6 0,-1 7 66 16,-5 2 3-16,-5 0 13 0,-2 3-44 16,-3-2-13-16,-3 2 10 0,-2 0 5 15,0 2 42-15,-9 4 28 0,-4 0 10 16,-3 2 0-16,-6 2-13 0,0-2-25 16,-1 1-54-16,2-3-44 0,3-1-26 15,3-3-10-15,4-3 28 0,5-4 48 16,3-2 30-16,1-4-8 0,2 0 36 15,0-1 4-15,5 0 121 0,2 0 9 16,3-1-10-16,8 0-19 0,3-2-3 16,2 1-10-16,3-1-7 0,-1 1 10 0,1 2-39 15,-4 0-53-15,0 0-3 0,1 5-3 16,-3 1 3-16,-4 1 54 0,0 0-4 16,-3 2-34-16,-3 0-16 0,-4 0 1 15,-3 0 0-15,-3 2 0 0,0 1 21 16,-3 3 26-16,-8 0 8 0,-4 2 3 15,-4 0-3-15,-1-2-9 0,-4-2-16 16,-1-2-15-16,1 0-16 0,2-6-63 0,0 0-24 16,2-4-31-16,6 1-31 0,1-2-43 15,3 0-39-15,4 0-100 0,2 0-112 16,1 0-191-16,3 0-345 0,0-3 184 16</inkml:trace>
  <inkml:trace contextRef="#ctx0" brushRef="#br0" timeOffset="16444.25">15851 8814 34 0,'0'0'2184'0,"0"0"-1693"0,0 0-163 16,0 0 52-16,0 0-92 0,0 0-140 15,0 0-148-15,0 0-18 0,0 0-80 16,0 0 0-16,43 8 98 0,-20 9 10 15,7 2 13-15,2 2-4 0,1-1 3 16,0 2-3-16,-1-1-16 0,0-5-3 16,-3 0-35-16,-4-2-101 0,-6-4-83 15,-1-2-56-15,-8-3-136 0,-3-2-185 16,-6-3-410-16,-1 0 6 0</inkml:trace>
  <inkml:trace contextRef="#ctx0" brushRef="#br0" timeOffset="16608.22">16192 8831 226 0,'0'0'1744'0,"0"0"-1293"0,0 0-125 0,0 0 8 0,0 0-6 16,0 0-83-16,0 0-214 15,0 0-31-15,0 0-69 0,0 0 15 0,-56 31 54 16,38-12 2-16,0 4 14 0,1 1-16 16,2-3-74-16,0 2-82 0,1-1-64 15,3-1-50-15,1 1-113 0,3-2-210 16,2-4-425-16</inkml:trace>
  <inkml:trace contextRef="#ctx0" brushRef="#br0" timeOffset="20198.86">16821 8692 402 0,'0'0'675'16,"0"0"-314"-16,0 0-201 0,0 0-95 0,0 0-16 15,0 0 19-15,0 0 7 0,0 0 19 16,0 0 19-16,0 0-19 0,0 0-19 15,-61-25 32-15,57 23 3 0,1 0 19 16,0-1-3-16,0 0-4 0,0-1 0 16,0-2-16-16,-1 1-7 0,1-2-16 15,2-2 0-15,1 0 73 0,0-1 9 16,0-1-89-16,10-4-76 0,1 2-14 16,9-4 14-16,5 2 0 0,9 0-2 15,3-2-26-15,5 3 24 0,-2 1-8 16,3 3-14-16,-5 4-2 0,-7 6-32 0,-3 4-10 15,-5 9 3-15,-7 5 23 0,-4 6 31 16,-6 2 13-16,-6 8 44 0,-3 2 1 16,-11 2-1-16,-6 3 1 0,-5-1-6 15,-4-3-39-15,1-2-28 0,0-3 28 16,2-6 21-16,2-2 1 0,4-2-10 16,0-5 4-16,6-5 13 0,3-3 2 0,5-4-2 15,3-1-26-15,3-2 13 16,0-2 12-16,0 0 16 0,0 0 60 0,2 0 22 15,2-4 3-15,7-3-48 16,6 0-81-16,11-7-51 0,11-3 4 0,10-5 19 16,7 0-67-16,5-1-37 0,-2 1-69 15,-3 1 36-15,-1 2-55 0,-2 0-77 16,-6 1-92-16,-1-1-174 0,-6 3-244 0,-11 3-425 16</inkml:trace>
  <inkml:trace contextRef="#ctx0" brushRef="#br0" timeOffset="20522.68">17691 8556 894 0,'0'0'1484'16,"0"0"-988"-16,0 0-76 0,0 0-39 15,0 0-29-15,0 0-89 0,0 0-95 0,0 0-100 16,0 0-68-16,0 0-3 0,-13-8-37 16,12 10-22-16,-1 4-31 0,1 0 2 15,-1 0 29-15,1 5 12 0,1 0-3 16,0 1-11-16,6 1 17 0,5 1 19 15,5-1-76-15,3 1 13 0,4-3 55 16,3 0 36-16,1-4 48 0,3-2-4 0,-2-2 34 16,-2-3 20-16,-3 0 12 15,-1-6 24-15,-4-5 19 0,-3-1-5 0,-3-5 4 16,-1-4-29-16,-5-3-13 16,-4-3-9-16,-2 1-25 0,0 1 4 0,-8 1 8 15,-7 3-24-15,2 3-64 0,-7 4-18 16,1 0-61-16,-5 4-49 0,-2 1-44 15,-3 8-79-15,0 1-161 0,-1 2-185 16,1 8-101-16,7 1-544 0,-5 3-470 0</inkml:trace>
  <inkml:trace contextRef="#ctx0" brushRef="#br0" timeOffset="21373.97">14133 11219 2001 0,'0'0'1002'0,"0"0"-785"15,0 0-169-15,0 0-6 0,0 0-10 16,0 0 18-16,0 0-20 0,0 0-30 16,0 0-22-16,98-16 22 0,-62 11 0 15,3-1 0-15,-3 3 0 0,-6 1-166 16,-3 2-58-16,-6 0-78 0,-7 5-105 15,-2 4-213-15,-9 0-203 0</inkml:trace>
  <inkml:trace contextRef="#ctx0" brushRef="#br0" timeOffset="21516.79">14219 11432 1379 0,'0'0'393'0,"0"0"-243"0,0 0 22 15,0 0 64-15,0 0-100 0,0 0-81 16,88-29-54-16,-39 11 1 0,10-3-4 15,3-1-14-15,-1 2-227 0,-5-1-263 0,-7 3-282 16,-6 3-14-16</inkml:trace>
  <inkml:trace contextRef="#ctx0" brushRef="#br0" timeOffset="21900.94">15519 11053 241 0,'0'0'2390'0,"0"0"-1931"0,0 0-270 15,-109-6-81-15,79 12 64 0,6 0 11 16,4 0-44-16,9 1-95 0,4 0-44 16,4 3-76-16,3 1 10 0,0 3 38 15,3 3-4-15,9 2-12 0,2 0 16 16,6 1 17-16,3-2 9 0,1-3-47 0,5-2 11 15,1-1 13-15,2-3 25 0,1-3 12 16,-1-4 26-16,-2-2 22 0,-1 0 13 16,-3-7 8-16,-2-3 23 0,-5 1 15 15,-4-4 11-15,-5-2 13 0,-5-2 25 0,-3-3 20 16,-2-3-10-16,-9-2-73 0,-4-3-23 16,-8 0-15-16,-4 0-48 0,0 2-19 15,-3 4-25-15,2 4-11 0,1 4-29 16,2 5-8-16,4 4-25 0,4 2-41 15,3 2-52-15,5 1-73 0,1 0-110 16,3 1-136-16,3 6-115 0,0 2-28 16,3 1-346-16</inkml:trace>
  <inkml:trace contextRef="#ctx0" brushRef="#br0" timeOffset="22663.62">15679 10796 375 0,'0'0'1190'0,"0"0"-832"0,0 0-53 15,0 0 15-15,0 0-24 0,0 0-4 16,0 0-14-16,0 0-59 0,0 0-46 16,0 0-78-16,0 0-95 0,-8-31-70 15,-4 43 1-15,-4 9 69 0,-7 3 10 16,-4 6 21-16,-5 2-17 0,2 2-12 0,-2-1 24 15,2 2-25-15,3 0-1 0,3-2-1 16,1-2 1-16,5-2-19 0,5-1-9 16,2-4 3-16,5-5-4 0,4-3-15 15,2-5 0-15,3-1 12 0,8-3 32 16,5-1 0-16,9-1 79 0,8-3 50 16,11-2 10-16,7-2-41 0,10-6-51 15,6-4-4-15,5-4-24 0,3-3-16 16,1 0 10-16,-2-3-13 0,-5 1 0 15,-5 2-103-15,-12 1-74 0,-12 1-43 0,-10 2-8 16,-13 2-78-16,-9 1-92 16,-8 1-138-16,-2 2-541 0,-12 0 389 0</inkml:trace>
  <inkml:trace contextRef="#ctx0" brushRef="#br0" timeOffset="22904.6">15936 10897 45 0,'0'0'2361'0,"0"0"-1807"0,0 0-228 15,0 0 24-15,0 0 49 0,0 0-27 16,0 0-75-16,0 0-116 0,0 0-148 16,0 0-33-16,-39-30-61 0,39 30-43 15,0 7-38-15,3 2-12 0,1 5 154 16,3 9 48-16,0 4 11 0,1 6-33 16,-2 2-24-16,-2 4 8 0,1 0 52 15,-5 0-22-15,0 0-28 0,0 0-10 0,0-3 0 16,0 0-2-16,-1-4-22 0,1-3-55 15,0 0-58-15,1-5-132 0,7-3-164 16,3-5-121-16,8 0-90 0,4-8-440 16,3-3-215-16</inkml:trace>
  <inkml:trace contextRef="#ctx0" brushRef="#br0" timeOffset="23175.69">16445 11377 266 0,'0'0'1820'0,"0"0"-1238"15,0 0-260-15,0 0-82 0,0 0 5 16,0 0-61-16,0 0-61 0,0 0-63 0,0 0-60 16,0 0-16-16,0 0-53 0,34-35 6 15,-17 28 41-15,2-4 18 0,-2 4 4 16,-3-4 26-16,-3 2 37 0,-5 0 16 16,-5-1 27-16,-1 1 24 0,0-2-5 15,-6 4-32-15,-4-2-68 0,-1 1-25 16,-1 3-53-16,-4-2-15 0,3 5-13 15,-1-1-36-15,2 3-28 0,1 0-50 16,4 2-69-16,1 1-103 0,2 4-15 16,2-3-61-16,2 1-70 0,0-4-116 15,9-1-78-15,1 0 356 0</inkml:trace>
  <inkml:trace contextRef="#ctx0" brushRef="#br0" timeOffset="23549.57">17016 10747 151 0,'0'0'2259'0,"0"0"-1750"0,0 0-246 16,0 0 14-16,12-70 43 0,-12 62 7 15,0 3-84-15,0 3-66 0,-3 2-66 16,2 0-111-16,-2 0-56 0,-2 3-83 16,-6 9-59-16,-2 7 85 0,-7 7 82 15,-1 6 31-15,-3 7 0 0,1 0-2 16,3 3-17-16,4-1 16 0,6-1-9 15,4-2-24-15,6-1-20 0,6 0-35 16,10-3-13-16,5-3-16 0,1-3 0 16,6-5 62-16,-1-5 55 0,2-5 3 15,-5-5 54-15,-2-4 41 0,-5-2 32 0,-3-2 17 16,-3-6 46-16,-3-1 25 0,0-5-54 16,-1 1-47-16,-3-1-15 0,-4 0 51 15,0-1 46-15,-6 3-80 0,-4 0-85 16,-1 1-31-16,-3 1-55 0,2 2 0 0,-1 1-12 15,0 1-13-15,1 2-49 0,3 2-52 16,0 0-104-16,1 0-100 0,5 3-82 16,2 1-93-16,1-1-182 0,7-3-241 15,12 0 312-15,4-2 163 0</inkml:trace>
  <inkml:trace contextRef="#ctx0" brushRef="#br0" timeOffset="23860.69">17646 10717 145 0,'0'0'1383'0,"0"0"-804"0,0 0-323 0,0 0 5 16,0 0 45-16,0 0-69 0,0 0-80 15,0 0-157-15,0 0-32 0,0 0-67 16,-43-55-13-16,47 55-17 0,5 0 129 16,3 3 0-16,4-1 93 15,4-1-6-15,0-1-7 0,0 0-19 0,-2 0-1 16,-3-6 20-16,-5 1 44 0,-1 0 94 15,-5-3 55-15,-2 1-38 0,-2-5-30 16,0-1-54-16,-3-1-52 0,-6 0-28 16,1 2-10-16,-3 2-24 0,-1 2-37 15,-2 2 0-15,0 2-46 0,-2 3-31 16,-2 1-15-16,0 0-25 0,1 4-47 16,1 3-73-16,0 4-68 0,5 0-30 15,1 1-76-15,5 1-29 0,1-2-113 0,4-2-185 16,4 0-364-16</inkml:trace>
  <inkml:trace contextRef="#ctx0" brushRef="#br0" timeOffset="24092.75">18044 10486 376 0,'0'0'1600'16,"0"0"-1156"-16,0 0-112 0,0 0 25 15,0 0-105-15,0 0-236 0,0 0-16 16,0 0-77-16,0 0 7 0,0 0 70 15,-13 47 25-15,9-22 62 0,-2 4 8 16,2 3-31-16,-2 4-48 0,2 2 12 16,-3 4-28-16,4 0-3 0,0 0 3 15,1 0 2-15,0-1 52 0,2-4-42 0,0-1 7 16,0-5-19-16,0-2-104 16,0-4-144-16,0-3-175 0,0-4-113 0,0-4-522 15,2-5-163-15</inkml:trace>
  <inkml:trace contextRef="#ctx0" brushRef="#br0" timeOffset="24321.06">18257 11089 67 0,'0'0'776'0,"0"0"431"0,0 0-957 16,0 0-192-16,0 0-55 0,0 0 17 16,0 0 38-16,0 0 55 0,0 0 48 15,84 1 39-15,-64-1-27 0,0-5 16 16,-5 1 27-16,-4-1 107 0,-5-3 75 15,-2-1-115-15,-2-1-95 0,-2-2-65 16,0 2-34-16,0 0-13 0,-2 2-27 0,-3 3-49 16,0 1-6-16,-2 1-76 0,-3 2-87 15,-2 1-108-15,-8 1-118 0,-1 6-129 16,-2 3-92-16,0 2-139 0,6-2-577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22:05.548"/>
    </inkml:context>
    <inkml:brush xml:id="br0">
      <inkml:brushProperty name="width" value="0.05292" units="cm"/>
      <inkml:brushProperty name="height" value="0.05292" units="cm"/>
      <inkml:brushProperty name="color" value="#FF0000"/>
    </inkml:brush>
  </inkml:definitions>
  <inkml:trace contextRef="#ctx0" brushRef="#br0">9975 2449 796 0,'0'0'1164'0,"0"0"-1109"0,0 0 181 16,0 0 246-16,0 0-219 0,0 0-141 15,-27-65-32-15,5 58 12 0,-6 2-48 16,-6 5-52-16,-3 0-2 0,-7 9 19 15,-3 5 3-15,-2 3 45 0,-3 2 38 16,3 1-1-16,4-1-12 0,6-1-23 16,2 0-3-16,7 0-30 0,9-3-36 15,7 3-32-15,4-2-5 0,9 2-11 16,1 0 1-16,5 3 16 0,11 0 12 16,5 0 19-16,7-1 41 0,4 0-7 15,6-4-12-15,5-1 13 0,1-4 9 0,5-3-28 16,-1-4-13-16,2-4-3 0,-2 0-79 15,0-7-3-15,-1-4-41 0,-2-3-67 0,-3-4-49 16,-1-3-78-16,-5-2-170 0,-10 2-259 16,3-16-573-16</inkml:trace>
  <inkml:trace contextRef="#ctx0" brushRef="#br0" timeOffset="401.47">10236 2151 1535 0,'0'0'996'0,"0"0"-681"15,0 0-7-15,0 0 46 16,0 0 31-16,0 0-46 0,0 0-32 16,0 0-113-16,0 0-120 0,0 0-74 15,0 0-86-15,-36-24-68 0,36 48 120 0,0 6 34 16,2 8 31-16,-1 3 6 0,-1 4-9 16,0 1 12-16,0-1-25 0,0-2-12 15,-1-3-3-15,-1-4-13 0,1-5-6 16,1-4 18-16,0-3-1 0,0-2-63 15,0-4-6-15,0-4-6 0,0-3 9 16,1-4 3-16,1-3-7 0,-1-3 29 0,-1-1 43 16,1 0 59-16,1-1 3 0,-1-6 109 15,3-5-8-15,-1-5-163 0,2-3-18 16,2-3-16-16,6-4-19 0,4 3 7 16,5 0 43-16,1 2 3 0,3 2 10 15,3 4-10-15,1 1 0 0,0 6-25 16,1 0 1-16,-3 7 8 0,1 2 1 15,-3 0-10-15,-3 8 25 0,-1 4 43 16,-5 3-43-16,-2 0-18 0,-4 3-44 0,-5 3-4 16,-2-1 10-16,-4 2-28 0,0 3-76 15,-1-2-57-15,-4-1-90 0,4 1-121 0,-1-1-177 16,2-8-369-16,5 4-394 0</inkml:trace>
  <inkml:trace contextRef="#ctx0" brushRef="#br0" timeOffset="892.88">11186 2426 1621 0,'0'0'694'0,"0"0"-326"0,0 0-14 15,0 0 51-15,0 0-192 0,-98-59-68 16,69 54-7-16,0 2-31 0,-1 3-15 16,3 0 7-16,-1 7-27 0,6 1-60 0,2 7-12 15,2-2-31-15,5 2 0 0,2 3 9 16,2-1-3-16,4 1 4 0,4-1-14 16,1 1 7-16,1-2 9 0,5 0 1 15,7-1-65-15,-2 0-30 0,5-1 44 16,3-1 34-16,4-5 10 0,4 2 6 15,5-4 0-15,0-4 18 0,0-1-1 16,-4-1-26-16,-2 0 28 0,-4-6 35 16,-6-3 15-16,-1-1 13 0,0-4 19 15,-3-2 2-15,2-3 18 0,-4 0-18 16,1 0-3-16,-3-1 30 0,-2 4 16 0,-2 4 62 16,-1 2-67-16,-2 4-17 0,-1 4-7 15,0 2-36-15,0 0-62 0,0 0-37 16,0 1-33-16,0 6-77 0,0 3-103 15,-3 5 223-15,3 2 27 0,0 2 23 16,0 2-23-16,0-2-111 0,9-1-50 16,2 0-67-16,3-4-11 0,0 1-36 15,-1-5-171-15,-3 0-200 0,-2-3-495 0</inkml:trace>
  <inkml:trace contextRef="#ctx0" brushRef="#br0" timeOffset="1658.95">11504 2509 1208 0,'0'0'1210'15,"0"0"-836"-15,0 0-34 0,0 0 49 16,0 0-42-16,0 0-67 0,0 0-72 16,0 0-102-16,0 0-106 0,0 0-56 15,0 0-59-15,-5-12-54 0,3 24 169 16,2 2 31-16,-1 0-12 0,-1 0-19 16,1-2-15-16,-1-4 0 0,-1 0-4 15,2-4-6-15,1 0-6 0,0-4-14 16,0 0 15-16,0 0 30 0,0 0 21 15,0 0-8-15,0-3 73 0,0-3 66 16,4-3-152-16,1-3-12 0,1-4 12 0,5-1 12 16,1-4-9-16,3-2 32 0,1 0-11 15,6-2 7-15,-1 1 22 0,0 2-39 16,2 4-12-16,-3 4-2 0,-3 4 37 0,-3 4-37 16,-2 6-12-16,-2 0-38 0,-1 6 47 15,-1 6-13-15,0 5 15 0,3 2 1 16,-2 2 0-16,1 1-11 15,3 0-2-15,1 0 12 0,6-2-2 16,1-2-71-16,3-1-57 0,4-2 2 0,3 0 3 16,-1-6-34-16,4 0-97 0,3-4-65 15,0-1-47-15,4-4 2 0,-1 0 23 16,3-7-23-16,-4-1 205 0,-1-7 124 16,-6 0 38-16,-5-3 208 0,-7 0 169 15,-8-1-44-15,-5-1 3 0,-7 1 23 16,0-1-5-16,-4 4-16 0,-7-1-4 0,-1 3-54 15,-3 2-95-15,-4 2-102 16,3 2-40-16,-4 6-29 0,-1 2-14 0,3 0-28 16,0 6-18-16,2 4-16 0,3 3 16 0,3 1 12 15,2 3 0-15,4-4-15 0,1 0-69 16,3-3-7-16,0 0-6 0,0 0 14 16,0-4-12-16,5-1-123 0,0 0-28 15,1-3-27-15,3-1 169 0,1-1 138 16,0 0 148-16,2-7 53 0,-1-1-16 15,2-4-1-15,1-1 34 0,-2-3 12 16,0 0-7-16,0 1-37 0,-3 3-7 16,-2 1-34-16,0 7-32 0,-4 3-70 15,0 1-43-15,2 1-110 0,-1 10-38 16,6 3 148-16,4 7 22 0,0 3 9 16,1 5-10-16,-2-1 10 0,-1 2 24 15,-4 2-30-15,-3-1-22 0,-4-1 24 16,-1 0-14-16,-3 0-1 0,-8-4 12 0,-7 2 7 15,-3-5 6-15,-1-3-13 0,-4-2-9 16,0-5-11-16,5-4-4 0,3-4-25 16,3-3-70-16,1-2-18 0,3-3-38 15,1-6-87-15,4-7-42 0,6-3-170 16,3-5-335-16,9 3-989 0</inkml:trace>
  <inkml:trace contextRef="#ctx0" brushRef="#br0" timeOffset="1972.9">12574 2510 235 0,'0'0'1800'0,"0"0"-1266"0,0 0-96 16,0 0-23-16,0 0-95 0,0 0-71 16,0 0-73-16,0 0-102 0,0 0-52 15,0 0-22-15,62-28 1 0,-35 22 18 16,6 0 0-16,5-2-19 0,2-1 0 16,-1-1-75-16,-2-5-31 0,-2 1-58 0,-2-2-28 15,-4-2 12-15,-6 1 25 0,-3 0 132 16,-10 1 23-16,-5 0 99 0,-5 2 85 15,-6 1 45-15,-7 2 38 0,-6 0-86 0,-2 3-97 16,-3 3-35-16,-2 4-15 0,-1 1 0 16,0 6-34-16,1 6-10 0,1 3-12 15,6 3-3-15,1 4-9 0,5 3 0 16,1 0 19-16,7 3-4 0,3-3 1 16,2 1 14-16,3-2 3 0,13 0-17 15,1-4-72-15,6 0 3 0,3-5-10 16,3-2-70-16,-3-3-145 0,0-2-108 15,0-4-78-15,1-1-80 0,-4-3-199 16,16 0-565-16</inkml:trace>
  <inkml:trace contextRef="#ctx0" brushRef="#br0" timeOffset="2428.04">14636 1945 2770 0,'0'0'679'0,"0"0"-281"0,0 0 13 0,0 0-129 16,0 0-180-16,0 0-102 0,0 0-15 15,0 0-78-15,0 0 93 0,0 0 34 16,-12 96 12-16,20-53 44 0,3 3-44 16,-1 3-13-16,0-1-17 0,-2-2-15 15,-3-2 17-15,-2-5-18 0,-3-3-77 0,0-2-80 16,-3-7-47-16,-2-3-54 0,-3-3-202 16,0-4-151-16,0-5-383 0,-7 0-689 0</inkml:trace>
  <inkml:trace contextRef="#ctx0" brushRef="#br0" timeOffset="2588.23">14382 2359 1099 0,'0'0'1519'0,"0"0"-1156"15,0 0-123-15,0 0 76 0,25-78-38 0,-1 60-171 16,12-4-60-16,9 1-30 0,11-1-17 16,6 2-25-16,5-1 25 0,-3 1 0 15,-5 2-44-15,-5 0-135 0,-12-1-68 16,-5 1-116-16,-9 0-142 0,-8 6-295 15,-3-12-682-15</inkml:trace>
  <inkml:trace contextRef="#ctx0" brushRef="#br0" timeOffset="2955.97">14964 1857 1201 0,'0'0'993'16,"0"0"-576"-16,0 0-18 0,0 0 16 16,0 0-25-16,0 0-85 0,0 0-143 15,0 0-162-15,0 0-19 0,0 0-102 16,0 0 83-16,-36 30 38 0,35-2 69 15,-1 4 3-15,2 2-4 0,0 3-3 16,0 0 16-16,0 2 15 0,0-1-19 16,0 1-22-16,0-3-15 0,0-2 6 15,-5-2-9-15,2-4-37 0,0-3-1 16,0-6 0-16,2-4-2 0,-1-4-31 16,-1-5-21-16,3-5 17 0,0-1 38 0,0 0 21 15,0-4 47-15,3-6 89 0,0-8-96 16,3-5-61-16,2-6-19 0,3-4 17 15,0 0 2-15,6 2 0 0,0 3 22 0,3 3 2 16,2 6-9-16,4 3-11 0,3 5 6 16,3 4-10-16,0 5-34 0,1 2-9 15,-3 2 19-15,0 8 24 0,-4 2 2 16,-4 2-2-16,-3 3-12 0,-3 1-4 16,-1 0-14-16,-4 0-50 0,-2 1-43 15,-3-2-47-15,-3 1-59 0,-3 0-122 16,0-2-215-16,0-1-165 0,-4-4-644 15</inkml:trace>
  <inkml:trace contextRef="#ctx0" brushRef="#br0" timeOffset="3286.94">15424 2253 297 0,'0'0'1766'16,"0"0"-1283"-16,0 0-151 0,0 0 17 15,0 0-53-15,0 0-87 0,0 0-71 0,0 0-31 16,88-38 1-16,-49 29-24 0,4 0-56 15,3-1 3-15,-2-1-9 0,-3 1-7 16,-2-3-15-16,-6 0-45 0,-5-1-30 16,-5 1-51-16,-6 1-6 0,-8-1 132 15,-4-1 13-15,-5-1 52 0,-5-3-27 16,-5 0-25-16,-8 0-13 0,-2 2 0 16,-1 7 55-16,-4 0-49 0,3 6-6 15,-5 3 0-15,0 2 1 0,-1 9 12 16,0 3-1-16,2 3 41 0,4 2-28 0,3 2-25 15,4 0-34-15,4 1-3 0,7 0 15 16,4 0 19-16,0-1-13 0,9-1-35 16,6 2-6-16,1-3 13 15,7 1-9-15,2-2-51 0,2-3-60 0,3-1-103 16,4-1-53-16,2-2-69 0,3-3-64 0,5-1-200 16,-8-3-484-16</inkml:trace>
  <inkml:trace contextRef="#ctx0" brushRef="#br0" timeOffset="4099.96">17509 1770 855 0,'0'0'1144'0,"0"0"-727"0,0 0-91 16,0 0-11-16,0 0 14 0,0 0-18 15,0 0-81-15,0 0-117 0,0 0-113 0,0 0-47 16,-76-42-10-16,43 42 23 0,1 0 5 15,-2 0 10-15,3 7-3 0,0 0 7 16,3 3-11-16,1 0-5 0,6 1 0 16,0 1-14-16,4 2-40 0,4-2-13 15,2 1-11-15,5-2 4 0,1 2 10 16,5-1 12-16,0-1 31 0,3 1 52 16,6-1 45-16,4 0 19 0,1 0 51 15,6 0 35-15,3-3 15 0,5 2 15 16,-1-3-26-16,5 1-57 0,2 0-43 15,-2-3-16-15,-2 2-13 0,-5-1 6 16,-3 2-15-16,-5-1 2 0,-6 2 32 0,-5 3-25 16,-4-2-6-16,-2 4 18 0,-2 0 19 15,-12 2 21-15,-6 2 16 0,-6-3-19 16,-6 2-28-16,-3-3-9 0,-2-1-34 16,-1-4-1-16,0-1-2 0,5-4-9 0,4-3-25 15,5-1 0-15,6-2-49 0,3-8-41 16,2 2-37-16,5-5-45 0,8-3-103 15,3-3-211-15,18-2-90 0,0 3-400 16,36-9-401-16</inkml:trace>
  <inkml:trace contextRef="#ctx0" brushRef="#br0" timeOffset="4554.03">17613 1953 72 0,'0'0'1213'0,"0"0"-552"0,0 0-179 15,0 0-185-15,0 0-78 0,0 0-4 16,0 0 21-16,0 0 8 0,0 0-74 15,0 0-104-15,0 0-66 0,2 6-23 16,1-6 23-16,3 0 44 0,3 0-22 0,4-3-19 16,7-3 0-16,4 0 12 0,5-4-15 15,4 2-11-15,5-4-14 0,1 0-19 16,0-1 3-16,1 0 12 16,-3-1 10-16,-3 0 18 0,-8-1 1 0,-5 1 26 15,-6 0 11-15,-6 0 17 0,-5 4 28 16,-4-1 38-16,0 0-8 0,-5 4-37 15,-6-1-29-15,-4 0 16 0,-6 3-62 16,-5 1-26-16,-7 0-8 0,-5 3 3 16,-3 1 6-16,1 2 1 0,-2 5 5 15,7 3 3-15,2 2 4 0,7 2-7 16,6 3-12-16,3 0 12 0,5 2 0 0,2 0 7 16,5 0 9-16,3 1-19 0,2-1 22 15,0 0 3-15,10-1 22 0,0 1-6 16,5-1 6-16,3-1 28 0,4-1 3 15,0-1-6-15,4-2 12 0,2 0 6 16,0-3 6-16,2-1-21 0,-1-2-22 0,-2-2-16 16,0-3 13-16,-3 0 9 15,0-2 3-15,2 0 3 0,3-7-28 0,1 0-15 16,5-4-123-16,-1-2-84 0,2-1-70 16,2-1-122-16,-4-3-249 0,-8 5-524 15,9-10-656-15</inkml:trace>
  <inkml:trace contextRef="#ctx0" brushRef="#br0" timeOffset="4863.51">18534 1746 1822 0,'0'0'813'15,"0"0"-309"-15,0 0-58 0,0 0-55 16,0 0-78-16,0 0-74 0,0 0-60 16,0 0-107-16,0 0-72 0,-91-28-18 15,65 29 6-15,-2 6 10 0,-1 2-20 0,2 2 1 16,2 2 5-16,6 3 4 0,1 2-7 15,4 1 1-15,0 2-1 0,4 2-2 16,3-1-4-16,2 1 13 0,2-1-4 16,3-1 14-16,0-3 2 0,8 0 33 15,6-2-5-15,5 0-10 0,7-1 1 16,5-2-19-16,6 0 0 0,2-4-2 16,0-1-17-16,1-5 7 0,-3-3-34 15,-5 0 6-15,-2-2-13 0,-2-5-15 16,-3-4 0-16,1-2-13 0,-2-4-25 15,2-1-64-15,-1-5-97 0,1-3-140 16,2-3-115-16,-1-2-202 0,-7 4-624 16</inkml:trace>
  <inkml:trace contextRef="#ctx0" brushRef="#br0" timeOffset="5074.99">18910 1583 884 0,'0'0'1010'0,"0"0"-511"0,0 0-35 15,0 0-3-15,0 0-55 0,-48-73-59 16,43 65-54-16,2 4-24 0,0 1-33 15,3 3-80-15,0 0-156 0,0 0-12 16,0 8-107-16,0 5-22 0,6 6 141 16,4 7 46-16,0 5 3 0,0 4-3 15,5 2-25-15,-4 0-2 0,0-1 24 16,-2-1-20-16,0-1-23 0,-2-3 0 16,-2-3-15-16,-1-1-50 0,-1-4-66 15,-3-4-76-15,0-1-102 0,0-2-212 0,-9-4-166 16,5-6-405-16,-6-1-828 0</inkml:trace>
  <inkml:trace contextRef="#ctx0" brushRef="#br0" timeOffset="5330.01">18893 1906 1627 0,'0'0'630'0,"0"0"-239"0,0 0-57 16,0 0-52-16,0 0-113 0,0 0-80 16,96-68-32-16,-65 60-34 0,0 3-23 15,1 1-16-15,-2 3 3 0,-5 1 12 16,-3 0 1-16,-4 0 1 0,-5 0 25 15,-4 1 12-15,0 3 12 0,-1-2 20 16,-2 2-7-16,1 3 25 0,3-1 9 0,0 3-8 16,-1 1 1-16,3 2 19 0,-1 1-12 15,-1 1-17-15,2 1-21 0,-1 1-4 16,-2 1-11-16,2-2-20 0,-3 1-24 16,1-1-2-16,-1-1-19 0,-2-2-35 15,-3-2-58-15,0-2-97 0,-3-2-109 16,0-2-170-16,0-1-98 0,0-3-142 15,-2 0-530-15</inkml:trace>
  <inkml:trace contextRef="#ctx0" brushRef="#br0" timeOffset="5448.26">19562 1651 657 0,'0'0'602'0,"0"0"-309"15,0 0-218-15,0 0-75 0,0 0-390 0,0 0 119 16,0 0-153-16</inkml:trace>
  <inkml:trace contextRef="#ctx0" brushRef="#br0" timeOffset="5754.34">19727 1845 463 0,'0'0'632'0,"0"0"-65"0,0 0-90 16,0 0-37-16,0 0-86 0,0 0-82 15,0 0-80-15,0 0-75 0,0 0-37 16,-27 69-27-16,25-62-24 0,2 2-26 15,0 2-2-15,0-1 0 0,8 2 2 16,4 1 48-16,2-2-10 0,3 1-3 0,3-2-1 16,3 0 4-16,-1-3 0 15,5-2 15-15,-1-4 14 0,-3-1 43 0,0 0 46 16,-4-2 2-16,-2-6-4 0,-4-1 0 16,-4-3 2-16,0-3-33 0,-5-3-32 15,-3-5-39-15,-1-3-55 0,-5-1-15 0,-7 0-28 16,-2 3-33-16,-5 3-43 15,-1 4 12-15,-5 4-78 0,2 6-83 0,-3 2-157 16,5 5-86-16,0 0-67 0,7 5-139 16,6 1-372-16</inkml:trace>
  <inkml:trace contextRef="#ctx0" brushRef="#br0" timeOffset="6133.87">20171 1932 1244 0,'0'0'582'0,"0"0"-182"16,0 0-93-16,0 0-123 0,0 0-27 16,0 0-44-16,0 0-14 0,0 0-9 15,0 0-4-15,0 0-16 0,0 0-19 16,-3 12 0-16,3-12 9 0,0 0 29 16,0 0 15-16,0 0 26 0,0-6 68 0,0 0 52 15,0-3-206-15,0-3-43 0,3 0-1 16,2 0 0-16,2-4 10 0,1 1 6 15,4-2 5-15,1 1-21 0,6-1-10 16,-1 0 7-16,1 4 0 0,1 3 3 16,3 2 25-16,-1 3-13 0,4 3 7 15,3 2-4-15,3 0 7 0,1 0-19 16,1 6 9-16,4 3 7 0,-2 1 12 16,-2 3-29-16,0 1-2 0,-6 2-2 15,-3 2 2-15,-5 1-3 0,-1 0-31 16,-6 3 3-16,-2-2 9 0,-5 1-9 0,-5 0-34 15,-1-2-7-15,-2 1 7 16,-9-4-19-16,-6 2-27 0,-3 0 23 0,0-1-120 16,-3 0-144-16,-2 0-109 0,4-5-142 15,6-1-402-15,-6 2-259 0</inkml:trace>
  <inkml:trace contextRef="#ctx0" brushRef="#br0" timeOffset="15389.84">15525 3525 129 0,'0'0'444'0,"0"0"-167"16,0 0-55-16,0 0-11 0,0 0-12 15,0 0-37-15,0 0-35 0,0 0-36 16,0 0-23-16,0 0-6 0,-63 0 3 15,58 0 6-15,-2 0 14 0,4 0 31 16,-1-1 14-16,3-2 28 0,-1 1-4 16,1-3-80-16,-1 0 13 0,2-1-39 15,0-1 10-15,0 0 0 0,0-2 15 0,2 0 4 16,2-1 28-16,4-1 0 0,3 1-13 16,0-1-3-16,5-1-26 0,7 1-28 15,0-2-13-15,8 1-20 0,4 1-2 16,1 1-1-16,3 5-12 0,0 2-6 0,3 3-6 15,-2 0 25-15,-2 3 25 0,-3 6-9 16,-4 2-14-16,-5 0-2 0,-4 2-15 16,-8 0-17-16,-5 2-22 0,-6 3-22 15,-3 3 41-15,-6 1 34 0,-13 2 0 16,-5 2 0-16,-6 0-2 0,-4-2-22 16,-3 0 6-16,1-2 16 0,-3-3 1 15,4-4 0-15,2-1-20 0,2-2 19 16,2-2 3-16,7-2 2 0,3-2 11 15,4-3 22-15,7-2 63 0,5 1 3 16,2-2 3-16,1 0 63 0,0 0-22 16,0 0-42-16,3 0-10 0,1-3-40 0,5-1-53 15,2-1-41-15,8 0 1 0,1 0 6 16,9-1 3-16,1 4 6 0,4 2 6 16,0 0 10-16,-1 0 9 0,2 0 28 15,-2 4-7-15,-2 1-18 0,-2 2 12 0,-2 1 7 16,-2 4 12-16,-5-2-15 15,-6 5-19-15,-2 0-25 0,-4 2-6 0,-4 1 12 16,-4 1 7-16,0 2 9 0,0-2-10 16,-7 0 13-16,-4-1 0 0,-6-1 13 15,-3-2 5-15,-7 0 20 0,-5-4 2 16,-7-2 3-16,-6-3 1 0,-5 0-13 16,-7-2-9-16,-4-4-7 0,-1 0-14 15,6 0 12-15,5 0 14 0,10-4 7 16,10-2 16-16,8 3 2 0,9-2-21 15,5 1-12-15,5 1-19 0,2 0-46 16,2 2-49-16,0 0-76 0,0 0-53 0,6-2-118 16,6 2-175-16,9 0-28 0,8-2 151 15,7 0-118-15,-6 1-301 0</inkml:trace>
  <inkml:trace contextRef="#ctx0" brushRef="#br0" timeOffset="15723.47">16264 3606 1403 0,'0'0'504'15,"0"0"-115"-15,0 0 2 0,0 0-54 16,0 0-40-16,0 0 18 0,0 0 31 16,0 0-54-16,0 0-72 0,0 0-94 0,0 0-70 15,-24-41-56-15,24 42-36 16,0 2-26-16,8 2-40 0,1 3-59 0,9 6 161 15,6 4 3-15,6 3 41 16,5 2-10-16,2 1-13 0,-1 1-2 0,-1-2-19 16,-3-1 2-16,-4 0-2 0,-5-2 22 15,-4 1 3-15,-3-3-4 0,-7-3-5 16,-5 0-16-16,-2-4-13 0,-2-1-21 16,-6 1 0-16,-6-2 13 0,-8-1-4 0,-6-2 9 15,-7-1-6-15,-8-4-40 0,-3-1-56 16,-2 0-71-16,-2-4-81 0,3-2-114 15,1-3-154-15,12 3-267 0,-10-9-856 0</inkml:trace>
  <inkml:trace contextRef="#ctx0" brushRef="#br0" timeOffset="15900.19">16224 3624 1611 0,'0'0'610'15,"0"0"-248"-15,0 0-81 0,0 0 14 16,82-56-43-16,-53 41-27 0,8 3-42 15,2-2-39-15,3 1-45 0,7-2-59 16,0 3-40-16,0 0-28 0,-1 2 9 16,-9 1 17-16,-6 2-162 0,-7 2-98 0,-6 4-52 15,-4 1-121-15,-5 0-234 0,-2 1-366 16,0 8-139-16</inkml:trace>
  <inkml:trace contextRef="#ctx0" brushRef="#br0" timeOffset="16199.37">16862 3510 127 0,'0'0'1001'0,"0"0"-549"15,0 0-136-15,0 0-11 0,0 0-66 0,0 0-32 16,0 0 18-16,0 0-16 0,0 0-49 16,0 0-46-16,-15 64-44 0,15-49-56 15,0 2-14-15,0 1-13 0,4 1 2 16,10 2 11-16,2 0 25 0,4-2 55 16,3-1-14-16,4-1 13 0,1-1-6 15,0-4 3-15,3-4 9 0,1-3 12 16,1-4 17-16,4-1-2 0,-2-2-3 15,0-4-1-15,-2-6 16 0,-3 0 5 16,-3-2 13-16,-5-3 5 0,-2-1-16 0,-7-4-9 16,-4 2-9-16,-8-3-16 0,-1 1 9 15,-4 1-12-15,-9 0-67 0,-3 3-27 16,-4 0-42-16,-3 4-28 0,-2 3-33 16,-2 2-55-16,-2 4-65 0,3 2-86 15,-1 3-154-15,7 4-225 0,7 5-272 0,4-1-209 16</inkml:trace>
  <inkml:trace contextRef="#ctx0" brushRef="#br0" timeOffset="16520.59">18086 3498 2226 0,'0'0'532'0,"0"0"-281"15,0 0 88-15,0 0 79 0,0 0-84 16,0 0-103-16,0 0-76 0,0 0-131 16,0 0-24-16,0 0-93 0,6-25-12 15,4 33-10-15,4 5 115 0,9 3 31 16,0 3-3-16,5 2 34 0,0-3 6 15,-1 1-40-15,0-1-27 0,-3-1 1 16,1-2 25-16,-4-2-27 0,0-1-99 16,-3-3-94-16,-2-3-99 0,-3-1-126 15,-4-2-167-15,-3-2-393 0,-3-1-241 16</inkml:trace>
  <inkml:trace contextRef="#ctx0" brushRef="#br0" timeOffset="16702.23">18440 3523 1152 0,'0'0'1198'0,"0"0"-837"0,0 0-7 0,0 0 95 16,0 0-60-16,0 0-97 0,0 0-65 16,0 0-94-16,0 0-93 0,-76-22-40 15,57 31-47-15,-7 4 35 0,-2 2 12 0,-1 3-3 16,1 1-16-16,6 2-55 0,1 0-103 16,5 0 9-16,3 0-109 0,1-2-106 15,6 1-93-15,1-2-82 0,5-2-217 16,0-4-494-16</inkml:trace>
  <inkml:trace contextRef="#ctx0" brushRef="#br0" timeOffset="17130.91">19008 3257 124 0,'0'0'2229'0,"0"0"-1716"15,0 0-174-15,0 0 65 0,0 0-29 16,0 0-93-16,0 0-37 0,0 0-50 16,0 0-69-16,0 0-44 0,0 0-48 15,16-41-32-15,-14 41-2 0,-2 1-18 16,0 1-22-16,0 0-9 0,1 2-19 15,0 2-27-15,1 4-4 0,1 4 75 16,0 4 21-16,0 4 3 0,-2 4 6 16,-1 1 15-16,0 2-2 0,-3 0 30 15,-1-3-24-15,-2 2-25 0,0-7-34 0,3 0 6 16,-1-3 7-16,3-4-1 0,-1-1 19 16,2-1-13-16,0-3 15 0,0 0-1 15,5 0 2-15,3-2 0 0,4 2 3 16,3-1-3-16,6-1-17 0,5-2 2 15,5-2-1-15,4 0-12 0,4-3-43 16,0 0-50-16,-3-4-54 0,-2-2-61 0,-5 0-92 16,-3-1-109-16,-4-2-148 15,-8 2-429-15,3-4-473 0</inkml:trace>
  <inkml:trace contextRef="#ctx0" brushRef="#br0" timeOffset="17375.88">19464 3491 1917 0,'0'0'635'0,"0"0"-178"0,0 0 41 15,0 0-75-15,0 0-169 0,0 0-79 16,0 0-48-16,0 0-53 0,0 0-65 16,0 0-9-16,-5 8-43 0,5-4-22 15,-3 4-18-15,3 2 83 0,-2 3 22 16,0 3-7-16,1-2-2 0,-1 3-10 0,2 1 0 16,0-4 9-16,-2 1 4 0,2-1 8 15,0-1-24-15,0 0-31 0,0-3-22 16,0 1-43-16,0-5-16 0,0-1-33 15,4-2-78-15,0-2-48 0,2-1-13 16,3 0 38-16,3 0 105 0,1-6-123 16,5-2-309-16,-5 2-573 0</inkml:trace>
  <inkml:trace contextRef="#ctx0" brushRef="#br0" timeOffset="17698.04">19887 3277 2001 0,'0'0'524'16,"0"0"-230"-16,0 0 17 0,0 0-34 0,0 0-77 15,0 0-48-15,0 0-76 0,0 0-76 16,0 0-25-16,0 0 25 0,0 0 14 16,84 29 33-16,-64-12 7 0,-1 0-7 15,-2 1-16-15,0 1-18 0,2 3 2 16,-1-1 11-16,-1 1 15 0,-3 1-10 15,2 0-9-15,-4-1 22 0,-4 0 12 16,0-3-25-16,-3 0-9 0,-2-1-10 0,-3-2 7 16,0-1 2-16,-1-3-2 0,-6-1-7 15,-1 0 7-15,0-5-3 0,-3 2-1 16,-3-3 4-16,0-1-4 0,-3-2-14 16,-4 0-1-16,-2-2-77 0,-1-2-97 15,-2-4-81-15,-2-2-104 0,-2-1-134 16,7 2-309-16,-10-7-921 0</inkml:trace>
  <inkml:trace contextRef="#ctx0" brushRef="#br0" timeOffset="17895.98">19912 3322 1342 0,'0'0'780'0,"0"0"-450"0,0 0-88 16,93-44-26-16,-62 34-43 0,2-1-55 15,2 3-48-15,2 1-70 0,5 0-10 16,2 3 7-16,1 1-61 0,-2 0-77 16,-4 3-84-16,-4 0-84 0,-3 0-112 15,-3 0-174-15,-9 0-235 0</inkml:trace>
  <inkml:trace contextRef="#ctx0" brushRef="#br0" timeOffset="18173.79">20529 3341 1023 0,'0'0'491'0,"0"0"-143"0,0 0-69 0,0 0-55 16,0 0-11-16,0 0-68 0,0 0-39 16,0 0-41-16,-69 71-55 0,69-62-10 15,0 2 0-15,3 1 0 0,9 2 74 16,3 2 51-16,6-1 19 0,4 1-7 0,2-2-13 16,3-1 22-16,2-4-4 15,-2-3 2-15,-1-2-5 0,0-3-20 0,-3-1-23 16,-1 0-3-16,-2-6 19 15,-3-2 27-15,-3-3 30 0,0-6 18 0,-5-1-19 16,-3-4-49-16,-4-3-31 0,-3 0-37 16,-2 0-51-16,-6 2 0 0,-5 3-48 15,-9 2-62-15,-8 0-60 0,-11 2-63 16,-4 3-84-16,-7 6-143 0,2 2-197 16,3 5-124-16,14 0-536 0</inkml:trace>
  <inkml:trace contextRef="#ctx0" brushRef="#br0" timeOffset="19082.3">21902 3249 2369 0,'0'0'619'0,"0"0"-239"0,0 0-158 16,0 0-101-16,0 0-65 0,0 0-56 16,0 0 0-16,0 0 0 0,0 0 60 15,0 0 9-15,-23 82-12 0,20-61 9 0,0-2-25 16,-1 0-19-16,1-2 13 0,0 0-10 16,2-3-25-16,-2-4-1 0,0-1-27 15,1-4-29-15,0-4-50 0,2-1-35 16,0 0-9-16,0 0 84 0,0-2 67 15,0-4 140-15,0-2-37 0,0-4-102 0,0-2 31 16,0-1 6-16,-3-5 15 0,3 1 10 16,0 0-28-16,0 1 6 0,0 4 18 15,5-2 0-15,1 3 1 0,2 1-29 16,2 2-16-16,5 0-15 0,2 1 0 16,3 1-21-16,3 2-17 0,2 3-5 15,-3 3 18-15,3 0-10 0,-4 4 35 16,-2 4 13-16,-2 2-1 0,-1 2-12 15,-4 0 0-15,-1 2 1 0,-1 1 12 16,-3-3-2-16,-1 0-11 0,-1 0-15 16,-2 0 2-16,0-4-9 0,-3 1-18 0,0-5-36 15,0 0-31-15,0-1-31 0,0-2-33 16,1-1 54-16,0 0 117 0,3 0 132 16,-1-5 98-16,3-1 6 0,1-5-130 15,2-3-68-15,5-1 2 0,1-3 25 16,4 0 7-16,1 1-29 0,2 2-31 0,1 2-12 15,-1 1-3-15,3 4 0 16,-2 3-28-16,-1 1-18 0,-1 4-10 0,-2 0-16 16,1 3 60-16,-3 5 15 0,-1 2 24 15,-4 2-24-15,2 3-16 0,-6 2 0 16,-3-1-15-16,-2 2 3 0,-3 0 3 16,0 0 7-16,-7-1-26 0,-3 0-48 15,-4 0-103-15,1-2-162 0,-1 1-167 0,-1-4-202 16,4-3-622-16</inkml:trace>
  <inkml:trace contextRef="#ctx0" brushRef="#br0" timeOffset="19630.99">22738 3318 1889 0,'0'0'593'0,"0"0"-299"0,0 0-79 15,0 0 31-15,0 0-64 0,0 0-58 16,0 0-42-16,0 0-60 0,0 0-21 15,0 0 0-15,0 0 18 0,76 17 4 0,-71-7-11 16,-1-2-9-16,-2-1 1 16,1 0-4-16,-3-1-1 0,0-2-28 0,0-1-6 15,0-2-41-15,0-1-16 0,0 0 10 16,0 0 12-16,0 0 28 0,1-4 42 16,3 0 105-16,2-2 70 0,1-3-143 15,3-4-32-15,3-2-3 0,2-2 3 16,0 2 19-16,1 0 51 0,1 2-38 15,-3 5-1-15,-3 1 13 0,3 1-6 16,-5 3-10-16,4 2-28 0,-1 1-53 16,2 0 37-16,0 4 16 0,3 3 38 15,0 1-38-15,0 2 0 0,-4 1-22 16,-1 0-6-16,-3-1-4 0,-3 2-15 16,0 0-4-16,-2-2-3 0,-1-2 16 0,-3-2 10 15,0-1-13-15,0-2-7 0,0-2 29 16,0-1 19-16,0 0 92 0,2 0 50 15,-1-5 29-15,-1 0 8 0,2-3-109 16,2-3-69-16,-1-1 0 0,4-4-1 0,2 1 19 16,3-3-19-16,3 2 0 0,2 0-3 15,4 0-10-15,3 4 12 0,2 0 0 16,1 2-24-16,1 2-6 0,-4 4 31 16,-1 3 3-16,-3 1 28 0,-5 0-8 15,-2 5-22-15,-2 1 1 0,-3 4-1 16,1 1 0-16,-1 2-1 0,-4 1-1 15,1 0-2-15,-2 0 0 0,-3 1 1 16,0-3-21-16,0 1-59 0,-3-1-94 16,-5 1-102-16,-1-2-165 0,1-2-279 15,-1 1-772-15</inkml:trace>
  <inkml:trace contextRef="#ctx0" brushRef="#br0" timeOffset="19751.84">23608 3457 1846 0,'0'0'684'0,"0"0"-317"15,0 0-88-15,0 0-113 0,0 0-68 16,0 0-98-16,0 0-3 0,0 0-325 16,0 0-248-16,0 0-567 0</inkml:trace>
  <inkml:trace contextRef="#ctx0" brushRef="#br0" timeOffset="22749.34">8374 5243 1865 0,'0'0'532'0,"0"0"-193"15,0 0-40-15,0 0-2 0,0 0-49 0,0 0-24 16,0 0-35-16,0 0-60 16,0 0-101-16,0 0-28 0,0-9-94 0,0 16-54 15,3 2-47-15,1 7 160 0,1 4 35 16,3 4 54-16,-2 4 21 0,1 1 35 16,-1 0-44-16,0-2-56 0,1 0-10 15,-3-2-7-15,2 0-15 0,1-2 7 16,-1-4-73-16,1 0-63 0,0-2 5 15,-2-3-92-15,-2-2 43 0,0-3-52 16,-2-4-95-16,-1-2-94 0,0-3-120 16,0 0-56-16,0-1 133 0</inkml:trace>
  <inkml:trace contextRef="#ctx0" brushRef="#br0" timeOffset="22996.25">8375 5207 2033 0,'0'0'460'0,"0"0"-189"0,0 0-14 16,0 0 110-16,0 0-113 0,28-74-77 16,-11 58-89-16,9 1-66 0,6 1-22 15,8 2 0-15,2 3 1 0,0 4 2 16,-1 4 0-16,0 1-3 0,-5 4-15 16,-3 4 15-16,-5 3-38 0,-7 1-13 15,-5 1 7-15,-9 2 7 0,-7 4-4 16,-3 4 41-16,-10 4-42 0,-7 3-46 15,-6 0 88-15,-3-1-16 0,-6-2 16 16,-6 2-187-16,-1-4-24 0,2 3-58 16,4-8-396-16,14-4-792 0</inkml:trace>
  <inkml:trace contextRef="#ctx0" brushRef="#br0" timeOffset="23711.32">9027 5428 1623 0,'0'0'1306'15,"0"0"-858"-15,0 0-74 0,0 0-6 0,0 0-128 16,0 0-92-16,0 0-88 0,0 0-60 16,0 0-68-16,0 0-56 0,0 0-56 15,-6 13 13-15,12 0 126 0,7 3-6 16,1 2 22-16,1 0 25 0,6-4 0 15,2 1-28-15,3-5-3 0,-1-2 29 16,1-5 2-16,0-2 2 0,-2-1 29 0,-1-2 19 16,-4-5 4-16,0-4 34 15,-1-2 25-15,-6-4-1 0,3-1-7 16,-3-2-27-16,-3-3-44 0,-3 0 0 0,1-1 27 16,-6 4-21-16,-1 2-9 0,0 2-31 15,-8 2-136-15,-1 5-86 0,-4 3-98 16,-4 3-232-16,2 3-523 0,-18 0-522 0</inkml:trace>
  <inkml:trace contextRef="#ctx0" brushRef="#br0" timeOffset="23956.26">8362 5927 688 0,'0'0'1726'0,"0"0"-1303"0,0 0-179 0,0 0 30 15,0 0 12-15,93-17-81 0,-17-1-42 16,28-5-46-16,27-3-86 0,16 1-18 16,14-1-12-16,1 1 2 0,-2 4 0 15,-7 3-3-15,-11 1 3 0,-9 1-3 16,-12 3-22-16,-10 2-74 0,-12-2-72 16,-11 1-55-16,-16 2-41 0,-13 0-55 15,-17 0 1-15,-14 1-56 0,-13 1-86 16,-10 4-96-16,-5-1-119 0,0 4-30 15</inkml:trace>
  <inkml:trace contextRef="#ctx0" brushRef="#br0" timeOffset="24616.01">7868 6884 2240 0,'0'0'671'16,"0"0"-364"-16,0 0-74 0,0 0-11 15,0 0-74-15,0 0-76 0,0 0-72 16,0 0-55-16,0 0-59 0,0 0-28 16,0 0 15-16,3 33 125 0,7-19 2 15,2-1 13-15,2 3 38 0,2-2 37 16,1-3-25-16,-1-3-31 0,3-2-16 16,-3-2 9-16,4-4 25 0,0 0 17 0,0 0 5 15,3-6 6-15,0-5 20 0,-3-1-10 16,-2-6-17-16,-1-2-12 0,-4-3-15 15,-4-2 27-15,-1-5 44 0,-5-5-23 16,-1-5-46-16,-2-4-33 0,0-3 14 16,0-2-12-16,0 1-14 0,0 6 25 0,0 6-7 15,0 5 18-15,1 4 9 0,2 3-36 16,3 3-10-16,1 2-25 0,6 2 1 16,-1 1-19-16,3 4 3 0,1 4 6 15,0 2-3-15,0 2 9 0,6 3 4 16,0 1-50-16,7 3-87 0,0 5-76 15,1 4-20-15,-5 1-78 0,-5 4-82 16,-11 5-81-16,-6 3-155 0,-3-6-403 16</inkml:trace>
  <inkml:trace contextRef="#ctx0" brushRef="#br0" timeOffset="24774.89">8106 6807 264 0,'0'0'1118'0,"0"0"-695"0,0 0-27 16,0 0 8-16,0 0-69 0,0 0-95 15,0 0-240-15,0 0-74 0,0 0-64 0,95-15 81 16,-47 9 41-16,2-2 16 0,5 4-1 16,-3-1-106-16,-6 0-183 0,-1 2-124 15,-6 2-151-15,-3 0-25 0,-6 1-65 16</inkml:trace>
  <inkml:trace contextRef="#ctx0" brushRef="#br0" timeOffset="24971.9">8701 6759 523 0,'0'0'564'0,"0"0"15"0,0 0-82 16,0 0-141-16,0 0-56 0,0 0-72 0,0 0-46 15,-95 55-35-15,73-44-33 0,2 2 10 16,4-1 24-16,1-1-82 0,3 1-53 16,2 0-13-16,4 0-32 0,2 3-9 15,4-1 7-15,0 0 12 0,1 2 9 16,8-2 12-16,1-2 1 0,5 0 0 16,0-2-60-16,4 1-41 0,4-5 8 15,3-3-5-15,1 0-33 0,4-3-35 16,0-5-101-16,4-2-159 0,-2-6-151 15,0-3-87-15,-2-2-79 0</inkml:trace>
  <inkml:trace contextRef="#ctx0" brushRef="#br0" timeOffset="25140.1">8953 6764 463 0,'0'0'1383'0,"0"0"-832"0,0 0-70 16,0 0-33-16,0 0-61 0,0 0-79 0,0 0-36 16,0 0-36-16,0 0-88 0,0 0-148 15,0 0-37-15,-23-48-65 0,23 56-28 16,0 6 56-16,2 1 74 0,1 6 12 15,1 0-9-15,0 1 0 0,3-2-3 16,-1 1-9-16,0-3-94 0,-2-3-62 16,2 1-87-16,1-5-99 0,-1-2-128 15,3-2-133-15,-3-3-624 0</inkml:trace>
  <inkml:trace contextRef="#ctx0" brushRef="#br0" timeOffset="25341.26">9178 6689 1448 0,'0'0'809'0,"0"0"-379"16,0 0-45-16,0 0-91 0,0 0-141 16,0 0-74-16,0 0-51 0,-80-8-25 0,68 19 1 15,2 1-4-15,0 3-26 0,6-1-9 16,1 3-3-16,3-1-6 0,0 0 24 16,6 1 20-16,6-2 16 0,6 0-16 15,5-3-92-15,7 0-4 0,5-5-54 16,5-2-26-16,5-3-72 0,-2-2-146 15,3-2-225-15,-14-4-457 0</inkml:trace>
  <inkml:trace contextRef="#ctx0" brushRef="#br0" timeOffset="25742.87">9658 6331 2470 0,'0'0'586'16,"0"0"-193"-16,0 0 59 0,0 0-82 0,0 0-70 15,0 0-60-15,0 0-123 0,0 0-117 16,0 0-55-16,0 0-68 0,-27-9-71 16,25 29 141-16,2 6 52 0,0 4 1 15,0 4 11-15,2-2-11 0,2 1 0 16,3-2-30-16,-4-1-48 0,2-3-15 16,-4-1-13-16,1-3-28 0,-2-3-14 15,0-4-82-15,0-2-100 0,0-6-25 16,0-3 72-16,0-5 103 0,0 0 180 15,0-5 113-15,1-8 6 0,4-3 42 16,3-2 34-16,2-1 22 0,4 0 5 16,4-2 3-16,2 2-93 0,4 1-13 0,2 3-12 15,2 0-23-15,2 6-24 0,2 2-14 16,2 3 19-16,1 2-15 0,1 2-50 16,-2 4-34-16,-2 8 34 0,-5 2 46 15,-7 0-20-15,-6 4-26 0,-10-1-19 16,-4 2 19-16,-3 0 2 0,-17 3 16 15,-6-2 5-15,-13-2-23 0,-6-2-115 16,-7-2-212-16,3-3-111 0,5-5-96 0,8-3-262 16,13 0-703-16</inkml:trace>
  <inkml:trace contextRef="#ctx0" brushRef="#br0" timeOffset="25970.2">10242 6268 2052 0,'0'0'469'0,"0"0"-124"0,0 0 4 0,0 0-123 16,0 0-115-16,0 0-50 0,0 0 65 15,0 0-6-15,0 0-10 0,86 82 10 16,-71-53-39-16,-4 1-44 0,-1 2-18 16,0 0-17-16,-2-1-2 0,-1-3-24 0,0-1-69 15,-4-1-71-15,-3-3-35 0,0-2-50 16,0-5-121-16,-6-1-80 0,0-8-294 15,2 0-430-15,0-7 413 0</inkml:trace>
  <inkml:trace contextRef="#ctx0" brushRef="#br0" timeOffset="26194.94">10346 6338 39 0,'0'0'1836'0,"0"0"-1343"0,0 0-80 15,27-72-2-15,-15 53-71 0,3 4-84 0,6 0-64 16,3 3-47-16,9 4-48 0,3 2-32 15,7 5-31-15,-1 1-34 0,4 2-18 16,-2 10 18-16,-4 3 56 0,-1 5-7 16,-5 3-33-16,-5 3-14 0,-7 2-1 15,-3 1-1-15,-9 1 1 0,-7-1-1 16,-3 1 28-16,-13 0-7 0,-12 1-18 0,-8-1-3 16,-7 0-6-16,-9-3-164 15,-4-1-197-15,0-3 8 0,2-5-154 0,3-4-183 16,12-3-536-16</inkml:trace>
  <inkml:trace contextRef="#ctx0" brushRef="#br0" timeOffset="26683.23">11752 5598 2831 0,'0'0'649'0,"0"0"-386"0,0 0-90 0,0 0-69 16,0 0-73-16,0 0-14 0,0 0 17 15,108-30 7-15,-59 23-38 0,5 1-1 16,6 0 20-16,-1 2-22 0,-1 4-122 16,-6 0-189-16,-9 4-108 0,-10 4-174 0,-11 1-655 15</inkml:trace>
  <inkml:trace contextRef="#ctx0" brushRef="#br0" timeOffset="26829.83">12055 5813 962 0,'0'0'1493'0,"0"0"-981"15,0 0-23-15,0 0-119 0,0 0-121 16,0 0-48-16,0 0-201 0,105-41-50 16,-40 22 9-16,15 0 23 0,7 1-82 0,4 2-171 15,1 4-77-15,-7 3-135 0,-6 0-220 16,-24 2-667-16</inkml:trace>
  <inkml:trace contextRef="#ctx0" brushRef="#br0" timeOffset="27322.77">13332 4900 2681 0,'0'0'696'0,"0"0"-263"0,0 0 35 16,0 0-72-16,0 0-120 0,0 0-160 15,0 0-116-15,0 0-18 0,0 0-101 16,0 0-75-16,0 0 62 0,-16 45 132 0,24-17 55 16,0 6-21-16,2-2-12 15,1 2-7-15,2-4-14 0,0 0-1 0,0-4 0 16,0-2 2-16,0-2-2 0,0-4-12 16,0-1-83-16,-1-4-106 0,-1 0-142 15,0-5-123-15,3 0-127 0,-4-4-136 16,7-1-811-16</inkml:trace>
  <inkml:trace contextRef="#ctx0" brushRef="#br0" timeOffset="27679.27">13667 4976 2826 0,'0'0'544'0,"0"0"-258"0,0 0 41 16,0 0-116-16,0 0-93 0,59-72-56 15,-27 60-25-15,6 3-17 0,1 3-20 16,2 4-31-16,-5 2 18 0,-5 6-5 16,-8 5-22-16,-2 3-7 0,-3 2-9 0,-7 2 0 15,-2 2 3-15,-4 2-17 0,-5 2 7 16,-5 1 60-16,-8 4 3 0,-9 0 44 16,-5 2-5-16,-2 0-5 0,1-1-24 15,3-6-10-15,2-2 0 0,4-6 31 16,7-1-25-16,2-6-6 0,5-3-16 15,3-1-12-15,2-4 5 0,0-1 23 16,0 0 66-16,10 0 118 0,8-6-23 16,10-1-63-16,17-6-60 0,7-4-26 0,7-1 14 15,0 1-26-15,-3-1-19 0,-5 4 16 16,-8-2-114-16,-4 4-97 0,-3-2-90 16,-5 1-42-16,-4 0-156 0,-3-2-196 0,-5 7-481 15</inkml:trace>
  <inkml:trace contextRef="#ctx0" brushRef="#br0" timeOffset="27993.28">14480 4963 1802 0,'0'0'745'16,"0"0"-259"-16,0 0-55 0,0 0-46 15,0 0-64-15,0 0-63 0,0 0-79 16,0 0-40-16,0 0-56 0,0 0-64 0,0 0-19 16,-78 7-25-16,71-1-11 15,3 0-1-15,0 6-22 0,2 1 13 0,2 1 9 16,0 4 3-16,10 0-12 0,6 3-7 15,7-2-18-15,4-1-3 0,5 0 33 16,6-5 16-16,1-3 25 16,3-5 25-16,-2-3-3 0,-3-2 15 0,-4-6 28 15,-5-3 34-15,-7-1 0 0,-6-4 15 0,-6-1 21 16,-5-6 0-16,-4-1-4 0,0-2-42 16,-10-4-31-16,-5 3-13 0,-2 2-45 15,-2 2-6-15,-1 3-43 0,0 2-36 16,-1 5-49-16,1 4-50 0,3 5-34 15,3 2-79-15,2 0-129 0,2 2-105 16,7 6-58-16,3 2-125 0,0-2-315 16,15 4-27-16</inkml:trace>
  <inkml:trace contextRef="#ctx0" brushRef="#br0" timeOffset="28281.09">15046 4994 2104 0,'0'0'621'0,"0"0"-104"0,0 0-47 15,0 0-117-15,0 0-107 0,0 0-106 0,0 0-51 16,0 0-27-16,0 0-62 0,0 0-22 16,0 0-73-16,-50-18-26 0,50 24 46 15,0 1 13-15,0 0 0 0,10 3-45 16,5-3 81-16,5 1 26 0,4-2 73 16,7-2 2-16,0-4-22 0,3 0 3 15,-1-1 12-15,-3-5 10 0,-1-5-7 16,-6 1 16-16,-5-3 24 0,-5 0 73 15,-4-4 54-15,-2-2-67 0,-7-3-65 16,0-1-42-16,-4 0-25 0,-5 2-39 16,-4 6-15-16,-2 1-82 0,-3 5-52 15,-2 2-49-15,0 3-81 0,1 4-212 0,0 0-286 16,9 3-407-16,9 4-592 0</inkml:trace>
  <inkml:trace contextRef="#ctx0" brushRef="#br0" timeOffset="28645.22">15783 4771 1216 0,'0'0'1416'16,"0"0"-1168"-16,0 0 72 0,0 0 71 0,0 0-31 16,0 0-146-16,0 0-168 0,0 0-46 15,0 0-62-15,0 0 21 0,13-11 41 16,6 25 91-16,1 1-16 0,6 5-23 15,0-2-17-15,0 2 14 0,-3-2-18 16,1 0-31-16,-1-1-68 0,-6-3-56 16,0-3-90-16,-6-1-128 0,0-4-87 15,-2-1-136-15,-1-3-485 0,0-2-599 0</inkml:trace>
  <inkml:trace contextRef="#ctx0" brushRef="#br0" timeOffset="28835.01">16119 4778 1997 0,'0'0'731'0,"0"0"-201"0,0 0-86 16,0 0-28-16,0 0-105 0,0 0-120 16,0 0-55-16,-77-49-69 0,57 50-39 15,-5 7-27-15,-3 4-1 0,-1 4-15 0,0 3-4 16,5 2 19-16,2 1-27 0,8 0-75 16,1 1-21-16,6-1 15 0,1 2-41 15,6-1-124-15,0 1-79 0,3-1-89 16,7-4-85-16,0-2-202 0,10 1-583 0</inkml:trace>
  <inkml:trace contextRef="#ctx0" brushRef="#br0" timeOffset="29084.1">16400 4635 2553 0,'0'0'636'15,"0"0"-165"-15,0 0 45 0,0 0-91 16,0 0-81-16,0 0-173 0,0 0-113 0,0 0-58 16,0 0-76-16,0 0-46 15,0 0 25-15,27 10 97 0,-15 13 18 0,-1 0-15 16,5 3-2-16,-3-1 21 0,1-1-22 16,-3-2 0-16,-1-3-74 0,0-1-67 15,-2-4-57-15,1 0-131 0,-2-2-142 16,3-2-111-16,-1 0-120 0,-2-4-720 15</inkml:trace>
  <inkml:trace contextRef="#ctx0" brushRef="#br0" timeOffset="29396.04">16832 4696 2405 0,'0'0'589'16,"0"0"-186"-16,0 0 8 0,0 0-59 15,0 0-78-15,0 0-86 0,0 0-92 16,0 0-96-16,0 0-22 0,-79-20-33 15,73 32-10-15,3 5 22 0,3 2 12 0,0 1 0 16,9 2 13-16,4 1 17 0,6-1-46 16,4-1-15-16,4-3 27 0,2-3 35 15,5-2 37-15,1-4 13 0,1-4 2 16,3-5 10-16,-3 0-3 0,1-4-10 0,-6-4 1 16,-8-4 14-16,-2-4 71 0,-3-3 37 15,-7-4-26-15,-5-3-51 0,-4-2-16 16,-2-2 3-16,-14-1-3 0,-7 2-19 15,-6 2-60-15,-7 1-42 0,0 4-22 16,-2 3-15-16,1 3-67 0,3 6-52 16,5 3-50-16,6 5-76 0,9 2-203 15,7 1-249-15,5 4-376 0,0 1-226 16</inkml:trace>
  <inkml:trace contextRef="#ctx0" brushRef="#br0" timeOffset="29837.86">17217 4317 1102 0,'0'0'1172'0,"0"0"-713"0,0 0-55 16,0 0-50-16,0 0-91 0,0 0-87 15,75-66-66-15,-46 58-75 0,5 3-35 16,5 3-2-16,2 2-1 0,-1 0-23 15,2 5-6-15,-6 3 11 0,-6 0-5 16,-3 2 11-16,-11-2-4 0,-4 2-91 16,-8-3-92-16,-4 4 31 0,0-3 75 15,-9 3 58-15,-8 1 38 0,-3 0 3 16,-2 1-3-16,-1-1-48 0,0-1-41 16,7-1-42-16,4-4-7 0,4 1-20 15,5-2-45-15,3-2 64 0,0 2 129 16,0 0 10-16,3-2 149 0,3 0 64 15,1 2-33-15,5-3-20 0,-1 4 3 0,4-1-32 16,1 0-20-16,2 3-41 0,0 0-51 16,2 3 44-16,-2 1 51 0,-3-1 12 15,-2 3-23-15,1 1-24 0,-5 0-10 0,-3 0 3 16,-2-1 9-16,-4 2 2 0,0-2-30 16,-10 2-16-16,-2-2-37 0,-8 3-6 15,-6-2-84-15,-2 0-71 0,-7-1-81 16,-3 2-114-16,-5-3-144 0,-6 1-224 15,12-4-694-15</inkml:trace>
  <inkml:trace contextRef="#ctx0" brushRef="#br0" timeOffset="30627.6">12608 5903 1140 0,'0'0'1107'16,"0"0"-742"-16,0 0-78 0,0 0-31 15,0 0-26-15,0 0-55 0,0 0-64 16,0 0-36-16,0 0-37 0,0 0 0 16,104-61 25-16,-64 51 25 0,8-3 7 15,5 1-8-15,8 0-12 0,9-1-10 16,7-3-9-16,9 2 0 0,9-3 15 16,9 0-15-16,7 2-56 0,10-2 0 15,10 2 75-15,2 1-1 0,5 1-46 16,1 1-13-16,-3 0-11 0,0 1-4 15,-2 0 0-15,-6 2-3 0,-4-3 3 16,0 1 0-16,-4 0 24 0,-1-2 6 0,0-1 1 16,0-3-29-16,4-1 26 0,-1-2-16 15,1-1 19-15,-1 2-10 0,-2 1-5 16,-5 0-4-16,-5 2 0 0,-2 3 64 16,-5 2 34-16,2 0-34 0,-4 1-75 15,0 0 37-15,-2 2 8 0,0-2-22 0,-3 0 31 16,2 0-28-16,-3-2 1 0,4-3 5 15,-1 3-12-15,2-1 6 0,-2 1-9 16,0 2-18-16,-4 1-12 0,-8 0-1 16,-4 0-7-16,-6 1 20 0,-7 0 15 15,-3 1-13-15,-1-1-2 0,-3 0 1 16,-4-1-1-16,1 3 0 0,-5-3-1 0,0 2-2 16,-7 1-24-16,-4-1 6 0,-2 2 19 15,-5 2-13-15,-4-1-16 0,-6 1-20 16,-5 0-1-16,-8 2 18 0,-3 0-5 15,-6 0 14-15,-4-1 10 0,0 0-24 16,-6-1-38-16,-5 0-152 0,-8-3-222 16,-10 1-279-16,2 3-349 0,-33-5-634 0</inkml:trace>
  <inkml:trace contextRef="#ctx0" brushRef="#br0" timeOffset="31774.02">12862 6332 1320 0,'0'0'1046'15,"0"0"-607"-15,0 0-67 0,0 0-50 0,0 0-44 16,0 0-36-16,34-66-85 0,-9 55-70 16,9 1-49-16,10 1-24 0,9 1-14 15,3 4 0-15,-1 4 30 0,-2 0-5 16,-5 5-25-16,-8 6-22 0,-8 3-21 15,-5 3 14-15,-7 1 27 0,-8 2-9 16,-5 2-14-16,-7 1 22 0,-1 3 3 16,-14 3 47-16,-11-1-7 0,-7 2-6 15,-8 0-12-15,-4 1-22 0,-5 0 0 16,3-2 29-16,4-5-10 0,6-2-19 0,9-6-34 16,9-3-7-16,7-2 13 0,6-6 7 15,4-4-14-15,2 0 14 0,0-1 21 16,5 0 64-16,12 0 57 0,12-6-13 15,14-4-12-15,16-5-53 0,10-1-43 16,6-4-9-16,-4 1-109 0,-5 1-18 16,-7 0-34-16,-6 1-63 0,-5 2-49 15,-5-2-93-15,-5-1-153 0,-8 3-131 0,-3-1-346 16,-8 2 196-16</inkml:trace>
  <inkml:trace contextRef="#ctx0" brushRef="#br0" timeOffset="32065.94">13770 6407 145 0,'0'0'1133'0,"0"0"-431"0,0 0-106 16,0 0-123-16,0 0-81 0,0 0-81 15,0 0-66-15,0 0-60 0,0 0-45 0,0 0-56 16,-58-22-68-16,51 28-16 0,0 0-38 16,2 0 1-16,2 5-9 0,1-3-4 15,2 4 3-15,2-1 0 0,6 0 4 16,5 1 43-16,5-2 28 0,5-1 47 16,4-1-19-16,4-3-22 0,6-1 3 15,0-4-3-15,-1 0-12 0,-2-5 21 16,-2-3 13-16,-5-4 9 0,-7-2 12 15,-4 0 71-15,-7-4 75 0,-3-1-55 0,-5-3-37 16,-1 1-22-16,-7 0-24 0,-5 2 12 16,-4 2-42-16,-4 2-55 0,-5 2-19 15,-1 2-39-15,-3 2-36 0,0 3-58 16,3 4-46-16,1 2-49 0,2 0-85 16,5 5-140-16,3 3-96 0,2 2-17 15,6 2-15-15,1 1-149 0,3-5-244 16</inkml:trace>
  <inkml:trace contextRef="#ctx0" brushRef="#br0" timeOffset="33341.87">14297 6132 683 0,'0'0'1106'0,"0"0"-665"0,0 0-50 16,0 0-18-16,0 0-5 15,0 0-19-15,0 0-73 0,0 0-93 0,0 0-146 16,0 0-37-16,0 0-72 0,-37-25-16 16,46 32-28-16,8 3 116 0,7 4 34 15,8 4 65-15,5 4-31 0,5 0-27 0,3 1-4 16,-2 1-36-16,-1-1-1 0,-3 0 28 16,-5-3 0-16,-3-1-28 0,-6-1-3 15,-3-2-100-15,-7-4-95 0,-5-5-142 16,-4 0-124-16,-2-3-118 0,-4-3-474 15,0-1-366-15</inkml:trace>
  <inkml:trace contextRef="#ctx0" brushRef="#br0" timeOffset="33535.21">14699 6179 342 0,'0'0'1974'16,"0"0"-1448"-16,0 0-68 0,0 0-20 15,0 0-10-15,0 0-108 0,0 0-144 16,0 0-176-16,0 0-25 0,-102-22-6 15,70 44 31-15,-2 4 12 0,0 3-12 16,3-1-12-16,6-1 11 0,2 1 1 16,4-3 0-16,2 0-58 0,6-1-75 15,-1 0-75-15,5-1-49 0,4-4-109 0,3 1-112 16,0-4-149-16,2-4-532 0</inkml:trace>
  <inkml:trace contextRef="#ctx0" brushRef="#br0" timeOffset="34109.05">14973 6044 1982 0,'0'0'628'15,"0"0"-206"-15,0 0-55 0,0 0-53 0,-9-69-25 16,9 52-23-16,6 1-61 0,3 1-50 16,7 2-51-16,5-2-52 0,4 2-48 15,11 1-3-15,1 5 2 0,1 0-3 16,-1 6-3-16,-2 1-19 0,-8 0-12 16,-4 2-12-16,-7 6 3 0,-6 1 9 0,-1 0 9 15,-5 3-2-15,-1 0-38 0,-3 3-10 16,-3 1 17-16,-8 4 30 0,-6-1 0 15,-4 4-19-15,-3 2-65 0,-4-1-33 16,1 0 32-16,1-3-16 0,0 0 12 16,7-4 54-16,-1-3 25 0,4-3 25 15,5-3 12-15,4-2 1 0,2-3 13 16,5-2 50-16,0-1 139 0,0 0 12 16,0 0-35-16,5 0-39 0,2 0-25 15,6 0-59-15,3 0-56 0,8 0-43 16,6 0 12-16,1 2 31 0,0 5 23 0,-2 2 8 15,-2 2 9-15,-5 0 40 16,-2-1-21-16,-9 2-47 0,-2-1-12 0,-6-3-12 16,-3 3 12-16,0 2 20 0,-10-1 20 15,-4 4 22-15,-6 2 17 0,-5-1-8 16,-4-2-28-16,-1 1-17 0,-2-3-26 0,2-2-21 16,1-4 18-16,2-1-19 0,1-4-2 15,3-2-25-15,3 0-22 0,1-3-52 16,4-5-93-16,1-1-51 0,5 1-65 15,7-2-82-15,2-2-81 0,4-2-137 16,9-4-460-16,3 3-41 0</inkml:trace>
  <inkml:trace contextRef="#ctx0" brushRef="#br0" timeOffset="34330.87">15519 6030 2026 0,'0'0'656'0,"0"0"-190"15,0 0-11-15,0 0-33 0,0 0-122 0,0 0-132 16,0 0-168-16,0 0 0 0,0 0-96 16,0 0 96-16,56 29 68 0,-27-9 34 15,4 4-40-15,-2 1-59 0,-3 2 52 0,-3-3 40 16,-3 0-67-16,-5-3-28 0,-7-3-2 16,-3-1-47-16,-4-3-31 0,-3-3-25 15,0-1-6-15,-6-4-38 0,-4 0-85 16,-7-4-103-16,-5-2-238 0,4 0-664 15,-17-5-422-15</inkml:trace>
  <inkml:trace contextRef="#ctx0" brushRef="#br0" timeOffset="34705.92">15575 6030 1973 0,'0'0'537'0,"0"0"-292"0,0 0-49 15,76-55-96-15,-42 40 25 0,6 2 25 16,4 2-26-16,4 2-35 0,-1 2-89 15,-1 1 0-15,-3 6-32 0,-7 0 29 16,-7 0-16-16,-9 7-140 0,-7-2-39 0,-7 3-20 16,-6-2 60-16,0 1 158 0,0 4 6 15,-6 1 81-15,0-1-3 0,-2 2-23 16,-1 1-13-16,-1 2 7 0,4 1 69 16,0-4 1-16,3 1-55 0,3 1-61 15,0-2-9-15,3 1-16 0,9 0 16 16,7-1 13-16,1-1 120 0,6-5 35 15,1 0-29-15,2-5-14 0,3-2-8 16,-3 0-17-16,-4-8-7 0,-2 1 4 16,-4-6 29-16,-7 0 47 0,-4-4 15 15,-5-4 4-15,-3 0-42 0,-3-2-32 0,-7-2-48 16,-4 3-18-16,-1 4-52 0,-5 3-9 16,2 3-49-16,-3 3-60 0,-2 6-62 15,0 0-65-15,3 3-125 0,1 3-179 16,4 3-164-16,7 3-374 0,7-2-367 0</inkml:trace>
  <inkml:trace contextRef="#ctx0" brushRef="#br0" timeOffset="34971.71">16485 5888 147 0,'0'0'2315'0,"0"0"-1752"15,0 0-97-15,0 0-11 0,0 0-61 16,0 0-106-16,0 0-184 0,0 0-104 16,0 0-98-16,0 0-66 0,-9-21-34 15,29 36 198-15,2 5 44 0,8 0 12 16,2 3-22-16,5 2-6 0,-4-1-28 0,-1-1-19 16,-2-2 19-16,-5-3 18 15,-5-3-18-15,-3-3-90 0,-5-3-109 0,-2-3-94 16,-3-1-99-16,-2-1-100 0,-4-4-110 15,-1 0-600-15,0 0 122 0</inkml:trace>
  <inkml:trace contextRef="#ctx0" brushRef="#br0" timeOffset="35157.11">16805 5939 2001 0,'0'0'698'0,"0"0"-206"16,0 0-19-16,0 0-57 0,0 0-101 15,0 0-93-15,0 0-117 0,0 0-105 16,0 0-53-16,0 0 3 0,-88 14 49 15,60 3 0-15,1 2-23 0,1 4-13 16,3 1 18-16,1 1-67 0,5 0-57 16,3 2 15-16,2-4-45 0,4-2-113 15,3 0-82-15,2-3-60 0,3-3-107 16,0-3-212-16,5-3-476 0</inkml:trace>
  <inkml:trace contextRef="#ctx0" brushRef="#br0" timeOffset="35596.9">17112 5707 2288 0,'0'0'738'16,"0"0"-202"-16,0 0 3 0,0 0-141 16,0 0-38-16,0 0-85 0,0 0-125 15,0 0-150-15,0 0-16 0,0 0-136 16,0 0-68-16,-3 3 76 0,-3 15 122 15,3 3 4-15,0 5 16 0,3 0-26 0,0 0 26 16,3-1 0-16,6 0 0 0,2-3 2 16,3 0-1-16,1-3-25 0,3-2-79 15,2 0-34-15,3-6-72 0,1-3-9 16,2-2-19-16,2-6-11 16,2 0-8-16,3-6-34 0,3-6-113 0,-3-1-114 15,0-3-36-15,-3-4 66 0,-4 2 330 16,-8-3 159-16,-5 3 550 0,-5 0 168 15,-5 4-55-15,-3 3-32 0,0 3-93 16,0 3-69-16,0 4-98 0,0 1-89 0,0 0-118 16,-1 0-97-16,1 0-67 0,0 0-25 15,0 0-33-15,0 3-15 0,-2 7-55 16,-1 4 95-16,-1 4 32 0,-1 4 1 16,3 1 0-16,1 0 0 0,1 2-11 15,0-3-35-15,8 2-52 0,2-1-56 16,3 0-72-16,6-3-113 0,5 0-128 15,4-2-78-15,1-5-134 0,-8-4-660 16</inkml:trace>
  <inkml:trace contextRef="#ctx0" brushRef="#br0" timeOffset="35817.11">17851 5879 1896 0,'0'0'799'0,"0"0"-237"15,0 0-30-15,0 0-89 0,0 0-74 16,0 0-25-16,0 0-103 0,0 0-136 15,0 0-105-15,0 0-61 0,13-60-43 16,-4 72-42-16,5 3 144 0,4 6 2 16,3 3 18-16,1 5-18 0,-2-2 0 15,2 2-34-15,-5 1-12 0,-6-5-21 16,-3 0-19-16,-7-3-22 0,-1-4-89 16,-4-1-108-16,-11-5-57 0,-6-3-21 15,-7-1-135-15,-1-4-591 0,4-1-358 16</inkml:trace>
  <inkml:trace contextRef="#ctx0" brushRef="#br0" timeOffset="36147.99">17871 5957 365 0,'0'0'1282'0,"0"0"-915"15,45-70-24-15,-23 44-94 0,4 3-136 0,2 5-1 16,1 4-18-16,1 3-24 0,1 1-31 16,-5 4-21-16,-5 4-18 15,-6 0-19-15,-3 2-1 0,-6 0-15 0,0 7 0 16,1 2 35-16,-1 3 25 0,1 3 14 15,0 2 6-15,-1-1 6 0,-1 3 7 16,1 1-33-16,0-2 1 0,0 1 41 16,0-2 3-16,3 1-35 0,1 0-16 15,4 0-19-15,2-2 0 0,1 0 54 16,5-2 51-16,-2-2 25 0,3-4-1 16,2-5 15-16,-1-3 23 0,2 0-1 0,4-1-36 15,-1-5-22-15,-3-5 0 0,-1 0 6 16,-7-3 42-16,-4-3 71 0,-7-2-5 15,-5-6-83-15,-2 1-57 0,-8 1-82 16,-5-2-9-16,-6 6-30 0,-4 2-37 16,-6 4-55-16,-8 4-54 0,-8 5-75 15,-10 2-110-15,-2 2-194 0,-5 4-197 16,16 2-670-16,-22 2-327 0</inkml:trace>
  <inkml:trace contextRef="#ctx0" brushRef="#br0" timeOffset="36786.21">20086 5182 2282 0,'0'0'664'0,"0"0"-299"0,0 0-200 16,0 0-25-16,0 0-26 0,78-39-14 16,-32 28-18-16,13-2-38 0,6 1-22 15,0 4-22-15,-3 5-28 0,-9 3 0 16,-14 0-237-16,-13 6-158 0,-12 6-55 0,-11-2-155 16,-3-1-434-16</inkml:trace>
  <inkml:trace contextRef="#ctx0" brushRef="#br0" timeOffset="36950.18">20285 5392 1744 0,'0'0'626'0,"0"0"-219"0,0 0-16 15,0 0-69-15,0 0-94 0,0 0-52 16,0 0-72-16,89-18-70 0,-42 7-34 16,10-2-1-16,7 1-71 0,-1 0-110 15,2 0-52-15,-4 4-123 0,-2-2-160 16,-17 4-473-16,18-7-689 0</inkml:trace>
  <inkml:trace contextRef="#ctx0" brushRef="#br0" timeOffset="37284.1">21592 5116 1630 0,'0'0'1149'0,"0"0"-806"0,0 0-81 16,0 0-8-16,-82-4-55 0,63 7-52 0,1 2-64 15,0 3-68-15,4 2-15 0,2 3-28 16,4 2 5-16,4 2-11 0,4 1 6 16,4 3-4-16,10-2-49 0,8 1-36 15,5 1 92-15,6-3 25 0,3-4 28 16,3-1-12-16,2-4 6 0,-1-5 25 16,-3-1 26-16,-6-3 14 0,-4 0 30 15,-9-4 42-15,-4-4 55 0,-7-1 67 16,-3-6-21-16,-4-3-95 0,0-5-40 15,-8-2-22-15,-5-3-64 0,-5 2-39 16,-2 2-46-16,1 3-27 0,-4 2-27 16,-1 5-37-16,3 1-62 0,2 2-47 15,1 6-82-15,7 3-129 0,2 2-152 0,4 0-152 16,3 6-352-16,2-1-17 16</inkml:trace>
  <inkml:trace contextRef="#ctx0" brushRef="#br0" timeOffset="37451.41">22111 5274 1501 0,'0'0'530'0,"0"0"94"0,0 0-43 16,0 0-123-16,0 0-42 0,0 0-65 15,0 0-101-15,0 0-97 0,0 0-70 16,0 0-49-16,9 3-34 0,-9-3-43 16,0 0-101-16,1-4-72 0,1 2-100 15,1-1-51-15,4-1-183 0,1 0-159 16,0 2-365-16,12-3-355 0,-78 26 1296 0</inkml:trace>
  <inkml:trace contextRef="#ctx0" brushRef="#br0" timeOffset="38530.43">22513 5080 78 0,'0'0'656'0,"0"0"-138"0,0 0-160 0,0 0-82 16,0 0-46-16,0 0-16 0,0 0-7 15,0 0-42-15,0 0-37 0,0 0-6 16,0 0 20-16,-40-10-11 0,31 5 12 16,4-2 26-16,0-1-8 0,2 0 15 15,3-3 4-15,0-2-30 0,0 1-53 16,8-3-26-16,3 0-9 0,3-1-28 16,4 2-18-16,-1 2-4 0,5 1 34 15,1 2-6-15,-2 1-40 0,4 3-27 16,-2 3-4-16,-2 1 0 0,1 1-16 15,0 3-2-15,-2 6 5 0,-1 0 23 16,-1 6-7-16,-6-3-25 0,-2 1-25 0,-6 1-28 16,-4 2 8-16,0-1 7 0,-7 2 31 15,-3 4 28-15,-5-2 16 0,-2 0-6 16,-3 0-9-16,0-1-64 0,0-1-44 16,2-1 15-16,1-5 44 0,5-2 29 0,4-1 19 15,2-3 6-15,5-2-6 0,1-2 32 16,0-1 96-16,0 0 95 0,4 0-26 15,5 0 15-15,4-3-22 0,7 0-86 16,3-3-12-16,7 4-13 0,1-1-6 16,0 3-12-16,-5 0-29 0,-1 1-26 15,-5 5 26-15,-3 3 53 0,-1-2-6 16,-4 1-35-16,-4 1-12 0,-1-1 0 16,-4 1 3-16,-1 1-1 0,-2 2 0 15,0-1 16-15,-6 2 16 0,-6 2 10 16,-1-1-1-16,-5-2 1 0,-3 0-10 15,-2 0-3-15,-1-5-14 0,0-2-17 0,-1-1-49 16,3-2-20-16,1-2-2 0,2-3-3 16,2-4-60-16,1-1-83 0,1 0-48 15,1-2-107-15,4-1-92 0,0 0-176 16,4 2-521-16</inkml:trace>
  <inkml:trace contextRef="#ctx0" brushRef="#br0" timeOffset="38961.18">23107 5020 1805 0,'0'0'515'0,"0"0"-178"16,0 0-70-16,0 0-18 0,0 0-9 0,0 0-21 16,0 0-68-16,0 0-81 0,0 0-70 15,0 0-119-15,11-7-96 0,1 16 110 16,5 3 105-16,5 2 111 0,3 0-3 15,2 3-26-15,0-3-16 0,-1 2-22 16,-3-2-9-16,-3 1 3 0,-5-2-17 16,-4 0-21-16,-3 0-3 0,-5-2-44 0,-3 1-25 15,0-1 2-15,-9 0 42 0,-8-2 25 16,-4 1-26-16,-5-3-34 0,-2-2-57 16,2-3-33-16,7-2 70 0,5 0 64 15,5-2 3-15,4-6-48 0,1-1 3 16,1-2 61-16,3-1 52 0,4-1 32 15,4-3 5-15,6-2 6 0,5-2 10 16,5-3 9-16,7-1-22 0,2 0 15 16,4 2-19-16,2 0 3 0,-1 3-11 15,-2 1-12-15,-5 2 13 0,-7 4 31 16,-7 0 9-16,-7 3 46 0,-6-1 26 0,0 2-39 16,-4-1-60-16,-1 1-94 0,-9 2-73 15,-2 0-74-15,-5 0-65 0,-5 2-107 16,-6 4-166-16,-6 0-108 0,-6 4-162 15,10 0-624-15</inkml:trace>
  <inkml:trace contextRef="#ctx0" brushRef="#br0" timeOffset="40019.1">10745 8737 2020 0,'0'0'689'0,"0"0"-319"15,0 0-58-15,0 0-58 0,0 0 5 16,0 0 61-16,0 0-50 0,0 0-252 0,0 0-18 16,0 0-99-16,-36-42-50 15,36 54 0-15,3 6 149 0,2 8 65 0,0 4-9 16,1 2-3-16,0 0-6 15,0 2-19-15,0-1 0 0,0-2-14 0,0 0-14 16,-2-3-12-16,3-4 11 16,-2-1-27-16,-1-7-69 0,0-2-102 0,-2-2-101 15,-1-4-99-15,-1-4-138 0,0-3-145 16,0-1-460-16</inkml:trace>
  <inkml:trace contextRef="#ctx0" brushRef="#br0" timeOffset="40226.25">10706 8810 950 0,'0'0'1002'0,"0"0"-675"0,0 0-10 16,0 0 53-16,-19-68-24 0,19 61-57 15,0 1-71-15,0 2-36 0,2 4-182 16,5 0-22-16,6 4-122 0,6 4 59 16,8 4 85-16,6 2 53 0,3 2-9 0,3 1-22 15,-2 0-22-15,-2-2-47 16,-3 2-48-16,-3-4-18 0,-2 0-71 15,-3-3-119-15,-2-2-105 0,6-2-171 0,-8-3-601 16</inkml:trace>
  <inkml:trace contextRef="#ctx0" brushRef="#br0" timeOffset="40400.33">11454 8693 215 0,'0'0'2126'0,"0"0"-1642"15,0 0-131-15,0 0-117 0,-97-40-21 16,65 38-6-16,-1 2-65 0,-5 0-78 15,0 3-37-15,-1 8 15 0,3 5-42 16,1-1-2-16,7 3-55 0,2 1-28 16,7-1-83-16,7-1-100 0,7-2-65 15,3-1-101-15,2-2-91 0,6-4-179 0,1-2-374 16</inkml:trace>
  <inkml:trace contextRef="#ctx0" brushRef="#br0" timeOffset="40605.44">11452 8660 1345 0,'0'0'812'16,"0"0"-211"-16,0 0-81 0,39-67-66 16,-36 54-20-16,0 3-28 0,-1 3-59 15,-2 4-50-15,1 0-69 0,-1 3-92 16,0 0-118-16,0 0-18 0,0 4-87 0,0 6-77 16,2 8 14-16,0 5 114 0,1 7 11 15,1 3-8-15,4 0 5 0,-1 2 1 16,4 1 9-16,1-1-50 0,1-2-103 15,3 1-57-15,2-4-120 0,-2-2-126 16,-1-3-136-16,-4-10-185 0,1 3-1019 0</inkml:trace>
  <inkml:trace contextRef="#ctx0" brushRef="#br0" timeOffset="40903.71">11847 8832 684 0,'0'0'1847'0,"0"0"-1281"16,0 0-85-16,0 0-43 0,0 0-85 0,0-67-103 15,-1 62-90-15,1 2-52 0,-2 1-96 16,2 2-12-16,0 0-156 0,0 6-94 16,0 5-30-16,6 2 237 0,6 5 42 15,9 1-21-15,7-1 9 0,8 0 13 16,7 0 16-16,7-2 34 0,1-5-25 16,-2-2 15-16,-5-4 1 0,-5-3 36 15,-8-2 32-15,-7 0 51 0,-5-7 49 0,-2-2 18 16,-4-4-11-16,0-2-37 15,-1-7-58-15,-2-2-45 0,-2-1-36 0,-3-1-16 16,-4 2-13-16,-1 1-11 0,0 3-64 16,-6 4-69-16,-8 4-61 0,-5 0-65 15,-8 6-115-15,-12 5-258 0,-9 1-396 16,9 0-238-16,-35 7-539 0</inkml:trace>
  <inkml:trace contextRef="#ctx0" brushRef="#br0" timeOffset="41205.33">10168 9363 2100 0,'0'0'605'16,"0"0"-216"-16,0 0-48 0,0 0-122 0,0 0-68 15,94-17-53-15,-19 2-4 0,23-8 54 16,21-1-33-16,20-3-84 0,12 0 50 15,9 1-53-15,6 3-28 0,-2 4 0 16,-2 1-1-16,-4 2 1 0,-6 1 48 16,-7 1-48-16,-5 2-1 0,-14 0-27 0,-7 4 27 15,-14-2-23-15,-11 5-63 0,-15 2-19 16,-16 1-16-16,-16-1-26 0,-16 3-31 16,-14 0-33-16,-14 0-84 0,-3 2 30 15,-7 2 64-15,-12 2 76 0,-5 3-220 16,-11 3-277-16,7-3-422 0</inkml:trace>
  <inkml:trace contextRef="#ctx0" brushRef="#br0" timeOffset="41769.24">9893 10234 2161 0,'0'0'604'0,"0"0"-213"15,0 0-2-15,0 0-143 0,0 0-174 16,0 0-72-16,0 0-44 0,0 0-44 16,0 0-33-16,0 0 119 0,0 0 1 15,14 28 1-15,-5-21 0 0,1-1 13 0,2 0 6 16,2-4 16-16,5-2 28 0,5 0 31 16,4-2-9-16,8-8-25 0,1-1-23 15,2-3-8-15,-1-2 3 0,-4 2-10 16,-5-2 12-16,-9 3 50 0,-8 0 66 15,-7-3 91-15,-5-1-41 0,0-2-90 16,-9-3-51-16,-3-4-26 0,-2-1-18 0,-1-3-13 16,-2-4 1-16,2-1-3 15,0-2-2-15,2 1-10 0,2 0 0 0,0 3 12 16,5 3 11-16,3 5 8 16,0 3 14-16,3 4 34 0,0 3 6 0,0 4-12 15,3 0-9-15,3 1-37 0,5 2-15 16,7-2-51-16,9 1-4 0,5-2 12 15,8 2 34-15,3 3-3 0,-2 3-34 0,-2 3-91 16,-6 0-66-16,-7 8-59 16,-3 4-26-16,-7 3-29 0,-8 4-71 15,-8 2-62-15,-3 6-19 0,-12 2 6 16,0-7-740-16</inkml:trace>
  <inkml:trace contextRef="#ctx0" brushRef="#br0" timeOffset="41932.14">10073 10156 779 0,'0'0'1314'0,"0"0"-835"0,0 0-84 16,0 0-142-16,0 0-160 0,0 0-71 16,0 0-22-16,76-52-35 0,-32 38 19 15,6-2 16-15,4 3 26 0,0 1-24 16,1 1 0-16,-3 4-2 0,-6-1-109 16,-1 2-140-16,-8 0-128 0,-5 2-267 15,-12 2-599-15</inkml:trace>
  <inkml:trace contextRef="#ctx0" brushRef="#br0" timeOffset="42188.28">10654 10067 734 0,'0'0'1748'0,"0"0"-1223"16,0 0-129-16,0 0-76 0,-85 20-81 15,62-12-56-15,4 0-68 0,1-1-77 0,4 2-38 16,2-1-2-16,4 1-26 0,1-1-6 15,4-2 6-15,2 2 9 0,-1 0 16 16,2 0-15-16,0 0 5 0,3 3 13 16,3-1 1-16,4-1 1 0,4 3 11 0,1-2 2 15,5-1-15-15,3 0-44 0,4-3-28 16,5-3-55-16,0-3-30 16,2 0-39-16,0-8-86 0,-1-1-141 0,-3-2-190 15,-1-5-471-15</inkml:trace>
  <inkml:trace contextRef="#ctx0" brushRef="#br0" timeOffset="42374.12">10985 10023 729 0,'0'0'1707'0,"0"0"-1134"0,0 0-40 15,0 0-42-15,0 0-79 0,0 0-73 16,0 0-72-16,0 0-54 0,0 0-109 0,0 0-101 16,0 0-3-16,-9-27-46 0,9 30-18 15,0 0-24-15,0 7-37 0,0 2 125 0,0 2 24 16,0 3-22-16,1-1-2 0,4-1-30 15,-3 0-31-15,-1 1-22 0,2-2-46 16,0 0-68-16,-1-2-103 0,2-2-139 16,-1-1-170-16,1-3-166 0,3-1-924 0</inkml:trace>
  <inkml:trace contextRef="#ctx0" brushRef="#br0" timeOffset="42623.33">11165 10031 2247 0,'0'0'745'0,"0"0"-212"0,0 0-60 16,0 0-95-16,0 0-106 16,0 0-87-16,0 0-106 0,0 0-79 15,0 0-36-15,0 0-57 0,-59-12 29 0,48 22 30 16,2 2 0-16,3 1 0 16,4 0-6-16,2 1-15 0,0 0-20 0,5-1 7 15,4-2-9-15,5-2-20 0,1-1-12 0,5-3 17 16,4-2 29-16,4-3 20 15,9 0 8-15,2-4-34 0,3-3-61 0,3 0-69 16,-3-2-149-16,-3 0-124 0,-1-3-286 16,-13 5-754-16</inkml:trace>
  <inkml:trace contextRef="#ctx0" brushRef="#br0" timeOffset="42887.94">11739 9580 825 0,'0'0'1936'15,"0"0"-1491"-15,0 0-28 0,0 0 97 16,0 0-89-16,0 0-65 0,0 0-113 0,0 0-113 16,0 0-110-16,0 0-24 0,0 0-67 15,-34-31-39-15,34 45 2 0,0 7 102 16,0 5-13-16,0 3 3 0,0 2 11 15,0 3-10-15,1-2-26 0,-1-1-15 16,2-1-15-16,-2 0-19 0,0-1-80 16,0-4-119-16,0-2-147 0,1-3-157 15,-1-4-140-15,0-4-558 0</inkml:trace>
  <inkml:trace contextRef="#ctx0" brushRef="#br0" timeOffset="43115.93">11713 9872 678 0,'0'0'1220'0,"0"0"-702"0,0 0-18 0,0 0-27 15,31-71-83-15,-20 57-66 0,1 0-72 16,5 1-60-16,3 2-44 0,6 1-40 16,6 0-28-16,5 4-22 0,5 1-21 15,0 5-37-15,2 0 0 0,-3 5 36 0,-2 5 19 16,-8 2-34-16,-3 2-21 0,-7 0-22 16,-8 3-11-16,-7 0-16 0,-6 1-6 15,0 0 15-15,-16 1 29 0,-10 3 10 16,-11-3-14-16,-8 0-104 0,-4-3-103 15,0-4-64-15,6-5-5 0,4-6-40 16,10-1-73-16,5 0-110 0,5-7-298 16,9 0-659-16</inkml:trace>
  <inkml:trace contextRef="#ctx0" brushRef="#br0" timeOffset="43375.09">12435 9608 1293 0,'0'0'1438'0,"0"0"-855"0,0 0-86 15,0 0-166-15,0 0-148 0,0 0-93 0,0 0-90 16,0 0-48-16,0 0 48 0,0 0 46 16,0 0 41-16,27 75-7 0,-18-52-3 15,-1 0-30-15,-3-1 2 0,2-1-6 16,-2-3-13-16,-1 0-23 0,-3 0-7 15,1-1-34-15,-1-2-31 0,-1-1-58 16,0 0-53-16,0-2-144 0,0 0-102 16,0-5-154-16,-4-3-161 0,1-3-701 0</inkml:trace>
  <inkml:trace contextRef="#ctx0" brushRef="#br0" timeOffset="43605.18">12493 9601 1975 0,'0'0'553'0,"0"0"-124"15,0 0-20-15,0 0-95 0,0 0-65 16,96-53-54-16,-68 49-52 0,3 4-37 16,7 0-28-16,0 5 14 0,1 8 10 15,-2 1-7-15,-7 6-39 0,-7 0-32 16,-7 3-22-16,-6 3-2 0,-5 2 1 16,-5 3 0-16,-8-1 36 0,-12 2 9 0,-5-1-15 15,-6 0-31-15,-8-1-77 0,0-4-67 16,0-1-38-16,4-4-150 0,5-6-152 15,6-2-114-15,5-5-414 0,9-6-438 16</inkml:trace>
  <inkml:trace contextRef="#ctx0" brushRef="#br0" timeOffset="44023.85">12817 9351 853 0,'0'0'1211'16,"0"0"-777"-16,0 0-50 16,0 0 22-16,0 0-72 0,0 0-63 0,42-67-78 15,-25 57-81-15,6 2-47 0,5 3-18 16,2 0-7-16,2 5-27 0,-1 0-10 15,-2 5 37-15,-2 4-3 0,-5 3-37 16,-5 2-36-16,-6-2-23 0,-6 5 3 16,-3 0 19-16,-2 1 37 0,-6 0 3 15,-7 3 41-15,-9-1 2 0,-2 3-21 16,-2 0-24-16,1 0-1 0,5-5-62 16,3-5 15-16,7-3 7 0,6-7 40 15,1 0 3-15,3-2 47 0,0-1 46 16,0 0 62-16,0-3 104 0,7-1-14 15,2-6-248-15,6 0-60 0,7 0-17 0,4-1 7 16,11 0 14-16,2 3-27 0,3-1-55 16,4 3-54-16,1-1-70 0,-2 1-65 15,2 1-50-15,-1 0-90 0,-3-2-181 0,-10 4-611 16</inkml:trace>
  <inkml:trace contextRef="#ctx0" brushRef="#br0" timeOffset="44507.78">14270 9074 2721 0,'0'0'609'0,"0"0"-285"15,0 0-47-15,0 0-54 0,0 0-67 16,0 0-66-16,89-71-62 0,-46 57-28 15,5 1-31-15,5 2-3 0,-1 0 21 16,-1 5-33-16,-7 0-147 0,-8 3-94 16,-5 2-118-16,-11 1-155 0,-7 0-493 15,-12 4-753-15</inkml:trace>
  <inkml:trace contextRef="#ctx0" brushRef="#br0" timeOffset="44652.8">14395 9198 1802 0,'0'0'809'0,"0"0"-227"0,0 0-17 0,0 0-367 16,0 0-135-16,82-41-63 0,-34 23-18 16,14-3-7-16,7 2 9 0,8 2-31 15,0 3-79-15,-2 2-108 0,-4 6-132 16,-5 0-251-16,-17 4-758 0</inkml:trace>
  <inkml:trace contextRef="#ctx0" brushRef="#br0" timeOffset="46050.85">16675 8087 1700 0,'0'0'506'0,"0"0"-192"0,0 0-50 16,0 0 54-16,0 0 71 0,0 0-22 16,0 0-78-16,-53-68-77 0,56 52-58 0,7 1-46 15,5-1-27-15,3 2-23 0,9 1-18 16,5 0-13-16,4 3 1 0,6 2-18 15,3 3-10-15,2 4-30 0,-1 1-4 16,0 10 19-16,-5 3 13 0,-7 5 2 16,-6 1 4-16,-8 3-4 0,-9 4-34 0,-6 3-3 15,-5 1 37-15,-5 5-1 16,-9 1 2-16,-6 1-1 0,-8 0 0 0,-2-1-14 16,-3-3-5-16,0-4 4 0,0-1 15 15,2-5 12-15,5-5-11 0,5-3-1 16,6-4-12-16,4-2-4 0,5-6-8 15,5 0-7-15,1-2 31 0,0-1 9 16,0 0 47-16,0 0 88 0,9-3-21 16,5-4-32-16,10-5-91 0,12 0-9 15,9-7-27-15,11 0-29 0,6-3 35 16,3 3-72-16,1-1-95 0,0 0-19 16,-5 1-134-16,-5 0-98 0,-5 1-151 0,-5-2-224 15,-15 6-749-15</inkml:trace>
  <inkml:trace contextRef="#ctx0" brushRef="#br0" timeOffset="46320.93">17569 7954 1777 0,'0'0'800'0,"0"0"-369"16,0 0-79-16,0 0-32 0,-88-40-43 15,70 35 15-15,8 3-16 0,3-1-18 16,4 2-43-16,2 1-126 0,1 0-89 15,0 3-101-15,8 5-68 0,8 8 108 16,7 4 61-16,8 7 55 0,2-1 13 0,4 4-29 16,-5-2 4-16,-2 0 58 0,-7 0-64 15,-4-4-37-15,-9 0-22 0,-6-1-17 16,-4-3-35-16,0-2-17 0,-4-1-20 16,-5-3-68-16,-5-3-74 0,-3-1-123 15,-5-5-120-15,-7-4-201 0,8-1-677 16</inkml:trace>
  <inkml:trace contextRef="#ctx0" brushRef="#br0" timeOffset="46708.14">17355 8045 447 0,'0'0'1576'0,"0"0"-1277"15,32-88-34-15,-9 52-14 0,10 4-26 16,6 1-24-16,6 5-80 0,5 3-38 0,6 5-13 16,1 4-4-16,0 6-53 0,1 6-13 15,-3 2-26-15,-4 0 4 0,-9 7 19 16,-5 2 2-16,-10 1-135 0,-9 2-72 15,-7 1 4-15,-7 2 33 0,-4-2 59 16,0 3 112-16,-4-1 16 0,-5-1 84 16,-2 2 18-16,-1 1 56 0,-4-2 23 15,2 4-25-15,-2 1-55 0,3 0-34 16,1 1-14-16,2-1-22 0,7-1-15 16,3 2-17-16,3-1-11 0,12-1 18 15,5-1 15-15,10-3 73 0,10-1 56 0,2-4 18 16,9-6-36-16,-1-1-37 0,2-3-24 15,-2-4-26-15,-8-3-12 0,-6-5 3 16,-8-1 12-16,-10-4 22 0,-6 1 70 16,-8-6-1-16,-4-2-25 0,-3-5-33 15,-10-1-27-15,-7 2-19 0,-1 4-44 16,-4 4-7-16,-4 5-43 0,-3 6-36 0,-2 3-63 16,0 3-71-16,2 3-59 15,3 8-121-15,11 5-192 0,6 2-178 0,9 3-54 16,3-4-441-16</inkml:trace>
  <inkml:trace contextRef="#ctx0" brushRef="#br0" timeOffset="46962.08">18778 7880 2572 0,'0'0'661'0,"0"0"-232"15,0 0 56-15,0 0-72 16,0 0-109-16,0 0-157 0,0 0-119 0,0 0-28 16,0 0-74-16,0 0-31 0,20-12 105 15,9 26 49-15,8 3-13 0,4 1-35 16,2 0 19-16,0 1 8 0,-4-1-28 16,-6-2 0-16,-6-2-52 0,-4-1-104 15,-7-2-85-15,-4-2-91 0,-4 1-70 16,0-4-98-16,-4-1-68 0,-1-4-195 15,-1 0-585-15</inkml:trace>
  <inkml:trace contextRef="#ctx0" brushRef="#br0" timeOffset="47137.94">19166 7942 1344 0,'0'0'741'0,"0"0"-185"0,0 0-58 16,0 0-46-16,-21-67-89 0,17 59-43 16,-2 3-20-16,2 2-32 0,-3 3-143 15,-5 0-125-15,-7 6-30 0,-5 7-13 16,-5 4 6-16,-3 6 19 0,1 2 5 0,0 4-30 15,1 1-9-15,4 0-25 0,1 1-114 16,5-3-11-16,3-1-58 0,7-3-143 16,4-1-139-16,6-5-99 0,0-2-358 15,3-7-363-15</inkml:trace>
  <inkml:trace contextRef="#ctx0" brushRef="#br0" timeOffset="47394.88">19622 7727 2826 0,'0'0'656'15,"0"0"-177"-15,0 0-19 0,0 0-106 16,0 0-47-16,0 0-64 0,0 0-88 16,0 0-134-16,0 0-21 0,0 0-82 0,6-38-79 15,-4 55 21-15,3 5 140 0,2 6 12 16,-1 3-9-16,4 0 16 0,0-2-1 15,0 1-12-15,1-4-6 0,1 0-37 16,-4-3-8-16,1-3-44 0,0 0-95 16,-1-2-87-16,3-2-126 0,2-2-164 15,3 1-86-15,-2-7-176 0,17-2-944 0</inkml:trace>
  <inkml:trace contextRef="#ctx0" brushRef="#br0" timeOffset="47706.16">20168 7914 1804 0,'0'0'771'15,"0"0"-221"-15,0 0-79 0,0 0-46 0,0 0-87 16,0 0-85-16,-24-64-81 0,18 61-64 0,3 2-99 16,-3 1-9-16,-3 1-86 15,3 7-6-15,-2 2 31 0,3 6 14 0,3 1-2 16,2 2-7-16,2 0 19 0,8-1 11 16,4 0 26-16,9 0 22 0,5-1-3 15,6-3 5-15,6-2 13 0,2-5 13 16,6-2-4-16,1-5 6 0,0 0 1 15,-4-8 2-15,-1-7-3 0,-6-1 40 16,-7-5 30-16,-5-3 80 0,-10-5-20 16,-4 0-52-16,-12-2-15 0,0-1-12 15,-15-2-51-15,-8 5-35 0,-4 1-17 16,-7 3-25-16,-6 3-44 0,-3 3-37 0,-3 3-36 16,1 6-31-16,2 3-62 0,9 5-111 15,6 2-160-15,8 1-148 0,6 6-93 16,6 1-253-16,5-2-121 0,3 1 373 15</inkml:trace>
  <inkml:trace contextRef="#ctx0" brushRef="#br0" timeOffset="48055.04">20651 7222 1550 0,'0'0'1255'0,"0"0"-835"0,0 0 25 15,0 0 8-15,-4-66-99 0,3 63-95 0,-1 1-108 16,1 2-151-16,-1 0-46 0,-1 6-123 16,-4 6-44-16,-2 5 168 0,-1 6 44 15,2 3 1-15,0 3-14 0,4 2 13 16,3 1-14-16,1-1-31 0,5-1 2 16,6 0 13-16,4-2 31 0,4-1 25 15,1-3 43-15,0-1-18 0,2-7-28 16,1-2-7-16,-1-6 1 0,-3-3 27 15,-4-4 40-15,-2-1 44 0,-3 0 39 16,-2-6 17-16,-3 0-6 0,1-5-74 16,-3 2-39-16,-1-1-15 0,-2-1 15 15,0 4-64-15,-5-1 0 0,-3 0-82 0,-7 3-67 16,-2 3-68-16,-8 2-80 0,-3 2-101 16,-3 6-137-16,0 5-29 0,-1 3-133 15,7-4-549-15</inkml:trace>
  <inkml:trace contextRef="#ctx0" brushRef="#br0" timeOffset="49370.4">15135 9073 1101 0,'0'0'482'0,"0"0"-70"0,0 0-26 16,0 0-60-16,0 0-46 0,0 0-50 15,0 0-77-15,0 0-54 0,0 0-32 16,0 0-11-16,0 0 8 0,-45 1 9 15,45-1-23-15,1 0-41 0,2 0-9 0,6 0-12 16,7 0 12-16,4 0 25 0,7 0 6 16,6 0 1-16,6 0-10 0,6-5 19 15,7-1 40-15,5-3 39 0,11-2-57 16,7-1-45-16,10-3 10 0,8 0-9 16,5-1-3-16,5 1-1 0,1-2-15 15,5 3 13-15,-3-1-1 0,0 3 19 0,-3 0-30 16,-4 1 30-16,-2 1-15 0,-4-2 33 15,0 1-30-15,-3-1 30 0,0 0-12 16,-1-1 25-16,0-1-13 0,1 0-2 16,0-2-11-16,4 0 4 0,1-1-21 15,3 0 21-15,-1 0-3 0,1 2-13 16,0 0-23-16,-2 2 21 0,-1 0-10 16,-4 0 18-16,-3 3-8 0,-3-2-4 15,0 2 0-15,0-1 7 0,-1-1-4 16,3-1-18-16,5-1 19 0,2 0 2 15,3-2-9-15,0-1 1 0,-2 3 1 0,-4 0-17 16,-3 0-2-16,-5 2 0 0,-3 3-1 16,0-1 3-16,-2 2 18 0,1 1-3 15,1-2-13-15,-1 2 1 0,-1 1 22 16,1-1 8-16,-2 1-5 0,2-3-13 16,1 1-3-16,1 1-9 0,1-3-2 0,3 3-1 15,-1-1 0-15,-1-1 0 16,-1 2 24-16,-2 1-8 0,-4 0-15 15,-4 0 14-15,-4 0-3 0,-3 0-11 16,-3-1-1-16,-2 1 0 0,0-1 33 0,-4 0-33 16,-2-1 0-16,-3 1-15 0,-5 1 13 15,-7 2-13-15,-7 0 12 0,-4 0-9 16,-5 2 10-16,-3-1 1 0,-2 2 1 16,-1 0-2-16,-1 0-10 0,1-1-1 0,-2 1-11 15,-1 1-12-15,-2-1-16 0,-2 1-9 16,-2 0 0-16,-3 0-12 0,-2-2-22 15,-2 2-9-15,-1 0-32 0,0-1-46 16,0-2-56-16,-4 1-57 0,-7-3-162 16,-6-3-307-16,1 2-822 0</inkml:trace>
  <inkml:trace contextRef="#ctx0" brushRef="#br0" timeOffset="50718.04">15492 9688 1013 0,'0'0'700'0,"0"0"-243"0,0 0-65 0,0 0-9 16,0 0-12-16,-19-71-28 0,19 58-50 15,9 1-92-15,2-1-45 0,4 0-35 16,5 1-50-16,7 1-31 0,4-1-28 15,3 3-11-15,5 3 1 0,1 3 10 16,-2 3-12-16,-5 4-31 0,-3 9 9 16,-5 4 20-16,-4 3 2 0,-8 6 0 15,-5 1 0-15,-7 3 13 0,-2 1 27 16,-15 0-6-16,-10 4 3 0,-9 0-9 0,-5 0-16 16,-3-1-12-16,-1 0-8 15,4-4 8-15,7-5 0 0,6 0-25 0,6-6 3 16,6-2 10-16,4-4 0 0,4-4-4 15,2-4-2-15,3-2-1 0,2-3 9 16,0 0 10-16,2 0 37 0,10 0 34 16,7-5 6-16,13-2-3 0,13-5-50 0,11-3-24 15,9-3-29-15,7-3-73 16,2 0 25-16,2-1-25 0,0-2-59 0,-3 0-63 16,-2 1-56-16,-5-2-49 0,-5 0-69 15,-8 0-4-15,-12 2 60 0,-14 1 138 16,-10 3 204-16,-12 5 59 0,-5-1 109 15,-6 5 71-15,-7 1-1 0,-2 1-26 16,-2 2 12-16,1 1 1 0,-2 1-10 16,0 3-4-16,-1-1-38 0,2 2-42 15,1 0-56-15,-1 2-26 0,3 4-11 0,3 2-14 16,0 1-24-16,5 1 0 0,3 2-18 16,3-2-10-16,0 1 3 0,6 2 25 15,8-2 6-15,5-1 81 0,9-2 21 16,5-2-34-16,4-1-21 0,6-3-7 15,2-2-6-15,1 0-13 0,-2-7-5 16,-5-2 2-16,-5-3 19 0,-9-3 21 0,-7-2 10 16,-6-2 81-16,-8-1 13 0,-4-8-74 15,-3-1-45-15,-10-2-13 0,-4 1-21 16,-3 4-15-16,-2 2-24 0,1 7-34 16,0 6-30-16,1 6-61 0,-1 3-55 15,2 2-50-15,-1 4-101 0,4 4-104 0,-1 4-81 16,3 3-17-16,0 0-69 0,5 2-356 15,1-5-281-15</inkml:trace>
  <inkml:trace contextRef="#ctx0" brushRef="#br0" timeOffset="51195.36">17247 9374 1655 0,'0'0'737'0,"0"0"-289"15,0 0-19-15,0 0-6 0,0 0-77 0,0 0-114 16,0 0-99-16,0 0-52 0,0 0-81 15,0 0-35-15,-3 7-95 0,19 11 130 16,10 5 68-16,6 6 56 0,3 8-6 16,0-1-26-16,0 1-18 0,-5-2-56 0,-2-3-15 15,-4-3-3-15,-4-3 0 0,-4-4-3 16,-3-4-86-16,-3-5-96 0,0-3-75 16,-4-5-126-16,0-2-126 0,-2-3-35 15,1 0-125-15,2-7-592 0</inkml:trace>
  <inkml:trace contextRef="#ctx0" brushRef="#br0" timeOffset="51382.85">17626 9493 1776 0,'0'0'655'15,"0"0"-153"-15,0 0 25 0,0 0-47 0,0 0-76 16,0 0-147-16,0 0-103 0,0 0-123 16,-75-35-19-16,45 52-12 0,-3 3 43 15,-3 4-25-15,1 4-17 0,2-1 2 16,9 0-3-16,2 0-12 0,6-3-52 15,5-1-13-15,3 1-16 0,5-2-64 0,3-2-92 16,0-1-74-16,3 0-104 0,6-2-113 16,7-2-170-16,-5-7-754 0,20-3 717 15</inkml:trace>
  <inkml:trace contextRef="#ctx0" brushRef="#br0" timeOffset="51969.08">18094 9280 1791 0,'0'0'722'15,"0"0"-396"-15,0 0-21 0,0 0 20 16,0 0-43-16,-27-77-37 0,27 63-35 0,3 2-73 15,4 0-50-15,5 4-25 0,5-3-28 16,3 4-31-16,2-1-2 0,4 3 2 16,1 2-3-16,1 3 0 0,-4 3-34 15,-1 6 19-15,-3 2 11 0,-2 2-11 16,-7 0-25-16,-3 3-16 0,-3-4-6 16,-2 4 9-16,-3-2 6 0,0 3 4 15,-8-2 8-15,-4 3-2 0,-7 0-17 16,0 3-34-16,-7-1-51 0,1 1-75 15,-1-2-44-15,1 1 32 0,6-6 46 16,2 0 77-16,5-6 45 0,7-2 20 16,2-3 38-16,3-2 193 0,0-1 69 15,0 0 54-15,1 0-32 0,4 0-114 0,3 0-37 16,3-4-65-16,4 2-33 0,4-2-4 16,6 0 3-16,-1 2-3 0,2 2 0 15,0 0-18-15,0 0 18 0,-3 7 3 0,-1 2 12 16,-4 0-2-16,-5 2-20 0,-4 2-11 15,-2 3 2-15,-6-2 7 0,-1 3 12 16,0 1 31-16,-12 1 18 0,-3-1 3 16,-6 3-34-16,-5-3-22 0,-2-3-30 15,-2 0 0-15,1-6-3 0,2 0 3 16,1-6 13-16,1 0 17 0,1-3-30 16,2-3-21-16,2-5-68 0,0-3-77 15,1-2-47-15,5-4-45 0,3-1-62 0,2-2-148 16,6-3-114-16,3-4-384 15,6 3-174-15,3 5 409 0</inkml:trace>
  <inkml:trace contextRef="#ctx0" brushRef="#br0" timeOffset="52284.32">18719 9198 377 0,'0'0'1966'0,"0"0"-1424"0,0 0-186 15,0 0-60-15,0 0-50 0,0 0-48 16,0 0-28-16,0 0-45 0,0 0-55 0,0 0-70 16,0 0-46-16,-59-27-17 0,59 33-14 15,0 3 77-15,4 4 44 0,2 4 25 16,1 2 8-16,4 3 10 0,0 3 12 16,3 0-16-16,0 4-24 0,3-1-13 15,1 1 9-15,-1 0-5 0,1-4-41 16,-1 0-9-16,-3-3 0 0,1-4 39 15,-7-5 31-15,-2-3-70 0,-3-3-34 16,-3-5-55-16,0 2 13 0,-7-4 5 16,-6 0 22-16,-6 0-13 0,-7-5-145 15,-3-3-166-15,-1-2-125 0,0-3-164 0,1-3-407 16,4-2-67-16,5-2 515 0</inkml:trace>
  <inkml:trace contextRef="#ctx0" brushRef="#br0" timeOffset="52615.23">18668 9219 220 0,'0'0'616'15,"0"0"-225"-15,0 0-95 0,90-47-42 16,-62 38-43-16,0 2 6 0,3 1-26 16,1 1-39-16,1 2-4 0,-1 2-19 15,-2 1-49-15,-4 0-15 0,-4 0-21 16,-8 4 8-16,-1 2-1 0,-4 1 19 16,-3 3 20-16,-2 3-4 0,-1 4 9 15,-2 1 4-15,-1 1 5 0,0 0-15 16,0 1-30-16,0-2-15 0,3-2-3 0,0 1-22 15,7-3-19-15,2-1 3 0,3-1 19 16,3-1 10-16,3-3 21 0,4-4 7 16,-2 0-3-16,3-4-4 0,0 0 9 15,-3-4 0-15,-3-4 37 0,-4-2 65 0,-4-3 43 16,-3-4-17-16,-3-1-154 0,-3-2 86 16,-3-3 22-16,0-2-35 15,-6 2-66-15,-8 0-43 0,0 4-3 0,-6 2-49 16,-5 5-48-16,-1 4-65 0,-4 3-55 15,-1 5-57-15,-2 0-110 0,3 5-173 16,3 2-144-16,7-1-492 0,-3 2-571 0</inkml:trace>
  <inkml:trace contextRef="#ctx0" brushRef="#br0" timeOffset="53238.83">19932 9044 1786 0,'0'0'652'0,"0"0"-262"0,0 0 36 16,0 0-16-16,0 0-32 0,0 0-69 0,0 0-172 15,0 0-137-15,0 0-28 16,0 0-59-16,-29-19-81 0,42 32 134 0,5 8 34 16,5 5 106-16,2 3-29 0,6 3-15 15,-2 2-15-15,-1-2 30 0,-2-1-34 0,-4-4-43 16,-3-3-34-16,-3-3-24 15,-4-3-72-15,-3-2-82 0,-3-5-84 0,-1-4-140 16,-4-5-101-16,-1-2-148 0,0 0-544 16</inkml:trace>
  <inkml:trace contextRef="#ctx0" brushRef="#br0" timeOffset="53429.12">20194 9150 1997 0,'0'0'667'0,"0"0"-192"0,0 0-19 16,0 0-34-16,0 0-119 0,0 0-141 15,0 0-79-15,0 0-34 0,0 0-24 16,-83-3-7-16,58 20-16 0,0 4 2 0,0 2 14 16,0 5-17-16,2 0-1 0,2 0-21 15,3-1-29-15,3-2-12 0,3-2-111 16,3-3-57-16,2-3-81 0,4-3-117 16,3-3-86-16,0-1-171 0,3-5-662 15</inkml:trace>
  <inkml:trace contextRef="#ctx0" brushRef="#br0" timeOffset="53733.27">20408 8924 2760 0,'0'0'732'0,"0"0"-252"0,0 0-3 15,0 0-137-15,0 0-163 0,0 0-82 16,0 0-53-16,0 0-42 0,0 0-49 15,0 0-27-15,0 0-38 0,0 11 34 16,-2 6 77-16,2 2 3 0,0 4 0 16,0 3 22-16,0 0-7 0,2 1-15 15,5-1-215-15,0-1 215 0,3-2 92 16,5 1 1-16,-2-5-69 0,4-1-24 0,-1-1 0 16,2-4-64-16,1-3-44 0,-1-2-16 15,0-3 7-15,1-5-4 16,1 0-26-16,3-4-57 0,0-5-20 15,0-4-26-15,-3-3-101 0,0 3-108 0,-5-4-195 16,-5 3-360-16,-1 2 271 0</inkml:trace>
  <inkml:trace contextRef="#ctx0" brushRef="#br0" timeOffset="53906.36">20749 9123 1400 0,'0'0'751'0,"0"0"-179"0,0 0-81 0,0 0-49 16,0 0-87-16,0 0-82 0,0 0-74 15,0 0-113-15,0 0-86 0,0 0-33 16,-8 5-19-16,8 6 52 0,0 3 21 15,0 1 1-15,0 5-7 0,0-1-14 16,0-1 1-16,0 0 17 0,0 0-19 16,2-1-16-16,0-3-67 0,-1 1-72 15,1-1-66-15,1-2-120 0,0-1-173 0,2-3-128 16,-2-3-535-16,6-4-238 0</inkml:trace>
  <inkml:trace contextRef="#ctx0" brushRef="#br0" timeOffset="54157.96">21043 8960 2410 0,'0'0'670'0,"0"0"-158"0,0 0 6 16,0 0-99-16,0 0-121 0,0 0-126 16,0 0-105-16,0 0-67 0,0 0-70 15,0 0-10-15,28 6 80 0,-5 13 43 16,4 7 3-16,3 2-3 0,-2 2-25 15,-1 1-15-15,-5-2 18 0,-4 0-21 16,-4-4-25-16,-5-1-39 0,-6-3-40 0,-3-3-10 16,-3-3-8-16,-11-2-54 0,-3-2-101 15,-9-3-153-15,-4-3-180 0,-2-2-541 16,7-3-509-16</inkml:trace>
  <inkml:trace contextRef="#ctx0" brushRef="#br0" timeOffset="54520.01">21108 9078 618 0,'0'0'1117'0,"0"0"-743"0,0 0-67 0,88-89-100 16,-55 69-129-16,0 2-40 0,2 3 4 16,2 4-10-16,1 3-6 0,2 2-24 15,3 2 0-15,-1 4-2 0,-3 0-12 16,-6 0 12-16,-4 4-1 0,-9 1-31 16,-7 1-39-16,-4 1-6 0,-6 0 3 15,-3 3 74-15,0-2 81 0,0 4 9 16,-5 1 58-16,-2 2 12 0,0 4-64 15,-2 0-13-15,2 0-13 0,0 2-38 16,3-2 156-16,2 0-74 0,2-1-67 0,0 0-31 16,10-1-14-16,2-2 11 0,4 1 12 15,4-3 44-15,4-3 54 0,4-3 35 16,2-5-15-16,0-2-99 0,2 0 37 0,-3-4 27 16,-2-6-6-16,-7-2 3 0,-1 1 36 15,-7-6 28-15,-6-2 5 0,-5-3-13 16,-1-5-30-16,-9-3-49 0,-4-1-31 15,-7-1-48-15,-3 3-3 0,1 4-22 16,-4 3-32-16,2 4-65 0,0 4-54 16,2 4-47-16,0 3-50 0,6 3-88 15,3 3-155-15,6 1-192 0,2 0-519 16,5 0-528-16</inkml:trace>
  <inkml:trace contextRef="#ctx0" brushRef="#br0" timeOffset="54868.47">21856 8671 473 0,'0'0'1773'0,"0"0"-1276"0,0 0-79 16,0 0 2-16,13-68-79 0,-3 57-90 16,2 1-89-16,-1 4-63 0,2 4-43 15,-1 0-56-15,2 2-10 0,3 0-21 16,0 4 19-16,1 5 12 0,-2-1-2 15,-5-1 2-15,-3 3 9 0,-5-2-9 16,-2 2-11-16,-1 1 9 0,-3 2 2 16,-6 1 14-16,-2 3 8 0,-2 1-19 15,1-1-3-15,0-2 0 0,6-3 0 16,1-2 22-16,2-2-19 0,3-3-3 16,0-1 0-16,0-2 0 0,0 1 2 0,11-3 32 15,6 0 46-15,9 0-6 0,10-2-74 16,10-1-12-16,10-2-31 0,9-1-81 15,5 1-93-15,0 3-68 0,-1 1-118 16,-6-1-129-16,-2 1-193 0,-17 1-796 16</inkml:trace>
  <inkml:trace contextRef="#ctx0" brushRef="#br0" timeOffset="55631.24">23372 8233 2134 0,'0'0'578'0,"0"0"-218"16,0 0 29-16,0 0-22 15,0 0-121-15,0 0-124 0,0 0-69 0,0 0-41 16,92-68-11-16,-50 58 15 0,6 0-13 15,2 1 0-15,2 0 0 0,0 1-3 16,-7 4-134-16,-5 2-86 0,-14 2-83 16,-10 0-158-16,-15 8-285 0,-1-2-717 0</inkml:trace>
  <inkml:trace contextRef="#ctx0" brushRef="#br0" timeOffset="55779.12">23374 8397 1740 0,'0'0'519'16,"0"0"-212"-16,0 0-17 0,118-39-68 0,-62 26-107 16,7-3-61-16,2 3-35 15,2 1-19-15,-4 4-185 0,-3 0 108 0,-5 4-241 16,-16 0-446-16,13-1-1158 0</inkml:trace>
  <inkml:trace contextRef="#ctx0" brushRef="#br0" timeOffset="57314.94">24927 7565 2185 0,'0'0'546'0,"0"0"-289"0,0 0-4 16,0 0-40-16,0 0-35 15,0 0-52-15,-86-9-66 0,58 16-38 0,-4 6-19 16,-5 5 19-16,1 4 13 0,-1 2 2 16,3 3-37-16,6 2-6 0,5 2 6 15,7-2 25-15,4 0-25 0,10-3-25 16,2 2 6-16,11-4 16 0,9-4-13 16,10 3 16-16,9-5 19 0,6-4 28 15,5-3-19-15,5-4 10 0,3-5-37 0,0-2 28 16,-5-2 65-16,-4-6-16 15,-8-4-19-15,-6 1 9 0,-8-3 38 0,-7-2 57 16,-6-2-12-16,-6-2-34 0,-8-4-10 16,0-4-6-16,-10 1-22 0,-5-2-12 15,-6 1-55-15,-3 5-12 0,-2 4-36 16,0 6-43-16,3 3-38 0,2 3-26 16,4 6-35-16,4 1-79 0,4 0-205 15,4 6-202-15,4 6 7 0,1 2 3 0,8 2-67 16,1-4-352-16</inkml:trace>
  <inkml:trace contextRef="#ctx0" brushRef="#br0" timeOffset="57497.65">25406 7908 916 0,'0'0'1151'0,"0"0"-379"16,0 0-98-16,0 0-169 0,0 0-59 16,0 0-55-16,0 0-100 0,0 0-112 0,0 0-82 15,0 0-48-15,0 0-32 0,11 5-17 16,-11-5-33-16,0 0-80 0,0 0-60 15,0-2-35-15,0-2-71 0,0-1-151 16,3-1-44-16,3-1-78 0,-1-2-110 0,0 1-463 16,7-5-314-16,-54 62 1439 0</inkml:trace>
  <inkml:trace contextRef="#ctx0" brushRef="#br0" timeOffset="57728.33">25730 7514 2496 0,'0'0'608'0,"0"0"-219"16,0 0 37-16,0 0-22 0,0 0-153 16,0 0-202-16,0 0-49 0,0 0-43 15,0 0-22-15,0 0 65 0,0 0 19 0,-4 44 30 16,11-16-30-16,-2 3-18 0,1 1 1 16,-1 3 20-16,1 0-20 0,2-2-1 15,-2 2 20-15,0-3 7 0,-1-1-28 16,1-4-61-16,-1 0-53 0,1-4-81 15,0-1-153-15,-1-4-160 0,2-2-129 16,-3-6-462-16,11-2-618 0</inkml:trace>
  <inkml:trace contextRef="#ctx0" brushRef="#br0" timeOffset="58121.84">25918 7585 2485 0,'0'0'685'16,"0"0"-369"-16,0 0-63 0,0 0-23 15,0 0-60-15,0 0-52 0,0 0-62 16,0 0-56-16,64-64-34 0,-32 54 0 16,4 3 15-16,4 0 17 0,3 0-1 15,-2 0 3-15,-4-1 0 0,-4 2 0 16,-5 0-50-16,-5-1-50 0,-6 1 46 0,-3-1 50 15,-3 1 4-15,-5 1 32 16,-1 0 22-16,-4 3 18 0,-1 1 34 0,0 0 46 16,0 1 21-16,0 0-19 15,0 0-41-15,0 0-42 0,0 0-71 0,0 1-22 0,0 4-45 16,-1 4-31-16,-2 5 67 0,1 7 31 16,2 3 18-16,0 6-18 0,0 1-1 15,5 1 1-15,2 2 22 0,1-4 15 16,0 0-10-16,-2-3-23 0,1-4-4 15,-3-1-82-15,-4-1-91 0,0-5-62 16,0 1-91-16,-2-3-121 0,-8-2-108 16,2-2-413-16,-8-2-757 0</inkml:trace>
  <inkml:trace contextRef="#ctx0" brushRef="#br0" timeOffset="58264.06">26262 7742 1668 0,'0'0'1103'16,"0"0"-753"-16,0 0 11 0,0 0-89 15,82-78-118-15,-49 62-107 0,9 2 3 0,3 0-48 16,5 1 1-16,2 2-3 0,-2 3-72 16,-2-3-107-16,-3 4-84 0,-2-4-100 15,-4-1-177-15,-12 5-463 0,8-7-419 0</inkml:trace>
  <inkml:trace contextRef="#ctx0" brushRef="#br0" timeOffset="58582.91">27049 7406 401 0,'0'0'1973'15,"0"0"-1383"-15,0 0-79 0,0 0-25 16,0 0-73-16,0 0-116 0,0 0-156 16,0 0-119-16,0 0-22 0,0 0-46 15,0 0 46-15,-42 30 3 0,28-9 9 16,0 7-12-16,4-2-2 0,3 4-32 0,7 1-3 16,0 1 6-16,12 0 30 0,1 3 1 15,8 0 0-15,5-2 11 0,4 1-10 16,3-3-2-16,2-7 0 0,0-3-12 15,-4-7 13-15,-2-6 25 0,-6-3 21 16,-10-5 31-16,0 0 58 0,-6-1 54 0,-2-7 51 16,-2 0-91-16,-2-2-43 0,-1-2-18 15,0 2-22-15,-3-2-25 0,-6 1-41 16,-2 0-55-16,-3 3-54 0,-3 0-36 16,-4 4-43-16,-2 3-50 0,-1 1-92 15,-2 2-102-15,0 9-104 0,1 0-51 16,1 1-52-16,4 2-161 0,7-4-393 15</inkml:trace>
  <inkml:trace contextRef="#ctx0" brushRef="#br0" timeOffset="59429.85">28497 7696 2010 0,'0'0'686'0,"0"0"-233"0,0 0-49 16,0 0-28-16,0 0-62 0,0 0-103 16,0 0-38-16,0 0-69 0,0 0-36 15,0 0-47-15,-1-74 16 0,12 58-36 16,3-1-1-16,4-2-12 0,1-1 11 15,4 1-1-15,1 1 0 0,-4 2-20 16,0 5 4-16,-5 2 7 0,-5 4 10 16,-6 2-14-16,1 2-34 0,-5 1-12 15,3 0-7-15,-1 0 31 0,5 4 24 0,1 1 13 16,0 3 1-16,5 0-1 0,0 3-3 16,0 0-15-16,5 1-1 0,0 1 16 15,1-1 1-15,3-1 2 0,3-2 19 16,1 0-1-16,2-4 7 0,2-2 3 15,-2-2-4-15,0-1 13 0,1 0 46 16,-1-2 3-16,0-6-21 0,-2-1-10 16,-3 0-18-16,-1-1-13 0,-3-2 7 0,-5-1 2 15,-1 3-33-15,-6 1-33 0,-2 3-59 16,-4 0-25-16,-1 3-39 0,0 2-23 16,-6 1-41-16,-5 0-122 0,-8 7-189 0,-5 4-65 15,-5 7-66-15,5-2-397 0</inkml:trace>
  <inkml:trace contextRef="#ctx0" brushRef="#br0" timeOffset="59700.85">28697 7847 1269 0,'0'0'787'0,"0"0"-124"16,0 0-92-16,0 0-77 0,0 0-85 16,0 0-229-16,0 0-106 0,0 0-24 15,75-62-4-15,-50 46 4 0,1 3-13 16,2 2-37-16,3 2 0 0,0 1-3 15,5 1-19-15,1 2 0 0,-1 3 7 0,1 2 0 16,-1 0-4-16,0 0-3 16,-1 1 7-16,-1 3 13 0,-1-2-1 0,-4 4-16 15,-3-2-9-15,-1-2-27 16,-5 3-11-16,1 0-21 0,2 1-9 0,3-3-5 16,2 2-9-16,2 1-19 0,2-5-23 15,-1 0-41-15,1-1-94 0,-2-1-49 0,1-6-42 16,-3 0-98-16,-9 0-304 0</inkml:trace>
  <inkml:trace contextRef="#ctx0" brushRef="#br0" timeOffset="60647.68">30483 7336 1873 0,'0'0'664'0,"0"0"-268"0,0 0-21 0,0 0 9 16,0 0-22-16,0 0-29 0,0 0-57 16,0 0-86-16,0 0-107 0,0 0-83 15,0 0-25-15,-8-21-70 0,-1 35-25 16,-5 6 120-16,-3 3 42 0,1 6-11 15,1-3-19-15,4 2-12 0,3-2-13 16,5 1-15-16,3-3 4 0,3 2 21 0,10-2-9 16,7 0-1-16,6-1-27 0,5-3-9 15,3-3 9-15,3-3 24 0,1-4 16 16,-1-5 18-16,-1-5 22 0,-1 0 12 16,-8-10 1-16,-2-3 42 0,-4-3 12 15,-5-4-3-15,-1-3-15 0,-7-2 21 16,0-4 33-16,-8-3-22 0,0-4-42 15,-3-1-46-15,-6 1-18 0,-3 1-15 16,0 5-61-16,-3 6-30 0,-1 5-34 0,2 3-64 16,-3 5-37-16,0 5-109 0,2 6-200 15,-1 0-186-15,2 5-314 0,5 3-320 16</inkml:trace>
  <inkml:trace contextRef="#ctx0" brushRef="#br0" timeOffset="60823.57">31051 7558 2519 0,'0'0'1253'0,"0"0"-643"0,0 0-80 16,0 0-157-16,0 0-106 0,0 0-64 15,0 0-73-15,0 0-55 0,0 0-45 16,0 0-30-16,0 0-51 0,10 1-91 0,-10-1-76 16,1 0-52-16,3-2-65 0,5-5-216 15,4-2-186-15,6-3-348 0,-4 5-370 16</inkml:trace>
  <inkml:trace contextRef="#ctx0" brushRef="#br0" timeOffset="61050.92">31594 7115 2474 0,'0'0'678'0,"0"0"-280"0,0 0 22 0,0 0-132 15,0 0-257-15,0 0-31 0,0 0-112 16,0 0-39-16,0 0 151 0,0 0 57 15,16 92 31-15,-11-56-35 0,-2 2 37 16,0-1-19-16,3 3-30 0,0-2-13 16,1-2-16-16,3-1-11 0,0-2-1 15,0-1-19-15,5-2-64 0,-1-4-82 0,0-2-93 16,3-5-69-16,-5-2-112 0,0-5-62 16,-5-5-279-16,5-3-866 0</inkml:trace>
  <inkml:trace contextRef="#ctx0" brushRef="#br0" timeOffset="61466.42">32006 7223 2114 0,'0'0'482'16,"0"0"-288"-16,0 0 14 0,0 0 48 16,0 0-1-16,0 0-11 0,0 0-68 15,0 0-151-15,0 0-25 0,0 0-164 16,-11-19 41-16,39 36 123 0,11 1 92 15,7 5-7-15,4 1-69 0,1 2-13 0,-4 2 35 16,-7-2-23-16,-9-2-14 0,-7 0 40 16,-6-4-25-16,-9 0-16 0,-5-5-41 15,-4 1 13-15,-4-1 9 0,-11-1 19 16,-7 0 0-16,-10 0 0 0,-6 0-1 16,-5-3-46-16,0-2-64 0,2-2-44 15,7-2 25-15,6-4 51 0,11-1 79 16,9 0 73-16,5-3 44 0,3-6 1 15,0-1-17-15,7-5-20 0,6-4-8 0,6-3-20 16,6-3-3-16,9-5-31 0,3-2 38 16,8-3-4-16,0-1 13 0,-3 0 12 15,-2 5 12-15,-7 2 9 0,-9 4 9 16,-8 4 40-16,-7 2 48 0,-4 1-31 16,-5 3-71-16,0 1-58 0,-9 1-36 15,-3 4-43-15,-5 0-54 0,-5 4-77 16,-7 3-72-16,-6 2-125 0,-5 4-159 15,1 5-150-15,9-1-510 0,-7 5-717 0</inkml:trace>
  <inkml:trace contextRef="#ctx0" brushRef="#br0" timeOffset="68161">5799 13519 290 0,'0'0'1638'0,"0"0"-1187"15,0 0-183-15,0 0-20 0,0 0 37 16,0 0-24-16,-16-72-67 0,23 56-59 0,6 1-34 16,4-2-41-16,8 0-32 0,4 1-28 15,4 3-14-15,1 3-21 0,1 3-3 16,1 5 4-16,-3 2 34 0,-1 6 34 15,0 7-13-15,-3 2-21 0,-5 3-41 16,-3 3 10-16,-7 6 6 0,-9 1 18 16,-5 6 7-16,-5 3 38 0,-16 4 13 15,-9 1-7-15,-10 6 9 0,-5-1-16 16,-4 0-2-16,1-2-18 0,1-4-8 16,5-5-9-16,10-7-14 0,8-9 13 15,8-7 1-15,9-7-18 0,5-3 18 0,2-2 38 16,0-1 59-16,0 0 43 0,0 0-13 15,5 0-34-15,5-2-28 0,7-4-28 16,11-4-16-16,9-1-21 0,12-4-15 16,7-2-34-16,5-1-106 0,1-1-53 15,-2 1-30-15,-2-2-77 0,-5 1-139 16,-7-1-150-16,-13 7-485 0,2-11-442 0</inkml:trace>
  <inkml:trace contextRef="#ctx0" brushRef="#br0" timeOffset="68354.97">6463 13530 2305 0,'0'0'626'0,"0"0"-201"0,0 0 16 15,0 0-17-15,0 0-148 0,0 0-143 0,0 0-133 16,0 0-28-16,0 0-99 0,0 0-59 16,0 0 174-16,68 14 12 0,-38 4 43 15,3 0-6-15,-2 3-35 0,-4-3-2 16,-7 0-56-16,-4-1-44 0,-5-2-63 15,-6-1-38-15,-5 2-93 0,-5-4-2 16,-9-1 27-16,-7-2-207 0,3-3-744 16</inkml:trace>
  <inkml:trace contextRef="#ctx0" brushRef="#br0" timeOffset="68521.11">6518 13536 2503 0,'0'0'364'0,"0"0"-194"0,28-93 54 16,-7 57-1-16,6 1-106 0,5 6-117 0,6 0-3 15,6 5-48-15,2 2 4 0,5 4 18 16,-1 5-3-16,-2 1 0 0,-1 6-105 16,-5 3-77-16,-3 3-120 0,-3 0-173 15,-11 4-289-15,8 8-532 0</inkml:trace>
  <inkml:trace contextRef="#ctx0" brushRef="#br0" timeOffset="69356.95">7582 13400 1929 0,'0'0'799'0,"0"0"-375"15,0 0-42-15,0 0 32 0,0 0-70 16,0 0-145-16,0 0-116 0,0 0-83 16,0 0-59-16,0 0-55 0,0 0-38 0,0 7-29 15,2 6 171-15,3 2 10 0,-1 2 22 16,0 0-22-16,-1-2-12 0,0 2-11 15,-2-3 10-15,1 0-6 0,-2-2-12 16,0-2-38-16,0-1-50 0,0-4-30 16,0-1-9-16,0-4 24 0,0 0 134 15,0 0 86-15,0-4 136 0,-3-5-152 16,-1-4-48-16,1-4 41 0,-3-1 19 16,2-3 37-16,1-1 1 0,0-2-8 15,0 1-16-15,0 3-15 0,2 1-16 16,1 3-7-16,0 6-14 0,0 3-7 15,0 4 0-15,0 0-37 0,0 3-36 0,0 0-38 16,3 0-35-16,3 0-49 0,6 6 37 16,3 5 83-16,2 0 23 0,2 3-1 15,-2 1 4-15,-2 0-10 0,-3 0 2 16,-1-2-8-16,-3 0-4 0,1-1 10 0,-3-5 4 16,-4 0 5-16,1-2 1 0,0-4 12 15,-3 1 18-15,0-2 70 0,0 0-34 16,0-2 18-16,0-4 53 0,3-4-107 15,-1-5-18-15,2-1-1 0,3-4-2 16,3-1-11-16,-1-1 14 0,4 1 28 16,-3 1 3-16,2 5-6 0,-1 3-24 15,-4 2 17-15,-1 5 4 0,1 5-22 0,-2 0-62 16,4 0-25-16,3 8 87 0,4 4 53 16,-2 2-22-16,4 3-31 0,-5-2-10 15,-1 3-25-15,-1 0-2 0,-4-3 0 16,-1 1-13-16,-2-2-50 0,-1-1-67 15,-2-3-79-15,-1-1-78 0,0-1-50 16,0-3-84-16,-5 0-238 0,3-2-672 0</inkml:trace>
  <inkml:trace contextRef="#ctx0" brushRef="#br0" timeOffset="69861.06">8133 13327 1646 0,'0'0'1025'0,"0"0"-723"0,0 0-1 16,0 0 58-16,0 0-126 0,0 0-155 15,0 0-78-15,0 0-54 0,0 0-39 16,0 0 93-16,18 13 31 0,-14-3 1 16,0 1-18-16,-1-1-14 0,-1 1-15 0,-2 0-14 15,0-1-15-15,0 0-19 0,0-1-16 16,-2-1-9-16,-1-2 2 0,3-2-10 16,-1-3 84-16,1-1 12 0,0 0 190 15,0-3 54-15,0-5-150 0,3-4-44 16,-2-2 13-16,4-1 13 0,-2 1-26 15,1-2 3-15,3 3 0 0,-3 3-12 0,-1 2-4 16,0 5 0-16,-2 0-13 0,1 2-24 16,1 1-56-16,-2 0-37 0,4 0-19 15,0 0 7-15,4 5 65 0,0 0 40 16,1 3-2-16,3-1 2 0,-3 1-47 16,-1 0-15-16,-1-2-1 0,-1 1-13 15,-1-2-16-15,-3 0-6 0,0-3-13 16,1 0-13-16,-4-2 37 0,4 0 87 0,-2 0 179 15,2-7 72-15,2-2-156 0,1-3 21 16,5-5-3-16,-1-2 1 0,1-2-11 16,4 0-22-16,-2 2-9 0,-1 2-1 15,0 3-6-15,-2 5 0 0,-5 4-13 16,0 1-30-16,-3 3-22 0,1 1-43 16,1 0-10-16,2 4 32 0,3 3-7 15,0 4-12-15,6 1-16 0,-2 2-13 16,2 2 13-16,0 1-12 0,1-2-52 15,2 2-59-15,3-1-67 0,-1-1-81 16,1-2-102-16,-1-2-174 0,-3-2-634 0</inkml:trace>
  <inkml:trace contextRef="#ctx0" brushRef="#br0" timeOffset="70679.23">9534 12911 1805 0,'0'0'1184'0,"0"0"-794"0,0 0-42 0,0 0 15 16,0 0-37-16,0 0-69 0,0 0-88 16,0 0-83-16,0 0-86 0,0 0 0 15,0 0-65-15,18-36-61 0,-11 49-68 16,4 6 133-16,2 8 23 0,1 3 38 16,1 2 36-16,-2 0-36 0,-2 1-6 15,0-3 6-15,-4 1 10 0,3-3 2 16,-4-3-11-16,0 0 0 0,-2-6-1 15,-1-2-1-15,-2-5-61 0,2-2-43 16,-3-4 14-16,0-4 57 0,0-2 34 0,0 0 84 16,0 0 40-16,-6-2 6 0,-4-7-77 15,-7-2-53-15,-2-3-47 0,-5-2 29 16,-2 2 15-16,1 2-19 0,-1 2 4 16,5 2 15-16,-1 4-8 0,6 2 11 15,0 2 0-15,5 0-9 0,-1 0-19 16,5 5-18-16,1 2-7 0,0 4 3 15,3 0 13-15,2 5-4 0,1-1-12 0,3 0 7 16,4 1 17-16,3-2 7 16,3 1-38-16,2-4-50 0,0-1-22 0,1-1-1 15,5-2 0-15,-1-2 47 0,0-4 66 16,7-1 20-16,1 0 0 0,0-7-35 16,4-4 17-16,-3-2 18 0,1-2 26 15,-4 0-11-15,-2-3 52 0,-3-1 54 16,-2 0 34-16,-5 2-10 0,-1 6-23 0,-6 2 14 15,-2 5 51-15,-2 1-35 0,-3 3-89 16,1 0-63-16,-1 0-50 0,0 0-46 16,0 1-53-16,1 5 30 0,2 2 56 15,-1 0 22-15,-1 0-40 0,3 1-42 16,-1-1-35-16,0-2-89 0,3-1-130 16,0-1-16-16,1-1-147 0,0-2-595 15,-50-68 185-15</inkml:trace>
  <inkml:trace contextRef="#ctx0" brushRef="#br0" timeOffset="71131.17">10247 13105 651 0,'0'0'1152'0,"0"0"-640"0,0 0-57 16,0 0 1-16,0 0-62 0,0 0-91 15,0 0-99-15,0 0-151 0,0 0-51 16,0 0-2-16,-57-18-2 0,41 18-17 16,2 0-18-16,1 6-10 0,1 0-1 0,3 0 1 15,2 1 13-15,0 2-4 0,4-1 7 16,0 1 2-16,2-1 7 0,1-2 10 15,0 0-48-15,0 1-67 0,7-1-31 16,2-1 12-16,1-2 127 0,2 0 19 16,5-3 73-16,-3 0 0 0,3 0 3 0,-2-3 25 15,2-2 1-15,-4 0 8 16,3-3-13-16,-3 1-40 0,3 1-32 0,-5-1-13 16,2 4 1-16,-3-1 4 0,-2 3-14 15,-3 1-3-15,2 0-1 0,-1 0-41 16,0 0-5-16,3 3 12 0,1 2 17 15,-2 4 18-15,1-1 20 0,1 0-20 16,3 2-31-16,-3 0-117 0,3-2-48 16,0 0-48-16,3-2-128 0,-3 0-166 0,-3-4-603 15</inkml:trace>
  <inkml:trace contextRef="#ctx0" brushRef="#br0" timeOffset="74958.16">18932 12699 1167 0,'0'0'563'16,"0"0"-297"-16,0 0-61 0,0 0 57 15,0 0 64-15,0 0-37 0,-2-66-28 16,1 57-73-16,-1 1-42 0,2 1-14 15,0 2-9-15,0 1 13 0,0 0-15 16,-1 2-18-16,1 1-22 0,-2 1-53 16,2 0-28-16,0 0-56 0,0 4-59 0,-2 6-57 15,2 8 90-15,0 8 82 0,0 5 2 16,0 5 0-16,0 1-1 0,2-1 21 16,4 1-2-16,0-3-20 0,-1-2-28 15,0-1 15-15,1-1 13 0,0-4 3 16,-2-3-3-16,0-5-22 0,-1-3 22 15,-3-4 38-15,3-5-16 0,-3-2-22 16,0-4-34-16,0 1 34 0,0-1 60 0,0 0 38 16,-3 0 11-16,-5-8-32 15,-7 0-77-15,-4-5-19 0,-8-3 16 0,-5-1 0 16,-1 2-25-16,-2 2 9 0,-2 4 0 16,1 3-6-16,0 2-9 0,2 2 9 0,0 2 0 15,1 2 3-15,4 6 1 0,2 0 5 16,3 5 14-16,-1 0-1 0,6 4-27 15,-1 0 5-15,3 1 3 0,5 0 7 16,4 0-13-16,5-1-10 0,3-2 3 16,3-1 32-16,8-2 3 0,8-2 25 15,4-1 13-15,5-2 3 16,6-5 3-16,6-2-6 0,2 0-16 0,7-2-22 16,0-8-1-16,2 0-44 0,-5-1-61 15,-2-1-61-15,-7 0-96 0,-6 1-94 16,-3-2-86-16,-3 0-119 0,-10 2-267 15</inkml:trace>
  <inkml:trace contextRef="#ctx0" brushRef="#br0" timeOffset="75294.19">19485 12206 2305 0,'0'0'523'16,"0"0"-228"-16,0 0 75 0,0 0 6 16,0 0-71-16,0 0-32 0,0 0-81 15,0 0-87-15,0 0-105 0,0 0-28 0,0 0-34 16,-26-42-49-16,23 50-37 0,2 5 148 15,-2 4 43-15,0 2-24 0,-1 2 2 16,1-1 1-16,0 3-21 0,3-3 1 16,0 3 14-16,0 0-4 0,0 2-12 15,3-1-15-15,4 1-65 0,5-2-56 16,2 0-58-16,8 0-117 0,4-3-82 0,4-1-96 16,-6-6-228-16,18 3-820 0</inkml:trace>
  <inkml:trace contextRef="#ctx0" brushRef="#br0" timeOffset="75485.8">19769 12844 2217 0,'0'0'620'0,"0"0"-434"15,0 0-55-15,0 0 32 0,0 0-26 0,91-41-73 16,-52 36-49-16,7 1-15 0,0 3-15 15,-4 1-1-15,-2 0-108 0,-7 6-128 16,-7 3-92-16,-13 4-189 0,-4-2-544 16</inkml:trace>
  <inkml:trace contextRef="#ctx0" brushRef="#br0" timeOffset="75637.39">19814 13039 1418 0,'0'0'796'15,"0"0"-228"-15,0 0-170 0,0 0-95 16,0 0-75-16,0 0-80 0,0 0-35 15,0 0 22-15,0 0-75 0,112 1-41 16,-54-5-19-16,2 0-141 0,1 2-85 16,-5 0-93-16,-7 2-154 0,-3 0-197 15,-15 0-783-15</inkml:trace>
  <inkml:trace contextRef="#ctx0" brushRef="#br0" timeOffset="76842">21216 12514 737 0,'0'0'538'15,"0"0"-268"-15,0 0-101 0,0 0 45 16,0 0 23-16,0 0-17 0,0 0-13 15,0 0-23-15,0 0-4 0,0 0-7 16,0 0-23-16,7-41-16 0,-5 41-17 16,-1 0-12-16,-1 0-1 0,0 0-3 15,0 0-26-15,0 0-31 0,0 0-25 16,0 0 0-16,0 0-19 0,0 3-44 0,0 4-41 16,0 6 54-16,0 3 31 0,0 6 44 15,0 6-10-15,-3 2-9 0,-2 1-25 16,-1 0-18-16,-3-1-1 0,-1 0 19 15,1 1 31-15,-1-3-15 0,0 1 12 0,2-3-3 16,2-1-25-16,1-3-19 0,1-1 19 16,4-3 24-16,0-3-8 0,0-2-16 15,7-4-1-15,2-1 0 0,0-2 1 16,4-2 12-16,1-1 18 0,8-2 4 16,4-1-3-16,7 0 7 0,6-4-17 15,3-4-21-15,1 2-130 0,-3 1-81 16,-4-2-70-16,-7 4-37 0,-5-1-124 15,-5 1-172-15,-9 0-498 0</inkml:trace>
  <inkml:trace contextRef="#ctx0" brushRef="#br0" timeOffset="77120">21530 12838 1759 0,'0'0'704'0,"0"0"-324"15,0 0-46-15,0 0 38 0,0 0-53 16,0 0-89-16,0 0-83 0,0 0-76 16,0 0-62-16,0 0-9 0,0 0-40 15,0-16-13-15,0 23-9 0,0 3 56 16,2 6 6-16,-1 3 53 0,-1 1-10 16,0 2-18-16,0 2-22 0,0-3 0 15,0 0 19-15,0 0 9 0,-4-2-21 16,0 0-10-16,-1-3-18 0,2-1-29 15,0-2-46-15,2-1-64 0,1-2-82 16,0-1-87-16,0-2-95 0,0-1-10 0,4-2-135 16,1-2-471-16</inkml:trace>
  <inkml:trace contextRef="#ctx0" brushRef="#br0" timeOffset="77476">21875 12879 2277 0,'0'0'1073'0,"0"0"-797"0,0 0-49 16,0 0 41-16,0 0-87 0,0 0-98 15,0 0-60-15,0 0-22 0,0 0-1 16,0 0 3-16,-66 26-3 0,60-15-27 16,3 2-7-16,1-1 6 0,2 1 4 0,0-1 2 15,8 1 19-15,3-1 3 0,4 2 15 16,5-1 1-16,4 0-16 0,5-1-53 15,7-4 6-15,6 0 25 0,1-4 22 16,3-3 16-16,0-1-1 0,-7-2 7 16,-4-6 16-16,-9-1 27 0,-7-4 28 0,-8-2 37 15,-4-5 24-15,-7-4-31 0,0-2-56 16,-10-3-12-16,-6-1-12 0,-5 3-22 16,-4 1-21-16,-3 7-33 0,-3 2-28 15,1 4-19-15,1 7-43 0,3 1-46 16,2 5-45-16,1 0-89 0,4 5-135 15,6 4-103-15,1 1-74 0,5 5-203 16,1-6-542-16</inkml:trace>
  <inkml:trace contextRef="#ctx0" brushRef="#br0" timeOffset="77891">22878 12588 2410 0,'0'0'615'15,"0"0"-305"-15,0 0 8 0,0 0 85 16,0 0-122-16,0 0-139 0,0 0-92 16,0 0-50-16,0 0-9 0,0 0-44 15,0 0-46-15,-3 6 99 0,10 19 59 16,3 4-7-16,2 6 1 0,-1 0-38 0,4 1-15 15,-4 0-12-15,2-1 2 0,-1-2 10 16,-1-2 37-16,-3-2-37 0,-2-4-77 16,-3-3-134-16,-3-3-103 0,0-3-121 15,-3-2-79-15,-3-6-240 0,-8 1-951 16</inkml:trace>
  <inkml:trace contextRef="#ctx0" brushRef="#br0" timeOffset="78057.39">22879 12852 2120 0,'0'0'443'16,"0"0"-314"-16,0 0-32 0,94-41-20 15,-48 32-35-15,10 3-40 0,3-1-2 0,1 4 0 16,-1 0-10-16,0 1-157 16,-5 1-49-16,-2 1-95 0,-1 0-364 0,-17 0-565 15</inkml:trace>
  <inkml:trace contextRef="#ctx0" brushRef="#br0" timeOffset="81309.92">24162 12171 204 0,'0'0'203'0,"0"0"-27"0,0 0 0 15,0 0 13-15,0 0-23 0,0 0-26 16,0 0-20-16,0 0-2 0,0 0-1 16,0 0 13-16,0 0 9 0,-3-23-15 15,2 22 28-15,-1 0-9 0,2-1-43 16,0 1-26-16,0 1-22 0,0 0-23 15,0 0-16-15,0 0-10 0,0 0-3 16,0 0-3-16,0 0 0 0,0 0 3 16,0 0 0-16,0 0 13 0,0 0 3 15,0 0-3-15,0 0-13 0,0 0-2 0,0 0-15 16,0 0 5-16,0 0 12 16,0 0 1-16,0 0 14 0,0 0-15 0,0 0-39 15,0 0 16-15,0 0 20 0,0 0 0 16,0 0-20-16,0 0 4 0,0 0 16 15,0 0-10-15,0 0 0 0,-1 0-6 0,1 0 19 16,-2 0 3-16,1 0 45 0,-1 0-25 16,0 0-23-16,-3 0 0 0,2 0 1 15,0-2 15-15,0 2 7 0,0-1 31 16,0-2 53-16,1 1 51 0,1-2 5 16,1 1 1-16,0-4-5 0,0-1-3 15,0 0-67-15,4-2-23 0,4 1-6 16,4-1 13-16,2-2-10 0,2 3-26 15,6 0-18-15,-2 3-16 0,5 1-2 16,-1 2-1-16,0 3-22 0,-1 0 4 16,-2 9 18-16,-1 3 37 0,-3 4-35 15,1 4 11-15,-8 1-13 0,0 0-19 16,-10 2-9-16,0 2 28 0,-18 4 9 16,-10 2 23-16,-8 4 18 0,-8 0-13 0,-5 0-27 15,1-2-7-15,4-5 16 0,7-2-19 16,6-7 0-16,8-4-22 0,10-7-3 0,6-1-4 15,4-4 2-15,3-3 27 0,0 0 110 16,6 0 44-16,10 0 11 0,10-7-47 16,13-1-60-16,12-3-45 0,11-2-13 15,3 1-18-15,3-1 5 0,-1 1 13 16,-5-1 0-16,-6 1-37 0,-6 1-152 16,-7-1-36-16,-7 0-33 0,-5 1-36 15,-5 2-127-15,-3-2-142 0,-10 4-466 16,5-6-439-16</inkml:trace>
  <inkml:trace contextRef="#ctx0" brushRef="#br0" timeOffset="81558.39">24802 12117 2360 0,'0'0'491'0,"0"0"-228"16,0 0 91-16,0 0 13 0,0 0-69 15,0 0-108-15,0 0-87 0,0 0-103 16,0 0 0-16,0 0-10 0,83-22 10 15,-44 32 44-15,3 6 21 0,1 2-13 16,2 4 13-16,-3 1-10 0,-3 1-33 16,-5 1-22-16,-8-3 0 0,-6-2-23 15,-9-2-44-15,-6-2-26 0,-5-3-28 16,-5-2 7-16,-10 1 8 0,-8-3-32 16,-7-1-126-16,-6-2-120 0,-3-2-159 15,0-1-438-15,10-3-186 0,-3 0 449 0</inkml:trace>
  <inkml:trace contextRef="#ctx0" brushRef="#br0" timeOffset="81723.19">24905 12197 1367 0,'0'0'484'0,"0"0"-153"0,0 0 19 0,51-87-5 15,-28 59-79-15,4 1-59 0,7 4-77 16,2 1-53-16,4 4-52 0,0 5-10 16,-1 3-15-16,-3 3-16 0,-2 5-6 15,-3 2-13-15,-5 1-48 0,-1 7-111 16,-4 3-43-16,-6 4-36 0,-7 3-89 15,-2 2-198-15,-6-4-554 0</inkml:trace>
  <inkml:trace contextRef="#ctx0" brushRef="#br0" timeOffset="81946.8">24400 12789 1838 0,'0'0'803'0,"0"0"-410"16,0 0-128-16,0 0-166 0,0 0 31 16,96-34 3-16,-34 18-48 0,15-2-34 15,13 2-1-15,5 4-31 0,1 1-19 16,-9 6 0-16,-8 4-24 0,-12 1 23 16,-15 2-55-16,-10 4-159 0,-11 5-100 15,-9 1-69-15,-5-1-71 0,-8 3-239 16,-2-3-503-16</inkml:trace>
  <inkml:trace contextRef="#ctx0" brushRef="#br0" timeOffset="82301.11">24741 13036 2088 0,'0'0'611'0,"0"0"-437"15,0 0-29-15,0 0 114 0,0 0-43 16,0 0-70-16,88-26-70 0,-60 26-41 15,2 0-20-15,-1 4 10 0,-2 3-9 0,-4 2-13 16,-7 0-3-16,-3 1 1 0,-5 2 34 16,-2-1-13-16,-3 1 0 0,-3 2-6 15,0 2 0-15,-9 0 5 0,-8 5 5 16,-5-1 8-16,-8 3 4 0,-4 1-6 16,-5-4-10-16,1 2-19 15,2-3-3-15,8-2-3 0,2-4-13 0,10-4 15 0,6-4-2 16,5-1-20-16,4-3 23 0,1-1 17 15,1 0 105-15,8 0 70 0,11-6 9 16,13-3-133-16,13-3-68 0,9 0-18 16,9-4 18-16,3 2 1 0,2-2 2 15,2 2-3-15,-1-1-95 0,1 2-72 16,-3-1-48-16,-2 1-77 0,-2-2-49 16,-4 2-96-16,-3-1-161 0,-18 3-470 15,9-7-356-15</inkml:trace>
  <inkml:trace contextRef="#ctx0" brushRef="#br0" timeOffset="82538.92">26042 12558 2009 0,'0'0'972'0,"0"0"-815"0,0 0 29 15,0 0 30-15,0 0 77 0,73-72-69 16,-53 68-142-16,5 0-82 0,3-1-19 16,6 4 3-16,0 1 14 0,-4 0-17 15,-7 0-38-15,-3 1-194 0,-11 5-85 16,-4 1-153-16,-5 5-23 0,0-4-286 16,-22 8-734-16</inkml:trace>
  <inkml:trace contextRef="#ctx0" brushRef="#br0" timeOffset="82695.37">26011 12731 42 0,'0'0'2112'0,"0"0"-1430"0,0 0-103 0,0 0-237 16,0 0-106-16,0 0-85 0,110-27-64 15,-68 19-43-15,3 1-44 0,3 1-11 16,-6 4-4-16,-5-1-7 0,-4 3-103 16,-4 0-89-16,-1 0-64 0,-8 4-110 15,-1 1-131-15,-7-1-261 0,-1-1-816 0</inkml:trace>
  <inkml:trace contextRef="#ctx0" brushRef="#br0" timeOffset="84321.12">27599 11955 152 0,'0'0'391'0,"0"0"868"16,0 0-847-16,0 0-176 0,0 0 19 0,0 0 2 15,0 0-36-15,0 0-61 0,0 0-49 16,0 0-19-16,0-11-3 0,0 11-13 15,0 0-23-15,0 0-18 0,-1 0-26 16,1 0-9-16,-3 0-34 0,0 2-7 16,-3 2 0-16,-2 0 19 0,0 1 19 15,0 0 2-15,2 0-2 0,1-1-25 16,5 0-29-16,0-1-22 0,0 2 18 16,3 2 36-16,6 2 25 0,6 4 31 15,5 1 4-15,4 2 32 0,3 2 15 16,4 0-21-16,0 1-20 0,0 0-17 0,-3 0-23 15,-2 1 0-15,-7-1 15 0,-5-1-16 16,-5 0 63-16,-6-1 12 0,-3 0-3 16,-1-2-9-16,-10-1-9 0,-6 2 2 15,-6-3 3-15,-4-1-27 0,-3 0-14 16,-2-1-18-16,4-4-87 0,0 0-19 16,3-5 5-16,2 0-9 0,3-2-16 0,4-4-64 15,0-5-128-15,2-5-228 0,0-1-593 16,3 3-226-16</inkml:trace>
  <inkml:trace contextRef="#ctx0" brushRef="#br0" timeOffset="84504.06">27609 12051 218 0,'0'0'278'0,"0"0"-70"16,0 0 1522-16,69-68-1356 0,-39 45-226 15,7 1 15-15,5 3 80 0,8 2-65 16,3 2-64-16,1 2-57 0,0 3-16 15,-5 0-39-15,-7 7-2 0,-9 0-131 16,-5 3-110-16,-7 0-117 0,-5 4-15 16,1 2-167-16,-5 2-499 0,-3-2 27 0</inkml:trace>
  <inkml:trace contextRef="#ctx0" brushRef="#br0" timeOffset="85060.52">28351 11954 130 0,'0'0'372'0,"0"0"342"16,0 0 1189-16,0 0-1543 0,0 0-255 0,0 0 63 16,55-70 11-16,-35 65-66 0,3 2-65 15,7 2-48-15,2 1-14 0,4 4-5 16,2 7 19-16,-3 5 66 0,-4 3-19 16,-5 3-47-16,-6 2-22 0,-7 0-9 15,-7 2-7-15,-6-1 13 0,-1 4 25 16,-12-1 0-16,-7-1 21 0,-4 0-21 15,-2-2-3-15,0-5 1 0,3-2 1 16,3-2 1-16,4-6 11 0,5-1-11 16,4-4-12-16,4-3 11 0,1 0 1 0,2-2 37 15,0 0 63-15,0 0 25 0,9-2 14 16,8-4-25-16,8-4-114 0,11-2-28 16,7-1-13-16,7 0-70 0,-1 2-41 15,-2 2-38-15,-3 3-66 0,-6 2-108 0,-4-1-108 16,-3 4-37-16,-6 1-84 0,-6 0 85 15,-4 0 297-15,-5 0 149 0,-6 0 16 16,-4 0 46-16,0 0 59 0,0 1 143 16,0 1 22-16,0-1 1 0,-1-1 25 15,1 2 28-15,0-2-35 0,0 1-14 16,0-1-81-16,0 0-148 0,0 0-32 16,0 1-49-16,0 1-6 0,1-1 87 15,4 0 52-15,4 0 192 0,2-1-33 16,0 0-13-16,5 0-23 0,-1-1 5 15,0-7-26-15,-2-1-32 0,2 0-20 0,-7-1-15 16,-3-2 3-16,-4 1 28 0,-1 1-4 16,0-1-52-16,-6 1-62 0,-2 2-39 15,-4 2-47-15,-2 1-26 0,0 3-31 16,-3 2-39-16,3 0-73 0,0 4-99 0,3 2-77 16,0 4-23-16,5-2-135 15,3 2-202-15,3-3-20 0</inkml:trace>
  <inkml:trace contextRef="#ctx0" brushRef="#br0" timeOffset="85343.79">29465 11902 1 0,'0'0'264'0,"0"0"79"0,0 0 1353 15,0 0-1160-15,0 0-286 0,16-72 50 0,-16 65 27 16,3 5-13-16,-3-1-57 0,0 2-74 15,2 1-78-15,-1 0-105 0,2 0 0 16,1 0-77-16,6 3-44 0,7 7 6 16,5 3 115-16,12 5 66 0,6 4 11 0,-3 1 10 15,-1-3 5-15,-3 2-27 0,-7-2-56 16,-4-3-9-16,-8-1-64 0,-1-2-20 16,-7-1-21-16,-5-2-63 0,-1-1-48 15,-4-1 5-15,-10 0 13 0,-4-1-41 16,-5-2-118-16,-3-2-194 0,1-3-471 15,-1-1 243-15,5-1 114 0</inkml:trace>
  <inkml:trace contextRef="#ctx0" brushRef="#br0" timeOffset="85496.93">29583 11948 2 0,'0'0'121'16,"0"0"182"-16,44-69 822 0,-23 46-137 0,0 1-736 16,3 0-159-16,2 4 112 0,1 4 16 15,7 1-110-15,0 1-80 0,4 3-31 0,0 2-16 16,-2 1 13-16,-7 4-23 15,-1 1-162-15,-7 1-97 0,-3 0-59 16,-2 6-93-16,-4 1-304 0,-1 0 8 0,-3 0 54 16</inkml:trace>
  <inkml:trace contextRef="#ctx0" brushRef="#br0" timeOffset="86083.73">30309 11865 157 0,'0'0'322'15,"0"0"79"-15,0 0 1508 0,0 0-1257 16,0 0-376-16,0 0-65 0,0 0-19 0,0 0-89 16,0 0-91-16,0 0-12 0,5 9-75 15,-5-4-79-15,3 3 16 0,-3 2 138 16,2 1 6-16,0 1 29 0,0 0-16 16,-1-3-3-16,-1 0-16 0,0-3-4 15,0-1-24-15,0-2-22 0,0-1-35 16,0-2-7-16,0 0 20 0,0 0 72 15,0 0 50-15,0-1 64 0,0-3-23 0,0-2-91 16,0-5-14-16,0 2 14 0,5-6 4 16,0 0 24-16,3-3 22 0,3-2-6 15,1 2 16-15,-1 2 22 0,3 1 2 16,0 5-18-16,1 2-20 0,-2 2-32 16,2 2-14-16,-4 1-28 0,2 3 0 15,3 0-16-15,-3 2-24 0,3 6 21 16,-1 0 47-16,2 5 43 0,-3 2-24 15,3-1-17-15,-2 0 11 0,1 0-11 16,-2-1 20-16,-3-1-7 0,-2-5-15 0,-1 0-1 16,-6-3-1-16,0-2 0 0,-2-2 2 15,1 1 31-15,-1-1 16 0,0 0-19 16,0 0-13-16,4-1 41 0,2-5 55 16,4-6-77-16,5-2-30 0,1-5-2 15,2-2 22-15,0-1 10 0,0 4-6 16,-4 3 9-16,-2 4 3 0,-2 4 3 15,1 1-12-15,1 1-18 0,-1 3-13 0,3 1-31 16,0-1-21-16,5 2-6 0,-1 2-7 16,2 4 65-16,0 3 0 0,-4 1-22 15,1 3-30-15,-4 3-22 0,-1-1-10 16,-1 3 6-16,-2-1 10 0,-4-3-7 16,-2 1-36-16,0-2-55 0,-3 0-45 0,-3-3-59 15,-7 1-39-15,-2-2-54 0,-5-3-255 16,4-2-490-16,2-3 345 0</inkml:trace>
  <inkml:trace contextRef="#ctx0" brushRef="#br0" timeOffset="86626.22">31051 11830 251 0,'0'0'241'0,"0"0"4"0,0 0 909 16,0 0-599-16,0 0-329 0,68-71-65 16,-57 66 41-16,-2 1 38 0,-2 0-33 15,-3 4-49-15,0 0-85 0,1 0-51 16,0 5-10-16,1 3-8 0,2 2 14 15,1 2 1-15,0 1 0 0,-2 1-6 16,-1-1-1-16,1-1 1 0,-2-2 0 16,-2-2-10-16,-1-2 8 0,-2-2-11 0,0-1-22 15,0-2 12-15,0-1 10 0,0 0 28 16,0 0-4-16,0 0-23 0,0 0 27 16,0-1 81-16,3-6 58 0,3-4-155 15,5-5-12-15,0-2-2 0,3-2-26 16,0-1 9-16,1 4 16 0,-1 3 2 15,-3 2 1-15,-3 6 16 0,2 2 3 16,-3 0-7-16,-2 3-10 0,1-2-2 16,-2 3-34-16,4 0-29 0,0 0-44 15,2 8 41-15,3 1 66 0,-2 1 16 0,0 3-16 16,-2-1-13-16,-1-1 1 16,-3-2-7-16,-2-2 0 0,0-2-6 0,-1-1 12 15,-1-2 10-15,-1-2 3 0,0 0 19 16,0 2 31-16,0-2 19 0,0 0-34 15,0 0 41-15,4 0 74 0,1-5 11 0,0-3-124 16,4-2-34-16,4-5-2 0,2 1 0 16,2-3-1-16,2-1 0 0,2 1 0 15,1 2 12-15,-5 0 16 0,-1 6-10 16,-3 0-5-16,-4 6-11 0,-2 2-2 16,-3 1-7-16,0 0-88 0,1 1-39 15,2 7 84-15,1 2 38 0,1 3 9 16,0 3-13-16,-2 0 4 0,2 0-38 15,-2 1-35-15,-3-2-32 0,1-1-37 16,-1 1-89-16,0 1-158 0,3-1-81 16,1 1-208-16,2-2-479 0,8-1 527 15</inkml:trace>
  <inkml:trace contextRef="#ctx0" brushRef="#br0" timeOffset="86729.43">31957 11914 203 0,'0'0'408'0,"0"0"948"15,0 0-854-15,0 0-186 0,0 0-20 0,0 0-25 16,0 0-185-16,0 0-86 0,0 0-172 15,0 0-138-15,-11-7-283 0,2 7-514 16,-3-1 475-16,2 1 8 0</inkml:trace>
  <inkml:trace contextRef="#ctx0" brushRef="#br0" timeOffset="89021.87">14345 14997 1311 0,'0'0'657'0,"0"0"-368"15,0 0-60-15,0 0 81 0,0 0 27 16,0 0-31-16,0 0-128 0,0 0-58 16,0 0-22-16,0-39-17 0,0 39-37 15,-2 3-44-15,1-1-37 0,-1 2-26 0,1-2-73 16,-1 6-54-16,2 3-122 0,0 8 287 15,3 9 25-15,3 8 61 0,0 4 15 16,1 4-41-16,-1-1 16 0,1 0-35 16,-3-2 0-16,2-1-13 0,-1-3 16 15,-1-2-3-15,0-3 3 0,2-3-19 0,-3-6 35 16,0-4-35-16,0-5 22 0,-2-5-9 16,-1-2-4-16,0-5-9 0,0-2 0 15,0 0 29-15,0 0 97 0,0 0 76 16,-1-5 39-16,-5-3-23 0,-6-6-206 15,-1-4-12-15,-5-4-155 0,-4-2 71 16,-3 1 31-16,0 3 25 0,0 4-45 16,4 4-37-16,2 6 63 0,-1 3 47 15,-3 3 9-15,-4 7-9 0,-8 7-34 16,-4 2-117-16,-6 4-1011 0,-3-1 1162 0,5 1 149 16,5-1-149-16,8 0-10 0,7 0-64 15,6 0-26-15,10-1 35 0,5 0 33 16,2-1 19-16,9-1-6 0,11-3 19 15,6-2 171-15,4-3 48 0,9-4-55 16,3-4-19-16,7 0-40 0,6-9-41 16,4-4-64-16,1-4-6 0,-1-1-148 0,-5 0-70 15,-4 0-76-15,-8 4-98 0,-6-2-258 16,-13 6-155-16</inkml:trace>
  <inkml:trace contextRef="#ctx0" brushRef="#br0" timeOffset="89369.31">15051 14650 2289 0,'0'0'684'0,"0"0"-342"16,0 0-72-16,0 0 71 0,0 0-28 15,0 0-145-15,0 0-152 0,0 0-16 16,0 0-109-16,0 0-44 0,-11-9-20 16,9 29 126-16,2 4 32 0,0 3-4 15,0 5 6-15,2 1 13 0,4 1 14 16,2 1 8-16,1-1-21 0,1 1 15 15,1 0-16-15,1-3-41 0,0 1-120 16,0-5-54-16,-2 1-65 0,2-1-124 0,-4-3-67 16,-5-7-548-16</inkml:trace>
  <inkml:trace contextRef="#ctx0" brushRef="#br0" timeOffset="89636.99">13758 16256 1284 0,'0'0'696'16,"0"0"-417"-16,0 0-140 0,0 0 23 15,0 0 9-15,81-6 50 0,-28-3-19 16,12-2-64-16,14-5-46 0,6-1-63 15,9-1-7-15,1 0-21 0,2 0-1 0,-1 3 0 16,-1 2-83-16,-7 3-99 16,-6 2-10-16,-10 3-20 0,-11 1-36 0,-12 4-118 15,-15 0-245-15,-13 0-460 0</inkml:trace>
  <inkml:trace contextRef="#ctx0" brushRef="#br0" timeOffset="89951.38">14045 16791 1003 0,'0'0'1410'16,"0"0"-1000"-16,0 0-195 0,0 0-36 15,0 0-10-15,0 0-83 0,0 0-86 16,0 0-20-16,0 0 20 0,0 0 114 16,0 0-9-16,10 86-42 0,-3-60-7 0,-2 0-15 15,-1-1-19-15,0 1-9 16,1 0 0-16,-1-2-1 0,-1 1 4 16,5-2-16-16,-5 0 0 0,2-4-123 0,-2 1-28 15,-2-5-87-15,-1-4-178 0,0-1-64 16,0-5-213-16,0-5-683 0</inkml:trace>
  <inkml:trace contextRef="#ctx0" brushRef="#br0" timeOffset="90263.07">14071 16705 2102 0,'0'0'518'16,"0"0"-312"-16,0 0-4 0,0 0 41 15,98-54-80-15,-55 46-42 0,3 2-8 16,6 5-24-16,2 1 24 0,-1 3 3 0,-3 5 8 16,-2 2-81-16,-5 2-27 0,-7 3 15 15,-4 2-9-15,-8 1 3 0,-8 1-25 16,-6 2-18-16,-9 3-2 0,-2 2 20 16,-16 2 44-16,-10 4 3 0,-12 2 8 15,-10-1-24-15,-7 2-31 0,-6-2-15 16,-2-1-63-16,4-6 4 0,8-4-48 15,7-5 18-15,13-6-16 0,8-4 13 16,12-6-35-16,5-1-4 0,4 0 16 0,3-4-55 16,0-2-171-16,10-6 4 0,10-2-247 15,11-5-423-15,-7 3 278 0</inkml:trace>
  <inkml:trace contextRef="#ctx0" brushRef="#br0" timeOffset="90514.84">15829 16107 3168 0,'0'0'582'0,"0"0"-485"0,0 0-84 16,0 0 68-16,84-70 23 0,-50 54-81 15,5 3-23-15,7 2-29 0,5 4-18 16,-2 1 9-16,-4 3-88 0,-11 3-50 16,-9 0-135-16,-13 5-186 0,-9 7-110 15,-3-3-104-15,-23 10-528 0</inkml:trace>
  <inkml:trace contextRef="#ctx0" brushRef="#br0" timeOffset="90672.13">15874 16281 2047 0,'0'0'969'0,"0"0"-790"16,0 0-32-16,0 0 56 0,98-35-99 0,-56 25-71 16,8-1-33-16,1 0-12 0,2 1-7 15,-3 2-54-15,-6-1-92 0,-5 3-122 16,-5-1-47-16,-2 1-138 0,-11 1-623 16</inkml:trace>
  <inkml:trace contextRef="#ctx0" brushRef="#br0" timeOffset="91390.01">18276 14732 1343 0,'0'0'1181'0,"0"0"-765"0,0 0-112 16,0 0 17-16,0 0 10 0,0 0-29 16,0 0-82-16,0 0-53 0,0 0-43 15,0 0-66-15,0 0-56 0,-7-64-2 16,6 64-1-16,1 0-33 0,-2 0-18 15,1 0-28-15,-1 3-25 0,-1 3 18 16,0 4 31-16,3 5 19 0,0 1-6 0,3 5 2 16,9 1 41-16,10 0 10 0,3 2 30 15,7-2-15-15,3 1 0 0,-1-2-25 16,0 0 0-16,-4-2-1 0,-6 0-27 16,-5 1 28-16,-6 0 31 0,-4 2-6 15,-2-1-24-15,-6 0 14 0,-1 0 10 16,0-2 3-16,-5-1 12 0,-3-3 0 15,-2 1-6-15,-3-3-17 0,-1 0-17 0,-5-3-28 16,-1-1-21-16,-5-2-29 0,-5-2-46 16,-2-3-66-16,-1 0-65 0,-3-2-84 15,0-3-162-15,12-2-130 0,-8-8-746 16</inkml:trace>
  <inkml:trace contextRef="#ctx0" brushRef="#br0" timeOffset="91570.99">18364 14768 1888 0,'0'0'457'15,"0"0"-392"-15,93-64-33 0,-45 41 81 0,3 3-9 16,-1 2-56-16,-1 5-48 0,-1 2 0 16,-4 6-3-16,-8 4-81 0,-4 1-126 15,-7 5-62-15,-9 2-348 0,-5 5-822 16</inkml:trace>
  <inkml:trace contextRef="#ctx0" brushRef="#br0" timeOffset="91907.1">18946 14666 2040 0,'0'0'756'0,"0"0"-323"0,0 0-178 15,0 0 23-15,0 0-30 0,0 0-106 16,78-66-101-16,-45 58-41 0,6 5 0 15,6 0 6-15,-2 3 31 0,-4 0-21 16,-6 6-14-16,-5 4-2 0,-8 5-19 16,-6 0-37-16,-5 4-6 0,-5 3 27 15,-4 3 34-15,-1 0 1 0,-11 5 16 0,-5 1 3 16,-8 1 3-16,-3 2 3 16,-1-4-25-16,-1-1-3 0,5-4 1 0,5-4 1 15,5-4-11-15,5-3-4 0,4-5 1 16,1-2 2-16,4-5 13 0,-1-1 3 15,2-1 44-15,0 0 31 0,0 0 74 0,8 0 22 16,6-5-75-16,10-1-99 0,11-3-55 16,13-3-29-16,6 1-74 0,7-2-94 15,-1 1-119-15,-4 2-144 0,-6 1-137 16,-15 4-574-16</inkml:trace>
  <inkml:trace contextRef="#ctx0" brushRef="#br0" timeOffset="92136.08">19634 14926 877 0,'0'0'782'0,"0"0"-373"0,0 0-163 0,0 0-65 16,0 0-61-16,0 0-69 15,0 0 7-15,0 0-16 0,0 0 6 0,0 0 30 16,69 4 11-16,-50-4 11 0,-1-2 12 16,-3-3-1-16,-1-2 36 0,-6 1 40 15,-3-2-14-15,-2 1-34 0,-3-1-13 0,0 0 5 16,-4 2-28-16,-5-1-71 0,0 1-32 15,-5 1-40-15,1 1-26 0,-3 1-15 16,0 2-48-16,1 1-59 0,2 0-71 16,2 4-123-16,2 3-135 0,4-1-68 15,4 0-394-15</inkml:trace>
  <inkml:trace contextRef="#ctx0" brushRef="#br0" timeOffset="92381.15">20112 14604 2607 0,'0'0'549'15,"0"0"-239"-15,0 0 78 0,0 0-8 16,0 0-159-16,0 0-122 0,0 0-99 16,0 0-16-16,0 0-52 0,0 0 68 0,0 0 22 15,78 26 55-15,-49-6-6 0,2 2-34 16,-3 0-22-16,-2-1-15 0,-6-2-31 15,-7-1-62-15,-4-1-102 0,-7-3-60 16,-2 0-41-16,-2-3-30 0,-10 1-98 16,-2-3-45-16,-5-2-117 0,5-5-717 15</inkml:trace>
  <inkml:trace contextRef="#ctx0" brushRef="#br0" timeOffset="92537.9">20185 14579 2383 0,'0'0'580'0,"0"0"-356"15,48-75-42-15,-23 53 37 0,6-1-86 16,8 5-92-16,6 6-41 0,6 3-22 16,3 5-3-16,5 4 3 0,-5 0-38 15,-7 7-83-15,-11 4-93 0,-13 0-161 16,-8 3-119-16,-13 3-247 0,-2-4-313 0</inkml:trace>
  <inkml:trace contextRef="#ctx0" brushRef="#br0" timeOffset="92920.08">18556 15717 1821 0,'0'0'519'0,"0"0"-264"16,0 0-58-16,0 0 47 0,0 0-36 16,0 0-58-16,0 0-17 0,0 0 104 0,0 0 128 15,0 0-103-15,82-20-179 0,0-2-45 16,23-1-38-16,24 0-24 0,13 2 21 16,8 1 2-16,3 5 1 0,-3 2 3 15,-6 3 9-15,-3 2-12 0,-7 2 12 16,-8-1-12-16,-7 2-88 0,-9-3 50 0,-12 2-61 15,-13-2-10-15,-12 0 22 0,-11 1-8 16,-9 0-12-16,-11 1 0 0,-8 1 19 16,-9 2-1-16,-7 0-6 15,-8 2 22-15,-6 0 19 0,-4 1-10 0,0 0-63 16,0 0-94-16,0 0-91 0,0 0-83 16,-4 0-221-16,-1 0-52 0,-2 0-311 15</inkml:trace>
  <inkml:trace contextRef="#ctx0" brushRef="#br0" timeOffset="93659.98">18763 16261 2186 0,'0'0'616'0,"0"0"-275"0,0 0-32 0,0 0 11 15,0 0-9-15,0 0-80 0,0 0-63 16,0 0-73-16,0 0-49 0,0 0-27 16,0 0-19-16,6-34-12 0,-6 34-19 15,0 1-3-15,0 4-37 0,0 5-25 0,0 1 74 16,0 6 22-16,0 3 19 0,0 2 2 16,0 3-17-16,-3-1-1 0,0 2 0 15,-1 1 0-15,0-1 0 0,2 1 0 16,-1-1 7-16,3-4-10 0,0 0-18 15,0-4 2-15,0-1 13 0,5-3 0 16,3-2-16-16,7 0 7 0,2-5-78 16,9 1-31-16,9-4 30 0,9-3 49 15,7-1-30-15,2-1-91 0,0-7-122 16,-8-2-107-16,-6-1-83 0,-13-2-221 16,-9 5-569-16</inkml:trace>
  <inkml:trace contextRef="#ctx0" brushRef="#br0" timeOffset="93863.24">19183 16456 42 0,'0'0'2097'0,"0"0"-1499"0,0 0-193 16,0 0-29-16,0 0-35 0,0 0-121 15,0 0-176-15,0 0-44 0,0 0 0 16,0 0 50-16,0 0 25 0,-22 57-19 16,21-37-7-16,1-1-21 0,0 1-25 15,0-1-1-15,0-1 2 0,0-1-1 16,0-2-3-16,4 1-50 0,-1-1-96 15,2 0-43-15,-2-1-109 0,0-2-118 16,0 1-87-16,-1-3-17 0,-2-4-656 16</inkml:trace>
  <inkml:trace contextRef="#ctx0" brushRef="#br0" timeOffset="94095.57">19475 16298 2115 0,'0'0'1105'0,"0"0"-808"0,0 0-92 16,0 0 103-16,0 0-45 0,0 0-135 16,0 0-128-16,0 0-17 0,0 0 17 15,0 0 50-15,111 46 8 0,-69-18-5 16,4 1-4-16,0 1-33 0,-4-1-4 16,-7-2-3-16,-10-2-9 0,-6-5-71 15,-9-1-62-15,-8-2-53 0,-2-3-58 16,-12-1 11-16,-4-3-71 0,-10-2-120 0,-7-2-74 15,7-3-309-15,-17-3-741 16</inkml:trace>
  <inkml:trace contextRef="#ctx0" brushRef="#br0" timeOffset="94473.02">19625 16302 1628 0,'0'0'546'0,"0"0"-287"0,0 0-188 15,105-83-70-15,-66 61 57 0,2 3 45 16,2 4-80-16,-3 3-23 0,-1 3-2 15,-3 3-14-15,-2 1-91 0,-4 4-42 16,-3 1-38-16,-4 0-40 0,-3 3 61 16,-2 2 78-16,-1 3 88 0,-3 1 30 15,-2 0 70-15,-4 3 24 0,-2-1 28 16,-3 3-9-16,-1 0-1 0,-2 1 26 0,0-1 38 16,0-2-23-16,0 3-35 0,0-2-69 15,0 0-53-15,4-1-25 0,6 2-1 16,4 1 16-16,8-2 45 0,5-1 47 15,6 1 13-15,3-3-20 0,2-3-44 16,2-2-16-16,-4-2 6 0,0-3 19 16,-4 0-16-16,-3-7 4 0,-5-3 15 15,-2-4 10-15,-5-3 24 0,-4-2 27 0,-3-4-34 16,-5-2-34-16,-5 0-6 16,-2 0 24-16,-11 2-15 0,-3 2-62 15,-7 2-3-15,-2 4-68 0,-7 3-21 0,-4 3-60 16,-2 3-75-16,-1 5-87 15,1 1-166-15,1 3-132 0,7 5-89 0,10-2-505 16</inkml:trace>
  <inkml:trace contextRef="#ctx0" brushRef="#br0" timeOffset="95230.03">22802 15251 2287 0,'0'0'687'0,"0"0"-297"0,0 0-133 16,0 0 33-16,0 0-14 0,0 0-98 16,0 0-126-16,0 0-52 0,0 0-43 15,83-36 15-15,-47 29 16 0,6 1-16 16,-2 2-3-16,1 2-38 0,-4 2-94 15,-3 0-85-15,-9 4-135 0,-5 4-180 16,-11 2-106-16,-5-1-610 0</inkml:trace>
  <inkml:trace contextRef="#ctx0" brushRef="#br0" timeOffset="95377.9">22977 15436 1474 0,'0'0'812'0,"0"0"-534"0,0 0-201 15,0 0-2-15,117-35 2 0,-61 25-49 16,9 2-28-16,6 1-2 0,5 2-108 0,-4 2-132 16,-19 3-273-16,11 0-819 0</inkml:trace>
  <inkml:trace contextRef="#ctx0" brushRef="#br0" timeOffset="96549.98">24792 14135 1890 0,'0'0'477'0,"0"0"-290"16,0 0-45-16,0 0 51 0,0 0-10 0,0 0-80 15,0 0-36-15,0 0-13 0,-81 12 6 16,67-1-5-16,-4 5-11 0,2 1-28 16,4-1-16-16,1 1-1 0,6 1-2 15,5 1-29-15,0 3 3 0,4 0 7 16,9 0 11-16,10 0 11 0,6-2 23 16,7 0 2-16,8-5 1 0,3-4 17 0,4-4-43 15,1-6 0-15,-3-1 41 0,-6-3 4 16,-11-6 8-16,-10-1 49 0,-8-1 61 15,-8-2 23-15,-6-2-58 0,0-4-16 16,-7-4-25-16,-9-3-28 0,-3-3-34 16,-5 1-25-16,-2 1-28 0,-1 4 0 15,-2 5-19-15,1 5-86 0,1 5-39 16,1 4-58-16,0 4-114 0,1 4-199 16,7 5-63-16,6 0-447 0,9 7-254 0</inkml:trace>
  <inkml:trace contextRef="#ctx0" brushRef="#br0" timeOffset="96712.23">25365 14412 1907 0,'0'0'812'0,"0"0"-372"0,0 0-141 0,0 0 59 16,0 0-84-16,0 0-87 0,0 0-94 15,0 0-93-15,0 0-25 0,0 0-102 16,0 0-84-16,-21-39-116 0,10 38-210 15,3-2-126-15,1 2-500 0</inkml:trace>
  <inkml:trace contextRef="#ctx0" brushRef="#br0" timeOffset="97073.21">25764 13894 2165 0,'0'0'665'0,"0"0"-360"0,0 0-34 16,0 0 81-16,0 0-63 0,0 0-116 15,0 0-102-15,0 0-50 0,0 0-21 16,0 0-34-16,-9-10-81 0,10 22-93 15,6 7 183-15,0 8 25 0,0 8 91 16,2 5-43-16,0 2-4 0,-1 2 9 16,0-3-22-16,0 1-19 0,1-5-10 15,0-2-2-15,-1-4 3 0,0-5-2 0,1-1 3 16,-4-3-4-16,1-4-78 16,-3-3-61-16,-1-2-5 0,1-2-27 15,-3-4-28-15,2 0-62 0,-2-5-66 0,0 0-40 16,0-2-51-16,1-2-33 0,-1-1-621 15</inkml:trace>
  <inkml:trace contextRef="#ctx0" brushRef="#br0" timeOffset="97708.86">25141 14232 220 0,'0'0'492'16,"0"0"-143"-16,0 0-53 0,0 0 7 15,0 0-79-15,87-5-26 0,-50 0-39 16,4-2-10-16,5-1-20 0,5-1-45 16,3-2-52-16,1-1-19 0,-1-1-12 0,-6 1 12 15,-8-1 35-15,-10 0-19 0,-12 3-29 16,-12 0-42-16,-6 3 7 0,-11 0-26 15,-11 2-59-15,-11 3-9 0,-12 2-40 16,-9 0-100-16,-10 3-17 0,-4 7 107 16,-2 2 156-16,0 4 23 0,5 0 170 15,3 2 12-15,5 2-7 0,4 0-29 16,5 1-88-16,8 0-19 0,2 0 7 16,7 0-4-16,5-2-29 0,7-1-13 15,9-4-27-15,6-2-22 0,4-2-22 0,13-2 29 16,10-2 42-16,8-2 19 0,11-1 40 15,7-3-27-15,10 0 0 0,5-4 20 16,6-5-26-16,4-4-10 0,2-2 59 16,2-6 2-16,-3-2 26 0,-3-4 26 0,-3-1-6 15,-11-2-27-15,-14 4-35 0,-18 3 19 16,-15 4 54-16,-11 3-31 0,-23 3-103 16,-15 2-131-16,-13 6-61 0,-17 3-40 15,-11 2-13-15,-10 11-36 0,-2 6-43 16,1 4-67-16,9 4-45 0,24-4-141 15</inkml:trace>
  <inkml:trace contextRef="#ctx0" brushRef="#br0" timeOffset="98522.81">24964 15457 2166 0,'0'0'492'0,"0"0"-322"15,0 0 36-15,0 0 75 0,0 0-81 16,0 0-149-16,0 0-51 0,-84 19 0 16,56-2 34-16,-1 5 26 0,1 0-6 15,-1 3-23-15,3-1-28 0,4 1 29 0,3-2-32 16,2 1-1-16,7 1-18 0,6 0 0 15,2 0-3-15,2 0 9 0,11 0-15 16,3-1-23-16,5-1-31 0,4-1 25 16,5-4 0-16,1-4-13 0,3-3-4 15,1-7 74-15,3-4 63 0,4-4 45 16,-1-9 13-16,-1-3-29 0,-1-3-42 16,-5-3 26-16,-4-3 119 0,-6-4 40 15,-5-2-111-15,-3-3-62 0,-7-2 0 0,-4-2-9 16,-3 2-13-16,-4 3-22 15,-8 2 4-15,-4 7-22 0,0 3-31 16,1 7-15-16,-2 3 0 0,-1 5-19 0,-1 5-50 16,2 1-47-16,-3 2-55 0,1 7-73 15,2 4-168-15,5 2-114 0,4 2-66 16,6-4-475-16</inkml:trace>
  <inkml:trace contextRef="#ctx0" brushRef="#br0" timeOffset="98828.29">25617 15783 817 0,'0'0'1235'0,"0"0"-999"0,0 0-181 0,0 0-41 15,0 0-14-15,0 0-68 0,0 0-35 16,0 0 70-16,0 0 33 0,0 0 107 15,34 1 23-15,-24-2-17 0,0-3 38 16,-2-1 59-16,-5-1 49 0,0-1-16 16,-3-2-52-16,0 0-46 0,0-1-28 15,-6-1-13-15,-2 1-23 0,-7 0-81 0,1 1-12 16,-5 2-48-16,-2 2 0 0,0 4-37 16,1 1-17-16,2 0-41 0,5 6-77 15,2 3-127-15,3 0-57 0,5 2 18 16,3-1-128-16,0-2-194 0</inkml:trace>
  <inkml:trace contextRef="#ctx0" brushRef="#br0" timeOffset="99161.07">26240 15383 2073 0,'0'0'979'16,"0"0"-768"-16,0 0 59 0,0 0 100 15,0 0-47-15,0 0-112 0,0 0-115 16,0 0-96-16,0 0-2 0,0 0-20 16,0 0-40-16,-1-16 53 0,1 37 9 15,0 3 53-15,0 6-16 0,0 1-9 0,0 1 2 16,0 0 7-16,0 0-15 0,3-1-3 15,2-1-4-15,1-2-12 0,3-2 9 16,-4-2-12-16,3-1-55 0,-1-2-56 16,-2-4-44-16,1-2-44 0,-4-2-62 15,-1-3-99-15,1-2-73 0,1-4-42 16,-3-3-72-16,3-1-508 0,-1 0 263 16</inkml:trace>
  <inkml:trace contextRef="#ctx0" brushRef="#br0" timeOffset="99417.11">26567 15366 2618 0,'0'0'559'0,"0"0"-263"15,0 0 46-15,0 0 19 0,0 0-88 0,0 0-66 16,0 0-102-16,0 0-90 0,0 0-15 16,0 0-49-16,0 0-49 0,-5-22-23 15,2 39 120-15,-2 5 0 0,2 4 1 16,0 3-12-16,1 1 10 0,2 2 2 15,0 0 14-15,0 0-12 0,0 0-2 16,2-2 2-16,1-3-2 0,2-1-12 16,-1-3-13-16,2-3-46 0,-2-2-56 15,0-2-89-15,1-2-26 0,1-4-100 16,-1-1-101-16,2-2 37 0,2-3-46 16,-2-3-299-16,6-1-485 0</inkml:trace>
  <inkml:trace contextRef="#ctx0" brushRef="#br0" timeOffset="99758.29">27196 15301 2440 0,'0'0'689'0,"0"0"-383"0,0 0-100 16,0 0 93-16,0 0-26 0,0 0-117 16,0 0-156-16,0 0-16 0,0 0-61 15,0 0 41-15,-70 20 36 0,46 4 16 16,-1 4-16-16,6 5-1 0,1-1-2 15,5 0-28-15,4 2 18 0,4-1 10 16,3-1 0-16,2 0 3 0,0 1 0 16,7-5 3-16,8-1-3 0,-1-4 0 15,5-5-44-15,2-4-40 0,4-5 84 16,0-4 50-16,2-3 53 0,-3-2 31 0,-2-4-10 16,-3-5-7-16,-4-3 6 0,-3-2 0 15,-5-3 39-15,-5 1-12 0,-2-2-4 16,-2 1-52-16,-6 0-48 0,-4 3-46 15,-4 1-22-15,-1 3-45 0,-5 4-21 16,-2 3-28-16,-6 3-46 0,-5 3-59 16,-3 5-115-16,1 4-151 0,6 2-171 15,3 2-113-15,9-5-506 0</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26:03.978"/>
    </inkml:context>
    <inkml:brush xml:id="br0">
      <inkml:brushProperty name="width" value="0.05292" units="cm"/>
      <inkml:brushProperty name="height" value="0.05292" units="cm"/>
      <inkml:brushProperty name="color" value="#FF0000"/>
    </inkml:brush>
  </inkml:definitions>
  <inkml:trace contextRef="#ctx0" brushRef="#br0">8719 3456 545 0,'0'0'355'15,"0"0"-114"-15,0 0-13 0,0 0 3 16,0 0-16-16,0 0 2 0,-54-66 81 0,50 60-43 15,1 0-19-15,2 3 21 0,1-1-88 16,-2 3 3-16,2 1 3 0,0 0-27 16,-1 0-28-16,1 0-42 0,0 0-78 15,0 1-12-15,0 4-83 0,0 1-75 16,0 6-90-16,4 7 155 0,5 7 105 16,2 6 48-16,2 4 12 0,0 3 74 15,3 1-118-15,-2 2 9 0,-1-2-25 16,-1 2-13-16,-1 0 13 0,0-1 29 15,-3-1-26-15,2-3-3 0,-1-1 0 0,-2-1 18 16,3-5-16-16,-1-2-2 16,-2-2 28-16,0-5 4 0,-4-3-32 0,3-3-22 15,-5-6-45-15,1-3-59 0,-2-1-56 16,0-4-16-16,0-1-78 0,0 0-14 16,0 0-14-16,0-3 73 0,0-7 98 15,0 2-654-15</inkml:trace>
  <inkml:trace contextRef="#ctx0" brushRef="#br0" timeOffset="280.77">8776 3727 179 0,'0'0'1639'0,"0"0"-1302"16,0 0-172-16,0 0 117 0,44-79-2 15,-22 59-110-15,7 2-68 0,3 1 36 0,1 6 34 16,3 0 8-16,1 6-47 15,7 2-39-15,2 0-94 0,6 3-110 16,-2 0 110-16,-9 3 57 0,-7 3-29 16,-11 5-28-16,-7 1-79 0,-3 5 51 0,-7 1 12 15,-3 1-12-15,-3 3 0 0,-7 1 28 16,-12 2 19-16,-3-1-18 16,-7 2 2-16,-4-1-3 0,-7-2-57 0,2-2-29 15,1-1-50-15,1-2-88 0,3-3-64 16,4-2-95-16,3-2-93 0,9-4-230 15,-4 4-435-15</inkml:trace>
  <inkml:trace contextRef="#ctx0" brushRef="#br0" timeOffset="694.01">8142 4501 2153 0,'0'0'479'15,"0"0"-341"-15,0 0 23 0,0 0-23 16,0 0-42-16,121-49 13 0,-49 27 40 16,19-1-19-16,16 0-57 0,11-2-13 15,4 5 41-15,2 2-79 0,-4 2-22 16,-5 4 19-16,-8 4-16 0,-5 0-3 16,-8 2 0-16,-3 1-28 0,-9-1-48 0,-9 2-34 15,-8-1-4-15,-10 3-7 0,-11-1 13 16,-9 0-20-16,-9 2-29 0,-10 0 16 15,-3-1 31-15,-8 2 13 0,-2 0 1 16,-3-1 63-16,0 0 30 0,0-1-78 0,-4-1-223 16,-2 1-434-16,-5-1-555 0</inkml:trace>
  <inkml:trace contextRef="#ctx0" brushRef="#br0" timeOffset="1392.16">8089 5274 1266 0,'0'0'1031'0,"0"0"-666"16,0 0-15-16,0 0 40 0,0 0-92 16,0 0-96-16,0 0-93 0,0 0-45 15,0 0-58-15,0 0-6 0,-16 4-45 16,16-3-36-16,0 2-26 0,4-1-6 16,2 0 31-16,1 2 82 0,5 1 53 15,2 2 23-15,-1-2-19 0,2-3-19 16,0 2-13-16,0-4 0 0,2 0 3 0,2 0 6 15,-2-1 17-15,3-7-6 0,1-2-8 16,2-2-9-16,0-4 3 16,-2-2 0-16,-2-2 7 0,1-4 21 0,-5-3 3 15,-4-5-25-15,-2-4-6 0,-3-3 0 16,-5-2-12-16,-1-2-19 0,0 0 21 16,0 4 13-16,-6 0 0 0,0 6-6 15,2 3 15-15,-2 3 6 0,1 5 16 0,0 1-1 16,2 6-11-16,0 1-14 15,2 1-20-15,1 1 5 0,0 1 10 0,6-2-10 16,5-1-24-16,8-2-42 0,7-2-7 16,7-1 9-16,2 2 9 0,2 2 13 15,0 5 17-15,-3 2-12 0,-6 5-8 16,-3 3-87-16,-5 3-70 0,-3 8-64 16,-5 2-25-16,-5 6 22 0,-4 0-20 15,-3 4-73-15,-7 3-50 0,-9 3-165 0,0-7-230 16,-15 14-509-16</inkml:trace>
  <inkml:trace contextRef="#ctx0" brushRef="#br0" timeOffset="1554.04">8288 5073 1045 0,'0'0'681'0,"0"0"-321"0,0 0-33 0,0 0-23 16,0 0-47-16,0 0 5 0,0 0 22 16,0 0-101-16,0 0-104 0,0 0-61 15,0 0-18-15,74-7-13 0,-39-2 1 16,5 0 9-16,1 0-136 0,-5 2-42 15,-2 4-106-15,-6 0-104 0,-2 2-123 16,-8 0-275-16,8 1-622 0</inkml:trace>
  <inkml:trace contextRef="#ctx0" brushRef="#br0" timeOffset="1820.32">8822 5030 1403 0,'0'0'989'16,"0"0"-560"-16,0 0-147 0,0 0-97 15,0 0-60-15,0 0 37 0,-99 26 37 0,72-17-20 16,2 1-40-16,3 0-52 0,2 2-21 16,4-2-7-16,3 0-59 0,6 2-16 15,3 0-12-15,2-1-25 0,2 2 6 16,3 0 22-16,6 0 23 0,4 0-1 16,1-1-59-16,6-3 14 0,-1 1 26 15,4-3 6-15,0 0 13 0,0-3-38 16,1-3-28-16,-1-1-19 0,1 0-7 15,0-2-25-15,4-7-35 0,-3 0-69 16,0-3-96-16,1-4-125 0,-4 1-93 16,-2-3-191-16,-6 4-325 0</inkml:trace>
  <inkml:trace contextRef="#ctx0" brushRef="#br0" timeOffset="2012.58">9074 5011 62 0,'0'0'1490'16,"0"0"-912"-16,0 0-102 0,0 0-39 15,0 0-41-15,0 0-26 0,0 0-55 0,0 0-47 16,0 0-104-16,0 0-134 0,0 0-30 15,-17-45-67-15,17 51-36 0,0 4 1 16,0 4 102-16,3 6 31 0,0 3 0 16,1 1-9-16,3 2-19 0,1 0 37 15,-1 0-10-15,0-2-30 0,2-2-15 16,-1-3 12-16,-3-2-47 0,1-5-65 16,-2-4-78-16,0-1-56 0,-1-2-83 15,0-1-117-15,0-3-92 16,-2 0-201-16,4-1-668 0</inkml:trace>
  <inkml:trace contextRef="#ctx0" brushRef="#br0" timeOffset="2229.81">9315 5054 805 0,'0'0'1487'0,"0"0"-1028"16,0 0-80-16,0 0-6 0,0 0-38 0,0 0-131 16,0 0-97-16,0 0-63 0,0 0-44 15,0 0-35-15,-79 0 4 0,69 12 6 16,3 0-19-16,4 1-10 0,3-1 16 15,0 2 17-15,3 2 5 0,8-3 15 16,4 0 1-16,3-3-72 0,7 2 5 16,1-5 8-16,4 0-24 0,7-3-15 15,-1-2-64-15,3 1-83 0,3-3-54 16,4 0-130-16,-1 0-83 0,-8-3-190 16,21-7-451-16</inkml:trace>
  <inkml:trace contextRef="#ctx0" brushRef="#br0" timeOffset="2591.01">10880 4191 1899 0,'0'0'632'0,"0"0"-304"15,0 0 22-15,0 0 47 0,0 0-88 16,0 0-45-16,0 0-108 0,0 0-156 15,0 0-25-15,0 0-62 0,0 0 34 16,101-32 40-16,-62 28 13 0,0 1-1 16,3-2 0-16,-1 0-209 0,-3 2-93 0,-5 1-120 15,-7 2-193-15,-10 0-474 0,-9 5-423 0</inkml:trace>
  <inkml:trace contextRef="#ctx0" brushRef="#br0" timeOffset="2732.36">10892 4410 1421 0,'0'0'569'0,"0"0"-187"0,0 0-72 0,0 0-72 16,0 0-32-16,0 0-8 0,0 0 8 16,0 0-89-16,90-10-117 0,-37 2-3 15,10-4-95-15,7 0-115 0,0 1-103 16,-4 0-148-16,-19 4-539 0,11-6-547 0</inkml:trace>
  <inkml:trace contextRef="#ctx0" brushRef="#br0" timeOffset="3476.95">12079 3799 1949 0,'0'0'667'15,"0"0"-252"-15,0 0-105 0,0 0-63 0,0 0-63 16,0 0-68-16,0 0-85 16,0 0-15-16,-76 34 22 0,48-21 9 0,3 1-2 15,2 0-35-15,4 0-8 0,3-1 12 16,6 0 1-16,1 0-2 0,4 1-13 15,3 0 0-15,2 3-13 0,0 0-2 16,7-3-10-16,6 3 8 0,6-3-5 16,4 1-9-16,7-3-29 0,4-3 35 0,6-4 25 15,0-1 35-15,1-4 27 16,0-2 8-16,-5-5-14 0,-3-2 4 0,-8-3 5 16,-6 2 19-16,-5-3 25 0,-5 0 30 15,-6-4-1-15,-3-2 0 0,0-5-18 16,-8-5-13-16,-6-2-46 0,-2 1-40 15,-4 0 6-15,0 3-5 0,-3 5-1 16,1 4-21-16,-1 4-25 0,1 4-36 16,1 2-25-16,1 4-42 0,4 1-31 15,3 3-63-15,6 0-116 0,5 5-231 16,2 6-113-16,6 2-8 0,2-2-128 0,13 7-650 16</inkml:trace>
  <inkml:trace contextRef="#ctx0" brushRef="#br0" timeOffset="3785.06">12539 4044 1375 0,'0'0'735'0,"0"0"-301"16,0 0-64-16,0 0-63 0,0 0-74 16,0 0-33-16,0 0-27 0,0 0-97 15,0 0-76-15,0 0-51 0,0 0-2 16,-32 12 52-16,37-12-43 0,1 0-16 15,3 0 60-15,2-4 85 0,0-2 25 16,6-1 9-16,-3-1-17 0,0-2-12 0,-3-2 6 16,1 2 16-16,-6-2 21 0,-5 2 9 15,-1-1 12-15,0-1-26 0,-3 1-36 16,-6 3-67-16,0 3-25 0,0-2-62 16,-2 4-35-16,2 2-38 0,1 1-66 15,1 0-93-15,0 4-104 0,1 3-63 16,2 1-54-16,4 2-78 0,4-2-66 15,3-2-171-15</inkml:trace>
  <inkml:trace contextRef="#ctx0" brushRef="#br0" timeOffset="4071.42">12963 3659 1277 0,'0'0'1524'0,"0"0"-1043"15,0 0 4-15,0 0 8 0,0 0-121 16,0 0-111-16,0 0-108 0,0 0-83 16,0 0-70-16,0 0-15 0,-8-11-52 15,11 18-37-15,0 8 6 0,2 4 98 0,0 8 24 16,3 2-5-16,0 5-16 0,1-2 39 16,-2 2 1-16,0-2-9 0,3-2-7 15,-5 1-26-15,-1-2-1 0,2-4-21 16,-3 0-31-16,-2-2-21 0,2-4-50 15,-3-3-68-15,3-3-57 0,-3-3-90 16,1-5-119-16,2-2-140 0,0-3-97 0,1 0-330 16,4-6-98-16</inkml:trace>
  <inkml:trace contextRef="#ctx0" brushRef="#br0" timeOffset="4391.96">13293 3646 2443 0,'0'0'638'0,"0"0"-167"16,0 0-26-16,0 0-104 0,0 0-53 0,0 0-73 16,0 0-62-16,0 0-46 15,0 0-107-15,0 0 0 0,17-40-52 0,-17 46-46 16,0 1-52-16,0 5-16 0,0 6 166 16,0 4 3-16,0 3-2 0,0 1-1 15,0 0 2-15,0-1 35 0,0-4 0 16,0 1-37-16,2 0-10 0,-1-3-15 15,3 1 3-15,3-4 10 16,-2 1 12-16,2-3 0 0,5-2 0 0,2-2-1 16,3-2-2-16,6-3-13 0,8-4 16 15,3-1 27-15,6-1 1 0,-1-5-28 0,0-4-35 16,-4 0-33-16,-3-1-46 0,-5 1-26 16,-4-3-25-16,0 1-89 0,-6 0-112 15,1 1-164-15,-5-1-134 0,-6 3-462 16</inkml:trace>
  <inkml:trace contextRef="#ctx0" brushRef="#br0" timeOffset="4615.85">13678 3694 1193 0,'0'0'1182'0,"0"0"-649"0,0 0 64 16,0 0-48-16,0 0-101 0,0 0-115 16,0 0-98-16,0 0-73 0,0 0-65 0,0 0-78 15,0 0-19-15,-20-3-76 0,22 10-49 16,-2 4-10-16,0 6 135 0,3 6 49 15,-2 3-24-15,-1 2-4 0,2 2 0 16,-1 1-20-16,-1 0 2 0,0-1-3 16,0 1-51-16,0-1 2 0,-3-2 9 15,-1 1-67-15,-3-5-77 0,1 1-35 16,0-4-89-16,-1-1-151 0,0-2-117 16,-3-3-112-16,4-3-635 0</inkml:trace>
  <inkml:trace contextRef="#ctx0" brushRef="#br0" timeOffset="17752.3">8785 8754 326 0,'0'0'1254'0,"0"0"-685"0,0 0-123 15,0 0-76-15,0 0-142 0,0 0-136 16,0 0 1-16,0 0 31 0,0 0 167 15,49-31-84-15,-49 28-131 0,0 3-13 16,0 0-10-16,0 0-19 0,0 0-34 16,0 0-22-16,0 1-65 0,0 4-74 15,0 5-34-15,0 4-20 0,0 9 215 16,-2 7 3-16,-1 6 32 0,-4 2-10 16,2 6-25-16,-1-1 1 0,0 0-1 15,0 1 13-15,-1 1-10 0,3 1 43 16,-1 1-46-16,4 2-10 0,0-2-3 15,1-1-2-15,0-3-4 0,0-4 19 16,1-3 19-16,2-3-18 0,1-3-1 0,-1-4 0 16,3-3-10-16,-5-5-18 0,2-5-23 15,-3-4-79-15,0-6-42 0,0 1 15 16,0-4 90-16,0 0 67 0,0-1 51 0,0-8-51 16,0-4-237-16,0-5-234 0,0 1-693 15</inkml:trace>
  <inkml:trace contextRef="#ctx0" brushRef="#br0" timeOffset="18059.87">8811 8989 1591 0,'0'0'653'16,"0"0"-301"-16,0 0-117 0,0 0-39 15,0 0-45-15,0 0-39 0,92-31-20 16,-60 30 0-16,4-2-9 0,0 3-33 0,3 0-25 16,-2 4-25-16,-2 4-19 0,-5 4-23 15,0 0 1-15,-7 5 26 0,-4 1 15 16,-3 0 29-16,-9 2 34 0,-7 2-3 16,-1-1-6-16,-15 2 0 0,-12 2-1 15,-9 2-9-15,-6-1-3 0,-6 1-25 16,0-3-13-16,1-3-3 0,6-3-85 15,6-2 25-15,7-7-79 0,8 0-92 16,9-6-114-16,2 0-140 0,9-3-169 16,1 0-531-16</inkml:trace>
  <inkml:trace contextRef="#ctx0" brushRef="#br0" timeOffset="18416.2">10245 9150 1790 0,'0'0'499'0,"0"0"-237"0,0 0-20 0,0 0 37 15,0 0 21-15,0 0-1 0,0 0-35 16,0 0-62-16,0 0-125 0,76-11-58 16,-31 0-18-16,2 1-1 0,4 1-1 15,-6 1-24-15,-5 3-9 0,-9 2-111 16,-10 2-53-16,-6 1-67 0,-7 0-63 15,-7 1-91-15,-1 5-101 0,-4-1-295 0,-26 8-665 16</inkml:trace>
  <inkml:trace contextRef="#ctx0" brushRef="#br0" timeOffset="18557.23">10131 9387 871 0,'0'0'299'0,"0"0"-2"0,0 0 135 15,0 0-20-15,0 0-54 0,75-12-75 0,-23 0-129 16,13-5-106-16,11-1-48 0,5-2 0 15,-1 2 0-15,-6 2-11 0,-4 2-146 16,-12 1-52-16,-6 1-127 0,-14 3-380 16,6-1-938-16</inkml:trace>
  <inkml:trace contextRef="#ctx0" brushRef="#br0" timeOffset="19399.12">11426 8918 1721 0,'0'0'762'15,"0"0"-327"-15,0 0-51 0,0 0-41 16,0 0-69-16,0 0-78 15,0 0-81-15,0 0-71 0,0 0-44 0,0 0-35 16,0 0 20-16,-90 42 12 0,65-24 0 16,-2 4-22-16,5-2 9 0,2 3 0 15,3-1 14-15,4 0-19 0,4 0-20 16,6-2-3-16,3 2 6 0,0-4 6 16,12 1-46-16,6-6 9 0,3-1-26 15,6 0-16-15,6-7 51 0,0-1 45 16,6-4 15-16,2 0 56 0,-1-8 39 15,0-2 9-15,-2-5-31 0,-7 2 8 0,-3-3 61 16,-9 0 2-16,-5-2-23 0,-7-2-22 16,-4-1-15-16,-3-3-17 0,-3-2-11 15,-10 0-28-15,-3 1 5 0,-7 3-23 16,1 1-10-16,0 4-19 0,-1 5 1 16,3 1-56-16,2 5-37 0,1 3-66 0,5 3-87 15,2 0-105-15,5 2-104 0,3 5-102 16,2 2-85-16,4-1-357 15</inkml:trace>
  <inkml:trace contextRef="#ctx0" brushRef="#br0" timeOffset="19580.36">11961 9140 1087 0,'0'0'1024'0,"0"0"-368"15,0 0-47-15,0 0-122 16,0 0-92-16,0 0-82 0,0 0-73 0,0 0-87 15,0 0-139-15,0 0-14 0,-3-11-25 16,0 8-51-16,2-2-78 0,-2-2-65 16,3 3-66-16,0-1-218 0,7 0-274 0,2 2-605 15,-15 46-175-15</inkml:trace>
  <inkml:trace contextRef="#ctx0" brushRef="#br0" timeOffset="19982.18">12414 8670 2322 0,'0'0'814'0,"0"0"-283"0,0 0-140 15,0 0-135-15,0 0-126 0,0 0-65 16,0 0-65-16,0 0-38 0,0 0-24 16,0 0 62-16,0 0 13 0,18 59 36 15,-10-32-6-15,-3 4-12 0,3 1 6 16,0 0-3-16,-2 2 3 0,-2-2-3 15,2-1 3-15,-3 0 0 0,0-2-14 16,1 1-23-16,0-4-3 0,-1-2 1 0,2-2-34 16,-4-4-35-16,2-5-19 0,0-1-49 15,-2-3-94-15,-1-4-55 0,0-1-47 16,2-3-53-16,-1-1-19 0,4 0-10 16,3-3-4-16,1-2-596 0</inkml:trace>
  <inkml:trace contextRef="#ctx0" brushRef="#br0" timeOffset="20585.04">12804 8683 1030 0,'0'0'1357'0,"0"0"-918"15,0 0-64-15,0 0-3 0,0 0-31 16,0 0-71-16,27-67-77 0,-12 55-97 16,8 1-46-16,1 0-32 0,4 4-16 15,-2 0 0-15,1 2-2 0,1 4-24 16,-2 1-13-16,-2 0-7 0,-5 2 7 16,0 6 3-16,-8 0-25 0,-4 1-87 15,-5 1 32-15,-2 4 58 0,-7 2 56 16,-8 2 15-16,-6 2-4 0,-5 2-11 0,-1-3-35 15,-1 2-24-15,0-3-17 16,5-2-9-16,3-1-6 0,3-2 5 0,1-3 36 16,3-1 48-16,3-2-2 15,3-2 2-15,1-2 2 0,6-2 1 0,0 0 34 16,0-1 111-16,0 0 49 0,0 0-15 16,1 0-28-16,7-1-12 0,3-3-78 15,5-1-59-15,4 1-3 0,6 0 2 16,3 3-2-16,1 1-15 0,3 0-1 0,-4 2-2 15,1 3-4-15,-4 3 10 0,-5 1 12 16,-3 0 0-16,-5 1 37 0,-5 1 9 16,-1 1-24-16,-6-1-6 0,0 3-1 15,-1 0 10-15,-1 3-4 0,-5 0-2 16,-4 1 2-16,-4-1 4 0,-3-1 9 16,-2 0 0-16,-4-1 6 0,-2-2-3 0,-5-3 3 15,1-1-19-15,-2-2-2 16,0-2 2-16,0-4-5 0,2-1-1 0,3 0-12 15,0-5-3-15,4-3-73 0,1-3-53 16,-1-3-77-16,6-2-67 0,3 2-117 16,9 1-11-16,4 3-69 0,0 1-103 15,8 2-157-15,0 5-276 0,5-3 337 16</inkml:trace>
  <inkml:trace contextRef="#ctx0" brushRef="#br0" timeOffset="21453">13017 8612 822 0,'0'0'1086'0,"0"0"-658"0,0 0-44 16,0 0 5-16,0 0-7 0,0 0-69 0,0 0-93 16,0 0-91-16,0 0-107 0,0 0-22 15,0 0-53-15,8-6 3 16,-8 15-1-16,0 4 51 0,-5 5 45 0,-1 2 2 15,-3 6-1-15,0 2-8 0,-1 1-35 16,-2 3 12-16,-1 0-5 0,-1 0 46 16,2 0-28-16,-1-1-9 0,-1-3 5 15,4 0-10-15,0-7-14 0,6-3-22 16,2-2-6-16,2-4 13 0,0-5 15 16,5-1 1-16,6 1 17 0,6-2 16 0,9-1 19 15,7-3 6-15,7-1-13 0,5 0-18 16,4-2-3-16,2-6-22 0,1-1-3 15,1-2 0-15,-3-5-68 0,-1 1-81 16,-5-3-65-16,-6 0-70 0,-6-2-92 16,-12 1-96-16,-5 1-140 0,-8 5-662 15</inkml:trace>
  <inkml:trace contextRef="#ctx0" brushRef="#br0" timeOffset="21710.25">13225 8658 2413 0,'0'0'982'0,"0"0"-498"16,0 0 1-16,0 0-130 0,0 0-149 15,0 0-154-15,0 0-52 0,0 0-98 16,0 0-65-16,0 0 123 0,17 44 40 16,-8-17 68-16,-1 5-25 0,0 3 0 15,-4 1-13-15,-2 1 1 0,-1 0-31 16,-1 0 0-16,0-1 0 0,0-1 0 15,-1 1-49-15,-2-4-53 0,0 0-76 16,0-2-85-16,1-3-129 0,-1-4-63 16,-1-4 1-16,3-2-64 0,1-5-202 15,0-6-336-15,5-6 352 0</inkml:trace>
  <inkml:trace contextRef="#ctx0" brushRef="#br0" timeOffset="22361.47">14352 8564 1199 0,'0'0'816'0,"0"0"-308"0,0 0-96 16,0 0-79-16,0 0-94 0,0 0-97 16,0 0-142-16,0 0-44 0,0 0-10 15,0 0 54-15,0 0 83 0,68 53-7 16,-41-37-23-16,2 2-25 0,1 1-5 15,0 0-8-15,1 2 17 0,-1 0 34 16,-3-2 53-16,-2 0-49 0,-5-1-70 16,-3-1-3-16,-2 0-22 0,-4-5-36 15,-2 2-64-15,-5-2-64 0,-1-2-97 16,-3-2-58-16,0-2 7 0,0-1-48 16,-6-3-182-16,2 0-519 0</inkml:trace>
  <inkml:trace contextRef="#ctx0" brushRef="#br0" timeOffset="22605.07">14768 8597 1896 0,'0'0'641'0,"0"0"-200"0,0 0 38 16,0 0-43-16,0 0-109 0,0 0-88 16,0 0-88-16,0 0-49 0,0 0-35 15,0 0-36-15,0 0-31 0,9-7-40 16,-16 17 9-16,-6 6 31 0,1 3 16 15,-6 3-1-15,0 3 4 0,0 0-7 16,-2 3-11-16,1-3 10 0,0 1-11 16,3-2-15-16,0-2-37 0,5-1-68 15,-1-3-91-15,4-3-112 0,3-1-125 16,2-2-86-16,2-2-16 0,1-2-75 16,0-3-370-16</inkml:trace>
  <inkml:trace contextRef="#ctx0" brushRef="#br0" timeOffset="23952.29">15310 8413 851 0,'0'0'1268'16,"0"0"-803"-16,0 0-94 0,0 0-39 16,0 0-8-16,0 0-49 0,0 0-86 15,22-73-67-15,-9 66-32 0,4 0-40 16,1 3-22-16,3 4-28 0,1 0-14 15,2 6-29-15,-2 2 2 0,1 6 10 16,-3 1 3-16,-5 2 10 0,-4 1 15 16,-7 1-12-16,-2 2 15 0,-2 2 0 15,-6 3 40-15,-7-1-15 0,-3 4-9 16,-1-2 9-16,-3 0-25 0,2-3 1 16,0-3 20-16,3-3 10 0,1-3-28 0,5-3-3 15,3-4-28-15,1-3-10 0,3-3-2 16,1 1 9-16,1-3-3 0,0 0-63 15,3 0-39-15,10 0 98 0,8-6 38 0,15-5 0 16,11-2-25-16,12-5-101 0,7-4-95 16,7-2-12-16,-3-1 10 0,-3 0 11 15,-5 0 67-15,-7 3 81 0,-9 5 51 16,-14 5 13-16,-15 5 0 0,-11 5 170 16,-6 0 119-16,-4 2-100 0,-11 0-167 15,-5 0 55-15,-3 3 56 0,1 1 3 16,2 0-9-16,3 1-58 0,7 1-69 15,5 1-26-15,1 0-18 0,3 3-1 16,1-2 4-16,1 2 41 0,6-3 19 0,4 2 95 16,4-2-10-16,4-1-1 0,4-3-2 15,6-1-7-15,4-2-10 0,7 0 12 16,1-4 6-16,1-4-31 0,-1-3-28 16,-3-3 4-16,-5 0 26 0,-7-1-11 15,-9-1 21-15,-5-1 30 0,-10 0 73 0,-2 1-18 16,-14-2-62-16,-5-3-106 0,-10 3-21 15,-7 3-71-15,-4 4-20 0,-2 6-22 16,-1 5-50-16,1 0-67 0,3 8-136 16,6 6-147-16,4 1-99 0,6 3-78 15,9-3-540-15</inkml:trace>
  <inkml:trace contextRef="#ctx0" brushRef="#br0" timeOffset="24671.5">17156 9091 2058 0,'0'0'634'0,"0"0"-293"16,0 0-86-16,0 0-134 0,0 0-41 16,0 0 2-16,0 0 4 0,0 0-54 15,120-5-10-15,-64 1 25 0,3 0-14 16,2 1-33-16,-8 2-12 0,-5 1-222 15,-11 1-71-15,-11 6-93 0,-13 2-180 16,-6-3-579-16</inkml:trace>
  <inkml:trace contextRef="#ctx0" brushRef="#br0" timeOffset="24824.06">17167 9357 1083 0,'0'0'1002'0,"0"0"-707"0,0 0-130 16,0 0 22-16,0 0-30 0,0 0-15 15,124-26-34-15,-58 10-53 0,6-3-54 16,0-1-1-16,1 0-1 0,-11 0-95 16,-10 2-171-16,-10 0-168 0,-15 6-366 0,-5-11-705 15</inkml:trace>
  <inkml:trace contextRef="#ctx0" brushRef="#br0" timeOffset="25053.65">17700 8975 2045 0,'0'0'666'0,"0"0"-204"0,0 0-7 16,0 0-77-16,0 0-211 0,0 0-167 16,0 0-70-16,0 0-75 0,0 0-56 15,0 0 188-15,39 39 13 0,-11-15 88 16,1 3 7-16,3 4-48 0,-5 1-47 0,-5 2-10 16,-5 2 10-16,-8 1 22 15,-7 0 0-15,-2 4 19 0,-14-3-41 0,-4-2-25 16,-6 0-57-16,-1-5-97 0,-1-2-102 15,4-1-96-15,3-8-63 0,2-1-93 16,8-7-458-16</inkml:trace>
  <inkml:trace contextRef="#ctx0" brushRef="#br0" timeOffset="26301.03">19320 8942 345 0,'0'0'1064'16,"0"0"-576"-16,0 0-76 0,0 0 4 15,0 0-50-15,0 0-53 0,0 0-65 16,0 0-53-16,0 0-19 0,0 0-13 15,-47-66-32-15,47 59-32 0,0 1-18 16,6-1-10-16,7-4-25 0,5 2-46 16,9 0-15-16,6-1-41 0,5 4 19 0,5 3 6 15,-1 3 3-15,-5 0 4 0,-2 1-17 16,-6 7-11-16,-5 2 2 0,-5 1-3 16,-5 0 16-16,-4 3 18 0,-1 0-25 15,-5 3-12-15,-4 2 27 0,0 3 29 16,-6 3 38-16,-9 0 0 0,-3 4-10 15,-5-1-28-15,-3-1 1 0,3-3 25 16,0 0-26-16,4-5 0 0,2-2-3 16,4-5-10-16,4-1 1 0,4-5-16 15,2-2-7-15,3-2 0 0,0-1 0 16,1-1-71-16,12 0 46 0,10 0 60 16,9-6 94-16,10-2-94 0,8-4-25 0,2-2-126 15,1-2-83-15,-4 2-68 0,-7 0-76 16,-3 4-80-16,-7 1-25 0,-3 2-2 0,-6 3 72 15,-6 3 90-15,-4 1 43 0,-9 0 42 16,-2 5 238-16,-2 2 107 0,-5-1 284 16,-3 1-19-16,-2-1-20 0,1 0-11 15,3 1-32-15,0-3-82 0,3 0-95 16,3-2-93-16,0-1-39 0,0-1 0 16,0 2 36-16,0-2 164 0,3 0 28 15,3 0 3-15,4 0 40 0,5 0 18 16,1-3-47-16,5-2-59 0,1-3-62 15,-3 1-9-15,-2-2-25 0,-4-2 0 16,-2 2 5-16,-5 0-18 0,0 2-12 16,-5 0 5-16,1 1 22 0,-2 2 9 15,0 0-18-15,-5-1-80 0,-2 0-6 0,-3 2-71 16,-3-1-18-16,0 3-3 0,0 1-16 16,2 0-34-16,-1 0-56 0,2 5-105 15,4 2-85-15,0 0-29 0,3 1 29 0,3 1 36 16,0-1-11-16,9-3 84 0,7-4 106 15,4-1-117-15,6 0-242 0,-3-1-264 16</inkml:trace>
  <inkml:trace contextRef="#ctx0" brushRef="#br0" timeOffset="26787.1">20579 8829 192 0,'0'0'1555'16,"0"0"-1146"-16,0 0-137 0,0 0 48 15,0 0-66-15,0 0-129 0,0 0-58 0,-90-61-32 16,73 60 29-16,3 1 57 0,6 0-20 16,2 0-37-16,3 0-55 0,3 0-9 15,0 0-35-15,0 1-18 0,0 3-36 16,9 2 25-16,1 3 64 0,8 5 175 16,5 4-36-16,5 2-16 0,-1 2-13 0,1-2-41 15,-2 2-69-15,-3-3-13 16,-9-2-9-16,0 1 22 0,-6-3 14 0,-4 2-10 15,-3-3-4-15,-1 3-46 0,-4-1-14 16,-8-2-41-16,-5 0-10 0,-2-3 13 16,-4 0-19-16,3-4 5 0,1-1 61 15,2-4 51-15,5-2 13 0,4 0 73 16,5-5-34-16,2-4-50 0,1-1 41 16,1-3 42-16,8-1 32 0,2 0 0 15,2-3-19-15,7-1-7 0,3-1-13 16,6-3-11-16,4-3-17 0,3 0 9 15,4-4-9-15,-3-1-22 0,-1 2 22 0,-6 2 30 16,-8 3-8-16,-8 5 8 0,-7 5 53 16,-4 3 94-16,-3 1-59 0,-8-1-119 15,-7 1-49-15,-5-1-86 0,-7 3-24 16,-7 3 9-16,-4 3-10 0,0 1-9 16,-1 4-43-16,6 4-39 0,4-1-71 0,6 4-10 15,6-3-31-15,6 2-25 0,2 0-21 16,4-1 18-16,5 1-8 0,0 1-63 15,0-1-108-15,3-1-111 0</inkml:trace>
  <inkml:trace contextRef="#ctx0" brushRef="#br0" timeOffset="27160.92">21499 8738 752 0,'0'0'551'0,"0"0"-258"16,0 0-82-16,0 0-101 0,0 0-9 15,0 0-59-15,0 0 62 0,0 0 145 16,0 0-23-16,0 0-20 0,83 3-39 15,-62-9-48-15,2-4-10 0,-2 2 21 16,-3-3 36-16,-1 0 17 0,-6 1 12 16,-2 1 16-16,-5 2 26 0,-2-1-18 0,-2 0-59 15,0 2-31-15,-3-3-28 0,-7 0-79 16,-3 1-22-16,-4 2-64 0,-4 1-22 16,-5 3-16-16,-3 2-8 0,-1 2-14 15,1 5-34-15,1 5-63 0,3 1-90 16,6 2-69-16,4 0-77 0,1 2-32 15,7-1-88-15,0-4-452 0</inkml:trace>
  <inkml:trace contextRef="#ctx0" brushRef="#br0" timeOffset="27414.99">22062 8548 1243 0,'0'0'1443'15,"0"0"-924"-15,0 0-162 0,0 0-180 16,0 0-177-16,0 0-93 0,0 0 93 16,0 0 19-16,-43 73 51 0,21-41 21 15,2 4 35-15,-4 4 13 0,1-1-64 16,-2 2-10-16,3-3-6 0,-1 1-37 16,3-3 18-16,1-1-9 0,2-3-13 15,3-1-18-15,-1-1-106 0,5-3-115 0,4-1-132 16,2-6-104-16,4-2-62 15,4-2-92-15,9-5-146 0,1-5-312 0</inkml:trace>
  <inkml:trace contextRef="#ctx0" brushRef="#br0" timeOffset="27618.19">22016 9159 660 0,'0'0'580'16,"0"0"-63"-16,0 0-111 16,0 0-115-16,0 0-68 0,0 0-20 0,0 0 8 15,0 0-16-15,0 0-20 0,0 0-38 16,98-45-55-16,-74 34-28 0,-1-2-23 15,-1 0 57-15,-6 0 133 0,-6 1 137 16,-2-1-7-16,-7 3-109 0,-1-3-74 16,0 3-79-16,-4 0-89 0,-5 3-3 15,-4 1-70-15,-4 1-74 0,-6 5-27 16,-5 0-54-16,-3 2-137 0,-3 7-231 16,3 3-143-16,9-5-268 0,-3 8-513 0</inkml:trace>
  <inkml:trace contextRef="#ctx0" brushRef="#br0" timeOffset="39459.94">5931 12103 1702 0,'0'0'247'0,"0"0"-221"0,0 0 71 16,0 0 104-16,0 0 61 0,0 0 2 15,0-67-65-15,-1 63-64 0,1 1 18 16,-3 2-22-16,3 1-1 0,-1 0-10 0,-2 0-53 16,-2 0-67-16,1 5-58 0,-2 2-21 15,2 6 31-15,-6 5 48 0,3 5 22 16,-5 8 73-16,-5 5-16 0,-1 4 54 16,-3 1-67-16,-1 3-41 0,2-1-13 0,-4 3 4 15,-1-2 18-15,1 2-11 0,-1-4-23 16,3-3 0-16,2-6-173 0,6-3 59 15,1-7 73-15,6-5-63 0,2-4-140 16,1-6-72-16,4-3-12 0,0-4 15 16,0-1 57-16,4-2 97 0,4-9 52 15,7-7 52-15,-6 3-993 0</inkml:trace>
  <inkml:trace contextRef="#ctx0" brushRef="#br0" timeOffset="39686.68">5992 12075 277 0,'0'0'1763'0,"0"0"-1236"0,0 0-166 16,0 0 48-16,0 0-31 0,0 0-73 0,0 0-79 16,0 0-127-16,0 0-77 0,0 0-22 15,7-35-81-15,-7 41-103 0,0 6-93 16,7 6 107-16,3 6 170 0,8 9 18 16,5 3 13-16,4 1 51 0,3 0-19 15,3 0-19-15,0-2-15 0,-1 0-1 0,-3-2-6 16,-4 1-3-16,-4-2-19 0,-2-2-44 15,-6-5-114-15,-2 1-75 16,-8-5-207-16,-3-2-32 0,-1-2 6 0,-6-6-619 16</inkml:trace>
  <inkml:trace contextRef="#ctx0" brushRef="#br0" timeOffset="39853.83">5741 12580 2577 0,'0'0'502'0,"0"0"-339"15,0 0 69-15,0 0 50 0,0 0-131 16,0 0-95-16,0 0-56 0,0 0-113 16,85-68 22-16,-36 54 31 0,12-1 13 15,6 0 43-15,7 2-24 0,-1 2-220 0,-2 3-23 16,-5 1-131-16,-7 0-60 0,-18 3-698 16</inkml:trace>
  <inkml:trace contextRef="#ctx0" brushRef="#br0" timeOffset="40168.83">6403 12347 2073 0,'0'0'1021'0,"0"0"-833"0,0 0 9 16,0 0 113-16,0 0-83 16,0 0-154-16,0 0-73 0,0 0-61 0,0 0 14 15,83-29 45-15,-48 34 0 16,-4 4-20-16,-2 3-6 0,-5 1-7 0,-7 2-25 15,-6 2 16-15,-4 2 22 0,-5 2 22 16,-2-1 0-16,-6 1-2 0,-4-2-48 16,0-4-1-16,-3 0 51 0,4-8 3 0,1-3 48 15,0-4 34-15,0 0 110 0,1-5-25 16,-1-5-80-16,-2-3-37 0,2-3-16 16,2-2-37-16,3 0-12 0,3-3-22 15,4-4-16-15,13-1-31 0,11 1-19 16,9-2-70-16,11-1-41 0,8 4-75 15,6 1-104-15,2 4-89 0,-17 5-260 16,14-1-542-16</inkml:trace>
  <inkml:trace contextRef="#ctx0" brushRef="#br0" timeOffset="40863.85">7025 12364 1774 0,'0'0'623'0,"0"0"-319"0,0 0-25 15,0 0-4-15,0 0-58 0,0 0-11 0,0 0-26 16,0 0-39-16,0 0-43 0,0 0-98 16,36-24-98-16,-13 11 26 0,7-4 15 15,10-1 10-15,2 0 22 0,0-1 12 16,-4 2-6-16,-8 0-31 0,-7 3-26 16,-10 3 41-16,-3-1 29 0,-7 1 6 15,-3 4 57-15,0-1-26 0,-7 3-15 16,-7 0-16-16,-4 4-50 0,-11 1-33 0,-9 0-12 15,-10 7 70-15,-7 6 25 0,-1 2 28 16,4 1 39-16,6 1 25 0,10-2-35 16,9 2-57-16,4 0-15 0,7 1 12 15,0 1-13-15,4 2-12 0,5-2-1 16,2 2 13-16,5-3-12 0,0 0-1 16,12-3 17-16,6 2 12 0,9-3 16 15,9 0 13-15,10-5 34 0,10-3 1 16,6-3-64-16,5-3-92 0,3-3-67 15,1-3-58-15,-2-4-23 0,-1-1-52 0,-3-3-80 16,-3-1 58-16,-5-2 28 0,-5-1 65 16,-6-2 68-16,-7-1 153 0,-8 2 20 15,-9 1 110-15,-6 1 205 0,-10 4 47 16,-6 3 78-16,-3 0-52 0,-8 0-73 0,-5 0-94 16,-6 2-84-16,-4 2-24 0,-4 1-77 15,-6 5-34-15,-2 0-21 0,1 5 0 16,-2 3 1-16,6 3-2 0,4 4-19 15,9-1-12-15,3 0-22 0,5 1 6 16,3 2 6-16,1-2 19 0,4 2 3 16,2 0 0-16,2-3-95 0,0-2-41 15,7-1-23-15,6-1 60 0,2-3 47 16,3-2 62-16,-3-4 9 0,5-1 48 16,3 0 19-16,4-6-13 0,2-4 42 15,4-2 34-15,3-2-13 0,-4-2 13 16,1 2-8-16,-5 0-12 0,-7 4-27 0,-3 4 4 15,-8 1-6-15,-5 4-44 0,-2 1-37 16,-1 0-48-16,-1 0-52 0,5 3 44 0,4 2 39 16,4 1 17-16,-2 4 0 15,7-2-16-15,0 3-101 0,2-1-31 0,5-1-28 16,3 0-62-16,1 0-79 0,8-3-71 16,1 1-110-16,-9-2-324 0,14-1-483 0</inkml:trace>
  <inkml:trace contextRef="#ctx0" brushRef="#br0" timeOffset="41212.28">8764 12160 2191 0,'0'0'549'0,"0"0"-195"15,0 0 76-15,0 0-42 0,0 0-99 16,0 0-112-16,-96-38-78 0,77 38-68 0,-2 0-31 15,3 7-46-15,3 0-4 0,3 5-27 16,4 1-10-16,3 4 31 0,5 1 24 16,0 0-5-16,6 2 9 0,7 1 28 15,3-2 16-15,5-2-16 0,5-2-3 16,3-2-9-16,7-3 12 0,5-3 28 16,3-4 34-16,-1-3-2 0,-1 0-20 15,-10-6 19-15,-10-3 9 0,-10 0 99 16,-6-2 116-16,-6-3-102 0,0-3-68 15,-6-5-101-15,-6 1-12 0,-6-1-43 16,-5 2-15-16,-3 2-9 0,-1 3-34 16,-2 7-126-16,2 2-116 0,5 5-83 15,3 1-134-15,6 3-120 0,6 6-77 16,3-3-512-16</inkml:trace>
  <inkml:trace contextRef="#ctx0" brushRef="#br0" timeOffset="41493.15">9076 12318 893 0,'0'0'668'0,"0"0"-213"0,0 0 18 0,0 0 16 16,0 0 32-16,0 0-33 0,0 0-72 16,0 0-224-16,0 0-75 0,0 0-16 15,0 0-12-15,23-88-19 0,-30 61-33 16,-3-4-18-16,-3-5-4 0,1-5-15 16,1-1-15-16,-1-3 15 0,2-1 0 15,4 4 10-15,3 1-10 0,0 3-19 16,3 4 18-16,0 3-11 0,5 4-12 15,1 4 5-15,2 1-20 0,4 7-20 0,2-1-14 16,5 4-16-16,7 4-1 16,5 1-21-16,8 3-47 0,5 4-13 0,0 0-65 15,0 8-22-15,-7 7-18 0,-8 6-88 16,-9 3-25-16,-13 6 4 0,-8 3 35 16,-21 5-105-16,2-9-196 0,-27 18-158 0</inkml:trace>
  <inkml:trace contextRef="#ctx0" brushRef="#br0" timeOffset="41608.87">9069 12089 1032 0,'0'0'655'0,"0"0"-207"15,0 0-76-15,0 0-46 0,0 0-70 16,0 0-64-16,0 0-74 0,0 0-7 16,0 0 13-16,0 0-42 0,0 0-60 15,82 11-22-15,-20-21-152 0,9-1-99 16,5-1-43-16,-4 2-11 0,-6-1-254 16,-20 6-488-16</inkml:trace>
  <inkml:trace contextRef="#ctx0" brushRef="#br0" timeOffset="42363.1">11265 11846 1410 0,'0'0'718'0,"0"0"-346"0,0 0 57 15,0 0-4-15,0 0-69 0,0 0-124 16,0 0-77-16,0 0-58 0,0 0-47 16,0 0-50-16,-26-23-44 0,9 23-22 15,-5 3 4-15,-4 5 17 0,-3 2 17 16,-2 2 12-16,0 1 15 0,0 1-2 16,2-1 0-16,2-1-19 0,2 4-34 15,3-2-20-15,2-1-3 0,3 1 0 16,5-2-32-16,4-2-22 0,5-1-1 15,3-1-3-15,0-2 28 0,4 0 71 16,6 1 38-16,6-1 30 0,3 1 78 16,7 1 71-16,3-1-16 0,2 1-43 15,3 0-31-15,0 1-29 0,-1 0-4 0,-2 1-21 16,-1 0-19-16,-3 2 21 0,-2 1 17 16,-4 0 12-16,-8-1-32 0,-4 2-34 15,-9-4-34-15,0 2 34 0,-6-1 18 16,-10 1 68-16,-7 0 14 0,-10 1 5 15,-10-1-15-15,-8 1-34 0,-3-4-16 0,-4-2-24 16,2-1-4-16,1-4-10 0,6 0-2 16,2-2-52-16,5 0-35 0,7 0-6 15,11-4-7-15,5-2-18 0,10 1-24 16,6-5-63-16,3-4-92 0,3-4-462 16,5 3-380-16,23-18-356 0</inkml:trace>
  <inkml:trace contextRef="#ctx0" brushRef="#br0" timeOffset="42619.1">11347 11715 2149 0,'0'0'501'0,"0"0"-160"0,0 0 49 0,0 0-4 16,9-65-42-16,-9 58-33 0,0 4-67 16,0 1-100-16,0 2-144 0,0 0-40 15,1 0-52-15,1 4-50 0,2 7-93 16,6 8 101-16,3 6 134 0,3 9 21 15,3 4 14-15,0 3-33 0,1 0-2 16,-3-2 1-16,-3 0 8 0,-1-2 4 16,-3 0 15-16,-2-5 56 0,-4-3-84 15,-1 0-10-15,-3-5-15 0,0-1-77 16,-3-2-121-16,-4-4-130 0,-2-4-168 16,-4-1-61-16,1-5-147 0,4-2-659 0</inkml:trace>
  <inkml:trace contextRef="#ctx0" brushRef="#br0" timeOffset="43058.91">11429 12131 372 0,'0'0'1883'0,"0"0"-1402"0,0 0-22 16,0 0-11-16,0 0-130 0,15-72-132 16,2 57-149-16,13-2-37 0,9-2-71 15,12-2 1-15,6 3 29 0,4 0 28 16,-2 4-5-16,-3 1 15 0,-5 4-95 16,-7 2-75-16,-5 4-68 0,-9 1-84 15,-7 2-25-15,-8 0-18 0,-4 4 5 16,-6 3 35-16,-5-2 101 0,0 1 100 15,0-1 107-15,-5 1 20 0,1-4 225 16,1 1 25-16,3-2-32 0,0 0 5 16,0-1 10-16,0 0-13 0,5 0 2 15,2 0 8-15,-3-1-35 0,5-3-36 0,2 1-58 16,5-2-47-16,3-1-22 0,3-2-13 16,2-1-4-16,3-2 4 0,-1-1 3 15,-3-1-9-15,-5 2 6 0,-8 0 15 16,-5 3 61-16,-5 2 15 0,0 1-22 15,-9 0 27-15,-2 0-43 0,-6 1-41 16,0 0-31-16,-6 2-11 0,-2 2-4 16,-1 0 12-16,2 2-10 0,-1 8-12 15,1 2-3-15,2 2-18 0,3 5 11 0,1 3 20 16,5 1 4-16,1 2 9 0,6 0 2 16,5 0-12-16,1-2-7 0,10 0 7 15,7-3-45-15,8-2-25 0,6-2-12 16,7-4-10-16,9-4-38 0,1-4-166 15,2-4-60-15,-2 0-67 0,-3-1-86 16,-8-6-152-16,-4-1 60 0,-7 2 13 16</inkml:trace>
  <inkml:trace contextRef="#ctx0" brushRef="#br0" timeOffset="43580.02">12461 12055 8 0,'0'0'1099'0,"0"0"-549"0,0 0-137 16,0 0-70-16,0 0-30 0,0 0-11 16,0 0-7-16,0 0-41 0,0 0-71 0,0 0-85 15,-33-62-98-15,37 61 0 0,5-1-13 16,3-2-75-16,8-2 9 0,4 0 35 15,8 1 25-15,2-3 18 0,3 2 1 16,-3-3 12-16,-6 1 1 0,-7 0 15 16,-6 1-17-16,-7-1-9 0,-4 0 31 15,-4-1 14-15,0 0-34 0,-4-2-13 16,-4 0-26-16,-6 1-11 0,-3 0 11 16,0 2-2-16,-5 2-13 0,2 2 12 15,3 4 18-15,0 0 9 0,4 4 2 0,-2 4-41 16,1 4 19-16,0 2 9 0,2 3-6 15,3 1 16-15,3 0-13 0,6 3 15 16,0-1 1-16,10 1 38 0,7 1 42 16,6 0 2-16,2-3-3 0,4-1 0 15,1-4 9-15,5-2-22 0,3-3-1 16,0-6-4-16,3-3 4 0,2-1 1 16,0-8-10-16,2-5 9 0,-2-4-15 0,3-6-1 15,-4-3 10-15,6-8-20 16,-2-8-39-16,4-5-15 0,-2-9-81 0,-6-2 9 15,-11 0 75-15,-14 2 12 0,-17 8 27 16,-5 5-1-16,-16 7-24 0,-3 4 9 16,0 9 26-16,2 5-3 0,3 5 9 15,1 3-43-15,3 4 0 0,-1 3-33 16,3 4-8-16,-2 0-27 0,0 10-50 0,-4 5 28 16,3 9 30-16,-2 5-10 0,5 5 20 15,3 3 38-15,5 2-20 0,5 2 29 16,3 0-3-16,7 0 6 0,5-2 19 15,5 1-17-15,2-3 20 0,8-2 41 16,7-3-12-16,5-2-51 0,10-3-42 16,5-6-121-16,1-3-140 0,0-3-229 15,0-9-109-15,-19-2-686 0</inkml:trace>
  <inkml:trace contextRef="#ctx0" brushRef="#br0" timeOffset="44139.95">14550 11700 2009 0,'0'0'628'0,"0"0"-335"0,0 0-43 0,0 0 27 16,0 0-36-16,0 0-55 0,0 0-32 15,0 0-89-15,0 0-65 0,0 0-57 16,51-14 7-16,-15 10 6 0,13-1 13 16,9 1 31-16,2 0 0 0,-6 3-111 0,-4 1-154 15,-11 0-216-15,-16 4-92 0,-9 1-166 16,-14 7-797-16</inkml:trace>
  <inkml:trace contextRef="#ctx0" brushRef="#br0" timeOffset="44269.21">14606 11896 1699 0,'0'0'483'0,"0"0"-185"0,0 0 8 16,0 0-94-16,0 0-83 0,0 0-117 16,0 0 0-16,127-7-11 0,-54 0 27 15,15-3-28-15,10 0-32 0,6 0-373 0,-25 4-163 16,36-6-882-16</inkml:trace>
  <inkml:trace contextRef="#ctx0" brushRef="#br0" timeOffset="46216.11">16551 11192 177 0,'0'0'114'0,"0"0"10"16,0 0 26-16,0 0-3 0,0 0 3 15,0 0 3-15,0 0-19 0,0 0 6 0,0 0-7 16,0 0 4-16,0 1-14 0,0-1-28 15,0 0-24-15,0 0-9 0,0 0 12 16,0 0 8-16,0 0-27 0,0 0-13 16,0 0 3-16,0 0-3 0,0 0 7 15,0 0-10-15,-1 0-7 0,-1 0 4 0,2 0-4 16,-2 0 13-16,-1 0 10 0,0 0-23 16,-2 0-12-16,-1 0-17 0,-3-1 10 15,3-1 13-15,-2 1 3 0,4-2 13 16,0 1 3-16,-1-2 26 0,1 2-13 15,-1-3-10-15,-1 0-3 0,1-1-7 16,1-1 7-16,0 0 3 0,2-1 13 16,2 0 19-16,0 1 73 0,0-1-131 15,7 0-22-15,2 0 0 0,5 0 2 16,5-3 27-16,9 2 9 0,5-1 3 16,4 1-16-16,6 0-2 0,2 3 2 15,1 0 0-15,-2 3-15 0,-4 3-10 0,-1 5-48 16,-5 5-12-16,-6 3 12 0,-5 4 1 15,-4 2 15-15,-6 4 26 0,-3 2 6 16,-8 1 19-16,-2 3-17 0,-7 0 17 16,-10 2 54-16,-9 0-22 0,-4 0 9 0,-5 1-22 15,-5-2 6-15,-2-3-25 0,5-3 6 16,1-3-3-16,5-5-19 0,4-1 1 16,8-6 11-16,6-2-13 0,5-3 17 15,6-3 3-15,2-1 13 0,0 0 22 16,2 0 21-16,3 0 4 0,0-3 15 15,2-2-6-15,6 0-91 0,8-5-47 16,12 0-90-16,12 0 45 0,11-3 29 16,6 1-82-16,6 0-120 0,2 1-127 0,1 1-74 15,-3 1-77-15,-3 1-247 0,-18 3-446 16</inkml:trace>
  <inkml:trace contextRef="#ctx0" brushRef="#br0" timeOffset="46517.78">17273 11414 1264 0,'0'0'481'0,"0"0"-91"16,0 0-44-16,0 0-120 0,0 0-136 16,0 0-42-16,0 0-32 0,0 0-16 15,0 0-1-15,0 0-21 0,0 0 3 16,5 7 19-16,5-9 45 0,5 0 64 16,0-1-32-16,5-2-23 0,-1 0-3 15,-2-3 13-15,0 2 23 0,-2-2 11 0,-4-1 7 16,-4 0 34-16,-5-1 10 0,-2-2-8 15,-5 0-81-15,-6 1-26 0,-5 1 33 16,-5 1-67-16,-4 3-70 0,-1 3 1 16,2 1-3-16,1 2 9 0,4 0 13 15,4 5-16-15,7 2-17 0,-1 2-113 16,6 0-43-16,3 0-5 0,0 2 9 16,2-2 9-16,8 1-13 0,1-3 32 15,5-1-11-15,7-4-136 0,6-2-148 16,-6 0-114-16</inkml:trace>
  <inkml:trace contextRef="#ctx0" brushRef="#br0" timeOffset="46949.12">17802 11101 1125 0,'0'0'1152'0,"0"0"-896"0,0 0-47 16,0 0 36-16,-66-73-127 0,31 59-3 15,-5 4 38-15,1 2-13 0,3 3-13 16,7 2-7-16,8 2-3 0,10 0-39 15,7 1-53-15,4 0-25 0,0 0-47 16,0 0-28-16,4 6-61 0,2 5 35 16,4 3 99-16,5 5-22 0,3 5 24 15,6 5 2-15,4 1 23 0,6 6 29 16,1-1 40-16,-2 0-46 0,-1-3-23 16,-8-2-19-16,-4-3-6 0,-9-4-22 15,-4 0-3-15,-7-1 12 0,-1-3-18 16,-13-1-23-16,-7-1 7 0,-3-4-10 0,-2-2-19 15,1-5-16-15,2-4 57 0,7-2 35 16,4-2 79-16,3-9-37 0,3-1-23 16,2-4-16-16,2-2 66 0,2 0 29 15,0-2-69-15,0-3 37 0,10 0 25 0,2-2-44 16,7-5-3-16,5-1 13 0,6-3-54 16,2 1 10-16,0-2 53 0,-2 3 15 15,-3 2 3-15,-5 1 0 0,-5 7-44 16,-5 3 22-16,-4 5 19 0,-3 2-26 15,-5 3-28-15,0 3-27 0,-5-1-31 16,-6 5-52-16,-5-1-119 0,-8 3-111 16,-7 5-191-16,-8 7-94 0,-8 6-92 15,9-5-752-15</inkml:trace>
  <inkml:trace contextRef="#ctx0" brushRef="#br0" timeOffset="47290.93">15842 11942 1987 0,'0'0'469'0,"0"0"-236"0,0 0-27 16,0 0-17-16,90-35-16 0,-42 22-11 15,20-2-25-15,19-3-11 0,18-2-19 16,26-1-6-16,15 0-13 0,19 2 7 0,11 1-48 16,10 1-22-16,6 3-3 0,-1 1 3 15,-5 2-22-15,-6 0 22 0,-14 1-25 16,-14 3-81-16,-20 1 24 0,-24 1-16 16,-23 1-55-16,-22 1-23 0,-21 1-52 15,-19 1-51-15,-12-1 36 0,-10 1 26 16,-1 0 127-16,-7 0-6 0,-3-2-196 15,-5 0-138-15,2 0-216 0,3 2-398 0</inkml:trace>
  <inkml:trace contextRef="#ctx0" brushRef="#br0" timeOffset="47892.93">16445 12044 1831 0,'0'0'522'16,"0"0"-277"-16,0 0 87 0,0 0 116 15,0 0-49-15,0 0-103 0,0 0-103 16,0 0-87-16,0 0-69 0,0 0-37 15,0 0-80-15,5-39-89 0,0 53 79 16,2 6 90-16,-2 3 62 0,0 4-18 0,-4 2-3 16,-1 2-17-16,0 0 1 15,0-1-11-15,0-2-14 0,0-2-1 0,0-2 1 16,0-1 0-16,3-2-19 0,5-2-65 16,3-1-73-16,2-1-88 0,4-4-135 15,2-2-126-15,4-5-104 0,-7-4-664 16</inkml:trace>
  <inkml:trace contextRef="#ctx0" brushRef="#br0" timeOffset="48211.97">16913 12094 2504 0,'0'0'412'0,"0"0"-319"0,0 0 83 0,0 0 127 0,0 0-62 15,0 0-128-15,0 0-113 0,0 0-85 16,0 0-16-16,0 0 37 0,-66-1 45 15,63 13 16-15,3 4-16 0,0-1-15 16,6 2-33-16,6 0-57 0,7-2 25 16,7 1 54-16,10-3 35 0,7-4 10 15,5-3 48-15,5-3-6 0,0-3-23 16,-3-2 32-16,-4-7 19 0,-7-2 60 16,-8-5 10-16,-6-2-8 0,-9-3-53 15,-8 0 40-15,-6-3 35 0,-4 0-7 16,-11 2-57-16,-7 2-35 0,-2 1-17 15,-5 2-38-15,-2 1-25 0,-1 4-34 0,1 4-9 16,5 2-94-16,5 4-64 0,3 2-96 16,9 0-146-16,5 4-126 0,2 2 5 15,9 3-120-15,1-2-44 0</inkml:trace>
  <inkml:trace contextRef="#ctx0" brushRef="#br0" timeOffset="48503.36">17638 12044 1058 0,'0'0'248'0,"0"0"-36"0,0 0 132 0,0 0-113 16,0 0-21-16,0 0-9 0,0 0-8 16,0 0-41-16,0 0-75 0,0 0-77 15,0 0-20-15,-3 29 20 0,17-20 60 16,3 3 62-16,8-2 64 0,6-1-14 16,4-3-49-16,4-2-50 0,0-2 12 15,2-2 16-15,-3-2 19 0,-2-4-29 0,-5-3 22 16,-5-1 27-16,-10-1 65 0,-4-1 38 15,-7-5 0-15,-5-2-106 0,0-4-73 16,-13-1-55-16,-2 1-9 0,-5 1-2 16,-4 1-28-16,-1 5-31 0,-2 3-19 15,-3 5-33-15,-1 3-129 0,3 5-55 16,0 0-38-16,5 6-23 0,4 5-55 0,2 2-16 16,0-1 9-16,4 6 28 15,3-6-212-15,-6 6-564 0</inkml:trace>
  <inkml:trace contextRef="#ctx0" brushRef="#br0" timeOffset="49009.87">19127 11276 2383 0,'0'0'522'0,"0"0"-288"15,0 0 22-15,0 0 102 0,0 0-40 0,0 0-75 16,0 0-119-16,0 0-124 15,0 0-42-15,0 0-33 0,0 0-52 0,-26-14-68 16,44 28 113-16,8 7 82 0,7 5 126 16,8 2-41-16,2 4-35 0,2-1 12 15,-5 0-27-15,-2-3-35 0,-7-2 0 16,-3-2 0-16,-5-3-11 0,-3-1-82 16,-4-2-52-16,-4-4-109 0,-3-2-168 15,-7-1-196-15,-2-6-55 0,0-4-800 16</inkml:trace>
  <inkml:trace contextRef="#ctx0" brushRef="#br0" timeOffset="49197.99">19445 11328 2115 0,'0'0'492'0,"0"0"-77"0,0 0 86 16,0 0-53-16,0 0-91 0,0 0-153 16,0 0-204-16,0 0-16 0,0 0-83 15,0 0 99-15,-96 22 0 0,61 10 50 0,-3 1-19 16,-1 3-29-16,6 0-2 0,4-1-9 15,9-4-87-15,6 2-91 0,8-4-61 16,6-1-89-16,2 0-108 0,13-4-124 16,5-5 6-16,-1-5-451 0</inkml:trace>
  <inkml:trace contextRef="#ctx0" brushRef="#br0" timeOffset="49935.98">20182 11077 470 0,'0'0'1106'16,"0"0"-846"-16,0 0-68 0,0 0 48 15,0 0 34-15,0 0-22 0,0 0 24 16,-28-72-23-16,28 63-91 0,0 1-17 15,0 0 16-15,7 2-22 0,2 0-73 16,4-2-66-16,9 0-34 0,6 2 33 16,8-1 1-16,7 1 41 0,2 2-3 15,-3 3-19-15,-2 1-19 0,-12 0-38 0,-9 5-56 16,-7 4 12-16,-6 4 28 0,-3 2 42 16,-3 6 12-16,-3-1 28 0,-11 5 16 15,-6 0-37-15,-6 3-7 0,-5-3-79 16,0-2-35-16,0 1-22 0,1-5 3 15,4-1 28-15,3-4 15 0,1 0 49 0,5-3 18 16,0-2 23-16,7-3 1 16,3-2 12-16,5-3 19 0,2-1 64 0,0 0 63 15,0 0 6-15,5 0 28 0,0-5-95 16,3 1-97-16,4-1-1 0,5 0 1 16,8-1 2-16,6 0 0 0,3 2 37 15,5 2-2-15,-3 1-7 0,-3 1 30 16,-3 0-33-16,-1 6-27 0,-7 2-1 15,-2 2-2-15,-7 0-20 0,-1 5 20 16,-7-3 0-16,-5 2 2 0,0 3 0 16,-5 0 16-16,-10 0 15 0,-1-1 3 0,-7 2 16 15,0-1-6-15,-5-4-16 0,1 0 3 16,-1-3-16-16,-3-3 16 0,2-2-15 16,-2-4-16-16,1-1-37 0,2 0 6 15,2 0-10-15,5-6-34 0,3-2 10 16,1-2-24-16,4-1-83 0,0-3-81 15,7 1-42-15,2-1 26 0,4 0-17 0,7-1 6 16,9-1-170-16,6 2-272 0,-1 4-457 16</inkml:trace>
  <inkml:trace contextRef="#ctx0" brushRef="#br0" timeOffset="50231.27">20790 10955 1852 0,'0'0'422'0,"0"0"-179"16,0 0 85-16,0 0-1 0,0 0-37 15,0 0-68-15,0 0-89 0,0 0-108 16,0 0-25-16,0 0-82 0,-47 9 82 0,55 7 9 16,3 4 54-16,8 3 19 0,5 1 6 15,4 4 10-15,6-2-20 0,2 3 12 16,2-4-6-16,-3 3-34 0,-4-6-13 15,-8 2-12-15,-4-6-25 0,-8-1 0 16,-5-3-25-16,-4-3 0 0,-2 0-9 16,0-4-12-16,-8 1-41 0,-4-1-1 15,-6-4 39-15,-8 1-56 0,-7-4-121 16,-9 0-189-16,-7-5-316 0,12 0-693 16</inkml:trace>
  <inkml:trace contextRef="#ctx0" brushRef="#br0" timeOffset="50592.8">20631 11024 1699 0,'0'0'367'0,"0"0"-238"0,72-68 59 0,-32 46-65 16,8 2-10-16,7 2-42 0,2 2-13 15,2 7 16-15,-6 3-56 0,-2 2-18 16,-5 4-29-16,-5 0-58 0,-5 5-123 16,-6 1-35-16,-3 2-83 0,-7 1-176 0,-6-1-62 15,-4-1 181-15,-6 3 108 0,-1-2 68 16,-3 4 209-16,0 3 0 0,-7-2 336 15,0 3 111-15,-4-1-24 0,-1 3 17 16,-2-1-90-16,2-1-106 0,1-1-41 16,4-1-41-16,3 0-56 0,2-1-41 15,2 0-33-15,0 0 10 0,9 3 16 16,4-3 47-16,6 4 33 0,5-3 9 16,9-1 47-16,6-2 18 0,7-4-29 0,6-2-39 15,0-5-43-15,1 0-54 0,-11-5-16 16,-6-2 10-16,-11-5 64 0,-8 0 158 15,-7-3-53-15,-4-3-100 0,-4-3-34 16,-2 0-43-16,-3-3-33 0,-8 1-12 16,-9 1-34-16,-3 1-89 0,-5 3-80 15,-6 3-119-15,-5 5-171 0,-1 5-300 0,8 1-459 16,-12 3-468-16</inkml:trace>
  <inkml:trace contextRef="#ctx0" brushRef="#br0" timeOffset="51165.59">22314 10855 1911 0,'0'0'496'0,"0"0"-241"15,0 0 38-15,0 0 23 0,0 0-36 16,0 0-65-16,0 0-180 0,0 0-35 16,0 0-25-16,0 0-48 0,0 0-79 15,12 3 73-15,6 13 79 0,7 7 120 0,6 1-15 16,6 5-51-16,-1-3-26 0,1 4 10 16,-2-3-38-16,-5-1-16 0,-2-2 16 15,-6-3-1-15,-2-2-112 0,-3 0-80 16,-4-6-81-16,-1 0-162 0,-4-3-103 15,-2-5-477-15</inkml:trace>
  <inkml:trace contextRef="#ctx0" brushRef="#br0" timeOffset="51355.75">22639 10915 1694 0,'0'0'1092'0,"0"0"-819"15,0 0 56-15,0 0 114 0,0 0-134 16,0 0-294-16,0 0-15 0,0 0-59 15,-84 10 59-15,55 11 3 0,-1 2 25 16,-2 2-26-16,5 3-2 0,2-3-18 16,2-1-11-16,9-1 1 0,2-4-145 0,4 0-73 15,6-2-97-15,2 0-93 0,0 0-64 16,6-3-106-16,0-4-641 0</inkml:trace>
  <inkml:trace contextRef="#ctx0" brushRef="#br0" timeOffset="51724.33">23095 10670 1289 0,'0'0'1053'0,"0"0"-688"0,0 0 53 15,0 0 37-15,0 0-136 0,0 0-112 16,0 0-63-16,0 0-39 0,0 0-39 16,0 0-35-16,3-14-28 0,-3 15-3 15,0 2-10-15,-1 1-58 0,1 5-62 16,0 4 95-16,0 4 35 0,-2 3 19 16,1 4-3-16,-2 4 9 0,-1-3-22 15,1 1 0-15,-1 0-1 0,2-4-1 16,2 1-1-16,0-2 0 0,7-1-1 15,3-1-24-15,7-1 9 0,3 0-9 16,5-2-40-16,9-3-10 0,5-6 8 0,6-3-24 16,5-4-63-16,-1 0-102 15,-1-6-120-15,-9-6-61 0,-7 0-64 16,-7-4-197-16,-12 4-603 0</inkml:trace>
  <inkml:trace contextRef="#ctx0" brushRef="#br0" timeOffset="51882.86">23545 10876 1643 0,'0'0'520'0,"0"0"-103"0,0 0 21 15,0 0-68-15,0 0-81 0,0 0-144 16,0 0-145-16,0 0-132 0,0 0 78 16,0 0 54-16,-34 48 25 0,31-26-23 15,1 0 0-15,1 1 1 0,1-2 32 16,0 3 0-16,4-3-35 0,2-2-32 16,2-2-94-16,0-3-20 0,0-3-71 15,4 1-84-15,2-5-98 0,5 0-22 16,-4-2-340-16</inkml:trace>
  <inkml:trace contextRef="#ctx0" brushRef="#br0" timeOffset="52159.9">23884 10715 1876 0,'0'0'545'0,"0"0"-287"0,0 0 60 16,0 0 47-16,0 0-70 0,0 0-62 15,0 0-56-15,0 0-71 0,0 0-106 16,0 0-113-16,0 0-126 0,8-19 182 16,13 40 57-16,6 6 92 0,8 4-33 15,0 1-27-15,2 3-1 0,-6-3 7 0,-3 0-23 16,-6-2-15-16,-5-4 19 0,-7-1-5 16,-6-4-14-16,-4-3-14 0,-4-3-74 15,-11-2-72-15,-5-2-52 0,-6-3-70 16,-4-3-115-16,-3-2-139 0,0-3-281 15,8 0-529-15</inkml:trace>
  <inkml:trace contextRef="#ctx0" brushRef="#br0" timeOffset="52500.97">23889 10928 253 0,'0'0'310'0,"0"0"-127"0,32-79 116 16,-6 48-67-16,7-1-232 0,8 1 42 0,7 2-22 16,5 0-20-16,4 6-13 0,-1 3-82 15,-2 4 20-15,-8 7-19 0,-10 5-56 0,-9 3 3 16,-10 1-32-16,-8 0 75 0,-1 4 71 15,-6 1 33-15,2 1 277 0,-1 4 85 16,-3-2-43-16,2 4-78 0,-2 1-56 16,0 2-32-16,0 3 2 0,1 2-19 15,1 0-13-15,2 2-19 0,5 0-24 16,4-2-21-16,4 4 8 0,8-1 33 16,6 0 32-16,8-2 9 0,6-1 0 15,3-3-46-15,3-4-18 0,4-4-1 16,-3-5 16-16,1-3 9 0,-2-1-31 15,-7-5-7-15,-9-3 16 0,-6-3 116 16,-9-5 73-16,-8-3 29 0,-6-4-91 16,-4-5-87-16,-2-5 19 0,-11 0-62 0,-7-1-64 15,-8 2-12-15,-8 3-20 0,-8 4-56 16,-7 4-34-16,-9 8-126 0,-4 7-76 16,-3 5-103-16,2 1-169 0,4 7-194 15,17 3-387-15</inkml:trace>
  <inkml:trace contextRef="#ctx0" brushRef="#br0" timeOffset="53269.99">15049 13843 2035 0,'0'0'550'0,"0"0"-314"16,0 0 21-16,0 0-27 0,0 0-78 16,0 0-44-16,0 0-6 0,0 0-93 15,0 0-9-15,0 0 0 0,62-1 28 16,-30-1-5-16,10 2-20 0,4 0-3 16,-1 0-3-16,-2 2-114 0,-3 4-96 15,-10 3-154-15,-8 3-158 0,-9-2-74 16,-13 4-849-16</inkml:trace>
  <inkml:trace contextRef="#ctx0" brushRef="#br0" timeOffset="53398.52">15035 14109 1979 0,'0'0'492'0,"0"0"-269"16,0 0 12-16,0 0-100 0,0 0-62 16,81-5 87-16,-22-2-71 0,20-4-48 15,14 1-41-15,9-4-3 0,-4 2-220 16,-8 1-184-16,-28 3-382 0,0 0-1095 0</inkml:trace>
  <inkml:trace contextRef="#ctx0" brushRef="#br0" timeOffset="55960.86">16760 13694 2350 0,'0'0'525'15,"0"0"-185"-15,0 0 70 0,0 0-48 16,0 0-98-16,0 0-87 0,0 0-72 15,0 0-56-15,0 0-49 0,0 0-33 16,0 0-31-16,-11-11-51 0,11 18-56 16,0 3 55-16,0 6 116 0,0 2 19 15,0 2-18-15,0 5 2 0,0-1 16 16,0 0 43-16,1 1-44 0,3-2-18 16,-1-1-2-16,-1-3-25 0,-1 1 27 0,1-2 12 15,-2 0 10-15,0-1-9 0,0-4-13 16,0-1-16-16,0 0-71 0,0-3-46 15,0 0-55-15,0-3-106 0,-2 2-101 16,-2-1-97-16,-2-2-23 0,5-2-559 0</inkml:trace>
  <inkml:trace contextRef="#ctx0" brushRef="#br0" timeOffset="59290.81">16613 13431 1725 0,'0'0'431'0,"0"0"-139"16,0 0-37-16,0 0 21 0,0 0-36 0,0 0-45 16,0 0-33-16,0 0-52 0,0 0-21 15,7-45-23-15,-7 45-66 0,-1 0-44 16,-2 0-70-16,-3 7-54 0,-1 5-35 0,-2 6 203 16,-8 10 87-16,-3 5 11 15,-5 4-3-15,-2 2-53 0,-2-1 21 0,3-2-31 16,3-3 17-16,4-5-49 0,4-2-16 15,3-4 0-15,3-4-3 0,2-3 7 16,5-3-10-16,0-4-23 0,2-4-18 16,0-3 19-16,0-1 44 0,4 0 12 15,6 0 17-15,9 0 28 0,9-5 69 16,12-2 66-16,7 0-120 0,10-2-70 16,0 0 43-16,2-1-42 0,0 0 32 15,-1 0-35-15,1 1-25 0,-5-3-149 16,-4 2-18-16,-11 1-93 0,-10-2-82 0,-12 3-83 15,-10 1-145-15,-11-2-1081 0</inkml:trace>
  <inkml:trace contextRef="#ctx0" brushRef="#br0" timeOffset="59532.2">16799 13477 2484 0,'0'0'596'16,"0"0"-366"-16,0 0 8 0,0 0 100 15,0 0-12-15,0 0-83 0,0 0-132 16,0 0-111-16,0 0-59 0,0 0-74 16,-16-30-60-16,13 42-30 0,0 11 167 15,0 5 53-15,0 6 3 0,0 8-4 16,1 1 17-16,2 4 3 0,-1 2 65 16,1-2-37-16,-2 0-5 0,1-2-21 0,-1-5-18 15,-1-2-18-15,-1-2-102 0,0-2-60 16,1-5-50-16,3-3-124 0,0-4-149 15,0-7-141-15,1-1-712 0</inkml:trace>
  <inkml:trace contextRef="#ctx0" brushRef="#br0" timeOffset="60156.35">17024 13580 906 0,'0'0'756'0,"0"0"-379"16,0 0-112-16,0 0 49 0,0 0-47 0,3-65-33 15,3 52-52-15,2 0-16 0,2-1-65 16,5-2-41-16,8 0 4 0,8-1-26 16,11-1-37-16,13 1 11 0,6 3 29 15,2 4-41-15,-4 5 0 0,-4 4-53 16,-13 1-36-16,-11 5 38 0,-6 4 10 16,-11 1-13-16,-2 2 0 0,-8-1 0 15,-1 3 53-15,-3 0 1 0,-7 4 0 0,-10 2 29 16,-4 2 25-16,-8 1 28 0,-9 2-2 15,-4 0-80-15,-2-2-42 0,3-2 1 16,3-5 6-16,8-4 10 0,6-2 25 16,6-3 2-16,7-3 20 0,5-3 10 15,3 0 25-15,3-1 28 0,0 0 54 16,4 0 62-16,2-1-65 0,5-4-68 16,6-2-40-16,10 1-28 0,9-3-28 15,11 2 28-15,3 4 10 0,1 3-10 16,-2 0-24-16,-5 5-14 0,-5 5 38 0,-8 1-28 15,-6 2-12-15,-7 1 5 0,-9-2-7 16,-5 2-1-16,-4 0 14 16,-1 2 29-16,-14 2 44 0,-8 0 10 15,-10 1 37-15,-9 0 18 0,-9-2-50 0,-3 0-59 16,-2-4 0-16,6-1-49 0,4-6-1 16,10-2-16-16,8-3-21 0,5-1-8 0,7 0-37 15,3-4-45-15,5-1-118 0,3-1-178 16,5 2-124-16,0 0-563 0,20-8 329 15</inkml:trace>
  <inkml:trace contextRef="#ctx0" brushRef="#br0" timeOffset="60473.12">17893 13605 1931 0,'0'0'625'0,"0"0"-241"0,0 0 54 15,0 0-36-15,0 0-118 0,0 0-97 16,0 0-51-16,0 0-30 0,0 0-106 15,0 0-19-15,0 0-80 0,-41-27-50 16,38 36 18-16,0 2 61 0,1 4 36 0,2 0-1 16,2 3-31-16,10 1 35 15,6-1 31-15,5 2 34 0,4-4-2 0,5-1-31 16,2-5 11-16,0-5 23 0,-3-1-10 16,0-4-24-16,-6 0 69 0,-6-5-8 15,-6-6 44-15,-6-3 43 0,-1-6-105 16,-6-4-32-16,0-3 10 0,-11 1-10 15,-5-2 13-15,-7 4-25 0,-3 2-18 16,-6 3-35-16,0 2-9 0,-2 4-16 16,3 4-56-16,3 4-54 0,5 4-127 15,7 1-108-15,7 4-110 0,6 5-58 16,3 1-79-16,2-1-364 0</inkml:trace>
  <inkml:trace contextRef="#ctx0" brushRef="#br0" timeOffset="60789.74">18477 13590 646 0,'0'0'1745'0,"0"0"-1329"0,0 0-47 0,0 0 28 15,0 0-119-15,0 0-114 0,0 0-79 16,0 0-85-16,0 0-75 0,0 0-60 16,-11-12-38-16,11 18-23 0,6 3 158 15,3 5 38-15,5 1 16 0,4 3 9 16,5-1 48-16,5-1-4 0,3-2-15 15,3-3-4-15,2-2 4 0,3-5 3 0,1-2-10 16,-1-2 31-16,-4 0-5 16,-3-5-4-16,-6-4 0 0,-6-3 61 0,-6-2 118 15,-8-2-48-15,-4-5-41 0,-2-4-64 16,-11-2-52-16,-7-1-43 0,-7-1-19 16,-8 5-20-16,-3 3-1 0,-4 3-30 15,-4 6-4-15,-2 3-15 0,0 7-142 16,3 2-89-16,6 2-113 0,6 9-110 15,10 6-47-15,9 1-155 0,6-2-448 16</inkml:trace>
  <inkml:trace contextRef="#ctx0" brushRef="#br0" timeOffset="61771.51">20540 13363 2395 0,'0'0'490'0,"0"0"-259"0,0 0 56 16,0 0 46-16,0 0-41 0,0 0-57 16,0 0-76-16,0 0-63 0,0 0-75 15,0 0-21-15,0 0-62 0,-26-36-52 16,25 40-39-16,1 4-13 0,-2 3 106 16,2 6 60-16,-2 3 41 0,0 2-2 15,1 0-14-15,-1-1-22 0,1-3-3 16,-1-1-35-16,1-2-41 0,-1-3-5 15,2-2-17-15,-1-4-15 0,1-3-17 16,0 0-4-16,0-3 134 0,0 0 13 16,0-3 209-16,0-4 21 0,0-4-243 0,0-3-13 15,0-4 13-15,0-1 19 0,1-4 3 16,2 3 12-16,0-1 4 0,4 3-22 16,2 3-4-16,2 2-9 0,0 0-3 15,0 4-12-15,2 2 12 0,0 1-1 16,3 3-12-16,1 3-24 0,4 0-10 0,0 3-13 15,-1 5 10-15,0 2 24 0,0 2 1 16,-5 2 22-16,-1-1 2 0,-5 1 1 16,0 0 2-16,-3-2-1 0,1-1 1 15,-5-2 0-15,1-2-2 0,-1-2-32 16,-1-2-38-16,-1-2 10 0,0-1 60 16,2 0 10-16,-1 0 103 0,-1-1 39 15,2-4 17-15,-1-5-99 0,4-3-70 16,0-3-92-16,5-2 64 0,2-2-7 15,1 1 35-15,4 1 1 0,2 1-1 16,-2 5 0-16,2 3 23 0,-3 4-1 0,1 2-22 16,-1 3 0-16,1 0-27 0,3 3-7 15,-1 3 34-15,0 2 6 0,-5 2-6 16,-2 0-28-16,-4 1-7 0,-5 1 1 0,-3 3 5 16,0-3 7-16,0 2-75 15,-7-1-112-15,-3 2-110 0,1-3-124 16,-2 1-135-16,3-5-675 0</inkml:trace>
  <inkml:trace contextRef="#ctx0" brushRef="#br0" timeOffset="62322.07">21319 13372 1950 0,'0'0'541'15,"0"0"-190"-15,0 0-37 0,0 0-119 16,0 0-87-16,0 0-92 0,0 0-16 15,0 0-89-15,0 0-6 0,0 0 95 0,3 17 25 16,-5-7 10-16,1 2-6 0,-1-2-4 16,1-1-6-16,-1-1 4 0,2-2-23 15,-1-2-74-15,1-1-24 0,0-2 24 16,0-1 74-16,0 0 3 0,0 0 74 0,0-1 54 16,0-6 37-16,0-2-168 0,1-3-36 15,2-2 36-15,4-1 47 0,0-3-5 16,2 4 8-16,1 1 7 0,0 3 25 15,0 3-32-15,1 3-21 0,1 4-29 16,4 0-10-16,6 2-21 0,2 4 9 16,-2 3 3-16,3 0-3 0,-2 1-3 15,-3 3-7-15,-3 0 4 0,-1 1 2 16,-3-1 24-16,-3 0 0 0,-2-2 0 16,-2 1 0-16,-3-4-14 0,-1 0 13 15,-2-5-26-15,1 0-43 0,-1-2 62 16,0-1 10-16,0 0 136 0,2 0 19 0,-2-2-8 15,1-6 64-15,2-4-211 0,0-4-78 16,1-4 31-16,6 0 34 0,0-2-10 16,3 0 23-16,0 2-12 0,3 2 10 0,-2 3-29 15,0 5 31-15,-2 3 9 0,-3 5 16 16,0 0 5-16,1 2-30 0,0 0-32 16,2 4-25-16,2 4 7 0,0 3 13 15,1 1 35-15,1 1 2 0,-1 4 1 16,1-1 17-16,-1 0 11 0,-4 0-29 15,1-2-13-15,-7-3-97 0,-2 1-83 16,-3-2-96-16,-3 1-46 0,-9-4-29 16,-2 0-85-16,0-2-318 0</inkml:trace>
  <inkml:trace contextRef="#ctx0" brushRef="#br0" timeOffset="62748.03">21911 12903 1929 0,'0'0'357'0,"0"0"-273"16,0 0 36-16,0 0 135 0,0 0-30 15,92-57-68-15,-78 55-49 0,1 2-108 16,-2 2-41-16,-2 5-17 0,-3 5 4 16,-1 2 22-16,-6 1 9 0,-1 5 22 15,-1-1 0-15,-8 1 1 0,-2-2 1 16,0-3 0-16,-1-1 1 0,4-5 14 0,3 0 26 15,2-4 13-15,1-2 2 0,2-2 1 16,0-1 12-16,0 0 3 0,2 0 13 16,1 0 18-16,4 0 23 0,5-2-36 15,8-2-18-15,11-2 37 0,15 1-110 16,8 2-54-16,5 0-131 0,1 2-94 16,-1 1-168-16,-5 1-71 0,-7 4-10 15,-4 3-11-15,-5 0 63 0,-8-1 91 16,-5 0 385-16,-9-2 0 0,-4 0 313 15,-6-3 95-15,-1 1-60 0,-5-2-69 0,0-1-6 16,0 0-11-16,0 0-1 0,0 0 25 16,0 0-17-16,0 0-62 0,0 0-71 15,0 0-57-15,0 0-35 0,0 0-44 16,-2 0-19-16,-1 3-75 0,0 0-176 0,-3 2 40 16,-2 0-85-16,-1 3-182 0,4-3-674 15,41-34 22-15</inkml:trace>
  <inkml:trace contextRef="#ctx0" brushRef="#br0" timeOffset="68167.07">11017 15583 1092 0,'0'0'381'16,"0"0"-108"-16,0 0-16 0,0 0 15 15,0 0-23-15,0 0-30 0,0 0-13 16,0 0-42-16,-29-69-30 0,23 63-13 16,0-1-16-16,1 3 12 0,1 0 10 15,-1 2 5-15,4-1-12 0,-2 1 6 16,3 0-8-16,0 2-12 0,0 0-50 0,0 0-56 16,0 0-41-16,0 0-56 0,0 7-46 15,0 3-34-15,0 8 177 0,0 5 16 16,0 7 31-16,-1 5-9 0,-1 1-16 15,1 1 1-15,-4 2-21 0,1-1-2 0,-3 1-16 16,1-2 3-16,0-1-2 16,-1-1 15-16,3-4 0 0,1-3 0 15,2-4-35-15,-1-3-40 0,2-6-10 0,0-3-50 16,0-3-33-16,0-5-1 0,0-1-22 16,0-2-11-16,0-1 28 0,0 0 174 15,0-4-25-15,-3-4 25 0,-3-6-333 16,-1-5-20-16,0-7-329 0,1-6 122 15,2-4 168-15,4-4-50 0</inkml:trace>
  <inkml:trace contextRef="#ctx0" brushRef="#br0" timeOffset="68357.8">10889 15707 628 0,'0'0'685'0,"0"0"-178"0,0 0-114 15,1-71-67-15,-1 58-29 0,0 2-31 16,0 1-14-16,0 6-48 0,2 0-71 16,-1 1-45-16,2 2-82 0,4 1-6 0,2 0-113 15,8 1 27-15,6 6 32 0,7 4 26 16,2 5-7-16,3 2 3 0,-2 1 3 15,-3 3 7-15,0 0 22 0,-1-1 10 16,0 2 15-16,1-4 7 0,1-1-7 16,-3-3-25-16,3-2-38 15,-4-3-51-15,1-3-96 0,-1-3-71 0,-3-4-60 16,2 0-10-16,-3 0-125 0,-5-4-281 16</inkml:trace>
  <inkml:trace contextRef="#ctx0" brushRef="#br0" timeOffset="68597.82">11576 15447 1860 0,'0'0'370'16,"0"0"-150"-16,0 0 67 0,0 0 44 15,-23-68-28-15,20 60-14 0,3 3-53 0,-1 2-40 16,1 2-37-16,0 1-63 0,-2 0-96 16,2 0-44-16,0 1-31 0,0 4-62 15,0 4-55-15,0 5 113 0,0 6 79 16,5 5 3-16,-1 2-3 0,-1 3 1 15,3 1 35-15,-2 2 14 0,3-3-48 16,-2 1-2-16,-1-1 28 16,2-1-28-16,-1 0 0 0,1-2-107 0,0 0-41 15,0-4-64-15,0-1-110 0,2-3-179 16,2-5-65-16,-2-4-557 0</inkml:trace>
  <inkml:trace contextRef="#ctx0" brushRef="#br0" timeOffset="68907.45">11901 15691 992 0,'0'0'801'16,"0"0"-289"-16,0 0-50 0,0 0-51 16,0 0-39-16,0 0-75 0,0 0-70 15,0 0-37-15,0 0-66 0,0 0-108 16,-16-35-16-16,13 37-78 0,0 3-74 0,-2 4 43 16,2 2 70-16,0 1 20 0,1 1-22 15,2 1 7-15,0 1 0 0,3-2-14 16,8-2-12-16,0 1 23 0,4-2 24 15,4-2 13-15,4-2 47 0,3-3 13 16,1-3 3-16,1 0-10 0,-3-7-6 16,-7-3 20-16,-5 0 21 0,-7-3 36 15,-6-4 28-15,0-1-31 0,-7-3-53 0,-3 1-32 16,-4-1-36-16,0 3-1 0,1 3-18 16,0 2-24-16,0 4-19 0,4 3-12 15,1 4-84-15,4 2-73 0,1 0-160 16,1 7-207-16,2 3-29 0,2 3 63 15,4-3-496-15</inkml:trace>
  <inkml:trace contextRef="#ctx0" brushRef="#br0" timeOffset="69065.13">12376 15737 1418 0,'0'0'728'0,"0"0"-185"0,0 0 5 16,0 0-100-16,0 0-102 0,0 0-27 0,0 0-47 15,0 0-93-15,0 0-78 0,0 0-55 16,0 0-46-16,12 0-30 0,-12 0-89 15,1-3-87-15,4 2-45 0,7-3-109 16,2-1-113-16,4 0-89 0,2-1-76 16,-4 1-408-16</inkml:trace>
  <inkml:trace contextRef="#ctx0" brushRef="#br0" timeOffset="69363.83">12746 15526 1997 0,'0'0'596'15,"0"0"-277"-15,0 0 43 0,0 0-3 16,0 0-142-16,0 0-138 0,0 0-78 0,0 0-1 16,0 0-50-16,0 0-10 0,-83 21 3 15,79-8 19-15,-1 0 7 0,5 2-10 16,0-1 12-16,0 2 13 0,8 0-34 16,4-1 28-16,6 1-4 0,5-4 26 0,7 1 48 15,5-4 24-15,5-5-5 0,2-4-39 16,-2 0 4-16,-4-6 2 0,-5-5 39 15,-7 0 31-15,-8-3 31 0,-2-3 21 16,-8-1-4-16,-5-6-59 0,-1 0-93 16,-4-2-13-16,-8 1-15 0,-5 3 6 15,-3 3-15-15,-2 5 0 0,-4 3-63 16,2 6-119-16,0 4-114 0,2 1-185 16,3 5-196-16,5 3-373 0</inkml:trace>
  <inkml:trace contextRef="#ctx0" brushRef="#br0" timeOffset="69658.98">13321 15699 1884 0,'0'0'644'0,"0"0"-55"0,0 0-35 16,0 0-230-16,0 0-139 0,0 0-48 16,0 0 3-16,5-85-54 0,-8 61-52 15,-1-2 25-15,-1-4-4 0,4-2-24 16,0-4-6-16,-1-4-22 0,2-2-3 15,0-5-38-15,0 0 13 0,0 1 22 16,2 3 3-16,-1 5 2 0,2 8-1 16,4 5 30-16,-3 6 24 0,2 3-27 15,1 4-28-15,-1 2-13 0,4 0-27 16,0 3-25-16,3 0-34 0,7 3-33 16,8 4 4-16,8 0-55 0,4 10-28 15,6 4-47-15,-2 4-69 0,-10 4-83 0,-9 4-41 16,-17 3-41-16,-8 2-204 0,-13-7-327 15</inkml:trace>
  <inkml:trace contextRef="#ctx0" brushRef="#br0" timeOffset="69778.89">13270 15474 496 0,'0'0'642'0,"0"0"-190"0,0 0-137 0,0 0-84 16,0 0-34-16,0 0 1 0,0 0-24 16,0 0 83-16,0 0-61 0,0 0-11 15,86 4-61-15,-40-13-124 0,8 0-58 16,3 1-158-16,-1-1-131 0,-5 2-56 15,-2-2-170-15,-16 3-533 0</inkml:trace>
  <inkml:trace contextRef="#ctx0" brushRef="#br0" timeOffset="70489.86">14999 15190 1637 0,'0'0'399'0,"0"0"-191"0,0 0 38 0,0 0 50 16,0 0 38-16,0 0 30 0,0 0-29 16,0 0-30-16,0 0-31 0,0 0-55 15,-23-56-49-15,23 56-72 0,0 0-98 16,0 0-34-16,0 2-83 0,0 4-74 15,0 6-32-15,3 6 177 0,4 7 46 16,0 5 2-16,2 4 35 0,-2 0-9 16,2 2-9-16,-2 0-4 0,-1-1 22 15,-2-1 4-15,-1-2-41 0,0-2-103 0,-3-1-74 16,0-2-156-16,-1-3-177 0,-7-2-118 16,1-5-162-16,-9-2-924 0</inkml:trace>
  <inkml:trace contextRef="#ctx0" brushRef="#br0" timeOffset="70721.36">14950 15537 143 0,'0'0'1915'0,"0"0"-1523"16,0 0-111-16,0 0 1 0,40-67-64 15,-19 53-49-15,13 0-36 0,5 1-15 16,9 3 20-16,1 3 4 0,-3 4-35 16,-6 3-91-16,-7 0-16 0,-6 9-42 15,-5 0 22-15,-4 4 20 0,-7 2 0 16,-4 2-4-16,-7 1 4 0,-1 2 24 15,-15 3 40-15,-8 1 39 0,-7-1-9 16,-6-2-32-16,-2-3-62 0,-1-2-105 16,2-3-57-16,3-5-56 0,5-1-63 15,3-4-43-15,6-3-138 0,4 0-158 0,7 0-587 16</inkml:trace>
  <inkml:trace contextRef="#ctx0" brushRef="#br0" timeOffset="71125.72">15792 15452 668 0,'0'0'1390'0,"0"0"-992"16,0 0 15-16,0 0 64 0,0 0-109 16,0 0-142-16,0 0-71 0,-87-40-74 0,50 37-44 15,-6 2-12-15,2 1 13 16,4 1 15-16,8 6-38 0,7-1-15 15,9 4-68-15,3-2-29 0,5 4 47 0,0-1 32 16,4 2-14-16,-1-1-69 0,2 1-15 16,0-2 9-16,2 1-7 0,4 1-3 15,3-2-10-15,0 0-1 0,1-2 29 16,2 0-9-16,-1-3 5 0,2-2 10 16,-3-1 80-16,0-2 13 0,1-1 71 15,1 0 31-15,3-5-15 0,1-3 34 16,3-2 4-16,2-1 11 0,1-2 10 15,0-1 6-15,-1 2-11 0,-2 0-31 16,-3 2 13-16,-4 1 35 0,-1 2-24 16,-6 2-63-16,1 2-71 0,0 1-12 15,-3 2-69-15,3 0-18 0,-1 0 21 16,3 4 25-16,1 1-15 0,-3 2-71 0,0-1-65 16,0 2-119-16,-5 0-114 0,2-1-94 15,-3 1-43-15,0-3-615 0</inkml:trace>
  <inkml:trace contextRef="#ctx0" brushRef="#br0" timeOffset="71183.69">15792 15452 1571 0</inkml:trace>
  <inkml:trace contextRef="#ctx0" brushRef="#br0" timeOffset="71632.88">15792 15452 1571 0,'57'5'717'0,"-54"-15"-255"16,0-1 3-16,4 0-20 0,-2 2-96 0,3 2-113 0,5 1-103 0,2 3-74 0,6-2-59 16,5 5-1-16,4 0 0 0,4 0 1 15,-3 7 1-15,-3 0-1 0,-7 0-24 0,-6 1-13 16,-5 0 3-16,-2-1-3 15,-5 2-7-15,-1-1 1 0,-2 1 5 0,0 1 7 16,-2-2-13-16,-1 0-29 0,0-3-5 16,-2-1 3-16,5-3 62 0,0-1 13 15,0 0 82-15,0 0 25 0,0-5 15 16,8-3-75-16,-2-4-47 0,7-3-147 16,6-3 49-16,7-1-9 0,4-2-47 15,8 3-30-15,2 1 32 0,2 3 21 0,-2 3 42 16,-4 2-7-16,-3 1 19 0,-7 1 41 15,-6 3 36-15,-8 0 23 0,-5 1 41 16,-5 2 80-16,-1-2 44 0,-1 0-60 16,0 2-52-16,0-1 3 0,0 1 53 15,-1 1 22-15,-1 0-30 0,-1 0-49 0,0 0-44 16,0 0-31-16,2 0-10 0,1 2-74 16,0 0-39-16,0 2 41 0,0 4 82 15,4 1 16-15,1 3 19 0,5 1 12 16,1 1 12-16,5 1 17 0,4 2 5 15,2-1-15-15,-2 1-4 0,0 0-25 16,-3 1-12-16,-5-3-25 0,-6 1-16 16,-2-2 16-16,-4-1 24 0,0 0-8 15,-7-3 6-15,-3 0-13 0,-4 0-9 0,2-4-78 16,0-1-37-16,1-2-31 0,5-2-50 16,5-1-56-16,1 0-59 0,3-4-73 15,8-4-381-15,2 1-274 0</inkml:trace>
  <inkml:trace contextRef="#ctx0" brushRef="#br0" timeOffset="71859.92">17335 15290 2020 0,'0'0'979'0,"0"0"-620"0,0 0 93 16,0 0 13-16,0 0-143 0,0 0-107 15,0 0-74-15,0 0-77 0,0 0-46 0,85-44-18 16,-60 41-16-16,4 0 1 0,6 1-12 16,1 1 25-16,5 1-23 0,-1 0-113 15,-2 3-77-15,-7 3-36 0,-9 0-52 16,-8 4-151-16,-9-3-187 0,-5 4-23 0,-16-1 106 16,0-1-165-16</inkml:trace>
  <inkml:trace contextRef="#ctx0" brushRef="#br0" timeOffset="71996.39">17497 15382 790 0,'0'0'772'15,"0"0"-353"-15,0 0-85 0,0 0 12 0,0 0 81 16,0 0 32-16,0 0-96 0,0 0-115 16,0 0-76-16,0 0-39 0,0 0-59 15,34 6-74-15,-3-9-15 0,5 1-41 16,5 2-77-16,3 0-104 0,1 0-94 16,-3 0-228-16,-3 0-183 0,-8 1-584 15</inkml:trace>
  <inkml:trace contextRef="#ctx0" brushRef="#br0" timeOffset="73012.42">19086 14622 176 0,'0'0'1100'0,"0"0"-840"0,0 0-136 15,0 0 61-15,0 0 23 0,0 0 6 16,-4-74 25-16,2 64-49 0,0 1 42 16,0 2 50-16,-1 0-18 0,2 2-26 15,-1 1-31-15,1 0-39 0,-1 3-25 16,2 1-6-16,0 0-29 0,0 0-37 16,0 0-43-16,0 0-28 0,0 0-21 0,0 0-7 15,0 0-6-15,0 0 0 0,0 0-7 16,0 0-8-16,0 0-10 0,0 1-13 15,0 2-9-15,0 2-9 0,0 4 1 16,0 6 89-16,0 7 37 0,-2 6 18 16,-3 5 35-16,-1 0-46 0,-1 1-32 15,3-1-8-15,-2-3 14 0,3-2-15 16,0-3-3-16,0-3-14 0,3-3 13 0,-1-2-23 16,1-1 15-16,0-1 9 0,0-2 43 15,0 0-24-15,0-3-18 0,1-2-1 16,5-1-1-16,0-1-14 0,5 2 15 15,4 0 0-15,9 0 25 0,5 1 44 16,10-3-20-16,6-3-2 0,2 0-1 0,1-3-18 16,-5 0-28-16,-8 0-49 0,-8 0-41 15,-5-3 3-15,-5 2 15 0,0-2 7 16,1-2 8-16,2-4-38 0,-2 3-62 16,-3 0-111-16,-2-2-79 0,-7 3-57 15,-5 0-22-15,-1-1-196 0,-1 5-431 16</inkml:trace>
  <inkml:trace contextRef="#ctx0" brushRef="#br0" timeOffset="73346.88">19475 14808 1373 0,'0'0'417'0,"0"0"-138"0,0 0 93 0,0 0 54 15,0 0-19-15,0 0-71 0,0 0-71 16,0 0-32-16,-33-65-21 0,32 63-50 16,-1 1-14-16,2 1-50 0,0 0-98 15,0 0-12-15,0 0-53 0,0 1-71 16,0 6-53-16,0 2-25 0,0 6 144 16,5 7 69-16,2 2 2 0,-2 4 1 15,3-1 21-15,-1 0-23 0,0 0 28 16,3-3-6-16,-3 0 3 0,-1-4-23 15,0 0 10-15,0-4-10 0,-4-2 23 16,1 0-3-16,0-1-22 0,-3-1-78 0,2-2-36 16,-1-2-42-16,-1-3-87 0,0 0-110 15,2-1-48-15,1-2-44 0,1-2-99 16,0 0-247-16</inkml:trace>
  <inkml:trace contextRef="#ctx0" brushRef="#br0" timeOffset="73982.28">19830 14686 121 0,'0'0'1373'16,"0"0"-980"-16,0 0-111 0,0 0 3 0,0 0-23 15,0 0-31-15,0 0-42 0,0 0-7 16,0 0 28-16,-62-73 24 0,60 61-26 16,1-2-51-16,1-1-54 0,0-1-16 15,3 1-3-15,4-1-7 0,3 3-45 16,4 2-32-16,4-1-31 0,6 6-21 15,5 2 2-15,7 2-12 0,3 2-9 16,-2 9-17-16,1 2 29 0,-5 3 28 16,-5 0 30-16,-7 3-54 0,-5 0 18 15,-3 1-4-15,-7 0 41 0,-6 2 9 16,-2 1 4-16,-12 1 28 0,-6 1 12 16,-8 1-53-16,-5 0-28 0,-2-2-47 15,1-3-17-15,1-2 20 0,7-3 22 16,4-5 18-16,7-3 31 0,6-3 1 0,4-2 28 15,5-1 23-15,0 0 31 0,0 0 31 16,2 0 16-16,2 0 8 0,4-2-65 0,3-4-53 16,4 1-19-16,7-2-66 0,9 1 36 15,3 1 30-15,5 4 19 0,1 1-7 16,-1 1-12-16,-4 7-18 16,-2 2-1-16,-2 1 17 0,-6 1 2 0,-5 1 0 15,-5 0-22-15,-8 1-15 0,-4-1 2 16,-3 2 16-16,-6 2 19 0,-10 1 56 15,-7 0 15-15,-5 0-15 0,-9-1 16 16,0-3-13-16,-5-2-19 0,3-3-40 16,3-5-19-16,2 0-71 0,6-4-6 15,5 0-19-15,6-4 20 0,6-4-103 0,3 0-117 16,5-2-215-16,3-3 38 0,3-1-14 16,6 3-232-16</inkml:trace>
  <inkml:trace contextRef="#ctx0" brushRef="#br0" timeOffset="74304.8">20566 14684 1326 0,'0'0'452'16,"0"0"-124"-16,0 0 63 0,0 0 44 15,0 0-19-15,0 0-127 0,0 0-125 16,0 0-57-16,0 0-101 0,0 0-6 16,0 0-69-16,-4 7 44 0,-5 6-16 15,4 3 0-15,0 2 13 0,4 1 5 16,1 0 20-16,0 0 3 0,9 1 2 15,5-2 24-15,2-1 2 0,7-3 22 16,4-2-12-16,3-4 9 0,3-3 7 0,1-4-4 16,-3-1 10-16,-2-4 13 0,-4-4-5 15,-6-4 13-15,-5-2 34 0,-5-4-6 16,-7-2-51-16,-2-5-24 0,-8 0-34 16,-9-3 0-16,-7 3-49 0,-5 0-22 15,-5 2 6-15,-3 1-41 0,1 4-25 16,2 3-48-16,3 2-19 0,5 5-112 0,7 3-102 15,8 2-9-15,3 3-61 0,8 0-135 16,0 5 31-16,6 1-76 0</inkml:trace>
  <inkml:trace contextRef="#ctx0" brushRef="#br0" timeOffset="74616.13">21163 14610 218 0,'0'0'1495'0,"0"0"-1102"15,0 0 60-15,0 0 16 0,0 0-143 16,0 0-72-16,0 0-64 0,0 0-77 15,0 0-63-15,0 0-50 0,16 4-40 16,-16-3-55-16,0 3-75 0,0 4-39 16,5 2 209-16,6 6 44 0,7 2 38 15,7 0-34-15,3 1-7 0,6-1 19 16,2-3 38-16,3-2-45 0,0-2-18 0,1-4-4 16,-3-2 1-16,1-2 5 15,-5-3 21-15,-3 0 10 0,-4-5 13 0,-7-4 28 16,-5 0 114-16,0-5-25 0,-2-3-91 15,1-5-70-15,-3-2 12 0,-5-3-22 16,-2 0-2-16,-3 1-10 0,-8 2-15 0,-6 3-37 16,-5 3-30-16,-7 3-7 15,-6 3-36-15,-8 3-103 0,-3 5-69 0,-7 4-79 16,0 0-98-16,-1 10-4 16,2 5-56-16,1 3-198 0,13-4-541 15</inkml:trace>
  <inkml:trace contextRef="#ctx0" brushRef="#br0" timeOffset="74983.78">19045 15451 1535 0,'0'0'789'16,"0"0"-305"-16,0 0-134 0,0 0 35 16,0 0-28-16,84-22-207 0,-13 6-74 15,28-2 15-15,24-1-1 0,21 0-3 16,22 1-16-16,11 2-18 0,12 2-7 16,4 3-15-16,-1 0 12 0,-1 3-31 15,-8-1-12-15,-7 2 0 0,-11 1-74 16,-13 0 31-16,-9 1 41 0,-16 0-38 15,-14 0-50-15,-14-2 19 0,-15 3 18 16,-13-5 3-16,-10 2 3 0,-13-1 4 16,-10 0 11-16,-15 2-11 0,-7-1 1 15,-10 2 7-15,-6 2 16 0,0 0-72 16,-12 0-139-16,-6 2-164 0,-10 1-258 0,6 0-174 16,-34 3-481-16</inkml:trace>
  <inkml:trace contextRef="#ctx0" brushRef="#br0" timeOffset="75914.81">20089 15581 475 0,'0'0'1561'15,"0"0"-1120"-15,0 0-112 16,0 0 65-16,0 0 23 0,0 0-64 0,0 0-59 16,0 0-58-16,0 0-69 0,0 0-81 15,0 0-86-15,9-51-37 0,-9 54-49 16,0 2-62-16,0 7-35 0,-6 4 39 15,0 11 144-15,-2 5 106 0,-3 2-81 0,2 1-25 16,0-2-2-16,3-3-35 0,3 0 12 16,2-3 25-16,1-1 3 0,3-2 9 15,5-1 15-15,8-1-26 0,4-2 26 16,9-4-8-16,10-2 0 0,14-4 21 16,9-4 11-16,8-4-51 0,4-2-87 15,-4-1-44-15,-5-6-29 0,-11-1-38 16,-13-4-26-16,-12-1-74 0,-12 0-48 15,-10-2-63-15,-7-2-180 0,0 3-580 16</inkml:trace>
  <inkml:trace contextRef="#ctx0" brushRef="#br0" timeOffset="76115.75">20605 15748 1454 0,'0'0'646'0,"0"0"-219"0,0 0 27 0,0 0 3 16,0 0-87-16,0 0-124 0,0 0-118 15,0 0-78-15,0 0-50 0,0 0-46 16,0 0-72-16,-18 2-81 0,18 13 199 15,2 6 35-15,2 3 27 0,-1 2-30 16,2-1-20-16,-1 2 17 0,1-1 19 16,-3 0-14-16,1-1-22 0,0-3-12 15,-3 2-120-15,3-1-55 0,-2-1-40 16,-1-1-109-16,2-1-208 0,-2-6-118 16,4 0-819-16</inkml:trace>
  <inkml:trace contextRef="#ctx0" brushRef="#br0" timeOffset="76538.08">21180 15576 2497 0,'0'0'310'0,"0"0"-217"16,-79-36 160-16,41 25 76 0,-2 4-60 15,1 4-118-15,5 2-57 0,8 1-15 16,5 0-79-16,6 6-3 0,4 2-67 15,1 4 14-15,2 3 27 0,2 2 11 16,2 2 14-16,2 2-11 0,2 0-14 16,0 1-24-16,5-1-26 0,3 1-32 15,4-3-15-15,-1 0-21 0,5-1-16 16,0-2-3-16,3-2-4 0,1-4-36 0,4-2-1 16,-1-5 97-16,0-3 110 15,2 0 74-15,-2-9 20 0,2-5-7 0,0-3-6 16,-2-2 106-16,-4-2 50 15,-1 0-3-15,-5 1-5 0,-1-1 33 0,-1 2-42 16,-4 2-47-16,0 2-21 0,-3 4-3 16,-1 4 39-16,-3 3-10 0,0 3-100 15,0 1-78-15,0 0-101 0,0 3-59 0,0 8-56 16,2 2 151-16,0 8 65 0,4 4 16 16,2 0-16-16,1 3-9 0,2 0-93 15,3 0-67-15,0-1-76 0,0 0-134 16,1-1-180-16,-2-3-141 0,-4-6-503 15</inkml:trace>
  <inkml:trace contextRef="#ctx0" brushRef="#br0" timeOffset="76741.11">21728 15666 310 0,'0'0'2599'0,"0"0"-2072"15,0 0-94-15,0 0 40 0,0 0-127 16,0 0-158-16,0 0-179 0,0 0-9 15,0 0-135-15,0 0-59 0,0 0 61 0,11 25 133 16,-6 1 0-16,1 2 3 0,1 2 0 16,0 1 25-16,0 0-28 0,-1-2-76 15,0 1-51-15,1 0-70 0,-2-1-153 16,-3-1-120-16,-1-2-120 0,-1-6-126 16,0 4-1077-16</inkml:trace>
  <inkml:trace contextRef="#ctx0" brushRef="#br0" timeOffset="82480">23774 15000 358 0,'0'0'339'16,"0"0"-52"-16,0 0 38 0,0 0 53 15,0 0-31-15,0 0-91 0,0 0-75 16,0 0-61-16,0 0-46 0,0 0-22 16,-21 5-11-16,21-5-15 0,0 0 0 15,0 0-3-15,0 0 18 0,1 0 30 16,4 0 32-16,4-5 12 0,5-4-38 15,8-1-62-15,9-3-13 0,6-1 1 16,9 0 0-16,6 0-3 0,5 2-22 16,-1 2-7-16,-2 4-3 0,-3 4 6 15,-7 2-44-15,-10 5-161 0,-13 7-117 0,-14 3-125 16,-9 5 93-16,-11-6-167 0,-29 11-553 16</inkml:trace>
  <inkml:trace contextRef="#ctx0" brushRef="#br0" timeOffset="82606.25">23768 15202 375 0,'0'0'1130'16,"0"0"-675"-16,0 0-183 0,0 0-58 16,0 0-66-16,0 0-58 0,81-25-90 15,-29 11-3-15,17 1 2 0,16-1-18 16,10 1-30-16,4-1-125 0,-23 7-315 16,26-2-643-16</inkml:trace>
  <inkml:trace contextRef="#ctx0" brushRef="#br0" timeOffset="85998.59">25501 14483 320 0,'0'0'277'0,"0"0"-75"0,0 0-39 15,0 0-33-15,0 0-39 0,0 0-3 0,0 0-10 16,0 0-19-16,0 0-17 0,0 0 7 16,31-24 36-16,-22 20-7 0,2-3-26 15,1 2 32-15,0-3 4 0,1 3 22 16,-2 0 33-16,1 1 9 0,-5-1 10 16,-1 1-13-16,0 0-30 0,-4 0-6 15,1-1 2-15,-1 3-12 0,0-2-17 16,-2 0-9-16,0 0-23 0,0 0-9 0,0 0 0 15,0 2 15-15,-4-1 10 0,-1 2-26 16,-3-2-25-16,-1 1 23 0,-2-1-42 16,-5 2-70-16,-5 0-64 0,-7 1 26 15,-3 0 28-15,-5 2 4 0,-4 7 21 16,0 3-6-16,-2 2-13 0,3 2 26 16,3 2 16-16,3 0 29 0,6 0-36 15,2-2 10-15,7 1-13 0,6 0 7 16,6-2-10-16,5-1 15 0,1 2 30 15,13 0 29-15,8 0-10 0,13 1 7 16,11-1 74-16,6 0 12 0,8-2 13 0,6-4-51 16,-1-1-55-16,-2-1 29 0,-5-2 0 15,-5 1-35-15,-9 0-13 0,-8 3-29 16,-6 0-3-16,-8 1-6 0,-5 3-20 16,-4 1 10-16,-6 0 48 0,-6 2 0 15,-2 0 55-15,-12 1 37 0,-7 2-2 16,-9 1 40-16,-10 1-50 0,-6-2 24 0,-7 2-43 15,-2-2-27-15,1-2-8 0,4-2-10 16,4-2-15-16,1-1-1 0,5-2-26 16,2-2-2-16,6-4 15 0,5 0-9 15,9-2 22-15,9-3 22 0,4 0 123 16,5-8 0-16,0-2-57 0,6-6-88 0,4-2-82 16,5-4-6-16,4-3 41 0,8-1 3 15,5-2 16-15,2-1 27 0,5 0 1 16,1-4 18-16,1 0-5 0,5-2-13 15,-1-1 2-15,3 0-2 0,-6 2 13 16,-5 5 2-16,-9 4 23 0,-11 7 19 16,-9 5 43-16,-8 3 61 0,-2 1-77 0,-9-1-84 15,-9 1-84-15,-8 1-49 0,-6 3-36 16,-11 3-80-16,0 2-78 0,3 3-103 16,4 6 15-16,10 3-179 0,15-2-413 15</inkml:trace>
  <inkml:trace contextRef="#ctx0" brushRef="#br0" timeOffset="86327.93">26278 14836 817 0,'0'0'619'0,"0"0"-349"0,0 0-62 15,0 0 45-15,0 0-23 0,0 0-78 16,0 0-88-16,0 0-61 0,0 0-1 0,0 0-2 16,-31 1-19-16,48-6 19 15,9-3 62-15,8-2-27 0,2-2 55 0,1-1-3 16,-4-1 29-16,-5 0 34 0,-7-2 20 16,-8 1 8-16,-5 1-29 0,-4-2-35 15,-4 2-33-15,-4 1-18 0,-8 2-63 16,-4 2-34-16,-7 1-45 0,-4 3 22 0,-4 2 0 15,1 3 16-15,1 0-92 0,5 3-83 16,6 5-98-16,3-1-72 0,7 2 8 16,5 0-61-16,3-1-120 0,0-3-142 15</inkml:trace>
  <inkml:trace contextRef="#ctx0" brushRef="#br0" timeOffset="86810.03">27371 14343 1114 0,'0'0'1104'0,"0"0"-829"0,0 0 28 0,0 0 66 0,0 0-60 16,0 0-100-16,0 0-86 0,0 0-120 16,0 0-3-16,-80-57-63 0,58 58-9 15,0 7 2-15,-2 2 16 0,2 3 23 16,3 0 12-16,2-1 16 0,6 0-51 15,1 0-63-15,4 0 5 0,3-1 29 16,2 1-16-16,1-2 22 0,0 0 35 16,5 1 3-16,1-1 17 0,4-2 10 15,0-1 12-15,1-1 19 0,0-4 1 16,-2 0 5-16,2-2 33 0,1 0 22 16,-1-6 29-16,3-3 32 0,0 0 2 15,0-1 0-15,-1-1-29 0,-1 0 9 16,-3 0-1-16,-3 0-2 0,2 2-10 0,-6 3-11 15,1 0-2-15,0 4-11 0,-3 1-11 16,0 1-26-16,0 0-49 16,0 0-31-16,0 0-86 0,0 2-57 0,-1 6-30 15,-1 5-6-15,1 6 210 0,-1 6 1 16,0 4 18-16,-1 2-16 0,0 0-2 0,1-1 0 16,2-2 1-16,0-2 11 0,0-3-12 15,0-3 1-15,3-2-2 0,0-1-7 16,0-4-49-16,-2-3-39 0,2-1-31 15,-3-2-93-15,2-2-72 0,-1-2-46 16,-1-1-31-16,3-2-31 0,1 0-88 16,1 0-54-16,6-8-235 0</inkml:trace>
  <inkml:trace contextRef="#ctx0" brushRef="#br0" timeOffset="88572.97">28596 14819 239 0,'0'0'329'0,"0"0"-22"0,0 0-37 15,0 0-104-15,0 0-74 16,0 0-47-16,0 0-45 0,0 0-26 0,0 0-26 15,0 0 6-15,0 0 4 0,21-8 10 16,-16 5-37-16,5 2-58 0,-1-2-52 16,-2 1-26-16,-1 0 6 0,0 0 13 0,-4 2-39 15</inkml:trace>
  <inkml:trace contextRef="#ctx0" brushRef="#br0" timeOffset="88881.76">28596 14819 463 0,'36'70'388'0,"-40"-67"-134"16,-4 3 104-16,-3 3-32 0,-4 0-60 15,-3 6-69-15,-6 2-12 0,-7 2-14 16,-8 2-48-16,-9 6 15 0,-7 1-13 0,-7 4-38 16,-6 1 5-16,-3 1 11 0,-2 1-33 15,0-2-29-15,-1 1-22 0,5-3 13 16,1-2-13-16,12 0-19 0,7-5-89 16,10-4-93-16,8 0-36 0,11-6-64 15,7-3-80-15,6-1-167 0,7-5-288 16</inkml:trace>
  <inkml:trace contextRef="#ctx0" brushRef="#br0" timeOffset="89090.22">28572 15047 1630 0,'0'0'513'16,"0"0"-102"-16,0 0 14 0,0 0-201 15,0 0-217-15,0 0 25 0,0 0 57 16,0 0 60-16,0 0-9 0,-107 80-58 15,76-57-38-15,0-1-22 0,0-2-18 0,0 2 11 16,0-2 1-16,0 3-16 0,-2-1-87 16,2-1-128-16,-6 1-139 0,1 0-144 15,10-7-247-15,-13 2-980 0</inkml:trace>
  <inkml:trace contextRef="#ctx0" brushRef="#br0" timeOffset="90658.99">9157 18092 611 0,'0'0'547'0,"0"0"-228"16,0 0-45-16,0 0-31 0,0 0-26 16,0 0 4-16,0 0-18 0,-22-67-3 15,19 59 34-15,-1 3-4 0,1 1-10 16,3 3-49-16,-1 1-23 0,-1 0-95 15,2 0-53-15,-1 0-72 0,1 5-32 16,-2 3-35-16,2 5 5 0,0 6 134 16,0 6 10-16,2 4 18 0,2 3-26 15,4 2 33-15,-3-2 9 0,2-1-19 16,-1 0 4-16,0-3-27 0,1-1 10 0,-2-1 7 16,1 0-3-16,-1-3 13 15,1-3-29-15,-2-2-45 0,1-1-94 0,0-4-45 16,-2-1-53-16,-2-3-52 0,1-4-56 15,-2-3-27-15,0-2-154 0,0 0-67 0</inkml:trace>
  <inkml:trace contextRef="#ctx0" brushRef="#br0" timeOffset="91217.82">9157 18165 34 0,'0'0'62'0,"0"0"-62"16,0 0 0-16,0 0 0 0,0 0 36 15,0 0 149-15,0 0 5 0,0 0-27 0,0 0-69 16,0 0-3-16,0 0 17 0,-2-37 22 15,-1 37 4-15,2 0-17 0,-1 0-23 16,1 0-16-16,0 0-6 0,1-1 39 16,-2 1 32-16,1-1 22 0,-1-1-12 15,1 0-4-15,-1-1 19 0,-1-1-4 16,0-2 17-16,-2 1-11 0,3-1-23 16,1 3-25-16,0-2-42 0,1 2-23 15,-2 0-16-15,2 2-12 0,0 0-27 16,0 1-2-16,0-2-19 0,0 2-13 15,0-1-3-15,3-1-3 0,0-1 0 16,5-2 25-16,0-3 0 0,3-4 10 0,9 0 3 16,3-2-1-16,2-3 1 15,5 1 16-15,3 3 13 0,0 2 6 16,-2 2-35-16,0 3-7 0,-2 2-21 0,-4 2-1 16,-1 2-10-16,-1 0-12 0,-8 7-6 15,-2 3-14-15,-8 2 47 0,-2 4 24 16,-3 4 58-16,-4 1-4 0,-10 3 16 15,-5 0-6-15,-6 1-64 0,0-3-73 16,-1-2-65-16,2-3 19 0,3-4-73 16,2-3-44-16,5-2-29 0,2-3-49 0,2-4-31 15,1-1-13-15,2 0-59 0,0-1-104 16</inkml:trace>
  <inkml:trace contextRef="#ctx0" brushRef="#br0" timeOffset="92985.7">9645 17537 245 0,'0'0'198'0,"0"0"-103"0,0 0-43 16,0 0 13-16,0 0 36 0,0 0-28 15,0 0-73-15,0 0-29 0,0 0 26 16,0 0-63-16,-10 7-100 0,6-4-3 16,-1 0-1-16,1 1-56 0</inkml:trace>
  <inkml:trace contextRef="#ctx0" brushRef="#br0" timeOffset="93274.71">9645 17537 323 0,'-23'3'437'16,"23"-6"-76"-16,0 1-64 0,3-3-30 16,-3 1-11-16,0-2-45 0,0 1-36 15,0 1 16-15,0-2 15 0,0 2-32 16,0 0-17-16,0 3-35 0,0 1-26 0,0 0-30 16,0 0-27-16,0 0-36 0,0 0-3 15,-3 0-3-15,3 0-48 0,0 3-26 16,0 2-47-16,0 4-72 0,6 5 170 15,1 7 26-15,2 3 74 0,1 3-29 16,1 3-10-16,1 0 10 0,1 0-29 16,-3-2-13-16,2 1 23 0,0-3-23 15,0-1 26-15,-2 1 3 0,0 0-10 16,0-2-22-16,-2 1-16 0,-3-3-38 16,1-1-32-16,-3-2-4 0,-2 0-13 0,1-3-29 15,-1-1-74-15,-1-3-24 0,0-4-42 16,0-1-114-16,0-3-73 0,-1-4-86 15,-1 0-32-15</inkml:trace>
  <inkml:trace contextRef="#ctx0" brushRef="#br0" timeOffset="93658.16">9707 17622 657 0,'0'0'1094'16,"0"0"-734"-16,0 0-137 0,0 0 13 16,0 0 6-16,0 0-72 0,0 0-25 15,14-75-5-15,0 60-63 0,4 2-23 0,4 0-13 16,4 1 0-16,7 0-2 15,7 0-5-15,2 3-32 0,3 2-2 16,2 3 0-16,-2 4 0 0,-2 0 0 16,-5 0 1-16,-8 5-2 0,-7 1 1 0,-6 1-42 15,-4 2 4-15,-7 1-3 0,-6 2 41 16,0 4 0-16,-9 5 86 0,-12 4 21 16,-9 1 1-16,-8 3-39 0,-6-1-69 15,-3 1-57-15,1-3-101 0,1-1-64 16,6-2-49-16,6-3-47 0,4-3-66 15,6-4-102-15,9-5-223 0</inkml:trace>
  <inkml:trace contextRef="#ctx0" brushRef="#br0" timeOffset="94273.93">10315 17638 1175 0,'0'0'1205'0,"0"0"-802"0,0 0-117 16,0 0 30-16,0 0-30 0,0 0-69 16,0 0-70-16,0 0-49 0,0 0-70 15,0 0-28-15,0 0-53 0,19-49-7 16,1 49-3-16,6 0 16 0,7 5 16 16,-1 2 31-16,1 0 0 0,-2 1-15 15,-7 1 13-15,-4-1-10 0,-5 0-26 16,-7 2-35-16,-4-2-56 0,-4 2 15 15,0 0 19-15,0-1-10 0,-8 0 2 16,2-4-15-16,0-1 118 0,2-4 13 0,-2 0 159 16,-1-5-92-16,1-4-10 15,0-4-38-15,2-3-32 0,3 0-6 0,1-1-39 16,0 0 13-16,11 2-24 0,5-2 55 16,11-1-116-16,9-3 24 0,9 1 32 0,7-1-9 15,4 1 51-15,-1 2-4 16,-3 3 22-16,-5 4-25 0,-12 4 7 0,-9 2-3 15,-12 4-1-15,-5 1 10 0,-7 0-22 16,-2 0-13-16,0 0-30 0,0 4-38 16,-2 1 22-16,-1 2 94 0,-3 1 75 15,2 3 2-15,0 0 1 0,-1 2-20 16,1-1-36-16,0-2-22 0,4 2-13 16,0 0-9-16,5-3-11 0,4 3 33 15,4 0 29-15,6-2 42 0,2-1 45 16,3-3-4-16,5-2-32 0,-1-3-16 15,0-1 45-15,-2-2 44 0,-2-4-4 16,-5-4 2-16,-3 1 13 0,-8-5 16 0,-5-2 10 16,-3-2-50-16,-8-4-51 0,-6 0-88 15,-1 0 22-15,-1 4-23 0,0 4-19 16,1 4-11-16,0 2-14 0,0 5-12 0,-2 2-27 16,0 1-148-16,2 5-103 15,-2 4-88-15,4 3-81 0,4 1 26 0,6 1-75 16,3-1-144-16,0-3-335 0</inkml:trace>
  <inkml:trace contextRef="#ctx0" brushRef="#br0" timeOffset="94472.89">11422 17381 1216 0,'0'0'767'0,"0"0"-297"0,0 0-157 15,0 0-88-15,0 0-135 0,0 0-90 16,0 0-49-16,0 0-80 0,0 0 94 15,0 0 35-15,0 0 74 0,62 59-4 16,-39-43-15-16,-4 0-17 0,4-2 4 16,-3-3-42-16,-4 0-48 0,-2-2-96 15,-2-3-98-15,-5 0-103 0,-1-3-190 0,-2 0-259 16</inkml:trace>
  <inkml:trace contextRef="#ctx0" brushRef="#br0" timeOffset="94640.84">11739 17351 2115 0,'0'0'621'0,"0"0"-261"0,0 0-29 0,0 0-99 16,0 0-131-16,0 0-88 0,0 0-13 15,0 0-70-15,0 0 70 0,0 0 7 16,-65 68 43-16,49-45-22 0,1-2-28 16,4-1-145-16,2-2-71 0,4-2-29 15,2-2-69-15,2-3-99 0,1 0-69 16,0-5-266-16</inkml:trace>
  <inkml:trace contextRef="#ctx0" brushRef="#br0" timeOffset="94817.96">11902 17432 943 0,'0'0'992'15,"0"0"-626"-15,0 0-36 0,0 0 1 0,0 0-52 16,0 0-37-16,0 0-97 0,0 0-145 16,0 0-9-16,0 0-48 0,33-17-41 15,-30 24-10-15,3 1 108 0,0 4 13 16,2 0 22-16,2 0 13 0,-3 1-48 15,1-1-38-15,-1-3-96 0,0 0-93 16,-3-3-94-16,1 1-102 0,-2-3-158 16,0 0-589-16</inkml:trace>
  <inkml:trace contextRef="#ctx0" brushRef="#br0" timeOffset="94940.14">12184 17196 1637 0,'0'0'480'0,"0"0"-152"0,0 0-115 15,0 0-110-15,0 0-103 0,0 0-68 16,0 0-126-16,0 0-272 0,0 0-586 0,0 0 443 16</inkml:trace>
  <inkml:trace contextRef="#ctx0" brushRef="#br0" timeOffset="95675.98">12552 16997 1691 0,'0'0'749'0,"0"0"-317"0,0 0-44 16,0 0-134-16,0 0-254 0,0 0-76 15,0 0-89-15,0 0 165 0,0 0 89 16,11 84-10-16,-5-55-18 0,-1 1-45 16,3-1 12-16,-1 1 1 0,4-2-17 0,-3-1 4 15,2-1-3-15,0-4-10 0,-4-2 10 16,3 0-10-16,-4-4 13 0,1-1 9 15,-1-4-25-15,-2-2-29 0,-2-3-37 16,0-1 3-16,1-5 63 0,-2 0 28 16,0 0 140-16,-2-7 49 0,-5-1-65 15,-6-2-152-15,-3 0 0 0,-5 1 0 16,-6 1 44-16,-1 4-44 0,-4 3-9 0,-1 1 9 16,7 2 30-16,6 4-21 15,4 1-9-15,6 0-62 0,4 0-14 0,0 0 41 16,5 2 23-16,1-2-23 0,0 1-24 15,3 0-26-15,6 0 31 0,6-1 45 16,6 1 9-16,9-3 50 0,6-3-50 16,10-2-32-16,6 0-122 0,4-7-94 15,-1-2-104-15,3-1-63 0,-4-2 21 16,-6 1-48-16,-4-1-26 0,-7 3 2 16,-10 0 58-16,-7 1 408 0,-10 3 7 0,-4 1 413 15,-6 2 95-15,0-1-24 0,0 1-79 16,0-2-92-16,0 1-40 0,0-1-23 0,0 2-43 15,0-1-48-15,0-1-62 0,7 1-104 16,5-1-9-16,1-2-74 0,8 0 20 16,7 0 31-16,3-1 32 0,4 1 29 15,1-4 12-15,-1 2 0 0,-4-3-9 16,-2 0 0-16,-4-1-1 0,-8-1 20 16,0 0 3-16,-7 0-35 0,0-2 3 15,-4 0-4-15,-4-1 5 16,-2 2-6-16,-2-1-17 0,-7 2-28 0,-6 1-7 15,0 3 35-15,-3 4 1 0,-3 1-1 16,2 4-25-16,1 0 3 0,0 8-9 16,1 3 3-16,3 4 28 0,1 0 16 15,1 5 9-15,2 0-12 0,6 2-11 0,3 0 26 16,1 1-2-16,4-1 27 0,9-2-12 16,4-1 0-16,6-2-6 0,5-2 2 15,3-4 1-15,7-4 22 0,3-4 18 16,1-3-68-16,0-1-10 0,-2-6-189 0,-4-3-69 15,-1-1-97-15,-5-2-129 0,-2-1-129 16,-9 4-196-16,4-8-590 0</inkml:trace>
  <inkml:trace contextRef="#ctx0" brushRef="#br0" timeOffset="99743.26">15799 16836 1155 0,'0'0'557'0,"0"0"-171"0,0 0-82 15,0 0-3-15,0 0-9 0,0 0-33 16,0 0-58-16,0 0-58 0,0 0-58 16,0 0-34-16,-6-18-27 0,6 18-24 0,0 0-38 15,0 2-28-15,0 5-45 0,2 2-43 16,3 7 154-16,3 8 83 0,1 4 18 15,-3 4 48-15,0 2-130 0,-1 0 0 16,-1 1 44-16,-1-2-44 0,-2-1-17 16,3-2 23-16,-4-1 7 0,2-4-10 15,-1 0-22-15,-1-6-13 0,2-1-107 0,-1-3-69 16,1-4-81-16,0-2-120 0,4-4-113 16,3-3-110-16,-1-2-473 0</inkml:trace>
  <inkml:trace contextRef="#ctx0" brushRef="#br0" timeOffset="100095.95">16306 16877 2226 0,'0'0'561'0,"0"0"-233"16,0 0 10-16,0 0-12 0,0 0-119 16,0 0-115-16,0 0-92 0,0 0-19 15,0 0-7-15,0 0-14 0,-65 36-17 16,61-17-12-16,3 2 6 0,1 2 13 15,3 2 15-15,8-1-3 0,3 2 19 0,8-2 19 16,2 0 24-16,5 0-24 0,3-3-44 16,1-3-10-16,2-4 4 0,-1-6 24 15,2-2 26-15,-1-6 33 16,0-3-14-16,-1-7 6 0,-3-4 23 0,-3-4-7 16,-5-3 44-16,-1-6 51 15,-8-4-24-15,-4-4-20 0,-5-3 2 0,-5-2-10 16,-9 1 40-16,-5 2-74 0,-6 5-1 15,-2 5-27-15,-3 5 6 0,2 6-19 16,-3 6-9-16,1 5-65 0,-2 5-25 16,-1 0-84-16,-1 12-24 0,1 3 45 0,3 3-198 15,4 3-98-15,8 0-85 0,6 0-75 16,6-6-439-16</inkml:trace>
  <inkml:trace contextRef="#ctx0" brushRef="#br0" timeOffset="100346.11">17194 16975 2176 0,'0'0'620'0,"0"0"-376"0,0 0-33 15,0 0 38-15,0 0-53 0,0 0-92 16,0 0-60-16,0 0-44 0,0 0 0 15,0 0 38-15,98-14-4 0,-52 6-34 16,4-1-1-16,0 1-96 0,-2-1-64 16,-3 1-45-16,-3 1-27 0,-8-1-58 15,-2 2-86-15,-7-2-60 0,-5 0-206 16,-6 2-479-16</inkml:trace>
  <inkml:trace contextRef="#ctx0" brushRef="#br0" timeOffset="101344.12">18429 16744 1656 0,'0'0'526'0,"0"0"-205"0,0 0 4 0,0 0-1 15,0 0-53-15,0 0-52 0,0 0-61 16,0 0-48-16,0 0-32 0,0 0-34 16,-22-42-44-16,28 35-35 0,4 1-34 15,4 0-16-15,6-1 3 0,5 2 10 16,6 1 18-16,6 2 25 0,6 2 29 16,2 0 3-16,-1 5-3 0,-2 5-2 0,-8 1-23 15,-7 4-38-15,-9 3 2 0,-6 1 26 16,-4 6 35-16,-7 2 29 0,-1 5-10 15,-10 3 25-15,-10 2 29 0,-8 1-22 16,-2 1-10-16,-6-3-25 0,4-4-13 16,-1-4 22-16,4-7-12 0,6-3-12 15,4-3 0-15,5-5 1 0,5-4 42 16,4-2 10-16,3-3-10 0,1-1-16 16,1 0 10-16,0 0 2 0,0 0 4 15,6-1-14-15,1-3-30 0,8-1 15 16,11-3-8-16,10-3 30 0,15-3-37 15,11-4-1-15,8-3 1 0,1 1-34 16,-2 0-52-16,-5 2-8 0,-8 1-51 0,-7 0-29 16,-7 2 0-16,-5-2-40 0,-5-1-42 15,-2 0-66-15,-4 0-69 0,-4 0 21 16,-5 0-131-16,-6 5-238 0</inkml:trace>
  <inkml:trace contextRef="#ctx0" brushRef="#br0" timeOffset="101648.83">19307 16687 1098 0,'0'0'829'16,"0"0"-288"-16,0 0-83 0,0 0-33 15,0 0-35-15,0 0-85 0,0 0-76 16,0 0-71-16,0 0-44 0,0 0-21 0,0 0-78 16,3-21-15-16,5 21-80 0,9 0-3 15,2 0 12-15,9 0 2 0,3 3 26 16,5 4 30-16,2 2 10 0,-1 4-9 15,-1 0-21-15,-4 1 32 0,-5 2-33 16,-5-2 34-16,-6-1-1 0,-3-2-1 16,-5 0-13-16,-2-3-13 0,-4 2 3 15,-1-3 24-15,-1 1 1 0,0 0 18 0,-6-1 4 16,-2 1-22-16,-5 0-32 0,-3-1-30 16,-6-1-40-16,-6-3-61 0,-3 0-87 15,-2-2-109-15,-2-1-132 0,-1 0-117 16,10-1-542-16</inkml:trace>
  <inkml:trace contextRef="#ctx0" brushRef="#br0" timeOffset="101825">19337 16641 1838 0,'0'0'526'0,"0"0"-268"0,0 0-68 16,104-62 29-16,-63 42-53 0,3-1-42 15,-2 3-28-15,1 2-55 0,-6 2-9 0,-1 2 0 16,-1 0-22-16,-3 5-10 0,-4-1-12 15,-2 1-1-15,-6 4 13 0,-2-1-45 16,-4 3-117-16,-1-1-58 0,3 2-89 16,1 0-84-16,6 0-90 0,5 0-70 15,-5 3-239-15</inkml:trace>
  <inkml:trace contextRef="#ctx0" brushRef="#br0" timeOffset="102216.89">20304 16425 1769 0,'0'0'762'16,"0"0"-308"-16,0 0-157 0,0 0-42 16,0 0-34-16,0 0-70 0,0 0-113 15,104-31-36-15,-51 20 20 0,17-1 18 16,7 0 21-16,5 0-30 0,2 1-28 15,-9 0-3-15,-7 2 4 0,-15 1-4 16,-13 2 24-16,-12 1-24 0,-10 1-59 16,-8-1-27-16,-5 4-45 0,-4-1-68 15,-1 2-48-15,-6-1-111 0,-2 1-192 16,-20 0-1095-16</inkml:trace>
  <inkml:trace contextRef="#ctx0" brushRef="#br0" timeOffset="102488.9">20589 16379 1738 0,'0'0'451'16,"0"0"-231"-16,0 0-39 0,0 0-10 0,0 0-46 15,0 0-77-15,0 0 45 0,0 0 35 16,0 0-3-16,32 65 34 0,-23-43-79 16,2 3-4-16,1 2 28 0,-2 3-44 15,1 1-19-15,-1 1-25 0,-1 1 3 16,-2 0-1-16,1 1-2 0,-2-1-3 15,-3 0-1-15,-1-4 7 0,-2-1-3 16,0-1-13-16,0-6-3 0,0 0 0 16,-2-3-6-16,-1-3-67 0,1-2-15 15,-2-4-41-15,2-4-33 0,1-1-19 0,-1-3-46 16,2-1-46-16,-3 0 31 0,0-1 77 16,-1-7-168-16,0-3-321 0,-1 2-403 15</inkml:trace>
  <inkml:trace contextRef="#ctx0" brushRef="#br0" timeOffset="102892.49">20708 16513 1577 0,'0'0'737'0,"0"0"-382"16,0 0-136-16,0 0 25 0,0 0-27 15,0 0-80-15,-93-52-42 0,79 49 13 16,0 0-4-16,3 2-38 0,0 1-63 15,-1 0-3-15,2 5-44 0,-2 2-41 16,1 4 9-16,1 3 25 0,0 3 20 0,-1 1 28 16,3 2-31-16,2 1 34 15,3 2-1-15,1-1-18 0,2 1 0 0,0-3 16 16,5 0-54-16,6-1 3 0,6-4 21 16,5 0 33-16,6-3 32 0,10-5 44 0,2-3 54 15,3-3 3-15,2-1 3 0,-5-5-70 16,-4-4 31-16,-5-2 41 0,-8-3 37 15,-5-4 20-15,-3-3-19 0,-5-5-78 16,0-3-55-16,-7-1 3 0,-3 0-3 16,-2 5-31-16,-9 1-12 0,-2 4-11 15,-4 3-23-15,-4 3-15 0,-2 3-28 16,-4 5-12-16,-2 2-74 0,-2 4-76 16,-3 2-90-16,3 8-97 0,2 3-81 15,4 4-76-15,6 1-13 0,7-4-472 16</inkml:trace>
  <inkml:trace contextRef="#ctx0" brushRef="#br0" timeOffset="103199.21">20664 16643 1117 0,'0'0'638'0,"0"0"-96"16,0 0-103-16,0 0-118 0,0 0-126 16,0 0-86-16,0 0-49 0,0 0-28 15,88 27-3-15,-65-13 9 0,0 4 19 16,5 1 12-16,-2 3-37 0,-2 0-29 15,-1 1 13-15,-3 0-16 0,0-1 2 16,0 0 11-16,1-1 25 0,0 0-4 16,1-1 4-16,-2-1-29 0,3-2-9 15,-3-2-63-15,-1-2 16 0,-2-3 16 16,-2-2-4-16,-1-3-3 0,-4-1 9 0,-1-1 29 16,-2-1 12-16,0 0 7 0,-1-2-6 15,-3 0-1-15,-1 0-10 0,-2 1 11 16,0-1-13-16,0 0-41 0,0 0-22 15,-2 2-33-15,1-2-18 0,-2 0-7 16,-2 0-62-16,3 1-106 0,-4-1-89 16,-3 1-88-16,3 0-191 0,-4 0-545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28:32.756"/>
    </inkml:context>
    <inkml:brush xml:id="br0">
      <inkml:brushProperty name="width" value="0.05292" units="cm"/>
      <inkml:brushProperty name="height" value="0.05292" units="cm"/>
      <inkml:brushProperty name="color" value="#FF0000"/>
    </inkml:brush>
  </inkml:definitions>
  <inkml:trace contextRef="#ctx0" brushRef="#br0">7093 3467 300 0,'0'0'313'0,"0"0"-46"0,0 0-16 16,0 0-46-16,0 0-9 0,0 0-4 15,0 0-37-15,0 0-18 0,0 0-59 16,-16-19-26-16,13 16-30 0,0 2 27 16,-1 0 12-16,1 0-22 0,2-2 0 0,-1 2-20 15,1-2 20-15,-2 0-10 0,3 1 9 16,-3-2-38-16,2 2-32 0,-2-3 32 16,1 0 13-16,-1 2 16 0,2-1 16 0,-1 0 10 15,1 1-20-15,-1 1 14 0,1-1-1 16,1 2 10-16,0 1-13 0,-3-1 7 15,3 1-11-15,-1-2 7 0,1 2 17 16,0 0 18-16,0 0 16 0,-1 0 19 16,1 0 6-16,-2 0-7 0,2 0-15 15,0 0-11-15,0 0 13 0,-1 0-3 16,1 0-9-16,0 0-2 0,0 0-9 16,0 0-6-16,-2 0 6 0,2 0-7 15,0 0-3-15,0 0-9 0,0 0-22 16,0 0-27-16,0 0-13 0,0 0-24 15,0 0-17-15,0 0-17 0,0 0-20 0,0 0-15 16,0 2-12-16,0-1-4 0,-1-1 1 16,1 1 5-16,0 0 12 0,0 2 12 15,0-2 10-15,0 3 9 0,0 1 60 16,0 3 82-16,3 2-16 0,-2 2-19 16,1-1-22-16,-1 2-9 0,0 2 0 15,-1 0 3-15,3 2-4 0,-3 0 17 0,0 1 18 16,0 0-34-16,0 1-14 15,0-1-1-15,0 1-1 0,0 2 0 0,3-2 0 16,-2 2 12-16,1-1-11 0,-1 1-1 16,1 1 1-16,-2 2 1 0,1 0 1 15,1 0 9-15,-2 0 5 0,0 2-17 16,0 0 1-16,0 2 14 0,0 1-13 16,-3 0 19-16,-2 1 17 0,2 1-19 0,2-2-16 15,-3 1-1-15,4-2-2 0,0-1-16 16,0 0 4-16,0 0 10 0,1 0-11 15,3 0 13-15,1 2-1 0,-2-1 1 16,0 0 1-16,0 2-1 0,-1 0-2 16,1 0-14-16,0 1 6 0,0 0 10 15,0 0 14-15,1 1-14 0,-2-1-4 0,0-1-11 16,0 1 14-16,2-2-2 16,-2 2-10-16,1-1 12 0,-2 1-15 15,2-1 16-15,0 4 1 0,0-3 11 0,1 1-11 16,-1 0 1-16,0 0 26 0,1-2-27 15,-1 1 12-15,0 0-1 0,3-1-11 16,-2 1 18-16,2 2-17 0,-2-2 14 0,-1-1 21 16,3 1-12-16,-2-1 3 0,2 1-25 15,-3 0-3-15,2-1 2 0,0 3 15 16,-2-2 5-16,0 1-22 0,1 1 1 16,0-1 17-16,-1 2 16 0,0-3-31 15,3 1 0-15,-4 0 12 0,3 0-14 16,-1-1 1-16,-1 0 1 0,0 2 16 15,2-1-17-15,-1-2-1 0,1 2 11 16,-2 2 4-16,2-4-14 0,-2 2 13 16,1-3-14-16,0 1 3 0,-1 0-2 15,2-2 1-15,-1 0-1 0,0-1 0 0,0 0-1 16,-1 0 11-16,2 2-11 0,-2-2 1 16,1 1 11-16,-1-2-11 0,1-1 0 15,-1 2-1-15,0-3 0 0,0-1-1 16,1 0-1-16,-1 3 1 0,0-2 0 15,0 1 0-15,0-2-1 0,-2 2 1 16,3-2 2-16,-2-1-1 0,-1 2 2 16,0-1 9-16,1 0 1 0,-1-2-10 0,2 1 22 15,-1-2-24-15,1 1-1 0,-2-1 0 16,1 2 1-16,-1-1 0 0,1 1 20 16,-1 0-5-16,0-2-13 0,1-1-3 15,1 4 1-15,-1-4 0 0,0 0 20 16,-1 1-20-16,1-2 15 0,-1-2-6 15,2 0-10-15,-1 1-1 0,-1-3 1 16,2-1 0-16,-2 3 1 0,2-1 1 0,-3 0-2 16,3-2 1-16,-1-2-1 0,-1 1 0 15,1-3 1-15,-2 0 1 0,1-3-2 16,2 0 1-16,-3-4 1 0,0 1 14 16,0-2-16-16,1 0-16 0,-1-1-45 15,0 0-66-15,0 0-56 0,0 0-55 16,0 0-79-16,-7-6-58 0,1 2-375 15,-10-12-1332-15</inkml:trace>
  <inkml:trace contextRef="#ctx0" brushRef="#br0" timeOffset="1276.62">6936 3319 248 0,'0'0'417'0,"0"0"-94"0,0 0 55 16,0 0 2-16,0 0-55 0,0 0-127 15,0 0-14-15,0 0-6 0,0 0-27 0,0 0 10 16,0 0-14-16,-42-45-9 0,42 45-33 16,0 0-38-16,0 0-23 0,0 0-21 15,0 0-23-15,0 0-51 0,0 0-19 16,0 0 3-16,0 0 0 0,0 0 3 16,0 0 3-16,0 0 13 0,0 0-3 15,6 0 3-15,0 0 48 0,3 0 22 16,3 3 13-16,4-2-3 0,3 1 13 15,4 0 10-15,3-1-14 0,2 2-12 0,6-3-3 16,3 0-7-16,4 0-17 0,2 0 14 16,3 0-13-16,4 0 23 0,6-4-7 15,6 2-17-15,5-4 87 0,5 0-41 16,7 0-20-16,8-3-12 0,5 1 10 16,7-3-1-16,4 1-12 0,2-1-11 15,3 0-2-15,-1 4-3 0,2-1 2 16,-1 1 1-16,-1 4 12 0,0-1 12 0,-1 2-24 15,-2 1-1-15,2 0 0 0,0-1 1 16,3 1 1-16,2 0 15 0,6-3-14 16,1 2 1-16,6-4 23 0,4 2 2 15,2-1-2-15,7 0-26 0,1-2 0 16,3 2-1-16,-2 1 0 0,2-2-3 16,-1 2 1-16,0 2 2 0,-5 2-15 15,-5 0-6-15,-5 0 9 0,-8 2 10 16,-2 4-13-16,-8 0-15 0,-3 0 31 0,-5 1 1 15,-1-2 0-15,-4 0 1 0,2 0-1 16,-1-2 1-16,-4 0-2 0,1-1 0 16,-3-1 0-16,-2 2 10 0,1-2 9 15,0-1-5-15,1 0-12 0,2 0-4 16,0 1-8-16,-2-1 10 0,1 2 0 16,-4-2 23-16,-2 1-23 0,-4 0-16 15,-3 1 4-15,1-1 12 0,-5 2 25 0,-2-3-9 16,-1 0-16-16,-2 0-11 0,0 0 11 15,-2 0 13-15,1 0-10 0,0 0-6 16,-2-3 1-16,-2 0 2 0,-1 2 1 0,2-2 0 16,1 1-1-16,4-3-3 0,6 1-19 15,3-2-29-15,2 1-28 0,0 1 12 16,-3 0 0-16,-3-1 54 0,-4 2-18 16,-8-1 2-16,-9 0-6 0,-6 0-4 15,-11 1 11-15,-7 0 28 0,-8 0 0 16,-8 2 0-16,-4 0-12 0,-3 1-20 15,-2 0-77-15,-3 0-103 0,4 0-129 16,1 0-97-16,2-1-140 0,2 1-142 16,12-6-32-16</inkml:trace>
  <inkml:trace contextRef="#ctx0" brushRef="#br0" timeOffset="2787.3">13141 3032 264 0,'0'0'346'0,"0"0"-144"0,0 0-39 15,0 0 13-15,0 0 9 0,0 0-15 16,0 0-4-16,0 0 6 0,0 0 10 16,0 0-33-16,-10-8-20 0,9 8-32 15,1 0-32-15,0 0-26 0,0 0-13 0,0 0-1 16,0 0-5-16,0 0-4 0,0 0-3 16,0 0 6-16,0 0 1 0,0 0-7 15,0 0-11-15,0 0 10 0,0 0-12 16,0 0-30-16,0 0-28 0,0 0-26 15,0 0-3-15,0 0 22 0,0 0 7 16,0 0 0-16,7 0 22 0,-1 3 36 16,3-2 59-16,1 3 9 0,5-1-10 0,0 0 0 15,5-2 10-15,0 0-13 0,7 0 6 16,-2 0 7-16,4 2-17 0,4-2-18 16,3 1 8-16,-3-1 4 0,3 0-12 15,0 1-21-15,3-1 8 0,0 0-17 16,4-1 42-16,1 3-13 0,3-3-6 0,1 0-7 15,2 0-6-15,2 0 38 0,-1 0-32 16,2 0 0-16,-1 0-17 0,0-3 40 16,2 1-23-16,0 0-17 0,0-2 11 15,-2 3-1-15,2-3-12 0,-3 2 0 16,-3 2 0-16,0-3 2 0,-4 2-2 16,-4 1-7-16,-2-1 7 0,0-1 20 15,-4 2-18-15,-1-2 1 0,5 0 26 16,-4 1-28-16,4 0 2 0,2-1-3 15,-1 1-2-15,1 0-11 0,-1 0 3 16,2 1 10-16,0 0 4 0,0 0 34 0,-2 0-36 16,-2 0-2-16,-4 0-32 0,-4 0 32 15,0 0 1-15,-1 0 12 0,2 0 8 16,0 0-21-16,2 0-1 0,-1 0-1 16,3 0-20-16,-1 0 22 0,0 0-1 15,-2 0-2-15,-3 0 1 0,-1 0-17 16,-1 0 19-16,-3 0 19 0,0 0-19 0,-1 0 16 15,1 0-9-15,-3 0-7 0,-1 0 0 16,1 0 1-16,-1 0-1 0,-2 0 21 16,2 0-21-16,-2 0-6 0,0 0 6 15,3 0 1-15,-1-1 2 0,4 1-1 16,3-2-2-16,3 2-22 0,3 0 22 16,2 0 22-16,1 0-6 0,0 0-16 15,-2 0 19-15,-4 0-38 0,-5 0 38 16,-5 0-19-16,-9 0 0 0,-6 0-3 15,-2 0-35-15,-2 0-17 0,0 0-28 0,0 0-51 16,-3 0-55-16,-2 0-85 0,-2 0-79 16,-3 0-78-16,2 0-584 0</inkml:trace>
  <inkml:trace contextRef="#ctx0" brushRef="#br0" timeOffset="4135.2">16597 2873 204 0,'0'0'639'0,"0"0"-287"15,0 0-234-15,0 0 44 0,0 0 40 16,0 0-14-16,0 0-32 0,0 0-20 16,0 0 10-16,0 0 39 0,-80-50 44 15,75 47-20-15,2 3-10 0,3 0-24 16,-1 0-35-16,1 0-32 0,0 0-41 16,0 0-20-16,0 0-28 0,0 0-19 15,0 0-25-15,0 0-7 0,0 3-22 16,0-2-28-16,0 4-36 0,0 3 118 0,1 3 13 15,1 5 31-15,-1 2-15 0,2 2-3 16,0 3 5-16,3 4 4 0,-3 3 6 16,2 2 13-16,-2 2-10 0,2 5 10 15,-1-2 9-15,0 4-28 0,-1 3-13 16,1 0 16-16,-1 3-20 0,0 1 23 16,0-1 0-16,-1 2-29 0,0-1-11 15,1 1-1-15,0-2-2 0,0 3 0 16,-3 2 0-16,2 1 2 0,-1 1-1 15,1 1-2-15,-1 5-10 0,2-1 13 16,-2 0-1-16,2 2 1 0,0-3-2 0,1 4 1 16,-1-4-13-16,3 3 13 0,-2 1 0 15,2-2 1-15,-3 3 3 0,0 0-2 0,0 0-1 16,-2 2 1-16,1-4 0 0,0 3 1 16,-2-3-1-16,3 1 15 0,-3-2-6 15,0 2-8-15,0 0 21 0,0 0-6 16,0-1-15-16,0 3-4 0,-1-3-9 15,-3 0 11-15,-1 1-13 0,1-2 13 16,-2-2 2-16,3 0 1 0,-1-2-1 16,1-4-2-16,0 2 13 0,2-2-13 0,1-1-1 15,0 1-1-15,0-2-11 16,0-1 13-16,0 1 0 0,0-2 14 0,0 0-14 16,0 0 0-16,0-1 13 15,0-3 0-15,0 2-11 0,-2-5-2 0,2-3 0 16,0-2 1-16,-3-1 0 0,3-4 2 15,-1 0-3-15,-1-1 0 0,2-5 0 16,-3 1 3-16,2-3 10 0,1-2-13 16,-1-2 1-16,1-2 1 0,-3 0 13 15,3-4-11-15,0-2 8 0,-1-3 0 0,1-2 1 16,0-2 3-16,0-1 2 0,0-3 4 16,0 0 19-16,0 0 21 0,0 0 25 15,0 0 33-15,0 0 7 0,0-3-112 16,0-2-15-16,0-4-92 0,0-4-193 15,-2-1-217-15,1 2-574 0,-7-6-564 0</inkml:trace>
  <inkml:trace contextRef="#ctx0" brushRef="#br0" timeOffset="5403.35">7420 7236 160 0,'0'0'1080'0,"0"0"-768"15,0 0-26-15,0 0 3 0,0 0-78 16,0 0-59-16,0 0-26 0,0 0-7 15,0 0-10-15,0 0-16 0,0 0-16 16,-4-5-19-16,4 5-26 0,0 0-20 16,0 0-11-16,0 0 1 0,0 0 17 15,0 0 10-15,1 0-7 0,1 0-6 16,-1 0-12-16,3-2-4 0,1 1 0 16,2 1 19-16,4 0 32 0,2 0 9 0,6 0-5 15,4 0-8-15,3-1-5 0,5 0-17 16,6-3-12-16,2 2-1 0,4-4 7 15,9 0 10-15,4-2-16 0,6-1-1 16,7 2 4-16,2-4-14 0,7 2 11 16,1 0-11-16,3-1 17 0,5 2-6 0,-1 0-13 15,3 0-1-15,2 4 1 0,1-2 1 16,-1 1 2-16,4 1 15 0,0 1-18 16,2-1 0-16,4-2 0 0,5 0 12 15,4 0-9-15,5-1 1 0,2 0-1 16,2-2 0-16,4 2-1 0,2 0 1 15,-1 1 10-15,2 0-13 0,-1-1-1 16,2 1-2-16,0 1 1 0,0-2 2 16,0 2 1-16,0-1-1 0,3 0-3 0,-1 1 3 15,2 2 4-15,0-3 5 0,4-2-9 16,0 2-1-16,0-2 1 0,3 2 2 16,-2-2-2-16,2 0 0 0,-2 4 0 15,0-2 3-15,-1 2 35 0,-3-1-16 16,1 3 19-16,-4-3-19 0,0-1-22 15,-1 1 2-15,0-1 11 0,3-1-13 0,-1 1 1 16,3-1 1-16,-3 0-2 0,0-1-14 16,-6-1-1-16,-3 0 5 0,-4 1 7 15,-6 1 3-15,-4-1-3 0,-2 1 1 16,-4 1 1-16,-1-1 1 0,-1 2 0 16,-1-1 22-16,-2 0-22 0,1-1 0 15,-2-1 1-15,0 2 1 0,-2-3 0 16,-3 1-1-16,-2 2 1 0,-6-1 8 0,-7 1-10 15,-8 1-3-15,-8 1 3 16,-8 1 0-16,-12-1 0 0,-7 3 1 0,-7 0 3 16,-7 0 11-16,-6-1-2 0,-5 1 25 15,-2 1 9-15,-3-1 3 0,-2 1 10 16,0 0 40-16,0 0-7 0,0 0-37 16,0 0-31-16,0 0-22 0,0 0-3 15,0 0 0-15,0 0-15 0,0 0-4 0,0 0-3 16,0 0-43-16,0 0-32 0,0 0-2 15,-1 0-34-15,-2 0-78 0,0 0-131 16,-3 0-132-16,3 1-288 0,-11-1-726 0,44-1 836 16</inkml:trace>
  <inkml:trace contextRef="#ctx0" brushRef="#br0" timeOffset="6862.7">7683 3694 470 0,'0'0'550'0,"0"0"-165"0,0 0-31 16,0 0-42-16,0 0-33 0,0 0-18 15,0 0-6-15,0 0-66 0,0 0-55 0,0 0-47 16,-70 15-43-16,69-12-21 0,-1-3-23 15,1 2-23-15,-2 2-5 0,1 0 5 16,0 1 7-16,-1 5 14 0,0-3 1 16,1 2-2-16,1-1-13 0,1-1 14 15,0 0 0-15,0-2-1 0,0 0-10 16,0-2-13-16,1 0 7 0,4-1-10 16,-1 1 7-16,3-2 12 0,-1 0 10 0,4-1 26 15,-1 0 6-15,2 0 3 0,4 0 3 16,-4-1 1-16,2-2-7 0,-3 1 6 15,-2-2 19-15,-4 1 32 0,0-3 50 16,-1 1 16-16,1-2-45 0,-2 0-41 16,-1-3-9-16,-1 2 4 0,0-3-24 15,0 2-9-15,0 1-15 0,-1 1 15 16,-5 2 22-16,2-1 25 0,-2 2-1 0,2 1-30 16,-2 0-24-16,0 1-23 0,1 0-19 15,-3 2 3-15,2 0-15 0,-1 0-31 16,1 0-6-16,-2 3 3 0,1 2 9 15,1 0 6-15,1 3 6 0,-1 1 2 16,3 1 11-16,1 0-4 0,2 2-5 0,0-1 5 16,0 0 4-16,5-2 5 0,3 1-21 15,-1-2-13-15,3 1 13 0,2-2 22 16,1-2 6-16,-1-2 3 0,2 1-1 16,-3-2 17-16,2-1 16 0,-3-1 28 15,0 0 23-15,2 0 14 0,-5-3 23 16,-1-1 31-16,2-1 7 0,-5-1 10 15,2-2 6-15,-4-2-19 0,-1-4-38 16,0-2-39-16,0-2 2 0,-4 2 4 16,-5-1-19-16,2 4 9 0,1 4-9 15,0 2-25-15,-4 5-24 0,3 0 0 0,-5 2-58 16,-2 2-73-16,-5 6-26 0,-1 4-28 16,0 4-65-16,3 0-18 0,3 2-69 15,5 0-101-15,3 0-49 0,2 0-14 16,1-3-158-16,3 3-625 0</inkml:trace>
  <inkml:trace contextRef="#ctx0" brushRef="#br0" timeOffset="8394.31">15851 3390 1309 0,'0'0'430'0,"0"0"-148"0,0 0 3 15,0 0-16-15,0 0-37 0,0 0-56 16,0 0-44-16,0 0-36 0,0 0-36 16,0 0-31-16,-71 5-16 0,71-4-3 15,0-1-10-15,0 3-42 0,-1-2-22 16,1 3 48-16,0 0 15 0,0 1-15 16,0-1-9-16,3 1-1 0,2-2 10 15,3-1 0-15,-1 1 16 0,0-3 22 16,1 0 30-16,1 0 27 0,-1 0 36 15,0 0 38-15,1-5 2 0,-1-1-16 16,0-1-10-16,-2-2-12 0,0 0 14 0,-3-1-4 16,-3-1-24-16,0 0-20 0,0-2-9 15,0 1 19-15,-8 2-35 0,1 0-27 16,-1 2-13-16,1 0-5 0,-3 2-10 16,2 2-3-16,-3 0-28 0,3 3-18 15,-2 0-19-15,0 1-12 0,-2 0-15 0,1 6-4 16,-1 2 40-16,-2 2 22 0,1-1 3 15,1 4 6-15,4-2 0 0,0 2 3 16,5 2 3-16,0-4-3 0,3 2-18 16,0-1-4-16,6-1 15 0,4 1 16 15,2-3 13-15,-1 0 0 0,5-3 33 16,0 1-8-16,1-4-13 0,1 0 1 0,0-3 5 16,-2 0 26-16,1 0-13 15,-3 0 4-15,-3-3 27 0,-4 0 28 0,-2-2 21 16,-2-2-9-16,-1-2-34 0,-2-1-28 15,0-2-16-15,0 2-5 0,0 2 9 16,-1 3 15-16,-3 0-10 0,1 4-2 16,-2 1-31-16,2 0-30 0,-5 0-50 15,1 0-39-15,-5 2-14 0,-2 4 22 16,-1 4 45-16,0-2-11 0,4 3-10 0,3-1-19 16,-1 2-5-16,5-2 61 0,-1-1 15 15,4 0-47-15,1-3-12 0,0 1 37 16,1-2 9-16,5-1-5 0,1 1 24 15,1-4 26-15,0 3 3 0,4-2 21 16,-4-2 39-16,1 0 60 0,1 0 82 16,2-7 62-16,-2-2-10 0,0-4-75 15,1-2-49-15,-5-5 14 0,-3-1 21 16,-3-4-28-16,0 2-39 0,-6 0-16 0,-4 4-33 16,-3 1-49-16,-3 3-22 0,-1 6-38 15,1 3-23-15,-3 3-17 0,-2 3-96 16,-1 3-110-16,1 6-88 0,-2 5-57 15,1 5-133-15,3 5-136 0,3-6-575 16</inkml:trace>
  <inkml:trace contextRef="#ctx0" brushRef="#br0" timeOffset="9449.2">15870 6475 287 0,'0'0'531'0,"0"0"-130"15,0 0 32-15,0 0-40 0,0 0-17 16,0 0 14-16,0 0 40 0,0 0-74 16,0 0-101-16,0 0-47 0,-12-4-42 15,6 4-48-15,2 0-72 0,-3 0-46 16,1 0-28-16,0 0 0 0,0 0-3 0,3 0-10 16,0 2-24-16,3-1-29 0,-1 3-4 15,1 0 20-15,0 1 9 16,1 1-4-16,5 2 20 0,5-2 36 0,1 0 17 15,1-2 16-15,2-2-14 0,1 0 29 16,0-2 29-16,-1 0-22 0,-4 0 3 16,-2-3 31-16,-1-2 42 0,-1-2 1 15,-1 0 6-15,-2-5-43 0,2-1-4 16,-5 0 16-16,-1-1 27 0,0 0 12 16,0 0-37-16,-7 1 9 0,1 3-18 15,-1-1-31-15,0 4-28 0,-3 1-24 16,1 4-34-16,-1-1-17 0,1 3-29 0,-3 0-6 15,1 1 10-15,-3 6 5 0,2 1-6 16,2 0 31-16,2 0 15 0,2 2-12 16,3-2-40-16,2 2 2 0,1-3 13 15,0 4 12-15,0-4 3 0,5 2 19 0,5 0 18 16,-1 2 16-16,3-5 3 0,0 0 0 16,-3 0-2-16,1-4 18 15,0-2 9-15,-1 0 16 0,1 0 9 0,3-1 9 16,-3-3-10-16,2-1 4 0,-2-3 9 15,-2 2 12-15,-2-2 25 0,-1 0 2 16,-2-2 3-16,-3 0-21 0,0-2-68 16,0 3 13-16,-2 0 21 0,-1 4-7 15,-1 1-8-15,-1 1-17 0,1 2-20 16,-2 0-46-16,-1 1-36 0,-3 0-34 0,-2 0 15 16,-2 5 31-16,1 2 14 0,2-2-21 15,2 1-43-15,3 1-13 0,2-2 15 16,2 0 6-16,1-1 3 0,1 0 21 15,0-2 12-15,0 1 26 0,4-3 12 16,1 1 38-16,-1-1 29 0,0 0 12 16,-1 0-19-16,0 0-22 0,1-1-51 0,-1-2-75 15,0 2-123-15,0 0-172 0,3 1-129 16,-2-2-114-16,-1 1-392 0</inkml:trace>
  <inkml:trace contextRef="#ctx0" brushRef="#br0" timeOffset="10395.41">7891 6836 1100 0,'0'0'751'0,"0"0"-190"0,0 0-103 15,0 0-70-15,0 0-74 0,0 0-61 16,0 0-58-16,0 0-75 0,0 0-82 16,0 0-38-16,0 0-44 0,-1 4-27 15,1-4-34-15,0 1-21 0,0-1-9 16,4 2-170-16,2 2 305 0,1 2 77 16,5-3-42-16,-2 0-16 0,6-1 22 0,1-2-9 15,-1 0-7-15,2 0 35 0,-2-3 19 16,1-3 25-16,-2-3-38 0,-4 1-19 15,-2-3 51-15,-4 2-4 0,-3-1-13 16,-2-2 21-16,0 1-24 0,0-2 15 0,-4 1-41 16,-3 2-24-16,-2 2 0 15,4 2 21-15,-3 2-3 0,1 3 0 0,0 0-46 16,-6 1-52-16,1 0-53 0,-3 3 6 16,0 4 19-16,-2 2 18 0,5 1-19 15,-1-1-62-15,5 3 33 0,-1-1 25 16,3 0-6-16,2-3-16 0,1 3-4 15,3-4 26-15,0 2 12 0,3-2 16 16,3-2 9-16,2-1 23 0,3 0 25 16,1-3 0-16,0-1 25 0,4 0 16 15,-2 0 48-15,3-1 60 0,-2-6 3 16,1 1-17-16,-5-1-35 0,-3-2 73 16,-4 3 35-16,-3-2-23 0,-1 1-22 0,0-2-18 15,-5 0-57-15,-3-2-45 0,-2 5-22 16,0 0-21-16,-3 0-30 0,-1 5-50 15,-1 1-94-15,-3 0-156 0,-1 8-170 16,0 2-119-16,6-1-187 0,-6 4-702 0</inkml:trace>
  <inkml:trace contextRef="#ctx0" brushRef="#br0" timeOffset="25791.15">7717 4536 486 0,'0'0'492'0,"0"0"-78"0,0 0 73 0,0 0-101 16,0 0-107-16,0 0-60 0,0 0-42 15,0 0-49-15,0 0-51 0,-59-3-23 16,59 3-54-16,0 0-6 0,-2 0-103 15,2 0-51-15,0 4 31 0,0 2 100 16,0 0 6-16,0 0-6 0,0 0-9 16,6 0 6-16,-2 0 18 0,4-4 14 0,-1 3 3 15,4-4 0-15,0-1 36 0,0 0-7 16,6 0 23-16,2-6-17 0,0 0-5 16,1-2 2-16,-5-1-34 0,-3 2 0 15,-4 0 76-15,-6 0 51 0,0 0 0 16,-2-2-32-16,0 1-48 0,0-1-4 15,-3 2 17-15,0 0-1 0,-3 2 16 16,-1 0-25-16,-3 1-10 0,-2 0-41 16,-2 3-9-16,0 1-80 0,-5 0 19 0,2 0 10 15,-2 5 9-15,1 2 51 0,4 1-1 16,4 3 1-16,0-1-22 0,4 2-10 16,2 1 3-16,3-1 0 0,-1 0-6 15,2 1 10-15,0-1-10 0,0-4-58 0,6 2 22 16,0-4 39-16,2 0 20 15,1 0-5-15,-2-4 16 0,3 1 1 0,2-2 0 16,-2-1 42-16,3 0 0 0,-2-1 9 16,0-4 26-16,1-2 25 0,-3-2 41 15,1-3 19-15,-1-2-48 0,-5-1-45 16,-1-2 1-16,-3-1 27 0,0 1-3 16,-4 1-11-16,-6 3 1 0,-2 2 34 15,-1 4-19-15,-1 2-15 0,-1 2-53 16,-2 1-31-16,1 2-56 0,0 2-15 15,2 7 0-15,-1 3-54 0,5 1-182 16,3 3-117-16,2 2-68 0,2 3-13 0,3-1-43 16,0-6-504-16</inkml:trace>
  <inkml:trace contextRef="#ctx0" brushRef="#br0" timeOffset="26339.26">7809 5439 1049 0,'0'0'420'16,"0"0"-137"-16,0 0 51 0,0 0-13 15,0 0-89-15,0 0-135 0,0 0-94 16,0 0 23-16,0 0 0 0,0 0-26 15,0 0-19-15,-55 43-6 0,55-37 5 16,0-1-12-16,3-2-6 0,3 0 31 16,3-2 7-16,1-1 45 0,1 0 26 15,1-4 32-15,4-3 32 0,2 0 22 16,0-5-14-16,2-1-57 0,-1-2-32 16,-4 0 10-16,-3-1 9 0,-4 2 72 0,-3 1 79 15,-5 2-67-15,0-1-41 16,-2 3-17-16,-6 1 38 0,-1 0-17 0,-4 2-52 15,-4 0-34-15,-6 2-31 0,0 1-3 16,-2 3-62-16,-1 0-9 0,2 3 7 16,5 4-5-16,2 2 4 0,1 3-90 0,3 1-81 15,3 2-19-15,2 1-58 0,3 2-45 16,4 0-47-16,1 0-3 0,4 2-62 16,7 2-67-16,-3-6-219 15</inkml:trace>
  <inkml:trace contextRef="#ctx0" brushRef="#br0" timeOffset="27034.31">7897 6149 1205 0,'0'0'738'15,"0"0"-439"-15,0 0-92 0,0 0-26 16,0 0-72-16,0 0-35 0,0 0-58 0,0 0-16 16,0 0-45-16,0 0-61 0,4 5-20 15,-2-4 3-15,1 0 102 0,1 2 21 16,2-1 19-16,0 1 10 0,1 1 17 16,3-3-1-16,-1-1 29 0,-1 0 23 15,2 0 44-15,-1 0 13 0,-2-2-19 0,-1-4-10 16,1 1 11-16,-3-2 23 0,-2 0-10 15,-2-3-20-15,0 2-41 0,0-2 0 16,0 2 10-16,-2 0-1 0,-2 5-1 16,-3-1-43-16,4 1-10 0,-3 1-9 15,-1 2-32-15,1 0 14 0,-2 0-16 16,-1 0-59-16,2 0-3 0,-2 2 9 16,1 1 10-16,0 2-10 0,1 0-25 0,3 0-20 15,1 3 16-15,0-2-9 0,0 1-29 16,3-1-16-16,0 0 12 15,0 0 32-15,4-1 51 0,2-1-17 0,1-2 11 16,4 2 47-16,1-3 23 0,-1-1 57 16,-1 0 72-16,1 0-9 0,-4 0-10 15,-1-4-23-15,-1 2 0 0,-4-2 41 16,0-2 24-16,-1-1-23 0,0 0-23 0,-1-3 7 16,-3 2-25-16,-2-2-1 0,-2 4 0 15,3 2-28-15,-2 2-21 0,1 0-61 16,2 2-3-16,-1 0-49 0,-1 0-21 15,-4 2-67-15,2 4-106 0,-3 3-66 16,3 0-117-16,-1 1-143 0,5 2-185 16,1-6-355-16</inkml:trace>
  <inkml:trace contextRef="#ctx0" brushRef="#br0" timeOffset="29084.16">15625 4311 779 0,'0'0'694'0,"0"0"-278"0,0 0-172 16,0 0-108-16,0 0-85 0,0 0-8 16,0 0-18-16,0 0-7 0,0 0-18 15,0 0-33-15,0 0 4 0,0 0 10 16,0 0-7-16,0 0 0 0,1 0-3 0,5 0-4 15,-1 0 33-15,6 0 133 16,4 0 32-16,3 0-13 0,3 0-27 0,2-3-51 16,-1-2-25-16,0-2 5 0,-2-2-6 15,-6 0-6-15,-1 0 3 0,-6 0 25 16,-2-2 4-16,-5 1 5 0,0 2 4 16,0-3 3-16,-5 2-29 0,-3-1-22 15,-4 2-10-15,-1 0-6 0,-3 5 10 16,3-2-27-16,-2 3-2 0,2 0 0 15,1 2-22-15,2 0-16 0,0 0-26 16,-3 5-5-16,1 2 11 0,1 4 23 16,-3 2 10-16,3 2-13 0,-1 3 3 15,4 0-1-15,5 2 4 0,2-2-9 0,1 1-20 16,1-2-19-16,10-1 9 0,3-2 36 16,3-1 16-16,5-2 16 0,1-4 3 15,3 0 35-15,-2-4 36 0,-1-3 54 16,-3 0 9-16,-2-6 19 0,-5 0 62 0,-5-6 38 15,0-1-42-15,-4-5-55 0,-4-1-38 16,0-3-10-16,-6-1-12 0,-4 3-40 16,-3 2-19-16,-3 2-34 0,-1 4-3 15,0 6-40-15,-2 5-25 0,3 1-34 16,-3 6-109-16,0 8-124 0,2 6-130 16,1 2-87-16,2-1-168 0,2 10-828 0</inkml:trace>
  <inkml:trace contextRef="#ctx0" brushRef="#br0" timeOffset="29551.17">15617 5177 1914 0,'0'0'470'0,"0"0"-263"16,0 0 22-16,0 0 11 0,0 0-57 15,0 0-18-15,0 0-22 0,0 0-57 0,0 0-62 16,0 0-24-16,0 0-3 0,-20-8-76 15,24 8-35-15,1 0-4 0,3 0-19 16,4 0 137-16,7 0 51 0,5-1 35 16,6-3-22-16,1-4-32 0,-1-1-31 15,-4 0-1-15,-7-2 23 0,-4-1 24 16,-9 0 29-16,-3 1 29 0,-3-1 24 0,-3-1 44 16,-6 2-53-16,-5-2-14 0,-2 1-22 15,-7 1-35-15,0 0-2 0,-4 4 6 16,0 1-50-16,-1 4-3 0,1 2-59 15,-1 5-16-15,2 5 1 0,-1 6 2 16,3 2-21-16,-1 5-90 0,5 2-54 16,3 3-74-16,3 0-56 0,5 0-68 15,4 2-83-15,2-8-511 0</inkml:trace>
  <inkml:trace contextRef="#ctx0" brushRef="#br0" timeOffset="30117.41">15684 5742 1114 0,'0'0'582'0,"0"0"-189"16,0 0-78-16,0 0-93 0,0 0-96 16,0 0-85-16,0 0-41 0,0 0-16 15,0 0 15-15,0 0-1 0,-32 12-27 16,32-10-17-16,0 1 1 0,0-3 26 16,4 1 6-16,2 0-13 0,-2-1 7 15,2 0 12-15,1 0 7 0,2 0 52 16,2 0 48-16,-3 0 61 0,0-2-7 15,-3-3-13-15,0 0 25 0,-2 1 5 16,-1-2-31-16,-2 1-20 0,0 0-20 16,0 3-15-16,0-1 17 0,-3 3-3 0,-3 0-67 15,0 0-32-15,-2 0-100 0,-3 0-64 16,-1 4-85-16,-1-1 103 0,-2 5 29 16,4-1 12-16,2 0-20 0,1 3-60 15,2-2 53-15,1 3 45 0,2-4 29 0,3 1-3 16,0 0-26-16,0-2-78 0,8-2 45 15,3 0 120-15,2-2 33 0,4-2 67 16,2 0 162-16,4-1 104 0,-1-4 7 16,-5-1-27-16,-3-2-79 0,-3 2-32 15,-7-1 16-15,-1 1-26 0,-3-1-41 16,0-1-96-16,0 2-45 0,-4-1-43 16,-2 4-3-16,-2-1-40 0,-3 3-85 15,-2 1-121-15,0 0-141 0,-4 2-233 16,-2 4-354-16,5 1-283 0</inkml:trace>
  <inkml:trace contextRef="#ctx0" brushRef="#br0" timeOffset="42016.57">4494 5043 615 0,'0'0'698'0,"0"0"-207"0,0 0-147 16,0 0-27-16,0 0-20 0,0 0-50 15,-77-26-55-15,67 21-32 0,-2 0 11 16,5-3 7-16,3 0 42 0,1-1-37 15,3-2-21-15,0 0-44 0,4 0-75 0,6-2-31 16,3 1-12-16,7-2-37 0,6 2 3 16,9-3 6-16,4 5-9 0,1 1 3 15,2 4 6-15,-6 5 27 0,-5 0 1 16,-5 8-22-16,-7 2-12 0,-3 2-1 16,-7 4 4-16,-3 1-13 0,-6 2 41 15,0 3 3-15,-6 0 35 0,-9 2-35 16,-3 2-64-16,-4-1-36 0,-1-1-4 15,-2-4-12-15,4 0-5 0,-2-3 26 0,7-5 16 16,0 0 19-16,3-3 25 0,4-2 35 16,1-5 0-16,5 1 22 0,3-3 26 15,0 0 28-15,0 0 16 0,3 0-13 0,1 0 6 16,0-4-25-16,3 1-25 0,4-1 2 16,3-1-2-16,5 3 0 0,4-2-14 15,4 4-17-15,1 0-4 0,-3 1-19 16,0 7-13-16,-5 1 1 0,-1 2-4 15,-6 1 20-15,-3 1 2 0,-4 1 11 16,-5 3 2-16,-1 1 38 0,-13 1 31 16,-7 3 22-16,-6 1-18 0,-6-1-73 15,-1-1-35-15,-3-3-9 0,5-6 44 16,3-1 32-16,1-8 16 0,-2-3 5 16,2 0-31-16,-1-3-22 0,2-6-19 15,2-1-68-15,3-4 20 0,3 3-81 0,5-2 3 16,0 0-35-16,6 2-84 0,5-1-63 15,2-1-53-15,6 0-157 0,4 5-518 16</inkml:trace>
  <inkml:trace contextRef="#ctx0" brushRef="#br0" timeOffset="42251.21">5051 5048 1296 0,'0'0'748'0,"0"0"-359"0,0 0 30 15,0 0 16-15,0 0-98 0,0 0-119 16,0 0-86-16,0 0-107 0,0 0-25 16,0 0-88-16,0 0-79 0,10 18 167 15,3-4 13-15,3 3 21 0,2 2-11 0,0 0-8 16,2-1 7-16,-3 0-6 0,-2-1 6 16,-5 0 13-16,1-4-4 0,-6 1-31 15,-5-3-135-15,0 2-105 0,-9-2-88 16,-8-2-108-16,2-3-287 0,-14-2-1002 0</inkml:trace>
  <inkml:trace contextRef="#ctx0" brushRef="#br0" timeOffset="42592.4">4967 5119 927 0,'0'0'1249'0,"0"0"-890"16,0 0-82-16,0 0-39 0,65-80-120 16,-33 62-60-16,5 3 12 0,4-2-10 15,2 1-37-15,0 3-7 0,-4 3 6 16,-3 1-22-16,-4 3 0 0,-8 2-26 15,-2 3 7-15,-6 1-19 0,-2 0-6 16,-2 5-1-16,-4 2 3 0,1 3 9 16,-5 1 33-16,-1 2 16 0,0 0 10 15,0 4 6-15,0-3 6 0,-2 1-3 16,2-2-9-16,2 1-4 0,3-1-3 16,1-2 0-16,1 1 3 0,7-3 10 0,3-1 10 15,2-3 24-15,7-4-3 0,1-1 26 16,0-1 34-16,-1-5-7 0,-6-4-25 0,-4 2 26 15,-6-3 72-15,-7 0 80 0,-5-2-19 16,-1-3-24-16,-1-2-80 0,-11-2-100 16,-1 1-10-16,-3-1-14 0,-2 5-22 15,-4 1-13-15,2 3-57 0,-5 6-33 16,-2 4-139-16,-3 1-136 0,-1 6-91 16,3 6-201-16,7 0-326 0,-2 2-582 0</inkml:trace>
  <inkml:trace contextRef="#ctx0" brushRef="#br0" timeOffset="43712.45">11055 7520 1727 0,'0'0'593'0,"0"0"-173"16,0 0 33-16,0 0-97 0,0 0-128 16,0 0-134-16,0 0-72 0,0 0 44 15,0 0-22-15,0 0 20 0,-65 78-14 16,51-58-19-16,0 4-12 0,4-4 6 16,0 1-25-16,6-3 0 0,1 1-16 15,3-1 13-15,0 0-13 0,7 0 16 16,3 0 0-16,3-2 19 0,4-2-19 0,5-1 0 15,3-3-22-15,2-2-62 0,5-3-33 16,-1-5-25-16,3 0-34 0,-3-4-30 16,1-4-43-16,-2-2-117 0,-5-2-69 15,-4 2 30-15,-9-1 99 0,-3 0 140 16,-6 4 166-16,-3-1 52 0,0 1 309 16,0 5 2-16,0 1-20 0,-2 1-12 15,-1 0-23-15,-1 0-38 0,-2 0-61 0,2 1-77 16,-1 4-59-16,1 3-42 0,-3-1 3 15,3 4-9-15,-1 0 8 0,2 5-11 16,0-1 0-16,-1 3-7 0,3-1-15 16,-1 0 1-16,1-2-1 0,1 2 2 15,0 1-2-15,0-3-60 0,4 2-110 16,3-2-118-16,4 2-125 0,1-4-172 16,0-4-68-16,8-4-555 0</inkml:trace>
  <inkml:trace contextRef="#ctx0" brushRef="#br0" timeOffset="43939.43">11559 7703 2426 0,'0'0'487'0,"0"0"-148"0,0 0 106 16,0 0-96-16,0 0-55 0,0 0-105 0,0 0-131 16,0 0-58-16,0 0-83 0,0 0-84 15,-6 11 167-15,14 7 15 0,3 2 32 16,-1 1-16-16,0-2-16 0,-1 0 4 15,-3-2 0-15,-1-1-17 0,-2-2-2 16,-3-2-69-16,0-4-64 0,-3 2-60 16,-5-4-85-16,-4-1-168 0,2-2-114 0,-2-3-122 15,3 0-362-15,3-6-36 16</inkml:trace>
  <inkml:trace contextRef="#ctx0" brushRef="#br0" timeOffset="44250.71">11602 7743 1246 0,'0'0'492'0,"0"0"-126"0,0 0-42 16,0 0-65-16,77-53-144 0,-53 46-82 15,6-1-32-15,5 1 0 0,3 3 0 16,0 0 12-16,0-2-13 0,-4 5-20 16,-3 0 4-16,-7 1-6 0,-6 0-30 15,-4 2 1-15,-5 4 2 0,-4 1 37 0,0 4 12 16,-2 0 74-16,-1 1 19 0,1 1 4 16,0 0-20-16,0-1-13 0,1 4-16 15,4-3-7-15,3 1-2 0,1 1-1 16,4-1-9-16,4 1 12 0,3-2 61 15,1-3 45-15,1-2-14 0,1-5-39 0,0 0-15 16,1-3 12-16,0-4 61 0,-2-3 13 16,-2-6-22-16,-3-2-22 0,-3-3-7 15,-4-2-34-15,-8-5 19 16,-5-2 51-16,0 1-83 0,-10 2-12 0,-6 1-12 16,-3 4-43-16,-7 3-12 0,-3 3-19 15,-5 4-76-15,-7 4-132 16,-2 4-126-16,-2 1-174 0,-1 2-214 0,13 4-506 15,-9 4-541-15</inkml:trace>
  <inkml:trace contextRef="#ctx0" brushRef="#br0" timeOffset="52630.38">19565 5885 264 0,'0'0'401'0,"0"0"-186"0,0 0-39 0,0 0 36 16,0 0-7-16,0 0-6 0,0 0-27 16,0 0-29-16,0 0-33 0,-21-16-22 15,20 16-11-15,-2-1-2 0,0 0-14 16,1 1-6-16,0-1-6 0,-1-1-14 16,2-1 4-16,-2 2 19 0,1-2 16 15,-1 1 7-15,3-2 5 0,-3 2-5 0,0-2-4 16,2 0-23-16,-2 0-19 0,1 0-15 15,0 0-4-15,2 0-4 0,0 0 1 16,0 2 0-16,0-3 3 0,0 1 0 16,2-1 9-16,4 0-12 0,0-3 9 15,0 0-6-15,4 1 13 0,3-3 3 16,3 2 3-16,4-3 16 0,5 2 12 16,1-1-15-16,4 2-10 0,4 0-6 15,1 6-32-15,0 0 3 0,-1 2-3 16,-2 0-27-16,-5 3 25 0,-2 3-10 15,-8 3-7-15,-1-2 6 0,-7 2-16 16,-5 1-9-16,-2 2-6 0,-2 0-1 0,-2 2 45 16,-7 1 3-16,-4 2 0 0,-4-1-3 15,-4 2-11-15,-1-1-14 0,-1 0-10 16,-2-3 12-16,2 1 4 0,4-6 18 16,-1 1 0-16,6-2 1 0,0-2 2 15,3-1 1-15,4-3 16 0,2 0-6 0,3-1 9 16,2-1 20-16,0 0 21 0,0 0 33 15,3 0-8-15,2 0-24 0,-2 0-17 16,0-1-6-16,3-2-22 0,4 2-19 16,6-1 37-16,6-1-18 0,5 2 7 15,5-1-1-15,2 1-15 0,-1 1-10 16,1 0-19-16,-3 4 4 0,-3 3 14 16,-3 3-31-16,-4 1-6 0,-5 1-6 15,-5 2 16-15,-5 1 25 0,-3 4 3 16,-3 0 25-16,-1 0 41 0,-10 3 9 0,-6-1-34 15,-5 0 3-15,-4-1-9 0,-4-1 19 16,-4-1-14-16,-5-1 4 0,-3 0-7 16,-4-5-5-16,-3-3-4 0,0-2-16 15,4-5 7-15,5-2-16 0,8-1-3 0,5-8-2 16,5-4-1-16,6-1-44 16,5-4-6-16,6-3-25 0,5 0-67 0,6-3-84 15,13 2-69-15,10 2-69 0,7 2-64 16,7 0 47-16,9 5-54 0,1 2-73 15,-11 2-320-15</inkml:trace>
  <inkml:trace contextRef="#ctx0" brushRef="#br0" timeOffset="53192.66">20347 5899 1176 0,'0'0'481'0,"0"0"-127"16,0 0-55-16,0 0 43 0,0 0-81 15,0 0-24-15,0 0 9 0,0 0-8 16,43-66-27-16,-43 64-20 0,0 2-30 16,0 0-46-16,-1 0-59 0,-2 0-56 15,-1 0-9-15,-1 1-32 0,-3 3-21 16,-2 2 6-16,-3 3 3 0,-2 3 25 15,2-1 9-15,3 3-9 0,3 0 2 0,6 0 7 16,1-3-3-16,3 3 10 0,9 1 12 16,1-1 0-16,7 1 12 0,1-1 7 15,3 0 3-15,2 1-2 0,0-2 11 16,1-1 10-16,-5 1-10 0,-2-1-6 0,-5-1-13 16,-4 1-12-16,-6 1-3 0,-4-2 2 15,-1 1 1-15,-1 1 19 0,-8 2 9 16,-7-1 12-16,-4 2 4 0,-6-2-44 15,-4-1-7-15,-2-1-52 0,-3-5-18 16,-2-2-20-16,4-1-14 0,1-4-21 16,3 0 41-16,5-10-16 0,1-2-141 15,3-2-193-15,4-4-197 0,3 0 21 16,4 1-428-16</inkml:trace>
  <inkml:trace contextRef="#ctx0" brushRef="#br0" timeOffset="53760.55">20392 5873 173 0,'0'0'548'0,"0"0"-167"0,0 0-46 16,0 0-48-16,0 0-28 0,0 0-48 0,0 0-39 16,0 0 2-16,0 0 10 15,0 0-16-15,0 0-53 0,72-60-57 0,-59 60-7 16,1 0 3-16,8 0 13 0,2 0-12 16,4 0 5-16,3 0-12 0,1 0-29 15,1 1-16-15,0 0-1 0,-1 2-1 16,-2-2 1-16,-4 1 11 0,-8 0-13 15,-5-1-2-15,-8-1-1 0,-2 0 1 16,-1 0 0-16,-2 1-14 0,0-1-10 16,0 2-12-16,0-1-22 0,0 0-1 15,1 1 23-15,1 0 9 0,-2 1 6 0,1-2 1 16,-1 0 7-16,0-1 15 0,0 1 39 16,0-1 56-16,0 0 27 0,0 0 21 15,0 0 15-15,0 0 0 0,0 0-17 16,0 0-11-16,0 0-27 0,0 0-16 15,0 0-25-15,0 2-19 0,-1-1-21 16,-1-1-21-16,2 1-1 0,-3 2-34 0,-1 2-22 16,-3 4 41-16,-5 3 15 15,1 2 52-15,-2 4-5 0,0 0-25 0,3 0-20 16,2-1-2-16,1 1-25 0,5-1-6 16,2-2 3-16,0 2 0 0,1 0-6 15,9-2 0-15,1 0 2 0,1-1 1 16,5-1 29-16,-1-1 1 0,4-3 1 15,2-3 1-15,2 1 24 0,4-6 31 16,5 0 13-16,3-1 2 0,0-3-6 16,-3-8 6-16,-1 1-12 0,-6-3 6 0,-9-1 27 15,-3-4 95-15,-8-4 2 16,-6-4-52-16,0-2-64 0,-8-2-18 0,-5 3-31 16,-5 3-14-16,-2 3-10 0,-1 6-49 15,-3 3-15-15,-1 4-64 0,0 6-79 16,-1 2-82-16,0 2-91 0,3 9-163 0,0 1-140 15,6-1-74-15,-1 6-669 0</inkml:trace>
  <inkml:trace contextRef="#ctx0" brushRef="#br0" timeOffset="55292.21">21533 5999 668 0,'0'0'1435'0,"0"0"-1046"15,0 0-147-15,0 0 63 0,0 0-33 16,0 0-56-16,0 0-67 0,0 0-48 16,0 0-35-16,0 0-22 0,-33 5-16 15,36-5-15-15,1 0-12 0,6-1 1 16,3-2 0-16,13 1 95 0,10-3-14 16,9 0-18-16,3-2-40 0,2 0 3 15,-4-3-3-15,-3 4-25 0,-4 0 0 16,-6-1 1-16,-5 2 1 0,-2 1 1 15,-7 0 10-15,-4 0-10 0,-5 3-3 16,-4 0-84-16,-3 1-54 0,-3 0-38 16,0 0-64-16,0 0-122 0,-4 0-219 15,1 0-421-15,-1 0-693 0</inkml:trace>
  <inkml:trace contextRef="#ctx0" brushRef="#br0" timeOffset="57664.66">22250 5584 1819 0,'0'0'606'0,"0"0"-293"15,0 0-43-15,0 0 28 0,0 0-28 16,0 0-46-16,0 0-54 0,0 0-47 16,0 0-26-16,0 0-16 0,0 0 5 15,-5-9 1-15,5 9-6 0,0 0-16 16,0 0-19-16,0 0-40 0,0 0-6 16,0 0-40-16,0 0-43 0,0 3-29 15,0 3-21-15,0 1-23 0,0 6 80 0,0 8 76 16,0 0 41-16,0 4-38 0,0-1 9 15,0-1 4-15,-3 0 9 16,0-1-10-16,1-2-13 0,-1-1 14 0,1 0 3 16,1-2-4-16,-1 0-15 0,2-4 0 15,0-3-3-15,0-3-16 0,0-1 4 16,0-4-4-16,3 1 18 0,2-2 1 0,2 1 11 16,4-2 21-16,4 1 14 0,8-1 20 15,7 0 2-15,7 0-22 0,3-5-11 16,2-2-14-16,-2 0-21 0,-6 0-96 15,-1 0-37-15,-7 0-30 0,-4 2-67 16,-6 0-44-16,-5 0-127 0,-5 1-97 16,-5 0-68-16,-1-1-584 0</inkml:trace>
  <inkml:trace contextRef="#ctx0" brushRef="#br0" timeOffset="57912.16">22530 5771 427 0,'0'0'1743'0,"0"0"-1187"0,0 0-135 15,0 0 9-15,0 0-52 0,0 0-30 0,0 0-91 16,0 0-112-16,0 0-75 16,0 0-64-16,0 0-6 0,-17-18-61 0,17 24-56 15,0 2-62-15,0 7 99 16,0 4 79-16,0 3 2 0,0 2 0 0,0 1 1 16,0-4 17-16,3 2-19 0,0-4 0 15,1 2 0-15,-1-3 3 0,1 0-3 16,-1-4-31-16,-1 0-84 0,-1-2-29 15,-1-1-35-15,0-2-55 0,0-1-96 16,0-3-73-16,0 0-64 0,3-3-74 16,3 0-197-16,-2-2-365 0</inkml:trace>
  <inkml:trace contextRef="#ctx0" brushRef="#br0" timeOffset="58326.35">22868 5819 2003 0,'0'0'612'0,"0"0"-323"0,0 0-7 16,0 0 37-16,0 0-31 0,0 0-59 16,0 0-66-16,0 0-38 0,0 0-38 15,0 0-10-15,-10-10-9 0,10 10-34 16,-2 0-25-16,2 0-9 0,0 0-37 15,0 0-21-15,0 1-20 0,-1 2-24 16,-1 2-26-16,-1 2 24 0,2 4 104 0,0 2 0 16,1-2-3-16,0 2-29 0,5-1-6 15,3-1 4-15,4-2 18 0,0 2 15 16,4-5 1-16,0 0 19 0,-1-2 3 16,2-2-7-16,-3-2 14 0,-1 0 9 15,-1 0 15-15,0-6 19 0,-3 1-7 16,-2-2 32-16,-1-3 48 0,-3 0 28 0,-3-5 11 15,0 0-64-15,-7-6-50 0,0 0-15 16,-4 2-34-16,-1-1 1 0,1 5-22 16,1 2-12-16,-3 3-46 0,0 1-52 15,-1 4-90-15,-4 2-89 0,1 3-134 16,-2 1-209-16,2 10-140 0,4-4-295 16,2 9-339-16</inkml:trace>
  <inkml:trace contextRef="#ctx0" brushRef="#br0" timeOffset="58979.33">23441 5757 993 0,'0'0'807'0,"0"0"-310"15,0 0-74-15,0 0-6 0,0 0-44 16,0 0-92-16,0 0-86 0,0 0-43 16,0 0-37-16,0 0-37 0,0 0-23 15,-19-6-17-15,19 6-17 0,2 0-21 16,-1 0-2-16,-1-2-23 0,2 2-2 16,-1-1 5-16,-1 1 9 0,2-1 11 15,2 1-1-15,3-1-9 0,10-2 12 16,12 1 71-16,9-4-37 0,10 0-3 15,5 0 0-15,-1-1-30 0,-6 1 12 16,-7-1-12-16,-15 2 0 0,-7 2 1 16,-8 1 25-16,-4 2 14 0,-4 0-1 15,1 0-6-15,-2 0-1 0,0 0-11 0,0 0-22 16,-2 0-71-16,-1 0-28 0,0-1-46 16,0 1-16-16,0 0-81 0,-1 0-136 15,0 0-253-15,-1 0-360 0,1 0-285 0,3 1 549 16</inkml:trace>
  <inkml:trace contextRef="#ctx0" brushRef="#br0" timeOffset="59531.27">24044 5367 688 0,'0'0'1041'0,"0"0"-664"15,0 0-57-15,0 0 41 0,0 0 44 16,0 0 5-16,0 0-82 0,0 0-64 15,0 0-47-15,0 0-37 0,-15-64-26 16,15 63-41-16,0 1-45 0,0 0-32 16,0 0-19-16,0 0-17 0,0 0-22 15,0 0-8-15,0 0-13 0,0 0 0 16,0 0-6-16,0 0 6 0,0 0-7 16,0 4-14-16,0 2-26 0,0 2-46 15,0 7 136-15,2 4 9 0,2 3-9 0,-1 2 2 16,-2 1-1-16,-1 0 23 15,0-1-21-15,0 1 13 0,0-4-16 0,-4 1 19 16,-2-1 5-16,4 0-11 0,-1-3-13 16,1-3-19-16,2 0-3 0,0-1 1 15,2-1 19-15,5-1-1 0,4-1 3 0,2 0 15 16,7-4 16-16,2 0 21 16,7-3 1-16,4-2-7 0,1-2-27 0,0 0-18 15,-3 0-1-15,-6-1-62 16,-2-2-24-16,-3-3-10 0,-4 1-19 0,0-1-31 15,-6-2-43-15,1 0-66 0,-6 0-46 16,-2 2-88-16,-3 0-75 0,0 0-180 16,0 1-473-16</inkml:trace>
  <inkml:trace contextRef="#ctx0" brushRef="#br0" timeOffset="59729.68">24336 5595 457 0,'0'0'1147'0,"0"0"-601"0,0 0-35 0,0 0-1 15,0 0-36-15,0 0-84 0,0 0-80 16,0 0-112-16,0 0-65 0,0 0-62 15,0 0-47-15,-23-22-24 0,23 23-49 16,0 2-43-16,0 2-56 0,0 3-35 0,0 5 183 16,0 4 24-16,0 2 4 0,0 0-3 15,0-1 3-15,-1-1-3 0,0 0-25 16,1-2-56-16,0 1-53 0,0 0-28 16,0-2-89-16,0 3-122 0,0-3-75 15,2 1-95-15,5-3-51 0,-2-4-195 16</inkml:trace>
  <inkml:trace contextRef="#ctx0" brushRef="#br0" timeOffset="60057.18">24658 5689 2433 0,'0'0'618'0,"0"0"-229"16,0 0 0-16,0 0-43 0,0 0-94 15,0 0-79-15,0 0-87 0,0 0-86 16,0 0 0-16,0 0-68 0,0 0-34 15,-23-13-34-15,23 18-19 0,0 3 96 0,0 1 34 16,0 0-10-16,0 1-25 0,1 2-6 16,6-3 13-16,5 0 40 0,4 0 13 15,5-1 28-15,6-2 26 0,5-4 31 16,6-2 3-16,2 0 27 0,-1-2-16 16,-2-5-6-16,-5-4 28 0,-7 0 45 15,-11-5 27-15,-2-3 3 0,-5-3-44 16,-4-5-49-16,-3-2-36 0,-2 1-15 0,-9 2 5 15,-4 5-31-15,-5 0-26 0,-3 7-39 16,-4 2-15-16,-9 3-53 0,-5 5-106 16,-5 4-58-16,-6 2-98 0,-4 9-195 15,3 3-234-15,13-1-262 0,-9 7-725 0</inkml:trace>
  <inkml:trace contextRef="#ctx0" brushRef="#br0" timeOffset="61457.97">25522 5548 912 0,'0'0'732'0,"0"0"-300"0,0 0-124 16,0 0-59-16,0 0-66 0,0 0-54 16,0 0-36-16,0 0 6 0,0 0-32 15,0 0-9-15,3 5 34 0,0-5 42 16,-1 0 34-16,0 0-14 0,1-3-25 15,0 2-22-15,7 0-22 0,3-4-19 16,12 3 86-16,9-4-53 0,5-2-71 16,7 0-26-16,-1-2 11 0,2 1-13 0,-3 1-44 15,-1 0-77-15,-3 2-6 0,-6 1-68 16,-6 2-129-16,-5-1-229 0,-11 4-418 16,-2-1-440-16</inkml:trace>
  <inkml:trace contextRef="#ctx0" brushRef="#br0" timeOffset="63468.02">26259 5224 335 0,'0'0'277'0,"0"0"-124"15,0 0-58-15,0 0-46 0,0 0 3 16,0 0 32-16,0 0 47 0,0 0 15 16,0 0 24-16,0 0-1 0,-12-19 6 15,11 19-16-15,-1-3-3 0,1 2-20 16,0 0-10-16,-1 1-39 0,-1 0-22 0,2 0-17 16,-1-1 7-16,1 1-13 15,-1 0 0-15,2 0-19 0,0 0 6 0,-3 0 0 16,2-1 12-16,-1-1 11 0,-1-1-7 15,-3 2-17-15,1 0-21 0,1-2-5 0,0 2-2 16,-4-2 2-16,3 1 11 0,0 1 26 16,2-1 5-16,2 1 11 0,0 0-14 15,1-1-6-15,-2 1-9 0,1 1-13 16,-1 0-13-16,1-3 16 0,1 3 19 16,0-1 28-16,0 0 39 0,0-3 15 15,0 2-31-15,0-2-39 0,1-2-34 16,2 3-11-16,1-2-1 0,-1-2-1 15,3 2-13-15,1 1 10 0,0 0 0 16,-1 0 2-16,5 0 1 0,0 2 1 16,2 2 12-16,5 0-13 0,5 0-23 15,2 0-6-15,4 4 10 0,-2 4 0 0,-1-2 3 16,-6 3-31-16,-7 0-10 0,-4 0 6 16,0 2 13-16,-7 2 26 0,0 2 12 15,-2 2 16-15,-2 1 19 0,-10 2 16 16,-7 3 9-16,-9 2-12 0,-5 0 5 15,-8 0-34-15,0-2 3 0,-1-2-9 0,5-5 12 16,4 0-22-16,7-5 0 0,4 0-3 16,4-4-2-16,6 1 2 15,3-3 2-15,4-4 14 0,3 1-14 16,2-1 17-16,0-1 19 0,0 0 25 0,4 0 15 16,-1 0 14-16,2-3-8 0,0 1-15 15,3-2-10-15,7-2 0 0,7-1-28 16,12-2-31-16,8 0-25 0,9-2 6 15,2 0 7-15,3 1 12 0,-2 0 0 16,-5 0-22-16,-3 2-3 0,-9 0-40 16,-5-1 21-16,-7 2-12 0,-11 2 3 15,-3 3 21-15,-5-2 30 0,-4 3-33 0,-1-1-46 16,-1 0-83-16,0 0-60 0,0 1-79 16,0 1-100-16,0 0-107 0,0-1-292 15,-1 1-503-15</inkml:trace>
  <inkml:trace contextRef="#ctx0" brushRef="#br0" timeOffset="67709.89">26956 5116 136 0,'0'0'561'0,"0"0"-128"16,0 0-107-16,0 0-99 0,0 0-74 15,0 0-16-15,0 0-24 0,0 0-9 16,0 0 3-16,0 0 22 0,0 0-19 0,72-41 0 15,-66 39 12-15,0-3 4 0,-2 4-11 16,1 0-25-16,-2-2-26 0,1 2-19 16,-3 0-7-16,-1 1 10 0,0 0 16 15,0 0 9-15,0 0 6 0,-1 0 3 16,-3 0-9-16,1 0-22 0,0 0-20 16,0 0-27-16,-2 0-4 0,0 0 0 15,-5 0-16-15,-2 0-101 0,-3 0 57 16,-2 0 19-16,0 0 15 0,0 2 4 0,0 3-10 15,1 0 32-15,1 0 1 16,5 0 28-16,1-2-29 0,1 2-3 0,2 0-10 16,3-3 13-16,0 2-1 15,0-2-12-15,1 3 10 0,-1 0-13 0,-2 1 0 16,2 1 16-16,-1 1 16 0,1 2 9 16,-2 0 14-16,0 0-4 0,1-1-1 0,-1 0-2 15,0 0 0-15,-4-1-4 0,2-2 4 16,-2 2-10-16,-1 1-19 0,3-3-3 15,0 2-35-15,-1 0-19 0,4-1-21 16,-1-1-11-16,0-3-6 0,2 2-7 16,2-1 0-16,-1-3 6 0,2 0 25 15,0 0 68-15,0-1 4 0,0 0 50 16,0 0 10-16,0 0 3 0,0 0 4 16,3-1-11-16,0 0 4 0,0-2 22 0,3 1 9 15,1 0-6-15,2-1-23 0,2 1-28 16,5 1-10-16,4-2-12 0,3 3 15 15,8 0 17-15,7 0-4 0,1 3 21 16,-1 0-1-16,-4 3-17 0,-6-1-44 0,-7 0-3 16,-8 0-34-16,-1-2-2 0,-4 2 5 15,-2 1-7-15,-3 1 7 16,-3 0 12-16,0 4 19 0,0 0 17 0,-7 5 24 16,-5-1 18-16,-8 1-1 0,-1-3 13 15,-4-1-11-15,-3 0-4 0,-3-3-19 16,0-1 3-16,-1-5-6 0,0 2 13 15,0-4 9-15,4-1-13 0,1 0-12 16,0-1-31-16,0-4-22 0,2 2-71 16,2-2 0-16,6 0-25 0,3-1-6 15,3 1 16-15,8 0-17 0,3-3-166 16,0 0 5-16,9-5-155 0,8-2-147 0,4 1-64 16,6-3-84-16</inkml:trace>
  <inkml:trace contextRef="#ctx0" brushRef="#br0" timeOffset="67996.28">26914 5080 2210 0,'0'0'646'0,"0"0"-287"0,0 0-72 16,0 0-25-16,0 0-54 0,0 0-66 15,0 0-89-15,0 0-38 0,100-48-13 16,-56 40 20-16,3 0 3 0,-1 1 6 16,-4 1-31-16,-8 3 0 0,-3-2-12 0,-7 4 9 15,-5-3 2-15,-2 3 1 0,-1 0-1 16,-2-2-37-16,3 2-62 0,-3 1-23 16,-3 0-43-16,-2 0-65 0,-6 0-103 15,-3 5-140-15,0 1-7 0,-12 5 186 16,-5 0-254-16,3-2-710 0</inkml:trace>
  <inkml:trace contextRef="#ctx0" brushRef="#br0" timeOffset="68338.25">26166 5582 1920 0,'0'0'608'0,"0"0"-221"0,0 0-12 16,0 0-131-16,0 0-73 0,0 0-41 0,0 0-64 16,0 0-26-16,0 0 32 0,112-16-37 15,-53 9 29-15,14-1-8 0,6 0 0 16,6 2-13-16,-1 1-5 0,-8 0-36 15,-5 1-2-15,-6-1 3 0,-7 1 9 16,-7 1-12-16,-10-1 1 0,-9 3 0 16,-9 0-1-16,-11 1-33 0,-4 0-51 15,-7 0-16-15,-1 0-16 0,0 0-35 16,0 0-76-16,0 0-78 0,-4 0-124 16,-5 2-146-16,-1 6 92 0,1-1-194 15,-18 8-467-15</inkml:trace>
  <inkml:trace contextRef="#ctx0" brushRef="#br0" timeOffset="68757.28">26449 5821 1704 0,'0'0'694'16,"0"0"-336"-16,0 0-36 0,0 0 3 15,0 0-128-15,0 0-36 0,0 0-22 16,99-44-14-16,-70 38-21 0,4 2-20 15,-1 3-9-15,-2 1-16 0,-2 0-37 16,-5 1-22-16,-6 4-16 0,-3 5-15 16,-2 1 3-16,-3 2 14 0,-4 2 14 0,-2 2 15 15,-3 4 7-15,-3-1-3 0,-9 4-4 16,-3 0-2-16,-7 2-10 0,-2 2 18 16,-8-1 17-16,-2 1 5 0,-5 1-12 15,-3-5-8-15,5-2-23 0,3-2-16 16,9-6-2-16,7-3-7 0,5-3 3 15,9-4-3-15,2-3 25 0,2-1 16 16,0 0 37-16,0 0 8 0,3 0 4 0,0-1 6 16,6 0-19-16,7-3 1 0,13-3 45 15,12 1-40-15,16-6-27 0,10 1-17 16,5-2-14-16,0-3-19 0,-2 3 1 16,-7 0-28-16,-7 2-77 0,-3-1-24 15,-4-1 5-15,-1 1-50 0,-1-4-97 16,-2 2-117-16,-4 1-145 0,-3 2-154 0,-9 1-323 15</inkml:trace>
  <inkml:trace contextRef="#ctx0" brushRef="#br0" timeOffset="69156.87">27654 5500 179 0,'0'0'2365'0,"0"0"-1656"0,0 0-327 16,0 0-102-16,0 0-81 0,0 0-75 15,0 0-61-15,0 0-23 0,0 0-6 16,0 0-12-16,89-17 15 0,-56 15 13 16,0-2-13-16,-1 2-19 0,-2-2-6 0,-4 3-2 15,-3 0-10-15,-2-2-22 16,-3 2 1-16,-2 0-54 0,1 1-30 15,0-1-45-15,-3 1-57 0,0 0-104 0,1 0-150 16,-4 0-153-16,2 0-170 0,-6 0-603 16</inkml:trace>
  <inkml:trace contextRef="#ctx0" brushRef="#br0" timeOffset="69653.82">28301 5234 1228 0,'0'0'978'16,"0"0"-654"-16,0 0-57 0,0 0 73 15,0 0 1-15,0 0-56 0,0 0-90 16,-44-70-56-16,50 59-52 0,2 3-6 15,3-3-15-15,5 4-4 0,3-3-31 16,4 4-13-16,1-1-16 0,4 5 14 0,-1-1 2 16,0 2 0-16,-2 1-18 15,0 1-34-15,-2 6 6 0,-3 1 6 0,-4 1-9 16,-4 1-18-16,-1 3 2 0,-8 1 7 16,-3 3-1-16,0 2 7 0,-14 3 34 15,-6 3 12-15,-7 4-10 0,-5 1 8 16,-2-2-10-16,2-4-25 0,2-2 3 15,5-2 0-15,5-4 10 0,6-1-4 16,3-7 0-16,2 2-2 0,4-7-2 16,4 1 13-16,1-4 7 0,0 0 58 15,0 0 35-15,3 0 38 0,6-1-94 16,5-3 32-16,10-1 79 0,8-2-55 16,7 0-69-16,4-4-21 0,3 1 13 15,-3 0-14-15,0-1 12 0,-1 3-14 16,-3-3-71-16,-1 1-34 0,-10 1-34 0,-3-1-25 15,-3-1-43-15,-4 2-70 0,-5-1-170 16,2 0-236-16,-8 2-502 0,2-4-261 0</inkml:trace>
  <inkml:trace contextRef="#ctx0" brushRef="#br0" timeOffset="69887.2">28845 5173 63 0,'0'0'2343'16,"0"0"-1638"-16,0 0-237 0,0 0-55 15,0 0-44-15,0 0-97 0,0 0-75 16,0 0-75-16,0 0-110 0,0 0-12 0,0 0-21 16,83-16 21-16,-48 29 12 0,0 4-12 15,-3 2 0-15,-3 0-18 0,-4 4-16 16,-5-4-6-16,-3-1 19 0,-3-1 2 16,-3-1 4-16,-5-3-43 0,-3 0-47 15,-3-3-34-15,-3-1 0 0,-11 2-1 16,-3-4-13-16,-11 1-80 0,-2-3-204 15,-3-1-152-15,0-2-199 0,8-2-538 16,-2 0 625-16</inkml:trace>
  <inkml:trace contextRef="#ctx0" brushRef="#br0" timeOffset="70032.27">28820 5229 82 0,'0'0'1949'16,"0"0"-1447"-16,0 0-174 0,45-64-125 15,-21 41-40-15,6 1 15 0,6-1-44 0,7 2-68 16,7 2-18-16,3 2-15 0,4 3-33 15,-3 5-34-15,-7 4-17 0,-11 2 10 16,-7 3-163-16,-9 4-96 0,-7 8-163 16,-7-1-139-16,-3 1-139 0</inkml:trace>
  <inkml:trace contextRef="#ctx0" brushRef="#br0" timeOffset="70257.25">28400 5572 1532 0,'0'0'1194'0,"0"0"-876"0,0 0-17 0,0 0 3 15,0 0-39-15,77-62-101 0,-27 44-48 16,15 1-57-16,14 2-59 0,6 3-16 16,3 5-2-16,-3 1-9 0,-3 4 26 15,-6 2-48-15,-8 0-106 16,-9 0-109-16,-8 1-107 0,-11 1-273 0,-10 3-323 15,-12-1-367-15</inkml:trace>
  <inkml:trace contextRef="#ctx0" brushRef="#br0" timeOffset="70622.23">28848 5774 2360 0,'0'0'523'15,"0"0"-260"-15,0 0 141 0,0 0-50 16,0 0-118-16,0 0-74 0,99-39-51 0,-77 38-42 16,-1 1-29-16,-3 0-40 0,-4 0-3 15,-2 7-34-15,-3-1-22 0,-2 3-7 16,-1 1 32-16,-2 5 13 0,-4 0 21 16,0 2 2-16,-1 1 1 0,-9 2 12 15,-5 2-14-15,-2-2 21 0,-3 3 0 16,-2-4-22-16,4-1-25 0,3-3 13 15,4-5-7-15,5-2-12 0,5-2 31 16,1-5 3-16,0-1 68 0,0 0 47 16,2 0 43-16,8-1 36 0,9-3 2 0,14-3-10 15,18-2-113-15,19-1-73 0,15-5-3 16,9 3-19-16,6 0-9 0,-1 0-88 16,0 5-36-16,-4 0-17 0,-5 2-83 15,-8 3-74-15,-6-2-35 0,-9 0-193 16,-10-3-68-16,-18 4-451 0,3-9-463 15</inkml:trace>
  <inkml:trace contextRef="#ctx0" brushRef="#br0" timeOffset="72383.25">21824 7570 1888 0,'0'0'738'0,"0"0"-268"16,0 0-135-16,0 0-41 0,0 0-80 15,0 0-107-15,0 0-60 0,0 0-47 0,0 0-38 16,32-12-16-16,-6 7 10 0,11-3 22 16,14-2 19-16,8 1 3 0,5-2 0 15,-2 5 0-15,-5 1-3 0,-10 3-139 16,-7 2-136-16,-13 0-220 0,-9 6-221 15,-7 0-50-15,-10 3-612 0</inkml:trace>
  <inkml:trace contextRef="#ctx0" brushRef="#br0" timeOffset="72535.13">22084 7738 1319 0,'0'0'813'0,"0"0"-309"0,0 0-89 16,0 0-134-16,0 0-170 0,0 0-111 15,0 0 0-15,83-11-28 0,-27 3-1 16,15-4 6-16,16 1 21 0,8-1-165 16,1 0-218-16,-23 5-313 0,20-4-802 0</inkml:trace>
  <inkml:trace contextRef="#ctx0" brushRef="#br0" timeOffset="73875.6">23815 7317 826 0,'0'0'677'0,"0"0"-170"0,0 0-153 16,0 0-83-16,0 0-33 0,0 0-32 0,0 0-8 15,0 0-20-15,0 0-26 0,0 0-35 16,-11 0-19-16,7 0-10 0,0 0-13 15,-2 0-75-15,-1-2 0 0,0-2 0 16,1 0 3-16,-1 0 60 0,1-1-9 16,2-1 24-16,2-1-3 0,-1-1-13 0,3 1-34 15,0 0 3-15,0 1-31 0,8-2-40 16,4-1-22-16,4 1 15 0,7-1 16 16,3 0 17-16,7 3 14 0,1 0 1 15,2 1 21-15,-2 4-22 0,0 1-26 16,-3 3-33-16,-3 6 3 0,0 1 5 15,-5 4 13-15,0 4 0 0,-7 3 10 16,-1 5 9-16,-10 2-9 0,-2 5 6 16,-3 4 22-16,-10 0 0 0,-8 4 44 0,-11 1-19 15,-4 1 10-15,-4-2-1 0,-5-4-15 16,2-1 6-16,1-6-24 0,3-3 0 16,5-5-1-16,3-3 0 0,8-3-2 15,6-5-11-15,2-3-8 0,9-3-11 16,1-4 2-16,2 1 30 0,0-2 56 15,0 0 42-15,2 0 24 0,1-2-16 0,4 1-22 16,-1-3 6-16,7-1 48 0,9-1 4 16,9-3-77-16,6-3-65 0,8 1 0 15,-1 0 0-15,-2 1 0 0,-2 1-4 16,-5 1-11-16,-2 1-28 0,-2-1-55 16,-3 1 5-16,-4 2-15 0,-5-1-13 0,-5 2-9 15,-2-1-14-15,-5 0-32 0,-1 1-93 16,3-2-134-16,-4 0-207 0,3 1-469 15,-2 0-267-15</inkml:trace>
  <inkml:trace contextRef="#ctx0" brushRef="#br0" timeOffset="74260.6">24568 7159 2555 0,'0'0'694'15,"0"0"-281"-15,0 0-79 0,0 0-12 0,0 0-43 16,0 0-73-16,0 0-93 16,0 0-65-16,0 0-48 0,0 0-36 0,-12-27-29 15,10 30-33-15,1-1-40 0,1 3-32 16,-2 6-13-16,-1 3 170 0,0 5 13 15,0 4 28-15,0 2-15 0,2-1 15 16,-1 1-13-16,2 0 7 0,0-2-7 16,0 0-12-16,0 1 10 0,3-4-10 15,3 0 16-15,-1-4-16 0,1 0-3 16,2-3-2-16,-1-1-36 0,3-1-14 16,5-4-26-16,-1 2 16 0,5-6-4 15,1 1-29-15,3-4-55 0,3 0-77 16,-2 0-116-16,1-5-67 0,-5-4-99 0,2 0-156 15,-5-3-483-15,-3 5 597 16</inkml:trace>
  <inkml:trace contextRef="#ctx0" brushRef="#br0" timeOffset="74480">24907 7358 49 0,'0'0'2207'0,"0"0"-1434"0,0 0-237 16,0 0-85-16,0 0-70 0,0 0-156 15,0 0-92-15,0 0-72 0,0 0-61 16,0 0-18-16,0 0-65 0,-19 0-50 15,19 6-34-15,0 4 48 0,3 4 119 16,2 3 35-16,1 2-1 0,0 2-31 16,0-1 28-16,2 2-6 0,-3 0-4 15,4-2 17-15,-3 3-38 0,-1-5-73 0,0-2-60 16,-1 0-29-16,2-4-34 0,-5 0-65 16,0-2-120-16,-1-3-106 0,2-2-40 15,-2-1-122-15,0-4-697 0</inkml:trace>
  <inkml:trace contextRef="#ctx0" brushRef="#br0" timeOffset="74805.38">25223 7294 88 0,'0'0'2365'0,"0"0"-1718"16,0 0-261-16,0 0-42 0,0 0-45 15,0 0-90-15,0 0-73 0,0 0-89 16,0 0-47-16,0 0-41 0,0 0-21 0,36-18-9 16,-18 25 71-16,4 4 3 0,6 1 28 15,2 2-6-15,-1 1 0 0,-1 2-25 16,-2-2 0-16,-4 3 1 0,-3 0-1 16,-4 0-10-16,-4 0 8 0,-2-1 0 15,-3-1 2-15,-1-2 0 0,-2 0 4 16,-2-1-2-16,-1-3 0 0,0 0-2 0,0-3-31 15,-1-1-34-15,-5 0-4 0,0-2-12 16,-2-2-9-16,-3 0-30 0,0 0-31 16,-6-2-58-16,-4 0-92 0,0-6-247 15,-1-4-449-15,5 3-356 0</inkml:trace>
  <inkml:trace contextRef="#ctx0" brushRef="#br0" timeOffset="75003.25">25313 7334 1542 0,'0'0'1120'0,"0"0"-754"16,0 0 53-16,0 0-122 0,76-82-190 15,-48 62-34-15,3-1 2 0,0 3-34 16,6 2-19-16,-1 0-22 0,2 4-33 16,0 0 8-16,-4 2-19 0,-3 2-18 0,-7 2-80 15,-7 3-51-15,-5 2-26 0,-2 1-78 16,1 0-121-16,2 4-116 0,2 1-77 15,-4-2-507-15</inkml:trace>
  <inkml:trace contextRef="#ctx0" brushRef="#br0" timeOffset="76088.5">26450 7181 1721 0,'0'0'1287'16,"0"0"-916"-16,0 0-67 0,0 0-14 15,0 0-136-15,0 0-79 0,0 0-75 0,0 0-12 16,0 0-88-16,0 0-42 15,0 0-19-15,3 9 35 0,0 3 126 0,2 1 19 16,-1 3 6-16,0-2-9 0,0-1-4 16,-1 0-12-16,0-3-73 0,-1 1-38 15,-1-5-32-15,1-1-10 0,-2-2 32 16,0-2 54-16,0-1 60 0,0 0 7 16,1 0 71-16,-1 0 53 0,2 0 80 0,-2-4 34 15,0-4-52-15,2-1-186 0,0-1 0 16,2-3 23-16,-1 0 14 0,6-3 14 15,-4 0-30-15,3 0-21 0,0-1-30 16,4 4 30-16,-4 1 2 0,3 5 17 16,1-1-19-16,-1 4 0 0,1 0-34 15,-1 3-4-15,0 1 16 0,2 0-16 16,-1 2-40-16,-1 5 24 0,4 3 16 16,-1 0 25-16,3 3 13 0,-1 1 2 15,1 1 13-15,-2-1 17 0,-1-3-16 16,-2 0 3-16,-2-4-4 0,-4 0-2 15,-3-3-11-15,-1-2 1 0,-2-2 16 16,0 0 16-16,2 0 21 0,-1 0 26 0,-1 0 25 16,2 0 31-16,-1-1 4 0,2-4 13 15,2-2 18-15,1-4-128 0,3-6-45 16,1 0-15-16,5-2 12 0,-1 2-18 0,2 2-13 16,0 2-6-16,0 3-3 0,0 2 27 15,-1 2 16-15,1 0-1 0,0 4-11 16,-1 0-10-16,2 2 4 0,-3 0-35 15,1 4-9-15,-2 4 13 0,2 2 18 16,1 3 18-16,3 2 10 0,-4 2 1 16,0 0 2-16,-3 0-3 0,-3-3-9 15,-2 0-69-15,-4-3-69 0,-3 0-45 16,0-2-23-16,-5 0-4 0,-6 0-87 16,-2-1-167-16,-1-2-116 0,3-1-752 15</inkml:trace>
  <inkml:trace contextRef="#ctx0" brushRef="#br0" timeOffset="76658.48">27337 7155 687 0,'0'0'1749'15,"0"0"-1314"-15,0 0-92 0,0 0 48 0,0 0-79 16,0 0-138-16,0 0-96 0,0 0-78 16,0 0-20-16,0 0-17 0,0 0-17 15,27 6 41-15,-18 4 13 0,2 0 13 16,-2 0-13-16,2 2 0 0,-5-5 0 15,-3 0-19-15,2-3 3 0,-5 1 13 16,3-4-10-16,-3 0-2 0,1-1-7 16,0 0 0-16,-1 0 22 0,3 0 16 15,-2 0 60-15,2 0 37 0,-1 0-7 0,1-2 6 16,1-3 18-16,3-5-6 0,2-1-124 16,5-4-3-16,2-3-24 0,4-2-20 15,3 2 10-15,0 2-6 0,-1 2-3 16,0 3-16-16,1 4 21 0,-4 1 13 15,1 2-6-15,0 4 15 0,-3 1-2 16,2 9-1-16,-2 1-9 0,0 5-10 16,1 3 10-16,-2 2 31 0,2 1 15 0,-3-2-12 15,-1-2 9-15,-2-2 0 0,-3-5-12 16,0-2-15-16,-6-4-7 0,2-2 22 16,-4 0 1-16,1-3 21 0,-2 0 22 15,1 0 27-15,0 0 26 0,2 0 42 16,0-3 12-16,3-4 6 0,4 0-16 15,0-6-67-15,6-4-32 0,1-1-42 16,0 0-16-16,0 1-20 0,0 3 36 0,-3 1 18 16,0 3 19-16,0 2 3 0,-3-1-22 15,-1 4-16-15,-3 3-2 0,-2 0-12 16,-2 2 9-16,0 0-62 0,0 3-26 16,5 4-4-16,1 4 33 0,4 4 35 15,2 1 24-15,3 2-15 0,1 1-40 16,1-1-13-16,-1-1-28 0,1-2-53 15,0-1-113-15,-3-1-84 0,0-1-128 16,-1-1-229-16,4 0-331 0,3 0-294 0</inkml:trace>
  <inkml:trace contextRef="#ctx0" brushRef="#br0" timeOffset="76774.14">28462 7363 1004 0,'0'0'1006'0,"0"0"-465"16,0 0-4-16,0 0-53 0,0 0-86 0,0 0-94 15,0 0-90-15,0 0-79 0,0 0-64 16,0 0-71-16,0 0-33 0,-17-3-88 15,6 1-111-15,-4 0-245 0,-5-1-279 16,2 3-502-16,-7-5-559 0,131 20 1817 0</inkml:trace>
  <inkml:trace contextRef="#ctx0" brushRef="#br0" timeOffset="84589.18">7877 3348 397 0,'0'0'632'0,"0"0"-228"0,0 0-157 16,0 0-68-16,0 0-43 0,0 0-12 0,0 0 12 15,0 0-13-15,0 0-17 0,0 0-6 16,0 0-29-16,0 0-24 0,0 0-47 15,3 0-71-15,5 1-104 0,12 2 175 16,14-1 26-16,15-1 174 0,21-1 3 16,18 0-68-16,16-2-65 0,14-5-47 15,12-2-7-15,6 0-14 0,6 0 38 16,1 0-39-16,-6 0 56 0,-5 2-41 0,-8 1-15 16,-11 0 1-16,-15 4-1 0,-13-3 17 15,-15 4-18-15,-12 0 0 0,-12 1-13 16,-14 0 13-16,-12 0 3 0,-6 0 25 15,-6 0 1-15,-7 0 3 0,-1 0 28 16,0 0 67-16,0 0 29 0,0 0-24 16,0 0-38-16,0-2-37 0,0 2-26 15,0 0-31-15,0 0-80 0,0 0-93 16,0 0-55-16,-3 0-65 0,-3 0-127 0,-1 0-152 16,-3 2-188-16,-6 0-555 0,58-4 1153 0</inkml:trace>
  <inkml:trace contextRef="#ctx0" brushRef="#br0" timeOffset="85419.48">8544 6435 424 0,'0'0'996'0,"0"0"-625"16,0 0 8-16,0 0 84 0,0 0-23 15,0 0-89-15,0 0-113 0,0 0-86 16,0 0-67-16,0 0-54 0,0 0-15 0,-7 0-10 15,30-1-6-15,13-4 0 0,19-3 3 16,17-2 44-16,17 0-38 0,12-3-9 16,9 0-31-16,3 3 19 0,-3-2 10 15,-2 1 0-15,-7 0 2 0,-7 2 4 16,-8 0-1-16,-8 2 19 0,-8-3-10 0,-8 3 13 16,-8 0-23-16,-11 1 11 0,-8 0 4 15,-11 2-2-15,-6 1-4 0,-9 0-11 16,-3 1 0-16,-3 1 15 0,-1-2-4 15,-2 1-11-15,0-4-41 0,0 4-60 16,-2-2-69-16,-4-1-35 0,-4 2-62 16,-1-1-69-16,-6 0-215 0,-4 1-227 15,6 0-420-15</inkml:trace>
  <inkml:trace contextRef="#ctx0" brushRef="#br0" timeOffset="86539.31">9121 3413 1591 0,'0'0'491'0,"0"0"-196"16,0 0 34-16,0 0-30 0,0 0-50 0,0 0-54 15,0 0-34-15,0 0-40 16,0 0-30-16,0 0-19 0,0-7-9 0,0 7-3 15,0 0-31-15,0 0-29 0,0 0-47 16,0 1-35-16,0 0-28 0,0 3-19 16,0 1-20-16,1 2 19 0,2 4 92 0,1 4 38 15,3 6 10-15,-2 1 9 0,1 5 0 16,-2 1 13-16,2 5 19 0,-2 0 16 16,2 3-4-16,-4 3-12 0,1-1-48 15,0 5-2-15,0-1-1 0,-1 3-3 16,-1 0 3-16,1 1-3 0,1 0 22 15,-2 1-19-15,2 0 28 0,2 0-26 16,-2 0 26-16,2 1-26 0,-2-1 16 16,-2 2 33-16,2 0-7 0,-3 4-44 15,0-2 38-15,0 2-23 0,0 0 32 16,0-2-22-16,0-1-9 0,0-1 35 16,0 0-19-16,0 0-32 0,0-1 1 15,0 1-1-15,0-3 2 0,0 0 20 16,0-1-22-16,0-1 0 0,0 1 0 15,0-2 15-15,0-1 10 0,0 1-25 0,0-2-3 16,1 0 3-16,2-1-12 0,0 0 12 16,-1-3 1-16,1 0 1 0,1-1 1 0,-1 1-3 15,-2-2-30-15,2 0 30 0,0 0 16 16,-2-3 3-16,1 1-18 16,-2-3-1-16,1 1-1 0,-1-1-2 0,0 0 1 15,0-4 0-15,0 2-17 0,0-6 19 16,0-1 0-16,0-2 12 0,0-2-9 15,0 0-3-15,0-4 0 0,0 0-13 16,2-1 1-16,-1 1 8 0,1 0 3 16,-1-1 1-16,1-1 3 0,-1 0 9 15,0-1-11-15,1-2 0 0,-2-1 12 16,0 0-13-16,1-1 0 0,2-1-29 16,-2 2-8-16,-1-2-2 0,0 1-5 0,2 0-9 15,-2-1 0-15,1 0-4 0,1-3-12 16,-1 3-1-16,-1-4 17 0,0 0 5 15,0-1 1-15,0 0-23 0,0 0 6 16,0-1 4-16,0-2-33 0,0-1-73 0,-4 0-349 16,-3 2-506-16,-3 1-408 0</inkml:trace>
  <inkml:trace contextRef="#ctx0" brushRef="#br0" timeOffset="86875.36">9116 6181 1847 0,'0'0'645'0,"0"0"-323"16,0 0-78-16,0 0-109 0,0 0-113 0,0 0-20 15,0 0-2-15,0 0 35 0,0 0 7 16,87-3-13-16,-63 3-1 16,-1-1 10-16,3-3 0 0,-3-1-38 0,-3 0-28 15,-1-1-10-15,-5 1 15 0,-2-1-15 16,-3 1 22-16,2-2 16 0,-5 1 31 0,1 0 14 15,-1 0-4-15,-3 3-6 0,1-3 9 16,-2 5 102-16,-2 1 141 0,0 0-26 16,0 0-78-16,0 1-93 0,0 2-90 15,0 1-6-15,-2-2-68 0,-2 2-32 16,0 3-28-16,-1 0 54 0,-2 2 78 16,-2 0-9-16,-1 0-58 0,2-1-88 15,-1 1-99-15,-2-1-119 0,2-1-91 16,-1 0-193-16,1-1-462 0</inkml:trace>
  <inkml:trace contextRef="#ctx0" brushRef="#br0" timeOffset="87969.65">9093 3309 1983 0,'0'0'389'0,"0"0"-266"0,0 0-71 16,0 0 28-16,0 0-9 0,0 0-35 16,-98 62-10-16,77-43 12 0,2 0 23 15,0-2 10-15,6-1-20 16,0-2-19-16,5-3-20 0,2 0-12 0,1-4-19 15,2-1 0-15,2-4-1 0,1 1 4 16,0-3 0-16,0 0-4 0,0 0 20 16,0 0 58-16,0 0 48 0,0-2 47 15,0 0 64-15,0-1 74 0,4-3 8 16,1-4-114-16,2-3-104 0,3-4-60 16,0-1 10-16,2 0 32 0,-4 1 8 15,2 3-6-15,-1 1-22 0,-2 2-12 16,2 1-29-16,-2 3-2 0,0 0-22 0,-1 3-6 15,0 2-21-15,4-1-25 0,-1 3-29 16,2 0-2-16,8 3 24 0,4 3 65 16,8 5 16-16,9 2 16 0,0 1-1 15,6 2-1-15,-3 1-14 0,-1 1-56 16,-6 0-64-16,-3-1-65 0,-6 2-103 0,-1-1-142 16,-4 2-187-16,-8-6-470 15</inkml:trace>
  <inkml:trace contextRef="#ctx0" brushRef="#br0" timeOffset="91414.36">8642 6481 378 0,'0'0'574'0,"0"0"-265"0,0 0-107 0,0 0-107 16,0 0-33-16,0 0-17 0,0 0 7 0,0 0 3 16,0 0 10-16,-47-6 23 0,45 6 0 15,1 0-4-15,-2 0 33 0,-2 0-23 16,1 0-14-16,-3 3-18 0,0 1-4 15,-3 1-3-15,-3 1-23 0,0 2-30 16,-3 1 37-16,3-2-39 0,1-1-203 16,1-1 167-16,4-4 36 0,2-1 158 15,2 0-54-15,-1 0-17 0,4 0-7 16,-2 0 20-16,2 0 6 0,0 0-10 16,0 0-4-16,0 0-2 0,0 0-14 15,0 0-6-15,0 0-25 0,2 0 9 16,1 0 9-16,0 0-3 0,0 0-54 0,3-1-6 15,2 0-57-15,7 1 22 0,5-3 7 16,3 2 0-16,10-1 17 0,7-1 11 16,5 0 22-16,10-2-19 15,2 1-1-15,2 2-2 0,2-3-3 0,-5 1 1 16,1 1-11-16,-6 2 12 0,-3-2 0 16,-8 3 1-16,-4-1-2 0,-7 1-1 0,-3 0 3 15,-10 0 0-15,-3 0 0 16,-7 0-51-16,-5 0-41 0,0 0 6 0,-1 0 3 15,0 0 16-15,0 0 13 0,-1 0-33 16,-3 0-32-16,-9 0-87 0,-2-2-373 16,-6 0-452-16</inkml:trace>
  <inkml:trace contextRef="#ctx0" brushRef="#br0" timeOffset="91690.32">8746 6513 742 0,'0'0'567'16,"0"0"-79"-16,0 0-53 0,0 0-118 0,0 0-124 15,0 0-35-15,0 0-23 16,0 0-30-16,0 0-67 0,0 0-38 16,0 0-29-16,10 4 10 0,7-3 19 0,6 3 32 15,6-2 6-15,4 1 7 0,8-1 6 16,1 0 3-16,5-2 3 0,-1 0-12 16,-1 0-13-16,-3 0-29 0,-5 0 13 15,0-2-13-15,-9 1-3 0,-2 1-20 16,-6 0-47-16,-3-1-3 0,-7 1 3 15,-4 0 16-15,-1 0 13 0,-5 0 12 16,0 0 25-16,0 0 1 0,0 0 1 16,-2 0 12-16,-2 0-13 0,-1-3-35 15,-2 2-81-15,-3 0-141 0,1-2-182 16,1 3-187-16,-1-1-191 0</inkml:trace>
  <inkml:trace contextRef="#ctx0" brushRef="#br0" timeOffset="93085">8330 6847 54 0,'0'0'630'0,"0"0"-223"0,0 0-166 16,0 0-62-16,0 0-29 0,0 0-30 16,0 0-6-16,0 0-7 0,0 0-16 15,0 0-7-15,0 0-6 0,-3 0-1 16,3 0 24-16,0 0 5 0,0 0-22 15,0 0 13-15,-2 0 6 0,1 2-48 0,1-1-36 16,0-1-3-16,0 0-13 0,0 2-3 16,0-2-29-16,6 0-3 0,6 1 32 0,10-1 77 15,8 0 58-15,12 0-36 16,13-3-48-16,8-4-16 0,11 0 0 0,6-2-31 16,3 0 12-16,0-2 3 0,1 1-19 15,-8 0-3-15,-4 0-58 0,-7 1-9 16,-7 1-20-16,-11 0-3 0,-4 3 26 15,-11 1 22-15,-6 0 19 0,-6 3-6 16,-5-2 0-16,-5 2-10 0,-4 1 0 16,-3 0 7-16,-2-1 15 0,-1 1 20 15,0 0-3-15,0 0-29 0,0 0-26 16,0 0-46-16,0 0-54 0,-1 0-75 16,-2 0-66-16,-2 0-82 0,1 0-146 15</inkml:trace>
  <inkml:trace contextRef="#ctx0" brushRef="#br0" timeOffset="94545.29">8063 3695 464 0,'0'0'450'15,"0"0"-95"-15,0 0-91 0,0 0-59 16,0 0-43-16,0 0-42 0,0 0-13 15,0 0-13-15,0 0-16 0,0 0-10 16,0 0 3-16,-5 0 7 0,5 0 44 16,-1 0-19-16,1 1-35 0,0-1-13 15,-2 2-4-15,1-2-3 0,-2 1 20 0,1 0-24 16,-1-1-15-16,-2 3-10 0,-1 0-16 16,0-1-3-16,2 2-14 0,-3-3-9 15,4 2-2-15,-1-1-7 0,2 0-7 16,1-1 7-16,0 2 6 0,-1-2-3 0,2 0 4 15,0-1 2-15,0 0-2 0,0 0-11 16,3 0-9-16,7 1 45 0,6-1 58 16,11 1 51-16,9-1 48 0,11 0-9 15,10-6-56-15,7-3-54 0,6-1-3 16,5-2-22-16,3 1-13 0,-2-1 0 16,0 2-1-16,-3 0 0 0,-5 2 1 15,-8 0 19-15,-2 0-17 0,-11 3-2 16,-7 0-41-16,-9 1-20 0,-12 1-18 15,-8 2-21-15,-8 1-18 0,-3 0 12 16,0 0 10-16,-10 0 57 0,-6 3-70 16,-7 2-205-16,-6 3-198 0,-5 1-168 15,5-3-382-15</inkml:trace>
  <inkml:trace contextRef="#ctx0" brushRef="#br0" timeOffset="95508.04">8628 3689 1496 0,'0'0'345'0,"0"0"-134"0,0 0 57 15,0 0-22-15,0 0-4 0,0 0-75 16,0 0-39-16,0 0-29 0,0 0-28 16,0 0-24-16,-15-11-21 0,15 11-26 15,0 0-32-15,0 0-35 0,0 0-29 16,0 4-6-16,0 3 82 0,0 3 20 0,2 3 45 15,-1 3-3-15,2 4-7 0,-2 0 3 16,1 4-22-16,-1-1-12 0,2 3 15 16,0-1 3-16,-1 1-6 0,1 0 35 15,0 1 26-15,-2 0-39 0,3-1-38 16,0 2 1-16,1-4-1 0,-1 2 0 16,0-2-1-16,2 1-2 0,0-1 3 0,0 1 0 15,-2 0 22-15,2 0-9 16,-2 0-11-16,-1 0 0 0,2 1 0 0,-3 0-2 15,2-4 0-15,-1 1 0 0,-1 0 2 16,1 1-2-16,-2 1 0 0,-1 2 0 16,2-1 13-16,-2 3-3 0,1 1-8 15,1 2-2-15,-1 0 26 0,2 1-7 0,1 1-16 16,-1-2 0-16,3 3 16 16,-3-2-3-16,1 2 0 0,-1 0 3 15,0-3-16-15,-2 2 38 0,1-3 7 0,-1 0-20 16,-1-1-6-16,0 0-20 0,0-1 0 15,0 0 23-15,0-2 13 0,0 3-19 16,-3-1-16-16,-3 1 13 0,1 0-13 16,-1 0 0-16,-1 1-3 0,0 2 0 15,-1-1-14-15,1-2 14 0,0 1 0 16,1 0 0-16,-1 2 0 0,1-4 0 16,0 0 22-16,-1 3 3 0,3-3-25 0,1 1 1 15,0-2-1-15,2 0 0 0,-1-1-1 16,2 1 0-16,0-4-2 0,0 0 2 15,0 2-3-15,2 0 4 0,-1 0 1 16,2 0 12-16,-3 2-12 0,3-1-1 0,1 0-19 16,-2-2 18-16,2 0-2 15,-3-1 3-15,2 0-2 0,-1-1 2 0,-1-1 3 16,1-2-1-16,-1 1-1 0,2-1 0 16,1 0-1-16,-2-1 3 0,1-1-3 15,0 0-1-15,-2-2-14 0,3-2-1 16,-3-2 15-16,1 0-1 0,2 0 0 15,-2-1-14-15,-1 1 16 0,2-1-1 16,-1 1 0-16,1-1-2 0,-1-2-13 16,1 1-6-16,0-3-29 0,0 1-2 15,1 0 2-15,1-3 7 0,-4 0 41 0,2 0-13 16,1 2 15-16,-1-2 1 0,2 1-2 16,-1 1-1-16,0 2 1 0,0-3 1 15,1 2 0-15,-1 1 1 0,-1-1 0 0,0 0 0 16,1 2 0-16,-1 0 0 15,0 0 0-15,0 0 0 0,0 2 2 0,-2 0 0 16,1-1 0-16,-1 2 1 0,2-2-3 16,-2-1-49-16,2-1-11 0,0-2 0 15,-1 0 2-15,1-1 1 0,0-1-7 16,-2 1-13-16,3-1 4 0,-3 0-11 16,2-3-5-16,-3 4-14 0,0-4-42 15,0 2 0-15,0 0-62 0,0 0-14 16,0 1-25-16,-4 0-50 0,-1 0-72 15,-3 1-150-15,2-4-142 0</inkml:trace>
  <inkml:trace contextRef="#ctx0" brushRef="#br0" timeOffset="95853.69">8755 6647 417 0,'0'0'1289'0,"0"0"-889"0,0 0-206 16,0 0-58-16,0 0-65 0,0 0-71 15,0 0-42-15,0 0-78 0,0 0 26 16,0 0 94-16,0 0 69 0,24 15-39 16,-12-10-5-16,3-1-8 0,0 0 15 15,4-1 4-15,-1-2-36 0,0-1-13 16,0 0-94-16,1-3-58 0,-2-5-66 16,-2 1-35-16,2-5-4 0,-4-1-20 15,0-2 7-15,-3 0 32 0,-4-3-26 16,2 0 277-16,-6 1 205 0,-1 3 173 15,-1 4 355-15,0 6-71 0,-1 4-107 0,-2 0-113 16,-1 2-219-16,1 2-188 0,-1 2-35 16,-1 6-61-16,-5 3 61 0,-3 6 47 15,-1 1-6-15,-2 1-6 0,1-3-35 16,1 0-38-16,4-4-86 0,0-1-45 16,1-5-13-16,5 0-55 0,1-3-98 0,3-5-180 15,0-2-259-15,2 0-390 0</inkml:trace>
  <inkml:trace contextRef="#ctx0" brushRef="#br0" timeOffset="96995.8">8752 3937 915 0,'0'0'414'0,"0"0"-219"0,0 0-68 16,0 0-7-16,0 0 4 0,0 0-40 15,0 0-29-15,0 0-16 0,0 0-16 16,0 0 25-16,0 0-5 0,-9 5-43 16,6 2 2-16,2 0 59 0,-4 6 46 15,-2 3-19-15,0 3 2 0,-2 3 16 16,-1 1-15-16,-1 1-53 0,-1-3-12 16,2 0 0-16,3-3 0 0,1-5-1 15,2-2-25-15,2-3-1 0,-1-3-12 16,3-1 0-16,0-3 12 0,0-1 1 0,0 0 36 15,0 0 22-15,0 0 12 0,0 0 74 16,0 0 38-16,0-2 12 0,0-4-1 16,2-1-86-16,1-4-75 0,0-4-1 0,1-3-21 15,3-4-10-15,2 1-29 0,-2-3 10 16,3 3 4-16,0 2-1 0,0 4-25 16,-2 2 10-16,-1 4 18 0,-3 3 13 15,0 2 12-15,-2 1 0 0,-2 3-12 16,0-1-1-16,0 1-24 0,0 0-16 15,1 0-22-15,1 0-7 0,0 0-9 16,4 0 28-16,5 1 25 0,1 3 23 16,3 1 3-16,2 1 49 0,2 2-27 15,1 0-21-15,0 1-1 0,-1 0-2 16,3 3 2-16,-1-4 2 0,-1 3 17 0,3-1-18 16,0-1-1-16,0 0-16 0,-1 0-73 15,-2 0-86-15,0 0-100 16,-5-1-50-16,2 0-83 0,-2-2-196 0,-3-1-414 15</inkml:trace>
  <inkml:trace contextRef="#ctx0" brushRef="#br0" timeOffset="101263.84">7642 3823 113 0,'0'0'554'0,"0"0"-65"0,0 0-111 0,0 0-73 16,0 0-42-16,0 0-59 0,0 0-45 15,0 0-33-15,0 0-16 0,0 0-1 16,-9 6-9-16,9-6-7 0,0 0-10 15,0 0-16-15,0 0-9 0,3 0-1 16,-1 0-15-16,2 0-42 0,-1-1 0 0,8 0-45 16,1-2 45-16,8 0 0 0,6-2 51 15,3-1 3-15,1-1-19 0,1-2-13 16,-3 2-9-16,-2-1 3 0,-3 2-3 16,-4 0-11-16,-5 0 20 0,-5 3-22 15,1 0-47-15,-6 1-46 0,-2 1-15 16,-2-1-1-16,0 2-35 0,0 0-42 15,-10 0-92-15,-2 0-201 0,1 0-527 16</inkml:trace>
  <inkml:trace contextRef="#ctx0" brushRef="#br0" timeOffset="101484.36">7633 3811 1279 0,'0'0'576'0,"0"0"-164"15,0 0-128-15,0 0-97 0,0 0-55 0,0 0-48 16,0 0-46-16,0 0-38 0,0 0 2 15,0 0 1-15,0 0 10 0,87-30-11 16,-67 24 0-16,3-2 2 0,0 1 9 16,-4-1-13-16,0 2-53 0,-6 3-50 15,-5 0 17-15,-4 2 24 0,-2 1-12 16,-2 0 3-16,0 0-29 0,0 0 0 16,-3 0 0-16,-3 1-72 0,-4 3-36 15,-1 1-19-15,-5 2-258 0,4-2-183 16</inkml:trace>
  <inkml:trace contextRef="#ctx0" brushRef="#br0" timeOffset="102722.26">7661 4173 633 0,'0'0'446'0,"0"0"-202"0,0 0-71 0,0 0-4 16,0 0-3-16,0 0-27 15,0 0-32-15,0 0-25 0,0 0-60 0,0 0-22 16,0 0-55-16,0 0-19 0,0 0-4 15,0 1 6-15,0 0 53 0,0 1-1 16,1-1 17-16,-1 2 0 0,1-2 3 16,1 1 28-16,-1 1-2 0,1-2 6 0,-1 2-12 15,2 1 19-15,-3-2-10 0,2 1-3 16,-1-1 0-16,1 2-3 0,-1-1-7 16,1-1 6-16,-1 0-5 0,1 0-1 15,0 0 7-15,-2-1-10 0,3-1 0 16,-3 1-13-16,3-1 0 0,-2 0-2 15,1 1 2-15,-1-1 4 0,1 0 25 16,1 0 26-16,-2 0 16 0,2 0 13 16,0 0-13-16,0-2-26 0,0-1-12 0,1 1-11 15,-1 0-22-15,0 1 0 16,1-2-16-16,0 2 0 0,4-2 3 0,0 1 11 16,2 0-1-16,-1-2 2 0,2 1 1 15,-2 0 2-15,-2-1 1 0,-2 3-3 16,-1 0-16-16,-2 1 13 0,-2 0 2 15,1 0-1-15,-1 0 2 0,0 0 4 16,0 0 28-16,0 0 23 0,0 0 74 16,-4 0 54-16,-4 0-61 0,-5 0-122 0,-2 0-122 15,-3 0 42-15,-2 1 51 0,3 0 25 16,1 2-8-16,3-2 9 0,3 1 3 16,0-2 1-16,1 2 1 0,0-2 1 15,4 2 10-15,0-2 3 0,2 1 19 16,3-1-1-16,0 0-33 0,0 0 40 15,0 0 62-15,3 0-91 0,3 0-12 16,4-1-9-16,3-3 9 0,5-2 29 0,5 2 31 16,4-4 20-16,2 0-22 0,1 0-43 15,2 0-15-15,-5 1-11 0,-4 0 11 16,-7 2 1-16,-3 3 2 0,-9 1 13 16,-2-1 6-16,-2 2 16 0,0 0-4 15,-2 0-34-15,-5 2-70 0,-6 1 16 0,-7 2-48 16,-3 3 16-16,-5 1 9 15,0 0 29-15,2 0 29 0,4-4 19 16,6 1 11-16,6-4 15 0,2-1 9 0,3-1 1 16,2 0-1-16,0 0-3 0,3 0-4 15,0 0 14-15,0 0-10 0,0 0-16 16,0 0-3-16,3 0-13 0,0-2-64 16,3 1-6-16,4-2 2 0,3 0 23 0,3-1 10 15,4 3 13-15,0-3 22 0,2 3 22 16,-1-1 7-16,1-2-6 0,-6 2 5 15,-2-2 1-15,-5 3-6 0,-2 0 2 16,-5-1-12-16,-1 2-12 0,-1 0-1 16,0 0-22-16,0 0-58 0,-1 0-20 15,-5 0-25-15,2 0-26 0,-4 0 2 16,1 3-67-16,-3-3-73 0,0 3-65 16,3-1-69-16,-3 0-33 0,0 0-137 15</inkml:trace>
  <inkml:trace contextRef="#ctx0" brushRef="#br0" timeOffset="103275.72">7884 4057 626 0,'0'0'697'0,"0"0"-205"0,0 0-103 16,0 0-101-16,0 0-62 0,0 0-46 16,0 0-49-16,0 0-76 0,0 0-36 15,0 0-19-15,-91-52-48 0,71 52 13 0,3 2 9 16,-2 3 7-16,3 3 16 0,0-2-26 16,5 3-6-16,0 0 2 0,5 0 8 15,1 1-4-15,2 1-3 0,3 0-1 16,0 1 14-16,3-2 17 0,6 1-11 15,2 0-26-15,1-1-3 0,5-2 42 16,1-2 21-16,3 0-2 0,4-4 4 0,2-2 35 16,0 0 58-16,-2-1-17 0,-2-6-25 15,-4 0-26-15,-6-1-13 0,-6-1 32 16,0 1 35-16,-7-3-9 0,0-1-20 16,0-1 6-16,-4-2-16 0,-5 1 10 15,-1-2 9-15,0 3 3 0,-3 3-15 16,1 2-17-16,-2 2-9 0,-1 3-44 15,0 2-3-15,-3 1-38 0,-2 0-3 16,0 3 0-16,-2 4 3 0,1 4-3 0,-1 0 0 16,6 2 9-16,1 1 7 0,3 2-58 15,5-3-18-15,1-1 21 0,6 1-6 16,0-2-29-16,0-3-71 0,9 0-23 16,-2-1 125-16,5-2 87 0,0-3 1 15,-3 0 48-15,1-2 12 0,-1 0 3 0,-2 0-29 16,0-4-31-16,-4-2-4 0,2-4-23 15,-4 3-141-15,-1-4-97 0,0 4-160 16,0-1-200-16,-3 4-193 0</inkml:trace>
  <inkml:trace contextRef="#ctx0" brushRef="#br0" timeOffset="104326.46">7449 5174 1143 0,'0'0'531'15,"0"0"-229"-15,0 0-134 0,0 0-70 16,0 0 15-16,0 0 7 0,0 0-69 16,0 0-47-16,0 0 8 0,82-28 59 15,-42 16 23-15,7-1-4 0,9-1-67 16,3-1-23-16,0 1 0 0,-3-2 19 15,-1 2 7-15,-9 2-1 0,-8 1-25 0,-7 3-116 16,-6 0 9-16,-8 5 7 0,-8-1 0 16,-5 1-16-16,-4 3 99 0,-3-1 5 15,-9-1-124-15,-8 2-72 0,-6 0-123 16,-4 2 21-16,-6 3 76 0,-4 1 123 16,-2 3 79-16,2 0 32 0,-1 3 80 0,0-1 122 15,2 1 0-15,1 0 16 16,3-1-7-16,4 1-29 0,3-3-85 0,7 0-55 15,6-3 0-15,4 0-8 0,7-1-34 16,4-4-107-16,0 1-49 0,0 1 156 16,4 0 23-16,4-1 9 0,1 0 4 15,4-1 16-15,4-1-3 0,6 0 2 0,4-3 33 16,10-6 7-16,6-4-26 0,6-4-10 16,6-1-23-16,3-2 0 0,-2-1 55 15,-6 1-6-15,-8 2-68 0,-7 1 16 16,-12 5-4-16,-12 5 4 0,-4-1 61 15,-7 3 112-15,-5-1-176 0,-7-1-26 16,-7 2-93-16,-3 0-39 0,-5 4-15 16,-5 1-18-16,-1 0 17 0,-3 8 6 15,-1 4-40-15,2 4-64 0,4-1-112 16,0 3-32-16,4 3-63 0,10-6-261 16</inkml:trace>
  <inkml:trace contextRef="#ctx0" brushRef="#br0" timeOffset="105108.37">7421 6035 824 0,'0'0'570'15,"0"0"-333"-15,0 0-22 0,0 0-1 16,0 0-10-16,0 0-39 0,0 0-35 15,0 0-72-15,0 0-58 0,0 0-18 0,0 0-20 16,68-61 9-16,-39 46 25 0,4 1 1 16,6-3 3-16,4 2 1 0,1-2 0 15,3-1 3-15,-2 1-2 0,-1 2 11 16,-5 1-11-16,-1 1-2 0,-5 3-10 16,-7 3-61-16,-6 4-45 0,-10 3-92 15,-5 0-132-15,-5 2-184 0,-5 7 341 0,-9 1-41 16,-1 1-353-16</inkml:trace>
  <inkml:trace contextRef="#ctx0" brushRef="#br0" timeOffset="105275.46">7594 6020 39 0,'0'0'277'16,"0"0"-32"-16,0 0 35 0,0 0 127 0,0 0-55 16,0 0 31-16,0 0-289 15,0 0-94-15,0 0-16 0,71-75-16 0,-29 51 30 16,10-1-1-16,2 2 3 0,0 5-3 15,-2 5-7-15,-5 4-201 0,-11 5-94 16,-9 4-233-16,-10 0-202 0</inkml:trace>
  <inkml:trace contextRef="#ctx0" brushRef="#br0" timeOffset="105641.38">7855 6639 1043 0,'0'0'479'0,"0"0"-411"0,0 0-68 15,0 0-62-15,0 0 17 0,0 0-10 16,0 0 55-16,0 0 92 0,0 0-4 16,0 0-17-16,82-32-19 15,-54 16-52-15,2 1-14 0,0-2 12 0,-1 0-18 0,-3 3-2 16,-1 3-4-16,-4-1 9 0,-5 6-129 15,-5-1-225-15,-5 4-180 0</inkml:trace>
  <inkml:trace contextRef="#ctx0" brushRef="#br0" timeOffset="105801.53">7911 6608 653 0,'0'0'665'0,"0"0"-232"0,0 0-190 15,0 0-38-15,0 0-11 0,0 0-49 0,0 0-87 16,0 0-58-16,0 0-18 15,93-59-30-15,-50 34 48 0,7 1 54 0,2 2-54 16,-1 1-14-16,-2 5-92 16,-6 2-66-16,-1 2-168 0,-11 1-275 0,-9 6-502 15</inkml:trace>
  <inkml:trace contextRef="#ctx0" brushRef="#br0" timeOffset="107967.16">7717 4177 352 0,'0'0'522'0,"0"0"-304"15,0 0-153-15,0 0-35 0,0 0-4 0,0 0 16 16,0 0 26-16,0 0 27 0,0 0 6 0,4-12-30 16,-2 11-28-16,-2 1-27 0,0-3-15 15,0 2 12-15,0-2-13 0,0 1-13 16,0 0-52-16,0 1-72 0,1 0-68 16,-1-1-75-16,3 2-49 0,-3 0-151 15,-10 28 326-15</inkml:trace>
  <inkml:trace contextRef="#ctx0" brushRef="#br0" timeOffset="108986.43">7390 5223 535 0,'0'0'401'0,"0"0"-173"0,0 0-65 16,0 0 22-16,0 0 20 16,0 0 9-16,0 0-35 0,0 0-43 0,0 0-23 15,0 0-9-15,-3 0-17 0,1 0 0 16,2 0-6-16,0 0-4 0,0 0-13 15,0 0-25-15,0 0-27 0,0 0-12 16,0 0-4-16,0 0 1 0,0 0 0 16,0 0-13-16,0 0 16 0,0 0 3 15,0 0 10-15,0 0 13 0,-1 0 9 16,1 0-3-16,0 0-3 0,0 0 6 16,-2 0-6-16,1 0-29 0,1 0 0 15,0 0-1-15,0 0 0 0,0 0 1 16,0 0 2-16,0 0 30 0,0 0 6 15,0 0 10-15,0 0-3 0,0 0-7 0,0 0-6 16,0 0 3-16,0 0-20 0,0 0-15 16,0 0-13-16,0 0-2 0,0 0 13 15,0 0 2-15,0 0 26 0,0-1 22 0,0 1 25 16,0-3 19-16,0 1 15 0,-2-4-107 16,0 0-19-16,-2 1 4 0,2 0 2 15,-1 1 12-15,2 0 1 0,-1-1-1 16,1 2-15-16,-2 1 15 0,3-1 0 15,0 2 1-15,-2-2-1 0,1 2-1 16,1-2 0-16,0 2-11 0,0 1-22 16,0 0-22-16,0 0-38 0,0 0-61 15,0 0 18-15,0 0 4 0,0 5 15 16,0 2 93-16,0 2 26 0,3-2 1 16,-2 4 2-16,2-4 13 0,-1 0-16 15,-1-2 0-15,1-3-1 0,-2 2-12 16,1-4 10-16,-1 0-10 0,2 0 12 0,-2 0 1 15,4 0 20-15,-3 0 21 0,2 0 36 16,0-1 42-16,1-4 12 0,2-5-6 0,0-4-17 16,5-4-54-16,-1-7-32 15,2 1-22-15,2-4-85 0,-3 5-58 0,0 5-61 16,-4 7-15-16,-4 4-35 0,0 7 18 16,-3 0-143-16,0 9 48 0,0 3 230 15,0 5-65-15,-6 2-225 0,0-2-231 16</inkml:trace>
  <inkml:trace contextRef="#ctx0" brushRef="#br0" timeOffset="109778.45">7414 6052 473 0,'0'0'658'0,"0"0"-199"0,0 0-124 16,0 0-88-16,0 0-56 0,0 0-33 16,0 0 0-16,0 0-32 15,0 0-33-15,0 0-45 0,0 0-48 0,-3-28 2 16,2 28 5-16,1 0 2 0,0 0-9 15,0 0-51-15,0 0 16 0,0 0 12 16,0 0 10-16,0 0 0 0,0 0 12 16,0 0 1-16,0 0 26 0,0 0 22 0,0-6 36 15,4 1-14-15,1-2-31 0,3-6-11 16,0-2-12-16,1-1-3 0,2-2 6 16,0-3-3-16,3 1-16 0,0 1-68 15,-3 2-22-15,-1 4-6 0,-4 2-10 16,-3 7 13-16,-2 3-20 0,-1 1-61 15,0 0-108-15,0 3-290 0,0 3 195 16,0 2 93-16,0 0-201 0</inkml:trace>
  <inkml:trace contextRef="#ctx0" brushRef="#br0" timeOffset="110177.35">7630 6715 290 0,'0'0'255'0,"0"0"-70"0,0 0-25 16,0 0-20-16,0 0 7 0,0 0 6 15,0 0-13-15,0 0-17 0,0 0 21 16,0 0 8-16,0 0-6 0,47 41-42 16,-27-47-20-16,1-4-9 0,1-1 22 15,3-2-7-15,2 0-51 0,0-2-36 16,0-1 0-16,4 0 0 0,2-1-2 0,0 2-1 15,0-1 0-15,-1 2 0 0,-2 2 3 16,-2 2 16-16,-5 2-19 0,-4 2-119 16,-4 1-98-16,-6-2-208 0,-2 4-268 15</inkml:trace>
  <inkml:trace contextRef="#ctx0" brushRef="#br0" timeOffset="113497.03">11601 10920 1694 0,'0'0'400'0,"0"0"-242"0,0 0-12 16,0 0 80-16,0 0 38 0,0 0-36 16,17-73-71-16,-23 62-68 0,-2 3 3 15,-5-1-9-15,-2 3-23 0,-5 0-60 16,-3 4-26-16,-3 2 11 0,-6 0-4 15,-3 5-7-15,-3 3 10 0,-1 4 4 0,0 1 8 16,0-1-11-16,3 5-11 0,0 0-25 16,2 0-12-16,3 2 5 0,2-1-12 15,7 0 16-15,4 0 28 0,4-3-3 16,5 1-16-16,3-3-3 0,6-3-6 16,0-2-4-16,2-2 22 0,5 0 36 15,10-2 55-15,4-1 99 0,7 1-13 16,8-1-39-16,10 1-13 0,5-2 3 0,2 2-6 15,6 0-10-15,-4 0-47 0,0 2-14 16,-9 2-11-16,-6-2-4 0,-10 3-11 16,-11 0 11-16,-6 0 25 0,-9 2-13 15,-4 0-11-15,-4 2 45 0,-16 3 27 16,-10-1-17-16,-12 2-56 0,-11 0-41 16,-8-2-37-16,-2-1-141 0,-2-4 13 15,1-1 94-15,7-1-96 0,5-4-58 16,7-2-44-16,6 0-92 0,15-1-280 0,-5-1-588 15</inkml:trace>
  <inkml:trace contextRef="#ctx0" brushRef="#br0" timeOffset="116883.19">11804 11057 371 0,'0'0'1615'0,"0"0"-1272"16,0 0-146-16,0 0 19 0,0 0 61 15,0 0-47-15,0 0-87 0,0 0-85 16,0 0-58-16,0 0-86 0,0 0-32 15,-6-2 118-15,12 22 41 0,2 4 26 16,3 6-16-16,-3 2-19 0,1 0 19 0,1 4-32 16,-3-3 16-16,-2-1 25 0,-1 1-22 15,-1-5 9-15,-1 0 7 0,0-3-29 16,-2-3-22-16,0-3 10 0,0-2-13 16,0-4-47-16,0-3-29 0,0-2-22 15,-2-2-29-15,0-4-42 0,1 0-74 16,-1-2-4-16,1 0 40 0,-2-2 43 0,1-1-345 15,-4-6-243-15,2 2-76 0</inkml:trace>
  <inkml:trace contextRef="#ctx0" brushRef="#br0" timeOffset="117141.62">11720 11136 734 0,'0'0'1196'0,"0"0"-849"0,0 0-114 16,-4-65 48-16,7 43 24 0,6 2-82 15,2 1-51-15,9 1-48 0,6 1-45 16,9 2-38-16,8 5-29 0,6 2 17 16,3 5-15-16,4 3-13 0,-4 5 46 15,-2 7-3-15,-8 1-25 0,-10 1-4 16,-9 3 17-16,-11 0-32 0,-11 1-38 16,-4 1 38-16,-18 2 38 0,-11 0 24 0,-7 2-46 15,-7 0-16-15,-2-3-122 0,-1 1-42 16,9-3 0-16,5-4-84 15,5 0-104-15,9-4-96 0,3-2-186 16,8-3-510-16,3-1 394 0</inkml:trace>
  <inkml:trace contextRef="#ctx0" brushRef="#br0" timeOffset="117562.74">12412 10993 305 0,'0'0'1687'0,"0"0"-1330"16,0 0-115-16,-83-31-7 0,51 26 22 15,0 4-27-15,2 1-68 0,4 0-114 16,6 0-48-16,3 6-54 0,6 2-7 16,1 4 17-16,3-1-1 0,4 5 4 15,3-1 6-15,0 1-32 0,0-2-7 16,9 0-16-16,2 0-3 0,0-2 10 15,4-1 12-15,1-1 26 0,1 0 9 16,1-3 24-16,1-2 9 0,-2 0 3 0,-3-4 29 16,2-1 0-16,-4 0 68 15,-1-8 25-15,2-2 22 0,-4-3-6 0,1-3-33 16,1-2 0-16,-2-1 0 0,3 2 6 16,-1 1-20-16,-2 2-28 0,-3 7-6 15,-2 1 0-15,0 1 8 0,-4 4-65 16,3 1-34-16,-2 0-54 0,1 0-25 15,1 4-17-15,3 4 124 0,1 2 6 16,2 3 16-16,3 0-16 0,1 1-21 16,3 2-83-16,2-2-55 0,2 2-100 0,1-3-55 15,1 0-116-15,0-3-245 0,-5 0-328 16,5-6 336-16</inkml:trace>
  <inkml:trace contextRef="#ctx0" brushRef="#br0" timeOffset="117837.3">12999 10896 1188 0,'0'0'1156'0,"0"0"-868"0,0 0-11 0,0 0 78 16,0 0-78-16,0 0-97 0,0 0-79 16,-87-47-41-16,68 47-23 0,1 0 1 15,-2 6-16-15,2 3-3 0,0 1-19 16,3 2-2-16,4 4 0 0,2-2-1 15,5 4 0-15,1-1-31 0,3 1 3 0,0 0-1 16,1 0 16-16,8 0 4 0,7-1 12 16,1 0-2-16,9-3-50 0,4-2-39 15,6 0-26-15,7-6-23 16,1-2-19-16,-1-2-84 0,2-2-129 0,-6-6-123 16,-3-1-200-16,-6-4-132 0,-6 3 157 15</inkml:trace>
  <inkml:trace contextRef="#ctx0" brushRef="#br0" timeOffset="118027.12">13360 10871 770 0,'0'0'1600'0,"0"0"-1196"0,0 0-61 15,0 0 36-15,0 0-116 0,0 0-156 16,0 0-80-16,0 0-27 0,0 0-41 16,0 0-47-16,-18-6 88 0,19 16 19 15,4 3 6-15,-1 1-3 0,0 0 4 0,2 2-26 16,-2-2 0-16,1 1-54 0,0-1-85 15,2 2-92-15,-1-2-101 0,-1-1-70 16,-3-1-160-16,1-2-523 0</inkml:trace>
  <inkml:trace contextRef="#ctx0" brushRef="#br0" timeOffset="118154.29">13469 10682 1487 0,'0'0'244'0,"0"0"-189"15,0 0-3-15,0 0 43 0,0 0-95 16,0 0-114-16,0 0-280 0,0 0-9 16,0 0-194-16</inkml:trace>
  <inkml:trace contextRef="#ctx0" brushRef="#br0" timeOffset="118787.66">13644 10947 629 0,'0'0'440'16,"0"0"-52"-16,0 0-11 0,0 0-43 15,0 0-42-15,0 0-21 0,0 0-27 16,0 0-33-16,0 0-42 0,0 0-22 0,-30-8-2 16,30-3-37-16,0-2-61 0,0 0-30 15,7-1-17-15,5 0-2 0,-1 0 2 16,5 1 11-16,2 0 8 0,3 0-17 16,2 3-2-16,0-1-1 0,3 4-1 15,-1 1-17-15,-2 4-6 0,-1 2-13 16,-1 0-22-16,-1 4 7 0,-2 2 53 15,-1 3 25-15,-3 1 0 0,-1 1-25 16,0 1-1-16,-2 0-31 0,0 1-9 16,-1-1-16-16,0 0 19 0,1 0 26 0,1 1 12 15,2-2-80-15,5 1-50 0,3-2-40 16,4-2 17-16,2-2-14 0,3 0-14 16,0-6 30-16,0 0 44 0,-1 0 19 15,-3-8 30-15,-1-2 55 0,-4-2 3 16,-2-1 36-16,-7-2 57 0,-3-1 30 15,-6-2 19-15,-4 1 36 0,0 2 21 0,-12 0-1 16,-3 1-19-16,-5 2-81 0,0 2-40 16,-3 3 5-16,0 2 6 0,1 4-18 15,5 1-51-15,-2 1-18 0,3 5-10 16,3 4 6-16,2-2 6 0,2 3 0 16,-1-1-25-16,7-1-16 0,0 3 0 15,3-3-33-15,0 0-43 0,3 1 5 16,3-1 48-16,4-1 80 0,0-3 35 15,6-1 61-15,0-4 48 0,4 0 18 0,2 0-19 16,2-5 5-16,-1-2 16 0,-3 1 6 16,-1-1-48-16,-3 2-57 0,-3 3-37 15,-2 1-28-15,-2 1-28 0,0 1-31 16,1 6 59-16,1 5 63 0,-1 2 2 16,2 3-18-16,-4 5-1 0,-2-1 10 15,-3 3-7-15,-1 0-2 0,-2 0-16 16,-5 3-18-16,-5-3-13 0,-3 0-34 0,-4 0-43 15,-5-2-56-15,1 0-63 0,-3-2-80 16,0-2-166-16,1-3-169 0,3-3-442 16,8-4-380-16</inkml:trace>
  <inkml:trace contextRef="#ctx0" brushRef="#br0" timeOffset="119251.65">15973 10408 1487 0,'0'0'974'0,"0"0"-629"0,0 0-56 0,0 0-31 16,-85-29-51-16,64 25-40 0,-4 3-44 16,5-1-35-16,-2 2-16 0,5 0-11 15,3 0-5-15,2 0-37 0,-1 5-19 16,0 4-28-16,0 2 3 0,0 3 23 15,0 4 1-15,2 3-12 0,2 0 12 16,5 1-2-16,4-2-20 0,0 2 12 16,10-2 11-16,4 1 12 0,7 0 20 0,3-3 22 15,3 0-8-15,6-2-5 16,2-4-19-16,1 0-10 0,4-5-12 0,1 0-84 16,-2-6-61-16,1-1 1 0,0 0-10 15,-4-6-33-15,-1-3-131 0,-2-3-192 16,-3 0-199-16,-1-4-376 0,-9 3 279 15</inkml:trace>
  <inkml:trace contextRef="#ctx0" brushRef="#br0" timeOffset="119539.25">16489 10365 134 0,'0'0'2138'0,"0"0"-1641"0,0 0-102 0,0 0 22 15,0 0-83-15,0 0-67 0,0 0-114 16,0 0-91-16,0 0-26 0,0 0-36 15,0-39-62-15,0 41-65 0,0 6-42 16,0 5 77-16,-5 6 92 0,-4 4 102 0,-1 5-21 16,-3 2-32-16,1 1-33 0,-1 1 12 15,2 2 6-15,-1-1 19 0,-1 2 9 16,2 0-31-16,-1-2-31 16,1 2-9-16,0-3 9 0,2 0 1 0,3-2 0 15,1-4-1-15,1 1 0 0,3-5-84 16,1-1-3-16,0-3-50 0,5-4-24 0,3 1-24 15,7-5-43-15,3 0-16 0,6-4-28 16,7-1-98-16,2-5-170 0,5 0-477 16,0-10 281-16</inkml:trace>
  <inkml:trace contextRef="#ctx0" brushRef="#br0" timeOffset="119790.28">16959 10611 183 0,'0'0'2246'15,"0"0"-1904"-15,0 0-107 0,0 0 75 16,0 0-116-16,0 0-93 0,-82-21-21 16,60 21-24-16,3 3-5 0,-1 1-17 0,2 2-8 15,3 3-23-15,2 0-3 0,0 4 3 16,5 3 22-16,-1 1-6 0,3 2-16 16,5 1 13-16,1 3-15 0,4 2 0 0,9-1-1 15,5 2 0-15,3-2 21 0,6-3 16 16,4 1-2-16,0-4-35 0,4-1 0 15,0-3-129-15,1-2-34 16,-1-5-53-16,-3 0-73 0,-2-3-102 0,-6-3-152 16,-3-1-568-16,-7 0-19 0</inkml:trace>
  <inkml:trace contextRef="#ctx0" brushRef="#br0" timeOffset="120594.6">18243 10305 2075 0,'0'0'676'15,"0"0"-323"-15,0 0-66 0,0 0 37 16,-78 2 6-16,75-2-86 15,3 0-76-15,0 0-35 0,0 0-4 0,8-1 3 16,3-3-101-16,9-2-31 0,9-1-40 16,9 1 12-16,6-2 7 0,5 3 8 15,2 0-42-15,2 2-56 0,-4 2-52 16,-2 1-77-16,-8 0-111 0,-8 5-137 16,-10 4-91-16,-8-1-142 0,-13 10-805 0</inkml:trace>
  <inkml:trace contextRef="#ctx0" brushRef="#br0" timeOffset="120735.52">18377 10528 1831 0,'0'0'671'16,"0"0"-265"-16,0 0-86 0,0 0-132 0,0 0-90 15,0 0-47-15,0 0-49 0,0 0 65 16,0 0 24-16,0 0-28 0,137-15-63 16,-56 2-59-16,9-1-97 0,6 2-114 15,-3 1-159-15,-22 3-323 0,18-1-1212 0</inkml:trace>
  <inkml:trace contextRef="#ctx0" brushRef="#br0" timeOffset="121463.99">19521 10043 978 0,'0'0'303'0,"0"0"-88"15,0 0 32-15,0 0 0 0,0 0-17 0,0 0-36 16,0 0-16-16,0 0 12 0,0 0 16 15,0 0-5-15,-72-62-12 0,68 56-30 16,4 0-7-16,0 1 21 0,0-1-7 16,0 1-27-16,10-1-52 0,2-1-75 15,8 1-12-15,6-2 0 0,5 2 24 16,7 0 14-16,1 0-24 0,1 2-14 16,2 4-3-16,-5 0-34 0,-3 7 2 15,-6 4 4-15,-3 2 28 0,-8 5 3 16,-4 3 16-16,-6 1-4 0,-4 2 1 15,-3 3 5-15,-10 4 7 0,-10 3 0 16,-6 3 9-16,-8 1-6 0,-5 1-28 0,-2-1-18 16,-3-3 18-16,3-4 29 15,2-2-29-15,2-3-31 0,5-7-3 0,9-2 33 16,4-5 1-16,8-5 16 0,4-2-14 16,5-4 16-16,2-1 17 0,0 0 30 15,0 0 61-15,0 0 145 0,2-1-66 16,6-4-71-16,5-2-73 0,9-1-61 15,8-4-61-15,6-1 12 0,7-1 31 0,5 1 6 16,1 0 12-16,6 0-1 0,-1-1-54 16,3 1-22-16,-3 1-30 0,-5 0-9 15,-3 0-32-15,-10 2-31 0,-8 1-76 16,-11 1-75-16,-5 3-33 0,-7 0-48 0,-2 2-110 16,0 1-478-16,-3-4-457 0</inkml:trace>
  <inkml:trace contextRef="#ctx0" brushRef="#br0" timeOffset="121856.5">20183 9800 88 0,'0'0'2063'0,"0"0"-1630"0,0 0-59 0,0 0 76 16,0 0-41-16,0 0-60 16,0 0-76-16,0 0-91 0,0 0-83 0,0 0-56 15,0 0-25-15,-12-37-18 0,12 37-19 16,0 0-24-16,0 4-19 0,5 6 44 16,1 4 18-16,2 7 43 0,-1 2-24 15,1 4 14-15,-3-2 4 0,0 3-15 16,-1-3-10-16,-3-1-9 0,1-1 0 15,-1-3-3-15,1 1-1 0,-1-3-1 16,0-3-13-16,4 1 12 0,-1-2 0 16,5-2 2-16,2-1-2 0,4 0-76 15,3-4-17-15,7 0 34 0,1-3 22 16,4-4-12-16,5 0-26 0,-4-2-40 0,1-6-57 16,-3 0-89-16,-6-4-119 15,-3 0-183-15,-7 1-193 0,-3 3-642 16</inkml:trace>
  <inkml:trace contextRef="#ctx0" brushRef="#br0" timeOffset="122060.38">20529 10035 828 0,'0'0'1219'0,"0"0"-824"16,0 0 12-16,0 0 41 0,0 0-67 15,0 0-54-15,0 0-64 0,0 0-79 16,0 0-82-16,0 0-84 0,-26-21-18 16,26 24-56-16,0 4-24 0,3 6 80 15,0 5 71-15,2 1-18 0,0 4-26 16,-1 1-14-16,2-1-1 0,-1 0 4 15,-2-1-1-15,0 0 4 0,0-3-19 16,-1 0-52-16,1-2-13 0,-3 0-37 16,1-3-62-16,-1-3-48 0,0 0-66 0,0-4-124 15,0-1-139-15,0-1-62 0,0-4-573 16</inkml:trace>
  <inkml:trace contextRef="#ctx0" brushRef="#br0" timeOffset="122356.23">20877 9933 2667 0,'0'0'530'0,"0"0"-193"16,0 0 67-16,0 0-34 0,0 0-98 16,0 0-93-16,0 0-75 0,0 0-104 15,0 0-6-15,0 0-46 0,0 0 52 16,76-8 56-16,-48 25-4 0,7 5-9 15,1 2-21-15,-2 0 2 0,-2 1-9 0,-3 0-13 16,-6 0 14-16,-4-2-2 0,-6-2-14 16,-5-2-21-16,-3-2 21 0,-5-3 1 15,0 2 0-15,-3-3-1 0,-6-1 0 16,-1 0-16-16,-1-2-11 0,-4-1-44 16,-1-2-51-16,-5-2-75 0,-4-3-88 15,-3 0-182-15,-4-2-183 0,8 0-362 16,-10-4-521-16</inkml:trace>
  <inkml:trace contextRef="#ctx0" brushRef="#br0" timeOffset="122563.32">20833 9890 183 0,'0'0'1971'0,"0"0"-1473"16,0 0-96-16,0 0-32 0,64-65-157 15,-27 49-71-15,9 2-44 0,12-2-23 16,9 2-22-16,2 3-28 0,0 3-9 0,-4 2-16 15,-8 2-13-15,-7 4 10 0,-7 0 0 16,-7 1-19-16,-7 5-129 0,-10 2-63 16,-5 1-56-16,-9 2-88 0,-5 0-21 15,-5 2 91-15,-10 0-279 0,1-2-577 0</inkml:trace>
  <inkml:trace contextRef="#ctx0" brushRef="#br0" timeOffset="122957.54">19396 10644 176 0,'0'0'2259'0,"0"0"-1785"0,0 0-237 0,0 0-17 16,82-44-29-16,-34 29-27 0,15 2-35 15,18-1-28-15,15-1-17 0,14 1-20 16,16-3 8-16,9 3-10 16,5-1-9-16,4 3 0 0,-3-1 3 0,-6 2-38 15,-11 3-15-15,-11 0 35 0,-12 0-17 16,-11 2-20-16,-12-1 0 0,-7 1 14 15,-11 1 6-15,-8 1-2 0,-12-1-1 16,-8 1 1-16,-11 3-4 0,-9-1 1 16,-4 1-14-16,-7-1-2 0,-1 2-28 0,0 0-58 15,0 0-45-15,-7 0-46 0,-6 2-40 16,-7 3-107-16,-8 4-160 0,-9 3-155 16,5-3-740-16</inkml:trace>
  <inkml:trace contextRef="#ctx0" brushRef="#br0" timeOffset="123341.39">20272 10762 2179 0,'0'0'982'0,"0"0"-641"0,0 0 6 16,0 0 11-16,0 0-69 0,0 0-55 16,0 0-65-16,0 0-62 0,0 0-52 15,0 0-33-15,0 0-22 0,10-29-22 16,-10 29-27-16,2 0-12 0,-2 7-12 16,3 3 57-16,-1 3 16 0,0 5 25 15,1 1-10-15,-2 3-14 0,1 0 0 16,-2 0-1-16,1 1 15 0,-1-1 4 15,2 0-7-15,1 0-10 0,0-3-2 16,3 0 0-16,0 0 1 0,4-1 1 0,2-1 13 16,4-1 7-16,5-2-21 0,3-1-1 15,4-4-30-15,4-1-28 0,1-4-40 16,-2-3-83-16,-4-1-64 0,-6 0-102 16,-5-1-163-16,-7-3-161 0,-5 0-439 15,-4-4-509-15</inkml:trace>
  <inkml:trace contextRef="#ctx0" brushRef="#br0" timeOffset="123526.43">20641 10979 1881 0,'0'0'1239'0,"0"0"-844"0,0 0-9 15,0 0-88-15,0 0-74 0,0 0-85 16,0 0-90-16,0 0-49 0,0 0-6 16,0 0 6-16,0 0 22 0,2 35 36 0,-2-19-30 15,0 5-1-15,0-1-5 0,0-1-10 16,0 3-12-16,0-2-111 0,-2 2-84 15,-4 2-94-15,-2 0-116 0,-2-1-218 16,1-6-392-16,-6 3-998 0</inkml:trace>
  <inkml:trace contextRef="#ctx0" brushRef="#br0" timeOffset="124112.35">21981 10308 2830 0,'0'0'471'0,"0"0"-270"0,0 0 83 16,0 0-36-16,0 0-118 0,0 0-65 15,0 0-21-15,81-50-10 0,-38 36 3 16,2 0-12-16,8 1-25 0,1 3-3 16,-1 2-8-16,0 3 9 0,-1 3-67 15,-3 2-112-15,-6 0-99 0,-7 2-119 16,-10 7-180-16,-10-2-417 0,-16 4-767 0</inkml:trace>
  <inkml:trace contextRef="#ctx0" brushRef="#br0" timeOffset="124280.38">22124 10471 1087 0,'0'0'1564'16,"0"0"-1076"-16,0 0-150 0,0 0-88 0,0 0-54 15,0 0-64-15,0 0-104 0,118-26-28 16,-48 9-12-16,12-1 9 0,6 3-33 15,-1-1-199-15,-6 5-91 0,0-1-89 16,-6 5-200-16,-22 0-571 0</inkml:trace>
  <inkml:trace contextRef="#ctx0" brushRef="#br0" timeOffset="124888.57">23679 9743 1786 0,'0'0'377'0,"0"0"-173"0,0 0 48 15,0 0 105-15,0 0-8 0,0 0-35 16,9-70-55-16,-8 59-24 0,2 4-4 16,-1-2-21-16,-2 3-4 0,0 3-12 15,1 0-30-15,-1 3-45 0,0 0-40 16,0 0-18-16,0 0-36 0,0 0-25 15,-3 1-54-15,-3 7-31 0,-4 6-4 16,-7 7 89-16,-3 7 10 0,-6 3 36 0,1 5-25 16,4 0-21-16,3 1-2 15,3 1-16-15,6-1 15 0,3-1-9 16,5 0-9-16,1-3 18 0,2 1 2 0,7-3-2 16,4-1-10-16,5-5 11 0,2 1-40 15,4-5-65-15,5-3 0 0,4-4 46 16,2-5 61-16,-1-4 3 0,-1-4 52 0,-5-1 49 15,-6-5-4-15,-2-2-11 0,-5-6-7 16,-4-3-9-16,-3-2-12 0,-3-4 2 16,-4 0 1-16,-1 0-9 0,-3 2-16 15,-6 1 3-15,-8 2 12 0,-2 1-54 16,-7 4-33-16,1 1-25 0,0 5-6 16,5 2-11-16,1 1-16 0,6 3-16 15,0 3-33-15,6 5-55 0,1 0-66 16,3 4-78-16,3 1-42 0,0 1-13 15,8-1 13-15,5-1 3 0,5-2 36 16,5-3-92-16,-4-5-575 0</inkml:trace>
  <inkml:trace contextRef="#ctx0" brushRef="#br0" timeOffset="125169.39">24210 9785 1542 0,'0'0'1030'15,"0"0"-702"-15,0 0 69 0,0 0 75 16,0 0-60-16,0 0-70 0,0 0-53 16,0 0-84-16,0 0-67 0,0 0-50 15,0 0-39-15,2-61-49 0,-2 62-36 16,0 6-43-16,-1 3-9 0,0 8 88 0,-2 4 12 16,1 4-10-16,2 2 0 0,0 2-1 15,0 0 16-15,0-1 29 0,0-1-22 16,0 1-24-16,-1-4-1 0,1 0-63 15,0-1-52-15,0-1-46 0,0 1-75 16,0-1-113-16,3-3-127 0,0 1-193 16,1-6-48-16,0-3-628 0</inkml:trace>
  <inkml:trace contextRef="#ctx0" brushRef="#br0" timeOffset="125409.71">24317 10203 388 0,'0'0'1118'16,"0"0"-728"-16,0 0-85 0,0 0-72 16,0 0-98-16,0 0-22 0,0 0-3 15,0 0-4-15,0 0-13 0,81-41-6 16,-69 35 12-16,-4-2 51 0,-2 0 60 16,-1-1-17-16,-5-1-61 0,0 1-35 0,0 0-31 15,0 1 1-15,-5 2-24 0,1-1-43 16,-2 2-37-16,0 1-45 0,-1 2-41 15,0 2-56-15,0 0-103 0,-1 0-153 16,2 2-38-16,1 4-71 0,2 0-201 16,2 0-354-16</inkml:trace>
  <inkml:trace contextRef="#ctx0" brushRef="#br0" timeOffset="125835.24">24779 9818 2005 0,'0'0'550'0,"0"0"-250"0,0 0 88 16,0 0-1-16,0 0-122 0,8-71-91 16,4 60-77-16,4 0-35 0,1 3-3 15,3-2 3-15,0 4-28 0,-1 4-6 16,1 2-3-16,2 0-25 0,-2 1-15 15,5 9 15-15,0 2 3 0,1 3 40 16,-4 5-12-16,-2-1-31 0,-6 1 0 0,-5 2-22 16,-4 2-2-16,-5 0-4 0,0 3 3 15,-11 0 25-15,-9 3 3 0,-5-1 28 16,-12 2 6-16,-2 0 9 0,-6-3-18 16,3-1-28-16,5-4-17 0,7-5 14 15,12-5 1-15,7-6-14 0,6-2 4 0,3-4 9 16,2-1 3-16,0 0 24 0,0 0 17 15,0 0 14-15,4 0 71 0,5-1 22 16,11-5-59-16,7-4-89 0,14 0-22 16,8-4-33-16,9 0-37 0,4-2-56 15,1 1-34-15,-1-1-50 0,-4 2-76 16,-5-1-124-16,-8 0-85 0,-6-1-219 16,-16 3-835-16</inkml:trace>
  <inkml:trace contextRef="#ctx0" brushRef="#br0" timeOffset="126045.4">25452 9813 1547 0,'0'0'814'0,"0"0"-352"16,0 0 2-16,0 0 18 0,0 0-54 15,0 0-121-15,0 0-128 0,0 0-65 0,0 0-59 16,0 0-55-16,0 0-15 16,32-18 15-16,-12 30 27 0,8 2 38 0,3 5-10 15,3 4 6-15,2 1-9 0,-4 4-19 16,-2-3-31-16,-4 1 0 0,-6-3 32 15,-6-2-34-15,-5-6-83 0,-4 1-52 16,-5-2-40-16,-2-2-9 0,-12-1-11 16,-6 0-123-16,-11-4-275 0,5-2-515 15,-17-5-1102-15</inkml:trace>
  <inkml:trace contextRef="#ctx0" brushRef="#br0" timeOffset="126193.67">25555 9853 2103 0,'0'0'531'0,"0"0"-267"15,0 0 40-15,78-75-46 0,-39 56-128 16,6 2-98-16,8 0-32 0,6 3-35 16,5 4 16-16,1 2-70 0,-5 4-41 0,-4 3-1 15,-7 1-122-15,-4 0-194 0,-15 3-260 16,3 0-916-16</inkml:trace>
  <inkml:trace contextRef="#ctx0" brushRef="#br0" timeOffset="131984.47">26301 9797 2141 0,'0'0'714'15,"0"0"-320"-15,0 0-152 0,0 0-46 16,0 0-66-16,0 0-61 0,0 0-22 16,0 0-44-16,0 0-3 0,0 4-15 0,0 4 15 15,3 2 43-15,-2 2-11 0,0 1 2 16,-1 3-8-16,0-2 6 0,0-2-14 16,0 1-16-16,0-1-2 0,0-1-37 15,0-3-27-15,0-2-11 0,0-2-4 16,-1-1 16-16,1-2 32 0,-1-1 31 15,1 0 21-15,0 0 36 0,0-6 78 0,0-4-110 16,0-3-10-16,0-4 37 0,2-2 13 16,3 0 23-16,-1-2-26 0,2 3 3 15,-1 3 28-15,1 0 9 0,2 3-34 16,1 4-39-16,-1-2-29 0,3 3-25 16,4 0-3-16,1 2-6 0,2 4-6 15,1 1 8-15,3 0 32 0,1 4 53 0,-2 6-22 16,-2 3-30-16,0 2-1 0,-5-1-28 15,1 3 6-15,-5 0 19 0,-1-3-9 16,-3 1-3-16,-1-6-1 0,-2 2 14 16,-2-4-14-16,1-1-5 0,-2-2-1 15,0-3 8-15,0 0 14 0,0-1 18 16,0 0-17-16,0 0 2 0,3-1 35 16,-2-5 54-16,2-6-61 0,1-2-31 15,5-7-2-15,2 0 0 0,2-3 0 16,5 1 1-16,3 1 1 0,1 4-2 15,2 3 0-15,2 2-17 0,-1 4 16 16,1 3 2-16,-3 5 1 0,0 1 28 16,-2 0 9-16,-3 8-3 0,-1 2-34 0,-4 4 0 15,0 2-34-15,-4 1 9 0,-3 1 10 16,-4 1-22-16,-2-1-9 0,0 0-13 16,-4 0-44-16,-5-1-84 0,1-2-96 0,-5 0-188 15,3-3-154-15,-2-4-440 0,5-2-624 16</inkml:trace>
  <inkml:trace contextRef="#ctx0" brushRef="#br0" timeOffset="132497.15">27139 9729 1797 0,'0'0'532'0,"0"0"-218"0,0 0-67 0,0 0-3 16,0 0-40-16,0 0-80 0,0 0-35 15,0 0-3-15,0 0 28 0,0 0-4 16,0 0-10-16,77 44-28 0,-74-31-17 15,-1 0-24-15,-2-1-6 0,0-2-13 0,0-1-12 16,0-2-6-16,0-1-47 0,-1-4-14 16,0 1 1-16,1-3 19 15,0 0 13-15,0 0 34 0,0-6 81 0,0-5-81 16,2-5-4-16,7-3 4 0,4-5 28 16,4-2 39-16,5-1 24 0,4 2-35 15,1 6-34-15,2 4-22 0,-3 6 0 16,2 4 0-16,-4 5 33 0,0 0 20 15,1 5-19-15,-3 5-22 0,2 2-9 16,1 2 0-16,-5 0 9 0,-1 2 4 16,-2-1-4-16,-3 0-12 0,-2-2-11 15,-5-1-8-15,-3-3-12 0,-1-1-37 0,-1-3 55 16,-2-3-9-16,0 2 7 0,0-3 14 16,0-1 1-16,0 0 25 0,0 0 18 15,0 0 13-15,0-5 3 0,0-5-56 16,0-4 19-16,1-5 0 0,6-5-13 15,6-1-9-15,2 0 0 0,6 2 77 16,2 4-61-16,3 3 30 0,0 3-21 16,3 4-1-16,1 3-21 0,-1 3 22 15,1 3 21-15,-1 0-21 0,-1 8-25 0,0 4-35 16,-2 4 33-16,-7 1-18 0,-2 4-66 16,-6 0-7-16,-8 0-6 0,-3 4-15 15,-11-2-20-15,-12 2-14 0,-5 2-138 16,-9-2-245-16,9-7-221 0,-19 7-1088 0</inkml:trace>
  <inkml:trace contextRef="#ctx0" brushRef="#br0" timeOffset="137047.17">5564 10476 668 0,'0'0'978'16,"0"0"-644"-16,0 0-100 0,0 0 15 15,0 0 28-15,0 0-36 0,0 0-68 16,0 0-45-16,0 0-13 0,-7-32-13 16,1 29-36-16,-1 2-66 0,-5 0-16 15,-1 1 0-15,-3 0-12 0,-2 1 6 0,-4 5 19 16,0 3 0-16,1 3-16 0,1 2-9 15,2 0 5-15,2 2 7 0,5 2 14 16,2 0-10-16,1 0-30 0,3 1 1 16,5 3 12-16,0-2 0 0,0 4 13 0,8-2 0 15,3-2-57-15,1 1-20 16,2-2 35-16,0-2 33 0,2-2 12 0,3-3 11 16,1-2-14-16,0-2 0 0,5-4 16 15,1-3 12-15,4-1 69 0,2-1 18 16,1-7 3-16,3-1 7 0,3-1-42 15,-5-3-29-15,1-1 13 0,-5-1-4 16,-4 0 29-16,-2 0 54 0,-5-4-26 16,-3 0-32-16,-4 0-24 0,-3-2 5 15,-5 2-9-15,-4 0 4 0,0 0-5 16,0 1 17-16,-9 1 14 0,-1 1 4 16,-4 2-19-16,-1 0-34 0,-2 1 0 0,-2 3-10 15,-1-1-13-15,-3 4 0 0,-2 0-2 16,-2 3-1-16,-2 3-33 0,0 1-19 15,2 0-21-15,1 1-19 0,3 5-35 16,1 1-46-16,2 2-71 0,0 1-92 0,4 2-69 16,0 1-32-16,6 1-184 0,3-2-393 15</inkml:trace>
  <inkml:trace contextRef="#ctx0" brushRef="#br0" timeOffset="138147.15">5961 13000 1547 0,'0'0'614'16,"0"0"-349"-16,0 0-113 0,0 0 41 16,0 0 39-16,0 0-72 0,0 0-77 0,0 0-51 15,0 0-29-15,-93 10-3 0,68 1 1 16,1 1 2-16,-1 3 16 0,4-1-4 16,2 0-15-16,2 1-16 0,4 2-6 15,1-2 3-15,5 3 3 0,1 0 3 16,2 3 10-16,4-1-19 0,0 0 6 15,0 0 13-15,4-1 1 0,5 0-10 16,5-3-84-16,1-1-29 0,5-2 2 16,4-3 27-16,4-2 48 0,2-3 47 15,3-4 1-15,5-1 1 0,-1 0 37 16,4-6-12-16,2-3 0 0,-1-1 6 16,1-4 0-16,-4-1 10 0,-3-3 9 15,-6 0-6-15,-3 0 26 0,-5-4-10 16,-6 0 44-16,-3-1 20 0,-6 0-20 0,-3-2 25 15,-2 2 44-15,-2 2-30 0,-5 0-15 0,-6 0 19 16,-2 2 17-16,-4 2-81 0,-1 2-29 16,-2 2-8-16,-4 1-1 0,2 5-28 15,-5 1-18-15,1 4-21 0,-3 1-13 16,-1 1 0-16,1 0 9 0,0 6 10 16,2 2-32-16,-2 2-43 0,6 2 3 15,0 2 9-15,0 3 3 0,4 2 12 16,2 1-22-16,1 4-38 0,6-2-31 15,4-2-30-15,3-2-116 0,3 1-91 16,0-2-22-16,9 0-93 0,-2-5-232 0</inkml:trace>
  <inkml:trace contextRef="#ctx0" brushRef="#br0" timeOffset="139842.44">5195 10878 254 0,'0'0'398'16,"0"0"-134"-16,0 0-91 0,0 0-49 0,0 0-49 15,0 0-43-15,0 0-29 0,0 0-2 16,0 0 1-16,0 0 30 0,0 0 43 16,-7 0 39-16,7 0 9 0,0 0-15 0,-2 0-11 15,1 0-68-15,1 0 53 0,0 0 18 16,0 0-35-16,-2 1-65 0,1-1-1 16,-2 4-1-16,-3 1 2 0,-5 0 2 15,-2 3 24-15,1-1-26 0,1 0-2 16,4-1-21-16,1-2-3 0,4-1-6 15,-1-2 32-15,2-1 61 0,1 0 166 16,0 0-7-16,0 0-72 0,0 0-29 16,0 0-26-16,0 0-22 0,0 0-10 15,0 0-17-15,1 0-5 0,4 0-7 16,4 0 3-16,3-1 9 0,4-3-8 16,7 0-1-16,2-1-35 0,2 0-11 0,3 1 9 15,2-1-11-15,4-2 4 0,3 2 9 16,3-1 25-16,7-1 13 0,3-2 3 15,4 0-41-15,0 0 0 0,3-3 0 16,2 4 10-16,-2-3-7 0,0 1-3 16,-1 2 0-16,-4 1-19 0,1 0-6 15,-3 2 9-15,1 0 16 0,3 1 2 16,1 0 1-16,-1 0 48 0,0 0-51 16,-1 1 1-16,-3-1 0 0,-5-2 28 0,-1 3-28 15,-4-2-1-15,-9 1-16 0,-4 1 0 16,-9-1 16-16,-7 3 1 0,-3 0 0 15,-5-2-1-15,-4 3 13 0,1 0 25 16,-2 0 10-16,0 0 2 0,0 0-9 16,0 0 7-16,0 0-4 0,0 0-3 15,0 0-41-15,0 0 0 0,0 0-66 0,-2 0-26 16,1 0-51-16,-1 0-89 0,-1 4-133 16,-1 1-142-16,0 3-109 0,1-2-159 15,22-29-190-15</inkml:trace>
  <inkml:trace contextRef="#ctx0" brushRef="#br0" timeOffset="141096.28">5447 13066 655 0,'0'0'362'16,"0"0"-202"-16,0 0 16 0,0 0 84 0,0 0 13 16,0 0-72-16,0 0-78 0,0 0-13 15,0 0-19-15,0 0-26 0,-4 0 41 16,4 0-44-16,0 0-14 0,0 0 3 15,0 0-2-15,0 0 25 0,1 0-10 16,1 0 7-16,0-2-17 0,4 2-53 16,5 0 1-16,9-1 12 0,7 1 15 15,15-4 13-15,11-1 25 0,9-1-16 16,10-3-35-16,6 0-13 0,5-2-2 16,1 2 1-16,0 2 24 0,-2-1-23 15,-7 0 19-15,-6 2-22 0,-7-1-121 16,-6 1 73-16,-7-1 29 0,-6 2 17 15,-4 2-2-15,-7-2 4 0,-9 2-1 16,-4 0-1-16,-8 2-14 0,-2 0 13 0,-5 1 1 16,-2-2 2-16,-2 2 22 0,0 0-2 15,0 0-17-15,0 0-3 0,0 0-39 0,-2 0-137 16,-1 0-20-16,-1 3-59 0,-3 1 55 16,3 1-167-16,-2 0-254 0,3 1-478 15</inkml:trace>
  <inkml:trace contextRef="#ctx0" brushRef="#br0" timeOffset="142633.24">5217 10986 974 0,'0'0'423'0,"0"0"-140"15,0 0-42-15,0 0-18 0,0 0-48 16,0 0-42-16,0 0-20 0,0 0-48 15,0 0-65-15,0 0-4 0,0 0-60 16,0-1-14-16,0 1-35 0,0 3-55 16,1 3 139-16,5 9 29 0,-2 4 90 0,0 7-28 15,-1 9 58-15,0 5-46 0,-1 6-29 16,-1 4-6-16,2 3-37 0,-3 1 27 16,0 1-3-16,0 1 29 0,0 0-33 15,0 2 4-15,0-1 29 0,0 2 31 16,1 1-21-16,1 0-40 0,-1-1-25 15,1 1 13-15,-2 0 19 0,2-1-32 16,1-1 16-16,-1 0-19 0,-1-2 16 16,4 2-26-16,-1-3-9 0,-1 1 9 15,3-2 13-15,1-1 1 0,-3 0-1 16,2-3 0-16,-2-2 33 0,2-1 41 0,0-5-53 16,1-4-20-16,0-2 0 0,-1-6 15 15,3 0-15-15,-2-3-1 0,-2-1-1 16,1-4-12-16,-1-2-3 0,-2-2 16 0,-1-2 0 15,0-2 16-15,1-3-14 16,1-3 11-16,-3-1 0 0,-1-3-10 16,0-3 13-16,0-1 10 0,0 0 22 0,0 0 12 15,0 0-47-15,0 0-13 0,0 0-1 16,0 0 0-16,0 0 1 0,0 0 0 16,0 0-32-16,0 0-26 0,0 0-21 15,0 0 2-15,0 0 3 0,0 0-9 16,-4-1-123-16,0-2-91 0,-3 1-160 15,-2-2-213-15,3 1-406 0,36 16 841 0</inkml:trace>
  <inkml:trace contextRef="#ctx0" brushRef="#br0" timeOffset="143008.99">5264 12994 1144 0,'0'0'612'0,"0"0"-339"15,0 0-59-15,0 0 41 0,0 0-26 16,0 0-129-16,0 0-100 0,0 0-13 16,0 0-41-16,0 0-69 0,0 0 33 15,3 5 90-15,4 0 1 0,3 0 25 16,2 0 9-16,1 0 14 0,0-1-49 16,0-1 0-16,1-1-26 0,-4 0-26 15,0-1-42-15,0-1-22 0,-2 0 35 16,-4-1 81-16,0-3 68 0,-1-3 10 15,0 1 45-15,-1-2 47 0,-1 0 23 16,2 2 3-16,-2 2 5 0,-1 1-16 0,0 2-17 16,0 1-30-16,0 0-43 0,0 0-54 15,0 0-41-15,0 0-29 0,0 0-21 16,0 1-51-16,0 5-9 0,0-1 91 16,0 3 0-16,0-2-35 0,0 2-51 15,0 0-38-15,-1-3-58 0,-2 0-85 0,0-1-43 16,2-4-69-16,-2 0-99 0,1 0-59 15,15-56-492-15</inkml:trace>
  <inkml:trace contextRef="#ctx0" brushRef="#br0" timeOffset="143816.4">5322 11143 1467 0,'0'0'393'0,"0"0"-205"0,0 0 33 15,0 0 79-15,0 0-29 0,0 0-75 16,0 0-33-16,0 0-23 0,0 0-50 15,0 0-62-15,-10-60-28 0,7 60-38 16,3 0-77-16,-3 0-31 0,0 6 1 16,-1 1 120-16,-4 5 25 0,0 3 74 15,-2 4-42-15,0 1-7 0,1 2 1 16,-1-1-7-16,4 0-19 0,0-3-38 16,2-2-7-16,1-3 16 0,2-3 26 15,-1-1-17-15,1-4-21 0,1-2-1 16,0-2 42-16,0-1 19 0,0 0 103 15,0 0 60-15,0 0 0 0,0-1-5 16,0-5 6-16,0-2-88 0,0-5-54 0,0-4-26 16,0-5 1-16,0-2-16 0,0-5-14 15,1-1-1-15,2 2 14 0,3 0 1 16,-2 2 2-16,2 4 35 16,-3 4-2-16,0 4 0 0,0 4 40 0,1 4 10 15,-3 1-4-15,-1 4-81 0,2 1-97 16,-1 0-37-16,2 0-8 0,3 4-31 15,4 4 72-15,7 4 101 0,5 3 31 0,1 2-9 16,3-1-22-16,1 2-31 0,2-1-7 16,0 0-38-16,3-2-99 0,2 3-42 15,1 0-71-15,1 0-138 0,1 1-141 16,-12-4-508-16</inkml:trace>
  <inkml:trace contextRef="#ctx0" brushRef="#br0" timeOffset="145537.87">11304 14774 1026 0,'0'0'492'0,"0"0"-184"0,0 0-113 16,0 0-39-16,0 0-27 0,0 0 24 15,0 0-21-15,0 0-19 0,0 0-23 16,0 0-3-16,-3-6 12 0,3 4 14 15,0 1-43-15,0 1-13 0,0-1 49 16,0-1 40-16,-1 2 16 0,-1-1-14 0,1-2-25 16,-2 2-10-16,0-2-18 0,-3 2 4 15,2 0-8-15,1 0-1 0,-1 1-35 16,-1 0-55-16,1 0-80 0,0-3 80 16,-2 0 74-16,3-1-37 0,0 1-37 15,-1-1-12-15,0 0 10 0,1 3 2 0,-2-1 2 16,-1 2 17-16,-6 0-19 0,-4 0-34 15,-7 8-35-15,-6 4 10 0,-6 5 30 16,-1 2 29-16,-3 3 28 0,6-1-25 16,3 1 16-16,7 0-19 0,3 0-6 15,4 0-38-15,4 1 10 0,4 1 9 16,-1-1 13-16,5 0 10 0,2 1-14 16,2-3-3-16,0-2-18 0,5-2-25 15,7-3-55-15,6-1 4 0,6-3 21 16,10-1 36-16,9-2 56 0,7-4 19 0,8-3-16 15,4 0-3-15,1 0-1 0,-1-5-110 16,-3-2-146-16,-8-4-85 0,-7-1-57 16,-5 1-167-16,-14 1-539 0</inkml:trace>
  <inkml:trace contextRef="#ctx0" brushRef="#br0" timeOffset="145794.51">11767 14348 1790 0,'0'0'1158'16,"0"0"-886"-16,0 0-150 0,0 0 116 0,0 0 87 15,0 0-77-15,0 0-204 0,0 0-44 16,0 0-122-16,0 0-26 0,-25-17-21 16,31 39 169-16,2 6 16 0,3 5 9 15,-3 4-6-15,2 1-19 0,0 2-54 16,-2 1 51-16,-1 3 3 0,0 0 91 15,-3 1-59-15,-1-1-10 0,0-2-19 16,0-1 13-16,0 1-16 0,3-4-114 16,1 0-135-16,0-6-203 0,0-3-114 15,1-9-441-15</inkml:trace>
  <inkml:trace contextRef="#ctx0" brushRef="#br0" timeOffset="146212.03">12063 14923 248 0,'0'0'2148'0,"0"0"-1709"0,0 0-227 16,0 0 53-16,0 0 21 0,0 0-84 16,0 0-183-16,0 0-19 0,0 0-85 15,32-73 6-15,-2 57 38 0,6 1-1 16,3-3 8-16,4 1 15 0,-4-1-20 16,0 2-59-16,-2 0-10 0,-6 0-4 15,-3 2 32-15,-5-1 35 0,-5 1 22 16,-6 1 23-16,-6 1 68 0,-3 2 37 15,-3 1-9-15,-2 0-38 0,-5 2 37 16,-5 1 0-16,-1 1-73 0,-1 0-6 0,-6 2 0 16,-2 3-14-16,-4 0 0 0,0 3 0 15,-3 6-2-15,-2 3 1 0,0 4 15 16,0 2 48-16,3 0-14 0,4 0-21 16,4-3-11-16,5 1-18 0,4-2-2 15,7-1-39-15,1 3 4 0,3-1-5 0,0 0 27 16,3 2 12-16,6 1 3 0,3 0 1 15,5 0 15-15,5 0 16 0,5-3 37 16,7 0-12-16,2-3-22 0,7-5-35 16,2-5-18-16,3-2-67 0,0 0-57 15,5-4-58-15,-1-7-33 0,3-1-17 16,-3-3-117-16,0-3-80 0,-4 0-183 16,-3-1-139-16,-3-2 71 0</inkml:trace>
  <inkml:trace contextRef="#ctx0" brushRef="#br0" timeOffset="146853.64">12980 14727 528 0,'0'0'610'0,"0"0"-93"0,0 0-78 15,0 0-106-15,14-68-29 0,-19 57-12 16,-4 2 2-16,-1 1-5 0,-2 2-118 16,-5 1-67-16,1 4-41 0,-2 1-16 15,-2 0-16-15,2 1-31 0,-1 6-3 16,3 3-35-16,-1 2 13 0,3 3 6 16,-1 1 0-16,5 2 1 0,1-1 2 15,3 1-60-15,1 0-34 0,2-1 37 0,3-1 19 16,0-2 29-16,2-2-10 0,4-3-86 15,3-3-38-15,-1-2 98 0,0-3 61 16,4-1 99-16,-1 0 61 0,3-7 5 16,3-2-36-16,1-4-31 0,1-4-26 15,1-1-25-15,2-3 41 0,-2 2 26 16,-3 1-24-16,-2 4-56 0,-4 4 4 16,-5 2 14-16,-2 4-8 0,-1 3-22 15,-3 1-22-15,0 0-20 0,3 0-54 16,2 2-42-16,4 5 63 0,2 2 35 15,3 1 18-15,3 0 12 0,2 2 1 0,1-3-1 16,3 0 7-16,3-3 6 0,0-1-25 16,0-3-3-16,2-2-16 0,-2 0 17 15,-2-4 2-15,0-5 12 0,1-3-10 16,-3-3 26-16,-1-4 4 0,1-5-1 0,-5-1-13 16,0-2 1-16,-5 0 9 0,-5 3-13 15,-3 4 4-15,-4 3 6 0,-4 4 0 16,-6 2-25-16,-5 0-1 0,-2 5-52 15,-3 1-19-15,-3 2 10 0,2 3-3 16,-1 0 9-16,3 3 6 0,6 2 12 16,3-1 0-16,4-1-19 0,3 2-34 15,3-1 0-15,0-1-7 0,0 2-6 16,5 1-4-16,3-1 57 0,4 1 51 16,2 1 44-16,4-2 17 0,3-1-4 15,2-1-3-15,0-3-7 0,1 0 4 16,0 0 8-16,-1 0 17 0,1-2-26 0,-5-1-25 15,0 2-12-15,0 1-13 0,-5 0-1 16,-1 0 1-16,-1 1 1 0,-1 6 52 0,-1 1-5 16,0-1-16-16,-2 2-31 15,0 3-1-15,2-1-25 0,0 4-33 0,-1 1-26 16,2 2-49-16,3 2-69 0,0 0-74 16,2-1-150-16,2 1 10 0,3-2-76 15,0-4-87-15,-4-5-193 0</inkml:trace>
  <inkml:trace contextRef="#ctx0" brushRef="#br0" timeOffset="148345.53">16251 14320 134 0,'0'0'1638'0,"0"0"-1268"0,0 0-162 16,0 0 69-16,62-65 42 0,-57 53-34 15,-5 3-68-15,0 0-71 0,-6 3-58 16,-7 2-88-16,-2 1-19 0,-5 2-76 16,-7 1-13-16,-5 1 22 0,-2 9 20 15,-2 0 21-15,0 3 13 0,2 0 10 16,1 2-42-16,4-1-42 0,4 1 29 16,2 0 51-16,4-1 14 0,4-1-1 15,2-3-6-15,6-1-17 0,3 0-6 0,4-2-93 16,0-2 22-16,7 0 113 15,6 0 65-15,2 0 54 0,5 0 29 0,3-1 6 16,5-1 3-16,4 0-27 0,4-1-15 16,2-1-13-16,1 3-26 0,-1 0-26 15,0 3-25-15,-5-1-21 0,-3 3 21 0,-5 2 38 16,-5 2-22-16,-4 4-25 0,-6 0 6 16,-4 2 9-16,-6 0 7 15,-1 3 18-15,-16 0 20 0,-7 1-7 16,-8 0-16-16,-7-1-9 0,-4-1-1 0,0-4-30 15,-2-3-10-15,6-4 15 0,0-2-15 16,3-4 16-16,5-4-18 0,0 0-1 16,3 0-25-16,0-6-15 0,5 0-10 15,4 0-19-15,5-2-15 0,4-2-30 16,5-1-21-16,5-2-48 0,0 1-77 16,14-2-120-16,9-2-119 0,5 2-201 15,-2 2-440-15</inkml:trace>
  <inkml:trace contextRef="#ctx0" brushRef="#br0" timeOffset="148571.57">16550 14429 1861 0,'0'0'606'0,"0"0"-296"16,0 0-98-16,0 0-90 0,0 0-30 16,0 0-43-16,0 0-47 0,0 0 44 15,0 0 50-15,11 69 44 0,-8-40 8 16,3 3-78-16,-2 1-17 0,2 2 4 15,0-1 0-15,1 0 18 0,-1 0-31 16,0-1-41-16,-1-1 29 0,1-2 3 0,-3 0-32 16,0-4-3-16,-2 2-95 0,2-4-53 15,-1-4-79-15,-2 1-109 0,1-6-93 16,-1 0-16-16,0-6-525 0</inkml:trace>
  <inkml:trace contextRef="#ctx0" brushRef="#br0" timeOffset="148849.26">16582 14403 2031 0,'0'0'408'16,"0"0"-272"-16,0 0 28 0,35-67 119 16,-16 48-21-16,10 1-84 0,7-2-54 0,7 4-57 15,3 1-45-15,5 7 6 0,-3 4 57 16,-1 4 7-16,-7 3-45 0,-3 8-13 15,-9 5-12-15,-5 5-22 0,-9 1 0 16,-9 4 13-16,-5 0 12 0,-13 2 26 16,-13 0 33-16,-8 5-15 0,-13-4-4 15,-6 2-43-15,-2-3-22 0,2-2-75 16,5-3 4-16,12-3-74 0,9-5-72 16,10-1-150-16,7-2-147 0,5-1 24 15,5 1-159-15,0-4-582 0</inkml:trace>
  <inkml:trace contextRef="#ctx0" brushRef="#br0" timeOffset="149237.34">17427 14384 411 0,'0'0'2026'0,"0"0"-1552"0,0 0-144 0,0 0 54 15,0 0-75-15,0 0-114 0,0 0-89 16,0 0-68-16,-88-62-38 0,71 62-19 15,1 0-25-15,2 5-18 0,2 4-4 16,1 3 9-16,2 1 7 0,5 1-3 16,1 1-36-16,2 2-27 0,1-2-4 15,0 0 15-15,3 0-13 0,6-2-12 16,0-1-8-16,3-1 10 0,2-1 35 16,-1-3 29-16,1-5 48 0,1 1 16 15,-3-3 48-15,2 0 13 0,-2-5 42 0,0-5 31 16,1 1 32-16,2-3 25 0,-4 0 2 15,1 2-20-15,-1 1-16 0,-1 1-31 16,-4 3-32-16,0 0-29 0,0 2-56 16,-2 3-9-16,0 0-71 0,1 0-26 15,2 0 38-15,6 7 47 0,-2-1 12 16,7 3 11-16,-2 0-11 0,2 3-73 0,1-3-34 16,1 1-37-16,3-1-68 0,2-1-97 15,-1-2-88-15,2 1-77 0,-4-3-302 16,11-3-665-16</inkml:trace>
  <inkml:trace contextRef="#ctx0" brushRef="#br0" timeOffset="149629.96">18237 14257 1638 0,'0'0'1078'0,"0"0"-824"16,0 0-33-16,0 0 75 0,-85-41-21 15,61 37-99-15,-2 4-66 0,0 0-68 16,1 0-30-16,5 7 1 0,1 2-13 15,2 2-22-15,3 1 3 0,1 3-13 16,4 2 3-16,3 1 1 0,3 1 6 16,3 1 4-16,0-1 18 0,9 1 0 15,1-1-45-15,8-1-66 0,2-2-8 0,2-3 14 16,5 0 26-16,2-3 2 0,5-5-2 16,3-3-17-16,2-2-12 15,0 0-27-15,3-7 0 0,-2-3 45 16,-2-3 51-16,-3 0 39 0,-4-3 11 0,-5-2 8 15,-4 1 72-15,-3-2 85 0,-4 1 10 16,-1 1 21-16,-3 4 24 0,-4 4 28 16,-2 3 8-16,-3 2-15 0,0 3-51 15,-1 1-94-15,-1 0-82 0,0 0-25 16,0 0-65-16,2 3-49 0,-1 7 3 0,4 2 77 16,2 4 22-16,-2 0-1 0,3 2-21 15,0-1-53-15,-1-1-72 0,-2-3-52 16,-1-1-129-16,-2-2-132 0,-2-2-52 15,0-1-104-15,-3-3-698 0</inkml:trace>
  <inkml:trace contextRef="#ctx0" brushRef="#br0" timeOffset="149758.19">18747 14127 1208 0,'0'0'1232'0,"0"0"-1041"0,0 0-136 15,5-69 83-15,-4 55 39 0,1 6-65 16,-1 3-112-16,-1 3-16 0,2 2-189 15,-1 0-179-15,3 8-4 0,-1 3-51 16,3-1-192-16</inkml:trace>
  <inkml:trace contextRef="#ctx0" brushRef="#br0" timeOffset="150485.46">18883 14273 804 0,'0'0'482'16,"0"0"-65"-16,0 0-31 0,0 0-75 15,0 0-65-15,0 0-50 0,0 0-39 16,0 0 36-16,0 0 62 0,0 0-18 0,0 0-41 15,24 35-33-15,-24-42 47 0,0-1-132 16,0-4-35-16,2-3-41 0,2 0-2 16,2 1-2-16,4-1-10 0,-1 2 10 15,2-2 2-15,2 4-1 0,2-1 1 16,3 3-13-16,0 2-12 0,2 0-12 16,0 3 6-16,-1 0-10 0,-1 4 10 0,-1 0 31 15,-3 0 28-15,-3 0 13 0,1 7-13 16,-1 1-28-16,-2 2-18 0,2 1-7 15,1 5-12-15,-2 1-1 0,2-1-2 16,-2 1-1-16,0 0 6 0,1 0 13 16,1 0 6-16,2-2-25 0,1 0-50 15,3-2-57-15,4-1-60 0,7-2-47 16,4-5 2-16,9-1 41 0,6-4 3 16,3 0 67-16,5-6 15 0,-2-5 50 15,-5-2 70-15,-5-2 7 0,-6-3 68 16,-6-2 39-16,-7-3 71 0,-6 1 22 0,-6-2 15 15,-6 1 69-15,-7 0 25 0,0 2 31 16,-11 0-82-16,-5 2-128 0,-4 2-49 0,-3 5-22 16,-5 1-16-16,-2 5-24 15,-2 5-19-15,4 1-1 0,0 5-21 16,5 6-9-16,4 3-3 0,2 3 16 0,4 0 2 16,3 1-15-16,7 0-6 0,2 0 3 15,1-3 9-15,1 2 6 0,7-1-46 16,4-2-73-16,2-1-1 0,1-3 10 15,3-4 120-15,2-1 9 0,1-5 123 16,3 0-14-16,-1-5-32 0,-2-2 22 16,1-4 26-16,-3 0 18 0,-1-2-17 15,0-3-18-15,-1 0-22 0,-1 2-9 16,-2 2-10-16,-5 3-2 0,-3 5-16 0,-3 2-49 16,-2 2-3-16,1 0-40 0,1 2-18 15,0 7 4-15,3 5 57 0,2 7 25 16,0 3-10-16,-2 5 4 0,-2 1 2 15,-4 5 7-15,0 0 5 0,-4 0 22 16,-8 1-18-16,-4 0-10 0,-4-2 10 0,-8 3-4 16,-4-4-14-16,-7-1-1 0,-6-2-18 15,-1-4-61-15,-3-4-52 0,4-3-80 16,5-6-71-16,4-3-64 0,10-5-14 16,4-4-5-16,5-1 45 0,4-5-56 15,0-5 17-15,3-5 30 0,4 1-694 16</inkml:trace>
  <inkml:trace contextRef="#ctx0" brushRef="#br0" timeOffset="151065.21">20771 13951 1155 0,'0'0'1564'0,"0"0"-1195"0,0 0-219 0,0 0 32 16,0 0-96-16,0 0 63 0,0 0-48 15,0 0-79-15,0 0-20 0,0 0 20 16,109-72-3-16,-67 66-17 0,9 1-1 16,2 1-1-16,-2 4-52 0,-3 0-195 15,-6 2-100-15,-11 7-122 0,-11 3-204 0,-9-3-617 16</inkml:trace>
  <inkml:trace contextRef="#ctx0" brushRef="#br0" timeOffset="151214.37">20925 14133 1971 0,'0'0'499'0,"0"0"-186"16,0 0 8-16,0 0-37 0,0 0-74 16,0 0-24-16,0 0-91 0,0 0-51 15,124-7-26-15,-59 2-5 0,7 2-13 16,0-1-12-16,-2 2-167 0,-5 2-102 0,-4 0-115 16,-5 0-102-16,-16 0-543 0</inkml:trace>
  <inkml:trace contextRef="#ctx0" brushRef="#br0" timeOffset="152093.14">23152 13108 985 0,'0'0'384'15,"0"0"-52"-15,0 0-11 0,0 0-35 16,0 0-44-16,0 0-10 0,0 0-26 16,0 0 5-16,0 0-20 0,0-68-16 15,-3 64-10-15,1 1-2 0,1 3 11 16,-2 0-53-16,0 0-121 0,0 0-3 0,-7 8-68 16,-5 5 34-16,-7 5 37 0,-6 7 25 15,-3 4 3-15,0 4-1 0,2 4-27 16,4 1-12-16,2 1 12 15,5 0-16-15,5 0 16 0,6 0-2 0,6 0 2 16,1-2-25-16,11-1-2 0,11-2 26 16,5-2-58-16,9-4 5 0,7-2 42 15,4-7-20-15,1-2 32 0,0-7 0 16,-3-5 32-16,-6-5 8 0,-5 0 7 0,-8-5 5 16,-4-5 1-16,-8-4 15 15,-5-3 10-15,-6-5-3 0,-3-3-13 16,-7 1 9-16,-8-3-9 0,-6 3-28 0,-4 2-31 15,-1 5 21-15,-5 4-14 0,-1 6-10 16,-4 1-47-16,0 5 10 0,-1 1 3 16,4 4-28-16,5 4-52 0,5 2-48 15,6 1-74-15,8 4-66 0,4-1-54 16,5 0 1-16,0 3 55 0,9-5 51 0,7 1-23 16,5-2 107-16,4-5-98 0,5-1-167 15,-4-4-202-15</inkml:trace>
  <inkml:trace contextRef="#ctx0" brushRef="#br0" timeOffset="152365.18">23751 13108 1967 0,'0'0'783'0,"0"0"-433"15,0 0-56-15,0 0 123 0,0 0-64 16,0 0-108-16,0 0-121 0,0 0-121 0,0 0-3 15,0 0-80-15,0-30-32 0,0 39-34 16,2 8 146-16,1 7 25 16,4 2 28-16,-3 4-28 0,0 0-25 0,2 0-2 15,0 0 2-15,0 0 1 0,-1-1 27 16,1 1 3-16,-2-2 3 0,-1-1-34 16,-1 1-34-16,-1-4-35 0,-1-1-34 15,0-1-98-15,0-3-161 0,0 1-189 16,0-8-131-16,0 2-782 0</inkml:trace>
  <inkml:trace contextRef="#ctx0" brushRef="#br0" timeOffset="152576.16">24156 13580 362 0,'0'0'1429'0,"0"0"-1127"15,0 0-137-15,0 0 26 0,0 0 38 16,0 0-1-16,0 0-86 0,0 0-37 15,0 0 17-15,0 0 30 0,0 0 23 16,29-41-8-16,-29 39-44 0,0-1-57 16,0 2-66-16,0-2-31 0,0 0-95 15,-1 2-51-15,-1 0-70 0,2 1-134 16,0 0-150-16,0 0-503 0,2-1-370 0</inkml:trace>
  <inkml:trace contextRef="#ctx0" brushRef="#br0" timeOffset="153210.25">24505 13169 844 0,'0'0'479'0,"0"0"-85"16,0 0-27-16,0 0-66 15,0 0-17-15,0 0-13 0,-22-70-44 0,22 58-26 16,0 4 9-16,0-2 17 16,0 3-13-16,0-1-63 0,8 0-61 0,4 2-46 15,4-2-44-15,9 1-25 0,7-1-6 16,4 3 0-16,7 2-1 0,-1 3 4 15,0 0 10-15,-6 3-14 0,-5 6-18 16,-3 0-16-16,-8 4 0 0,-6 2 0 0,-2 2 28 16,-7 2 16-16,-5 3-32 0,0 1 10 15,-7 3 44-15,-10 2 32 0,-5 3 18 16,-7 0-15-16,-4 0-10 0,-3-1 16 16,3-1-29-16,4-5-8 0,5-3 14 15,4-4-18-15,5-3-2 0,4-4 0 16,5-2 0-16,1-1-10 0,3-4-4 15,2-1-12-15,0-1 28 0,0-1 0 16,8 0 94-16,4 0 23 0,9 0-17 16,8 0-32-16,10 0-30 0,6-5-38 15,4-2-64-15,1 0-42 0,-2-3-70 0,-3 2-38 16,-5-4-37-16,-4-2-83 16,-4 0-145-16,-3-6-181 0,-9 5-529 0</inkml:trace>
  <inkml:trace contextRef="#ctx0" brushRef="#br0" timeOffset="153434.78">25169 13128 104 0,'0'0'1907'0,"0"0"-1401"16,0 0-104-16,0 0 24 0,0 0-33 15,0 0-72-15,0 0-102 0,0 0-127 16,0 0-92-16,0 0-59 0,61-31-3 16,-34 39 27-16,4 4 17 0,0 6 18 15,-1 1 65-15,-2 3-12 0,-4 3-34 16,-5-2-7-16,-2 0-12 0,-6-2-25 15,-2-3-18-15,-4-1-1 0,-2-4-24 0,-3 1-32 16,0-3-5-16,-8-1-11 0,-4-2-10 16,-4-1-23-16,-4-2-134 0,-5-4-181 15,6-1-279-15,-13 0-1126 0</inkml:trace>
  <inkml:trace contextRef="#ctx0" brushRef="#br0" timeOffset="153611.44">25240 13076 1922 0,'0'0'544'0,"0"0"-212"16,0 0 2-16,0 0-57 0,56-71-83 16,-31 58-77-16,2 2-60 0,5 1-44 15,5 0-13-15,3 2-25 0,-1 0 0 16,2 3 3-16,-4 1-51 0,1 1-92 16,-7 3-29-16,-3 0-36 0,-6 0-91 15,-2 4-63-15,-4 2-155 0,-1 4-147 0,-7-5-383 16</inkml:trace>
  <inkml:trace contextRef="#ctx0" brushRef="#br0" timeOffset="154360.25">26370 13214 924 0,'0'0'1297'16,"0"0"-857"-16,0 0-183 0,0 0 19 16,0 0-37-16,0 0-62 0,0 0-41 15,0 0-10-15,0 0 12 0,0 0-5 0,0 0-52 16,77-9-38-16,-37 2-11 0,8-1-11 15,2 2-2-15,4 0-19 0,-1-1-9 16,-5 2 9-16,-3 1 12 0,-8 0 0 16,-8 2-11-16,-7 0-1 0,-9 1-71 15,-5 1-29-15,-3-1-3 0,-4 1 24 16,-1 0 16-16,0-1-34 0,0 1-61 16,0 0-38-16,0-1-46 0,0 1-30 15,0-2-56-15,0 2-102 0,0 0-301 16,3 0-391-16</inkml:trace>
  <inkml:trace contextRef="#ctx0" brushRef="#br0" timeOffset="154886.41">27651 12857 1268 0,'0'0'501'0,"0"0"-167"16,0 0-19-16,0 0 30 16,0 0-21-16,-78-70-43 0,71 58-52 0,4-1-2 15,3-1 13-15,0-2-66 16,7 1-49-16,9-1-42 0,4-1-83 0,11 5-6 15,9-1-34-15,6 4 3 0,7 4-1 16,3 2 14-16,-3 3 11 0,-2 0-15 16,-9 11-12-16,-2 1 40 0,-9 5 53 0,-6 2-22 15,-6 3-31-15,-6 3-25 16,-7-1-13-16,-6 5 17 0,-1 2 20 16,-17 2 1-16,-2 2 18 0,-10 2 4 0,-4-1 0 15,-5-1-19-15,-3-2-3 0,3-3-26 16,1-4 11-16,8-6-1 0,7-3 3 15,3-5 10-15,7-4 1 0,3-3 2 16,5 1 1-16,2-5-1 0,3-1 0 16,0 2 1-16,0-2 34 0,0 0 73 15,8 0 29-15,6 0-48 0,9-3-27 16,12-3-22-16,7 0-25 0,5-1-15 0,2-4-26 16,-2-1-24-16,-5 1 7 15,-3 1-22-15,-2-3-58 0,-6 0-55 0,0-1-70 16,-3 1-51-16,-3 0-88 0,-2 0-55 15,-6 3-94-15,-4 1-259 0,-1-1-536 0</inkml:trace>
  <inkml:trace contextRef="#ctx0" brushRef="#br0" timeOffset="155099.31">28333 12865 1984 0,'0'0'554'0,"0"0"-206"15,0 0 30-15,0 0-41 0,0 0-129 16,0 0-113-16,0 0-95 0,0 0-44 15,0 0-19-15,80-1 63 0,-47 13 28 16,3 4 45-16,-2 3 21 0,-3 0-35 0,-2 2-56 16,-4-1-3-16,-9-1-42 15,-1-2-30-15,-5-3-19 0,-4-2-32 0,-3 0-70 16,-3-3-61-16,-6-1 65 0,-7-2 93 16,-7-1-3-16,-3 1-143 0,-6-4-201 15,8-2-562-15</inkml:trace>
  <inkml:trace contextRef="#ctx0" brushRef="#br0" timeOffset="155291.18">28420 12821 1641 0,'0'0'458'0,"0"0"-228"16,0 0 9-16,0 0 29 0,58-77-63 16,-37 63-61-16,3-1-48 0,6 3-35 15,6-1-1-15,6 1-12 0,1 3-23 16,5 0-25-16,-1 4 0 0,2 1 0 0,-2 1 0 15,-7 3-28-15,-9 0-65 0,-7 7-85 16,-7 2-85-16,-8 2-66 0,-7 0 6 16,0 3-95-16,-2-1-165 0,0-1-212 15</inkml:trace>
  <inkml:trace contextRef="#ctx0" brushRef="#br0" timeOffset="155680.37">27905 13561 2021 0,'0'0'573'0,"0"0"-219"16,0 0 84-16,0 0-92 0,0 0-189 16,80-23-100-16,-31 11-20 0,15 0-12 15,11 0-23-15,1 0 11 0,5 5 3 16,1 0 13-16,-4 3-11 0,1 1-18 15,-4 0-4-15,-3 2 1 0,-3 1-76 16,-9 0-125-16,-7 0 30 0,-9 0-26 16,-11 1-74-16,-8 4-50 0,-11 0-66 0,-8 2-174 15,-6 0-103-15,0 0-73 0</inkml:trace>
  <inkml:trace contextRef="#ctx0" brushRef="#br0" timeOffset="156113.96">28271 13747 307 0,'0'0'1754'0,"0"0"-1368"0,0 0-193 16,0 0 46-16,0 0 1 0,0 0-55 15,76-48-70-15,-48 48-45 0,0 0-19 16,3 0-20-16,-3 6 4 0,-2 2-3 15,-6 1-4-15,-4 3-15 0,-3 0 12 0,-6 1 7 16,-1 3-16-16,-3 0-1 0,-3 2-2 16,0 0 3-16,-4 1-1 0,-8 1 23 15,-5 0 16-15,-6 0-20 0,-6 1-9 16,-2-1-25-16,-4-1-9 0,-1 1-4 16,3-1 10-16,2-3 0 0,8-2-16 15,7-3-3-15,4-4-3 0,4-2 0 16,5-1 3-16,3-4 22 0,0 2 9 15,0-2 54-15,5 0 28 0,4 0 4 16,6 0-26-16,11-5-7 0,9 0-18 16,8-1-25-16,9-1-18 0,2 0 14 15,0-2 1-15,2 1 2 0,-3-1-18 0,1 0-29 16,0 1-58-16,-4 1-3 0,0 0-18 16,-7 1-8-16,-5 0-25 0,-9 3-36 0,-5-1-36 15,-5 0-46-15,-5 1-94 0,0-1-180 16,-6 2-483-16</inkml:trace>
  <inkml:trace contextRef="#ctx0" brushRef="#br0" timeOffset="156995.66">30450 13286 473 0,'0'0'1201'16,"0"0"-760"-16,0 0-201 0,0 0-72 0,0 0 26 16,0 0 8-16,0 0-9 0,0 0-34 15,0 0-38-15,0 0-19 0,0 0-7 16,-5 0-12-16,5 0-20 0,0 0-10 16,0 0 4-16,0 0 9 0,0 0 0 15,0 0 0-15,-1 0-3 0,1 0-3 16,-4 0 8-16,-1 0 4 0,-3 0-10 15,-3 0-60-15,-4 0-2 0,0 0 0 16,2 0-1-16,5 0-12 0,3 0 1 0,2 0 9 16,2 0-9-16,1 0 8 0,0 0-8 15,0 0 9-15,0 0-9 0,0 0 12 16,0 0 0-16,0 0 2 0,0 0 16 16,1 0 7-16,4 0 0 0,1 0-23 15,2-2-2-15,6 1-13 0,9-3 13 16,8 1 0-16,6-2-1 0,8-2 0 15,5 2-1-15,0-1 0 0,1 0-1 16,0 1 0-16,-3 1 0 0,-4 0 3 16,-5 0 0-16,-4 2 12 0,-7 0-9 0,-6 0 1 15,-7 1 14-15,-6 0 7 0,-6-1-22 16,-1 2-3-16,-2 0-62 0,0 0-25 16,0-1-38-16,-2-2-23 0,1 1-69 15,-1-2-96-15,-2 1-156 0,1 1-144 16,2-1-402-16,0 3 282 0,1-4 108 0</inkml:trace>
  <inkml:trace contextRef="#ctx0" brushRef="#br0" timeOffset="157535.47">31680 12582 339 0,'0'0'346'0,"0"0"354"15,0 0-40-15,0 0-346 0,-65-79-78 16,56 61 25-16,1 0 5 0,4 0-36 15,4 0 12-15,0-1-91 0,9 1-37 16,6 0-17-16,6 1-31 0,5 3-50 16,7 2-16-16,4 2-23 0,9 5-15 15,-1 2 11-15,3 3 26 0,-4 1 1 16,-4 10-35-16,-6 2-12 0,-6 2 47 0,-9 5 16 16,-1 0-16-1,-10 4-51-15,0 1-2 0,-8 4-4 0,0 2 19 0,-8 5 3 16,-8 0 16-16,-7 3 16 0,-3 0-16 15,-5 0-22-15,-3-3 16 0,0-3 25 16,1-5-1-16,2-2-2 0,6-4-20 16,3-7 20-16,7 0 3 0,1-7 26 15,8-1-6-15,2-3-20 0,3-3-32 16,1 0 23-16,0-1 9 0,2 0 167 16,9 0 13-16,7 0-58 0,10-3-30 0,11-4-54 15,9-2-38-15,9-3 1 0,-2 1 1 16,-1-1-2-16,0 2-80 0,-10-1-65 15,1 0-37-15,-6-1-56 0,-2 2-26 16,-3-3-115-16,-6 2-130 0,-2-2-257 16,-7 2-341-16</inkml:trace>
  <inkml:trace contextRef="#ctx0" brushRef="#br0" timeOffset="157767.47">32430 12570 258 0,'0'0'362'0,"0"0"45"0,0 0 1030 15,0 0-874-15,0 0-284 0,0 0-66 16,0 0 84-16,0 0-30 0,0 0-117 16,0 0-131-16,17-36-19 0,-7 40-19 0,8 4 19 15,6 3 59-15,6 5 6 0,4 2-12 16,0 3 3-16,0 1 3 0,-3-1-59 16,-5 0-6-16,-3-2-41 0,-5-1-9 15,-4-1-12-15,-9-3-78 0,-2-1-71 0,-3-2-63 16,-3 1-21-16,-7-2 91 0,-8-1-79 15,-1-1-94-15,-6-4-284 16,5-1-622-16</inkml:trace>
  <inkml:trace contextRef="#ctx0" brushRef="#br0" timeOffset="157952.6">32535 12634 466 0,'0'0'1232'0,"0"0"-525"15,32-70-369-15,-16 44-68 0,4 3-30 0,2-1-20 16,3 4-77-16,6 2-48 15,3 0-32-15,1 2-13 0,4 5-35 0,-3 2-15 16,0 1-16-16,-2 3-6 0,-5 2-3 16,-4 3 6-16,-5 0 0 0,-4 0-177 15,-1 7-59-15,-4 1-65 0,-3 2-56 16,-5 5 7-16,-1 3-163 0,-2-4-483 16</inkml:trace>
  <inkml:trace contextRef="#ctx0" brushRef="#br0" timeOffset="158207.44">31963 13279 909 0,'0'0'735'0,"0"0"-82"0,0 0-134 0,0 0-156 15,116-19-143-15,-59 6-90 0,10 0-41 16,9 1-20-16,0 0-34 0,0 2-19 0,-3 2 0 16,-8 3-16-16,-7 1-3 15,-4 4-1-15,-10 0-27 0,-9 0-121 0,-9 1-77 16,-7 4-55-16,-11 2-83 0,-2 1-82 16,-6 0-161-16,0 0-198 0</inkml:trace>
  <inkml:trace contextRef="#ctx0" brushRef="#br0" timeOffset="158617.06">32242 13550 1230 0,'0'0'599'0,"0"0"-229"0,0 0-128 0,0 0 0 15,91-18 12-15,-63 18-80 0,-3 0-24 16,0 4-23-16,-3 1-38 0,-1 1-19 15,-3 2-19-15,-3 1-29 0,0 1-19 16,-2 2 13-16,-2 0 0 0,-2 1-14 16,0 2 11-16,-5-1 13 0,-4 1-26 15,0 2-32-15,-7 1 32 0,-8 3 0 0,-6-1 16 16,-2 1 0-16,-8-1-14 0,1 1-1 16,-2 0 0-16,1-1-1 0,0-3 0 15,7-3 0-15,5-3-35 0,6-3 0 16,6-2 10-16,2-3 3 0,5-2 22 15,0 1 16-15,0-2 60 0,0 0 119 16,5 0 38-16,2 0-30 0,5 0-48 16,9-2-59-16,13-1-59 0,8 0-23 15,9-1-14-15,7 0-2 0,2 0 2 0,1 1 0 16,-1-1-14-16,1 1-67 0,-3 1 10 16,-3 0-81-16,-9 1-44 0,-10 1-40 15,-11 0-109-15,-7 0-82 0,-13 0-59 16,-3 1-177-16,-2 1-362 0</inkml:trace>
  <inkml:trace contextRef="#ctx0" brushRef="#br0" timeOffset="159389.23">21202 16037 2481 0,'0'0'602'0,"0"0"-503"16,0 0-70-16,0 0 73 0,83-39-29 15,-34 30-35-15,9 0-22 0,10 2-16 16,5 2 0-16,1 4-2 0,-5 1-28 15,-6 1-123-15,-11 7-151 0,-11 2-88 16,-16-1-285-16,-13 4-954 0</inkml:trace>
  <inkml:trace contextRef="#ctx0" brushRef="#br0" timeOffset="159552.68">21517 16245 267 0,'0'0'2035'0,"0"0"-1618"0,0 0-382 15,0 0-12-15,0 0 38 0,94-27 16 16,-42 13-61-16,17 0-16 0,8-3-2 16,7 3 1-16,0 1-128 0,-5 4-119 0,-22 2-273 15,10 2-945-15</inkml:trace>
  <inkml:trace contextRef="#ctx0" brushRef="#br0" timeOffset="160290.2">23045 15824 1449 0,'0'0'760'0,"0"0"-372"16,0 0-140-16,0 0 67 0,0 0 10 0,0 0-53 15,0 0-130-15,-1-80-55 0,19 63-77 16,7 1-10-16,5 2-11 0,5 2 11 16,2 3 0-16,7 3-1 0,0 3 1 15,2 2 0-15,0 1-19 0,-1 1-6 16,-3 7 25-16,-6 2 29 0,-8 2-29 0,-9 0-16 16,-4 3-78-16,-8 0-51 0,-6 1 34 15,-1 2 57-15,-8 0 54 0,-11 1 28 16,-5 1 22-16,-7 2-5 0,-5-1-15 15,-3 0-30-15,0-3-41 0,3-1-16 16,3-5 3-16,7-2 26 0,6-2 16 16,4-2 12-16,9-4 3 0,3-1 23 15,4-1-1-15,0 0 19 0,1 0 51 16,7 0-10-16,3-1-28 0,3-3-57 0,6 0 2 16,8 0 23-16,5 2 16 0,5 0 22 15,5 2 9-15,3 0-5 0,-1 3-8 16,4 4-25-16,-5 0 4 0,-1 1 5 15,-7 2-2-15,-5 1-41 0,-7 0-4 16,-9 2-55-16,-7 1-37 0,-6 3 15 16,-2 2 81-16,-12 3 15 0,-5 3 51 0,-8-2 9 15,-6 1-7-15,-6-1-18 0,-3-1-16 16,-1-4-6-16,-4-1-10 0,0-4 1 16,3-3 6-16,-4-2-4 0,1-3 10 15,-3-5 0-15,-2 0-28 0,-1-1-3 16,0-7-14-16,2-1-70 0,3-3-52 15,7-1-1-15,6-2-10 0,4-2-67 16,6-1-45-16,9-1-126 0,5-2-96 16,9 1-140-16,4 4-514 0</inkml:trace>
  <inkml:trace contextRef="#ctx0" brushRef="#br0" timeOffset="160676.97">24116 15737 1208 0,'0'0'829'16,"0"0"-282"-16,0 0-141 0,0 0-23 15,0 0-43-15,0 0-70 0,0 0-97 16,0 0-82-16,0 0-91 0,0 0-25 16,0 0-56-16,-25 10 26 0,11 5 55 15,-3 3 2-15,-1 3-2 0,3 0-1 16,4 0-28-16,2 1 3 0,3-1 4 15,3 1 0-15,3-1 7 0,0-1 12 16,9 2 3-16,3-3 1 0,4 0 21 16,1-2-2-16,3-3-20 0,2-2-1 0,-2-5 1 15,2-1 12-15,-5-3 33 16,0-3 17-16,-5 0 13 0,-1-5 19 0,-5-1 11 16,-4-1-6-16,-2-2-3 0,0-1 36 15,-3 0-3-15,-8 0-28 0,-3 0-82 0,-3-1-19 16,0 1-22-16,-5 2-11 0,2 1-4 15,3 3-18-15,0 1-53 0,3 3-64 16,4 0-95-16,0 7-112 0,5 1-95 16,3 4-70-16,2 1 32 0,5 1-79 15,3-4-381-15</inkml:trace>
  <inkml:trace contextRef="#ctx0" brushRef="#br0" timeOffset="160807.16">24502 16079 101 0,'0'0'1475'0,"0"0"-848"0,0 0-94 0,0 0-129 16,0 0-107-16,0 0-100 0,0 0-197 16,0 0-61-16,0 0-78 0,0 0-100 0,-26-6-98 15,22 6-98-15,2 0-249 0,2 0-540 16</inkml:trace>
  <inkml:trace contextRef="#ctx0" brushRef="#br0" timeOffset="161232.44">24901 15666 59 0,'0'0'2466'0,"0"0"-2060"16,0 0-242-16,0 0 62 0,9-66-6 15,3 53-24-15,2 2-111 0,3 1-65 0,5 4-20 16,2 1-13-16,1 2-6 16,-1 3-15-16,-1 0-32 0,0 7-33 0,-5 4 27 15,-1 5 72-15,-5 3 58 0,-1 2-58 16,-7 2-7-16,-2 0-12 0,-2 3 19 16,-5 0 0-16,-9 0 32 0,0 0 0 15,-8 2-4-15,-2 0 4 0,-4 0-30 16,1 0-2-16,-2-2 0 0,3-2-17 15,4-3-21-15,6-4 19 0,2-6 0 16,8-3-13-16,2-2 4 0,2-4-1 16,2-2 29-16,0 0 16 0,6 0 143 15,7 0-11-15,7-1-38 0,11-4-26 16,11-3-48-16,9 0-36 0,7-2-29 0,0 0-81 16,-5-2 9-16,-1 0-117 0,-5 0-55 15,-2-1-101-15,-4-3-209 0,-13 3-627 16</inkml:trace>
  <inkml:trace contextRef="#ctx0" brushRef="#br0" timeOffset="161437.79">25594 15655 466 0,'0'0'1928'0,"0"0"-1419"16,0 0-157-16,0 0 33 0,0 0-23 16,0 0-111-16,0 0-154 0,0 0-97 15,0 0-77-15,0 0-51 0,0 0 103 16,57 25 25-16,-32-4 72 0,1 4-19 0,-4 1-22 15,0 1 0-15,-4 0-13 0,-5-1-18 16,-5 0-18-16,-2-3-35 0,-6-3-53 16,0-1-51-16,-9-2-41 0,-9-3-39 15,-5-3-85-15,-8-6-188 0,6-1-480 16,-20-4-744-16</inkml:trace>
  <inkml:trace contextRef="#ctx0" brushRef="#br0" timeOffset="161577.04">25550 15650 1615 0,'0'0'400'0,"0"0"-287"16,0 0 49-16,83-72 42 0,-51 57-43 16,8 0-83-16,2 5-75 0,8 1 12 0,0 3-15 15,4 2 0-15,-2 0-1 0,-3 1-61 16,-4 2-132-16,-8 0-256 0,-11 1-343 16</inkml:trace>
  <inkml:trace contextRef="#ctx0" brushRef="#br0" timeOffset="162168.25">26399 15623 1790 0,'0'0'480'0,"0"0"-260"0,0 0-36 0,0 0-65 15,0 0 45-15,0 0 31 0,0 0 0 16,0 0-33-16,11 68-48 0,-10-52-32 15,1-2-28-15,-2 0-26 0,0-1-9 16,0-1 0-16,0-3 0 0,0 0-19 16,0-3-9-16,0-1-95 0,-2-2-45 15,2-2-19-15,-1-1 18 0,-2 0 131 0,3 0 19 16,0-4 127-16,-1-5-108 0,0-3-19 16,1-5 23-16,0-5 15 0,2-4-16 15,5-2-9-15,5 0-13 0,0 1 47 16,3 3 7-16,-2 5 13 0,0 4 12 15,0 3-13-15,-1 4-13 0,-2 3-46 16,-1 2-7-16,-1 2-41 0,4 1-32 16,-4 0-28-16,5 7-16 0,-3 3 98 15,4 2 19-15,-3 2 54 0,0 3-19 0,0-1-35 16,0 1-2-16,-4-2-14 0,1-1 0 16,-3-2-9-16,-1-3-7 0,-2-2-6 15,-1-4-4-15,-1-1 1 0,0-2 41 16,0 0 13-16,0 0 57 0,0 0 3 15,0-2-10-15,0-5-9 0,0-5-54 16,3-3-82-16,7-3 41 0,5-4 28 16,1-3-9-16,5 2 22 0,4 1 45 15,-3 4-20-15,0 4-9 0,1 4 0 0,-4 2 13 16,0 4 24-16,0 3-5 0,-5 1-45 16,5 0 0-16,-2 3 32 0,0 5 24 15,-1 4-21-15,0 2-23 0,-3 3-15 16,1 1-22-16,-5 0 6 0,-2 0 14 15,-1-1-14-15,0-2-12 0,-3-1-16 16,-3-1-70-16,0-1-51 0,-2-2-64 16,-5 0-136-16,-3-2-51 0,1-1-290 15,-5-4-1012-15</inkml:trace>
  <inkml:trace contextRef="#ctx0" brushRef="#br0" timeOffset="162716.34">27221 15512 2100 0,'0'0'476'0,"0"0"-402"0,0 0-74 16,0 0 13-16,0 0-13 0,0 0 87 15,0 0-16-15,0 0 9 0,0 0-6 16,62 68-39-16,-59-54-9 0,0-3-23 16,-1 0-2-16,-2-5-1 0,0-1-1 15,0-1-18-15,0-3-23 0,0 1-32 16,0-2-13-16,0 0 87 0,-2 0 111 0,2-4 43 15,0-3-151-15,0-2-3 0,0-3 45 16,2 0 25-16,7-5 7 0,2-2-13 16,5-2 9-16,5 0-13 0,2 1-19 15,2 3-6-15,-2 4 16 0,-1 5-19 16,-2 2-10-16,-6 5 3 0,0 1 10 16,-2 0-19-16,0 4-13 0,2 5 47 15,-1 1-22-15,1 2-26 0,-1 2-2 16,-2-1-19-16,1 1 0 0,-1-1 17 0,-3-2 2 15,1 0 12-15,-2-4 1 0,-1 0 6 16,-2-3-4-16,-2-2 8 0,-1 0 5 16,-1-2 16-16,0 0 25 0,0 0 10 15,3 0 15-15,0-3 12 0,-1-4-51 16,4-3-55-16,5-4-28 0,1-4 9 16,4-2 3-16,6-4 1 0,-1 2-7 15,1 2 3-15,0 2 19 0,-4 3 1 16,-2 4 31-16,0 3 11 0,-4 2-9 0,-3 2-12 15,-1 3 12-15,-2 1-34 0,0 0-23 16,1 4 11-16,6 4 12 0,-2 5 3 16,4 2-3-16,0 0-14 0,0 2-24 15,-1 1-27-15,-3-1-29 0,-3-1 0 16,2 1-54-16,-4-3-15 0,-2 0-88 0,-1-1-192 16,0-1-114-16,-1-4-556 0</inkml:trace>
  <inkml:trace contextRef="#ctx0" brushRef="#br0" timeOffset="162848.1">28210 15637 2816 0,'0'0'808'0,"0"0"-493"16,0 0-54-16,0 0-34 0,0 0-42 0,0 0-31 15,0 0-74-15,0 0-71 0,0 0-9 16,0 0-95-16,0 0-74 0,22-6-82 16,-29 6-131-16,-3 0-260 0,-7 0-393 15,3 0 26-15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31:32.755"/>
    </inkml:context>
    <inkml:brush xml:id="br0">
      <inkml:brushProperty name="width" value="0.05292" units="cm"/>
      <inkml:brushProperty name="height" value="0.05292" units="cm"/>
      <inkml:brushProperty name="color" value="#FF0000"/>
    </inkml:brush>
  </inkml:definitions>
  <inkml:trace contextRef="#ctx0" brushRef="#br0">7260 5303 542 0,'0'0'414'15,"0"0"-137"-15,0 0-49 0,0 0-26 16,0 0-40-16,0 0-74 0,0 0-55 16,0 0-4-16,0 0 0 0,0 0 46 15,4-49 25-15,-4 43-12 0,-1-1 31 16,-5 1 53-16,1 0-21 0,-1 1-64 15,0 4-16-15,-3 0-20 0,-2 1 29 16,-1 1 33-16,-6 8-113 0,-6 1-20 0,-5 6 3 16,-4 3 17-16,-1 0 48 15,-3 5 0-15,3-1-29 0,1 1 1 0,3 0 5 16,3-4 23-16,6 2 51 0,4-3-74 16,5-1-25-16,4 3-57 0,4-1 12 0,1 2 29 15,3 1 15-15,0 0-1 0,0 0-1 16,7 0-48-16,6-4 6 0,0-1 7 15,4-1 38-15,4-3 17 0,4-3 9 16,1-2 2-16,3-2 7 0,3-4-12 16,2-3 12-16,1-2 0 0,6-7 3 15,3-4-27-15,2-4-11 0,-1-1 0 16,1-1 0-16,0 0 11 0,-2 0 2 16,-2-3-11-16,-3 3-2 0,-6-2-60 15,-1 0-65-15,-6 1-41 0,-3-2-97 16,-2-1-157-16,-4-1-170 0,-3 1 1 15,-7 5 68-15,-1-10-167 0</inkml:trace>
  <inkml:trace contextRef="#ctx0" brushRef="#br0" timeOffset="262.7">7678 5145 962 0,'0'0'1180'0,"0"0"-766"0,0 0-78 16,0 0-10-16,0 0 27 16,0 0 1-16,0 0-50 0,0 0-96 0,0 0-35 15,0 0-62-15,-29-57-99 0,28 57-12 16,-1 4-77-16,1 2-61 0,1 5-55 15,0 4-37-15,-3 11 230 0,2 6 84 16,-2 5 62-16,0 3-62 0,1 1-58 16,2-2-26-16,0-2-22 0,3 2 10 15,3-3 9-15,1 1-7 0,0-1 10 16,-1-1 16-16,0-1 3 0,-2-1 2 16,-1-3-21-16,0-4 0 0,-1-1-99 15,1-4-66-15,0-6-30 0,2 1-59 16,-1-8-82-16,4 2-67 0,2-6-28 15,4-4-38-15,9-2-25 0,6-8-115 0</inkml:trace>
  <inkml:trace contextRef="#ctx0" brushRef="#br0" timeOffset="685.55">8149 5519 726 0,'0'0'717'0,"0"0"-317"0,0 0 18 0,0 0-11 16,16-73 5-16,-22 61-42 0,-2 1-91 15,-5 2-69-15,-3 2-52 0,-4 3-49 16,-8 4-43-16,-3 0-26 0,-7 9-9 15,-1 6 28-15,-1 0 3 0,7 3 12 16,3 0-58-16,6 0-16 0,6-1-47 16,3-1 4-16,7 0 0 0,3-1 12 15,1-2 0-15,4 3-32 0,0-3-11 16,1 1 8-16,7-1 7 0,-1 2 15 16,4-2 9-16,1 0-3 0,4-3 0 15,0-1-9-15,1-1 0 0,0-3 0 0,5-3 15 16,-1-2 32-16,-2 0 0 0,3-4 38 15,-1-3-22-15,-2-5-13 0,1-2 48 16,-4-3-11-16,0-1-8 0,0-1 24 16,-5-2 14-16,0 2 14 0,-2 0 10 15,-4 3 33-15,-1 5 43 0,-2 3 0 0,-1 3 8 16,-1 2-13-16,0 3-34 0,0 0-42 16,0 0-89-16,0 2-31 15,0 2-63-15,0-2-41 0,0 4-27 0,0 2-28 16,0 4 190-16,3 0 0 0,3 3 24 15,0-1-24-15,2-2-6 0,1-1-74 16,1 1-50-16,1-1-37 0,-2-2-51 16,3 0-88-16,-1 0-112 0,1-2-132 15,-2-3-197-15,4-3-323 0,-1-1 359 0</inkml:trace>
  <inkml:trace contextRef="#ctx0" brushRef="#br0" timeOffset="1040.96">8489 5433 1790 0,'0'0'735'0,"0"0"-220"15,0 0-81-15,0 0-45 0,0 0-50 16,0 0-22-16,0 0-74 0,0 0-74 16,0 0-78-16,0 0-75 0,0 0-16 15,-20-30-46-15,20 30-43 0,0 6-61 16,-1-1-54-16,-1 2-22 0,-1 6 186 16,-1 1 40-16,2 2 34 0,1 2-15 15,1-3-4-15,0 1-15 0,0-2-1 16,3 1-17-16,6-2-7 0,1 1 6 15,4-2 4-15,1-1 2 0,3-1 12 16,-2-3-1-16,1-3-14 0,1-3 16 0,1-1 63 16,2-1 20-16,1-8 35 0,5-4-7 15,1-1-31-15,-1-3-21 0,-4-1-13 16,-7 1 31-16,-2-2 54 0,-6 0 4 16,-3-4-35-16,0 1-72 0,-4 3 2 15,2 0-30-15,-3 7 1 0,0-1-2 16,0 5-13-16,-4 1-81 0,2 4-30 0,-1-1-34 15,2 3-71-15,1 1-98 0,0 0-192 16,0 2-248-16,0 3-397 0,4 3 602 16,6 0-98-16,-3-5-13 0</inkml:trace>
  <inkml:trace contextRef="#ctx0" brushRef="#br0" timeOffset="1337.12">9141 5314 695 0,'0'0'671'0,"0"0"-8"0,0 0-35 0,0 0-134 16,0 0-118-16,0 0-70 0,0 0-28 15,0 0-57-15,0 0-45 0,0 0-52 16,0 0-35-16,-5-30-43 0,5 30-46 16,0 0-24-16,0 0-69 0,2 2-55 15,4 3-32-15,1 3 15 0,3 2 165 16,4 3 60-16,1 3 33 0,2 2-6 16,3 0-13-16,-1 0 0 0,0 1-24 15,-5-1-26-15,-1 0-24 0,-3-1-30 0,-4 0-4 16,-3-2 34-16,-3 0 18 0,0 1 41 15,-3-2-7-15,-4-1 10 0,-6-4 2 16,-5 0 1-16,0-3-20 0,-4 0-2 16,2-5-9-16,0-1-34 0,5 0-31 0,1 0-51 15,2-7-35-15,4 1-37 0,0-5-44 16,0 0-106-16,8-3-128 0,0-2-6 16,17 0-558-16,-1 3-233 0</inkml:trace>
  <inkml:trace contextRef="#ctx0" brushRef="#br0" timeOffset="1753.33">9413 5421 1104 0,'0'0'690'0,"0"0"-174"16,0 0-154-16,0 0-121 0,0 0-71 0,0 0-17 15,0 0 3-15,0 0 7 0,95 0-15 16,-74 0-19-16,3 0-22 0,3-3-25 16,1 0-9-16,2-2-14 0,0-2-31 15,2-2-3-15,-3 0 0 0,-3-1-22 16,-2-2 31-16,-2 1 1 0,-5-3-20 15,1 1-12-15,-4-3-3 0,-3 1 0 16,-1-2-1-16,-2 3-17 0,-6-1 18 0,0 2 12 16,-2 1 31-16,-4 2 7 0,-8 2 21 15,-1 2 34-15,-4 2-21 0,-3 2-47 16,-3 2-37-16,-3 0-24 0,-3 2-7 16,2 3-3-16,-1 4 6 0,5 0 1 15,0 2-10-15,3 1 3 0,2 1 0 16,3 0 6-16,3-2-6 0,5 3-10 15,1 2-5-15,2 1-14 0,4 1 25 16,0 2 38-16,4-1 40 0,5 2-15 16,2-3-23-16,4-3-1 0,1 1 2 15,4-2 21-15,-1 1 1 0,2-5 9 16,4 0-3-16,-1-2-6 0,2-2 3 0,2-2 15 16,-1 0-43-16,5-4-18 0,-2 0-84 15,0 0-60-15,2-4-39 0,0-2-66 0,-1-1-66 16,1 1-198-16,-6-1-435 15,9-5-204-15</inkml:trace>
  <inkml:trace contextRef="#ctx0" brushRef="#br0" timeOffset="3133.21">11948 5186 176 0,'0'0'1080'16,"0"0"-699"-16,0 0-43 0,0 0-4 16,0 0 24-16,0 0-39 0,0 0-38 15,0 0-48-15,0 0-43 0,0 0 5 16,0 0-38-16,-56-62 6 0,56 50-32 16,4-1-4-16,5 0-13 0,-2 2-12 0,8-2-13 15,3 0-46-15,7-1-24 16,8-1-19-16,6 2-16 0,3 2-5 0,4 5-32 15,-3 6-8-15,-3 0 21 0,-5 9-34 16,-2 4 15-16,-3 5 11 0,-1 2 48 16,-6 5 18-16,-1 2-18 0,-9 4-18 0,-9 2 18 15,-4 5 13-15,-11 0 0 0,-11 6 17 16,-14 1-8-16,-6 0-22 0,-6 0 0 16,-5-2-15-16,3-5-13 0,4-4 6 15,3-6 10-15,6-5 12 0,6-2 1 16,2-4 17-16,3-4-2 0,6-2 5 15,4-4 4-15,9-5 12 0,5 1 25 16,2-3 27-16,0 0 34 0,5-3 6 16,-1-1-19-16,5-2-19 0,5-3-30 15,6-4-52-15,12-3-9 0,8-3-79 16,8 0 21-16,10 0 21 0,2 2 13 0,2 1 4 16,-1 3 19-16,-4 3-29 0,-2 1-74 15,-5 3-46-15,-5-1-17 0,-2 2-46 16,-4 1-112-16,-6 1-138 0,-7-1-85 15,-7-1-148-15,-6 3-529 0</inkml:trace>
  <inkml:trace contextRef="#ctx0" brushRef="#br0" timeOffset="3563.39">12943 5003 1532 0,'0'0'1307'0,"0"0"-929"16,0 0-98-16,0 0 33 0,0 0-26 16,0 0-10-16,0 0-17 0,0 0-51 0,0 0-93 15,0 0-58-15,-93-44-58 0,74 52-15 16,-5 4-61-16,-3 5 11 0,-4 5 19 16,3 4 19-16,0 3-7 0,7 0 0 15,3 3-6-15,7 0-3 0,1 2 43 16,5 1 12-16,5-2 18 0,0 1-30 0,11-5-37 15,6 1 9-15,4-5 10 0,7-1-1 16,3-4 1-16,1-3 2 0,3-5 14 16,-4-3 2-16,0-6 0 0,-8-1 31 15,0-2 15-15,-7-3 7 0,-5-4 11 16,-6-4 22-16,-4-2 0 16,-1-5-22-16,-3 0-15 0,-9-4-9 0,-2 2 12 15,-3-1 15-15,-3 6-21 0,1 2 3 16,-3 3-7-16,2 3-42 0,1 2-21 15,1 3-19-15,-1 0-12 0,2 2-8 16,-1 2-26-16,5 4-94 0,5 2-69 16,1 2-117-16,7 2-111 0,3 2-94 0,14-3-4 15,7 2-163-15,-3-5-599 0</inkml:trace>
  <inkml:trace contextRef="#ctx0" brushRef="#br0" timeOffset="3717.07">13206 5406 1937 0,'0'0'715'0,"0"0"-51"15,0 0-176-15,0 0-129 0,0 0-18 16,0 0-54-16,0 0-85 0,0 0-80 16,0 0-67-16,0 0-55 0,0 0 0 15,0 4-88-15,0-4-96 0,0 0-62 16,6-4-69-16,4 1-158 0,7-1-174 16,3-1-66-16,-1 3-408 0,10-8-262 0</inkml:trace>
  <inkml:trace contextRef="#ctx0" brushRef="#br0" timeOffset="4316.92">13571 5049 1353 0,'0'0'828'0,"0"0"-417"0,0 0-99 16,0 0 12-16,0 0-15 0,0 0-22 16,0 0-35-16,-45-72-62 0,45 63-34 0,3 0-39 15,6 0-64-15,2 1-4 0,2 1-24 16,7 0-25-16,3 1 0 0,3 0 0 16,1 1-1-16,1 3-1 0,0 2-14 15,-2 0-2-15,-2 0-26 0,-3 4 32 16,0 5 12-16,-1 1 1 0,-5 1 1 15,-1 3-2-15,-7 0-37 0,-3-1-28 16,-4 2 6-16,-4 2-6 0,-8 2-34 16,-8 0-20-16,-3 3-38 0,-7 0-76 15,0 3-106-15,-2-2 26 0,3 0-98 16,3-4-109-16,7-2 94 0,5-6 241 0,7-4 133 16,6-5 52-16,1 0 241 0,0-2 239 15,0 0-79-15,4 0-25 0,3-3-8 16,-1-2-67-16,2 0-159 0,1 1-38 0,5-1-16 15,-2 2-25-15,7 1-22 16,0 2 6-16,2 0-41 0,3 1-6 16,2 5-3-16,-2 4 2 0,0 1 1 15,-2 1-1-15,-2 0-2 0,-6 0-19 0,-3 1 10 16,-3 0 8-16,-5 1 4 0,-3 2 15 16,0 0 29-16,-6 0 27 0,-8 0 16 15,-5 1 0-15,-4-2-15 0,-3 0-32 16,-3-5-3-16,2-2-19 0,-2-5-15 15,3 0 19-15,1-1 21 0,2-2 9 16,0-2-15-16,-1-3-37 0,5-2-48 0,0-3-44 16,2 0-44-16,4 0-60 0,4-2-51 15,5 1-109-15,4-1-60 0,0 4-155 16,9 2-518-16,17-3-496 0</inkml:trace>
  <inkml:trace contextRef="#ctx0" brushRef="#br0" timeOffset="4593.1">14064 5388 68 0,'0'0'750'0,"0"0"-372"16,0 0 26-16,0 0-11 0,0 0-130 15,0 0-56-15,0 0-20 0,0 0 0 16,0 0-39-16,0 0-46 0,0 0-25 16,27 9-36-16,-12-9 198 0,3 0-13 15,4 0-69-15,0-5-31 0,-2-1-3 16,-4 0-11-16,-4 1 22 0,-4-2 58 15,-4 1 15-15,-4 0-23 0,0-1-43 0,0-2-13 16,-6 0-49-16,-4-2-79 0,-1 3-9 16,-1 0-31-16,-1 4-14 0,3 0-1 15,0 4-104-15,-3 0-111 0,3 0-92 16,0 7-86-16,4 0-100 0,5 3-68 0,2-3-80 16,8 0-409-16</inkml:trace>
  <inkml:trace contextRef="#ctx0" brushRef="#br0" timeOffset="4968.13">14601 5036 293 0,'0'0'2115'15,"0"0"-1631"-15,0 0-68 0,0 0 2 0,0 0-94 16,0 0-8-16,11-69-69 15,0 62-93-15,1 1-59 0,5 2-92 0,0 2-3 16,5 2-15-16,1 0 13 0,1 2-10 16,2 6-10-16,-3 4 4 0,0 0 16 15,-3 5-17-15,-4 2 4 0,-5 2-7 0,-5 1-11 16,-4 1 30-16,-2 2 2 0,-13 0 1 16,-4 4 15-16,-9 1 13 0,-3 2-28 15,-6 2-43-15,1-2-38 0,2-1 29 16,5-4 15-16,5-6 3 0,9-5-25 15,6-4 3-15,4-4 16 0,3-4 40 16,0-4 22-16,0 0 83 0,7 0 43 16,5 0-12-16,9-6-41 0,12-1 40 15,14-1-91-15,13-2-44 0,12-1-3 16,8 1-76-16,3 1-145 0,-2 3-32 16,-3 1-152-16,-5-1-287 0,-20 4-503 15,15-7-949-15</inkml:trace>
  <inkml:trace contextRef="#ctx0" brushRef="#br0" timeOffset="6665.84">17048 4838 307 0,'0'0'449'0,"0"0"-22"0,0 0-56 0,0 0-39 15,0 0-69-15,0 0-46 0,0 0-39 16,0 0-27-16,0 0 46 0,12-24 1 16,-11 20 7-16,-1 1-5 0,0-1 19 15,0 2 14-15,0-2-51 0,0 0-35 16,0 3 8-16,0-2-22 0,0 3-25 16,0-3-13-16,0 3-15 0,0-1-16 15,0 1-18-15,0-1-15 0,0 1-13 16,0 0-6-16,0 0-10 0,0 0-2 15,0 0-1-15,0 0-11 0,0 0-9 0,0 0-7 16,0 0 4-16,0 0-4 0,0 0 4 16,0 0 5-16,0 0 7 0,0 0 9 15,0 0 0-15,0 0-9 0,0 0 11 16,0 0 1-16,0 0-1 0,0 0-3 16,-1 0-17-16,-1 0-1 0,2 0-2 15,0 0 2-15,0 0 1 0,0 0 6 0,0 0-1 16,0 0-5-16,0 0-26 0,0 0-17 15,0 0-23-15,0 0-21 0,0-1-29 16,0 1-49-16,0-3-93 0,0 2-111 16,0 0-144-16,0 1-216 0,0-5-746 0,0 16 909 15</inkml:trace>
  <inkml:trace contextRef="#ctx0" brushRef="#br0" timeOffset="9650.83">17038 4773 1201 0,'0'0'582'0,"0"0"-244"0,0 0-27 15,0 0 8-15,0 0-17 0,0 0-14 16,0 0-66-16,0 0-23 0,0 0-38 0,0 0-26 16,0 0-19-16,-20-35-16 15,20 35-32-15,0 0-22 0,0 0-46 0,0 1-33 16,0 4-72-16,0 4-76 15,0 9-59-15,1 9 240 0,5 8 35 0,-1 6 78 16,0 3-101-16,3-1-8 0,-1 2 11 16,-2-3 10-16,1 1 1 0,-1-5-23 15,-1 1 15-15,1-5 14 0,0-1-30 16,-1-4 13-16,-1-3 1 0,2-3-14 16,-1-2 20-16,-1-3-4 0,-2-4 9 15,2-5-27-15,-3-4-49 0,0-1-4 0,0-4-11 16,0 0-33-16,0 0-4 0,0-2 19 15,0-4 19-15,0-3-41 0,0-5-204 16,-1-5-376-16,-2 3-622 0</inkml:trace>
  <inkml:trace contextRef="#ctx0" brushRef="#br0" timeOffset="9969.16">16917 4796 398 0,'0'0'1368'0,"0"0"-982"16,0 0-36-16,0 0 27 0,-47-82 39 16,41 66-89-16,4-1-93 0,2 2-46 15,0 1 22-15,3-2-46 0,7 2-83 16,5-2-59-16,5 2-22 0,9-1-1 16,8-1-33-16,12 1-7 0,12 1 41 0,8 2 16 15,5 6-16-15,0 5-22 0,-3 1-40 16,-4 6 50-16,-10 7-25 0,-5 4-19 15,-10 2 34-15,-9 4-6 0,-12 4 12 16,-10 3-27-16,-11 3 43 0,-8 4 12 16,-17 5 60-16,-15 1-1 0,-10 4-3 15,-9 1-2-15,-6-3-20 0,-3 1-46 16,4-8-105-16,7-3-85 0,10-6-80 16,8-5-118-16,14-6-270 0,10-6-494 0,4-2-482 15</inkml:trace>
  <inkml:trace contextRef="#ctx0" brushRef="#br0" timeOffset="10446.93">18376 4549 1916 0,'0'0'574'15,"0"0"-159"-15,0 0 17 0,0 0-57 16,0 0-10-16,0 0-38 0,0 0-52 15,0 0-48-15,0 0-46 0,0 0-50 16,2-36-61-16,-2 36-70 0,0 2-44 0,0 2-53 16,-2 2-50-16,-1 6-31 0,-4 6 49 15,-2 7 129-15,-1 4 25 0,-3 2 21 16,1 4 6-16,1-2-33 0,-1 1-19 16,2-2 0-16,1 0 0 0,0-1 0 15,3 0 0-15,1-4 14 0,2 0-14 16,2-4-15-16,1-2-22 0,1-3 6 0,7-2-6 15,3-2-3-15,5-1 9 0,4-2 4 16,5-4 27-16,5-2-1 0,3-2-17 16,4-3-44-16,1-3-55 0,-3-4-101 15,-4-5-98-15,-5-1-95 0,-4 1-161 16,-9 0-242-16,-1-5-922 0</inkml:trace>
  <inkml:trace contextRef="#ctx0" brushRef="#br0" timeOffset="10678.88">18619 4870 1456 0,'0'0'1075'0,"0"0"-612"16,0 0 3-16,0 0 24 0,0 0-195 16,0 0-118-16,0 0-88 0,0 0-58 15,0 0-31-15,0 0-52 0,-4 21-51 16,4-9 103-16,0 3 22 0,0 4 25 16,0 2-13-16,0 2-13 0,0-1 1 0,4 1 21 15,-3-1-3-15,2-2-40 0,0-2-2 16,-1-1-56-16,-1-1-41 0,1-2-22 15,-2-1-38-15,1-2-52 0,1 1-75 16,1-4-124-16,2-2-48 0,4-2-42 16,5-3 72-16,6-1-14 0,-5-2-213 0,17-15-132 15</inkml:trace>
  <inkml:trace contextRef="#ctx0" brushRef="#br0" timeOffset="10913.23">18995 4834 1489 0,'0'0'1087'0,"0"0"-682"0,0 0 4 16,0 0-16-16,0 0-41 0,0 0 15 16,0 0-50-16,0 0-84 0,0 0-93 15,0 0-124-15,0 0-16 0,-14-49-98 0,27 57-30 16,4 4 103-16,9 4 25 0,6 6 40 16,6 3-22-16,2 0 7 0,-3 4-25 15,-4-3 0-15,-4-1-16 0,-6-3-11 16,-7-3 6-16,-5-2-10 0,-3-4 0 0,-5-1-15 15,-3-3-61-15,0-1-32 0,-9-2-9 16,-10 0-13-16,-5 0-63 0,-9 0-154 16,-5-5-304-16,6 2-725 0,-4-3-215 0</inkml:trace>
  <inkml:trace contextRef="#ctx0" brushRef="#br0" timeOffset="11059.19">19037 4985 798 0,'0'0'1298'0,"0"0"-703"15,0 0-37-15,26-75-151 0,-6 50-319 16,6-1-12-16,3 2 119 0,8 3-54 15,5 0-110-15,3 3-31 0,7 3-46 16,0 2 2-16,1 2 22 0,-5 4 6 16,-4 1-16-16,-5 1-118 0,-6 3-93 0,-4 0-88 15,-4 2-165-15,-8 0-244 0,-4 0-677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2T06:33:19.914"/>
    </inkml:context>
    <inkml:brush xml:id="br0">
      <inkml:brushProperty name="width" value="0.05292" units="cm"/>
      <inkml:brushProperty name="height" value="0.05292" units="cm"/>
      <inkml:brushProperty name="color" value="#FF0000"/>
    </inkml:brush>
  </inkml:definitions>
  <inkml:trace contextRef="#ctx0" brushRef="#br0">10033 9475 1023 0,'0'0'1062'0,"0"0"-745"0,0 0-68 16,0 0 21-16,0 0-13 0,0 0-69 15,0 0-67-15,0 0-39 0,0 0-12 16,-3-22-23-16,1 22-31 0,2 0 16 15,0 0-4-15,0 0-9 0,0 0-6 16,0 0-13-16,0 0-38 0,0 4-38 0,0 4 13 16,0 5 63-16,0 8 79 0,3 1 6 15,0 4-6-15,0 1 15 0,-1 0-16 16,-1 0-48-16,1 1-12 16,-2-2-15-16,0-2 22 0,0-1-3 0,0 1-3 15,0-5-19-15,0-2-52 0,0-2-74 0,0-1-19 16,0 0 0-16,0-1 9 15,1-1-29-15,2-1-68 0,0 1-59 0,1-2-14 16,2-2-73-16,1-3-221 0,0-2-107 16,-1-3-124-16</inkml:trace>
  <inkml:trace contextRef="#ctx0" brushRef="#br0" timeOffset="289.83">10152 9462 134 0,'0'0'2465'0,"0"0"-1966"16,0 0-218-16,0 0 1 0,0 0 20 15,0 0-97-15,0 0-81 0,32-71-86 16,-13 66-38-16,4 1-44 0,6 4-1 0,1 0 45 16,2 6 29-16,-2 9 5 0,3 0 25 15,-4 7-22-15,1 1-15 0,-4 4-1 16,-3 1-8-16,-2 2-1 0,-7 2-11 15,-8-1 15-15,-6 4-13 0,-3 1 18 16,-17 1 7-16,-8 2 9 0,-9 0-9 16,-7 1-28-16,-9 1-49 0,1-4-374 15,-2 0 335-15,7-2-258 0,3-5-175 16,9-4-58-16,10-8-396 0,-2 0-512 16</inkml:trace>
  <inkml:trace contextRef="#ctx0" brushRef="#br0" timeOffset="2953.87">15779 9106 1106 0,'0'0'1130'0,"0"0"-687"16,0 0-195-16,0 0-30 0,0 0 5 16,0 0 25-16,0 0-21 0,0 0-86 15,0 0-39-15,-5-50-31 0,11 45-18 0,3 0 0 16,2-2-3-16,9 1-50 15,4-2-50-15,6 3-34 0,9-1 59 0,-2 5-15 16,2 1 5-16,-3 1 34 0,-4 6-66 16,-3 6-8-16,-8 4-3 0,-9 5-61 15,-4 5-22-15,-6 5 75 0,-2 1-727 16,-10 3 813-16,-9 1 170 0,-8-1-89 0,-9 1-62 16,-7 1-17-16,-4-5 0 0,1-2 14 15,1-2-16-15,6-3 0 0,2-5-1 16,11-3-2-16,6-7-16 0,10-3 16 15,4-4 3-15,5-3 6 0,1-1 90 16,0 0 48-16,1 0 48 0,8 0-52 16,2-7-49-16,11-4-65 0,8-3-26 15,9-3-26-15,11-1 12 0,4 0 14 16,7-1 0-16,2 0-2 0,4-1-27 16,1 2-92-16,-1 2 1 0,-3 1-31 15,-3 2-18-15,-6 3-21 0,-10 2-187 0,-12 3-210 16,-12 3-435-16,-5-2 212 0</inkml:trace>
  <inkml:trace contextRef="#ctx0" brushRef="#br0" timeOffset="3295.77">16582 9139 712 0,'0'0'1189'16,"0"0"-732"-16,0 0-137 0,0 0-75 16,0 0 11-16,0 0-52 0,0 0-36 15,0 0 0-15,0 0-29 0,0 0-48 16,0 0-35-16,5-18-21 0,-5 18-35 16,4 1 0-16,1 3-54 0,4 1-49 0,6 4 103 15,7 4 31-15,5 3-7 0,5 4-23 16,1 2 42-16,-1-2-8 0,-2 3-33 15,-4 1 0-15,-3-4-1 0,-6 2-1 16,-5-3-35-16,-6-1-52 0,-5 0-39 16,-1 0-67-16,-3-2-29 0,-7-2 78 15,-3-1-19-15,-3-2 6 0,-1 0-75 16,0-4-65-16,-5 0-47 0,-1-2-146 0,4-1-211 16</inkml:trace>
  <inkml:trace contextRef="#ctx0" brushRef="#br0" timeOffset="3484.99">16567 9195 646 0,'0'0'1250'0,"0"0"-877"0,0 0-150 16,0 0-52-16,105-78-20 0,-69 60-9 0,2 1-14 16,4 2-67-16,0 0-42 0,3 4-19 15,-3 2-1-15,1 2-12 0,-5 2-118 16,-6 5 51-16,-8 0-72 0,-6 0-122 15,-4 5-179-15,-7 3-138 0,-3-2-417 16</inkml:trace>
  <inkml:trace contextRef="#ctx0" brushRef="#br0" timeOffset="4365.88">17415 9240 2386 0,'0'0'651'0,"0"0"-338"0,0 0-110 15,0 0-76-15,0 0-108 0,0 0-19 16,0 0-95-16,0 0-57 0,0 0 84 0,0 0 68 16,0 0 19-16,21 56 3 0,-16-44 4 15,-1 2-4-15,0 1-3 0,-3-3-19 16,1 0-48-16,-2-1-85 0,0-2-40 15,0-2-48-15,0-2 44 0,-2 1 52 16,1-5 76-16,-2 2 49 0,3-3 13 0,-1 0 116 16,-1-3 77-16,2-4-62 0,-2-1-3 15,-1-7-20-15,1-3-22 0,1-2 88 16,1-5-95-16,0-2-1 0,0 1 7 16,8 1-45-16,1 3 48 0,2 4-41 15,-2 5-22-15,2 5-26 0,-2 2 36 16,0 2-48-16,1 4-72 0,0 0-26 15,2 4 10-15,5 3 32 0,0 5 56 16,5 2 16-16,-1 3 24 0,1 1-11 16,-3 0-17-16,-1 0 13 0,-4-2-6 15,-2-2-17-15,-4-3-2 0,-3-3-46 16,-2-2-48-16,0-1-4 0,-3 0 10 16,0-3-13-16,0-2 12 0,0 0 54 0,0 0 35 15,0 0 54-15,0 0 16 0,0-5 22 16,0-3-32-16,3-4-60 0,0 0-41 15,3-5-7-15,1 2 48 0,0 0 0 16,3 2 73-16,0 3 2 0,0 1 4 0,2 0 0 16,2 1-64-16,-1 2 23 0,3 1-6 15,-1 2-30-15,0 0-2 0,0 3-32 16,1 0-21-16,-2 3 18 0,3 5 35 16,-1 2 38-16,-1 2-36 0,-2 2-2 15,-2 0-14-15,-4 3-23 0,-2-3-23 16,-5 0-38-16,0 0-22 0,0-2-73 15,-5-1-68-15,-5 2-34 0,3-1-50 16,1-2-228-16,0-2-418 0</inkml:trace>
  <inkml:trace contextRef="#ctx0" brushRef="#br0" timeOffset="4932.17">18144 9183 1925 0,'0'0'557'0,"0"0"-308"0,0 0-63 15,0 0 29-15,0 0-11 0,0 0-98 16,0 0-106-16,0 0-44 0,0 0 44 16,0 0 70-16,34 34-10 0,-25-21-22 15,-2-1-3-15,-1-1-14 0,-3 0-21 16,0-3-32-16,-3 3-40 0,0-4-17 16,0 1-13-16,0-3-39 0,0 0-38 15,-2-2 18-15,1-1 78 0,1-2 31 16,0 0 52-16,0-3 132 0,0-4 51 15,0-4-125-15,1-2 79 0,2-5-6 16,2-1 111-16,3-5-227 0,-1 4 102 16,3-1-6-16,3 3 68 0,0 5-72 0,-1 0-35 15,2 3-19-15,1 4-41 0,0 0-12 16,0 5-19-16,4 1 1 0,1 0 18 16,0 5 6-16,4 3 6 0,2 4-12 15,0 0-2-15,2 4-1 0,-2-1-15 16,0 1 18-16,-2-2 0 0,-1 0-25 0,-5-1-13 15,-3-4-34-15,-6 0-45 0,-2-2-49 16,-3-2-62-16,-4-3-29 0,0 1-2 16,0-2 2-16,0-1 57 0,-2 0 200 15,0-4 4-15,2-3 109 0,0-5-113 16,0-4 0-16,2-2 61 0,3-1-7 16,4-1-2-16,1-1 96 0,4 2 114 15,0 1 8-15,4 2-74 0,0 3-89 16,5 3-7-16,0 2-34 0,1 5-30 0,1 3-8 15,1 0 3-15,1 1-6 0,2 9-3 16,0 2-21-16,-1 2-1 0,1 1 22 16,-4 2-21-16,-3 3-1 0,-5-1-13 15,-6-1-33-15,-4 1-29 0,-5-1-77 16,-2 0-34-16,-9 1-54 0,-7 0 14 0,-7 1-130 16,3-5-270-16,-14 3-937 0</inkml:trace>
  <inkml:trace contextRef="#ctx0" brushRef="#br0" timeOffset="5857.2">10165 11423 443 0,'0'0'1875'16,"0"0"-1179"-16,0 0-226 0,0 0-176 15,0 0-121-15,0 0-22 0,0 0-65 16,0 0-86-16,0 0-43 0,78-55-29 0,-42 52 21 16,3 3 13-16,3 2-12 0,-2 7 3 15,-4 5 22-15,-4 4 25 0,-5 2 28 16,-9 3 29-16,-5 2-10 0,-8 1-22 15,-5 0-3-15,-7 2 26 0,-13 2 27 16,-6 2-13-16,-7 1-9 0,-2 2-19 16,-1-3-16-16,5-2-18 0,2-5-16 15,7-4 15-15,6-4-11 0,6-6-7 16,6-3 0-16,4-3-6 0,0-1 7 16,0-3-1-16,11 0 3 0,8-1 16 15,10 0 60-15,14-5 14 0,12-3-74 16,10-7-36-16,4-3-64 0,2-2-57 0,-6-5-38 15,-8 0-114-15,-8-5-141 0,-6-3-203 16,-12 8-845-16</inkml:trace>
  <inkml:trace contextRef="#ctx0" brushRef="#br0" timeOffset="6038.86">10926 11309 2119 0,'0'0'694'0,"0"0"-367"0,0 0-186 16,0 0-33-16,0 0-19 0,0 0-76 15,0 0 145-15,25 67 47 0,-14-36-35 16,-2 4-25-16,-2 1-39 0,0 1 5 16,-7 1-30-16,-3 2-56 0,-12 2-23 0,-8 0-2 15,-9 3-63-15,-10 1-161 0,-11 2 4 16,-6 0-243-16,-9-1-182 0,16-14-738 16</inkml:trace>
  <inkml:trace contextRef="#ctx0" brushRef="#br0" timeOffset="13410.81">13173 11492 277 0,'0'0'395'16,"0"0"-183"-16,0 0-79 0,0 0 27 15,0 0 9-15,0 0-32 0,0 0-20 16,0 0-19-16,0 0-17 0,0 0-16 15,-19-11-10-15,19 11-6 0,0 0-20 16,0 0 7-16,0 0 3 0,0 0-14 16,0 0-5-16,0 0-4 0,0 0-13 15,0 0 1-15,0 0 18 0,0 0 8 16,0 0 2-16,0 0 7 0,0 0 9 0,0 0-2 16,0 0-4-16,0 0 13 0,5 0 38 15,-1 0 33-15,6 0-62 0,3-1-63 16,10 0 1-16,10 0 59 0,12-2-6 15,14-3 32-15,13 0 9 0,10 0-32 16,14-3-51-16,10-2 6 0,14 1 3 0,9 1-20 16,6 0 56-16,6 1-20 15,1 2-19-15,-5 1 7 0,-6 0 31 0,-8 2-57 16,-14-1 16-16,-15 3 22 0,-16-2-34 16,-16 2 8-16,-12 0 7 0,-15 0 1 15,-14-1-8-15,-9 1 17 0,-6 0 53 16,-5 1 54-16,-1 0 19 0,0 0-27 15,0-2-23-15,0 2-5 0,0 0-13 16,0 0-31-16,0 0-56 0,0 0-25 16,0 0-68-16,0-1-38 0,-4 1-30 15,4 0-22-15,-3 0-118 0,2 0-146 16,-4 0-191-16,2 5-430 0,-1-1 75 0,24-12 697 0</inkml:trace>
  <inkml:trace contextRef="#ctx0" brushRef="#br0" timeOffset="13900.87">13144 11467 862 0,'0'0'384'0,"0"0"-169"16,0 0-68-16,0 0-8 0,109-5-2 15,-56 3 41-15,16-4 7 0,16 2-26 16,13-2-91-16,16 1-43 0,5-2-24 16,5 2 9-16,2 3 3 0,-4-2-6 15,-4 1 15-15,-9 0-22 0,-6 2 0 16,-9 0-2-16,-12-2-37 0,-6 1-41 15,-14-1 8-15,-10-2 17 0,-9 1-26 16,-11-1-22-16,-9 0-8 0,-8 1 11 0,-6 0 22 16,-3-1 16-16,-3 3-9 0,-1-2-82 15,-2 1-144-15,0 0-152 0,0 2-239 16</inkml:trace>
  <inkml:trace contextRef="#ctx0" brushRef="#br0" timeOffset="17012.14">10717 13447 18 0,'0'0'653'0,"0"0"-266"0,0 0-315 16,0 0 39-16,0 0 123 0,0 0 39 16,0 0-58-16,0 0-69 0,0 0-42 15,0 0-20-15,-51-9-52 0,42 9 94 16,-1 0-90-16,-3 2-36 0,1 1-52 15,1 0-1175-15,-1-2 1227 0,4 0 403 16,0-1-198-16,1 0-205 0,0 0-39 16,4 0 19-16,-1 0 20 0,2 0 199 15,2-1 24-15,0 0-67 0,0-2-79 0,0 1-12 16,0 0 22-16,3-1-32 0,2 1 0 16,0-2-36-16,4-1 1 0,1 1 21 15,3 0-24-15,3-1-15 0,1 0 0 16,6 1 17-16,3-1-17 0,4 0 0 15,5-2-2-15,1 2-12 0,4 0 12 16,1 2 32-16,-1 2 6 0,0 1-38 16,-2 1-22-16,-5 7-17 0,-4 1 14 15,-9 1 21-15,-3 3 1 0,-6-3 3 0,-7 2 0 16,1-1 87-16,-5 0-32 0,0 2-23 16,-11 0-7-16,-1 1 14 0,-8 0-26 15,-6 1 6-15,-2 1-19 0,-4 1 3 16,0-3 13-16,1-1-16 0,3-3-36 15,3-2 13-15,2-1 23 0,3-2 1 16,4 0 28-16,2-4 0 0,5 0-13 16,5-1 10-16,1 0 19 0,3 0 9 15,0 0-6-15,0 0 28 0,0 0 29 16,0 0-38-16,0 0-65 0,3 0-2 0,4 0-19 16,1 0-13-16,7 0-15 0,4 3-14 15,7-1 26-15,6 3 35 0,1 1 12 16,6 0 36-16,-3 1 34 0,-2 4-34 15,-3 1-48-15,-4 0-20 0,-6 1-12 16,-5 3 4-16,-4-2 28 0,-3 2 25 16,-8-1 121-16,-1 1-54 0,-6-2-20 0,-11 4 4 15,-7 0 15-15,-10 1-3 0,-8-1-6 16,-8-2-19-16,-4-3-32 0,-3 0-3 16,-1-4-9-16,2-1-19 0,2-2 2 15,3-1 13-15,5-3 1 0,3-1-13 16,5-1 16-16,8 0-2 0,8-3-17 15,5-2-62-15,8 0-31 0,4-1-33 0,1 0-12 16,4 0-52-16,4-2-114 0,7 0-108 16,9-6-120-16,5 0-129 0,0 3-88 15</inkml:trace>
  <inkml:trace contextRef="#ctx0" brushRef="#br0" timeOffset="17312.84">11117 13205 1984 0,'0'0'528'0,"0"0"-189"16,0 0-25-16,0 0 27 0,0 0-113 16,0 0-172-16,0 0-56 0,80-23-53 15,-34 29 53-15,11 7 36 0,5 4 20 0,0 7 1 16,-2 6-16-16,-7 5-4 0,-8 4 14 15,-7 4-20-15,-11 4 36 0,-8 2-8 16,-12 2-31-16,-7 0 37 0,-13 2-2 16,-15 1-5-16,-12 1 1 0,-10-2-15 15,-12-1 2-15,-5-5-46 0,-7-3-56 16,1-5-61-16,3-5-120 0,4-3-106 16,7-4-62-16,8-5-49 0,9-1-153 0,16-8-469 15</inkml:trace>
  <inkml:trace contextRef="#ctx0" brushRef="#br0" timeOffset="22857.99">13071 13440 232 0,'0'0'417'0,"0"0"-251"0,0 0-35 15,0 0 9-15,0 0 0 0,0 0-30 0,0 0-38 16,0 0-23-16,0 0-17 16,0 0 14-16,-3-10 29 0,3 10-7 0,0 0-13 15,0 0-19-15,0 0-10 0,0 0-6 16,0 0-7-16,0 0 3 0,0 0-13 15,0 0-1-15,0 0-2 0,0 0-19 16,0 0 6-16,0 0 9 0,0 0 2 0,0 0 2 16,0 0 2-16,0 0 18 0,0 0 12 15,0 0-12-15,0 0-7 0,0 0-13 16,0 0-1-16,0 0-2 0,0 0-1 16,0 0-9-16,0 0-6 0,0 0-14 15,0 0-54-15,0 0-63 0,0 0-29 16,0 0-20-16,0 0-64 0,0 0-31 15,0 0 50-15,0 0-73 0,0 0 225 16</inkml:trace>
  <inkml:trace contextRef="#ctx0" brushRef="#br0" timeOffset="26279.91">13213 13391 180 0,'0'0'190'0,"0"0"-37"0,0 0-39 16,0 0-20-16,0 0 1 0,0 0 0 15,0 0 19-15,0 0 32 0,0 0 27 16,0 0 15-16,-33-15 4 0,33 14-3 16,0-1-33-16,0 0-36 0,0-1-20 15,0 2-35-15,0-2 12 0,0 1-2 0,0-2 5 16,0 1 11-16,0-1-4 0,2-1-1 15,4-1-5-15,-1-2 5 0,5 1 4 16,3-2-1-16,3 1-12 0,7-2-35 16,9 2-41-16,7 0 0 0,4 0 20 15,6 2-5-15,2 2 35 0,-2 4 12 16,-5 0 1-16,-5 1 5 0,-9 8-66 16,-6 3-2-16,-6 2-1 0,-5 4-4 0,-4 1-34 15,-6 5 16-15,-3 1 22 0,-8 4 45 16,-12 2-18-16,-10 2-27 0,-9 0 0 15,-7 1-13-15,-2-1 7 0,-2-2-29 16,1-4 35-16,6-1 0 0,4-3 0 0,7-5-2 16,9-4 0-16,6-5-14 0,10-2 14 15,2-5-13-15,5-2 15 0,0 0 41 16,0 0 118-16,2 0 61 0,4 0-41 16,3-1-42-16,7-4-81 0,10-2-56 15,8 0-11-15,6-2 11 0,10-1 0 16,6-1 0-16,2 1-31 0,1 1 31 15,1 0-1-15,-3 0 1 0,-1 1-106 16,-5 0-36-16,-4-2-21 0,-4 3-16 16,-4-1-46-16,-7-2-53 0,-3 2-65 0,-5-3-95 15,-6 0-208-15,-5 2-402 0,-2-6 335 0</inkml:trace>
  <inkml:trace contextRef="#ctx0" brushRef="#br0" timeOffset="26613.82">14154 13364 1117 0,'0'0'709'0,"0"0"-329"15,0 0-66-15,0 0 21 0,0 0-2 16,0 0-55-16,0 0-44 0,0 0-51 16,0 0-86-16,0 0-44 0,0 0-53 15,-33-33-12-15,28 33-51 0,-3 1-37 16,1 6-11-16,0 0 23 0,-3 5-1 16,3 3 20-16,2 3 18 0,2 2 6 15,3 0 23-15,0 1 20 0,8-1 2 16,2-2 3-16,9 3-3 0,2-5-80 15,5 0 80-15,2-3 57 0,7-3 48 16,0-3 28-16,3-5-26 0,-1-2-3 16,-2-1 41-16,-2-7-12 0,-6-3-34 0,-2-5-21 15,-7-2 0-15,-5-3 6 0,-4-2-38 16,-3 0 22-16,-5 3 43 0,-1 1 0 16,-10 1-34-16,-7-2-50 0,-6 2-27 0,-5 2-55 15,-8 0-31-15,-1 3-25 0,-5 6-21 16,2 1-20-16,2 5-35 0,2 1-40 15,7 0-72-15,3 7-54 0,6 1-76 16,9 4-126-16,3 0-189 0,4-2-370 16</inkml:trace>
  <inkml:trace contextRef="#ctx0" brushRef="#br0" timeOffset="27287.95">14925 13307 2181 0,'0'0'598'0,"0"0"-392"16,0 0-190-16,0 0 32 16,0 0 13-16,0 0-61 0,0 0-39 0,0 0 39 15,0 0 39-15,0 0 24 0,14 57-5 16,-12-40-16-16,1-1-11 0,0-1-2 15,-1-1 0-15,-1-1 3 0,-1-1-7 16,0-4-3-16,0-1-20 0,0-2 1 16,0-2 9-16,0-2-9 0,0-1 26 15,0 0 28-15,0 0 19 0,0 0 3 16,0-5 38-16,0-3 106 0,0-3-210 16,0-5 3-16,3-2 0 0,0-1-4 15,0 0 4-15,2 1-16 0,1 2-3 16,-1 3 3-16,2 3-4 0,0 1-14 15,-1 4-4-15,0 1-1 0,2 1-9 0,-1 2-15 16,2 1-6-16,0 0-13 0,3 0 16 16,0 3 50-16,1 4 9 0,1 2 29 15,1 4-25-15,1 0-12 0,-3 3 1 16,0-1 1-16,-2 2 0 0,0-2 16 0,-2 0-16 16,-1-2 10-16,-4-1-11 0,0-3-2 15,-1-1 0-15,-3-3-2 0,2-3 1 16,-1-2 1-16,-1 2 25 0,0-2 22 15,0 0 28-15,2 0 23 0,0-2-14 16,1-4 19-16,1-6-50 0,5-2-53 16,0-8-34-16,5 1 16 0,2-3 15 15,-2 1-16-15,1 1-12 0,1 4 9 16,-3 2-3-16,1 2 6 0,-2 2 1 16,-2 4 15-16,0 3-41 0,-3 3 0 15,-3 2-10-15,2 0-46 0,0 1 40 0,4 4 60 16,-1 2 47-16,2 3-12 0,1 0-10 15,-1 2 9-15,2 2-11 0,0-1-10 16,0 1-13-16,2-2 0 0,-1 0 0 16,0 0-64-16,-2-2-42 0,2-2-68 15,-1-1-85-15,-1 0-79 0,2-2-141 0,-4-2-230 16,8-3-800-16</inkml:trace>
  <inkml:trace contextRef="#ctx0" brushRef="#br0" timeOffset="27851.15">15777 13260 401 0,'0'0'1910'0,"0"0"-1416"16,0 0-151-16,0 0-8 0,0 0-85 15,0 0-187-15,0 0-63 0,0 0-95 16,0 0-25-16,0 0 120 0,0 0 82 16,34 26-3-16,-25-12-38 0,0-1-16 15,-2 0-9-15,-1 0-16 0,1-2-1 16,-4 1-2-16,-1-3-16 0,-1-3-3 15,-1-1-10-15,0-1 4 0,0-3 3 0,0 1 11 16,0-2 14-16,0 0 44 0,0 0 32 16,0-2 40-16,0-4 23 0,1-4-104 15,5-4-35-15,3-6-32 0,5-2 32 16,2-2-3-16,7-2-23 0,0 2 26 16,2 2 16-16,-5 5-16 0,-1 4-2 15,-5 4 2-15,-2 4 12 0,-1 1-1 0,-2 2-11 16,2 2-33-16,0 0-7 0,0 3-15 15,5 5 55-15,-2 2 35 0,4 2-34 16,-1 2-1-16,-3 2-19 0,-1-1 3 16,-1-2 13-16,-2 0-16 0,-3-3 17 15,0-2 1-15,-3-1 1 0,1-1 0 16,-4-2 3-16,2-2 13 0,-3-2 3 16,0 0 12-16,0 0 29 0,0 0 38 15,2 0 17-15,1-6 19 0,1-2-53 16,7-4-81-16,0-1-18 0,2-4 16 15,2 1-26-15,5 1 12 0,-1-1 14 0,4 2-10 16,-1 3 12-16,-2 0 0 0,0 4 15 16,-3 1-13-16,-5 2-1 0,-2 3-1 15,2 1-24-15,-1 0-19 0,1 3 18 16,2 3 25-16,2 3 37 0,1 3-23 0,-1 1-14 16,-1 2-13-16,-1 0-14 0,0 3-23 15,-2 0-28-15,1 0-3 0,-3 2-17 16,-1 1-46-16,-2 1-80 0,-2 1-129 15,-5 0-140-15,0-5-234 0,-9 8-888 0</inkml:trace>
  <inkml:trace contextRef="#ctx0" brushRef="#br0" timeOffset="28978.27">18487 13069 1223 0,'0'0'1210'0,"0"0"-875"0,0 0-139 15,0 0 28-15,0 0 50 0,0 0-14 16,0 0-52-16,0 0-47 0,0 0-33 0,-10-46-29 15,10 46-21-15,0 0-7 0,-2 0-71 16,2 0 0-16,0 3-84 0,-3 7-49 16,2 5-23-16,-4 13 156 0,1 5 9 15,0 8 16-15,1 2 22 0,2-1-28 16,1-1 9-16,0-2-28 0,0-3-12 16,0-4 12-16,3-2 10 0,-1-6-10 15,1-3-41-15,1-5-91 0,-2-3-97 16,-2-1-43-16,0-6-49 0,0 1-64 15,-6-3-118-15,1-2-153 0,-10-2-697 0</inkml:trace>
  <inkml:trace contextRef="#ctx0" brushRef="#br0" timeOffset="29142.98">18321 13418 1216 0,'0'0'709'0,"0"0"-330"15,0 0-123-15,0 0-53 0,0 0-68 16,0 0-45-16,102-65-61 0,-66 53-29 15,7 2-1-15,2 1-12 0,3 0 9 16,1 3 4-16,3 0-12 0,4 1-142 16,0 1-101-16,1 1-120 0,-15 0-323 15,13-1-648-15</inkml:trace>
  <inkml:trace contextRef="#ctx0" brushRef="#br0" timeOffset="29448.01">19338 13023 1905 0,'0'0'600'0,"0"0"-278"0,0 0-46 16,0 0 5-16,0 0-106 0,0 0-137 0,0 0-38 16,0 0-64-16,0 0-47 0,0 0 79 15,0 0 32-15,32 35 61 0,-2-14 28 16,3-1-29-16,5 4-13 0,2 1 13 15,-1 2-31-15,-3 0 18 0,-3-1 41 16,-5 0 6-16,-7-3-9 0,-5 0-21 16,-4-1-18-16,-7-4-21 0,-5 0-25 15,0-3 0-15,-5-2-15 0,-7-1 2 16,-5-2-5-16,-3-1-32 0,-5-3-48 16,-3 1-97-16,-1-3-93 0,-3-2-101 15,0 0-170-15,6-1-455 0,-8-1-439 0</inkml:trace>
  <inkml:trace contextRef="#ctx0" brushRef="#br0" timeOffset="29587.9">19341 13156 897 0,'0'0'1196'0,"0"0"-950"16,0 0-107-16,90-66 32 0,-47 45-13 16,7 2-97-16,9 1-61 0,5 3-17 15,2 2 15-15,3 3 2 0,-4 2-203 16,-3 1-75-16,-10 5-202 0,-17 1-236 15</inkml:trace>
  <inkml:trace contextRef="#ctx0" brushRef="#br0" timeOffset="30259.86">20350 13094 2077 0,'0'0'570'15,"0"0"-316"-15,0 0-65 0,0 0-38 16,0 0-5-16,0 0-9 0,0 0-77 0,0 0 7 16,0 0 2-16,0 0-19 0,0 0-18 15,4 54-10-15,-4-44-6 0,-3 0-4 16,3-2 4-16,-3 0-13 0,3-3 16 16,-2-1-16-16,0-1-3 0,1-1-44 15,-2-2 44-15,3 0 32 0,-1 0 37 16,1-1 3-16,-2-4-8 0,2-5-64 15,-3-6-55-15,3-2-17 0,0-4 25 16,0-2 47-16,5 2 46 0,2 1-46 16,1 5-28-16,-2 1 28 0,3 6 15 15,-1 3-15-15,0 2-1 0,2 2-31 0,3 0-6 16,0 2 1-16,5 0 2 0,1 0-6 16,1 7 41-16,0 2 6 0,-1 1 51 15,1 2-25-15,-5 0-20 0,-1 0 1 16,-1 0-1-16,-3-4-12 0,-3 3 0 0,-1-4-3 15,-3 2 1-15,2-3-1 0,-3-3 2 16,-2 2 1-16,2-3 3 0,-2-2 13 16,1 0 12-16,-1 0 16 0,0 0 35 15,0 0 21-15,2 0-13 0,3-7 16 16,0-1-100-16,3-5-3 0,1-2-18 16,5 3-10-16,-2-1 9 0,2 0 3 15,2 1-2-15,3 2 15 0,1 0-19 16,3 2 11-16,0-1 11 0,3 3 3 0,0-2-3 15,-3 3 0-15,-1 1-18 0,-4 1-1 16,-3 3-15-16,-5 0-25 0,0 3 30 16,-3 4 28-16,1 5-3 0,0 4 4 15,-1 2 39-15,2 1 8 0,-2 1-10 16,-1 1-25-16,0-2-12 0,-3-2-18 0,0-3 18 16,-2-2 3-16,-1-2 16 0,0-2 2 15,0 0-2-15,0-3-19 0,0 1-18 16,0-2-41-16,0 1-61 0,0-1-18 15,-1 1-13-15,-1-1-13 0,1 0-58 16,-1 0-82-16,2-3-66 0,0 2-101 16,2-2-221-16,2-1-372 0</inkml:trace>
  <inkml:trace contextRef="#ctx0" brushRef="#br0" timeOffset="30826.88">21257 13023 2189 0,'0'0'601'16,"0"0"-274"-16,0 0-43 0,0 0-46 0,0 0-74 16,0 0-76-16,0 0-88 15,0 0-9-15,0 0-45 0,0 0 29 0,0 0 25 16,20 31 19-16,-17-19-6 16,0 0-11-16,-3-1 0 0,1-1-1 0,-1 0-1 15,0-2-2-15,0-2-17 16,-1 0-3-16,-1-3-3 0,-1-1 6 0,2-1 17 15,1-1 2-15,0 0 34 0,-2 0 39 16,2 0-1-16,0-2-9 0,0-8-16 0,0-1-47 16,2-3-47-16,4-3 0 0,2 2 9 15,1 0-3-15,2 3 13 0,0 0 12 16,1 4 0-16,1 2 15 0,-1 1 1 16,1 1 0-16,-1 3-16 0,2 1-12 15,-1 0-10-15,2 0-28 0,-3 6 47 16,2 4 19-16,0 2 41 0,-3 1-38 15,2 1-1-15,-3 0 2 0,-1-1-2 16,-1-1-1-16,0-4 1 0,-3 2-2 16,-2-4-1-16,0-2-2 0,-1 0 0 15,-2-3 2-15,0 1 1 0,0-2 4 0,0 0 27 16,0 0 1-16,0 0 12 0,1 0-6 16,6-2 40-16,2-7 32 0,5-3-60 15,5-4-50-15,4-4-2 0,0-2 0 16,0 2 2-16,-1 2 27 0,-2 5-27 15,-7 3-21-15,-4 4 21 0,-2 4 53 16,-3-1 25-16,-3 3-69 0,2 0-9 0,0 0-74 16,3 8 19-16,1 1 54 0,3 4 1 15,0 3-13-15,2 2 11 0,2 2 0 16,-2 2-40-16,2 1-33 0,1 1 15 16,2-2 44-16,0 0-53 0,3 0-127 15,1 0-121-15,-2-2-74 0,3-4-134 16,-7-1-574-16</inkml:trace>
  <inkml:trace contextRef="#ctx0" brushRef="#br0" timeOffset="31018.46">22431 12951 1406 0,'0'0'627'0,"0"0"-338"0,0 0-34 15,0 0-33-15,0 0-84 0,102-23-89 16,-74 23-47-16,-1 0-2 0,-1 5-10 16,-4 3-131-16,-8 4-101 0,-1 0-172 15,-6-1-336-15,-7 7-631 0</inkml:trace>
  <inkml:trace contextRef="#ctx0" brushRef="#br0" timeOffset="31167.86">22414 13176 1596 0,'0'0'727'0,"0"0"-234"0,0 0-54 16,0 0-111-16,0 0-173 0,0 0-61 0,0 0-40 16,99-7-54-16,-66 4 0 0,6 2-3 15,1 1-101-15,2 0-105 0,-3 0-96 16,3 4-127-16,-13-1-269 0,8 1-696 0</inkml:trace>
  <inkml:trace contextRef="#ctx0" brushRef="#br0" timeOffset="32289.08">23956 12865 813 0,'0'0'752'0,"0"0"-297"0,0 0-170 16,0 0 0-16,0 0-50 0,-23-74 6 15,23 64 46-15,0 0-7 0,7 0-72 16,9-1-79-16,7 2-25 0,8 0-4 16,8 2-35-16,6 1 26 0,7 4-11 15,1 2-74-15,3 0-6 0,-6 8-43 16,-4 4 43-16,-9 4 6 0,-7 3 22 0,-8 2-28 15,-8 2-1-15,-8 1-27 0,-3 1 28 16,-3 2 16-16,-11 0 5 0,-9 2-2 16,-9 2 9-16,-10 0 0 0,-8 3-7 15,-6 0-10-15,-4-3-11 0,0 0-19 16,3-3 4-16,7-6-16 0,11-2 6 0,9-7 13 16,11-6-7-16,9-3-9 15,6-2 25-15,1-2 3 0,0 0 53 0,4 0 36 16,9 0-30-16,10-6-47 0,14-1-12 15,12-4 0-15,11 1-18 0,3-2 18 16,2 0-25-16,-3 0-43 0,-5-2-53 16,-3 1-44-16,-9-3-58 0,-4 1-13 15,-5-3-58-15,-6 0-118 0,-2-3-106 16,-6 2-124-16,-4-3-175 0,-6 7-210 0</inkml:trace>
  <inkml:trace contextRef="#ctx0" brushRef="#br0" timeOffset="32453.08">24699 12882 1341 0,'0'0'630'16,"0"0"-189"-16,0 0-108 0,0 0-3 0,0 0-36 15,0 0-106-15,0 0-188 0,0 0-16 16,0 0 16-16,0 0 28 0,81 46 99 16,-46-21-45-16,1 0 0 0,0 1-23 15,-4-3-24-15,-7 0-32 0,-5-4-2 16,-9-1-1-16,-7-3-44 0,-4-2-38 16,-3-5-40-16,-10 3-49 0,-8-5-42 15,-10 1-149-15,7-3-354 0,-22-1-977 0</inkml:trace>
  <inkml:trace contextRef="#ctx0" brushRef="#br0" timeOffset="32592.73">24697 12901 1800 0,'0'0'516'0,"0"0"-177"0,0 0-136 16,106-73-103-16,-55 56-20 0,8 3-13 16,6 2-66-16,5 2-1 0,4 3-12 15,-4 5-1-15,-5 2-32 0,-6 0-190 0,-8 1-145 16,-14 4-132-16,-10 1-582 0</inkml:trace>
  <inkml:trace contextRef="#ctx0" brushRef="#br0" timeOffset="33161.82">25367 12934 2141 0,'0'0'434'16,"0"0"-354"-16,0 0-67 0,0 0 158 15,0 0 79-15,0 0-45 0,0 0-59 0,0 0-38 16,11 67-45-16,-11-58-31 0,0-1-32 16,0 1-49-16,0-3-43 0,-6 2-29 15,1 0-51-15,-2-3-59 0,-1-1-29 16,3 0-83-16,-1-3-32 0,3-1 40 16,1 0 159-16,2-6 176 0,0-3 91 15,0-6 179-15,3-3 35 0,5-2 6 0,-3-4-37 16,3 0-39-16,1 1 11 15,2 5-3-15,-1 1-91 0,3 7-13 0,-2 1-13 16,6 1-4-16,0 3 1 0,3 1-29 16,3 3-60-16,2 1-32 0,3 0-1 15,0 5 2-15,0 6 53 0,-3 1 25 16,-1 2-38-16,-5 1-21 0,0 0-22 16,-4 1-3-16,-4-2-13 0,-3-2 15 15,-3 1-11-15,-2-1-7 0,-2-2-12 0,-1 1 0 16,0-4 0-16,0 1-3 0,0-2 0 15,-3 0-1-15,2-4 4 0,1 0 3 16,0-2 3-16,0 0 25 0,0 0 64 16,0-6 63-16,7-5 0 0,1-6-127 15,1-3 0-15,5-5 0 0,-1 1 28 16,2-1-6-16,1 4-22 0,-3 7 0 0,0 4 39 16,-5 2 20-16,0 4-41 0,1 2-18 15,0 1-9-15,1 1-22 0,3 0-34 16,0 6-34-16,1 7 47 0,0 2 30 15,-3 3 6-15,-1 4-2 0,-1-1-4 16,-3-2 21-16,0-1-12 0,-1-1-40 0,-4-3-28 16,-1-2-32-16,0-1-57 0,0-1-47 15,-5-2-72-15,-1 0-24 0,0 0-80 16,1-4-303-16,2-2-724 0</inkml:trace>
  <inkml:trace contextRef="#ctx0" brushRef="#br0" timeOffset="33767.05">26133 12918 1873 0,'0'0'661'0,"0"0"-448"16,0 0-81-16,0 0 108 0,0 0 73 15,0 0-75-15,0 0-112 0,0 0-85 0,0 0-7 16,0 0 1-16,71-8-19 0,-65 17 12 16,-2 2 22-16,1 2-6 0,-4-1-12 15,1 1-32-15,-2-2-9 0,0 1-14 0,0-2-12 16,-3-1-27-16,-2-1-23 0,2-1-35 15,0-2-28-15,0-3-5 0,3-2 39 16,0 0 88-16,0 0 26 0,0-1 140 16,0-5 39-16,5-5-179 0,1-3 0 15,3-4 16-15,3-3 34 0,1 0 32 16,4 0 0-16,-1 3-79 0,5 3 1 16,-4 3 74-16,-1 3 16 0,-1 1-18 15,-2 4-13-15,-1 2-33 0,2 1-30 16,-2 1-22-16,2 0-6 0,1 7 12 15,3 4 16-15,0 1 72 0,1 2-22 16,1 1-50-16,-6-1 0 0,0-1-16 0,-3-1 4 16,-1-1 10-16,0-1-1 0,-5-2 1 15,0-3 0-15,-4-1-11 0,1-1 1 16,-2-3-1-16,0 0 13 0,0 0 16 16,0 0 6-16,0 0-20 0,0 0-2 15,1-2 0-15,7-6 63 0,3-3-51 16,3-6-12-16,6-1-24 0,-1-1-1 0,4-1-7 15,-4 5 32-15,-3 2 49 0,-2 4 13 16,-1 2 0-16,-1 1-12 0,1 1-22 16,5 1-28-16,3 2-3 0,5 1-19 15,2 1 4-15,4 0 2 0,0 0 16 16,-3 1 59-16,-5 3-28 0,-6 0-31 16,-3 3-16-16,-2 1-11 0,-3 1 8 15,0 2 3-15,-4 5-1 0,2-1 17 16,-2 3 15-16,0 0 4 0,-3 0-4 15,0-2-5-15,-3-2-10 0,0 0-37 16,0-2-69-16,0 1-93 0,0 0-97 0,0-1-160 16,0 1-153-16,0-5-209 0,22 2-888 15</inkml:trace>
  <inkml:trace contextRef="#ctx0" brushRef="#br0" timeOffset="33873.92">27523 13141 228 0,'0'0'1259'0,"0"0"-908"0,0 0-114 15,0 0 39-15,0 0-44 0,0 0-112 16,0 0-120-16,0 0-142 0,0 0-318 16,0 0-323-16,0 0-327 0</inkml:trace>
  <inkml:trace contextRef="#ctx0" brushRef="#br0" timeOffset="34126.86">25460 13703 2292 0,'0'0'1047'0,"0"0"-1047"0,0 0 13 16,92-13 130-16,-32 3 199 0,12-2-132 16,13 1-115-16,11 0-49 0,5 2-2 15,4 0-25-15,-1 2 12 0,0-1 3 16,-2 0-3-16,-1 1-31 0,-1 1-53 15,-4 1-31-15,-3 1-85 0,-11 1-102 16,-15 3-70-16,-13 0-52 0,-18 0-193 16,-16 0-490-16,-20 4-221 0</inkml:trace>
  <inkml:trace contextRef="#ctx0" brushRef="#br0" timeOffset="34287.83">26384 13770 1395 0,'0'0'400'0,"0"0"-195"0,0 0 64 16,0 0 125-16,92 0-130 0,-42-4-155 16,10-1-109-16,3-1-161 0,-1 4-48 15,-5-2-75-15,-10 2-30 0,-17 1-222 16,-6-4-746-16</inkml:trace>
  <inkml:trace contextRef="#ctx0" brushRef="#br0" timeOffset="37376.89">22420 9575 1228 0,'0'0'303'0,"0"0"-141"0,0 0-94 16,0 0 1-16,0 0 51 0,0 0 39 15,0 0 0-15,0 0-33 0,0 0-32 0,0 0 2 16,67-36-70-16,-41 22 19 0,2-3 58 16,6-2 17-16,5-2-72 15,13-6-48-15,11-3-29 0,19-7 13 0,16-4-26 16,16-6-71-16,15-1 39 0,8-1-39 15,5 4-90-15,-3 5 21 0,-8 8 7 16,-17 9-7-16,-18 6-36 0,-20 8-306 16,-28 5-258-16</inkml:trace>
  <inkml:trace contextRef="#ctx0" brushRef="#br0" timeOffset="38294.21">27562 13253 388 0,'0'0'528'0,"0"0"-104"0,0 0-138 0,0 0-68 15,0 0 41-15,0 0-80 0,0 0-63 16,0 0 4-16,0 0 19 0,70-34-43 15,-44 22-22-15,7-2-22 16,3-1-4-16,10-1 19 0,5 0-41 0,5 0-26 16,3 1-16-16,3 2-16 0,-1 1 3 15,-2 3-97-15,-5 4-83 0,-6 2-153 16,-11 3-157-16,-8 0-161 0,-13 0-314 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6T03:25:44.87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7119 13590 443 0,'0'0'164'0,"0"0"-161"15,0 0-6-15,0 0-30 0,0 0-98 0,0 0-266 16</inkml:trace>
  <inkml:trace contextRef="#ctx0" brushRef="#br1" timeOffset="5881.26">4195 17309 7 0,'-2'46'136'0,"-2"-46"-15"0,0-2-49 16,-1 2 13-16,2-1-17 0,-2 1-39 15,0-1-29-15,3-1 2 0,0 2 4 16,-1 0 50-16,3 0-14 0,-1 0-19 15,1 0-23-15,0 0-13 0,0-1-95 16,0 1-172-16</inkml:trace>
  <inkml:trace contextRef="#ctx0" brushRef="#br1" timeOffset="15694.94">4849 2144 43 0,'0'0'349'0,"0"0"-45"0,0 0-70 16,0 0-35-16,0 0-56 0,0 0 30 15,0 0-10-15,0 0-27 0,0 0 1 16,0 0 28-16,-17-17 33 0,15 16-56 16,1 0 10-16,-1 0-10 0,2-2-32 15,-3 2-4-15,2-2-26 0,1 0-6 0,0 1-13 16,0-1-26-16,-4 2-19 0,4 0-16 15,0-2 0-15,0 3-13 0,-2-1-3 16,2 1 13-16,0 0-23 0,0 0-15 16,0 0-17-16,0 0-6 0,-1 0-13 15,1 0-26-15,0 1-26 0,0 3-20 0,0 4 75 16,3 2 74-16,1 4 45 0,2 3-13 16,-2 2 17-16,2 2-49 0,1 2 1 15,2 2 5-15,-2 1-6 0,5 4-3 16,-3 2 3-16,3 1 23 0,-3 0-6 15,1-1-15-15,-3-1 2 0,0-1 9 16,-4-2-13-16,0-1 42 0,-3 0-42 16,0-1-3-16,0-3 3 0,0 2 16 15,0-4-16-15,0 0 0 0,0-1-26 0,0-2 26 16,0-2-22-16,0-2 6 0,0-2-4 16,0-2 20-16,0-3-1 0,2-4 2 15,-2 0 11-15,1-2 8 0,-1-1 15 16,0 0 42-16,2 0 46 0,-2 0 44 15,0-1 12-15,0-3-19 0,1-1-40 16,-1-2-120-16,0 0-24 0,0-2-1 16,0 0 24-16,0-2-3 0,0 2 4 15,0 0 13-15,-1 2-13 0,1-1 0 0,0-1-26 16,0 0 26-16,0-1 1 0,5-1 11 16,4 1-12-16,1-1 0 0,4 1-12 15,1 2-4-15,3-1-10 0,-3 2-37 16,5 2-36-16,-1 1 35 0,2 0-7 0,5 4 13 15,3 0 23-15,0 0 13 16,3 4 21-16,-4 3 0 0,0-1-18 0,-2 0 0 16,-3 1 16-16,-2 1 3 0,-1 2-31 15,-1 0 30-15,0 3 1 0,-1-1-16 16,-3 0 3-16,-3 2 13 0,1 2 31 16,-6-1-31-16,0 2 0 0,-4 0 10 15,-1 0 9-15,-2-2 3 0,-2 1 7 16,-8 0 3-16,-7 0 20 0,-5-1 47 15,-8 2-6-15,-12-2-39 0,-4 1 10 16,-7-2-23-16,-1 0-28 0,4-3-10 16,1 0 26-16,8-4 2 0,5-1-2 0,6-5-7 15,4-1 76-15,3 0-58 0,3-1-40 16,1-5-50-16,2 0-42 0,4-1-86 16,6-1-65-16,4 0-217 0,3 1-633 0</inkml:trace>
  <inkml:trace contextRef="#ctx0" brushRef="#br1" timeOffset="16075.74">5946 2605 1529 0,'0'0'455'15,"0"0"-121"-15,0 0-114 0,0 0-68 16,0 0-49-16,0 0-39 0,0 0-39 16,0 0-25-16,80-16-3 0,-56 15-33 15,-1 1 12-15,0 0 22 0,0 0-19 16,-3 0-53-16,1 0-74 0,1 3-79 0,-3 0 33 16,4-1-143-16,-7-1-226 15,5 2-567-15</inkml:trace>
  <inkml:trace contextRef="#ctx0" brushRef="#br1" timeOffset="16347.55">6081 2807 164 0,'0'0'603'0,"0"0"-91"0,0 0-76 15,0 0-47-15,0 0-52 0,0 0-66 16,0 0-94-16,88-11-71 0,-65 8-61 16,2-1-26-16,-1 2-7 0,-1-1-11 15,0 0-1-15,0 2 1 0,-7-3-1 16,0 3-41-16,-3 0-49 0,-3 1-10 0,-3-2-48 16,-1 2-36-16,-3 0-7 0,1 0-55 15,2 0-66-15,-2 0-78 0,1 0-82 16,-2 0-184-16</inkml:trace>
  <inkml:trace contextRef="#ctx0" brushRef="#br1" timeOffset="18999.73">7933 2073 10 0,'0'0'166'16,"0"0"-49"-16,0 0-22 0,0 0 6 15,0 0 3-15,0 0 4 0,0 0-26 16,0 0-21-16,0 0 8 0,0 0 12 15,0 0 1-15,-8-2-7 0,6 2 3 16,1 0 16-16,1 0-25 0,-2 0-14 16,1 0-16-16,1 0 3 0,0 0 14 15,0 0-1-15,0 0-6 0,0 0-20 16,-2 0-16-16,2 0-13 0,0 0-1 16,-1 0 0-16,1 0 1 0,-2 0 1 0,2 0 0 15,0 0 0-15,0 0-1 0,0 0-16 16,-1 0-10-16,-1 0-13 0,1 0 3 15,1 0 36-15,0 0 11 0,-2 0 15 16,1 0-3-16,1 0-7 0,0 0-13 0,0 0 23 16,-1 0-6-16,-1 0 15 0,2-1-15 15,-1 1-1-15,1 0 20 0,-2 0-22 16,1 0-15-16,1-2-2 0,-3 2-29 16,0 0-23-16,-1 0-43 0,0 0-48 15,-1-1 39-15,1 1 3 0,-1 0 52 16,4-1 49-16,-3 1 35 0,4 0-9 15,0 0-10-15,0 0-16 0,0 0 4 16,0 0 25-16,0 0 4 0,0 0-11 16,0 0-22-16,0 0-26 0,0 0-23 15,0 0-9-15,0 0-4 0,0 0-3 0,0 0-46 16,-1 0-29-16,-2 0 81 0,0 1-16 16,-2 2 75-16,1-1 20 0,-2-1 0 15,2 2 2-15,0-3-5 0,2 1 18 16,-1 0-21-16,3-1-14 0,0 2-229 15,0-2-217-15,35-14 175 0</inkml:trace>
  <inkml:trace contextRef="#ctx0" brushRef="#br1" timeOffset="20266.45">7349 1965 75 0,'0'0'310'0,"0"0"-95"0,0 0-59 0,0 0-51 16,0 0-34-16,0 0-15 0,0 0 3 15,0 0 15-15,0 0 8 0,0 0 42 16,-11 1-7-16,11-1-23 0,0 0-6 15,-1 2-7-15,1-2-25 0,0 0-40 16,-2 0-16-16,2 0-14 0,0 0 14 16,0 0 16-16,-1 0 16 0,-1 0-6 15,1 0 4-15,-2 0-11 0,1 0-17 0,-2 0 34 16,1 0-7-16,0 1-13 0,-1-1-16 16,1 0 2-16,0 0-2 0,0 0 13 15,2 0 3-15,1 0-3 0,0 0 0 16,0 0 26-16,0 0 32 0,0 0 33 15,-3-1 3-15,3-3-88 0,-3 0-13 16,2-1 43-16,-1 0-39 0,1 1 35 16,1 0 23-16,0 0-1 0,0-1 14 0,4 0-65 15,5-3-16-15,2-1-45 0,4-1-10 16,3-2 55-16,3 2 2 0,2 0 1 16,3 1 22-16,2 0-5 0,1 1-20 15,4 2-45-15,2 0 28 0,1 4-28 16,2 0 5-16,-1 2 38 0,-4 0-12 15,-1 4 12-15,-9 2-14 0,-4 1-32 16,-8 2-14-16,-1 3 7 0,-7 1-10 16,-3 1 46-16,0 4 19 0,-9 1 16 15,-8 2 23-15,-6 0 13 0,-7 3-46 0,-2 0-6 16,-1-1-61-16,0-1 38 0,3-2-9 16,2-3 28-16,5-5-14 0,6 0 18 15,1-3 18-15,3-1-17 0,4-4 21 16,1-1 10-16,2 0 17 0,5-3 32 15,1 0 32-15,0 0 32 0,0 0 0 0,0 0-10 16,0 0 9-16,1 0-70 0,2 0-74 16,-2-1-6-16,6-2-46 0,1-1 1 15,5-1-68-15,7 0-12 0,9-2 98 16,4 1 33-16,4 2 42 0,2 1-3 16,1 3-24-16,-2 0-15 0,-3 2-13 15,-2 3-6-15,-4 2 16 0,-5 2-10 16,-5-2-7-16,-2 4-15 0,-7-3-4 15,-3 3-25-15,-5 2-4 0,-2 1 7 16,-2 2 61-16,-9 2 18 0,-2 3 1 0,-6 0 91 16,0-2-84-16,-1-1 24 15,-3-2-49-15,2-2 18 0,-4-3 45 0,-1 0 32 16,-1-4 36-16,-2 0-71 0,-3-2 44 16,-1-1-38-16,1-4-25 0,1 0-17 15,2 0 23-15,3-2-13 0,7-4 19 16,3-1 35-16,1-1-89 0,3-2-67 0,0 2-16 15,1 1-34-15,5 1-17 0,2 1-26 16,2 2-59-16,2 2-106 0,2-1-177 16,5 1-276-16,16-5-317 0</inkml:trace>
  <inkml:trace contextRef="#ctx0" brushRef="#br1" timeOffset="20658.52">8212 2090 760 0,'0'0'1249'0,"0"0"-1103"0,0 0-84 0,0 0 84 15,0 0-37-15,0 0-18 0,0 0-66 16,0 0-25-16,0 0-33 0,0 0-41 16,0 0 26-16,-68 31 9 0,66-22 6 15,1 0-18-15,-1 3 51 0,2-1 73 16,0 2-34-16,0 0-23 0,0 1-15 15,2-2-1-15,5 1-16 0,0-2-29 16,3-1 6-16,7-2 15 0,-1-1 24 16,7-4 29-16,3-3-27 0,1 0 63 15,2 0 55-15,0-6-82 0,-4-2-2 16,-1-1 9-16,-2-1 13 0,-6-3 16 16,0-1 19-16,-5 0-12 0,0-3 28 15,-2-1-84-15,0 0 11 0,-3 0-1 0,-3 3 32 16,-3 0 19-16,0 4-3 0,-3 1 57 15,-7 2-26-15,-5 1-114 0,-5 1-86 16,-6 2-85-16,-3 1 34 0,-2 3 47 0,3 0-48 16,1 3-135-16,9 4-169 0,6-1-145 15,3-2-243-15</inkml:trace>
  <inkml:trace contextRef="#ctx0" brushRef="#br1" timeOffset="21043.62">8782 2027 1722 0,'0'0'546'0,"0"0"-427"0,0 0 98 0,0 0-88 16,0 0-46-16,0 0 7 0,-86 4-40 16,74-1-50-16,6 0-87 0,0 2 3 15,2 3 4-15,1 1-7 0,3 3 16 16,0 1 22-16,2-1 27 0,8 1 2 15,0 2-1-15,2-2 21 0,3-1 0 16,1 1 0-16,1-2 44 0,3-3-25 0,-2-1 10 16,2-2 0-16,4-2-6 0,-2-3 0 15,4 0 19-15,3-2-10 0,0-3 0 16,1-3 10-16,-3 0 13 0,-4-2 19 16,-4 2 38-16,-6-4 64 0,-4 1 31 15,-3-1-38-15,-5-2-17 0,-1-2-111 16,-1 2 22-16,-7-3 19 0,-5 2-14 0,-4 1-68 15,-4 1-47-15,-3 2-10 0,-3 3-107 16,-2 1 107-16,5 3-3 0,4 3-54 16,5 1-52-16,4 0-173 0,3 3-167 15,7 6-116-15,1-6-32 0,1 6-400 0</inkml:trace>
  <inkml:trace contextRef="#ctx0" brushRef="#br1" timeOffset="21754.33">9479 2032 1535 0,'0'0'539'0,"0"0"-364"16,0 0-79-16,0 0-96 0,0 0-29 15,0 0 29-15,0 0 49 0,0 0 6 16,0 0-55-16,0 0-10 0,0 0-26 15,-66 52 23-15,61-44 10 0,3 1 1 16,1-2 2-16,-1-2 16 0,1 1 0 16,1-3 14-16,0-1-30 0,0 0-55 15,0-2-43-15,0 0 11 0,0 0-4 16,0 0 91-16,0 0 39 0,0 0 136 16,0-4-38-16,0-4-135 0,0 0-4 15,0-3-23-15,0 0 25 0,1-1 62 0,2 2 15 16,3 0-16-16,-1 0-58 0,1 3 26 15,0 0 6-15,0 1-3 0,4 1-32 16,0 1-14-16,0 1-40 0,1 2 2 0,1-1-13 16,-2 2 7-16,3 0 55 0,0 3-36 15,0 3-16-15,-1 1-13 16,1 1 33-16,-2 1 18 0,1 0 17 0,-1 1 10 16,-4-1-7-16,1 0 10 0,-4-1 29 15,3-2-9-15,-3 1 2 0,-2-3-22 16,1 0-9-16,-2-2 15 0,1-1-6 15,-2-1 6-15,1 0 20 0,-1 0 26 16,1 0 15-16,1 0-12 0,2-1 25 16,-1-4 36-16,2-2 37 0,-1-1-166 15,3-3-7-15,-1-2-22 0,0 1 29 16,-1-3-22-16,4 1 3 0,0 0-29 16,-1 1 3-16,3 0 9 0,1 3-31 15,1-1 57-15,4 1 10 0,3 2 0 0,0-1 3 16,0 3 33-16,-1 3-4 0,-2 0-6 15,-1 3-5-15,1 0-21 0,3 0-3 0,0 4-29 16,5 2 32-16,2 0 12 0,-1 5-12 16,0-2-16-16,-4 2-20 0,-4 2-3 15,-3 2 23-15,-2 0-25 0,-8 2 12 16,-2-1-16-16,-3 2 35 0,0 0 10 16,-1-2 28-16,-3 0-27 0,-2-2 17 15,-2 0 14-15,2-1 17 0,-2-4-49 16,2 2-129-16,-2-2-55 0,-1-2-69 15,2-1-97-15,3-4-157 0,1 0-262 16</inkml:trace>
  <inkml:trace contextRef="#ctx0" brushRef="#br1" timeOffset="22437.44">10354 1962 1744 0,'0'0'257'0,"0"0"15"0,0 0 19 0,0 0-104 16,0 0 25-16,0 0-212 0,0 0-42 16,0 0-134-16,0 0 34 0,0 0 142 15,0 0 51-15,-8 50-6 0,12-36-19 16,0-2-6-16,-1 0 9 0,0 0-29 16,1-2 2-16,-2 0 7 0,-1-2 17 15,-1-2-13-15,0 1-12 0,0-2 2 16,0-1-3-16,0-2 0 0,0-2 3 15,0 0 23-15,0 0 61 0,0 0 54 16,0-2 89-16,0-6 75 0,0-2-141 0,0-6-164 16,0-2-82-16,1 0 25 0,2-1 32 15,3 1-4-15,-1 1-31 0,0 2-25 16,5 2 40-16,-2 1 32 0,2 2 26 16,3 0-26-16,1-1-9 0,6 3-26 15,1 0 4-15,3 3 2 0,2 1 23 0,1 1-3 16,-1 2 2-16,-1 1-12 0,-5 0-9 15,-3 0-7-15,-4 6-10 0,-2 3-25 16,1 4 18-16,-3 3 49 0,4 0 16 16,-2 2 39-16,3-1 9 0,-2 0-3 15,-3-1-19-15,-2-4 9 0,-1-3 0 16,-2-1-32-16,-4-4 1 0,2-1-4 16,-2-3-13-16,0 1 13 0,0-1 3 15,0 0 55-15,0 0 44 0,0 0 48 16,0-3 37-16,1-3 3 0,1-2-86 0,-1-2-104 15,3-2-82-15,2-1 81 0,0 0 1 16,2 2-2-16,0-2-17 0,2 1 17 16,4-1-45-16,2 2-42 0,4-1 16 15,2 4 45-15,-2-2-23 0,2 4 25 16,-2 1 14-16,-4 2-14 0,-1 2-8 0,-1 1 34 16,-1 0 0-16,2 0-14 15,0 5-21-15,4 3 7 0,-1 1 12 0,0 2 3 16,-1 3 11-16,0 1 2 0,-3 0-3 15,1 1 2-15,1-1 1 0,-3 0 12 16,-2 1-12-16,-1-1 0 0,-4 0-38 16,-1 0-64-16,-4-1-59 0,-1 0-15 0,0 1-50 15,-1 1 0-15,-4-2-27 0,2 1-78 16,-4-1 51-16,3-3-156 0,-3-2-161 16</inkml:trace>
  <inkml:trace contextRef="#ctx0" brushRef="#br1" timeOffset="24176.62">12843 2528 364 0,'0'0'701'0,"0"0"-167"0,0 0-196 0,0 0-121 16,0 0-42-16,0 0 16 0,0 0-94 16,0 0-39-16,0 0-29 0,0 0-28 15,0 0-1-15,-18 11-23 0,15-5-24 16,-2 1 47-16,-1 5 36 0,-2 5-14 15,-8 2 33-15,0 4 12 0,-9 2-18 16,0-1 12-16,-4 0-10 0,0 0-25 16,2-4-26-16,3-1-119 0,4-1-55 15,2-3-103-15,6-1-174 0,3-4-62 16,2-2-165-16,7-2-112 0</inkml:trace>
  <inkml:trace contextRef="#ctx0" brushRef="#br1" timeOffset="24541.17">13507 1937 1558 0,'0'0'432'0,"0"0"-114"0,0 0 8 16,0 0 5-16,0 0-78 16,0 0-74-16,0 0-96 0,0 0-83 0,0 0-95 15,0 0-68-15,0 0-64 0,-23 14 227 16,26 6 16-16,3 8 52 0,4 3-11 16,2 5-15-16,1 1-23 0,1 0-17 15,-1 2 1-15,1-3 13 0,-1-1 0 16,-4-3-3-16,1-4-10 0,-3-1 13 15,-1-2-16-15,-1-5-11 0,-4-1-52 0,-1-4-56 16,0-4-9-16,0 0-71 0,0-5-66 16,0-1-26-16,0-2-112 0,0-3-140 15,0 0-435-15</inkml:trace>
  <inkml:trace contextRef="#ctx0" brushRef="#br1" timeOffset="24893.46">13415 1887 1403 0,'0'0'416'0,"0"0"-231"0,0 0 61 0,0 0-16 16,0 0 2-16,7-71-13 0,5 60-148 16,5-1-52-16,8 0-6 0,2 2-13 15,6 2 0-15,5-1 19 0,1 6 16 16,3 0-9-16,4 3-25 0,1 1-1 15,2 7-1-15,1 4-2 0,-2 3-33 16,-3 3 14-16,-5 3-10 0,-4 1-7 16,-8 4 37-16,-5 4-33 0,-7 2 3 15,-7 3-20-15,-7 2 24 0,-2 2 28 16,-10 2 37-16,-7 0-34 0,-8 2 13 16,-4-2 7-16,-5 1 31 0,-5 0-6 15,-3-4 10-15,2-3-7 0,1-3-28 16,1-4 2-16,9-4-25 0,3-2-15 15,6-4-1-15,4-3-67 0,2 0-84 0,4-3-48 16,0-3-60-16,6-2-152 0,1-3-120 16,1-2-264-16</inkml:trace>
  <inkml:trace contextRef="#ctx0" brushRef="#br1" timeOffset="25143.39">14219 2237 2037 0,'0'0'489'0,"0"0"-147"16,0 0-34-16,0 0-76 0,0 0-44 16,0 0-65-16,0 0-123 0,0 0-25 15,0 0-26-15,78-41 16 0,-46 36 13 16,1 1 6-16,0-1 16 0,-1 2-1 15,2 0-56-15,-3 1-73 0,-4 1-71 16,2-2-91-16,-4 3-127 0,-8 0-242 16,-6 0-501-16</inkml:trace>
  <inkml:trace contextRef="#ctx0" brushRef="#br1" timeOffset="25326.62">14362 2367 1030 0,'0'0'537'15,"0"0"-182"-15,0 0 37 0,0 0-40 16,0 0-40-16,0 0-21 0,0 0-103 0,0 0-74 16,0 0-78-16,0 0-36 0,99-14-16 15,-72 10 13-15,3 1-47 0,-1 1-71 16,-2-1-80-16,-3 2-58 0,-1-1-157 16,-5 2-222-16,-5 0-406 0</inkml:trace>
  <inkml:trace contextRef="#ctx0" brushRef="#br1" timeOffset="27374.59">15685 1744 300 0,'0'0'1027'0,"0"0"-725"0,0 0 43 15,0 0-37-15,0 0-56 0,0 0-55 16,0 0-69-16,0 0-22 0,0 0-32 16,0 0-19-16,0 0-30 0,-14-11 7 15,12 11-29-15,2 0-3 0,-1 0-35 16,-1 0-35-16,-1 3-52 0,-2 5-29 16,-2 3 151-16,-2 5 9 0,-5 6 72 15,0 2-39-15,-3 2-26 0,0 2-13 16,-2 3 22-16,2 1-21 0,-3 2 11 15,4-2-15-15,-3 2-4 0,3-1 4 16,2-2 1-16,2-2-1 0,4-1 0 16,6-7-28-16,2 0-8 0,0-4 4 0,3-2 13 15,6-2 17-15,1-2 1 0,4-1 1 16,6-4 0-16,5-1 48 0,7-2 35 16,5-3 7-16,5 0-39 0,4 0-22 15,-3-3-3-15,0-2-23 0,-4-1 38 16,-5-1-41-16,-4 1-54 0,-6 1-96 0,-6-2-72 15,-3 1-71-15,-9 1-161 0,-1-1-319 16</inkml:trace>
  <inkml:trace contextRef="#ctx0" brushRef="#br1" timeOffset="27632.51">15835 2130 1653 0,'0'0'500'0,"0"0"-86"16,0 0-44-16,0 0-59 0,0 0-50 15,0 0-49-15,0 0-70 0,0 0-116 16,0 0-26-16,0 0-85 0,0 0-41 16,-15-4 12-16,12 15 114 0,1 0 30 15,-1 5-8-15,2 2-6 0,1 3 3 16,0 1-17-16,0 1 20 0,1 2-10 0,4-1 11 16,1 1 5-16,-1-1-3 0,-1-2-25 15,-1 0-11-15,1-3-59 0,-1-1-31 16,1-4-39-16,-2-2-48 0,-1-3-106 15,2-2-89-15,1-3-112 0,4-2-90 16,-2-2-216-16,11-2 106 0</inkml:trace>
  <inkml:trace contextRef="#ctx0" brushRef="#br1" timeOffset="28009.49">16233 2070 1823 0,'0'0'451'0,"0"0"-124"15,0 0-18-15,0 0-24 0,0 0-46 0,0 0-90 16,0 0-70-16,0 0-60 0,0 0-5 16,0 0-14-16,-84-3-2 0,73 13 0 15,-1 4-14-15,2 2 3 0,3 1-6 16,4 1 0-16,3 0-13 0,0-2 4 16,6 2-7-16,6-1 8 0,4-1 27 15,7-1 16-15,2-1 9 0,1-1-22 16,4-3 16-16,3-2 19 0,-4-1 0 15,4-5-38-15,-4-2 19 0,-3 0 10 16,-1-4-4-16,-2-5-25 0,-3-3 16 16,-4-3 9-16,-5-3 6 0,-2-1 29 15,-6-6-13-15,-3 0 7 0,-5-4-26 16,-9 1-27-16,-2 1 55 0,-4 1-53 0,-2 4 42 16,2 4 49-16,0 3 9 0,3 3-45 15,2 3-58-15,0 3-31 0,1 2-7 16,4 1-2-16,2 2-91 0,1 1-121 15,1 0-172-15,3 1-132 0,1 3-97 16,2 3-58-16,0-2-365 0</inkml:trace>
  <inkml:trace contextRef="#ctx0" brushRef="#br1" timeOffset="28375.51">16688 2006 1778 0,'0'0'732'0,"0"0"-313"15,0 0-45-15,0 0-91 0,0 0-68 0,0 0-55 16,0 0-18-16,0 0-67 0,0 0-75 16,0 0-31-16,0 0-70 0,-35-14-40 15,35 20-23-15,0 1 88 0,0 4 45 16,0 0-4-16,2 3 6 0,7 1 7 16,2 1 11-16,8 0 11 0,2-1 12 15,1 1 17-15,4-3-13 0,4-1 12 16,-1 0 4-16,0-5-20 0,3 0 7 15,-1-3 13-15,-2-4 6 0,-1 0 3 16,-3 0-7-16,-2-7 7 0,-2-2 22 0,-3-1 6 16,-4-4 10-16,-3-1 3 0,-5-3 17 15,-5-2-15-15,-1-2-56 0,-6 0 0 16,-8 1-6-16,-5 0 10 0,-7 2-32 0,-1 3-28 16,-3 3-25-16,2 3 13 15,4 5-1-15,5 1-11 0,3 4-20 0,5 0-126 16,-1 2-114-16,2 5-107 0,3 2 41 15,2 1-64-15,2 2-67 0,3-4-44 16,6 2-455-16</inkml:trace>
  <inkml:trace contextRef="#ctx0" brushRef="#br1" timeOffset="29009.62">17358 1962 1342 0,'0'0'1027'0,"0"0"-607"0,0 0-45 0,0 0-101 16,0 0-112-16,0 0-14 16,0 0-31-16,0 0-64 0,0 0-53 0,0 0-28 15,0 0-73-15,-10 0-56 16,10 3-15-16,0 3 86 0,0 4 86 0,2 0 26 16,1 0 6-16,1-1-7 0,-3-1-25 15,1-2-51-15,-2-2-9 0,1 0-13 16,-1-2-11-16,0-1 11 0,1-1 22 15,-1 0 51-15,0 0 51 0,0 0 99 16,2-1 6-16,-1-3-16 0,-1-3-32 16,2-2-108-16,-1-1-4 0,1-3-15 15,1 2 16-15,0-1-28 0,1 1-11 0,0 2 8 16,2 0 15-16,-2 3 5 0,2-1 12 16,3 1 2-16,1 0-48 0,-2 2 29 15,3 2 19-15,1-1 1 0,-1 3 12 16,2 0-13-16,2 0-2 0,1 4-30 15,4 2 6-15,-1 5 14 0,-1-3-11 16,0 3 11-16,-2-3-11 0,-2 3 21 0,-2-4-30 16,-1 2 16-16,-6-3 0 0,-1 0 0 15,0 0-3-15,-4-4-13 0,0-1-44 16,0-1-11-16,0 0 36 0,0 0 51 16,0 0 51-16,0 0 61 0,0-3 38 15,0-4 25-15,0-2-175 0,0-4-38 16,0-1 36-16,3-2-33 0,2 0-6 15,5 1 40-15,0 0-1 0,0 1-37 16,7 2 20-16,-1 1 18 0,6 0 1 16,2 1-16-16,3 1-29 0,4 2 17 15,0 1 24-15,0 4-12 0,-3 0 16 0,-3 2 19 16,0 0-19-16,-5 8-48 16,-3 0-16-16,-3 2 25 0,-5 3-3 0,-3 2 7 15,-3 1 22-15,-2 1 12 0,-1-1 1 16,-4 1-16-16,-6 0-25 0,-3-1-59 15,-1-2-52-15,-3-1 20 0,3-1-136 16,1-1-141-16,0-4-118 0,6-2-285 0</inkml:trace>
  <inkml:trace contextRef="#ctx0" brushRef="#br1" timeOffset="29651.6">18269 1847 718 0,'0'0'1432'0,"0"0"-995"0,0 0-241 0,0 0-157 16,0 0-39-16,0 0-3 0,0 0-52 15,0 0-41-15,0 0 96 0,0 0 42 0,3 32 23 16,-1-22-17-16,-2 0-19 0,1 1-13 16,-1-1 0-16,0-1-3 0,0-1 0 15,0-1 6-15,0-4 0 0,-1 1-18 16,-1-3-1-16,2 0-48 0,-1-1 10 15,1 0 38-15,0 0 74 0,0-1 87 16,0-4 75-16,0-4-109 0,0-2-127 16,0-6-28-16,3-1-1 0,3-3 4 15,2-1 25-15,0 3-65 0,4 1 65 16,2 2 10-16,-2 4-10 0,2 1-20 16,-1 4 4-16,0 0 16 0,0 2 0 15,4 3 0-15,4 2-1 0,3 0 0 0,4 0-18 16,0 3-3-16,3 5-1 0,0 0 22 15,1 2 0-15,-2 0 0 0,-4 1 0 16,-4-2-28-16,-5 0 26 0,-5-2-41 16,-4 1-36-16,-5 0-14 0,-1 0 1 15,-1-2 45-15,-1 0 22 0,0 0 23 16,0-2 3-16,0-2 16 0,-1-1 10 16,1-1 74-16,0 0 63 0,0 0 58 0,0-5 52 15,0-3-68-15,0-2-161 0,3-1-44 16,2-4-31-16,0 1 27 0,2-3 4 15,3 1 25-15,-1-1-7 0,2 0-15 16,3 2-3-16,-2 1 0 0,2 2-1 16,2 2-11-16,0 2 10 0,2 2-26 15,2 1-4-15,0 2-12 0,-1 3 19 0,1 0 12 16,0 0-12-16,-3 5-29 0,0 3-12 16,1 2 12-16,-1 2 0 0,-1 1 54 15,3 2 0-15,1 2 28 0,-3 0-2 16,0 0-20-16,-5-2-6 0,-5 0-86 15,-1-1-44-15,-6 2-43 0,0-2-10 16,-12 1-39-16,-2 1-20 0,-8 0-107 0,-4-3-15 16,4-2-322-16</inkml:trace>
  <inkml:trace contextRef="#ctx0" brushRef="#br1" timeOffset="32233.77">4679 4360 1437 0,'0'0'524'0,"0"0"-203"0,0 0-24 0,0 0-36 16,0 0-39-16,0 0-2 0,0 0-48 16,0 0-55-16,0 0-44 0,0 0-51 15,0-1-22-15,0 1-38 0,0 1-25 16,0 5-26-16,0 3-54 0,0 5 143 15,1 5 29-15,2 4-4 0,2 6-3 16,-1 0 23-16,-1 2-7 0,4 1-35 16,-1 1 16-16,0-2 32 0,1-2-51 15,0-1 0-15,0 1 0 0,-1-2 1 16,1-3 1-16,-2 2 11 0,-1-3 12 16,0-2-25-16,-1-1-79 0,0-4-42 15,-2-1-9-15,2-4-52 0,-1-3-33 0,-1-1-75 16,1-3-124-16,-1-2-119 0,-1-2-154 15,1-1-141-15</inkml:trace>
  <inkml:trace contextRef="#ctx0" brushRef="#br1" timeOffset="32602.34">4446 4431 1750 0,'0'0'220'0,"0"0"-41"0,0 0 96 16,0 0 22-16,0 0-8 0,-3-72-122 15,3 59-27-15,1-1-70 0,6 3-38 16,3-2-32-16,2 1-19 0,4 1 16 16,4-1-42-16,6 2-6 0,9 1 41 15,5-2 10-15,2 4 16 0,5 1-15 16,-1 0 11-16,0 2-12 0,-4 4 0 15,-3 0-38-15,-3 7-19 0,-5 4 2 16,-6 5 17-16,-3 2-13 0,-6 3 3 16,-3 4 46-16,-6 1-11 0,-7 1-8 15,0 1 21-15,-7 2 26 0,-10 0 19 0,-4-1-16 16,-5-1 12-16,-3 1 30 0,-1-4-23 16,1 1-36-16,4-5-12 0,2-2-108 15,5-1-72-15,4-2-93 0,5-4-92 0,3 1-95 16,3-2-90-16,3-5-271 0</inkml:trace>
  <inkml:trace contextRef="#ctx0" brushRef="#br1" timeOffset="32967.78">5026 4823 1542 0,'0'0'533'0,"0"0"-257"15,0 0-73-15,0 0-109 0,0 0-43 16,0 0-12-16,0 0-7 0,0 0 4 0,0 0-4 16,0 0-13-16,0 0-6 0,5 63 9 15,-2-50-21-15,4-1 10 0,-2 4-9 16,4-3 2-16,0 2-2 0,5 0 20 16,2-3-22-16,3 0 16 0,2 0 20 15,7-5 12-15,2 0 6 0,3-3-19 16,6-4 10-16,0-3 0 0,-1-6-26 15,-4-3 7-15,-8 0 31 0,-3-5 10 16,-7-1 51-16,-6-5 46 0,-3-2-72 16,-2-2-26-16,-4-1 22 0,-1-2-19 15,0 2-9-15,0 2-25 0,-4 3 12 16,-2 4-38-16,0 1-9 0,-1 2-120 16,0 3-74-16,1 4-12 0,0 3-105 15,5 2-102-15,-1 4-194 0,2 0-671 16</inkml:trace>
  <inkml:trace contextRef="#ctx0" brushRef="#br1" timeOffset="33227.58">5832 4560 1706 0,'0'0'668'0,"0"0"-267"0,0 0-96 0,0 0-59 16,0 0-30-16,0 0-36 15,0 0-85-15,0 0-61 0,0 0-34 0,0 0-16 16,56-22-51-16,-33 18 14 0,3 2 18 16,1 1 19-16,-3 0-6 0,0 1-79 15,-1 0-154-15,-3 3-77 0,-2 3-90 16,-7 1-210-16,-4-2-198 0</inkml:trace>
  <inkml:trace contextRef="#ctx0" brushRef="#br1" timeOffset="33396.58">5914 4724 447 0,'0'0'1213'0,"0"0"-794"16,0 0 53-16,0 0-118 0,0 0-97 15,0 0 4-15,0 0-23 0,0 0-115 16,86-17-91-16,-57 10-32 0,-1 1-19 15,-1 0 18-15,-4 0-40 0,-1 2-70 16,-8 1-95-16,-1 0-59 0,-7 1-129 16,-2 2-226-16,-4-2-534 0</inkml:trace>
  <inkml:trace contextRef="#ctx0" brushRef="#br1" timeOffset="34916.28">6933 4129 673 0,'0'0'778'0,"0"0"-332"16,0 0-183-16,0 0-50 0,0 0-61 16,0 0-23-16,0 0 32 0,0 0-61 15,0 0-49-15,-3-1-51 0,3 1-17 16,-1 0-24-16,1 0-4 0,-2 0 13 15,2 0 32-15,-1 0 13 0,1 0-13 16,-2 0-13-16,2 3-77 0,-1 4 13 16,1 4 77-16,-2 5 45 0,2 6 7 15,-3 4 6-15,2 3 3 0,-3 2-39 16,1 1-20-16,3 2 18 0,0 1-8 16,0-3-9-16,0 0 0 0,0-3 22 0,0 1-24 15,1-3-1-15,3-2-1 0,-1-4 1 16,2-1 0-16,-2-4 20 0,0-1-17 15,-1-4-3-15,0-2-29 0,1-1-54 16,1-3-37-16,-1 0-89 0,3-1-66 16,-1-3-121-16,4-1-127 0,-1 0-148 15,7-7-13-15</inkml:trace>
  <inkml:trace contextRef="#ctx0" brushRef="#br1" timeOffset="35380.42">7357 4214 881 0,'0'0'1185'0,"0"0"-988"15,0 0-38-15,0 0 54 0,0 0-13 16,2-67-37-16,6 55-102 0,3 2-16 15,4 1-45-15,5-1-32 0,6 3 18 16,1 1 14-16,4 5 23 0,-1 1-4 0,-3 0-19 16,-2 3-13-16,-4 7-45 0,-5 3-9 15,0 3 9-15,-6 3 39 0,0 3 2 16,-6 4 17-16,-4 1 13 0,-4 1 77 16,-7 3-29-16,-7 3 3 0,-5-1-10 15,-4 1-16-15,-5-1-2 0,0-2-17 16,2-1-19-16,1-6-25 0,6-3 25 15,4-5-32-15,4-2 10 0,3-3 20 0,4-2-1 16,2-1 0-16,0-5-8 0,4 0 11 16,2-2 13-16,0-1 50 0,0 0 55 15,6 0 22-15,0-2-16 0,7-3-26 16,6-3-41-16,10-1-13 0,9-2-13 16,6 0-29-16,2 1-2 0,0-1-2 15,-1 0 0-15,-2 0-17 0,-3 3-50 16,-1-4-73-16,4 0-45 0,-4 2-56 15,0-2-129-15,0 4-112 0,-6-4-67 0,-10 6-172 16</inkml:trace>
  <inkml:trace contextRef="#ctx0" brushRef="#br1" timeOffset="35736.61">8167 4260 1129 0,'0'0'1017'0,"0"0"-732"16,0 0-63-16,0 0 65 0,0 0-31 15,0 0-74-15,0 0-39 0,-77-10-7 16,69 10-104-16,-1 0-32 0,3 4-64 16,-1 2 1-16,-3 2 25 0,4 2-13 15,0 1-6-15,2 2 31 0,1 1-12 16,3 0 13-16,0 1-1 0,3 2-2 16,7-3 2-16,4-1 25 0,1 0 1 15,6-4 6-15,5-2 29 0,3-1-3 0,4-2-6 16,2-4 15-16,2 0-9 0,1-4 0 15,-2-4-31-15,-4-1 0 0,-6-3 1 16,-5-2 39-16,-4-1 7 0,-5-1 31 0,-5-2-9 16,-5 0 2-16,-2-1 7 15,-10-2 37-15,-10 1-116 0,-9-1-47 0,-6 2 22 16,-4 2-22-16,-3 3 25 0,4 2 23 16,7 6-1-16,9 1 0 0,8 4-13 15,7 1-113-15,1 0-112 0,5 0-167 16,1 5-74-16,0 1-13 0,10 2-77 15,0-3-79-15,17 0-184 0</inkml:trace>
  <inkml:trace contextRef="#ctx0" brushRef="#br1" timeOffset="36086.61">8619 4199 375 0,'0'0'1736'0,"0"0"-1215"0,0 0-84 0,0 0-64 16,0 0-277-16,0 0-27 0,-79-8-12 15,60 8-57-15,3 0 0 0,0 5-60 16,3 1-25-16,6 5-23 0,1 0 25 0,3 3-7 16,3 2 1-16,3 2 9 0,8-1 38 15,4-1 42-15,4 1 0 0,6 0 20 16,3-4-4-16,6-1 3 0,2-1 6 16,4-2-5-16,2-4 24 0,1-1 17 15,0-4-26-15,-2 0-34 0,-5-4 34 16,-6-4 10-16,-3-2-1 0,-10-3 52 15,-6-3 40-15,-7-2 9 0,-4-3 7 16,0-4-90-16,-9 1 21 0,-6 0-30 16,-4-1-16-16,-6 2-34 0,-1 5 85 15,-3 0-54-15,2 5-34 0,1 3-3 16,3 3-31-16,3 3-16 0,4 3-53 0,5 1-99 16,2 0-110-16,0 4-150 0,5 2-62 15,3 2-101-15,-1 0-68 0,4 2-580 0</inkml:trace>
  <inkml:trace contextRef="#ctx0" brushRef="#br1" timeOffset="36396.43">9390 3995 615 0,'0'0'1821'0,"0"0"-1367"16,0 0-28-16,0 0-70 0,0 0-170 16,0 0-55-16,0 0-64 0,0 0-67 15,0 0-51-15,0 0-96 0,0 0-68 16,3 9-26-16,1 5 212 0,2 3 29 16,3 5 42-16,-1 1-4 0,1-1-19 15,0 1 3-15,-1-1 4 0,1 1-24 0,-2-2 14 16,2 1-1-16,-2-2-15 0,0 1-31 15,2-2-68-15,-1-2-22 0,0-2-77 16,-1-3-84-16,-1-2-15 0,0-3-72 16,-2-3-82-16,-3-3-128 0,-1-1-138 15</inkml:trace>
  <inkml:trace contextRef="#ctx0" brushRef="#br1" timeOffset="36723.37">9733 4035 1334 0,'0'0'524'0,"0"0"-99"0,0 0 24 16,0 0-70-16,0 0-108 0,0 0-27 16,0 0-95-16,0 0-149 0,0 0-44 0,0 0-58 15,0 0-12-15,-23-8-41 0,9 19 148 16,-5 0 7-16,-4 3 13 0,1 3-13 16,-1-3-73-16,2 2-1 0,3-3-15 15,1 1-43-15,5-2-12 0,1 3-11 16,2-4 33-16,2 2 9 0,3-5 13 15,4-1 3-15,0 1 12 0,0-4 33 16,7 0 52-16,0 1 132 0,4-2 53 16,1 1 12-16,5 0 5 0,2-2-15 15,3 0-59-15,5 1-48 0,6-3-17 0,2 0-21 16,4 0-26-16,-1 0 6 0,0 0-22 16,-5-3-6-16,-2 1-122 0,-7 1-67 15,-4-3-33-15,-3 0-107 0,-3 0-73 16,-3-2-115-16,-5 1-207 0</inkml:trace>
  <inkml:trace contextRef="#ctx0" brushRef="#br1" timeOffset="37160.31">10056 4063 1117 0,'0'0'1134'0,"0"0"-639"16,0 0 8-16,0 0-96 0,0 0-55 16,0 0-79-16,0 0-87 0,0 0-81 15,0 0-105-15,0 0-63 0,0 0-39 16,0-10-103-16,0 19-59 0,1 3 46 0,2 5 218 15,1 2 57-15,2 1-10 16,-1 2-9-16,-2-4-38 0,0-4-2 0,-3 1-30 16,0-4-28-16,0-2-44 0,0-3-13 15,0 0-70-15,0-2-43 0,-2-3 15 16,2-1 125-16,-1 0 90 0,-1-3 231 16,1-6 34-16,-2-4-222 0,1-3-43 15,1-6-32-15,1-2 32 0,1-1 67 16,7-1 9-16,3 2 16 0,-1 0 16 15,2 2-7-15,-1 6-32 0,-1 2 35 0,-1 2-23 16,-1 4-1-16,-3 3-15 0,-1 3-31 16,-2-1-34-16,1 3-42 0,1 0-58 15,3 3-74-15,7 4 58 0,5 5 94 16,7 2 22-16,0 2 28 0,3 2-28 0,-2-1-2 16,1 1 1-16,-1-2 1 0,-4 0 41 15,0-4-38-15,-1 0-3 0,-2-2-44 16,-6-3-32-16,1-1-31 0,-7-3-26 15,-3-1-11-15,-4-2 4 0,1 0 95 16,-1-8 43-16,-1-2-393 0,0-4-193 16,0-1-202-16,-4-3 5 0,-5-3 210 15</inkml:trace>
  <inkml:trace contextRef="#ctx0" brushRef="#br1" timeOffset="37345.37">10459 3999 274 0,'0'0'746'0,"0"0"-94"16,0 0-104-16,-26-67-131 0,21 53-86 0,-1 1-1 15,3 3-66-15,0 2-59 16,3 2-16-16,-3 2-34 0,3 2-46 0,0 0-19 15,0 2-9-15,0 0-81 0,0 0-16 16,0 0-118-16,0 2-107 0,0 7-23 16,0 4 137-16,5 4 127 0,3 4 29 15,-1 0 12-15,2 4-3 0,0-2-21 0,1-1-17 16,-2 1-25-16,1-2-67 16,0-2-16-16,-5 1-92 0,3-4-111 0,-4 0-52 15,0-2-64-15,0-2-164 0,0-2-190 16</inkml:trace>
  <inkml:trace contextRef="#ctx0" brushRef="#br1" timeOffset="37807.41">11227 4195 836 0,'0'0'710'0,"0"0"-194"0,0 0-98 16,0 0-99-16,0 0-84 0,0 0-101 16,0 0-86-16,0 0-48 0,0 0-89 15,0 0 89-15,0 0 3 0,0 36 32 16,0-24 0-16,0 2-22 0,0 2-11 15,0 1 17-15,0-2-7 0,0 1-12 16,-2 1 0-16,-1-2 0 0,-1 0 19 16,-1-1 10-16,2 2-29 0,-4-3 0 0,3 0-141 15,-3-2-54-15,-2 2-108 0,0-1-42 16,-5-2-155-16,4-3-495 0</inkml:trace>
  <inkml:trace contextRef="#ctx0" brushRef="#br1" timeOffset="39177.39">13143 3953 1186 0,'0'0'478'0,"0"0"-137"16,0 0-137-16,0 0-149 0,0 0-55 15,0 0 0-15,0 0 52 0,0 0 48 16,0 0-16-16,-13 67-16 0,10-47-13 16,2 4-6-16,-1 4-4 0,2 1-16 15,0 2 12-15,0 2-8 0,3 3 15 16,0 0 3-16,0 3-35 0,2-3-14 0,0-2 24 15,-2-1-23-15,0-1 17 0,0-2-4 16,-1-2-16-16,1-2 22 0,0-3-20 16,-1-4-2-16,-1-2-79 0,1-3-33 15,-2-3-49-15,0-4-111 0,0-2-103 16,0-2-178-16,-2-1-493 0</inkml:trace>
  <inkml:trace contextRef="#ctx0" brushRef="#br1" timeOffset="39451.36">13163 4111 2226 0,'0'0'404'0,"0"0"-156"16,0 0 40-16,0 0-52 0,0 0-52 0,0 0-57 16,0 0-42-16,37-71-57 15,-28 65 4-15,1 2-10 0,0 2-22 0,0 2-42 16,4 4-72-16,3 7 0 0,3 3 61 15,0 5 2-15,2 3 48 0,-1 3 2 16,-2-1 1-16,1 0 0 0,-4 1 13 16,1-3-11-16,-1-3-2 0,0-1 2 0,-3-1-2 15,4-4-48-15,-4-2-28 16,0-3-49-16,0-2-41 0,0-2-23 16,0-4-85-16,3 0-84 0,1-5-200 0,-1-1-194 15</inkml:trace>
  <inkml:trace contextRef="#ctx0" brushRef="#br1" timeOffset="39627.94">13800 4074 375 0,'0'0'1562'0,"0"0"-1108"0,0 0-61 15,0 0-33-15,0 0-61 0,0 0-45 16,0 0-122-16,0 0-122 0,0 0-10 16,-91-25-63-16,72 32-3 0,-4 4 28 15,-1 1-10-15,-2 2-18 0,2 3-80 16,0 1-42-16,1 0-33 0,0 1-24 15,0 1-3-15,4 1-82 0,-1-2 6 0,6-1-63 16,3-5-229-16</inkml:trace>
  <inkml:trace contextRef="#ctx0" brushRef="#br1" timeOffset="39884.33">13722 4022 1471 0,'0'0'497'0,"0"0"-254"0,0 0 171 16,0 0-34-16,0 0-57 0,0 0-82 15,0 0-166-15,0 0-75 0,0 0-101 16,0 0-55-16,0 0 6 0,36-9 150 16,-29 24 47-16,1 5 4 0,-2 2-19 15,0 2-10-15,0 2 1 0,-3 1-21 16,0 0 20-16,-1 0 0 0,-1 0-22 15,1 0-102-15,-1-1-19 0,-1-2-48 0,3-1-75 16,-2 1-88-16,2-2-157 0,1-8-178 16</inkml:trace>
  <inkml:trace contextRef="#ctx0" brushRef="#br1" timeOffset="40235.43">13914 4411 916 0,'0'0'1739'0,"0"0"-1266"16,0 0-145-16,0 0-62 0,0 0-71 16,0 0-53-16,0 0-69 0,0 0-73 15,0 0-78-15,0 0-67 0,-8-5-50 0,8 12 5 16,3 5 142-16,2 2 48 0,2 2 29 16,2-1-7-16,1-1-22 0,1-1 0 15,0 0 0-15,1-2 1 0,0 0 21 16,4-1-6-16,0-2 13 0,4-2-26 15,0-1 9-15,5-5 20 0,0 0 19 16,6 0-23-16,-1-9 26 0,-1-1-1 16,-2-7 4-16,-4-1-1 0,-4-4 23 15,-2-2 6-15,-4-1-38 0,-4 1-3 16,-4 0-4-16,0 0-2 0,-4 1-20 0,-1 3-16 16,0 1-2-16,0-1 2 0,0 5-2 15,-3 1-93-15,3 2-51 0,0 3-51 16,0 1-80-16,0 3-113 0,2 1-141 15,7 0-187-15,-1 2-526 0</inkml:trace>
  <inkml:trace contextRef="#ctx0" brushRef="#br1" timeOffset="40458.49">14653 4166 1588 0,'0'0'662'16,"0"0"-364"-16,0 0 63 0,0 0-105 0,0 0-71 16,0 0-61-16,0 0-89 0,0 0-16 15,75-49-19-15,-46 43-2 0,4-2-17 16,3 3 16-16,4-1-16 0,-5 2-74 16,1 1-139-16,-4 0-79 0,-6 3-193 15,-9 0-200-15,-3 0-669 0</inkml:trace>
  <inkml:trace contextRef="#ctx0" brushRef="#br1" timeOffset="40623.93">14865 4264 927 0,'0'0'443'0,"0"0"-14"0,0 0 106 0,0 0-170 0,0 0-53 16,0 0 2-16,0 0-130 15,91-21-136-15,-60 15-48 0,1 0-12 0,1-1-1 16,-2 2-31-16,-1 1-137 0,-4 2-127 15,-7 0-149-15,-5 0-236 0,-7-1-618 16</inkml:trace>
  <inkml:trace contextRef="#ctx0" brushRef="#br1" timeOffset="42592.49">16208 3990 212 0,'0'0'443'0,"0"0"-123"15,0 0-47-15,0 0-9 0,0 0-23 0,0 0-37 16,0 0-41-16,0 0-40 15,0 0-33-15,0 0 11 0,0 0 15 0,-11-1 0 16,8-3-90-16,-2 1 32 0,2-2-16 16,-3 0-10-16,1 0 36 0,2 1 12 15,0-1 10-15,3 0-4 0,0 0-29 16,0-2-15-16,2 1-42 0,5-1-74 16,4-1-21-16,4 2 8 0,2-1-6 15,5 2 9-15,2 3 46 0,1 2-27 16,2 0 40-16,2 5 8 0,0 4 1 15,-2 4-7-15,0 1 23 0,-3 1 0 0,-6 2-3 16,-6 0-55-16,-4 1-19 0,-8 2 25 16,0 2 39-16,-12 3 13 0,-7 3 45 15,-9 2 20-15,-9 1 22 0,-2 2-42 16,-3 0-32-16,-1-3 13 0,4-3-26 16,6-3-2-16,6-3-10 0,4-5 12 0,7-2 16 15,5-5 39-15,0 0-10 0,5-3-6 16,3 0-20-16,2-5-16 0,1 0 10 15,0-1 64-15,1 0 74 0,4 0 34 16,5-1-48-16,6-4-39 0,8-1-6 16,9 1-22-16,9-2-48 0,8 0-22 15,1 1 2-15,-1-1 1 0,-1 1 13 16,-5 0-16-16,-4-4-35 0,-1 3-69 16,-5-1-52-16,0 0-32 0,-4-1-74 0,-3 2-124 15,-3-2-128-15,-7 1-241 0,0-4-580 16</inkml:trace>
  <inkml:trace contextRef="#ctx0" brushRef="#br1" timeOffset="42962.93">16895 4089 1988 0,'0'0'528'0,"0"0"-184"0,0 0-4 0,0 0-82 15,0 0-52-15,0 0-35 0,0 0-46 16,0 0-40-16,0 0-79 0,0 0-6 15,0 0-106-15,-67-18-33 0,60 27 60 16,-1 3 29-16,1-1 25 0,0 4-7 16,1 1 10-16,3 2 3 0,2-3-7 0,1 2-8 15,3-1 8-15,4-2-2 0,5-1 2 16,4-2 5-16,4 0 21 0,5-5 2 16,7-1 33-16,4-4 13 0,0-1-4 15,2-1 16-15,-2-5-38 0,-3-5 23 16,-6-1 5-16,-5-4 10 0,-3-2 47 15,-5-4-16-15,-2 0-34 0,-7-1-22 16,-5 2-4-16,0-1-28 0,-8 2 50 16,-8 2-53-16,-6 3-6 0,-1 1-22 15,-6 2-22-15,-1 3-17 0,1 2 5 16,3 5 8-16,5 1-50 0,6 1-123 0,4 0-123 16,7 6-154-16,4 1-68 0,0 1 88 15,9 2 6-15,2-4-155 0</inkml:trace>
  <inkml:trace contextRef="#ctx0" brushRef="#br1" timeOffset="43303.64">17459 4031 805 0,'0'0'515'0,"0"0"74"0,0 0 4 16,0 0-136-16,0 0-147 0,0 0-74 16,0 0-68-16,0 0-45 0,0 0-123 15,0 0-11-15,0 0-36 0,-80-14-19 16,71 19-39-16,1 4-3 0,3 0 13 15,-1 4 18-15,6 2 26 0,0 2 10 16,4 1-4-16,9 2 28 0,3-2 17 0,7 0 32 16,5 0 9-16,5-4-5 0,0-3 8 15,3-2 46-15,3-5-46 0,-3-2 4 16,0-2 9-16,-1-3-10 0,-4-4-9 16,-6-3 35-16,-5-2 56 0,-6-2 4 15,-8-2 59-15,-3-4-58 0,-3 0-29 0,-6-6 10 16,-10 0-72-16,-5 1-23 0,-4 1-20 15,-1 2 0-15,-2 6-1 0,1 2-28 16,1 5-18-16,1 4-18 0,3 2-84 16,5 3-95-16,2 0-55 0,4 4-104 15,3 3-42-15,3 4-45 0,5-1-42 16,1 2 5-16,6-5-219 0</inkml:trace>
  <inkml:trace contextRef="#ctx0" brushRef="#br1" timeOffset="43574.28">17953 3874 805 0,'0'0'1306'0,"0"0"-824"0,0 0-25 16,0 0-20-16,0 0-115 0,0 0-60 16,0 0-78-16,0 0-168 0,0 0-16 15,0 0-97-15,0 0-89 0,6-13-49 16,-1 25 67-16,3 2 168 0,-1 5 10 15,2 2 21-15,-2 1-18 0,0 1-10 16,-1-1-1-16,-2-2 0 0,-1 0 20 16,2-2-3-16,-2-2-19 0,0 1-45 15,0-4-37-15,-1 0-32 0,4-3-26 16,-2-1-87-16,1-2-53 0,-1-3-49 16,3-3-24-16,3-1-121 0,-3 0-193 15</inkml:trace>
  <inkml:trace contextRef="#ctx0" brushRef="#br1" timeOffset="43866.6">18299 3905 1509 0,'0'0'491'0,"0"0"-187"0,0 0 71 15,0 0-66-15,0 0-79 0,0 0-39 16,0 0-60-16,0 0-131 0,0 0 0 16,0 0-118-16,0 0-22 0,0-12-29 15,-11 18-7-15,-5 4 176 0,-3 1 49 16,-7 2-49-16,0 0-77 0,0 0-10 15,1-1 19-15,7 1-35 0,2-3-42 16,6 0-46-16,3-1 36 0,2-1 31 16,3-1 27-16,2-1 52 0,0-2-33 15,4-1 22-15,5 1 43 0,4 0 13 16,5 0 137-16,5 1 74 0,6 0-62 0,3 0-62 16,2 1-16-16,3 0-12 0,-1-1-24 15,0 2-33-15,-2-2 24 0,-3-2 3 16,-4 0-29-16,-3-1-110 0,-4-2-132 15,-5 0-73-15,-2-6-176 0,-6 1-301 16</inkml:trace>
  <inkml:trace contextRef="#ctx0" brushRef="#br1" timeOffset="44432.13">18637 3897 726 0,'0'0'1431'0,"0"0"-897"0,0 0-69 15,0 0-44-15,0 0-77 0,0 0-99 16,0 0-90-16,0 0-127 0,0 0-28 0,0 0-127 15,0 0-80-15,4-2-23 0,-1 13 172 16,2 3 58-16,-2 3 16 0,0-1 6 16,-1-1-6-16,-1-2-16 0,-1-2 0 15,0-1-60-15,0-4-22 0,0-1-23 16,0-1-44-16,0-1-45 0,0-2-50 16,-1-1 3-16,1 0 141 0,-2-1 100 15,1-6 235-15,-2-3-196 0,1-3 70 16,0-4-74-16,2-2-3 0,0 0 77 15,2-2 12-15,1 6 45 0,2-1-14 16,0 3-19-16,1 3-64 0,-1 1-31 0,2 3 47 16,0 0-63-16,-1 1-22 0,2 3-22 15,5 0-50-15,2 2-20 0,5 0 7 0,4 5 38 16,0 3 12-16,3 1 3 0,0 2 19 16,-2-1 12-16,-2 0 0 15,-4-2-2-15,-4 1-60 0,-2-3-23 0,-4 0-42 16,1-1 26-16,-6-3-3 0,1 1-30 15,-4-2-55-15,-1-1 42 0,0 0 148 16,0-5 45-16,-1-4-45 0,-1-4-94 16,-1-1 94-16,0-2 23 0,3-2 3 15,0 2 48-15,0-1 26 0,0-1 80 16,3 2 35-16,-1 2-2 0,-1 2-31 16,1 0 48-16,-1 1-57 0,1 4-46 0,-1 0-9 15,2 2-25-15,-1 1-12 0,-1 3-31 16,-1 0-38-16,1 1-12 0,2 0-102 15,-2 3-122-15,2 7-35 0,0 2 178 16,3 5 80-16,1 4 1 0,1 2 3 16,2 1 31-16,-2 0-34 0,3-1-25 15,0-3-111-15,0 1-63 0,-2-3-95 16,3-3-113-16,-4 1-104 0,-2-4-219 0,4-5-628 16</inkml:trace>
  <inkml:trace contextRef="#ctx0" brushRef="#br1" timeOffset="44599.56">19256 3959 1608 0,'0'0'968'0,"0"0"-614"15,0 0-18-15,0 0-97 0,0 0-128 16,0 0-20-16,0 0-24 0,0 0-67 0,0 0-112 16,0 0-40-16,0 0-39 0,72-60-3 15,-53 56-73-15,4 0-107 0,1 1-163 16,-5 1-473-16</inkml:trace>
  <inkml:trace contextRef="#ctx0" brushRef="#br1" timeOffset="45201.57">19566 3763 1747 0,'0'0'468'15,"0"0"-84"-15,0 0 15 0,0 0-85 16,0 0-95-16,0 0-112 0,0 0-107 15,0 0-48-15,0 0-56 0,0 0-39 16,0 0-11-16,0 11 62 0,0-1 58 16,3 0 34-16,-1 3 22 0,0 0-6 15,-2-3 22-15,0 1-18 0,0-1-17 16,0-4 16-16,0 1-17 0,0-2-2 0,0-3-10 16,0 1-50-16,0-2-14 0,0-1 3 15,-2 0 71-15,2 0 7 0,0-1 150 16,0-4 76-16,0-4-141 0,0-1-92 15,0-6-48-15,4 0 45 0,1-3-48 16,4 0 26-16,1 1 6 0,0 0-34 0,3 4 52 16,-1 2-29-16,-1 3 30 15,-2 4 0-15,-2 1 19 0,0 3 3 0,-1 0 7 16,-2 1-29-16,2 0 0 0,3 1-48 16,4 4-13-16,0 3 17 0,1 2 43 15,2 2-2-15,0-1 0 0,-3 1-16 16,-2-2 16-16,-2-1-23 0,-5 0 10 15,1-3-25-15,-4-3 2 0,-1 1 17 16,2-3 22-16,-2-1 16 0,0 0 45 16,0 0 76-16,0 0 39 0,0 0 18 15,0-3-24-15,0-2 4 0,0-5-174 0,0 2-19 16,3-4-3-16,1 0 22 0,1 1 19 16,3-2 9-16,1 1 22 0,-1-1-50 15,6 2-36-15,-2-2 34 0,5 3-26 16,2 2-16-16,3 2-22 0,1 2-10 15,-2 2 26-15,-2 2 34 0,0 0 14 0,-2 3-20 16,-1 4-45-16,-1 3 29 0,0 2 16 16,3 4 3-16,-1 2 17 0,0 0-2 15,-4 1 4-15,-3-1-2 0,-3 0-112 16,-7-3-110-16,0 1-39 0,-11 1 31 16,-7 0 3-16,-5-1-40 0,-7 1-98 15,6-5-212-15</inkml:trace>
  <inkml:trace contextRef="#ctx0" brushRef="#br1" timeOffset="46260.44">18665 3734 28 0,'0'0'1'0,"0"0"41"0,0 0-6 0,0 0 16 16,0 0-52-16,0 0-33 0,0 0-52 16,0 0 44-16,0 0 41 0,0 0 0 15,-1 4 0-15,2-4 0 0,2 1 34 16,-1-1-18-16,-1 1 17 0,1 2-30 16,-1-3 36-16,1 2 20 0,2 1 3 15,0-2-17-15,2 2 17 0,1 1 33 16,2 1 16-16,1-3-23 0,-2 3-59 0,-2 0-28 15,-3-3-1-15,0 1-94 16,-3-2-96-16,0 1-64 0,0-1 115 0</inkml:trace>
  <inkml:trace contextRef="#ctx0" brushRef="#br1" timeOffset="46811.82">18665 3734 121 0,'67'51'127'0,"-69"-54"-42"15,1 1 52-15,-1 1 75 0,2 0 6 16,-3-1-62-16,3 0-19 0,0 1-3 15,-2 1-86-15,0-3-31 0,-1 1-17 16,0 1-4-16,0 1-64 0,-2-3 52 16,0 2-23-16,3-1 9 0,-1 1 1 15,0-2-20-15,1 1 49 0,2-1 62 16,-1 0-26-16,-1 2 114 0,2-2-4 16,0 1-16-16,0-1-16 0,-3 1 13 15,3-1 25-15,-3 0-25 0,2 1 31 16,-3-2-45-16,3 2 10 0,-2-1-78 0,1 2 1 15,-1-1-46-15,0 0 19 0,0-1-18 16,-1 0 15-16,1 1-14 0,-1 0-2 16,2-1 0-16,-2 0 0 0,1 3 25 0,3-2 52 15,-1 2 13-15,1 0 3 0,0-2 0 16,0 2-3-16,0 0 5 0,0-1 1 16,0 1-4-16,0 0-12 0,0 0-5 15,0 0-5-15,0 0-1 0,0 0-9 16,0 0-12-16,0 0-20 0,0 0-28 15,0 0-21-15,0 0-33 0,-1 0-28 16,1 0-9-16,0 0-10 0,0 0 12 16,0 0-35-16,0 3-23 0,0 3 6 15,0 3 119-15,0 3 22 0,0 3 57 0,0 3 14 16,2 4-11-16,1 3-24 0,3 0-11 16,-3 4 9-16,-2 0-33 0,2 1 11 15,-3 0-12-15,0-4 29 0,0 2-7 16,0-2-22-16,-1-1 0 0,-1-2 0 15,-1-1 0-15,3-3 1 0,0-1-1 16,0-1 0-16,0 0-35 0,0-3 6 0,0-1-12 16,2-3-39-16,-1-2 0 0,-1-2-26 15,0-2-35-15,2-1-75 0,-2 0-52 16,0-3-91-16,1 0-5 0,-1-5 55 16,2-7-951-16</inkml:trace>
  <inkml:trace contextRef="#ctx0" brushRef="#br1" timeOffset="47234.48">18726 3738 772 0,'0'0'365'16,"0"0"-98"-16,0 0 64 0,0 0 1 0,0 0-80 15,0 0-19-15,0 0-43 0,0 0 7 16,0 0-8-16,0 0-58 0,0 0-48 16,-9-22-23-16,9 22-15 0,0 0-27 0,0 0-18 15,0 0-45-15,0 0-6 16,0 0-32-16,3 4-64 0,1 2 26 0,4 5 121 16,4 0 9-16,2 3 17 0,3 3-7 15,2-2-16-15,4 3 39 0,1 0-16 16,3 2 15-16,-2-1-12 0,3 0-27 15,-1 0 1-15,-3 2-2 0,-1-1 0 16,-7-1-1-16,-1-1-15 0,-4-1-7 16,-3-1 6-16,0-3-3 0,-4 0-10 15,1-1 4-15,-1-5-1 0,-3 0 7 16,2-3-4-16,-3-2-12 0,2 1-23 16,-1-3-19-16,-1 1-23 0,0-1-19 15,0 0-10-15,3 0-42 0,-1 0-40 16,3 0 0-16,0 0-32 0,2 0-54 0,-1-1-77 15,0-3-288-15</inkml:trace>
  <inkml:trace contextRef="#ctx0" brushRef="#br1" timeOffset="47675.45">19135 3509 91 0,'0'0'1073'0,"0"0"-897"0,0 0 191 0,0 0 75 16,0 0-80-16,0 0-62 0,0 0-5 15,0 0-119-15,0 0-71 0,0 0-98 16,-8-15-7-16,6 15-39 0,1 0-40 15,1 3-33-15,-2 2-26 0,2 2 119 16,-1 3 19-16,1 1 22 0,0 4 1 0,0 3 15 16,0 2-6-16,0 4 32 0,3 5 3 15,0 1-16-15,-1 0 0 0,-2 2 3 16,0 1-31-16,0-3-4 0,0-1-10 16,0-3-9-16,-2-3-1 0,-1-1 0 15,-2-3 1-15,2-1 2 0,0-1 0 16,-1 0 1-16,3-2-3 0,-2-1-16 15,2 0-10-15,-2 1-21 0,0-4-4 16,1 1-10-16,2-2-16 0,-3-1 4 16,3 0-14-16,-1 0-38 0,1-2-20 0,0-1-80 15,0-1-76-15,0 0-92 0,0-2-111 16,0-3-568-16</inkml:trace>
  <inkml:trace contextRef="#ctx0" brushRef="#br1" timeOffset="50640.89">5104 6510 9 0,'0'0'192'0,"0"0"46"0,0 0 29 0,0 0-3 15,0 0-45-15,0 0-89 0,0 0 26 16,0 0-26-16,0 0-39 0,0 0-32 16,19 60 22-16,-16-58 0 0,2 2-22 15,0-3 32-15,-1 3-20 0,0-3 10 16,1 1-26-16,2 0 10 0,0 1-13 0,3-2 6 15,2 2 26-15,4-2 13 0,0 0 35 16,-1-1-74-16,-3 1-57 0,-1-1 0 16,-3 0 21-16,-6 0-18 0,1 0 21 15,-1 0 30-15,1-1 108 0,0-3 112 16,0-3-62-16,2-4-93 0,1-2-92 16,1-5 17-16,-2-1-5 0,-2-5-36 15,-3-2-4-15,0-2-26 0,0-4-37 16,-3-1-16-16,-3 0 22 0,0-2 29 15,0 1-10-15,2 2-7 0,0 0-24 0,2 3 65 16,-2 1 4-16,1 5 23 16,0 3-11-16,2 3 46 0,-1 2-39 0,1 0 19 15,-1 4 9-15,2 1-3 0,0-1-15 16,0 1-9-16,0-1-20 0,3 0-3 16,4 1-13-16,4-2-85 0,4 1 18 15,5-1 16-15,4 1 32 0,2 4 10 0,1 1 9 16,2 3-16-16,-3 3-9 0,-2 0-33 15,-5 7 4-15,-2 2-103 0,-2 6-107 16,-7 0-198-16,-4 4-12 0,-4 2-47 16,-3-3-203-16</inkml:trace>
  <inkml:trace contextRef="#ctx0" brushRef="#br1" timeOffset="50800.59">5222 6377 346 0,'0'0'824'0,"0"0"-527"0,0 0-50 15,0 0 45-15,0 0-20 0,0 0-32 16,0 0-34-16,0 0-64 0,0 0-78 16,0 0-64-16,83-24-10 0,-50 18-6 15,1 1-32-15,-2 1-106 0,-6 2-108 0,-5 2-230 16,-7 0-243-16</inkml:trace>
  <inkml:trace contextRef="#ctx0" brushRef="#br1" timeOffset="51322.84">5515 6465 408 0,'0'0'795'0,"0"0"-339"15,0 0 11-15,0 0-46 0,0 0-128 0,0 0-94 16,0 0-45-16,0 0-78 0,0 0-25 16,0 0-22-16,0 0-7 0,-23 69-19 15,23-62-3-15,4-1 2 0,2 2-4 16,0 1 1-16,2-2-1 0,0-1 1 15,3-1 1-15,1 1 0 0,-1-3 0 16,2 1-12-16,0-3-23 0,1-1 3 16,-1 0 16-16,3 0-7 0,-1-2 7 0,3-4 13 15,-3-4 3-15,2 0 7 0,-1-3 63 16,-2 0-26-16,1-2-2 0,-2-2-41 16,0-2 56-16,-1-3-12 0,0 2 15 15,-3-1 16-15,1 3 6 0,-4 4 31 16,-2 3 63-16,-4 6 44 0,0 3 13 15,0 2-70-15,0 0-86 0,0 0-77 16,0 0-47-16,0 3-48 0,-2 2-41 0,1 6-4 16,0 3 80-16,-1 6 60 0,2 4 1 15,0 3 11-15,0 4 7 0,2 2-18 16,0 3 36-16,3 0-12 0,-5 0 15 16,0 0-36-16,0 1 17 0,-3-4-5 15,-7 0 9-15,-7-1-1 0,-5-1-11 16,-4-2-3-16,-5-2-8 0,-4-4-1 15,-7-1 24-15,-2-4-3 0,-1-1 2 16,-3-7 1-16,8-3-25 0,2-6 0 16,8-1-2-16,4-4-51 0,9-8-15 0,1-2-25 15,9-4-6-15,5-1-60 0,4-4-128 16,17-1-201-16,8 1-66 0,14-1-79 16,-6 4-138-16,27-7-351 0</inkml:trace>
  <inkml:trace contextRef="#ctx0" brushRef="#br1" timeOffset="51677.52">6427 6306 1734 0,'0'0'626'0,"0"0"-187"0,0 0-108 15,0 0-82-15,0 0-30 0,0 0-39 16,0 0-64-16,0 0-116 0,0 0-22 15,0 0-22-15,97-24 19 0,-67 18 12 16,-1 2 1-16,-5 2 12 0,-2 0-16 16,-2 1-12-16,-4 0 3 0,-3 1-61 15,-3 0-44-15,-3 0-57 0,2 2-79 0,-2 1-91 16,0 2-231-16,-2-3-391 0</inkml:trace>
  <inkml:trace contextRef="#ctx0" brushRef="#br1" timeOffset="51871.71">6551 6451 1239 0,'0'0'426'0,"0"0"-111"0,0 0 84 0,0 0-92 15,0 0-28-15,0 0 19 0,0 0-37 16,0 0-74-16,0 0-99 0,0 0-73 16,91-26-15-16,-69 21-4 0,-1 0-18 15,-1 1-44-15,-1 2-64 0,1-1-60 16,-1 0-43-16,-5 2-62 0,2 1-127 15,-4 0-96-15,-1 0-117 0,-4 0-368 16</inkml:trace>
  <inkml:trace contextRef="#ctx0" brushRef="#br1" timeOffset="53075.63">7731 5811 855 0,'0'0'1048'0,"0"0"-837"0,0 0 74 16,0 0 32-16,0 0 4 0,0 0-27 15,0 0-78-15,0 0-96 0,0 0-56 16,0 0-42-16,0 0-22 0,2-14-15 16,-2 14-42-16,0 5-60 0,0 3-20 15,0 3 137-15,0 5 58 0,1 2-36 0,-1 2-9 16,0 7 9-16,0-2 9 0,-3 4-29 16,-1-3 13-16,0 2-1 0,1-3-14 15,0-1-3-15,0-3 2 0,3 0-1 16,0-3 1-16,0-1 1 0,6-3 0 0,-2-1-2 15,-1-3-17-15,4-2-7 0,-1-3-15 16,4 0 9-16,3-3 32 0,4 1 1 16,4-2 69-16,4-1-31 0,6 0-39 15,-1 0-69-15,-1-1-52 0,-3-3-16 16,-5-1-33-16,-2 1-86 0,-2 0-131 16,-5-1-86-16,-2 0-57 0,-3 3-203 15,-7-6 22-15</inkml:trace>
  <inkml:trace contextRef="#ctx0" brushRef="#br1" timeOffset="53325.43">8011 6093 843 0,'0'0'1139'0,"0"0"-730"15,0 0-25-15,0 0 29 0,0 0-62 0,0 0-45 16,0 0-57-16,0 0-81 16,0 0-84-16,0 0-71 0,0 0-13 0,-4-14-59 15,4 14-50-15,-2 5-61 0,2 6-12 16,0 1 182-16,0 5 6 0,3 2-3 15,0 2 0-15,1 1-1 0,1-3 2 16,0 2 18-16,-2-1 0 0,1-2-21 16,1 0 12-16,-2-1-13 0,0-3-59 15,-2-2-58-15,1-2-32 0,-2-3-76 16,0-2-91-16,1-3-41 0,1-1-24 16,3-1-57-16,1 0-30 0,-2-2 54 15,9-11-404-15</inkml:trace>
  <inkml:trace contextRef="#ctx0" brushRef="#br1" timeOffset="53638.65">8272 5939 1327 0,'0'0'523'0,"0"0"-296"0,0 0 133 16,0 0-21-16,0 0-111 0,0 0 2 15,0 0-64-15,1-67-10 0,-1 63 24 16,0 4-4-16,0 0-73 0,0 0-103 15,0 0-88-15,0 4-79 0,1 2-16 16,1 3 170-16,2 7 13 0,1 1 60 16,-1 2-12-16,-1 2-33 0,4 3 30 15,-3-2-12-15,1 1-33 0,-1-2-12 16,-1 0 12-16,0-1-1 0,0-1 1 16,-2-2 3-16,2-2 19 0,-1-2 0 15,-1-3-3-15,1-1-19 0,0-2-65 0,-2-1-52 16,0-2-16-16,0-2-26 15,0 1-20-15,2-2-58 0,-1-1-59 0,2 0-60 16,4 0-82-16,-1-5-89 0,13-8-701 0</inkml:trace>
  <inkml:trace contextRef="#ctx0" brushRef="#br1" timeOffset="53970.54">8634 5836 2028 0,'0'0'414'15,"0"0"-78"-15,0 0 7 0,0 0-87 16,0 0-56-16,0 0-48 0,0 0-67 16,0 0-85-16,0 0-32 0,0 0-75 15,0 0-4-15,21 3 111 0,-4 9 57 0,5 4-6 16,4-1-10-16,1 2-16 0,1 1-22 16,-1 0-3-16,-4 0 1 0,0 1-1 15,-3 1 13-15,-1-4-13 0,-3 2-3 16,-4-2-13-16,-1-2 0 0,-5-2 15 15,-3 0 1-15,-3-1 1 0,0-1 27 0,-9-1 42 16,-4 0 52-16,-3 0 17 0,-2-3-17 16,2-1-50-16,-3-1-32 0,7-1-12 15,1-3-9-15,5 0-16 0,0 0-3 16,-1 0-22-16,0-4-21 0,-3-2-70 16,1-3-31-16,-1-2-10 0,-1-2-136 15,0-1-146-15,3-1-191 0,1 3-661 16</inkml:trace>
  <inkml:trace contextRef="#ctx0" brushRef="#br1" timeOffset="54169.42">8721 5819 1524 0,'0'0'624'16,"0"0"-343"-16,0 0-3 0,0 0-24 0,0 0-139 15,0 0-57-15,88-58 0 0,-63 51-46 16,-2 1-11-16,-1 1-1 0,2 1-1 15,-1 0-11-15,4 2-8 0,-2 0 8 16,-2 0 10-16,0 2-30 0,-4 0-58 16,-5 0-58-16,-4 0-119 0,-3 0-108 15,-5 0-112-15,-2 0-180 0,0 0-364 16</inkml:trace>
  <inkml:trace contextRef="#ctx0" brushRef="#br1" timeOffset="56082.51">9658 5685 359 0,'0'0'648'0,"0"0"-195"0,0 0-147 0,0 0-108 16,0 0-55-16,0 0-17 0,0 0 10 15,0 0 22-15,0 0-22 0,0 0-20 16,-4-3 6-16,4 3-6 0,-1 0 21 16,1 0 48-16,0 0-41 0,0 0-56 15,0 0-31-15,0 0-19 0,0 0-18 16,-2 0-20-16,2 0-44 0,0 3-45 16,-1 4-47-16,-1 4 38 0,2 6 98 15,-1 5 35-15,-1 2 13 0,2 5-19 0,0 0-29 16,0 2 0-16,0 0 2 0,0 1 11 15,0 0 2-15,3-2-15 0,-1 0 13 16,-1-2-11-16,1-1 24 0,-1-3-10 16,-1-3 12-16,0 0-6 0,0-7-22 15,0-2-22-15,0-2-64 0,0-5-35 16,0-3-25-16,0 1-46 0,0-2-24 0,0-1 33 16,2-1 83-16,0-7 16 0,-2-5-386 15,0 3-715-15,0-16 422 0</inkml:trace>
  <inkml:trace contextRef="#ctx0" brushRef="#br1" timeOffset="56343.89">9678 5802 1299 0,'0'0'479'0,"0"0"-125"16,0 0 14-16,0 0 6 0,0 0-50 16,0 0-47-16,0 0-71 0,0 0-45 15,0 0-48-15,0 0-88 0,0 0-25 16,0-38-103-16,2 40-102 0,5 4-14 15,3 5 181-15,5 3 38 0,0 2 63 16,4 2-31-16,-2 0-29 0,3 0 16 0,-5 0-3 16,5 0-14-16,-2 0 17 15,0 0-18-15,1 0 2 0,-3-3-3 0,2 1-28 16,0-4-51-16,-1-1-4 16,-1-2-29-16,0-3-54 0,-2-2-49 0,-1-2-100 15,-1-2-132-15,0 0-167 0,-3-1-409 16</inkml:trace>
  <inkml:trace contextRef="#ctx0" brushRef="#br1" timeOffset="56639.64">10070 5730 1235 0,'0'0'765'0,"0"0"-467"16,0 0 2-16,0 0 112 0,0 0-67 15,0 0-97-15,0 0-49 0,0 0-57 16,0 0-45-16,0 0 7 0,-14-62-29 15,14 61-7-15,-3 1-27 0,3 0-41 16,-1 0-21-16,1 1-66 0,0 5-102 0,0 4-59 16,0 5 177-16,0 6 71 0,0 4 2 15,0 1 10-15,0 3 19 0,-2-1-30 16,2-1-1-16,0-3 2 16,0 1 26-16,0-2-24 0,0-1 10 0,0-1-14 15,0-2-60-15,0-2-31 0,0-1-29 16,6-4-33-16,-3-2-48 0,0-1-39 15,-1-3-18-15,4-4-29 0,-1-1-89 16,2-1-85-16,1 0-73 0,7-13-492 0</inkml:trace>
  <inkml:trace contextRef="#ctx0" brushRef="#br1" timeOffset="56954.5">10410 5596 316 0,'0'0'1699'16,"0"0"-1314"-16,0 0-88 0,0 0 82 16,0 0-47-16,0 0-8 0,0 0-51 15,0 0-97-15,0 0-157 0,0 0-19 16,0 0-141-16,12-28-35 0,-12 45 176 16,0 7 38-16,0 6 12 0,0 5-6 15,-3 2-43-15,2 4 21 0,-1 2-19 0,-1-1-3 16,-1 5 13-16,4-2-10 0,-3 1 13 15,2-3-13-15,-1-1 16 0,-1-6-6 16,2-3-10-16,-2-5 23 0,-1-3-23 16,-1-4 16-16,1-6-19 0,1-1-46 15,0-5-59-15,2-3-17 0,-1-1 2 16,2-4-9-16,0 0-26 0,0-1-40 16,0 0-12-16,0-1-18 0,3-6-26 15,2 1-426-15,6-13-984 0</inkml:trace>
  <inkml:trace contextRef="#ctx0" brushRef="#br1" timeOffset="57561.1">10596 5896 1847 0,'0'0'490'16,"0"0"-151"-16,0 0 30 0,0 0-129 16,0 0-84-16,0 0-45 0,0 0-111 15,0 0-19-15,0 0-92 0,0 0 111 16,0 0 29-16,0 32 25 0,0-19-54 15,0 3-3-15,0-1 3 0,0 1 1 16,-4 0 15-16,3-2-14 0,-1-1 14 16,-1-1-13-16,2-2-3 0,-1-3-43 15,2-5-20-15,0 1-10 0,0-2-7 0,0-1 19 16,0 0 61-16,0 0 39 0,0-1 85 16,0-4-6-16,0-3-89 0,0-2-27 15,0-3-1-15,0-4 37 0,0-1-9 16,3-1-23-16,3-3-6 0,1 1-44 15,1 3-13-15,1 4 22 0,-1 5 29 16,-4 3 6-16,-1 2 12 0,0 4 1 0,-3 0-13 16,3 0-115-16,2 5-50 0,0 1 158 15,5 5 7-15,0 0 67 0,4 1-22 16,-2 1-26-16,1-2-6 0,-2-1 3 16,-3 1-15-16,-1-2 1 0,1-1-1 15,-5-2 1-15,0-1-2 0,0-2 3 16,-1 1 10-16,-1-3 6 0,-1-1-3 15,0 0 19-15,0 0 19 0,0 0 25 16,0 0-28-16,3 0 0 0,-3-4 24 16,4-3-28-16,-1-1-47 0,1-4-78 15,2-1 37-15,1 0 0 0,1 1 22 0,4-3-16 16,-1 1 6-16,2 0 17 0,1-2 8 16,2 3-18-16,3-2 22 0,-2 2-12 15,-3 4 12-15,2 3 3 0,-6 2 54 16,-1 3-29-16,-2 1-28 0,2 0-82 15,-5 1 9-15,2 7 25 0,-2 0 45 0,-1 2-26 16,-3 0 17-16,0 4 8 0,0 2 4 16,-4 2 25-16,-6-1-25 0,-2 1-35 15,1 0-35-15,-1-2-74 0,1 0-97 16,0 0-84-16,4-2-125 0,0-3-141 16,1 2-493-16</inkml:trace>
  <inkml:trace contextRef="#ctx0" brushRef="#br1" timeOffset="58173.71">11063 5875 1903 0,'0'0'448'0,"0"0"-125"0,0 0 94 0,0 0-91 16,0 0-98-16,0 0-105 0,0 0-110 15,0 0-13-15,0 0-82 0,0 0-29 16,13-2 23-16,-10 11 88 0,1 1 6 15,1 3 22-15,-1 2 17 0,-1-1-10 16,-3-3-7-16,0 2-9 0,0-4-16 16,0-1 9-16,0-2-12 0,-1-1-32 15,-1-3-44-15,2-1 0 0,0 0 13 16,0-1 63-16,0 0 6 0,0-2 108 16,0-5 13-16,0-3-127 0,0-3-29 15,0-4-9-15,0-2-31 0,3 0 40 16,1 1 29-16,3 0 37 0,-2 5-37 15,-1 1-11-15,0 3 11 0,2 4 24 0,-3 1 14 16,-1 1 9-16,-1 3 1 0,2 0-48 0,0 0-98 16,1 7-64-16,3 1 95 15,2 1 67-15,2 2 0 0,0 1 2 0,-3-2 17 16,2 2-3-16,-3-5-16 16,-1 1 16-16,0-2-3 0,-3-1-12 0,0-1-1 15,-3-3-18-15,1-1-11 0,1 0 10 16,-2 0 19-16,2 0 0 0,-2 0 22 15,3-5 36-15,2-2-1 0,-1-3-57 16,3-3-50-16,2-1 49 0,2-2 2 16,0 1 29-16,-3 1 11 0,4 1-12 15,-5 2 21-15,2 4-2 0,-1-1-17 16,2 3 32-16,-1 0-63 0,5-1-12 16,-1 4 11-16,3-1 1 0,0 2 0 15,0 1 0-15,0 0-10 0,-2 6-28 0,2 4-3 16,-2 1 22-16,-2 2-3 0,-2 2-13 15,-3 1-9-15,-3 2 25 0,-2 0 3 16,-2 2-6-16,-3 0-29 0,-4-1-22 16,-2 1-45-16,-1-2-68 0,-1-2-80 15,1-2-128-15,2-1-177 0,1-5-190 0,4-4-287 16</inkml:trace>
  <inkml:trace contextRef="#ctx0" brushRef="#br1" timeOffset="58553.92">11588 5468 1588 0,'0'0'507'16,"0"0"-222"-16,0 0-24 0,0 0 13 15,0 0-62-15,0 0-65 0,44-69-84 16,-33 67-37-16,-3 1-26 0,4 1-7 15,-1 2-88-15,1 7 9 0,1 1 44 0,-3 5 40 16,-3-1-14-16,-3 1-29 0,-4 1 10 16,0-1 6-16,-7 0 29 0,-3 1 25 15,-3-1-3-15,-1 1-3 0,-1-2 7 16,0-1 28-16,1-2 0 0,2 0-2 16,3-3-11-16,3-1-12 0,2-3-26 15,4-1-1-15,0-3 20 0,0 0 36 0,1 0 24 16,6 0 13-16,4-5 19 0,6-1 12 15,4 0-47-15,6 0-50 0,4-4-29 16,1 4-12-16,1-1-4 0,-4 2 4 16,-2 3-1-16,-1-3-15 0,-1 2-102 15,-4-1-75-15,-2 3-75 0,0-2-137 16,-2 3-171-16,-3 0-458 0</inkml:trace>
  <inkml:trace contextRef="#ctx0" brushRef="#br1" timeOffset="58840.42">12682 5857 2462 0,'0'0'444'0,"0"0"-184"0,0 0-116 16,0 0-68-16,0 0 10 0,0 0-26 16,0 0-60-16,0 0-35 0,0 0 35 15,0 0 35-15,-31 47 0 0,23-34-3 16,-4 2-10-16,1-2 6 0,-1 2-28 16,-1 0-63-16,0 0-92 0,0-1-68 15,0 0-140-15,-2 2-133 0,4-6-270 0,-12 3-817 16</inkml:trace>
  <inkml:trace contextRef="#ctx0" brushRef="#br1" timeOffset="60745.56">13941 6168 1095 0,'0'0'466'0,"0"0"-258"0,0 0-23 0,0 0 23 15,0 0-20-15,0 0-59 0,0 0-10 16,0 0 1-16,0 0-4 0,0 0-17 15,0 0-3-15,-10-12-19 0,10 12-22 16,0 0-23-16,0 0-32 0,-1 0 0 16,1 0-45-16,-2 0-25 0,2 1-30 15,0 3-9-15,0 2 41 0,3 0 62 16,4 0 6-16,-1 3 1 0,4 0 15 16,-1 0-14-16,2 1 0 0,0-4 21 15,0-1 6-15,0 0 0 0,1-3-13 16,1-1 0-16,-3 0 13 0,3-1 6 0,1 0-3 15,1-4 13-15,1-4 0 0,-2 1 6 16,-1-2 23-16,-4-2 15 0,-5-1 38 16,1-3-19-16,-5-1-26 0,0-4-82 0,0-1-25 15,0-7 25-15,0 0 19 16,-2-3-19-16,-2-1 3 0,-2 0 3 0,-3-1-6 16,-1 3-31-16,-3 3 30 15,-1 2 2-15,-1 3-2 0,0 4 17 0,0 4-10 16,3 0-3-16,-2 2 29 0,4 2 3 15,3 0-4-15,0-1 4 0,1 0-26 16,5-1-9-16,-1-1-41 0,2-1-16 16,0-2 54-16,3-1-46 0,4 2 48 15,0 0-36-15,3 1 36 0,-1 4-15 16,2 0-10-16,1-1-47 0,3 4 10 16,2-1 12-16,1 0 10 0,4 3 12 0,1 3 0 15,0 0-12-15,2 2-10 0,-2 3-93 16,0 7-85-16,-4 4-96 0,-6 4-73 15,-6 5-25-15,-7 3-10 0,0-5-323 16</inkml:trace>
  <inkml:trace contextRef="#ctx0" brushRef="#br1" timeOffset="60903.46">14038 6017 130 0,'0'0'610'0,"0"0"-297"0,0 0 78 16,0 0-160-16,0 0-88 0,0 0-23 15,85-24-55-15,-62 15-46 0,0 2-19 16,-4 2-1-16,-5 3-44 0,0 0-160 16,-3 2-140-16,-1 0-137 0,-4 0-232 15</inkml:trace>
  <inkml:trace contextRef="#ctx0" brushRef="#br1" timeOffset="61159.33">14349 6042 764 0,'0'0'674'0,"0"0"-218"0,0 0-148 0,0 0-53 16,0 0-35-16,0 0-20 0,-79 28-8 16,64-21-35-16,-2 0-49 0,3 4-57 15,-2-4-45-15,7 5-6 0,0-2-28 16,4 0-4-16,-1 1 0 0,3 0-3 16,3 1 0-16,0-1-3 0,0 2-1 15,2-1 14-15,6 0 5 0,1-1 18 16,1 1-14-16,6-4 14 0,0 3 0 0,5-3 0 15,2-1-24-15,2-2-19 0,1 1-64 16,1-4-10-16,-2-2-64 0,-1 0-89 16,-2-4-78-16,-3-2-85 0,-2-2-191 15,-6 0-124-15</inkml:trace>
  <inkml:trace contextRef="#ctx0" brushRef="#br1" timeOffset="61393.47">14591 6025 1937 0,'0'0'612'0,"0"0"-181"0,0 0 10 0,0 0-105 16,0 0-37-16,0 0-90 0,0 0-103 16,0 0-103-16,0 0-3 0,0 0-84 15,0 0-68-15,-6 0-47 0,6 11 111 16,0 5 88-16,3 2 21 0,0 1 11 0,0 5-4 16,1-4-9-16,1 2 6 0,-2-2-3 15,0-2-21-15,2 0-1 0,-2-2-60 16,0-4-56-16,-2-2-39 0,2-2-16 15,0-2-67-15,0-3-73 0,-1-1-78 16,1-2-87-16,-2 0-151 0,3 0-90 16</inkml:trace>
  <inkml:trace contextRef="#ctx0" brushRef="#br1" timeOffset="61637.9">14777 6029 1544 0,'0'0'467'0,"0"0"-52"0,0 0 43 16,0 0-102-16,0 0-60 0,0 0-113 15,0 0-167-15,0 0-16 0,0 0-82 0,0 0-23 16,-53-3 77-16,33 13 7 16,-1 2 19-16,1 0-16 0,6-4-29 0,2 2 5 15,7-3-53-15,2 3-4 0,3-2 35 16,0 2 22-16,6-2 10 0,2 3 19 16,4-4 13-16,2 1 23 0,3-1-1 15,2-2-2-15,6-3 8 0,1 1 11 16,2-3-14-16,0 0-25 0,0 0-52 15,1-3-47-15,-3-1-94 0,-2 2-148 16,0-3-41-16,-3 1-76 0,-6 1-209 16</inkml:trace>
  <inkml:trace contextRef="#ctx0" brushRef="#br1" timeOffset="61917.46">15336 5716 1757 0,'0'0'309'0,"0"0"-99"16,0 0 33-16,0 0-24 0,0 0-77 15,0 0-4-15,0 0-106 0,0 0-32 16,0 0-36-16,0 0-21 0,82-64-4 0,-64 61 25 16,0 0 33-16,-3 2-132 0,1 1-152 15,-6 0-183-15,-4 0-252 0,-2 3-487 16</inkml:trace>
  <inkml:trace contextRef="#ctx0" brushRef="#br1" timeOffset="62085.61">15421 5856 810 0,'0'0'1002'16,"0"0"-648"-16,0 0 105 0,0 0-134 15,0 0-100-15,0 0-15 0,0 0-210 16,0 0 0-16,0 0-57 0,83-32 15 16,-62 26-22-16,2-1-79 0,-1 2-101 15,-2 0-156-15,0-1-252 0,-5 2-328 16</inkml:trace>
  <inkml:trace contextRef="#ctx0" brushRef="#br1" timeOffset="62657.55">16248 5536 1093 0,'0'0'381'0,"0"0"-75"0,0 0 31 16,0 0-61-16,0 0-2 0,0 0-55 16,0 0-52-16,0 0-10 0,-38-67-26 15,41 57-39-15,6-1-73 0,5 2-19 0,4 0-51 16,1 3 10-16,3 0 12 0,1 3 29 16,0 3 18-16,-3 0-18 0,2 3-13 15,-2 7-44-15,-3 3 22 0,-1 0-23 16,-2 4 17-16,-6 1 18 0,-1 0 7 15,-5 2-6-15,-2-2 6 0,0 3 16 16,-9-1 3-16,-3 3 16 0,-5 0-16 16,-2 1 9-16,-3 0 11 0,-1 0-20 15,2-3-1-15,-1 1 1 0,2-4-2 0,7-1 50 16,1-4-19-16,5-5-9 0,1 0-20 16,6-4-2-16,0-1 0 0,0-3 17 15,0 0 78-15,8 0 21 0,9-4-25 16,7-1-6-16,11-3-39 0,5-1-45 15,6-1-2-15,-2-1-16 0,-5 1-64 16,-5 1-30-16,-3-1-56 0,-3-1-35 16,-2 1-139-16,0-1-164 0,-1-4-164 0,-9 6-500 15</inkml:trace>
  <inkml:trace contextRef="#ctx0" brushRef="#br1" timeOffset="63000.49">16813 5573 300 0,'0'0'1292'16,"0"0"-882"-16,0 0-15 0,0 0-43 0,0 0-69 15,0 0-66-15,0 0-67 0,0 0-64 16,0 0-86-16,0 0 0 0,0 0-35 16,-50 8 3-16,44 1 0 0,3 3-6 15,0-4-13-15,3 4 9 0,0 0 27 16,5-1 11-16,5 1 1 0,6-1 3 16,4 0 28-16,5-2 7 0,3-2 19 15,6-3-13-15,3 0 10 0,0-3-6 16,1-1-4-16,-5 0-16 0,-3-4 7 15,-7-1 3-15,-7-2 28 0,-3-2 38 0,-6-4 28 16,-5-3 0-16,-2-2-63 0,-5-3 0 16,-10 0-26-16,-4-3-27 0,-6 0 15 15,-2 4 31-15,-3 0 0 0,-2 5-16 0,3 1-5 16,2 5-38-16,6 1-14 0,3 4-14 16,3 3-15-16,3 1-81 0,1 0-61 15,-1 1-45-15,1 6-48 0,3 3-65 16,2 0-65-16,3 3-56 0,3 1 0 15,0-1-21-15,6-1-160 0,8-1-98 0</inkml:trace>
  <inkml:trace contextRef="#ctx0" brushRef="#br1" timeOffset="63281.64">17158 5430 1257 0,'0'0'540'16,"0"0"-79"-16,0 0-51 0,0 0-40 16,0 0-105-16,0 0-132 0,0 0-133 15,0 0-92-15,0 0-65 0,0 0 157 0,0 0 54 16,27 40 9-16,-19-24-37 0,-3-1-13 16,1 2 3-16,-3 1-1 0,-2-1-11 15,-1-1-2-15,2 1 1 0,-2 0 6 16,1-2-9-16,1-1-82 0,1-2-40 15,-2-3-50-15,3-1-53 0,-1-3-17 16,0-3-56-16,-3 0-32 0,0-2 112 16,0-2 163-16,0-4-404 0,-4-6-229 15</inkml:trace>
  <inkml:trace contextRef="#ctx0" brushRef="#br1" timeOffset="63467.42">17210 5560 264 0,'0'0'580'0,"0"0"-136"0,0 0-57 0,0 0-124 15,14-71 22-15,-11 61-13 0,3 1-72 16,-2 3-45-16,-1 1-1 0,1 0-20 15,-1 4-47-15,2 1-87 0,1 0-16 16,5 0-48-16,2 1 6 0,5 5 43 0,3 3 14 16,3 0-11-16,5 4 9 0,1 2 3 15,1-1 15-15,2 2-15 0,-3-1 0 16,-3 0-70-16,-1-3-14 0,-3-1-51 16,-5-2-23-16,-3-3-68 0,0-2-39 15,-2-2-83-15,-2-2-94 0,-5 0-17 16</inkml:trace>
  <inkml:trace contextRef="#ctx0" brushRef="#br1" timeOffset="63718.54">17571 5360 866 0,'0'0'798'0,"0"0"-347"0,0 0-91 16,0 0 4-16,0 0-75 0,0 0-18 15,0 0-8-15,0 0-30 0,0 0-40 16,0 0-59-16,0 0-103 0,-17-58-31 15,17 58-94-15,0 0-38 0,0 6-91 0,0 4 15 16,0 3 160-16,0 5 32 0,0 1 16 16,0 4 13-16,2-2 9 0,1 1-3 15,0-2-19-15,-1 1 0 0,1-3-95 16,1-2-45-16,-1-2-58 0,0-1-52 16,0-1 6-16,0-3-89 0,0 0-43 15,0-3-118-15,-2-1-164 0,2-4-140 0</inkml:trace>
  <inkml:trace contextRef="#ctx0" brushRef="#br1" timeOffset="64017.6">17871 5217 1916 0,'0'0'461'0,"0"0"-90"0,0 0 20 16,0 0-75-16,0 0-53 0,0 0-46 15,0 0-87-15,0 0-130 0,0 0-10 16,0 0-141-16,0 0-76 0,-3 12 183 16,3 7 44-16,-1 4 31 0,0 4 7 15,-2 2 6-15,0 2-43 0,1 3 2 16,-1 1 22-16,3 1-25 0,0 0 3 16,0 0 16-16,0 0-16 0,0-2-1 15,0 0 17-15,-3-2-19 0,0-3-1 0,0-1-21 16,-2-4-35-16,2-1-35 0,0-3-18 15,0-4-37-15,0-3-124 0,3-1-63 16,0-6-33-16,0-3-32 0,0-3-111 16,3 0 15-16,5-13-333 0</inkml:trace>
  <inkml:trace contextRef="#ctx0" brushRef="#br1" timeOffset="64626.53">18046 5456 1823 0,'0'0'545'0,"0"0"-229"0,0 0 38 0,0 0-28 16,0 0-79-16,0 0-111 0,0 0-136 0,0 0-72 16,0 0-61-16,0 0-80 0,0 0 178 15,-2 14 35-15,2-1 57 0,2 3-28 16,-1-2-13-16,-1 1-16 0,0-1 12 16,0-2 14-16,0 0 2 0,0-5-12 15,0 1 7-15,0-3-23 0,0-1-15 16,0-3-39-16,0 0-23 0,0-1 46 15,0 0 31-15,0 0 130 0,0-3 67 16,2-5-2-16,-1-2-195 0,5-5 0 16,0 0-3-16,2-2-13 0,2 0-25 15,1 1 3-15,0 2 36 0,-1 1-42 0,0 2 28 16,-1 4-46-16,-4 0 62 16,1 3 38-16,-3 3-38 0,-1 1 0 0,1 0-38 15,-1 0-35-15,5 0-73 0,-1 7 32 16,3 0 85-16,1 4 29 0,1 0 12 15,1 0-12-15,-3-1-29 0,-1-1 27 16,-2 0 2-16,-3-1-1 0,-2-3-19 0,1-2 8 16,-1 1-1-16,-1-2 12 15,0-2 1-15,0 0 14 0,0 0 34 0,0 0 35 16,0 0 25-16,0-2-4 0,0-2 7 16,0-3-66-16,0-4-45 0,0-1-67 15,0-1 67-15,3-1 41 0,0-1-22 16,0 1 10-16,4-1-17 0,0 1 1 15,2 0-13-15,2 0 0 0,1 3-14 16,1 1-36-16,1 3 15 0,-2 1-3 16,-1 2 25-16,0 3 13 0,-3 1 0 15,0 0-47-15,1 0-42 0,0 7 22 0,1 3 16 16,2 1 26-16,-2 3 2 0,0 0-2 16,1 3 24-16,-3 1 0 0,-1 1 1 15,0-1 1-15,-3-1-1 0,-1 0-1 16,-3-4-57-16,0 0-34 0,0-2-72 0,-1 1-48 15,-5-5-43-15,-1 1-42 0,0-2-106 16,2-2-277-16</inkml:trace>
  <inkml:trace contextRef="#ctx0" brushRef="#br1" timeOffset="65267.47">18626 5388 2336 0,'0'0'316'0,"0"0"-10"16,0 0 46-16,0 0-76 0,0 0-33 16,0 0-51-16,0 0-180 0,0 0-12 15,0 0-131-15,0 0-49 0,0 0 9 16,-3 8 171-16,3 2 32 0,0 2 9 16,0 0-38-16,-1 0 19 0,-1-1-3 15,1 0 0-15,1-4 0 0,-1 0-19 0,1-2-23 16,-3 0-21-16,3-2-23 0,0-2-5 15,-1 0 14-15,1-1 11 0,0 0 47 16,0 0 77-16,0-4 53 0,0-1 9 16,0-4-139-16,0-2-9 0,0-3 7 15,0-3 1-15,6-1-24 0,3-1 6 16,0 2-12-16,2 0-14 0,0 5 8 16,-3 2 37-16,0 4 16 0,0 0 22 15,-2 3 19-15,0 2-57 0,-2 1 0 16,6 0-57-16,-1 0-41 0,1 3-13 0,4 5 63 15,-2 1 47-15,1 1 0 0,-2 0-12 16,-1 1-3-16,-1-1 13 0,1 2-19 16,-3-2 19-16,-1 1 0 0,-2 0-26 15,-1-1-35-15,0-1 6 0,-3-1 1 16,0-1 9-16,0-5 3 0,0 1 13 16,0-2 32-16,0-1 67 0,0 0 135 0,0-4 40 15,0-2-71-15,0-3-171 0,0-3-42 16,4-2 38-16,2-1-34 0,3-2 14 15,1 1 23-15,3 1-20 0,0 3-43 16,0 2 17-16,-2 2-7 0,-3 3 51 16,1 4 0-16,-3-2 3 0,-1 3-2 15,-1 0-33-15,3 3-16 0,2 2 6 16,1 3-6-16,0 2 3 0,4 0 36 16,-3 5 11-16,0-3 1 0,1 2 1 15,-4 2 11-15,0-2-12 0,-4 2-79 0,-3-4-36 16,-1 2-17-16,0-1-3 0,0-1 19 15,-5-2-1-15,-1 1-155 0,-4-5 91 16,-2-2-34-16,1-2-217 0,3 0-213 16,-6-2-39-16</inkml:trace>
  <inkml:trace contextRef="#ctx0" brushRef="#br1" timeOffset="65636.32">19047 4927 2141 0,'0'0'301'15,"0"0"-110"-15,0 0 95 0,0 0-109 16,0 0-49-16,0 0-45 0,0 0-58 16,88-46-13-16,-66 46-12 0,1 0-42 15,1 7-12-15,-2 4-3 0,0 1-4 16,-5 5 35-16,-4 0-28 0,-6 2-23 15,-4-1 0-15,-3 2 3 0,0-2 19 16,-9 0 13-16,-5-2 16 0,-5-2 26 0,-2 2 49 16,-1-3-27-16,-1 0 17 0,3-3-13 15,7-3 25-15,4-2 49 0,6-4-7 16,3 0 28-16,0-1 4 0,0 0 11 16,3 0 10-16,4 0 6 0,3-2-4 0,7-3-32 15,5-3-104-15,9 0-12 16,3 0-69-16,3 2 44 0,-2 0 13 0,0 1-42 15,-1 3-87-15,-1 1-33 16,2 1-170-16,3 0-73 0,-9 0-316 0,15 2-916 0</inkml:trace>
  <inkml:trace contextRef="#ctx0" brushRef="#br1" timeOffset="65789.89">19890 5345 2209 0,'0'0'569'0,"0"0"-88"0,0 0-75 16,0 0-141-16,0 0-61 0,0 0-109 16,0 0-95-16,0 0-69 0,0 0-119 15,0 0-102-15,-9-23-167 0,4 21-321 0,-5 0-723 16</inkml:trace>
  <inkml:trace contextRef="#ctx0" brushRef="#br1" timeOffset="71748.48">4848 8399 326 0,'0'0'545'0,"0"0"-213"16,0 0-59-16,0 0-22 0,0 0-30 0,0 0-20 15,0 0 16-15,0 0 2 0,0 0-22 16,0-11 22-16,0 11-31 0,0-1-22 16,0 1-29-16,0-1-29 0,0 1-23 15,0 0-15-15,0 0-17 0,0 0-25 16,0 0-28-16,-2 0-29 0,2 0-15 15,0 1-32-15,0 0-38 0,0 6-70 16,0 4 38-16,0 6 146 0,6 5 64 16,0 4-20-16,-2 3 13 0,3 3-28 15,-2 0 3-15,-1 3 3 0,1-1-10 16,-2 2-22-16,0-3 13 0,0 2 16 16,-1 1-32-16,-2-4 1 0,0 3 17 15,0-4-18-15,0 1 25 0,-5-1 10 16,1-5-35-16,-3-1 1 0,3-3 0 0,-1-3 0 15,2-1 0-15,-1-5 1 0,1-1-2 16,3-3-3-16,0-4-13 0,0-1-3 0,0 0 3 16,0-3 14-16,3 2 2 15,3-2 32-15,-2 0 16 0,6 1 11 0,0-1 20 16,6 0 28-16,4-1-13 0,8 0-11 16,5 0-34-16,6 0-17 0,4-2-29 15,2-1-3-15,1-1-49 0,-3 3-74 16,-1 0-34-16,-2-1-45 0,-7 2-48 15,-7 0-79-15,-8 2-131 0,-6 1-226 16,-7 1-407-16</inkml:trace>
  <inkml:trace contextRef="#ctx0" brushRef="#br1" timeOffset="73323.42">6443 8536 359 0,'0'0'746'0,"0"0"-384"0,0 0-144 15,0 0-14-15,0 0-61 0,0 0-26 16,0 0 6-16,0 0 0 0,0 0 9 15,0 0-2-15,0 0-11 0,1 3-36 16,4-3-31-16,6-3-33 0,2 0 13 16,7 1-32-16,3-2 0 0,6-1 0 15,0 1 15-15,4-1-15 0,-4 0-6 0,4 3-104 16,-5 0-73-16,-1 2-72 0,-4 0-59 16,-3 3-138-16,-8 3-78 0,-5-1-220 15</inkml:trace>
  <inkml:trace contextRef="#ctx0" brushRef="#br1" timeOffset="73493.48">6548 8723 1077 0,'0'0'361'0,"0"0"-208"0,0 0 98 16,0 0 31-16,0 0-33 0,0 0-29 16,0 0-56-16,0 0-112 0,0 0-52 15,94-33-26-15,-54 24 10 0,5-2-80 16,1-1-98-16,0 2-123 0,-3 1-209 15,-11 3-467-15</inkml:trace>
  <inkml:trace contextRef="#ctx0" brushRef="#br1" timeOffset="74132.92">7302 8316 421 0,'0'0'1239'0,"0"0"-1041"16,0 0-13-16,0 0 55 0,0 0-27 15,0 0 13-15,-5-67-49 0,14 54-100 16,4 1-42-16,3-3-22 0,4 2 29 15,4 0-10-15,5 3-10 0,3 1-3 0,0 2 1 16,1 1-4-16,-3 2 7 0,-5 4-23 16,-2 0-13-16,-3 0-28 0,-5 4-20 15,-4 4-6-15,-4 0 2 0,-4 2 4 16,-3 3 39-16,0 0 15 0,-1 1 7 16,-10 1 3-16,-3 2 58 0,-3 1-10 15,-5 1-25-15,-1-1 15 0,-1 0-41 0,2-2-80 16,2-2 0-16,1-1-23 0,5 0-3 15,2-3-43-15,4-1-6 0,2-1 13 16,1-5 51-16,4 2 16 0,1-5-6 16,0 0 81-16,3 0 68 0,4 0 159 15,4 0-10-15,6 0 38 0,3-3-46 16,4-1-52-16,2 2-55 0,-1-1-35 16,-1 2 3-16,-1 1-43 0,-4 0-27 15,0 0-13-15,-2 5-6 0,0 1 0 16,2 1-16-16,-3 0 12 0,1 4 22 15,-2 0 1-15,-4 1-19 0,-1 1-26 16,-4 1 1-16,-3 3 44 0,-3 0 6 16,-2-1 26-16,-6 2 32 0,-4 0 48 0,-7-2 5 15,-2 0 0-15,-1-2-9 0,-2-1-20 0,-1-2-3 16,-1-2-25-16,-1-3-13 0,3-3-6 16,-1 0-3-16,-3-3-3 0,1 0-20 15,-2-5-14-15,2-1-1 0,3 0-56 16,4 0-27-16,8 1-1 0,3-1-14 15,9-1-28-15,0-3-83 0,7 1-199 16,9-1-149-16,-3-1-526 0,23-1-255 0</inkml:trace>
  <inkml:trace contextRef="#ctx0" brushRef="#br1" timeOffset="74435.23">7884 8527 627 0,'0'0'805'0,"0"0"-438"0,0 0-52 16,0 0-36-16,0 0-111 0,0 0-4 15,0 0 36-15,0 0-59 0,0 0-100 0,0 0-41 16,0 0-35-16,6 8-3 0,-2-7 10 16,3 2 28-16,0-3 19 0,5 0 16 15,2 0 1-15,4 0-7 0,3-4 25 16,2-3-16-16,-4 0-26 0,0-1-11 16,-7 2 33-16,-4-2 39 0,-5 3 26 15,-3 0 3-15,0-1-17 0,-3 1-31 16,-2-1 0-16,-3 1-51 0,-2-3-3 15,-3 2-22-15,-1-1-19 0,-3 1-23 16,-1 1-21-16,-2 2 24 0,2 2 17 0,1 1 3 16,6 0-1-16,1 0-66 0,4 5-164 15,2 0-41-15,2 0 78 0,2 2 8 16,0-1-58-16,6-1-83 0,7-1-42 16,-3-1-190-16</inkml:trace>
  <inkml:trace contextRef="#ctx0" brushRef="#br1" timeOffset="74873.84">8472 8069 2032 0,'0'0'495'0,"0"0"-227"15,0 0 56-15,0 0-46 0,0 0-21 16,0 0-33-16,0 0-83 0,0 0-59 15,0 0-72-15,0 0-10 0,0 0-67 0,-56-24-12 16,44 35 14-16,-3 3 27 0,0 4 22 16,-2 4 0-16,4 1-5 0,-1 1 20 15,2 1-10-15,3 1-8 0,3-1 0 16,2 4-13-16,4-2 1 0,0 0 2 16,10 2 14-16,3-4 12 0,3 0 3 15,3-2 0-15,5-1 3 0,1-6 16 0,-1-1-16 16,1-7 28-16,-5-1-2 15,0-3-1-15,-7-4 7 0,-2 0 12 0,-3 0 19 16,-4-5 12-16,-2-2 11 16,-2-1 24-16,0-2-23 0,-5-1-37 0,-2-1-19 15,-4-1-34-15,-1 2 28 0,0 0-28 16,-2 4-14-16,1 0-23 0,-1 3-19 16,-1 2-12-16,2 2-32 0,5 0-70 15,0 1-47-15,4 5-97 0,1 5-76 0,3 2-8 16,0-1 16-16,1 4 9 0,8-3-66 15,6 0 0-15,5-2-47 0,-3-3-26 16</inkml:trace>
  <inkml:trace contextRef="#ctx0" brushRef="#br1" timeOffset="76190.59">9069 8226 320 0,'0'0'300'0,"0"0"-59"0,0 0-55 0,0 0 51 16,0 0-9-16,0 0 13 0,0 0-37 15,0 0-35-15,0 0 3 0,0 0-39 16,-2-25 28-16,2 21-13 0,0 3 7 16,0 0 12-16,0 0 8 0,0 0-31 15,0 1-39-15,0 0-48 0,0 0-35 0,0 0-22 16,0 0 0-16,0 0-44 16,0 1-45-16,0 4-67 0,0 3 53 0,4 3 63 15,1 2 40-15,-1 4 19 0,1 1 10 16,-3 0-4-16,0-3-9 0,2 1-12 15,-4-2 21-15,2-1 1 16,-2-3-7-16,0 1 6 0,0-4-12 0,0-2 0 16,0-1 0-16,0-1-10 0,0-2-3 15,0-1 13-15,0 0-13 0,-2-1 111 16,-1-5 85-16,-1-2-136 0,-3-4-60 16,1-4-28-16,-1 0-13 0,3-2 28 15,1 0-34-15,1 0 31 0,2 2 16 16,0 1-51-16,2 3 38 0,4 0-63 15,-2 4 3-15,6 0 19 0,-3 0 16 0,2 3-1 16,2 1-12-16,1 0-32 0,2 3-10 16,-1 1 0-16,0 0 29 0,3 5 29 15,-3 3 22-15,1 2 0 0,-1 1-6 16,0 0 19-16,-1 0 3 0,-2 1 29 16,0-1-16-16,-4-4 0 0,-2 0-15 0,-1-2 1 15,-3-2 11-15,0-1-9 0,0-2 21 16,0 0 33-16,0 0 38 0,0 0 35 15,0 0 29-15,0-5-52 0,0-3-89 16,0 1-18-16,0-5-2 0,0 0-20 16,6 0 2-16,0-1 0 0,0-1 19 15,3 2 0-15,0 0 0 0,2-1 0 16,1 2 0-16,3 1 0 0,2-1 0 16,3 1-16-16,0 1-6 0,3 0-23 15,0 2 23-15,0 2 19 0,-1 3-1 0,-2 1 2 16,-1 1 2-16,-3 0 1 0,-1 3-1 15,-3 4-15-15,0 3 3 0,2 3 12 16,-2 2 28-16,-1 1-12 0,-2-1-15 16,-5 0-1-16,0 0 0 0,-2-2-11 15,-2 0 11-15,0-3 16 0,0-1-16 0,-2 1-10 16,-4-1-130-16,2 0-91 0,-2 0-117 16,2-2-221-16,0-2-517 0</inkml:trace>
  <inkml:trace contextRef="#ctx0" brushRef="#br1" timeOffset="76361.42">9871 8302 2111 0,'0'0'485'0,"0"0"-269"16,0 0 12-16,0 0-58 0,0 0 27 16,0 0-9-16,0 0-103 0,0 0-85 15,0 0-3-15,0 0-79 0,0 0-122 16,16-6-83-16,-19 6-176 0,-1 1-346 15,1 0-175-15</inkml:trace>
  <inkml:trace contextRef="#ctx0" brushRef="#br1" timeOffset="90916.43">5505 9153 323 0,'0'0'345'0,"0"0"-87"16,0 0-46-16,0 0-36 0,0 0-27 15,0 0-25-15,0 0-33 0,0 0-29 16,0 0-33-16,0 0-6 0,0 0 13 16,0 0 12-16,0 0 11 0,0 0 12 15,0 0 56-15,0 0 5 0,0 0-73 16,0 0-17-16,0 0-10 0,-2 0-29 15,2 0 1-15,0 0 15 0,0 0-19 16,0 0 0-16,0 1-36 0,0-1-6 16,0 0-6-16,0 0-14 0,0 0-12 0,0 2 19 15,0-1 32-15,3 0 23 0,0 0 15 16,3 0 8-16,-2 1 12 0,2-2 30 16,1 0 3-16,0 0-6 0,-1 0 6 15,1 0 6-15,3 0-48 0,-2-4-26 16,0-1-42-16,1-1-7 0,1 0-12 15,-3 0 19-15,0-1-36 0,3 0 78 0,-4-3-39 16,-2 4 33-16,1 0 6 0,-2-1 39 16,-2 1 4-16,-1-1-41 0,0 2-1 15,-1 1 35-15,-5 1 9 0,2-1 42 16,-2 2-84-16,-3 0 22 0,2 0-25 16,-2 2-48-16,-3 0 16 0,-2 0 32 0,3 0 6 15,-3 3-3-15,0 1 17 0,2 0-7 16,0 1-12-16,2-1 31 0,-1 1-6 15,0 0 6-15,2 0-9 0,1 0-10 16,-1 2-10-16,4-2 10 0,-1 3-13 16,-1-2-1-16,1 3-12 0,2 1-3 15,-1 1 13-15,2 1-16 0,-1 1 16 16,1 2 1-16,2-2-20 0,-2-1 22 16,3 1 1-16,0 0-1 0,0-1-2 15,0-2-17-15,4-1 3 0,2 0-4 16,0-3 17-16,1 4-10 0,4-3 13 15,1 1 19-15,0-2 1 0,0-1-20 0,2 0 0 16,-2-4-32-16,0 0-11 0,0-1-41 16,3 0-61-16,-3 0-47 0,5 0-58 15,-1 0-114-15,3 0-79 0,-6 0-333 16</inkml:trace>
  <inkml:trace contextRef="#ctx0" brushRef="#br1" timeOffset="91315.68">5813 9315 408 0,'0'0'678'0,"0"0"-210"16,0 0-149-16,0 0-102 0,0 0-77 15,0 0-40-15,0 0-6 0,0 0-10 16,0 0 19-16,0 0-41 0,4-44 15 0,-4 33 7 16,0-3 6-16,-1-2-90 15,-3-2 25-15,-2 0-22 0,-1 0 32 0,1 0-34 16,3 1-2-16,-1 3 1 0,-1 0 0 16,2 1 0-16,0 3 32 0,0-1-10 15,0 0 46-15,1 0-37 0,-1 1-18 16,2-1-11-16,-1-1 24 0,2-1 6 15,0-1-8-15,0 1-24 0,0 1-25 16,0 0 25-16,3 1-19 0,3 2-36 16,-1 2 14-16,3 0-23 0,1 2-7 15,2 1-28-15,2 0 28 0,2 3-13 0,0 1-6 16,1 0-140-16,0 3-126 0,0 4-141 16,-3 1-138-16</inkml:trace>
  <inkml:trace contextRef="#ctx0" brushRef="#br1" timeOffset="91456.84">5819 9198 437 0,'0'0'479'16,"0"0"-277"-16,0 0-156 0,0 0-46 15,0 0-114-15,0 0-202 0,75-27-402 0</inkml:trace>
  <inkml:trace contextRef="#ctx0" brushRef="#br1" timeOffset="91807.68">6112 9232 722 0,'0'0'768'0,"0"0"-374"0,0 0-109 0,0 0-22 16,0 0-92-16,0 0-62 0,0 0-15 15,0 0-17-15,0 0-32 0,0 0-7 16,-9-55 17-16,6 43 12 0,0 0-9 16,0-5 38-16,0 2-52 0,-1-3-44 15,-2 0 0-15,2 0 0 0,0 0 0 16,-1 0-18-16,2 1 12 0,-3 3 6 16,2-1 51-16,0 5-35 0,0 1-13 15,2 0 10-15,-2 0-11 0,1 1-1 16,3-1 28-16,0 2-29 0,0-2-4 15,0 0-37-15,1-2-4 0,5 2 1 16,4-1-20-16,0 2-13 0,1-1-22 0,3 1 2 16,-1 4 17-16,1 2-23 0,1 2-65 15,0 1-64-15,-3 9-57 0,-2-1-65 16,-3 6-46-16,-4-3-105 0,-3 7-206 0</inkml:trace>
  <inkml:trace contextRef="#ctx0" brushRef="#br1" timeOffset="91953.64">6037 9126 13 0,'0'0'274'0,"0"0"-56"16,0 0 40-16,0 0 22 0,0 0 62 15,0 0-46-15,0 0-26 0,0 0-169 16,0 0-65-16,0 0-36 0,86-34-52 16,-57 27-48-16,-3-3-98 0,-3 4-102 15,-6 1-270-15</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6T03:36:40.223"/>
    </inkml:context>
    <inkml:brush xml:id="br0">
      <inkml:brushProperty name="width" value="0.05292" units="cm"/>
      <inkml:brushProperty name="height" value="0.05292" units="cm"/>
      <inkml:brushProperty name="color" value="#FF0000"/>
    </inkml:brush>
  </inkml:definitions>
  <inkml:trace contextRef="#ctx0" brushRef="#br0">1710 1067 124 0,'0'0'114'0,"0"0"-98"16,0 0-15-16,0 0 19 0,0 0 42 16,0 0 29-16,0 0 124 0,0 0 105 15,0 0-99-15,0 0-15 0,1-23-54 16,-1 17-31-16,0 1-20 0,-1-2 16 15,-3-1 6-15,3 0-23 0,-1 0-44 16,1 2 25-16,-1 1 68 0,1 1 25 16,-1 1 7-16,1 1-43 0,-2 1-23 15,3 1-9-15,0 0 0 0,0-2-7 16,0 2-7-16,0 0-13 0,0-1-18 0,0 1-23 16,0 0-35-16,0 0-3 0,0 0-54 15,0 0-57-15,0 5-55 0,0 6-32 16,0 5 60-16,0 9 138 0,0 8 13 15,0 4-11-15,-2 6 20 0,1 1-9 16,-2-1-11-16,2 1 1 0,1-2 19 0,0 0-20 16,0-3-2-16,4-5-31 0,3 0 31 15,1-5-19-15,0-2 19 0,-1-2 28 16,-1-5-28-16,-3-2-55 0,-3-5-35 16,1-2 16-16,-1-5-6 0,0-5-4 15,0-1-36-15,2-1-9 0,-2-10-111 16,1 0-566-16</inkml:trace>
  <inkml:trace contextRef="#ctx0" brushRef="#br0" timeOffset="618.7">1857 790 988 0,'0'0'1029'15,"0"0"-951"-15,0 0-46 0,0 0 43 16,0 0 90-16,0 0-78 0,-89-14-25 16,60 21-62-16,-8 5 0 0,-11 6 0 0,-5 9 25 15,-5 6 43-15,-2 6 29 0,2 4-10 16,6 3-37-16,3 3-50 0,8 0-2 15,8 1 1-15,6-1-17 0,7 1-2 16,10 2-2-16,4 2 3 0,6 0-7 16,4 2-13-16,11 1 36 0,8-1-26 15,7-1 26-15,6-4 0 0,6-3 3 16,10-6 0-16,7-3-91 0,6-7-48 0,3-5-22 16,3-6 2-16,2-5-7 0,-1-10 53 15,-2-6 80-15,-1-4 16 0,1-13 17 16,-4-7 52-16,-3-8 52 0,-1-9 42 15,-4-4 3-15,-2-8 32 0,-7-8-19 16,-7-5-66-16,-7-7-28 0,-10-3-23 16,-10 0-44-16,-11 3 41 0,-9 6 22 15,-19 6 33-15,-11 8 5 0,-13 7 16 16,-10 5-31-16,-10 7-84 0,-8 8-6 0,-5 5-7 16,-5 8-19-16,-4 7-79 15,4 6-248-15,8 0-200 0,19 5-563 0</inkml:trace>
  <inkml:trace contextRef="#ctx0" brushRef="#br0" timeOffset="42231.77">4077 10662 1063 0,'0'0'420'0,"0"0"-95"0,0 0-39 0,0 0-30 15,0 0-50-15,0 0-25 0,0 0-26 16,0 0-27-16,0 0-32 0,0 0-23 16,0 0-9-16,0 0-22 0,0 0-42 15,0 0 0-15,0 0-51 0,0 0-35 0,0 5-43 16,0 2-50-16,0 6 31 0,0 5 148 15,0 6 12-15,0 6 53 0,1 4-7 16,1-1-10-16,-2 1-13 0,2-4-31 16,-2 0 8-16,2-4 8 0,-1 1-17 15,2-1 29-15,-3-2-32 0,3-2-43 16,-3-2-53-16,1-2-36 0,1-2-81 16,-1-6-72-16,-1-4-153 0,3-3-261 15,-1-3-378-15</inkml:trace>
  <inkml:trace contextRef="#ctx0" brushRef="#br0" timeOffset="42669.52">4065 10444 851 0,'0'0'681'0,"0"0"-431"0,-91-7-146 15,52 11 26-15,-4 5 68 0,1 0 25 16,3 6-29-16,2 0-72 0,1 3-32 16,4 3-54-16,1 3-11 0,2 3-25 15,0 6 13-15,1 5-10 0,1 3 10 16,4 3-13-16,0 1-3 0,5 0-10 16,6 1 12-16,3-2-15 0,8-3-23 15,1 0-18-15,10-2 2 0,8 1 23 16,10-2 32-16,5 2 22 0,6-2-9 15,8-2 6-15,4-4-19 0,5-4 0 16,5-4 3-16,2-6 13 0,5-6-15 0,4-8 0 16,-2-4 37-16,3-9 7 0,-4-9-22 15,-2-5-10-15,-5-8 28 0,-7-5-12 16,-3-7-27-16,-8-6-2 0,-7-6-70 16,-10-5-46-16,-12-5 77 0,-14 2 20 0,-8 0 19 15,-21 3 84-15,-11 6 22 0,-10 1-42 16,-5 8-3-16,-7 4 16 0,-2 6-77 15,-2 5-42-15,0 10 7 0,-1 3-52 16,-1 9-202-16,1 7-232 0,17 1-621 16</inkml:trace>
  <inkml:trace contextRef="#ctx0" brushRef="#br0" timeOffset="45016.82">6120 10393 538 0,'0'0'290'0,"0"0"-124"0,0 0-12 16,0 0-63-16,0 0 42 0,0 0 4 16,0 0-20-16,0 0-42 0,0 0 16 15,46-40-7-15,-34 33 4 0,1-1-36 16,0 2 3-16,1-1 13 0,1 1 0 16,-4 1-6-16,-1-2-11 0,-3 3 21 15,-2 2 12-15,-3 0 22 0,0-1 7 0,-2 3-23 16,0-2-22-16,0 0 6 0,0 0 3 15,-4 1 13-15,-2 0-42 0,-4 0-32 16,-6 1-16-16,-6 0-96 0,-5 0 35 16,-6 5 0-16,-5 4 35 0,-2 1 7 15,0 2 19-15,1 0-2 0,1-1-11 16,5 0 13-16,3 0 2 0,7-1-2 0,0-1 0 16,4 1-42-16,4-2-6 15,4 2-23-15,4-2-42 0,3 1-26 0,2-1 16 16,2-2 10-16,0 2 32 0,0-1 19 15,3-1 40-15,3-1 22 0,2 0 15 16,1 1-15-16,7 0-13 0,4-1 13 0,4-2 23 16,7-1 3-16,6-1 74 0,2 2 36 15,4-2-62-15,-1-1-44 0,0 1 11 16,1 1-21-16,-4-2-10 0,-1 4-10 16,-5-2-4-16,-1 3 3 0,-5 2-21 15,-6 3-11-15,-2 1-18 0,-6 1 5 16,-4 2 24-16,-5 3 9 0,-1 1 11 15,-3 3 2-15,-11 2 24 0,-8 1 48 16,-7 5 28-16,-6-1-29 0,-5-1 22 16,-1-4 1-16,1-4-24 0,1-2 14 0,-2-6-30 15,1-4 49-15,-2-1 6 16,-3-5-29-16,-1-1-14 0,1 0-18 0,2 0-16 16,1-6-10-16,10 0-6 0,4-1 13 15,8-5-29-15,7 0-108 0,6-2-87 0,4 0-71 16,0 0-162-16,11-2-90 0,-2 6-454 15</inkml:trace>
  <inkml:trace contextRef="#ctx0" brushRef="#br0" timeOffset="45315.03">6479 10089 1094 0,'0'0'638'0,"0"0"-323"16,0 0-146-16,0 0 25 0,0 0 48 0,0 0-7 15,0 0-113-15,0 0-122 0,0 0-58 16,0 0 46-16,0 0 12 0,25 20 83 16,-20 6-22-16,2 3-10 0,-2 6 16 15,-2 4 10-15,-2 1-29 0,-1 1 12 16,1-1-58-16,1-2 14 0,2-2-14 15,1 0-1-15,-1-5 3 0,3 0-4 16,-1-2-16-16,0-5-83 0,-2-2-51 16,3-3-107-16,3-2-110 0,2-5-93 15,-3-6-320-15</inkml:trace>
  <inkml:trace contextRef="#ctx0" brushRef="#br0" timeOffset="45672.81">6786 10547 1395 0,'0'0'361'0,"0"0"-286"0,0 0-27 0,0 0 17 16,0 0 55-16,0 0-35 0,0 0-37 15,85-65 7-15,-59 51-9 0,0 0-11 16,0 0-12-16,-3-1-21 0,1 0-2 16,-2 0-19-16,-2-1-133 0,-4 4-30 15,-3-1 42-15,-5 2 101 0,-5 5 39 16,-3 1 111-16,0 2 58 0,-5 0 15 15,-7 3-77-15,-4 0 19 0,-5 0-58 16,-7 0 32-16,-2 4-58 0,-5 3 29 16,1-1 9-16,-1 1 32 0,2 2 4 15,3-1-30-15,2 2 0 0,4-1-54 16,4 1-31-16,2 2-1 0,4 1-29 0,3-1-25 16,3 2 9-16,4 2 29 0,4 1-35 15,0 0-6-15,12-1-1 0,6 1-12 16,7 0 70-16,7-3 4 0,6 0-4 15,1-5 3-15,3 0-3 0,1-2-103 16,-1-4-87-16,-4 0-120 0,-4-3-30 0,-2 0-187 16,-10-4-235-16</inkml:trace>
  <inkml:trace contextRef="#ctx0" brushRef="#br0" timeOffset="46075.97">7297 10347 2000 0,'0'0'518'0,"0"0"-276"0,0 0-43 16,0 0-74-16,0 0-74 16,0 0-51-16,0 0-1 0,0 0-63 0,0 0 39 15,0 0 25-15,0 0 0 0,-25 48 0 16,20-36 0-16,2-2 4 0,-1 0 18 16,1-4-22-16,2 0-9 0,1-4-56 15,-2-2 1-15,2 0 58 0,0 0 6 16,0 0 106-16,0-1 25 0,0-4-7 0,0-3-108 15,-2-4-16-15,0 0-22 16,1-4 6-16,1-2 16 0,0 0 17 0,0 2-17 16,0-1 0-16,1 1 15 0,6 2-15 15,3 1-41-15,5 0 15 0,2 2-22 16,3 2 10-16,3 0 37 0,3 2 1 16,-1 2-1-16,1 2-2 0,2 3-25 15,1 0 27-15,0 6 1 0,-2 3-16 16,-6 2 12-16,-4 5-31 0,-7 0-26 15,-6 5-22-15,-4 2-7 0,0 0 9 16,-2 2 11-16,-4-1-21 0,1 1-19 16,2-2-38-16,3-2-95 0,6-5-11 0,7 0 27 15,10-8-66-15,3-2-160 0,-4-3-163 16</inkml:trace>
  <inkml:trace contextRef="#ctx0" brushRef="#br0" timeOffset="46542.54">8131 9800 2274 0,'0'0'330'0,"0"0"-275"16,0 0 221-16,0 0 64 0,0 0-73 16,0 0-52-16,0 0-70 0,0 0-145 0,0 0-100 15,0 0-96-15,0 0 79 0,-2 3 117 16,2 26 38-16,2 5-19 0,2 3-16 15,3 2-3-15,3 0 3 0,-1-2-3 16,0-1-1-16,2-1 1 0,-1-2 0 16,0-1 1-16,0-4 3 0,0 0 15 15,-2-8 12-15,-3-3-18 0,2-4-13 16,-2-6-32-16,-2-3-18 0,0-3 50 16,-2-1 28-16,-1 0 96 0,0-7 11 0,0-5-135 15,0-5-1-15,-6 2 1 0,-5-3 18 16,-1 2-18-16,-6 4 0 0,-4 0 37 15,-6 3 25-15,-5 4 7 0,-7 1-28 16,-5 3-12-16,-2 1-10 0,2 1-19 0,6 5 3 16,7 5-3-16,6-1-13 0,9 2-39 15,6 1-4-15,3 1 0 0,4 1 9 16,0 3 9-16,4 2 0 0,5 0 16 16,7 1 19-16,5-2-13 0,7-1 14 15,6-1 2-15,6-3 9 0,10-4 10 16,3-2 57-16,3-4-64 0,1-3-12 15,0-1-113-15,-1-1-96 0,0-7-83 16,-3 0-99-16,-1-2-77 0,-15 2-167 16,10-7-540-16</inkml:trace>
  <inkml:trace contextRef="#ctx0" brushRef="#br0" timeOffset="46920.01">8665 10225 1535 0,'0'0'578'0,"0"0"-390"0,0 0-26 0,0 0-43 16,0 0-35-16,0 0-84 0,0 0-49 15,0 0-22-15,94-53 38 0,-61 43 30 16,-3-1-19-16,-4 3-50 0,-7-2-34 16,-6 3-53-16,-6-2-23 0,-3 1-146 15,-4 0-163-15,0 1-5 0,-9-1 496 16,-2 1 26-16,-2 1 385 0,-4 1-37 15,-4 1-45-15,-3 1-89 0,-5 1-48 16,-4 1 2-16,-2 1 25 0,-3 0 10 16,6 0-11-16,2 2-39 0,11 2-10 0,3-1-55 15,9 1-114-15,3 1-57 0,2 2-51 16,2 2 54-16,0 6 22 0,3-1 10 16,7 4 22-16,6 2 15 0,3 1 4 15,4-1 25-15,4 2 1 0,4-4-10 0,0 0-3 16,4-4-4-16,1 1-28 0,0-6 0 15,4-3-114-15,-1-3-65 0,0-3-84 16,0-5-139-16,-10-2-158 0,4-11-640 0</inkml:trace>
  <inkml:trace contextRef="#ctx0" brushRef="#br0" timeOffset="47208.68">9069 10058 1810 0,'0'0'270'0,"0"0"-170"0,0 0 91 16,0 0 42-16,0 0-66 0,0 0-115 15,0 0-26-15,86-12 9 0,-54 15 7 16,4 2-7-16,-2 2-3 16,-3 5-29-16,-8 0-3 0,-4 3-14 0,-6 2-8 15,-4 1 19-15,-6 1 3 0,-3 2-2 16,-1-1 2-16,-12 0 10 0,-3-1 19 0,-2-4 3 16,-3 0 4-16,3-7 31 0,-1-2 96 15,6-3 78-15,3-3-22 0,3-5-34 16,2-5-11-16,4-5-68 0,1-5-91 15,1-3-15-15,8-4-78 0,8-4 13 16,6-1-12-16,4 3-42 0,7 0-29 16,0 5 0-16,2 2-11 0,1 2-38 15,-1 5-53-15,-1 2-120 0,-7 3-105 16,-5 1-139-16,-4 2-473 0</inkml:trace>
  <inkml:trace contextRef="#ctx0" brushRef="#br0" timeOffset="47635.28">9670 10019 1164 0,'0'0'374'0,"0"0"-114"0,0 0 26 0,0 0-37 16,0 0-87-16,0 0-68 0,0 0-94 16,0 0-72-16,0 0 36 0,0 0 34 15,0 0 2-15,3 48 19 0,-3-37-3 16,1 2 14-16,2-1 18 0,-2-1 17 15,2-3-17-15,0-2 0 0,-3-2-9 16,0-3-20-16,3 1 0 0,-3-2 20 16,0 0 25-16,0 0 48 0,1-4 52 15,1-5 56-15,1-3-106 0,1-2-114 0,0-5-13 16,2-3-28-16,2-1 19 16,1 2 22-16,0-1 5 0,0 3-5 0,2 1-22 15,2 0 6-15,1 2-3 0,3 2-16 16,4 3-13-16,2-2 19 0,0 5 4 15,5 0-1-15,-1 4 10 0,3 1 13 16,-4 3-19-16,-1 0-10 0,-4 5-16 16,0 7 3-16,-4-1 13 0,-4 4-3 0,-3 2 12 15,-2 5 10-15,-3 3 1 0,-5-1 12 16,0 6 45-16,-5-2-44 0,-3 0-1 16,1 1-19-16,-1-5-90 0,7-1-109 15,1-4-25-15,1-3-87 0,10-4 38 16,4-5-150-16,-2-4-230 0</inkml:trace>
  <inkml:trace contextRef="#ctx0" brushRef="#br0" timeOffset="48401.15">10317 10079 729 0,'0'0'1583'0,"0"0"-1379"16,0 0-40-16,0 0 55 0,0 0-39 16,0 0-5-16,0 0-50 0,0 0-68 15,0 0-57-15,0 0-28 0,62-72-13 16,-45 65 6-16,0-1 3 0,2-1 7 15,-2 2 21-15,3 0-21 0,-1-2-52 16,0 0-38-16,-2-3-33 0,-1 1 10 0,-3-2 29 16,-1 0 44-16,-5 0 65 0,-3 2 23 15,-4-1 12-15,0 2 52 0,-6 0 42 16,-4 3-10-16,-5 0-20 0,-3 4-3 0,-5 0-54 16,-1 3-7-16,-4 0-3 0,4 0 31 15,-1 6-18-15,4 4-42 0,3-2 16 16,1 3-19-16,7 0-3 0,0 1-35 15,4 2 25-15,0 3-3 0,3 1 16 16,0 1 3-16,3 0 8 0,0 2-11 16,5-1-1-16,4-1 1 0,3-3-23 15,3-1 23-15,5-1 22 0,3-4 19 16,3-2-3-16,3-3-6 0,1-4 13 16,2-1-4-16,1-3-3 0,0-5-38 0,2-4-32 15,-4-4-25-15,-6 1 0 16,-2-3 28-16,-4 0 29 0,-6-3 42 15,-3 2 5-15,0 0-47 0,-4 1 0 16,-2 1 10-16,-1 4 15 0,1 3-3 0,-1 2 35 16,0 3 7-16,-2 3-28 0,2 0-36 15,3 2-85-15,4 0-61 0,7 4 29 0,5 2 117 16,7 4 0-16,3 2 3 0,-2 2-3 16,-3 2 0-16,-7-2-2 0,-6 0-36 15,-5 1-10-15,-3-3 19 0,-4 1 13 16,-2-2 13-16,0-3 3 0,0 2 1 15,0-4 1-15,-3-3 14 0,1 0 6 16,1-1 13-16,1-2 23 0,0 0 5 16,0 0-28-16,0 0 3 0,4-7-38 15,3-3-9-15,6-3-83 0,0-1 6 0,6-4 44 16,-2-3 10-16,2 1 13 16,-1 0 2-16,-3 0 17 0,-2 0 64 0,-3 0-29 15,-1-1-35-15,-3 2-9 16,-2 1 9-16,1 1 47 0,-4 3-15 0,2 2 48 15,-1 5-1-15,-2 2-19 0,0 2-6 16,2 2 3-16,-2 1-57 0,1 0-55 16,1 0-75-16,4 1-32 0,1 4 89 0,7 5 73 15,2 1 33-15,6 3-1 0,-2 3-31 16,2 0 27-16,-1-1-8 0,-3 1-1 16,-3 0-18-16,-6-2-1 0,-2-1 2 15,-4-1-2-15,-3 0-19 0,0-2 19 16,-8 1-2-16,-6-2-43 0,-7-1-41 15,-6 1-48-15,-7-3-123 0,-3-1-265 16,7-1-627-16</inkml:trace>
  <inkml:trace contextRef="#ctx0" brushRef="#br0" timeOffset="49614.71">12724 9669 150 0,'0'0'258'0,"0"0"120"0,0 0-43 0,0 0-15 16,0 0-80-16,0 0-32 0,0 0-3 15,0 0 34-15,0 0 1 0,0 0-50 16,0 0-26-16,7-18-20 0,-9 14-13 16,1 3-16-16,-1 1-19 0,2 0-33 0,-1 0-63 15,1 0-16-15,0 1-101 16,0 7-65-16,0 4 66 0,0 4 97 0,0 7 19 15,7 2 37-15,2 4 39 0,1 1-53 16,0-1-10-16,4 1-10 0,-5 0-2 16,1-1 1-16,0-2 14 0,-3 2-3 15,-2-4-13-15,-2 0 0 0,0-2-13 16,0-1-86-16,-2-4-42 0,3-4-39 16,-3-1-49-16,2-3-69 0,-3-3-169 15,0-4-285-15,0-2-271 0</inkml:trace>
  <inkml:trace contextRef="#ctx0" brushRef="#br0" timeOffset="50374.8">12468 9707 1537 0,'0'0'341'0,"0"0"-256"0,0-67 15 0,12 38 33 15,7 1 36-15,9 1 8 0,6 1-109 16,6 4 6-16,7 3-6 0,3 5-7 15,0 3 26-15,-1 6 0 0,-3 5-55 16,-4 0-32-16,0 5-26 0,-8 6 10 16,-1-1-10-16,-7 4-2 0,-4 0-5 15,-5 3 8-15,-8 1-7 0,-6 2-20 16,-3 4 52-16,-4 1 23 0,-11 2 12 16,-8 2 7-16,-3-2 0 0,-3 1-23 15,-1-2-17-15,0-1 0 0,1-1-2 16,4-2-58-16,2-3 33 0,2-3 22 0,5-2 2 15,0-4 1-15,6-2-3 0,0-3 3 16,4-3 22-16,3 1 32 0,2-3 42 16,1 0-9-16,0 0-20 0,0 0-29 0,4 0-38 15,4-3-12-15,6 2-62 16,3-1 4-16,5 0 47 0,4 2 22 0,1 0 0 16,0 3 0-16,1 2-21 0,-1 3 2 15,-2-1 5-15,2 2 15 0,3-1 16 16,1 2-12-16,0-2-4 0,0 0-36 15,-3-2-83-15,0-1-29 0,-2 0-29 16,-1-3-53-16,3-1-52 0,2-1-33 16,3 0-46-16,3-5 13 0,3-4 84 15,4-3 94-15,-4-1 72 0,0-3 85 16,-4 0 13-16,-5-2 170 0,-8 2 104 16,-8-2 35-16,-5 1 39 0,-9 2 13 0,-6-2-85 15,-11 1-56-15,-6 2-71 0,-7 1-14 16,-4 2 23-16,-5 0 9 0,3 6-32 15,2 1-8-15,3 2-44 0,4 2-35 0,7 0-45 16,7 0-3-16,0 5-44 16,4 1-17-16,1 5 16 0,-1 1 17 0,3 1 12 15,2 5 0-15,4 0 0 0,0 1-7 16,4 2 1-16,8-1-13 0,-1-2 0 16,2-4-4-16,3 0-16 15,-1-5-9-15,0-3-6 0,-1-1 21 0,1-5 36 16,0 0 13-16,-1-1 29 0,-1-5 13 15,0-5 19-15,-1 0 10 0,-1-2-17 16,3-1-25-16,-3-2-9 0,0 4 5 16,1 0 4-16,-4 0 48 0,1 5-13 15,-1-1-29-15,0 3-23 0,-1 1-12 0,3 3-47 16,0 0-21-16,3 1 5 0,1 0-8 16,3 2-9-16,1 3-39 0,1 0-67 15,3 2-66-15,-1-2-95 0,-6-3-163 16,11-1-574-16</inkml:trace>
  <inkml:trace contextRef="#ctx0" brushRef="#br0" timeOffset="50647.96">13959 9326 1898 0,'0'0'408'0,"0"0"-123"0,0 0 95 16,0-84-41-16,-2 67-69 0,1 4-65 0,-1 2-10 15,1 6-25-15,-1 3-27 0,2 1-87 16,-1 1-56-16,-1 0-93 0,2 5-72 16,0 5-40-16,0 7 170 0,0 6 35 15,6 5 48-15,-1 4-14 0,-1 4-6 16,7 2-12-16,-3 1-4 0,3 0 7 16,1 2-6-16,-1 0 2 0,3 0-2 15,-2-2-13-15,-2 0-50 0,-1-3-69 16,-3-4-64-16,-4-2-93 0,-2-4-129 0,0-4-127 15,-1-8-282-15,-9-2-856 0</inkml:trace>
  <inkml:trace contextRef="#ctx0" brushRef="#br0" timeOffset="50923.75">13917 9783 1094 0,'0'0'632'0,"0"0"-356"15,0 0 22-15,0 0-101 0,0 0-152 16,69-72-6-16,-37 55 3 0,1 5-3 15,3 0-17-15,0 0 20 0,-2 5-26 16,-5-1 0-16,-7 2 26 0,-3 1 19 16,-6 1 7-16,-3-2 9 0,-5 3-13 15,-2 0-9-15,-1 2 28 0,-1 1 28 16,-1 0-3-16,0 0-108 0,0 0-44 16,0 1-90-16,2 5-29 0,2 5 163 0,0 2 0 15,5 3 48-15,0 1-10 0,-1 1-6 16,5 0-16-16,0-1-3 0,1-2-11 15,1-2-2-15,1-1-22 0,-5-2-74 16,0-2-64-16,-6-3-136 0,-1-3-131 16,-2 1-160-16,-2-3-614 0</inkml:trace>
  <inkml:trace contextRef="#ctx0" brushRef="#br0" timeOffset="51133.67">14376 9532 1732 0,'0'0'309'0,"0"0"-89"0,0 0-26 16,0 0-129-16,0 0-65 0,0 0-55 16,0 0 10-16,0 0 29 0,77-24 16 15,-61 19 9-15,-5 2 33 0,-3-2 13 16,-3 0 26-16,-5 1 6 0,0 1 6 0,0-2 4 16,-8 3-97-16,-3-3-29 0,0 1-42 15,-3 0-3-15,-1 0-55 0,1 4-162 0,1 0-215 16,5 0-239-16,-1 0-278 0</inkml:trace>
  <inkml:trace contextRef="#ctx0" brushRef="#br0" timeOffset="51463.93">14621 9601 1711 0,'0'0'499'16,"0"0"-224"-16,0 0-13 0,0 0-2 15,0 0-78-15,0 0-41 0,0 0-58 16,0 0-83-16,0 0-45 0,-79-17-38 0,73 25 7 16,2 3 21-16,3 2-5 15,1 3 24-15,1-1 17 0,8 3 19 0,4 0-2 16,3-1-14-16,4 0 16 0,0-3 1 16,5-3 28-16,0-2 6 0,3-2-9 0,-1-5-26 15,0-2-64-15,-5 0 6 0,1-6 58 16,-6-8 48-16,-3-4 51 0,-6-5-54 15,-6-5-42-15,-2 0 0 0,-5 0-3 16,-8 0 48-16,-8 3 64 0,-4 5-7 16,-5 0-86-16,-2 5-19 0,-1 3-38 15,0 3-4-15,3 4-24 0,-2 4-116 16,5 1-110-16,3 1-111 0,7 4-330 16,3 7-868-16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6T03:42:05.306"/>
    </inkml:context>
    <inkml:brush xml:id="br0">
      <inkml:brushProperty name="width" value="0.05292" units="cm"/>
      <inkml:brushProperty name="height" value="0.05292" units="cm"/>
      <inkml:brushProperty name="color" value="#FF0000"/>
    </inkml:brush>
  </inkml:definitions>
  <inkml:trace contextRef="#ctx0" brushRef="#br0">4307 13673 175 0,'0'0'150'0,"0"0"-46"15,0 0-78-15,0 0 95 0,0 0-30 16,0 0 20-16,0 0-29 0,0 0-1 16,0 0 10-16,0 0 23 0,-21-5-6 15,19 4 3-15,-1-2-30 0,0 2-22 16,0 0-30-16,0-2-1 0,-1 3-27 0,0-1 24 16,0 0 11-16,-2-2 0 0,0 1-20 15,0 0-16-15,-2-1 0 0,-1 0 14 16,0-1 15-16,-1 0-29 0,-3-1 20 15,3 0 90-15,-3 0-25 0,5-1-14 16,-1 2 49-16,2 2-52 0,1-2 23 16,3 1 25-16,3-1-32 0,0-1 16 15,0 2-25-15,2-3-75 0,6 0-23 16,4 0-54-16,1 0 12 0,8 0 0 16,4 2 27-16,4 2 25 0,-1 2-65 15,3 0 39-15,-4 7-6 0,0 5-23 16,-3 2 45-16,-3 3-3 0,-2 2 52 15,-5 3-3-15,-1 0 38 0,-3 1-61 0,-4-1-29 16,-4 1 29-16,-2-1 23 0,-5 1-20 16,-10 0 4-16,-6 1 12 0,-8 1-13 15,-4-2 18-15,-4-1-22 0,-2-3 12 16,3-3-1-16,4-4 39 0,6-4 3 0,9-2-13 16,3-2 7-16,8-3-17 0,3-1 10 15,1 0-3-15,2 0-23 0,0 0 39 16,2 0 19-16,1 0-30 0,4 0-44 15,4-1-49-15,4-4 8 0,9-1 15 16,7-3 6-16,8 0 20 0,4-1 10 16,3-2-10-16,1 2-71 0,-2 1-32 15,-3 0 3-15,-2 2-27 0,-4 1-116 16,-3-2-208-16,-10 3-207 0</inkml:trace>
  <inkml:trace contextRef="#ctx0" brushRef="#br0" timeOffset="507.33">4474 13310 1286 0,'0'0'0'0,"0"0"-254"16,0 0-90-16,-76-19 344 0,50 18 196 0,0 1 110 16,-1 0-42-16,-2 5-121 0,-4 4-98 15,-5 3-25-15,-2 4 74 0,-6 5-13 16,-1 2 36-16,-1 5-7 0,0 3-58 16,1 3 4-16,5 2-5 0,0 2-17 15,6 2-32-15,4 3 73 0,1 0-72 0,2 1 26 16,3 2-11-16,5 1-17 15,6-2 18-15,6-2 39 0,9-1-26 16,3-3-32-16,20-2-58 0,7-2 22 16,9-2 36-16,7-2 11 0,9-3 21 0,6-1-12 15,5-4-11-15,9-3-9 0,0-5-45 16,8-6-26-16,-1-5-29 0,2-4 6 16,1-7 58-16,0-9 13 0,-4-6 10 15,1-5 16-15,-4-6-3 0,-6-9 55 16,-9-7-52-16,-7-8 33 0,-12-6 32 15,-14-10-20-15,-11-2 95 0,-15 3-27 16,-7 8 13-16,-17 7 138 0,-13 10-21 0,-12 4-156 16,-14 7-90-16,-13 4-13 0,-12 3-32 15,-11 4-47-15,-10 6 2 16,0 4-22-16,-3 7-75 0,10 4-152 0,26 3-251 16,-21 1-739-16</inkml:trace>
  <inkml:trace contextRef="#ctx0" brushRef="#br0" timeOffset="2531.36">6892 13290 1048 0,'0'0'407'0,"0"0"-180"15,0 0-25-15,0 0-1 0,0 0-7 16,0 0-12-16,0 0-50 0,0 0-64 16,0 0-68-16,0 0-22 0,0 0-23 15,-5-4-58-15,5 4 45 0,0 0-59 16,0 0 14-16,0 0 9 0,1 0 55 15,2 1 39-15,1 2 103 0,2-1-15 16,0 1 2-16,0-1 14 0,5-1-10 16,-2 1-33-16,5-2 23 0,-1 0-4 15,-1 0-19-15,4-2-22 0,0-1 6 0,-1-3 6 16,0-3-3-16,2-2 4 0,-2-2-4 16,-3 0 0-16,-1 0-10 0,-6 1-12 15,-3 2 28-15,-2 3 19 0,0-1-6 16,-10 2-51-16,-5 1-16 0,-6-2-51 0,-7 3-29 15,-8 3 39-15,-7 1-20 0,-2 2 26 16,-5 10 3-16,1 1 3 0,0 4-6 16,6-1 32-16,1 4-20 0,10-2-5 15,4 3 5-15,6-1-6 0,3 2-3 16,10-2 7-16,2 4-11 0,7-1 14 16,3 0-23-16,10-1-81 0,10 1 52 15,9-2 26-15,5-3 31 0,9-4 34 16,3-3 15-16,5-3-32 0,-4-4-20 0,-2-3 18 15,-8-1 4-15,-8-1 34 0,-8-4 25 16,-11-2-35-16,-7 1 32 0,-6 0 83 16,-6-2-141-16,-14 1-3 0,-4 2-19 15,-11 1 9-15,-7 4 6 0,-5 0 7 16,-4 4 17-16,-2 6-1 0,1 3 3 16,7 2-6-16,5 0-11 0,8 0 36 15,9 2-23-15,3-2-15 0,4 3-25 16,5 3 2-16,-1-1 7 0,5 0-22 15,3 0 9-15,4-1 6 0,0 0-12 0,4-1 3 16,9-1 9-16,4-2-25 0,5 1-62 16,7-6 52-16,4-2 58 0,10-4-13 15,3-4 42-15,7-2-29 0,5-5 36 0,1-6-36 16,-1-3-26-16,-2 1-45 0,-6-2-33 16,-6 0-93-16,-11 0-196 0,-7 2-147 15,-12 4-99-15</inkml:trace>
  <inkml:trace contextRef="#ctx0" brushRef="#br0" timeOffset="3099.35">7713 13319 1721 0,'0'0'448'0,"0"0"-266"0,0 0-88 16,0 0 48-16,0 0 35 0,-89-24-39 0,58 24-54 15,-6 0-36-15,-4 3-29 0,-1 7 0 16,-2 3 13-16,-1 2 23 0,3 4 8 16,3 2-11-16,3 3-5 0,2 1-27 15,5 1-18-15,4-2-2 0,9 1-10 16,4-4-25-16,7 1-29 0,5-3 13 16,0 1 6-16,10-1 33 0,6 1 12 15,6-1 12-15,4-1 11 0,8-1 5 16,5-2 8-16,6-1 8 0,8-5-2 15,3-3 6-15,2-2-21 0,-3-4-27 16,1 0-102-16,-4-6-64 0,-3-4-100 16,-4-2-111-16,-6-1-145 0,-11 3-275 15</inkml:trace>
  <inkml:trace contextRef="#ctx0" brushRef="#br0" timeOffset="3386.16">8184 13300 1541 0,'0'0'290'0,"0"0"-190"15,0 0 59-15,-102-2 120 0,69 2-21 16,-1 6-64-16,3 3-34 0,3 1-70 16,5 3-45-16,3 1-42 0,3 0-2 15,4 4 0-15,2 2 0 0,3 0 12 16,5 1 3-16,3 1 22 0,0 0-1 0,6-1-37 15,10 3-2-15,2-2-18 0,4-1-8 16,4 0 28-16,4-3-4 0,2-3-18 16,3-1 22-16,1-5-3 15,2-2-39-15,3-4-51 0,-1-3-41 0,3 0-66 16,-2-3-94-16,-1-4-150 0,0 0-190 16,-15-1-151-16</inkml:trace>
  <inkml:trace contextRef="#ctx0" brushRef="#br0" timeOffset="3820.71">8583 13515 1311 0,'0'0'622'0,"0"0"-382"15,0 0-75-15,0 0-36 0,0 0-22 16,0 0-36-16,0 0-43 0,0 0-28 16,91-57-23-16,-69 51 20 0,1 0-22 0,1 0 25 15,3 1 19-15,-2 0-6 0,-2 0 16 16,1-2-19-16,-1 0-10 0,-1-2-90 15,-6 0-27-15,-2 1 37 0,-5-1 51 16,-5 1 29-16,-1 1 13 0,-3-3-13 16,0 2 1-16,0-1 35 0,-7 0 6 15,0-1-13-15,-6 2 7 0,-2-1-36 16,-3 2 16-16,-4 0 0 0,-1 3 45 0,-6 3 4 16,0 1 12-16,-2 0 4 15,-4 3 12-15,2 2-23 0,-1 3 4 0,3 1-19 16,1 1-24-16,7 3-31 0,1 0-12 15,4 2 11-15,3 1-25 0,6 0 13 16,2 1 13-16,6 0 11 0,1 1-10 16,1-3 12-16,8 3-12 0,5-2-1 15,3-1 2-15,5 0 1 0,6-1 45 0,3-3-45 16,4-2 20-16,5-1 5 0,1-3-12 16,3-2 7-16,-1-3-23 0,2 0 0 15,1-6-67-15,-5-1-55 0,0-4-61 16,-5 0-55-16,-5-2-85 0,-3-1-62 15,-6-2-61-15,-2 1-32 0,-3-2-5 16,-3 0 37-16</inkml:trace>
  <inkml:trace contextRef="#ctx0" brushRef="#br0" timeOffset="4202">9178 13366 99 0,'0'0'297'0,"0"0"42"0,0 0 52 0,0 0-46 16,0 0-7-16,0 0-10 0,0 0-46 16,0 0-108-16,0 0-171 0,8-35-3 15,-8 37-84-15,1 5 84 0,0-1 62 16,1 5 38-16,-1 0-4 0,3 1-44 0,-4-1-4 15,3 0-29-15,-3 0 23 0,0-1-7 16,0 1-6-16,0-2-3 0,0-1-23 16,0-2 20-16,0-2 5 0,0-3-28 15,0 1 7-15,0-2-7 0,0 0 99 16,0-5 57-16,-3-2-60 0,-5-4-96 16,4-1-7-16,-1-4-24 0,-1 0-1 15,2-1 30-15,4 1-16 0,0 3 18 16,0 1 28-16,3-1-9 0,7 1-19 0,4 1 0 15,5-1-35-15,7 0 19 16,4 1 14-16,8-1-14 0,4 3 4 0,1 2-7 16,4 1-1-16,-3 4 8 0,-1 2-11 15,-1 0 1-15,-8 9-13 0,-3 1 0 16,-7 3 22-16,-5 2-7 0,-5 1 17 16,-5 2-7-16,-5 0-13 0,-4 0-2 0,0 1 24 15,-4-1-31-15,-3 0-13 0,-5 1-16 16,5-2-33-16,0-1-102 0,5-2-95 15,2-5-69-15,0-1-88 0,6-5-83 16,1 0-193-16</inkml:trace>
  <inkml:trace contextRef="#ctx0" brushRef="#br0" timeOffset="4604.22">10019 12695 2127 0,'0'0'502'0,"0"0"-280"15,0 0-26-15,0 0 37 0,0 0-4 16,0 0-67-16,0 0-79 0,0 0-83 16,0 0-82-16,0 0-48 0,0 0 101 15,-11 17 29-15,14 6 57 0,-3 5-16 16,0 7-18-16,0 2-4 0,0 4-19 0,2 1-16 16,2 1 3-16,0 1 11 0,6 0 2 15,-1 0-1-15,1-2-10 0,3 1 11 16,0-3-1-16,1-4 2 0,-2-4-2 15,0-3-31-15,-3-3-76 0,0-4-26 16,-3-5-29-16,-1-4-38 0,-4-6-60 16,-1 0-71-16,0-5-148 0,-1 0-281 15,-17-2-365-15</inkml:trace>
  <inkml:trace contextRef="#ctx0" brushRef="#br0" timeOffset="4787.49">9926 13266 1755 0,'0'0'276'0,"0"0"-263"16,0 0 49-16,0 0 38 0,105-34 4 0,-66 27-40 15,0 1-22-15,4 1-42 0,-2-1-1 16,-4 3 1-16,-2-1 22 0,-5 0-22 16,-4 0-49-16,-4 0-154 0,-6-1-135 15,-2 1-195-15,-5 0-486 0</inkml:trace>
  <inkml:trace contextRef="#ctx0" brushRef="#br0" timeOffset="5240.64">10321 13165 1087 0,'0'0'696'0,"0"0"-413"16,0 0-105-16,0 0 71 0,0 0 6 15,0 0-24-15,0 0-67 0,0 0-85 16,0 0-37-16,95-36-26 0,-66 36-15 15,1 6 11-15,1 5-12 0,-4 0-19 0,0 4-4 16,-2 1 23-16,-2 2 29 16,-3-1-26-16,-1-2-3 0,-5 0 0 0,-6-6 0 15,-3 0-64-15,-5-3-12 0,0-3 31 16,0 0 45-16,-7 0 24 0,-2-3 15 16,1 3-1-16,-4-3 0 0,-1 0-6 15,4 0-6-15,0-3 9 0,1-1-35 0,5-4-54 16,0 2-20-16,3-3 30 0,0-2-4 15,3 1 22-15,5-2 23 0,4 0-33 16,3 0 1-16,4-1 19 0,1 2-38 16,4-1 25-16,4 3-10 0,-1 0 4 15,0 2 25-15,1 1 10 0,-4 1 68 16,0 3 18-16,-3 0 11 0,1 2-37 16,-2 0-25-16,-1 4-32 0,-1 2 22 15,-3 5 14-15,0 1 5 0,-4 3-15 0,0 1 12 16,1 4-15-16,-2-1-14 0,0-1 4 15,1 0-16-15,-2-1 1 0,-2-3 2 16,-1-2-3-16,1-2-45 0,-4-2-35 16,-2-2-60-16,2-4-46 0,-3 1-52 15,0-3-94-15,0 0-197 0,0 0-261 16</inkml:trace>
  <inkml:trace contextRef="#ctx0" brushRef="#br0" timeOffset="5403.29">11118 13057 2232 0,'0'0'259'0,"0"0"-259"0,0 0 0 16,0 0 13-16,0 0 84 0,0 0-43 15,0 0-54-15,0 0-90 0,0 0 0 16,0 0-72-16,0 0-52 0,89-12-104 16,-69 22-147-16,-1 1-92 0,-3-2-112 15</inkml:trace>
  <inkml:trace contextRef="#ctx0" brushRef="#br0" timeOffset="5822.36">11536 13115 1061 0,'0'0'605'0,"0"0"-449"16,0 0-78-16,0 0 94 0,0 0 61 15,-81-6-45-15,63 11-62 0,2 2-58 0,-2 2-33 16,5 2-19-16,-1 5-13 0,2 1 20 15,2 2-7-15,2 2 26 0,2-2-7 16,2 2-12-16,4-2 2 0,0-1-9 16,3 0-16-16,9-1 0 0,4 0 13 15,7-1 13-15,2 0 16 0,5-2-13 16,3-3-1-16,2 0-5 0,-2-5-23 16,3-1-19-16,-3-4-90 0,-1-1-17 15,0 0-3-15,-2-6-42 0,-3-3-19 16,-1-2-31-16,-1-4-80 0,-3-1-15 15,0-1 10-15,0-2 121 0,-1-1 185 16,-3 4 16-16,-2 0 241 0,-5 2 130 16,-3 1 6-16,-4 2-40 0,0 0-36 0,-3 2-73 15,2 3-39-15,-1 0-74 0,-1 3-23 16,-1 2-35-16,2-1-38 0,-1 2-35 16,1 0-82-16,1 2-71 0,4 4 41 15,3 4 90-15,3 2 21 0,0 3-2 0,4 2-26 16,-2-1-109-16,0 1-29 0,-4 0-49 15,0-3-69-15,-4-2-139 0,-1-3-311 16</inkml:trace>
  <inkml:trace contextRef="#ctx0" brushRef="#br0" timeOffset="5955.52">12079 13055 813 0,'0'0'297'0,"0"0"-297"16,0 0-33-16,0 0-163 0,0 0-244 16</inkml:trace>
  <inkml:trace contextRef="#ctx0" brushRef="#br0" timeOffset="6330.18">12366 12566 1720 0,'0'0'237'0,"0"0"-110"0,0 0 148 16,0 0 68-16,0 0-60 0,23-69-31 0,-20 62-51 15,0 3-36-15,0 3-48 16,-3 1-117-16,1 0-19 0,-1 1-107 0,1 9-17 15,2 2 143-15,2 8 48 0,-2 4-22 16,1 6 6-16,-1 3 12 0,0 5-35 16,1 2-9-16,2 0-1 0,0 3-1 0,-2 1 2 15,3 1 0-15,3-3-2 16,0 4-9-16,2-5 11 0,1-2 0 0,-3 1 2 16,2-4 0-16,0-4-2 0,-1 1 1 15,0-5 0-15,-2-2-1 0,-1-1-13 16,-2-5-91-16,0-1-27 0,1 2-32 15,-3-4-87-15,-1-1-68 0,-3 0-112 16,0-3-181-16,-3-6-518 0</inkml:trace>
  <inkml:trace contextRef="#ctx0" brushRef="#br0" timeOffset="6878.1">12415 13307 46 0,'0'0'1649'16,"0"0"-1343"-16,0 0-73 0,0 0 45 15,0 0-87-15,0 0-88 0,0 0-85 16,89-54-18-16,-47 42-23 0,6 0 4 0,2 2 19 16,-4-1-80-16,-4 1 15 0,-6 1 26 15,-4 0 39-15,-7 1 0 0,-5 2 17 16,-2-1 79-16,-5 4 33 0,-4 0 32 16,-1 1 37-16,-3-1-13 0,-2 3-29 15,-3 0-33-15,0 0-31 0,0 0-54 16,0 0-38-16,1 0-38 0,2 3-32 15,4 2-1-15,3 4 71 0,6 4 15 16,4 1 1-16,6 2 3 0,4 1 7 0,1-1-1 16,0-3-9-16,-2-3-13 0,-4-2-1 15,-1-4 14-15,-1-2 6 0,-4-2 15 16,1-1-21-16,-1-5-16 0,0-5-22 16,-3-2 22-16,-2-4 0 0,-4-1 1 15,0-1 0-15,-5-2-1 0,-2 3 13 16,-2 3 40-16,-1 2 13 0,0 4 6 15,0 4-24-15,0 2-10 0,0 3-38 0,0 0-73 16,0 0-68-16,3 7-29 0,2 6 65 16,0 6 105-16,2 7 26 0,0 5 8 15,2 2 1-15,2 3-6 0,-3 3-4 16,-1-1 22-16,3 1 7 0,-4 2-4 16,-2-1-9-16,-3 0 3 0,-1-1 22 0,0-5-28 15,-4-3 9-15,-6-2-4 0,-4-5 1 16,-5-3 15-16,-1-5-6 0,-6-2-3 15,-3-2-10-15,-3-3-3 0,-1-1-15 16,1-4-1-16,2-1-21 0,3-3-18 16,2 0-56-16,8 0-75 0,3-1-77 15,5-6-44-15,6-4 36 0,3-2-228 16,3 3-350-16,18-12-851 0</inkml:trace>
  <inkml:trace contextRef="#ctx0" brushRef="#br0" timeOffset="7050.08">14019 13362 1128 0,'0'0'0'0,"0"0"-212"16,0 0-251-16,0 0 242 0,0 0-11 15</inkml:trace>
  <inkml:trace contextRef="#ctx0" brushRef="#br0" timeOffset="15381.78">7996 15667 261 0,'0'0'365'16,"0"0"-143"-16,0 0-7 0,0 0 62 15,0 0-11-15,0 0-70 0,0 0-34 16,0 0-10-16,0 0 14 0,0 0-8 16,5-8-3-16,-5 8-19 0,0 0-27 0,0 0-29 15,0 0-12-15,0 0-30 0,0 0-36 16,0 0-2-16,0 0-16 0,0 0-22 16,0 2-23-16,1 0-10 0,1 3 10 0,-1 3 6 15,2 2 55-15,4 3 20 16,-1 3 25-16,1 2-26 0,3-1 7 0,-2-1 3 15,0 1-28-15,1-2 0 0,-2 2 25 16,0-3-1-16,2 0-23 0,-2-1-2 16,0 0-16-16,1-3-32 0,1 1-32 15,0-2-4-15,0-2-16 0,-3 1-136 16,1-3-107-16,-6-2-112 0,-1-2-184 16</inkml:trace>
  <inkml:trace contextRef="#ctx0" brushRef="#br0" timeOffset="15797.8">7943 15488 999 0,'0'0'231'0,"0"0"-32"0,-111 5 113 16,64 4-20-16,-1 4 52 0,5 4-167 15,1 3-86-15,3 5-30 0,5 3-6 16,3 4-23-16,4 3-10 0,8 2 1 16,6 2-21-16,6 0-4 0,7 1 1 15,3-3 1-15,13-1 41 0,4-1 48 16,10-4-89-16,5-3-19 0,9-3-42 16,3-5 61-16,6-3-1 0,4-5-31 15,7-6-23-15,2-5 10 0,4-1 13 16,1-9 13-16,-1-4 17 0,-4-5-15 0,-4-4 17 15,-6-2 29-15,-6-6 0 0,-8-4-25 16,-6-4 8-16,-4-3-14 0,-7-1 4 16,-5-1 22-16,-10 1 18 0,-9 4-10 15,-2 4 39-15,-18 1-7 0,-8 3 10 0,-11 4-52 16,-8 0 7-16,-6 3-29 0,-5 2 0 16,-4 5-32-16,-1 2-3 0,2 7-94 15,4 4-151-15,6 3-140 0,14 0-203 16,-2 8-692-16</inkml:trace>
  <inkml:trace contextRef="#ctx0" brushRef="#br0" timeOffset="16909.3">10377 15544 1421 0,'0'0'423'16,"0"0"-219"-16,0 0-200 0,0 0 21 15,0 0-25-15,0 0 127 0,-53 74 6 16,30-39 35-16,0 5-52 0,-2 2-26 15,-2 1-41-15,3-1-8 0,-1-2-25 16,5-1 17-16,0-3 15 0,4-3-47 16,0-2 12-16,4-4-13 0,1-1-1 0,4-4-12 15,1-3 13-15,0-2 1 0,0-2-1 16,1 0-39-16,2-4-80 0,0-2-45 16,1-3-43-16,2-3-71 0,0-3-28 15,8 0-74-15,3-8-57 0,-1-1-342 16</inkml:trace>
  <inkml:trace contextRef="#ctx0" brushRef="#br0" timeOffset="17161.91">10268 15668 1479 0,'0'0'344'0,"0"0"-259"0,0 0-50 16,0 0 102-16,0 0 96 0,0 0 6 15,0 0-94-15,0 0-80 0,0 0-65 16,86-43-10-16,-72 53 10 0,3 7 6 15,3 6 59-15,1 6 22 0,4 5 31 16,1 2-66-16,0 0-14 0,1 0-37 0,3-3 1 16,-1-1-1-16,3-5 2 0,-2-2 16 15,0-3-19-15,-5-4-27 0,-3-2-34 16,-5-5-32-16,-7-2-42 0,-4-1-68 16,-5-3-39-16,-1-1-24 0,-6-1 111 15,-5 0-1-15,-8 0-147 0,3-2-227 16,-22 1-279-16</inkml:trace>
  <inkml:trace contextRef="#ctx0" brushRef="#br0" timeOffset="17322.3">10059 16045 385 0,'0'0'681'16,"0"0"-342"-16,0 0-183 0,0 0-29 0,95-40-26 15,-58 30-11-15,7 1 5 16,7 2-37-16,6-1 4 0,3 2-33 0,-1-1-29 15,-1 2 0-15,-6 1-13 0,-3 2 6 16,-10-1-281-16,-12 0-357 0</inkml:trace>
  <inkml:trace contextRef="#ctx0" brushRef="#br0" timeOffset="17645.49">11343 15774 10 0,'0'0'1821'16,"0"0"-1419"-16,0 0-221 0,0 0-6 15,0 0-59-15,-110-9 29 0,70 9-20 0,0 5-10 16,-1 1-25-16,4 4-10 0,1 1-23 16,10 1-41-16,1 1-16 0,7 2-19 15,5 0-10-15,3 1 4 0,4 2-7 16,3-2 29-16,3 4-13 0,1-1 0 15,11 2-19-15,2 0 35 0,6-1 30 16,4-1 2-16,6-1-28 0,4-2-1 16,2-2-2-16,5-5-2 0,2-4-21 15,3-3 3-15,-1-2-45 0,4-6-51 0,-3-4-42 16,-1-3-72-16,-6-4-127 0,-5-2-114 16,-11 3-204-16</inkml:trace>
  <inkml:trace contextRef="#ctx0" brushRef="#br0" timeOffset="17895.16">11728 15512 1914 0,'0'0'477'0,"0"0"-267"16,0 0 28-16,0 0 83 0,0 0-25 16,0 0-80-16,0 0-178 0,0 0-38 15,0 0-140-15,0 0-72 0,0 0 212 16,-5 30 6-16,8-7 73 0,0 5-25 15,1-2-12-15,2 4-17 0,-1-2-24 16,-1 1 12-16,1 0-10 0,1 1 12 0,0-2-14 16,3 2 0-16,1-2-1 0,1-2-95 15,0-1-32-15,1-1-33 16,0-5-61-16,-2-1-68 0,-1-4-105 0,-8-4-151 16,-1-2-142-16,0-4-393 0</inkml:trace>
  <inkml:trace contextRef="#ctx0" brushRef="#br0" timeOffset="18283.18">11660 15918 153 0,'0'0'974'0,"0"0"-697"0,0 0-56 15,0 0 3-15,0 0-87 0,0 0-102 16,82-54-2-16,-47 44-14 0,6-1-16 16,1 2 27-16,4 0 2 0,-2 2-16 15,-4 0 21-15,-1 1-35 0,-8 1 9 16,-9 1-9-16,-5 1 21 0,-9 2 6 0,-4 0 58 15,-2 1 98-15,-2 0 34 0,0 0-87 16,0 0-94-16,0 0-38 0,0 0-13 16,0 0-28-16,0 2-33 0,0 3-7 15,0 2 68-15,0 2 13 0,0 1 0 16,1 3 16-16,7 0-12 0,1 1 21 0,4 1-2 16,4-1 12-16,3-2-6 0,1 0 10 15,3-3-10-15,4-2-13 16,0-2 29-16,4 0 9 0,3-4-22 0,1-1-19 15,0 0 6-15,-1-6 7 0,0-1-7 16,-8-5 26-16,-4-2 32 0,-5-5 22 16,-5-4-17-16,-7-4-37 0,-2 0-1 15,-4-2-21-15,0 4-23 0,0 0-14 16,0 3-2-16,-4 5-3 0,1 2-29 16,0 5-19-16,3 2-73 0,-1 4-36 15,1 2-61-15,0 2-125 0,0 0-292 0,3 0-570 16</inkml:trace>
  <inkml:trace contextRef="#ctx0" brushRef="#br0" timeOffset="18678.66">13111 15686 1719 0,'0'0'380'0,"0"0"-153"15,0 0 77-15,0 0-24 0,0 0-136 16,-103-20-58-16,59 20-9 0,-2 0-26 15,1 1 4-15,8 5-24 0,5 2-27 16,9 2-4-16,8 2-51 0,4 1 6 16,5 1 16-16,2 1 18 0,4 1 9 15,0-1 1-15,4 1-2 0,7-2-29 16,1-1 19-16,2-2-6 0,3 0 18 0,2-2-53 16,2-3-49-16,3-2 1 0,5-4 15 15,-1 0-26-15,3-4-16 0,-2-4-10 16,0-2 68-16,-6 0 71 0,0-3 26 15,-6 2 35-15,-5-1 39 0,-2 0 87 16,-1 2-13-16,-5 1-23 0,0 1-7 0,-1 2-29 16,0 1-13-16,-1 2-16 0,-1 2-14 15,1 1-72-15,1 0-44 0,1 0-115 16,6 5-51-16,4 4 149 0,6 2 61 16,5 2 6-16,2 3-6 0,-2-2-99 15,2-2-49-15,-5-3-48 0,-4-3-85 16,-3-2-50-16,-3-4-81 0,-3 0-164 15,3-5-484-15</inkml:trace>
  <inkml:trace contextRef="#ctx0" brushRef="#br0" timeOffset="18892.02">13656 15294 2247 0,'0'0'562'0,"0"0"-270"0,0 0-81 0,0 0-84 15,0 0-127-15,0 0 38 0,0 0-35 16,0 0 115-16,-3 78-11 0,2-47-25 16,1 4-41-16,0 1-16 0,0 2-6 15,1 2 13-15,6-1-30 16,0-1-2-16,-2-5-47 0,-2-2-95 0,0-3-54 16,-3-2-59-16,0-3-132 0,-2-7-191 15,-7 3-541-15</inkml:trace>
  <inkml:trace contextRef="#ctx0" brushRef="#br0" timeOffset="20301.18">15358 15812 830 0,'0'0'411'0,"0"0"-157"16,0 0-53-16,0 0-35 0,0 0-65 16,0 0-98-16,0 0-3 0,0 0-32 15,0 0 32-15,0 0 65 0,0 0 32 16,53-3-29-16,-37 0-16 0,0-1-20 16,1-1 1-16,0 0-8 0,-1-3 1 15,4-1-6-15,2-1-19 0,4-3-1 16,3-1-33-16,3-3-2 0,-1 2 19 15,1-1 3-15,-6 3 13 0,-6 2 9 16,-8 3 95-16,-6 2 80 0,-5 1 116 0,-1-1-40 16,-4 2-100-16,-8-1-138 0,-5 2-22 15,-7-3-42-15,-6 2 40 0,-8 3 2 16,-4 1 1-16,-2 0 12 0,-6 0-11 16,1 5 27-16,1 2-10 0,1 1-6 15,4 3 9-15,0 2-19 0,7 2-3 0,4 2-23 16,7 2 21-16,9 2-40 0,9 0-15 15,7-1-39-15,7 2-13 0,16-1 10 16,8-2 60-16,9-1 38 0,10-3-12 16,3-2-9-16,1-2-7 0,-2-3 6 15,-9-1-32-15,-7-2 36 0,-10-2-12 16,-6-1 31-16,-8-2 2 0,-5 0 46 16,-3 0 65-16,-4-1 76 0,0-3-73 0,0-1-36 15,-7 1-13-15,-4-1-58 0,-9 1-9 16,-8 3-198-16,-8 1 198 0,-4 0 23 15,-1 1 24-15,1 5-31 0,9 4-5 16,9-2-11-16,6 3-51 0,7 1-7 16,6-2 14-16,3 2-1 0,0-2 16 15,5 0 3-15,6-1 10 0,6-1 4 16,6-2 12-16,5-2 39 0,9 0 12 0,2-3-19 16,8-1-29-16,1 0 23 0,4 0-25 15,0-5-1-15,0-3-109 0,1-2-90 16,-3 0-124-16,-2-2-205 0,-13 3-125 15,6-5-554-15</inkml:trace>
  <inkml:trace contextRef="#ctx0" brushRef="#br0" timeOffset="20866.43">16344 15773 248 0,'0'0'662'0,"0"0"-255"0,0 0-46 15,0 0-49-15,0 0-82 0,0 0-68 16,0 0-26-16,0 0-4 0,0 0-35 16,-93-18-17-16,72 23 7 0,-1 1-16 15,3 1-23-15,1 1-46 0,3 0-2 16,1 3-2-16,2-1 0 0,0 3-24 16,1 0 26-16,0 1 26 0,-1 0-7 0,4 1-19 15,2 1-1-15,1 0-1 0,5-2-34 16,0-1-15-16,5 2 19 0,9-2 32 15,11 1 1-15,5-3 34 0,11 1 13 16,6-2-16-16,3-1-19 0,2-2 6 16,2-3-19-16,-4-3-82 0,-4-1-123 15,0 0-108-15,-4-5-163 0,-12-1-83 16,12-9-491-16</inkml:trace>
  <inkml:trace contextRef="#ctx0" brushRef="#br0" timeOffset="21114.15">17034 15644 1790 0,'0'0'366'0,"0"0"-288"0,0 0 61 15,0 0 33-15,0 0-34 16,-94-27-73-16,63 27-20 0,-3 0 6 0,3 3 20 16,0 7-10-16,4 1-19 0,4 2 3 15,7 1-26-15,2 4-19 0,5 0 3 16,3 4-3-16,3 2 0 0,3-1-1 15,0 1-1-15,3-1-1 0,6-1-1 16,5 0-12-16,2-2 0 0,4 0-29 16,6-2-54-16,3-3-52 0,4-3-65 15,3-5-166-15,-8-2-294 0,14-5-735 0</inkml:trace>
  <inkml:trace contextRef="#ctx0" brushRef="#br0" timeOffset="21493.59">17270 15758 1621 0,'0'0'282'0,"0"0"-249"0,0 0 71 16,0 0 19-16,0 0-29 0,75-19-23 15,-46 18-22-15,4 1-17 0,3 0-3 16,0 0 7-16,-3 0-20 0,-4-3 3 16,-3-1 26-16,-6-3-45 0,0-2-38 15,-5-2-88-15,-2 0-59 0,-2-2-36 16,-5 0 46-16,-1 0 61 0,-4 3 114 15,-1 0 12-15,-1 1 14 0,-7 1 104 16,-2-1 0-16,-5 1-16 0,-2-1-46 16,-3 0-3-16,-5 2 12 0,-1 0-9 0,-1 3 16 15,-3 2 10-15,-3 2 9 16,4 0-3-16,-4 4-10 0,6 5-32 0,1 2-4 16,1 1 7-16,5 2 0 15,3 1-22-15,4 2-23 0,4 1-13 0,6 1 10 16,3 2-13-16,3 1 1 0,13 1 20 15,4-1-2-15,6-2 4 0,6 0 31 16,3-5-38-16,1-2-16 0,1-5-83 16,-3-3-51-16,-2-4-33 0,-2-1-10 0,-1-4-91 15,0-5-59-15,0-4-209 0,-9 2-157 16</inkml:trace>
  <inkml:trace contextRef="#ctx0" brushRef="#br0" timeOffset="21894.23">17752 15659 248 0,'0'0'1125'16,"0"0"-903"-16,0 0-96 0,0 0 124 15,0 0 55-15,0 0 12 0,0 0-69 0,0 0-119 16,0 0-129-16,0 0-13 0,0 0-257 16,21-16 270-16,-21 22 286 0,3 3-171 15,-3-1-64-15,3-1-19 0,-1 1-3 16,-1-1-26-16,-1-1 10 0,2-1-11 16,0-1 17-16,-2 0-3 0,1-3 0 0,1 0-12 15,-2-1 8-15,1 0 46 0,-1 0 40 16,0-6 42-16,0-4-64 0,0-2-76 15,0-2-32-15,0-1 29 0,0-2-22 16,2 0 22-16,1 1-20 0,1 1-5 16,2 1-4-16,1 0 31 0,3 0-2 15,2 1-16-15,0 3-7 0,0 0-24 16,4 4 11-16,1 1 25 0,3 2 14 16,2 2 12-16,3 1 11 0,2 0 2 0,2 5 4 15,-2 3-27-15,2 2-2 0,-3 2 19 16,-4 1 3-16,-2 0-6 0,-6-1-16 15,-1 1 0-15,-5 0-3 0,-6 0 2 16,1 1-2-16,-3 1 0 0,0 1 3 16,-3 0 23-16,-1-1-23 0,0-1-16 15,-1 0-54-15,1 0-19 0,-2-1-23 16,4-2-57-16,-3-4-95 0,1 0-58 0,-1-3-122 16,2-2-287-16</inkml:trace>
  <inkml:trace contextRef="#ctx0" brushRef="#br0" timeOffset="22211.1">18547 15127 1907 0,'0'0'402'0,"0"0"-212"16,0 0 46-16,0 0 40 0,0 0-33 15,0 0-90-15,0 0-153 0,0 0-66 16,0 0-116-16,0 0 130 0,6 16 52 0,-6 6 80 16,0 5-22-16,0 3-17 15,0 2-25-15,-3 1 13 0,-3 2-29 0,-1 1-1 16,0 0 1-16,1 0 29 0,3 0-17 16,3 0-12-16,3 0 3 0,7-1 1 15,3-1 17-15,1-5-21 0,1-3-67 16,-1-4-29-16,-6-4-35 0,-1-5-23 15,-3-3-3-15,-4-2-20 0,0-3-33 16,0-1-65-16,-1-3-70 0,-4-1-204 0,-16-1-619 16</inkml:trace>
  <inkml:trace contextRef="#ctx0" brushRef="#br0" timeOffset="22355.5">18271 15634 2244 0,'0'0'204'0,"0"0"-204"16,0 0 0-16,0 0 0 0,80-36 255 0,-50 26-136 15,2 3-58-15,3 1-39 0,-1 1-22 16,2 3-3-16,2-1 3 0,-2 1 2 16,-2-1-2-16,0 1-153 0,-4-4-137 15,-9 2-167-15,0-6-621 0</inkml:trace>
  <inkml:trace contextRef="#ctx0" brushRef="#br0" timeOffset="22837">18789 15460 1727 0,'0'0'331'0,"0"0"-201"0,0 0 54 0,0 0 10 15,0 0-20-15,0 0-42 0,0 0-32 16,0 0-33-16,0 0-9 0,85 13-4 16,-62-8-6-16,-1 0-35 0,0 2-10 15,-2-1 35-15,-1 2 4 0,1 0-13 16,-2 2-4-16,-2 1-6 0,-3 2-6 0,-3 0-13 15,-4 1 1-15,-2 0 1 0,-4 0 14 16,0 1-14-16,0-2 27 0,0-2 2 16,-5-2 8-16,0-3 5 0,1 0 13 15,-2-4-6-15,2 0 12 0,0-2 6 0,-2 0 0 16,-1-2 16-16,-3-6-28 0,2 0-57 16,1-4-32-16,3-1 31 0,2-1-21 15,2 0-28-15,0-2-25 16,8 0-7-16,0-1 0 0,5-1-4 0,0 0-22 15,4 0 0-15,1 2 32 0,3 3 31 16,2 5 0-16,-1-1-6 0,4 4 51 16,0 3 76-16,-2 1-6 0,1 1-13 15,-5 0 1-15,-3 1-14 0,-1 4-15 16,-1 0 9-16,-4 2 3 0,-1 0-6 16,-3 1-13-16,2 1 3 0,-1 2-2 15,-2 0 5-15,0 0-3 0,-1 1 1 16,-2-2-23-16,-2 2-3 0,-1-3 0 0,0 0-26 15,0 0-78-15,-4 0-55 0,-2 0-35 16,1-1-84-16,-1-2-121 0,3 1-161 16,1-3-224-16</inkml:trace>
  <inkml:trace contextRef="#ctx0" brushRef="#br0" timeOffset="22968.07">19511 15354 1573 0,'0'0'400'16,"0"0"-323"-16,0 0-31 0,0 0-23 16,0 0-23-16,0 0-260 0,0 0-296 15,0 0-539-15</inkml:trace>
  <inkml:trace contextRef="#ctx0" brushRef="#br0" timeOffset="23430.1">19763 15384 1072 0,'0'0'702'0,"0"0"-461"0,0 0-11 15,0 0-16-15,0 0-53 0,0 0-55 16,0 0-32-16,0 0-29 0,-82 2-16 16,69 5 10-16,1 2-1 0,1 0-6 15,1 1 10-15,2 2 16 0,0-1-16 16,3 1-14-16,2 1-9 0,0 0-3 15,3 1-12-15,0 0 21 0,1 0 7 0,6 2 10 16,4-1-7-16,4-1-3 0,1 0-29 16,4-1 25-16,3-2-5 0,-1-4-1 15,6-2-22-15,0-2-48 0,3-3-54 16,3 0-29-16,1-2 0 0,1-4-7 16,-2-3-23-16,-3-2-10 0,-3-5-26 15,-6 1-1-15,-2-4 20 0,-3-1 42 16,-5 0 136-16,-2-1 0 0,2 3 84 0,-4 1 85 15,0 2 41-15,-1 1 56 0,0 2 1 16,-3 2-17-16,-1 2 6 0,0 3-15 16,-1 3-36-16,-2 0-50 0,1 2-74 15,0 0-81-15,-1 0-88 0,0 6-60 16,3 5 74-16,0 1 74 0,0 5 19 0,3 1 12 16,-1 1-15-16,1 1-16 15,0-1-53-15,0-1-49 0,-1-2-27 16,-2-2-69-16,-3-4-109 0,0-1-140 0,0-3-217 15,0-5-602-15</inkml:trace>
  <inkml:trace contextRef="#ctx0" brushRef="#br0" timeOffset="23575.62">20272 15209 980 0,'0'0'1237'16,"0"0"-1185"-16,0 0-52 0,0 0-52 15,0 0 39-15,0 0-36 0,0 0-126 0,0 0-199 16,0 0-371-16</inkml:trace>
  <inkml:trace contextRef="#ctx0" brushRef="#br0" timeOffset="23912.52">20562 14905 1644 0,'0'0'345'15,"0"0"-128"-15,0 0 74 0,0 0 6 16,0 0-40-16,0 0-53 0,0 0-181 16,0 0-23-16,0 0-157 0,0 0 157 0,0 0 23 15,1 45 63-15,1-18-25 0,2 3-33 16,0 1-5-16,1 2-7 0,-2 1 3 15,-3-1-7-15,0 2-11 0,-2-1 0 16,-9-1 15-16,-2 0 3 0,0-1-18 0,0 0-1 16,-2-2-3-16,5-2 1 0,3-2 0 15,1-2 2-15,2-1 0 0,3-5 0 16,1-2 0-16,0-3-24 0,0-4-49 16,0 0-52-16,0-5-45 0,-2 0-64 15,1-3-89-15,-2-1-185 0,1 0-243 16</inkml:trace>
  <inkml:trace contextRef="#ctx0" brushRef="#br0" timeOffset="24432.42">20419 15420 1114 0,'0'0'459'0,"0"0"-404"16,0 0 62-16,0 0 16 0,82-25-42 15,-56 21-3-15,-1 2-4 0,-1 1-16 16,2 1-6-16,-4 0-27 0,-2 0-9 0,0-2 26 15,0 2 6-15,-1 0-22 0,1 0-10 16,0-1 61-16,-1 1 35 0,-2-1 20 16,-5 0 2-16,-2 1-9 0,-3 0-14 15,-4 0-25-15,0 0-32 0,-3 0-64 16,0 0-3-16,0 0-77 0,2 5 0 16,-1 1 80-16,3 2 10 0,1-1 3 15,2 3 19-15,4 0 6 0,2-1 6 16,5 1 23-16,4-2-3 0,0-2-7 15,4 0-13-15,0-5 3 0,-1-1-9 16,-1 0-31-16,-4-8-7 0,0-2-26 16,-2-3-12-16,-2-1 38 0,-5-1 12 15,-1 3 13-15,-3-1 1 0,-2 1-1 0,-2 3 54 16,-3 3-10-16,1 1 19 0,-1 4 22 16,0-1-32-16,0 2-78 0,0 0-71 0,0 2-49 15,-1 5-9-15,-4 5 123 0,0 4 6 16,-1 5 40-16,0 2-14 0,2 4-1 15,1 2-6-15,0 1 24 0,0 2-11 16,-1 0-7-16,-1-1 1 0,-2-1 5 16,-1 1 0-16,0-1-3 0,-2-3 1 15,-3-3 2-15,2-3-29 0,-3-3 20 16,-2-4 15-16,-5-1 3 0,-1-4-15 16,-9-3 9-16,-2-2 9 0,-4-1-43 15,-2-2-93-15,-3-1-38 0,2 0-51 16,-1 0-60-16,2 0-126 0,-3 0-166 15,12 0-241-15,-12-5-969 0</inkml:trace>
  <inkml:trace contextRef="#ctx0" brushRef="#br0" timeOffset="26662.1">14761 17661 689 0,'0'0'323'0,"0"0"-157"0,0 0-13 16,0 0 3-16,0 0-42 0,0 0-26 16,0 0-72-16,0 0-16 0,0 0-25 15,0 0-56-15,-28-35 35 0,28 32 28 16,-2 2 18-16,2 0 0 0,0 0 2 15,0 1 76-15,0-1 52 0,0 1-10 16,0 0 7-16,0 0 3 0,0 0-17 16,0 0-9-16,0 0 12 0,0 0-6 15,0 0-36-15,0 0-41 0,0 0-33 16,0 1 2-16,0 0 12 0,0 1 44 0,7 0-42 16,2 0 0-16,2 0 10 0,8-1 19 15,7-1 0-15,4 0-16 0,3-7 6 16,3-1-22-16,2-2-12 15,-3 0 12-15,-4 0-13 0,-3-2-17 0,-5 0-31 16,-3-1 7-16,-6-3 15 0,-2-1 0 16,-4-1 23-16,-5 0-49 0,-3-1 30 15,0 2-1-15,-12 3 10 0,-5 2 13 0,-3 4 33 16,-5 3 63-16,-4 3-31 0,-3 2-17 16,-3 0 13-16,-4 3 12 0,0 4 1 15,-2 4 19-15,0 0-36 0,1 2 3 16,1 1-18-16,3 3-1 0,3 0-41 15,9 1-3-15,5 1-10 0,6-1-12 16,6 0-13-16,7-1 15 0,0 1-5 16,8 0 4-16,9 0 24 0,6 1 0 0,3-1 0 15,7-1-1-15,1-1 1 16,3-2 14-16,1-4-14 0,1-1 16 0,-1-3-45 16,-2-2 23-16,2-4-106 0,1 0-61 15,3-4-84-15,0-4-240 0,-11 1-256 16,15-10-730-16</inkml:trace>
  <inkml:trace contextRef="#ctx0" brushRef="#br0" timeOffset="26843.12">15384 17518 427 0,'0'0'2000'0,"0"0"-1667"16,0 0-234-16,0 0 20 0,0 0 13 15,0 0-94-15,0 0-38 0,0 0-67 16,84-37 19-16,-43 33 48 0,5 0 3 15,3 1-3-15,3 2-3 0,-4 1 3 16,-9 0-199-16,-9 5-133 0,-10 0-200 0,-10 0-157 16,-10 6-592-16</inkml:trace>
  <inkml:trace contextRef="#ctx0" brushRef="#br0" timeOffset="26987.12">15563 17641 752 0,'0'0'1394'0,"0"0"-1009"0,0 0-37 0,0 0 109 16,0 0-48-16,0 0-160 0,0 0-151 15,0 0-98-15,0 0-67 0,0 0 11 16,0 0-1-16,103-18 57 0,-58 14-25 16,2 0-173-16,-2 0-47 0,-2 2-118 15,-14 1-226-15,12 0-620 0</inkml:trace>
  <inkml:trace contextRef="#ctx0" brushRef="#br0" timeOffset="27575.12">16796 17029 665 0,'0'0'1379'0,"0"0"-1029"0,0 0-66 15,0 0 66-15,0 0-27 0,0 0-85 16,0 0-89-16,0 0-64 0,0 0-38 15,0 0-47-15,-10-27-6 0,10 28-67 16,0 7-27-16,0 3 39 0,0 6 61 16,3 6 48-16,3 5 6 0,-2 1-1 0,3 2-15 15,-1-1-36-15,0-1 0 0,0-1 1 16,3-2-2-16,-3-1 3 0,0-2-2 16,0-3-2-16,-2-3-41 0,-4-2-66 15,2-2-17-15,-2-3-12 0,0-3-8 16,0-1-3-16,-2-1-19 0,-2-4-24 15,1-1-32-15,0 0 44 0,0-9-247 16,2 0-604-16</inkml:trace>
  <inkml:trace contextRef="#ctx0" brushRef="#br0" timeOffset="27811.28">16768 17022 1068 0,'0'0'768'0,"0"0"-482"0,0 0-108 16,0 0 74-16,0 0-23 0,0 0-43 15,0 0-67-15,0 0-65 0,0 0-31 16,0 0 6-16,90-54-28 0,-70 62 43 16,0 2 14-16,2 3-33 0,-2 4-6 15,0 0-15-15,-4 2 7 0,-1-1-11 16,-4-1-3-16,1 0 3 0,-1-2-3 16,-3-1-90-16,2-1-12 0,0-1-20 15,0-1-16-15,2-2-26 0,0-1-37 16,4-1-41-16,3-6-80 0,2-1-91 0,-2 0-173 15</inkml:trace>
  <inkml:trace contextRef="#ctx0" brushRef="#br0" timeOffset="28015.41">17397 16959 280 0,'0'0'1589'0,"0"0"-1194"16,0 0-62-16,0 0 15 0,0 0-69 15,0 0-101-15,-95-20-92 0,68 25 15 16,-4 4 61-16,3 3-59 0,0-1-49 15,5 2-41-15,3 2-13 0,3 0-29 16,4 2-5-16,0-1 12 0,4 2-23 16,2-1-74-16,1-2-14 0,2-1-29 15,3-1-20-15,1-1-65 0,0-3-26 16,3-1-53-16,3-3-24 0,2-3 8 16,3-2-123-16,-1 0-187 0</inkml:trace>
  <inkml:trace contextRef="#ctx0" brushRef="#br0" timeOffset="28224.71">17341 16979 342 0,'0'0'1350'0,"0"0"-928"0,0 0-11 16,0 0 62-16,0 0-45 0,0 0-149 15,0 0 64-15,0 0-158 0,0 0-107 16,0 0-78-16,0 0-58 0,20-31-51 16,-20 44 87-16,1 2 22 0,2 4 28 15,0 4-15-15,0-2-1 0,2 2-12 16,-2-2-28-16,-1 0 28 0,1-2 37 15,1-1-37-15,-1-1-103 0,0-2-32 16,-1 0-42-16,1-1-82 0,1 1-146 16,0-3-180-16,-1-4-203 0,6-1-944 0</inkml:trace>
  <inkml:trace contextRef="#ctx0" brushRef="#br0" timeOffset="28528.12">17646 17164 2230 0,'0'0'575'0,"0"0"-171"0,0 0-13 0,0 0-76 15,0 0-73-15,0 0-83 0,0 0-119 16,0 0-40-16,0 0-68 0,0 0-25 16,0 0-26-16,6 2 18 0,2 10 101 15,4 3 1-15,0 1 15 0,5 1-13 16,2-1 9-16,1-2-11 0,3 1 0 16,0-2 2-16,2-3 16 0,2-2-16 15,1-3 17-15,3-3-7 0,-2-2 6 16,1-3 2-16,-2-6 23 0,-2-5 12 15,-5-4-6-15,-2-5-6 0,-5-3 15 16,-2-3-1-16,-5-3-5 0,-1 0-34 16,-1 2-1-16,-2 2-17 0,-3 5 1 15,0 3 1-15,0 6-3 0,0 4-2 0,0 3-69 16,-6 4-47-16,1 3-53 0,-4 0-71 16,-2 1-200-16,-5 9-117 0,-3 3-51 15,3-1-365-15</inkml:trace>
  <inkml:trace contextRef="#ctx0" brushRef="#br0" timeOffset="28807.35">16838 17749 1349 0,'0'0'579'0,"0"0"-397"0,0 0-85 16,0 0 91-16,0 0 128 0,0 0-20 0,0 0-171 15,0 0-84-15,0 0 90 0,99-3 79 16,-40-9-26-16,11-3-74 0,9-3-59 16,5 0-36-16,5-2-4 0,5 4-11 15,3 0-13-15,1 2 12 0,-1 2-18 16,0 2 17-16,-1 0 2 0,-5 1-63 16,-5 0-66-16,-8 1-4 0,-9 0-20 15,-16 2-48-15,-13 2-68 0,-16 3-121 16,-12 1-108-16,-12 0-130 0,0 0-66 0,-16 8 2 15</inkml:trace>
  <inkml:trace contextRef="#ctx0" brushRef="#br0" timeOffset="29104.35">17404 18059 1611 0,'0'0'545'0,"0"0"-227"0,0 0-196 15,0 0 52-15,0 0 42 0,0 0-59 0,0 0-33 16,35 67 20-16,-28-46-75 0,3 2 49 16,-3 1-52-16,-1 0 4 0,-1 2-20 15,0 0-18-15,2 1-29 0,-1 0 19 16,2-2-19-16,1-1 0 0,0-2-3 15,1-2-19-15,-2-3-50 0,1-3-127 16,-1-1 31-16,-2-3 50 0,-1-1-105 0,2-4-115 16,-4-1-136-16,0-3-178 0,-3-2-484 0</inkml:trace>
  <inkml:trace contextRef="#ctx0" brushRef="#br0" timeOffset="29381.1">17439 18049 2363 0,'0'0'615'0,"0"0"-362"0,0 0 21 0,0 0 32 16,0 0-63-16,16-73-87 0,-6 63-84 15,4 1-53-15,4 0-4 0,6 1 16 16,8 2 3-16,5 1 0 0,9 2 10 16,2 3 2-16,2 0-9 0,-6 0-15 15,-3 7-7-15,-9-1-15 0,-9 3-12 0,-6 1-10 16,-6 3 4-16,-5 1 18 0,-6 3 0 15,0 1 24-15,-12 3 10 0,-10-1-9 16,-3 2-6-16,-6-1 5 0,-5 1-24 16,4-3-142-16,2-2-31 0,7-2-23 15,1-2-40-15,2-2-108 0,6-2-67 16,-1-1-83-16,4-2-150 0,3-1-370 16</inkml:trace>
  <inkml:trace contextRef="#ctx0" brushRef="#br0" timeOffset="29707.31">18051 18190 1474 0,'0'0'689'0,"0"0"-88"0,0 0-152 16,0 0-115-16,0 0-128 0,0 0-90 15,0 0-116-15,0 0-28 0,0 0-101 16,0 0 37-16,0 0 92 0,15 39 23 0,-10-28 12 15,4 0-13-15,0-2-19 0,4 2-3 16,-2-3 10-16,4-3-10 0,-1-1 66 16,5-3-31-16,1-1 5 0,3 0 1 15,5-4 0-15,2-5-16 0,0-2-6 16,0-3-3-16,-2-3 15 0,-4-4 14 16,-6-4 11-16,-4-5 0 0,-8-4 13 15,-3-2-10-15,-3 2-31 0,0 3-3 16,-6 6-4-16,1 7-8 0,-2 4-13 0,0 5-34 15,1 3-50-15,0 2-94 0,-2 1-105 16,2 1-291-16,0 2-652 16,1 0-794-16</inkml:trace>
  <inkml:trace contextRef="#ctx0" brushRef="#br0" timeOffset="31365.88">20565 17488 320 0,'0'0'1015'16,"0"0"-644"-16,0 0-130 0,0 0-24 16,0 0-16-16,0 0-17 0,0 0-49 15,0 0-32-15,0 0-9 0,0 0-11 16,1 2-22-16,6-4-48 0,4 0-13 15,7-2-19-15,8-2 19 0,9 0 3 0,5 0 0 16,3 0-3-16,-2 2 3 0,-7 0-3 16,-3 4-52-16,-10 0-186 0,-8 0-185 15,-7 6-219-15,-4 1-97 0</inkml:trace>
  <inkml:trace contextRef="#ctx0" brushRef="#br0" timeOffset="31516.2">20628 17637 1656 0,'0'0'439'0,"0"0"-319"0,0 0-26 16,0 0 93-16,0 0 13 0,115-36-48 15,-67 25-98-15,8 0-41 0,6 0-12 16,3 2-1-16,1 0-145 0,-4 3-100 16,-16 0-237-16,1 0-927 0</inkml:trace>
  <inkml:trace contextRef="#ctx0" brushRef="#br0" timeOffset="33094.58">23209 16894 20 0,'0'0'0'0</inkml:trace>
  <inkml:trace contextRef="#ctx0" brushRef="#br0" timeOffset="33437.31">23209 16894 2 0,'-30'-39'16'0,"28"36"43"0,1 2 49 16,-2-1 25-16,3 0 73 0,-1 0 71 15,1 0 46-15,0-1 5 0,0 0-25 16,0-1-50-16,0 0 0 0,-1 1 3 0,1-3-8 16,-2 1-23-16,2 3-20 15,-1-1-36-15,-1 1 9 0,2 2-39 16,-1 0-41-16,1 0-60 0,0 0-38 0,0 0-19 15,0 0-22-15,0 0-22 0,0 5-45 16,0 4-12-16,0 5 120 0,1 4 30 16,4 5 18-16,3 3-10 0,-1 2-16 0,3 0-9 15,-1 2 6-15,2 0 0 16,-3-2-18-16,1-1 1 0,0-2 0 0,-1-1 11 16,-3-3-13-16,1-2-45 0,-3-2-81 15,1-2-37-15,-2-2-44 0,-1-3-72 16,1-1-79-16,-2-2-69 0,2-5-80 15,1-1-131-15,2-1-125 0</inkml:trace>
  <inkml:trace contextRef="#ctx0" brushRef="#br0" timeOffset="33845.28">23554 16872 1596 0,'0'0'399'16,"0"0"-272"-16,0 0-30 0,0 0 113 0,0 0 62 16,0 0-50-16,0 0-94 0,37-70-67 15,-21 66-26-15,1 1-3 0,8-1 3 16,2 3-8-16,3 1-27 0,2 0-13 16,-2 2 12-16,1 4-15 0,-6 6-16 15,-4 2-22-15,-4 5 5 0,-7 1 5 16,-4 4 44-16,-4 2 22 0,-2 1-20 15,-11 0 24-15,-9 1 25 0,-2-1-13 16,-6 0-15-16,-3-1-11 0,-2-3 1 16,4-1-13-16,4-2-15 0,5-5 12 15,5-2-13-15,4-4-3 0,3-3 3 16,5-2 1-16,3-3 15 0,0-1 13 16,0 0 32-16,0 0 63 0,3 0-12 0,9-5-42 15,8-1-51-15,10-5 7 0,12 0-10 16,4-2-4-16,6 1-12 0,-3 2-6 15,-1 1-45-15,-7 0-38 0,-1 1-93 0,-5 2-72 16,-5-2-114-16,-5 2-115 0,-2-2-132 16,-6 2-419-16</inkml:trace>
  <inkml:trace contextRef="#ctx0" brushRef="#br0" timeOffset="37073.35">23087 16950 226 0,'0'0'72'0,"0"0"-7"0,0 0 72 16,0 0-88-16,0 0 52 0,0 0 59 15,0 0 6-15,0 0 23 0,0 0 19 16,0 0-19-16,0 0-46 0,5-20-29 16,-5 20-23-16,2 0-10 0,-1 0-26 0,2-1-26 15,2-2-29-15,2 0-12 16,4-1-10-16,0-1-1 0,4 0 0 0,1 0 22 16,1 0 0-16,-3-1 2 0,-3 0 27 15,-2 1-5-15,-4 0-22 0,-5-2-1 16,0 1-45-16,0 0 12 0,0-1-24 0,-3 1 57 15,-2 1 78-15,-1-1 9 16,3 4-25-16,-3-1 9 0,4 2 46 0,-4 1-62 16,1 0-55-16,-5 0-26 0,2 5-23 15,-3 0 49-15,0 2 7 0,2 0-4 16,2 2-6-16,1-3-36 0,5-1-16 16,1 0-13-16,0-1 10 0,6 0 58 15,5-2 3-15,5 1 39 0,3-3 7 16,4 0-17-16,1 0-32 0,-1-3-3 15,-2-2-13-15,-6 2 15 0,-4 0-26 16,-5 1 27-16,-4 1 32 0,-2 1 26 16,0 0 0-16,0 0-28 0,-2 0-30 0,-1 0 0 15,-3 0-23-15,-2 0-16 0,-2 0 10 16,-5 4-40-16,-3 1 69 0,-2 3 13 16,-1 2 0-16,-2 1 35 0,6-1-6 15,0 1-39-15,7 0-3 0,3-1-13 0,2-1-4 16,5 0 1-16,0 1-13 0,9-1 29 15,4-1 1-15,7 1 25 0,3-1 10 16,2-2 9-16,5-1 0 0,-1-1-19 16,-3-1-13-16,-4-2 26 0,-8-1 3 15,-3 0-16-15,-8 0-23 0,-3 0 55 16,0 0 36-16,0 2-20 0,0-2-7 16,-3 0-9-16,1 1-3 0,-5 0-10 15,1 0-23-15,-1 2-21 0,-4-1 2 16,2-1 10-16,1 2 6 0,2 0-19 15,3 0-12-15,0-2-27 0,2 0-9 16,0 1 0-16,1 1-7 0,0 1 23 0,0 0-3 16,0 1 6-16,2 1 3 0,3 0-3 15,2-1 0-15,2 0 29 0,2-3 1 16,-1 2 25-16,-1-1 0 0,0-2-4 0,-7-1-20 16,-2 2 27-16,0-2 7 0,-5 1-33 15,-7 0-3-15,-4 3-36 0,-7 0-2 16,-3 0-17-16,-4 1 20 0,1 0 15 15,2 0 7-15,4 0 13 0,4 0-13 16,4-1-9-16,6-1-7 0,1 1-7 16,4 0 4-16,1-1-7 0,3 1 4 15,0 0 2-15,3 0 11 0,7 1 22 16,3-1 16-16,5 1 26 0,3-1 26 16,3-1-7-16,1-2-22 0,1-1-20 15,-3 0-6-15,-4 0-10 0,-5 0 20 0,-5 0 0 16,-1 0-23-16,-5-1-126 0,0-1-49 15,2 0 16-15,-2-2-90 0,2-2-239 16,-2 3-550-16</inkml:trace>
  <inkml:trace contextRef="#ctx0" brushRef="#br0" timeOffset="37700.44">24313 16837 134 0,'0'0'1517'0,"0"0"-1098"0,0 0-157 16,0 0-13-16,0 0-33 0,0 0-62 15,0 0-61-15,0 0-57 0,0 0-23 16,0 0-10-16,-62 25-1 0,52-17-2 0,1 2-16 16,2-2-16-16,3 3-10 0,3-1 16 15,1 0-2-15,0 2-11 0,1-2 20 16,8 2 3-16,-2-2 15 0,2-1-12 16,2-1 10-16,-1-3-23 0,3 0 10 15,4-1 16-15,3-3 13 0,5-1 12 16,3 0-2-16,5-4-10 0,4-2-13 15,0-3 2-15,-2-2 9 0,-2-1 1 0,-2-2 11 16,-7 1 6-16,-7-1 9 0,-7 1 58 16,-7-1 23-16,-3-1 18 0,-6 0-39 15,-11 1-37-15,-6-1-61 0,-8-1 3 16,-3 2-3-16,-2 2 16 0,-1 3 6 16,5 4-3-16,5 1-19 0,5 3-6 0,8 1-17 15,1 0-11-15,4 0-46 0,2 3-105 16,1 2-39-16,1 2-33 0,5 0-26 15,0 2-67-15,6-1-88 0,2-2-106 16,20-1-456-16</inkml:trace>
  <inkml:trace contextRef="#ctx0" brushRef="#br0" timeOffset="38060.54">24900 16797 1720 0,'0'0'555'0,"0"0"-286"0,0 0 30 15,0 0-10-15,0 0-85 0,0 0-73 16,0 0-122-16,0 0-9 0,0 0-60 16,0 0-32-16,0 0 12 0,-69 23 45 0,56-7 31 15,1-1-15-15,4 2 3 16,3-2-9-16,4 1 9 0,1-3-16 0,0-2-7 16,6 0-2-16,2-2 26 0,8-2 15 15,3-2 54-15,2-1 20 0,8-1-7 16,2-3-6-16,2 0-10 0,0-1-10 15,0-6-12-15,-3-2 9 0,-2-1-16 16,-5-3 16-16,-3-1 7 0,-7-1 12 16,-4-2 19-16,-6-1-16 0,-3 0-16 15,0 0 28-15,-9 1-68 0,-4 2 8 16,-5 0 20-16,-2 2-20 0,-4 2-12 16,-1 2-9-16,1 3-23 0,-1 0-21 15,5 5-58-15,1 1-82 0,5 0-26 0,2 4-69 16,4 2-105-16,5 2-24 0,3 1-138 15,0-2-132-15</inkml:trace>
  <inkml:trace contextRef="#ctx0" brushRef="#br0" timeOffset="38304.3">25383 16703 1676 0,'0'0'545'0,"0"0"-270"16,0 0-49-16,0 0-88 0,0 0-99 16,0 0-36-16,0 0 42 0,0 0 16 15,0 0 13-15,96 40-20 0,-70-26-25 16,1 2-18-16,-1-1-11 0,-3 2-1 16,-2-2-2-16,0 1-54 0,-4-3-84 0,-5-3-20 15,-3-1-64-15,-3-4-60 16,-5-1-104-16,-1-4-50 0,0 0-300 15</inkml:trace>
  <inkml:trace contextRef="#ctx0" brushRef="#br0" timeOffset="38512.18">25631 16702 798 0,'0'0'1325'0,"0"0"-1043"15,0 0-53-15,0 0 48 0,0 0-78 16,0 0-120-16,0 0-79 0,0 0-39 15,0 0 17-15,0 0 22 0,-90 37 8 0,68-22-8 16,2 0-2-16,2-1-17 0,5 0-13 16,2 0-61-16,-1 2-39 0,3-2-38 15,0 0 5-15,1-1-29 0,3 0-68 16,1-3-37-16,3 0-108 0,1-2-159 16,0-1-129-16</inkml:trace>
  <inkml:trace contextRef="#ctx0" brushRef="#br0" timeOffset="38755.85">25814 16687 1383 0,'0'0'1030'16,"0"0"-704"-16,0 0-40 0,0 0-43 15,0 0-84-15,0 0-149 0,0 0-10 0,0 0-86 16,0 0 64-16,0 0 22 0,33 36 25 15,-23-22 17-15,0 0-14 0,-1 1-2 16,-2-1-10-16,0-2 6 0,-1 0-6 16,-2-2-16-16,0-1-22 0,-1 0-83 15,0-3-32-15,2 1-33 0,3-2-93 16,-1-1-95-16,6-3-161 0,-3-1-300 16</inkml:trace>
  <inkml:trace contextRef="#ctx0" brushRef="#br0" timeOffset="39079.61">26190 16695 668 0,'0'0'1810'16,"0"0"-1414"-16,0 0-177 0,0 0 125 15,0 0-65-15,0 0-96 0,0 0-102 16,0 0-81-16,0 0-50 0,0 0-79 0,0 0 25 16,0 11 104-16,0 3 3 0,0 3-3 15,0 1 16-15,5 1 9 0,1-1-9 16,1 0-6-16,1-1-10 0,3-3-12 15,-1-3-1-15,3-1-15 0,4-4 3 16,2-2 22-16,1-3 1 0,0-1-10 16,3-3-26-16,-4-5 34 0,0-4 4 15,-4-4 19-15,-3 0-3 0,-1-4 32 16,-6-1 8-16,-5-1-15 0,0-2-25 0,-3 0 66 16,-7 1-76-16,-4-2-6 15,-3 5-2-15,-4 2-10 0,-4 3 12 0,-3 4 6 16,-6 3-6-16,-5 3-41 0,-6 3-69 0,-3 2-108 15,2 0-72-15,10 0-78 0,6 6-45 16,16 1-177-16,5-2-473 0</inkml:trace>
  <inkml:trace contextRef="#ctx0" brushRef="#br0" timeOffset="39443.32">26709 16253 1823 0,'0'0'797'0,"0"0"-434"16,0 0-8-16,0 0 13 0,0 0-85 15,0 0-63-15,0 0-64 0,0 0-63 16,0 0-93-16,0 0-65 0,0 0-94 0,-18-39-19 16,14 52 127-16,-2 5 51 0,3 1 16 15,-1 3-16-15,1 1 0 0,2-1-22 16,1-2 21-16,0-1-18 0,2-2-41 15,7-2 16-15,4-2 16 0,2-2 16 16,5-1 12-16,3-4 10 0,0-4 3 16,1-2 12-16,-2 0-3 0,-5-4 15 15,-1-6 23-15,-7-1 41 0,-3-2 2 16,-2-3 15-16,-4 1 6 0,0-1-6 16,-4 2 8-16,-4 3-21 0,0 0-53 15,-3 5-52-15,-3 1-22 0,-1 2-54 16,-5 3-29-16,-2 0-52 0,0 9-101 15,0 4-119-15,2 6-244 0,7-6-141 16,-1 12-427-16</inkml:trace>
  <inkml:trace contextRef="#ctx0" brushRef="#br0" timeOffset="40770.18">23216 17616 323 0,'0'0'411'0,"0"0"-245"16,0 0 39-16,0 0 39 0,77 0 0 16,-45 0-91-16,6 0-29 0,1 0 19 15,3 0-10-15,6 0-1 0,-1 0-18 0,5 0-27 16,1 0-32-16,4 0 3 0,-2 0 13 16,5 0-10-16,2 0 20 0,6-1 6 15,2-5 12-15,2 1-16 0,8-1-38 16,-1 0-16-16,7 0-16 0,4 1-11 15,3 1 14-15,3 1 6 0,2 1 10 16,5-1-29-16,3 2 29 0,4-1-13 16,8-2 23-16,8 0-20 0,4-3-6 15,2-2-14-15,1 0 0 0,2-1 1 16,-6-1-3-16,-2-1 0 0,-8 2-2 0,-4-1 1 16,-6 2-1-16,-7-1 1 0,-9 1 0 15,-9-2 1-15,-8 0 0 0,-6-2 16 16,-8 2 3-16,-5-2 0 0,-2 0 3 15,-7 3-6-15,-5-1-3 0,-9 4 0 16,-6 1-10-16,-11 1 19 0,-6 4 10 0,-8 0 18 16,-3 1 23-16,0 0-41 0,0 0-32 15,-6 0-124-15,-5 0-76 0,-3 1-39 16,-6 3-62-16,-5 1-80 0,-4 2-186 16,7-4-534-16</inkml:trace>
  <inkml:trace contextRef="#ctx0" brushRef="#br0" timeOffset="42120.39">23934 18005 52 0,'0'0'431'0,"0"0"-151"0,0 0 10 15,0 0 59-15,0 0-5 0,0 0-32 16,0 0-11-16,0 0-45 0,0 0-34 16,0 0-17-16,0 0 3 0,-17-42-14 15,15 41-16-15,0-2-17 0,0 3 0 16,1-1-13-16,-1 0-11 0,2 1-28 16,0 0-53-16,0 0-56 0,0 0-34 15,-3 2-81-15,3 9-48 0,-4 3 122 16,1 7 41-16,2 0 3 0,-1 4-1 15,2 1 0-15,0-3 18 0,0 0-18 16,0-2-2-16,3-2-1 0,0-2-66 0,1-3-55 16,-1-2-61-16,0-1-58 0,1-1-65 15,1-3-95-15,1-1-110 0,-1-1-118 16,10-5-463-16</inkml:trace>
  <inkml:trace contextRef="#ctx0" brushRef="#br0" timeOffset="42470.28">24133 18041 1679 0,'0'0'429'0,"0"0"-287"0,0 0 46 16,0 0 38-16,0 0-68 0,0 0-71 0,82-60-87 16,-56 58-13-16,4 2-16 0,1 0 26 15,-2 0-10-15,-4 5 12 0,-2 1-12 16,-7 2-19-16,-3 2 9 0,-3 5 23 15,-4 0 42-15,-3 3 26 0,-1 2-4 16,-2-1 13-16,-3 0 22 0,-8 0 22 16,-6 0 23-16,-2 1 8 0,-4-4-31 0,-2 1-17 15,-1-1-51-15,3-2-31 16,2-1-20-16,6-3-2 0,4-2-2 0,4-2-23 16,3-2 0-16,1-3-10 0,3 1 7 15,0-2-1-15,7 0 29 0,3 0 7 16,7 0 62-16,7-4 4 0,3-2-20 15,6-3-18-15,2 1-35 0,1-2-22 16,-2 1-120-16,-1-1-73 0,2 2-100 16,-2-3-137-16,0 1-233 0,-7 2-496 15</inkml:trace>
  <inkml:trace contextRef="#ctx0" brushRef="#br0" timeOffset="42785.6">24806 18091 1289 0,'0'0'997'0,"0"0"-674"0,0 0 2 16,0 0 37-16,0 0-54 0,0 0-77 0,0 0-90 15,0 0-66-15,0 0-30 0,0 0-45 16,0 0 0-16,0-8-48 16,0 12-46-16,0 1-13 0,0 4 85 0,0 3 22 15,0-2 19-15,6 1-18 0,1 1-1 16,3-2 2-16,2-1 0 0,2-2 11 16,2-2-1-16,1-2 4 0,0-2 16 15,2-1 8-15,-1 0-11 0,-4-4-14 16,0-3 4-16,-5 0 6 0,-2-2 11 15,-4-1 29-15,-3-2-28 0,0-1-21 16,-3-1-16-16,-4 0-12 0,-5 0-7 16,-3-1 16-16,-3 2-25 0,-2 1 9 15,0 3 0-15,1 0 4 0,2 3-7 16,4 4-11-16,2 1-26 0,3 1-76 16,2 0-80-16,4 0-71 0,2 2-107 0,4 3-142 15,9 1-120-15,1-1-74 0</inkml:trace>
  <inkml:trace contextRef="#ctx0" brushRef="#br0" timeOffset="43112.21">25254 18058 1860 0,'0'0'690'16,"0"0"-272"-16,0 0-62 0,0 0-115 16,0 0-64-16,0 0-57 0,0 0-42 15,0 0-27-15,-80-35-17 0,74 35-34 16,2 0 0-16,-1 0-63 0,2 6-31 15,2 0 44-15,-1 3 34 0,2 2-3 0,0 0-16 16,5 1 1-16,5 0-10 0,3-2 14 16,3 0 30-16,2-1 13 0,1-2-10 15,4-4 19-15,0-1 13 0,2-2 9 16,-1 0-19-16,4-5 3 0,-2-2-15 16,-2-2 18-16,-2-1-2 0,-6-3 27 15,-4 0 20-15,-6-2 6 0,-4 0 18 16,-2 0-10-16,-5-1 6 0,-5 1-12 0,-4 2-25 15,-5 0-56-15,2 1-3 0,-5 4-19 16,2 1-36-16,-3 3-66 0,-4 3-88 16,-1 1-62-16,-1 0-114 0,4 7-104 15,3 0-142-15,7-1-461 0</inkml:trace>
  <inkml:trace contextRef="#ctx0" brushRef="#br0" timeOffset="43958.04">25881 17938 368 0,'0'0'1289'0,"0"0"-834"0,0 0-144 0,0 0-37 15,0 0-32-15,0 0-44 0,0 0-51 16,0 0-64-16,0 0-46 0,0 0-37 16,0 0-35-16,3-5-48 0,1 5-51 15,-2 5-55-15,2 1 93 0,3 3 80 16,-1 1 16-16,5 1 19 0,0 2 4 16,0-3 18-16,1 1-12 0,1 0 3 15,2-1 7-15,2-1-14 0,0-1-21 16,-1-2 24-16,2 1 4 0,-3-4 0 0,-2-1-32 15,-5-1-86-15,-2-1-84 0,-3 0-13 16,-3-1 8-16,0-4-135 0,0 0-466 16</inkml:trace>
  <inkml:trace contextRef="#ctx0" brushRef="#br0" timeOffset="44195.13">26110 17909 2133 0,'0'0'652'0,"0"0"-289"0,0 0-76 15,0 0-135-15,0 0-152 0,0 0-3 16,0 0-44-16,0 0 9 0,0 0 34 16,-77 32-12-16,61-19-3 0,-2 2 16 15,5 0 1-15,-2 3 1 0,2-1-2 16,1 1-13-16,1-1 16 0,0-2 0 16,2 0-27-16,1 1-30 0,2-3-51 15,1-2-33-15,2-1-55 0,1 0-58 16,2-3-79-16,0-2-43 0,3-1-17 0,6-2 68 15,3-2 57-15,5 0-93 0,-3-4-76 16</inkml:trace>
  <inkml:trace contextRef="#ctx0" brushRef="#br0" timeOffset="44402.28">26374 18002 2236 0,'0'0'816'16,"0"0"-443"-16,0 0-81 0,0 0-15 15,0 0-95-15,0 0-64 0,0 0-87 16,0 0-31-16,0 0-80 0,0 0-30 16,0 0 39-16,20 8 67 0,-15 5 4 15,-2 1 2-15,0 0-2 0,-2 0-80 16,-1-1-20-16,0-1-23 0,0-2-41 0,0 0-71 16,0-1-114-16,1-2-156 0,2-2-218 15,4-4-698-15</inkml:trace>
  <inkml:trace contextRef="#ctx0" brushRef="#br0" timeOffset="44743.53">26698 17974 437 0,'0'0'2241'0,"0"0"-1651"0,0 0-205 0,0 0 65 16,0 0-123-16,0 0-139 0,0 0-92 16,0 0-96-16,0 0-9 0,0 0-81 15,0 0-18-15,3-15 0 0,-3 21-4 16,0 0 28-16,2 4 83 0,2 2 1 15,2 3 22-15,2 1-22 0,2 0-1 16,1-1-1-16,4-1 2 0,-1 0 3 0,4 0-3 16,0-1 1-16,2-3 0 0,1-2 2 15,-2-3 25-15,1-2 0 0,0-3-9 16,-1 0-17-16,-2-7 13 0,-1 0 23 16,-1-5 14-16,-7-1 4 0,0-2 0 15,-5-3-10-15,-3 0 0 0,0-4-31 16,-6 0-15-16,-6 0-3 0,-4 0-10 15,0 2-27-15,-4 2 19 0,4 3-10 0,1 4 9 16,1 4-21-16,0 4-16 0,3 1-47 16,-4 2-68-16,2 2-59 0,1 5-95 15,-2 4-74-15,3 0-102 0,3-2-192 16,4 4-580-16</inkml:trace>
  <inkml:trace contextRef="#ctx0" brushRef="#br0" timeOffset="45244.57">27145 17656 726 0,'0'0'417'0,"0"0"-234"0,0 0 41 15,0 0 7-15,0 0-49 0,0 0-30 16,0 0 4-16,84-19 22 0,-69 19-33 16,-1 0-22-16,-4 2-40 0,0-1-50 0,-6 2-21 15,-1-2-12-15,-2 0 1 0,-1-1 16 16,0 2 24-16,0-2 23 0,0 1-12 16,-3 0-52-16,-1 3-29 0,-6 1 29 15,1 3 48-15,-1 0-3 0,-1 1-16 16,2-1-29-16,3-2-14 0,3-1-15 15,3 0-19-15,0-2-23 0,0 0 4 16,0 1 48-16,6 1 19 0,0 0 109 16,5-1 0-16,0 3-10 0,3 1-3 15,0 1 6-15,0 0-20 16,1-1-18-16,-2-1-7 0,-1 0-3 0,-4-1-13 16,0-1-13-16,-2-1-2 0,-4-1 2 0,-2-1-3 15,0 0 4-15,0 0-1 0,0 0 0 16,-2 1 19-16,-4 1 13 0,-2 0 22 15,-3 3-3-15,-3-3-23 0,0 0-19 0,-3 0-37 16,3-1-34-16,-1 0-104 0,-1-2-26 16,-1-1-40-16,0 0-40 0,-3 0-43 15,-3 0-127-15,-2 0-116 0,8 0-453 16</inkml:trace>
  <inkml:trace contextRef="#ctx0" brushRef="#br0" timeOffset="48347.47">28508 17091 137 0,'0'0'196'0,"0"0"-128"0,0 0 69 0,0 0 81 15,0 0 56-15,0 0-7 0,0 0-78 0,0 0-42 16,0 0-24-16,0 0-32 0,3 0-33 16,-1 0-32-16,1 0-26 0,0 0-11 15,4 0-9-15,4 0 20 0,4 0 35 16,5 0-9-16,7 0 0 0,6-1-24 15,3-3 59-15,5 1-44 0,0-1-1 16,1 3-4-16,-6-1-12 0,-5 2-42 16,-7 0-166-16,-11 4-156 0,-4 0-324 15</inkml:trace>
  <inkml:trace contextRef="#ctx0" brushRef="#br0" timeOffset="48507.45">28673 17214 134 0,'0'0'1573'15,"0"0"-1452"-15,0 0-121 0,0 0 0 16,0 0 42-16,0 0 149 0,0 0-9 16,93-5-66-16,-55 0-48 0,6 0-64 0,4 1-4 15,0 2-23-15,-5-1 10 16,-1 3-197-16,-5 0-209 0,-11 0-320 16</inkml:trace>
  <inkml:trace contextRef="#ctx0" brushRef="#br0" timeOffset="80757.42">30213 16976 204 0,'0'0'111'0,"0"0"23"16,0 0 65-16,0 0-46 0,0 0-42 15,0 0-20-15,0 0 4 0,0 0-4 16,0 0-3-16,-3-14 13 0,3 13 3 16,-1-2-23-16,-1 2-13 0,1-2 17 15,0 2-20-15,1-2-52 0,-3 2-10 16,3 0 26-16,-3 0-25 0,0-1-3 0,3 2-1 15,-1-1 0-15,-1 1 0 0,2-1 0 16,0 1 3-16,0 0 23 0,0-2-3 16,0 2 6-16,0 0 7 15,0-1-1-15,0 1 8 0,-1 0 15 16,1 0 20-16,-2-1-4 0,2 1-9 16,0-2 35-16,0 2-29 0,0-1-29 0,0 0 4 15,0 0 15-15,0-1-6 0,0 2 0 0,0-1 3 16,0 1-13-16,0 0 0 0,0 0-4 15,0 0 1-15,0 0-7 0,0 0-35 16,0 0-12-16,0 0-59 0,0 0 0 16,0 0-35-16,0 4-42 0,0 5 28 15,0 2 111-15,0 7 9 0,3 4 38 16,0 4 11-16,3 2 12 0,-3 2-22 16,2 0 0-16,-2-1-27 0,0-1-8 15,2 1 18-15,-2-2-12 0,3 0-7 0,0-2-3 16,-1 0 3-16,1-2 33 0,-1-3-35 15,0-2 2-15,2-4 13 0,-3-2-15 16,0-2 2-16,-1-1-3 0,0-4-18 16,-1 0-40-16,1-1-32 0,0-3-13 15,-1 1-17-15,2-1-51 0,1-1-56 16,-1 0-69-16,4-6-42 0,0 0-82 0,-2-1-174 16</inkml:trace>
  <inkml:trace contextRef="#ctx0" brushRef="#br0" timeOffset="81237.81">30695 17022 653 0,'0'0'356'15,"0"0"-330"-15,0 0-13 0,0 0 143 0,0 0 147 16,0 0-40-16,83-70 20 0,-76 66-89 15,-4 1-29-15,-1 2 0 0,-2 1 3 16,0 0-8-16,0 0-25 0,0 0-39 16,0 0-38-16,0 0-30 0,0 1-28 0,0 1-35 15,-2 1-22-15,-2 4-10 16,-3 3 51-16,-2 7 16 0,-3 3 60 0,-2 6 14 16,-2 1-26-16,1 2-32 0,3-3-16 15,1 2 0-15,5-3 0 0,1 0-16 16,5-2-7-16,0 0 23 0,0-1 0 15,8-1 3-15,2-1-3 0,1 0 1 16,2-2-1-16,4-2-19 0,2 0 19 0,0-4 1 16,3 0 21-16,-4-3-3 0,0-2-3 15,-3-2 3-15,-4-3 4 0,-3 1-7 16,-3-3-13-16,-1 0 38 0,-3 0 42 16,-1 0 38-16,0 0 62 0,-8-4 9 15,-2-4-192-15,-6-2-50 0,-2 0 9 16,-3-1-3-16,-2 4 15 0,-1 0-5 15,2 3 8-15,0 4-27 0,2 0-14 16,-3 0 20-16,3 7 25 0,-2-1 9 0,5 2-79 16,5 0-138-16,5 1-119 15,7-1-77-15,7-1-38 0,13-1-88 16,2-1-31-16,26-4-225 0</inkml:trace>
  <inkml:trace contextRef="#ctx0" brushRef="#br0" timeOffset="81705.22">31536 16929 2282 0,'0'0'384'16,"0"0"-384"-16,0 0 0 0,0 0 32 16,0 0-32-16,0 0-12 0,0 0 12 15,0 0 0-15,-76 51 2 0,56-29 33 16,0 2 0-16,4 2-14 0,1 0-20 0,4 0-2 16,3-2 2-16,4 0-14 0,2 1 15 15,2-3-4-15,2-1-25 0,8 0 8 16,3-4 16-16,5-1-10 0,-2-2 13 15,7-3 1-15,-2-2 18 0,-1-2 20 16,2-5 12-16,-2 0 43 0,-5-2-5 16,0 0 1-16,-7-6 16 0,-3 1 34 15,-2-2 32-15,-3-3-20 0,-3 0-57 16,-5 0-64-16,-9 0-30 0,-1 1-2 16,-3 1-16-16,-5 1 16 0,1 4-10 15,3 0-21-15,2 3-2 0,2 0-8 0,5 0-34 16,2 1-63-16,4 3-40 0,7-2-93 15,0 4-175-15,4-1-61 0,4-1-113 16,18 2-142-16</inkml:trace>
  <inkml:trace contextRef="#ctx0" brushRef="#br0" timeOffset="81868.25">31944 17297 1524 0,'0'0'1319'0,"0"0"-963"16,0 0-314-16,0 0 152 0,0 0-10 15,0 0-61-15,0 0-95 0,0 0-28 16,0 0-78-16,0 0-36 0,12-6-51 16,-12 6-23-16,0 0-62 0,0 0-146 0,0 0-187 15,2 3 44-15,1-2-83 16,-20 1-213-16</inkml:trace>
  <inkml:trace contextRef="#ctx0" brushRef="#br0" timeOffset="82405.11">32687 16773 1668 0,'0'0'517'0,"0"0"-375"0,0 0 110 16,0 0 86-16,0 0-75 0,0 0-148 0,0 0-115 15,0 0-32-15,0 0-45 0,0 0 77 16,0 0 3-16,-45 45 61 0,30-25-22 15,2 4-20-15,5 0-6 0,2 1-15 16,2 1-1-16,4 0 3 0,0 1 10 16,7-1-10-16,3 1 16 0,3-1-15 15,3-1 21-15,4 1-6 0,-1-2-16 16,4-3 0-16,0-3 23 0,-3-3-1 16,-1-5-25-16,-3-4 0 0,-4-2 0 15,-1-4 16-15,-4 0 19 0,0-1 32 16,-1-5 9-16,-3-4-32 0,-3-1 0 15,0-1 0-15,-3-1-3 0,-6 2-41 16,-2-1-44-16,-3 2 28 0,-3 2-22 0,1 0 26 16,-4 4-36-16,-1 1-9 0,0 3 7 15,3 0 2-15,3 0 13 0,5 2-25 16,4 5-58-16,6-1-182 0,0 2-41 16,6 1 47-16,8 1-1 0,8-1 19 0,6-1-39 15,-2-3-340-15</inkml:trace>
  <inkml:trace contextRef="#ctx0" brushRef="#br0" timeOffset="82789.09">33086 16844 1941 0,'0'0'447'0,"0"0"-359"16,0 0 60-16,0 0 23 0,0 0-145 15,0 0-26-15,0 0-132 0,0 0-20 16,0 0 114-16,0 0 38 0,70-1 29 16,-52 2 1-16,-1-1-11 0,-3 0-16 15,0 0 49-15,-2-3 6 0,0-2 22 0,1-3-9 16,-2 0 48-16,0 1-45 0,1-2 19 16,-2 0 22-16,-1 2 31 0,-5 2 16 15,-2 2 15-15,-2 2 19 0,0 1-80 16,0 0-116-16,0 0-70 0,0 4-66 15,0 3-34-15,0 2 101 0,0 7 69 0,0 2 50 16,0 4-9-16,-3 3-28 0,3 0 9 16,0 4 10-16,0 2-14 0,0 1-15 15,0 1 15-15,4 2-2 0,3-1 3 16,-1-1-19-16,0-2 0 0,-1-6-154 16,-3-1-49-16,-2-5-39 0,-3-5-201 15,-10-4-15-15,-4-3-123 0,3-4-456 16,-14-3 329-16</inkml:trace>
  <inkml:trace contextRef="#ctx0" brushRef="#br0" timeOffset="82924.06">33176 17122 1513 0,'0'0'478'0,"0"0"-254"0,0 0-17 0,0 0-20 15,0 0 3-15,0 0-35 0,54-66-40 16,-40 59-70-16,3 2-44 0,3 3-1 16,2-1-29-16,6 2 16 0,3 1 12 15,4 0-31-15,2 0-61 0,-4 1-142 0,-1 0-136 16,-11 1-249-16,-1-2-847 0</inkml:trace>
  <inkml:trace contextRef="#ctx0" brushRef="#br0" timeOffset="83941.31">33140 17674 463 0,'0'0'668'0,"0"0"-293"16,0 0-86-16,0 0-10 0,0 0 16 15,0 0-40-15,0 0-74 0,0 0-69 16,0 0-102-16,0 0-10 0,0 0-55 16,3 10 27-16,-3-6 28 0,2 1 61 15,1 1 20-15,1 1-4 0,1-1-13 16,1 1-16-16,-1-1 6 0,-1 0-6 16,0 0-16-16,-1 0-13 0,-3 0-17 0,3 1 1 15,-3 1 13-15,4 0-3 0,-4-1-10 16,0 1 10-16,0-1-1 0,0-1-10 15,0-4 11-15,0 1-12 0,0-3 22 16,0 0 8-16,0 0 30 0,0 0 40 16,0-3 54-16,0-4 15 0,0-4-170 0,2-3-10 15,1-2-59-15,1-5 19 0,3-1-86 16,1 0 38-16,1 2-19 0,2 3 53 16,-3 4-23-16,-2 5 87 0,0 4 70 15,-3 2 45-15,0 2-14 0,-2 0-101 16,0 0-6-16,2 4-61 0,3 2 29 15,0 2 36-15,2 2 2 0,0 2 13 16,0-1-12-16,1 1 21 0,-2-1-9 16,0-1-12-16,-2-2 2 0,-1-1 16 15,-1-3-7-15,-1-1-9 0,1-1 12 16,-3-2 4-16,0 0 16 0,2 0-16 16,-1 0-18-16,-1 0 28 0,3-4 28 0,3-3-26 15,2-5-31-15,0-1-85 0,6-1 9 16,-3 1 35-16,1 1 14 0,-4 5 27 15,-2 1 29-15,-3 4 37 0,-1 0 10 16,0 2-22-16,-1 0-54 0,-1 0-41 16,3 0-54-16,3 3 25 0,-3 2 39 0,2 2 28 15,3 2-10-15,-1 1 12 0,1 2 1 16,1-1 19-16,-2 2-6 0,1-2-1 16,-1-3 1-16,-4 0-11 0,-1-3 1 15,0-2-1-15,-1-1 1 0,-1-1-3 16,0-1-133-16,0 0-90 0,-1 0-91 15,-2 0-75-15,-1 0-97 0,0-2-99 0,2-9-601 16</inkml:trace>
  <inkml:trace contextRef="#ctx0" brushRef="#br0" timeOffset="84406.32">33610 17608 901 0,'0'0'1229'0,"0"0"-950"0,0 0-182 15,0 0 77-15,0 0 61 0,0 0-27 16,0 0-41-16,0 0-31 0,0 0-62 0,82 27-43 15,-76-23-29-15,-1 0-2 0,-5-2-19 16,1 1 7-16,-1-2 11 0,0 1-28 16,0-1-47-16,0 0 22 0,0-1-20 15,0 0-28-15,0 0-29 0,0 0 41 16,0-4 90-16,0-1-19 0,0-1-155 0,1-2 23 16,3-1 112-16,-1 1 39 0,2 2 64 15,-2 1 23-15,1 1 20 0,-1 3 12 16,1-1-17-16,-1 1-15 0,4-1-39 15,-1 1-27-15,1 0-21 0,-1 0-13 16,-2 1 1-16,-1 0 12 0,-3 0 0 16,0 0 0-16,0 0-35 0,0 0 10 15,0 0-20-15,0 0-26 0,0 0 26 16,4 1 45-16,1 0 23 0,1-1-1 16,-1 0 36-16,1 0-10 0,4-1 38 0,0-3-9 15,1 1-19-15,1-4 5 16,-2 0 7-16,-1 3 13 0,-4-2-1 0,-1 2-31 15,-1 2-17-15,-3-1-8 0,0 3-4 16,0 0-22-16,0 0-35 0,0 0-38 16,0 4-47-16,0 3 34 0,0-1 58 15,0 4 25-15,0 0 3 0,0 4-22 16,0-2-41-16,0 2-49 0,0 0-19 0,0 1-71 16,0-1-143-16,0 0-40 0,0-3-239 15,0-1-509-15,0-161 741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6T03:43:34.740"/>
    </inkml:context>
    <inkml:brush xml:id="br0">
      <inkml:brushProperty name="width" value="0.05292" units="cm"/>
      <inkml:brushProperty name="height" value="0.05292" units="cm"/>
      <inkml:brushProperty name="color" value="#FF0000"/>
    </inkml:brush>
  </inkml:definitions>
  <inkml:trace contextRef="#ctx0" brushRef="#br0">4816 2635 63 0,'0'0'235'0,"0"0"-56"0,0 0-58 16,0 0-10-16,0 0 94 0,0 0 49 15,0 0 68-15,0 0 36 0,0 0-89 16,0 0-110-16,16-12 35 0,-24 7-77 16,0 0-8-16,1-2-25 0,-1 2-4 15,3 0-19-15,0 0-32 0,1 1-9 16,3 1 8-16,-2 2-15 0,3 0-12 16,0 1 12-16,0 0 13 0,0 0-26 0,0 0-1 15,-2 0-54-15,2 0-15 0,-1 2-24 16,1 2 4-16,0 4 90 0,0 2 10 15,0 4 32-15,0 4 3 0,3 3 19 16,0 1-22-16,1 1-16 0,-1 1-26 16,0 2 22-16,1 0-20 0,-1-1 1 15,3 0-3-15,-2 1 45 0,-1-2-43 16,0-1 30-16,1-2-15 0,-3-1-17 16,2-2 0-16,-3-2-71 0,2-2-12 15,-2-1-43-15,1-2-61 0,1-3-26 0,-1 0-20 16,1-5-33-16,-1-2-33 0,1-1-23 15,-1-2 13-15,0-4-76 0</inkml:trace>
  <inkml:trace contextRef="#ctx0" brushRef="#br0" timeOffset="301.25">5042 2602 1717 0,'0'0'403'15,"0"0"-306"-15,0 0 94 0,0 0 64 16,0 0-7-16,0 0-59 0,0 0-23 16,0 0-10-16,0 0-13 0,0 0-51 15,7-42-92-15,-7 43-19 0,0 3-67 0,0 4-44 16,0 2 130-16,0 4 7 0,0 6 97 16,5 1-24-16,1 4-46 0,-2 1-33 15,4-2-1-15,-3 1 1 0,0-1 1 16,0-2-2-16,1 0 2 0,-1 0 23 0,1-3-3 15,-3 0-22-15,3-2-118 0,0-3-22 16,-3-1-19-16,1-2-52 0,-3-1-123 16,3-3-21-16,-4-1-8 0,0-4-108 15,0 0-141-15,0-2-203 0</inkml:trace>
  <inkml:trace contextRef="#ctx0" brushRef="#br0" timeOffset="694.81">4629 2377 1178 0,'0'0'521'0,"0"0"-281"0,0 0-91 0,0 0-26 15,0 0-32-15,0 0-33 0,0 0-58 16,0 0-41-16,0 0-56 0,0 0-39 16,0 0 78-16,24-3 41 0,-8 3 17 15,0 0 10-15,1 0-10 0,-1 0-13 0,0 0 10 16,-5 0 3-16,0 0 0 16,-3 0 26-16,-4-2 42 0,-1 1 110 0,-1-3 55 15,-1 0-4-15,-1-1-78 0,0-2-32 16,0 0-10-16,0 0 54 0,-4 0-77 15,-1 0-16-15,1 3-54 0,0 0-14 16,1 2-1-16,0-1-1 0,0 3-23 16,2 0-44-16,1 0-29 0,0 0-131 15,0 0-152-15,0 0-177 0,0 4-195 16,0 1 194-16,7 2-125 0</inkml:trace>
  <inkml:trace contextRef="#ctx0" brushRef="#br0" timeOffset="982.23">5110 2319 833 0,'0'0'765'0,"0"0"-482"15,0 0-95-15,0 0 42 0,0 0-52 16,0 0-62-16,0 0-26 0,0 0-83 16,0 0-7-16,0 0-71 0,0 0-45 15,-5-6-14-15,5 6-19 0,0 1 20 16,0-1-1-16,3 0 20 0,2 0 110 15,-1 0 13-15,2-2 29 0,4-4 123 16,-3 0 107-16,2 0-45 0,-2-2-5 16,-1-1-23-16,-5 1-39 0,-1-1-38 0,0 1 31 15,0-1-80-15,0 0-73 16,-5 3-7-16,0-1-82 0,-2 3-22 0,3 3 31 16,-5 1-83-16,-2 0-139 0,-3 5-157 15,-3 4-79-15,-2 4-54 0,2-1-227 16</inkml:trace>
  <inkml:trace contextRef="#ctx0" brushRef="#br0" timeOffset="1249.01">4209 2703 2081 0,'0'0'450'0,"0"0"-437"16,0 0-13-16,0 0 64 0,0 0 42 0,-43 78 14 16,36-53-53-16,2 3-16 0,4-1-31 15,1 1-19-15,4 2-1 0,6-1-42 16,8-2 29-16,2 2 3 0,4-1 10 16,7-1 3-16,2 1 16 0,7-7-18 0,2 1 15 15,4-5-16-15,4-3-148 0,7-4-139 16,3-6-130-16,-15-2-155 0,28-5-618 15</inkml:trace>
  <inkml:trace contextRef="#ctx0" brushRef="#br0" timeOffset="1470.86">5686 2425 2726 0,'0'0'408'0,"0"0"-408"0,0 0-183 0,0 0 145 16,0 0 38-16,89 23 80 0,-65-9-16 16,0 5-12-16,-1 5-8 0,-4 4-5 15,0 3-17-15,-8 1-9 0,-1 4 31 0,-10 1-18 16,0 2-26-16,-11-1-61 0,-11 3-89 16,-10-2-120-16,-9-1-152 15,6-10-757-15</inkml:trace>
  <inkml:trace contextRef="#ctx0" brushRef="#br0" timeOffset="2565.69">8368 2344 274 0,'0'0'1034'0,"0"0"-829"16,0 0 29-16,0 0 20 0,0 0-37 15,0 0-29-15,0 0-36 0,0 0-23 16,0 0-14-16,0 0-34 0,-18-14-81 16,18 14-16-16,0 2-132 0,0 4-68 15,0 6 60-15,0 6 156 0,0 6 46 16,3 9 73-16,1 4-103 0,1 4 17 15,0 4 2-15,1 2-2 0,2-1 28 0,-2 0-29 16,4 1 3-16,-3-5-18 0,-1-1-14 16,0-2-3-16,-3-4-55 0,2-5-113 15,-3-1-19-15,-1-5-59 0,1-4-76 16,-1-6-156-16,-1-5-206 0</inkml:trace>
  <inkml:trace contextRef="#ctx0" brushRef="#br0" timeOffset="2808.71">8448 2458 1964 0,'0'0'250'0,"0"0"-147"16,0 0-80-16,0 0 235 0,0 0-29 16,0 0-88-16,0 0-131 0,0 0-10 0,0 0-90 15,0 0-3-15,0 0 6 0,40 3 19 16,-23 10 58-16,3 4 10 0,3 2 16 15,-4 2 0-15,3 1 3 0,1 1-19 16,-3-4-12-16,5-1-39 0,-1-1-17 16,5-2-10-16,0-1-44 0,4-4-121 0,0-1-92 15,0-5-133-15,-7-2-298 16</inkml:trace>
  <inkml:trace contextRef="#ctx0" brushRef="#br0" timeOffset="2987.77">9009 2422 1897 0,'0'0'418'0,"0"0"-295"0,0 0 97 16,0 0-172-16,0 0-46 0,-97-8 0 15,72 16 40-15,-2 2-42 0,1 4-26 16,1 3-25-16,2 2 28 0,6 2-96 16,0-1 15-16,5 0-12 0,2 1-20 15,0-3-46-15,6 0-61 0,-1-3-122 16,4-4-182-16,1 1-271 0</inkml:trace>
  <inkml:trace contextRef="#ctx0" brushRef="#br0" timeOffset="3245.95">9024 2401 1418 0,'0'0'792'0,"0"0"-510"0,0 0-105 15,0 0-51-15,0 0-120 0,0 0-6 16,0 0-58-16,0 0-74 0,0 0 71 16,0 0 61-16,0 0 11 0,55 80 31 15,-47-48 19-15,3 3-29 0,-2 0 20 16,2 0-49-16,-1-2 20 0,1 0-7 16,-2-4 3-16,3-1 10 0,-4-2 3 15,2-3-32-15,-2-2-84 0,-4-2-125 16,4-1-56-16,-6-2-153 0,-1-7-223 15</inkml:trace>
  <inkml:trace contextRef="#ctx0" brushRef="#br0" timeOffset="3441.19">9455 2662 2070 0,'0'0'534'0,"0"0"-167"0,0 0-44 0,0 0-129 15,0 0-112-15,0 0-47 0,0 0-35 16,0 0-66-16,0 0-84 0,0 0-47 15,0 0 172-15,-4 37 25 0,4-18 32 16,0 1-31-16,0 0-1 0,2-1 0 16,4 0-56-16,-3-2-60 0,2-1-63 15,1-2-60-15,0-1-48 0,0-3-86 16,-3-2-134-16,0-3-562 0</inkml:trace>
  <inkml:trace contextRef="#ctx0" brushRef="#br0" timeOffset="3559.7">9603 2498 82 0,'0'0'1937'0,"0"0"-1781"16,0 0-59-16,0 0 6 0,0 0-28 0,0 0-49 15,0 0-26-15,0 0-262 16,0 0-251-16,0 0 2 0,8-36-255 0</inkml:trace>
  <inkml:trace contextRef="#ctx0" brushRef="#br0" timeOffset="3901.7">9801 2722 785 0,'0'0'322'0,"0"0"-19"0,0 0-10 15,0 0-36-15,0 0-50 0,0 0-13 16,0 0-6-16,0 0-27 0,0 0-26 16,0 0-22-16,0 0 18 0,-13 13 13 0,13-20 9 15,0-1-153-15,0-3-38 16,0-2 13-16,0 1 23 0,0-3-1 0,0 1-13 15,0 1-35-15,0 1 0 0,4 0 13 0,3 0-13 16,6 1-7-16,3-1 7 0,7-1-4 16,3 3-12-16,6-1 15 0,1 3 33 15,2 2-13-15,-2 4 32 16,-3 0 16-16,0 2 6 0,-4 0-22 0,-1 4-6 16,-5 4-46-16,-1 2 14 0,-5 4-1 15,-4 2 26-15,-6 3-13 0,-4 2 17 16,0 1 9-16,-11 0 51 0,-5 1 7 15,-4-1-58-15,0-2-32 0,1-2-110 16,6-1-97-16,3-4-186 0,7-1-186 16,3-6-93-16</inkml:trace>
  <inkml:trace contextRef="#ctx0" brushRef="#br0" timeOffset="4109.29">10403 2551 2481 0,'0'0'477'0,"0"0"-231"15,0 0-16-15,0 0-43 0,0 0-10 16,0 0-48-16,0 0-129 0,0 0-69 16,0 0-95-16,0 0-52 0,0 0 115 15,6 20 101-15,0-2 2 0,0 2 42 16,1 1 7-16,-2-3-29 0,0-2-22 16,-1-2-101-16,-1 0-40 0,-1-2-54 15,-1-2-161-15,0-1-200 0,-1-4-156 16</inkml:trace>
  <inkml:trace contextRef="#ctx0" brushRef="#br0" timeOffset="4230.74">10563 2377 1774 0,'0'0'807'0,"0"0"-604"0,0 0-87 16,0 0 0-16,0 0-75 0,0 0-41 0,0 0-65 15,0 0-153-15,0 0-254 0,0 0-566 16,-3-28-226-16</inkml:trace>
  <inkml:trace contextRef="#ctx0" brushRef="#br0" timeOffset="4782.85">10692 2613 1228 0,'0'0'400'15,"0"0"-198"-15,0 0 2 0,0 0-22 16,0 0-27-16,0 0-45 0,0 0-71 15,0 0-39-15,0 0-36 0,0 0 36 16,0 0 0-16,-15 10 16 0,12-10 14 16,3 0 28-16,-4 0 13 0,3-2 51 15,-4-2 32-15,2-6-154 0,-1-1-48 16,-1-3 26-16,4-3-43 0,1 0 40 16,0 2-19-16,0-2 44 0,4 2 0 0,4 2 1 15,-1 4 34-15,4 0 29 16,-2 2 14-16,4 1-75 0,1 0 16 15,1 1 0-15,4 2-3 0,1 1-12 0,0 2-4 16,2 0 0-16,-2 4 0 0,-1 6-61 0,-1 1 29 16,-2 3-1-16,-2 3 33 0,-3-1 0 15,-3 1-13-15,-2 1 13 16,-5-2 2-16,-1-1 14 0,0-3 16 0,0-2-13 16,0-4-19-16,-3 0-16 0,3-4-19 15,0-2 35-15,0 0 25 0,0 0 94 16,0-3 28-16,0-6-19 0,3-3-128 15,2-3-118-15,2-8 57 0,2 0-22 16,3-2 80-16,3-1 3 0,2 2-16 16,1 1 16-16,2 5 0 0,3 3 0 15,1 2 27-15,-2 4-24 0,4 3 14 16,-5 2-14-16,-1 4 51 0,-6 0-54 16,-1 2-22-16,-2 6-13 0,-1 4 9 0,0 0 26 15,2 1 15-15,-2 3 1 0,-1-1 0 16,-2 1-15-16,-2 0-1 0,-2 1-16 0,-3 0-87 15,0 0-51-15,-7-2 6 16,-6 2-72-16,0-1-58 0,-1-7-297 0,-1 2-763 16</inkml:trace>
  <inkml:trace contextRef="#ctx0" brushRef="#br0" timeOffset="5088.31">11409 2445 2621 0,'0'0'613'0,"0"0"-559"0,0 0 61 16,0 0 47-16,0 0-20 0,0 0-41 16,0 0-82-16,0 0-19 15,0 0-113-15,0 0-68 0,0 0-19 0,-7 10 114 16,7-2 85-16,3 3 1 0,5 0 25 16,0 2-21-16,3 0-1 0,3 0-1 15,4-2-2-15,5 1 11 0,4-3-9 0,2-1 18 16,1-6 21-16,4 1-3 0,-1-3 3 15,-3 0-41-15,-1-6-10 0,-6-5 10 16,-3 0 57-16,-3-3 35 0,-5-3-16 16,1-2-25-16,-6-3-19 0,-1-2-32 15,-3 1-16-15,-2-1-13 0,-1 3-116 16,0 2-49-16,-1 3-1 0,-4 5-39 16,1 4-75-16,0 3-79 0,1 2-56 15,1 2-220-15</inkml:trace>
  <inkml:trace contextRef="#ctx0" brushRef="#br0" timeOffset="5620.11">12014 2320 1486 0,'0'0'695'0,"0"0"-300"0,0 0-186 16,0 0-209-16,0 0-83 0,0 0 12 16,0 0-36-16,0 0 52 0,0 0 55 15,0 0 52-15,-14 67-7 0,7-51-22 16,1 0-23-16,2-4 35 0,-1 0-35 15,4-3-1-15,-2-3-2 0,3-1-10 16,0-1 11-16,0-2-1 0,0-2-21 16,0 0 24-16,0 0 71 0,0 0 64 15,3-6 39-15,1-2 47 0,2-7-189 16,1-4-32-16,3-4-8 0,-1-4 6 16,1 2-12-16,-3 3 14 0,-1 4-50 15,1 7 50-15,-1 2 64 0,-3 4-61 16,0 1 33-16,2 1 21 0,0 3-57 0,-1 0-32 15,5 0-67-15,2 5 13 0,4 2 41 16,-1 2 0-16,2 1 22 0,1 2-2 16,-2 2 10-16,0 0 15 0,0 0 2 0,1 1 0 15,-2 0 0-15,-3-2 0 16,0-2 2-16,-2-3-1 0,-4-3-2 16,-2-3-1-16,-1 1 2 0,-2-3 46 0,0 0 26 15,1 0 22-15,-1 0 16 0,2-4 2 16,-1-2 77-16,3-3-109 0,0-4-82 15,4-2-32-15,1-2 31 0,5 0-90 16,2 2 68-16,2-1-21 0,4 3-29 16,-2 3 38-16,2 1 32 0,-5 3 3 15,-1 2 31-15,-1 1 27 0,-3 3-23 16,-3 0-35-16,1 0-54 0,3 5-13 0,-3 2 13 16,2 3-1-16,-2 3 4 0,-3 2 26 15,-1 3 6-15,-3 3-1 0,-3 1-111 16,0 0-58-16,-12-1-82 0,-4 0-117 15,0-8-194-15,-12 4-821 0</inkml:trace>
  <inkml:trace contextRef="#ctx0" brushRef="#br0" timeOffset="6866.92">14108 2482 284 0,'0'0'159'0,"0"0"-136"0,0 0 147 16,0 0 84-16,0 0-3 0,0 0-39 16,93 16-33-16,-63-16-56 0,0-1-64 15,0-4-1-15,-1 0-19 0,-3-1-6 16,-3 0-1-16,-4-2-12 0,-2 0 15 15,-2-2 11-15,-2 0-23 0,-2-2-22 0,-2-1 28 16,2 2 39-16,-5-2 7 0,0 3 15 16,-2 1 43-16,-4 0-23 0,0 2-4 15,0 1-2-15,-3 1-8 0,-4 2-25 16,-2-1-39-16,-3 2-31 0,-3 2-1 16,-4 0-35-16,-4 0 35 0,-4 2 0 15,-5 7 29-15,-1 1-7 0,0 2 13 16,1 1 4-16,4 1-39 0,0 0-15 15,6 2 12-15,2-2 3 0,4 0-32 16,5 0 6-16,4-2-29 0,4 0-31 16,3 0-46-16,1 0 64 0,8 1 48 0,5 0 20 15,5 1 23-15,6 0-20 0,5-1 23 16,4 0 3-16,4-2-10 0,5 1 4 16,-4-4 16-16,0-2-39 0,1-1-104 15,-4-5-96-15,0 0 6 0,0-1-43 16,0-5-149-16,3-4-236 0,-13 3-196 15</inkml:trace>
  <inkml:trace contextRef="#ctx0" brushRef="#br0" timeOffset="7167.78">15162 2301 1292 0,'0'0'475'0,"0"0"-339"0,0 0 49 16,0 0 149-16,0 0-24 0,0 0-60 15,0 0-64-15,0 0-93 0,0 0-58 16,-85-62-33-16,57 68 33 0,-5 2 22 16,-1 5-6-16,-1 3-16 0,4 1-35 15,0 1 0-15,5 1-1 0,6 0-27 16,4-1-14-16,3 3-9 0,7-2 4 16,1 0 8-16,5 0-9 0,0-1 23 0,4-2 2 15,6-2 1-15,5 0-35 0,5-2 21 16,1-3 36-16,5-1 29 15,-1-4-29-15,5-3-16 0,1-1-135 0,0 0-35 16,3-2-95-16,1-6-59 0,0 0-108 16,2-2-141-16,-9 1-158 0</inkml:trace>
  <inkml:trace contextRef="#ctx0" brushRef="#br0" timeOffset="7409.85">15633 2225 1714 0,'0'0'386'0,"0"0"-166"16,0 0 55-16,0 0-20 0,0 0-82 16,0 0-70-16,-83-22-68 0,55 22 9 15,1 6-5-15,-3 1-4 0,-1 5-3 0,1 1-29 16,1 3 10-16,3 1-13 0,3 3 0 16,2-2-3-16,5 2 0 0,4 1-12 15,6-2-24-15,5 3 4 0,1 0-22 0,6-1 21 16,8-1 17-16,9-1-19 15,3-2 36-15,7-4 2 0,6-2 0 16,1-3-10-16,2-3-112 0,0-5-61 0,1 0-146 16,-1-5-251-16,-11-1-450 0</inkml:trace>
  <inkml:trace contextRef="#ctx0" brushRef="#br0" timeOffset="7785.49">15874 2398 1015 0,'0'0'1150'16,"0"0"-943"-16,0 0-45 0,0 0 41 15,0 0-39-15,0 0 13 0,0 0-46 0,0 0-112 16,0 0-19-16,0 0-67 0,0 0-32 16,29-67 31-16,-15 62 33 0,4 2 19 15,0-3-3-15,5 1 19 0,-1-2 0 16,2 1-58-16,-1-4-90 0,0 3-23 16,-2-4-72-16,-1 3 10 0,-5-4 80 0,-1 2-15 15,-6-1 168-15,-3 1 110 0,-4-1-39 16,-1 0 82-16,-1 0 22 0,-7 2 9 15,-2 0-25-15,-4 2-40 0,-2 2-80 16,-4 3 22-16,-3 2-19 0,-2 0-20 16,-4 0 23-16,-1 5 0 0,-2 2 25 15,2 4 1-15,1-1-4 0,5 3-22 16,2 0-10-16,6 0-10 0,2 1-25 16,5 1-15-16,4-1-27 0,2 3 16 15,3 1 1-15,0 0 23 0,8 0 0 16,3-1 2-16,4-2 0 0,3 1 1 15,3-4 21-15,2-3 4 0,3 0 4 0,1-6-30 16,1 0-73-16,3-3-122 0,0-3-101 16,-2-5-215-16,-6 2-604 0</inkml:trace>
  <inkml:trace contextRef="#ctx0" brushRef="#br0" timeOffset="8201.64">16244 2234 1888 0,'0'0'486'0,"0"0"-250"0,0 0 32 15,0 0-57-15,0 0-102 0,0 0-109 16,0 0-19-16,0 0-71 0,0 0-38 16,0 0 102-16,0 17 26 0,0-5 36 15,0 1 9-15,0-1-26 0,0 0-2 16,0 0-15-16,0-4 9 0,0 0-8 16,0-3 23-16,0-2-7 0,0-2 3 0,0 0 7 15,0-1 35-15,0 0 19 0,0 0 28 16,0-1 38-16,0-4 54 0,-4-3-109 15,3-2-50-15,-2-3-16 0,1-4-28 16,2 1-28-16,0-5-10 0,2 1 4 16,6-2 9-16,2 1-13 0,3 3 16 15,0 0-29-15,2 2 23 16,0 5 27-16,1 0 1 0,2 3 23 0,1 1 9 16,2 2-14-16,3 3-5 0,2 0-13 0,5 2-1 15,0 2-15-15,1 5 1 0,-2 4-17 16,-1 2 10-16,-4-1-4 0,-5 3-18 15,-7 1-3-15,-3 1 6 0,-7 0-10 16,-3 1 12-16,0 0 39 0,-8 0 7 16,-1 0 21-16,-2 0-28 0,3-3-41 15,-1-1-48-15,5-2-45 0,1-2-68 16,2-2-26-16,1-2-59 0,0-2-53 16,5-4-144-16,1 0-160 0</inkml:trace>
  <inkml:trace contextRef="#ctx0" brushRef="#br0" timeOffset="8483.84">16886 1722 2323 0,'0'0'474'16,"0"0"-220"-16,0 0 40 0,0 0-21 16,0 0-68-16,0 0-10 0,0 0-16 15,0 0-14-15,0 0-69 0,0 0-96 16,0 0-41-16,-5-58-101 0,5 67-67 15,0 4 13-15,0 9 196 0,0 5 32 16,5 4 12-16,3 5-13 0,-1 1-30 16,1 2 12-16,0-2-10 0,4 0-2 0,-1 0 17 15,0-2-18-15,1-1 0 0,0-1 0 16,1-3-1-16,-2-2-19 0,1-3-53 16,-1-3-37-16,0-3-38 0,-1-5-58 15,-2-2-55-15,-1-6-82 0,-5-2-86 16,-2-4-203-16,0 0-182 0</inkml:trace>
  <inkml:trace contextRef="#ctx0" brushRef="#br0" timeOffset="8647.84">16851 2188 26 0,'0'0'1392'0,"0"0"-924"0,0 0-218 16,0 0 167-16,0 0-56 0,0 0-153 15,0 0-134-15,0 0-13 0,97-67-59 0,-63 58-2 16,5-1-13-16,-6 2 0 0,-1 0-108 15,-8 3-91-15,-8 1-65 0,-7 3-133 16,-1-1-201-16,-6 2-167 0</inkml:trace>
  <inkml:trace contextRef="#ctx0" brushRef="#br0" timeOffset="9103.79">17156 2066 810 0,'0'0'531'0,"0"0"-95"0,0 0-76 0,0 0-30 16,0 0 54-16,0 0-19 0,0 0-129 15,0 0-90-15,0 0-73 0,0 0-7 16,0 0-64-16,40-30 0 0,-26 28-2 16,0 0-3-16,2 1-25 0,-3 1-10 15,3 0-10-15,-2 4-6 0,3 2 1 0,-2 5 18 16,1 1 9-16,-2 2-41 0,-1 2 67 16,-3 0 0-16,-2 1-1 0,-3-1-18 15,-2 1-3-15,1-2 21 16,-4-1 1-16,2-1 1 0,-2-3 18 0,0-2-16 15,0-1 0-15,0-6 1 0,0 0 24 16,0-1 33-16,0 0 37 0,0 0 25 16,0-6 32-16,0-3-117 0,0-4-38 15,0-4-111-15,0-3 39 0,3-1-10 16,3-1 47-16,2 0-29 0,5 1-25 16,0 3 29-16,0 3 12 0,4 1 0 15,1 3-9-15,-2 3 57 0,2 0 3 0,0 2 26 16,-1 2 25-16,-1-1-22 0,-2 4 13 15,-4 0 12-15,-4 1-13 0,1 0-44 16,-1 1-42-16,0 6-15 0,5 2 57 0,2 3 35 16,2 3 9-16,2 3-9 0,-3 0-7 15,2 3-28-15,-3-2-19 0,-1 0 19 16,-4 0-1-16,-3-2 1 0,-1-1-4 16,-1-2-123-16,-2-3-39 0,-1 0-19 15,0-4-130-15,0 0-141 0,0-5-102 16,0-2-597-16</inkml:trace>
  <inkml:trace contextRef="#ctx0" brushRef="#br0" timeOffset="9259.79">17825 1917 2138 0,'0'0'304'16,"0"0"-200"-16,0 0 121 0,0 0 13 0,0 0-23 15,0 0-21-15,0 0-61 0,0 0-133 16,0 0-47-16,0 0-163 0,0 0-101 0,4-57-246 15,-1 66 52-15,5 2 85 0,-2-2-137 16</inkml:trace>
  <inkml:trace contextRef="#ctx0" brushRef="#br0" timeOffset="9532.94">18142 1893 2033 0,'0'0'269'0,"0"0"-201"0,0 0 100 15,0 0 26-15,0 0-43 16,0 0-26-16,-83-4-38 0,65 11-27 0,-2 2-18 16,4 2-13-16,1 2-6 0,0 3-22 15,1 1-1-15,1-1 0 0,1 4 0 16,2-2-6-16,3 0-10 0,2 1 16 16,5 0-23-16,0 0 7 0,5 0 0 15,6-1-3-15,5-1 19 0,3-1 17 16,7-4-15-16,3-1 9 0,5-6 37 0,6-2-48 15,2-3-122-15,3-3-71 0,1-7-55 16,-1-3-117-16,-1-2-72 0,-4-4-51 16,-6 0-320-16</inkml:trace>
  <inkml:trace contextRef="#ctx0" brushRef="#br0" timeOffset="9688.9">18475 2014 7 0,'0'0'1049'0,"0"0"-502"0,0 0-73 16,3-80-153-16,-3 65-14 0,0 4 8 15,0 2 81-15,0 6-51 0,0 3-97 16,0 0-143-16,-1 0-105 0,1 0-127 0,0 2-80 15,0 8-11-15,4-1 183 0,3 7 35 16,4 3 41-16,3 0-3 0,0 4-6 16,0-4-32-16,1 0-257 0,-1-1 171 15,-2-2-215-15,-2-4-98 0,-3-1-96 16,-3-5-230-16</inkml:trace>
  <inkml:trace contextRef="#ctx0" brushRef="#br0" timeOffset="9820.84">18559 1757 2587 0,'0'0'363'0,"0"0"-250"15,0 0 2-15,0 0-115 0,0 0-87 16,0 0-160-16,0 0-243 0,0 0-126 16,0 0 170-16,0 0-261 0</inkml:trace>
  <inkml:trace contextRef="#ctx0" brushRef="#br0" timeOffset="10135.68">18785 1320 2494 0,'0'0'345'0,"0"0"-223"15,0 0 172-15,0 0-42 0,0 0-34 16,0 0-155-16,0 0 215 0,0 0-266 15,0 0-12-15,0 0-161 0,0-15-91 16,4 31 252-16,2 8 10 0,5 3 56 0,-2 5-38 16,3 4-27-16,1 2 12 0,-2 4 9 15,3 0-7-15,-5-1-15 0,0 2 0 16,-2-2 1-16,0-1 15 0,-2-1-14 16,-2 0-1-16,-1-3 1 0,-2-3 10 15,2-1-12-15,-1-4-40 0,1-3 2 16,-1-4-22-16,2-3-41 0,-1-6-32 15,1 0-74-15,0-4-129 0,0-4-112 16,0-3-103-16,0-1-132 0</inkml:trace>
  <inkml:trace contextRef="#ctx0" brushRef="#br0" timeOffset="10617.79">18798 1905 1805 0,'0'0'425'15,"0"0"-370"-15,0 0 3 0,82-30 20 16,-49 22-43-16,3 1-35 0,4 0-18 16,-1 1-37-16,0 2 36 0,-5 2 2 15,-4-1 17-15,-7 3 2 0,-10-1 104 16,-2 1 62-16,-9 0 48 0,-2 0-14 16,0 0-101-16,0 0-101 0,0 1-71 15,1 3-22-15,2 1 93 0,0 1 35 16,4 4 26-16,2 1-6 0,1 2-4 15,3-1-10-15,3 3 17 0,0-3 18 16,2-1-9-16,1 0-6 0,-2-3-14 16,-1-1-2-16,0-2 2 0,0-5 7 0,1 0 0 15,6 0 31-15,3-5-19 0,7-6-29 16,3 0-37-16,-2-3 0 0,-3-2 3 16,-5 2 37-16,-6 0 14 0,-7 2 37 0,-4 3 106 15,-2 2-45-15,-3 3-53 0,-4 1-22 16,2 3-77-16,-2 0-16 0,0 0-73 15,0 1-32-15,0 5-34 0,0 4-29 16,0 5 145-16,0 8 39 0,-2 6 70 16,2 3-11-16,0 2-3 0,0 2 0 15,0-2-18-15,0 0-20 0,0-2 7 16,-4 0-12-16,-4-4-1 0,-5 1-10 16,-5-4-2-16,-3 1 0 0,-8-4-27 15,-6 0-16-15,-6-3-57 0,-4-1-31 16,-4-2-58-16,-4-6-117 0,-2-1-153 0,10-4-246 15,-26-5-1024-15</inkml:trace>
  <inkml:trace contextRef="#ctx0" brushRef="#br0" timeOffset="12519.21">8181 5229 1668 0,'0'0'529'0,"0"0"-279"15,0 0-89-15,0 0-158 0,0 0-3 16,0 0-109-16,0 0 18 0,0 0 7 16,0 0 84-16,0 0 84 0,48 13 29 15,-30-10 13-15,3-2-4 0,0-1-19 16,-1 0-22-16,-1 0-24 0,1-6 1 15,2-2-10-15,1-2-3 0,0-3-10 16,4-3 0-16,2 0-25 0,0-2-10 16,0 0-35-16,-2 0 35 0,-1 1 2 15,-7 2 4-15,-2-2-5 0,-5 1-1 0,-5 1 39 16,-5 2-38-16,-2 0 21 0,0 2 26 16,-5 0-20-16,-1 2 11 0,-4 1 31 15,3 3 37-15,-3 2-21 0,-2 0-29 16,-2 2-57-16,-1 1-60 0,-3 0-16 15,-3 5 16-15,-2 2 41 0,-1 5 19 16,1 2 11-16,-2 3-11 0,-2 4-25 16,1-1 13-16,0 3 12 0,2 2 3 0,5-2 12 15,2 1-15-15,3 1-19 0,6 0 6 16,5 0-6-16,3-1 3 0,2 1-6 16,10-3 0-16,6 0 20 0,5-3 2 15,6-1 6-15,5-1 29 0,1-5-9 0,1-4-14 16,0-3-12-16,-5-2-25 0,1-3-128 15,-3 0-84-15,1-8-84 0,0-2-160 16,-6 0-152-16,8-8-523 0</inkml:trace>
  <inkml:trace contextRef="#ctx0" brushRef="#br0" timeOffset="13084.9">8796 5219 1820 0,'0'0'609'0,"0"0"-260"15,0 0-76-15,0 0-104 0,0 0-95 0,0 0-26 16,0 0-20-16,0 0-28 0,0 0-79 16,0 0-43-16,0 23 122 0,0-11 13 15,-1 1 35-15,-2 2-32 0,2-3 0 16,1-2 3-16,-2-1-16 0,2-1-1 0,0-3 14 16,0-1-3-16,0-3-13 0,0 0-72 15,0-1 5-15,0 0 33 0,0 0 34 16,0 0 28-16,0 0 36 0,0-1 19 15,0-4 9-15,0-1-44 0,0 0-48 16,0-1 0-16,0 2 32 0,3-3 22 16,3 0 6-16,-2-1-41 0,6 2 2 15,3-4-21-15,0 2-13 0,6 0 11 16,0 0 2-16,1 2 12 0,-3 2 7 16,2 2-19-16,-6 3-14 0,1 0-30 15,-5 1-45-15,-2 5 26 0,0 5 5 16,-4 2 20-16,0 2 38 0,0 0 10 0,-3 2 25 15,0 0-19-15,0-4-16 0,0 0 0 16,0-6-26-16,0-2-2 0,0-3-4 16,0-1 10-16,0-1 22 0,0 0 2 15,0 0 64-15,0-1 39 0,0-6 13 16,1 0-93-16,4-4-25 0,-1-2-28 0,2-1-10 16,4-2-83-16,0 0 73 0,-1 1 48 15,2 2 30-15,1 1 8 0,-2 1 29 16,4 1-48-16,-1 3-18 0,0 2 1 15,-1-1 30-15,-1 4-29 0,-4 2-3 16,-2 0-64-16,-2 0-18 0,-1 2-7 16,1 7 38-16,0-1 39 0,-1 3 12 15,-1 3 19-15,1 0-19 0,-2 1-13 0,0 1-76 16,0-2-49-16,0 2-67 0,-2-2-98 16,1-2-33-16,-1 1-76 0,2-2-233 15</inkml:trace>
  <inkml:trace contextRef="#ctx0" brushRef="#br0" timeOffset="13280.13">9393 5210 2342 0,'0'0'712'0,"0"0"-453"0,0 0 24 0,0 0-150 16,0 0-101-16,0 0-32 0,0 0-25 15,0 0-45-15,0 0-69 0,0 0-39 16,0 0 175-16,6 27 3 0,-2-12 32 15,3-1-32-15,0-1-42 0,-1 0-76 16,0-1-87-16,0-2-84 0,1 0-115 0,-4-4-157 16,0-2-507-16</inkml:trace>
  <inkml:trace contextRef="#ctx0" brushRef="#br0" timeOffset="13396.33">9468 5004 1605 0,'0'0'277'15,"0"0"-261"-15,0 0 16 0,0 0 27 0,0 0-59 16,0 0-49-16,0 0-344 0,0 0-272 16</inkml:trace>
  <inkml:trace contextRef="#ctx0" brushRef="#br0" timeOffset="13713.8">9696 5201 176 0,'0'0'356'0,"0"0"28"15,0 0-61-15,0 0 41 0,0 0 39 16,0 0-43-16,0 0-205 0,0 0-61 0,0 0-33 16,0 0 10-16,0 0-68 15,-22-51-3-15,22 34-32 0,3 0 32 0,4 3 28 16,2-2 13-16,1 4 101 0,2 0-110 16,2 2 19-16,0 1-31 0,6 1 2 15,0 0 7-15,2 5-7 0,1 0-6 0,5 3 10 16,-1 0-23-16,3 5-2 15,-1 5-2-15,1 2-23 0,-4 3-12 16,-4 3 4-16,-5 0 16 0,-4 3-25 0,-4 0-27 16,-5 1 36-16,-4 1-29 0,0-3-13 15,0 2 16-15,-4-2 26 0,1-4-52 16,3-1-52-16,0 0-45 0,3-2-75 16,8-6-49-16,4-1-151 0,-1-4-264 15</inkml:trace>
  <inkml:trace contextRef="#ctx0" brushRef="#br0" timeOffset="13923.61">10686 4875 2318 0,'0'0'327'0,"0"0"-305"16,0 0 94-16,0 0-13 0,0 0-52 15,0 0-29-15,0 0-22 0,98-47-39 16,-68 42-9-16,0 3 13 0,1 2 12 0,-3 0-57 16,-2 4-201-16,-1 0-150 0,-8 1-343 15</inkml:trace>
  <inkml:trace contextRef="#ctx0" brushRef="#br0" timeOffset="14076.76">10759 5116 936 0,'0'0'325'16,"0"0"-41"-16,0 0 80 0,0 0 102 16,0 0-139-16,0 0-208 0,105-32-119 0,-70 23-23 15,0 1 10-15,-1 2-19 0,-5 1-77 16,0-1-124-16,-8 1-136 0,-6 3-288 16,-6-5-728-16</inkml:trace>
  <inkml:trace contextRef="#ctx0" brushRef="#br0" timeOffset="15164.69">13056 4471 658 0,'0'0'482'0,"0"0"-160"0,0 0-71 16,0 0 106-16,0 0-30 0,0 0-33 15,0 0 11-15,0 0-46 0,0 0-93 16,0 0-23-16,34-54-16 0,-36 54-20 16,2-1-16-16,0 1-31 0,0 0-60 15,0 0-3-15,0 0-32 0,0 0-12 16,0 0-16-16,-1 0-35 0,1 4-35 16,0 2-32-16,0 4 54 0,0 4 109 0,0 6 2 15,0 2 41-15,3 2-6 0,-1 5-3 16,4-1-31-16,-1 2 2 0,0-2 51 15,-2 0-41-15,1 2-11 0,-1-2 11 16,0 2 9-16,-3-3-21 0,0 0 21 16,2-4-3-16,-2-2-6 0,3-3-13 0,0-1-3 15,1-6-42-15,1-1 14 0,0-1-1 16,-1-1 19-16,2-2 10 0,-2 0-13 16,-1-1 3-16,2-1 11 0,0-2-11 15,1 2-2-15,1-1 11 0,6-2 4 16,7 2 16-16,8-3 48 0,6 0-16 15,5-6-26-15,7-3-22 0,2 2-35 16,2-1-35-16,1-1-61 0,-2 1-44 16,-2 2-72-16,-5 2-150 0,-7 0-157 0,-11 1-266 15</inkml:trace>
  <inkml:trace contextRef="#ctx0" brushRef="#br0" timeOffset="15497.03">12908 5271 1245 0,'0'0'267'0,"0"0"-176"16,0 0 101-16,0 0 87 0,0 0-39 0,0 0-20 15,0 0-11-15,0 0-48 0,0 0-71 16,0 0-70-16,0 0-20 0,24 5 0 15,-5-8 4-15,10 0 69 0,16-3 17 16,11 0-17-16,13-4-9 0,13-1-10 16,7-1-6-16,8 0-7 0,3 1 1 15,-1 2-17-15,-4 0-9 0,-7 3-14 16,-10 2 1-16,-15 1 0 0,-14 1-3 16,-14 2-52-16,-14 0-104 0,-9 0-45 15,-8 0-30-15,-4 0-14 0,0 1-55 16,-5 3-8-16,-4 3 104 0,-4-1-157 0,0-1-265 15</inkml:trace>
  <inkml:trace contextRef="#ctx0" brushRef="#br0" timeOffset="15950.05">13088 5656 1165 0,'0'0'465'16,"0"0"-328"-16,0 0-82 0,0 0 36 15,0 0 55-15,0 0 26 0,0 0-62 16,0 0-92-16,0 0-17 0,0 0 2 0,-36 67 32 16,40-56 49-16,7 2 3 0,1-1-6 15,1 0-23-15,5 1-23 0,-1 0 46 16,5-1 3-16,-1 0 2 0,1 0-22 16,1 1-22-16,-2 0-4 0,-3 0-22 15,1-1-14-15,-8-3-2 0,-2 3-9 16,-5 0 9-16,-3-1 38 0,-1 1-6 15,-4 1 22-15,-6-2 20 0,-1 1 8 16,-3-2-15-16,0-2-16 0,1-3-16 16,0-1 15-16,0-3-50 0,-1-1 0 15,-1 0 0-15,0-4 0 0,0-3-53 16,-2-5-58-16,4-5-157 0,-1-3-120 0,3-4-167 16,6 3-575-16</inkml:trace>
  <inkml:trace contextRef="#ctx0" brushRef="#br0" timeOffset="16138.91">13211 5554 1947 0,'0'0'482'0,"0"0"-288"16,0 0-17-16,0 0-77 0,86-45-26 15,-62 37-23-15,-2 2-22 0,0 0-29 16,-1 1-2-16,-2 3-62 0,-2 1-126 15,1-2-58-15,0 3-101 0,1 0-37 0,0 0-112 16,-2 0-170-16</inkml:trace>
  <inkml:trace contextRef="#ctx0" brushRef="#br0" timeOffset="16448.96">13673 5541 1039 0,'0'0'417'15,"0"0"-115"-15,0 0-32 0,0 0-34 16,0 0-41-16,-94 61-24 0,80-50-23 0,1 1-61 15,4-2-23-15,2 1-26 0,3 1-38 16,3 0-22-16,1-1-26 0,3 2 6 16,8-3 40-16,3 2-8 0,8-3 10 15,4 0 20-15,3-2 15 0,5-3-16 16,2-3 7-16,3-1 22 0,0-3-32 16,-4-5-16-16,-4 0 26 0,-9-3 15 15,-5-1 30-15,-5 1 47 0,-4-5 149 16,-5 0-61-16,-3-5-74 0,0-1-82 15,0 0 23-15,-11-1-17 0,1 3 11 0,-3 2-55 16,-4 1-12-16,-3 3-22 0,1 2-32 16,-1 3-5-16,2 4 5 0,1 2-27 15,4 3-58-15,0 0-73 0,6 2-91 16,2 5-117-16,5 2-87 0,0 0-129 16,0-2-126-16</inkml:trace>
  <inkml:trace contextRef="#ctx0" brushRef="#br0" timeOffset="16769.66">14145 5524 878 0,'0'0'1196'0,"0"0"-707"15,0 0-112-15,0 0-159 0,0 0-110 16,0 0-38-16,0 0-16 0,0 0-54 0,0 0-44 16,0 0-17-16,0 0-3 0,-42 43 4 15,39-31-4-15,3 1-10 0,0 2 10 16,7-2-20-16,7-4 20 0,2 1 61 15,4-4 3-15,2-1 25 0,6-3 20 16,3-2 0-16,4 0-20 0,2-3 23 0,2-5-3 16,-4-1-43-16,-4-1 18 15,-5-2 88-15,-10-2 119 0,-3-1-8 16,-6-3-49-16,-4-3-53 0,-3 1-8 0,-7-1 52 16,-10 2-71-16,-6 2-28 0,-9 3-62 15,-7 2-53-15,-3 2-19 0,2 5 31 16,3 2-59-16,5 3-67 0,9 0-94 15,4 3-130-15,9 5-142 0,0-1-88 0,7 0-74 16,0 1-377-16</inkml:trace>
  <inkml:trace contextRef="#ctx0" brushRef="#br0" timeOffset="17829.05">15527 4756 274 0,'0'0'473'0,"0"0"-7"0,0 0-92 0,0 0-78 15,0 0-46-15,0 0 12 16,0 0-30-16,0 0-38 0,0 0-5 0,0 0-19 16,8-14-36-16,-8 14-23 0,0 0-22 15,0 0-32-15,0 0-27 0,0 0-30 16,0 0-35-16,0 2-47 0,0 3-58 16,0 5-29-16,0 2 169 0,0 6 47 15,4 3 30-15,2 2-16 0,0 0-33 16,1 1 11-16,2 0-39 0,2-4-16 15,-2 2 16-15,1-1 15 0,0-3 8 16,0 0-11-16,-2-3-12 0,1-1-3 16,-3-1-86-16,-1-1-35 0,-1-2-30 15,-1-2 0-15,1-2-61 0,-1-2-72 16,1-1-37-16,-2 0-7 0,1-3-27 0,-2 0-108 16,-1 0-124-16</inkml:trace>
  <inkml:trace contextRef="#ctx0" brushRef="#br0" timeOffset="18066.79">15417 4984 1941 0,'0'0'350'0,"0"0"-243"0,0 0 113 16,0 0-136-16,0 0-23 0,76-44 26 15,-41 32-13-15,8 1-10 0,2 0 3 16,2 3-12-16,-2 1-20 0,-1 1-7 15,-3 1-15-15,-2-1-12 0,-6 5 1 0,-2-3-2 16,-9 3-10-16,-5 1-83 0,-5-1-45 16,-7-1-3-16,-2 2-30 0,-2 0-10 15,-1 0-10-15,0 0-87 0,0 0-109 16,0 0-140-16,0 0-204 0</inkml:trace>
  <inkml:trace contextRef="#ctx0" brushRef="#br0" timeOffset="18556.7">17037 4349 1246 0,'0'0'615'0,"0"0"-346"16,0 0 75-16,0 0-67 0,0 0 3 15,0 0 4-15,0 0-42 0,0 0-56 16,0 0-91-16,0 0-95 0,0 0-73 16,0-28-75-16,0 34-65 0,0 7 146 15,0 4 67-15,0 1 61 0,4 3-13 16,-1 1-14-16,3 2-31 0,-2-1 19 15,0 1 0-15,2 0-19 0,2 0-3 16,1-1-1-16,-1-1-53 0,2-1-38 16,0-3-36-16,-2-3-28 0,1-1-72 15,-3-5-139-15,0 0-74 0,-1-4-95 0,-2-2-154 16</inkml:trace>
  <inkml:trace contextRef="#ctx0" brushRef="#br0" timeOffset="18912.89">17038 4375 1512 0,'0'0'562'15,"0"0"-380"-15,0 0 18 0,0 0 136 16,0 0 17-16,-30-72-92 0,29 60-58 16,-1 3-23-16,2 0-41 0,0 3-36 15,0-1-61-15,5 1 8 0,4 0-50 16,2-1-20-16,6 1-11 0,3 1 22 15,5-1 9-15,6 2 9 0,4 3-9 16,3 1-23-16,0 0 4 0,0 8-9 16,-2 1-3-16,-6 4 6 0,-1 4-10 15,-8 1 1-15,-2 1-11 0,-6 1 14 16,-3 2-4-16,-4 3 35 0,-4-2 1 0,-2 2 2 16,-8 3 42-16,-9-3-17 0,-2 2-25 0,-4-1 25 15,-3-1-6-15,-1-1 0 0,1-5-6 16,1 0-16-16,2-3-43 0,0-3-26 15,6-1-16-15,0-2-61 0,4-2-41 16,0-1-46-16,3 0-119 16,2-2-74-16,-1 1-96 0,3-2-187 0</inkml:trace>
  <inkml:trace contextRef="#ctx0" brushRef="#br0" timeOffset="19164.78">16672 4991 1562 0,'0'0'714'0,"0"0"-287"0,0 0-154 0,117-27-55 16,-61 17-75-16,6-3-3 0,3 2-16 15,4-2-7-15,2 1-38 0,-4 0-41 16,1 4-13-16,-3-2-23 0,-6 4-2 15,-4 1-1-15,-10 2 0 0,-4 2-97 16,-9 0-63-16,-9-1-115 0,-3 2-99 16,-9 0-105-16,-5 2-239 0,-3 2-319 15</inkml:trace>
  <inkml:trace contextRef="#ctx0" brushRef="#br0" timeOffset="19611.58">16972 5157 1646 0,'0'0'571'0,"0"0"-306"16,0 0-68-16,95-15-65 0,-59 14-7 16,-3 1-19-16,-4 0-26 0,-7 1-22 15,-7 3-58-15,-9 1-32 0,-3 0 13 16,-3 2 16-16,0-1 3 0,0 2 35 15,-6 2 6-15,-3-1 14 0,-2 2-1 16,-3 1-54-16,-3 1-32 0,-3 1-26 16,1-1-50-16,-1 0-17 0,3 0-20 15,0-2 4-15,6 1 28 0,1-2 45 0,4-3 7 16,5 0 9-16,1-1 0 0,0-2 33 16,5-2 19-16,7 3 87 0,2-1 91 15,8 1 5-15,4 0-44 0,2 3-21 16,0 0 7-16,0-2-51 0,-4 3-39 15,-3 0-35-15,-6-1 0 0,-4 2-16 16,-2-1 16-16,-5 2 22 0,-4 0 13 0,0 1 7 16,-5-1-1-16,-10 1 13 0,-4 1 25 15,-8-2 26-15,-5-2-39 0,-1 0-18 16,1-2-48-16,2-2-32 0,3-4-22 16,4-1 26-16,4 0 3 0,0-1-48 15,4-5-38-15,2-4-116 0,-1 2-83 16,5-4-168-16,4 3-757 0</inkml:trace>
  <inkml:trace contextRef="#ctx0" brushRef="#br0" timeOffset="19937.91">17446 5312 1467 0,'0'0'1187'15,"0"0"-958"-15,0 0-227 0,0 0-2 0,0 0 1 16,0 0 18-16,0 0 30 0,0 0-49 15,0 0-14-15,82 4 10 0,-69 6 2 16,-1 2 0-16,2-2 2 0,1 0-22 16,1 0-1-16,2-2 7 0,4 0 13 15,0-4 0-15,2-1-4 0,5-3 7 16,-2 0 0-16,0-6 1 0,-1-3 27 0,-4-1 8 16,-2-2 34-16,-6-2 55 15,-6-1 99-15,-7-3 55 0,-1-1-86 0,-4-3-33 16,-10-1-12-16,-2 2-14 0,-7-1-35 15,-5 3-33-15,0-1-29 0,0 4-9 16,2 4-28-16,4 3-28 0,5 5-9 16,4 3-35-16,0 1-93 0,-1 1-142 15,-5 7-85-15,-3 2-23 0,-4 4-61 16,-2 2-139-16,3-6-547 0</inkml:trace>
  <inkml:trace contextRef="#ctx0" brushRef="#br0" timeOffset="21537.37">11892 8276 274 0,'0'0'1661'16,"0"0"-1583"-16,0 0-78 0,89-37-134 0,-54 24 86 15,4 0 19-15,0 3 29 16,-8 1 0-16,-3 4-41 0,-11 1-212 0,-3 4-170 16,-6 0-135-16</inkml:trace>
  <inkml:trace contextRef="#ctx0" brushRef="#br0" timeOffset="21687.74">11989 8441 1828 0,'0'0'428'0,"0"0"-276"0,0 0-16 0,0 0 99 16,0 0-62-16,0 0-173 0,0 0-48 16,0 0-48-16,90-46 12 0,-52 32 33 0,2 1-56 15,-1 2-129-15,0 1-137 16,-12 3-254-16,7 1-560 0</inkml:trace>
  <inkml:trace contextRef="#ctx0" brushRef="#br0" timeOffset="22715.81">13523 7829 437 0,'0'0'424'0,"0"0"-251"0,0 0-24 0,0 0 70 15,0 0 119-15,0 0-98 0,0 0-6 16,0 0-85-16,0 0-49 0,0 0 6 16,-26-77 46-16,36 65-33 0,-1 0 6 15,3-1-9-15,3 0-33 0,3-1-32 16,3 3-3-16,5-1-29 0,2 3-19 0,0 3 0 15,0 4 0-15,-5 2-12 0,-1 4-48 16,-7 4-14-16,-2 4 33 0,-4 5 18 16,-3 1 20-16,-2 2 3 0,-1 2 13 15,-3-1 9-15,-3 2 0 16,-7-1-22-16,-2-1-42 0,-2 1-19 0,-3-4-16 16,0 0 0-16,-1-4 3 0,2-1 10 15,5-3 25-15,2-3 7 0,2-2 16 16,4-3 3-16,3 0-3 0,0-1 12 0,0-1 4 15,0 0 14-15,3 0 60 0,2 0-28 16,3 0-24-16,2 1 68 0,6 0 32 16,3 2 0-16,4 0-23 0,1 1-41 15,2 1-46-15,-3 1-12 0,2 1-3 16,-2 0-10-16,-3 5-15 0,-1-2-4 16,-4 3 31-16,-1 0 1 0,-6 1 0 15,-1 2 12-15,-5-1 20 0,-2 2 10 0,-7-1 34 16,-8 4 23-16,-6 0 6 0,-5-1-4 15,-6-1-22-15,-1-5-32 16,-2 0-15-16,1-3 2 0,0-5-5 0,3-3-1 16,-1-2 25-16,2 0-26 0,1-6-27 0,0-4-65 15,3 3-5-15,3-1-11 0,4-1-87 16,2 3-16-16,4-1-71 0,4 1-14 16,1-1-69-16,7 1-102 0,1-2-243 15,0 2-317-15</inkml:trace>
  <inkml:trace contextRef="#ctx0" brushRef="#br0" timeOffset="23142.08">14258 7733 1603 0,'0'0'455'0,"0"0"-319"0,0 0 49 16,0 0 131-16,0 0 18 0,0 0-30 15,0 0-53-15,0 0-71 0,0 0-79 0,0 0-101 16,0 0-35-16,-1-47-25 0,-18 58 26 16,-3 5 34-16,-4 2 2 0,2 3 17 15,1 2-19-15,7 3-2 0,2 0-42 16,4 0 25-16,4-1 6 0,3 3 13 16,1-4 1-16,2 0-1 0,0 0-18 15,9-5-26-15,1 0-1 0,6-2-2 16,4-3-4-16,6-3 26 0,2-4 9 15,3-4 16-15,-2-3 1 0,0-1 15 16,-5-8 3-16,-6 1 22 0,-5-3 23 16,-9 0 46-16,-4-1 20 0,-3-1-49 15,-13 0-62-15,-4 0-19 0,-9 1-1 0,-4 0-8 16,-3 3 9-16,-1 4 25 16,2 2-25-16,8 3 0 0,6 0-1 0,6 0-27 15,7 2-48-15,7 3-72 0,1 2-109 16,0 4 28-16,12 0 43 0,5 2 22 0,5 0-45 15,6-1-82-15,8-2-69 0,2-4-105 16,2-3-65-16,-7-1-269 0</inkml:trace>
  <inkml:trace contextRef="#ctx0" brushRef="#br0" timeOffset="23492.92">14636 7918 1011 0,'0'0'706'0,"0"0"-310"15,0 0-98-15,0 0 44 0,0 0 31 16,0 0-61-16,0 0-106 0,0 0-76 15,0 0-77-15,0 0-53 0,0 0-12 16,-58-37 9-16,47 45-22 0,2-1-41 0,-1 4 3 16,6 0 12-16,2 1 7 0,2 1-13 15,0-2-19-15,8 1 9 0,7-3 32 16,1 0 35-16,7-3 1 0,5 0-1 16,3-5-36-16,1-1-44 0,3-1 13 15,-1-6 9-15,-3-3 13 0,-3-1 45 0,-6-1 42 16,-4-1 35-16,-7-1 19 0,-3-2 25 15,-6 2-20-15,-2-2 17 0,-2 3-45 16,-8-3 34-16,-4 3-44 0,-2 0-19 16,-3 2-43-16,-1 2 2 0,-2 4 0 15,-2 1 0-15,1 4-3 0,0 0-2 16,1 2-23-16,1 5-10 0,3 2-24 16,3 0 5-16,3 1-25 0,1 1-79 15,5 1-46-15,4 0-55 0,2-2-72 16,0-1-5-16,12 1-89 0,2-2-17 15,-1-3-209-15</inkml:trace>
  <inkml:trace contextRef="#ctx0" brushRef="#br0" timeOffset="23816.3">15223 7859 1360 0,'0'0'1422'0,"0"0"-1261"15,0 0-36-15,0 0 102 0,0 0-68 16,0 0-45-16,0 0-59 0,0 0-55 15,0 0-82-15,0 0-61 0,-9-6-20 16,9 13 26-16,0 4 60 0,6-1 19 16,6 2-6-16,4-2 64 0,4 0 22 15,6-2 7-15,-2-2 13 0,5-2 9 16,-1-4 4-16,1 0-20 0,1-2 29 16,-1-6-26-16,1 0 1 0,-4-3-4 0,-3 0 28 15,-5 0 14-15,-7-2 56 0,-5-1 75 16,-6-2 25-16,0 1-91 0,-13-3-64 15,-1 1-4-15,-8 3-27 0,-2-2-14 16,-1 6-33-16,-4 1-44 0,2 4 1 16,-1 4-13-16,2 1-41 0,1 1-88 15,-3 8-76-15,-3 1-69 0,-1 6-79 16,-3-2-100-16,11-1-162 0,-12 3-545 0</inkml:trace>
  <inkml:trace contextRef="#ctx0" brushRef="#br0" timeOffset="25152.36">13617 9003 1547 0,'0'0'338'0,"0"0"-247"16,0 0-17-16,0 0 79 0,0 0-1 15,0 0-42-15,0 0-49 0,0 0-35 0,0 0-24 16,32-7 34-16,9-1 48 15,14-4-23-15,19 0 3 0,11-3 1 0,14 1 31 16,5 1-38-16,4-2 9 0,-1 2-22 16,2 0-26-16,-1 1 7 0,2 1-10 15,1-2-14-15,4 0 1 0,6 0-1 16,6-1 17-16,6 0-6 0,2 2-10 16,-4 0 19-16,-4 0 14 0,-12 2-33 15,-17 2 16-15,-19 2-18 0,-20 1 0 16,-21 3-1-16,-18 1-46 0,-10-2-59 15,-8 3 19-15,-2 0-7 0,-6 0-71 16,-10 0-94-16,-4 0-120 0,-11 6-207 0,6 0-174 16</inkml:trace>
  <inkml:trace contextRef="#ctx0" brushRef="#br0" timeOffset="25663.75">13892 9421 1106 0,'0'0'537'16,"0"0"-277"-16,0 0 19 0,0 0 48 16,0 0-46-16,0 0-50 0,0 0-49 15,0 0-83-15,0 0-99 0,0 0-3 0,0 0-16 16,2-10-7-16,-4 10-31 16,2 6-42-16,-3 0 28 0,2 3 71 0,-2 3 2 15,3 1 21-15,0 1-7 16,6 0-15-16,4 1 0 0,4 1 25 0,5-1 6 15,3 2 3-15,2-2-3 0,3 2 0 0,4-1 38 16,-1-4-22-16,3 1-10 16,0-2-13-16,-4 0 1 0,1-2-26 0,-7 3-3 15,-5-1-20-15,-5 2 23 0,-9-1 0 16,-4 3 32-16,-1 1 0 0,-14 0 25 16,-8 2 16-16,-6-1 0 0,-4-2-23 15,2-1-18-15,4-4-7 0,2-4-22 16,7-1 10-16,2-4-13 0,4-1-32 15,0 0 4-15,-2-2-26 0,-1-4-44 16,-2-1-48-16,-1-2-35 0,1 0-53 16,0-1-126-16,0-3-99 0,5 3-233 15,-2-10-707-15</inkml:trace>
  <inkml:trace contextRef="#ctx0" brushRef="#br0" timeOffset="25852.24">13948 9375 1178 0,'0'0'660'0,"0"0"-452"16,0 0-192-16,97-50 75 0,-62 38 10 0,-1 0 38 15,1 3-39-15,-3 2-68 0,-1 1-32 16,0 1-16-16,-4 1 0 0,3 0-36 16,-2 3-119-16,0-3-111 0,0 3-79 15,-1-3-114-15,-4 2-307 0</inkml:trace>
  <inkml:trace contextRef="#ctx0" brushRef="#br0" timeOffset="26157.73">14581 9285 10 0,'0'0'724'0,"0"0"-346"16,0 0-124-16,0 0 6 0,0 0 10 15,0 0-14-15,0 0-45 0,0 0-60 16,-34 75-28-16,26-65 6 0,4 3-10 16,0-2-68-16,1 4-31 0,3-2-4 0,0 1 19 15,6 1-19-15,5 1 16 16,6-1-3-16,5-2-3 0,4-1-10 0,6-1 22 15,6-4-13-15,1-2-9 0,6-3 16 16,0-2-19-16,0 0-10 0,-2-3-3 16,-6-7-51-16,-5 2 13 0,-9-4 38 15,-10-1 56-15,-4-2 47 0,-9-2 14 16,0-2-44-16,-9-3-19 0,-6-1-29 16,-6 0 13-16,-5 0-25 0,-3 3 25 15,0 2-25-15,-1 2-13 0,1 5-26 16,5 2-8-16,2 1-11 0,5 4-66 0,4 3-22 15,4 1-27-15,4 0-67 0,5 1-134 16,0 6-98-16,6-1-44 0,3 1-96 16,17-1-428-16</inkml:trace>
  <inkml:trace contextRef="#ctx0" brushRef="#br0" timeOffset="26475.3">15094 9294 1486 0,'0'0'520'0,"0"0"-222"0,0 0-4 16,0 0-65-16,0 0-39 0,0 0-11 15,0 0-51-15,0 0-62 0,0 0-42 16,0 0-24-16,28 0-19 0,-20 2-7 16,5 0 1-16,5 3 22 0,5 3 3 15,5 1 19-15,4-1 0 0,4 2-7 16,3-2-9-16,4-2 0 0,1 0 22 16,4-1-9-16,3-3 0 0,1-2 3 15,0 0-3-15,-5-1 3 0,-7-5-3 16,-11-1 6-16,-10-1 29 0,-9-2 44 15,-7-2 43-15,-3 1 1 0,-3-3-32 0,-8 0-10 16,-5-2-7-16,-4 3 7 0,-8-2-26 16,-6 2-68-16,-5 1-3 0,-7 2-3 15,-1 2-31-15,0 3 12 0,2 4-24 0,4 1-73 16,5 0-34-16,5 5-52 16,7 2-88-16,3 4-102 0,6 1-93 0,2-1-65 15,5-2-103-15,3 5-520 0</inkml:trace>
  <inkml:trace contextRef="#ctx0" brushRef="#br0" timeOffset="27345.77">17778 8292 871 0,'0'0'768'0,"0"0"-401"16,0 0-49-16,0 0-11 0,0 0-53 16,0 0-26-16,0 0-24 0,0 0-42 15,0 0-35-15,0 0-41 0,0 0-23 16,1-12-63-16,-1 13-32 0,0 6-47 15,0 5 48-15,5 6 31 0,1 6 22 16,0 5 22-16,0 4-3 0,1 0-38 16,3 2 26-16,0-1-28 0,-1-1 0 15,2-2 11-15,1-2-2 0,-2 0-10 16,2-4-1-16,-4-3-2 0,0-2-117 0,-2-2-58 16,0-5-61-16,-3 2-113 0,-3-7-200 15,0-2-276-15</inkml:trace>
  <inkml:trace contextRef="#ctx0" brushRef="#br0" timeOffset="27534.32">17688 8628 1505 0,'0'0'724'16,"0"0"-449"-16,0 0-188 0,0 0 35 15,108-75 1-15,-66 60 18 0,7-1-19 16,7 2-20-16,3 2-44 0,3 2-57 15,2 2-1-15,-2 2-32 0,0 1-211 16,0-1-121-16,-2 1-261 0,-15 2-513 16</inkml:trace>
  <inkml:trace contextRef="#ctx0" brushRef="#br0" timeOffset="28226.69">19204 7479 1053 0,'0'0'752'0,"0"0"-301"0,0 0-173 16,0 0-69-16,0 0-41 0,0 0-27 15,0 0-58-15,0 0-13 0,0 0-25 16,0 0-31-16,0 0-14 0,-4 2-58 0,4 3-5 16,-1 0 63-16,1 4 19 0,-2 1 38 15,-1 4-34-15,0 2-7 0,-1 2-14 16,0 0 0-16,1 2 11 0,0 1 6 15,0 0-19-15,1 1-2 0,2-3-11 16,0 3-3-16,0-3 13 0,2-1-20 16,5 0 20-16,6-2-22 0,4-2-1 15,6-3 26-15,4-3 32 0,8-3-6 16,1-4-26-16,1-1-16 0,2 0-122 0,-3-3-57 16,-2-2-28-16,-3-1-96 0,-5 1-54 15,-4-1-170-15,-8 1-193 0</inkml:trace>
  <inkml:trace contextRef="#ctx0" brushRef="#br0" timeOffset="28463.12">19568 7695 1850 0,'0'0'503'16,"0"0"-241"-16,0 0 47 0,0 0 14 16,0 0-40-16,0 0-65 0,0 0-57 15,0 0-86-15,0 0-75 0,0 0-28 0,0 0-82 16,-21 0-13-16,18 12 123 0,-2 5 19 15,1 1 16-15,-1 1-32 0,2 1 0 16,0-2 0-16,3 0 10 0,-3-2-13 16,3 0-22-16,0-1-44 0,0-1-39 15,0 1-41-15,0-2-38 0,6-1-56 16,3 2-33-16,2-2-76 0,2-2-205 16,-4-2-487-16</inkml:trace>
  <inkml:trace contextRef="#ctx0" brushRef="#br0" timeOffset="28812.03">19887 7643 2451 0,'0'0'303'0,"0"0"-290"0,0 0 119 16,0 0 35-16,0 0-36 0,0 0-80 0,0 0-51 15,0 0-80-15,0 0 10 0,0 0 15 16,0 0-9-16,-70 10 13 0,70 3 19 15,0 4 6-15,8-3-42 0,1 0 46 16,4-1-4-16,1-3-16 0,4 1 24 16,1-4 18-16,2-1 22 0,2-1-21 15,-1-4 20-15,1-1-2 0,-2-1-2 16,-2-6 5-16,-3 0 62 0,-4-4 9 16,-4-2 54-16,-4-2-41 0,-4 1-1 15,0-3-32-15,-5 2 3 0,-7-1 10 16,-5-1 0-16,-2 3-71 0,-4 1-15 15,-1 3-22-15,2 1 3 0,0 4 0 0,7 1-12 16,3 3-20-16,3 1-28 0,3 0-93 16,3 2-120-16,0 4-49 0,3 4-69 15,0 1 24-15,8 1 22 0,4 0-86 16,-1-4-238-16</inkml:trace>
  <inkml:trace contextRef="#ctx0" brushRef="#br0" timeOffset="29139.85">20246 7662 1269 0,'0'0'1016'0,"0"0"-728"15,0 0-72-15,0 0-24 0,0 0-111 16,0 0-81-16,0 0-49 0,0 0-60 0,0 0 58 16,0 0 50-16,0 0 1 0,107 10 27 15,-74-4-8-15,3-1-6 0,2-2 28 16,0 1-25-16,0-4 20 0,-3 0-17 15,-2 0 3-15,-4-2 7 0,-4-3 3 16,-6-1-12-16,-2-4 72 0,-5 1-18 16,-1-2 40-16,-6-2 4 0,-4-3-4 15,-1 0-10-15,0-3-22 0,-11 1-44 0,-4-1 47 16,-6 1-51-16,-2 1-12 16,-5 3-22-16,-1 3-12 0,-1 3 9 0,0 3-40 15,-2 5-8-15,0 0 7 0,1 5-101 16,0 4-38-16,0 4-62 0,0 2-82 15,-2 3-65-15,2 2-100 0,5-5-184 16,-10 11-591-16</inkml:trace>
  <inkml:trace contextRef="#ctx0" brushRef="#br0" timeOffset="29423.69">19416 8417 1269 0,'0'0'508'0,"0"0"-242"0,0 0 84 16,0 0-5-16,0 0-107 0,0 0-87 16,0 0-68-16,110-41-80 0,-51 22 61 15,13 0 0-15,9-1-1 0,8 4 10 16,2-1-9-16,2 4-10 0,0 1-4 15,-6 0-28-15,-3 2-18 0,-8-1-4 16,-8 4-16-16,-10 0-63 0,-12 2-99 16,-9 3-74-16,-12 0-37 0,-8 2-162 15,-11 0-237-15,-3 3-391 0</inkml:trace>
  <inkml:trace contextRef="#ctx0" brushRef="#br0" timeOffset="29876.06">19668 8738 1604 0,'0'0'393'0,"0"0"-237"15,90-19 29-15,-51 13 9 0,-5 3-17 0,-1 1-48 16,-7 2 3-16,-4 0-7 0,-6 0-61 15,-7 0-64-15,-4 3-46 0,-5 0 1 16,0 3 45-16,0 0 29 0,-7 3-10 16,1-1 10-16,-2 2-29 0,-4-2-13 15,4 3-22-15,-4 0-10 0,-1-2-19 16,4 3-10-16,1-3 45 0,2 1-3 16,0 0 16-16,3 2-13 0,3-1 0 0,0 0-7 15,9 1 36-15,4-1 39 0,7-1 13 16,6 1 18-16,2-5-6 15,6 2-3-15,-3-2-3 0,-4 2-26 0,-4 0-29 16,-8-2 8-16,-9 2-9 0,-6 0 18 16,0 1 89-16,-9 2 69 0,-8 2 13 15,-9 0-52-15,-5 1-51 0,-5 0-38 0,-3-2-19 16,2-3 13-16,2 0-25 0,6-3-3 16,7-2-15-16,5-1-1 0,5-3-59 15,1 0-25-15,4 0-20 0,1-7-19 16,2-3-138-16,2-2-205 0,2-2-228 15,2 3-642-15</inkml:trace>
  <inkml:trace contextRef="#ctx0" brushRef="#br0" timeOffset="30172.94">20301 8818 2406 0,'0'0'544'0,"0"0"-483"0,0 0 3 16,0 0 13-16,0 0-3 0,0 0 25 15,0 0-10-15,0 0-89 0,0 0-58 0,0 0-114 16,0 0 19-16,7 20 120 0,3-9 32 16,3 2 1-16,7 0 22 15,3-2 16-15,8-3 4 0,3-2-1 0,5-3-12 16,2-3 13-16,0-4-4 0,-2-5-12 16,-3-4 2-16,-8-1 23 0,-8 0 48 15,-9-3 120-15,-8-1 51 0,-3 0-87 16,-8 0-15-16,-12 0-16 0,-8 0-56 15,-8 2-94-15,-4 3-2 0,-5 2-23 16,2 5-8-16,2 0 3 0,3 5-74 16,6 1-123-16,3 0-140 0,0 3-171 0,12 1-274 15,-12 5-566-15</inkml:trace>
  <inkml:trace contextRef="#ctx0" brushRef="#br0" timeOffset="31435">13324 11818 957 0,'0'0'1124'0,"0"0"-907"0,0 0-217 0,0 0-104 15,0 0 85-15,0 0 19 0,91-20 58 16,-50 11-19-16,5-1-37 0,4-1 24 16,-1 2-26-16,-6 3 0 0,-9 3-45 15,-10 3-247-15,-8 0-202 0,-6 3-180 16</inkml:trace>
  <inkml:trace contextRef="#ctx0" brushRef="#br0" timeOffset="31598.32">13608 11944 1145 0,'0'0'284'0,"0"0"-197"16,0 0 18-16,0 0 90 0,0 0 58 0,0 0 3 15,0 0-11-15,88-6-109 0,-46-3-85 16,8-4-25-16,4 0-23 0,2 0-3 16,0 2-97-16,-7 2-233 0,-13 3-260 15,2-5-671-15</inkml:trace>
  <inkml:trace contextRef="#ctx0" brushRef="#br0" timeOffset="33992.71">15976 11473 538 0,'0'0'336'0,"0"0"-105"0,0 0-55 16,0 0-23-16,0 0-3 0,0 0-36 16,0 0-14-16,0 0-38 0,0 0-60 0,0 0 40 15,-3-9 49-15,3 8 3 0,0 1-9 16,0-1-1-16,0 0 0 0,-1-2-10 15,-2 0 1-15,0-1 2 0,2 1 14 16,-1-1 12-16,-1-1-7 0,0-2-15 0,1 1-11 16,-1-1-25-16,0 1 0 0,0 1-4 15,0 0-5-15,0 2 8 0,-1 0-2 16,4 2-7-16,0 0-35 0,0 0-1 16,0 1-12-16,0-2 0 0,0 2 13 15,0-1 16-15,0 1 7 0,0 0 12 16,0 0-13-16,0 0 0 0,0 0-3 15,0 0 7-15,0 0-10 0,0 0 0 16,0-1-14-16,0 1-1 0,0-1-1 16,-1 1-2-16,1 0 0 0,-2 0-11 15,1 0-3-15,-1 0 0 0,2 0-3 16,-1-2 18-16,-1 2-25 0,1-1 12 0,1 1 14 16,0-1 2-16,0 1-2 0,0 0 0 15,0 0 1-15,0 0 11 0,0 0-9 0,0 0-3 16,0 0 0-16,0 0-13 0,-2-2-3 15,2 2-6-15,-1 0-7 0,-1 0-9 16,-1 0-7-16,1 0-3 0,-1 0 7 16,-2 0 18-16,-2 0 7 0,2 0 13 15,0 0-23-15,1 2 1 0,1-2 5 16,1 0 20-16,1 0 15 0,-1 0 17 16,2 0 13-16,0 0 10 0,0 0 5 15,0 0 11-15,0 0-8 0,0 0 7 16,0-3-70-16,2-1-3 0,-1-1-22 15,4 0 9-15,2-2-29 0,7 3-28 16,5-2-13-16,9 0 22 0,6 2 35 16,5 0-10-16,1 3 36 0,-1 1 2 15,-3 0-12-15,-2 4-9 0,-6 4-17 0,-3 4 17 16,-7 2-1-16,-4 3 7 0,-9 2 15 16,-2 3-2-16,-3 1 3 0,-13 3 43 15,-8 3 21-15,-7 0-13 0,-8 1 4 0,-4-1-10 16,-5-1-20-16,2-1-9 0,2-4 0 15,3-4-3-15,8-4-10 0,8-3 10 16,5-3-12-16,8-5 24 0,6-2 11 16,1 0 5-16,2-2 16 0,0 0 0 15,2 0 1-15,7-3-27 0,11-1 4 16,10-3 3-16,12-3-19 0,11-1-16 16,9-2-2-16,1 0 1 0,-1 0-2 15,-3 1-2-15,-6 0-102 0,-7 0-106 16,-6 2-78-16,-5-2-97 0,-5 2-172 15,-10 2-249-15</inkml:trace>
  <inkml:trace contextRef="#ctx0" brushRef="#br0" timeOffset="34305.74">16668 11386 1585 0,'0'0'827'0,"0"0"-504"15,0 0-66-15,0 0 9 0,0 0-123 0,0 0-140 16,0 0-3-16,0 0-48 0,0 0 4 15,0 0 18-15,0 0-9 0,-66 50 16 16,63-36 3-16,3-1-6 0,0 0-20 16,8-2 4-16,10 1 38 0,2 0 9 15,7-5 30-15,5-2-29 0,5 0-10 0,-1-5-63 16,-4 0 8-16,-2-5 55 0,-7-3 3 16,-5-4 77-16,-8-4 23 0,-5-2 15 15,-5-1-39-15,0 0-9 0,-11-3 9 16,-2 2 16-16,-4 0-10 0,-4 2-28 15,-1 3-18-15,-4 2-39 0,-2 2-22 16,-2 4-32-16,1 2-6 0,-1 3-57 16,3 2-70-16,6 0-30 0,7 7-132 15,5 0-161-15,6 5-106 0,3-3-195 16</inkml:trace>
  <inkml:trace contextRef="#ctx0" brushRef="#br0" timeOffset="34477.11">17090 11507 2315 0,'0'0'632'0,"0"0"-331"0,0 0-37 16,0 0-80-16,0 0-36 0,0 0-41 15,0 0-95-15,0 0-12 0,0 0-28 16,0 0-6-16,0 0-89 0,36-38-57 16,-31 38-103-16,-1-1-130 0,6 1-64 15,0-1-35-15,0 1-178 0</inkml:trace>
  <inkml:trace contextRef="#ctx0" brushRef="#br0" timeOffset="34788.87">17559 11165 1357 0,'0'0'1027'0,"0"0"-875"0,0 0-36 16,0 0 113-16,0 0 2 0,0 0-94 15,0 0-137-15,0 0-48 0,0 0-57 16,0 0 105-16,0 0 38 0,54 25 29 16,-29-5 23-16,3 2-23 0,1 1-34 15,2 1-32-15,-4-2 11 0,1 1 7 16,-4-2 26-16,-1-2 2 0,-5-4 4 16,-3 1-7-16,-5-3-25 0,-4-3-18 15,-2-1 1-15,-4-3 1 0,0 3 25 16,-7-2 16-16,-4-1 16 0,-3 1 13 15,-6-2-1-15,-1-3-72 0,-1 1-132 16,2-2-58-16,-1-1-26 0,2 0-23 0,-3-4-95 16,2-2-150-16,5 0-528 0</inkml:trace>
  <inkml:trace contextRef="#ctx0" brushRef="#br0" timeOffset="34931.65">17603 11253 153 0,'0'0'1654'15,"0"0"-1453"-15,0 0-201 0,80-52 98 16,-46 35 93-16,6 1 0 0,1 2-82 16,-1 3-83-16,2-1-26 0,-3 4-64 15,-5 2 41-15,-3 1-174 0,-3 1-169 16,-9 1-308-16</inkml:trace>
  <inkml:trace contextRef="#ctx0" brushRef="#br0" timeOffset="35392.82">18232 11135 1911 0,'0'0'450'0,"0"0"-288"16,0 0-4-16,0 0 16 0,103-52 9 16,-61 44 12-16,1-2-51 0,3 5-52 15,-1 4-22-15,0 0-10 0,-8 1 13 16,-4 1-13-16,-10 4-60 0,-7 0-31 15,-7 1-16-15,-6 0-23 0,-3 0-6 16,0 2 42-16,-6 0 34 0,-8 3 26 16,-6 2 5-16,-6 2-31 0,-5-2-27 15,0 4-43-15,3-3 6 0,5 1-3 16,4-5 19-16,9 1-3 0,3-3-13 0,4 0-19 16,3 0 19-16,0-2 29 0,0-1 16 15,9 2 19-15,5-2 28 0,3 1 56 16,8 1 44-16,4-1 3 0,3 0-39 15,2 3-35-15,-2-2 1 0,-3 1 2 16,-5-2-7-16,-4 3-30 0,-8-2-23 16,-1 0-7-16,-8 0 4 0,-3-1 3 15,0 1 16-15,-6 2 57 0,-11 0 37 0,-4 0-3 16,-8-2-20-16,-3 1-10 0,-4-2-27 16,3 0-29-16,4-1-21 0,9-4-1 15,1 2 1-15,8-3 0 0,-1 0-34 16,1 0-64-16,-1-3-34 0,2-1-66 15,4 0-58-15,5-1-95 0,1 0-83 16,4 3-268-16,21-8-848 0</inkml:trace>
  <inkml:trace contextRef="#ctx0" brushRef="#br0" timeOffset="35955.11">18910 11198 1891 0,'0'0'690'0,"0"0"-464"0,0 0-133 16,0 0 80-16,0 0 73 0,0 0-4 0,0 0-37 15,0 0-161-15,0 0-44 0,0 0-145 16,0 0-38-16,38-32 128 0,-34 41 55 16,2 2 45-16,-2 1-23 0,-1 0-9 15,-2 0-12-15,-1-1 12 0,0-2-1 16,0-1 1-16,0-2-13 0,0-4-63 16,2 1-7-16,-1-2 6 0,-1-1 64 15,3 0 16-15,0-2 105 0,3-6 37 0,2-4-158 16,3-2-9-16,0-2-20 0,2-2 4 15,0-1 24-15,-3 7 1 0,2 0 40 16,-4 2 7-16,1 3 1 0,0 4-7 16,-1-1-19-16,-2 1-22 0,4 2 0 15,-1 1-26-15,0 0-28 0,1 2-9 16,0 5 46-16,0 0 17 0,-1 4 3 16,0-2 13-16,-3 2-15 0,2-1 1 15,-4-3 0-15,0 0 1 0,-1-1-1 16,0-2 14-16,-3-2-3 0,1-2 3 15,-1 1 12-15,0-1 10 0,0 0-10 0,0 0 42 16,2-2 8-16,1-4 16 0,-1-5-94 16,4-2-73-16,3-5-34 0,4-1 44 15,1-3-6-15,6 1 34 0,-1-1-22 16,0 4 10-16,-2 4 40 0,-4 2 7 0,-1 4 89 16,-2 1 12-16,-3 5 0 0,2 1-38 15,2 1-63-15,1 0-37 0,2 5 9 16,5 5 15-16,-2 2 13 0,-1 1 0 15,-2 2-6-15,-5-1-23 0,-2 3 11 16,-4-1-8-16,-1-1 24 0,-2 2-45 16,0 0-35-16,0-4-23 0,0 3-12 15,0-2-46-15,-2-1-57 0,2-3-115 0,0-1-101 16,6-2-38-16,1-3-66 16,6-4-620-16</inkml:trace>
  <inkml:trace contextRef="#ctx0" brushRef="#br0" timeOffset="36532.83">19788 11019 2136 0,'0'0'330'0,"0"0"-207"16,0 0 173-16,0 0-30 0,0 0-154 16,0 0-58-16,0 0-35 0,0 0-16 15,0 0 20-15,0 0 37 0,-3 16 4 16,3-9-26-16,0 2-13 0,0-1-9 15,0-2-13-15,0 1 13 0,0-1-3 16,0-1-10-16,-3 1 13 0,3-2-6 16,-1-3-10-16,-1 0-76 0,2-1-6 0,0 0 12 15,0 0 70-15,0-1 45 0,0-6 48 16,0-2-93-16,0-2-83 0,3-2 32 16,3-2 26-16,0-2-23 0,1 1 22 15,3 1-15-15,4-1 28 0,0 5-41 16,1-1 54-16,1 3 13 0,1 3-11 15,1 2 46-15,-1 1-10 0,-1 3 26 16,1 0-17-16,-1 7-24 0,1 0-21 0,0 4 30 16,-3 1-20-16,-3-1 14 0,2 3-4 15,-3-1-3-15,-2 0-4 0,-2-1-14 16,-1 0 0-16,-4-3 2 0,1-1 19 16,-1-3-20-16,-1-2 14 0,0-2 0 15,0 0 16-15,2-1 15 0,-2 0 19 16,1 0 26-16,1-5 43 0,2-2-66 15,0-5-69-15,6-1-35 0,0-2 16 16,5-2 0-16,2-3-18 0,2 2-29 0,0 2 12 16,1 3-2-16,-4 1 27 0,-1 6 3 15,-3-1 26-15,-2 5 66 0,-4-1-12 16,-2 2-1-16,-2 1-37 0,1 0-16 16,-3 0-76-16,2 5 76 0,1 3 4 15,0 1 49-15,0 3-12 0,3 1-13 16,-3 0-9-16,-1 1-18 0,1 3 1 15,0-1 29-15,2-1-31 0,-1 1-69 0,0-2-75 16,2 3-68-16,0-3-134 0,2 1-258 16,-2-4-482-16</inkml:trace>
  <inkml:trace contextRef="#ctx0" brushRef="#br0" timeOffset="36634.18">20663 11192 901 0,'0'0'1694'0,"0"0"-1385"0,0 0-277 16,0 0-32-16,0 0-99 0,0 0 76 15,0 0 10-15,0 0-93 0,0 0-194 0,0 0-313 16,-3 6-181-16</inkml:trace>
  <inkml:trace contextRef="#ctx0" brushRef="#br0" timeOffset="38225.78">12176 14709 401 0,'0'0'642'16,"0"0"-365"-16,0 0-153 0,0 0-40 15,0 0 1-15,0 0 6 0,0 0 29 0,0 0 7 16,0 0-10-16,3 25-78 0,2-19 106 16,0 1-47-16,-1-1-56 0,-1-1 0 15,3 1-20-15,-2-2 27 0,3-1-7 16,-1 0 13-16,1-3 3 0,4 0 6 16,1 0 13-16,6-2 1 0,5-4-5 15,4-3-15-15,6-1-29 0,0-2-3 16,1-1 6-16,-4 0-13 0,-3-2 10 15,-2 2 22-15,-8-2 16 0,-3 0-29 16,-5 1 51-16,-6 2-19 0,-2 0 7 0,-1 1-20 16,0 1-26-16,-4 0 4 0,-2 1-10 15,-1 0 23-15,-4 1-48 0,-1 2 0 16,0 2-1-16,-3 1 1 0,-3 3-22 16,-5 0 11-16,-3 7 11 0,-8 4 3 15,-4 7 35-15,-6 4 3 0,-1 4-22 16,0 2-3-16,6 2-14 0,3 0-2 15,7-2-35-15,5 1 22 0,9-1 10 16,6-4-41-16,6-1 6 0,3-1-12 16,8-1-10-16,12-1 28 0,9 0 32 0,6-2 28 15,9-4-10-15,3-1-17 0,4-6 20 16,3-2 5-16,-4-4-23 0,-4-1-6 0,-2 0 0 16,-4-6-165-16,-3 0-113 0,-5-2-181 15,-5 1-181-15,-8-2-465 0</inkml:trace>
  <inkml:trace contextRef="#ctx0" brushRef="#br0" timeOffset="39186.78">13312 14475 1069 0,'0'0'564'16,"0"0"-236"-16,0 0-59 0,0 0-52 16,0 0-56-16,0 0-19 0,0 0-36 0,0 0-106 15,0 0 29-15,0 0-29 16,0 0 0-16,-5-2 0 0,8 2-93 0,3 4 3 16,4 2 90-16,4 3 67 0,5 1 10 15,4 0 1-15,2 3-17 0,2-1-7 16,2-2-25-16,-2 1-26 0,1-4 0 15,-1 1 36-15,-1-3 6 0,1-1-20 16,-4-2 1-16,0 1-7 0,-3-1 13 16,-4-2 3-16,-1 0 9 0,-8 0 17 15,0 0 12-15,-4 0 22 0,-3 0 10 16,0 0-8-16,0 0 4 0,0 0-7 16,0 0-15-16,0 0-25 0,0 1-24 15,0 0-30-15,-3 3-37 0,-4 1 15 16,-2 4 22-16,-4 1 47 0,-1 4 3 0,-5 1-22 15,-1 0-16-15,1 1-10 0,-1 0 17 16,-3 1-19-16,1 3 0 0,-2 0-90 16,0 0-55-16,-4 2-28 0,2 0-74 15,-1 3-71-15,-1-2-130 0,2 0-134 16,6-6-426-16</inkml:trace>
  <inkml:trace contextRef="#ctx0" brushRef="#br0" timeOffset="41092.61">15127 14386 590 0,'0'0'476'16,"0"0"-154"-16,0 0-74 0,0 0-66 16,0 0-78-16,0 0-49 0,0 0-55 15,0 0-29-15,0 0-20 0,0 0 29 0,-4 3 19 16,4-2 1-16,0-1 13 0,0 1 13 16,0-1 26-16,3 0 42 15,1 0 65-15,6-1 78 0,3-4-73 0,4-1-122 16,5-4-39-16,3-1 17 0,2-2-1 15,0-2-17-15,-2 0 27 0,-8 0 19 16,-1 1 1-16,-7 3 18 0,-5-1 20 16,-4 1-10-16,0 4-16 0,0-1-4 15,-4 1-55-15,-1 5-1 0,-2-1-1 0,-3 3-16 16,-3 0-80-16,-4 0 0 0,-3 4 51 16,-6 4 45-16,-2 3 17 0,-2 2 28 15,3 2 10-15,2 0-13 0,6 1-40 16,2 0-2-16,6 2-11 0,1 0-5 15,5 0-13-15,5 0 13 0,0 2-16 16,5-1 17-16,6 0 15 0,5 1 16 16,4-2-3-16,3-2 35 0,3 1-19 15,2-4 6-15,3-3 0 0,5-5 16 16,2-2-16-16,4-3-25 0,2-1-10 0,4-7-163 16,-2-2-97-16,-3-1-91 0,-5 0-96 15,-11 3-262-15,3-3-569 0</inkml:trace>
  <inkml:trace contextRef="#ctx0" brushRef="#br0" timeOffset="41636.81">15738 14457 980 0,'0'0'1093'0,"0"0"-779"0,0 0-184 15,0 0-82-15,0 0 36 0,0 0 61 16,0 0-26-16,0 0-39 0,-13 70-35 15,13-57-29-15,0-2-14 0,-1-1-1 0,1-1 1 16,0-1 18-16,0-3-1 16,0-1-19-16,0-1-19 0,0-2-62 0,0-1 4 15,0 0 77-15,0 0 62 16,0-5 54-16,0-2-26 0,3-3-90 0,1-1-31 16,3-4-17-16,2 1 3 0,4-1 22 15,-1 1 4-15,2 0 0 0,-1 2-6 0,-1 2 25 16,2 1 13-16,0 2 22 0,-1 0-15 15,0 4-8-15,1 0 17 0,0 3 6 16,-3 0-19-16,-1 2-16 0,0 4-10 16,-2 1-13-16,-3 1 4 0,2 3 19 15,-2 0 0-15,-2 2 32 0,-2 0-29 16,1 1 1-16,-1-2 18 0,-1-2-9 16,0-1-11-16,0-4-2 0,0-1-42 15,0-3 30-15,0-1 12 0,0 0 60 16,0 0 20-16,4-1 16 0,-1-5 9 15,4-5-105-15,1 0 0 0,3-5-3 0,3 0-45 16,1 0 8-16,1 0 40 16,-2 1 1-16,3 2 2 0,-3 2 25 15,0 1 17-15,0 2 6 0,3 0-13 16,-2 3-37-16,-2 2 1 0,0 3 30 0,-3 0-32 16,1 3-40-16,-2 3 17 0,1 5 23 15,-1-1 3-15,2 0 12 0,-3 2 4 0,-2-2-16 16,-1 1-3-16,-1-3-111 0,-1 0-102 15,-1 0-98-15,-2-2-98 0,0 1-125 16,0-5-446-16</inkml:trace>
  <inkml:trace contextRef="#ctx0" brushRef="#br0" timeOffset="41811.83">16467 14354 2174 0,'0'0'626'0,"0"0"-359"0,0 0-79 16,0 0-188-16,0 0-9 0,0 0-42 15,0 0 51-15,0 0 54 0,0 0-19 16,0 0 0-16,17 76-12 0,-16-62-12 0,3-1-11 16,0-1-105-16,2 1-10 0,-1-3-29 15,0 0-68-15,3-1-91 0,-1-2-183 16,-3-3-272-16</inkml:trace>
  <inkml:trace contextRef="#ctx0" brushRef="#br0" timeOffset="41967.91">16560 14198 1622 0,'0'0'0'0,"0"0"0"16,0 0-199-16,0 0-45 0,0 0-274 15</inkml:trace>
  <inkml:trace contextRef="#ctx0" brushRef="#br0" timeOffset="42258.66">16625 14433 1486 0,'0'0'588'0,"0"0"-416"15,0 0-49-15,0 0 100 0,0 0-55 16,0 0-40-16,0 0-38 0,0 0-35 15,-3-70-20-15,16 55 0 0,2-1 20 16,2 3 15-16,1 1 10 0,0 2 6 16,2 3 31-16,3 1-3 0,1 3-13 0,2 1-28 15,5 2-7-15,0 2-38 0,1 7-9 16,0 2 6-16,-2 5-25 0,-6 2-14 16,-6 0-15-16,-8 2-12 0,-7 2 38 15,-3 0 3-15,-5 4 12 0,-8 0-12 16,-4 0-107-16,-3 2-99 0,-2-3-96 15,-1 1-192-15,2-4-243 0,5-5-543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3:50:23.507"/>
    </inkml:context>
    <inkml:brush xml:id="br0">
      <inkml:brushProperty name="width" value="0.05292" units="cm"/>
      <inkml:brushProperty name="height" value="0.05292" units="cm"/>
      <inkml:brushProperty name="color" value="#FF0000"/>
    </inkml:brush>
  </inkml:definitions>
  <inkml:trace contextRef="#ctx0" brushRef="#br0">15973 10328 4 0,'0'0'173'0,"0"0"-42"0,0 0-14 15,0 0 0-15,0 0-9 0,0 0 3 16,0 0 19-16,0 0 20 0,0 0 39 16,0 0 13-16,0-4-36 0,-1 3-65 15,-2-2-40-15,0 1-2 0,0-1-10 16,-1 0-14-16,0-1-34 0,-1 3-1 16,1-1 13-16,-1-1-9 0,0 1-1 15,2-1 0-15,0 2-3 0,-1-1-12 16,-1 0 9-16,0-1 0 0,-1 2-10 0,0 0 13 15,0-2-2-15,1 2 0 0,-1 0-27 16,1 0-10-16,2-2 13 0,-2 3 0 16,2 0-3-16,-1 0-7 0,-1 0-25 15,1 0-53-15,-2 0-43 0,-2 3-28 16,-1 0-33-16,2 1-17 0,-1 0-111 16</inkml:trace>
  <inkml:trace contextRef="#ctx0" brushRef="#br0" timeOffset="3599.18">10729 10661 127 0,'0'0'144'0,"0"0"51"0,0 0-25 16,-82-41-89-16,57 33-30 0,1 2-51 16,-5 0-107-16,-1 0-66 0,-2 2-65 0,0-1-10 15</inkml:trace>
  <inkml:trace contextRef="#ctx0" brushRef="#br0" timeOffset="3904.96">10340 10519 78 0,'0'0'30'0,"0"0"-30"0,0 0 0 15,0 0-72-15,0 0 36 0,0 0 36 16,0 0 2-16,0 0 21 0,0 0 16 16,0 0 52-16,31-14 11 0,-22 10 2 15,1 1-10-15,2-1-41 0,-1-1-18 0,2 2 5 16,-1-1-5-16,-1 2 11 0,1-2-10 15,-2 3-20-15,0 0 46 0,0-2 10 0,-3 1-30 16,-2 2-16-16,-1 0-6 16,-2 0 12-16,-1 0 30 0,-1 0-15 0,0 0-47 15,4 0-45-15,0 0-17 0,1 0 22 16,2 0 21-16,2 5 19 0,1-3-29 16,-2 3-219-16,0-1 46 0,-4 0-20 15,2 1 10-15</inkml:trace>
  <inkml:trace contextRef="#ctx0" brushRef="#br0" timeOffset="66800.36">7911 7056 1146 0,'0'0'710'0,"0"0"-302"0,0 0-68 16,0 0-34-16,0 0-60 0,0 0-51 15,0 0-36-15,0 0-26 0,0 0-41 16,0 0-36-16,-1-4-32 0,1 4-24 16,1 0-35-16,2 2-28 0,0 7 38 15,2-1 25-15,2 6 31 0,1 2-15 16,1 3-14-16,3 3 1 0,-1 3 35 0,2 0-3 15,1 4-10-15,-1 0 10 0,2 3 2 16,-2 1-12-16,-1-1-22 0,0-1 16 16,-2-3-19-16,1-2-19 0,-3-2 4 15,-1-1-1-15,-1-3-6 0,0-2-19 16,-3-3-28-16,2-2-45 0,-2-1-6 0,-1-5-1 16,-1 1 0-16,-1-3-35 0,0 0-46 15,0-4-26-15,0-1-11 0,0 0 12 16,0-2 49-16,0-4-400 0,0-4-158 15,0-5-23-15</inkml:trace>
  <inkml:trace contextRef="#ctx0" brushRef="#br0" timeOffset="67040.85">8335 7290 767 0,'0'0'1352'0,"0"0"-925"16,0 0-86-16,0 0-52 0,0 0-98 15,0 0-73-15,-81 5-45 0,56 10 3 16,-1 3-7-16,-2 1-18 0,4 3-23 0,-1-1 4 16,4 3 2-16,5-5-21 15,0-1-13-15,6-2-13 0,1-4 11 0,4-1-1 16,2-4-16-16,1 0-69 0,2-2-61 16,0 0-25-16,0-4-43 0,6-1-43 15,2 0 45-15,4-5 112 0,4-5-130 16,0-4-273-16,-2 2-281 0</inkml:trace>
  <inkml:trace contextRef="#ctx0" brushRef="#br0" timeOffset="67283.22">8263 7307 1158 0,'0'0'635'16,"0"0"-213"-16,0 0-89 0,0 0-37 16,0 0-23-16,0 0-59 0,0 0-33 15,0 0-10-15,0 0-67 0,0 0-97 16,0 0-7-16,75-51 0 0,-59 54 39 15,4 5 21-15,3 2-22 0,-1 2-13 16,-1 1 0-16,2 2-25 0,-4-1-19 0,0 3 16 16,-1 0-25-16,0-3-19 0,-1 2-16 15,-2-4-6-15,-1 0-20 0,-1-2-31 16,0-2-42-16,-3-2-10 0,0 0-30 16,-4-5-10-16,1-1-20 0,0 0-49 0,1 0-134 15,0-7-213-15,-2 2-441 0</inkml:trace>
  <inkml:trace contextRef="#ctx0" brushRef="#br0" timeOffset="67583.3">8723 7012 1444 0,'0'0'996'0,"0"0"-612"0,0 0-25 15,0 0 96-15,0 0-59 0,-30-72-64 0,27 64-79 16,1 4-71-16,2 2-29 0,0 1-27 15,0 1-59-15,0 0-43 0,0 0-24 16,0 0-23-16,0 7-44 0,0 9-31 16,0 6 98-16,2 7 0 0,-2 6 36 15,0 2-8-15,0 3-28 0,0-1-16 0,0 0 13 16,0-1-1-16,-2-2 3 0,2-1 1 16,0-3 1-16,2-1-1 0,1-3-1 15,1-3-57-15,1-6-92 0,0-2-59 16,-2-2-38-16,-2-6-63 0,1 0-74 15,-1-5-41-15,2-1-40 0,0-3 55 16,4-3-151-16,-1-1-530 0</inkml:trace>
  <inkml:trace contextRef="#ctx0" brushRef="#br0" timeOffset="68066.82">8950 6945 1451 0,'0'0'825'0,"0"0"-318"16,0 0-147-16,0 0 41 0,0 0-60 0,0 0-58 16,0 0-72-16,0 0-102 15,0 0-60-15,0 0-49 0,0 0-25 0,-12-30-5 16,13 49 30-16,2 5 15 0,5 4-15 16,-3 4 3-16,2 2 46 0,-1-1-15 15,4 1-31-15,-4 1 16 0,1-3 12 16,-3 0-6-16,1-1 2 0,-2-3-2 15,-2-1-22-15,2-3-3 0,-3-4 0 16,2-3-12-16,-2-3-25 0,2-4-40 16,-2-2-16-16,0-3 28 0,0-1 12 15,0-3 50-15,0-1 3 0,0 0 44 16,0 0 27-16,-2-5 9 0,-3-4-80 0,2-5-28 16,0-4 10-16,0-1 15 0,0-2 2 15,3-1 1-15,0 3 15 0,2-2 7 16,4 3-4-16,1 3 19 0,3 0 3 15,-3 4-18-15,5 2-20 0,2 3-2 16,2 2-19-16,7 1-8 0,6 3 2 0,5 0 10 16,9 0 15-16,1 0 34 0,-1 6-13 15,-1-3-18-15,-8 3-2 0,-6 3-1 16,-8-1-31-16,-6 3-21 0,-6 0-16 16,-5 3 0-16,-3 3 15 0,0 0 10 15,-5 1-16-15,-4 0-25 0,-2 0-74 16,2-3-134-16,-1 2-177 0,3-4-83 15,0-3-147-15,4-1-683 0</inkml:trace>
  <inkml:trace contextRef="#ctx0" brushRef="#br0" timeOffset="68482.98">9596 7275 1700 0,'0'0'697'0,"0"0"-310"0,0 0-95 0,0 0-1 16,0 0-69-16,0 0-70 0,0 0-26 15,0 0-25-15,0 0-10 0,0 0-19 16,0 0-28-16,6-47-7 0,-3 45-24 16,1-3-11-16,2 1-2 0,1-3 1 15,2 2-1-15,2-3-2 0,0 2-23 16,3-3-6-16,2 0-7 0,1-1 10 16,-1 1 0-16,4-3 16 0,-1 1 8 15,-2-1 4-15,0-1 4 0,-4 2 14 16,0 0-2-16,-7 4 12 0,-2 0 19 15,-2 3 9-15,-2 2 31 0,0-3 37 0,-9 2-19 16,-2-1-40-16,-4 2-65 0,-5 0-21 16,-2 2-17-16,-2 0-8 0,-2 4 6 15,2 4 15-15,2 1 0 0,2 1 7 16,1 1 2-16,4 1 15 0,0 3-11 16,3-4 9-16,3 2-10 0,1-1 11 0,4 0 0 15,4 1-10-15,0 1 9 0,1 2-13 16,10-1 4-16,2 1-4 0,6-2 16 15,1 1-1-15,8-2-8 0,2-1-32 16,5-3-21-16,-1-3-47 0,5-3-43 16,-4-2-65-16,1-1-94 0,-2-2-59 15,1-6-152-15,-8 0-553 0</inkml:trace>
  <inkml:trace contextRef="#ctx0" brushRef="#br0" timeOffset="68749.95">10085 7137 1041 0,'0'0'1176'0,"0"0"-740"0,0 0-82 16,0 0 20-16,0 0-66 0,0 0-157 16,0 0-151-16,0 0-66 0,0 0-42 15,0 0 108-15,0 0 23 0,11 38 21 16,-2-22-13-16,0 1-12 0,-1-3 9 0,1-1 17 16,-2-2-5-16,-2 0-14 0,-1-1-24 15,0-3-2-15,-3-4-2 0,-1 1-2 16,0-4 4-16,0 0 0 0,0 0 60 15,2 0 44-15,-1-1 55 0,1-7 102 16,2-3-174-16,2-5-87 0,4-2-50 0,4 0-52 16,1 0-37-16,5 0-20 0,3 5-46 15,-3 2-101-15,6 0-40 16,-1 4-32-16,1 1-92 0,2 2-211 0,-6 2-467 16</inkml:trace>
  <inkml:trace contextRef="#ctx0" brushRef="#br0" timeOffset="69082.5">10580 7163 463 0,'0'0'642'16,"0"0"-202"-16,0 0-60 0,0 0-88 16,0 0-95-16,0 0-67 0,0 0 12 15,0 0 47-15,0 0 42 0,0 0-17 0,0 0-61 16,50 11-26-16,-32-16-10 0,0-1-10 16,-1-1-16-16,-3 0-28 0,1-1-10 15,-5-2 14-15,-1 0 17 0,-3 0-6 0,0-1-34 16,-3 0-7-16,-1 3 6 15,-2-3 35-15,0 4 8 0,-2-2-8 0,-4 3-17 16,-2 3-12-16,-1-2-42 0,-2 4-7 16,-5 1-50-16,-3 1 1 0,-4 7 12 15,-1 3 34-15,-1 1-12 0,5 2-4 16,0 1-9-16,5-2 0 0,2-1 7 16,6 1-1-16,4-1 4 0,3-1 2 15,0 1 14-15,9 1-13 0,5 0-13 16,5-1 3-16,5 0 0 0,8 1 3 15,6-3 1-15,6 1-32 0,4-4-56 16,5-1-99-16,2-1-209 0,-3-4-116 16,1-1-141-16,-14 0-737 0</inkml:trace>
  <inkml:trace contextRef="#ctx0" brushRef="#br0" timeOffset="69965.39">12003 6871 336 0,'0'0'1668'0,"0"0"-1108"16,0 0-119-16,0 0 25 0,0 0-24 0,0 0-84 16,0 0-104-16,0 0-91 0,0 0-61 15,0 0-50-15,0 0-37 0,-26-35-15 16,26 35-58-16,0 4-31 0,3 5-31 15,0 7 120-15,1 4 38 0,2 5 5 16,1 4-6-16,-3 2-13 0,2 2-11 0,-2 0 2 16,2 2 25-16,-1-1 9 15,0-2-18-15,-1-2-29 0,2-5-2 0,-1-2-3 16,1 0 3-16,-2-5 3 0,1-3-1 16,-2-1 0-16,-1-4-2 0,-1-1-35 15,1-2-17-15,-2-3 3 0,0-3-22 16,0 0-6-16,0-1-19 0,0 0-31 0,0 0-19 15,-5 0-16-15,-2-5-11 0,-1 0-337 16,-4 0-130-16,-4-2-159 0,5 4-558 16</inkml:trace>
  <inkml:trace contextRef="#ctx0" brushRef="#br0" timeOffset="70131">11830 7235 130 0,'0'0'1669'15,"0"0"-1091"-15,0 0-178 0,0 0-70 0,0 0-42 16,0 0-66-16,0 0-86 0,0 0-42 15,98-61-22-15,-56 52-9 0,1-1-19 16,-1 0-2-16,2 2-17 16,-6-1-23-16,-2 0 1 0,-3 3 22 0,-2-4-25 15,-1 2-41-15,-3 0-82 0,2-2-81 16,-2 2-100-16,-1-2-50 0,-3 2-138 0,-2-3-217 16,-7 5-529-16</inkml:trace>
  <inkml:trace contextRef="#ctx0" brushRef="#br0" timeOffset="70615.38">12444 6873 476 0,'0'0'1277'0,"0"0"-868"0,0 0-63 16,0 0 18-16,0 0 8 0,0 0-32 16,0 0-46-16,0 0-65 0,0 0-57 0,0 0-57 15,0 0-56-15,-46-55-59 0,46 55-10 16,0 0-36-16,0 6-22 0,0 6 46 15,0 1 22-15,0 6 12 0,1 3 10 16,2 2 15-16,3 2 10 0,-2 4-10 16,1-1-6-16,-1 4 18 0,-1-1-2 15,1-1-4-15,-3-2-3 0,2 1-40 0,0-5-11 16,0-1 8-16,0-4 1 0,0-3 0 16,0-3-10-16,-2-5-16 0,1-2-3 15,-2-2-9-15,0-4-3 0,0-1 37 16,0 0 6-16,0 0 43 0,0 0-12 15,0-5 46-15,0-3-77 0,0-3-3 16,0-1 0-16,0-1-13 0,1-1 13 16,2 0 1-16,3 1 2 0,2 0-1 15,3 0 0-15,3-2 0 0,6 1-14 16,6 0 13-16,6-2-17 0,4 3-2 0,2 3 5 16,0 2-8-16,0 4-1 0,-4 3 6 15,-5 1-6-15,-5 1-2 0,-6 5 0 16,-2 4 27-16,-8 3 34 0,-3-1-34 0,-4 5-9 15,-1 1-13-15,-3 3 3 0,-3 0-3 16,-1-2-21-16,1 0-94 16,-2 0-89-16,2-2-162 0,3 0-93 0,3-6-37 15,0 1-3-15,2-6-217 0,4 0-346 16</inkml:trace>
  <inkml:trace contextRef="#ctx0" brushRef="#br0" timeOffset="70948.2">12958 7257 82 0,'0'0'1198'0,"0"0"-694"15,0 0-121-15,0 0-62 0,0 0-73 16,0 0-29-16,0 0-40 0,0 0-19 16,87-43 8-16,-64 33 4 0,4-1-24 0,2-1-41 15,0 2-41-15,-2-4-22 0,-2 2-13 16,-2-1-2-16,-3 0 40 0,-1 0-47 16,-5-1-22-16,-1 0-1 0,-4 1-10 0,-5 0 11 15,-1 1 12-15,-3 2-11 0,0-2 11 16,-1 4-12-16,-4 0 0 0,-2 2 0 15,-4 2 40-15,-1 0 19 0,-3 2-19 16,-5 2-40-16,-7 2-19 0,-2 6 7 16,0 2 11-16,4 1 1 0,4 5-2 15,4-1-19-15,7 1-4 0,5 2-13 16,4 0-2-16,1 0 24 0,6 0 16 16,7 1 0-16,4-1-3 0,10 0-47 15,4-1 8-15,5-2 18 0,9 0 23 16,6-4-67-16,4-3-76 0,7-2-33 15,3-1-134-15,1-2-112 0,1-2-125 16,-16-1-495-16</inkml:trace>
  <inkml:trace contextRef="#ctx0" brushRef="#br0" timeOffset="72031.78">14303 6946 1563 0,'0'0'991'16,"0"0"-575"-16,0 0-17 0,0 0-6 16,0 0-40-16,0 0-64 0,0 0-63 15,0 0-76-15,0 0-27 0,0 0-59 16,-25-32-64-16,25 32-26 0,0 0-32 0,0 1-13 15,0 9-15-15,0 1 86 0,0 7 6 16,0 3-5-16,0 2 1 0,0 1-2 16,0 0 28-16,0-1 0 0,0-2-7 15,0 0-18-15,0-3 0 0,-3-2-3 16,3-2-1-16,-4-2-14 0,3-5 12 16,1 0 0-16,-1-3-16 0,1-3-18 15,0-1-2-15,0 0 14 0,0-1 25 16,0-9 43-16,1-1-6 0,0-7-35 0,3-4-2 15,-1-4-1-15,0 1 1 0,2-4 14 16,-1 3-12-16,3 2 1 0,2 5 0 16,-1 2-1-16,0 3 11 0,-1 4 11 15,4 3-2-15,0 2-21 0,-1 1-1 0,4 3-31 16,-1 1 0-16,6 0 10 16,-2 3 18-16,3 1 3 0,-1 6 36 15,-2-2 0-15,0 6 4 0,0 0-15 0,-3 0-4 16,-1 1-5-16,-3 0-13 0,-2 2 9 15,0-1-12-15,-4-2-1 0,-1-1-11 16,1-3 9-16,-4-1-10 0,3-1-8 16,-3-6 3-16,0 2 5 0,0-2 13 15,0-2 1-15,0 0-1 0,4 0 0 16,-2-7 36-16,2-3-8 0,3-3-27 16,-1-1 1-16,0-3-2 0,2 3-3 0,1 1-9 15,0 0 12-15,5 1 3 0,1 4-3 16,3-4-12-16,7 0 9 0,4 2-12 15,4 2 3-15,1 1-1 0,0 2 1 16,-3 1 9-16,-6 4-28 0,-6 0 1 16,-4 4 5-16,-7 3 25 0,-4 5 1 0,0 2-1 15,-4 3-12-15,-3 2-4 16,-5 2-8-16,-8-1-16 0,0 1-43 0,-1-2-66 16,-1-1-121-16,3-1-136 0,3-2-185 15,5 1-68-15,1-6-408 0,6-1-380 0</inkml:trace>
  <inkml:trace contextRef="#ctx0" brushRef="#br0" timeOffset="72514.88">15296 7022 1297 0,'0'0'677'0,"0"0"-240"15,0 0 18-15,0 0-48 0,0 0-55 16,0 0-87-16,1-70-44 0,-9 62-16 15,-2 2-47-15,-2-1-50 0,-4 3-31 0,-3 3-6 16,-1 1-15-16,-1 0-20 0,-4 0-14 16,2 8-10-16,0 2-1 0,0 2-11 15,3 0-18-15,1 4-4 0,2-2 10 16,5 0 0-16,5 1 0 0,3-4-31 16,2 1-31-16,2-2 9 0,0 0 3 15,0-1-21-15,6 0-22 0,1 0 8 16,4 0-9-16,1-1-1 0,3-1 16 15,2 1 19-15,2-2 15 0,1-4 19 16,0 0 7-16,1-2 17 0,0 0 14 16,-1-2 16-16,-1-4 6 0,1-6 38 15,-1 0 44-15,-2 0 10 0,0-4-11 16,-1 1-10-16,-2-2 13 0,0 3-10 16,-2-2-10-16,-3 3 32 0,-2 3 1 0,-1 2 7 15,-4 3 21-15,1 3-22 0,-2-1-33 0,-1 3-38 16,0 0-35-16,0 0-19 15,0 0-40-15,3 0-18 0,-2 0-30 0,2 4-25 16,1 4 70-16,4 2 22 0,2 2-13 16,1-1-70-16,-1 1-37 0,1-3-48 15,1 0-87-15,-1-1-141 0,-3-3-103 16,4 0 14-16,-1-4 35 0,1-1-168 16,2 0-192-16</inkml:trace>
  <inkml:trace contextRef="#ctx0" brushRef="#br0" timeOffset="72708.52">15652 6984 822 0,'0'0'1082'0,"0"0"-644"0,0 0-47 0,0 0-15 16,0 0-19-16,0 0-16 0,0 0-26 16,0 0-32-16,0 0-45 0,0 0-47 15,0 0-72-15,33-36-61 0,-33 36-42 16,0 0-16-16,0 1-37 0,2 6-21 16,-1 1 49-16,3 6 9 0,0 0 2 15,-1 0 1-15,0-2 9 0,-1 3-10 0,-1-3-2 16,1-1-18-16,-1 0-28 0,-1 0-40 15,0-1-34-15,0-1-38 0,0-1-93 16,0 0-138-16,0-3-161 0,0-3-76 16,0 1-118-16,3-3-859 0</inkml:trace>
  <inkml:trace contextRef="#ctx0" brushRef="#br0" timeOffset="72864.73">15822 6779 1641 0,'0'0'620'0,"0"0"-326"15,0 0 9-15,0 0 5 0,0 0-72 16,0 0-96-16,0 0-100 0,0 0-40 16,0 0-35-16,0 0-162 0,0 0-171 15,-5-58-163-15,5 69 223 0,0 0-130 16,0 3-115-16,2-3-128 0</inkml:trace>
  <inkml:trace contextRef="#ctx0" brushRef="#br0" timeOffset="73180.73">15970 6963 310 0,'0'0'551'0,"0"0"-154"0,0 0-6 16,0 0-21-16,0 0-59 0,0 0-46 0,0 0-10 16,0 0-27-16,0 0-18 0,0 0-34 15,0 57-53-15,-7-56-28 0,0-1-25 16,3 0-7-16,-1 0-4 0,2-5 7 16,-1-2 32-16,0-4 15 0,3 1-35 15,-1-2-25-15,2 3-19 0,0-2-9 16,0 1-3-16,4 2 9 0,3-3-3 15,1 4 12-15,3-3 0 0,5 2-3 16,3 0 0-16,5 0-15 0,7 3-1 16,3 1-21-16,6 0 1 0,2 4-1 15,0 0 0-15,0 1-21 0,-2 6-1 16,-4 2 1-16,-5 1 18 0,-4 2-10 16,-6 1 10-16,-6 0-37 0,-2 5-69 0,-4-2-27 15,-4 4-33-15,-5 0-32 0,0 2-90 16,0 1-122-16,-7 1-136 0,1-8-251 0,-8 8-1029 15</inkml:trace>
  <inkml:trace contextRef="#ctx0" brushRef="#br0" timeOffset="73981.11">17116 6549 293 0,'0'0'1346'0,"0"0"-836"15,0 0-135-15,0 0 25 0,0 0 12 16,0 0-22-16,0 0-104 0,0 0-116 16,0 0-86-16,0 0-31 0,0 0-34 15,-3-26-19-15,3 34-6 0,0 3 6 16,4 6 55-16,-1 6-8 0,3 3-7 0,0 6-9 16,2 2-9-16,0 2 15 0,0 0-3 15,3 0-10-15,1 0 13 0,-1 0-20 16,1-4-16-16,0 0-1 0,-2-4 12 15,-1-2-12-15,-4-5-41 0,1-4-48 16,-3 0-66-16,-1-6-75 0,1-1-106 16,1-1-101-16,3-3-107 0,2-4 28 15,-1-2-253-15,15-1-711 0</inkml:trace>
  <inkml:trace contextRef="#ctx0" brushRef="#br0" timeOffset="74313.75">17543 6878 1611 0,'0'0'672'0,"0"0"-233"0,0 0-66 15,0 0-19-15,0 0-82 0,-78-35-83 0,48 33-44 16,-2 2-35-16,0 0 14 0,3 0-25 16,4 2-33-16,3 5-32 0,3 2-34 15,3 4-1-15,5-1-21 0,3 3 0 16,3 1 10-16,2 3 9 0,3-1-10 16,1 2 10-16,6 0 0 0,7 0 0 15,3 0-25-15,3-4 3 0,5 0 13 16,5-3 12-16,2-2 2 0,2-3 20 15,5-3 12-15,-2-3 0 0,-2-2 25 16,-3 0 18-16,-5-7 16 0,-4-4 2 0,-5-3 18 16,-3-4-5-16,-3-2-41 0,-5-4-33 15,-4-1 5-15,-3 1-18 0,-3 2-6 16,-7 2-15-16,-5 4-1 0,-3 2-18 16,-2 3-23-16,-4 2-47 0,1 2-36 0,-3 5-47 15,5 2-66-15,5 0-76 16,3 0-107-16,9 1-174 0,4 4-83 0,0 0-114 15,15-2-371-15</inkml:trace>
  <inkml:trace contextRef="#ctx0" brushRef="#br0" timeOffset="74747.48">17881 6854 232 0,'0'0'1880'0,"0"0"-1291"16,0 0-130-16,0 0 43 0,0 0-171 15,0 0-130-15,0 0-86 0,0 0-50 16,0 0-28-16,0 0-24 0,6-9-13 16,-3 13-6-16,0 5 6 0,1 1 38 15,1 3-4-15,-1 2 0 0,3-1 0 16,-3 2-13-16,-1-2 4 0,0-1-13 16,0-2-11-16,-3 0 1 0,2-4 11 15,-2-1-1-15,0-2-9 0,0-2 13 0,0-2-13 16,0 0 24-16,0 0 16 0,0 0-3 15,0-2-3-15,0-6 39 0,2-5-76 16,1-4-3-16,0-5-19 16,4-1-8-16,2 0 27 0,0 2-10 0,-1 3 10 0,5 3 3 15,-1 2 0 1,1 1 0-16,-2 5 1 0,0 2 0 0,-2 2 12 0,-1 1-13 16,0 2-24-16,-2 0-4 0,3 0 28 15,-1 6 19-15,1 0 5 0,2 3-11 16,-2 2-13-16,4-1-3 0,-1 1-10 15,1 2 10-15,1-1-15 0,-1-2-16 16,3 2-37-16,-2-5-30 0,3 3-26 16,-2-4-28-16,1 1-63 0,1-1-91 15,3 0-74-15,1 0-26 0,5-5-81 16,1 0-265-16,-6-1-549 0</inkml:trace>
  <inkml:trace contextRef="#ctx0" brushRef="#br0" timeOffset="75247.75">18642 6867 991 0,'0'0'528'15,"0"0"-67"-15,0 0-27 0,0 0-5 0,0 0-83 16,0 0-49-16,-13-72-50 16,-4 64-77-16,-5 3-45 0,-4 0-8 0,-4 2-11 15,1 3 3-15,-1 0-38 16,3 1-28-16,2 6-6 0,6 0-24 0,4 3-13 16,4 0-25-16,2 1 6 0,4 4 1 15,2-1 5-15,3 1-2 0,0 0-16 16,2 2-19-16,5 0-15 0,6-2-25 15,1 1 3-15,2-3-2 0,4 0-8 16,1-3-17-16,2-4 4 0,1 0 31 0,-1-6 47 16,0 0 32-16,2-3 45 15,-4-5 31-15,-2-2 24 0,1-3 4 0,-3 0-10 16,-2-1 36-16,-2-2 35 0,-2 1 2 16,0 1-22-16,-4 1-9 0,-2 4-7 15,0 3-7-15,-4 2-24 0,-1 4-16 16,2 0-27-16,-2 0-55 0,0 0-21 0,0 6-65 15,3 7 13-15,-1 5 73 0,4 5 13 16,0 6 9-16,2 2-22 0,0-1-19 16,-2 5 19-16,-2-3 40 15,-3 3-19-15,-1 0-18 0,0-2 1 0,-7 2 23 16,-6-4 3-16,-7 0 10 0,-6-2-3 16,-3-2 2-16,1-7 1 0,-1-2-13 15,5-6-12-15,6-6 0 0,2-1 1 16,6-5 20-16,0 0 22 0,-2-5-1 15,-1-4-17-15,2-7-40 0,-2-3-25 16,3-4-29-16,2-7-62 0,7 1-17 0,1-5-13 16,4 1-47-16,9-2-108 0,7 0-145 15,6 4-104-15,3 2-78 0,1 4 13 16,2 2-92-16,-2 4-97 0</inkml:trace>
  <inkml:trace contextRef="#ctx0" brushRef="#br0" timeOffset="75423.39">18792 6904 229 0,'0'0'711'0,"0"0"-53"16,0 0-139-16,0 0-104 0,0 0-51 15,0 0-34-15,65-67-28 0,-62 66 23 16,1 0-23-16,-3 1-127 0,1 0-82 16,-1 0-47-16,2 0-46 0,0 6 2 15,5 2 14-15,-1 4 18 0,3 3 3 16,-2-1-6-16,0 3-28 0,-1-3-3 16,1 1-47-16,0-1-45 0,-1-1-79 15,-3 0-95-15,2-3-93 0,-3 2-134 16,-3-4-47-16,0-3-120 0,0 0-734 0</inkml:trace>
  <inkml:trace contextRef="#ctx0" brushRef="#br0" timeOffset="75613.08">19063 6603 2095 0,'0'0'514'0,"0"0"-182"15,0 0 64-15,0 0-31 0,0 0-138 16,0 0-73-16,0 0-54 0,0 0-100 15,0 0-37-15,0 0-111 0,0 0-135 16,-3-53 33-16,3 62 52 0,-1-1-35 16,1 2-79-16,0-2 2 0,0 1-166 15,0-3-233-15,3-2-341 0</inkml:trace>
  <inkml:trace contextRef="#ctx0" brushRef="#br0" timeOffset="75880.36">19338 6402 196 0,'0'0'1790'0,"0"0"-1282"0,0 0-105 16,0 0 16-16,0 0-35 0,0 0-107 15,0 0-88-15,0 0-83 0,0 0-106 16,0 0 0-16,-36-18 0 0,30 35 15 16,-2 4 26-16,2 6-17 0,0 2 7 15,3 3 7-15,1 4 11 0,2 0 13 16,1 4 6-16,6-1-22 0,4 2-18 15,1-4 0-15,-2 1-16 0,2-4 6 16,-1-2-15-16,-2-2-3 0,-1-3-12 0,1-5-19 16,-6-1-27-16,0-6-41 0,-1-3-77 15,-2-2-61-15,-2-4-49 0,-4-2-33 16,-5-2 19-16,-1-2-11 0,-3 0-127 16,4-2-366-16,-5-6-686 0</inkml:trace>
  <inkml:trace contextRef="#ctx0" brushRef="#br0" timeOffset="76280.34">19209 6871 693 0,'0'0'665'0,"0"0"-174"0,0 0-163 0,0 0-85 16,0 0-14-16,0 0-33 0,0 0-25 15,0 0-15-15,52-66-31 0,-32 60-36 16,4 0-16-16,5 2-31 0,1 2-14 16,2 1-26-16,0 1-2 0,-2 0-19 0,-3 0 16 15,-1 0 3-15,-5 1 19 16,-4 0 13-16,-4 0 12 0,-4 2 7 0,-4-2-7 15,-4-1 3-15,-1 2 16 0,0 0-28 16,0 2-32-16,0 1 19 0,0 3 7 16,0 1 2-16,0 3 6 0,0 0-11 15,0 0-1-15,3 1-7 0,0 0-14 16,2-1-3-16,3 3 0 0,2-2 2 16,3 0 17-16,5 1 5 0,1-3 3 15,3 1 0-15,3-3 25 0,-1-3 40 16,1-3 3-16,1-3-6 0,-2 0-16 0,2-3-6 15,-1-6-6-15,-6-2-7 16,-1-5 28-16,-2-3 0 0,-4-6-6 0,-4-1-35 16,0-4-30-16,-4 0-12 0,0 5-40 15,-3 1-24-15,-1 4-22 0,2 0-37 0,-1 5-31 16,2-2-50-16,0 6-112 0,0-1-62 16,3 3-140-16,1 3-93 0,-1 2-498 15,7-1-268-15</inkml:trace>
  <inkml:trace contextRef="#ctx0" brushRef="#br0" timeOffset="76996.83">20392 6456 940 0,'0'0'1282'16,"0"0"-852"-16,0 0-47 0,0 0 32 15,0 0-7-15,0 0-97 0,0 0-78 16,0 0-72-16,0 0-72 0,0 0-46 16,0 0-43-16,24-41-9 0,-22 47-52 0,1 7 61 15,0 4 30-15,2 6 1 0,-2 2 0 16,4 4 15-16,-4 2-9 0,2 3-13 16,-2 0-5-16,-1 1 18 0,1 0-4 15,0 0-17-15,0-3-15 0,0-3 1 16,3 1 10-16,-4-6-9 0,4-3-1 15,-3-3 0-15,0-4 0 0,-1-6 10 16,-1-2 1-16,-1-5-10 0,0 1 15 16,0-2 16-16,0 0 5 0,0-2-2 15,0-5 27-15,0-6-52 0,-1-5-12 16,-4-3-1-16,-1-1 0 0,-5-2 0 16,-1 1-2-16,-4 0-24 0,-4 4-1 15,-3 2 1-15,-4 3 9 0,-2 3 5 0,-2 4 10 16,0 3-12-16,2 1-13 0,3 3-5 15,2 0 5-15,2 4-2 0,2 5-1 0,1 0-3 16,1 5 7-16,5 0-7 0,1 3 6 16,4-2 1-16,3 2-4 0,5 0 0 15,0-3-6-15,2 3-15 0,6-1 5 16,4-3-11-16,2 1 11 0,5 1 4 16,1-3 3-16,3-4 21 0,5 2 4 15,3-6-10-15,2 0-3 0,5-2 3 16,3-2-19-16,1 0-31 0,0 0-79 15,1-7-126-15,-2 0 20 0,-6-4 88 16,-7-2 67-16,-5-1 25 0,-7-1 41 16,-1 0 39-16,-7-1 2 0,1 3 21 15,-5 0 57-15,-1 3 54 0,-2 0 12 16,-1 3 48-16,0 1-2 0,0 0-12 0,0 1 2 16,0 3 1-16,0-1-12 0,0 2-32 15,2 1-23-15,-2 0-39 0,1 0-71 16,-1 0-6-16,0 0-52 0,0 4-31 0,0 3 19 15,0 4 62-15,0 2-1 0,0 2-25 16,0 0-43-16,0 2-40 0,-3 0-35 16,0-3-66-16,-1 2-94 0,-3-3-134 15,4-2-114-15,-3-2 15 0,4-3-459 16</inkml:trace>
  <inkml:trace contextRef="#ctx0" brushRef="#br0" timeOffset="77128.45">20694 6662 1051 0,'0'0'994'0,"0"0"-712"16,0 0-4-16,0 0-4 0,5-73-108 15,-4 65-101-15,-1 3-53 0,0 1-12 16,0 4-160-16,0 0-207 0,0 1-271 16,0 8 21-16,0-2-372 0</inkml:trace>
  <inkml:trace contextRef="#ctx0" brushRef="#br0" timeOffset="77562.75">20903 6725 720 0,'0'0'426'15,"0"0"-71"-15,0 0-4 0,0 0 6 0,0 0-104 16,0 0-47-16,0 0-19 0,0 0-14 16,0 0-13-16,19 68-3 0,-19-60-24 15,0-2-19-15,0 0-38 0,-3-2-15 16,3-2-21-16,-1 1-2 0,1-2-16 15,-1-1 0-15,1 0 4 0,0 0 5 16,0 0 10-16,0 0 25 0,0 0 119 16,0-3 76-16,0-3-101 0,0-3-113 15,0-3-35-15,0 0 0 0,0-4-10 16,0-2-2-16,0 1-18 0,2 1-7 16,3-1 7-16,0 4 18 0,1 3 0 15,0-1 0-15,1 5 0 0,3 1-3 0,0 2-10 16,6-1-8-16,3 2-1 0,4 1 4 15,4 1 17-15,3 0 0 0,2 0 1 0,1 0 0 16,1 3 0-16,0 4 0 0,-1 1 0 16,1 0-13-16,-6 3 1 0,-3 2-7 15,-5-1-2-15,-3 4 5 0,-6-3 15 16,-5 1 1-16,-4 2-12 0,-2-4-10 16,-2 1-6-16,-6 0 3 0,-1 0-15 15,-2 0-53-15,-2 0-57 0,1 1-92 16,-1-3-150-16,3 2-155 0,4-1-46 15,3-2-427-15,2-2-239 0</inkml:trace>
  <inkml:trace contextRef="#ctx0" brushRef="#br0" timeOffset="77964.67">21811 6746 1159 0,'0'0'768'0,"0"0"-201"16,0 0-87-16,0 0-65 0,0 0-69 0,0 0-110 15,-39-74-60-15,21 64-42 0,-4 4-50 16,-5-2-32-16,-2 3-8 0,-1 1-26 16,2 3-18-16,2 1-1 0,6 0-33 15,1 5-12-15,2 6 2 0,1 2 13 16,3 1-3-16,0 2 9 0,3 2 4 16,2-1 8-16,3-1 11 0,2 0-17 15,3 1-40-15,0-5-25 0,6 2-11 16,4-2 13-16,2-2 13 0,2 1 31 15,3-6 38-15,1-3 17 0,1 0 24 16,1-2 15-16,-1-2 17 0,1-5 22 0,1-4-5 16,-2 0 1-16,1-2-14 0,0-3-24 15,-4 2 25-15,0 2 33 0,-6 0-19 16,-3 3-12-16,0 4-12 0,-2 1-16 16,-2 3-9-16,-2 1-28 0,1 0-15 15,0 0-61-15,0 0-31 0,2 1 9 16,1 5 55-16,2 1 13 0,-2 3-19 0,3-1-28 15,-1 1-9-15,0-1-56 0,0 0-75 16,-1-2-97-16,-2-2-109 0,-4-3-78 16,3 0 29-16,-3-2-227 0,5-2-506 0</inkml:trace>
  <inkml:trace contextRef="#ctx0" brushRef="#br0" timeOffset="78196.75">21969 6386 1868 0,'0'0'615'16,"0"0"-154"-16,0 0 2 0,0 0-76 16,0 0-101-16,0 0-61 0,0 0-95 15,0 0-130-15,0 0-12 0,0 0 12 16,-31-11 18-16,31 32 16 0,0 3 3 16,0 5-3-16,7 1-15 0,3 1-4 15,2 2 4-15,4 1 5 0,-3-2-24 0,1 1 0 16,-1-1-1-16,1-3-54 0,1 2-78 15,1 0-150-15,0 0-164 0,2 0-212 16,-4-9-124-16,8 6-1290 0</inkml:trace>
  <inkml:trace contextRef="#ctx0" brushRef="#br0" timeOffset="79329.28">23727 6294 1462 0,'0'0'725'16,"0"0"-231"-16,0 0-111 0,0 0-4 15,0 0 4-15,0 0-37 0,0 0-70 16,0 0-99-16,0 0-85 0,0 0-80 16,0 0-12-16,-15-42-58 0,15 50-47 15,5 8 105-15,-1 4 43 0,0 8 13 16,3 2-29-16,-2 7-25 0,1-1 14 16,-4 0-4-16,4 0-10 0,-1-1 1 0,2-4 14 15,-5 0-17-15,3-1-34 0,-2-4 3 16,-2-3-18-16,1-2-44 0,-2-3-15 15,0-4-16-15,0-2-35 0,0-1-46 16,-3-5-34-16,1-3 2 0,-1 0 30 16,3-3 79-16,0-3 128 0,0-6 0 0,0-3 22 15,0-5-6-15,0-2 61 0,0 0 31 16,0-3 45-16,3 0 34 16,-1 2-5-16,2 0-9 0,1 2 0 0,0 3-9 15,4 3 4-15,-2 3 7 0,3 0-40 16,3 3-46-16,5-1-46 0,7 5-13 15,7-2-26-15,9 4 10 0,6 0-14 16,2 1 0-16,-3 7-2 0,-2 0-19 16,-7 2 21-16,-7-1 0 0,-7 2 3 15,-6 2-1-15,-3 3-2 0,-8 1-2 0,-3 2 2 16,-3 1 15-16,-11 4 18 0,-9-1 25 16,-9 0 9-16,-10-1-27 0,-6-1-25 15,-6-3-15-15,0-3-17 0,-1-1-35 16,7-4-91-16,5-1-7 0,10-2-10 15,9-5-62-15,6 0-70 0,8-2-109 16,4 0-46-16,3-4-59 0,4 0-474 0,19-10-339 16</inkml:trace>
  <inkml:trace contextRef="#ctx0" brushRef="#br0" timeOffset="79728.61">24652 6588 170 0,'0'0'1292'16,"78"-18"-863"-16,-55 9-163 0,-6 1 152 15,-3-3 74-15,-8 3 27 0,-6-3-94 16,0-1-115-16,-9 1-74 0,-5 0-79 16,0 3-25-16,-5-2-34 0,-2 4-28 15,-1 2-21-15,-3 3-27 0,1 1-22 0,-2 0-19 16,0 5 1-16,4 4 16 0,-1 2-20 16,3 0-2-16,4 3-13 0,2 0-9 15,4 3 4-15,2 1-8 0,3 1-20 16,2 2-1-16,0-2 16 0,3 1 24 15,0-2-37-15,9 0-62 0,-1-6-25 0,3-1 27 16,0-2 39-16,0-5 33 0,4-2 56 16,-1-2 56-16,3 0 36 0,-1-5-14 15,4-4 12-15,-1-3 3 0,1 0 6 16,3-2 19-16,-1-3 5 0,1-1-25 16,0 1-30-16,-3 4-35 0,-4 2-5 15,-1 4 15-15,-7 2-6 0,-2 4-13 16,-1 0-24-16,-1 1-37 0,0 0 1 15,2 0-13-15,1 0 15 0,3 3 19 0,2 5-25 16,1 0-12-16,1 2-31 16,2-1-50-16,0 1-62 0,-5-2-142 0,1 1-205 15,-4-1-91-15,-3-4-117 0,-2-2-826 0</inkml:trace>
  <inkml:trace contextRef="#ctx0" brushRef="#br0" timeOffset="80312.32">24926 6487 1968 0,'0'0'728'16,"0"0"-272"-16,0 0 2 0,0 0-13 16,0 0-90-16,0 0-101 0,0 0-82 15,0 0-62-15,0 0-52 0,0 0-58 16,0 0-17-16,62-63 17 0,-39 68 6 16,3 4 43-16,0 2-9 0,-1 1-40 15,-3 1-11-15,-3 1-10 0,-7 2-7 16,-3-2-33-16,-3 2-9 0,-6-4 15 0,0 2-1 15,0-2 4-15,-3-2 15 0,-3-1 16 16,1-4 21-16,1-1 0 0,2-2 31 16,1-2 24-16,-1 0 40 0,2-5 40 15,0-3-44-15,0-6-72 0,0-3-19 0,6-4-37 16,8 1-12-16,2-1-15 0,7 2-6 16,2 3-23-16,1 1 1 0,1 3-37 15,-2 3-85-15,1 0-95 0,0 4-69 16,-2 1-3-16,2 0-39 0,-1 3 21 15,1 0-3-15,-2-1 25 0,-3 2 85 16,-2-1 184-16,-1 0 108 0,-5 0 29 16,-1-2 238-16,-1 1 49 0,-5 0-15 0,0-2 10 15,-4 3 14-15,-1 1-17 0,-1-1-11 16,0 1 4-16,-3-3-84 0,-5 2-109 16,-1 0-80-16,-1-2-28 0,-3 2-28 15,3 1 5-15,1 0-12 0,1 0-21 16,2 4-10-16,2 2 15 0,1 3 7 15,1 2 13-15,2 2 31 0,0 3 42 16,0-2 5-16,6 4-15 0,4 0-1 16,3 2 54-16,3 0 13 0,1-2 2 0,-1 1-10 15,0-2-16-15,-3-1-5 0,-2-3-1 16,-5-5 15-16,-3 0 4 0,-1-4-26 16,-2 0-3-16,0-3-8 0,-2 2-20 15,-5 1-30-15,-4-3-21 0,-2 2-47 0,-7-2-58 16,-2-1-93-16,-1 0-172 15,0 0-233-15,8 0-181 0,-3-11-1288 0</inkml:trace>
  <inkml:trace contextRef="#ctx0" brushRef="#br0" timeOffset="81245.32">27139 6441 427 0,'0'0'1467'0,"0"0"-1069"0,0 0-78 16,0 0 60-16,0 0 26 0,0 0-80 0,0 0-105 15,0 0-86-15,0 0-41 0,0 0-38 16,-78-55 6-16,58 54-9 0,0 1-25 16,-2 1-16-16,-1 6-9 0,1 3 0 0,-1 3-3 15,-1 3-3-15,4-2 1 0,2 3 0 16,4-2-47-16,4 0-4 0,3-1 16 16,4 1-1-16,3-2-34 0,0-2-69 15,9 2-16-15,1-1 24 0,3-2 38 16,3-1 16-16,-2-3 19 0,3 0 22 15,0-2 6-15,-2-3 32 0,-2-1 9 16,4-1 33-16,-3-8 12 0,3 1-10 16,0-4-3-16,-1-1 16 0,0-1 70 15,-5-1-11-15,1-1 0 0,-2 2 32 0,-3 1 17 16,-3 2 18-16,1 0-1 16,-2 4-10-16,-2 1-16 0,1 1-40 0,-2 3-24 15,1 1-19-15,1-1-25 16,-2 2-35-16,0 0-13 0,1 0-58 0,2 0-15 15,1 0-13-15,2 5-30 0,4 2 86 0,3 2 8 16,1 0-17-16,0 2-29 0,-2 0-30 16,1 0-44-16,-1-2-71 0,-4 1-107 15,1 0-106-15,1-3-124 0,-3 1 10 16,1-3-244-16,-1-4-916 0</inkml:trace>
  <inkml:trace contextRef="#ctx0" brushRef="#br0" timeOffset="81862">27335 6434 1747 0,'0'0'717'0,"0"0"-311"16,0 0 10-16,0 0 63 0,0 0-95 0,0 0-120 15,0 0-143-15,0 0-78 0,0 0-9 16,80-41 19-16,-56 47 2 0,0 2-15 16,-4-1-3-16,-5-1-3 0,-5 1-20 15,-5-2-14-15,-2 0-25 0,-1 1-15 0,-2 1 0 16,0-1 13-16,-4 1 2 0,-2 0 10 15,-2 0 14-15,0-2 1 0,1 0 3 16,5-4 12-16,-1-1 31 0,1 0 37 16,1-2 6-16,-1-9-3 0,2 0-67 15,0-6-19-15,8-1-46 0,9-1-27 16,3 0-13-16,4 2-6 0,5 3-13 16,2 2-68-16,-3 3-60 0,0 1-87 0,-2 6-85 15,-4-2-19-15,0 4-13 0,-3 0-16 16,-2 0-60-16,-4 0 48 0,-3 4 77 15,-3-1 121-15,-4 3 117 0,-1 0 150 16,-2 0 55-16,0 0 173 0,0-1 59 16,0 0 26-16,0-3-4 0,0 2-29 15,1-1-34-15,1 0 7 0,1-3-53 16,-1 1 10-16,1-1 34 0,3 0 37 16,5 0 18-16,3 0-27 0,4-1-64 0,3-5-52 15,5 1-41-15,1-1-19 16,-1-1-31-16,0 1-19 0,-7-1 10 0,-1-3-1 15,-6 3 1-15,-2-4-10 0,-3 4-18 16,-3-3-13-16,-1 2-3 0,-3 2-10 16,0 0 14-16,0 1-13 0,-4 2 27 15,-5 1-30-15,-4 0-25 0,-4 2-18 0,-5 0 9 16,-1 8 6-16,2 4-12 0,-2 4 27 16,3 2 13-16,6 2 15 0,3-1-15 15,5 2-14-15,6-2-7 0,0-1 18 16,5 0 0-16,7-1 0 0,7 0-24 15,6-1-4-15,8 0 29 0,8-5-20 16,12 1-21-16,7-6-53 0,12 0-109 16,6-5-112-16,8-1-170 0,2 0-43 15,-18 0-233-15,33-4-980 0</inkml:trace>
  <inkml:trace contextRef="#ctx0" brushRef="#br0" timeOffset="82694.81">29248 6330 889 0,'0'0'1173'0,"0"0"-761"0,0 0-103 15,0 0 9-15,0 0-82 0,0 0-102 16,0 0-45-16,0 0-4 0,0 0 1 16,0 0-20-16,-17-6-10 0,19 4 1 15,6 1-26-15,4 0 4 0,5-2-23 16,5 0-9-16,7 0 0 0,0-2-3 15,0-1-10-15,-2 0-12 0,-2-2 19 0,-6-1-16 16,-4 2 9-16,-5-3 10 0,-2 2 3 16,-4-3 28-16,0 2 1 0,-4 0-1 15,0 2 8-15,-1-1 8 0,-6 0 9 16,-3 1-3-16,-5 2-16 0,-7 0-26 16,-3 1-11-16,-4 3-13 0,-4 1 13 15,-1 0 9-15,-2 1 32 0,2 7-10 0,1 2 0 16,-2 2-13-16,5 1-18 0,4 0-1 15,6 2-17-15,3 1-7 0,6 0 6 16,6 0 7-16,3-1 0 0,2 2-1 16,0 0 10-16,7-2 3 0,4 2 0 15,4 0 0-15,1-2-3 0,4 1 0 16,2-4 0-16,2 1 2 0,0-2 1 0,3-1 21 16,0-4-21-16,-1-2-46 15,3-4-51-15,0 0-29 0,5 0-53 0,1-8-92 16,3 1-63-16,2-5-54 0,-3-1-47 15,-1 1-175-15,-1 0-190 0,-5-1-6 16</inkml:trace>
  <inkml:trace contextRef="#ctx0" brushRef="#br0" timeOffset="83093.95">29720 6335 1208 0,'0'0'696'0,"0"0"-213"16,0 0-28-16,0 0-67 0,0 0 0 16,0 0-92-16,0 0-57 0,0 0-18 0,0 0-23 15,0 0-53-15,0 0-78 0,-40-54-57 16,39 54-10-16,-1 0-34 0,-3 5 17 15,0 3 17-15,-1 4 1 0,1 0 1 16,-3 1 13-16,1 1-12 0,2 1 12 16,-3-4-13-16,4 1-2 0,-1-4-18 15,1-1-7-15,-1-2-21 0,2-1 12 16,1-2-3-16,-1-1 28 0,2-1 9 0,-2 0 65 16,0-3-7-16,-1-5-58 0,-1-2-43 15,4-2 43-15,-1-4 0 0,2-1 25 16,0-1-4-16,2 0 4 0,2 3-10 15,4 0-2-15,2 5 5 0,2 0-6 16,5 2-12-16,3 0 1 0,3 2-1 0,7 2 3 16,3 0 13-16,5 3-14 0,-1 1 22 15,1 0 38-15,-1 1-26 0,-6 5-20 16,-2-1-16-16,-7 1-1 0,-2 1-1 16,-5-1-1-16,-2 2-1 0,-5 2-11 15,-5 0-34-15,-1 3-18 0,-2 0-4 16,-5 4 19-16,-6-2 15 0,-4 2-6 0,-1 0-56 15,-1 1-80-15,3-3-117 0,0 1-175 16,3-2-83-16,5-2 33 0,1-1-105 16,5-4-399-16</inkml:trace>
  <inkml:trace contextRef="#ctx0" brushRef="#br0" timeOffset="83411.75">30348 6240 1629 0,'0'0'630'0,"0"0"-213"16,0 0-19-16,0 0 33 0,0 0-68 15,0 0-92-15,0 0-66 0,-51-68-38 16,35 63-37-16,2-1-50 0,-2 5-37 16,3 1-12-16,3 0-28 0,-5 1-3 15,7 6-16-15,-4 3-2 0,4 2-10 16,0 2 1-16,5 3-1 0,2 1 3 0,1 1 24 15,1 3 1-15,7-2 18 0,2 1-18 16,3 0-16-16,-2-3 14 0,3 0-10 16,3-4-31-16,0-3-31 0,-1 0-28 15,4-5 9-15,-1-1 15 0,2-3 6 0,2-2-15 16,-1 0-24-16,-3-7-14 16,-1-3-42-16,-2-3-65 0,1-4-39 0,1-2-33 15,1-4-83-15,2-3-186 0,3-2-460 16</inkml:trace>
  <inkml:trace contextRef="#ctx0" brushRef="#br0" timeOffset="83661.35">30703 5963 1130 0,'0'0'810'15,"0"0"-359"-15,0 0-87 0,0 0 15 16,-37-76 23-16,32 67-77 0,0 0-52 16,3 6-27-16,1-2-39 0,1 4-22 15,0 1-87-15,0 0-98 0,0 0-43 16,0 7-36-16,0 4 79 0,0 8 3 0,0 5 52 15,0 5-3-15,0 2 16 0,0 2-13 16,-4 2-19-16,1 0-33 0,-2 1-2 16,2 0 12-16,0-1 8 0,2-3-9 15,1 2 4-15,0-3-14 0,0-3-2 16,0-1-37-16,1-4-55 0,-1-3-110 0,2-3-63 16,-2-1-86-16,0-3-119 0,1-4-118 15,2 0-17-15,-1-4-391 0,9-4-483 16</inkml:trace>
  <inkml:trace contextRef="#ctx0" brushRef="#br0" timeOffset="84011.03">30918 6303 1613 0,'0'0'821'0,"0"0"-363"16,0 0-106-16,0 0 74 0,0 0-87 16,0 0-110-16,0 0-76 0,0 0-42 15,0 0-43-15,0 0-45 0,-82-51-23 16,75 52-34-16,2 6-3 0,-1 3 12 15,2 1 6-15,0 2 7 0,3 0 9 16,1 1-25-16,0 0 3 0,7-1 10 0,3 0 12 16,1-2-35-16,5 0-14 0,2-3 8 15,2-2 44-15,3-2 17 0,0-3 11 16,-1-1 18-16,-2 0 50 0,-4-5 22 16,-4-6-1-16,1 0-19 0,-3-4 19 15,-1-3-34-15,-2 0-19 0,-4-2-18 16,0 2-1-16,-3 2-8 0,0-1-13 15,-1 3-24-15,-7-1-13 0,-3 2 1 16,-5 2 0-16,-1 1-22 0,-5 1-39 16,-2 2-25-16,1 3-6 0,2 3-31 0,1 1-50 15,7 3-104-15,3 4-153 16,4 2-123-16,6 2 0 0,0 0 113 0,15-2-116 16,4-1-129-16</inkml:trace>
  <inkml:trace contextRef="#ctx0" brushRef="#br0" timeOffset="84379.33">31486 6165 1304 0,'0'0'754'0,"0"0"-298"16,0 0-107-16,0 0-23 0,0 0-67 16,0 0-75-16,-3-69-46 0,2 62-24 15,-4 2-17-15,2 0-8 0,-3 3-14 16,1-3-19-16,-2 4-28 0,1 1-28 15,-1 0-28-15,1 0-44 0,1 6-10 16,1 2 19-16,2 4 29 0,2 1 9 0,0 2 25 16,1-1 14-16,7 3 30 0,3 0 3 15,0 2-14-15,3 0-5 0,2 2-9 16,3 1 9-16,1 0-3 0,1-2 3 16,-1 2 3-16,-2-4 15 0,-3-1 4 15,-4-4 15-15,-4-1-31 0,-5-5-9 0,-2 1-25 16,0-3-2-16,-5 0 2 0,-4-1 19 15,-2-1 6-15,1-2 2 0,-4-1-2 16,1 0-23-16,-3-1-2 0,2-6-77 16,-1 1-50-16,4 0-91 0,2-2-116 15,1 2-43-15,0 0-154 0,7 1-156 16,-1 0-740-16,5-2 667 0</inkml:trace>
  <inkml:trace contextRef="#ctx0" brushRef="#br0" timeOffset="84776.77">31654 6317 1123 0,'0'0'598'0,"0"0"-234"16,0 0-79-16,0 0-1 0,0 0-68 16,0 0-59-16,0 0-48 0,0 0-19 15,81-37-10-15,-61 33-7 0,5 3-10 16,4-3-18-16,1 1-23 0,3-1-9 0,2-1 3 16,-1 1-16-16,-2 1-10 0,-3-4 8 15,-5 1-12-15,-4-1 11 0,-5-2 3 16,-3 2 21-16,-1-4-18 0,-2 2-3 15,-4-1-1-15,0 1 1 0,-4 0 13 0,2 1 6 16,-3-1-3-16,0 1 28 0,-7 2 29 16,-2 1-23-16,-1-2-18 0,-4 2-7 15,-2 3-25-15,-1 0-1 0,-5 2-18 16,2 0 3-16,-3 3 15 0,3 3-2 16,1 3-16-16,0 2-9 0,4 0-4 15,3 2 10-15,2 3-3 0,4-2 0 16,1 3 12-16,1 1 1 0,4 0 12 15,0 0 22-15,4 1-3 0,4-1-3 16,3 0 3-16,3 0 63 0,3-2 38 16,3-4 6-16,3 0 12 0,-3-4-7 0,3-3-28 15,1-3-10-15,4-2-13 0,3 0-34 16,4-2-46-16,4-8-18 0,2 2-78 16,3-5-112-16,-1-2-137 0,-3 1-87 0,-1-2-179 15,-5-2-407-15,-8 5-575 16</inkml:trace>
  <inkml:trace contextRef="#ctx0" brushRef="#br0" timeOffset="85244.07">32501 6000 1275 0,'0'0'809'0,"0"0"-298"16,0 0-38-16,0 0-36 0,0 0-17 16,0 0-75-16,0 0-110 0,0 0-114 15,0 0-73-15,0 0-48 0,6-43-43 16,-3 45-31-16,0 9 6 0,2 3 68 15,-1 8 46-15,2 1 3 0,0 7-21 16,1-1-15-16,-2 2 5 0,1 1 22 0,0-1 12 16,1 0-30-16,-1-3-22 0,0-1-22 15,0-2 13-15,-1-5 9 0,-2-3 15 16,2-4 1-16,-1-3-1 0,-3-4-13 0,-1-4 14 16,2-2 5-16,-2 0 22 15,0 0 9-15,0 0 19 0,0-1 48 0,-3-5 76 16,-6-5-89-16,1-2-94 0,-3-4-12 15,-6 0-21-15,3 3 6 0,-3 0 12 16,0 3-18-16,0 0 20 0,2 6-1 16,2 3-11-16,-6 2-8 0,1 0-6 15,-5 3 8-15,1 7-5 0,1 1-6 16,1 2-16-16,4 1 3 0,2 2 13 16,4 0 2-16,4 0 13 0,3 0 3 15,3-2-10-15,4 1-27 0,6-1 7 16,4-1 20-16,3 1 4 0,6-1 15 15,1-1 2-15,5-4-1 0,3 2-35 16,0-4-9-16,2-1-43 0,-2-2-19 0,-1-1-44 16,0 0-71-16,-5-2-94 0,-2 0-68 15,-1 0-1-15,-1-3-44 0,-5 0-90 0,-3-2-296 16,-5 2-492-16</inkml:trace>
  <inkml:trace contextRef="#ctx0" brushRef="#br0" timeOffset="87160.12">5247 8545 866 0,'0'0'603'0,"0"0"-187"16,0 0-63-16,0 0-32 16,0 0-28-16,0 0-14 0,0 0-11 0,0 0 27 15,0 0-40-15,0 0-41 0,20-14-43 16,-20 14-26-16,0 0-21 0,0 0-38 0,0 0-37 16,-3 0-42-16,0 4-7 0,-1 1-43 15,-3 4 26-15,1 0 17 0,-1 1 3 16,2 2-3-16,1-2-13 0,1 2-9 15,3-1-2-15,0 4 5 0,0-3 4 16,3 2-1-16,3 2 1 0,1-3-4 16,2 0-2-16,2-1-32 0,2-1-6 15,0-1 3-15,0-2-6 0,1-3 9 16,-3-4 10-16,0-1 43 0,0 0 0 16,0-2 56-16,-1-4 28 0,3-5-7 15,-3 0-2-15,3-2-4 0,1-3-6 0,-2 1 15 16,1-2-10-16,-3 0 1 15,-3 4-4-15,0 3 16 0,-3 2 27 0,-1 4-13 16,0 2-42-16,-3 1-18 0,0 1-16 16,0 0-21-16,0 0-3 0,0 0-43 0,0 0-24 15,3 0-18-15,2 2-16 0,2 5 87 16,6 0 17-16,1 2 2 0,5-1 0 16,1 0-1-16,2-1 1 0,4-1-2 15,-2-3 0-15,2 1-21 0,-1-4 18 16,-2 2 3-16,-2-2 4 0,-3 0 8 15,-4-2 6-15,-2-3 13 0,-3-1 12 16,0-1 8-16,-4-3 1 0,-1-2 3 16,-4 0 3-16,0-4-19 0,-4-2-20 15,-7-3-19-15,-4 3-1 0,0 0-21 0,-2 6 4 16,5-1-18-16,0 6-50 0,3 1-45 16,1 2-37-16,4 3-50 0,3 0-88 15,1 1-160-15,1 0-289 0,9 0-283 16,6 1 437-16,0 3-67 0</inkml:trace>
  <inkml:trace contextRef="#ctx0" brushRef="#br0" timeOffset="87381.77">6014 8482 417 0,'0'0'714'15,"0"0"-235"-15,0 0 8 0,0 0-40 16,0 0-61-16,0 0-66 0,0 0-8 16,0 0-37-16,0 0-55 0,0 0-42 15,0 0-44-15,8 8-41 0,-11-3-28 16,2 1-19-16,-2 2-9 0,3 4-3 0,-1-1 3 15,-1 3 3-15,2 2-6 0,0-2-19 16,0 2-12-16,0-2-3 0,0 0-2 16,2-1-47-16,-1-3-31 0,0-1-40 15,1-1-57-15,2-2-60 0,-4-1-49 16,0-1-94-16,0-3-48 0,0 1-22 16,0-2-71-16,0 0-276 0</inkml:trace>
  <inkml:trace contextRef="#ctx0" brushRef="#br0" timeOffset="87542.93">6018 8350 310 0,'0'0'2054'0,"0"0"-1583"0,0 0-141 15,0 0 33-15,0 0-41 0,0 0-143 16,0 0-81-16,0 0-48 0,0 0-50 0,0 0-59 16,-29-61-93-16,28 61-52 0,1 0-71 15,0 0-127-15,0 3-190 0,0 3 191 16,5 0-149-16,-1 1-153 0</inkml:trace>
  <inkml:trace contextRef="#ctx0" brushRef="#br0" timeOffset="87976.67">6189 8171 1053 0,'0'0'1334'0,"0"0"-834"16,0 0-71-16,0 0 72 0,0 0-74 0,0 0-111 15,0 0-101-15,0 0-92 0,0 0-62 16,0 0-58-16,0 0-3 0,-4-34-36 16,11 46 36-16,0 4 31 0,5 4 15 15,1 4-18-15,3 3-27 0,-2 2 11 16,3-1 6-16,-2 1 7 0,-1 1 2 0,-1-1-9 16,-3-2-16-16,2 1 0 0,-5-4 26 15,-1-1-28-15,-2 0-64 0,-4-3-52 16,0-1-31-16,0 0-13 0,-3-1-81 15,-4-1-139-15,0-1-172 0,-3-5-71 16,3-2 123-16,-4-2-45 0,3-3 25 16,-4-4 109-16,2 0 92 0,-1 0 110 15,1-6 170-15,-1-1 39 0,4-4 388 0,0 0 124 16,3-1-11-16,1 2-89 16,3 1-82-16,0-1-65 0,0 3-50 0,7 0-61 15,2 0-58-15,2 1-45 0,1-1-10 16,6 1 17-16,4-2-1 0,0 1-9 15,7 0-17-15,1-4 83 0,2 3-57 16,1-4-57-16,-1 0-73 0,-5 0-137 16,-1-4-52-16,-8 3-87 0,-6 0-116 0,-3 1-315 15,-5 1-504-15</inkml:trace>
  <inkml:trace contextRef="#ctx0" brushRef="#br0" timeOffset="88392.37">6505 8292 932 0,'0'0'697'16,"0"0"-174"-16,0 0-51 0,0 0-25 15,0 0-48-15,0 0-61 0,0 0-64 16,0 0-15-16,0 0-67 0,0 0-106 16,0 0-86-16,-42-41-14 0,42 52 14 15,0 5 40-15,0 2-3 0,0 1-15 0,6 2 5 16,0 1-2-16,4 3 2 0,0 0 10 16,1 2 9-16,4-3-9 0,-2-2-12 15,-2-2-13-15,1-1 3 0,-5-6-13 16,-3 0-1-16,-1-3-1 0,0-3-21 15,-3-2-13-15,0 1-9 0,0-5 6 0,0 2-3 16,0-2 4-16,0-1 15 0,0 0 21 16,-1 0 12-16,1-3 7 0,-2-3 13 15,1-2-32-15,1-4-13 0,0 0 13 16,0-1 3-16,4 1 0 0,5 0 1 16,2 1-4-16,5 0-13 0,3 3-11 15,7-2-4-15,1 3-3 0,2 2 31 16,0 2 22-16,1 0-13 0,-1 3-9 15,-2 3-28-15,-2 4 28 0,-2 0 33 0,-5 4-11 16,-4-3-22-16,-3 4-15 0,-7 1-15 16,-2 1-10-16,-2 0 6 0,-5 4 15 15,-4-2-15-15,-5 0-49 0,0 1-94 16,1-1-174-16,1-2-179 0,4-1-129 16,4-2-108-16,4 1-688 0</inkml:trace>
  <inkml:trace contextRef="#ctx0" brushRef="#br0" timeOffset="88726.19">7247 8485 804 0,'0'0'505'0,"0"0"-118"16,0 0-10-16,0 0-1 0,0 0-5 16,0 0 23-16,0 0 7 0,0 0-39 15,0 0-86-15,0 0-108 0,-37-38-76 0,37 38-39 16,0 0-25-16,0 0-16 16,0 2-9-16,0 4 6 0,3 3 38 0,-2 1 2 15,2 2-3-15,0 2-3 0,2 0-9 16,-2-1-16-16,0 0-15 0,0-2-3 15,-1 1-21-15,-1 0-22 0,2-3-16 16,-3 0-36-16,0-3-72 0,0-1-103 16,0-1-138-16,0-1-163 0,0-3-72 0,0 0-352 15,0-7-591-15</inkml:trace>
  <inkml:trace contextRef="#ctx0" brushRef="#br0" timeOffset="88852.2">7269 8308 140 0,'0'0'1806'15,"0"0"-1450"-15,0 0-181 0,0 0 19 16,0 0-59-16,0 0-93 0,0 0-42 16,0 0-95-16,0 0-182 0,0 0-160 15,0 0-87-15,3-38-199 0,8 53-69 0</inkml:trace>
  <inkml:trace contextRef="#ctx0" brushRef="#br0" timeOffset="89125.74">7476 8539 364 0,'0'0'639'15,"0"0"-144"-15,0 0 22 16,0 0-77-16,0 0-53 0,0 0-63 0,0 0-21 16,0 0-53-16,0 0-92 0,0 0-74 15,0 0-34-15,-59 22-2 0,55-33 59 16,1-1-39-16,3-1-15 0,0-3-25 16,0 1-12-16,6-1 5 0,1 2 7 15,5 0 3-15,3 2-6 0,-2 2 0 16,6 1-13-16,1 3-9 0,2 0-1 15,5 4-2-15,4 1-2 0,0 1-26 16,2 2-6-16,1 5 0 0,-1 2 31 0,-3 1 0 16,-4 3 3-16,-2 1-65 0,-5 0-72 15,-5 3-89-15,-1 1-86 0,-6 1-108 16,-2 3-90-16,-4-7-108 0,-1 10-901 0</inkml:trace>
  <inkml:trace contextRef="#ctx0" brushRef="#br0" timeOffset="89992.34">9109 8419 1286 0,'0'0'615'16,"0"0"-200"-16,0 0-27 0,0 0-9 15,0 0-25-15,0 0-66 0,-35-67-58 16,23 61-47-16,0 0-37 0,-2 2-40 15,-1 1-20-15,-3 2-15 0,-1 1-21 16,-3 0-13-16,-1 2-13 0,-1 9-8 0,-3-2-1 16,0 6-12-16,1-2 13 0,3 4-16 15,2-3-2-15,5 1-17 0,4-1 16 16,2-1-12-16,4 3-16 0,5-2-6 16,1 0 0-16,1 1 6 0,8-1 6 15,5 2 10-15,4 0 13 0,3-2 0 16,5-2-17-16,3-1-21 0,0-4-7 15,1 0 13-15,0-2 6 0,1-4 0 16,-1-1-18-16,0 0-32 0,3-4-35 16,0-5-26-16,4-2-75 0,-4-4-68 0,1-2-79 15,-3-4-105-15,-1 1-178 0,-9 3-548 16,7-14 434-16</inkml:trace>
  <inkml:trace contextRef="#ctx0" brushRef="#br0" timeOffset="90246.32">9419 8209 1273 0,'0'0'1005'0,"0"0"-610"16,0 0 13-16,0 0-6 0,0 0-48 16,0 0-77-16,0 0-25 0,0 0-42 15,0 0-37-15,0 0-47 0,0 0-59 16,-43-51-40-16,43 51-27 0,0 1-26 16,0 5-5-16,0 6 31 0,0 5 34 0,0 2-19 15,1 4-13-15,2 2 11 0,0-1-1 16,0 1 9-16,0 0-2 0,1 1-4 15,0 0-13-15,-1-2-2 16,2 1-1-16,0-5-30 0,-2 2-30 0,1-4-31 16,1 0-18-16,-1 0-63 0,2-4-102 15,2 2-120-15,3-4-114 0,0-1-32 16,5-4 25-16,0-3-230 0,0-3-559 16</inkml:trace>
  <inkml:trace contextRef="#ctx0" brushRef="#br0" timeOffset="90592.14">9739 8490 285 0,'0'0'766'0,"0"0"-213"0,0 0-111 0,0 0-43 16,0 0-3-16,0 0 24 0,0 0-36 16,0 0-56-16,0 0-37 0,0 0-36 0,23-55-43 15,-23 55-58-15,0 0-53 0,0 0-52 16,0 0-49-16,0 0-22 0,0 0-45 16,0 6-31-16,0 2 64 0,0 3 16 15,1 2 2-15,4 0 4 0,4 0 0 16,3-2 0-16,4 1-4 0,1-3-18 15,6-1 13-15,1-4 21 0,3-3 10 16,-1-1 21-16,1-1 12 0,-1-6 15 16,-4-3-9-16,-5-1 6 0,-1 0-6 15,-6-3 3-15,-3-2-6 0,-2-2-3 16,-4 2 0-16,-1-4-1 0,0 4 7 0,-6-1-28 16,-2 2-19-16,-4 3-2 0,-4 2-3 15,0 2-45-15,-4 2-29 0,-1 4-39 16,0 2-9-16,0 0-13 0,4 4-35 15,2 3-46-15,2 0-86 0,6 5-102 0,1-2-64 16,6 2 6-16,0-2 84 0,5-1-80 16,7-3-72-16,0-3-34 0,14-3-206 0</inkml:trace>
  <inkml:trace contextRef="#ctx0" brushRef="#br0" timeOffset="91293.35">10312 8284 1095 0,'0'0'661'0,"0"0"-187"15,0 0-31-15,0 0-58 0,0 0-46 16,0 0-108-16,0 0-66 0,0 0-52 16,0 0-38-16,0 0-6 0,-79-59-15 15,71 59-1-15,2 0-12 0,3 0-32 0,3 0-9 16,0 1-78-16,0 6 39 0,4 5 39 16,6 4 15-16,6-1 54 0,3 3 28 15,8 2 11-15,1-1-2 0,5 0-8 16,-1-1-33-16,-1 0-46 0,-3 0-7 0,-4-2 34 15,-5-2 6-15,-8-1-9 0,-6-2-18 16,-5 1 6-16,-2-2 8 0,-10 0 10 16,-6-1 0-16,-2-1-15 0,-2-2-34 15,1 0-25-15,2-6-8 0,4 0-13 16,0 0-21-16,3 0-26 0,2-1-33 16,0-5-49-16,4 0-58 0,2 1-59 15,2-3-42-15,2 2-63 0,5-1-223 16,6 1-413-16,5 1 339 0,3-2 169 0,0 2 206 15,2 0 284-15,-1-2 35 16,1 2 296-16,-1-1 124 0,-3 1-9 16,0-2-24-16,-4 2-42 0,-1 1-47 15,-5 2 13-15,-3 0 41 0,-2 2-3 0,-1 0-135 16,2 0-109-16,3-1-10 0,1-2-32 16,3 2-31-16,6-3 0 0,3 2 9 0,5-5 9 15,2 1 44-15,3-5-18 0,0 3-36 16,-2-3-24-16,-1 0-14 0,-4 1-2 15,-2 0 0-15,-6 0 1 0,1-2 2 16,-5 1-3-16,-1-1-23 0,0-1-42 16,-3 1-11-16,-1 0 10 0,-2 0 44 15,-3 4 22-15,0-2 22 0,-8 3 19 16,-2 0 41-16,-6 3-20 0,-2 2-15 16,-3 2 5-16,-6 0 1 0,1 2 6 15,0 5 3-15,0 2-18 0,3 0-29 0,1 1-13 16,4 3-1-16,6 0-1 0,5 4-21 15,0-1-4-15,7 2-3 16,0 0 13-16,4 2 15 0,6-2 22 16,2 0 9-16,5 0 22 0,1-3-10 0,2 1-27 15,3-4-1-15,-3 0-2 0,7-2 2 16,1-2-2-16,-1-2-13 0,3-2-13 0,1-2-49 16,-1-2-37-16,-3-2-41 0,-1-7-68 15,0-1-91-15,-6-3-44 0,0-2-87 16,-5-4-209-16,-4 2-719 0</inkml:trace>
  <inkml:trace contextRef="#ctx0" brushRef="#br0" timeOffset="91558.74">11138 7893 55 0,'0'0'2018'0,"0"0"-1519"0,0 0-145 15,0 0 58-15,0 0 7 0,0 0-91 16,0 0-79-16,0 0-110 0,0 0-88 15,0 0-51-15,0 0-44 0,-21-31 44 16,23 46 22-16,4 3 34 0,0 5 2 16,1 4-5-16,0 3-10 0,-1 1 9 15,0 2 0-15,-2 2-9 0,3 0-18 0,-4-1-10 16,2 1 16-16,-1 0-10 0,3-3-19 16,-1-1 10-16,4-3-12 0,-1-2-55 15,1-4-24-15,1-2-35 0,-2-4-77 16,0-3-91-16,-1-3-133 0,1-3-139 15,0-6-1-15,3-1-82 0,-4 0-658 16</inkml:trace>
  <inkml:trace contextRef="#ctx0" brushRef="#br0" timeOffset="91991.8">11401 8250 1121 0,'0'0'1172'0,"0"0"-735"16,0 0-30-16,0 0 55 0,0 0-90 15,0 0-103-15,0 0-104 0,0 0-60 16,0 0-52-16,0 0-53 0,0 0 0 15,-12-7 0-15,12 18 15 0,0 2-12 16,0 0-3-16,6 3 0 0,4-2-12 16,3 2 9-16,3-2 1 0,4-1 2 0,3-2 0 15,0-4-14-15,2 0 11 0,0-3-12 16,1-4 12-16,-3 0 0 0,1-1 3 16,-3-6 0-16,-1-1 15 0,-2-1 7 0,-1-2-4 15,-3-3 26-15,2-2 23 0,-3-2 1 16,1-1-10-16,-2 1-9 0,-2 1 3 15,-3 5 34-15,-2 4 45 0,-4 2 16 16,2 1-35-16,-3 5-18 0,0-1-24 16,0 1-22-16,0 0-38 0,0 0-10 15,0 1-31-15,0 6-20 0,0 5 14 16,0 7 25-16,-3 5 9 0,3 4-9 16,-1 3 12-16,1 4 10 0,-2 1-8 15,1 0 11-15,-4 1 9 0,-3 0-10 0,-4 2 3 16,-2-5 6-16,-5-1 3 15,-1-5-2-15,1-2-1 0,-4-4-3 16,-3-1-12-16,0-4-6 0,-4-3-39 0,1-3-52 16,0-4-95-16,1-5-72 0,0 1-98 15,2-3-117-15,0-3-127 0,2-3-18 16,7-1-182-16,-5-11-866 0</inkml:trace>
  <inkml:trace contextRef="#ctx0" brushRef="#br0" timeOffset="92958.43">13118 8122 111 0,'0'0'1153'0,"0"0"-626"0,0 0-99 16,0 0-46-16,0 0-28 0,0 0-22 16,0 0-39-16,47-66-94 0,-47 55-51 0,-8 0-32 15,0-1-28-15,-3 3-22 16,0-1-4-16,1 4-3 0,-4 2-12 0,-2 3-26 16,-3 1-21-16,-4 0-15 0,-2 4 3 15,-1 2 9-15,-1 2 2 0,1 2 1 0,3-2-2 16,3 2-10-16,1-1-10 0,5 1-3 15,-1 2-9-15,2-2-34 0,2-1-35 16,5 2-5-16,2-1-14 0,1-1 5 16,1 0 13-16,2 0 31 0,0 1 19 15,0-1 10-15,0 0 6 0,3 0 3 16,3 1 3-16,0-3 6 0,5 0 26 16,1 2 13-16,4-4 44 0,3-2 70 15,5 1 38-15,3-2 2 0,7-1 2 16,2 0 10-16,4-1-20 0,-1 2-23 15,-2-2-43-15,-4 1-50 0,-1 1-32 0,-6 2-10 16,-5 3 35-16,-3 0 23 0,-5 5-29 16,-3-1-11-16,-6 5 2 0,-1-2 1 15,-3 3 12-15,-3 0-1 0,-7-1 16 16,-7 1 6-16,-5 0 3 0,-7-2-12 16,-4-1-3-16,-3-3-19 0,5-4-24 0,1-1-23 15,1-5 2-15,2-1 19 0,0 0-19 16,-2-4-49-16,0-3-65 0,4 1-30 15,2 0-73-15,5-1-60 16,5 1-75-16,3-2-80 0,7 0-117 0,3 0-98 16,0 2-448-16</inkml:trace>
  <inkml:trace contextRef="#ctx0" brushRef="#br0" timeOffset="93224.73">13335 8168 1459 0,'0'0'822'0,"0"0"-341"0,0 0-77 16,0 0-22-16,0 0-113 0,0 0-109 16,0 0-59-16,0 0-48 0,0 0-28 15,0 0 0-15,0 0 59 0,21 43 25 16,-12-22 12-16,0 3-7 0,0 3-15 0,0 0-13 16,-2 2-19-16,-1 0-18 0,0-1-24 15,1 0-22-15,-1-2 21 0,-2 0-11 16,-1-3-13-16,0-1-18 15,-1-4-34-15,-2-1-43 0,0-3-46 0,0-3-51 16,0 0-109-16,-3-6-98 0,-2-3-80 16,2-2 5-16,-3 0 97 0,2-9-402 0,-1 0-631 15</inkml:trace>
  <inkml:trace contextRef="#ctx0" brushRef="#br0" timeOffset="93457.5">13270 8239 1473 0,'0'0'442'0,"0"0"-62"0,0 0 33 15,8-88-47-15,4 61-40 0,2 4-66 16,3 3-17-16,1 2-17 0,5 2-57 16,4 3-39-16,6 5-44 0,6 2-55 0,6 3-30 15,-2 3 18-15,-2 3-1 0,-8 5-17 16,-9 3-1-16,-7 2 22 0,-9 4-11 16,-7 1-10-16,-1 2-1 0,-9 2 16 15,-9 3 2-15,-8-1 4 0,-3 2-22 0,-4-1-25 16,-2-3-92-16,2 2-56 0,3-3-130 15,4-3-176-15,7-3-137 0,5-4-94 16,5 0-670-16</inkml:trace>
  <inkml:trace contextRef="#ctx0" brushRef="#br0" timeOffset="93907.31">14146 8122 114 0,'0'0'1297'0,"0"0"-666"0,0 0-117 16,0 0-37-16,0 0-72 0,0 0-104 16,-25-69-71-16,8 61-42 0,0 2-4 15,-2 0-45-15,-3 4-49 0,1 0-13 16,-2 2-15-16,0 0-19 0,1 4-22 16,3 2-12-16,2 2-9 0,0 1-18 0,2 3 15 15,2-1 0-15,-2 3-9 0,3 2 9 16,1-1-16-16,2 2 17 0,3 1-26 15,3 0-36-15,3-1 2 0,0 1-6 16,7-3-3-16,4 1 9 0,3-3 18 16,0-2 10-16,5-3 0 0,0-3 12 15,1 0 10-15,4-5 12 0,4 0 34 16,-1-2 3-16,3-7-12 0,-1 0 3 16,1-5 28-16,-3 2-10 0,-3-1 13 15,-1 0 43-15,-3-1 0 0,-5 1-13 16,-4 3-15-16,-2 4-13 0,-3 0 15 0,-5 2 19 15,2 3-7-15,-3 1-45 0,0 0-43 16,0 0 0-16,0 0-30 0,0 0-25 16,0 1-28-16,1 6-24 0,2 3 77 15,0 2 14-15,2 0-2 0,0 0-40 0,-2 1-22 16,3-1-34-16,-2-1-34 0,2 0-41 16,0-3-71-16,2 2-95 0,1-4-87 15,3-1 6-15,5-2 11 0,-4-2-292 16,14-1-674-16</inkml:trace>
  <inkml:trace contextRef="#ctx0" brushRef="#br0" timeOffset="94208.61">14773 8007 833 0,'0'0'817'0,"0"0"-217"16,0 0-57-16,0 0-120 0,0 0-117 0,0 0-82 15,-78-60-60-15,55 56-57 0,-3 4-16 16,-3 0-13-16,2 0 3 0,1 1 13 15,1 4-4-15,2 2-16 0,4 2-28 16,2 0-44-16,3 3-2 0,0 5-2 0,3 0-13 16,3 1-1-16,-1 1 13 0,6 0 3 15,2 2 11-15,1 0 5 0,1 1-15 16,8-2 0-16,2-2-1 0,5 0-2 16,6-2-60-16,2-4-46 0,7-4-20 15,2-1 19-15,4-4-14 0,2-3-8 16,4 0-49-16,1-4-121 0,-3-5-59 15,-2-2-16-15,-1 1-35 0,-5-2-163 16,-3 4-80-16,-4-3-57 0</inkml:trace>
  <inkml:trace contextRef="#ctx0" brushRef="#br0" timeOffset="94607.31">14999 8136 395 0,'0'0'544'0,"0"0"94"0,0 0-105 16,0 0-106-16,0 0-40 0,0 0 0 16,0 0-63-16,0 0-59 0,0 0-45 15,-23-26-64-15,23 26-35 0,0-1-19 16,0 1-22-16,0 0-12 0,0-3-16 15,5 2-18-15,1-3-34 0,5 2-21 16,3-4-13-16,6 2 6 0,3 1 25 0,3-2 2 16,1-1 1-16,-2 1 2 0,3-1-1 15,-3-2-1-15,3-1-31 0,-4 0-30 16,-3-1-13-16,-4 2 21 0,-4-2 26 16,-3 2 27-16,-6-1 25 0,-2 1 3 15,-2 2 0-15,0-1-10 0,-8 2 22 16,-3-1-27-16,-4 1-13 0,-2 1-13 0,-2 1 10 15,-4 2 2-15,-3 1-14 16,1 0-4-16,-3 2-2 0,3 6 8 0,1 1 1 16,4 1-4-16,2-1-5 0,4 2 20 15,4 0 1-15,4 0-3 0,-1 2-21 16,6 0-1-16,1-1 3 0,0 5 4 16,3 1 5-16,7 1 13 0,1-1 2 15,5 2 14-15,1-2-14 0,6-2 1 16,3-2 40-16,2-2 1 0,6-1 2 0,5-5-6 15,5-2-40-15,3-4-24 16,5 0-82-16,-2-5-46 0,2-7 18 0,-3 0-118 16,-3-4-118-16,-4-2-16 0,-3-3 36 15,-7-2-70-15,-4-1-180 0,-10 4-152 0</inkml:trace>
  <inkml:trace contextRef="#ctx0" brushRef="#br0" timeOffset="95074.31">15887 7666 1805 0,'0'0'771'16,"0"0"-186"-16,0 0-64 0,0 0-117 0,0 0-75 16,0 0-69-16,0 0-67 0,0 0-67 15,0 0-71-15,0 0-55 0,-29-23-12 16,26 30-40-16,0 7 52 0,-3 4 15 16,-1 6 9-16,-1 3-5 0,3 3-1 15,1 2 4-15,1 1 20 0,1 1 13 0,2-1-12 16,0 2-23-16,0-3-20 15,6-1-2-15,-1-3-10 0,1 0 10 0,2-4 0 16,-1-4 0-16,0 0 1 0,2-5 1 0,-3-3 2 16,-2-5 1-16,0-3-2 0,-1-1-1 15,-3-3 24-15,0 0 19 0,0 0 24 16,0-1 9-16,0-6 33 0,-1-3 12 16,-7-7-118-16,-3-2-2 0,-3-2-1 15,-3-1-1-15,-3 2-2 0,-1 0-15 16,-2 5 3-16,0 2 12 0,-3 3-9 15,0 3-4-15,-4 3-23 0,-3 4 3 16,5 0 14-16,2 0 4 0,5 4 3 16,6 3-12-16,4 0-19 0,4 3 1 15,2 0 17-15,1 1 7 0,1 1 6 16,3-1 12-16,0 1-12 0,0 0 12 16,1-2-1-16,5-1 2 0,3 1 0 0,1 0-31 15,5-2-4-15,2 3-2 0,3-4-25 16,2 3-40-16,1-3-49 0,0 0-84 15,0-2-141-15,0-2-204 0,-3 1-36 0,2 1-10 16,-7-3-597-16</inkml:trace>
  <inkml:trace contextRef="#ctx0" brushRef="#br0" timeOffset="95856.71">17208 7695 2029 0,'0'0'637'0,"0"0"-216"16,0 0 3-16,0 0-1 0,0 0-50 15,0 0-98-15,0 0-114 0,0 0-91 16,0 0-47-16,0 0-23 0,0 0-49 0,-7-5 15 15,7 19 34-15,0 6 58 0,1 3-21 16,1 4-9-16,-1 3 5 0,2 1-11 16,-1 1-10-16,2-1 3 0,-1 0-13 15,3-2-1-15,-2-1-1 0,5 0 0 16,-4-3-14-16,4-1 14 0,1-4 15 16,2 1-15-16,-1-6 0 0,5 1-12 0,-3-5-3 15,4-3 12-15,1-2 2 0,2-3 1 16,4-3-31-16,2-2 19 0,6-5 12 15,1-2-12-15,0-3-22 0,0-2-21 16,1 1-38-16,-4 0-64 0,-1 1-75 16,-4-1-97-16,0 1-128 0,-2 2-96 15,-1 2-91-15,-6 3-486 0</inkml:trace>
  <inkml:trace contextRef="#ctx0" brushRef="#br0" timeOffset="96274.13">17897 7978 1118 0,'0'0'797'0,"0"0"-272"0,0 0-48 15,0 0-10-15,0 0-21 0,0 0-112 16,0 0-117-16,0 0-59 0,0 0-25 16,-73-65-4-16,48 63-16 0,-1 0-18 15,3 2-34-15,1 0-9 0,2 0-35 0,3 4-17 16,4 0-18-16,1 0 0 0,3 2-6 16,1 1-10-16,3 1-12 0,-1 0 0 15,3 4-6-15,1 1 15 0,2 2-3 16,0 1-3-16,3 0-9 0,3 1-28 0,4-1-9 15,2-1-1-15,1 1 0 0,4-2-18 16,0-1-8-16,0-2-25 0,2 0-16 16,-1-5-10-16,-2-1 34 0,1-4 92 15,-3-1 41-15,-1 0 88 0,0-6 45 16,1-3 21-16,-2-1 29 0,-2-3 7 16,3-1-19-16,-3 1-13 0,-1 0-14 15,2 0-27-15,-2 2-34 0,0 0-7 16,-1 2-5-16,-1 3-10 0,-4 2-22 15,0 2 1-15,-1 0-40 0,-1 2-6 0,-1 0-40 16,0 0 12-16,5 0-20 0,0 5-23 16,7 1 65-16,1 5 11 0,3-2 1 15,0 1-52-15,-1-1-28 0,-2-1 0 16,0-1-30-16,-1-1-44 0,-2-1-66 16,1-3-116-16,-2 0-55 0,4-2 16 15,1 0-32-15,2-4-149 0,0-1-544 0</inkml:trace>
  <inkml:trace contextRef="#ctx0" brushRef="#br0" timeOffset="96606.59">18474 7582 1721 0,'0'0'497'0,"0"0"-174"16,0 0 41-16,0 0-5 0,-5-78-25 15,5 65-34-15,-1 4-2 0,-1 2-6 0,2 5-36 16,0-1-60-16,0 3-59 0,0 0-81 15,-1 0-56-15,1 2-36 0,-3 7-47 16,3 7 47-16,-1 5 36 16,1 5 21-16,0 1 22 0,0 2-19 0,0 0-22 15,4 0 17-15,0 2 5 0,1 0 0 16,0 1 10-16,1 1 21 0,0-1 15 16,1-2-22-16,-1 0-20 0,-2-1-1 0,2-4-12 15,-3-2-13-15,3-2-2 0,-1 0-2 16,0-6-25-16,-1-1-25 0,0-5-36 15,-2 0-25-15,-1-2-27 0,2-5-59 16,-3 1-45-16,2-3-50 0,-1 0-29 16,1-2-40-16,-1-2-105 0,2 0-273 15,-3-3-890-15</inkml:trace>
  <inkml:trace contextRef="#ctx0" brushRef="#br0" timeOffset="96737.3">18440 7979 1525 0,'0'0'575'15,"0"0"-332"-15,0 0 3 0,0 0-24 16,0 0-97-16,0 0-48 0,101-61-48 16,-67 51-29-16,3 2-22 0,2 2-33 0,-3 1-167 15,-3 2-110-15,-3 2-170 16,-2 1-227-16,-11 0-424 0</inkml:trace>
  <inkml:trace contextRef="#ctx0" brushRef="#br0" timeOffset="97123.3">18847 7934 300 0,'0'0'730'0,"0"0"-173"15,0 0-131-15,0 0-109 0,0 0-58 16,0 0-31-16,0 0-19 0,0 0-14 16,0 0 13-16,0 0-5 0,0 0-27 15,55 14-25-15,-36-14-37 0,4 0-30 16,4-4-15-16,2-1 9 0,5 0-1 16,1-3-21-16,1 0-19 0,1 1-21 0,-4-2-1 15,-5 0 1-15,-6-2-15 0,-4 1 2 16,-5-2 21-16,-7 1 4 0,-2-2 0 0,-4 0-6 15,-1 1-19-15,-9 0-2 16,0 1 8-16,-5 2-9 0,2 2-25 0,-4 2 10 16,0 2-10-16,-3 3 4 0,-1 0 9 15,-2 6 12-15,0 3 22 16,-3 3-1-16,1 1 7 0,0 0-6 0,3 1-21 16,2 0 0-16,6-2 0 0,2-1-1 15,5-1-12-15,3 2-1 0,2 1-2 16,2 0 2-16,0 1-2 0,7-1 0 15,6 1 3-15,3 0 12 0,4-1 3 16,3-1-3-16,4-1-16 0,1-3 0 16,4-3-2-16,4-3-4 0,1-2-12 0,2 0-46 15,2-6-79-15,0-3-117 0,0-2-131 16,-4-5-88-16,-6 2-114 0,-10 2-497 16</inkml:trace>
  <inkml:trace contextRef="#ctx0" brushRef="#br0" timeOffset="97807.7">19409 7854 723 0,'0'0'988'0,"0"0"-466"15,0 0-53-15,0 0-17 0,0 0-3 16,0 0-80-16,0 0-50 0,0 0-37 16,0 0-82-16,0 0-83 0,0 0-117 15,-32-61-6-15,38 63-37 0,4 3 43 16,2 1 18-16,3 5 28 0,-2-1-12 16,3 3-7-16,-3-1-2 0,-2-1-4 15,0 1-2-15,-4-1-4 0,0-1-15 0,-1 2-12 16,-4-2-7-16,-1-2-5 0,-1 1 9 15,0-2 14-15,0-1 1 0,0-4 15 16,-1 1 3-16,-1-2 19 0,2-1 18 16,0 0 15-16,-1-4 64 0,-1-3 133 15,2-4-161-15,0-1-106 0,3-6-23 16,8-1-38-16,3-1-27 0,7-1 3 16,4 2-24-16,3 2-28 0,0 2-16 0,8 2-43 15,0 2-56-15,3 0-101 0,3 4-119 16,2 1-23-16,3 2-5 0,-1 4-7 15,-3 0-54-15,-5 0 59 0,-7 4 160 16,-8-1 248-16,-6 1 94 0,-9-3 133 16,-4 0 141-16,-3-1 182 0,-1 0 2 15,0 0-57-15,0 0 18 0,-2 0-12 16,-7 0-32-16,-5 0-120 0,-3 0-88 0,-7 0-11 16,-5 0-7-16,0 2-13 0,1 0-25 15,2 0-25-15,2 4-24 0,4-1-25 16,3 1-13-16,4 2-22 0,4 0 1 15,0 1-2-15,3 1-1 0,1 1-1 16,2 0-17-16,3 3 5 0,0 0-2 16,0 3 0-16,6 0 2 0,3 0 13 15,4-3 3-15,-2 1 0 0,4-2-3 16,-2-3-31-16,2-1-9 0,0-3-3 16,4-4 9-16,0-1 34 0,4-1 1 0,1-2 18 15,0-5-7-15,4-2-9 0,-5-2 9 16,3-3 1-16,-2 0 2 0,-1-3 13 15,-2 1 21-15,-3 1 12 0,-4 2 28 16,-5 3 30-16,-3 3 21 0,-1 2-24 0,-4 4 0 16,0 1-19-16,-1 0-34 0,0 0-63 15,0 0-35-15,0 0-32 0,0 4-27 16,3 1-58-16,0 5 97 0,3 2 37 16,0-1 0-16,1 3-40 0,0 1-19 15,4-2-17-15,-2-2-44 0,0-2-41 16,0 0-90-16,1-5-125 0,-3 0-144 15,-1-4 1-15,-2 0-125 0,2-7-1038 0</inkml:trace>
  <inkml:trace contextRef="#ctx0" brushRef="#br0" timeOffset="98040.3">20450 7504 2221 0,'0'0'665'0,"0"0"-169"0,0 0 60 16,0 0-87-16,0 0-142 15,0 0-121-15,0 0-127 0,0 0-79 0,0 0-30 16,0 0-28-16,-9 1 58 0,12 21 39 16,0 4 1-16,1 3-3 0,2 3-19 15,1 1 4-15,1-2-7 0,3 1-5 16,-3 0-10-16,4-1-3 0,-1 0-15 16,4-3-56-16,1-1-60 0,1 0-51 15,2-1-114-15,2-3-211 0,4-2-213 16,-9-6-33-16,10-1-928 0</inkml:trace>
  <inkml:trace contextRef="#ctx0" brushRef="#br0" timeOffset="98706.35">21795 7371 1220 0,'0'0'1084'16,"0"0"-706"-16,0 0-40 0,0 0 51 0,0 0-34 15,0 0-69-15,0 0-35 0,0 0-50 16,0 0-50-16,0 0-61 0,-33-22-57 15,33 22-33-15,0 7-40 0,0 4 40 16,0 6 41-16,0 6 18 0,0 2-7 16,0 2-6-16,2 0-6 0,1 1-10 0,0 2-2 15,-1-2-1-15,4 3-5 0,0 1-4 16,2-1 3-16,-2-1-6 0,2 1-15 16,-3-6 0-16,1 2 0 0,0-6 1 15,-2 0-1-15,1-7-30 0,-5-2-59 16,1-2-30-16,-1-4-56 0,0-2-56 15,-1 0-120-15,-7-3-118 0,-5-1 27 16,-1 0-81-16,0 0-558 0,-8 0-545 0</inkml:trace>
  <inkml:trace contextRef="#ctx0" brushRef="#br0" timeOffset="99022.31">21631 7791 1293 0,'0'0'644'0,"0"0"-265"0,0 0-88 15,0 0-62-15,0 0-123 0,0 0-58 16,77-48-22-16,-44 43-24 0,6 0-1 15,5 3-1-15,3-2 3 0,-2 1-1 0,-6 0-2 16,-5 2-64-16,-8 0-94 0,-7 0-19 16,-4-1 13-16,-5 1-18 0,2 0 11 15,-4 0 34-15,0-2 92 0,-4 0 45 16,1 2 189-16,-2-2 103 0,-3 2 66 16,0 1-14-16,2-1-16 0,-1 1-36 0,-1 0-41 15,2 0-50-15,-1 0-86 0,-1 0-68 16,3 0-30-16,0 5-15 0,2 3 45 15,3 2 15-15,1 3 0 0,-1 1-16 16,0 3-6-16,0-3-6 0,-1 0-6 16,-1-1-6-16,-1 0-13 0,-3-2-9 15,1 2-31-15,-1-1-21 0,-1 0-50 16,-1-1-84-16,0-2-133 0,-3 1-201 16,-4-3-177-16,1-1-353 0,-4-2-705 0</inkml:trace>
  <inkml:trace contextRef="#ctx0" brushRef="#br0" timeOffset="99139.81">22195 7588 1520 0,'0'0'413'0,"0"0"-157"0,0 0 12 16,0 0-151-16,0 0-117 0,0 0-4 0,0 0-115 16,0 0-273-16,0 0-138 0,0 0-180 15</inkml:trace>
  <inkml:trace contextRef="#ctx0" brushRef="#br0" timeOffset="99789.02">22504 7769 1238 0,'0'0'663'0,"0"0"-180"0,0 0-76 16,0 0-42-16,0 0-24 0,0 0-24 15,0 0-15-15,0 0-32 0,0 0-35 0,0 0-47 16,17 1-44-16,-8-3-34 0,4-3-64 15,6-3-45-15,4-1-1 0,6 0-2 16,2 0-10-16,0 1-13 0,1 1-24 16,-2 0-27-16,-2 1-16 0,-7 1-12 0,-5-1 18 15,-2 1 8-15,-6-1 23 16,-3 0 40-16,-5-1 15 0,0-2 0 0,-1-1-11 16,-8-1-23-16,-3 1-6 0,-6 1 3 15,-4 1 18-15,1 3 18 0,-5 2 1 16,-2 3 19-16,0 0 5 0,-3 4 11 15,2 3 23-15,1 2-8 0,3 2-13 16,5 2-19-16,1 1-18 0,2 0-1 16,5-1-1-16,5 3-1 0,1-2-19 15,6 3-2-15,0-3 5 0,3 3 18 16,7-2 1-16,6-1 19 0,2-1-1 16,2-1 7-16,3-1 12 0,3-3 18 0,3-2 13 15,4-1-7-15,5-3-27 0,6-2-22 16,3 0-12-16,3-7-16 0,3-3-8 15,0-5 11-15,-4-3-11 0,-1 0-7 0,-9-2-18 16,-6 2 15-16,-10 2 34 0,-6-1 13 16,-7 3 9-16,-6 0 12 0,-4-1 6 15,0 2 3-15,0 1 21 0,-5 0-6 16,-1 2-12-16,-3 2-6 0,6 3-7 16,-1 2-5-16,3 2-22 0,1 1-6 15,0 0-31-15,0 0-14 0,0 0 2 16,0 0-12-16,0 0 3 0,3 4-13 15,-1 3 38-15,6 5 27 0,2 4 58 16,0 0-3-16,1 4-12 0,4-1-12 16,-2-1-28-16,-2-1-1 0,-4-3-1 0,-4-4 26 15,-1-2 19-15,-2-3-22 16,-5 1-23-16,-9 0-2 0,-5 0-18 0,-7 0-42 16,-2 1-126-16,-6-1-173 0,3 2-228 15,2-1-377-15,7-4-187 0,-3 2-596 0</inkml:trace>
  <inkml:trace contextRef="#ctx0" brushRef="#br0" timeOffset="117766.64">22623 10164 284 0,'0'0'1588'0,"0"0"-1588"0,0 0-949 15,0 0 949-15,-90 0 1082 0,78 0-742 16,4 0-223-16,2 0-14 0,5 2 45 0,1-2-45 16,0 1-67-16,0-1-10 0,0 1 6 15,0 0 9-15,4 2 1 0,5 0 3 16,5-2 13-16,2-1 38 0,4 0-7 15,3 0-3-15,1 0-10 0,3-2-18 16,0-4-30-16,4 0-6 0,-1 0-6 16,0-1 9-16,0-1 4 0,-2 0-14 15,1 1-15-15,-4-1-13 0,-3-1 13 16,-2 1 0-16,-1 2 0 0,-6 0 0 0,-3 0 15 16,-3 2 39-16,-4 1 69 0,-1 0 21 15,-2 1-11-15,0-1-8 0,0 0-17 16,-3-1-30-16,-3-2-1 0,-5 1-33 15,-3-2-23-15,-6 1-19 0,-3 1-2 0,-1 2-2 16,-4 2-16-16,-1 1 18 16,-2 0 0-16,-2 7 15 0,-3 1-14 0,-2 4 0 15,2 1 2-15,-1 2 22 0,3 2-14 16,1-2-11-16,4 2-12 0,5-1-3 16,6-1 2-16,4-2-2 0,8 0-16 15,2 0-9-15,4 1 12 0,0-1 6 16,7 2-3-16,5 1 0 0,5-4 22 15,2 3-15-15,4-3-26 0,4-4 10 16,4 2 15-16,0-4 19 0,6-3 16 16,0-1-16-16,3-2-59 0,1-2-66 15,-2-4-14-15,1-2-59 0,-3-2-97 16,-1 1-24-16,-5-1-34 0,-1-2-70 0,-6 5-79 16,-2-4-139-16,-5 5-190 0</inkml:trace>
  <inkml:trace contextRef="#ctx0" brushRef="#br0" timeOffset="118182.62">23107 10164 457 0,'0'0'1155'0,"0"0"-639"0,0 0-72 16,0 0-36-16,0 0-56 0,0 0 3 15,0 0-49-15,0 0-40 0,0 0-52 16,0 0-41-16,0 0-44 0,-26-39-58 16,26 39-40-16,0 0-31 0,0 0-13 15,0 0-24-15,0 2-18 0,0 2-19 16,0 4 29-16,3-1 45 0,0 4 0 15,0 1 1-15,-1 0-1 0,-2 0-3 16,3-1-28-16,-3 0 4 0,0-2 2 0,0 0 3 16,0-2-5-16,0-1 5 0,0-1 0 15,0-3 4-15,0-2 5 0,0 0 13 16,0 0 25-16,0 0 6 0,0 0-9 16,0-4 36-16,0-2 41 0,2-3-99 15,2-4 0-15,1-2-22 0,4-1 19 0,2 1-28 16,0-1 13-16,6 2 15 0,5 1 0 15,1 0-19-15,8 1-2 16,3 1 3-16,3 1 21 0,2 2 11 0,0 2-11 16,0 2-15-16,0 3 2 0,-3 1-2 15,-3 0 13-15,-4 5-13 0,-2 2-4 16,-8 1-3-16,-3 2-3 0,-6 2 24 16,-7 3 1-16,-3 0-18 0,0 0-19 15,-4 3 2-15,-8-1-8 0,-3 0-41 16,-2-1-83-16,-3 1-128 0,0-2-140 0,3 2-58 15,0 0-166-15,5-5-560 0</inkml:trace>
  <inkml:trace contextRef="#ctx0" brushRef="#br0" timeOffset="118582.29">24173 10002 1593 0,'0'0'757'16,"0"0"-270"-16,0 0-61 0,0 0 9 16,0 0-114-16,0 0-92 0,0 0-65 0,0 0-18 15,-95-51-57-15,65 51-30 16,-5 0-13-16,-3 7-6 0,2 4-25 0,2 2-15 15,7 2-15-15,7 2-13 0,4 2-6 16,4 3 23-16,6 1 10 0,1 2 0 16,5-1-27-16,0-1-6 0,11 1-12 15,3-4-6-15,4 1-10 0,5-5 9 16,3 0 4-16,6-6 18 0,2-2 18 0,2-4-18 16,0-4-6-16,-2 0 0 0,-3-5-10 15,0-6 0-15,-4-2-28 0,-1-3-48 16,-3-2-50-16,0-7-36 0,0-2-67 15,0-2-70-15,-2-5-72 0,1 2-58 16,1-2-135-16,-4 3-96 0,1 6 91 16</inkml:trace>
  <inkml:trace contextRef="#ctx0" brushRef="#br0" timeOffset="118799.67">24460 9822 12 0,'0'0'1404'0,"0"0"-803"16,0 0-167-16,0 0-50 0,-26-64 0 15,24 49-21-15,-1 3-57 0,1 3-48 16,1-1-12-16,1 7-15 0,0 1-40 15,0 2-99-15,0 0-92 0,0 0-15 0,0 10-62 16,0 2 15-16,3 8 62 0,0 3 18 16,-2 6 4-16,2 1 5 0,1 1-26 15,0 3-1-15,1-2 0 0,0-2 28 16,1 0-28-16,0-4-25 0,0-2-67 16,-3-2-96-16,-3-3-16 0,0-3-36 15,0-2-47-15,0-2-70 0,0-2-138 16,0-2-114-16,0-3-467 0</inkml:trace>
  <inkml:trace contextRef="#ctx0" brushRef="#br0" timeOffset="119148.66">24721 10006 1460 0,'0'0'985'0,"0"0"-595"0,0 0 1 15,0 0-10-15,0 0-84 0,0 0-111 16,0 0-77-16,0 0-31 0,0 0-38 0,0 0-40 15,0 0-12-15,-78-25-13 0,75 32 6 16,2 5 7-16,-1 0-1 0,2 1-2 16,0 2-1-16,9 0 4 0,3 1 11 15,2-1 1-15,5 0 0 0,1-2 1 0,3-1 17 16,2-5-18-16,-3-1 1 0,3-2 1 16,0-4 14-16,1 0 12 0,-1-3 0 15,-2-5 3-15,-1-3 31 0,-2-3 16 16,-3-2 11-16,-2-2-12 0,-5 1-9 15,-1 1 6-15,-6 0 6 0,-1 2-10 16,-2 0-21-16,-2 1-6 0,-11 0-15 16,-2 1-28-16,-6 1-40 0,0 4-46 15,-5 1-40-15,1 5-34 0,0 1-37 16,4 0-52-16,2 3-97 0,3 5-62 16,3 1-23-16,2 3-42 0,2-1-55 15,4 1-171-15,3-1-347 0</inkml:trace>
  <inkml:trace contextRef="#ctx0" brushRef="#br0" timeOffset="119498.64">25290 9880 114 0,'0'0'1464'0,"0"0"-934"16,0 0-113-16,0 0-101 0,0 0-43 15,0 0-62-15,-75-53-33 0,72 52-26 16,2 1-76-16,1 0-76 0,0 0-54 16,0 1-47-16,1 7-14 0,5 2 115 15,4 6 58-15,6 3 59 0,5 1 22 16,4 5-1-16,4 1-25 0,1-1-59 0,-1 3-19 16,-6-4 8-16,-4-3 32 0,-3-1 31 15,-7-3 2-15,-5 0-40 0,-3-3-27 16,-1 0-23-16,0-2-6 0,-7-1-11 15,-2-2-1-15,-3 0-21 0,-3-2-19 0,-1-5-38 16,-1 2-21-16,1-4-81 0,2 0-84 16,3 0-45-16,0-1-12 0,5-2-31 15,2-2-61-15,2 1-86 0,2-2-235 16,3 1-491-16</inkml:trace>
  <inkml:trace contextRef="#ctx0" brushRef="#br0" timeOffset="119882.29">25587 10078 1123 0,'0'0'793'0,"0"0"-323"0,0 0-192 16,0 0-94-16,0 0-5 0,0 0 55 15,0 0-24-15,0 0-52 0,78-52-41 16,-52 49-10-16,4-1-15 0,1 0-36 0,2 0-31 16,1 0-6-16,-3-1 7 0,-1-1-7 15,-6-1-16-15,-1 0-2 0,-7-1 2 16,-1-2 22-16,-4-2 0 0,0 0-16 0,0-2-9 15,-5 0-34-15,-1 0 6 0,-2 2-3 16,-3 1 31-16,0-1 12 0,-7 5 19 16,-3-1 1-16,-4 2-32 0,-2 1 0 15,-7 4-25-15,-2 1-7 0,-1 0 7 16,0 3 25-16,-1 2 2 0,2 2 11 16,2 3-13-16,4-3 0 0,2 4-13 15,5-3-6-15,3 3-3 0,1 2 0 16,5 0-7-16,1 3 11 0,2 4-1 15,0 1-9-15,0 0-1 0,7 2 26 0,3-1 0 16,4-1-16-16,5 0-12 16,1-4 15-16,5-2 13 0,4-3-13 0,1-2-9 15,4-4-26-15,4-4-34 0,3-2-39 16,3 0-38-16,1-7-42 0,2-4-149 16,0-4-232-16,-13 1-652 0</inkml:trace>
  <inkml:trace contextRef="#ctx0" brushRef="#br0" timeOffset="120331.7">26562 9596 1019 0,'0'0'817'0,"0"0"-262"0,0 0-162 16,0 0-33-16,0 0-96 0,0 0-35 16,-68-65-46-16,65 63-14 0,1 2-58 15,2 0-92-15,-1 0-19 0,0 6-66 0,-2 6 66 16,-3 3 33-16,1 7 10 15,-2 2 10-15,5 5 0 0,-3 1-18 0,4 2-7 16,1-2 12-16,0 4 19 0,0-2-22 16,4-2-12-16,2-4 0 0,1 1-10 15,-1-6-3-15,0-3-9 0,-1-1 16 16,-2-5-18-16,0-2-1 0,-1-5 1 0,-2-1 1 16,0-3 14-16,0-1 30 0,0 0 46 15,0 0 31-15,0 0 49 0,0-4 32 16,0-5 9-16,-3-2-134 0,-2-3-68 15,-2-3-11-15,-5 0-12 0,-5 2-6 16,-6-1-12-16,-4 6 2 0,-3 2 4 16,-3 6-6-16,2 2-1 0,1 0 7 15,4 6 9-15,3 3-10 0,3 2-20 0,4 4 5 16,1-2 16-16,5 1 5 0,3 1 16 16,2 1-9-16,5-1-12 0,0 2-1 15,3-2 1-15,11 2 8 0,9 1-2 16,5-1 6-16,8 1-6 0,9-4-28 15,4-1-77-15,3-3-105 0,-3-5-116 16,-1-2-158-16,-4-3-70 0,-13 0-158 16,12-1-677-16</inkml:trace>
  <inkml:trace contextRef="#ctx0" brushRef="#br0" timeOffset="121348.37">27421 9866 1795 0,'0'0'758'0,"0"0"-333"16,0 0-99-16,0 0 11 16,0 0-19-16,0 0-36 0,0 0-33 0,0 0-55 15,0 0-56-15,0 0-46 0,0 0-21 16,-17-59-19-16,17 59-52 0,-2 0-6 15,-1 1-59-15,-4 5-45 0,-1 4 52 16,-2 2 30-16,-3 2 10 0,3 3 2 16,0-2 14-16,0 1-1 0,4 0-15 15,1-4 6-15,5 0-7 0,0-3-2 16,0 0-32-16,0-3-43 0,2-2-9 16,6 0 6-16,4 0 49 0,0-2 47 0,5 0 3 15,4-2 25-15,2 0 3 0,3-2 0 16,-2-4 3-16,0-4 22 0,-5 0 15 15,0-2 21-15,-4 0 16 0,-4 2-7 16,-4 4-2-16,-3 0-20 0,-1 5-24 16,0 0-21-16,-1 1-7 0,-2 0-21 15,1 0-3-15,-1 0-3 0,0 0-12 16,0 0-13-16,0 0-21 0,3 0-15 0,3 2-28 16,2 4 80-16,3 0 12 0,4 2 27 15,1 0 4-15,4-1-9 0,0-2-4 16,4 1-15-16,0-4 9 0,3-1 1 15,2-1 2-15,2 0 0 0,-3 0 4 16,-2-1 2-16,-5-5 3 0,-3-1 10 16,-3-3 12-16,-2-2 3 0,-5-1 5 15,1-5-8-15,-1-1-6 0,-3-3-13 0,-4 1-9 16,-1 0-5-16,0 3-1 0,-6 1-12 16,-8 4-1-16,-2 1-24 0,-5 5-23 15,-2 2-62-15,-2 3-18 0,2 2-22 16,1 0-34-16,8 2-57 0,3 3-110 15,5 1-87-15,4 1-16 0,2 1 15 0,8-1 74 16,7 0 18-16,6-1-62 16,6-1-167-16,6-4-125 0</inkml:trace>
  <inkml:trace contextRef="#ctx0" brushRef="#br0" timeOffset="121550.53">28153 9782 797 0,'0'0'1108'0,"0"0"-618"0,0 0-58 15,0 0 14-15,0 0-30 0,0 0-89 16,0 0-98-16,0 0-87 0,0 0-39 0,0 0-32 16,2 8-43-16,0-3-27 15,-2 3 45-15,0 3 22 0,0 2-4 0,0 3-21 16,0-1 0-16,0 2-33 0,0-3-10 16,0 1-12-16,0-2-31 0,-2 2-37 15,2-5-68-15,-1 0-40 0,-2-4-89 16,0 0-92-16,-1-2-107 0,-1-3-56 15,0-1-189-15,1 0-760 0</inkml:trace>
  <inkml:trace contextRef="#ctx0" brushRef="#br0" timeOffset="121731.65">28181 9643 1660 0,'0'0'785'0,"0"0"-376"0,0 0-207 0,0 0-26 16,0 0-36-16,0 0-41 0,0 0-39 15,-23-68-19-15,23 67-41 0,0 1-10 16,0 0-108-16,0 0-92 0,0 0-97 16,3 0-99-16,4 0-28 0,3 4-147 15,-1-2-217-15,1-2 90 0</inkml:trace>
  <inkml:trace contextRef="#ctx0" brushRef="#br0" timeOffset="121948.23">28344 9535 1428 0,'0'0'1019'0,"0"0"-613"15,0 0 29-15,0 0 25 0,0 0-79 16,0 0-82-16,0 0-40 0,0 0-22 16,0 0-57-16,0 0-64 0,0 0-76 15,31-32-40-15,-29 40-54 0,5 2 41 16,1 8 13-16,2 4 25 0,0 3-4 0,-2 6-9 16,1 3-9-16,-1 1 12 0,-6 2-15 15,2-1-3-15,-1-1-15 0,-3 0-28 16,0-2-51-16,-3-2-65 0,-3-2-74 15,-3-1-101-15,-1-4-189 0,-5-4-185 16,2-3-107-16,2-5-673 0</inkml:trace>
  <inkml:trace contextRef="#ctx0" brushRef="#br0" timeOffset="122098.29">28310 9885 992 0,'0'0'824'0,"0"0"-354"0,0 0-192 16,71-66-68-16,-49 55-47 0,1 3 4 15,2 3-29-15,3 4-24 0,1-2-34 0,-1 2-45 16,-4 0-35-16,-3-1-10 0,-4-2-114 16,-3 0-138-16,-2 0-130 15,-1-3-180-15,-4 2-544 0</inkml:trace>
  <inkml:trace contextRef="#ctx0" brushRef="#br0" timeOffset="122547.75">28612 9626 316 0,'0'0'1797'16,"0"0"-1208"-16,0 0-162 0,0 0 25 16,0 0 8-16,0 0-83 0,0 0-74 15,0 0-82-15,0 0-96 0,0 0-55 0,-20-48-45 16,22 49-25-16,-2 4-31 0,0 3 19 16,2 4 12-16,0 5 34 0,1 4-7 15,-1 2-6-15,4 4-5 0,2 0 5 16,3 3-3-16,1-1-15 0,2 1 0 0,3-1 28 15,-2-3-31-15,1-2-13 0,1-1 10 16,-6-4-16-16,0-4-8 0,-2-3-16 16,-4-4-18-16,-1-3-12 0,-2-4-3 15,-1-1 30-15,1 0 46 0,-1 0 0 16,2-5 52-16,1-4-40 0,5-1-12 16,-4-2-18-16,4-2 2 0,0 0 13 15,2 1 1-15,-2 0 2 0,1 0 2 16,3 0-2-16,2 3-1 0,-1-1-17 0,3 5-10 15,2 1 13-15,0 2 14 16,2 3-1-16,2 0-1 0,2 0 0 0,2 5 0 16,-1 2 0-16,0 1 3 0,-3 1 15 15,-7-1-3-15,-4-1-12 0,-7-1-10 16,-3 4-30-16,-2-3-6 0,-2 4-21 16,-5-2 24-16,-6 2-10 0,0 0-27 0,-2-1-118 15,-2 0-149-15,0 0-141 0,0 0-119 16,0-3-184-16,6 0-663 0</inkml:trace>
  <inkml:trace contextRef="#ctx0" brushRef="#br0" timeOffset="122836.24">29301 9825 774 0,'0'0'687'0,"0"0"-225"16,0 0-21-16,0 0-6 0,0 0-5 16,0 0-33-16,0 0-28 0,78-60-59 15,-78 60-53-15,0 0-128 0,0 0-116 0,0 0-13 16,0 4-43-16,0 2-44 16,-2 4 63-16,-3 1 24 0,0 5 1 0,0-1 2 15,0 2-3-15,0 1-21 0,2-1-25 16,0 0-29-16,0-2-36 0,1-2-70 15,-1-2-52-15,2 1-22 0,-1-6-63 16,0 1-66-16,1-2-38 0,1-5-177 16,0 0-545-16,0 0 379 0</inkml:trace>
  <inkml:trace contextRef="#ctx0" brushRef="#br0" timeOffset="122986.2">29560 9675 4 0,'0'0'1525'0,"0"0"-771"0,0 0-463 16,0 0-217-16,0 0-55 0,0 0-19 16,0 0-15-16,0 0-27 0,0 0-139 0,0 0-204 15,0 0-207-15,3-53-118 16,0 63 48-16</inkml:trace>
  <inkml:trace contextRef="#ctx0" brushRef="#br0" timeOffset="123314.83">29667 9921 659 0,'0'0'782'16,"0"0"-246"-16,0 0-92 0,0 0-57 15,0 0-66-15,0 0-41 0,0 0-86 16,0 0-96-16,0 0-51 0,0 0-2 16,0 0 14-16,-11-52-11 0,13 40-11 15,4 0-12-15,-1-1 4 0,5 2 5 16,-3 1 8-16,2-1-11 0,3 1 3 0,0 2 1 15,3-1-4-15,5 3-12 0,3 0-7 16,2 4-9-16,4 2-2 0,4 0 1 16,1 0 20-16,-1 2 3 0,1 8-6 15,0-2-19-15,-4 6-3 0,-3 0-22 16,-2 0 25-16,-9 2-13 0,-4 0 10 16,-6 0-37-16,-6 0-26 0,0 1-18 0,-6-3-11 15,-5 2-28-15,-3-2-72 16,-5 0-78-16,-1 0-120 0,-2-1-145 0,3-4-469 15,-6 6-362-15</inkml:trace>
  <inkml:trace contextRef="#ctx0" brushRef="#br0" timeOffset="124631.65">7178 11920 715 0,'0'0'788'0,"0"0"-216"0,0 0-128 16,0 0-54-16,0 0-19 0,0 0-50 0,0 0-53 15,32-69-25-15,-32 61-38 0,0 4-16 16,0 0-44-16,-8 2-25 0,-4-1-46 15,-6 2-47-15,-8 1-27 0,-4 0-22 0,-5 4 4 16,-2 3-1-16,-2 1 1 0,6 2-16 16,3-2-28-16,5 2-5 0,2-2 2 15,7 2-3-15,2-1-3 0,1 2-19 16,3 1-10-16,2 0-3 0,3 1-16 16,2-2 3-16,-1 1-7 0,4 0-19 15,0-2 2-15,0-1 32 0,0-1 45 16,7 0 43-16,-2-2 19 0,4 0 1 15,0 0 16-15,2-1 3 0,1 0 10 16,4-1 16-16,1 0 9 0,5-2 31 16,2 0 36-16,3-1 24 0,4-1-48 0,2 0-25 15,1 1-37-15,1 3-16 0,1 1-16 16,-6 3 32-16,-2 1-3 0,-7 2 14 16,-8 1-15-16,-4 1-6 0,-3-1 10 15,-6 4 27-15,-6 1 25 0,-6-2 0 16,-6 3-10-16,-4-1-28 0,-4 0-12 15,-4-3-3-15,-3-3-9 0,-2-1-10 0,-4-5-12 16,3-3 12-16,0-2 1 0,3 0-16 16,1-7-25-16,5-1-70 0,1-2-69 15,6-2-56-15,3-2-15 0,3 1-77 16,9 0-116-16,5-1 2 0,11-2-78 16,14 4-190-16,-3 1-58 0</inkml:trace>
  <inkml:trace contextRef="#ctx0" brushRef="#br0" timeOffset="124885.24">7394 12117 1347 0,'0'0'770'0,"0"0"-275"0,0 0-160 16,0 0-15-16,0 0-113 0,0 0-109 15,0 0-63-15,0 0 35 0,0 0 69 16,0 0 24-16,0 0-24 0,3 71-27 15,-1-56-12-15,-1 2-23 0,2 1-33 16,-3 1-23-16,5 2-19 0,-3-1 1 16,1 1 16-16,1 0-19 0,-1-3-34 0,0-1-56 15,1-3-65-15,-2-3-53 16,1-3-94-16,-3-2-66 0,0-2-89 0,0-3-59 16,0-1-130-16,-3 0-57 0</inkml:trace>
  <inkml:trace contextRef="#ctx0" brushRef="#br0" timeOffset="125163.6">7283 12119 947 0,'0'0'1089'0,"0"0"-626"16,0 0-92-16,0 0 49 0,0 0-49 0,13-76-100 16,-1 61-54-16,2 0-61 0,8-1-60 15,4-1-37-15,4 5-7 0,9-1-24 16,0 4 0-16,1 4-10 0,2 5-18 15,2 0 0-15,-3 3 12 0,-1 7 9 16,-7 0 7-16,-8 3-28 0,-6 0-30 0,-8 2-4 16,-7 2 13-16,-4 1 21 0,-4 3 31 15,-10 0 12-15,-8 1-3 0,-2-1-9 16,-4-3-31-16,2 0-76 0,0-6-85 16,3 0-81-16,3-3-109 0,3-2-156 15,3-2-24-15,5-1-134 0,1-3-466 16</inkml:trace>
  <inkml:trace contextRef="#ctx0" brushRef="#br0" timeOffset="125359.59">7810 11987 1251 0,'0'0'1204'0,"0"0"-643"0,0 0 9 15,0 0-78-15,0 0-156 0,0 0-104 16,0 0-94-16,0 0-78 0,0 0-60 15,0 0-46-15,0 0 46 0,19 29 14 0,-16-13 1 16,-3-1-15-16,2 1-6 0,-2-2-61 16,0 0-47-16,0-1-43 0,0-4-89 15,0 0-146-15,0-1-156 0,-2-2-116 16,2-2-562-16</inkml:trace>
  <inkml:trace contextRef="#ctx0" brushRef="#br0" timeOffset="125501.23">7933 11890 1867 0,'0'0'492'16,"0"0"-340"-16,0 0-48 0,0 0-21 15,0 0-70-15,0 0-13 0,0 0-96 16,0 0-156-16,0 0-98 0,0 0-200 16,29-24-251-16</inkml:trace>
  <inkml:trace contextRef="#ctx0" brushRef="#br0" timeOffset="125829.67">8049 11998 1318 0,'0'0'1008'0,"0"0"-572"15,0 0-42-15,0 0-75 0,0 0-65 16,0 0-88-16,77 3-43 0,-55 4-25 16,-2-1-2-16,0 3-18 0,-2 0-13 15,-4 0-6-15,-4 0-9 0,-3 2-7 16,0-1 0-16,-5 1-6 0,-1 1 1 0,-1-2-5 15,0 1-2-15,0-3-15 0,-6 0-15 16,1-2-1-16,-2 0-16 0,1-3 16 16,0-3 17-16,-1 0 29 0,0-5 15 15,1-5-33-15,0-3-16 0,3-5 0 16,3-1-12-16,0-3-24 0,3-2-1 16,10-1-33-16,7 1-40 0,3 3 5 0,6 2 13 15,1 3-29-15,3 4-46 0,2 0-34 16,3 3-59-16,-2 2-46 0,2 2-56 15,0 3-81-15,-4 1-73 0,0 1-61 16,-7 0 2-16,-1 0-27 0,-9 1 117 16</inkml:trace>
  <inkml:trace contextRef="#ctx0" brushRef="#br0" timeOffset="126146.76">8691 11889 145 0,'0'0'381'0,"0"0"49"0,0 0 160 16,0 0 37-16,0 0-88 0,0 0-76 16,0 0-161-16,0 0-96 0,0 0-23 0,-69 14-14 15,49-10-18-15,-2 0-29 0,2-1-20 16,3 2-27-16,1 0-38 0,3 1-36 15,4 1-1-15,2 0-16 0,1 5 13 16,3-2-12-16,2 1 13 0,1-1 1 0,0 1-12 16,0 0 1-16,4-2-25 0,2 1-19 15,1 1-31-15,1-3-31 0,4 2-37 16,0-3-30-16,4-3-20 0,-2-1 8 16,2-3 41-16,-3 0 100 0,0-2 56 15,-3-4 41-15,0-2 87 0,-2-1 40 16,0-2 41-16,-4 2-14 0,1-2-28 15,-2 1-14-15,-1 3-39 0,1 1-21 0,2 3-46 16,-1 0-47-16,-1 2 0 0,1 1-37 16,2 0-35-16,1 0 1 0,3 5 37 15,-1 0 22-15,1 3-76 0,0-1-36 16,3-1-34-16,-1 1-53 0,2-3-106 16,-1 0-115-16,4-4-54 0,-4 0-217 15,7-3-711-15</inkml:trace>
  <inkml:trace contextRef="#ctx0" brushRef="#br0" timeOffset="126366.05">8981 11593 1125 0,'0'0'1744'0,"0"0"-1289"16,0 0-18-16,0 0 34 0,0 0-96 16,0 0-138-16,0 0-151 0,0 0-86 0,0 0 3 15,0 0-3-15,0 0 39 0,-23 25-11 16,23-1-16-16,1 2 4 0,6 3 5 15,5 1 0-15,-2 1-2 0,5-2-17 16,-1 4-2-16,0-2-30 0,2 0-52 16,0-5-105-16,0 2-94 0,-2-3-104 15,-1 1-201-15,-1-3-140 0,-4-5-467 16</inkml:trace>
  <inkml:trace contextRef="#ctx0" brushRef="#br0" timeOffset="127129.23">9980 11792 179 0,'0'0'1149'16,"0"0"-603"-16,0 0-73 0,0 0-21 16,0 0-57-16,0 0-32 0,0 0-70 15,0 0-92-15,0 0-69 0,0 0-63 0,43-34-22 16,-14 30 8-16,4 3 17 0,5 1-7 15,0 0 24-15,-3 4-18 0,-4 3-34 16,-2 4 0-16,-4 3-9 0,-6 2-13 0,-2 5-3 16,-4 2 16-16,-3 2-26 0,-6 1-2 15,-2-1 0-15,-2 1 0 0,-3-3 0 16,-9 1-1-16,1-1-1 0,-4-4-1 16,-2-2-28-16,5-6 10 0,-2-4 21 15,2-5 20-15,4-2 29 0,-4-4 19 16,2-8-31-16,1-5 12 0,-2-5 3 15,5-3-4-15,3 0-27 0,3-3-21 16,0 2-28-16,12-3-8 0,5 2-10 0,8 1-18 16,6 1-93-16,5 1-22 0,8 3 6 15,5 1-66-15,1 5-173 16,2 2-124-16,-2 4-110 0,-15 4-352 0,7 4-424 16</inkml:trace>
  <inkml:trace contextRef="#ctx0" brushRef="#br0" timeOffset="127679.68">10686 11811 1449 0,'0'0'721'0,"0"0"-339"0,0 0-56 15,0 0-25-15,0 0-88 0,0 0-66 16,0 0-33-16,0 0-1 0,0 0 20 16,0 0 4-16,-8 11 8 0,13-12 14 15,2-3-32-15,6-2-84 0,1-1-42 16,6-3-1-16,5 1 0 0,1-1-21 15,1-1-16-15,2 1-16 0,-3 1-12 0,-4 0 41 16,-6 1 24-16,-4 2 25 0,-4 2 3 16,-5 1 15-16,-3 2 16 0,0 1-10 15,0 0 16-15,-8 0-12 0,-7 0-53 16,-4 0-19-16,-9 1-2 0,-2 5 10 16,-3 0 11-16,0 2 22 0,0 2-10 15,7 0-12-15,1 3 0 0,5 1-21 16,3 1-10-16,4 0 18 0,4 2-5 0,3-3 6 15,5 1-10-15,1-1 7 0,1-1-4 16,5 0 16-16,3-1 0 0,5-2 2 16,1 2 1-16,3-3 3 0,-2-2-1 15,4-1-2-15,2-3-31 0,1-1-25 16,2-2-37-16,4 0-25 0,5-8-46 0,4-2-72 16,5-2-87-16,2-3-15 0,-2-1 85 15,-6 1 140-15,-7-2 113 0,-7 2 36 16,-8 0 147-16,-5 2 95 0,-3 3 6 15,-4 1-16-15,1 2-42 0,-1 0 0 16,-1 3-2-16,-2 0-5 0,1 3-10 16,-1 0-38-16,0 1-46 0,0 0-52 15,2 0-33-15,-2 0-40 0,0 2-43 0,0 6-39 16,0 2 49-16,0 5 30 16,0 0-15-16,0 2-52 0,0 1-43 0,0-3-28 15,0 1-59-15,0-4-60 0,0 0-119 16,0 0-120-16,0-3-124 0,0-4-153 15,0 0-816-15</inkml:trace>
  <inkml:trace contextRef="#ctx0" brushRef="#br0" timeOffset="127802.26">11232 11635 1580 0,'0'0'988'0,"0"0"-823"0,0 0-149 15,0 0 11-15,0 0-27 0,0 0-39 16,0 0-122-16,0 0-120 0,0 0-24 15,0 0-261-15,0 0-498 0</inkml:trace>
  <inkml:trace contextRef="#ctx0" brushRef="#br0" timeOffset="128129.67">11357 11797 840 0,'0'0'635'0,"0"0"-176"16,0 0-25-16,0 0-98 0,0 0-41 15,0 0-10-15,18 74-21 0,-15-58-49 16,-2-1-67-16,-1-1-32 0,0 2-27 0,0-4-2 15,0 0 10-15,0-3-14 0,-3-2-18 16,2-4-12-16,-1 0 6 0,1-3 12 16,-1 0 9-16,-1 0 3 0,0-6 24 15,1-5-58-15,-3-2-13 0,4-3-36 16,1-1-37-16,0-1-12 0,3 0 0 16,4 0 18-16,6 3 13 0,3-1 6 15,2 2-7-15,6 2 1 0,2 2 16 16,5 2-32-16,1 2 22 0,3 2 12 15,0 4 0-15,-4 0-22 0,-5 3-15 16,-5 4-9-16,-5 4 36 0,-3 0 9 16,-7 2 1-16,1 1-28 0,-3 2-37 0,-2-1-40 15,-1 3-54-15,2-1-67 0,0-2-148 16,1 1-113-16,4 0-73 0,1-2-184 16,0-2-708-16</inkml:trace>
  <inkml:trace contextRef="#ctx0" brushRef="#br0" timeOffset="128845.66">11974 12035 917 0,'0'0'824'0,"0"0"-192"16,0 0-112-16,0 0-34 0,0 0-62 15,0 0-94-15,12-74-78 0,-12 49-60 16,-5-5-96-16,-2-6-25 0,-3-5 2 16,-3-6-70-16,1 2 34 0,-2-1 6 15,1-1 0-15,0 4 3 0,0-1 0 0,3 4-10 16,0 1-20-16,4 4 8 0,-1 1 0 15,4 6-21-15,2 4 0 0,-1 3 9 16,2 3 0-16,0 1 18 0,6 3-11 16,4 0-16-16,6 1-1 15,3 0-2-15,7 1-16 0,4 3-11 0,6 0-3 16,6 6-1-16,0 0-9 0,2 3 1 16,2 6 11-16,-4 9-73 0,-5 3-43 0,-9 3-35 15,-6 5-50-15,-7 1-63 0,-7 3-27 16,-8-1 25-16,0 2-35 0,-12 0-14 15,-7 0 1-15,-4 0 67 0,-4 0 25 16,-5-1 22-16,-1-1 98 0,-2 0 65 16,1 0 65-16,1 1 7 0,1-3 149 15,2 0 10-15,5-4 38 0,2-3 46 16,7-2 51-16,2-3-95 0,5-7-74 16,6-1-62-16,3-7-41 0,0 0 51 0,3 0 189 15,6-8-3-15,7-2-190 16,3 1-22-16,5-1 9 0,2 2-38 0,1 2-9 15,-1 0 3-15,2 2-18 0,-5 2 2 16,1-1 19-16,-4 1 15 0,-4-1 1 16,-3 2 0-16,-3 0 0 0,-5 1 22 15,-2 0 18-15,-2 0-10 0,2 0-21 0,-2 0-13 16,2 1-22-16,0 5-9 16,0 1-2-16,-2 3 12 0,2 2 12 0,-1 0 0 15,-1 3 2-15,-1 0-5 0,0 1-6 16,0-1-14-16,0 1 1 0,2-2-3 15,1-2-3-15,4 0-16 0,3-2 17 16,3 1 2-16,5-2-22 0,1-3 22 16,7-2 0-16,0-2 25 0,0-2 3 15,1 0 0-15,-4-3 3 0,-1-6 12 0,-2-2 31 16,-4-2 21-16,-3 1 31 0,-6-6 2 16,-4 0 4-16,-3-3-38 0,-3-1-21 15,-7 2-42-15,-4-1-19 0,-2 3-12 16,-3 4-11-16,-4 3-26 0,0 3-36 15,-1 2-34-15,-2 5-45 0,1 1-66 16,3 1-69-16,4 7-82 0,2 2-107 0,4 4-43 16,7 1 8-16,3 0-153 0,2-2-521 15,6 0 430-15</inkml:trace>
  <inkml:trace contextRef="#ctx0" brushRef="#br0" timeOffset="129179.98">12516 11746 1269 0,'0'0'1212'0,"0"0"-780"16,0 0-54-16,0 0 3 0,0 0-70 15,0 0-113-15,0 0-111 0,0 0-43 16,0 0 12-16,81-28-13 0,-70 37 19 16,1 3 12-16,-2-1-15 0,0 3-10 15,1 1-12-15,-3-1-15 0,-3-2-7 16,1 3 7-16,0-2-19 0,-2-2-3 0,-2-1-3 15,-1 1-31-15,0-5 9 0,1-1 10 16,-2-2 12-16,0 0 3 0,0-3 13 16,0 0 30-16,0 0 37 0,0-3 46 0,4-4 14 15,2-3-87-15,3-4-53 16,4-4-36-16,5-2-35 0,4-3-2 0,3 3-10 16,3-1-61-16,1 5-44 0,0 1-32 15,1 4-65-15,2 3-102 0,0 3-4 16,-1 4-83-16,3 1-121 0,-3 0-230 15,-6 0-366-15</inkml:trace>
  <inkml:trace contextRef="#ctx0" brushRef="#br0" timeOffset="129413.66">13274 11703 900 0,'0'0'811'0,"0"0"-299"16,0 0-69-16,0 0-47 0,-85-11-33 0,58 10-14 15,-2 0-31-15,3 0-50 16,-2-1-64-16,2 2-69 0,2 0-70 0,4 2-47 15,5 3-18-15,1 2-21 0,3 5-10 16,3 0 13-16,2 3 16 0,-1-1-20 16,6 1 4-16,1 2 2 0,0 0 14 15,8 0 2-15,3-1 1 0,3 1 0 0,6 1 15 16,8-2-16-16,5-2-24 0,4-4-50 16,8-2-65-16,1-6-47 0,4-2-81 15,-2 0-143-15,1-7-32 0,-3-1-73 16,-4-2-80-16,-12 1-234 0</inkml:trace>
  <inkml:trace contextRef="#ctx0" brushRef="#br0" timeOffset="129812.12">13528 11792 473 0,'0'0'798'0,"0"0"-212"16,0 0-87-16,0 0-105 0,0 0-79 16,0 0-41-16,0 0-32 0,0 0-62 15,0 0-38-15,0 0-29 0,0 0-43 16,6-20-52-16,9 19-17 0,5 1 12 15,2 0 18-15,4 0 3 0,4 0 7 16,-1 0-19-16,3 0-1 0,0 0 13 16,-1-2-34-16,-2 0-44 0,-2-3-25 0,-5-2 20 15,-6-2 45-15,-3 2 4 0,-6-4 47 16,-3 2-6-16,-4 0 40 0,0-1 24 16,0 0-18-16,-7-1-32 0,-4 3-27 15,-2-2-28-15,-3 3-2 0,1 1-22 16,-5 4-17-16,1 2-5 0,-4 2 15 15,2 6 16-15,-1 4 15 0,1 2 13 16,-1 1 15-16,6 1-15 0,0-1-13 0,5 2-21 16,2 0-10-16,6-3 9 15,3 2 22-15,0-3 0 0,10 2 43 16,5-1-15-16,6-1-12 0,5-2-16 0,4 0-1 16,5-4-40-16,1 0-61 0,0-6-66 15,-3-1-68-15,-5 0-54 0,-4 0 21 16,-2-6-47-16,-5-2-6 0,0-1-39 0,-1-1-41 15,0-2-59-15,0-1-87 0,-5 4-276 16</inkml:trace>
  <inkml:trace contextRef="#ctx0" brushRef="#br0" timeOffset="130712.19">14166 11612 1145 0,'0'0'732'0,"0"0"-326"0,0 0-154 15,0 0-94-15,0 0 70 0,0 0 16 16,0 0-8-16,10 66-36 0,-5-49-48 16,0-2-30-16,-3 3 29 0,-2-1-3 15,0-1-36-15,0-1-47 0,0 1-28 16,-3-3-18-16,-1-2-16 0,2-4-2 15,1-1-1-15,-1-4 0 0,2-2 0 16,0 0 34-16,-1 0 34 0,1-6-52 16,0-2-16-16,0-4-59 0,0-1-6 0,0-3-16 15,1-1 25-15,4-1 47 0,2-1 9 16,1 1 28-16,0 0 0 0,0 3-3 16,2 0 3-16,-1 5 12 0,0 1-12 15,2 2-9-15,2 1-17 0,3 2-2 16,-2 2-2-16,2 1-11 0,0 1 13 15,1 0 1-15,-1 2 2 0,1 5 31 16,-3 4 7-16,1 2 2 0,-2 1-12 0,2 0-7 16,-5 0-2-16,0 3 0 15,0-3-4-15,-3 0-16 0,-4 0-2 0,1-1-2 16,-1-2-13-16,-1-4-1 0,-2 0 1 16,0-3-1-16,0-3-1 0,0 0 17 15,0-1 21-15,0 0-2 0,0 0-7 0,0-1 16 16,1-6 37-16,1 0-64 0,2-5-1 15,3-2-2-15,-1-1 0 0,1-1 1 16,3 3 1-16,0 0-3 0,3 5-9 16,4-2-3-16,2 3-10 0,4 0-2 15,5 2 11-15,-1 0 14 0,2 3 1 16,0-1-1-16,-2 3-17 0,-4 0 17 16,2 1-16-16,-5 4-4 0,-3 0-12 15,-5 5 7-15,-5-2 25 0,-6 5 2 16,-1 3-3-16,-8 1-21 0,-7 1-4 15,-5 1-16-15,-3 0-45 0,-1-1-70 0,2 1-146 16,3-1-217-16,3-1-174 0,8-4-507 16</inkml:trace>
  <inkml:trace contextRef="#ctx0" brushRef="#br0" timeOffset="131161.65">14914 11767 1554 0,'0'0'598'16,"0"0"-219"-16,0 0-28 0,0 0-8 15,0 0-57-15,0 0-74 0,0 0-83 16,0 0-44-16,0 0-22 0,0 0-16 16,0 0 1-16,70-34 8 0,-48 33 10 15,4 0 2-15,0-2-3 0,4 1-9 16,1-2-25-16,0 0-7 0,-2-1-24 0,-2 0-40 15,-1-3 5-15,-4-1-11 0,0 0 6 16,-4-1 2-16,-3-2 23 0,-5 0 12 16,1 2 3-16,-8 1 10 0,0 2 21 0,-3-1 3 15,-3 1 28-15,-9 0-18 16,-4-1-35-16,-4 0-9 0,-4 2-12 0,-5 0-4 16,2 4 13-16,0 1 3 0,2 1 12 15,2 0 26-15,4 5-11 0,1 3-14 16,2-1-13-16,2 5-1 0,0-1 1 15,2 2-3-15,4 0-25 0,1 2 3 16,4-1 6-16,3-1 19 0,0 3 0 16,3 2 28-16,7 1 6 0,4 1-30 15,1 0 11-15,5 0 3 0,2-2-6 16,5-1-12-16,2-4-43 0,3-1-32 16,2-5-61-16,4-6-64 0,1-1-36 15,0-3-68-15,1-6-84 0,0-1-168 16,-4-3-432-16,-8 3-179 0</inkml:trace>
  <inkml:trace contextRef="#ctx0" brushRef="#br0" timeOffset="131561.25">15554 11689 114 0,'0'0'1399'16,"0"0"-762"-16,0 0-171 0,0 0-74 15,0 0-37-15,0 0-60 0,0 0-30 16,0 0-27-16,0 0-35 0,0 0-33 0,-42-59-43 16,42 59-75-16,0 0-52 0,-2 0-11 15,1 6 11-15,-3-1 27 0,1 1 16 16,0 1-9-16,0-1-6 0,0 1-10 15,-1 0 7-15,1 1-7 0,0 0-17 16,2-1-1-16,-1 0 0 0,2-3-3 16,0 0-9-16,0-2-4 0,0-1-2 0,0-1 3 15,0 0 14-15,0 0 1 0,0-1 36 16,3-5 23-16,3-5-59 0,4-1-10 16,1-4-17-16,3 0 5 0,1-1 1 15,-2 0 2-15,5 0 7 0,-2 2 9 16,1 0-28-16,2 3 4 0,1-1 11 15,3 4 1-15,0 0 0 0,2 3-10 16,-1 4 7-16,0 2-1 0,-2 0 16 0,-2 1-19 16,2 7-5-16,-5 4-1 0,2 2 28 15,-2 1 3-15,-4 3 15 0,-3 0-18 16,-3 0-3-16,-4 0-24 0,-3-1-29 16,0-1-3-16,-5-1 16 0,-3-2-16 15,-2-2-47-15,1 1-40 0,0-2-128 16,1-2-109-16,0 0-52 0,0-3-48 15,0-1-213-15,2-3-555 0</inkml:trace>
  <inkml:trace contextRef="#ctx0" brushRef="#br0" timeOffset="131894.75">16139 11265 2274 0,'0'0'523'0,"0"0"-263"16,0 0 152-16,0 0-20 0,0 0-103 15,0 0-40-15,-1-66-17 0,1 65-45 0,0 1-110 16,0 0-77-16,0 9-37 0,1 3 37 16,5 7 12-16,-2 4 62 0,3 5-13 15,-2 4-24-15,0 0-20 0,1 0-17 16,-1-2-15-16,0 3-4 0,1-3-23 16,-2-3-62-16,1 0-78 0,-1-3-49 15,-1-4-39-15,-2-2-95 0,-1-4-97 0,0-3-34 16,0-2 161-16,3-5 306 0,0-4 29 15,0 0 348-15,4-6-117 0,2-2 34 16,0-4-23-16,3-1-47 0,1-2-25 16,6 1-75-16,0-3-38 0,5 3-35 15,5-2-22-15,3 4-31 0,1 3-42 16,0 0-21-16,-1 6-57 0,-5 0-19 16,-2 3-30-16,-5 0-103 0,-6 0-163 15,-2 1-276-15,-4 2-705 0</inkml:trace>
  <inkml:trace contextRef="#ctx0" brushRef="#br0" timeOffset="135810.26">4484 14886 207 0,'0'0'479'16,"0"0"-108"-16,0 0-9 0,0 0-14 15,0 0-36-15,0 0-86 0,0 0 4 16,0 0-43-16,0 0-55 0,0 0-13 16,6-42 6-16,-6 42 9 0,0 0-29 15,0 0-12-15,0 0-1 0,0 0 6 16,0 0 0-16,0 2-13 0,0 0-13 15,0 0-18-15,2-1-10 0,-2 2-44 16,0 1-13-16,1 2 13 0,2 4 72 16,1 3-27-16,-1 1-23 0,2 3-6 0,1-1-13 15,0 2 9-15,2 2-12 0,-1-4 0 16,3 3-1-16,-2-3-1 0,1 0-13 16,3-1-55-16,-4 0-2 0,0-1-10 0,-1-2-41 15,3 0-9-15,-4 0 2 0,1-4-48 16,-3 2-97-16,1-4-92 0,-2-2-176 15,-1-3-496-15</inkml:trace>
  <inkml:trace contextRef="#ctx0" brushRef="#br0" timeOffset="136166.68">4868 14898 1767 0,'0'0'774'16,"0"0"-284"-16,0 0-79 0,0 0-37 15,0 0-145-15,0 0-125 0,0 0-67 16,0 0-5-16,0 0-30 0,0 0 0 0,-35 34 16 16,21-22-18-16,2-1-28 0,-1 2-31 15,0-1-86-15,3-1-53 0,0 0-26 16,2-1-27-16,0 0-43 0,4-1-21 16,1-2-20-16,0-2 46 0,3-4 98 15,0-1 191-15,0 0 149 0,1-4 62 0,4-2-14 16,2-3 36-16,2 0 21 0,1 0 11 15,-1 1-23-15,1 2-45 0,4-1-46 16,-1 5-53-16,6-1-54 0,2 2-19 16,3 1 9-16,0 0-12 0,3 0-2 15,-1 4 18-15,0 0-1 0,3 1-15 16,0-1-19-16,-2-2-3 0,2-1-10 16,-3 1-53-16,-4-2-60 0,-6 0-50 15,-4 1-54-15,-3 0-85 0,-3 2-66 16,-3-1-51-16,2 1-167 0,-2 0-579 15</inkml:trace>
  <inkml:trace contextRef="#ctx0" brushRef="#br0" timeOffset="136409.63">5196 14748 1894 0,'0'0'676'16,"0"0"-257"-16,0 0 18 0,0 0-35 15,-17-68-31-15,14 63-61 0,3 3-48 16,0 2-121-16,0 0-104 0,0 0-37 15,0 3-26-15,-1 5-36 0,-1 2 16 16,-4 4 46-16,2 5 52 0,-3 5-38 16,3 0-12-16,-2 3-2 0,3 3 15 15,0-2-15-15,2 1-34 0,-2-2-30 16,0 2-62-16,-3-4 2 0,2 3-12 16,-3-4-47-16,2-3-96 0,-2-1-109 0,4-3-100 15,2-4-139-15,-1-4-403 0,2-4-339 0</inkml:trace>
  <inkml:trace contextRef="#ctx0" brushRef="#br0" timeOffset="136842.47">5309 14607 957 0,'0'0'1566'0,"0"0"-1115"15,0 0-128-15,0 0 4 0,0 0-27 16,0 0-86-16,0 0-137 0,0 0-61 15,0 0-14-15,0 0 12 0,0 0-14 16,-3 5 0-16,6 8 90 0,0 1 6 0,-1 2-19 16,0 4-3-16,-2 0 13 0,1 3 8 15,-1 2-15-15,2 1-37 0,-1-1-25 16,1 1-18-16,-1 1 0 0,1-4-58 16,-1-1-22-16,-1-1 16 0,1-6-16 15,1-2-22-15,-2-4-38 0,1-2 4 16,-1-6 23-16,2-1 35 0,-1 0 33 15,1-3 45-15,-1-3 64 0,2-5 5 0,3-2-66 16,-2-4-2-16,3-2 1 0,1 0 35 16,3 3 44-16,-1 3-6 0,3 2 12 15,1 4-28-15,1 2-38 0,4 2-21 16,2 3-2-16,2 0 2 0,5 3 29 16,2 3 20-16,-1 2-12 0,-3 1-15 15,-3-2-20-15,-6 1-2 0,-6 0-16 0,-3 1-18 16,-4 0-31-16,-2 1-12 0,-2 0-13 15,0 2-19-15,-6 1-41 0,-3-2-92 16,-2 2-182-16,-1-2-183 0,5-3-526 16,-2-1-567-16</inkml:trace>
  <inkml:trace contextRef="#ctx0" brushRef="#br0" timeOffset="137209.54">5711 14955 630 0,'0'0'685'16,"0"0"-194"-16,0 0-5 0,0 0-46 0,0 0-71 15,0 0-24-15,0 0 12 0,0 0-228 16,0 0-48-16,0 0 11 0,78-41-7 16,-55 31-11-16,0 0-21 0,0 0-31 15,-3 3-10-15,-4 0 4 0,-3 1-1 16,-3 2-15-16,-1 0-12 0,-1 0-41 0,-1 0-18 16,-1-1 52-16,-3 0 19 0,-1-1 62 15,-2-2-31-15,0 2 10 0,-5-2 27 16,-2 3-9-16,0 1-25 0,-2 1-17 15,-1 2-17-15,1 1-25 0,-5 0-9 16,1 5 16-16,-3 4 16 0,0 0 1 16,1 3 1-16,1-1 0 0,3 2-2 15,-2 0-14-15,4 0-2 0,2 0 2 16,3 1 1-16,3 0 13 0,1 0 2 16,0 0 0-16,3 1 0 0,6-1-3 15,0-1-12-15,7-1-25 0,1 0-38 16,3-3 0-16,2-2 3 0,1-2-26 0,3-4-43 15,4-1-84-15,-1-1-70 16,3-7-89-16,-2-2-223 0,-1-3-516 0,-8 4-65 16</inkml:trace>
  <inkml:trace contextRef="#ctx0" brushRef="#br0" timeOffset="137825.63">6195 14874 78 0,'0'0'1339'16,"0"0"-543"-16,0 0-119 0,0 0-101 15,0 0-112-15,0 0-110 0,0 0-115 16,0 0-94-16,0 0-80 0,0 0-65 15,0 0-37-15,23-6 37 0,-16 15 16 16,5 0 36-16,-5 1-6 0,2-1-6 16,-3-1-9-16,-2-1-4 0,-1-1 4 15,-3 0-1-15,2-1-13 0,-2-1-17 0,0 1-3 16,0-2-10-16,0-2-8 16,0 0-3-16,-2-1 2 0,2 0-5 0,-2 0 14 15,2 0 13-15,0-5 55 0,0-4-55 16,7-2-9-16,5-6-98 0,8-2-47 0,7-2-31 15,6 0-26-15,4 1-43 16,-1 2 2-16,-6 3-74 0,-3 4-54 16,-8 2 78-16,-7 3 34 0,-5 2-33 0,-6 3-36 15,-1 1-53-15,0 0-89 0,0 2 267 16,0 2 150-16,-4 2 62 0,1 1 65 16,-1-1 115-16,1 0 57 0,0 1 1 15,-1 1-7-15,1 0-16 0,0 0 41 16,2 0 48-16,1 0-52 0,0 0-46 15,0-2-81-15,0-1-16 0,1 0 0 0,6-1 22 16,2 0 72-16,1-1 28 16,2-3-27-16,3 0-18 0,4 0-18 0,1-7-32 15,6-1-49-15,0-2-29 16,4 0-14-16,-1-2 2 0,1 1-16 0,-5-1 7 16,-5 0 16-16,-4 1 48 0,-7 1 0 15,-5 0-34-15,-4 0-24 0,0 4-10 16,0 1 25-16,-4 2-9 0,-5 1-49 0,-4 2-25 15,-3 0-36-15,-4 3 0 0,-2 8 13 16,1 2 11-16,1 2 0 0,2 2 4 16,5 0 14-16,3-1 17 0,4 0 2 15,2-2 1-15,3-1 0 0,1 0-1 16,1-2-12-16,8 0 10 0,4 0 2 16,5 0 16-16,8-3 0 0,6 0-16 15,5-3 0-15,8-1-55 0,1-2-62 16,2-2-52-16,-1 0-82 0,-5-6-76 15,-3 0-111-15,-7-2-36 0,-8-1-140 0,-6 3-415 16,-1-7-344-16</inkml:trace>
  <inkml:trace contextRef="#ctx0" brushRef="#br0" timeOffset="138359.21">8214 14299 1664 0,'0'0'1130'0,"0"0"-736"0,0 0-78 16,0 0 63-16,0 0-31 0,0 0-112 16,0 0-116-16,0 0-70 0,0 0-13 0,0 0-22 15,0 0-13-15,-32 20 20 0,25-3 18 16,3 2-19-16,3 2-2 0,-1 2-18 16,2 4 11-16,3 2-12 0,5 2 1 15,3 1-1-15,0 1 34 0,2 2 33 16,-1 1-3-16,-2-1-15 0,-2-2-30 15,0-1-19-15,-4-2-25 0,-1-6-39 16,-2 0-37-16,-1-6-25 0,0-4-62 16,0-4-57-16,-3-4-81 0,-2 0-96 0,-4-4-72 15,0 0-154-15,-4-2-789 0</inkml:trace>
  <inkml:trace contextRef="#ctx0" brushRef="#br0" timeOffset="138519.7">8069 14730 741 0,'0'0'1220'0,"0"0"-686"0,0 0-144 16,0 0-89-16,0 0-119 0,0 0-106 0,0 0-63 16,103-72 0-16,-54 59 44 0,6 0 10 15,1 1 2-15,-2 4-34 0,-4 0-16 16,-11 1-16-16,-6 2-3 0,-8 0-76 16,-7 0-108-16,-5 0-112 0,-1-2-137 15,-4 2-305-15,4-6-907 0</inkml:trace>
  <inkml:trace contextRef="#ctx0" brushRef="#br0" timeOffset="138926.07">8598 14365 962 0,'0'0'1606'0,"0"0"-1117"16,0 0-71-16,0 0-7 0,0 0-72 16,0 0-112-16,0 0-116 0,0 0-99 0,0 0-12 15,0 0-26-15,-22 0 26 0,21 16 47 16,1 4 27-16,-2 4 12 15,1 2-16-15,-1 2-5 0,2 0-28 0,0 3-22 16,0 0 0-16,3-1-14 0,4-1-1 16,0-2-9-16,-2-3 6 0,1-3-6 15,-4-4-49-15,1-4-28 0,0-4-6 16,-3-4 2-16,3-2 10 0,-3-2 3 16,1-1-13-16,1-1 6 0,2-7 84 15,0-2 9-15,4-4-6 0,1-4 28 16,5-2 0-16,0 1-15 0,5 0 3 0,1 2 52 15,-1 2 46-15,5 3-43 0,-1 0-29 16,3 3-45-16,3 3-18 0,4-1-4 16,0 6 7-16,-1 0-7 0,-2 1 22 15,-8 2 21-15,-2 5-3 0,-6 2-8 0,-3 1-10 16,-4 4-22-16,-3 0 4 0,-2 3-13 16,-2 1-25-16,0-1-15 0,-5 0-25 15,-2-2-31-15,-2 1-130 16,0-1-232-16,3-1-134 0,1-4-472 0,5 1-642 0</inkml:trace>
  <inkml:trace contextRef="#ctx0" brushRef="#br0" timeOffset="139242.51">9085 14745 1182 0,'0'0'687'16,"0"0"-214"-16,0 0-150 0,0 0-30 16,0 0-40-16,0 0-17 0,0 0-11 0,83-34-8 15,-57 22-31-15,2-1-52 0,6-1-50 16,-1-3-40-16,-1 1-7 0,-5 0 22 15,-8 2 9-15,-6 2 0 0,-9 2-3 0,-2 2-28 16,-2 2-21-16,0-2-16 16,-3 3-43-16,-3-1-19 0,-2-1 10 0,-3 0 6 15,-3 0-1-15,-2 1 16 16,-1 1 0-16,-2 3 3 0,-1 2 3 0,0 0 25 16,-1 10 31-16,0 3 16 0,-1 5-13 15,5 4-31-15,1 3 13 0,5 0-15 16,6 0 2-16,5 1 0 0,0-5 25 15,12 0 6-15,6-4 24 0,8-3 19 16,5-3-3-16,8-5-18 0,4-4-10 16,7-2-46-16,4-4-16 0,-1-6-79 15,3-1-112-15,-5-2-72 0,-7 1-113 16,-2 2-124-16,-3-1-258 0,-12 5-745 0</inkml:trace>
  <inkml:trace contextRef="#ctx0" brushRef="#br0" timeOffset="139875.4">10214 14502 1175 0,'0'0'1088'0,"0"0"-680"0,0 0-125 0,0 0-15 16,0 0 10-16,0 0-16 0,0 0-48 16,0 0-29-16,0 0-38 0,0 0-32 15,51-59-26-15,-25 55-36 0,4 2-13 16,6 2-39-16,4 0 2 0,2 4 34 15,-1 6 9-15,-3 0-6 0,-6 2 6 16,-4-1-18-16,-7 3-28 0,-5-1-49 16,-7 1-3-16,-5 2-4 0,-2-1 16 15,-2 1 18-15,-3-1 19 0,-5-1 0 16,0 0 2-16,-2-2 1 0,0-2-1 0,2-3-1 16,1-3 2-16,3-3 15 0,1-1 34 15,-1-3 34-15,-1-6-31 0,2-3-52 16,-1-5 0-16,4-2 13 0,0-4-11 15,7 0-2-15,5-2-22 0,8-1-9 0,4 0-39 16,4 1-7-16,2 1-16 0,5 2-12 16,1 3-88-16,1 2-108 0,-1 3-91 15,3 2-93-15,-4 5-78 0,-12 1-219 16,9 3-594-16</inkml:trace>
  <inkml:trace contextRef="#ctx0" brushRef="#br0" timeOffset="140424.79">10954 14407 284 0,'0'0'1360'0,"0"0"-830"0,0 0-145 16,0 0-44-16,0 0-56 0,0 0-84 15,0 0-55-15,0 0 6 0,0 0-4 16,0 0-9-16,0 0-7 0,-31 15-7 0,37-15-16 16,4-5-32-16,6 0-52 0,3-2-12 15,4-1-1-15,1-2-9 0,2 0 9 16,-5 1-8-16,-1-1 20 0,-2 0 4 15,-5 1-13-15,-1-1-15 0,-2 1-11 0,-6 4 8 16,-1 2 3-16,-3 2 1 0,0 1 15 16,-3 0 2-16,-7 0-18 0,-6 0 0 15,-4 4-31-15,-4 1 30 0,-5 5 1 16,-3-1 25-16,2 1 0 0,1 2-10 16,6-2 3-16,3 0-17 0,5 3-1 15,3 0-21-15,3-1 9 0,5 1-1 16,-1-1-2-16,5 1-7 0,0 0 7 15,2 0-1-15,5-2 13 0,3 2 2 16,4-1 1-16,1-2 16 0,6 1 8 16,5-4-21-16,2 0-3 0,2-3-30 0,3-2-32 15,3-2-53-15,0 0-62 0,-1 0-34 16,4-8-41-16,-5-1-59 0,-1 0-56 16,-2-1 1-16,-3-3 75 0,-2 2 181 0,-4-2 91 15,-2 0 19-15,-8 1 68 16,1 0 159-16,-6 1 66 0,-3-1 50 0,-1 1 39 15,-3 2 19-15,0 0-41 0,0 2-32 16,0 2-45-16,-3 4-48 0,3 1-62 16,-1 0-112-16,-1 0-61 0,1 2-55 15,1 8-57-15,-3 2 33 0,2 5 60 16,-2 4-8-16,0 0-28 0,1-1 0 16,-2-1-22-16,4-1-27 0,0-1-43 15,-1-4-48-15,-1-3-38 0,1-1-121 16,1-4-130-16,0-1-99 0,-3-3-141 15,2-1-647-15</inkml:trace>
  <inkml:trace contextRef="#ctx0" brushRef="#br0" timeOffset="140548.68">11488 14254 1261 0,'0'0'709'0,"0"0"-404"0,0 0-130 0,0 0-20 15,0 0-100-15,0 0-55 16,0 0-94-16,0 0-291 0,0 0 2 0,0 0-196 15,0 0-460-15</inkml:trace>
  <inkml:trace contextRef="#ctx0" brushRef="#br0" timeOffset="140892.07">11628 14379 907 0,'0'0'515'0,"0"0"-17"0,0 0-3 15,0 0-136-15,0 0-93 0,0 80-32 0,0-63-37 16,0-4-29-16,0 2-10 0,0-4-32 15,0-3-36-15,0-2-26 0,0-2-20 16,0-1-4-16,0-3 32 0,0 0 40 16,0-2 114-16,0-4 45 0,1-3-115 15,2-3-116-15,2-1-40 0,1-1-15 16,1-2 3-16,1-1 9 0,4-1-18 0,1 0 5 16,4-2-14-16,3 2 5 0,4 2-2 15,3 2 12-15,5 1-1 0,2 3-8 16,0 3-4-16,0 3 16 0,-4 4-4 15,-2 0-5-15,-2 5-16 0,-5 4 9 16,-4 1 28-16,-4 2 22 0,-2 1-22 16,-2 1-12-16,-4 0-10 0,-1 2-12 15,-1-1-18-15,-3 1-26 0,0-2-36 0,0 1-29 16,-4-2-13-16,-5 1-26 0,-4-1-105 16,0 1-136-16,-3 0-165 0,6-3-456 15,-4 2-446-15</inkml:trace>
  <inkml:trace contextRef="#ctx0" brushRef="#br0" timeOffset="141408.97">12125 14423 428 0,'0'0'447'16,"0"0"-95"-16,0 0-33 0,0 0-40 16,0 0-16-16,0 0 16 0,0 0-47 15,0 0 13-15,0 0 31 0,0 0 15 16,0 0-12-16,19 22-9 0,-17-22-16 15,2 0-8-15,-1-1-18 0,0-3-53 16,-2-2-37-16,2-3-16 0,-3-2-9 16,0-5-7-16,0-3-24 0,-6-6-42 0,-2-3-22 15,-1-4-18-15,0-4 0 0,2-2 0 16,-3 1 0-16,6 1 0 0,-1 1-18 16,4 3 3-16,1 4 3 0,0 2 11 0,0 2-2 15,0 4-8-15,0 3 11 0,1 2 13 16,1 4-10-16,1-2 18 0,1 2-9 15,3 0-11-15,6-2-1 0,6 1-12 16,4-2-9-16,10 1-10 0,7 0 10 16,4 4 6-16,2 3 13 0,-3 3-16 15,-1 3-13-15,-5 4-78 0,-4 8-56 16,-8 3-13-16,-3 5-37 0,-7 1-51 16,-7 4-23-16,-7-1-13 0,-1 2-27 15,-9 0 0-15,-9-1-30 0,-4 2-125 0,5-7-266 16,-14 11-699-16</inkml:trace>
  <inkml:trace contextRef="#ctx0" brushRef="#br0" timeOffset="141841.18">12114 14371 1195 0,'0'0'667'0,"0"0"-232"16,0 0-83-16,0 0-30 0,0 0-89 15,55-66-108-15,-31 56-36 0,2-1-41 16,6 4-32-16,-1-1-16 0,1 3 0 15,-2 1-3-15,-4 2 1 0,-4 2 0 16,-3 0-1-16,-1 0-16 0,-6 2 3 16,1 3-9-16,0 2-4 0,-4-1 26 15,-2 3 3-15,1 0 47 0,-6 0-2 16,-1 3 12-16,1-2 6 0,-2 2 4 16,0 0 15-16,0 0 9 0,0 2-18 15,0-2-29-15,0 1-7 0,0-1-5 0,0-1-14 16,4-2 2-16,2 0-19 0,3 0 1 15,5 0 14-15,3-1 0 0,5-2-16 16,2-1 0-16,2-1 12 0,0-2 1 16,-3-2-1-16,-1 0 4 0,-6-3 12 15,-5-5 15-15,-3 1 20 0,-3-5 11 16,-3-1 22-16,-2-1 22 0,-2-4 8 0,-6-2-15 16,-4-2-50-16,-4 1-42 0,-3-1-19 15,1 1-19-15,-1 3-27 0,2 6-27 16,0 1-26-16,2 6-46 0,-1 3-50 15,5 2-68-15,-1 0-77 0,2 6-72 16,3 3-53-16,5 1-80 0,2 2-157 16,0-5-511-16</inkml:trace>
  <inkml:trace contextRef="#ctx0" brushRef="#br0" timeOffset="142161.07">12882 14305 2228 0,'0'0'706'0,"0"0"-277"16,0 0-58-16,0 0-113 0,0 0-70 15,0 0-76-15,0 0-65 0,0 0-22 16,0 0-25-16,0 0 1 0,0 0 29 16,35-8 16-16,-30 19 4 0,0 0-4 15,0 2-6-15,-2-1-15 0,2-2-25 16,-2-1-15-16,-2 0-3 0,1-4-10 15,-2-1-18-15,0 0 12 0,0-3 34 16,0-1 9-16,0 0 53 0,0 0 46 0,1-6 33 16,0-5-103-16,5-1-38 15,0-5-15-15,4-3-10 0,6 2 4 0,1-2-19 16,5 2 15-16,1 1 1 0,0 0-19 16,4 5-38-16,-2 0-46 0,2 0-62 15,0 5-100-15,2 0-105 0,0 2-116 16,3 1-170-16,-8 2-499 0</inkml:trace>
  <inkml:trace contextRef="#ctx0" brushRef="#br0" timeOffset="142408.21">13445 14200 1077 0,'0'0'732'0,"0"0"-74"0,0 0-162 16,0 0-115-16,0 0-115 0,0 0-60 15,0 0-15-15,-80 4-12 0,58-2-17 0,3 1-22 16,1 0-26-16,5 3-37 0,1 0-65 15,5 0-12-15,3 4-34 0,2 0 0 16,2 3 7-16,0 0 8 0,5 1 19 16,5 1 1-16,2 0 27 0,3 1-6 15,1-2-4-15,1-1-18 0,2 0-12 16,2-3-50-16,0-3-55 0,5-2-63 0,4-4-68 16,3-1-114-16,6-2-92 0,3-5-118 15,0-3-224-15,-12 3-569 0</inkml:trace>
  <inkml:trace contextRef="#ctx0" brushRef="#br0" timeOffset="142774.57">13717 14277 440 0,'0'0'1277'0,"0"0"-722"0,0 0-119 16,0 0-121-16,0 0-75 0,0 0-74 15,0 0-49-15,0 0-38 0,0 0-25 16,0 0-7-16,0 0 7 0,97-29 40 15,-73 28 29-15,1 0-3 0,1-2-14 16,0 1-41-16,0 0-21 0,-1-4-26 16,2 2-18-16,-1-2-3 0,-1-1-19 15,-2 1-15-15,-4-2-6 0,-5 0 43 0,-4 2 3 16,-6 0 43-16,-4 0 60 0,0 1 52 16,-6 0-41-16,-4 1-102 0,-4 0-15 15,-2 3-43-15,-7 1 6 0,0 0 0 16,-6 7 25-16,0 2 11 0,3 4-1 15,0 2-11-15,5 2-11 0,2 1-10 16,6 1 12-16,4 1 6 0,3-1 15 0,4-1 0 16,2 0-10-16,2-3 11 0,9 1 12 15,6-4 7-15,6 1 12 0,9-1-15 16,7-5-16-16,7 0-40 0,3-3-102 16,0-4-133-16,-2 0-125 0,-5-2-80 15,-6-5-215-15,-13 1-722 0</inkml:trace>
  <inkml:trace contextRef="#ctx0" brushRef="#br0" timeOffset="143873.71">14169 14209 1621 0,'0'0'597'16,"0"0"-199"-16,0 0-86 0,0 0-97 16,0 0-68-16,0 0-20 0,0 0 35 15,0 0-39-15,0 0-16 0,0 0 22 16,-7-15 7-16,7 15-55 0,0 3-43 16,1-2-23-16,1 2-2 0,-1 2 21 0,2 1 0 15,1 2 3-15,-1 2-2 0,2 1-4 16,-1 2-7-16,-1-1-2 0,-2 1-9 15,2-1-12-15,-2 2-1 0,-1-2-4 16,0-2-17-16,0 0-10 0,0-2-3 16,2 0-10-16,-1-3-12 0,-1-2-12 15,2-2-10-15,-1-1 15 0,2 0 63 16,2-3 16-16,0-3 71 0,4-3-34 16,-2-3-6-16,0-2-7 0,1-2 16 0,-1 0 3 15,0 0-6-15,-3 0 9 0,2 2-28 16,0 1-13-16,1 1-5 0,-1 3-1 15,-1 0 1-15,4 1-4 0,1 2-12 16,3-1-2-16,4 4-20 0,2 0-9 16,4 3 7-16,3 0 11 0,3 1 10 0,-2 6-15 15,1 2 18-15,-4 1 43 0,-1 2-12 16,-3-1-10-16,-5 2 1 0,-1-1-19 16,-4 0 9-16,-4-4-12 0,-3 2 0 15,-1-3-3-15,-1 0-12 0,-1-2 12 16,0-3 2-16,0-1 1 0,0 1 12 15,0-2 16-15,0 0 15 0,0 0 15 16,0 0 4-16,0-4-22 0,0-4-31 0,0-3-9 16,6-4-19-16,-1-1-2 0,4-2 9 15,4-3 9-15,0 2-13 0,7-2 4 16,-1 2 0-16,4 1 10 0,4 3-11 16,1-1-5-16,0 4 16 0,1 5 2 15,-4 0 0-15,2 3 11 0,-4 4-11 16,2 0-3-16,-2 4-12 0,-1 3 12 15,-1 0-13-15,-2 3 4 0,-8-2-3 16,-2 3 2-16,-6-1-2 0,-3 2-10 16,0 2 7-16,-4 0 16 0,-7 0-11 0,-3 1-27 15,0 0-21-15,-2-1-70 0,0-1-124 16,0-1-217-16,2 1-203 0,5-4-479 16,5-1-644-16</inkml:trace>
  <inkml:trace contextRef="#ctx0" brushRef="#br0" timeOffset="144690.34">15166 14233 912 0,'0'0'1241'0,"0"0"-866"0,0 0-81 16,0 0 33-16,0 0-37 0,0 0-77 16,0 0-49-16,0 0-45 0,0 0-34 15,0 0-37-15,0 0-26 0,100-60-22 0,-76 56-1 16,7-1 0-16,4 1-2 15,0 0 3-15,0 0 12 0,-1-1-12 0,-1 1-6 16,-4-1-49-16,-1 0-4 0,-4-2-7 16,-4 1-3-16,-2-3 15 0,-5-1 54 15,-4-2 26-15,-4-1 5 0,-5-1 23 0,-2 2 27 16,-9 1 30-16,-3 1-49 0,-7 2-62 16,0 4 0-16,-5 1-19 0,-2 3 16 15,0 4 0-15,0 4 1 0,2 1-1 16,2 3-19-16,3 0 20 0,4 2 1 15,3 1-2-15,3 0-13 0,5 1-3 16,3-1 0-16,1-1 0 0,2 3 19 16,2-2 3-16,7 2 39 0,2-2-5 15,3 3-15-15,2-1-3 0,6-1-4 16,4-2 17-16,3-1 21 0,2-4-22 16,0-6-31-16,0-1-50 0,1-2-22 0,-2-4-48 15,-1-6-40-15,1-3-79 0,1-1-76 16,-3-3-120-16,1 0-142 0,-3 0-180 15,-3 2 269-15,-7 2 488 0,-4 0 49 0,-4 3 449 16,-4 2 34-16,-1 0-66 16,0 3-70-16,-3 3-38 0,0 2-41 0,0 0-62 15,-1 0-66-15,-1 0-71 0,-1 0-30 16,2 1-36-16,-2 3-33 0,0 0-17 16,-4 1 51-16,0 1 21 0,-2 4-3 15,0-2-13-15,0 2 1 0,0-2-13 16,0 3-25-16,1-4-17 0,0 1-2 15,4-1 0-15,0-2-1 0,2-1-1 16,-1-3-2-16,3-1 2 0,-1 0 1 16,-1 0 45-16,-1-1 36 0,0-5 7 15,0-2-69-15,-3-4-20 0,1-1-28 16,1-1 1-16,4-1 2 0,0-1 22 0,0-1 0 16,0 1-9-16,9-2 9 0,0 1 3 15,3 0 3-15,1 4 18 0,3 2 1 16,2 2-1-16,2 4 0 0,4-1-20 15,3 5-1-15,4 0-2 0,3 1-16 0,4 0 0 16,-1 5 18-16,-2 1 14 0,-2 5 20 16,-4-1-33-16,-2 1-1 0,-7 0-4 15,-6-1-11-15,-2 2-6 0,-6-1-16 16,-2 2-15-16,-4-1-3 0,0 0 3 16,-1 0 12-16,-6 0 12 0,-2-1-6 15,-2 0-34-15,0-2-55 0,-1 0-113 16,3-2-149-16,0 0-160 0,3-2-125 15,-2-1-439-15,4-3-320 0</inkml:trace>
  <inkml:trace contextRef="#ctx0" brushRef="#br0" timeOffset="145040.44">16240 13854 1357 0,'0'0'1166'15,"0"0"-677"-15,0 0-7 0,19-67-12 0,-16 53-94 16,-1 8-73-16,1 3 7 15,-1 1-75-15,-1 2-92 0,-1 0-76 0,2 0-67 16,-1 0-6-16,1 5-46 0,2 1-24 16,0 9 76-16,0 0 33 0,4 6-6 15,0 3-12-15,4 2-2 0,-1 2-10 16,0 0-3-16,0 2-1 0,-1 0 0 16,-3-1-32-16,0-1-43 0,-2-3-24 15,-5 0 5-15,0-3-70 0,0-2-32 16,-6-3-19-16,-2-3-54 0,3-5-13 15,2-4 72-15,2-2 148 0,1-3 63 16,1 0 76-16,7-4 94 0,1-3-110 0,3-1 2 16,5-3-20-16,4-1 11 0,4 0-9 15,3 0-14-15,2 0-30 0,3 1-18 16,2-1 16-16,-2 3 1 0,2 0-1 16,-1 2-60-16,1-1-96 0,-2 2-71 15,1-2-101-15,-2 1-176 0,-8 1-464 16,7-4-599-16</inkml:trace>
  <inkml:trace contextRef="#ctx0" brushRef="#br0" timeOffset="145540.1">17524 14032 1277 0,'0'0'1201'15,"0"0"-760"-15,0 0-47 0,0 0 18 16,0 0-81-16,0 0-134 0,0 0-136 15,0 0-61-15,0 0-15 0,0 0 15 16,0 0 12-16,-20 29 41 0,17-18-4 16,0 3 1-16,0 2 2 0,0 2 1 15,2 1-4-15,-1 0-21 0,1 5-16 0,-1-4-8 16,-1 1-4-16,3-2 0 16,-2-1-38-16,-1-3-32 0,-1-3-36 0,2-4-36 15,1-2-51-15,1-5-84 0,0-1-116 0,0 0-128 16,4-2-33-16,2-2-267 0</inkml:trace>
  <inkml:trace contextRef="#ctx0" brushRef="#br0" timeOffset="145685.21">17622 13936 1729 0,'0'0'620'16,"0"0"-365"-16,0 0-120 0,0 0-25 15,0 0-62-15,0 0-32 0,0 0-16 16,0 0-19-16,0 0-152 0,0 0-252 15,0 0 112-15,7-10-118 0,-7 23-193 16,0-4-170-16</inkml:trace>
  <inkml:trace contextRef="#ctx0" brushRef="#br0" timeOffset="146022.87">17936 14055 1241 0,'0'0'829'0,"0"0"-256"16,0 0-91-16,0 0-34 0,0 0-63 15,0 0-146-15,0 0-118 0,0 0-78 16,0 0-43-16,-95-33-25 0,72 33 3 16,-2 0 7-16,5 1 14 0,4 2-3 15,4 2-42-15,6-1-35 0,1 0-36 16,5 1 17-16,0 1 15 0,0 3 9 16,2 0 13-16,5 0 63 0,3 2 7 15,4 1 59-15,5 0 6 0,2 2-3 16,1 0 35-16,4 3 22 0,-4-3-5 0,-3 1-21 15,-4-3-17-15,-7 0 10 0,-5-2-22 16,-3-1 15-16,0 1-15 0,-5-3-10 16,-7 1-6-16,-6-2-9 0,-3-2-7 15,-8-2-39-15,-1-2-89 0,-4 0-83 16,1-3-19-16,4-5-29 0,2-1-180 16,9 2-87-16,1-2-82 0,7 6-245 0,4-4-869 0</inkml:trace>
  <inkml:trace contextRef="#ctx0" brushRef="#br0" timeOffset="146578.54">18671 14034 2015 0,'0'0'782'0,"0"0"-330"16,0 0-74-16,0 0-25 0,0 0-142 0,0 0-140 15,0 0-51-15,0 0-20 16,0 0 0-16,0 0 31 0,0 0 50 0,3 52 5 16,-1-35-8-16,-1 1-29 0,4 0-24 15,-3 0-10-15,-1 0 1 0,-1-1-13 16,0-3-3-16,0 0-65 0,0-4-59 15,0 0-31-15,0-4-44 0,0-4-78 0,0-2-93 16,0 0-147-16,6-5-50 0,-3-1-403 16</inkml:trace>
  <inkml:trace contextRef="#ctx0" brushRef="#br0" timeOffset="146722.51">18851 13855 1861 0,'0'0'693'16,"0"0"-303"-16,0 0-223 15,0 0-84-15,0 0-83 0,0 0-114 0,0 0-256 16,0 0 135-16,0 0 125 0,0 0-159 16,0 0-209-16,3 32-251 0</inkml:trace>
  <inkml:trace contextRef="#ctx0" brushRef="#br0" timeOffset="147039.59">18966 14137 412 0,'0'0'792'0,"0"0"-265"0,0 0-95 16,0 0-34-16,0 0-44 0,0 0-47 16,0 0-52-16,0 0-17 0,0 0-27 15,0 0-29-15,3 20-7 0,-6-20-32 16,1 0-35-16,-1-5-34 0,-3-2-49 16,3-1-25-16,0-4 0 0,0-1-40 15,3-1 6-15,0-2 15 0,6-2 17 0,4-2-1 16,3 1 1-16,6 2-17 0,1-1 17 15,6 5-10-15,3 1-1 0,4 4 13 16,3 1 21-16,6 4-8 0,1 3-10 16,0 0 24-16,1 8 4 15,-5 2-6-15,-2 1-23 0,-4 2 8 0,-7-2-10 16,-4 2-12-16,-5-1-28 0,-8 0-34 16,-7 1-90-16,-2 2 8 0,-2-1 37 0,-9 1-1 15,-4 0-81-15,-1 2-180 0,-2 0-228 16,7-4-600-16</inkml:trace>
  <inkml:trace contextRef="#ctx0" brushRef="#br0" timeOffset="147639.24">20408 13740 1828 0,'0'0'1128'16,"0"0"-700"-16,0 0-136 0,0 0-40 16,0 0-4-16,0 0 29 0,0 0-80 15,0 0-123-15,0 0-74 0,0 0-3 16,0 0-37-16,-25-4 40 0,28 17 9 15,-1 5 34-15,0 2 0 0,-2 2 10 0,2 3-14 16,-2 1-5-16,0 2-16 0,0 2 1 16,0 0-16-16,-4 2 24 0,-1-4-27 15,1 0-45-15,-1-2-57 0,1-3-76 16,0-2-60-16,1-2-104 0,0-4-113 16,0-2-118-16,0-4-104 0,0-3-593 15</inkml:trace>
  <inkml:trace contextRef="#ctx0" brushRef="#br0" timeOffset="147812.17">20295 14050 1062 0,'0'0'781'15,"0"0"-282"-15,0 0-111 0,0 0-3 16,81-69-104-16,-56 59-56 0,3 2-39 16,6 4-38-16,6 2-47 0,2 0-47 15,2 1 33-15,-3 1 0 0,-5 0-31 16,-5-3-56-16,-6-1-109 0,-4 1-111 0,0-4-132 15,0 0-112-15,1-1-182 0,-8 1-608 16</inkml:trace>
  <inkml:trace contextRef="#ctx0" brushRef="#br0" timeOffset="148222.51">20818 13712 1898 0,'0'0'757'16,"0"0"-355"-16,0 0-38 0,0 0 0 15,0 0-68-15,0 0-81 0,0 0-103 16,0 0-109-16,0 0-3 0,0 0 0 16,0 0 10-16,-67 17 42 0,64 3-2 15,0 4-13-15,1 5-6 0,2-1 21 0,0 3-12 16,0 0-6-16,2 1 6 0,1-1-9 16,0 0-4-16,-2-3 1 0,1-2-4 15,0-2-7-15,0-5-17 0,-1-4-25 16,1-5-5-16,-1-3-29 0,2-3-30 15,2-4-34-15,1 0 35 0,0-4 88 16,3-4 84-16,4-3-41 0,0-5-28 16,2-2-13-16,2-1 19 0,1-2-20 15,-2 1 0-15,4 2 24 0,-1 2-22 0,3 2 9 16,-1 4 0-16,0 2 7 0,-1 2 5 16,-2 4-24-16,0 1-2 0,-2 1-19 15,-2 2 2-15,2 5 19 0,-4 2 34 16,-2 1 0-16,0 1-34 0,-5 1-23 15,-2 0-14-15,-3-1-12 0,0 1-22 0,0 1-43 16,0-2-50-16,0 1-80 0,0 0-204 16,5-2-170-16,1-2-163 15,11-2-764-15</inkml:trace>
  <inkml:trace contextRef="#ctx0" brushRef="#br0" timeOffset="148572.41">21246 14070 385 0,'0'0'1395'0,"0"0"-889"0,0 0-125 16,0 0 11-16,0 0-60 0,0 0-49 0,0 0-19 16,82-51-62-16,-66 41-59 0,5 1-50 15,-1-1-34-15,-1 2-19 0,-1 2 7 16,-3-2-10-16,-4 2-6 0,2-2-10 16,-4 1-2-16,0-1-19 0,3-2-43 0,-1-1-28 15,1 1-24-15,-1-2 2 0,-3 2 24 16,-2 0 50-16,-3 4 19 0,-3 2 32 15,0 0 17-15,-1 2 41 0,-7-1 6 16,-6 3-87-16,-6 0-9 0,-5 0-30 16,-4 7 30-16,-4 1 13 0,0 2 36 15,3 4-21-15,5 0-28 0,6 0-6 16,5 1-31-16,10-2 9 0,4 1 16 16,0 1 12-16,11 0 11 0,7 2 23 15,8 1-9-15,5 0-23 0,5 0 0 16,7-1 0-16,4-3-2 0,2-1-75 15,0-4-55-15,3-2-73 0,-1-2-67 0,4-3-169 16,3-2-194-16,-14 0-573 0</inkml:trace>
  <inkml:trace contextRef="#ctx0" brushRef="#br0" timeOffset="149505.03">22580 14107 251 0,'0'0'1535'15,"0"0"-1045"-15,0 0-247 0,0 0 5 16,0 0 22-16,0 0 46 0,0 0-30 16,0 0-37-16,0 0-95 0,0 0-69 15,0 0-41-15,-26-46-44 0,24 49-28 16,1 1-10-16,-1 0 38 0,1 3 30 15,-1-1-1-15,2-1-28 0,0 1-1 16,0 0-13-16,2-1 10 0,4-1 3 16,5 1 0-16,-1-1 12 0,3-3 1 15,2 0 12-15,-1-1 6 0,0 0 10 0,0-3-4 16,0-5-3-16,0-1 3 0,-1-2 4 16,0-1-1-16,0-3 12 0,-1-1-2 15,-1-3-10-15,-3-2-6 0,1-3-16 16,-3-2-5-16,-1-4-11 0,-2-4 10 0,-1 0-12 15,-2-3-2-15,0-1 0 0,0 1 0 16,0 4-17-16,0 4 7 0,0 4 12 16,0 4 22-16,-2 3 2 0,-1 4-2 15,0 2-7-15,0 2-12 0,0-1 13 16,0 4 8-16,-1-2-2 0,0 1-19 16,1 1 12-16,1 1-13 0,2 1 1 15,0-2 28-15,0 4 9 0,0-1-40 16,7 0-28-16,5 1-33 0,5 1-19 0,9 2 28 15,6 0 18-15,5 4 12 0,-1 3 10 16,-1 5-47-16,-4 3-89 0,-5-1-17 16,-7 4-30-16,-2 0-21 0,-3 0-37 15,-5 2-40-15,-4-2-65 0,-5 0-10 16,-2-1-68-16,-13-1-78 0,-4 1-212 16</inkml:trace>
  <inkml:trace contextRef="#ctx0" brushRef="#br0" timeOffset="149905.29">22678 13945 713 0,'0'0'723'0,"0"0"-242"0,0 0-163 15,0 0 25-15,0 0-98 0,0 0-52 0,62-65-65 16,-41 54-55-16,2-1-19 0,1 5-6 16,-2-3-25-16,0 6-21 0,-4 0 14 15,-4 1 4-15,-4 3-20 0,-2 0-19 16,-5 0-13-16,1 4-16 0,-2 2 48 15,-1 3 0-15,2 1 45 0,0 4 15 16,0 0-3-16,-1 0-12 0,1 1-7 16,1 2-3-16,-2-2 9 0,0 2 4 15,-1 0-10-15,2 0-4 0,2-1-23 0,1 4-11 16,-1-1-19-16,7-1 19 0,-2-3 1 16,2 1 1-16,0-4 0 0,0-4 11 15,1-1-10-15,-2-4-3 0,6-3-8 16,-2 0 8-16,5-7 22 0,2-3-11 15,0-3-11-15,0-3 0 0,-3-2 47 16,-3 0 26-16,-3-2-7 0,-6-2 34 0,-2 0 54 16,-5 0 11-16,0 2-60 0,-9 2-49 15,-2 1-36-15,-3 2-20 0,-4 4-34 16,-1 2-55-16,3 1-63 0,1 3-83 16,-2 4-133-16,3 1-141 0,3 0-121 15,3 4-392-15,2 1-164 0</inkml:trace>
  <inkml:trace contextRef="#ctx0" brushRef="#br0" timeOffset="150238.6">23297 13882 2106 0,'0'0'710'15,"0"0"-271"-15,0 0-95 0,0 0-89 16,91-40-76-16,-63 36-40 0,-3 4-49 0,1 0-31 15,-1 2-15-15,-5 6 12 0,0 1-1 16,-3 2-24-16,-4 0-12 0,-2 1-7 16,-2 1 7-16,-3-1-1 0,-3 0-16 15,-1 0 14-15,-1-4-16 0,-1 2-1 16,0-4-18-16,0-2-9 0,0 0-3 16,-1-1 16-16,-1-3 15 0,2 0 17 15,0 0 30-15,0 0 27 0,0-6 6 16,3-4-19-16,7-5-61 0,5-5-46 15,7-4-9-15,9-1-31 0,6 2-1 0,5 0 19 16,1 3-53-16,-2 5-81 16,-4 3-6-16,-4 1-54 0,-2 5-62 0,-5 2-89 15,-3 1-99-15,-4 2-147 16,-7 1-381-16,4 0 345 0</inkml:trace>
  <inkml:trace contextRef="#ctx0" brushRef="#br0" timeOffset="150804.57">24109 13874 683 0,'0'0'1094'15,"0"0"-666"-15,0 0-50 0,0 0 25 16,0 0-71-16,0 0-179 0,0 0-134 16,0 0 60-16,0 0 57 0,0 0-16 15,0 0-13-15,-21 50-7 0,16-41-36 16,0 0-14-16,-1 1-25 0,3 0-3 0,-2-3-21 15,1 1-1-15,2-3-35 0,1-1-18 16,-1-1-42-16,2-2-14 0,0-1-8 16,0 0 98-16,0-4 19 0,3-2 114 15,2-6-99-15,1-2-12 0,3-4-3 0,0-2 1 16,1 0-1-16,4-2 84 16,0 3-4-16,-2 2-21 0,1 3 6 0,-4 4 13 15,2 3 9-15,-5 3-40 0,2 3-47 16,-2 1-16-16,3 1-43 0,0 7 59 15,1 4 53-15,4 1 12 0,0 2-9 16,1-1-13-16,-3 1-6 0,-2-2-9 16,0-1 0-16,-3-2-13 0,-2-2 4 15,-2-3-4-15,0 0-14 0,-2 1-1 16,0-4-12-16,-1 1-13 0,0-2-9 0,4-1-21 16,-4 0-19-16,3 0 21 0,0 0 53 15,3-5 77-15,1-2-15 0,1-2-31 16,3-1-10-16,1-3 4 0,0 2-6 15,3 0 2-15,1 1-9 0,0 2-12 16,4 2-1-16,0 1-20 0,2 1 9 16,-1 4-1-16,2 0 12 0,-2 0-11 0,2 5-4 15,-2 1-5-15,-3 5 21 16,-4-1 12-16,-4 0-12 0,-4 3-12 0,-5 1-10 16,-1 0 4-16,0 2-10 0,0-2-34 15,-4 2-53-15,-3-2-71 0,2-1-97 16,2-1-166-16,2 0-210 0,1-3-459 15,9-1-544-15</inkml:trace>
  <inkml:trace contextRef="#ctx0" brushRef="#br0" timeOffset="151321.47">25989 13862 148 0,'0'0'1695'15,"0"0"-1202"-15,0 0-119 0,0 0 31 16,0 0-73-16,0 0-123 0,0 0-11 16,0 0 51-16,0 0 13 0,0 0-52 15,0 0-37-15,-31 47-32 0,22-41-46 16,0 1-61-16,4-1-34 0,0 2-24 0,2 1-10 15,3 0 4-15,2 3 5 16,9 0-33-16,7 1-10 0,3 0 4 0,5-3 15 16,5-1 5-16,2-2 20 0,-2-5 2 15,-2-2-15-15,-3 0 1 0,-4-1 36 0,-8-7 37 16,-2-1 22-16,-5-4 6 16,-4-1 27-16,-3-2-18 0,0-3-16 15,-8 1-18-15,0 0-40 0,-5 2-43 0,1 3-37 16,0 2-83-16,1 4-75 0,3 0-159 15,0 5-199-15,1 2-161 0,4 0-522 16</inkml:trace>
  <inkml:trace contextRef="#ctx0" brushRef="#br0" timeOffset="151621.03">26422 13999 1637 0,'0'0'990'0,"0"0"-463"16,0 0 8-16,0 0-117 0,0 0-57 15,0 0-90-15,-20-78-59 0,14 59-83 16,-2-1-47-16,1-2-30 0,-3-2-10 0,2-4 4 16,-1 0-7-16,-2-3-14 0,2-2-13 15,1-1 3-15,0 1 0 0,1 0-3 16,2 3 1-16,3 3 2 0,2 2-13 16,0 3 25-16,0 3-9 0,1 1-6 15,3 2 0-15,6 0-12 0,0 3-22 16,4 0-8-16,3 1-13 0,9 2-5 15,4 1-10-15,10 2 0 0,8 3-9 16,5 2 22-16,5 2-13 0,-3 8-104 16,-7 5-90-16,-12 2-63 0,-10 3-161 15,-13 2-62-15,-13-1-13 0,-2 2 106 0,-18-2-61 16,-6 1-249-16,4-5-299 0</inkml:trace>
  <inkml:trace contextRef="#ctx0" brushRef="#br0" timeOffset="151743.73">26414 13791 1 0,'0'0'724'0,"0"0"-313"0,0 0-109 16,0 0 111-16,0 0-95 0,0 0-162 16,95-6-69-16,-42-4-22 0,13 1-39 15,7-2-20-15,6 2-6 0,-1 0-204 16,-1 3-152-16,-22 1-457 0</inkml:trace>
  <inkml:trace contextRef="#ctx0" brushRef="#br0" timeOffset="152537.67">27933 13659 1066 0,'0'0'758'0,"0"0"-278"16,0 0-153-16,0 0-41 0,0 0 38 15,0 0 29-15,0 0-19 0,0 0-61 16,0 0-152-16,0 0-121 0,0 0-6 16,-75-49-12-16,28 48-1 0,-2 1 0 15,1 0-53-15,2 4-37 0,4 1-42 16,3 3-25-16,6 0-43 0,2 4-35 16,5 1 8-16,3 1 14 0,7 0-29 0,4 0-14 15,4 1 45-15,3-2 39 0,2-1 48 16,0-1 48-16,3-2 56 0,0-3 4 15,0 0 35-15,3-2 32 0,3 1 141 16,1-4 12-16,2 0 55 0,5-1 25 16,1 0-19-16,5-1-8 0,4-3-43 15,4-2-25-15,4 3-14 0,4 0-4 0,3 2 0 16,1 0-23-16,2 1 3 0,-5 0-15 16,-4 4-43-16,-4 3-61 0,-4 1-1 15,-8 4 4-15,-3-1 65 0,-6 3-25 16,-5 2-16-16,-3-1 3 0,-5 2-2 15,-8 1 17-15,-8 0 20 0,-8-1-14 16,-4 0-8-16,-6-2-10 0,-7 0-46 0,-1-2-19 16,-2-1-27-16,-1-2 18 0,2-1-15 15,3-4-37-15,5-2 0 0,4-2-38 16,8-1-72-16,5-1-58 0,7-6-19 16,4 1-9-16,9-2-72 0,3-2-90 15,10-3-109-15,6-2-428 0,1 3-114 16</inkml:trace>
  <inkml:trace contextRef="#ctx0" brushRef="#br0" timeOffset="152837.79">28086 13443 2048 0,'0'0'821'0,"0"0"-322"0,0 0-147 0,0 0-8 15,0 0-11-15,0 0-55 0,0 0-48 16,0 0-77-16,0 0-92 0,0 0-61 16,0-54-29-16,0 63-32 0,0 5 42 15,-1 4 19-15,-1 6 15 0,2 5 7 16,0 2 8-16,0 3 16 0,2 4-24 16,1 1 2-16,0 1-3 0,-2 0-21 15,-1 1 0-15,0-4-18 0,0-2-34 16,-6-5-33-16,0 0-47 0,-1-6-31 15,-3-2-49-15,1-4-86 0,1-3-104 0,-1-6-117 16,-2-3-81-16,0-2-170 0,-1-4-419 16,3 0 439-16</inkml:trace>
  <inkml:trace contextRef="#ctx0" brushRef="#br0" timeOffset="153004.69">27900 13905 83 0,'0'0'1061'0,"0"0"-576"0,0 0-140 0,0 0-2 16,0 0-7-16,0 0-62 0,64-76-63 15,-41 65-54-15,2-1-55 0,7 3-39 16,3 2-34-16,2 2-27 0,5 2-2 16,-2 1 0-16,-1 2-1 0,-4 0 1 15,-5-1 0-15,-7 1-13 0,-2-3-66 16,-6 0-103-16,-1 2-106 0,-2-1-92 16,0-1-229-16,-5 2-519 0</inkml:trace>
  <inkml:trace contextRef="#ctx0" brushRef="#br0" timeOffset="153669.97">28364 13741 1418 0,'0'0'1170'0,"0"0"-694"0,0 0-23 16,0 0-24-16,0 0-63 0,0 0-60 16,0 0-69-16,0 0-84 0,0 0-70 15,0 0-53-15,-11-30-30 0,11 30-21 16,0 0-13-16,0 0 10 0,0 1 24 15,0-1-1-15,0 1 2 0,0 2 0 16,0-1 14-16,0 1-15 0,0-1-1 16,0 0-14-16,0-1-10 0,0 2-8 15,0-2-22-15,0 3-7 0,0-1 7 16,0 1 3-16,0 1 6 0,0-3 0 16,0-1 6-16,0 2-10 0,0-3 10 15,0 0 18-15,0 0 4 0,0 0-4 16,0 0-12-16,0 0 3 0,0 0-3 0,0 0-15 15,0-1-20-15,0-1-9 0,0 1 10 16,0 0 21-16,0 0 14 0,0-1 21 0,0-2-32 16,0 1 13-16,0 0 6 0,-2-1-26 15,1 1 10-15,-2 1 30 0,3-1 11 16,-1 0 1-16,-1 3 40 0,2 0 44 16,0 0 25-16,0 0-16 0,0 0-25 15,0 0-4-15,0 0 9 0,0 0 23 16,0 0 14-16,0 0-22 0,2 3-27 15,2 0-62-15,2 1-9 0,2 1-13 16,5 2 20-16,0 4 2 0,3 1 3 16,-3 0 22-16,-3 2-4 0,0-1 19 15,-3 3 0-15,-4-1-6 0,0 1-22 16,-3 0-10-16,0 0 1 0,0-2-1 16,-1-1-2-16,-4-1-2 0,-2-3-13 0,-1 0 12 15,0-4-11-15,0-2 13 0,-2 0 2 16,3-3 10-16,-2 0 13 0,1 0 13 15,2-6-37-15,0-2-18 0,4-2-22 0,2-4 6 16,2-1 10-16,8-3-4 0,6-3-6 16,7 0-3-16,5-4-21 0,8 1 2 15,6 1-36-15,4 1-8 0,1 1 57 16,-4 3-22-16,-4 3-63 0,-8 1-1 16,-3 3-116-16,-9 2-37 0,-4 3-69 15,-2 2-89-15,-3 3-145 0,0 1-401 16,-1 0 200-16</inkml:trace>
  <inkml:trace contextRef="#ctx0" brushRef="#br0" timeOffset="153987.26">28866 13675 1167 0,'0'0'1021'0,"0"0"-556"0,0 0-114 16,0 0-63-16,0 0-31 0,0 0-73 16,0 0-84-16,0 0-21 0,0 0-10 15,0 0 32-15,0 0 30 0,-23 32-6 16,14-26-35-16,2 3-25 0,0 0-31 15,-1 1-31-15,3 1-3 0,1 1-16 0,2 0-5 16,2 2-1-16,0 1 19 0,3 1 1 16,7 0 2-16,1-2 0 0,3 0-30 15,3-1-7-15,3-1 15 0,3-2 21 16,4-2 1-16,2-6 31 0,2-1 6 0,0-1 16 16,0-2 12-16,-4-7 9 0,-6 0 0 15,-2-6 12-15,-4 0-3 0,-2-6-16 16,-2 0-36-16,-2-4-29 0,-1 1 1 15,-2 1-3-15,3 1-1 0,-1 1-67 16,0 0-79-16,2 5-65 0,0-1-80 16,1 4-87-16,4 3-70 0,-4 2-95 15,5 3-53-15,-1 2-113 0,-1 2 23 16,-1 1 31-16</inkml:trace>
  <inkml:trace contextRef="#ctx0" brushRef="#br0" timeOffset="154287.57">29403 13633 329 0,'0'0'812'0,"0"0"-86"0,0 0-101 0,0 0-78 16,0 0-59-16,0 0-59 0,0 0-38 16,0 0-122-16,0 0-106 0,0 0-77 0,-29 4-37 15,15-1-24-15,1 1-22 0,1 1 21 16,0 1-11-16,2 1-10 0,1 0-2 16,0 1 0-16,4 2-1 0,-1 2-3 15,1 1-10-15,2 2 1 0,-1 4-6 16,4 0 3-16,3 1-7 0,4 3 21 15,3 2-2-15,6-2-21 0,0 0-4 16,3-4 0-16,1-1 7 0,3-5-16 16,2-2 3-16,-2-5 19 0,-2-5 12 15,5-1 0-15,-1-5-10 0,1-5-11 16,2-6-20-16,-2-2-60 0,2-4-79 16,-2-2-82-16,0-3-82 0,-2-2-116 15,1-3-95-15,-2-3-170 0,-3-3-404 16</inkml:trace>
  <inkml:trace contextRef="#ctx0" brushRef="#br0" timeOffset="154520.37">29813 13379 1398 0,'0'0'725'15,"0"0"-256"-15,0 0-160 0,0 0-72 16,0 0-74-16,0 0-26 0,0 0 47 16,0 0 75-16,0 0-26 0,0 0-202 15,0 0-31-15,-67-48-3 0,66 61 3 16,-1 5 78-16,2 2 37 0,0 9 18 15,0-1-31-15,0 3-31 0,2 0-13 16,1 1-14-16,-2-3-17 0,2 1-8 0,0 0-19 16,-1-5-13-16,1 1-2 15,-3-2-25-15,1-3-31 0,-1-3-58 0,0-1-60 16,0-3-36-16,-4-1-96 0,-4-2-52 16,-2 0-91-16,-4-4-126 0,4-2-547 15</inkml:trace>
  <inkml:trace contextRef="#ctx0" brushRef="#br0" timeOffset="154886.6">29700 13719 1158 0,'0'0'622'15,"0"0"-207"-15,0 0-111 0,90-68-91 16,-69 56 3-16,-1 1 15 0,-2 5-34 16,0 0-44-16,-2 4-42 0,3 1-29 15,-3 1-9-15,0 0-1 0,-5 0-6 16,1 1-25-16,-4 4-19 0,1 2 6 15,1 1 26-15,0 2 0 0,0 1-1 16,2 1 3-16,-2 0 0 0,0 0-16 0,1 1 7 16,-3 0-19-16,-1 1 3 0,0 2-3 15,0-1-25-15,1 3-3 0,-1-1-3 16,2 1-13-16,0 0 15 0,2-1 1 16,0-1 2-16,4 0-1 0,-4-5-1 15,3-2-19-15,-3-5-2 0,0-2 21 16,3-2 59-16,-2-3 33 0,4-8-2 0,-2-1-19 15,6-2-1-15,-2-3 23 0,2-1-5 16,0-3-36-16,-2-1-24 0,-3-1-16 16,-3 2 6-16,-5-3-7 0,-1 1-11 15,-2 0-22-15,-3 1-63 0,2 1-72 16,2 4-98-16,2 3-149 0,4 4-194 16,4 5-411-16,-2 1-480 0</inkml:trace>
  <inkml:trace contextRef="#ctx0" brushRef="#br0" timeOffset="155469.21">30690 13634 1367 0,'0'0'1012'0,"0"0"-625"0,0 0-50 0,0 0 24 16,0 0-61-16,0 0-89 15,0 0-60-15,0 0-32 0,0 0-45 0,0 0-58 16,60 15-1-16,-37-2 57 0,0 2 8 16,2 3-12-16,-2 0 3 0,-4 2-22 15,-4-1-49-15,-7-2-6 0,-2-1-15 16,-4 0-1-16,-2-2-9 0,0-2 3 0,-6 0-12 15,-2 0-6-15,-3-3-13 0,2-3 13 16,-2-2-7-16,1-1 9 0,3-3 41 16,-1 0 3-16,2-3 53 0,2-5 12 15,0-2-64-15,1-3 0 0,3 0 11 16,0-1-12-16,0-1-19 0,9 0 19 16,2 0 16-16,2 1-16 0,7 1-25 15,3 0-16-15,6 3-21 0,4 0-12 16,6 1 5-16,3 1 10 0,-2 1-58 15,-1 4-75-15,-4-1-26 0,-6 3-20 0,-5 1-60 16,1 0-84-16,-5 0-162 0,3 1-246 16,-4 2-305-16</inkml:trace>
  <inkml:trace contextRef="#ctx0" brushRef="#br0" timeOffset="155889.04">31491 13713 1118 0,'0'0'606'15,"0"0"-210"-15,0 0-24 0,0 0-56 16,0 0-62-16,0 0-53 0,0 0-20 16,-90-33 16-16,73 30-42 0,-3 3-29 15,-2 0-23-15,-6 0-8 0,-2 0-27 16,-2 0-24-16,1 0-25 0,-3 3-18 16,6 2-1-16,0 3-22 0,2 0-6 15,6 3 0-15,7 2 9 0,3-1-3 0,2 3-12 16,5-1-23-16,3 2 16 0,0-2 0 15,1-1 26-15,8 2 2 0,1-3-12 16,1-2-25-16,5-2-1 0,2-5-12 16,0 1 32-16,2-3 31 0,2-1 0 15,0 0 15-15,1-2-2 0,-1-3 0 0,2-3-10 16,0 0 16-16,-1 1 66 0,0-4 6 16,-1 4-3-16,0 0 0 15,1 1-19-15,-7-1-1 0,-1 2 10 0,-3 1 15 16,-5 2 46-16,0 1 52 0,-4 1-47 15,-1 0-83-15,0 0-61 0,1 0-36 16,0 1-32-16,5 5 16 0,4 3 31 16,2 1-4-16,3 3-21 0,2 0-25 15,2-1-37-15,1-1-40 0,-3-2-36 16,1-2-64-16,-4-4-70 0,-1-1-34 0,-4-2-42 16,0-2-112-16,-2-6-292 0,-4 1-525 15</inkml:trace>
  <inkml:trace contextRef="#ctx0" brushRef="#br0" timeOffset="156153.2">31794 13466 108 0,'0'0'2209'0,"0"0"-1599"16,0 0-300-16,0 0-33 0,0 0-21 16,0 0-32-16,0 0 17 0,0 0-73 15,0 0-103-15,0 0-64 0,-33-30 1 16,33 43 30-16,0 5 70 0,0 5 21 15,0 7 6-15,0 4-28 0,5 2-3 16,2 2-31-16,-2 2-45 0,3 0-19 16,-2 0 21-16,2-3-21 0,-4-3 12 15,1-3 10-15,-5-3-25 0,0-2-40 16,0-4-42-16,0-4-22 0,-3-3-65 0,-3-2-46 16,-2-4-60-16,0-1-101 0,2-3-132 15,-1-3-100-15,2 0-449 0,0-2-631 0</inkml:trace>
  <inkml:trace contextRef="#ctx0" brushRef="#br0" timeOffset="157435.59">4960 16183 1329 0,'0'0'666'0,"0"0"-296"0,0 0-125 16,0 0-16-16,0 0-46 0,0 0-33 15,0 0-9-15,0 0 15 0,0 0-1 16,58-35 9-16,-58 34-6 0,0-1-16 16,0-1-33-16,-2 1-25 0,-4 0-25 15,-5 1 18-15,-4 0-73 0,-6 1-4 0,-5 0-35 16,-7 2-14-16,-5 7-26 0,-1 3 13 16,-4 3-7-16,4 3-13 0,3 2 35 15,3-1-28-15,9-1-70 0,2-1-38 16,6-1 2-16,5-1 34 0,3-1 45 15,4-3 48-15,3-2 35 0,1 0-1 16,0-1-2-16,0-2 22 0,4-2 26 16,2 0 50-16,7 0 39 0,0-1 13 15,5-2-1-15,7-1-19 0,2 0-10 0,9 0-10 16,3 0-16-16,3-1-25 0,4 0-18 16,-1-1-11-16,-1 2 4 0,-3 0 0 15,-8 0 11-15,-6 3 10 0,-8 4 4 16,-7 3-22-16,-8 1-12 0,-4 3 18 15,-3 3 34-15,-7 2 19 0,-9 2-7 16,-4 1-15-16,-7-2-3 0,-3 0-39 0,0-2-20 16,-2-3-3-16,0-1-18 0,1-4 18 15,-1-2 3-15,-2-2 0 0,1-2 0 16,1-1-2-16,1-3-1 0,2 0-81 16,5-2 1-16,2-6 11 0,6-6-46 15,2-6-111-15,5-4-36 0,6-2-33 16,6 0-114-16,5 0 0 0,11 4 37 15,7 1 155-15,4 3-131 0,-4 4-281 16</inkml:trace>
  <inkml:trace contextRef="#ctx0" brushRef="#br0" timeOffset="157735.54">5274 16005 1510 0,'0'0'711'0,"0"0"-207"15,0 0 6-15,0 0-65 16,0 0-96-16,0 0-58 0,0 0-77 0,0 0-72 16,0 0-53-16,0 0-34 0,0 0-33 15,11 0-22-15,-9 7 0 0,-2 3 6 16,3 5 25-16,0 3-1 0,0 2 4 16,0 5 0-16,1 0-1 0,0 2-2 15,3 2-16-15,-1 0-13 0,0 1 13 16,1-1-13-16,2 0-1 0,1-1 3 15,-1-1-1-15,-1-3-3 0,2-1-49 0,-4-3-55 16,0-3-44-16,-3-5-49 0,-2-1-53 16,-1-3-47-16,0-3-90 0,-7-1-110 15,0-2-113-15,-2-1-587 0</inkml:trace>
  <inkml:trace contextRef="#ctx0" brushRef="#br0" timeOffset="157893.04">5345 16356 1007 0,'0'0'827'0,"0"0"-337"16,0 0-161-16,0 0-42 0,0 0-101 15,0 0-87-15,88-47-61 0,-62 41-35 16,1 0-3-16,0-1-54 0,1 3-157 16,-5 2-76-16,-4 2-187 0,-4 0-338 15,-4 0-428-15</inkml:trace>
  <inkml:trace contextRef="#ctx0" brushRef="#br0" timeOffset="158268.57">5727 16419 139 0,'0'0'607'0,"0"0"-171"15,0 0-61-15,0 0-34 0,0 0 35 0,0 0 5 16,0 0 12-16,0 0-49 0,0 0-159 16,0 0-87-16,66-22-35 0,-46 11-13 15,6 0 13-15,0-1 54 0,2 1 37 16,-1 0-26-16,0 0-63 0,-4 1-37 15,-5 1-9-15,-4-2 15 0,-5 2 18 16,-6 0-5-16,-3 2-13 0,0-1-13 16,0 2-5-16,-5-1-14 0,-1 3 10 15,-1 2 19-15,0-1 15 0,0 2-30 16,-3 1-16-16,-2 0-12 0,-1 0-1 16,-3 0 11-16,-1 5 2 0,-3 0 3 0,1 3 22 15,-2 1 3-15,2 1-6 0,4 2-22 16,4-1-25-16,1 1-5 0,7 1 14 15,0-2-11-15,3 2 11 0,1 0 16 16,8 1 11-16,1 0-7 0,5 0 8 16,3 1-10-16,1-4-2 0,6 1-10 0,2-4-34 15,3-3-48-15,0-4-45 0,4-1-43 16,2-2-112-16,2-7-135 0,1 1-49 16,2-2-149-16,-5 1-131 0,-3-1-42 15,-10 5-4-15</inkml:trace>
  <inkml:trace contextRef="#ctx0" brushRef="#br0" timeOffset="158685.49">6271 16397 171 0,'0'0'567'0,"0"0"-62"16,0 0-1-16,0 0-33 0,0 0-22 15,0 0-21-15,0 0-65 0,0 0-106 16,0 0-93-16,0 0-55 0,0 0-39 0,38-11-29 16,-26 8-7-16,3-1 10 0,3-1 3 15,3 0-4-15,4-2-5 0,-1 1-13 16,1-2-1-16,-1-1 1 0,-2 1-3 15,-5 0 9-15,-5 1 71 0,-4 0 18 0,-3 0-46 16,-2-1-34-16,-2 0-21 16,-1-1-4-16,0-1-3 0,0-1 0 0,-3 1 1 15,-4 0-10-15,-3 1 31 0,-3 1-1 16,0 3-14-16,-6 3-19 0,0 2-37 16,-4 0-3-16,0 5 6 0,-1 3 7 15,2 0 14-15,-1 4 12 0,4-2 1 16,6 2-15-16,-1 0 0 0,5-1-7 0,3-1 1 15,4 1-13-15,2 1 3 0,0 1 6 16,1 1 7-16,5 1 16 0,7 0 2 16,-2 0 18-16,4 2 4 0,2-1-21 15,2-3-1-15,1-2 0 0,6-2-13 16,4-4-17-16,5-2-4 0,1-3-28 16,7-5-25-16,0-7-43 0,2-3-92 15,-3-3-143-15,-2-4-10 0,-4-1-51 0,-5-1 59 16,-6-3 102-16,0 1-137 15,-5-4-187-15,-4-2-63 0,-3 7 37 0</inkml:trace>
  <inkml:trace contextRef="#ctx0" brushRef="#br0" timeOffset="158869.21">6924 15962 890 0,'0'0'1048'15,"0"0"-475"-15,0 0-125 0,-15-68-52 0,10 58-6 16,1 7-68-16,-1 3-57 0,1 0-107 16,-2 6-143-16,-4 6-13 0,0 4-2 15,-4 5 47-15,2 4 11 0,-1 1 10 16,0 3 15-16,6-1-49 0,3 2-10 15,1 0-22-15,3 0-2 0,0 0 0 16,7-2 0-16,3 0 16 0,2 0-1 16,1-5-3-16,1 0-12 0,1-4-9 15,0-1-101-15,1-2-88 0,3-4-143 16,1-3-155-16,3-3-221 0,-4-4-543 16</inkml:trace>
  <inkml:trace contextRef="#ctx0" brushRef="#br0" timeOffset="159701.96">8544 16129 935 0,'0'0'768'0,"0"0"-271"0,0 0-96 16,0 0-41-16,0 0-11 0,0 0-63 0,0 0-40 15,0 0-70-15,-16-68-22 0,1 60-36 16,-4 0-59-16,-3 3-40 0,-2 3-10 16,-2 2-9-16,-3 0-15 0,0 7 13 15,-1 6-14-15,-1 2-3 0,4 1 1 0,4 2 2 16,3 0-9-16,4 2-24 0,2-4-42 15,5 0-7-15,6-2 4 0,2-4 9 16,1-2 38-16,0-2 15 0,0-1 10 16,2 0 9-16,4-3 13 0,4 2 41 15,-1 0 9-15,4-1 7 0,1 2-10 16,1 0 3-16,2 0 6 0,2-2 2 16,7 2 1-16,3-3-3 0,5 1-3 15,6-3-9-15,1 0 71 0,1 0 2 16,-1-2-74-16,-3 1-43 0,-6 1-27 15,-8 0 27-15,-7 3 27 0,-4 3 10 16,-7 3-37-16,-4 3 2 0,-2 1 29 0,-3 3 31 16,-9 1 30-16,-2 0 12 0,-8-1-9 15,-4 0-28-15,-4 0-24 0,-3-5-19 16,0 0-8-16,-2-4 5 0,-1-2-3 16,-2-2-2-16,0-3-14 0,0 0-2 0,2 0-3 15,2-4-49-15,3-4-18 0,4-1-25 16,3-4-46-16,6-4-80 0,5-1-95 15,7-1-19-15,6-1-122 0,11 0-86 16,12 2-66-16,-2 5-85 0,24-5-629 0</inkml:trace>
  <inkml:trace contextRef="#ctx0" brushRef="#br0" timeOffset="160135.17">8792 16187 867 0,'0'0'528'0,"0"0"-196"0,0 0 64 0,0 0 18 15,0 0-72-15,0 0-32 0,0 0 38 16,0 0 27-16,0 0-58 0,0 0-84 16,29 1-147-16,-18-6-69 0,1 0-17 15,8-1-25-15,-1-1 0 0,8 3 1 0,4-1 11 16,0 1 13-16,1-1 1 16,4 0 3-16,-3 0 14 0,-1-1-18 0,-1 0-52 15,-2 1-6-15,-4 0-4 0,-5 0-1 16,-4 0 4-16,-8 2 59 0,-5 1 0 15,-3-1 78-15,0 1 3 0,-8 0 15 16,-7 0-47-16,-4-1-49 0,-5 1 2 16,-3 2-1-16,-1 0 1 0,-2 0 2 0,1 5-4 15,-1 2-20-15,4 2-2 0,0 3-2 16,6 0 24-16,0 2 2 0,2-1 1 16,4 1 12-16,2-3-2 0,3 2-13 15,1-1-15-15,5-1 13 0,3 1-1 16,0 0-9-16,0 0 12 0,6 1 2 15,4 0 13-15,5 1-2 0,3-1 21 16,3 0-13-16,3-4-21 0,3-1-37 16,4-3-31-16,2-3-31 0,3-2-29 0,0 0-12 15,3-2-59-15,-2-3-82 0,-1-2-30 16,-1 1-61-16,-2-1-127 0,-1 0-156 16,-3-2-117-16,-8 2-30 0</inkml:trace>
  <inkml:trace contextRef="#ctx0" brushRef="#br0" timeOffset="160402.01">9681 16148 395 0,'0'0'1034'0,"0"0"-427"0,0 0-8 16,0 0-43-16,0 0-57 0,0 0-77 15,0 0-136-15,0 0-125 0,0 0-63 16,0 0-24-16,-108-12-3 0,69 12 0 16,2 0 2-16,2 0 3 0,5 2 4 15,10 3-25-15,1 2-55 0,3 3-12 16,5 3-25-16,2 5 13 0,2 3 8 15,1-1 1-15,6 3 0 0,0-1 12 16,6-1 1-16,2-1-14 0,4-2 4 0,5-1-3 16,1-2-22-16,5-3-15 0,2-2-12 15,7-2-28-15,3-2-28 0,4-4-41 16,2-1-38-16,1-1-13 0,-3 0-72 16,1-1-73-16,-2-3-52 0,-5-1-119 0,-4-2-91 15,-3-2-149-15,-10 3 15 0</inkml:trace>
  <inkml:trace contextRef="#ctx0" brushRef="#br0" timeOffset="160784.56">10028 15620 1403 0,'0'0'1120'16,"0"0"-737"-16,0 0-46 0,0 0-13 15,0 0-81-15,0 0-101 0,0 0-58 0,0 0 18 16,0 0 47-16,0 0 19 0,0 0-14 16,-66 46-37-16,59-31-16 0,1 2-9 15,-1 4-18-15,1 0-13 0,-1 5-12 16,4 1-13-16,2 4-17 0,1 0-19 15,0 2 2-15,1 2 1 0,6 0 18 16,-1 1 1-16,1-1-1 0,1-1 15 16,-2 0 3-16,2-2-39 0,-2-3-18 15,0-4 18-15,-1-3-31 0,1-4-24 16,0-3 4-16,-2-3-26 0,0-4-73 16,1-3-77-16,-4-4-85 0,1-1-88 15,-2 0-108-15,0-6-41 0,-2 1-252 0,-5-5-1087 0</inkml:trace>
  <inkml:trace contextRef="#ctx0" brushRef="#br0" timeOffset="161100.81">9915 16104 1129 0,'0'0'599'0,"0"0"-167"0,0 0-64 16,0 0-119-16,0 0-31 0,0 0-45 16,0 0-45-16,80-51-33 0,-64 50-31 15,4 1 3-15,-4 0-7 0,4 0-13 16,-5 3 4-16,-1-1-22 0,-1-1-14 15,0 2-2-15,-3-2-10 0,2 0 13 16,1-1 0-16,0 0-1 0,0 2 7 16,0-1-9-16,-3 2 0 0,3 1 15 15,-2-1-26-15,-2 2 17 0,4 1 9 16,-3-1 29-16,1 0 18 0,-2-1 20 0,-3 0 1 16,1 0-21-16,-4-1-4 0,0 1 1 15,0 2-4-15,-2 1-7 0,-1 4 4 16,1 1 3-16,1 2-16 0,-2 3-18 15,0-1-25-15,0-1-9 0,0-1-52 16,0-2-50-16,0-1-64 0,0-1-45 0,-2-3-68 16,1-2-102-16,1-2-103 0,0-2-69 15,0-1-166-15,0 0-390 0</inkml:trace>
  <inkml:trace contextRef="#ctx0" brushRef="#br0" timeOffset="161250.97">10451 15800 1467 0,'0'0'1135'0,"0"0"-884"0,0 0-129 16,0 0 16-16,0 0-33 0,0 0-105 15,0 0-99-15,0 0-84 0,0 0-32 16,0 0-69-16,0 0-166 0,-62-7-217 16,62 16-398-16</inkml:trace>
  <inkml:trace contextRef="#ctx0" brushRef="#br0" timeOffset="161618.37">10616 15989 1800 0,'0'0'726'0,"0"0"-192"0,0 0 2 16,0 0-102-16,0 0-118 0,0 0-115 0,0 0-80 15,0 0-44-15,0 0-34 0,0 0-31 16,-17 27 3-16,13-21 7 0,0 2-19 15,-1 1 12-15,2 0-13 0,2 1-1 16,-1 1-1-16,2 0-24 0,0 1-19 16,5 1-13-16,3 1-2 0,6-2-13 15,1 2 9-15,1-3 7 0,3-2 8 16,-2-2-12-16,2-3 13 0,4-4 46 16,-3 0 0-16,2-4 28 0,-1-5 3 0,-4-2 0 15,-2 0 40-15,-3-3 31 0,-5-1-13 16,-3 0-9-16,-4-2 12 15,0 0-21-15,-10 1-7 0,-1-1-41 0,-7 3-23 16,-5 0-24-16,-4 2-37 0,-5 2-50 16,0 2-45-16,2 3-20 0,4 4-60 0,5 1-153 15,8 0-133-15,5 5-116 0,5 1-344 16,3 4-513-16</inkml:trace>
  <inkml:trace contextRef="#ctx0" brushRef="#br0" timeOffset="162268.01">10847 16020 642 0,'0'0'1261'16,"0"0"-755"-16,0 0-132 0,0 0 21 15,0 0-45-15,0 0-78 0,0 0-74 16,0 0-35-16,0 0-35 0,0 0-53 16,0 0-41-16,2 9-22 0,-1-4-12 15,1 4 34-15,-1 1 0 0,-1 3 0 0,0 2 7 16,0 1-8-16,0-2-11 0,0 2-3 16,0-3-7-16,0-1-12 0,0-1-2 0,1-4-14 15,-1-1-8-15,0-3-13 0,0-1-3 16,0-2 4-16,0 0 36 15,0 0 37-15,0-4 31 0,0-4-35 0,0-1-33 16,0-4 0-16,0-1 1 0,0-3 2 16,3-1 12-16,1-1-15 0,2-1-2 15,2 2 1-15,0 0 1 0,4 3 16 16,-2 1 9-16,1 3-3 0,4 0 2 16,-1 2 7-16,2 2-4 0,1 2-14 15,5 2-13-15,5 0 0 0,2 2-3 16,3 1-10-16,1 0 7 0,2 4 6 0,-1 3 31 15,-4 4-19-15,1 0-10 16,-5 2-2-16,-6 1-16 0,-7 3-33 0,-6 0-31 16,-7 0-3-16,0 2 21 0,-7 0 9 15,-8 0 13-15,-2 0-13 0,-2-2-68 16,-1-1-164-16,1-3-195 16,5 0-139-16,1-4-442 0,4 1-665 0</inkml:trace>
  <inkml:trace contextRef="#ctx0" brushRef="#br0" timeOffset="162684.56">11847 15931 1315 0,'0'0'789'0,"0"0"-316"16,0 0-106-16,0 0 10 0,0 0-56 15,0 0-50-15,0 0-51 0,0 0-39 16,0 0-110-16,0 0-71 0,-63-63-6 16,35 63-9-16,-3 0-4 0,0 1 16 0,3 5-44 15,6 0-55-15,6-1-20 0,5 0-11 16,6 0-15-16,1 1-6 0,3 0 21 16,1 1 31-16,0 1 29 0,0 4 28 15,0 0 28-15,5 0 17 0,3 2 42 16,4-1 40-16,3 0 27 0,4 0 30 15,1-2-7-15,3 3-24 0,7-3-27 16,-1 2-24-16,4 0-16 0,2 0-6 16,-3 1 15-16,-1-2 28 0,-6 2-13 15,-5-3-9-15,-7-3-19 0,-7-2 3 16,-6 0 35-16,0-3 42 0,-9 1 12 16,-9 0-6-16,-6-1-19 0,-8-2-46 0,-9-1-58 15,-3 0-24-15,-3-3-117 0,4-3-46 16,2-2-60-16,5 0-108 0,6 2-153 15,5 1-134-15,7-1-429 0,-1 0-453 0</inkml:trace>
  <inkml:trace contextRef="#ctx0" brushRef="#br0" timeOffset="163383.78">13068 15918 375 0,'0'0'1686'16,"0"0"-1107"-16,0 0-151 0,0 0-23 16,0 0-60-16,0 0-90 0,0 0-87 15,0 0-46-15,0 0-17 0,0 0-3 16,0 0-16-16,-65 9-6 0,56-7-12 0,1 1-51 15,1 3-17-15,2 3-18 0,0 2 3 16,2 2-10-16,1 1 0 0,2 2 4 16,0 2-22-16,2-2-13 0,6 2-5 15,7 0-23-15,1 0 25 0,4 0-12 0,4-2-7 16,3-2 4-16,2-3 24 0,-1-3-19 16,2-4 27-16,-2-4 42 0,-4 0 20 15,-3-8 37-15,-3-2 56 0,-1-4 30 16,-4-2 2-16,-4-2-24 0,-5-2 14 15,-4-3-3-15,0-2 0 0,-7-2-26 16,-5 1-57-16,2 0-31 0,-4 2 4 16,2 3-12-16,-1 3-10 0,0 3-37 15,0 4-33-15,-2 0-73 0,1 4-81 16,2 4-84-16,2 3-164 0,-1 0-195 0,3 9-16 16,4 3-75-16,2-2-477 0</inkml:trace>
  <inkml:trace contextRef="#ctx0" brushRef="#br0" timeOffset="163716.97">13405 15931 1888 0,'0'0'825'0,"0"0"-327"16,0 0-79-16,0 0-44 0,0 0-77 15,0 0-103-15,82-40-68 0,-69 40-69 16,3 0-21-16,-3 4-3 0,1 2 9 15,0 2-9-15,-3 1-7 0,-5 0-11 16,-2 0-4-16,-3 0 3 0,-1 0-3 16,0 0-9-16,-1 1 0 0,-2 0 10 15,-3-3-10-15,2 1 12 0,-2-3-3 0,4-3-10 16,0 1 0-16,1-3 1 0,1 0 28 16,0 0 3-16,0-3 21 0,3-5 18 15,8-6-64-15,5-6-9 0,8-3-43 16,7-3-45-16,8 2-4 0,4-1 12 15,0 3-2-15,-4 4-57 0,-1 2-65 16,-7 3-60-16,-5 1-104 0,-1 2-84 0,-3 2-238 16,-5 2-581-16</inkml:trace>
  <inkml:trace contextRef="#ctx0" brushRef="#br0" timeOffset="164383.6">14978 15901 42 0,'0'0'695'15,"0"0"-148"-15,0 0-150 0,0 0-78 16,0 0-41-16,0 0 4 0,0 0-25 16,0 0 23-16,0 0 45 0,0 0-5 15,0 0-15-15,0-41-27 0,0 39-8 16,0 2-33-16,0 0-38 0,0 0-56 0,0 0-61 16,0 0-57-16,0 2-25 0,0 4-40 15,0 4-9-15,0 4 48 0,0 4 1 16,-2 4 3-16,-1 2 16 0,2 2-17 15,-1-2 10-15,1 2-10 0,-1-3-2 16,2 0-1-16,0-2-11 0,-1-2-10 16,-1-1 1-16,2 0-13 0,0-2-30 15,0-1-49-15,0-1-71 0,0-2-65 0,0-2-96 16,-1-2-98-16,1-3-106 0,-3-2-23 16,3-2-163-16,-3-1-591 0</inkml:trace>
  <inkml:trace contextRef="#ctx0" brushRef="#br0" timeOffset="164652.01">14888 15938 1064 0,'0'0'1233'0,"0"0"-836"0,0 0-108 16,0 0 41-16,0 0-32 0,0 0-64 16,0 0-49-16,37-73-40 0,-22 60-11 15,4 1-7-15,3 0-22 0,3-1-37 16,9 3-40-16,3 2-7 0,2 2 19 15,3 4-15-15,-1 2-13 0,-3 2 16 16,-4 5 3-16,-8 4-10 0,-7-1-21 16,-9 3-24-16,-4 0-19 0,-6 2 19 15,-6 3 24-15,-7 3 31 0,-7 0 18 0,-7 2-12 16,-4 0-37-16,-2-2-6 0,1-3-86 16,1-1-118-16,3-4-106 0,4-1-175 15,5-3-154-15,8-4-356 0,3-3-579 0</inkml:trace>
  <inkml:trace contextRef="#ctx0" brushRef="#br0" timeOffset="164899.17">15477 15781 1737 0,'0'0'823'0,"0"0"-257"0,0 0-114 15,0 0-65-15,0 0-139 0,0 0-114 0,0 0-69 16,0 0-37-16,0 0 0 16,0 0 65-16,0 0 21 0,12 51-13 0,-15-33-33 15,0 0-40-15,2 0-27 0,-1-2-1 16,-1-1-50-16,-1-2-63 0,3-2-63 16,-2-3-81-16,0-3-66 0,0-3-90 15,0 1-165-15,2-3-199 0,-1 0-708 0</inkml:trace>
  <inkml:trace contextRef="#ctx0" brushRef="#br0" timeOffset="165049.56">15571 15704 91 0,'0'0'2033'15,"0"0"-1486"-15,0 0-290 0,19-73-87 16,-12 59-23-16,-3 4-48 0,-1 3-52 16,-1 5-47-16,-2 0 0 0,0 2-105 15,0 2-215-15,1 4-21 0,2 6 21 16,1 1-117-16,-1-4-214 0,3 7-479 0</inkml:trace>
  <inkml:trace contextRef="#ctx0" brushRef="#br0" timeOffset="165299.51">15825 15737 293 0,'0'0'1654'0,"0"0"-904"0,0 0-182 15,0 0-187-15,0 0-154 0,0 0-73 16,0 0-15-16,0 0 7 0,0 0 21 15,0 0 12-15,-14 72-37 0,8-52-59 16,1 2-37-16,0 3 6 0,0 0 21 16,2 3-12-16,2-2-18 0,1 3-16 15,0-1-27-15,0-1-10 0,0 0-20 16,0-2-28-16,0-4-19 0,0-2-8 16,0-2-63-16,-6-2-33 0,3-5-45 0,-1-2-64 15,1-5-94-15,-1 0-58 16,-2-3 10-16,-2 0-46 0,-1-6-255 0,0-6-400 15</inkml:trace>
  <inkml:trace contextRef="#ctx0" brushRef="#br0" timeOffset="165517.56">15758 15792 1358 0,'0'0'595'16,"0"0"-115"-16,0 0-71 0,35-77-21 16,-23 61-86-16,2 3-61 0,2 3-46 15,4 4-47-15,4 1-70 0,1 2-35 16,6 3-12-16,3 0-15 0,0 3 28 15,1 3 24-15,-2 2 3 0,-4 2-34 16,-5 0-18-16,-8 3-19 0,-4 2-22 16,-6 2 22-16,-6 4 28 0,0 2 0 15,-12 0 15-15,-5 2-12 0,-5-1 0 16,-6-1-31-16,-3-1-19 0,0-2-98 0,0-2-150 16,1-3-103-16,6-2-206 0,6-4-201 15,1 0-761-15</inkml:trace>
  <inkml:trace contextRef="#ctx0" brushRef="#br0" timeOffset="166149.56">16130 15884 668 0,'0'0'1208'0,"0"0"-738"16,0 0-111-16,0 0 10 0,0 0-75 15,78-42-68-15,-59 32-12 0,-2 1-16 16,3 0-16-16,0-1-38 0,1 0-54 0,0 2-50 15,2-2-15-15,-1 2-22 0,0 0 0 16,-1-1 9-16,-2 1 7 0,-5-1-16 16,-2 1-3-16,-1-1-13 0,-5 0 11 15,-1 2-16-15,-1-1 6 0,0 0-7 16,0 0-12-16,-1 1 3 0,-1 2 28 16,-2-1 6-16,0 3 31 0,0 2 10 15,0 1 30-15,-3 0 9 0,-7 0-76 16,-2 3-10-16,-5 1-37 0,-3 2 25 0,-5 3 12 15,-2 2 0-15,0 2 0 0,2 1-1 16,5 1-20-16,1 0-35 0,8 1 1 16,2-2-1-16,8 2 9 0,1-3-12 15,7 1-6-15,4-2 15 0,8 1 22 16,1-2 28-16,3-4 13 0,0 0 21 0,3-5 0 16,-1-2 16-16,2 0 12 0,2-7-6 15,3-5-25-15,2-2-16 0,1-4-2 16,4-3 2-16,-5-1 13 0,1-2 3 15,-5-1-16-15,-4 1-2 0,-3 1-10 16,-5-1 9-16,-4 3 19 0,-3 2-13 16,-3-1 16-16,-4 2 34 0,-1 3 15 15,-3 0 24-15,0 3 0 0,0 2-34 16,0 3-21-16,0 2-3 0,0 3-17 16,0 1-32-16,0 1-33 0,0 0-31 0,0 0-25 15,0 4-24-15,7 4 0 16,0 2 113-16,2 5 28 0,7 5-1 15,-2 2-27-15,3 2-12 0,-2 0 12 0,-4 0 47 16,-3-1 17-16,-6-2-15 0,-2-3-12 16,0-2-25-16,-4-1-10 0,-4-2 1 15,-1-2-3-15,-1-2-30 0,-3 0-46 0,1-1-43 16,-2-2-84-16,0-2-109 0,0 0-177 16,0-3-157-16,5 1-155 0,-1-2-647 0</inkml:trace>
  <inkml:trace contextRef="#ctx0" brushRef="#br0" timeOffset="166982.54">18054 15590 2019 0,'0'0'699'0,"0"0"-275"15,0 0-29-15,0 0-149 0,0 0-67 16,0 0-52-16,0 0-84 0,0 0-27 16,0 0 46-16,0 0 57 0,-39 19 1 15,34-15-39-15,0 0-47 0,2-1-32 16,1 3-2-16,0-1-12 0,-1 2-4 16,3 3 13-16,0 1-16 0,0 1 4 15,3 1 0-15,4 0-19 0,2-2-38 16,0 0-5-16,3-1 5 0,2-4 13 15,1-1 35-15,0-2 24 0,2-3 31 0,0 0 44 16,3-3 21-16,3-4 7 16,-1-2-11-16,3-2 7 0,-2 1-7 0,-6 1-9 15,-3 3 0-15,-3-1 0 0,-4 3 18 16,-2 2 11-16,-2 0-17 0,-3 1-28 16,2 1-22-16,-2 0-14 0,0 0-19 0,0 0-12 15,0 0-1-15,0 0-17 0,0 0-13 16,1 0-14-16,1 1-13 0,2 5-27 15,5 0 51-15,2 4 34 0,2 2 15 16,4 0-3-16,-1-1-8 0,3 1-2 16,-1-3-2-16,2-2-3 0,1 0-10 15,0-4-14-15,0-2-13 0,0-1 10 16,-2-3 30-16,2-5 13 0,-3-3 30 16,-3-3-7-16,0-2 16 0,-4-2 3 15,0-1 0-15,-2 0-22 0,-2-4-12 0,-3 3-18 16,-2 1 9-16,-2 2 10 0,0 3-4 15,-6 0-18-15,-5 1-24 0,-3 1-46 16,1 1-24-16,-4 2-56 0,3 1-61 16,2 3-96-16,4 2-121 0,5 3-240 0,3 0-297 15,0 3-33-15,6 6-322 0</inkml:trace>
  <inkml:trace contextRef="#ctx0" brushRef="#br0" timeOffset="167221.6">18801 15550 1391 0,'0'0'1192'0,"0"0"-680"0,0 0-44 0,0 0-71 16,0 0-158-16,0 0-105 0,0 0-60 16,0 0-9-16,0 0-12 0,0 0-50 15,0 0 15-15,8 27-8 0,-8-14 36 16,0 1-15-16,-1 1-3 0,-1 1-15 15,2-2-13-15,-3 0-56 0,1 0-33 16,1-2-63-16,-1-2-91 0,2-1-55 16,-1-2-142-16,1-1-165 0,0-3-158 0,-2-2-783 0</inkml:trace>
  <inkml:trace contextRef="#ctx0" brushRef="#br0" timeOffset="167394.15">18857 15319 650 0,'0'0'779'16,"0"0"-383"-16,0 0-162 0,0 0-62 15,0 0-49-15,0 0-71 0,0 0-10 16,0 0-42-16,0 0-10 0,0 0-81 16,0 0-93-16,-16-39-92 0,15 39-150 15,1 0-222-15,0 0-157 0</inkml:trace>
  <inkml:trace contextRef="#ctx0" brushRef="#br0" timeOffset="167682.14">19040 15222 2112 0,'0'0'749'0,"0"0"-297"16,0 0-49-16,0 0-31 0,0 0-92 15,0 0-132-15,0 0-73 0,0 0-69 16,0 0-6-16,0 0 0 0,-3 28 18 16,3-8 32-16,2 5 14 0,1 2 10 15,0 3-46-15,2 1-13 0,-1-1 3 16,1 2 22-16,-1-1-12 0,2 1-1 16,0-4-27-16,-1-1-12 0,-2-4-65 15,-1-1-48-15,-2-3-73 0,0-5-37 16,0-1-69-16,-9-4-93 0,-1-2-102 0,-2-4-151 15,1-1-707-15</inkml:trace>
  <inkml:trace contextRef="#ctx0" brushRef="#br0" timeOffset="167833.4">18962 15600 297 0,'0'0'1433'16,"0"0"-946"-16,0 0-170 0,0 0-40 15,0 0-43-15,0 0-83 0,0 0-52 16,92-63-45-16,-66 53-25 0,3-2-13 15,0-1-13-15,0 1-3 0,-2-3-26 16,-5 0-101-16,-6-2-91 0,-2 0-116 16,-5 0-229-16,-3 3-518 0</inkml:trace>
  <inkml:trace contextRef="#ctx0" brushRef="#br0" timeOffset="168232.39">19290 15294 787 0,'0'0'752'0,"0"0"-193"16,0 0-116-16,0 0-50 0,0 0-69 15,0 0-67-15,0 0-76 0,0 0-71 16,0 0-12-16,0 0 8 0,-17 41 21 16,17-27 13-16,0 2-13 0,2 2-3 0,1 0-4 15,0 2-18-15,1 3 5 0,-1-1-24 16,0 3-22-16,2-2-18 0,-2 0-37 16,0-1-6-16,0-3-1 0,2-2 1 15,-1-4 15-15,0-2-15 0,-1-3-43 16,0-1-2-16,1-3-11 0,0-1 4 15,-2-1 0-15,1-2 6 0,1 0 30 16,2-2 16-16,5-4 46 0,1-4-15 16,3-2-19-16,3-2-12 0,1-1-2 15,0 1 2-15,2 2 3 0,-1 2 12 16,2 3-13-16,0 2 0 0,2 2-2 16,1 2 0-16,-1 1-3 0,2 0 0 0,-3 5 0 15,0 3-9-15,-2 4 12 0,-1 1 34 16,-2 3 2-16,-2 2-18 0,-2 0-18 15,-3 0-22-15,-3 1-24 0,-5-2-18 0,-3 0-56 16,0-3-74-16,0-1-83 0,-7-2-84 16,1-2-82-16,-1-2-181 0,3-3-620 15</inkml:trace>
  <inkml:trace contextRef="#ctx0" brushRef="#br0" timeOffset="168915.64">20207 15577 1182 0,'0'0'983'0,"0"0"-540"15,0 0-63-15,0 0 10 0,0 0-20 16,0 0-4-16,0 0-43 0,0 0-79 0,0 0-90 16,0 0-78-16,0 0-76 0,2 4-3 15,-6-1-21-15,-2 4 21 0,1 0-13 16,2 2-8-16,0-2-19 0,3 2 3 16,0 0 6-16,2-1 0 0,5 1-18 15,5-2-10-15,4 2 16 0,1-3 24 16,6-2 21-16,1 0 1 0,-1-4 13 15,2 0 8-15,-5 0-2 0,0-4 15 16,-7-4 21-16,-1-1 28 0,-1-4 12 16,-6-2-6-16,-4-3-21 0,-1-3-19 15,-6-2-3-15,-6 1-10 0,-4 0-36 16,-1 3-10-16,-1 2-39 0,2 4-30 0,3 4-56 16,6 3-46-16,1 2-57 0,6 4-120 15,0 0-287-15,0 2-416 0,7 9 523 16,1 0-236-16,-1-1-273 0</inkml:trace>
  <inkml:trace contextRef="#ctx0" brushRef="#br0" timeOffset="169216.89">20503 15541 205 0,'0'0'1528'0,"0"0"-944"0,0 0-135 16,0 0-22-16,82-21-93 0,-56 19-43 15,1 0-39-15,-2 2-84 0,-1 0-46 16,-5 0-39-16,-2 3-30 0,-6 2 12 15,-4 4-13-15,-2 0-21 0,-2 4 24 16,-1 1 13-16,-2 0-16 0,0 2-9 16,0-1-27-16,-5 0-15 0,2-1-1 15,-4-3-3-15,5 0 0 0,-3-5-13 16,2-1 1-16,0-2 15 0,3-3 18 0,0 0 25 16,0 0 24-16,0 0 28 0,0-7-6 15,6-3-59-15,4-5-30 0,7-6-76 16,9-5-7-16,8-1-27 0,7-2 0 0,8 0-10 15,3 1-22-15,0 1-65 0,1 4-39 16,-2 1-66-16,-4 2-81 0,1 4-128 16,-5 3-187-16,-11 4-556 0</inkml:trace>
  <inkml:trace contextRef="#ctx0" brushRef="#br0" timeOffset="170581.54">21930 15422 1283 0,'0'0'767'0,"0"0"-310"0,0 0-77 16,0 0-69-16,0 0-8 0,0 0 3 0,0 0-92 15,0 0-116-15,0 0-54 0,0 0-35 16,-15-4-9-16,10 10-28 0,0 2 26 15,-1 3 0-15,0 4-1 0,1 3-1 16,0 3 4-16,1 1 22 0,3 1 13 16,-1 1-7-16,2 1-26 0,0 1-2 15,0-3-19-15,0 0-9 0,0-3-50 16,7-2 5-16,-2-4 32 0,3-5-9 16,0-3-29-16,3-3-9 0,1-3 88 15,2 0 84-15,3-8 14 0,3-1-11 16,-1-3 5-16,3 1 8 0,-1-2 30 15,-2-1 10-15,-2-2 20 0,0 1-24 0,-2-1-11 16,-2 2-33-16,0 0-21 16,-4 3-14-16,-3 1-2 0,-3 5-3 0,0 3 15 15,-3 1-3-15,1 1-31 0,0 0-33 16,-1 0-14-16,0 0-19 0,0 0-13 16,4 0-21-16,1 0-9 0,2 4 21 0,3 3 19 15,6 2 11-15,0 2 7 0,3-2 5 16,2 2-2-16,3 1 13 0,-2-3 0 15,3 0 2-15,-1-2 18 0,-3-3-4 16,-1-2-14-16,-2-2 0 0,-2-1 11 16,1-6 10-16,0-4 1 0,1-1 11 15,0-4 4-15,-3-3-1 0,0-1 4 16,-4-2 9-16,-4 1-16 0,-4-1-2 0,-3 0-10 16,0 1 12-16,-11 2-33 0,-3 1 0 15,-4 2-42-15,-2 2-25 0,0 4-43 16,1 1-64-16,0 3-71 0,5 3-82 15,0 2-123-15,6 1-140 0,2 0-41 16,4 2-103-16,2 2-378 0</inkml:trace>
  <inkml:trace contextRef="#ctx0" brushRef="#br0" timeOffset="170931.13">22623 15384 183 0,'0'0'577'0,"0"0"-294"16,0 0-195-16,0 0-39 0,0 0 98 15,0 0 87-15,0 0 36 0,0 0 48 0,78-8 41 16,-70 7-27-16,1 1-50 16,-3 0-49-16,-1 0-51 0,0 0-62 0,-2 0-66 15,0 0-7-15,0 4 3 0,1-1 13 16,-2 0 19-16,-2 1 15 0,3 1 23 15,-3-1 8-15,3 2-8 0,-1 2-14 0,1 1 17 16,0 3-12-16,2 2-19 16,1 1-18-16,3 3-13 0,-1-1-15 0,0 1-16 15,-1-1-8-15,-2-2-1 0,1 0-9 16,-3-2-12-16,-1-2-12 0,1-1-16 16,-2-1-5-16,1-2-16 0,-1-3-49 15,0-1-74-15,1-3-75 0,-1 0-98 16,3 0-73-16,-1-1-52 0,0-5-53 15,-1-1-596-15,-2-4-483 0</inkml:trace>
  <inkml:trace contextRef="#ctx0" brushRef="#br0" timeOffset="171095.63">22894 15264 1486 0,'0'0'1188'0,"0"0"-790"15,0 0-114-15,0 0-87 16,3-66-86-16,-3 55-76 0,0 3-35 0,0 4-3 15,-2 4-22-15,-1 0-108 0,0 2-93 16,1 3 120-16,-3 3-66 0,2-1-95 16,0 4-98-16,0-1-95 0,0 0-219 15,3-4-467-15</inkml:trace>
  <inkml:trace contextRef="#ctx0" brushRef="#br0" timeOffset="171397.97">23031 15098 2115 0,'0'0'811'0,"0"0"-345"16,0 0-82-16,0 0-22 0,0 0-52 16,0 0-106-16,0 0-99 0,0 0-50 0,0 0-55 15,0 0-12-15,0 0-40 16,-2 18 52-16,6 0 27 0,2 5-2 0,2 6 2 15,1 0-2-15,0 3 3 0,1 3 30 16,2 1-18-16,-4-1-40 0,0 0-13 16,-2-3-2-16,-1-2-16 0,-4-2-54 15,-1-4-66-15,0-2-22 0,0-2-6 16,-1-4-33-16,-3-3-100 0,1-4-52 16,-1-3-92-16,-1-1-24 0,-2-5-132 0,1 0-406 15</inkml:trace>
  <inkml:trace contextRef="#ctx0" brushRef="#br0" timeOffset="171547.22">23041 15501 1037 0,'0'0'628'16,"0"0"-177"-16,0 0-124 0,0 0-88 15,0 0-23-15,0 0-27 0,83-56-51 0,-58 47-59 16,3 0-59-16,0 2-1 16,6 0 3-16,-2 1-21 0,1 0-1 0,0-2-19 15,-5 0-99-15,-6-1-61 0,-4 0-72 16,-7-1-78-16,-9 1-170 0,-2-2-255 15,0 4-341-15</inkml:trace>
  <inkml:trace contextRef="#ctx0" brushRef="#br0" timeOffset="171964.87">23391 15213 1307 0,'0'0'689'16,"0"0"-187"-16,0 0-121 0,0 0-35 16,0 0-9-16,0 0-75 0,0 0-39 15,0 0-41-15,0 0-86 0,0 0-96 16,0 0 0-16,-7-2-46 0,7 13 46 15,0 3 59-15,1 1 3 0,-1 3-22 16,2 1-15-16,3 1-10 0,0 1 1 0,-1-1-1 16,2 2 4-16,0 0-4 0,3 0-12 15,-1 0 19-15,0-2-3 0,0 1 2 16,0-1 1-16,1-2 9 0,-3-1-13 16,0-3-6-16,-3-2-12 0,-1-5 0 15,2-3-18-15,-4-2 18 0,2-2 12 16,-1 0 44-16,2-3-20 0,2-4 14 0,3-3-50 15,1-2-15-15,2-4 12 0,3 1 1 16,1-1-35-16,3-1 6 0,0 2 4 16,4 1-7-16,-2 1 16 0,5 3-4 15,2 1-6-15,0 1 7 0,2 2-7 16,1 2 3-16,-2 1-3 0,-5 3 7 16,2 0 21-16,-8 4 0 0,-1 4 0 15,-4-1 12-15,-1 4 22 0,-4 1-34 16,-4 0-12-16,-2 1 9 0,-1 1-16 0,-1-1-6 15,-5 1-15-15,-1-1-47 0,-1-2-84 16,3-1-58-16,-1-1-86 0,5-2-89 16,1 0-100-16,0-2-97 0,7-1-228 15</inkml:trace>
  <inkml:trace contextRef="#ctx0" brushRef="#br0" timeOffset="172298.01">24196 15429 2042 0,'0'0'772'0,"0"0"-202"16,0 0-51-16,0 0-118 0,0 0-206 16,0 0-133-16,0 0-50 0,0 0 4 15,0 0-4-15,0 0 9 0,-15 14 29 16,9-9-13-16,1-1-16 0,0 0-21 16,-1 1-1-16,3 0-17 0,3 2-1 15,0 2 7-15,0 0-10 0,3 2-21 16,7 2 12-16,3 0 19 0,4 1 12 0,2-2-3 15,4-1-10-15,2-1 13 0,1-5 21 16,-1-3 4-16,-3-2 3 0,0 0 12 16,-4-2 61-16,-6-6 40 0,-5-4 34 15,-1-1-17-15,-4-2-39 0,-2-2-52 0,0-1-43 16,-6 1-24-16,-3 2-2 0,0 2-19 16,-3 1-28-16,3 2-48 0,1 2-50 15,3 1-63-15,3 1-76 0,2 5-110 16,0 1-249-16,10 0-510 0,2 4 432 15,1 3-569-15</inkml:trace>
  <inkml:trace contextRef="#ctx0" brushRef="#br0" timeOffset="172631.02">24624 15504 1715 0,'0'0'720'0,"0"0"-230"0,0 0 37 16,0 0-34-16,0 0-121 0,0 0-99 15,0 0-52-15,0 0-46 0,0 0-50 16,0 0-49-16,0 0-73 0,5 7-3 0,-5-4-64 16,0 2-27-16,0 2 26 0,1 3 50 15,6 2 14-15,4 3 1 0,4-1 18 16,4-1-14-16,1-3-4 0,2-2 0 16,1-3 2-16,0-2 16 0,2-3 0 15,-1 0 10-15,0-3-1 0,-2-3 4 16,0-3 30-16,-4-2-6 0,-6-1 0 15,-2-1 17-15,-4-3-11 0,-3-2-21 16,-2-1-19-16,-1-2-21 0,0 1-31 16,-6-3-24-16,-2 0-55 0,1 2-42 0,1-1-62 15,1 1-87-15,5 4-180 16,3 2-217-16,3 6-483 0,17-3-710 0</inkml:trace>
  <inkml:trace contextRef="#ctx0" brushRef="#br0" timeOffset="172930.51">25055 15156 1396 0,'0'0'1090'16,"0"0"-622"-16,0 0-15 0,0 0-48 15,0 0-49-15,0 0-157 0,0 0-199 16,0 0-13-16,0 0 13 0,0 0 81 16,0 0 12-16,25 62 12 0,-22-39-16 15,1-1-31-15,-3-2-33 0,2 4-23 16,0-4-2-16,-1 1 0 0,1 1-39 15,0-2-28-15,0 1-17 0,1 0-51 0,-1-1-42 16,-2-2-23-16,3-2-33 0,-2-4-32 16,-1-2 88-16,1-6 100 0,1-4 77 15,2 0 105-15,6-2 76 0,4-7-111 16,4-1-36-16,9-2-21 0,3-2 47 16,9 1-35-16,-1-1-25 0,3 1-32 15,1 0-46-15,-1 2-24 0,-6 1-24 0,0 2-84 16,-5 0-136-16,-4 3-69 0,-3 0-168 15,-6 1-568-15</inkml:trace>
  <inkml:trace contextRef="#ctx0" brushRef="#br0" timeOffset="173547.14">26188 15102 1256 0,'0'0'709'0,"0"0"-294"16,0 0-83-16,0 0-23 16,0 0-31-16,0 0-17 0,0 0-15 0,0 0-32 15,0 0-60-15,0 0-48 0,0 0-47 16,-23-7-59-16,23 12-24 0,0 2 24 15,0 5 3-15,0 3 65 0,0 5-6 0,0 0 0 16,0 3-15-16,0 0 17 0,0 3 20 16,0 3-8-16,-2 0-26 0,-1 1-38 15,0 1-11-15,1-2 11 0,1-1-11 16,-1 0-1-16,1-4 0 0,1-2-47 16,0-4-54-16,0-3-47 0,4-3-81 15,4-5-84-15,-2-1-81 0,6-5-61 16,2-1-36-16,-4 0-488 0,13-8-701 0</inkml:trace>
  <inkml:trace contextRef="#ctx0" brushRef="#br0" timeOffset="173863.5">26453 15411 33 0,'0'0'1896'0,"0"0"-1151"16,0 0-209-16,0 0-15 16,0 0-78-16,0 0-102 0,0 0-51 0,0 0-94 15,0 0-104-15,0 0-68 0,0 0-24 0,0-26-43 16,-3 30-15-16,2 0-3 0,-1 3 59 15,0 1 2-15,-1 2-3 0,1-1-18 16,2 2-4-16,0-1-9 0,0 2-27 16,7-2-3-16,4 0-10 0,3 1 9 15,3-4-3-15,6 0 13 0,2-2 20 16,2-4 9-16,-1-1 26 0,3 0 21 16,-4-7 47-16,-2-4 13 0,-7 0 42 15,-1-3 27-15,-4-2-12 0,-7-2-46 16,-3-3-37-16,-1-1 6 0,-5-1-13 0,-9 2-45 15,2 0 10-15,-1 6-1 16,-5 2-12-16,4 3-42 0,-3 5-86 0,-1 3-52 16,-2 2-69-16,3 0-72 0,-1 5-167 15,5 3-165-15,5 3-83 0,4-1-374 16</inkml:trace>
  <inkml:trace contextRef="#ctx0" brushRef="#br0" timeOffset="174313.65">26892 15291 466 0,'0'0'2101'16,"0"0"-1433"-16,0 0-185 0,0 0-49 16,0 0-92-16,0 0-120 0,0 0-149 15,0 0-73-15,0 0-34 0,0 0-22 0,0 0-14 16,0 7 70-16,0 2 28 0,0 1 6 15,0 3 19-15,-2-2-7 0,-1 2-16 16,2 0-11-16,-1-3-16 0,-1 1-2 16,3-4 0-16,-1-1-1 0,1-3-2 15,0-1-50-15,0-2-13 0,0 0 7 0,0 0 58 16,1-2 18-16,5-1 50 16,4-5-32-16,5-1-36 0,-1-3-34 0,5-1 9 15,1-1 7-15,0 0 16 0,2 1 1 16,-1 2 0-16,1-1-12 0,3 3 13 15,0 0-12-15,1 1-6 0,3 2-7 16,-2 1 25-16,-3 1 0 0,-3 0 40 16,-7 1 12-16,-2 2-12 0,-5 0-18 15,-4 1-22-15,0 0-21 0,0 0-40 0,1 6 8 16,1 2 50-16,-3 2-27 0,4 2-11 16,-3 1-23-16,0 2 2 0,0-1 9 15,2 2-3-15,0-3-24 0,1 1-64 16,1-3-82-16,0 0-61 0,3-1-76 15,0-2-73-15,1-1-142 0,-3-2-453 16</inkml:trace>
  <inkml:trace contextRef="#ctx0" brushRef="#br0" timeOffset="174863.62">27711 15334 1011 0,'0'0'1198'16,"0"0"-716"-16,0 0-23 0,0 0 12 0,0 0-99 15,0 0-90-15,0 0-68 0,0 0-60 16,0 0-68-16,0 0-55 0,-60-61-31 16,41 61-3-16,0 0-13 0,-1 0-11 15,2 2-13-15,2 5-9 0,3 4-16 16,3 1-9-16,2 2-29 0,5 2-33 16,3 0-14-16,0-1-1 0,5-1 25 15,4-3 12-15,3 0 16 0,1-2 29 16,-1-4 12-16,2-1 18 0,-3-3 39 15,-3-1 7-15,2 0 72 0,0-1 45 16,-1-3 18-16,2-1 18 0,-2-2-2 0,3 0-21 16,1-1-50-16,0-1-19 0,4-1 0 15,0 1 16-15,2-1 17 0,0 2 4 16,-6 1-7-16,-2 4 25 0,-2 0 8 16,-5 2-18-16,-2 1-52 0,-2 0-35 15,0 1-26-15,0 6-21 0,0 7 6 0,0 3 15 16,0 5 15-16,0 4-3 0,0 2-10 15,0 1 19-15,0 2 1 0,0-1-21 16,0 4-1-16,-3 0 0 0,1 1 30 16,1 1-15-16,-2 0-15 0,-4 0 2 15,0-1 13-15,-7-4 4 0,0-1 23 16,-3-6 1-16,-5-3-13 0,-1-5-27 16,1-3-3-16,-4-3-1 0,4-5-42 15,-1-5-8-15,5 0-7 0,2-4 16 0,5-7-13 16,5-2 0-16,0-2 28 0,6-6-4 15,0-3-14-15,9-4-29 0,2-6-63 16,8-1-54-16,2-1-74 0,1 4-33 16,4 3-38-16,-1 4-28 0,-3 3-25 15,1 4-35-15,0 0-45 0,0 3-209 16,-7 5-311-16</inkml:trace>
  <inkml:trace contextRef="#ctx0" brushRef="#br0" timeOffset="175058.67">28053 15347 980 0,'0'0'817'0,"0"0"-317"16,0 0-122-16,0 0-28 0,0 0-40 15,0 0-34-15,0 0 2 0,0 0-4 16,0 0-128-16,0 0-146 0,0 0-37 0,6-4-20 16,-11 18 57-16,0 1 29 0,-1 3-29 15,-1 0-16-15,3-2-87 0,1-2-73 16,-2-1-41-16,2-4-88 0,0 0-68 15,3-4-51-15,-3-1-162 0,3-2-545 16</inkml:trace>
  <inkml:trace contextRef="#ctx0" brushRef="#br0" timeOffset="175246.53">28175 15115 2363 0,'0'0'554'0,"0"0"-288"0,0 0-106 15,0 0-112-15,0 0-48 0,0 0-60 16,0 0-68-16,0 0 7 0,0 0 92 16,0 0-67-16,-39-13-62 0,34 16-93 15,5 0-150-15,0 0-142 0,5-2-206 0,3-1-4 16</inkml:trace>
  <inkml:trace contextRef="#ctx0" brushRef="#br0" timeOffset="175501.37">28428 14985 486 0,'0'0'1932'0,"0"0"-1356"15,0 0-157-15,0 0 30 0,0 0-38 16,0 0-102-16,0 0-148 0,0 0-109 16,0 0-28-16,0 0-11 0,0 0 42 15,9 36 24-15,-9-16 7 0,0 5-25 16,0 2-6-16,-3 1-12 0,0 3-1 15,-2 1-14-15,2 3-26 0,0 0-2 0,-1-1 0 16,0 0-6-16,-2-1-71 16,2-3-23-16,0-4-50 0,-4-3-95 0,2-5-70 15,-2-2-92-15,2-6-142 0,0-4-91 16,3-3-81-16,0-3-98 0,3-5 20 16</inkml:trace>
  <inkml:trace contextRef="#ctx0" brushRef="#br0" timeOffset="175879.39">28370 15391 452 0,'0'0'463'16,"0"0"-111"-16,0 0-17 15,35-79 3-15,-22 58-36 0,1 0-44 0,3 3-45 16,2 3 0-16,1 1 8 0,-1 5-61 16,-2 2-62-16,0 1-47 0,-3 3-16 15,1 3-35-15,-2 0-19 0,3 0-6 16,-1 0 22-16,0 4 3 0,-2 1 24 16,-1-1 23-16,2 0 4 0,-3 1-13 15,-3 2-6-15,-1-2-7 0,2 1 29 16,-2 1-1-16,3-1 7 0,-1 2 3 0,0-2 9 15,-1 2 4-15,1-1 3 0,-3-1 2 16,-1 1-13-16,0-1-12 0,-2 2-12 16,0 1-16-16,4 0-13 0,-3 1-2 15,2 2-10-15,3-1 18 0,0-1 1 16,4 1 3-16,5-2 3 0,1-3 3 16,4 0 2-16,2-3-14 0,1-3-7 15,1 0 13-15,0-1 18 0,-3-7 22 0,1-2 36 16,-4-3 92-16,-2-4-10 0,-2-3-40 15,-1-2-52-15,-1-4-42 0,-5 1-31 16,-4-2 0-16,1 3-18 0,-7 0-12 16,0 0-31-16,0 4-57 0,0-1-76 0,-4 3-65 15,2 3-110-15,1 2-151 16,1 1-202-16,3 4-451 0,2 4-603 16</inkml:trace>
  <inkml:trace contextRef="#ctx0" brushRef="#br0" timeOffset="176746.08">29447 14832 326 0,'0'0'1767'0,"0"0"-1247"0,0 0-207 15,0 0 52-15,0 0-3 0,0 0-41 16,0 0-45-16,0 0-65 0,0 0-20 16,0 0-19-16,0 0-40 0,34-35-68 0,-34 39-64 15,0 3-22-15,0 4 7 0,0 4 15 16,0 6 15-16,0 2-13 0,0 6 26 16,5 1 14-16,2 2-8 0,-2 1-19 15,4 0-14-15,1 1-1 0,0-2 0 16,0-4 0-16,-4-2 0 0,3-3 0 0,-6-4 0 15,-1-1-24-15,0-4-4 0,-2 0 4 16,0-6-7-16,0-1-8 0,-2-2-4 16,1-4 12-16,0 0 31 0,-2-1 33 15,-1 0 19-15,-1-2 9 0,-1-4-40 16,-2-2-4-16,-1-1-17 0,-2-3-1 16,0-1 0-16,-1 2 0 0,-1-3-1 15,-5-1-1-15,1 1-12 0,-6 0 0 16,-3 0 3-16,-3 1-1 0,-2 4-8 15,-3 4-10-15,-2 4 4 0,3 1-13 0,1 4 0 16,4 7 3-16,2 3 7 0,7 2 5 16,5 2 1-16,3 0 8 0,8 1 1 15,3-2-10-15,0-1-15 0,6 0-12 16,4-2-1-16,3-1 7 0,3-1 43 16,6-4 3-16,1 4 15 0,3-3 13 15,3-1-28-15,1-1-55 0,0-3-29 0,2-1-12 16,-2-3-51-16,1 0-79 0,-3-5-83 15,4-3-44-15,1-2-57 0,0-2-77 16,2-2-38-16,-4-1-100 0,0-2 104 16,-7 0 365-16,-1-1 156 0,-3 0 286 15,-6 1 148-15,-2 3 44 0,-4 1-43 16,-3 3-121-16,1 4-108 0,-3 0-25 16,-1 3-11-16,-2 1 18 0,0 2 23 15,0 0 17-15,0 0 21 0,0 0-4 16,0 0-21-16,0 0-48 0,0 3-148 0,-2-1-28 15,-1 4-62-15,3 1-25 0,-3 2 87 16,0 4-1-16,1 0 0 0,-1 0-79 16,0 0-44-16,0-2-32 0,0 1-12 15,-1-2-14-15,2 1-65 0,0-3-110 0,-1 1-112 16,0-5-178-16,1 1-591 0</inkml:trace>
  <inkml:trace contextRef="#ctx0" brushRef="#br0" timeOffset="176886.54">29914 14938 1521 0,'0'0'377'0,"0"0"-270"16,0 0-75-16,0 0-32 0,0 0-45 16,0 0-319-16,0 0-88 0,0 0-125 15</inkml:trace>
  <inkml:trace contextRef="#ctx0" brushRef="#br0" timeOffset="177246.61">29945 15226 1028 0,'0'0'693'16,"0"0"-193"-16,0 0-112 0,0 0-92 16,0 0-58-16,0 0-66 0,0 0-29 15,0 0-6-15,0 0 30 0,0 0 50 16,0 0 43-16,-24 29-14 0,24-37-154 15,0-3-39-15,0-3-13 0,5 0-25 16,1-2-12-16,2 1-3 0,0-3 0 16,7-2-20-16,1 1-8 0,4-1-9 0,0 2 15 15,2 2 20-15,-2 4-9 0,3 5 11 16,-2 1 0-16,2 4-1 0,2 1-11 16,2 1-7-16,2 0 16 0,1 1 0 15,3 7-28-15,1 0-3 0,-3 4 34 16,0 1 3-16,-4 2 0 0,-3 2 13 15,-3 0-4-15,-6 1 10 0,-3 0-22 0,-6-1-41 16,-4-1-14-16,-2 0-10 0,-5-2-10 16,-4-2-9-16,0-1-6 0,-2 0-24 15,2-1-43-15,1-2-96 0,3-1-180 16,5 0-174-16,0-3-400 0,13-1-487 0</inkml:trace>
  <inkml:trace contextRef="#ctx0" brushRef="#br0" timeOffset="177595.54">30906 15187 1353 0,'0'0'1158'0,"0"0"-787"15,0 0-16-15,0 0-2 0,0 0-65 16,-77-64-59-16,60 56-35 0,-1 1-49 16,0 2-64-16,1 4-38 0,0 1-43 15,0 0-11-15,0 5-29 0,2 6-4 16,-1 1 20-16,3 3 24 0,3 2 1 0,0-1-1 15,4-2-1-15,3-1-40 0,2-3-15 16,1 0-9-16,0-3-22 0,4-1-7 16,7 0 3-16,0-3 34 0,1-1 57 15,1-1 25-15,2-1 38 0,1 0 7 0,0 0 5 16,-1-1-19-16,2-2-16 0,-1 2-9 16,1-1 3-16,2 2-20 0,-2 0-14 15,2 0-25-15,0 0 3 0,-1 3 19 16,-1 2 0-16,-2 2-12 0,1-1-41 15,-3 0-22-15,1 1-10 0,3-2-57 16,1-1-88-16,1-2-125 0,-2 0-90 16,0-2-153-16,-3 0-548 0</inkml:trace>
  <inkml:trace contextRef="#ctx0" brushRef="#br0" timeOffset="177829.52">31206 14941 33 0,'0'0'2493'0,"0"0"-1834"16,0 0-299-16,0 0-57 0,0 0-57 0,0 0-149 16,0 0-82-16,0 0-9 0,0 0 66 15,0 0 6-15,-86 77-10 0,76-51-3 16,1 2 3-16,2 2-16 0,1 0-12 16,0-1 7-16,5 2-26 0,0 0-21 15,-2-2 1-15,1 0 11 0,-1-3-12 16,2 0-49-16,-1-4-56 0,-2-1-114 15,0-3-58-15,-5-3-124 0,0-2-162 16,1-3-161-16,-4-4-538 0</inkml:trace>
  <inkml:trace contextRef="#ctx0" brushRef="#br0" timeOffset="178829.09">26762 16305 313 0,'0'0'795'0,"0"0"-336"0,0 0-208 0,0 0-37 16,0 0 23-16,0 0 31 15,0 0-10-15,0 0-1 0,0 0 5 0,0 0-58 16,0 0-37-16,27-44-25 0,-28 44-7 15,1 0 17-15,-2 0 16 0,2 0-25 16,0 0-41-16,0 0-25 0,0 1-15 16,0 0 2-16,0 0-2 0,0 1-13 15,0-1-49-15,0 0-3 0,0 3-43 16,0 3-22-16,2 2 68 0,2 6 0 16,0 3 19-16,-1 1-4 0,3 3 3 0,0 3-6 15,-4-1-12-15,3 1 0 0,-4 0 1 16,1 0 45-16,-2-1-40 0,0-1-6 15,0 0-12-15,-2 0 10 0,-4-3 0 16,1-1-1-16,-1-3-15 0,2-3-13 16,-1-3-15-16,3-4-9 0,0-2-4 15,1-2 10-15,1-2 9 0,0 0 15 16,0 0 0-16,0-3 0 0,3-4 25 0,2 0-31 16,4-4-24-16,2-1 11 0,3-2 13 15,3-2 10-15,3-1 21 0,5-1 81 16,3 2 37-16,6-2-16 0,5 2-37 15,4 2-25-15,1 2 0 0,4 3-6 16,-3 6-10-16,-2 1 4 0,-9 2-26 0,-4 5-1 16,-5 6 53-16,-5 3-11 0,-4 2-25 15,-6 2-15-15,-2 0 13 0,-8 2-13 16,0-2-1-16,-9-1 25 0,-6-1 7 16,-5 0 6-16,-4-2-3 0,-7-2-10 15,0-4-27-15,-2-2-24 0,-1-4-83 16,3-2-31-16,3 0-44 0,7-4-83 15,5-5-98-15,6 0-81 0,4-2-181 16,5 2-484-16,10-7-616 0</inkml:trace>
  <inkml:trace contextRef="#ctx0" brushRef="#br0" timeOffset="179231.02">27933 16436 2127 0,'0'0'698'16,"0"0"-214"-16,0 0-69 0,0 0-68 16,-92-24-110-16,66 20-26 0,-1 2-42 15,0 1-70-15,3 0-53 0,1 1-46 16,3 2-3-16,3 4-22 0,3 4 0 16,2 1 1-16,2 3-4 0,1 0 1 15,5 2 2-15,1-2 23 0,3 0 1 16,0-3 0-16,0 0 1 0,3-4-3 0,3 0-28 15,2-2-22-15,2-1-11 0,4 0 30 16,0-3 18-16,2 0 15 0,2-1-1 16,-2-1-8-16,1-4 10 0,1-2 21 15,-1-2-2-15,0 1 3 0,-1-2-10 16,-2 4-9-16,0 0 19 0,-4 0 5 0,0 3-8 16,-3 0-1-16,0 2 7 15,-2-2 6-15,-1 2-16 0,1 1-15 16,-2 0-20-16,3 0-33 0,-1 3 1 0,2 2 52 15,3 2 0-15,1 1-12 0,3 0-16 16,0 0-43-16,-1-2-94 0,0-2-85 16,-2-2-93-16,-2 0-51 0,-1-2-18 15,-2 0-92-15,-1-2-212 0,-2 0-596 16</inkml:trace>
  <inkml:trace contextRef="#ctx0" brushRef="#br0" timeOffset="179761.77">28103 16407 1368 0,'0'0'1057'0,"0"0"-612"16,0 0-19-16,0 0-32 0,0 0-86 16,0 0-113-16,0 0-96 0,0 0-43 15,0 0-9-15,0 0 2 0,78 18-8 16,-58-3 30-16,-1-1 18 0,0 2-6 0,-4-2-12 16,-6-1-10-16,-3-1-3 15,-3-2-9-15,-3-1-9 0,0 0-15 0,-1-1 2 16,-4 1-12-16,-1-1-13 0,0-2-2 15,-2 0-18-15,2 0-28 0,1-4-24 16,3 0-34-16,2-2-28 0,0 0-4 16,4-2 37-16,8-6 40 0,8 0-24 15,7-6-26-15,8 0-73 0,6 0-63 16,5-1 27-16,-3 1 11 0,1 1 3 0,-5 1 12 16,-5 3 73-16,-3 2 58 0,-6 0 45 15,-5 1 14-15,-1-1 2 0,-5 2 15 16,-2-1 59-16,-4-2 64 0,-2 1 19 15,0 0-1-15,-1-1-13 0,-2 2-16 0,-3 0 19 16,2 1 17-16,-2 3 1 16,0-1-23-16,0 2-32 0,-2 1-25 0,2 0-37 15,0 0-47-15,0 0-50 16,0 0-18-16,0 1-6 0,6 3 28 0,2 4 46 16,4 2 25-16,1 3 25 0,5 4 49 15,1 2 10-15,1 0 14 0,0 3 12 16,-4-3-15-16,-1 1-28 0,-6-4-6 15,-5-2-16-15,-1 0-15 0,-3-3-9 16,0-1-4-16,-3 1-8 0,-2-1-10 16,-7-1 6-16,-1-2-11 0,-1-1-19 15,-4-1-61-15,-2-3-58 0,1-2-79 0,-3 0-72 16,0 0-89-16,2-3-145 0,0-1-162 16,5 3-394-16,-1-1-471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6T03:44:55.250"/>
    </inkml:context>
    <inkml:brush xml:id="br0">
      <inkml:brushProperty name="width" value="0.05292" units="cm"/>
      <inkml:brushProperty name="height" value="0.05292" units="cm"/>
      <inkml:brushProperty name="color" value="#FF0000"/>
    </inkml:brush>
  </inkml:definitions>
  <inkml:trace contextRef="#ctx0" brushRef="#br0">3983 2573 1550 0,'0'0'526'0,"0"0"-273"16,0 0-20-16,0 0 79 0,0 0-23 0,0 0-75 15,0 0-14-15,0 0-42 0,0 0-20 0,-22-18-43 16,22 18-52-16,0 0-31 0,0 0-12 15,0 0-22-15,0 0-16 0,0 4-24 16,0 3-61-16,0 6 1 0,0 8 121 16,3 5 1-16,1 5 0 0,2 6 21 15,-1 0-21-15,-1 2 0 0,3-2 6 16,-1-1-6-16,0-2 2 0,1-2 1 16,-1-3 1-16,2-1-1 0,-2-6-3 15,3 0-48-15,-3-4-62 0,-2-2-49 16,3-3-30-16,-3-6-44 0,-1 1-109 15,0-2-29-15,0-3-139 0,0-2-232 16</inkml:trace>
  <inkml:trace contextRef="#ctx0" brushRef="#br0" timeOffset="428.38">4103 2323 1952 0,'0'0'221'16,"0"0"-157"-16,-77-28-2 0,47 21 32 15,-8 3 112-15,0 4-22 0,-1 2-136 16,-2 11 58-16,-3 5-12 0,-1 7-27 16,-3 6-10-16,1 4-2 0,-2 5 2 15,1 3-9-15,2 1-11 0,4 5-37 16,4 4 0-16,10 1-19 0,6 1 10 15,10 4-17-15,9 0-12 0,3-2 19 0,15 2 15 16,7-1 8-16,8-3 2 16,8-4-6-16,5-4 0 0,10-6 0 0,3-5-3 15,5-6 19-15,4-9-13 0,-2-4 13 16,2-8-16-16,-1-6 0 0,-1-3 30 0,0-12 52 16,1-7-21-16,-1-7-39 0,-2-6 29 15,-5-7-49-15,-1-7 1 0,-8-9 13 16,-2-7-3-16,-9-9-1 0,-9-5 7 15,-12-3 29-15,-15 1 50 0,-7 3 18 16,-24 6-3-16,-15 7 20 0,-13 9-133 16,-11 11-28-16,-7 7-55 0,-6 10-1 15,-4 7-26-15,5 10-115 0,0 6-240 0,24 2-227 16,-18 7-1251-16</inkml:trace>
  <inkml:trace contextRef="#ctx0" brushRef="#br0" timeOffset="4311.53">6747 1277 1191 0,'0'0'391'0,"0"0"-187"0,0 0 40 0,0 0-27 16,0 0-13-16,0 0 48 0,0 0-18 16,0 0-35-16,0 0-42 0,0 0-55 15,-6-29-42-15,6 29-43 0,-1 0-17 16,1 0-60-16,-2 4-49 0,2 4-34 16,0 8-75-16,3 5 182 0,3 9 36 15,0 5-28-15,0 2 28 0,-1 2 38 16,-2-1-19-16,-1-2 4 0,-2-1-23 15,0-3 16-15,0-2-16 0,0-2 16 0,0-5-3 16,0-1-11-16,0-4 0 0,-2-2-2 16,1-4-61-16,1-3-109 0,-2-1-66 15,2-4 4-15,0-2-44 0,0-2 55 16,0-3 221-16,0-8 0 0,0-5-393 16,0-9 67-16,0 5-486 0</inkml:trace>
  <inkml:trace contextRef="#ctx0" brushRef="#br0" timeOffset="4514.1">6779 1424 388 0,'0'0'1107'15,"0"0"-750"-15,0 0-97 0,0 0 64 16,-15-70-40-16,10 58-5 0,-1 1-58 16,3 1 2-16,3 4-77 0,0 1-57 15,0 1 9-15,0 1-20 0,7 1-27 16,6 1-29-16,6 1-22 0,11 0-19 0,9 9-60 16,4 5-253-16,-4 4 256 0,-2 3 35 15,-6 1 41-15,-5 2-109 0,1 1 50 16,-2 0 59-16,-1-2 19 0,-1 1-19 15,-5-6-45-15,-4 0-137 0,-5-6-101 16,-7 0-20-16,-2 0-148 0,0-5-167 16,-4-2-167-16</inkml:trace>
  <inkml:trace contextRef="#ctx0" brushRef="#br0" timeOffset="5024.92">7247 1152 205 0,'0'0'574'0,"0"0"-124"0,0 0-33 16,0 0-54-16,0 0-16 0,0 0-37 0,0 0-14 15,0 0-27-15,0 0-27 0,0 0-49 16,0 0-41-16,0-6-20 0,-1 6-51 16,1 0-78-16,-2 2-3 0,2 1-81 15,0 3-51-15,0 4-45 0,0 8 89 16,0 8 88-16,0 4 17 0,0 5-15 16,3-1 32-16,-1 1-18 0,1-2-14 15,1-5 14-15,-2 0 9 0,3-4-22 16,-2-2-3-16,0 0 0 0,-2-1-73 15,2-3-51-15,-1-2-32 0,-1-2-64 16,2-1-79-16,0-1-39 0,2-2-122 16,-2-3-301-16,9-4-456 0</inkml:trace>
  <inkml:trace contextRef="#ctx0" brushRef="#br0" timeOffset="5376.59">7665 1396 1883 0,'0'0'518'0,"0"0"-224"16,0 0-17-16,0 0 39 0,0 0-96 16,0 0-30-16,0 0 5 0,0 0-66 15,0 0-63-15,0 0-66 0,-24-5-67 16,24 8-30-16,0 2-45 0,0 2 66 16,0 4 29-16,4 0-23 0,7 2-2 15,2 0-40-15,6-1 23 0,4-2 35 16,5 1 44-16,2-5 10 0,3-1 19 15,4-4-17-15,1-1 23 0,-1 0-22 16,-2-6 7-16,-3-3-7 0,-5 0-3 0,-7-3 60 16,-7 0 52-16,-4-3 37 0,-5-1-39 15,-4-4-18-15,0-2 55 0,-8 0-33 16,-6-1-17-16,-3 3-32 0,-2-1-46 16,-5 3 27-16,-3 4-46 0,-1 2-18 0,-2 5-7 15,1 4-9-15,-1 3-19 0,4 0-47 16,4 5-42-16,2 7-63 0,7 0-114 15,3 5-196-15,7 1-33 0,3 1-127 16,0-4-343-16</inkml:trace>
  <inkml:trace contextRef="#ctx0" brushRef="#br0" timeOffset="5801.64">8260 1260 1946 0,'0'0'573'16,"0"0"-396"-16,0 0-161 0,0 0 4 16,0 0-19-16,0 0-1 0,0 0-52 0,0 0 52 15,0 0 37-15,0 0 1 0,0 0 4 16,13 61-16-16,-13-50 3 16,0-2-10-16,0-1-6 0,0-3 6 0,0-1-6 15,0-2 6-15,0 0 10 0,0-2-28 16,0 0 22-16,0 0 67 0,0 0 63 15,0-6 57-15,0-2 6 0,0-4-216 16,-3-4-25-16,-2-1 25 0,2 1 1 16,-2 0 37-16,1 3 44 0,3-1 28 15,1 3 19-15,0-1-50 0,0 1-35 16,4-1-42-16,5 2-2 0,5-2-13 0,2 2-24 16,10 0-18-16,3 0 5 0,5 3 3 15,4 1 6-15,-1 3 10 0,-2 3-10 16,-5 1 13-16,-6 7 9 0,-8 4-28 15,-4 0-77-15,-5 5 16 0,-4 2 64 16,-3 3 44-16,0 0 10 0,-2 2-6 16,-2 0-4-16,-3-1 0 0,1-1-137 15,-1-3-129-15,3-2-113 0,-1-3-109 0,4-4-324 16,1-2-553-16</inkml:trace>
  <inkml:trace contextRef="#ctx0" brushRef="#br0" timeOffset="5977.12">8949 1301 1924 0,'0'0'635'0,"0"0"-239"0,0 0-118 16,0 0-122-16,0 0-149 0,0 0-7 16,0 0-109-16,0 0 4 0,88-35 35 15,-56 29 34-15,4 2-79 0,1-1-110 16,2 1-224-16,-10 1-571 0</inkml:trace>
  <inkml:trace contextRef="#ctx0" brushRef="#br0" timeOffset="6117.19">9788 984 927 0,'0'0'0'0,"0"0"-75"0</inkml:trace>
  <inkml:trace contextRef="#ctx0" brushRef="#br0" timeOffset="6794.04">10132 735 2233 0,'0'0'812'0,"0"0"-301"0,0 0-130 16,0 0-139-16,0 0-108 0,0 0-69 15,0 0-65-15,0 0-50 0,0 0-75 16,0 0 44-16,0 0 71 0,-11 72 10 15,8-45 1-15,3 1-1 0,0 1-23 16,0-1 20-16,3-1-1 0,5-2-9 16,0-1 12-16,4-1 2 0,-1-3 14 15,0 1 0-15,1-6-12 0,-4-2 13 16,1-2-4-16,-3-4-12 0,-1-3 0 0,-2-1-18 16,-1-3 18-16,-2 0 34 0,0 0 28 15,0 0 25-15,0 0 13 0,-2-3-4 16,-5-2-10-16,2-1-64 0,-4-3-22 15,-3-2-22-15,-2 2 22 0,-4 0 12 16,-3 2-9-16,-8-1-1 0,-3 3-2 16,-4 1-16-16,-4 4-2 0,0 0-1 15,2 5 4-15,2 3-1 0,3 2 1 0,3 3-10 16,4 1-18-16,3 2 2 0,4 2-11 16,3 0-4-16,6 1 3 0,2 0 6 15,3-1-34-15,4 0-36 0,1-2 7 16,3 0-28-16,6 0 30 0,5-2 20 15,4-1 43-15,3-2 36 0,5-1 5 16,5-5 4-16,1-3-3 0,4-2-73 16,3-1-74-16,0-8-173 0,1-2-102 15,2-5-68-15,-2-1 32 0,-2-2-18 16,-1-2 56-16,-6-1 74 0,-3 3 349 0,-5 0 314 16,-4 2 282-16,-6 4 9 0,-4 4-99 15,-3 3-70-15,-2 2-3 0,-3 4-41 16,-1 0-96-16,0 0-161 0,0 0-135 15,0 0-72-15,0 5-94 0,3 1-49 0,4 5 119 16,1 3 96-16,0 0 1 16,4 3-1-16,-2-3-171 0,-1 0-140 0,-1-1-36 15,-4-3-161-15,-1-2-589 0</inkml:trace>
  <inkml:trace contextRef="#ctx0" brushRef="#br0" timeOffset="6922.19">10442 956 1995 0,'0'0'389'16,"0"0"-263"-16,0 0 36 0,0 0-53 0,0 0-109 15,0 0-10-15,0 0-183 0,0 0-234 16,0 0-624-16,0 0 12 0</inkml:trace>
  <inkml:trace contextRef="#ctx0" brushRef="#br0" timeOffset="7452.2">10585 1131 1220 0,'0'0'651'0,"0"0"-175"0,0 0-114 16,0 0-69-16,0 0-63 0,0 0-51 16,0 0-59-16,0 0-41 0,0 0-28 15,0 0-19-15,-9 2-10 0,5-5 6 16,0-4-28-16,-1 0-44 0,2-4-13 0,0-2 0 15,3 1 35-15,0-2 22 0,0-1 1 16,6 0 0-16,3-2-2 0,4 3-29 16,0-1 28-16,1 3-33 0,1 3 0 15,0 1-6-15,-3 5 40 0,1 0-1 16,1 3-17-16,1 0-29 0,2 0 35 16,1 5 13-16,3 1 51 0,1 2 3 0,-1 1-30 15,-3 2-24-15,-1 0-13 0,-3-1 0 16,-5-1 1-16,2 0-8 0,-5-1 8 15,-3-3-14-15,0 0-6 0,-3-2-15 16,1-1 12-16,-1 0-4 0,0-1 30 16,0-1 9-16,0 0 35 0,0 0 13 15,0-4 50-15,-1-1 55 0,1-4-153 0,0-2-136 16,0-2 31-16,0-3 32 0,4 2 73 16,2 1 47-16,4 0-22 0,0 3 10 15,4-1 12-15,1 1-47 0,4 1-32 16,1 3 29-16,3 1-35 0,1 1 37 15,2 3 1-15,-4 1 57 0,0 0-32 16,-4 6-24-16,-3 3-1 0,-2 2-3 16,-2 3 2-16,-3 2-15 0,-3 2 15 0,1 2-24 15,-6 0-4-15,0 2-19 0,-2-4 20 16,-6 1-11-16,-1-2-47 0,-1 0-87 16,-3-2-136-16,3-3-199 0,-6-2-733 0</inkml:trace>
  <inkml:trace contextRef="#ctx0" brushRef="#br0" timeOffset="8222.16">11343 1085 2058 0,'0'0'1322'0,"0"0"-1106"16,0 0-24-16,0 0-9 0,0 0-108 16,0 0 26-16,0 0 5 0,0 0-19 15,0 0-78-15,0 0-9 0,0 0-40 16,92-58 15-16,-75 51 22 0,-2 1-34 15,2-2-51-15,1-2-35 0,0 1-24 16,2-4-17-16,1 0 0 0,-1-1 37 16,0 1 34-16,-3-1 23 0,-3 3 31 0,-3 1 39 15,-7 3 83-15,-3 3 133 0,-1 1 28 16,-1 1-53-16,-5-1-39 0,-6 0-106 16,-2 0-46-16,-5 0-53 0,-4 3-7 0,0 0 25 15,-2 0 20-15,2 4-23 0,1 4 1 16,0 2 5-16,1 2 10 0,0 0 6 15,4 0 14-15,1 1-20 16,6 0-19-16,1-2-9 0,5 2 26 0,3 2 24 16,1-3 25-16,1 2 10 0,9 1-16 15,6-1 6-15,10 0 13 0,6 0 18 16,7-2-3-16,4-2-53 0,4-2-21 16,-3-5-67-16,-1-3-48 0,-7 0-25 15,-4 0-20-15,-5-5-55 0,-4-2-101 16,0-2-138-16,-3-3 63 0,-1-1 35 15,-2-2-85-15,-1-1-102 0,0-2 532 16,1 2 32-16,-1-1 306 0,-3 4 108 0,-1 3 126 16,-5 3-31-16,-3 3-27 0,-4 2-43 15,2 2-120-15,-2 0-170 0,1 0-78 16,-1 0-71-16,0 0-67 0,0 1-15 0,2 3-26 16,2 0-3-16,-3 2 95 0,4 2 16 15,-4 1 0-15,3 0 13 16,-1 0 12-16,0 0 7 0,0-1 9 0,-1-3-9 15,-1 0 0-15,-1-1-1 0,0-1 14 16,0-2-17-16,0 0-2 0,0-1 8 16,0 0 14-16,0 0 24 0,0 0 26 15,0 0 43-15,0-1 44 0,0-4 92 16,0-4-37-16,0-3-151 0,3-3-76 16,2-2 1-16,1 0-14 0,2 1 0 15,0 0 12-15,2 2 0 0,-1 1-12 16,0 3-1-16,2 0 1 0,-2 3 11 0,1 2 7 15,1 1-18-15,2 0 0 0,0 2-31 16,6 0-9-16,1 2 1 0,3 0-1 16,6 2 15-16,2 5 3 0,0 4 4 0,1 0-13 15,-3 3-3-15,-2 1-31 0,-4 3-30 16,-3 2-5-16,-4 0-24 0,-2 3-29 16,-6-2-52-16,-5 2-56 0,-3-1-32 15,-8 0-158-15,-12 0 77 0,2-6-79 16,-29 3-792-16</inkml:trace>
  <inkml:trace contextRef="#ctx0" brushRef="#br0" timeOffset="9762.78">13366 828 682 0,'0'0'508'0,"0"0"-186"0,0 0-55 16,0 0-27-16,0 0 16 15,0 0 29-15,0 0-44 0,0 0-70 0,0 0 5 16,0 0-83-16,0 0-93 0,-23-43-36 16,6 42 1-16,-5 0-9 0,-5 1 21 15,-5 1 7-15,-4 5-3 0,0 2-7 16,1 1 10-16,2 1 0 0,0 1 15 16,6 1-12-16,2 0-3 0,4-1 3 15,2 0-22-15,6 0 9 0,3 1-9 16,0-2-68-16,7 0-29 0,2 0-7 15,1-3 0-15,0 1 29 0,4-2 45 16,4 1-6-16,1-2 52 0,3-1 19 16,1-2 71-16,0 1 10 0,-1-1 23 15,2 0-20-15,-3-1-13 0,2 1-3 16,2-1-20-16,2 0-13 0,0 0-12 0,5 2-23 16,1-1-16-16,4 2-7 0,3 3 23 15,0 0 33-15,4 3 12 0,0 1 35 16,-3 2-16-16,-3 1 7 0,-5-1-4 0,-4 1-38 15,-6-1 0-15,-4 0-26 0,-6-1 1 16,-2-2-2-16,-1 1 30 0,0-1 6 16,-6 0 29-16,-2-2 10 0,-7 2 25 15,-1-4 28-15,-8 2-3 0,-6-3-29 16,-8-3-29-16,-5 0-18 0,-2-2-33 16,2 0-15-16,6-2 9 0,5-1-12 15,8 0-1-15,6-1-27 0,7 2-104 16,2 0-39-16,6 1 44 0,3 0-29 15,0-2-20-15,4 1-49 0,12-5-29 0,6-1-426 16,0 1-489-16,28-9 398 0</inkml:trace>
  <inkml:trace contextRef="#ctx0" brushRef="#br0" timeOffset="9941.74">13695 979 1474 0,'0'0'793'15,"0"0"-306"-15,0 0-70 0,0 0-57 0,0 0-126 16,0 0-83-16,0 0-75 0,0 0-76 15,0 0-29-15,0 0-74 0,0 0-71 16,11 9-3-16,-11 5 161 0,3 3 16 16,0 2 45-16,0 2 2 0,0 0-36 15,1-3-11-15,-1-1-149 0,-2-4-62 16,-1 0-151-16,0-1-44 0,0-2-70 16,0-3-538-16</inkml:trace>
  <inkml:trace contextRef="#ctx0" brushRef="#br0" timeOffset="10075.17">13807 916 1987 0,'0'0'388'0,"0"0"-216"16,16-65 121-16,-10 48-4 0,-2 3 36 0,-1 3-97 15,-1 4-51-15,-1 4-133 16,-1 0-44-16,0 3-88 0,2 0-175 0,-2 0-163 16,1 3-305-16,4 5 40 0,-2 0-90 15</inkml:trace>
  <inkml:trace contextRef="#ctx0" brushRef="#br0" timeOffset="10379.04">14041 927 1281 0,'0'0'1028'15,"0"0"-670"-15,0 0-107 0,0 0-55 16,0 0-49-16,0 0 3 0,0 0-20 16,0 0-45-16,0 0-85 0,0 0-3 15,0 0-25-15,-42 47-4 0,36-33-28 16,2 3-1-16,1-2-34 0,3 2-52 15,0-1 10-15,9-1-21 0,2-1 33 0,4-1 54 16,5-3 71-16,1-3 54 16,1-3 71-16,1-3 23 0,3-1-11 15,-3-5-22-15,-3-5 38 0,-1-6-23 16,-5-3 13-16,-1-3-1 0,-6-2-20 0,-1 0-21 16,-6 3-1-16,0 0 15 0,-3 3-28 15,-4 4-25-15,-2 1-62 0,-5 1-39 16,1 3-51-16,0 3-47 0,-1 2-83 0,1 1-92 15,3 3-139-15,4 0-153 0,0 3-364 16,6 3-268-16</inkml:trace>
  <inkml:trace contextRef="#ctx0" brushRef="#br0" timeOffset="10806.44">14503 892 333 0,'0'0'1845'0,"0"0"-1276"0,0 0-219 0,0 0-229 15,0 0-70-15,0 0-51 0,0 0-38 16,0 0-45-16,0 0 83 0,0 0 12 16,0 41-12-16,0-31-2 0,0-2-1 0,0 0 3 15,0-2 16-15,0 0 0 16,0 0 3-16,0-1 4 0,0-3-23 16,0 1-10-16,0-3-79 0,0 0 41 0,0 0 48 15,5-5 153-15,3-3 77 0,5-3-62 16,0-4-108-16,4-3-41 0,2-2 37 15,-3 1-40-15,0-1-13 0,-2 5 13 16,-3 3-3-16,-3 3 84 0,-1 2 3 16,-2 4 14-16,-3 0-33 0,1 1-18 15,-1 2-14-15,-1 0-49 0,-1 0-35 16,2 0-24-16,-1 2-50 0,4 3-39 16,4 3 82-16,3 1 66 93,1 3 11-77,3 1-11-16,0-2 0 0,-2 2-41 0,3-1 29 0,-1-2-32 0,4-1-98 0,-1-2-64 0,4-1-52 0,2-2 14 16,2-3-148-16,3-1-288 0,57-31-597 0</inkml:trace>
  <inkml:trace contextRef="#ctx0" brushRef="#br0" timeOffset="11074.41">15164 838 653 0,'60'-37'1722'0,"-60"32"-1308"0,-1 1-151 0,-5 2 63 15,-2-2-19-15,-4 3-140 0,-3 0-72 16,-2 1-20-16,-2 0-21 0,-1 2-54 15,2 4-6-15,1 4-17 0,4 0-18 16,2 0-9-16,2 1 6 0,3-1 19 16,2 0 6-16,2 0-53 0,1-2-48 0,1 0 0 15,0 0-4-15,6-3 9 0,1 0 3 16,3-3 10-16,5 1 44 0,1-3 58 16,4 0 87-16,0-1-17 0,2-6-19 15,-1-2 16-15,1-1 13 0,-2-3-45 16,0 2-22-16,-1 0-13 0,-5 2 0 15,-2 4 22-15,-4 2 86 0,-3 2 15 16,-2 1-123-16,2 0-31 0,3 3-80 16,3 2 66-16,2 3 45 0,3-1 46 0,-2 1-27 15,2 1-19-15,-1-1-17 0,0 1-40 16,-2-4-86-16,2 0-36 0,-1-2-74 16,3-2-85-16,-1-1-147 0,-4 0-295 15</inkml:trace>
  <inkml:trace contextRef="#ctx0" brushRef="#br0" timeOffset="11341.51">15734 453 1702 0,'0'0'1114'16,"0"0"-854"-16,0 0 85 0,0 0 25 16,-24-72-58-16,22 63-84 0,2 5-49 15,0 1-18-15,0 3-57 0,0 0-104 0,0 0-67 16,0 4-41-16,0 7-47 0,0 3 96 15,3 6 59-15,0 4 19 0,1 5 3 16,3 0 6-16,1 3-16 0,2 2-10 16,2 0 17-16,3-2-8 0,2 1-10 15,-1 1 13-15,3-2 11 0,-3-1-25 16,0-2-34-16,-5-1-71 0,-2-3-54 16,-1 0-132-16,-5-3-119 0,-3-2-126 15,0-2 8-15,-4-5-159 0,-9-3-742 0</inkml:trace>
  <inkml:trace contextRef="#ctx0" brushRef="#br0" timeOffset="12358.11">17636 959 1065 0,'0'0'680'0,"0"0"-274"0,0 0-34 0,0 0-37 15,0 0-59-15,0 0-107 0,0 0-54 16,0 0-23-16,0 0-40 0,0 0-52 15,0 0-95-15,-10 17 57 0,17 1 38 16,1 7 60-16,0 7-9 0,3 4-13 16,1 4 3-16,-1 2-19 0,1 1-3 15,1 0-3-15,-1-2 0 0,2-1-1 16,-1-3 4-16,-1-4-6 0,-1-1 12 16,1-6-25-16,-2-2-41 0,-3-5-47 15,-2-3-74-15,-4-6-106 0,-1-2-113 16,0-4-9-16,0-2-126 0,-3-2-206 15</inkml:trace>
  <inkml:trace contextRef="#ctx0" brushRef="#br0" timeOffset="12676.65">17518 903 1922 0,'0'0'211'15,"0"0"-189"-15,26-72 95 0,-8 49 32 16,3 1 119-16,5 3-14 0,3 3-68 16,4 3-81-16,4 3-6 0,5 4-13 15,1 1-19-15,-1 3-7 0,-3 2-28 16,0 3-1-16,-6 5-8 0,0 2-1 16,-2 4-22-16,0 4 0 0,-3 3-11 15,-3 3-65-15,-3 2 10 0,-5 4 8 0,-9 0 14 16,-8 4 1-16,-9 2 43 15,-15 1 55-15,-10 2 18 0,-9 0-19 0,-1-2 9 16,0-2-63-16,3-6 0 0,9-4-57 16,8-5-80-16,7-4-22 0,7-3-148 15,6-3-54-15,3-2-24 0,1-2-85 0,1-2-136 16,15-4-436-16</inkml:trace>
  <inkml:trace contextRef="#ctx0" brushRef="#br0" timeOffset="13068.55">18440 1164 114 0,'0'0'1616'0,"0"0"-1048"0,0 0-116 0,0 0-57 15,0 0-83-15,0 0-131 0,0 0-26 16,-86-38-17-16,54 38-5 0,-2 0-2 16,-1 4-38-16,5 4-37 0,1 0-37 15,3 4-5-15,6 1-14 0,4 1-31 16,3 2-9-16,3 0-7 0,4 4 3 15,3-1 4-15,3 2-10 0,0-1-12 16,0 2-5-16,6-3-27 0,3-2-39 0,1-4 13 16,1-1-35-16,-2-5 19 0,4-2 5 15,-3-3 60-15,0-2 71 0,5 0 119 16,-2-6 5-16,4-2-51 0,-1-4-9 16,1-2-20-16,-1-6 3 0,0-1 13 15,-2-1-25-15,-1 2-6 0,-3 5 106 16,-4 2 73-16,0 5-24 0,-1 3-35 15,-2 3-60-15,-3-1-27 0,2 2-33 16,-1 1-29-16,-1 0-65 0,3 0-55 0,2 4-39 16,3 3 22-16,6 5 30 0,4 2 41 15,3 2-3-15,2 1-79 0,3-2-144 16,-4-1-52-16,1-3-90 0,-6-3-164 16,2-2-723-16</inkml:trace>
  <inkml:trace contextRef="#ctx0" brushRef="#br0" timeOffset="13700.44">18583 1174 2220 0,'0'0'507'0,"0"0"-137"0,0 0 9 0,0 0-66 15,0 0-68-15,0 0-41 0,0 0-73 0,0 0-94 16,0 0-37-16,93-65-40 0,-59 65 40 16,2 0 9-16,-1 7 59 0,-2 0-68 15,-6 3-1-15,-6-2-42 0,-4 3 9 16,-6-2-47-16,-5 0-31 0,-2 0-27 15,-4 1 1-15,0 3 69 0,-1 1 44 16,-8 1 9-16,-2 1 4 0,-3-3 12 16,0-2 0-16,1-3 18 0,3-3 11 15,2-4 9-15,5-1 34 0,1-1 51 16,1-7 41-16,1-7-164 0,3-5-47 16,8-4-117-16,6-1 1 0,6-1-17 15,6 4 25-15,1 3 37 0,5 3 26 0,0 2-13 16,1 4-30-16,1 1-3 15,0 2-35-15,1 2 11 0,0 1-18 0,-4 2 27 16,-3-1 27-16,-6 1 77 0,-2 0 36 16,-8 0 10-16,-5 1 3 0,-3 1 75 15,-5 0 210-15,-2 0 5 0,0 0-16 0,0 0-38 16,-3 0-57-16,-4 0 2 0,-3 0-42 16,-5 2-79-16,-7 3-19 0,-5 3-3 15,1 0-23-15,-1 2-2 0,2 0 2 16,6 2-15-16,2 0-16 0,4 0-9 15,3 1-13-15,3 0-9 0,3 1 9 16,4 2-28-16,0-2 15 0,0-1-44 16,6-2-64-16,-1-1 70 0,5 0 12 15,-2-4 10-15,0-2 3 0,-1-3 13 16,3-1 51-16,-1 0 90 0,5-6-14 16,2-3-41-16,2-4-31 0,1-1-2 15,3-3-2-15,-1-1 19 0,0 2-17 0,-2 1 1 16,-2 2 35-16,-4 3 74 0,-4 4 21 15,-5 1 10-15,0 4 30 0,-1 1-44 16,-3 0-81-16,2 0-48 0,-2 0-75 0,3 4-54 16,0 3-19-16,2 3 97 15,3 3 31-15,0 2 18 0,1 1-47 0,0 0-55 16,-1 0-103-16,1-2-181 0,-1-1 14 16,1-3-57-16,-2-2-268 0</inkml:trace>
  <inkml:trace contextRef="#ctx0" brushRef="#br0" timeOffset="14293.54">19775 1056 2481 0,'0'0'650'16,"0"0"-223"-16,0 0-21 0,0 0-161 16,0 0-108-16,0 0-76 0,0 0-61 15,0 0-50-15,0 0-74 0,0 0-74 16,0 0 86-16,4 36 83 0,-4-19 29 0,0 1 15 15,-1-1-2-15,-2-2-1 0,0 0 1 16,0-5-12-16,0-1-1 0,0-3-29 16,2 0-5-16,-1-4-57 0,-3 1-45 15,4-3-19-15,-2 0 28 0,1 0 127 16,-1 0 108-16,3-9 110 0,-1-3-199 16,1-3-19-16,0-5-28 0,1-1 9 15,4 0 12-15,4 3 7 0,-3 1 57 16,3 6 31-16,-2 0-15 0,3 2-17 15,0 1 10-15,2 2 7 0,2 1-54 16,2-1-17-16,1 3-2 0,-2 2-15 16,2 1 2-16,-1 0 13 0,-2 2 3 0,3 6-3 15,0 2 0-15,0 3-12 16,0 1-8-16,-3 3-15 0,-2 0-18 0,-3 0 6 16,-3-2-19-16,-5-1 12 0,2 0 10 15,-3-2 6-15,0-2 16 0,0-2-6 16,-4-3-26-16,2-1-35 0,-1-3 89 0,2-1 10 15,-1 0 110-15,2-6 63 0,0-6-154 16,0-2-29-16,0-6-82 0,6-3 60 16,3 0 22-16,2-3 25 0,2 2 25 15,5 0 1-15,2 3 24 0,-1 3-34 16,4 4-10-16,-1 2-12 0,3 4-19 16,-2 4 2-16,3 2-2 0,2 2-13 15,-1 1-21-15,0 7 28 0,-1 2 6 16,-3 3 34-16,-3 3-28 0,-2-1-6 15,-7-1-31-15,-3 3-32 0,-3-3-12 0,-5 2 12 16,0 0 22-16,0 1 22 0,-3 0 7 16,-5 1 9-16,0-1-69 0,-3-1-141 15,2-1-131-15,1-3-138 0,2-3-166 0,1-4-658 16</inkml:trace>
  <inkml:trace contextRef="#ctx0" brushRef="#br0" timeOffset="14674.5">20614 1141 1870 0,'0'0'541'0,"0"0"-215"16,0 0-1-16,0 0-54 0,0 0-23 16,0 0-2-16,0 0-86 0,0 0-83 15,0 0-77-15,0 0-19 0,80-65 0 0,-58 53-47 16,0-1-47-16,2 0-7 0,-1-1 22 16,-3 2 32-16,-1-3-23 0,-2 1-6 15,-2 0 53-15,-4 0 40 0,-3 1 2 16,-4 1 19-16,-3 5 67 0,-1 0 70 15,0 3-23-15,-5 1-52 0,-4 0-20 16,-4 0-61-16,-3 2-34 0,-5 1-4 16,-2 0 35-16,-3 3-16 0,2 4-13 15,0 2-9-15,1 3 7 0,1 0 5 16,6 2 4-16,1 0-13 0,5 3 6 16,-1-1 4-16,3 4-7 0,4-1 16 0,2 2 19 15,2 0 6-15,0 0 92 0,7-1-12 16,5 0-33-16,4-4-5 0,4 1 5 15,6-4 10-15,5-2 0 0,8-4 9 16,3-4-56-16,4-3-16 0,1-3-148 0,1-6-79 16,-4-4-26-16,-1-3-51 0,-6-2-62 15,-3-5-67-15,-12 6-297 0,4-19-711 0</inkml:trace>
  <inkml:trace contextRef="#ctx0" brushRef="#br0" timeOffset="14928.98">21243 476 2017 0,'0'0'644'0,"0"0"-428"16,0 0 66-16,0 0 65 0,0 0-41 15,0 0-47-15,0 0 21 0,0 0-100 16,0 0-180-16,0 0-12 0,0 0-94 0,9-39-49 16,-3 54 73-16,5 6 82 0,0 7 41 15,0 2-4-15,3 6 19 16,-2 3-41-16,1 0 20 0,-3 0-20 0,0 3-14 15,0-3 11-15,-1-1 1 0,-2-2-13 16,1-1 0-16,-2-4-10 0,-1-3-18 16,-2-3-44-16,0-4-65 0,-3-3-139 15,0-2-53-15,0-6-175 0,-5-1-65 16,-1-5-200-16,-8-4-831 0</inkml:trace>
  <inkml:trace contextRef="#ctx0" brushRef="#br0" timeOffset="15710.18">21266 949 2309 0,'0'0'429'0,"0"0"-233"0,0 0-51 15,0 0-75-15,0 0-67 0,99-28 20 0,-63 24 37 16,1 2-15-16,-1 0-13 16,0 1-32-16,-5 0-19 0,-4 0-36 0,-4-2-31 15,-5 2-16-15,-1-3-4 0,-2 0 42 16,-2 0 15-16,3 1 20 0,-1-3 28 15,0 1 1-15,1 0 19 0,1-1 22 16,-2-1 11-16,2 1 6 0,-1-2-26 16,1 0-10-16,-1-1 7 0,0-1 3 15,-3 1-32-15,-2-1-48 0,-2-1 0 16,-4 1 48-16,-4 2 16 0,-1 1 42 16,0 1 41-16,-1 2-35 0,-4 2-29 15,-1-1-19-15,1 3-14 0,-8 0-2 0,0 0-13 16,-4 0 11-16,0 5 2 0,-1 1 26 15,3 1-23-15,0 0 13 0,4 1-3 16,0-1-1-16,2 1 7 0,4 1-18 16,0 2-1-16,1-2-16 0,0 3 1 15,2 3 15-15,2-3-1 0,0 2 1 16,2 2 20-16,6-4-20 0,1 0-13 16,3-2 13-16,6 0 34 0,4-4 55 0,6-1 13 15,6-2-33-15,3-2-9 0,4-1-22 16,2-1-25-16,-3-7-13 0,1-1-3 15,-4-2-29-15,-1-3 32 0,-7-1-1 16,-7 1 0-16,-4-1 1 0,-6 1 22 16,-6 0 16-16,-4 3 6 0,-2 0 41 15,-2 0-35-15,-6 2-47 0,0 0-2 16,-3 3 15-16,2-1-14 0,1 2-2 16,2 2-2-16,4 1-20 0,-1 2-28 15,1 0-26-15,2 0-6 0,-1 0-6 0,-2 0 9 16,2 2 28-16,-1 2 13 0,-1 1-77 15,3 0-6-15,0-3 3 0,0 0 22 16,0 1 32-16,0-3 64 0,5 1 86 0,3-1 55 16,4 0 6-16,3 0-36 0,4 0-44 15,1 0-35-15,3 0 15 0,-4 0 7 16,3 0-3-16,-2 0-34 0,-3 0-17 16,3 0-4-16,-6 0 1 0,0 0-16 15,-5 0 3-15,-1 1-6 0,-3 2-41 16,0 4 31-16,1 0-9 0,-2 5-19 15,1 1 18-15,-1 1 19 0,1 1 23 16,-3 2 13-16,2-2 9 0,-2 0-22 16,-1-2-12-16,2-2 12 0,0 0 16 15,2-3-13-15,0 0-3 0,3-3-69 16,4-2-56-16,0-2 58 0,5-1 19 0,4 0-109 16,2-4-216-16,2-3-184 0,-2-3-139 15,-5 2-384-15</inkml:trace>
  <inkml:trace contextRef="#ctx0" brushRef="#br0" timeOffset="15959.51">22628 746 1070 0,'0'0'407'0,"0"0"-68"16,0 0 14-16,0 0-84 0,0 0-137 15,0 0-132-15,0 0-35 0,0 0-88 16,0 0 75-16,0 0 48 0,0 0 97 16,26 31-7-16,-10-17-29 0,4 0-9 15,2 1 19-15,1-2 25 0,-1-1 23 16,-2-1 29-16,-3 0 12 0,0-2-7 0,-3 2-26 15,-2-1-1-15,0 0-15 0,-2 2-20 16,1-1-9-16,-2 1-20 0,-3-1-14 16,-2 0-10-16,-1-4-22 0,-3 1-15 15,0-3-1-15,-3 1 2 0,-7-1 26 16,-5 0 19-16,-3 0 1 0,-6-1-48 16,-4-1-115-16,-6-2-190 0,-2-1-174 15,8 0-203-15,-12-8-982 0</inkml:trace>
  <inkml:trace contextRef="#ctx0" brushRef="#br0" timeOffset="56129.07">20386 4137 541 0,'0'0'405'16,"0"0"-109"-16,0 0-36 0,0 0-55 16,0 0 13-16,0 0-56 0,0 0-13 15,0 0-77-15,0 0 12 0,0 0 22 16,0 0 62-16,7-63 41 0,-7 59-19 16,0 2-24-16,0 1 3 0,0 1-7 15,0 0-10-15,0 0-26 0,0 0-29 16,0 0-37-16,0 0-32 0,0 0-28 15,0 0-23-15,0 1-68 0,0 7-44 0,3 4-26 16,0 7 157-16,4 5-8 16,0 4 12-16,4 2-3 0,1 2 3 15,-1 2 12-15,2 1 4 0,-1-1-3 0,0 1 50 16,-2-1-19-16,-1-4-12 0,-3-3-13 16,-4 0 15-16,1-6-31 0,-3 1-3 15,0-3-37-15,0-2-20 0,0-1-32 16,-5-3-37-16,-1-5-24 0,0 1-22 0,0-5-97 15,1-1-62-15,2-3-93 0,0 0-53 16,1 0 18-16</inkml:trace>
  <inkml:trace contextRef="#ctx0" brushRef="#br0" timeOffset="56426.15">20468 4106 1345 0,'0'0'621'0,"0"0"-268"0,0 0-71 0,0 0 23 16,0 0-64-16,0 0-5 0,0 0-1 15,0 0-46-15,0 0-44 0,0 0-41 16,-7-62-104-16,13 62-51 0,2 0-109 0,6 5 106 16,6 7 54-16,5 2 60 15,3 4-44-15,1 1-14 0,2 3-2 0,-2 0-12 16,-3 0-4-16,0 0-3 0,-1-2-28 15,-4-1 12-15,-2-1-28 0,-2-1-7 16,-4-1-31-16,-1-3-1 0,-1-2-60 16,-2-3-33-16,1 0-37 0,2-4-25 15,3-4 4-15,4 0-142 0,6-4-200 16,-4-2-161-16</inkml:trace>
  <inkml:trace contextRef="#ctx0" brushRef="#br0" timeOffset="56618.11">21229 4107 878 0,'0'0'730'15,"0"0"-289"-15,0 0-65 0,0 0-69 16,0 0-79-16,0 0 18 0,0 0-86 16,0 0-58-16,-93-39-39 0,67 39-37 0,-5 6-26 15,-5 1 0-15,0 6-13 16,-3 3 0-16,3-2 13 0,3 4-22 0,4 0 0 16,5 1-19-16,2 2-80 0,8-2-1 15,1 0-83-15,4 0-29 0,5 1-60 16,2-5-62-16,2 1-342 0,0-7-341 15</inkml:trace>
  <inkml:trace contextRef="#ctx0" brushRef="#br0" timeOffset="56852.87">21108 4057 2433 0,'0'0'499'16,"0"0"-287"-16,0 0 65 0,0 0 49 0,0 0-43 15,0 0-60-15,0 0-68 0,0 0-65 16,0 0-90-16,0 0-46 0,0 0-1 16,12-18-24-16,-7 28-72 0,1 3 58 15,4 7 83-15,2 5 2 0,-1 2 13 16,-1 3-10-16,-1-1-3 0,-2-1 0 16,-2 1-44-16,-4-1-48 0,1-3-68 0,-2 0-70 15,0-1-76-15,0-1-129 16,1-3-94-16,1-4-499 0</inkml:trace>
  <inkml:trace contextRef="#ctx0" brushRef="#br0" timeOffset="57172.44">21522 4334 2262 0,'0'0'639'16,"0"0"-283"-16,0 0 22 0,0 0-22 15,0 0-99-15,0 0-74 0,0 0-69 0,0 0-58 16,0 0-56-16,0 0-41 0,0 0-40 15,1-6-18-15,-1 13-53 0,2 2 68 16,0 4 62-16,1 1-6 0,5 1 26 16,4 1-33-16,0-1-53 0,5-1-19 15,2 1 31-15,1-6 23 0,2-2 27 16,-2-2 26-16,2-2 48 0,1-3 27 0,0-3 10 16,1-5 22-16,1-7-28 15,-1-4 15-15,-4-3 15 0,-1-5 33 0,-5-3-58 16,-3 1-19-16,-3-1 3 0,-2 4-32 15,-2 4-17-15,-2 4-19 0,-2 4-12 16,0 6-28-16,0 1-50 0,-2 3-27 16,-5 3-38-16,-3 1-105 0,-4 0-194 15,-9 6-286-15,5 1-317 0,-16 7-711 0</inkml:trace>
  <inkml:trace contextRef="#ctx0" brushRef="#br0" timeOffset="57546.12">19690 5232 1816 0,'0'0'415'0,"0"0"-279"0,0 0-13 16,0 0 32-16,0 0-33 0,0 0 36 15,0 0 56-15,121-22-22 0,-48 1-74 16,21-3-45-16,17-3 31 0,19-1-12 16,11 1-23-16,10 1-31 0,8 1 12 0,3 4-31 15,-1-1-6-15,-6 4-10 0,-6 0-1 16,-11 1 0-16,-11 3 10 0,-12-2-11 16,-15 3-2-16,-14 1 2 0,-14 0-1 15,-11 2 3-15,-11 1 19 0,-11 0-20 16,-8 1 23-16,-11 3-9 0,-6 1-13 15,-7 1 22-15,-1 2 0 0,-6 1-25 16,0 0-3-16,0 0-97 0,-2 0-111 16,-4 3-100-16,-5 3-120 0,-3 4 74 15,-11 6 112-15,-6 2-190 0,3-3-267 0,-24 13-451 16</inkml:trace>
  <inkml:trace contextRef="#ctx0" brushRef="#br0" timeOffset="58266.05">19916 6163 1103 0,'0'0'459'0,"0"0"-251"0,0 0-88 0,0 0 49 16,0 0-13-16,0 0-56 0,0 0-48 15,0 0 0-15,0 0-36 0,0 0 16 16,0 0-9-16,-3 47 19 0,9-41-16 15,3 0 12-15,0 0 17 0,5 0 13 16,0-1 3-16,3-3 16 0,0 2-17 16,3-3-6-16,0-1 10 0,-1 0 3 15,-2-2-13-15,0-3 0 0,-3-2-7 16,-3-2 29-16,-3-1 22 0,2-4-16 0,-5-3 12 16,-1-5-3-16,0-6-67 0,-1-8-8 15,2-6-26-15,2-1-19 0,-3-6 0 16,0 1 19-16,-1 3 18 0,-1 5-15 15,-2 4 16-15,0 7 93 0,0 3 46 16,-5 4-12-16,1 3-40 0,-2 2-17 16,1 0-2-16,0 3-47 0,1-3-39 15,2 2-1-15,1 0 1 0,1-3 4 16,0 2-5-16,7 2-40 0,2-2-16 16,4 3-2-16,2 3 8 0,4 1 4 0,3 2-4 15,5 1 0-15,2 4 1 0,4 2 17 16,0 0 1-16,-1 5-72 0,-5 5-117 15,-5 6-74-15,-4 3-81 0,-10 3-23 16,-6 5 1-16,-2 3 11 0,-8-7-342 16,-16 13-554-16</inkml:trace>
  <inkml:trace contextRef="#ctx0" brushRef="#br0" timeOffset="58414.53">20148 5911 1178 0,'0'0'348'0,"0"0"-123"15,0 0 38-15,0 0-53 0,0 0-64 16,0 0-46-16,0 0 36 0,0 0-49 15,0 0-87-15,0 0 13 0,17 23 13 16,9-23 6-16,2 0-32 0,-1 0-39 0,2 0-161 16,-3 0-81-16,-3 1 5 0,1 3-247 15,-2-1-194-15,-4 0-11 0</inkml:trace>
  <inkml:trace contextRef="#ctx0" brushRef="#br0" timeOffset="58648.13">20483 5954 224 0,'0'0'1057'0,"0"0"-501"16,0 0-176-16,0 0-118 0,0 0-39 0,0 0-17 15,0 0-14-15,0 0-45 0,0 0-67 16,0 0-36-16,0 0-44 0,-6 9-3 16,4-4-19-16,-1 2 21 0,1 0 1 15,0 3 3-15,1-2-3 0,-2 3 2 16,3-2-2-16,0 1-4 0,0 1 4 16,6-2 15-16,2 2-15 0,1-1-2 15,2 1-11-15,1-1-16 0,0-1-35 16,3-1-47-16,-1-2-43 0,1-1-7 15,0-3 20-15,2-2 11 0,-1 0-54 16,3-3-55-16,-1-5-102 0,0-2-98 16,0 0-118-16,-5 1-187 0</inkml:trace>
  <inkml:trace contextRef="#ctx0" brushRef="#br0" timeOffset="58927.52">20779 5963 68 0,'0'0'1096'0,"0"0"-696"0,0 0-185 15,0 0 2-15,0 0 17 0,0 0 99 16,0 0-30-16,35-71 20 0,-32 66-68 15,-2 3-48-15,1 1-43 0,-1-2-14 16,-1 3-23-16,0 0-37 0,0 0-24 16,0 0-23-16,0 0-23 0,0 0-20 15,0 0-34-15,0 0-10 0,0 0-15 16,0 0 15-16,0 1-28 0,0 1-35 16,0 0-9-16,2 4 62 0,-1 1 40 15,-1 3 14-15,3 1 16 0,-1-2 6 16,1 3-19-16,2 0-1 0,-1 1 2 15,2-2-1-15,0 1-1 0,1-2 20 16,0 2 0-16,-2-5 6 0,0 1-28 16,-2 0-19-16,-1-1-154 0,-1-4-74 0,-1 2 1 15,0 0-90-15,0 0-57 0,0-4-145 16,3-1-571-16</inkml:trace>
  <inkml:trace contextRef="#ctx0" brushRef="#br0" timeOffset="59177.15">20917 5890 1980 0,'0'0'289'0,"0"0"-127"16,0 0 47-16,0 0 7 0,0 0-43 15,0 0-67-15,0 0-74 0,0 0-32 16,0 0-83-16,0 0-29 0,0 0 35 16,-8-4 28-16,7 8 24 0,1 2 2 15,-2 1-6-15,2-1-3 0,0 1 3 0,0 0 26 16,0 1-10-16,6 0-84 0,1-2-45 15,6 1 97-15,0-1 44 0,4-1 1 16,4-1 19-16,3-3 62 0,4-1-13 16,0 0-39-16,3 0-13 0,-3-5-16 15,1-1-103-15,-3 1-121 0,-1-2-161 16,-6 3-227-16,3-3-452 0</inkml:trace>
  <inkml:trace contextRef="#ctx0" brushRef="#br0" timeOffset="59487.71">21365 5410 26 0,'0'0'2471'0,"0"0"-2078"0,0 0-171 16,0 0 65-16,0 0 39 0,0 0-11 15,0 0-62-15,0 0-82 0,0 0-81 0,0 0-73 16,-3-35-17-16,3 35-28 0,0 1-64 16,0 4-48-16,0 7-16 0,5 4 116 15,1 3 24-15,2 3 16 0,1 1 15 16,2 3 6-16,0-1-21 0,-1 1-3 16,-3-2-62-16,-1 2-58 0,-4-1 9 15,-1-4-100-15,-1 1 17 0,0-2-77 16,-1-4-73-16,-1-3-56 15,1-2-301-15,-1-5-603 0</inkml:trace>
  <inkml:trace contextRef="#ctx0" brushRef="#br0" timeOffset="59764.65">21426 5634 1353 0,'0'0'595'16,"0"0"-281"-16,0 0-45 0,0 0-18 15,0 0 6-15,0 0-39 0,0 0-62 16,0 0-74-16,0 0-6 0,97-59 16 0,-67 57-3 15,6 1-8-15,3 1-18 0,6 0-22 16,-2 5-7-16,-4 2-34 0,-2 0 0 16,-8 1 1-16,-8 1-1 0,-4 0-28 15,-7 1-13-15,-4 1-29 0,-5 0 17 16,-1 2 53-16,-13 1 28 0,-10 3 54 0,-10 0 9 16,-6 0-31-16,-7-2 0 15,1-3-60-15,2 0-66 0,7-3-43 16,6-3-71-16,4-4 0 0,7-2 34 0,3 0-16 15,3-1-59-15,6-4-55 0,3-2-86 16,4-2-607-16,0 2-141 0</inkml:trace>
  <inkml:trace contextRef="#ctx0" brushRef="#br0" timeOffset="60009.32">22056 5350 1956 0,'0'0'738'0,"0"0"-413"16,0 0-92-16,0 0-118 0,0 0-74 0,0 0-41 15,0 0-85-15,0 0 85 0,0 0 48 16,0 0-3-16,31 80-20 0,-25-56 7 16,2 3 13-16,-4-3 2 0,1-1-6 15,-4 2-12-15,-1-4-29 0,0 1-38 16,0-2-57-16,0-1-39 0,0-2-57 15,0-2-66-15,-1-2-48 0,-1-5-77 16,2-2-225-16,-3-6-591 0</inkml:trace>
  <inkml:trace contextRef="#ctx0" brushRef="#br0" timeOffset="60272.58">22071 5397 2052 0,'0'0'343'0,"0"0"-146"0,0 0-10 15,0 0 38-15,0 0-68 0,84-43-7 16,-54 39 12-16,4 3-3 0,2 1-46 0,-3 0-50 16,0 1-31-16,-7 6-16 0,-4 2-4 15,-2 1-10-15,-3 5-2 0,-5-2-30 16,-2 4 11-16,-4 1-6 0,-2 0 6 16,-4 3 19-16,-4 0 22 0,-9-2 6 15,-7 2 19-15,-6 0-9 0,-5 0 9 16,-4 0-47-16,-1-3-25 0,0 0-50 15,2-4-64-15,3-2-63 0,3 0-37 16,7-6-33-16,5-2-62 0,5-4-22 16,6-5-43-16,5-2-927 0</inkml:trace>
  <inkml:trace contextRef="#ctx0" brushRef="#br0" timeOffset="60644.36">22457 5111 2459 0,'0'0'316'15,"0"0"-197"-15,0 0-7 0,0 0 3 16,0 0 45-16,92-51-14 0,-69 45-56 16,-1 2-43-16,-3 3-44 0,-4 1-1 15,-3 0 14-15,-2 5-16 0,-3 3-47 16,-1 3-17-16,-2-3 13 0,-1 7 36 15,-3-2 15-15,0 5 13 0,0-2 16 16,-3 4-4-16,-4-1 7 0,-3 3 12 16,-1-2-12-16,-3 2 9 0,2-2-25 0,0-2-3 15,5-4-13-15,0-4-38 16,5-4-7-16,1-2 45 0,1-4 32 0,0 0 132 16,1 0 34-16,11 0 7 0,2-5-19 15,9-1-55-15,8-1-85 0,3-2-44 16,2 2-2-16,0 0-47 0,-5 1-59 0,-3 1-65 15,-5 0-108-15,-3 3-93 16,-6 1-71-16,-6 1-165 0,-4 0-380 0,-4 0-411 16</inkml:trace>
  <inkml:trace contextRef="#ctx0" brushRef="#br0" timeOffset="61256.11">24218 4519 166 0,'0'0'1657'0,"0"0"-1245"0,0 0-127 0,0 0 60 16,0 0 7-16,0 0-37 0,0 0-37 15,0 0-58-15,0 0-66 0,0 0-38 16,0 0-39-16,3 0-30 0,8-4-47 16,6-1 0-16,5 0-59 0,7-3-13 15,4 2 1-15,5 0-1 0,1 1-19 16,-3 3-47-16,-5 2-70 0,-2 0-55 15,-4 0-94-15,-8 5-81 0,-7 1-147 16,-3-2-558-16</inkml:trace>
  <inkml:trace contextRef="#ctx0" brushRef="#br0" timeOffset="61409.02">24277 4725 1273 0,'0'0'1031'0,"0"0"-779"0,0 0 80 0,0 0-5 16,0 0-63-16,0 0-32 0,0 0-72 15,0 0-100-15,104-8-60 0,-62 3-14 16,1-1-30-16,-3 2-60 0,-4 1-31 16,-10 0-46-16,-8 1-64 0,-4-1-118 15,-7 1-176-15,-4-5-818 0</inkml:trace>
  <inkml:trace contextRef="#ctx0" brushRef="#br0" timeOffset="71005">22738 9122 728 0,'0'0'408'0,"0"0"-223"0,0 0-97 0,0 0-13 0,0 0-3 16,0 0 74-16,0 0-42 0,0 0-46 16,0 0-40-16,0 0-18 0,-1-17-26 15,-1 17-39-15,2-1 3 0,0 1 29 16,0 0 33-16,0 0 33 0,0 0 51 16,0 0 30-16,0 0-7 0,0 0-26 15,0 0-13-15,0 0 0 0,0 0 7 16,0 0 6-16,0 0-17 0,0 0-22 15,0 0 10-15,0 0-7 0,0 0-16 16,0 0 4-16,0 0-33 0,0 0 0 16,0 0-1-16,0 0-2 0,0 0 3 15,0 0 0-15,0 0 3 0,0 0-1 0,0 0-1 16,0 0 12-16,0 0-10 0,0 0 13 16,0 0-3-16,0 0-10 0,0 0 16 15,0 0-7-15,0 0-12 0,0 0-22 16,0 0-33-16,0 4-23 0,0 2 24 15,0 6 38-15,-3 3 16 0,0 8 2 0,0 6 10 16,-1 3 56-16,0 4-48 16,1 1 25-16,-3 3-7 0,5-2 20 0,-1 3-22 15,0-1 9-15,0-4-16 0,2-4-7 16,0-1-6-16,0-3-15 0,0-2-1 16,0-1 0-16,4-2-1 0,1 1 1 15,0-5 4-15,-2-2 8 0,2-2-12 16,-3-5-32-16,-2 0-51 0,0-4-69 15,0-4-12-15,0 0-30 0,-2-2-85 16,-6 0-65-16,0-4-314 0</inkml:trace>
  <inkml:trace contextRef="#ctx0" brushRef="#br0" timeOffset="71418.39">22630 9121 1056 0,'0'0'274'0,"0"0"-118"0,0 0-13 15,0 0 111-15,0 0 25 0,0 0-72 16,0 0-49-16,0 0-64 0,0 0-10 0,-11-71-20 15,20 59-9-15,0 3 9 0,4-1-16 16,4 1-38-16,3 1-8 0,2 2-2 16,4-1 16-16,5 3 3 0,5 2 4 15,4 1-23-15,2 1-1 0,0 0 0 16,1 3 1-16,-7 5-1 0,-5 1 0 16,-8 3 1-16,-10 5-3 0,-7 3 3 15,-6 4 0-15,-3 7 10 0,-13 3 32 16,-10 2-23-16,-7 0 0 0,-6 2 1 15,-7 0-18-15,0-4 1 0,-3-1 10 0,6-3-13 16,3-5-56-16,9-4-5 0,10-5-90 16,3-3-71-16,11-2-91 0,6-2-83 15,1-3-108-15,6-2-183 0,19-4-50 0</inkml:trace>
  <inkml:trace contextRef="#ctx0" brushRef="#br0" timeOffset="71750.25">23268 9393 1982 0,'0'0'564'0,"0"0"-274"15,0 0-149-15,0 0-42 0,0 0-6 16,0 0-61-16,0 0-31 0,0 0-1 16,0 0-19-16,0 0-16 0,0 0 9 15,-15 74 14-15,28-58 11 0,5-1-41 16,4-1 16-16,5-2 25 0,3-5 1 15,4 1 31-15,0-4-30 0,-1-3 1 16,1-1 24-16,-3 0 25 0,-5-5-16 16,0-3 4-16,-6-2 34 0,0-4 51 15,-5-4 19-15,-1-2-7 0,-3-3-16 0,-6-2-26 16,2-3 32-16,-2 3-78 0,-2 1-30 16,-1 2-17-16,-2 6-1 0,0 3 0 15,0 4-25-15,0 0-113 0,0 4-4 16,0 0-79-16,-4 4-75 0,-2 1-94 15,-4 0-181-15,2 2-228 0,-11 10-452 0</inkml:trace>
  <inkml:trace contextRef="#ctx0" brushRef="#br0" timeOffset="72089.36">22580 10025 1714 0,'0'0'376'16,"0"0"-191"-16,0 0-136 0,0 0 151 15,0 0 29-15,0 0-1 0,0 0 3 16,0 0-24-16,0 0-93 0,77-20-95 16,-19 2-19-16,14-4-2 0,14-1 0 15,12 1-10-15,9-1 9 0,7 1-12 16,4 4 2-16,3 3 11 0,-1 3 2 15,-2 1-2-15,-8 5 0 0,-5 1 0 0,-16 4 2 16,-10 0 2-16,-14-1-2 0,-19 2-16 16,-13 0-131-16,-15 0-44 0,-8 0-21 15,-9 0-35-15,-1 2 30 0,0-1 127 16,-4 0 31-16,-2-1-21 0,-2 4-5 16,-6-2-28-16,-6 2-108 0,-3 2-107 15,-1-1-99-15,5-2-81 0</inkml:trace>
  <inkml:trace contextRef="#ctx0" brushRef="#br0" timeOffset="73246.42">21708 11167 1329 0,'0'0'406'0,"0"0"-224"0,0 0-139 0,0 0 67 15,0 0 88-15,0 0-62 0,0 0-10 16,0 0 25-16,0 0 1 0,79 43-30 16,-57-37-26-16,-2 0-45 0,-1 0-3 0,-2-2-22 15,-4-1-25-15,0 1 0 16,-5-3-1-16,1 3 2 0,-1-2 11 0,-2-1-10 15,-1-1 22-15,-1 0 14 0,0 0 28 16,-1 0 15-16,0-4 20 0,1-2-7 16,-2-3-44-16,-1-3-16 0,1-6-13 15,-2-1-22-15,0-6-20 0,-5-3-12 16,-5-3 10-16,2-4 22 0,-3-1 8 16,-4-1-8-16,0 1-3 0,-2 0 3 15,0 1 13-15,-1 4 15 0,3 1 29 0,0 1 6 16,3 3-3-16,1 1 6 0,5-3 12 15,1 4-26-15,3-1 19 0,2 1-14 16,4-2-23-16,5 2-15 0,7 1-19 16,1 1-19-16,3 4-9 0,3 3 3 15,-1 0 3-15,1 5 6 0,0 1 15 16,0 0-1-16,1 1-10 0,0 4 9 16,0 0-25-16,2 3-36 0,-1 1-21 15,0 0-18-15,-1 1-30 0,-1 6-44 0,-5 4-52 16,-4 2-94-16,-7 6-92 0,-7 6-35 15,-3 3 80-15,-7-3-333 0</inkml:trace>
  <inkml:trace contextRef="#ctx0" brushRef="#br0" timeOffset="73397.89">21795 10956 927 0,'0'0'371'16,"0"0"-237"-16,0 0-53 0,0 0 189 15,0 0 64-15,0 0-10 0,0 0-117 16,0 0-130-16,88-17-28 0,-49 6-49 15,5 1 0-15,0 0 0 0,-6 4 0 16,-8 1-84-16,-9 5-132 0,-9 0-154 0,-5 0-283 16,-7 1-502-16</inkml:trace>
  <inkml:trace contextRef="#ctx0" brushRef="#br0" timeOffset="73740.14">22304 10983 1714 0,'0'0'610'0,"0"0"-303"15,0 0-162-15,0 0 38 0,0 0 28 16,0 0-42-16,0 0-73 0,0 0-42 16,0 0-29-16,-81-10-9 0,66 13-15 15,2 6 0-15,-2-2-1 0,4 2 0 16,-2 1-2-16,3 2-20 0,1 1 20 15,-1 0-1-15,4 1 0 0,-1 0-13 16,3 2-13-16,1-2 0 0,3-2-6 16,0 4-41-16,0-2-10 0,7-1 3 0,3-2 6 15,4 1-3-15,1-3 12 0,5-1 43 16,2-2 24-16,2-4 2 0,2-2 29 16,3 0-30-16,1-2-42 0,1-4-38 15,-3-3-62-15,0 1-39 0,-4-2-65 16,-6 1-65-16,-3-2-112 0,-4 4-72 15,-6 1-189-15</inkml:trace>
  <inkml:trace contextRef="#ctx0" brushRef="#br0" timeOffset="73985.13">22543 10906 2157 0,'0'0'550'0,"0"0"-225"0,0 0-19 16,0 0 53-16,0 0-73 0,0 0-100 0,0 0-90 15,0 0-54-15,0 0-42 0,0 0-50 16,0 0-62-16,0-2-17 0,3 16 98 16,3 2 31-16,-1 4 1 0,2-1 24 15,-2 0-9-15,1-1 6 0,-1-1-6 16,0-3-16-16,-2-1-64 0,1-2-8 0,-1 1-60 16,-3-2-64-16,0-2-29 0,0 0-66 15,0 0 18-15,0-5-117 0,0 2-135 16,0-3-223-16,0 0-337 0</inkml:trace>
  <inkml:trace contextRef="#ctx0" brushRef="#br0" timeOffset="74262.31">22715 10922 1745 0,'0'0'474'0,"0"0"-225"16,0 0-45-16,0 0 11 0,0 0 16 0,0 0-39 15,0 0-27-15,0 0-10 0,0 0-50 16,0 0-74-16,0 0-31 0,-11-39-47 15,-1 39-13-15,-4 3 6 16,-1 7 16-16,0 0-3 0,0 2 16 0,2 2 9 16,3 0 0-16,1 1-35 0,4-1-41 15,1 1-1-15,3-1-9 0,1-3 25 0,2 1 6 16,0-3 4-16,3 0 25 0,5-1 4 16,0-1 12-16,4 0 24 0,2-2 2 15,3 0 31-15,5-1 8 0,1-3 38 16,2-1-20-16,0 0-57 0,1-1-60 15,0-5-55-15,-5-1-46 0,2-1-94 16,0 2-85-16,0-2-213 0,-9 3-267 16</inkml:trace>
  <inkml:trace contextRef="#ctx0" brushRef="#br0" timeOffset="74600.19">23199 10387 2040 0,'0'0'537'16,"0"0"-305"-16,0 0-97 0,0 0 115 15,-13-67 17-15,12 57-23 0,-1 3-45 16,2 3-45-16,0 1-41 0,0 3-48 15,0 0-55-15,0 0-10 0,0 0-69 16,0 3-46-16,0 5-40 0,5 6 120 0,-1 7 35 16,3 4 44-16,-1 4-19 0,5 3 7 15,-2 2-30-15,1 1-1 0,3-2-1 16,-1 1-1-16,-1-4-49 0,-2-1-29 16,-3-3-53-16,0-2-55 0,-3-4-48 15,-3 1-60-15,0-3-81 0,0-3-213 16,-6-4-603-16</inkml:trace>
  <inkml:trace contextRef="#ctx0" brushRef="#br0" timeOffset="74888.1">23255 10650 1642 0,'0'0'520'0,"0"0"-258"0,0 0-13 16,0 0 30-16,0 0-61 15,88-71-64-15,-56 58-69 0,4 4-24 0,0 1 2 16,-3 6 4-16,-2 2-33 0,-4 0-34 15,-4 5-26-15,-4 4 1 0,-3 1 22 16,-1 3 3-16,-2 3 19 0,-2-1 12 16,0 3 4-16,-4 0-16 0,1-1 3 15,-6 1-21-15,-2-1 1 0,0 1 0 16,-7 0 23-16,-5-2 3 0,-8 1 1 16,-5 0-4-16,-6-2-25 0,-3-3-3 15,-2-3-51-15,-1-3-34 0,4-3-4 16,4-3-29-16,8 0-15 0,5-5-34 15,3-2-19-15,4-1-33 0,5 1-3 16,3 0 15-16,1 1-59 0,1-2-326 0,6 3-213 16</inkml:trace>
  <inkml:trace contextRef="#ctx0" brushRef="#br0" timeOffset="75714.23">23983 10253 209 0,'0'0'606'0,"0"0"-75"0,0 0-79 15,0 0-72-15,0 0-98 0,0 0-44 16,0 0-51-16,0 0-43 0,0 0-25 16,0 0-46-16,0 0-47 0,4 16-4 0,1-7 33 15,1 3 2-15,0 4-3 16,2 3 0-16,-1 2 9 0,1 4 13 0,0 1 29 15,1 3-8-15,-4 0-15 16,1 1-32-16,0 1-15 0,-1-3-10 0,-2 0-3 16,0-3 1-16,-1-1-8 0,-1-1-15 15,1-3-29-15,-1-2-31 0,1-3-28 16,1-2-76-16,-2-4-35 0,-1-2-27 16,0-5-17-16,0-1-52 0,0-1-18 15,2-1 106-15,-2-9-88 0,0 1-535 16</inkml:trace>
  <inkml:trace contextRef="#ctx0" brushRef="#br0" timeOffset="76057.95">23987 10276 1140 0,'0'0'1149'0,"0"0"-1003"0,0 0-46 0,0 0 74 15,0 0 22-15,68-74-22 0,-40 62-2 16,3 3-51-16,3 3-22 0,2 3-10 15,0 2 15-15,-1 1-15 0,-1 0-55 16,-3 4-32-16,0 3 11 0,-3 4-10 16,4 2 0-16,0 2-2 0,0 2-1 15,1 2 0-15,-3 0 33 0,-3 4 2 16,-3-1-24-16,-6 1-11 0,-8 2-31 16,-3 2 31-16,-7-1 0 0,-5 2 18 0,-8-1 14 15,-9 1 12-15,-6 0 3 0,-6-3-16 16,-3 0 2-16,-4-3-15 0,0-2 7 15,0-3-12-15,4-2-13 0,2 0-24 16,3-5-62-16,2-1-17 0,1-3-26 16,3 0-39-16,-1-4-22 0,1 1-30 15,2-3-52-15,2 0-112 0,2 0-150 16,7 0-457-16</inkml:trace>
  <inkml:trace contextRef="#ctx0" brushRef="#br0" timeOffset="76598.23">25584 9385 1220 0,'0'0'462'0,"0"0"-234"0,0 0-82 15,0 0 22-15,0 0-28 0,101-38-69 16,-71 30-45-16,4 2-26 0,0-1-10 16,1 6-84-16,-2 1-52 0,-3 0-22 15,-7 0-124-15,-6 3-203 0,-8 1-137 16</inkml:trace>
  <inkml:trace contextRef="#ctx0" brushRef="#br0" timeOffset="76757.85">25671 9553 727 0,'0'0'375'0,"0"0"29"0,0 0-66 15,0 0 48-15,0 0-111 0,0 0-104 0,89-3-52 16,-60 2-51-16,0 0-33 0,0-2-35 15,-2 2-100-15,-4 1-106 0,-5-1-101 16,-4 1-131-16,-5 0-265 0</inkml:trace>
  <inkml:trace contextRef="#ctx0" brushRef="#br0" timeOffset="161717.51">17554 5473 26 0,'0'0'36'0,"0"0"-36"0,0 0-62 16,0 0 62-16,0 0 0 0,0 0 82 15,0 0-14-15,0 0-66 0,0 0 103 0,0 0 64 16,-14-37-35-16,11 35-111 0,3-2 45 16,-1 2-39-16,1 2 46 0,0 0-35 15,-2 0-18-15,2 0 11 0,0 0-14 0,0 0 24 16,0 2-20-16,0 2 74 0,3-3-97 16,1 0 111-16,0 1-10 0,-4-1 192 15,3-1-127-15,-3 0-106 0,0 0-60 16,0 0-69-16,0 0-15 0,0 0-7 15,0 0 9-15,0 2 27 0,2-1-43 16,-1 2 23-16,2-1 60 0,2 3 14 16,0-1 2-16,4 0-1 0,-3 0 14 15,2-2-13-15,-2 1-2 0,3-1 2 16,-2 1 29-16,0 0 45 0,1-1-36 16,1 2 16-16,-1 1-9 0,0 0-44 15,1 1-1-15,-1-1 12 0,1 0-13 16,-3-1-16-16,1 0 16 0,0-3 0 15,-2-1 48-15,2 0 167 0,2-3 16 0,3-7-1 16,6-7-84-16,6-8-75 0,10-10-28 16,8-5-43-16,9-5-26 0,8-3-22 15,9-1 44-15,5 2-28 0,3-1-36 16,0 4 16-16,-3 4-19 0,0 4-4 0,-6 5-61 16,-5 6-43-16,-7 4-29 0,-5 6-192 15,-17 6-102-15,2 3-135 0</inkml:trace>
  <inkml:trace contextRef="#ctx0" brushRef="#br0" timeOffset="163664.54">18367 10455 1597 0,'0'0'305'0,"0"0"-305"16,0 0-123-16,0 0-76 0,0 0 43 16,0 0 33-16,0 0 38 0,0 0 62 15,0 0 20-15,0 0 3 0,14-1 112 16,-12 1 24-16,-1 0 43 0,1 1 0 16,2 2-4-16,1 1-6 0,0-2-42 15,2 3-24-15,1-3 4 0,-3 1 57 0,-2-2-57 16,0-1-107-16,-1 1-13 15,-1 3-51-15,3-2 25 0,-1 5 36 0,3-1-24 16,0 2 26-16,0 0 2 0,2-1 9 16,2 0-9-16,0-3 50 0,1 0 17 15,1-2-39-15,4-2-10 0,0 0 16 16,4 0 10-16,3 0 0 0,2 0-22 16,4-4 3-16,2 1 6 0,3-4-20 0,2-2 1 15,5 0 16-15,1-5-27 0,4-1 14 16,3-6-12-16,4-4 12 0,4-6 3 15,3-5-19-15,4-5-28 0,3-5-20 16,3 0-52-16,0 0 36 0,2 8-23 16,-5 4-51-16,-8 10-104 0,-8 6-154 15,-15 9-251-15,-2 5-554 0</inkml:trace>
  <inkml:trace contextRef="#ctx0" brushRef="#br0" timeOffset="170742.3">26053 3892 404 0,'0'0'1201'0,"0"0"-921"0,0 0-212 16,0 0-52-16,0 0 52 0,0 0 49 0,0 0 26 16,0 0 2-16,0 0-25 0,0 0-46 15,-8 4-58-15,8-4-16 0,-1 3-39 16,-2 2-6-16,-2 3 22 0,-3 3 23 15,1 4 54-15,-3 3-8 0,-2 6 8 16,1 0-31-16,1 2-23 0,-2 1-13 16,6 1 11-16,1 0-24 0,3 1 10 15,2-2 14-15,0-1-27 0,6-1 10 16,3-2 17-16,5 1 0 0,1-5-70 16,2-1 50-16,0-2 22 0,2-6 25 15,-2-1-2-15,3-3-10 0,-3-2 16 16,1-4 7-16,1 0 25 0,0-5 32 0,3-7-9 15,0-2-14-15,-1-6-9 0,1-5-3 16,-2-5-13-16,0-4 28 0,-5-4-20 16,-3 0-51-16,-1-2 53 0,-5 4-29 0,-3 5-11 15,-3 4 20-15,0 6 55 16,-3 6 21-16,-4 3-1 0,-3 3-31 0,-2 2-79 16,-3-1-34-16,-6 0-39 0,-3 1-35 15,-1 0-9-15,-1 1 18 0,4 0-48 16,5 2-29-16,6 2-52 0,6 2-82 15,5 0-279-15,0 0-832 0</inkml:trace>
  <inkml:trace contextRef="#ctx0" brushRef="#br0" timeOffset="170948.34">26752 4021 1702 0,'0'0'331'0,"0"0"-331"0,0 0 0 16,0 0 33-16,0 0 80 0,0 0 42 0,0 0 17 16,0 0-37-16,0 0-64 15,0 0-71-15,0 0-3 0,2-1-100 0,-2-2-39 16,0 3-46-16,0-1-100 0,2-2-164 16,2 2-206-16,-12 10-220 0</inkml:trace>
  <inkml:trace contextRef="#ctx0" brushRef="#br0" timeOffset="171343.2">27134 3666 848 0,'0'0'1464'0,"0"0"-1351"16,0 0-113-16,0 0 0 0,0 0 23 0,36-67-7 15,-19 59-16-15,0 3-45 0,3 0-23 16,3 5 45-16,2 0-16 0,-3 2-16 16,1 8 55-16,-3 4 20 0,-4 3 9 15,-1 1 3-15,-7 4-16 0,-3-1 13 16,-3 2-25-16,-2 1 34 0,-3 1 37 16,-7-1-30-16,-4 1 10 0,-2-1 26 0,-2-1-23 15,2-2-10-15,-1-3-13 0,3-3-3 16,-1 0 20-16,5-2 19 0,1-5 12 15,0 2-22-15,3-4-10 0,1 1-25 16,3-5-26-16,0 1-11 0,2-3-15 16,0 1-25-16,4-1-138 0,4 0-33 15,9 0 196-15,6 0 26 0,9-4 0 16,8-2-65-16,5-2-109 0,4-1-75 16,0-1 15-16,1-1 49 0,3 0-33 15,1-1-88-15,-1-1-108 0,0 0-117 16</inkml:trace>
  <inkml:trace contextRef="#ctx0" brushRef="#br0" timeOffset="171631.4">27902 3820 261 0,'0'0'743'16,"0"0"-144"-16,0 0-277 0,0 0-137 0,0 0 3 15,0 0-4-15,0 0-32 0,0 0-10 16,0 0-81-16,0 0-61 0,0 0-81 16,-52-13 7-16,52 13-3 0,1 0-30 15,6 2-61-15,-1 0 61 0,3 2 107 16,3 2 33-16,3 0 9 0,1-3 13 15,6 0 19-15,1-2-6 0,3-1 22 16,-1 0-2-16,2-1 8 0,-3-7 4 16,-1-1-17-16,-3-1-2 0,-5-2 53 15,-6 2 16-15,-3 0 66 0,-6-1-16 16,0 3 48-16,-2-2-12 0,-10 2-72 16,1-4-74-16,-7-1-74 0,2 0-16 0,-2 0-10 15,-1 3 7-15,3 1-15 0,1 1-1 16,1 3-71-16,3 4-90 0,-3-2-106 15,0 3-125-15,-1 2-91 0,3 4-139 16,3-2-356-16,4 5-250 0</inkml:trace>
  <inkml:trace contextRef="#ctx0" brushRef="#br0" timeOffset="177661.96">27967 10283 843 0,'0'0'561'15,"0"0"-132"-15,0 0-114 0,0 0-66 16,0 0-39-16,0 0-210 0,0 0 84 16,0 0 122-16,0 0-37 0,0 0-169 15,-37 24-80-15,30-19-4 0,-3 2 23 16,-1 0 35-16,-1 5 26 0,-1 0 20 0,5 0-20 16,2 3-31-16,3-2 5 15,3 1 6-15,0 1 4 0,1 1 16 0,9 0 0 16,1 2 0-16,4-1-9 0,4-2 9 0,3 1 14 15,2-4-14-15,2-2-10 16,1-3 9-16,-2-4 2 0,0-1 43 0,-2-2-15 16,-3 0-6-16,-4-5 15 0,-4-4 23 15,-1 0 23-15,-3-6 2 0,-3 0 7 16,-2-4-48-16,-1-2-1 0,-2 2-5 16,0 1 85-16,-5 1 25 0,-2 0-45 15,-4 4 0-15,-1 0-9 0,-3-1-42 16,-7 2-53-16,-3-3-16 0,-6 3-9 15,0 3-9-15,-3-1 2 0,6 4 19 16,4 2-21-16,6 1-45 0,5 3-51 0,4 0-76 16,6 0-104-16,3 8-124 0,0 4-129 15,3 0-83-15,6 3-55 0</inkml:trace>
  <inkml:trace contextRef="#ctx0" brushRef="#br0" timeOffset="177877.9">28333 10566 1792 0,'0'0'509'15,"0"0"-247"-15,0 0-20 0,0 0 5 16,0 0-39-16,0 0-55 0,0 0-58 16,0 0-47-16,0 0-48 0,0 0-45 0,0 0-22 15,-5-20-18-15,8 18-37 0,2 1-63 16,3 1-11-16,2-1 42 0,2-1-140 15,-1 1-267-15,-1-2-522 0,1 1 319 0,-76 34 764 16</inkml:trace>
  <inkml:trace contextRef="#ctx0" brushRef="#br0" timeOffset="178768.45">27930 10539 228 0,'0'0'232'0,"0"0"22"0,0 0 13 0,0 0-52 16,0 0 10-16,0 0-7 0,0 0 10 15,0 0-8-15,0 0-87 0,81 10-71 16,-56-11-11-16,1-3-38 0,-3 2-12 16,-2-1 1-16,-5 0 1 0,-4 2 16 15,-7 0 4-15,-2 1-1 0,-1 0 1 0,-2 0-20 16,0 0-2-16,0 0 1 0,-2 0 1 15,-4 1-3-15,-3 3-6 0,-5 3 6 16,0 0 13-16,-2 1 11 0,1 2-24 16,4-2-26-16,4 1-26 0,3-1 14 15,2-2-34-15,2 0 40 0,0 4-13 16,6-3-10-16,4 1 32 0,4 2 23 16,3-2 19-16,5-2-19 0,4 1 45 15,5-2-45-15,2-2-3 0,1-2 1 16,1-1-37-16,-2 0 4 0,0 0 35 15,-4-4 15-15,-6 2-13 0,-5-1 0 16,-6 0 21-16,-6 1 16 0,-4-1 51 0,-2-2 33 16,-2 0-64-16,-8 0 8 15,-7 0 17-15,-7-1 7 0,-10 2-89 0,-9 3 43 16,-9 1-45-16,-1 0-32 0,2 1 32 16,5 6 61-16,13-3-10 0,13 1-51 0,9-3-3 15,8 0-116-15,3 1 13 0,0-1 76 16,0 1-18-16,5-1 6 0,4 2 29 15,4-3 0-15,5-1 12 0,4 0-28 16,4 0-55-16,2-6-65 0,-3-3-250 16,-6 1-356-16</inkml:trace>
  <inkml:trace contextRef="#ctx0" brushRef="#br0" timeOffset="180121.41">27635 8974 476 0,'0'0'479'0,"0"0"-163"0,0 0 0 0,0 0 15 16,0 0-55-16,0 0-65 0,0 0-24 15,0 0 19-15,0 0-19 0,0 0-56 16,0 0-109-16,-42-12 17 0,24 17-23 15,-3 4-1-15,-2 0-14 0,2 3 10 16,3 2-7-16,0 0-4 0,6-1-10 16,2 4 7-16,1 0 0 0,7 2-13 0,0 1 0 15,2 5-4-15,2 1 17 0,6 0 3 16,6-1-16-16,3 2 14 0,6-3 1 16,2-3-23-16,9 0 23 0,2-6 2 15,3 1 9-15,2-7 3 0,-2-3 22 16,0-3 16-16,-4-3-12 0,-3-3-20 15,-4-6 0-15,-2-3 29 0,-3-5-1 16,-3-5-5-16,-5-4-7 0,-3-4 6 16,-3-3-6-16,-6-2 9 0,-3-1-12 15,-3 3-7-15,-8 2 29 0,-4 2 75 16,-6 5-66-16,-5 5 6 0,-4 1-53 0,-5 1-16 16,-2 5-38-16,-4 5 4 0,0 1-4 15,2 6-72-15,4 0-51 0,5 6-36 16,5 0-33-16,11 3-78 0,5 1-137 15,8 2-158-15,1-3-161 0</inkml:trace>
  <inkml:trace contextRef="#ctx0" brushRef="#br0" timeOffset="180437.42">28175 9183 654 0,'0'0'290'0,"0"0"-290"15,0 0-26-15,0 0 26 0,0 0 39 16,0 0 72-16,0 0 23 0,0 0-43 0,0 0-13 16,0 0-32-16,0 0 2 15,57 16 8-15,-53-16 38 0,0-1 78 0,-4-3 140 16,0-1-40-16,0-1-59 0,-8 0-55 15,-7 0-51-15,-1-1-69 0,-4 1-9 16,-1 1 26-16,0 3-30 0,4 1-25 16,6 1 0-16,3 0-32 0,3 0-61 15,3 3-126-15,2 3 9 0,0-1 0 16,9 2-62-16,2-1-131 0,-2-1-177 16</inkml:trace>
  <inkml:trace contextRef="#ctx0" brushRef="#br0" timeOffset="180787.3">28611 8849 1425 0,'0'0'1253'0,"0"0"-948"0,0 0-167 0,0 0 95 15,0 0 40-15,0 0-74 0,0 0-111 16,0 0-88-16,0 0-62 0,0 0-83 16,0 0 35-16,23 4 56 0,5 17 54 15,7 0 2-15,3 5 20 0,1 1-19 0,2 1 13 16,-2 2-3-16,0 1-13 0,-3-1 0 16,-2 0 0-16,-3 0 2 0,-3-3-2 15,-5-3-3-15,-3-2-23 0,-9-4-31 16,-5-5-44-16,-6-1 12 0,-1-3 57 15,-12-3 32-15,-5-2 63 0,-3-1-63 16,-8-3-25-16,-2 0-138 0,0-4-16 16,-2-3-111-16,1 0-100 0,-1-4-172 0,10 4-521 15</inkml:trace>
  <inkml:trace contextRef="#ctx0" brushRef="#br0" timeOffset="180979.77">28635 8845 1433 0,'0'0'572'0,"0"0"-358"0,0 0-33 15,0 0-16-15,80-56-42 0,-56 46 12 16,3 3-77-16,1 2-41 0,2 1-17 16,3 2-13-16,3 2 13 0,7 0-93 15,1 0-17-15,6 0-116 0,1 0-188 16,-11 2-295-16</inkml:trace>
  <inkml:trace contextRef="#ctx0" brushRef="#br0" timeOffset="181338.42">29450 8804 2218 0,'0'0'472'0,"0"0"-401"0,0 0-30 0,0 0 14 15,0 0-19-15,0 0-33 0,0 0 13 16,0 0-13-16,0 0 42 0,-19 82-13 16,19-58-6-16,0 1-23 0,0 0-3 15,5 2 0-15,7 0-29 0,5-2-64 16,4 1-20-16,8-1 72 0,8-5 41 16,3-2 0-16,5-2 35 0,2-7-22 15,3-3 3-15,-4-5-16 0,-5-1-13 16,-3-3 13-16,-7-8 28 0,-4 0-6 15,-7-5 62-15,-5 0 12 0,-4-4 58 0,-3 0 47 16,-6-5 24-16,-2 1-61 0,0-1-9 16,-10-3 6-16,-8 2-21 0,-4-1-37 15,-3 1-41-15,-9 3-19 0,0 4-25 16,-3 4-18-16,4 3-22 0,1 6-25 0,4 3-96 16,7 3-101-16,0 5-93 15,4 7-150-15,1 0-94 0,8 0-524 0</inkml:trace>
  <inkml:trace contextRef="#ctx0" brushRef="#br0" timeOffset="187935.54">14905 13069 267 0,'0'0'496'0,"0"0"-131"16,0 0-85-16,0 0-46 15,0 0-16-15,0 0-23 0,0 0-56 0,0 0-48 16,0 0-20-16,0 0 4 0,-14-28-1 0,8 24 3 15,2 0-12-15,-2 2-4 16,0-1 26-16,-5 1-13 0,2 1-13 0,-2 1-23 16,-5 0 30-16,-2 0-26 0,-2 2-14 15,-4 6 4-15,-2 2 13 0,0 4-10 16,-2 3 10-16,0 3-20 0,0 1-12 16,5 1-13-16,3 1-2 15,4-1-1-15,7 0-19 0,7-2-1 0,2 1-12 16,8-2 13-16,7 1-1 0,6-2 1 15,5-1 22-15,2-2-15 0,3-1 15 16,1-3 0-16,3-3-22 0,1-2 20 16,-2-4-21-16,3-2-28 0,-3 0-42 15,-3-4-4-15,0-5-47 0,-6 0-34 16,-1-5-55-16,0-1-153 0,-1-3-215 16,-7 2-415-16</inkml:trace>
  <inkml:trace contextRef="#ctx0" brushRef="#br0" timeOffset="188161.14">15329 12761 2219 0,'0'0'549'0,"0"0"-298"0,0 0 27 0,0 0 40 16,0 0-12-16,0 0-61 0,0 0-105 16,0 0-140-16,0 0-70 0,0 0-70 15,0 0 29-15,-33-6 71 0,33 36 40 16,4 6 3-16,2 1 9 0,1 5-9 15,1-2 0-15,0-2 1 0,-2-1-4 16,-2-1-110-16,1-2-60 0,0-2-106 0,2 1-127 16,1-4-31-16,0-7-210 15,8 3-698-15</inkml:trace>
  <inkml:trace contextRef="#ctx0" brushRef="#br0" timeOffset="188522.7">15597 13218 2300 0,'0'0'504'0,"0"0"-325"0,0 0-44 16,0 0 2-16,0 0-25 0,0 0-48 16,36-70-64-16,-18 57-35 0,3 0-23 15,3 0-21-15,-2 2 34 0,-2 0 23 16,0 4-4-16,-5-1-22 0,2 0 0 16,-1 2-16-16,1-3-36 0,-4 1-2 15,2-2 15-15,-4 1 87 0,-3 0 0 16,-4 0 35-16,-3 2 36 0,-1 1 6 15,-1 2 13-15,-6 0-29 0,-5 0-10 16,-1 2-38-16,-4 1-12 0,-5 1 50 0,-4 0-19 16,1 1 13-16,-3 4 6 0,0 2 6 15,4 0-12-15,3 2-7 16,4 1-38-16,5 2-16 0,3 2-9 0,3 2-7 16,3 0 9-16,3 2 23 0,0 0 22 15,8 1-22-15,5-3 1 0,8-1-1 16,6 1-29-16,10-3 16 0,5-1 13 0,8-5 0 15,3-3-23-15,3-1-92 0,-1-3-87 16,-3 0-32-16,-3-2-76 0,-7-4-189 16,-12 1-226-16,11-7-462 0</inkml:trace>
  <inkml:trace contextRef="#ctx0" brushRef="#br0" timeOffset="188834.67">16427 12994 388 0,'0'0'1822'0,"0"0"-1414"0,0 0-157 0,0 0 50 15,-86-22 18-15,58 22-85 0,1 0-98 16,1 0-51-16,5 4-38 0,3 1-47 0,4 3-16 16,2 0-9-16,3 4-3 15,3 0 6-15,1 2 0 0,2 0-4 0,3 0 11 16,0 2-77-16,6-2-72 0,5-2-8 16,1 0-9-16,5 0-8 0,-1-5-20 15,3-2 71-15,-2 0-30 0,0-5 10 16,-2 0 38-16,1-2 29 0,-2-4 91 15,-2-2 39-15,-4 1 133 0,0 0 18 16,-4 0 39-16,-1 0 25 0,-2 1-11 16,-1 0-55-16,4 2-64 0,-4 0-42 15,5 3-63-15,2 0-19 0,5 0-82 16,5 1 12-16,4 0 41 0,1 0-56 0,3 2-129 16,-5 3-87-16,-4 0-40 0,-4 2-161 15,-4-3-542-15</inkml:trace>
  <inkml:trace contextRef="#ctx0" brushRef="#br0" timeOffset="189123.64">16594 13015 2270 0,'0'0'558'16,"0"0"-288"-16,0 0-15 0,0 0-20 16,0 0-42-16,0 0-80 0,0 0-113 15,0 0-34-15,0 0-51 0,0 0 25 16,0 0 34-16,84-6 26 0,-74 15 0 0,0 0-21 15,-4 3-36-15,0-3-18 0,-4 0 21 16,0-3 12-16,-1 0 1 0,-1-3 10 16,0 0 31-16,0-3 38 0,2 0 48 15,-1 0 44-15,1 0 47 0,1-3 2 16,3-3 3-16,1-6-157 0,4-2-25 16,4-4-28-16,3 0-40 0,1 1-34 15,1 1 5-15,-3 3-19 0,-2 1-30 16,-1 3-79-16,-1 1-113 0,-2 2-148 15,-2 2-243-15,0 0-753 0</inkml:trace>
  <inkml:trace contextRef="#ctx0" brushRef="#br0" timeOffset="190168.2">18927 12682 676 0,'0'0'1182'0,"0"0"-864"16,0 0-140-16,0 0-16 0,0 0-1 16,-89-9-10-16,66 9 7 0,-3 0-43 15,-1 5-41-15,-3 4-36 0,-2 1-9 16,0 5 3-16,4-1 6 0,3 1-22 16,5 1-16-16,3 2 0 0,5-2-26 15,3 2 24-15,2 1-20 0,6-1-4 0,1 1-28 16,4-1 51-16,10 3-13 0,8-2-38 15,3-1-30-15,6-3 52 0,6 0-6 16,5-7 2-16,0-1 14 0,6-3-55 16,-3-4-23-16,1 0-103 0,-6 0-173 15,-4-7-263-15,-9 2-334 0</inkml:trace>
  <inkml:trace contextRef="#ctx0" brushRef="#br0" timeOffset="190475.36">19184 12835 391 0,'0'0'1383'15,"0"0"-974"-15,0 0-188 0,0 0 63 16,0 0 8-16,0 0-17 0,0 0-103 16,0 0-44-16,0 0-81 0,0 0-47 15,0 0-76-15,-23-24-38 0,23 30 37 0,0 3 29 16,3 2-12-16,7 2-20 0,0-1-48 16,5 2-17-16,3-1 29 0,2-1 36 15,2-2 45-15,6-1-7 0,0-1 6 16,3-3-12-16,0-4 48 0,-3-1 45 15,-2 0-3-15,-6-2 55 0,-9-5 99 16,-3 0 111-16,-7-4-55 0,-1 1 21 16,-6-4-41-16,-7 0-65 0,-6-3-33 15,-8 0-103-15,-3-1-31 0,-5 4-1 0,-2 2-24 16,2 4 1-16,3 1 24 0,6 4-66 16,9 1-46-16,4 2-68 0,7 0-44 15,1 2-87-15,3 4-105 0,2 1-2 16,7 3-6-16,-1-3-570 0</inkml:trace>
  <inkml:trace contextRef="#ctx0" brushRef="#br0" timeOffset="190710.65">19529 12704 2574 0,'0'0'559'0,"0"0"-272"0,0 0 5 15,0 0-88-15,0 0-116 0,0 0-88 0,0 0-38 16,0 0-12-16,0 0 19 0,0 0 18 16,93-4 13-16,-68 15-15 0,-2-1-48 15,-3 4-10-15,0 1-34 0,-3 1-14 16,-1-2-44-16,-1-1-43 0,-2-1-61 16,-2-1 47-16,1-2-128 0,-1-1-195 15,-3-3-164-15</inkml:trace>
  <inkml:trace contextRef="#ctx0" brushRef="#br0" timeOffset="190909.13">19902 12703 1546 0,'0'0'607'15,"0"0"-219"-15,0 0-27 0,0 0-53 16,0 0-9-16,0 0-18 0,0 0-76 0,0 0-54 16,0 0-73-16,0 0-75 15,-41-57-3-15,41 57-53 0,-2 4-19 0,-3 5 21 16,2 5 35-16,-2 3 16 0,2 2 0 15,1 3-1-15,2 1-115 0,0-1-101 16,2 0-65-16,5 0-108 0,0-3-50 16,0-5-221-16,2 2-825 0</inkml:trace>
  <inkml:trace contextRef="#ctx0" brushRef="#br0" timeOffset="191544.31">20070 12799 1817 0,'0'0'428'0,"0"0"-189"0,0 0-22 16,0 0-60-16,0 0-99 0,0 0-23 16,84-67-3-16,-65 56-9 0,-1 2-7 15,-4 0-13-15,0 1 16 0,-6 0-19 16,1 2-3-16,-4 0-42 0,0-3 13 16,2 3 0-16,-4 0 6 0,3-1 10 0,-1 2 15 15,-4 0 1-15,0 1 1 0,-1 1 73 16,0 2 26-16,0 0-14 0,0 0-28 15,-5 1-39-15,0 0-19 0,-1 0-3 16,-3 0-17-16,1 0-18 0,-1 5 19 16,2 2 16-16,0 0-29 0,1 2-4 15,2 1-5-15,3 2-1 0,1 0 23 16,0 2 9-16,1-3 10 0,5 4 0 16,4-3-6-16,4 0-55 0,6-2 51 15,4 0 10-15,7-2 45 0,4-2 26 16,4-2-7-16,1-4-26 0,-1 0-38 15,1-5-22-15,-4-3-20 0,-4-4-3 0,-5-4 29 16,-2-1-3-16,-8 1 19 0,-5 0 46 16,-7 1-14-16,-5 2 32 0,0 3 54 15,-11 0-22-15,0-1-64 0,-8 3-30 16,0 1-2-16,-3 1-3 0,2 0-16 16,4 3 3-16,1 2-3 0,4 1-7 0,4 0-12 15,1 0-20-15,2 5-9 0,0 1 16 16,0 2-42-16,1 1 6 0,3-1-3 15,0 2 13-15,0-2-13 0,4 0 46 16,7-2 44-16,0-1 45 0,3 0 35 16,5-3 7-16,-1 0-16 0,1-2-7 15,0 0-3-15,-2 0-13 0,2 0-3 16,-2 0 3-16,-2-2 19 0,-2 2 20 16,2 0-11-16,-3 0-31 0,2 0-13 15,-2 0-20-15,1 0-11 0,-3 4-1 0,-1 2-22 16,2 2 22-16,-4 2 57 0,2 2-15 15,-2 1-42-15,2 1-10 0,0 0-12 16,-4 0-26-16,3-1-60 0,-1 0-32 16,-2-2-33-16,0 1-33 0,2-1-39 0,0-4-159 15,3 2-200-15,-3-2-377 0</inkml:trace>
  <inkml:trace contextRef="#ctx0" brushRef="#br0" timeOffset="191958.11">21768 12666 1800 0,'0'0'571'0,"0"0"-348"15,0 0-7-15,0 0-14 0,0 0-35 16,0 0-91-16,0 0-76 0,-86 10-6 16,77 0-45-16,3 3-7 0,6 2 14 15,0 2 44-15,4 1 25 0,10-1 23 0,3-2-19 16,2 1 13-16,4-5-33 0,1 0-9 15,0-4-13-15,1-3-25 0,-2-1 6 16,-3-3-25-16,-5 0 57 0,-2-8 28 16,-8-2 75-16,-2-6-1 0,-3-2-48 15,0-4 54-15,-10-4-56 0,-4 0-50 16,-4-2 34-16,-2 4-36 0,0 2-16 16,1 4-89-16,-1 4-108 0,6 5-168 15,3 3-207-15,6 3-538 0</inkml:trace>
  <inkml:trace contextRef="#ctx0" brushRef="#br0" timeOffset="192248.23">22146 12762 20 0,'0'0'1995'0,"0"0"-1616"15,0 0-163-15,0 0 39 0,0 0-72 16,-13-80-59-16,13 61-28 0,0-4 3 15,0-1-32-15,0-2-23 0,1-3-9 16,1-3 16-16,-2-1-16 0,0-2 22 16,-2 0 44-16,-2 3 3 0,-2 1-4 15,0 4-5-15,2 1-7 0,1 3-45 16,2 1 1-16,1 3-13 0,1 1-3 16,6 2-2-16,5 1-26 0,2 2-65 15,5 0-29-15,1 3-25 0,8 3-32 16,2 5 12-16,2 2-44 0,-2 2-90 15,-3 6-70-15,-5 3-53 0,-8 4-161 0,-5-3-252 16,-9 8-378-16</inkml:trace>
  <inkml:trace contextRef="#ctx0" brushRef="#br0" timeOffset="192407.42">22126 12534 1459 0,'0'0'540'0,"0"0"-84"0,0 0 5 16,0 0-51-16,0 0-125 0,0 0-206 15,0 0-79-15,92-13-13 0,-55 7 13 16,-1 1 0-16,2-1-82 0,-5 4-80 16,-3-2-132-16,-2 3-49 0,-3-2-180 0,-6 2-576 15</inkml:trace>
  <inkml:trace contextRef="#ctx0" brushRef="#br0" timeOffset="192733.93">23233 12354 1423 0,'0'0'546'16,"0"0"-202"-16,0 0-60 0,0 0-74 15,0 0-120-15,0 0-48 0,0 0-20 16,0 0-3-16,-84 11 20 0,62 0-7 0,1 2 10 15,0 2 5-15,1 0-18 16,0 3 3-16,6 0 3 0,-1 0-16 0,7-1-16 16,5 0-3-16,3 0 1 0,0-1 21 15,4 0 7-15,6-2 34 0,4-1 26 16,3-2-34-16,1 0-11 0,6-4-19 16,5 2-24-16,3-6-1 15,1-2-41-15,3-1-76 0,-3 0-59 0,-2-1-9 16,-2-5-72-16,-7-2-166 0,-7 2-303 0,1-6-734 15</inkml:trace>
  <inkml:trace contextRef="#ctx0" brushRef="#br0" timeOffset="193056.69">23594 12483 443 0,'0'0'1426'0,"0"0"-1008"16,0 0-230-16,0 0-69 0,0 0 4 0,0 0-17 15,0 0-26-15,0 0-32 0,0 0-35 16,0 0-13-16,0 0-1 0,-39 46 0 16,39-37 1-16,0 1 25 0,6 0 45 15,1 2-22-15,7 0-48 0,0-3-22 16,3-2-20-16,3 0 20 0,2-5-1 0,2-2 1 16,0 0 19-16,-5-1 0 15,-1-5 3-15,-7-3 45 0,-5-2 61 0,-6-1 3 16,0-5-17-16,-10-1-9 0,-6-1-32 15,-6-4 9-15,-2 4-28 0,-2 1-10 16,0 1 13-16,4 6-33 0,2 3-2 16,6 3-13-16,-1 3-47 0,5 2-156 15,0 0-75-15,0 1-53 0,1 4-111 16,2 1-218-16,0-3-426 0</inkml:trace>
  <inkml:trace contextRef="#ctx0" brushRef="#br0" timeOffset="193365.07">23884 12001 2085 0,'0'0'586'0,"0"0"-326"0,0 0 51 0,0 0 64 16,0 0-69-16,0 0-111 0,0 0-99 15,0 0-96-15,0 0-28 0,0 0-34 16,7-30-30-16,-6 39 86 0,2 8 6 0,0 4 39 16,0 5 4-16,1 1-5 0,-1 5 9 15,0 1 12-15,4 2-25 0,-1 1-6 16,1 1 0-16,1 1 3 0,1-1-6 16,-3 1-25-16,0-5-44 0,-1-1-58 15,-3-4-45-15,-2-2-26 0,0-4-63 16,0-4-154-16,-2-4-72 0,-1-2-216 15,1-4-665-15</inkml:trace>
  <inkml:trace contextRef="#ctx0" brushRef="#br0" timeOffset="193666.29">24093 12398 1656 0,'0'0'636'16,"0"0"-312"-16,0 0 20 0,0 0 62 0,0 0-67 15,0 0-159-15,0 0-180 0,0 0-66 16,0 0-60-16,0 0 5 0,0 0 74 15,17 1 47-15,-8 11 22 0,3 2 7 16,5 1-1-16,1-1-3 0,3 0 23 16,2 2-13-16,2-3-33 0,-2 0 20 15,-1-3-19-15,1-2-3 0,-3-2 0 16,-4-1-13-16,1-4 13 0,-2-1 20 16,-2 0 46-16,-2-6 35 0,-2-6 12 15,0-6 7-15,-4-2 26 0,-2-6-12 16,-3-2-51-16,0-2-58 0,0 1-6 15,0-1-19-15,0 7-14 0,0 1-7 0,0 5-122 16,2 2-40-16,2 5-18 0,3-1 9 16,0 5-112-16,4 1-213 0,2 1-251 15,-1 4-617-15</inkml:trace>
  <inkml:trace contextRef="#ctx0" brushRef="#br0" timeOffset="194217.48">24627 12269 42 0,'0'0'1374'0,"0"0"-1062"0,0 0-124 16,0 0 39-16,0 0-58 0,0 0-17 16,0 0-26-16,0 0 3 0,0 0 16 15,0 0-33-15,19 72 0 0,-16-60-22 16,-1-1-36-16,2 0-32 0,-4-3-6 16,0-1 26-16,0-2 15 0,0 0-19 0,0-1-22 15,-3-1-5-15,0-2-11 16,2 1-19-16,1-2 19 0,0 0 61 0,0 0 50 15,0-5 41-15,0-2 71 0,3-5-144 16,5-3-79-16,1-2-41 0,2-1 10 16,2 0-4-16,-1 4-9 0,1 2 22 0,-2 5 22 15,-2 0 12-15,1 3 13 16,-3 2-22-16,0 0-3 0,-1 2-16 0,2 0-37 16,0 2-26-16,1 4 79 15,-1 2 41-15,2-1 22 0,-1 3-32 0,-2-3-18 16,1 1-13-16,-1 0 2 0,-2-2-1 15,-2-1 2-15,0 0 0 0,-1-1-1 16,-1-3 0-16,1 2 0 0,-2-2 13 16,0-1 7-16,0 0-9 0,0 0 12 15,0 0 48-15,0-4 42 0,4-4 1 16,2-5-116-16,4-3-1 0,1-3-24 16,5 0 0-16,-1-2 12 0,-1 4-2 15,-1 3 2-15,-3 4 13 0,0 2 22 0,-3 2-3 16,-2 1 6-16,0 3-7 0,-2 1 4 15,-3 0-22-15,3 1-12 0,-1 0-69 16,3 1-41-16,1 4 23 0,4 4 99 0,2 1 54 16,-1 2-7-16,-1 2-29 0,3-1-18 15,-3 0-3-15,1 1 0 0,-2 0-10 16,2-1-15-16,-3 0-33 0,1-3-70 16,-3 1-61-16,-1-4-62 0,1 1-132 15,-3-3-97-15,-1-1-320 0,-2-3-790 0</inkml:trace>
  <inkml:trace contextRef="#ctx0" brushRef="#br0" timeOffset="194643.6">25212 12226 1273 0,'0'0'706'0,"0"0"-427"0,0 0 12 16,0 0 73-16,0 0-9 0,0 0-53 15,0 0-204-15,0 0-98 0,0 0-62 0,0 0 62 16,0 0 51-16,28 12 18 0,-27 1-6 15,1 0-19-15,-2-2-9 0,0 1-10 16,0-1-9-16,0-1-3 0,0-4 2 16,0 1 7-16,0-4-6 0,0 1 0 15,0-3-16-15,0 2-22 0,-2-3-3 16,2 0 25-16,0 0 50 0,0-2 10 16,0-5 37-16,0-4-97 0,0-3-34 15,5-4 3-15,2-1-11 0,2 0 23 16,3-2 17-16,-1 3-11 0,0 3 13 15,3 0 13-15,-3 3 6 0,1 3-1 16,2 0-18-16,1 1-2 0,1 3 2 0,1 0-16 16,2 2 13-16,-2 3-19 0,2 0-7 15,0 0-5-15,-2 3 9 0,-4 2-3 16,0 2-1-16,-3 4 20 0,-2 1 9 16,-1 1 19-16,-3 4-19 0,-1-1-16 15,0 2-9-15,-3-1-7 0,0 1 13 16,0 0-9-16,-4-2-16 0,-2 1-38 0,-3-1-35 15,-3-1-33-15,-2-2-60 0,-2-1-82 16,-2 2-121-16,-2-4-245 0,6-2-459 16</inkml:trace>
  <inkml:trace contextRef="#ctx0" brushRef="#br0" timeOffset="195927.26">26076 12246 1003 0,'0'0'534'0,"0"0"-280"0,0 0-111 15,0 0 51-15,0 0-38 0,0 0-72 16,0 0-84-16,0 0-16 0,0 0-30 16,93-25 24-16,-61 24 22 0,1 0-1 15,0 1-77-15,-1 0-117 0,-2 0-97 16,-4 5-115-16,-10-1-176 0,3 4-145 0</inkml:trace>
  <inkml:trace contextRef="#ctx0" brushRef="#br0" timeOffset="196094.69">26168 12452 1007 0,'0'0'691'0,"0"0"-256"0,0 0-31 15,0 0-46-15,0 0-124 0,0 0-126 16,0 0-108-16,107-24-10 0,-60 15-9 16,5 2-4-16,1-1-105 0,-4 3-90 15,-2 1-98-15,-14 3-238 0,8-3-790 0</inkml:trace>
  <inkml:trace contextRef="#ctx0" brushRef="#br0" timeOffset="198252.34">27013 12049 674 0,'0'0'619'0,"0"0"-180"0,0 0-78 15,0 0-93-15,0 0-32 0,0 0-29 16,0 0-34-16,0 0-29 0,0 0-32 16,0 0-32-16,0 0-32 0,2-12-45 15,-2 12-3-15,0 0-18 0,2 0 5 16,-1 4 13-16,2 5 63 0,0 3 10 15,1 3 3-15,-1 7-19 0,-1 2-13 0,-1 5-15 16,-1 1 9-16,0 0-7 0,0 1-9 16,-1-1-20-16,1-3 11 0,0-4-12 15,0 0-1-15,0-4 1 0,3-2-1 16,4-4 0-16,2-1 12 0,3-3-12 16,1-3-28-16,3 0-3 15,2-3 6-15,5-2 9 0,2-1-16 0,4-1-37 16,3-5-26-16,-2-3-65 0,-1 1-76 0,-3-1-91 15,-6 0-80-15,-3 2-160 0,-8 1-198 16,-1 0-272-16</inkml:trace>
  <inkml:trace contextRef="#ctx0" brushRef="#br0" timeOffset="198440.25">27368 12305 623 0,'0'0'801'0,"0"0"-281"0,0 0-131 16,0 0 12-16,0 0-25 0,0 0-35 0,0 0-66 15,0 0-61-15,0 0-116 0,0 0-92 16,0 0-6-16,-11-19-57 0,11 25-21 15,0 5 65-15,0 4 13 0,4 3 16 16,0 3-3-16,2 0 12 0,0 1-13 16,0-1-12-16,-2-1-31 0,1 0-48 0,-4-2-110 15,2-3-65-15,-2 1-110 0,-1-4-54 16,0 0-145-16,0-2-511 0</inkml:trace>
  <inkml:trace contextRef="#ctx0" brushRef="#br0" timeOffset="198766.19">27637 12335 2495 0,'0'0'454'15,"0"0"-274"-15,0 0 50 0,0 0 112 0,0 0-87 16,0 0-88-16,0 0-73 16,0 0-94-16,0 0-60 0,0 0-113 0,0 0 38 15,-41-38 94-15,43 55 10 0,4 1-39 16,5 1-50-16,0-1 41 0,7-1 3 15,-1-2 15-15,5 0 17 0,2-3 43 16,3-4 1-16,1-1 32 0,2-3 12 16,-1-4 4-16,-1 0-10 0,-6-4 29 15,-4-5 50-15,-7-3 28 0,-3-3 21 0,-8-5 20 16,0-3 0-16,-6-2-40 0,-7-4-50 16,-7 1-56-16,-3 3-6 0,-5 4-31 15,-1 3-3-15,5 5-25 0,-1 4 1 16,4 4-23-16,2 5-70 0,3 0-32 15,2 6-25-15,2 5-65 0,6 4-109 16,3 1-114-16,3 5-49 0,8-2-107 16,3-5-442-16</inkml:trace>
  <inkml:trace contextRef="#ctx0" brushRef="#br0" timeOffset="199365.28">28186 12291 2330 0,'0'0'703'15,"0"0"-390"-15,0 0-43 0,0 0 4 16,0 0-82-16,0 0-76 0,0 0-82 16,0 0-34-16,0 0-72 0,0 0-50 15,0 0-4-15,8 10 98 0,-1 3 15 16,-2 2 11-16,1 0-14 0,-2-2 6 0,0-4 8 15,-1 1-9-15,-1-5-74 0,-2-1-19 16,2-3-26-16,-2 0 16 0,0-1 114 16,0 0 53-16,0-1 58 0,0-5-30 15,-2-3-81-15,0-5-32 0,2-3 32 16,0-2 7-16,0-4 24 0,4 3 14 16,4-1-29-16,0 3 43 0,0 4 8 15,1 4-14-15,-1 1-12 0,0 3-4 16,1 2-35-16,2-1-2 0,0 5-63 0,1 0-41 15,2 3 32-15,0 3 46 0,-3 1 26 16,0 0 22-16,-5-1-22 0,0 0-28 16,-3 0-20-16,0 0 7 0,-3 2 3 15,2 0-12-15,-1-1-1 0,1 1 0 0,-2 1 10 16,1-1-10-16,1-2 6 16,-2-1 7-16,0-2 12 0,3 0 13 0,-3-3 13 15,2 0 67-15,1 0 86 0,3-6 44 16,3-1-121-16,-2-4-44 0,2 0-4 15,2-2 3-15,1 0 10 0,-1-1-41 16,6 2 1-16,-1 2-3 0,2 1 2 16,2 1-2-16,0 2-17 0,0 2 16 15,-1 1-16-15,-5 3 3 0,-1 0-6 16,-3 2-41-16,-3 3 63 0,-2 1 22 16,-1 5-22-16,-1-1-21 0,-1 4-13 15,-2 1-1-15,0 3-19 0,-6 0-54 0,-4 0-26 16,-2 0-92-16,-4-1-112 0,0-1-88 15,3-5-551-15</inkml:trace>
  <inkml:trace contextRef="#ctx0" brushRef="#br0" timeOffset="199938.9">28764 12210 2048 0,'0'0'470'15,"0"0"-235"-15,0 0 51 0,0 0-27 16,0 0-151-16,0 0-108 0,0 0-9 0,0 0-39 16,0 0-19-16,0 0 67 0,0 0 26 15,10 16 21-15,-9-8-32 0,1 1-15 16,-2-1-12-16,0 1 9 0,0-3-60 16,0 0-52-16,0-3-36 0,0 0-12 15,0-2 31-15,0-1 132 0,0 0 6 16,4 0 171-16,-3-5 15 0,3-1-105 15,-1-5 34-15,3 0-10 0,2-1 7 0,1-2-17 16,-1 1-22-16,3 0-9 0,1 1-7 16,-2 1 3-16,-1 2 15 0,-1 1 11 15,-1 3-20-15,1 3-35 0,-4 1-28 16,0-1-9-16,-1 2-78 0,6 0-32 16,-4 5 32-16,1 1 68 0,2 3 10 15,-3-1 0-15,-2-1-24 0,3 2-20 16,-3-3-22-16,0 1 25 0,-2-1 19 15,1-1 0-15,-1 1 19 0,0-3 3 16,1 0 12-16,-1-1-12 0,2-2-32 16,-3 0 32-16,3 0 69 0,2 0 54 15,-1-5-13-15,4-2-60 0,1-5-24 0,4-1-23 16,0-4-3-16,2 2-3 0,-3-1-10 16,1 4 10-16,-1 0-7 0,-2 3 10 15,-1 1 64-15,-3 3 1 0,0 3 13 0,-1-1 18 16,-4 2-21-16,2 1-63 0,-1 0-12 15,3 0-50-15,1 0-30 0,6 6 24 16,-1 3 56-16,3 3 12 0,0 0-12 16,-3 1-50-16,-2 1-37 0,-2 1-48 15,-4 0 6-15,-2 1 6 0,-1 1-45 16,-1 1-130-16,-6-2-151 0,-1-2-307 16,0 2-1303-16</inkml:trace>
  <inkml:trace contextRef="#ctx0" brushRef="#br0" timeOffset="200060.74">29335 12318 2297 0,'0'0'478'0,"0"0"-250"0,0 0 88 0,0 0-68 15,0 0-137-15,0 0-67 0,0 0-44 0,0 0-152 16,0 0-172-16,0 0-189 16,17-27-724-16</inkml:trace>
  <inkml:trace contextRef="#ctx0" brushRef="#br0" timeOffset="201391.62">16544 15160 1418 0,'0'0'741'0,"0"0"-311"16,0 0-111-16,0 0 10 0,0 0-20 16,0 0-88-16,0 0-120 0,0 0-101 15,0 0-53-15,0 0-26 0,-9 2-16 16,12 14 95-16,3 3 13 0,4 6 28 16,0 2-22-16,2 1-7 0,-1 2 4 15,2-2-14-15,-3-2 14 0,0-1 9 16,-2-2-25-16,-3-2-12 0,0-1-23 0,-2-2-47 15,-2-3-42-15,1-1-73 0,-2-1-84 16,0-1-53-16,0-2-118 0,0-4-298 16,0 0-634-16</inkml:trace>
  <inkml:trace contextRef="#ctx0" brushRef="#br0" timeOffset="201691.22">16499 15192 245 0,'0'0'1936'0,"0"0"-1467"16,0 0-218-16,0 0-39 0,18-76 49 15,-6 60-22-15,3-1-91 0,7 3-85 0,6-1-44 16,8 4-6-16,6 3 24 16,9 3 32-16,5 4-12 0,1 1 6 0,0 2-22 15,-7 7-40-15,-9 4-1 0,-9 1-34 16,-14 3-17-16,-5 2-28 0,-12 3 70 15,-1 4 9-15,-17 2 41 0,-10 2 18 16,-9 2-11-16,-10 2-7 0,-2-2-38 16,1-2-3-16,6-2-38 0,9-5-63 15,9-4-72-15,10-4-89 0,5-1-72 16,4-6-57-16,4 2-54 0,2-6-129 16,2 1-181-16,15-3-306 0</inkml:trace>
  <inkml:trace contextRef="#ctx0" brushRef="#br0" timeOffset="202180.4">17126 15337 2186 0,'0'0'578'0,"0"0"-302"16,0 0 21-16,0 0-39 0,0 0-151 16,0 0-107-16,0 0 3 0,0 0-3 15,0 0 32-15,0 0 15 0,59 40 4 16,-48-26-4-16,-2 2-13 0,-1-2-34 15,-4-1-3-15,0-2-9 0,-2-2-14 16,-1-3-2-16,-1-4 3 0,0-1 22 16,0-1 3-16,0 0 63 0,0-3 28 15,0-5-16-15,0-1-75 0,3-4-16 16,0-1 1-16,4-2-20 0,3 0-34 0,2-1 19 16,4 2 9-16,0 0-6 15,2 1 18-15,2 3 7 0,-1 0-6 0,1 4-7 16,-4 1 29-16,0 1 6 0,-3 5 10 15,1 0-10-15,-3 0 0 0,1 3 26 16,-1 2 15-16,-1 2-14 0,2 0-27 16,-1 3-19-16,0 0 18 0,2 2 1 0,0 2 0 15,4 0 1-15,1-2 2 0,3 0-1 16,4-1-1-16,1-3 1 0,2-1-2 16,1-2-22-16,-2-4 20 0,-4-1 2 15,-5 0 20-15,-5-2 34 0,-5-6 34 16,-2-3 9-16,-3-4-17 0,-3-2 26 15,0 0 6-15,-7-4 0 0,-6 2 21 16,-3 1-34-16,-5 2-69 0,-1 3-20 16,-1 1-10-16,0 5-40 0,0 0-50 15,0 5-99-15,4 0-85 0,2 2-85 16,5 2-134-16,2 3-181 0,6-1-451 0,4 3-221 16</inkml:trace>
  <inkml:trace contextRef="#ctx0" brushRef="#br0" timeOffset="202424.14">17950 15187 2482 0,'0'0'525'0,"0"0"-378"0,0 0 38 15,0 0-25-15,0 0-160 0,0 0-39 16,0 0 1-16,0 0 38 0,0 0 57 15,100 28-6-15,-70-14-16 0,2 3-35 16,-3 0-3-16,-3-3-76 0,-2-1-33 16,-5-2-73-16,-2-1-113 0,-5-4-30 0,-5-1-103 15,0-1-313-15,-3-3-579 0</inkml:trace>
  <inkml:trace contextRef="#ctx0" brushRef="#br0" timeOffset="202595.15">18364 15152 2047 0,'0'0'1024'16,"0"0"-781"-16,0 0 24 0,0 0 42 16,0 0-95-16,0 0-95 0,0 0-67 15,0 0-52-15,0 0-47 0,0 0-15 16,0 0 15-16,-75 34-3 0,68-13-33 16,0 1-77-16,4 4-58 0,3 1-77 15,0-1-89-15,0 0-48 0,4-8-255 16,3 5-757-16</inkml:trace>
  <inkml:trace contextRef="#ctx0" brushRef="#br0" timeOffset="202778.41">18550 15234 2448 0,'0'0'806'0,"0"0"-472"0,0 0-56 16,0 0 120-16,0 0-109 0,0 0-111 15,0 0-76-15,0 0-62 0,0 0-40 16,0 0-62-16,14-54-21 0,-11 57-12 15,0 6-56-15,2 3 39 0,0 3 9 16,2 2-59-16,-4 1-74 0,0 1-89 16,-1 1-150-16,-2-2-62 0,0-6-497 0</inkml:trace>
  <inkml:trace contextRef="#ctx0" brushRef="#br0" timeOffset="202924.14">18652 15055 2523 0,'0'0'457'16,"0"0"-409"-16,0 0-28 0,0 0 15 16,0 0-19-16,0 0-16 0,0 0-186 0,0 0-246 15,0 0-301-15,0 0-616 0</inkml:trace>
  <inkml:trace contextRef="#ctx0" brushRef="#br0" timeOffset="203361.59">19164 14741 2209 0,'0'0'739'0,"0"0"-451"16,0 0-7-16,0 0 72 0,0 0-70 16,0 0-140-16,0 0-143 0,0 0-75 15,0 0-84-15,0 0 54 0,4 0 105 16,3 28 24-16,-1 4 14 0,2 4-7 15,0 1-5-15,-1 1-13 0,0-1 5 16,-1 0 1-16,-1-1 3 0,-2-1-22 0,0-2 0 16,-1-2 0-16,-2-1-2 0,4-4-36 15,-2-5-35-15,-1-5-8 0,2-4 9 16,-1-6-20-16,-1-2-2 0,1-3 18 16,-2-1 76-16,0 0 126 0,0-1 16 15,-3-6-54-15,-5 0-51 0,-4-4 5 0,-3 0-1 16,-8-1-7-16,-3 2 19 0,-3 1 10 15,1 1 30-15,-3 4-3 16,4 2 0-16,5 2-32 0,2 2-55 16,3 6-3-16,2 4-27 0,4 2-11 15,-1 3 20-15,5 2-4 0,4 1 10 0,3 1-10 16,5 1-74-16,9-1-53 0,9-2 74 16,7-1-7-16,4-1 3 0,4-5 38 15,4-1-18-15,-1-4-89 0,2-1-138 16,-3-4-135-16,-2-2-169 0,-10 0-702 15</inkml:trace>
  <inkml:trace contextRef="#ctx0" brushRef="#br0" timeOffset="203705.19">19589 15240 1353 0,'0'0'1147'0,"0"0"-856"0,0 0-41 16,0 0 67-16,0 0-54 0,0 0-127 15,0 0-98-15,0 0-38 0,95-65-19 16,-63 59 16-16,3-1 2 0,3 1-28 15,-2 0-5-15,-1-2-77 0,-3 0-61 16,-3 0-51-16,-7 1-4 0,-3-1 89 16,-7 0 38-16,-6-2 100 0,-4 0 39 15,-2-2 70-15,-4-1 42 0,-9-2 9 16,-4 2-13-16,-6 0-33 0,-6 0-22 16,-1 4-51-16,-3 1-6 0,-1 3-3 15,1 3 3-15,5 2-1 0,0 0-30 16,5 6-4-16,4 5-16 0,2 1-16 0,3 4 7 15,2 2 12-15,3 2-12 0,5 0 3 16,4 2 6-16,0-2-6 0,6 2 22 16,6 0 16-16,6-1 12 0,5-2 23 0,6-1 3 15,4-2-23-15,6-4-15 0,3-3-4 16,5-5-12-16,-2-3-72 0,1-1-115 16,-5-4-122-16,-4-4-95 0,-11-2-297 15,7-1-777-15</inkml:trace>
  <inkml:trace contextRef="#ctx0" brushRef="#br0" timeOffset="204696.29">22153 14703 39 0,'0'0'822'0,"0"0"-285"0,0 0-114 0,0 0-63 15,0 0-81-15,0 0-37 0,0 0-59 16,0 0-42-16,0 0-70 0,0 0-53 15,0 0-18-15,56-44-2 0,-30 43 2 16,1 1 22-16,2 0 23 0,0 5-29 16,-3 7-16-16,-3 3 2 0,-3 4 68 15,-3 6-19-15,-5 0-51 0,-3 4 26 16,-5-1-7-16,-4 2 9 0,-1-3-15 16,-14 1 35-16,-5-1 9 0,-7-1-12 15,-6 0-11-15,-2-1-8 0,-1-1-4 0,1-4-20 16,6-3 0-16,6-4 17 15,7-3 13-15,7-5-10 0,4-2 3 0,5-2-9 16,0-1 18-16,0 0 58 0,8 0-8 16,7-4-55-16,13-3-26 0,9-3 12 0,13-1-12 15,5-2-3-15,5-1-90 0,-4 0-61 16,-2 0-45-16,-7 0-84 0,-3 1-107 16,-2-2-171-16,-12 4-515 15</inkml:trace>
  <inkml:trace contextRef="#ctx0" brushRef="#br0" timeOffset="205013.2">22924 14758 2234 0,'0'0'678'0,"0"0"-310"0,0 0-19 15,0 0-5-15,0 0-87 16,0 0-67-16,0 0-67 0,0 0-55 0,0 0-68 16,0 0-15-16,0 0-66 0,-56-14-5 15,52 27 27-15,2 2 6 0,2 5-68 16,7-1-36-16,6 0 25 0,7 1 19 0,4-5 81 15,6-1-9-15,2-3 13 0,2-4-1 16,-3-3 29-16,0-3 0 0,-3-1 35 16,-6-4 19-16,-4-4 62 0,-5-6 35 15,-5-3 12-15,-1-2-13 0,-5-5-17 16,-2 1 21-16,-6-1-12 0,-8 2-31 16,-5 0-56-16,-3 2-42 0,-5 4-13 15,-2 3-31-15,0 3-5 0,2 5-57 16,1 2-33-16,7 3-56 0,4 4-72 15,6 6-148-15,4 4-166 0,4 3-9 16,1 2-126-16,3-5-496 0</inkml:trace>
  <inkml:trace contextRef="#ctx0" brushRef="#br0" timeOffset="205643.46">23722 14729 1744 0,'0'0'1249'16,"0"0"-881"-16,0 0-26 0,0 0 36 16,0 0-110-16,0 0-101 0,0 0-114 15,0 0-53-15,0 0-65 0,0 0-46 0,3 4 11 16,4 11 94-16,-1 3 6 15,3 3 22-15,-2-1-19 0,2-1 16 0,-4-3-19 16,0-2-7-16,-4-2-73 0,1-4-1 16,-2-4-19-16,0 0-8 0,0-1-8 15,0-3 12-15,0 2 15 0,-2-2 16 16,2 0 73-16,-1-5 70 0,-1-3-19 0,1-8-7 16,-1-4-41-16,2-5-3 0,0-2 3 15,6 0 0-15,3 4 29 16,1 3 21-16,-1 5 29 0,1 3-44 0,-1 5 3 15,2 2-11-15,-2 1-30 0,1 1-31 16,1 3-35-16,-1 0-16 0,4 5 28 16,0 4 54-16,1 3 67 0,-2 2-66 15,-2 1-1-15,0 2-16 0,-4 0-6 16,-1-1-3-16,-2 2 9 0,-2-1 3 16,-1-3 10-16,-1 1-9 0,0-4-1 0,0-1-22 15,-1-3-9-15,-1-2-16 0,0-2-22 16,2-2 30-16,-2-1 52 0,1 0 85 15,1-6 64-15,0-6-133 0,0-2 25 16,1-6-32-16,6 0-7 0,6-4-2 16,2 0 26-16,3 1-4 0,1 3 12 15,1 2-21-15,2 2-12 0,-3 6 37 16,-1 2-23-16,-1 3-2 0,-2 2-10 0,-2 3-3 16,1 0-44-16,-3 7 44 15,-2 2 41-15,-1 4-39 0,-4 1-1 0,-1 3-2 16,-3 1-11-16,0 2-13 0,0 1-6 15,-4 2-7-15,-1 0-44 0,1-1-66 16,-1 0-84-16,-1-2-152 0,1-2-15 16,1-4-287-16,-1 1-991 0</inkml:trace>
  <inkml:trace contextRef="#ctx0" brushRef="#br0" timeOffset="206227.28">24404 14703 2289 0,'0'0'494'0,"0"0"-285"0,0 0 165 0,0 0 60 16,0 0-160-16,0 0-152 0,0 0-107 16,0 0-14-16,0 0 2 0,0 0 0 15,0 0 15-15,53-12 13 0,-44 24 13 16,0 2-44-16,-1-1 0 0,-5 1-19 16,2 0-12-16,-4-1-3 0,-1-2 0 15,0-3-19-15,0 0-55 0,0-4-42 16,0 0-42-16,0-4 46 0,0 0 146 0,0 0 108 15,0-5 75-15,0-6-112 0,2-3-71 16,0-4 0-16,4-1 6 0,0-2-4 16,2 1-1-16,3 2 33 0,1 2 6 15,0 5 20-15,2 1-6 0,-2 0-13 16,0 4-4-16,3 1-6 0,-2 2-6 16,2 2-22-16,-1 1-2 0,0 0 12 15,1 7 27-15,-1 0-40 0,-1 2 0 16,-2 3-21-16,-2-2-14 0,0 3 1 0,-1 0-19 15,-4 1 6-15,1 0 16 16,-3-1 2-16,-1 0 10 0,-1-3 3 16,0-1 1-16,0-2-1 0,0-2 0 15,0-3 13-15,0-1 3 0,0-1 44 0,0 0 29 16,0 0-4-16,0-6 34 0,0-3-57 16,0-5-46-16,8-1-21 0,0-3 18 15,4-2-13-15,-1 1 16 0,5 1 0 0,-2 3 28 16,3 0 0-16,1 2-3 0,1 3-13 15,0 2-9-15,1 1 19 0,0 1 9 16,-1 3 3-16,-1 1 0 0,1 2-15 16,-2 0-1-16,1 0 10 0,-2 7 0 15,-2 2-28-15,0 0-43 0,-3 5-7 16,-2 3 7-16,-1-1-32 0,-5 4-15 16,-3-2 3-16,0 2-3 0,-11 0-27 15,-7 1-72-15,-7 0-112 0,-3 0-161 0,4-5-328 16,-19 8-1375-16</inkml:trace>
  <inkml:trace contextRef="#ctx0" brushRef="#br0" timeOffset="206988.51">26397 14401 1448 0,'0'0'1128'0,"0"0"-780"0,0 0-118 16,0 0 57-16,0 0-11 0,0 0-43 15,0 0-121-15,0 0-112 0,0 0-111 16,0 0-34-16,3 6 145 0,7 16 41 0,-1 7 16 16,2 4-32-16,1 1 6 0,-1 4 32 15,-3-1-21-15,0-2-24 0,-4-1 1 16,-1-1-19-16,-3-2-2 0,0-3-23 16,0-1-20-16,0-3-21 0,-3-2-56 15,2-1-58-15,-2-3-74 0,3-2-74 16,-3-5 0-16,3-3-37 0,-1-4-183 15,0-3-278-15</inkml:trace>
  <inkml:trace contextRef="#ctx0" brushRef="#br0" timeOffset="207271.19">26405 14744 843 0,'0'0'499'0,"0"0"-148"15,0 0-20-15,0 0-29 0,0 0-63 16,82-60-49-16,-57 48-29 0,4 1-26 15,4 1-17-15,3 4-22 0,2 1 22 16,-2 5 6-16,1 0-23 0,-1 0-28 16,-4 8-3-16,-2 2 11 0,-2 4-30 15,-6 1-26-15,-4 5-25 0,-5-1-21 16,-4 0 19-16,-6 1 2 0,-3-1 10 16,-6-1 16-16,-10 2 14 0,-7-1 17 0,-6-1-9 15,-7 0-14-15,-3 0-18 16,-3-3-16-16,-1 0-89 0,4-6-27 0,8 0-44 15,5-4-52-15,6-3-36 16,6-2-8-16,6 0-37 0,5-2-130 0,3-3-307 16,0 0-372-16</inkml:trace>
  <inkml:trace contextRef="#ctx0" brushRef="#br0" timeOffset="207655.36">27058 14714 2115 0,'0'0'615'0,"0"0"-342"16,0 0 82-16,0 0 53 0,0 0-118 0,0 0-109 15,0 0-69-15,0 0-112 0,0 0-25 16,0 0-65-16,0 0 28 0,-43 1 12 16,38 10-9-16,0 2-40 0,5 0-17 15,0 0-29-15,0-2-19 0,0 0-2 16,5-3-9-16,0 2 12 0,4-3-7 0,1-1 25 15,0-2 32-15,3-2 10 16,-3-2 19-16,3 0 84 0,-3-1 35 0,0-6 65 16,1-2 46-16,0-1-24 0,-2 0 90 15,-1-2 50-15,2 1-14 0,-2 0-58 16,-1 1-17-16,-1 1-38 0,0 1 9 16,0 0-35-16,-3 4-34 0,2-1-4 15,-2 1-9-15,0 3-16 0,-2 0-39 16,0 0-7-16,-1 1-53 0,0 0-24 15,3 0-13-15,0 0-41 0,4 3-73 16,2 4 56-16,1 1-28 0,3-1-71 16,-1 2-91-16,2 0-22 0,2-1-70 15,-4-2-563-15</inkml:trace>
  <inkml:trace contextRef="#ctx0" brushRef="#br0" timeOffset="208163.22">27392 14637 825 0,'0'0'1328'0,"0"0"-1036"15,0 0 1-15,0 0 12 0,0 0-20 16,0 0-117-16,0 0-88 0,0 0-80 16,0 0-32-16,0 0-121 0,77-58 153 15,-65 66 29-15,1 2 19 0,-4 2-48 16,-4-2-26-16,-2-1-18 0,-3 0 43 16,0-2 1-16,0-1 3 0,0-2 19 15,0 0-9-15,-1-1-11 0,-1-2 14 16,2-1 9-16,0 0 26 0,0 0 41 0,0 0 25 15,3-1-38-15,6-5-79 0,4-1-73 16,8-2-66-16,3-3 19 0,7 0 27 16,4 1 30-16,-4-1 15 0,2 1 19 15,-4 0-12-15,-1 1-4 0,-6 1 16 16,-1-1 17-16,-6-2-8 0,-3 2 20 0,-6 1 26 16,-1 0 31-16,-5 2 23 0,0 1-48 15,0 1 48-15,-3 1-26 0,1 1 19 16,1 2-3-16,1 1 6 0,-2 0-26 15,2 0-50-15,0 0-3 0,0 0-57 16,0 0-25-16,0 0-30 0,0 2-41 16,0 5 35-16,2 3 97 0,4 3 24 15,-1 3 26-15,7-1 9 0,-1 2 3 16,6 1 20-16,2-1-1 0,1 1 4 16,3-1 91-16,-1-3-63 0,-3 0-58 15,-6-4-2-15,-5-2 24 0,-5-3 20 0,-3-1-54 16,0-2 3-16,-3 2 0 0,-9 0 37 15,-4 0 26-15,-6 0-6 0,-2-2-79 16,-1 2-40-16,5-1-112 0,1-2-84 16,6 0-68-16,0 1-67 0,6-2-167 15,1 0-210-15,3 0-480 0</inkml:trace>
  <inkml:trace contextRef="#ctx0" brushRef="#br0" timeOffset="211097.39">19225 16814 1550 0,'0'0'1184'0,"0"0"-776"15,0 0-201-15,0 0-7 0,0 0 9 16,0 0 27-16,0 0-60 0,0 0-176 0,0 0 0 16,0 0-145-16,-3-8-12 0,4 30 145 15,5 6 12-15,2 7 47 16,3 3-6-16,0 1-38 0,3 1 0 0,-2-1 38 16,-1-3-16-16,0-1 19 0,-3-3-22 15,-3-1-22-15,-2-4 0 0,-2-1-17 16,2-5-38-16,-2-3 15 0,-1-2-17 15,0-6-28-15,0-3-22 0,2-4-7 16,-2-1 86-16,0-2 28 0,0 0 104 16,-2-7 57-16,-5-3-70 0,-2-4-75 15,-2-4 25-15,-3-4 18 0,-2-2-17 0,-5-1 20 16,0 0-6-16,-2 4-21 0,-5 2-4 16,-3 3-29-16,-7 3-2 0,-4 6-2 15,-2 3-17-15,-4 4 19 0,-1 1 10 16,2 6 18-16,6 5 7 0,8 2-10 15,6 3-25-15,4 1-24 0,7 1-17 16,4 1-5-16,5 2-4 0,4-2-13 16,3 0 4-16,5 0-33 0,6-2-11 15,6-1 36-15,6-4 11 0,4-3 8 0,8-4 36 16,6-1 12-16,9-3 2 0,7-2 0 16,7-3-2-16,5-6-38 0,2-2-101 15,-5-4-109-15,-4-2-159 0,-7-2-203 16,-16 5-680-16</inkml:trace>
  <inkml:trace contextRef="#ctx0" brushRef="#br0" timeOffset="211342.58">19943 16515 2779 0,'0'0'630'0,"0"0"-357"0,0 0-21 0,0 0 6 15,0 0-53-15,0 0-75 0,0 0-35 16,0 0-95-16,0 0-12 0,0 0-186 16,0 0 139-16,-30-7 59 0,30 31 22 15,0 6 3-15,0 2-7 0,0 0-2 16,0-1-1-16,2-1-15 0,2-2-40 16,0-2-109-16,1-2-80 0,1 1-129 15,3-2-170-15,0 0-99 0,-1-5-517 0</inkml:trace>
  <inkml:trace contextRef="#ctx0" brushRef="#br0" timeOffset="211782.09">20764 17073 1003 0,'0'0'1040'0,"0"0"-797"0,0 0-165 0,0 0-27 16,89-15-9-16,-54 13-16 0,2 2-26 16,0 0-126-16,-2 0-269 0,-11 0-638 15</inkml:trace>
  <inkml:trace contextRef="#ctx0" brushRef="#br0" timeOffset="211947.09">20841 17250 2398 0,'0'0'974'0,"0"0"-644"16,0 0-128-16,0 0-58 0,0 0-77 0,0 0-67 15,110-21-21-15,-64 14 18 0,3 3-73 16,2 3-166-16,-7 0-151 0,-11 1-200 16,0 0-757-16</inkml:trace>
  <inkml:trace contextRef="#ctx0" brushRef="#br0" timeOffset="-193225.51">5136 3470 164 0,'0'0'225'0,"0"0"-225"15,0 0 0-15,0 0 131 0,0 0 234 16,0 0-326-16,0 0-39 0,0 0-294 16,0 0-214-16</inkml:trace>
  <inkml:trace contextRef="#ctx0" brushRef="#br0" timeOffset="-193165.48">5136 3470 138 0,'-10'35'179'16,"7"-30"-107"-16,0 0-23 0,0 1-49 15,0 0-293-15</inkml:trace>
  <inkml:trace contextRef="#ctx0" brushRef="#br0" timeOffset="-191452.14">4807 4931 1096 0,'0'0'401'0,"0"0"-164"16,0 0-22-16,0 0-17 0,0 0-30 15,0 0-19-15,0 0-17 0,0 0-25 0,0 0-8 16,0 0 17-16,-1-1 3 0,-1 1 3 15,2 0-1-15,0 0-10 0,0 0-6 16,0 0-13-16,0 0-9 0,0 0-1 16,0 0-4-16,0 0-15 0,0 0-19 15,0 0-16-15,0 0-12 0,0 0-13 16,0 0 0-16,0 0 16 0,0 0 3 16,0 0 7-16,0 0-7 0,0 0-20 15,0 0-2-15,0 0-18 0,0 0-5 16,0 0-2-16,0 0 0 0,0 0-4 15,0 0 1-15,0 0-6 0,0 0-7 16,0 0-7-16,0 1 4 0,0-1-6 0,0 3-10 16,0-1 6-16,0 2 35 0,0-1 19 15,0 4 44-15,0 1-15 0,0 0 6 16,0 2-4-16,0 0-16 0,0 0-15 16,0 2-16-16,0 0-3 0,0-1 17 15,0 2 2-15,0 0 1 0,0 0-1 16,0 1 0-16,0-1-1 0,0 1 1 0,3 2 2 15,-1-2-2-15,-1 1 0 0,2-1-3 16,-1 2 3-16,0-2 3 0,2 3-2 16,-1-2 0-16,0 3-1 0,0 0 0 15,-1 3-2-15,-1-1 0 0,1 3 1 16,-2 1-13-16,0 0 13 0,0 0 0 0,0 2 0 16,0 1 0-16,-3-1-1 15,0 0 0-15,1 1 1 0,-1-2 1 0,2 1-2 16,-1 0-1-16,0-1 3 0,2-2 0 15,0 0 2-15,0 0-2 0,0 0-13 16,0 1 12-16,0 1 2 0,0 3 8 16,0 1-9-16,0-1 0 0,0 1 15 15,0 4 4-15,0-2-18 0,-2 1 1 16,1 3-2-16,-2-3 35 0,0 1-34 16,0-1 0-16,2-1 1 0,-2 2-1 0,3-4 10 15,0 1-11-15,0-2 0 16,-2 0 0-16,1-2 0 0,-1 2-1 0,1-2 0 15,-2 3-12-15,0 0 13 0,-2 0-2 16,-1 0 1-16,0-1-1 0,2 2-1 0,-1 0-13 16,1-2 16-16,2 2 2 15,0-4 10-15,2 3-11 0,0-2 1 16,0-1 20-16,0-1-22 0,0 0 0 0,0-2 0 16,0 1 0-16,0 1 0 0,0-2 1 15,0 0-2-15,0-1-6 0,0 0 7 16,0 1 2-16,0-1 13 0,0-1-14 15,0 1 15-15,0-2-15 0,0-1 0 16,0 1 1-16,0 0 0 0,0 0 0 16,2 2-1-16,0-3 1 0,-1 0 1 15,2-1-1-15,-3-1-2 0,3-2 0 16,0 1-3-16,0-3-10 0,0-2 13 16,0 1 0-16,0-2 1 0,0 0 1 0,1 1-2 15,-1 0 0-15,0 1 0 0,-2 0 0 16,2-1 0-16,0-1 0 0,1 0 2 0,-1 1 2 15,0-1-3-15,-1-2-1 0,-1 0 3 16,-1-2 0-16,0-1-2 0,1-1 1 16,1 0-2-16,-2 0-2 0,0 0-1 15,0-1 3-15,4 3-13 0,-4-1 13 16,3 0-1-16,-2 1-1 0,1 0 0 16,-1 0 2-16,2 0-1 0,-1 1-2 15,1-1-16-15,-2 2 0 0,2 0 3 16,0 0 16-16,0-1-12 0,1 2-14 15,-1 0-27-15,0 0-20 0,1-1 0 16,-3 0 0-16,2-2-23 0,-1-2 4 16,-2 1-49-16,0-4-42 0,0 1 0 0,0-2-17 15,0 0-91-15,0 0-82 0,0-4-158 16</inkml:trace>
  <inkml:trace contextRef="#ctx0" brushRef="#br0" timeOffset="-189655.87">4980 4892 587 0,'0'0'394'0,"0"0"-104"0,0 0 13 0,0 0-30 16,0 0-39-16,0 0-43 0,0 0-20 16,0 0-12-16,0 0-66 0,0 0-9 0,-3 0 9 15,3 0-9-15,0 0-39 0,0 0-1 16,0 0-11-16,0 0-17 0,0 0-16 16,0 0-3-16,0 0-29 0,0 0 7 15,0 0 5-15,0 0-2 0,0 0-13 16,0 0 3-16,2 0 16 0,3 1 9 15,4 1 7-15,5 1 39 0,4-2 18 16,8 0-15-16,4 0-29 0,6 2 13 16,5-3-14-16,5 1 17 0,5-1 0 15,8 0-7-15,3 0-2 0,9 0-8 16,6-4 1-16,5-1 6 0,3-2-18 16,1 0 3-16,-1-1 6 0,-1 2-10 0,-2-2 0 15,-3 1 3-15,0 1 1 16,-1 0-4-16,3 0 1 0,-2 0 1 0,3 1-1 15,2 1-1-15,1-1 0 0,-3 1-3 16,-3 2-10-16,0-1 10 0,-2-1 3 16,2 0 2-16,-1-1 78 0,6-3-49 0,2 2 8 15,3-2-27-15,5 0-12 16,0 2-3-16,-2-1-13 0,-5 4 0 0,-4-2 13 16,-4 4 2-16,-8-2 1 0,-2 1-2 15,-2 1 2-15,-3 1 0 0,-2-3 0 16,0 3 16-16,-1-2-16 0,1 2-1 15,0-4-1-15,1 3-5 0,6-1 7 16,1-1 1-16,3 0 1 0,2-1-2 16,-3 2-2-16,0-2 2 0,-9 0 13 15,-4 0-12-15,-9-1 1 0,-7 0 11 16,-6 2-11-16,-4-2-1 0,-1 1-1 16,-2 2 0-16,2-2 0 0,3 1-16 0,-1 1 14 15,1-1 0-15,4 3 0 16,-3-3-17-16,-2 2 19 0,1 0 1 0,3 0-1 15,-4 1-15-15,2-2 14 0,-3 1 1 16,-5 1 38-16,-4 0 13 0,-5 0-13 16,-9 0-22-16,-1 0 16 0,-5 0-4 0,-3 0-15 15,-1 0-11-15,0 0 1 0,0 0 13 16,0 0 0-16,0 0 9 0,0 0-25 16,0 0-9-16,0 0-48 0,0 0-102 15,0-2-119-15,6-1-229 0,-2 0-545 16</inkml:trace>
  <inkml:trace contextRef="#ctx0" brushRef="#br0" timeOffset="-187725.15">9984 4756 26 0,'0'0'196'0,"0"0"25"0,0 0-25 16,0 0-7-16,0 0 10 0,0 0-36 16,0 0 16-16,0 0 26 0,0 0 16 15,0 0-7-15,0 0-42 0,-3-3-33 0,3 3-19 16,0 0-7-16,0 0 7 16,0 0-11-16,0 0-12 0,0 0-27 15,0 0-9-15,0 0-16 0,0 0-13 0,0 0 3 16,0 0 7-16,0 0 25 0,0 0 13 15,0 0-13-15,0 0-10 0,0 0-6 16,0 0-13-16,0 0-16 0,0 0-9 16,0 0-10-16,0 0-2 0,0 0-1 15,0 0-32-15,0 0-31 0,0 0-33 16,0 0-31-16,0 0-4 0,0 6 3 16,0 0 57-16,0 4 71 0,0 4 39 15,0 3 28-15,0 1-25 0,0 1-23 0,0 2 3 16,0 1-20-16,0 2-1 15,1 2 14-15,2 2 21 0,2 2-5 0,0 1 11 16,1 0 6-16,0 1-10 0,-2 0-12 16,1 0-1-16,-1 2-6 0,-1-1 16 15,2 1-18-15,0 2-17 0,-2-1-13 16,3-1 11-16,-1 1 1 0,1 0 1 16,1 0 0-16,2-3-15 0,-2 0 15 0,0 0-1 15,3-1-7-15,-2-1 8 16,0 0 0-16,-3 1-13 0,2 0 0 0,-3 0 11 15,-1 1-19-15,0-1 21 0,-2 1 1 16,1 0 40-16,-2 0-6 0,1-2-11 16,-1 0-22-16,0-3 15 0,0 1-16 15,2-2 18-15,-2-2-19 0,1 1 0 16,1-1-1-16,1-1 0 0,1 1 1 16,1-1-20-16,1 0 20 0,0 0 2 0,1-1 11 15,-1 1-1-15,1 0-12 0,0-2 1 16,-1 0-2-16,-1-2 1 0,-1 0 0 15,1 3 45-15,-3-3 2 0,-1 5 17 16,1-1-11-16,-2 0-21 0,0 1-32 16,0 2 2-16,0-2 11 0,0 2-12 15,0-2 0-15,0 0-1 0,0-1 0 0,0-1-2 16,3-3 1-16,0 2-2 0,0-3 0 16,1 1 1-16,-3 1 2 0,2-2 1 15,0 1 15-15,-1 0 0 0,-1 3 6 16,-1-3-19-16,3 5 9 0,-3-4 4 15,3 2 0-15,-2-2-14 0,3 1 17 16,-1-2-6-16,2-1-13 0,1-1 3 16,-2-2-1-16,3 1 1 0,-3-3-3 15,-1 0-2-15,0 0 1 0,0 1-2 0,0 0-13 16,-2-1-6-16,2 1 21 0,-1 0 0 16,-1-1-1-16,2 0-14 0,0 0 15 15,-2-1 1-15,2 0 0 0,-3-1-1 16,4-1 1-16,-4-1 2 0,3 0-1 15,-1 0 0-15,-1 1-1 0,1 2 0 0,-1-1-1 16,1 2 1-16,-1 0 1 0,1 0 2 16,-1 0-2-16,-1 1 0 0,4-1-1 15,-1 0 0-15,-2-2 0 0,1 1 1 16,-1-4-1-16,1-2 2 0,-1-2 11 16,1 0-12-16,-1-2 2 0,-1 0 0 15,2-1-1-15,-2 0 0 0,0 2-1 16,1-3 1-16,-1 0 0 0,0 1-2 0,0-1 0 15,0 0-29-15,0 0-21 0,0 0-73 16,0 0-166-16,0-1-229 0,0-2-300 16,-9-11-1216-16,17 27 2034 0</inkml:trace>
  <inkml:trace contextRef="#ctx0" brushRef="#br0" timeOffset="-185578.28">5029 7788 52 0,'0'0'398'0,"0"0"-173"0,0 0-36 0,0 0 16 15,0 0-13-15,0 0-38 0,0 0-67 16,0 0-18-16,0 0-11 0,-19-3 7 16,11 3-61-16,1 0 38 0,-2 0-40 15,2 0 11-15,-2 0 3 0,5 0 10 16,1 0 33-16,0 0 51 0,3-2-3 16,0 2-13-16,0 0-16 0,0 0-20 15,0 0-16-15,0-1-9 0,0 1 12 0,0 0 7 16,0 0-10-16,0-1-42 0,0 1 0 15,0 0-36-15,0 0-12 0,0 0-1 16,3 0 1-16,3 0 28 0,4 1 4 16,-3 3 16-16,5-2 1 0,0 2-1 15,-1 0 0-15,2-3 11 0,2 1 34 16,0-1 30-16,5-1 28 0,3 0 3 16,3 0-6-16,1 0-19 0,3-3-46 15,4 2-34-15,-1-2 16 0,3 2-17 16,-2 0-2-16,3 0-4 0,-1-1 6 0,2 2 32 15,-3-2 0-15,1-1 7 0,0-1 18 16,-1-1-2-16,-2 0-36 0,2 0 19 16,2-2-2-16,0 1-8 0,2 0-9 0,3-2-7 15,1-1-12-15,2 2-22 0,0 1-8 16,-2 1 30-16,0 1 0 0,-3-1-19 16,1 0-13-16,2 1 32 0,0 1 21 15,-1 0-20-15,3 1 5 0,1 0-6 16,1-1-20-16,3 1 19 0,4-3 1 15,5 3 18-15,3-2-15 0,3-1 13 16,2 1-16-16,0 0-14 0,2-1 12 16,-1 3-9-16,-3-1 11 0,-2 2-3 0,-2-1-20 15,-2 1 11-15,-6 0 12 0,-2 1 9 16,-2 0-9-16,-3 0-2 0,-3-2-24 16,-1 2 24-16,1 0 2 0,-1-1 10 15,-2 1-9-15,5-1-1 0,0-1 0 16,2 1-3-16,4 0 3 0,5 0 3 15,0 0 7-15,3-1-10 0,-1 1 0 16,-4 0 8-16,-3 1-8 0,-1 0-16 0,-5 0-3 16,-2 0 0-16,-4 5-1 0,-1-3-15 15,2 3 35-15,-4 1-3 0,3 0 0 16,-3-1 3-16,3 0 1 0,1 1 31 16,-2-3-30-16,1 2 11 0,1 0-11 15,-1-3 24-15,1 1 41 0,2-1-16 16,4-2-3-16,-1 0-3 0,5 0-42 15,2 0 0-15,0 0 19 0,0 0-22 0,-3 0 13 16,-4 0-11-16,-5 0 11 0,-4-1-13 16,-6 0 0-16,-7-1-3 0,-1 2-16 15,-4 0 6-15,-1 0-6 0,0 0 3 16,0 2-2-16,5 0 18 0,2-2 3 16,2 2 10-16,4 0-11 0,0-1 10 0,2 0 4 15,1-1-16-15,-2 2 2 16,-3-1-2-16,1 1 1 0,-2-1-1 0,-3 1 0 15,3 1-1-15,-1-1-1 16,0 1 2-16,1-1 0 0,1 1 3 0,-2 0 13 16,4-3-13-16,1 1 16 0,-1-1-3 15,0 0-15-15,-1 0-1 0,-5 0-2 16,-1 0 0-16,-5 0-11 0,-4 0 11 16,-4 0-2-16,-4 0 1 0,2 0 2 15,-3 0 0-15,-1 0-10 0,2 0-34 16,0 0 45-16,1 0-19 0,0-1-10 15,0 0 16-15,1-2-16 0,3 1-6 0,-1 1-19 16,0 0-39-16,3 1-42 16,-1 0 32-16,2 0 3 0,-1 0-26 0,3 1-22 15,0 0-118-15,-6-1-286 0,1 0-672 16</inkml:trace>
  <inkml:trace contextRef="#ctx0" brushRef="#br0" timeOffset="-184210.19">5669 5356 470 0,'0'0'391'0,"0"0"-124"0,0 0 16 0,0 0-149 16,0 0-53-16,0 0 23 0,0 0 26 15,0 0 23-15,0 0-17 0,0 0-13 16,0 0-26-16,-4 0 0 0,4 0 6 15,0 0-9-15,0 0-17 0,0 0-16 16,0 0-37-16,0 0-24 0,0 0-48 16,-2 2-42-16,1 2-10 0,-1 2 100 15,-4 2 12-15,1 4 53 0,-2-1 16 16,1 2-46-16,-1 0-32 0,2-2-3 16,0 3 0-16,2-1-55 0,0-3 10 15,1 0 13-15,2 0-16 0,0-1-7 16,0 0 16-16,2-2-16 0,6-1 0 0,0 1 7 15,0-1 44-15,3-1-31 0,1-2 32 16,-1 0 3-16,-3-2 2 0,1-1 17 16,-2 0 39-16,-1 0 36 0,-2-4 84 0,2-2-37 15,1-2-25-15,2-3-45 0,-1-2-1 16,2 1-22-16,-1-1-16 0,-2 1 29 16,-4 1 22-16,0 3 19 0,-3 2 104 15,0 0 6-15,0 1-70 0,-4-1-77 16,-2 1-40-16,0-2 14 0,0 1-39 15,1 0-17-15,-1 2 15 0,4 2-1 16,1 1 1-16,0 1-29 0,1 0-35 16,-2 0-76-16,2 0-126 0,-3 0-153 15,0 2-322-15,0 3-490 0</inkml:trace>
  <inkml:trace contextRef="#ctx0" brushRef="#br0" timeOffset="-183194.56">5757 6240 486 0,'0'0'531'0,"0"0"-146"16,0 0-93-16,0 0-55 0,0 0-42 15,0 0-20-15,0 0-45 0,0 0-24 16,0 0-25-16,0 0-1 0,-17 0 1 16,14 0-26-16,0 0-55 0,-1 1-1 15,1 3-57-15,-2-2 0 0,1 5-4 0,-3-1 20 16,1 4 17-16,0-2 6 16,-1 3 19-16,1 0 0 0,1 0 3 0,-1-1-3 15,2 0 12-15,1 1 11 0,0-3-22 16,0 2-1-16,3-4-19 0,0 0 6 15,0 0-13-15,1-1 7 0,5-2-1 16,3 2 20-16,4-1 39 0,3-2 48 0,4-2 0 16,3 0 19-16,2 0-12 0,3-5 18 15,-2-2-13-15,-3 0-13 0,-4 0 10 16,-6-1 12-16,-4 1 4 0,-5-1 27 16,0-2-10-16,-3-2-60 0,1-1-21 15,-2-1-20-15,0-3 38 0,-9-1-18 16,1 1 27-16,-4 2-60 0,-2 0 13 15,-1 2-25-15,0 4-3 0,-2 1-25 16,0 3-18-16,1 2-27 0,1 3-15 16,2 0-15-16,1 0-42 0,2 6-70 0,1 1-116 15,-2 5-102-15,4 3-71 0,2 1-207 16,-1-5-379-16</inkml:trace>
  <inkml:trace contextRef="#ctx0" brushRef="#br0" timeOffset="-182631.44">6263 7334 1721 0,'0'0'413'0,"0"0"-293"0,0 0-20 15,0 0 42-15,0 0 10 0,0 0-4 16,0 0 0-16,0 0-29 0,0 0-52 16,0 0-67-16,0 0-7 0,-19 13-31 15,12-7 24-15,-2 1 12 0,2 3-9 16,1-1-21-16,3 1-6 0,2 2-46 16,1 0-31-16,0-1 15 0,0 1 35 0,1-1-22 15,7-1 13-15,-1 1-36 0,3-4 9 16,1-1-12-16,0-2-43 0,3-4 91 15,0 0 65-15,2-6 117 0,2-4-10 16,-1-4 42-16,-3-2-29 0,-1-2 29 16,-6-2 73-16,-7-1-26 0,0-2 15 15,-10-3 6-15,-7-1-58 0,-6-2-121 16,-4 0-37-16,-2 5 24 0,1 4 29 0,-1 3 0 16,5 5-13-16,1 6-19 0,3 2-22 15,5 2-50-15,-2 2-42 0,4 0-130 16,3 7-113-16,-1 2-118 0,5-2-236 15,3 1-496-15</inkml:trace>
  <inkml:trace contextRef="#ctx0" brushRef="#br0" timeOffset="-181326.73">5843 7264 699 0,'0'0'313'0,"0"0"-144"0,0 0-61 0,0 0 6 16,0 0-1-16,0 0 5 0,0 0-21 15,0 0-9-15,0 0-43 16,0 0 24-16,-20-26-31 0,17 24 5 0,2 1-24 16,-2 1-19-16,3 0-3 0,-2 0-20 15,1 0 7-15,0 0 0 0,-2 0 16 16,0 0 38-16,-1 0-6 0,-1 0 26 15,1 0 17-15,0 0-4 0,-2 0 10 16,0 1-29-16,-1 1 6 0,0 0-13 16,-2 2-6-16,2 1-10 0,-5 2-6 15,4 0 16-15,-1 1-24 0,-1 2-15 0,4 1-26 16,0-3 3-16,3 3-3 16,2-2 23-16,1 0 0 0,0 0 0 0,0 0 2 15,3-3-25-15,3 1 25 16,0-1 0-16,-2-1-25 0,3 2 24 0,2-2-31 15,-2-1 20-15,2-1 13 0,2 3-48 16,-1-2-23-16,1-2 3 0,1 1 47 16,0-2 21-16,2-1 23 0,-2 0 19 0,2-3-3 15,-1 0-7-15,-1-2 1 0,-2-2 54 16,-2 1 13-16,-3-1 10 0,-2-2 34 16,-2 0-47-16,1-2-17 0,-2-4-6 15,0 0-23-15,-2-2-3 0,-4-1 25 16,0 0-25-16,1 1 67 0,-4 3 9 15,2 2-51-15,0 1-71 0,1 4 12 16,-2 1 15-16,2 2-29 0,-2 3-27 16,-1 1-77-16,-2 0-84 0,-3 4-41 15,-2 3-80-15,0 1-91 0,0 3-216 0,6-5-482 16</inkml:trace>
  <inkml:trace contextRef="#ctx0" brushRef="#br0" timeOffset="-179989.22">6296 7388 1010 0,'0'0'303'16,"0"0"-180"-16,0 0-6 0,0 0-33 15,0 0-84-15,0 0-33 0,0 0 7 16,0 0 9-16,0 0 17 0,0 0 26 16,-54 30-3-16,56-30-23 0,2 0 0 15,4-4 16-15,4-2 75 0,3-1-41 16,5-2-50-16,-1-1-23 0,0-2 23 15,-3 2-2-15,-2-2-11 0,-5 2 13 0,-2 1 2 16,1-2 0-16,-3 4 2 0,-1 0 12 16,-4 2 55-16,0 1 43 0,0 4 9 15,0 0 2-15,-3 0-125 0,-3 0-39 16,-5 4-52-16,-1 3 32 0,-6 0 59 16,-1 2 9-16,-1 0-9 0,1 0-3 15,3 0 3-15,6-1 2 0,0-1-2 16,4-5 11-16,3 1-11 0,0-2-16 15,3-1-14-15,0 0 11 0,0 0-33 0,3 0-84 16,5 0 77-16,4-3 59 0,3 1 59 16,3-3-59-16,0-2 0 0,1 1-46 15,-3-1 9-15,-1 1 37 0,-3 0 16 16,2-4-14-16,-1 3-2 0,0-1 0 0,-1 0 0 16,-5 3 1-16,-6 1 51 0,-1 4 45 15,-5 0-97-15,-9 0-123 0,-6 7 15 16,-4-1 86-16,-5 5 22 0,-1-4 3 15,0 4 0-15,1-3 10 0,8 2 21 16,3-3-32-16,6-2 41 0,1 2-7 16,4-3-36-16,2-1-65 0,1 3 10 15,1-2 38-15,3-2 4 0,0 1-6 16,0-1-98-16,0-2 39 0,7 0 6 16,2 0 72-16,4 0 123 0,0 0-19 15,3-4-23-15,-2 1-3 0,3-4 33 16,-4 2 9-16,3-1-3 0,-1-1-30 0,0 2-48 15,-3 0-39-15,-5 3-10 0,-4 0 7 16,-3 2-68-16,-4 3-72 0,-11 3 143 16,-8 5 3-16,-7 3 101 0,-6 1-65 15,-3 1-7-15,3 1 4 0,5-4-23 0,9-1 7 16,6-6-1-16,7-1-19 0,6-3-65 16,3-2-6-16,0 0 45 15,0 0 3-15,6 0-6 0,7 0 29 0,3-3 104 16,3-2-46-16,5 1-58 0,4 0-39 15,-1-1-52-15,3 1-107 0,-1 0-156 16,-6 2-265-16</inkml:trace>
  <inkml:trace contextRef="#ctx0" brushRef="#br0" timeOffset="-178412.09">9475 5228 375 0,'0'0'388'0,"0"0"-114"15,0 0-89-15,0 0-9 0,0 0-62 16,0 0-39-16,0 0 16 0,0 0 7 16,0 0-4-16,0 0-23 0,-4-9-38 15,1 9-17-15,2 0 0 0,1 0 17 16,0 0 41-16,-2-1 14 0,2 1-1 15,0 0-6-15,0 0 3 0,0 0 13 16,-1 0 13-16,1-1-10 0,-2 1-23 16,1 0-39-16,-2 0-31 0,-2 0-4 0,1 0-3 15,-2 0 0-15,-1 0-11 0,2 0-5 16,-4 0-22-16,0 5-1 0,-1 1 4 16,0 1-7-16,3 0 13 0,2 1 0 15,-2 0-13-15,4-2-10 0,2 1 17 0,0-1 31 16,1 1-25-16,0-1-16 0,0 2 42 15,1 1-10-15,5 0-29 0,1 0-20 16,0 0 36-16,0 0 26 16,1-2-22-16,0-1-4 0,1-1-23 0,0-3 27 15,0 2 22-15,-3-4 74 0,3 0 30 16,0 0-10-16,0 0-1 0,3-4 4 16,1-2-16-16,4-3-4 0,2-1-19 15,-1-2-29-15,0 0 3 0,-2 1 10 16,-2-1 19-16,-3 0-10 0,-3 3-3 15,1-2-10-15,-5 1-6 0,-1 2 26 16,-3 1 66-16,0 1 26 0,0 1 1 0,0 0-24 16,-6 0-27-16,-5-1-100 0,-1 0-15 15,-3-2-48-15,-6 2-3 0,-2 1-7 16,-1 0 10-16,3 2 12 0,1 2-57 16,3 1-48-16,4 0-109 0,1 5-144 15,3 4-180-15,0 2-116 0,3-4-364 0</inkml:trace>
  <inkml:trace contextRef="#ctx0" brushRef="#br0" timeOffset="-177341.18">9337 6170 957 0,'0'0'626'0,"0"0"-188"0,0 0-110 15,0 0-38-15,0 0-39 0,0 0-42 16,0 0-17-16,0 0-43 0,0 0-50 15,0 0-36-15,0 0-12 0,0-3 9 16,0 3-19-16,-3 0-41 0,3 0-38 16,0 0-29-16,0 0-27 0,0 0-27 15,-2 2-10-15,1 3 10 0,0 2 86 16,-1 0 19-16,1 2-1 0,1-1 17 16,0 1 0-16,0-1-3 0,0-1-97 15,4 1-47-15,5 1 18 0,2-1 23 0,4 0 54 16,2 0 52-16,2-5 16 15,4 0 52-15,1-2-23 0,2-1-10 16,3 0-11-16,-6-1-23 0,0-5-1 0,-3-1 35 16,-5-1 4-16,-4-1 16 0,-2 2 18 15,-5-4 24-15,-2 1 50 0,-2-2-20 16,0-2-2-16,-6 0 17 0,-4-1-34 16,-5 1-77-16,1-1-9 0,-3 2 38 0,1 5-16 15,-3-2-20-15,0 5-24 0,5 2-2 16,-2-1-17-16,4 2 16 0,1 2-28 15,0 0-1-15,-3 0-34 0,-1 0-48 16,-1 6-54-16,-1 0-61 0,2 0-56 16,-1 6-82-16,6-2-206 0,4-1-474 15</inkml:trace>
  <inkml:trace contextRef="#ctx0" brushRef="#br0" timeOffset="-176806.47">9693 7030 912 0,'0'0'280'0,"0"0"-182"0,0 0-95 15,0 0-3-15,0 0-55 0,0 0 55 0,0 0 55 16,0 0-6-16,0 0 3 16,0 0-3-16,-28 21-17 0,21-19-25 0,0 2-7 15,1 0-75-15,-3 0-6 0,2 2-33 16,-3 1-17-16,3-1-162 0,1-1-382 16,93-64 562-16</inkml:trace>
  <inkml:trace contextRef="#ctx0" brushRef="#br0" timeOffset="-176165.42">9700 7182 1437 0,'0'0'391'16,"0"0"-223"-16,0 0-25 0,0 0 16 15,0 0-17-15,0 0-22 0,0 0-20 16,-94 2-33-16,73 4-28 0,-2 1-16 16,2 3-4-16,3-3-19 0,3 1-19 15,1 1-4-15,7-2 10 0,-1-1-6 0,4 0 3 16,1 1-7-16,2-2 4 0,1 1 17 15,0 1-1-15,0 0-14 0,0 3 1 16,0-3-6-16,2 1-7 0,4 1-13 16,0-1-7-16,1 1 27 0,3-2 22 15,-2 0-29-15,2-1 3 0,0-2-13 16,3-1-13-16,0-3 52 0,4 0 60 0,2 0 8 16,4-7-13-16,0 0-26 15,-2-4-9-15,-3 1 5 0,-1 0 114 0,-7-2 51 16,1 1 31-16,-5-4-36 15,0 2-13-15,-1 1-10 0,-2-1 14 0,-3 1 0 16,0 0-12-16,-5 0-18 0,-9-1-65 16,-2-4-78-16,-6 3-3 0,-5-2-40 0,-2 5-13 15,-2 3 3-15,-3 4-6 0,3 4-53 16,-1 0-39-16,-1 9-85 0,-2 3-104 16,2 2-104-16,1 2-65 0,9-5-305 15,-4 3-782-15</inkml:trace>
  <inkml:trace contextRef="#ctx0" brushRef="#br0" timeOffset="-174325.49">4915 8190 196 0,'0'0'365'0,"0"0"-72"0,0 0-52 16,0 0-29-16,0 0 19 0,0 0-49 15,0 0-55-15,0 0-49 0,0 0-20 16,-10-7 4-16,10 7 32 0,0 0 13 16,0 0 3-16,0 0 6 0,0-1-28 15,-1-2-27-15,1 2-9 0,0 0 6 16,-2-1 6-16,1 0-3 0,1 1-13 0,0 0-25 16,-3 1 9-16,3-1-29 0,-1-1 12 15,-2 2-15-15,1-1-26 0,1 1-2 16,1 0 11-16,-2 0 15 0,2-2-10 15,0 2-8-15,0 0-6 0,0 0-6 16,0 0 0-16,0 0 13 0,0 0 6 16,0 0 13-16,0 0 16 0,0 0 13 15,0 0-10-15,0 0-17 0,0 0 1 16,0 0 9-16,0 0-9 0,0 0 0 16,0 0-2-16,0 0-1 0,0 0-29 15,0 0-16-15,0 0-3 0,0 0 22 0,0 0 23 16,0 0-1-16,0 0-12 0,0 0 3 15,0 0 0-15,0 0-12 0,0 2-24 16,0 2 49-16,0 1-9 0,0 0 10 16,3 3-1-16,0 0 0 0,0 6 0 0,3 1-4 15,0 4 4-15,-1 3 1 0,1 3 2 16,1 0 19-16,2 5 46 0,1 1-52 16,0 1 3-16,0 0 30 0,3 0-4 15,0 1 10-15,1-4-30 0,0-1 11 16,-3 1-30-16,0-4-6 0,-2 2 0 15,-1-3 21-15,-4 0 6 0,0 1-25 16,-4 0 9-16,0 0-9 0,0-1 0 16,0 2 0-16,0-3-2 0,1 0-3 15,2-1-10-15,-1-4 12 0,-1-3-2 16,2 0-13-16,0-3 14 0,0-4 1 16,0 0-12-16,-3-3 11 0,3-1-1 0,-2-1 2 15,-1-2 1-15,0 0 2 0,0-1 27 16,0 0 9-16,0 0 10 0,0 0 7 15,0 0 6-15,0 0 6 0,0 0 28 16,0 0 1-16,0 0-36 0,0 0-60 0,0 0-99 16,0 0-58-16,0-2-35 0,0-1-103 15,0-1-209-15,0 2-244 0,7-9-605 16,-14 33 1241-16</inkml:trace>
  <inkml:trace contextRef="#ctx0" brushRef="#br0" timeOffset="-172701.42">5944 8111 545 0,'0'0'417'16,"0"0"-163"-16,0 0-72 0,0 0 7 15,0 0-56-15,0 0-55 0,0 0-19 16,0 0 2-16,0 0 8 0,0 0-11 0,0 0-9 15,0-6-7-15,0 6-6 0,0 0-1 16,0 0 10-16,0 0 11 0,-1 0-14 16,1 0-10-16,0-1-3 0,-2 1 10 15,2 0-4-15,-1-1 1 0,1-1-20 16,0 1-14-16,0 1 1 0,-2-1 0 16,1-2-2-16,1 0-1 0,-1 2 0 15,-1 0 0-15,1-2 0 0,-1 2-2 16,1 1-16-16,-2 0 18 0,3 0 0 15,0 0 0-15,0 0 0 0,0-1 21 0,0 1 11 16,0 0-6-16,0 0 9 16,0 0 7-16,0 0-3 0,0 0 0 0,0 0-7 15,0 0-32-15,0 0-11 0,0 0-12 16,0 0-9-16,0 0-6 0,0 0-1 16,0 0 7-16,0 0-1 0,0 0 18 0,0 0 15 15,0 0 3-15,0 0 0 0,0 0-3 16,0 0-1-16,0 0-12 0,0 0-20 15,0 1-2-15,-1 3 12 0,-1 0 23 16,1 5 26-16,-2-2-14 0,0 4-11 16,1-2-2-16,1 2 0 0,1 1-1 15,0-1-1-15,0 1-1 0,0 1 3 16,0 0 1-16,0-1 1 0,0 4-1 16,1-2-1-16,1 2 1 0,-1 1 7 15,1 1-7-15,-2-2 1 0,0 2-1 0,1-1-23 16,1 1 23-16,-1 1 43 0,1 1-41 15,2-2 10-15,-1 0-10 0,0-2-2 16,-1 0 0-16,4-2-2 0,-3 1 2 16,2-2 0-16,-1 1-1 0,4 0-11 15,-3 0 12-15,1-2 2 0,-1 2-2 16,3 2 3-16,-1-2-3 0,0 2 10 16,0-2-10-16,-1 1-9 0,1 0 9 0,-1 1 2 15,-2 1 0-15,1-2-2 0,-1 2 0 16,0 1 1-16,-1-1-1 0,0 0 42 15,1-2-27-15,-1 0-14 0,0-1-1 16,1 0 0-16,-1-2 0 0,0 0-1 16,2-2 1-16,-3 1 19 0,0-4-15 15,2 1-2-15,-1 0-1 0,-2-2 2 0,-1-2-1 16,2 1 0-16,-2-1 0 16,1-2-1-16,-1 1 0 0,0 0 0 0,0-2-1 15,0 2-13-15,0-2-7 0,0 0 20 16,0-1 13-16,0 0 4 0,0 0 8 15,0 0-21-15,0 0-4 0,0 0-3 16,0 0-39-16,0 0 1 0,0 0-14 16,0 0-13-16,-1-1-13 0,-2-3-39 0,-4-3-289 15,4 2-401-15,17 22-219 16</inkml:trace>
  <inkml:trace contextRef="#ctx0" brushRef="#br0" timeOffset="-170607.42">4892 8796 126 0,'0'0'287'15,"0"0"-33"-15,0 0-45 0,0 0-95 16,0 0-32-16,0 0-17 0,0 0-16 16,0 0 9-16,0 0 37 0,0 0 38 15,0 0-3-15,-3 0 10 0,3 0 29 16,0 0 16-16,0 0-13 0,0 0-17 16,0 0-23-16,0 0-19 0,0 0-16 15,0 0 3-15,0 0-17 0,0 0-58 0,0 0-25 16,0 0-25-16,0-1 25 0,2 1 0 15,2-3-13-15,2 2-10 0,8 0 23 16,4-3 16-16,9-1 0 0,11-2-13 0,9-2 0 16,10-2 23-16,8-4-26 15,9 1-15-15,5-4 15 0,2 1 3 0,6 2-1 16,-1-2 0-16,-1 1 21 0,-6 0-20 16,-1 1 13-16,-9 1-16 0,-8 1-1 15,-11 4-57-15,-14 2 26 0,-11 3 3 16,-12 3-9-16,-9 1-9 0,-4 0 46 15,0 0 2-15,0 0 24 0,0 0 62 16,-4 0-10-16,-4 0-38 0,0 0-39 16,-8 0-16-16,1 0-23 0,-2 0 10 0,-1 0-9 15,3 0 2-15,2 0-25 0,0 0-13 16,3 0 0-16,6-1-3 0,-2 1-17 16,3 0-19-16,3 0-26 0,0-1-43 15,0 1-35-15,0 0-82 0,0 0 64 16,0-3 160-16,0 3 49 0,0-1-22 0,3-2-102 15,1-1-17-15,-1 0 73 0,-1 2-4 16,-1-3-137-16,-1 1-136 0,-13 31 325 16</inkml:trace>
  <inkml:trace contextRef="#ctx0" brushRef="#br0" timeOffset="-170526.45">5936 8508 33 0,'0'0'234'0,"0"0"-106"0,0 0-128 15,0 0 0-15,0 0-20 0,0 0-114 0,0 0-39 16</inkml:trace>
  <inkml:trace contextRef="#ctx0" brushRef="#br0" timeOffset="-170363.04">5936 8508 154 0,'-2'-31'320'0,"2"30"-63"16,0 1-41-16,0-2-57 0,0 2-51 15,0 0-37-15,0 0-41 0,0 0-30 16,0 0-17-16,0 0 17 0,0 0 20 16,0 0 26-16,0 0 15 0,0 0-15 15,0 0-46-15,0 0-15 0,2 0-24 16,-1 0-36-16,-1 0-20 0,3 0 27 15,1 0-33-15,1 0-88 0,-1 0-3 0,-1 0-20 16,2 3-69-16,0-2 77 0</inkml:trace>
  <inkml:trace contextRef="#ctx0" brushRef="#br0" timeOffset="-170051.57">5975 8489 112 0,'0'0'518'0,"0"0"-71"16,0 0-92-16,0 0-88 0,0 0-43 15,0 0-7-15,0 0-10 0,0 0 10 16,0 0 2-16,0 0-23 0,0 0-64 0,0 0-49 16,-2 1-55-16,2-1-28 0,0 2-83 15,0 3-29-15,-3 6 16 0,0 2 93 16,-3 6 3-16,-2 4 19 0,-1 4 26 15,1 0-26-15,-4 2 1 0,2-4 8 16,0-1-28-16,0 0 1 0,1-5 28 0,2 0-6 16,0-2-1-16,0 0-22 0,1-3-54 15,2 0-84-15,-1-2-20 0,-1-3-71 16,2 0-68-16,-3-2-112 0,3-1-62 16,-1-4-158-16,-5 2-120 0</inkml:trace>
  <inkml:trace contextRef="#ctx0" brushRef="#br0" timeOffset="-169449.53">5202 8681 776 0,'0'0'590'0,"0"0"-164"16,0 0-121-16,0 0-56 0,0 0-3 16,0 0-1-16,0 0-81 0,0 0-68 15,0 0-60-15,0 0-36 0,0 0-32 16,2-3-6-16,-1 3-4 0,-1 0 27 16,0 0 15-16,0 0 0 0,0 3-25 15,0 3-29-15,-1 3-43 0,-4 6 97 16,-1 5 42-16,-5 4 6 0,1 2-9 0,-6 1 3 15,0 0-41-15,-1-1 18 16,1-2 0-16,0-2-6 0,0-1-13 0,-1-1-41 16,2-2-90-16,0 1-85 0,0-2-71 15,1-1-102-15,5-3-167 0,2-5-417 16</inkml:trace>
  <inkml:trace contextRef="#ctx0" brushRef="#br0" timeOffset="-167869.63">5653 9583 990 0,'0'0'550'0,"0"0"-182"15,0 0-67-15,0 0-6 16,0 0 21-16,0 0-27 0,0 0-47 0,0 0-16 16,0 0-74-16,0 0-71 0,-3-36-37 15,2 36-44-15,1-2-18 0,0 2-14 16,0 0-12-16,0 0-44 16,0 6-87-16,0 8 7 0,4 4 165 0,3 3 0 15,4 7 4-15,-1-2-1 0,0 3 6 16,0-4-6-16,0 2-16 0,1-5 15 15,-2 0-2-15,0-1-36 0,1-3-40 16,-3-1-14-16,-1-6-19 0,-2 0 25 16,-2-5 29-16,-1-2 16 0,-1-3 42 15,0 1 65-15,0-2 114 0,0 0 7 16,0-2-20-16,-6-6-166 0,-4 0-4 0,-6-4-50 16,0-1 19-16,-7 1 35 0,-1 1 10 15,-2 0 28-15,4 4-16 0,-1 2 23 16,2 3-4-16,0 1-15 0,0 1-7 15,-1 0 3-15,3 3-22 0,1 2-2 16,-1 0-30-16,4 3-9 0,1 0 9 0,4 0 7 16,1 2-4-16,2-2-6 0,2 0 0 15,2 1-10-15,3-1-3 0,0-2 19 16,0 1 10-16,1-2-3 0,5 1-13 16,-1-2 0-16,6 2 9 0,-1-3 10 15,7 0 16-15,4-2 35 0,4-1 23 16,6-4-58-16,3-3-13 0,3-6-102 15,-2-4-149-15,0 0-124 0,-11 4-280 16,-4-7-647-16</inkml:trace>
  <inkml:trace contextRef="#ctx0" brushRef="#br0" timeOffset="-167554.87">5750 9172 2194 0,'0'0'533'0,"0"0"-365"16,0 0-127-16,0 0 174 0,0 0 85 16,0 0-81-16,0 0-93 0,0 0-51 0,0 0-75 15,0 0-44-15,0 0-25 0,-16-36-4 16,16 39-34-16,0 4-14 0,0 4 73 15,0 3 46-15,0 4-1 0,0 3 0 16,0 1-8-16,3 2 11 0,1-1 2 16,2 1 8-16,-2-2-8 0,-1-1-2 15,3 1 0-15,-2-3-41 0,1 2-122 16,-1-1-87-16,3-1-113 0,-4-6-217 16,1 4-612-16</inkml:trace>
  <inkml:trace contextRef="#ctx0" brushRef="#br0" timeOffset="-153518.52">5793 6075 13 0,'0'0'150'0,"0"0"26"0,0 0-39 16,0 0-39-16,0 0-26 0,0 0-36 15,0 0-4-15,0 0 17 0,0 0-37 16,0-10-12-16,0 7-2 0,0 2-15 15,0 0 17-15,0 1 3 0,0 0 10 16,0-1-10-16,0 1 17 0,0 0 2 16,0-2 21-16,-1 1-1 0,-1-1-26 15,1 1 46-15,-1 0 23 0,1-1-46 0,-1 1 33 16,2 0 6-16,-1 0 0 0,1 0-26 16,0-2-16-16,0 2 13 0,0-2-17 15,0 0 7-15,0 2 13 0,0-2-6 16,0 1-10-16,0 1 25 0,-2-3 14 15,1 3 6-15,-2-3-12 0,-1 1-24 16,3 2-6-16,-1-2-10 0,1 2-13 16,-1 0 4-16,2 0-7 0,-1-1-11 15,1 2 14-15,0 0-13 0,0 0-2 0,0 0-1 16,0 0-16-16,0 0-3 0,0 0-10 16,0 0-14-16,0 0-12 0,0 0-10 15,0 0-16-15,0 0-13 0,0 0 3 16,0 0 23-16,0 0 29 0,0 3 6 0,0-1 4 15,0 1 29-15,0-2 0 0,1 3-15 16,-1 0 15-16,0 1 30 0,0 0-30 16,0 2-46-16,0-1 46 0,0 0 0 15,-1 1 0-15,1 0 13 0,-2 2 39 16,2-1-52-16,0 3 2 0,0-3 4 16,0 2-6-16,2-2 0 0,1 1 26 15,1-2-3-15,-2 0-4 0,1-1 33 16,0-1 17-16,0 2-50 0,-1-2-19 15,-1 1-6-15,-1-1-24 0,2 1 6 16,-1-3 24-16,-1 1 3 0,2 1 26 16,-2 1 30-16,1-1-17 0,-1 1-10 15,1-1-10-15,1 0-22 0,-1 3 0 0,1-1-26 16,1-1 10-16,-2 1 16 0,3 1 22 0,-2 2 4 16,-2-2-23-16,0 3 23 0,0-1 1 15,0-1-25-15,0 0 25 0,-2-2 28 16,-2-1-55-16,4-4 0 0,-1 2 0 15,-1 2 0-15,2-4 0 0,-1 2 13 16,1-2-13-16,0 1-2 0,0-2-18 16,0 1 17-16,0 1-16 0,0-2 6 15,0 1 13-15,0 1-1 0,0-2 2 16,0 3 11-16,-2 0-12 0,1 1-14 16,1 1 14-16,-2 1 0 0,1-2 0 15,1 0-26-15,0 2 3 0,0-2-3 0,0 1 25 16,0 1-1-16,0-2 2 15,0 1 16-15,0-1 26 0,0-1-22 16,0 0-17-16,0 0 13 0,0-3-13 16,0 2-2-16,0 1 16 0,0-2-17 0,0 2 0 15,0 2 0-15,0 1 1 0,0 2-1 0,0 0-4 16,-1 0-22-16,1 0 26 0,0 1 13 16,0-2 7-16,0 1-2 15,0-2-17-15,0-1 11 0,0-1-10 0,0-1 15 16,0 0-15-16,0 0 1 0,0-2-3 15,0 3-1-15,0 1 0 0,0-3-19 16,0 2 20-16,0 2 4 0,0-1-1 16,0 0-2-16,0 1 15 0,0 1 0 15,0 0-16-15,0-2-19 0,0 2 17 16,0 0 0-16,0-1 1 0,0 0 1 16,0-2-17-16,1 1-2 0,-1-1 18 15,3 1 1-15,-3-1 2 0,1 0-2 0,1 1-23 16,-2 2 20-16,0-1 3 0,0 0 16 15,0 1-16-15,0 0-13 0,0-1-6 16,0 1 6-16,1-1 13 0,-1 2 9 16,2-3-6-16,-1 0-3 0,2 0 13 15,-2-1 0-15,1 1-13 0,1-2-14 0,-2 2 14 16,2 1 22-16,0 0-9 0,1 0 0 16,-1-1-12-16,-1 1 12 0,-1-1 14 15,1 2-27-15,-2-3-32 0,0 1 12 16,0 1-2-16,0 2 2 0,0-1 20 15,0 2 40-15,-2-1-38 0,1 3 31 16,-2-1-32-16,1 1 17 0,2-2 15 16,0 1-33-16,0-3-10 0,0-1-16 15,0-1 7-15,0 1 6 0,0-3 13 16,0 2-33-16,2-1 31 0,-2 1-9 0,1-3 11 16,1 2 13-16,-1 0 7 0,1 2-1 15,0-2 1-15,2 2-18 0,-1 0-2 16,2 2 0-16,-1-2 17 0,-1 1 25 15,0 1-39-15,0-2-3 0,0 0-24 16,-2-1-7-16,-1-1 31 0,2 2 0 16,-2-2-11-16,0 0-24 0,0 0 22 0,0 0 13 15,0 0 14-15,0 2-11 0,0-2-3 16,0 0-17-16,0-1-12 0,0 1 25 16,0 0 4-16,0 1 4 0,0 1-4 15,0 0-12-15,0-1 12 0,0-1 0 16,0 2-26-16,0-1 10 0,0 1 16 15,0-2 29-15,0 1-3 0,0-1-4 16,0 0-21-16,-2 0 12 0,-2 2 26 0,1-2-29 16,0 1-10-16,0 1-23 0,0-1 4 15,0 2 16-15,-1 0-36 0,2-2 23 16,0 2 12-16,0-2 4 0,1 2 1 16,1-2-1-16,0-2-32 0,0 1 32 15,0 1 0-15,0-2 2 0,0 1 0 16,-1-2-2-16,1 3-16 0,0-2-16 15,0-2 32-15,0 2 0 0,0-2 3 16,0 4 33-16,0-1 2 0,0 1-8 16,0 2-2-16,0 1-27 0,0-1 1 0,0 1 11 15,0 0-26-15,-2 1 7 0,1-2-20 16,1 2 19-16,-2-2-9 0,1 2 13 16,-1-1 0-16,2 0-13 0,-3 0 13 15,2 0-10-15,1-1-2 0,0-1 15 0,0 2 0 16,0-2-33-16,0 1 17 0,0-1 13 15,0 3-13-15,0-2 16 0,4 2 22 16,-1 1-22-16,2 1 0 0,-1-2-16 16,1 0 16-16,0 2 37 0,-2-1-31 15,0 1-3-15,0 0-3 0,-2 0 16 16,2 2-16-16,1 1 0 0,-2-1 0 16,2 0-33-16,-1 0 20 0,-2-1 13 0,1-1-1 15,-2-2-25-15,1-2 0 0,-1-1-25 16,0 0 51-16,0-1 23 0,0 1-10 15,0 1 3-15,0-2-16 0,0 2-49 16,0 1 48-16,0 1-1 0,0 2-9 16,0 0 11-16,-1 4 35 0,-2-2-2 15,0 3-18-15,-3-4-14 0,5 1 14 0,-2-3 5 16,3 1-37-16,0-2 17 0,0 0-126 16,0-3 15-16,0 0 30 0,0-1-72 15,3-2-52-15,0-2 9 0,2 1 27 16,-2-3 12-16,0 0-208 0</inkml:trace>
  <inkml:trace contextRef="#ctx0" brushRef="#br0" timeOffset="-150285.52">4806 4798 320 0,'0'0'0'16</inkml:trace>
  <inkml:trace contextRef="#ctx0" brushRef="#br0" timeOffset="-149138.52">4977 4389 300 0,'0'0'192'0,"0"0"-123"16,0 0-54-16,0 0-14 0,0 0 11 15,0 0-11-15,0 0 29 0,0 0-27 16,0 0 33-16,0 0-17 0,0 0-18 16,-79-12-1-16,78 12-9 0,-2 0-24 15,1 0 9-15,1 3 24 0,-1-2 7 16,-2 4 12-16,1 1-10 0,0 0-8 15,2 1 11-15,0-1 9 0,-1 0-21 16,2 1-33-16,0 0-3 0,0 0 23 16,0 1 13-16,3-2-1 0,1 3 1 15,-1 1 0-15,-3 2 27 0,1 1 2 0,1 1-25 16,-2 1 45-16,0 2-4 16,0-3-9-16,0 0 19 0,1 1-51 0,-1-4 9 15,0-2 8-15,0 0-19 0,0-1 16 16,0-2-17-16,0 0 22 0,0 0-3 15,0-1-17-15,-1 2 10 0,-2-1-12 16,-3 2 41-16,4 1-42 0,-3-2-3 16,2 4 3-16,0-2 59 0,0 1-59 0,2-1-20 15,-2 1 7-15,2 1 13 0,-1-4 20 16,2 1-19-16,0-3 22 0,-1-1 12 16,1-2-9-16,0 0-6 0,0-2 29 15,0 0 13-15,0 0 6 0,0 0-9 16,0 0-17-16,0 0-23 0,0 0-15 15,0 0-2-15,4 0 17 0,-1-3-19 16,3 1-6-16,0-3-36 0,-2 0 19 16,1-2 23-16,-2 0 42 0,0-4-42 0,-3-2-19 15,0 1-20-15,0-5 39 0,0-3-13 16,-1 0 26-16,-2-1-4 0,3-1 43 16,-2-1 4-16,2-3-55 0,0 1 0 15,0-5 22-15,0-3-23 0,0 0 13 16,-1 0 78-16,-2 1-3 0,2 1 9 15,-2 5 52-15,2 4 33 0,-1 5-69 16,1 4-48-16,-1 6-36 0,2 3-25 0,0 2 5 16,0 0-9-16,-1 2-52 0,1 0-25 15,0 0-27-15,0 0-29 16,0 0-26-16,-2 4-29 0,2 5 74 0,0 4 39 16,0 2 72-16,0 6 1 0,0 5 2 15,0 2 0-15,0 4 17 0,-3 3 8 16,2-2-24-16,-2 3 1 0,2-2-1 15,-2 0 6-15,1-4 6 0,-2-2 22 0,1 0-34 16,2-5 19-16,-2 0-9 0,0-3-9 16,2-2-4-16,-1-1 18 0,1-4-13 15,1-1-3-15,0-5-2 0,0-1 1 16,0-1 2-16,0-4-2 0,0-1 2 0,0 0 18 16,0 0 20-16,0 0 6 0,0 0-45 15,0 0-16-15,0 0-163 0,0 0-75 16,1 0-23-16,1 0-42 0,-1 0-187 15</inkml:trace>
  <inkml:trace contextRef="#ctx0" brushRef="#br0" timeOffset="-146537.08">5542 4191 130 0,'0'0'255'16,"0"0"-63"-16,0 0-71 0,0 0-82 15,0 0-37-15,0 0 27 0,0 0 14 16,0 0-17-16,0 0-14 0,0 0-12 0,0 0-13 16,0 0-10-16,0 0-19 15,-10-9-11-15,10 9-28 0,0 0-43 0,0 0-10 16,0 0 43-16,0 0 42 0,0 0 17 15,0 0 9-15,0 0 23 0,0 0 2 16,0 0 30-16,0 0 11 0,0 0 48 16,0 0 14-16,0 0-44 0,0 0-38 0,0 0-23 15,0 0 0-15,0 0 2 0,0 0 28 16,0 0 6-16,0 0-23 0,0 0-13 16,0 0-23-16,0 0 0 0,0 0-3 15,0 0 6-15,0 0 17 0,0 0 3 16,0 0 32-16,0 0 46 0,0 0 49 15,0 0 3-15,-2 0-42 0,2 1-88 16,0-1-13-16,0 2-29 0,0 1 42 16,0 2 78-16,0 1 4 0,0-2-46 15,0 3-36-15,0-2-2 0,2 1-1 16,1 0 3-16,0-1 23 0,-2 0-20 16,1 0-3-16,-1-2-28 0,1 1 28 0,-2 1 1 15,1-2 1-15,-1 6-2 0,0-3 23 16,0 0 3-16,0 3 65 0,0 0-22 0,0 3-53 15,0-3 0-15,-3 1 7 0,0 2 23 16,-1-5-30-16,1 3 7 0,0-4-22 16,1 0 1-16,0 1-2 0,2-4 0 15,0 1-22-15,-1 0 21 0,1 2-1 16,0-3 2-16,-2 2 13 0,-1 2-11 16,0-1 21-16,2 2-22 0,-2-1-1 15,0-1-16-15,0 1-4 0,2-1 8 16,-1 0 11-16,1 1-11 0,-1-1-14 15,1-1 5-15,1 1 21 0,0-4 0 16,0 2-13-16,0-2 0 0,0 1 9 16,0-2-9-16,0 2 12 0,0 0-1 15,0-1-8-15,0 2 10 0,0-3 1 0,0 0-1 16,0 2-3-16,0-3 0 0,0 1 0 16,0-1 3-16,0 0 1 0,0 0 31 15,0 0 1-15,0 0-1 0,0 0-2 16,1 0-1-16,-1 0 3 0,0 0 7 0,2 0 10 15,-2 0 13-15,1 0 23 16,-1-1 15-16,0-3-6 0,0 0-20 0,0-2-73 16,0-2-2-16,0 1-1 0,2-5 2 15,-2-1 30-15,1 2-29 0,1-4-1 16,-1 1 30-16,2 1-30 0,-2 0-19 16,2 2 19-16,-3 0 39 0,2 4 26 15,-2 0-23-15,0 1-6 0,0 1-14 0,0-2-9 16,1 2 3-16,-1 0 17 0,0 0-4 15,0 2-26-15,0-1 36 0,0 3-3 16,0 0-36-16,0 1-11 0,0 0-22 16,0 0-15-16,0 0-23 0,0 0-20 15,0 0-6-15,0 0-20 0,0 1-26 16,0 1-3-16,0 3 3 0,-1 1 64 16,1 4 79-16,0 2 13 0,0 2 27 15,0 3-39-15,0 1-1 0,0 0 13 0,0 0 9 16,0 0-22-16,0-3-13 0,1 1 12 15,1-2-28-15,-1 0 29 0,1-1 36 16,-1-1-36-16,3-1-33 0,-4-2 32 0,3 0 1 16,-2-2 20-16,1-1-20 0,2-1 39 15,-2-1 3-15,1 0-6 0,0 0 5 16,-2-2-41-16,2 1 0 0,-3-2 31 16,3 1 2-16,-3-2 3 0,3 0-10 15,-2 0-4-15,-1 0 1 0,3 0 10 16,-3 0 32-16,0 0 22 0,0 0 14 15,0 0 6-15,0-2 0 0,0-3-19 16,0-1-86-16,0-6-4 0,0-1 2 16,0-4-32-16,0-2 12 0,1-2 11 15,1 2-4-15,-1 1 14 0,1 1-1 16,-1 3 13-16,-1 2-10 0,0 2 16 0,0 4 10 16,0-1-28-16,0 2 16 0,0 2-15 15,0-1 11-15,0 1 3 0,0 0 0 16,0 1 10-16,0 2-26 0,0 0-14 15,0 0-35-15,0 0-12 0,0 0-30 16,0 0-12-16,0 0-4 0,0 0-13 0,0 1-20 16,0 4-32-16,0 2 38 0,0 2 121 15,0 2 13-15,-1 4 34 0,-1 0-14 16,1 2-4-16,-1 1 36 0,2 0-33 16,-1 0 1-16,-2 0 25 0,2 0-41 15,-1-1 9-15,1 0 6 0,1-2 27 16,-2 0 22-16,1-2-68 0,1-1-49 15,0-2 13-15,-2 0 11 0,1 1 24 16,1-3 2-16,-1 2 3 0,-1-3-3 16,1 0-1-16,1-1 0 0,-2-1 19 0,1 0 1 15,1 0-4-15,0-3-13 0,0 2-1 16,0-3 11-16,0 0 7 0,0-1 6 16,0 0 19-16,0 0 14 0,0 0-4 15,0 0 10-15,0 0 16 0,0 0 0 16,0 0-10-16,0 0-16 0,0 0-19 0,0 0-10 15,0 0-26-15,0 0-7 0,0 0-19 16,-2 0 7-16,2 0-4 0,0 0 10 16,0 0 10-16,0 0-10 0,0 0 10 15,0 0 1-15,0 0 2 0,0 0 19 16,0 0 7-16,0 0-13 0,0 0-12 16,0 0 0-16,0 0 2 0,0 0 23 15,0 0-3-15,0 0-23 0,0 0 2 16,0 0-2-16,0 0 0 0,0 0-26 15,0 0-19-15,0 0-10 0,0 0 9 0,0 0 11 16,0 0 12-16,0 0 23 0,0 0 0 16,0 0 20-16,0 0 12 0,0 0 4 15,0 0 6-15,0 0-36 0,0 0-6 16,0-1-100-16,2 1-62 0,-1-1-59 16,4-2-29-16,2 1-72 0,3-2-73 15,4-2-94-15,-53 23 71 0</inkml:trace>
  <inkml:trace contextRef="#ctx0" brushRef="#br0" timeOffset="-145246.52">4853 4542 72 0,'0'0'254'0,"0"0"-81"16,0 0-72-16,0 0-85 0,0 0-16 15,0 0-36-15,0 0-74 0,0 0-73 16,0 0 137-16,0 0 46 0,0 0 26 16,25-32 118-16,-25 32 3 0,0 0 42 0,0 0 13 15,-1 0-82-15,-1 0 43 0,-1 0-62 16,2 0-101-16,1 0 0 0,-2 0-3 15,2 0-39-15,0 0-17 0,0 0 13 16,0 0 28-16,0 0 18 0,0 0 39 16,0 0 23-16,0 0 3 0,0 0-3 15,-1 0-59-15,-4 0-3 0,1 0-68 16,-3 0 12-16,-3 0-9 0,-2 0 65 16,-2 4 68-16,1 2-49 0,-3 1-19 15,3-1 0-15,0 0 1 0,3 1-1 0,1-3-36 16,5-2 36-16,1 1-2 0,2-3-1 15,1 0-13-15,0 0 3 0,0 0 9 16,0 0-12-16,0 0 3 0,0 0-7 16,0 0-6-16,0 0 12 0,0 0 14 0,1 0 30 15,-1 0-1 1,0 0-13-16,1 0-15 0,1 0 19 0,1 0-20 0,3 0-56 16,1 0 30-16,4 0 26 0,2 0 23 15,9-4 62-15,4-1 26 0,7-3-53 16,5-2 1-16,4-2-36 0,2-2 6 15,-1 1 34-15,0 3-63 0,-4 1-17 16,-3 0 15-16,-4 4 1 0,-7 1-15 16,-5 4-23-16,-9 0-16 0,-5 0-1 15,-3 0 20-15,-1 0-35 0,-2 0 71 16,0 0 84-16,0 0 17 0,0 0-3 16,0 0-20-16,0 0-13 0,1 0 16 0,2-2-16 15,0 0-23-15,2 1-42 0,0-3-23 16,2-1-10-16,0 1 10 0,3-1-3 15,0 0 4-15,-2-1 9 0,-1 4-10 16,0-1-10-16,-3 2-15 0,1 0 5 0,-3 1 30 16,1 0-9-16,0 0 12 0,2-1 10 15,-1 1 0-15,3-2 1 16,0 1 15-16,2-1-3 0,4-1 7 0,0 0 9 16,-1-1-3-16,0 2-26 0,0-2 1 15,-1 1-2-15,-2-1-37 0,-3 2-27 16,0-1-26-16,-3 2-59 0,-2 1-55 15,1 0-59-15,-2 0-26 0,0 0-43 16,0 0 78-16</inkml:trace>
  <inkml:trace contextRef="#ctx0" brushRef="#br0" timeOffset="-134716.68">24024 14506 102 0,'0'0'212'0,"0"0"-23"15,110 0-78-15,-71 0-49 0,-1 0-16 16,-3 0-17-16,-4 0-29 0,-5 1 0 15,-4 1 0-15,-9 0 0 0,-5-1 0 16,-3 2-1-16,-5 0-116 0,0-1 25 16,0 1 1-16,-3 1-118 0,-3-1-32 0</inkml:trace>
  <inkml:trace contextRef="#ctx0" brushRef="#br0" timeOffset="-132404.95">22371 16702 603 0,'0'0'310'0,"0"0"-242"0,0 0-42 16,0 0-23-16,0 0 91 0,0 0 33 15,0 0-32-15,0 0-1 0,0 0-84 16,0 0 12-16,7-48-22 0,-2 46 40 0,0-1 21 16,-2 2 43-16,0 0 4 0,-2-1 22 15,1 2 22-15,-2 0 20 0,1 0 16 16,1 0-11-16,-2 0-28 0,0 0-30 15,0 0 0-15,0 0-4 0,0 0-29 16,0 0-25-16,0 0-32 0,0 0-29 16,0 3-14-16,2 1-12 0,2 3 26 15,2 6 29-15,0 5 13 0,1 5 2 16,-1 3-2-16,1 3-14 0,-1-1-12 16,-2 0-16-16,-1-1 1 0,-1-1 10 15,-1-2 5-15,-1-1 0 0,0 0-15 0,0-3 15 16,0-1-13-16,0-1 13 0,0 0 3 15,-1-2 0-15,-1-2-19 0,2-3 0 16,0-1-16-16,0-4-6 0,5 1-1 16,3-3 1-16,4-2 0 0,4-1-7 15,5-1 29-15,5 0 0 0,4-1 16 0,4-5-16 16,0-1-32-16,-1 1-89 0,1-1-45 16,-6 1-20-16,-5-2-71 0,-4 1-79 15,-5 1-177-15,-5 1-206 0</inkml:trace>
  <inkml:trace contextRef="#ctx0" brushRef="#br0" timeOffset="-132132.22">22657 16913 1653 0,'0'0'536'0,"0"0"-293"0,0 0-95 16,0 0 65-16,0 0 69 0,0 0-1 15,0 0-71-15,0 0-74 0,0 0-63 16,0 0-29-16,0 0-3 0,6-22 3 15,-6 22 3-15,0 0-10 0,0 3-12 0,0 2-25 16,-1 1-9-16,-2 6 9 0,0 3 31 16,0 3-4-16,-3 3-15 15,4-1-10-15,2 2-1 0,0-1-1 0,0-1-12 16,0-2 12-16,1-2 1 0,2 0-1 16,-2-4-37-16,3 0-57 0,-4 0-35 15,0-4-16-15,0 2-26 0,0-3-23 16,0 0-62-16,0-1-81 0,2-3-187 15,-1-2-489-15,7-1-153 0</inkml:trace>
  <inkml:trace contextRef="#ctx0" brushRef="#br0" timeOffset="-131733.6">22921 16867 1573 0,'0'0'1371'0,"0"0"-1003"0,0 0-260 15,0 0 48-15,0 0 109 0,0 0-38 16,0 0-87-16,0 0-115 0,0 0-25 16,0 0-59-16,-6-4-19 0,3 10 21 15,0 4 28-15,1-1 26 0,-1 3-12 16,1 0-4-16,2 0 16 0,0 0-13 16,0 1 3-16,2-1-34 0,3-1-16 15,4 1 7-15,0-1 2 0,4 0 10 16,1-1 22-16,5-1-32 0,2-1 29 15,0-3 25-15,2-3 22 0,0-2 16 16,-3 0 16-16,2-2-4 0,-2-5-6 0,-1-2-16 16,-2 0-5-16,-3-1-1 0,-1 0 6 15,-5 0 13-15,-6-2 25 0,-2-1 22 16,-2-2-22-16,-15-4 49 0,-3-1-15 16,-8-1-23-16,-4 1-27 0,-3 1-7 15,-1 2-12-15,1 1-19 0,1 3-3 16,7 2-9-16,1 1-2 0,6 3-25 15,4 2-106-15,4 2-54 0,5 3-95 0,4 1-182 16,3 9-298-16,0-2-273 0,7 10-656 0</inkml:trace>
  <inkml:trace contextRef="#ctx0" brushRef="#br0" timeOffset="-131123.5">24091 16567 2395 0,'0'0'432'0,"0"0"-345"15,0 0-29-15,0 0 143 0,0 0 45 16,0 0-52-16,0 0-96 0,0 0-98 0,0 0-7 15,0 0-24-15,0 0 5 0,-16 3-5 16,15 7-10-16,1 1-1 0,0 6 30 16,0 4 12-16,1 3 2 0,4 3 30 15,2 1-4-15,0 2 7 0,3 1 0 16,0-2-4-16,2 2 7 0,1-1-6 16,1-2-1-16,1-2 4 0,1-2-1 15,-1-2-21-15,0-2-13 0,-2-5-91 16,-5-3-80-16,-2-3-70 0,-4-3-50 15,-2-2-101-15,0-2-216 0,0 1-542 16</inkml:trace>
  <inkml:trace contextRef="#ctx0" brushRef="#br0" timeOffset="-130957.63">23954 16887 2459 0,'0'0'374'0,"0"0"-333"16,0 0 1-16,0 0 99 0,0 0 54 15,0 0-153-15,73-68-42 0,-39 58-35 16,9 0 31-16,1 3-8 0,-2 2-30 16,-2-1-134-16,-7 3-94 0,-3-1-247 15,-10 2-605-15</inkml:trace>
  <inkml:trace contextRef="#ctx0" brushRef="#br0" timeOffset="-130365.39">24919 16377 957 0,'0'0'1093'15,"0"0"-960"-15,0 0-130 0,0 0 87 0,0 0 221 16,0 0-9-16,0 0-55 0,-59-71-93 15,59 65-56-15,0 1-50 0,1 0 6 16,5 0-29-16,4 0-25 0,1 1-30 16,6 0-8-16,2 0 6 0,4 3 13 0,2 0 6 15,-1 1 10-15,1 3-19 0,1 5-1 16,-2 3 7-16,1 4-22 0,-2 0-7 16,-4 3 13-16,-4 2-12 0,-4 0-4 15,-6 1 32-15,-5 1 16 16,-5 0 6-16,-9-1 32 0,-6 3-9 0,-3-2-10 15,-1 1 10-15,-2-3-26 0,1-1 1 16,2-2-1-16,5-3 73 0,2-2-15 16,5-4-1-16,2-2-15 0,4-2-17 15,2-1-28-15,3-2 4 0,0-1 12 16,0 0 78-16,0 0-8 0,3 0-39 0,9 0-45 16,1 0 2-16,8-5 40 0,9-1-3 15,5-1-32-15,6-4-9 0,2 3-91 16,1-3-64-16,1 1-55 0,-2 0-23 15,-1-2-94-15,-1 2-105 0,-10 2-317 16,7-3-574-16</inkml:trace>
  <inkml:trace contextRef="#ctx0" brushRef="#br0" timeOffset="-130048.63">25558 16370 2470 0,'0'0'487'0,"0"0"-385"0,0 0-102 16,0 0 176-16,0 0 47 0,0 0-99 15,0 0-124-15,0 0-60 0,0 0-48 0,0 0-7 16,-7-14 13-16,11 17 38 0,2 3 46 16,3 0 18-16,4 2 19 0,1 0 19 15,5-1 1-15,-2 0-39 0,6-2-16 16,-1-3-32-16,1 0 26 0,0-2 18 16,0 0 4-16,2-3 4 0,-2-2-1 15,-4-2 13-15,-2-1 12 0,-6 0 30 16,-3-2 35-16,-7-1 24 0,-1-2 4 0,-1 1 56 15,-10-4-38-15,-2-1-30 0,-7 1-36 16,-3 0-4-16,-1 1-16 0,-2 2-43 16,-5 1-10-16,1 3-25 0,-2 2-22 15,1 0-45-15,0 4-24 0,5 3-35 16,1 0-48-16,2 7-81 0,3 4-146 0,4 2-223 16,1-1-668-16</inkml:trace>
  <inkml:trace contextRef="#ctx0" brushRef="#br0" timeOffset="-129737.52">25024 16876 326 0,'0'0'1846'0,"0"0"-1756"15,0 0-32-15,0 0-58 0,0 0 256 16,95-4-18-16,-58-4-112 0,7 0-69 16,7 1-41-16,4-1 7 0,3-1 22 0,-2 1 32 15,3 2 28-15,-3-2 0 0,1 0-32 16,-4 1-35-16,-3-1 16 0,-1 1-22 16,-2 2-16-16,-3 0-3 0,-8 1-12 15,-6 3-1-15,-7-1-1 0,-9 1-123 16,-7 1-99-16,-6 0-46 0,-1 0 15 15,-6 4-20-15,-7 3 44 0,-5 1-224 16,2-1-340-16</inkml:trace>
  <inkml:trace contextRef="#ctx0" brushRef="#br0" timeOffset="-128799.58">25332 17241 986 0,'0'0'426'0,"0"0"-227"0,0 0 19 16,0 0 74-16,0 0-4 0,0 0-59 16,0 0-77-16,0 0-8 0,0 0-12 15,0 0 18-15,-39-9 32 0,36 6 21 16,3-2-1-16,0 1-57 0,3 0-94 16,6-1-51-16,5-2-63 0,9-1 7 15,5 2-4-15,3 0 22 0,2 4 22 16,2 1 4-16,-5 1-7 0,-2 2-6 15,-4 8-4-15,-5-1 27 0,-2 5 2 0,-4 0 19 16,-1 1-19-16,-7 1-14 0,-2-1-7 16,-3 0 21-16,-3 2 3 0,-8 0 16 15,-2 0 22-15,-7 2-3 0,-3 0-3 16,-2-1-1-16,-1 1-30 0,3-3 11 16,7-3 7-16,1-3 38 0,7-3-16 15,3-4-19-15,3 0-24 0,2-3-1 0,0 0 16 16,0 0 57-16,0 0 48 0,6 0-46 15,4-4-72-15,7-2-1 0,9-3 17 16,9-1-19-16,8-2-2 0,9-1 0 16,4 2-14-16,5 0-62 0,-3 1-27 15,1 0-3-15,-2 0-21 0,-6 2-53 0,-5-2-56 16,-6 0-75-16,-5-1-72 0,-7-1-141 16,-9 2-277-16,1-7-623 0</inkml:trace>
  <inkml:trace contextRef="#ctx0" brushRef="#br0" timeOffset="-128409.58">26884 16375 1717 0,'0'0'535'0,"0"0"-509"16,0 0 49-16,0 0-75 0,0 0 174 16,95-25-25-16,-72 20-46 0,-1 1-58 15,0 3-32-15,-1 0-11 0,-1 1 1 16,-1 0-3-16,1 0 0 0,-4 0-21 16,-1 1-105-16,-4 3-58 0,0 2-81 15,-6-3-384-15,-5 7-705 0</inkml:trace>
  <inkml:trace contextRef="#ctx0" brushRef="#br0" timeOffset="-128253.38">26920 16569 1797 0,'0'0'325'0,"0"0"-293"16,0 0 111-16,0 0 64 0,0 0 25 16,0 0-36-16,0 0-90 0,0 0-61 15,0 0-23-15,87 3-22 0,-61-3-9 0,1-2-110 16,-4 1-58-16,0 0-97 15,-4 0-176-15,-7-2-601 0</inkml:trace>
  <inkml:trace contextRef="#ctx0" brushRef="#br0" timeOffset="-127501.33">28259 16294 457 0,'0'0'0'0,"0"0"-389"16</inkml:trace>
  <inkml:trace contextRef="#ctx0" brushRef="#br0" timeOffset="-126976.45">28333 16190 255 0,'0'0'744'0,"0"0"-227"0,0 0-146 0,0 0-37 16,0 0-14-16,0 0-39 0,0 0-76 15,0 0-26-15,0 0 3 0,0 0-23 16,1-27-45-16,-1 27-16 0,0 0-22 15,0 0-26-15,0 0-25 0,0 0-12 16,-1 0 5-16,-1 1-8 0,-1 0-10 16,2 3-53-16,-4 1-20 0,0 4 26 15,-2 2 35-15,-1 1 11 0,2 2-1 16,1 2-20-16,2-2-9 0,3 3 17 0,0-2 14 16,8 2 28-16,4 1 1 0,7 0-4 15,4-1 6-15,4 1-15 0,4-1 9 16,4-2 4-16,3-1-4 0,0-1-10 15,-2 0-2-15,-5-3-10 0,-2-1 0 16,-6-1-2-16,-8-1-1 0,-3-1-15 16,-4-1-4-16,-5 2-16 0,0-3-9 15,-3 3-6-15,0 1 25 0,0-1 25 16,-5 1 44-16,-4 1 25 0,-5 0 19 0,0 0 19 16,-6 0-38-16,1-1-28 0,-6-1-19 15,2-1-1-15,0-3 4 0,4 2-9 16,-1-3-4-16,2 0-9 0,2-1 16 15,0-1-19-15,3 0-100 0,3 0-82 16,0-3-79-16,4-4-148 0,2-1-274 16,-1 0-618-16</inkml:trace>
  <inkml:trace contextRef="#ctx0" brushRef="#br0" timeOffset="-126770.14">28491 16240 2388 0,'0'0'452'0,"0"0"-452"15,0 0 13-15,0 0 35 0,79-50 119 16,-53 41-46-16,-1 0-66 0,2 1-54 16,-1 3-1-16,-1 1-2 0,-2 1 1 15,-4 2-127-15,-1 0-55 0,-2 1-74 0,3 0-134 16,-8 0-323-16,9 0-716 0</inkml:trace>
  <inkml:trace contextRef="#ctx0" brushRef="#br0" timeOffset="-126422.58">28984 16266 1914 0,'0'0'683'15,"0"0"-499"-15,0 0-158 0,0 0-26 16,0 0 128-16,0 0 36 0,0 0-68 15,0 0-93-15,0 0-3 0,0 0-13 16,0 0-3-16,10 42 7 0,-1-32 9 0,4 1 60 16,2 0-34-16,4 1-26 0,1-3 0 15,3 0-45-15,-2-3 4 0,0-1-43 16,2-2 36-16,-4-3 23 0,1 0 25 16,0 0 3-16,-5-3 32 0,-2-2 55 15,-3-1 38-15,-3-2 40 0,-2-1 51 0,-5-3-11 16,0 0-13-16,-5-4 21 15,-6-2-48-15,-8-1-78 0,-4-1-35 0,-3 0-49 16,-5 1-6-16,-3 1 0 0,3 2-1 16,0 3 0-16,8 3-33 0,3 4-49 15,5 3-32-15,3 3-43 0,4 0-69 16,2 7-97-16,6 4-92 0,0 4-27 16,6 2-138-16,4-3-405 0</inkml:trace>
  <inkml:trace contextRef="#ctx0" brushRef="#br0" timeOffset="-125765.89">29726 16186 2741 0,'0'0'568'0,"0"0"-477"0,0 0-90 15,0 0 128-15,0 0 71 0,0 0-43 16,0 0-107-16,0 0-50 0,0 0-66 16,0 0-47-16,-4-7 21 0,4 11 48 15,0 1 44-15,0 2 2 0,0-1 27 16,-2 2-26-16,2-2 16 0,-1-1-7 16,0 0-12-16,1-3-69 0,0-1-36 15,0-1 19-15,0 0 36 0,0 0 50 0,0-2 66 16,0-2 46-16,2-4-14 0,1-1-98 15,2-2-17-15,1-1 17 0,0-1-1 16,3 2 1-16,-1-1 1 0,1 2 43 16,-1 2-31-16,0 2 12 0,-2-1 3 15,3 3-9-15,-1 0-17 0,-2 3-2 0,2 1-1 16,1 0-27-16,-1 0 3 0,2 4 25 16,0 4 28-16,1-1-3 0,0 4-25 15,1-1 3-15,-3 2 32 0,-2-4-13 16,1 2-21-16,-1-2 12 0,-2-1-1 15,0 1 10-15,-1-3-18 0,1 0-1 16,-2 0-3-16,-1-1-29 0,1 0-24 16,1-3 9-16,-2 1 3 0,-1-2-3 0,2 0-10 15,0 0 54-15,1-2 35 0,4-4 40 16,3-3-18-16,1-4-25 0,1-1-17 16,1 1-13-16,-2 0-2 0,-2 5-11 15,-5 2 11-15,0 2 31 0,-2 1 48 16,-2 0-16-16,1 2-23 0,-1 1-1 15,1 0-5-15,-2 0-6 0,0 0-24 16,0 0-4-16,0 0-24 0,0 0-17 16,2 1-13-16,1 5-6 0,0 2 60 0,6 2 14 15,-1 1 5-15,3 4-16 0,0-2 22 16,-2-2-7-16,-1 1-18 0,1-3 0 16,-3 0-38-16,-1-3-22 0,3 1-46 15,-1-1-62-15,1-1-34 0,3 0-85 16,-3 0-56-16,4-2-187 0,-4 0-778 15</inkml:trace>
  <inkml:trace contextRef="#ctx0" brushRef="#br0" timeOffset="-125119.22">30388 16115 2395 0,'0'0'419'0,"0"0"-354"0,0 0-33 0,0 0 144 16,0 0 67-16,0 0-52 0,0 0-169 15,0 0-22-15,0 0-89 0,0 0 6 16,0 0 83-16,10 19 10 0,-7-8 9 16,1 0 16-16,-1 1-13 0,0-2-19 15,-1-1 7-15,-2-1-10 0,0-3-51 16,0 0-41-16,0-2 25 0,0-2-4 0,0 0-28 16,0-1-6-16,0 0 44 0,0 0 61 15,0-2 48-15,3-6-26 0,3-4-22 16,2-2 0-16,0-5 39 0,4-3-20 15,-1-1-17-15,3-3 33 0,0 1 20 16,-1 4-17-16,-1 2 32 0,2 2 7 16,-3 4 9-16,-2 3-39 0,-1 3-2 15,-3 3-7-15,-2 3-6 0,1 1-32 16,-1 0-69-16,2 5 40 0,3 3 29 16,3 3 54-16,2 3 7 0,0 2-17 15,1 1 3-15,-3-2-15 0,-3 0-16 16,1-2-14-16,-5 0 17 0,1-2-4 0,-2-3-11 15,-2 2-3-15,0-4 1 0,1 1 0 16,-1-2 10-16,2 0 1 0,-3-3-13 16,2 0-22-16,-1-1-35 0,1-1 1 0,2 0 56 15,0-3 89-15,3-3 5 16,1-3-65-16,4-1-17 0,1-3-9 0,3-2 10 16,-3 1-13-16,0 2 0 0,-1 1 42 15,-4 4 5-15,-2 0 10 0,2 2-7 16,0 0-25-16,1 1-25 0,1 0 0 15,3 1-1-15,0 1-11 0,2 2-7 16,4 0 3-16,4 0 15 0,0 0 1 16,2 6 19-16,0 5-6 0,-2 2 1 15,-2 2-14-15,-2 3 0 0,0 4 2 16,-2 0 23-16,-1 0 0 0,-4 1 16 0,-1-2-16 16,-4-2 9-16,-3-2-34 15,-4-3-2-15,0 0-39 0,0-1-27 0,-1 1-7 16,-3-1-67-16,1-2-107 0,-2 1-74 15,4-2-87-15,-1-1-157 0,2-2-543 16</inkml:trace>
  <inkml:trace contextRef="#ctx0" brushRef="#br0" timeOffset="-121380.95">6084 11785 665 0,'0'0'789'0,"0"0"-461"16,0 0 49-16,0 0-151 0,0 0-45 15,0 0 58-15,0 0 18 0,0 0-34 16,0 0-48-16,7-39-60 0,-7 39-46 15,0 0-15-15,0 0-4 0,0 0 4 16,0 2-54-16,0 1-30 0,2 3-43 16,1 3-31-16,4 6 104 0,6 4 19 15,0 7 47-15,4 2-12 0,-4 2-23 16,4 4 7-16,-1-1-10 0,0 1-28 16,-3-4-2-16,3 1 2 0,-5-2 2 15,1-5-2-15,1-1 0 0,-5-4 2 16,1 0 14-16,0-7 0 0,-5 0-16 0,2-5-3 15,-5-1-29-15,1-3-21 0,-2-3 46 16,0 0 7-16,0-3 92 0,-5-5 33 16,-3-5-108-16,-8-5-17 0,-4-4-16 15,-3-1-21-15,-3-1 24 0,-3 3-50 0,0 3 41 16,0 3-3-16,2 6 0 16,0 4 25-16,-1 2-12 0,-2 3 12 0,1 1 16 15,-2 6 3-15,2 2-3 0,2 2-13 16,3 1 0-16,4 1-3 0,7-2-1 15,2 2-30-15,5 2-23 0,3 0-6 16,3 0 19-16,0 3 41 0,4 0 6 16,5 0 20-16,2 0-4 0,2-1-6 15,3-2 3-15,2-2-16 0,3-2 22 16,2-4-13-16,6-3-8 0,2-3 8 0,6-1 10 16,3-6 7-16,5-6-4 0,-1-3-25 15,4-3-22-15,-3-1-85 0,-5-2-77 16,-6-1-29-16,-6-1-45 0,-8 0-108 15,-4 0-262-15,-9 5-487 0</inkml:trace>
  <inkml:trace contextRef="#ctx0" brushRef="#br0" timeOffset="-121051.4">6563 11276 1611 0,'0'0'743'0,"0"0"-372"0,0 0-297 15,0 0 109-15,0 0 125 0,0 0-79 16,0 0-62-16,0 0-75 0,0 0-89 16,0 0-3-16,0 0 0 0,-3-24 9 15,4 33 39-15,3 3 5 0,1 3 16 16,2 3-3-16,-3 4 1 0,2 1-14 0,-2-1 0 15,1 1-22-15,1 0-15 0,2-3-15 16,-1 1-1-16,2-3 1 0,1 0-1 16,3-3 1-16,0 0 11 0,1-1-12 15,1-2-78-15,2 0-101 0,-1-5-85 16,3 2-142-16,-5-2-84 0,-2-5-266 0,-4 5-1097 16</inkml:trace>
  <inkml:trace contextRef="#ctx0" brushRef="#br0" timeOffset="-120718.31">5924 12587 140 0,'0'0'2131'15,"0"0"-1805"-15,0 0-261 0,0 0 12 16,0 0 74-16,0 0-25 0,0 0-17 16,0 0-84-16,0 0 4 0,0 0-10 15,0 0 96-15,62 4 12 0,-14-22-66 0,9-3-58 16,8-2-2-16,7-2 2 0,6-1-1 16,1 0 14-16,5 0 9 0,-2 3-12 15,-4 2-10-15,-3 2 10 0,-9 3-11 16,-8 4-2-16,-12 3-29 0,-10 1-107 15,-12 5-103-15,-6 2-11 0,-13 1-20 16,-3 1-83-16,-2 7-130 0,-12 2 25 16,-5 4-8-16,0-2-111 0</inkml:trace>
  <inkml:trace contextRef="#ctx0" brushRef="#br0" timeOffset="-120367.41">6325 12979 881 0,'0'0'1479'15,"0"0"-1146"-15,0 0-198 0,0 0 58 16,0 0 88-16,0 0-23 0,0 0-72 15,0 0-88-15,0 0-98 0,0 0-16 16,0 0-28-16,0 21 44 0,1-9 18 16,5 1 1-16,0 3-17 0,1 1 33 15,0 1-23-15,3 3 1 0,-3-2-10 16,1 1 10-16,-1 2-12 0,0 0 21 16,-3 0 3-16,1 1 0 0,-4-1-3 15,1 2 3-15,-2-4-25 0,0-1-19 0,0-2-63 16,0-5-53-16,0-5-89 0,0-3-72 0,0-3-43 15,0-1-71-15,0-5-121 16,0 0-197-16,0-9-440 0</inkml:trace>
  <inkml:trace contextRef="#ctx0" brushRef="#br0" timeOffset="-120042.23">6321 12972 2470 0,'0'0'535'0,"0"0"-365"15,0 0-84-15,0 0-19 0,0 0 114 0,21-71-76 16,2 57-74-16,6-2-12 16,7 2 19-16,3 0 19 0,4 4 12 0,3 2 26 15,-2 3-14-15,-3 2-46 0,-2 3 0 16,-3 0-34-16,-4 8 15 0,-3 1-16 16,-6 3-16-16,-2 0-29 0,-5 1 44 0,-5 4 1 15,-2 0 22-15,-7 3 10 16,-2 2 53-16,-5 3 27 0,-10 2 6 15,-7 1-31-15,-7 3-16 0,-4 0-25 0,-3 0-21 16,-1-1-7-16,-1-4-2 0,6 0 5 16,1-5-2-16,3-3-18 0,1-4-1 15,4-3-59-15,4-3-89 0,2-2-44 16,4-4-68-16,3-2-26 0,4 0-193 16,3-4-156-16,3-3-55 0,0 1-350 15</inkml:trace>
  <inkml:trace contextRef="#ctx0" brushRef="#br0" timeOffset="-119637.15">7730 12023 3020 0,'0'0'456'0,"0"0"-370"0,0 0-85 0,0 0 21 15,0 0 60-15,0 0-12 0,0 0-29 16,0 0-41-16,0 0-35 0,0 0 4 16,91-63 9-16,-66 57 18 0,4 0 1 15,2 1-152-15,2 3-67 0,3-1-79 16,-3 3-46-16,0 0-171 0,-11 0-460 15</inkml:trace>
  <inkml:trace contextRef="#ctx0" brushRef="#br0" timeOffset="-119486.73">7863 12167 1770 0,'0'0'971'16,"0"0"-726"-16,0 0-152 0,0 0 41 16,0 0 57-16,0 0 19 0,0 0-46 15,0 0-48-15,0 0-65 0,0 0-14 16,0 0-25-16,85-13-12 0,-54 2-76 15,1-1-122-15,-2 0-97 0,-2 4-104 0,-8 0-187 16,-7 2-782-16</inkml:trace>
  <inkml:trace contextRef="#ctx0" brushRef="#br0" timeOffset="-117016.45">9792 11168 235 0,'0'0'153'0,"0"0"-153"0,0 0-62 0,0 0 43 15,0 0-4-15,0 0 9 0,82-32 14 16,-69 27 29-16,-4 1 13 0,2 0 1 0,-5 0 35 16,0 2 0-16,1-1 72 15,-4 1 36-15,3-1 16 0,-5 2 72 0,2 0 5 16,-3-1-61-16,1 1-43 15,-1 1-35-15,0 0-23 0,0 0-24 0,0 0-12 16,0 0-16-16,0 0 3 0,0 0 6 16,0 1-19-16,-2 1-10 0,-3-1-3 15,-2 2-42-15,-1 0-12 0,-3 2-4 16,-3 2 0-16,1-1-10 0,0-1 3 16,3 2-2-16,1-2 5 0,3-1-9 15,1-2 19-15,2 3 10 0,0-3 13 16,2-1-1-16,1 2-12 0,-2-2-3 15,2 0 0-15,0 3 1 0,0 2-2 0,0 0 4 16,0 3 33-16,2 1 12 0,1 2 26 16,0 1-20-16,-2-2-19 0,3 2 4 15,-4-1-8-15,0 0-12 0,0-1 0 16,0-1-13-16,0-1-1 0,0-3 1 16,0 1 0-16,0-1 0 0,0-1-3 0,0-2-50 15,1 0-1-15,1-3 30 0,-2 1 21 16,1-1 36-16,-1 0 12 0,0 0 13 15,0 0 13-15,2 0 25 0,-1 0-35 16,2 0-64-16,2-4-10 0,3-1-31 16,4-1 25-16,2-1 13 0,6-2 1 15,3 0 1-15,1 0-1 0,1 1 0 16,1 1 1-16,-1 2-2 0,-5 1-16 16,2 2-4-16,-4 2 1 0,-5 0-7 15,2 3 16-15,-7 2-29 0,-2 4 4 0,-1 1 35 16,-4 5 3-16,-1 0 57 0,0 6-2 15,-3-1-13-15,-4 5 9 0,-2-3-19 16,-1-1 9-16,0 0 7 0,1-2-10 16,-2-2 7-16,2-3 15 0,-1 1 23 15,-3-6 12-15,-1 3-19 0,-3-3-23 0,-4-1-18 16,-3 0-35-16,-1-3-19 0,-2-2-28 16,1-1-7-16,1-2-41 0,2 0-44 15,0-6-110-15,5-5-75 0,3-4-95 16,3-2-229-16,6 1-398 0,1-7 303 0</inkml:trace>
  <inkml:trace contextRef="#ctx0" brushRef="#br0" timeOffset="-116766.85">9874 11151 1858 0,'0'0'370'0,"0"0"-309"16,0 0-61-16,0 0-48 0,0 0 48 0,98-54 77 15,-68 44 24-15,4 0-37 0,0 1 7 16,-2 1-19-16,0 3-29 0,-3 1-7 16,-5 0-14-16,-1 2 14 0,-7-1-16 15,1 3-58-15,-4-1-139 0,-1 0-127 0,-1 1-144 16,-2-1-121-16,-2 1-151 0</inkml:trace>
  <inkml:trace contextRef="#ctx0" brushRef="#br0" timeOffset="-116380.14">10413 11095 842 0,'0'0'424'0,"0"0"-66"15,0 0-11-15,0 0-61 0,0 0-37 16,0 0-43-16,0 0-29 0,0 0-16 15,0 0-14-15,0 0 0 0,3 59-36 16,-3-46-41-16,0 0-13 0,0 1-29 16,0 2-15-16,0-1-13 0,0 0-3 0,5 1 0 15,3-1 0-15,4 0-16 0,2-1 6 16,5-2 10-16,2-1 3 0,4-4 12 0,1 0-12 16,4-2 0-16,-1-5-31 0,3 0-29 15,0-1-1-15,-1-7-18 0,1-2-23 16,-2-6-1-16,-2 2 52 0,-4-4 48 15,-4 0 3-15,-4-1 32 0,-3-2 19 16,-7 1 39-16,-5-1 40 0,-1 0-47 16,-6 1 21-16,-9-1 10 0,-3 4-22 15,-6 2 12-15,-4 1-60 0,-5 3-26 16,-1 0-18-16,-4 5-50 0,-2 2-13 16,2 4-3-16,2 3-16 0,5 5-35 15,2 5-77-15,3 5-42 0,0 3-117 16,4 3-92-16,-1 3-174 0,6-6-49 15,-1 10-386-15</inkml:trace>
  <inkml:trace contextRef="#ctx0" brushRef="#br0" timeOffset="-116016.95">9756 11964 1960 0,'0'0'408'0,"0"0"-347"16,0 0-61-16,0 0-58 0,0 0 58 16,0 0 178-16,0 0 35 0,0 0 31 15,0 0 18-15,118-16-74 0,-66-2-67 16,10-4-61-16,7-3-10 0,6-2-2 15,3 0-20-15,3-2-25 0,2 2-1 16,2 0 20-16,1 2-4 0,0-1-18 16,2-1-15-16,-3 1-33 0,-3-1 4 0,-1 2-6 15,-8 4-4-15,-2-1-10 0,-12 5-15 16,-10 3 12-16,-7 2 26 0,-9 4 25 16,-10-1 0-16,-3 6-19 0,-6-2-29 15,-5 1-45-15,-5 2-35 0,-1 1-65 16,-3 0-49-16,0 1-95 0,-4 0-261 15,0 0-469-15</inkml:trace>
  <inkml:trace contextRef="#ctx0" brushRef="#br0" timeOffset="-113416.24">10025 12500 1043 0,'0'0'398'0,"0"0"-190"0,0 0-75 0,0 0 85 16,0 0 41-16,0 0-49 0,0 0-6 16,0 0-37-16,0 0-55 0,0 0-41 15,-5-27 0-15,10 26-33 0,1 0 29 16,-1-2-16-16,-1 3 10 0,-2 0-4 15,-1 0 0-15,-1 0 32 0,0 0 32 16,0 0-33-16,0 3-41 0,0 1-36 16,0 4-9-16,0 3 21 0,-1 5 31 15,-2 2 9-15,0 4-13 0,-3 2-13 16,-4 2 1-16,3 1-15 0,-4 0 2 16,2 0-6-16,0 0-19 0,3-2 0 0,0 1 0 15,3-4-1-15,3-1-2 0,0-3-10 16,0-3 10-16,5-3-10 0,1-2-2 15,2-2 12-15,4-3 1 0,1-2 2 16,7-2-3-16,4-1-10 0,4-3 12 0,6-3-1 16,2-3-14-16,2 0-59 0,-2-3-16 15,-3 3-4-15,-3-1-53 0,-4 1-27 16,-6 1-41-16,-5-1-24 0,-6 0-59 16,-5 0-15-16,-4 0-191 0,0 1-495 15</inkml:trace>
  <inkml:trace contextRef="#ctx0" brushRef="#br0" timeOffset="-113193.31">10304 12646 752 0,'0'0'391'0,"0"0"-160"0,0 0-16 0,0 0 45 15,0 0 48-15,0 0-19 0,0 0 20 16,0 0-29-16,0 0-69 0,0 0-80 16,5-17-65-16,-6 24-37 0,-2 0 19 15,-1 7 31-15,1 1 0 0,0 4 0 16,2 3-16-16,1 0-35 0,0 1-25 15,0 0-2-15,6-1 0 0,0-3-2 0,3-1 0 16,-1 0 1-16,0-5 0 0,1-1 0 16,-2-3-28-16,0-3-130 0,-1-3-105 15,1-1-133-15,2-2-48 0,-3 0-321 16,1-7-823-16</inkml:trace>
  <inkml:trace contextRef="#ctx0" brushRef="#br0" timeOffset="-112803.16">10589 12642 2687 0,'0'0'500'0,"0"0"-403"0,0 0-97 15,0 0-22-15,0 0-13 0,0 0 35 16,0 0 8-16,0 0-8 0,0 0-13 16,0 0-6-16,0 0 16 0,-17 31 0 15,25-20-10-15,-2 1-28 0,1 0-36 0,4-1 19 16,0 0 0-16,2-2 10 15,3 0-19-15,1-2 25 0,6-1 41 0,0-4-54 16,2-2 36-16,2 0 3 0,-2-1 15 16,-1-6-3-16,-2 0 4 0,-5-2 0 15,-3-1 13-15,-2-2 84 0,-5-2-26 16,-4 1-1-16,-1-2 4 0,-2-1-36 16,-2-1 87-16,-8 2 3 0,-3-1-1 15,-6 2-19-15,-5 0-45 0,-3 1 45 16,-4 1-42-16,-2 2 16 0,-1 1-25 15,-1 2-10-15,2 1-10 0,1 2-18 0,6 3-19 16,3 1-1-16,4 0-21 0,4 4-12 16,4 3-4-16,4 1-6 0,4 3-123 15,3 0-77-15,7 1-65 0,11 0-76 16,8-4 82-16,5 2-63 0,7-7-186 0,-8 0-217 16</inkml:trace>
  <inkml:trace contextRef="#ctx0" brushRef="#br0" timeOffset="-112447.33">11109 12512 1895 0,'0'0'512'0,"0"0"-264"15,0 0 10-15,0 0 11 0,0 0-30 16,0 0-52-16,0 0-26 0,0 0-53 0,0 0-61 16,0 0-29-16,0 0-16 0,-21 7-1 15,16 2-1-15,0 1-1 0,0 2-21 16,1 0-4-16,4 2 4 0,0 2-3 15,7-2 13-15,5-1 10 0,3 0-27 16,3-3-12-16,6 1-34 0,2-5 24 16,3-1 16-16,3-4 7 0,-2-1 21 15,3-1 6-15,-4-6 1 0,-3-3-3 16,-7-1 3-16,-5-1 37 0,-5-2 26 0,-6-2 63 16,-3 0 4-16,-2-4-40 0,-8 1-10 15,-7-1-5-15,-2-2-19 0,-4 1 15 16,-1 0-2-16,-4 5-51 0,-2 0-2 15,1 5-16-15,-1 3-18 0,1 4-13 0,0 3-12 16,2 1-26-16,4 5-40 16,4 4-26-16,3 4-38 0,8 2-112 0,0 2-132 15,7 0-91-15,1-1-224 0,0-4-521 16</inkml:trace>
  <inkml:trace contextRef="#ctx0" brushRef="#br0" timeOffset="-111338.89">8699 15688 2183 0,'0'0'540'0,"0"0"-434"0,0 0-90 16,0 0-16-16,0 0 42 0,0 0 38 0,0 0-80 15,0 0-9-15,102-39 8 0,-68 28-108 16,2 3-36-16,-3 1-33 0,-1 3-58 16,-6 2-182-16,-4 2-174 0,-11 0-86 15</inkml:trace>
  <inkml:trace contextRef="#ctx0" brushRef="#br0" timeOffset="-111198.95">8717 15894 1550 0,'0'0'637'15,"0"0"-488"-15,0 0-94 0,0 0 29 16,0 0 164-16,0 0-16 0,81-16-107 16,-44 3-68-16,8-2-57 0,5-1-181 15,4 1-83-15,-7 2-176 0,-12 4-212 16,4 1-873-16</inkml:trace>
  <inkml:trace contextRef="#ctx0" brushRef="#br0" timeOffset="-106698.13">10591 15545 1489 0,'0'0'433'0,"0"0"-258"0,0 0-152 16,0 0 48-16,0 0 94 0,0 0 29 15,0 0-62-15,0 0-75 0,0 0-57 16,0 0-58-16,-48 18 29 0,42-6 29 16,-1 1 39-16,1 4-13 0,2 1-13 15,-2 3-1-15,6 0 24 0,-1 0 2 0,1 1-2 16,0-1-10-16,0 0-7 0,3-2-16 16,2 0 13-16,1-1-16 0,3-2 0 15,0-2-3-15,3-3 1 0,3-3 2 16,2-3 12-16,1-4 29 15,3-1 14-15,2-1 9 0,4-8-13 0,-2-2 7 16,-2-4-4-16,0 0-6 0,-4-2-10 16,-5 0 10-16,-3 1-10 0,-3-2 19 15,-5-2 26-15,-2 2-17 0,-1 2 10 16,0 1 0-16,-3 1 12 0,-8 3 53 16,-1-1-43-16,-2 2-4 0,-5 0-44 15,-4 1-10-15,0 1-37 0,1 0-2 0,-2 4-1 16,4 0-15-16,4 3-1 0,0 0-18 15,3 1-25-15,0 0-29 0,3 0-13 16,1 2-25-16,2 2-28 0,2 2-33 16,3 0-83-16,2 0-70 0,0 5-27 0,8-1 14 15,4 1-108-15,5 2-115 0,-2-4-170 16</inkml:trace>
  <inkml:trace contextRef="#ctx0" brushRef="#br0" timeOffset="-106468.58">11035 15733 414 0,'0'0'398'0,"0"0"-43"0,0 0 55 16,0 0 19-16,0 0-89 0,0 0-88 16,0 0-68-16,0 0-58 0,0 0-40 15,0 0-35-15,0 0-22 0,1-2-4 0,-2 2-25 16,-1 0-61-16,-1 0-32 15,2-2 32-15,-1 0 19 0,-1 1 4 0,2 1-33 16,-2 0-65-16,1 0-129 0,1 0-250 16,-2 0-257-16,24 7-273 0</inkml:trace>
  <inkml:trace contextRef="#ctx0" brushRef="#br0" timeOffset="-105703.14">11372 15424 414 0,'0'0'359'0,"0"0"-170"0,0 0 36 15,0 0 97-15,0 0 42 0,0 0-65 16,0 0-89-16,0 0-19 0,0 0-14 15,0 0-23-15,0 0 4 0,0 0 1 16,-6-17-31-16,6 17-33 0,-2 0-21 16,2 0-30-16,0 0 0 0,0 0-22 0,0 0-22 15,0 1-15-15,0 4-23 16,0 2 3-16,0 6 35 0,0 2 21 0,0 6-9 16,0 2 7-16,5 3-17 0,-1 0-2 15,2-1 11-15,1 1-10 0,2-2-2 16,-2 0 2-16,4-2-1 0,-2-3 1 15,1 0 18-15,0-1 0 0,-3-2-19 0,1-2-9 16,-4-4-58-16,-1-1-53 0,-2-3-65 16,1-1-52-16,-2-2-13 0,1-3-99 15,1 0-192-15,-1 0-142 0,3-8-333 16</inkml:trace>
  <inkml:trace contextRef="#ctx0" brushRef="#br0" timeOffset="-105205.48">11627 15438 1182 0,'0'0'826'0,"0"0"-502"0,0 0-214 15,0 0 10-15,0 0 80 0,0 0 5 16,0 0-35-16,0 0-58 0,4-65-38 16,6 58-74-16,3-2-10 0,4 0-19 15,6 1 0-15,-1 2 4 0,1 1 3 16,2 2 9-16,-2 2 10 0,-3 1-20 0,-1 2 4 15,-5 7 3-15,-3 3 16 16,-2 1 3-16,-3 3 0 0,-3 4 1 0,-3 1 24 16,-1 3 8-16,-10 2-1 15,-3 0 19-15,-5 2-25 0,-1 0-4 0,1-2-12 16,1-3-11-16,3-3-2 0,4-3 2 0,5-4 1 16,1-4-3-16,4-4 1 0,1-2 22 15,0-3 18-15,4 0 73 0,4 0-16 16,7 0-22-16,10-4 0 0,4-4-26 15,11-1-21-15,2-2-29 0,5-4-26 16,-3 1-65-16,-2 0-13 0,-4-1-32 16,-5-1-84-16,-4 1-35 0,-3-1-70 15,-7-1-118-15,-2 1-241 0,-7 3-472 16</inkml:trace>
  <inkml:trace contextRef="#ctx0" brushRef="#br0" timeOffset="-104957.43">12226 15312 737 0,'0'0'1409'16,"0"0"-1057"-16,0 0-181 0,0 0 64 0,0 0 73 16,0 0-41-16,0 0-132 0,0 0-135 15,0 0-108-15,0 0 0 0,0 0 108 16,45 9 9-16,-18 4 39 0,5 4-23 16,1 0 1-16,-4 3-1 0,-3-1-3 15,-4 0 32-15,-8 0-32 0,-3 1-7 16,-5-2-14-16,-1-1 1 0,-5-1 30 15,0-2-30-15,0 1 23 0,-8-2-12 16,0-2-13-16,-4-2-43 0,-2 0-17 0,-5-1-61 16,-2-3-89-16,0-1-183 0,-3-1-240 15,5-3-600-15</inkml:trace>
  <inkml:trace contextRef="#ctx0" brushRef="#br0" timeOffset="-104798.21">12264 15385 1971 0,'0'0'616'0,"0"0"-436"0,0 0-180 16,0 0 0-16,50-72 88 0,-28 57 5 16,1 0-58-16,4 2-35 0,2 2-16 15,-2 1 0-15,2 4-19 0,-3 0-97 16,-1 3-68-16,-5 2-94 0,0 1-144 16,-5 0-297-16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6T03:52:44.889"/>
    </inkml:context>
    <inkml:brush xml:id="br0">
      <inkml:brushProperty name="width" value="0.05292" units="cm"/>
      <inkml:brushProperty name="height" value="0.05292" units="cm"/>
      <inkml:brushProperty name="color" value="#FF0000"/>
    </inkml:brush>
  </inkml:definitions>
  <inkml:trace contextRef="#ctx0" brushRef="#br0">9642 2992 7 0,'0'0'613'0,"0"0"-268"16,0 0-149-16,0 0-14 0,0 0-26 16,0 0 10-16,0 0-13 0,0 0-30 15,0 0-16-15,0 0-26 0,-7-12-19 16,7 10 6-16,0 2-10 0,0 0 0 0,0-1-12 15,0-2 12-15,0 2 10 16,0 0-10-16,0-2-3 0,0 2 12 0,0 0 7 16,0-2 0-16,0 1-3 0,0 2 9 15,0-2-9-15,0 2 2 0,0-1 4 16,0-1-10-16,0 2 0 0,0 0-16 16,0 0-29-16,0 0-6 0,0 0-15 15,0 0-1-15,0 0-19 0,0 3-7 0,0 1-44 16,0 2-48-16,0 5-3 0,0 4 76 15,1 5 42-15,5 3-45 0,2 4 48 16,1 2 42-16,2 2-27 0,-3 2-14 16,2 0 16-16,-1 0-16 0,1 2 1 15,1-1-1-15,0-1 0 0,-1-2 12 16,0 0 19-16,-3-3-9 0,0-2-22 16,1-2-2-16,-4-3 1 0,0-3 0 15,0-4-16-15,-4-2 0 0,0-3 0 16,0-4 14-16,0-1 0 0,0-2-72 0,0-2-48 15,0 0 16-15,0 0-38 16,0 0 18-16,0-1-42 0,-4-4-88 0,0 1-407 16</inkml:trace>
  <inkml:trace contextRef="#ctx0" brushRef="#br0" timeOffset="921.75">9716 3178 86 0,'0'0'261'0,"0"0"-40"0,0 0-35 0,0 0-3 16,0 0 42-16,0 0 29 0,0 0-43 16,0 0-32-16,0 0-39 0,0 0-14 15,0 0-6-15,-9 6-16 0,9-6-7 16,0 0-20-16,0 0-9 0,3 0-10 16,0 0-16-16,0-1 7 0,1-1 9 15,3 1 6-15,2 0 29 0,5-1 3 0,5-1-96 16,4 0-144-16,2-2-130 15,-4 0 274-15,1-1 58 0,-3 0 7 16,-2 2-65-16,0 1-38 0,1 2-33 0,0 1 42 16,-1 0-16-16,-1 0 45 0,0 2 19 15,-1 3-19-15,-1 2-6 0,-4-1-11 16,-4 4 14-16,-2-1-27 0,-4 2-2 16,0 0 3-16,-3 1 29 0,-5-1 14 15,-8 2 21-15,0-1 24 0,-7 0-21 16,2-1 14-16,-3 2-52 0,1-3-29 0,3 0-20 15,1 0-28-15,2-2 9 0,1 3-13 16,0-4 33-16,2 3 44 0,0-3-34 16,0 0 36-16,0-1 4 0,2-1-4 15,1-1-4-15,4-3-114 0,3 1-169 16,1-2-91-16,3 0-60 0,0 0-356 16</inkml:trace>
  <inkml:trace contextRef="#ctx0" brushRef="#br0" timeOffset="1451.25">9435 4174 2306 0,'0'0'369'0,"0"0"-257"16,0 0-34-16,0 0 92 0,0 0-1 16,0 0-133-16,0 0-36 0,0 0-71 15,82-53 17-15,-40 39 19 0,11-1 35 16,11 0 19-16,9 0 35 0,3 1-28 15,8 0-1-15,-2 0-5 0,2-1-18 16,-1 1 10-16,-5 1-12 0,-2 1 0 16,-5-1 0-16,-7 1 13 0,-7 1-11 0,-8 3 0 15,-10 0 1-15,-9 3-3 0,-10 1-42 16,-11 3-38-16,-8 1-35 0,-1 0-65 16,-1 0 0-16,-8 2-104 0,-8 6 57 15,-6 2-104-15,-9 4-212 0,5-2-197 16</inkml:trace>
  <inkml:trace contextRef="#ctx0" brushRef="#br0" timeOffset="2049.03">9533 4919 26 0,'0'0'1107'0,"0"0"-921"16,0 0-183-16,0 0 20 0,0 0 153 15,0 0-17-15,0 0-19 0,0 0-23 16,0 0 48-16,0 0-12 0,0 0-50 16,46 35-9-16,-36-29 16 0,3 2 12 15,-1 0-35-15,2-2-35 0,0 0-26 16,-2-3-7-16,4 1 0 0,-2 0-3 16,-1-3 23-16,-1-1 18 0,-1 0 33 15,-2 0 29-15,-1-2 37 0,4-5 9 16,1-2-38-16,2-3-39 0,2-4-47 0,3-4-16 15,-3-3-12-15,0-1 3 0,-5-2 12 16,-3-1 10-16,-7 0 3 0,-2 3-38 16,-7-3-3-16,-7 1 28 0,-2 2-28 15,0-2-13-15,2 1 3 0,1 4 10 0,1-3 22 16,1 4 15-16,3-2 12 0,3 2 19 16,0-3 7-16,1 1-16 0,3 2-24 15,1 1-4-15,0 2-4 0,0 1-8 16,0 5 9-16,1 2 3 0,5 1 9 15,-2 1-26-15,0 1-14 0,5 0-28 16,2-2-12-16,4 0-16 0,7-1 0 16,3 0 9-16,7 1-37 0,1 1-31 15,-1 0-59-15,0 5-47 0,-5 2-86 16,-5 1-115-16,-5 10-136 0,-7 1-107 16,-5 0-475-16</inkml:trace>
  <inkml:trace contextRef="#ctx0" brushRef="#br0" timeOffset="2231.17">9729 4707 1007 0,'0'0'1002'0,"0"0"-875"15,0 0-111-15,0 0 75 0,0 0 151 16,0 0 23-16,0 0-14 0,0 0-98 16,0 0-99-16,0 0-54 0,0 0-26 15,69-14 4-15,-42 9 9 0,-1-1-131 16,-1 1-75-16,-3 1-77 0,0 1-106 15,-4 0-313-15,5-1-590 0</inkml:trace>
  <inkml:trace contextRef="#ctx0" brushRef="#br0" timeOffset="2502.84">10203 4634 1132 0,'0'0'784'0,"0"0"-505"0,0 0-195 16,0 0 88-16,-82 23 60 0,54-14 19 0,5 1-39 15,3-1-59-15,6 0-57 0,5 0-96 16,2 1-51-16,4 2-7 0,3 2 33 16,0 0 22-16,0 3-1 0,0-2-22 15,2 2 26-15,2-3 19 0,4 2-19 16,-2-1 1-16,1-1 1 0,2-2-2 16,4 0-25-16,0-2-7 0,4-1 9 15,5-3-12-15,1-2-16 0,3-2 25 16,4-2-3-16,-1-3-32 0,-2-5-93 15,-1-2-107-15,-4-3-98 0,-2-1-59 16,-1-4-64-16,-5 0 39 0,-2 3-238 0</inkml:trace>
  <inkml:trace contextRef="#ctx0" brushRef="#br0" timeOffset="2689.21">10424 4684 1082 0,'0'0'609'0,"0"0"-171"0,0 0-72 16,0 0 8-16,0 0-31 0,0 0-28 15,0 0-27-15,0 0-53 0,0 0-87 16,0 0-83-16,0 0-65 0,0-21-3 0,0 22-59 15,0 2-32-15,0 1-23 0,4 1-24 16,-2 4 68-16,4 1 73 0,0 3 0 16,1 2 3-16,3-3 16 0,-1 2 6 15,-2-1-6-15,1-1-19 0,0-1-73 16,-4 0-88-16,-1-4-42 0,0 1-97 0,-3 0-108 16,0-4-73-16,0 0-120 0,0-3-379 15</inkml:trace>
  <inkml:trace contextRef="#ctx0" brushRef="#br0" timeOffset="2971.92">10660 4611 342 0,'0'0'1805'0,"0"0"-1346"16,0 0-266-16,0 0-6 0,0 0-18 16,0 0-38-16,0 0-83 0,0 0-16 0,0 0-32 15,0 0-10-15,-48-6-44 0,34 10-10 16,-2 3 10-16,-1 0 3 0,2 2-3 15,4 0-1-15,2 2 7 0,3 0 13 16,2 1 19-16,2-3 12 0,2 2-18 16,0 0 22-16,0-4 11 0,2 1-11 0,4-3-39 15,1-1-22-15,5 0 38 0,3-3 23 16,1 0 52-16,7-1 12 0,5 0-16 16,3 0-16-16,3-4-10 0,-1 1-22 15,-3-2-90-15,2 1-64 0,-5-3-95 16,0 2-107-16,-1-3-254 0,-8 3-386 15</inkml:trace>
  <inkml:trace contextRef="#ctx0" brushRef="#br0" timeOffset="3329.06">11464 3696 1737 0,'0'0'554'0,"0"0"-373"0,0 0-61 16,0 0 6-16,0 0-30 0,0 0-28 15,0 0-49-15,0 0-19 16,0 0-22-16,101-43-1 0,-77 36 22 0,4 2-63 16,1 2-84-16,-4 2-98 0,1 1-94 15,-7 0-167-15,-5 4-203 0</inkml:trace>
  <inkml:trace contextRef="#ctx0" brushRef="#br0" timeOffset="3464.26">11533 3914 462 0,'0'0'323'16,"0"0"-151"-16,0 0 343 0,0 0-63 16,0 0-112-16,0 0-126 0,0 0-130 15,95-23-84-15,-62 15-148 0,3 0-107 16,0 2-106-16,-2 2-52 0,-10 2-232 15,5-4-95-15</inkml:trace>
  <inkml:trace contextRef="#ctx0" brushRef="#br0" timeOffset="4589.91">13067 3331 1462 0,'0'0'348'0,"0"0"-348"15,0 0 16-15,0 0-6 0,0 0 165 16,0 0 10-16,-70 65-20 0,52-48-42 15,0 1-52-15,1 1-32 0,2-1-38 16,3 3-1-16,2 0-1 0,1 1-18 16,4 1 16-16,5 0-23 0,0 1 13 15,5-1 12-15,8 1-22 0,4-2 20 16,2-3 3-16,4-2-1 0,4-4-2 16,2-3 3-16,1-3 38 0,1-6 14 15,0-1 22-15,1-1-26 0,0-9-2 16,-2-3-5-16,0-3-41 0,-2-2 10 15,-5-3-10-15,-6-1 26 0,-4 1 29 16,-9-4 38-16,-4-2-55 0,-3 0 55 0,-12-1-4 16,-4 3 68-16,-4 1-27 0,-5 4-66 15,-2 4-11-15,-2 1-21 0,1 5-32 16,0 2-13-16,3 3 10 0,5 3-16 0,5 0-12 16,7 1-84-16,5 1-92 0,5 0-90 15,1 3-216-15,4 4-12 0,9 5 87 16,4 2-54-16,0-4-271 0</inkml:trace>
  <inkml:trace contextRef="#ctx0" brushRef="#br0" timeOffset="4744.02">13579 3623 1929 0,'0'0'590'0,"0"0"-342"0,0 0-177 16,0 0-4-16,0 0-51 0,0 0-12 0,0 0-8 15,0 0-18-15,0 0-145 16,0 0-130-16,0 0-222 0,5-53-521 0</inkml:trace>
  <inkml:trace contextRef="#ctx0" brushRef="#br0" timeOffset="5181.39">13977 3225 1550 0,'0'0'517'0,"0"0"-381"0,0 0-71 15,0 0 103-15,0 0 55 0,0 0-66 16,0 0-67-16,33-66-34 0,-18 60-56 0,4 5-45 15,4 1-16-15,2 1 16 0,2 7-16 16,1 5 35-16,3 2 26 16,-2 2 36-16,-5 2-35 0,-5 0-1 0,-6 1-21 15,-6 1-37-15,-6 0 7 0,-1 1 51 16,-4 3 0-16,-9 2 40 0,-6 0 8 16,-4 0 3-16,-1 0 7 0,-4-1-22 15,-1-1-35-15,1-2 18 0,3-2-6 16,5-3-12-16,6-5 31 0,5-2-16 15,4-5-16-15,5-4 13 0,0-1-7 16,0 1 65-16,3-2 3 0,5 0-7 0,3 0 0 16,12-4 35-16,9-2 0 0,10-5-42 15,10-3-60-15,4-1-60 0,0-3-109 16,-4 0-100-16,-2 0-55 0,-4 0-132 16,-8 2-190-16,-11 2-472 0</inkml:trace>
  <inkml:trace contextRef="#ctx0" brushRef="#br0" timeOffset="5489.32">14717 3362 703 0,'0'0'1526'0,"0"0"-1100"0,0 0-191 16,0 0-32-16,0 0-92 0,0 0 1 15,0 0 6-15,0 0-45 0,0 0-73 16,0 0-21-16,4 5-30 0,-3-1-41 16,2 1-7-16,3 3 99 0,5 2 3 15,1 0-3-15,7 0-20 0,3 0 20 16,6-4 25-16,6 1 1 0,4-4-10 15,3-1 0-15,1-2-14 0,-1 0 17 0,-3-4-18 16,-7-4 1-16,-8 0 30 0,-8-2 35 16,-8-2 22-16,-5 0 47 0,-2-4 91 15,-5 1-10-15,-9-2-58 0,-3-2-35 16,-5-1-68-16,-6 2-28 0,-2 3 3 16,-2-1-31-16,-5 5-31 0,0 2-3 15,1 4 0-15,-2 3-10 0,6 2-74 16,2 0-38-16,7 3-29 0,6 3-74 15,5 4-129-15,4 1-180 0,5 2-160 16,1-4-320-16</inkml:trace>
  <inkml:trace contextRef="#ctx0" brushRef="#br0" timeOffset="7549.9">10297 7361 1600 0,'0'0'487'15,"0"0"-218"-15,0 0-146 0,0 0-104 16,0 0 10-16,0 0-18 0,0 0-11 15,0 0-3-15,0 0-36 0,0 0-3 16,0 9 42-16,0-4 37 0,3 2 11 0,2 0 26 16,-2 1 1-16,4 2-24 0,-1 3-3 15,0 4-6-15,5 3 7 0,-2 6-11 16,1 2 1-16,1 6 54 0,0 1 19 16,-4 3-42-16,3 4 7 15,-4 0-17-15,0 2-19 0,-4 1-22 0,1-3 1 16,-1-2-20-16,-1-1-15 0,-1-4 15 15,0-2 1-15,0-3-1 0,0-2 0 0,0-5 2 16,-1-3-1-16,1-6 1 16,0-4 0-16,0-4-2 0,0-2-22 0,0-2-99 15,0-2-61-15,0 0-14 0,0 0 16 16,0-2-46-16,0-2-68 0,1 0-232 16,-1 1-626-16</inkml:trace>
  <inkml:trace contextRef="#ctx0" brushRef="#br0" timeOffset="7898.89">10386 7670 1838 0,'0'0'357'15,"0"0"-247"-15,0 0-22 0,0 0 51 16,0 0 19-16,19-70-49 0,-5 52-22 15,8 0-45-15,5-1-42 0,6 1-22 16,3 4 20-16,3 3 2 0,3 0 13 16,-2 6 22-16,2 2-6 0,1 3-13 15,2 0-12-15,1 4 18 0,-4 5-22 16,-4 0 3-16,-7 3 10 0,-11-1-13 16,-11 5-61-16,-9-1-75 0,-12 7 136 15,-15 3 84-15,-13 4-11 0,-14 2-8 16,-8 4-30-16,-5-4-6 0,0-2-27 0,8-3 11 15,10-5-13-15,15-5 0 0,11-4-61 16,10-4-96-16,5-3-78 0,7-2-101 16,1-2-47-16,1-1-111 0,11 0-190 15,0-1-4-15</inkml:trace>
  <inkml:trace contextRef="#ctx0" brushRef="#br0" timeOffset="8160.83">11452 7617 2370 0,'0'0'548'16,"0"0"-493"-16,0 0-39 0,0 0-16 15,0 0 80-15,0 0-23 0,101-47-57 16,-62 35-26-16,4 0 7 0,-1 5 3 16,-4 0 16-16,-6 2-39 0,-8 5-124 0,-5 0-166 15,-9 2-231-15,-6 2-208 0</inkml:trace>
  <inkml:trace contextRef="#ctx0" brushRef="#br0" timeOffset="8276.5">11491 7760 871 0,'0'0'654'0,"0"0"-290"16,0 0-312-16,0 0 33 0,0 0-8 16,94-29-76-16,-48 16-1 0,5 2 0 15,3 0-113-15,0 3-251 0,-17 3-307 16</inkml:trace>
  <inkml:trace contextRef="#ctx0" brushRef="#br0" timeOffset="10232.77">13196 7115 14 0,'0'0'404'15,"0"0"-123"-15,0 0-59 0,0 0-20 16,0 0 22-16,0 0-2 0,0 0 18 16,0 0 10-16,0 0-26 0,0 0-37 15,0 0-32-15,0 0-29 0,0 0-26 16,-1 0-26-16,-2 0-17 0,2 2-28 15,-4 0-29-15,-4 6 0 0,-3 2-13 16,-3 4 13-16,-5 4 1 0,1 3 16 0,-1 0-15 16,1 0-2-16,6 1 0 15,0-1-2-15,3-2-2 0,4 0-34 16,5 2 6-16,1-2 16 0,0 3 3 0,4-1 12 16,8-2 0-16,2 0-1 0,3-2 1 15,8 0-77-15,3-4 19 0,5-3 59 0,5-4 42 16,1-3 0-16,0-3 0 15,-1-1 12-15,-1-7-12 0,-4-2 3 0,-5-3-13 16,-6-1 10-16,-4-3 2 0,-8-2 1 16,-5-3 22-16,-5-3 0 0,0-3-19 15,-13-3 31-15,-6-1 14 0,-4-2-2 16,-3 5 42-16,-2 3-83 0,0 6 13 16,2 3-3-16,3 5-10 0,4 2-50 15,2 3-3-15,5 2-16 0,2 4-22 16,4 0 1-16,2 1-137 0,1 0-105 15,2 6-165-15,1 3-168 0,0 0-122 16,10 5-608-16</inkml:trace>
  <inkml:trace contextRef="#ctx0" brushRef="#br0" timeOffset="10408.79">13686 7418 1755 0,'0'0'636'16,"0"0"-372"-16,0 0-58 0,0 0-3 15,0 0-15-15,0 0-35 0,0 0-73 16,0 0-36-16,0 0-44 0,0 0-98 16,0 0-42-16,-3-35-68 0,12 27-104 15,1 0-217-15,-3 2-248 0,13-3-512 0</inkml:trace>
  <inkml:trace contextRef="#ctx0" brushRef="#br0" timeOffset="11145.68">14045 7034 813 0,'0'0'1589'0,"0"0"-1401"0,0 0-146 0,0 0 74 15,0 0 22-15,33-66 13 0,-11 58-36 16,5 0-67-16,5 2-48 0,4 4-1 15,1 2-12-15,-2 0-19 0,-2 8 0 16,-5 4 13-16,-7 4 10 0,-6 3 8 16,-4 3 1-16,-8 3 0 0,-3 0 12 15,-7 4 23-15,-12 2 29 0,-5-2-6 0,-7 4 18 16,-2 0-28-16,-2-2-26 16,5-2 29-16,3-4 0 0,5-6-19 0,11-3-32 15,3-5-10-15,4-3-9 0,4-2 0 16,0-2 18-16,0-2 1 0,0-2 29 15,4 0 88-15,1 0 12 0,4 0-31 16,8-2-29-16,7-2 0 0,11-3-15 16,8-4-54-16,7 0-19 0,5-1-50 15,-3-1-54-15,0 0-12 0,-2 1 8 16,-5 0-32-16,-3 0-45 0,-2 1-42 0,-4 0-34 16,-5 1-62-16,-6 0-41 0,-6-1-36 15,-4 3 45-15,-7-2 195 0,-2 4 172 16,-3 0 7-16,-1-1 85 0,-2 2 107 15,0-1 72-15,0 0 41 0,-2 4 13 16,1-2 0-16,-2 3-22 0,1 0-77 16,2 1-37-16,-1 0-32 0,1 0-51 15,0 0-99-15,0 1-35 0,-2 1-29 0,2 2-35 16,0 3 39-16,0 1 25 0,3 2 24 16,3 1 11-16,5-2 3 0,1 1-1 15,5 1 17-15,4-3 23 0,3-1 9 16,3-2 3-16,1-1-9 0,0-2-23 15,1-2-9-15,-3 0-10 0,-1-3 0 0,-1-6 29 16,-4 0 3-16,-1-2 0 0,-1-2 3 16,-4-3 7-16,-1-2 18 0,-6 2 3 15,-2 1 38-15,-5 2 47 16,0 2 76-16,-9-1-3 0,-7 1-88 0,-4-2-71 16,-8 1-44-16,-5 1-21 0,-4-1 0 15,-2 4-2-15,4 2 1 0,2 2-2 16,4 3-19-16,5 1 1 0,5 0-41 0,3 0-46 15,5 0-32-15,0 4-50 0,3-2-59 16,4 4-77-16,2 1-63 0,2 0-74 16,0 5-54-16,9 0-55 0,1-3-180 15</inkml:trace>
  <inkml:trace contextRef="#ctx0" brushRef="#br0" timeOffset="11435.89">15590 6912 1542 0,'0'0'728'0,"0"0"-279"0,0 0-173 15,0 0-109-15,0 0-17 0,0 0-150 16,0 0-32-16,0 0-105 0,0 0 8 15,0 0 129-15,0 0 4 0,76 62 60 16,-44-43 0-16,3 3-7 0,1-3 7 16,0 0-35-16,-3-2 6 0,-3-3-29 15,-5-1-6-15,-4-3-118 0,-6-2-67 16,-3-3-69-16,-4-1-182 0,-4-3-115 0,-2-1-211 16,-1 0-14-16</inkml:trace>
  <inkml:trace contextRef="#ctx0" brushRef="#br0" timeOffset="11670.72">15921 6920 1250 0,'0'0'283'0,"0"0"6"16,0 0 94-16,0 0 50 0,0 0-73 15,0 0-5-15,0 0-15 0,0 0-54 16,0 0-88-16,0 0-120 0,-5-60-72 16,-3 60-6-16,-2 3-75 0,-3 4-21 15,-7 2 41-15,1 4 30 0,-4 4 3 16,0 1 4-16,3 1 2 0,3 2 14 15,1 0-20-15,3 0-63 0,4-1-13 16,2 1-53-16,2-1-8 0,2-2-42 16,3 0-3-16,0-1-60 0,1-2-26 15,6 0 2-15,3-3-40 0,2-3-16 16,2 1 57-16,1-5-101 0,-2-3-287 0</inkml:trace>
  <inkml:trace contextRef="#ctx0" brushRef="#br0" timeOffset="11877.01">16322 6828 1585 0,'0'0'364'0,"0"0"-179"15,0 0 48-15,0 0 3 0,0 0-53 16,0 0-64-16,0 0-42 0,0 0-70 15,0 0-7-15,0 0-58 0,0 0-122 16,0-22-152-16,0 22-249 0,-3 4-27 0,0 0 142 16,0 0-219-16</inkml:trace>
  <inkml:trace contextRef="#ctx0" brushRef="#br0" timeOffset="13313.82">16254 6878 326 0,'0'0'535'16,"0"0"-193"-16,0 0-36 0,0 0-72 16,0 0-20-16,0 0-19 0,0 0-14 15,0 0 13-15,0 0-26 0,0 0-17 16,0 0 10-16,-23-46 15 0,20 41 9 16,3-2 6-16,0 1-24 0,0-1-44 15,0 0-63-15,5 0-22 0,1 0-10 0,3-1-9 16,5 0-19-16,4 2-47 0,8-1-19 15,7 2 0-15,3 4 21 0,3 1 23 16,0 4-9-16,-3 5-16 0,-5 4 5 16,-4 2-24-16,-7 3-42 0,-1 1 13 15,-6 2 9-15,-7 2 28 0,-5 0-6 16,-2 2 13-16,-13 2 51 0,-9 1 22 0,-7 2 23 16,-6 2-7-16,-7 0-25 0,-2 0 3 15,3 1-16-15,4-8 13 0,6 0 28 16,10-6 36-16,6-5-10 0,6-5-29 15,7-4-22-15,3-2-15 0,0-2 34 16,0-1 123-16,8 0 31 0,6-4-38 16,14-2-56-16,12-6-45 0,12 0-50 15,10-5-54-15,4-1-92 0,4-2-30 16,-5 2-23-16,-6 0-29 0,-4 0-79 16,-9 2-127-16,-4-2-204 0,-13 6-478 15</inkml:trace>
  <inkml:trace contextRef="#ctx0" brushRef="#br0" timeOffset="13599.08">16957 6942 1752 0,'0'0'380'0,"0"0"-186"0,0 0 45 16,0 0 32-16,0 0-27 0,0 0-33 0,0 0-52 15,0 0-127-15,0 0-32 0,0 0-109 16,0 0 7-16,-17 14 55 0,16-3 43 16,-1 1-15-16,2-1 17 0,3 1 2 15,6 0 2-15,7 1 14 0,3-4 35 16,5 1 42-16,3-2-27 0,5-2-11 15,3-2-24-15,1-4-8 0,1 0-4 16,-4-7 6-16,-4-4 22 0,-6-2 20 16,-7-4 53-16,-6-1 119 0,-10-2-45 15,0-1-24-15,-8-1 22 0,-10 0-50 16,-8-1-72-16,-7 1-36 0,-10 1-31 16,-5 3-3-16,-7 6-18 0,1 0-7 0,-1 7 7 15,6 2-68-15,2 3-87 16,5 2-62-16,4 4-88 0,2 6-112 0,5 0-133 15,7-1-242-15,-7 4-647 0</inkml:trace>
  <inkml:trace contextRef="#ctx0" brushRef="#br0" timeOffset="14350.98">18602 7006 2008 0,'0'0'463'0,"0"0"-262"16,0 0-34-16,0 0-67 15,0 0-46-15,0 0 20 0,0 0-74 0,0 0-47 16,86-21-14-16,-50 15 35 0,1 1 10 16,2-1 15-16,-4 1 1 0,-2 4 13 15,-1 0-13-15,-2 0-39 0,2 1-163 16,-2 0-134-16,1 0-95 0,-11 2-191 15,0 2-462-15</inkml:trace>
  <inkml:trace contextRef="#ctx0" brushRef="#br0" timeOffset="14510.81">18811 7221 271 0,'0'0'1713'0,"0"0"-1408"15,0 0-166-15,0 0 107 0,0 0-37 16,0 0-23-16,0 0-49 0,0 0-82 15,116-19-55-15,-71 8-12 0,1 1 9 16,-1 1-99-16,-4 1-97 0,-3 0-126 0,-5 1-264 16,-11 1-671-16</inkml:trace>
  <inkml:trace contextRef="#ctx0" brushRef="#br0" timeOffset="15287.19">20125 6510 284 0,'0'0'394'0,"0"0"-146"0,0 0-49 0,0 0 19 15,0 0 32-15,0 0-22 0,0 0-36 16,0 0-43-16,0 0 13 0,0 0 6 0,0 0 9 16,0-1 7-16,0 1-43 0,0 0-25 15,0 0-17-15,0 0-16 16,0 0-26-16,0 0-28 0,0 0-12 0,0 0-17 16,0 0-16-16,0 0-3 0,0 0 3 15,0 0-3-15,0 1-7 0,0-1-15 16,0 3-14-16,0 1-8 0,3 2 63 15,-2 3 39-15,2 1-14 0,0 3 1 16,0 3-1-16,2 1-2 0,-1 1 15 16,0 1 7-16,1 0 21 0,2 4-27 15,-2-1-17-15,-2 0 0 0,2 1 13 16,-4-1-22-16,1-3 9 0,-2 1-3 16,1-2-19-16,-1-2 19 0,0 0-19 0,2-3-1 15,1-4-1-15,2-3 0 0,-1-1-21 16,5-1 1-16,1-1 22 0,7-2 51 15,6 2 15-15,6-3 1 0,4 0-17 16,6 0-19-16,-3-5-12 0,1-2-19 16,-4 0-75-16,-4-3-67 0,-5 3-1 15,-6-5-61-15,-1 2-99 0,-5 1-132 16,-1-2-219-16,-6 2-566 0</inkml:trace>
  <inkml:trace contextRef="#ctx0" brushRef="#br0" timeOffset="15538.79">20565 6696 1855 0,'0'0'560'16,"0"0"-214"-16,0 0-28 0,0 0-31 15,0 0-103-15,0 0-35 0,0 0-48 16,0 0-92-16,0 0-9 0,0 0-53 16,0 0-26-16,-3 15-7 0,3-2 86 15,0 2 19-15,3 3 4 0,0 0-1 16,1 3 0-16,0 0-9 0,1-2 9 15,-1-1 0-15,2 0-3 0,-1-2-19 0,-2-2-10 16,2-2-56-16,-1 1-20 0,0 0-53 16,2 0-84-16,0 1-11 0,-2-1-52 15,2 3-89-15,0-2-33 16,-2 0-171-16,2-4-394 0</inkml:trace>
  <inkml:trace contextRef="#ctx0" brushRef="#br0" timeOffset="18352.14">21350 6437 1194 0,'0'0'449'0,"0"0"-114"15,0 0-21-15,0 0-26 0,0 0-59 0,0 0-52 16,0 0-46-16,0 0-35 15,0 0-29-15,0 0-16 0,-3-4-8 16,3 4-43-16,0 0-31 0,0 0-62 0,0 4-35 16,3 0 13-16,2 2 115 0,2 0 2 15,-2 0-2-15,1 0-26 0,0-2-31 16,0 0 21-16,1-3 36 0,-3 0 13 16,2-1 29-16,-2 0 25 0,2 0 17 15,0-1 8-15,2-5 7 0,-2-1-28 16,0-1-21-16,-1 0-2 0,-1 0 13 0,-3 0 46 15,-1 0 42-15,0 1 20 0,0 0-48 16,-3-1-43-16,-2 2 0 0,0 2-53 16,-1-1-7-16,1 2-18 0,-2 1-14 15,-1 2-39-15,0 0-35 0,-1 0-35 16,-4 0-21-16,0 1-7 0,-1 4-20 16,1 1-4-16,2 1-30 0,3 2-25 15,2-1-51-15,3-2-77 0,0 1 33 16,3-1-13-16,0-1-72 0,0 1-33 0,8-4 49 15</inkml:trace>
  <inkml:trace contextRef="#ctx0" brushRef="#br0" timeOffset="18593">21665 6284 1778 0,'0'0'577'0,"0"0"-170"0,0 0-89 16,0 0-98-16,0 0-112 0,0 0-108 15,0 0-25-15,0 0-29 0,0 0 54 16,-25 64 57-16,13-34-22 0,-1 2-13 16,1 4 10-16,0 1 10 0,0 2-14 15,2-2 16-15,0-2 4 0,1 0-17 16,-2-3-2-16,4 0 15 0,0-3-16 16,1 0-2-16,1-3-26 0,0-3-28 15,3-4-82-15,0-2-109 0,0-3-90 16,2-4-160-16,0-2-243 0,4-3-622 0</inkml:trace>
  <inkml:trace contextRef="#ctx0" brushRef="#br0" timeOffset="18861.14">21770 6800 1550 0,'0'0'578'16,"0"0"-218"-16,0 0-112 0,0 0-52 15,0 0-52-15,0 0-19 0,0 0-23 16,0 0-89-16,0 0-13 0,0 0-38 15,0 0 0-15,62-7 38 0,-38 7 18 16,3 0 30-16,-2-3 2 0,0 0-5 16,-3-2 0-16,-5 0 9 0,-5-2 82 0,-3 1 163 15,-5-2 12-15,-4-1-23 0,0 1-66 16,-1-2-66-16,-6 2-64 0,-1-2-52 16,-3 2-40-16,-1 2-51 15,-1-1-62-15,-1 3-47 0,-2 3-68 0,-3 1-67 16,-1 1-98-16,-2 6-73 15,2 3-27-15,0 2-152 0,7-3-463 0</inkml:trace>
  <inkml:trace contextRef="#ctx0" brushRef="#br0" timeOffset="24514.62">8950 10074 903 0,'0'0'411'0,"0"0"-115"16,0 0 22-16,0 0-23 0,0 0-26 15,0 0-50-15,0 0-87 0,0 0-112 16,0 0-20-16,0 0-49 0,-4-3-2 16,-3 19 51-16,-2 7 0 0,-4 6 38 15,-4 7 7-15,-1 6-16 0,-4 5 7 16,-3 3 28-16,1 1 10 0,-2-1-29 16,0-1-23-16,4-1-6 0,1-3-14 15,2-2 17-15,3-5-19 0,3-2-51 16,6-2-55-16,1-7-41 0,5-7-30 15,1-4-36-15,0-7-66 0,0-7-62 16,3-2 10-16,2-11 275 0,5-9-233 16,-1-8-125-16,0 5-228 0</inkml:trace>
  <inkml:trace contextRef="#ctx0" brushRef="#br0" timeOffset="24728.86">8879 10140 1741 0,'0'0'389'0,"0"0"-288"0,14-73-56 0,-8 48 172 16,-2 3 76-16,-1 7 12 0,1 2-36 15,-1 5-47-15,-1 3-73 0,0 2-58 16,0 3-91-16,1 0-60 0,1 2-82 16,3 7-39-16,5 5 165 0,4 7 16 15,4 4 51-15,0 6-25 0,2 4-4 16,2 3 0-16,2 4-3 0,-1 0-18 16,3 1-1-16,3-1 13 0,-1-1-10 15,3 1 13-15,-3-5-16 0,1-2-45 0,-4-3-53 16,-1-4-45-16,-6-3-97 0,-4-6-55 15,-5-2-122-15,-8-6-124 0,-1-3-432 16</inkml:trace>
  <inkml:trace contextRef="#ctx0" brushRef="#br0" timeOffset="25182.82">8841 10588 1634 0,'0'0'461'15,"0"0"-354"-15,0 0-94 0,0 0 51 16,0 0 72-16,0 0-113 0,0 0-23 16,111-58-26-16,-71 50-9 0,8-1 12 15,-1 4 9-15,4 1 14 0,-3 0 0 16,2 2-36-16,-2-2-48 0,-1 2-7 16,-2-3-3-16,-4 0-68 0,-6-1-98 15,-5-1-98-15,-5 1 45 0,-8-2 79 0,-4 2 90 16,-6-2 144-16,-2 4 13 0,-5 0 157 15,0 0 100-15,0 2 49 0,-5 0 33 16,-2 0-96-16,0 1-74 0,1 1-23 16,3-1 3-16,-1 1 9 0,1 0-46 0,3 0-73 15,0 0-52-15,0 0-64 0,0 2-7 16,0 4 71-16,0 4 42 0,3 0-4 16,4 5-2-16,4 2 15 0,3 2-12 15,1 2 22-15,1 0-10 0,0-1-9 16,-3 1-40-16,-4-2-2 0,-1-1 16 15,-5-1 58-15,-3-3 15 0,0 2-12 16,-7-4 3-16,-6-1-11 0,-4-2-8 0,-2-2-13 16,-2-2-13-16,-2-2-35 0,1-3-44 15,2 0-42-15,1-5-19 0,6-4-48 16,7 0-49-16,5-4-161 0,1-3-145 16,4 5-269-16,22-10-493 0</inkml:trace>
  <inkml:trace contextRef="#ctx0" brushRef="#br0" timeOffset="25401.05">10017 10380 352 0,'0'0'1486'0,"0"0"-1138"15,0 0-161-15,0 0 101 0,0 0-5 16,0 0-107-16,0 0-115 0,0 0-61 0,0 0-21 16,0 0 8-16,0 0-3 0,-77 28 14 15,63-14 0-15,6 4-14 0,2-1 3 16,4 0 13-16,2-2 27 0,6 1-10 15,7 0-17-15,4-1-2 0,8-3 2 16,4 1-25-16,5-3-36 0,4-3-38 16,2-2-46-16,3-4-139 0,-1-1-110 15,-1-1-217-15,-11-4-476 0</inkml:trace>
  <inkml:trace contextRef="#ctx0" brushRef="#br0" timeOffset="25619.84">10654 10136 2689 0,'0'0'449'0,"0"0"-449"0,0 0-198 15,0 0 130-15,0 0 68 0,0 0 2 16,98-49-2-16,-62 41-2 0,4 3-1 15,-1 3-55-15,-3 2-80 0,-4 0-37 16,-9 4-113-16,-7 3-371 0,-8-1-508 16</inkml:trace>
  <inkml:trace contextRef="#ctx0" brushRef="#br0" timeOffset="25773.12">10700 10318 1857 0,'0'0'289'0,"0"0"-221"16,0 0 216-16,0 0-55 0,0 0-23 15,0 0-17-15,0 0-48 0,0 0-84 0,98-18-57 16,-65 10-54-16,2 1-115 16,-2 3-88-16,-6-1-169 0,-8 1-395 0,-2 1-772 15</inkml:trace>
  <inkml:trace contextRef="#ctx0" brushRef="#br0" timeOffset="26937.9">12680 9480 653 0,'0'0'740'0,"0"0"-415"0,0 0-182 15,0 0 68-15,0 0 13 0,0 0-14 16,0 0-4-16,0 0-41 0,0 0-34 15,0 0-35-15,2-8-29 0,-2 8-25 0,0 0-21 16,1 0-21-16,-1 0-13 0,0 1 1 16,0 2 11-16,0 2 1 0,0 3 22 15,0 3-3-15,0 3 7 0,0 4 6 16,0 6 9-16,0-1-12 0,-3 2-18 16,0 4-11-16,2-1-12 0,-1-1 8 15,2 2-15-15,0-3 19 0,0 3-2 16,0-4 2-16,3 2 13 0,2-3-13 15,-1-4-13-15,3 1 11 0,2-3 2 16,4-3-3-16,4-2-10 0,3-1 13 16,8-5 38-16,6-3 4 0,7-1-14 15,6-3-5-15,2 0-23 0,0-1-32 0,-1-3-41 16,-8-2-58-16,-5-2-68 0,-9 0-125 16,-8-1-122-16,-6 1-242 0,-9-3-670 0</inkml:trace>
  <inkml:trace contextRef="#ctx0" brushRef="#br0" timeOffset="27191.8">13153 9790 1922 0,'0'0'463'0,"0"0"-188"16,0 0 8-16,0 0 27 0,0 0-7 15,0 0-48-15,0 0-57 0,0 0-96 16,0 0-102-16,0 0-32 0,0-13-72 0,-1 21-41 15,1 3 45-15,-2 5 69 0,2 2 30 16,0 2 0-16,0 4 1 0,2-2 16 16,0-1-4-16,4 2-12 15,1-1 4-15,-1-1 11 0,4 1-15 0,-1-2-25 16,2-1-70-16,-2 2-67 0,1-1-115 16,0-1-47-16,-3 3-137 0,-2-8-129 15,-5 7-607-15</inkml:trace>
  <inkml:trace contextRef="#ctx0" brushRef="#br0" timeOffset="27518.85">12429 10518 1732 0,'0'0'1099'0,"0"0"-983"0,0 0-116 15,0 0-45-15,0 0 22 0,0 0 23 16,113-63 16-16,-57 48 6 0,10 1 13 16,11-1-12-16,1 4 22 0,4 2 22 15,3 0 19-15,-1 1-38 0,0 2-6 16,3-1-10-16,-1 2 38 0,-2-1-48 0,0-1-3 16,-5 2-6-16,-9 2-10 0,-8 0-3 15,-10 1-6-15,-13 2-26 0,-9 0-22 16,-10 0-10-16,-11 2-38 0,-4-1-33 15,-5 3-64-15,0 1 16 0,-6 3 105 16,-7-1 78-16,-6 4-1 0,-7 0-83 16,-7 3-210-16,-9 2-261 0,6-4-476 15</inkml:trace>
  <inkml:trace contextRef="#ctx0" brushRef="#br0" timeOffset="27811.01">12558 10896 1774 0,'0'0'1170'0,"0"0"-882"0,0 0-221 15,0 0-54-15,0 0 0 0,0 0-1 16,0 0-12-16,0 0-14 0,0 0-31 15,0 0 45-15,4 37 9 0,2-24 11 16,-2 3-1-16,2 1 9 0,-2 1-24 0,2 0 15 16,-3 0 6-16,0 0-6 0,0 0 0 15,-2-2 0-15,1 0-19 0,-2-3-82 16,0-1-84-16,0-1-78 0,0-1-61 16,0-4-187-16,0-2-261 0,5-4-613 0</inkml:trace>
  <inkml:trace contextRef="#ctx0" brushRef="#br0" timeOffset="28146.38">12970 10922 2206 0,'0'0'424'16,"0"0"-392"-16,0 0-13 0,0 0 26 16,0 0 26-16,0 0-29 0,0 0-11 15,0 0-31-15,0 0-29 0,0 0 28 16,0 0-18-16,-1 27 6 0,6-18 13 0,1 2-2 15,5-1-25-15,3-1-57 0,1-3 71 16,1 0 10-16,4-3-39 0,3-3-3 16,3 0 16-16,-1-6 14 0,-1-4 15 15,1-2 13-15,-5-1 9 0,-7-3 33 16,-1 0 71-16,-7 0 60 0,-5-2 23 16,-1 0 4-16,-12 1-3 0,-6 0-36 15,-4 3-64-15,-7 1-53 0,-3 1-29 16,-1 2-28-16,-1 2-10 0,3 2-5 15,9 2-4-15,4 2 0 0,7 1-85 0,8-1-104 16,0 2-66-16,4 0-107 0,4 0-95 16,5 5 61-16,5 0-11 0,1 0-121 15,16 2-495-15</inkml:trace>
  <inkml:trace contextRef="#ctx0" brushRef="#br0" timeOffset="28456.69">13526 10819 395 0,'0'0'1909'0,"0"0"-1408"0,0 0-312 16,0 0 35-16,0 0-10 0,0 0-78 16,0 0-72-16,0 0-23 0,0 0-41 15,0 0-26-15,0 0-53 0,-33 25 19 16,33-15 22-16,4-2-112 0,8 2-19 0,2-2 9 16,6 1 77-16,2-4 47 15,6-2-51-15,-1-2 7 0,3-1-43 0,-1 0 43 16,-2-6 80-16,-4-2 0 0,-2-2 35 15,-4-2 26-15,-5-1 1 0,-3-1 112 16,-6-2 57-16,-3-2 28 16,-7-2-88-16,-10 1 70 0,-5-2-99 0,-6 4-67 0,-4 3-50 15,-3 3 3-15,1 2-14 16,0 2-14-16,4 4-25 0,6 2-10 0,8 1-106 16,4 0-109-16,8 3-100 0,4 5-170 15,7-1-39-15,12 1 88 0,-2 1-124 16</inkml:trace>
  <inkml:trace contextRef="#ctx0" brushRef="#br0" timeOffset="28881.14">14666 9845 1886 0,'0'0'454'0,"0"0"-280"0,0 0-174 16,0 0-25-16,0 0-176 0,0 0 182 16,0 0 19-16,0 0 103 0,85 65 20 15,-58-40 16-15,4 4-55 0,-1-1-20 0,0 0-22 16,-2 1 6-16,0-4-28 15,-3 1-8-15,0-4-12 0,-2-1-46 0,-3-3-54 16,-6-4-128-16,-4-4-115 0,-3-3-248 16,-7-6-588-16</inkml:trace>
  <inkml:trace contextRef="#ctx0" brushRef="#br0" timeOffset="29100.93">14976 9914 1026 0,'0'0'1410'16,"0"0"-1233"-16,0 0-38 0,0 0 96 16,0 0 43-16,0 0-147 0,0 0-131 15,0 0-14-15,0 0 14 0,0 0 3 16,-94 30-2-16,70-12-1 0,1 1-2 0,1 1 1 16,1-1-43-16,3 3-58 15,-2 0-29-15,3 0-39 0,-2 1-29 0,0 1-66 16,3 0-71-16,-4-1-99 0,9-5-223 15,-8 5-385-15</inkml:trace>
  <inkml:trace contextRef="#ctx0" brushRef="#br0" timeOffset="30476.77">15949 9586 1019 0,'0'0'430'0,"0"0"-212"0,0 0-62 16,0 0-16-16,0 0 9 0,0 0 13 0,0 0-13 16,0 0-36-16,0 0 6 15,0 0 23-15,0 0 6 0,-48-35 3 0,48 33-11 16,0-3-44-16,0 0-39 16,5-3-25-16,5 2 9 0,3-5-18 0,7 4-23 15,6-4-26-15,5 4-2 0,5-1 5 16,5 3 23-16,0 2 10 0,-2 3 3 15,-4 0-13-15,-8 4 0 0,-4 2-4 16,-9 5-18-16,-6 1-32 0,-3-1 0 16,-5 2-7-16,0 1 13 0,-3 0 11 15,-9 2 37-15,-5 0 26 0,-5 1-4 16,-2 0-19-16,-2-2-3 0,-2 1-29 16,4-3 7-16,5-2 9 0,3-3 10 15,5-2 1-15,0 1 1 0,3-2 0 0,4-3-1 16,-1 1 0-16,5-3-2 0,0 1 4 15,0-1 30-15,0 0 12 0,3 0 9 16,3 0-22-16,5 1-4 0,5 2 10 16,6-1 13-16,5-1 6 0,6-1-6 15,-1 1-46-15,0 3 0 0,-5-2-2 0,-1 2-19 16,-5 3 19-16,-1 0 3 0,-4 4 29 16,-1 2 0-16,-3 2-13 0,-4 0-16 15,-3 3 22-15,-5 4 4 0,-2-2 12 16,-10 3 50-16,-5-1-9 0,-3-2 3 15,-5 1-13-15,-3-2-15 0,-2-2-3 16,-2-3-10-16,-2-1-4 0,-1-5-2 16,0-2-1-16,-1-2 0 0,2-3-15 15,2-1-6-15,2 0-1 0,2 0-15 16,7-2 0-16,6-2-3 0,2 0-28 0,6-1 3 16,4-1 3-16,3-4-25 15,0-1-87-15,2-2-84 0,6-1-50 0,7-2-76 16,5-2-38-16,7 0-108 0,5 1-136 15,-3 5-156-15</inkml:trace>
  <inkml:trace contextRef="#ctx0" brushRef="#br0" timeOffset="30839.1">16661 9650 957 0,'0'0'437'0,"0"0"-5"15,0 0 65-15,0 0-49 0,0 0-53 16,0 0-54-16,0 0-107 0,0 0-73 15,0 0-17-15,0 0-34 0,0 0-94 0,-22-43-16 16,22 43-50-16,0 1-23 0,0 5-2 16,0 0 34-16,0 2 38 0,2 3 3 15,1 2 11-15,2-1-11 0,-1 2 0 16,4 0-16-16,2-1-13 0,1 0-15 16,2-2-6-16,4 1-13 0,0-3 16 15,3 0 15-15,-1-4 32 0,2-1 11 0,1-3 23 16,0-1 23-16,-4-2 3 0,1-6 6 15,-3-4-6-15,-2-3 2 0,-7 0-10 16,-2-2-6-16,-5 0-5 0,-6 2 34 16,-7-1 6-16,-9 3-25 0,-2 0-56 15,-5 2 0-15,-4 0-25 0,-3 4-34 16,2 0-41-16,3 2-38 0,3 4-48 16,10 1-31-16,6 0-53 0,6 1-107 15,6 6-161-15,0 2 62 0,8 0-103 0,0-3-82 16,14 2-74-16</inkml:trace>
  <inkml:trace contextRef="#ctx0" brushRef="#br0" timeOffset="31158.24">17148 9642 130 0,'0'0'1153'0,"0"0"-775"16,0 0-18-16,0 0 10 0,0 0 10 0,0 0-20 16,0 0-95-16,0 0-50 0,0 0-79 15,0 0-86-15,23-27-50 0,-23 27-44 16,-3 0-45-16,3 1-31 0,0 5 44 15,0 4 44-15,6 0-3 0,2 1-54 16,1 1 47-16,5-2 42 0,-1 2 0 16,6-5 0-16,0 2 42 0,5-5-1 0,2 1-3 15,0 0-9-15,2-4-10 0,-7-1 3 16,-2 0 7-16,-4-1 15 0,-3-9 29 16,-6-1 47-16,-3-3 16 0,-3-4-48 15,0-2 3-15,-6 1 7 0,-7-3-45 16,-4 3 15-16,-4 1-37 0,-3 2-31 15,-2 4-20-15,-3 1-5 0,2 3-31 16,1 5-69-16,5 0-36 0,3 3-19 16,7 0-76-16,4 0-92 0,5 6-153 15,2 4-56-15,0 0-122 0,0-1-135 16</inkml:trace>
  <inkml:trace contextRef="#ctx0" brushRef="#br0" timeOffset="31485.9">17946 9428 1068 0,'0'0'576'0,"0"0"-452"16,0 0-101-16,0 0 61 16,0 0 69-16,0 0 15 0,84 37 10 0,-61-21-39 15,1 2-77-15,2 0 12 0,3 1-3 16,-2 1-4-16,2 0-12 0,-3 1-10 16,0-3-19-16,-6 0 3 0,0-4-29 15,-6-3-13-15,-3 0-71 0,-4-5-70 0,-3 0-91 16,-1-5-118-16,-3-1-95 0,2 0-56 15,-2 0 178-15,1-3-280 0</inkml:trace>
  <inkml:trace contextRef="#ctx0" brushRef="#br0" timeOffset="31703.8">18348 9467 1700 0,'0'0'568'15,"0"0"-197"-15,0 0-78 0,0 0 24 16,0 0-69-16,0 0-89 0,0 0-77 0,0 0-82 15,-79-20-28-15,55 24-7 0,-5 5 6 16,-4 4 7-16,1 3 3 0,0 3 3 16,2 2-9-16,3-1 3 0,6 3 9 15,0 1 13-15,5-3-38 0,3 1-38 16,4-3-20-16,3-1-31 0,3-1-14 16,3 0-52-16,0-4-22 0,0-1-112 15,8-4-42-15,3 0-109 0,4-4-69 0,-2 0-239 16</inkml:trace>
  <inkml:trace contextRef="#ctx0" brushRef="#br0" timeOffset="32008.02">18635 9270 1869 0,'0'0'625'16,"0"0"-467"-16,0 0-19 0,0 0 79 0,0 0 48 15,39-69-15-15,-36 67-30 0,1 2-35 16,-4 0-89-16,0 0-97 0,0 1-66 16,0 7-62-16,0 2 55 0,0 7 73 15,-4 2 14-15,3 5-2 0,-2 1 14 16,3 3-11-16,0 1-15 0,0 1 0 0,0 1 2 16,3-3 17-16,2 0-6 0,-1-2-10 15,2 0 22-15,2-6-8 0,3-1-17 16,-1-2-72-16,3-3-20 0,4-3-9 15,-1-5 9-15,1-2-47 0,5-4-94 16,-2 0-142-16,6-6-210 0,-9-2-416 16</inkml:trace>
  <inkml:trace contextRef="#ctx0" brushRef="#br0" timeOffset="32202.71">18955 9436 29 0,'0'0'1551'0,"0"0"-1164"0,0 0-102 16,0 0 26-16,0 0-2 0,0 0-94 15,0 0-147-15,0 0-68 0,0 0-57 0,0 0-30 16,0 0 87-16,-17 27 58 16,15-10 19-16,1 2 12 0,-1 0-12 0,2 1-13 15,0 0-26-15,0-2-19 0,0 0 0 16,0-2 3-16,0-2-22 0,3-1-38 16,-1-4-86-16,-1 1-84 0,2-2-103 15,0-2-138-15,1-1-213 0,-1 1-523 16</inkml:trace>
  <inkml:trace contextRef="#ctx0" brushRef="#br0" timeOffset="32540.02">19217 9436 2256 0,'0'0'417'0,"0"0"-250"16,0 0 90-16,0 0 17 0,0 0 21 15,0 0-131-15,0 0-123 0,0 0-41 16,0 0-88-16,0 0-41 0,-23-8 84 15,20 19 33-15,1 0-4 0,2 2 15 16,0 1-37-16,0-2-51 0,8 0 41 0,6 1 27 16,3-1 21-16,5-3 32 15,4-1 0-15,5-3-7 0,0-4-13 0,-2-1-11 16,-2-1 0-16,-6-9 40 0,-5-3 38 16,-5-4 16-16,-8-2-35 0,-3-3 3 15,-1-1 41-15,-10-2 57 0,-6 0-80 0,-5 3-34 16,-3 1-1-16,-3 2-33 0,-2 3 5 15,0 6-18-15,2 1 0 0,5 4-21 16,3 3-42-16,3 2-55 0,4 0-59 16,1 7-68-16,7 3-92 0,5 3-69 15,0 1-81-15,15 3-77 0,7-1-54 16,0-5-431-16</inkml:trace>
  <inkml:trace contextRef="#ctx0" brushRef="#br0" timeOffset="32840.49">19707 9428 1258 0,'0'0'628'0,"0"0"-252"0,0 0-36 0,0 0-67 16,0 0-6-16,0 0-66 0,0 0-42 0,0 0-147 15,0 0-12-15,0 0-127 0,0 0-48 16,5-9-8-16,3 17 132 0,5 1 51 16,3 2 80-16,4 1-3 0,3 0-7 15,2-3 1-15,2-1-4 0,4-1-10 16,3-3 0-16,0-2-12 0,1 0-10 15,-2-2-1-15,-4-2-2 0,-6-4-7 16,-4-6 17-16,-7 0 40 0,-4-5 72 16,-5-2 75-16,-3-5-26 0,-4 0-48 15,-8 0-47-15,-2 0-13 0,-3 3-21 16,-2 1-9-16,-3 5-65 0,-1 2-16 16,0 3-8-16,1 3-41 0,1 3-92 0,-1 3-66 15,0 1-77-15,-3 5-144 0,0 4-136 16,4 0-396-16,-7 8-570 0</inkml:trace>
  <inkml:trace contextRef="#ctx0" brushRef="#br0" timeOffset="33947.39">13245 12657 1205 0,'0'0'612'0,"0"0"-242"15,0 0-121-15,0 0-10 0,0 0-53 0,0 0-51 16,0 0-32-16,0 0-49 0,0 0-42 16,0 0-12-16,120-11 0 0,-70 6 1 15,5 0-1-15,0 1 0 0,-6 2-2 16,-7 1 1-16,-8 1-156 0,-6 1-119 16,-8 6-144-16,-9 2-119 0,-5-2-232 15</inkml:trace>
  <inkml:trace contextRef="#ctx0" brushRef="#br0" timeOffset="34081.5">13469 12889 1310 0,'0'0'336'0,"0"0"-239"15,0 0-96-15,0 0 51 0,0 0 81 16,0 0 104-16,0 0 29 0,0 0-115 16,92-7-105-16,-43-4-46 0,8-1-94 15,1 0-110-15,-3-2-133 0,-13 3-333 16</inkml:trace>
  <inkml:trace contextRef="#ctx0" brushRef="#br0" timeOffset="34387.78">13876 12502 2550 0,'0'0'463'0,"0"0"-328"15,0 0 69-15,0 0 88 0,0 0-77 16,0 0-215-16,0 0-19 0,0 0-98 15,0 0-22-15,0 0 94 0,49 16 45 16,-15 0 34-16,6 4 42 0,3 0-38 0,-1-1-22 16,0 0-14-16,-6-1-1 0,-5-1-1 15,-8-1-19-15,-7-2-12 0,-3-2 5 16,-7 0 26-16,-3 0 23 0,-3 0 34 0,-3 0 9 16,-11 2 38-16,-7 3 5 0,-12 4-4 15,-8-1-24-15,-6 4-16 0,-4 0-44 16,3-1-21-16,6 2-3 15,8-2-41-15,8 0-147 0,8-1-95 0,5 2-88 16,6 1-64-16,4-2-127 16,0-4-204-16,3 8-733 0</inkml:trace>
  <inkml:trace contextRef="#ctx0" brushRef="#br0" timeOffset="36769.11">15238 12448 2361 0,'0'0'475'0,"0"0"-222"0,0 0 35 16,0 0 98-16,0 0-11 0,0 0-89 15,0 0-101-15,0 0-49 0,0 0-47 16,0 0-25-16,0 0-27 0,0-54-37 15,0 54-10-15,0 0-36 0,2 1-25 0,-1 8-24 16,1 3 5-16,-1 8 90 0,1 6 13 16,-2 5 2-16,0 4 10 0,0 3-22 15,-3 1-1-15,-2-2 1 0,1 0 9 16,-2-1 1-16,5-1-12 0,1-4 2 16,0-3-2-16,0-2-1 0,4-4-22 15,2-4 10-15,4-2 9 0,2-4-34 16,3-4-25-16,5-1 19 0,5-6 12 0,7-1 13 15,4 0-57-15,0-7-71 0,-2-1-98 16,-6-4-58-16,-5 0-75 0,-9 1-46 16,-4-2-86-16,-3 0-192 0,-7 2-309 15,2 1 311-15</inkml:trace>
  <inkml:trace contextRef="#ctx0" brushRef="#br0" timeOffset="36965.28">15530 12754 135 0,'0'0'1297'0,"0"0"-732"0,0 0-163 15,0 0-63-15,0 0-14 0,0 0 10 16,0 0-31-16,0 0-43 0,0 0-66 0,0 0-107 15,0 0-88-15,-21-60-35 0,20 66-39 16,-2 5-21-16,0 3 85 0,0 5 10 16,2 4 0-16,1 0 0 0,0 1 0 15,3 0 0-15,5-1 0 0,2-1 1 16,-1 0-2-16,2-2 0 0,0 0-90 16,-1-4-60-16,0 0-60 0,-2-3-28 15,0-3-83-15,-1-1-61 0,3-4-115 16,1-1-116-16,-3-3-462 0</inkml:trace>
  <inkml:trace contextRef="#ctx0" brushRef="#br0" timeOffset="37428.17">15906 12568 2406 0,'0'0'387'0,"0"0"-275"15,0 0 78-15,0 0 103 0,-65-72 5 0,53 62-74 16,3 4-72-16,4 2-56 0,1 1-77 15,2 3-19-15,2 0-87 0,0 0-27 16,2 7-5-16,4 2 76 0,5 5 43 16,3 3 40-16,6 5 5 0,5 4-19 15,4 2-24-15,2 3-1 0,4 1 1 16,-2 2 20-16,0-2 3 0,-8 0-9 16,-5-4 20-16,-9-2-36 0,-5-2-31 15,-6-3 9-15,-3-3-6 0,-10 0 3 0,-8-3 25 16,-10 0 14-16,-5-4-14 0,-10-1-47 15,0-3-28-15,-1-2-4 0,6-4 28 16,11-1 51-16,7 0 17 0,11-3 43 16,5-7 3-16,3-1-28 0,4-5-35 15,0-2-3-15,5-5-26 0,10-4 4 16,8-4-32-16,7-1 4 0,6-3-14 16,6-2 29-16,4 1 0 0,-1 1 38 15,0 4 28-15,-8 2 32 0,-4 4 47 0,-7 2 7 16,-10 1 24-16,-4 1 29 0,-10 3 13 15,-2-1-10-15,-7 1-62 0,-7 1-55 16,-4 2-53-16,-6 4-9 0,-3 0-41 16,-2 5-33-16,-3 3-19 0,2 3-28 0,1 0-36 15,5 7-47-15,6 3-74 16,4 4-56-16,5 1-61 0,6 3-79 0,3 3-94 16,0-6-162-16</inkml:trace>
  <inkml:trace contextRef="#ctx0" brushRef="#br0" timeOffset="37820.81">16496 12561 1881 0,'0'0'728'0,"0"0"-393"0,0 0-31 15,0 0 33-15,0 0-62 0,0 0-67 0,0 0-90 16,0 0-102-16,0 0-16 0,0 0-87 15,0 0 7-15,-69-3 37 0,65 19 39 16,1 2-14-16,0 2 18 0,3 2 0 16,0 2 0-16,3-1-16 0,6-1 14 15,2 1-45-15,2-2-13 0,4-2 22 16,-1-4 38-16,3 0-28 0,4-7 28 16,-3 0 10-16,3-4 12 0,0-4 13 15,2 0 3-15,-2-7 0 0,-1-4 5 16,-2-4 11-16,-3-5 6 0,-3 0 0 15,-6-6 8-15,-2-1 10 0,-6-2 31 16,0 0-94-16,-8 1 72 0,-5 0 15 16,-6 4-31-16,-2 5-55 0,1 1-16 15,-5 5-21-15,1 2-7 0,1 5-46 0,2 4-72 16,1 2-46-16,2 0-53 0,3 7-76 16,6 4-95-16,1 3-217 0,5 1 25 15,3 1 6-15,0-4-436 0</inkml:trace>
  <inkml:trace contextRef="#ctx0" brushRef="#br0" timeOffset="38160.61">17072 12588 1524 0,'0'0'1142'16,"0"0"-836"-16,0 0 7 0,0 0 24 15,0 0-19-15,0 0-107 0,0 0-105 0,0 0-60 16,0 0-46-16,0 0-66 0,-29-49-74 15,27 56-55-15,2 5 88 0,0 5 25 16,2 2 12-16,8 2-15 0,1 0 34 16,9 2 32-16,1-4 19 0,6 2 20 15,3-3 5-15,6-3 36 0,3 0-4 16,4-7 22-16,2-1-10 0,-2-6-3 16,-2-1-28-16,-7 0-7 0,-5-9 13 15,-6-2 54-15,-7-5 52 0,-7-2 33 0,-5-1 9 16,-4 0-20-16,-2-4-12 0,-6 2-59 15,-9-1-49-15,-5-1-52 0,-3-1-20 16,-6 5-35-16,-4 0-64 0,-2 2-68 16,-1 4-60-16,1 2-45 0,2 4-111 0,3 6-267 15,4 1-78-15,6 0-568 16</inkml:trace>
  <inkml:trace contextRef="#ctx0" brushRef="#br0" timeOffset="39485.86">18673 12385 1780 0,'0'0'561'0,"0"0"-225"0,0 0-11 15,0 0 45-15,0 0-75 0,0 0-137 16,0 0-158-16,0 0 0 0,0 0-75 16,0 0 75-16,0 0 6 0,-6 69 25 15,4-44-12-15,2-3 13 0,0-1-30 0,0-3-2 16,0-1-2-16,0-1 2 0,0-4 0 16,0-3 15-16,2 2 1 0,-2-5-3 15,0-2-13-15,0-1-10 0,0 0-24 16,0-2 15-16,0-1 19 0,0 0 47 15,0 0 35-15,0-4 15 0,0-5 29 16,0-4-58-16,-2-4-64 0,-3-4-4 16,0-1 0-16,1-2-35 0,2 2 20 15,-2 3 12-15,4 2-1 0,0 2-200 16,0 2 204-16,0 4 114 0,6 0-75 16,-2 2-39-16,3 4-31 0,2-1-9 15,5 3-18-15,1 1-17 0,4 0 9 0,1 1 9 16,2 6 1-16,-2 5 43 0,-4 5-158 15,-1 2 171-15,-2 0 16 0,-3 4-16 16,-2-2 3-16,-3 0-3 0,-2-3-11 16,0-3-12-16,-3-1-11 0,0-3 11 0,0-2 7 15,0-5 16-15,0-2 13 0,0-2 32 16,0 0 37-16,0 0 22 0,0-1 19 16,0-4 37-16,0-4-65 0,2-4-67 15,1-3-28-15,5-6-18 0,1 1-11 16,2-4 27-16,7-1-14 0,1 5 14 15,3 0-13-15,3 3-7 16,-1 4 3-16,1 3 4 0,-5 3-11 0,-1 2 5 16,-6 2-14-16,-3 4-9 0,-4 0-6 0,-1 1-20 15,0 6 57-15,-1 3 13 0,1 3 28 16,1 4-7-16,-4 1-20 0,-1 1 1 16,-1 2-2-16,0-1-12 0,-3 0-17 15,-1-1-12-15,-1-1-57 0,2-2-48 16,0 0-96-16,3-2-46 0,0-2-108 0,0-2-135 15,4-3-145-15,10-2-546 0</inkml:trace>
  <inkml:trace contextRef="#ctx0" brushRef="#br0" timeOffset="40039.81">19408 12369 2138 0,'0'0'543'0,"0"0"-305"0,0 0 9 16,0 0-17-16,0 0-100 0,0 0-111 15,0 0-19-15,0 0-62 0,0 0 62 16,0 0 35-16,0 0-20 0,5 48 20 16,-5-31-13-16,0-2-18 0,0 1-3 15,-2-2 1-15,-1-3-2 0,1 0-3 16,1-4-64-16,-1-1-22 0,1-4-16 16,-1 0-10-16,2-2 48 0,0 0 67 0,-1-2 106 15,-1-6-52-15,-1-4-54 0,2-6-19 16,0-5-14-16,1 0 33 0,0 1 32 15,7 1 15-15,0 4 1 16,2 4-16-16,-1 5 0 0,1 2 6 0,-2 2-3 16,5 3-35-16,1 1-41 0,1 0-17 15,6 4 58-15,0 3 35 0,1 2 7 16,-1 2-23-16,-4-1-19 0,-3-1 0 16,-5 0-26-16,2 0-2 0,-5-1-1 0,-2-1-3 15,-1 0 4-15,-2-2-1 0,0 0-6 16,0-1 3-16,0-2-6 0,0-1 6 15,0-1-3-15,0 0 35 0,0 0-23 16,0 0 55-16,0-6 106 0,3-3-138 16,0-2-20-16,5-2 20 0,1-2 32 15,2-1 25-15,0 2 7 0,4 1-10 16,-1 2-25-16,0 1 21 0,0 3-2 16,-3 1 15-16,0 2-6 0,-2 3-57 15,2 1-6-15,1 0-48 0,1 5 54 0,3 5 0 16,-1 0-1-16,3 2-2 0,-1 3-10 15,-2-1 13-15,-2 2-16 0,-2-2-9 16,-5-2-10-16,-1 3-25 0,-4-3-16 16,-1-3-20-16,-1 3-41 0,-8-3-80 0,1 0-63 15,-4-3-182-15,3 1-232 0,2-4-470 16</inkml:trace>
  <inkml:trace contextRef="#ctx0" brushRef="#br0" timeOffset="40341.25">19921 12010 1644 0,'0'0'296'16,"0"0"-111"-16,0 0 58 0,0 0 22 0,0 0-27 16,0 0-49-16,0 0-41 0,0 0-116 15,0 0-32-15,0 0-71 0,0 0 71 0,76-32 19 16,-68 45-3-16,-2 1-16 15,-3 3-22-15,-1 0 19 0,-2 1 3 0,-2 0 0 16,-4 0 3-16,-2-3 23 0,2-1-23 16,2-1 16-16,-1-2-6 0,2-4 19 15,3-2 9-15,0-2-15 0,0 0 53 16,0-3 17-16,8 1-24 0,7-1-8 16,10 0 8-16,12 0-24 0,8 0-45 15,8 0-3-15,1 1-115 0,-4 3-94 16,-9 1-123-16,-7 3-201 0,-12-2-463 15,0 5-595-15</inkml:trace>
  <inkml:trace contextRef="#ctx0" brushRef="#br0" timeOffset="40487.49">20568 12401 1489 0,'0'0'1252'0,"0"0"-962"0,0 0-67 0,0 0 42 15,0 0 10-15,0 0-93 0,0 0-113 16,0 0-69-16,0 0-34 0,0 0-135 15,0 0-106-15,24-42-139 0,-23 42-310 16,1 0-807-16</inkml:trace>
  <inkml:trace contextRef="#ctx0" brushRef="#br0" timeOffset="69229.82">10132 14825 819 0,'0'0'326'0,"0"0"-81"16,0 0-125-16,0 0 4 0,0 0 48 16,0 0 0-16,0 0-42 0,0 0-14 15,0 0-25-15,0 0 0 0,-3-9 2 0,3 8 14 16,-1 1-17-16,1-1-19 0,0 1-19 15,0 0-30-15,0 0-7 0,0 0-15 16,0 0-3-16,0 0-20 0,0 0 4 16,0 0 0-16,0 0 16 0,-2 0-1 15,2 0-15-15,0 0-4 0,0 0-12 16,0 1-16-16,0 4-37 0,0 4 85 16,0 5 3-16,0 5 84 0,3 6 6 15,0 3-19-15,-1 3-23 0,1 4-6 16,0 0 3-16,-2-2 16 0,-1 1-59 15,2-2 0-15,-2-3 37 0,0 0-39 16,0-1 0-16,0-2 0 0,0-1 0 16,-2-1-2-16,1-2-1 0,-1-2 2 0,2-3 2 15,0-1-2-15,-1-4 0 16,1-2-18-16,0-1-13 0,0-3-10 0,0-1-12 0,0-3 12 16,0 0 13-16,0-1 26 0,0-1-13 15,0 0-23-15,0 0-3 0,0 0-9 16,1-3-30-16,2-3-13 0,0-3-168 15,5-3-325-15,-5 2-439 0</inkml:trace>
  <inkml:trace contextRef="#ctx0" brushRef="#br0" timeOffset="69711.77">10556 14738 1007 0,'0'0'538'0,"0"0"-272"16,0 0-100-16,0 0 38 0,0 0-3 15,0 0-123-15,0 0-75 0,0 0 65 16,0 0-10-16,-75 82 29 0,53-52-20 15,-1 3-2-15,0 0-14 0,3 2-6 16,3-1-13-16,1-1-9 0,3 1-10 16,6-1-13-16,2 1-4 0,4-3-19 15,1-2 23-15,3 1 0 0,7-5-19 16,5 0 17-16,3-3-9 0,4-3-21 0,4-2 25 16,0-4 7-16,3-3 0 15,-2-5 1-15,3-2 32 0,-2-3 5 16,-4-1 4-16,0-7 3 0,-6-2 22 15,-1-3 6-15,-4-3-18 0,-5-1 9 0,-5 1 28 16,-3 0 10-16,-5-1 66 0,-5 3-23 16,-6 2 0-16,-6 0-107 0,-2 3-38 15,-4 2-19-15,1 6-3 0,-2 1-9 0,2 5-7 16,-1 7-9-16,2 3-6 0,5 3-55 16,6 0-44-16,3 3-77 0,7-3-110 15,5 0-102-15,2 0-152 0,5-5-207 16,13 4-310-16</inkml:trace>
  <inkml:trace contextRef="#ctx0" brushRef="#br0" timeOffset="70328.92">11475 14736 1820 0,'0'0'584'0,"0"0"-323"16,0 0-55-16,0 0 48 0,0 0 7 15,0 0-111-15,0 0-150 0,0 0-67 16,0 0-86-16,0 0 153 0,0 0 35 15,6 59 10-15,1-30 9 0,2 2-26 16,-2 1 26-16,-1-1-50 0,-3 0-4 16,-3-1-22-16,0-2-70 0,-3 0-22 0,-5-2-36 15,0-2-20-15,2-3-55 0,2-2-98 16,1-3 9-16,0-5-59 0,2-2-66 16,-1-4 84-16,2-2 162 0,0-3 193 15,0 0 78-15,-1 0-42 0,1-4-32 16,0-2-4-16,0-2 107 0,0-1 89 15,0-3 48-15,0-2-101 0,3-1-3 0,1-1 107 16,2 0 25-16,-2 0 6 0,4 2-39 16,0 2-14-16,2 3-55 0,3 2-42 15,3 1-36-15,7 1-48 0,4 3 1 16,5-1 0-16,7 2 18 0,3 1-3 16,5 1-22-16,-2 6-22 0,0 2-15 0,-6 2 34 15,-5 1-1-15,-9-2 14 0,-8 1-48 16,-7 1 0-16,-6 0-19 0,-4 2-6 15,-1 0 25-15,-10 3 43 0,-7 0 20 16,-8 2 6-16,-5-1-16 0,-7 0-22 16,0-3-6-16,0 1-23 0,0-3 15 15,5-3-17-15,0-2 0 0,6-3-60 16,2-3-19-16,8 0 10 0,1-2-25 0,9 0-33 16,2-3-12-16,5-3-84 15,0-3-113-15,12-3-186 0,4 2-638 16</inkml:trace>
  <inkml:trace contextRef="#ctx0" brushRef="#br0" timeOffset="70696.98">12429 14988 398 0,'0'0'1402'16,"0"0"-1038"-16,0 0-92 0,0 0 102 16,0 0-12-16,0 0-87 0,0 0-85 15,0 0-67-15,-43-65-101 0,16 62-21 16,-2 3 12-16,3 0 24 0,0 0 1 15,6 6-38-15,5 0-10 0,0 2-22 16,3 2-6-16,2 3 13 0,1 0 3 16,2 2 22-16,4 1-19 0,0 0-12 0,3 1-74 15,0-2-12-15,2 0-23 16,4-2 16-16,2-2 12 0,-2-3 9 16,3-2 26-16,-5-1 19 0,0-3 29 15,1-2 29-15,-1 0 26 0,2 0 99 0,2-4 35 16,1-2-29-16,3-4-51 0,2-1-7 15,1-1 0-15,2-1 22 0,-1 2-22 0,-1 1-41 16,0 1 6-16,1 2-4 0,-2 2-13 16,-1 3-21-16,0 0-22 0,3 2-15 15,0 0-4-15,2 2 28 0,0 3 13 16,3 0 0-16,-1 3-35 0,-2-3-98 16,-1 1-58-16,-4-1-39 0,-2 0-81 15,-2-2-216-15,-3-1-508 0</inkml:trace>
  <inkml:trace contextRef="#ctx0" brushRef="#br0" timeOffset="71177.03">12682 14869 1975 0,'0'0'563'16,"0"0"-334"-16,0 0-81 0,0 0 6 16,0 0-29-16,0 0-71 0,0 0-6 0,0 0 3 15,90 0-10-15,-71 14 7 0,0 1-7 16,-4 2-18-16,-3-1-23 0,-6-2-51 15,-3-1-3-15,0-3 3 0,-3-1 0 16,0-2-10-16,0-3 38 0,-3 1 23 16,2-4 25-16,-1 0 26 0,1-1 10 15,1 0 12-15,0 0 10 0,0-4 37 16,0-3-117-16,4-7-3 0,6-1-126 16,9-3-11-16,5-3 9 0,5 0 0 15,7 0-3-15,3 2-20 0,3 0-4 16,-2 1 39-16,-1 2 35 0,-6 2 30 15,-4 2 35-15,-9 2 16 0,-7 5 65 16,-7 1 126-16,-3 1 47 0,-3 2-7 0,0 0-71 16,0-1-59-16,-6 0-101 0,0 1-3 15,-1 1-76-15,1 0-8 0,-1 0 30 16,3 0-10-16,3 4-29 0,-1 2-17 0,2 3 17 16,0 1 96-16,4 3 32 15,6 2 39-15,0 1 12 0,6 0-12 0,-1 0-14 16,3 1-25-16,-2 0-6 0,0-2 0 15,-4-2-26-15,-2 0 0 0,-2-3 59 16,-5-1 46-16,-3 0-35 0,0-1-19 16,-3-1 0-16,-11 3 0 0,-2-2 3 15,-8 3-54-15,-7-1-13 0,-3-1-120 16,-6-1-128-16,-1 1-201 0,11-3-631 16,-16 1-577-16</inkml:trace>
  <inkml:trace contextRef="#ctx0" brushRef="#br0" timeOffset="74493.85">15871 14786 558 0,'0'0'407'15,"0"0"-172"-15,0 0 32 0,0 0-7 16,0 0-7-16,0 0-16 0,0 0-30 16,0 0-81-16,0 0 6 0,0 0 0 15,0 0 3-15,-32-12-3 0,28 12-27 0,-2 2-28 16,-1 4-26-16,-4 2-16 0,0 3-6 16,-2 4 9-16,-2 3 16 0,1 3 0 15,0 0-29-15,4-1-25 0,3 0-13 16,4 0-6-16,3-1 15 0,4-1-12 15,9-1-19-15,4-3-76 0,5-2-26 16,9-5 83-16,7-3 54 0,4-4 44 0,3 0-5 16,2-7-7-16,-5-6 0 0,-5-1-7 15,-9-4 4-15,-6-2 22 0,-10-3 28 16,-4-2-22-16,-8-4-16 0,0-1 4 16,-13 2-42-16,-2 3 54 0,-8 5 72 15,-4 2-53-15,-5 4-76 0,-1 4-16 16,0 2-22-16,6 3-31 0,2 3-10 15,9 2-54-15,7 0-105 0,4 7-207 0,5 2-188 16,4 0-342-16</inkml:trace>
  <inkml:trace contextRef="#ctx0" brushRef="#br0" timeOffset="74803.28">16591 14895 1962 0,'0'0'437'0,"0"0"-240"0,0 0 29 16,0 0-8-16,-24-85-83 0,18 54-59 15,0-5-28-15,-2-4-6 0,1-2-14 16,-2-1-26-16,-4 2 49 0,-1 4 35 0,-6 2 34 16,-1 5 0-16,0 5-12 0,-2 0-11 15,1 4-25-15,5 3 23 0,2 4-42 16,4 3 3-16,5 0-40 0,3 2-13 15,3 1 56-15,0 2-59 0,1-2-45 16,8 0-42-16,7-2-22 0,4 3 7 16,11-3 27-16,6 7 9 0,6-1 25 15,3 4-6-15,-3 2-105 0,-2 9-80 16,-9 6-84-16,-8 2-47 0,-8 5-148 16,-8-5-175-16,-8 14-436 0</inkml:trace>
  <inkml:trace contextRef="#ctx0" brushRef="#br0" timeOffset="74944.38">16449 14720 342 0,'0'0'590'0,"0"0"-361"0,0 0-109 0,0 0 215 15,0 0-146-15,0 0-59 0,94-12-26 16,-40 2-66-16,10-2-38 0,6-1-90 16,4 2-232-16,-21 3-332 0</inkml:trace>
  <inkml:trace contextRef="#ctx0" brushRef="#br0" timeOffset="75373.75">17877 14462 1680 0,'0'0'393'0,"0"0"-260"15,0 0 116-15,0 0 58 0,0 0-25 16,0 0-96-16,-4-69-186 0,22 60-10 16,5 2-41-16,5 1 19 0,3 2 32 15,4 4 0-15,1 0-11 0,-3 2-31 16,-1 9-9-16,-5 3 19 0,-4 3-1 15,-9 2 33-15,-6 2 12 0,-8 2-11 16,0 0 34-16,-16 3 9 0,-8 2 17 0,-11 0 3 16,-7 2-19-16,-4 0-20 15,-3-5-13-15,9-3-11 0,7-4-2 0,8-5-23 16,12-3-21-16,7-2-19 0,3-2-10 16,3 1 58-16,0-2 16 0,9 0 128 15,3 1-48-15,9-4-3 0,7-2-7 16,9 0-13-16,9-1-57 0,3-6-22 0,8-3-99 15,-3 0-77-15,2-3-59 16,-6-1-126-16,-13 2-305 0,14-7-634 0</inkml:trace>
  <inkml:trace contextRef="#ctx0" brushRef="#br0" timeOffset="75689.7">18502 14518 1144 0,'0'0'528'16,"0"0"-304"-16,0 0-7 0,0 0-6 15,0 0-72-15,0 0-139 0,0 0-94 0,0 0-10 16,0 0 62-16,0 0 42 0,0 0 26 16,-27 69 62-16,37-55-27 0,2-1-9 15,2-1-23-15,3-3-13 0,2-1 0 16,3-3 7-16,1-3-1 0,3-1 20 0,1-1 0 16,-1-3 4-16,0-6-1 0,-3-2 13 15,-7-2 48-15,-5 0 99 0,-8-3 108 16,-3-1-63-16,-6-4-51 0,-8 0-42 15,-5-1-50-15,-7 1-35 0,1 2-38 16,-4 2-34-16,1 4 0 0,3 4-12 16,4 4 10-16,4 4-23 0,1 1-19 15,6 0-54-15,1 3-62 0,2 4-26 16,-1 2-32-16,3 3-91 0,4-1-70 16,1 2-137-16,4-1-277 0,22 1-385 0</inkml:trace>
  <inkml:trace contextRef="#ctx0" brushRef="#br0" timeOffset="76309.48">19037 14415 1816 0,'0'0'641'15,"0"0"-283"-15,0 0-94 0,0 0-92 16,0 0-92-16,0 0-64 0,0 0-16 15,0 0-57-15,0 0 41 0,0 0 16 16,0 0 32-16,29 33-7 0,-25-20 4 16,-1 0 2-16,0-1-15 0,-1-1 0 0,-2-2 10 15,0-1-4-15,2-3-21 0,-2-1-1 16,0-2-67-16,0-2-6 0,0 0 9 16,0 0 64-16,2 0 69 0,-1-6 8 15,1-6-77-15,2-3-64 0,0-6 51 16,2 0-12-16,2-4 25 0,1 2 0 15,-3 2 0-15,3 6 25 0,-2 3 17 16,-1 3 2-16,-1 1-2 0,0 3-4 16,-1 3-3-16,-2 1 22 0,1 1-57 0,0 0-67 15,3 0-85-15,0 4 120 0,2 2 32 16,0 0 28-16,2 4-17 0,0 0-11 16,-1 0-19-16,2 2 17 0,-3 0-10 15,-1 0 12-15,-1-1 12 0,-2 0-12 16,2-3-3-16,-3-1-10 0,-2-2 11 15,1-2 0-15,-2-2-9 0,1 0 11 16,-1-1 38-16,0 0 39 0,0 0 18 0,1-1 22 16,2-4-85-16,2-4-32 15,2-2-42-15,4-4 20 0,1-1 10 0,4-1-36 16,0 0 23-16,2 0 24 0,-2 2-28 16,3 2 29-16,-3 4 0 0,1 1 0 15,-1 4 0-15,1 2-17 0,-4 2 17 16,3 0 37-16,-4 0-36 0,-1 3 14 15,-2 3 10-15,-2 0 1 0,0 0-4 0,0 1-10 16,-2-1-12-16,-1 1-19 0,0 1 0 16,-1 1-10-16,0 1 7 0,0 0-19 15,0 2-10-15,-1 1-6 0,2 0-42 16,-2-2-83-16,0 1-33 0,-1 0-68 16,2-4-131-16,-1-1-190 0,2-2-597 15</inkml:trace>
  <inkml:trace contextRef="#ctx0" brushRef="#br0" timeOffset="76886.1">19678 14318 795 0,'0'0'1113'0,"0"0"-805"16,0 0-49-16,0 0 63 0,0 0-17 16,0 0-174-16,0 0-131 0,0 0-35 15,0 0 35-15,0 0 37 0,23 15 14 0,-20-4-19 16,0 0-9-16,-1 1 5 0,-1 0-26 15,-1-1-2-15,0 0-9 0,0-1-4 16,0-1 10-16,0 0-23 0,0-3-6 16,0-1-31-16,0-1-4 0,0-3-10 0,0 1-19 15,-1-2 60-15,1 0 36 0,-2-2 129 16,2-3-27-16,-1-3-102 0,1-4-25 16,0-3 25-16,0 1 32 0,1 0 3 15,5 0 7-15,1 2 22 0,0 2-16 16,-1 1-1-16,1 2-5 0,1-1-4 15,-1 3-26-15,1 0 11 0,0 2-4 16,-2 3-19-16,2 0-29 0,2 0 10 16,0 5 19-16,2 0 19 0,-1 1-19 15,-2 0-19-15,-2-1-16 0,0 0 0 16,-2-1-13-16,-4 0-12 0,2 0 6 0,-2-1-1 16,-1 0 8-16,2 0-1 15,-2-1 12-15,0 0 20 0,0-1 0 0,0-1 16 16,0 0 21-16,0 0 46 0,1 0 57 15,-1 0 4-15,5-7-17 0,1-3-111 16,2-2-22-16,1-1 19 0,1 1 3 0,1 0 3 16,-1 3 32-16,1 1 3 0,-2 2 0 15,2 1-10-15,-1 1-2 0,3 0-7 16,0 2-17-16,2-1 14 0,0 2-5 16,1 1-11-16,0 0-28 0,-1 5-7 15,2 4-9-15,-2 5 41 0,1 3 1 16,1 3-17-16,-4 2-6 0,0 0-32 15,-3 1-23-15,-4-1 36 0,-4 0-23 16,-2 0-54-16,-2-1-113 0,-7 0-72 16,-8 0-208-16,4-6-526 0</inkml:trace>
  <inkml:trace contextRef="#ctx0" brushRef="#br0" timeOffset="77926.92">21827 13948 378 0,'0'0'1421'0,"0"0"-1073"15,0 0-83-15,0 0 51 0,0 0 9 16,0 0-53-16,0 0-72 0,0 0-64 15,0 0-66-15,0 0-56 0,0 0-14 16,21-38-72-16,-17 49-58 0,-2 5 124 16,1 9 6-16,0 6 41 0,0 6 22 15,-3 4-15-15,0 3-11 0,0-1-33 16,0 3 12-16,-3-4-15 0,2-4-2 16,-1 1-1-16,2-5 1 0,0-5-11 0,0-3 11 15,0-4-15-15,2-5-47 0,-1-4-13 16,-1-6 0-16,0-2-1 0,0-4 52 15,0-1 25-15,0 0 95 0,0 0 54 16,-1-7-16-16,-6-5-133 0,-3-2-27 16,-3-3 9-16,-2-1 11 0,-2 2 7 0,-2 2 44 15,0 2-22-15,-4 3-22 0,-3 2-12 16,-2 1-10-16,-3 4 9 0,0 2 10 16,0 0 2-16,1 0 1 0,6 5 2 15,3 2 11-15,6 3-13 0,4 0-45 16,2 2 4-16,4 3 16 0,5 0-3 15,0 3 12-15,3-1 16 0,11 1-76 16,2-2-13-16,9-1 63 0,2-1 3 16,5-4 21-16,1-1 2 0,3-3-2 15,0-4-68-15,0-2-84 0,-3 0-76 0,2-5-54 16,-3-4-120-16,1-3-268 0,-9 2-343 16</inkml:trace>
  <inkml:trace contextRef="#ctx0" brushRef="#br0" timeOffset="78086.97">22144 14318 1243 0,'0'0'1046'16,"0"0"-745"-16,0 0-27 0,0 0 113 16,0 0-31-16,0 0-91 0,0 0-167 15,0 0-98-15,0 0-25 0,0 0-70 16,0 0-24-16,26-3 118 0,-16 15 1 16,2 0 0-16,-1-1-38 0,0 0-83 15,0-1-56-15,-2-2-79 0,-2-1-119 16,-1 0-123-16,-1-3-300 0,1-3-669 0</inkml:trace>
  <inkml:trace contextRef="#ctx0" brushRef="#br0" timeOffset="78225.08">22349 14140 2085 0,'0'0'453'0,"0"0"-350"0,0 0-61 15,0 0 49-15,0 0-91 0,0 0-49 16,0 0-170-16,0 0-195 0,0 0 30 15,0 0-185-15,23 17-161 0</inkml:trace>
  <inkml:trace contextRef="#ctx0" brushRef="#br0" timeOffset="78631.56">22647 14245 430 0,'0'0'1547'0,"0"0"-1213"0,0 0-114 15,0 0 18-15,0 0-3 0,0 0-50 16,-90-25-57-16,71 25-51 0,0 0-33 0,4 0-25 16,1 5-19-16,1 2-21 15,2 2-11-15,2 2-3 0,3 2 3 0,3 0 13 16,0 0-54-16,3 1-68 0,0-1-19 16,3-4-4-16,3 1 87 0,3-3 22 15,-1-2 19-15,3-3 17 0,-3 1 16 16,4-3 3-16,-1 0 22 0,2-4 14 15,2-2-7-15,-2-5 10 0,2 0-4 16,0-3-12-16,-1 0 28 0,-1-2 39 16,1 2 19-16,-3 1 35 0,-2 2-16 15,0 1-7-15,0 3-7 0,-2 2-35 16,-2 2-6-16,-1 0 3 0,0 3-13 16,-1 0-63-16,0 0-54 0,3 2-56 15,1 3 110-15,3 3 19 0,4-1 6 0,1 4-25 16,1-1 0-16,1 0-25 0,2 1-38 15,-1-3-26-15,-1 2-48 0,0-4-51 16,-1 1-91-16,2-5-107 0,2 1-265 16,-5-2-653-16</inkml:trace>
  <inkml:trace contextRef="#ctx0" brushRef="#br0" timeOffset="78767.1">23162 14279 1848 0,'0'0'532'16,"0"0"-264"-16,0 0 5 0,0 0 25 15,0 0-68-15,0 0-97 0,0 0-92 16,0 0-41-16,0 0-70 0,0 0-155 16,3-4-108-16,-5 4-224 0,-1 1-637 0,-5 4 79 0</inkml:trace>
  <inkml:trace contextRef="#ctx0" brushRef="#br0" timeOffset="82322.11">26757 5658 731 0,'0'0'535'0,"0"0"-151"16,0 0-72-16,0 0-66 0,0 0-26 15,0 0-42-15,0 0-7 0,0 0-17 16,0 0 3-16,0 0-10 0,-17-41-16 16,17 41-17-16,0 0-31 0,0 0-29 15,0 0-29-15,0 0-9 0,0 0-15 16,0 0 1-16,0 0 11 0,0 0-10 16,0 3-3-16,0 2-30 0,0 4-33 15,2 7 23-15,1 10 40 0,2 8 25 0,-1 3 16 16,2 7-9-16,-1 2-7 0,-1 4-12 15,0 3-13-15,-1 3 0 0,1 4 0 16,-1 3 11-16,2 3-11 0,0-1-12 16,1-1 12-16,2 0 38 0,1-3 3 15,0 1-13-15,-2-3-15 0,-1-1 25 16,-2 0-36-16,-4 0-2 0,0 0 0 16,-1-3 0-16,-6 1 12 0,0-3-12 0,1-3 0 15,0-2 1-15,2-2 12 0,-3-1 3 16,2-3-4-16,1-1-12 0,0-1 1 15,1 2 0-15,-2-3-1 0,2 1-15 16,-2 3-7-16,1-3 9 0,1-2-28 16,-2-2-3-16,2-1 42 0,2-4-20 0,-1-4 6 15,2-2-15-15,0-4-23 0,0 0-32 16,0-6-12-16,0 1-55 0,0-4-29 16,0-4-46-16,0-1-87 0,0-3-268 15,0-3-659-15</inkml:trace>
  <inkml:trace contextRef="#ctx0" brushRef="#br0" timeOffset="84348.02">26779 5495 499 0,'0'0'345'0,"0"0"-94"0,0 0-78 0,0 0-43 16,0 0-19-16,0 0-17 0,0 0-35 16,0 0-36-16,0 0-23 0,0 0-43 15,-3-2-9-15,3 2 0 0,-1 0 13 16,-1 0 13-16,2 0 26 0,0 0 46 16,0 0 22-16,0 0 17 0,0 0-7 0,0 0-10 15,0 0-16-15,0 0 6 0,0 0 7 16,0 0-6-16,0 0-14 0,0 0-31 15,0 0-14-15,0 0-1 0,0 0 1 16,0 0 39-16,3 0 9 0,-3 0 7 16,0 0 4-16,0 0-11 0,3 0-25 15,-3 0-21-15,1 0 0 0,-1 0-2 16,0 0-2-16,0 0-27 0,2 0-3 0,2 0 12 16,3 0 20-16,4 0 36 0,4 0-1 15,4 0-5-15,6 0 12 0,4-1 12 16,2-3 1-16,4 2 26 15,3-2-39-15,4-1 16 0,0-1-16 0,3 3-13 16,-2-1-29-16,2 0 0 0,-5 1 0 16,-1 0-1-16,-1 2-15 0,-3 0 3 15,-3 1 13-15,-2 0 31 0,1 0-30 0,0 0 12 16,0 0-10-16,0-1 0 16,3 0 10-16,0-1-10 0,2 0-1 0,3-1 31 15,3 1-8-15,0-1-13 0,3 0-12 16,3 2-22-16,-3 1 0 0,3 0 21 15,-3 0-24-15,2 0 9 0,0 0 16 16,-2 2 0-16,1 1 18 0,3-3-16 16,2 2 8-16,-1-1 9 0,4-1-19 15,-3 0 0-15,0 0 26 0,1 0 3 0,-1 0-16 16,-1 0 16-16,0-3 9 0,0-1-25 16,-2 2 19-16,-1-2-29 0,-2 2-2 15,-2-2 24-15,-4 2-24 0,-1-2 0 16,-3 2 2-16,-1 1 19 0,-1-2-22 15,2 2 0-15,-4-2-19 0,1 2 16 16,0-1-20-16,2 1-3 0,0 1 26 16,2 0 16-16,-2 0-16 0,2 0-12 0,-2 0 11 15,-3 0-12-15,0 0 12 0,-6 0 1 16,3 0-1-16,-2 0 0 0,2 0 1 16,0 0 2-16,1 0 14 0,-1 0-16 15,3 0 0-15,-3 0-13 0,-3 1 10 16,0-1-1-16,-2 2-12 0,0-1 6 15,-4 1 8-15,2-1 2 0,-1 0-3 16,1 0-13-16,-1 2 15 0,2-2 1 16,0 0 12-16,4 0-9 0,2 2 0 15,0-3 14-15,-2 2 5 0,-1-2-6 0,-6 1-14 16,-4-1 0-16,-3 0-1 0,-6 0 3 16,-3 1-4-16,-3-1-55 0,0 0-64 15,0 0 10-15,-6 0-20 0,-3 0 3 0,-1-1-158 16,-3-2-239-16,2 2-180 0,-1-2-309 15</inkml:trace>
  <inkml:trace contextRef="#ctx0" brushRef="#br0" timeOffset="84697">30519 5447 65 0,'0'0'483'0,"0"0"-258"16,0 0-157-16,0 0-67 0,0 0-1 0,0 0 1 16,0 0-1-16,0 0-71 0,0 0-226 15,0 0-42-15</inkml:trace>
  <inkml:trace contextRef="#ctx0" brushRef="#br0" timeOffset="85789.93">30519 5447 96 0,'-33'-8'215'0,"33"8"16"16,0-1-45-16,0-1-23 0,0 2-13 15,0-1-39-15,0 0-111 0,0 1-16 16,0-2-111-16,0 0-53 0,0 1 92 15,-5 0 59-15,2 1 0 0,-4-1-46 16,5 1 45-16,-1-2 30 0,0 2 49 16,1 0 55-16,2 0-6 0,0 0-16 15,0 0-24-15,0 0-15 0,0 0 12 16,0 0 10-16,0 0 30 0,0 0 51 16,0 0 17-16,0 0-10 0,0-1 19 0,0 1 13 15,2 0-20-15,-2 0-48 0,0 0-13 16,0 0 9-16,0 0 16 0,0 0 6 15,0 0 10-15,1 0 18 0,-1 0-16 16,0 0-20-16,0 0-15 0,0 0-20 16,0 0-32-16,0 0-13 0,0 0-23 15,0 0-24-15,0 0-22 0,0 0-9 0,0 0 2 16,0 0-6-16,0 0 4 0,0 0-1 16,0 0 10-16,0 0-7 0,2 1 1 15,-2-1-10-15,0 2-4 0,0-1 7 16,0-1-16-16,0 4 0 0,0-1 51 15,1 7 19-15,1-1 42 0,-2 6-17 0,1 0 4 16,0 3-6-16,-1 3-23 0,0-2-17 16,4 2-1-16,-4 2 1 0,3 0 14 15,0 0-16-15,2 2-17 0,1-1 14 16,2-1-16-16,1 2 19 0,-2-2 10 16,0 2-10-16,2-1 2 0,-1-1 14 15,0 2-2-15,-1-1-14 0,-1-1-2 16,1 2 2-16,-2-2 0 0,1-1 0 15,-3 2 0-15,0-1 33 0,-1 2-2 16,1-2-5-16,0 0-1 0,-1 2-9 16,2-2-13-16,-1 1 12 0,0-1-15 0,0 2 0 15,2-2-13-15,-3 2 13 0,1-1 12 16,0 2 0-16,0-2-10 0,3 0 1 16,-3 1-3-16,-1-1 2 0,1-1 13 0,-1 1-15 15,-1-1 13-15,2 0 12 0,-3 0-9 16,0 1-14-16,0-3 17 0,0 1-3 15,0-1-4-15,0 0 0 0,0-3-12 16,0-3-16-16,0 0-9 0,0-1 25 16,0 2-2-16,0-2 2 0,0 0 1 15,2 1-1-15,1-3 0 0,0 2-1 16,-1 1 1-16,1-1 0 0,0 1 1 16,-2 2 2-16,1 0 13 0,-1 1-15 15,-1-1 15-15,0 1 3 0,0 0-17 0,0 0 0 16,0 0 1-16,0 0 13 0,0 0-1 15,0-1-11-15,0-1-4 0,0 1 2 16,0 0 0-16,0 1 1 0,0-2 0 16,0 0 10-16,0 0-12 0,0 0-1 15,0-1-3-15,0 1-1 0,0 1 3 0,2-2 1 16,-2 2 0-16,1-3-2 0,1 1 1 16,-2-2-1-16,1 0-17 0,1 3 16 15,-2-4 0-15,0 2 1 0,0 2 0 16,0-3 2-16,1 1 0 0,1 0 12 15,-2-1-12-15,2 0 0 0,-2-1-1 16,3-1 1-16,0-1 2 0,-1 1 2 16,1-1-4-16,1-1-3 0,-1 0 2 15,-1 1 1-15,1-1 4 0,0 3-4 16,-1 1-7-16,1-2 7 0,-2 1-25 16,1 0 6-16,1-2 3 0,-1-1 13 15,1 1 0-15,1-1 0 0,-1-1 1 0,-1 0-26 16,1-2 9-16,0 0 17 0,-1 1-1 15,-2-2-16-15,3 1-6 16,-3-3 9-16,0 0 14 0,2-2-17 0,-2 0-9 16,0-1-23-16,0 0-47 0,0 0-26 15,0 0-61-15,0 0-143 0,-2 2-91 16,-1-1-223-16,-5-1-650 0</inkml:trace>
  <inkml:trace contextRef="#ctx0" brushRef="#br0" timeOffset="86976.95">26878 7943 61 0,'0'0'378'0,"0"0"-179"0,0 0-124 16,0 0-75-16,0 0-20 0,0 0-136 0,0 0-151 15,0 0 77-15</inkml:trace>
  <inkml:trace contextRef="#ctx0" brushRef="#br0" timeOffset="87702.88">26745 7974 237 0,'0'0'320'0,"0"0"-40"0,0 0-16 16,0 0-13-16,0 0-56 0,0 0-78 15,0 0-39-15,0 0 0 0,0 0 23 16,5 0 6-16,-3 0-13 0,-2 0-33 0,2 0-38 15,0 0-23-15,-1 0 3 0,2 0 10 16,0 0 13-16,2 0 29 0,0-2-3 16,1 2 3-16,-2 0-6 0,-1 0-37 15,2 0 1-15,-3 0-9 0,3-1 25 16,-1 1-16-16,5 0-11 0,-2 0 1 16,5 0 20-16,6 0-1 0,4 1 23 0,7 1 13 15,7 2-13-15,3-3 4 16,5 3-11-16,7-2 4 0,3 2-10 0,0-3 0 15,2 1 7-15,0-1-1 0,0-1-2 16,-2 0-1-16,-4 0 0 0,-4 0 4 16,-1-3-14-16,-3 2-2 0,-5-2-21 15,-1 2 1-15,-3 0-1 0,1-2 0 16,-1 1-2-16,-1 2 0 0,2-1 0 16,-1 0 1-16,4-1 2 0,0-1 13 15,5-1-3-15,3 1 6 0,6-1 0 16,5-1-17-16,2 1-2 0,2 1-3 0,2 1 0 15,0-1-22-15,-1 3 25 16,-1 0-2-16,-2 0 0 0,0 0 2 16,-5 0 3-16,3 4-3 0,0-3 1 0,-1-1 2 15,-2 1 10-15,-1-1-12 0,-1 0 2 16,-6 0 8-16,1 0-11 0,-7 0 0 16,0 0 1-16,-1 0-1 0,-2 0-13 0,3 0 13 15,0 0 0-15,1 0-1 0,2 0 1 16,3 0 3-16,3 0 10 0,-4 0-12 15,5 0-1-15,-1-1-13 0,-2 0-9 16,-3 0 2-16,0 1 1 0,-5 0 7 16,-3 0 10-16,-2 0 2 0,-4 0-12 15,-1 0 8-15,-5-3 1 0,0 2 3 0,-2 0 2 16,-1-2 14-16,1 2-13 0,0-2 16 16,2 0-16-16,0 1-3 0,-1-1-1 15,-1 1-12-15,0 1 0 0,-1-1-9 16,-3 1 9-16,1 1-3 0,-3 0-9 15,0 0 2-15,-1 0 4 0,-2 0-13 16,-2 0 9-16,-1 0-25 0,-1 0 3 16,-2 0-6-16,0 0 23 0,2-1 28 0,3-1 18 15,5 1-18-15,5-3-45 0,4 3 13 16,6-3-19-16,3 2-14 0,2-1 36 16,-2 0-23-16,-3 2 14 0,-4 0-91 15,-8-2-147-15,-6 2-168 0,-4-3-185 16,-7 2-195-16</inkml:trace>
  <inkml:trace contextRef="#ctx0" brushRef="#br0" timeOffset="89097">30739 7357 301 0,'0'0'375'0,"0"0"-62"16,0 0-65-16,0 0-56 0,0 0-65 15,0 0-30-15,0 0-16 0,0 0-81 0,0 0-26 16,0 0-55-16,0 0 55 0,0 0 26 15,0 0 3-15,0 3-3 0,-3 2 39 16,1 0-29-16,-1 4 3 0,0 1 0 16,1 4-10-16,1 2 17 0,-1-2 22 15,2 3-19-15,0 1-10 0,0-1 6 16,0 1 33-16,0-1-52 0,0-1 0 16,0 1 10-16,0 1 16 0,0 0-23 15,0 0 25-15,-4 1-26 0,3-2-4 16,-1 1-12-16,0-2 14 0,-1-3 4 15,0 0 57-15,1-2 30 0,2-1-52 16,0-2-10-16,-1-3 13 0,1-3-9 0,0 2-32 16,0-4 0-16,0 2 1 0,0-2 27 15,0 0 59-15,0 0-7 0,0 0-10 16,0 0-3-16,0 0-7 0,0 0-16 16,0 0-32-16,0 0-13 0,0 0-15 0,0 0 2 15,0 0-29-15,0 0-97 0,-2 0-91 16,-4 0-117-16,1 0-157 0,-2 0-46 15,27 0-273-15</inkml:trace>
  <inkml:trace contextRef="#ctx0" brushRef="#br0" timeOffset="95416.97">27213 5827 460 0,'0'0'352'0,"0"0"-205"0,0 0-144 16,0 0 10-16,0 0 23 0,0 0 26 15,0 0-20-15,0 0 49 0,0 0 36 16,-56-8-10-16,46 8 7 0,2 0 6 15,3 2-23-15,-3 1 23 0,2 0-16 16,0-1-20-16,3 0-26 0,0 0-68 0,1 2-23 16,-1-2-29-16,2 2 39 0,-1 2 0 15,2-1 12-15,0 1-11 0,0 1 12 16,3-1 13-16,2-1-1 0,1 1-11 16,-1-4 18-16,-1 2-18 0,1-3 1 15,-1-1 21-15,1 0 16 0,-1 0 25 16,0 0 27-16,3-4 12 0,-2 1 1 15,0-4-20-15,-2 0-36 0,0 3-9 0,0-5 9 16,-1 4-29-16,-1 0-6 0,1-3 3 16,-2 4 10-16,0-2 16 0,0 1 3 15,0 0 16-15,0 1 6 0,0 2-3 16,0-1-13-16,0 2 3 0,0 1-9 16,0 0-45-16,0 0-19 0,0 0-64 15,0 0-29-15,-3 0-20 0,1 2 14 16,-1 1 74-16,0 2 42 0,0 0 0 15,0 0-40-15,1 1 1 0,2-2-17 0,-2 3-26 16,2-2 16-16,0 1 10 0,0 0 6 16,0-1-45-16,2 0 3 0,2 0 29 15,0-2 55-15,-1 1 10 0,2-4 26 0,-2 1 78 16,2-1 84-16,-2 0 18 0,1-1-12 16,-1-5-47-16,2 0-34 0,-4 0-30 15,0-4-29-15,1 2 7 0,-2-2 56 16,0 2-2-16,0-3-1 0,0 4-26 15,-4 0-6-15,1 2-22 0,-2 3-3 16,2-1-57-16,2 3-16 0,-1 0-41 16,-3 0-56-16,-1 0-80 0,-3 6-4 15,-4 3-100-15,-2 3-37 0,1 1-128 16,3 0-214-16,2-6-331 0</inkml:trace>
  <inkml:trace contextRef="#ctx0" brushRef="#br0" timeOffset="96398.21">27230 5824 59 0,'0'0'711'0,"0"0"-216"0,0 0-150 16,0 0-85-16,0 0-30 0,0 0-42 15,0 0-29-15,0 0-50 0,0 0-67 16,0 0-42-16,0 0-71 0,-6-1-42 16,6 1-16-16,0 0-4 0,0 1 45 15,0 2 63-15,-1 1 25 0,-1-2-11 16,2 2 11-16,-1-2 1 0,0 2 34 16,1-1-12-16,0 0-9 0,0-2-12 15,0 0-4-15,0 2-12 0,0-3 14 16,0 1 26-16,0-1-26 0,2 1 26 15,1-1 0-15,0 0 36 0,2 0 19 0,1 0 29 16,-1-1 25-16,-1-3-9 0,1-1-23 16,1-2-42-16,-4 1 4 0,0 0-24 15,-1-2-18-15,1 2 28 0,-2-1-38 16,0 2 13-16,0 0-7 0,0 2 3 16,0 1 10-16,0 2 32 0,-2-2-13 15,-1 2-9-15,3 0-42 0,-2 0-16 0,2 0-29 16,-5 0 10-16,2 2-32 15,-3 2-4-15,1 1 20 0,-1 0 9 0,3 1-19 16,0 1-64-16,2-1-30 0,-1 2 52 16,2-2 3-16,0 1-10 0,0-1 39 15,0-1 41-15,3-1-15 0,0 0 3 16,0-1 16-16,2-2 26 0,1 0 44 16,-3-1 34-16,0 0 39 0,-1 0 64 15,1-2 6-15,0-5-75 0,-1 1-57 16,-2-3-29-16,3 0-4 0,-3-2 4 0,0 1 12 15,2 1-12-15,-2 0-7 0,1 1-16 16,-1 3-3-16,0 3-84 0,0-1-86 16,0 2-95-16,0 1-155 0,0 0-312 15,0 0-591-15</inkml:trace>
  <inkml:trace contextRef="#ctx0" brushRef="#br0" timeOffset="98699.78">30249 5833 457 0,'0'0'427'0,"0"0"-222"0,0 0-36 15,0 0 43-15,0 0 81 0,-81-1-60 16,64 4-38-16,4-1-36 0,3-2-40 16,5 2-48-16,0 0-71 0,5 0-66 15,0 2-70-15,0 3 118 0,0-1 16 16,0 4 2-16,5 1-77 0,-1-1 50 16,2 1 27-16,1-3 26 0,-1 2-7 15,-1-4-16-15,0-3 33 0,-2 2-36 0,0-4-14 16,0 0-2-16,-3-1 16 0,3 0 9 15,-1 0 75-15,2-1 26 0,-1-2-45 16,5-2-17-16,-3-1-12 0,4-2 3 16,-3-1 9-16,-1 1-6 0,-2 0-10 15,0 1 23-15,-3-1-10 0,0 2 6 16,0-1 52-16,0 1-4 0,0-1-16 16,0 3-6-16,0 0 37 0,-3 3-31 0,0 0-13 15,2 1-23-15,-1-1-40 0,0 1-7 16,0 0-26-16,1 0-12 0,-5 0-25 15,3 0-10-15,-3 0 0 0,2 1 12 16,-2 1 7-16,3 2-23 0,0 0-13 16,2 0-44-16,-1 1 8 0,2 0 36 0,-1 2 19 15,1-2 4-15,0 0-8 0,0-1-44 16,0 0-33-16,0-2 41 0,1 1 14 16,4-2 94-16,-1-1 3 0,-1 1 28 15,2-1 69-15,-3 0 20 0,1 0 32 16,0-2 22-16,0-3-13 0,0 0-62 15,0-2-34-15,-3 1 56 0,0-1 14 16,0 1-37-16,0 2 27 0,0 2 2 16,0 0-51-16,0 2-45 0,0-1-28 15,-2 1-12-15,1 0-16 0,1 0-16 0,0 0-7 16,0 0-3-16,-3 0-13 0,3 0-16 16,-1 3-29-16,-1 2 19 0,-1 0 51 15,2 2 10-15,-1 0-57 0,2-1-24 16,0 1-6-16,0-2 9 0,0 0 39 15,0-2-3-15,0 0-4 0,0-3 20 0,0 0 58 16,0 0 3-16,0 0 75 0,2 0 48 16,-1 0 29-16,-1 0-7 0,2 0-7 15,-1-2 13-15,-1-3-10 0,3-3-121 16,-3-1-23-16,3-3 38 0,-2-2-12 16,-1 1-10-16,0 2 6 0,0 2 0 15,0 1 29-15,0 4 44 0,-4 3 16 16,4 0-44-16,-3 1-67 0,3 0-51 15,-3 0-31-15,-1 0 9 0,-3 1 12 16,-1 4 26-16,-1-1 7 0,-2 2-10 16,3 4-7-16,-1-3 3 0,3 2 20 15,1 0-7-15,2 1-22 0,1-2 3 0,1 2 3 16,1-3-35-16,0 1 29 0,1-2-30 16,4-1-31-16,0 1 31 0,4-1 81 15,0-3 51-15,-1 1 6 0,0-3 30 16,-2 0 7-16,-1 0 28 0,-1 0 47 0,1-5-13 15,-2-3-41-15,-1-2-17 0,1-2-31 16,0-1-32-16,-3-2-13 0,2 1 0 16,-2 2-10-16,0 4 51 0,0 2 35 15,-2 2-29-15,-4 0-69 0,2 3-34 16,-5 0-80-16,-3 1-53 0,-3 0-7 16,-4 2-36-16,-3 4-62 0,2 5-156 15,3-1-191-15,6-1-406 0</inkml:trace>
  <inkml:trace contextRef="#ctx0" brushRef="#br0" timeOffset="100322.49">30396 7658 268 0,'0'0'415'15,"0"0"-142"-15,0 0-84 0,0 0-19 16,0 0 18-16,0 0-48 0,0 0 3 16,0 0 10-16,0 0-26 0,0 0-4 15,0 0 22-15,-1-11 11 0,1 8-30 16,-2 3-14-16,2-1-21 0,0 0-14 16,0-1-7-16,0 0 14 0,0 0-1 15,0 2-13-15,0-1-28 0,0 1-29 16,0-1-13-16,0 1 0 0,-3 0 28 15,3 0-28-15,-1 0-22 0,0 0-32 0,1 0-4 16,0 0 10-16,-2 0-3 0,2 1 6 16,0-1 7-16,0 1 5 0,0-1-2 0,0 0-29 15,0 0-58-15,0 0-4 0,0 2 10 16,0-1 48-16,0 2 19 0,2-2-16 16,-1 0 23-16,0-1 32 0,2 0 10 15,-3 0 55-15,3 0 29 0,-1 0 26 16,1 0 12-16,0-2 7 0,0-2-19 15,0 0-36-15,0-1-13 0,0 0-20 16,-3-2 4-16,0-2 16 0,0 0-58 16,0-2-2-16,0 0-1 0,-3 1 29 15,-2 1 16-15,1 3 51 0,1 1 31 16,0 4-16-16,1 1-32 0,-1 0-63 16,3 0-16-16,-3 0-38 0,1 0-16 0,-3 1-16 15,-2 4 19-15,-1-1 16 0,0 2 16 16,-2-3 3-16,5 4-19 0,-3-2-6 15,4-1 6-15,0 1 22 0,1-3-3 16,1 0-22-16,1 1-36 0,1-2-22 16,0 0-10-16,0 2 3 0,1-2-3 0,4 0 12 15,0 1 40-15,3-2 54 0,4 0 61 16,-1 0 71-16,2 0-42 0,1-2-9 16,-2-3-31-16,-1 2-49 0,-4-1 27 15,-2-1 26-15,-4 3 39 0,-1-1-10 16,0 1-25-16,0 2 15 0,-1-1-13 15,-2 0 20-15,0 1 9 0,1 0-42 16,2 0-14-16,-1 0-33 0,1 0-54 16,0 0-19-16,0 0-12 0,-2 1-11 15,2 0 10-15,-3 3 35 0,0-2 38 0,0 4 10 16,-2-2-16-16,2-1 6 0,0 2-13 16,2-1-22-16,-1-1-9 0,2 1-72 15,0-3-57-15,0 0-37 0,0-1 32 16,0 0 191-16,3 0 7 0,0 0 132 15,3-1 19-15,2-4 23 0,0-2-72 16,2 0-45-16,-3-4 16 0,2 1 99 16,-6 0 45-16,-1 0 10 0,-2-1-61 0,0 3-9 15,0 2-41-15,-2 1-39 0,-1 1-3 16,-3 1-69-16,3 1-12 0,-3-1-93 16,1 2-76-16,-4 0-143 0,-5 1-253 15,-4 0-454-15,2 1-272 0</inkml:trace>
  <inkml:trace contextRef="#ctx0" brushRef="#br0" timeOffset="101941.08">27211 7606 349 0,'0'0'287'0,"0"0"-59"15,0 0-39-15,0 0-52 0,0 0-30 16,0 0-25-16,0 0-30 0,0 0 6 0,0 0 30 15,0 0 29-15,0 4 20 0,0-4 9 16,0 1-36-16,0 0-48 0,0-1-26 16,0 1-14-16,0 3 11 0,0-1 2 15,0 2-12-15,0 0-20 0,0 3 20 16,0-2-23-16,0 2-49 0,0-2-38 16,2 1-72-16,2-1 6 0,0-3-9 0,4 1 19 15,-2-3 39-15,3-1 104 0,-3 0 84 16,0 0 46-16,-2-2 4 0,2-3-14 15,-3-1-13-15,0-2-7 0,-3-1-12 16,0-2-20-16,0-3 39 0,-4 1-1 16,-4-2-28-16,1 2-4 0,1 6 10 15,0 1 35-15,0 1-45 0,3 4-36 16,0 0-12-16,0 1-26 0,0 0-29 16,-1 0-13-16,-2 1-19 0,-3 5 23 15,-1-1 15-15,-2 1-3 0,1 2-3 0,2 1 0 16,1-1 13-16,1-2-3 15,2 0-4-15,2 0-12 0,3 0-4 0,0-1 20 16,0 0 18-16,0-1-22 0,2 1-9 16,2 0-17-16,5-1 11 0,-1 0 21 15,1 0 17-15,4 0 39 0,-1-3-35 16,-2-1 60-16,0 0 1 0,-2 0 22 0,-2-4-16 16,0-1-33-16,-1-1 23 0,0-2-16 15,-2 0-25-15,-2-1-1 0,1 0 13 16,-2 3 6-16,0-2 4 0,0 4 57 15,-5 0 20-15,2 3-17 0,-3-2-32 16,1 2-35-16,2 0-32 0,-1 1-3 16,-1 0-19-16,1 0-13 0,0 0-3 15,-2 0-19-15,3 1-10 0,0 4 0 16,-1 2 10-16,3 2 9 0,-2-1 13 16,3 2-6-16,0-2-62 0,0 2-19 15,3-2 19-15,2-2 7 0,4-1 41 0,-3-1 52 16,-1-1 10-16,-2-3 64 0,0 0 16 15,-1 0 33-15,-2 0 21 0,0 0 3 16,0-1 7-16,0-5-27 0,0 0-44 16,0-2-1-16,-2-1 13 0,-2 3-29 0,0-2-9 15,-2 2-54-15,0 2-3 0,3 0-35 16,0 2-2-16,0 2-42 0,1 0-54 16,-3 0-115-16,-4 0-130 0,-2 6-212 15,2 0-400-15</inkml:trace>
  <inkml:trace contextRef="#ctx0" brushRef="#br0" timeOffset="106517.31">27151 6312 75 0,'0'0'251'0,"0"0"-143"16,0 0-59-16,0 0-4 0,0 0-9 0,0 0-23 16,0 0-13-16,0 0 16 0,0 0 46 15,0 0 39-15,0 0-13 0,22 2 17 16,-19 0-30-16,-2-1-30 0,-1-1 4 15,0 0 49-15,0 0 52 0,0 0-17 16,0 0-35-16,0 1-98 0,0-1-49 16,2 2-81-16,1 0 23 0,0 1 107 15,2 2 0-15,-1-3-14 0,0 2-12 16,-1-2 26-16,0 1 36 0,0-2-16 16,0-1 28-16,-3 0 8 0,0 0 35 15,0 0 42-15,0 0 27 0,0 0 112 16,0 0-26-16,0-6-181 0,-3 0-10 15,0 0-39-15,2 0 33 0,-2 0-4 16,0 2 26-16,2 2 6 0,-2 2-6 16,1-3-36-16,-1 3 1 0,2 0-25 0,-1 0-11 15,-1 0-29-15,0 0-26 0,1 0-3 16,-1 0-13-16,-1 0 0 0,2 0 16 0,-1 3 20 16,0-1-10-16,2 1 9 15,-1-2 17-15,2 1-4 0,0 2-3 0,0-2-19 16,0 0-56-16,0 1 7 0,0-2-10 15,0 2 33-15,3-2 61 0,-1 0 10 16,1 0 30-16,0 1 31 0,0-2 4 16,0 0 10-16,0 0 2 0,0 0 30 15,2-3-26-15,-2-1 3 0,0-1-35 16,0 0 35-16,-1 0-26 0,-2 0 0 16,0 0-29-16,0-1-7 0,0 1-6 15,0 2 23-15,0-1 38 0,-2 2-23 0,-1 1-10 16,0 1-43-16,1-1 0 0,-1 1-1 15,0 0-12-15,0 0-53 0,-3 0-18 16,1 2 28-16,-1 4 4 0,1 1 2 16,-3 1 11-16,1 1 36 0,2 0-11 15,2 0 0-15,0-3-10 0,3 0-48 0,0-1-22 16,0-2-17-16,0 1-10 0,6-1 26 16,-1 1 94-16,4-2 32 0,-1 0 62 15,1-1-29-15,2-1 29 0,-2 0-1 16,-1 0-5-16,-3 0-1 0,-2 0 9 15,0-3 4-15,0 0-4 0,-2-3-25 16,-1 1-13-16,0 0-14 0,0 0 17 16,-1-2-13-16,-5 2-7 0,0 0 4 15,-1 0-2-15,-2 0-43 0,0 0-2 16,-2 1-10-16,1 1-7 0,0 3 19 16,2 0-1-16,-3 0-19 0,2 0-21 15,-2 6-26-15,3 1 3 0,-2 4 19 16,2-3 26-16,4 3-10 0,1-1-45 0,3-2-54 15,0-2-1-15,2 2-3 0,3-2 45 16,5-1 46-16,2 0 41 0,3-3 39 16,5 1 25-16,0-3 11 0,5 0 12 0,-1-7 3 15,-1-2-32-15,-3-1 6 0,-6 0-29 16,-5-3 45-16,0-2 16 0,-7 1-25 16,-2 0-11-16,0 0-37 0,0 1 56 15,-7 2 58-15,-3 0-30 0,-3 2-75 16,-4 3-32-16,0 2-54 0,-3 2-53 15,-3 2-17-15,2 1 6 0,3 6-42 16,2 3-61-16,3 1-124 0,5 1-173 16,6 1-178-16,2-5-391 0</inkml:trace>
  <inkml:trace contextRef="#ctx0" brushRef="#br0" timeOffset="107879.38">27207 6757 361 0,'0'0'469'0,"0"0"-136"16,0 0-76-16,0 0-49 0,0 0-32 15,0 0-53-15,0 0-32 0,0 0-23 16,0 0-45-16,0 0 19 0,0-35 39 0,0 34-36 16,0 0 46-16,0 0 25 15,0 1 7-15,0 0-17 0,0 0-12 16,0 0-23-16,0 0-20 0,-1 0-38 0,1 0-13 16,-2 0-23-16,2 0 4 0,0 0 3 15,0 0 16-15,0 0 2 0,0 0-2 16,0 0-18-16,0 0-27 0,0 0-23 15,0 1-28-15,0 0-24 0,0 2-9 0,0 1 90 16,0 0 39-16,0-2-3 0,0 2-55 16,0-3-56-16,2 2 7 0,2-2-3 15,-1-1 104-15,1 0 6 0,0 0 74 16,2 0 33-16,-1 0-32 0,1-1-36 16,-1-2 6-16,-1-1 3 0,2 1-5 15,-1-2-5-15,-3-1 11 0,1-1-7 16,0 0-10-16,-1-1 13 0,-2 1 20 15,0 1 38-15,0 1 9 0,-2 2 14 16,-1-1-37-16,-2 2-25 0,0 0-9 16,-1-1-39-16,-3 3-13 0,0 0-6 0,-4 0-20 15,-3 1-22-15,-2 5 13 16,1 0 4-16,-1 2 5 0,5 0 10 0,-1-2 1 16,3 1-8-16,5-2-2 0,2 0-23 15,2-2-35-15,2 3-97 0,0-1 19 16,0 0 48-16,3-1 7 0,3 0 28 0,2 0 72 15,1-1 3-15,2 0 29 0,0-2 39 16,3-1 16-16,0 0 16 0,-2 0-3 16,-1-4 9-16,-4 1 17 0,0-2-14 15,-3-2 3-15,-1-1-26 0,-1 2-6 16,-1-2-35-16,-1 3-10 0,0 0 22 16,0 1 42-16,-1 0-8 0,-2 3-78 15,-3 0-13-15,0-1-54 0,0 1-22 16,1 1 19-16,0 0 12 0,-1 0 10 15,3 0 7-15,3 0-11 0,-2 0-8 16,2 0-8-16,0 0-18 0,-1 3-4 16,1-1 25-16,0 3 14 0,0-1-52 0,0 0-32 15,1 1 9-15,3-1 19 0,-3-3 39 16,2 0 55-16,-3 1 7 0,2-2 112 16,-2 0 42-16,0 0 0 0,0 0 6 15,0-2 6-15,0 0-14 0,-3-3-159 0,0 1-1 16,-2-1-44-16,2 2-2 0,1 2-4 15,1 0-1-15,-1 1-24 0,2 0-107 16,-1 1-165-16,-1 6-95 0,1 0 132 16,-1 5-105-16,2-2-158 0,25-28-281 0</inkml:trace>
  <inkml:trace contextRef="#ctx0" brushRef="#br0" timeOffset="108794.23">27262 7034 228 0,'0'0'626'0,"0"0"-232"0,0 0-114 0,0 0-75 16,0 0-23-16,0 0-49 0,0 0-55 15,0 0 39-15,0 0 6 0,0 0-13 16,0 0-1-16,-15 0 17 0,14 0-36 16,1 0-42-16,-2 2-48 0,1 1-36 15,-1 0-6-15,-1 1 13 0,0-2 17 16,1 2 8-16,1-3-15 0,1 2-7 16,0-2-16-16,0-1-38 0,0 0-30 15,0 0 68-15,0 0 42 0,1 0 26 16,4-1 32-16,-2-3 26 0,2 0 6 15,-1-1-6-15,1-3-26 0,-2 2-10 0,-1-1-9 16,1 0 18-16,-3 1-21 0,0-3-1 16,0 2-22-16,0 0 9 0,0 2 71 15,-3 3 9-15,1-2-38 0,-4 3-26 16,1 1-37-16,-1 0-1 0,-3 0-31 16,1 0-1-16,0 0-10 0,-2 4 1 0,0-1 9 15,2 4-7-15,1-2 20 0,0 0 6 16,1-1 10-16,3 0 0 0,0 0-29 15,2-2 3-15,-1 2 7 0,2-2-27 16,0 2-21-16,0 1-43 0,0-2 4 16,2 1 9-16,1-2 29 0,1 1 26 15,-1-2 45-15,2-1 3 0,-2 2 45 16,0-2 52-16,0 0 32 0,-1 0 23 16,-1-2-1-16,1-2-17 0,-2 2-25 15,1-3-39-15,-1 3-12 0,0-3-17 0,0 4-9 16,0 0 38-16,0 1-25 0,-1 0-23 15,-1 0-25-15,2 0-1 0,0 0-18 16,0 0-22-16,0 0-51 0,0 0-77 16,0 0-51-16,0 0-33 0,0 0-89 15,0 0-147-15,0 4-5 0,0 0 48 16,0 1 3-16,5 2-208 0,-10-27 651 0</inkml:trace>
  <inkml:trace contextRef="#ctx0" brushRef="#br0" timeOffset="109478.8">27250 7312 352 0,'0'0'316'0,"0"0"-241"16,0 0-26-16,0 0 30 0,0 0-21 15,0 0-19-15,0 0-39 0,0 0-29 16,0 0-8-16,0 0 37 0,0 0 156 16,-62 0 79-16,62 1 38 0,0-1-26 15,0 2-45-15,0-2-30 0,0 1-23 0,0-1-4 16,0 0-13-16,0 0-22 0,0 0-29 16,0 0-17-16,0 0-16 0,0 0-3 15,0 0-7-15,0 0-9 0,0 0 0 16,2 0-19-16,-1 0-10 0,4-1-10 15,-3-3 8-15,4 1 2 0,0-2-48 16,-2 0 45-16,1 0 3 0,-3 0 32 0,1 0 13 16,-3 3-7-16,0-2 8 0,0 2-46 15,0-2-13-15,0 0-19 0,0 0-13 16,-3 0 29-16,1 2-12 0,-3-1 25 16,1 1-14-16,-2 0 17 0,2 2 18 15,0 0-18-15,-1 0 0 0,2 0-3 16,-1 0-19-16,-1 0-23 0,2 0 3 15,-2 2 7-15,2 2 6 0,0-3-3 16,2 1 16-16,-1 1-7 0,2-2-3 0,0 0-12 16,0 2 9-16,0-3-10 0,0 0-19 15,0 0 10-15,0 0 18 0,0 0 30 16,0 0 7-16,0 0 35 0,2 0-32 16,-1 0-10-16,-1 0-49 0,0 0-44 15,0 0-108-15,0 0-13 0,0 1-39 16,0 5-69-16,0-4-95 0,0 3-121 0,-3-19 52 15</inkml:trace>
  <inkml:trace contextRef="#ctx0" brushRef="#br0" timeOffset="110608.23">27182 7393 60 0,'0'0'453'0,"0"0"-153"0,0 0-98 15,0 0-81-15,0 0-30 0,0 0-13 16,0 0-10-16,0 0-25 0,0 0-40 16,0 0-3-16,0 0-62 0,-1 0-19 15,-1 0-1-15,0 0 27 0,-1 2 16 16,0-1 0-16,0 0 39 0,0 2 0 15,0-2-38-15,0 0-31 0,1 0-12 0,0 2 3 16,1-2 48-16,-1-1 28 16,2 1-1-16,0 1-14 0,0-2 16 0,0 0 0 15,0 0 1-15,0 0 0 0,0 0 52 16,0 0 76-16,0 0 15 0,0 0-16 16,0 0 0-16,0-2 3 0,0 2-3 0,0 0-29 15,2 0-33-15,-2 0-59 0,0 0-6 16,0 0-16-16,0 0 14 0,0 0-34 15,0 0-55-15,0 0-26 0,0 0 6 16,0-1 13-16,0 1-32 0,0 0-59 16,0 0 110-16,0 0 77 0,0 0 2 15,0 0-62-15,-2 0-16 0,2 1 78 16,-1 2-2-16,-1 0 2 0,2-3 0 16,-2 1-88-16,2 2-6 0,-2-2-14 15,2-1-12-15,-3 2 25 0,0 1 62 0,1 0 20 16,2-1 13-16,-3 1-16 15,3-2 10-15,0 0-148 0</inkml:trace>
  <inkml:trace contextRef="#ctx0" brushRef="#br0" timeOffset="110648.14">27182 7393 66 0</inkml:trace>
  <inkml:trace contextRef="#ctx0" brushRef="#br0" timeOffset="110760.78">27182 7393 66 0,'-18'41'72'0,"24"-43"-59"0,-2 2 3 0,-2-1 63 0,-1 1 100 0,-1 0 46 0,0 0-104 0,0 0-69 0,-1 0-20 16,-2 0-32-16,0 0-9 0,0 0-31 15,0 1-15-15,1-1-26 0,-1 0 81 16,3 0 109-16,-1 0 159 0,0 0-14 15,1 0-69-15,0 0-84 0,0 0-33 16,-2 0-6-16,1-3-62 0,-1 1-36 16,1 0-270-16,-1-2-267 0,17 15-229 0</inkml:trace>
  <inkml:trace contextRef="#ctx0" brushRef="#br0" timeOffset="113393.87">30247 6186 267 0,'0'0'535'0,"0"0"-157"0,0 0-124 0,0 0-7 15,0 0-29-15,0 0-7 0,0 0-52 16,0 0-59-16,0 0-16 0,0-16-23 16,0 16-31-16,0 0-30 0,0 0-4 15,-2 0 2-15,2 0 2 0,-1 0 0 16,-1 0-3-16,1 0-29 0,-2 2-17 16,-2 0 17-16,2 3 19 0,-3 1 13 0,1 0 1 15,2-1-1-15,0-1-23 16,3 0 21-16,-1-3-53 0,1 0-29 0,0-1-39 15,0 2 6-15,0-2 42 0,0 0 33 16,1 0 42-16,4 0 57 0,1 0 59 16,2-2 21-16,-2 0-18 0,1-5 8 15,0 1-5-15,-2-3-22 0,2 0-19 16,-4-1-62-16,-1-2 39 0,1 3-39 16,-3-1 36-16,0 3-26 0,0 1 19 0,0 2 26 15,0 3 25-15,-1 0-61 0,-1 1-34 16,0 0-4-16,-1 0-55 0,-4 0-38 15,1 2-16-15,-3 2 3 0,-1 2 71 16,-1 1 6-16,3-1 6 0,1 1-64 16,3-1 20-16,1-1 12 0,3 0 26 15,0-1-94-15,0 0-42 0,0 1 77 0,6-1 36 16,-2-3 52-16,3 2 33 0,1-2 32 16,-2-1 16-16,2 0 25 0,-1 0-9 15,-3-1 13-15,1-3 32 0,-4 0-10 16,-1-2-58-16,0 1-6 0,0-1-68 15,-1 1-109-15,-4 3 13 0,0-2 2 16,0 4 7-16,-1 0-106 0,1 0-112 16,-5 4 32-16,2 3-32 0,3 4-60 15,-1 0-117-15,0-2-174 0</inkml:trace>
  <inkml:trace contextRef="#ctx0" brushRef="#br0" timeOffset="114503.86">30309 6645 137 0,'0'0'372'0,"0"0"-14"0,0 0 14 0,0 0-47 16,0 0-74-16,0 0-66 0,0 0-56 16,0 0-48-16,0 0-26 0,0 0-16 15,0 0-16-15,1 0-21 0,-1 0-2 16,0 0 1-16,0 0 22 0,0 0 19 0,0 0 16 15,0 0 52-15,0-1-33 0,0-1-57 16,1-1-19-16,-1 0 18 0,0 1 7 16,0-1-23-16,0-1 16 0,0 2 7 15,0-3 0-15,0-1 13 0,0 1-20 16,0-1 32-16,0-2 17 0,0 2-43 16,-4-1 33-16,-2 2-23 0,2 1 17 15,-1 2-52-15,-1 1-4 0,0-2-28 16,1 1-16-16,-1 1-13 0,2 1 4 0,-2 0 9 15,-1 0 9-15,3 0 16 0,0 0 4 16,1 0-7-16,0 1-6 0,1-1-13 16,2 2 6-16,0-2-6 0,0 0-6 15,0 0-1-15,0 0 16 0,0 1 14 16,0-1 2-16,0 0 1 0,0 0 3 16,2 0-4-16,-1 0 18 0,1 0 2 15,-2 0 20-15,1 0 28 0,1 0 36 16,-2 0 32-16,0 0 29 0,1-1 6 0,1-3 10 15,-1-1-43-15,0-1-73 0,1-3-4 16,-1 3 10-16,1 0-48 0,-2 2 55 16,0 0-17-16,0 3-9 0,0 1 22 15,0 0-23-15,0 0-30 0,-2 0-1 0,2 0-1 16,0 0-1-16,-1 0 0 16,1 0 0-16,0 0-23 0,0 0-4 0,0 0-15 15,0 0-14-15,0 0-27 0,0 0-30 16,0 1-7-16,0 0 3 0,0 2 33 15,0-2 41-15,0 2-55 0,0 0-3 16,0-2 16-16,0-1 38 0,0 0 49 16,0 0 41-16,0 0 62 0,0 0 36 15,0 0-1-15,1 0 13 0,-1-1 15 16,0-2 13-16,0 0-50 0,0-2-128 16,0 1 11-16,0 0 35 0,0-1-28 15,0 0 13-15,-5-1-32 0,-1-1 0 0,0 2-13 16,-1-1-6-16,0 2 19 0,1 1-3 15,1 0-13-15,0 2-28 0,2 1-29 16,-3 0-16-16,0 5-4 0,2 2 7 16,0 2-70-16,-1 1-18 0,2 2-6 15,3-1 28-15,0 1 27 0,0-2 14 0,0-2 40 16,6 1-62-16,0-4 30 0,1-1 57 16,2 0 43-16,1-3 3 0,2 0 42 15,-3-1-42-15,0 0 16 0,-2 0-12 16,-4-2 41-16,0-4 72 0,1-1-27 15,-2-2-35-15,-1 1 17 0,1 3 12 16,-2 0 51-16,0 3 55 0,0 0-52 16,0 2-48-16,0 0-35 0,-3-1-30 15,3 1-9-15,-2 0 4 0,0 0 2 16,2 0 10-16,0 0-13 0,0 0-7 0,-2 0-12 16,2 0-2-16,0 0 2 0,0 0-3 15,0 0-13-15,0 0-41 0,0-2-39 16,-1 2-29-16,-1-1-36 0,-1 1-87 15,1 0-69-15,0-1 2 0,1 1-13 0,1 0-121 16,0 0-66-16,0 0-96 0,11 4 611 16</inkml:trace>
  <inkml:trace contextRef="#ctx0" brushRef="#br0" timeOffset="115277.98">30393 6865 365 0,'0'0'388'0,"0"0"-88"16,0 0-43-16,0 0-48 0,0 0-14 16,0 0-65-16,0 0-10 0,0 0-23 15,0 0-22-15,0 0-20 0,0 0-55 16,-44 16-55-16,43-16 3 0,1 0 7 16,-2 0 2-16,1 0 43 0,1 0 26 15,0 0 59-15,0 0 12 0,0 0 3 0,0 0-6 16,3 0-29-16,-1-2 6 0,2 1 16 15,-1 0 0-15,0-4-6 0,-1 1-17 16,-2-1-16-16,0-3 23 0,0 2-23 16,-3-2-45-16,-2 1 48 0,-1 0-47 15,0 2 28-15,1 1-29 0,1 3 13 16,1-1-16-16,0 1-28 0,2 1-30 16,-2 0-9-16,1 0 3 0,-2 0-7 15,1 0 13-15,0 0 32 0,1 4 10 0,-1-2-16 16,-3 2-16-16,1 1 9 0,2 1 23 15,-1-1-3-15,3 1-27 0,1 0-41 16,0-2-81-16,0 1 22 0,0-1 20 16,5 2 77-16,-2-4 7 0,2 1 41 15,-2-2 1-15,1-1 45 0,0 0 98 0,-1 0 9 16,4-1 0-16,-2-3-10 0,0 0 10 16,-2-3-7-16,-1 2 3 0,-1-2-27 15,-1-1 4-15,0 2-77 0,-3-2 0 16,0 0 15-16,-2 3-63 0,2 1-1 15,-3-1-21-15,3 4 20 0,0-2-71 16,1 3-36-16,-1 0-38 0,0 0-68 16,0 4-75-16,-2 2-85 0,2 3-15 0,-2 2-150 15,4-1-76-15</inkml:trace>
  <inkml:trace contextRef="#ctx0" brushRef="#br0" timeOffset="115860">30319 7090 512 0,'0'0'528'0,"0"0"-186"0,0 0-101 16,0 0-88-16,0 0-98 0,0 0-55 16,0 0-72-16,0 0-15 0,0 0 57 15,0 0 11-15,0 0 9 0,-2 7-10 16,2-7 20-16,0 0 114 0,2 0 42 16,0-1 26-16,0 0 13 0,1-1-1 15,-3-2-72-15,0 3-63 0,0-2 57 16,0 1-42-16,0 0-4 0,0-2-25 15,-3-1 13-15,-1 3-19 0,2-2-7 16,-1 2 3-16,3 1 10 0,-3-2-23 0,2 2-22 16,0 1 0-16,-1 0-3 0,1 0-42 15,1 0-16-15,0 0-22 0,0 0-33 16,-3 1 13-16,0 3 39 0,0 1 41 16,0-3 20-16,1 4-20 0,-2-5 1 0,4 2-7 15,-1-2 3-15,1-1 10 0,0 0 0 16,0 0 0-16,0 0 16 0,0 0 37 15,0 0-4-15,1 0-1 0,2 0-3 16,-2 0 13-16,-1 0 6 0,3 0 29 16,-3 0 20-16,0 0 2 0,2 0-19 15,-1-1-22-15,-1 1-24 0,2 0-34 16,-2 0-22-16,1 0-20 0,-1 0-3 16,0 0 24-16,0 0 21 0,0 0 1 15,0 0-1-15,0 0-19 0,0 0-113 16,0 0-80-16,0 0-43 0,2 1-79 0,1 0 88 15,2 4 2-15,0 0-140 0,2 1-121 16,-1-4-141-16,-34-22 584 0</inkml:trace>
  <inkml:trace contextRef="#ctx0" brushRef="#br0" timeOffset="116562.09">30385 7138 205 0,'0'0'793'0,"0"0"-585"0,0 0-153 16,0 0 72-16,0 0 46 0,0 0-23 16,0 0 9-16,0 0-7 0,0 0-25 15,0 0-20-15,0 0-7 0,-13-7-9 0,13 7-33 16,0-2-55-16,0 0 10 0,0 0-11 16,0 2-2-16,0-1 0 0,1 1-16 15,1-1-36-15,-1 1-29 0,1-2-29 16,-1 1 29-16,2 0 55 0,-2 0 26 15,1-2 26-15,-2 1 13 0,3-2 13 16,-3 1 16-16,0-1 39 0,0 2 25 16,0-2 20-16,0 1-40 0,0-1-28 15,0 2-26-15,0-1-57 0,0 1 2 0,0 1-2 16,0-2-1-16,0 3 3 0,0-1 10 16,0 1-12-16,0 0 25 15,0 0 32-15,-3 0-4 0,3 0-6 0,-3 0-13 16,3 0 3-16,-3 0 4 0,3 0-18 15,0 0-24-15,0 0-41 0,-1 0-30 16,-1 0-8-16,2 0-11 0,-1 0-48 0,-1 0-32 16,-1 4 92-16,-1-2 52 0,0 3-6 15,2 0-32-15,-1 1-43 0,2-3-68 16,1 2-9-16,0 1-27 0,0-1 16 16,0-3 48-16,4 2 27 0,1-4 35 15,-2 0 85-15,2 0 127 0,-2 0 78 16,3-1-23-16,-2-3-65 0,-1-1 35 15,-2 0 4-15,2-1 22 0,-3 2-36 16,0 0-23-16,0-2-16 0,0 4 10 16,0-2-36-16,-3 2-16 0,1-1-48 0,2 2-13 15,-3 1-27-15,3 0-44 0,-2 0-44 16,1 0-107-16,-2 0-192 0,0 4 21 16,0-1-29-16,0 1-152 0,1 3-244 0</inkml:trace>
  <inkml:trace contextRef="#ctx0" brushRef="#br0" timeOffset="117331.88">30402 7348 421 0,'0'0'678'16,"0"0"-301"-16,0 0-107 0,0 0 3 15,0 0-104-15,0 0-134 0,0 0-35 0,0 0-51 16,0 0-14-16,0 0-16 0,-17-6 61 16,11 6 20-16,3 0 25 0,0 0 7 15,0 0 66-15,2 0 38 0,0 0 13 16,1 0-36-16,0 0-52 0,0 1-61 15,0-1-19-15,0 0-56 0,0 2-18 16,-3-1 9-16,3 0 38 0,0-1 4 16,0 0-16-16,0 0-7 0,0 0-29 15,0 0-10-15,1 0 42 0,3 0 62 0,-1 0 0 16,3 0 114-16,1 0 19 0,-3-4-42 16,2 1 3-16,-3-2 0 0,0 1-14 15,-3 2 14-15,2 0-26 0,-2-1-13 16,0 3 9-16,0-2-3 0,-2 2 16 0,1 0-6 15,-1 0-33-15,-1 0-14 0,0 0-24 16,3 0-26-16,-3 0-28 0,1 0 6 16,0 0-7-16,1 0-6 0,-2 2 12 15,0-1 8-15,2 1 5 0,-1-1-3 16,2 0 4-16,0 0-26 0,0 0-46 16,0 2-19-16,0-2 13 0,0-1 38 15,0 1 13-15,0-1 1 0,0 0 15 16,3 0 46-16,-3 0 38 0,3 0 50 15,-2 0 38-15,-1 0 17 0,2 0-1 16,-2 0 0-16,0 0 3 0,0 0 0 0,0 0-27 16,0 0-25-16,0 0-19 0,-3 0-74 15,0 0-16-15,0 0-58 0,-1 0-44 16,0 2-43-16,-1 0-29 0,-1 0-26 16,-1 1-4-16,2-1-24 0,0 0-74 15,2 1-37-15,2-2-78 0,1 0-118 16,49-19 252-16</inkml:trace>
  <inkml:trace contextRef="#ctx0" brushRef="#br0" timeOffset="120338.97">27036 9235 1418 0,'0'0'455'0,"0"0"-267"15,0 0-39-15,0 0 59 0,0 0 31 16,0 0-82-16,0 0-51 0,0 0-3 15,0 0-74-15,0 0-29 0,-90-21-26 16,70 31-3-16,-2 1 10 0,-1 2 19 16,-3 1-16-16,2 3 3 0,4-2 10 15,2 1-16-15,7-1-23 0,4 2-6 0,4-2 0 16,3 3-46-16,1 0 26 0,12 0 7 16,5 2 19-16,6-1 42 0,6-1 32 15,8-1 23-15,5-2-3 16,0-2 6-16,3-1-26 0,-4-1 0 0,-4 0-12 15,-8-2-20-15,-9 1-16 0,-7 0 3 16,-5 0 13-16,-9 2 29 0,0 1 19 16,-9 1 7-16,-10 1 9 0,-9 5-10 15,-9-1 7-15,-8 2-61 0,-4-2-35 16,0-2-45-16,7-4 35 0,5-4 45 16,12-6 1-16,5 0 15 0,9-3-14 15,2 0 49-15,6-3-6 0,3-4-45 0,0-5-16 16,8-5-42-16,6-1-2 0,7-2 60 15,3-5 24-15,7 1 8 0,3-2-6 16,-3 0 3-16,-2 2 51 0,-5 2 13 16,-6 0 44-16,-8 3 28 0,-6 0-41 15,-4 2 9-15,-1 1-26 0,-7 4-48 0,-2-1-59 16,-3 1-29-16,0 2-15 0,-1 2-38 16,1 2-22-16,-3 1-54 0,3-1-88 15,2 5-103-15,-1 1-154 0,2 0-132 16,4 1-185-16</inkml:trace>
  <inkml:trace contextRef="#ctx0" brushRef="#br0" timeOffset="120766.22">27368 9332 297 0,'0'0'1676'0,"0"0"-1288"0,0 0-249 0,0 0 4 16,0 0-143-16,0 0-68 0,0 0-116 0,0 0 109 15,0 0 43-15,0 0 19 0,-7 82 0 16,11-57 13-16,2-1 25 0,2-2 7 16,-3 0 4-16,1-3-7 0,0-1 13 15,-3-5-42-15,0-3-20 0,-1-1-54 16,0-2-43-16,-1-5 17 0,-1 2-59 16,0-4 0-16,2 0 159 0,-1 0 114 15,1-4 83-15,-1-2-122 0,4-2-55 16,-2-1-8-16,-1 3 34 0,4-1 112 15,-2 2-9-15,4 0-62 0,3 2-71 16,5-2-16-16,5 1-19 0,4 2-10 16,7-2 26-16,0 2-17 0,-2 1 18 0,-6 1 0 15,-4 1-56-15,-6 6 22 0,-8 2 36 16,-4 3 4-16,-2 1 21 0,-6 1 59 16,-7 1 0-16,-5 3 0 0,-7-3 0 15,-5 2-30-15,-6-1-15 0,1-4 9 16,4-4-48-16,5-1 0 0,8-2-84 0,5-4 1 15,9-1-17-15,4 0-32 0,0 0-39 16,11-6-82-16,4-2-107 0,8-2-53 16,6-2 45-16,2-1-20 0,5-1-127 15</inkml:trace>
  <inkml:trace contextRef="#ctx0" brushRef="#br0" timeOffset="121320.16">27730 9544 93 0,'0'0'558'0,"0"0"-115"0,0 0 20 0,0 0-21 15,0 0-186-15,0 0-52 0,0 0-17 16,0 0-52-16,0 0-32 0,0 0-103 15,-16-48-10-15,13 51-60 0,0 4 5 16,-2 0 23-16,1 1 10 0,1 2 10 16,1-1-17-16,2 0-71 0,0-2-29 15,0-2-33-15,2-1 33 0,2-2 3 16,3-2 65-16,-3 0 71 0,2 0 1 0,2 0-1 16,1-5-3-16,2-3 3 0,0-2 3 15,3-1 1-15,0-1 12 0,1 2 75 16,0-1 6-16,-2 1 30 0,-5 5 47 15,-2 1 11-15,-1 1-24 0,-5 3-42 16,0 0-119-16,0 0-6 0,0 3-113 0,0 4 2 16,1 0 105-16,2 1 9 15,1 1 3-15,3 0 3 0,1 0-3 0,0-1-42 16,4-2-23-16,-4-3 0 0,3-1-3 16,1-2 20-16,-2 0 12 0,1 0-6 15,0-5 42-15,-2 0 10 0,0-3 35 16,-4 1 0-16,2-4-25 0,-2-1 35 15,-1 0-20-15,-1 0 108 0,-2 0-40 16,-1 2-3-16,0 2 16 0,-4 5 6 16,-5 0-68-16,-1 1-54 0,-3 2-80 15,-2 0 3-15,0 0 9 0,1 1 10 0,4 3 7 16,2-1-20-16,5 3 0 0,3-2-10 16,0-1-32-16,0 1 42 0,8-1 71 15,0-1 3-15,4 1 59 0,2 1-11 16,1-2-28-16,-4 1 3 0,2-2 3 0,2 0-29 15,-4 2 0-15,0 0-53 16,0 2 53-16,0-1 26 0,1-1 3 0,-1 3 0 16,0-2 7-16,-2 1-14 0,0 0-22 15,-3 1-1-15,-2-1 1 0,-1 2 20 16,-3 1-20-16,2-2-81 0,-2 3 10 16,0 0-42-16,0 0-88 0,2 1-231 15,1-2-307-15</inkml:trace>
  <inkml:trace contextRef="#ctx0" brushRef="#br0" timeOffset="122287.8">30036 9254 985 0,'0'0'1089'0,"0"0"-872"0,0 0-65 0,0 0 68 15,0 0-4-15,0 0-50 16,0 0-85-16,0 0-43 0,0 0-11 0,0 0-27 16,0 0-32-16,-40-29 3 0,29 29 0 15,-1 1 0-15,3 3 7 0,2 0-20 16,2 0-32-16,1 2-9 0,4 2 28 15,0 1 33-15,7 2 22 0,3 2 6 16,5 0 29-16,4 3 10 0,4-2 26 16,2 1-32-16,0-1-17 0,0 2-9 15,-2-3-13-15,-5 0 0 0,-2-1-16 16,-5 1-23-16,-5-1 20 0,-3-1 3 16,-3 2-7-16,-1-1 23 0,-7 1 35 0,-6-2 23 15,-3 2 12-15,-3-3-9 0,-5 2-19 16,-3-4-7-16,-4 1-10 0,-1-1-25 15,2-3-35-15,6-1-13 0,2-2 16 16,11-2 32-16,6 0 41 0,5 0 70 16,1-5 33-16,5-3-74 0,9-3-70 15,4-3-7-15,7-4-34 0,3-4 12 0,7-2 6 16,1-1 23-16,2-2 29 0,-2-1-27 16,-2-1 46-16,-8-1-23 0,-3 6 26 15,-9 2 6-15,-8 3 22 0,-4 2 22 16,-2 2 53-16,-5 0-47 0,-7 1-107 15,-3 3-10-15,-4 2-30 0,-3 1-14 16,-3 4-12-16,0 4-12 0,-1 0-55 0,2 3-48 16,5 7-48-16,3 1-133 0,6 3-99 15,4-2-71-15,6 4-135 0,0-6-417 16</inkml:trace>
  <inkml:trace contextRef="#ctx0" brushRef="#br0" timeOffset="122712.99">30333 9127 1315 0,'0'0'1231'0,"0"0"-993"0,0 0-55 15,0 0 67-15,0 0-170 0,0 0-80 16,0 0-99-16,0 0-87 0,0 0 74 16,0 0 54-16,0 41 58 0,0-20 29 15,0 0-13-15,0 0 7 0,0 1 6 0,0-1-13 16,0-1-15-16,-2 0 0 0,0-3 17 15,-1-2-18-15,-2-1-19 0,1-1-23 16,0-5 23-16,2-1-30 0,2-2-108 16,0-4-21-16,0 1 13 0,0-2 152 15,0 0 13-15,3-2 188 0,0-1-14 16,6-3-141-16,-1-3-33 0,3 2-35 16,1 1 35-16,4-1 19 0,3 2-5 15,2 0-14-15,1 2-22 0,4-1 20 16,-1 3-2-16,1 0-12 0,-1 1-16 15,-4 0 32-15,-3 0 0 0,-3 2 19 16,-2 3 7-16,-6 2 42 0,-3-1 3 0,-1 2-20 16,-3 0-19-16,0 0-6 0,0-1 35 15,-7 4 16-15,-5-2 0 0,-8 1 28 16,-6 0-16-16,-10 1-19 0,-8-4-6 0,-7 0-55 16,-1-2-9-16,6-3-111 0,6 1-64 15,13-3-85-15,11 0-78 0,11 0-137 16,5-3-74-16,9 0-561 0</inkml:trace>
  <inkml:trace contextRef="#ctx0" brushRef="#br0" timeOffset="123593.92">31010 9351 1761 0,'0'0'422'0,"0"0"-198"15,0 0 47-15,-101-31-17 0,70 25-81 16,0 2-38-16,5 2-30 0,6 2-54 15,4 0-45-15,4 3-6 0,-2 4-41 16,5 0-23-16,1 1 22 0,2 2 23 16,2-2-6-16,3 2-4 0,1-1-25 0,0 2-10 15,0-4-23-15,5-1 16 0,4 0 20 16,2-2 35-16,-2-3 16 0,3-1 32 16,1 0 10-16,0-5 12 0,0-2 1 15,-2-1-7-15,-1-3 13 0,2 0-13 16,-3 0-13-16,-4 2 38 0,0 0 48 15,-1 3 44-15,2 2-16 0,-4 1-54 16,1 1-32-16,-1 1-37 0,-1-1-26 16,1 2-63-16,1 0-38 0,3 0-19 15,-1 2 35-15,7 1 59 0,-4 2 23 0,4 1-51 16,-1 0-41-16,0-1-7 0,1 2 44 16,0-1 32-16,0-1 11 0,3 1 15 15,-2-4-42-15,2-1 39 16,-2 1-52-16,1-2 23 0,1-2 7 0,-4-4-11 15,3-3 36-15,1-3 0 0,-1-2 16 16,-3-1 16-16,0-2-3 0,-2 0 0 0,-4 2 0 16,0-1 38-16,-5 3-13 0,0 3 55 15,0 2 40-15,-2 2-6 0,-4 2-45 16,4 2-38-16,-3 0-19 0,1 1-41 16,0 1-25-16,1 0-38 0,-1 0-29 15,1 0 10-15,0 4 28 0,0-1-3 16,3-1-26-16,-2 0-93 0,2 1 32 15,0-2 3-15,0 2 0 0,2 0 18 16,4-2 56-16,-1 3 67 0,5-3 64 0,0 1 23 16,4 1 6-16,3-2-15 0,-1-1-24 15,-1 0-54-15,0 0-1 0,-2 0-28 16,-2 0 7-16,-2 0 21 0,0 0-2 16,-4-1-13-16,3 1-7 0,-2 0-32 15,0 0-41-15,0 0-17 0,-1 3 103 16,1 2 7-16,-2 1 3 0,0 2-26 0,3 1 26 15,-2-1 0-15,0 1 0 16,3-2 3-16,0 3 20 0,5-3-7 0,0 1 13 16,6-2 20-16,-2-1 15 0,6 1 20 15,-1-5-42-15,-1 0-42 0,0-1-64 16,-1-1-23-16,-2-4-3 0,-2-4 74 16,0-3-13-16,-3-3-46 0,0-1 14 15,-3 0 61-15,-1-1 47 0,-5 2 57 16,-1 3 57-16,0 3 6 0,-3 2 45 0,0 5-14 15,0-1-65-15,0 3-80 0,0 0-53 16,2 0-92-16,-2 0-54 0,4 3-36 16,-1 0-11-16,1 6 106 0,0 0 62 15,4 4 18-15,-5 2 7 0,-1 0 0 16,-2 1 106-16,0-2-29 0,-2 1 42 16,-9-2-23-16,0 0-3 0,-5 0-20 0,0-2 6 15,-3 0-69-15,2-4-10 0,-2 0-156 16,4-2-138-16,1 0-193 0,7-3-668 15</inkml:trace>
  <inkml:trace contextRef="#ctx0" brushRef="#br0" timeOffset="123722.92">31892 9445 1926 0,'0'0'1164'0,"0"0"-1023"16,0 0-139-16,0 0 40 0,0 0-42 15,0 0-2-15,0 0-14 0,-86-23-13 16,64 23-163-16,-1 0-149 0,-6 6-150 15,-1 3-113-15,5 0-207 0</inkml:trace>
  <inkml:trace contextRef="#ctx0" brushRef="#br0" timeOffset="124045.16">28863 10221 1220 0,'0'0'638'0,"0"0"-499"16,0 0-41-16,0 0 74 0,0 0 96 15,86-1-29-15,-27-8-79 0,22-3-76 16,16-3-20-16,14-2 19 0,11-4 16 15,7 3-32-15,7-1-19 0,1 4-32 16,2 0-16-16,-5 5 0 0,-4 2 0 16,-9 2-33-16,-11 0-82 0,-12 0-42 0,-10 0 35 15,-13-2-86-15,-10-1-121 16,-6-1-128-16,-17 2-171 0,17-7-543 0</inkml:trace>
  <inkml:trace contextRef="#ctx0" brushRef="#br0" timeOffset="-111093.68">14199 15545 349 0,'0'0'466'0,"0"0"-264"16,0 0-202-16,0 0-75 0,0 0-29 15,0 0 104-15,0 0 42 0,0 0 76 0,0 0-8 16,0 0-41-16,0 13 6 0,0-11-7 16,2 0-32-16,-1 0-23 0,-1-1 10 15,2-1 16-15,-2 0 6 0,1 0-2 16,-1 1-8-16,2-1-2 0,0 0-7 15,5 0 13-15,1 2 10 0,3-2 39 16,4 0 25-16,4 0-35 0,2 0-26 16,6-2 3-16,2 0-3 0,4 0-29 15,5-2 19-15,5-2-10 0,5 0-13 16,6-2-18-16,8-1 1 0,8-1 43 16,4-1-29-16,7-1 4 0,1 0-19 15,3 0 25-15,-4 1-24 0,-2 1 9 16,-8 1-11-16,-8 0-68 0,-8 1-71 0,-9 2 25 15,-7 0-39-15,-7 2 17 0,-9 3-13 16,-4 0 22-16,-8 1-46 0,-4 0-61 16,-4 0-69-16,-3 2 42 0,0 2 36 15,0-1-72-15</inkml:trace>
  <inkml:trace contextRef="#ctx0" brushRef="#br0" timeOffset="-110915.52">15395 15434 18 0,'0'0'248'15,"0"0"-32"-15,-112 16 15 0,66-9-48 16,-2 4-11-16,2-3 7 0,2 3 17 15,5-2-40-15,7-3-10 0,6 0-65 16,11-4 10-16,9-1-9 0,6-1-73 0,1 0-9 16,15 0-42-16,7-2 42 0,10-5 13 15,10-1 7-15,13-2 2 0,5 0-3 16,5-2-19-16,3 1 0 0,0 0 10 16,-4 1-10-16,-6 2-109 0,-4 2-82 15,-7 1 5-15,-8 2-45 0,-4 1-101 0,-10-1-98 16,4 0-141-16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6T03:58:24.565"/>
    </inkml:context>
    <inkml:brush xml:id="br0">
      <inkml:brushProperty name="width" value="0.05292" units="cm"/>
      <inkml:brushProperty name="height" value="0.05292" units="cm"/>
      <inkml:brushProperty name="color" value="#FF0000"/>
    </inkml:brush>
  </inkml:definitions>
  <inkml:trace contextRef="#ctx0" brushRef="#br0">6864 1793 714 0,'0'0'655'0,"0"0"-346"0,0 0-46 15,0 0 0-15,0 0-30 0,0 0-72 0,0 0-22 16,0 0 3-16,0 0-30 0,-55 0-32 16,54 0-3-16,1 0 9 0,0 0-6 15,1 0-13-15,6-2-13 0,2 0-29 16,2 0-9-16,12-2 51 0,12-2 25 0,14-1-92 15,17-3 0-15,11-2 79 16,6-2-79-16,5-2-35 0,1-1-31 16,0 3 28-16,-2 0 24 0,0 3 12 0,-7-1-60 15,-6 1-33-15,-9 4-26 0,-12 1-67 16,-14 3-98-16,-13 1-111 0,-13 2-265 16,-13 0-607-16</inkml:trace>
  <inkml:trace contextRef="#ctx0" brushRef="#br0" timeOffset="348.52">7540 1754 2017 0,'0'0'644'0,"0"0"-316"0,0 0-101 0,0 0 18 15,0 0-58-15,0 0-76 0,0 0-42 16,0 0-69-16,0 0-25 0,0 0-25 16,0 0-36-16,-19 1-40 0,19 7-33 0,0 5-29 15,7 6 188-15,0 10 0 0,2 7 73 16,1 2-50-16,1 3-20 0,1 1 25 16,-2-1 30-16,2-1-14 0,-2-1 10 15,-3-2-16-15,0-2-19 16,0-2-17-16,-2-2 13 0,-1-3-14 0,0-4 0 15,1 0 3-15,-2-5-4 0,1-2-64 16,-1-4-28-16,0-2-80 0,2-3-100 16,4-4-53-16,5-2-118 0,4-2 31 15,-1 0-177-15,13-11-599 0</inkml:trace>
  <inkml:trace contextRef="#ctx0" brushRef="#br0" timeOffset="547.76">8100 2174 1494 0,'0'0'429'0,"0"0"-160"15,0 0 155-15,0 0-74 0,0 0-141 16,0 0-104-16,0 0-35 0,0 0-54 0,0 0-16 16,0 0-118-16,0 0 29 0,9 35 89 15,-6-15 19-15,4 2-6 0,-1 3-11 16,0-2-2-16,1 1 0 0,-1-2 3 16,2 1 13-16,-1-2-16 0,-2-1 0 15,1-2-74-15,-2-2-115 0,1-4-155 16,-2-4-125-16,0-1-171 0,2-7-638 0</inkml:trace>
  <inkml:trace contextRef="#ctx0" brushRef="#br0" timeOffset="696.83">8303 2101 2456 0,'0'0'336'0,"0"0"-246"0,0 0 57 15,0 0 68-15,0 0-72 0,0 0-66 0,0 0-68 16,0 0-9-16,0 0-149 0,0 0-174 15,0 0-57-15,57-42-115 0,-23 42-67 16,-4 0-229-16,8 5 18 0</inkml:trace>
  <inkml:trace contextRef="#ctx0" brushRef="#br0" timeOffset="1294.7">8599 2184 1305 0,'0'0'273'15,"0"0"-273"-15,0 0-6 0,0 0 6 16,0 0 198-16,0 0-9 0,0 0-21 15,0 0-51-15,0 0-49 0,0 0 0 16,0 10 77-16,0-10 71 0,4 0 38 16,3 0-52-16,2-3-65 0,4-4-10 15,12-2-63-15,5-3-52 0,6 0-12 0,5-2-42 16,0-2-15-16,-2 1-7 0,-3-1 4 16,-6 2-29-16,-5 0 57 0,-7 1 6 15,-6 1 26-15,-5 3 16 0,-5 1 70 16,-2 2-6-16,-5 2-13 0,-5 0-67 15,-4 2-19-15,-5 0-67 0,-5 2-13 0,-4 0 64 16,-2 4 35-16,3 3 12 0,-1 2 14 16,6 1-10-16,-2 0-16 0,4 3 0 15,1 0 27-15,0 1-8 0,5-1-17 16,1 0-2-16,7 0-35 0,0 0-13 16,6 1 3-16,0 0-3 0,0 3 10 15,3 1 25-15,6 0 12 0,7 1 1 16,3 0 45-16,5-1 12 0,8-1-12 15,4-4 16-15,8-4-20 0,0-2-9 16,3-7-31-16,-2 0 15 0,2-8-14 0,-8-2-2 16,-1-3-25-16,-5-3-42 0,-4-1 25 15,-5-1 42-15,-1-2 16 0,-7-2-16 16,-1-1 16-16,-5-1 3 0,-3 2 7 16,-3 0-4-16,-2 1 13 0,2 2 6 15,-3 3 17-15,-1 5 34 0,0 3 25 0,2 3-32 16,-1 3-3-16,1 2-79 0,2 0-3 15,5 2-88-15,5 3-19 0,9 4 37 16,9 1 70-16,5 4 38 0,2 3 35 16,-4 0-23-16,-3-1-16 0,-8 0-33 15,-5-2 17-15,-5 1-16 0,-6-4-1 16,-4-1-1-16,-4 2-31 0,0-1-20 16,-3 1 26-16,-9 2 25 0,-12 2 47 15,-5-1 10-15,-10 0-57 0,-8-2-51 16,-1 0-161-16,-2-3-151 0,3-3-219 0,12-3-621 15</inkml:trace>
  <inkml:trace contextRef="#ctx0" brushRef="#br0" timeOffset="2142.79">11691 2017 1251 0,'0'0'1209'0,"0"0"-926"0,0 0-83 15,0 0 104-15,0 0-30 0,0 0-75 16,0 0-35-16,0 0-61 0,0 0-74 15,0 0-29-15,0 0-98 0,68-35-15 16,-20 30 44-16,10 2 47 0,5 2 22 16,2 1 15-16,-3 1-14 0,-6 6-2 15,-9 0-17-15,-9 3-8 0,-11-3-37 16,-11 1-45-16,-6 1-51 0,-8-3-51 16,-2 3 33-16,-6 0 177 0,-8 1 42 15,-5 1 61-15,-3-2-20 0,-1-1-35 16,6-3-35-16,1-3 12 0,10-2 55 0,2 0 82 15,1 0 18-15,-3-5-28 0,4-3 1 16,-3-4-65-16,1-2-87 0,-1-6 19 16,5 0-20-16,0-4-44 0,5 1-54 15,8 2 4-15,7-3-42 0,9 2-41 0,8 2 6 16,8 3-5-16,5 1-32 16,7 4-49-16,0 0-114 0,-1 4-216 0,-14 3-226 15</inkml:trace>
  <inkml:trace contextRef="#ctx0" brushRef="#br0" timeOffset="2679.68">12677 1819 68 0,'0'0'627'0,"0"0"-256"0,0 0-91 15,0 0-85-15,0 0-22 0,0 0 38 16,0 0-20-16,0 0-71 0,0 0-68 0,0 0-39 16,0 0 19-16,-1 15 88 0,1-15 29 15,0 0-1-15,0 0-16 0,3 0-36 16,1 0-32-16,6 0 10 0,3-4 22 15,6-1-23-15,8-1-73 0,1-4-65 16,-1 0-18-16,-1 0 22 0,-6-1-3 16,-4 3 10-16,-6 0 52 0,-4 1-2 15,-3 3 4-15,-3 1 52 0,0 1 25 0,-3 2 38 16,-6-1-102-16,-2 1-13 16,-8 0-80-16,-5 1 36 0,-4 6 44 0,-5 2 58 15,1 2 2-15,-1 4-34 0,3 0-7 16,3 3-19-16,5 0 0 0,3 3-22 15,4-3 6-15,4 1-3 0,5 0-29 16,2-1 9-16,4 0 10 0,0-1 10 16,4-3 3-16,5 1-61 0,7-4 19 15,3 0 58-15,5-3 32 0,5-1 13 0,7-5 10 16,3-2-55-16,0 0-82 0,1-7-53 16,-1-4-36-16,1-2-62 0,-4-1-6 15,-1-2-76-15,-2-3 65 0,-4 1 94 16,1 0 156-16,-7 2 65 0,-4 2 172 15,-3 1 36-15,-6 1 22 0,-4 3 51 16,1 1 42-16,-4 3 14 0,-2 3-85 0,1-1-11 16,-2 3-23-16,1 0-79 0,-1 0-78 15,2 0-95-15,-1 0-31 0,-1 3-64 16,2-1-47-16,-1 2-57 0,3 3-27 16,4 1 101-16,0 4 93 0,1 2-1 15,1-2-21-15,-2 1-116 0,0-1-91 16,-4-3-74-16,0 2-128 0,-4-2-73 15,0-2-199-15,-3 0-611 0,-58-132 873 0</inkml:trace>
  <inkml:trace contextRef="#ctx0" brushRef="#br0" timeOffset="2813.85">13271 1701 1820 0,'0'0'545'0,"0"0"-442"0,0 0-6 0,0 0 16 16,0 0-107-16,0 0-6 0,0 0-100 15,0 0-129-15,0 0-254 0,0 0-646 16,0 0 386-16</inkml:trace>
  <inkml:trace contextRef="#ctx0" brushRef="#br0" timeOffset="3132.06">13414 1835 13 0,'0'0'610'0,"0"0"-213"16,0 0-201-16,0 0 22 0,0 0-10 15,0 0 7-15,0 0 18 0,0 0 27 16,0 0 1-16,0 0-13 0,0 0 3 16,-4 20-25-16,2-20-44 0,2 0-18 15,0 0 28-15,0-4 57 0,0-3-31 16,0-2-193-16,0-2-25 0,0-4-25 16,3 1 22-16,1 0-28 0,0 2-10 15,2-2 20-15,2 1-11 0,0 4 7 16,4-2-3-16,-1 2-25 0,8 1 0 0,1 2-32 15,5 1 3-15,4 2 28 0,2 3 4 16,1 0 9-16,3 0 16 0,0 3 3 16,-4 3 22-16,-2 2 19 0,-5 1 2 15,-2 1-21-15,-6 2-76 0,-4 1-101 0,-3 2-34 16,-4 2-67-16,-5 2-66 0,0 3-24 16,0 0-18-16,-3-6-340 0</inkml:trace>
  <inkml:trace contextRef="#ctx0" brushRef="#br0" timeOffset="3427.91">14126 1980 2215 0,'0'0'372'0,"0"0"-121"0,0 0 22 0,0 0-37 16,-10-82-33-16,5 55-22 0,0-6-33 15,0-4-51-15,-1-4-85 0,-1-1-12 16,2 2 22-16,-3 1 3 0,-2 5 33 15,0 3 39-15,0 2 15 0,1 3 12 16,-2 1-38-16,5 2-42 0,0 3-26 0,0-3-18 16,4 3-16-16,0-1-21 0,2 3 11 15,0-1 24-15,0 0-49 0,6 1-26 16,1 1-13-16,3 3-10 0,6 1-26 16,4 3 19-16,2 3-37 0,5 3-30 15,5 4 19-15,1 5-33 0,-1 8-33 16,-2 6-103-16,-2 4-76 0,-7 3-67 15,-8 2-184-15,-4-6-342 0</inkml:trace>
  <inkml:trace contextRef="#ctx0" brushRef="#br0" timeOffset="3808.07">14078 1670 819 0,'0'0'173'16,"0"0"49"-16,0 0 9 0,0 0-75 16,0 0-101-16,0 0 56 0,0 0 178 15,0 0 77-15,0 0-166 0,0 0-71 0,5 29-26 16,15-32-48-16,4 1-55 0,9-1-65 15,0 1 17-15,1 2 3 0,-6 0 3 16,-2 0-9-16,-7 0 2 0,-5 2 49 16,-3 1 29-16,-7-1 49 0,0 0-11 15,-4 0-67-15,0 1-13 0,0 0-70 16,0 4-34-16,0 2 117 0,-3 3 5 16,2 0-5-16,1 4 0 0,0 0 2 15,6 1-2-15,5 0-18 0,4 0 18 16,5-2 48-16,1-1 33 0,4-3 31 15,2-2 30-15,4-3-20 0,0-3-14 16,0-3-21-16,0 0-20 0,-5-6-4 0,-3-1 1 16,-7-4 56-16,-4 1 80 0,-7-4 35 15,-5-1-80-15,-4-3-37 0,-6 0-47 16,-7-1-8-16,-3 1-63 0,-2 1 0 16,-3 1-40-16,-2 4-3 0,6 4-51 15,0 1-37-15,7 4-36 0,2 3-84 16,5 0-121-16,0 3-89 0,3 4-45 15,4 1 0-15,0 2-135 0,1-4-355 0</inkml:trace>
  <inkml:trace contextRef="#ctx0" brushRef="#br0" timeOffset="4069.07">14708 1714 1580 0,'0'0'598'0,"0"0"-300"0,0 0 15 0,0 0-105 15,0 0-79-15,0 0-56 16,0 0-22-16,0 0-51 0,0 0 2 0,82-13 3 15,-65 20-5-15,1 1-29 0,-3 2-3 16,0 0-10-16,-4-1-28 0,-2 1-4 0,-2-1 13 16,-4-1 26-16,0 0 19 15,-3-3 0-15,0-2 3 0,0-2 13 0,0 0 37 16,0-1 101-16,0 0 61 0,0 0 27 16,0-1 52-16,0-3 38 0,0-4-51 15,6-3-265-15,1-3-81 0,5-3-32 16,5 0-16-16,3 2-25 0,11-1-108 15,6 2-151-15,9 1-153 0,-8 4-478 16,29-5-408-16</inkml:trace>
  <inkml:trace contextRef="#ctx0" brushRef="#br0" timeOffset="4278.67">15519 1598 111 0,'0'0'2028'0,"0"0"-1759"15,0 0-88-15,-82 0 2 0,49 0-19 16,-3 0 38-16,1 1-4 0,4 3-45 15,5 1-67-15,4 1-86 0,6 1-10 0,3 3-41 16,5 0-15-16,0 2 12 0,3 3 22 16,3-1 13-16,2 2 18 0,2-1-44 15,6 2-6-15,4-2 48 0,7-1 3 16,4 0-2-16,5-2-2 0,5-3-28 16,8-2-19-16,6-3-106 0,3-2-106 15,6-2-219-15,-14 0-245 0,18-8-718 16</inkml:trace>
  <inkml:trace contextRef="#ctx0" brushRef="#br0" timeOffset="4624.8">15758 1699 2346 0,'0'0'356'15,"0"0"-179"-15,0 0 44 0,0 0-87 16,0 0-35-16,0 0 35 0,0 0 1 16,0 0-135-16,0 0-79 0,0 0-39 15,0 0 4-15,64-26 34 0,-40 24 9 16,4 0-12-16,1 0 29 0,0-2-26 15,-1-3-59-15,0 1-70 0,-2-3-63 0,-3 1 19 16,-6-2 150-16,-3 1 103 0,-6 0 74 16,-5 0 17-16,-3 0 29 0,0 1-7 15,-9 2 10-15,-4-1-94 0,-5 2-13 16,-3 3 4-16,-3-1 38 0,-1 3 26 0,0 0 16 16,-1 0-1-16,5 6-41 15,3 2-39-15,3 2-19 0,3 2 0 16,2 1 17-16,3 1-4 0,3 1-12 15,2 0 64-15,2 0 21 0,2 1 26 0,8-1 28 16,4 0-57-16,5 1-29 0,8-2 0 16,4-1-13-16,6-2 0 0,3-2-41 15,2-1-67-15,1-5-123 0,-4-3-52 16,-1 0-60-16,-4-3-208 0,-11-3-494 16,9-10-339-16</inkml:trace>
  <inkml:trace contextRef="#ctx0" brushRef="#br0" timeOffset="5174.03">16436 1583 2156 0,'0'0'411'0,"0"0"-147"16,0 0 70-16,0 0-152 0,0 0-182 0,0 0-51 15,0 0-39-15,0 0 65 0,0 0 25 16,0 0 70-16,10 37-9 0,-10-23-32 16,0 1-17-16,0-2 7 0,-1-2 10 15,-1-1 16-15,1-2-1 0,-2-1-9 16,1-5 0-16,2 1-10 0,-1-2 4 15,1-1 12-15,-2 0 9 0,2 0 39 16,0 0 30-16,-3-4 30 0,1-2 13 16,0-2-125-16,-1-4-37 0,3-2-84 15,0-2 25-15,3-1-1 0,4 0-35 16,1 3 30-16,0 2 24 0,-2 5 37 16,3 1 4-16,-2 4-3 0,2-1 3 0,-1 3-50 15,5 0 9-15,0 0 6 16,0 0 16-16,-1 7 19 0,-1-1 19 0,2 3-16 15,-1 1 1-15,0 3 21 0,0 0-25 16,1 1 2-16,-1 0-2 0,-2 1 0 0,-3-4 3 16,1-2-3-16,-5-1-27 0,0-3-5 15,-3-2-22-15,0-2-22 0,0-1 26 16,0 0 50-16,0 0 104 0,0 0 57 16,0-4-3-16,0-2-41 0,6-3-117 15,0-3-45-15,5-1-27 0,1-1 37 16,0 1 26-16,0 0 9 0,2-1 28 15,1 3-25-15,1-4 47 0,4 2-6 16,2 1-44-16,3 0-13 0,0 2-43 16,3 1 9-16,-4 4 3 0,-2 2 19 15,-5 1-32-15,-1 2-3 0,-3 5-25 0,-3 2-10 16,3 5 47-16,-4 2 26 0,-2 1 3 16,-2 2-22-16,-5 0-36 0,0-2-28 15,-2 1-26-15,-5 1 54 0,-2-4 19 16,-3 1-15-16,-1-2-172 0,3 0-162 15,4-3-243-15,1-2-513 0</inkml:trace>
  <inkml:trace contextRef="#ctx0" brushRef="#br0" timeOffset="5540.07">17135 1698 1421 0,'0'0'1200'0,"0"0"-881"16,0 0-101-16,0 0-62 0,0 0-6 15,0 0 52-15,0 0 50 0,0 0-28 16,0 0-193-16,0 0-31 0,0 0-69 15,98-21 9-15,-67 15 16 0,5-1 19 16,-1 1-41-16,0-3 31 0,-2-1-43 16,-4-1-23-16,-3-1 6 0,-3 1-6 0,-7-2 59 15,-4 0 14-15,-7-1 28 0,-4 2 19 16,-1 1 22-16,-6-1-41 0,-5 5-16 16,-4-3-25-16,-5 4-1 0,0 4-9 15,-2-1 51-15,1 3 35 0,2 0 7 16,2 1-20-16,0 4-22 0,2 3 0 15,1 2-1-15,2 2-21 0,-2 2 3 16,4 1 17-16,0 3 2 0,2 2 2 0,2 1 14 16,3-1 6-16,1 1-22 0,2-2 0 15,5 1 10-15,9-2 121 0,3-1-33 16,8-1-26-16,5-3-36 0,5-5-36 16,3-2-50-16,1-3-105 0,0-3-84 15,-3-3-87-15,-3-6-169 0,1-3-160 16,0-2-80-16,-12 2-300 0</inkml:trace>
  <inkml:trace contextRef="#ctx0" brushRef="#br0" timeOffset="5923.7">17829 1559 1797 0,'0'0'467'15,"0"0"-182"-15,0 0-169 0,0 0-116 16,0 0-84-16,0 0 84 0,0 0 100 16,0 0-19-16,0 0-1 0,0 0-9 0,0 0-10 15,3 73 3-15,-3-61-13 0,0-4 0 16,0-1 13-16,0-2-19 0,0-2-13 15,0-1-3-15,0-2-1 0,0 0 11 16,0 0 11-16,0 0 36 0,0 0 22 16,0-2 50-16,0-3 52 0,0-5 2 15,3-4-212-15,3-4-2 0,1-4-45 16,0-1 0-16,1-1 19 0,3 1 16 0,1 2-3 16,1 2 15-16,2 3 0 0,1 3-25 15,-1 2-3-15,-1 3 12 0,0 3 16 16,3 0 16-16,3 3-16 0,1 2-6 15,8 0-29-15,3 0-9 0,7 8 10 16,1 2 12-16,2 3-29 0,-2 4 35 16,-4 0 13-16,-6 2 3 0,-7 2-41 15,-7-1-34-15,-5 4-5 0,-6-3 1 16,-2 4 51-16,-3-3 5 0,-1 0-5 16,-6-2-4-16,-1-3-6 0,-2-2-36 0,-3-1-5 15,3-3-40-15,-3-3-47 0,-3-2-89 16,0-1-3-16,-2-5-108 0,3 0-229 15,-6-1-542-15</inkml:trace>
  <inkml:trace contextRef="#ctx0" brushRef="#br0" timeOffset="6195.16">18609 1133 2357 0,'0'0'491'15,"0"0"-289"-15,0 0 133 0,0 0 4 16,0 0-128-16,0 0-41 0,0 0-61 16,0 0-109-16,0 0-99 0,0 0-71 0,0 0-73 15,19 13 104-15,-15 12 139 16,2 7 82-16,1 6 23 0,-1 3-61 0,1-2-44 16,0 2 0-16,1-1-10 0,4-3 10 0,0 0 19 15,4-1 6-15,-2-1-25 16,1-3-22-16,-4-3-72 0,-1-5-96 15,-5-4-74-15,-4-4-92 0,-1-6-131 0,-3-2-51 16,-4-3-256-16</inkml:trace>
  <inkml:trace contextRef="#ctx0" brushRef="#br0" timeOffset="6326.82">18649 1591 2346 0,'0'0'471'0,"0"0"-191"16,0 0-9-16,0 0-140 0,0 0-131 15,0 0-90-15,94-24-126 0,-51 24-57 16,8 0-120-16,2 2-261 0,-10 3-485 16</inkml:trace>
  <inkml:trace contextRef="#ctx0" brushRef="#br0" timeOffset="6452.04">19203 1696 1783 0,'0'0'590'0,"0"0"-42"0,0 0-87 16,0 0-134-16,0 0-57 0,0 0-166 15,0 0-104-15,0 0-95 0,0 0-96 16,0 0-126-16,14 0-184 0,-14 0-539 16,-10 0-517-16</inkml:trace>
  <inkml:trace contextRef="#ctx0" brushRef="#br0" timeOffset="9090.79">6080 4881 196 0,'0'0'1512'0,"0"0"-1434"0,0 0 373 16,0 0-160-16,0 0-281 0,0 0-10 0,0 0-90 16,0 0-24-16,0 0 40 0,0 0 61 15,0 65 13-15,8-47 14 0,-3 6 31 16,0-3 1-16,1 2-1 0,0-1-19 15,1-3-10-15,-4-1 39 0,0-6-13 16,1 0-42-16,-4-2-72 0,2-2-142 16,-2-3-120-16,0-1-306 0,0-1-600 0</inkml:trace>
  <inkml:trace contextRef="#ctx0" brushRef="#br0" timeOffset="9918.7">6097 4593 163 0,'0'0'1034'15,"0"0"-662"-15,0 0-171 0,-81 10 0 16,51-2 23-16,-4 5 6 0,-3 2-30 15,3-1-74-15,-1 4-46 0,2 0-38 0,6 1-38 16,2 2-4-16,1-2-23 16,8 4 0-16,0 3-12 0,3 4-4 0,6 2 23 15,0 2 16-15,4 4 20 0,3-1 15 16,4 1-34-16,8-4 0 0,5 0-1 0,5-2 0 16,5-3-55-1,5-1 7-15,2-4 0 0,5-6-36 0,4-3 45 16,2-6 39-16,1-3 34 0,3-6 56 15,0-6-13-15,0-6-6 0,3-6-7 0,-2-7-22 16,0-2 10-16,-2-5-14 0,-3-4 7 16,-2-7 32-16,-5-4-26 0,-2-2-13 15,-9-5-3-15,-4 2 26 0,-10 2-60 16,-7 7 34-16,-6 7 42 0,-14 6 69 16,-14 5 40-16,-9 3-186 0,-12 4-72 15,-5 6-71-15,-10 1-32 0,-3 6-51 16,3 5-182-16,14 0-297 0,-16 3-571 0</inkml:trace>
  <inkml:trace contextRef="#ctx0" brushRef="#br0" timeOffset="10873.11">9895 4116 1281 0,'0'0'508'0,"0"0"-161"0,0 0-69 16,0 0 135-16,0 0-31 0,0 0-32 16,0 0-66-16,0 0-73 0,0 0-83 0,0 0-81 15,-8-27-47-15,8 30-16 0,0-1-37 16,0 3-50-16,0 6-61 0,0 4-53 16,0 9 217-16,0 6 0 0,0 6 41 15,0 3-24-15,0-1-15 0,5 2-2 16,-1-1 16-16,3-2-4 0,2-2-9 15,-2-1-3-15,3-5 1 0,0-3 11 16,0-2-11-16,-1-2 23 0,1-4-2 16,-3-4-22-16,0-2-49 0,1-4-55 15,-1-2-61-15,-3-2-93 0,-1 0-59 16,-3 0-143-16,0 2-101 0,0-1-168 16,-16 6-454-16</inkml:trace>
  <inkml:trace contextRef="#ctx0" brushRef="#br0" timeOffset="11076.98">9628 4999 1746 0,'0'0'565'0,"0"0"-291"16,0 0-128-16,79-26-72 0,-27 11 6 15,10-3-3-15,10 0 6 0,6 0-6 16,-5 2-35-16,-3 3-20 0,-7 5-22 15,-8 0 0-15,-11 4-58 0,-8 0-42 16,-11 3-99-16,-11 1-142 0,-6 0-178 16,-8 2-271-16,0 2-264 0</inkml:trace>
  <inkml:trace contextRef="#ctx0" brushRef="#br0" timeOffset="11404.1">9774 5254 2097 0,'0'0'646'0,"0"0"-292"16,0 0-99-16,0 0-89 0,0 0-52 15,0 0 9-15,0 0-35 0,0 0-72 16,0 0-16-16,0 0-95 0,0 0-15 15,-3 40 59-15,3-27 51 0,0 5-1 16,0 0 1-16,0 0 0 0,1 2 12 0,4 1-11 16,1-2 18-16,0 1 0 15,3-4-18-15,5 2-1 0,2-4 0 16,3-1-38-16,0-2 6 0,2-2-9 0,2-4-19 16,0-3-33-16,-1-2-95 0,3 0-84 15,-4-1-234-15,-5-3-315 0,3-9-699 0</inkml:trace>
  <inkml:trace contextRef="#ctx0" brushRef="#br0" timeOffset="11602.99">10046 5397 2488 0,'0'0'592'0,"0"0"-280"16,0 0 9-16,0 0-76 0,0 0-109 16,0 0-111-16,0 0-25 0,0 0-98 15,0 0-34-15,0 0 84 0,0 0 48 16,3 60 31-16,-2-40 4 0,1-2 3 0,-1 1-29 15,-1-1-9-15,0-2-38 0,0-4-12 16,0 1-48-16,0-2-53 0,0-3-65 16,0 2-90-16,0-4-70 0,6 0-148 15,-2-2-28-15,3-1-131 0</inkml:trace>
  <inkml:trace contextRef="#ctx0" brushRef="#br0" timeOffset="11934.64">10993 4439 2786 0,'0'0'520'0,"0"0"-314"0,0 0-89 15,0 0-117-15,0 0-69 0,0 0-90 0,0 0 156 16,0 0 3-16,0 0 48 0,98 68 2 16,-68-45-2-16,2-2-39 0,-5 2-9 15,-1-1-50-15,-5-2-33 0,-2-2-105 16,-4 0-84-16,-7-4-47 0,-2 1-143 15,-3-6-145-15,-3 0-594 0</inkml:trace>
  <inkml:trace contextRef="#ctx0" brushRef="#br0" timeOffset="12099.03">11252 4524 2504 0,'0'0'476'15,"0"0"-204"-15,0 0 62 0,0 0-119 16,0 0-117-16,0 0-98 0,0 0-12 15,-96 27 12-15,59-10 2 0,-2 1-1 0,2 1-1 16,1 3-21-16,3-1-149 0,6 1-61 16,3 2-2-16,1 2-61 0,0 1-106 15,7-8-283-15,-7 11-697 0</inkml:trace>
  <inkml:trace contextRef="#ctx0" brushRef="#br0" timeOffset="14789.71">12458 4106 136 0,'0'0'355'0,"0"0"-48"0,0 0-69 0,0 0-33 15,0 0-7-15,0 0 1 0,0 0-1 16,0 0-13-16,0 0-55 0,0 0-20 16,0-35 0-16,0 34-10 0,0-1 33 0,0 2-24 15,0-1-18-15,0 1-17 0,0 0 9 16,0 0-6-16,0 0-10 0,0 0-9 16,0 1-23-16,0 2-35 0,-4 3-22 15,0 4-84-15,-4 6 35 0,-2 6 71 16,-2 6 4-16,-2 6-1 0,-1 3-3 15,2 2-1-15,-2 2 0 0,5 1 1 16,1 0 16-16,4-1 3 0,3-3-19 0,2 2-2 16,0 1 2-16,0-3 0 0,0-1 48 15,0-2-34-15,4-3-14 16,4-2-2-16,1-5-53 0,3-2-19 0,4-2-48 16,4-3 58-16,6-4-4 0,4-1-15 15,5-4 15-15,4-2-84 0,0-2-237 16,-10-4-183-16,11-1-469 0</inkml:trace>
  <inkml:trace contextRef="#ctx0" brushRef="#br0" timeOffset="15240.88">12941 4370 2199 0,'0'0'326'0,"0"0"-222"0,0 0-1 0,0 0 38 15,0 0 55-15,0 0-74 0,0 0-33 16,0 0-60-16,26-66-29 0,-16 65-29 15,3 1-45-15,0 0 1 0,3 3 3 16,-3 8 44-16,-3 3 26 0,1 3-19 16,-3 5 19-16,-4 1 13 0,-2 1-1 15,-2 2 2-15,0 1-12 0,-6-1-2 16,-3-1 23-16,2 0 2 0,-2-3-5 16,1-2-8-16,0-3 20 0,2-1-12 0,0-6-17 15,3-2 16-15,0-3-16 16,3-3-1-16,0 0 0 0,0-2 18 0,0 0 24 15,4 0 4-15,6-2-3 0,4-3-33 16,12-2 1-16,9-4-11 0,12-3-2 16,6-3-124-16,7-1-81 0,1-1-77 15,-2 1-63-15,-5 0-174 0,-6 0-187 0,-14 5-313 16</inkml:trace>
  <inkml:trace contextRef="#ctx0" brushRef="#br0" timeOffset="15529.63">13582 4431 1251 0,'0'0'413'0,"0"0"-130"16,0 0-43-16,0 0-49 0,0 0-49 15,0 0-19-15,0 0-8 0,0 0-21 16,-82 10-91-16,78-5-3 0,3 2-35 16,-2 1 15-16,3 2 7 0,0-2-12 15,1 2 23-15,8-3-31 0,2 0 24 16,5-1 9-16,6-1 45 0,4-4-3 16,5-1 6-16,5 0-13 0,0-2-6 15,2-6-26-15,-2-1 26 0,-9-1-26 16,-2 1 36-16,-8-3 19 0,-7-1 60 0,-7-1 29 15,-3-1 57-15,-3 0-2 0,-8 0-22 16,-5 0-52-16,-5 1-67 0,-3 3-27 16,-3 0-34-16,-4 3-18 0,1 1-7 15,0 3 24-15,3 2-1 0,4 1-10 0,8 1-11 16,2-2-90-16,9 1-82 0,1 1-81 16,3 0-110-16,0 3-177 0,7 3 94 15,6 0 43-15,5 2 42 0,7-2-49 16,-2 0-206-16</inkml:trace>
  <inkml:trace contextRef="#ctx0" brushRef="#br0" timeOffset="15872.67">14146 4010 2088 0,'0'0'450'0,"0"0"-301"0,0 0-37 16,0 0-28-16,0 0-30 0,0 0-5 16,0 0-49-16,99-11 3 0,-66 22-3 15,3 6 67-15,2 5 20 0,-2 3 8 16,0 1-40-16,-4 5-4 0,-5 2-4 15,-7-1-5-15,-5 4-40 0,-8-1 1 16,-7 1-3-16,-2 0 0 0,-13-1-13 0,-5-3-3 16,-4-2-38-16,0 0-25 0,-1-5-20 15,1-2-81-15,8-5-112 0,3-1-86 16,7-6-138-16,6-4-261 0</inkml:trace>
  <inkml:trace contextRef="#ctx0" brushRef="#br0" timeOffset="16131.11">15271 4293 691 0,'0'0'1734'16,"0"0"-1440"-16,0 0-281 0,0 0 32 16,0 0 19-16,0 0 4 0,94-30-36 15,-62 24-30-15,1 2 7 0,0 0-9 16,2 0-3-16,-3 1-112 0,-2 3-69 0,-3 0-123 16,-4 0-114-16,-8 0-331 15</inkml:trace>
  <inkml:trace contextRef="#ctx0" brushRef="#br0" timeOffset="16297.7">15364 4417 615 0,'0'0'548'0,"0"0"-112"0,0 0 64 16,0 0-79-16,0 0-157 0,90-7-116 16,-52-3-90-16,2 3-58 0,2-5 0 15,-3 2 9-15,-3-1-9 0,-3-1-192 16,-5-2-195-16,-10 2-281 0,0-11-689 0</inkml:trace>
  <inkml:trace contextRef="#ctx0" brushRef="#br0" timeOffset="16507.62">15702 4100 2156 0,'0'0'473'0,"0"0"-232"0,0 0-80 15,0 0-117-15,0 0-44 0,0 0-51 0,0 0 51 16,0 0 35-16,93 41 23 15,-63-23 54-15,-3 2-10 0,-5 3-83 0,-3 2 7 16,-6 2 15-16,-6-3-3 0,-6 3 13 16,-1-2 6-16,-4 1-13 0,-10-2-22 15,-7-2-22-15,-2 1-1 0,-6-1-30 16,-4-2-83-16,-5 1-192 0,-3-2-57 16,-1 1-211-16,9-5-245 0,-14 0-602 0</inkml:trace>
  <inkml:trace contextRef="#ctx0" brushRef="#br0" timeOffset="20861.07">18191 4302 1327 0,'0'0'354'0,"0"0"-240"0,0 0-78 15,0 0-20-15,0 0 20 0,0 0 9 0,0 0 79 16,0 0-66-16,-66 74 0 0,47-51 10 16,1 3 7-16,0-1-36 0,-1 3 9 15,3-1-19-15,-1 0-25 16,4 1 76-16,0-3-31 0,6 0-49 0,7 0-15 15,0-2-44-15,12 1 59 0,9 0 59 16,5-1-1-16,7-4-20 0,6-2 1 0,1-4-3 16,2-6-1-16,-3-1 7 15,0-6 29-15,-1 0 2 0,-5-6 37 0,-2-1 2 16,0-4-52-16,-7 1-12 0,-5 0-6 16,-5-1 25-16,-8 1 66 0,-4 1 126 15,-2 0-10-15,-12 0-80 0,-4 0-89 16,-7 0-80-16,-7 0-34 0,-5 1-22 15,-1 3 12-15,-3 1 4 0,1 3 8 16,3 1 10-16,3 0 0 0,4 5-13 16,3 3-46-16,3 1 5 0,7 3-25 15,4-1-136-15,10 3-181 0,1 0-181 16,10 1-133-16,4-5-367 0</inkml:trace>
  <inkml:trace contextRef="#ctx0" brushRef="#br0" timeOffset="24117.66">18150 4479 83 0,'0'0'182'0,"0"0"-90"16,0 0-31-16,0 0-18 0,0 0 9 15,0 0 33-15,0 0 9 0,0 0 14 16,0 0-14-16,0 0-35 0,0 0-26 16,34-8-20-16,-31 8 1 0,-2-1-14 15,2-1-20-15,0 0-22 0,0 1 0 16,1 1 25-16,-1-3-6 0,2 2 7 16,0 0-3-16,2 0 19 0,-1-2 0 15,0 2 120-15,0-1 7 0,-2 1-6 16,-2 1 22-16,-2 0 13 0,0 0-6 15,0 0 9-15,-2 0 20 0,-8 0 12 16,-5 0-87-16,-9 0-104 0,-9 3-78 16,-9 3 23-16,-6 0 23 0,1 4 30 15,4-2-23-15,7 2 25 0,8-4 3 0,10 0 55 16,6-2-58-16,8 0-26 0,1 0-52 16,3-2-12-16,0 2 67 0,0 2 23 15,1 0 87-15,5 2-9 0,1 2-13 16,1 2-52-16,1 2-13 0,-1 1-36 0,-1 0 36 15,0 2 116-15,-4-1 56 0,1-1-27 16,-1-2-74-16,-3 0-20 0,0-3 1 16,0 1 3-16,0-4 3 0,-1 0 12 15,-5-1-2-15,0 0-17 0,-4 0-3 16,0-1-6-16,-4 1-42 0,-1 0 0 16,0-1-122-16,1-2-45 0,5 0-23 15,4-2-10-15,4-1 2 0,1 0 20 16,0 0 87-16,9-2 78 0,3-4-35 15,7-1-76-15,9-1 85 0,7-1 39 16,4 3 52-16,3-2 107 0,1 1-42 0,-1 5 10 16,-1 1-8-16,-1 1-22 0,-4 0-3 15,-5 0-4-15,-2 5-12 0,-7 2-4 16,-5-1-7-16,-6 1-21 0,-6 2-11 16,-1 1-16-16,-4 0 10 0,0 2 45 0,-8 0 6 15,-1 1 25-15,-4-1-22 0,-7 2 6 16,-4 1 4-16,-7-1-33 0,-3 0-16 15,-4-2-15-15,-1 0-17 0,1-3 7 16,4-4-3-16,1-3 9 0,6-2-25 16,1 0-53-16,8 0-87 0,1-6-51 15,3-3 13-15,6-1-72 0,2-5-182 16,6 0-191-16,0 2-597 0</inkml:trace>
  <inkml:trace contextRef="#ctx0" brushRef="#br0" timeOffset="24316.43">17979 4585 772 0,'0'0'1510'0,"0"0"-1245"0,0 0-165 16,0 0-7-16,0 0 10 0,75-66-45 16,-38 50 0-16,5 2-34 0,8 2-24 15,4 0-2-15,3 2 0 0,-1 2 2 16,-2 0 0-16,-6 3 0 0,-1 0-119 15,-5 1-64-15,-5 2-147 0,-3-1-179 16,-9 1-298-16</inkml:trace>
  <inkml:trace contextRef="#ctx0" brushRef="#br0" timeOffset="24895.76">18750 4578 395 0,'0'0'1008'0,"0"0"-826"16,0 0-36-16,0 0 78 0,0 0 29 16,0 0-13-16,-3 67-11 0,3-55-87 15,0 1-27-15,0-2-41 0,0-1-45 0,0-1-10 16,0 0 0-16,0-1-19 0,0-2-25 16,0-3-14-16,0 1-28 0,0-4-23 15,0 0-29-15,0 0 119 0,0-1 45 16,0-4 77-16,-3-6-122 0,2 1-74 15,0-4 55-15,-2 0 19 0,3-4 84 16,0 0-33-16,4 0 3 0,3 1 36 0,1 1-32 16,3 2 6-16,2 3 3 15,0 2-32-15,6 1-35 0,1 3 0 0,0 1-42 16,2 4 1-16,-1 0 21 0,-2 0 20 16,0 6 12-16,-3 1 30 0,-1 3-7 15,-1 0-34-15,1 2-1 0,-3 2-13 16,-1-1 1-16,-2-1-4 0,-3-1 3 15,-3-3-54-15,-3 1 0 0,0-3-10 16,0-1 6-16,-5 1 62 0,-2-2 9 16,1-3 1-16,-1-1 24 0,4 0-6 0,-1 0 14 15,1-5-33-15,3-4 0 0,0-2-74 16,0-1-3-16,0-5 57 0,5 0-12 16,3-1 32-16,5-1 39 0,0 2 28 15,4 2 23-15,2-2-39 0,1 4 10 0,0 1-16 16,1 2 3-16,0 4-29 0,-2 1-18 15,-2 3-1-15,-2 2 0 0,-1 0-3 16,0 5 0-16,-1 3 3 0,2 2 54 16,-4 2-6-16,0 1-20 0,-2 1-28 15,-6 1-6-15,-1 2-48 0,-2-2-7 16,0 1 26-16,-5-1-16 0,-4 0-48 16,0-1-42-16,-4-1-78 0,-2-3-143 15,5-1-225-15,-4-4-762 0</inkml:trace>
  <inkml:trace contextRef="#ctx0" brushRef="#br0" timeOffset="25465.77">19509 4480 2173 0,'0'0'523'0,"0"0"-352"15,0 0-121-15,0 0-49 0,0 0 9 16,0 0-10-16,0 0-32 0,0 0 32 15,0 0 38-15,0 0 1 0,0 0-39 16,4 52-15-16,-4-42 2 0,-4-1-22 16,-1 1-14-16,-1-3-2 0,1-1-55 15,-1 0 15-15,1-4-38 0,1 0-19 16,1-2 55-16,2 0 93 0,0-4 11 16,1-6-11-16,0-1 0 0,0-5 13 15,5-2-1-15,5-2 108 0,0-2 61 0,3 0 74 16,0 3-72-16,-2 2-4 0,1 3-48 15,-2 3-4-15,1 4-44 0,0 2-49 16,-2 1-34-16,1 2-9 0,1 2-42 16,2 0-15-16,2 4-4 0,1 4 22 15,2 4 48-15,0-1 10 0,-1 3-10 16,-3 2 0-16,-1-3-12 0,-3-2-17 0,-5 1-3 16,-1-4-3-16,-2-1 3 0,-2-2-19 15,0-1 3-15,0-1 13 0,0 0-1 16,0-3 17-16,0 0 19 0,0 0 23 15,0-3 34-15,4-2 42 0,1-3-99 16,1-4-51-16,3 0 0 0,4-4 35 16,1 1 16-16,2-1 61 0,0 2-4 15,3 1 46-15,-2 2 8 0,2 0 4 16,-2 4-59-16,0-1-30 0,3 2-23 0,-4 0 0 16,3 1 0-16,-4 4 19 15,0 1-22-15,-4 0-10 0,-1 1-47 0,-2 6 9 16,-1 3 48-16,1 0 19 0,-2 3-3 15,0 1 13-15,0 0-17 0,-1 2-12 0,-4 1-51 16,-1-3-57-16,0 0-80 16,0 0-81-16,-1-2-137 0,-2-3-384 0,-3-3-989 15</inkml:trace>
  <inkml:trace contextRef="#ctx0" brushRef="#br0" timeOffset="25609.48">20410 4564 950 0,'0'0'1622'16,"0"0"-1252"-16,0 0-341 0,0 0 16 0,0 0-13 16,0 0 3-16,0 0-4 0,0 0-31 15,0 0-160-15,0 0-243 0,0 0-592 16,5-4-143-16</inkml:trace>
  <inkml:trace contextRef="#ctx0" brushRef="#br0" timeOffset="25878.92">18415 5146 1861 0,'0'0'457'0,"0"0"-237"0,0 0-123 15,82-13-39-15,-27 1 84 16,16 0 21-16,13-4-47 0,10 2-46 0,12-3-54 16,3 3-16-16,-1-2 2 0,-2 2-3 15,-5-1 1-15,-6 1-86 0,-3-2 3 16,-2 1-30-16,-6-3-51 0,-1 1-120 16,-5 1-247-16,-22 5-612 0</inkml:trace>
  <inkml:trace contextRef="#ctx0" brushRef="#br0" timeOffset="30099.87">10095 7407 499 0,'0'0'486'0,"0"0"-226"16,0 0-113-16,0 0 12 0,0 0 20 15,0 0-23-15,0 0 52 0,0 0-79 16,0 0-12-16,6-72-36 0,-4 64-26 15,0-1 29-15,2 6 9 0,-4 0-41 0,0 2 12 16,0 1 13-16,0 0 17 0,0 0 5 16,-4 1-9-16,-3 4-53 0,-6 3-37 15,-5 3-22-15,-9 7 22 0,-5 6 21 16,-7 3 8-16,-2 4-17 0,3 1-12 16,7 0 0-16,8 1-15 0,8-1-14 15,8 3 27-15,1 0 2 0,6-2 22 16,0 1-3-16,6-2-3 0,2-2 3 15,6-2-19-15,3-3-28 0,3-2-81 16,3-4-19-16,4-2-1 0,5-4 17 16,3-4-17-16,3-4 51 0,-3-4 49 15,3-1 16-15,-2-4 11 0,-6-7 2 0,0-1 16 16,-8-5 7-16,-6 2 48 0,-8-4-7 16,-8-1 4-16,-7 2 90 0,-10 0 60 15,-11 2-17-15,-5 1-48 0,-4 3-45 0,-3 1-23 16,2 5 1-16,5 0-14 0,4 4-15 15,9 2-57-15,5 0-18 0,4 2-42 16,1 7-19-16,3 2-44 0,2 3-49 16,4 3-102-16,1 2-108 0,4 3-145 15,5-7-239-15,14 6-692 0</inkml:trace>
  <inkml:trace contextRef="#ctx0" brushRef="#br0" timeOffset="30698.55">10514 7662 2199 0,'0'0'645'0,"0"0"-324"16,0 0-126-16,0 0-81 0,0 0-54 15,0 0-47-15,0 0-13 0,0 0 0 16,0 0 25-16,0 0 20 0,25 39-4 15,-22-26-6-15,0-2-4 0,1 2-28 16,-4-2-3-16,0-3-63 0,0 0-41 16,0-3-7-16,0-1-32 0,0-4-14 15,0 0 26-15,0 0 131 0,0-4 54 16,1-3-6-16,0-5-48 0,1-3-32 16,2-3 31-16,-1-3 1 0,0 2 11 15,3 1-8-15,-2 2 13 0,3 6 0 16,-1 0 73-16,0 3-5 0,3 0-34 15,2 0-18-15,2 2-32 0,4 0-2 0,2 1-23 16,3 3 13-16,1 1 12 0,-1 0 35 16,-1 5 10-16,-1 1-33 0,-4 1-10 15,-3 0 2-15,-4 2-4 0,-3 0-27 0,-2 0-11 16,-1-1 3-16,-2-2-13 0,-1 1 0 16,0-1-9-16,0-2 2 0,0-3 20 15,0 1-19-15,0-2 23 0,0 0 31 16,0-4 57-16,0-5-53 0,0-3-4 15,6-2-48-15,0-3 48 0,2 1 9 16,1 0 43-16,5 1 8 0,-1 2-12 16,5 0-29-16,1 1-17 0,2 2 56 15,6 2-23-15,-1 3-13 0,3 3 20 16,1 2 28-16,-4 0-10 0,-2 1-28 0,-3 5-12 16,-1 6-20-16,-7 0 0 0,1 2-1 15,-6 3-31-15,-2-2 0 0,-2 2-18 16,-4-1 2-16,0 0-41 15,0-2-26-15,-3 0-87 0,-3-1-68 0,0-2-169 16,-2-1-315-16,2-5-733 0</inkml:trace>
  <inkml:trace contextRef="#ctx0" brushRef="#br0" timeOffset="31217.68">11401 7526 1918 0,'0'0'742'0,"0"0"-478"15,0 0-239-15,0 0-2 0,0 0 25 0,0 0-19 16,0 0-13-16,0 0 35 16,0 0 26-16,0 0-33 0,0 0-37 0,43 39-7 15,-41-30-35-15,1-3-13 0,-3-1-51 16,0-1-33-16,0 0-22 0,-1-2 15 16,-2 1-26-16,-2-2-61 0,2-1-59 15,1 0 22-15,1-5 106 0,1-3 115 0,0-3 42 16,3-5 186-16,5 2 12 15,2-3 113-15,-1 4 0 0,4 2-66 0,-3 0-43 16,3 5-35-16,1 2-33 0,2 0-73 16,4 0-47-16,5 3-12 0,4 0-2 15,4 1 35-15,0 0 0 0,0 5-35 16,-3 2-19-16,-2 0 0 0,-7 4-13 16,-3-3-32-16,-8 3-19 0,-2 0-13 15,-5-2-3-15,-3 1-7 0,0 0 6 16,-3-2 55-16,-3-2 26 0,0-1-4 15,1-4 7-15,2-1 10 0,0 0 6 0,3-5 35 16,0-4-35-16,0-6 0 0,5-2 50 16,1-4 34-16,3 2 48 0,2-3 31 15,0 3-6-15,5 0 2 0,2 2-45 16,3 1-44-16,6 2-61 0,2 4-9 0,3 2-38 16,1 2 10-16,3 1 6 15,-1 5 3-15,-2 0 18 0,-3 1 1 16,-1 8 12-16,-5 1 7 0,-4 5-16 15,-6 1-3-15,-5 1-27 0,-9 2-40 0,-2 2-15 16,-13-1 47-16,-5 1-3 0,-9 2-97 16,-2-2-198-16,3-4-446 0,-15 2-1124 15</inkml:trace>
  <inkml:trace contextRef="#ctx0" brushRef="#br0" timeOffset="32075.87">13578 7751 2194 0,'0'0'324'0,"0"0"-324"0,0 0-23 15,0 0-213-15,0 0 236 0,0 0 110 16,0 0 0-16,0 0-55 0,0 0-16 0,0 0-14 15,66 46 1-15,-52-44 52 16,-2-2 37-16,3-2 4 0,2-7-32 0,3-5-32 16,2-4-55-16,2-6-10 15,4-6-16-15,-1-6 23 0,0-5-19 0,-1-7 18 16,-2-7-24-16,0-10-30 16,0-5 13-16,-1-6-23 0,-2-1 46 0,-3 2 22 15,-4 6 104-15,-2 13-2 0,-7 8 1 16,-5 11 28-16,0 8 73 0,-5 6 2 15,-6 8-13-15,1 4-62 0,0 3-39 0,-2 3-51 16,5 2-38-16,0 3-3 0,2 0-44 16,-3 5-38-16,-1 9-15 0,0 8 8 15,1 8 45-15,-1 7 22 0,5 10-9 16,1 2 29-16,3 5-11 0,0 2 10 16,4 2 0-16,2-3 3 0,1 1 20 15,0-4 11-15,-1 0 4 0,2-4-23 16,3-5-12-16,-1 0-36 0,7-6-40 15,4-3-41-15,7-4-99 0,7-7-18 0,8-5 7 16,6-5-44-16,4-7-146 0,-12-5-282 16,19-1-582-16</inkml:trace>
  <inkml:trace contextRef="#ctx0" brushRef="#br0" timeOffset="32401.23">14525 7572 1876 0,'0'0'461'0,"0"0"-264"16,0 0-62-16,0 0 10 0,0 0-7 15,0 0-12-15,0 0-40 0,-87-13-48 16,73 19-38-16,1 3-17 0,-1 0-8 16,1 4-1-16,1 2 10 0,1-1 13 15,2 1-71-15,6-1-77 0,2 0-67 16,1-2-34-16,4 0-92 0,8-4 0 16,3-4-43-16,3-1 48 0,2-3 150 0,0 0 92 15,-3-5 97-15,1-2 45 0,-4-5 190 16,-3-1 110-16,-2-3-114 15,-3 2 16-15,-2 0 32 0,-1 1-3 0,1 3 18 16,-4 1-101-16,2 3-46 0,-1 0 4 16,1 5-23-16,-2 0-93 0,3 1-35 15,0 0-125-15,4 0-41 0,6 2 111 0,4 4 55 16,6 0 0-16,7-1-51 0,1-1-87 16,0 0-107-16,-3 0-53 0,-4-3-88 15,-1-1-222-15,-8 0-171 0</inkml:trace>
  <inkml:trace contextRef="#ctx0" brushRef="#br0" timeOffset="32679.71">15041 6990 2598 0,'0'0'627'0,"0"0"-385"0,0 0-74 0,0 0 119 16,0 0-36-16,0 0-117 0,0 0-134 15,0 0-50-15,0 0-68 0,0 0 29 16,-7 26 89-16,13 4 29 0,3 2-7 16,-1 7 22-16,0-1-22 0,1-1-22 15,1 2-7-15,2-3-58 0,0-4-65 16,-1-1-112-16,-3-1-100 0,-2-5-122 0,-3-5-233 15,-3 2-627-15</inkml:trace>
  <inkml:trace contextRef="#ctx0" brushRef="#br0" timeOffset="33364.78">15049 7457 2172 0,'0'0'423'16,"0"0"-394"-16,0 0-29 0,94-54-80 15,-58 39 80-15,2 2 22 0,-4 2 17 16,-3 0-17-16,-7 4-22 0,-4 0-32 16,-7 3-87-16,-3 0 65 0,-3 3 54 0,-2-1 48 15,1-1-48-15,-1 0-23 0,4-2-23 16,2 0 1-16,0 0-10 0,4-2-52 16,3 0-71-16,2 0-43 0,1-3 16 15,1 2-13-15,-2-1 20 0,0 0 84 16,-4 3 65-16,-4 0 49 0,-4-3 140 15,-8 3 75-15,0 0 6 0,-9-1 88 16,-2 2-118-16,-2-1 42 0,-2 3-51 16,0-1-24-16,-1 3 16 0,0 1-27 15,2 0-18-15,2 0-21 0,0 5-44 16,1 2-64-16,3 1-13 0,0 3 1 0,0 2-14 16,4 2-9-16,2 2-7 15,2-1 17-15,3 3 24 0,8-1-27 0,4-2 28 16,4 1 2-16,4-4-2 0,4-1 13 15,4-5 3-15,2-2-15 0,5-2-1 16,1-3-54-16,2 0-33 0,-1-8-58 0,-3-2-6 16,-2-4 45-16,-5-1 106 15,-4-3 0-15,-7-2 58 0,-5 1 13 0,-9 4 54 16,-5-1 55-16,0 4 63 0,-13 4 18 16,1-2-109-16,-2 4-57 0,0 1-36 15,0 1-36-15,5 0 8 0,1 3-31 16,5 0-13-16,0 1-9 0,3 0-6 15,0 0-26-15,0-2-94 0,2 1-14 16,2 1 22-16,2 0 6 0,2 0 16 16,4 0 105-16,3 0 13 0,3 0 23 15,4 0-7-15,0 0 9 0,1 0-6 16,0 0-6-16,-2-1-11 0,-2 0 1 0,1-2-3 16,-5 1-9-16,-3 2-23 0,-1 0-23 15,-4 0 11-15,0 6 44 0,-3 0 3 16,1 0 26-16,-1 2-4 0,0 1 14 15,2 2-11-15,3 0-8 0,-1 2 8 0,0-3-12 16,0 3 10-16,4-3-20 0,-1 1-6 16,2 0-83-16,0-2-32 0,0 0-36 15,0-2-68-15,0-1-133 0,-1-1-128 16,-4-2-304-16</inkml:trace>
  <inkml:trace contextRef="#ctx0" brushRef="#br0" timeOffset="34318.75">16898 7382 320 0,'0'0'1410'0,"0"0"-1118"0,0 0-68 15,0 0-10-15,0 0 24 0,-79-53-41 16,56 48 5-16,1 3-36 0,-1 2-45 16,3 0-35-16,3 0-32 0,1 6-45 0,5-1-9 15,3 2-28-15,1 0-20 0,2 3-12 16,3-1 9-16,2 3 19 0,0-1 19 16,0 2-9-16,2 0-42 0,2 1-32 15,0-4-22-15,3 1-49 0,-1-4-20 16,1 1-26-16,-2-4 31 0,1 0 66 15,0-4 90-15,-1 0 26 0,-1 0 94 16,2 0 42-16,1-5 3 0,5-3-39 16,-1-2-42-16,6-2-9 0,-1-1-30 0,5 2 68 15,-4-1 51-15,-1 5-26 0,-2 1-6 16,-2 1-17-16,-4 4-6 0,0 1-29 16,-1 0-54-16,-2 0-25 0,1 0 25 15,3 0 0-15,2 0 3 0,2 2-3 16,2 1-28-16,5-1-87 0,2 4-65 15,3-2-9-15,0-2-82 0,3 1-81 0,0-2-249 16,-6 0-554-16</inkml:trace>
  <inkml:trace contextRef="#ctx0" brushRef="#br0" timeOffset="34546.61">17221 6921 2730 0,'0'0'458'0,"0"0"-254"0,0 0 47 0,0 0 64 16,0 0-151-16,0 0-107 0,0 0-57 15,0 0-75-15,0 0-33 0,0 0 108 16,0 0 34-16,37 77 21 0,-26-46-15 16,-4 4-18-16,2 2-22 0,-3-1-36 15,1 0-50-15,-5-1-102 0,1-2-81 0,-3 1-119 16,0-3-194-16,-3-7-446 15</inkml:trace>
  <inkml:trace contextRef="#ctx0" brushRef="#br0" timeOffset="34865.86">18660 6697 1608 0,'0'0'1530'16,"0"0"-1169"-16,0 0-162 0,0 0 37 0,0 0 34 16,0 0-71-16,0 0-118 0,0 0-81 15,0 0-90-15,0 0-56 0,0 0-4 16,10-1 150-16,2 21 46 0,5 9-27 15,1 3 27-15,3 2-5 0,0 4-4 16,-1-1-18-16,-1 2-19 0,0-2-6 16,-5-1-41-16,-1-2-12 0,-3-3-86 15,-4-4-68-15,2 0-78 0,-3-7-155 16,-2-1-156-16,-2-6-508 0</inkml:trace>
  <inkml:trace contextRef="#ctx0" brushRef="#br0" timeOffset="35070.21">18544 7060 25 0,'0'0'98'0,"0"0"-98"16</inkml:trace>
  <inkml:trace contextRef="#ctx0" brushRef="#br0" timeOffset="35302.04">18544 7060 1148 0,'-75'7'585'0,"75"-8"-146"0,0-1-64 0,3 1-111 15,4-3-81-15,2 1-51 0,7-1-97 16,7 0-19-16,7 1 3 0,8-3-18 16,5 1 12-16,4-1 3 0,-2-1-4 15,-2 1-12-15,-4-2-12 0,-6 0-87 16,-4 2-97-16,-3-1-97 0,-5 2-208 15,-4 0-211-15,-6 1-417 0</inkml:trace>
  <inkml:trace contextRef="#ctx0" brushRef="#br0" timeOffset="35463.08">19067 6950 388 0,'0'0'1023'0,"0"0"-444"0,0 0-184 16,0 0-165-16,0 0-121 0,0 0 4 0,0 0 6 15,0 0-17-15,0 0-28 16,0 0 9-16,-5 82-29 0,6-66-9 0,3 2-13 15,2-1 6-15,1 0-38 0,-1-4-70 16,1-3-115-16,-2-1-104 0,-1-3-143 16,1-2-256-16,0-4-832 0</inkml:trace>
  <inkml:trace contextRef="#ctx0" brushRef="#br0" timeOffset="36053.92">19239 7010 773 0,'0'0'420'0,"0"0"-130"0,0 0-7 0,0 0-33 15,76-11-69-15,-54 5-61 0,1-1-58 16,-1-3-33-16,2 0-29 0,1 0-20 0,0-3-90 16,-3 0-9-16,-2 1 8 0,-3 1 72 15,-8 0 39-15,-3 1 72 0,-6 3 80 16,0 2 78-16,-7 2-11 0,-5-1-74 16,-1 1-45-16,-3 0-7 0,-2 3 3 15,-1 0-19-15,3 2-13 0,0 3-58 16,3 4-6-16,5 0-22 0,-1 2 9 15,6 2-7-15,0 2 20 0,3-1 3 16,2 3-3-16,5 1 1 0,4 0 1 16,4-1 20-16,4-2-3 0,4 0 20 15,4-3 5-15,1-3-44 0,2-4 0 0,0-3 0 16,2-2-44-16,-3-2-68 0,-1-9-93 16,1 0-46-16,-4-4-13 0,-4-2 60 15,-3-2 100-15,-3-1 69 0,-3-2 35 16,-1-1 64-16,-2 3 50 15,1-2 15-15,2 4 55 0,1 4-19 0,1 2-24 16,6 6-9-16,3 3-59 0,2 3-12 16,5 4 12-16,2 3 26 0,1 6-3 15,-1 3-4-15,-4 3 9 0,-6 3-41 0,-5-1 51 16,-8 1-11-16,-4 0-12 0,-5-2 4 16,-5-2-42-16,-7 0-22 0,-5 0 3 15,-3-4-31-15,-5 1-37 0,-3-7-54 16,-3 2-79-16,0-4-95 0,-4-2-171 15,9 0-258-15,-8-4-814 0</inkml:trace>
  <inkml:trace contextRef="#ctx0" brushRef="#br0" timeOffset="42714.36">5032 11139 680 0,'0'0'1417'15,"0"0"-990"-15,0 0-220 0,0 0-56 0,0 0 25 16,0 0-19-16,0 0-17 0,4-74-57 16,6 60 6-16,5 2-45 0,2 2-44 15,3 3-2-15,-2 3-11 16,2 1 13-16,-3 3 0 0,5 0-3 0,-2 2 0 16,2 3-16-16,2 2-6 0,-1 4 3 15,1 2 22-15,-5-1 9 0,-1 4 23 0,-8-1-32 16,-6 2-16-16,-4 1 16 0,0 0 3 15,-9 1 32-15,-4 2-32 0,-5-2 16 16,-5 2 7-16,-3 0 12 0,-2-1-4 16,1-2-18-16,2 0-16 0,7-5 0 15,5-4-3-15,7-2-10 0,4-5 13 16,2 0 77-16,2-2 78 0,4 0 34 16,2 0 7-16,8-2-66 0,3-5-61 15,11-2-38-15,13-5-30 0,7 0-2 16,6-4-1-16,3 1-72 0,-2 1-10 15,-5 0 19-15,-3 0-19 0,-6 2-47 0,-2-2-55 16,-8-1-16-16,-3 1-29 0,-5-2-129 16,-11-3-171-16,-6 4-453 15,-8-10-373-15</inkml:trace>
  <inkml:trace contextRef="#ctx0" brushRef="#br0" timeOffset="43093.81">5415 10771 1539 0,'0'0'449'0,"0"0"-345"15,-109-32-43-15,60 21 88 0,-10 4 110 16,-3 0-30-16,0 3-11 0,0 4-16 16,3 0-36-16,1 8-33 0,5 3-57 15,2 7-41-15,1 4-15 0,4 4-20 16,3 5 0-16,4 4 9 0,4 0-2 16,8 1-5-16,5 1-2 0,6 0 0 15,8 2-18-15,6-1 17 0,2 0-21 16,11 2 22-16,7-3-2 0,5-1-28 0,6 0-30 15,4-1 41-15,6-4-3 0,7-4 3 16,6-5 19-16,6-6 15 0,5-5 17 16,6-8 13-16,6-3 12 15,4-8-26-15,1-9-5 0,2-6 2 0,-4-5-12 16,-5-6 9-16,-7-3 0 0,-10-6 4 0,-9-3 24 16,-11-4 4-16,-12-2 18 15,-11-2 26-15,-10 3 30 0,-6 0 31 0,-16 4 8 16,-6 4-28-16,-10 1-87 0,-4 2-5 15,-7 1-50-15,-6 4-33 0,-7 4-69 16,-3 5-117-16,-4 5-76 0,1 7-124 16,3 9-159-16,20 3-234 0,-14 4-816 0</inkml:trace>
  <inkml:trace contextRef="#ctx0" brushRef="#br0" timeOffset="44022.12">8179 10746 1812 0,'0'0'458'0,"0"0"-287"0,0 0-48 16,0 0-29-16,0 0 34 0,0 0-5 16,0 0-85-16,-79-53 13 0,50 52-22 15,-1 1-9-15,0 0-20 0,-2 4 25 0,2 3 20 16,4 0-45-16,4 4-17 16,1 0-12-16,4 2-6 0,2 1 32 0,2 1-26 15,2-2 0-15,3 1-38 0,4-2-4 16,1 1-13-16,3-2 7 0,0 0 32 15,9-1 45-15,1-1 41 0,8 0 23 16,3-1 29-16,3 0 33 0,5-3-11 16,3 0 7-16,5-1-23 0,8 0-23 15,3 0-22-15,5 1-53 0,3 1-1 16,0 3 0-16,-4 3 0 0,-7 2 72 16,-12 1-15-16,-7 3-50 0,-13 0-7 0,-9 1 0 15,-4 2 37-15,-4 0 45 0,-11-3 50 16,-5 0 16-16,-6 0 25 0,-5-2-8 15,-7-3-19-15,-2 0-47 0,-5-2-37 16,2-4-34-16,4-3 6 0,3-2-7 16,7-2-8-16,3 0 8 0,0-2-27 15,2-3-21-15,-2 0-44 0,3-2-52 16,1 1-22-16,3 0-32 0,6 0-65 0,5 0-78 16,7 1-54-16,2-3-71 0,15 1-239 15,7-4-453-15,-3 2 93 0</inkml:trace>
  <inkml:trace contextRef="#ctx0" brushRef="#br0" timeOffset="44250.78">8590 10958 1522 0,'0'0'643'0,"0"0"-326"0,0 0-59 16,0 0-68-16,0 0-68 0,0 0-90 15,0 0-32-15,0 0-29 0,0 0 29 16,0 0 80-16,32 84-32 0,-17-57-32 15,3-1 32-15,1 0 19 0,0 0-13 0,1-4 10 16,-4 1-17-16,-4-1 1 0,-1-4 0 16,-4 0-36-16,0-3-12 0,-3 2-63 15,-1-5-45-15,0 0-67 0,0-1-98 16,-1-4-77-16,-1-2-135 0,-1-4-201 16,1-1-409-16</inkml:trace>
  <inkml:trace contextRef="#ctx0" brushRef="#br0" timeOffset="44551.61">8626 10902 1934 0,'0'0'596'0,"0"0"-377"0,0 0-26 16,41-70 12-16,-18 51-7 0,8 1-74 0,8 3-76 15,10 0-33-15,2 8-14 16,2 3 0-16,-4 4-1 0,-4 3 0 0,-8 5 16 15,-7 7 29-15,-6 0-45 0,-7 2-16 16,-7 2 13-16,-6-1 0 0,-4 3 0 16,-4-2 3-16,-12 2 67 0,-7 1 37 15,-9-2-3-15,-7 2-10 0,-5-2-31 16,-1 1-35-16,2-3-23 0,8-4-2 16,7-1-58-16,9-4-52 0,7-2-57 15,5-2-83-15,4-1-111 0,3 0-31 16,6-3-89-16,11 0 20 0,10-1 77 15,-5 0-323-15</inkml:trace>
  <inkml:trace contextRef="#ctx0" brushRef="#br0" timeOffset="44913.62">9498 10885 1125 0,'0'0'1277'0,"0"0"-970"0,0 0-143 15,0 0 96-15,0 0-11 0,-90-46-27 16,68 41-20-16,2 0-29 0,4 2-44 15,3 2-54-15,4 1-48 0,3 0-27 16,3 0-46-16,-1 3-29 0,1 3-5 16,2 2 30-16,-2 0 13 0,3 4-1 15,0 0-85-15,0 0 22 0,0 0 41 16,7 0-7-16,0-3 4 0,1-2-7 16,-1 0-16-16,-1-1 3 0,2-5 25 15,1 2 58-15,0-3 84 0,2 0 59 16,-1 0-3-16,2-5-29 0,2 0 15 15,-2-2 9-15,0 1-6 0,-1 0-19 0,-1 0-16 16,-4 2-20-16,0 3-24 0,0 0-34 16,-1 1-16-16,1 0-37 0,2 0-9 15,5 0 5-15,2 1 19 0,3 4 22 16,-2-1-12-16,1 0-4 0,-2 1-37 0,-2-1-98 16,-3-1-69-16,1 1-26 0,1-2-92 15,1 2-98-15,6-3-191 0,-5 0-470 16</inkml:trace>
  <inkml:trace contextRef="#ctx0" brushRef="#br0" timeOffset="45131.73">9991 10781 382 0,'0'0'1701'0,"0"0"-1435"0,0 0-156 16,0 0 132-16,0 0 21 0,0 0-16 15,-84-17-62-15,70 18-49 0,1 5-31 16,0 3-39-16,2 1-15 0,0 4-10 15,-1 1 0-15,1 3-13 0,4 0-6 16,0 3-20-16,4-1-2 0,3-2 13 16,0-2-13-16,0 0-17 0,10-4-8 0,0 0-82 15,6-3 18-15,2-1 42 0,6-4-20 16,5-2-18-16,5-1-97 0,4-1-167 16,-2 0-257-16,-6-1-649 0</inkml:trace>
  <inkml:trace contextRef="#ctx0" brushRef="#br0" timeOffset="45370.21">10264 10834 117 0,'0'0'604'15,"0"0"-135"-15,0 0-43 0,0 0 29 16,0 0-15-16,0 0-53 0,0 0-25 16,0 0-79-16,0 0-49 0,0 0-86 15,0 0-108-15,4-33-40 0,0 37-65 16,-1-1-49-16,0 5 17 0,3 0 95 15,-1 2 2-15,3 0 4 0,1 4 8 0,2-1 17 16,-2-1-4-16,0 1-25 0,-4-3-89 16,-1 0-9-16,-2 0-51 0,-2-2-74 15,0 2-65-15,0-3-76 0,0-1-177 16,0-1-499-16</inkml:trace>
  <inkml:trace contextRef="#ctx0" brushRef="#br0" timeOffset="45509.77">10413 10692 1459 0,'0'0'426'16,"0"0"-179"-16,0 0-11 0,0 0-45 15,0 0-91-15,0 0-100 0,0 0-7 16,0 0-103-16,0 0-77 0,0 0-166 16,0 0-242-16,26-35-171 0</inkml:trace>
  <inkml:trace contextRef="#ctx0" brushRef="#br0" timeOffset="46160.95">10627 10855 1015 0,'0'0'329'0,"0"0"-39"0,0 0 38 0,0 0-7 16,0 0-40-16,0 0-43 0,0 0 42 16,0 0 26-16,0 0-42 0,0 0-37 15,0 0-41-15,4 12-102 0,-3-24-84 16,4-1-9-16,2-3-26 0,0-2-22 15,3 2-15-15,3-1-6 0,2 0 2 16,0 0 4-16,3 4 27 0,0 0 30 16,1 3-8-16,1 2-8 0,0 2-10 15,-2 2-4-15,-2 3 10 0,-3 1 4 16,-2 0-4-16,-4 2-23 0,-1 6 33 16,0 0 25-16,0 2 16 0,1 2-15 15,-1 1 18-15,1 1-18 0,2-2 12 16,3 3 0-16,3-1-11 0,4-1 17 0,2-2 6 15,7 1-6-15,1-5-6 0,2 2-13 16,4-6-13-16,-1 1-3 0,-1-4-6 0,-1 0-10 16,0-4-6-16,-3-2-22 0,-5-2-1 15,1-2 61-15,-7-2 16 0,-6-1 19 16,-5-2 13-16,-7-1 25 0,0 0 3 16,-13 2 95-16,-5-2-32 0,-3 3-45 15,0 2 0-15,1 4 11 0,5 1-12 16,6 2 10-16,1 2-72 0,5 1-31 15,3 1-53-15,-1 0-22 0,-1 1-6 16,1 5 38-16,-2-1 30 0,1 1-6 16,2 2 17-16,0-2-27 0,0 1-15 15,0-2-3-15,5 0 10 0,0 0 2 16,7 1 35-16,-1-3 23 0,7 2 12 16,1 2-4-16,3 1-30 0,3-1-1 15,-1 1-28-15,-2 2-7 0,1 1 10 16,-1 1 25-16,-3 0 41 0,-2 1 31 0,-4 1 7 15,-2-1-7-15,-5 1 3 0,-5 0-16 0,-1 2 16 16,-4-2 6-16,-10 3 30 0,-2-2 3 16,-6 2-12-16,-2 1-32 0,-2-1-18 15,1-3-27-15,2 0-13 0,2-1-9 16,3-4-3-16,4-3-18 0,5-1-62 16,2-1-52-16,3-2-4 0,1-2-31 15,3 0-32-15,0-2-40 0,0-2-63 16,6-2-67-16,-1 0-344 0,13-10-974 0</inkml:trace>
  <inkml:trace contextRef="#ctx0" brushRef="#br0" timeOffset="46377.16">12079 10799 1489 0,'0'0'481'0,"0"0"-257"0,0 0 3 15,0 0-50-15,0 0-3 0,0 0 6 16,0 0 32-16,0 0-46 0,0 0-77 16,0 0-70-16,26 0-17 0,-26 0-1 15,0 1-1-15,0-1-2 0,0 0-33 16,0 1-111-16,0 2-98 0,0-2-145 16,-4-1-670-16,-18-6-507 0</inkml:trace>
  <inkml:trace contextRef="#ctx0" brushRef="#br0" timeOffset="47112.07">8974 13278 2199 0,'0'0'307'0,"0"0"-307"16,0 0-45-16,0 0 45 0,0 0 106 15,29 86 26-15,-17-55 20 0,0 3-62 16,1-1-33-16,-3-1-8 0,-3-2-49 16,-2-4-4-16,-2-4-18 0,-2-4-45 15,-1-4-97-15,0-4-130 0,0-2-240 16,0-5-476-16</inkml:trace>
  <inkml:trace contextRef="#ctx0" brushRef="#br0" timeOffset="47273.64">9208 13104 1729 0,'0'0'1350'0,"0"0"-1171"15,0 0-151-15,0 0-24 0,0 0 12 16,0 0 54-16,0-67 3 0,0 67-73 16,0 0-124-16,-1 2-225 0,-3 5-182 15,-1 6 174-15,-5 4-192 0,5-2-507 16</inkml:trace>
  <inkml:trace contextRef="#ctx0" brushRef="#br0" timeOffset="47475.73">8580 13474 2183 0,'0'0'376'16,"0"0"-376"-16,0 0 13 0,0 0 35 0,19 80 123 15,4-55-11-15,6 3-28 0,4-3-62 16,6-2-38-16,1-2-9 0,-1-4-23 16,-3-3-135-16,-3-4-112 0,-2-5-224 15,-10-2-620-15</inkml:trace>
  <inkml:trace contextRef="#ctx0" brushRef="#br0" timeOffset="47659.28">9746 13274 2481 0,'0'0'483'0,"0"0"-387"0,102 5 122 16,-60 7 109-16,3 4-62 0,-6 5-102 15,-9 2-71-15,-7 5-30 0,-11 0-5 0,-9 1-20 16,-3 4-9-16,-8-1-9 16,-12 0-19-16,-7 3-32 0,-11 1-95 0,-4 0-232 15,-8 1-256-15,11-7-642 0,-20 6-681 16</inkml:trace>
  <inkml:trace contextRef="#ctx0" brushRef="#br0" timeOffset="48354.6">12133 12984 2134 0,'0'0'546'0,"0"0"-356"16,0 0-42-16,0 0 120 0,0 0 56 16,0-70-5-16,0 65-99 0,0 3-52 15,0 2-53-15,0 0-100 0,0 3-15 16,0 6-80-16,0 6-13 0,-3 9 93 16,-2 7 21-16,1 5 10 0,-4 5-6 15,0 2 3-15,1 2-25 0,-2 2 53 16,1-1-22-16,-1-1 3 0,3-1-9 15,2-4 6-15,2 0-25 0,1-4-9 16,1-5-37-16,1-4-71 0,5-5-78 0,3-4-81 16,7-6-57-16,0-2-32 0,4-8-53 15,3-2-172-15,-7-1-556 0</inkml:trace>
  <inkml:trace contextRef="#ctx0" brushRef="#br0" timeOffset="48697.91">12604 12889 2719 0,'0'0'558'0,"0"0"-409"16,0 0 54-16,0 0 150 0,0 0-36 15,0 0-97-15,0 0-103 0,0 0-117 16,0 0-3-16,0 0-90 0,0 0 4 16,-75-5 42-16,61 33 44 0,2 6-22 0,5 4-6 15,5 4 16-15,2 0-10 16,9 2 6-16,6 0 7 0,6 0 12 0,6-2-78 15,4 0-10-15,5 0-22 16,5-6 35-16,0-3 46 0,-1-7 16 0,-4-7 13 16,-5-6 1-16,-10-5 21 0,-8-5 19 15,-7-3 72-15,-6-2 106 0,0-6 41 0,-9-3-127 16,-5-2-20-16,-8-2-39 0,-4-2-22 16,-7 0-43-16,-4 0-9 0,-1 2-36 15,3 2-1-15,8 3-21 0,7 0-32 16,8 4-36-16,8 4-29 0,4-1-87 15,0 3-192-15,13 0-218 0,7 0 2 16,10 5 54-16,-4-1-215 0</inkml:trace>
  <inkml:trace contextRef="#ctx0" brushRef="#br0" timeOffset="48944.38">13383 12991 326 0,'0'0'2486'15,"0"0"-2088"-15,0 0-185 0,0 0 148 0,0 0-52 16,0 0-91-16,0 0-218 0,0 0-12 16,0 0-172-16,0 0-18 0,0 0 202 15,54 13 0-15,-19 10 75 0,2 1-21 16,0 1-54-16,-5 1-48 0,-2-5-59 15,-5 3-133-15,-8-5-119 0,-3-1-150 16,-8-5-231-16,-3 1-711 0</inkml:trace>
  <inkml:trace contextRef="#ctx0" brushRef="#br0" timeOffset="49132.37">13666 12997 2711 0,'0'0'727'0,"0"0"-461"0,0 0 8 15,0 0 5-15,0 0-90 0,0 0-99 16,0 0-90-16,-81-25-9 0,60 34-31 16,-5 5 6-16,-2 4 6 0,1 2-28 15,1 5-106-15,6 1-89 0,5 1-67 16,4 1-44-16,2 2-119 0,2-1-237 16,1-7-481-16</inkml:trace>
  <inkml:trace contextRef="#ctx0" brushRef="#br0" timeOffset="55145.03">14877 12907 778 0,'0'0'349'0,"0"0"-118"0,0 0-10 15,0 0 7-15,0 0-4 0,0 0 3 16,0 0-10-16,0 0-40 0,0 0-83 16,-9-31-14-16,13 26-9 0,4-1 6 15,3-1-53-15,3 1-24 0,1 1-16 16,4-1 4-16,-1 3-4 0,1 0 13 15,1 3 1-15,-1 0 0 0,-2 0 1 0,0 8-11 16,-3 2 12-16,1 3 68 0,-5 4-36 16,-2 4-17-16,-5 0-14 0,-3 4 23 15,-6 1 18-15,-9-1-10 0,-5 4-3 16,-3-2-7-16,-1-3 0 0,0 0 10 16,1-1 0-16,2-5 7 0,3-2 2 15,3-3 3-15,5-4-28 0,1 0-3 16,3-4-13-16,5-2-1 0,1-2-21 15,0-1 22-15,0 0-13 0,8 0 14 0,8 0-1 16,10-4 22-16,15-5-22 0,10-2-25 16,11-3-39-16,8-3-76 0,3 0-71 15,-2-1-63-15,-5 0-65 0,-3 3-69 16,-5-2-115-16,-8 0 5 0,-8 4 84 16,-10 0 144-16,-8 3 290 0,-9 2 222 15,-8 3 231-15,-3 0 143 0,-4 1-112 0,-4 1-121 16,-3 1-114-16,-2-1-97 0,-2 2-30 15,-2 0 3-15,3 0 26 0,2 1-42 16,1 0-42-16,4 0-67 0,2 0-55 16,1 5-63-16,0 4 67 0,0 1 28 15,6 4 9-15,5 3 14 0,4 0 25 0,6-2-2 16,5 2 15-16,4-3-9 0,2-1-7 16,4-3 7-16,0-4 12 0,0-3-28 15,0-3 0-15,0-3 16 0,-3-4-1 16,-4-5 4-16,-7-2 10 0,-5-1 2 15,-7-2 42-15,-8 2 91 0,-2-3 94 16,-13-2-89-16,-9-1-45 0,-7-2-65 16,-5 3-54-16,-5-2-18 0,-2 3-15 0,1 2-4 15,7 5 4-15,6 3-10 0,8 5-19 16,5 3-87-16,5 1-92 0,4 2-105 16,5 9-60-16,0 2-32 0,3 5-20 15,10 1-33-15,0-3-288 0</inkml:trace>
  <inkml:trace contextRef="#ctx0" brushRef="#br0" timeOffset="55398.62">16867 12897 665 0,'0'0'1990'0,"0"0"-1662"0,0 0-193 16,0 0-71-16,0 0-19 0,0 0-1 15,81-50-28-15,-38 43-16 0,7 2-19 16,4 3 0-16,0 1 17 0,-2 1-17 16,-9 0-109-16,-5 0-106 0,-9 3-72 15,-8 3-79-15,-8 3-122 0,-5-3-212 0</inkml:trace>
  <inkml:trace contextRef="#ctx0" brushRef="#br0" timeOffset="55551.92">17013 13045 802 0,'0'0'378'0,"0"0"-23"0,0 0-7 16,0 0-98-16,0 0-40 16,0 0-45-16,110-20-94 0,-62 10-58 0,2 2-10 15,1-2-3-15,-5 3-76 0,-2-1-63 16,-6-1-72-16,-3 0-155 0,-11 3-288 15</inkml:trace>
  <inkml:trace contextRef="#ctx0" brushRef="#br0" timeOffset="55758.93">17350 12729 108 0,'0'0'1972'0,"0"0"-1564"0,0 0-154 15,0 0 10-15,0 0-18 0,0 0-155 0,0 0-91 16,0 0-39-16,0 0 39 0,119 6 20 15,-71 12 30-15,1 4 20 0,-5 2 4 16,-5 3-21-16,-7 0-5 0,-10 3-20 16,-11-1-26-16,-9 0 2 0,-7-1-4 15,-15-1-18-15,-11 0 17 0,-11 0-24 0,-9-1-73 16,-7 0-150-16,-5-2-136 16,0 1-275-16,15-8-646 0</inkml:trace>
  <inkml:trace contextRef="#ctx0" brushRef="#br0" timeOffset="58741.84">19901 12878 453 0,'0'0'401'0,"0"0"-143"16,0 0-115-16,0 0 7 0,0 0 12 16,0 0-48-16,0 0-26 0,0 0-36 15,0 0-13-15,0 0-3 0,-31-3 6 16,31 3 16-16,0 0-6 0,0 0 10 15,-1 0 6-15,-1-1 6 0,2 0-22 16,-1-1-6-16,-1 1 2 0,2 1 10 0,0-1 10 16,0 0 19-16,0-2 13 0,0 0-16 15,0-1-36-15,0 1-3 0,6-2-13 16,0-2-6-16,5 1-26 0,1-1-12 16,4 0-4-16,3 1-3 0,2 1 17 15,5 1 1-15,1 0 0 0,1 2-2 16,-2 2 1-16,-2 0 2 0,-1 0 16 15,-7 5-16-15,-1 3 0 0,-7 2 14 0,-5 3-14 16,-3 1-22-16,-4 2 22 0,-11 0 3 16,-5 4 39-16,-4-1-17 0,-5 0 1 15,0-1-13-15,1-1-13 0,1-3-2 16,4-2-17-16,6-2-20 0,4-1-3 16,4-4 1-16,5-1-1 0,1-2-55 15,3-2-48-15,0 0 106 0,0 0 39 0,6 0 65 16,4 0 57-16,5 0 10 15,8 0-3-15,5 0-20 0,8-2-20 0,3-2-12 16,4 0-16-16,-1 2-20 0,1 0 4 16,-4 2-25-16,-2 0-20 0,-7 2-16 15,-4 4 16-15,-6 0 6 0,-4 4 55 16,-7-2-33-16,-3 4-12 0,-6 1-15 16,0 1 2-16,-14 4 54 0,-9 4 54 15,-8 1 12-15,-10 2-35 0,-8-1-16 16,1-1-28-16,-2-1-22 0,5-3-22 0,2-3 13 15,6-3-10-15,2-4 9 0,6-3 4 16,5-3-2-16,5-3-14 0,3-3 0 16,7-6-54-16,1-3-112 0,5-5-61 15,3-2-253-15,6-2 262 0,10-1-249 16,10-1-246-16,-5 6-553 0</inkml:trace>
  <inkml:trace contextRef="#ctx0" brushRef="#br0" timeOffset="59364.27">20481 12869 1778 0,'0'0'784'0,"0"0"-546"0,0 0-106 16,0 0 0-16,0 0 59 0,0 0-6 0,-20-70-39 15,36 61-133-15,5 3-13 0,10 0-63 16,3 1 21-16,5 4 19 0,2 1 23 15,-3 0 0-15,-5 8-24 0,-6 3 24 16,-6 2 22-16,-5 3-22 0,-7-1-14 16,-5 3 13-16,-4 2 1 0,-3 0 16 0,-10 2 28 15,-7 0 13-15,-6 2-9 0,-3-1-23 16,-1 1 10-16,3-2-19 16,2-3-16-16,6-4 0 0,5-1-2 0,7-6-17 15,2-3-10-15,5-2 10 0,0-3 18 16,9 0-1-16,8 0 2 0,12-7 29 15,12 0-13-15,10-6-16 0,5-3-76 16,0 1-73-16,-3-3-118 0,-6 1-57 16,-6-1-60-16,-5 0-66 0,-5-1-112 15,-5 2-2-15,-1 0 261 0,-8 5 303 16,-5 1 280-16,-7 5 229 0,-3-1 27 16,-2 5-98-16,-5-1-73 0,-2 1-156 15,-3 1-17-15,-1-2-16 0,0 3-17 0,-1 0-10 16,4 0-76-16,1 4-73 0,3 1-32 15,1 1-28-15,3 2-16 0,4 2 35 16,6 2 41-16,10 0 21 0,5-1 17 0,8-1 16 16,8 0-7-16,3-4-6 0,7-4-6 15,0-2-6-15,-3 0-10 0,-2-2-7 16,-7-7-12-16,-6-1 0 0,-8-5 0 16,-11 0 46-16,-8-2 36 0,-6-2 12 15,-6-2-11-15,-11 2 42 0,-11 0-54 16,-9 0-27-16,-8 2-44 0,-5 3 0 15,-1 3-25-15,3 4 0 0,4 3 0 16,11 2-3-16,9 2-41 0,8 3-135 16,7 4-89-16,6 5-6 0,3 3-1 15,2 0-25-15,13 3-26 0,7-1-81 0,9-1-101 16,-6-3-226-16</inkml:trace>
  <inkml:trace contextRef="#ctx0" brushRef="#br0" timeOffset="59970.92">21938 12748 1816 0,'0'0'1045'16,"0"0"-858"-16,0 0 17 0,0 0 92 16,0 0-109-16,0 0-127 0,0 0-60 15,0 0-63-15,0 0-51 0,0 0-13 16,0 0 80-16,0 10 47 0,6 3 32 15,-2 0 29-15,-1 1-4 0,-1-1-29 0,-2-2-25 16,0 1-3-16,0-3-22 0,0-2-29 16,0-4-9-16,-3 1-13 0,3-3 14 15,-2-1 59-15,1 0 101 0,-1-1 33 16,-2-5-125-16,3-4-9 0,-1 1 0 16,-1-2 0-16,3 1 29 0,0-2 15 0,0 3-19 15,6 0-3-15,6-1-11 0,1 1-11 16,5 0-29-16,4 1-5 0,1 2-4 15,3 2 3-15,-2 1 6 0,-2 3 14 16,-5 0 12-16,3 5 3 0,-5 5 51 16,-1 0-19-16,-1 1-32 0,-1 2 0 15,-1 0 0-15,-3 0 1 0,0-1 1 16,-1-2-1-16,-2-1-1 0,-4-3-1 16,1-2-28-16,-2-1-2 0,0-2 3 0,0-1 28 15,0 0 54-15,0 0 28 0,0-1 29 16,0-4 5-16,0-6-69 0,1-1-47 15,3-3-15-15,2-4 14 0,3-2-12 16,1 1 13-16,0 1 22 0,3 1 12 16,-1 2 4-16,-2 3-16 0,2 3 7 15,-1 1 12-15,1 3-31 0,2 0-10 16,-3 3-37-16,5 3-8 0,-1 0-8 16,-1 6-23-16,0 1 76 0,2 5 49 0,-3-1-49 15,1 5-9-15,-5-2-19 0,-2 3 12 16,-1 0 16-16,-3-2-1 0,0 0-18 15,-2-2-31-15,-1-1-26 0,0-1-12 0,-4-3-13 16,-2-1-45-16,0-2-77 0,-1-1-85 16,1-3-117-16,1-1-285 0,1-1-628 15</inkml:trace>
  <inkml:trace contextRef="#ctx0" brushRef="#br0" timeOffset="60537.7">22625 12647 176 0,'0'0'1945'0,"0"0"-1538"16,0 0-194-16,0 0 9 0,0 0-30 16,0 0-70-16,0 0-65 0,0 0-57 0,0 0-59 15,0 0 59-15,29 13 18 0,-27-1 10 16,1 0 20-16,-2 4 0 0,1-3-23 16,-1 0-2-16,-1-2-1 0,0-1 13 15,0-3-19-15,0-2-13 0,0-2-2 0,0-3-1 16,0 0-60-16,0 0-10 0,2 0 70 15,3-5 35-15,3-4-23 0,1-3-12 16,3-3 0-16,1-2 17 0,0-3-4 16,-1 2-10-16,0 0 38 0,2 4 13 15,-3 1 13-15,5 1-17 0,1 1-21 16,-1 3-29-16,4 1 0 0,-1 2-19 16,0 2-3-16,-1 3 0 0,-5 0 18 15,-1 1 2-15,-2 5 1 0,-3 0 0 16,-1 3-2-16,-2 0 0 0,1 1 3 15,0 2 1-15,-3-3 1 0,1 0-1 0,-2-1 0 16,1-2 2-16,-1-1 26 16,0-1-13-16,-1-1-4 0,0-2 1 0,0-1 3 15,2 0-16-15,-1 0 12 16,-1 0-2-16,3 0 75 0,0-4 65 0,3-4-30 16,4-2-73-16,-1-1-10 0,2-4-2 0,4 1-34 15,-4 1 11-15,5 1 10 0,-2 1-7 16,5 1 10-16,2 2-25 0,3 2-20 15,3 1-5-15,-1 2-3 0,1 3 5 16,-1 0 23-16,-4 1 0 0,0 5 34 16,-4 1 3-16,-2 1 1 0,-4 1-17 15,-2-1-20-15,-4 2 2 0,-2-1-3 16,-1 1 0-16,-3 1-13 0,0 0-18 16,-1 1 19-16,-7 0 11 0,2-3-34 15,1 3-67-15,-2-1-210 0,7-1-283 0,0-2-517 16,11-2-883-16</inkml:trace>
  <inkml:trace contextRef="#ctx0" brushRef="#br0" timeOffset="60641.35">23703 12804 863 0,'0'0'1838'0,"0"0"-1572"0,0 0-189 0,0 0-67 16,0 0-10-16,0 0-183 0,0 0-314 15,0 0-788-15</inkml:trace>
  <inkml:trace contextRef="#ctx0" brushRef="#br0" timeOffset="61870.51">9161 15548 1380 0,'0'0'741'16,"0"0"-379"-16,0 0-139 0,0 0 25 16,0 0-11-16,0 0-46 0,0 0-70 15,0 0-121-15,0 0-3 0,0 0-33 16,0 33 36-16,0-14 28 0,0 3-6 0,0 3 7 15,3 0 6-15,-2 1 15 0,-1 0-5 16,0 0-1-16,0-2 0 16,0-2-3-16,0 0-14 0,-1-3-27 0,-2-1-85 15,2-3-82-15,1-1-116 0,0-2-117 16,0-3-194-16,4-1-205 0,7-6-702 16</inkml:trace>
  <inkml:trace contextRef="#ctx0" brushRef="#br0" timeOffset="62103.82">9603 15548 2270 0,'0'0'635'0,"0"0"-381"15,0 0 17-15,0 0 108 0,0 0-55 16,0 0-146-16,0 0-115 0,0 0-63 16,0 0-56-16,0 0-31 0,0 0-19 0,16 11 106 15,-7 5 3-15,-2 3-2 0,2-1 15 16,0 2 18-16,0 0 10 0,-3-1-16 15,0 0-28-15,-3 0-25 0,1-1-69 16,-4-1-79-16,0-3-50 0,0 1-62 16,0-2-82-16,0-3-86 15,-4-1-120-15,3-3-178 0,-5-1-455 0</inkml:trace>
  <inkml:trace contextRef="#ctx0" brushRef="#br0" timeOffset="62307.75">9151 15386 2617 0,'0'0'810'0,"0"0"-537"0,0 0-178 16,0 0 131-16,0 0 9 0,0 0-101 0,0 0-128 15,0 0-6-15,0 0-65 0,0 0-141 16,-3-45-112-16,6 47-122 0,10 4-40 15,3 2-58-15,1 0-121 0,16 0-565 0</inkml:trace>
  <inkml:trace contextRef="#ctx0" brushRef="#br0" timeOffset="62474.56">9727 15309 2523 0,'0'0'566'0,"0"0"-409"0,0 0 72 15,0 0 31-15,0 0-65 0,0 0-104 16,0 0-91-16,0 0-13 0,0 0-109 16,0 0-146-16,0 0-53 0,8-24-201 0,-19 34-121 15,2-1-89-15,-19 12-668 0</inkml:trace>
  <inkml:trace contextRef="#ctx0" brushRef="#br0" timeOffset="62679.13">8829 15727 7 0,'0'0'2346'0,"0"0"-2081"15,0 0-236-15,0 0 103 0,0 0 61 16,-33 75-49-16,33-53-64 0,0 1-45 16,2 3-34-16,8 1 12 0,2 0-10 0,6-1-3 15,4 0-89-15,2-1-1 0,7-2-74 16,-1 0-112-16,4-5-138 0,-9-5-307 15,17-5-773-15</inkml:trace>
  <inkml:trace contextRef="#ctx0" brushRef="#br0" timeOffset="62877.63">10242 15326 737 0,'0'0'2322'0,"0"0"-2025"15,0 0-297-15,0 0 0 0,0 0 131 16,84 32 15-16,-53-11-1 0,4 4-19 16,-3 5-23-16,-2 2-55 0,-7 2-48 15,-8 0-35-15,-6 2-19 0,-9 1-37 16,-6 0-129-16,-17 2-88 0,-13-1-204 0,3-8-735 16</inkml:trace>
  <inkml:trace contextRef="#ctx0" brushRef="#br0" timeOffset="63991.93">13610 15494 779 0,'0'0'551'15,"0"0"-200"-15,0 0-49 0,0 0 10 16,0 0 1-16,0 0-42 0,0 0-28 16,0 0 29-16,0 0 29 0,0 0-49 15,-67-38-82-15,72 32-86 0,5-2-84 16,9-2 0-16,6 0-37 0,9 1-16 15,3 2-8-15,2 3 23 0,-3 3 4 0,-4 1 12 16,-3 5-6-16,-8 5 15 16,-4 4 13-16,-6 1-25 0,-4 3-13 0,-3 1-6 15,-4 0-19-15,0 0 7 0,-8 1 30 16,-6-2-15-16,-4 0-6 0,-7 1-7 16,-2-1 0-16,-3 0-23 0,-2 0-25 15,0-2-9-15,4-4 40 0,4-3 65 0,6-2 6 16,6-3 3-16,4-3 26 0,5 0 16 15,3-1 31-15,0 0-76 0,6 0-20 16,8 0 20-16,9 0 13 0,11-4 44 16,8 0 4-16,9 1-1 0,5 0-9 15,-1 3 54-15,-3 0-26 0,-9 5-54 16,-4 6-6-16,-11 1-18 0,-9 2-1 16,-6 1 1-16,-6 1 12 0,-7 2 9 0,-5 0 41 15,-17 4 38-15,-8 0 30 0,-14 1-14 16,-12-1-45-16,-9-3-29 0,-5-1-11 15,4-3-17-15,4-3-14 0,8-5 1 16,10-2 10-16,9-3-12 0,6-2-28 16,6-2-35-16,7-4-52 0,2 0-39 15,5-4-10-15,3 2-92 0,6-3-212 0,2-3-202 16,5 4-570-16</inkml:trace>
  <inkml:trace contextRef="#ctx0" brushRef="#br0" timeOffset="64315.3">14247 15593 95 0,'0'0'1919'0,"0"0"-1492"16,0 0-172-16,0 0 128 0,0 0 3 15,0 0-89-15,0 0-146 0,0 0-88 16,0 0-51-16,0 0-12 0,0 0-14 16,-87-30-27-16,76 42-19 0,5-1 16 15,5 3-6-15,1-1-38 0,4 1-45 16,12 0 41-16,5-2 28 0,4-3 64 15,10-1 0-15,5-5 32 0,5-1-7 16,0-2 1-16,-3-3-14 0,-5-4 8 16,-10-3 21-16,-9-2 35 0,-7-1 53 0,-7-3 3 15,-2 1-28-15,-2-2 13 0,-6 1-2 16,-9 2 37-16,-6 0-37 0,-7 2-97 16,-6 0-18-16,-4 2-21 0,-2 2-10 15,4 3-19-15,4 2-71 0,8 3-47 16,6 0-21-16,7 0-66 0,7 6-142 15,4 2-74-15,0 4-65 0,14-2-25 0,-3-1-178 16</inkml:trace>
  <inkml:trace contextRef="#ctx0" brushRef="#br0" timeOffset="64607.03">14818 15555 1137 0,'0'0'1454'15,"0"0"-1100"-15,0 0-72 0,0 0 39 0,0 0-49 16,0 0-84-16,0 0-58 15,-90-36-46-15,76 35-34 0,2 1-50 0,4 0-34 16,5 1-22-16,0 4-31 0,3 4 33 16,0 0 10-16,3 3-66 0,5 0-16 15,8 2 47-15,3-3 33 0,8 0 46 16,2-1 12-16,4-5 7 0,1-2 7 0,-3-3-14 16,-3 0-11-16,-5-3 18 15,-6-6 19-15,-6-3 22 0,-3-3 28 16,-4-2 28-16,-4-3 7 0,-3-1-39 0,-9-1 16 15,-8 1-51-15,-4 3-33 0,-2 3-16 16,-2 4-21-16,-2 2-32 0,4 4-62 16,3 3-48-16,6 2-25 0,3 0-68 15,8 7-158-15,4 3-183 0,4 3-86 16,5-5-118-16</inkml:trace>
  <inkml:trace contextRef="#ctx0" brushRef="#br0" timeOffset="65215.35">15312 15490 2282 0,'0'0'670'15,"0"0"-394"-15,0 0 48 0,0 0-5 0,0 0-108 16,0 0-80-16,0 0-76 0,0 0-55 16,0 0-46-16,0 0-20 0,18-22-21 15,-18 22-27-15,2 4-72 0,1 0 76 16,1 3 59-16,2 1 29 0,-2-2-32 15,3-1-16-15,-2 1-6 0,-2-4 9 16,-2-2 0-16,2 0 67 0,-2 0 77 16,2-2 107-16,2-5-51 0,2-3-79 15,0-1 19-15,0-1 21 0,-1-2 7 16,1 0-6-16,2 1-36 0,0 2-38 16,-1 1-21-16,5 1-13 0,0 2-5 15,6 2-32-15,0 2-14 0,2 0 1 16,1 3 19-16,-3 0 19 0,-1 1 16 0,-3 4 8 15,-2 1 1-15,-2 3-16 0,1-3-6 16,-4 1 19-16,1 0 3 0,-2-1 2 16,0 0 10-16,-4-2-11 0,-1-3 0 15,-1 0 12-15,-1 0 3 0,0-1 9 0,0 0 9 16,0 0 4-16,0 0 9 0,0 0-3 16,2-1-41-16,2-3 54 0,3-4-22 15,3-2-35-15,2-4-25 0,5-3 6 16,2 0 0-16,2 0 1 0,-2 1-9 15,4 3-4-15,0 2 12 0,-1 1 16 16,0 3 3-16,-2 1 23 0,-2 1 5 16,-2 4 8-16,1 0-11 0,-5 1-6 15,-2 0-19-15,2 1-3 0,-4 3-9 16,1 3 12-16,2 0 22 0,-2 2-10 0,1 3 1 16,0 0-1-16,-1 0-10 0,-2 0 0 15,1-1 17-15,-2 1-3 0,0-2-14 16,-3-2-2-16,0 0 2 0,-1-3-2 15,-2-1-24-15,0-1-17 0,0-2-34 0,0-1-32 16,0 0-41-16,0 0-54 0,0 0-65 16,-2 0-68-16,1 0-126 0,-2-3-277 15,1-2-779-15</inkml:trace>
  <inkml:trace contextRef="#ctx0" brushRef="#br0" timeOffset="65735.66">16302 15252 2229 0,'0'0'430'16,"0"0"-228"-16,0 0 65 0,0 0 7 0,0 0-71 16,0 0-127-16,0 0-76 0,0 0-6 15,0 0-39-15,0 0 45 0,0 0 35 16,19 31 13-16,-17-19-4 0,1 0-3 16,0-2-7-16,-1 0 4 0,-2-1-13 15,0-2-22-15,0-1-3 0,0-2-13 16,-2 0-15-16,-1-3-20 0,0-1-21 0,2 0-4 15,1 0 61-15,0 0 12 0,0-3 101 16,0-4 31-16,0-2-132 0,4-4-1 16,-1-1-17-16,5 0 17 0,1 1 2 15,-1 3 20-15,1 0-5 0,2 4-16 16,-2 1-10-16,2 1 8 0,2 1 2 0,-1 1-2 16,0 2-23-16,2 0 3 0,-1 0 19 15,1 2 3-15,-1 3 22 0,1 4 22 16,-1-2-3-16,2 2-22 0,-4 1-7 15,-1 0-10-15,-1-3-2 0,-3 0-12 16,-2-2-1-16,0-2 1 0,-2 0 12 16,-1-3 14-16,-1 0 27 0,2 0 23 15,-1 0 4-15,2-1-8 0,3-4-1 16,2-2-34-16,1-2-14 0,4-1-11 16,0-1-3-16,0 0 2 0,3 1-11 15,-3-1 12-15,0 4 1 0,-2 0 33 0,-2 3 0 16,1 1-9-16,-4 2-4 0,1-1 1 15,-3 1-22-15,2 1-20 0,3 0-32 16,-1 3-4-16,1 3 9 0,4 1-9 0,0 2-56 16,1 1-59-16,2-2-65 15,3 3-126-15,0-1-251 0,-4-2-525 0,14 5-407 16</inkml:trace>
  <inkml:trace contextRef="#ctx0" brushRef="#br0" timeOffset="65864.73">17028 15397 1083 0,'0'0'547'0,"0"0"-167"16,0 0-36-16,0 0 11 0,0 0-37 15,0 0-46-15,0 0-21 0,0 0 8 16,0 0-20-16,0 0-97 0,25 9-142 0,-21-13-103 16,0 3-109-16,-4 0-62 15,0 1-156-15,0 0-306 0,-7 3 13 0,-3 2-364 16,-6-16 462-16</inkml:trace>
  <inkml:trace contextRef="#ctx0" brushRef="#br0" timeOffset="66158.97">15042 16199 2797 0,'0'0'439'0,"0"0"-423"0,0 0 45 16,0 0 3-16,0 0 234 0,97-8 23 15,-44-5-111-15,16-1-110 0,11-2-47 0,10 2-22 16,6 0-29-16,2 1 16 0,1 1-5 16,-4 3-13-16,-3-2-47 0,-5 1-21 15,-5 1-32-15,-7 1-18 0,-9 1-27 16,-7 1-10-16,-7 0 20 0,-9 2-5 0,-5 0-9 16,-9 0-20-1,-8 3-58-15,-8 0-89 0,-7 1-146 0,-6 0-279 16,0 0-464-16</inkml:trace>
  <inkml:trace contextRef="#ctx0" brushRef="#br0" timeOffset="74707.12">17984 15325 752 0,'0'0'378'0,"0"0"-130"15,0 0-60-15,0 0 108 0,0 0 12 16,0 0-74-16,0 0-234 0,0 0 168 15,0 0-85-15,0 0 85 0,-25-9-72 16,25 10-96-16,0-1 16 0,0 0 16 16,0 0 61-16,0 0-6 0,0 0-87 15,0 1-32-15,2 2-93 0,1 2 32 0,0 3 93 16,2 3 77-16,-1 5-3 0,2 3-26 16,-1 3-13-16,-1 1-13 0,0 0-8 15,-1 2-12-15,-1-2-2 0,2-1 3 16,-3 0-3-16,2 0-7 0,0-1 7 15,1 0 26-15,-1-2-26 0,0-2-23 16,2-3 7-16,0-2-6 0,-1-5 22 16,2 0 0-16,-4-4 25 0,2-2 11 0,-1-1 5 15,1 0 55-15,4-4 37 0,1-5-12 16,6-4-29-16,4-5-45 0,5-5-18 16,6-7-4-16,6-6-25 0,9-6-2 15,11-6-11-15,14-5 13 0,12-1-31 16,11 0 5-16,11 3-18 0,9 4 42 15,0 6-58-15,-1 6-19 0,-9 7-74 16,-11 6-42-16,-18 7-48 0,-16 5-144 16,-22 3-322-16,-8 6-735 0</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6T04:14:55.401"/>
    </inkml:context>
    <inkml:brush xml:id="br0">
      <inkml:brushProperty name="width" value="0.05292" units="cm"/>
      <inkml:brushProperty name="height" value="0.05292" units="cm"/>
      <inkml:brushProperty name="color" value="#FF0000"/>
    </inkml:brush>
  </inkml:definitions>
  <inkml:trace contextRef="#ctx0" brushRef="#br0">25189 4729 801 0,'0'0'319'0,"0"0"-97"0,0 0-59 15,0 0-1-15,0 0-12 0,0 0-30 16,0 0-23-16,0 0-16 0,0 0-9 15,0 0-21-15,-8-2-12 0,6 2-28 16,1 0-9-16,-2 0 22 0,-3 3-5 16,3 2-19-16,-2 2 0 0,2-1-45 15,1-1 38-15,-1-1 7 0,3-2 213 0,0-2-142 16,0 0 0-16,0 1-19 0,0-1 2 16,0 0-15-16,0 0-13 0,0 0-26 15,0 0-3-15,0 0-23 0,0 0 0 16,0 0-25-16,0 1 5 0,0-1 11 15,0 0 12-15,0 0 20 0,0 0 3 16,0 0 13-16,0 0 0 0,0 0 3 16,0 0-16-16,0 0 0 0,0 0-13 15,0 0-3-15,0 0 3 0,0 0 0 16,0 0-3-16,0 0 16 0,0 0 55 0,0 0-7 16,0 1-3-16,0-1 13 0,0 0 7 15,0 0-1-15,0 0-6 0,0 0-13 16,0 0-23-16,0 0-19 0,-1 0-3 15,1 0-14-15,0 0 14 0,0 0 4 16,0 0-2-16,0 0 1 0,-2 0 19 16,2 0 17-16,0 0 9 0,0 0-3 0,0 0-4 15,0 1 1-15,0 1-7 0,0-2-13 16,0 0-21-16,0 0-1 0,0 0-3 16,0 0 0-16,0 0 2 0,0 0 1 15,0 0 0-15,0 0 1 0,0 0 1 16,0 0 1-16,0 0 23 0,0 0-7 15,0 0-3-15,0 0-15 0,0 0-1 16,0 0 0-16,0 0-1 0,0 0-3 16,0 0-11-16,0 0 12 0,0 0 3 15,0 0 3-15,0 0 9 0,0 0-11 16,0 1-1-16,0-1 0 0,0 0-12 0,0 0-11 16,0 0-5-16,5 0 9 0,4 0 6 15,2 0 12-15,6 0-2 0,5-1-10 16,1 1 11-16,5 0-1 0,-1 0 0 15,3 0-16-15,3 0 6 0,1 0 11 16,6 0 2-16,4 0 0 0,5 1 0 16,3-1 0-16,6 1-3 0,1-1 1 0,2 1 0 15,-2-1 1-15,0 0 0 0,-5 3-19 16,0-1 18-16,-5 0-10 0,0 1 10 16,-4-1 2-16,0 1-2 0,-3-2 0 15,-3 1 1-15,1 1-1 0,-1 0 1 16,-2 0 0-16,0-2 0 0,1 0 0 15,2 1 0-15,0 1 1 0,1-2 0 16,2 3 1-16,-1-2-1 0,1-1 13 0,-1 0-12 16,0 1-1-16,0-1-1 0,0 0-2 15,0 1 3-15,3 0 0 0,-5-1-2 16,2 2-10-16,-2-1 12 0,2-2 18 16,-1 2-15-16,3-1 16 0,1-1-16 15,2 0-2-15,0 0 0 0,2 0 0 16,1 0-1-16,-2 0-2 0,2 0-1 0,-1 1 1 15,1 1-11-15,2-1 12 0,-1 1 1 16,-1 1 2-16,0-2-1 0,-2 2-1 16,-3-2 0-16,0-1 1 0,-1 0 3 15,2 0 18-15,2 0-13 0,0 0-9 16,0 0-3-16,-3 0-13 0,3 0 4 16,-4 0 9-16,2 0 2 0,-2 1-2 15,5 2 0-15,-2-2 1 0,7 2 0 0,-1 0 0 16,3 0 2-16,0 1 0 0,2-1 1 15,-2-1 11-15,2 2-12 0,-1-2 0 16,1 1 0-16,2 0 0 0,2 1-2 16,0-2 1-16,2 1-21 0,-1-1-1 15,1-1 23-15,-2 1-1 0,0-1-23 16,-3-1-15-16,0 3 17 0,-6-2-10 16,-1 1 32-16,-2 0-1 0,-8 1-9 0,-5-2-22 15,-6 1-13-15,-3 1 4 16,-8-2 15-16,-3-1-6 0,0 1 19 0,-4-1-3 15,2 2-36-15,-1-2-48 0,2 0-64 16,-2 0-76-16,1 0-113 0,-4 0-141 16,0 0-158-16,-8 0-99 0</inkml:trace>
  <inkml:trace contextRef="#ctx0" brushRef="#br0" timeOffset="14634.37">25122 4846 104 0,'0'0'225'0,"0"0"-58"0,0 0-34 16,0 0 17-16,0 0 10 0,0 0-43 16,0 0-45-16,0 0-72 0,0 0-3 15,0 0-20-15,8-14 10 0,-8 14 13 16,0 0 36-16,0-1 52 0,0-1 48 16,0 0-48-16,0-1-45 0,0-1-43 15,3 0 1-15,-3-1 8 0,2 1 8 0,-1-2-1 16,1 1 10-16,-1 1-24 0,-1 1 34 15,0 0 26-15,0 3 6 0,0 0-35 16,0 0-30-16,0 0-3 0,0 0-13 16,0 0 13-16,0 0 15 0,0 0 24 0,0-1 10 15,0 0 12-15,0-2-57 16,0 0 12-16,0-1 7 0,0-2-7 0,0 1 32 16,0 1-5-16,0 0 9 0,0-1 19 15,0 3 10-15,0 1-26 0,0-1 6 16,0 1-9-16,0 1-16 0,0 0-7 15,0 0 19-15,0 0-15 0,0 0 67 16,0 0-17-16,-1-1-12 0,1 1-16 16,0 0-20-16,0-1-12 0,0 1-21 15,0 0-2-15,0 0-1 0,0 0-19 16,0 0 8-16,0 0-1 0,0 0-13 16,0 0-13-16,0 0-6 0,0 0 16 15,0 0 13-15,0 0 16 0,0 0 13 0,0 0 10 16,0 0 2-16,-2 0 11 0,2 0 2 15,0 0-2-15,0 0-36 0,0 0-13 16,0 0-61-16,0 0 45 0,0 0-16 16,0 0 3-16,0 0 21 0,0 0 21 0,0 0 12 15,0 0 5-15,0 0 21 0,0 1 33 16,0-1 16-16,0 0-4 0,0 0-12 16,0 0-52-16,0 1 39 0,0-1-23 15,0 0-16-15,0 0-19 0,0 0-1 16,0 0-25-16,0 0-6 0,0 0 0 15,0 1-3-15,0 1 3 0,0-2 13 16,0 0-13-16,0 0 32 0,0 0 1 16,0 0-1-16,0 0 0 0,0 0 0 15,0 1 0-15,0-1-1 0,0 0-15 16,0 0-7-16,0 2 4 0,0 1 16 0,0 3-13 16,-1-3 16-16,1 3 14 15,0 1-14-15,0 2 0 0,-2-1-1 0,2 1 1 16,0-1 0-16,-1-1 1 0,-1 0-1 0,2 1-1 15,0-2-3-15,0 0 1 0,0 1-16 16,0-1 19-16,0-1 3 0,0 3 0 16,0-2 13-16,0 2 7 0,0 1-7 15,0 0-4-15,0 0-12 0,0 2 0 16,0-2-1-16,-1 1 1 0,-1-1-3 16,2 1-13-16,0 1 16 0,0-3 21 15,0 2-20-15,0-2 0 0,0 3 1 16,0-4 20-16,0 3-22 0,0-2-3 0,0 2 3 15,0-3 13-15,0 4-10 16,0-4-2-16,0 4 1 0,0-3-2 0,0 3-9 16,0-2 9-16,0 1 13 0,0 2-11 15,-1-2-2-15,1 3 2 0,0-1-1 16,0-1-1-16,0-1-1 0,0 2 1 16,0-1 3-16,0 1-1 0,0 0 0 15,0 0 0-15,0 3 19 0,0-2-20 16,0 0 2-16,0-2 0 0,0 2 11 0,0 0-14 15,0-2-13-15,1 2 13 0,-1-1 20 16,3 1-20-16,-3 1 1 0,3-1 8 16,-1 1-8-16,-1-1-1 0,1-1 3 15,-1 0-2-15,1 1 2 0,1-1-3 16,-2-1-3-16,1 1 3 0,-2-2 1 16,3 2 12-16,-3 1-13 0,3-1-7 0,-1 1-14 15,-1 2 21-15,1-2 35 16,-1 2-32-16,-1 0-1 0,0 0 11 0,0 2-12 15,0 0-1-15,0 0 2 0,0-2-1 16,0 1-1-16,0 1 0 0,0-2-12 16,0 2 8-16,0 0 4 0,0-2 4 15,0 0 21-15,0 1-3 0,0-1-22 16,0 1 0-16,0-1 15 0,0 2-15 16,0 0 0-16,2-2-13 0,-1 2 10 15,1 1-14-15,-2 0 17 0,1 0 12 16,0 0-12-16,-1 1 0 0,0-1-1 0,0 0 0 15,2 0-11-15,-1 2 12 0,-1-1 3 16,0-1 17-16,0 1-1 0,0-1-18 16,2 0-1-16,-2 0-3 0,0 0 3 15,0 0 48-15,1 0-23 0,-1 2-24 0,0-2 10 16,0 0-11-16,2 1-2 0,-1 1 0 16,-1-1 1-16,3 0-15 0,-2-1 16 15,-1 1 0-15,0 2 0 0,2-2 0 16,-2 0 0-16,1 3 0 0,1-2-4 15,-2 0 1-15,0 2 3 0,0-3-2 16,0 2-9-16,1 0 9 0,0-1 1 16,-1 1-12-16,3 1 13 0,-3-1 1 15,0 2-1-15,3 0 0 0,-3-3 2 16,0 3 14-16,0-2-16 0,2 2-2 16,-2 0 2-16,1-1 0 0,-1 0 0 0,2 1 3 15,-1 0 0-15,1-2 19 0,1 0-7 16,0-1-15-16,0 2-2 0,0-3 1 0,0 2 0 15,0 0 2-15,0-1 0 0,-1 1 1 16,1-1-1-16,-3 2 12 0,2 0-12 16,-2 0 0-16,0 1 1 0,0-1-1 15,0 0 0-15,2 0 0 0,-1-2 0 16,-1 1 0-16,0-2 1 0,2 2-1 16,-2-2-1-16,0 2 2 0,0-2 0 15,0 0-2-15,0 2 0 0,0-2 0 16,0 0 0-16,0 2-3 0,0-1 1 15,0-2 2-15,0 0-3 0,0 0 2 0,0 0 0 16,0 0-2-16,0 0 2 0,0 0 1 16,0 0 0-16,0 1 1 0,0 0 1 15,0-1-2-15,-2 2 0 0,1-4 1 16,-1 2 2-16,0-1 0 0,-1-1-3 0,-2-1 12 16,2 2-10-1,0 1 0-15,-3-1-2 0,1 1-11 0,2 1 11 16,-1 0 2-16,-1 0 0 0,1 2-2 0,0-2-1 15,-2 0 1-15,3 2 2 0,-1 0 9 16,0-2-11-16,-1 1-3 0,2-1 3 16,0 0 2-16,0-1 17 0,0 0-19 15,1-1 0-15,1 0 2 0,-1-1 14 16,-1 1 3-16,2 0 6 0,-1-2-21 16,1 1 8-16,-1 2-12 0,1 0 0 15,-1 0 3-15,-1 1 0 0,1-1-3 16,-3 3 1-16,2-2 15 0,-1 0-16 0,3 2-3 15,-2-2 0-15,0 1 1 0,0-1-14 16,0-1 16-16,0 0 0 16,2 0 0-16,-1 0-1 0,1-2 1 0,-1-1-3 15,1 0-13-15,-1-1 15 0,-1 2 0 16,3-2 1-16,-3-1-1 0,1 1 1 16,1 0 0-16,-1-1 11 0,1 0-11 0,-1-2-2 15,-1 1 2-15,3 0 3 0,-3-2 9 16,3-2-12-16,0-2 1 0,0 0 0 15,0 1 3-15,0-2-1 0,0-1 0 16,0 1-3-16,0-1-25 0,0 1-125 16,3-3-93-16,3-2-214 0,2 0-311 15,4-20-1025-15</inkml:trace>
  <inkml:trace contextRef="#ctx0" brushRef="#br0" timeOffset="19039.55">28874 4341 252 0,'0'0'385'0,"0"0"-59"0,0 0-23 0,0 0-33 16,0 0-26-16,0 0-43 0,0 0-55 16,0 0-19-16,0 0-11 0,0 0 10 15,15-13-10-15,-15 12-16 0,1 0-38 16,-1 1-21-16,0 0 4 0,0 0 4 15,0 0 5-15,0-2 23 0,0 1 19 16,0 0-3-16,0 0-20 0,0 0-15 16,0 1-14-16,0-2-25 0,-3 2-18 15,1 0-1-15,-1 0-28 0,1 0-7 16,1 0-23-16,-1 0-9 0,1 0-13 16,1 2-9-16,-2-2 66 0,2 0 7 15,0 1-35-15,0 0-39 0,0 3-39 0,0 2-3 16,0 3 113-16,0 6-16 0,0-3 15 15,0 4-32-15,0-1 6 0,2-1 44 16,1 1-24-16,3-2 25 0,-4-4-11 16,4 1-10-16,-3 0 9 0,2-2 13 0,-1-1 68 15,-2 3-20-15,3-2-38 16,-1 3-7-16,-1-1-5 0,2 0 2 0,0 2 0 16,1-2 35-16,0 2-19 0,0 0-13 15,-1-2 8-15,0 0-11 0,1 0-1 16,-5 1-8-16,2-2 9 0,-3 1 19 15,0 2 7-15,-4-2 29 0,-5 0-20 16,-4 2 46-16,-6-1 54 0,-5 1 9 16,-5 1-137-16,-1-1-7 0,3 3-170 15,4-3-8-15,8-5 178 0,9-5 0 0,3-2 0 16,2-2-148-16,-4-8-412 0,1 2-9 16,-10-9-173-16</inkml:trace>
  <inkml:trace contextRef="#ctx0" brushRef="#br0" timeOffset="19262.98">28862 4456 1294 0,'0'0'391'0,"0"0"-235"0,0 0-40 0,0 0-21 16,0 0-31-16,0 0-34 0,77-39-27 15,-47 29-3-15,4 1-35 0,2 3 3 16,1 0-46-16,-1 2-104 0,3 3-68 16,-3 1 58-16,-3 0 13 0,-1 1-128 15,-12 3-266-15</inkml:trace>
  <inkml:trace contextRef="#ctx0" brushRef="#br0" timeOffset="19901.25">29321 4541 1539 0,'0'0'543'0,"0"0"-423"16,0 0-85-16,0 0-15 0,0 0-4 16,0 0 39-16,0 0-3 0,0 0-33 15,0 0 20-15,0 0 55 0,0 0 19 16,-14 45 6-16,7-32-45 0,-1-1-26 15,4 0-46-15,0-1-2 0,-1-4-11 16,4-2 11-16,-1 1 3 0,2-5 16 16,-1 0 7-16,-2-1 47 0,3 0 33 15,0 0-13-15,0 0-23 0,0-1-16 16,0-3-9-16,0-4-45 0,0-2-73 0,0-4 6 16,0-4 51-16,7-1-3 15,1-4-29-15,0 3-20 0,4 2-21 0,-2 2 57 16,2 5 9-16,-3 2 1 0,3 3-39 15,-2-1 46-15,-1 3 15 16,-1 3 22-16,-5-2-22 0,2 3-51 0,-2 0-17 16,0 0 13-16,3 0 55 0,-1 3 74 0,-1 0-22 15,1 3-7-15,0-1-45 16,-2 0-16-16,0 2-23 0,-1-1 4 0,-1 2-7 16,-1 0 13-16,3-2 3 0,-3 0 12 15,0 0 14-15,0-3 0 0,0-1-1 16,0-1 1-16,0-1 48 0,0 0 20 15,0 0 35-15,1 0 9 0,1-3-25 16,1 0-87-16,1-4-16 0,0 2 16 16,1-1 1-16,1 0 2 0,0 0 16 15,0 1 4-15,2 1-1 0,0-3-19 16,4 2-3-16,4-2-9 0,4-1 7 16,6-1-17-16,-2 1-20 0,5 3 4 15,-1 3 6-15,-3 2-16 0,-2 0-39 16,-4 5-15-16,0 2 18 0,-1 5 13 0,-4 0 68 15,-2 0 49-15,-1 1 15 0,-6-1-13 16,0-1-51-16,-5 1-52 0,0 0 33 16,-7-1 6-16,-4 2 13 0,-6-1 0 0,-1 2-68 15,-1-3-74-15,-1 2-181 0,6-2-155 16,5-4-254-16</inkml:trace>
  <inkml:trace contextRef="#ctx0" brushRef="#br0" timeOffset="21414.86">23833 7475 676 0,'0'0'603'0,"0"0"-278"0,0 0-100 0,0 0 44 15,0 0-36-15,0 0-61 0,0 0-66 16,0 0-44-16,0 0-35 0,3-8-27 16,-3 8-25-16,0 0-21 0,0 0-15 15,0 0-3-15,0 1-1 0,-1 3 65 16,-1-1 15-16,-1 3 53 0,0-1-16 0,-1 2-49 16,-3 4 35-16,-2 0-8 0,-1 5-18 15,-3 2 14-15,0 3-26 0,-4 4 0 16,0 4 7-16,-3 1 15 0,2 5-22 15,0-2-51-15,0 1 2 0,8-2-57 16,4-3-7-16,6-5 9 0,0-3-3 16,3-6 10-16,5-3 68 0,3-6 29 15,-2-1 35-15,-1-2 14 0,1-3 39 0,2 0 31 16,-3-3 14-16,3-3 9 0,1-5-29 16,-1 0-36-16,2-2-32 0,-1-2-29 15,-2-1 10-15,1-2 22 0,-5 3 13 16,1 1-10-16,-2 1 36 0,-2 2-17 15,-2 4 26-15,-1 2-23 0,0 0 10 16,-6 2-80-16,-7-1-3 0,-7 2-102 16,-6 2-57-16,-4 0 50 0,-5 0-10 0,4 6-25 15,3 2-75-15,9-2-85 0,7 3-131 16,4-1-147-16,7 2 12 0,1-3-53 16</inkml:trace>
  <inkml:trace contextRef="#ctx0" brushRef="#br0" timeOffset="22035.82">23983 7770 960 0,'0'0'641'0,"0"0"-189"16,0 0-200-16,0 0-80 0,0 0-59 15,0 0-42-15,0 0-71 0,0 0-7 0,0 0-89 16,0 0-34-16,0 0 24 0,2 3 15 15,-2 3 91-15,0 5 25 0,0 0-11 16,0 2-12-16,0 1 28 0,0-1-28 16,0-1-2-16,0-1 33 0,0-3-30 15,0 0 29-15,0-3-32 0,0-1-42 16,0-3 7-16,0-1 22 0,0 0 2 0,0 0 11 16,0-5 48-16,4-2-28 15,0 0 9-15,1-5 29 0,1-1 13 0,0-4-6 16,3 2-14-16,0-2-25 0,1 2-26 15,0 2 4-15,-1 2 15 0,0 4-9 16,0 2-10-16,-1 1-65 0,0 2-32 16,4 2 7-16,-2 0 90 0,-1 2 9 15,0 2 33-15,0 2-42 0,-1 3-6 16,-1-1-20-16,0 1 10 0,-3-1 14 16,-1-2-18-16,-2-1-12 0,2-2 14 15,-3 0 18-15,0-2 2 0,0 0 11 16,0-1-13-16,0 0 2 0,0 0-1 0,0 0 25 15,0 0 16-15,0-1 39 0,3-4-52 16,-1-1-13-16,-1 0 6 0,2 0 43 16,-1-1-1-16,1 1-2 0,0-1-1 0,0 2-10 15,0-1-19-15,2 1 16 16,-1-3-28-16,3 2 3 0,-1-4-23 0,6 3-12 16,-2-4 12-16,1 4 0 0,2-1-55 15,0 0 36-15,0 5 19 0,-1-2 25 16,-1 3-25-16,-1 0-14 0,-2 2-5 15,-1 0-10-15,-1 0-32 0,1 6 61 16,-2 0 15-16,-2 3-15 0,2 0-29 16,-4 3 28-16,1 0-31 0,-2 3 16 15,0-2-65-15,0 2-64 0,1 1 16 16,1-4-143-16,3 3-166 0,1-4-41 16,-2-3-176-16</inkml:trace>
  <inkml:trace contextRef="#ctx0" brushRef="#br0" timeOffset="23993.27">22327 2270 140 0,'0'0'1047'0,"0"0"-943"0,0 0-72 0,0 0 154 16,0 0 136-16,0 0-69 0,0 0-68 16,0 0-27-16,0 0-29 0,0 0-16 15,0 0-26-15,-26-18-38 0,26 18-49 16,0 0-53-16,-1 0-79 0,1 4-91 15,-1 6-59-15,-1 5 230 0,-1 6 52 16,2 7 0-16,-4 4 59 0,2 1 32 16,-1 3 6-16,2-3 16 0,-3 0-13 15,1-2-51-15,2-3-8 0,-1-1-28 16,2-1-9-16,-1-2 15 0,2 0-16 16,-1-1 0-16,1-1 0 0,0-2 16 0,0-2-16 15,0 0 23-15,0-2-26 0,1-1-55 16,-1-4-3-16,3 0-36 0,-1-2-48 15,-1-4-42-15,1-1-92 0,1-3-82 16,3-1-32-16,-1-1 28 0,-1-4-241 16</inkml:trace>
  <inkml:trace contextRef="#ctx0" brushRef="#br0" timeOffset="24319.67">22347 2173 1111 0,'0'0'104'0,"0"0"-88"0,0 0 69 16,0 0 195-16,0 0 25 0,0 0-26 16,0 0-91-16,0 0-26 0,0 0-4 15,0 0-30-15,0 0-47 0,-7-51-36 16,7 51-26-16,0-1-19 0,7-1 0 15,6-1-80-15,13-1-23 0,13-2 19 0,12 1 55 16,12-2 29-16,6 1 0 0,6 0 0 16,-4 5-11-16,-5 1-2 15,-4 0-45-15,-7 1 20 0,-9 6 35 0,-6-1-22 16,-8 3-24-16,-9-1-80 0,-9 1-56 16,-3 0-117-16,-5-1-81 0,-3-1 31 15,-1 0 56-15,-1-2-43 0,-1-1-43 0</inkml:trace>
  <inkml:trace contextRef="#ctx0" brushRef="#br0" timeOffset="24653.36">23177 2160 1377 0,'0'0'448'0,"0"0"-198"0,0 0-36 15,0 0-39-15,0 0-33 0,0 0-26 16,0 0-42-16,0 0-68 0,0 0-6 15,0 0-45-15,0 2-51 0,0 7 9 16,-4 4 87-16,4 6 13 0,-4 5 35 0,1 2-19 16,0 5 6-16,0 3-9 15,0 1-10-15,0-1 0 0,3 1-3 0,0-2 6 16,3-3-19-16,3 1 0 0,2-1 0 16,0 0 25-16,-1 0-9 15,1 0-12-15,-3 0 8 0,-2-2 14 0,0-1-6 16,0 0-17-16,-2-3 16 0,-1-2 3 15,0-4 14-15,0-2-33 0,0-3 16 16,0-2 0-16,0-3-3 0,0-2-16 16,0-2-96-16,-1-1-29 0,-2-2-4 15,0-1-39-15,-1 0 0 0,-5-4-188 16,3-1-334-16,-14-5-534 0</inkml:trace>
  <inkml:trace contextRef="#ctx0" brushRef="#br0" timeOffset="25033.82">22350 2907 91 0,'0'0'1844'0,"0"0"-1378"0,0 0-291 15,0 0-78-15,0 0-14 0,0 0-12 16,0 0 10-16,0 0-8 0,0 0-37 16,0 0-36-16,0 0-28 0,16 2-24 15,4-4-8-15,6-2 21 0,12-1 23 0,11-1-4 16,9-2-1-16,13 1 21 0,7 0 26 16,7 1 0-16,0 1-26 0,2-1 0 15,-6 5-7-15,-7-2 5 0,-6 2 2 16,-9 1-23-16,-8 0 14 0,-10 0 9 0,-9 0 2 15,-7 0-1-15,-11 0-1 0,-4 0-16 16,-4 0 16-16,-5 0 17 0,-1 0 22 16,0 0 22-16,0 0-17 0,-1 0-44 15,-5-1-61-15,-4 0-94 0,-1-2-219 16,-12 2-207-16,5 0-177 0</inkml:trace>
  <inkml:trace contextRef="#ctx0" brushRef="#br0" timeOffset="26596.17">25785 2116 1375 0,'0'0'261'0,"0"0"-235"0,0 0-26 16,0 0 123-16,0 0 53 0,0 0-17 16,0 0-7-16,0 0-6 0,0 0-40 15,-8-12-86-15,7 12 160 0,0 0-90 16,-2 0-48-16,1 0-28 0,-1 0-14 16,-1 0-22-16,-4 0-46 0,-3 0-13 15,-4 4 23-15,-1 2 7 0,-7 5-7 16,-3 3 29-16,-2 5 0 0,1 3 29 0,-4 4 6 15,3 3-4-15,2 4-2 16,3 1 13-16,3 2 15 0,4 3-28 0,4-3-1 16,4-1 1-16,5-2 6 0,3-1 7 15,1 1-13-15,12-1-4 0,4 2 4 16,6-2 23-16,3-1-23 0,7 2-1 0,6-3-9 16,5-4 10-16,5-1 0 0,5-4 23 15,4-5 18-15,1-4-2 0,1-4-13 16,-3-5-10-16,-1-3-16 0,-1 0-71 15,-5-7 71-15,-1-5 18 0,-3-5 2 16,-4-3-20-16,-1-4-10 0,-6-5 10 16,-3-2 2-16,-8-4 47 0,-6-3-17 15,-8-1 16-15,-5 2 0 0,-5 1 46 16,-8 4 184-16,-11 1-32 0,-12 1-129 16,-9 1-79-16,-8-2-22 0,-10 1-16 15,-4 2-3-15,-6 3-16 0,-2 5-10 16,2 3-91-16,3 4-20 0,6 3-81 15,5 3-36-15,7 3-382 0,16 2-450 0</inkml:trace>
  <inkml:trace contextRef="#ctx0" brushRef="#br0" timeOffset="27814.58">29233 2380 772 0,'0'0'410'0,"0"0"-94"0,0 0-33 0,0 0 90 15,0 0-30-15,0 0-107 0,0 0-30 16,0 0-46-16,0 0-16 0,0 0-23 16,-2-38-13-16,2 38-16 0,0 0-26 15,0 0-12-15,0 0-32 0,0 0-22 16,0 0-63-16,-2 0-32 0,1 0 0 16,1 6-35-16,-3 2-72 0,1 7 103 15,-1 5 64-15,0 3 15 0,2 4 20 16,-1 2-12-16,2-1 8 0,0 1-18 15,0 1 22-15,0 1-3 0,0 2-17 16,3 3 20-16,-1 1 0 0,-1-1-10 0,2 0 10 16,-1-2 14-16,-1-2-12 15,1-2-1-15,-1-3 18 0,1-1-16 0,-2-4 1 16,1-4 50-16,-1-3-54 0,0-1-6 16,0-6-174-16,-1 0-39 0,-10-4 9 15,-6-4-121-15,4 0-244 0,-19-10-885 16</inkml:trace>
  <inkml:trace contextRef="#ctx0" brushRef="#br0" timeOffset="28521.34">29200 2263 1831 0,'0'0'554'0,"0"0"-441"0,0 0-97 0,0 0 43 16,0 0 99-16,0 0-14 0,0 0-127 15,0 0-17-15,0 0-116 0,92-69-26 0,-46 67 48 16,13 1 72-16,9 1 22 0,10 1 51 16,9 5-18-16,1 2 22 0,-1 0-17 15,-2-2-2-15,-7 1-34 16,-5-5 17-16,-5-1-19 0,-9 1-6 0,-6-2-39 15,-5 0 6-15,-4 0 10 0,-3-2-45 16,-2 1-14-16,-2-1-9 0,-3-1 10 16,-2 2-23-16,-5-2 39 0,-2 3-53 15,-9-3 124-15,-5 3 17 0,-5 0-14 16,-5 0-3-16,-1 0-13 0,0 0 13 16,0 0 0-16,-3 0-52 0,-1 0-42 15,0-1-43-15,-3 1-107 0,2 0 46 16,1 0 120-16,0 0 49 0,4 0 29 0,-3 0 46 15,3 0 123-15,0 0 114 0,0 0 3 16,-2-1-42-16,2 1-21 0,0 0-29 16,0-1-27-16,0 1-9 0,0 0-20 15,0 0-33-15,0 0-31 0,0 0-26 0,0 0-48 16,0 0-10-16,0 0-41 0,0 0-48 16,0 0-52-16,0 0-13 0,0 1 49 15,0 1 8-15,0 4 15 0,2-1 92 16,1 2 16-16,-1 1 19 0,1 0 20 15,2 0 32-15,-2 1-61 0,1 2-25 16,0 4-1-16,0 1-6 0,-1 5 6 16,0 3 0-16,-1 2 0 0,1 2-23 15,0 2 21-15,0 2 2 0,-1 2 16 16,2 0 13-16,-1 5 6 0,-3 1 1 0,2-1 12 16,-2 4-12-16,0-2-34 0,0 0 23 15,0 0-21-15,1-5-2 0,1-3 1 16,1-4 23-16,1-1-4 0,0-8-10 15,-1-1-12-15,2-4-23 0,-1-6 23 16,-1-3 1-16,-1-2 19 0,1-3-20 0,-3-1-32 16,2 0 25-16,-1 0 7 15,2-1 0-15,-1-5-228 0,1-2-173 0,-2-1-101 16,1 1-283-16</inkml:trace>
  <inkml:trace contextRef="#ctx0" brushRef="#br0" timeOffset="28912.03">29132 3080 254 0,'0'0'1664'0,"0"0"-1501"0,0 0-128 16,0 0 37-16,0 0-72 0,107-35-13 16,-58 29 0-16,7 1 13 0,8-1 46 15,8 2-23-15,5 2-20 0,4 1 0 16,4-2 52-16,3 3-16 0,4 0-36 16,1 0 17-16,0 0 3 0,0 0-1 0,-6 0 4 15,0 0-26-15,-11 0 0 16,-6 0-26-16,-10 0-9 0,-12 0 32 0,-12 0-58 15,-10 0 61-15,-10 0 55 16,-7-1 23-16,-6 1 138 0,-3 0 157 0,0 0-66 16,0 0-119-16,0 0-84 0,0 0-95 15,0 0-9-15,0 0-69 0,0 0-42 16,-1 0-45-16,-1 0-78 0,2 0-158 16,0 0-316-16,-2-3-667 0</inkml:trace>
  <inkml:trace contextRef="#ctx0" brushRef="#br0" timeOffset="29877.99">22507 1621 512 0,'0'0'0'0,"0"0"-382"15</inkml:trace>
  <inkml:trace contextRef="#ctx0" brushRef="#br0" timeOffset="30318.9">22806 1717 2138 0,'0'0'356'0,"0"0"-317"15,0 0-39-15,0 0-16 0,0 0 13 16,0 0 3-16,0 0 10 0,0 0 3 16,0 0-13-16,0 0-18 0,0 0-34 0,-18 0-29 15,18 0-32-15,0 4 19 16,2 1 94-16,4 0 55 0,0 3-53 0,3-2 34 16,-3 2 6-16,2-2-26 0,-1 1 4 15,0-3-20-15,-1-2 0 0,-1-2 48 16,1 0 117-16,6 0-4 0,2-1-16 15,6-7-13-15,9-4-62 0,4-5-31 0,8-4-20 16,4-1-18-16,5-4-1 0,0-1 0 16,-1-1 0-16,0 1 22 0,-2-1 15 15,-6 3-37-15,-8 5-1 0,-5 3-21 16,-12 7 9-16,-7 3-54 0,-4 5-23 16,-4 2-90-16,-1 0-45 0,0 0-118 15,0 0-228-15,0 3-44 0,-1 4 100 16,1-1 6-16</inkml:trace>
  <inkml:trace contextRef="#ctx0" brushRef="#br0" timeOffset="30794.99">25980 1829 760 0,'0'0'1147'0,"0"0"-1040"16,0 0-88-16,0 0 85 0,0 0-7 15,0 0-29-15,0 0-48 0,0 0-17 16,0 0 13-16,0 0 16 0,0 0-6 16,12-12-15-16,7 3-11 0,3 0 0 0,2-1 6 15,0-1 20-15,-1 2 7 0,-4-3 12 16,0 0 10-16,-4-2 9 0,0-1 27 15,-2-5 2-15,2-2-16 0,-2-1-42 16,2 0-34-16,-1 1-1 0,1 1-19 16,-2 3 3-16,-2 3 13 0,-2 2-36 15,0 3-15-15,-3 1-107 0,-2 3-43 16,-1 3-90-16,0 0-216 0,1 2-268 16</inkml:trace>
  <inkml:trace contextRef="#ctx0" brushRef="#br0" timeOffset="41445.83">29575 1748 136 0,'0'0'101'0,"0"0"-33"16,0 0-15-16,0 0-31 0,0 0-2 0,0 0 9 15,0 0-6-15,0 0 16 16,0 0 49-16,0 0 13 0,0 4-6 0,0-3-17 16,0-1-19-16,0 2 3 0,0 1 6 15,0 2 20-15,2 2-16 0,0 1-27 16,-2 3 4-16,3 1-16 0,-2-1-30 16,-1 2-1-16,3 0-2 0,-3-3 33 0,2-2-30 15,1-2-3-15,0-1 3 0,0-1 20 16,1-1 130-16,0-2-23 0,8 2-23 15,-1-3 1-15,5 0-40 0,4 0 10 16,6-4-23-16,4-3-3 0,8-2-37 16,6-4-14-16,4-2 11 0,7-2 4 15,3-2-14-15,1 0 1 0,3-2-3 16,-2 3-2-16,-2 1-24 0,-5 2 13 16,-4 3 10-16,-5 2-23 0,-7 4-6 15,-6 0-53-15,-2 4-282 0,-11 2-228 16,3-1-437-16</inkml:trace>
  <inkml:trace contextRef="#ctx0" brushRef="#br0" timeOffset="49007.6">24539 4460 98 0,'0'0'332'0,"0"0"-97"16,0 0-98-16,0 0-10 0,0 0-6 15,0 0 3-15,0 0 3 0,0 0-30 16,0 0-38-16,0-12-7 0,0 11 32 15,0 0-25-15,0-1-10 0,0 1-4 16,0 0 20-16,0 0 3 0,0 1-19 16,0-2 3-16,0 1-3 0,0-1 12 15,0 0-25-15,0 2-16 0,0-3 6 16,0 1-13-16,0 1 6 0,3-2-3 16,-3 2-3-16,2 0 36 0,-1-2-17 0,-1 1 4 15,0 1-4-15,0 1 10 16,0-1-3-16,0 1-7 0,0 0-6 0,0 0 32 15,0 0-13-15,0 0-9 0,0 0-4 16,0 0-6-16,0 0-7 0,0 0 0 0,0 0 10 16,0 0 0-16,0 0 7 0,0 0 6 15,0 0 2-15,0 0-8 0,0-2-14 16,0 2-9-16,0 0-10 0,0 0-2 16,0 0-1-16,0 0-13 0,0 0-3 15,0 0-25-15,0 0 15 0,0 0-3 16,0 0-6-16,0 0 19 0,0 0-10 15,0 0 10-15,0 0-13 0,0 0 3 16,0 0 0-16,0 0-9 0,0 0 3 16,0 0-33-16,0 0 1 0,0 2-11 15,0-2-9-15,0 0 10 0,0 1 28 0,0 2 20 16,0 1 26-16,0 1 30 0,0 0 5 16,0 2 1-16,2-1-17 0,-2 2 14 15,1-2-20-15,-1 0 3 0,0 1 3 16,0 1 26-16,0-2 17 0,0 1-27 0,0 0 4 15,0 1-13-15,0 1 3 0,0-1-6 16,0 1-4-16,0-2 7 0,0 1-4 16,0-2 7-16,-1 1-28 0,1-1 1 15,-2-1 11-15,2 1-12 0,-1-2-1 16,1 1-3-16,0 0-13 0,0-1 14 16,0 1 1-16,0 1 0 0,0 0 0 15,0-1 1-15,0-2 1 0,0 3-1 0,-2-2 1 16,2 1-1-16,0 0 3 0,0 1-1 15,-1 1-2-15,-1-1 1 0,2 2-1 16,-3 2 1-16,2-2 1 0,0 1 14 16,-2-1-14-16,0 0-2 0,0 1-2 15,3-2 2-15,-3-1 0 0,3 2 0 16,-3-2 0-16,3 3 0 0,-3-2 0 16,3 0 3-16,-1 0 0 0,0 2 15 0,1-2-18 15,-3-1-3-15,1 1 0 0,2 0-1 16,-1 1 1-16,1 0 1 0,-2-1-11 15,2 1 0-15,-1-2 11 0,-1 2 1 16,2-1 1-16,0 2 0 0,0-1 3 16,-1-1 1-16,-1 2-3 0,2-1 0 15,-4 0 2-15,4-2 13 0,-2 2-14 16,2-2 0-16,-2 2 14 0,1-4-14 0,-1 1 1 16,2-1 0-16,-1 1 16 0,-1-1-6 15,1 0-10-15,-1 1-2 0,2 0-1 16,-3 0 4-16,3 0 8 0,-1 2-9 15,-1-2 13-15,1 3-16 0,0-2-2 16,-2 2 2-16,1-2 0 0,-2 1-4 16,3 0-9-16,-1 0 11 0,1-1-1 15,-1 1 0-15,1-2 2 0,-1 1 0 16,2-1 1-16,-1 0-1 0,-1 1 0 16,1-1-3-16,0-1 1 0,-1 1 3 15,1 3 0-15,-1-2 0 0,1 2 2 16,-1-1 0-16,-1 0 2 0,2 1-2 0,-1-2 14 15,-2 1-14-15,3-1 0 0,0-1 14 16,-2 0-14-16,1 0 0 0,2-1 2 16,-1 1-4-16,-1 0 0 0,2-2-2 0,0 1-14 15,0 0 13-15,0 0 1 0,0 0-14 16,0 1 14-16,0-2 2 0,0 1-1 16,0 2 0-16,0-1 1 0,0 0 1 15,0 0-1-15,0 0-1 0,0 1-1 16,0 1-2-16,0-1 2 0,0 1 1 15,0 0-1-15,0-1 2 0,0-1 0 16,0 0 3-16,0 0 1 0,0 0 12 16,-1 2-14-16,1-2-1 0,0 0 2 15,0 0-1-15,0 1 1 0,0-3 0 0,0 2-2 16,0 1 0-16,0-1 0 16,0-2-1-16,0 3 1 0,0-1-1 0,0 0 2 15,0 0 14-15,0 1-14 0,0-4-1 16,0 2 0-16,0-3 3 0,0 0-4 15,0-1-26-15,0 0-48 0,0 0 9 16,0 0 43-16,0 0-13 0,0-3-30 0,0-5-271 16,0-4-248-16,0 3-404 0,6-9 260 15</inkml:trace>
  <inkml:trace contextRef="#ctx0" brushRef="#br0" timeOffset="50722.27">24649 4418 3 0,'0'0'499'0,"0"0"-143"0,0 0-128 16,0 0-53-16,0 0-5 0,0 0-53 15,0 0-29-15,0 0-7 0,0 0-3 16,0 0 6-16,0 0-12 0,-3-8-1 0,3 8-25 16,0 0-20-16,0 0-23 15,0 0 29-15,0 0 11 0,0 0 12 0,0 0-4 16,0 0-2-16,0 0-17 0,0 0-9 16,0 0-11-16,0 0-12 0,0 0 0 15,0 0 10-15,0 0-10 0,0 0-23 16,0 0 3-16,0 0 4 0,0 0-6 15,0 0 2-15,0 0-6 0,0 0 7 16,0 0-10-16,0 0 0 0,0 0 3 16,0 1 13-16,0 0 11 0,0 1-2 0,0 1-38 15,0 3 31-15,0-4 9 0,0 3-25 16,0 1 8-16,0 0 12 0,0 1 4 16,0 1 3-16,0 0-2 0,0-2 1 15,0 1 1-15,0-1 19 0,0 1 36 16,0-1-33-16,0 0-21 0,0 1 11 15,0-1 7-15,0 1 11 0,0 0-27 16,0-1 13-16,0 0 0 0,0 1 7 0,0-1 12 16,0 2 20-16,0-1-6 0,-1 1-33 15,-1 0 0-15,2-2-16 0,0 1 0 16,0-2-13-16,0 0 10 0,0-3-19 16,0 3 9-16,0-3-4 0,0 2 11 15,0 0 5-15,0 0 1 0,0 0 25 0,0 1-25 16,0 1-15-16,0 1 15 0,0-2 12 15,0 2-8-15,0 1-2 0,0-2 17 16,0 4 20-16,0-4-13 0,0 0-26 16,0 1 1-16,0-1 32 0,0 1-32 15,0-1 27-15,0 0-15 0,0 0-10 16,0 0 16-16,0 0-19 0,-1 1 2 16,-1-1-15-16,2-1 13 0,0 2 0 15,-1-2 0-15,-1 1 0 0,2 1-1 16,0 1 2-16,-1 0-1 0,0-1 3 15,1 2-3-15,0 0 0 0,-2 2-2 0,2-3-1 16,-1 2-10-16,1 0 12 0,0-1 1 16,-2 1-1-16,2-1 1 0,-1 0 0 15,-1 2 13-15,1-2 9 0,-1 1-5 16,-2-1-1-16,3 1 0 0,-1-1-14 16,0-1 0-16,-1 1 11 0,1 0-13 0,-1 0 0 15,0 1 1-15,0 2-1 0,0-1 0 16,1 1-12-16,-1 1 12 0,-1-1 12 15,2-1-12-15,1 1-1 16,-1-2 0-16,2 0-18 0,0 2 6 0,-1-2 13 16,-1 2 0-16,2-2 2 0,-1 0 1 15,-1 1 0-15,2-3-2 0,-2 2 3 16,2-4 15-16,-3 3-19 0,3 0-1 16,-2-1-2-16,1 2 2 0,-1-1 1 15,2 1 11-15,-1 1-9 0,1-4-2 0,-2 4-2 16,2-2 0-16,0 1 1 0,0 0 1 15,-1-1 0-15,-1 2 0 0,2-1 1 16,-4-1 1-16,4 1 18 0,-2 2-18 16,2-3 0-16,-3 1-2 0,3 1 0 0,-2-3-1 15,1 2-2-15,1-3 1 0,-2 1 1 16,1 0 1-16,-1-1 13 0,2 1-13 16,-3 0-3-16,3 0 0 0,-3-1 0 15,3 1-13-15,-3 2 16 0,2-2 0 16,0 2 2-16,-1-2-1 0,1 1 12 15,-2 0-13-15,3-2-1 0,-1 2-12 16,1-3 13-16,-2 0-13 0,2 1 13 16,0-2-1-16,0 1 0 0,-1 2 1 15,1-1 0-15,0 2 0 0,-2-1 1 16,2 2-1-16,0-2 0 0,-1 2 1 0,-1-2 0 16,2 2 0-16,0-3-1 0,-1 1 0 15,-1 0 0-15,2-2-1 0,-1 1 0 16,0-1 0-16,-1 2 1 0,1-1 1 15,-1 1 2-15,1-1 10 0,-1-1-12 16,2-1 1-16,-1-1 11 0,1 0 13 16,0-2 3-16,-2 2-10 0,2 0-3 0,0-1-13 15,0 0-3-15,0-1-2 0,0-1 2 16,0 0 3-16,0 2 10 0,0-3-12 16,0 1-1-16,0 1-3 0,0-2-35 15,0 0-17-15,0 0 0 0,0 0-9 16,0 0-14-16,0 0-19 0,0-3-74 15,0-1-238-15,0-8-883 0,0 25 779 0</inkml:trace>
  <inkml:trace contextRef="#ctx0" brushRef="#br0" timeOffset="51969.68">24710 4411 80 0,'0'0'294'0,"0"0"-23"0,0 0-34 0,0 0-51 15,0 0-75-15,0 0-46 0,0 0-65 16,0 0-16-16,0 0-46 0,0 0 60 15,-32-13 2-15,26 11 78 0,0 1-13 16,2 0-32-16,0 0-14 0,2 1 37 16,1 0 15-16,1-1 20 0,-3 1-19 0,3 0-20 15,0 0-16-15,0 0 16 16,0 0 3-16,0 0 3 0,0 0 1 0,0 0 9 16,0 0 36-16,0 0 19 0,0 0-7 15,0 0-9-15,0 0-30 0,0 0-12 16,0-2-17-16,0 2-22 0,0 0-26 15,0-1-16-15,0 1-13 0,0 0-6 16,0 0-11-16,0 0 4 0,0 0 4 16,0 0 5-16,0 0-2 0,0 0-11 0,4 0-15 15,3 0 19-15,1 0 42 0,6 0 23 16,0 1-4-16,6 2 10 0,0-2 3 16,0 1-32-16,2 1 0 0,2 1 16 15,0 0-16-15,4 0 1 0,0-2 15 16,1 2-13-16,3 0-1 0,-2 0-2 15,0 0 20-15,-1-2-20 0,-1 1 13 0,-4-1-13 16,-4 0 3-16,0 1-3 0,-3-2 0 16,-2 1 0-16,-2 0 3 0,-1-1-3 15,-2 0 2-15,-1-1-2 0,0 1-14 16,-3-1 12-16,-1 3-1 0,-1-3-10 16,-3 0-3-16,2 1 0 0,-1-1-4 15,-1 0 1-15,1 2 15 0,2-1 3 16,0-1 1-16,0 1 20 0,2 1 15 15,-1-2 17-15,3 0-26 0,1 0-7 16,0 0 10-16,-1 1-26 0,4-1-3 16,-1 1-3-16,2 0-13 0,0 2 0 0,2-3 14 15,0 2 2-15,0 1 0 0,2-2 0 16,-2 1-1-16,3 0-25 0,-5 0 26 16,3-1 0-16,-3 0 3 0,-1 0 8 15,-2-1-9-15,-1 0-2 0,-3 2 13 0,0-2-13 16,2 1-1-16,-3-1-2 0,1 0-7 15,3 0 10-15,-7 0 16 0,3 0-16 16,-4 0 1-16,1 0-1 0,-2 0 26 16,0 0 6-16,0 0-3 0,0 0-6 15,0 0-10-15,0 0-13 0,0 0-1 16,0 0-22-16,0 0-15 0,0 1-30 16,0-1-36-16,0 0-51 0,0 0-33 15,-2 0 13-15,-1 0 28 0,-2 0 17 16,-1 1-101-16,0 0-62 0,2 1 52 15,0-1 26-15,-1-1-92 0,2 2 7 16,41-10 295-16</inkml:trace>
  <inkml:trace contextRef="#ctx0" brushRef="#br0" timeOffset="53129.25">25516 4495 422 0,'0'0'417'0,"0"0"-55"0,0 0-30 15,0 0-75-15,0 0-40 0,0 0-35 16,0 0-37-16,0 0-34 0,0 0-34 15,0 0-25-15,0 0-10 0,0 0 6 16,0 0 0-16,0 0-6 0,0 0 0 16,0 0 13-16,0 0-4 0,0 0-12 15,0 0-39-15,0 0-23 0,0 0-15 16,0 0-7-16,0 0-7 0,0 0-15 16,0 0-4-16,0 0-4 0,0 1-12 15,0 0 6-15,0 3 81 0,0-2 7 16,0 4 38-16,0-1-19 0,0 1-3 0,-2 2 2 15,0-2-5-15,2 3-19 0,-1 0 22 16,0 0-7-16,-1 3-16 0,1-3-3 16,-1 1-13-16,2 1 16 0,-1-4 1 15,1 2 12-15,0-1-11 0,0-1-2 16,0-2 4-16,0 1 18 0,-2 1-22 0,2-1 0 16,0 2 2-16,-1-2 2 0,1 2 15 15,-2 0 0-15,2-2 20 0,0 0-13 16,-1 1-13-16,-1-1 0 0,2 1-12 15,0-2 0-15,0 0 2 0,-1 0 12 16,-1 2-14-16,2-1-1 0,-2 2 1 16,0 1 0-16,1-1 0 0,-1 2 0 15,-2-1-1-15,3 1 0 0,-1-1 13 16,2 0-11-16,-3-1-2 0,3-2-2 0,-3 3 2 16,3-2-1-16,-1 0 2 0,0 1 1 15,1 0 1-15,-3 0 0 0,3-2-3 16,-2 2 1-16,1 0 0 0,-1-1 0 15,2 0-1-15,-1 0-11 0,1 3 10 16,0-3 1-16,0 1 0 0,0 0 0 16,0-1-1-16,-2 0 0 0,2-1 1 15,0 2 1-15,0 1 1 0,-1-1 14 0,-1-1 0 16,2 2 20-16,-1-2-23 0,-2-1 6 16,3 1-17-16,0-1-2 0,-1 0 0 15,-1 1-3-15,2-1 0 0,0 1 0 16,0 1 3-16,0-2 0 0,-1 1 1 15,0 0-1-15,1-1 1 0,0 4-1 16,0-4-1-16,0 2 1 0,-2-1 2 0,1 3 0 16,1-4 0-16,-2 3 1 0,1 0 0 15,-1-3 13-15,2 2 4 0,-3 1-20 16,3-2 0-16,-3-1-2 0,3 0 2 16,-1 0 0-16,-1 0 12 0,2-1-11 15,-1 1-1-15,1 0 0 0,-1-3 0 16,1 4 2-16,0-2-1 0,0 1 2 0,0 1-2 15,0 1-1-15,0-2 0 16,0 1 0-16,0 0-1 0,-2 1 2 16,1 1-1-16,1-2 1 0,-2 0-1 0,2 1 13 15,0 0-13-15,-2-2-3 0,2 1-1 16,0-1-8-16,-2 2 12 0,2 0 0 0,-1-1 0 16,1 0 0-16,0 0 3 0,-2 3-1 15,2-4-2-15,0 2 1 0,-1-1 1 16,-1 1-2-16,2 0 2 0,-1-1 11 15,-1 1-12-15,2 0 1 0,0-2-1 16,-1 1 12-16,0-2-12 0,1 1-1 16,0 0 0-16,0-1-2 0,0-2 1 15,0 3 0-15,0-1 0 0,0 0-2 16,-2-1 2-16,1 0-3 0,-1 1 3 16,2-3-1-16,-1 3 2 0,1 0 1 15,-2 1 0-15,1-1 1 0,-1 0 11 0,-1 2-1 16,3-1-11-16,-4-1-1 15,4 2 0-15,-2-1-3 0,2 1-13 0,0-1 15 16,0 0-2-16,0 1 0 0,0 0 1 16,-2 1 2-16,1 0 0 0,1 0-2 15,-2-2 0-15,2 0-1 0,-1 1 1 16,1-3 2-16,0 1 1 0,-2-1 1 0,2-2-1 16,0 1 2-16,0 1-2 0,0-3-1 15,0 2 0-15,0-2 1 0,0 0 0 16,0 0 2-16,0-1-1 0,0 0 14 15,0 0 3-15,0 0 2 0,0 0-21 16,0 0-32-16,0 0 0 0,0 0-54 16,0-6-82-16,0 3-193 0,0-13-997 0,0 39 367 15</inkml:trace>
  <inkml:trace contextRef="#ctx0" brushRef="#br0" timeOffset="53896.28">24336 5689 36 0,'0'0'62'0,"0"0"130"16,0 0 141-16,0 0 32 0,0 0-17 16,0 0-78-16,0 0-91 0,0 0-85 15,0 0-51-15,0 0-14 0,0 0-13 16,-3 0-16-16,3 0-2 0,0 0-21 15,0 0 20-15,0 0 3 0,0 0 13 0,0 0 49 16,0 0 22-16,3 0 20 0,2 0-10 16,5 0 16-16,3 0-17 0,7 3-47 15,4-2-27-15,2 0-6 0,9 0 0 16,-1 2-10-16,4-1 16 0,-1 2-18 16,2-2-1-16,2-1 4 0,-7-1 9 15,-1 2-11-15,-2-1-1 0,-1-1-1 0,-3 1 13 16,1-1 0-16,-4 0-11 0,4 0-1 15,1 0-1-15,-1 0 16 16,3 0-5-16,0 0-11 0,0 0-2 0,-3 0 2 16,-3-1-13-16,-4 1 12 0,-5 0-1 15,-2-1-2-15,-6 1 1 0,-4 0-15 16,-2 0 18-16,-1 0 32 0,-1 0-3 16,0 0-6-16,0 0-11 0,0 0 1 15,0 0 3-15,0 0 23 0,0 0 19 16,0 0 13-16,0 0-11 0,0 0-15 15,0 0-16-15,2 0-16 0,-2 0-13 0,0 0-19 16,0 0-7-16,0 0 4 0,0 0 9 16,0 0-180-16,-2 0-32 0,1 0-34 15,1 0-166-15,0 0-166 0,0 0-74 16,0-2 17-16,1 4 648 0</inkml:trace>
  <inkml:trace contextRef="#ctx0" brushRef="#br0" timeOffset="55996.09">29957 7918 261 0,'0'0'209'0,"0"0"-43"0,0 0-55 15,0 0-14-15,0 0 63 0,0 0-13 16,0 0-4-16,0 0-68 0,0 0-33 0,0 0-22 16,14-18-4-16,-12 18 0 15,-1-1 14-15,1 1 18 0,-1-1 11 0,1-1 9 16,-2 2-9-16,0-1-1 0,0 1 4 16,0 0-4-16,0 0-6 0,0 0 7 15,0 0 25-15,0 0 17 0,0 0-1 16,0 0-22-16,0 0-23 0,0-1-13 0,0 1-7 15,0 0-2-15,0 0-8 16,0 0-2-16,0 0 9 0,0 0 7 0,0 0-13 16,0 0 3-16,0 0-7 0,0 0-2 15,0 0-1-15,0 0 13 0,0 0 7 16,0 0 9-16,0 0 3 0,0 0-6 16,0 0-6-16,0 0-7 0,0 0-7 15,0 0-5-15,0 0-1 0,0 0 0 16,0 0-17-16,0 0-2 0,0 0-1 15,0 0-21-15,0 0-1 0,0 0 7 16,0 0-3-16,0 0 18 0,0 0-12 16,0 0-16-16,0 1-6 0,0 0-20 0,0 3-1 15,0 3 56-15,0 0 13 0,0 5-1 16,0 1-9-16,0 1 19 0,-3 1-4 16,3 2-18-16,-2 1-21 0,1 0 20 15,1 1-11-15,0-1-4 0,0 0 13 16,0 1-20-16,0-1 20 0,1 0-13 0,4 0 16 15,-1-2 15-15,-2 2 0 0,3 0-14 16,-1 3 0-16,-2 0 15 0,1-1-15 16,-2 5 2-16,-1-2 20 0,0 1-4 15,0 4 4-15,0-3-4 0,-1 1 0 16,-1 0 16-16,-1-2-15 0,3 1-18 16,-3-4-1-16,2 5 0 0,-1-1-1 15,-1-1 0-15,1 2 29 0,-4 2-16 0,0-1 12 16,2 3 4-16,-3-1 12 15,1 1-18-15,-3 0-1 0,4-1-19 0,-1 2-1 16,1 0 2-16,1-1-4 0,1 0-3 16,2 1 3-16,1 2-3 0,0-2 2 15,0 1-12-15,0-2 13 0,1 3 3 16,3-2 8-16,-1-3-11 0,0 0-22 16,-1-1 22-16,-1 0-2 0,1 0 1 0,-2 0-1 15,0-1 2-15,-3 0 2 0,-2-2 23 16,1-3 20-16,0 1-29 0,-3-3 16 15,2-1-16-15,-1 1-14 0,1 1 1 16,-3-1 10-16,-1-1-7 0,1 0-6 16,2 0 0-16,-2-1 13 0,1-1-12 15,2 0 14-15,-1-3-15 0,4-2-3 16,-1 0-10-16,1-2 13 0,2-3-2 16,0 3 2-16,0-2 0 0,0-1 3 0,0-1 0 15,0 1 16-15,0-2-17 0,0 0-2 16,2 2 0-16,1-4-60 0,-2 1-23 15,0-2-26-15,1 0 4 0,-1-1-36 16,1 0-56-16,-1 0-32 0,1-2-23 16,-1-5-53-16,1 1-335 0</inkml:trace>
  <inkml:trace contextRef="#ctx0" brushRef="#br0" timeOffset="57853.43">30190 7917 25 0,'0'0'293'0,"0"0"-45"0,0 0-55 16,0 0-4-16,0 0-36 0,0 0-49 0,0 0-23 15,0 0-6-15,0 0 3 0,0 0-38 16,-10-17-40-16,9 16-15 0,-1-3-20 16,-1 3 21-16,0-3 11 0,0 2 6 15,0-3 39-15,1 3 75 0,1-1 65 16,-2 2-20-16,3 0-19 0,0 0-49 15,-2-1-52-15,2 1-38 0,-1 0 28 16,-1 0-32-16,2-2-10 0,-3 1-48 16,0 1-13-16,1 1-82 0,-3-1-61 0,1 1-27 15,0 0 7-15,1 0 55 0,1 0-1 16,0 0 43-16,-1 0 36 0,1-1 23 16,1 1 42-16,-1-2 36 0,1 2 4 15,1 0 22-15,0 0 39 0,0 0-10 0,0 0-25 16,-2 0-14-16,2 0-5 0,0 0-11 15,-3 0 0-15,0 0 16 0,0 0 10 16,-3 0-6-16,-2 0-17 0,2 0 13 16,-2 0 111-16,2 0-3 0,0-1 68 15,4 1 75-15,2 0-36 0,-2-1-65 16,2 1-72-16,0 0-52 0,0 0-19 16,0 0-10-16,0 0 9 0,0 0-2 0,0 0-20 15,4 0-20-15,2 0 20 0,6 0 7 16,1 2 32-16,4 2-13 0,3 0-4 15,2-1-2-15,2-1 19 0,3 1-4 16,2-1 7-16,2 2-22 0,3-3-4 16,2 2 7-16,3 0 6 0,3-3-16 15,-5 2-12-15,0 1-1 0,-7-2 0 0,-3 3-29 16,-4-3 3-16,-4 1 26 0,-2 0 0 16,-4 1-1-16,3-2 1 0,-1 2 2 15,0-1 1-15,1-1 15 0,1 3-16 16,-1-1-1-16,2 0 0 0,-5-1 15 15,2 1-16-15,0-1-1 0,1 1 1 16,-5-1 2-16,3 0 0 0,0-1-1 16,1 2 2-16,-2-2 23 0,2-1-26 15,-7 1 0-15,1 2-19 0,-3-2-13 16,-2 0 15-16,0-1 1 0,-1 0-7 16,0 0-9-16,2 1 13 0,0-1 19 15,3 0 21-15,1 0-1 0,-1 2-17 16,-1-2-1-16,-2 0 11 0,-3 1-12 0,1-1-1 15,-3 1 0-15,0-1-1 16,0 0 1-16,0 0 0 0,0 0 3 0,0 0 23 16,0 0 39-16,0 0 19 0,-3 0-29 15,3 0 6-15,0 0-26 0,0 0 14 0,0 0 15 16,0 0-6-16,0 0 0 0,0 0 9 16,-1 0 4-16,1 0 2 0,0 0-6 15,0 0 0-15,0 0-9 0,0 0-11 16,0 0-5-16,0 0-17 0,0 0-25 15,0 0-1-15,0 0-12 0,0 0-6 16,0 0-9-16,0 0-7 0,0 2-16 16,0-2 3-16,0 0 10 0,0 0 9 15,0 0 0-15,0 0-3 0,0 0 0 0,0 1 0 16,0 0-6-16,0 1 2 0,0 0 11 16,0 3 25-16,0 2 19 0,0 2-19 15,0 1 0-15,0 1 0 0,-1 2 13 16,1 2-12-16,-3-2 15 0,3 3 6 0,-2-1 7 15,1 2-16-15,1 0-12 16,0 1-1-16,0 0 2 0,0 1-2 16,0-1 0-16,0 3 2 0,0-1 18 0,0 0 21 15,0-2-6-15,0 1-22 0,0 0 0 16,0-1 0-16,0 0-11 0,0 0 0 16,0-1-1-16,0 1-1 0,0-1 16 15,-2 1 9-15,2 0-14 0,0 0-11 16,0 0-2-16,0 0 0 0,0 0-1 15,0-1-1-15,0-2-8 0,0 2 11 16,0 0 1-16,0 0-13 0,3-1 11 0,-1 1-14 16,-2 0 16-16,0 0-1 0,1 0 1 15,-1-2 35-15,0 2 19 0,0-4-22 16,0 4-19-16,0-1-10 0,0-2 25 16,-1 0-5-16,-2 3-11 0,0-3-9 15,0 1 16-15,-2 2 3 0,2-3-12 16,1 3-10-16,-2-3-3 0,1 2 0 0,1-2 3 15,-1 1 1-15,0-1-1 16,0 2 0-16,2-2-13 0,0 2 13 0,-1-2-1 16,1 1-10-16,1-2 10 0,-2 1 1 15,2-2-2-15,0 1 2 0,0-1-1 16,0 3 1-16,0-4-2 0,0 2 0 16,0-3 2-16,0 2 2 0,2-1 2 15,-2 0-2-15,0 1-2 0,1-2-1 16,1 0 0-16,-1 0 0 0,0 2-3 15,1-2 3-15,-1 0-1 0,1 1 0 0,-1 0-1 16,2 0 0-16,-3 0 1 0,2 1 2 16,-2 1 12-16,0 0 11 0,0-2 2 15,0 2-12-15,0-1-12 0,0 1-1 16,0-2-13-16,0 1-6 0,0-1 19 16,-2 2 2-16,2-1-2 0,0-1 16 0,0 1-15 15,0 0-1-15,0-4 0 16,0 4-1-16,0-3-2 0,0 1-16 0,0 1 16 15,0-1-1-15,2 0 3 16,-1 1 1-16,1-1-2 0,2-1 1 0,-4 1 0 16,2-2 1-16,1 1 13 0,-1-3-13 15,-1 1 2-15,2-1 10 0,-1-1-11 16,-1 0 0-16,1-2 1 0,-1 0 1 16,1-1-2-16,-1 1-1 0,1-1 3 15,-1 0-2-15,0-1-1 0,-1 2 0 0,0-2-60 16,0-1-93-16,0 0-122 0,0 0-21 15,-5 0 93-15,-6 0-17 0,-4 0-133 16,2-1-631-16</inkml:trace>
  <inkml:trace contextRef="#ctx0" brushRef="#br0" timeOffset="58546">30004 9761 450 0,'0'0'727'0,"0"0"-418"0,0 0-185 0,0 0-62 16,0 0-4-16,0 0 20 0,0 0-3 15,0 0-56-15,0 0-19 0,0 0-55 16,0 0 39-16,-13 3 16 0,10-2 51 16,2-1 40-16,-1 0 38 0,2 0 37 15,0 0-1-15,0 0-23 0,0 0-29 16,0 0-30-16,3 0 1 0,0 0-16 0,5 0-68 15,2 0-10-15,5-1-64 0,8-2 45 16,6 2 3-16,7-1-4 0,3-1 30 16,3 1 0-16,6-2 20 0,2 1 5 15,2-1-2-15,4-1-23 0,0 3-7 16,1-4-31-16,-4 5 15 0,-3-2-9 16,-5 2-7-16,-8 1 20 0,-6 0-10 0,-5-1 6 15,-7 1 10-15,-2-1 13 0,-4 1 26 16,0 0 36-16,-2 0-1 0,1 0-16 15,2 0-26-15,-1 0-16 0,3 0-3 16,-1 0-3-16,0 0-13 0,-2 0 16 16,1 0 1-16,-3 0 0 0,0 0 1 15,-2 0 2-15,0 0-4 0,-5 0-43 16,-1 0-77-16,-3 0-138 0,0 0-205 16,0 0-230-16,-5 0-430 0</inkml:trace>
  <inkml:trace contextRef="#ctx0" brushRef="#br0" timeOffset="64025.07">30520 7046 463 0,'0'0'476'0,"0"0"-111"0,0 0 3 15,0 0-47-15,0 0-87 0,0 0-56 16,0 0-14-16,0 0-9 0,0 0-16 16,0 0-21-16,0 0-47 0,2-18-33 15,-1 18-2-15,-1 0-4 0,0 0 9 16,0 0-3-16,0 0 7 0,0 0 16 0,0 0 9 15,0 0 9-15,0 0 4 16,0 0-4-16,0 0-13 0,0 0-16 0,0 0-9 16,0 0-9-16,0 0-16 0,0 0-14 15,0 0-1-15,0 0-1 0,0 0 0 16,0 0-2-16,0 0-17 0,0 0 0 16,0 0-13-16,0 0-8 0,0 0-5 15,0 0 17-15,0 0 9 0,0 0 0 16,0 0 16-16,0 0-19 0,0 0 18 0,0 0-11 15,0 0 2-15,0 0-3 0,0 0 0 16,0 0-3-16,0 0-3 0,0 0 6 16,0 0 13-16,0 0 0 0,0 0 1 15,0 0 1-15,0 0 1 0,0 0 2 16,0 0 1-16,0 0 0 0,0 0-1 16,0 0 0-16,0 0-1 0,0 0 2 15,0 0-1-15,0 0 10 0,0 0-8 16,0 0 8-16,0 0-10 0,0 0 14 0,0 0-3 15,0 0 3-15,0 0-16 0,0 0-2 16,2 0-17-16,-2 0 0 0,0 0 3 16,0 0-6-16,0 0 2 0,0 0 8 0,0 0 11 15,0 0 1-15,0 0 12 0,0 0-10 16,0 0 1-16,0 0 16 0,0 0 6 16,0 0-6-16,0 0 0 0,0 0-6 15,0 0-10-15,0 0 10 0,0 0-11 16,0 0-2-16,0 0-14 0,0 0-15 15,0 0 26-15,0 0-35 0,0 0-89 16,0 0-52-16,-2 0-32 0,2 0-30 16,-1 0-56-16,1 1-104 0,0 4-31 15,0 1 84-15,0 0-167 0,4 0-246 0,-5-30 761 16</inkml:trace>
  <inkml:trace contextRef="#ctx0" brushRef="#br0" timeOffset="66770.64">30569 7299 102 0,'0'0'685'0,"0"0"-229"0,0 0-134 16,0 0-78-16,0 0-82 0,0 0-45 15,0 0-29-15,0 0-20 0,0 0-10 16,0 0-6-16,0-1-4 0,0 1-2 15,0 0-14-15,0 0-16 0,0 0-3 16,0 0 0-16,0 0-11 0,0 0 14 16,0 0-12-16,0 0-2 0,0 0 11 0,0 0 12 15,0 0 14-15,0 0 13 0,0 0 25 16,0 0 10-16,0 0 9 0,0 0-9 16,0 0 0-16,0 0-4 0,0 0-7 15,0 0-21-15,0 0-24 0,0 0-15 16,0-1-14-16,0 1 2 0,0 0-4 15,0-2-47-15,0 2-33 0,-1-1-25 16,1 0-14-16,-3 0 13 0,2-2 3 0,1 2 23 16,0-1 16-16,0-1 12 0,-2 2 0 15,2 0-9-15,0 0-46 0,0-2-12 16,-3 1 5-16,3 1 23 0,-3-5-16 16,0 2 13-16,1-1 39 0,-1 0 52 15,-2 0 3-15,2-1 3 0,0 1 23 0,3-2-13 16,-4-2-13-16,4 1-13 0,0-1-10 15,0-1 23-15,0-1 35 0,0 0 20 16,0-1-3-16,0 2 42 0,0 1 20 16,0 2 54-16,0-1 32 0,0 1-67 15,0 2-40-15,0 0 39 0,0 1-36 16,-1-1 4-16,0 3-17 0,1-1-10 16,-2 2-28-16,1-1 3 0,1-1-1 15,0 3-31-15,0 0-16 0,0 0-76 16,0 0-55-16,0 0-16 0,0 5-33 15,0 2-42-15,-3 5 203 0,0 5 19 16,-2 5 32-16,1 2-15 0,0 3-17 0,-5 5-19 16,3 2 16-16,-1 3 3 0,0 3 25 15,-2 1 1-15,4 3 35 0,0 3-38 16,2 1-7-16,3 0 10 0,0-2-23 16,0-1 23-16,5-1-10 0,1-3-16 15,0 0-1-15,-1-2-2 0,-2 0 3 0,-2-1-4 16,-1 3-9-16,0-2 11 0,0-1-11 15,-1 0 11-15,-4-2 2 0,-2-1 11 16,2-5-9-16,0-1 15 0,-1-8-13 16,2-1-4-16,0-6-11 0,1-2 10 15,0-6 1-15,2-1 3 0,1-2 19 16,0-2-22-16,0 1-10 0,0-2 10 16,0 0 35-16,0 0 42 0,0 0 22 0,0 0 20 15,0 0 31-15,1-3 24 0,2 0-41 16,-3-1-85-16,0 2-20 0,1-1 45 15,-1 2 40-15,0 0-16 0,0 0-33 16,0-2-24-16,0 2-23 0,0-4-17 16,0 3-13-16,0-2 1 0,0-1-7 15,0-3-25-15,0 1-10 0,0-5-9 16,2-1-21-16,2-4 71 0,0 1 0 0,2-2-31 16,-1 2 42-16,-2 0 2 0,1-1 12 15,0 3 5-15,-3-2-16 0,1 1-1 16,-2-2 0-16,0 0-44 0,0-2-4 15,-2-3 1-15,-5-1 9 0,-1-2 37 16,0 0 1-16,0-4 3 0,-2-2 26 16,0-2 8-16,2-3-33 0,0-4 8 15,4-2-12-15,2-1 2 0,2-2 0 16,0 2 2-16,8 4 2 0,-2 3-3 16,3 1-3-16,0 5 22 0,-1 2-6 0,-1 2-10 15,-1 2 13-15,-1-2-16 16,-2-1 13-16,0-2-16 0,-1 2-3 0,-2-3 0 15,0 0 3-15,0 3-2 0,2 1 11 16,0 2-9-16,1 1 2 0,0 4-2 16,-1 0-22-16,1 6 22 0,0 1 13 15,0 4-13-15,-3 3-2 0,1 1-17 0,0 4 15 16,-1-1-18-16,0 1-3 0,0 0-16 16,0 0-22-16,0 0-4 0,0 0 1 15,0 0-23-15,0 0-42 0,2 0 29 16,-2 0 45-16,0 0 25 0,1 0 0 15,-1 0 0-15,0 0 32 0,0 0 15 16,0 0 17-16,0 0 12 0,0 0 4 16,0 0-6-16,0 0-17 0,0 0-21 15,0 0-1-15,0 0 16 0,0 0-19 16,0 0-15-16,0 0-10 0,0 0-1 16,0 0 10-16,0 0 15 0,0 0 1 0,0 0 35 15,0 0 32-15,0 0 26 0,0 0-23 16,0 0-16-16,0 0-1 0,0 0-15 15,0 0-6-15,0 0-3 0,0 0-26 0,0 0-3 16,0 0-38-16,0 0-19 0,0 0-29 16,0 0-22-16,0 0-32 0,0 2-39 15,-1 8-72-15,-3-1 216 0,1 7 35 16,-3 2 16-16,-2 2 19 0,0 4-34 16,-1 0 45-16,1 1-44 0,-2 1 19 15,1-2-8-15,0-2 0 0,2 0-11 16,-1-2-2-16,-1 1 16 0,1-3-15 15,0-3 12-15,-1 0-11 0,5-5-2 16,1-2 0-16,2-5-1 0,-1-1 1 16,2-1 25-16,0-1 40 0,0 0 43 0,0 0 36 15,0-1 38-15,0-4 17 0,2-3-3 16,1-3-158-16,-1-5-35 0,1-1-3 16,2-1 22-16,-1-1-22 0,-1 2 2 15,-2 0-21-15,1 3 19 0,0-2-1 0,-2 2-12 16,5 2 1-16,-1-2-14 0,-1-1-2 15,5 1 6-15,-2-3 22 0,0 3 27 16,2-2 10-16,-3 0-37 0,4 1-35 16,-2 2 35-16,-3 1 26 0,2 2-11 15,-3 3-2-15,0 2 3 0,-1 4 9 16,0-1-6-16,-2-1-7 0,2 2-12 16,0 1-1-16,-2 0-15 0,0 0-2 15,2 0-4-15,-2 0-13 0,1 0-3 0,-1 0-12 16,2 0-23-16,1 0-22 0,4 5-31 15,3 2 94-15,4 4 30 0,4 2-20 16,1 4 0-16,-1 1 21 0,0 0 1 16,0 0-16-16,0-2 14 0,0 0 2 15,-2-4 0-15,0 0 3 0,-3 0 0 16,1-4-3-16,-3 2 3 0,1-4 13 0,-3 0-4 16,-2 0 1-16,2-1-11 0,-1-2 1 15,-2 0 13-15,-1 0 7 0,1-2 8 16,-1 1 1-16,1-2 9 0,-2 0 3 15,-1 0 4-15,0 0-1 0,-1 0-3 16,0 0 4-16,-2 0-4 0,3-3-3 0,0 0-41 16,2-2-29-16,2 0-217 15,0 0-148-15,-1 1-190 0,-3 0-206 0,-3 4-509 16</inkml:trace>
  <inkml:trace contextRef="#ctx0" brushRef="#br0" timeOffset="67838.84">30494 9464 164 0,'0'0'391'0,"0"0"-286"15,0 0 6-15,0 0 107 0,0 0-6 16,0 0 29-16,-25-74-95 0,22 60 33 15,3 2 13-15,0 2-27 0,0-1-3 16,0 2-16-16,3 1-33 0,-1 2-23 16,2 1-38-16,-4 0 6 0,3 1 9 15,-3 1 46-15,0 0-4 0,2 0 0 16,-2 2-1-16,1-1-18 0,-1 1-24 16,0 0-15-16,0 1-13 0,0 0-25 15,0 0-13-15,0 0-51 0,0 0-57 0,0 1-58 16,0 7-16-16,0 5 73 15,0 6 109-15,0 8 35 0,0 5 10 0,0 4-45 16,3 1 25-16,2 4-12 0,0-3-5 16,1 2-8-16,3 0-3 0,-1 1 3 15,0 1 12-15,-1 5-12 0,1-1 23 16,-3 2 22-16,-2 0 3 0,0 0-16 0,-2 0-10 16,-1-3 7-16,1-3-28 0,2 0 2 15,0-4-2-15,2-4-1 0,2-3 0 16,-2-3-13-16,1-4-3 0,-3-1-41 15,0-3 12-15,-1-2-32 0,-2-2 19 16,0-2 55-16,0-2-19 0,0-1-10 16,-5-4-13-16,2 0 3 0,-1-2 10 15,-1-1 3-15,3-2-16 0,0-2-52 16,1 0-29-16,-2 0-3 0,2 0 25 0,1-5-142 16,0 0-154-16,0-3 65 0,0 1 156 15,0-4 71-15,4 4 43 0,-4-4-36 16,0 1 36-16,0 1-46 0,-9-1-68 15,1 2-219-15</inkml:trace>
  <inkml:trace contextRef="#ctx0" brushRef="#br0" timeOffset="68200.86">30329 10175 1056 0,'0'0'505'16,"0"0"-329"-16,0 0-53 0,0 0 72 15,0 0-56-15,0 0-77 0,0 0-62 16,0 0-50-16,0 0-83 0,0 0 65 15,0 0 68-15,54 24 58 0,-30-10-35 0,1 2 29 16,4-1-3-16,2-1 38 0,-4-1-87 16,0 0-10-16,0-4-113 0,1-1-88 15,-2-3-36-15,1-3 36 0,2 0 3 16,-1-2-17-16,-3-2-26 0,-2-4-29 16,-2 0 136-16,-3-2 144 0,0-2 179 15,-7-2 4-15,-1 2 114 0,0 0 93 16,-2 0 43-16,-5 3 2 0,-1 2-38 15,-2 2-21-15,2-1-98 0,-2 3-90 16,0 0-68-16,0-1-35 0,0 2-28 0,0 0-19 16,0 0-6-16,0 0-32 0,-3 0-59 15,-1 4-71-15,-5 3-47 0,-5 3 148 16,-2 3 29-16,-6 2 13 0,-2 1 12 16,-1 2-6-16,3-3-19 0,-4 2-89 0,-1-2-118 15,-2-1-97-15,2-2-144 0,6-4-529 16</inkml:trace>
  <inkml:trace contextRef="#ctx0" brushRef="#br0" timeOffset="69696.27">29605 8817 668 0,'0'0'313'0,"0"0"-160"0,0 0-120 16,0 0 16-16,0 0 0 0,0 0 94 15,0 0 23-15,0 0 32 0,0 0-3 16,0 0-65-16,0 0-65 0,-62-13-30 15,62 13-12-15,0 0-21 0,0 0 0 16,0 0 1-16,0 0 0 0,0 0 0 16,0 0 13-16,0 0-3 0,0 0-13 15,-1 0-2-15,-4 0-34 0,0 0-15 0,-6 0 12 16,-1 0 19-16,-4 0 20 0,-4 0 13 16,-6 0-10-16,-5 1 10 0,-8 1 7 15,-6 0-1-15,-9-1-19 0,-7 0 17 16,-5 1-14-16,-4-1 52 0,0-1 3 15,6 0-13-15,2 0-9 0,8 0 19 16,11 0-16-16,8 0 9 0,11 0-16 0,8 0-6 16,7 0 3-16,7 0 9 0,0 0-38 15,2 0-81-15,0 0-96 0,2 0-40 16,3 0-7-16,7 0 39 0,-1-1 39 16,2-2-37-16,5 2-41 0,2 1-99 15,-3-2-75-15,2-1-52 0</inkml:trace>
  <inkml:trace contextRef="#ctx0" brushRef="#br0" timeOffset="70000.98">28998 8755 224 0,'0'0'183'16,"0"0"-30"-16,0 0-29 15,86-19 16-15,-65 14 29 0,1-1 40 0,-3 1 12 16,-4 3-29-16,1-3-13 0,-3 3-43 16,-4-1-45-16,-3 2-26 0,-5 1-13 15,-1 0-10-15,0 0 42 0,-9 0-63 16,-4 1-19-16,-8 5 9 0,-10 1 28 0,-9 3-20 15,-7-2-3-15,-4 2-16 0,4 0-2 16,1-1 0-16,7-3-22 0,5 1 24 16,6-2 0-16,5 0-2 0,8-1 1 15,5-2 0-15,3 0-19 0,4-2-35 16,3 1 33-16,0-1-24 0,0 1 1 16,4-1-23-16,3 3 61 0,4 0 7 15,0 0 33-15,6 4 32 0,5 2 0 16,3-2-14-16,3 4 1 0,6-1 13 15,4 0-30-15,1 1 1 0,8-1-13 0,1-1-4 16,6 1-3-16,5-2 10 16,0 2-26-16,3-1-207 0,0 0-231 0,-17-1-378 15</inkml:trace>
  <inkml:trace contextRef="#ctx0" brushRef="#br0" timeOffset="70864.08">30871 8922 107 0,'0'0'479'0,"0"0"-130"0,0 0-69 0,0 0-7 16,-75-9-55-16,57 7-23 0,5-1-46 16,2 1-3-16,2 2-42 0,6-2-17 15,2 2-42-15,1 0-45 0,0 0-23 16,0 0 20-16,1 0-26 0,4 0 15 0,4 0 12 15,2 0 4-15,7-1 16 0,4-1 5 16,8 0-9-16,11 0-14 0,0-1-20 16,8 1-3-16,1-2 20 0,4 2 3 15,2-1 11-15,0 1-8 0,0 1-1 16,3 0 15-16,-3-1-16 0,3 2 12 16,-2 0-13-16,1 0-15 0,0 0 12 15,-3 0 3-15,1 3-2 0,-4-1 2 16,-6 2-52-16,-8-2-6 0,-9 2-7 15,-8-3 20-15,-9 0-7 0,-9-1 0 16,-3 0 17-16,-3 0 34 0,-6 0 1 16,-4-1-185-16,-6-3-108 0,-2 0-16 15,-1-1 64-15,-6-1 144 0,2-1 56 0,-1-1 23 16,0 0 22-16,0 1 46 0,3-1 139 16,0 3 37-16,2 0-37 0,5 1 20 15,2 1-10-15,7 1-16 0,3 0-53 16,4 2-51-16,1 0-75 0,0 0-7 15,0 0-77-15,7 0-36 0,0 2 114 0,8 2 6 16,-2 0 77-16,5 2-5 0,1-1-42 16,1 0-30-16,0 3-45 0,-2-1-17 15,-1 0 20-15,-2 1 42 0,-3 0 0 16,1 1-14-16,-2-3-2 0,0 3 16 16,-4 0 3-16,1 0 16 0,-3-1 4 15,-1-2 13-15,-4-1-36 0,0 1-47 16,0-3-37-16,-9 2-95 0,-2 1 179 0,0-1 0 15,-2 0-97-15,3 0-134 0,-2-1-75 16,9 1-53-16,3-4-302 0</inkml:trace>
  <inkml:trace contextRef="#ctx0" brushRef="#br0" timeOffset="71963.22">31541 8574 434 0,'0'0'740'0,"0"0"-548"0,0 0-153 0,0 0-16 15,0 0 25-15,0 0-25 0,0 0-23 16,0 0-39-16,0 0-39 0,0 0-20 16,0 0-42-16,-2-10 36 0,2 10 39 15,-1 0 13-15,-1 0 52 0,2 0 19 16,0 0 108-16,0 0 17 0,0 0 12 16,0 0-29-16,0 0 16 0,0 0 29 15,0 0 13-15,0 0-29 0,0 0-33 0,0 0-29 16,0 0-29-16,0 0-30 0,0 0-35 15,0 0-22-15,0 0-24 0,0 0-22 16,0 0-3-16,0 0 0 0,0 0-10 16,0 0-3-16,0 2-4 0,0 0 52 15,0 0 18-15,0 2 18 0,0 0 0 16,2-1-10-16,-1 2-42 0,-1 2 52 16,0-1 16-16,2 3 27 0,-2 0 5 15,1 0-6-15,1 0-42 0,-2 1 13 16,1-3-13-16,1-1 13 0,-2 1-9 15,0-2-1-15,0-1 0 0,1-2 23 16,-1 0-10-16,0-1-3 0,1 1 23 0,-1-2 81 16,4 0 80-16,-2 0 29 0,1 0 32 15,1-3-53-15,3-4-4 0,8 1-140 16,1-5-61-16,5 2-42 0,4-3 39 16,-3 0-51-16,2 2 9 0,-4 2 23 0,-5 2 0 15,-3 1-16-15,-4 1 37 0,-5 2-75 16,-1 1-78-16,-2 1-142 0,2 0-166 15,-1 0-312-15,-1 1-313 0</inkml:trace>
  <inkml:trace contextRef="#ctx0" brushRef="#br0" timeOffset="73524.07">28361 8551 866 0,'0'0'463'0,"0"0"-382"15,0 0-81-15,0 0 0 0,0 0 54 16,0 0 80-16,0 0 45 0,0 0-69 16,0 0-45-16,0 0-49 0,84-7-15 0,-77 7-1 15,0 0-78-15,-2 0-35 0,-2 4 74 16,0 2 39-16,-2 3 87 0,3 3-31 15,-2 2-55-15,-2 1 31 16,0 1 20-16,1-1-51 0,0 2-1 0,2-4 0 16,0-2 0-16,0-2-19 0,0-2 19 15,2-3 14-15,-1 0 99 0,0-3-28 16,-1-1 5-16,-2 0 27 0,2 0 67 16,3-2 77-16,3-8-52 0,4-1-116 15,1-4-80-15,6-3-13 0,1-5 1 16,2 3 19-16,1-2-20 0,0-1-11 15,-2 2 9-15,1-1 3 0,0 4-2 16,-4 3 1-16,-3 2-19 0,0 1-3 0,-3 5-23 16,2 0-10-16,-4 1-57 0,0 3-123 15,2 1-62-15,-3 2-141 0,0 0-147 16,-1 1-51-16,0 7-56 0</inkml:trace>
  <inkml:trace contextRef="#ctx0" brushRef="#br0" timeOffset="95991.97">24666 4552 9 0,'0'0'398'0,"0"0"-125"0,0 0-87 15,0 0-10-15,0 0 20 0,0 0-53 16,0 0-42-16,0 0 6 0,0 0-9 15,-14-49-33-15,13 47-4 0,1 1-22 16,0-1-26-16,0 1-10 0,-2 0 23 16,2 0 6-16,0 1 10 0,-1-3 20 0,1 0 0 15,-2-1 19-15,-1 1-20 0,2-1 1 16,-2 0 2-16,0 1-22 0,0 0 4 16,0 1-45-16,0 1-1 0,2 0-172 15,-1-1 67-15,2 0 105 0,-1-2 294 16,-2 1-200-16,3 0-39 0,-1 1 38 15,-1 1-22-15,2 0-49 0,0-1-2 16,0 1 2-16,0 1-19 0,0 0-3 16,0 0-19-16,-1 0-13 0,1 0-20 0,0 0-22 15,0 0-6-15,0 0 2 0,0 0 20 16,0 0 0-16,0 0 6 0,0 0 4 16,0 0 5-16,0 0 11 0,0 0 19 15,0 0 13-15,0 0 15 0,0 0 1 16,0 0-14-16,0 0-2 0,0 0 0 15,0 0-26-15,0 0-10 0,-1 0-9 0,1 0-4 16,0 3 0-16,0-1 49 16,-3 2 33-16,3-3-32 0,-2 2 11 0,2 0-11 15,-1-3-1-15,1 0 22 0,0 0 17 16,0 0-6-16,0 0-15 0,0 0-18 16,0 0-19-16,0 1-27 0,0-1-9 15,0 0 7-15,0 1 48 0,0 0 1 16,0 1-1-16,0-1 2 0,0-1 1 15,0 0 17-15,0 0 2 0,0 0-6 16,0 0-16-16,0 0-15 0,0 2 6 16,-2 1 9-16,2 1 19 0,-3 2-6 15,2 2-11-15,-1 1 11 0,-1 3 20 16,2 0-30-16,-2 3 13 0,-1-1-14 16,0 2 18-16,2-2-20 0,-1-2-28 0,0 1-2 15,1-2 30-15,0-1 10 0,1-1-10 16,-1-2-3-16,2 3-43 0,-1-3 43 0,1 2-20 15,-2 0 23-15,1 2 0 0,-1 0 23 16,1 1-3-16,-1 0-18 0,0 0 11 16,0 2-10-16,0 0 88 0,-1 1-39 15,0 0-52-15,0-1 0 0,1 3 0 16,-1-2-17-16,-1 2 17 0,1 1 0 16,0-1 0-16,-1 1-25 0,3 0 25 15,-1-2-13-15,-1 0 29 0,3 1-32 16,-3-2 18-16,3 1-2 0,-1-3 16 0,-1 2 5 15,2-2-21-15,0 1-16 16,0-1-10-16,0 0 2 0,0 1 23 0,0-1-21 16,2-1 22-16,-1 0 13 0,1 0-13 0,-1 1 0 15,-1 0 15-15,2-1 24 0,-1 3 45 16,-1-2-55-16,2 1-29 0,2 1-2 16,-1-1 2-16,-1 2 10 0,1-1-8 15,0 3 0-15,0 0 11 0,0 1-10 16,2 2 0-16,-2 0 39 0,-1 1 4 15,2-3-17-15,-1 2 13 0,-1-2-16 16,-1 0 6-16,2 0-30 0,-1 1-2 16,1-1-6-16,-3 1-36 0,1-1 42 15,-1 3 0-15,0-1 1 0,0 1 28 16,0 2 13-16,0-3 25 0,1 0-64 16,-1-1 53-16,0 1-56 0,3-1 0 0,0-2-6 15,0 1 29-15,0 0-23 0,3 2 19 16,-2-2 9-16,0 0-27 0,-1 0 20 15,2 2-21-15,-2-1-13 0,1-2 10 16,1 1 3-16,-2 0 10 0,-1-1-9 16,-1 0-1-16,1 0-1 0,1 0 1 0,-3 2-1 15,0-1 2-15,0 0 0 0,0 0 12 16,0 2-13-16,0-3 0 0,0 2-1 16,0-2-6-16,0-2 7 0,0 0 10 15,0-2-8-15,0-3-4 0,0 0 1 16,0-2-12-16,0-3 11 0,0 1 2 15,0-2 0-15,0-3-13 0,0 1-3 16,0-2-90-16,0-1-88 0,0 0 10 16,0-3-82-16,0 0-254 0</inkml:trace>
  <inkml:trace contextRef="#ctx0" brushRef="#br0" timeOffset="97903.21">24750 4585 205 0,'0'0'330'0,"0"0"-82"0,0 0-79 16,0 0-35-16,0 0-20 0,0 0-7 15,0 0 14-15,0 0 35 0,0 0-26 16,0 0-78-16,0 0-50 0,-9-19-2 15,7 16-18-15,-1 0 18 0,1 0 19 16,-1 1-19-16,0-2 16 0,0 2 14 16,0-4-10-16,-2 1-18 0,-1 1-4 15,0 1-11-15,0-1-26 0,-2 1 0 16,-2-1-26-16,0 3 3 0,-2-2 27 16,-1 1-47-16,2 1-32 0,0-2 98 15,-1 2 16-15,4-1 0 0,4 2 29 0,0-1 23 16,4 0 13-16,0 1-65 0,0 0-39 15,0 0-35-15,0 0 2 0,0 0-9 16,1 0-1-16,0 0 1 0,2 0 16 0,0 0 65 16,0 0 104-16,5 0 49 15,0 0 3-15,1 1-94 0,1 0 23 0,0-1-14 16,4 3-6-16,-1 0-19 0,5-2 2 16,2 1-31-16,3 1 25 0,4-3-16 15,4 1 19-15,2 0-28 0,4 1 2 16,2-1-13-16,1-1-6 0,2 0 23 15,3 0 6-15,-2 0-26 0,2 0 19 16,-3 0 17-16,-2-3-39 0,-7 3 0 16,-3 0-18-16,-9 0-34 0,-4 0-16 15,-9 0-23-15,-2 0 23 0,-3 0 16 16,-3 0 9-16,2 2 24 0,-2-2 16 0,0 0-1 16,0 0 4-16,0 0 20 0,0 1 16 15,0-1 6-15,0 0 7 0,0 0-7 16,0 0-16-16,0 0-13 0,0 0 0 0,1 0 0 15,1 0 3-15,-2 0 59 16,0 0-36-16,0 0-20 0,0 0-6 0,0 0-13 16,0 0 0-16,0 0-13 0,0 0-16 15,0 0-4-15,0 0 17 0,0 0 13 16,0 0-17-16,0 0 10 0,0 0 10 16,0 0 39-16,0 0 16 0,0 0 3 15,0 0-9-15,0 0-7 0,0 0-10 16,0 0-6-16,0 0-10 0,0 0-12 15,0 0 9-15,0 0-11 0,0 0 24 16,0 0-1-16,0 0-25 0,0 0-24 16,0 0-18-16,0 0-4 0,0 0 1 15,0 0 6-15,0 0 13 0,0 0 26 16,0 0 39-16,2 0-3 0,4 0-14 0,-2 0 30 16,4-3 0-16,-1 2-13 0,1-1-13 15,-1-1-10-15,2 1-13 0,-4 0-3 16,1 1-2-16,-1 0-21 0,-1-1-3 0,1 2-9 15,3-2 15-15,5-1 18 0,3 1 0 16,1-1-21-16,2 1-38 0,1 0 35 16,-5 1 0-16,-2 0-26 0,-6 1 26 15,-3-2 10-15,-4 2 16 0,0 0 19 16,0 0-2-16,0 0 2 0,0 0-19 16,0 0-36-16,0 0 4 0,0 0 32 15,0 0 0-15,0 0 36 0,0 0-20 16,0 0-14-16,0 0 21 0,0 0 16 15,0 0 6-15,0 0 10 0,0 0 0 16,0 0 13-16,0 0 10 0,0 0-11 16,0 0 1-16,0 0-10 0,0 0-16 0,0 0-7 15,0 0-6-15,0 0 4 0,0 0-14 16,0 0-16-16,0 0-2 0,0 0-1 16,0 0-2-16,0 0-1 0,0 0 2 15,0 0-1-15,0-1-2 0,0 1-31 16,0 0 3-16,0 0-10 0,0 0-3 0,0 0-10 15,0 0 7-15,0 0 12 0,0 0 17 16,0 0-1-16,0 0 17 0,0 0-16 16,0 0 6-16,0 0-13 0,0 0-6 15,0 0-7-15,0 0 0 0,0 0 3 16,0 0 7-16,0 0-6 0,0 0-1 16,0 0-13-16,0 0-2 0,0 1 47 15,0 2 1-15,0 1 3 0,0 1 0 16,0 1 16-16,0 1 7 0,0 4-7 15,0 1-15-15,-3 2-1 0,1 3 2 0,0 1 48 16,-1 1-48-16,2-1 6 0,-1 0-5 16,2 1-3-16,0-1 1 0,0 3 30 15,0-2-31-15,0 4 0 0,0-2 0 16,-3 1 36-16,3 3-36 0,-3-1 2 16,-1 0 11-16,2 2 20 0,0-2-11 15,-1 0-22-15,2-1 0 0,-1-1-35 0,2 1-14 16,0-2 33-16,0-1 15 0,0 1 0 15,0-2-15-15,2 3 16 0,-2-1-10 16,0 1 10-16,0-2-12 0,0 2 12 16,0 1 65-16,0-1-62 0,0 0 29 15,0 1-9-15,0-1-23 0,0 0 3 0,1 0-3 16,-1-2 13-16,0 2 39 0,0-1-33 16,0 0-19-16,0-2-54 0,0 1 53 15,0 1 1-15,0-2-26 0,2 3 26 16,1 0 20-16,-2 1-17 0,2 0-3 15,1 1-2-15,-1-1 2 0,0 0-1 16,1-1 1-16,-1 1 0 0,0-3 0 16,0 1 0-16,-2-1 29 0,2 1-3 15,-3-1-26-15,0-1-22 0,0 0 22 0,0-1 4 16,0-1 8-16,-4 0-13 0,-1-2 2 16,3 1 1-16,-3-4-1 0,4 1 19 15,-2 0-19-15,1-3 14 0,1 1-15 16,-1-2 1-16,2 0-1 0,-2-3 3 0,0-1-3 15,2-2 3-15,0 1 10 0,0-4 3 16,0 1-16-16,0-1-30 0,0 0 4 16,0 1-20-16,0 0-12 0,4 1-29 15,-1-1-53-15,0 0-67 0,-1 1-170 16,-1-2-135-16,-1 0-205 0</inkml:trace>
  <inkml:trace contextRef="#ctx0" brushRef="#br0" timeOffset="98564.07">24590 6239 50 0,'0'0'434'0,"0"0"-170"16,0 0-72-16,0 0 39 0,0 0-6 15,0 0-7-15,0 0-20 0,0 0-9 16,0 0-34-16,0 0-25 0,-7-8-36 0,5 6-29 16,-1 1-20-16,1 0-45 0,-1-2 26 15,0 2 25-15,1 0 4 0,1 0 35 16,1 1-19-16,0-2-26 0,0 1-29 15,0 1-16-15,1 0 0 0,8-1-80 16,8 0-101-16,9-4 81 0,16 2 68 16,9-1 16-16,11-1-17 0,6-1 32 15,2 3 1-15,-2-1 12 0,-4 1-12 16,-2 1-3-16,-5-1 3 0,-6 0 21 16,-6 1-19-16,-2-1 8 0,-5 1 19 15,-7 1-29-15,-5-2-1 0,-10 3-2 16,-3-1 0-16,-7 1 3 0,-3 0 0 15,-2 0 61-15,-1 0 7 0,0-2 6 0,0 2 7 16,0 0-1-16,0-1-6 0,0-2-16 16,0 2-58-16,0-4-81 0,0 1-9 0,-3-1-36 15,2 0 23-15,-1 0 19 16,0 1-39-16,2 0-71 0,0-1-30 0,0 1-104 16,0 2-40-16,0-4-79 0,0 2-61 15,4-1 223-15,0 63 285 0</inkml:trace>
  <inkml:trace contextRef="#ctx0" brushRef="#br0" timeOffset="99212.99">25521 5608 46 0,'0'0'358'0,"0"0"-126"0,0 0-102 16,0 0-48-16,0 0-30 0,0 0 0 15,0 0 36-15,0 0 33 0,0 0-1 16,0 0-13-16,0 0-22 0,0-4-17 0,0 4-16 15,0 0-52-15,0 0-13 16,0 0-48-16,0 0 2 0,0 0-42 0,1 1-10 16,1 2 111-16,-1 2 72 0,4 0 23 15,-4 2-14-15,2 0-10 0,-2 4 21 16,2 2 28-16,-1 1 36 0,-1 5-72 16,-1 3 59-16,0 2-27 0,0 2-48 15,0 2 10-15,0 2-46 0,0-2-9 16,0-1-7-16,0 1-13 0,0-3-3 0,0 0 13 15,0-2 16-15,2-3-25 0,-1-1 28 16,3-2-32-16,-2-1-38 0,0-4 28 16,1-4 10-16,-1 2 23 0,-1-7-21 15,1 0 11-15,-1-1 13 0,-1-2 6 16,0 0 46-16,0 0 31 0,0 0 16 16,0 0-6-16,0 0-36 0,0 0-54 15,0 0-29-15,0-1-54 0,2 1-68 16,1-1-103-16,3 0-130 0,3-1-245 0,0 2-200 15,-38 5-211-15</inkml:trace>
  <inkml:trace contextRef="#ctx0" brushRef="#br0" timeOffset="99419.95">25493 6258 1284 0,'0'0'313'0,"0"0"-186"0,0 0 3 16,0 0-62-16,0 0-20 0,0 0-35 16,85-62 0-16,-60 51-13 0,0 0-2 0,-2 4 0 15,-7 1-27-15,-4 2-147 16,-4 3-129-16,-5 1-109 0,-3 0-42 0,0 0-43 16</inkml:trace>
  <inkml:trace contextRef="#ctx0" brushRef="#br0" timeOffset="173772.89">25391 13821 264 0,'0'0'274'0,"0"0"-82"0,0 0 4 0,0 0-4 15,0 0 23-15,0 0-42 0,0 0-46 16,0 0-4-16,0 0-16 0,0 0 4 0,9-50-53 16,-9 48-6-16,1-1 0 0,-1-1-29 15,0 1 12-15,0 1 27 0,0-1 22 16,0 2 23-16,0 0-14 16,0-2-9-16,0 3-10 0,0 0-16 0,0-1-6 15,0 1-7-15,0-1-13 0,0 1-6 16,0-1 9-16,-1 1-6 0,1 0-3 15,-2-2 6-15,2 2 6 0,0-1 13 16,0 1 0-16,0 0-3 0,0 0-6 16,0 0-10-16,0 0 3 0,0 0-3 15,0 0-10-15,0 0-6 0,0 0-16 16,-1 0-1-16,-1 0-21 0,2 0 18 0,0 0 1 16,0 0-22-16,0 0-10 0,-1 0 16 15,1 0-36-15,-3 1 17 0,3-1-13 16,0 2 32-16,0-1 16 0,0 0 3 15,0 2 25-15,0-1-11 0,0 0-12 16,0 2-2-16,-1-1 13 0,1 1-10 0,0-1-2 16,-1 0-1-16,1 1-10 0,0 0 10 15,0 0 3-15,-2 1 29 0,1 0-20 16,1-1 4-16,-2 1-3 0,2 0 3 16,-1 1 0-16,1-1 6 0,-2 0-18 15,1-2 12-15,1 3-15 0,-2-1 10 16,1 1-10-16,-1 0 1 0,1 0 2 15,-1-1-4-15,1 3 0 0,-1-2 0 16,2 1-1-16,-1 2-2 0,0 0-19 16,1 2 22-16,-3 2 12 0,3 2 1 15,-2-2-11-15,0 3-2 0,0-2-2 0,2 0 2 16,0 1-3-16,0-1 2 0,0-2-1 16,-1 1-12-16,1 2 14 0,0-3 29 15,0 1-13-15,0 1-16 0,0 1 0 16,0-1 18-16,0 0-16 0,0 1 11 15,0-1-10-15,0 4-1 0,0-1 11 0,0 1-13 16,0 0 0-16,0 0 0 0,0 0 30 16,0 0-30-16,1-1 0 0,1 0-4 15,0 1-15-15,1-2 0 0,-1 1 19 16,-1 1 17-16,0 0-17 0,-1 0-1 16,0 1 1-16,0 1 2 0,0 1 0 15,0-1 12-15,-2 2-14 0,0-3 0 16,1 2 2-16,-1-2-2 0,2 0-1 0,0 1 1 15,0-2-25-15,0 3 24 0,0-2 1 16,0 3 1-16,3-1 0 0,-1 4 12 16,0-1-1-16,1 1 26 0,-1 0-12 15,-1 0-25-15,2 0 1 0,0 0 29 16,-1 0-30-16,-1 1 0 0,-1-1 0 16,0 2-1-16,0-1-8 0,0 1 8 0,0 2 42 15,0-3-1-15,-3 2-41 0,0-2 2 16,0 2 23-16,0-2-22 0,-1 2 16 15,1-2 0-15,-2 3-15 0,3-1 24 16,-2-1-9-16,1-1-19 0,1-2-19 16,1 1 3-16,0 0 15 0,1 0 1 0,-3 2 2 15,0 0 30-15,1 2-20 0,-4 0-12 16,0-1 2-16,-2 1 7 0,1-1-8 16,-3 0 26-16,0 0-2 0,0-3 0 15,-1 1-24-15,2-2 13 0,0-1-14 16,2 1 0-16,-2-1 0 0,3-1 16 15,2 1-16-15,1-1-2 0,2 0-1 16,1-2 3-16,0 2 0 0,0-1 3 16,0 0 0-16,0-1-1 0,3-1-2 15,-1 1 0-15,1-2-15 0,-1 0 15 16,-1-2 7-16,1 2-7 0,-2 0-10 0,0 2 10 16,0-1 26-16,0 0 3 0,-2-1-29 15,-1 2 0-15,0-1-2 0,-1-1 2 16,1-1 1-16,0-3 10 0,0 0-11 15,3-1-28-15,-1-1 25 0,1-2 1 16,0-1-1-16,0-2-41 0,0 0-38 0,3-2-29 16,0 0-12-16,-2-1-62 0,2-1-77 15,-1-2-198-15,-2-1-252 0,0-1-952 0</inkml:trace>
  <inkml:trace contextRef="#ctx0" brushRef="#br0" timeOffset="175589.61">25569 13701 105 0,'0'0'294'0,"0"0"-118"16,0 0-78-16,0 0-13 0,0 0-17 15,0 0-13-15,0 0-15 0,0 0 5 16,0 0-12-16,-83 8 32 0,70-5-36 15,5-2-26-15,2 2-3 0,0-2-1 16,5-1 0-16,-1 0-2 0,2 1 3 16,0-1 0-16,0 0-11 0,0 0-41 0,0 0-26 15,0 0-39-15,0 0-4 0,0 0 36 16,0 0 46-16,0 0 39 0,0 0 10 16,0 0 140-16,0 0 29 0,0 0 43 15,0 0 15-15,0 0-9 0,0 0-26 16,0 0-50-16,0-1-54 0,0 0-34 15,0 0-15-15,0-1 19 0,0 2-29 16,0-1-10-16,0-2-10 0,0 2-2 0,0 0-17 16,-1-2 0-16,-3 0-20 0,-1 2-15 15,1 0-20-15,-3 0-20 0,-2 1 30 16,0 0-20-16,1 0 10 0,2 0 19 16,-1 1 4-16,3 0 12 0,2 0-19 15,2-1 13-15,0 0 26 0,0 0 23 16,0 0 32-16,0 0-22 0,0 0-14 0,0 0-19 15,0 0-2-15,0 0-31 0,0 0 24 16,2 2 9-16,3 0 87 0,2 0 1 16,-1-1-4-16,4 0-19 0,5 1 19 15,-1-1 3-15,5-1 10 0,5 0-16 16,2 0-16-16,5-3-11 0,4-1-28 16,1 0-3-16,1 3-21 0,2-1 1 15,4-1 10-15,-1 2-11 0,4 1 17 16,4-1-17-16,2-1 19 0,3 1-19 15,-2-2 9-15,3 1-9 0,-1 0 14 16,0 0 13-16,-2 0-27 0,1 0-1 0,-3 1-1 16,-3-2 0-16,1 3-2 0,-1-1 2 15,0 0 0-15,1-1 0 0,1 2 22 16,1-1-21-16,3 0 9 0,1-1-10 16,4 1 0-16,0-1 21 0,1-1-21 0,1 3-17 15,-1-1 17-15,1 0 4 0,-4-1-2 16,-1 1-1-16,-1 1 0 0,-3-2 7 15,-1 2-4-15,2-1-1 0,-1 1-3 16,1 0-22-16,3 0 22 0,-1 0 13 16,3 0-10-16,-2 0-1 0,3 0 0 15,0 0-4-15,-3 1 3 0,2 1-2 16,-2-1 2-16,2 2 1 0,-2-3-2 16,3 1 0-16,3-1-1 0,0 0 2 15,-1 0-1-15,1 0 19 0,-2 0-4 16,2-1-15-16,-3 0-23 0,2-2 14 15,-4 3 9-15,0-2 0 0,-1 2-18 16,-3 0 17-16,1 0 0 0,-1 0 1 0,-2 0-3 16,-1 0 2-16,1-1 1 0,-3 0-1 15,3-2 1-15,0 2-16 0,-1 0 0 16,1 1 3-16,2 0 12 0,2 0-21 16,2 0-23-16,3 0 25 0,2 4 18 0,6 1 1 15,-4 0-20-15,4 1 5 0,-4 0 16 16,-4 0 0-16,-4-2 19 0,-5-2-19 15,-4 1 13-15,-2-3 0 0,-2 0 0 16,1 0-11-16,-4 0-2 0,2 0-14 16,-3-3-9-16,-3 2 10 0,-1-1-9 15,-4-1-23-15,-1 2-7 0,-2 0-3 16,-2-1-9-16,-3 1-23 0,-4 1-23 0,-2-1 0 16,-3 1 28-16,-1 0 53 15,-3 0 13-15,2 0 0 0,-2 0 0 0,0 1 15 16,1 0-55-16,0 1-164 0,-4-1-239 15,-3-1-229-15</inkml:trace>
  <inkml:trace contextRef="#ctx0" brushRef="#br0" timeOffset="177782.27">31187 13734 202 0,'0'0'330'0,"0"0"-66"15,0 0-40-15,0 0-15 0,0 0-33 16,0 0-30-16,0 0-25 0,0 0-11 16,0 0 0-16,0 0 4 0,0 0-17 15,14-5-38-15,-13 5-30 0,0 0-16 16,-1 0 10-16,0 0 6 0,0-2 6 15,0 2 17-15,0 0 6 0,0-1 10 16,0 1-10-16,0-1-9 0,2-1-10 0,-2 1-7 16,0 1 0-16,0-1 3 0,1-1 4 15,-1 2 0-15,0 0-7 0,0 0-10 16,0 0-11-16,0 0-11 0,0 0-19 16,0 0-4-16,0 0-12 0,0 0-17 15,0 0-5-15,0 0 8 0,0 0 17 16,0 0 12-16,0 0 6 0,0 0 14 15,0 0 26-15,0 0 29 0,0 0 16 16,0 0-16-16,0 0-13 0,0 0-4 0,0 0-9 16,0 0-26-16,0 0 17 0,0 0-19 15,0 0 1-15,0 0-1 0,0 0 28 16,0 0-29-16,0 0-16 0,0 0-10 16,0 0-3-16,0 0 16 0,0 0-9 15,0 0 9-15,0 0-19 0,0 0-4 0,0 0-2 16,0 0-11-16,0 0 14 0,0 0-14 15,2 0 11-15,-2 0 38 0,0 0 27 16,1 3-8-16,-1-2 26 0,0 2-13 16,0 0-12-16,0 1 9 0,0 0-13 15,0 0 10-15,0 3-4 0,0-2-22 16,2 3 1-16,-1 1 13 0,2 1 2 16,-2 0-16-16,1 2 0 0,-2-2 27 15,3 3-8-15,-3-1-19 0,3-1-37 16,-3 1 37-16,1 0 0 0,0 0 5 15,-1 0-4-15,0 1 18 0,2 0-16 0,-2-1 16 16,0 1 26-16,1 0-43 0,-1 2 19 16,0-1-19-16,0-1-2 0,0 3 3 15,0 1 11-15,0-2-14 0,0 2 0 16,0 1 1-16,0 1 18 0,2-1-19 0,-1 3 0 16,-1-2-3-16,2-1 0 15,-1 2-11-15,1-1 14 0,-2 1 16 0,1 0-13 16,1 2-3-16,-2-1-2 15,0 2-17-15,0-1 16 0,0 0 1 0,0 0 2 16,0 1 11-16,-3-2-11 0,0 2 2 16,1-1 0-16,-1 0 2 0,0 0 34 15,1 0-16-15,2 0-9 0,-3 1-9 16,3 0-1-16,-2 2-2 0,1-1 0 16,1 3 15-16,0 0-14 0,-2 1-1 15,2 1 0-15,-1-1-1 0,1 0 0 16,0 0 0-16,0-2 0 0,0-1 1 0,0-2 1 15,0 0 2-15,0-1 15 0,-3 0-3 16,3-1 6-16,0 0 7 0,-1 0 3 16,-1 1-19-16,2-1 19 0,-3 0-4 15,2 1 8-15,-1-1-1 0,0 0 0 0,0-1-13 16,1-1-3-16,-4-1-16 0,4 0 10 16,-2 0 3-16,1-1-16 0,-1 1-1 15,0-1 0-15,1 1-1 0,1 0-24 16,-1 0 11-16,1-1 15 0,1-1 0 15,0 0-9-15,0 0 9 0,0-2-3 16,0-2-13-16,0 1 12 0,0 0 2 16,0-1 1-16,0-2-1 0,0 2 0 15,0-2 1-15,0 0-1 0,0 0 0 16,1 1-1-16,-1 1 1 0,2 0 2 16,-2 2 0-16,0 2 0 0,0-1 0 0,0 2-3 15,0 0 1-15,0 0 2 0,0-2 0 16,-2 0 0-16,1-2-16 0,-1 0 0 15,2 0 4-15,-1 0 12 0,1-2-3 16,-2 2 3-16,2 0 0 0,0 1 0 0,-1 0-10 16,-1 2-7-16,1-1 17 0,-2 3 28 15,0 0 1-15,0 0 19 0,-1 2-32 16,-2-1-3-16,3-1 18 0,-2-1-12 16,0-1-6-16,2 0-11 0,0-2-2 15,2-1-2-15,-1 0 2 0,2-1-1 16,0-2-12-16,0 0 13 0,0 1-1 15,0-2-2-15,0 2 2 0,0 1-1 0,2-2 0 16,-1 2 1-16,2-1-12 0,-1 1 11 16,-1-1 0-16,1 1 2 0,-2-2 0 15,0 1 0-15,1-1 1 0,-1 0-1 16,0 0 2-16,0 1 0 0,0 0-1 16,0-2 1-16,0 2 0 0,0-4-1 15,0 1-1-15,0-2 0 0,-1-1 3 16,1 1-3-16,-2-2 2 0,2-2 0 0,0 1-2 15,0-2 0-15,0 0 3 16,0-1 13-16,0 0 3 0,0 0 3 0,-1 0 4 16,1 0 9-16,0 0-20 0,0 0-15 15,-2 0-101-15,1-1-52 0,-2-3-112 16,0-1-405-16,-10-9-1547 0,36 37 2053 0</inkml:trace>
  <inkml:trace contextRef="#ctx0" brushRef="#br0" timeOffset="179650.18">25316 16434 1051 0,'0'0'358'0,"0"0"-319"15,0 0 0-15,0 0-23 0,0 0 137 16,0 0 20-16,0 0-112 0,0 0-22 15,0 0 0-15,0 0-10 0,0 0-25 16,44 38 28-16,-37-34-6 0,-2-1-3 16,4 1 22-16,1 0 23 0,8 1 20 15,2-1 19-15,4 0 2 0,5 0-2 16,5 0-7-16,5-2-26 0,3 2-13 0,4-2-22 16,1 2 15-16,4 0-12 15,5 0-4-15,5-1-5 0,2-1 15 0,5-1-10 16,2-1-9-16,3 0-13 0,2 0 21 15,0 0-36-15,0 0 1 0,-5-1 21 16,0 0-20-16,-7 1-2 0,-2 0 2 16,-4 0 16-16,-4 0 7 0,-1 0-26 15,-1 1 0-15,1-1 3 0,1 1 22 16,1-1-5-16,2 0-17 0,3 0 22 0,1 0 4 16,4 0-16-16,1-2-10 0,-1 0 9 15,2-2 4-15,1 1 3 0,-4-1-19 16,-1 3-9-16,-4-1 9 0,-5 2 0 15,-2 0 12-15,-3 0-12 0,-3 0-2 0,1 2 2 16,-1 2 0-16,2 0 2 0,3-2 20 16,1 2-3-16,4 0-16 0,2-2 41 15,0 0 10-15,2-2-22 0,0 0 0 16,0 0-4-16,1 0 0 0,-1 0-2 16,-2 0-8-16,-1 0 1 0,-4 0-15 15,2-2-3-15,-3 2 1 0,-3 0-2 16,3 0 2-16,-5-1-1 0,3 1 1 15,-1-1 0-15,0 1-2 0,1-2-2 16,-3 1 0-16,0-1 0 0,-4 1-14 16,-1-1 13-16,-3 1-13 0,-3-2-6 15,-2 3 6-15,-3-1 13 0,1 1-13 0,0-1 13 16,3 1-13-16,-1 0 14 0,3 0 1 16,1 0-1-16,3 0 0 0,1 0-17 15,-1 0-3-15,2 0 9 0,-2 0 13 16,2 0-1-16,1 0-1 0,-2 0-11 0,-1 0-2 15,0 0 13-15,-1 0 1 0,0 0 0 16,2 0-1-16,-5 0-23 0,0 0 22 16,1 0 0-16,-2 0-16 0,0 0 17 15,-1 0-11-15,0 0-3 0,0 0 13 16,-6 0 3-16,4-3 1 0,-2 0 12 16,4 0-13-16,-1-2-4 0,0 1-15 15,0 0-22-15,-3 0-23 0,1 2 26 16,-4 0 13-16,-3 1 22 0,-2 0-10 15,0 1 11-15,-1-2-14 0,0 2-13 16,2 0-6-16,3 0-23 0,-2 0-25 0,3 0-7 16,-2 0-6-16,0 0-23 0,-1 2-48 15,-3-2-98-15,-7 1-202 0,-3-1-563 16</inkml:trace>
  <inkml:trace contextRef="#ctx0" brushRef="#br0" timeOffset="180810.15">25997 14207 371 0,'0'0'202'0,"0"0"-101"0,0 0-26 16,0 0-33-16,0 0-42 0,0 0-117 15,0 0-173-15,0 0-92 0</inkml:trace>
  <inkml:trace contextRef="#ctx0" brushRef="#br0" timeOffset="181382.21">25921 14089 616 0,'0'0'492'0,"0"0"-72"0,0 0-65 0,0 0-63 16,0 0-69-16,0 0-65 0,0 0-25 16,0 0-17-16,0 0-26 0,0 0-39 15,0 0-45-15,-14-5-6 0,8 5-41 16,-2 0 2-16,-4 2 27 0,1 2 12 0,-2 0 0 15,1 2-2-15,2 0-43 16,1 0 0-16,1 1-6 0,4 0 28 0,-2 1-32 16,3-2 20-16,1 2 9 0,2 0 24 15,0 0-63-15,0-1-19 0,0 2 20 16,8 0-8-16,0 0 24 0,2 0 19 16,0-2 6-16,2-1-19 0,-1-1 26 15,-2-2 16-15,0-2 20 0,-1 0 9 16,0-1 7-16,0 0 32 0,1 0-7 15,1 0-6-15,-1-2-9 0,2-2 2 16,-1 0-9-16,0-1 6 0,2 0 4 0,-1 0-4 16,-3-2 19-16,0 1 10 0,-1 0 32 15,-4-4 39-15,2 3 5 0,-2-1-13 16,-3-2-3-16,0 1 8 0,0 0 4 16,0-2-55-16,0 3-25 0,0-3-16 15,0 4-3-15,-3-3-5 0,-2 1 2 16,2 2-26-16,-1-1 3 0,0 0-21 15,0 3 0-15,-1 0-25 0,-1 0-15 16,-1 2-71-16,-4-1-49 0,-1 4-84 16,-4 0-160-16,0 0 32 0,1 0-154 0,4 0-467 15</inkml:trace>
  <inkml:trace contextRef="#ctx0" brushRef="#br0" timeOffset="182460.96">25881 14711 375 0,'0'0'1110'0,"0"0"-674"0,0 0-141 16,0 0-62-16,0 0-20 0,0 0-46 0,0 0-73 15,0 0-46-15,0 0-48 16,0 0-31-16,0 0-11 0,-19-3-3 0,15 4 6 15,-3 2 4-15,1 3 16 16,-1 1-23-16,0 2 6 0,-2 0 17 0,3 2 3 16,2 1 3-16,0 1 10 0,-1-2-24 15,5 1 25-15,-1 0 1 0,1-2-22 16,0 0 10-16,3-1-74 0,6-1-10 0,-1-1 97 16,8-1 0-16,3-4 65 0,1 0 31 15,4-2 8-15,2-2-17 0,0-3-23 16,-1-1-22-16,-6-1 32 15,-1 0 12-15,-5-2-2 0,1-1-7 0,-3-2 15 16,-3-1-21-16,2-1-11 0,-2-1 29 16,-3 1 31-16,-2 1 10 0,-3 5 15 15,0-2-19-15,0 3 28 0,0 0-36 16,-6 0-34-16,-1 0-62 0,-3 1-22 16,0 1-56-16,-2 1-34 0,-2 3-44 15,0 1-77-15,-5 0-105 0,-2 6-82 16,0 3-96-16,-3 0-118 0,5 0-504 0</inkml:trace>
  <inkml:trace contextRef="#ctx0" brushRef="#br0" timeOffset="183378.17">26040 15331 939 0,'0'0'651'0,"0"0"-368"0,0 0-111 15,0 0 48-15,0 0-35 0,0 0-37 0,0 0-28 16,0 0-43-16,0 0 23 0,0 0-10 16,-51-34-20-16,42 34-38 0,-2-2-29 15,0 2 0-15,-4 0-3 0,4 0-4 16,-3 3-9-16,0 0-6 0,3 3-10 16,-1 0-6-16,2 2 22 0,1 0-19 0,2 2-13 15,0-1-3-15,1 1 32 0,3 0 0 16,3 2-26-16,0-2-55 0,0 1-3 15,9-1-42-15,2 0 55 0,3-2 42 16,1 0 3-16,4-3 35 0,1-3 7 16,-1-2 3-16,3 0 75 0,-1 0 19 15,1-4 0-15,-5-2 6 0,0-1 0 16,-3 0 20-16,-2-2 5 0,-4-1-6 16,-3-2 25-16,-2-1-10 0,0-1-10 15,-3 0-16-15,0 1 12 0,0 1-13 0,0 2-44 16,-3 2-19-16,0 2 16 0,-2 2-60 15,0 3-3-15,-5 0-94 0,-3 1-79 16,-4 0-51-16,-5 6-24 0,-4 3-111 16,0 4-121-16,6-3-223 0,-8 8-703 0</inkml:trace>
  <inkml:trace contextRef="#ctx0" brushRef="#br0" timeOffset="184074.76">26004 15914 1171 0,'0'0'219'0,"0"0"-184"16,0 0 17-16,0 0 241 0,0 0 25 16,0 0-49-16,0 0-20 0,0 0-85 15,0 0-57-15,0 0-37 0,0 0-9 16,14-21 6-16,-14 21-15 0,0 0-4 15,0 0-26-15,-1 0-6 0,-2 0-16 16,-2 4-61-16,-5 3 23 0,0 2 38 0,-1 3 1 16,-2-1-1-16,1 1-19 0,2-1 6 15,5 1-32-15,-1-2-22 0,3 0-14 16,3 1 7-16,0-1-51 0,1 0 18 16,7 1 20-16,4-1 32 0,4-1 10 15,1 0 29-15,4-1 16 0,0-4 0 16,1-2 0-16,-3-1 23 0,-2-1 61 0,-4 0 25 15,-2-2 33-15,-3-2 13 0,-2-3-5 16,-4 1 10-16,1-1 48 0,-3-5-9 16,0 0-34-16,0-3-30 0,-5-1-50 15,-6 0-41-15,-1 0-19 0,-2 1-25 16,-4 2-26-16,-3 3-18 0,-2 2-13 16,-1 4-62-16,-2 3-58 0,0 1-42 15,4 0-45-15,1 6-109 0,5 1-117 0,5-1-306 16,0 3-557-16</inkml:trace>
  <inkml:trace contextRef="#ctx0" brushRef="#br0" timeOffset="187441.3">30847 14011 261 0,'0'0'499'0,"0"0"-111"15,0 0-144-15,0 0-49 0,0 0-32 16,0 0-43-16,0 0-16 0,0 0-30 16,0 0-28-16,0 0-30 0,-3-11-16 0,3 11 0 15,0 0 19-15,0 0 7 0,0 0 7 16,0-1 12-16,0 1 4 0,0 0-4 16,0 0 0-16,0-1-9 0,0-1-1 15,0 2 1-15,0 0 3 0,0 0-1 16,0 0-5-16,0 0-7 0,0 0-23 15,0 0 13-15,0 0-16 0,0 0 0 16,-2-1 0-16,0 1 1 0,2 0 2 16,-1 0 30-16,-1 0 8 0,2 0-5 15,-1 0-7-15,0 0-16 0,-1 0-13 16,-1 0-12-16,-1 0-30 0,-2 0-3 16,-2 1 9-16,-3 4 14 0,3 1-1 0,-5 1 10 15,1 1 13-15,3 0-3 0,0-1 1 16,0 0-1-16,2 2-33 0,-1-1 14 15,1 1 5-15,2 1 15 0,0 0 2 16,1 2 0-16,2 0-17 0,2-4-6 16,0 3 11-16,0-2-30 0,3-1 19 0,5-2 23 15,0 0 36-15,1 0-36 0,-1-1-4 16,1-3-23-16,1 2 27 0,-1-3 42 16,0 1 13-16,0-2 10 0,-1 0-1 15,0 0 17-15,3 0-13 0,-3-6-4 16,1 3-13-16,-2-4 17 0,1 1-10 15,0-1-17-15,-2-1 17 0,-4 0 25 16,1-2-6-16,0 1 12 0,-3-5-35 16,0 3 38-16,0-2-54 0,-6 1 10 15,1 2 5-15,-3 0-30 0,-2 1-14 16,0 1-9-16,-3 2-19 0,-4 0-76 0,-3 1-22 16,-1 4-58-16,-3 1-68 0,0 0-69 15,4 1-118-15,7 4-336 0,-1 3-519 0</inkml:trace>
  <inkml:trace contextRef="#ctx0" brushRef="#br0" timeOffset="188311.64">30754 14703 307 0,'0'0'159'0,"0"0"-54"16,0 0-4-16,0 0-17 0,0 0 66 16,0 0-13-16,0 0-32 0,0 0 22 15,0 0 39-15,0 0 100 0,-4-9 43 16,4 9-95-16,-2-1-36 0,1 1-13 16,-1 0-20-16,2 0-20 0,-1 0-19 15,-1 0-35-15,-1-2-46 0,0 2-25 16,-2 0-6-16,-3 0-45 0,-1 3 6 15,0 2-19-15,0 1 19 0,1 1-7 16,0 3 26-16,4 0-12 0,0-1-7 16,2 3 6-16,1-1-6 0,1-1 19 0,0 0-16 15,3 0 26-15,1 0-4 16,3 0 4-16,2-1 13 0,-1-2-29 16,3 0-33-16,-3-1 65 0,4-2 0 0,-4 0 36 15,1-3 35-15,2-1 42 0,0 0 6 16,0-2 16-16,4-6-16 0,1-1-26 15,-1-2-13-15,2-1 19 0,-2-3 3 0,-5 0 22 16,1-1-6-16,-6-1 30 0,-4 3 10 16,-1-1-39-16,0 4 10 0,-3 1-23 15,-2 0-56-15,-7 2-50 0,-1 1-62 16,-5 1-53-16,-8 2-71 0,-3 1-63 16,-6 3-68-16,1 0-99 0,-2 7-106 15,10-2-201-15,-5 5-585 0</inkml:trace>
  <inkml:trace contextRef="#ctx0" brushRef="#br0" timeOffset="189234.26">30774 15294 153 0,'0'0'1027'0,"0"0"-737"0,0 0-167 15,0 0 4-15,0 0 7 0,0 0-21 16,0 0-54-16,0 0-30 0,0 0-7 16,0 0-20-16,0 0 0 0,-48 28-2 15,44-21 2-15,-2 1 1 0,1 3 49 0,-1-1 19 16,1 2-16-16,1 0-38 0,0-3-17 16,4 2-3-16,-4-1 2 0,4-2-1 15,0 1 1-15,0-1-18 0,0-2 2 16,2 1 17-16,3-2 20 0,2 0-20 15,2 0 19-15,-1-1 10 0,4-1 49 16,-2-2 29-16,3-1 6 0,-2 0-4 0,4-4 11 16,1-4 5-16,0 1 6 0,-1-3 7 15,-2 0-4-15,2-2-26 16,-4-1 28-16,1-2-9 0,-4-2-17 0,0-1-13 16,-3 0-37-16,-2 3 16 0,-3 1-4 15,0 3-7-15,0 3-43 0,-5 1-22 16,-6 2-84-16,-3 3-48 0,-6 0-69 0,-11 2-39 15,-10 2-133-15,-5 6-82 0,-5 3-78 16,15-2-283-16</inkml:trace>
  <inkml:trace contextRef="#ctx0" brushRef="#br0" timeOffset="189894.13">30750 15955 222 0,'0'0'1031'0,"0"0"-615"0,0 0-195 0,0 0-26 16,0 0 12-16,0 0-29 0,0 0-55 15,0 0-10-15,0 0-33 0,0 0-31 16,0 0-28-16,-34 0-20 0,23 7 1 16,-1 0 28-16,-1 3-30 0,2-2-12 15,-1 0-8-15,4 1 7 0,-3-1 0 16,4 0 11-16,0-1 0 0,1 1-24 15,3 0 7-15,1 0 0 0,0 0-10 16,2 2 27-16,0-2-31 0,2 3-2 16,3-2-36-16,4-1 36 0,4-1 35 15,1-1 12-15,4-2 66 0,5-2 38 16,-2-1 22-16,5-1-35 0,2 0-26 16,0-2-7-16,-2-2-9 0,-3-3 35 0,-5 1 2 15,-3-3 29-15,-4-2 44 0,-4-1 3 16,-6-3-11-16,-1 0-19 0,-1-3-44 15,-9 0-35-15,-3 0-65 0,-7-1-15 16,-6-1-29-16,-3 2-52 0,-4 2-38 0,-2 1-87 16,-1 6-22-16,0 0-152 15,0 4-170-15,11 2-430 0,-5 2-552 16</inkml:trace>
  <inkml:trace contextRef="#ctx0" brushRef="#br0" timeOffset="192810.49">25871 14044 3 0,'0'0'401'0,"0"0"-146"0,0 0-76 16,0 0 10-16,0 0-10 0,0 0-49 15,0 0-32-15,0 0-39 0,0 0-14 16,0 0 27-16,2-7 22 0,-2 7 30 16,0-1-24-16,0 1-48 0,0 0-29 15,0 0 0-15,0 0 19 0,0 0 26 16,0 0 3-16,0 0-16 0,0-1-9 16,0 1-17-16,0 0-10 0,0 0 10 15,0 0 4-15,1-1 2 0,1-1-3 0,-1 2 1 16,0-1-11-16,2 0-22 0,0 0-18 15,1-2-21-15,1 2-12 0,2-2-1 16,0 0 29-16,4 1 23 0,1-1 30 16,4 0 19-16,1-1-17 0,6-2 17 15,3 0-14-15,4 1-9 0,-1-2 9 16,0 4-12-16,0-1-10 0,0 0-13 16,-3 4-2-16,-2-1-18 0,-4 1 17 15,-1-2-10-15,-2 2 13 0,0 0 0 0,-5 0 13 16,3 0-12-16,-1 0 3 0,-1 0 10 15,4 0-14-15,-4 0 0 0,6 0 1 16,-3 0-1-16,4 0 0 0,3 0 2 16,0 0-2-16,5 0-1 0,1 0-15 0,2-1 16 15,0-1 10-15,0 2-10 16,0-1-22-16,-3 1 20 0,0 0-1 0,-2 0-19 16,-3 0 22-16,-4 0-1 0,1 0-1 15,0 0-1-15,-4 0-9 0,1 0 12 16,0 0 0-16,0 0-23 0,-1 0-9 15,3 0 3-15,-1 0 3 0,-1 0 0 16,3 0-16-16,-1 3-10 0,5 0 10 16,3-2 16-16,4-1 25 0,3 0 1 15,1 0 17-15,3 0-17 0,-3-3 0 16,1-1 10-16,-4 1-4 0,-2 0-6 16,-1 2-2-16,-3 0 1 0,-3-1 0 15,0 1-2-15,-3 1-39 0,1 0 13 0,-3 0 29 16,2 0 1-16,-2 0-1 0,0 0 13 15,1 0 0-15,-1 0 13 0,2 0 51 16,-3-2-28-16,2 0-23 0,1-1 3 16,3 2-29-16,2-1 0 0,0 0-29 0,1 2 6 15,3 0 21-15,-3 0-1 0,3 0-7 16,-1 0 10-16,-3 0 16 0,1 0-14 16,-1 0 0-16,-3 0 18 0,1 0-17 15,-1-1 10-15,-2 1-11 0,2-1 11 16,-2 1-10-16,0 0-3 0,-1 0 13 15,1-1 13-15,2-1-13 0,-2 1-13 16,0-1-1-16,3 0 1 0,-1 0 2 16,3 1 1-16,1 0-3 0,2 0-1 0,1 0 0 15,1-1 1-15,4 1 12 0,-3 0-10 16,3 0-1-16,-1-1-1 0,-2 1 2 16,3-1 27-16,-3 0-16 0,3 0-13 15,-3 1 0-15,0 0-1 0,0 0 1 16,-3 0 0-16,-1-1 0 0,-3 1 0 15,-1 0-1-15,-2 1 0 0,0 0-1 0,-1 0 2 16,-1 0-1-16,1 0-1 0,2 0 1 16,0 1-2-16,2 0 3 0,3-1 3 15,1 2 13-15,2-2-3 0,2 0 3 16,-1 0-3-16,0 0-13 0,0 0 2 16,-5 0-1-16,-1 0 1 0,-3 0 21 15,-4 0-21-15,1 0 24 0,-2 1-4 0,0-1-19 16,-1 0-3-16,4 0 0 0,-3 0 0 15,3 0 1-15,0 0 3 0,-1 0 9 16,1 0-10-16,1 0 0 0,0 0 13 16,0 0-16-16,-1 0-1 0,-2 0-1 15,-1 0 0-15,-3-1 0 0,1 1 0 16,-4-2 2-16,1 2-1 0,2-1 1 16,-1 1 0-16,4 0 0 0,-1 0-2 15,2 0-1-15,2 0-13 0,0 0 16 16,2 0 0-16,-2 0 0 0,0 0 13 15,-1 0 6-15,-2 0 13 0,-1 0-9 0,-2 0-4 16,1 0-3-16,-4 1-3 0,0-1-11 16,1 0-1-16,1 0-1 0,2 2-1 15,1-1-2-15,1-1-19 0,1 1 22 16,3 0 0-16,0-1 19 0,4 1 10 0,-3-1-13 16,1 0-15-16,-3 2 1 0,-1-2 11 15,-5 0 3-15,-1 1-3 0,0-1-10 16,-5 0-3-16,4 1-3 0,1-1-16 15,0 2 15-15,3-1-11 0,0 2 14 16,4-2 1-16,-2 2 0 0,1-2 1 16,1 0 19-16,-1 0-8 0,-2 0-12 15,0 1-9-15,-2-1 9 0,-2 0 1 16,0-1-1-16,-3 2-2 0,1-2 2 16,-3 0 0-16,1 0 13 0,-1 0 12 15,1 0-12-15,-4 0 0 0,3 1 3 16,1-1-13-16,-1 2 10 0,1-2-13 0,-4 0-13 15,3 0 10-15,-1 1-10 0,0-1 10 16,0 0-15-16,1 0 18 0,1 0 0 0,-1 1 0 16,3-1 13-16,1 1-11 15,1-1 8-15,0 2-10 0,3-1-2 0,-5-1-11 16,3 1 12-16,-5-1-2 0,1 0-29 16,-3 1 32-16,-4-1 2 0,2 0 0 15,-5 0 11-15,0 0 6 0,1 0-3 16,-1 0-12-16,0 0-4 0,0 1-12 15,0-1-17-15,2 0-16 0,-1 2-19 16,2-2 9-16,1 1 52 0,4 0 3 16,0 1 16-16,1 2-13 0,0-2-1 15,0 0-2-15,0 0-1 0,-3-1-28 16,-2 0 0-16,-1 1 0 0,-1-1 0 16,1-1 27-16,-3 2 2 0,4-1-1 0,-4-1 0 15,2 0 1-15,-2 3 2 0,3-3 27 0,0 1 0 16,0-1-9-16,-1 1-4 0,-1-1-4 15,1 0-9-15,-1 1-3 0,1-1-16 16,-2 2-1-16,1-2 5 0,0 0-8 16,-1 0 4-16,0 1-6 0,0-1 18 15,0 0 4-15,0 0 3 0,2 0 19 16,-2 0-22-16,0 0-93 0,0 0-40 16,0 0-71-16,-3 2-162 0,-4 1 57 15,1-2-150-15,-7 2-651 0,40-13 1061 0</inkml:trace>
  <inkml:trace contextRef="#ctx0" brushRef="#br0" timeOffset="197410.43">25939 14070 372 0,'0'0'521'0,"0"0"-224"0,0 0-193 16,0 0-75-16,0 0-9 0,0 0 22 0,0 0 36 15,0 0 20-15,0 0 26 0,0 0-4 16,0 0-7-16,10-13 11 0,-10 13-30 16,0 0 0-16,0 0-7 0,0 0-25 15,0 0-10-15,0 0 9 0,0 0 0 16,0 0 1-16,0-2 12 0,0 2 9 15,0-1-29-15,0 0-53 0,0-2 0 16,0 3 12-16,0-1 0 0,-3 1 0 16,3 0 0-16,0 0-13 0,0 0-1 15,0 0-15-15,-1 0-4 0,-1-1-12 16,-1 1-7-16,1 0-2 0,-1-1-4 0,-2 1 12 16,-1-1 33-16,2-1 1 15,-1 2-1-15,-1 0 20 0,1-1 22 0,1-1 6 16,2 2 3-16,0 0 1 0,2 0-31 15,0 0-21-15,-2 0-22 0,2 0 2 0,-1 0 4 16,1 0 0-16,0 0-13 16,0 0 0-16,0 0-16 0,0 0 3 0,0 0 0 15,0 0 4-15,-2 0 5 0,1 0 33 16,-1 2 20-16,-5 2 2 0,-3 1 27 16,-2 1 15-16,-2 2 4 0,-3-1-20 15,0 3-32-15,2-2-3 0,-1 1-12 16,2-1-1-16,3-1-48 0,0-1 32 15,2 0 0-15,1 0-7 0,2-1-3 16,2 0 23-16,0-1 1 0,1 0-30 16,0 0-23-16,1-1 16 0,2 1 7 0,0 0-10 15,0 0 42-15,0 1-2 0,0-1 4 16,0 1-2-16,0-1 0 0,0 1-3 16,0-1-10-16,0 0 10 0,0 0 3 15,0 1 45-15,2-1 19 0,-1 1-9 16,1-1-6-16,1 1-17 0,-3 0-30 15,1-1 27-15,0 1 0 0,-1 0-16 0,2 0 3 16,-1 1-15-16,-1-1 15 16,0 1 1-16,2 0-17 0,-2 0-13 0,0 0 10 15,1 2 0-15,-1-2 0 0,0 2 2 16,0 1-15-16,3-1 16 0,-3-1 22 16,2 1 1-16,-1 0-22 0,1-2 21 15,-1 1-22-15,2-1-2 0,-2 2 2 16,0-1 0-16,2 0 16 0,-1 2-3 15,-1 0 9-15,2 0 4 0,-1 0-10 0,-1 0-3 16,1 0 0-16,-1 0 0 0,-1-1-10 16,0 1 10-16,0 0-10 0,0 1 16 15,-3 1 19-15,0 0 10 0,-1 1-19 16,-1 1-17-16,3-2-12 0,-4 2-2 16,5-1-1-16,-1-2-10 0,-1 0 12 15,3 0-3-15,0 1-18 0,0-2 19 0,0 1-13 16,0 1 16-16,0-3-3 0,0 2 2 15,3-2 1-15,-3 3 9 0,0-2-8 16,0 1 12-16,0 2-12 0,-3-1 12 16,0 2-11-16,-2-1 11 0,0 0 3 15,2 0 0-15,-1 1-13 0,0-2-2 16,1 0-1-16,2 1-2 0,-2-1 0 0,1 0-17 16,1-1 18-16,-1 0 1 0,1 0 1 15,1-1-1-15,0 1-1 0,-2-2-12 16,2 2 11-16,0-1-2 0,0 1 3 15,0-2-2-15,0 4-19 0,0-1 22 16,0-1 2-16,0 0-2 0,0 0-1 16,0 0-1-16,3-2 0 0,0 2-2 15,0-3 2-15,-1 1 2 0,0 0 0 16,1-2 4-16,1 2 12 0,-1-1-14 16,0 3-2-16,2-2 0 0,-3 2 0 0,1-2-20 15,2 3 17-15,-1-1 1 0,3 1 2 16,-1 1 0-16,0 0-2 0,0-1 4 15,-1 0 28-15,1-1-8 0,-2 0 1 16,1-1-7-16,-2-1-15 0,1 0 0 0,-3-1-1 16,2 0-1-16,-1-1-2 0,-1 1 0 15,2 0 2-15,-1 0-1 0,-1-1-11 16,2 2 13-16,-2 0 1 0,0-2-1 16,1 4-1-16,-1-3 1 0,-1 1 0 15,0 1 0-15,0 0-2 0,0 0 1 16,2 1 0-16,-2-1 0 0,0 1 0 15,0-1-2-15,1 2-12 0,-1-2 14 16,0 1 1-16,0 1-2 0,0-2 2 16,0 2 1-16,0-1 12 0,0 0-11 15,0 2 10-15,0 0-9 0,0-1 9 16,-3 1-9-16,3 1-2 0,-3-1-1 0,3 0 0 16,-2 1 1-16,2-2 2 0,-3 0 13 15,2-1-3-15,-1 1-10 0,1-1-1 16,-1-1-1-16,1 0-1 0,1-1-1 0,-2 1 0 15,2 0 1-15,0-2 13 0,0 2-12 16,0 0-1-16,0 0 0 0,0-1 0 16,0 0-2-16,0 1-2 0,0-1 4 15,0-1 0-15,0 2 3 0,0 0-1 16,0-1 0-16,0 1-2 0,0 0 2 16,0 0-1-16,0 0 0 0,0 0-1 15,0-1 0-15,0 1 0 0,0-1 1 16,0-1-1-16,-3 0 0 0,3 0-2 15,0 0 0-15,0-1 2 0,0-1 0 16,0 0 0-16,0 1-1 0,0-2 0 16,0 1-2-16,0 0 1 0,0 0-1 15,0 0 0-15,0-1 1 0,0 1 2 0,0 1 0 16,0-2-1-16,0 1 2 0,0 0-1 16,0 0 0-16,0-2 1 0,0 1-1 15,0 0 1-15,0-1-1 0,0 1 0 0,0-1 0 16,0 1 0-16,0 0 1 0,0 2 0 15,0-3 0-15,0 2-1 16,0 1 1-16,0-1 1 0,0 0 0 0,0-1-2 16,0 1 0-16,0 0-2 0,0-3 1 15,2 2-1-15,-1-1 2 0,-1 0-1 16,0-1 0-16,0 1 0 0,0 0 1 16,2 0-2-16,-2 1 1 0,1 0 1 15,-1 0 0-15,0 1 2 0,2-1 1 16,-2 0 10-16,1 0-13 0,1-2-28 15,-1 2-4-15,2 0 16 0,-3-1 14 16,2 0 0-16,-2 1 0 0,2-2 0 0,-1 1 0 16,-1-2 2-16,0 2-1 0,2-1-1 15,-1-1-24-15,-1 0-22 0,2 0 3 16,-1-1 4-16,1 2 15 0,-1-1 10 0,1 1 15 16,1 2-1-16,-1-1-2 0,0 0 4 15,1 0 0-15,-2 0 1 0,3-1 11 16,-1 1-12-16,2 1 0 0,-2-1 0 15,-1-1 3-15,1 2-2 0,-1-3 1 16,-1 1-2-16,2 1-2 0,0 1-1 16,1-1 2-16,-1-1 1 0,0 2 1 15,1 0 15-15,-1 0 4 0,2 1-1 16,0-1-6-16,1 0-11 0,3 0 0 16,-2-2-2-16,0 1-2 0,1-1 0 15,1 1-34-15,-1-1 4 0,0 1 10 16,1 0 22-16,0-2 0 0,-2 2 2 15,2-1-1-15,0 1-2 0,0-2 2 0,1 1 0 16,0 1 0-16,0-2 18 0,2 1-15 16,2-1 12-16,-2-1-3 0,2 1 3 15,2-1-16-15,-2 2-12 0,3-1-1 16,-3 0-16-16,0 0 13 0,0 1 13 0,0-1 2 16,0 0 1-16,0 0 16 0,0 1 3 15,1-1-3-15,1-1-4 0,1 0-11 16,-1 0 1-16,2 0-2 0,-1 0 3 15,-1 0 17-15,-1 0-17 0,1 0-2 16,-1 2-1-16,-1-2-2 0,-1 0 0 16,3 0 0-16,1 0 1 0,-1 0 0 15,4 0-2-15,-1 0-16 0,1 0 3 16,-4 0-3-16,4 0 19 0,-2 0 2 0,-4 0-1 16,3 0 1-16,-1 0 27 0,3 0-7 15,-2 0-19-15,5 0 13 0,-1 0-16 16,2-2 0-16,-1 1-2 0,0-2-10 15,-2 2-1-15,-3 0-3 0,-1 1 0 16,-1-2 0-16,-3 2 1 0,1 0 14 16,2 0-1-16,1 0 2 0,1 0 13 0,0 0 10 15,0 0-21-15,0 0 27 0,1 0-7 16,-2 0-6-16,1 0 0 0,1 0-3 16,0 0 3-16,2 0-4 0,-1 0-12 15,1 0 0-15,0 0-3 0,2 0 1 16,-2 0 1-16,2 0 0 0,-2 0 1 0,0 0 0 15,0 0 1-15,-1 0-1 0,1 0 3 16,0 0-1-16,-1 0 1 0,0 0-1 16,-1 0 0-16,2 0 14 0,1 0-3 15,2 0 0-15,0 0-13 0,3 0-12 16,2 0 9-16,-1 0 3 0,0 2 0 16,-3 0-2-16,2-1 1 0,-4 2-1 15,1 0 2-15,-4-2 2 0,3 0 14 16,-1-1-4-16,2 0 1 0,-1 0 0 15,1 0 6-15,5 0-18 0,-3 0-1 0,3-1-13 16,1 1 1-16,-3 0 8 0,1 0-8 16,1 0-4-16,0 0 16 0,-2 0 3 15,2 0 13-15,-3 0-13 0,3 0 10 16,1 0-11-16,-3 0 11 0,3 0-11 0,1 0 17 16,0 0-18-16,0-2-1 0,1 0 0 15,-1-1 0-15,-1 2-3 0,0 1 1 16,-1-1 2-16,-2 1 12 0,0 0-8 15,0 0-4-15,-1 1-1 0,-1 0-2 16,1 2 1-16,0-1 2 0,-3-1 13 16,1-1 6-16,0 0-16 0,2 0 13 15,-2 0 3-15,0 0-17 0,1 0-1 16,-1-1-1-16,0-1 0 0,1 1-4 16,0 1 2-16,1 0-10 0,-3 0 8 15,0 0-12-15,1 1 13 0,0 2-10 16,2-1 13-16,-3 1 0 0,2-1 2 15,-1 0 0-15,-2-2 1 0,-2 0 0 0,0 0-3 16,-3 0-1-16,0 0-2 0,-2 0 2 16,1 0-1-16,-2 1-2 0,2 0-8 15,1 0-1-15,3 2-9 0,1 0 2 16,0-1 8-16,5 1 10 0,-1-1 2 0,2 1 2 16,-2-2 0-16,1 2 0 0,-2-2-1 15,-3 1 1-15,1-2 17 0,-1 0 0 16,-3 0-15-16,3 0-4 0,-2 1 0 15,-2-1-4-15,-1 0 2 0,1 1 1 16,-1-1 0-16,-2 1 2 0,2-1-1 16,1 0 2-16,2 0 11 0,1 2-13 15,-1-2 0-15,2 1-1 0,-1 0-2 16,3 2 2-16,-2-2-11 0,0 0 12 0,2-1 1 16,-1 2 2-16,0-2 0 0,-3 0 13 15,0 0-14-15,-1 0-2 0,0 0 0 16,-3 0-3-16,4 0-13 0,-2 0-3 15,-1 0 16-15,1 0 1 0,1 0 1 16,-2 0 0-16,1 0 0 0,-2 1-15 16,0-1 0-16,-2 0 3 0,0 1 11 0,1-1-1 15,-5 0-23-15,4 2 10 0,1-1-13 16,-2 0 4-16,2 2 2 0,0-1 23 16,2 2 13-16,-1-1-10 0,1-1 1 15,2 1 8-15,0-2-12 0,1 0 1 16,-1 1 2-16,-3-2-3 0,3 0 0 15,-2 0 0-15,1 0-4 0,-2 0-12 16,0 0 4-16,1 0 9 0,-1 0-13 16,-1 0 13-16,0 0-10 0,3 0 12 15,-1 0-2-15,3 0-10 0,2 0-16 0,1 0 13 16,0 0 16-16,1 0 3 0,-2 0-1 16,-1 0-2-16,-2 0-3 0,-2 0-13 15,-5 0-3-15,0 0 17 0,-2 0-11 16,-2 0 13-16,0 0 0 0,1 0 13 15,-1 0 9-15,0 0 1 0,1 0-7 16,2 0-14-16,0 0 0 0,5 0-2 0,-2 0-1 16,3 0-1-16,2 0 0 0,-1 0-17 15,3 0 19-15,-3 0 0 0,2 0-13 16,0 1 10-16,0 0-29 0,-1-1 19 16,0 0 11-16,-3 0 2 0,0 0 3 15,-2 0 22-15,1 0-2 0,-3-2-4 16,1 0-17-16,-3 0 17 0,0-2-15 15,-2 1-1-15,3 0 23 0,-4 1-6 16,0 0-20-16,2-1-13 0,-1 1 10 0,2-1-16 16,-3 0-13-16,0 1-10 0,1-1 0 15,2-1-45-15,-2 2-51 0,0-2-30 16,5 0-139-16,-1 0-405 0,0 2-547 16</inkml:trace>
  <inkml:trace contextRef="#ctx0" brushRef="#br0" timeOffset="200345.65">30844 13894 74 0,'0'0'36'0,"0"0"-7"16,0 0-26-16,0 0-3 0,0 0-15 15,0 0 13-15,0 0-1 0,0 0 3 16,0 0 94-16,0 0 30 0,-23 24-16 15,23-24-33-15,0 0-10 0,0 0 0 16,0 0 23-16,0 0 23 0,0 0 81 16,0 0 20-16,0 0-26 0,0 0-20 15,0 0-43-15,0 0-38 0,0 0-17 0,0 0-6 16,0 0-20-16,0 0-13 16,-1 0-3-16,1 0-7 0,0 0 4 0,0 0 3 15,0 0 6-15,0 0-12 0,0 0-17 16,0 0-3-16,0 0-12 0,0 0-27 15,-2 0-13-15,2 0-22 0,-2 0-89 16,-5 1-77-16,2 2 152 0,-2-2 33 16,1 2 53-16,0-2-21 0,2 0 10 15,0 0 12-15,3 0-3 0,-2 1 1 0,3-2-26 16,0 0-7-16,-2 0 10 0,2 0 10 16,0 0-1-16,0 0 17 0,0 0 4 15,0 0 67-15,0 0 95 0,0 0 10 16,0 0-23-16,0 0-20 0,0 0-16 15,0 0-23-15,0 0-20 0,2 0-9 16,-1 0-17-16,1 0-15 0,0 0-17 16,1 0-15-16,3 0 1 0,-2 0 34 0,1 0 12 15,0 0 1-15,0 0-20 0,1 0-29 16,-1 0-1-16,1 0-28 0,1 0-10 16,0 0-3-16,3 1-3 0,1 2 15 15,-1 1 11-15,2-2 16 0,-3 2-14 16,1 1 14-16,0-1 2 0,-2 1-31 15,-1 0 19-15,-1 1-16 0,1 0 13 16,0 0-4-16,-3 1-6 0,4-1 23 16,-4 2 3-16,0-1 36 0,2 0-17 0,-2 1-17 15,1-2 21-15,-4 2 0 0,0 0-1 16,2-1 14-16,-3 0-1 0,0 1-33 16,0 1 1-16,0-2-3 0,2 3 29 15,-2-2-7-15,1 4-22 0,-1-3 4 16,2 1-1-16,-1-1 15 0,1 0-17 0,-2 2 1 15,1-1 31-15,-1 2-7 0,0 0-1 16,0 1-12-16,0 0 10 0,0 0-10 16,0-2-10-16,-1 4 0 0,1-2 10 15,-2 0-10-15,2-1 10 0,0 1 7 16,0 0-7-16,0-1-13 0,0 0 0 16,0 0-15-16,0 1 15 0,0 0 2 15,0-1 9-15,0 1-9 0,0-4-4 0,0 3 4 16,0-3-2-16,-1 0 25 0,-1 2-12 15,-1-2 2-15,0 1-15 0,1-1-3 16,0 0 3-16,1 0 6 0,-2 0 17 16,1 0 16-16,-1 1 6 0,-1-1-4 15,1 3-21-15,1-2-4 0,-1 2-15 16,-2 1 0-16,2 0 2 0,0 0 17 16,0 0-20-16,0 2-3 0,3-2 0 15,0-1-10-15,0 0 10 0,0 0 1 16,0-1-14-16,0 1 14 0,0-2-2 0,0 1 3 15,2 1-1-15,-2 0 0 0,0 0 2 16,0 3 0-16,-3-2 3 0,-2 1 13 16,0 0-14-16,2 0-1 0,0 0 3 0,0-1-4 15,1 0-13-15,-1 1 11 0,1-2 2 16,1 1 0-16,-1-1 1 0,2-1-1 16,-3 1-1-16,3-3 0 0,-2 3 1 15,0 0 12-15,1-2-12 0,-1 2 2 16,0-2-2-16,-1 2-2 0,1-2 2 15,-1 0-16-15,2-1 16 0,-1 1-12 16,2 0 12-16,-1 0 0 0,-1-1 2 16,2 0 0-16,0 1-1 0,0-1-1 15,0 0 0-15,0 2 0 0,0-3 1 16,0 3 1-16,0-2-1 0,0 1-1 16,0 0 3-16,0-1-3 0,0 3 0 0,0-2-12 15,0 0 11-15,0-2 1 0,0 2 0 16,0-3-3-16,0 0 0 0,0-1 1 15,0 0 2-15,0 0 0 0,0 0 3 16,0 0 0-16,0 1 10 0,0-2-9 0,0 1-4 16,2 1 0-16,-1-1-2 0,-1 1-10 15,0-1 12-15,0 0 1 0,0 0-1 16,0-1-1-16,0 0 1 0,0 0 0 16,0 1-3-16,0 0 1 0,0 0-1 15,0 0 2-15,2 0 0 0,-2-1 1 16,0 0 1-16,1 0 0 0,-1 0-1 15,0 1 1-15,0-1 2 0,0 0 10 16,2 0 3-16,-2 0-15 0,0 1 0 16,0-1 0-16,0 1-1 0,0 0-1 15,0-1 0-15,0 1-1 0,0 0 2 0,0 0 0 16,0 1-1-16,0-1 1 0,0 2 0 16,0-1 0-16,0 0-1 0,0 1 0 15,0-1 0-15,0 2 1 0,0-2 3 16,0 1 16-16,0-2-19 0,1 2 0 0,1 0 0 15,-2-1 3-15,3 1 0 0,-3 0-3 16,2 0-3-16,-2-2 1 0,2 1-1 16,-1-1 1-16,-1 0 1 0,4-1 1 15,-4 1 2-15,3-2-2 0,-3 1 0 16,2 0-1-16,-2 0 1 0,0 1 0 16,1 1-1-16,-1-1-1 0,0 1 0 15,0 0 1-15,0 1 1 0,0 0 0 16,2 0 1-16,-2-1 1 0,0 1-2 15,1 0-1-15,1-2 1 0,-1 1 1 16,0-1 2-16,1 1-1 0,-1-1 11 16,2 0-12-16,-1 2-1 0,1-2 0 0,0 1-1 15,1-2-1-15,-2 1 0 0,1 0-1 16,0-1 0-16,0 1 0 0,-1 1 0 16,1-1 0-16,0 2-13 0,-3 0 16 15,1 0-2-15,1 1-53 0,-2-2-13 0,0 1 14 16,0-1 12-16,0 1-3 0,0 1 16 15,-2 2-20-15,1-1 14 0,-2 0 15 16,1-1 5-16,1 2 14 0,-1-3-23 16,1 2 7-16,-1-2 5 0,-1 0 9 15,0 1 3-15,1 0 0 0,-2 0-2 16,1 0-33-16,-2 0 35 0,2 2 3 16,-2 0-1-16,0-1-2 0,-1 2 2 15,2-3 10-15,0 0-11 0,3-2-2 16,-2 2-16-16,0-3 15 0,3-1-8 15,-2 0 10-15,2 0 0 0,-1-1-25 16,1 1-7-16,0-2 12 0,0 1 18 0,0 0-11 16,0-2 11-16,-2 2-11 0,1 0 10 15,-4 0-8-15,3 0 11 0,-4-1 49 16,0 1 6-16,2 0-4 0,0-1-5 16,-2-1-11-16,1 1-6 0,4-2-9 0,-1 0-17 15,-2-1 26-15,3 2-29 0,-3-2-26 16,-4 0-77-16,-3 0-59 0,-7 0-162 15,-2 0-281-15,4 0-380 0</inkml:trace>
  <inkml:trace contextRef="#ctx0" brushRef="#br0" timeOffset="205197.2">24353 14852 7 0,'0'0'440'0,"0"0"-104"0,0 0-72 15,0 0-59-15,0 0-82 0,0 0-25 16,0 0-4-16,0 0-51 0,0 0 2 16,45 4 14-16,-42-4 12 0,0 0 14 15,-3 0-11-15,0 0-15 0,0 0-33 16,0 2 0-16,-7-1 26 0,-9 1-7 15,-12 2-12-15,-9 1-30 0,-12 2 29 16,-7 0-30-16,-3 1 2 0,0-2-4 16,4 0 0-16,3-1 0 0,5 0 0 15,3 0 0-15,2 2-2 0,2-1 1 16,0 2-12-16,1-2 11 0,0 0-14 0,7 1-49 16,4 0-35-16,7-4-7 0,8 1 6 15,8-1-65-15,3-2-156 0,2-1-75 16,2 0 152-16,3 0-22 0</inkml:trace>
  <inkml:trace contextRef="#ctx0" brushRef="#br0" timeOffset="205602.47">24139 14729 297 0,'0'0'365'0,"0"0"-212"0,0 0-19 16,0 0 22-16,0 0 0 0,0 0-15 16,0 0-41-16,0 0-22 0,0 0-19 0,0 0-7 15,29-11-3-15,-29 11-20 0,0 0-6 16,0 0 6-16,0 0-29 0,0 0-49 16,0 0-55-16,-2 0-36 0,-1 4 76 15,-4 0 63-15,-3 3 2 0,-5 0 22 16,-7 1-23-16,-7 3-42 0,-4 1-75 0,-7 0-56 15,-2-1 88-15,0 2 82 16,3-1-16-16,1 1 19 0,5-2 16 0,4 1 46 16,8-2-33-16,3 1-29 15,7-3-1-15,5 2-35 0,3-3-71 0,3 0 25 16,0 0 63-16,3-2 19 0,6 2 19 16,1-2-17-16,6 0 28 0,1-1 77 0,7 1-61 15,5-1 19-15,4-2-52 0,6 3 10 16,3-3-21-16,0 2-2 0,0 0-144 15,-1 1-124-15,-4 0-152 0,-12-1 35 16</inkml:trace>
  <inkml:trace contextRef="#ctx0" brushRef="#br0" timeOffset="209575.92">24091 14872 129 0,'0'0'141'16,"0"0"-24"-16,0 0-22 0,0 0-43 15,0 0-40-15,0 0-12 0,0 0-59 16,0 0-182-16,0 0-5 0</inkml:trace>
  <inkml:trace contextRef="#ctx0" brushRef="#br0" timeOffset="209887.08">23889 14936 251 0,'0'0'421'0,"0"0"-131"0,0 0-56 15,0 0-68-15,0 0-65 0,0 0-36 16,0 0-61-16,0 0 41 0,0 0-35 16,0 0-8-16,29-2-2 0,-16 2 52 15,4 0 20-15,8-1-7 0,9 1-33 16,7-1-29-16,8 0 17 0,10 0-18 0,3-1-2 15,6 1-84-15,-3 1-128 0,-3-1-32 16,-9 1 39-16,-5 0-36 0,-9 0-7 16,-11 0-29-16,-6 0 52 0</inkml:trace>
  <inkml:trace contextRef="#ctx0" brushRef="#br0" timeOffset="210261.54">24346 14925 58 0,'0'0'195'0,"0"0"-41"16,0 0-47-16,0 0-48 0,0 0-59 15,0 0-22-15,0 0-7 0,0 0 29 16,0 0 45-16,0 0-15 0,0 0-7 16,-29 6-4-16,29-6 4 0,0 0-3 15,0 0 2-15,0 0 47 0,0 0 2 16,0 0-22-16,0 0-10 0,3 1-9 16,3-1 64-16,7 1 20 0,7-1-6 15,8 0-20-15,9 0-36 0,8 0-52 16,2-1-70-16,4-3-34 0,-5 3 13 15,-4-1 13-15,-9-1-20 0,-10 3 26 16,-6-2 36-16,-9 2 14 0,-5 0-4 0,-3 0-69 16,0 0-19-16,-2 0-153 0,-5 0 29 15</inkml:trace>
  <inkml:trace contextRef="#ctx0" brushRef="#br0" timeOffset="210376.13">24477 14798 78 0,'0'0'0'0,"0"0"-52"15</inkml:trace>
  <inkml:trace contextRef="#ctx0" brushRef="#br0" timeOffset="210478.05">24477 14798 22 0,'0'0'49'0,"0"0"140"0,0 0-108 16,0 0 27-16,0 0 91 0,0-46-39 15,0 44-56-15,0 2-55 0,0-2-23 16,0 2-14-16,0 0-12 0,0 0-72 15,0 0-55-15,0 0-49 0,0 0-46 16,0 0-32-16</inkml:trace>
  <inkml:trace contextRef="#ctx0" brushRef="#br0" timeOffset="210787.91">24800 14381 137 0,'0'0'134'0,"0"0"29"16,0 0-39-16,0 0-27 0,0 0 24 15,0 0-30-15,0 0-42 0,0 0-29 0,0 0 6 16,0 0 16-16,0 0 10 0,0-9-3 15,0 9-47-15,0-1-2 0,0-1-17 16,-1 1 15-16,0 0-19 0,-1 0-8 16,1 1-43-16,-1 0-29 0,2 0-33 15,0 0 1-15,0 0-27 0,0-1 13 16,0-2-22-16,5 0 68 0,-1-2 80 16</inkml:trace>
  <inkml:trace contextRef="#ctx0" brushRef="#br0" timeOffset="211751.73">24973 13932 215 0,'0'0'225'0,"0"0"-10"16,0 0-110-16,0 0-14 0,0 0-23 15,0 0-15-15,0 0 83 0,0 0-18 16,0 0-37-16,0 0 46 0,0 0-46 0,-27-30-22 16,25 30 3-16,1 0-20 15,0 0 17-15,1-1 15 0,0 0 20 0,0 1 4 16,-2-2 9-16,1 1-32 0,1 0-30 15,-2-1 20-15,2 0 15 0,-1 0-41 16,1 0-22-16,0 1-6 0,-2 1-11 16,2 0-26-16,-1-1 1 0,-1 1 21 0,2 0 3 15,0-2-15-15,-4 2-16 0,4 0-20 16,-3 0-10-16,1 0 1 0,-1 0 32 16,-2 0 27-16,4 0 2 0,-1 0 19 15,-1 2 10-15,3-2-29 0,-1 2-21 16,-1 2-15-16,-1 1 3 0,1 3-2 15,-5 3 35-15,2 3 3 0,-3 3 59 16,-1 5-7-16,-1 3-20 0,0 3-5 16,0 4 5-16,-2 3 33 0,3 2-13 0,1 5-15 15,-4-1-38-15,4 2 9 16,-3 1-8-16,0-1-6 0,0 1-7 0,-1 0 10 16,-2 0 20-16,0 1 67 0,-3 0-26 15,1 4-59-15,1-1 34 0,2 1 19 16,-2-2-46-16,7 1-8 0,0-2-2 0,1 0-33 15,2-6 34-15,0 3 37 16,1 0-35-16,-4-4 23 0,0 2 11 0,-1-3-33 16,-4-1-3-16,-1-1 1 15,-1-3 34-15,1-2 1 0,3-3-14 0,0-1-18 16,2-4 31-16,4-1-9 0,1-2-4 16,2-2-6-16,2-1-16 0,0 0 0 15,0 1 0-15,2 0 1 0,-1 3 0 16,2-1-1-1,-1 3 2-15,1 2-1 0,-3-1 2 0,0 2 0 0,0 0 0 16,0 1 10-16,0 0-3 0,0 0-7 0,0 1-6 16,0-2-35-16,0 1-55 0,0-3 32 15,-2 1 22-15,-1-3 7 0,0-2 19 16,0-1 13-16,0-2 0 0,-1-1-22 0,0-2-4 16,-2-1 0-16,3 0 26 0,-1-4 0 15,1 0 0-15,1-1 13 0,1-4-13 16,1 2-25-16,0-4-97 0,0 0-4 15,4-2 12-15,5 0 53 0,8 0 19 16,3-6-56-16,4-2-113 0,5-4-159 16,-1-4-50-16,-5 5-203 0</inkml:trace>
  <inkml:trace contextRef="#ctx0" brushRef="#br0" timeOffset="213149.07">25231 13902 290 0,'0'0'245'0,"0"0"-66"0,0 0-6 15,0 0-13-15,0 0-63 0,0 0-41 16,0 0 15-16,0 0-15 0,0 0 19 0,0 0-10 16,0 0 35-16,-42-41-15 0,39 37 39 15,3 1-21-15,-2-1-57 0,2 0-20 16,-3 0 26-16,3 0-20 0,0 0 7 16,0 0-6-16,0 0-33 0,0-1 0 15,3 2-36-15,2-3 0 0,1 1 1 16,-1-1 35-16,1 1 0 0,0-1 29 15,-3 1 0-15,0 2 0 0,-1 0 30 16,-1-1 28-16,-1 1-25 0,0 1-40 16,0-1-6-16,0 0-16 0,0-2-13 0,0 1-6 15,0 1-17-15,-4-1 20 0,2-1 0 16,-4-1 0-16,3 2 16 0,-2 0 0 16,-1-2 3-16,3 2 10 0,-3 3 19 15,-2-1-19-15,-1 2-13 0,-4-1-15 16,-2 1 3-16,-4 0 11 0,-4 0 2 0,-5 0 35 15,0 3-36-15,-4 2-30 16,-4 3 4-16,-2-2 26 0,-2 5 17 0,-3 2-2 16,-1 2-14-16,-3 5 2 0,-2 4 35 15,1 4-18-15,-1 3 19 0,3 2-10 16,3 3-27-16,3 3 43 0,4 0-32 16,2 2 16-16,1 3 0 0,1 2 20 15,1 3 31-15,-1 5-57 0,0 3-4 0,1 3-15 16,-1 3 12-16,-4 4-5 0,0 5-11 15,-3 2-22-15,-1 0 22 0,-3 4 6 16,2-4 62-16,2-2-39 0,7-5 0 16,4-3 9-16,5-8-38 0,8-3-23 15,2-3 7-15,6-3-13 0,3 0 26 16,1 1 3-16,1-2 0 0,2 0 1 16,0-2 0-16,0-1 47 0,3-4-6 15,4 0 9-15,2-2-19 0,5-3-30 0,-2-1-1 16,2-3 12-16,2-2 7 0,1-1 18 15,0-2-6-15,3-3-30 0,-1-3 24 16,4-1 9-16,2-1 23 0,4-3 28 16,4 0 16-16,1-4 0 0,2-1-17 15,1-2-22-15,0-4-12 0,2-1-13 0,0-2-6 16,4-2-1-16,-1-4-3 0,3-3-2 16,1-4-4-16,2-1 9 0,1-1 10 15,0-3-13-15,0-1-9 0,0-5-16 16,-4-2 32-16,0-3 3 0,-3-6-3 15,0-5-13-15,-2-5-22 0,1-5-18 16,-4-7-24-16,3-6 4 0,-3-4-15 16,-3-2-16-16,-1-4 25 0,-4-2 13 15,-3-2 9-15,-3 3-19 0,-5-2-13 16,-7 0 26-16,-2-1 9 0,-5 0-7 16,-4-2-18-16,0 2-19 0,0 1-49 0,-2 2 45 15,0 5 55-15,-1 2-58 0,0 4-14 16,-3 3-27-16,0 4 60 0,-1 5 51 15,-2 5 16-15,-5 3-16 0,1 5 0 16,-1 6-38-16,2 6-1 0,0 0 37 0,3 5-11 16,0 0-73-16,0 2-69 0,-1 4-97 15,3 0-78-15,-2 6-313 0,0 0-422 16</inkml:trace>
  <inkml:trace contextRef="#ctx0" brushRef="#br0" timeOffset="-214229.35">31832 13850 157 0,'0'0'326'0,"0"0"-53"16,0 0-31-16,0 0-14 0,0 0-30 16,0 0-19-16,0 0-71 0,0 0 12 15,0 0-46-15,0 0 27 0,8-35-26 0,-8 32-10 16,0-1-30-16,0 3-19 0,0-1-16 15,0 0 0-15,0 2 0 0,0-1 3 16,0 0 16-16,0 0-16 0,0-1-3 16,0 1-3-16,0 0 1 0,0-1-18 15,0-1 20-15,0 3 0 0,0-1 0 16,0 0-3-16,0 0 3 0,-3 0 13 16,3-1 13-16,-3 2-26 0,-1-1-48 15,-3 1-8-15,-2-1 17 0,-4 1 39 0,-5 0 2 16,-2 0 33-16,-1 0-35 0,1 0-6 15,2 0 6-15,2 1 32 0,1 0-12 16,1 2-20-16,1-1 0 0,-4 1 26 16,3 0 9-16,-3 1-19 0,3-1 4 15,-1 2-18-15,1 1 1 0,-2 1-3 16,2 2 20-16,-1 3 31 0,-1 2-28 16,-1 3-10-16,1 1 39 0,-2 3 6 15,-2 3-23-15,1 2-32 0,-1 2-3 0,0 0 51 16,1 2-50-16,-3-1 38 0,1 1-39 15,-1 0-3-15,-3-1-4 0,-1 1 7 16,0 2 42-16,1-1-42 0,0 1-48 16,0 3 19-16,2 0-3 0,3 3 32 15,1 3 25-15,2 3 4 0,3 4-9 16,1-1 2-16,1 5-9 0,1-1 26 16,-4 1-13-16,-1 1-7 0,-2 0 16 0,-2-1-35 15,1 0 13-15,-1-1-13 0,0-1 1 16,4-1 15-16,-2 0-14 0,2 0 7 15,-1-1-9-15,1-3-1 0,-2 0 0 16,2-2-1-16,-4 0-18 0,0-2 20 16,1 0 25-16,-1 1-25 0,-1-4-2 15,5-2-1-15,2-2-20 0,4-5 22 16,1 0-12-16,3-2 12 0,0-3 1 16,4 2-13-16,1 0 10 0,1 1 3 0,0 1 12 15,0 1-12-15,5-2 3 0,-1 2 20 16,2-2 3-16,3-1 12 0,1-3-2 15,3-3-20-15,-1-2 6 0,3-1 4 0,0-3-13 16,2-1 6-16,1 0 16 16,4-2-12-16,1 1 15 0,3 1-3 0,1-1-22 15,3 1 0-15,3-2 6 16,1 1-17-16,4-1 30 0,2 0 10 0,6-2-17 16,1 0-25-16,1-2 0 0,-1 1-22 15,2-3-1-15,-2-1 21 0,1-4 2 16,-1 0 0-16,-1-1 13 0,5-8 16 15,-4-3 6-15,10-3-34 0,-1-6 18 16,6-3-19-16,3-6-16 0,2-6-9 16,1-5-49-16,3-5 17 0,-2-8 12 15,0-7 42-15,0-6 3 0,0-5-1 0,-5-4 3 16,-7-2 36-16,-6-3-6 0,-11-1-29 16,-11 4-3-16,-9 1-73 0,-11 3-4 15,-7 6 77-15,-2 5 19 0,-11 5 7 16,0 5-7-16,-2 6 10 0,1 3-29 0,-1 3-51 15,-3 1 34-15,-4 1-43 0,-2 0-62 16,-6 2-1-16,-6 0 30 0,-4 0-82 16,-3 2 40-16,-1 1-76 0,-1 3-162 15,3 5-89-15,11 5-11 0,-8-3-224 16</inkml:trace>
  <inkml:trace contextRef="#ctx0" brushRef="#br0" timeOffset="-189564.78">25082 15145 293 0,'0'0'330'16,"0"0"-151"-16,0 0-26 0,0 0-58 0,0 0-7 16,0 0 19-16,0 0-25 0,0 0-14 15,0 0 30-15,0 0 12 0,0 62 50 16,3-62-21-16,0 0 4 0,0 0 16 15,5 0-13-15,2-6-36 0,6-3-14 16,6-4-54-16,6-5 4 0,9-5-11 16,7-4-33-16,6-4 11 0,8-4-13 15,7-3 0-15,7-2-10 0,8-1-12 16,3-2-30-16,2 2-103 0,0 4-26 16,-7 1-30-16,-7 3-208 0,-21 12-147 15,7-9-512-15</inkml:trace>
  <inkml:trace contextRef="#ctx0" brushRef="#br0" timeOffset="-188681.67">30081 15091 78 0,'0'0'1035'0,"0"0"-781"0,0 0-140 16,0 0-69-16,0 0-9 0,0 0 26 16,0 0 26-16,0 0-23 0,0 0-49 15,0 0-16-15,8 3 58 0,3-3 62 16,1 0 13-16,2 0 4 0,3 0-31 16,-3 0-8-16,3 0-18 0,-1-3-25 15,1 0 16-15,0-1 3 0,0-1 13 16,3-3-10-16,2 0-12 0,1-3 15 15,5-1-27-15,8-3-53 0,10 1-16 16,9-3 0-16,13 0 3 0,11-1 12 0,11-1-12 16,11-2 1-16,7 2-11 0,5-1-38 15,1 2-64-15,-1 4 12 0,-6 3-9 16,-10 3-40-16,-11 3 29 0,-9 3-19 16,-12 0-65-16,-10 2 5 0,-13 0-35 15,-11 4-88-15,-8 0-86 0,-10 0-117 0</inkml:trace>
  <inkml:trace contextRef="#ctx0" brushRef="#br0" timeOffset="-91527.31">14033 4211 626 0,'0'0'417'16,"0"0"-176"-16,0 0-58 0,0 0-125 16,0 0 20-16,0 0 117 0,0 0-101 15,0 0 14-15,0 0-24 0,25-22-3 0,-21 22-81 16,1 0-32-16,0 0-64 0,-2 0 96 15,-3 0 208-15,0 0-92 0,0 0-48 16,0 0-35-16,0 0 54 0,-3 0-19 16,-7 0-23-16,-7 0-45 0,-4 0-187 15,-8 0-17-15,-4 0 94 0,-5 6 45 16,3 0 52-16,-1 3-33 0,5-1-2 16,3-1 12-16,7 0-9 0,6-1-1 15,5-2 10-15,3 0-9 0,4-1-7 16,3-3-72-16,0 0 30 0,0 0 45 15,0 0 49-15,0 0 82 0,0 0 54 0,2 0-55 16,-2 0 30-16,1 0 28 16,-1 0-6-16,0 0-26 0,0 0-16 0,0 0-10 15,0 0-10-15,0 0-26 0,0 0 4 16,0 0-4-16,0 0-3 0,0 1-31 0,0 0-11 16,0 2-55-16,0-1-20 0,0 3-31 15,0 6 67-15,0 2 39 0,0 5 14 16,0 2-11-16,0 3 14 0,4 1-5 15,-1 0-8-15,1-1 9 0,-1 1 16 16,2-4-20-16,-4 1-5 0,3-2 12 16,-2 0-13-16,-1-1 16 0,-1-1 10 15,0 0 13-15,-3-3 0 0,-2 0-6 16,-1-3-36-16,-1-1-49 0,1-4 49 16,2-1 18-16,1-3 23 0,1-1 43 15,2-1 22-15,0 0 7 0,0 0 8 16,0 0 52-16,0 0-36 0,0 0-23 0,0-1-32 15,0-1-76-15,2 0-6 16,-2-1-22-16,1 0 21 0,1 0-30 0,1-1 8 16,2 0-2-16,2-3 6 0,2 1-25 0,6-3-1 15,2 3-6-15,2-4-9 16,1 4 12-16,0 1 6 0,-3 2 1 0,3 3-13 16,-5 0-7-16,4 3 13 0,-1 3 31 15,0 4 17-15,-1 1 0 0,-3 1-11 16,-2 1-34-16,-4-1-16 0,-2 2 6 15,-6 2 10-15,0 1 7 0,-3 1 9 16,-10 1 29-16,-2 0 48 0,-7 2 10 16,-1 0-32-16,-5-2 22 0,-2-1-19 15,1-1-28-15,-4-3 1 0,0-2 46 16,-2-2 10-16,-3-4-20 0,-1-1-2 16,1-4-22-16,-1-1-14 0,5 0-35 15,4-5-64-15,6-2 96 0,6-1-39 16,7-4-16-16,3 1-116 0,7-5-207 0,1-1-163 15,11 1-127-15,-1 1-85 0</inkml:trace>
  <inkml:trace contextRef="#ctx0" brushRef="#br0" timeOffset="-90595">14142 4254 190 0,'0'0'502'16,"0"0"-137"-16,0 0-62 0,0 0 39 15,0 0-4-15,0 0-89 0,0 0-129 0,0 0-30 16,0 0-25-16,0 0 42 0,0 0-107 16,-87-23-65-16,64 22 0 0,-4 1 23 15,-1 0 41-15,2 0-12 0,-1 0-12 16,6 1 25-16,3 0-3 0,2 0 2 16,5 2-12-16,3-2 12 0,0 1-15 15,2 1 3-15,0-3-6 0,3 1 19 16,-1 1-1-16,4 1 1 0,-1-2-68 0,1 1-52 15,0 2 65-15,0 2 55 0,0 2 65 16,0 3-43-16,0-1-9 0,-2 4 4 16,1 2-14-16,-2 0 0 0,-3 5-1 15,0-1 21-15,1 3 6 0,-3 2 10 16,-3 0 22-16,1 0-16 0,-2-2-9 16,-1 0 19-16,0-2 22 0,2-3-15 15,-1-4-27-15,5-1 0 0,1-4-25 0,2-2-10 16,2-5-32-16,0 1-23 0,2-3-51 15,0 0 106-15,0 0 42 0,0 0 54 16,0 0-2-16,0 0-14 0,0 0 4 16,0 0 18-16,0 0 10 0,0 0-3 15,2-2-20-15,0 1-42 0,1-1-47 16,1-2-15-16,5-2-30 0,1 1 7 16,6 1-10-16,5-2 7 0,3 1 21 0,3 0 17 15,2 1-13-15,2 1 13 16,-3 2 3-16,-1 1-3 0,-4 0-32 0,-4 0-7 15,-2 3 4-15,-2 2 22 0,0 2-7 16,-1 3-2-16,1 1-1 0,-2 2-9 16,2 1 9-16,-5 3-6 0,-1 1-3 0,-3 1-1 15,-3 2-6-15,-3 1 20 0,0 1 3 16,-8 0-7-16,-4 2 26 0,-6-2 0 16,-3 0 20-16,-5-3 61 0,-2-2-36 15,-6 0-16-15,-2-1-4 0,-4-4 11 16,-2 1-14-16,-4 1 10 0,-1-4-32 15,-2-1 0-15,1-1-64 0,4-2 22 16,6-2-22-16,6-3-20 0,6-2 26 16,10 0-3-16,1 0-20 0,4-5-67 15,4-1-63-15,3-3-171 0,4-3-210 16,0 3 73-16,3-9-129 0</inkml:trace>
  <inkml:trace contextRef="#ctx0" brushRef="#br0" timeOffset="-90207.46">13816 4374 235 0,'0'0'554'0,"0"0"-277"0,0 0-121 16,0 0-84-16,0 0 13 0,82-47 42 15,-56 36 19-15,4 0-45 0,1-1-26 16,2 1-27-16,1 0-9 0,2 0 36 16,2 0-1-16,-2 1 4 15,-3 2-13-15,-4 1-13 0,-3 1-23 0,-6-1 13 16,0 3-9-16,-4 0 2 0,-5 2 1 0,0 1-7 15,-4-2-10-15,-2 2-16 0,-2 1 0 16,-1 0 16-16,-2-1-18 0,0 1-1 16,0 0-16-16,0 0-26 0,0 0-20 15,0 0-6-15,0 0-12 0,0 0-86 16,0 0-204-16,0 0-226 0,0 0-150 16</inkml:trace>
  <inkml:trace contextRef="#ctx0" brushRef="#br0" timeOffset="-85737.11">17574 3720 316 0,'0'0'320'0,"0"0"-170"0,0 0-82 15,0 0 24-15,0 0 9 0,0 0 87 16,0 0 14-16,0 0-42 0,0 0-33 16,0 0-4-16,-10-38-19 0,9 33 32 15,0 1-22-15,-1 2-27 0,1-2-38 16,-1 1-11-16,1-1 5 0,-1 2 28 0,2 2-42 16,-1-3-3-16,1 3-1 0,-2 0-5 15,2 0-1-15,0 0 7 0,0 0 9 16,0 0 4-16,-3 0-7 0,3 0-9 15,-3 0-23-15,1 0-21 0,-4 0-56 16,0 5-26-16,-4 3 3 0,-2 4 22 16,-5 4 33-16,-1 4-49 0,-1 4 32 15,0 2 46-15,2 0 3 0,1 2-6 16,1-1-14-16,3 3 11 0,3 0-37 0,2 1 57 16,4 2 2-16,3-1 7 0,0 0-7 15,5-3-26-15,9 0-7 0,4-5 32 16,3 0 1-16,5-6 0 0,2-2 0 15,4-4 1-15,0-4 28 0,-1-3 33 16,0-4 9-16,-2-1 69 0,-5-1-59 16,-6-4-33-16,-4-2 7 0,-7 1 26 15,-3-3 16-15,-4 0-4 0,0-3-45 16,0-1-12-16,-6-2 6 0,-1 1-10 16,-3 1 16-16,-4 1 19 0,-1 2-67 15,-2 2 4-15,1 3 12 0,-1 0 57 16,2 4-73-16,1 1-45 0,2 0-25 0,-3 0-7 0,0 6-32 15,-2 0-23-15,2 2-7 0,0 1-29 16,5 0-72-16,4 0-85 0,4 0-195 16,2-3 11-16,8 1-42 15</inkml:trace>
  <inkml:trace contextRef="#ctx0" brushRef="#br0" timeOffset="-85559.36">17919 4079 78 0,'0'0'1942'0,"0"0"-1702"0,0 0-240 15,0 0-149-15,0 0 87 0,0 0 62 16,0 0 75-16,0 0-39 0,0 0-36 16,0 0-52-16,-9-8-7 0,5 5-22 15,3 1-133-15,1-2-144 0,0 3-202 16</inkml:trace>
  <inkml:trace contextRef="#ctx0" brushRef="#br0" timeOffset="-85132.68">18373 3680 1585 0,'0'0'283'0,"0"0"-254"0,0 0-29 16,0 0-45-16,0 0 45 0,0 0 36 15,0 0 55-15,0 0-10 0,0 0 0 16,0 0 23-16,0 0-46 0,-28-50-58 16,37 48-90-16,3-2-11 0,6 2 17 15,2-1 38-15,2 3 1 0,-2 0-59 0,-4 3-20 16,0 6 102-16,-4 2-14 15,-3 5 36-15,-1 0 19 0,-5 4-15 0,-3 0 35 16,0 4 6-16,-5-1-12 0,-5-2 22 16,-4 2 3-16,-1 0-6 0,-5 0 16 15,3-1-50-15,3-3-18 0,3-2-13 16,4-3-16-16,2-4-4 0,5-2-6 16,0-1 0-16,0-2-32 0,0-3 69 15,5-1 2-15,5-1 0 0,2 0 48 16,8-1 111-16,7-6-58 0,6-6-52 15,4-2-49-15,2-3-72 0,-3 0-93 16,-5 0-111-16,-2-1-95 0,-6 1-30 0,-7 4-225 16</inkml:trace>
  <inkml:trace contextRef="#ctx0" brushRef="#br0" timeOffset="-84936.75">18747 3646 696 0,'0'0'436'0,"0"0"-240"16,0 0-76-16,0 0-61 0,0 0 9 15,0 0 36-15,0 0-49 0,91-15 1 16,-69 19 9-16,1 2 35 0,3 2-12 16,-2 2-30-16,-2 2 14 0,0-2-54 15,-4 0-17-15,-3 1 14 0,-4-1-15 16,-4-2 0-16,-2-1-61 0,-4 0 25 16,-1-1-35-16,0 2-40 0,-10-1-77 0,-6 1-111 15,-9 2 48-15,3-3-326 0</inkml:trace>
  <inkml:trace contextRef="#ctx0" brushRef="#br0" timeOffset="-84785.26">18761 3628 1110 0,'0'0'1020'0,"0"0"-851"0,0 0-169 16,0 0-49-16,62-65-32 0,-34 44 81 16,8-1 33-16,4-1-4 0,-1 0-10 15,1 2-8-15,-3 2-11 0,-4 4-32 16,-7 3-283-16,-4 4 0 0,-9 4-206 15,-5 3-258-15</inkml:trace>
  <inkml:trace contextRef="#ctx0" brushRef="#br0" timeOffset="-83017.72">18010 4735 878 0,'0'0'1037'0,"0"0"-849"16,0 0-188-16,0 0 0 0,0 0-40 16,0 0 40-16,0 0 124 0,0 0 38 15,0 0-56-15,0 0-106 0,21-23-58 0,-2 9 3 16,8-3-10-16,9-1 20 0,7-6 43 16,10-4-1-16,10-2 3 0,12-6 9 15,9-2-9-15,8-3-14 0,5 4-12 16,5 0-38-16,-3 3-57 0,-5 6 18 15,-6 4-109-15,-15 5-71 0,-20 7-176 16,-7 3-307-16</inkml:trace>
  <inkml:trace contextRef="#ctx0" brushRef="#br0" timeOffset="-82832.63">18214 4592 1461 0,'0'0'0'0,"0"0"-322"0,108-50 61 0,-49 24 160 15,8-1 101-15,3 2 108 0,5 0 9 16,-3 2-29-16,-2 5-88 0,-8 4-33 16,-16 5-348-16,-2-3-295 0</inkml:trace>
  <inkml:trace contextRef="#ctx0" brushRef="#br0" timeOffset="-77711.79">10222 7285 128 0,'0'0'258'0,"0"0"-46"0,0 0-98 0,0 0-55 15,0 0-59-15,0 0-11 0,0 0-12 16,0 0-10-16,0 0 20 0,-32 1-45 15,29 1-40-15,3-1 39 0,0 0 4 16,0 1 16-16,0-1-1 0,0 0 14 16,-2 0 26-16,1 3 17 0,0-1 22 15,-2-1 36-15,-3 4-75 0,0-3-36 16,1 1-176-16</inkml:trace>
  <inkml:trace contextRef="#ctx0" brushRef="#br0" timeOffset="-76925.72">10222 7285 155 0,'5'50'535'0,"-2"-51"-196"0,-3-4-176 16,2 1-29-16,-1 0 19 0,-1-1-23 0,0-1 0 16,0-1 0-16,0-1 3 0,0 1-68 15,0 0 12-15,-3 0-44 0,-1-2 9 16,-2 3 13-16,0 0 36 0,-2 0 6 15,1 3-52-15,-5-2-35 0,-1 0-10 16,-1 3-46-16,-6 1-12 16,-2 1 19-16,-3 0-16 0,-4 8 13 0,1 0 7 15,-4 6-7-15,0 1 9 0,-2 6 4 16,-4 3 26-16,2 2-26 0,2-1-4 16,2 3 31-16,5-4-1 0,6-2-26 15,6-3-4-15,6-2 17 0,4-3-59 16,5-2-3-16,0-2-29 0,6-1 32 0,6-3 30 15,5 1 45-15,6-3 42 0,6-3 10 16,8-1 52-16,4 0-71 0,2 0 22 16,5-1-26-16,-4-1-29 0,2 2 6 15,-5 0-6-15,0 0 0 0,-3 4-16 0,1 2 13 16,-1 0 3-16,2 0 13 0,-3 2-12 16,1 0 15-16,-4 0-14 0,-2 2 8 15,-3 0-10-15,-5 2-36 0,-2 2-9 16,-5 0-4-16,-3 3 49 0,0 2 13 15,-6 0 17-15,2 3 12 0,-4-1-16 16,-2 1 9-16,-2-3-5 0,-2-1-4 16,-4 0 22-16,-9-1 7 0,-5 0 20 15,-9 1 22-15,-6-3-16 0,-5 2-39 16,-6-2 6-16,0-1-22 0,1-3-26 16,7-4 0-16,3-4 4 0,7-2-1 0,6-1-3 15,1-2-23-15,3-5-48 0,2-2-7 16,2 0-4-16,1-2 80 0,4 0 4 15,2 0 24-15,4-2 29 0,1-1-30 16,1-4-24-16,11-4 14 0,5-1 14 0,3-4-27 16,5-2 30-16,5-1-32 0,2-2 0 15,4 0-1-15,-2-2 2 0,2-2 9 16,-1-5 15-16,-2 2 4 0,-1-2-25 16,-5 1 18-16,-4 2-9 0,-7 7 10 15,-5 7-21-15,-6 3 59 0,-5 6-19 16,-3 2 84-16,-7 3-62 0,-2-2-41 15,-3 2-23-15,-3 2-20 0,-2 1-9 16,0 0-22-16,-2 2 50 0,-1 1-28 16,2 3 0-16,-1 1-16 0,-2 0-33 15,-1 4 17-15,-1 3-16 0,-4 1-59 16,3 4-23-16,-1 0-23 0,-1 3 14 0,3-1-18 16,2 3-12-16,2-3 6 0,6 2-33 15,2 1 7-15,2-2-53 0,5 1-58 16</inkml:trace>
  <inkml:trace contextRef="#ctx0" brushRef="#br0" timeOffset="-76108.55">10645 7272 661 0,'0'0'515'0,"0"0"-242"15,0 0-159-15,0 0-13 0,0 0-46 16,-80-27 4-16,52 27-59 0,-3 0 6 16,-4 0-6-16,-1 5-29 0,-2 7 16 0,3 1-10 15,3 0-3-15,3 2 0 0,7-1 0 16,1 0-10-16,5 2 33 0,0 1-23 15,3-3 23-15,-1 3-26 0,3-4-4 16,4 2 17-16,2-2 15 0,3-2-48 16,2-1-23-16,0 1-9 0,6-1-1 15,1-1 53-15,3 0 29 0,4 0 108 16,1 0-1-16,4 0-52 0,0 0-6 16,5-1-36-16,5-1 36 0,1 0 13 0,5-2-20 15,1 0-3-15,1 1-26 0,2-1 16 16,-3 1-29-16,0 1-29 0,-3 3-13 15,-2 2-26-15,-3 2 9 0,-5 2 59 16,-1 4 10-16,-5-1 65 0,-3 3-40 0,-2-2 14 16,-3 4-23-16,-5 0 16 15,-1-1 4-15,-3 0-7 0,-3-1 16 0,-10 0 20 16,-8 0 3-16,-7-3-30 0,-8 3 20 16,-7-1-9-16,-7-3-34 0,0-4 1 15,1 0-3-15,6-6-7 0,3-3 7 16,10-4 0-16,4-1 12 0,7 0 4 15,3-6 19-15,3-5 10 0,6-1-68 16,0-5-10-16,7-5-58 0,0-5 26 16,14-4 17-16,8-2 25 0,5-5 77 15,12 0-77-15,3-3 0 0,5-1 0 16,1 1 2-16,2 3 21 0,0-4 15 0,-3 4 11 16,-4-2-23-16,-4 0 41 0,-7 1-31 15,-10 1 6-15,-8-1 18 0,-10 2-59 16,-4 2 23-16,-13 4-8 0,-11 1 7 15,-10 7-23-15,-7 4-42 0,-7 6-19 16,-8 6-23-16,-3 3 1 0,1 2-4 0,4 2-81 16,7 6-33-16,4 1-137 0,7 4-140 15,13-4-238-15</inkml:trace>
  <inkml:trace contextRef="#ctx0" brushRef="#br0" timeOffset="-73174.33">10533 7734 398 0,'0'0'270'0,"0"0"-139"16,0 0-87-16,0 0-44 0,0 0-45 0,0 0-7 16,0 0 52-16,0 0 22 0,0 0 57 15,-2-3 44-15,1 3 47 0,0 0 16 16,-4 0 9-16,1 0-39 0,-2 0-146 15,1 0-7-15,-1 0-3 0,3 0 55 16,1 0 72-16,2 0-82 0,0 0-45 16,0 0-48-16,0 0-34 0,0 0 4 15,5 0-13-15,1 0 91 0,5-4 59 16,2 1 45-16,11-5 19 0,10-2-25 16,7-6-33-16,13-2-20 0,8-4-42 15,4 0 23-15,10-4-26 0,4 1 13 16,2 0-6-16,3-4-4 0,-6 3-3 0,-1 2 26 15,-12 0 0-15,-11 2-23 0,-15 3 13 16,-14 7 13-16,-11 1 17 0,-11 5 67 16,-4 1 58-16,-6 1-171 0,-10-1-29 15,-5 1-165-15,-11 3 84 0,-7 1-104 0,-11 3 127 16,-8 6 61-16,-10 4 22 0,-5 4 2 16,-6 2-21-16,-3 3 23 0,-1 0 33 15,1 3 19-15,7-1-16 0,3 1-10 16,12-2-26-16,9-3-33 0,12-2 4 15,12 0 13-15,8-2-95 0,15-2-9 16,4-2-104-16,16-5-43 0,14 0 267 16,13-4 62-16,17-3 91 0,16-7-14 0,14-9-73 15,11-3-31-15,9-5-9 0,1-5-9 16,4 0 5-16,-7-1 47 0,-7 2 28 16,-12 1-32-16,-12 2-33 0,-15 3 1 15,-16 4 9-15,-17 5-10 0,-16 6 36 16,-13 1 146-16,-11 0-1 0,-17 1-213 15,-16 3-126-15,-13-2-13 0,-14 4 65 16,-10 0 40-16,-5 5 32 0,1 2 4 16,4 1 67-16,5 1-7 0,10 0-10 0,8 1-21 15,8 3-31-15,6 2-23 0,7-1-19 16,5-1 13-16,11 2-10 0,7-2-48 16,11-1-27-16,5-1-44 0,14 1-31 15,11 1 189-15,14-5 104 0,12-1-6 16,16-4 44-16,15-3-67 0,11-11-33 0,6-6 29 15,5-2-3-15,-11-4-32 0,-11 3-34 16,-18-2 33-16,-21 4 20 0,-19 4 32 16,-19 2 100-16,-11 4 48 0,-20-1-235 15,-18 3-10-15,-17 2-150 0,-18 4 37 16,-17 1 30-16,-9 9 9 0,-6 6 36 16,5 2 6-16,8 1-17 0,17 2-89 15,14-1-76-15,18 0-182 0,16 1-138 16,13-8-232-16</inkml:trace>
  <inkml:trace contextRef="#ctx0" brushRef="#br0" timeOffset="-72051.41">11401 8663 39 0,'0'0'111'0,"0"0"-108"0,0 0-3 15,0 0 0-15,0 0 108 0,0 0 9 16,0 0 108-16,0 0 10 0,27-70 22 16,-24 62-6-16,-2 1-39 0,1-1-33 15,-1 1-56-15,1 1-29 0,-2-1 26 16,0 1-9-16,0-2-37 0,-5 0-22 15,-5 2-51-15,-3-1 15 0,-3 4-16 16,-4 0-13-16,-6 3-3 0,0 0-5 16,-6 3 19-16,-3 6-15 0,0 0-6 15,2 1 10-15,1 1-13 0,5 0 11 16,6-2 14-16,6-1 0 0,6-5-35 16,5 1-35-16,4 0-29 0,0-1 28 0,1 2 20 15,9 0 16-15,2 2 36 0,8-2 7 16,4 0 64-16,7-1 53 0,5 1-50 15,3-1-15-15,4-2-14 0,0 1-29 0,-2-1-12 16,0 0 15-16,-5 2-19 0,0-2 0 16,-2 2 0-16,-1 0-1 0,-3 0-31 15,-3 2 15-15,-1 0 4 0,-7 3-16 16,-5-2 6-16,-6 1-38 0,-5 2 19 16,-3 1 42-16,0-2 42 0,-8 2-3 15,-2 1 19-15,-3-2-16 0,-3 3-16 16,-2-2-10-16,-3 2-3 0,-3 0 7 15,-4 1-4-15,1-1-14 0,0 0-2 16,-2-3-84-16,5-1-20 0,0-2 36 16,3-5 39-16,2-2 29 0,5 0 0 0,3-3 18 15,3-8 67-15,4 1-63 0,4-3-9 16,0-2-6-16,8-2 14 0,4-2-21 16,2-2-16-16,5 0-7 0,-2-1 23 15,3-1 18-15,-4 2-5 0,-1-3 13 16,-5 2 29-16,-3-1 16 0,-4 3-29 0,-3-2-6 15,-2 2 38-15,-9 1 13 0,-1 1-42 16,-3 1-25-16,-1 3 22 0,-3 2-10 16,4 2-3-16,-2 3-7 0,1 0-9 15,2 2-26-15,-1 1 10 0,3 3-19 16,0 1-20-16,0 0-20 0,1 0-57 16,2 2-23-16,3 5-46 0,2 1-78 0,3 2-56 15,1 0-68-15,1 3-63 0,3-4-115 16</inkml:trace>
  <inkml:trace contextRef="#ctx0" brushRef="#br0" timeOffset="-71310.08">11809 8563 1436 0,'0'0'208'15,"0"0"-178"-15,0 0-30 0,0 0-36 16,0 0 36-16,0 0 39 0,0 0 13 16,0 0-33-16,0 0-19 0,0 0-91 15,0 0 23-15,-28 5 29 0,28 3 20 16,0 1-7-16,3-1-10 0,1 3 26 15,-1 0 10-15,1-1 13 0,-1 0 16 16,-1 0-3-16,-2-2 52 0,0 2-13 16,-2-4 17-16,-2 0-11 0,0-2-25 15,-2 0-14-15,3-3-3 0,-1-1 7 0,2 0 32 16,-2 0 26-16,0-2-52 16,-2-8-42-16,1 2 0 0,1-5 0 0,4-3-26 15,0-2 24-15,0 0 2 0,9 1 0 16,1 2-3-16,3 1 2 0,-2 1-12 15,1 4 13-15,1 2 31 0,-4-2-8 16,2 4-3-16,-1 3-2 0,-1-3-18 0,0 3-23 16,0 1 1-16,-4 0-14 0,-1 1-19 15,-1 0-23-15,-1 0 58 0,-1 4 20 16,2 2 14-16,-2 3 16 0,-1 0-4 16,2 2 14-16,-1-3-38 0,1 3 18 15,-1-1-20-15,3-2 0 0,-2 1-13 16,1-3 10-16,-2 1 3 0,3-4 3 15,-4 1 27-15,0-2 2 0,0 0 4 16,0-2 22-16,0 0 23 0,0 0 19 16,0-4 29-16,0-2-90 0,0-6-39 15,3-4-45-15,3-3-29 0,4-1 25 16,3-3 4-16,2 1-4 0,0 3 33 0,0 5-10 16,1 2 8-16,-5 3 18 0,1 3 23 15,-4 4-11-15,-2 0-10 0,3 2-2 16,-1 0-33-16,0 0-2 0,0 1 31 0,0 4 4 15,-3 2 23-15,-2 0 13 0,0 5-20 16,-3-1 10-16,0 3 9 0,-3 3 4 16,-1 1-23-16,-5 1-5 0,2-1-11 15,0-1 0-15,-2 0-2 0,1-3-21 16,0-1-19-16,1-1-32 0,4-3-65 16,-1-2-63-16,2 0-83 0,-2-2-145 15,4-4-95-15,-3 0-101 0</inkml:trace>
  <inkml:trace contextRef="#ctx0" brushRef="#br0" timeOffset="-70713.66">12181 8425 157 0,'0'0'1456'0,"0"0"-1183"16,0 0-273-16,0 0-10 0,0 0 8 15,0 0-30-15,0 0 32 0,0 0 16 16,0 0 46-16,0 0-30 0,42-10 23 15,-36 17 30-15,-1-1-56 0,-1 2 0 16,1 2 7-16,-5-1-17 0,3 3 7 16,-3-1-10-16,0 0-13 0,0-3 20 15,0 3-10-15,-5-4 6 0,1 2 23 16,-1-3-25-16,2-1-1 0,0-1-13 16,2-3-3-16,-1 1-32 0,1-2 32 15,-1 0 16-15,1-3 36 0,1-8-52 0,0-2-75 16,0-5 27-16,0-1 15 0,6-3-22 15,1 2 26-15,0 2 29 16,5 2 16-16,-4 3 10 0,1 5-23 0,1 1 0 16,0 1 22-16,-2 1-23 0,0-1 0 15,-1 3 14-15,-1 1-2 0,1 2-14 16,-2 0-65-16,2 0 65 0,-2 5 0 16,3 2 75-16,-2-1-40 0,-1 3-21 0,2 0-12 15,-4 3 12-15,-3-2 16 0,0 2-27 16,0-3 16-16,0 1 1 0,-3-2-19 15,3-3-1-15,-4 0 0 0,4-4-13 16,0 0 1-16,0-1 11 0,0 0 2 16,0 0 17-16,7-6 50 0,-1-2-68 15,4-6 0-15,-1-1-29 0,5-4 26 16,-3-4-11-16,1 4 14 0,1 0 3 0,2 2 20 16,2 2-14-16,3 2-9 0,3 3-16 15,-1 1 16-15,1 2 0 0,0 2 23 16,-1 4 22-16,1 1-13 0,1 0-6 15,2 6 16-15,1 5 3 0,-3 1 4 16,-3 2-11-16,-1 3-38 0,-9 2-61 0,-6-1 13 16,-5 5 9-16,-4-2-19 0,-12 2-10 15,-7 2-103-15,-6-1-108 0,-4 1-231 16,9-9-233-16,-14 5-48 0</inkml:trace>
  <inkml:trace contextRef="#ctx0" brushRef="#br0" timeOffset="-65912.77">15717 13079 9 0,'0'0'257'0,"0"0"-149"0,0 0-95 16,0 0-12-16,0 0-1 0,0 0 1 0,0 0-2 15,0 0 0-15,0 0-15 0,-16-11 3 16,11 11-7-16,-3 0 4 0,1 0 3 16,-2 0 13-16,3 0 49 0,-1 0 9 15,0 0-28-15,1 0-28 0,0 0-1 16,3 1-1-16,-2-1-1 0,-2 2-2 16,2-1-1-16,-1-1-15 0,2 0 19 15,0 0 0-15,1 0 0 0,3 0-59 0,0-3 39 16,0 0-35-16,0-2-163 0</inkml:trace>
  <inkml:trace contextRef="#ctx0" brushRef="#br0" timeOffset="-64793.21">16280 12723 248 0,'0'0'306'0,"0"0"-159"15,0 0 0-15,0 0-23 16,0 0 29-16,0 0 6 0,0 0 37 0,0 0-89 16,0 0-13-16,0 0 10 0,0 0 20 15,57-42 35-15,-57 40 16 0,0 2-30 16,0 0-25-16,0 0-23 0,-6 0-97 16,-6 0-45-16,-5 0-52 0,-8 2 13 15,-4 1 35-15,-6 6 20 0,-1-2 16 16,2 2-26-16,3-1 36 0,6-2-15 15,6-2 18-15,4 0 1 0,7-3-1 16,2 2-3-16,4-2-27 0,0-1-5 0,2 0-4 16,0 0 3-16,0 0 25 0,0 0 11 15,0 0 20-15,0 0-1 0,0 0 7 16,0 0 0-16,0 0 3 0,0 0 0 16,0 0-6-16,0 1-23 0,0 1-16 15,0-2-55-15,-1 4 28 0,-2 0 43 0,-3 2 46 16,-1 3 12-16,0 2-57 0,-4 1 28 15,0 1-26-15,2 0 16 0,-2-2-17 16,-2 2 14-16,4-1-12 0,-3-1 5 16,1 0-8-16,1-2 2 0,2 0 16 15,0-3-19-15,4-1-19 0,1 1-14 16,0-3 17-16,0 1 3 0,0 0 12 16,-5 1 0-16,1 0-54 0,-4 0-30 15,3-1 21-15,-1-1-11 0,2 1 30 16,3-3 45-16,2-1 30 0,2 0 28 0,0 0-9 15,0 0-26-15,0 0-23 0,3 0-26 16,3-1-81-16,7-3 6 0,1 0 53 16,5-1 47-16,1 0-20 0,6 1-5 0,3-1 6 15,3 2 18-15,1 1 2 16,2 2 26-16,2 0 39 0,-3 3-10 16,0 5 9-16,-6 4-64 0,-9-1-2 0,-2 4 0 15,-11-1-34-15,-6 3 12 0,0-2 24 16,-10 2 0-16,-4 1 39 0,-4-2 13 15,-5 0 3-15,0 0 13 0,-1-1-52 16,-1-1 30-16,-4-1 28 0,1-2-15 16,-3 0-27-16,-3-3-29 0,-3 3 23 15,0-3-23-15,-2-2 30 0,-1 0-21 16,0-2-12-16,2-2-13 0,1-2-52 16,2 0-19-16,0-6-65 0,5-1-20 0,4-2-62 15,3 0-35-15,7-2-1 0,4 0 16 16,9-2-118-16,3 4-159 0</inkml:trace>
  <inkml:trace contextRef="#ctx0" brushRef="#br0" timeOffset="-63953.55">16100 12717 421 0,'0'0'380'16,"0"0"-380"-16,0 0-173 0,0 0 33 15,0 0 101-15,0 0 39 0,0 0 0 16,0 0 0-16,78-42-3 0,-56 35 2 0,-1 2-1 15,-2-1 1-15,4 0 1 0,-2 1 71 16,1 0 56-16,3 0 20 0,-1-1 22 16,1 0-42-16,-1 1-29 0,-1 0-26 15,0 1-7-15,-4-1-6 0,-6 1 15 16,-2 1-22-16,-8 2 1 0,-1 1 44 16,-2 0 62-16,-3 0 72 0,-11 0-205 15,-5 0-26-15,-12 3-29 0,-6 4 12 16,-8 2 4-16,-2-1 10 0,2 1-23 15,5 0 26-15,3-3 10 0,9 0-10 16,9 0-29-16,5-3 13 0,5-1-7 0,3-1-10 16,3 2-19-16,2 1 0 0,0 0-3 15,-1 1 29-15,-1 2 10 0,2 0 13 16,-3 2 3-16,2 3 2 0,-1 0 27 16,-2 0-6-16,-1 2 13 0,-3 2-4 15,-4-2 39-15,0 0-6 0,0 1-29 16,-1-3 6-16,0 0-9 0,2-2-31 0,2-1 8 15,0-1-10-15,2 0-13 0,3-2 9 16,0-2 2-16,2 1 2 0,0-1-15 16,-2-2 15-16,5-2 33 0,-1 3-33 15,1-3-17-15,0 1-5 0,0-1 9 16,0 0 13-16,0 0 16 0,0 0-15 16,0 0-1-16,0-1-78 0,0-3-55 15,0 0 26-15,1 2 55 0,7-3-23 0,3-1 29 16,0 1 14-16,3 0 9 0,4 0 11 15,2 1 11-15,4 0 0 0,4 3-25 16,-1 1-10-16,3 0 0 0,1 4-6 16,0 4 42-16,-2 2 52 0,-3 2 13 15,0 3 29-15,-6 2-51 0,-4 1-27 16,-4 1-14-16,-5 0-2 0,-6 1 1 0,-1-1 9 16,0-1 10-16,-7-1 2 0,-6-2 4 15,0 1 46-15,-3-4-1 0,-4 0 4 16,-3-1-10-16,0-2 36 0,-3-2 9 15,-4 2-26-15,-2-1-26 0,-4-1-25 16,-4 1-32-16,-4 0-1 0,-6 0-1 0,-3-3-3 16,-5-1-18-16,2-2-62 0,0-2 12 15,2 0 11-15,7-5-24 0,8-1 24 16,9-6-37-16,9 0-64 0,7-1-183 16,7 4-189-16,7-7-259 0</inkml:trace>
  <inkml:trace contextRef="#ctx0" brushRef="#br0" timeOffset="-63553.7">16228 12598 1289 0,'0'0'169'0,"0"0"-156"0,0 0-13 16,0 0 0-16,0 0 29 0,0 0 88 15,0 0-86-15,0 0-31 0,0 0-23 16,0 0 23-16,77-30 0 0,-47 23 0 15,3 1-13-15,3-1 13 0,2-1 26 16,-1 2 10-16,1 0-1 0,-1-2-9 16,-5 2-6-16,-5-1 9 0,-4 2 20 0,-6 1-10 15,-6 2-13-15,-6 0 6 0,-2-1 24 16,-1 3 15-16,-2-1-9 0,0 0-62 16,-2-2-92-16,-5 3-87 0,-2-1-22 15,-6 0-66-15,-3 1-98 0,1 0-137 16</inkml:trace>
  <inkml:trace contextRef="#ctx0" brushRef="#br0" timeOffset="-62430.71">15555 13028 775 0,'0'0'329'0,"0"0"-163"0,0 0-39 16,0 0 10-16,0 0 12 0,0 0-2 15,0 0-8-15,0 0-58 0,0 0-48 16,0 0 22-16,0 0-39 0,-34 16 7 16,58-19 9-16,9-3-19 0,12-2-13 15,11-4 1-15,12 1 21 0,8-3-22 16,9-3-2-16,2 0-11 0,4 1 10 16,-3-1-27-16,-6 0-8 0,-12 3-53 0,-12 2-49 15,-16 3-9-15,-15 3 22 0,-13-1 117 16,-14 6 10-16,-8 0 0 0,-17 1-3 15,-13 0-59-15,-12 1 56 0,-12 4 6 16,-11 3 22-16,-8 2 53 0,-7 1 68 16,-4 2-32-16,-3 2 25 0,-2 0-39 15,2 1 4-15,7 2 2 0,6-2 4 0,15 1-20 16,9 1-53-16,15-1-34 0,7-2-29 16,13 1-30-16,8-3 14 0,8 0 0 15,7-2-52-15,10 0-29 0,15-4 80 16,11-1 30-16,13-5-13 0,13-1-4 15,8-7 11-15,8-3 18 0,1-4 4 0,2 0-19 16,-6-2 18-16,-6 2-19 0,-12 0 4 16,-9 1 16-16,-16 1 0 0,-12 4 39 15,-14-2 36-15,-10 4 85 0,-22 1-160 16,-16 1-39-16,-16 0 10 0,-14 3 29 16,-9 1 16-16,-11 0 49 0,-3 0 2 15,4 2 24-15,2 2-23 0,7 2-3 16,7 0 44-16,5 2-12 0,8 1-52 15,6 1-13-15,8 1-32 0,9 1-26 16,8-2 7-16,10 1-26 0,8-2 0 0,7 1-49 16,6-1 14-16,3 0-11 0,11 0-32 15,9-1 88-15,9-5 12 0,10-3 22 16,8 0-12-16,6-3 0 0,1-6 3 0,2-4 10 16,0 0 1-16,-3-1 2 15,0 0-1-15,-2 1 0 0,-4 0-1 0,-1 0 2 16,-3 0 10-16,-6 0 7 0,-6 3-18 15,-12 1 14-15,-13 1 23 0,-9 1 77 16,-17 2-87-16,-14-1-29 0,-14 2-29 16,-11 2 29-16,-9 2 68 0,-2 0 3 15,0 0-39-15,5 2-3 0,8 3 33 16,8 2-17-16,7-1-7 0,5 4-38 16,2 0-18-16,0 5-95 0,-1 3-67 15,1 1-89-15,-1 5-185 0,10-8-240 16</inkml:trace>
  <inkml:trace contextRef="#ctx0" brushRef="#br0" timeOffset="-61122.22">15135 12188 365 0,'0'0'228'0,"0"0"-78"16,0 0 0-16,0 0-23 0,0 0 23 15,0 0-23-15,0 0-6 0,0 0-40 0,0 0 13 16,0 0-58-16,-39-28-36 16,30 26 2-16,0 1-2 0,1-1 2 15,1 1-1-15,2 1 18 0,1-1 49 16,2 0 53-16,2-2 5 0,0 1 1 0,2-4-95 15,7 0-32-15,5-1-42 0,3-3 0 16,6 4 3-16,3-1 23 0,4 2-13 16,1 3 12-16,-1-1 16 0,-1 2-13 15,-3 1 12-15,-2 0-22 0,-4 0 11 0,-5 5-19 16,-4 3-11-16,-6 1-2 0,-5 4 29 16,0 1 16-16,-8 4 42 0,-9 1 26 15,-3 2-13-15,-2 1-31 0,-4 1-24 16,1 0-19-16,-1 1 4 0,1 2 15 15,3-1 1-15,2-1 34 0,0-2-18 16,6-1-4-16,2-2-13 0,1-2 13 16,5-3-10-16,0-3 10 0,5-1-2 15,-1-4-11-15,2-1-19 0,0-1 19 16,0-3 26-16,3-1 58 0,6 0-12 16,1 0-1-16,6 0-19 0,4-2-10 0,2-4-19 15,2 1-23-15,6 0 0 0,-1-2-3 16,3 2 0-16,1-1 3 0,0-1 12 15,0 1 1-15,-2 0-13 0,-6-1-112 16,-2-1-21-16,-4-1-26 0,-6-2-94 0,-1 1-134 16,-5 1-216-16,1-9-133 0</inkml:trace>
  <inkml:trace contextRef="#ctx0" brushRef="#br0" timeOffset="-60755.51">15715 11978 121 0,'0'0'1854'0,"0"0"-1640"15,0 0-188-15,0 0-4 0,0 0-5 16,0 0 12-16,0 0 13 0,0 0 14 0,0 0-56 16,0 0-110-16,-59-24-62 0,59 27 120 15,0 5 23-15,0 1 6 0,0 3 4 16,0 0 19-16,0 3 32 0,6 0 7 15,-2 3 0-15,2-1-13 0,4 0 6 16,3-2 11-16,2 3 28 0,2-1-10 16,0-1-60-16,3-1 12 0,-4 0-13 15,1-1-9-15,-3 2 9 0,-2-2 9 16,-6 0 4-16,-1 0-13 0,-4-1 0 16,-1 0 0-16,-3-1 13 0,-9-1 52 15,-5 1 0-15,-6 0-7 0,-5-1-36 16,-6-1-21-16,0 1-1 0,-1-5-3 15,2 0-26-15,1-3-71 0,6-2-4 0,0-1-70 16,7-1-105-16,2-7-206 0,4 2-307 16</inkml:trace>
  <inkml:trace contextRef="#ctx0" brushRef="#br0" timeOffset="-60506.73">15803 11914 2093 0,'0'0'252'0,"0"0"-252"0,0 0-69 16,0 0 37-16,0 0-1 0,0 0 33 16,84-74 7-16,-54 60 16 0,2 3-23 0,-1 1 0 15,-3 3-13-15,-2 2 0 16,-6 1 0-16,-1 2-3 0,-3 1 15 0,-1 1-22 15,-1 0-120-15,-2 0-149 0,-6 0-160 16,-2 4-96-16,-1-1-179 0</inkml:trace>
  <inkml:trace contextRef="#ctx0" brushRef="#br0" timeOffset="-58791.29">20108 13001 1937 0,'0'0'259'0,"0"0"-259"0,0 0-120 16,0 0 17-16,0 0 25 0,0 0 77 15,0 0-32-15,0 0 33 0,0 0 0 16,0 0 136-16,-4 26-48 0,20-20-10 0,7-2 3 15,4-1-10-15,6-3-13 0,8 0-9 16,7 0-7-16,8 0-42 0,8-3 0 16,5-1-13-16,9-2 10 0,1 0 3 15,3-2 1-15,-2-2 21 0,0-3-5 16,-4-4-17-16,-5-3-13 0,-3-4-55 16,-7 0 16-16,-5-2 0 0,-8-1 17 15,-10 4 35-15,-12 2 0 0,-11 6 22 0,-15 2 46 16,-8 1-42-16,-23 5-26 0,-17-1-87 15,-17 2 32-15,-18 2 51 0,-17 2 4 16,-12 2 21-16,-4 0-19 0,-5 4-1 16,6 4 83-16,11 2 20 0,14 2-4 15,13 0-29-15,20 3-52 0,15 0-19 16,13 2-48-16,12-1-26 0,13 0-36 16,4 1 58-16,15 4 42 0,13-1 10 15,9 2 29-15,11-2-29 0,11-2-25 0,10-5-24 16,6-2-6-16,7-6 16 0,2-5 39 15,2 0 2-15,1-6 21 0,-4-6-20 16,-6-1 10-16,-6-4 0 0,-9 0-11 16,-12-1 37-16,-9-1 3 0,-13 1 97 15,-12 0 13-15,-13-1-23 0,-8 0-49 16,-18-2-80-16,-13-1-64 0,-16 1-68 0,-14 1 3 16,-15 2-39-16,-14 2-56 0,-6 4-81 15,-1 1-43-15,5 4-52 0,12 1 15 16,16 4 53-16,16 2-11 0</inkml:trace>
  <inkml:trace contextRef="#ctx0" brushRef="#br0" timeOffset="-58347.01">19839 11992 1193 0,'0'0'332'0,"0"0"-218"0,0 0-36 15,0 0 146-15,0 0-29 0,0 0-46 16,0 0-36-16,0 0-6 0,0 0 3 16,0 0-39-16,0 0-14 0,11-45-44 15,-11 45-13-15,0 0-58 0,0 0 39 16,0 6-29-16,-7 3 48 0,-3 6 29 16,-2 4 54-16,-4 3-34 0,0 4-17 15,-1-1-31-15,7 1-1 0,3 1-23 16,7 0-47-16,3-3 57 0,10 3-7 15,5-2-41-15,6 0 0 0,2-1 6 16,4-2 10-16,2-3-36 0,-2-1-10 16,-1-4-71-16,-1-1-68 0,-2-5-23 0,-3-4-47 15,-5-3-51-15,0-1 18 0,-5-5-78 16</inkml:trace>
  <inkml:trace contextRef="#ctx0" brushRef="#br0" timeOffset="-58177.79">20145 12252 285 0,'0'0'404'0,"0"0"-81"16,0 0-37-16,0 0 24 0,0 0-8 15,0 0-49-15,0 0-65 0,0 0-120 16,0 0-68-16,0 0-185 0,3-20 153 16,-3 34 32-16,0 4 39 0,0 4 6 15,6 2-26-15,3 1 10 0,-1 0-29 16,3 1 40-16,1-4-37 0,-4 1 20 16,0-4-10-16,-3 1-13 0,0-4-26 15,-5 0-145-15,0-3-79 0,-1 0-137 16,-6-4-173-16,-8-2-255 0</inkml:trace>
  <inkml:trace contextRef="#ctx0" brushRef="#br0" timeOffset="-57829.52">20390 12162 2297 0,'0'0'252'0,"0"0"-252"0,0 0-65 15,0 0 23-15,0 0-13 0,0 0 7 16,0 0-4-16,0 0-42 0,0 0 62 16,0 0 32-16,0 0-1 0,12 39-162 15,1-26-28-15,1-2 35 0,7 0 48 16,-1-4 34-16,1-2-57 0,2-2-2 0,0-2 39 16,-4-1 51-16,-2-1 43 0,-5-6 62 15,-1-1 140-15,-3-3-23 0,-4-2-3 16,-4-2 19-16,0 0 28 0,-4-5-48 15,-7 1 39-15,-6 1-101 0,-6 0-7 16,-1 2-95-16,-7 2-11 0,1 4-3 0,1 2 2 16,-1 2-1-16,3 3-14 15,2 3-1-15,4 0-24 0,3 3-18 16,1 3-60-16,5 4-46 0,4 2-78 0,2 1-183 16,6 0-228-16,0-2-164 0</inkml:trace>
  <inkml:trace contextRef="#ctx0" brushRef="#br0" timeOffset="-57551.52">20915 12094 1292 0,'0'0'676'0,"0"0"-549"0,0 0-127 15,0 0-20-15,0 0 7 0,0 0-48 16,0 0-72-16,0 0 16 0,0 0 94 0,0 0 23 15,0 0 29-15,-12 36 4 0,31-22 6 16,7 2-13-16,4-3-13 0,2-1-26 16,4 0-13-16,1-4-10 15,1-3-36-15,-3-3-45 0,-4-2 13 0,-2 0 26 16,-7-9 78-16,-6 0 55 0,-8-5 56 16,-2-2 58-16,-6-5 0 0,-7-5 42 15,-11-4-56-15,-4-2-19 0</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3:43:11.01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92D050"/>
    </inkml:brush>
  </inkml:definitions>
  <inkml:trace contextRef="#ctx0" brushRef="#br0">4041 1237 312 0,'0'0'0'0,"0"0"0"0,0 0 0 16,0 0 150-16,0 0 290 0,0 0-121 0,0 0-81 15,0 0-62-15,0 0 6 0,1-29 6 16,-1 27-45-16,0 1-17 0,0-1-13 16,0 1-3-16,0-2-10 0,0 2-16 15,0 0-16-15,0-1-20 0,0 2-22 16,0-1-23-16,0 1-1 0,0 0-2 0,0 0-1 16,0 0 1-16,0 0 16 0,2 0 20 15,-2 0 15-15,0 0-16 0,0 0-6 16,0 0-6-16,0 0-11 0,0 0 1 15,0 0 7-15,0 0-18 0,0 0 1 16,0 0 16-16,0 1 0 0,0-1-3 16,0 0-14-16,0 2-2 0,0-2-12 0,0 0 8 15,0 0 1-15,0 0 0 0,0 0-13 16,0 1 3-16,0-1 11 0,0 0 2 16,0 0 2-16,0 0 27 0,0 0 22 15,0 0 7-15,0 0-1 0,0 0 1 16,0 0 5-16,0 0 4 0,-2 0-13 15,2 0-10-15,0 1-12 0,0-1-19 16,0 0-11-16,0 0-1 0,0 0-1 16,0 0-2-16,0 0-1 0,0 0-1 15,0 0 1-15,0 0 1 0,0 0 2 0,0 0 2 16,0 0 20-16,0 0 26 0,0 0-1 16,0 0-12-16,0 0-13 0,0 0-6 15,0 0-16-15,0 0 0 0,0 0-13 16,0 0 1-16,0 0 10 0,0 0-13 15,0 0 15-15,0 0 16 0,0 0 9 0,0 0 3 16,0 0 1-16,0 0-4 0,0 0-3 16,0 0-3-16,0 0-17 0,0 0 1 15,0 0-2-15,0 0-1 0,0 0 0 16,0 0-1-16,0 0 0 0,0 0-1 16,0 0-1-16,0 0-16 0,0 0-6 15,0 0-7-15,0 0-9 0,0 0-25 16,0 0 0-16,0 2 15 0,0-1-16 15,0 2-6-15,0 2 4 0,0-2 69 16,0 4 16-16,0 1-12 0,0-1-2 0,0 2-1 16,0 0 1-16,0 3-1 0,0 0 1 15,0 0 14-15,0 2-3 0,0 2-1 16,0-1 4-16,0 1-3 0,0-2 0 16,0 0-10-16,0 0 10 0,0 0-10 15,2 2-3-15,-1 0 0 0,0 0 0 16,1 2 1-16,2 2 56 0,-3-1 28 0,2 1-31 15,-1 1-32-15,-1 0-22 0,1-2 1 16,1 2 0-16,-2-3 18 0,-1 0-16 16,3-3 9-16,-3 1-12 0,3-1 0 15,-2-1 0-15,2-2 0 0,-1-2-2 16,-1-1 0-16,3 0-1 0,-2-4 0 16,-1 0-12-16,-1-1 11 0,0-3-8 15,0 1 12-15,0-1 2 0,0-1 14 16,0 0 9-16,0 0 6 0,0 0-2 15,0 0-29-15,0 0-38 0,0 0-38 0,-1-5-22 16,-8-3-219-16,5 0-409 16,-11-5-743-16</inkml:trace>
  <inkml:trace contextRef="#ctx0" brushRef="#br0" timeOffset="708.07">4009 1199 484 0,'0'0'681'0,"0"0"-229"15,0 0-72-15,0 0-107 0,0 0-44 16,0 0-3-16,0 0-17 0,0 0-42 15,0 0-58-15,0 0 6 0,0 0-10 16,4-22-39-16,-1 20-21 0,4-2-17 16,2-1-6-16,1 0 7 0,4 0-4 15,1 1 4-15,5-2 15 0,-1 3-3 16,4 0-25-16,1 3-14 0,2 0 0 16,3 0 10-16,3 1 20 0,2 3 6 15,1 2-4-15,1 0-12 0,2 0-22 16,0 1 0-16,1 0 2 0,0 1 2 0,3 2 33 15,-3 1 7-15,-3 2-25 0,0-1-18 16,-3 4 2-16,-4 2-3 0,0 2-1 0,-6 4-30 16,-3 0 28-16,-3-1 0 0,-5 2-15 15,-2-3 2-15,-6-1 14 0,-4 1 2 16,0 2 1-16,-9-2 33 0,-5 0 10 16,-2-1-2-16,-4 0 8 0,-3-2 0 15,0-1-6-15,-5-1-4 0,0 1-18 16,-4-1 15-16,-3 0-3 0,-5-1-15 15,0 1-7-15,-5 0 1 0,2-2-1 16,1-2-11-16,3-1 2 0,5-4 10 16,3 1-10-16,8-5 9 0,2 0 7 0,2-3 9 15,7 1-7-15,1-2-5 0,-2 0-16 16,1 0-96-16,1 0-44 0,-1 0-44 16,-1-2-30-16,2 0-51 0,5 1-104 15,5-2-140-15,1 1-203 0,2-5-1012 0</inkml:trace>
  <inkml:trace contextRef="#ctx0" brushRef="#br0" timeOffset="2451.48">5091 1291 1175 0,'0'0'504'15,"0"0"-150"-15,0 0-150 0,0 0 4 16,0 0-15-16,0 0 71 0,0 0-30 0,0 0-68 16,0 0-19-16,0 0-14 0,-14-11-48 15,12 11-28-15,2 0-28 0,0 0-29 16,0 0-3-16,0 2-29 0,0 3-31 16,0 5-46-16,0 6 109 0,0 4 57 15,0 6-22-15,0 1-32 0,3 0-1 16,1-1 14-16,1-1 6 0,1-1 0 15,-1-1 0-15,-1-3-9 0,1 0-11 16,-1-4 14-16,1 0 3 0,-2-2 3 0,0-2-22 16,1-1-16-16,0 1-12 15,-3-3-4-15,2 0-25 0,-1-1-25 0,-1-2-26 16,1-2-13-16,-1-1-29 0,-1-1-32 16,2-2-49-16,-2 0-37 0,0 0 80 15,0-4 75-15,0-3-227 0,0-2-480 16</inkml:trace>
  <inkml:trace contextRef="#ctx0" brushRef="#br0" timeOffset="2723.29">5124 1323 1699 0,'0'0'551'0,"0"0"-134"0,0 0-82 0,0 0-70 16,0 0 18-16,0 0-71 15,0 0-111-15,32-65-45 0,-15 54-12 0,3 2-12 16,1 0 5-16,3 1-14 0,-1 2-11 16,-1 1-12-16,-3 1 0 0,-1 0 1 15,-2 1 1-15,4 1-1 0,0-1 1 16,2 2-2-16,3 1-19 0,-1 0-48 16,-1 0-39-16,-5 4-74 0,-3 2-73 0,-6 3-89 15,-2 2-53-15,-4 0 27 0,-3 2-60 16,0-1-232-16,0-5-379 0</inkml:trace>
  <inkml:trace contextRef="#ctx0" brushRef="#br0" timeOffset="2934.14">5185 1483 326 0,'0'0'1239'0,"0"0"-738"16,0 0-142-16,0 0-75 0,0 0-75 15,0 0-74-15,0 0-68 0,0 0-16 16,0 0 42-16,89-14 22 0,-63 8-1 16,1 1-19-16,2 0-44 0,0 1-51 15,-3 0-1-15,0 3-2 0,-6 1-54 0,0 0-89 16,-7 0-74-16,-1 1-94 0,-5 5-82 16,-1-1-93-16,-5 1-149 0,-1 1-434 15</inkml:trace>
  <inkml:trace contextRef="#ctx0" brushRef="#br0" timeOffset="3156.2">5209 1685 1056 0,'0'0'765'16,"0"0"-427"-16,0 0-167 0,0 0-19 0,0 0 13 16,0 0 25-16,0 0 35 0,0 0 1 15,0 0-54-15,0 0-51 0,0 0-7 16,61 1-20-16,-28-6-21 0,2-2-35 0,2 2-13 15,-4-1-25-15,0 1-2 0,-1-1-17 16,0 3-57-16,-2-2-25 0,-1-1-25 16,1 1-68-16,-1-1-70 0,-3-1-38 15,3 0-85-15,-5-3-245 0,-4 4-626 16</inkml:trace>
  <inkml:trace contextRef="#ctx0" brushRef="#br0" timeOffset="3889.54">6504 1157 1342 0,'0'0'653'0,"0"0"-222"15,0 0-82-15,0 0-54 0,0 0-65 16,0 0-42-16,0 0-61 0,0 0-67 16,0 0-25-16,0 0-7 0,-90-31-26 15,74 30 10-15,0 1-12 0,2 0-22 16,-2 0 9-16,-1 5 10 0,-2 0 0 15,-1 3-19-15,0 1 6 0,-5 1 16 0,-2 3 2 16,1 1-2-16,-1 0-28 0,-1 2-57 16,5-1 6-16,3 0-14 0,4 1-15 15,2-2 35-15,5-1-39 0,3 0-39 16,-1 0-13-16,4-3-20 0,-1 1-22 16,1 1 34-16,2-1-65 0,-1-1-58 15,1 0-14-15,-1-4 6 0,2 1 81 0,0-3 85 16,0-1 75-16,2-1 62 0,2-2 118 15,-1 0 129-15,4 0 56 0,2 0 23 16,-1 0-34-16,4 0-68 0,1 0-17 16,1 0 3-16,3-1 22 0,1 0-23 15,2-1-46-15,1 1-16 0,0 1 3 16,6-1-33-16,-1 1-32 0,1 0-47 0,4 0-3 16,-1 4-16-16,0-1 9 0,-2 2-12 15,-3 2 3-15,-1-1-3 0,0 1-13 16,-4 1 0-16,-1-1 13 0,-5 1-4 15,-2-1 20-15,-2 2-17 0,-3-1-15 16,-4 2-18-16,-3-1 4 0,0 5 14 16,-3-1 28-16,-7 1 10 0,-4 0 6 15,-5 0 10-15,-3 0 8 0,-2 0 22 0,-6-1-12 16,-2 0-4-16,-4-1-24 0,-2-2-16 16,-2-2-26-16,0-2 10 0,-1-3 7 15,-2-2-16-15,0-1-1 0,4 0-2 16,0-4-64-16,5-1-20 0,6-1 3 15,9-1 3-15,4 1-18 0,4-4-25 0,7 2-36 16,4-3 34-16,2 2-169 0,8-1-165 16,5 0-14-16,7 0-122 0,-5 3-478 15</inkml:trace>
  <inkml:trace contextRef="#ctx0" brushRef="#br0" timeOffset="4236.35">6909 1156 973 0,'0'0'1150'0,"0"0"-646"15,0 0-102-15,0 0-107 0,0 0-108 16,0 0-101-16,0 0-86 0,0 0 0 15,0 0-51-15,0 0 51 0,0 0 95 0,20 38 3 16,-13-20-10-16,4 3-22 0,-4-1 6 16,2 3 10-16,-1-2 13 0,-2 1 8 15,2 0-1-15,-2 0-37 0,-2-1-34 16,2-1-28-16,-3-1-1 0,1 0-2 16,-1-1-11-16,-2-1-14 0,-1-2-31 15,0-2-18-15,0-4-23 0,0 1-12 16,0-4-11-16,0-1-28 0,0-2-63 15,0 0-101-15,0-2-136 0,3-1-17 16,4 0-144-16,-1 0-140 0</inkml:trace>
  <inkml:trace contextRef="#ctx0" brushRef="#br0" timeOffset="4626.42">7717 1110 1521 0,'0'0'685'0,"0"0"-145"0,0 0-78 15,0 0-134-15,0 0-25 0,0 0-93 16,0 0-47-16,0 0-51 0,0 0-34 16,0 0-16-16,0 0-59 0,-43-64-3 15,30 67-56-15,-9 4 28 0,-4 4 25 16,-4 2 0-16,1 1-15 0,-1 1 2 0,0 2-3 15,2 1 1-15,2 1-7 0,0 2 22 16,2 2 3-16,1 1 3 0,2 3-3 16,4-2-11-16,4 2-21 0,3-1 14 15,4 0-1-15,5-3 0 0,1-2-12 16,0 0 6-16,9-2 25 0,1 1 1 0,3-3 15 16,2-1 6-16,0-1-7 0,3-1 10 15,3-1-6-15,3-3-6 0,5-2-13 16,3-2-56-16,3-2-9 0,1-4-27 15,2 0-18-15,-2-2-66 0,-4-5-119 16,-2-4-152-16,-4 0-149 0,-10 1-491 16,-7-6-226-16</inkml:trace>
  <inkml:trace contextRef="#ctx0" brushRef="#br0" timeOffset="4992.8">7565 1421 701 0,'0'0'489'0,"0"0"-147"15,0 0 5-15,0 0-67 0,0 0-70 16,0 0-42-16,0 0-23 0,0 0-13 16,0 0-45-16,0 0-45 0,0 0 25 15,41-29 17-15,-24 27-14 0,2 0 0 0,1 0 42 16,-1 0-26-16,-2 0-26 0,-1 1-44 16,-3 0-15-16,-1-1 2 0,-7 2 16 15,1 0-16-15,-3 0 13 0,-2 0-14 16,-1 0 1-16,0 0-1 0,0 0 0 15,0 0 23-15,0 0 4 0,0 0-29 16,0 4-4-16,0 1 4 0,0 2 21 16,0 2 17-16,-1 2 0 0,-2 2 13 15,0 1-17-15,0 2 1 0,2-2 12 16,1 2 1-16,-1-4-20 0,1 2-9 0,0-1-4 16,0 2-13-16,0-4-1 0,0 2-1 15,1 0-27-15,3-3-32 0,-1 0-20 16,1 0-38-16,-1-3-85 0,2-1-37 15,-1-1-88-15,3-4-49 0,6-1 23 16,2 0-228-16,-3-3-468 0</inkml:trace>
  <inkml:trace contextRef="#ctx0" brushRef="#br0" timeOffset="5273.39">8097 1277 1330 0,'0'0'1211'0,"0"0"-744"0,0 0-26 15,0 0-52-15,0 0-109 0,0 0-50 16,0 0-75-16,0 0-31 0,0 0-57 16,0 0-57-16,0 0-10 0,5-39-47 15,-5 43-51-15,1 3-38 0,2 8 120 16,0 3 16-16,5 3 3 0,-3 4 13 16,-1-1-16-16,2 0-28 0,-3-2 0 15,1-2-12-15,-1 0-19 0,0-4 12 0,0 0 9 16,0-3-27-16,-2-2-27 0,-1 0 20 15,1-6 9-15,1-1-19 0,-2-1-9 16,0-1-10-16,0-2 0 0,0 0-11 16,0 0-9-16,0-5 51 0,-3-1-199 15,-1-4-224-15,-2-3-272 0,3 2-623 16</inkml:trace>
  <inkml:trace contextRef="#ctx0" brushRef="#br0" timeOffset="5538.78">8148 1309 695 0,'0'0'1025'16,"0"0"-596"-16,0 0-118 0,0 0-40 15,0 0 2-15,0 0-59 0,0 0-48 16,0 0-13-16,11-65-11 0,-11 63-6 16,3 1-23-16,0-1-41 0,3 2-72 15,4 0-25-15,1 0-25 0,8 0 3 16,2 7 28-16,3 3 19 0,5 3 66 16,1 1-32-16,0 4-34 0,2 0-18 0,0 1 17 15,-2-1-24-15,0-1 3 0,-2-2 10 16,-3 0-64-16,0-2 32 0,-5-2 16 15,0 0-26-15,-5-1-54 0,2-2-25 16,-4-1-74-16,-3 0-56 0,0-3 87 0,-4-2 2 16,-2-1-17-16,1-1 7 0,0 0-72 15,-2-3-203-15,2-5-244 0,-3 1-109 16</inkml:trace>
  <inkml:trace contextRef="#ctx0" brushRef="#br0" timeOffset="5822.15">8727 1158 1623 0,'0'0'587'16,"0"0"-102"-16,0 0-32 0,0 0-83 15,0 0-7-15,0 0-56 0,0 0-77 16,0 0-56-16,0 0-54 0,0 0-66 16,0 0-54-16,-11-20-21 0,11 20-22 0,0 0-28 15,0 0-22-15,0 3-31 0,0 7 16 16,0 1 108-16,-2 6 28 0,1 2 9 15,1 3 0-15,0 1 3 0,0 1-15 0,0 3-9 16,0-3-13-16,4 2 0 16,2-3 15-16,1 0 1 0,3-3-7 0,-3 0-12 15,1-1-2-15,0-4-41 0,-4 1-69 16,1-3-46-16,-2-1-87 0,-2-5-38 16,2 0-47-16,-1-1-108 0,-1-2-52 15,2-2-213-15,1-2-787 0</inkml:trace>
  <inkml:trace contextRef="#ctx0" brushRef="#br0" timeOffset="7216.39">10530 1292 1582 0,'0'0'668'0,"0"0"-225"0,0 0-96 0,0 0-15 16,0 0-21-16,0 0-40 0,0 0-70 15,0 0-67-15,0 0-44 0,0 0-59 16,-50-15-25-16,37 15-6 0,-5 1-18 16,2 5 16-16,-4 4-14 0,4 1-2 15,-4 3 5-15,0 3 11 0,4 1-20 16,1 0 10-16,3 0 9 0,3 0-16 0,4-3-12 15,3 1-9-15,2-1-16 16,7 1-4-16,5-2 3 0,6 1 16 16,1 0-6-16,6 1 6 0,4-2 38 0,1-1 3 15,3-3 1-15,2 0 12 0,-2-4 6 16,1-4 6-16,1-2-6 0,1 0-1 16,1-1-5-16,-1-5-1 0,-1-3 1 15,-2-1 1-15,-3-5 4 0,-4 1 17 16,-6 0 49-16,-5-4 56 0,-2-2-44 15,-5-2-49-15,-2-6-20 0,-4-1 13 16,-2-2 41-16,-9 0 14 0,-5 0 0 0,-7 3 13 16,-7 2-90-16,-9 2-18 0,-3 3-31 15,-2 4 13-15,2 4-6 0,3 5-1 16,5 2 0-16,7 2-64 0,5 4-52 16,5 0-45-16,3 0-75 0,5 7-126 0,1 3-130 15,4 2-67-15,2 2 40 0,0 0-167 16,2-2-422-16</inkml:trace>
  <inkml:trace contextRef="#ctx0" brushRef="#br0" timeOffset="7513.25">11200 1303 336 0,'0'0'1713'0,"0"0"-1101"16,0 0-108-16,0 0-5 0,0 0-67 0,0 0-112 15,0 0-109-15,0 0-85 0,0 0-53 16,0 0-33-16,0 0-40 0,-3-9-26 16,2 11-30-16,1 5-23 0,-3 4 42 15,0 5 37-15,3 2 2 0,-1 1-2 0,1 1-2 16,0 1 2-16,3-1 0 0,5 3 0 16,-1-3 0-16,4 2 1 0,-2-2-1 15,2 0-35-15,-3-2-30 0,1-2-28 16,-2 0-37-16,0-4-38 0,-1-2-17 15,0-1 9-15,-3-4-49 0,4-1-54 16,-3-1-99-16,-1-3 21 0,0 0 63 16,-2-3 21-16,1-1-425 0,-2-7-542 0</inkml:trace>
  <inkml:trace contextRef="#ctx0" brushRef="#br0" timeOffset="7735.02">11180 1358 1857 0,'0'0'683'15,"0"0"-264"-15,0 0-86 0,0 0 19 16,-6-71-74-16,6 54-15 0,3 0-42 16,4 1-88-16,5-1 0 0,2 2-50 0,6-1-72 15,2 2-11-15,4 2-18 0,3 2-10 16,0 1 6-16,-1 3 10 0,1 1-3 16,2 0 14-16,-3 2-2 0,1 0-93 15,1 2-62-15,-4 1-47 0,-4 0-84 16,-3 6-61-16,-6 5-201 0,-6-1-65 15,-7 3-169-15,0-2-378 0</inkml:trace>
  <inkml:trace contextRef="#ctx0" brushRef="#br0" timeOffset="7910.6">11266 1421 1668 0,'0'0'575'15,"0"0"-126"-15,0 0 20 0,0 0-71 0,0 0-70 16,0 0-86-16,0 0-148 0,0 0-54 15,100-23-40-15,-63 15-1 0,6 3-14 16,2 0 13-16,1 1-14 0,-1 1-43 16,1 2-117-16,-4 1-79 0,-3 0-113 15,-3-2-144-15,-10 2-137 0,6-1-706 0</inkml:trace>
  <inkml:trace contextRef="#ctx0" brushRef="#br0" timeOffset="10112.98">13154 1205 7 0,'0'0'430'0,"0"0"-42"16,0 0-7-16,0 0-59 0,0 0 4 0,0 0-54 15,0 0-48-15,0 0-37 0,0 0-10 16,0 0-16-16,0 0-10 0,57-39 16 15,-56 36-1-15,0 1 5 0,-1-1-9 16,0 1-14-16,0-2-16 0,0 0-31 16,-1-3-14-16,-5 1-18 0,0-2-28 15,-3 2-41-15,-2-2 0 0,1 2-29 16,-6 1-8-16,0 2-7 0,-5 0-15 16,-6 3-1-16,-2 0 6 0,-6 0 32 15,-1 3 10-15,-3 2 12 0,3 0-1 16,2 1-9-16,3-1-11 0,3 0 5 15,4 1 13-15,1 1-10 0,0-2 1 16,7 1-7-16,2 1-13 0,5 0-25 0,1 4-34 16,1-2-20-16,1 1 35 0,1 0 0 15,4 0-23-15,-1 1-32 0,2-2 10 16,0-1 18-16,0-2 29 0,5 0 20 16,-1 1 21-16,4-2 33 0,1-1 4 15,0 1 50-15,4-1 7 0,0 0 26 16,3-3 0-16,4 1-24 0,3 1 14 0,3-2 38 15,4 1 25-15,3-1-7 0,1 2-3 16,2-2-23-16,-2 3-29 0,2-3-46 16,-1 3-29-16,-2 0 17 0,-1 1-20 15,-5 1-22-15,-2 2-13 0,-5 0 35 16,-6 0 67-16,-2 0-42 0,-4 0-25 16,-2 1-3-16,-3 0-16 0,-1 1 19 15,-2 1 15-15,0 0 10 0,-5 1 20 0,-5 1 20 16,-4 0-12-16,-4-2-6 0,-5 1-3 15,-4-2 2-15,-5 1 7 0,-5-2-16 16,-8 0-12-16,0-3-7 0,-2-1-15 16,4-2 16-16,1-1 6 0,2-2 24 15,4 0-6-15,2-1-12 0,3-4-28 0,3-2-3 16,1 1-15-16,5 0-28 0,3 0-13 16,8 1-9-16,1 2-15 0,6-1-13 15,2 1-20-15,2 0-2 0,0 1-27 16,6-1-22-16,5 0-143 0,5-2-143 15,6 0-52-15,5 0-78 0,-5 2-411 16</inkml:trace>
  <inkml:trace contextRef="#ctx0" brushRef="#br0" timeOffset="10421.31">13454 1156 1724 0,'0'0'742'16,"0"0"-195"-16,0 0-55 0,0 0-79 0,0 0-146 15,0 0-114-15,0 0-73 0,0 0-39 16,0 0-41-16,0 0-10 0,-6-3-42 16,6 11-29-16,0 5 59 0,0 5 22 15,2 5 35-15,2 4-23 0,-1 0 0 16,1-1 10-16,2-1 9 0,-3 0-28 15,4-2-3-15,-3-3-21 0,1 0-31 16,-2-1-32-16,1-2-22 0,-1-1-23 16,0-1-13-16,-2-1-62 0,2-4-66 15,1-1-62-15,-2-3-66 0,2-1 16 16,2-4-192-16,0-1-175 0,8 0-76 0</inkml:trace>
  <inkml:trace contextRef="#ctx0" brushRef="#br0" timeOffset="10709.34">13906 1163 1634 0,'0'0'1133'0,"0"0"-770"0,0 0-32 16,0 0 24-16,0 0-25 0,0 0-94 16,0 0-112-16,0 0-82 0,0 0-42 15,0 0-30-15,0 0-39 0,2-10 17 16,-1 24 52-16,5 6 25 0,-1 3-4 15,2 2 44-15,0 4-9 0,2-1-28 16,-1 0-27-16,0-2 1 0,-1 0 13 0,4-6 4 16,-3 1-13-16,0-3-6 0,-1-3-28 15,-1 1 0-15,0-3-21 0,-2-1-38 16,-1-4-37-16,0-1-35 0,-1-1-17 16,-2-2-6-16,0 0-39 0,0-3-65 15,0-1-79-15,-2 0 14 0,-5 0 57 16,1 0-303-16,-7 0-764 0</inkml:trace>
  <inkml:trace contextRef="#ctx0" brushRef="#br0" timeOffset="10926.2">13461 1399 1072 0,'0'0'663'0,"0"0"-328"15,0 0-79-15,97-14-4 0,-54 10-39 16,6 1-37-16,0-1-79 0,4 2-62 16,-5-1-15-16,2 1-20 0,-3-1-2 15,-3 1-104-15,-2-2-86 0,0 0-47 0,-2-1-142 16,-1-2-315-16,-12 2-474 16</inkml:trace>
  <inkml:trace contextRef="#ctx0" brushRef="#br0" timeOffset="11306.82">14343 1285 932 0,'0'0'1071'16,"0"0"-550"-16,0 0-77 0,0 0-162 0,0 0-62 16,0 0-36-16,0 0-61 0,0 0-54 15,0 0-19-15,-83-3-9 0,74 3-41 16,1 3-6-16,2 4-38 0,0 1 28 16,0 1 1-16,2 1-8 0,-1 2-5 15,1 1 12-15,4-1 14 0,-1 2 1 16,1 0-2-16,0 0-25 0,7-2 12 15,2 1-6-15,4-1-6 0,2-1 28 16,5 0 13-16,1-4 25 0,3 0 12 16,4-2 23-16,0-3-17 0,4 0-21 15,1-2-7-15,-2 0-3 0,0-3 10 16,-6-2 38-16,-3 0 11 0,-4-3 50 0,-2 0 21 16,-3-5-7-16,-3-3-53 0,1 0-79 15,-3-2-15-15,-2 2 45 0,-5-1 12 16,-1-1-18-16,0 1 6 0,-9 0-13 15,-3 1-10-15,-5-1-23 0,-4 0-25 16,-5 2-24-16,-3 1 4 0,-2 2-1 0,0 5-47 16,-2 0-14-16,4 3-4 0,2 3-23 15,1 1-21-15,4 0-58 0,5 2-58 16,4 5-112-16,6 2-149 0,1 1 29 16,2 2-123-16,1-3-198 0</inkml:trace>
  <inkml:trace contextRef="#ctx0" brushRef="#br0" timeOffset="11639.59">14970 1164 1896 0,'0'0'799'0,"0"0"-311"0,0 0-43 0,0 0-54 16,0 0-81-16,0 0-100 0,0 0-117 15,0 0-63-15,0 0-30 0,0 0-56 16,0 0-46-16,-17-7 46 0,17 24 56 16,0 1 31-16,0 3-15 0,0 4-1 15,4 1-13-15,-1 1 14 0,4 1-1 16,-2-1-13-16,1 0-1 0,3-1 1 16,-3-2 17-16,2-1-19 0,0 1-12 15,-1-4-44-15,0-2 13 0,1-2-4 16,-2-2 1-16,-2-4-26 0,3-1-27 15,-3-4-23-15,-2-1-17 0,-1-3-44 0,1-1-86 16,-2 0-21-16,0-2 153 16,0-4-107-16,0-2-496 0,-8-9-985 0</inkml:trace>
  <inkml:trace contextRef="#ctx0" brushRef="#br0" timeOffset="12087.14">14975 1288 1423 0,'0'0'683'16,"0"0"-201"-16,0 0-48 0,0 0-60 15,0 0-67-15,0 0-89 0,40-71-64 16,-20 60-38-16,8-1-29 0,5 3-16 16,4 3 7-16,2 1-19 0,-2 2 42 15,0 3-45-15,-4 0-16 0,-3 3-26 16,-1 2-14-16,-3 1 0 0,-2 2 14 16,-2 0 20-16,-5 1-10 0,-4-3-24 15,-3 3-13-15,-6 0-30 0,1 3-25 0,-5 1-9 16,0 2 31-16,0 2 9 0,-9 1 21 15,-2-1 13-15,-4-1-16 0,-3-2-24 16,-4 2-25-16,-4-3 12 0,-5-2-41 16,0 2-47-16,-6-1-54 0,-1-2 2 15,2-1-7-15,1-3 38 0,8-1 40 0,7-3 125 16,10-2 3-16,5 0 112 0,2 0 86 16,3 0 37-16,0 0 19 0,0 0-30 15,0 0-44-15,0 0-34 0,2 0-23 16,-1 0-18-16,2 0-31 0,0 0-45 15,3 0-32-15,8 0-36 0,4 0-10 16,6 4 9-16,5 2 12 0,4 2 23 16,3 1 2-16,0 1 3 0,4 1 0 15,-2-1-3-15,-3-1-1 0,-4-1-27 16,-2-1-15-16,-6-1-31 0,-4-2-6 0,-2-1-16 16,-1-2-50-16,-3-1-60 0,2 0-55 15,0-2-100-15,-2-4-122 0,0-1-197 16,0-4-774-16</inkml:trace>
  <inkml:trace contextRef="#ctx0" brushRef="#br0" timeOffset="12304.71">15606 1237 1344 0,'0'0'993'0,"0"0"-590"16,0 0-56-16,0 0-107 0,0 0-59 15,0 0-38-15,76-35-71 0,-34 30-34 0,4 0-16 16,4 1 16-16,3 0-10 0,-2 1-6 16,-2 1-19-16,-7-1 11 0,-6 2-14 15,-6 0-120-15,-4-2-69 0,-6 2-75 16,-4-2-72-16,-3 0-115 0,-6 1-232 16,-5-4-715-16</inkml:trace>
  <inkml:trace contextRef="#ctx0" brushRef="#br0" timeOffset="12546.14">15929 1181 1623 0,'0'0'707'0,"0"0"-261"0,0 0-55 16,0 0-133-16,0 0-112 0,0 0-54 0,0 0-56 16,0 0-34-16,0 0 75 15,0 0 27-15,11 65-1 0,-5-45-11 0,0 3-8 16,-2 1-12-16,3 0-13 0,2-1-9 15,-3-1-13-15,2 0-6 0,-2-2-18 16,0 1-1-16,1-2 7 0,-3 0-19 16,1-1-38-16,-2-3-48 0,-1 0-39 15,1-1-67-15,-3 0-68 0,2-3-133 16,-1-1-184-16,2-1-46 0,-3-3-558 16</inkml:trace>
  <inkml:trace contextRef="#ctx0" brushRef="#br0" timeOffset="14519.38">17688 1109 830 0,'0'0'649'0,"0"0"-175"0,0 0-121 15,0 0-55-15,0 0 27 0,0 0-2 16,0 0-81-16,0 0-23 0,0 0-27 15,0 0-12-15,0 0-31 0,-39-55-28 0,34 55-28 16,-6 0-40-16,-4 0-50 0,-8 6-1 16,-5 5 23-16,-6 3 9 0,-1 1-6 15,0 2-25-15,2 0-3 0,3 0-3 16,4-1-10-16,5 2 1 0,3 0 10 16,4 2 2-16,2 0-28 0,6 2 6 15,1 2 7-15,2 0 0 0,3-1 12 16,0-1-13-16,8-2 13 0,3 0-13 0,4-1 15 15,1-2-58-15,7-2 13 0,0-2 30 16,1-1-5-16,3-3-13 0,0-3-26 16,2-1-24-16,1-4-26 0,2-1-44 15,1 0-76-15,3 0-123 0,-1-5-6 16,-2-2 15-16,0-2 34 0,-3-2 2 16,2 1-125-16,-3-3 23 0,-1 0 52 15,-4 0 110-15,-3 2 248 0,-4-1 85 16,-5 3 384-16,-5 3 143 0,-4-1-47 15,-3 2-32-15,0 1-85 0,0 0-50 16,-5-1-111-16,0 2-61 0,1-1-79 16,-1 1-11-16,-1-1-33 0,1 3-26 0,-1-1-31 15,2 2-46-15,-3 0-26 0,-2 2-20 16,-1 4-13-16,1 1-21 0,2 2-7 16,0 1 16-16,3 2-23 0,4-1-9 0,0 1-4 15,6 2-25-15,8-1 15 0,6 1 117 16,2-1 16-16,5-1 53 0,2-4-18 15,1 2-7-15,3-5 6 0,2-2-6 16,0 0 3-16,0-3 23 0,-2 0 1 16,1 0-27-16,-4-6 12 0,-4-2-3 15,-6-2 9-15,-4-4 6 0,-6 0 0 16,-6-1 40-16,-4 0 24 0,0-2 6 16,-5 0-34-16,-7-2-33 0,-7 1-29 15,-4-1-42-15,-7-1-15 0,-3 3-46 16,-5 4 6-16,-1 1 0 0,1 4-28 15,3 4-15-15,3 3-44 0,5 1-43 16,7 0-79-16,2 7-44 0,5-1-100 0,6 1-126 16,2 2 12-16,5-1-87 0,0 0-120 15,6-2-306-15</inkml:trace>
  <inkml:trace contextRef="#ctx0" brushRef="#br0" timeOffset="15007.27">18547 1099 1741 0,'0'0'645'0,"0"0"-167"0,0 0-30 16,0 0-45-16,0 0-86 0,0 0-75 15,0 0-53-15,0 0-44 0,0 0-22 16,0 0-24-16,0 0-26 0,-17-28-18 15,17 28-9-15,0 0-21 0,0 0-22 16,-2 0-3-16,2 0-15 0,0 0-15 0,0 0-10 16,0 6-18-16,0 6 58 0,0 4 0 15,0 5 27-15,0 1-24 0,0 4 16 16,0-3-1-16,0 1-15 0,0 2 0 16,0-2 0-16,0 2-3 0,0 0 0 15,-4-1-21-15,4-4 7 0,0-2 14 16,0-1 36-16,0-1-5 0,0-2-31 15,0-1-23-15,4-3-14 0,-2-2 6 16,1-1 1-16,-2-1-1 0,1-4 3 16,1 1 16-16,-1-3 9 0,1 2-16 15,2-3-17-15,6 1 36 0,2 1 42 0,7-2 1 16,2 0 12-16,5 0-25 0,2 0-2 16,3 0-25-16,1-2-3 0,4-1-2 15,-2 1 0-15,0 1 1 0,-4-2 0 16,-3 1-63-16,-4 1-41 0,-6-2-24 15,-4 2-16-15,-4-1-19 0,-3-1-64 16,-2 1-105-16,-1 0-143 0,-4-2-191 16,4 3-746-16</inkml:trace>
  <inkml:trace contextRef="#ctx0" brushRef="#br0" timeOffset="15415.11">19183 1226 2124 0,'0'0'682'15,"0"0"-218"-15,0 0-38 0,0 0-71 16,0 0-80-16,0 0-55 0,0 0-50 16,0 0-75-16,0 0-61 0,0 0-34 0,0 0-46 15,-2-14-46-15,1 22-50 16,-1 2 96-16,-1 4 33 0,0 2 12 0,-2 3-1 15,5 0-10-15,0 1-7 16,0 0 16-16,1 0 1 0,9 0-1 0,1-2 1 16,4 0-1-16,1-1-10 0,4-2-21 15,1-2 9-15,2-2 25 0,3-3 13 16,1-2 15-16,0-3 15 0,3-3-6 0,-1 0 19 16,0-4-13-16,-3-3 3 0,0-3 4 15,-3 0 23-15,0-5-11 0,-4 0 8 16,1-5-51-16,-3 0-7 0,-1-3 0 15,-4-2-12-15,-4 1-15 0,-5 1-37 16,-1 1 9-16,-2 1-40 0,0 3-49 16,-2 3-35-16,-2 2-38 0,2 3-109 15,1 2-134-15,1 4-230 0,0 1-383 16,9 1-395-16</inkml:trace>
  <inkml:trace contextRef="#ctx0" brushRef="#br0" timeOffset="15650.29">19926 1193 1640 0,'0'0'643'0,"0"0"-159"0,0 0-144 15,0 0-151-15,0 0-87 0,0 0-61 16,0 0-9-16,0 0 35 0,0 0-17 16,0 0-9-16,5 76 1 0,-2-54-4 15,1 1 3-15,1 0-13 0,0 0-3 16,-1-2 13-16,1 0-19 0,0-3-19 15,-2 0-2-15,2-3-17 0,-1-2-13 16,-3-2-46-16,1-1-71 0,-1-5-70 16,-1-3-49-16,0-1-54 0,0-1-49 15,-4-1-199-15,-2-3-567 0</inkml:trace>
  <inkml:trace contextRef="#ctx0" brushRef="#br0" timeOffset="15885.5">19988 1108 851 0,'0'0'1199'0,"0"0"-742"0,0 0-13 16,0 0-76-16,0 0-72 0,0 0-88 15,0 0-76-15,0 0-63 0,0 0-47 16,78-40-22-16,-55 46-24 0,3 6 24 16,4 4 42-16,2 2-8 0,-2 0-3 15,-1 2 4-15,-1-1-20 0,-5 1-15 16,-4-4-13-16,-4 0-53 0,-5-4-38 15,-1-2-22-15,-1-1-57 0,-5-3-26 16,3-1-36-16,-1 0-91 0,3-2-67 16,5 0-190-16,-1-1-520 0</inkml:trace>
  <inkml:trace contextRef="#ctx0" brushRef="#br0" timeOffset="16112.29">20774 1153 1622 0,'0'0'581'0,"0"0"-177"0,0 0 5 15,0 0-26-15,0 0-126 0,0 0-36 16,0 0-62-16,0 0-57 0,0 0-63 16,0 0-39-16,-74-64-28 0,53 64-3 15,-3 0 15-15,-1 2 14 0,-1 6 2 16,0 1-12-16,1 3 9 0,1-1-13 16,1 1-4-16,0 2 17 0,3 0-82 15,2 2-34-15,1-2-17 0,2 0-44 16,3 0-94-16,4-1-84 0,1-2-32 15,6 0-38-15,1-2-173 0,0-4-122 16,3 1-29-16</inkml:trace>
  <inkml:trace contextRef="#ctx0" brushRef="#br0" timeOffset="16398.3">20863 1092 1451 0,'0'0'1027'0,"0"0"-534"16,0 0-14-16,0 0-71 0,0 0-85 16,0 0-133-16,0 0-88 0,0 0-59 15,0 0-30-15,0 0-13 0,0 0-59 16,10-6-12-16,-10 18 71 0,2 5 2 16,-2 2-2-16,1 4-3 0,0 0-13 15,2 3 16-15,0 1 34 0,0 0 2 16,2 0-36-16,-1-2-28 0,1-1 12 0,1-5-6 15,-1-1-61-15,-1-3-11 0,0 0 1 16,2-2-37-16,1-1-61 0,0-1-62 16,1-2-62-16,-2-3-47 0,3-1-48 15,-4-1-235-15,4-4-719 0</inkml:trace>
  <inkml:trace contextRef="#ctx0" brushRef="#br0" timeOffset="17021.41">21187 1128 205 0,'0'0'2028'0,"0"0"-1386"0,0 0-203 15,0 0-14-15,0 0-66 0,0 0-138 16,0 0-115-16,0 0-106 0,0 0-13 16,0 0-58-16,5-8-47 0,-4 21 118 15,-1 3 31-15,0 4-6 0,0 3 0 16,0-2 12-16,0 3-12 0,2-2-10 15,-2-3-12-15,0-1 10 0,0-2-10 16,1-2 12-16,-1-2-15 0,2-2-15 0,-2-3 14 16,0 0-1-16,1-5 0 0,-1 1 2 15,0-2 2-15,0-1 16 0,0 0 23 16,0 0 21-16,0 0 33 0,0 0 13 16,0 0 18-16,0-4 12 0,2-4-100 15,0-3-38-15,2-2-18 0,2-4 16 16,0-1-10-16,1-1 9 0,1-3-22 0,1 0-18 15,0 0 22-15,0 3 10 0,-1 1 11 16,1 4 18-16,-2-1 13 0,-1 4-28 16,0 2 18-16,-2 3 1 0,0-1-4 15,-4 4 6-15,3 2 13 0,-3 0-9 16,3 0-13-16,-3 1-3 0,2 0-12 16,2-2-2-16,1 2-25 0,4 0-19 15,2 0-9-15,2 2 18 0,5 3 0 16,-1 3 13-16,2 2 24 0,1 1-1 15,-1 1-24-15,-1 2 4 0,-5-1-10 0,-1 0 3 16,-1 1 7-16,1-1 18 0,-1 1 1 16,0 0 2-16,2 0 0 0,0 1 1 15,1 0 11-15,1-1 0 0,1-1 7 16,-3-2-7-16,1-2-10 0,1 0 10 16,-2-3 4-16,2 0 2 0,-3-2-12 15,1-1-6-15,-2 0-86 0,4-1-40 0,-4-1-31 16,1 0-38-16,1-1-20 0,-2 0-22 15,0 0-22-15,1 0 25 0,-3-1-19 16,0-2 3-16,-2 0-21 0,-4-2 0 16,-2-2-69-16,-1 1-174 0,-3-2-27 15,-4 3-218-15</inkml:trace>
  <inkml:trace contextRef="#ctx0" brushRef="#br0" timeOffset="18835.58">21904 983 80 0,'0'0'408'0,"0"0"-40"15,0 0-35-15,0 0-50 0,0 0-3 16,0 0-30-16,0 0-56 0,0 0-41 16,0 0-27-16,0 0-29 0,0 0-26 15,-2 4-4-15,2-4 20 0,0 0 13 16,0 0 15-16,0 0-2 0,0 0-2 15,0 0-15-15,0 0-16 0,0 0-20 0,0 0-15 16,0 0-23-16,0 0-22 0,-1 0-16 16,1 0-13-16,0 1 1 0,-2-1-20 15,2 2-9-15,0 2 22 0,-1 1 35 16,-1 1 19-16,2-1-17 0,-1 3 0 16,-1 1 0-16,2 0 0 0,0 3 1 15,0-1 10-15,0 3-11 0,0 3 1 16,2 0 1-16,-1 2 8 0,2-1-11 15,-1 1 2-15,1-1-2 0,0-1 0 16,0 0 1-16,1-3 11 0,-2 0-12 16,-2-4 2-16,3 1 13 0,-3-5-15 0,0 1-1 15,0-2-51-15,0-3-26 0,0 2 4 16,0-1 6-16,0 0 22 0,0-2 16 16,0 0 7-16,0-1-17 0,0 0-54 0,0 0-80 15,0 0-56-15,0 0-46 0,0 0-140 16,3 0-135-16,0-2-147 0</inkml:trace>
  <inkml:trace contextRef="#ctx0" brushRef="#br0" timeOffset="19647.32">22495 1035 88 0,'0'0'1118'0,"0"0"-613"0,0 0-168 0,0 0-84 15,0 0 19-15,0 0-11 0,0 0-1 16,0 0-66-16,0 0-9 0,0 0-33 15,35-54-57-15,-35 50 9 0,0 0 3 16,-5 1-33-16,-1 2-74 0,-3-3-47 0,-2 2 0 16,-5 0 6-16,-1 1 7 0,-1 1 2 15,0 0-12-15,-3 0 6 0,-2 3 3 16,-1 3 1-16,-2-2 11 0,-1 2 4 16,3 0-41-16,1 0-54 0,3 0-61 15,4 2-43-15,4-1 7 0,1 0 11 16,3 1 0-16,1 0 9 0,2-2-1 15,4 2 11-15,-1-2 18 0,2 1 62 16,0-3 23-16,0-1 30 0,0 0 48 0,3-2 13 16,0 0 104-16,3 2-4 0,0 0-15 15,2-1-10-15,1 1 12 0,5-1-15 16,1 2 31-16,3 0 33 0,1-1 19 16,4 1 10-16,0-3 34 0,0 0 6 15,-1 0-39-15,1 1-17 0,-1-1-45 16,-2 1-47-16,-3 1-38 0,0 0-16 15,-2 2-13-15,-1 0 22 0,-2 3-12 0,-1 1-13 16,-1 1-3-16,-1 0-15 0,-2 2-1 16,-1-2 0-16,0 2 19 0,-3 1 1 15,-3-3 15-15,0 0-1 0,-3 1 33 16,-6 0 21-16,0 1 6 0,-1-3-15 16,-4 1-7-16,2-1-8 0,-2-1-14 15,3-3-3-15,-3 0 0 0,-1-2 1 0,-1-3 2 16,-1 0 3-16,-5-1 0 0,-1-6-31 15,-2-1-3-15,-1-1-71 0,3 0-54 16,2 1-48-16,5 2-48 0,4 0-42 16,2 2-53-16,6 0-108 0,1 1-89 15,3 1-293-15,0-1-320 0</inkml:trace>
  <inkml:trace contextRef="#ctx0" brushRef="#br0" timeOffset="20960.59">24136 1128 1365 0,'0'0'1034'0,"0"0"-524"0,0 0-82 16,0 0-53-16,0 0-64 0,0 0-63 0,0 0-65 16,0 0-38-16,0 0-65 0,0 0-28 15,0 0-30-15,-5-11-22 0,5 11-25 16,0 3-21-16,-3 3-43 0,0 4 27 15,-2 3 62-15,2 4-2 0,0 1 0 16,0 4 0-16,3 0-11 0,0 2-2 16,0 2 13-16,2-1-1 0,5 0-50 15,4-3 13-15,3 0 21 0,3-6 16 16,0 1 2-16,5-2 1 0,4-2-1 0,2-5-17 16,3-1 18-16,3-3 0 0,2-4 28 15,1 0-6-15,-3 0-3 0,-1-6-7 16,-1-1 4-16,-3-4 8 0,-3 0 7 15,-3-2 6-15,-7-4 10 0,-4-2 113 16,-3-4-40-16,-4-7-44 0,-4-2 4 16,-1-4-59-16,0 2-4 0,0 4-17 15,-1 4-3-15,-2 7 2 0,1 6-14 16,-1 3-31-16,3 4-40 0,-1 2-21 16,1 3-40-16,0 0-70 0,0 1-115 0,4 0-160 15,4 0-162-15,6 1 97 0,-3 0-267 16,14 3-602-16</inkml:trace>
  <inkml:trace contextRef="#ctx0" brushRef="#br0" timeOffset="21434.46">24868 1144 1960 0,'0'0'724'0,"0"0"-207"0,0 0-132 16,0 0-98-16,0 0-85 0,0 0-111 15,0 0-88-15,0 0-3 0,0 0-10 16,0 0 10-16,0 0 56 0,0 71-18 15,0-49-10-15,0 1-9 0,0 0-17 16,0-1 1-16,3-1 18 0,0-5-5 0,-2 0 1 16,1-5-17-16,-2 0-50 0,0-4 3 15,0 0-15-15,0-3-16 0,0-2-4 16,0-2-12-16,0 0-13 0,0 0 9 16,0-1 51-16,0-7-1 0,3-3-94 15,1-6-27-15,0-4 6 0,1-2 23 0,2 0 59 16,-5 1 4-16,1 3 55 0,-1 2 22 15,-1 3 96-15,-1 2-6 0,3 2 28 16,-3 2 39-16,2 1 15 0,-1 0-11 16,2 1 10-16,0 1 8 0,-1-1-6 15,0 1-36-15,1 1-19 0,1 1-26 16,1-2-8-16,-2 3-35 0,0 1-9 16,2 1-40-16,3 0-3 0,6 1-80 15,3 7 21-15,9 3 50 0,5 6 12 16,2 2 41-16,1 2 2 0,3 2-43 15,-5 0 0-15,1-1-28 0,-1-1 4 16,-2-2-23-16,-5-2-45 0,1-3-14 0,-4-4-3 16,-2-1-22-16,-4-5 17 0,-2-1-27 15,-4-3-67-15,0 0-37 0,-3 0 25 16,0-5-43-16,1-3-91 0,-2-4-132 16,-1 0-184-16,2 1-76 0</inkml:trace>
  <inkml:trace contextRef="#ctx0" brushRef="#br0" timeOffset="21677.33">25468 1158 42 0,'0'0'1351'0,"0"0"-883"16,0 0-127-16,0 0-5 0,0 0 3 16,0 0-13-16,0 0 5 0,0 0-40 15,0 0-26-15,-23-67-19 0,23 65-14 16,-2 0-29-16,2 2-52 0,0 0-72 16,0 0-51-16,0 0-28 0,0 0-15 15,0 0-18-15,0 0-32 0,0 5-30 0,0 5 40 16,2 4 55-16,1 3 25 0,-3 2-13 15,1 4-12-15,-1 0-28 0,1 2-15 16,-1-1-12-16,2-1 3 0,-1 1-16 16,3-4-25-16,-1-1-40 0,-1-2-48 15,1-3-33-15,0-2-60 0,-2-3-34 16,1-2-79-16,-2-1 1 0,0-2-41 16,0-2-258-16,0-1-441 0</inkml:trace>
  <inkml:trace contextRef="#ctx0" brushRef="#br0" timeOffset="22220.16">25921 1205 584 0,'0'0'684'0,"0"0"-115"0,0 0-154 16,0 0-72-16,0 0 2 0,0 0-38 16,0 0-46-16,0 0-43 0,0 0-44 15,0 0-40-15,0 0-42 0,0 7-30 16,0 0-21-16,0 3 28 0,0 3-1 15,0 3 0-15,0 2-6 0,0 1-7 16,2 0-11-16,-1 3-17 0,1-3-2 0,-1 2 3 16,-1-2-13-16,0 0-6 0,0 0-9 15,0-1-55-15,0 0-47 16,0-3 3-16,0 0 6 0,0-2-31 0,0-1-29 16,0-2-39-16,0-2-23 0,3-2-16 15,0-3-50-15,0-2-49 0,1-1 46 16,2 0-10-16,1-5-297 0,-2 0-492 0</inkml:trace>
  <inkml:trace contextRef="#ctx0" brushRef="#br0" timeOffset="22447.81">25958 1260 901 0,'0'0'1146'0,"0"0"-806"0,0 0-55 0,0 0 23 16,0 0-26-16,0 0-37 0,54-72-87 15,-38 61-66-15,4 0-7 0,-1 1-13 16,4 2-3-16,0 0-9 0,2 3-60 16,0 1-3-16,0 3-19 0,3 1 6 15,-1 0 3-15,0 0 10 0,2 3 0 0,-2 2-44 16,-1-2-120-16,-4 4-82 0,-5-1-121 16,-6 2-83-16,-6 1-129 0,-2-1-408 15,-6 3-106-15</inkml:trace>
  <inkml:trace contextRef="#ctx0" brushRef="#br0" timeOffset="22624.6">26045 1345 699 0,'0'0'570'0,"0"0"-69"16,0 0-56-16,0 0 20 0,0 0-102 16,0 0-161-16,0 0-62 0,0 0-51 0,83-15 0 15,-62 11-26-15,2 1-18 16,0 1-44-16,1 2-1 0,1 0-4 0,1 0-15 15,-1 5-50-15,-5 0-138 0,-3 0-167 16,-9 1-92-16,-5 1-176 0,-3-2-360 16</inkml:trace>
  <inkml:trace contextRef="#ctx0" brushRef="#br0" timeOffset="22800.54">26025 1494 1196 0,'0'0'511'16,"0"0"-212"-16,0 0-65 0,0 0 60 15,0 0 18-15,0 0-13 0,0 0-111 16,0 0-141-16,0 0-47 0,93 0 0 16,-60-1 25-16,1 0 1 0,3 1-25 15,-2-2-1-15,1 2-44 0,-3-1-99 0,-1-1-88 16,1-1-71-16,-2-3-176 0,-8 2-637 16</inkml:trace>
  <inkml:trace contextRef="#ctx0" brushRef="#br0" timeOffset="23057.12">26710 1287 1636 0,'0'0'788'0,"0"0"-237"16,0 0-132-16,0 0-99 0,0 0-75 16,0 0-90-16,0 0-62 0,0 0-93 15,0 0-15-15,0 0-88 0,3 14-49 16,0 0 152-16,2 4 35 0,1 3 34 15,1-2-24-15,1 2-17 0,0-1-3 16,-1-1 24-16,-1-1-49 0,0-3-34 16,-2 0-76-16,-1 0-16 0,-3-1-50 0,3-3-39 15,-3-1-43-15,0 0-49 0,0-2-18 16,0-1 8-16,-4-3-130 0,0-2-171 16,1-2-167-16</inkml:trace>
  <inkml:trace contextRef="#ctx0" brushRef="#br0" timeOffset="23538.1">26695 1292 653 0,'0'0'1269'0,"0"0"-841"0,0 0-76 16,0 0-12-16,0 0-39 0,0 0-28 15,55-76-96-15,-37 63-96 0,2 3-33 0,3 2 33 16,-2 2 104-16,5 3-51 0,3 2-53 15,6 1-50-15,2 0-31 16,5 4 0-16,-2 2 0 0,-1 2 54 0,-5 0-52 16,-7 1-2-16,-6 0-3 0,-7 0-22 15,-3-3-12-15,-5 3-22 0,-3 1-28 16,-3 2-13-16,0 1 28 0,-9 1 29 16,-5-1 17-16,-2 1-18 0,-7-2-16 15,0-1-6-15,-1-1 3 0,1 0-41 16,3-3 16-16,3 1-4 0,-2-1 3 0,2-1 38 15,1 0 35-15,0-2 15 0,0 1 1 16,1-1 3-16,4 0 16 0,3-1-6 16,3-2-13-16,1 0 1 0,1-1 52 15,3 0 58-15,0 0 28 0,0 0-6 16,0 0-20-16,0 2-13 0,6-2-27 16,0 2-73-16,2 3-3 0,8 1-25 15,2 2-4-15,2 3 9 0,2 0 11 0,3 1 12 16,1 1 16-16,2 0 0 0,0-2 0 15,0 0-16-15,1-3-57 0,-2 2 3 16,-4-6 10-16,0 2-22 0,-3-2-28 16,-4-2-52-16,-2 0-63 0,-2 0-46 15,-3-1-40-15,-1 2-50 0,-3-2-69 16,-1 2-214-16,-2-2-189 0</inkml:trace>
  <inkml:trace contextRef="#ctx0" brushRef="#br0" timeOffset="25020.41">9822 3048 1513 0,'0'0'559'0,"0"0"-225"0,0 0-60 16,0 0 54-16,0 0-5 0,0 0-34 15,0 0-52-15,0 0-77 0,0 0-65 0,0 0-60 16,6-20-35-16,-9 31-69 16,-4 3 69-16,-3 8 7 0,-1 6 52 0,-3 4-31 15,-1 4 0-15,-1 0-25 0,-3 2 19 16,1-1 12-16,-3 0-3 0,1-1 13 16,-1-1-26-16,2-1-2 0,0-5-1 15,4-3-15-15,3-3 3 0,4-5-2 16,1-3-1-16,4-4-52 0,0-4-60 0,2-1-7 15,-1-2-7-15,2-4-31 0,0 0-36 16,0 0 16-16,0 0 21 0,2-8 19 16,2-2-204-16,2-6-130 0,1-3-265 15,-2 2-538-15</inkml:trace>
  <inkml:trace contextRef="#ctx0" brushRef="#br0" timeOffset="25333.55">9736 3044 1702 0,'0'0'681'15,"0"0"-226"-15,0 0-64 0,0 0-86 16,-3-75-17-16,3 66-39 0,0 1-34 16,0 5-32-16,0 0-16 0,0 2-63 15,0 1-88-15,0 0-16 0,4 4-59 16,5 7 59-16,7 2 28 0,2 5 15 16,6 4-9-16,0 1-3 0,1 0-4 15,1 3-5-15,-5 0 11 0,4 0-12 16,-2 2-21-16,0-1-2 0,-1 2 0 15,-1 0-11-15,1-2-5 0,-5 0-3 0,-1-4-1 16,-3 0-9-16,-2-3 10 0,-2-2-4 16,-2-4-51-16,-2-3-42 0,-1-3 1 0,-1-2 21 15,-2-2-10-15,0-3-9 16,-1 1-14-16,0-2 0 0,0 0 13 0,-1 0 9 16,-3 0 5-16,-5-2-139 0,-2-1-105 15,-5-2-120-15,1-2-215 0,1 1-447 16</inkml:trace>
  <inkml:trace contextRef="#ctx0" brushRef="#br0" timeOffset="25522.1">9567 3366 1221 0,'0'0'761'0,"0"0"-385"0,0 0-75 0,0 0-57 15,0 0-67-15,0 0-27 0,84-29-22 16,-48 26-17-16,4-3 6 0,4 1-44 0,2 0-41 15,1 0-32-15,-4 1 2 0,-1 0-2 16,-7 3-118-16,-2-2-89 0,-7 3-90 16,-2-1-43-16,-2 0-148 0,-9 0-528 15</inkml:trace>
  <inkml:trace contextRef="#ctx0" brushRef="#br0" timeOffset="25860.22">10297 3070 349 0,'0'0'1592'0,"0"0"-1135"0,0 0-60 15,0 0 20-15,0 0-80 0,0 0-59 16,0 0-51-16,0 0-77 0,0 0-91 0,0 0-59 15,0 0-9-15,-9-25-57 0,13 30-27 16,4 3 93-16,4 4 72 0,2 2 15 16,4 1-25-16,2 3-22 0,2 0-15 15,5 0-9-15,2 3-4 0,3 0 16 16,0 1-9-16,1 2-1 0,-3-2-18 16,-1-2 0-16,-5 1-3 0,-2-4-22 15,-5-2-12-15,-4-2-31 0,-4-4-44 16,-3-1-57-16,-2-2-13 0,0-2-26 15,-2-4-56-15,-1 0-97 0,-1 0-15 0,0-1-8 16,0-4-693-16</inkml:trace>
  <inkml:trace contextRef="#ctx0" brushRef="#br0" timeOffset="26133.07">10669 3111 1892 0,'0'0'555'0,"0"0"-127"16,0 0 40-16,0 0-53 0,0 0-56 15,0 0-70-15,0 0-88 0,0 0-87 16,0 0-62-16,0 0-52 0,-11-24-3 16,4 31-61-16,0 6 36 0,-6 4 28 15,-2 2 3-15,-2 4 25 0,1 0-1 16,-2 2-11-16,2-1-4 0,0 1 3 16,1-2 4-16,3 0-7 0,1 0-12 15,3-2-27-15,-1-1-34 0,5-2-7 0,-1 0 0 16,3-3-12-16,0-2-25 15,2-3-53-15,0-2-50 0,0-3-37 0,0-3-80 16,6-1-126-16,3-1 27 0,2-1-139 16,-1-3-748-16</inkml:trace>
  <inkml:trace contextRef="#ctx0" brushRef="#br0" timeOffset="26406.48">10955 3031 1608 0,'0'0'983'16,"0"0"-565"-16,0 0 70 0,0 0-55 16,0 0-60-16,0 0-98 0,0 0-130 15,0 0-87-15,0 0-58 0,0 0-3 0,0 0-34 16,13-3 37-16,-4 20 50 16,2 5-17-16,-2 1 1 0,1 3-3 0,0 0-7 15,-3-1-2-15,-2 0-10 0,1-1-10 16,-2-1-2-16,1 0-13 0,-2-3-15 15,0-1-8-15,0-1-23 0,0-2-8 16,0-1-16-16,0-2-44 0,1-3-40 16,-2-2-57-16,1-1-69 0,1-2-89 0,-1-4-155 15,1-1-33-15,-1 0-537 0</inkml:trace>
  <inkml:trace contextRef="#ctx0" brushRef="#br0" timeOffset="26707.17">11461 3027 1638 0,'0'0'1036'0,"0"0"-561"0,0 0-45 15,0 0-17-15,0 0-60 0,0 0-81 16,0 0-133-16,0 0-98 0,0 0-41 16,0 0-62-16,6-6 62 0,-9 24 31 15,0 3-13-15,-3 6 1 0,0-1-1 16,-1 4-18-16,-1 0 1 0,-1 0 0 15,3-1 11-15,0-1-12 0,-2-2-16 0,4-3-8 16,-1-2 8-16,2-3-8 16,0-3-16-16,-1-2-25 0,2-4-49 0,1-3-66 15,1-2-41-15,0-1-24 0,0-3-39 16,0 0 81-16,3-4 171 0,4-8-98 16,1 0-85-16,4-6-97 0,0-6-75 0,7-1-142 15,-2-4-190-15,-1 7-270 0</inkml:trace>
  <inkml:trace contextRef="#ctx0" brushRef="#br0" timeOffset="26987.51">11576 3034 68 0,'0'0'1514'16,"0"0"-966"-16,0 0-130 0,0 0-3 15,0 0-18-15,0 0-83 0,0 0-56 16,9-66-44-16,-9 65-30 0,3-2-39 16,-3 3-18-16,1 0-28 0,2 0-44 15,3 3-55-15,3 4 1 0,4 6 26 0,7 4 29 16,1 6-16-16,3 0-1 15,0 3-8-15,0 0-3 0,2 1 2 0,-1-3-5 16,-2 2-4-16,1-3-9 16,-1 0-11-16,-1-2 0 0,-5-3 2 0,-1-1-3 15,-3-3-12-15,0-2-9 0,-4-1-7 0,-2-2-24 16,2-1-15-16,-2-1-41 0,-3-1-5 16,0-1-17-16,-1-1-3 0,0-3 3 15,-3 0-10-15,0 0-18 0,0-1-12 16,0 0-3-16,-4 0-17 0,-6 0-62 15,-7-2-207-15,2-2-223 0,-15-5-875 0</inkml:trace>
  <inkml:trace contextRef="#ctx0" brushRef="#br0" timeOffset="27182.4">11455 3282 313 0,'0'0'1330'0,"0"0"-836"16,0 0-161-16,0 0-4 0,0 0 5 15,0 0-72-15,0 0-59 0,95-43-64 16,-64 37-41-16,5 1-35 0,5 0-26 16,0 1-34-16,1 0-3 0,2 2 0 0,-3-1-2 15,-2 2-59-15,-3-1-105 0,-5 0-91 16,-2-2-84-16,-3 1-103 0,-3 0-245 16,-8-3-652-16</inkml:trace>
  <inkml:trace contextRef="#ctx0" brushRef="#br0" timeOffset="27570.12">12307 2969 1626 0,'0'0'1126'0,"0"0"-645"16,0 0-1-16,0 0-68 0,0 0-141 15,0 0-83-15,0 0-70 0,0 0-63 16,0 0-55-16,0 0-13 0,0 0 13 15,20 27 49-15,-10-9 0 0,0 0-9 16,1 3-7-16,1 1 4 0,-3-2-15 0,3 2-4 16,-1 2-15-16,-2-4-1 0,1-1 13 15,-2 2 7-15,0-3-4 0,-1 0-15 16,-3 0-1-16,1-2-1 0,0 0 1 16,-2-2-1-16,1 1-1 0,2-4 0 15,-3-2 1-15,2 0 1 0,-1-2 14 16,0-2-13-16,5 0 15 0,2-1-3 15,5 0-3-15,7-1 10 0,6 1 2 16,6-3-9-16,3 2-3 0,0-3-11 16,0 0 0-16,-2 0-1 0,1 0-17 15,-3 0-56-15,-2 0-9 0,-2-4-10 0,-5 2-18 16,-3-1-41-16,-5 1-34 0,-7-1-54 16,-4 0-75-16,-6 2-105 0,0 0-188 15,-4-1-442-15,-18 0-816 0</inkml:trace>
  <inkml:trace contextRef="#ctx0" brushRef="#br0" timeOffset="28991.08">14270 2924 1627 0,'0'0'1013'0,"0"0"-556"16,0 0-49-16,0 0-54 0,0 0-65 15,0 0-127-15,0 0-91 0,0 0-71 16,0 0-3-16,0 0-65 0,0 0 43 16,-27 22 25-16,16-4 44 0,-2 3-23 15,-1 2-20-15,1 1 12 0,-3 1 15 16,2 3-4-16,-3 1-20 0,0 1-4 16,0 3-73-16,1-3-14 0,-2 0 50 15,3 0-22-15,2-3-48 0,3-3-54 0,3-2-78 16,0-4-82-16,7-4-104 0,0-4 28 15,0-2-7-15,0-4-161 0,5-4-109 16,0 0 41-16</inkml:trace>
  <inkml:trace contextRef="#ctx0" brushRef="#br0" timeOffset="29288.35">14257 3028 7 0,'0'0'1771'0,"0"0"-1175"0,0 0-150 16,0 0-7-16,27-79-30 0,-22 63-69 15,-4 4-48-15,3 4-72 0,-2 1-5 16,-1 3-40-16,-1 2-49 0,0 2-65 16,2 0-61-16,-1 0-40 0,6 2-33 15,2 9-1-15,4 3 74 0,6 5 31 0,4 3-16 16,-2 0-12-16,5 2 0 0,-1 1 19 16,-1-1-22-16,-2 1 0 0,1-1-28 15,-3-1 16-15,-4 1 9 0,1-3 3 16,-4-2-15-16,-1-1-71 0,-2-2-28 15,-3 0-18-15,2-3-1 0,-4-2-16 16,0-4-29-16,-2-1-29 0,-2-1 2 0,-1-4 6 16,0 1-17-16,0-2-34 0,-1 0 22 15,-7 0-7-15,-6 0-56 0,-3 0-319 16,1-2-488-16</inkml:trace>
  <inkml:trace contextRef="#ctx0" brushRef="#br0" timeOffset="29461.15">14163 3253 1132 0,'0'0'1259'16,"0"0"-875"-16,0 0-95 0,0 0-88 15,0 0-48-15,0 0-51 0,85-32-23 16,-46 27-38-16,3 2-41 0,8-3-1 16,-2 4-2-16,2-1-86 0,-2 0-73 15,-2 1-32-15,-3 0-120 0,-4-1-109 16,-4-1-277-16,-9 0-528 0</inkml:trace>
  <inkml:trace contextRef="#ctx0" brushRef="#br0" timeOffset="29727.12">14910 2969 140 0,'0'0'2111'0,"0"0"-1439"15,0 0-145-15,0 0-41 0,0 0-88 16,0 0-126-16,0 0-109 0,0 0-98 15,0 0-65-15,0 0-65 0,-2-18-73 16,8 33 70-16,5 4 68 0,1 5 37 16,1 3-6-16,3 0 15 0,-3 0-12 15,1-1-16-15,-2-1-6 0,-1-3-12 16,-4-1-19-16,1-2-46 0,-5-3-27 16,0-3-29-16,-2-1-34 0,-1-6-22 0,0-1-9 15,0-1-28-15,-1-1-78 0,-4-3-69 16,-4 0 43-16,2-5-105 0,-3-3-291 15,5 0-365-15</inkml:trace>
  <inkml:trace contextRef="#ctx0" brushRef="#br0" timeOffset="29950.24">14981 3014 1512 0,'0'0'569'16,"0"0"-178"-16,0 0-7 0,0 0 1 16,0 0-17-16,0 0-77 0,0 0-93 15,0 0-64-15,0 0-37 0,0 0-35 16,0 0-50-16,54-57-12 0,-28 57-19 15,7 6-2-15,6 5 21 0,6 3 3 16,-3 3 56-16,2 2 6 0,-3-1-22 16,-4 2-43-16,-1-4-24 0,-3 2-41 15,-4-2 13-15,-3-2-23 0,-4-2-6 16,-2-2-28-16,-3 1-30 0,0-5-14 16,-2 0-34-16,-1-3-31 0,-1 0-60 0,0-3-52 15,2 0-148-15,-5-6-522 0,2-6-202 16</inkml:trace>
  <inkml:trace contextRef="#ctx0" brushRef="#br0" timeOffset="30200.6">15643 2910 668 0,'0'0'1231'0,"0"0"-784"16,0 0-66-16,0 0 37 0,0 0 12 16,0 0-61-16,0 0-65 0,0 0-53 15,0 0-44-15,0 0-106 0,-18-49-63 16,18 49-38-16,0 0-52 0,0 5-56 15,1 6 43-15,5 3 65 0,-1 5 41 16,3 3-14-16,0 2 10 0,2 4-15 16,0-2 2-16,1 3-21 0,0-4-3 15,-2 2-27-15,0-4-26 0,-1 0-55 0,-1-3-6 16,-1-3-41-16,0-2-66 0,0-3-81 16,0 0-94-16,0-6-142 0,3-2-65 15,-3-2-577-15</inkml:trace>
  <inkml:trace contextRef="#ctx0" brushRef="#br0" timeOffset="30429.23">16015 2950 1459 0,'0'0'1030'0,"0"0"-544"0,0 0-10 16,0 0-65-16,0 0-91 0,0 0-108 15,0 0-129-15,0 0-83 0,0 0-54 16,0 0-64-16,0 0 65 0,17 2 53 0,-8 18 12 15,0 2-10-15,-1 2 2 0,2 0-4 16,-2 3-60-16,-3-3-8 0,3 0-1 16,-3 0-29-16,1-2-25 0,0-2-34 15,-2-4-36-15,-1-1-52 0,0-4-111 16,-1-3-24-16,-2-3-70 0,0-4-281 16,0-1-331-16</inkml:trace>
  <inkml:trace contextRef="#ctx0" brushRef="#br0" timeOffset="30747.58">16065 2897 1652 0,'0'0'591'0,"0"0"-229"16,0 0 5-16,0 0 32 0,0 0-78 16,0 0-82-16,53-73-44 0,-35 62-27 0,5 4-81 15,4 0-28-15,5 3-22 0,4 2 16 16,2 2-22-16,4 0 3 0,1 7 15 15,-1 3-6-15,-2 3-15 0,0 2-13 16,-2 3-12-16,-4 3 19 0,-5-2-20 16,-4 3-2-16,-6-1-23 0,-2 3-20 0,-6 0-21 15,-4 2 23-15,-2 0 29 16,-5-2 12-16,-2 0 19 0,-8 0-7 0,-3-3 16 16,-5 2 9-16,-3-4 3 0,-3-1-25 15,-5-3 0-15,-3 1-15 0,-1-5-15 16,-2 0-49-16,-1-4-54 0,-1-2-74 15,3 0-79-15,2-3-138 0,3-2-235 16,9 0-350-16,-8-1-692 0</inkml:trace>
  <inkml:trace contextRef="#ctx0" brushRef="#br0" timeOffset="31596.34">18221 2812 1636 0,'0'0'746'0,"0"0"-208"0,0 0-122 16,0 0-54-16,0 0-51 0,0 0-66 15,0 0-81-15,0 0-74 0,0 0-37 16,0 0-50-16,-12-5-3 0,12 8-40 15,0 3-28-15,0 4 68 0,0 5 40 16,0 3 15-16,0 2-21 0,4 1-12 16,1 3-19-16,1-2 0 0,0 2 10 15,1 0-1-15,-1-1-9 0,1-1-3 0,-3-3-31 16,1 0-46-16,-4-1-13 0,1-2-31 16,-2-2-56-16,0-2-68 0,0-2-58 15,-2-2-105-15,2-2-60 0,-1-1-78 16,1-2-455-16,0-2-171 0</inkml:trace>
  <inkml:trace contextRef="#ctx0" brushRef="#br0" timeOffset="32173.28">18213 2928 65 0,'0'0'1809'15,"0"0"-1316"-15,0 0-167 0,0 0 18 16,-3-69-28-16,6 51-36 0,5-2-47 15,4 1-37-15,5 1-47 0,4 0-21 16,6 1 21-16,6 2-26 0,5 2-24 16,8 2-50-16,1 4-9 0,5 0-6 15,1 5-7-15,-1 2 1 0,-6 0-28 0,-7 2-2 16,-10 6-29-16,-7 0 7 0,-9 2-26 16,-5 3-33-16,-5 1-31 0,-3 1 3 15,-3 3 18-15,-11-1 50 0,-5 3 15 16,-5-2 6-16,-5 0 7 0,-1-2-35 15,-1 1-56-15,2 0-49 0,1-2-21 16,3 1 9-16,-1-2 11 0,2-2 17 16,1-1-15-16,0 1 39 0,3-3 19 15,4-3 3-15,5-1 77 0,4-4 16 0,6-1 173 16,1 0 159-16,0-3-94 0,1-4-76 16,5 1-5-16,0-2 48 0,2 0-28 15,3 1-74-15,3 0-13 0,2 1 15 16,4 1-25-16,4 1-3 0,5 3-31 15,4 1-30-15,5 0-14 0,0 5-2 16,-1 2 52-16,0 4-6 0,-4-1-24 16,-4 1-19-16,-5 1-3 0,-3 0 0 15,-4 0-19-15,-1 0-8 0,-5 0-1 0,-2-1-6 16,-3 2-2-16,-4 2 8 0,-2-3 8 16,0 2 20-16,-9 0 18 0,-5 0 0 15,-2-2 1-15,-7 0-7 0,-3 0 4 16,-3-6-16-16,-6 0 0 0,-2-3 0 0,-4-2 3 15,-2-1 0-15,3 0-3 16,1-4-23-16,2-2-26 0,9 1-9 0,6 0-1 16,5-1 3-16,8 4-36 0,5-2-69 15,3 2-70-15,1-2-55 0,0-1-2 16,1 2-155-16,9-3-91 0,6 0-114 16,-4 2-328-16</inkml:trace>
  <inkml:trace contextRef="#ctx0" brushRef="#br0" timeOffset="32481.64">19292 2789 1266 0,'0'0'1378'16,"0"0"-797"-16,0 0-99 0,0 0-35 15,0 0-96-15,0 0-135 0,0 0-118 16,0 0-98-16,0 0-12 0,0 0-71 16,0-1 55-16,0 19 28 0,4 5 47 15,-1 4-47-15,2 0-11 0,1 0 10 0,-1-1-2 16,1 0 0-16,3-2 3 0,-2-2 0 16,0-2-24-16,2 0-54 0,-1-4-23 15,0 1-20-15,-3-3-66 0,1 0-57 16,3-2-78-16,-4-3-91 0,3-2-42 15,1-3-13-15,-4-4-302 0,10 0-686 16</inkml:trace>
  <inkml:trace contextRef="#ctx0" brushRef="#br0" timeOffset="32999.28">19863 2798 1512 0,'0'0'1304'16,"0"0"-794"-16,0 0-126 0,0 0 0 0,0 0-64 15,0 0-32-15,0 0-95 0,0 0-101 16,0 0-65-16,0 0-27 0,18-37-61 16,-18 46-71-16,-3 6 52 0,-2 6 65 15,-1 4 0-15,-2 5 12 0,-4 1-10 16,1 0 12-16,0 0-51 0,-3-1 3 16,2-2 18-16,2-2 25 0,-2-4-7 15,1-1-5-15,5-3-35 0,-2-5-21 16,2-2-38-16,3-4-56 0,0-5-24 15,3-2-35-15,0 0 62 0,0-1 165 0,0-7 30 16,3-6-30-16,2-2-2 16,1-5-36-16,3-2 19 0,2-5 19 0,0-2 35 15,3-4 9-15,1 0 26 0,1-1 116 16,-2 3-54-16,1 4-22 0,-4 0 28 16,0 8 29-16,-2 2-27 0,-1 1-4 15,0 4-17-15,-2 3-14 0,0 2-23 16,-2 2-8-16,0 2-10 0,-1 2-24 15,0-1-16-15,0 2-24 0,5 1-10 0,1 0-33 16,3 1-15-16,6 8 21 0,2 3 37 16,2 3 4-16,1 4 26 0,0 4-27 15,-1 5-1-15,1-1 0 0,2 3 14 16,0-1-13-16,-2-1 39 0,-1-2-40 16,1-3-2-16,-1-1-12 0,-5-4-21 15,0-2-10-15,-6-2-9 0,-3-6-34 16,-1 2-67-16,-4-4-60 0,-3 1-41 15,0-4-50-15,-10 3-17 0,-4-2-67 16,-8 1-163-16,6-3-477 0,-20-2-661 0</inkml:trace>
  <inkml:trace contextRef="#ctx0" brushRef="#br0" timeOffset="33157.58">19861 3045 684 0,'0'0'1295'0,"0"0"-851"0,0 0-131 0,0 0-37 16,0 0-20-16,0 0-77 0,0 0-46 15,0 0-35-15,85-61-3 0,-49 51-57 16,9 4-38-16,6 1-22 0,3 2-88 16,-1-1-26-16,1 3-71 0,-4-2-7 15,-5 1-91-15,-5-2-143 0,-16 2-354 16,5-5-692-16</inkml:trace>
  <inkml:trace contextRef="#ctx0" brushRef="#br0" timeOffset="33424.37">20677 2753 947 0,'0'0'1252'0,"0"0"-777"0,0 0-70 16,0 0-4-16,0 0-69 0,0 0-54 16,0 0-85-16,0 0-81 0,0 0-106 15,0 0-6-15,16-31-68 0,-3 40 6 16,7 4 61-16,6 5 1 0,4 4 15 15,2 1 16-15,3 2-31 0,2 2-23 16,2-3 23-16,0-1-2 0,-3-4-14 16,-3 0-40-16,-3-4-60 0,-4-4-29 15,-8-1-22-15,-3-5-66 0,-7-2-76 16,-2 0-56-16,-3-3-73 0,-1 0-182 16,-2-1-440-16</inkml:trace>
  <inkml:trace contextRef="#ctx0" brushRef="#br0" timeOffset="33689.39">21010 2716 1235 0,'0'0'1353'0,"0"0"-861"0,0 0-24 16,0 0-33-16,0 0-78 0,0 0-137 16,0 0-109-16,0 0-69 0,0 0-42 15,0 0-40-15,0 0-27 0,-45-12 67 16,27 26 25-16,-4 3-24 0,2 4-1 15,-5 1-20-15,2 3 20 0,4 1 0 16,-1 0-65-16,2 1 19 0,3-2 18 16,4 1-28-16,2-2-24 0,3-1 15 0,5-4-29 15,1-2-48-15,0-5-36 0,1-1-46 16,5-4-37-16,3-1-68 0,-1-4-14 16,5-2-9-16,5 0-219 0,-5-1-546 15</inkml:trace>
  <inkml:trace contextRef="#ctx0" brushRef="#br0" timeOffset="33948.58">21373 2699 790 0,'0'0'1992'0,"0"0"-1428"0,0 0-136 16,0 0-29-16,0 0-67 0,0 0-67 0,0 0-90 15,0 0-96-15,0 0-79 0,0 0-18 16,20-33-28-16,-17 41-27 0,2 7 73 15,0 4 18-15,4 4-6 0,-2 4-10 16,0 2-2-16,1 0 19 0,-2 1 7 16,-2-2-26-16,0-2-24 0,-3-2-1 15,2-3-79-15,-3 0-31 0,0-5-29 16,0 1 0-16,0-2-41 0,0-2-94 16,2-4-128-16,1 0-117 0,3-4-27 15,-1-2-498-15,10-3-144 0</inkml:trace>
  <inkml:trace contextRef="#ctx0" brushRef="#br0" timeOffset="34452.25">22037 2677 1823 0,'0'0'982'0,"0"0"-649"0,0 0 47 0,0 0-11 15,0 0-139-15,0 0-190 0,0 0-40 16,0 0-93-16,0 0 93 0,0 0 28 15,0 0-6-15,-34 75-7 0,23-47 1 16,-3 2 12-16,2 2 25 0,-1 0-9 16,-2 0-23-16,2 0-8 0,2-3 5 15,-2-4-15-15,3-3-3 0,2-4-12 16,1-4-10-16,3-2-3 0,1-4-6 16,3-4-12-16,0-2-1 0,0 1 3 0,0-3 41 15,3-2 50-15,4-5 84 16,6-6-78-16,-1-5-34 0,3-3-20 0,-1-7 1 15,1-3 10-15,1-4-13 0,1-3-12 16,2-1-25-16,1 2 6 0,3 2 31 16,-4 4 0-16,1 4 31 0,-3 5 40 0,-3 4 4 15,-3 4 17-15,-1 3 19 0,-1 2-9 16,-3 2-16-16,0 2-19 16,0 2-9-16,-1 0-12 0,1 2-23 0,2 1-23 15,4 0-36-15,4 3-19 0,2 5 6 16,1 5 12-16,1 5 8 0,0 4 29 15,-2 2 10-15,0 4-10 0,-3 2-25 16,2-1 22-16,1 2 0 0,2-1-13 16,0-2 1-16,0 1 15 0,2-4-1 15,-2-3-11-15,-4-1-10 0,-1-6 7 0,-6-2-31 16,-3-4-74-16,-3-3-22 16,-3-3-23-16,0-2-28 0,-3 1-84 0,-7-2-141 15,-9 0 15-15,-5-2-102 0,3-2-783 16</inkml:trace>
  <inkml:trace contextRef="#ctx0" brushRef="#br0" timeOffset="34627.46">21983 2954 75 0,'0'0'1255'0,"0"0"-657"0,0 0-157 16,0 0-54-16,0 0-49 0,0 0-29 16,0 0-77-16,0 0-112 0,0 0-67 15,92-41-9-15,-51 38 7 0,4 2-25 16,5 1-26-16,6 0-16 0,1 0-9 15,2 0-98-15,-5 0-98 0,-4 0-94 16,-5-2-41-16,-5-5-150 0,-9 1-590 16</inkml:trace>
  <inkml:trace contextRef="#ctx0" brushRef="#br0" timeOffset="34982.31">22873 2702 988 0,'0'0'1221'0,"0"0"-755"0,0 0-23 0,0 0-29 15,0 0-51-15,0 0-52 0,0 0-121 16,0 0-141-16,0 0-49 0,0 0-55 16,0 0 55-16,19 8 9 0,-14 8 22 15,0 3-3-15,0 3-3 0,0 1-7 16,0 0-3-16,-1 2 1 0,1-2-4 16,-1 1-12-16,-2-2 0 0,1 2 0 15,0-4 19-15,0 1-7 0,0-2 7 16,2-2-4-16,-3-2 7 0,1-3 18 15,3-2 21-15,-3-2 19 0,1-3 24 0,2 0 13 16,1-2-7-16,2 1-10 0,5-2-9 16,5 1-24-16,3-3-24 0,5 0-30 15,2 0-13-15,1 0-21 0,0 0-13 16,-1 0-5-16,1 0 2 0,-2-4-21 16,-2 2-33-16,-4-3-13 0,0 4-24 0,-4-2-31 15,-7 2-26-15,-1 0-38 0,-4 1-66 16,-3 0-70-16,-2 0-108 0,-1 0-110 15,-3 0-204-15,-4 0-343 0</inkml:trace>
  <inkml:trace contextRef="#ctx0" brushRef="#br0" timeOffset="36782.33">25123 2708 593 0,'0'0'502'0,"0"0"-108"16,0 0-72-16,0 0-49 0,0 0-43 15,0 0-52-15,0 0-49 0,0 0-3 16,0 0-1-16,0 0-35 0,0 0-42 16,6 2-6-16,-6 5 32 0,0 2 2 15,0 1 14-15,0 3 21 0,0 2 29 16,0 2-29-16,1 1-23 0,4 2-28 0,-1 2-10 16,2-1-15-16,2 1 3 0,-2 1-7 15,1 0-9-15,2-3 0 0,-2 0 3 16,-3 0 7-16,1-2-13 0,-4-3-19 15,2 1-18-15,-3-5-42 0,0 2-31 16,0-1-19-16,0-2-26 0,0-1-32 16,-1 2-29-16,-1-5-78 0,-2-1-47 15,0-2-49-15,-5-3-213 0,5 0-492 16</inkml:trace>
  <inkml:trace contextRef="#ctx0" brushRef="#br0" timeOffset="37396.43">25133 2757 1761 0,'0'0'542'0,"0"0"-280"16,0 0-33-16,51-68 73 0,-34 47-31 16,8 2-83-16,-1 3-65 0,3 2-57 15,1 2-3-15,0 5 0 0,-3 3-38 16,0 2-3-16,1 2-22 0,-2 2-25 15,0 5-6-15,-3 3 9 0,-3 1 3 16,-2 1 6-16,-6 0-31 0,-5-1-79 16,-4 2-7-16,-1-1 57 0,-6 2 38 15,-6 0 19-15,-2 0 3 0,-4-1-6 0,-1 1-3 16,-3 0-45-16,-1-1-19 16,0-1-13-16,-1 1-4 0,-1-2-3 0,1-1 16 15,1 1-19-15,2-2 21 0,3-2 30 16,3 1 26-16,2-3 30 0,5 0-14 15,2-2-26-15,1 0 3 0,4-2 39 16,1 0 3-16,0-1 88 0,0 1 73 16,3 1 29-16,6-2 32 0,2 0-1 0,6 0-33 15,6 0-39-15,1 0-23 0,3-3-22 16,3 2-25-16,-1 0-7 0,1 1-11 16,-1 0-11-16,2 0-28 0,-6 5-23 15,3 1 17-15,-2 3 21 0,-2 3-6 16,2-1-9-16,-3 2-3 0,-3 0-9 15,-2 1-10-15,-3-4 0 0,-6 2-3 16,-1 0-11-16,-7 0-10 0,-1 2 11 16,-4 0 10-16,-8 0 41 0,-7 1-1 0,0 0-9 15,-7 1-3-15,-2-2-9 0,-3 1-18 16,-2-6-1-16,-3 0 2 0,-1-3 1 16,-2-1-3-16,-2-4-13 0,-1-1-27 15,1 0-10-15,3 0 1 0,5-4-4 16,4-1-28-16,8 0-42 0,6 1-15 15,6-1 12-15,4 0 9 0,5 0 16 0,0-3-45 16,11 1-138-16,6-4-82 0,5 4-53 16,4-3-123-16,6 3-131 0,-9 3-377 15</inkml:trace>
  <inkml:trace contextRef="#ctx0" brushRef="#br0" timeOffset="37672.25">25867 2805 1854 0,'0'0'1026'15,"0"0"-581"-15,0 0-17 0,0 0-69 0,0 0-176 16,0 0-99-16,0 0-84 16,0 0-28-16,0 0-6 0,0 0 34 0,21 14 40 15,-16 1-5-15,0 3-11 0,1 1-5 16,2 4-16-16,-2-1-2 0,0 4 0 15,0-1-1-15,2-1-24 0,-3 2-7 16,1-3 16-16,-3-3-38 0,1-2-56 16,-1-1-48-16,-2-4-19 0,1-1-38 15,-2-5-52-15,0-2-70 0,0 0-4 16,0-4-41-16,-2-1-229 0,-5 0-477 0</inkml:trace>
  <inkml:trace contextRef="#ctx0" brushRef="#br0" timeOffset="37896.25">25893 2864 1344 0,'0'0'647'0,"0"0"-310"0,0 0 6 16,0 0-44-16,0 0-34 16,81-80-39-16,-54 63-58 0,3 0-41 0,3 3-26 15,1 1-20-15,0 2-34 0,-3 2-12 16,-3 2-7-16,-3 2-28 0,-1 4-2 15,-2-2-14-15,-2 3-6 0,0 0-40 16,0 0-111-16,-4 0-71 0,-2 5-74 16,-6 1-122-16,-5 1-31 0,-3 4-175 15,0-4-357-15</inkml:trace>
  <inkml:trace contextRef="#ctx0" brushRef="#br0" timeOffset="38071.61">26017 2918 999 0,'0'0'752'0,"0"0"-224"16,0 0-91-16,0 0-280 0,0 0 1 0,0 0-21 16,0 0-38-16,87-23-57 0,-62 19-1 15,6 1-6-15,-1 3-33 0,2 0-2 16,-4 0-3-16,0 1-35 0,-7 6-192 16,-6 2-120-16,-5 0-47 0,-9 1-167 15,-1-2-428-15</inkml:trace>
  <inkml:trace contextRef="#ctx0" brushRef="#br0" timeOffset="38231.32">26071 3103 817 0,'0'0'779'16,"0"0"-266"-16,0 0-199 0,0 0-111 16,0 0-58-16,92-10-61 0,-60 6-33 15,4 2-25-15,3-3-13 0,0 3 6 16,-3-3-19-16,0 1-135 0,-7-3-97 15,-4 0-143-15,-7 2-359 0,4-6-754 0</inkml:trace>
  <inkml:trace contextRef="#ctx0" brushRef="#br0" timeOffset="38713.4">26633 2828 1580 0,'0'0'828'16,"0"0"-258"-16,0 0-107 0,0 0-134 15,0 0-121-15,0 0-94 0,0 0-95 16,0 0-19-16,0 0-83 0,0 0 83 16,8 21 38-16,-5-4-4 0,0 2-6 15,-2 3-28-15,0 2-2 0,2-3-10 16,-3 2-1-16,2 0 10 0,0-4 0 16,-2-1-10-16,0-4-31 0,0-3-44 15,0-1-41-15,0-4-32 0,-4-1-16 0,1-4 8 16,1 1 9-16,-6-2 16 0,2 0 6 15,1-7-158-15,-2-1-173 0,2-3-155 16,4-1 178-16,1-2 446 0,0-4 10 16,0-1 198-16,4-2 72 0,5 1 35 15,-1 0 7-15,1 1-2 0,0 2-33 16,1 2-40-16,-2 1 0 0,1 1-50 16,1 3-13-16,0-1-33 0,-2 4-19 0,3 2-25 15,-1-1-40-15,0 2-27 0,2 3-6 16,1 1-21-16,1 0-12 0,0 2 14 15,4 7 10-15,1-1-3 0,1 4-20 16,3 1-2-16,1 2 0 0,2 2 0 16,0 1 0-16,1 1-1 0,-1 0-17 15,0-3-4-15,-2-1 0 0,-1-2-25 16,-5-1-31-16,-3-4-45 0,-1-2 7 16,-5-2-23-16,-2-1-32 0,-1-3-20 0,-1 0 6 15,0-3-91-15,0-5-169 0,-2 2-236 16,0-8-577-16</inkml:trace>
  <inkml:trace contextRef="#ctx0" brushRef="#br0" timeOffset="38948.36">27154 2761 1343 0,'0'0'712'0,"0"0"-275"0,0 0-66 16,0 0 0-16,0 0-59 0,0 0-43 15,0 0-40-15,0 0-53 0,0 0-77 16,0 0-99-16,-9-34-65 0,9 37-91 15,0 5 67-15,4 4 89 0,-1 4 35 16,2 3-6-16,-1 2-10 0,0 2-7 16,-1 0 4-16,0 0-6 0,-1-2-10 15,1 1-18-15,-2-4-20 0,1-2-54 0,1 1 1 16,-3-2-13-16,2-3-12 0,-1-2-33 16,-1 0-71-16,0-4-58 15,2-1-27-15,1-2-44 0,3-1-202 0,-4-2-237 16</inkml:trace>
  <inkml:trace contextRef="#ctx0" brushRef="#br0" timeOffset="39190.71">27524 2762 1626 0,'0'0'759'0,"0"0"-288"0,0 0-58 16,0 0-203-16,0 0-124 0,0 0-86 15,0 0-63-15,0 0 63 0,0 0 47 16,0 0 10-16,38 54-12 0,-30-36-20 0,0 0-9 16,0 0-16-16,-2 1-19 15,-3-1-51-15,0 0-50 0,0-1-1 0,-2-3 0 16,1-2-91-16,-2-2-70 0,0-2-28 16,0-3-121-16,0-2-248 0,-2-1-310 0</inkml:trace>
  <inkml:trace contextRef="#ctx0" brushRef="#br0" timeOffset="39513.18">27593 2730 460 0,'0'0'1099'16,"0"0"-690"-16,0 0-75 0,0 0-66 15,0 0-106-15,84-61-17 0,-58 54 2 16,0 1 35-16,3 4 0 0,2-1-20 0,-2 3-13 15,2 0-39-15,-3 3-15 0,3 3-42 16,-4 3-18-16,-1 3-1 0,-3 1 2 16,-3 2 10-16,-3 2 14 0,-4-2-32 15,-3 3-28-15,-4 0-22 0,-3 0-19 16,-2 3-12-16,-1 0 12 0,-2 1 34 16,-10-2 7-16,1 2 19 0,-6 0-5 0,0-3-12 15,0 1-1-15,1-2-1 0,-1-2-3 16,1-3-33-16,0-2 14 0,0-4 0 15,-4-2-9-15,1-2-29 0,-1-2-78 16,-3-1-138-16,0-1-154 0,4-4-27 16,1-2-129-16,6 2-496 0</inkml:trace>
  <inkml:trace contextRef="#ctx0" brushRef="#br0" timeOffset="39852.57">28437 2713 1852 0,'0'0'813'15,"0"0"-296"-15,0 0-176 0,0 0-91 16,0 0-87-16,0 0-78 0,0 0-79 15,0 0-6-15,0 0 0 0,0 0 69 16,0 0-19-16,17 53-6 0,-14-37-20 0,-1 4-2 16,1-1-3-16,-1 1 6 0,-1-2-6 15,2 0-16-15,-3 0 0 0,2-3 8 16,-1 0-11-16,-1-2-22 0,3 0-21 16,-3-4-35-16,0 1-51 0,0-2-12 15,0 0-26-15,0-2 12 0,0 1-48 16,0-2-75-16,0-1-50 0,0 0-88 15,0 0-294-15,0-3-678 0</inkml:trace>
  <inkml:trace contextRef="#ctx0" brushRef="#br0" timeOffset="41068.1">28983 2698 668 0,'0'0'600'0,"0"0"-222"0,0 0-138 15,0 0-45-15,0 0-27 0,0 0-29 16,0 0-3-16,0 0 0 0,0 0 2 16,0 0 32-16,-26-20 29 0,26 20-17 15,0 0-23-15,0 0-7 0,0 0-26 16,0 0-22-16,0 0-22 0,0 0-29 16,0 0-24-16,0 0-29 0,0 0-18 15,0 2-41-15,0 3-48 0,-2 5 107 0,2 5 33 16,-1 3 14-16,-1 3-10 0,1 1-15 15,-1 1-6-15,0 0-3 16,2 1-11-16,-3 0 0 0,3-1-1 0,-3-1-1 16,0-1-60-16,0-1-6 0,-1-2-25 15,1-1-6-15,0-3-2 0,2-2-14 16,-2-2-53-16,3-2-80 0,0-2-62 16,0-2-24-16,0-4-92 0,0 0-220 15,0 0-105-15</inkml:trace>
  <inkml:trace contextRef="#ctx0" brushRef="#br0" timeOffset="41306.51">28972 2717 1785 0,'0'0'600'0,"0"0"-229"15,0 0-53-15,0 0-104 0,0 0-112 16,0 0-38-16,0 0-4 0,93 0 10 15,-62 11 31-15,4 2-3 0,-2 4-25 16,-1 1-17-16,-3 2-43 0,-3 1-13 16,-5 0-47-16,-1 0-45 0,-4-2-31 15,-3-2-29-15,-2-2-32 0,-2-4-33 16,-4-1-66-16,1-3-26 0,-4-1-67 0,1-4-160 16,0 1-164-16</inkml:trace>
  <inkml:trace contextRef="#ctx0" brushRef="#br0" timeOffset="41578.65">29385 2657 1876 0,'0'0'567'0,"0"0"-189"0,0 0 3 16,0 0-37-16,0 0-63 0,0 0-35 15,0 0-106-15,0 0-87 0,0 0-53 16,0 0-33-16,0 0-42 0,-3-30-25 15,1 39 90-15,2 0 10 0,-1 5 23 16,-1 1 5-16,1 3-6 0,-1 2-6 16,1 2-13-16,0 0-3 0,-1 2-21 15,1 1-45-15,-1-1-1 0,2-1 17 16,0 0 3-16,0-3-54 0,0-2-69 16,0-4-43-16,0-3-36 0,0 0-74 15,0-5-16-15,2-1-108 0,1-2-268 0,5-2-460 0</inkml:trace>
  <inkml:trace contextRef="#ctx0" brushRef="#br0" timeOffset="41909.3">29908 2650 1597 0,'0'0'675'0,"0"0"-249"15,0 0-46-15,0 0-39 0,0 0-53 16,0 0-36-16,0 0-41 0,0 0-43 0,0 0-35 16,0 0-49-16,0 0-63 0,-3-35-21 15,-4 38-46-15,-8 3 19 0,-1 3 27 16,-1 3 1-16,-2 0-1 0,-1 4-9 16,0 0 9-16,3 0 25 0,0 1-1 15,0 1-21-15,3 1-3 0,1 2-2 0,2 1-25 16,5 1-11-16,5 2-55 15,1 0-6-15,0 0 9 0,8-4 15 0,4 0 6 16,-1-3-26-16,5-4-37 0,-1-2 3 16,-1-3-10-16,2-4-23 0,2-2-36 15,-2-2 9-15,4-1-129 0,-1-1-196 16,-6-3-545-16</inkml:trace>
  <inkml:trace contextRef="#ctx0" brushRef="#br0" timeOffset="42287.52">29831 2870 189 0,'0'0'1034'0,"0"0"-633"0,0 0-99 0,0 0-72 16,0 0-68-16,90-15-16 0,-71 13-20 15,-2 2-33-15,-1 0-25 0,2 0-29 16,-5 0-20-16,0-1-3 0,-3 1 3 15,-1 0-3-15,0 0-1 0,-2 0-15 16,-3 0-19-16,1 0 3 0,-2 0 16 16,-2 0 38-16,-1 0 13 0,1 0 3 15,-1 0 11-15,0 0 2 0,0 0 16 16,0 0 6-16,0 0-18 0,0 1-5 16,0 5 1-16,0-1 12 0,0 2-15 15,0 4-4-15,0 2-7 0,0 1-2 0,0 2-10 16,0 3-10-16,2-1 10 0,2 2-13 15,2 0-9-15,-2-1 3 0,0 0-3 16,-1-1 6-16,0-1-16 0,-1-3-9 16,-1-1-50-16,-1-3-34 0,0-1-58 15,2-4-92-15,-1-1-126 0,4-2-164 16,-2-2-295-16,6 0-876 0</inkml:trace>
  <inkml:trace contextRef="#ctx0" brushRef="#br0" timeOffset="42425.58">30395 3094 1022 0,'0'0'472'16,"0"0"-245"-16,0 0-227 0,0 0-68 16,0 0-326-16,0 0-235 0</inkml:trace>
  <inkml:trace contextRef="#ctx0" brushRef="#br1" timeOffset="68310.12">4222 17406 0 0,'5'0'0'0,"-3"0"0"0,1 0 0 0,-1 0 0 0,2-1 0 0</inkml:trace>
  <inkml:trace contextRef="#ctx0" brushRef="#br1" timeOffset="76800.45">12042 6914 290 0,'0'0'346'0,"0"0"-79"16,0 0-55-16,0 0-62 0,0 0-72 15,0 0-23-15,0 0-12 0,0 0-8 16,0 0-5-16,9-12-11 0,-9 12 4 16,0 0 9-16,0 0 4 0,0 0 10 0,0 0-1 15,0 0 11-15,0 0 15 0,0 0 0 16,0 0-9-16,0 0 0 0,0 0-10 15,0 0 0-15,0 0-4 0,0 0-9 16,0 0-23-16,0 0-14 0,0 0 1 0,0 0-1 16,0 0 17-16,0 0 30 0,0 0 22 15,0 0 16-15,0 0 7 0,0 0-13 16,0 0-20-16,0 0-13 0,0 0-16 16,0 0-12-16,0 0-1 0,0 0-3 15,0 0 0-15,0 0 16 0,0 0-6 16,0 0-7-16,0 0-16 0,0 0-3 15,0 0-11-15,0 0 7 0,0 0-18 16,-2 0 3-16,2 0-4 0,0 0-3 16,0 0 7-16,0 0 6 0,0 0 11 15,0 0 2-15,0 0 0 0,0 0 2 16,0 0 14-16,0 0 0 0,0 0 4 16,0 0 2-16,0 0 7 0,0 0-11 0,0 0-18 15,0 0-12-15,0 0-8 0,0 0 4 16,0 0 13-16,0 0 1 0,0 0-1 15,0 0-1-15,0 0 2 0,0 0 2 0,0 0 0 16,0 0 16-16,0 0 0 0,0 0 4 16,0 0-7-16,0 0-10 0,0 0 0 15,0 0 0-15,0 0-1 0,0 0-2 16,0 0 0-16,0 0 1 0,0 0 3 16,0 0 8-16,0 0-9 0,0 0-1 15,0 0-1-15,0 0 0 0,0 0-1 16,0 0 0-16,0 0 2 0,0 0 1 15,0 0 16-15,0 0 1 0,0 0-8 16,0 0-9-16,0 0-1 0,0 0 0 16,0 0-1-16,0 0 0 0,0 0-1 0,0 0-3 15,0 0-26-15,0 0 0 0,0 0-3 16,-1 0-6-16,1 0 5 0,0 0 4 16,0 0-3-16,-2 0-3 0,2 0 3 15,0 0 12-15,0 0 17 0,0 0 3 16,0 0 2-16,0 0 1 0,0 0 1 15,0 0 12-15,0 0-13 0,0 0 16 0,0 0-3 16,-1 0 0-16,1 0-9 0,-2 0-7 16,-1 0-84-16,-1 0-9 0,1 0-36 15,0 0-43-15,0-2-25 0,-1 2-60 16,1 0-78-16,2 0-130 0,-2 0-210 16,33 2 288-16</inkml:trace>
  <inkml:trace contextRef="#ctx0" brushRef="#br1" timeOffset="79320.39">12118 6924 157 0,'0'0'238'0,"0"0"-62"16,0 0-65-16,0 0-30 0,0 0 7 16,0 0 26-16,0 0-13 0,0 0-3 15,0 0-4-15,0 0 10 0,0 0 14 16,-3-16 18-16,3 15 1 0,0-2-4 0,0 1 29 15,0-1-13-15,0 0-13 0,0 1-9 16,0-2-11-16,-1 3-19 0,1-3-56 16,-1 3 24-16,-2-1 9 0,3-1-3 15,-2 2-4-15,1 1 4 0,1-1-1 16,0 0 0-16,0-1-6 0,-2 1 0 16,2 0 0-16,0 1-1 0,0 0 7 15,0-1-10-15,0 0-9 0,0-1 0 16,-1 2-7-16,1 0-3 0,0 0 0 15,-2 0-7-15,2 0-15 0,0 0 6 16,0 0-6-16,0 0 3 0,0 0 3 0,0 0 7 16,0 0 8-16,0 0 11 0,-1 0-1 15,1 0-9-15,-2 0-13 0,2 0-6 16,0 0-20-16,0 0-2 0,0 0 0 16,0 0-13-16,0 0 10 0,0 0 0 15,0 0 0-15,0 0 1 0,0 0 2 0,0 0 2 16,0 0-1-16,0 0 1 0,0 0-1 15,0 0-1-15,0 0-1 0,0 0 0 16,0 0-2-16,0 0-13 0,0 0 14 16,0 0-1-16,0 0 1 0,0 0 0 15,0 0 0-15,0 0 0 0,0 0-11 16,0 0-5-16,0 0 15 0,0 2-12 16,0 0 15-16,0 2 3 0,0-2 10 15,0 2-11-15,2-1 0 0,-1 1 0 0,-1-3 0 16,0 1-1-16,2 1 0 15,-1-2 0-15,-1 0-1 0,0 2 0 0,2-1-1 16,-2 0-1-16,1 1-1 0,1-1 0 16,-1 2 0-16,1-2 1 0,-1 1-2 15,-1 0 2-15,3 1 0 0,-3-3 1 16,1 3 0-16,3-2 1 0,-4 2 0 16,2-1 0-16,-1 2 0 0,-1 0 0 0,2 0 0 15,-1-1 0-15,1 2 0 0,-1 0 0 16,-1 2 1-16,2-1 0 0,-1 0 0 15,-1 1-1-15,0 2 0 0,1-4 0 16,1 2 0-16,-2 1 1 0,0-3 0 16,1 1 0-16,1-1 0 0,-1 1 2 15,-1-2-2-15,2 1 1 0,-2 1-1 16,0-2 1-16,1 1 0 0,-1 1 0 16,0-1 1-16,0 0-1 0,0 0-1 15,0 1 0-15,0 0-1 0,0 2-1 16,0-2-1-16,0 4 0 0,0-4-1 15,0 4 0-15,0-4 0 0,2 4-10 0,-2-4 10 16,1 4 0-16,-1-2 1 0,3 0 2 16,-2 0 1-16,1-1 1 0,-2-1 14 0,1 0-14 15,-1 0 13-15,2 3-2 0,-2-3-11 16,1 4 0-16,-1-1 0 0,0 1-2 16,0 3-2-16,0-2 0 0,1 0-1 15,1 1 2-15,-1-2 0 0,-1-1 0 16,2 2 1-16,-1-2 0 0,-1 2 1 15,2-3-1-15,-2 1 1 0,1 1 11 16,-1-1 1-16,2 0 2 0,-2 2-13 16,0-2 11-16,0 3-11 0,0-2 0 15,0 1 10-15,0 0 1 0,0-2 2 16,0 0 1-16,0 1-13 0,0 0 0 16,0 1 0-16,0-2 10 0,1 0-13 15,1 1-3-15,-2 0 2 0,1 1 1 0,1-2 2 16,-1 0-1-16,-1 1-1 0,0 0 0 15,1 1 0-15,3 0 0 0,-4-3 1 0,2 2 2 16,-1 1 12-16,2-1 1 0,-1 0-1 16,-1-3-12-16,1 3 13 0,1 0-14 15,-2-2-1-15,0 2-1 0,2-4-1 16,-3 4-1-16,3-1 1 0,-3-1-1 16,2 1 0-16,-1 1 1 0,-1-3 1 15,2 4 1-15,-1-1 1 0,2 0-2 16,-2-1 0-16,1 2 0 0,-1-2-1 15,0 2-1-15,1-2 1 0,-2 0 1 16,3-1 1-16,-2 2 2 0,1-4-1 16,-1 4 1-16,1-1-1 0,-1 0 0 0,2 0 0 15,-1-1 0-15,-1 2-1 0,1-2 1 16,-1 0-1-16,2 1 1 0,-1 0-1 16,1 1-1-16,-1 0-1 0,-1 1 1 15,1-2 0-15,1 2 1 0,-3-2 2 16,1 2-1-16,1-2 0 0,-1 2-1 15,-1-2 0-15,1 0-1 0,1 2 1 16,-1-2 1-16,-1 1-1 0,2-1-1 0,-1 0 0 16,-1 0-1-16,2 0 0 0,-2 0-1 15,1 0 1-15,-1-2 0 0,2-1-1 16,-1 3 0-16,2-3-1 0,-2 4 1 16,-1-3 0-16,2 3-1 0,-1 0-9 15,-1 0 11-15,0-1 0 0,1 0 1 16,-1 2 2-16,2-2 0 0,-2-1 1 0,1 3 0 15,-1-2 0-15,2 2 0 0,-1-1-2 16,-1 2-1-16,3-1-1 0,-3 1-1 16,2-2-10-16,-2 2 9 0,1-1-10 15,1 0 12-15,-2 1 0 0,1-1 1 16,1-1 0-16,-2 1 1 0,1 0 1 16,-1-1 11-16,0 2-11 0,0-1-2 15,1 1 2-15,1-1 1 0,-2 1 0 0,1 0 13 16,2-1 5-16,-2-2-5 15,1 2-14-15,-1-2 1 0,1 0 0 0,-2 0-1 16,1 2 11-16,1 0-12 0,-2-2 1 16,1 0-2-16,-1 2 0 0,2-1-1 15,-1 1-2-15,-1 0-1 0,0-1-6 16,0 1 10-16,0-1 2 0,0 1 1 0,0 0-1 16,0-1 0-16,0-1 2 0,0 2-4 15,0-1 0-15,0 1-2 0,0-1 2 16,0-3 2-16,0 3-1 0,0-1 2 15,0-1-2-15,0 3 1 0,0-3 1 16,0 1-2-16,0 0-1 0,0 1-1 16,0-3-12-16,0 3 12 0,0-2-11 15,0 0 10-15,0 0-1 0,0 0 3 16,0-2 1-16,1 4 11 0,1-5-11 0,-2 2 12 16,1 0-11-16,2-2-1 0,-3 1 1 15,2 0 0-15,-1 0-1 0,-1 2 1 16,2 0-1-16,-1 1 1 0,-1 1 1 15,2-1-2-15,-2 1-1 0,1 1 0 16,-1-2 1-16,3-1 1 0,-3 1 1 0,0-2 0 16,1 0 9-16,-1 0-9 0,0-2 9 15,0 1-9-15,0-2-1 0,0 1 2 16,0-1-3-16,0 2-1 0,0-1 1 16,0 1-1-16,0-1 1 0,0 0 2 15,0 0 0-15,0 0 0 0,0-1-1 16,0 0 0-16,0 2 0 0,0-2-1 15,0 1 0-15,0 0 1 0,2-4-2 16,-2 2-1-16,0-2 1 0,0-2-1 16,0 2 0-16,0-2 1 0,0 0 0 15,0 0-24-15,0 0-34 0,0 0-54 16,0 0-40-16,0 0-15 0,0 0-34 0,1-3-64 16,6-1-101-16,1 1-113 0,4-7-21 15,0 3-312-15,-52 34-590 0</inkml:trace>
  <inkml:trace contextRef="#ctx0" brushRef="#br1" timeOffset="81722.13">12114 6882 314 0,'0'0'365'15,"0"0"-42"-15,0 0-56 0,0 0-39 16,0 0-46-16,0 0 20 0,0 0 28 15,0 0 3-15,0 0-3 0,0 0-47 16,0 0-22-16,-1-5-7 0,1 4 3 16,0-1-30-16,0 1-9 0,0 0-13 15,0 1-23-15,0 0-22 0,0 0-13 16,0-1-15-16,0 1-13 0,0 0 0 16,0 0 0-16,0 0 3 0,0 0 12 15,0 0 1-15,0 0 5 0,0 0 1 0,0-1 4 16,0 1-20-16,0 0-9 0,0 0-16 15,0 0-3-15,0 0-13 0,0 0-6 16,0 0-4-16,0 0 4 0,0 0-3 16,0 0 6-16,1-2 16 0,3 2 3 15,5-1 31-15,-1-1 17 0,4 1-1 0,5-2-6 16,0 1-22-16,-1-1-16 0,3 1-2 16,2 1-1-16,0 0-16 0,3-1 4 15,-1 2-1-15,2 0 13 0,1 0 1 16,1 0 0-16,2 3 0 0,0-2 15 15,1 0 0-15,-2 2 2 0,-3-2-2 16,3 0 6-16,-5 0-19 0,3 2 15 16,0-3-2-16,-2 0 0 0,4 0 5 15,-1 0 1-15,-1 0 6 0,3 0-9 0,1 0-1 16,-1 0-5-16,1-3-10 16,1 2 22-16,0 0-10 0,0-2-13 0,-4 2 0 15,2 0-2-15,-3-1-1 0,1 0 0 16,-1 1 1-16,-1-1 3 0,2 0 16 15,0-1-16-15,4 1 9 0,0-2 1 16,3 2-11-16,-1-3 16 0,2 1-5 16,-3 2 21-16,0-3-10 0,-2 2-21 15,2-1-1-15,-2 3-1 0,0-3-1 0,1 3-2 16,-1-2-1-16,-2 1 3 0,3 1 1 16,0-2 1-16,1 0 11 0,4-2-10 15,-1 1-1-15,4-1 0 0,0 0-2 16,1 0-2-16,-2 0 2 0,-4 0 2 15,0-1 0-15,-3 3 20 0,-2-1-22 16,0 0-2-16,-2 1-11 0,2 1-2 16,0-1 14-16,0 2-1 0,-1 0 1 0,3-1-1 15,-1 0 0-15,0 1-1 0,0-4 1 16,1 3 0-16,-4-2 2 0,-1 3 0 16,-1-2 13-16,-4 1-11 0,-2 2 10 15,0-1-10-15,-1-2-1 0,-2 3-1 0,4-2-3 16,-1 1-9-16,6 1 10 0,1-1-14 15,4 0 4-15,2-1 10 0,2 1 2 16,2 0 2-16,3-2 13 0,-1 1 1 16,-2 0-13-16,0 0-3 0,1 0 0 15,0 1-2-15,-2 0 2 0,1-2 2 16,0 2-1-16,-4 1-1 0,3-1 2 16,-1 0-1-16,-2-2 2 0,3 0-1 15,2-1-1-15,2 2 1 0,1-3 11 16,3-2-12-16,1 1-1 0,-1 0-1 15,2-2 0-15,-5 4 1 0,2-1 0 16,-3 0 0-16,-3 0 0 0,-2 2-2 0,-1-1 2 16,-1 2 0-16,-2-1 19 0,1 0 3 15,-1-1-19-15,2 1 9 0,2-2-12 16,3-1 0-16,1 1 0 0,4 0-2 16,2 0 0-16,1 1 1 0,0 0 0 15,3 0-2-15,-4 2-13 0,4 2 14 0,-1-1-1 16,-1 1 3-16,-2-2 0 0,-3 1 13 15,-6-1-13-15,-2 1-1 0,-5 0 1 16,-6-2 2-16,-1 2 1 0,-4 1 9 16,-1-1-10-16,3 0 10 0,2-2-12 15,1 2-1-15,5-2-1 0,2 0 0 16,1 2 0-16,4-2-1 0,0 1 2 16,-2 1 1-16,5-3-2 0,-1 3-1 15,0-2-8-15,0 0 11 0,-2 2 2 0,-3 0 0 16,-5-2-2-16,-3 2 0 0,-4 1 1 15,-2-1 1-15,-4-2 10 0,0 2-9 16,0 0-1-16,1-2-1 0,1 0 0 16,4 1-1-16,-2-1-2 0,3 2-16 15,2 0 5-15,-3-2 10 0,1 2 0 16,-2 0 0-16,-2 1 1 0,-3-2 2 0,-1 1 1 16,-5 0-1-16,-3-1-11 0,-1 2-26 15,-3-1-40-15,0 1-60 0,-5-3-62 16,-4 1-115-16,-4 1-288 0,-2 0-733 15,-13-1-601-15</inkml:trace>
  <inkml:trace contextRef="#ctx0" brushRef="#br1" timeOffset="83418.32">17132 6582 259 0,'0'0'528'0,"0"0"-105"0,0 0-77 15,0 0-80-15,0 0-39 0,0 0-45 0,0 0-43 16,0 0-39-16,0 0-16 0,0 0 13 16,-29-18 9-16,26 17 4 0,0-2-4 15,2 2 0-15,-2 1 15 0,2-1-12 16,1 1 2-16,-2-1-6 0,2-1-1 15,-1 2-18-15,1-1-14 0,-2 0-2 16,1 1-11-16,-1-3-9 0,2 2-6 16,-3-1-3-16,3 1 4 0,0 1 11 15,0-1 0-15,0 1 10 0,0-2-7 16,0 2-7-16,0 0-14 0,0 0-10 16,0 0-25-16,0 0-3 0,0 0-15 0,0 0-7 15,0 0-9-15,0 0-3 16,0 0-3-16,0 0 9 0,0 0 16 0,0 0 12 15,0 0 1-15,0 0-1 0,0 2-12 16,0-1 0-16,0 5 12 0,0-3 31 16,0 2-12-16,0 2-16 0,0-1 9 0,0 2-11 15,0 0-1-15,0-1-2 0,0 3 0 16,0-2-1-16,0 3-9 0,2 2 12 16,-1 1 0-16,1 1 21 0,-1-1 4 15,1 3-3-15,-1 1-10 0,1-1-10 16,-1 1 0-16,-1 0 1 0,2 0-1 15,0 0-2-15,0-3 0 0,1 1 2 16,0 1 0-16,1-2 1 0,-1 2-1 16,0 0 0-16,1-1 0 0,0 1-1 15,-1 0 1-15,0 1 1 0,0 0 0 0,0 0 10 16,0 0-10-16,-1-2 9 16,-2 3-9-16,2-1-1 0,-1 0-2 0,-1 0-1 15,0 0 1-15,0 0 2 0,2 0 11 16,-1 0-12-16,-1 1 1 0,2-1 13 15,-2 1-12-15,0 2 16 0,1-2-17 0,-1 4 0 16,0-2 0-16,2 1 0 0,-2 0-2 16,1-1-1-16,1 2 0 0,-1-2 1 15,-1 0-3-15,0 1 0 0,3-2 2 16,-3 3 1-16,1-3 0 0,-1 2 1 16,0-3-2-16,0 3 0 0,0-1 0 15,0-2-1-15,0 3 1 0,0-3 1 16,0 1 1-16,0 1-1 0,3 0 1 15,-3 1-1-15,3-3-2 0,-1 3 1 16,2-2-1-16,-1 3 0 0,0-3 0 0,-1 2 0 16,3 0 0-16,-2 0 2 0,0 0 0 15,1 1 0-15,-2-2-1 0,0 1-2 16,1 2 2-16,-2-3 0 0,-1 1 1 16,0 2-2-16,0-4 2 0,0 2 0 15,0 0 0-15,0-2 0 0,2 3-15 16,-1-3 12-16,-1 2 0 0,3-3-10 15,-1 2 13-15,-1 1 2 0,2-3 0 0,-1 2-1 16,-1-2 0-16,3 0 0 0,-1-1 1 16,0 0-1-16,-1 0 0 0,-1-1 2 15,3 0-2-15,-2-1 1 0,-1 2 1 16,0 0 9-16,1 0-10 0,-1 2-2 16,1-1 0-16,-1 0-1 0,1 1 0 0,-1-1 0 15,-1 1 1-15,2-2 0 0,-2-2 2 16,1 1-1-16,-1 0 0 0,2-3-1 15,-2 0-1-15,1-1 1 0,-1 1 2 16,0-3 11-16,2 2-11 0,-2 2-1 16,0-1 0-16,0-2 2 0,0 2-1 15,0 1 0-15,1-2 0 0,-1 0-1 16,0 1-1-16,0 0-3 0,0-1-9 16,0-2 10-16,0 1 0 0,0-4 2 0,2 1 0 15,-2-1 0-15,0-3 2 0,0-2 0 16,0 1 1-16,0 0 9 0,1-2 0 15,-1 0 1-15,0 1-13 0,0-1-26 16,0-1-14-16,0 3-22 0,0 0-6 16,0-1 5-16,0-1-2 0,0 0-19 0,0-1-52 15,0-1-128-15,0 0-190 0,1 0-111 16,5 0-218-16,0-11-919 0,-19 3 1488 0</inkml:trace>
  <inkml:trace contextRef="#ctx0" brushRef="#br1" timeOffset="85016.25">12285 9556 196 0,'0'0'779'0,"0"0"-229"0,0 0-179 0,0 0-82 15,0 0-40-15,0 0-39 0,0 0-56 16,0 0-32-16,0 0-25 0,0 0-8 16,-4 0-6-16,4 0 13 0,0 0-3 15,0 0-7-15,0 0-10 0,1 0-3 0,-1 0-7 16,0 0-3-16,0 0-16 0,2-2-18 15,-2 2-17-15,1 0-12 0,-1 0-2 16,0 0 1-16,2 0 1 0,1 0 0 16,0 0 19-16,2 0 0 0,5 0 6 15,0 0 0-15,5 0 0 0,2 0 0 16,3 0 4-16,-1 0-1 0,4-1-9 16,3-2-6-16,3 2-12 0,0 0 1 15,4 0 0-15,-1-2 11 0,2 3 0 16,-1-1 8-16,2-2 4 0,-2 1-3 0,2 0 6 15,-2-1 16-15,1 0 3 0,1-1-4 16,-2 2-3-16,2-3 1 0,-1 3-4 16,1-2-3-16,3 2-6 0,3-2 6 15,4 1-13-15,5-1-18 0,2-1-3 16,3 1-2-16,1 1 2 0,-1-2 19 0,-2 3-17 16,-2-1 16-16,-2 2-17 0,-2-1 10 15,-1-2 1-15,-1 1-11 0,0 0 1 16,-3 0 20-16,2 0 6 0,-1 1-13 15,-1-2 0-15,3 0-13 0,-2 0 14 16,2 0-16-16,-3 0 1 0,1 0 11 16,1 0 0-16,-5 2 0 0,2-2-12 15,-2 3 0-15,0-2 0 0,-2 1 0 16,1 0-1-16,2 0 1 0,-3 0 28 16,1 1 6-16,-1 0-9 0,-2-2-13 0,2 2-9 15,-1 0 9-15,0-3 1 0,3 3-12 16,0-4-1-16,4 3-1 0,-1-3-18 15,1 3 18-15,-1-2-1 0,-3 2-1 16,1-2 3-16,-5 3 12 0,1-3 4 16,-3 3-15-16,0-1-1 0,-1-2 0 15,1 1 2-15,-1 0 1 0,1-2 0 0,2 0 9 16,2 0 3-16,-1 0-2 0,3 0-13 16,0-1 0-16,1 1 0 0,-1 0 0 15,-3 3 24-15,-2-2-9 0,-3 2-15 16,0 0 0-16,-3-1-2 0,0 2 0 15,-1-3 2-15,2 3 0 0,0-3 13 0,-1 1-1 16,1 1-10-16,1-2-2 0,-1 2-2 16,0-1-1-16,4-1-9 0,-3 1 9 15,1 3 0-15,-4-1 0 0,2 0-18 16,-1-2 6-16,-4 2 2 0,0 1 11 16,-2 0 2-16,-5-1 1 0,2 0 1 15,-3-1 2-15,1 1 11 0,1-2-3 16,3-1-11-16,4 3-1 0,-1-3-2 15,2 3-1-15,0-1 0 0,-1 0 2 16,-2 1-2-16,-2 0 1 0,-2-2-10 0,0 2 10 16,-3-1-1-16,2 1 2 0,-2 0 1 15,1-2 0-15,2 1 0 0,0-2 1 16,3 1-1-16,-1-1 0 0,-1 0-1 16,3 2-11-16,0-2 0 0,-4 2 10 15,0-1-10-15,-2 0 11 0,1 2-1 0,0-2 0 16,0 1-1-16,2 1 0 15,1-3 0-15,1 1-21 0,1-1-1 0,1 2 1 16,2-2-1-16,-2 0 10 0,0 0 2 16,2 0 10-16,-2-1 2 0,1 2 1 15,-3-2 1-15,-2 0 1 0,-5 3-1 16,-4-2-1-16,-6 2-1 0,0 0-2 16,-4 1-15-16,1 1-13 0,-1 0-15 15,-1-2-25-15,0 2-25 0,2 0-9 16,3 0-19-16,0 0-17 0,3 0-29 0,5 0-9 15,2 0-5-15,2 3 22 0,0 1 10 16,-4-2-15-16,-1 2-19 0,-6-1-91 16,-6-1-178-16,0 0-315 0,-3-2-39 15,-105-20 216-15</inkml:trace>
  <inkml:trace contextRef="#ctx0" brushRef="#br1" timeOffset="89605.58">10259 8322 32 0,'0'0'277'0,"0"0"-101"0,0 0 10 0,0 0-7 0,0 0 10 0,0 0-3 0,0 0 32 0,0 0 26 0,0 0-14 15,0-14-19-15,0 13-36 0,0 1-49 16,0 0-32-16,0 0-29 0,0 0-17 16,0 0-16-16,0 0-19 0,0 0-12 15,0 0-1-15,0 0-1 0,0 0-2 16,0 0-49-16,-1 0-28 0,-2 1-7 16,-2-1-4-16,2 2 33 0,1-2 32 15,-1 1-3-15,0-1-10 0,0 1 38 0,2 1 1 16,-4-2 0-16,0 1 29 0,-1 0 23 15,-2 3-49-15,0-3 13 0,2 0-13 16,2 1 20-16,-1-1-7 0,4 0 4 16,-2-1 2-16,2 0-2 0,1 0-4 15,0 0 16-15,0 2 13 0,0-2 20 16,0 0-4-16,0 1 4 0,0-1 2 16,0 0-2-16,1 0 9 0,2 0 19 15,1 1-93-15,1 1-23 0,1-2-15 16,3 2 38-16,3-1 57 0,4 2-2 15,3-2-33-15,4 0 4 0,1-1 64 0,2 0-11 16,5 0-31-16,4 0-19 0,4-1 22 16,5-2-19-16,0 1-13 0,0-3 9 15,-1 4-12-15,-4-3-16 0,-2 2 0 0,-2 0 7 16,-5-1-7-16,-8 3-42 16,-9 0-82-16,-5 0-90 0,-5 0-17 0,-2 0-4 15,-1 0 0-15,0 1-18 0,2 2-42 16,1-2-14-16,3 2-7 0,4-2 46 15,4-1-105-15,-2 0-226 0</inkml:trace>
  <inkml:trace contextRef="#ctx0" brushRef="#br1" timeOffset="90080.46">11331 8289 29 0,'0'0'604'0,"0"0"-207"16,0 0-42-16,0 0-52 0,0 0-1 0,0 0 12 15,0 0-62-15,0 0-61 0,0 0-24 16,0 0-32-16,0 0-94 0,0 1-41 16,5-1-45-16,1 0-12 0,5 0-11 15,2-2-15-15,5 2 15 0,4-2 23 16,4 1 45-16,2 0 44 0,-1 1-32 15,2-3-12-15,1 2 0 0,0 0 6 16,1-3 10-16,-1 3-3 0,0-3-13 16,-1 1 0-16,-3 2-77 0,-6-2-68 15,-1 2-16-15,-6 1-40 0,-5 0-33 0,-3 0-22 16,-2 0 15-16,-3 0 39 0,0 0 53 16,0 0 22-16,0-1-1 0,0 1-28 15,0 0-66-15,2 0-182 0</inkml:trace>
  <inkml:trace contextRef="#ctx0" brushRef="#br1" timeOffset="91148.33">12267 8227 401 0,'0'0'457'0,"0"0"-109"16,0 0-97-16,0 0-98 15,0 0-153-15,0 0-26 0,0 0-124 0,0 0 52 16,0 0 7-16,0 0 33 16,26-14 5-16,-25 14 5 0,1 0 37 0,-1 0 11 15,-1 0 26-15,1 0 68 0,-1 0 46 16,0 0 26-16,0 0 0 0,0 0 3 16,0 0 42-16,0 0 0 0,0 0-27 15,0 0-51-15,0 0-33 0,0 0-23 0,0 0-16 16,0 0-16-16,0 0-19 0,0 0-23 15,0 0-1-15,0 0 14 0,0 0-13 16,0 0 9-16,0 0-8 0,0 0-3 16,0 0-1-16,0 0-4 0,0 0-7 15,0 0 11-15,0 0 16 0,0 0 9 16,0 0 14-16,0 0 12 0,0 0 4 16,0 0-4-16,0 0-10 0,0 0-15 15,0 0-10-15,0 0-13 0,0 0 13 0,0 0 0 16,0 0-13-16,0 0 13 0,0 0-13 15,0 0-3-15,0 0-9 0,0 0-23 16,0 0-13-16,0 0-9 0,0 0-4 16,0 0-15-16,0 0 12 0,0 0 16 15,0 0 9-15,0 0 14 0,0 0 6 16,0 0 16-16,0 0 0 0,0 0 32 0,0 0 13 16,0 0 3-16,0 0 7 0,0 0-11 15,0 0 1-15,0 0-6 0,0 0-7 16,0 0-13-16,0 0-16 0,0 0-3 15,0 0-2-15,0 0-17 0,0 0-16 16,0 0-78-16,0 0-8 0,0 0 2 0,0 0 9 16,0 0 20-16,0 0 12 0,0 0 23 15,0 0 20-15,0 0 15 0,0 0-9 16,0 0 3-16,0 0 26 0,0 0 25 16,0 0-5-16,0 0-20 0,0 0 0 15,0 0 0-15,0 0 16 0,0 0 10 16,0 0-4-16,0 0-22 0,0 0-26 15,0 0-9-15,0 0 19 0,0 0 13 16,0 0-9-16,0 0-27 0,0 0-29 16,0 0 26-16,0 0 39 0,-1 0 3 0,1 0 33 15,0 0 12-15,0 0 20 0,0 0 3 16,0 0 9-16,0 0-15 0,0 0-14 16,0 0-9-16,0 0-7 15,0 0-3-15,0 0-3 0,0 0 3 0,0 0-13 0,0 0-15 16,0 0 2-16,0 0-2 0,0 0-1 15,0 0-13-15,0 0-16 0,1 0 13 16,2 0 0-16,4 0 16 0,2 0 50 16,6 0 4-16,5 0 1 0,3 0-4 15,5 0-15-15,6 0-34 0,0 0 11 16,5 0 3-16,4 0-14 0,-1 0-2 16,2 0 0-16,-3 0-3 0,-3 0-36 15,-5 0 15-15,-6 0 24 0,-5 0 0 16,-8 0-14-16,-3 0 10 0,-5 0 2 15,-3 0 2-15,-1 0 26 0,-2 0 22 0,0-1 7 16,0 1-4-16,0 0-51 0,0 0-77 16,0 0-100-16,0 0-74 0,-2 0-118 15,-1 0-134-15,-3 0-177 0,1 0-347 16</inkml:trace>
  <inkml:trace contextRef="#ctx0" brushRef="#br1" timeOffset="92371.15">13271 8111 118 0,'0'0'366'0,"0"0"-76"15,0 0-59-15,0 0 14 0,0 0-24 16,0 0 7-16,0 0-17 0,0 0-33 16,0 0 39-16,0 0-6 0,0 0-56 15,0-1-30-15,0 1-28 0,0 0-24 16,0 0-15-16,0 1-7 0,0-1-22 0,0 0-17 16,0 0-12-16,2 0-32 0,3 0-26 15,4 0 4-15,10 0 54 0,7 0 19 16,10 0 26-16,10 0 19 0,7 0 3 15,6-1-22-15,6-3-20 0,2 2-21 16,-2-2 12-16,0 0 0 0,-6 1-15 16,-3 2 15-16,-5-3-13 0,-6 3 0 15,-5 0 13-15,-7-2 0 0,-5 2-15 0,-11 0 2 16,-3 1 16-16,-8-2 0 16,-4 2 7-16,-1 0 25 0,-1-1 9 0,0 1 3 15,0-2 4-15,0 2-7 0,0 0-60 16,0-1-19-16,0 1-111 0,-1 0-48 15,-1 0-36-15,1 0-45 0,-1 0-66 0,-1 0-119 16,2 0-131-16,-2 0-226 0,3 0 49 0,13 3 752 16</inkml:trace>
  <inkml:trace contextRef="#ctx0" brushRef="#br1" timeOffset="92880.22">14790 8047 284 0,'0'0'662'0,"0"0"-154"15,0 0-128-15,0 0-52 0,0 0-56 16,0 0-98-16,0 0-71 0,0 0 26 16,0 0-17-16,0 0-89 0,64-12 6 15,-36 8 29-15,9-3 18 0,4 0-9 16,5 1-25-16,0 2-29 0,4-1-11 15,-2 1-2-15,1 2-1 0,-4-2-15 0,-3 2 15 16,1-2-1-16,-5 3 0 0,-5 0 0 16,-2 0 0-16,-6-2 0 0,-4 3 1 15,-8-1 1-15,-1 1 0 0,-5 0 13 16,-3-1 16-16,-2 1 9 0,-2 0 38 16,1-1 4-16,-1 1-20 0,0 0-22 0,0 0-20 15,0 0-18-15,0 0-3 0,0 0-16 16,0 0-19-16,0 0-19 0,0 0-48 15,0 0-77-15,0 0-45 0,0 0-69 16,0 0-79-16,0 0-53 0,0 2 67 16,0 2 16-16,0-2-311 0,0-10 163 0</inkml:trace>
  <inkml:trace contextRef="#ctx0" brushRef="#br1" timeOffset="93346.25">16202 7943 80 0,'0'0'1096'0,"0"0"-615"15,0 0-217-15,0 0-89 0,0 0-42 16,0 0-7-16,0 0-3 0,108-18-4 16,-73 15-19-16,4-1-13 0,6 0-26 0,4 1-31 15,2-1-30-15,2-3 0 0,4 2 11 16,1-1 21-16,-1 0-32 0,-3 0-24 15,-4 1 4-15,-4 0 4 0,-7 1 10 16,-9-1 6-16,-7 1 26 0,-6 2-1 16,-8-1 14-16,-4 3 18 0,-4-2 27 0,-1 2 12 15,0 0-20-15,0-1-18 16,0 1-7-16,0 0-3 0,0 0-48 0,0 0 0 16,0 0-51-16,0 0-29 0,0 0-41 15,0 0-56-15,0 0-64 0,0 0-107 16,0 0-138-16,2 0-103 0,3 3 139 15,1 1-218-15,-19-11 467 0</inkml:trace>
  <inkml:trace contextRef="#ctx0" brushRef="#br1" timeOffset="93778.12">17773 7865 176 0,'0'0'613'15,"0"0"-189"-15,0 0-47 0,0 0-13 0,0 0-43 16,0 0-146-16,0 0 41 0,0 0 19 16,0 0-62-16,0 0-70 0,91-13-17 15,-62 7-16-15,3 1-16 0,2-1-6 16,4 0 9-16,3 1-42 0,1 2-15 16,4-3-2-16,3 1-15 0,0 0 17 15,-1 0 3-15,-1 0 10 0,-2 0-11 16,-2 0 11-16,-7-1-1 0,-5 1 1 15,-4-1-10-15,-7 2 0 0,-5 0 13 0,-4 0 13 16,-2 2-29-16,-4-1-13 0,-2 2-95 16,-1 0-64-16,-2-1-39 0,0 1-49 15,-2 1-126-15,-6 0-269 0,-1 0-352 16,-10 0 224-16</inkml:trace>
  <inkml:trace contextRef="#ctx0" brushRef="#br1" timeOffset="94877.37">18969 7804 634 0,'0'0'814'0,"0"0"-235"0,0 0-129 16,0 0-89-16,0 0-104 0,0 0-126 15,0 0-10-15,0 0-29 0,0 0-85 0,31-8-7 16,-17 4-64-16,2-1 10 0,1 0 22 16,6 2 10-16,3-1 9 0,3 1-3 15,1-1 3-15,-1 3 13 0,-2-2 19 16,-4 2-19-16,-4 1-32 0,-6-2-70 15,-6 2-119-15,-4 0-85 0,-3 0-170 16,0 0-141-16,-10 0 1 0,3 0-120 16</inkml:trace>
  <inkml:trace contextRef="#ctx0" brushRef="#br1" timeOffset="96870.62">14539 5424 179 0,'0'0'509'0,"0"0"-115"16,0 0-39-16,0 0-52 0,0 0-47 15,0 0-35-15,0 0-43 0,0 0-49 16,0 0-74-16,0 0-55 0,-4 1-61 16,4 2-49-16,0 2 110 0,0 1 48 15,-1 1 36-15,1 3 3 0,0 0-12 0,0 2 12 16,0 2 12-16,0 0-28 0,0 3 3 16,0-2-4-16,0 3 4 0,0 3-1 15,1 0-3-15,3 2-3 0,-2 0-22 16,-1 1-17-16,2 1-9 0,-1-2-15 15,-2 2 8-15,1-2 11 0,-1-3-4 16,2 2 3-16,-1-4-10 0,3 0 7 0,-3-3-19 16,2 1 0-16,0-3 0 0,0-2 1 15,-1 1 2-15,1-4-3 0,0-2 2 16,-2-1-1-16,0-2-1 0,1-2-13 16,-2-1-6-16,0 0 6 0,0 0 13 15,0 0 23-15,0 0 2 0,0 0-25 16,0 0-22-16,-3 0-64 0,2 0-60 15,-2 0-27-15,-2 0 10 0,2 0-84 16,-1 0-147-16,-3 0-196 0,4 2-240 16,32-4-119-16</inkml:trace>
  <inkml:trace contextRef="#ctx0" brushRef="#br1" timeOffset="97849.71">14660 6750 396 0,'0'0'573'15,"0"0"-110"-15,0 0-89 0,0 0-56 16,0 0-36-16,0 0-43 0,0 0-14 16,0 0-29-16,0 0-11 0,0 0-19 15,0 0-1-15,-4-8-26 0,3 8-10 0,-1 0-28 16,1 0-45-16,1 0-28 0,0 0-15 16,0 0-12-16,0 0 1 0,0 3-2 15,0-2-2-15,0 0-17 0,0 2-25 16,0-1-9-16,0 3-13 0,0 3 31 15,-2 4 35-15,1 1 48 0,-1 4-26 16,1 4 0-16,-2 1-4 0,3 1 11 16,0 1-1-16,-1 1-6 0,-1 2-10 15,2 0-12-15,0 1 2 0,0 2-1 16,0 1 2-16,-1 3-1 0,-2-2 17 16,3 0-16-16,-1 1-2 0,-1-2 1 0,1-1 0 15,1-1 1-15,0-3 13 0,0-3-13 16,0-1-3-16,0-5-1 0,0-3 1 15,0-2 1-15,0-5 0 0,0 0 10 16,0-3-11-16,0-3 1 0,0-1 0 0,0 0 2 16,0 0 22-16,0 0 0 0,0 0-6 15,-2 0 0-15,2 0 3 0,0 0-21 16,-1 0-1-16,-1 0-1 0,1-1-24 16,-1-2-13-16,2 2-18 0,-3 0-23 15,2-2-40-15,-2 0-77 0,0 1-105 16,-1-2-53-16,1-1-129 0,2-1-527 15,1-2-306-15,24 45 1076 0</inkml:trace>
  <inkml:trace contextRef="#ctx0" brushRef="#br1" timeOffset="98836.23">14733 8149 263 0,'0'0'466'0,"0"0"-221"0,0 0 54 15,0 0-71-15,0 0 16 0,0 0-7 16,0 0 52-16,0 0 5 0,0 0-55 16,0 0 1-16,0 0-6 0,-8-34 24 15,7 32-50-15,-1 2-50 0,2-2-20 0,0 2-12 16,0 0-27-16,0 0-24 0,0 0-22 16,0 0-25-16,0 0-28 0,0 2 0 15,0 0-31-15,-1 1-25 0,-1 1-19 16,1 2-31-16,1 5-28 0,-1 3 134 15,-1 5 22-15,1 3 4 0,-1 4-14 0,-1-1 7 16,2 5-17-16,-2-1 0 16,0 5 17-16,3-1-16 0,-3 2 10 0,2 1 2 15,0 0-12-15,-1 0 22 0,-1 3-9 16,0-2-4-16,0-1 4 0,0-2-4 16,0-4 10-16,2 0-8 0,-1-1-14 15,2-5 0-15,0-2 12 0,0-3-11 16,0-1-1-16,3-1 0 0,0-4-1 15,0-1 1-15,-1-4 1 0,1-1 1 16,-2-2 1-16,1-4 10 0,-2 2-10 16,0-3 12-16,0 0 7 0,0 0 18 15,0 0 7-15,0 0-7 0,0 0-3 0,0 0-37 16,0 0-6-16,0-1-37 0,0-2-32 16,0 2-33-16,0-3-33 0,0 1-38 15,0 0-73-15,0 0-59 0,0-1-139 0,0 2-598 16,4-4-598-16,-8 36 1398 0</inkml:trace>
  <inkml:trace contextRef="#ctx0" brushRef="#br1" timeOffset="99720.61">14768 9697 1230 0,'0'0'790'0,"0"0"-291"0,0 0-145 0,0 0-72 15,0 0-46-15,0 0 18 0,0 0-5 16,0 0-56-16,0 0-44 0,0 0-34 15,0 0-31-15,-14-23-41 0,14 24-43 16,0 3-21-16,0-1-26 0,0 1-12 16,0 2-18-16,0 6 2 0,2 2 75 15,0 5 37-15,1 4-15 0,4 4-9 0,-4 0-1 16,2 3 0-16,0 1 7 16,-2 2-3-16,2 1 8 0,-1 0 10 0,-1 2-6 15,1-1 10-15,-3-1 2 0,2-1-12 0,-3-1-16 16,0-2-10-16,0 0 10 0,0-3 1 15,0-4-13-15,0-3-2 0,0-2-1 16,0-5 1-16,0-2-9 0,0-4 11 16,0-3 13-16,0-1-11 0,0-2 0 15,2-1 19-15,-2 0 16 0,0 0 3 16,0 0 0-16,0 0 0 0,0 0-3 16,0-1-8-16,0-1-29 0,0-2-43 15,-2 2-55-15,-2-2-60 0,-3-1-90 16,1 1-160-16,0-5-223 0,2 1-614 15,1-10-728-15,35 75 1973 0</inkml:trace>
  <inkml:trace contextRef="#ctx0" brushRef="#br1" timeOffset="103373.3">14117 4613 826 0,'0'0'570'0,"0"0"-170"16,0 0 45-16,0 0-74 0,0 0-71 15,0 0 17-15,0 0-56 0,0 0-55 16,0 0-49-16,0 0-40 0,-13-9-67 15,15 9-49-15,-1 0-1 0,-1 1 0 16,0 0-1-16,0 2-21 0,3-2-3 16,-2 3-3-16,4 0-26 0,2 4-2 0,4 2 56 15,4 4 53-15,5 0 0 0,4 3-21 16,2-2-17-16,0 1 1 0,-1-1-3 16,2 0-10-16,-1-2 16 0,-3-1-19 15,0 1-4-15,-5-2-52 0,-3-3-35 16,-3 0-41-16,-5-1-1 0,-1-5-48 0,0 2-48 15,-5-1-56-15,3-2-63 0,-4-1-121 16,3 0-90-16,0 0-40 0,-1-4-213 16</inkml:trace>
  <inkml:trace contextRef="#ctx0" brushRef="#br1" timeOffset="103699.58">14532 4639 407 0,'0'0'1243'0,"0"0"-672"0,0 0-196 16,0 0 15-16,0 0-26 0,0 0-88 15,0 0 52-15,0 0-58 0,0 0-87 16,0 0 27-16,13-58-10 0,-13 58-59 16,0 0-55-16,0 1-59 0,0 2-27 15,0-1-52-15,0 2-24 0,0 1-28 16,0 3-31-16,-3 5 82 0,0 5 53 16,-1 4 2-16,-3 2 20 0,-2 2-20 15,2 2-2-15,-2 2-3 0,2-3-9 16,-1 2 12-16,0 0 0 0,1-2 0 0,1 0-3 15,0-3 2-15,-2 1-2 0,2-2-15 16,2-1 15-16,-1-2-16 0,1-2 7 16,1-4-13-16,-1-1-12 0,3-2-6 0,-1-4-3 15,1-2-16-15,-1 1-25 0,1-4-13 16,-1 1-25-16,2-3-36 0,-3 1-59 16,3-1-53-16,0 0-97 0,0 0-125 15,0 0-173-15,3-1-77 0,2-3-309 16</inkml:trace>
  <inkml:trace contextRef="#ctx0" brushRef="#br1" timeOffset="105461.16">15135 4855 630 0,'0'0'473'0,"0"0"-102"0,0 0-104 16,0 0 19-16,0 0-17 0,0 0-17 16,0 0-20-16,0 0-81 0,0 0 35 15,0 0 6-15,18-35-24 0,-18 35-9 16,0 0-20-16,0 0-1 0,-4 0-22 16,-2 0 7-16,-2 0-54 0,-3 0-69 15,-2 0-44-15,-7 0 10 0,-3 0 22 0,1 0 12 16,-3 3 1-16,2 1-1 0,1 1-21 15,3 1 2-15,1 1 0 0,-2 0 3 16,2 2 3-16,2-1-9 0,2 3-3 16,1-2 0-16,4 2-7 0,3-1 17 15,2-1-7-15,3 2-3 0,1 0-42 16,0 1-5-16,0-1 28 0,1 2 15 16,8-1 7-16,-2-1 20 0,4 1-11 15,0-3-2-15,0 0 14 0,2-3 1 16,2 1 3-16,0-5 13 0,1 0 3 15,1-2 12-15,3 0-9 0,-2-2-3 0,2-3-19 16,4 0-1-16,-5-3-15 0,3 1 1 16,-6-1 15-16,0 0 19 0,-5-1 31 15,-1 2 16-15,-3-3 22 0,-1 3 38 16,-3-3-50-16,0 2 45 0,0-3-21 0,-1 1-54 16,0 0-24-16,2 2 0 0,-4 3 15 15,0 0 43-15,0 5-3 0,0 0-6 16,0 0-31-16,0 0-40 0,0 0-10 15,0 1-21-15,0 0-21 0,0 2-16 16,0-1-31-16,0 3-9 0,0-2 11 16,0 3 94-16,3 3 3 0,2-2-1 15,-1 2-14-15,3-1-38 0,3 0-10 16,0-1 7-16,2-2 2 0,5 1-9 16,-1-1-6-16,4-3-19 0,-4 0-63 0,0-1-91 15,-3-1-147-15,0 0-165 16,-6 0-453-16,2-4-324 0</inkml:trace>
  <inkml:trace contextRef="#ctx0" brushRef="#br1" timeOffset="105748.67">15400 4837 1138 0,'0'0'1066'16,"0"0"-613"-16,0 0-20 0,0 0-34 15,0 0-124-15,0 0-99 0,0 0-132 16,0 0-44-16,0 0-62 0,0 0-4 16,0 0 47-16,68 8 19 0,-37 0 41 0,1 2-4 15,0 1-21-15,-1-2-13 0,0 3-1 16,-3-2-2-16,-2 1-2 0,-1-2-7 16,-8 1 6-16,0-3-7 0,-5 0-75 15,-1-3-41-15,-6 0-16 0,-2-3-27 16,-2 0-35-16,-1-1-14 0,0 0-13 15,-1 0-17-15,-4-1-37 0,-2-4 90 16,-1-2-354-16,0-2-8 0,4 2-154 16</inkml:trace>
  <inkml:trace contextRef="#ctx0" brushRef="#br1" timeOffset="105982.12">15761 4755 339 0,'0'0'1145'0,"0"0"-537"0,0 0-133 16,0 0-130-16,0 0-143 0,0 0-113 15,0 0-76-15,0 0 9 0,0 0 39 0,0 0 66 16,0 0 0-16,-96 50-35 0,71-35-38 16,-2-1-35-16,0 2-10 0,1 2-9 15,1 0-2-15,2 1-1 0,0-1 2 16,4 1-15-16,6-2 16 0,3 0-15 16,2-3 2-16,3-2-12 0,4-2-70 15,1-2-32-15,0-2 6 0,0-2-58 16,1-2-20-16,4 0-58 0,2-1-92 0,0-1-219 15,-1 0-450-15,8-1 279 0</inkml:trace>
  <inkml:trace contextRef="#ctx0" brushRef="#br1" timeOffset="106233.63">16042 4791 1258 0,'0'0'1683'0,"0"0"-1036"0,0 0-209 0,0 0-144 16,0 0-123-16,0 0-106 0,0 0-65 16,0 0-93-16,0 0-50 0,0 0-25 15,6 34 146-15,-1-17 22 0,0 2 47 16,2 0 0-16,1 0-19 0,-4-1-3 0,2-1-13 16,-2-3-12-16,2-2-6 0,-3-1-75 15,-2-4-86-15,-1 0-43 0,0-1-77 16,0-1-64-16,0 2-95 0,-1-3-184 15,-2 0-137-15,-1-3-577 0</inkml:trace>
  <inkml:trace contextRef="#ctx0" brushRef="#br1" timeOffset="106372.58">16262 4552 1405 0,'0'0'643'0,"0"0"-387"0,0 0-81 15,0 0-175-15,0 0-104 0,0 0-200 16,0 0 28-16,0 0-150 0,0 0-216 16,0 0-85-16</inkml:trace>
  <inkml:trace contextRef="#ctx0" brushRef="#br1" timeOffset="106891.22">16842 4699 1947 0,'0'0'647'0,"0"0"-238"16,0 0-58-16,0 0-46 0,0 0-84 16,0 0-74-16,0 0-147 0,0 0-34 15,-88-54-42-15,65 51-21 0,-4 3-10 16,-2 0 24-16,2 4-11 0,-4 7 46 15,4 0-63-15,1 1-71 0,5 1-58 0,3 0-53 16,5-2-46-16,5-2-80 16,2 0 72-16,4-2 86 0,2-2 95 0,0-4 166 15,0 1 3-15,0-2 30 0,5 2 153 16,-1-1 103-16,2-1 88 0,0 2-43 16,4-1-73-16,-2 0 32 0,3 1-17 15,1-1-56-15,1-1-64 0,4 1-61 0,2 0-16 16,6 2 3-16,1-2 6 15,4 0-13-15,2 3 4 0,-2-1-35 0,0 2-28 16,-4 0-16-16,-2 2 1 0,-3-1 11 16,0 0-9-16,-3 2 16 0,-1 0-9 15,-4-2-10-15,-3 3-21 0,-3 0-4 16,-2 1 25-16,-4 1 13 0,-1-1 28 16,-3 2 9-16,-5 0 31 0,-4 0 12 15,-4 0-19-15,-1 0-18 0,-3-4-10 16,-5 3-15-16,-4-5-16 0,-1-1-15 15,-3-1-3-15,3-1-25 0,-2-3-40 0,5 0-21 16,-1 0-48-16,1-3-72 16,1-1-131-16,0 0-213 0,4 1-261 0,-9-6-1156 15</inkml:trace>
  <inkml:trace contextRef="#ctx0" brushRef="#br1" timeOffset="109077.5">7996 8768 1307 0,'0'0'560'0,"0"0"-81"0,0 0-104 16,0 0-51-16,0 0-23 0,0 0-34 15,0 0-59-15,0 0-57 0,0 0-50 16,9-1-42-16,-9 2-15 0,2 0-24 16,-2 2-20-16,1-2-25 0,0 0-19 15,5 4-18-15,3 1 26 0,4 1 36 0,5 5 36 16,7 1-11-16,3 3-10 15,3 4-5-15,1 2-9 0,1 2-1 0,-1 1 0 16,-2-1-1-16,-4 0-12 0,0 0 1 16,-6-4 11-16,-3 1 1 0,1-3-73 15,-7-4-21-15,-1 0-29 0,-1-4-54 16,-5 0-36-16,-2-4-32 0,-1-4-5 0,-1 0-46 16,0-2-31-16,0 0 13 0,0-3 148 15,0-3-165-15,-1 1-422 0,-1-9 26 16</inkml:trace>
  <inkml:trace contextRef="#ctx0" brushRef="#br1" timeOffset="109425.86">8400 8840 1806 0,'0'0'619'0,"0"0"-264"0,0 0-56 15,0 0 4-15,0 0-37 0,0 0 71 16,0 0-104-16,0 0-78 0,0 0-13 15,0 0-21-15,0 0-112 0,4-40-9 0,-4 43-68 16,0-1-15-16,0 2-7 16,-4 2-15-16,1 2 27 0,-4 5 78 0,0 2 46 15,-3 5 4-15,-5 1 9 0,2-1-9 16,-4 2-19-16,1 0 0 0,-4 0-4 16,1 1-11-16,-1-3 2 0,-1 3-18 15,0 0 16-15,0-3 3 0,-1 1-19 16,6-2-43-16,-1-1-15 0,5-4-20 0,1 2-18 15,5-5 27-15,0-2 10 0,3 0-6 16,-1-1 2-16,1-3 9 0,0-3-12 16,2 3-6-16,-2-4-35 0,2-1-48 15,-1 0-23-15,1 0-55 0,-1 0-13 16,1-1 5-16,-2-5 18 0,3 2-594 16,0-6-734-16</inkml:trace>
  <inkml:trace contextRef="#ctx0" brushRef="#br1" timeOffset="110810.21">8704 8969 174 0,'0'0'1034'0,"0"0"-520"0,0 0-66 16,0 0-114-16,0 0-89 0,0 0-65 15,0 0-45-15,0 0-59 0,0 0-34 16,0 0-23-16,4 1-19 0,-1-1-14 15,2 0-12-15,3 0 25 0,5 0 1 16,0 0-4-16,4 0 4 0,-5-3 2 16,1 3 0-16,-2-1 0 0,0 1-1 0,-3-1-1 15,4 1-42-15,-2-1-51 0,4-2-64 16,2 2-59-16,3-2-116 0,1-1-174 16,-3 2-142-16</inkml:trace>
  <inkml:trace contextRef="#ctx0" brushRef="#br1" timeOffset="111370.47">9449 8861 737 0,'0'0'1121'15,"0"0"-564"-15,0 0-89 0,0 0-74 0,0 0-102 16,0 0-33-16,0 0-16 0,0 0-103 15,0 0-9-15,0 0-57 16,0 0 10-16,-9-43 15 0,1 43-78 0,-1 0-21 16,-2 0-58-16,-7 3 21 0,-3 1 24 15,-1 2 12-15,-2 1 0 0,-1 0-17 16,2 1-10-16,3 2 26 0,0-2-1 16,1 2-13-16,3 1 4 0,2-3-16 15,2 4-6-15,2 0-6 0,0 0-29 16,3 1-9-16,4 0 10 0,-1 1-8 15,4-2-15-15,0 1 15 0,0 0 38 16,3-2 10-16,4 0 16 0,4-3 8 16,1 2-6-16,1-4 10 0,5-2 2 0,3 0 4 15,-2-4-6-15,2 0-37 0,2 0 2 16,0-5 13-16,0-2 9 0,0-2 11 16,-1 0 2-16,-3-4 19 0,-4 2 13 15,0-3-4-15,-1-1 19 0,-4 1-25 16,-1 1 35-16,-2 2 15 0,-1 0 42 0,-5 4-11 15,2-1 0-15,-3 3-13 16,0 1 21-16,0 3-9 0,0 0-6 0,0-1-4 16,0 2-18-16,0 0-19 0,0 0-49 15,0 0-6-15,0 0-31 0,0 3-21 16,0-2-18-16,0 3-35 0,2-1-25 16,2 3 10-16,2 3 98 0,5-1-37 15,1 2-3-15,5-2 6 0,1-1-25 16,0 1-24-16,0-4-33 0,0 1-48 15,-5-2-64-15,0-2-117 0,-3-1-138 0,1 0-188 16,-2 0-535-16</inkml:trace>
  <inkml:trace contextRef="#ctx0" brushRef="#br1" timeOffset="111613.32">9815 8790 2068 0,'0'0'769'15,"0"0"-289"-15,0 0-140 0,0 0-123 16,0 0-91-16,0 0-120 0,0 0-6 16,0 0-94-16,0 0 91 0,0 0 3 15,0 0 50-15,95 56 7 0,-70-40-19 16,0-2-35-16,-1 3 0 0,3 0 1 16,-1-3 11-16,0 1 4 0,-2-2-19 0,-2-3-56 15,-2-1-38-15,-5-1-67 16,-1-3-35-16,-5 0-42 0,-2-1-27 15,-4-3-104-15,-3-1-83 0,0 0-165 0,0 0 5 16,0-4-426-16</inkml:trace>
  <inkml:trace contextRef="#ctx0" brushRef="#br1" timeOffset="111846.38">10177 8801 931 0,'0'0'1430'0,"0"0"-920"0,0 0-122 16,0 0 6-16,0 0-92 0,0 0-54 15,0 0-34-15,0 0-96 0,0 0-103 16,0 0-15-16,-48-10-27 0,30 15 5 16,-4 3 7-16,-4 1 15 0,-1 3-16 15,-1 1 14-15,2 0-17 0,5 5 17 16,2-1-19-16,3 0-26 0,6-2-18 16,4 2-53-16,2-4-30 0,1 0-6 0,3-2-35 15,0 0-42-15,0-4-52 0,7 0-25 16,-2-2-89-16,2-2-163 0,2-1-208 15</inkml:trace>
  <inkml:trace contextRef="#ctx0" brushRef="#br1" timeOffset="112082.43">10353 8835 150 0,'0'0'2428'0,"0"0"-1658"0,0 0-251 16,0 0-136-16,0 0-141 0,0 0-113 15,0 0-64-15,0 0-65 0,0 0-6 16,0 0-56-16,11 8-40 0,-8-1-34 16,3 5 136-16,0 1 25 0,0 0-3 0,-2 2-20 15,0-1-2-15,2-1-22 0,-3 1-31 16,0-1 1-16,0-3-48 0,-1 1-34 16,3-2-55-16,-1-2-76 0,5 0-85 15,-4-2-115-15,4-4-90 0,-3 0-212 16,7-1-655-16</inkml:trace>
  <inkml:trace contextRef="#ctx0" brushRef="#br1" timeOffset="112222.86">10523 8702 1527 0,'0'0'737'0,"0"0"-388"16,0 0-68-16,0 0-121 0,0 0-70 15,0 0-90-15,0 0-48 0,0 0-203 0,0 0-45 16,0 0 70-16,0 0-167 0,-26 24-85 15,26-12-277-15</inkml:trace>
  <inkml:trace contextRef="#ctx0" brushRef="#br1" timeOffset="112592.4">10962 8745 712 0,'0'0'1666'0,"0"0"-1070"0,0 0-155 15,0 0-61-15,0 0-217 0,0 0-103 16,0 0-51-16,0 0-9 0,-92-22-19 16,74 22-6-16,0 2-12 0,4 4-4 15,2 0-13-15,0 2 1 0,3 1 15 16,-2 1 10-16,3 0 25 0,-1 2-23 0,5-1 24 16,1 0-10-16,3-2 8 0,0 0 2 15,7-2 2-15,5 0 38 0,2 0 35 16,6 2 46-16,5-2 19 0,2-1-6 15,-1 4-32-15,3-3-41 0,-5 1-9 16,-1 1-4-16,-5-2 1 0,-1 0-1 16,-4 0 6-16,-2-2-2 0,-2-1-7 15,-6-2-25-15,-1 2-18 0,-2-1-3 16,0 1-18-16,-6-2-4 0,-4 2 25 16,-8-2 0-16,-3 1 25 0,-7 0-25 0,-6-3-105 15,-4 0-84-15,-2 0-50 0,1 0-130 16,-4 0-221-16,13-2-486 0,-17 1-431 15</inkml:trace>
  <inkml:trace contextRef="#ctx0" brushRef="#br2" timeOffset="147907.29">15586 7321 371 0,'0'0'199'0,"0"0"-199"0,0 0 0 16,0 0 65-16,0 0 502 0,0 0-118 15,0 0-124-15,0 0-88 0,0 0-69 16,0 0 19-16,11-18-19 0,-11 18-30 15,0 0-41-15,0 0-17 0,0 0-26 16,0 0-22-16,0 0-32 0,0 0 0 16,-3 0-38-16,2 1-33 0,-2 2-38 15,-1 1 16-15,-1 0 62 0,-1 1 31 16,2 0 13-16,0 0-13 0,1 0-13 0,2-1 11 16,1 0-14-16,0 0 3 0,0-3-3 15,0 3 3-15,0-3 10 0,0 0-10 16,3 2 13-16,2-2-1 0,2 1-10 15,2-1 10-15,1-1 1 0,3 0 19 0,-1 0 1 16,0 0-1-16,-3 0 13 16,-1-1 45-16,-1-5 32 0,0 1 7 0,-1 2-36 15,-1-4-26-15,1 2 39 0,-1 0-11 16,-4 0-34-16,1 1 28 0,-2 0-31 16,0-1 15-16,0 1-16 0,-2 1 16 15,-4-1 12-15,0 2-65 0,-2-1-7 16,-2 2-57-16,-2 0 0 0,2 1 29 15,-3 0 3-15,4 0-4 0,1 0 7 16,2 0 6-16,-1 2-3 0,1 1 6 16,2-1 1-16,-1 2-4 0,2 3 3 15,-2-2 12-15,-1 1-1 0,2 1 2 0,-1 0 1 16,2 0 0-16,2-1-1 16,0-1 0-16,1 1-2 0,0-1-30 0,1-1-28 15,5-2-32-15,1 2-14 0,1-2 33 16,1-2 66-16,1 0 7 0,2 0 23 0,-1-5 2 15,0 0-2-15,0 1-7 0,-2-3 6 16,-2 0 20-16,0 0 85 0,0 0-48 16,-2 0-18-16,-1-1 24 0,-1 0-37 15,-2 3 12-15,-1 1-1 0,0 0-15 16,0 2 13-16,0-1-13 0,0 2 15 16,-3 0-7-16,-1-1-30 0,-2 2-22 15,-1-1-19-15,0 1 6 0,0 0 0 16,-2 0 10-16,-2 0-16 0,0 0 16 15,3 4-16-15,-2-2-3 0,1 3-9 16,0 2 12-16,-2 2 16 0,2 0 3 0,1 1-13 16,0 1-62-16,1-3-7 0,4 3-7 15,1-5 7-15,2 2 15 0,0-3 26 16,0 0 9-16,2-1-9 0,5-1 3 16,-1-2-4-16,4 2 42 0,-1-2 2 15,5-1 20-15,-3 0 6 0,1 0-2 0,0 0-4 16,-2-5 23-16,-1 2 2 0,-1-2-2 15,-3 0-1-15,1 0 3 0,-5-2 7 16,3 2 3-16,-2 0 3 0,-1 0 0 16,-1 0 2-16,0 0-27 0,0-1-7 15,3 1 7-15,-3 0 10 0,0 2-2 16,0 0-15-16,0 1-25 0,0 1 10 16,0 1 6-16,-4-1 30 0,-2 1-39 15,-1 0-10-15,-4 0-19 0,-4 2 7 16,0 4 11-16,0-1-15 0,0 1 0 0,1 1 13 15,4-1 0-15,1-1 1 0,0 2-1 16,5-1-22-16,0 1 3 0,2-1-53 16,1 1-4-16,1 1 0 0,0 0 10 15,0 0 0-15,0-3 18 0,3 1 4 16,3-2 12-16,2-1-3 0,-1-1-3 16,3 0 32-16,-1-2 9 0,2 0 50 0,0 0 7 15,-1-4-3-15,0 0-16 0,-2-3-10 16,1 2-3-16,2-1-3 0,-5-2-3 15,0 2-18-15,0-1 2 0,-2 1 1 16,-1 0 21-16,1-1-3 0,-2 2 31 16,-1 0 13-16,-1 1 4 0,0 0-42 15,0 0-15-15,0 3-13 0,0 0 1 16,-3 1 12-16,-4 0 0 0,2 0-13 16,-3 0-28-16,-1 1 9 0,-2 4 3 0,2-1 1 15,-1 0 1-15,0 1-2 0,3 0 14 16,1 0-13-16,2-1 12 0,-2 1 1 15,5-1 0-15,-2 1-10 0,3-2-4 16,0 1-47-16,0-2 1 0,0 2-1 16,0-2 0-16,3 1-7 0,2 0 19 15,4-2 26-15,1 0 24 0,2-1-1 0,-1 0-1 16,4 0 3-16,-5-1 11 0,-1-3 11 16,-1-1 7-16,-1-1-7 0,-1-1-9 15,-2 2-10-15,2-1 25 0,-4-1 70 16,-1 2-13-16,-1-1-22 0,0 0-29 15,0 0-12-15,-1 1 0 0,-4 1 1 16,-1 1 15-16,1 2-8 0,-4 1-30 16,2 0-19-16,0 0 4 0,-1 0 2 15,0 1 1-15,1 1-2 0,2-1 1 16,1 3-2-16,0-2-1 0,-1 2-3 0,2 1-6 16,-1 2-28-16,4-2-32 0,0 0 0 15,0 2 3-15,0-4 3 0,4 1-1 16,-1-3-2-16,2 1 30 0,0-2 52 15,-2 0 57-15,2 0 16 0,-1-3-28 16,2-2-11-16,-4 0 8 0,-2 0-42 0,0-2-10 16,0 1-91-16,-2-1-55 0,-5 1-125 15,-1 3-98-15,1 0-93 0,3 1-529 16</inkml:trace>
  <inkml:trace contextRef="#ctx0" brushRef="#br0" timeOffset="160040">14473 7392 47 0,'0'0'120'0,"0"0"56"0,0 0-39 0,0 0-52 16,0 0-39-16,0 0 16 0,0 0 45 15,0 0 17-15,0 0-6 0,0 0-30 16,-24 9 12-16,22-9 27 0,1 0 0 15,-1 0 20-15,2 0-1 0,0 0-3 16,0 0-3-16,-1 0-30 0,1 0-36 16,0 0-25-16,-2 0-7 0,2-1-13 0,0-2 7 15,-3 2-7-15,3 1 19 0,0-1 33 16,0-1 26-16,0 2-1 0,0-1-22 16,0-1-23-16,0 1-23 0,-1 1-12 15,1 0-10-15,-3 0-2 0,2-1-14 16,-1 1-1-16,-3 0-1 0,2 0-40 15,-2 0 10-15,2 0 3 0,-1 0 10 16,3 0 17-16,-2 0 0 0,1 0 2 16,2 0 4-16,-1 0 12 0,1 0-16 0,0 0 0 15,-2 0 68-15,2 0-10 0,0 0-16 16,0 0 6-16,0 0 3 0,0-1 3 16,0 1-9-16,0 0-13 0,0 0-3 15,0 0-10-15,0 0 0 0,0 0 13 16,0 0-4-16,0 0 7 0,0 0-6 0,0 0 6 15,0 0-3-15,0 0-1 0,0 0-2 16,0 0-4-16,0 0-9 0,0 0 0 16,0 0 0-16,0 0 3 0,0 0-1 15,0 0-15-15,0 0 0 0,2 0-1 16,-1 0 14-16,1 0-4 0,1 0 13 16,1 0 4-16,0 0-4 0,4 0 6 15,0 0 1-15,4 0-1 0,-1 0 10 16,4 0-22-16,-1 0-17 0,2 0 11 15,-2 0-10-15,1 0-1 0,-1 0-2 0,0 0-1 16,1 0 0-16,-1 0-1 16,-1 0 1-16,-2 0-1 0,1-2 2 0,0 2 4 15,1-1 8-15,-2 0-9 0,1 1 13 16,1-3-13-16,-1 2-3 0,0 0 0 16,1 0-2-16,-1 1 1 0,2-2-1 0,-1 2 0 15,3 0 2-15,-3-3 12 0,3 3-9 16,-3-1 1-16,3-1-2 0,-3-1 0 15,-2 2-1-15,2 0 1 0,-3 1-1 16,2-1-1-16,-5-1-1 0,3 2-2 16,-1 0-10-16,2 0 13 0,1 0 0 15,1 0 1-15,-2 0 1 0,0-1 14 16,1 1-14-16,-1 0 12 0,0-2-12 16,-1 1 0-16,2 1-2 0,0-3 1 15,2 3-1-15,0-1 0 0,3 1-1 0,-4 0-2 16,5-1 0-16,-5 1-1 15,-1 0 4-15,-1-1 3 0,-3-1-1 0,1 2 10 16,-3 0-10-16,-2 0 0 0,0 0 11 16,-1 0-12-16,0 0-1 0,-1 0-25 15,2-1 2-15,-1 1 4 0,-1 0 7 16,4 0 8-16,2 0-11 0,0 0-1 0,2 0-3 16,0 0 18-16,1 0 0 0,0 0-1 15,-2 0 2-15,-2 0 0 0,3-1 0 16,-4 0-1-16,1 0-2 0,0-1-10 15,0-1-2-15,0 3-10 0,2-1 12 16,-1-2 0-16,1 2 1 0,0 0 9 16,-2-2-10-16,-1 2 12 0,0 1 1 15,-3 0 2-15,-2-1 14 0,-1 1 6 16,0 0 3-16,0-1 3 0,0 0 7 16,0-1 2-16,0-1-18 0,-1 2-19 0,-2-3 0 15,-3 0-13-15,0 2-9 16,1-2-10-16,-3 1 4 0,0-1-10 0,1 2 13 15,-1-1 10-15,1 1 11 0,-1-2 2 16,3 1 2-16,-1 0 13 0,1 0 3 16,0-1-1-16,1-1-2 0,-2 2-1 0,2-2 4 15,1 1 0-15,0 2 3 16,0-2-4-16,2 3 4 0,-1-1 0 0,1 1 0 16,-1 1 4-16,2-2 2 0,0 1-3 15,0 1 3-15,0 0-1 0,0 0-2 16,0 0-3-16,0 0-7 0,0 0-12 15,0 0 0-15,0 0-21 0,0 0-7 16,0 0-19-16,5 3 8 0,1 0 39 16,2 2 16-16,4 1-13 0,1-1-1 15,2 1 11-15,-1-1 8 0,1-2 1 0,1 1 0 16,-2 0-6-16,1 0-13 16,-1 0 28-16,-1-2-15 0,-4 1-14 0,1-2-2 15,-3 2-2-15,-2-2-1 0,-1 1 2 16,-1-1 0-16,0 0 1 0,0-1 1 15,-1 1 15-15,1-1 0 0,-1 2 15 16,-1-2 9-16,1 0 7 0,-1 0-7 0,1 0 0 16,-2 0 47-16,0 0-7 0,0 0-9 15,0 0-7-15,0 0-5 0,0 0-7 16,0 1-6-16,0-1-4 0,0 1-23 16,0-1-19-16,-5 4-18 0,2-1-15 15,-4 2 20-15,-3 2 13 0,1 2 3 16,-5-1 0-16,3 2-1 0,-3-2-2 15,0 4 0-15,1-3-3 0,2 0-28 16,1 0-36-16,-1 0-16 0,2 0-22 16,0 0-37-16,1-3-31 0,-1 2-55 15,4 0-96-15,-1-2-101 0,-1-1-61 0,3 0-50 16,1-1-499-16,-4-2-261 0</inkml:trace>
  <inkml:trace contextRef="#ctx0" brushRef="#br0" timeOffset="162023.37">14578 7270 601 0,'0'0'450'0,"0"0"-108"16,0 0-46-16,0 0-39 0,0 0-34 16,0 0-35-16,0 0-10 0,0 0 3 15,0 0-4-15,0 0-1 0,88-38-3 16,-78 35-11-16,-3 1-13 0,-1 1-22 15,-3 0-20-15,-1-1-12 0,-2 2-11 16,0 0-24-16,0 0-24 0,0 0 1 16,0 0 4-16,0 0-20 0,-3 0-21 0,-2 4-28 15,-1 0 7-15,-5 3 21 0,1 0-1 16,-3 1-3-16,-3 2 2 0,0 2-10 16,-4-1 10-16,0 2 0 0,1-1 2 0,-2 2 1 15,1-3 0-15,2 1-1 16,2-2-32-16,3-2-16 0,2-2 26 0,4 0 20 15,4-5-1-15,0 2-12 0,3-3-1 16,0 0 14-16,0 0 0 0,0 0 2 16,0 0 22-16,0 0 15 0,0 0 1 15,0 1 7-15,0-1-28 0,0 0-17 16,1 1-21-16,4 3 20 0,2 0 1 16,3 1 2-16,1 1 1 0,0 1 9 15,1 1-12-15,0-2 0 0,2 2 0 16,-1-3 1-16,2 1 0 0,-1 1-1 15,-1-2-1-15,1 0-27 0,0 0-39 0,-2-1-42 16,-1 1-61-16,0-1-96 0,1 0-82 16,-1 0-82-16,0 0-179 0,0-3-708 15,3 0 557-15</inkml:trace>
  <inkml:trace contextRef="#ctx0" brushRef="#br0" timeOffset="163058.46">15640 7575 502 0,'0'0'590'0,"0"0"-115"0,0 0-101 16,0 0-79-16,0 0-49 0,0 0-20 16,0 0-42-16,0 0-56 0,0 0-16 15,0 0 0-15,0 0-10 0,0-17 0 16,0 17-4-16,0 0-6 0,0 0-16 16,0 0-13-16,0 0-7 0,0 0-5 15,0 0-1-15,0 0-3 0,0 0 0 16,0 0-5-16,0 0-5 0,0 0 1 15,0 0-1-15,0 0-12 0,0 0-9 0,0 4 9 16,2 1 40-16,1 3-15 0,1 0-10 16,-1 3 3-16,4 1-15 0,-1-1-6 15,-2 2-10-15,3 0-10 0,-2 0 11 16,-1 1-11-16,1 0 0 0,-2 3 1 16,2 0-1-16,-2 1 1 0,-2 1 0 15,2 1-1-15,-1 2 1 0,-1-1 16 16,1 0-17-16,-1-1 10 0,1-2-10 15,-2 1-2-15,1-2 1 0,-1 1 12 0,1-2-10 16,-1-2 0-16,0-3 0 0,0 2 0 16,0-1-3-16,0-2 0 0,0 0-1 15,0-1 1-15,0 2 2 0,0-3 1 16,0-1-1-16,0 1 1 0,0-1-1 16,2-1-1-16,-2-3 0 0,1 3 2 0,-1-2-2 15,2-2 0-15,-1 1 2 16,-1-1-1-16,0 0 0 0,0-2-2 0,3 1-21 15,-3 0-22-15,0-1-3 0,1 0-16 16,-1 0-28-16,0 0 12 0,0 0 7 16,0 0 8-16,0 0-2 0,0 0-8 15,0 0 1-15,0 0-26 0,0 0-40 16,-7-1-37-16,-1-2-82 0,-6 1-288 16,-6-3-225-16,2 1-780 0,85 19 1138 0</inkml:trace>
  <inkml:trace contextRef="#ctx0" brushRef="#br0" timeOffset="163465.57">15513 8045 1231 0,'0'0'641'0,"0"0"-245"0,0 0-154 16,0 0-84-16,0 0-51 0,0 0-59 16,0 0-26-16,0 0-6 0,0 0 4 15,0 0 15-15,64 11-16 0,-51-6-3 16,4 1-12-16,-1-2 15 0,3 0-17 15,-2 2-2-15,3-4-13 0,0 1-73 0,-1-2-5 16,1-1-15-16,-4 0 16 0,0 0 35 16,-3 0 13-16,0 0 41 0,-1 0 1 15,0-1 3-15,-3-3 23 0,1 1 16 16,0-2 26-16,-3 0 15 0,1-1 37 16,-2 0 34-16,-2 1 51 0,-3 2 40 15,3-1-1-15,-4 1-1 0,0 0-1 16,0 3-22-16,0-1-52 0,0 1-33 15,0 0-18-15,0 0-37 0,-4 0-40 16,2 0-40-16,-4 1-1 0,-2 6-21 16,0-1 10-16,-4 3 12 0,4-1-1 0,0-1-1 15,1 0 0-15,0-1-44 0,3 0-28 16,1 0-18-16,-2-1-13 0,3 0-28 16,-4 1-25-16,-3-1-48 0,1 1-49 0,-4 1-68 15,-1-1-101-15,0-1-55 16,3 0-191-16,1-2-462 0,1-3 342 0</inkml:trace>
  <inkml:trace contextRef="#ctx0" brushRef="#br0" timeOffset="164123.54">15663 7563 758 0,'0'0'987'0,"0"0"-594"0,0 0-56 15,0 0-15-15,0 0 9 0,0 0-51 16,0 0-92-16,0 0-90 0,0 0-19 16,0 0 2-16,0 0-8 0,-69 13-17 15,56-4 4-15,-1 1-9 0,2 2-14 16,-1-1-2-16,-1 1-1 0,2 0 0 16,1-1 19-16,1 1-25 0,0 0-25 15,2-4-2-15,0 3-1 0,2-5-1 16,3-1-2-16,0-2 0 0,3 0-13 0,0-2 13 15,0-1-9-15,0 0-6 0,0 0 18 16,3-1 75-16,3-5 21 0,1 0-71 16,2-3-23-16,1 1 1 0,-1-2 12 15,0 1-11-15,2-2 42 0,0 0-12 0,1-1 3 16,2-1-3-16,3-2-21 16,1 0-13-16,1-1-1 0,-2 3-2 15,-3 4 3-15,-5 3 75 0,-2 2-14 0,-1 2 13 16,-3-1 3-16,-2 3-22 0,1 0-19 15,-2 0-17-15,1 0-16 0,-1 0-3 16,0 0-25-16,0 0-8 0,4 0-16 16,1 1 15-16,2 5 34 0,1 2 39 15,3 1-12-15,0 3-24 0,-1-1 13 16,3 1-14-16,0 0-1 0,0 0 0 16,3 0 1-16,1 0-1 0,3-1 2 15,-2 1-1-15,-1-3-2 0,1 0-13 0,-4-2-6 16,-3 0-30-16,1-2-30 0,-6 0-53 15,-2-1-44-15,-3-1-53 0,2 1-116 16,-3-2-233-16,0-1-147 0,0 0-485 16</inkml:trace>
  <inkml:trace contextRef="#ctx0" brushRef="#br3" timeOffset="175555.37">16104 7672 440 0,'0'0'499'0,"0"0"-98"16,0 0-56-16,0 0-17 0,0 0-46 0,0 0-24 16,0 0-58-16,0 0-26 0,0 0-33 15,0 0-7-15,-20 6-28 0,20-5-27 16,0-1-18-16,0 1-26 0,0 1-23 15,0-1-8-15,0-1-4 0,0 1-16 16,0 0-13-16,0-1-12 0,0 3 2 16,0-2 14-16,0 0 25 0,3-1 23 15,-1 2 9-15,2-1 13 0,0 1-10 16,-1-2-19-16,4 0 12 0,-1 0-3 0,5 0 20 16,-2 0-7-16,4-2 6 0,0-1-6 15,-1 2-38-15,-1-3-2 0,-1 2-1 16,0-2 3-16,2 0 19 0,2-1 31 15,-2-3-33-15,1 0-15 0,-2 0 8 16,0-2 28-16,-2 0-22 0,-3 2 15 0,-3-2 29 16,-1 1 12-16,-2 0 14 0,0 0-2 15,0-1-19-15,-3 2 10 0,-2 3-19 16,1 0-16-16,-2 4 31 0,-1 1 46 16,-3 0-33-16,-2 2-65 0,-2 4-19 15,-6 2-77-15,0-1-784 0,-3-1 861 16,1 1 41-16,0-1-16 0,1 0-22 15,-1 2-3-15,3 2-23 0,1 1 8 16,-1 0 2-16,3-1 13 0,2 1-1 16,2 0-1-16,4 0-14 0,0-1-6 0,4 0 3 15,1 2 4-15,3 0-4 0,0-2 3 16,0-1-3-16,3 0 6 0,4-1 13 16,0-1-19-16,1 1-57 0,2-1-13 15,1-2-6-15,2 0-26 0,2-1 35 16,-1 0 63-16,3-3 11 0,1 0 9 0,2 0 0 15,1-1-13-15,1 0 16 0,3 0 51 16,-1 0 0-16,-2 0 4 0,-3 0-11 16,-4 0-21-16,-2-1-11 0,-5 0 8 15,-1-3-20-15,-2 1-93 0,0-1-70 16,-2 2-77-16,0-2-141 0,1 0-65 16,-1 2-253-16,-2-1-275 0</inkml:trace>
  <inkml:trace contextRef="#ctx0" brushRef="#br3" timeOffset="177714.65">16384 7740 1066 0,'0'0'632'0,"0"0"-194"0,0 0-63 0,0 0-104 15,0 0-20-15,0 0-24 0,0 0-11 16,0 0-45-16,0 0-32 0,0 0-32 16,0-20-41-16,0 20-28 0,0 0-19 15,0 1-19-15,0 2 0 0,0 0-25 0,0 1-13 16,0-1 38-16,0 6 12 15,4-1-9-15,1 4-2 0,-1-1 2 0,2 1 7 16,-1-1-10-16,0 1-16 0,-1 0-5 16,1-4-5-16,0 3-8 0,2-4-1 15,1 3-6-15,0-4-9 0,0-2 3 16,1-1 12-16,-1-2 19 0,-1-1 16 16,2 0 18-16,-1-4-18 0,-2-3 0 15,3 1-13-15,-3-2 13 0,2-1 1 16,-1 0 2-16,-2-1 1 0,2 2-4 15,0-2 0-15,-3 2 6 0,1 1 64 0,-2-1 43 16,-2 1 34-16,0 1 33 16,-1 2 12-16,0-1 0 0,0 1-41 0,0 3-10 15,0 1-30-15,0 0-23 0,0 0-21 16,0 0 0-16,0 0-21 0,0 0-18 16,0 1-28-16,0 3 0 0,-1 2-22 0,-2 3 7 15,-3 3 3-15,3 5-6 0,-4 1 2 16,2 2 13-16,0 2-7 0,2 1 10 15,-3 3 18-15,1 1-16 0,-2-1 0 16,-1-1 1-16,1 0 19 0,-2-2-10 16,1-1-12-16,-1-4-34 0,0 0 13 15,-2-4 3-15,0-1 3 0,-3-3-16 16,-3-2-21-16,-3-3-33 0,1-4-32 16,-4-1-15-16,0 0-43 0,0-2-104 15,4-3-151-15,-1-2-70 0,4 0-167 0,4 2-411 16,1-7-454-16</inkml:trace>
  <inkml:trace contextRef="#ctx0" brushRef="#br3" timeOffset="178917.29">14777 6982 959 0,'0'0'599'0,"0"0"-144"0,0 0-118 0,0 0-137 16,0 0-93-16,0 0-78 0,0 0 32 16,0 0 3-16,0 0 13 0,0 0-9 15,29 29-14-15,-20-24-2 0,2-3-4 0,2 2 15 16,2-2 30-16,0-2-29 0,-2 0-16 16,3 0-7-16,-3 0-6 0,4 0-6 15,-4-2 6-15,2 0-7 0,-1-2 4 16,0 2 3-16,0-2 6 0,0 0 0 15,3-2 3-15,-1 3-3 0,-1-4 0 16,-4 2 19-16,1 0 12 0,-7-1 19 16,0 0 16-16,-4 1 21 0,1 2-16 15,-2-3-23-15,0 1-30 0,-3 0 0 16,-3-1-7-16,-3 0-6 0,-1 1-15 16,0 0-12-16,-2 3-19 0,-5-3-12 0,0 4 10 15,0 0-10-15,-2 1-6 0,-1 0-7 16,-2 5 0-16,-2 3 10 0,-2 0 3 15,-1 3 8-15,2 2 2 0,0 1 2 16,2-1 13-16,2 0-11 0,3 0 0 16,1 0-1-16,6-2-1 0,-1 0-2 0,6 0-17 15,2-1-2-15,3 1-4 0,1 0 0 16,0 2 7-16,1-1 16 0,3 1-11 16,5-2 10-16,-2 0 0 0,3-1 2 15,2-2 1-15,1-1 0 0,3 0-2 16,2-2 1-16,2-1 0 0,-1-2 0 15,4 1-17-15,0-2-23 0,2-1-2 16,0 0-13-16,0-1-34 0,-2-4-44 16,2 0-39-16,-2-1-51 0,-3 0-36 15,3 0-46-15,0-2-79 0,-2-1-99 0,-1 1-133 16,-6 1-177-16</inkml:trace>
  <inkml:trace contextRef="#ctx0" brushRef="#br3" timeOffset="179234.25">15181 7050 714 0,'0'0'567'0,"0"0"-176"0,0 0-28 16,0 0-113-16,0 0-21 0,0 0-19 15,0 0-26-15,0 0 5 0,0 0 15 16,0 0 0-16,0 0-11 0,-28-10-32 16,28 12-36-16,0-1-30 0,0 1-26 15,0-1-29-15,5-1-11 0,1 2-28 16,5 3 2-16,3 2 31 0,3 2 0 15,1 0-15-15,2 0-4 0,-1 0-2 16,-5 0 12-16,-2-1-7 0,-1 0-5 16,-2 0-13-16,-3 0-13 0,-2-2-5 0,0 1-26 15,-2-1-2-15,-2 1-32 0,0-2 0 16,0 0 8-16,0-1 17 0,-2-2-4 16,-2 1-15-16,3-1-16 0,-1-1-26 15,2-1-47-15,0 0-40 0,0 0-10 16,0-1 22-16,0-5 44 0,0 1-135 15,0 0-161-15,0-2-271 0,0 2-276 0</inkml:trace>
  <inkml:trace contextRef="#ctx0" brushRef="#br3" timeOffset="179490.17">15380 7036 204 0,'0'0'1285'0,"0"0"-671"0,0 0-112 15,0 0-106-15,0 0-26 0,0 0 17 0,0 0-44 16,0 0-66-16,0 0-42 0,0 0-44 15,-5-11-65-15,2 13-38 0,0-1-33 16,-2 0-36-16,-6 4-19 0,-3 1-28 16,-6 5 7-16,1 2-4 0,-2 1-2 15,1 4 27-15,2-1 26 0,1 2-25 16,2-1-1-16,0 0-21 0,3 0-10 16,2-1 10-16,-1-3-4 0,3-3-45 0,2 1-31 15,2-5-22-15,1-1-23 0,-1-2-36 16,3-3-30-16,-1-1-63 0,2 0-41 15,0 0-25-15,0-1-89 0,0 0-210 16,0-2-681-16</inkml:trace>
  <inkml:trace contextRef="#ctx0" brushRef="#br3" timeOffset="184263.31">13587 6679 20 0,'0'0'218'0,"0"0"-61"16,0 0 41-16,0 0-28 0,0 0-43 15,0 0-62-15,0 0-48 0,0 0-17 0,0 0 0 16,0 0 12-16,-22 20 33 16,21-17 30-16,-1-2 13 0,2 2 39 0,-1 0 0 15,1-1-13-15,0 2-20 0,0 1-22 16,0-1 2-16,0 0-28 0,0-3 9 16,0 2 4-16,-2-2-59 0,1-1-24 0,1 1 24 15,0 0 29-15,-1-1 10 0,1 0 10 16,0 2 2-16,0-1-8 0,0-1-14 15,0 1 6-15,0-1-12 0,0 0 6 16,0 0 4-16,-2 1 2 0,2-1-2 16,0 2 2-16,-1-1-6 0,1-1-9 15,0 2 6-15,0-2-1 0,0 0 8 16,0 0 28-16,0 0 26 0,0 0 0 16,0 0 0-16,0 0 13 0,0 0 9 15,0 0-17-15,0-3-60 0,0 0-9 0,-2 1 25 16,2-1-4-16,0 1 14 0,0-1 12 15,-1 1-4-15,1-4-12 0,-2 4 0 16,2-2 9-16,-1 0-37 0,-1-1 8 16,2 1-22-16,0-1-11 0,-1 0-1 15,-1 1 13-15,2 0-1 0,0 0 1 0,0 3 6 16,0-3-17-16,0 3 20 0,0-3-22 16,0 1 22-16,0-1 10 0,0 1-29 15,2-1-3-15,-1-2 15 0,1 3 17 16,-1-1-1-16,2-1-6 0,-1-2 13 15,1 2-13-15,-1 0-12 0,1-1-12 16,0 3 0-16,1-2 3 0,-1 0-1 16,2-1 7-16,-1 1-10 0,0 2-3 15,2-4 2-15,1-1 0 0,0 2-1 0,2-2 2 16,-2-2 11-16,3 2 2 0,-1 1-1 16,-2-3 1-16,1 4 6 0,-2-1-1 15,2 1 17-15,-1 0-33 0,0-1 1 16,0 2-2-16,1-1 21 0,-1 0-7 15,0 1-2-15,2-1-10 0,-1-1 12 16,0 1 20-16,2 0-17 0,1-1 13 16,-1 1 22-16,1-1 3 0,1 1-4 0,0 1-36 15,2-2-13-15,-1 2-1 0,-2 0-1 16,1 0 0-16,0-1 0 0,-1 3 0 16,-1-2 0-16,1-1-1 0,1 2 2 15,-1 1-1-15,-1-2 1 0,0 1 11 16,0 0-11-16,-1 0 0 0,3-1 1 0,-1 0 0 15,2 1-3-15,2 0 0 0,-3-1 0 16,4 1 0-16,-2 0 2 0,-1 0 16 16,0 2-17-16,1-2 1 0,-2 3-2 15,1-3 0-15,0 2 1 0,-1 2-1 16,3-2 3-16,1 0-2 0,0 1-1 16,2 0 0-16,-1 1 1 0,-1 0 2 15,1-1 9-15,-4 1-11 0,3 0 0 16,-3 0-1-16,-2 0-1 0,1 0-2 15,-1 0 0-15,2 0-8 0,2 0 11 16,0 1 3-16,4 0 12 0,1 0-14 16,0 1 18-16,2 0-7 0,-2-2-9 0,-1 2 9 15,-3 0-10-15,0 0-2 0,-2-1 0 16,-1 3 0-16,2-3-2 0,0 1-13 16,-2 1 15-16,5-2 0 0,-4 2 0 15,3 0-3-15,-2 0 3 0,-1 0 1 0,-1-1 1 16,0 2 0-16,0 1-1 0,-1-3-1 15,-1 3-1-15,1-1-1 0,-1 0-10 16,1 1 9-16,-4 1-16 0,3 1 16 16,0 0-9-16,-2 0 11 0,1 1 1 15,1-2 2-15,-1 1 10 0,2 0-9 16,1-1 9-16,-3 1-10 0,0-2 1 16,0 2-3-16,0-2-2 0,-2 0-10 15,1 0 11-15,-3 2 1 0,2-3 0 16,-3 0 0-16,1 2 1 0,0-1 0 15,-2 0-1-15,0 1 1 0,2 1-1 0,-4 2 13 16,1-1 14-16,-2 0-2 0,1 2-10 16,-1 0-13-16,1-2 1 0,-1 2 10 15,1-2-10-15,-2-2 9 0,0 1 0 0,0-1 1 16,0-1-11-16,0 0 1 16,0-1 0-16,0 0 0 0,0 0-1 0,0-3-2 15,0 0-1-15,0 0-17 0,0 1-7 16,-2-2-18-16,1 0-13 0,-1 0-5 15,-1 0-7-15,-1-2-38 0,-2 0-24 16,-4-2-171-16,-5 2-87 0,1-2-212 16,-5 1-364-16,6 2-157 0,102 16 239 0</inkml:trace>
  <inkml:trace contextRef="#ctx0" brushRef="#br3" timeOffset="184700.31">14745 6564 969 0,'0'0'547'0,"0"0"-160"16,0 0-17-16,0 0-24 0,0 0-60 15,0 0-39-15,0 0-52 0,0 0-68 0,0 0-38 16,0 0-29-16,-33-5-22 16,33 5-16-16,5 0-19 0,2 2 1 0,3 2 40 15,7 4-13-15,2 0-2 0,3 1-14 16,2 0-15-16,-1 0 0 0,1-2 1 16,-2 3-1-16,-2-4-6 0,-1 1-51 15,-4-2-6-15,0-3-16 0,-2 1-9 16,-4-3-8-16,2 0 17 0,0 0 12 15,0-1 3-15,1-3 13 0,-1-3 3 16,-2 2-4-16,4-2 8 0,-2-2 11 16,-2 2-8-16,1-1 31 0,-3 2 10 15,1-2 0-15,-4 0 1 0,3 2 44 0,-6-1 90 16,2 1 40-16,-3 1 4 0,0 1 36 16,0 0-23-16,0 0 41 0,0 2-33 15,0-1-39-15,0 2-7 0,0 0 0 16,0 1-6-16,-3 0-20 0,3 0-27 15,-3 0-37-15,2 0-42 0,-3 0-22 0,0 2-37 16,-4 6-30-16,-5 0 25 16,-1 4 26-16,-2 2-2 0,0 2 3 0,2-2 12 15,2 2 1-15,2-3 1 0,4-1-30 16,-3 0-67-16,3 0-40 0,-2-2-43 16,1-2-67-16,1-2-143 0,-1-1-130 15,3 1-181-15,0-5-656 0</inkml:trace>
  <inkml:trace contextRef="#ctx0" brushRef="#br3" timeOffset="185418.09">15446 6216 354 0,'0'0'1092'0,"0"0"-585"16,0 0-102-16,0 0-46 0,0 0 17 16,0 0-38-16,0 0-9 0,0 0-81 15,0 0-28-15,0 0-34 0,-13-29-28 16,13 29-41-16,0 0-46 0,0 0-47 15,0 0-24-15,0 0-17 0,0 3-26 16,0 2-18-16,0 4 61 0,0 4 3 16,0 2 15-16,1 3-15 0,2 2 9 15,2-2 4-15,0 3-13 0,1 1-3 16,-2 0 0-16,1 0-15 0,1-1 11 16,-2-2 4-16,1 0 3 0,-2-2 12 0,0-3-12 15,0 0 12-15,0-2-15 0,1-2 0 16,-2-1-27-16,-1-1-7 0,2-2-9 15,-1-1-7-15,-1 1-11 0,-1-4-1 16,0 1-3-16,0-2-25 0,0-1-41 16,0 0-17-16,0 0-3 0,0 0-19 0,0-5 18 15,-1-2-76-15,-4 0-201 0,2-5-188 16,-1-1-376-16,3 2 188 0</inkml:trace>
  <inkml:trace contextRef="#ctx0" brushRef="#br3" timeOffset="185694.53">15479 6223 1379 0,'0'0'728'0,"0"0"-282"0,0 0-143 0,0 0-53 16,0 0-10-16,0 0-11 0,0 0-87 16,0 0-142-16,0 0-38 0,0 0-79 15,0 0 69-15,10-9 48 0,-1 16 28 16,1 0 13-16,0 1-13 0,0 0-15 15,1 0 3-15,-2-2-13 0,1 2 13 0,-2-2-15 16,1 0 1-16,-1 1 1 0,-1-2-2 16,0 0-1-16,2 0-1 0,-2-1-11 15,0-1-14-15,1-1-37 0,1 0-32 16,-4-1-32-16,1-1-33 0,-2 0-80 16,3 0-50-16,0-4-117 0,-1-1-220 15,0 2-395-15</inkml:trace>
  <inkml:trace contextRef="#ctx0" brushRef="#br3" timeOffset="185953.83">15893 6196 462 0,'0'0'1402'0,"0"0"-802"0,0 0-171 0,0 0-29 16,0 0-64-16,0 0-58 0,0 0-58 15,0 0-61-15,0 0-41 0,0 0-50 16,0 0-34-16,-42-14-34 0,26 18-1 15,1 2 1-15,-5 1 1 0,-1 2 2 16,0 0 0-16,1 1 16 0,3-1-5 16,0 1-14-16,0-1-3 0,3 0-34 15,4 2-40-15,-1-4-50 0,4 2-39 16,2-1-29-16,4-1-31 0,1-2-47 16,0-2-30-16,0 1-8 0,1-2-21 15,5-2 12-15,0 0-128 0,5 0-161 16,-3 0-209-16</inkml:trace>
  <inkml:trace contextRef="#ctx0" brushRef="#br3" timeOffset="186285.52">15862 6209 1133 0,'0'0'762'0,"0"0"-250"0,0 0-148 16,0 0-49-16,0 0 1 0,0 0-31 15,0 0-14-15,0 0-42 0,0 0-48 16,0 0-45-16,11-27-43 0,-11 27-32 15,0 0-42-15,0 3-19 0,0-1-22 16,0 4-24-16,0 4 46 0,0 3 0 16,1 0 0-16,0 4 2 0,3 1-2 15,-2-1 1-15,1-2 2 0,0 2 25 16,-2 0-3-16,2 0-7 0,0-2-15 16,-1 1 10-16,0 1-13 0,1-3-1 15,-1 1-2-15,-1-1-27 0,1-1-1 0,0 0-3 16,0 0 0-16,-2-3-12 0,1-2-10 15,-1 0-18-15,0-2-10 0,0-2-31 16,2-2-23-16,-2 0-23 0,0-1-24 16,1 0-53-16,1-1-81 0,0 0-8 0,4 0-28 15,3 0-30-15,4-2-265 0,-3 0-487 16</inkml:trace>
  <inkml:trace contextRef="#ctx0" brushRef="#br3" timeOffset="186816.36">16054 6368 34 0,'0'0'1449'0,"0"0"-816"16,0 0-138-16,0 0-105 0,0 0-45 16,0 0-59-16,0 0-31 0,0 0-31 0,0 0-44 15,0 0-34-15,0 0-41 0,-4 4-40 16,4-2-34-16,0-1-31 0,-2 2-18 15,1-1-22-15,-2 3 26 0,-2 3 14 16,3 1 0-16,-3 0-12 0,4 2 9 16,-2 0 1-16,3 1-19 0,0-1 2 15,0 0-2-15,0-1-1 0,7 0 0 16,2 2-15-16,1-4-3 0,4 2 9 16,2-4 3-16,1-1 26 0,1-2 1 15,2 0 1-15,-3-3 40 0,1 0 0 16,-1-3 10-16,0-3-10 0,-1-1 10 0,0-1-4 15,0-2 6-15,-2-2 7 0,0-1-31 16,-2 2 6-16,-2-2 2 0,0 1-8 16,-5 1-25-16,-3-1 19 0,0 2-22 15,-2 0-74-15,0-1-40 0,-3 1-6 16,-1 0-48-16,-1 1-24 0,-2 1-63 16,2 2-98-16,0 3-225 0,1 2-183 0,2 1-586 15</inkml:trace>
  <inkml:trace contextRef="#ctx0" brushRef="#br3" timeOffset="187455.68">16416 6320 1095 0,'0'0'791'0,"0"0"-250"0,0 0-176 16,0 0-95-16,0 0-8 0,0 0-2 16,0 0-36-16,0 0-82 0,0 0-73 15,0 0-50-15,-5-13-8 0,5 13-11 16,6 4-34-16,4-1 34 0,3 5 1 15,3 0 21-15,4 3 13 0,0-2-32 16,1 3 7-16,0 1-10 0,1 0-19 16,-3 0 16-16,1-1 1 0,-2-1 0 15,-5-1 2-15,2 1-2 0,-2-1-21 16,-3-2-5-16,1-2 3 0,-5-1 3 16,-2 0-22-16,-1-3-12 0,-3-2 12 0,0 0 3 15,0 0-32-15,0-3 10 0,0-2 61 16,0-1-163-16,-4-4-67 0,1 3-85 15,-3-4-54-15,1 1-20 0,-1 1 40 16,2-2-59-16,1 0 36 0,0 1 116 16,1 0 89-16,2-2 169 0,-3 3 85 0,3 1 299 15,0 1 98-15,-1 1-63 0,-1 1-4 16,2 3-66-16,0-1-54 0,-1 2 12 16,1 1-15-16,-1 0-14 0,1 0-2 15,0 0-33-15,-3 0-46 0,3 0-43 16,0 0-62-16,-1 0-40 0,1 1-21 15,-2 0-20-15,-1 2-11 0,-3-1-27 16,-1 4-16-16,-6 3 3 0,0 3 12 16,-1 1 10-16,-2 3 3 0,1 0 14 15,1 1-2-15,2 1-37 0,-2 0 6 0,1-1 18 16,0 0 4-16,2-3-62 0,3-2-46 16,1-5-23-16,0 1-47 0,4-3-86 15,3-1-65-15,-1-2-83 0,-1 1-45 16,2 3-149-16,0-5-490 0</inkml:trace>
  <inkml:trace contextRef="#ctx0" brushRef="#br3" timeOffset="212878.1">17933 7416 113 0,'0'0'799'0,"0"0"-281"0,0 0-200 0,0 0-80 15,0 0-31-15,0 0-26 0,0 0-3 16,0 0-7-16,0 0-39 0,0-15-10 16,-3 14 0-16,3 1-17 0,-2-2-18 15,2 2-11-15,-2-1-28 0,2 1-13 0,0 0-10 16,0 0-6-16,0 0 7 0,0 0-1 15,0 0-3-15,-1 0 0 0,1 0 7 16,0 0 9-16,0 0 6 0,0 0 0 16,0 0-3-16,0 0-3 0,-2 0-10 15,2 0-12-15,-3 0-3 0,2 0-11 16,-1 0 0-16,-2 3-1 0,1-2 0 16,-2 0 0-16,2 3 1 0,0-3 1 15,-2 3 10-15,2-2-11 0,-1-1 1 16,3 1 0-16,-2 0 10 0,1-1-1 15,1-1-9-15,-2 1 10 0,3-1-10 16,-3 1 10-16,0-1-12 0,0 2 1 16,2-1 0-16,-2-1 10 0,2 1-11 15,-2-1 0-15,3 0 3 0,-2 0 8 0,2 0-10 16,-1 0-1-16,1 0 2 0,0 0 1 16,-2 0 8-16,2 0-9 0,0 0 0 15,0 0 0-15,0 0 1 0,0 0-4 0,0 0-57 16,0 0-43-16,0-4-4 0,0 2-102 15,0-3-44-15,0-1-90 0,-1 3-149 16,1-1-218-16,0 1-440 0,1 30 507 16</inkml:trace>
  <inkml:trace contextRef="#ctx0" brushRef="#br3" timeOffset="-213748.6">17994 7581 246 0,'0'0'349'0,"0"0"-147"0,0 0-92 0,0 0-25 15,0 0 3-15,0 0-10 0,0 0-19 16,0 0-13-16,0 0-27 0,0 0-19 15,0-9 16-15,0 9 20 0,0 0 0 16,0 0-3-16,-2 0 19 0,2 0-10 16,0 0-42-16,-1 0-13 0,0 0 13 15,1 0 0-15,-2 0 13 0,2 0-10 16,0 0 13-16,0 0-13 0,0 0-1 16,0 0 11-16,0 0-10 0,0 2 10 15,0-2 7-15,0 0 2 0,0 0-2 0,-1 0-20 16,1 0-3-16,0 1-75 15,-2-1-33-15,2 1 23 0,-1 0 88 0,-1 3 1 16,1-2 32-16,1 3 25 0,-2-4 7 16,2 2-65-16,0-2-13 0,0 0-16 0,0-1 13 15,0 0 3-15,0 0 0 16,0 0-13-16,0 0-20 0,0 0-26 0,0 0-15 16,0 0 12-16,0 0-7 0,3 0-29 15,-1-1-42-15,-1-2 75 0,1 1-17 16,-1-3-110-16,1 3 26 0,-1-2 100 15,0 1 27-15,1-1 3 0,-1-1 33 16,1 3 16-16</inkml:trace>
  <inkml:trace contextRef="#ctx0" brushRef="#br3" timeOffset="-213395.53">18015 7522 17 0,'0'0'176'0,"0"0"40"0,0 0-17 16,0 0-20-16,0 0 10 0,0 0-26 15,0 0-62-15,0 0-33 0,0 0-19 16,0 0-48-16,-7-8 19 0,6 5 2 16,1 2 14-16,0 0 7 0,0-2-1 15,0 1 7-15,-2 0-7 0,2-4-10 16,-1 1-12-16,1 0 6 0,0 0-7 16,0-1 33-16,0 3-19 0,0-1-1 0,0 3-28 15,0-2-4-15,0 0 0 0,0 3-13 16,-4-2-134-16,-1 0-165 0,-2 1-115 15,0 0-101-15</inkml:trace>
  <inkml:trace contextRef="#ctx0" brushRef="#br3" timeOffset="-211728.25">18005 7328 199 0,'0'0'117'16,"0"0"-19"-16,0 0 23 0,0 0 9 0,0 0 49 16,0 0 24-16,0 0-28 15,0 0 11-15,0 0-33 0,0 0-36 0,0 0-32 16,3-7-24-16,-3 6-2 0,0 1-7 16,0 0-4-16,0 0 1 0,0 0 9 15,0 0 1-15,2-2-7 0,-2 1-30 16,0 0 1-16,0-2-10 0,0 2 19 15,0-1-9-15,0-1 3 0,1 2 6 16,-1-1-12-16,0 1-1 0,1 0-6 16,-1-1 0-16,0 2 3 0,0-1-14 15,0 1 2-15,0-1-2 0,0 1 0 0,0-1 0 16,0-1 14-16,0 2 3 0,0-1 14 16,0 1-1-16,0 0-6 0,0 0 13 15,0 0 15-15,0 0 11 0,0 0-7 16,0 0-7-16,-2 0-15 0,0 0-34 15,1 0-2-15,-2 0-19 0,-1 0-4 0,1 0 7 16,-2 0 14-16,1 3-11 0,0-1-3 16,-1 1 0-16,2-1 0 0,-1 2 12 15,0-1 2-15,0 2 2 0,1-1 13 16,0 0 13-16,-2 1 6 0,2-1-9 16,1-1-4-16,-1 1 7 0,-2 2-1 15,1-4-2-15,1 2-11 0,0 0-8 16,2 0 12-16,-3 1-14 0,1 0 0 15,0 2 1-15,-2-1 13 0,2 0 4 16,-3 2 2-16,1 1 0 0,1 0 1 16,-1 0-10-16,1-1-11 0,0 1 1 15,1-1-1-15,-3-2-2 0,3 2 2 16,-1-2 14-16,1 3-3 0,0-2 3 0,0-1 6 16,0 2-6-16,2-2-13 0,-2 3 13 15,1-2-13-15,-3 0-3 0,4 1 0 16,-2 0 0-16,0 0 0 0,0-2-1 15,0 3-2-15,0 0-9 0,0-2-1 0,0 4 13 16,0-1 19-16,-1-1 10 16,1 3-4-16,0-1 4 0,1 1 6 0,-3 0-9 15,2 0-7-15,0 0-16 0,0 1 16 16,0-2-6-16,-1 1-1 0,2 0-10 16,-1 1 2-16,1-2 15 0,-1 0-3 15,3-1 3-15,-3-1-7 0,3 1-9 16,-1-1 0-16,-1 1-2 0,2-1 1 15,-1 2 1-15,-1-4 19 0,0 4-3 0,0-2 13 16,-1 0 0-16,0 1-1 0,2 2-9 16,-3-2 1-16,1 1-4 0,0 1-16 15,0 0 9-15,0-2-11 0,0 0 1 16,2-1 11-16,-1 2-11 0,2-4 1 16,-3 1 10-16,3 0-10 0,0-1 0 15,0 0-1-15,0-1-2 0,0 2-1 0,0 2-1 16,0 0-1-16,0-1-10 0,0 2 1 15,0 2-1-15,2-2 10 0,-1 2 0 16,2 0 1-16,0 3 0 0,0-4 2 16,1 4 28-16,-2-2 4 0,1 0-17 15,-2 2-2-15,3-2-10 0,-2 0-1 16,-1 0-2-16,1 0-2 0,-1 1 2 16,1-1-1-16,0-2-1 0,-2 2 2 15,3 1 3-15,0-2 13 0,0-1-14 16,2 0 1-16,0 0 0 0,1 1 0 0,0-1-1 15,3 3 1-15,-1-1-3 0,2-1-2 16,-1-1-1-16,0 1-16 0,0 1 7 16,-1-2-1-16,-1 1 11 0,2 0 0 15,-1 0 1-15,-1-2 0 0,2 1 1 16,1 1-1-16,0-2-18 0,0 2 3 0,6 0 14 16,-1 3-17-16,3-4 17 0,1 2-8 15,3 2 10-15,-1-3 22 0,0 0-20 16,-1-1-2-16,-2 0-1 0,-2-1-21 15,1-1 0-15,-5-2 18 0,-1-2 1 16,0 0 2-16,-3 0-1 0,-2-2-14 16,0-1-6-16,-2 0 3 0,0-1-3 15,-1 0 3-15,-1-1-3 0,-1 0 0 16,-1-1 6-16,2 0 13 0,-2 0-1 16,0 0-21-16,0 0-13 0,0 0-13 0,0 0-25 15,0 0 5-15,0 0 4 0,0 0 7 16,0-1-1-16,0-3-29 0,0-1-96 15,0-1-53-15,0-5-55 0,0 1-125 16,0-1-127-16,0-4 12 0,0 3 208 16,0 0 65-16,0 0 90 0,0 111 171 15</inkml:trace>
  <inkml:trace contextRef="#ctx0" brushRef="#br3" timeOffset="-211345.47">18190 8621 346 0,'0'0'430'0,"0"0"-36"0,0 0-71 15,0 0-47-15,0 0 13 0,0 0-65 16,0 0-30-16,0 0-39 0,0 0-17 15,-19-46-9-15,19 45-7 0,0-2 6 0,0 3-7 16,0 0-25-16,0 0-90 0,0 0-6 16,0 0-47-16,0 0-27 0,0 4 1 15,0 2 71-15,4 3 2 0,-1 1 2 16,0 1 20-16,3 2-19 0,0-2 10 16,-1 1-12-16,1-2 1 0,2 0 14 15,0-1-13-15,-2 0 8 0,1-1-11 16,-1 0-16-16,-2-3 0 0,3 0 0 15,-4-2 14-15,1 1 1 0,-4-3 0 0,3 0 0 16,-3 2 1-16,0-3 0 0,0 0 1 16,0 1 1-16,0-1 71 0,0 1-15 15,0-1 5-15,0 1-15 0,0 2-13 16,0 0 3-16,-1 1 0 0,-1-1-6 16,-2 3 0-16,-3 2-4 0,1-1 1 0,-1 2-14 15,-3 3-12-15,-3 2 9 0,1-1-10 16,-3 1 11-16,2 0-13 0,1 1-1 15,-2 1-97-15,2-1 6 0,-1 1-42 16,3-1-34-16,1 0-50 0,-2-3-78 16,4 0-153-16,-1-3-272 0,4-1-541 15</inkml:trace>
  <inkml:trace contextRef="#ctx0" brushRef="#br3" timeOffset="-209856.44">18736 8183 1158 0,'0'0'661'0,"0"0"-281"0,0 0-147 0,0 0-33 15,0 0-30-15,0 0-12 0,0 0 25 16,0 0-17-16,0 0-49 0,0 0-47 16,0 0-25-16,-9-11-21 0,9 11-24 15,2 0-41-15,1 5-42 0,3 4 58 16,3 2 25-16,2 5 40 0,-1 2 14 15,1 1-6-15,-1 3-10 0,1-1-13 0,1 2 16 16,-3 0 10-16,1 1-13 0,-1 0-1 16,-2 2-8-16,-3-3-27 0,1 1 14 15,-4-2-13-15,1-1-2 0,-2-3-1 16,1-1 0-16,-1-5-2 0,0 1 1 16,0-4 0-16,0-2-31 0,2-4-28 15,-2 1-25-15,0-4-20 0,0 0 13 16,0 0 29-16,0 0 41 0,0-4 18 15,0-3-94-15,0-5-5 0,0-1-47 16,-5-5-88-16,-1 0-52 0,-2-1-82 16,-4-4-154-16,2 1-223 0,-2 0-1 0</inkml:trace>
  <inkml:trace contextRef="#ctx0" brushRef="#br3" timeOffset="-209616.49">18782 8200 875 0,'0'0'602'0,"0"0"-172"0,0 0-77 15,0 0-36-15,0 0-79 0,0 0-55 16,0 0-58-16,0 0-118 0,0 0-7 16,0 0-3-16,0 0 3 0,23-10 38 15,-16 20-16-15,1 2-3 0,0 0 1 16,4-1-4-16,-2 1-14 0,0-1 1 16,3 1 13-16,-3-2 9 0,3 2 7 15,-2-2 0-15,0-2-3 0,0 2-16 16,-2-2-13-16,-1-2-12 0,1 0-45 0,0 0-55 15,-2-1-51-15,0-4-75 0,4-1-81 16,0 0-131-16,3-1-304 0,-2-4-293 16</inkml:trace>
  <inkml:trace contextRef="#ctx0" brushRef="#br3" timeOffset="-209389.22">19240 8201 910 0,'0'0'1059'0,"0"0"-605"0,0 0-109 15,0 0-53-15,0 0-55 0,0 0-56 16,0 0-44-16,0 0-46 0,0 0-24 16,0 0-26-16,-62-18-7 0,42 18-9 15,-3 5-3-15,0 0-21 0,-3 2 1 16,2 1-2-16,-1 4-2 0,2-1-42 16,4 3-44-16,-1 2-10 0,4 1 19 15,2-1-51-15,2 0-61 0,1 0-30 16,2-2-29-16,3-1-85 0,2-2-103 0,1-4-196 15,3 0-128-15,0-3 136 0</inkml:trace>
  <inkml:trace contextRef="#ctx0" brushRef="#br3" timeOffset="-209058.37">19217 8179 1660 0,'0'0'658'0,"0"0"-231"15,0 0-97-15,0 0-55 0,0 0-37 16,0 0-23-16,0 0-33 0,0 0-30 16,0 0-53-16,0 0-40 0,0 0-38 15,22-43-21-15,-21 43-25 0,-1 3-15 16,2 4 9-16,1 4 31 0,0 3 18 16,1 3 1-16,0 1 0 0,1 0-1 15,0 0-5-15,1 1-11 0,0 1-2 0,0 2-1 16,0-1 1-16,2 1 0 15,-2 0 18-15,0-2 10 0,-2 0 6 0,0 1-9 16,-1-1-3-16,0-2-19 0,3 0-3 16,-4-2-18-16,4 0-10 0,-3-1 3 0,3-2-31 15,-1 0-62-15,1-3-43 0,-3 1-43 16,-1-2-83-16,-1 0-111 0,-1 0-84 16,0 1-233-16,-3-4-531 0,-1 5 546 0</inkml:trace>
  <inkml:trace contextRef="#ctx0" brushRef="#br3" timeOffset="-208559.37">19498 8481 1267 0,'0'0'660'0,"0"0"-187"0,0 0-108 16,0 0-44-16,0 0-11 0,0 0-47 16,0 0-71-16,0 0-75 0,0 0-55 15,0 0-29-15,-10-8-11 0,10 8-22 16,0 1-21-16,0 2-27 0,0-1-15 0,0 5 63 15,0-1 1-15,0 5-1 0,5-1-16 16,3 3 1-16,4 0 13 0,2-2-36 16,5 2 3-16,1-1 10 0,5-2-16 15,0-2-3-15,1-3-3 0,-3-3-4 16,1-2 26-16,-1 0 25 0,-2-1 21 16,0-5 36-16,0-2 18 0,-1-2 23 15,-2-2-10-15,2-1-16 0,-2-2-11 16,-2-2-5-16,1-1-13 0,-5-1 35 0,-2-1 74 15,-1 1 25-15,-3 1-48 0,-4 1-34 16,1 3-39-16,-3 2-17 0,0 0-39 16,0 1 0-16,-5 3-27 0,-1-2-19 15,0 4-77-15,-1 2-47 0,0 2-81 16,-1 2-137-16,0 0-191 0,1 0-88 0,2 7-123 16,2 0-456-16</inkml:trace>
  <inkml:trace contextRef="#ctx0" brushRef="#br3" timeOffset="-207877.39">20004 8399 2044 0,'0'0'718'0,"0"0"-266"0,0 0-130 15,0 0-44-15,0 0-68 0,0 0-59 0,0 0-86 16,0 0-65-16,0 0-34 0,0 0-9 16,0 0 21-16,-24 6 19 0,22 2-22 15,2 3 3-15,0 1 3 0,0 1 6 16,7 2 13-16,1-2-29 0,1 0-46 16,0 0-13-16,2-2-3 0,0 0-13 15,3-4-29-15,-2-1-20 0,5-4-29 16,3 1-35-16,1-3-53 0,3 0-105 15,2-5-111-15,-2-5-80 0,-5 3 139 16,-2-5 222-16,-5 0 192 0,-1 1 13 16,-2-1 231-16,-1 2 98 0,-3 0 65 15,-2-1-56-15,0 3-59 0,0-3-14 16,-3 2 25-16,0 0 54 0,0 2 3 16,0 0-40-16,-3 1-52 0,0 1-32 0,2 0-49 15,-1 3-35-15,2 0-10 0,0 2-12 16,0 0-19-16,0 0-43 0,0 0-37 15,0 0-18-15,0 0-22 0,0 0-11 16,0 3-13-16,0 4 3 0,0 3 43 16,0 4 33-16,0 4-5 0,2 3-7 0,-1 1 1 15,2 1-4-15,1 1-18 0,-1 2 0 16,1 0 0-16,-1 0 0 0,-3-1 0 16,0 4 0-16,0-4 19 0,-4 0 14 15,-7-1 1-15,-4-1-31 0,-1 1 12 16,-3-4 0-16,-3 1 2 0,-1-3-17 15,-1-1-11-15,-2-2 11 0,3-4 21 16,-1 0-3-16,2-3-15 0,3-4 12 16,2-2-2-16,1-2-10 0,4 0 15 15,1-1 0-15,3-7 16 0,2-2 33 16,2-6-6-16,2 0 24 0,2-5-6 0,2-2-40 16,8-1-39-16,3 2-52 0,5 0 4 15,1 2-22-15,3 4-21 0,-1 2-46 16,2 0-53-16,-1 5-49 0,4 2-132 15,1-1-170-15,1 1-145 0,3 0-375 0,-8 2-493 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4:44:42.577"/>
    </inkml:context>
    <inkml:brush xml:id="br0">
      <inkml:brushProperty name="width" value="0.05292" units="cm"/>
      <inkml:brushProperty name="height" value="0.05292" units="cm"/>
      <inkml:brushProperty name="color" value="#FF0000"/>
    </inkml:brush>
  </inkml:definitions>
  <inkml:trace contextRef="#ctx0" brushRef="#br0">4172 1778 55 0,'0'0'467'0,"0"0"-167"0,0 0-14 16,0 0-32-16,0 0-68 0,0 0-108 15,0 0-76-15,0 0-2 0,0 0-23 0,-19-20 1 16,16 16-24-16,3-1-2 0,-2 0 48 16,1-2 17-16,1 3 35 0,0-2 19 15,0 0 14-15,-1 1-4 0,-2 1 3 16,-1 1-12-16,-1 2 29 0,1-1-17 0,1 1-16 16,-1 0-68-16,1 0-39 0,0-2 39 15,1 1 20-15,1-2 22 0,1 1-10 16,-2-1 23-16,0 2 19 0,2-2 40 15,-2 0 8-15,1 1-3 0,-2 2 10 16,2-2 9-16,-2 1 25 0,0 1 16 16,-2-3 2-16,1 1 3 0,0-1-49 15,-2 0-6-15,-1 1-76 0,1-1-53 16,0-2 0-16,3 2 89 0,-1 0-11 16,0 0-59-16,4 0 31 0,-3 1 12 15,3 2-3-15,-1-1-4 0,1 2-2 16,0 0 3-16,0 0-22 0,0 0-25 15,0 0-9-15,0 0-34 0,0 0-28 0,0 0-22 16,0 4-5-16,0 4 42 0,2 2 47 16,4 6 12-16,-2 0-10 0,1 4 2 15,-1 3-4-15,2 2-1 0,0 2 0 0,-1 1 1 16,-2 2-22-16,1 1 19 16,-2-1 1-16,2 1-11 0,-4 0 1 0,2-2 12 15,-2-1 0-15,1-2 1 0,2-2 14 16,0-2-12-16,1-4 0 0,2 0-3 15,-2-3-15-15,1 0-10 0,-1-4 3 16,-1-2 3-16,0-2 16 0,0-2 0 16,-2-3-12-16,-1-2 15 0,0 0 21 15,2 0 39-15,-2 0 21 0,0 0-41 16,0-3-40-16,0-7-140 0,1-1-80 16,-1-4-170-16,3-3-251 0,-2 3-472 0,1-8-444 15</inkml:trace>
  <inkml:trace contextRef="#ctx0" brushRef="#br0" timeOffset="455.32">3898 1603 1794 0,'0'0'419'0,"0"0"-173"15,0 0 82-15,0 0-19 0,0 0-54 16,-43-69-26-16,40 58-46 0,1 0-47 0,2 1-11 16,0 2 1-16,3 1-23 0,6-2-19 15,7 1-41-15,7-2-21 0,8 1-10 16,7-2 4-16,7 1-1 0,4 1-12 16,-1 0 28-16,0 2-13 0,-2 2-18 15,-1 3-2-15,-3 2-17 0,-2 0-15 16,-1 2-9-16,0 6 18 0,-3 4 22 15,3 2-13-15,-2 5 13 0,-1 3-18 16,2 2-7-16,-2 6-13 0,-2 1 38 16,-5 4 2-16,-4 1-14 0,-5 1 15 0,-5 0 9 15,-10 2-9-15,-5 0 0 0,-5-2 19 16,-13 0 52-16,-8-1-9 0,-7-1-34 16,-8-3-3-16,-4-3 12 0,-3-1 0 15,-3-3-34-15,3-1 12 0,0-4 16 16,2 0-12-16,3-6-1 0,5-3 7 15,1-2-25-15,9-4-2 0,4-2-29 0,2-3-95 16,6 0-70-16,2 0-64 0,7 0-42 16,2-4-110-16,5-2-258 0,2 0-804 15</inkml:trace>
  <inkml:trace contextRef="#ctx0" brushRef="#br0" timeOffset="1187.16">4840 1903 1454 0,'0'0'546'0,"0"0"-229"16,0 0 16-16,0 0-2 16,0 0-71-16,0 0-18 0,0 0-27 0,0 0-42 15,0 0-63-15,0 0-41 0,-56 0-37 16,56 0-32-16,0 0-25 0,0 0-5 16,3 0 28-16,7 2 4 0,5-1 7 15,6-1 21-15,5 0-2 0,6 0-9 16,4-3-16-16,0-2 9 0,0-1-11 15,1-3 12-15,-5 0-10 0,-6 0-3 16,-3 0-63-16,-3-2 63 0,-4 3 32 16,-3-2 21-16,-3 3-32 0,-4-1 17 15,-3 2 24-15,-3 1 6 0,0-1 56 16,-2 0-19-16,-5 0-71 0,-5-1-34 16,-5 2-37-16,-4 0-6 0,-5 2 0 0,-6 3 15 15,-5 0 25-15,-2 3 3 0,0 4-19 16,0 4-12-16,0 1 10 0,3 3 21 15,3 0 15-15,3 3-12 0,2 0 10 0,5 0-13 16,4 0-2-16,2 0-20 16,4 0-3-16,6-1 6 0,1 0 17 0,3-2 0 15,3 0-13-15,7 0-10 0,5 0-3 16,3-1 28-16,3 2 16 0,5-4 5 16,-1 0-8-16,5-3-12 0,4-2-1 15,3-2-37-15,3-4-16 0,5-1 12 16,0 0-3-16,3-5-69 0,0-3-53 15,-1-1-99-15,-4 0-110 0,-1 0-71 16,-1 0-106-16,-7-1-254 0,-9 2-377 16</inkml:trace>
  <inkml:trace contextRef="#ctx0" brushRef="#br0" timeOffset="1698.86">5748 1735 2006 0,'0'0'521'0,"0"0"-189"16,0 0 66-16,0 0-106 0,0 0-77 16,0 0-67-16,0 0-44 0,0 0-31 15,-67-68-11-15,51 64-25 0,-4 3-24 16,-4 1-10-16,-3 0 13 0,-5 1-14 16,-3 4 1-16,0 4-1 0,3 0-2 15,2 0-3-15,3 1-16 0,5 1 16 16,2 0-16-16,4 1-49 0,0 1-34 15,6-1 12-15,0 0 11 0,6 0 0 0,1-2 4 16,1-1 8-16,2 0 13 0,0-1 13 16,0-2 9-16,3 1 1 15,3-1 8-15,2-1 23 0,2 2 24 0,4-1 17 16,3-1 7-16,4 2 31 0,3-1 34 16,3-1-6-16,5 0-25 0,2-1-13 15,-1 0-15-15,2 0-3 0,-2 0-27 0,-1 1-24 16,-4 1 0-16,0 2-18 0,-6 1 15 15,-2 2 3-15,-6 0 32 0,-1 2-32 16,-4-1 0-16,-3-1 0 0,-3 3 0 16,-3-1 28-16,-2 1-3 0,-8 2 3 15,-7-2 16-15,-4 0-7 0,-6-1-6 16,-3 0-9-16,-5-3 5 0,-1 0 20 16,-1-2-4-16,1-1-12 0,1-4-18 15,2 0-1-15,7-2 16 0,3-1 6 16,4-2 15-16,2-5-40 0,5-2-9 0,-2-3-111 15,5 1-25-15,5-1-13 0,2-1-22 16,2 2-37-16,11-2-156 0,7 0-101 16,7 0-40-16,6 1-143 0,-3 1-385 15</inkml:trace>
  <inkml:trace contextRef="#ctx0" brushRef="#br0" timeOffset="1908.12">5972 1825 1687 0,'0'0'645'0,"0"0"-196"0,0 0 67 15,0 0-113-15,0 0-132 0,0 0-101 16,0 0-77-16,0 0-93 0,0 0-3 16,0 0-59-16,0 0-54 0,1 18 116 0,-1-4 0 15,3 3 3-15,0 1-1 0,0 0 0 16,0-1 1-16,-2 0 3 0,2-2-6 16,1 0-51-16,-1-1-53 0,-2 2-59 15,1-3-75-15,1-2-131 0,-3 1-94 16,3-4-294-16,0-4-915 0</inkml:trace>
  <inkml:trace contextRef="#ctx0" brushRef="#br0" timeOffset="2066.96">6064 1645 848 0,'0'0'1868'15,"0"0"-1669"-15,0 0-112 0,0 0 117 0,0 0-3 16,0 0-80-16,0 0-118 15,0 0-3-15,0 0-229 0,0 0-222 0,0 0 119 16,-23-16 8-16,23 31-137 0,0-3-141 16,0 8-530-16</inkml:trace>
  <inkml:trace contextRef="#ctx0" brushRef="#br0" timeOffset="2652.2">6499 1830 1836 0,'0'0'593'0,"0"0"-209"16,0 0 43-16,0 0-43 0,0 0-75 16,0 0-48-16,0 0-72 0,0 0-49 15,-49-66-48-15,32 60-27 0,-3 1-16 0,-1 3-37 16,-3 2-12-16,2 0 0 16,-1 0-2-16,3 6-10 0,-3 4-6 0,2 4 2 15,0 1-11-15,1 5-4 0,0 2 0 16,4 1 3-16,3 1-24 0,3 2-38 15,3-2 6-15,2 1 19 0,5-3-60 16,0 0-44-16,6-4-7 0,7 0-39 16,6-3 9-16,5-2 56 0,1-1 76 15,4-4 49-15,1-2 25 0,-1-5 22 16,1-1 10-16,-4 0 105 0,0-6-19 16,-3-3 6-16,-1-3 34 0,-5-2 56 15,-1-2-4-15,-2-2-29 0,-5-2 26 16,-2 0-16-16,-1-1-16 0,-5 1-6 0,-1 4-32 15,0 3-12-15,0 2-13 0,-3 5-21 16,2 2-24-16,1 3-19 0,-3 1-48 16,3 0-39-16,-4 4-64 0,-3 9-95 15,-1 5 131-15,-3 7 49 0,2 7 3 16,5 2 3-16,4 6 10 0,0 2-14 16,6 6-23-16,5 1 9 0,2 3 30 15,-3-1 12-15,-1 1-12 0,-8-4-34 0,-1-4-49 16,-11-5 25-16,-4-6 58 0,-6-4 17 15,-4-5-2-15,2-2-3 0,-3-6 16 16,-1-1-4-16,-3-3 7 0,-2-6 2 16,-4-5 13-16,-4-1-16 0,-1-7 19 15,1-9-28-15,5-4-21 0,6-8-15 16,8-3-12-16,11-3-107 0,7-4-13 16,4 1 9-16,15-3 24 0,9 2 22 0,9 0-149 15,8 4-30-15,8 3-51 0,7 0-121 16,3 2-241-16,-15 7-534 0</inkml:trace>
  <inkml:trace contextRef="#ctx0" brushRef="#br0" timeOffset="3063.92">6767 1889 2035 0,'0'0'1021'0,"0"0"-635"15,0 0-12-15,0 0-177 0,0 0-123 16,0 0-74-16,0 0-21 0,0 0-2 15,0 0 23-15,0 0 57 0,-3 66 27 16,0-45 4-16,-1 1-29 0,0-2-7 16,-2-1 1-16,2 0-29 0,-1-2-24 15,1-2-2-15,-3-2-1 0,6-6 1 16,-1-1 2-16,1-1 2 0,1-4 0 0,-2 0 10 16,2-1-10-16,0 0 38 0,0-5 62 15,0-5 71-15,2-5-122 0,1-4-50 0,2-4-1 16,-1-2 12-16,1 2 10 15,-1-1 30-15,0 2 0 0,1 1 15 16,3 1 21-16,0 2-24 0,0 1-15 0,4 3-21 16,2 1-28-16,2 2 0 15,6 0-28-15,2 5-2 0,5-1 8 0,3 3 5 16,1 3 17-16,0 1 3 0,5 1-3 16,-2 7-10-16,2 4-5 0,1 2-19 15,-6 1-4-15,1 3 38 0,-7 1 0 16,-4 1-34-16,-7 0-91 0,-3 3-96 15,-9-2-92-15,-4 5-43 0,-6 0-72 16,-14 1-104-16,0-5-241 0,-16 1-1266 0</inkml:trace>
  <inkml:trace contextRef="#ctx0" brushRef="#br0" timeOffset="3885.98">8507 1538 674 0,'0'0'762'16,"0"0"-287"-16,0 0-76 0,0 0 75 0,0 0-70 15,0 0-98-15,0 0-56 0,0 0-42 16,0 0-32-16,-16-64-26 0,16 60-14 16,0 3-15-16,1-2 12 0,-1 1-10 15,0 2-22-15,0 0-46 0,0 0-55 16,0 0 0-16,2 5-43 0,2 1-46 16,5 7 52-16,5 6 37 0,2 5 13 15,4 5-2-15,-1 2-10 0,3 1 13 16,-4 1-1-16,-3 0-11 0,-3 0 16 15,-1-1-17-15,-4-2 1 0,0-2-1 16,0-1-1-16,-2-3-12 0,-3-3 10 16,1-2 1-16,0-3 0 0,-3-3-15 0,2-3-17 15,-2-2-38-15,0-3-25 0,1-3-36 16,-1 0-57-16,0-2 48 0,2-4 51 16,-1-6 54-16,-1-6-338 0,0-3-234 15,-1-4-211-15,-4 3-592 0</inkml:trace>
  <inkml:trace contextRef="#ctx0" brushRef="#br0" timeOffset="4190.89">8387 1499 1890 0,'0'0'525'16,"0"0"-199"-16,0 0 88 0,0 0-22 15,0 0-70-15,-6-68-61 0,14 57-46 0,7-3-66 16,5 3-90-16,8-2-22 0,12 1 9 15,5 0 3-15,11 0 0 0,5 2 10 16,4 0-7-16,-2 3-18 0,-1 1-31 16,-2 3 21-16,-5 2-14 0,-5 1-10 15,-5 0-24-15,-7 3-4 0,-5 3 4 16,-7 3 2-16,-6 0-2 0,-7 3-29 16,-7 0-42-16,-6 2-7 0,-2 4 44 15,-11 4 58-15,-7 2-1 0,-7 2 1 0,-5 3-2 16,-2 1-20-16,-1 2-22 0,0 2 26 15,2 1-63-15,4 1-99 0,5-1-107 16,2-3-133-16,8-1-117 16,4-8-235-16,1 2-683 0</inkml:trace>
  <inkml:trace contextRef="#ctx0" brushRef="#br0" timeOffset="4676.89">8936 1803 935 0,'0'0'810'0,"0"0"-333"16,0 0-15-16,0 0-31 0,0 0-74 15,0 0-28-15,0 0-42 0,0 0-51 16,0 0-31-16,0 0-8 0,0 0-13 16,-3-43-34-16,3 43-52 0,0 0-80 15,2 0-18-15,-1 0-58 0,5 3-30 16,5 3-38-16,4 2 126 0,5 5 37 16,4 2 24-16,-2 0-46 0,-3 2-15 15,-5-1-24-15,-1 0-10 0,-4-1 4 0,-3 0 5 16,-2 1-2-16,-1-3-1 0,-2-3-9 15,-1-1 13-15,0-3 5 0,0-2 19 16,0-1 1-16,-1-3 36 0,-2 0 52 16,2 0 30-16,-4-7 13 0,1-2-90 0,1-3-14 15,0-6-27-15,3 0-1 0,0-4-6 16,6-1-43-16,8-1-15 0,5 2-19 16,7 0-15-16,4 3 13 0,6 4-20 15,2 2-27-15,2 3-82 0,-1 2-60 16,-6 2-94-16,-6 3-159 0,-5 0-93 15,-6 2-109-15,-3 1-281 0,-6 0 189 16</inkml:trace>
  <inkml:trace contextRef="#ctx0" brushRef="#br0" timeOffset="4984.89">9473 1735 470 0,'0'0'726'0,"0"0"-91"16,0 0-120-16,0 0-66 0,0 0-77 16,0 0-60-16,0 0-71 0,0 0-93 15,0 0-54-15,0 0-18 0,-56 38-10 0,49-30 3 16,-1-1-16-16,0 1-22 0,1 3-28 15,1 1-3-15,-2-1-3 16,5 3-16-16,0 0 16 0,2 2-9 0,1-1 12 16,0 1 1-16,4-1 1 0,7 0-2 15,1 0-12-15,5-3-4 0,1-3 16 16,2 0 25-16,0-6 25 0,3 0 15 16,-1-3 12-16,-2 0 22 0,-4-4 31 15,1-5 18-15,-3-2-7 0,-2-5-7 0,-1-3-51 16,-3-3-53-16,-5-4 19 0,-3 0 3 15,-2-1-40-15,-8 2-12 0,-7 0-31 16,-4 3 1-16,-6 2-25 0,-3 4-61 16,-2 2-43-16,5 5-7 0,2 5-3 15,7 1-85-15,7 3-207 0,7 3-211 16,4 4 23-16,3-1-175 0,6 0-366 16</inkml:trace>
  <inkml:trace contextRef="#ctx0" brushRef="#br0" timeOffset="5288.2">10047 1723 1114 0,'0'0'1077'0,"0"0"-650"15,0 0 23-15,0 0 0 0,0 0-62 0,0 0-49 16,0 0-100-16,0 0-73 0,-28-68-15 16,13 62-47-16,-1-1-3 0,2 2-37 15,0 2-21-15,0 2-28 0,1 1-15 16,-1 0-21-16,-2 4-16 0,0 4 1 15,0 3 11-15,-4 3 23 0,2 3 2 16,-1 1 0-16,0 1 1 0,3 2-1 16,3 1-24-16,4 0-16 0,5 1-3 15,4 0 0-15,0 2 12 0,6-4 11 16,9 0 20-16,2-2 31 0,4-1 6 16,3-4-31-16,3-3-6 0,2-4-19 0,4-1-8 15,3-6-29-15,8 0-73 16,7-3-56-16,2-6-132 0,3-3-215 0,4-3-183 15,-17 4-573-15</inkml:trace>
  <inkml:trace contextRef="#ctx0" brushRef="#br0" timeOffset="5714.94">10429 1788 1345 0,'0'0'728'0,"0"0"-275"16,0 0-8-16,0 0-87 0,0 0-82 15,0 0-58-15,0 0-30 0,0 0-27 16,0 0-21-16,0 0-41 0,-33-19-40 15,33 19-25-15,0 0-34 0,0 0-6 16,3 0-56-16,3 0-9 0,1-2 9 16,3 1 40-16,4-2-12 0,1 0-10 15,5 0-15-15,-3-1 12 0,2 0-10 16,0-1-3-16,-3 0 26 0,-2 0 34 0,-4-2 10 16,-4 1 21-16,-2-2 4 15,-2 0-35-15,-2-2-6 0,0 1 6 0,-6 0 41 16,0 1-9-16,0 2-7 0,-4 1-7 15,-1 2-15-15,-2-1-3 0,-4 4-12 0,-4 0-7 16,-5 0 19-16,-3 7 1 0,-4 0 12 16,0 4-11-16,-3-1 10 0,6 3 1 15,5 0-13-15,2-2-1 0,6 1-2 16,6-1 0-16,3 1-10 0,5 1 12 16,0-1-15-16,3 1 4 0,0 2 12 15,9-1 30-15,4 0 45 0,4-1-22 16,6-2-22-16,4 0-12 0,4-4-1 15,5 1-5-15,6-3-13 0,3-2-2 16,2-3-20-16,2 0-46 0,0 0-26 16,2-6-70-16,-4-2-90 0,1-4-191 0,-6-1-206 15,-12 2-526-15</inkml:trace>
  <inkml:trace contextRef="#ctx0" brushRef="#br0" timeOffset="6437.13">11086 1303 1322 0,'0'0'644'0,"0"0"-313"0,0 0 73 0,0 0 150 15,0 0-103-15,-7-74-146 0,6 66 18 16,-1 3-20-16,-1 2-79 0,1 3-31 15,0 0-44-15,1 0-51 0,1 0-34 16,-2 0-33-16,2 0-31 0,0 0-24 16,0 0-10-16,0 3-17 0,0 5-7 15,0 5-3-15,0 6 61 0,0 7 15 16,0 4-15-16,0 2 2 0,0 2 23 16,0 0-19-16,0-1-5 0,0 2-1 0,5-2 0 15,3 1-11-15,-1-2 11 0,-1-2 0 16,1-2 15-16,2-1-13 0,-5-3-2 15,2-2-22-15,-3 1-8 0,1-4-7 16,-1-2 4-16,-3-3 2 0,3-2-11 16,-3-1-7-16,3-5-3 0,-2-1-3 15,-1-3 8-15,0-2 47 0,0 0 47 16,0 0 38-16,0 0 31 0,-7-6 9 16,-4-4-125-16,-7-4-27 0,-2-2-16 15,-4-2 19-15,-4 0 6 0,1 2 15 0,1 1 0 16,-1 4-19-16,0 2-12 0,0 3-2 15,-2 4 2-15,0 2 10 0,2 3-1 16,1 5 10-16,3 3 9 0,1 3-6 0,2 2 8 16,0 0-14-16,6 2-7 0,3-1-11 15,8 0 5-15,3-1 6 0,5 1-2 16,11 1 27-16,6-1 24 0,0 1 7 16,5-3-13-16,0 0-16 0,2-2 23 15,3-2 9-15,2-2 0 0,2-3-23 16,4-3-11-16,4-2-62 0,2-1-73 15,3-2-87-15,3-6-79 0,1-2-83 16,2-3-120-16,-2-1-193 0,-11 2-602 16</inkml:trace>
  <inkml:trace contextRef="#ctx0" brushRef="#br0" timeOffset="6726.53">11507 1780 1565 0,'0'0'802'0,"0"0"-334"0,0 0 12 15,0 0-23-15,0 0-86 0,0 0-51 0,0 0-79 16,0 0-60-16,0 0-59 0,0 0-61 15,0 0-61-15,-10-27-31 0,10 27-43 16,-1 5-60-16,-1 3-48 0,2 2 145 16,0 4 34-16,0 2-25 0,13 2-24 15,5 0 9-15,7 1 33 0,6 0 10 16,2-2 44-16,0-3-20 0,2-2-22 16,-4-3 1-16,-3-4 31 0,-2-4 25 15,-3-1 12-15,-3-3 33 0,1-5 4 16,1-4-26-16,-2-5-12 0,-1-2-9 0,-3-5-6 15,-3-4-17-15,-6 0-38 16,-3-1-55-16,-1 1-15 0,-3 4 9 0,0 4-28 16,-5 0-70-16,0 5-94 0,2 3-110 15,3 3-96-15,-1 4-126 0,1 1-132 16,0 2-607-16</inkml:trace>
  <inkml:trace contextRef="#ctx0" brushRef="#br0" timeOffset="7016.1">12019 1634 1474 0,'0'0'812'0,"0"0"-241"0,0 0-119 16,0 0-151-16,0 0-73 0,0 0-40 15,0 0-65-15,0 0-82 0,0 0-41 16,0 0-11-16,21 31 11 0,-10-15 16 16,3 3 6-16,-1 2 12 0,0-1 3 0,-2 2-23 15,-3-4-14-15,-3-3-2 0,2-2 0 16,-5-2-2-16,-1-4-17 0,-1-1 2 15,0-4 2-15,0 0 17 0,0-2 50 16,2 0 43-16,-2 0 155 0,3-2 92 16,1-6-56-16,5-5-57 0,4-3-227 0,6-6-3 15,3-3-30-15,6-3-28 16,1 3-24-16,-1 0-43 0,3 4-31 16,-4 2-21-16,0 2-107 0,0 3-151 15,0 4-117-15,3 2-180 0,0 3-281 0,-7 3-85 16</inkml:trace>
  <inkml:trace contextRef="#ctx0" brushRef="#br0" timeOffset="7383.03">12618 1637 1005 0,'0'0'554'0,"0"0"-184"0,0 0-71 16,0 0-79-16,0 0-81 0,0 0-52 0,0 0 29 16,0 0 83-16,0 0 34 0,0 0 29 15,15 40-44-15,3-43-89 0,5-3-53 16,-2 0-32-16,0-4 6 0,-1 0 11 15,-2 0-15-15,-4-1-5 0,-1 0 12 16,-7 0-6-16,1 1 30 0,-7 0-52 16,0 1 59-16,0 1-10 0,-3-1-34 0,-7 3-40 15,-5 0-36-15,-6-1-35 0,-3 3-6 16,-5 3 18-16,-1 1 18 0,1 2 16 16,1 8 25-16,3 0 1 0,1 1 1 15,0 4-2-15,1 0-14 0,1 2 14 16,5 0 0-16,0 1-25 0,5 0 25 15,3 1 72-15,5 0-26 0,1 2-46 16,3-1-12-16,4 2 12 0,8 0 3 16,7 0 37-16,4-2 10 0,14 0-7 15,5-4 7-15,11-3-50 0,2-4-74 16,6-2 52-16,-1-6 22 0,2-1-137 0,-3-2-72 16,-2-8-87-16,-6-2-135 0,-7-4-281 15,-13 2-735-15</inkml:trace>
  <inkml:trace contextRef="#ctx0" brushRef="#br0" timeOffset="7588.21">13389 1496 718 0,'0'0'1805'0,"0"0"-1271"15,0 0-36-15,0 0-29 0,0 0-85 16,0 0-84-16,0 0-82 0,0 0-87 15,0 0-76-15,0 0-49 0,0 0-6 0,18-32-52 16,-17 32-101-16,2 0-117 0,1 2-164 16,-1 6-160-16,0 1-150 0,-2 0-312 15,-1 4-759-15</inkml:trace>
  <inkml:trace contextRef="#ctx0" brushRef="#br0" timeOffset="7723.09">13395 1762 1030 0,'0'0'1063'0,"0"0"-597"15,0 0 29-15,0 0 12 0,0 0-32 16,0 0-50-16,0 0-92 0,0 0-104 16,0 0-88-16,0 0-74 0,0 0-67 15,7 8-70-15,-7-8-178 0,0 0-145 0,0 0-241 16,-3 0-560-16,-10 2-541 0,22-12 778 0</inkml:trace>
  <inkml:trace contextRef="#ctx0" brushRef="#br0" timeOffset="9526.29">1961 3863 716 0,'0'0'375'0,"0"0"-36"0,0 0-37 16,0 0-110-16,0 0 67 15,0 0 20-15,0 0-18 0,0 0 9 0,0 0-17 16,-11-51-2-16,9 49-45 0,1 2-45 16,1 0-26-16,-2 0-21 0,2 0-21 15,0 0-31-15,0 0-27 0,0 0-20 16,0 2-15-16,0 1-2 0,0 0-44 16,0 3-73-16,-1 2-48 0,1 2 95 15,0 5 72-15,0 3-38 0,0 3 16 16,-2 0 22-16,2 0 113 0,0 0-81 0,0 0-29 15,0-1-6-15,3 0 6 0,3-2 28 16,1 1-18-16,0-1-13 0,0-1 1 16,2 1 28-16,-2-3-7 0,-1-1 27 15,-2-4-49-15,-1 0-72 0,-1-4-73 16,-2-2 19-16,0-3 35 0,0-1 12 16,0 0 28-16,0-5 51 0,0-4 101 15,0-4-101-15,0-2-253 0,0-6-204 16,0-4-227-16,0 6-522 0</inkml:trace>
  <inkml:trace contextRef="#ctx0" brushRef="#br0" timeOffset="9899.04">2009 3685 653 0,'0'0'671'0,"0"0"-384"16,0 0 2-16,0 0 65 0,0 0-38 16,-55-68-84-16,36 64-90 0,-7 3 89 15,-7 1 30-15,-6 5-232 0,-6 3-7 16,2 4 63-16,-1 4-2 0,3-1-42 15,5 3-16-15,0 3-25 0,6 0-12 16,-2 6-7-16,6-1-32 0,2 7 29 16,5 1-38-16,6 5 60 0,6-1-45 15,7 4 45-15,0-1 67 0,11 0-36 16,12-1 36-16,6-2-1 0,10-5-47 16,7-5 0-16,5-3-6 0,5-6 28 15,3-3-29-15,1-7-12 0,2-3-79 16,2-6-44-16,-1 0 66 0,-2-8 57 0,-4-5 13 15,-2-5 15-15,-6-4 7 0,-3-5 16 16,-7-6 34-16,-6-10-16 0,-7-6 7 16,-11-6-36-16,-10-5-12 0,-5-2 61 0,-17 3 23 15,-9 5-18-15,-8 6-10 0,-10 8-53 16,-8 8-31-16,-5 8-31 0,-5 4 3 16,-2 8-13-16,2 6-61 0,2 5-212 15,5 1-182-15,6 5-267 0,14 1-554 16</inkml:trace>
  <inkml:trace contextRef="#ctx0" brushRef="#br0" timeOffset="11144.92">23227 2615 1535 0,'0'0'546'0,"0"0"-271"0,0 0-42 16,0 0 60-16,0 0-17 0,0 0-53 16,0 0-99-16,0 0-124 0,0 0-13 0,0 0-89 15,-11-15-12-15,11 22-62 0,-1 6 86 16,0 6 90-16,-1 5 48 0,1 3 10 15,-1 3-39-15,-2 2 0 0,1 0 3 16,2 0-21-16,-2 1 20 0,1 0 11 16,0-2-31-16,2-2 12 0,0-3 0 15,0-2 6-15,2-2-3 0,4-4 3 16,0-2-19-16,0-4-45 0,-4-3-89 16,1-3-30-16,-3-6-15 0,0 0-92 15,0-2 73-15,0-7 69 0,0 1-654 0,-7-16-575 16</inkml:trace>
  <inkml:trace contextRef="#ctx0" brushRef="#br0" timeOffset="11364.48">23165 2648 1661 0,'0'0'519'0,"0"0"-260"0,0 0 15 0,0 0 67 16,-25-69 52-16,25 59-55 16,0 2-87-16,0 0-75 0,6 2-51 0,2 2-72 15,3 2-53-15,4 2-16 0,1 0-111 16,7 6 2-16,8 7 56 0,3 4 46 15,5 3-27-15,1 3 47 0,-5 2-10 16,-2-1-21-16,-3 1 34 0,-2-2 9 16,-1-2-9-16,-2-2-3 0,-1-1-50 15,-1-4-98-15,-1-1-131 0,-3-3-85 16,1-2-141-16,-3-3-218 0,0-2-406 16</inkml:trace>
  <inkml:trace contextRef="#ctx0" brushRef="#br0" timeOffset="11558.02">24038 2626 2108 0,'0'0'643'0,"0"0"-223"0,0 0-101 15,0 0 89-15,0 0-194 0,0 0-37 0,0 0-50 16,0 0-127-16,-90-49-83 0,59 49-1 16,-6 1 28-16,1 6 18 0,-1 4 7 15,3 0-25-15,4 2 14 0,4 3-46 16,6-2 57-16,4 2 15 0,4 0-132 15,1 0-124-15,0-2-12 0,3 1-43 16,-1-2-108-16,3-4-249 0,1 3-506 0</inkml:trace>
  <inkml:trace contextRef="#ctx0" brushRef="#br0" timeOffset="11806.96">23946 2601 355 0,'0'0'2163'0,"0"0"-1629"0,0 0-154 16,0 0-35-16,0 0-62 0,0 0-18 0,0 0-63 16,0 0-100-16,0 0-102 0,0 0-62 15,0 0-145-15,27-32 39 0,-23 44-77 16,1 2 210-16,0 5 21 0,1 3 14 16,2 2 12-16,0 2-12 0,-1 2 0 15,-1 2 35-15,1 0-7 0,-1-2 9 16,1 1-21-16,-2 0-16 0,0-1-81 15,0-1-86-15,-1 0-111 0,1-2-169 16,1-2-343-16,-3-8-504 0</inkml:trace>
  <inkml:trace contextRef="#ctx0" brushRef="#br0" timeOffset="12146.95">24300 2994 1216 0,'0'0'1295'0,"0"0"-805"0,0 0-132 0,0 0 88 15,0 0-144-15,0 0-49 0,0 0-92 16,0 0-75-16,0 0-86 0,0 0-31 16,0 0-55-16,2-10-35 0,-4 13-28 15,2 5-37-15,-1 2 102 0,-1 3 84 16,2 1 0-16,0 2-1 0,0 0-49 16,3 0-32-16,3-1-6 0,7 2 43 0,1 0 18 15,6-3 27-15,6-1 35 16,-1-2 9-16,5-1 3 0,1-7-6 0,0 0 25 15,-2-3-6-15,2 0-4 0,-3-6-12 16,-3-1 23-16,-2-2 54 0,-4-2 50 16,-2-2 46-16,-3-3-76 0,1 0-30 15,-4-4-1-15,-1 4-31 0,-6-3-21 16,-1 4-15-16,-3-2-43 0,0 1-46 16,-1-2-27-16,-4 1-83 0,3 1-50 15,-2 3-66-15,1 3-105 0,1 5-182 0,2 1-128 16,0 4-446-16,0 0-526 0</inkml:trace>
  <inkml:trace contextRef="#ctx0" brushRef="#br0" timeOffset="12665.05">24943 2942 916 0,'0'0'1479'0,"0"0"-970"0,0 0-58 15,0 0-70-15,0 0-114 0,0 0-32 16,0 0-36-16,0 0-69 0,0 0-102 15,0 0-28-15,0 0-87 0,78-27 25 16,-64 32-21-16,2 2 5 0,1 3 28 16,0 2 16-16,-3 2-19 0,-3 1 16 15,-1 2 15-15,-3 0 3 0,-4-2-20 16,0 0 5-16,-3 1-1 0,0-2-62 16,0 1 37-16,-6-3-72 0,1 0-27 0,-4 0-12 15,1-5-46-15,-1 0 50 0,1-3 90 16,2-3 70-16,3-1 7 0,1 0 113 15,2-1 156-15,0-9-31 0,0-2-114 16,0-5-77-16,8-3 7 0,1-2-52 16,3 1-2-16,1 2 98 0,-2-1 100 15,3 4-22-15,-2 0-33 0,-2 2 12 0,3 2-97 16,-1 1-17-16,0 0 8 0,0 3 3 16,1-1 13-16,-1 3-16 0,-2 4 0 15,-3-2 3-15,1 2-9 0,-3 2-12 16,-4 0-31-16,2 0-17 0,-3 0-35 15,0 2-43-15,3 2-34 0,-1 2-71 16,4 5 98-16,2 1 101 0,2 3-16 16,0 2 1-16,1 2 4 0,0 0 12 15,-1 0 6-15,0-1-6 0,-1-3-18 0,-1-1-4 16,1-1-6-16,-1-2-13 16,-2-2-37-16,-1-3-15 0,1 0-2 0,1-3 29 15,-1 1-3-15,4 0-35 0,1-1-51 16,2 1-71-16,3-3-49 0,1 1-139 15,-4-2-344-15,7 0-776 0</inkml:trace>
  <inkml:trace contextRef="#ctx0" brushRef="#br0" timeOffset="13714.9">27092 3084 1664 0,'0'0'775'0,"0"0"-295"16,0 0-99-16,0 0-57 0,0 0-128 15,0 0-61-15,0 0-12 0,0 0-4 16,0 0-16-16,0 0-54 0,11 9-35 16,-11-7-14-16,-3 2-75 0,-2-1-46 15,0 2-21-15,-2 2-31 0,1 3 13 0,-1 4 160 16,-2 3 15-16,-5 2 14 15,3 3 9-15,-7-1-38 0,5 1-13 0,-4-1-75 16,4-1-64-16,0-2-45 0,5-2-82 16,3-2-132-16,2-2-168 15,3-3-29-15,0-4-135 0,5-5 39 0</inkml:trace>
  <inkml:trace contextRef="#ctx0" brushRef="#br0" timeOffset="14080.29">27708 2664 1547 0,'0'0'1307'0,"0"0"-750"15,0 0-206-15,0 0-118 0,0 0-107 16,0 0-92-16,0 0-34 0,0 0-58 16,0 0-65-16,0 0-69 0,0 0-51 15,-4 44 189-15,4-22-7 0,2 4 61 16,0 2 69-16,1 0-21 0,2 1-32 16,-2-1 4-16,-2-2-20 0,1-1 0 0,-2 1 42 15,0-2 9-15,0 0-17 0,0-2-5 16,-2-3-29-16,1-1-67 15,-1-4-50-15,1-3-48 0,-1-1-58 0,2-3-14 16,0-3 2-16,0-3-36 0,-1-1-50 16,-1-2 116-16,-1-8 203 0,1 2-612 15,-5-14-486-15</inkml:trace>
  <inkml:trace contextRef="#ctx0" brushRef="#br0" timeOffset="14310.9">27765 2666 68 0,'0'0'2052'0,"0"0"-1564"16,0 0-176-16,0 0 31 0,0 0-31 16,0 0-85-16,0 0-95 0,0 0-113 15,0 0-19-15,0 0-97 0,0 0-23 16,22 0-22-16,-8 8 119 0,3 5 23 0,8 4 10 16,1 0-10-16,-2 2 13 0,-1-1 2 15,-1-1 4-15,-2 0-19 0,-4-2-63 16,1-1 12-16,-4-1 1 0,3-1-43 15,-4 1-76-15,0-5-26 0,-2 0-123 16,1-3-109-16,1-2-105 0,-1-3-47 16,-3 0-410-16</inkml:trace>
  <inkml:trace contextRef="#ctx0" brushRef="#br0" timeOffset="14524.18">28419 2722 1656 0,'0'0'772'0,"0"0"-266"0,0 0-55 0,0 0-20 15,0 0-45-15,0 0-137 0,0 0-129 16,0 0-120-16,0 0-3 0,0 0-90 16,-97-36-9-16,69 35 12 0,-6 1 18 15,3 4-2-15,-4 3 20 0,6 5-19 16,-1 2-106-16,1 2-45 0,3 0 24 16,3 1-26-16,3-1-43 0,4-1-98 15,4-1-109-15,3-4-142 0,3-2-397 16</inkml:trace>
  <inkml:trace contextRef="#ctx0" brushRef="#br0" timeOffset="14760.93">28367 2708 2062 0,'0'0'583'0,"0"0"-165"15,0 0-45-15,0 0-56 0,0 0-60 16,0 0-56-16,0 0-101 0,0 0-94 15,0 0-6-15,0 0-99 0,0 0-39 16,5 12-76-16,-5 0-80 0,0 6 294 16,0 6 10-16,0 1 41 0,0 4-48 15,0-2 47-15,0 1-37 0,0-2 12 16,0-2 35-16,0-2-60 0,3-3-123 16,-2-1-102-16,0 0-132 0,1-1-139 15,-2-3-219-15,0 3-493 0</inkml:trace>
  <inkml:trace contextRef="#ctx0" brushRef="#br0" timeOffset="15294.94">28622 3030 1884 0,'0'0'1292'0,"0"0"-882"0,0 0-57 0,0 0 45 15,0 0-123-15,0 0-96 0,0 0-44 16,0 0-71-16,0 0-64 0,0 0-74 15,0 0-30-15,0-24-56 0,0 30-65 16,0 3-46-16,0 0 184 0,7 2 26 16,-1 4 21-16,3-1-26 0,1 3-7 15,4-4-15-15,1 1-23 0,4 1-9 16,1-2-4-16,-1-3 3 0,4-2 6 0,-3-3 19 16,-1-5 35-16,2 0 61 15,0-2-16-15,0-5 13 0,0-4-39 0,2-2 42 16,-4-2 35-16,1-2-3 15,-2-1 23-15,-2-1 60 0,-1 1 19 16,0-1 16-16,-3 1 65 0,0 1 6 0,-4 3-4 16,-1 3 1-16,-3 1-44 0,2 5-7 15,-5 3-17-15,1 2-27 0,-2 0-38 16,0 0-66-16,0 0-19 0,-3 2-71 0,0 1-42 16,0 0-40-16,3 3-36 0,0 3-31 15,-3 4 164-15,0 2 56 0,1 6 15 16,-3 2 4-16,-1 2-18 0,2 0 20 15,-2 4-2-15,-2-3-17 0,0 4 11 16,3 1 11-16,-7-2 4 0,4 1 3 16,-3-1-12-16,-1-3 0 0,1-1-17 15,-2-2 1-15,0-2 18 0,0-5 23 16,-2-1-12-16,2-4-32 0,-2-3-13 16,1-3-5-16,1-3 2 0,-3-2 16 0,1 0 3 15,0-3-3-15,-1-6-62 0,-1-4-62 16,-2 0-87-16,1-4-256 15,1 3-192-15,7 2-393 0,3-5-574 0</inkml:trace>
  <inkml:trace contextRef="#ctx0" brushRef="#br0" timeOffset="16312.44">28750 2994 1018 0,'0'0'645'0,"0"0"-45"0,0 0-141 15,0 0-128-15,0 0-59 0,0 0-25 16,0 0-66-16,0 0-140 0,0 0-41 16,0 0-95-16,0 0-10 0,-26 29 105 15,15-18 25-15,-3 0 32 0,2 3-35 16,1 0-9-16,2 2-13 0,2 0-32 0,0-1-12 16,5 0 41-16,-1 3 1 0,3 0 2 15,0 2 0-15,8-1 7 0,3 2 14 16,2-2-21-16,3-1-16 15,1-1 16-15,0-4-2 0,1-2-1 0,0-2-10 16,0-4 11-16,-2-1 2 0,2-4 24 0,0 0 24 16,2-4 9-16,1-6-57 0,0-5-35 15,2-3-54-15,0-6-53 0,0-3 8 16,-2-1 58-16,4-6 11 0,-1 2 65 16,4-1 14-16,-4 2-12 0,-2 2-2 15,-3 5 105-15,-5 4 19 0,-3 4 69 16,-5 3 57-16,-3 4-21 0,-1 1-8 15,-2 5-57-15,0 0-37 0,0 2-19 16,0 1-78-16,0 0-30 0,0 3-83 16,-3 0-74-16,1 2-47 0,-1 5-14 15,0 1 138-15,-2 4 80 0,1 2-2 0,-1 4-8 16,2 1-13-16,3 1 23 0,0 1 25 16,0 1-24-16,3-1 1 0,8-1 25 15,1 1 1-15,5-5 7 0,-1-2-26 16,4-3-9-16,-4-4-56 0,4-3-52 0,-2-5-20 15,3-2-93-15,2 0-161 0,3-2-186 16,-4-4-525-16,9-4-478 0</inkml:trace>
  <inkml:trace contextRef="#ctx0" brushRef="#br0" timeOffset="16929.03">29707 2967 2027 0,'0'0'971'0,"0"0"-504"0,0 0-104 0,0 0-187 15,0 0-135-15,0 0-41 0,0 0-26 0,0 0-37 16,0 0-28-16,0 0-73 16,-9 28 12-16,6-18 151 0,-3 3 1 0,3 3 16 15,-2 0 19-15,3 1-7 0,0 0-6 16,2-1-22-16,0 1-22 0,4-4-16 15,5 0-6-15,1-3 9 0,3-1-28 16,0-2-7-16,4-2 3 0,0-2 25 16,3-3 42-16,-2-2 32 0,3-6-31 15,-1 0 0-15,0-6 14 0,-1 0 17 16,1-1 16-16,-6-2 6 0,0 0 44 16,-2 4 45-16,-3 0 5 0,-2 2 34 15,-4 5 13-15,-2 2-6 0,-1 1-31 16,0 3-44-16,0 0-54 0,0 0-60 0,-1 0-43 15,-1 3-37-15,1 3-71 0,-1 3-76 16,2 5-5-16,-1 4 212 0,-2 7 18 16,2 3 1-16,-1 6 1 0,0 0 2 15,0 4 14-15,-1 1-13 0,-1-2 28 16,-1 0-8-16,-3-1-22 0,-1 0 31 0,-2-1-1 16,0-3-12-16,-4-1-16 0,-1-4 10 15,-4-3-13-15,-6 0-12 0,-3-6-35 16,-3-3-4-16,-1-4 51 0,1-1 0 15,1-8 51-15,0-2 2 0,5 0 16 16,2-6-1-16,6-6 22 0,3-2 16 16,6-4-73-16,3-4-33 0,6-2-58 15,0-3-54-15,8 0 56 0,3 0-3 16,9 4-38-16,5 3-1 0,3 2-21 16,6 5 16-16,3 3-8 0,2 0-85 15,3 2-17-15,-2 3 91 0,-4 0 62 0,-5 1 18 16,-7 0-73-16,-5 1-62 0,-6 1-4 15,-4-1-45-15,-5 1-88 0,-3-1-134 16,3 0-370-16</inkml:trace>
  <inkml:trace contextRef="#ctx0" brushRef="#br0" timeOffset="21077.91">9710 6467 205 0,'0'0'278'16,"0"0"35"-16,0 0-23 0,0 0-36 16,0 0-14-16,0 0-5 0,0 0-96 15,0 0-74-15,0 0-45 0,6-11-19 16,-6 11-1-16,0-1-1 0,0-2 1 16,0 3 0-16,0-1 2 0,0 1 76 15,0 0-30-15,0 0-10 0,0 0-38 0,0 0-49 16,0 0-15-16,0 0 54 0,0 0 10 15,0 0 52-15,0 0 25 0,-1 0 8 16,-1 0 34-16,1 0 11 0,-1 0 24 0,-1 0 14 16,2 0-46-16,-1 0-84 0,-2 0-6 15,1 0 7-15,2 0-14 0,-1-1-2 16,-1 1-7-16,2-3 3 0,1 3 6 16,-2 0 4-16,2-1 3 0,0 1 13 15,0 0 31-15,0 0 26 0,0 0 25 16,0-1 6-16,0 1 5 0,2 0 3 15,-1 0-18-15,1 0-73 0,-2 0-22 16,1 0 6-16,-1 0-6 0,0 0 3 16,0 0-6-16,0 0-25 0,0 1-6 15,0 2-50-15,0-1-37 0,0 2-38 16,0 2-27-16,0 4 5 0,0 6 153 16,0 2 15-16,0 6-13 0,0 4 30 0,0 1-7 15,0 3-25-15,0 3 19 0,0 1-6 16,-3 3 12-16,0-2 3 0,2 2 7 15,-2-2-32-15,3 0 14 0,0-2-17 16,0-3 0-16,-1-1 19 0,-1-1 3 0,2-2-21 16,-1-2-1-16,-2-2-1 0,2-1 1 15,-1-2-1-15,-1-2 0 0,0-1 1 16,2-2 2-16,-1-2-1 0,-1-4-1 16,3-2-18-16,-3-1-10 0,2-5 25 15,1-2 3-15,0 0 19 0,0 0 31 16,0 0 4-16,0-1 15 0,0-5-7 15,0 0 1-15,-2 0-63 0,0-5-176 16,-1 1 9-16,2-1-148 0,-2 0-32 16,1 0-146-16,1 0-27 0,-1 2-250 15,2 3-454-15,16 105 961 0</inkml:trace>
  <inkml:trace contextRef="#ctx0" brushRef="#br0" timeOffset="21896.03">9651 6591 1704 0,'0'0'597'0,"0"0"-248"16,0 0-18-16,0 0-27 16,0 0-65-16,0 0-109 0,0 0-70 0,0 0-22 15,0 0-20-15,0 0-6 0,7 3-12 16,0 2-38-16,-1 3 26 0,6 0 12 15,2 6 44-15,2 0-25 0,3 3-17 16,1 1 0-16,2 1 20 0,2 1 9 0,3 2 20 16,1-2-26-16,-2-2-9 0,-2-2 2 15,-4 1 11-15,2-3-4 0,-5 0-25 16,1 0-19-16,-3-3-50 16,-2-2-35-16,-1-3-50 0,2 0-49 0,-1-5-20 15,3-1-46-15,3-1-56 0,1-10-170 16,-3 3-164-16,8-11-638 0</inkml:trace>
  <inkml:trace contextRef="#ctx0" brushRef="#br0" timeOffset="22133.32">10426 6589 1721 0,'0'0'675'0,"0"0"-207"16,0 0-84-16,0 0-25 0,0 0-59 15,0 0-30-15,0 0-65 0,0 0-84 0,0 0-68 16,0 0-53-16,-52-7-16 0,22 16-46 15,-3 3 25-15,-3 3 37 0,-3 1 0 16,6 2-9-16,3 2-10 0,1 0 17 16,4-2-13-16,1 1 13 0,-1 0-29 15,5-2-69-15,1 0-49 0,4-4-40 16,3-2-70-16,6 0-80 0,3-5-151 16,3 0-143-16,2-3 65 0,9 0 8 0,0-2-216 15</inkml:trace>
  <inkml:trace contextRef="#ctx0" brushRef="#br0" timeOffset="22449.21">10428 6600 1448 0,'0'0'1301'16,"0"0"-763"-16,0 0-68 0,0 0-93 0,0 0-35 15,0 0-67-15,0 0-70 0,0 0-61 16,0 0-90-16,0 0-54 0,0 0-34 15,1-29-30-15,-1 31-22 0,0 3-33 16,0 2-35-16,0 4 31 0,4 6 123 16,-1 4 46-16,2 3 1 0,-2 3-17 15,1 4-2-15,-1 3 3 0,0-1 12 0,1 2-16 16,-1 0 1-16,-2-3-27 16,4 1 18-16,-3-2-4 0,3 0 12 0,-1-2-14 15,1-4-1-15,0 1 9 0,-2-3 1 16,3-1-22-16,-2-3-9 0,-1-1-40 15,0-3-28-15,0-1-40 0,-3-6-21 16,1 0-35-16,2-4-76 0,1-3-103 16,2 0-174-16,6-1-184 0,-2 0-581 15</inkml:trace>
  <inkml:trace contextRef="#ctx0" brushRef="#br0" timeOffset="23036.7">10664 7100 42 0,'0'0'1438'16,"0"0"-931"-16,0 0-151 0,0 0 77 15,0 0-51-15,0 0-102 0,0 0-58 16,0 0-49-16,0 0-69 0,0 0 29 0,-9-25 42 15,9 25-5-15,-1 0-21 0,1 0-35 16,0 2-49-16,0-1-32 16,0 3-33-16,-2-2-49 0,2 2-40 0,0 3-41 15,0 1 31-15,0 6 99 0,0 0 3 16,0 2 0-16,2 1-2 0,2-2 0 16,-1 2-1-16,3 0-18 0,4-2-19 15,-1 1-10-15,5-2-6 0,2-1 3 16,4 1 13-16,0-4 3 0,3-1-10 15,2-2-7-15,-1-2 4 0,-2-5 47 16,1 0 28-16,0-4 33 0,0-6-11 16,2-4 9-16,1-2 9 0,0-3 1 0,-2-2 2 15,0-2 0-15,-6 0 19 16,-2-2-1-16,-5 1-33 0,-3 0 79 0,-2-2-31 16,-1 2-104-16,-4-1-55 0,-1 3 0 15,0 4 27-15,0 5-61 0,0 2 0 16,-3 0-190-16,-2 5-83 0,2 2-223 15,2 1-200-15,-2 2-737 0</inkml:trace>
  <inkml:trace contextRef="#ctx0" brushRef="#br0" timeOffset="23318.82">11418 6829 2449 0,'0'0'644'0,"0"0"-198"0,0 0-30 0,0 0-143 16,0 0-164-16,0 0-25 0,0 0 2 15,0 0-77-15,0 0-9 0,88-7-30 16,-62 3 14-16,1 0 14 0,-2 3-10 15,-2-1-10-15,-3 2-6 0,-6 0-140 16,-1 0-123-16,-3 0-47 0,-6 6-139 16,-2-1-247-16,-2-2-474 0</inkml:trace>
  <inkml:trace contextRef="#ctx0" brushRef="#br0" timeOffset="23461.02">11445 7006 365 0,'0'0'1395'16,"0"0"-850"-16,0 0-154 0,0 0-53 15,0 0-41-15,0 0 20 0,0 0-14 16,97 18-99-16,-60-26-126 0,5-2-65 16,1 0-13-16,-2-1-144 0,-7 0-152 0,-2 0-154 15,-12 5-294-15,1-6-912 0</inkml:trace>
  <inkml:trace contextRef="#ctx0" brushRef="#br0" timeOffset="24748.15">5388 4342 795 0,'0'0'810'0,"0"0"-144"16,0 0-159-16,0 0-90 0,0 0-73 16,0 0-101-16,0 0-61 0,0 0-52 15,0 0-52-15,0 0-44 0,-7 14-25 0,8-13-9 16,2 0-31-16,0 0 10 0,3-1 8 16,0 3 4-16,5-2 9 0,5 2 74 15,7-3 11-15,7 0 1 0,5-2-14 16,4-5-44-16,1-2-7 0,-4-1-5 15,-1-2-13-15,-7-1 9 0,-3 3 0 16,-9-2 1-16,-2 1 18 0,-7-1 12 16,-1-1-26-16,-6 0-17 0,2 1-64 15,-2-3 39-15,-2 3 1 0,-5 2 23 16,-6 1-10-16,-1 3 10 0,-8-1-21 16,-4 5-15-16,-7 2 9 0,-4 0 5 15,-4 5 23-15,-2 4 41 0,1 4-13 16,3 0-4-16,3 2 4 0,9-1-18 0,4-1-10 15,7 2-27-15,7-3 8 0,5 0-6 16,2-2-12-16,2 0 16 0,5 2 2 16,4 0-15-16,5-1 12 0,2 2 22 15,5-1 0-15,7-1 40 0,2 0-9 0,2-4-27 16,-1 0 11-16,-3-3-14 0,-5-3-1 16,-9-1 22-16,-5 0 12 0,-5 0-3 15,-3 0 0-15,-1 0 6 0,0 0-3 16,-1 0-4-16,-6 0-5 0,1 0-22 15,-4 0-2-15,-7 0-1 0,-4 0-77 16,-4 3-31-16,-6 6 52 0,0 2 31 16,-1 2 25-16,3 1 31 0,3 2-6 0,5-1-25 15,5 0-13-15,3-2-24 0,6 0-1 16,1 0 24-16,3 1 14 0,0 0 2 16,3 0-2-16,0 1 12 0,6 0 4 15,3 1 3-15,5-2 8 0,2 1 11 16,2-2 2-16,3 0-22 0,6-3 4 15,1-2-1-15,5-3 7 0,3-3-9 16,4-2-4-16,2 0-2 0,4-6 2 0,0-3-15 16,1 0-9-16,0-3-25 15,-4 2-43-15,-6-1-59 0,-8 3-45 0,-6 0-29 16,-4 2-44-16,-7 1-75 0,-2-1-125 16,-5 3-158-16,1 0-456 0,0-1-215 0</inkml:trace>
  <inkml:trace contextRef="#ctx0" brushRef="#br0" timeOffset="25956.24">6290 4447 1163 0,'0'0'797'0,"0"0"-250"0,0 0-109 0,0 0-16 15,0 0-95-15,0 0-79 16,0 0-9-16,0 0-43 0,0 0-23 0,0 0-80 15,-92-63-28-15,65 63-32 0,-5 2-5 16,-1 5-16-16,-3 0-12 0,3 4 0 16,1 1-12-16,3-1 0 0,5 2 0 15,6 1-22-15,2 2-15 0,6 0-1 16,3 2 22-16,1 2 26 0,5-1-13 0,1 0-1 16,0 2-5-16,11-3-13 0,-2-2 22 15,7 0 10-15,0-3-23 0,2-2-19 16,-3-2-43-16,2-4-25 0,-2-2-28 15,0-2 4-15,1-1 10 0,3-1 16 16,0-8 37-16,5-1 23 0,4-4 50 16,-1 0 2-16,3-4 14 0,-2 0 28 15,-5 0 41-15,-6-1 111 0,-4 6 42 16,-6 1 95-16,-3 3-10 0,-2 1-69 16,-2 3-31-16,0 1-74 0,0 3-61 15,0-1-34-15,0 2-20 0,0 0-34 0,0 0-39 16,0 6-49-16,0 0-39 0,-3 5-56 15,0 5 29-15,-1 8 154 0,-1 5 14 16,0 4-13-16,3 2 1 0,1 3-2 16,1-1-3-16,0 4-28 0,0-1 28 0,3 0 2 15,-2-2 0-15,1 0-10 0,3-4 11 16,-5-1 27-16,0-7-14 0,0-1 5 16,2-7 0-16,-2-4-16 0,0-6 11 15,1-3-11-15,1-5 16 0,-1 0 46 16,1-4 46-16,0-3 23 0,3-6-23 15,2-5-110-15,3-6-22 0,3-6-99 16,3-5-1-16,1-2 67 0,-1-4 7 16,1 0 26-16,2 2 20 0,-3 0-43 0,1 6-1 15,-2 0 46-15,-1 3 0 0,-2 5 11 16,-1 0-10-16,-1 1 16 0,-2 2 5 16,-3 0-22-16,1 3-14 0,-2 2 14 15,-1 4 71-15,-1 3-27 0,0 2-44 16,1 1-18-16,0 1-3 0,0 3-19 15,-1-1 19-15,-1 2 21 0,-1 1 12 16,2 1-1-16,-2 0-11 0,0 0-33 0,0 1-35 16,0 5-45-16,0 2-50 0,0 3-59 15,0 4 192-15,0 4 30 0,0 0 18 16,0 2-15-16,0 0 10 0,1-3 2 16,3 0 0-16,-1-4-14 0,4 0-1 15,2-1-12-15,1-4 10 0,6 0 2 16,2-2 14-16,3-5-10 0,3 1-4 15,2-3-1-15,2 0-12 0,-4-5-12 16,2-3-15-16,-3-2-3 0,2-2 3 16,-2-3-16-16,0-1-22 0,-3-2-19 0,0-3-6 15,-5 1 103-15,-4-3-7 0,-4 0 21 16,-5 2 45-16,-1-1 35 16,-1 4 33-16,0 2-31 0,0 4 16 0,-3 2 29 15,0 2-52-15,2 4 25 0,-2 0-25 16,1 4-50-16,0 0-21 0,0 0-18 0,1 1-40 15,0 4-12-15,-1 1-52 16,-1 2-53-16,0 3 102 0,0 5 53 0,-1-1-14 16,1 2 4-16,3 1 9 0,0-2-25 15,4 2-9-15,7-1 0 0,4-2 19 16,4 1 16-16,4-2-29 0,5-1-31 16,2-3-21-16,-1-3-61 0,-5-3-63 15,-2-3-39-15,-2-1-32 0,0-1 22 16,-4-6 13-16,1-3-21 0,1-3-65 15,-1-4-28-15,-4-1 78 0,3 0 279 0,-5 0 91 16,-3 0 353-16,0-1-1 0,-4 1 29 16,1 1-153-16,-4 3 41 0,1 1-42 15,-2 4-60-15,0 3 20 0,0 5-8 16,0-1-71-16,0 2-53 0,0 0-76 16,-2 0-70-16,2 2-12 0,-1 3-49 15,1-2-67-15,0 7-80 0,0 2 120 16,0 3 72-16,0 5 1 0,0-1-4 0,4 2-14 15,2 0-47-15,2-2-16 0,-2-2-15 16,-2-3-59-16,1-3-112 0,-1-4-168 16,1-2-137-16,-1-3-502 0,0-2-598 0</inkml:trace>
  <inkml:trace contextRef="#ctx0" brushRef="#br0" timeOffset="26085.41">7349 4272 2621 0,'0'0'734'15,"0"0"-432"-15,0 0-189 0,0 0-72 16,0 0 85-16,0 0-126 0,0 0-132 16,0 0-143-16,0 0-367 0,0 0-441 0,0 0 276 15</inkml:trace>
  <inkml:trace contextRef="#ctx0" brushRef="#br0" timeOffset="26637.8">7603 4429 1969 0,'0'0'783'15,"0"0"-292"-15,0 0-15 0,0 0-117 16,0 0-128-16,0 0-138 0,0 0-93 0,0 0-50 15,0 0-18-15,0 0-44 0,29 10-55 16,-16-2 167-16,7 4 6 0,3-1 13 16,3 1 0-16,2 1-15 0,-3-1-4 15,3 2 1-15,-1 2 0 0,2-3 21 16,3 1 6-16,-1-1-28 0,0-3-28 16,-3-1-130-16,-2-3-78 0,-4-4-100 15,-2-1-221-15,-7-1-455 0,-1-3-429 0</inkml:trace>
  <inkml:trace contextRef="#ctx0" brushRef="#br0" timeOffset="26870.21">8171 4313 2928 0,'0'0'1037'0,"0"0"-611"0,0 0-118 0,0 0-154 15,0 0-90-15,0 0-33 0,0 0-31 16,0 0-24-16,0 0-35 0,0 0-33 15,-7 33-46-15,2-21 119 0,-1 5 19 16,-2 2 25-16,-1 3-3 0,-1 0-1 16,1 1 1-16,-3-1-22 0,1 1-68 15,0-1-65-15,1-1-43 0,0-2-14 16,1-1-49-16,-1-1-140 0,4-3-170 16,2-4-469-16,2-1-456 0</inkml:trace>
  <inkml:trace contextRef="#ctx0" brushRef="#br0" timeOffset="27341.82">8643 4378 2751 0,'0'0'707'0,"0"0"-460"0,0 0 122 15,0 0-132-15,0 0-88 0,0 0-63 16,-76-39-15-16,57 36-24 0,-4 2-44 0,-4 1-3 16,0 0-16-16,-2 5-8 0,-1 4-26 15,1 2 19-15,1 4 0 0,7-1 13 16,1 3-1-16,2 1 16 0,8 0-12 16,1 1-22-16,5 0-7 0,4 2-24 15,0-3-13-15,3 0 9 0,4-3-9 16,5 0-30-16,2-2-24 0,2-5-44 15,4 0-34-15,3-4-4 0,2-2 13 16,-1-2 85-16,2-4 119 0,-1-7 32 16,-2-1 42-16,-4-2-13 0,-1-2 12 15,-2-2 103-15,-3 0 66 0,0 0-72 0,-2 0 7 16,-2 2-19-16,0 2 66 16,-3 1-128-16,-1 6 68 0,-3 0 43 0,-1 3-35 15,1 3-62-15,-2 1-68 0,0 0-42 16,0 0-76-16,0 3-49 0,0 1-54 0,1 3-49 15,5 2 104-15,1 1 96 0,4 3-15 16,3 0-66-16,-3-1-96 0,2-1-62 16,-3-2-114-16,-1 2-80 15,-1-5-85-15,0-1-177 0,-4-2-494 16</inkml:trace>
  <inkml:trace contextRef="#ctx0" brushRef="#br0" timeOffset="27624.85">8867 3982 2370 0,'0'0'410'0,"0"0"-70"0,0 0 14 16,0 0-63-16,0 0 43 0,0 0-29 16,0 0-123-16,0 0-172 0,0 0-10 0,0 0-74 15,0 0-69-15,0-20-84 0,4 39 227 16,1 5 16-16,-1 6 24 0,-1 2-27 15,2 4 9-15,0 0-13 0,-1 2-9 16,2 0 0-16,1 2 0 0,-2 0 28 16,2-3-28-16,-3 1 0 0,0-3-69 15,-2-5-40-15,-1 0-11 0,-1-3-34 16,0-4-51-16,3-5-144 0,2-2-190 16,3-9-455-16,-2-2-260 0</inkml:trace>
  <inkml:trace contextRef="#ctx0" brushRef="#br0" timeOffset="28058.86">9180 4392 1981 0,'0'0'577'0,"0"0"-198"0,0 0 75 16,0 0-187-16,0 0-90 0,0 0-33 16,0 0-119-16,0 0-25 0,0 0-47 15,0 0-9-15,72-21 21 0,-56 20 22 16,-3-1 13-16,2 2 0 0,0-2 16 15,4-1-3-15,1-1 3 0,3-1-1 16,1-3 4-16,-1 1-19 0,0-4-44 0,-4 1-6 16,-2 0 50-16,-6-2 19 15,-3 1 34-15,-4 0 3 0,-2 3 55 0,-2-2 26 16,0 4-87-16,-2-1 53 0,-2 1 2 16,-3 1-24-16,0 0-17 0,-2-2-48 15,1 2-16-15,-4 1-13 0,0 2-2 16,-2 2-16-16,-2 0-3 0,-4 0 16 15,0 5 2-15,-2 4-2 0,-4 4 18 16,0 1 0-16,0 3 31 0,3 0-13 16,6 1-18-16,1-3-1 0,6 0-2 15,4 1-25-15,3-1 3 0,3 2 4 16,2-2 19-16,6 2-20 0,4 1 7 0,7 0 15 16,2-1 31-16,7 0 6 0,3-4-3 15,4-2 0-15,1-4-34 0,-1-4-53 16,1-3-24-16,-3 0-32 0,2-2-40 15,0-6-81-15,-2-2-63 0,-1-3-120 16,-3-4-91-16,-4 0-543 0,-8 3 63 0</inkml:trace>
  <inkml:trace contextRef="#ctx0" brushRef="#br0" timeOffset="28491.8">9768 4292 2027 0,'0'0'540'16,"0"0"-237"-16,0 0-34 0,0 0-42 15,0 0 11-15,0 0 18 0,0 0-33 16,0 0-79-16,0 0-94 0,0 0-50 15,0 0-94-15,4-1-85 0,-4 12 63 16,3 1 116-16,-1 2 38 0,0 2-1 16,-1-2-8-16,1-1-11 0,-2 0-5 0,0-3 3 15,0-1-13-15,0-2 13 0,0-5-4 16,0-1-12-16,0-1-20 0,0 0 20 16,1 0 54-16,-1 0 43 0,2-3 46 15,-1-5 40-15,1-1 54 0,-1-4-179 0,2-3-58 16,0-2-18-16,3-1 6 0,-2-2-1 15,5 2-70-15,-2 1 16 0,2 4 27 16,-1 2 40-16,5 2 0 16,0 2 1-16,3 2-1 0,3 2-13 0,4 0 13 15,3 3 1-15,1 1 1 0,3 0 14 16,2 0-14-16,1 3 14 0,2 3-16 16,-2 2-28-16,2 2-5 0,-4 2 14 15,1 2 0-15,-4 1-11 0,-7 2-11 16,-5-1-2-16,-5 1-53 0,-8 0 2 15,-3 1 20-15,0-1 39 0,-9-1 32 16,-2 0 3-16,0-2 3 0,0 1-3 16,-3-4-17-16,2-2-44 0,1 1-24 0,0-4-25 15,2-1 0-15,-3-4-20 0,4-1-54 16,0 0-109-16,3-9-15 0,2-3-232 16,0 2-757-16</inkml:trace>
  <inkml:trace contextRef="#ctx0" brushRef="#br0" timeOffset="28740.22">10459 4057 163 0,'0'0'2070'16,"0"0"-1624"-16,0 0-96 0,0 0 15 15,0 0 27-15,0 0-27 0,0 0-42 16,0 0-91-16,0 0-70 0,0 0-36 16,0 0-62-16,21-58-64 0,-20 63-55 0,2 4-58 15,4 3 22-15,0 4 91 16,4 6 21-16,1 3-2 0,0 3-7 0,1 3-11 15,1 0 0-15,-2 2-1 0,1-1 19 16,-3 0-8-16,-3-3-11 0,-1-3-3 16,-2-3-56-16,-1-5-21 0,-3-3-18 15,0-2-47-15,-4-5-50 0,-6-2-55 16,0-2-160-16,-3-4-173 0,1 0-453 0,-8-4-586 16</inkml:trace>
  <inkml:trace contextRef="#ctx0" brushRef="#br0" timeOffset="28887.12">10480 4291 1751 0,'0'0'603'0,"0"0"-222"0,0 0-114 16,83-27-114-16,-48 20-6 0,1 4-3 15,7-1-59-15,0 3-40 0,5 1-45 16,-3 0-12-16,-1 0 9 0,-5 0-64 0,-6 0-69 16,-5 0-117-16,-8 0-135 0,-3 0-314 15,-7-1-543-15,-7-6 475 0</inkml:trace>
  <inkml:trace contextRef="#ctx0" brushRef="#br0" timeOffset="30242.1">12143 3998 1241 0,'0'0'602'0,"0"0"-207"0,0 0-16 15,0 0-25-15,0 0-38 0,0 0-26 16,0 0-60-16,-83-49-41 0,77 45-44 16,0 1-39-16,1 2-29 0,2 0-33 15,3 1-19-15,-3 0-1 0,3 0 1 16,0 0-22-16,0 0 13 0,0 0 6 16,0 0 5-16,0 0 4 0,0 0 0 15,0 0 15-15,0 0 4 0,0 0 2 16,0 0 12-16,0 0-5 0,0 0-10 15,0 0-22-15,0 0-14 0,-1 0-13 16,1 0 0-16,0 0-13 0,0 0 1 16,0 0-3-16,0 0-10 0,0 0-5 0,0 0-16 15,0 1-16-15,0 4-39 0,-3 3-58 16,2 5 159-16,-4 5 28 0,1 4 15 16,3 2 13-16,1 6-25 0,0 0-28 15,5 0 18-15,2 1-2 0,4 0-16 16,-1-1-2-16,0-2 1 0,-4-2 1 0,-2-3-1 15,0-2-2-15,-4-2 0 0,0-3 0 16,0-3-49-16,0-2-38 0,0-4-43 16,0-2-37-16,0-3-40 0,0-2-26 15,0 0-23-15,0-3 117 0,3-3 37 16,0-6-231-16,3-3-270 0,-2 1-495 16</inkml:trace>
  <inkml:trace contextRef="#ctx0" brushRef="#br0" timeOffset="30449.01">12063 4085 1091 0,'0'0'501'0,"0"0"-189"0,0 0-10 16,0 0 5-16,0 0-13 0,-8-72-5 16,8 62-56-16,0 1-58 0,4 0-23 15,0 1 12-15,2 3 12 0,0 4-28 16,4 1-92-16,1 0-56 0,4 6-44 16,1 3 10-16,1 4 32 0,3 1 0 15,-1 1-9-15,-2 1 11 0,2 1 0 16,-3-3 0-16,3-1-15 0,-3-2-52 0,2 0-68 15,2-5-38-15,2-1-55 16,1-2-72-16,3-3-97 0,1 0-146 0,1-3-158 16,-6-2-107-16,12-8 68 0</inkml:trace>
  <inkml:trace contextRef="#ctx0" brushRef="#br0" timeOffset="30628.36">12692 3901 1639 0,'0'0'756'0,"0"0"-295"0,0 0-54 16,0 0-76-16,0 0-98 0,0 0-48 15,0 0-74-15,-84-36-80 0,61 36-31 16,-1 0-1-16,-4 5-2 0,2 4 1 16,0 1-14-16,5 3-9 0,1 2 7 15,1-1-4-15,1 0-92 0,1 1-50 0,1 2-57 16,-1-2-81-16,4 1-85 16,2-2-149-16,6 1-122 0,2-7-330 15</inkml:trace>
  <inkml:trace contextRef="#ctx0" brushRef="#br0" timeOffset="30907.06">12625 3948 901 0,'0'0'785'0,"0"0"-253"0,0 0-67 15,0 0-95-15,68-67-70 0,-56 52-17 16,-4 6 32-16,-2 3-237 0,-3 1 322 16,-1 5-116-16,-1 0-88 0,-1 0-141 15,0 1-55-15,0 4-67 0,0 0-47 16,1 3-39-16,4 4 48 0,2 4 105 15,0 5 58-15,0 3-24 0,1 4-21 16,0 2 18-16,-2 2 2 0,0 2-20 0,-2 1 2 16,0-1 10-16,2 1-10 0,-2 0 10 15,1 0-7-15,-1-3-18 0,0-1-22 16,2-3-42-16,0-2-32 16,1-4-27-16,-1-4-41 0,0-5-42 0,-2-3-36 15,2-3-77-15,1-2-98 0,-1-4-119 16,4-1-164-16,-1 0-120 0</inkml:trace>
  <inkml:trace contextRef="#ctx0" brushRef="#br0" timeOffset="31250.12">13137 4224 1570 0,'0'0'1036'16,"0"0"-592"-16,0 0-39 0,0 0 6 15,0 0-16-15,0 0-82 0,0 0-100 16,0 0-57-16,0 0-40 0,0 0-116 0,0 0-30 15,-78-17 11-15,58 24-2 0,1 0-1 16,1 4 1-16,5 0 0 0,3 3-19 16,5 1 0-16,5-1 9 0,0 2 0 15,0-4-15-15,6 2-3 0,8-2 18 16,1 0 25-16,9-5 6 0,5 0 0 16,7-5-89-16,4 0 89 0,2-2 221 15,-3-4-144-15,1-5-34 0,-8-2-12 16,-6-1 30-16,-3-2 21 0,-8-3 1 0,-7-2-25 15,-6-4 30-15,-2 0-9 0,-10-1-49 16,-9-2-30-16,-4 2-36 0,-4-1 3 16,-5 4-13-16,0 3 12 0,2 5-17 15,1 2-35-15,4 5-39 0,2 4-71 16,3 2-78-16,6 6-127 0,1 4-90 16,7 4-69-16,6 3-6 0,2-4-255 15,21 5-623-15</inkml:trace>
  <inkml:trace contextRef="#ctx0" brushRef="#br0" timeOffset="31907.91">13676 4111 1691 0,'0'0'807'0,"0"0"-176"0,0 0-132 16,0 0-13-16,0 0-79 0,0 0-139 15,0 0-140-15,0 0-118 0,0 0-10 16,0 0-52-16,-16 2-34 0,16 6-204 16,-2 1 290-16,0 3 200 0,1 1-135 15,-1 1-56-15,1 0-9 0,1 0-15 16,0 2 14-16,0-1 1 0,0 0 3 16,0 2-1-16,0-2-2 0,0 0-6 15,0-5-80-15,1-1-25 0,1-4-13 0,-1 1 0 16,1-5 6-16,0-1 30 0,-2 0 88 15,1-5 82-15,1-3 83 0,-1-1 51 16,2-3-215-16,0-3 13 0,0-1-13 16,2-2 1-16,0-1-2 0,2 0 16 0,2-3 27 15,1 1-42-15,3-2-1 0,3 4-15 16,1 1 15-16,-1 3 0 16,-3 7 18-16,-3 5 16 0,-2 3 9 0,-1 0-43 15,1 5-40-15,2 6-6 0,2 0 46 16,5 3 12-16,-1 2 13 0,0-2-4 15,-3 1-8-15,0 1 1 0,-3-5-14 16,-3 0-3-16,-1-4 0 0,-3 0-9 16,-2-5 9-16,1 1 0 0,-2-3-19 15,0 0-1-15,0 0 23 0,0 0 25 0,0 0 24 16,0-3 19-16,1-2 18 0,3-1 2 16,2-3-88-16,0-3-20 0,5-1-10 15,0-2 5-15,0-2 7 0,2 0 16 16,2 2 1-16,0 0-1 0,0 2-20 15,1 0 4-15,0 2-4 0,4 2-12 0,1 2 4 16,1 1 20-16,5 3 10 0,-1-1 22 16,-1 1 6-16,-2 2-13 0,-6 1-15 15,-3 0-17-15,-6 3-30 0,-4 4-20 16,-4 4-7-16,0 3 46 0,0 4 9 16,-7 1-21-16,-6 2-6 0,-2 0-47 15,-5 0-59-15,4 0-81 0,-1-2-154 16,5-1-168-16,7-1-170 0,1-6-389 15</inkml:trace>
  <inkml:trace contextRef="#ctx0" brushRef="#br0" timeOffset="32338.92">14492 4187 1448 0,'0'0'815'0,"0"0"-333"16,0 0-81-16,0 0-76 0,0 0-91 15,0 0-64-15,0 0-32 0,0 0-61 16,0 0-61-16,0 0-16 0,0 0-53 16,34-59-11-16,-15 54 8 0,7-1 28 15,6 0 12-15,1-2 14 0,3-1 0 16,1-1-52-16,1-3-59 0,-5 1-14 16,-4-1 16-16,-6 4 61 0,-9-2 50 0,-6 1 123 15,-7 2 14-15,-1 0-37 0,-3 0-68 16,-6 1 6-16,-4-1 34 0,-4 3-59 15,-3 0-13-15,-2 2-19 0,-1 2 0 16,-3 1 0-16,-1 0-6 0,1 5-13 16,3 3 16-16,0 1 22 0,1 4 12 15,2-1-9-15,6 4 0 0,-2 2-1 16,7 0 21-16,-1 2-22 0,4 1-1 16,5 0 2-16,1 1 11 0,0-2-1 0,4 1 10 15,6-2-6-15,5-2-3 0,4-2-10 16,5 1 13-16,8-3 21 0,5-2 26 15,9-2 7-15,3-4-11 0,5-1-19 16,-3-4-40-16,-1 0-120 0,-2-5-82 0,-3-2-107 16,-2-5-143-16,-1-1-192 0,-13 3-473 15,9-12-211-15</inkml:trace>
  <inkml:trace contextRef="#ctx0" brushRef="#br0" timeOffset="32731.93">15267 4080 173 0,'0'0'1588'0,"0"0"-1039"16,0 0-184-16,0 0-21 0,0 0 7 15,0 0-43-15,0 0-103 0,0 0-117 16,0 0-88-16,0 0-22 0,0 0-47 16,-13-16-45-16,10 25-22 0,0-1 136 15,1 3 29-15,-1 0-4 0,0 1 7 0,0-2-10 16,1-1-6-16,2 0-16 0,-1-1 15 16,-1-2 1-16,2 1-13 0,0-5 10 15,0 2-10-15,0-3 13 0,0-1 0 16,0 0-14-16,0 0 34 0,0-4-35 15,0 1 89-15,0-4 155 0,0-1-43 0,0 0-202 16,0-4-31-16,3-1-21 0,2-5 8 16,1 0 4-16,4-4 5 0,5 2 7 15,0-1 0-15,5 3 16 0,4 5 12 16,1 3 17-16,-2 2 18 0,5 4-4 16,-1 2 6-16,0 2 19 0,2 0-15 15,1 0-29-15,-2 2-12 0,0 5-15 16,-2 2-16-16,-4 1 4 0,1 3-11 15,-3 0 7-15,-5-1 3 0,-4 4-9 16,-2-1-16-16,-6 1 2 0,-3 2-3 16,-2 0 20-16,-12 0 12 0,-3 0 0 15,-9-1-6-15,-2-3-73 0,1-1-108 0,4-2-35 16,7 0-214-16,4-4-346 0,5-2-433 16</inkml:trace>
  <inkml:trace contextRef="#ctx0" brushRef="#br0" timeOffset="33029.25">15879 3691 2468 0,'0'0'596'0,"0"0"-163"15,0 0-57-15,0 0-40 0,0 0-50 0,0 0-86 16,0 0-123-16,0 0-77 15,0 0-92-15,0 0-84 0,0 0 18 16,2 31 158-16,-1-5 68 0,2 2-18 16,5 5 9-16,2 1-13 0,3 1 3 0,0 1-24 15,-1-1-6-15,2 0-1 0,-6-5 0 16,2 0-17-16,-3-4-1 0,-2-3-61 16,-2-4-38-16,1-2-40 0,-1-4-66 0,2-2-87 15,0-1-195-15,-1-3-189 0,1-4-507 16,0-3-373-16</inkml:trace>
  <inkml:trace contextRef="#ctx0" brushRef="#br0" timeOffset="33163.21">15914 4073 1737 0,'0'0'761'16,"0"0"-332"-16,0 0-99 0,0 0-57 16,0 0-45-16,103-65-68 0,-64 53-97 0,5 1-63 15,2 2-21-15,0 4 2 0,-4 0-59 16,1 5-89-16,-5 0-99 0,-2 0-140 15,-4 1-241-15,-11 3-677 0</inkml:trace>
  <inkml:trace contextRef="#ctx0" brushRef="#br0" timeOffset="35654.58">11396 6832 806 0,'0'0'610'15,"0"0"-295"-15,0 0-152 0,-96 24-11 16,74-19-6-16,5 2-36 0,-1-2-42 16,7-1-23-16,1-2-9 0,6 1 6 15,2-1-13-15,2-2-29 0,0 0 23 16,3 0 12-16,3 1-25 0,1-1 6 15,2 1 3-15,2-1 104 0,8 0 147 16,4 0 18-16,6-2-104 0,7-4-54 16,4 0-35-16,5-2-38 0,-2-1-23 15,3 1-5-15,-1 1-14 0,-6-1-12 0,-5 3-3 16,-6 1 0-16,-10 0-28 16,-10 3-35-16,-4 1-155 0,-4 0-91 0,0 0-17 15,0 5-6-15,0 1-14 0,0 5-8 16,-7-2 94-16,-5 2-137 0,-4 1-346 15</inkml:trace>
  <inkml:trace contextRef="#ctx0" brushRef="#br0" timeOffset="35801.96">11415 7030 675 0,'0'0'707'0,"0"0"-158"16,0 0-88-16,0 0-23 0,0 0-40 16,0 0-83-16,0 0-151 0,0 0-15 15,0 0-87-15,0 0-62 0,0 0-13 16,105-8 13-16,-56 1 2 0,2-4 0 15,3 1-2-15,0 0-129 0,-1 0-130 16,-1-2-188-16,1 2-264 0,-12 3-852 0</inkml:trace>
  <inkml:trace contextRef="#ctx0" brushRef="#br0" timeOffset="36842.25">12464 6589 532 0,'0'0'1473'0,"0"0"-990"0,0 0-158 15,0 0 15-15,0 0-43 0,0 0-15 16,0 0-28-16,0 0-53 0,0 0-39 16,0 0-25-16,0 0-11 0,-24-24-15 15,24 24-25-15,0 2-34 0,0 1-15 16,0-2-22-16,0 1-15 0,0 1-23 15,0-2-29-15,0 0-37 0,0 5-25 0,1 3-22 16,2 5 136-16,1 4 0 16,-1 5 65-16,2 1-10 0,-1 2-2 15,-3 3-13-15,3 0-3 0,-2-2-4 16,-1 1-9-16,1-1-24 0,-1 0-25 0,-1-1 25 16,2 0 19-16,-1-3-19 0,1-1 3 15,1-4-3-15,-2-2-11 0,2-5 10 16,0-2-18-16,-2-3-8 0,-1 0-16 15,0-4-4-15,0 0-24 0,0-2 0 16,0 0 19-16,0-2 12 0,0-1-1 0,0-3-27 16,4 0-57-16,2-2-148 0,4-1-303 15,7-1-451-15,-2 3-343 0</inkml:trace>
  <inkml:trace contextRef="#ctx0" brushRef="#br0" timeOffset="37149.11">12752 6944 1412 0,'0'0'777'0,"0"0"-357"16,0 0-95-16,0 0-56 0,0 0-39 15,0 0-84-15,0 0-140 0,0 0-6 16,0 0-101-16,0 0-33 0,0 0 29 16,-23-6-23-16,26 7 13 0,3 0 115 15,-3 1 1-15,0 0 18 0,1-2 7 16,0 0 22-16,-1 0 25 0,-1 0 26 15,-1 0 32-15,1 0 2 0,-2 0 10 16,0-2 49-16,0-2 44 0,0-2-74 0,-5 1-50 16,-1-1-34-16,-1 0-69 0,-3 3-9 15,-1-2 0-15,0 0-1 0,-1 2-27 16,4 0-56-16,0 2 7 0,2 1-73 16,2 0-83-16,2 0-117 0,2 4-128 0,0 3-95 15,9 0-108-15,5 0 161 16,-1-2-469-16</inkml:trace>
  <inkml:trace contextRef="#ctx0" brushRef="#br0" timeOffset="37840.4">13172 6634 2159 0,'0'0'546'0,"0"0"-218"0,0 0-12 0,0 0-21 15,0 0-14-15,0 0-5 0,0 0-49 16,0 0-57-16,0 0-44 0,0 0-49 16,-61-27-49-16,61 27-28 0,0 1-2 15,0 0 0-15,0 2-1 0,0-2-12 0,0 1-16 16,0 3-30-16,0 1-44 0,0 4-64 15,0 4 169-15,0 6 22 0,4 4 6 16,-1 2 43-16,2-1-40 0,1-1-30 16,-2 0 0-16,6 0-1 0,-3-1 3 15,0-3 18-15,1 2-8 0,0-2-10 16,-4-2 15-16,2-2 1 0,-1-2-16 16,-2-2-2-16,-2 0-1 0,0-6-25 15,2 0 7-15,-3-4-4 0,0 0 7 16,3-2 15-16,-2 0 14 0,-1 0 20 15,0 0 3-15,0-1 0 0,2-2-22 0,-1-2-15 16,1 2-11-16,-1-3-23 0,2-3-43 16,4-2-204-16,1-3-133 0,4-2-177 15,5 0-437-15,-3 4-383 0</inkml:trace>
  <inkml:trace contextRef="#ctx0" brushRef="#br0" timeOffset="38488.01">13636 6571 1416 0,'0'0'789'0,"0"0"-333"16,0 0-86-16,0 0-13 0,0 0-55 15,0 0-29-15,0 0-68 0,0 0-34 0,0 0-44 16,0 0 9-16,0 0-37 0,-17-47-44 15,11 47-55-15,-2 0-12 0,-1 0-4 16,-5 0-18-16,-3 3-3 0,0-2 3 16,-2 3-3-16,5 0 4 0,-1 0-11 15,5 1-14-15,4-1-1 0,-1 1 15 0,2 0 7 16,0 0 18-16,1 2 4 0,-2-1-4 16,3 1 16-16,2-2-19 0,-1 1-9 15,2 1 6-15,0-1 0 0,0 3 10 16,0 0-4-16,0 1 19 0,0 2 15 15,0 0-11-15,2-1-4 0,-2 2-3 16,1-1-12-16,-1-1-10 0,2-1-6 16,-2 1-11-16,1-4-33 0,-1-2-23 15,3 1 10-15,-2-4 15 0,-1 0 10 16,3-2 22-16,-3 0 41 0,3 0 27 16,-1 0 21-16,2 0-16 0,3-2-13 15,0 1 3-15,1 0 28 0,4 1 51 0,-1-1 30 16,0-2-7-16,3 1-15 0,0 1 12 15,3 0-34-15,0-2-10 0,3 3 9 16,0 0-6-16,1 0-30 0,0 0-20 16,1 5-5-16,-3 2-25 0,1 2-21 0,1 1-6 15,-2 3 24-15,1 1 1 0,-4 3 2 16,1-2 11-16,-8 2 0 0,-3 0-11 16,-1-3-12-16,-5-1-12 0,0 1 24 15,-9 0 2-15,-6-2 20 0,-2 0 24 16,-8-1-6-16,-1-2-16 0,-3-3-2 15,-4 0-7-15,3-6-3 0,0 0-12 16,2-2-2-16,5-4-40 0,-1-2-29 16,5-1-18-16,-1 0-16 0,1-1-108 15,0 2-24-15,-1 0-118 0,4 1-34 16,2 0-100-16,5 1-189 0,5 0-452 16,4-7 12-16</inkml:trace>
  <inkml:trace contextRef="#ctx0" brushRef="#br0" timeOffset="38698.74">13598 6595 1439 0,'0'0'816'0,"0"0"-403"16,0 0-85-16,0 0-69 0,107-55-52 15,-67 43-51-15,8 2-30 0,0 2-22 16,0 1-47-16,-4 0-30 0,-7 2-27 15,-11 1 0-15,-4 0-3 0,-5 2-79 0,-7-1-75 16,0 2-78-16,-4 1-135 0,-2 0-251 16,-2 0-652-16</inkml:trace>
  <inkml:trace contextRef="#ctx0" brushRef="#br0" timeOffset="40253.87">14453 6724 1164 0,'0'0'1005'0,"0"0"-642"0,0 0-64 16,0 0-13-16,0 0 4 0,0 0-26 0,0 0-28 15,0 0-31-15,0 0-31 0,0 0-16 16,0 0-25-16,-4-50-46 0,4 50-78 16,0 4-9-16,0-3-43 0,0 3-25 15,0-1-37-15,1 5-41 0,6 2 137 16,6 6 9-16,0 2 31 0,3 1-16 16,-1 1-15-16,2 3-1 0,-1-1-14 15,2 2 15-15,-2 1-22 0,1-1 22 16,-1 1 37-16,-1-3-24 0,-4-2 2 15,-1-3-12-15,-1-4 19 0,-3-5-4 16,-2 1-5-16,-1-6-10 0,1 1 12 16,-4-4 10-16,0 0 46 0,1-1 53 0,-1-5 29 15,0-5 59-15,0-5-60 0,0-4-142 16,0-8-10-16,0-4-1 0,0-5-2 16,-1-4-30-16,-1-1 12 0,0-1 21 0,-1 2 21 15,2 4-21-15,-1 1-15 0,-1 5 14 16,0 4-17-16,2 3 18 0,-2 5 1 15,2 1 2-15,-2 4-1 0,1 0-1 16,1 0 0-16,-1 1-1 0,2 0-1 16,0 2-14-16,0-1 3 0,0-1 0 15,5 2-7-15,-1-2-8 0,5 1 2 16,-2 2 4-16,4 2 0 0,-2-1 5 16,3 2 13-16,3 1-18 0,8 0-16 15,9-1 3-15,13 0 19 0,16-4 15 0,16-2 14 16,15 1 14-16,12-6-10 0,10 1 1 15,7-1-4-15,0 0-15 0,4 1-8 16,-2 0 8-16,-2 2 2 0,-4 2-1 16,-2 0 0-16,-5 2 2 0,-8-1 15 15,-1 0-5-15,-4 2 20 0,-4-1-33 16,2 2-2-16,-1-3 2 0,-3-1 2 16,-3 1-2-16,-2 1-2 0,-4 0 1 0,-4 3 1 15,-2-2-18-15,0 3 18 0,-2-2 12 16,1 2-12-16,0 0 0 0,2 0 0 15,3 1-3-15,3-1 3 0,4-2 0 16,6 0 0-16,0-1-9 0,3 2-3 16,0-1-4-16,0 3 16 0,1-1 1 15,-2 1 0-15,-3 1-1 0,1-1 0 16,-3 1-3-16,0 2-27 0,-4-3 17 0,1 2 10 16,-2 1-9-16,-2-2-3 0,-3-1-4 15,-3 2 19-15,-3 2-1 0,-8-2 1 16,-4 2-27-16,-5 0 2 0,-6 0 25 15,-6 0 2-15,-3 1-1 0,-3 0-1 16,-5-1-23-16,-2 1-39 0,-3 0 4 16,-6 1 9-16,-6-1 27 0,-5 0 22 15,-7-1 0-15,-3 2 3 0,-2-1-3 0,0 1-25 16,0-1-36-16,-2 1-51 0,-2 0-93 16,-6-2-147-16,-4 2-215 0,0 0-233 15,-26 0-811-15</inkml:trace>
  <inkml:trace contextRef="#ctx0" brushRef="#br0" timeOffset="40958.94">15365 6629 330 0,'0'0'1384'0,"0"0"-807"0,0 0-170 0,0 0-5 15,0 0-26-15,0 0-9 0,0 0-37 16,0 0-19-16,0 0-52 0,0 0-39 15,0 0-30-15,-20-53-50 0,20 53-76 16,-1 2-64-16,1 2-16 0,0-1-60 16,0 2-55-16,0 2-40 0,0 5-1 15,0 5 172-15,4 4 27 0,1 2-26 16,0 3 33-16,1-1-22 0,-2 4-10 0,3-2 44 16,-1 1-45-16,1-1 21 15,-3 0-10-15,2-2-11 0,-3-1 0 0,0-4-1 16,-1 2-45-16,-1-4-35 0,-1-2-9 15,0-3-43-15,0-4-38 0,0-3-60 16,0-2-56-16,0-4-67 0,0 0-32 16,0-5 100-16,0-4 24 0,0-7-429 0,0 5-380 15</inkml:trace>
  <inkml:trace contextRef="#ctx0" brushRef="#br0" timeOffset="41202.18">15392 6571 1675 0,'0'0'484'0,"0"0"-229"0,0 0 10 16,0 0 5-16,0 0 2 0,0 0-4 16,0 0-65-16,0 0-87 0,0 0-40 0,0 0-10 15,-30-18-40-15,36 18-25 16,4 5-1-16,7 0 16 0,3 3 21 0,4 0 8 16,5 3-10-16,1-1-7 0,0 3-7 15,2-1-17-15,-2 1 11 0,-3-3-2 16,-1-1 5-16,-4 0-18 0,-6-4-25 15,-5-1-37-15,-2 0-45 0,-3-3-50 16,-2 0-29-16,2-1-87 0,2 0-94 16,2 0-32-16,5-3-161 0,-1-3-548 0</inkml:trace>
  <inkml:trace contextRef="#ctx0" brushRef="#br0" timeOffset="41412">15941 6591 1011 0,'0'0'729'0,"0"0"-210"16,0 0-115-16,0 0-60 0,32-67-85 15,-25 56-49-15,-4 2-35 0,-3 4 23 0,0 3 35 16,0 2-49-16,-5 0-66 0,-7 0-59 16,-4 3-59-16,-7 3-40 0,-7 3 12 15,-5 0 26-15,-1 3-10 0,0 1 8 16,1-2 4-16,4 2-3 0,3 2-59 16,3-3-47-16,3 1-48 0,7 0-38 15,1-1-76-15,8-1-86 0,2 1-72 16,4-1-27-16,0-3-102 0,4 0-138 15,2-3-308-15</inkml:trace>
  <inkml:trace contextRef="#ctx0" brushRef="#br0" timeOffset="41684.9">15932 6531 676 0,'0'0'1564'0,"0"0"-1022"0,0 0-93 16,0 0-26-16,0 0-77 0,0 0-48 0,0 0-85 15,0 0-68-15,0 0-92 0,0 0-53 16,34-25-42-16,-34 32-45 0,0 2 19 16,0 4 68-16,4 5 25 0,-1 2 12 15,0 3 9-15,1 2 4 0,-1 2-32 16,0-1-15-16,0-1-3 0,-1 4 0 16,-1-5 0-16,-1 2-3 0,0-3 3 15,0 0 0-15,0-2-65 0,0-2-30 0,-1-4-48 16,1 1-28-16,0-2-1 0,0-1-39 15,6 0-89-15,0 0-152 0,2 0-150 16,-2-6-199-16,2 5-697 0</inkml:trace>
  <inkml:trace contextRef="#ctx0" brushRef="#br0" timeOffset="42176.25">16148 6811 1970 0,'0'0'751'15,"0"0"-286"-15,0 0-4 0,0 0-41 16,0 0-115-16,0 0-85 0,0 0-63 0,0 0-34 15,0 0-38-15,0 0-24 0,0 0-27 16,7-5-34-16,-7 8-22 16,0-1-30-16,0 4-31 0,0 0 6 0,0 3 77 15,0 2 31-15,0 4-13 0,0-1-15 16,1 0 10-16,4 2-11 0,-1 0-1 16,3 0-1-16,2-1-16 0,2 0-8 15,2 1-16-15,3-3-3 0,2-2-6 16,2 1-10-16,0-3 7 0,0-1 15 15,2-6 12-15,-2-1 25 0,0-1 21 16,2-2 13-16,2-5-3 0,0-4 6 16,0-2-4-16,0-4-8 0,-2 1 0 0,-3-4-4 15,-2 1 19-15,-3-3 18 0,-4 1 1 16,-4-3-20-16,-2 1-8 0,-4 2 9 16,0 2-4-16,-1 4-36 0,-6-1 0 15,-1 3-33-15,-1 2-25 0,1-1-53 16,-1 5-54-16,4 0-64 0,-4 3-91 15,3 4-183-15,2 0-311 0,0 4-395 16,1 3-144-16</inkml:trace>
  <inkml:trace contextRef="#ctx0" brushRef="#br0" timeOffset="42719.97">16602 6810 1861 0,'0'0'622'0,"0"0"-222"0,0 0 13 16,0 0-51-16,0 0-75 0,0 0-74 0,0 0-88 16,0 0-51-16,0 0-27 0,0 0-16 15,0 0 0-15,77-32-17 0,-64 32-14 16,-2 3-24-16,1 2-14 0,-4 2-2 15,0 2 12-15,-2 3 25 0,3 2-12 16,-4 0 14-16,1 3 1 0,-3 1 0 16,-3-1-2-16,0-3-20 0,0 2-12 15,-7-2-29-15,-2 0-33 0,-1-2-9 16,2 0 5-16,-1 0-7 0,2-3-25 16,1-3-27-16,3-3-6 0,3 0 15 15,0-3 32-15,0 0 118 0,0 0 76 16,7-6 84-16,0-3-135 0,1-1-9 0,0-3 51 15,4-1-3-15,-1-1 25 0,0-2 47 16,1-1-32-16,0 0-38 0,2 0-22 16,-2 1-4-16,0 0 39 0,-3 5 44 0,0 2 29 15,-3 2 9-15,-2 6 0 16,-4-2-1-16,2 4-4 0,-2 0-33 0,0 0-69 16,0 0-54-16,-2 1-61 0,2 3-40 15,-1 1-12-15,1 2-22 0,0 2 126 16,0 1 9-16,1 3 3 0,6 1-3 15,2-1-22-15,3 0-70 0,0-1-28 16,2-2 5-16,1-2 6 0,-2-2-31 16,1 0-33-16,0-3-32 0,-3-2-61 15,-1-1-65-15,-1 0-135 0,-5 0-301 16,2-10-863-16</inkml:trace>
  <inkml:trace contextRef="#ctx0" brushRef="#br0" timeOffset="43202.92">16723 6329 878 0,'0'0'573'16,"0"0"-176"-16,0 0-21 0,0 0-7 0,0 0-37 15,0 0-51-15,0 0-67 0,30-72-30 16,-21 65-26-16,3-1-29 0,0 2-32 16,4 2-17-16,-2-1 1 0,2 1-16 15,0 2-12-15,1 2 0 0,-1 0-53 16,-2 0-18-16,-3 1-35 0,0 5-13 15,1 5 16-15,-1 2 10 0,-2 2-8 0,-1 4 20 16,-5 1-1-16,-3 3 11 0,-1 1-11 16,-12 2 27-16,-4 1 2 0,-3 0-2 15,-2-1-20-15,3-4-6 0,2-6 12 16,5-3-3-16,6-5 17 0,0-3-10 16,4-3 10-16,1 0 2 0,1-2 1 0,0 0 62 15,0 0 40-15,6-2 5 16,0-1-21-16,6-4-13 0,7-3-74 15,4-2-35-15,13 0-5 0,3-4 24 16,7 2-43-16,3 2-99 0,1 5-90 0,-1 0-91 16,0 2-132-16,-5 5-274 0,-10 0-527 15</inkml:trace>
  <inkml:trace contextRef="#ctx0" brushRef="#br0" timeOffset="43764.43">17445 6487 729 0,'0'0'2038'0,"0"0"-1512"15,0 0-101-15,0 0 15 0,0 0-76 16,0 0-118-16,0 0-40 0,0 0-54 16,0 0-54-16,0 0-70 0,0 0-28 15,-4-13-39-15,4 17-25 0,0 3-46 16,1 3-52-16,3 5 159 0,0 3 3 15,1 7 36-15,-1 0-5 0,0 4 3 16,2-2-1-16,-1 1-18 0,0 0 7 16,-1-2-19-16,2 0 10 0,-1-4-13 15,-2 0-3-15,0-6-40 0,-2 0-58 16,2-3-40-16,-2-3-31 0,1-4-45 0,-2 0-56 16,0-4-77-16,0-1-94 0,0-1-107 15,0 0-202-15,-5 0-432 0</inkml:trace>
  <inkml:trace contextRef="#ctx0" brushRef="#br0" timeOffset="43928.01">17322 6746 1489 0,'0'0'618'0,"0"0"-117"16,0 0-99-16,0 0-101 0,0 0-104 16,0 0-96-16,78-66-69 0,-36 57-32 15,8 1-13-15,6 5 13 0,5-1-3 16,-1 2 1-16,-2 2-49 0,-4 0-168 15,-6 0-158-15,-3 0-148 0,-11 0-551 16,8-5-254-16</inkml:trace>
  <inkml:trace contextRef="#ctx0" brushRef="#br0" timeOffset="44427.3">18031 6439 1820 0,'0'0'619'0,"0"0"-142"0,0 0-23 16,0 0-39-16,0 0-75 16,0 0-44-16,0 0-65 0,0 0-46 0,0 0-20 15,0 0-55-15,0 0-61 0,-21-35-49 16,21 38-20-16,0 0-20 0,0 2-37 15,0 1-33-15,2 6 64 0,1 5 46 16,2 2 43-16,1 3 0 0,-1 2 0 16,2 1-9-16,-2-1-4 0,1 1-29 15,-2-1 0-15,0 1-1 0,-1-3-10 16,1-2 10-16,-2 1 1 0,1-2 1 16,-2-1-2-16,2-1-34 0,-2-3-11 0,2-2-29 15,0-5-12-15,-1 0 9 0,-1-2-27 16,1-5-44-16,-1 0-51 0,1 0-45 15,1-3 8-15,0-5-20 0,0 0-87 16,0-1-465-16,0-11-838 0</inkml:trace>
  <inkml:trace contextRef="#ctx0" brushRef="#br0" timeOffset="44660.93">18067 6389 950 0,'0'0'1120'16,"0"0"-757"-16,0 0 14 0,0 0-18 15,0 0-24-15,0 0-29 0,0 0-41 16,0 0-56-16,0 0-60 0,0 0-86 0,0 0-63 16,-3-29-71-16,13 35-32 0,4 3 72 15,7 1 31-15,6 3 15 0,4 2-12 16,2-1 34-16,0 0-24 0,-1 0 5 16,-3-4-18-16,-2-1-87 0,-3-2-62 15,-5-1-34-15,-2-2-56 0,-3-3-119 16,-2 2-135-16,-2-2-192 0,-1-1-503 15</inkml:trace>
  <inkml:trace contextRef="#ctx0" brushRef="#br0" timeOffset="44863.28">18638 6362 2113 0,'0'0'492'16,"0"0"-202"-16,0 0-21 0,0 0-62 0,0 0 28 15,0 0-17-15,0 0-70 16,-81-36-139-16,58 36-9 0,-4 4-37 0,-5 4 15 15,0 2 19-15,2 2-34 0,1 0 15 16,3 0-3-16,3 1-67 0,6-3-37 16,1-1-11-16,8-1-35 0,0-3-77 15,7 0-99-15,1 0-78 0,0-1-35 16,4-1 18-16,6-2-92 0,-2 2-39 16</inkml:trace>
  <inkml:trace contextRef="#ctx0" brushRef="#br0" timeOffset="45096.97">18580 6329 1715 0,'0'0'739'0,"0"0"-172"0,0 0-50 15,0 0-45-15,0 0-28 0,0 0-84 0,0 0-112 16,0 0-92-16,0 0-77 0,0 0-40 16,0 0-39-16,31-30-40 0,-30 35-73 15,1 3-46-15,2 2-18 0,1 4 177 16,0 4 12-16,1 3-12 0,0 1-3 15,-1 2 0-15,1 0 3 0,0 1-1 16,-1 0 0-16,0-1-73 0,1-1-33 16,1 0-88-16,1 1-75 0,0-1-78 15,3 0-181-15,-1-1-154 0,-3-5-593 16</inkml:trace>
  <inkml:trace contextRef="#ctx0" brushRef="#br0" timeOffset="45484.1">18841 6609 2355 0,'0'0'651'0,"0"0"-220"0,0 0 24 16,0 0-94-16,0 0-116 0,0 0-41 0,0 0-66 16,0 0-65-16,0 0-73 0,0 0-24 15,0 0-25-15,-20-16-31 0,20 18-18 16,0 2-7-16,-1 0-4 0,1 2 95 15,0 3 14-15,-2 0 1 0,2 3 11 16,0-2-8-16,0 2-2 0,0-1-2 16,5 1-2-16,3 1-2 0,2-1 4 15,5-1 1-15,3 1 12 0,5-5 12 16,4 1 15-16,7-3 15 0,3-2-8 16,4-3-29-16,-1 0-18 0,-1-3 0 0,-5-3 13 15,-5-2 12-15,-7-2 12 16,-3-1 61-16,-8 0 68 0,1-3-29 0,-6-3 6 15,-4-1-30-15,0-1-92 0,-2 1-21 16,0 1-33-16,-4 3-37 0,-2 2 18 16,1 2-61-16,-3 2-67 0,2 3-25 15,0 4-95-15,2 1-92 0,-2 0-202 16,2 0-171-16,0 5-308 0,2-3 4 0</inkml:trace>
  <inkml:trace contextRef="#ctx0" brushRef="#br0" timeOffset="45983.23">19282 6578 117 0,'0'0'1847'0,"0"0"-1187"0,0 0-126 15,0 0-60-15,0 0-128 0,0 0-120 16,0 0-64-16,0 0-82 0,0 0-70 16,0 0-10-16,0 0-50 0,-13 11-31 15,10-5-24-15,2 5 80 0,-3-2 25 16,2 7 3-16,2 1-3 0,0 0-16 15,0-1 1-15,3 1 12 0,6-1-16 0,-1-3 0 16,4-2 0-16,2-3-6 16,-1-1-3-16,4-3-7 0,-2-2 10 0,2-2 25 15,-1 0 12-15,1-7 26 16,-1 0 25-16,1-5-3 0,-1 0-17 0,0 0-12 16,1-1-29-16,-4-2 35 0,1 4-18 15,-2-1 36-15,-1 2 54 0,-3 0 11 16,1-1 34-16,-3 4 64 0,-4 0-35 15,1 3-48-15,-3 3-29 0,0 1-30 16,0 0-36-16,0 1-40 0,-1 3-54 0,-3 0-40 16,-1 3-59-16,1 3-11 0,-5 5 133 15,1 6 31-15,-1 3 2 0,2 3-2 16,0 3-1-16,2 0-1 0,4-1-8 16,1 1 8-16,0-2 2 0,0 0 1 15,0 0-1-15,0-3-2 0,0-4-1 16,0-2-16-16,-5-4 4 0,-2-3 15 15,-3 0 28-15,-3-5 14 0,-1 0 16 0,-8-2 10 16,-4-1-20-16,-3-3-48 0,-1-1-61 16,1 0 3-16,6-6-30 0,3-1 11 15,3-2 4-15,2 0-56 0,-2-1-118 16,1 1-215-16,-1 0-119 0,4-2-204 16,2 5-544-16</inkml:trace>
  <inkml:trace contextRef="#ctx0" brushRef="#br0" timeOffset="46419.33">19549 6203 795 0,'0'0'1245'0,"0"0"-853"0,0 0-15 16,0 0-2-16,0 0-66 0,0 0-21 16,8-66-93-16,0 62-94 0,0 3-48 15,2 0-43-15,3 1-10 0,2 0-32 16,1 1 7-16,2 5-32 0,2 5-12 16,1 1 25-16,-3 6 6 0,-3 0 7 15,-5 3-7-15,-4 0-12 0,-6-1 50 16,0 3 6-16,-8-2 51 0,-6 0 22 15,-1-1-17-15,-2-1-12 0,1-2-18 16,1-1-30-16,4-3-2 0,0-1-19 16,2 0 3-16,4-3 1 0,2-1 12 15,0-3-1-15,3-1-11 0,0-3-7 0,0-1 2 16,8 0 20-16,4 0 44 16,11-1 57-16,10-2 55 0,13-3-44 0,6-3-65 15,7 0-38-15,1-3-9 0,-3 1-71 16,-1-1-107-16,-3 1-61 0,-2 4-114 15,2 2-173-15,-4-2-122 16,-13 5-489-16</inkml:trace>
  <inkml:trace contextRef="#ctx0" brushRef="#br0" timeOffset="52335.86">1903 9849 197 0,'0'0'349'0,"0"0"-33"0,0 0-33 0,0 0-16 0,0 0 0 15,0 0-33-15,0 0-43 0,0 0-32 16,0 0-23-16,-24-1 3 0,21 1-19 16,-2 0-4-16,1-2-4 0,-3 1-22 15,0 0 6-15,1 1-13 0,0-1-9 16,-1 0 6-16,3-2 22 0,1 1 21 15,0 1 1-15,3-2 8 0,0 1-12 16,0-2-51-16,0 3 32 0,0-3-23 16,5 1-56-16,0-2-9 0,1 0-13 15,1-1-40-15,2-1-7 0,5 1 4 16,-1 1 7-16,4-1 2 0,1 4 15 16,5 1 0-16,1 1 0 0,2 2 19 15,-1 7 0-15,-1 4-21 0,-5 4-42 0,-6 2-22 16,-2 3 35-16,-6 1 28 15,-2 3 22-15,-3 1 30 0,0 3 11 0,-8-2 22 16,-6-1 0-16,-3-2-21 0,-5-1-42 16,-2-2-41-16,-1-4-12 0,2-4-32 0,1 0 14 15,4-5 71-15,6-4 123 0,2-1-38 16,3-2-3-16,7-2 25 0,0 0 27 16,0 0 28-16,4-6 15 0,5 0-5 15,-2-5-172-15,5 0-31 0,3-2-80 16,7-1 0-16,7-2 21 0,5 2 47 15,4-1 31-15,4 1 9 0,4-2-9 16,-3 2 9-16,2 0-90 0,-5-2-60 16,1 4-112-16,-5-2-128 0,-3 2-109 15,-3-1-156-15,-10 4-335 0,0-4-209 0</inkml:trace>
  <inkml:trace contextRef="#ctx0" brushRef="#br0" timeOffset="52714.06">2311 9525 848 0,'0'0'1260'16,"-82"-17"-953"-16,36 15-84 0,-13-1 35 16,-12 3 5-16,-5 4-8 0,-1 8-74 15,-2 5-36-15,3 4-22 0,4 5-26 16,7 1-9-16,9 3-51 0,14 4-37 15,9-1-39-15,11 3-21 0,8 4 6 0,6 1 54 16,8 1 0-16,3 2 19 0,15-1-4 16,8 0-3-16,10-2-12 0,8-1-1 15,7-7 1-15,5 0 3 0,6-7 22 16,3-3 13-16,3-9 7 0,5-5-17 16,1-8 15-16,3-1-39 0,0-16-4 15,-1-4-2-15,-2-9-19 0,-5-7 21 0,-2-5 34 16,-7-7-6-16,-10-4 16 0,-8-6 5 15,-12-1-8-15,-14-2 21 0,-13 7 34 16,-9 5-28-16,-18 7-31 0,-17 7-37 16,-14 8-133-16,-12 6-44 0,-14 9-155 15,-5 4-199-15,18 4-254 0,-30 4-1079 16</inkml:trace>
  <inkml:trace contextRef="#ctx0" brushRef="#br0" timeOffset="101703.35">4650 10221 10 0,'0'0'733'0,"0"0"88"16,0 0-282-16,0 0-163 0,0 0-102 16,0 0-36-16,0 0-11 0,0 0-42 15,20-67-17-15,-18 64-9 0,-2 2-43 16,0 0-31-16,0 1-19 0,0 0-29 16,0 0-21-16,0 0-16 0,0 0-12 0,0 0-20 15,0 2-12-15,1 5-25 0,2 3 69 16,0 3 0-16,3 3 16 0,0 2 9 15,-1 2 25-15,4 2 42 0,-3 3 20 0,-2 0-30 16,2 3-36-16,-2-2-21 16,2 4-13-16,-2-2-12 0,-1-1 0 0,1 1 0 15,1-3 0-15,-2-2 1 0,0-2 2 16,0-3-3-16,-2-3-12 0,3-1-28 16,-3-2-22-16,2-2 2 0,-1-2 10 15,1-2-9-15,-3 0-17 0,1-4-6 16,-1 1-15-16,0-2-39 0,0-1-9 15,0 0 40-15,0 0 102 0,-3 0-23 16,-3-2 23-16,-2-4-195 0,-1-3-87 16,-2-2-69-16,-2-3-180 0,3 2-582 0</inkml:trace>
  <inkml:trace contextRef="#ctx0" brushRef="#br0" timeOffset="102020.05">4679 10332 137 0,'0'0'795'0,"0"0"-156"15,0 0-184-15,0 0-161 0,0 0 49 16,16-76-5-16,-12 67 61 0,-1 1-54 16,-3 3-46-16,3 1-45 0,-2 2-87 15,1 0-47-15,-2 2-39 0,1 0-56 16,1 0-25-16,2 0-49 0,3 2-28 16,7 4 77-16,6 2 31 0,2 3-11 15,3 2-20-15,2 3-2 0,1-1-1 16,-1 2-25-16,-2 1 16 0,2 1 12 0,-1 1-12 15,3-4 11-15,0 2-1 16,1-1-18-16,-1-2-29 0,-2 1-29 0,-1-1-37 16,-6-2 16-16,-1-2-65 0,-6-3 42 15,0 0 6-15,-6-1-17 0,0-4 25 16,-1 3-9-16,1-5-77 16,-4 0-30-16,1-1-43 0,-2 0-98 0,-2-5-59 15,0-4-223-15,0 1-449 0</inkml:trace>
  <inkml:trace contextRef="#ctx0" brushRef="#br0" timeOffset="102287.16">5182 10133 1182 0,'0'0'1311'16,"0"0"-777"-16,0 0-128 0,0 0-52 16,0 0-42-16,0 0-47 0,0 0-33 0,-16-64-8 15,16 63-55-15,0 1-93 0,0 0-54 16,0 0-22-16,0 0-17 0,0 5-38 15,0 1-21-15,0 6 45 0,1 5 31 16,4 2 16-16,-2 3-13 0,1 1 36 16,-1 2 1-16,0-4-12 0,0 4-1 0,1-2-24 15,-1 1-3-15,0 0-2 0,1-2-19 16,0-2-13-16,2 1-39 16,0-3-50-16,0 0-31 0,1-2-62 0,-1 0-79 15,0-2-105-15,1-2-82 0,1-1 40 16,-2-1-58-16,4-4-179 0,-1 0-131 15,-4-3 95-15</inkml:trace>
  <inkml:trace contextRef="#ctx0" brushRef="#br0" timeOffset="102604.15">5352 10475 385 0,'0'0'1011'15,"0"0"-413"-15,0 0-186 0,0 0-35 16,0 0-27-16,0 0 20 0,0 0-32 0,0 0-11 16,0 0-79-16,0 0-65 15,0 0-75-15,-13-30-47 0,13 30-49 0,0 0-12 16,0 0-40-16,0 4-30 0,0 1-26 15,0 3 80-15,0 1 16 0,2 2 0 16,2 0 0-16,0-1 0 0,5 0-1 16,-1 1-1-16,5-2-20 0,3 0-43 15,1-2-28-15,4 1 6 0,3-1 16 0,1-5 27 16,-1-1 41-16,-1-1 3 16,-1 0 18-16,-2-3 4 0,-4-4 3 0,0-2 41 15,-6 1 82-15,0-2 19 0,-7-2 18 16,-3 1-62-16,0-3 2 0,-3-3-27 15,-7 2 8-15,-2-2-2 0,-5-1-86 16,0 0-18-16,-3 1-27 0,2 0-4 16,-2 5-33-16,6 4-42 0,2 3-69 15,2 2-51-15,4 3-98 0,-2 0-189 0,2 8-92 16,4 0 57-16,1 2-208 0,4 3-585 0</inkml:trace>
  <inkml:trace contextRef="#ctx0" brushRef="#br0" timeOffset="103133.97">5840 10312 1891 0,'0'0'981'0,"0"0"-526"15,0 0-81-15,0 0-103 16,0 0-120-16,0 0-70 0,0 0-62 0,0 0-19 16,0 0-30-16,0 0 30 0,-8 30 40 15,8-17-12-15,0 1-12 0,0 3-14 16,0-2 13-16,0 1-13 0,0-1 11 16,0-1-11-16,0 2 13 0,0-4-11 15,0-1-4-15,0-2 0 0,0-3-22 16,0-1 0-16,0-3 0 0,0-1 19 0,0-1 3 15,0 0 62-15,-1 0 53 0,-2-5 12 16,0-3-38-16,-3-2-89 0,1-4-2 16,1 0-35-16,0-4 16 0,-2 0 20 15,5-2 0-15,1 1 1 0,0-1 18 0,0 4-15 16,7-1 43-16,1 0-6 16,4 2 43-16,4 1 0 0,0 1-40 0,1 1 0 15,2 2 34-15,4 4-22 0,3-1-31 16,1 5-24-16,2 0-11 0,3 2 9 15,2 0 1-15,-2 4-11 0,-2 3 12 16,-1-1 12-16,-6 6-12 0,-3-1-10 16,-4 5-24-16,-7-1-6 0,-2 3-15 15,-5 0 12-15,-2 3-6 0,-3-1-9 16,-6 2-16-16,-3-1-40 0,-2 1-93 16,-2-2-186-16,0 1-159 0,3-3-143 15,1-3-496-15,3-3-235 0</inkml:trace>
  <inkml:trace contextRef="#ctx0" brushRef="#br0" timeOffset="103780.25">6545 10379 258 0,'0'0'1277'0,"0"0"-683"15,0 0-157-15,0 0-73 0,0 0-69 16,0 0-79-16,0 0-79 0,0 0-77 16,0 0-32-16,0 0 10 0,9-1 32 15,4-3-20-15,11 1-3 0,10-3 16 16,8-2 12-16,6 1-27 0,6-1-19 16,2-1-26-16,-1 2-3 0,1 1-10 15,-3 1-107-15,0 1-106 0,-2-1-33 16,4 1-82-16,-2 2-192 0,-14-2-598 0</inkml:trace>
  <inkml:trace contextRef="#ctx0" brushRef="#br0" timeOffset="104108.26">7532 10049 2060 0,'0'0'979'15,"0"0"-570"-15,0 0-8 0,0 0-93 16,0 0-136-16,0 0-5 0,0 0-78 16,0 0-89-16,0 0-57 0,0 0-11 0,0 0 68 15,-35 27 6-15,43 0 47 0,5 3-7 16,1 4-6-16,5-2 0 0,-2 2-39 15,1-2 1-15,0-3-1 0,-1 0 30 16,-5-5-3-16,0 0-28 0,-2-4-53 16,-4-2-24-16,-2-2-43 0,-1-4-63 0,1 0-87 15,-4-4-73-15,0-2-73 16,0-4-36-16,0-2-201 0,-1 0-459 0</inkml:trace>
  <inkml:trace contextRef="#ctx0" brushRef="#br0" timeOffset="104383.14">7498 10046 13 0,'0'0'2298'15,"0"0"-1660"-15,0 0-152 0,-3-76-53 16,10 53-84-16,5 4-58 0,2 2-106 16,5 3-43-16,4 2-47 0,4 3-40 15,6 2-43-15,2 6-11 0,4 1-1 16,4 1 49-16,-3 10-25 0,-1 1-8 15,-2 2-1-15,-6 2-15 0,-3 6-1 16,-5 2-42-16,-9 2-12 0,-3 5 21 16,-8 5 4-16,-3 0 28 0,-8 4 1 0,-11 2 0 15,-4-4-36-15,0 2 3 0,-2-3-49 16,1-3-36-16,1-5-64 0,8-3-96 16,-2-5-95-16,6-4-114 0,-1-5-75 15,2-4-446-15,3-3-435 0</inkml:trace>
  <inkml:trace contextRef="#ctx0" brushRef="#br0" timeOffset="104642.13">8190 10169 78 0,'0'0'2094'0,"0"0"-1420"16,0 0-247-16,0 0-72 0,0 0-127 15,0 0-134-15,0 0-94 0,0 0 12 16,0 0-12-16,0 0 63 0,0 37 19 16,0-21-1-16,0 1-28 0,1 0-34 15,2-1-16-15,0 1 25 0,0-1 0 0,-2-1-28 16,1-2-36-16,-2 1-42 0,0-2-53 16,0-3-58-16,0-3-67 0,0 0-112 15,-2 0-110-15,2-5-285 0,0-1-794 16</inkml:trace>
  <inkml:trace contextRef="#ctx0" brushRef="#br0" timeOffset="104781.93">8344 10049 1654 0,'0'0'1126'0,"0"0"-776"0,0 0-155 16,0 0-87-16,0 0-76 0,0 0-11 0,0 0-21 15,0 0-77-15,0 0-98 16,0 0-100-16,0 0-137 0,-19-38-268 0,19 44-56 15,0-3-95-15</inkml:trace>
  <inkml:trace contextRef="#ctx0" brushRef="#br0" timeOffset="105409.01">8501 10195 2215 0,'0'0'774'0,"0"0"-273"15,0 0-128-15,0 0-156 0,0 0-114 16,0 0-53-16,0 0-25 0,0 0-24 16,0 0 1-16,0 0 33 0,26 23 12 15,-16-11-7-15,1 1 1 0,-2 4 2 16,3-1-12-16,-3 4-6 0,0 1-1 0,-3-2-8 16,0 0-13-16,-3-3-3 0,-2-2-19 15,-1-2-24-15,0-4-16 0,0 1-12 16,-1-4-3-16,-2-2 21 15,2-3 53-15,-2 0 12 0,-2 0 81 0,2-7-93 16,-4-3-34-16,2-3 1 0,-1-5 33 0,3 0 16 16,0-3 5-16,0-3 29 0,3 0 37 15,0-1-22-15,0 2 6 0,9 0 0 16,0 1-13-16,5 4-27 0,3 4-10 16,0 1 7-16,2 5-3 0,1 4-7 15,3 3-18-15,3 1-12 0,1 3 12 16,2 7 0-16,0 0 33 0,-2 3-11 15,-3 1-22-15,-3 0-15 0,-5 1-7 16,-1-1-2-16,-4 1-1 0,-1-1-3 16,-4 0 1-16,-2 2-13 0,-2-2-6 15,-2-1-4-15,0 0-8 0,0-3-20 16,0-4 10-16,0 0 3 0,0-3 30 16,0-3 35-16,0 0 25 0,0-4 15 15,0-7-15-15,0-2-11 0,-2-4-14 0,2-2 0 16,0 0 29-16,0 0 2 0,2 2 22 15,2 1 8-15,0 5 20 0,6-1-35 16,1 2-43-16,3 0-3 0,3 2 0 0,6-1-13 16,2 2 13-16,-2 2 40 15,7 2-34-15,-2 0-6 0,2 3-28 0,-1 0 13 16,-2 5-1-16,-4 4 13 0,-4 3-24 16,-3 2-14-16,-9 3-57 0,-6 1 14 15,-1 0-6-15,-7 2-34 0,-6-1-90 16,-4 1-135-16,1-2-141 0,3-4-259 15,0 1-1107-15</inkml:trace>
  <inkml:trace contextRef="#ctx0" brushRef="#br0" timeOffset="105788.25">9307 10257 329 0,'0'0'1933'0,"0"0"-1406"0,0 0-232 15,0 0-17-15,0 0-43 0,0 0-21 16,0 0-16-16,96-63-50 0,-68 50-70 15,3-5-34-15,-2 1-7 0,0 1 0 16,-5 0-3-16,-4 2-34 0,-5 3-18 16,-5 0-41-16,-3 4-28 0,-1 0-22 15,-5 2-5-15,1 0 29 0,-1 0 85 16,-1-1 7-16,0 0 11 0,-3 1-3 16,-5 2-14-16,-4-1-2 0,-4 4-5 0,-2 0-19 15,-4 0 25-15,-1 6 14 0,-3 1 2 16,-3 4 15-16,0 0 19 0,0 2 27 15,2 3 13-15,1-2-49 0,3 1-41 16,4 0 0-16,4 2-29 0,6 0-8 16,3-2 6-16,6 2 0 0,0 0-1 15,6 1 17-15,4-1 13 0,7 1 2 16,2-3 31-16,1 1 28 0,5-4-21 16,3-1-23-16,6-4 7 0,5-2 15 15,5-5-37-15,4-2-24 0,4-8-157 0,1-6-122 16,-4-3-93-16,-4-3-97 15,-8-2-256-15,-11 4-656 0</inkml:trace>
  <inkml:trace contextRef="#ctx0" brushRef="#br0" timeOffset="106183.89">9850 10037 1098 0,'0'0'728'0,"0"0"-254"16,0 0-86-16,0 0-25 0,0 0-66 16,0 0-34-16,0 0-70 0,0 0-108 15,0 0-50-15,0 0 9 0,0 0 18 16,-55 37 14-16,54-20 12 0,-1 2-14 15,2-1 7-15,0 0 9 0,0 0-16 16,2-1-21-16,1-3-35 0,-2-1-5 16,2-4-11-16,0-1 13 0,-2-3 4 15,-1-1-19-15,0-3-35 0,0-1-30 16,0 0 50-16,0 0 15 0,0-4 61 0,0-6-33 16,0-5-28-16,0-5-1 15,6-4-14-15,1-5-1 0,5 0 16 0,3 1 19 16,0 2 15-16,1 4-10 0,-2 5 32 15,-4 5 48-15,2 2 22 0,-2 5-53 16,3 2-45-16,1 0-28 0,8 1 1 16,4 2 10-16,4 0 10 0,3 0 1 15,3 2-10-15,-1 2-12 0,-2 2-1 0,-1 3-1 16,-5 1-19-16,-3 3-1 0,-6 2 7 16,-4-1-28-16,-8 4-49 0,-6 0-15 15,0 1 39-15,-9 3 7 0,-3-2-19 16,-2 2-44-16,-1-1-87 0,3-2-146 15,3-1-181-15,1-5-84 0,8-3-170 16,0-3-241-16,8-3 277 0</inkml:trace>
  <inkml:trace contextRef="#ctx0" brushRef="#br0" timeOffset="106581.17">10762 9933 1825 0,'0'0'971'0,"0"0"-493"15,0 0-62-15,0 0-77 0,0 0-60 16,0 0-109-16,0 0-71 0,-78-64-46 16,57 62-43-16,-4 2-10 0,-1 0-25 15,0 0 4-15,3 1 5 0,2 6-5 16,5 0-7-16,0 4-31 0,6 0-12 16,-1 3 0-16,5 1-4 0,3-1-22 15,3 1-13-15,0-1 16 0,11 0 91 16,4 0 3-16,6-1 84 0,5-4 21 15,6 2-28-15,-1-2-24 0,3 0-3 16,-3 1 25-16,-2-1-1 0,-3 2 0 0,-1-1-15 16,-4 1-16-16,-4-2-3 0,-5 3 3 15,-2 0 22-15,-7 0 39 0,-3 0-28 16,-3 0-30-16,-13-1-6 16,-8 1 0-16,-9 0-7 0,-8-1-33 0,-5 1-19 15,-2-3-30-15,1 1-39 0,5-2-26 16,6-2-58-16,9-3-4 0,4-3 40 0,4 0 21 15,3-5-56-15,2-7-28 0,1-4-94 16,4-3-140-16,4-1-110 0,5-2-111 16,15 0-71-16,13 0 64 0,8 1 109 15</inkml:trace>
  <inkml:trace contextRef="#ctx0" brushRef="#br0" timeOffset="106726.97">10740 10020 1038 0,'0'0'618'0,"0"0"-92"0,0 0-63 15,0 0-90-15,75-21-92 0,-66 18-74 16,0 3-33-16,-5 0-32 0,0 0-38 15,-1 3-45-15,-1 3-5 0,1 1-6 16,-2 5-2-16,1 1-11 0,-2 0-26 16,0 1-9-16,0-1-62 0,0 0-80 15,-2-3-104-15,2 0-147 0,-1-1-113 16,1-2-467-16,0 0-666 0</inkml:trace>
  <inkml:trace contextRef="#ctx0" brushRef="#br0" timeOffset="106861.9">10973 9892 1226 0,'0'0'1065'16,"0"0"-819"-16,0 0-97 0,0 0-11 15,0 0 35-15,0 0-70 0,0 0-103 16,0 0-64-16,0 0-332 0,0 0-72 16,18-41-267-16,-15 50-474 0</inkml:trace>
  <inkml:trace contextRef="#ctx0" brushRef="#br0" timeOffset="107187.05">11145 9992 1642 0,'0'0'779'0,"0"0"-296"15,0 0-108-15,0 0-35 0,0 0-56 0,0 0-45 16,0 0-56-16,0 0-68 0,0 0-47 16,0 0-46-16,-50 66-19 0,49-59-1 15,1 2-2-15,0 2 1 0,4 0 0 16,9 2 18-16,3 0 11 0,5 2 7 15,5-1 7-15,3-1-1 0,6-1-3 16,-1-2 0-16,2-4-4 0,0-5 7 0,2-1 10 16,-5 0-1-16,-3-9-7 0,-4-1 4 15,-3-3 18-15,-6-4 22 0,-6-3 26 16,-7-7 4-16,-4-2-40 0,0-4-61 16,-12-3-6-16,-6-3-12 0,-4 5 0 15,-8 2-33-15,-6 5-7 0,-2 4-17 16,1 9-65-16,4 3-6 0,4 9-30 15,7 2-63-15,5 4-118 0,3 6-120 16,3 1-147-16,3-3-8 0,1 2-444 0,5-3-672 16</inkml:trace>
  <inkml:trace contextRef="#ctx0" brushRef="#br0" timeOffset="107956.99">11555 9910 1719 0,'0'0'1272'16,"0"0"-739"-16,0 0-148 0,0 0-90 0,0 0-90 15,0 0-93-15,0 0-112 0,0 0-55 16,0 0-13-16,0 0 68 0,0 0 18 15,3 38-16-15,0-26 1 0,1 2 0 16,-3-2-3-16,2-2-28 0,-3 1-9 16,0 0-16-16,0-4-22 0,0 3-9 15,0-4 0-15,0 0-8 0,0 0-2 0,0-4-14 16,0-1-5-16,0 2 8 16,0-3 67-16,0 0 38 0,0-6 127 0,0-5-95 15,0-3 28-15,-2-4 40 0,0-4-2 16,-1-1-13-16,2 0-12 0,1-2-11 15,0 4 3-15,0 0 32 0,5 3-1 16,2 0 12-16,4 3-18 0,1-1-28 16,6 3-25-16,3 1 12 0,4 1-22 15,1 4-27-15,4 1 0 0,1 5 11 16,4 1 19-16,1 0-27 0,-1 2-3 0,3 7-33 16,-4 3 33-16,-4 2 28 0,-4 0-28 15,-9 4-10-15,-6 0-11 0,-8 4-7 16,-3-2 25-16,-6 3 3 0,-8-3 12 15,-4 1-12-15,-2-2-27 0,2-1-47 0,1-4-87 16,3 1-84-16,1-4-131 0,6-2-92 16,4-3-101-16,3 1-417 0,0-3-298 15</inkml:trace>
  <inkml:trace contextRef="#ctx0" brushRef="#br0" timeOffset="108348.51">12442 9917 288 0,'0'0'1641'0,"0"0"-961"0,0 0-162 16,0 0-41-16,0 0-118 0,0 0-83 0,0 0-83 15,-89-60-35-15,69 54-54 0,3 5-42 16,-1 1-28-16,5 0-34 0,-2 0-15 16,3 7-15-16,0 3 5 0,0 1 0 0,1-2-2 15,1 4-20-15,3 1-11 16,1-2-29-16,2 0-37 0,3-2-28 0,1 0-8 15,0-3 0-15,5-1 18 0,3-1 38 16,3-3 56-16,4-1 48 0,2-1 44 16,2-1-6-16,2-6 13 0,2 0 31 15,0-4 19-15,-1 0 2 0,2 1 17 16,-4-4 45-16,-1 3 3 0,1 0-29 16,-1 0-50-16,-1 1-40 0,-1 3-15 15,-6 1 3-15,-3 4 6 0,-3 2-15 16,-2 0-28-16,1 1-40 0,1 5-9 15,1 2 2-15,-2 3 4 0,6 1-24 16,-3 0-7-16,0 0-38 0,4 0-30 0,-2-2 14 16,2-1-54-16,-3-1-60 0,1-3-88 15,-2-1-56-15,-3-4-84 0,2 0-142 16,-1 0-516-16</inkml:trace>
  <inkml:trace contextRef="#ctx0" brushRef="#br0" timeOffset="108679.95">12843 9535 1331 0,'0'0'1279'0,"0"0"-835"0,0 0-83 16,0 0-25-16,0 0-34 0,0 0-12 0,0 0-27 16,0 0-42-16,0 0-18 0,0 0-48 15,-26-58-121-15,26 58-34 0,0 0-64 16,0 9-28-16,5 4 92 0,-1 4 39 15,4 5-6-15,0 2-2 0,0 3 5 16,1 1-13-16,-2 1-23 0,0 0-3 16,1 2 3-16,-1-1 0 0,1-1 0 15,0 1 0-15,-1-1 0 0,0-3-18 16,0 2-18-16,0-4 5 0,-1-4-5 16,-3-2-37-16,2-2-44 0,-3-3-18 0,1-6-12 15,-2 0-8-15,1-2-6 0,-2-4-41 16,0-1-38-16,0 0-15 0,0 0 7 15,1 0-4-15,-1-2-56 0,3-2-309 0,0-1-563 16</inkml:trace>
  <inkml:trace contextRef="#ctx0" brushRef="#br0" timeOffset="109729.93">14241 9696 1102 0,'0'0'1331'0,"0"0"-806"0,0 0-119 0,0 0-4 0,0 0-77 16,0 0-101-16,0 0-106 0,0 0-59 15,0 0-53-15,0 0 6 16,0 0 35-16,14 41 8 0,-8-19-9 0,2 2 7 16,1 2 8-16,-1 1-12 0,0 1-3 15,-2 1 37-15,4 0 15 0,-3 2-22 16,-1 2-30-16,0-2-13 0,-2-1-30 15,0 0-3-15,-1-1-22 0,-3-3-63 16,0-1-19-16,0-3 6 0,0-4-49 16,0-4-118-16,0-3-143 0,0-4-81 15,2-6-17-15,-1-1-51 0,1-4 36 0,-1-10-159 16,-1-3-389-16</inkml:trace>
  <inkml:trace contextRef="#ctx0" brushRef="#br0" timeOffset="109993.95">14142 9593 1655 0,'0'0'649'0,"0"0"-232"0,0 0-131 16,87-58-11-16,-39 40-52 0,8 2-11 16,10 5 2-16,8 4-44 0,7 5-48 15,-5 2-23-15,-4 4-9 0,-11 6 22 16,-14 6-26-16,-15 0-55 0,-16 5-16 0,-8 0-2 15,-8 4 51-15,-15 2 22 0,-10 3-3 16,-8 0-6-16,-9 0-47 0,-7 1-30 16,0-1-37-16,-3-2-18 0,5-1-61 15,4-1-41-15,5-4-41 0,9-3-66 16,8-2-75-16,6-6-98 0,4 0-77 16,5-5-132-16,3-3-542 0</inkml:trace>
  <inkml:trace contextRef="#ctx0" brushRef="#br0" timeOffset="110400.34">15246 9669 1741 0,'0'0'678'0,"0"0"-198"16,0 0-10-16,0 0-61 16,0 0-85-16,-18-71-115 0,-1 63-82 0,-5 3-37 15,-5 3-7-15,-1 2-3 0,-2 0 0 16,1 2-21-16,0 6-38 0,5 2-21 15,2 2-12-15,6 1-10 0,1 2-2 16,4 3 2-16,4 2 1 0,3-1 5 16,3 0-5-16,1 2-7 0,2-3-18 15,3-3-3-15,5 1-7 0,1-4-9 16,4 0 9-16,1-4-34 0,3-2-9 16,1-1 21-16,2-4 61 0,-1-1 17 15,1 0 44-15,-1 0-7 0,1-4-2 0,0-1-7 16,-4-4 6-16,0 2 31 15,-1-1-3-15,-1-2 18 0,-3-1 16 0,2 4-22 16,-3-1-9-16,-1 1 5 0,1 1-14 16,0 1-14-16,-1 1-11 0,0 2-31 0,-1 1 0 15,-1-1-21-15,-1 2-10 16,2 0 13-16,1 0 5 0,0 4 12 0,1 1-63 16,2-1-62-16,-1 0-59 0,-2 1-48 15,2 0-81-15,-5-1-105 0,0 0-108 16,-2-1-250-16,-1-1-814 0</inkml:trace>
  <inkml:trace contextRef="#ctx0" brushRef="#br0" timeOffset="110747.23">15407 9640 2271 0,'0'0'693'0,"0"0"-230"0,0 0-32 16,0 0-58-16,0 0-78 0,0 0-98 15,0 0-62-15,59-71-40 0,-32 64-21 0,5 2-22 16,1 2-1-16,-1 2-8 15,0 1-9-15,-3 0-7 0,-4 8-6 0,-3 2-21 16,-5 3-24-16,-1 1 3 0,-4 2 21 16,-5-1 0-16,-2 2-1 0,-2-2 1 15,-3 0-43-15,-4 2-15 0,-7 0-15 16,-4 1-10-16,-3-3-27 0,-4 1 33 16,2-4 16-16,3-5 39 0,3-4 22 15,5-3 43-15,4 0-40 0,4-9-3 16,1-4-40-16,0-5 6 0,7-5 22 15,9-2-50-15,7 1 10 0,5 1 50 16,6 1-26-16,5 2-34 0,3 5 19 16,3 1-1-16,3 4-46 0,0 1-78 15,-5 2-59-15,0 3-70 0,-4 1-43 16,-4-1-51-16,-4 2-67 0,-2-2-168 16,-1 3-162-16,-4 1-176 0</inkml:trace>
  <inkml:trace contextRef="#ctx0" brushRef="#br0" timeOffset="111083.03">16290 9532 45 0,'0'0'1251'15,"0"0"-510"-15,0 0-165 0,0 0-129 0,0 0-57 16,-77 0-102-16,58 0-37 0,-3 0-49 16,1 3-56-16,0 1-31 0,3 4-44 15,0 1-28-15,3 1-28 0,1 3-15 16,3 0 0-16,2 3-12 0,5-2 0 16,1 3-7-16,3-1-9 0,0-1-3 15,3 0-15-15,6-1-41 0,6-2-37 16,0 0-13-16,5-2 16 0,-1-2 34 15,5-3 11-15,1-4 10 0,-2-1 9 16,-1 0 24-16,-1-4 33 0,-2-3 22 0,0-4 4 16,-1 0-4-16,-2-2 0 0,-1 1 38 15,-2 4 47-15,-2 0-1 0,-4 3 5 16,-2-1 1-16,-2 5 9 0,-2-2 31 16,-1 3 6-16,0 0 1 0,0 0-12 15,0 0-46-15,0 0-72 0,0 0-29 0,0 0-31 16,2 2-48-16,-1 2-53 0,2 5 52 15,2 0 68-15,1 2 10 0,4 1-56 16,2 0-75-16,-1-2-46 0,0-1-42 16,1-2-96-16,-1 0-152 0,-1-3-104 15,-3-3-582-15,4-1-504 0</inkml:trace>
  <inkml:trace contextRef="#ctx0" brushRef="#br0" timeOffset="111680.31">16715 9539 1121 0,'0'0'1625'16,"0"0"-1119"-16,0 0-71 0,0 0-37 16,0 0-72-16,0 0-75 0,0 0-122 15,0 0-80-15,0 0-49 0,0 0-3 0,0 0-13 16,0-1 16-16,0 11 19 0,0 4-7 16,0-1 3-16,0 1-12 0,0 0 1 15,-3-1-2-15,2-1-1 0,-2-1-1 16,-1-1-3-16,3-3-37 0,-1-2-25 15,1-2-24-15,-1-2 0 0,2-1 14 16,0 0 49-16,0 0 26 0,0-4 3 16,0-4-3-16,2-2-28 0,2-2 3 15,2-4 12-15,-1-1 13 0,1-1 43 0,0 3 41 16,1-1 2-16,0 3-21 0,1 3-1 16,0 1-2-16,1 0-13 0,4 4-6 15,0 0-28-15,4 1 0 0,1 3-14 16,2-1-1-16,1 2-3 0,0 0-21 15,0 2 4-15,-1 4 20 0,-2 1 43 16,-1 0-12-16,-3 1-28 0,-1 2-2 16,-3 1-1-16,-1 0-2 0,-1-1-1 15,-2 1-16-15,-1-1-5 0,-4-1-10 0,-1-1 4 16,0-2-1-16,0-1-6 0,0-2-3 16,0-2 0-16,-1 0-3 0,1-1 9 15,0 0 34-15,0-2-1 0,0-6 4 16,0-2 3-16,3-3-4 0,2-3 23 15,5 2 15-15,0-1 31 0,4 1-19 0,1-2-6 16,3 2 6-16,3 1 0 16,2 2-34-16,2 0-2 0,-1 4-13 0,2 1 12 15,-3 3 3-15,0 1-16 0,-4 2-2 16,-2 4-30-16,-5 4-1 0,-1 3 10 16,-3 4-7-16,-7 1-12 0,-1 1-27 15,0 1 9-15,-9 0 5 0,-5 0-2 16,-1 0-40-16,0 0-57 0,0-1-115 15,5-3-189-15,5 1-158 0,5-6-78 0,3 0-437 16</inkml:trace>
  <inkml:trace contextRef="#ctx0" brushRef="#br0" timeOffset="112083.24">17582 9531 1524 0,'0'0'1003'0,"0"0"-658"0,0 0 40 0,0 0-33 16,0 0-77-16,0 0-48 0,0 0-40 15,0 0-45-15,0 0-55 0,0 0-32 16,0 0-21-16,22-36-32 0,-7 34-2 16,4-3 0-16,3-1 1 0,2 0 10 15,3-1-11-15,-1-2-34 0,2 0-13 16,-3-1-36-16,3 0-44 0,-3 0-32 16,-1-2 37-16,0 0 49 0,-9 0 73 15,-2-3 32-15,-9 2 16 0,-4-1-26 16,0 2 49-16,-6 1 23 0,-8 1-35 15,-2 3-56-15,-5 1-3 0,-4 1-12 0,-1 3-1 16,-5 1-2-16,0 1-1 0,-3 0 13 16,-1 7 1-16,2 0 0 0,0 4 2 15,2 1 0-15,4 4-21 0,3 2 5 0,5 3 16 16,3-1 13-16,9 2-1 0,2 2 16 16,5 0 4-16,3 0-1 0,7-1 27 15,8-1 5-15,5-1-5 16,5-3 7-16,4-3-9 0,7-2-7 15,3-4-27-15,2-5-1 0,-2-4-3 0,0 0-18 16,-2-9-46-16,-5-4-145 0,0-2-57 16,-2-6-53-16,-3-1-65 0,-3-4-230 15,-8 6-474-15,10-20-705 0</inkml:trace>
  <inkml:trace contextRef="#ctx0" brushRef="#br0" timeOffset="112381.28">18334 8804 1271 0,'0'0'1107'16,"0"0"-646"-16,0 0-48 0,0 0 0 0,0 0-79 15,0 0-33-15,0 0-125 0,0 0-95 16,0 0-44-16,0 0-37 0,-12-33-16 16,12 43 16-16,0 5 42 0,0 6 8 15,0 5 27-15,0 3 12 0,8 5-16 16,0 2-21-16,5 1 9 0,-1 3 37 15,1-2-28-15,-3 4-15 0,0-1-34 16,-2 0-2-16,-2 2-19 0,-1-2 1 16,-3 0 0-16,0-3-1 0,-1-1-42 15,1-5-25-15,-1-4-52 0,1-4-43 16,-1-6-47-16,-1-2-50 0,0-6-112 16,-3-2-45-16,-5-6 48 0,-3-2 38 0,-1 0-166 15,1-1-577-15</inkml:trace>
  <inkml:trace contextRef="#ctx0" brushRef="#br0" timeOffset="112524.9">18175 9370 1002 0,'0'0'791'0,"0"0"-162"15,0 0-168-15,0 0-122 0,0 0-39 16,0 0-76-16,0 0-101 0,85-57-123 16,-40 47 0-16,11 3-44 0,9-1-145 15,4 3-65-15,-1 1-130 0,-6 0-157 16,-10 1-269-16,-16 2-559 0</inkml:trace>
  <inkml:trace contextRef="#ctx0" brushRef="#br0" timeOffset="112864.29">18685 9338 1361 0,'0'0'488'0,"0"0"-144"0,0 0-59 16,0 0-53-16,0 0-16 0,0 0 8 16,0 0 3-16,0 0-37 0,0 0-47 15,0 0-39-15,51 0-35 0,-28-5-57 16,1-2-12-16,-2 0-28 0,-4-1-13 0,-1 0 25 15,-6-2 16-15,-3 0 16 0,-2-2-16 16,0 1-14-16,-3-2 14 0,-1 2 23 16,-2 0 8-16,0 2 13 0,0 0-44 15,-6 2 69-15,-5 0 3 0,-5 0-24 16,-6 2-48-16,-5 2-34 0,-2 3 17 16,-3 0 17-16,3 5 23 0,-1 6-21 15,7 2-2-15,1 2 16 0,5 1-1 16,5 0-15-16,4 2-286 0,3 0 286 0,5 0 258 15,0 0-142-15,5 2-57 0,6-2-12 16,5 3-7-16,3-3-12 0,8 1 0 16,2-2-7-16,7-2-14 0,6-1-7 15,3-4-112-15,3-3-87 0,2-4-88 16,-1-3-64-16,-5-7-170 0,-12-2-648 16,1-8-614-16</inkml:trace>
  <inkml:trace contextRef="#ctx0" brushRef="#br0" timeOffset="113397.92">19075 9228 1721 0,'0'0'636'0,"0"0"-271"0,0 0-73 16,0 0 15-16,0 0-65 0,0 0-93 15,0 0-58-15,0 0-12 16,0 0 15-16,0 0 20 0,0 0 4 0,85 44-12 16,-73-30-16-16,0 2-16 0,-2 1-9 15,-1-2-9-15,-3 2-41 0,-4-3-15 16,-2 0-15-16,0-2-4 0,-4-2 19 15,-6-1 13-15,-1-1 2 0,0-2 7 16,3-2-1-16,2-1 10 0,5-3 21 16,1 0 25-16,0-3 49 0,1-7-22 15,8-3-104-15,5-6-6 0,2-3-55 16,6-3 12-16,-1 1 15 0,2-1 31 16,-1 5-25-16,2 0 10 0,2 4-71 0,5 1-105 15,5 4-91-15,3 1-132 0,5 2-23 16,0 3-46-16,0 1-4 0,-4 0 141 15,-6 3 79-15,-6 0-153 0,-5-2 423 0,-5 2 0 16,-4-1 4-16,-4 1 90 0,-2-3 156 16,-4 3 49-16,-1 0-49 15,-3-2 34-15,0 2-13 0,-6 0 1 0,-6-2-134 16,-1 2-49-16,-7-1 22 0,0 2-6 16,6 0-57-16,1 0-37 0,6 0-10 15,5 2-1-15,2 3 45 0,0 4 11 16,5 1 14-16,4 6-17 0,2-1-9 15,2 3-15-15,4 2 14 0,-3-1 33 16,4 1 15-16,-2-1-3 0,1 2 30 16,0 0-10-16,-3 1-6 0,-2-3-15 15,-1-2-10-15,-5-4-13 0,-3-1-21 0,-3-2-21 16,-1-4-10-16,-10 0 0 0,-6 0-12 16,-6-3 0-16,-7 0-61 0,-6-3-77 15,-9 0-78-15,-10 0-155 0,-5-6-225 16,10-1-570-16,-33-8-1070 0</inkml:trace>
  <inkml:trace contextRef="#ctx0" brushRef="#br0" timeOffset="114699.04">9402 12594 725 0,'0'0'1174'0,"0"0"-769"0,0 0-133 0,0 0-40 16,-75-26-11-16,63 18-25 0,4 0-8 16,3 2 12-16,4-1-5 0,1 1-34 15,0-2-29-15,4-1-26 0,6 0-40 16,6-2-20-16,7-2-44 0,7 1 20 16,8 1 3-16,4 3 12 0,7 3 16 15,0 2-13-15,1 3-40 0,-1 0 2 0,-6 5 48 16,-8 1-31-16,-3 4 12 0,-6-2-13 15,-6 4-5-15,-7 0-13 0,-6 1-15 16,0 3-6-16,-7 2 2 0,0 3 16 16,-10 1 1-16,1 1-10 0,-4 0 10 15,-1-1-20-15,2-1-15 0,1-2-34 16,4-3 3-16,1-5 12 0,1-3 0 16,4-3 9-16,1-3 18 0,0-2 29 15,0 0 53-15,0-4 53 0,1-3-48 16,4-5-33-16,-1-3 16 0,2-6-4 0,1 0 25 15,2-6 8-15,0-3-14 0,2-6-22 16,2-2-10-16,3-2-11 0,4 2-12 16,0 1 106-16,1 3-42 0,-1 4 5 15,-2 6-70-15,-3 9-138 0,-6 4 138 16,-3 6 202-16,-3 5-128 0,-3 0-74 16,2 11-88-16,-1 4 63 0,1 7 13 0,-1 1 10 15,1 3-1-15,1 1-15 0,1 0-25 16,3-2-24-16,3 1-179 0,5-1 73 15,3-1 154-15,7-3-117 0,1 1-112 16,4-3-120-16,4-1-73 0,1-2-95 16,1-4-283-16,-10-4-465 0</inkml:trace>
  <inkml:trace contextRef="#ctx0" brushRef="#br0" timeOffset="115076.26">10447 12576 136 0,'0'0'1057'0,"0"0"-345"16,0 0-115-16,0 0-105 0,0 0-35 15,0 0-78-15,0 0-67 0,0 0-91 16,0 0-57-16,0 0-22 0,0 0 2 16,-11-12-15-16,26 9-81 0,8-2-48 15,7 0-2-15,9 0-14 0,7-2 13 16,2 2-18-16,-1 1-98 0,-5-1-88 15,-6 2-46-15,-11 1-21 0,-10 0-63 16,-9 0-2-16,-4 1-22 0,-2 1-160 16,-2 0-592-16,-1 0-252 0</inkml:trace>
  <inkml:trace contextRef="#ctx0" brushRef="#br0" timeOffset="115861">11130 12377 2032 0,'0'0'740'0,"0"0"-297"16,0 0-36-16,0 0-51 0,0 0-133 0,-86-44-83 15,58 44-53-15,-7 0-13 0,-4 4 0 16,3 4 19-16,0 0-1 0,4 2-24 16,5-1-65-16,6 2-3 0,6 1-13 15,2 0-14-15,6-1-7 0,4 2 6 16,3 0-6-16,0 0 7 0,3 0 2 15,8 1 0-15,2-1 4 0,1-2-1 16,3 1-18-16,3-3-28 0,2 0-25 16,2-4 6-16,3-2 6 0,2-3 22 15,0 0 22-15,-2-3 30 0,-2-3 7 16,-6-2 25-16,-1 0 6 0,-5-3 16 0,-1-1 47 16,-4 0 42-16,0-2-9 0,-2 0-16 15,0 3-16-15,0 0-6 0,-3 5-12 16,-1 1 24-16,-1 2 21 0,-1 3-40 15,0 0-79-15,0 0-3 0,0 0-67 16,2 0-27-16,-1 6-20 0,3 1 81 16,2 2 17-16,0 2-5 0,1 2-62 0,2-1-37 15,1 1-15-15,3-2-45 0,1 1-78 16,3 0-85-16,1-4-72 0,1-2-104 16,-6-2-243-16,8-2-833 0</inkml:trace>
  <inkml:trace contextRef="#ctx0" brushRef="#br0" timeOffset="116541.81">11324 12385 1540 0,'0'0'1232'0,"0"0"-831"0,0 0-324 15,0 0 317-15,0 0-135 0,0 0-36 16,0 0-24-16,23-66-62 0,-17 62-41 15,-2 1-47-15,3 1-27 0,5-2-22 16,2 2-3-16,5 1-1 0,6 1 1 16,4 0-31-16,2 3 7 0,5 5 2 15,0 2 25-15,0 2 3 0,-3 3-3 16,-7 0-40-16,-7 2-69 0,-6 1 35 16,-9-1 34-16,-4 1 18 0,0 1 22 0,-8-1 15 15,-5 3 13-15,0-3 10 0,-3 0-38 16,1-2-3-16,1-1-38 0,4-4-2 15,3-3-51-15,2-1-26 0,1-3-5 16,3-3 8-16,1-1 7 0,0 0 21 16,0 0 89-16,5-5 111 0,0-4-64 0,2-3-12 15,2-2 38-15,-2-4 43 0,1 0 32 16,0-1-11-16,-2-5-13 0,-2 1-15 16,0 2 17-16,0-1-33 0,-1 1-23 15,0 4 1-15,0 5-7 0,0 2-9 16,-2 5-18-16,1 3-9 0,-1 2-28 15,-1 0 0-15,2 0-37 0,-1 0-24 16,5 5-19-16,1 4 62 0,3 1 17 16,3 3 1-16,3 1 1 0,0 0 1 0,3 2-2 15,1-1-28-15,-1-1-76 16,-1 1 2-16,1-4-3 0,-2-1-34 0,-3 0-45 16,1-5-55-16,0-2-85 0,0-3-80 15,1 0-45-15,3-1-68 0,-2-5 154 16,-2-3 155-16,-5 0 208 0,0-2 198 15,-4 1 201-15,-2 0 21 0,-4-1-6 16,1 3 7-16,-1-2-36 0,0 4-62 16,0 1-56-16,0-2-30 0,0 5-59 15,0-2-34-15,0 3-1 0,0 0-21 16,2-1-49-16,-2 2-73 0,1 0-28 0,2 0-15 16,0 7-45-16,1 3 27 0,1 3-12 15,-1 2-7-15,3 1-5 0,-4-1-32 0,0 0-49 16,2-1-106-16,-3 0-159 0,5-2-182 15,-2-1-132-15,-1-4-603 0</inkml:trace>
  <inkml:trace contextRef="#ctx0" brushRef="#br0" timeOffset="116672.23">12184 12341 733 0,'0'0'1411'0,"0"0"-932"15,0 0-189-15,0 0-88 0,0 0-106 16,0 0-96-16,0 0-74 0,0 0-99 15,0 0 16-15,0 0-108 0,-14-17-178 0,14 25-301 16,0-1-359-16</inkml:trace>
  <inkml:trace contextRef="#ctx0" brushRef="#br0" timeOffset="116925.42">12481 12350 1843 0,'0'0'683'0,"0"0"-235"0,0 0-58 15,0 0-51-15,0 0-65 0,0 0-70 16,0 0-73-16,0 0-57 0,0 0-74 16,0 0-66-16,0 0-27 0,41-2 40 15,-25 19 25-15,4 3 28 0,-3 2 44 16,-1-1-20-16,-6-1 14 0,-4-1 55 16,-5-2 28-16,-1 0 9 0,-1-4-16 15,-8-1-28-15,-4-1-25 0,-3-4-61 16,0 0-9-16,-5-3-99 0,-1-2-104 15,-1-2-126-15,4 0-112 0,-2-1-160 0,6-1-580 16,-2-8-661-16</inkml:trace>
  <inkml:trace contextRef="#ctx0" brushRef="#br0" timeOffset="117440.06">13909 12383 1745 0,'0'0'1072'0,"0"0"-664"0,0 0-87 16,0 0 17-16,0 0-62 16,0 0-89-16,0 0-100 0,0 0-65 0,0 0-19 15,86-36-3-15,-40 31-1 0,5 0 1 16,0 1 0-16,2 0 12 0,-6 2-9 15,-4-1-3-15,-7 2-74 0,-6 1-131 0,-6 0-78 16,-5 0-111-16,-6 4-143 16,-6-1-462-16,-7 6-684 0</inkml:trace>
  <inkml:trace contextRef="#ctx0" brushRef="#br0" timeOffset="117602.17">14098 12582 1132 0,'0'0'1572'0,"0"0"-1129"15,0 0-185-15,0 0-4 0,0 0-8 16,0 0-7-16,0 0-115 0,0 0-68 0,121-32-56 16,-63 14-3-16,4-2-109 0,-2 4-61 15,-3-1-12-15,-5 2-51 0,-5 1-69 16,-4 5-195-16,-12 3-512 0,11-1-607 0</inkml:trace>
  <inkml:trace contextRef="#ctx0" brushRef="#br0" timeOffset="118890.95">16671 11526 867 0,'0'0'1121'0,"0"0"-655"0,0 0-130 16,0 0-31-16,0 0-12 0,0 0 5 16,0 0-43-16,0 0-25 0,0 0-44 15,0 0-18-15,11-46-14 0,-11 46-22 16,0 0-49-16,0 0-61 0,0 0-22 16,0 0-24-16,2 2-7 0,-1 8-12 15,2 2 41-15,4 5 2 0,-1 4 1 16,3 2 1-16,-1 2 14 0,1 5-4 15,1 3-11-15,0 0 0 0,0 0 2 0,1-1 15 16,1-1-16-16,-3 0 0 0,1-3 1 16,2-3 9-16,-2-1-12 0,2-3 1 15,-3-3-1-15,0-3-22 0,-2-3-11 16,0-3-59-16,-4-2-25 0,-1-5-22 16,-1-2-35-16,-1 0 3 0,0-6 16 0,1-5-87 15,2-3-195-15,-3-3-157 0,0 5-567 16,0-13-392-16</inkml:trace>
  <inkml:trace contextRef="#ctx0" brushRef="#br0" timeOffset="119142.89">16871 11570 1942 0,'0'0'645'0,"0"0"-253"16,0 0-72-16,0 0-40 0,0 0-72 15,27-72-72-15,-8 58-24 0,4-1-39 16,3 4-26-16,0 2 0 0,0 2 3 15,-3 1-3-15,-3 6-44 0,0 0-3 16,-4 7-3-16,2 3-35 0,-2 4 4 16,-1 3 34-16,-5-1 12 0,-1 2-12 15,-2 2-18-15,-2 0-1 0,-4 0-12 16,-1-1-22-16,0 1-52 0,0-5-20 0,1 0-32 16,2-2-90-16,2-2-69 0,4-3-27 15,6-4-28-15,3-1-183 0,-1-3-448 16</inkml:trace>
  <inkml:trace contextRef="#ctx0" brushRef="#br0" timeOffset="119387.34">17668 11526 1360 0,'0'0'809'16,"0"0"-291"-16,0 0-219 0,0 0-37 16,0 0 18-16,0 0-33 0,-82-41-40 15,55 35-46-15,-1 2-61 0,-5 0-44 16,1 2-22-16,-1 2-6 0,3 0-13 15,4 0-15-15,6 4-1 0,1 2-11 16,9-4-1-16,0 3-2 0,4 1-75 16,3 0-66-16,2 0-43 0,1 2-15 0,0 1-5 15,3-1 3-15,4-2 37 0,4 1 12 16,-1-2-30-16,4-1-83 16,1-3-67-16,-2-1-78 0,2 0-41 0,-1 0 23 15,2 0-7-15,-3-5 163 0</inkml:trace>
  <inkml:trace contextRef="#ctx0" brushRef="#br0" timeOffset="119634.58">17511 11514 461 0,'0'0'430'0,"0"0"33"0,0 0-37 16,0 0-7-16,0 0-35 0,0 0 3 16,72-69-20-16,-69 64-59 0,0 0-43 15,-2 2-1-15,-1 1-25 0,0 2-25 16,2 0-58-16,-2 0-91 0,0 0-44 16,0 0-21-16,1 2-36 0,-1 6-20 15,2 2 56-15,1 3 19 0,1 4-16 16,0 1 15-16,-1 1-17 0,-2 0 1 0,2 3 14 15,-1 2 8-15,1 0 4 0,1 2-1 16,0 0-15-16,-1 1-11 0,4 1 0 16,-2-1-1-16,2-1 0 0,-1 0-13 15,1-3-2-15,1-2-37 0,0-1-28 16,-2-4-18-16,-1-3-81 0,-2-2-45 16,-3-5-51-16,3-2-18 0,-3-2-69 15,0-2-31-15,0 0-129 0,0 0-470 16,0 0-366-16</inkml:trace>
  <inkml:trace contextRef="#ctx0" brushRef="#br0" timeOffset="120525.3">17908 11731 1316 0,'0'0'1238'0,"0"0"-749"16,0 0-102-16,0 0-14 0,0 0-39 15,0 0-55-15,0 0-50 0,0 0-115 16,0 0-93-16,0 0-21 0,0 0-12 16,-32-22-25-16,30 27 13 0,1 2 24 15,-1 0 0-15,2 5-13 0,0-1 10 16,9 4 1-16,2-1 0 0,4 0-13 0,8 0 4 15,4-2 11-15,5-2 0 0,4-4 0 16,6-1-22-16,0-5 19 0,1 0-15 16,1-1 18-16,-5-9 19 0,-2-2-7 15,-6-2 16-15,-5-3 27 0,-6-1 1 16,-5-1-10-16,-5 1-22 0,-5 1-8 16,-3 3-16-16,-2 3-40 0,-4 0-96 0,-6 3-42 15,-3-2-92-15,-2 3-173 16,2 1-208-16,4 1-603 0,1 3-555 0</inkml:trace>
  <inkml:trace contextRef="#ctx0" brushRef="#br0" timeOffset="122352.34">15894 12470 972 0,'0'0'1047'0,"0"0"-629"15,0 0-153-15,0 0-21 0,0 0 38 16,0 0-5-16,0 0-52 0,0 0-49 16,0 0-44-16,-42-34-50 0,42 34-76 15,3 0-6-15,13 0-37 0,13-1 35 16,18 0 2-16,18-1 12 0,23-1 38 15,20-3 37-15,21 1-63 0,16-1-23 0,14-2 11 16,12 0 13-16,8 1 18 0,4-1-43 16,4-1 0-16,2 0 0 0,-2 0 15 15,-1 0-15-15,-6-1-10 0,-7 1 10 16,-6 1 2-16,-10 1-2 0,-11 5-18 0,-13 1 5 16,-12 1-9-16,-17 0 21 0,-14 0 1 15,-18 0 4-15,-17 0 17 0,-16 0-18 16,-16 0-1-16,-7 0 2 0,-10 0 11 15,-3 0 4-15,-3 0-4 0,0-2-14 16,0 1-1-16,0 1-18 0,0 0-54 16,0 0-40-16,0 0-23 0,0-1-50 15,0 1-30-15,0 0-128 0,0 0-141 16,0 0-217-16,-2 5-79 0,-1-3-421 16</inkml:trace>
  <inkml:trace contextRef="#ctx0" brushRef="#br0" timeOffset="123242.96">16298 13475 1369 0,'0'0'728'0,"0"0"-259"0,0 0-121 0,0 0-60 16,0 0-46-16,0 0-23 0,0 0-64 15,0 0-55-15,0 0-46 0,0 0-26 16,-71 0-18-16,71 0-10 0,0 1-31 15,0 0 6-15,1 1 25 0,7 2 15 0,4 1 10 16,2 0-3-16,3 0-7 0,3 0-13 16,2-1 14-16,2-3 1 0,-1-1 2 15,3 0 2-15,0 0-5 0,1-3 6 16,1-5-3-16,1-1-4 0,-1-3-2 16,1 0 30-16,1-4 7 0,-1-2-22 15,0-3-9-15,-3-2-4 0,-3-4 4 16,-4-4 9-16,-10-5 15 0,-8-2-3 15,-2-5-18-15,-15-2 0 0,-7 2-4 16,-5 6 7-16,-1 2-7 0,-2 6-18 16,-1 4 0-16,2 4 3 0,2 4 13 15,4 1-13-15,6 5-2 0,4 1 24 0,3 2 21 16,3 0 22-16,5 0 2 0,-1-1 19 16,4-1 9-16,0 0-34 0,2-2-48 15,8-1-16-15,4 2-19 0,5-1 4 16,5 2 5-16,4 1 10 0,3 0 18 15,5 2-15-15,3 2 19 0,0 3-11 0,7 1-11 16,-2 1-28-16,0 0 16 0,1 1-55 16,-4 5-65-16,-3 0-74 0,-8 2-35 15,-8 2-73-15,-10 1-71 0,-9 2-14 16,-5 2 88-16,-14 3-23 0,-7 3-235 16,4-4-567-16</inkml:trace>
  <inkml:trace contextRef="#ctx0" brushRef="#br0" timeOffset="123406.17">16463 13236 1151 0,'0'0'728'0,"0"0"-196"0,0 0-154 15,0 0-144-15,0 0-48 0,0 0-49 0,0 0-67 16,97-52-45-16,-54 39-22 16,10 0 1-16,6 2-2 0,0-1-2 15,-1 6-19-15,-6-1-220 0,-4 3-95 16,-9 3-156-16,-11 0-484 0,4 1-354 0</inkml:trace>
  <inkml:trace contextRef="#ctx0" brushRef="#br0" timeOffset="124031.99">17217 13284 1381 0,'0'0'802'0,"0"0"-297"0,0 0-161 16,0 0-41-16,0 0-55 0,0 0-71 15,-97-11-57-15,73 15-42 0,-2 2 7 16,3 2 25-16,1 1-32 0,4 1-25 0,5 1-20 15,1 1-33-15,6 1-18 0,5 4 2 16,1 0 15-16,0 1-15 0,6-1 13 16,4 1 2-16,1-3-1 0,6-1 2 15,-2-1-3-15,5-3-53 0,4-2-13 16,3-1-22-16,3-5 15 0,7-1-15 16,1-1-6-16,2 0-33 0,-1-5-41 15,-2-1-32-15,-5-2-50 0,-7-1-46 16,-4-1-105-16,-5-2-102 0,-1-1-157 15,-7 3-342-15</inkml:trace>
  <inkml:trace contextRef="#ctx0" brushRef="#br0" timeOffset="124253.31">17494 13250 1769 0,'0'0'610'0,"0"0"-239"0,0 0-76 16,0 0 6-16,0 0-12 0,0 0-40 15,0 0 9-15,0 0-40 0,0 0-85 16,0 0-71-16,-41-30-62 0,41 30 0 15,0 4-50-15,0 4 50 0,2 2 0 16,1 3 22-16,0 0 2 0,2 1 1 16,-2 0-9-16,3 0-16 0,0 1-16 15,-1-1-21-15,-2-2-43 0,3 1-75 16,-1 2-45-16,0-4-45 0,2-1-62 16,-1 2-72-16,1-4-86 0,1-2-250 15,0-1-671-15</inkml:trace>
  <inkml:trace contextRef="#ctx0" brushRef="#br0" timeOffset="124510.1">17675 13242 1982 0,'0'0'725'0,"0"0"-221"0,0 0-94 16,0 0-110-16,0 0-62 0,0 0-35 16,0 0-30-16,0 0-77 0,0 0-96 15,0 0-50-15,-20-46-2 0,7 56 24 16,-3 2 16-16,3-1-1 0,-1 2 1 15,5-1 9-15,2-2-13 0,3-1 1 16,2 0-4-16,2 0-2 0,0-2-17 16,6 2-14-16,4-1 8 0,4 2 13 15,1-2-10-15,4 3-30 0,1-2-21 16,3 0-37-16,4-2-50 0,4 0-46 16,3-3 2-16,-1-3-107 0,4-1-82 0,0 0-100 15,-1-8-216-15,-9 2-428 0</inkml:trace>
  <inkml:trace contextRef="#ctx0" brushRef="#br0" timeOffset="125409.15">18227 12711 1445 0,'0'0'969'16,"0"0"-640"-16,0 0 31 0,0 0 16 0,0 0-28 16,-79-30-21-16,76 27-66 0,0 3-50 15,3 0-39-15,0 0-40 0,0 0-41 16,0 0-42-16,0 0-49 0,0 5-29 15,0 7-48-15,0 5 76 0,0 7 1 16,2 3-15-16,5 6 6 0,4-1 9 0,2 2 0 16,0 1 0-16,2 0-1 0,0 2 0 15,-3-1 1-15,-2-1 20 0,0-2-8 16,-3-1-12-16,-1-3-47 0,-1-4-64 16,-1-1-52-16,0-5-44 0,3-2-69 15,-4-6-102-15,3-3-88 0,-2-3-24 16,2-5-117-16,3 0-143 0,-2-5-261 15</inkml:trace>
  <inkml:trace contextRef="#ctx0" brushRef="#br0" timeOffset="125666.55">18348 13134 627 0,'0'0'746'0,"0"0"-151"0,0 0-216 15,0-71-62-15,0 56-44 0,0 0 3 16,2 7-15-16,2-2-30 0,2 4-23 16,1 0-25-16,4 0-21 0,4 4-35 15,4 1-30-15,5-1-14 0,8 2-3 0,5 0-18 16,5 5-13-16,6 5-18 15,-3-2-16-15,-3 4-15 0,-4 1 31 0,-9 1-4 16,-9 1-27-16,-7 3-1 16,-9 4 1-16,-4 2 34 0,-5 0 36 15,-15 2 34-15,-8-1-9 0,-11 0-34 0,-6-2-34 16,-11-1-26-16,-3-3-1 0,-6-2-18 16,0-3-25-16,3 1-30 0,5-5-43 15,9-2-46-15,12-5-44 0,12-3-94 16,11 0-85-16,8-5 9 0,5-5-217 15,6-6-149-15,3 5-494 0</inkml:trace>
  <inkml:trace contextRef="#ctx0" brushRef="#br0" timeOffset="126034.35">19008 12787 927 0,'0'0'807'16,"0"0"-148"-16,0 0-124 0,0 0-27 15,0 0-46-15,0 0-68 0,0 0-72 16,0 0-21-16,0 0-93 0,0 0-98 15,-20-28-52-15,20 28-58 0,0 0-12 16,0 4-43-16,1 6 0 0,5 7 55 0,0 4 24 16,1 6-23-16,1 1-1 0,3 3 13 15,-1 0 11-15,3 0-24 0,-1 0-9 0,-1-2 9 16,-1 0 2-16,0-5 0 16,-4-2-2-16,-1-1-49 0,-2-3-64 0,-1-3-58 15,-2-1-35-15,0-2-75 0,0-3-144 16,0-4-115-16,0-1-48 0,0-4-416 15,0 0-363-15</inkml:trace>
  <inkml:trace contextRef="#ctx0" brushRef="#br0" timeOffset="126294.31">19057 12879 1618 0,'0'0'643'0,"0"0"-223"0,0 0-18 15,0 0 19-15,-50-71-77 0,50 61-73 16,1 2-84-16,11-1-63 0,5 3-34 15,8-2-35-15,9 3-24 0,8 0-6 16,6 3 15-16,6 2 27 0,2 4 1 16,2 8 33-16,-1 3-24 0,-6 3-38 15,-6 1-29-15,-8 4-10 0,-10-4-35 16,-12 2 35-16,-10-2 18 0,-5 1-15 16,-12 1 22-16,-12 1 12 0,-10 0 2 15,-9 1-39-15,-7-1-56 0,-2-2-72 0,0 0-72 16,7-2-34-16,8-6-76 0,9 0-152 15,10-3-155-15,6-5-396 0,6 0-373 16</inkml:trace>
  <inkml:trace contextRef="#ctx0" brushRef="#br0" timeOffset="126694.08">19599 12606 1757 0,'0'0'1024'0,"0"0"-680"0,0 0 9 0,-37-70 52 16,32 50-48-16,5 4-87 0,0 1-54 15,2 3-62-15,4 4-56 0,5-2-37 16,2 5-61-16,10 2-6 0,7 0-40 16,6 3 27-16,4 5 19 0,2 6 45 15,-5 2-45-15,-6 4-33 0,-9 0-19 0,-8 0-22 16,-5-1 3-16,-6 2 25 0,-3 3 22 15,-1 0 24-15,-13 1 3 0,-6 1 37 16,-7 1 24-16,-5 0-45 16,-1-2-19-16,4-1-19 0,5-4 17 0,8-4-10 15,6-6-3-15,5-1 2 0,3-4 11 16,2 0 2-16,0-2 19 0,0 0 24 16,7 0 21-16,7-3 0 0,8-2-21 15,10-4-42-15,7-2-1 0,9 1-3 16,6-3-9-16,5 2-83 0,5 2-31 15,4 0-68-15,3 2-78 0,0 4-129 16,-1 0-80-16,-4 2-152 0,-18-1-558 16,11 2-411-16</inkml:trace>
  <inkml:trace contextRef="#ctx0" brushRef="#br0" timeOffset="128461.02">9871 15796 1107 0,'0'0'1236'0,"0"0"-861"0,0 0-150 0,0 0 15 16,0 0-7-16,0 0-46 0,0 0-45 15,0 0-25-15,0 0-1 0,0 0-8 16,-56-9-37-16,56 9-15 0,0 0-31 16,0 0-25-16,0 0-32 0,3 0-52 15,7 6 47-15,-1 3 34 0,8 1 0 16,0 3-12-16,2 0 13 0,3 1-1 16,-1 0 2-16,0 1-47 0,0-3-36 15,1-3-1-15,-2 1 6 0,2-4-12 16,1-2-11-16,0-1-6 0,6-2 7 15,1-1-17-15,3 0-65 0,4-3-70 16,-1-3-102-16,-2-3-79 0,-3 0-50 0,-3-2 47 16,-7 1 14-16,-5-2 243 15,-6 0 180-15,-1-1 369 0,-5 0 263 0,-1 1-70 16,0 0-115-16,-3 1-112 16,0 1-59-16,0 2-8 0,0 2-27 0,0-1-29 0,-3 3 8 15,0 1-20-15,2-1-14 0,-2 3-13 16,1-1-19-16,2 2-25 0,-1 0-25 15,-2 0-31-15,2 0-66 0,-4 7-7 16,0 4-31-16,-6 6 31 0,-1 7 10 16,-3 3 7-16,-2 7-17 0,-1 0-12 15,0 4 12-15,0 2 28 0,0 0-7 16,1-1-6-16,2 2-12 0,-1-4-1 16,5-1 14-16,-1-3-16 0,1-2 1 0,2-2 2 15,0-4 12-15,-1-3-15 0,5-2 0 16,-1-5-34-16,1-5-27 0,1-2-3 15,2-3-3-15,1-2-3 0,0-3 5 16,1 0-15-16,-2 0-21 0,1-2-1 16,-3-2-97-16,1-6-117 0,0 0-188 15,0-2-167-15,1 3-568 0,2-5-332 0</inkml:trace>
  <inkml:trace contextRef="#ctx0" brushRef="#br0" timeOffset="129336.89">10903 16015 1002 0,'0'0'1037'0,"0"0"-626"0,0 0-114 16,0 0-27-16,0 0-56 0,0 0-74 15,0 0-67-15,0 0-34 0,0 0-11 16,0 0-2-16,114-12 5 0,-72 6 1 15,0-1-13-15,-1 2-18 0,-3 1-1 16,-3 2-45-16,-8-1-105 0,-1 2-54 16,-5-2-23-16,1 0-101 0,3 0-244 15,-5-1-685-15</inkml:trace>
  <inkml:trace contextRef="#ctx0" brushRef="#br0" timeOffset="129790.86">11846 15814 791 0,'0'0'1492'0,"0"0"-976"15,0 0-166-15,0 0 4 0,-93-35-35 16,69 32-58-16,-3 3-49 0,-1 0-60 16,-2 5-40-16,1 5-48 0,-1 0-26 15,4 1-28-15,3 2-10 0,3 3-16 16,4-2 1-16,4 3-10 0,4-1-12 15,-1 2-34-15,5-1-12 0,1 1 5 16,2 2-24-16,1-2-36 0,0 1 3 16,5-1-4-16,7-1-53 0,2 0-5 15,5-4 22-15,1-1 25 0,0-1 25 16,3-5 48-16,-3-4 19 0,2-2 4 16,0 0 21-16,1-6 33 0,-3-5 64 15,3 0 55-15,-1-2 31 0,-3-2 7 0,-2-2 2 16,-3-2 6-16,-1 0-19 0,-4-1-17 15,-3 2-7-15,-2 2 8 0,-2 2 22 16,0 3-3-16,-2 3-3 0,0 2-14 0,0 2-18 16,0 2-19-16,0 1-34 0,0 1-29 15,0 0-32-15,0 0-49 0,0 0-31 16,0 4-30-16,1 3 36 0,2 1 46 16,5 3 4-16,3 1-32 0,2-2-40 15,5 0-31-15,-1 0-19 0,-1-2-33 16,-2 0-104-16,-4-3-123 0,0-1-84 15,-3-1-282-15,1-3-743 0</inkml:trace>
  <inkml:trace contextRef="#ctx0" brushRef="#br0" timeOffset="130447.93">11990 15812 1738 0,'0'0'1024'0,"0"0"-649"16,0 0-53-16,0 0-21 0,20-64-37 15,-7 54-38-15,0 2-46 0,5 0-72 16,2 3-46-16,1 1-31 0,5 3-10 16,-3 1 7-16,0 0 15 0,-3 0-6 15,-5 4-36-15,-2 2-1 0,-3 3-25 16,-3 2-8-16,-1 3 2 0,-1 1 0 16,-2 3-6-16,-3 3 6 0,-1-1-15 15,-9 4-10-15,1-2-18 0,-4-1-47 16,0 0-26-16,2-3-26 0,-1-3 19 15,5-1 34-15,3-6 19 0,2-2 22 16,-1-2-17-16,3-3-37 0,0-1 30 0,0 0 103 16,0-3 144-16,3-6-71 0,5-1-12 15,1-5 2-15,0-2 42 0,3-1 24 16,-1 0-15-16,2-1-8 0,-2 0 36 16,1 3-32-16,1-1-33 0,-1 3 29 15,-1-1-1-15,0 2-15 0,0 2-4 0,-4 2-9 16,-1 4-13-16,0 1-5 15,-3 2-7-15,-2 2-22 0,-1 0-27 0,2 0-3 16,-2 0-18-16,0 3-37 0,0 5 15 16,1 4 6-16,2 3 10 0,-2 2-1 15,1 0-9-15,-1 1-24 0,3-2-13 16,1 0-12-16,1-1-10 0,1-2-40 16,3-1-51-16,0-4-34 0,2 1-31 0,2-6-14 15,-1 0-34-15,7-3-40 0,0 0-63 16,-1-3-74-16,4-4 117 0,-2-4 207 15,-3 1 150-15,-2-1 65 0,-5-1 195 16,-3 0 110-16,-3 3-7 0,-2-1-50 16,1 2 15-16,-4 2-57 0,2 0 3 15,-2 3-16-15,0 0-50 0,0 3-11 0,1-1-8 16,-1 1-25-16,0 0-35 16,0 0-49-16,0 1-80 0,0 4-25 0,0 3 13 15,0 2 12-15,0 3 15 0,2 2-5 16,-2 0-10-16,1 1-33 0,-1 0-23 15,2-2-14-15,1-1-35 0,0-1-81 16,2-4-97-16,-1 0-79 0,2-4-79 16,0-1-40-16,1-3-243 0,-1 0-665 0</inkml:trace>
  <inkml:trace contextRef="#ctx0" brushRef="#br0" timeOffset="130590.22">12739 15672 340 0,'0'0'1608'16,"0"0"-1061"-16,0 0-234 0,0 0-63 15,-26-70-115-15,19 66-64 0,0 2-71 0,3 2-121 16,-4 5-43-16,1 7 26 0,1 2-39 16,-2 2-85-16,2 0-104 0,2 1-232 15,2-5-154-15,2 6 66 0</inkml:trace>
  <inkml:trace contextRef="#ctx0" brushRef="#br0" timeOffset="130887.02">13038 15762 357 0,'0'0'1550'0,"0"0"-961"0,0 0-160 15,0 0-106-15,0 0-78 0,0 0-67 16,0 0-46-16,0 0-28 0,0 0-29 16,0 0-40-16,0 0-35 0,-62-19-29 15,66 23 29-15,7 4 48 0,6 3 4 16,3 3-18-16,1 3 0 0,2 2-33 15,0 2 0-15,0 0 0 0,-8 0 40 0,-2 1 40 16,-7-3 18-16,-6 1 10 0,0-2-4 16,-11-3-4-16,-3-2-30 0,-2-1-35 15,-4-3-36-15,0-3-58 0,-2 0-47 16,1-4-68-16,-2-2-88 0,2 0-62 16,3-1-34-16,-1-4-115 0,7-3-130 15,2 3-463-15,-3-7-321 0</inkml:trace>
  <inkml:trace contextRef="#ctx0" brushRef="#br0" timeOffset="131443.15">14408 15818 1039 0,'0'0'1168'0,"0"0"-722"0,0 0-131 0,0 0-30 16,0 0-43-16,0 0-64 0,0 0-68 16,0 0-78-16,0 0-10 0,0 0 9 15,-26-4 10-15,48 4 31 0,8 0 17 16,5 0 5-16,5 0-48 0,1-3-46 15,2 2-90-15,-6 0-71 0,-4 1-53 16,-5 0-42-16,-7 0-130 0,-8 2-199 16,-4 2-563-16</inkml:trace>
  <inkml:trace contextRef="#ctx0" brushRef="#br0" timeOffset="131598.04">14438 16052 1837 0,'0'0'658'0,"0"0"-345"0,0 0-63 15,0 0 12-15,0 0-11 0,0 0-70 16,87-18-77-16,-34 3-70 0,16-3-33 16,6-2-1-16,2 2-110 0,-4 0-143 15,-1 4-126-15,-5 0-229 0,-18 3-831 16</inkml:trace>
  <inkml:trace contextRef="#ctx0" brushRef="#br0" timeOffset="132274.29">17270 15151 1786 0,'0'0'646'0,"0"0"-253"0,0 0-47 0,0 0 5 16,0 0-20-16,0 0-23 15,0 0-15-15,0 0-40 0,0 0-20 0,0 0-19 16,0 0-50-16,9-57-45 0,-9 57-56 16,0 0-63-16,0 0 0 0,0 0-33 15,0 4-22-15,0 4-15 0,1 2 49 16,2 6 18-16,3 2-18 0,3 2 18 15,2 2 0-15,1 1 3 0,4 3 1 16,-2-2 23-16,3 5 0 0,-1-2-21 16,-1 0 1-16,-2 0-4 0,-1-1-17 15,-3-3-53-15,0 0-15 0,-1-1 12 16,1-3-46-16,-2-2-59 0,1-3-62 0,-1-4-70 16,-3-2-60-16,-3-4-35 0,2-3 45 15,-3-1 52-15,0-5 31 0,0-4-312 16,-3-3-212-16,0 2-329 0</inkml:trace>
  <inkml:trace contextRef="#ctx0" brushRef="#br0" timeOffset="132626.23">17019 15045 1430 0,'0'0'1260'0,"0"0"-839"0,0 0-121 16,0 0 7-16,8-75-8 16,3 54-64-16,9-2-27 0,3-2-20 0,6 1-62 15,7 1-49-15,6-1-22 16,10 2-18-16,6 3-22 0,5 4 10 0,3 2-23 16,2 3 34-16,-1 4-24 0,-7 4-11 15,-5 2-1-15,-9 0 21 0,-6 2-18 16,-10 4 7-16,-8 2-10 0,-3 3-33 0,-7 3-19 15,-4 6 0-15,-4 4 6 0,-4 4 35 16,-3 7 11-16,-8 2 15 0,-1 3 12 16,-6 1-8-16,0-1-19 0,-5 0-68 15,0-3 1-15,0-1 15 0,-3-3-28 16,0-5-72-16,0-4-89 0,3-3-113 16,6-6-133-16,3 0-131 0,6-8-583 15,4 0-396-15</inkml:trace>
  <inkml:trace contextRef="#ctx0" brushRef="#br0" timeOffset="132974.99">17962 15304 683 0,'0'0'1555'0,"0"0"-848"0,0 0-120 0,0 0-123 16,0 0-98-16,0 0-60 0,0 0-58 15,0 0-67-15,0 0-87 0,0 0-30 16,-3 5-30-16,3-2-34 0,-1 2-20 15,-1 3 20-15,-1 2 4 0,3 2-4 16,0 0-15-16,5 1-6 0,6 0-43 16,8-1 6-16,3-2 34 0,6-1 12 15,3-4 12-15,2-2-3 0,3-2 3 16,1-1-33-16,0-3 30 0,0-4 3 16,-3-5 0-16,-1-1 36 0,-7-5 65 15,-4-2 15-15,-2-5-7 0,-4-2-45 16,1-1-34-16,-6 1-18 0,0 2 13 15,-4 6-22-15,-4 5-3 0,0 5-18 0,-3 3-28 16,0 3-48-16,0 2-73 0,0 1-65 16,-6 0-118-16,-7 5-119 0,-4 4-75 15,-4 1-68-15,-1 5-421 0,3-6-531 16</inkml:trace>
  <inkml:trace contextRef="#ctx0" brushRef="#br0" timeOffset="133332.26">16411 15935 2287 0,'0'0'629'0,"0"0"-108"15,0 0-104-15,0 0-15 0,0 0-30 16,0 0-209-16,0 0-163 0,132-76-40 15,-55 47-3-15,21 1 43 0,19 1 15 0,16 3 37 16,14 0-21-16,11 4-28 16,10 2 9-16,4 2-12 0,4 1-21 15,-1 1 20-15,-1 0 2 0,-5 1-3 16,-1 0-41-16,-6 3 9 0,-5 2-6 0,-9 2-9 16,-7 1-56-16,-13 2 15 0,-12 0-46 15,-15 2-36-15,-14 1 62 0,-16 0 6 16,-12 0-56-16,-15 0-52 0,-13 0 53 15,-8 0 28-15,-12 0 29 0,-5 0 80 0,-6 0 22 16,0-2 0-16,0 1-51 0,-6 0-126 16,-5-3-239-16,-5 1-323 0,2 0-625 15</inkml:trace>
  <inkml:trace contextRef="#ctx0" brushRef="#br0" timeOffset="134173.26">16854 16888 1872 0,'0'0'645'0,"0"0"-268"16,0 0-83-16,0 0-4 0,0 0-58 15,0 0-37-15,0 0-34 0,0 0-24 16,0 0-56-16,0 0-72 0,0 0-9 16,-15-12-34-16,15 12-19 0,0 1-31 15,2 3 5-15,2 0 79 0,2 1 14 16,1 0 8-16,3-1 10 0,0-2 17 16,5 0 29-16,-1-2-3 0,5 0-4 0,1-4-18 15,2-2-6-15,1-4 5 0,-3 0 16 16,-1-1 31-16,-5-1-26 15,2-1-11-15,-6-1-7 0,1 0-12 0,-2-3 9 16,0-2 6-16,-3-5 5 0,-2 0-62 16,-1-3-2-16,-3 0-5 0,0 1 6 15,0 3 33-15,-7 1-5 0,-1 3 5 0,-2 0-32 16,-2 0-1-16,-2 2-3 0,-3 0-12 16,-2 0 14-16,-4 1-1 0,-6 0-22 15,1 0 12-15,0 1 9 0,1 2-15 16,5 2 18-16,4-1 3 0,3 0 16 15,4 2 8-15,3 0 19 0,4 0-4 16,3 0-11-16,1 0-17 0,1 0-13 16,8-3 4-16,6 0-5 0,7-2-70 15,9 1-6-15,6-1 18 0,6 4 21 16,4 2 4-16,1 3 8 0,0 1-79 16,-4 5-92-16,-3 0-42 0,-5 3-69 0,-10 5-68 15,-6 1-14-15,-10 2 34 0,-4 2 24 16,-6 4 18-16,-12 1-14 0,-7 1-131 15,-5 2-203-15,1-4-98 0</inkml:trace>
  <inkml:trace contextRef="#ctx0" brushRef="#br0" timeOffset="134334.94">16855 16618 1281 0,'0'0'586'16,"0"0"-236"-16,0 0-120 0,0 0-53 15,0 0-12-15,0 0 27 0,0 0 0 16,0 0-80-16,0 0-64 0,0 0-47 15,107-10-1-15,-65 3 0 0,4 4 0 16,1 0-67-16,-1 1-105 0,-4 2 2 0,-3-2-97 16,-4 2-137-16,-6 0-405 0,-9 0-529 15</inkml:trace>
  <inkml:trace contextRef="#ctx0" brushRef="#br0" timeOffset="134628.1">17607 16649 1437 0,'0'0'1000'16,"0"0"-542"-16,0 0-80 0,0 0-89 15,0 0 8-15,0 0 1 0,-102 48-68 16,72-37-53-16,0 1-8 0,4-2-80 16,0 1-65-16,6 0-24 0,4 0-22 15,3 3-8-15,4 1 8 0,3-1 10 16,3 2-10-16,3-1-2 0,2 0-4 15,5 1-27-15,6-1-19 0,1 0 40 0,4-1-25 16,2-3 6-16,4-2-40 0,2-2-22 16,5-3 0-16,2-3-2 0,1-1-31 15,5 0-35-15,3-5-33 0,-2-3-26 16,1 0-30-16,-4-2-108 0,-5-2-90 16,-6 1-85-16,-6 0-19 0,-7-3-3 0,-3 3 223 15</inkml:trace>
  <inkml:trace contextRef="#ctx0" brushRef="#br0" timeOffset="134819.09">17858 16827 80 0,'0'0'578'0,"0"0"-70"0,0 0-101 15,0 0-4-15,0 0-24 0,0 0-53 16,0 0 2-16,0 0-8 0,0 0-82 16,-9-47-17-16,9 47-16 0,0 0-42 15,0 0-82-15,0 0-12 0,0 0-44 0,0 1-25 16,2 6 0-16,1 2 28 0,1 3 18 16,1 2 7-16,-1 1 2 0,2 2-14 15,-3-2-8-15,-2 1-11 0,3-2-22 16,-2-2-55-16,-2-2-7 0,1-2-22 15,-1-2-46-15,2-2-57 0,-2 0-84 16,1-3-96-16,3 1-103 0,2-2-152 16,0 0-666-16</inkml:trace>
  <inkml:trace contextRef="#ctx0" brushRef="#br0" timeOffset="135072.01">18167 16734 1785 0,'0'0'762'0,"0"0"-187"0,0 0-183 0,0 0-69 15,0 0-46-15,0 0-59 0,0 0-70 16,0 0-15-16,0 0-3 0,-81-7-8 16,65 10-15-16,0 1-55 15,6 1-52-15,1 0-9 0,0 3-34 0,1 1-30 16,4 2-19-16,0 0-3 0,4 2-4 16,0-1-15-16,0 0-13 0,8 0-7 15,1-3 16-15,5 0 4 0,5-4-27 16,6-2-20-16,8-3-32 0,5 0-30 15,9-3 89-15,3-5 35 0,2 1-97 16,-1-2-65-16,-7 0 13 0,-4-2-50 16,-6 1-206-16,-10 2-245 0,9-5-50 0</inkml:trace>
  <inkml:trace contextRef="#ctx0" brushRef="#br0" timeOffset="135480.21">18783 16269 1792 0,'0'0'719'0,"0"0"-281"16,0 0-108-16,0 0 7 0,0 0-47 16,0 0-23-16,0 0-18 0,0 0-39 15,0 0-53-15,0 0-53 0,0 0-40 0,-56-37-49 16,56 38-15-16,0 6-45 0,0 3 45 16,0 6 21-16,0 4 19 0,3 3 0 15,2 6-25-15,-2 1 0 0,3 0 3 16,-3 2-17-16,3-1-1 0,-1-1 3 15,0-3-3-15,1-2-49 0,0-4-22 16,0-3-60-16,-4-3-60 0,1-6-25 16,-3 0-55-16,0-6-47 0,0 0-58 15,0-2 19-15,0-1-12 0,-1 0-87 16,1 0-134-16,0-5-224 0</inkml:trace>
  <inkml:trace contextRef="#ctx0" brushRef="#br0" timeOffset="135747.12">18814 16551 1175 0,'0'0'816'0,"0"0"-233"0,0 0-110 15,0 0-74-15,0 0-127 0,0 0-55 16,0 0-40-16,0 0-43 0,0 0-1 16,104-68-3-16,-70 64 9 0,8 1-28 15,1 1-4-15,2 2-18 0,0 0-34 0,0 0-21 16,-3 5-19-16,-1 3 16 0,-4 1 11 16,-1 0-20-16,-10 1-22 0,-6 1-16 15,-8 0-14-15,-5 2 30 0,-7 3 34 16,-1 0 26-16,-14 3 7 0,-5 2-18 15,-9 0-21-15,-7-1 2 0,-3 0-30 16,-3-5-3-16,-6-2-37 0,3-3-8 16,0-2-7-16,3-4-58 0,9-1-30 15,6-3-63-15,7 0-43 0,5 0-105 16,6-5-102-16,4 1-50 0,2-2-98 16,3 0-134-16,2-1-43 0,4 1-215 0</inkml:trace>
  <inkml:trace contextRef="#ctx0" brushRef="#br0" timeOffset="136673.94">19752 16172 1090 0,'0'0'644'0,"0"0"-248"0,0 0-88 16,0 0 21-16,0 0-8 0,0 0-30 0,0 0-3 15,0 0-26-15,0 0-1 0,0 0-38 16,-6-43-50-16,6 42 0 0,0 1-10 16,0 0-44-16,0 0-25 0,0 0-20 15,0 0-23-15,0 0-5 0,0 0-13 16,0 0-2-16,0 0-14 0,0 0-17 16,0 0-18-16,0 0 0 0,0 0-19 15,0 0-12-15,0 5-2 0,0 3 14 16,0 6 37-16,0 3 2 0,0 3-2 0,2 2 0 15,2 1 1-15,2 2-1 0,-2-1-1 16,0-1 1-16,1-1 2 0,-1-1 1 16,0-2 15-16,-1-1-14 0,4-1 8 15,-5-1-12-15,1-1-1 0,0-1-24 16,-1-1-2-16,-2 0 3 0,3-2-4 16,-3-1 7-16,0 0-1 0,0-4 4 0,0 0 6 15,2-2 10-15,-2-1 1 0,0-2 1 16,0-1 21-16,1 0 16 15,-1 0 15-15,0 0 24 0,0 0 15 0,0-1 3 16,0-3 0-16,0-3-57 0,0-1-19 16,0-2-3-16,0-1 0 0,-3 0 16 15,0-1-4-15,-1 0-6 0,-2 0-3 16,-4-3-18-16,-3 1-11 0,-2 1-10 16,-4 1 0-16,-4 1 3 0,-2 4-4 0,-1 2-5 15,-1 5-15-15,-1 0 2 16,1 7 19-16,0 4 6 0,2 3 3 0,2 2 9 15,4 1-10-15,5-2 10 0,4 0-30 16,3-3-13-16,3 0 10 0,2-3 12 16,2 0 5-16,0 0 1 0,2-2 16 0,7 3-1 15,3-2 3-15,4 3 12 0,4-2 3 16,6 0 2-16,3-3-17 0,3-2-67 16,1-1-25-16,1-3-12 0,4 0-21 15,-2-6-41-15,0 0-87 0,0-4-111 16,-3-1 5-16,0-1-11 0,-4-1-7 15,-3 0-32-15,-5 2-131 0,-2 0-198 16,-7 4-388-16</inkml:trace>
  <inkml:trace contextRef="#ctx0" brushRef="#br0" timeOffset="137694.17">19373 16182 196 0,'0'0'1596'0,"0"0"-925"0,0 0-217 16,0 0-70-16,0 0 7 0,0 0-55 0,0 0-73 15,0 0-74-15,0 0-68 0,0 0-38 16,0 0-31-16,-3-5-34 0,3 9-18 15,4 3-25-15,2 5 25 0,6 5 49 16,-1 4-27-16,2 4 2 0,3 2 1 16,-3 3 0-16,1-2 11 0,0 1 4 0,-2 0-28 15,-2-1 19-15,-1-2 6 0,0 0-23 16,-4-3-14-16,1-1 0 0,-1-4 2 16,-2-1 28-16,0-3-30 0,-2-3-14 15,0-3-16-15,-1-2-10 0,0-2-21 16,0-1-34-16,0-3-37 0,0 0-23 15,0 0 1-15,2-4-8 0,-1-4-58 16,-1-4-97-16,0-2-160 0,0-2-220 16,0 3-560-16</inkml:trace>
  <inkml:trace contextRef="#ctx0" brushRef="#br0" timeOffset="138087.97">19419 16210 1599 0,'0'0'759'0,"0"0"-256"0,0 0-131 16,0 0-19-16,0 0-22 0,0 0-39 16,0 0-46-16,0 0-36 0,0 0-38 15,-19-65-16-15,30 54-43 0,3 0-34 16,5-1-27-16,7-2-34 0,5 1-18 16,5 0-15-16,2 1 3 0,1 4 11 15,1 1 0-15,4 3 1 0,-2 4-2 16,3 0 2-16,0 3 14 0,-2 6-11 15,0 2-2-15,-5 3-1 0,-7 6-15 16,-5 1-6-16,-7 3-1 0,-5 2 4 16,-8 1 18-16,-3 0 20 0,-3 0 5 0,-3 0 5 15,-5 0 7-15,-7 0-4 0,-1 0 16 16,-4-1 8-16,-6-1-8 0,-4 1 15 16,-4 0-13-16,-6-3-11 0,1-1-16 15,-4-3-21-15,7-2-1 0,0-4-2 16,7-3-27-16,8-4-55 0,6-2-18 0,8-4-7 15,3 0-36-15,4 0-40 0,3-7-31 16,5-5-76-16,7 0-55 0,4-4-196 16,6 2-26-16,3 1-48 0,1 4-141 15,-8 4-483-15</inkml:trace>
  <inkml:trace contextRef="#ctx0" brushRef="#br0" timeOffset="138506.03">19618 16124 1390 0,'0'0'786'0,"0"0"-234"0,0 0-173 0,0 0-25 16,0 0-25-16,0 0-54 0,0 0-48 16,0 0-37-16,0 0-58 0,0 0-73 15,0 0-59-15,-32-1 6 0,29 21-6 16,3 6 55-16,-1 6 22 0,1 3 27 15,0 2-24-15,4 1-53 0,2-2-25 16,3-3 20-16,-1-2 27 0,1-4-7 16,-2-4-20-16,-2-5-22 0,0-2-25 15,-1-5-33-15,-1-3-42 0,-3 0-47 16,0-3-32-16,0-1-46 0,0-1-65 0,0 0-97 16,0-2-41-16,0-1-81 0,0 0-254 15,0-1-395-15</inkml:trace>
  <inkml:trace contextRef="#ctx0" brushRef="#br0" timeOffset="138874.93">19612 16226 25 0,'0'0'1050'16,"0"0"-546"-16,0 0-68 0,0 0 1 16,0 0-147-16,0 0 28 0,-46-72-17 15,46 63-44-15,0 1-58 0,7 0-45 16,3-1-25-16,6-1-38 0,7 1-7 15,5 0 9-15,5 0 0 0,4 2-4 0,5 2-5 16,1 3-4-16,5 2-19 16,2 0-36-16,2 7-24 0,3 4 20 0,-2 2 22 15,-2 0 0-15,-5 3-43 0,-10 2 0 16,-9 1-36-16,-9 2 5 0,-9 2 25 16,-9 2 6-16,-4 2 64 0,-10 1 31 15,-11 2-13-15,-6 1 13 0,-8-1-22 16,-6 1-36-16,-4-1-7 0,-3 0-24 15,-2-4-6-15,1 0 0 0,3-5 0 16,5-3-2-16,5-4-25 0,9-4-40 16,5-2-52-16,7-3-28 0,4-2-15 0,4-2-35 15,5 0-45-15,3-1-67 0,2 0 7 16,1 0-46-16,4-2-74 0,6-2-71 16,4-2-106-16,4 0-186 0,-3 3-284 15</inkml:trace>
  <inkml:trace contextRef="#ctx0" brushRef="#br0" timeOffset="145132.15">25308 13009 490 0,'0'0'675'0,"0"0"-119"0,0 0-173 0,0 0-88 16,0 0-23-16,11-79 7 0,-5 67-10 15,-2 1-11-15,0 5-61 0,-1 2-8 16,-3 1 31-16,2 3-4 0,-2 0-40 16,1 0-49-16,-1 0-44 0,0 0-43 15,0 0-40-15,0 6-24 0,2 1-41 16,2 6 28-16,2 7 37 0,3 3 21 15,3 5-8-15,-1 3-13 0,4 1 0 0,-2 0 2 16,-2 2 47-16,1-2-3 0,-1 0-30 16,0 3-13-16,-2-1 21 0,-1-3-21 15,1 1 19-15,0-2-20 0,-1-5 0 16,-3-2 1-16,1-5 15 0,-4-3-17 16,2-4 24-16,-2-2-4 0,-1-4-2 15,-1-3 5-15,0 1 16 0,0-2 15 0,0-1 12 16,0 0 13-16,0 0 11 0,0 0 0 15,-7-5 19-15,-1-2-12 0,-7-6-98 16,-3-3-30-16,-7-1 8 0,-4-1-2 16,-4 3 3-16,-6 1-25 0,-8 1-18 0,-5 5 4 15,-8 4 8-15,0 3 3 0,2 1 16 16,4 4-1-16,9 5 22 0,7 0 0 16,9 3-10-16,7 0-2 0,4 2-13 15,7 3 6-15,3 1 16 0,2 0-3 16,3 0-25-16,3 0 0 0,0 0 3 15,9-2 9-15,2-1 10 0,6-2 9 16,2-4-10-16,7-2 22 0,8-4 1 16,9-3 18-16,9 0-4 0,8-6-15 15,4-1 1-15,3-1-2 0,-4-2-17 16,-5 2-109-16,-9-2-148 0,-10 2-119 16,-8-2-26-16,-5-1 28 0,-6-3-93 0,-7-2-272 15,-1 3-585-15</inkml:trace>
  <inkml:trace contextRef="#ctx0" brushRef="#br0" timeOffset="145484.96">25738 12884 1830 0,'0'0'1019'0,"0"0"-600"16,0 0-120-16,0 0 7 0,0 0-10 15,0 0-29-15,0 0-41 0,0 0-67 16,0 0-79-16,0 0-37 0,0 0-26 16,-12-28-17-16,12 30-39 0,0 6-38 15,0 6-37-15,3 7 114 0,3 3 52 16,0 7 1-16,-1 0 2 0,1 1-12 15,-3-1-19-15,-1-1-5 0,-2-1-1 16,0 0-12-16,0-1-6 0,0-1-34 16,0 0-15-16,0-3-18 0,0 0-56 15,0-1-105-15,0-4-89 0,3 1-113 16,1-4-136-16,-1-4-47 0,0-2-568 16</inkml:trace>
  <inkml:trace contextRef="#ctx0" brushRef="#br0" timeOffset="145787.04">26093 13258 2495 0,'0'0'781'16,"0"0"-233"-16,0 0-99 0,0 0-161 0,0 0-143 15,0 0-90-15,0 0-55 0,0 0-35 16,0 0 35-16,-22 64 28 0,10-31 27 15,-2 5-37-15,-1 3-5 0,0 0 2 16,-1 3-15-16,3-1 0 0,-1 3-1 16,4-2-2-16,0 1 3 0,1-1 2 15,1 0 20-15,0 3-9 0,2-4-13 16,3 0 0-16,0-3-12 0,0-4-53 16,1-4-24-16,2-5-50 0,0-7-40 0,0-3-39 15,0-6-83-15,3-6-94 0,1-4-61 16,0-1 34-16,1-9-17 0,-1 1-117 15,12-23-774-15</inkml:trace>
  <inkml:trace contextRef="#ctx0" brushRef="#br0" timeOffset="146010.26">26314 13525 2260 0,'0'0'758'0,"0"0"-330"0,0 0-140 15,0 0-27-15,0 0-73 0,0 0-185 16,0 0-1-16,0 0-2 0,0 0 63 15,-5 91 27-15,1-55-9 0,0 2-26 0,1 1-8 16,1-1-26-16,2 1-5 16,0-2 24-16,0-1-6 0,0-3-34 15,5-1-3-15,-2-5-40 0,-1-4-25 16,1-3-72-16,0-3-49 0,-3-4-69 16,0-2-67-16,0-4-85 0,0-5-46 0,0-2-284 15,0-2-472-15</inkml:trace>
  <inkml:trace contextRef="#ctx0" brushRef="#br0" timeOffset="146268.16">26343 13665 734 0,'0'0'1620'0,"0"0"-1049"0,0 0-101 16,0 0-30-16,0 0-42 0,0 0-75 16,20-70-74-16,-6 59-71 0,8 1-23 15,4 1-33-15,5 1-91 0,8 3-31 16,4 4-34-16,-1 2-14 0,3 11 48 15,-3 4 0-15,-5 9 2 0,-4 2 0 16,-7 3 0-16,-6 2 43 0,-10 0-8 0,-7 1-4 16,-3 2 22-16,-13 0 33 15,-11 2 18-15,-12 2-21 0,-12 0-32 0,-8 1-53 16,-4-1-48-16,-2-1-125 0,5-6-27 16,5-5-142-16,9-8-153 0,10-7-162 15,0-7-23-15,11-4-453 0,-21-3-554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4:48:57.174"/>
    </inkml:context>
    <inkml:brush xml:id="br0">
      <inkml:brushProperty name="width" value="0.05292" units="cm"/>
      <inkml:brushProperty name="height" value="0.05292" units="cm"/>
      <inkml:brushProperty name="color" value="#FF0000"/>
    </inkml:brush>
  </inkml:definitions>
  <inkml:trace contextRef="#ctx0" brushRef="#br0">25613 9306 92 0,'0'0'219'0,"0"0"-59"16,0 0-30-16,0 0-71 0,0 0-17 15,0 0-19-15,0 0-20 0,0 0-1 16,0 0-2-16,9-20-10 0,-9 20-62 16,0 0-62-16,0 0-55 0,0 0 55 15,0 3 10-15,0-2 57 0,0 1 67 0</inkml:trace>
  <inkml:trace contextRef="#ctx0" brushRef="#br0" timeOffset="448.65">25613 9306 164 0,'10'-12'359'0,"-8"12"-49"15,-2 0-30-15,1 0 6 0,-1-2-35 16,0 0-63-16,0 0-35 0,0 0-43 0,0 1-6 15,0 0-13-15,0 0-27 16,0 0-2-16,0-1-10 0,0 1-14 0,0 1-15 16,0 0-7-16,0-1-16 0,-1 1-2 15,1 0-17-15,0 0 2 0,0 0-5 16,0 0 6-16,0 0-7 0,0 0-3 16,0 0 0-16,0 0 10 0,0 0 14 15,0 0 2-15,0 0 19 0,0 0 40 16,0 0 18-16,0 0-22 0,-2 0-16 15,2-2-26-15,-3 2-12 0,3 0 1 16,-3-1 11-16,0 0-13 0,2-1 1 16,-2 1 0-16,-1-3 25 0,1 3 41 0,0 0 30 15,0-3 60-15,2 3 19 16,-1-2-3-16,0 2-14 0,2-1-23 0,0 2 6 16,-2 0-1-16,2 0-14 0,0 0-43 15,0 0-40-15,0 2-42 0,0 0-2 16,0 1-38-16,0 2-49 0,2 3 4 0,0 6 83 15,4 2 38-15,0 5-10 0,2 0-11 16,1 3-6-16,1 0-11 0,3 5-1 16,0-1 1-16,2-1 0 0,-4 1 0 15,2-3 16-15,-3 0 3 0,0-3-4 16,-1-3-1-16,-1-2-14 0,-2-3-92 16,-1-3 11-16,-2 0 2 0,-2-4-9 15,1 0-35-15,-2-4-42 0,0-1-19 16,0-2-17-16,0 0 18 0,0 0 19 15,-3-1-39-15,0-7-111 0,0-1-367 16,0-2-563-16</inkml:trace>
  <inkml:trace contextRef="#ctx0" brushRef="#br0" timeOffset="749.62">25744 9318 349 0,'0'0'1345'0,"0"0"-790"16,0 0-147-16,0 0-52 0,-50-71-49 15,43 55 33-15,4 3-25 0,1 6-55 16,2 0-46-16,0 2-37 0,0 4-36 16,0-2-36-16,0 3-35 0,0-1-42 15,6 1-28-15,4-2-36 0,9-1-7 16,5 0 6-16,7 0 19 0,5 2 16 16,1 1-17-16,-1 0-5 0,1 1-56 15,-9 5 0-15,-2 0-19 0,-6 5-16 16,-7-1 1-16,-6 2-2 0,-5 3 53 15,-2 2 63-15,-10 2 50 0,-5 3 19 0,-5-2-20 16,-3 3-42-16,0 0-7 0,-2-3-41 16,0-1-24-16,2-1-63 0,2-1-68 15,4-1-85-15,2-2-97 0,4-3-94 16,5 0-226-16,3-3-506 0</inkml:trace>
  <inkml:trace contextRef="#ctx0" brushRef="#br0" timeOffset="1313.59">26250 9435 1810 0,'0'0'710'15,"0"0"-205"-15,0 0-61 0,0 0-103 16,0 0-66-16,0 0-135 0,0 0-25 16,0 0-75-16,0 0-40 0,0 0-49 0,0 0-48 15,-68-8-31-15,55 18-14 0,1 2 7 16,1 2-13-16,6-1-45 0,0-1-43 0,5-1-36 15,0-1 25-15,0 0 5 0,6-2-14 16,1 0 23-16,4-1 38 16,1-2 13-16,0-3 9 0,1 2 1 0,-2-4 16 15,-2 0 58-15,-1 0 98 0,0-4 303 16,-2-1 146-16,1-3-102 0,0 1-17 16,2-3-43-16,-4 0-36 0,1 0 21 15,2 0-20-15,-2-1 13 0,-1 4-26 16,-1-4-7-16,-1 5-15 0,0-1-29 15,-1 5-9-15,-2-1-60 0,1 3-55 16,-1 0-57-16,0 0-7 0,0 4-83 0,0 3-52 16,0 3-68-16,0 5 98 0,1 6 103 15,4 6 0-15,3 1-1 0,-1 3 3 16,4 3 1-16,1-1-1 0,-3 0 18 16,1-1-2-16,-1-3-1 0,-3-2-15 15,-3 0 0-15,-3-6-12 0,-2 0 10 16,-8-6-1-16,0 0 3 0,-2-2 15 15,-5-2-2-15,3-4 8 0,-2 0 7 0,3-3-6 16,0-2-1-16,3-2 10 16,1 0 18-16,-1-1 34 0,2-8 3 15,-3-1-46-15,2-6-1 0,3 2-38 0,3-4-2 16,3-3-9-16,1 1-20 0,13-8-84 16,4 2-33-16,9-4 5 0,6 1-53 0,4 3-23 15,3 2-94-15,-1 5-4 0,-3 4-82 16,-2 2-156-16,-8 2-479 0,9 0-412 0</inkml:trace>
  <inkml:trace contextRef="#ctx0" brushRef="#br0" timeOffset="1699.37">27331 9126 142 0,'0'0'2440'16,"0"0"-1648"-16,0 0-260 0,0 0-128 15,0 0-67-15,0 0-76 0,0 0-129 16,0 0-132-16,0 0-34 0,0 0-67 16,0 0-37-16,-30-11-44 0,34 23 56 15,0 5 125-15,1 2 1 0,1 1 18 16,-2 4 1-16,2-2-1 0,-1-2-15 0,0 2 10 16,-3-1 2-16,1 1-15 15,0-3-43-15,0 2-19 0,2-2-59 16,-1-1-87-16,3-3-129 0,-1 1-88 0,0-3-90 15,-2-2-96-15,-1-4-458 0</inkml:trace>
  <inkml:trace contextRef="#ctx0" brushRef="#br0" timeOffset="2289.42">27525 9207 1188 0,'0'0'1031'0,"0"0"-627"0,0 0-162 16,0 0-11-16,0 0-33 0,0 0 37 16,0 0-26-16,99-67-108 0,-74 55-7 0,3 1-31 15,1 0-13-15,-1 4-8 0,-4 1-11 16,-3 4-3-16,-4-1-4 0,-2 3-24 16,-5 0-19-16,-2 0 19 0,-2 0 12 15,-1 3-12-15,-1 2-47 0,-2 3-23 16,1-2 4-16,-3 6 7 0,0-2-11 15,-3 2 23-15,-5 1 47 0,-3-1-2 16,-7 1 2-16,1-1-3 0,1 0-22 16,1-1-10-16,1-2-19 0,3 1 1 0,0-3 18 15,3-1 22-15,2-1 10 0,3-2 1 16,1 0 2-16,2-2 2 0,0-1 23 16,0 0 45-16,0 1 81 0,0-1 19 15,1 0-3-15,0 0-65 0,2 0-36 16,0 0 21-16,3 0-13 0,1-1-15 15,3 0-29-15,0-3-29 0,2 2-1 16,2 2-2-16,-2-1-16 0,2 1-25 16,2 0-7-16,1 5 25 0,5 2 24 0,1 2 1 15,2 1 2-15,-2 0-2 0,-3-1-1 16,-4 2-11-16,-5-4-19 0,-1 4-25 16,-5-4-12-16,-2 4 21 0,-3-4 19 15,0 4 9-15,0-3 8 0,-2 3 11 16,-8-1 31-16,-1-1 38 0,-3 2 21 15,-4-4-19-15,-4 1-21 0,3-1-10 16,-4-5-12-16,2 2-1 0,0-4-2 0,1 0-25 16,0 0-9-16,4-3-59 0,-1 0-53 15,3-1 0-15,2 0-4 0,2 0-66 16,3 0-61-16,1 2-71 0,2-1-106 16,1 0-34-16,3-1-94 0,0 2-435 15,3-2 38-15</inkml:trace>
  <inkml:trace contextRef="#ctx0" brushRef="#br0" timeOffset="2626.7">28130 9276 1197 0,'0'0'1134'0,"0"0"-592"0,0 0-183 16,0 0-66-16,0 0-68 0,0 0-62 0,0 0-94 15,0 0-69-15,0 0-32 16,0 0-15-16,0 0-26 0,-17-10-24 0,17 15 11 15,0 0 33-15,-1 2 18 16,1-1 6-16,0 1 1 0,0-1-1 0,1 0 26 16,5 1 2-16,5-1 1 0,1-1 41 15,4 2 29-15,3-1-7 0,2-2 4 16,1-3-1-16,1 1 25 0,-3-2-16 0,-1 0 4 16,-2-2 38-16,-3-3 35 0,-5-1 56 15,-3-1-54-15,-1 0-9 0,-5-4-4 16,0 0-16-16,0-2-42 0,-6-1-62 15,-4-2-21-15,0 5-21 0,-2-1-16 16,-4 5-18-16,0-1-37 0,-4 3-30 16,-3 1-53-16,1 4-45 0,-1 0-75 15,3 0-126-15,1 6-91 0,5 2-40 0,3 1-127 16,5-1-445-16</inkml:trace>
  <inkml:trace contextRef="#ctx0" brushRef="#br0" timeOffset="2849.71">28563 9463 1148 0,'0'0'1043'0,"0"0"-552"0,0 0-140 16,0 0-105-16,0 0-77 0,0 0-55 15,0 0-44-15,0 0-39 0,-73 75-29 16,65-63-2-16,3 3-3 0,-1 0-95 15,5 2-64-15,-1 1-48 0,2 0-63 16,0 0 3-16,0-1-121 0,0-2-232 16,0-1-365-16</inkml:trace>
  <inkml:trace contextRef="#ctx0" brushRef="#br0" timeOffset="3035.74">28566 9615 55 0,'0'0'1248'15,"0"0"-673"-15,0 0-253 0,0 0-296 16,0 0-26-16,0 0-20 0,0 0-25 16,0 0-40-16,0 0 17 0,0 0-276 15,-30 70-213-15,27-67-508 0</inkml:trace>
  <inkml:trace contextRef="#ctx0" brushRef="#br0" timeOffset="4004.88">29287 9044 408 0,'0'0'792'0,"0"0"-197"0,0 0-218 15,0 0-93-15,0 0-48 0,0 0-30 16,0 0 6-16,0 0-24 0,0 0-57 15,0 0-131-15,34-24-10 0,-17 18-19 0,2-3-18 16,3 1 12-16,2 3 34 0,-2 1 1 16,1 0 2-16,0 3 1 0,-1 0 13 15,0 1-13-15,-2 0-3 0,-3 0 0 16,-6 1 1-16,-3 0-1 0,-5 3-54 16,-2-2-48-16,-1 4 12 0,0 0 36 15,0 0 28-15,0 4 24 0,-4-3 2 16,-1 1 0-16,2 0 0 0,-1-2-14 0,1-3-37 15,2 1-81-15,-2-3-7 0,3-1-19 16,0 0 42-16,-3 0 116 0,2 0 71 16,-1-1 32-16,-1-4-103 0,0-2-6 15,2-2-178-15,-1 1-98 0,2-1-518 16,0 4-455-16</inkml:trace>
  <inkml:trace contextRef="#ctx0" brushRef="#br0" timeOffset="4550.92">29160 9002 1083 0,'0'0'1274'0,"0"0"-687"15,0 0-140-15,0 0-92 0,0 0-125 16,0 0-107-16,0 0-123 0,0 0-22 15,0 0-67-15,0 0-11 0,9 17 6 16,-4-10 94-16,2 5 29 0,-1 1 15 16,1 4-3-16,-1 0 9 0,-1-1 10 15,2 4-6-15,-5-1-33 0,1 0-21 16,-3 3-16-16,0-3-10 0,0 2-33 0,0-3-73 16,0-1-76-16,0-2-94 0,3-1-117 15,3-2 7-15,1-2-41 0,3-3-165 16,-2-5-443-16</inkml:trace>
  <inkml:trace contextRef="#ctx0" brushRef="#br0" timeOffset="5034.92">29431 9064 376 0,'0'0'1807'0,"0"0"-1222"0,0 0-248 15,0 0-59-15,0 0-65 0,0 0-36 16,79-75-33-16,-50 62 27 0,6-1-56 15,-1 1-93-15,3 4-22 0,-6 4-34 16,-7 1 1-16,-4 4 31 0,-8 0-42 0,-2 5-48 16,-6 2-24-16,1 3 24 15,-5-1 23-15,0 1 6 0,0 3 12 0,-5-1 33 16,-3 2 18-16,-4-1 0 0,1-1-36 16,-2-1-63-16,0 1-44 0,0-2 15 15,-3 2 1-15,1-3 62 0,-2 0 33 16,3 1 13-16,-1-2 3 0,4-3-3 15,2 1 19-15,7-3 35 0,2-2 122 0,0 0 38 16,0-1-14-16,2 0-3 0,5 0-52 16,1 0-3-16,3 0-17 0,9-1-30 15,6-2-35-15,4 2 12 0,4 1 0 16,-3 0 2-16,0 1-55 0,-6 5-3 16,-4-1 2-16,-3 1 1 0,-3 2-31 15,-4 0-13-15,-5 1-18 0,-1 0-4 16,-5 0 2-16,0 2 49 0,-8 1 15 15,0 1 38-15,-10 2 0 0,2-2-10 16,-4 0-9-16,-1-3-19 0,0-1 0 16,-2-2-25-16,0-2 6 0,3-4 19 15,4-1 9-15,1 0-9 0,3 0-18 0,3-2-84 16,5 0-20-16,-2-2-64 0,6 3-61 16,0-2-91-16,0 1-109 0,6-3-119 0,3 0-156 15,-1 2-297-15</inkml:trace>
  <inkml:trace contextRef="#ctx0" brushRef="#br0" timeOffset="5274.04">30109 8994 1982 0,'0'0'995'0,"0"0"-510"0,0 0-80 0,0 0-50 15,0 0-101-15,0 0-109 0,0 0-83 16,0 0-62-16,0 0-22 0,0 0-25 15,0 0-21-15,9 16-37 0,-4-5 2 16,3 6 103-16,1 1 25 0,-1 4-6 16,0 0-19-16,-2 0-25 0,2 0-18 15,-4-2-81-15,2-1-18 0,-1-1-46 0,-1 0-74 16,0-1-133-16,2 0-73 0,0-3-240 16,-4-2-641-16</inkml:trace>
  <inkml:trace contextRef="#ctx0" brushRef="#br0" timeOffset="5455.72">30410 9268 1797 0,'0'0'989'16,"0"0"-498"-16,0 0-94 0,0 0-79 15,0 0-74-15,0 0-113 0,0 0-72 0,0 0-59 16,0 0-14-16,0 0-29 0,0 0-25 16,6 34 67-16,-3-23 1 0,-1 1 0 15,1 2 0-15,0-1-47 0,0 2-40 16,-1-3-68-16,1 0-102 0,2-3-124 15,2-1-53-15,-2-2 18 0,4-2-66 16,5-1-194-16,-3-3-310 0</inkml:trace>
  <inkml:trace contextRef="#ctx0" brushRef="#br0" timeOffset="5880.99">30930 8979 1396 0,'0'0'1132'0,"0"0"-626"0,0 0-53 16,0 0-68-16,0 0-55 0,0 0-94 0,0 0-69 16,0 0-44-16,0 0-31 0,0 0-15 15,0 0-19-15,0-4-37 0,1 4-21 16,-1 0-28-16,0 0-12 0,0 1-6 16,0-1-21-16,0 3-13 0,0 2-46 15,0 4-60-15,0 4 93 0,0 5 82 0,2 2 11 16,-2 3 2-16,4-3-1 0,-2 1-1 15,0-1 0-15,1-2 16 0,0-2-16 16,0-2-84-16,0-1-40 0,1-2-75 16,-1 1-34-16,1-5-18 0,-2 0-74 15,2-2-12-15,-3-2-60 0,1-2-122 16,1-1-184-16,0 0-285 0</inkml:trace>
  <inkml:trace contextRef="#ctx0" brushRef="#br0" timeOffset="6346.99">31113 8978 1716 0,'0'0'730'0,"0"0"-250"15,0 0-80-15,0 0-77 16,0 0-55-16,0 0-69 0,82-68-84 0,-65 62-102 16,3 1-13-16,0 4-32 0,-4 1-11 15,-1 0-16-15,-2 0 46 0,-1 3-44 16,-4 4-19-16,1 1-15 0,-4 0 0 15,0 2-13-15,-1-2-13 0,-4-1-4 16,0 1 13-16,0 0 12 0,-7-1 61 16,-2 4 10-16,0-4-52 0,-3 4-6 15,3-1-36-15,0-2 9 0,2-2 1 16,0 1 3-16,2-2 28 0,3-1 20 16,0-1 13-16,1 0-27 0,1 0 72 0,0-2 78 15,0 2 64-15,3-2 32 0,1 0-13 16,2 0 25-16,4 3 6 0,-2-1-4 15,5 1-10-15,2 0-27 16,-1-1-31-16,2 1-57 0,-1 2-63 0,-3 0-3 16,0-1 3-16,-3 2 0 0,-1 0 6 15,-4 0-6-15,-1 3-31 0,-3-1 6 0,0 2 25 16,0 1 20-16,-3 1 34 16,-5 1 24-16,-4-1-8 0,-2-1-11 0,-3-1-9 15,1-1-19-15,-3 0-6 0,0-4-25 16,3-2-40-16,-1-2-29 0,6-2-37 15,2 0-14-15,1 0 7 0,5-1 43 16,0-3-34-16,1-1-64 0,2-3-61 16,0 2-24-16,8-6-87 0</inkml:trace>
  <inkml:trace contextRef="#ctx0" brushRef="#br0" timeOffset="6663.81">31547 8992 1879 0,'0'0'600'0,"0"0"-307"0,0 0-119 0,0 0-7 16,93-22-17-16,-68 22-32 0,1 0-32 15,-1 2-29-15,-2 4-29 0,-4 1-28 16,-4 1-3-16,-7 0-35 0,-2-2-9 16,-3 1-11-16,-1-1 26 0,-2 0 10 15,0 5 22-15,-3-2 32 0,-8 2 51 16,-1 4 9-16,-3-1 6 0,-2 0-35 15,2 1-41-15,0-3-22 0,4 0-12 0,3-5-4 16,2 0 0-16,3-2 3 16,0-3 1-16,3 0-1 0,0-2-6 0,0 0-54 15,4 0 29-15,2 0 41 0,4 0 2 16,8 0 1-16,3-4-51 0,8-1-89 16,4-1-173-16,1 1-254 0,1 2-505 15,-2-1-176-15</inkml:trace>
  <inkml:trace contextRef="#ctx0" brushRef="#br0" timeOffset="6814.14">32000 9168 173 0,'0'0'730'0,"0"0"-134"16,0 0-134-16,0 0-103 0,0 0-97 15,0 0-94-15,0 0-43 0,0 0-38 16,-42 74-13-16,37-63-42 0,-2 2-10 16,4-3-5-16,-2-1-17 0,2 0-118 15,2-1-114-15,0 0-13 0,1 0-78 0,0-1-145 16,5 1-65-16,6-2-64 0,-3-1 6 15</inkml:trace>
  <inkml:trace contextRef="#ctx0" brushRef="#br0" timeOffset="7155.62">32408 8942 1494 0,'0'0'779'0,"0"0"-262"16,0 0-72-16,0 0-76 0,0 0-91 0,0 0-48 15,0 0-71-15,0 0-66 0,0 0-81 16,0 0-12-16,5-12-46 0,-5 13-26 15,0 4-43-15,2 3-30 0,0 4 104 16,-2 3 41-16,3 4 28 0,0 2-3 16,-1 0-12-16,1 1-1 0,0-2 4 15,0 2 4-15,2-3-20 0,-4-2-53 16,1-2-63-16,-2 0-39 0,0-5-82 0,0 0-91 16,0-2-76-16,0 0-129 0,-2-6-289 15,1 2-463-15</inkml:trace>
  <inkml:trace contextRef="#ctx0" brushRef="#br0" timeOffset="7618.84">32557 8926 1578 0,'0'0'501'16,"0"0"-275"-16,0 0-119 0,0 0 77 15,0 0-23-15,92-38-93 0,-71 36-33 16,2 1-35-16,-5 1-22 0,-2 0-4 15,-5 1 26-15,-3 5 0 0,-3 0-31 16,-2 2-1-16,-3-1 6 0,0 4-25 0,-3-4-8 16,-2 2 34-16,-3-1 25 0,-1 0 0 15,-3 0-36-15,2-1-74 0,-2 0-42 16,1 0-55-16,-1 2-14 0,2-1 55 16,1 3 59-16,1-4 42 0,3-2 65 15,2 1 42-15,3-3 85 0,0 0-7 16,0-2 43-16,0 0 83 0,5-1 26 15,0 3-40-15,1-2-10 0,6 2-58 0,-1 1-36 16,2 0-10-16,3-1-49 16,-3 3-56-16,1 0-10 0,0 0-3 0,-3 1 29 15,-2 1-7-15,-4-2-19 0,-2-1 1 16,-3 0-1-16,0 0-3 0,0 1-11 16,-1 0 11-16,-5 3 38 0,-3-1 13 15,-3-1 9-15,-2 3-28 0,-1-3-31 16,-1 1-1-16,-1-2-22 0,0-1-16 15,0 0-29-15,4-4-60 0,1-1-39 16,1 0 0-16,4 0 6 0,0-1-11 0,1-4-48 16,0 0-56-16,3 2-75 0,3-1-421 15,0 1-5-15</inkml:trace>
  <inkml:trace contextRef="#ctx0" brushRef="#br0" timeOffset="8408.14">32915 8951 440 0,'0'0'623'0,"0"0"-122"16,0 0-143-16,0 0-73 0,0 0-39 15,0 0-55-15,0 0-40 0,0 0-19 0,0 0-7 16,0 0-48-16,32-12-45 16,-20 11-16-16,3-1 28 0,-1 2-5 0,1 0 21 15,-2 0 1-15,2 2-7 0,-2 2-22 16,-2 0-30-16,1-1 36 0,-6 1-3 16,-1-1-15-16,-5-1-20 0,0 0-13 15,0-1 1-15,0-1-11 0,0 1-8 16,0 1-14-16,-3 0-15 0,1 2 50 15,-3 0 10-15,-1 1 3 0,1 0-3 16,1 0-11-16,-1 0-43 0,4-2-20 16,-1 1 13-16,2-3-6 0,0 0 42 0,0 2 25 15,0-2 67-15,2 2 25 0,2 0 23 16,0-1 9-16,3 3-25 0,1 0-49 16,0 4-21-16,4 1-1 0,2 2 1 15,-1 1 12-15,0 0 31 0,-3 1-9 16,1-1-28-16,-2-1-7 0,-4-1 9 15,-1-2 10-15,-2 0 33 0,-2-2-12 0,0-1-12 16,0 0-21-16,-6 1 5 0,-3-1-3 16,-4 1 4-16,-1-2 8 0,-6 0-49 15,0-3-25-15,-2 0-83 0,0-1-63 16,1-1-68-16,0 0-80 0,3 0-108 16,2-3-80-16,-2 2-137 0,1-3-332 15,4 2-49-15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4:49:34.276"/>
    </inkml:context>
    <inkml:brush xml:id="br0">
      <inkml:brushProperty name="width" value="0.05292" units="cm"/>
      <inkml:brushProperty name="height" value="0.05292" units="cm"/>
      <inkml:brushProperty name="color" value="#FF0000"/>
    </inkml:brush>
  </inkml:definitions>
  <inkml:trace contextRef="#ctx0" brushRef="#br0">27280 9651 538 0,'0'0'450'0,"0"0"-170"16,0 0-65-16,0 0 0 0,0 0 2 15,0 0-12-15,0 0-60 0,0 0-51 16,0 0-19-16,0 0 2 0,0 0-3 16,0 0-12-16,0 0-7 0,0 1 3 15,0-1-4-15,0 0 1 0,0 0 12 0,3 0 23 16,2 0 45-16,7-5 15 0,9-3-91 15,12-2-59-15,15 0-25 16,12-2-6-16,12 1 31 0,10 0 0 0,10 1-28 16,9 3 25-16,12 1 3 0,5 2-29 15,9 0 26-15,5-1 3 0,7 0 0 16,4-1 10-16,0-1-10 0,0 1-10 16,-2-1-41-16,2 1-32 0,-4 1 32 0,-7 1-20 15,1 2 4-15,-12 1-42 0,-9 1 105 16,-14 0-66-16,-19 1-30 0,-20 4-68 15,-19 0 58-15,-23-3-84 0,-16 3-264 16,-5-2 224-16,-16 2 3 0,-8 0-115 16,-3 0-140-16</inkml:trace>
  <inkml:trace contextRef="#ctx0" brushRef="#br0" timeOffset="305.7">27835 9808 1578 0,'0'0'475'0,"0"0"-119"0,0 0-153 15,0 0-112-15,0 0-17 0,0 0-58 16,107-72-16-16,-37 53 0 0,17-1 44 16,18-1-43-16,13 3 59 0,14 3 17 15,12 0-19-15,10 3-13 0,10 3 31 16,10 3 1-16,8-2-32 0,8 4-45 15,1-1-19-15,0 0 17 0,-6 2-7 16,-9 2 7-16,-13 1 2 0,-19 0-16 16,-21 3-35-16,-22 2 49 0,-21-3-2 0,-24 2-15 15,-17-1-112-15,-19-2-39 0,-9-1-43 16,-11 0 100-16,0 0 16 0,-12 0-68 16,-7-4-97-16,-9-2-174 0,-9-2-111 15,3 2-157-15</inkml:trace>
  <inkml:trace contextRef="#ctx0" brushRef="#br0" timeOffset="550.22">28325 9633 682 0,'0'0'404'0,"0"0"103"0,0 0-272 16,0 0-60-16,103-19 58 0,-23 4-51 0,24-3-73 15,27-1 8-15,21 0 31 0,18 0-4 16,13 1 26-16,5 3-87 0,1 2 36 15,-1 4-18-15,-4 3-78 0,-4 0 15 16,-3 2 18-16,0 0-56 0,0 2-70 16,0 2 48-16,-1 0-26 0,-11 0-44 15,-7 6-23-15,-17-2-45 0,-20 1-30 16,-28 0-58-16,-29 1-82 0,-35-1-228 16,-29 0-422-16,-38 0 393 0</inkml:trace>
  <inkml:trace contextRef="#ctx0" brushRef="#br0" timeOffset="699.76">30531 9603 900 0,'0'0'505'0,"0"0"-232"0,0 0-136 16,-91 1 119-16,89-1 91 0,4 0-34 0,21-6-204 15,20-2-109-15,23-3-23 0,23-1-18 16,23 1-59-16,17 2 45 0,15 4 3 16,3 1 39-16,-3 4-41 0,-8 0-73 15,-14 1-99-15,-18 3-79 0,-19 0-274 16,-20-3-27-16,-23 0-53 0</inkml:trace>
  <inkml:trace contextRef="#ctx0" brushRef="#br0" timeOffset="1568.73">26436 11132 1996 0,'0'0'560'0,"0"0"-266"16,0 0-2-16,0 0 58 0,0 0-24 16,0 0-74-16,0 0-121 0,0 0-75 0,0 0-34 15,0 0-22-15,0 0-25 0,-16-20-22 16,16 20-18-16,0 0-13 0,0 0 1 15,0 3-1-15,5 7-16 0,0 2 94 16,7 8 36-16,-2 6 49 0,-1 1-6 16,-1 3-45-16,-4 0-32 0,-4 3 2 15,0-1 15-15,0-2-16 0,-4 0-3 16,-1-2-14-16,2-2-91 0,-2-4-55 16,5-3-39-16,-1-4-81 0,1-2-68 0,0-3-81 15,3-6-124-15,4-4-185 0,1 0-388 16</inkml:trace>
  <inkml:trace contextRef="#ctx0" brushRef="#br0" timeOffset="1979.81">26754 11220 1636 0,'0'0'584'0,"0"0"-193"0,0 0-94 16,0 0-22-16,78-54-64 0,-50 43-59 15,-1 3-54-15,0 0-31 0,-4 5-14 0,-1-1-18 16,-5 4-23-16,-5 0-12 0,-1 0-41 16,-5 5 19-16,0 7-50 0,-2 2 31 15,-1 7 41-15,-1 2 1 0,-2 3 21 16,-2 2-19-16,-8 2-1 0,-5 0-1 16,-2-3 0-16,-1 2 1 0,-3-3-2 15,1-2-31-15,-3-1-1 0,4-4 32 16,-2-1 0-16,1-2 2 0,2-2 14 15,4-2 9-15,3-2-24 0,3-3-1 0,4-5-3 16,1 1 3-16,3-3 31 0,0 0 38 16,0 0 73-16,0 0 9 0,7-3-16 15,5-2-60-15,8-3-75 0,7-1-47 16,9-2 13-16,9 0 15 0,6 0 17 16,3-1-1-16,5 0-10 0,1 0 10 15,3 0-132-15,-5 3-16 0,-6-1-4 16,-11-1-22-16,-9 4-46 0,-13-1-42 15,-10 0 11-15,-8 1-117 0,-1 0-154 16,0 2-165-16,-1 1-478 0</inkml:trace>
  <inkml:trace contextRef="#ctx0" brushRef="#br0" timeOffset="2487.03">27601 11184 1418 0,'0'0'640'0,"0"0"-323"0,0 0-61 15,53-73 49-15,-47 53 25 0,-6 1-59 16,0 2-78-16,-9 1-77 0,-7 0-72 16,-1 2-42-16,-3 4-2 0,-3 1-28 15,2 4 0-15,1 2-7 0,2 3 19 16,6 0-22-16,2 0-22 0,1 4-12 16,4 3 2-16,-1 3 16 0,1-1 13 15,1 6 6-15,1 0 19 0,2 4 3 16,1 2 10-16,0 0 0 0,2 1-19 15,4-3-1-15,5 3 23 0,1-2 16 0,4 1 6 16,4-2 4-16,3-1 2 0,1 0 39 16,0-1 22-16,-2-3 3 15,-6-1-32-15,-4-1-60 0,-4-2-19 0,-5-2-38 16,-3-2 16-16,0 0 41 0,-8 3 22 16,-3-2 2-16,-4 1-24 0,-3-2-38 0,-1 2-38 15,-3-2-51-15,6-1-26 0,-1-1 10 16,6-2 53-16,1-2 90 0,5 0 58 15,2-2 28-15,1-3 3 0,2-2-9 16,0-4-19-16,2-2-1 0,9-4 3 16,7-2 13-16,8-4 0 0,6-3-6 15,5-2 27-15,8 1 23 0,-2-1-31 16,-1 0-30-16,-5 6 53 0,-10 0 37 16,-7 4-9-16,-9 1-23 0,-5 2-28 0,-5 0-40 15,-1 1-49-15,-4 1-6 16,-4 3-77-16,-3 2-31 0,0 3-37 0,-4 4-45 15,-1 1-86-15,-1 2-122 0,3 10-81 16,-1 1-75-16,5 0-185 0,4-2-445 16</inkml:trace>
  <inkml:trace contextRef="#ctx0" brushRef="#br0" timeOffset="2735.07">28235 11286 2039 0,'0'0'701'0,"0"0"-338"16,0 0-139-16,0 0-52 0,0 0-30 16,0 0-19-16,0 0-25 0,0 0-42 0,0 0-52 15,-74 73-4-15,61-54-16 0,1 2 14 16,1 3-8-16,2 2 10 0,4 0 16 16,0 2-16-16,5-1-3 0,0-1-16 15,3-4-44-15,7 0-91 0,5-3 5 16,1-3-26-16,2-3-33 0,1-2-45 15,1-5-59-15,2-4-106 0,-3-2-205 16,-4-2-381-16</inkml:trace>
  <inkml:trace contextRef="#ctx0" brushRef="#br0" timeOffset="3008">28684 11053 1685 0,'0'0'571'16,"0"0"-158"-16,0 0-20 0,0 0 40 15,0 0-95-15,0 0-64 0,0 0-52 16,0 0-86-16,0 0-86 0,0 0-50 16,7-57-55-16,-7 64-44 0,2 5-16 15,1 6 115-15,0 6 11 0,1 2 11 0,0 4-19 16,1 1-3-16,-1 0-16 0,2-1-21 15,-4 0 9-15,3-1-44 16,-4-5-35-16,2-1-78 0,-1-4-71 0,-1-1-81 16,-1-3-112-16,3-2-213 0,-1-6-530 15</inkml:trace>
  <inkml:trace contextRef="#ctx0" brushRef="#br0" timeOffset="3368.09">28969 11087 720 0,'0'0'1449'0,"0"0"-1006"0,0 0-150 15,0 0-33-15,0 0-43 0,81-52-74 0,-56 46-64 16,1 5-31-16,3 1-20 16,-4 0-25-16,1 7-3 0,-4 3-22 0,-3 2 22 15,-5 0 22-15,-4 2-3 0,-5 3-19 16,-5-2-28-16,0 2 28 0,-10 4 11 15,-3-1 11-15,-9 4 10 0,-3-1-4 16,-4 1-16-16,-1 1-12 0,1-2-35 16,1-3 4-16,5-2-14 0,4-1 17 15,6-4-13-15,3-1 6 0,3-5 7 16,2-1 15-16,4-4 10 0,1 0-26 16,0-2 29-16,7 0 28 0,10 0 54 0,9-4-12 15,7-3-36-15,9 0-34 0,4-4-1 16,1 4-65-16,-1-3-51 0,-5 2-52 15,-1-2-48-15,-5 3-43 0,0-1-104 16,-3-1-141-16,-4 0-204 0,-6 3-398 16</inkml:trace>
  <inkml:trace contextRef="#ctx0" brushRef="#br0" timeOffset="3778.99">29788 11126 642 0,'0'0'1254'16,"0"0"-914"-16,0 0-74 0,0 0 33 0,0 0-45 15,0 0-59-15,0 0-58 0,-85-66-41 16,66 60-36-16,-1 3-30 0,-3-1-28 16,0 4-2-16,-1 0 0 0,-1 0-18 15,5 2-14-15,6 3 3 0,0 2-18 16,8 1-7-16,0 0-16 0,3 0-17 16,3 1 8-16,0-2 15 0,0 4 6 15,6-4-9-15,-1 3 15 0,4-2-2 16,0-1-1-16,-1-1-16 0,1-1-16 15,-1 0 0-15,3-3 26 0,1 1 61 16,-1-3 3-16,2 0 32 0,2-2 65 16,-1-1 26-16,1-4 9 0,0-1 19 15,0 0 22-15,-1 0 18 0,-2-2-13 16,1 2-23-16,-2 0 3 0,-2 1-19 0,-3 2-24 16,-1 3-18-16,-2-1-25 0,-2 2-66 15,1 1-9-15,-2 0-75 0,1 0-30 16,2 4-14-16,2 3 119 0,0 5 19 15,-2 1 12-15,0 5-12 0,-3 4-19 16,0 1 2-16,0 3-2 0,-5-1-14 16,-1 2-1-16,0-1-32 0,-2-2-73 0,4 1-63 15,-2-3-76-15,2-3-92 0,-2-2-89 16,3-4-216-16,0 0-677 0</inkml:trace>
  <inkml:trace contextRef="#ctx0" brushRef="#br0" timeOffset="3988.89">30006 11360 121 0,'0'0'1752'0,"0"0"-1188"0,0 0-100 15,0 0-102-15,0 0-219 0,0 0-99 16,0 0-43-16,0 0 74 0,0 0-9 16,0 0 4-16,0 0-22 0,-74 73-29 0,63-57-16 15,-1-2-3-15,4 2-54 0,2-2-73 16,3-2-28-16,1 0-8 0,2-1-42 15,0-3-23-15,6-2-39 0,1-2-24 16,4-3-125-16,1-1-91 0,-1 0-128 16,9-7-49-16</inkml:trace>
  <inkml:trace contextRef="#ctx0" brushRef="#br0" timeOffset="4267.83">30300 11071 1534 0,'0'0'675'0,"0"0"-287"0,0 0-40 16,0 0 30-16,0 0-80 0,0 0-172 16,0 0-126-16,0 0-37 0,0 0 5 15,0 0 32-15,0 6 79 0,1 13 6 16,1 2-16-16,1 2-19 0,0 0-9 15,2 0-7-15,0 2-7 0,3-2-27 16,-1-1-23-16,1-3 1 0,-2-1-47 16,2-4-51-16,-4 1-50 0,-2-4-93 15,-2-2-92-15,0-1-102 0,0-3-275 16,-2-1-731-16</inkml:trace>
  <inkml:trace contextRef="#ctx0" brushRef="#br0" timeOffset="4734.03">30551 11111 68 0,'0'0'1556'0,"0"0"-1017"15,0 0-232-15,0 0-10 0,0 0-40 16,98-71-78-16,-67 60-76 0,1 5-49 16,1 1 9-16,-1 5 1 0,-3 0-36 15,-5 3-28-15,-5 4-40 0,-8 4 40 16,-3-1 0-16,-1 4-9 0,-7-1-45 15,0 0 9-15,-4-1-6 0,-5 0 16 16,-1-2 9-16,-5 0-31 0,-1 1-45 16,-2-1-36-16,-1 2-49 0,-3 0-22 15,2-1-47-15,1 1-42 0,2-2 29 16,3 0 64-16,2-2 117 0,7-3 59 0,-1-1 29 16,4-2 55-16,2 0 20 0,0-1 162 15,0-1 52-15,2 0-13 0,6 1-60 16,3-1-23-16,4 2-35 0,1-2-4 15,4 1-26-15,3 0-32 0,0 2-26 16,-1-1-10-16,0 2-22 0,-2 1-6 16,-6 1 3-16,1 0 0 0,-7 0 0 0,0 1-33 15,-5 0-2-15,-1 3 0 0,-2-2 18 16,0 3 14-16,0 1 9 0,-5-1-7 16,-3 1-12-16,-3-1 0 0,-5-1-7 15,-1 0-15-15,-2-3-31 0,-3-3-42 16,2-1-3-16,1-3-67 0,1 0-60 0,3-2-60 15,2-3-13-15,5-2-99 0,3-3-157 16,2 2-180-16,2 1-361 0</inkml:trace>
  <inkml:trace contextRef="#ctx0" brushRef="#br0" timeOffset="5022.05">30996 11229 1383 0,'0'0'494'0,"0"0"-215"0,0 0-26 16,0 0-66-16,0 0-122 0,0 0-49 15,0 0 42-15,0 0 13 0,0 0 0 0,0 0-27 16,36 28-24-16,-30-21-18 0,-1 0-1 16,6 1 21-16,6 0 39 0,4-2 48 15,3-1-23-15,3 1-12 0,3-4-20 16,0-2-16-16,-1 0 10 0,2 0 16 0,-6-3 8 16,-2-7-8-16,-4-1 24 0,-2-6 10 15,-6-2-1-15,-3-4 32 0,-5 1-12 16,-3-4 10-16,-10 2-52 15,-6 2-58-15,-7 1-17 0,-6 4-1 0,-2 4-1 16,-5 7-41-16,-5 5-19 0,0 1-94 16,1 5-46-16,4 5-27 0,5 3-82 15,5 0-79-15,4 1-93 0,8 2-185 16,5-7-384-16</inkml:trace>
  <inkml:trace contextRef="#ctx0" brushRef="#br0" timeOffset="5241.05">31426 11321 698 0,'0'0'1624'15,"0"0"-1018"-15,0 0-228 0,0 0-162 0,0 0-71 16,0 0-103-16,0 0-42 0,0 0-26 16,0 0 25-16,0 0-1 0,-37 53-14 15,29-35 0-15,3 2-22 0,2 0-63 16,3 2-42-16,0-3-7 0,8 1-32 15,0-2-40-15,2-6-20 0,-1 1-39 16,-2-3-150-16,1-5-190 0,-3-3-184 16</inkml:trace>
  <inkml:trace contextRef="#ctx0" brushRef="#br0" timeOffset="5539.03">31928 11019 352 0,'0'0'1744'0,"0"0"-1230"16,0 0-279-16,0 0-100 0,0 0-135 15,0 0 39-15,0 0 114 0,0 0 13 16,0 0-42-16,13 74-16 0,-13-53 0 15,0 2-20-15,0 1-40 0,0 0-26 16,0 1-10-16,0-2-12 0,0 0-1 0,0-3-27 16,3-2-23-16,0-1-37 0,0-3-45 15,3 0-48-15,-4-5-71 0,1 0-66 16,2-5-95-16,-2-1-301 0,0-3-448 16</inkml:trace>
  <inkml:trace contextRef="#ctx0" brushRef="#br0" timeOffset="5959.87">32103 11118 52 0,'0'0'186'16,"0"0"515"-16,0 0-17 0,0 0-340 15,0 0-114-15,0 0-13 0,79-58-26 16,-56 55-24-16,4-1-15 0,2 2-11 16,0 2-29-16,2 0-32 0,-3 3-20 15,-3 3-9-15,-5 3-25 0,-4 0 28 16,-3 2-45-16,-8-3-9 0,-2 2-51 0,-3-3-19 15,0 2 10-15,-8-1 25 0,-7 0 35 16,-1 0 6-16,-2-1-6 0,2 1-39 16,-3 1-112-16,3 0-73 0,0 3-73 15,5-1 6-15,-1 0 109 0,7-3 92 16,0 2 41-16,2-4 49 0,3-1 6 16,0-1 72-16,2 0 71 0,5-3 72 15,3 3 21-15,6-3-55 0,1 3-33 16,1-1 6-16,-1 1-22 0,-1 1-68 0,-1 1-54 15,-3 1-15-15,-3 0 50 0,-2-2 12 16,-1 2-28-16,-5-2-6 0,-1-1-1 16,0 0 17-16,0 0 18 0,-1-1 0 15,-4 1-16-15,-3 0-12 0,-2 0-7 16,-4 0 4-16,-4-2-32 0,-4 1-3 16,-3-3-66-16,3 0-48 0,-1 0-41 15,4 0-75-15,4 0-58 0,1-3-50 16,5 2-82-16,4-1-132 0,0-2-132 0,2 0-291 15</inkml:trace>
  <inkml:trace contextRef="#ctx0" brushRef="#br0" timeOffset="6198.28">32623 11127 261 0,'0'0'372'15,"0"0"1090"-15,0 0-996 0,0 0-167 16,0 0-4-16,0 0-11 0,0 0-87 15,0 0-90-15,0 0-94 0,0 0-13 16,0 0-38-16,39-9-35 0,-38 20 73 16,2 4 76-16,0 2-7 0,0 3-31 0,-2 2-35 15,2 0 16-15,-3 0 0 0,2-1-13 16,-1-2-6-16,-1-1-53 0,2-1-26 16,-2-3-12-16,0-3-49 0,0 0-60 15,0-2-101-15,3-3-120 0,-2-1-214 16,1-4-554-16,4-1 423 0</inkml:trace>
  <inkml:trace contextRef="#ctx0" brushRef="#br0" timeOffset="7811.04">27700 13105 1341 0,'0'0'419'0,"0"0"-279"15,0 0-36-15,-92-21 74 0,57 17-64 16,-2 2-43-16,1 0-39 0,2 1 33 16,1 1-33-16,4 0-19 0,1 0-1 15,3 0-12-15,-1 1 0 0,1 4-1 0,3 0 2 16,-1 2 1-16,1 0 21 0,8 1-23 15,-1 0-25-15,8-2-24 0,4 1-12 16,3-1 13-16,2 0 48 0,8 3 12 16,5-1 73-16,8 0 86 0,6 2 15 15,6-2-31-15,5 0-53 0,4-2 29 16,5 0 10-16,2-2-1 0,-1 2-58 16,-5-1-50-16,-3 0 6 0,-5 0-13 0,-7 0-25 15,-7 2-11-15,-6-1-34 0,-6 0-2 16,-5 1-1-16,-1-1 23 0,-4 2 23 15,-1 1 2-15,-1 0 9 0,-10 3 42 16,-7-1 15-16,-5 0-9 0,-8-1-6 16,-3-2-4-16,-2-3-47 0,3-1-11 15,0-3-14-15,2-1 22 0,0 0 3 16,-3 0-63-16,1 0-108 0,-1 0-48 16,3 0-37-16,3 0-91 0,6 0-67 0,7 0-148 15,8 0-170-15</inkml:trace>
  <inkml:trace contextRef="#ctx0" brushRef="#br0" timeOffset="8075.94">28015 13242 892 0,'0'0'1431'0,"0"0"-1095"15,0 0 21-15,0 0 48 0,0 0-75 16,0 0-104-16,0 0-87 0,0 0-139 0,0 0-31 15,0 0-71-15,-6-30-14 0,6 38-47 16,3 8 163-16,3 2 57 0,3 2-16 16,1 4-10-16,5 0 7 0,-4-1-9 15,2-2-29-15,-4-2-2 0,-1-1 0 16,0-3 1-16,-3 0-61 16,0-2-54-16,-4-2-20 0,0-1-36 0,-1-1-64 15,0-1-68-15,0-2-109 0,-1-2-176 16,-2-2-235-16</inkml:trace>
  <inkml:trace contextRef="#ctx0" brushRef="#br0" timeOffset="8301.94">27959 13146 1846 0,'0'0'435'0,"0"0"-196"0,0 0 67 15,0 0-33-15,0 0-56 0,104-59-67 0,-61 51-39 16,6 1-35-16,2 2-16 0,-2 2-7 15,-2 3-31-15,-8 0-22 0,-7 5-13 16,-7 5-35-16,-8 1 7 0,-6 2 38 16,-6 1-57-16,-4 2 16 0,-1 1 18 15,-12-1 4-15,-10 2 22 0,-10-1 29 16,-9 0-29-16,-8-2-51 0,-2 0-130 16,4-2-91-16,5 0-120 0,11-1-180 15,9-6-503-15</inkml:trace>
  <inkml:trace contextRef="#ctx0" brushRef="#br0" timeOffset="8740.84">28949 13265 761 0,'0'0'1022'0,"0"0"-694"0,0 0 22 15,0 0 69-15,14-69-198 0,-35 51-141 0,-9-1-51 16,-9 4-29-16,-9 1-13 0,-5 2 13 15,3 5 19-15,1 1 13 0,8 5-32 16,8 1 0-16,7 0-35 0,8 5-32 16,4 2-16-16,6 2 18 0,2 1-12 15,3 2 16-15,3 0-22 0,3 3-49 16,7 0 32-16,5 1 29 0,5-1 9 16,4 1 14-16,2-2-7 0,5-3 6 0,0-3-3 15,-2-3 52-15,1-2 16 0,-1-3 98 16,-1 0 80-16,-3-5 41 0,-2-3-20 15,-4-1-26-15,-1-2-10 16,-7-1 5-16,-1 0-13 0,-3-1-26 0,-4 0-29 16,0 2-31-16,-1 0-28 0,-2 4-13 15,1 0 3-15,1 5-25 0,-2-1-22 0,0 3-48 16,1 0-97-16,3 0-62 0,5 4-52 16,4 4 259-16,8 1-10 0,5 1 10 15,5 2-76-15,-1-1-13 0,1 1-54 16,0-1-84-16,-6 0-14 0,-1-4 18 15,-3 0-6-15,-4-2-102 0,-2-1-69 16,-3-2-19-16,-2 0-25 0,-4-1-188 16</inkml:trace>
  <inkml:trace contextRef="#ctx0" brushRef="#br0" timeOffset="9816.03">28867 13268 80 0,'0'0'757'16,"0"0"-203"-16,0 0-223 0,0 0-119 0,0 0-37 15,0 0-81-15,0 0-75 16,0 0-18-16,0 0 3 0,0 0 15 0,0 0 13 16,-67 5 7-16,59-4-15 0,2 2-24 15,5-1-65-15,1 1 0 0,1 1 65 16,10-1 43-16,7 0 44 0,6 0-6 0,4-2-26 16,7-1-33-16,1 0-21 0,1 0 12 15,-4 0 0-15,-2-4-11 0,-5 1 18 16,-7-2 15-16,-8 0 36 0,-5-1 23 15,-6-1-36-15,0 1-45 0,-6-3-13 16,-8 0-22-16,-5-1-26 0,-6 2-4 16,-6-1-48-16,-4 2-16 0,-1 1 39 15,-1 0 44-15,4 3 17 0,-1 3-7 16,6 0 1-16,0 0 2 0,6 3-6 16,2 2 4-16,6 1-7 0,2 1 3 15,5-1-10-15,6 2-9 0,1 0 22 16,5-1 23-16,10 0 36 0,4-2-7 0,7-1 0 15,5-1 3-15,4-1 14 0,2-2-8 16,-3 0-2-16,-3 0 29 0,-6-4 32 16,-7-1 0-16,-5-3-7 0,-7-1 0 0,-3 0-25 15,-3-1-33-15,-6-2-26 0,-7 1-6 16,-7 1-13-16,-2 0 10 0,-7 3-16 16,-1-1 6-16,1 3-13 0,1 1 10 15,3 3 14-15,11 1-27 0,-1 0-32 16,10 0-33-16,2 1-29 0,3 4 62 15,0 0 35-15,4 2 26 0,6-2 25 16,6 0 11-16,1-2 2 0,2-2 11 16,0 0-17-16,-6-1-3 0,-2 0 39 15,-4 0 48-15,-5-1 35 0,-2-2 19 16,0 1-45-16,-2-2-87 0,-5 0-38 0,2 0-61 16,-3 2-47-16,1 0-75 15,0 2-97-15,3 0-137 0,2 2-204 0,2 3-141 16</inkml:trace>
  <inkml:trace contextRef="#ctx0" brushRef="#br0" timeOffset="10302.94">29885 12937 234 0,'0'0'505'0,"0"0"-88"0,0 0-16 0,0 0-31 15,0 0-55-15,0 0-57 16,0 0 0-16,0 0-26 0,0 0-24 0,0 0-14 16,-15-49 0-16,15 47-17 0,-1-1-19 15,1 3-7-15,0 0-29 0,0 0-73 16,0 0-49-16,0 0-53 0,0 0-54 16,0 3-16-16,0 5 16 0,0 5 107 15,0 7 73-15,3 3-48 0,3 3-24 16,1 2 1-16,3 1-1 0,0 1 37 15,0 1-7-15,1-2-9 0,-2 1-9 16,0-3-10-16,-1 0-3 0,-3-4 0 0,1-2-55 16,-4-3 8-16,3-1-22 0,-2-5-16 15,1 2-3-15,2-4-1 0,-1 0-21 16,1-3-46-16,2-2-23 0,4-4 3 16,1-1 9-16,6 0-110 0,1-9-189 15,2-4-275-15,-4 3-453 0</inkml:trace>
  <inkml:trace contextRef="#ctx0" brushRef="#br0" timeOffset="10683.79">30593 12933 130 0,'0'0'2013'0,"0"0"-1531"0,0 0-224 0,0 0 43 16,0 0 2-16,20-71-59 0,-20 66-40 15,1 1-27-15,-1 3-50 0,0 1-127 16,0 0-46-16,0 0-130 0,-6 6 19 15,-4 5 144-15,-6 3 13 0,2 4 25 16,-3 3-8-16,-1 0-17 0,5 5-38 16,6-1 23-16,3 2-7 0,4 1 3 0,0 3 17 15,4 1-39-15,8 0-10 16,3 2-31-16,4-4-19 0,4 0 88 0,2-6 12 16,1-4 1-16,-5-6 18 0,2-2 7 15,-4-6 42-15,-3-2 5 0,0-3 32 16,-3-1-6-16,0 0-7 0,-2-5 4 0,-3-2-17 15,-3-2 19-15,-5 0 67 16,0-2 6-16,-1-3-77 0,-9 0-93 0,-3-2 0 16,-7 2-59-16,0 1-33 0,-1 6 14 15,0 1-33-15,-1 6-29 0,2 0-74 16,-2 7-37-16,1 3-73 0,2 3-85 16,2 1-86-16,-1 3-205 0,8-6-444 15</inkml:trace>
  <inkml:trace contextRef="#ctx0" brushRef="#br0" timeOffset="15184.89">25665 9387 738 0,'0'0'824'0,"0"0"-337"16,0 0-176-16,0 0 3 0,0 0-47 15,0 0-117-15,0 0-57 0,0 0 25 16,0 0-57-16,0 0-42 0,0 0-18 16,-17-58 1-16,14 55 11 0,1 1-10 15,-1-1-2-15,3 3 1 0,0-1 11 16,0 1 9-16,0 0 7 0,0 0 9 16,0 0-10-16,0 0-28 0,0 0-16 15,0 0-54-15,0 0-10 0,0 0 0 16,0 0-12-16,0 4 9 0,0 4 83 15,0-1 16-15,-4 5 0 0,1 0 54 0,1 1 13 16,-3 3-45-16,2-2-25 0,-1 2-1 16,-1-2-12-16,4 0-16 0,0 0 14 15,-1 0-14-15,1 3-3 0,1 0 18 16,-3 1 0-16,2 2 1 0,-1 2 11 0,-1 3-8 16,2-1 20-16,-1 2 28 0,-1 1-10 15,1-1-9-15,2-1-20 0,0 1-11 16,0-1 2-16,0-2-1 0,0-1 10 15,2 0 8-15,1-2 14 0,0-2-12 16,2 0-9-16,-1-1 3 0,0-1-13 16,-1-1 0-16,1-1-1 0,-1 0-2 15,-1 0-1-15,1-1 1 0,0 3 0 0,-2-3 0 16,0 0-1-16,1 2 0 0,-1-1-2 16,-1-1 2-16,0 1 1 0,0 0 2 15,0-1 11-15,0 3-10 0,0-1 10 16,-3 3-11-16,-1 1 0 0,0 2 23 15,-1-2-9-15,2 3-13 0,0-1 16 16,1 1 3-16,-1-1-19 0,0 0 1 16,2-2 8-16,1 0-12 0,0 1 0 15,0-1-19-15,0-2 17 0,0 0-9 16,0-1 11-16,0 2 15 0,0 0-11 0,0 1 8 16,0-1-9-16,1 1 26 0,-1 2-4 15,0 0-23-15,0 2-2 0,0 1 0 16,0-1 0-16,0 0-1 0,0-1-1 0,0 1-1 15,0-1-1-15,0 0 1 0,0 0 1 16,0 1 1-16,0-1-11 0,0 0 9 16,-1 0 3-16,-2-2 0 0,-2 1 19 15,2-1-17-15,-2-1 14 0,0 2-3 16,1-1 25-16,-2-1-1 0,1 2-33 16,0-2-2-16,1 0-2 0,-1-1-4 15,1 0-11-15,0 1 13 0,0 0 1 16,-1 2 1-16,2 1 2 0,-1 0 1 15,0 1 19-15,-1 0-19 0,-1 1 0 16,1-1 0-16,-1 0 0 0,0 0 10 16,2-2-11-16,0-1-1 0,-3-2-1 0,4-1-1 15,0-2-2-15,1 0-10 0,-1-4 1 16,3-1 9-16,-1 1 3 0,1-2 0 16,-1-1 2-16,1-1 1 0,0 4-1 15,-3-4 1-15,3 4-3 0,-2-1-9 16,1-1-26-16,-1 1-6 0,1-1 6 0,-1 1 23 15,2-2 11-15,-3 0 1 0,-1 0 0 16,3-2 0-16,-1 0 1 0,0 1 0 16,-1-1-1-16,1 1 0 0,-1-1-1 15,2 2-2-15,-2 0 0 0,0 0-10 16,0 2 11-16,0-3-1 0,0 4 0 16,1-1-1-16,0 0-8 0,1 2-7 15,-1-1 3-15,2 1 15 0,-3 0-1 16,3-1-20-16,0 0 6 0,-1-1 15 15,-1 0-1-15,2 1 2 0,0-3 13 0,-1 2-1 16,0-2-10-16,1 4 0 0,0-2-2 16,-2 3 0-16,1 0-1 0,-1 3 0 15,2-1-2-15,-1 3 1 0,1 0-1 0,-2 0 2 16,1 0 1-16,-1 0 2 0,1 0 1 16,-1-1-3-16,2-3-2 0,0 0-17 15,0-3 19-15,0-1 0 0,0 0 0 16,0-1 0-16,0 1 0 0,0 1-1 15,0-3 0-15,0 4-12 0,0-3-3 16,2-1-3-16,-1 0 7 0,1-3-1 16,-1 0 0-16,1 0 11 0,-2-2-1 15,0-1 3-15,1 0 2 0,-1-2 11 16,0 1 0-16,0-1-13 0,0 0-2 16,0 3-1-16,0-2 0 0,0 1 3 15,0 3 3-15,0 1 13 0,0-1 6 16,0-1-9-16,0-1-11 0,0 0 1 15,0 0 0-15,0-3 1 0,0 0 15 16,0 0 6-16,0 0 19 0,0 0 6 0,0 0-5 16,2 0-5-16,-1 0-2 0,1 0-16 0,-1 0-21 15,2 0-1-15,1-2-19 0,8 0-6 16,-1-1 10-16,9-1-1 0,2 2 13 16,7-3 2-16,7-1 0 0,4 1-1 15,9-1 2-15,5-2 3 0,5 1-2 16,1-1-1-16,1-1 0 0,-4 2 0 15,-6 1 1-15,-9 1-1 0,-8 1 0 16,-7 3-16-16,-8-1 3 0,-4 2-12 16,-5 0 0-16,0 0-7 0,0 0 10 15,2 3 20-15,3 1 2 0,4 0 2 0,1 0 17 16,3 1-3-16,3-1 3 0,1-1-16 16,-2 1 10-16,3-1-12 0,-1 1 0 15,0-3-1-15,1 3 0 0,0-2-1 16,3 2-2-16,0 1 3 0,4 1 1 15,0-1 0-15,2 0-1 0,2 1 0 16,-2-1-1-16,-1 2-1 0,1-2-17 16,-6 1 3-16,-3 1 0 0,-5-2 14 15,-6 0 1-15,-4-1-1 0,-6 0-26 16,-2-1-7-16,-4-2 9 0,0 0 14 0,-1-1 10 16,2 3-9-16,-1-1 11 0,5 2 3 15,-2 0 16-15,3 1-6 0,-1 0-10 16,3 0 10-16,1 1-1 0,-1-1 4 15,-1-1-3-15,2 2 3 0,0-1-16 16,-2 0 37-16,1-1-2 0,-1 1-32 16,-1-1 16-16,0 1 13 0,-1-1-1 0,1-1 7 15,-2-2 12-15,-5 2 9 0,1-3-11 16,-1 1 6-16,0-1-11 0,0 0-26 16,0 0-17-16,0 1-19 0,2-1-6 0,-2 3 22 15,2-1 2-15,0 2 1 16,-1 2 25-16,1 0 44 0,-1 0-23 15,-1 1-15-15,0 1-6 0,0 2-6 16,0-2-7-16,0 5-11 0,0 1-1 0,0 0 0 16,0 1-2-16,0 0 0 0,0 2 0 15,0-2 2-15,0 2 0 0,0 1-1 16,0 0-1-16,2 0 2 0,-1 0 0 16,1 0 0-16,-2 0 0 0,0-1 0 15,1 1 0-15,-1-1-1 0,0-1 1 0,0 1 2 16,0-1 1-16,0-1 9 0,0 3-12 15,0 0 0-15,0 3 0 0,-1-1 1 16,-2 5 2-16,-2-1 10 0,0 2-10 16,-3 1 13-16,1-1-16 0,1 1-4 15,1-1 1-15,0-2 2 0,2 2 1 0,-3-3 0 16,3 1 1-16,1 0 1 0,-1-1-2 16,2 0-1-16,-1 0-11 0,2 2 9 15,-3-2 0-15,3 3 2 0,-3-2 1 16,3 2-2-16,-3 1-14 0,2 0 16 15,0 1 2-15,-2 1 1 0,0 0-3 16,0 1-1-16,-1 1 0 0,1-1 1 16,0 1 0-16,-1 1-1 0,2 0 2 15,-1 0 0-15,3 0 1 0,-1 0-2 16,1 1 1-16,0-1-1 0,0 2-1 0,0 0-11 16,-2-1 0-16,2 2 10 0,-1-3 1 15,-1 3 1-15,-1 0 0 0,1-2 0 16,-2 0-12-16,1 1 12 0,0-2 16 15,0 0-15-15,-2-1-1 0,2 1-1 16,-1-1-2-16,0 0 3 0,1 0 3 16,-3 0-1-16,3-2 1 0,1 1 9 0,-1 0-9 15,0-2-2-15,1-1 1 0,2 0 14 16,-3 0-13-16,3-1 12 16,-3 0-14-16,3-2 1 0,-1 0-2 0,-1 0-3 15,2 0 0-15,0 1 1 0,0-2 0 16,0 0 1-16,0 0 1 0,0-2 0 15,0-2 0-15,0-2 0 0,0-3 0 16,0-3 0-16,0 0 1 0,0-4 2 16,0 0 0-16,0-3-3 0,0-2 0 0,0 1-21 15,0-3-13-15,0 1-13 0,0-1-31 16,0 0-25-16,-1 1-45 0,-4 1-97 16,-3 0-91-16,-5 2-44 0,-8-2-183 15,5-2-707-15</inkml:trace>
  <inkml:trace contextRef="#ctx0" brushRef="#br0" timeOffset="32108.12">22200 8468 975 0,'0'0'309'0,"0"0"-48"0,0 0-50 16,0 0-10-16,0 0-55 0,0 0-74 15,0 0-40-15,0 0-29 0,0 0-3 16,-33-35-19-16,33 35 6 0,0 0 13 16,0 0 45-16,0 0 46 0,0 0 29 15,0 0 19-15,2 0-7 0,-1 0-10 16,-1 0-19-16,0 0-4 0,0 2 14 0,-1-1-18 16,-4-1-5-16,2 1-11 0,-3 3-2 15,-3 4-4-15,-6 4-73 0,-5 9-96 16,-3 4-104-16,0-2 200 0,4-2-19 15,5 0 19-15,4-5-154 0,4 0 55 16,3 1 38-16,3-3 22 0,0 2-15 16,7-1 5-16,4 2 17 0,6-1 30 15,3-1-40-15,2 0-6 0,5-1 9 16,3-2 39-16,0-4 42 0,2-2 35 16,1-2 10-16,-4-3-32 0,-1-1-4 0,-3 0-9 15,-2-2 3-15,-5-5 16 0,-2-1 9 16,-3-2-3-16,1-2-9 0,-2-4-58 15,-1-3-19-15,2-5-17 0,-3-1-18 16,0-2 16-16,0 0 38 0,-2 2 0 16,-6 3 54-16,1 3 39 0,-1 3-10 0,-2 5 31 15,0 1-35-15,0 2 23 16,-2 0-7-16,-1 2-4 0,-1-1-13 0,-3 1-15 16,-3-3-19-16,-2 0-41 0,-6-3-3 15,-1 0-28-15,-6-1-38 0,-4-1-28 16,1 3-1-16,-3 2-6 0,1 3-3 15,-2 2-30-15,-1 4-57 0,-3 4-78 16,0 7-98-16,1 2-102 0,11 0-321 0</inkml:trace>
  <inkml:trace contextRef="#ctx0" brushRef="#br0" timeOffset="32371.94">22666 8739 1871 0,'0'0'1090'16,"0"0"-716"-16,0 0-56 0,0 0-25 16,0 0-58-16,0 0-61 0,0 0-46 15,0 0-42-15,0 0-40 0,0 0-27 16,0 0-8-16,-16-14-11 0,16 14-22 0,0 0-79 15,0-1-57-15,0 1-48 0,0 0-39 16,0-1-70-16,0-2-214 0,0 1-180 16,4 1-759-16,8 23 576 0</inkml:trace>
  <inkml:trace contextRef="#ctx0" brushRef="#br0" timeOffset="32727">23029 8500 1989 0,'0'0'628'0,"0"0"-246"0,0 0-100 16,0 0-31-16,0 0-42 0,0 0-77 15,0 0-25-15,-82-44-28 0,75 44-43 16,2 0-36-16,0 0-54 0,1 5-12 16,2 5 6-16,2 0 23 0,0 4 15 0,6 1 18 15,4 2-49-15,4 0-70 16,6 1 22-16,3-2 59 0,3-1 30 0,4-4 12 15,-2 0 1-15,3-5-1 0,0-3 2 16,-3-3 23-16,-1 0 7 0,-3-7 6 16,-1-3 13-16,-2-3-1 0,-3-2 7 0,-5-3-13 15,-4-3 3-15,-8 2 22 16,-1-5 6-16,-12 3 5 0,-9-1-58 16,-8 1-22-16,-4 1-54 0,-6 3 3 15,0 3-43-15,0 2-28 0,3 6 40 0,8 0-13 16,2 6-54-16,6 0-45 0,6 0-88 15,4 6-88-15,0 4-79 0,8 0-253 16,-1-1-431-16</inkml:trace>
  <inkml:trace contextRef="#ctx0" brushRef="#br0" timeOffset="33016.87">23493 8322 953 0,'0'0'1343'0,"0"0"-875"0,0 0-112 0,0 0-88 15,0 0-115-15,0 0-85 0,0 0-68 16,0 0-79-16,0 0-61 0,0 0 140 16,0 0 16-16,49 13 105 0,-26 2-20 15,2-1-18-15,-1 4-27 0,3 0-18 16,-3 0 0-16,0 1 9 0,-1-1-12 15,-1-1-20-15,-5-3-15 0,-3 0-15 16,-5-4-26-16,-6 0-57 0,-3-4-85 16,-1-1-4-16,-12 2 82 0,-7-3-103 15,-8-1-280-15,5 0-583 0,-14-2-473 0</inkml:trace>
  <inkml:trace contextRef="#ctx0" brushRef="#br0" timeOffset="33193.97">23493 8382 1769 0,'0'0'500'0,"0"0"-184"16,0 0-22-16,89-50-44 0,-52 35-78 15,5 1-48-15,3 3-87 0,-3-1-37 16,-1 3-3-16,-6 3 0 0,-3 2-130 16,-7 0-53-16,-3 3-28 0,-2 1-70 15,-3 0-49-15,-1 6-140 0,-5-1-256 16</inkml:trace>
  <inkml:trace contextRef="#ctx0" brushRef="#br0" timeOffset="33403.1">24251 8528 1017 0,'0'0'472'0,"0"0"-62"16,0 0-60-16,0 0-85 0,0 0-19 0,0 0 1 15,0 0-81-15,0 0-51 0,0 0-16 16,0 0-26-16,-11 56-31 0,3-41-39 15,1 3-3-15,2 0-89 0,0 0-32 16,5 0-39-16,0 0-19 0,0-1-5 16,0-3 20-16,3-1 22 0,4-1-29 15,0-2-60-15,1-4-135 0,1 0-171 0,0-2-285 16</inkml:trace>
  <inkml:trace contextRef="#ctx0" brushRef="#br0" timeOffset="33755.01">24860 8347 59 0,'0'0'2380'0,"0"0"-1787"0,0 0-277 0,0 0-59 16,0 0 2-16,0 0-121 0,0 0-46 15,0 0-54-15,0 0-38 0,0 0-68 16,0 0-37-16,-31-23-21 0,31 32 67 15,0-2 30-15,0 4-5 0,2-1-4 16,8-1-76-16,1-1 111 0,5 0 3 16,1-2 57-16,3-2 3 0,-1-1-3 15,3-2 9-15,-4-1 0 0,-1 0 6 0,-7 0 10 16,-3-4 28-16,-2-3 43 16,-3-1 5-16,-2-7-71 0,0 0-41 0,0-3-6 15,-6 0-3-15,-4 0-37 0,-3 1-27 16,-1 0-19-16,-4 2-28 0,-4 0-19 15,0 4-40-15,-7 2-42 0,3 2-17 16,0 2-51-16,5 4-84 0,2 1-117 16,4 1-72-16,8 6-185 0,3-2-405 15</inkml:trace>
  <inkml:trace contextRef="#ctx0" brushRef="#br0" timeOffset="34002.75">25293 8363 1143 0,'0'0'1134'0,"0"0"-653"0,0 0-79 16,0 0-87-16,0 0-71 0,0 0-36 16,0 0-41-16,0 0-39 0,0 0-32 15,0 0-49-15,0 0-22 0,0 0-7 16,0 0 1-16,0 0-19 0,0 0-25 15,0 0-40-15,0 0-38 0,-1 0-31 16,-1-3-30-16,2 0-154 0,-2 0-102 16,2 1-177-16,-2 1-614 0,9 13-179 0</inkml:trace>
  <inkml:trace contextRef="#ctx0" brushRef="#br0" timeOffset="34522.96">25558 8092 889 0,'0'0'801'16,"0"0"-256"-16,0 0-147 0,0 0-60 15,0 0-57-15,0 0-51 0,0 0-28 16,0 0-13-16,0 0-44 0,0 0-44 16,-8-39-36-16,8 39-40 0,0 0-25 15,0 0-11-15,0 0-2 0,0 0 11 0,0 0-1 16,0 0-16-16,0 0 1 0,0 0-1 15,0 0 3-15,0 2 4 0,0 1 12 16,0 6 12-16,0-1 4 0,0 3-15 16,0 0 2-16,0 1 13 0,0 1-16 15,-2 0-2-15,2-1-14 0,0 2 1 16,0 1-4-16,0-3 3 0,2-1 4 16,2-1 10-16,0-1-2 0,-1-2 1 15,0-2-29-15,-1-2-21 0,-1 2-1 16,1-4 10-16,-1-1 7 0,-1 1 21 15,0 1 3-15,0-2-9 0,0 0-25 0,0 0-26 16,0 0-25-16,0 0-26 0,0 0 16 16,0-2-13-16,-1 0-174 0,-2-4-140 15,1 3-83-15,-1-1-77 0,2-1-37 0,-1 3-33 16,14 26 592-16</inkml:trace>
  <inkml:trace contextRef="#ctx0" brushRef="#br0" timeOffset="34823.83">25548 8052 1191 0,'0'0'472'0,"0"0"-141"16,0 0-33-16,0 0-23 0,0 0-23 16,0 0-28-16,0 0-76 0,0 0-88 15,0 0-60-15,0 0 2 0,0 0 18 16,-23 3 81-16,28 9-18 0,-3 2-13 15,4 2-10-15,-1 1 0 0,2 2-12 16,-2 1-13-16,1 0 9 0,-1 2 12 16,-1 1 4-16,0-2-16 0,0 0-33 0,-1-1-11 15,-1-2-19-15,-1-1-9 0,1-4-23 16,-1-1-37-16,1-2-38 0,-2-3-27 16,0-1-2-16,1-4-31 0,3 2-76 15,2-4-41-15,6 0-92 0,1-3 48 0,0-2-732 16,11-10 326-16</inkml:trace>
  <inkml:trace contextRef="#ctx0" brushRef="#br0" timeOffset="35176.97">25848 8135 1717 0,'0'0'649'0,"0"0"-191"0,0 0-70 15,0 0-86-15,0 0-115 0,0 0-86 0,0 0-63 16,0 0-38-16,0 0-25 0,0 0-26 15,0 0-37-15,-9 0-23 16,12 8 111-16,3 3 1 0,3 2 1 0,-1-1-2 16,3 3 0-16,0-3 29 0,2-3 47 15,2 2 18-15,2-4-21 0,1 2-17 16,3-4 7-16,2-3-3 0,1-1-6 0,-2-1-4 16,-3 0 19-16,-4-1 33 15,-2-5 41-15,-2-4 12 0,-3 2-14 0,-1-5-55 16,-1-3-33-16,-2-2 2 0,-2-1 12 15,-2 0-12-15,-2-3-24 0,-3 3-28 16,-6 1-3-16,-1 2-15 0,0 3-21 16,-2 4-22-16,-1 1-25 0,1 5-28 15,-4 0-27-15,1 3-19 0,-2 0-48 16,2 8-115-16,0 1-93 0,3 2-132 16,3 2 29-16,5 2-138 0,2-5-467 15</inkml:trace>
  <inkml:trace contextRef="#ctx0" brushRef="#br0" timeOffset="35389.15">26436 8274 803 0,'0'0'554'0,"0"0"-63"0,0 0-43 16,0 0-138-16,0 0-110 0,0 0-69 15,0 0-121-15,0 0-10 0,0 0-70 16,0 0 24-16,0 0 30 0,-20 32 13 15,18-22 3-15,-1 2 0 0,3-1-100 16,0 1-64-16,0 0 9 0,0-4-27 16,3 3-58-16,3-1-104 0,1-2-102 15,-2-3-209-15</inkml:trace>
  <inkml:trace contextRef="#ctx0" brushRef="#br0" timeOffset="35811.55">27030 8052 46 0,'0'0'1687'0,"0"0"-1116"0,0 0-173 15,0 0-35-15,0 0-34 0,0 0-91 16,0 0-112-16,0 0-95 0,0 0-31 15,0 0-34-15,0 0-7 0,-25-9 39 16,15 17-17-16,-1 2-10 0,2 0-18 16,2 2-7-16,4 0-3 0,3 0 6 0,0 2 10 15,1 0 18-15,8 0-18 0,3 1-55 16,3-1 96-16,1-1 4 0,4 0 63 16,0-4 12-16,1-1 4 0,0-3 28 15,2-4 12-15,-1-1 9 16,1 0 22-16,0-5-15 0,-1-4-21 0,-3-3-15 15,-1-1-16-15,-6-3-16 0,-2-1-6 16,-4-1 18-16,-6 0 0 0,0 0-13 16,-3 0-70-16,-9 0-33 0,-1 0-38 0,-4 3-24 15,0 2-10-15,-3 1-44 0,1 3-47 16,1 7-58-16,4-1-90 0,0 3-140 16,3 3-47-16,2 3-68 0,4-1-396 15</inkml:trace>
  <inkml:trace contextRef="#ctx0" brushRef="#br0" timeOffset="35990.21">27489 8201 1593 0,'0'0'760'0,"0"0"-221"0,0 0-120 16,0 0-114-16,0 0-91 0,0 0-94 0,0 0-70 15,0 0-50-15,0 0-1 0,0 0-15 16,0 0-72-16,-28-47-56 0,28 46-59 15,0 1-67-15,0 0-79 16,0 0-54-16,0 0-134 0,0-2-260 0,0 0-395 16</inkml:trace>
  <inkml:trace contextRef="#ctx0" brushRef="#br0" timeOffset="36290.36">27815 7876 529 0,'0'0'1561'0,"0"0"-1040"0,0 0-151 15,0 0-72-15,0 0-117 0,0 0-41 16,0 0-58-16,0 0-47 0,0 0-35 0,0 0-50 16,0 0 50-16,13 9 32 0,-10 4 47 15,-2 2-10-15,2 2-22 16,0 1-15-16,-3 0-20 0,3 0 1 0,-1-1-10 15,-1 1 19-15,1-2-6 0,-1 1-16 16,1 0-7-16,0 0-49 0,4-2-23 16,-2-1-40-16,1-2-59 0,-1-3-15 15,-1-4-31-15,-2-3-39 0,2 0 15 0,0-2-39 16,6-2-28-16,-5-1-286 0,8-10-821 16</inkml:trace>
  <inkml:trace contextRef="#ctx0" brushRef="#br0" timeOffset="36537.18">28151 7882 1345 0,'0'0'761'16,"0"0"-312"-16,0 0-149 0,0 0-117 0,0 0-68 16,0 0-22-16,0 0 19 0,0 0-8 15,85 24-18-15,-67-13-19 0,3 3-14 16,0 3-5-16,-1 0-17 0,-2 1-5 15,-1-2-26-15,-2 0-13 0,-5-3-25 0,-2-3-22 16,-3-2-6-16,-4-2-17 0,-1-1-18 16,0-2-1-16,-3 0 6 0,-3-1-6 15,-5 1-14-15,-1-2-57 0,-2 0-85 16,-3-1-120-16,0 0-278 0,5 0-443 16</inkml:trace>
  <inkml:trace contextRef="#ctx0" brushRef="#br0" timeOffset="36704.8">28232 7891 765 0,'0'0'1177'0,"0"0"-710"0,0 0-64 15,0 0-152-15,0 0-123 0,81-55-61 16,-53 41-42-16,3 0-25 0,0 1-12 16,-3 3 9-16,-4-1-57 0,-8 5-39 0,-2 2-14 15,-6 3-50-15,-2 1-98 0,-4 0-163 16,2 4-206-16,-1-1-188 0</inkml:trace>
  <inkml:trace contextRef="#ctx0" brushRef="#br0" timeOffset="36924.25">28755 8089 1600 0,'0'0'562'0,"0"0"-297"15,0 0-77-15,0 0-66 0,0 0-64 16,0 0 39-16,0 0-11 0,0 0-15 16,0 0-10-16,0 0-23 0,-31 72-9 15,27-57-29-15,-1-2-55 0,0-1-63 16,4 0-59-16,-1 0-42 0,1-2-17 16,1 0-84-16,0-1-142 0,0-2-143 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4:50:29.312"/>
    </inkml:context>
    <inkml:brush xml:id="br0">
      <inkml:brushProperty name="width" value="0.05292" units="cm"/>
      <inkml:brushProperty name="height" value="0.05292" units="cm"/>
      <inkml:brushProperty name="color" value="#FF0000"/>
    </inkml:brush>
  </inkml:definitions>
  <inkml:trace contextRef="#ctx0" brushRef="#br0">11382 3130 440 0,'0'0'973'0,"0"0"-563"0,0 0-59 0,0 0-41 16,0 0-36-16,0 0-52 0,0 0-39 15,0 0-33-15,0 0-23 0,0 0-22 16,7-6-20-16,-7 6-15 0,1 0-23 16,-1 0-12-16,0 0-19 0,0 0-15 15,0 0 1-15,0 0 36 0,0 0 18 16,0 0 7-16,2 0-3 0,-2 0-3 16,0 0-7-16,0 1-24 0,0 0-26 15,0-1-31-15,0 1-16 0,1 1-1 16,-1-1-2-16,0 1-32 0,0 3-25 15,2 0-6-15,-2 6 84 0,1 2 29 16,2 4 23-16,-1 2-23 0,0 0-28 0,1 4 26 16,3 1-14-16,-2 0-22 0,2 2 36 15,0 1 2-15,0 0 0 0,2 1 22 16,-1-2-20-16,-1 1 25 0,2-2-27 16,-1-5 0-16,0 1 22 0,-1-5-13 15,-2-1-8-15,0-6-2 0,-2 0 1 16,-1-3 0-16,-1-2 0 0,2 0 13 15,-1 0 0-15,-1-3 2 0,0 0 7 16,0-1 16-16,2 0 25 0,-2 0 22 16,0 0 15-16,0-2-11 0,1-1-49 0,-1 0-40 15,0-3-41-15,2-2-63 0,-2-1-205 16,2 2-24-16,0-2-179 0,-1 1-134 16,-1 2-443-16,-10 67-18 0</inkml:trace>
  <inkml:trace contextRef="#ctx0" brushRef="#br0" timeOffset="1048.31">11416 2873 473 0,'0'0'684'0,"0"0"-205"0,0 0-76 15,0 0 14-15,0 0-36 0,0 0-57 16,0 0-18-16,0 0-47 0,0 0-57 16,0 0-92-16,0 0-47 0,-13-27-41 15,13 28-22-15,0 1-50 0,0 1-23 16,0 2-24-16,2 3-45 0,2 6 41 16,3 5 101-16,1 7 19 0,2 5 0 0,4 5-3 15,-2 3 40-15,3 1-43 16,0 1 75-16,-1 0-88 0,1-1 2 0,-1 0 37 15,-1 1-38-15,2-2-1 0,-1 1 10 16,-3-1-7-16,2 0 34 0,-3-2-34 16,1-1 32-16,-3-2-34 0,-1-6 50 15,-1-2-51-15,-3-5-20 0,0-5-2 16,-2-3-3-16,1-2-22 0,-2-5 16 16,0-4-10-16,0 0-31 0,-2-2-10 15,0 0 12-15,-3-2 46 0,1-3 23 16,-2-4-20-16,-4-2-198 0,1-7-296 0,1 3-215 15,0-17-824-15</inkml:trace>
  <inkml:trace contextRef="#ctx0" brushRef="#br0" timeOffset="1456.4">11566 3138 2138 0,'0'0'559'0,"0"0"-173"0,0 0-54 16,0 0 10-16,0 0-75 0,0 0-60 0,0 0-73 15,39-78-72-15,-20 63-34 16,4-3-7-16,4 1 7 0,1 2-28 0,3 1-2 16,3 1 0-16,3 1-1 15,2 5-34-15,1-3-19 0,1 5 55 0,-1 3-52 16,-3 2 19-16,-5 0-31 0,-3 4 40 15,-9 5-53-15,-3 2-20 0,-5 5-8 16,-2 3 84-16,-4 6 18 0,-3 0-24 0,-3 4 9 16,-3 0 19-16,-10 1 22 0,-3-3 0 15,-6 1 35-15,0-2-7 0,-2-3 10 16,0-1-31-16,-1-4-5 0,-1-3-14 16,2 0 2-16,-1-5 23 0,-4 0 14 15,-1-2 35-15,1-3-59 0,3-1-25 16,6-4-49-16,7 0-45 0,2 0-18 15,7 0-39-15,1 0-92 0,1 0-93 16,2 0-131-16,0 2-162 0,0 2-414 0,3 0 231 16</inkml:trace>
  <inkml:trace contextRef="#ctx0" brushRef="#br0" timeOffset="1879.64">11016 4224 1531 0,'0'0'613'0,"0"0"-140"15,0 0-39-15,0 0-102 0,0 0-129 16,0 0-76-16,0 0-42 0,108-29-35 0,-42 11-28 16,19-4 3-16,15 1 7 0,8-1 18 15,3 2-22-15,0 1 0 0,-2 2-15 16,-7 0-10-16,-6 3 27 0,-6-1-30 15,-8 4 0-15,-11 1 1 0,-8-1 26 16,-9 4-27-16,-15 0-60 0,-12 2-43 16,-12 4-20-16,-8-1-60 0,-6 1-14 15,-1 1-29-15,0 0-110 0,-1 0-145 0,-5 4 73 16,0 1-31-16,-1 2-13 0,0-1-292 16</inkml:trace>
  <inkml:trace contextRef="#ctx0" brushRef="#br0" timeOffset="2450.15">11210 5058 1992 0,'0'0'560'15,"0"0"-228"-15,0 0-95 0,0 0-77 16,0 0-160-16,0 0-13 0,0 0-76 15,0 0-22-15,0 0 111 0,0 0 26 0,0 0 9 16,35 39-6-16,-25-34-1 16,3-1-5-16,0 0 2 0,3-4 7 0,1 0 13 15,5-1 28-15,4-9 10 16,2-3 6-16,1-3 6 0,1-5 37 16,-4-3-12-16,-4-2-39 0,-5-3 36 15,-5-4-48-15,-2 0 65 0,-7-2-134 0,-3 0 56 16,0 3-56-16,-7 3 124 0,-2 3-53 0,0 2 27 15,-5 0 10-15,-1 0 30 0,0-3-31 16,-1-3-107-16,-3-1-38 0,3-2 38 16,-1-2 40-16,5 0-6 0,1 3-7 15,5 3-54-15,5 5 5 0,1 6 22 16,0 5 10-16,3 2-10 0,5 2-22 16,4 0-42-16,6-3-28 0,4 1-15 15,11 0 11-15,10 2 38 0,4 2 14 16,3 4-76-16,0 3-51 0,-6 3-77 15,-10 7-73-15,-9 2-107 0,-9 7-79 16,-8 3-10-16,-8 2-80 0,0-2-185 0</inkml:trace>
  <inkml:trace contextRef="#ctx0" brushRef="#br0" timeOffset="2592.36">11449 4766 274 0,'0'0'1411'0,"0"0"-1083"0,0 0-153 0,0 0 12 0,0 0-96 16,0 0-59-16,0 0 1 0,0 0-14 15,0 0-16-15,0 0 123 0,87-1-29 16,-45-5-97-16,3-3-45 0,0 3-236 16,-11 3-364-16,5-2-776 0</inkml:trace>
  <inkml:trace contextRef="#ctx0" brushRef="#br0" timeOffset="2813.33">11851 4765 1939 0,'0'0'589'0,"0"0"-221"15,0 0-83-15,-90 33-40 0,58-18-16 16,5-3-15-16,4 0-91 0,8-3-117 16,5 0-6-16,6-3-63 0,4 1 3 0,0 2 23 15,0 1 8-15,8 2 29 16,1 0 29-16,6 2-7 0,3 0 9 0,5-3 7 16,2-1 3-16,5 1-19 0,2-6 3 15,4 1 16-15,-2-4-41 0,-2-2-16 16,-2 0-100-16,-4-2-64 0,-1-7-86 15,2 0-113-15,-2-3-119 0,-5 0-257 16,4-10-929-16</inkml:trace>
  <inkml:trace contextRef="#ctx0" brushRef="#br0" timeOffset="3009.05">12249 4666 372 0,'0'0'2418'0,"0"0"-1737"0,0 0-164 15,0 0-42-15,0 0-158 0,0 0-148 16,0 0-86-16,0 0-83 0,0 0-40 15,0 0-58-15,0 0-59 0,5 24-52 16,-1-9 175-16,2 1 34 0,1 5 43 0,1-1-9 16,1 1-3-16,0-2 3 15,-1-4-34-15,-2 0-90 0,-1-2-68 16,-3-1-90-16,0-1-120 0,-2 1-175 0,0-5-135 16,0-1-591-16</inkml:trace>
  <inkml:trace contextRef="#ctx0" brushRef="#br0" timeOffset="3219.69">12448 4700 2520 0,'0'0'691'0,"0"0"-262"15,0 0-58-15,0 0-123 0,0 0-99 16,0 0-149-16,0 0-28 0,0 0-62 16,0 0 6-16,0 0 16 0,-46 32-4 15,43-21-17-15,3 1 14 0,0-1 24 16,1 2 14-16,8-1 8 0,2-1 4 15,4-2 22-15,3 0 2 0,5-2-46 0,4-2-45 16,2-3-54-16,2 1-45 0,4-3-55 16,1 0-114-16,2-6-190 15,-11 0-539-15</inkml:trace>
  <inkml:trace contextRef="#ctx0" brushRef="#br0" timeOffset="3451.01">13591 4009 2858 0,'0'0'554'0,"0"0"-367"15,0 0-20-15,0 0-82 0,0 0-67 16,0 0-18-16,88-66-41 0,-61 60-22 0,2 2 25 15,4 2 35-15,-1 1-107 0,-2 1-157 16,-7 0-136-16,-7 1-207 0,-6 3-546 16</inkml:trace>
  <inkml:trace contextRef="#ctx0" brushRef="#br0" timeOffset="3600.22">13721 4169 293 0,'0'0'1100'0,"0"0"-573"0,0 0-122 16,0 0-72-16,0 0-73 0,0 0-29 15,0 0-1-15,0 0-33 0,101 26-74 16,-62-26-88-16,3-2-32 0,-2-3-3 16,-4 1-209-16,-9 2-103 0,-3-1-221 15,-12 2-601-15</inkml:trace>
  <inkml:trace contextRef="#ctx0" brushRef="#br0" timeOffset="4373.39">15235 3534 2630 0,'0'0'775'0,"0"0"-363"0,0 0-151 15,0 0-124-15,0 0-68 0,0 0-69 16,0 0 12-16,0 0-8 0,0 0 33 15,0 0-6-15,-65 62-6 0,56-52-19 16,3 1-6-16,1 0-47 0,2 1-5 16,3 1-23-16,0 1-50 0,9 3-14 15,4-1 14-15,3 2 27 0,4-4 84 16,3 0 12-16,5-3-11 0,2-4 13 16,2-4 16-16,-1-3 3 0,0 0 25 15,-1-9 16-15,-3-1 22 0,-2-6 12 16,-2 0 20-16,-6-5 29 0,-4-1 31 15,-7-2 73-15,-6-2-54 0,0-1 112 0,-13-4-28 16,-7 0-247-16,-5-1-30 0,-1 1-27 16,-4 5-31-16,4 5-42 0,3 6-19 15,1 6-67-15,2 8-151 0,3 1-243 16,1 7-204-16,4 4-259 0,4-1-155 16</inkml:trace>
  <inkml:trace contextRef="#ctx0" brushRef="#br0" timeOffset="4545.22">15789 3718 1885 0,'0'0'988'15,"0"0"-460"-15,0 0-110 0,0 0-150 0,0 0-69 16,0 0-28-16,0 0-38 0,0 0-66 16,0 0-67-16,0 0-34 0,0 0-104 15,-19-9-151-15,16 3-95 0,3-1-340 16,-1 1-542-16,2-4-556 15</inkml:trace>
  <inkml:trace contextRef="#ctx0" brushRef="#br0" timeOffset="4873.53">16256 3323 2187 0,'0'0'1051'15,"0"0"-666"-15,0 0-29 0,0 0 7 16,0 0-57-16,0 0-112 0,0 0-81 0,0 0-70 16,0 0-43-16,0 0-10 0,0 0-21 15,-16-10-12-15,15 10-18 0,1 0-16 16,-3 3-6-16,1-2-9 0,-2 4-22 16,-5 1 5-16,-2 6 75 0,-4 1 31 15,-2 4-16-15,1 2-2 0,-1 1-1 16,2 3 0-16,0 0 3 0,4 0 4 15,1-2-1-15,3 0-3 0,1-4-9 16,4-3-9-16,0-2 0 0,1-4-8 16,1-1-24-16,0-3-22 0,-2-2-38 0,2 0-61 15,0-2-96-15,-1 0-60 16,-1-3 66-16,1 0 31 0,-1-3-88 0,2 1-889 16</inkml:trace>
  <inkml:trace contextRef="#ctx0" brushRef="#br0" timeOffset="6306.24">16302 3350 3 0,'0'0'607'0,"0"0"-53"15,0 0-66-15,0 0-69 0,0 0-98 16,0 0-86-16,0 0-41 0,0 0-24 16,0 0-19-16,0 0-11 0,0 0-25 15,0-2-23-15,0 2-16 0,0 0-16 0,0 0-15 16,0 0-14-16,0 0 1 0,0 0-7 16,0 0-6-16,0 0-3 0,-1 0 12 15,1 0-3-15,0 0 10 0,0 0-7 16,0 0-15-16,0 1-11 0,0-1 1 15,0 0 12-15,0 0-11 0,0 0 14 16,0 0-14-16,0 0 11 0,0 0-12 0,0 0 0 16,0 0 10-16,0 0-10 0,0 0 10 15,0 0 2-15,0 0 5 0,0 0-17 16,0 0-1-16,0 0 0 0,0 0 2 16,0 0-1-16,0 0 0 0,0 0-2 15,0 0-1-15,0 0-3 0,0 0-14 0,-2 0 1 16,2 0 1-16,0 0-10 0,0 0-7 15,-1 0 1-15,1 0 3 0,0 0-4 16,0 0 1-16,0 0-1 0,-2 0 1 16,2 0-1-16,0 0-9 0,0 0 13 15,0 0 9-15,0 0 0 0,0 0 3 16,0 0-3-16,0 0 3 0,0 0 4 16,0 0 11-16,0 0 1 0,0 0 2 15,0 0 1-15,0 0 13 0,0 0-15 16,0 0-1-16,0 0-3 0,-1 0-26 0,-2 3 1 15,1 0-17-15,-1 1 43 0,-1 1 2 16,0 1 0-16,0-1 0 0,1-3-1 16,1 2-1-16,-1-3 2 0,2 1 1 15,-1-1 2-15,2 0 13 0,0 1-14 16,0-2 0-16,-1 1 0 0,0 0-1 0,-1 0 0 16,1 2 1-16,-1-2-2 0,1 3-3 15,-1-3-9-15,1 2-1 0,1 0 12 16,-2-3-1-16,2 1-11 0,0-1-6 15,0 1 3-15,0-1 16 0,0 0 0 16,0 0 3-16,0 0 10 0,0 0-12 16,0 0 0-16,0 0-1 0,0 0-16 15,0 0 3-15,-1 0 11 0,1 0 0 16,-2 0 1-16,2 0 0 0,0 0-2 0,0 0-26 16,0 0-28-16,0 0-29 0,0 0-35 15,-1 0-53-15,-2 0-47 16,3-1-63-16,0 0-89 0,-3 1-62 0,2-3-262 15,0 2-121-15,10 7 695 0</inkml:trace>
  <inkml:trace contextRef="#ctx0" brushRef="#br0" timeOffset="8276.54">16354 3335 336 0,'0'0'346'0,"0"0"-118"0,0 0-59 16,0 0-65-16,0 0-52 0,0 0-52 15,0 0-19-15,0 0-20 0,0 0 16 16,0 0 3-16,-19 0-12 0,18 0-14 0,1 0-74 16,-2 0 84-16,2 0 36 15,-3 1 114-15,2 0 16 0,-1 1-35 0,-2-1-14 16,1 0 20-16,-1 0-49 0,-1 2-29 15,0 0-23-15,1-2-20 0,1 2-100 16,1-2-40-16,1 1-19 0,1-2-7 16,0 3 20-16,0-3 39 0,0 0 52 0,0 0 13 15,0 0 43-15,3 0-17 0,1 0 32 16,7 0 4-16,-3-3 101 0,2 2-42 16,0-1-59-16,-2 2 0 0,0 0-64 15,-4-2-229-15</inkml:trace>
  <inkml:trace contextRef="#ctx0" brushRef="#br0" timeOffset="9222.17">16310 3321 102 0,'0'0'186'15,"0"0"-26"-15,0 0-7 0,0 0-9 16,0 0-24-16,0 0-22 0,0 0-33 15,0 0-65-15,0 0-29 0,0 0-20 0,0 0 0 16,0 0-16-16,0 0-79 16,0 0-71-16,0 0-20 0,25-3 33 0</inkml:trace>
  <inkml:trace contextRef="#ctx0" brushRef="#br0" timeOffset="9355.69">16310 3321 76 0,'27'-2'137'0,"-27"2"-52"16,0 0-26-16,2 0 19 0,-2 0 26 15,0 0 14-15,2 0 2 0,-2 0-29 16,0 0-32-16,0 0-30 0,0 0-29 15,0 2-13-15,0-1-9 0,0-1-135 16,0 0 14-16,0 0 29 0,0 0 19 16,0 0-62-16,0 0-25 0,0 0 109 0,0 0 73 15,0 1 0-15,0-1 0 0</inkml:trace>
  <inkml:trace contextRef="#ctx0" brushRef="#br0" timeOffset="14835.34">16819 3758 261 0,'0'0'212'16,"0"0"-101"-16,0 0-27 0,0 0-41 15,0 0-14-15,0 0-16 0,0 0 23 16,76-50 23-16,-68 45 35 0,-4-2 27 15,1 2 68-15,0 2-30 0,-2-1 36 16,1 0-77-16,-1 0-31 0,2-1-15 16,-3 0 6-16,3 1-33 0,-1 0 7 0,1-1 3 15,-2 0 52-15,2-1 42 0,-2 4 26 16,-2-2 8-16,2 3 1 16,-3-2-30-16,0 2-4 0,0 1-22 0,0 0-4 15,0 0-1-15,0 0 4 0,0 0-4 16,0 0-13-16,-1 0-10 0,-1-1-2 0,-1-1-26 15,-2-1-44-15,2 2-28 0,-1-1-38 16,-4-1-5-16,-2 2-4 0,-4 0-19 16,-4 1-41-16,-2 0 0 0,-7 1 9 15,-3 5 48-15,-5 2 24 0,1 2 24 16,0 2-29-16,3-2-23 0,6 2-38 16,5-2 3-16,9 0-10 0,3 1-25 15,5 0-17-15,3 3 0 0,0 0 67 16,8 2 29-16,6 1 42 0,8 1 3 15,5-3 33-15,9 1 21 0,5-2 78 16,5 0 82-16,1-2-76 0,-1-2-37 16,-4-1-40-16,-6-1-34 0,-5 1-27 15,-9-1-22-15,-3 0-10 0,-3 3-12 16,-3 0 2-16,-4 2 7 0,-4 0 13 0,-2 1 21 16,-3 0-12-16,0 0 11 0,-7 1 2 15,-8 0 23-15,-5 1 15 0,-7-1-38 16,-5-1-45-16,-2-1-67 0,-2-1 23 15,1-2-13-15,1-3 25 0,4-4 60 0,3-3 17 16,4 0 13-16,0-1 0 0,9-7 29 16,2-6 70-16,8-1 108 0,4-6-42 15,2-1-83-15,9-1-57 0,5-1-12 16,5 0 59-16,4 1-85 0,1 3-3 16,4 0-10-16,1 2 13 0,-3 2 2 15,0-1 39-15,-5 3 10 0,-3-1-23 16,-4 1 3-16,-4 2 26 0,-6 0-57 15,-1 3-41-15,-5 3-9 0,0 3-45 16,-8 2-66-16,-9 1-121 0,-6 0-260 16,-7 1-253-16,7 4-329 0</inkml:trace>
  <inkml:trace contextRef="#ctx0" brushRef="#br0" timeOffset="15177.29">14417 4241 1346 0,'0'0'306'15,"0"0"-303"-15,0 0 43 0,0 0 223 16,82-16-12-16,-27 8-47 0,18-6-58 16,22-1-39-16,19-3-33 0,11 0 10 0,11 0 26 15,4-1 25-15,-2 1-42 16,2 0-96-16,-7 0-1 0,-5 1 17 0,-8 0-19 16,-10 2-1-16,-12 1-72 0,-13 0-23 15,-17 3 0-15,-15 2-71 0,-19 4-4 16,-18 0-36-16,-16 4 0 0,-8-3-156 15,-9 3-255-15,-29-5-635 0</inkml:trace>
  <inkml:trace contextRef="#ctx0" brushRef="#br0" timeOffset="15378.43">15496 4085 170 0,'0'0'981'0,"0"0"-783"15,0 0 56-15,0 0 146 0,76 2-134 16,-34-7-37-16,10-2-6 0,10-2-36 0,10-4-75 16,7-1-61-16,5 0-35 0,6-3-14 15,-1 1 18-15,-1 1-20 0,-8 0-11 16,-7 2-92-16,-16 1-86 0,-15 5-169 16,-16 1-193-16,-16 2-272 0</inkml:trace>
  <inkml:trace contextRef="#ctx0" brushRef="#br0" timeOffset="15756.23">15783 3992 684 0,'0'0'635'16,"-81"11"-394"-16,51-6-134 0,4 0 56 15,3-2 18-15,12 1-80 0,8-4-101 16,3 0-49-16,11 0 30 0,11-3 19 16,11-4 133-16,13-1-46 0,13-4-51 15,13-2 13-15,8-3-33 0,3-1-13 16,-2 0 13-16,-8 0-3 0,-11 1-13 15,-13 4-26-15,-16 1-181 0,-14 2 74 16,-14 2 120-16,-5-2-12 0,-18 3 24 16,-9 0-76-16,-12 1-14 0,-13 2-35 15,-10 4-21-15,-12 0 85 0,-5 6 27 0,-6 4 16 16,1 0 18-16,1 0-1 0,5 2 2 16,8-2 153-16,8-1 120 0,7-1-27 15,13-3-64-15,10-1-59 0,12 0-16 0,9-3-20 16,9 0-49-16,2-1-38 15,15 0-161-15,12 0 145 0,15-1 16 0,14-4 61 16,20-6-32-16,15 0 24 0,12-5-51 16,7 0 22-16,3-1-24 0,1 2-36 15,-3-2-31-15,-9 3-34 0,-5 0-44 16,-11 5-108-16,-8-3-20 0,-8 3-192 16,-22 1-79-16,7-4-205 0</inkml:trace>
  <inkml:trace contextRef="#ctx0" brushRef="#br0" timeOffset="17044.24">19872 3617 1339 0,'0'0'591'16,"0"0"-257"-16,0 0-98 0,0 0-29 15,0 0-65-15,0 0-75 0,0 0-67 16,-78 5-3-16,43 1-40 0,-4 2 43 16,0 4 0-16,3 2-16 0,7 0-26 15,7 2-9-15,5 1 31 0,3 1-15 0,4 1-20 16,4 2 13-16,3 3-6 0,3 0 45 15,2 4-23-15,9 2-146 0,8 2-129 16,1-2-1-16,3 1 302 0,3-2 130 16,5-2-130-16,2-1-101 0,4 0 81 15,-1-5 18-15,4-1-9 0,-5-6-80 16,-2-2 6-16,-1-6-3 0,-2-5 88 16,0-1 52-16,-1-5-3 0,2-8 49 0,2-2-17 15,1-7-48-15,0-3-14 0,-3-3 10 16,-3-4 17-16,-7-2 41 0,-6-3 11 15,-9 0-30-15,-6 1-10 0,0 1 30 16,-8 4-14-16,-3 3-35 0,-4 3-20 16,-1 5 17-16,-1 1 28 0,0 2 33 15,-3 1 42-15,-2 5-39 0,-2 2-97 16,-1-1-3-16,-2 4-1 0,-1 4-19 0,2-1 8 16,6 2 10-16,4 1-36 0,7 0-52 15,3 0-104-15,1 4-194 16,5 2-83-16,0 2 38 0,0 2-7 0,0-1-121 15</inkml:trace>
  <inkml:trace contextRef="#ctx0" brushRef="#br0" timeOffset="17289.05">20618 3995 362 0,'0'0'2129'16,"0"0"-1701"-16,0 0-171 0,0 0-15 0,0 0-87 15,0 0-44-15,0 0-82 0,0 0-29 16,0 0-64-16,0 0-24 0,6-41-26 16,-2 35-62-16,1-2-57 0,0 1-14 0,-2 2-92 15,3 0-157-15,0 0-206 0,-1-1-477 16,-45 89 1104-16</inkml:trace>
  <inkml:trace contextRef="#ctx0" brushRef="#br0" timeOffset="17719.04">21193 3610 189 0,'0'0'1972'0,"0"0"-1565"0,0 0-194 16,0 0 47-16,0 0-109 0,-76-15-62 15,51 15 10-15,-1 0-1 0,0 1-25 16,-1 7-25-16,4 0-17 0,1 2-18 0,1 3-13 16,3 2-16-16,6 2-9 0,1 2-13 15,5 2 0-15,5-2-6 0,1 4 5 16,7-2-34-16,6 0-13 0,5-1 38 15,4-2-3-15,3-1 3 0,6-4 20 16,0-4 28-16,5-6 13 0,0-1 35 16,0-2 16-16,0-5-13 0,0-6 3 15,-4-1-15-15,-2-5-1 0,-2-1-3 16,-5-1 6-16,-7-2 16 0,-4-1 22 16,-9-5 0-16,-3 0-38 0,-11-3-26 15,-9 1-15-15,-8-1-2 0,-8 6-33 16,-3 3-37-16,-4 4 18 0,1 4 16 0,-1 4 13 15,9 4-29-15,3 4-35 0,11 1-39 16,4 0-67-16,8 5-155 0,6 2-164 16,2 0-90-16,10 1-141 0,4-3-5 15</inkml:trace>
  <inkml:trace contextRef="#ctx0" brushRef="#br0" timeOffset="18149.3">21762 3505 336 0,'0'0'1201'0,"0"0"-804"0,0 0-96 15,0 0-58-15,0 0-69 0,0 0-77 16,0 0-4-16,0 0-80 0,0 0-13 16,0 0-171-16,-53-8 71 0,60 18 100 0,8 3 97 15,2 2-3-15,7 1-20 16,4 1-7-16,4 1-9 0,-1 0-20 0,1 0-36 15,-2 0-2-15,0 0-12 0,-5 0-1 16,-8 0-3-16,-2-3-3 0,-10 1-17 16,-5-3-34-16,-1-1-8 0,-15 1 78 15,-3-1 12-15,-4-2-12 0,-2-1-71 0,0-4 52 16,8-1 19-16,2-4 68 0,8 0 9 16,3-3 67-16,2-4 26 0,2-4-39 15,0-4-23-15,0-3-95 0,8-4-13 16,7-5-38-16,4-1 3 0,7-3 0 15,3 0 32-15,1-1-16 0,3 4 19 16,-2-1 38-16,-4 4 35 0,-4 0-6 16,-6 2 22-16,-5-1-16 0,-5 0 6 15,-6 1 3-15,-1 4-30 0,-8 0-52 0,-9 2-41 16,-8 4-69-16,-4 5-14 0,-5 3-66 16,-2 4-104-16,-1 1-143 0,6 4-198 15,9 2-386-15</inkml:trace>
  <inkml:trace contextRef="#ctx0" brushRef="#br0" timeOffset="19344.4">11578 7208 2147 0,'0'0'482'16,"0"0"-234"-16,0 0 21 0,0 0 46 15,0 0-80-15,0 0-71 0,0 0-51 0,0 0-21 16,0 0-14-16,-23-37-22 0,21 37-56 16,2 0-33-16,0 0-52 0,0 3-10 15,0 9-33-15,3 6 93 0,6 10 35 16,2 7 0-16,-2 5-39 0,7 1 23 16,-5 1 14-16,4 0 2 0,-4-2 32 15,1-3-1-15,-2-1 17 0,-3-3-20 16,0 0-25-16,-1-4 10 0,-1-3-13 15,-1-2-32-15,-3-1-40 0,0-5-42 16,1-4-28-16,-2-3-61 0,0-3-88 16,0-3-85-16,0-4-271 0,-3-1-450 0</inkml:trace>
  <inkml:trace contextRef="#ctx0" brushRef="#br0" timeOffset="19624.66">11674 7369 1520 0,'0'0'798'0,"0"0"-426"16,0 0-266-16,31-79 68 0,-10 52 62 15,9 2-41-15,11-2-58 0,8 2-52 16,10 2-28-16,4 2 13 0,5 4-1 16,3 7-41-16,-5 4-6 0,-8 6-6 15,-11 0-13-15,-15 8-1 0,-13 2-2 0,-11 5 6 16,-8 3-6-16,-7 4 66 0,-10 5 22 15,-14 3-12-15,-8 1 24 0,-14 3-55 16,-4 0-45-16,-5-2-1 0,3-4-65 16,4-2-37-16,7-7-54 0,5-2-54 15,7-5-30-15,4-5-74 0,2-1-28 16,1-4-148-16,3-2-278 0,7 0-622 16</inkml:trace>
  <inkml:trace contextRef="#ctx0" brushRef="#br0" timeOffset="20240.09">11131 8464 2000 0,'0'0'576'0,"0"0"-325"0,0 0-36 0,0 0-13 16,0 0-81-16,0 0-86 0,84-44-22 15,-22 24 15-15,20-6-26 0,13-1 72 16,13 1 5-16,10-1-54 0,6 1 51 16,3 2-19-16,2 1-32 0,1-1-9 15,0 4 9-15,0-2-9 0,-5 3-13 0,-5 1-1 16,-9 4 10-16,-16 1-9 0,-13 4-3 15,-19 1 0-15,-18 3-117 0,-15 4-3 16,-13-2-7-16,-12 3-35 0,-4 0 47 16,-1 0 29-16,0 0-14 0,-3 0-50 15,-5 0-63-15,2 0-133 0,0 2-179 16,3-1-230-16,-1 0-284 0</inkml:trace>
  <inkml:trace contextRef="#ctx0" brushRef="#br0" timeOffset="21365.05">11682 8967 173 0,'0'0'1710'15,"0"0"-1289"-15,0 0-165 0,0 0-21 16,-28-64 3-16,32 44-5 0,12 0-105 15,10 1-4-15,10-3 9 0,9 3 12 16,7 2-60-16,6 4-60 0,-1 7-24 0,-4 2 37 16,-9 4-28-16,-10 4-10 0,-6 4-34 15,-8 4 34-15,-6 2 18 0,-4 2-18 16,-4 2 0-16,-3 4 0 0,-3 2 1 16,0 3 15-16,-7 3 15 0,-8-1-31 15,2 4-14-15,-5-5 14 0,0-1-1 16,1-4 1-16,5-5-13 0,0-4-2 15,6-6-11-15,3-2-8 0,3-2-17 16,0-4-40-16,7 0-67 0,10-1 145 0,12-11 10 16,10-4 3-16,11-9-89 0,6 0-117 15,1-5-115-15,-2 0-75 0,-5 2-173 16,-8 2-121-16,-6 3 153 0,-10 3 295 16,-3 2 242-16,-10 3 124 0,-4 6 186 15,-5 4 117-15,-4 1 15 0,0 4-49 0,-9 0-115 16,1 0-120-16,-4 0-3 0,1 4-4 15,-1 0-4-15,6 0-54 0,-1 0-39 16,4-2-54-16,3 2-9 0,0 0-55 16,3 1 48-16,9 0 16 0,4 1 112 15,7-1-23-15,5-4-13 0,9-1-3 16,3-4 0-16,3-7-32 0,3-5-22 16,-3-2 26-16,-4-3-4 0,-6-1-4 0,-4 0 14 15,-9 1 21-15,-9 0 22 0,-10 3 8 16,-2 2 50-16,-18 1 13 0,-10 3-91 15,-11 5-74-15,-10 0-28 0,-3 7-24 16,-1 0 15-16,4 0-63 0,6 5-74 16,11 1-50-16,8 0-60 0,11 2-101 15,5 1-90-15,6 1-84 0,3 1-153 16,0-1-119-16</inkml:trace>
  <inkml:trace contextRef="#ctx0" brushRef="#br0" timeOffset="24050.08">15420 7788 160 0,'0'0'1456'0,"0"0"-1089"0,0 0-201 16,0 0 9-16,0 0 22 0,0 0-42 15,0 0-14-15,0 0-60 16,0 0-36-16,0 0 13 0,-48 2 15 0,48-2 20 15,0 0-51-15,0 0-39 0,0 0 35 16,0 0 55-16,2 0 43 0,5 0-15 16,9-3-32-16,5-3-23 0,8-1-22 15,6-3-10-15,2 0-30 0,7-2-1 16,2-2 16-16,1 0-19 0,5 1 0 16,0-3-1-16,-4 5-34 0,-2-1-72 0,-7 4-54 15,-8 2-17-15,-8 5-59 0,-8 1-109 16,-8 1-171-16,-7 7-171 0,0-2-460 15</inkml:trace>
  <inkml:trace contextRef="#ctx0" brushRef="#br0" timeOffset="24217.5">15548 7909 1499 0,'0'0'721'0,"0"0"-365"0,0 0-156 0,0 0-123 15,0 0-58-15,0 0 77 0,0 0 78 16,0 0-15-16,120-18-79 0,-55 2-45 0,5-2-35 15,0 0-1-15,-2 1-18 16,-6 3-131-16,-11 3-74 0,-8 1-75 0,-8 4-247 16,-8 0-551-16</inkml:trace>
  <inkml:trace contextRef="#ctx0" brushRef="#br0" timeOffset="24599.07">16999 7437 2049 0,'0'0'972'16,"0"0"-605"-16,0 0-78 0,0 0 4 16,0 0-67-16,0 0-96 0,0 0-71 0,-87-30-59 15,70 38-13-15,-3 2-9 16,0 2 20-16,4 2-29 0,4 0-9 15,4 2-7-15,4-1 22 0,4 0-6 16,0 2-31-16,9 0-46 0,6-2-21 0,4-1 35 16,4-5 25-16,2 1 34 0,3-5 35 15,1-4 38-15,2-1 6 0,0-1 6 16,1-8 23-16,-2-2 5 0,-2-3-6 16,-7-1 20-16,-2-5 20 0,-6 0 9 15,-4-2 0-15,-7 0-19 0,-2-1-18 16,-14 0-1-16,-6 2-19 0,-10 2-64 15,-7 4-3-15,-3 0-68 0,-4 5-18 16,1 2-28-16,5 6-38 0,6 1-63 16,6 1-102-16,10 0-177 0,7 5-177 15,9 1-430-15,0 0-333 0</inkml:trace>
  <inkml:trace contextRef="#ctx0" brushRef="#br0" timeOffset="24780.07">17426 7528 1686 0,'0'0'687'16,"0"0"-78"-16,0 0-123 0,0 0-88 16,0 0-78-16,0 0-167 0,0 0-104 15,0 0-33-15,0 0-15 0,0 0-1 16,0 0-2-16,-19-26-72 0,19 17-76 16,5 2-54-16,7-1-38 0,2-1-85 0,4 1-107 15,0 1-107-15,0-2-490 16,-5 2-243-16</inkml:trace>
  <inkml:trace contextRef="#ctx0" brushRef="#br0" timeOffset="25124.08">17883 7257 138 0,'0'0'2119'0,"0"0"-1574"0,0 0-256 15,0 0-43-15,-84-11-49 0,64 11-48 16,1 3-13-16,1 1-39 0,4 2-48 15,2 3-49-15,4 0-28 0,4 2 3 16,4 1-9-16,0 1 8 0,4 3 11 16,8-2-14-16,5 0-31 0,6 0 45 15,3-2 12-15,3-3 3 0,4-1 0 16,-4-5 2-16,2-1 1 0,-3-2 22 16,-5 0 16-16,-1-7 12 0,-5-2 35 0,-3-1 48 15,-3-3 30-15,-5-1-20 0,-4-4-16 16,-2 0 2-16,-2-3-18 0,-12 1-25 15,-6-3-31-15,-2 2-58 0,-9 1-3 16,-3 5-30-16,0 4-44 0,0 3-15 16,3 5-35-16,4 3-33 0,8 1-55 15,3 8-86-15,5-1-94 0,6 5-64 0,5 0-20 16,0 1-127-16,8-2-191 16,3-3-348-16</inkml:trace>
  <inkml:trace contextRef="#ctx0" brushRef="#br0" timeOffset="25559.38">18296 7154 1773 0,'0'0'626'0,"0"0"-255"0,0 0-53 15,0 0-2-15,0 0-94 0,0 0-133 16,0 0-89-16,0 0-57 0,0 0 32 15,0 0 25-15,0 0 30 0,60 0 33 16,-26 6-37-16,-1 3-25 0,1 0 0 16,-6 2 42-16,-5-3-22 0,-7 3-21 0,-4-2-48 15,-7 1-40-15,-5 2-13 16,0-1 12-16,-8 1 29 0,-8 1 18 0,0-2-15 16,-3 2-3-16,2-2 8 0,1-4 52 15,7-2 13-15,5-3 19 0,3-1 13 16,1-1 18-16,0-1 125 0,0-6-20 0,5 0-109 15,3-8 11-15,5 0-14 0,5-6-24 16,2-2-17-16,1-3-12 0,0 0 26 16,1-3 15-16,-5-1 10 0,-1 4 8 15,-3-2-12-15,-3 8-13 0,-4 2 35 16,-2 2 18-16,-4 5 31 0,0 2 18 16,-6 0-57-16,-6 1-82 0,-4 2-87 15,-9-1-55-15,-5 3-43 0,-5 4-49 0,-2 0-75 16,0 5-96-16,2 3-120 0,5 2-195 15,9-3-509-15</inkml:trace>
  <inkml:trace contextRef="#ctx0" brushRef="#br0" timeOffset="26307.93">13500 9932 2215 0,'0'0'481'0,"0"0"-233"0,0 0 11 16,0 0 22-16,0 0-19 0,0 0-54 15,0 0-100-15,0 0-108 0,0 0-92 16,0 0 85-16,-34 44 7 0,32-14 47 16,2 6-18-16,0 1-27 0,3 5 0 0,3 0 11 15,4-1 16-15,-1 2-14 0,-1-3-14 16,1-2 12-16,-3-2-10 0,-1-1-1 16,0-3 13-16,-2-2-15 0,0-3-18 15,-2-2-26-15,3-5-73 0,-1-2-65 0,1-2-125 16,1-5-60-16,-1-4-51 0,2-6-200 15,-2-1-433-15</inkml:trace>
  <inkml:trace contextRef="#ctx0" brushRef="#br0" timeOffset="26681.14">13545 10235 196 0,'0'0'1732'0,"0"0"-1291"16,0 0-176-16,0 0-17 0,0 0-8 15,0 0-42-15,-36-67-35 0,36 56-11 16,0-2 28-16,1 1-51 0,7 1-51 16,2 0-30-16,7 2-20 0,3 0-15 15,8 2-10-15,6 0 25 0,8 1-16 0,3 1-12 16,5 3-15-16,0 1 14 0,-2 1 1 15,-2 0 14-15,-10 3 2 0,-7 2-1 16,-12 1-15-16,-5 1-18 16,-9 2-45-16,-3 4 63 0,-9 2 13 0,-10 6 40 15,-8 2 6-15,-11 4-22 0,-8-2-21 16,-1 3-16-16,-5-4-2 0,2-2-14 16,5-4-43-16,4-3-50 0,8-4-55 15,9-6 13-15,5-3 34 0,10-2-73 16,5 0-74-16,4-1-95 0,0-5-145 0,7-2-206 15,2 3-382-15</inkml:trace>
  <inkml:trace contextRef="#ctx0" brushRef="#br0" timeOffset="26931.12">14609 10032 909 0,'0'0'1810'16,"0"0"-1345"-16,0 0-121 0,0 0-31 0,0 0-89 15,0 0-81-15,0 0-87 0,0 0-56 16,57-67-46-16,-24 55 21 0,6 1 9 16,0 2 14-16,-1 1-1 0,-2 3-38 15,-5 1-113-15,-5 4-50 0,-6 0-68 16,-8 0-89-16,-5 5-75 0,-5 3-146 15,-2-3-534-15</inkml:trace>
  <inkml:trace contextRef="#ctx0" brushRef="#br0" timeOffset="27082.37">14656 10164 1355 0,'0'0'660'0,"0"0"-271"16,0 0-57-16,0 0-91 0,0 0 2 0,0 0-13 15,89-15-107-15,-35 2-89 0,6-1-34 16,9 1-2-16,-7 0-83 0,-6 2-93 15,-9 3-11-15,-10 2-77 0,-8-1-198 16,-6 3-563-16,-8 0-369 0</inkml:trace>
  <inkml:trace contextRef="#ctx0" brushRef="#br0" timeOffset="29661.07">17105 9373 424 0,'0'0'1440'0,"0"0"-1037"15,0 0-116-15,0 0-16 0,0 0 2 16,0 0-11-16,0 0-34 0,0 0-60 16,0 0-61-16,0 0-35 0,0 0-25 0,-5-42-23 15,5 42-24-15,0 0-31 0,0 0-16 16,0 0 12-16,0 6-14 0,3 3 49 15,3 6 31-15,0 6-8 0,1 5-8 16,2 2-12-16,0 3 35 0,-1 2-4 0,-1-1-24 16,-3 1-8-16,2-2-2 15,-4-5 3-15,2 2-3 0,-4-4-34 0,0-1-4 16,0-2 0-16,0-3-28 16,0-4-57-16,0-1-70 0,0-3-81 0,0-2-84 15,1-3-100-15,6-2-204 0,2-3-413 16,1 0 442-16</inkml:trace>
  <inkml:trace contextRef="#ctx0" brushRef="#br0" timeOffset="29936.06">17505 9714 1794 0,'0'0'464'0,"0"0"-315"0,0 0-75 15,0 0 42-15,0 0-61 0,0 0-39 16,0 0-16-16,0 0-32 0,0 0 32 0,0 0 29 15,-13 28 19-15,21-25 4 16,3-2-7-16,0-1 6 0,7 0 7 0,-2-4 16 16,2-3 9-16,-3-3 13 0,-1 2 26 15,-4-4 43-15,-2 0 32 0,-3 2 8 16,-3 0-20-16,-2 1-22 0,0 0-41 16,-3 1-57-16,-6 0-65 0,0 2-34 15,-5 1-63-15,0 2-55 0,-3 2-66 16,0 1-69-16,2 1-94 0,2 3-110 15,1 2-198-15,4-1-434 0,3-1 317 0</inkml:trace>
  <inkml:trace contextRef="#ctx0" brushRef="#br0" timeOffset="30379.34">18330 9250 2 0,'0'0'1411'0,"0"0"-676"16,0 0-257-16,0 0 40 0,0 0-76 16,0 0-101-16,0 0-62 0,0 0-130 15,0 0-87-15,0 0-62 0,0 0 0 16,-67-6-24-16,49 15-4 0,-1 3-3 15,0 1 6-15,2 3 0 0,2 3 22 16,2 0-13-16,2 3 16 0,2-1 3 16,6 5-3-16,0 1-14 0,3-1-14 15,0 3 15-15,9-1-33 0,5-3-74 16,1-1-12-16,2-6 10 0,2-3 21 16,0-4 34-16,-3-4 42 0,-2-2 25 15,-5-5 65-15,-1 0 61 0,-2 0 35 16,-2-6-3-16,1-3-43 0,-2 0-65 0,-2-3 3 15,-1 0 5-15,0 4 8 0,-1-1-17 16,-7 3-16-16,1 3-33 0,-6-1-40 16,-1 2-41-16,-5 2-33 0,-2 0-33 0,0 4-45 15,0 4-104-15,2 1-123 16,6 2-152-16,4 1-412 0,5 0-359 0</inkml:trace>
  <inkml:trace contextRef="#ctx0" brushRef="#br0" timeOffset="30810.85">19124 9297 74 0,'0'0'81'0,"0"0"1406"15,0 0-938-15,0 0-248 0,0 0-75 16,0 0-24-16,0 0-48 0,0 0-55 15,0 0-67-15,0 0-28 0,0 0 15 16,39-40 35-16,-35 37 67 0,-3 3 120 16,3-2 65-16,-4-1-86 0,0 2-34 0,0-3-31 15,0 0-7-15,0-2-40 0,-6-2-59 16,-2 0-49-16,-1 2-46 0,-2-2-28 16,1 3-40-16,0 0-40 0,1 5-23 0,4 0-80 15,-1 0-105-15,1 0-61 0,0 6-14 16,2 2-44-16,3 1-142 0,0-1-392 15</inkml:trace>
  <inkml:trace contextRef="#ctx0" brushRef="#br0" timeOffset="31005.92">19471 9158 151 0,'0'0'1687'0,"0"0"-880"15,0 0-313-15,0 0-73 0,0 0-68 16,0 0-151-16,0 0-152 0,0 0-50 15,0 0-78-15,0 0-58 0,-4 10 130 16,-8 12 6-16,-4 6 9 0,-3 6 7 0,1 0-13 16,-1 1 22-16,2 0-25 0,0-4 0 15,3-1-113-15,2-1-86 0,3-3-102 16,2 1-121-16,4-2-184 0,1-7-733 16</inkml:trace>
  <inkml:trace contextRef="#ctx0" brushRef="#br0" timeOffset="31134.65">19562 9639 1631 0,'0'0'1101'0,"0"0"-687"0,0 0-83 0,0 0-81 15,0 0-86-15,0 0-76 0,0 0-88 16,0 0 0-16,0 0-126 0,0 0-50 0,-45-55-122 16,35 55-195-16,4 0-324 0,-7 0-793 0</inkml:trace>
  <inkml:trace contextRef="#ctx0" brushRef="#br0" timeOffset="34482.25">7254 13858 313 0,'0'0'417'0,"0"0"-182"0,0 0-52 16,0 0-14-16,0 0-6 0,0 0-43 0,0 0-91 16,0 0-29-16,0 0-75 0,0 0 20 15,-34-1 39-15,25 5 16 0,3-1 0 16,-1-1-2-16,3 1-28 0,2 0-2 16,0-2-7-16,0 0 13 0,2 0-4 15,0-1 11-15,0 0-5 0,0 0 24 16,0 0 140-16,0 0 124 0,0 0 99 15,0 0-13-15,0 0 8 0,0 0-78 16,-3 0-107-16,-4 0-100 0,3-1-38 0,-4-1-35 16,0 0-1-16,1 1-2 0,-1 0-10 15,4 1 0-15,0 0 10 0,1 0 3 16,-1 0 15-16,2 0 20 0,2 0-3 16,0 0 0-16,-1-2-7 0,1 2-6 15,0 0-19-15,0 0-11 0,0 0 11 16,0 0 28-16,0 0-27 0,0 0-1 15,0 0-12-15,0 0-1 0,0-1 13 0,0 1 0 16,0-1 2-16,1 1 1 0,-1 0 10 16,0 0-13-16,2 0-2 0,-2 0-17 15,1 0-7-15,2 0-12 0,-2 0 13 16,1 0 6-16,0 0-1 0,1 0 18 16,2 0-1-16,-1 0 1 0,2 0 2 15,5 0 22-15,-2-2 4 0,3 1-7 16,-1 0-19-16,-2 1-3 0,-3-2-13 15,-3 2-3-15,-2-1-4 0,-1 1-12 0,0-1-38 16,-3 0-13-16,-3 0-110 0,-4-2-62 16,-3 2-104-16,0-2-108 0,-1 2-145 15,2-1-89-15</inkml:trace>
  <inkml:trace contextRef="#ctx0" brushRef="#br0" timeOffset="36906.15">15728 12666 45 0,'0'0'1251'0,"0"0"-695"16,0 0-289-16,0 0-67 0,0 0 23 15,0 0 13-15,0 0-37 0,0 0-39 16,0 0-48-16,0 0-38 0,0 0-45 15,-8-2-29-15,8 2-48 0,0 0-19 16,0 0-22-16,0 2-36 0,0 7 108 16,0 0 17-16,0 6 42 0,1 0 9 15,5 2 10-15,-3 1-13 0,1 0-7 16,0 0-19-16,1-1-20 0,-1 0 0 0,1-2 14 16,-3-2 9-16,-1-2 1 0,-1-1-26 15,0-3-13-15,0-2 0 0,0-1 13 16,0-1 26-16,0-2 18 0,-1-1 42 15,1 0 44-15,-4 0-10 0,0-5-69 16,-1-3-51-16,-1-1-12 0,1-2 10 16,-1-4 2-16,0 1 0 0,1-3 0 15,2-1 13-15,0-1-11 0,1 0-2 0,2-2-22 16,0 0 6-16,5-1 16 16,3-1 0-16,5 2 2 0,3 0 0 0,4 1-1 15,3 1-1-15,3 3-31 0,-1 3 30 16,1 3 1-16,1 3 2 0,0 2-2 0,2 5 0 15,1 0-1-15,-1 0-12 0,0 6-6 16,-2 4-3-16,-2 2-16 0,-3 4-3 16,-4 3 6-16,-3 2 24 0,-4 1 11 15,-4 1 10-15,-4-2-10 0,-1 3-2 16,-2-2-30-16,0-3-41 0,-5 0-13 16,-3-2-61-16,-4-3-112 0,5-2-147 15,0-3-226-15,1-4-454 0,2-1 317 16</inkml:trace>
  <inkml:trace contextRef="#ctx0" brushRef="#br0" timeOffset="37210.61">16520 12648 300 0,'0'0'1380'0,"0"0"-860"16,0 0-294-16,-81-3-90 0,49 3 54 0,-1 3 9 15,1 3-61-15,6 1-84 0,6 1-54 16,8 0-45-16,8 1-42 0,4 1 27 15,4 3 59-15,8-1-30 0,7 0 15 16,3 2-3-16,8-4 19 0,4-4 0 16,4-1 32-16,-1-1-31 0,-1-4 15 15,-2 0 7-15,-6-1-7 0,-8-4 38 16,-5-2 33-16,-7-1 37 0,-3-2 13 16,-5-1-9-16,0-4-40 0,-3 0-21 15,-6-1-10-15,-2 1-30 0,-6 0-27 16,-2 2-25-16,-4 0-67 0,-2 3-22 15,-1 1-38-15,7 4-18 0,2 1-70 16,7 4-166-16,4 1-199 0,5 5-195 0,1 3-186 16</inkml:trace>
  <inkml:trace contextRef="#ctx0" brushRef="#br0" timeOffset="37398.28">16884 12762 1951 0,'0'0'686'0,"0"0"-329"16,0 0-43-16,0 0-22 0,0 0-103 16,0 0-63-16,0 0-44 0,0 0-41 15,0 0-23-15,0 0-18 0,-20-19-13 16,20 19-6-16,0-2-50 0,0 2-129 16,0 0-87-16,1-1-50 0,6 1-66 15,5-1-97-15,5 1-556 0,-4 0 20 0</inkml:trace>
  <inkml:trace contextRef="#ctx0" brushRef="#br0" timeOffset="37852.24">17466 12687 97 0,'0'0'1171'0,"0"0"-563"0,0 0-244 0,0 0-90 16,0 0 10-16,0 0-30 0,0 0-40 15,0 0-71-15,0 0-41 0,0 0-26 16,0 0-9-16,-78-41-29 0,67 46-38 15,2 2-14-15,3 1-21 0,2 4 0 16,4 0 10-16,0 1 9 0,0 2-3 0,6-1-19 16,4-1-6-16,7 0-26 0,2-2 19 15,4 1 25-15,6-3 26 0,1-1 0 16,-1-2 2-16,1-3 14 0,-5-3 10 16,-5 0 34-16,-6-3 23 0,-5-3 44 15,-6-3 43-15,-3-2 12 0,-4-6-40 16,-11-1-48-16,-5-4-51 0,-6 2-43 15,-4 1-3-15,-5 2-40 0,-1 2-38 16,0 5-27-16,4 0-11 0,5 5-60 16,4 3-81-16,7 2-152 0,6 0-212 15,9 0-623-15</inkml:trace>
  <inkml:trace contextRef="#ctx0" brushRef="#br0" timeOffset="38201.35">17968 12808 1195 0,'0'0'1164'0,"0"0"-670"0,0 0-84 16,0 0-7-16,0 0-138 0,0 0-82 15,0 0-34-15,0 0-49 0,0 0-48 16,-16-83-24-16,13 58-12 0,-1-2 12 16,-1-3 15-16,-5-1 0 0,0 1 19 15,-4-2-1-15,1-2-11 0,-3 3-4 16,0-1-25-16,4 1-19 0,-2 2 20 0,6 0-20 15,0 1-1-15,3 2 39 0,3 1-31 16,2 0-9-16,0 4-49 0,3 2-10 16,6 2 7-16,1 5 3 0,0 1 3 15,4 2-7-15,2 2 1 0,4-2 18 16,2 6 6-16,5-1 3 0,5 3 7 16,4 1 5-16,2 0-12 0,-1 5 13 15,-1 4-22-15,-6 1-156 0,-4 4-43 16,-9 3-44-16,-6 2-34 0,-8 4 1 15,-3 3 24-15,-11 4-50 0,-12 3-134 16,-4 2-239-16,-5 0-34 0,-1-1 268 0</inkml:trace>
  <inkml:trace contextRef="#ctx0" brushRef="#br0" timeOffset="38293.04">17902 12603 521 0,'0'0'231'0,"0"0"40"16,0 0-27-16,0 0-52 0,0 0-33 15,105 7-35-15,-59-11-124 0,6 1-153 16,2-2-322-16,-1 1-206 0</inkml:trace>
  <inkml:trace contextRef="#ctx0" brushRef="#br0" timeOffset="38454.58">18605 12696 1359 0,'0'0'644'16,"0"0"-275"-16,0 0-23 0,0 0-31 15,0 0-60-15,0 0-19 0,0 0-53 16,0 0-60-16,0 0-123 0,0 0-36 0,0 0-75 15,-5-5-101-15,3 3-107 0,0 0-188 16,-1-1-572-16,2 3-134 16</inkml:trace>
  <inkml:trace contextRef="#ctx0" brushRef="#br0" timeOffset="40756.15">23183 12118 142 0,'0'0'463'0,"0"0"212"16,0 0-268-16,0 0-151 0,0 0-3 15,0 0 10-15,0 0-112 0,0 0-141 16,0 0-10-16,0 0-87 0,0 0 58 0,45 1 29 15,-18-1 68-15,2-1-27 0,3 0 11 16,1-3 16-16,0 1-30 0,1-4-5 16,-1 1 2-16,-2-2-6 0,-2 0-13 15,-3-2-3-15,-1 1-10 0,-4 0 16 16,-5 0 7-16,-3 2-10 0,-6 1 103 16,-3 1 85-16,-1 0 13 0,-3 2-59 15,0 0-19-15,0 3 21 0,0 0-24 16,0 0-136-16,0 0-67 0,0 6-90 15,0 5-57-15,0 7 176 0,3 8 38 0,3 3 3 16,2 6 19-16,3 0-19 16,0 1 23-16,4-1-23 0,-4 1 44 15,2-4-18-15,-4-1-29 0,-3-4-108 0,-5-3-146 16,-1-3-145-16,-1-4-126 0,-7-4-494 16,2-6-339-16</inkml:trace>
  <inkml:trace contextRef="#ctx0" brushRef="#br0" timeOffset="40909.15">23537 12401 382 0,'0'0'2256'0,"0"0"-1748"0,0 0-269 15,0 0 24-15,43-65-61 0,-19 53-123 16,11 3-79-16,4 2-10 0,4 2-5 16,1 0-14-16,-5 4-62 0,-1 1-102 0,-3 0-70 15,-1 1-115-15,-2 5-153 0,0 0-519 16,-8-1-164-16</inkml:trace>
  <inkml:trace contextRef="#ctx0" brushRef="#br0" timeOffset="41060.57">24225 12394 1081 0,'0'0'1365'0,"0"0"-863"16,0 0-153-16,0 0-142 0,0 0-36 0,0 0-61 16,0 0-53-16,0 0-39 0,0 0-18 15,0 0-29-15,0 0-93 0,36-29-138 16,-23 24-130-16,5 0-153 0,1 0-278 15,1-1-395-15</inkml:trace>
  <inkml:trace contextRef="#ctx0" brushRef="#br0" timeOffset="41556.11">24598 12029 3 0,'0'0'326'0,"0"0"134"0,0 0 891 16,0 0-1021-16,0 0-107 0,47-73 47 0,-29 61-27 15,1 3-131-15,4 0-61 0,3 3-16 16,0 1 13-16,-2 2 12 0,-2 3-20 16,-3 0-40-16,-4 0-53 0,-3 6-11 15,-1 0 32-15,-6 2 3 0,2 3 1 16,-4 1-61-16,-3-1 12 0,0 2 23 0,-3 0 9 15,-7 0 0-15,-3-2 45 0,-5 2 31 16,0-1-31-16,-3 0-26 0,1-2-51 16,2 0-19-16,3-1-26 0,1 2-1 15,0-3 10-15,5 2 32 0,-1-3 39 16,4-2 26-16,2 1-16 0,4-4-20 16,0 1 52-16,3-2 39 0,6 0 123 15,2 3 25-15,6-3-42 0,1 2-7 16,3 1-3-16,-1 0-46 0,-1 1-54 15,-1 2-35-15,-2 0-32 0,-1 1 19 16,-4 0 13-16,0 1 1 0,-2 1 35 16,-4-1 15-16,0 1 9 0,-4 2-21 0,-1-1-20 15,0 2-17-15,-6 0 20 0,-5 0 13 16,-5 1 19-16,-1 0-3 0,-4-1-16 16,0-1-23-16,1-4-12 0,1-1-21 15,0-3-17-15,6-3-38 0,2-1-45 0,-1 0-54 16,6-5-72-16,-1-3-108 0,6-2-169 15,1-4-211-15,0 2-387 0</inkml:trace>
  <inkml:trace contextRef="#ctx0" brushRef="#br0" timeOffset="41876.25">25045 12051 390 0,'0'0'1562'0,"0"0"-1257"15,0 0-185-15,0 0 38 0,80-56 10 16,-50 41-1-16,4 4 6 0,4 3-25 15,0 1-46-15,-4 1-16 0,-4 5 0 16,-4 1 31-16,-7 0-50 0,-4 1-67 16,-4 6-28-16,-2-1 18 0,-2 4 10 0,-3-1 35 15,-2 3-34-15,-2 3-1 0,0 0-19 16,-5 0 4-16,-5 1 15 0,-2 0 9 16,-3 0 3-16,2-1-12 0,-5 1 0 15,5-3 0-15,-2 1 2 0,2-3-1 16,1 0 1-16,2-3-1 0,3 1-1 15,2-6-13-15,2 1-9 0,3-2-47 16,0 0-5-16,9-1 74 0,14 1 10 16,13-2 114-16,14 0-45 0,14 0-79 15,8 0-98-15,0-2-125 0,-4-2-115 16,-12 1-207-16,-13-1-259 0,-12 0-302 16,-12 0 545-16</inkml:trace>
  <inkml:trace contextRef="#ctx0" brushRef="#br0" timeOffset="42616.21">24697 12856 2044 0,'0'0'553'0,"0"0"-224"16,0 0-169-16,0 0-93 0,0 0 7 15,0 0-20-15,87-27-54 0,-42 18 0 0,11-3-16 16,14 0-32-16,10 0 18 0,7-1 30 15,3 1 42-15,1 1-10 0,1-1-32 16,-1 2-64-16,-3 1-83 0,-3 3 28 16,-6 2-45-16,-9 0-120 0,-10 2-62 15,-13 1-216-15,-13 1-89 0,-15 0 18 16</inkml:trace>
  <inkml:trace contextRef="#ctx0" brushRef="#br0" timeOffset="42782.21">25265 12840 2068 0,'0'0'589'0,"0"0"-278"0,0 0-208 0,0 0-13 15,124-18-84-15,-60 8-6 0,13 1-32 16,5 0 29-16,1 1-29 0,-1 2-116 16,-1 1 4-16,-4-2-91 0,-3 4-82 15,-4-1-264-15,-6-2-145 0,-7 1 48 16</inkml:trace>
  <inkml:trace contextRef="#ctx0" brushRef="#br0" timeOffset="45638.04">9665 15575 225 0,'0'0'280'0,"0"0"-42"0,0 0-45 15,0 0-76-15,0 0-55 0,0 0-16 16,0 0 2-16,0 0-9 0,0 0-36 15,0-3-3-15,0 3 0 0,0-2 0 16,0 1-17-16,2-2 4 0,1 1 12 16,3 0-22-16,-1-1 23 0,2-1 83 0,-1 1 41 15,0-1 16-15,-2 2-20 0,-1 1-13 16,-1-2-19-16,1 2-23 0,-2 0-26 16,1-1-24-16,-1 1-15 0,-1 0 0 15,0 1 0-15,0-2 19 0,0 2 1 16,2 0-20-16,0-1-1 0,-2 0-12 0,3-1 13 15,-2 1 0-15,2-1 2 16,0-1 24-16,0 1 23 0,-1-2 35 0,-1 1 20 16,-1 0-1-16,0 2 10 0,0 0-3 15,0-1-10-15,0 0-26 0,-4 1-32 16,-4-2-42-16,-1 2-31 0,-3 1-21 16,-4 0-18-16,-4 1 5 0,-2 6 20 15,-1 0 12-15,-2 1 14 0,2 2-10 16,2 0 13-16,2-2 15 0,3 0-12 15,5-2 0-15,2 0-10 0,2-2 7 16,6-2 0-16,1 0-26 0,0-2 42 0,0 0 39 16,8 0 87-16,8 2 6 0,7 0-19 15,7 2-13-15,6 3-36 0,3 0-9 16,0 3 15-16,0 1-25 0,-3 3-19 16,-4 2 76-16,-6 3-32 0,-6 3-19 0,-4 1 7 15,-6 3-4-15,-4-1-13 16,-6 0-22-16,-2 1-19 0,-11 1 0 0,-8-1-53 15,-7 1-17-15,-3-1-41 0,-4-3-113 16,3-4-53-16,1-5-23 0,6-6 45 16,8-6 70-16,2-2 185 0,7-8 19 15,3-7 101-15,2-3-6 0,3-3-40 16,3-3-45-16,6-2 33 0,7-1-7 16,3-1 3-16,5-2 35 0,1 1 43 15,2-2-37-15,-1 3-12 16,-1-2 13-16,-1 3-4 0,-1 0 50 0,-7 0 7 15,0 1-32-15,-8 1-45 0,-2 0-26 0,-4 3-15 16,-2 4-4-16,-3 5-12 16,-7 3 32-16,-8 6-51 0,-2 4-47 0,-9 0-64 15,-7 11 4-15,-5 6-27 0,-1 7-57 16,4 1-49-16,6 3-62 0,12-2-118 16,13-1-154-16,7-3-123 0,0-8-115 15</inkml:trace>
  <inkml:trace contextRef="#ctx0" brushRef="#br0" timeOffset="46275.09">11014 15329 192 0,'0'0'2236'0,"0"0"-1852"16,0 0-271-16,0 0 28 0,0 0 121 16,0 0-21-16,0 0-98 0,0 0-143 15,0 0-95-15,0 0-150 0,0 0 223 0,-72 8 22 16,75 17 73-16,4 1-22 16,-1 2-32-16,1-1-6 0,1 2-11 15,-3-3 1-15,2 0-3 0,-5 1-44 16,-1-1-36-16,-1-2 23 0,0-2-16 0,0-1-26 15,-1-3-62-15,-4-3-6 0,1-4-6 16,3-4-18-16,0-3 110 0,1-4 81 0,0 0 171 16,0-2-9-16,0-6-27 0,6-2-58 15,0-2 19-15,3-1 16 0,3 0-19 16,3-1-39-16,5 0-25 0,1 1 19 16,5 0 28-16,2 2-19 0,6 0-9 15,2 4 18-15,2 0-30 0,1 3-36 16,-1 4-35-16,-3 0 4 0,-7 0 2 15,-5 7 29-15,-8-2 3 0,-4 1 20 16,-6 2-23-16,-5 1-13 0,0 4 13 16,-13 1 66-16,-9 6 4 0,-11 0-7 0,-12 3-32 15,-8 0-31-15,-5 1-92 0,-1-5-9 16,4-2-55-16,8-6 29 0,12-3-84 16,11-7-20-16,12-1-55 0,9-1-122 15,3-7-362-15,5 2-500 0</inkml:trace>
  <inkml:trace contextRef="#ctx0" brushRef="#br0" timeOffset="46651.06">11784 15475 284 0,'0'0'1800'16,"0"0"-1302"-16,0 0-295 0,0 0-93 0,0 0-17 15,-110-18-32-15,73 23-10 0,2 3-16 16,6 1-12-16,5-1-17 0,8 1-6 15,6-1-77-15,6 0-3 0,4 3 25 16,0-1 39-16,0 1 15 0,7-1-31 16,3-1-3-16,0-3 32 0,2 0 2 15,3-5-15-15,0-1 3 0,5 0 9 16,1-1-28-16,0-6 13 0,-1-1 19 16,-4-1 13-16,-3 0 6 0,-3 1 20 15,-4 2-1-15,-2 0 23 0,-3 0 87 16,-1 2 8-16,0 1 29 0,0 2 40 0,0 1-32 15,0 0-96-15,0 0-85 0,0 0-12 16,2 0-40-16,-2 0-20 0,0 0-3 16,1 0-22-16,1 0-16 0,1 0-26 15,1 3 35-15,3 1 31 0,-1 1 1 16,4 1-30-16,-1 0-73 0,-2-1-30 0,0 0-87 16,-1 0-98-16,0-1-239 0,-1-1-482 15,-78-49 642-15</inkml:trace>
  <inkml:trace contextRef="#ctx0" brushRef="#br0" timeOffset="47161.3">11899 15406 183 0,'0'0'2472'0,"0"0"-1980"0,0 0-352 15,0 0 23-15,0 0 36 0,0 0-79 0,81-57-93 16,-58 53-27-16,1 3-22 0,-5 1 6 15,-2 0-19-15,-5 0 1 0,-3 7 15 16,-4-1-42-16,-3 3-2 0,-1 1 9 16,-1 2 13-16,0-2-7 0,-1 0 26 0,-5-2 6 15,2-2 16-15,1-2 15 0,0-1 13 16,2-3 23-16,1 0 0 0,0 0-19 16,0-7-32-16,0-2-67 0,5-2-66 15,8-5-27-15,3 1 0 0,4-1 48 16,3 1 70-16,2 1 40 0,-1 0-11 15,1 0 2-15,-4 2 11 0,-2 1 29 16,-3 1 10-16,-4 3 9 0,-5-1-13 16,-2 4-3-16,-2 1 13 0,-3 1 0 15,0 1-20-15,0 1 10 0,0 0-35 16,0 0-55-16,0 0-47 0,0 0-59 16,2 1-9-16,1 2 82 0,1 0 61 0,5 2 27 15,4 1 122-15,3-1 13 0,5 1-29 16,5 0-32-16,1 0-35 0,4 0-17 15,-4 0-3-15,-1 0 10 0,-1 0 0 16,-5 1 6-16,-4-1 0 0,-4-1 3 0,-3 2 1 16,-4-2 9-16,-2 0 18 0,-3 2-24 15,-2 0-7-15,-7 2 12 0,-9 3 4 16,-7-1-51-16,-6 1-10 0,-4-1-91 16,2 0-112-16,4-2-107 0,6-2-109 15,4-4-222-15,10 0-565 0,-1-2 573 16</inkml:trace>
  <inkml:trace contextRef="#ctx0" brushRef="#br0" timeOffset="48414.37">15306 14945 46 0,'0'0'238'0,"0"0"430"16,0 0-79-16,0 0-186 0,0 0-95 15,0 0-10-15,0 0 5 0,0 0-46 0,0 0-47 16,0 0-31-16,0 0-24 16,-16-38-32-16,16 33-57 0,6 4-66 0,4-2-57 15,7 3-18-15,8 0-8 16,7 0 23-16,6 9 22 0,-2 0 38 0,-1 5 32 16,-5 0 60-16,-8 0-83 0,-8 1-9 15,-5-1-16-15,-7 2 1 0,-2 1 15 16,-8 2 50-16,-6 3 7 0,-8 2 6 15,-4 2-22-15,-2-1-22 0,-1-2 6 0,1-3-25 16,9-4-46-16,2-6 17 0,9-4 1 16,3-1 0-16,4-3-13 0,1-2-32 15,0 0-28-15,3 0 46 0,10-3 55 16,11-5 47-16,14-7-47 0,12-4-6 16,16-4-96-16,4-2-31 0,6-3-53 15,-4 1-28-15,-4 0 49 0,-9 1 104 16,-9 3 43-16,-12 2 18 0,-9 5 32 15,-11 3-19-15,-8 5 0 0,-8 4 206 16,-2 3 62-16,-5 1-105 0,-9 0-176 16,-5 0-20-16,-7 6 20 0,-2 2 41 0,-1 2-6 15,3-1-35-15,5 2-1 16,7-1-53-16,8 0-35 0,2 0-1 0,4 2 55 16,3 0-29-16,6-1-6 0,6 1 70 15,7-3 13-15,6-3 48 0,5-2 9 16,5-3-16-16,1-1-9 0,0-3-20 0,-4-7-5 15,-6-2 8-15,-6-4 52 0,-9 0 18 16,-2-4-9-16,-8-2-32 0,-4 1-26 16,0 2 26-16,-10 1 63 0,-7 4 18 15,-6 3-83-15,-7 1-55 0,-4 6-48 16,-5 2-33-16,0 2-10 0,3 3-45 16,7 6-60-16,5 2-68 0,8 4-79 15,6-1-121-15,6 1-181 0,4-1-339 16,0-2 175-16</inkml:trace>
  <inkml:trace contextRef="#ctx0" brushRef="#br0" timeOffset="49170.2">16313 14930 287 0,'0'0'1767'0,"0"0"-1217"0,0 0-270 0,0 0-116 16,0 0-11-16,0 0-38 0,0 0-108 15,0 0-7-15,0 0-80 0,0 0-26 16,0 0 81-16,12 19 25 0,-8-11 25 16,-1-2-25-16,0 0-6 0,1 0-36 15,-4-2-22-15,2-2-22 0,-2-2 31 0,0 0 55 16,0 0 125-16,0-1-13 0,1-6-112 16,1-2 0-16,0 0 0 0,4-1 13 15,0-1 9-15,1 2-9 0,5-2 0 16,-1 1 32-16,1 1 22 0,-1 1 28 15,1 3 4-15,2 0-10 0,-4 1-20 16,2 1-12-16,1 3-31 0,-3 0-23 16,3 0 22-16,-3 3-9 0,2 3-16 15,0 2-1-15,0 1-1 0,1 0 0 16,-3 1-1-16,0-2-12 0,-4 0-14 0,0-2-6 16,-5 1-25-16,2-3-16 0,-2-1 6 15,-1 0-15-15,0-2 8 0,0 1 13 16,0-2 27-16,0 0 37 0,3 0 32 15,-3-2 83-15,3-3-42 0,2-4-73 16,-1-4-13-16,0 0 2 0,5-2 11 16,-3 1 3-16,2 0-1 0,-2 2-2 15,4 2 13-15,-1 1 9 0,1 1-6 16,6 0-15-16,-2 2-1 0,6 1 0 0,-1-1 15 16,4 3 4-16,0 0 6 0,2 3 10 15,-1 0 0-15,-1 4-7 0,0 4-28 16,0 1-1-16,-7 2-24 0,1-1-4 15,-6 2-18-15,-4 0 6 0,0-2-4 0,-6 1 17 16,-1-4 12-16,0 1 0 16,-3 0 16-16,-5-4 0 0,-1 3 16 15,-1-3-16-15,0-1-25 0,0-1-61 0,3-2-45 16,2 0 45-16,2 0 54 0,3-6 9 16,0-4 23-16,3-2 1 0,5-3 15 15,2-2 10-15,4 0 25 0,-1 0 64 16,1 3 13-16,0 2-10 0,-6 2-17 15,2 2 7-15,-3 1-23 0,2 0-19 16,2 1-45-16,1-2-21 0,4 1-25 0,6 1-7 16,2 1 4-16,2 1 0 0,-2 4 3 15,-5 0-13-15,1 3 34 0,-6 4-21 16,-2 5-16-16,-3 1 0 0,-2 3 0 16,-4 1-13-16,-1 0 6 0,-2 1 10 15,-3-1-29-15,-4 1-48 0,-2-2-100 16,-2 0-161-16,2-3-288 0,1-4-726 0</inkml:trace>
  <inkml:trace contextRef="#ctx0" brushRef="#br0" timeOffset="49730.12">17507 14797 86 0,'0'0'1919'0,"0"0"-1411"0,0 0-240 15,0 0-24-15,0 0-77 0,0 0-167 16,0 0 0-16,0 0 0 0,0 0 9 16,0 0 36-16,14 21-4 0,-14-10-2 15,0 1-20-15,0-2 0 0,0 0-3 16,-1-2-1-16,-2-1-15 0,1-4-26 0,-1 0-41 16,3-2-16-16,-1-1 44 0,1 0 39 15,0-4 35-15,0-3-32 0,0-5-3 16,4-2 26-16,1-3-26 0,3-2-11 15,1-1-7-15,5 2 18 0,-1 2 0 16,2 4 2-16,-2 3 21 0,-2 3 24 16,-1 3 30-16,-2 2-68 0,0 1-9 0,5 1-3 15,0 6 3-15,3 0 70 16,0 1 7-16,-2 2-21 0,-1 1-21 16,-1-4-9-16,-5 1-24 0,-3-2-2 15,1 1-19-15,-2-2-3 0,-1 0 3 0,-2-1 0 16,0-1-7-16,0-1 1 0,0 0-13 15,0-1-23-15,0 0 14 0,0-1 12 16,0 0 16-16,0-1 17 0,0-6 0 16,3-1 4-16,4-3 11 0,1-2 41 15,0-1-9-15,3 1 9 0,3 0 3 16,0 2-3-16,6-1-10 0,2 0-22 0,0 4 1 16,2-2-8-16,-1 4 1 0,0 1 16 15,-4 2 21-15,-2 3 17 0,-1 0-26 16,-3 2-44-16,-3 5-4 0,-2 2-30 15,-2 4-17-15,-6 1-2 0,0 4 2 0,0 2 10 16,-9-1-9-16,-5 1-36 16,-3 3-66-16,-2-3-100 0,-5 1-247 15,5-7-590-15,-9 5-449 0</inkml:trace>
  <inkml:trace contextRef="#ctx0" brushRef="#br0" timeOffset="50697.45">20176 14453 127 0,'0'0'3006'0,"0"0"-2544"16,0 0-358-16,0 0-76 0,0 0 95 15,0 0 92-15,0 0-131 0,0 0-84 0,0 0-75 16,0 0-23-16,0 0 82 15,-16 26 16-15,24 1 28 0,1 7-3 0,2 0 20 16,-2 4 15-16,-1 0-29 0,-3-2-15 16,0 0-14-16,0-2 0 0,-2-3-1 0,0-3-1 15,-2-1-16-15,2-4-59 16,-3-2-48-16,2-6-12 0,-2-3 25 16,0-6 31-16,0-3 37 0,0-2 42 0,0-1 121 15,-2-1 80-15,-6-7-107 0,-5-2-94 16,-6-3-28-16,-7 0 28 0,-6 1 14 15,-8 5-14-15,-5 0 0 0,-5 5 18 16,-4 2 20-16,0 0-24 0,1 0-13 16,8 4-1-16,8 2-10 0,10 0-19 15,7 1-9-15,9 0-21 0,5 3-23 16,5-2 19-16,1 4 3 0,4 1-41 0,10 0 19 16,2 2 60-16,7 1 22 0,5-2 19 15,5 0-17-15,4-4-2 0,6-2-4 16,4-4-46-16,0-3-43 0,-1-1-127 15,0-5-123-15,-4-4-105 0,-1-5-126 16,-3-3-2-16,-2-2 130 0,-2-2 120 16,-3 1 143-16,-2 1 183 0,-5 1 3 0,-6 2 473 15,-4 4 81-15,-4 4-43 0,-5 0-8 16,-2 2-80-16,0 3-76 0,-2 0-27 16,-1 3-95-16,3 0-155 0,-3 0-64 15,0 0-9-15,1 0-60 0,1 3-51 16,3 3 35-16,1 3 51 0,2 0 25 0,1 3-32 15,2-2-63-15,-3 0-71 0,0 0-62 16,-3-2-100-16,-5 2-235 0,0-4-530 16</inkml:trace>
  <inkml:trace contextRef="#ctx0" brushRef="#br0" timeOffset="50861.05">20501 14712 2079 0,'0'0'353'0,"0"0"-337"0,0 0 13 0,0 0 13 16,0 0 22-16,0 0-64 0,0 0-80 16,0 0 15-16,0 0-100 0,91-36-111 15,-75 45-231-15,1 0-216 0,-4-1-44 16</inkml:trace>
  <inkml:trace contextRef="#ctx0" brushRef="#br0" timeOffset="51248.84">20945 14741 263 0,'0'0'1615'0,"0"0"-1167"0,0 0-148 16,0 0 29-16,0 0-41 0,0 0-97 15,0 0-61-15,-90-38-67 0,67 38-12 16,1 1-16-16,-1 4 3 0,1 4-13 16,3 2-25-16,4 0-22 0,4 2 6 15,3 0-16-15,2 0-9 0,5-2-38 16,1 1-57-16,0-2-1 0,4-2 12 15,4 0 36-15,1-3 60 0,1-1 3 0,2-3-19 16,-1 1-28-16,4-2-20 0,-2 0-1 16,1-4 59-16,1-3 35 0,1-2 90 15,1-1 16-15,1-2 22 0,-2 0 10 0,1 0-36 16,-3 2-16-16,-3 0-16 0,1 4 23 16,-5-1-24-16,-3 4 51 0,-1 1 38 15,-1 1-45-15,-2 1-104 0,0 0-9 16,0 0-75-16,0 0-22 0,1 0-11 15,4 3 32-15,0 0 50 0,2 3 26 16,3 0 16-16,2-1 3 0,-1 1-19 16,1 0-21-16,2-2-39 0,2-1-58 15,1 2-44-15,6-4-65 0,5-1-130 16,3 0-186-16,6 0-447 0,-9-1-45 16</inkml:trace>
  <inkml:trace contextRef="#ctx0" brushRef="#br0" timeOffset="51378.5">21579 14788 402 0,'0'0'1285'0,"0"0"-772"16,0 0-190-16,0 0-110 0,0 0-78 0,0 0-135 15,0 0-6-15,0 0-133 0,0 0-138 16,0 0-109-16,0 0-137 0,-49 10-229 16,38-6-36-16</inkml:trace>
  <inkml:trace contextRef="#ctx0" brushRef="#br0" timeOffset="51766.59">18823 15757 1580 0,'0'0'358'0,"0"0"-300"15,0 0-58-15,0 0 344 0,0 0-5 16,95-12-146-16,-29 0-145 0,19-4-22 16,13 0 77-16,11-1-30 0,5 1-18 15,0 2-7-15,1 1-16 0,-1 2-16 16,-3 0-1-16,-1 1 11 0,-3-1-4 15,-3-3-22-15,-1-1-30 0,-3-2-54 16,-5-2 14-16,-2 0 54 0,-3-1-22 16,-2 2-20-16,-6 3 7 0,-10 2 6 0,-9 3 10 15,-10 4 23-15,-14-1 12 16,-13 3 0-16,-9 2-36 0,-11-1-118 0,-6 2-40 16,0-1-123-16,-6 1-358 0,-3 1-531 15</inkml:trace>
  <inkml:trace contextRef="#ctx0" brushRef="#br0" timeOffset="53561.07">9949 16690 1345 0,'0'0'439'0,"0"0"-234"0,0 0-175 0,0 0-28 15,0 0 139-15,110-27 17 0,-70 18-54 16,5 0-69-16,5 0-35 0,3 3-30 0,4-2 27 16,-1 1 3-16,6-2 0 0,4 0-22 15,6-4-4-15,-1-3-133 0,7-1-45 16,-2-1-154-16,2 0-32 0,-6 1-37 15,-7 2-150-15</inkml:trace>
  <inkml:trace contextRef="#ctx0" brushRef="#br0" timeOffset="53744.21">10364 16725 1617 0,'0'0'494'0,"0"0"-432"0,0 0-36 16,0 0 12-16,119-31 53 0,-62 13-49 16,14-3-22-16,5 0-20 0,8-2-32 15,-2 0 19-15,-1 5-45 0,-6 3-143 0,-6 5-228 16,-7 2-215-16,-21 4-345 16</inkml:trace>
  <inkml:trace contextRef="#ctx0" brushRef="#br0" timeOffset="57160.18">27132 10306 62 0,'0'0'163'0,"0"0"-3"0,0 0 6 15,0 0-22-15,0 0-60 0,0 0-58 16,0 0-14-16,0 0-11 0,0 0-2 16,-4-5 1-16,2 5-19 0,1-1-1 0,-1 1 4 15,-1 0-4-15,1 0 4 16,-2 0 0-16,1 0-1 0,0 0 4 0,1 0 11 15,2 0 1-15,-3 0 1 0,3 0 1 16,-3 0 12-16,3 0 13 0,0 0 10 16,-1 0 26-16,-1-1-19 0,2-1-14 15,-2 1 20-15,2-1 16 0,-2 1 13 16,1-2-9-16,1 3 5 0,0-1 5 16,0 1 15-16,-2-1-3 0,2 0-19 0,0 1-43 15,0 0-13-15,0 0-3 16,0 0 10-16,0 0 10 0,0 0 6 0,-1-2 6 15,1 1 7-15,0 1 0 0,-2-1 19 16,2 1 7-16,0-2-13 0,0 0-16 16,-2 1-10-16,0-2-16 0,2 0 12 15,-1 1 20-15,-1-1 0 0,2 1 7 0,-1 1 6 16,-1-2 6-16,2 2-23 0,0 1-15 16,0 0-4-16,-1-2 7 0,0 2 3 15,1 0 9-15,-2-1 14 0,1 1 21 16,1-1 17-16,-2-1 19 0,2 2 9 15,0 0 15-15,0 0-16 0,0 0-35 16,0 0-25-16,0 0-29 0,0 0-10 16,0 0-30-16,0 0-1 0,0 0-31 0,0 0-17 15,0 0-5-15,0 0-17 0,2 7-34 16,1 3-11-16,2 8 115 0,2 7 89 16,1 5-6-16,-1 9-1 0,0 1-3 15,2 4-43-15,-2 0-34 0,-1-1 11 16,0 0 9-16,-4-2-22 0,1 0-12 15,0-3 12-15,-3-2 2 0,0-6 11 16,0 0 24-16,0-1-24 0,0-6-12 0,0-3 1 16,0-3 0-16,0-4-2 0,0-3-38 15,2-3-31-15,-2-2 3 0,0-3 15 16,0-1-6-16,0-1-9 0,0 0-4 16,0 0-13-16,0-2-3 0,-5-6-13 15,-3-2-363-15,-3-3-292 0,-1 2-702 16</inkml:trace>
  <inkml:trace contextRef="#ctx0" brushRef="#br0" timeOffset="57497.31">27038 10517 1533 0,'0'0'516'16,"0"0"-298"-16,0 0-50 0,0 0 90 15,31-80 3-15,-20 65-40 0,4 2-65 16,1 1-48-16,2 1-28 0,4 2-20 16,-2 1-16-16,5 1-12 0,-2 2-21 15,2 3-11-15,0 0-1 0,1 2-15 16,1 0-9-16,4 2-3 0,-1 4 12 16,2 5 16-16,1-1 19 0,-1 1 16 15,-4 1-16-15,-2 0-16 0,-6-1-3 16,-7-2 0-16,-4 0-38 0,-7 2-35 15,-2 1 54-15,-11 1 19 0,-5 5 70 0,-10 0-4 16,-7 3-9-16,-5-3-35 0,-1-3-22 16,-2 1-95-16,5-3-50 0,4-2-53 15,4-2-99-15,3 0-102 0,7-1-154 16,2-3-234-16,4-2-480 0</inkml:trace>
  <inkml:trace contextRef="#ctx0" brushRef="#br0" timeOffset="58601.3">27770 9777 393 0,'0'0'424'16,"0"0"-121"-16,0 0-3 0,0 0 19 15,0 0-1-15,0 0-49 0,0 0-53 16,0 0-35-16,0 0-26 0,0 0-34 16,-2-26 27-16,2 24 18 0,0-1-10 15,1 0-26-15,0 2-16 0,-1 1-4 16,0 0-3-16,0 0-10 0,0 0-18 16,0 0-26-16,0 0-12 0,0 0-26 0,0 0-15 15,0 0-15-15,0 0-13 0,0 0-19 16,0 0-29-16,0 0-18 0,2 1-19 15,-1 7-23-15,2 2 54 0,2 8 69 16,1 4 12-16,-1 4 1 0,4 4 13 16,-3-1 3-16,2 2 22 0,-2 0 0 15,2-3-10-15,-2-2-26 0,0-2 1 0,-1-4-3 16,0-2 0-16,-2-5-2 0,0-1 1 16,-2-5-2-16,-1-2-16 0,0-2 3 15,0 0-6-15,0-3 22 0,0 0 1 16,0 0 37-16,0 0-17 0,0 0-21 15,0 0-25-15,0 0-10 0,0 0-47 16,0 0-64-16,0 0-90 0,0 0-100 16,0 2-199-16,0 4-69 0,3 1-167 15,-6-22-204-15</inkml:trace>
  <inkml:trace contextRef="#ctx0" brushRef="#br0" timeOffset="58986.34">28083 10551 2066 0,'0'0'646'0,"0"0"-308"16,0 0-60-16,0 0 14 0,0 0-74 15,0 0-93-15,0 0-125 0,0 0-3 0,82-21-28 16,-49 16 9-16,4-2 6 0,-1 5 15 15,-2-2-1-15,-1 3-11 0,-4 1-31 16,-3 0-85-16,-4 0-61 0,-5 0-45 16,-3 1-69-16,-6 4-40 0,-5 2-74 15,-3-1-163-15,0-1-213 0</inkml:trace>
  <inkml:trace contextRef="#ctx0" brushRef="#br0" timeOffset="59124.18">28207 10708 1151 0,'0'0'654'0,"0"0"-320"16,0 0-49-16,0 0 47 0,0 0-71 0,0 0-53 16,0 0-81-16,0 0-100 15,117-15-27-15,-66 9-73 0,0-1-65 0,0 2-96 16,-7 3-110-16,-9-1-122 0,-12 2-525 16</inkml:trace>
  <inkml:trace contextRef="#ctx0" brushRef="#br0" timeOffset="67085.12">29537 10288 13 0,'0'0'23'0,"0"0"-10"16,0 0-11-16,0 0-1 0,0 0 1 15,0 0-1-15,0 0 2 0,0 0 0 16,0 0 10-16,0 0 0 0,0-13-10 16,0 10-1-16,2 1 15 0,-2 1 165 15,1-2 102-15,-1 3-79 0,0-1 1 16,0 0-4-16,0 1-20 0,0 0-55 16,0-2-59-16,0 2-22 0,0 0-17 15,0 0-6-15,0 0-4 0,0 0-2 16,0-1 2-16,0 0 7 0,0 1 3 15,0-2 10-15,0 1 17 0,0-2-4 0,0 2 12 16,0 0 18-16,3-2 25 0,-3 2-7 16,0 0-16-16,0 0 10 0,0-1 0 15,0 2-14-15,0 0-15 0,0 0-10 16,0 0-4-16,0 0-6 0,0 0-6 0,0 0-7 16,0 0-7-16,0 0-2 0,0 0-22 15,0 0-1-15,0 0-32 0,0 0-26 16,0 0-67-16,0 3-62 0,3 4 90 15,-1 4 97-15,3 3 1 0,-1 3 1 16,-1 4 27-16,0 0 0 0,0 2 45 16,0 3 1-16,-1 0-53 0,1 1 10 15,-3 0 29-15,0-1-41 0,0-2-19 16,0-2 34-16,0-3 4 0,0-2-20 16,0-2-17-16,0-3 14 0,0-3-15 15,-3-2 0-15,3-5 2 0,0 1 13 0,0-2 29 16,0-1 38-16,0 0 16 0,0 0 26 15,0-4 31-15,0-2 12 0,-2-6-143 16,1-6-5-16,-1-1-20 0,-2-6-28 16,-1 0 12-16,3-1-6 0,-5 0 6 15,2 3-19-15,2 0 10 0,-1 2 24 0,1 3 1 16,2 1 2-16,-2 0 10 0,3 3 11 16,0 1-5-16,0-1 8 0,0 3-10 15,0 2 9-15,0 0 19 0,0 1 7 16,0 4-4-16,0 0-19 0,0 0-12 15,0 3-3-15,0-1-1 0,0 0 7 16,0 1 0-16,0 1-19 0,0 0-38 16,0 0-53-16,0 0-48 0,0 5-61 0,0 4-45 15,3 4 197-15,0 6 48 0,-1 6 68 16,1 0-7-16,-3 5-14 0,3 1-44 16,-3 1 13-16,3-1 19 0,-3-1-33 15,0-3 20-15,0-3 7 0,0-1 6 16,0-1-34-16,0-4 0 0,0-2 0 15,0-2-1-15,0-2 1 0,0-4 1 0,0-1 11 16,0-3-11-16,0-3 1 0,0 0 26 16,0-1 12-16,0 0 16 0,0 0 6 15,0 0 10-15,0 0 24 0,0 0-12 16,0 0-31-16,0 0-26 0,0 0-3 16,0 0 0-16,0-1-25 0,0 0-38 15,0-2-53-15,0 1-16 0,0-4-6 0,0 4-14 16,0-2-12-16,0 0-17 0,0 2-36 15,0 1-33-15,0-4-74 0,2 3-64 16,3-1-130-16,1 1-191 0,3-2-75 16,-31 44 498-16</inkml:trace>
  <inkml:trace contextRef="#ctx0" brushRef="#br0" timeOffset="67544.38">29890 10597 50 0,'0'0'303'0,"0"0"845"16,0 0-780-16,0 0-190 0,0 0-42 15,0 0-22-15,0 0-40 0,0 0-74 16,0 0-27-16,0 0-18 0,-57 21-13 16,57-19 25-16,0-1 33 0,0 2 3 0,0-2 43 15,1-1 12-15,4 1 17 0,-3-1 18 16,4 0 14-16,0 0 2 0,3 0 4 15,-4 0 6-15,1-5-3 0,2-1-8 16,-3-2-2-16,2-2-23 0,-2-3-7 16,0 3-6-16,-2 1 0 0,-3 1 3 15,0 3 25-15,0 1-17 0,-3-1-74 16,-7 1-7-16,-2-1-101 0,-6 1-35 0,-1 4-10 16,-2 0-4-16,3 0-51 0,3 1-82 15,5 4-149-15,4 2-171 0,3-2-159 16,3 0-234-16</inkml:trace>
  <inkml:trace contextRef="#ctx0" brushRef="#br0" timeOffset="68174.45">30319 10282 79 0,'0'0'118'0,"0"0"-30"15,0 0-7-15,0 0 11 0,0 0 507 16,0 0-319-16,0 0-130 0,0 0 19 16,0 0 33-16,0 0-43 0,0 0-23 15,-81-61-42-15,73 58-3 0,6 2-7 16,-4 1-29-16,5-1-55 0,1 1-10 15,0 0-84-15,0 0-32 0,0 0-13 16,0 2 116-16,3 6 23 0,3 0 120 16,2 1 22-16,3 2-19 0,4 4-3 15,2-1 28-15,3 0 0 0,3 1-23 16,-1-1-32-16,0 1-42 0,-2-2-29 16,-4-2-22-16,-1-1-16 0,-3 1-10 0,-3-1 10 15,-2-1 14-15,-6 1 0 0,-1 1-46 16,-1 2 3-16,-14-1 45 0,-4 1-2 15,-6 2-40-15,-6-1-67 0,3-3-39 0,0-3 29 16,5-2 57-16,9-2 62 0,1-2 20 16,6-2 28-16,2 0 23 0,4-2 16 15,1-4-3-15,0-3 2 0,0-3 4 16,6-1-6-16,2-2 5 0,4-2 0 16,1-2-53-16,4-3-35 0,2 0-1 15,2 0 31-15,2 0 36 0,-4 3 10 16,-2 1 11-16,-2 1 23 0,-4 4 2 15,-3 1-24-15,-5-1-20 0,-1 0-13 0,-2 1-11 16,0-2 8-16,-4 1-19 0,-6 0-34 16,-7 1-46-16,-5-1-34 0,-4 0-26 15,-6 4-8-15,-2 1 4 0,2 4-13 16,5 3-14-16,4 1-35 0,5 0-32 16,8 5-60-16,4 3-74 0,3-1-12 0,3 4-4 15,3 0 45-15,11 1 59 0,4 0 12 16,9-4-91-16,8 2-255 0</inkml:trace>
  <inkml:trace contextRef="#ctx0" brushRef="#br0" timeOffset="68441.39">30711 10213 126 0,'0'0'127'0,"0"0"607"0,0 0-200 0,0 0-238 15,0 0-53-15,0 0-74 0,0 0-66 16,0 0-38-16,0 0-33 0,12-9-12 15,-4 8 12-15,0 0 36 0,1-1 22 16,2 1 20-16,3-1 9 0,-2-2 25 16,-1-2 26-16,-3 1 50 0,0-2 12 15,-2-1-34-15,-3-2-84 0,0-1-52 16,-3 1-27-16,0 0-35 0,0 2-1 0,0 0-1 16,0 4-20-16,-4-1-19 0,0 1-44 15,-5 2-38-15,3-1-35 0,-2 2-38 16,0-1-37-16,1-1-33 0,2 2-43 15,2-2-92-15,1-1-330 0,2-1-391 16</inkml:trace>
  <inkml:trace contextRef="#ctx0" brushRef="#br0" timeOffset="68676.42">31001 9964 2 0,'0'0'268'16,"0"0"498"-16,0 0 467 0,0 0-858 15,0 0-99-15,0 0-179 0,0 0-97 16,0 0-248-16,0 0 232 0,0 0 16 0,0 0 103 16,-40 86-7-16,24-54 14 0,-2 1 40 15,0 1 9-15,-3-1-63 0,2 1-64 16,2-3 12-16,0 0-44 0,0-2-1 16,3 0 0-16,3-3-18 0,2 1-26 15,1-3-76-15,2 0-108 0,3-2-54 16,3 0-75-16,0-3-205 0,0-1-260 15</inkml:trace>
  <inkml:trace contextRef="#ctx0" brushRef="#br0" timeOffset="68880.22">30979 10548 78 0,'0'0'333'16,"0"0"1179"-16,0 0-1113 0,0 0-247 15,0 0 15-15,0 0 11 0,0 0-66 16,0 0-51-16,0 0-22 0,0 0-7 0,0 0 48 15,41-49 67-15,-38 44 75 0,0-2-10 16,1 0-51-16,-4-2-45 0,0 1-34 16,0 0-69-16,-8-1-13 0,-2 3-92 15,-2 1-74-15,-4 2-106 0,0 2-151 16,-2 1-172-16,1 0-389 0,6 2-328 16</inkml:trace>
  <inkml:trace contextRef="#ctx0" brushRef="#br0" timeOffset="69705.35">29496 11445 163 0,'0'0'2096'0,"0"0"-1592"0,0 0-308 15,0 0-74-15,0 0 57 0,0 0-7 16,0 0-64-16,90-64-99 0,-45 50-9 16,16 0-19-16,16-2 19 0,16 3-2 15,10 1-8-15,13 4 7 0,6 0-76 16,4 3-13-16,-1 1-52 0,-6 4-45 15,-9 0-32-15,-15 0-76 0,-18 2-140 16,-21 2-242-16,-25 0-133 0,-20 0 264 0</inkml:trace>
  <inkml:trace contextRef="#ctx0" brushRef="#br0" timeOffset="69894.98">29754 11460 670 0,'0'0'2286'0,"0"0"-1960"16,0 0-326-16,80-27-54 0,-19 17 54 16,21 0 45-16,22 2-45 0,17 2 1 15,8 3-2-15,9 2 1 0,-3 1-29 16,-8 2-80-16,-14 6-74 0,-18 0-161 0,-16-2-404 16,-23 0-548-16,-20-4 735 15</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4:51:49.968"/>
    </inkml:context>
    <inkml:brush xml:id="br0">
      <inkml:brushProperty name="width" value="0.05292" units="cm"/>
      <inkml:brushProperty name="height" value="0.05292" units="cm"/>
      <inkml:brushProperty name="color" value="#FF0000"/>
    </inkml:brush>
  </inkml:definitions>
  <inkml:trace contextRef="#ctx0" brushRef="#br0">9517 7155 1141 0,'0'0'485'0,"0"0"-206"0,0 0-74 0,0 0-205 15,0 0 75-15,0-68 216 0,0 55-114 16,0 2-99-16,3 0-27 0,-2 4 81 16,-1 0 96-16,0 2 11 0,0 1-23 15,0 3-55-15,2 0-51 0,-2 1-31 16,0 0-26-16,0 0-12 0,0 0-15 15,0 0-11-15,0 0-15 0,0 0-14 16,0 0-25-16,0 0-36 0,0 2-26 0,0 5-28 16,0 9 41-16,1 4 88 0,2 8 24 15,0 7-11-15,4 1-13 0,0 3 0 16,2 4 3-16,2 3 28 0,-3 2-2 16,3 1 2-16,-2 0-9 0,2 1 0 15,-3-1-9-15,-1-3 9 0,3 0-9 16,-4-3 9-16,-1-1-7 0,1-2 17 15,-3-4-29-15,2-5 10 0,0-1-13 16,-1-6-3-16,-1-4 3 0,-1-4 0 0,-1-3 1 16,2-2-1-16,-3-5-1 0,2-4-1 15,-2 1 2-15,0-2 7 0,0-1 58 16,0 0 18-16,0-1-46 0,0-5-37 16,0-5-181-16,-5-4-87 0,2-2-151 15,-4-2-168-15,2-1-190 0,0 7-416 16</inkml:trace>
  <inkml:trace contextRef="#ctx0" brushRef="#br0" timeOffset="499.33">9573 7483 453 0,'0'0'506'0,"0"0"-226"0,0 0-46 0,0 0 0 16,0 0-19-16,0 0-124 0,0 0-65 15,-9-68 9-15,7 58 27 0,2 0 77 16,-2-1 49-16,2 4 41 0,0 0-7 15,0 1-10-15,0-1-8 0,0 1-20 16,0 1-35-16,0-5-16 0,4 3-23 16,8-4-19-16,8-1-57 0,12-2-34 0,8-3-3 15,13 1-9-15,11 2 12 0,5 4 0 16,3 2 0-16,2 4 0 0,-4 3 0 16,-6 1-32-16,-10 1-12 0,-7 4 13 15,-10 5 3-15,-11-2-13 0,-6 5-32 16,-7 3-18-16,-4 4 37 0,-8 3 54 15,-1 5 20-15,-10-2 12 0,-6 4 18 16,-11 0 23-16,-5-1-1 0,-10 0-3 16,-7-4 3-16,-4 0-40 0,0-2-10 15,2-3-21-15,4-3-2 0,9-3-42 16,10-3-108-16,7-2-79 0,4-4-11 16,5 0-14-16,-2-1-34 0,4 2-43 15,4 0-79-15,-2-1-183 0,5-2-123 16</inkml:trace>
  <inkml:trace contextRef="#ctx0" brushRef="#br0" timeOffset="1063.64">8981 8353 558 0,'0'0'254'0,"0"0"-52"16,0 0 85-16,0 0 61 0,0 0-85 16,-81 40-72-16,68-34-25 0,2-1 21 15,3-2-6-15,4 0-23 0,1-2 3 16,3-1 18-16,0 2-19 0,0-2-36 15,0 0-22-15,3 0-17 0,4 0 29 16,9 0-10-16,16-7-35 0,20-3 10 0,27-5-7 16,29-8-43-16,26-2 12 0,19-5 27 15,7 1-66-15,3-1 20 0,-5 1-6 16,-9 7-16-16,-13 1-13 0,-10 3-37 16,-14 4 49-16,-10 2-20 0,-11 2-71 15,-13 1 39-15,-13 1-16 0,-9 3-16 16,-11 1-3-16,-8-1-1 0,-11 0 0 15,-7 1-18-15,-5 0 18 0,-5-1 3 0,-3-1-29 16,0 0-74-16,-5 0-98 0,-1 0-97 16,0-1-106-16,-4 3-141 0,-11 1-408 0</inkml:trace>
  <inkml:trace contextRef="#ctx0" brushRef="#br0" timeOffset="2486.57">9001 9178 355 0,'0'0'509'0,"0"0"-160"15,0 0-157-15,0 0-62 0,0 0 111 0,0 0-43 16,0 0-33-16,0 0-29 0,0 0-32 16,0 0-36-16,46 58-17 0,-36-48-2 15,2-2-7-15,2 0 6 16,1 1-16-16,2-1 1 0,1-2 2 0,0-1 4 16,6-1 25-16,-1-1 52 0,2-2-1 15,1 1-9-15,0-2-17 0,-3 0-19 16,-2 0-22-16,-6-3-7 0,1 0 17 15,-6-1 27-15,-4-1 17 0,-2 0 11 16,-3-1 16-16,-1-4-16 0,0-6-34 16,-4-3-16-16,-9-6-54 0,-3-5-9 15,-7-4-12-15,-3-3-7 0,0-3-3 16,0-3-15-16,3 3-18 0,6 2 29 16,3 2 26-16,2 5 35 0,6 1 6 0,-1 4 3 15,4 3-3-15,0 0 18 0,3 3-9 16,0-1-7-16,0 2 1 0,2 1-1 15,4 1-24-15,3-1 2 0,3 3-2 16,5-4-17-16,1 3 7 0,6-2-9 0,6 1-28 16,7 2-15-16,4 1-7 0,1 4-21 15,0 5-22-15,-3 1 11 0,-6 4-69 16,-8 1-107-16,-7 9-85 0,-6 1-56 16,-7 6-26-16,-5 3-35 0,0-3-200 15,-15 13-667-15</inkml:trace>
  <inkml:trace contextRef="#ctx0" brushRef="#br0" timeOffset="2655.18">9155 9077 840 0,'0'0'108'16,"0"0"-40"-16,0 0 219 0,0 0 87 16,0 0-72-16,0 0-120 0,87-22-82 15,-43 11-45-15,4-1-39 0,4 1-15 16,-6 4-1-16,0-1-111 0,-9 4-151 0,-3 0-239 15,-11 2-193-15,1 2-71 0</inkml:trace>
  <inkml:trace contextRef="#ctx0" brushRef="#br0" timeOffset="3069.81">9662 9019 841 0,'0'0'574'0,"0"0"-71"16,0 0-104-16,0 0-79 0,0 0-53 15,-82 54-29-15,66-42-18 0,2-4-42 16,4 3-71-16,0-5-59 0,4 2-31 0,3-3-17 15,-1 1-26-15,4 1-8 0,0 2-4 16,0-1 12-16,7 3 4 0,6 1 6 16,2 1 0-16,5 2 16 0,3-2 14 15,3 0 0-15,3-1-14 0,-1-5-22 16,4-2 9-16,-3-1-19 0,1-4-41 16,-1 0-29-16,0-6-38 0,-3-4-17 0,0-2-23 15,-5-4-36-15,2 0-13 0,0-2-56 16,-3-4-82-16,-2-1 0 0,0-2 152 15,0 0 215-15,-2 0 97 0,-3 3 232 16,-3 3 51-16,-5 6-55 0,-2 3 66 16,-1 3 20-16,-2 3-13 0,0 3-22 15,0 1-87-15,0 0-83 0,0 0-70 16,1 0-53-16,-1 0-58 0,2 0-23 0,-1 0-2 16,1 0-18-16,-1 4-32 0,2 4-31 15,0 4 81-15,4 5 19 0,-1 1-16 16,1 3 0-16,0 2 18 0,3 0 1 15,0 0-10-15,-1 1-12 0,2-1-18 16,-2-3-106-16,0-2-75 0,1-1-43 16,-2-4-89-16,0-1-120 0,-2-6-79 15,-2-2-85-15,0-4-539 0</inkml:trace>
  <inkml:trace contextRef="#ctx0" brushRef="#br0" timeOffset="3283.62">10284 9087 1011 0,'0'0'1006'0,"0"0"-676"0,0 0 19 15,0 0 40-15,0 0-13 0,0 0-31 0,0 0-89 16,0 0-104-16,0 0-52 0,0 0-84 16,0 0-16-16,-48-37-28 0,38 43 9 15,3 1-18-15,2 2-26 0,2 0 10 16,3 2 25-16,0 1 3 0,0 1-1 16,5 1 4-16,2-1-3 0,3 0-25 15,3-2-13-15,3 1-16 0,3-3-18 16,1-2 2-16,6-2-25 0,6 0-30 15,2-4-86-15,5-1-127 0,-3 0-134 16,-6 0-630-16</inkml:trace>
  <inkml:trace contextRef="#ctx0" brushRef="#br0" timeOffset="3757.54">13002 8034 1918 0,'0'0'622'0,"0"0"-335"0,0 0-62 0,0 0 104 16,0 0-53-16,0 0-93 0,0 0-76 16,0 0-42-16,0 0 52 0,0 0 5 15,-2-17-82-15,34 10-40 0,7 0-3 16,8 0-15-16,2 0-23 0,-1 2 0 16,-2 1-58-16,-6 3-59 0,-5 1-59 15,-2 0-88-15,-7 0-161 0,-3 4-131 16,-10-2-582-16</inkml:trace>
  <inkml:trace contextRef="#ctx0" brushRef="#br0" timeOffset="3905.65">13111 8267 1554 0,'0'0'585'0,"0"0"-200"0,0 0-46 16,0 0-29-16,0 0-45 0,0 0-87 15,0 0-138-15,108-36-40 0,-50 18-13 16,5 1-63-16,1 2-95 0,-4 2-94 15,-5 3-69-15,-16 2-170 0,4 0-789 0</inkml:trace>
  <inkml:trace contextRef="#ctx0" brushRef="#br0" timeOffset="4484.71">16070 7153 2005 0,'0'0'512'0,"0"0"-332"15,0 0-51-15,0 0 121 0,14-74 25 16,-11 65 1-16,-1 3-26 0,-1 3-52 16,-1 2-51-16,0 0-73 0,0 1-39 15,0 0-35-15,0 1 0 0,3 9-81 0,0 4 17 16,1 8 64-16,0 8 25 0,4 2 3 15,-1 4-6-15,3 3-19 0,-1-2 13 16,1 0 6-16,1 0-7 0,-1-2 4 16,-1 0-19-16,2-4 0 0,-3-1 0 15,-1-5-65-15,0 0-51 0,-1-2-13 16,-1-4-88-16,1-2-140 0,0-3-148 16,0-2-59-16,-2-6-641 0</inkml:trace>
  <inkml:trace contextRef="#ctx0" brushRef="#br0" timeOffset="4655.57">16445 7624 2130 0,'0'0'724'0,"0"0"-416"0,0 0-21 0,0 0 54 16,0 0-69-16,0 0-82 0,0 0-78 16,0 0-63-16,0 0-37 0,0 0-12 15,27-66-3-15,-24 60-16 0,1-1-93 16,1 2-109-16,0 0-79 0,5-1-83 15,3 0-135-15,4-2-163 0,-3 2-488 16</inkml:trace>
  <inkml:trace contextRef="#ctx0" brushRef="#br0" timeOffset="5179.7">17051 7137 795 0,'0'0'1135'0,"0"0"-784"0,0 0-170 15,0 0 35-15,0 0 16 0,0 0-27 0,0 0-45 16,-75-65-58-16,51 62-26 16,1 0-9-16,-2 2-29 0,2 1-23 0,6 0-15 15,3 0-25-15,5 0-3 0,4 5-23 16,2 0-26-16,3 3 30 0,0 4 12 16,3 0 6-16,5 5 29 0,6 1 6 15,5 0 128-15,7 1 0 0,5 4-21 16,8-4-2-16,7 3-10 0,5-1-32 15,5 1 3-15,0 3-18 0,-1-2-51 16,-4-1 16-16,-7 0-6 0,-8-3 24 16,-10-2-6-16,-10 0-31 0,-6-5-45 15,-10 1-14-15,0 0 53 0,-11 1 6 16,-8 0 34-16,-9-1-33 0,-5 0-1 0,-8-1-50 16,0-2-35-16,2-2-41 0,5-3-29 15,5-1 7-15,7-4 40 16,5 0 63-16,7-4 45 0,3-8 2 0,5-2 46 15,2-4 6-15,0-5-10 0,8-1-6 16,3-4 4-16,6 0 27 0,3 0 7 16,2-1-4-16,4 0-2 0,-1 1 14 0,-3-1 11 15,0 0-26-15,-3-3 9 0,-3-2-10 16,-2-2-27-16,-2 0-38 0,-1 0-3 16,-5 1-1-16,1 7 1 0,-7 5 15 15,0 5 75-15,-3 2-28 0,-8 7-62 16,-8 1-40-16,-7 5-69 0,-10 2-21 15,-4 1-7-15,-5 2-30 0,3 8-79 16,0 3-119-16,8 1-74 0,3 4-51 16,9-5-220-16,-6 14-564 0</inkml:trace>
  <inkml:trace contextRef="#ctx0" brushRef="#br0" timeOffset="5478.73">15955 8285 1786 0,'0'0'438'0,"0"0"-192"15,99-42-7-15,-37 19-14 0,14-2-42 16,11 2-10-16,8-2-46 0,4 5 9 15,5 0-82-15,1 2-25 0,-1 3 18 16,-3 1-15-16,-2 1 9 0,-5 3-21 0,-7-1-20 16,-2 4-3-16,-6-1-1 0,-7 4-74 15,-6 0-65-15,-10 3-38 0,-14 1-71 16,-13 0-63-16,-12 2-52 0,-15 7-188 0,-4-1-46 16,-7-3 132-16,-12 9-252 0</inkml:trace>
  <inkml:trace contextRef="#ctx0" brushRef="#br0" timeOffset="6081.64">16191 8556 1360 0,'0'0'732'0,"0"0"-386"0,0 0-181 15,0 0-14-15,0 0-22 0,102-35-46 16,-73 35 4-16,3 0 3 0,-5 4-11 16,-1 3-34-16,-6 4-16 0,-4 2 19 0,-4 1 25 15,-1 2-22-15,-7 2-19 0,-1 3-4 16,-3 0 7-16,-6 2 6 0,-8-2 10 16,-6 6 9-16,-6-2 3 0,-6 1-19 15,-1 1-6-15,0-3-7 0,1 1-28 16,6-6-3-16,3-2-2 0,9-5-17 15,5-5-37-15,6-2-112 0,3-3-66 16,0-2 1-16,11 0 156 0,9-8 77 16,11-5 32-16,11-4-32 0,12-6-83 0,6-1 0 15,4-2-27-15,-2 0 27 0,-5 4-36 16,-8 3 77-16,-13 5 13 16,-9 3 29-16,-11 4 122 0,-6 4 36 0,-5 0 31 15,-5 2 48-15,0 1-11 0,0 0-8 16,0 0-42-16,0 0-37 0,0 0-42 15,0 0-66-15,0 0-31 0,0 0-50 16,0 0-12-16,1 0-5 0,2 0-2 16,4 1-32-16,4 5 92 0,4 0 9 0,5 3 25 15,4-2-6-15,4-1 3 0,3-2-22 16,3-3-35-16,6-1-56 0,2-4 31 16,4-4 60-16,-1-8 18 0,-2-2 17 15,-2-2 12-15,-10-4-6 0,-10 2 6 16,-9 1 79-16,-12 1 25 0,-4 4 7 15,-19-1-74-15,-13 1-84 0,-14 1-14 16,-12 2-33-16,-8 3 16 0,1 0-19 0,4 5-21 16,9 3-29-16,13 2-70 0,11 0-120 15,11 5-245-15,3 1-67 0,8 1-189 16,-1 3-569-16</inkml:trace>
  <inkml:trace contextRef="#ctx0" brushRef="#br0" timeOffset="6609.67">20032 7786 2508 0,'0'0'665'0,"0"0"-444"0,0 0-151 16,0 0-20-16,0 0-12 0,70-83-22 15,-35 65-14-15,5 3-1 0,6 1-1 16,2 5-15-16,1 1-1 0,-1 4-111 16,-3 4-151-16,-4 0-139 0,-12 1-243 0,1 10-806 15</inkml:trace>
  <inkml:trace contextRef="#ctx0" brushRef="#br0" timeOffset="6766.59">20314 7954 833 0,'0'0'1562'0,"0"0"-1217"16,0 0-65-16,0 0 71 0,0 0-119 16,0 0-188-16,0 0-25 0,114-30-19 15,-67 17-12-15,1 1-7 0,4 2-121 16,-2-1-108-16,-1 4-111 0,-11 0-244 15,15-3-937-15</inkml:trace>
  <inkml:trace contextRef="#ctx0" brushRef="#br0" timeOffset="7215.53">22620 7165 1767 0,'0'0'1034'16,"0"0"-745"-16,0 0-68 0,0 0-8 15,0 0-14-15,-84-33-44 0,61 32-55 16,-3 1-40-16,1 0-16 0,0 5-22 15,3 4-22-15,1 2-1 0,3 5-21 0,2 3-6 16,3 1 8-16,2 3 2 16,5 0-11-16,6 1 4 0,0 1-91 0,6-2-7 15,10 0 16-15,3-3 65 0,7 0 27 16,2-5-1-16,4-3-9 0,4-3 21 16,4-5 4-16,-4-3 19 0,3-1 10 15,-5-4 47-15,-6-6 69 0,-3-2 47 0,-9-5-7 16,-5-1-13-16,-5-2 13 15,-5-3-33-15,-1-2-17 0,-3 1-46 0,-8 1-37 16,-6-2-52-16,-5 4 0 0,-1 2-52 16,-5 2-6-16,-2 3-47 0,0 7-33 15,0 2-60-15,2 5-89 0,5 0-157 16,5 6-215-16,6 4-28 0,6-2-496 16</inkml:trace>
  <inkml:trace contextRef="#ctx0" brushRef="#br0" timeOffset="7389.51">23036 7416 1421 0,'0'0'1135'0,"0"0"-732"0,0 0-144 0,0 0-74 16,0 0-64-16,0 0-70 0,0 0-51 15,0 0 0-15,0 0-105 0,0 0-83 16,0 0-74-16,-23-55-127 0,29 54-333 15,10-2-863-15</inkml:trace>
  <inkml:trace contextRef="#ctx0" brushRef="#br0" timeOffset="7756.52">23458 7092 1375 0,'0'0'1084'0,"0"0"-717"16,0 0-110-16,0 0-11 0,0 0-84 16,0 0-19-16,0 0-23 0,0 0-45 0,0 0-75 15,0 0-25-15,-57-25-10 0,53 35 7 16,1 1-16-16,1 3 6 0,2 4 13 16,0 3 24-16,10-1 0 0,4 3-55 15,4-2-11-15,6 0 29 0,5-2 16 16,4-2-23-16,7-4-6 0,-1-3 13 15,5-5 13-15,-2-2 25 0,-2-3 54 16,-4-1 13-16,-7-8 41 0,-6 0 47 0,-6-6 21 16,-5 0 42-16,-6-6 25 0,-5 0-32 15,-1-3-60-15,-8-1-53 0,-9-3-43 16,-7 3-39-16,-5 2-16 0,-5-1-71 16,-2 5-27-16,-4 6-26 0,0 4-64 15,1 6-90-15,3 3-141 0,-1 0-243 16,12 2-99-16,-6 8-780 0</inkml:trace>
  <inkml:trace contextRef="#ctx0" brushRef="#br0" timeOffset="9218.76">24841 6914 505 0,'0'0'545'0,"0"0"-187"16,0 0-68-16,0 0-40 0,0 0-46 0,0 0-32 15,0 0-49-15,0 0-30 0,0 0-9 16,0 0 23-16,0 0 34 0,44-64 32 15,-42 60-19-15,-1-1 18 16,1 1 0-16,-1 2 2 0,-1-2-17 0,0 0-28 16,0 0-15-16,-1-1-21 0,-4 0-33 15,-5-1-60-15,-3 3-4 0,-6-2-52 0,-5 2-28 16,-8 2 5-16,-4 1 32 0,-4 1 22 16,1 5 6-16,3 2 7 0,4 0 9 15,4 1-19-15,5 0 1 0,6-2-5 16,6 3 7-16,2-2-28 0,7 2-19 15,2 1-13-15,0 1-16 0,5 2-13 16,8 0 6-16,3 2 26 0,6-2 41 16,4-2 34-16,2 2-1 0,3-4-11 15,0-1-93-15,1-3-80 0,-2 0-74 16,-3-4-37-16,-2-2-82 0,-2 0-232 16,-5 0-436-16</inkml:trace>
  <inkml:trace contextRef="#ctx0" brushRef="#br0" timeOffset="9450.61">24973 6900 1481 0,'0'0'594'0,"0"0"-173"16,0 0-2-16,0 0-16 0,0 0-73 15,0 0-71-15,0 0-108 0,0 0-113 16,0 0-38-16,0 0-25 0,0 0-26 16,0-4 1-16,2 21 50 0,-1 2 47 15,1 5 4-15,1 1-20 0,-1 4-12 16,3-4 3-16,-2 1-4 0,1 0-2 15,-1-4-16-15,0 0 0 0,-1 0-15 16,-2-4-91-16,3-2-5 0,-3 1-21 16,2-1 0-16,-2-2-29 0,1-2-65 0,-1 0-110 15,0-2-77-15,2-3-137 0,-1-2-490 16</inkml:trace>
  <inkml:trace contextRef="#ctx0" brushRef="#br0" timeOffset="10192.94">23349 8100 1828 0,'0'0'492'0,"0"0"-233"16,0 0-127-16,0 0 81 0,0 0 27 15,0 0-52-15,0 0-99 0,114-25-54 16,-49 8-35-16,14-2-16 0,9 1 16 15,7-1 1-15,4 2 12 0,2-1-10 16,0 4 16-16,0 0-19 0,-6 1-127 16,-7 4-119-16,-9 4-65 0,-18 4-53 0,-22 1-239 15,-20 2-632-15</inkml:trace>
  <inkml:trace contextRef="#ctx0" brushRef="#br0" timeOffset="10348.51">24072 8093 1930 0,'0'0'622'0,"0"0"-287"0,0 0-139 0,0 0-94 16,78-19-38-16,-24 2-26 0,21-1-38 15,19-1-21-15,15 0-1 0,7 2-4 16,-3 3-163-16,-6 5-113 0,-14 2-173 16,-29 5-654-16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3:53:49.193"/>
    </inkml:context>
    <inkml:brush xml:id="br0">
      <inkml:brushProperty name="width" value="0.05292" units="cm"/>
      <inkml:brushProperty name="height" value="0.05292" units="cm"/>
      <inkml:brushProperty name="color" value="#FF0000"/>
    </inkml:brush>
  </inkml:definitions>
  <inkml:trace contextRef="#ctx0" brushRef="#br0">1801 1601 496 0,'0'0'146'15,"0"0"-48"-15,0 0 345 0,0 0-153 0,0 0-121 16,0 0-22-16,0 0 5 0,0 0-12 15,0 0-36-15,0 0-30 0,-29-16 0 16,24 16-12-16,0 0 15 0,1 2 30 16,-1-1 0-16,4-1 5 0,1 0 26 0,0 0 20 15,0 0 107-15,0-4-56 0,7-2-111 16,6-5-74-16,4-1-24 0,8-2-13 16,7-2 11-16,5-1 0 0,4 2 2 15,5-1-2-15,-3 3-14 0,0 3 3 16,-4 1-6-16,-4 4 0 0,-11 3 19 15,-4 2-25-15,-8 0-16 0,-3 1-7 16,-5 2 7-16,0 3 15 0,-3-1 10 16,1 1 4-16,-2 1 11 0,0 2 1 15,-6 1 31-15,-4 1 8 0,-6 5-4 16,-7 0-32-16,-3 1-2 0,0 0-1 16,2 0-3-16,2-1-17 0,2-3 8 0,5-2-36 15,4-1-6-15,1-2 0 0,4-3 19 16,5-1 0-16,-1-1 18 0,2-2 17 15,0-1 25-15,0 0 64 0,3 0 67 16,0 0-35-16,3 0-4 0,3 0-42 0,3-3-59 16,6 0 0-16,5 0 12 15,3 0 13-15,2 2 19 0,3 1 9 0,-3 0-3 16,0 0-19-16,-3 0-19 0,-2 0-12 16,-5 2 15-16,-3 5-6 0,-2-1-10 15,-5 4 1-15,-3-2-16 0,-2 4-1 16,-3 0-18-16,0 0 19 0,-8 3 3 15,-2 0 32-15,-6 2-7 0,-4 0 3 16,-3-2 3-16,-6 1-19 0,-1-4 4 16,-3 0 6-16,1-2 2 0,2-4-5 15,1-4-3-15,5-2 5 0,2 0 7 0,6-1-9 16,2-7-22-16,4-2-65 0,1-1-65 16,3 0-47-16,4-1 49 0,2 3-42 15,0 0-85-15,0 4-72 0,0 2-31 16,1 2-25-16,6 1-177 0,3 0-129 15,-4 0 44-15,11 1-65 0</inkml:trace>
  <inkml:trace contextRef="#ctx0" brushRef="#br0" timeOffset="501.35">2287 1289 1289 0,'0'0'488'15,"0"0"-167"-15,0 0 13 0,0 0-25 0,0 0-113 16,-103-15-67-16,72 15-8 0,-4 0 29 15,-5 4-19-15,-1 5-55 0,1 4-32 16,-3 5 20-16,4 1 21 0,0 6-16 16,4 1-34-16,2 4-16 0,3 3 6 15,1-1-3-15,5 1-22 0,4 0-36 16,3 1-27-16,6-1 32 0,7 3 31 16,4 0 0-16,1 0-29 0,12 2 29 15,5-2 10-15,3-4 25 0,8-1-4 16,3-4-9-16,5-4-21 0,6-5 18 15,5-3 25-15,7-7-28 0,4-5 18 16,0-3 13-16,1-7-25 0,-4-7 14 16,-4-5-8-16,-3-3 0 0,-4-5-16 0,-2-4 1 15,-5-5-11-15,-5-6 17 0,-6-3 12 16,-9-2-6-16,-11-2 6 0,-7 3 16 0,-20 2 12 16,-12 2-16-16,-12 3-42 15,-7 4-1-15,-4 5 0 0,-4 4-16 0,3 4-27 16,2 5-134-16,7 5-62 0,8 4-38 15,7 2-108-15,9 4-195 0,10 2-415 16,-1 0-454-16</inkml:trace>
  <inkml:trace contextRef="#ctx0" brushRef="#br0" timeOffset="2131.96">4670 1748 209 0,'0'0'596'0,"0"0"-250"15,0 0-56-15,0 0 61 0,0 0 19 16,0 0-63-16,0 0-68 0,0 0-30 15,0 0-26-15,0 0-33 0,-46-3-41 16,46 3-27-16,0 0-34 0,0 0-7 16,0 0 4-16,9 0 12 0,10-3 9 0,12 0-28 15,15-2-7-15,16-3 7 0,10-2-13 16,13-3-6-16,3-1 3 0,2-1-19 16,5 0 10-16,-7 0-13 0,-2-1 19 15,-10 3-19-15,-12 3-11 0,-12 2-102 16,-15 3-48-16,-13 1-4 0,-10 1-32 15,-10 2-59-15,-4 1-24 0,-3 0-146 16,-11 0-51-16,1 4-278 0</inkml:trace>
  <inkml:trace contextRef="#ctx0" brushRef="#br0" timeOffset="2521.62">5247 1644 1611 0,'0'0'552'0,"0"0"-229"0,0 0-19 16,0 0-9-16,0 0-24 0,0 0-80 16,0 0-55-16,0 0-29 0,0 0-28 15,0 0-29-15,0 0-18 0,0-12-7 16,0 12 6-16,0 1 1 0,0 0-6 16,0 2-4-16,0-3-4 0,0 0-2 0,0 0-13 15,0 0 10-15,0 0-11 0,0 1-2 16,0-1 0-16,0 1-13 0,0 4-3 15,0 0 16-15,0 1 15 0,0 4 4 16,0 2 3-16,0 2 3 0,0 4-10 16,-2 0-14-16,1 1-1 0,1 4-31 15,-1-1 3-15,1 1 11 0,0 1 17 16,0 0 22-16,1-1-3 0,3 1-19 16,3-4-19-16,-4 1 4 0,2-3 2 15,-1-3 10-15,2 1-9 0,-3-3 12 0,1-2 12 16,-1-2-12-16,-2-1-9 0,-1-4-68 15,0-2-13-15,0 0-33 0,0-2-60 16,0 0-93-16,0 0-111 0,0-2-70 16,0-2-159-16,0-7-1037 0</inkml:trace>
  <inkml:trace contextRef="#ctx0" brushRef="#br0" timeOffset="3065.5">5433 1902 1874 0,'0'0'541'15,"0"0"-199"-15,0 0 82 0,0 0-58 16,0 0-129-16,0 0-102 0,0 0-56 16,0 0-12-16,0 0-33 0,0 0-34 15,0 0 2-15,8 18 8 0,-5-10 49 16,0 1-12-16,1 1-19 0,2 0-13 0,-1 2-14 16,0-1 12-16,4-2-10 0,0 2 12 15,2-2-15-15,2 0-27 0,2-3-44 16,2 1-17-16,3-3 0 0,2-3-6 15,4-1-26-15,1-1-19 0,2-8-13 16,1-3-23-16,-1-2-70 0,-2 0-12 0,-5-1-4 16,-1 1 44-16,-3 3 110 0,-7-1 107 15,-3 4 13-15,-4 1 7 0,0 0 80 16,-4 3 71-16,0-2 23 0,0 1 18 16,0 1 25-16,0 2 15 0,0 0-30 15,0 2-33-15,0 0-54 0,0 0-56 16,0 0-60-16,0 4-19 0,0 4-64 15,-2 2 39-15,0 6 25 0,2 3 44 16,0 3 7-16,0 2 2 0,0 3-9 0,4 2-7 16,2 1 1-16,1 4 2 0,3-2-28 15,0 2-10-15,0-1 45 0,-2 1-10 16,-1-5-24-16,-2 1 11 0,-2-4 23 16,-3-2-7-16,-3-1-15 0,-6-2 15 15,-3-2 31-15,-7-2 27 0,-4-2-3 16,-7-3-15-16,-9-2-28 0,-3-2-18 15,-3-5-16-15,-1-3-18 0,7 0 0 0,5-3-70 16,8-6-44-16,6-3-9 0,8 0-9 16,6-2-50-16,6-2-79 0,2-2-63 15,12-3-151-15,9 0-72 0,6 0-135 16,-5 5-289-16,21-8-144 0</inkml:trace>
  <inkml:trace contextRef="#ctx0" brushRef="#br0" timeOffset="3276.48">6140 2036 1705 0,'0'0'659'16,"0"0"-227"-16,0 0-73 0,0 0-116 15,0 0-138-15,0 0-105 0,0 0-32 16,0 0 32-16,0 0 95 0,0 0 32 16,45 84 33-16,-33-61-3 0,2 0-18 15,-4 2-45-15,2-2-35 0,-3 0-19 16,-1-3 3-16,-1 1-24 0,-3-3-19 15,-1-1-50-15,-1-3-49 0,-2 0-48 0,0-2-60 16,-6-3-58-16,-3-3-43 0,-4-2-50 16,-4-4-38-16,-3 0-177 0,7-5-221 15</inkml:trace>
  <inkml:trace contextRef="#ctx0" brushRef="#br0" timeOffset="3515.5">6094 1959 2043 0,'0'0'547'15,"0"0"-347"-15,0 0 44 0,0 0 63 0,61-67-69 16,-37 56-71-16,9 3-82 0,5 0-50 16,7 3-3-16,5 1-14 0,3 4 1 15,-4 0-6-15,-1 4 24 0,-8 7 13 16,-8 2-12-16,-9 4-38 0,-8 2-35 16,-9 2 35-16,-6 2 6 0,-4 1 42 15,-13 2 11-15,-8 0-9 0,-5 0-16 0,-7-1-34 16,-1 0-118-16,2-3-99 0,6-2-80 15,5-3-78-15,8-4 0 0,7-4-106 16,7-4-262-16,3-4-473 0</inkml:trace>
  <inkml:trace contextRef="#ctx0" brushRef="#br0" timeOffset="3849.66">6590 2113 1495 0,'0'0'601'16,"0"0"-209"-16,0 0-35 0,0 0-14 15,0 0-91-15,0 0-84 0,0 0-35 16,85-47-10-16,-59 36-19 0,4 0-36 15,8-2-29-15,1 0-36 0,1-1 10 16,0 1-1-16,-1 2 19 0,-3-3-31 16,-4 1-3-16,-5 2-25 0,-7-1 13 15,-5-1 15-15,-6 4 10 0,-4-6 3 0,-5 2-12 16,0 0-1-16,-8 1-2 0,-5 0-17 16,-3 0 3-16,-2 5 16 0,1 0 31 15,-2 3 4-15,-1 4-7 0,-1 0-16 16,0 3-9-16,1 5-3 0,0 1 0 15,3 2-2-15,1 5-1 0,3-1 2 0,4 2 1 16,2 2 3-16,4-1 13 0,3 3-1 16,2-3 4-16,8 2 0 0,3-2-1 15,4 0-2-15,3-2 6 0,6-2 0 16,6-4-22-16,6-1-20 0,6-2-49 16,5-5-87-16,9 0-99 0,2-2-143 15,4-2-217-15,-15 0-712 0</inkml:trace>
  <inkml:trace contextRef="#ctx0" brushRef="#br0" timeOffset="4181.5">8466 1914 2055 0,'0'0'679'0,"0"0"-493"0,0 0-64 0,0 0 153 16,0 0-65-16,0 0-143 0,-85-4-66 15,74 5 21-15,-2 5 25 0,3 4-25 16,-2 1-10-16,4 1-12 0,-1 2-16 16,6 0-15-16,2 0-4 0,1 3-6 15,1 0 41-15,9-2 0 0,4 2 41 16,4-3 16-16,2-2 3 0,7-2-10 16,1-2 13-16,3-3-3 0,1-4-4 15,0-1 1-15,-2-1 0 0,-7-5 21 16,-4-6 28-16,-8-1 31 0,-5-4 24 0,-4-2-16 15,-2-3-19-15,-12-1-59 0,-7-1-67 16,-7 1-37-16,-4 1-21 0,-4-2-87 16,-4 3-46-16,-1 1-95 0,6 3-195 15,8 3-75-15,8 5-152 0,10-1-824 0</inkml:trace>
  <inkml:trace contextRef="#ctx0" brushRef="#br0" timeOffset="4464.96">8726 2016 699 0,'0'0'1109'16,"0"0"-810"-16,0 0 86 0,0 0 85 16,0 0-7-16,0 0-58 0,0 0-100 0,0 0-115 15,0 0-22-15,0 0-2 0,41-78-21 16,-41 50-41-16,-9-7-12 0,-2-3-28 16,-3-6-33-16,-2-3-31 0,1 2-28 15,3 2 28-15,3 5 16 0,3 6 29 16,2 4-8-16,1 3-13 0,2 4-5 15,1 2-16-15,0 1 9 0,5 3-12 16,3 1-12-16,2 1-13 0,7 1-14 16,5 1-22-16,8 2-19 0,9 2 13 15,4 2-22-15,3 2-25 0,2 3-30 0,-2 3-39 16,-7 6-75-16,-5 4-85 16,-9 2-52-16,-8 3-46 0,-10 5-39 0,-7 0-165 15,-17 1-136-15,0-5-250 0</inkml:trace>
  <inkml:trace contextRef="#ctx0" brushRef="#br0" timeOffset="4575.26">8697 1799 728 0,'0'0'531'0,"0"0"-117"0,0 0-119 16,0 0-181-16,0 0-62 0,0 0 64 15,0 0 98-15,0 0 50 0,0 0-80 16,0 0-104-16,121 0-80 0,-71-9-86 16,5 0-136-16,-14 1-373 0,13-5-1087 0</inkml:trace>
  <inkml:trace contextRef="#ctx0" brushRef="#br0" timeOffset="5447.94">10923 1495 1011 0,'0'0'1565'0,"0"0"-1230"0,0 0-85 16,0 0 145-16,0 0-26 0,0 0-87 0,0 0-92 16,0 0-32-16,0 0 5 0,0 0-46 15,0 0-96-15,-46-19-21 0,46 21-52 16,0 4-46-16,0 4-32 0,2 6 130 15,2 4 19-15,2 7 15 0,-3 1-34 16,0 4 12-16,-2 0-12 0,-1 0 31 16,1 0-4-16,2-1-8 0,-3-2-1 15,3 0 7-15,2-4-25 0,1-1 0 16,0-5-15-16,5-2 12 0,0-3-10 16,5-1 13-16,3-4 11 0,8-3 8 15,6-3-18-15,9-3-1 0,3-5-52 16,2-7-99-16,0-4-72 0,-3-2-33 15,-5-1-103-15,-6 0-25 0,-7 1 7 0,-8 2 152 16,-3 1 106-16,-6 4 119 0,-3-1 0 16,-1 3 45-16,-5 0 80 0,0 2 46 15,0 1 50-15,0 2 37 0,0 1 5 0,-4 1-33 16,1 1-10-16,2-1-21 16,1 2-72-16,0 0-68 0,0 0-59 0,0 3-3 15,-3 2-59-15,0 4 19 0,-1 1 43 16,-1 5 18-16,1 0-18 0,1 1 0 15,3-1-12-15,0-1-10 0,6 1 0 16,4 0 20-16,4-1-13 0,5-1 15 16,6-1 9-16,2 0 22 0,5-3-6 15,2-3 18-15,0-3 7 0,2-3 8 16,-2 0 13-16,2-3 16 0,-3-9 2 16,-4-1-22-16,-3-4-21 0,-9-1 15 0,-6 0 49 15,-8 0 36-15,-3 0-9 0,-8 0-43 16,-9 1-94-16,-8 3-6 0,-8 0-64 15,-4 2-6-15,-6 5-9 0,1 4-12 16,3 3-19-16,4 0-25 0,9 0-55 16,6 6-64-16,7 0-75 0,6 1-34 0,3 2-5 15,4 2-38-15,0 0 35 0,1 1-21 16,8 0-30-16,4-1-106 0,-2-2-163 16</inkml:trace>
  <inkml:trace contextRef="#ctx0" brushRef="#br0" timeOffset="6098.06">12657 1757 1672 0,'0'0'781'0,"0"0"-323"0,0 0-55 15,0 0-85-15,0 0-50 0,-94-65-89 16,55 55-73-16,-6 1-37 0,-3 0-16 16,0 3 18-16,4 0 0 0,5 4 19 15,9 2-13-15,6 0-40 0,1 0-37 16,5 8-37-16,0 2-12 0,0 3 9 15,2 4 15-15,0 1-9 0,4 1-59 16,0 1 6-16,4 2 40 0,4 0 23 0,2-2 8 16,2-1 0-16,0 0-68 0,3-2-30 15,8-2 5-15,1-3 33 0,0-2 48 0,4-2 28 16,1-1 12-16,3-4 35 0,3 0 20 16,1-3 14-16,1 0 14 0,1-5-11 15,2-3 7-15,-1-1 5 0,-3 0 0 16,0-3-6-16,-4 2-31 0,-2 0-32 15,-3 2-11-15,-5 2-1 0,1 0 4 16,-5 2 15-16,-3 3 9 0,-1 0-9 16,1 1-34-16,-2 0-49 0,2 0-59 15,4 5-64-15,2 5 41 0,4 3 72 16,2 1 16-16,4 3-10 0,1 0-16 0,-3-2-51 16,3 1-72-16,-2-4-51 0,4-3-79 15,-1 1-69-15,5-5-145 16,-6-4-502-16</inkml:trace>
  <inkml:trace contextRef="#ctx0" brushRef="#br0" timeOffset="6564.62">13301 1571 1615 0,'0'0'708'0,"0"0"-418"15,0 0-25-15,0 0 106 0,0 0-59 16,0 0-122-16,0 0-146 0,0 0-44 15,0 0-63-15,0 0 46 0,0 0 17 16,0 35 16-16,-3-12-14 0,3 1 13 16,0 1 11-16,3 2 5 0,3-1 4 15,1 0-10-15,3 0-22 0,-2-3-1 0,0 0 10 16,1-4-12-16,-1-1-3 0,0-1-9 16,-2-4 12-16,-2-3 3 0,-3-4 10 15,2-2-12-15,-3-3 18 0,0-1 62 16,0 0 52-16,-4-3 38 0,-6-9 71 15,-7-2-183-15,-4-3-44 0,-5-1-12 0,-1 2-2 16,-2 3 1-16,3 1 23 16,0 5 9-16,3 3-34 0,2 2 0 0,-1 2-19 15,2 0-5-15,0 0-4 0,0 4 6 16,2 1 19-16,-1 1 0 0,3 4-19 16,1-3 4-16,3 4-16 0,-1-2-6 15,5 2-10-15,0 1-3 0,5 1 7 16,-1-1 5-16,4 1 13 0,0 1 7 15,6-3 17-15,1 2 4 0,5-4 2 16,3 0 23-16,7-1-25 0,4-2 1 0,7-2-2 16,7-2-13-16,5-2-80 0,3 0-63 15,-2-1-60-15,3-4-100 0,-3-3-123 16,0-2-140-16,-2-2-397 0,-11 1-320 16</inkml:trace>
  <inkml:trace contextRef="#ctx0" brushRef="#br0" timeOffset="6719.6">13686 1819 1387 0,'0'0'673'15,"0"0"-216"-15,0 0-32 0,0 0-99 0,0 0-176 16,0 0-134-16,0 0-16 0,0 0-16 16,0 0-38-16,0 0 54 0,0 0 35 15,7 41-7-15,-2-28 7 0,-2-1-9 16,-1 2-17-16,3-1-9 0,-4-1-60 16,2-2-109-16,-1 1-58 0,-1-4-72 15,-1 0-82-15,0-2-154 0,-4-1-236 16</inkml:trace>
  <inkml:trace contextRef="#ctx0" brushRef="#br0" timeOffset="6847.54">13819 1682 1624 0,'0'0'289'0,"0"0"-205"16,0 0 11-16,0 0-83 0,0 0-12 15,0 0-236-15,0 0-194 0,0 0-260 16,0 0 34-16</inkml:trace>
  <inkml:trace contextRef="#ctx0" brushRef="#br0" timeOffset="7164.44">13900 1805 479 0,'0'0'411'0,"0"0"13"15,0 0-83-15,0 0-97 0,0 0-23 16,25 74-37-16,-25-64-45 0,0-3-29 16,0-2-36-16,0-3-15 0,0 0 5 15,0-2 29-15,0 0 68 0,0 0 92 0,0-3 23 16,0-2-70-16,0-3-121 0,0 0-38 15,3-2-22-15,3 0 1 0,0 0-11 16,2 0-15-16,3-2-9 0,1 2-19 16,3-1-1-16,4 1-15 0,0 1 25 15,2 1-6-15,6 2 3 0,-2 1 9 16,1 2-5-16,-4 3-11 0,-2 0-9 0,-6 0-9 16,-1 4-4-16,-4 1 10 0,-3 2 6 15,2 0 13-15,-2 2 20 0,0 1 1 16,-1 0-3-16,1 0-15 0,-1 0-6 15,2 0 9-15,-2 1-16 0,1-4-32 16,2 2-31-16,3-1-33 0,3 0-26 16,9-1 6-16,5 0-52 0,8-2-97 0,4-2-141 15,-7-1-252-15,19-2-464 0</inkml:trace>
  <inkml:trace contextRef="#ctx0" brushRef="#br0" timeOffset="7647.01">14787 1777 1713 0,'0'0'513'0,"0"0"-158"16,0 0 35-16,0 0-48 0,0 0-91 16,-89-46-80-16,74 42-64 0,0 4-57 0,2 0-48 15,-2 0-2-15,4 4-28 0,-1 4-7 16,2-1 7-16,1 4 0 0,2 1-4 16,3 0 1-16,-2 1 2 0,3 1 17 15,2 1 9-15,1-3-9 0,0 0 9 0,0-2-16 16,1-1 3-16,6-1-13 15,-1-2-12-15,1 1 41 0,2-3 10 0,1-2 43 16,5 1 20-16,0-3 6 16,4 0-16-16,1-3-28 0,3-3-4 0,-2-2-6 15,0 0 4-15,-2-1-4 0,-2 2-22 16,-4 0-3-16,-3 2-16 0,-1 1-15 16,-3 3-7-16,-3 1-15 0,1 0-54 15,0 4-17-15,-1 3 58 0,1 5 50 16,-1 5 16-16,0 1 25 0,-1 2 0 0,-2 5-6 15,0 0-15-15,0 3 21 0,0 0 22 16,-3-1-5-16,-2 1-5 0,-2-1 30 16,-1 0-4-16,-1-2-4 0,0-3-9 15,-2-3 13-15,-1-4 4 0,1-2-14 16,-1-4 3-16,4-5 6 0,2-1 10 16,4-3 24-16,-1 0 21 0,3-3 22 0,-1-5 27 15,-1-5-99-15,2-2-67 16,0-7-64-16,0-2-32 0,3-4-63 0,9-2-49 15,4-1-87-15,3-2-95 0,8-2-144 16,5 1-9-16,8 1-94 0,2-2-354 16,6 4 280-16</inkml:trace>
  <inkml:trace contextRef="#ctx0" brushRef="#br0" timeOffset="7806.61">15285 1721 342 0,'0'0'594'0,"0"0"-50"0,0 0-174 15,0 0-74-15,0 0-122 16,0 0-170-16,0 0-4 0,0 0-107 0,0 0 16 15,0 0 29-15,0 0 62 0,9 6 49 16,-1 0 52-16,0-2-7 0,-2 0-52 16,-1 0-42-16,-1-1-58 0,-4-2-52 15,0-1-39-15,0 0 58 0,-2 2 33 0,-5-2-33 16,-2 0-150-16,4 0-345 0</inkml:trace>
  <inkml:trace contextRef="#ctx0" brushRef="#br0" timeOffset="16810.57">2422 4943 153 0,'0'0'701'0,"0"0"-212"0,0 0-141 16,0 0-65-16,0 0-27 0,0 0-43 16,0 0 30-16,0 0-34 0,0 0-49 15,0 0-26-15,-37-60 4 0,34 57-24 16,0-2-3-16,2 3-12 0,-1-2-20 16,2 3 24-16,-1-3-18 0,1 1-6 15,-2 1-12-15,-1-1-14 0,2 2-10 16,-2-2 1-16,0 2 15 0,0 1-15 15,0 0-22-15,-1 0-22 0,1 0 0 16,0 0-41-16,-1 0-21 0,2 0-19 16,1 2-10-16,-2 4-7 0,0 2-25 0,0 5 120 15,-4 3 3-15,3 4 60 16,0 1-16-16,2 2-33 0,2 1-9 16,0 0-2-16,0 3 15 0,6 0-15 0,1 2 19 15,0 0-19-15,-1 2 13 0,1-3 15 16,1-1-17-16,0-4-11 0,-2-3-22 0,0-3-43 15,-2-6 24-15,-1 1 41 0,0-5 0 16,1 1-6-16,-3-3-42 0,1 0-34 16,-2-2-57-16,1-2-95 0,1-1-76 15,1 0-104-15,1-5-123 0,0 1-191 16,9-6-618-16</inkml:trace>
  <inkml:trace contextRef="#ctx0" brushRef="#br0" timeOffset="17076.64">2605 5218 829 0,'0'0'639'0,"0"0"-210"0,0 0-24 15,0 0-101-15,0 0-30 0,0 0-133 16,0 0-141-16,0 0-154 0,0 0-65 16,0 0 9-16,0 0 194 0,13-1 16 15,9 3 13-15,0 1 55 0,3-2-7 0,3-1-32 16,-2 0-27-16,-2-6 30 0,0-4-6 15,-3 2-3-15,-4-5 25 0,-4-2 49 16,-3 3 115-16,-6 0-8 0,-2-1 7 16,-2 2-15-16,-3 0-13 0,-8 1-63 15,-1 1-33-15,-5 2-40 0,-5 5-47 16,-7 1-217-16,-3 1 37 0,-1 6-131 16,4 4-184-16,8 1-229 0,9 6-946 0</inkml:trace>
  <inkml:trace contextRef="#ctx0" brushRef="#br0" timeOffset="17744">4274 5003 1911 0,'0'0'509'16,"0"0"-219"-16,0 0 35 0,0 0 17 16,0 0-89-16,0 0-92 0,0 0-63 15,0 0-54-15,0 0-44 0,0 0-31 16,0 0-35-16,-30 14 66 0,20 5 6 15,1 5 38-15,-1 1-6 0,0 4-13 16,-3 2-3-16,1-1-10 0,-2 2-9 0,1 2 38 16,0-2-28-16,0 2-13 0,1-3 38 15,-2-2 18-15,5-3-56 16,2-4-3-16,2-3-43 0,3-2-24 0,1-4-24 16,1-2-1-16,0-4-31 0,0-1-42 15,0-5-26-15,0-1 6 0,0 0 37 0,0-1 30 16,3-5-8-16,5-7-216 0,1-4-155 15,-2 0-209-15,12-19-477 0</inkml:trace>
  <inkml:trace contextRef="#ctx0" brushRef="#br0" timeOffset="18026.59">4234 5045 1299 0,'0'0'648'0,"0"0"-279"15,0 0-13-15,0 0-29 0,0 0-51 16,0 0-57-16,0 0-29 0,0 0-26 0,0 0-41 15,0 0-68-15,0 0-55 16,23-50-56-16,-12 61 34 0,5 1 22 0,7 6 28 16,4 3 28-16,2 2-8 0,0 0-48 0,1 2-22 15,-5 0-1-15,1 1 23 16,-3 0 0-16,-3 0 4 0,-1 1-4 0,-2-3 1 16,-2-2 28-16,0 0-26 0,-3-3-3 15,2-3-51-15,-4-3-6 0,-1-3-30 16,-3-2-36-16,-2-4-42 0,-1-2-19 15,-3-1-17-15,0 2-39 0,-2-2-17 16,-4 0 2-16,-6 1-36 0,-1 1-242 16,-1-2-569-16</inkml:trace>
  <inkml:trace contextRef="#ctx0" brushRef="#br0" timeOffset="18191.07">4156 5403 1254 0,'0'0'1016'0,"0"0"-674"0,0 0-49 15,0 0-84-15,0 0-155 0,0 0-31 16,0 0-21-16,0 0 14 0,78-59 28 0,-34 53 23 16,7-1-16-16,1 1-33 0,1 1-17 15,0 1-2-15,-8 1-23 0,-2-1-148 16,-4 2-62-16,-4-3-156 0,-5-1-225 16,-7 1-547-16</inkml:trace>
  <inkml:trace contextRef="#ctx0" brushRef="#br0" timeOffset="18521.27">4856 5164 1404 0,'0'0'783'16,"0"0"-305"-16,0 0-111 0,0 0-57 0,0 0-60 16,0 0-69-16,0 0-81 0,0 0-49 15,0 0-51-15,0 0 3 0,0 0 22 16,58 35 50-16,-32-20 32 0,10 2-35 16,4 1-47-16,2-1-3 0,1-1 0 15,-1-2-22-15,-3-1-13 0,0 0-5 16,-5-3-42-16,-6 0 1 0,-6-3-64 15,-5 0-47-15,-6-3-63 0,-5-2-91 0,-3-1-77 16,-3-1-44-16,0 0-80 0,-1 0-96 16,-7-3-638-16</inkml:trace>
  <inkml:trace contextRef="#ctx0" brushRef="#br0" timeOffset="18743.49">5250 5181 1701 0,'0'0'639'0,"0"0"-145"0,0 0-81 0,0 0 10 15,0 0-96-15,0 0-58 0,0 0-70 16,0 0-75-16,0 0-60 0,0 0-64 16,-42-30-12-16,29 38-31 0,-7 3 19 15,-6 6 24-15,-1 2 10 0,-2 4-10 16,5-2-30-16,4 0-17 0,7 0 26 16,0 0-13-16,6 0-50 0,0 1-16 0,0-4-37 15,1 1-20-15,2-2-48 0,2-4-73 16,2-2-117-16,0 0-52 0,0-5-61 15,8-4-135-15,0-1-365 0</inkml:trace>
  <inkml:trace contextRef="#ctx0" brushRef="#br0" timeOffset="18950.46">5459 5178 2260 0,'0'0'732'0,"0"0"-313"0,0 0-68 15,0 0-109-15,0 0-119 0,0 0-123 0,0 0-14 16,0 0 14-16,0 0 28 0,0 0 0 16,0 0-13-16,37 75-13 0,-31-57 2 15,0 0-4-15,-2-3-85 0,0 2-72 16,-2 0-60-16,1-3-65 0,-2 0-111 16,1-4-125-16,-2-1-250 0,0-1-718 0</inkml:trace>
  <inkml:trace contextRef="#ctx0" brushRef="#br0" timeOffset="19095.98">5640 5049 1679 0,'0'0'707'0,"0"0"-410"0,0 0-142 0,0 0-23 16,0 0-132-16,0 0-26 0,0 0-225 15,0 0-221-15,0 0-119 0,0 0-112 16,0 0-99-16</inkml:trace>
  <inkml:trace contextRef="#ctx0" brushRef="#br0" timeOffset="19510.97">6034 5170 1163 0,'0'0'1255'0,"0"0"-775"0,0 0-93 16,0 0 35-16,-88-45-22 0,66 36-163 15,3 4-57-15,-2 1-88 0,1 3-42 16,1 1-50-16,2 1-22 0,1 6-24 0,0 2-7 16,3 3-15-16,0 4 31 0,4 1 25 15,1-2-13-15,2 3 9 0,2-2 13 16,4-1-28-16,0 1-9 0,5-4-28 16,5 1-23-16,5-1 26 0,2-3 17 15,3-1-34-15,-1-3 1 0,3-4 11 16,-2-1-12-16,0 0 82 0,2-6 4 0,-1-2 33 15,0-2 11-15,1-4-11 0,1-3 36 16,-1-1 46-16,-2 0-81 0,-1 1 12 16,-4 4 3-16,-4 3-3 0,-5 4 9 15,-3 4 19-15,-3 2-22 0,0 0-56 16,0 0-22-16,0 1-40 0,1 4-31 16,2 3 90-16,4 1 3 0,2 3 25 15,-1-2-25-15,4 1-16 0,1 1-53 16,0 0-24-16,-1-2-33 0,-1 1-63 15,1-3-96-15,0 0-100 0,-1-2-65 0,2 0-13 16,-2-2-245-16,5-4-721 0</inkml:trace>
  <inkml:trace contextRef="#ctx0" brushRef="#br0" timeOffset="19715.9">6382 4789 2297 0,'0'0'581'0,"0"0"-191"15,0 0 58-15,0 0-23 0,0 0-99 16,0 0-209-16,0 0-117 0,0 0-105 16,0 0 84-16,0 0 21 0,0 0 40 15,-10 75-15-15,13-40 2 0,3 3-11 16,5 2-4-16,-2 1-9 0,3 1-3 16,2 0-83-16,-1-2-87 0,3 1-92 15,1-1-174-15,2-4-239 0,-6-9-464 16,10 7-677-16</inkml:trace>
  <inkml:trace contextRef="#ctx0" brushRef="#br0" timeOffset="21608.59">7795 4810 176 0,'0'0'1084'0,"0"0"-735"0,0 0-167 16,0 0 81-16,0 0-59 0,0 0-55 16,0 0-4-16,0 0 29 0,-81-62 45 15,74 56 8-15,-2 2-13 0,3 0-49 16,-1 0 31-16,2 3-16 0,2-1-41 0,0 1-33 15,1 1-16-15,2 0-37 0,0 0-53 16,0 0-22-16,0 0-62 0,0 8-37 16,0 3 26-16,-4 9 95 0,1 4 50 15,0 6-12-15,2 2-16 0,-2 3 38 16,1 0-14-16,2-3-33 0,0-1-13 16,2-2-19-16,2 1 17 0,0 0 2 15,4-4 12-15,-1 3 1 0,0-2-1 16,2-1 7-16,-2-3 18 0,2-3-12 0,-1-2-24 15,-2-4-1-15,1-3-15 0,1-2-1 16,0-6-6-16,4 2 22 0,1-4 19 16,5 0 12-16,2-1 16 0,4 0-10 15,5-1-15-15,2-6-10 0,5 1 4 0,3-2 8 16,3-2-24-16,1-1-43 0,-3 3-66 16,-5 0-12-16,-2 3-55 0,-7 0-53 15,-3 1-97-15,-4 1-114 0,1 0-159 16,-7 2-573-16</inkml:trace>
  <inkml:trace contextRef="#ctx0" brushRef="#br0" timeOffset="21975.36">8373 5145 2174 0,'0'0'655'0,"0"0"-276"0,0 0-36 16,0 0-65-16,0 0-51 0,0 0-39 15,0 0-61-15,0 0-40 0,0 0-50 0,-84-30-35 16,77 35-2-16,-2 0-19 0,1 3-5 16,0 0-14-16,4 2 7 0,-2 2 16 15,3-1 14-15,2 1-2 0,1 0-13 16,0 0-5-16,0 0-14 0,9 0-8 16,2-3 2-16,6 2 7 0,2-1 33 15,4-2-2-15,3-3 0 0,3-1 3 16,1-3 27-16,2-1-12 0,-2-3 10 15,0-4-9-15,-2-4 12 0,-5 2 9 16,-6-2 7-16,-4-1 15 0,-4 3 86 16,-6-1 43-16,-3-2 14 0,0-4-125 0,-11 0-77 15,-3 0 0-15,-5 0 0 0,-2 2-3 16,-1 3-68-16,-5 0 35 0,5 5-130 16,-1 3-81-16,3 3-66 0,7 0-108 15,3 8-157-15,7 5-32 0,3 1 17 16,3 1-135-16,5-3-296 0</inkml:trace>
  <inkml:trace contextRef="#ctx0" brushRef="#br0" timeOffset="22358.93">9201 5181 1213 0,'0'0'997'0,"0"0"-512"16,0 0-154-16,0 0-11 0,0 0-6 15,-77-53-103-15,55 48-60 0,-4 3-3 0,0 2-58 16,-1 0-59-16,-1 0-30 16,5 4-1-16,4 0-15 0,2 0-7 0,4 1 3 15,5 0 1-15,-1-1 2 0,5 1-9 16,1-1-6-16,0 3-53 0,1-1-8 16,2 3 16-16,0 0-2 0,0 0 8 15,2 1 1-15,4 1 9 0,2-3 12 0,4 2-18 16,-1-4 5-16,6 1-2 0,1-5 63 15,2 0 0-15,6-2 41 0,0-2-12 16,-1-6-1-16,-1 1 4 0,0-3-10 16,-4 2 89-16,-5-2 19 0,-2 3 14 15,0-2-37-15,-4 1-22 0,-1 2-35 16,1-1-15-16,-5 5-14 0,-1-2-21 16,-2 3-31-16,1 1-28 0,2 0-36 0,1 1-65 15,5 4-95-15,3 0-44 0,4 3-95 16,0-1-73-16,6 0-201 0,-7-2-563 15</inkml:trace>
  <inkml:trace contextRef="#ctx0" brushRef="#br0" timeOffset="22842.68">9678 4810 1661 0,'0'0'810'0,"0"0"-426"0,0 0-44 15,0 0 35-15,0 0-46 0,0 0-81 16,0 0-71-16,0 0-43 0,0 0-63 16,0 0-71-16,-14-44-60 0,12 49-83 15,2 5-65-15,0 5 177 0,-1 3 18 16,1 3-3-16,0 5-13 0,3 1 27 0,4 2-8 16,2 0 10-16,1-3 22 0,0 1-3 15,0-4 16-15,-2-2 2 0,1-6-37 16,-4-2-6-16,-2-4-28 0,-2-3 12 15,2-1 19-15,-3-4-23 0,0-1 26 16,0 0 43-16,0 0 63 0,-3-7 35 16,-3-3-120-16,-4-2-18 0,-4 1 25 0,-2-2-15 15,-6 0 39-15,-2 4-11 16,-6 0-30-16,-2 3-11 0,-3 2 0 0,2 1 0 16,1 3 31-16,6 0-6 0,8 0-24 15,3 0-1-15,5 3-41 0,2 3-27 16,0 2 6-16,0 4 28 0,0 0 0 15,3 2-6-15,2 2-4 0,3 1-9 16,0-1 22-16,8 2 0 0,4-1 9 16,3 1-3-16,5-1-1 0,1 0-43 15,3-3-38-15,5-3-41 0,3-3-67 0,1-2-17 16,5-2-53-16,2-4-69 0,3 0 2 16,-1-5-171-16,0-2-118 0,0-4-157 15</inkml:trace>
  <inkml:trace contextRef="#ctx0" brushRef="#br0" timeOffset="22976.58">9957 5123 517 0,'0'0'789'0,"0"0"-139"0,0 0-186 0,0 0-51 16,0 0-58-16,0 0 49 0,0 0-47 16,0 0-53-16,0 0-65 0,0 0-174 15,20-56-65-15,-20 56-112 0,0 3-49 16,0 5-48-16,0 0 164 0,0 4 30 16,0 4 15-16,1-2-107 0,-1 0-66 15,2 0-87-15,-2 0-84 0,0-2-80 16,0-1-161-16,0-4-474 0,-3-140-4 0</inkml:trace>
  <inkml:trace contextRef="#ctx0" brushRef="#br0" timeOffset="23108.79">10102 4919 1159 0,'0'0'505'15,"0"0"-359"-15,0 0-146 0,0 0-29 0,0 0-335 16,0 0-408-16</inkml:trace>
  <inkml:trace contextRef="#ctx0" brushRef="#br0" timeOffset="23491.52">10344 5228 866 0,'0'0'460'0,"0"0"-106"0,0 0 16 16,0 0-39-16,0 0-44 0,0 0-20 16,0 0-17-16,0 0-8 0,0 0-23 15,0 0-203-15,0 0 13 0,-6-33-29 16,6 20 28-16,0 0 0 0,0-3-28 16,0 0-22-16,5-2-66 0,0 0 50 0,4 1 36 15,4 0-36-15,-1 4 38 0,3 2 17 16,1 0 8-16,0 4 26 0,2 2-7 15,2 2-31-15,0 0-12 0,0 3-1 16,0 3 0-16,2 4-26 0,-5 0 24 16,2 2-14-16,-2 1 13 0,0 3 1 0,1-1 1 15,-1 2 1-15,-1 0 0 0,0-1-2 16,-5 0-11-16,1-1 1 0,-2-1-71 16,-3 1-47-16,1-1-48 0,1 1-37 15,-1-1-48-15,0-3-40 0,4 0-57 16,1-2-189-16,-2-2-278 0,8 0 102 0</inkml:trace>
  <inkml:trace contextRef="#ctx0" brushRef="#br0" timeOffset="23991.07">11140 5083 1429 0,'0'0'789'0,"0"0"-336"15,0 0-61-15,0 0 60 0,0 0-161 16,-93-47-96-16,75 45-100 0,0 2-54 15,-2 0-41-15,-1 4-21 0,2 5 2 0,0 1-3 16,2 1-13-16,7 4-3 0,0 0-6 16,4 3-3-16,0 1-10 0,5 1 35 15,1-1-3-15,0-1-47 0,3-3-23 16,8 1-38-16,2-4 15 0,6-1 55 16,4-3 28-16,0-1-1 0,3-2 23 15,0-4 13-15,0-1 41 0,-2-1-6 16,-2-6 13-16,1-3 98 0,-4-2 73 15,-3-1-15-15,-4 0-24 0,-1-2 16 16,-3 1 46-16,-2 1-70 0,0 0-40 0,-2 4-34 16,0 0-58-16,-4 4-6 0,0 2 2 15,0 2-4-15,0 1-32 0,0 0-70 16,-4 9-62-16,-2 4-34 0,-4 6 166 16,0 7 10-16,1 5 3 0,0 3 8 15,1 4-19-15,2 2 14 0,2 1 2 0,3 0 16 16,-1 1-33-16,-1-3-1 0,-1 0 0 15,0-2 0-15,-4-4 3 0,-2 0 25 16,-4-7-26-16,-3-3-2 0,-5-6 0 16,1-4 0-16,0-6 55 0,4-2 27 15,5-5 31-15,3 0 27 0,3-5 37 16,1-8 32-16,1-6-209 0,1-8-6 16,3-6-127-16,0-3 105 0,7-5-239 15,4 4 23-15,6 2-73 0,1 5-135 16,6 5-155-16,-6 7-420 0,17-5-808 0</inkml:trace>
  <inkml:trace contextRef="#ctx0" brushRef="#br0" timeOffset="25024.99">12586 4767 296 0,'0'0'727'0,"0"0"-216"0,0 0-85 0,0 0-47 15,0 0-101-15,0 0 2 0,0 0-11 16,0 0-30-16,0 0 9 0,0 0-40 15,22-36-76-15,-22 36-82 0,-3 1-28 16,2 3-22-16,-2 3-45 0,-3 3 45 0,0 4 22 16,-5 5 19-16,-1 8-12 15,-1 1 33-15,-5 5 16 0,-2 2-16 0,1-1 3 16,2-1-28-16,3-1-37 0,5-4-10 16,4-1-5-16,5 1 11 0,2-4-20 15,15 3 2-15,9 0 6 0,11-1 1 16,13 1 15-16,11-3-2 0,11-2 2 15,6-1-84-15,4-4-66 0,0-5-80 16,-5-3-102-16,-5-1-76 0,-12-5-190 16,-18-1-660-16</inkml:trace>
  <inkml:trace contextRef="#ctx0" brushRef="#br0" timeOffset="25508.48">13434 5083 212 0,'0'0'2005'0,"0"0"-1491"16,0 0-254-16,0 0 47 0,0 0 1 15,0 0-103-15,-95-53-76 0,68 49-44 16,-2 3-6-16,-1 1-13 0,1 0 9 15,4 0-19-15,-1 1-38 0,2 5-18 16,1 1-21-16,4 1 2 0,3-1 3 16,4 4-12-16,4-2-37 0,7 3-67 0,1 3 0 15,6 0 41-15,6 3 34 0,5 0 6 16,1 0-40-16,5-1-26 0,1-2-8 16,1-3 20-16,2-3 22 0,-1-3-13 15,3-3 42-15,0-3 54 0,-2 0 0 0,2-7 22 16,-3-1-2-16,0-3 5 0,-4 1-2 15,-2-2-11-15,-4 2 30 0,-4 0 57 16,-3 1 76-16,-3 0 69 0,-3-2-8 16,-2 3-84-16,-1-4-3 0,0 3-28 15,0 1 50-15,-3 3 1 0,0 3 1 16,2 0-69-16,1 2-104 0,0 0-16 16,0 0-72-16,0 0-48 0,0 0-36 15,0 5-11-15,6 3 121 0,-1 1 50 16,1 3-57-16,0 0-62 0,-2 3-86 15,2-2-79-15,-1-2-83 0,0 2-60 16,4-1-36-16,0-4-171 0,-1-1-577 0</inkml:trace>
  <inkml:trace contextRef="#ctx0" brushRef="#br0" timeOffset="25740.45">13740 5157 1304 0,'0'0'1178'0,"0"0"-736"15,0 0 15-15,0 0 18 0,0 0-86 16,0 0-98-16,0 0-72 0,0 0-66 15,0 0-61-15,0 0-89 0,0-22-3 16,0 26-49-16,0 2-46 0,0 2-35 16,0 5 130-16,4 4 22 0,0 4-7 15,3 0 7-15,0 4-4 0,2-1-16 16,-1 2-2-16,0-1-15 0,-2-1-87 0,-2 1 1 16,-1-2-32-16,-3-2-47 0,0 2-105 15,0-4-125-15,-3-1-87 0,-3-4-37 16,-1-4-81-16,-4-3-124 0,3-5-330 15</inkml:trace>
  <inkml:trace contextRef="#ctx0" brushRef="#br0" timeOffset="25958.35">13608 5276 1317 0,'0'0'683'0,"0"0"-227"0,0 0-27 16,-18-88-105-16,18 65 29 0,0 3-19 15,4 3-154-15,3 4-30 0,3 1 11 16,3 3-30-16,4 0-27 0,9 2-33 15,8-3-37-15,6 4-32 0,7 2 29 16,4 3-31-16,-2 1-10 0,-6 3-24 0,-8 3 19 16,-8 3-16-16,-7 1-16 0,-9 2-30 15,-9 1-18-15,-2 2-30 0,-10 2 91 16,-11 4 13-16,-8-2-1 0,-6 3-87 16,-2-2-108-16,1 2-184 0,5-2-251 15,7-7-356-15,5 6-846 0</inkml:trace>
  <inkml:trace contextRef="#ctx0" brushRef="#br0" timeOffset="26217.58">14283 5141 2518 0,'0'0'662'16,"0"0"-286"-16,0 0-14 0,0 0-92 15,0 0-133-15,0 0-118 0,0 0-19 16,0 0-87-16,0 0 87 0,0 0 28 16,0 0 0-16,0 86-3 0,7-60-3 15,-1-1-20-15,0 3 26 0,-1-3-28 16,-2-2-41-16,1-2-64 0,-4-3 5 16,0-1-58-16,0-3-55 0,0-2-72 15,-3-1-110-15,1-4-146 0,0-2-181 16,1-3-524-16</inkml:trace>
  <inkml:trace contextRef="#ctx0" brushRef="#br0" timeOffset="26458.6">14218 5224 796 0,'0'0'758'0,"0"0"-205"0,0 0-116 16,0 0-29-16,0 0-107 0,11-65 21 16,5 51-76-16,0-2-92 0,3 2-6 0,1 1-36 15,0 2 0-15,3 4 3 0,5 1-10 16,3 2-66-16,5 3-39 0,5 1-2 15,-1 0-26-15,-4 5 13 0,-6 1-19 16,-9 3-25-16,-4 1 9 0,-8 2 1 16,-6 1-13-16,-3 4 0 0,-8-1 62 15,-9 4 25-15,-5 0 15 0,-7 1-40 16,-1-1-118-16,1-1-130 0,2 1-144 16,4-2-143-16,7-3-165 0,5-2-532 15</inkml:trace>
  <inkml:trace contextRef="#ctx0" brushRef="#br0" timeOffset="26774.1">14888 4671 2206 0,'0'0'620'15,"0"0"-226"-15,0 0 61 0,0 0-106 16,0 0-49-16,0 0-21 0,0 0-79 16,0 0-77-16,0 0-74 0,0 0-49 15,0 0-83-15,-19-36-49 0,24 50 126 16,1 5 6-16,2 4 46 0,2 4-31 0,-1 3 4 16,0 2-7-16,0 4 16 0,-3 1-16 15,0 2 9-15,-3 3 4 0,1-5-13 16,-4-1-12-16,0-1-83 0,0-4-43 15,0-2-12-15,0-2-51 0,3-1-78 16,4-4-130-16,-1-4-171 0,4-6-43 16,2-2-56-16,-2-8-553 0</inkml:trace>
  <inkml:trace contextRef="#ctx0" brushRef="#br0" timeOffset="26944.66">15179 5075 863 0,'0'0'1108'0,"0"0"-502"16,0 0-85-16,0 0 4 0,0 0-106 15,0 0-116-15,0 0-136 0,0 0-99 16,0 0-68-16,0 0-42 0,0 0-32 16,15-14-50-16,-14 20 77 0,3 6 44 15,-1 1-78-15,-1 1-65 0,-1 0-69 16,-1 0-82-16,0-1-104 0,0-1-90 0,0 0-160 16,0-2-568-16,-26-116 430 0</inkml:trace>
  <inkml:trace contextRef="#ctx0" brushRef="#br0" timeOffset="27074.01">15296 4927 1960 0,'0'0'511'15,"0"0"-246"-15,0 0-72 0,0 0-49 16,0 0-144-16,0 0-9 0,0 0-277 16,0 0-302-16,0 0-547 0,0 0 80 0</inkml:trace>
  <inkml:trace contextRef="#ctx0" brushRef="#br0" timeOffset="27557.19">15524 5027 1425 0,'0'0'770'15,"0"0"-420"-15,0 0-18 16,0 0 7-16,0 0-81 0,0 0-52 15,0 0-80-15,0 0-50 0,0 0-48 0,0 0-28 16,0 0-60-16,-64-10-18 0,73 11 78 16,4 2 22-16,1 2 59 0,3-1-18 15,4-2-16-15,3 1-3 0,4-3-8 0,5 0-5 16,4 0 3-16,2-5-34 0,-1 0-40 16,-2-2-24-16,-6 1-5 0,-4-3 47 15,-5 0 22-15,-5-1 25 0,-5-2 13 16,-2-1 32-16,-4 0-23 0,-4 2 28 15,-1 0 80-15,-3 4 80 0,-7-1-136 16,-1-1-62-16,-5 2-37 0,-6 1 9 16,-1 2-9-16,-7 2-55 0,0 2 24 15,-2 0 6-15,2 5-21 0,1 2-16 16,3 5 16-16,3 2 33 0,3 2-5 16,3 2-10-16,6 0-3 0,4 1-16 0,4 0-2 15,3 2-7-15,5-1-10 0,8 3 1 16,7 0 63-16,4-2-11 0,8 3 3 15,5-2 10-15,5-2 36 0,4-3-36 16,-1-3-41-16,1-5-60 0,-3-7-34 16,0-2-26-16,-4 0-112 0,-1-6-139 0,1-7-36 15,3-2-264-15,-12 1-607 0</inkml:trace>
  <inkml:trace contextRef="#ctx0" brushRef="#br0" timeOffset="27939.95">16413 4760 2077 0,'0'0'750'15,"0"0"-407"-15,0 0 43 0,0 0-61 16,0 0 26-16,-36-66-134 0,31 62-56 16,1 2-22-16,1 2-65 0,3 0-74 15,0 0-76-15,0 2-63 0,-2 8-59 16,0 4 149-16,-1 7 49 0,0 4-1 0,0 1-2 16,3 3 3-16,0 1 0 0,0-1 12 15,5 1-10-15,2-3 10 0,1 0-11 16,-2-3 21-16,0 0 3 0,1-5 6 15,-2-1-3-15,0-5-10 0,-2-3-16 16,-3-3-2-16,0-5-32 0,0-1 32 16,0-1 37-16,0 0 31 0,0 0 6 0,-4-3 25 15,-5-5 14-15,-5-4-113 0,-3-3-6 16,-4 1 6-16,-2-2 34 0,-3 3-13 16,-1 4-21-16,-5 2-119 0,-1 5 51 15,0 2 31-15,3 2 0 0,5 7-3 16,8 1 0-16,5 1-3 0,4 2-6 15,5 1 11-15,3 3 23 0,0 0-4 16,9 2 1-16,6 1 18 0,6-2 59 16,9 0-4-16,7 0 4 0,6-6-13 15,5 1-37-15,4-3-9 0,-2-3-166 0,-3-2-105 16,-2-4-156-16,0 1-154 0,-13-2-396 16,18 0-952-16</inkml:trace>
  <inkml:trace contextRef="#ctx0" brushRef="#br0" timeOffset="28789.95">17438 4948 851 0,'0'0'1237'15,"0"0"-738"-15,0 0-145 0,0 0-117 16,0 0 8-16,-85-34-140 0,58 29-13 15,-3 1-76-15,-6 3-4 0,0 1 26 16,-3 0 19-16,5 5 16 0,0 3 12 16,4 3-45-16,4 2-21 0,0 3-19 0,7 0-1 15,2 2-27-15,6 3 3 0,2-3-10 16,9 0-12-16,0 0-19 0,12-1-10 16,8-2 19-16,9-1 51 0,9-1 6 15,7-3 70-15,7-3-17 0,3-2-25 16,3-2-28-16,1-3-58 0,-2 0-82 15,2-4-76-15,-4-4 6 0,-2-2-50 16,-3-1-68-16,-6 0-122 0,-6-2 15 0,-7 1-50 16,-6-1-69-16,-5-1 113 0</inkml:trace>
  <inkml:trace contextRef="#ctx0" brushRef="#br0" timeOffset="29072.98">17846 4966 95 0,'0'0'1019'0,"0"0"-404"0,0 0-83 15,0 0-22-15,0 0-102 0,0 0-93 16,0 0-58-16,-87-31-6 0,65 30 3 0,1 1-68 15,2 0-41-15,0 0-27 0,2 0-60 16,5 0-58-16,2 3-26 0,4 2-41 16,-1 2-38-16,3 1 22 0,1 2 8 15,3 2 13-15,0 3 0 0,2 2-3 16,9-1 18-16,1 1-9 0,5-1 24 16,5-3 17-16,3-5 12 0,6 0-15 0,3-5 18 15,2-2 35-15,3-1-22 16,-3 0-12-16,-3-7 18 0,-7 0-1 0,-7-4 39 15,-5 0 33-15,-9-3 50 0,-5-4-4 16,0 0-35-16,-8-5-94 0,-4 0-4 16,-4 3-4-16,-3 2 1 0,-1 5-87 15,2 4 4-15,1 6-29 0,4 3-80 16,-1 0-100-16,5 5-151 0,6 5-155 16,3 2-86-16,0-1-393 0</inkml:trace>
  <inkml:trace contextRef="#ctx0" brushRef="#br0" timeOffset="29539.94">18286 4982 646 0,'0'0'1578'0,"0"0"-1009"16,0 0-152-16,0 0-51 0,0 0-76 15,0 0-94-15,0 0-75 0,0 0-61 16,0 0-60-16,0 0-22 0,-23-5-13 16,20 12 35-16,0 0 19 0,-1 2 3 15,1 3-19-15,-1-3 10 0,1 0-13 16,3 0-2-16,-1-3-1 0,-1 1 1 0,2-3 1 16,0-2 0-16,0 0 0 15,0-1-36-15,0-1 31 0,0 0 6 0,0 0 43 16,0-4 29-16,-3-3-41 0,-1-4-31 15,-2-2-37-15,0-4 5 0,-1-1-14 16,2-1-7-16,0 0 25 0,2-2-19 0,2 0 19 16,1 2 14-16,0 1-2 0,6 1-15 15,2 5 9-15,4 1-15 0,1 4 33 16,2 0 4-16,6 4 16 0,5 2 9 16,4 1 22-16,6 0 17 0,3 4-2 15,-2 1-9-15,-1 2-3 0,-5 0-50 16,-5 0-27-16,-3 2-7 0,-2-1 12 15,-1 2 3-15,0-1 16 0,-2 2-37 16,-2 2-58-16,-8-1-56 0,-3 2-92 16,-5 0-56-16,-2 0-15 0,-9 2-82 15,-1-1-141-15,4-3-431 0</inkml:trace>
  <inkml:trace contextRef="#ctx0" brushRef="#br0" timeOffset="29872.98">18899 4959 1467 0,'0'0'1037'0,"0"0"-631"16,0 0 38-16,0 0 28 0,0 0-129 15,0 0-82-15,0 0-82 0,0 0-105 16,0 0-74-16,-78-53-15 0,57 53-22 15,-1 0-3-15,-1 7-4 0,3 2-2 16,4 3 0-16,1 0-13 0,7 2 6 16,3 2-3-16,2 2 13 0,3 0-4 0,0 0 28 15,0 0-6-15,9 0-12 0,1-3-16 16,5 1 8-16,1-3-2 0,5-2-10 16,3 0-15-16,7-5-35 0,2-3-39 15,3-2-44-15,5-1-17 0,0 0-91 0,0-7-150 16,0-1-32-16,-2-3-128 15,-10 4-426-15</inkml:trace>
  <inkml:trace contextRef="#ctx0" brushRef="#br0" timeOffset="30239.93">19258 5025 1292 0,'0'0'761'0,"0"0"-340"15,0 0-70-15,0 0-59 0,0 0-81 0,0 0-71 16,0 0-70-16,0 0-51 0,0 0-19 15,0 0 0-15,0 0-1 0,38-26 1 16,-22 21 14-16,2 0 5 0,-1 0-16 16,3-2 0-16,-2 2-3 0,2-1-13 15,-2-1-9-15,-3 1-58 0,-2-2-2 16,-6-1 34-16,-3 1 39 0,-4-3 5 0,0-1-15 16,-8-1-50-16,-7 2 68 0,-2 1-39 15,-8 3 11-15,-3 3 6 0,-7 3 23 16,-3 1 26-16,-2 0 108 0,6 5 12 15,5 1-6-15,3 4-48 0,8-2-80 16,4 3-12-16,3 0-3 0,0 3 3 16,3 2-1-16,4-2-10 0,1 3-5 0,3 0 0 15,0 1 16-15,9 1 2 0,3 0 20 16,3-1-6-16,3 0 6 0,7-1-9 16,4-3 9-16,4-1-22 0,4-3-3 15,2-3-117-15,4-3-109 0,2-4-23 16,-1 0-49-16,3-7-76 0,-4-2-158 15,-7 1-467-15</inkml:trace>
  <inkml:trace contextRef="#ctx0" brushRef="#br0" timeOffset="30589.23">19740 4986 1308 0,'0'0'579'0,"0"0"-174"16,0 0-10-16,0 0-7 0,0 0-52 16,0 0-86-16,0 0-117 0,0 0-96 15,0 0-37-15,0 0 0 0,0 0 20 16,-22 14 6-16,14-6-14 0,2 1-10 0,0-2 1 15,-2-1 16-15,4 0-18 0,-1 0 0 16,2-5-1-16,3 1-29 0,-1-2-62 16,1 0-17-16,0 0 31 0,0 0 77 15,0-2 89-15,0-5-10 0,0-3-79 16,0-3-48-16,0-2-22 0,0-1 68 16,4-2-17-16,1 2 16 0,2-2 3 15,4 1 13-15,3 2-13 0,1-1-9 16,4 2 9-16,6 1 44 0,3 1-18 15,3 1-24-15,3 4 1 0,2 5 38 16,1 2 15-16,0 0 11 0,-1 5-11 16,1 5-28-16,-4 3-15 0,-2 4-1 0,-5-2-12 15,-8 3-18-15,-8 2-29 0,-8-1-4 16,-2 0-24-16,-10 0-45 0,-6 2-38 16,-2-2-62-16,1 1-116 0,1-2-273 15,6-4-669-15</inkml:trace>
  <inkml:trace contextRef="#ctx0" brushRef="#br0" timeOffset="30855.81">20396 4477 2330 0,'0'0'773'0,"0"0"-327"16,0 0-99-16,0 0 30 0,0 0-61 15,0 0-92-15,0 0-140 0,0 0-84 0,0 0-95 16,0 0-37-16,0 0 113 0,2 7 19 16,5 28 22-16,1 3 9 0,1 7-1 15,1-2-2-15,0 2-16 0,-2-3-12 16,-1 0-10-16,-4-2-116 0,-3-2-7 16,0-1-50-16,-8-2-57 0,-3-1-94 15,-6-3-119-15,-1-3-99 0,0-3-114 0,4-10-514 16</inkml:trace>
  <inkml:trace contextRef="#ctx0" brushRef="#br0" timeOffset="30971.97">20340 5025 163 0,'0'0'1441'16,"0"0"-869"-16,0 0-174 0,0 0-112 15,40-72-45-15,-19 54-148 0,7 2-74 16,7 1-19-16,8 2-44 0,3 3 6 16,3 2-7-16,-1 2-58 0,-4 2-57 15,-2 1-82-15,-8 2-58 0,-9 1-145 0,-7-2-232 16,-13 1-482-16</inkml:trace>
  <inkml:trace contextRef="#ctx0" brushRef="#br0" timeOffset="31405.1">20654 4856 825 0,'0'0'1453'0,"0"0"-936"0,0 0-100 0,0 0-86 15,0 0-157-15,0 0-117 0,0 0-10 16,0 0 47-16,89 31 13 0,-64-15-37 15,-2 0 2-15,-4 1-44 0,-8 0-28 16,-2-2-1-16,-3 1 0 0,-4-1-1 16,1-2 1-16,-3 0-11 0,0-3-13 15,0-2-9-15,-1-2-13 0,-3-1-1 16,-3-2 16-16,2 0 1 0,2-3 31 0,0 0 16 16,1-6 40-16,2-3 20 15,0-5-69-15,0-4-7 0,5-2-67 0,4-2 29 16,5-1-21-16,2 3 15 0,4 1-25 15,3 2-42-15,2 3 32 0,0 3 19 16,0 0 3-16,3 5 22 0,-2-1 33 16,0 2 1-16,-2 0-11 0,-2 1 12 15,-1 0 26-15,-5 3 44 0,0 0 6 0,-6 1-1 16,2 0-8-16,-4 0-46 0,3 5-20 16,3 2 0-16,-3 4 12 0,4 3-13 15,-4 1-22-15,1 3 19 0,-4 0-10 16,-2 2-2-16,-3-1-4 0,-1-2-51 15,-2 0-25-15,0-1 0 0,0-2-99 16,-5-1-84-16,-1-1-104 0,-1-2-78 0,2-2-290 16,-3-4-683-16</inkml:trace>
  <inkml:trace contextRef="#ctx0" brushRef="#br0" timeOffset="31531.46">21395 4666 1252 0,'0'0'257'0,"0"0"-212"16,0 0-12-16,0 0 19 0,0 0-52 0,0 0-131 16,0 0-133-16,0 0-133 0,0 0-298 15</inkml:trace>
  <inkml:trace contextRef="#ctx0" brushRef="#br0" timeOffset="32154.86">21705 4825 1999 0,'0'0'692'0,"0"0"-313"0,0 0-53 16,0 0-95-16,0 0-44 0,0 0-99 16,-94-4-35-16,64 4-9 0,-1 4 6 15,-2 3-11-15,4 0-2 0,4 1-18 0,2 1-17 16,5 3-2-16,2 0 0 0,3 0-2 15,4 2-23-15,0 2 0 0,6 2-83 16,1 0 8-16,2-1 28 0,0 1 2 16,9-2 13-16,5 1 13 0,2 0 22 15,9-3 7-15,5-1 15 0,5-3 13 0,5-2-13 16,5-3-76-16,1-1-35 16,0-4-23-16,-1 0-16 0,-1 0 6 0,-2-6-43 15,-3-4-22-15,0-1-46 0,-5-2-98 16,-2-1 25-16,-2-3-66 0,-4 3 143 15,-2-3 199-15,-4 4 52 0,-3-2 221 16,-3 1 24-16,-5 0 93 0,-1-1 16 16,-3 4-18-16,-4 1-10 0,-1 0-18 15,0 3 21-15,-9-2-19 0,-5 0-171 16,-9-2-139-16,-2 4-35 0,-7-2 13 16,-1 3-16-16,-1 4-6 0,6 2 13 0,4 0 9 15,4 5-4-15,2 3-34 0,5 2 9 16,2 2 10-16,3 0 0 0,4 1-20 15,2 0-34-15,2 0 9 0,0-1-7 16,2-1-3-16,5-1-26 0,3-3 26 16,1 1 9-16,4-2 13 0,1 0-1 15,4 0 4-15,-1-2-25 0,1-4 43 0,-2 0 53 16,0 0 48-16,-1-1 88 0,-3-5 38 16,4 1 38-16,-4-1 3 0,0 1-33 15,0-1-10-15,0 3-36 0,-3-1-7 16,3 3-40-16,0-1-89 0,0 2-19 15,1 0-6-15,-4 0 12 0,-1 0-15 16,0 0-121-16,-4 3-54 0,1-2-52 16,-1 3-124-16,0-3-72 0,0 0-211 15,-4-1-574-15</inkml:trace>
  <inkml:trace contextRef="#ctx0" brushRef="#br0" timeOffset="32438.56">22338 4523 714 0,'0'0'1594'16,"0"0"-1088"-16,0 0-111 0,0 0-93 15,0 0-30-15,0 0-21 0,0 0-31 16,0 0-155-16,0 0-65 0,0 0-96 16,0 0-60-16,-12-30 156 0,16 53 68 15,1 6-8-15,0 4-26 0,1 2-15 16,-2 2 12-16,2 1-19 0,-2-1 13 15,2-1-23-15,3-1 26 0,-3-3-12 16,-1-3-16-16,1 0-67 0,0-5-29 16,-2-3-23-16,0 0-13 0,-1-6-79 0,-1 0-135 15,1-3-114-15,0-4-52 0,-2-3-228 16,6-5-826-16</inkml:trace>
  <inkml:trace contextRef="#ctx0" brushRef="#br0" timeOffset="32671.78">22631 4468 1808 0,'0'0'736'0,"0"0"-302"0,0 0-25 15,0 0-19-15,0 0-78 0,0 0-107 16,0 0-108-16,0 0-97 0,0 0-42 16,0 0-51-16,-11-29-4 0,11 46 97 15,0 6 66-15,0 5-26 0,0 3 4 16,0 3-19-16,0 0 9 0,0 2-6 15,0 2-13-15,4-1-2 0,-1-1-1 0,1-1 13 16,1-2-25-16,1-2-50 0,-1 0-74 16,2-3-66-16,-1 0-65 0,-1-6-217 15,-3-1-262-15,0-9-439 0</inkml:trace>
  <inkml:trace contextRef="#ctx0" brushRef="#br0" timeOffset="33138.99">22873 4799 2290 0,'0'0'665'0,"0"0"-129"0,0 0-97 16,0 0-101-16,0 0-80 0,0 0-135 16,0 0-123-16,0 0-34 0,0 0-80 15,0 0-63-15,0 0 53 0,0-8 114 16,0 22 10-16,3 2 1 0,2 2-1 16,2 2-22-16,4-1 3 0,4 1-6 0,2-1 13 15,1-2 11-15,3-2-37 0,0-4-10 16,-1-3 42-16,0-3 6 0,-1-3 31 15,-1-2 8-15,1 0 20 0,-3-4 6 16,1-7-8-16,-3 0-23 0,1-2 0 16,-2-1-19-16,-3-3 57 0,-2 1 48 15,0 1 7-15,-2 0-87 0,-4 3 3 16,-2 3-3-16,0 4-3 0,0 4-37 0,0 1-43 16,0 0-90-16,0 7-67 0,0 6-36 15,0 5 236-15,2 8 50 0,-1 3 2 16,4 4-24-16,-1 2 50 0,-1-1-16 15,-3 0-28-15,0-1 0 0,0-2-3 16,-9-3-31-16,-1 0 0 0,-3-4-1 16,-3-1-12-16,-4-1 13 0,0-1 50 0,-2-4 2 15,-1-3-46-15,4-7-6 0,2-2 0 16,4-2 1-16,3-3 54 0,3 0 25 16,1-1 25-16,0-7 35 0,3-4-94 15,0-3-46-15,2-3-92 0,1-3-33 16,4-2 21-16,5-1 2 0,4-2-49 15,4 0-162-15,0 0-114 0,2 2-52 0,3-2-181 16,-6 8-460-16</inkml:trace>
  <inkml:trace contextRef="#ctx0" brushRef="#br0" timeOffset="33404.96">23560 4411 1397 0,'0'0'692'0,"0"0"-316"0,0 0-102 15,81 27 3-15,-44-3-15 0,6 7 40 16,3 7-78-16,-1 4-64 0,-4 3-68 16,-5 3-26-16,-8 0-66 0,-8 3 3 15,-4-2-3-15,-6 0 17 0,-6-2-17 16,-1-3 0-16,-3-2 15 0,-7-2-2 15,-8-3-13-15,-5-6-116 0,-5-1-51 0,-7-1-47 16,-9-5-65-16,-7 0-156 0,9-6-204 16,-31 1-920-16</inkml:trace>
  <inkml:trace contextRef="#ctx0" brushRef="#br0" timeOffset="35721.44">26504 4550 1740 0,'0'0'1031'0,"0"0"-690"0,0 0-102 16,0 0-23-16,0 0 27 0,0 0 3 15,0 0-34-15,0 0-53 0,0 0-66 16,0 0-47-16,-4-47-34 0,4 47-10 15,-3 6 1-15,0 1-3 0,0 4-55 16,1 0-29-16,2 5 4 0,0 3 61 16,8 4 18-16,2 5 1 0,-2 5 53 15,-2 3 6-15,-1 1-44 0,-3 4-9 0,-2 4-6 16,0 2-15-16,0 3-10 0,0 0-3 16,0-1 28-16,0 1 0 0,3 0 0 15,3 1-14-15,-2-3 14 0,2 0 1 16,-2-3 11-16,1 0-12 0,-2-2-3 0,-2-5 2 15,1 0 0-15,-2-5 1 0,0-3 19 16,0-5-18-16,0-4-1 0,2-7-3 16,0-2 3-16,-2-6 1 0,1-2 14 15,1-3 1-15,-2-1 5 0,0 0 1 16,0 0 24-16,0-5 7 0,0-2-53 16,0-6-81-16,0-4-92 0,-3-1-98 15,-6-1-177-15,-2 1-122 0,2 5-213 0,-14-4-656 16</inkml:trace>
  <inkml:trace contextRef="#ctx0" brushRef="#br0" timeOffset="35928.48">26214 5363 863 0,'0'0'1747'0,"0"0"-1239"15,0 0-160-15,0 0 37 0,0 0-139 0,0 0-149 16,0 0-97-16,0 0-10 0,0 0-64 15,0 0 42-15,0 0 32 0,79 34 0 16,-44-20 2-16,2 3-2 0,4 2 1 16,0 0-2-16,-1 2-19 0,-6-2-131 15,-4 0-85-15,-2-2-149 0,-7-2-127 0,-5-5-183 16,0 0-672-16</inkml:trace>
  <inkml:trace contextRef="#ctx0" brushRef="#br0" timeOffset="36112.37">26931 5417 1003 0,'0'0'1629'0,"0"0"-991"0,0 0-136 15,0 0-78-15,0 0-154 0,0 0-131 16,0 0-124-16,0 0-15 0,0 0-58 16,0 0 58-16,0 0 22 0,-86 69-20 15,60-49-2-15,0 1-67 0,2 0-132 0,4-1-73 16,2-1-99-16,1 1-227 0,9-7-208 15,-3 2-826-15</inkml:trace>
  <inkml:trace contextRef="#ctx0" brushRef="#br0" timeOffset="38103.64">27187 4541 2050 0,'0'0'631'0,"0"0"-194"0,0 0-134 0,0 0-94 16,0 0-92-16,0 0-95 0,0 0-22 15,0 0-50-15,0 0 41 0,0 0 9 16,17 65 37-16,-7-37-5 0,0 1-1 15,1 2 17-15,1 1 2 0,1 1-6 16,0-1-19-16,-3 0 3 0,-1 0 20 0,0-1-13 16,-4-1-35-16,0-1-13 15,-4-3-22-15,-1-3-6 0,0-4-53 0,0-2-73 16,0-5-83-16,-3-5-53 0,0-2-17 16,-3-3-19-16,0-2-20 0,-2-2 67 15,1-5-199-15,-3-5-105 0,1 2-99 16</inkml:trace>
  <inkml:trace contextRef="#ctx0" brushRef="#br0" timeOffset="38336.56">27149 4632 1618 0,'0'0'491'0,"0"0"-93"0,0 0-34 0,0 0 30 16,-10-66-35-16,10 52-53 0,-1 4-30 16,1 0-27-16,0 2-30 0,0 0-44 15,3-1-31-15,7 3-68 0,4-4-76 16,12-1-18-16,13 1-40 0,14 1 3 0,11 3 15 15,10 6 6-15,3 0 7 16,0 11-10-16,-6 6 12 0,-9 2-18 0,-11 4 19 16,-14 1-38-16,-15-1-92 15,-13 1-17-15,-13 1 65 0,-18-1 106 0,-17 1 46 16,-12-2-46-16,-14 1-78 0,-11-3-120 16,-5 1-183-16,15-8-330 0,-20 8-892 0</inkml:trace>
  <inkml:trace contextRef="#ctx0" brushRef="#br0" timeOffset="40736.24">25530 5367 1790 0,'0'0'318'0,"0"0"-218"0,0 0 82 0,0 0 79 15,0 0 9-15,0 0-16 0,0 0-57 16,0 0-60-16,0 0-55 0,0 0-82 15,0 0-34-15,-20-47-87 0,20 58-29 0,0 8 64 16,6 11 86-16,0 8 35 16,3 7 13-16,0 1-29 0,1 1 45 0,-5 1-7 15,1 0 42-15,-4-3-83 0,-1-1 15 16,-1-3 7-16,0-4 7 0,-3-1-26 16,-1-5-19-16,-1-1-51 0,3-7-85 15,-1-5-110-15,0-5-93 0,3-6 20 16,0-4-69-16,0-3-99 0,0-4 32 15</inkml:trace>
  <inkml:trace contextRef="#ctx0" brushRef="#br0" timeOffset="40986.18">25375 5375 1289 0,'0'0'666'0,"0"0"-354"0,0 0-196 15,0 0-45-15,98-37 23 0,-36 25 67 16,17 0-10-16,22 0 13 0,18-1-36 16,13-2-32-16,14 0 38 0,9-1-23 15,7 2-82-15,6 2 66 0,1 0-93 16,2 0-2-16,3 2-3 0,-2 0-80 16,-3 0-56-16,-5-1 2 0,-10 1-68 15,-14 0 9-15,-18-2-200 0,-23 1-16 16,-21-1-72-16,-22 1-128 0,-23 5-177 15</inkml:trace>
  <inkml:trace contextRef="#ctx0" brushRef="#br0" timeOffset="41268.93">28298 5061 368 0,'0'0'597'0,"0"0"-8"0,0 0-121 16,0 0-69-16,0 0-99 0,0 0-72 15,0 0-64-15,0 0-43 0,0 0-44 0,0 0-68 16,0 0 7-16,-13 48 51 0,4-23 48 15,2 9-27-15,0 4 4 0,2 4 53 16,2 4-44-16,3 0-42 0,0 5-24 16,9-1-35-16,4 2 48 0,5 1-20 15,-1 3 15-15,5-2-42 0,-4 0 47 16,0-4-46-16,-1-3-2 0,-5 0 19 16,-4-5-18-16,1-3 8 0,-8-2-9 15,-1-3-37-15,0-5 0 0,0-5-29 16,-4-5-4-16,-2-5-18 0,2-5-28 15,0-3-26-15,1-4-35 0,-5-1-52 0,-6-1-63 16,-8 0-145-16,2 0-328 16,-32 0-580-16</inkml:trace>
  <inkml:trace contextRef="#ctx0" brushRef="#br0" timeOffset="41585.94">25642 6546 1387 0,'0'0'469'0,"0"0"-112"0,0 0-124 0,82-18-43 16,-21 3 71-16,19-5-88 0,20-3-122 16,18 0 13-16,16-2-19 0,17 1-16 15,16 0 15-15,8-1 33 0,8 5-58 16,4 0-18-16,2 5 12 0,-4 2-11 15,-4 3 1-15,-9 2 13 0,-12-1-13 16,-14 1-1-16,-14-2-2 0,-16 2-38 16,-20-2 38-16,-17 1 0 0,-21-1-73 15,-17 2 6-15,-15 2 40 0,-14-1 27 0,-9 1 35 16,-3 1-35-16,-5-2-41 16,-10-2-58-16,-7 1-100 0,-9 1-194 0,-12-1-255 15,7 1-152-15</inkml:trace>
  <inkml:trace contextRef="#ctx0" brushRef="#br0" timeOffset="43201.92">25746 5373 99 0,'0'0'287'16,"0"0"-111"-16,0 0-33 0,0 0-2 15,0 0-24-15,0 0-16 0,0 0-23 16,0 0 10-16,0 0 49 0,0 0 25 16,0 0 21-16,-9-3 8 0,9 3-19 15,0 0-45-15,0 0-7 0,0-2 22 16,0 2 0-16,0-1-39 0,0-2-71 0,0 0-19 15,-2-1-10-15,2 1 23 0,-1-2 3 16,0 1 19-16,-2 1 29 0,2-1 33 16,-1 0 18-16,1 1 18 0,-1 3-6 15,2 0-29-15,0 0-22 0,-1 0-19 16,-1 0-36-16,2 0-34 0,0 1-28 16,-3 5-26-16,0 4-15 0,1 5 46 0,-3 6 23 15,1 5 16-15,-2 3-16 0,3 5-10 16,2 4 7-16,0 5 3 0,-2 2 0 15,0 5 9-15,0-1-7 0,1 1-1 16,-1-1 34-16,3-1-10 0,-1-3-21 16,1-1 8-16,0-3-10 0,0-3-2 0,1 1 0 15,4-5-2-15,-4 0-1 16,2-3 3-16,-3-3 6 0,2-1-4 0,-2-1 1 16,0-3-1-16,0-1 10 15,-2-3-11-15,1-2 3 0,-1 0-1 0,1-4-3 16,-1 0-1-16,2-3 1 0,-3-2 2 15,3-2 1-15,-1-1 13 0,-1-4-4 16,2 2 1-16,0-3 12 0,0 0 16 16,0 0 9-16,0 0 0 0,0 0-50 15,0 0-4-15,0-3-8 0,0 0-57 16,0-2-73-16,0-3-124 0,0 0-121 16,0 0-131-16,0-2-211 0,0 2-544 0,0 61 750 15</inkml:trace>
  <inkml:trace contextRef="#ctx0" brushRef="#br0" timeOffset="44031.25">26498 5590 973 0,'0'0'501'0,"0"0"-137"0,0 0-91 0,0 0-66 16,0 0-64-16,0 0-80 16,0 0-63-16,0 0-45 0,0 0 45 0,0 0 19 15,0 0 56-15,14 17 21 0,12-10 7 16,7 1 7-16,6 1-43 0,7-1-38 15,2-1-26-15,2 0 17 0,-6-1 15 16,-4-1-35-16,-3-1-96 0,-8 1-68 16,-4-3-68-16,-3-2-72 0,-5 0-222 15,-6 0-249-15</inkml:trace>
  <inkml:trace contextRef="#ctx0" brushRef="#br0" timeOffset="44451.37">27004 5545 1942 0,'0'0'648'0,"0"0"-249"16,0 0-57-16,0 0-12 0,0 0-122 15,0 0-123-15,0 0-60 0,0 0-25 0,0 0 0 16,0 0 0-16,-110 62 28 0,73-41 13 16,-1 3 1-16,4-1-42 0,3-3-2 15,4-2 1-15,4-1-1 0,6 0-103 16,-2-3-46-16,0 0-22 0,0-1-17 15,2 0-21-15,-2-1 7 0,2-5-66 16,-1 0-104-16,5-3-109 0,2-2-80 16,2-2 94-16,3 0 209 0,1-6 240 15,4-2 20-15,-1 0 192 0,2-2-6 0,0 1 107 16,0 0 101-16,0 3-60 0,2-1-48 16,-1 1-41-16,2 1-32 0,-1-1-23 15,1 1-7-15,1 0-24 0,0 1-12 16,6-2-45-16,0 1-39 0,6-2-63 15,2 2-7-15,7 1-34 0,4 2-6 16,7 2 25-16,2 0 20 0,3 0 2 0,-2 0 16 16,-2 0-13-16,-6 0-3 0,-6 0-32 15,-5 0-48-15,-4-3-54 0,-3 0-48 16,-2-3-68-16,1 0-144 0,-1-2-218 16,-1 1-525-16</inkml:trace>
  <inkml:trace contextRef="#ctx0" brushRef="#br0" timeOffset="44674.95">26974 5470 2071 0,'0'0'708'0,"0"0"-240"16,0 0-147-16,0 0-43 0,0 0-83 15,0 0-94-15,0 0-101 0,0 0-13 16,0 0-56-16,0 0 69 0,0 0 32 15,0 66 40-15,0-41-35 0,0 4-34 0,-3-1 3 16,0-1-6-16,0-2-22 0,-1-2-27 16,-1-4-56-16,3-1-86 0,-4-1-93 15,1-3-86-15,-3 2-79 0,-1-5-197 0,3-2-634 16</inkml:trace>
  <inkml:trace contextRef="#ctx0" brushRef="#br0" timeOffset="44847.54">26791 5761 1457 0,'0'0'802'0,"0"0"-337"15,0 0-124-15,0 0-95 0,0 0-46 16,0 0-83-16,0 0-98 0,0 0-19 16,89-57-41-16,-52 52 22 0,5 0 19 15,3 3-31-15,-5-1-221 0,-4 2-106 16,-5 1-222-16,-8 0-744 0</inkml:trace>
  <inkml:trace contextRef="#ctx0" brushRef="#br0" timeOffset="47966.83">2215 8489 291 0,'0'0'1031'16,"0"0"-546"-16,0 0-128 0,0 0-66 15,0 0-36-15,0 0-46 0,0 0 22 16,0 0-30-16,0 0-16 0,0 0-56 16,7-47-34-16,7 37-19 0,2-2-13 15,7-1-7-15,4 2-12 0,5 1-22 16,1-1-10-16,2 5-9 0,-3 1-3 15,-2 4 0-15,-4 1-1 0,-5 0-2 16,-3 6 3-16,-4 3 26 0,-2 6-25 16,-4 3 2-16,-2 3 22 0,0 3 0 15,-6 2-7-15,0-1-16 0,-7 0 11 0,-3 1 6 16,-9 2-7-16,0-2 4 0,-4 1 18 16,-3-1-4-16,-1-2-30 0,3-3-3 15,3-3 1-15,1-3 0 0,4-4 2 16,5-4 2-16,2-1 17 0,6-5-4 15,0-1 10-15,3 0 28 0,0 0 98 0,0 0 99 16,0-1-32-16,7-5-66 0,6-2-133 16,8-7-19-16,6-3-70 0,10-1 8 15,9 1 26-15,5-1-71 0,5 1-50 16,2 0-31-16,2 1-97 0,-2 0-145 16,-2 3-93-16,-7 1-99 0,-9 3-434 15,-14 4-228-15</inkml:trace>
  <inkml:trace contextRef="#ctx0" brushRef="#br0" timeOffset="48208.43">2913 8618 726 0,'0'0'587'0,"0"0"-142"0,0 0-49 16,0 0-53-16,0 0-94 0,0 0-24 15,0 0 21-15,0 0-29 0,0 0-81 16,0 0-38-16,0 0-19 0,-9 22-3 16,20-20-13-16,2-1-3 0,7 1 21 15,2-2 2-15,2 0 4 0,1-7-12 0,-4 0 2 16,-5 0 10-16,-4 0 21 0,-7 0 65 15,-3-3 23-15,-2 0-40 0,0-1-6 16,-7-4-29-16,-3 1-54 0,0 3-66 16,-2 0-1-16,2 4-24 0,1 4-19 15,0 0-51-15,0 3-55 0,-3 3-50 16,3 6-53-16,-3 3-79 0,3 5-70 16,1-1-35-16,4 2-46 0,1 0 25 15,1-1-116-15,2-6-399 0</inkml:trace>
  <inkml:trace contextRef="#ctx0" brushRef="#br0" timeOffset="49133.15">3869 8280 733 0,'0'0'563'0,"0"0"-26"15,0 0-70-15,0 0-76 0,0 0-38 16,0 0 2-16,0 0-41 0,0 0-50 0,0 0-29 16,0 0-17-16,0 0-20 15,-19-9-20-15,19 9-25 0,0 0-30 0,0 0-29 16,0 0-18-16,0 0-18 0,0 0-15 15,0 0-10-15,0 0-18 0,0 0 9 16,0 0-24-16,0 0-14 0,0 1-28 16,0 2-19-16,0 2-24 0,-4 7-13 15,1 2 59-15,-3 8 39 0,-1 2 1 16,1 2 2-16,1 0-1 0,-1-2 12 16,1 1-14-16,1-4-21 0,4 1-7 15,0 0-15-15,0-1-6 0,3-2 0 0,6-1 10 16,1-1-7-16,4-3-16 15,1-3 4-15,0 0 12 0,3-5 21 0,2-1-3 16,4-5 28-16,-2 0 21 0,7-2 10 16,1-8 6-16,3-3-10 0,3-4 4 15,-3-2 12-15,-1-3 0 0,-2-3-6 0,-6 1-10 16,-3-1 16-16,-5-2 0 0,-6-1-3 16,-4 0-13-16,-3-2 1 0,-3 5-4 15,-3 2-24-15,-3 4-15 0,-1 4-7 16,-3 2-48-16,4 5-80 0,2 3-80 15,1 1-92-15,1 4-211 0,2 0-446 16,0 2-33-16,11 6-436 0</inkml:trace>
  <inkml:trace contextRef="#ctx0" brushRef="#br0" timeOffset="49649.51">4411 8410 2020 0,'0'0'715'0,"0"0"-275"16,0 0-49-16,0 0-31 0,0 0-72 16,0 0-110-16,0 0-76 0,0 0-47 15,0 0-21-15,0 0-33 0,-10 3-1 16,10 1-24-16,-2 3 24 0,2 5 26 15,-3 1 5-15,2 2-15 0,1-1-1 16,0 0-14-16,0 2 0 0,0-3-1 16,0-1 0-16,0 0-1 0,0-3-20 0,0-1-20 15,0-6-5-15,0 2-6 0,0-4 8 16,1 0 7-16,2 0 37 0,-3-2 31 16,3-6 34-16,-1-1-43 0,1-4-19 15,1-2-1-15,-1-2 0 0,4-1 10 16,-1 2-10-16,1-1 11 0,0-1 6 15,6 0-19-15,0 1-15 0,3 0 13 0,3 4 2 16,2 0 1-16,1 3 20 0,0 2 1 16,2 1 9-16,2 1-13 0,3 2-18 15,0 3-18-15,2 1-7 0,-2 0 25 16,1 1 16-16,-4 9 5 0,-7-2-2 16,-3 4-19-16,-7 0 0 0,-5 5-19 15,-4 1 19-15,0 1 0 0,-1 0 3 16,-7 2-3-16,-3-1 0 0,4-1-108 15,-2 2-90-15,0-3-130 0,2-3-120 16,3 2-132-16,2-4-117 0,2-4-508 0</inkml:trace>
  <inkml:trace contextRef="#ctx0" brushRef="#br0" timeOffset="49826.52">5034 8446 1758 0,'0'0'675'0,"0"0"-176"0,0 0-51 16,0 0-52-16,0 0-31 0,0 0-82 15,0 0-107-15,0 0-59 0,0 0-68 16,0 0-49-16,0 0 1 0,24-4 14 16,-22 16 22-16,0 2-21 0,1 0-16 15,0-1-34-15,1-1-61 0,-1-1-63 16,0-1-40-16,0 1-92 0,-2-5-85 16,2 0-92-16,-1 0-69 0,1-5-234 15,-2-1-887-15</inkml:trace>
  <inkml:trace contextRef="#ctx0" brushRef="#br0" timeOffset="49983.16">5173 8207 916 0,'0'0'1607'15,"0"0"-1307"-15,0 0-107 0,0 0 37 16,0 0-49-16,0 0-88 0,0 0-90 0,0 0-3 16,0 0-118-16,0 0-201 0,0 0 37 15,32-46-25-15,-16 60-107 0,0 1-243 16,-3-2-480-16</inkml:trace>
  <inkml:trace contextRef="#ctx0" brushRef="#br0" timeOffset="50433.52">5727 8351 33 0,'0'0'2033'0,"0"0"-1329"0,0 0-165 15,0 0-117-15,0 0-111 0,0 0-45 16,0 0-43-16,-88-29-41 0,63 25-22 16,2 2-8-16,2 1-23 0,-2 0-38 15,1 1-42-15,3 0-49 0,-2 3-11 0,1 5-11 16,2 1-2-16,1 3-3 0,2 0-4 16,0 5-12-16,3-2-11 0,5 2-1 15,-2 2-1-15,5 1 1 0,4-1-12 16,0 1-25-16,3-2-16 0,7 0 3 15,1 0-6-15,5-1-4 0,2-5 22 0,0 1 15 16,1-4 28-16,1-3-1 0,0-3 10 16,-1-3 13-16,1 0 28 0,0-2 28 15,1-5 20-15,-1-3 27 0,0-2-6 16,0 1 6-16,-1-3-16 0,-2-3-10 16,-1 1 4-16,-3 2 27 0,-3 1 13 15,-1 3 18-15,-5 2-4 0,-1 3-24 16,0 1-22-16,-3 2-12 0,1 2-6 15,-1-1-40-15,2 1-3 0,-2 0-49 16,1 0-46-16,5 5-43 0,1 4 77 16,5 1 36-16,5 2-36 0,0 0-53 0,5 1-35 15,-2-2-63-15,-3-4-96 0,0 1-112 16,-3-4-95-16,-3-3-140 0,-4-1-624 16</inkml:trace>
  <inkml:trace contextRef="#ctx0" brushRef="#br0" timeOffset="50644.58">6037 8358 935 0,'0'0'1734'0,"0"0"-1153"15,0 0-174-15,0 0-23 0,0 0-65 16,0 0-128-16,0 0-123 0,0 0-68 16,0 0 1-16,0 0 27 0,83-18 12 15,-63 30-31-15,2 2-9 0,1 2-24 16,-6-2 24-16,2 3-37 0,-2-2-56 15,-2-1-62-15,3-1-59 0,-5-1-85 16,2-2-105-16,-4-2-65 0,-5-4-134 16,-1-2-495-16,-4-2-169 0</inkml:trace>
  <inkml:trace contextRef="#ctx0" brushRef="#br0" timeOffset="50826.52">6321 8381 1387 0,'0'0'709'0,"0"0"-217"15,0 0-61-15,0 0-19 0,0 0-58 16,0 0-20-16,0 0-36 0,-35-65-50 15,29 65-101-15,2 0-92 0,-6 6-55 16,-2 5-33-16,-1 3 17 0,-4 4 15 16,1 3 1-16,-1-1-1 0,4 3-2 15,0-3 1-15,3 1-38 0,2-3-61 16,0-3-72-16,4 0-69 0,2-2-97 16,2-1-97-16,0-5-100 0,9 0-77 15,-1-4-612-15</inkml:trace>
  <inkml:trace contextRef="#ctx0" brushRef="#br0" timeOffset="51030.91">6597 8320 1935 0,'0'0'965'0,"0"0"-415"0,0 0-51 16,0 0-170-16,0 0-94 16,0 0-80-16,0 0-69 0,0 0-62 0,0 0 13 15,0 0 0-15,0 0-3 0,2 61-1 16,-2-43-2-16,0-3-15 0,0 2-16 15,0 1-42-15,-2-3-53 0,1-1-44 16,1-1-37-16,0-1-68 0,0-1-123 16,0-1-149-16,0-4-70 0,0-3-202 15,0-3-914-15</inkml:trace>
  <inkml:trace contextRef="#ctx0" brushRef="#br0" timeOffset="51165.53">6661 8227 1197 0,'0'0'971'0,"0"0"-699"15,11-70 6-15,-7 50-28 0,-1 2-80 16,0 4-77-16,0 6-49 0,-1 4-44 16,-1 4-48-16,-1 0-273 0,3 11-7 0,0 2-47 15,4 3-236-15,-3-2-392 0</inkml:trace>
  <inkml:trace contextRef="#ctx0" brushRef="#br0" timeOffset="51581.91">7083 8278 1411 0,'0'0'1215'0,"0"0"-678"16,0 0-120-16,0 0-42 0,0 0-71 15,0 0-105-15,-78-29-79 0,65 29-36 16,-4 0-26-16,2 2-21 0,-2 7-25 16,3-2-12-16,0 6-2 0,2-1-1 15,0 2 1-15,5 2-10 0,-2-2 9 16,5 2-10-16,1-2 11 0,3 1-10 15,0-3 0-15,0 1-19 0,2 0-34 16,3-1-21-16,5-1-4 0,0 0 19 0,4-4 6 16,1 1 15-16,3-2 9 0,3-2 4 15,1-3 6-15,1-1 21 0,-3-1 10 16,2-5 50-16,-5-1 31 0,2-4 19 16,-4-1-10-16,0 1-13 0,-3-3-6 0,-1-3 6 15,-2-1-25-15,-2 0-15 0,0 1 0 16,-4 3-22-16,0 2 13 0,-2 3 30 15,1 5-13-15,-1 2-45 0,-1 2-52 16,2 0-19-16,-1 0-36 0,2 2 8 16,3 5 73-16,0 2 25 0,0 1-32 15,3 1-57-15,0-2-34 0,2 1-56 16,1-4-103-16,5-2-115 0,-1-3-30 16,3-1-132-16,-6 0-588 0</inkml:trace>
  <inkml:trace contextRef="#ctx0" brushRef="#br0" timeOffset="51801.91">7390 8019 1451 0,'0'0'1545'15,"0"0"-1012"-15,0 0-54 0,0 0-29 0,-19-69-108 16,19 66-76-16,0 0-83 16,0 3-137-16,0 0-46 0,2 6-58 0,3 7 58 15,1 7 0-15,4 5 21 0,0 4-18 16,3 3 16-16,0 3 2 0,3 1-21 15,-3 1-11-15,6 0-11 0,-5 0-32 16,3 1-44-16,-5-3-76 0,1-1-59 16,-6-3-92-16,0 0-137 0,-5-4-187 15,-1-9-316-15,-1 2-1075 0</inkml:trace>
  <inkml:trace contextRef="#ctx0" brushRef="#br0" timeOffset="52682.23">8776 7935 1100 0,'0'0'1308'0,"0"0"-876"15,0 0-63-15,0 0 28 0,0 0-34 16,0 0-41-16,0 0-92 0,0 0-76 0,0 0-47 15,0 0-24-15,0 0-43 0,-3-32-40 16,3 40-29-16,0 2 29 0,0 7 12 16,3 6 6-16,-1 1-16 0,1 6 17 15,-2 1 2-15,-1-1 7 0,0 4-4 16,0-3-22-16,0 1-2 0,1-1 2 0,1-2-1 16,2 1 1-16,2-3-2 15,0-2-2-15,-1-5-10 0,3-2 10 0,0-3-10 16,4-5-22-16,-1-1 3 15,5-4 10-15,3-4 9 0,5-1 10 0,7 0-17 16,5-5-15-16,5-7-18 0,1 0 9 16,0-4-43-16,0 0-93 0,-6-1-101 15,-7 0-75-15,-6 3-30 0,-7 0-120 16,-6 2-263-16,-2 3-709 0</inkml:trace>
  <inkml:trace contextRef="#ctx0" brushRef="#br0" timeOffset="53015.6">9290 8200 349 0,'0'0'2011'16,"0"0"-1350"-16,0 0-205 0,0 0-54 16,0 0-26-16,0 0-100 0,0 0-103 15,0 0-60-15,0 0-61 0,0 0-38 0,0 0-14 16,-22 9-1-16,19-1 1 0,0 2 18 16,0 2-6-16,0 0-12 0,0 3-3 15,3-1-18-15,0 0-1 0,9 2 1 16,1-2 9-16,6 0-16 0,3-1-24 15,5-4 18-15,3-1 16 0,1-5 18 16,2-3-13-16,0 0 12 0,-1-2 1 0,0-9 0 16,-4-1 28-16,-4-4 9 0,-5 0 21 15,-6-2 22-15,-4 0 27 0,-5-2-6 16,-1 2-25-16,-4 3-27 0,-6-1-22 16,-6 2-11-16,0 2-16 0,-7 2-36 15,0 2-25-15,-3 4-37 0,3 3-61 16,-2 1-59-16,7 4-72 0,3 4-94 15,5 2-98-15,9-1-61 0,1 3-4 16,8-2-189-16,1-2-447 0</inkml:trace>
  <inkml:trace contextRef="#ctx0" brushRef="#br0" timeOffset="53398.38">10096 8209 1424 0,'0'0'825'0,"0"0"-237"15,0 0-70-15,0 0-143 0,0 0-124 0,-88-36-34 16,64 34-46-16,2 1-60 0,2 1-52 16,0 0-16-16,2 1-6 0,1 4-6 15,1 2-10-15,1 3-21 0,1 0-13 16,3 2-5-16,2 2-1 0,4 0 1 16,0-1-1-16,4-2 18 0,-2 1-14 15,3-2-38-15,0-1-8 0,6-3-39 16,1 0-30-16,3-1 30 0,1-2 47 0,3-1 21 15,-1-2 32-15,2 0 6 0,1-3 42 16,3-3 30-16,1-2 18 0,2-2-9 16,2-2 10-16,2-1-33 0,-1 2-23 15,-1-1-11-15,-2 3 20 0,-2 0 15 16,-1 2-1-16,-2 0-30 0,0 2-34 16,-4 0 0-16,3 1-16 0,-4 0 4 15,-2 3 10-15,0-2-10 0,0 3-13 0,0 0-18 16,1 0-62-16,3 0-80 15,1 0-51-15,3 0-47 0,0 0-71 0,1 0-32 16,3 0-76-16,-1 0-162 0,-6-1-550 16</inkml:trace>
  <inkml:trace contextRef="#ctx0" brushRef="#br0" timeOffset="54031.52">10781 7745 117 0,'0'0'2086'0,"0"0"-1556"0,0 0-110 16,0 0 45-16,0 0-68 0,0 0-63 16,0 0-92-16,0 0-128 0,0 0-114 15,0 0-19-15,0 0 19 0,-41 2 25 0,27 20 39 16,1 5-8-16,0 4 2 0,2 1-43 16,3 4-15-16,1 0-18 0,3 3-1 15,3-1 19-15,1 1 3 0,0-1 0 16,0-5-1-16,1-1 13 0,3-5 12 15,0-3 10-15,-1-5-19 0,0-7-14 16,0-2-1-16,-1-7 18 0,-1 0-18 16,-1-3 28-16,2 0 36 0,-2-4 49 15,0-7 54-15,0-2-106 0,0-4-40 16,-3-4-9-16,-5-2-12 0,-1 0 0 16,-2-2 0-16,0 3 16 0,-2 2-18 0,-2 3-1 15,0 3-1-15,-1 2-15 0,-5 5-11 16,1 2-25-16,-4 1-8 0,-1 4 11 15,2 0 10-15,0 5-7 0,7 1 0 16,1 6 4-16,4 0 14 0,1 0 13 16,4 1-3-16,2 3 2 0,1-2 4 0,3 1 9 15,0-1 0-15,3 2-15 0,6-2-16 16,2 2-15-16,5-2 3 0,3-3-6 16,5-2-6-16,5-1-10 0,3-4-15 15,5-3-28-15,4-1-35 0,-1-1-65 16,1-7-78-16,-4-2-40 0,2-2 37 15,-2-1-19-15,-4 0-1 0,1-1-17 16,-6 2 50-16,-5 1 211 0,-4 1 68 16,-3 3 107-16,-4 1 103 0,-5 1 56 15,1 2 17-15,-6 1 38 0,-1 0 10 0,1 2-27 16,-2 0-65-16,0 0-76 0,0 0-75 16,0 0-57-16,0 0-16 0,0 2-15 15,1 3-40-15,1 2 7 0,1 4 33 16,-1 4 0-16,0 1-19 0,1 0-71 0,-2-2-34 15,-1 2-7-15,0-3-42 0,0-1-56 16,0-5-83-16,0 2-79 0,0-3-145 16,2-4-614-16</inkml:trace>
  <inkml:trace contextRef="#ctx0" brushRef="#br0" timeOffset="54144.05">11073 7983 1126 0,'0'0'319'0,"0"0"-134"0,30-85 27 15,-15 58-60-15,-3 5-71 0,-1 9-81 0,-5 8-151 16,-3 5-210-16,-2 1-157 0,1 8-32 16</inkml:trace>
  <inkml:trace contextRef="#ctx0" brushRef="#br0" timeOffset="54480.77">11321 8181 749 0,'0'0'703'0,"0"0"-199"15,0 0-40-15,0 0-68 0,0 0-46 16,0 0-31-16,0 0-44 0,0 0-39 16,0 0-41-16,0 0-74 0,0 0-34 15,-33 15 12-15,29-23-34 0,1-4-37 0,3-1-4 16,0 0-2-16,0-1-19 0,3 1 9 16,5 0-12-16,1 0-3 0,3 2-9 15,3 0 0-15,4 1 0 0,0 2 11 16,5 1 1-16,-1 0-15 0,-1 3-4 15,3 0-9-15,-1 3 4 0,-1 1-1 16,3 0-3-16,-1 4 3 0,1 3 10 16,1 0 13-16,-1 4 0 0,-3 0-20 15,-3 1-9-15,-3-1-12 0,-6 2-38 16,-4-1-50-16,-6 1 5 0,-1-1 22 0,0 0 51 16,-7 1 18-16,1 0-47 15,-1-2-146-15,0 1-154 0,3 0-142 0,1-6-528 16,7 1-483-16</inkml:trace>
  <inkml:trace contextRef="#ctx0" brushRef="#br0" timeOffset="54964.5">12033 8114 1294 0,'0'0'1103'16,"0"0"-629"-16,0 0 38 0,0 0-81 15,0 0-58-15,0 0-108 0,0 0-99 16,0 0-64-16,0 0-41 0,-76-57-47 15,54 57-14-15,-1 7-25 0,3 3 4 16,1 3-7-16,6 3-18 0,2 0-37 16,5 1-13-16,3 1 6 0,3-1-12 15,0-3-20-15,7-3-10 0,2 1 10 16,1-5 15-16,4-1 63 0,-1-1 22 0,3-4 22 16,-1-1 9-16,3 0 42 15,-2-1 8-15,0-4 11 0,0-2-2 0,1 1 24 16,-4-3 61-16,0 0-16 0,-3 0-38 0,-1 1-10 15,-6 5-2-15,2-2 11 0,-5 5-36 16,0 0-62-16,0 0-36 0,0 3-32 16,3 5-24-16,-3 4 92 0,2 4 58 15,1 6 1-15,-2 2-13 0,1 6 15 16,-2 2-12-16,0 3-27 0,0 1 24 16,0 3-10-16,0-1-5 0,0 1-9 15,0 0-20-15,-2-3-1 0,-2-2 68 16,-1-2-69-16,-4-2-36 0,-2-4 24 15,0-4 12-15,-4-7 15 0,2-3 15 16,1-6 16-16,1-3 3 0,1-3 21 16,3-1 18-16,0-13-3 0,3-5-49 15,2-6-36-15,2-10-75 0,3-4-83 0,9-1 27 16,6 3-37-16,4 2-16 0,0 4-137 16,4 7-21-16,-1 1-92 0,1 3-190 15,-6 6-377-15,4-5-480 0</inkml:trace>
  <inkml:trace contextRef="#ctx0" brushRef="#br0" timeOffset="57363.75">14473 7954 1188 0,'0'0'696'16,"0"0"-301"-16,0 0-107 0,0 0-24 0,0 0-42 15,0 0-91-15,0 0-64 0,-89-29-38 16,61 30-27-16,-3 5 17 0,-4 4 19 16,2-2-3-16,-2 3-22 0,2 0-12 15,1 2 1-15,5-1 14 0,4-1 10 16,3 2-26-16,5 0-1 0,5 3-50 15,2-2-6-15,3 3-4 0,5-2-13 16,0 0-5-16,6 2 11 0,4-2-2 16,3 0 9-16,4-2 61 0,1-5 0 15,3 3 67-15,-1-6 20 0,2 0 28 0,3-4 13 16,-1-1-8-16,2 0 4 0,3-4-32 16,1-3-3-16,0-4-11 0,1-1-8 0,-3-4-8 15,0 0 4-15,-3-4 26 0,-3 0 5 16,1 0-10-16,-6 1-9 0,0 1-32 15,-6 4-6-15,-2 4 13 0,-5 3 30 16,0 3 28-16,-4 3 3 0,0 1-34 16,0 0-25-16,0 0-52 0,0 0-3 15,0 0-34-15,0 1-30 0,0 4-50 16,0 4 50-16,0 2 30 0,0 3-12 16,2 1-53-16,2 2-50 0,5 1-41 15,5-1-61-15,2 1-49 0,3-3-88 16,-2 2-90-16,-1-6-295 0,2 1-972 0</inkml:trace>
  <inkml:trace contextRef="#ctx0" brushRef="#br0" timeOffset="57604">14854 8132 1023 0,'0'0'1718'15,"0"0"-1166"-15,0 0-152 0,0 0-3 16,0 0-99-16,0 0-177 0,0 0-115 15,0 0-6-15,0 0 0 0,0 0 19 16,0 0 3-16,-11 58-19 0,17-35-3 16,0 3 0-16,1-2 1 0,-3 3 26 15,2-2-5-15,-1-1 0 0,-2 0-22 16,-2-4-47-16,-1 1-76 0,0-5-48 16,0-1-44-16,0-4-62 0,-1-2-90 15,-2-3-58-15,0-3-22 0,-2-3-75 0,1 0-27 16,-3-6-154-16,3-2-82 0</inkml:trace>
  <inkml:trace contextRef="#ctx0" brushRef="#br0" timeOffset="57830.94">14804 8147 1116 0,'0'0'511'16,"0"0"-108"-16,0 0-5 0,8-84-17 0,-5 64-19 16,1 3-46-16,3 4-63 0,3-2-42 15,3 2-38-15,9 0-61 0,7 1-59 16,10-1-22-16,9 0-31 0,6 3 2 15,8 0 23-15,1 7 6 0,-1 3 37 16,-10 0-34-16,-7 7-34 0,-14 6 0 16,-10 3-31-16,-10 4-24 0,-11 2-1 15,-4 3 38-15,-16 0 18 0,-8 4 0 16,-6-4-6-16,-4 4-44 0,-2-5-65 16,2 0-174-16,8-5-221 0,9-5-234 0,0 3-809 15</inkml:trace>
  <inkml:trace contextRef="#ctx0" brushRef="#br0" timeOffset="58111.17">15578 8025 1704 0,'0'0'1212'0,"0"0"-764"0,0 0-77 16,0 0 7-16,0 0-139 0,0 0-161 15,0 0-78-15,0 0 3 0,0 0 3 16,0 0 62-16,-11 61 9 0,15-36-15 16,-1 4 3-16,-2-1-1 0,2 0-24 0,-3 1-24 15,2-4-16-15,-1 0 0 0,-1-2-28 16,0-3-24-16,2-2-28 0,-2-1-53 16,1-2-84-16,-1-5-64 0,0-1-56 15,0-4-56-15,-1-2-30 0,-2-3-31 16,-2-2-130-16,1-8-200 0,-1-3 24 0</inkml:trace>
  <inkml:trace contextRef="#ctx0" brushRef="#br0" timeOffset="58313.07">15557 8140 463 0,'0'0'973'0,"0"0"-475"0,0 0-64 0,0-66-18 16,1 48-37-16,7 0-54 0,4 1-88 16,7-1-82-16,4 1-67 0,5 3-20 0,3 3 12 15,0 0 4-15,2 4 0 0,-2 2-19 16,0 3-32-16,-1 2-33 0,-3 3-25 15,-2 7 25-15,-4 6 35 0,-5 2-35 16,-7 2-47-16,-5 3-12 0,-4 2 9 16,-5-1 16-16,-11 0 22 0,-9-1-13 15,-1-4-28-15,-5 1-61 0,0-3-128 16,1 0-142-16,6-4-231 0,6-6-667 16</inkml:trace>
  <inkml:trace contextRef="#ctx0" brushRef="#br0" timeOffset="58629.97">16263 7546 1957 0,'0'0'648'0,"0"0"-220"0,0 0-10 16,0 0-36-16,0 0-48 0,0 0-52 15,0 0-78-15,0 0-84 0,0 0-120 16,0 0-6-16,0 0-65 0,-16-38 31 16,16 59 40-16,0 8 50 0,0 7-7 15,0 2 27-15,1 4-30 0,2 3-27 16,2-1-13-16,-1-1-12 0,0 0 12 0,-1-2 46 16,-1-2 12-16,-2-5-52 0,0 0-6 15,0-5-30-15,0-3-77 0,0-2-115 16,0-1-115-16,0-5-115 15,3-4-128-15,7-4-66 0,-2-4-546 0</inkml:trace>
  <inkml:trace contextRef="#ctx0" brushRef="#br0" timeOffset="58785.9">16567 7971 1208 0,'0'0'1345'16,"0"0"-859"-16,0 0-52 0,0 0-45 15,0 0-116-15,0 0-145 0,0 0-100 16,0 0-28-16,0 0-6 0,0 0 6 15,0 0 28-15,-3 27-2 0,-1-10-26 16,-1-3-65-16,1 0-60 0,1 0-79 16,2 0-93-16,0 0-129 0,1-3-93 15,0-3-294-15,0 1-863 0</inkml:trace>
  <inkml:trace contextRef="#ctx0" brushRef="#br0" timeOffset="58912.77">16664 7775 1377 0,'0'0'348'0,"0"0"-267"0,0 0-68 0,0 0-10 16,0 0-3-16,0 0-152 15,0 0-437-15,0 0-187 0</inkml:trace>
  <inkml:trace contextRef="#ctx0" brushRef="#br0" timeOffset="59279.09">16904 7986 323 0,'0'0'1178'16,"0"0"-784"-16,0 0-21 0,0 0 47 16,0 0-9-16,0 0-41 0,0 0-101 0,0 0-137 15,0 0-60-15,78-29-37 0,-53 16-13 16,1 0-19-16,-1 0 16 0,1 1-19 16,-7 0-16-16,-2 0-3 0,-5 2 17 0,-4 2 2 15,-5 1-1-15,-1-1-28 16,-2 1-24-16,-2 1-23 0,-10-1-37 0,-4 2-1 15,-9 3 44-15,-4 2 29 0,-5 0 9 16,-2 4 7-16,1 5 25 16,-1 2 19-16,6 2 12 0,5 1-18 0,2 2 0 15,3 1 3-15,4-2-15 0,3 2 0 16,6 1-1-16,4-2-3 0,3 4-16 16,0 1 6-16,12-1 13 0,5 2 10 15,4-2 12-15,8 0 16 0,2-1 0 16,5-4 6-16,1-3 45 0,4-4-45 15,0-4-38-15,0-4-6 0,1-2-98 0,1-8-54 16,-1-4-42-16,0-4-119 0,0-4-154 16,-10 4-274-16,15-14-673 0</inkml:trace>
  <inkml:trace contextRef="#ctx0" brushRef="#br0" timeOffset="59679.99">17613 7589 1805 0,'0'0'532'16,"0"0"-135"-16,0 0 11 0,0 0 15 15,0 0-126-15,0 0-99 0,0 0-63 16,0 0-110-16,0 0-25 0,0 0-19 16,-80-13 17-16,68 37-16 0,0 5 18 15,1 2 34-15,2 4 7 0,3-1-6 16,-2 2-33-16,5-1 34 0,0 0 16 16,3-6-52-16,0 1-10 0,5-4-15 0,2-2 7 15,1-2 18-15,0-3 18 0,0-5 12 16,1-2-30-16,-2-4 0 0,-3-6 1 15,-1-1 39-15,0-1 50 0,-1-1 34 16,-2-6-7-16,0-6-50 0,0-4-24 16,-5-5 15-16,-6-1-6 0,-5 1-15 15,0 1-20-15,-6 3-17 0,2 7-24 0,-3 3-7 16,3 6-11-16,-1 2-17 0,2 0-2 16,1 5 18-16,2 4 9 0,-1 3-3 15,6 4 13-15,-1-1 2 0,6 2 0 16,6 1 4-16,0 1 3 0,8 1 2 15,9-2 11-15,6-2-16 0,6 1 18 0,8-3 3 16,5-2-3-16,5-2-6 16,3-3-50-16,0-2-77 0,-1-3-85 0,-6-2-103 15,-2 0-68-15,-4-1-65 0,-4-4-70 16,-10 0-450-16,8-5-448 0</inkml:trace>
  <inkml:trace contextRef="#ctx0" brushRef="#br0" timeOffset="60712.54">19054 7839 378 0,'0'0'620'0,"0"0"-103"0,0 0-39 16,0 0-53-16,0 0-93 0,0 0-78 15,0 0-123-15,0 0-86 0,0 0-29 16,0 0-16-16,0 0 0 0,-1 6 40 15,8-5 91-15,6-1 66 0,4 0 2 16,6 0-35-16,6-1-35 0,6-4-35 16,2-3-38-16,1-1-34 0,-3 0-3 15,-4 0 30-15,-6 1-11 0,-5-1-17 16,-6 2-2-16,-2-4 3 0,-4 2-13 16,-2-2-9-16,0-1-25 0,-2 1 4 0,2-2 5 15,-5 1 1-15,-1 0 11 0,0 4 4 16,0 0 15-16,-4 2-12 0,-4 3 0 15,-3-1-1-15,-6 3 0 0,-2-1-2 16,-7 2-12-16,-4 0 10 0,-2 4 2 0,-1 2 1 16,0 4 11-16,1-2-10 0,1 3 1 15,0 0 16-15,6 2-16 0,2-1-3 16,5 0-1-16,5-1-21 0,5-2-9 16,2 1 0-16,4 1-3 0,2 0 6 15,0 2 6-15,8 1 7 0,3 3 15 16,6 1 15-16,5 0-12 0,3 0 0 15,2-1-3-15,3 0-34 0,-1-3-3 16,1-1-13-16,2-2 8 0,0-3 17 16,1-3-6-16,0-4 2 0,3-1 1 15,4-2-31-15,-1-6-74 0,0-2 0 16,0-2 4-16,-2 1-62 0,-5-2 2 0,-2 1-32 16,-4 1-59-16,-4-1-128 0,0 0-206 15,-8 5-141-15</inkml:trace>
  <inkml:trace contextRef="#ctx0" brushRef="#br0" timeOffset="61061.71">20014 7647 1037 0,'0'0'654'15,"0"0"-242"-15,0 0-39 0,0 0 4 16,0 0-44-16,0 0-46 0,0 0-40 15,0 0-23-15,0 0-39 0,0 0-76 0,0 0-53 16,-72-16-21-16,52 16 5 0,-1 0-3 16,-2 5 16-16,2 3-19 0,0 2-3 15,-1 2-10-15,3 2 7 0,1 2-3 16,3-2-25-16,1 3 0 0,5-2-19 16,2-1-30-16,4 2-25 0,1-2-22 15,2 0-16-15,2 1 3 0,7-2 11 16,4-1-6-16,5-2 10 0,7-1 12 0,5-3 28 15,3 0 20-15,5-4 15 0,-1 0-3 16,-1-2-7-16,0 0-44 0,-8 0-54 16,-2-3-58-16,-3 1-36 0,-2-3-33 15,0 3-55-15,-1-2-125 0,0-1-259 16,-7 3-448-16</inkml:trace>
  <inkml:trace contextRef="#ctx0" brushRef="#br0" timeOffset="61395.66">20534 7690 623 0,'0'0'772'0,"0"0"-317"0,0 0-137 15,0 0 28-15,0 0-1 0,0 0-43 16,0 0-66-16,0 0-58 0,0 0-42 15,-82-40-1-15,57 39-12 0,-4 1-6 16,-3 0-11-16,-1 5-32 0,-2 2-27 16,2 3-10-16,0 2 10 0,3 2 15 0,2 2-19 15,8-1-24-15,6 2-19 0,3 1-19 16,7 0 16-16,4 0-28 0,0-2-9 16,7 1-1-16,8 0 7 0,3-2 6 15,5 1-9-15,5-2-53 0,6-2-32 16,1-2-29-16,1-1 34 0,3-3-18 15,2-2-49-15,0-3-93 0,1-1-43 16,1-2-96-16,-2-6-294 0,-11 2-632 16</inkml:trace>
  <inkml:trace contextRef="#ctx0" brushRef="#br0" timeOffset="61778.53">20709 7859 699 0,'0'0'1086'16,"0"0"-641"-16,0 0-31 0,0 0 20 0,0 0-64 15,0 0-95-15,0 0-98 0,0 0-68 16,0 0-36-16,0 0-41 0,0 0-21 16,13-32-11-16,6 27-2 0,7-3 2 15,2-1 1-15,7 1 0 0,4-2-1 16,-2-2-3-16,2 4 0 0,-3-4-44 16,-5 2-10-16,-7-1-16 0,-5 2 33 15,-8-1 33-15,-6 2 7 0,-5-2 26 16,0 1-5-16,-5-1-17 0,-5-1 8 15,-6 4-12-15,-6-1-25 0,-5 4-6 16,-3 3 6-16,-6 1 25 0,2 1 22 0,3 7 6 16,1 2-26-16,7 3 10 15,1 3-12-15,7-1-11 0,1 2-8 0,7 1-3 16,3-3 0-16,2-1 7 0,2 2 15 16,0-2 22-16,8-1-3 0,3-1-16 15,3 1-3-15,3-2 0 0,6-1 0 16,2-2-12-16,4-3-64 0,4-3-28 0,3-2-32 15,3 0-54-15,4-2-82 0,-1-7-74 16,0-1-142-16,4-5-275 0,-13 5-446 16</inkml:trace>
  <inkml:trace contextRef="#ctx0" brushRef="#br0" timeOffset="62144.9">21350 7732 708 0,'0'0'972'16,"0"0"-495"-16,0 0-43 0,0 0-32 15,0 0-69-15,0 0-98 0,0 0-61 16,0 0-45-16,0 0-107 0,0 0-6 0,0 0 43 15,-31 10 23-15,31 0 0 0,0 2-7 16,0 1 6-16,0-2 0 0,1 0-4 16,-1-1-27-16,2-1-7 0,-2-3-15 15,0-1-10-15,0-1-17 0,0-1-1 16,0-3-15-16,0 1-1 0,0-1-2 16,0 0 18-16,0-2 31 0,0-5 24 0,0-4-55 15,4-2-24-15,1-3-1 0,1-2 6 16,3 0 7-16,1 0 0 0,3 2-4 15,2 0 15-15,0 0-11 0,3 4 12 16,2 2 3-16,0 0 31 0,0 4-9 16,3 0-4-16,3 2-20 0,1 1 0 15,2 2 1-15,4 1-2 0,2 0 0 16,1 4-18-16,2 2-4 0,-1 3 1 16,-6 0 21-16,-6 1 0 0,-8 2 0 15,-6 0-3-15,-10 0-53 0,-1 1-15 0,-9 4 40 16,-5 1 18-16,-6-1-24 0,-2 1-50 15,2-1-79-15,-2-2-143 0,4 2-189 16,3-3-163-16,5-3-653 0</inkml:trace>
  <inkml:trace contextRef="#ctx0" brushRef="#br0" timeOffset="62428.51">22130 7331 1969 0,'0'0'793'16,"0"0"-287"-16,0 0-64 0,0 0-46 15,0 0-54-15,0 0-85 0,0 0-67 16,0 0-89-16,0 0-101 0,0 0-31 0,0 0-42 16,-6-31 70-16,6 56 3 0,0 6 49 15,0 3 0-15,-1 7-3 0,-1-2 3 16,-1 1-49-16,1 2-7 0,-4-5 7 15,1-1-24-15,-1-3-43 0,0-2-53 0,0-5-30 16,1-3-81-16,-1-3-93 16,-1-4-103-16,0-2-107 0,1-3-34 15,4-6-154-15,0-4-357 0,2-1 368 16</inkml:trace>
  <inkml:trace contextRef="#ctx0" brushRef="#br0" timeOffset="62661.91">22082 7763 132 0,'0'0'459'0,"0"0"-68"15,0 0-58-15,51-67 5 0,-29 48-32 16,3 0-118-16,6 3-56 0,-3 3 11 0,1 2-4 15,-6 4-13-15,-5 2-7 0,-3-1-7 16,-3 4 7-16,1-1 19 0,-3 2-4 16,0 1-32-16,3 0-17 0,-4 0-2 15,0 0 12-15,-3 0-13 0,0 0-26 16,0 1-53-16,-2 4 9 0,2 3 61 16,0 2 11-16,0 3-8 0,-1 3-13 15,-2-1-1-15,0 2 1 0,-3 1 14 16,0 0-18-16,0-1-31 0,-3-3-28 15,-1 0-20-15,-2-1-27 0,-1-3-40 0,-2-1-44 16,2-1-58-16,1-2-69 0,-1-2-126 16,0 0-151-16,3-1-515 0,2-3-661 15</inkml:trace>
  <inkml:trace contextRef="#ctx0" brushRef="#br0" timeOffset="62819.16">22445 7449 1096 0,'0'0'794'0,"0"0"-515"15,0 0-101-15,0 0-12 0,0 0-166 16,0 0-200-16,0 0-192 0,0 0-83 16,0 0-124-16,0 0-135 0</inkml:trace>
  <inkml:trace contextRef="#ctx0" brushRef="#br0" timeOffset="63277.89">22274 7624 274 0,'0'0'1672'0,"0"0"-1031"16,0 0-178-16,0 0-42 0,0 0-73 16,0 0-74-16,0 0-65 0,0 0-60 15,0 0-47-15,0 0-56 0,30-46-46 16,-13 46-3-16,0 0 0 0,5 3 2 16,1 5 1-16,0 2 3 0,2 2 12 0,1 2 16 15,-1 3-29-15,-3-1-2 0,-4 1-2 16,-2 0-20-16,-5-1-12 0,-2 1 0 15,-3-2-3-15,-6 0 10 0,0-2 8 16,-2-2-3-16,-8-2 19 0,1 0 1 16,-1-2-1-16,0-5 3 0,3 0 0 15,1-2 40-15,0 0 31 0,1-5-12 0,-1-5-31 16,3 2 0-16,3-5-10 0,0-2-15 16,0 1-3-16,3-2-12 0,8-3-19 15,4 1-12-15,4 0-22 0,1 2-28 16,5 0-15-16,3 2-11 0,6 1-37 15,-1 2-58-15,5 3-23 0,-2 0-71 16,0 2-57-16,-2 1-53 0,-3 0-110 16,-3 0-194-16,-4 3-99 0</inkml:trace>
  <inkml:trace contextRef="#ctx0" brushRef="#br0" timeOffset="63454.28">22986 7552 238 0,'0'0'727'16,"0"0"-59"-16,0 0-126 0,0 0-83 15,0 0-73-15,0 0-92 0,0 0-75 16,0 0-60-16,0 0-40 0,0 0-2 15,-6 18 19-15,0-10-5 0,1 6-22 0,-3 1-1 16,1 2-18-16,2 2-34 0,-1 0-16 16,1 2 6-16,-1-2 3 0,4-2-43 15,-4 0-6-15,5-3-36 0,-2 0-32 16,1-1-47-16,2-2-83 0,0 0-87 16,0-5-106-16,0 0-131 0,0 0-115 15,0-5-694-15</inkml:trace>
  <inkml:trace contextRef="#ctx0" brushRef="#br0" timeOffset="63625.99">23044 7414 1939 0,'0'0'493'16,"0"0"-161"-16,0 0 5 0,0 0-69 0,0 0-109 15,0 0-121-15,0 0-38 0,0 0-108 16,0 0-150-16,0 0-178 0,0 0 200 15,18-9-100-15,-12 18-200 0,0-3-245 16</inkml:trace>
  <inkml:trace contextRef="#ctx0" brushRef="#br0" timeOffset="64677.89">23542 7486 1127 0,'0'0'576'0,"0"0"-173"0,0 0-63 0,0 0 18 15,0 0 23-15,0 0-21 16,0 0-41-16,0 0-55 0,0 0-71 0,0 0-47 16,10-36-78-16,-24 35-44 0,-4 1-24 15,-6 0-14-15,-5 1 14 0,-4 5 0 16,-2 3-2-16,-1 1-26 0,-1 5 28 16,4-2 41-16,1 1 2 0,4 2-33 15,6 0-10-15,2-1-12 0,6 2 9 16,3-2-10-16,5 1-18 0,2-2-36 15,4 2 5-15,0-2 18 0,1 0 13 16,5 0 16-16,4-2 2 0,5 0 13 16,1-1 2-16,5-2 15 0,7-3-17 0,3-2-3 15,8-3-41-15,6-1-34 0,1-1-68 16,3-5-94-16,-3-4-54 0,2 1-24 16,-4-3-22-16,-2 0-43 0,-3 1-54 0,-3-1-80 15,-1 2 97-15,-4 0 195 0,-2 0 176 16,-6 2 49-16,-4-2 176 0,-8 4 189 15,-5-2 61-15,-3-1-75 0,-3 2-5 16,0 0-30-16,0-2-8 0,-6 1-24 16,1 2-5-16,-6 0-62 0,-3-2-62 15,-1 3-15-15,-2-1-34 0,-3 5-25 16,1 1-19-16,-1 0-16 0,3 1-31 16,-2 6-15-16,2 3-30 0,3 2 27 15,-2-2-10-15,3 4 1 0,2-1-10 16,0 0-21-16,2 0-13 0,4 1-9 15,2 0-4-15,1-1-9 0,2 0-26 0,0-2 0 16,8 0 7-16,2-4 40 16,2 0 23-16,5-2 34 0,1-5 31 0,3 0 35 15,2 0 10-15,2-6-10 0,1-4 12 16,0 2 7-16,1-4 43 0,-5 3 6 0,1 0-54 16,-3 3-30-16,-4 0-23 0,-1 1-23 15,-2 2 11-15,0 0 3 0,-3 2-18 16,1-1-12-16,-1 2-3 0,0 0-1 15,-2 0-18-15,-2 3-105 0,0 2-45 16,0 0 5-16,-1 2-19 0,-1-1-35 16,2 0-76-16,-2 1-65 0,3-2-71 15,1-1-265-15,-3-2-526 0</inkml:trace>
  <inkml:trace contextRef="#ctx0" brushRef="#br0" timeOffset="64944.45">24179 7270 2236 0,'0'0'681'15,"0"0"-287"-15,0 0 2 0,0 0 8 16,0 0-75-16,0 0-97 0,0 0-97 16,0 0-77-16,0 0-58 0,0 0-13 15,0 0-30-15,-11-13 43 0,9 31 40 16,1 5 12-16,-1 4-9 0,1 5-9 15,-2 0-10-15,3 4-9 0,0 0-12 16,0-1 0-16,0-2-3 0,4-2-29 16,1-2-29-16,0-5-46 0,1-1-50 15,0-5-53-15,-1-1-69 0,1-4-92 16,-3-4-88-16,2-4-59 0,1-2-92 0,-4-2-576 16</inkml:trace>
  <inkml:trace contextRef="#ctx0" brushRef="#br0" timeOffset="65178.03">24391 7277 1592 0,'0'0'760'15,"0"0"-302"-15,0 0-60 0,0 0 15 16,0 0-63-16,0 0-43 0,0 0-90 16,0 0-112-16,0 0-105 0,0 0-31 15,0 0-55-15,4-23 86 0,-1 45 33 16,0 8 35-16,2 4-18 0,0 1-19 15,-1 3 39-15,-1-2-25 0,0-2-45 16,0-3-2-16,-1-1-13 0,-2-4-43 16,1-2-75-16,1-1-87 0,1-4-38 0,-1-2-92 15,4-3-84-15,0-2-85 0,0-2-163 16,-1-4-738-16</inkml:trace>
  <inkml:trace contextRef="#ctx0" brushRef="#br0" timeOffset="65677.23">24672 7545 2220 0,'0'0'675'0,"0"0"-246"16,0 0 2-16,0 0-57 0,0 0-103 15,0 0-116-15,0 0-108 0,0 0-47 16,0 0-40-16,0 0-44 0,0 0-40 16,-3 7 75-16,8 8 48 0,2 4-12 15,3 2 13-15,3 1 0 0,2-1 3 0,5 0 10 16,0-3-13-16,2-3-9 0,0-3-19 15,1-3 15-15,0-2-1 0,0-6 14 16,2-1 21-16,0 0 4 0,0-6-6 16,1-2 15-16,-4-3 12 0,-2 0 4 15,0-2 37-15,-4 0 15 0,0-1 2 16,-4 0 13-16,0 2 30 0,-4 3 6 16,-2 3-32-16,-4 2-35 0,1 3-29 0,-3 1-57 15,0 0-3-15,0 0-30 0,2 6-37 16,-1 7 3-16,-1 5 67 0,4 9 0 15,1 5 0-15,0 3-13 0,1 4 13 16,0-2 27-16,2 3-2 0,-3-3 8 0,-1 3-6 16,-4-3-24-16,0-1 1 0,0-1 20 15,-6-3-3-15,-8-1-20 0,-3-2 0 16,-6-5 14-16,-2-5 16 0,-3-2-4 16,0-6-12-16,6-5 6 0,2-5 13 15,3-1 32-15,5-7 4 0,4-9-34 16,-1-6-36-16,8-6-3 0,1-6-60 15,5-2-92-15,10-1 9 0,5 2-6 16,2 4-40-16,4 6-59 0,1 4-67 16,0 6-21-16,2 4-74 0,1 4-86 15,1 1-41-15,0 5-211 0,-6 1-693 16</inkml:trace>
  <inkml:trace contextRef="#ctx0" brushRef="#br0" timeOffset="72881.42">8058 9033 963 0,'0'0'710'0,"0"0"-301"15,0 0-176-15,0 0-3 0,0 0 2 16,0 0-33-16,0 0-68 0,0 0-47 16,0 0-37-16,0 0-18 0,2-13-29 15,-2 13-17-15,1 0-18 0,1 3-19 16,1 0-52-16,1 7 68 0,3 1 38 15,2 3 45-15,-2 4 12 0,3 3-18 16,-3 5 2-16,3 1 1 0,-1 2 5 16,-3 3 17-16,3 3-3 0,-2 2-1 15,-2 2-15-15,1 3 31 0,-3 0-10 0,-1 2-12 16,-1-1 12-16,-1 4 22 16,0-4-22-16,0 0-31 0,0-2-35 0,-1-2 0 15,-1-5-16-15,2 0 14 0,0-4 0 16,0-4 0-16,0-1-9 0,2-3 11 0,-1-3 2 15,1-3 0-15,-1-2-1 0,2-4-1 16,-2-2-1-16,3-3 0 0,-4 0-2 16,2-4 2-16,-2 1 1 0,1-1 16 15,-1-1 18-15,0 0 23 0,0 0-3 16,0 0-7-16,0-1 3 0,0-2 15 16,0-2 10-16,0 0-75 0,0-3-47 15,0-1-18-15,0 1-41 0,2 1-24 16,-1-2-36-16,1 2-30 0,-2 1-74 0,0 0-75 15,0 4-76-15,0-2-107 0,-2 3-265 16,-4-1-455-16,9 76 1230 0</inkml:trace>
  <inkml:trace contextRef="#ctx0" brushRef="#br0" timeOffset="73166.32">8049 9854 501 0,'0'0'652'0,"0"0"-148"16,0 0-166-16,0 0-140 0,0 0-75 16,0 0-123-16,0 0-55 0,0 0 55 0,0 0 52 15,0 0 9-15,0 0 14 16,53 63 9-16,-33-51 0 0,-1-3-46 0,2-1 8 15,2-2 8-15,-2-2-12 0,2 0 3 16,-2 0-38-16,-3-2-7 0,-3 2-165 16,-3-3-54-16,-1 2-50 0,-5-2-6 15,-2 0-47-15,-1-1-150 0,0 0-141 16</inkml:trace>
  <inkml:trace contextRef="#ctx0" brushRef="#br0" timeOffset="73380.89">8368 9844 1267 0,'0'0'725'0,"0"0"-262"16,0 0-44-16,0 0 1 0,0 0-33 16,0 0-79-16,0 0-91 0,0 0-74 15,0 0-78-15,0 0-65 0,0 0-31 16,0-23-56-16,-4 34 81 0,-5 5 6 0,2 2 53 16,-3 2-19-16,0 2-6 0,-3-1-12 15,1-2-16-15,0-1-35 0,1-1-107 16,1-3-72-16,2-3-75 0,2 0-79 15,3-5-76-15,3 0-104 0,0-4-81 0,0 0-371 16,0-2 248-16</inkml:trace>
  <inkml:trace contextRef="#ctx0" brushRef="#br0" timeOffset="73899.42">8404 8907 1118 0,'0'0'1044'0,"0"0"-582"0,0 0-127 16,0 0-57-16,0 0-1 0,0 0-46 15,0 0-61-15,0 0-82 0,0 0-88 16,0 0-6-16,0 0-82 0,-17 3 50 16,16 17 16-16,-1 6 10 0,-1 3 12 15,3 6 0-15,0-1 15 0,0-2-13 16,0-1-2-16,3-2-21 0,2-1-64 0,0-6-50 15,1-1-62-15,-2-6-42 0,1-3-104 16,-2-2-96-16,0-4-47 0,-3-4-129 16,0-2-183-16</inkml:trace>
  <inkml:trace contextRef="#ctx0" brushRef="#br0" timeOffset="74125.06">8338 8996 1113 0,'0'0'618'16,"0"0"-144"-16,0 0-70 0,0 0 21 15,0-72-10-15,0 55-42 0,0 3-68 16,1-2-81-16,5 2-47 0,3-3-32 16,4 3-59-16,3-3-73 0,5 3-13 15,11 2-21-15,7 2 2 0,11 4 19 16,1 5 0-16,4 1-18 0,-6 3-19 16,-10 8-19-16,-11 3 4 0,-9 1 33 0,-12 3-8 15,-7 2-1-15,-3 1 28 0,-14 0 12 16,-12 5 4-16,-7 0-16 0,-6-1-195 15,-8 3-140-15,2-3-202 0,11-4-481 0,-6 6-605 16</inkml:trace>
  <inkml:trace contextRef="#ctx0" brushRef="#br0" timeOffset="75940.89">7250 9958 74 0,'0'0'678'0,"0"0"-215"15,0 0-144-15,0 0-40 16,0 0-9-16,0 0-24 0,0 0-13 0,0 0-20 16,0 0-37-16,0 0-28 0,-16 2 8 15,16-4-12-15,0 0-46 0,0-2-9 16,0 0-22-16,-1 0 9 0,1-2-1 16,-3 1 13-16,1-3 0 0,1 0-9 15,-1 2-13-15,2-1-7 0,0 3-24 16,0 1-7-16,0-1-3 0,0 1-15 0,0-1-10 15,0 2-22-15,3-3-12 0,5-3 3 16,2-1 0-16,8-3 6 0,5-1 12 16,2-2 13-16,9-1 19 0,1-3-17 15,3 0 20-15,2 0-10 0,3-1 4 16,-3 2-7-16,1 0-9 0,-1 4 0 16,-4-1 3-16,0 2 22 0,0 1-3 15,2-1-19-15,3 1 10 0,4-1-13 16,3-1-19-16,2 2 6 0,8-1 13 15,1 0 13-15,6 0-11 0,1 1 11 0,1 0-13 16,-1 3-18-16,-6 4-10 0,-2 3 6 16,-5 2-19-16,-2 0 23 0,-5 10-1 15,-2-2 18-15,-2 5-21 0,-4 2 22 0,-5 1-3 16,-1 2-35-16,-5 3-3 0,-1 1 19 16,-5-1 20-16,1 1 1 0,-5 2 1 15,2-4 3-15,-4 1 15 0,0-1-2 16,-3-2 3-16,-2 2 1 0,0-5-5 15,-1-1-15-15,-3-1-1 0,-2-1-50 16,3-1-2-16,-3-1-10 0,-2-4-3 16,-1 0-35-16,1-3-19 0,-2 0-29 15,0-3-6-15,0 0 1 0,0 0 58 0,0-3-16 16,-3-3-277-16,-2 0-126 16,-2 3-471-16</inkml:trace>
  <inkml:trace contextRef="#ctx0" brushRef="#br0" timeOffset="76288.89">8743 9880 1434 0,'0'0'744'0,"0"0"-324"0,0 0-143 16,0 0-49-16,0 0-62 0,0 0-61 15,0 0-57-15,0 0-45 0,0 0 20 16,0 0-21-16,91-14-2 0,-65 12-3 15,-2 0-1-15,2 1 2 0,-1 0 0 16,-2-2-55-16,-3-3-115 0,-3 4-84 16,-1-3-121-16,-3 0-60 0,-1-2-11 0,-1 2-21 15,-2-1 127-15,-3 3 157 0,-2-1 185 16,-1 2 172-16,-3-1 275 0,0 2 11 16,0 0-62-16,0 0-24 0,0-2-1 15,0 1-16-15,0 1-53 0,-3 0-27 16,3 1-23-16,0 0-53 0,0 0-115 15,-1 0-84-15,1 0-59 0,0 4-59 16,-2 5-49-16,1 3 145 0,1 1-106 16,0 4-93-16,0 1-71 0,0 0-98 0,5 0-164 15,2-5-159-15,5 5-617 0</inkml:trace>
  <inkml:trace contextRef="#ctx0" brushRef="#br0" timeOffset="76813.13">9393 9866 1713 0,'0'0'1001'0,"0"0"-545"0,0 0-124 0,0 0-23 16,0 0-31-16,0 0-104 0,0 0-96 15,0 0-78-15,0 0-47 0,0 0-90 16,0 0 137-16,4 34 7 0,4-14-7 15,-1-1-3-15,-2 2 1 0,3 1 2 16,-2-2 16-16,3 2-16 0,-3-3-38 16,0 0-79-16,1-2-21 0,-2 0-54 15,-2-3-56-15,1-2-26 0,-3-1-72 16,0-1-119-16,-1-4-141 0,0-2-511 16</inkml:trace>
  <inkml:trace contextRef="#ctx0" brushRef="#br0" timeOffset="77006.48">9432 9947 1501 0,'0'0'686'16,"0"0"-256"-16,0 0-80 0,0 0 95 0,0 0-154 15,0 0-42-15,0 0-54 0,3-67-39 16,2 66-51-16,1 1-105 0,7 0-49 16,4 2-29-16,9 6 50 0,6 1 28 15,4 3 10-15,2-2-10 0,-1-1-6 16,-4-2-119-16,-1 1-92 0,-6-2-22 15,0-3-18-15,-5 1-97 0,-3-3-106 16,2 1-149-16,-5-2-377 0</inkml:trace>
  <inkml:trace contextRef="#ctx0" brushRef="#br0" timeOffset="77167">10079 9827 813 0,'0'0'1404'15,"0"0"-913"-15,0 0-118 0,0 0-16 16,0 0-106-16,-75-16-72 0,49 16-56 15,-1 2-57-15,-2 3-44 0,-1 3-22 0,2 2-1 16,-2 0-14-16,3 5-24 0,0-1-115 16,3 1-54-16,4 3-122 0,8-1-137 15,3 1-153-15,4-5-431 0</inkml:trace>
  <inkml:trace contextRef="#ctx0" brushRef="#br0" timeOffset="77379.59">10020 9893 1701 0,'0'0'668'0,"0"0"-133"0,0 0-55 16,0 0-97-16,0 0-36 0,0 0-52 15,0 0-54-15,0 0-87 0,0 0-114 16,0 0-40-16,0 0-86 0,79-42-46 16,-73 59 132-16,1 5 18 0,3 3-18 15,0 2 1-15,-1 1 1 0,2-1-2 16,-2 1-49-16,1 0-72 0,-1-2-86 15,1 1-76-15,0-2-110 0,3-2-114 0,0-1-185 16,-3-6-506-16</inkml:trace>
  <inkml:trace contextRef="#ctx0" brushRef="#br0" timeOffset="77806.45">10183 10109 1883 0,'0'0'725'16,"0"0"-246"-16,0 0-48 0,0 0-34 16,0 0-99-16,0 0-80 0,0 0-82 15,0 0-65-15,0 0-71 0,0 0-28 16,0 0-43-16,36-26 34 0,-17 38 37 16,2 1 24-16,-1 1-3 0,-4 3-21 15,-3-3-15-15,-6 0-16 0,-5-1 3 16,-1-1 10-16,-1 0 5 0,0 0 12 15,-3-3-1-15,-1 0-41 0,-1-1-44 0,3-4-28 16,-2-2 2-16,2 1 0 0,2-3 12 16,0 0 101-16,0 0 0 0,0-4 85 15,6-3-10-15,-1-4-75 0,4-6-22 16,0-2 10-16,5-5 12 0,-1 0 85 16,-1 3 3-16,-2 1 14 0,-3 7 32 0,-3 4-4 15,-1 5-22-15,0 3-28 0,-3 1-80 16,4 0-22-16,-2 5-76 0,4 4-38 15,5 4 136-15,2 4 2 0,3 1 1 16,3 0 13-16,-2 1 5 0,5 0-21 16,1-2-3-16,2-1-112 0,2-4-40 15,0-1-93-15,2-4-76 0,-2 0-143 16,-1-3-160-16,-6-2-417 0</inkml:trace>
  <inkml:trace contextRef="#ctx0" brushRef="#br0" timeOffset="79788.85">13146 9110 392 0,'0'0'993'15,"0"0"-554"-15,0 0-130 0,0 0-37 16,0 0 5-16,0 0 22 0,0 0-23 0,0 0-3 15,0 0-26-15,0 0-18 16,-5-59-12-16,5 57-37 0,0-1-41 0,0 1-49 16,0 2-35-16,0 0-52 0,0 0-3 15,0 0-61-15,0 3-35 0,0 4-40 16,2 3-29-16,4 8 134 0,1 8 31 0,0 7 3 16,0 7 19-16,0 5 31 0,-2 5-3 15,-1 0-10-15,2 3-22 0,4-3 17 16,-1-1-17-16,-1-1-18 0,4-6 0 15,-1 0 2-15,-2-3-2 0,2-5-1 16,-5 0 1-16,0-8-1 0,-2 0 0 16,-1-5 1-16,0-2 16 0,-1-2-4 15,-1-4 4-15,-1-4 1 0,0-4-17 16,0-2-31-16,0-2-18 0,0-1-14 16,0 0 11-16,0 0 36 0,0-3 15 15,-4-5 1-15,-1-1-153 0,-3-3-42 0,0-2-44 16,-4-1-119-16,1 1-113 15,-3-1 36-15,1 2-61 0,3 1-27 16,-3 1 60-16,4 2 281 0,1-1 182 0,-1 4 296 16,3 0 50-16,1 2 44 0,-3 1-30 15,2 2-40-15,-2 1-16 0,5 0-35 16,2 0-39-16,1 0-80 0,0 0-109 0,0 0-41 16,3 1-38-16,2 6-41 0,7 0 79 15,-1 5 25-15,8 4 4 0,1-4 3 16,5 2 6-16,-1 1 0 0,1-4-13 15,-4-2 13-15,-3 1-22 0,-1-4-16 16,-4-3-92-16,-3 3-10 0,1-5 23 16,-3 1 12-16,-1-2 51 0,1 0 16 15,-3 0 41-15,-1 0 33 0,-1-5 47 16,1 0 66-16,-1 2 27 0,0-2-3 0,-1-1-46 16,-1 2-25-16,1 3-16 0,-2 1-22 15,0 0-39-15,0 0-63 0,0 1-55 16,0 4-50-16,-2 3-20 0,1 4 125 15,-1-1 0-15,1 2-118 0,-1-1-88 16,1-1-46-16,-1-1-76 0,2-4-61 16,-1-1-135-16,1-2-92 0,0-2-206 0,12-99-327 15</inkml:trace>
  <inkml:trace contextRef="#ctx0" brushRef="#br0" timeOffset="80205.97">12847 9477 659 0,'0'0'1086'0,"0"0"-683"0,0 0-76 15,0 0-37-15,0 0-7 0,0 0-18 16,0 0-23-16,0 0-46 0,0 0-33 15,0 0-53-15,0 0-94 0,-13-32-16 0,35 26 0 16,10-1 6-16,12-1 17 16,7 1-1-16,5-2-19 0,6 0 19 0,-1 1 3 15,1-1-24-15,0 2 17 0,-2 1 4 16,-1 1-22-16,-3 4-11 0,-1 1-8 16,-3 0 0-16,-4 6-2 0,-1 6-4 0,-4 0 12 15,-1 6-3-15,-2 2 16 0,-1 3 13 16,-4 0-1-16,-2 1-8 0,-4 4-4 15,0-3-29-15,-5 1 10 0,-5 4-10 16,-2-2 28-16,-6 1-11 0,-2-2-4 16,-4 2 4-16,-4-2 12 0,-1 0 12 15,0-3 23-15,-3 0-7 0,-1-5-28 16,-3-2-22-16,1-4-119 0,3-2-108 16,0-3-88-16,3-2-121 0,0-1-182 15,2-3-429-15</inkml:trace>
  <inkml:trace contextRef="#ctx0" brushRef="#br0" timeOffset="80694.8">14202 9832 1986 0,'0'0'724'0,"0"0"-220"0,0 0-100 16,0 0 27-16,0 0-121 0,0 0-72 16,0 0-54-16,0 0-70 0,0 0-62 15,0 0-52-15,0 0-32 0,-3-15-57 16,3 24-55-16,0 4 116 0,3 5 28 15,3 4 16-15,-2 1-15 0,5 1 17 16,-3 0-16-16,-1-3 11 0,1 0-11 16,1-3-2-16,-2-3-47 0,0 1-54 15,-2-3-45-15,2 0-18 0,-2-3-87 16,-2-2-83-16,-1-2-88 0,0-2-82 0,-1-3-152 16,-4-1-365-16</inkml:trace>
  <inkml:trace contextRef="#ctx0" brushRef="#br0" timeOffset="80879.45">14176 9797 1963 0,'0'0'670'0,"0"0"-115"0,0 0-84 15,0 0-74-15,0 0-129 0,0 0-109 16,0 0-159-16,0 0 0 0,0 0-66 16,79-28 8-16,-48 36 58 0,3 0 21 15,-1 2-6-15,-1 1-15 0,-6-3-19 16,-3 2-80-16,-4-2-41 0,1 0-21 15,0 0-65-15,-1-2-69 0,1-3-133 16,-1 0-171-16,-3-3-427 0</inkml:trace>
  <inkml:trace contextRef="#ctx0" brushRef="#br0" timeOffset="81053.45">14807 9697 251 0,'0'0'2148'0,"0"0"-1577"15,0 0-207-15,0 0-62 16,0 0-53-16,-82-32-72 0,59 32-102 0,0 0-22 15,-3 2-10-15,-1 5-43 16,-2 5-24-16,0 2 22 0,0 0-10 0,5 1-38 16,3 1-108-16,6-1-68 0,3 1-87 15,6-2-48-15,2-1-128 0,4-2-103 16,0-1-153-16,0-2-487 0</inkml:trace>
  <inkml:trace contextRef="#ctx0" brushRef="#br0" timeOffset="81266.07">14708 9718 111 0,'0'0'2221'0,"0"0"-1547"0,0 0-100 15,0 0-79-15,0 0-177 0,0 0-170 16,0 0-111-16,0 0-37 0,0 0-77 16,0 0 77-16,0 0 25 0,68 24-13 0,-57-3-11 15,-2 1 0-15,-1-1 0 0,-3-1 0 16,-1 2-1-16,1-2-60 0,-4-1-58 15,3 2-63-15,-4-1-83 0,3-2-117 16,-3-2-123-16,6 0-205 0,-5-6-433 16</inkml:trace>
  <inkml:trace contextRef="#ctx0" brushRef="#br0" timeOffset="81755.73">15051 9843 2126 0,'0'0'749'0,"0"0"-275"0,0 0-30 15,0 0-14-15,0 0-132 0,0 0-123 16,0 0-113-16,0 0-62 0,0 0-35 16,0 0-79-16,-10-12-37 0,10 20 141 15,5 3 8-15,-2 1 2 0,2-2-15 16,1-1-7-16,1 2-12 0,3-1 9 0,1-1 4 16,4-2 17-16,2 0-17 0,2-3-32 15,0-1-10-15,2-3 34 16,2 0 29-16,-2-6 13 0,-1-2-10 0,-4 0 72 15,-2-3 83-15,-4 2 28 0,0-1-14 16,-4 4-37-16,0-1 0 0,-5 2-13 0,2 5-3 16,-3 0-37-16,0 0-47 0,0 0-35 15,0 0-64-15,0 6-45 0,0 5-28 16,4 4 116-16,-1 7 21 0,2 2 0 16,0 6 0-16,-1 1 1 0,-4 5 33 15,0 0-33-15,-7 0 48 0,-6 1-4 16,0-1-34-16,-5-1-11 0,-2-4 0 15,1-1 0-15,-3-6 34 0,3-3-21 16,2-7-13-16,1-4-33 0,5-6 11 16,0-1 22-16,2-3 42 0,1-5-18 15,-2-7-24-15,1-6-48 0,0-5-44 0,6-4-12 16,3-3 62-16,8 1-53 0,11-1-34 16,5 1-93-16,2 6-67 0,2 4 7 15,-2 2 40-15,1 6-40 0,-1 2-63 16,0 1-56-16,-2 2-155 0,-1 1 3 0,-5 1-267 15,2-3 60-15</inkml:trace>
  <inkml:trace contextRef="#ctx0" brushRef="#br0" timeOffset="83575.98">13620 8755 1117 0,'0'0'1051'0,"0"0"-382"0,0 0-230 0,0 0-115 15,0 0-81-15,0 0-102 0,0 0-71 16,0 0-45-16,0 0-25 0,0 10-19 15,0 2 19-15,0 2 16 0,0 5 9 16,0 3-3-16,0 0-3 0,4 0-4 16,-1 1-12-16,0-1 13 0,0-3-16 0,0-2-59 15,0-3-67-15,-2-1-60 0,0-1-60 16,1-5-53-16,-2 1-89 0,0-4-131 16,0 0-195-16,-3-3-533 0</inkml:trace>
  <inkml:trace contextRef="#ctx0" brushRef="#br0" timeOffset="83788.31">13538 8750 1102 0,'0'0'1221'0,"0"0"-744"0,0 0-60 16,0 0-57-16,0 0-83 16,44-75-91-16,-25 65-76 0,7 3-51 0,11 2-15 15,8 3-16-15,11 2-13 0,2 3 4 16,-2 8 18-16,-8 6-6 0,-12 1-31 15,-13 1-1-15,-14 5 1 0,-9 0 28 16,-13 4 19-16,-15 2 24 0,-14 2-71 16,-9 0-108-16,-10 0-160 0,-2 0-204 0,12-9-569 15,-11 8-1515-15</inkml:trace>
  <inkml:trace contextRef="#ctx0" brushRef="#br0" timeOffset="89385.84">17058 9037 154 0,'0'0'496'0,"0"0"-43"0,0 0-85 16,0 0-33-16,0 0-66 0,0 0-65 15,0 0-6-15,0 0-14 0,0 0-23 16,0 0-13-16,0-17-14 0,0 16-16 16,0-2-22-16,0 1-32 0,0-1-20 15,0-1 7-15,0-1-13 0,0 1 7 16,0 0 21-16,0 0-25 0,0 2-6 0,0-1 16 16,0 2 15-16,0 0-10 0,0 1-18 15,0 0-6-15,0 0-4 0,0 0-25 16,0 0-2-16,0 0-1 0,0 0-16 15,0 0-6-15,0 0 0 0,0 0-6 16,0 0-3-16,0 0-7 0,0 1 3 16,0-1 1-16,0 0 12 0,0 0 18 15,0 0 4-15,0 0 0 0,0 0 4 16,0 0-4-16,0 1-15 0,0 2-26 16,0-1-26-16,0 2 10 0,0 3 57 15,0-1 22-15,0 1-9 0,0 0-10 0,0 3-3 16,0-4 0-16,0 1-12 0,0 0 9 15,0 1 0-15,0 0-9 0,0-1 11 0,0 4 1 16,0-3 12-16,0 3 1 16,0 2 0-16,0-1-10 0,0 4 0 0,2-1 10 15,-1 2-13-15,-1 1 3 16,0 1 0-16,0 2 8 0,0-2-9 0,2 1-2 16,-1 0 0-16,-1 0 0 0,2-1-2 15,-1 3-1-15,2-1 3 0,-1 3-1 16,1-1 1-16,0 1 0 0,0 4 1 15,0-2-1-15,0 2 3 0,0 1 1 16,-1 2 2-16,1 0-6 0,-2 0-13 16,0 0 13-16,-1 2-1 0,0 1 1 15,0 0-1-15,0 1-1 0,2 0-6 0,-2 1 6 16,1 0-10-16,-1 1 12 0,0 0 15 16,0 0-15-16,0 0-10 0,0 0 9 15,0 2 1-15,0-1 0 0,0 3 0 16,0 0 1-16,0-2-1 0,0 3 0 15,0 0 0-15,0-1 0 0,0 1-2 16,0 0 1-16,0 1-1 0,0 0 1 0,0 3 1 16,2-3 10-16,-1 2-10 15,1 1-3-15,-1 0-9 0,2-1 12 0,0 1 1 16,0 1-1-16,-1-3-2 0,1 3-2 16,0-1 4-16,0 0 4 0,0 0-3 15,2-2 0-15,-4 3 2 0,4-2-2 16,-2 1 2-16,-1 1 14 0,-1-3-17 0,2 2-13 15,0-1 12-15,0 0-11 0,1-2 12 16,-1 1 2-16,2 0 13 0,-1 0-15 16,0-3-9-16,0 0 9 0,1-1 0 15,-2 0 0-15,0-2 14 0,1 1-14 16,-2 0 0-16,0-2 11 0,2 2-8 16,-2-1 23-16,-1 0-1 0,-1-2-22 15,0 1 0-15,0-2 16 0,0 1-16 0,0-4 0 16,0-1 12-16,0-1-5 0,0-4-10 15,0-1-2-15,3-3 0 0,0-2 1 16,0 0 1-16,0-2 0 0,1-2 2 16,-1 2 1-16,0-2 10 0,-1-2-13 15,2 1 0-15,-4-3 0 0,1 2 1 16,1-2-1-16,-1 1 1 0,-1-2 2 0,0 0 0 16,1-4 13-16,1 0-4 0,-2-2-12 15,0-3-43-15,0 1-52 0,0-3-41 16,0 0-23-16,0 0 0 0,4-4-53 15,2-6-129-15,2 1-345 0,10-17-1130 0</inkml:trace>
  <inkml:trace contextRef="#ctx0" brushRef="#br0" timeOffset="93424.15">19047 8897 163 0,'0'0'254'0,"0"0"-74"15,0 0-11-15,0 0-6 0,0 0 3 16,0 0-29-16,0 0-39 0,0 0-17 0,0 0-9 15,0 0-4-15,0 0-13 0,6-15-6 16,-6 14 3-16,0 1-3 0,0 0-27 16,0 0-22-16,0 0-33 0,0 0-9 0,0 0 0 15,0 0 9-15,0 0 1 0,0 0 18 16,0 0 14-16,0 0 58 0,0 0 30 16,0 0 16-16,0 0-7 0,0 0 1 15,0 0-8-15,0 0-5 0,0 0-24 16,0 0-9-16,0 0 29 0,0-1 19 15,0 1-16-15,0 0-6 0,0-1-4 16,0-1 0-16,0 1-16 0,0 1 3 16,0-1 6-16,0 1-16 0,0-1 10 15,0 1 0-15,0 0-4 0,0 0-2 16,0 0-7-16,0 0-1 0,0 0-12 16,0 0-12-16,0 0 18 0,0 0 3 15,0 0 4-15,0-2 6 0,0 2 3 16,0 0 6-16,0 0 0 0,0 0 0 0,0 0 3 15,0 0-3-15,0 0-10 0,0 0-8 16,0 0-23-16,0 0-22 0,0 0-27 0,0 0-25 16,0 0-17-16,0 0 13 0,0 0-7 15,0 2-16-15,0 0-9 0,0 2 21 16,0-2 66-16,0 5 1 0,0-2 0 16,0 1 1-16,1 2 3 0,-1 0-2 15,3 0 1-15,-3 2-1 0,3 0 11 16,-1 0-11-16,1 2 0 0,-1 0-1 15,1 0-1-15,-1 3 0 0,1-1 2 16,0 0 0-16,1 2-2 0,-1-1-2 16,0 0 2-16,-1 1 2 0,1-1 0 15,0 1-1-15,-3-2 0 0,3 0 0 0,-1 1 1 16,-1-2 1-16,2 3-1 0,-1-3 0 16,0 0-1-16,2-1-1 0,-1 4-13 15,-1-2 1-15,-1 2 12 0,2-1 0 16,-1 3 12-16,1-1-12 0,-1 1 0 15,1 0 1-15,0-1 0 0,0-2-1 16,1 2 1-16,-1-2-1 0,1 2 2 0,-1-1 0 16,-1 1-2-16,1 1 1 0,0-1 2 15,0 1-1-15,-2 0 0 0,2-2 0 16,2 1-1-16,-3 0 0 0,1 1-1 16,-2-1 0-16,2 1-1 0,0 0 2 15,0 1 0-15,1-1-1 0,-1 2-1 16,0-1-1-16,0 0 2 0,1 2-1 15,-1-2-12-15,1 1 13 0,-1-1 0 16,0 0-1-16,0-1 1 0,2-1 0 0,-2-2 0 16,-1 2 1-16,2 1 3 0,-1-1-2 15,2 0 0-15,-2-1-1 0,0 2-1 16,-1 2 1-16,1-1-1 0,0 0-1 16,-1 0-15-16,-1 2 14 0,1-2-11 15,-1 1 1-15,2-1 12 0,-2 2 0 16,-1-2-1-16,2 0 0 0,-2 0 1 0,0 1 0 15,0-1 2-15,0-1-2 0,0 1-4 16,0 1 3-16,0-2 1 0,0 1 16 16,0 2-3-16,0-2-11 0,0 0-1 15,0 2 0-15,1-2 15 0,-1 0-14 16,0 1 1-16,0 1 0 0,0-2 0 16,0 0-2-16,0 0 0 0,0 3 1 0,0-3 14 15,0 4-4-15,0-3-12 0,0 3 19 16,0-1-4-16,0 0-15 0,0 1 0 15,0 0 1-15,0-1 1 0,0 2 0 16,0-3 1-16,0 4 0 0,0-2 1 16,0-1 10-16,0 1-13 0,2 0-1 15,-2 0 3-15,0 0 13 0,1 1-16 16,0-2-12-16,-1-1 9 0,0 2-15 16,2 0 18-16,-2-2 9 0,1 1 4 15,-1 0-13-15,2-1 0 0,-1-2-2 16,1 2 2-16,-1-2 0 0,2-1 3 0,-1 0-3 15,-1-1 1-15,2 1-1 0,-2-2 0 16,3 1 0-16,-1 1-3 0,-1 1 3 0,-1-1 3 16,2 2 0-16,-1-4-3 0,1 1 0 15,-2-1 0-15,0-2 1 0,1 1-1 16,-1-1-2-16,1-1 0 0,-1 0 2 16,-1 0 1-16,0 0 0 0,2 0 2 15,-1 0-3-15,-1-2-1 0,0 1 0 16,2 1-1-16,-1-3 1 0,2 2 1 15,-2-1 1-15,-1 1 1 0,2-1 0 16,-2 1 1-16,0 1-1 0,0-2-1 16,0 1-1-16,0-2 0 0,0 1 0 15,0-1-1-15,0-1 1 0,0 1 0 16,0-2-1-16,0 1-1 0,1 0-1 16,-1-1 1-16,1-1 2 0,-1 1 2 0,0 0-2 15,0-1 0-15,0 1 0 0,0 0 1 16,0 0 1-16,0 1 0 0,2-2 1 15,-2 1 0-15,1-2 10 0,-1 1-11 16,0 1 0-16,2-2-1 0,-1 1 0 0,-1-2 1 16,0 0 0-16,0 0-1 0,0-1 0 15,0-2 1-15,0 1 0 0,2-1 0 16,-2 1-1-16,0-1 0 0,1 0-1 16,-1 0 0-16,0 0 0 0,0-1 0 15,0 3 0-15,0-2 0 0,0 4 0 16,0-3 0-16,0 0 0 0,2 0 0 15,-2-1 0-15,0 1 1 0,0 0-1 16,1-2 0-16,-1 0 1 0,0-1 0 0,0 3 0 16,0-1 0-16,2 2-2 15,-2 0 1-15,1 1 0 0,-1 1-3 0,3 1 0 16,-1 1-10-16,0 1-2 0,2-1 15 16,-1 0 0-16,2 0 0 0,-2 1 0 15,0-1 2-15,-1-2 0 0,1 1 10 16,0-2-12-16,0-1 1 0,-1-1 2 0,-1 2 0 15,2-1-1-15,-3-2 1 0,1 2 13 16,1-2-15-16,-1-1 2 0,0 2 0 16,-1 0 13-16,0-3-16 0,2 3 2 15,-2-2 1-15,0-1-1 0,0 1-2 16,0 0 0-16,1 1-1 0,-1 0 0 16,0 0-1-16,2 3 1 0,-1-1 0 15,-1-1 0-15,2 2 1 0,-1 1 2 16,-1-1-1-16,2-1 1 0,-2-1 0 15,1 0-1-15,-1 0 0 0,2-2 1 16,-2 2-1-16,0-3 1 0,0 1 1 0,1-1-1 16,-1 1-2-16,0 0 0 0,0-1-1 15,2 3 1-15,-1-1 1 0,0 0-1 0,-1-1 0 16,0 2 0-16,0-2-1 16,0 2 1-16,0-2 0 0,0 0 2 15,0-1-2-15,0 1 1 0,0-1 1 16,2 0-2-16,-2 0 0 0,0 0 0 0,0 0 0 15,0 0-2-15,0 3 1 0,0-2-15 16,1 0 0-16,-1 1-6 0,3-2-3 16,-2 2 9-16,-1 0 0 0,0-1 4 15,0-1-1-15,0 1 12 0,0 2-2 16,0-1-9-16,2 1 9 0,-2 1 1 16,0 0-10-16,1 0-1 0,-1-1 11 15,0 1 0-15,0 0 0 0,2 0 0 0,-2 0 0 16,1-1-1-16,1 1 1 0,-2 1-1 15,1-2 2-15,-1 2-1 0,2-1 2 16,-1 2 0-16,0-3 0 0,1 2 1 16,-1 1 0-16,-1-2 1 0,2 1-2 15,-1-2 2-15,-1 4 1 0,0-2 0 0,0 0-1 16,2 0 1-16,-1 1 9 16,-1-4-10-16,0 2 1 0,2-2-1 0,-2 1 1 15,0-2 0-15,1 2-1 0,-1 0-1 16,0-1 1-16,0 2-1 0,0 1-1 15,2-1 4-15,0 2-1 0,-2-1 0 16,2 1 13-16,-2-1-15 0,0-3 2 16,1 3-1-16,-1-2 1 0,0 0 0 15,0-2 10-15,0-1-11 0,0 0 1 16,2 0 16-16,-2 2-19 0,0-1-2 16,0 0 0-16,0 0-11 0,0 2 12 15,0 0-1-15,0 2 1 0,0-3 0 0,0 3-1 16,0-1 2-16,0-2 0 0,0 3 1 15,0-3 0-15,0 0 0 0,0-1 1 16,0 0 0-16,0 0-1 0,0-1 1 16,0 1 0-16,0-1 2 0,0 2-3 15,0-1-1-15,0-1 1 0,0 0 0 16,0 0-1-16,0 0 0 0,0 0 2 16,0 0 14-16,0 0-4 0,1 0 1 0,-1 0 6 15,0 0 0-15,0 0-19 0,0 0-11 16,0 0-27-16,0 0-25 0,0 1-6 15,0 1 6-15,0-1-13 0,0 2-23 16,0-2-12-16,0 0-7 0,0-1-29 0,0 2-20 16,0-2-42-16,0 0-49 0,0 0-50 15,0 0-46-15,0 0-153 0,0-2-562 16,0-6 859-16</inkml:trace>
  <inkml:trace contextRef="#ctx0" brushRef="#br0" timeOffset="95234.64">17043 8948 228 0,'0'0'75'0,"0"0"-29"0,0 0-10 16,0 0 65-16,0 0 42 0,0 0 27 15,0 0 19-15,0 0 3 0,0 0 23 16,0 0 32-16,0 0-32 0,0 0-46 0,0 0-46 16,0 0-62-16,0 0-35 0,0 0-26 15,0 0-16-15,0 0-10 0,-2 0-3 16,2 0-3-16,0 0 0 0,0 0 32 15,0 0 65-15,0 0 45 0,0 0 13 16,0 0 13-16,0 0-7 0,-1 0-48 16,1 0-40-16,-2 0-38 0,2 0-3 15,0 0 0-15,0 0-2 0,0 1 1 16,0-1 1-16,0 0 16 0,0 0 13 0,0 0 13 16,0 0 13-16,0 0 15 0,0 0 11 15,0 0-5-15,0 0-18 0,0 0-20 16,2 0-9-16,-1 0-29 0,-1 0-28 15,2 0-26-15,2 0-39 0,0 0 23 16,3 0 70-16,5 0 16 0,7 0 26 16,5-2 21-16,5-3-8 0,4-1-26 15,5 1-27-15,2 2-2 0,2-1-2 16,0-1-11-16,0 4 10 0,-1 0 1 0,0 0-8 16,-1 1 10-16,3 0 19 0,-1 0-18 15,1 0 2-15,3 0 0 0,-1 0 1 16,2-3-2-16,1 2-2 0,0-3-11 0,3 2 10 15,-1-1-12-15,3-1 0 0,0 0 11 16,2 3 1-16,0-1-1 0,-2-2-23 16,2 2 15-16,-2 1 10 0,-4-3 0 15,1 3-21-15,-5-3-13 0,-2 2 34 16,-4-3 28-16,-4 0-28 0,-3 2 3 16,-2 0-3-16,-4-2 25 0,-3 2-24 15,-4 0 0-15,-1 1 10 0,-5 0-11 16,2-1-13-16,-5 2 12 0,-1 0 0 15,-1-1-2-15,-2 1 0 0,0-1-8 16,-2 2 11-16,3 0 3 0,0-1 13 16,3 0-14-16,1-3 24 0,4 2 3 0,1-2 2 15,4-2-13-15,0 1-18 0,1 2-20 16,0-3 19-16,1 2-50 0,-2-1-29 16,0 2 7-16,-4-1-14 0,0 0 0 15,-3 1 4-15,-6 0-30 0,-2 1-52 0,-5 2-93 16,0 0 27-16,-3-2-314 0,-6 0-479 15</inkml:trace>
  <inkml:trace contextRef="#ctx0" brushRef="#br0" timeOffset="97582.54">17384 12666 148 0,'0'0'499'0,"0"0"-66"0,0 0-110 16,0 0-89-16,0 0-114 0,0 0-71 16,0 0-49-16,0 0 3 0,0 0 20 15,0 0 6-15,0 0 10 0,-10 0 13 16,10 0 13-16,0 0-10 0,0 0-26 0,0 0-26 15,0 0 20-15,0 0 10 0,0 0-11 16,0 2 4-16,-1-1-10 0,-1 1 7 16,1-1 16-16,-1 2 35 0,-1-1 36 15,0 0 3-15,1 1-13 0,0-1-16 16,2-2-26-16,0 0-19 0,0 0-10 16,0 0 15-16,0 0 1 0,0 0-32 15,0 0-13-15,0 0-3 0,0 0-29 0,0 0 15 16,0 0 17-16,0 0 22 15,0 0-19-15,2 0-3 0,-2 0-13 0,2 0-13 16,-2 0 7-16,3 0-13 0,2 0 6 16,5 0 26-16,6 0 42 0,5 0 6 15,5 0 38-15,6 0-2 0,7-2-24 16,3-2-15-16,4 1-22 0,4-3 5 16,6 0-26-16,5-2-2 0,2 1-3 15,2 2-10-15,3 2 10 0,2 0 0 0,-3 2 2 16,-2-1-2-16,-2 2 2 0,-2 0 0 15,1 0-25-15,0 0 7 0,0 2 17 16,2-1-27-16,1 2 28 0,-3-2-41 16,2-1 1-16,-4 0 41 0,2 0-2 15,-3 0-12-15,-3 0 11 0,-2-1-1 16,-7-2-12-16,-4 0 13 0,-7 2 0 16,-7-2 2-16,-4 2-9 0,-5 0 10 15,-1 0 19-15,-3-1-17 0,-1 1-2 0,-3 0 2 16,-1 0 17-16,-5-2 3 0,-1 2 7 15,-2 1-3-15,-1 0 12 0,-2 0-9 16,0 0-20-16,0 0-9 0,3-2-19 16,0 1-13-16,2-2-44 0,4 1-33 15,0 1 9-15,4-2-13 0,0 2 7 16,-1 0-26-16,-5 0-36 0,0 1-49 16,-6-2-14-16,-1 1 124 0,0-1 10 15,-4 0-316-15,-1-1-275 0,-62 25 75 0</inkml:trace>
  <inkml:trace contextRef="#ctx0" brushRef="#br0" timeOffset="101731.8">17935 8057 116 0,'0'0'414'0,"0"0"-179"0,0 0-65 15,0 0-43-15,0 0 0 0,0 0-10 16,0 0 16-16,0 0 11 0,0 0 12 16,0 0-23-16,-10-25-6 0,10 21-17 15,-2 1-19-15,2-1 6 0,-1 2 6 16,-1-2-6-16,2 3-6 0,-3-2 2 15,3 0-6-15,-3 2 0 0,2-3-3 16,-1 3-11-16,1 0-2 0,-1-2-7 0,0 3 0 16,2-1-7-16,-1 0-12 0,1 0-7 15,0-1 7-15,-2 2-4 0,2 0 4 16,0 0 2-16,0 0 1 0,0 0 2 16,0 0-9-16,-1 0-12 0,1 0-29 15,0 0-24-15,0 0-17 0,0 0-10 0,0 0 0 16,0 0 0-16,-2 2-9 15,2 1-16-15,0 6 47 0,-1 3 29 0,1 2 2 16,-2 5-1-16,2 2-1 0,0 1-2 16,0 1 0-16,0 1 2 0,5 1-2 15,-1-1-11-15,3 0 12 0,-1 1 1 16,0-2-13-16,-1 2-38 0,0-2-29 16,0 0-13-16,-2 0-38 0,0 1-30 15,0 0-74-15,-2 0-66 0,2 1-23 16,0-1-158-16,-3-6-326 0</inkml:trace>
  <inkml:trace contextRef="#ctx0" brushRef="#br0" timeOffset="102231.9">18012 8985 137 0,'0'0'336'0,"0"0"-56"0,0 0-74 16,0 0-105-16,0 0 16 0,0 0 104 16,0 0-55-16,0 0-62 0,0 0-19 15,0 0-27-15,0 0-15 0,8 56 8 16,-4-43 24-16,-1 0 19 0,1 1 0 15,2 1-6-15,-2-1-7 0,-1 3 29 16,2-3 16-16,-1 2-23 0,0-2-36 16,-1 3-31-16,-1-2-10 0,0 1-4 0,-2 3-3 15,0-1-2-15,0 1 5 0,0 0-3 16,-2 1-19-16,0-1-37 0,-1-1-50 16,3 0-58-16,0 0-26 0,0-1-49 15,7-3-98-15,0 1-114 0,2-6-272 16,0 6-86-16</inkml:trace>
  <inkml:trace contextRef="#ctx0" brushRef="#br0" timeOffset="102697.75">18145 9815 159 0,'0'0'427'0,"0"0"-134"0,0 0-26 16,0 0-45-16,0 0-50 0,0 0-38 15,0 0-11-15,25 75-29 0,-22-61-12 16,1 2-5-16,0-1-8 0,-1 2-47 16,3 0-20-16,-1-3-2 0,0 3 1 0,1-3-1 15,1 0 33-15,0-1-23 16,-1 0-10-16,-2 0-52 0,-1-2-7 15,-2 1 20-15,1 1 23 0,-2-1 15 0,0 0-1 16,0 0-8-16,0 0 9 0,0-2 2 16,0-2 1-16,0 0 15 0,0-1-17 15,0-1-84-15,0 1-59 0,0-1-55 16,0 1-56-16,0 0-36 0,0-2-52 16,0 2-72-16</inkml:trace>
  <inkml:trace contextRef="#ctx0" brushRef="#br0" timeOffset="103580.65">18319 10462 189 0,'0'0'558'0,"0"0"-128"16,0 0-46-16,0 0-95 0,0 0-71 16,0 0-30-16,0 0-36 0,0 0-33 15,0 0-22-15,6 77-10 0,-1-59-13 0,-1 1-25 16,3 2-27-16,-1 2-19 0,-2 1 17 15,3 1-4-15,-4-2 6 0,2 2-9 16,-2-2 6-16,1 0 0 0,-3-1-15 16,1 0-4-16,-2-3-26 0,0 1-70 15,0-1-94-15,0 0-36 0,-6-1 32 0,0 1-63 16,0-1-93-16,-2-1-77 16,3-4-97-16,-3 5-158 0</inkml:trace>
  <inkml:trace contextRef="#ctx0" brushRef="#br0" timeOffset="104347.42">18452 11279 493 0,'0'0'525'0,"0"0"-183"16,0 0-107-16,0 0-89 0,0 0-71 15,0 0 19-15,0 0-7 0,0 0 1 0,0 0-13 16,0 0-11-16,0 0 11 0,-9 15 9 16,9-9-6-16,0-1-4 0,0 2 0 15,0 5 7-15,0 0-26 0,0 3-30 0,2 3-23 16,1 2 2-16,0 1 15 0,0 2 3 15,1 2-15-15,-1 1-7 0,2 0-1 16,-2-2 1-16,0 2 1 0,0 0 1 16,1-1 24-16,-2 0 9 0,-1-1-35 15,-1 2-19-15,0-2-68 0,0 2-45 16,0 0-52-16,-3-3 29 0,-1 0-43 16,0-1-3-16,-1-1-95 0,1-3-88 15,3-3-92-15,1-1-62 0</inkml:trace>
  <inkml:trace contextRef="#ctx0" brushRef="#br0" timeOffset="104670.32">18564 12238 78 0,'0'0'281'0,"0"0"-11"0,0 0-35 0,0 0-88 15,16 73-20-15,-13-55-26 0,-1 1-65 16,-2 1-20-16,0-1-6 0,0 2-10 16,-3 0-17-16,-3-1-113 0,-1 2-65 15,-1-2-73-15,3 1-247 0</inkml:trace>
  <inkml:trace contextRef="#ctx0" brushRef="#br0" timeOffset="105080.45">18622 12804 898 0,'0'0'570'0,"0"0"-209"0,0 0-108 16,0 0-52-16,0 0-20 0,0 0-33 15,0 0-41-15,0 0 15 0,25 71-9 0,-21-58-56 16,-3 2-12-16,1 0-16 0,-1 1 9 16,1 1-18-16,-1 0-18 0,1 1 14 15,-1 0-13-15,2 1-3 0,-2 1-3 0,4 0 3 16,-2 3 2-16,0-1 1 0,1 0 29 15,-2 1-29-15,-2-2-3 0,2-3-19 16,-1 0-10-16,-1-3-12 0,0 0-1 16,0-1 10-16,0-2-7 0,0 1-79 15,0 0-1-15,0 2-10 0,-1-3 3 16,-3 1-23-16,-2 1-65 0,0-1-39 16,2-1-130-16,0-2-236 0</inkml:trace>
  <inkml:trace contextRef="#ctx0" brushRef="#br0" timeOffset="105224.79">18756 13485 705 0,'0'0'463'0,"0"0"-284"16,0 0-71-16,0 0-21 0,0 0-87 15,0 0-78-15,0 0-123 0,0 0-216 16,0 0-317-16</inkml:trace>
  <inkml:trace contextRef="#ctx0" brushRef="#br0" timeOffset="110800.37">19847 7614 392 0,'0'0'744'0,"0"0"-259"16,0 0-196-1,0 0-69-15,0 0-19 0,0 0-36 0,0 0-42 0,0 0-10 16,0 0 3-16,0 0-17 0,-3-3-22 16,3 3-16-16,0 0-7 0,0 0 7 15,0 0 0-15,0 0 6 0,0 0-7 16,-1 0 4-16,1 0 3 0,-2 0 5 16,2 0-8-16,0 0-35 0,0 0-29 15,0 0-31-15,0 0-23 0,0 0-16 16,0 0-6-16,0 0 9 0,0 0 23 15,0 1 9-15,0 3-7 0,0 0 42 16,0 4 0-16,0 0 45 0,0 4-4 16,0 1 7-16,0 3 0 0,0 0-7 15,0 4-22-15,3-1-3 0,0 4 3 0,1-1-3 16,-1 1-14-16,-1 0 1 0,-1 3 19 16,1 0-19-16,0 1 13 0,0 2-15 15,-1 1 15-15,2-1-13 0,0 3-3 0,2 3 0 16,-1 0 0-16,1 0 3 0,0 2 0 15,-1-1 16-15,1 2-3 0,0-2-13 16,0 0 16-16,2-1-6 0,-1-2-12 16,-1-1 1-16,3-2 1 0,1-3-3 15,-1 0 13-15,-1-4-10 0,0-1-2 16,-1-3 0-16,1-2 0 0,-3-3 3 16,2-3 8-16,-3 0 1 0,2-4-1 15,-4-1-12-15,1-1-1 0,-1-4-21 0,-1 2 6 16,0-3 1-16,0 0-4 0,0 0-7 15,0 0 7-15,0 0 0 0,0 0 17 16,0 0 1-16,-1 0-49 0,-2-2-20 16,0 0-45-16,-2-1-124 0,-1-1-69 15,2-1-85-15,-3 0-174 0,4 1-224 16,35 29-302-16</inkml:trace>
  <inkml:trace contextRef="#ctx0" brushRef="#br0" timeOffset="111053.42">19836 8522 1058 0,'0'0'690'0,"0"0"-222"0,0 0-132 16,0 0-72-16,0 0-81 0,0 0-128 15,0 0-55-15,0 0-125 0,0 0-72 0,0 0 197 16,0 0 45-16,33 35 9 0,-19-20-21 15,1 1-20-15,-1 2 12 0,0 0-9 16,0 0-3-16,0-2-13 0,-3 2-39 16,-1-4-48-16,0 2-78 0,-2-4-44 15,-1-1-28-15,1-3-71 0,0 0-124 0,0-4-213 16,-3-2-164-16</inkml:trace>
  <inkml:trace contextRef="#ctx0" brushRef="#br0" timeOffset="111278.38">20219 8567 977 0,'0'0'1267'15,"0"0"-795"-15,0 0-52 0,0 0-34 16,0 0-48-16,0 0-80 0,0 0-112 16,0 0-102-16,0 0-44 0,0 0-49 0,0 0-76 15,-16 3 82-15,12 13 43 0,-4 6 25 16,-3-1 3-16,1 1-11 0,-4-2-17 15,2-1-93-15,-3 1-56 0,0-1-55 16,0-1-97-16,2-1-111 0,0-2-152 0,3-3-413 16,3 0-484-16</inkml:trace>
  <inkml:trace contextRef="#ctx0" brushRef="#br0" timeOffset="112544.79">20475 8140 64 0,'0'0'744'0,"0"0"-77"0,0 0-105 15,0 0-208-15,0 0-112 0,0 0-26 16,0 0-14-16,0 0-33 0,0 0-9 0,0 0 2 16,-3-12 9-16,3 12-45 0,0 0-32 15,0 0-9-15,0 0-9 0,0 0-41 16,0 3-35-16,0 2-43 16,0 5-27-16,0 3 70 0,0 6 54 0,0 4-10 15,2 2-13-15,2-2-28 0,1 0 9 0,1-1 4 16,-1-2 0-16,2-2-13 0,-1-3 15 15,1 1-18-15,-1-3-36 0,-1-1-23 16,1 0-52-16,-3-2-24 0,2-2-60 16,-2-2-78-16,-2-1-75 0,-1-2-176 15,0-2-137-15,0-1-369 0</inkml:trace>
  <inkml:trace contextRef="#ctx0" brushRef="#br0" timeOffset="112794.79">20441 8135 1694 0,'0'0'737'16,"0"0"-312"-16,0 0-127 0,0 0-58 15,-12-72-31-15,12 61-45 0,0 4-9 16,6-1-17-16,1 0-25 0,6 0-38 16,7 1-53-16,5-3-22 0,5 4-4 0,2 4 3 15,-1 2-52-15,-3 0-3 0,-8 6-12 16,-1 7 10-16,-7 0 36 0,-5 5 21 15,-3 0 1-15,-4 1-2 0,-6 1 2 16,-10 0 12-16,-10-1 18 0,-7 3-30 16,-9-3-157-16,-7 4-136 0,1-3-169 15,1 2-233-15,13-5-669 0</inkml:trace>
  <inkml:trace contextRef="#ctx0" brushRef="#br0" timeOffset="113943.83">19928 8853 99 0,'0'0'202'0,"0"0"-10"15,0 0-51-15,0 0-24 0,0 0 26 16,0 0-38-16,0 0 12 0,0 0 13 16,0 0 20-16,0 0 32 0,0 0 23 15,-9-48-36-15,8 47 3 0,-1-2 16 0,1 1-43 16,1 0 1-16,0 2 5 0,0 0-22 16,0 0-14-16,0 0-18 0,0 0-33 15,0 0-64-15,0 0-10 0,0 0-35 16,0 0-32-16,1 6-86 0,6 0 76 15,4 4 87-15,4 2 19 0,1 2 4 16,1 3 9-16,1-3-3 0,1 3-29 0,-2-3-10 16,0 0-90-16,-1-1-19 0,-1-1 9 15,-1-4-45-15,-3-1-114 0,0-2-65 16,-3-5-183-16,-4 0-194 16,-4 0 156-16</inkml:trace>
  <inkml:trace contextRef="#ctx0" brushRef="#br0" timeOffset="114141.09">20102 8821 463 0,'0'0'1451'0,"0"0"-945"0,0 0-142 15,0 0 2-15,0 0-22 0,0 0-103 0,0 0-112 16,0 0-85-16,0 0-44 0,0 0-57 16,-8-3-12-16,0 11-43 0,-5 5 112 15,-2 2 25-15,-4 2 9 0,-3 1-34 16,2-1-80-16,1-2-59 0,1-1-93 15,3-2-21-15,1-1-59 0,4-3-65 16,2 0-87-16,4-3-196 0,1-2-360 0</inkml:trace>
  <inkml:trace contextRef="#ctx0" brushRef="#br0" timeOffset="114360.97">19903 8931 792 0,'0'0'645'0,"0"0"-186"0,0 0-115 16,0 0-50-16,0 0-78 0,0 0-94 15,0 0-80-15,0 0-24 0,0 0-18 16,0 0-45-16,0 0-55 0,79-18 52 16,-48 17 47-16,3 0-34 0,3-2 34 15,-3 1-15-15,1 0-175 0,-3-1-139 16,-4 1-76-16,-5-2-157 0,-7 2-128 0</inkml:trace>
  <inkml:trace contextRef="#ctx0" brushRef="#br0" timeOffset="114557.77">20132 8751 573 0,'0'0'700'0,"0"0"-387"0,0 0-209 16,0 0-59-16,0 0-45 0,0 0-45 15,0 0-118-15,0 0-165 0,0 0 96 16,0 0-61-16,0 0-173 0</inkml:trace>
  <inkml:trace contextRef="#ctx0" brushRef="#br0" timeOffset="115010.92">20132 8751 88 0,'-9'-44'1836'0,"3"38"-1311"16,-2-2-228-16,0 2-44 0,-4 1-35 0,-2-1-68 15,-3 2-61-15,-5 4-32 0,-3 0 0 16,-4 0-9-16,-1 7 6 0,-1 1 9 15,0 1 0-15,0 2-7 0,2 1-8 16,3 2-11-16,1 2-2 0,1 0-10 16,5 4-22-16,1 0-3 0,1 2 0 0,3 2 0 15,7 0-28-15,4 0 0 0,3-1-1 16,3 1 26-16,7-1 2 0,6-2 0 16,1 2-2-16,6-4-10 0,3 0 13 15,3-1 15-15,3-1-15 0,1-3-1 16,2-3-8-16,-1-1 8 0,1-5 2 0,0-3 1 15,0-2 20-15,0-2 12 0,-1-7-2 16,1-4-4-16,-2-3-9 16,0-3 10-16,-2-1-28 0,-3-8 1 0,-5 1 8 15,-3-6 62-15,-6-3-3 0,-6-1-44 16,-5 0 18-16,-3 1 29 0,-3 4-41 16,-8 5 102-16,-4 6-16 0,-1 4-28 15,-5 1-89-15,-4 7 0 0,-5 3-49 16,-7 2-22-16,-5 4-65 0,-4 4-121 15,-1 5-104-15,2 3-152 0,7 3-196 16,11-3-471-16</inkml:trace>
  <inkml:trace contextRef="#ctx0" brushRef="#br0" timeOffset="118176.07">17967 8381 234 0,'0'0'398'0,"0"0"-46"15,0 0-82-15,0 0-62 0,0 0-58 16,0 0-30-16,0 0-22 0,0 0-24 16,0 0-31-16,0 0-24 0,0 0-6 15,0 0 10-15,0 0 32 0,0 0 16 16,0 0 10-16,0 0 7 0,0 0 2 15,0-2 4-15,0 2 0 0,0 0-7 16,0 0-13-16,0 0-19 0,0 0-33 16,0 0-22-16,0 0-16 0,0 0-29 15,0 0 16-15,0 0 29 0,0 0 18 16,0 0 11-16,0 0 10 0,0 0-10 0,0 0-7 16,0 0-2-16,0 0-7 0,0 0-10 15,0 0 0-15,0 0-3 0,0 0 35 16,0 0-9-16,0 0 0 0,0 0-7 15,0 0-6-15,0 0-13 0,0 0-2 16,0 0-27-16,0 0 9 0,1 0-8 0,-1 0-14 16,4 0-3-16,0 0-3 0,4-1 48 15,3-1 35-15,5 0 58 0,4-2-6 16,3-1 3-16,5 0-11 0,1-2-27 16,2 1-17-16,0 1-13 0,-1 1-22 15,-3 0 0-15,-3 3 0 0,-2 0-16 16,-2-1 15-16,-2 1 1 0,-2 1 0 15,-1 0 0-15,-3 0 3 0,0 0 10 16,0 0-11-16,0 0 0 0,2 0 11 16,-1 0 3-16,3-1 3 0,3 1-3 15,4-2 0-15,1 0-13 0,4 0-3 16,2 0 0-16,0-2 1 0,3 2 1 16,4-2 0-16,-1 1 14 0,3-1-14 0,-1 1-1 15,1 1 0-15,-3-2 0 0,-5 2 12 16,-3-2 0-16,-2 2-12 0,-7 0 12 15,0-1-1-15,-5 2 1 0,2-1-11 16,-3-1-2-16,1 0 1 0,4-1 1 0,3 2 1 16,2-2-2-16,2-1-1 0,1 2-13 15,-1-2 11-15,2 1 0 0,0 2 0 16,2-1-18-16,1 1 18 0,-1-1-14 16,1 0 14-16,2 2 0 0,-2-1 2 15,-4 0 2-15,-1 1-2 0,-6 0 1 16,-2 1 12-16,-4-1-12 0,-4 1 1 15,-3 0 0-15,-1-2 14 0,-2 2-13 16,0-1 1-16,0 1-2 0,1-1-1 16,3 1-1-16,2-2 0 0,-1 1 0 0,3-1 0 15,1 1 2-15,-1 0 0 0,-3 0 11 16,2-2 0-16,-4 3-13 0,-2-1-2 16,-1 1-10-16,-3 0-4 0,2 0-10 15,-1 0-9-15,1 0-15 0,2 0-5 16,3 0 1-16,2 0 6 0,2 0-9 0,2 0-1 15,3 0 20-15,0 0-11 0,-1 0-5 16,-1 0 9-16,-1 0-3 0,-3 0 3 16,1 0 6-16,0 0-3 0,-3 0 4 15,1 0 2-15,-1 0-15 0,0 0-20 16,-1 0-7-16,0 0-35 0,-4 0-23 16,-2 0 26-16,-1-1 87 0,0 1 23 15,0-1 71-15,0-2-55 0,0 1-12 0,0-2 18 16,0 1-18-16,0-1 25 0,-1-1-3 15,-1-1 0-15,-1 3 29 0,-3-3-17 16,0-3 34-16,0 2 2 0,-3 0-16 16,-1 1 13-16,0 0 6 0,-2 0-15 15,0 1-30-15,-1 3 13 0,2-2 0 16,-3 3 0-16,5-1 19 0,2 0 16 16,0 2 0-16,4 0-10 0,3 0-57 15,0 0-13-15,0 0-61 0,0 0-54 0,0 0-23 16,0 0-39-16,5 1 87 0,1 4 90 15,5 1 49-15,2 2 25 0,3 0-13 16,-2 0-19-16,5 1-1 0,-2-3-18 16,-3 1 6-16,0-2-27 0,-2-2-2 15,-1 1 2-15,-3 1 1 0,1-3 13 0,-5 1 7 16,0-2 2-16,-2 0 17 0,-1-1 31 16,-1 0 11-16,0 0 24 0,0 0 6 15,0 1-22-15,0 0-22 0,0 1-40 16,0 0-30-16,-3 0-35 0,2 3-35 15,-1 0 64-15,-2 2 6 0,0 2 31 16,-2 0-2-16,-1 0 6 0,-2 0-16 16,-1 1-19-16,-4 2-124 0,-1-2-79 15,-2 4-78-15,0-1-144 0,-1 1-141 0,0 0-466 16</inkml:trace>
  <inkml:trace contextRef="#ctx0" brushRef="#br0" timeOffset="119359.61">18147 8298 152 0,'0'0'372'0,"0"0"-150"0,0 0-63 0,0 0 11 15,0 0-24-15,0 0-28 0,0 0 5 16,0 0-12-16,0 0-17 0,0 0-22 16,0 0 6-16,-3-14 26 0,3 11 16 15,0 2 0-15,0 1 3 0,0-1 13 16,-2 0-7-16,2-1-3 0,0 0-14 15,0 0-18-15,0 0 2 0,-1-1-9 16,-1-1-20-16,2 2-13 0,-1-3 7 16,-1 0 0-16,2 2 5 0,0-1 1 15,0-1 0-15,0-1-7 0,0 3-16 16,0-1-12-16,0-1 3 0,0 2 0 16,0 0 3-16,0 2 2 0,-1 1-24 0,1 0-16 15,-2 0-31-15,2 0-20 0,0 0-21 16,0 0-4-16,-2 0-7 0,0 0 7 15,1 0 9-15,-5 1 0 0,2 4-3 16,-5 1 70-16,-3 3 26 0,-5 3-26 16,-3 2-4-16,1 0-66 0,1 1 19 0,2-2 3 15,1 1-36-15,2-1 11 0,2-1 15 16,2 0 26-16,3-1-17 0,1-2 20 16,2-2 0-16,1-5-22 15,2 1 6-15,0-3 45 0,0 0 26 0,0 0 51 16,0 0 45-16,0 0 3 0,2 0-22 15,-2 0-7-15,1 0-74 0,2 0-22 16,1 0-41-16,2 1 41 0,3 1 17 16,7 2 31-16,-2-1 22 0,6 1 3 0,0 0-19 15,-1-2-15-15,6 2-8 0,2 0 1 16,0 0-16-16,4 1-13 0,-1-3 29 16,-1 2 0-16,-3-2-32 0,-4 0-4 15,-2 1-129-15,-6-1-106 0,-1 3-139 16,-3 2-161-16,-3 3-139 0,0-3-363 15</inkml:trace>
  <inkml:trace contextRef="#ctx0" brushRef="#br0" timeOffset="121458.38">18919 8521 410 0,'0'0'590'15,"0"0"-333"-15,0 0-101 0,0 0-32 16,0 0 35-16,0 0 46 0,0 0-17 16,0 0-19-16,0 0-36 0,0 0-20 15,0 0-7-15,42 14 7 0,-34-14-13 16,3-2-4-16,4-1-6 0,0-2-35 16,2-3-33-16,1-1 10 0,-1 1-32 15,-1-2 16-15,-1 2-15 0,-1-1-1 16,-2 1 13-16,-2-1 16 0,-1 2 19 15,1-2-4-15,-3 0 7 0,-2-3 7 0,-2 3-7 16,-2-1-10-16,-1-1-3 0,0 3-16 16,-6-2-6-16,-1 2-16 0,-3-1-2 15,-2 5-11-15,1-1-12 0,-3 2-4 16,2 1-9-16,-2 2-13 0,1 0 10 0,-1 2 19 16,0 4-7-16,-2 3 3 0,1 2-6 15,0 0 13-15,-1 3 6 0,3-1 1 16,2 4-1-16,1-3 10 0,4 2-13 15,4-2-3-15,2-2-13 0,0 3 6 16,3-1 26-16,7 2 2 0,5-1-1 16,1 0-1-16,5-1-1 0,4-2-1 15,3 0 2-15,4-5 17 0,6 0-17 16,1-5-6-16,1-2-119 0,2 0-36 16,-3-4-129-16,-2-3-137 0,-1-2-230 0,-1 1-174 15</inkml:trace>
  <inkml:trace contextRef="#ctx0" brushRef="#br0" timeOffset="122840.61">22068 10579 201 0,'0'0'1024'16,"0"0"-627"-16,0 0-111 0,0 0-40 15,0 0-84-15,0 0-126 0,0 0-36 16,0 0-75-16,0 0 46 0,0 0 29 0,0 0 88 15,39 3 18-15,-25-3-12 0,1 0-7 16,-1-4 3-16,0-2 7 0,1-1-23 0,-1-4-19 16,-1 3-7-16,-1-4 25 0,-1 0 4 15,-1 0-13-15,-1-1-22 0,0-2-26 16,-2 2 32-16,-1-1 15 0,-2 0-15 16,1 1 3-16,-3 2 3 0,1-1 6 15,-3 2-22-15,0 1-6 0,-3 0 12 16,-2 0 16-16,-3 2-32 0,-1 1-28 15,-5 1-44-15,1 2-25 0,-2 3-17 16,-2 0 7-16,-3 2 19 0,1 4-1 16,-5 4 13-16,-2 3 13 0,2 1 23 15,-1 3-8-15,5 0-2 0,1-2-7 0,2 3 10 16,4-1 3-16,3 1-13 0,2-1-15 16,5 1 15-16,1 0 16 0,2-1-6 15,5 1-7-15,4 0-3 16,1-3-7-16,5 0 36 0,1-1 35 0,2-1-35 15,0-1 2-15,0-1 9 0,2-1-8 0,1-4 13 16,2-1 0-16,1-1 10 0,7-4 0 16,0 0 18-16,5-2 8 0,3-8-24 15,1 0-28-15,-3-1-109 0,-3 0-55 16,-4 1-61-16,-7 1-85 0,-4 4-53 16,-7 1-131-16,-4 1-137 0,-2 1-116 15</inkml:trace>
  <inkml:trace contextRef="#ctx0" brushRef="#br0" timeOffset="123197.61">22771 10440 63 0,'0'0'2063'0,"0"0"-1384"16,0 0-374-16,0 0-60 0,0 0-3 15,0 0-69-15,0 0-154 0,0 0-19 0,0 0-50 16,0 0 25-16,102-54 22 0,-71 47-10 16,-1 1 0-16,-1 0 12 0,-4 0-1 15,-2 4-39-15,-6-2-79 0,-3 2-68 0,-3 0-67 16,-3 2-102-16,-4 0-160 0,-1 2-165 16,-1 4-142-16,-2-1 126 0</inkml:trace>
  <inkml:trace contextRef="#ctx0" brushRef="#br0" timeOffset="123355.89">22932 10552 783 0,'0'0'632'0,"0"0"-327"16,0 0-165-16,81-41-69 0,-50 28-25 15,0 1-43-15,-2 1 8 0,-4 0-11 0,-5 5-253 16,-6-1-232-16,0 2-258 15</inkml:trace>
  <inkml:trace contextRef="#ctx0" brushRef="#br0" timeOffset="123857.74">23853 9831 1826 0,'0'0'678'0,"0"0"-279"0,0 0-66 15,0 0-30-15,0 0-25 0,0 0-55 16,0 0-110-16,0 0-82 0,0 0-31 15,0 0-27-15,-23-34-35 0,23 43-61 0,3 0 120 16,2 8 3-16,1 1 15 0,1 6 10 16,0 0-24-16,0 2 15 0,0 2-3 15,1 1-1-15,0-2-9 0,-1 2 19 16,1-1 0-16,-1-1-22 0,1-1-88 16,-2-1-40-16,-2-4-42 0,2 0-36 15,-4-6-106-15,1 1-44 0,-2-4-99 16,1-5-64-16,-2-2-170 0,0-3-460 15</inkml:trace>
  <inkml:trace contextRef="#ctx0" brushRef="#br0" timeOffset="124067.23">23918 9893 755 0,'0'0'1442'15,"0"0"-1021"-15,0 0-115 16,0 0 68-16,0 0-31 0,0 0-110 0,0 0-82 15,0 0-94-15,28-64-57 0,-9 59-48 16,2 0-2-16,2 5-3 0,0 0-13 16,-1 6 0-16,-1 5 19 0,1 3 2 15,-2 3-27-15,-3 2-90 0,-1-1-106 16,2 0-55-16,-7 0-116 0,3-2-108 16,-2-2-166-16,-5-6-420 0</inkml:trace>
  <inkml:trace contextRef="#ctx0" brushRef="#br0" timeOffset="124265.4">24576 9787 1897 0,'0'0'625'0,"0"0"-287"16,0 0-81-16,0 0-43 0,-87-32-84 16,61 31-47-16,-3 1-74 0,1 1-9 15,1 7-22-15,0 2-25 0,1 4-11 16,2 0 20-16,2 3-48 0,3 0-99 15,1-1-68-15,5 2-44 0,0-1-39 16,6-1-57-16,-1-3-199 0,5-2-216 16</inkml:trace>
  <inkml:trace contextRef="#ctx0" brushRef="#br0" timeOffset="124541.29">24379 9826 1471 0,'0'0'728'0,"0"0"-279"0,0 0-57 16,0 0-44-16,0 0-91 0,0 0-80 15,0 0-101-15,0 0-76 0,0 0-53 16,0 0-41-16,0 0 40 0,25 7 54 16,-14 10 50-16,1 1 1 0,2 4-1 15,-1 2-12-15,3 0-10 0,-3 0-3 16,-2 0-22-16,1-3 1 0,-2 1 18 15,-1-2-1-15,0-1-21 0,-2 0-84 16,-1 0-36-16,-2-3-41 0,1 1-115 16,-5-2-37-16,0-2-134 0,0-1-107 0,0-5-220 15</inkml:trace>
  <inkml:trace contextRef="#ctx0" brushRef="#br0" timeOffset="124907.22">25096 9681 346 0,'0'0'1792'0,"0"0"-1191"16,0 0-228-16,0 0-38 0,0 0-13 15,0 0-22-15,0 0-76 0,0 0-65 16,0 0-70-16,0 0-50 0,0 0-39 16,-5-42-74-16,4 53-68 0,-4 6 101 0,-3 5 41 15,-1 8 28-15,1 5 6 0,-4 4-15 16,2 1-17-16,1 6 14 0,-3-1-4 16,3 2 6-16,-1 2-17 0,0 2 16 15,0-4-2-15,-1 1-15 0,3-3-3 0,-1-2-1 16,3-1-8-16,2-2 12 0,0-7-74 15,2-3-85-15,1-3-67 0,1-7-35 16,0-2-55-16,0-3-26 0,0-5-79 16,0-4-93-16,1-2-129 0,2-3-487 15</inkml:trace>
  <inkml:trace contextRef="#ctx0" brushRef="#br0" timeOffset="125117.9">25322 10158 153 0,'0'0'2323'0,"0"0"-1613"16,0 0-404-16,0 0-132 0,0 0-104 16,0 0-70-16,0 0 44 0,0 0 16 15,0 66 18-15,0-43-5 0,3 2-39 16,1 4-15-16,0 0-17 0,2 1 11 16,-1 1 6-16,0-1 3 0,1-1 1 0,-3 0-23 15,1-3-69-15,-4-1-45 0,0-2-59 16,0-4-102-16,0-1-104 0,-4-5-161 15,-2-1-176-15,3-7-550 0</inkml:trace>
  <inkml:trace contextRef="#ctx0" brushRef="#br0" timeOffset="125357.79">25265 10132 2256 0,'0'0'616'0,"0"0"-241"16,0 0-101-16,12-71 32 0,1 53-102 15,7 4-68-15,6-1-68 0,7 2-15 16,4 1-12-16,5 5 2 0,1 1-21 16,1 5-22-16,-1 1-10 0,-5 8-18 0,-8 3 1 15,-9 6 5-15,-6 3-22 16,-7-1 42-16,-8 4 2 0,-2 1-1 0,-11 3 1 16,-10-2-2-16,-7 1-24 0,-8-1-92 15,-5 1-137-15,-2-3-230 0,11-5-561 16,-15 4-787-16</inkml:trace>
  <inkml:trace contextRef="#ctx0" brushRef="#br0" timeOffset="134077.68">13711 8840 253 0,'0'0'551'15,"0"0"-235"-15,0 0-88 0,0 0 0 16,0 0-30-16,0 0-3 0,0 0-7 16,0 0 10-16,0 0-4 0,0 0 12 15,-15-25 10-15,15 25-11 0,0 0-8 0,0 0-22 16,0 0-51-16,0 0-45 0,0 0-35 16,0 2-44-16,0 2-51 0,0-2-75 15,0 6-42-15,2 2 98 0,2 6 70 16,0 2 41-16,1 1 20 0,1 3-46 15,-1 0 14-15,-1 0-29 0,2 1-12 0,0-1 11 16,1-1 1-16,0 3 0 0,-1-4 35 16,1 1-3-16,-1-2-32 0,0-3-60 15,1-2-83-15,-3-4-17 0,-1-2-38 16,-1-2-34-16,-2-1-45 0,0-2-56 16,0 0-125-16,0-3-134 0,-2 0-11 15</inkml:trace>
  <inkml:trace contextRef="#ctx0" brushRef="#br0" timeOffset="134354.75">13644 8879 1572 0,'0'0'520'0,"0"0"-119"0,0 0-82 16,0 0 66-16,0 0-73 0,0 0-15 15,-27-69-16-15,27 63-76 0,0 2-15 0,6 0-11 16,2-1-44-16,5-1-3 0,10-1-28 15,8-3-104-15,8-3-172 0,3 1-340 16,1 0 366-16,-4 4 144 0,-5 4-60 16,-5 4-20-16,-2 5 25 0,-5 7 10 15,-8 1 12-15,-6 5 4 0,-8 0 3 16,-8 2 28-16,-16 3 28 0,-12 3 32 16,-12 1-27-16,-8 2-33 0,-5-3-56 15,0 2-238-15,-1-3-224 0,16-6-460 16,-8 9-804-16</inkml:trace>
  <inkml:trace contextRef="#ctx0" brushRef="#br0" timeOffset="143067.76">7459 12769 300 0,'0'0'280'16,"0"0"-169"-16,0 0-46 0,0 0-9 16,0 0 35-16,0 0 92 0,0 0 67 15,0 0-6-15,0 0-19 0,0 0-30 0,0-10-17 16,0 8 10-16,0-1-27 16,0 0-15-16,0 2-37 0,0 1-22 0,0-1-10 15,0 1-16-15,0 0-6 0,0 0 2 16,0 0 4-16,0 0 9 0,0 0-3 15,0 0-6-15,0 0-1 0,0 0 7 16,0 0 6-16,0 0 15 0,0 0 10 16,0 0-10-16,0 0-12 0,0 0-17 15,0 0-15-15,0 0-11 0,0 0-15 16,0 0-18-16,0 0-1 0,0 0-27 16,0 0-10-16,0 0-9 0,0 0-22 0,0 1-13 15,0 3-6-15,0-1-1 0,3 3 48 16,-3 4 25-16,4 1 4 0,0 3 12 15,-1 3 4-15,0 2-1 0,1 0 25 16,1 3-9-16,-1 1-16 0,-1 2 23 0,2 0-10 16,0 4-16-16,-2-1 2 0,3 3 1 15,-2 1-2-15,2 2 0 0,0-1-1 16,1 3 16-16,0 0-16 0,2 1-3 16,-2 2-10-16,3 1 12 0,0 1 0 15,-1 4 1-15,2 2-1 0,-2 0 0 16,0 5 0-16,-1 0 1 0,2 2 11 15,-1 1-10-15,0 0 0 0,1 0 12 16,-3 1 0-16,3 2-10 0,0-2 0 0,-3 1-2 16,2-2 2-16,-2 1 0 0,2-1-1 15,-4 1-1-15,1-4 2 0,-1 2 12 16,-2 0-15-16,-2-2 1 0,1-1 1 16,-1-2 11-16,-1 1-10 0,0-2-1 15,0-1 1-15,1-3 0 0,2-1-2 0,-2-3 1 16,1-3 1-16,2-3 0 0,-1-5 0 15,0-3 16-15,0-4-16 0,-1-4-3 16,0-3-16-16,0-6-18 0,2-3-10 16,-4-3-39-16,0-3-18 0,0 0 25 15,0 0 47-15,0-3-9 0,-1-1-57 16,-6-4-197-16,-2-2-255 16,0 2-563-16</inkml:trace>
  <inkml:trace contextRef="#ctx0" brushRef="#br0" timeOffset="144665.69">7560 12690 395 0,'0'0'401'0,"0"0"-196"0,0 0-36 15,0 0-6-15,0 0 3 0,0 0-42 16,0 0-4-16,0 0-6 0,0 0-1 15,0 0-25-15,-3-42-13 0,2 42 9 16,-1 0-19-16,1 0-65 0,-1 0 0 16,-1 0-39-16,2 0 6 0,-2 0 33 15,1 0 19-15,1 0 3 0,-2 0 14 16,2 0 13-16,-2 3 15 0,1-1 4 16,1-1 0-16,-2-1 3 0,3 0-3 0,0 0-10 15,0 0 9-15,0 0 7 0,0 0-9 16,0 0 8-16,3 0-9 0,0 0-38 15,1 0-26-15,6 0-2 0,4 0-14 16,7 0 16-16,9 0 32 0,6 0 6 16,6 0-6-16,6-1-9 0,8-4 12 0,6 3 13 15,7-3-1-15,7 0 4 0,5-1-9 16,7 0-42-16,1 3-1 0,5-3 0 16,7 1 1-16,1-1 2 0,5 0 10 15,4 0 1-15,1 1-12 0,1 0-1 16,0 1 0-16,1 1-16 0,-1 1 14 15,-1-1 0-15,3 2-36 0,-4 1 35 0,3 0-20 16,0 0 23-16,-3 1 4 0,0 4-4 16,-4 0 0-16,-4 3-4 0,-3-2 2 15,-8 4-23-15,-3-3 12 0,-8 1-12 16,-10-2 12-16,-9-1 13 0,-12-1 0 16,-10 1 1-16,-9-4-1 0,-12 0-3 15,-7 0 0-15,-6-1 3 0,-3 1 1 16,-1-1 21-16,-2 0 7 0,0 0 2 15,0 0 1-15,0 0 0 0,0 0-6 16,0 0-26-16,0 0-29 0,0-1-44 16,0-1-68-16,1-2-118 0,-1-2-76 15,0 3-101-15,0-1-191 0,0 2-369 0,-1 24 428 16</inkml:trace>
  <inkml:trace contextRef="#ctx0" brushRef="#br0" timeOffset="146134.73">11033 12579 246 0,'0'0'368'16,"0"0"-104"-16,0 0-36 0,0 0 17 15,0 0-27-15,0 0-27 0,0 0-25 16,0 0-13-16,0 0-8 0,0 0-15 15,0 0-30-15,20-6-13 0,-18 6-38 16,-1 0-17-16,2 0 7 0,0 0-10 16,1 0 3-16,-1 0 3 0,1 0-9 15,-1 0-13-15,0 0 3 0,-3 0 3 16,1 1 4-16,1 0 16 0,-2-1 15 0,0 1 4 16,1-1 9-16,-1 0 10 0,0 0-7 15,0 0-9-15,0 2-26 0,0-1-13 16,0 2-9-16,0 0-10 0,0-1 20 15,0 3-11-15,2 1-10 0,-1 1-1 0,1 0-1 16,1 4-2-16,0-1 0 0,0-1 1 16,-1 3 0-16,2-1 0 0,-1 2-1 15,0 3-14-15,0-1 16 0,0 2 1 16,0 0 12-16,0 1-10 0,0 0 0 16,-2 0 0-16,2 0 13 0,-1 0-3 15,-1 0 0-15,-1 1-12 0,0 3 0 16,0 1-1-16,0 3 1 0,-1 1-1 15,-1 1 0-15,-2 2-3 0,-1-1-20 0,4 2 23 16,0-1 0-16,1 1 3 0,0-2-2 16,0 2 0-16,0-1 0 0,1 1 1 15,2-2 1-15,1 1 10 0,-1 1-1 16,-3 0-10-16,2-2 0 0,-2 4-2 16,0 0-1-16,-2 1 1 0,-2 2 2 15,-3 0-1-15,-1 0 0 0,-3 1-1 16,2 0 0-16,-1-1 3 0,0 1-3 15,3 2-1-15,-2 0-1 0,3-2-1 0,2 2 1 16,-2-1-18-16,5-1 18 0,0 0 0 16,-1-3 0-16,2 1 0 0,0-3 1 15,0 1 1-15,0-4-1 0,0 2 1 0,0-1 1 16,0-2 1-16,2 1 0 0,-1-1-1 16,0-1 1-16,1-3-1 0,-1 2 3 15,3-1-2-15,-4-1 0 0,2-3-1 16,-2 0-1-16,1-3 1 0,-1-1 2 15,0-2-1-15,0 0 1 0,0-2 0 16,0 0-3-16,0-1 1 0,0 0-1 16,0 0 0-16,0-1 0 0,0-1 1 15,0 1-1-15,0-1 0 0,0-1 0 0,0-3 1 16,0-1-1-16,2-1 2 16,-2-1 0-16,1-1 0 0,-1-2 1 15,0 0 10-15,0 0-13 0,0 0-3 0,0 0-13 16,0-2-22-16,0 1-32 15,0-2-23-15,0 0-105 0,-3 1-91 0,-4-2-215 16,3 2-611-16</inkml:trace>
  <inkml:trace contextRef="#ctx0" brushRef="#br0" timeOffset="147578.37">7816 15016 304 0,'0'0'457'16,"0"0"-24"-16,0 0-65 0,0 0-95 0,0 0-29 15,0 0-44-15,0 0-28 16,0 0-30-16,0 0-39 0,0 0-9 0,0 0-1 16,-1-1 0-16,1 1-3 0,0 0-20 15,0 0-15-15,0 0-24 0,1 0-20 16,2 0-11-16,3 0-3 0,3 0 3 15,3 0 16-15,6 0 22 0,4 0 16 16,3 1-15-16,4 0-20 0,3-1 12 16,4 0 14-16,3 0 25 0,4-1 22 15,3-4-45-15,5-1-34 0,3 0-13 0,0 1 53 16,5-1-34-16,2 3-6 0,-1-2 18 16,2 1-10-16,0 0-21 0,0 0 0 15,-2 2 13-15,0-2-13 0,-4 0 0 16,-2-2 1-16,-3 3 13 0,4-1-14 15,2-1-19-15,4-2 19 0,2 1 0 16,2-1 0-16,1 0-2 0,-1 1 1 0,1-1 1 16,-6 1-1-16,-3 1 1 0,0-1 0 15,-3 1 3-15,-2 0 16 0,0 0-17 16,-2-1-2-16,-1 2 0 0,-2 0-3 16,-5-2-13-16,-2 4-3 0,-4-1-3 15,-2 2 3-15,-6 0 16 0,-1 1-13 16,-5-1 13-16,-2 1 1 0,0 0 2 0,-1-2 1 15,2 1-1-15,2 0-2 0,3-3-14 16,3 0 13-16,4 0-16 0,2-1 6 16,1 0 12-16,3-1-14 0,4 2-4 15,-4 0 3-15,0-1 13 0,0 2-13 16,-2 0 14-16,-4 2-1 0,-1-1 3 16,1 0 2-16,-1 0-1 0,0-1-1 15,1 0 0-15,-1 2-1 0,-4 0 1 16,1-2 0-16,-6 2 0 0,-2 0 0 15,-4 0-13-15,-3-1 11 0,2 1-11 0,-3 0-6 16,3-1-19-16,1-1-13 0,3 2-34 16,0 0-14-16,-1 0-7 0,0-1 14 15,-3 1-11-15,-3 0-6 0,-6-1 19 16,-1 0-10-16,-5 2-19 0,-1 0-23 0,0 0-17 16,0-1-74-16,0 1-170 15,0 0-231-15</inkml:trace>
  <inkml:trace contextRef="#ctx0" brushRef="#br0" timeOffset="150648.65">6763 13989 226 0,'0'0'274'16,"0"0"-121"-16,0 0-29 0,0 0 29 15,0 0 10-15,0 0-29 0,0 0-53 16,0 0-54-16,0 0-27 0,0 0-16 15,-17 4-10-15,17-4 26 0,0 0 33 16,0 0 45-16,0 0-3 0,0 1-4 16,0-1-12-16,0 0 15 0,0 0 24 15,0 0 9-15,0 0 13 0,1 0-3 0,2 0-20 16,4 0 7-16,3 0-17 16,3 0-16-16,1 0-32 0,4 0-20 0,-1 0 7 15,4 0-1-15,0 0-25 0,5 0-2 16,0-3-17-16,4-1-27 15,5-2-60-15,2-3-37 0,5 1-41 0,3-1-66 16,1 0-105-16,1 0-133 0,-12 2-246 0</inkml:trace>
  <inkml:trace contextRef="#ctx0" brushRef="#br0" timeOffset="150840.31">7683 13934 904 0,'0'0'450'16,"0"0"-271"-16,0 0-82 0,0 0 53 15,0 0-33-15,0 0-62 0,0 0-29 16,0 0-10-16,0 0-3 0,86-23-13 0,-72 20-45 16,2-1-69-16,4 0-48 0,3 1-40 15,2-1-75-15,2-1-130 0,-4 1-284 16</inkml:trace>
  <inkml:trace contextRef="#ctx0" brushRef="#br0" timeOffset="151040.93">8488 13873 247 0,'0'0'306'16,"0"0"-58"-16,0 0-62 0,0 0-62 15,95-5-53-15,-69 1-22 0,-3 0 3 16,3-1-6-16,-3 0-14 0,-3-1 11 0,-1 1-43 16,-5 0-85-16,-1-2-136 0,-5 4-82 15,0-1-125-15</inkml:trace>
  <inkml:trace contextRef="#ctx0" brushRef="#br0" timeOffset="151304.07">9331 13809 62 0,'0'0'385'0,"0"0"-131"0,0 0-65 16,0 0-36-16,0 0-52 0,0 0-42 0,0 0-27 15,89-13 1-15,-69 8-20 16,-1 2 3-16,4-2 4 0,3 1-1 0,-1-2 11 16,1 0-30-16,0 1 0 0,0-2-189 15,1 1-121-15,0-2-97 0,-1 1-53 16</inkml:trace>
  <inkml:trace contextRef="#ctx0" brushRef="#br0" timeOffset="151506.65">10144 13752 417 0,'0'0'427'0,"0"0"-234"15,0 0-66-15,0 0 42 0,0 0-29 16,0 0-55-16,0 0-33 0,86 15 13 16,-66-15 0-16,2 0-65 0,1-3-20 0,2-2-77 15,1 0 15-15,-2 0 14 0,-2 2 29 16,-1 0 3-16,-5-1-9 0,2 1-56 15,-3 0-82-15,3 0-84 0,0-2-121 16</inkml:trace>
  <inkml:trace contextRef="#ctx0" brushRef="#br0" timeOffset="151781.71">11467 13682 64 0,'0'0'36'16,"0"0"-36"-16,0 0 0 0</inkml:trace>
  <inkml:trace contextRef="#ctx0" brushRef="#br0" timeOffset="151983.74">11899 13673 101 0,'0'0'362'0,"0"0"-170"16,0 0-74-16,0 0-14 0,0 0 7 15,0 0-23-15,0 0-26 0,0 0-13 16,0 0-49-16,0 0-121 0,17 0-244 15,-14-2-228-15</inkml:trace>
  <inkml:trace contextRef="#ctx0" brushRef="#br0" timeOffset="152503.57">11449 13731 635 0,'0'0'410'0,"0"0"-142"0,0 0-11 16,0 0-17-16,0 0-26 0,77 0-77 16,-53 0-72-16,2-1-23 0,0-2-7 15,0 2 1-15,0 0-10 0,-1-1-10 16,-4 2 3-16,1-1 7 0,-5 0 0 0,0-1 3 16,-5 1 8-16,4-1-37 15,-5-1-78-15,1 2-48 0,1-3-33 0,0 1-3 16,3-1-10-16,0 1-16 0,2 0-89 15,1-1-59-15,1 2-38 0,0 0-73 16</inkml:trace>
  <inkml:trace contextRef="#ctx0" brushRef="#br0" timeOffset="153897.84">9299 11457 74 0,'0'0'75'0,"0"0"-75"16,0 0-52-16,0 0 52 0,0 0 77 15,0 0 53-15,0 0 43 0,0 0 3 16,0 0 4-16,0 0 41 0,0 0 1 16,0 0-60-16,-9 0-15 0,5 0-11 15,-6 0 24-15,-1 3-160 0,-5 0-4 16,-3 1-54-16,0 0-56 0,3 0-75 15,2 0 4-15,4-2 55 0,4 1-20 16,2-1-117-16,3-1-105 0,1 2 101 16,0 0 130-16,0-2 141 0,1 1 0 0,3-1 8 15,-1-1 184-15,0 0 62 0,1 0-32 16,-2 0 3-16,-1 0 32 0,-1 1-16 16,2-1-88-16,-2 1-36 0,0-1-16 0,0 1-7 15,0 1 39-15,0-2 91 16,0 0-91-16,0 0-10 0,0 1-17 0,0-1-9 15,0 0-16-15,0 0-7 0,0 0 16 16,0 1 3-16,0-1-29 0,0 0-32 16,0 1-32-16,1-1 0 0,1 5-39 15,1 0 1-15,1 1 35 0,1 5 3 16,0 1 11-16,-1 2 6 0,-1 2-15 16,0-1-1-16,1 4 2 0,-1 2 10 15,-1 1 3-15,2 1 0 0,3 3-4 16,2 0-12-16,2 2-3 0,5-1-13 15,-1 0 13-15,3 0-42 0,-2-1-115 16,0 1-69-16,-1-1-87 0,-1 2-145 16,-3-1-179-16,-1-5-346 0</inkml:trace>
  <inkml:trace contextRef="#ctx0" brushRef="#br0" timeOffset="154131.21">9491 12591 258 0,'0'0'577'0,"0"0"-118"16,0 0-147-16,0 0-68 0,0 0-81 16,0 0-47-16,0 0-48 0,0 0-29 0,0 0-19 15,0 0-1-15,-6 67 17 16,3-61-7-16,-3 1 11 0,2 0-40 0,0 1-55 15,1 1-52-15,2 1-75 0,-1 2-123 16,2 0-219-16,0-4-248 0</inkml:trace>
  <inkml:trace contextRef="#ctx0" brushRef="#br0" timeOffset="154863.87">9341 12984 271 0,'0'0'427'0,"0"0"-140"0,0 0-66 16,0 0-19-16,0 0-69 0,0 0-68 16,0 0-22-16,0 0-24 0,0 0-19 0,0 0 1 15,11-1-1-15,-11 1 20 0,0 1 29 16,2 4 48-16,-2-3-42 0,3 3-12 15,-2 0-17-15,1 2 19 0,-1 0-13 16,1 3-6-16,-1-2-13 0,1 4 0 16,1 1 3-16,-2 0 4 0,2 1-4 15,1 0-16-15,0 2 39 0,-1-1-19 16,2 1-20-16,-1 0 0 0,3 0 2 16,-1-1 43-16,1 0-45 0,0 1-10 0,-2-2-106 15,-2 2-76-15,-2-2-100 16,-1 0-105-16,0 1-24 0,0 1-97 15</inkml:trace>
  <inkml:trace contextRef="#ctx0" brushRef="#br0" timeOffset="155106.93">9583 13636 3 0,'0'0'463'0,"0"0"-159"16,0 0-67-16,0 0-38 0,0 0 13 16,0 0-56-16,0 0-84 0,0 0-11 15,0 0-2-15,0 0-30 0,0 0-9 16,0 57-7-16,0-52 0 0,0 0 16 16,0 1-13-16,0 2 0 0,0 0 7 15,0 0 19-15,2 0-42 0,1 0-58 0,0 0-140 16,1 0-98-16,-3-2-131 15,0-1-127-15</inkml:trace>
  <inkml:trace contextRef="#ctx0" brushRef="#br0" timeOffset="155546.84">9609 14206 197 0,'0'0'479'15,"0"0"-124"-15,0 0-42 0,0 0-62 16,0 0-73-16,0 0-31 0,0 0 5 15,0 66-16-15,3-55-13 0,-1 1-13 0,0 1 13 16,0 1-7-16,2 0-35 16,-1 1-27-16,-2 1 1 0,2 1 0 0,0 0-14 15,-1 2-12-15,0-1 0 0,0 2-6 16,2 1-11-16,-1 0 1 0,-1-1 0 16,1 2 0-16,-2 0-11 0,1 0 1 15,-1 1 13-15,3-1-16 0,-3 0-1 16,2-2-12-16,-1 1 10 0,-1 0 3 15,-1-2-19-15,0 1-32 0,0 0-49 16,0-1-9-16,-4 0-17 0,-4 1 4 0,0-1-101 16,-1-1-95-16,2-3-202 0,3-1-108 15,1-2-116-15</inkml:trace>
  <inkml:trace contextRef="#ctx0" brushRef="#br0" timeOffset="156013.47">9729 15045 388 0,'0'0'219'15,"0"0"-118"-15,0 0 22 0,0 0 44 16,0 0-11-16,0 0 49 0,7 75 29 16,-7-61-35-16,0 0-43 0,-4 1-27 15,-1 2-25-15,-2 0-42 0,0 1-17 16,0 0 13-16,-3 1-16 0,-2 2-9 16,2 0 2-16,-2 0-6 0,0-2-12 15,0 0-16-15,2-1 2 0,0-3-1 16,3 0-2-16,2-4-3 0,2 1-17 0,2-3-9 15,1 0 16-15,0-1 13 0,0-1 0 16,0 1-57-16,1 0-79 0,1-2-29 16,-2 1-46-16,0 0-59 0,0 1 17 15,0 1 148-15,0 0 86 0,-2 1 19 16,-1 2 23-16,-1 1 55 0,4 1-26 0,-1 0-10 16,1 0 17-16,0-1-56 15,0-2 39-15,0 1-42 0,0-1-6 0,1-4-11 16,2-1 4-16,-2 0-9 0,1-1-14 15,-1-1 3-15,1-2 33 0,-2 2 130 16,1 2 46-16,-1-1-46 0,0 1-6 16,0 2 2-16,0 1-38 0,0 1 2 15,-3 0 1-15,-3 2-33 0,1-2-19 0,1 0-23 16,-1 0-13-16,2-2 23 0,0 0-25 16,2-3-1-16,1-1-45 0,0-1 13 15,0-2 30-15,0 1 2 0,0-1 0 16,0-1-2-16,0 0-1 0,-2 0-68 15,1 0-62-15,-2 1-61 0,-1-1-115 16,-3 0-49-16,1 0-192 0,-3-1-248 0</inkml:trace>
  <inkml:trace contextRef="#ctx0" brushRef="#br0" timeOffset="157299.84">12323 13496 1345 0,'0'0'1053'0,"0"0"-611"16,0 0-220-16,0 0-27 0,0 0-20 15,0 0-74-15,0 0-101 0,0 0 0 16,0 0-38-16,0 0 7 0,27 12 31 0,-10-2 15 15,5-2-14-15,7 5 3 0,4 0-2 16,3 1 13-16,4 2-15 0,-4 0 0 16,1 0-32-16,-4 1-130 0,-4-2-117 15,-5 0-68-15,-5-1-125 0,-8-6-281 16,-2 4-548-16</inkml:trace>
  <inkml:trace contextRef="#ctx0" brushRef="#br0" timeOffset="157487.87">12721 13492 1495 0,'0'0'808'0,"0"0"-410"0,0 0-96 15,0 0 65-15,0 0-132 0,0 0-184 16,0 0-49-16,0 0-2 0,0 0 28 16,0 0-5-16,-87 87 2 0,65-58-25 15,-4 0-10-15,2-1-62 0,1 0-33 0,4-3-82 16,-1 0-114-16,6-2-104 0,1 0-229 15,4-6-646-15</inkml:trace>
  <inkml:trace contextRef="#ctx0" brushRef="#br0" timeOffset="159943.79">5722 14100 1187 0,'0'0'829'0,"0"0"-353"0,0 0-192 0,0 0-15 15,0 0-83-15,0 0-183 16,0 0-3-16,0 0-102 0,0 0 51 0,51 7 51 16,-28 4 23-16,4 0-7 15,1 0-16-15,2 4-29 0,-1-2-54 0,-2-2-26 16,0-1-52-16,-3-1-81 0,-4-1-143 16,-6-3-255-16,-5-1-513 0</inkml:trace>
  <inkml:trace contextRef="#ctx0" brushRef="#br0" timeOffset="160134.87">6064 14047 1968 0,'0'0'580'0,"0"0"-290"16,0 0 8-16,0 0-71 0,0 0-157 16,0 0-67-16,0 0 41 0,0 0 58 15,-68 85 6-15,47-59-42 0,-4 5-22 16,-1-1 0-16,-3-1-35 0,3 1-9 0,2-4-94 15,2-1-93-15,5-4-159 0,4-2-116 16,9-2-165-16,2-5-523 0</inkml:trace>
  <inkml:trace contextRef="#ctx0" brushRef="#br0" timeOffset="160967.72">8936 11000 1301 0,'0'0'426'0,"0"0"-170"0,0 0-6 16,0 0 12-16,0 0-59 0,0 0-107 15,0 0-96-15,0 0-55 0,0 0 0 16,0 0 7-16,0 0-4 0,32 1 20 16,-12 9 31-16,4 2 1 0,-2 1 13 15,1 4 29-15,-3-3-13 0,-2 1-29 16,-4-1-12-16,-4-2-56 0,-1-2-83 16,-1-2-31-16,-2-1-54 0,0-1-115 15,1-2-95-15,2-3-43 0,-2-1-104 16</inkml:trace>
  <inkml:trace contextRef="#ctx0" brushRef="#br0" timeOffset="161144.87">9233 11059 409 0,'0'0'560'0,"0"0"-61"16,0 0-41-16,0 0-62 0,0 0-57 15,0 0-66-15,0 0-10 0,0 0-11 0,0 0-43 16,0 0-92-16,0 0-95 0,17-59-22 16,-17 69-51-16,-1 4 51 0,0 7 22 15,-4 3-22-15,2 6-3 0,0 3-22 16,2 3 25-16,-2 1-2 0,-1 5-1 15,-3-1-32-15,-1 1-92 0,-5 4-114 16,-4-3-136-16,-3 0-139 0,4-12-685 16</inkml:trace>
  <inkml:trace contextRef="#ctx0" brushRef="#br0" timeOffset="162024.81">9569 16178 1003 0,'0'0'332'0,"0"0"-328"0,0 0 25 15,0 0 143-15,0 0 82 0,0 0-79 0,0 0-100 16,82 63-20-16,-63-48 0 0,1 1-19 15,0-2 0-15,2-2-30 0,-1-2-6 16,-2-1-68-16,0-3-107 0,-5 0-108 16,-2-2-124-16,-5-3-127 0,-3-1-231 0</inkml:trace>
  <inkml:trace contextRef="#ctx0" brushRef="#br0" timeOffset="162244.75">9957 16178 1365 0,'0'0'546'0,"0"0"-144"15,0 0-21-15,0 0-50 0,0 0-104 16,0 0-141-16,0 0-51 0,0 0 35 16,0 0 48-16,-18 70-17 0,8-45-6 15,0 2-1-15,-2 0-18 0,0 0-23 16,0 2-15-16,0-2-3 0,0 1-22 16,1-1-11-16,-1 0 1 0,0-1-3 0,2 0-1 15,-3-3-104-15,4 0-61 0,0-2-131 16,0-1-57-16,-2 0-125 0,4-8-320 15,-6 4-885-15</inkml:trace>
  <inkml:trace contextRef="#ctx0" brushRef="#br0" timeOffset="167359.68">12558 13615 378 0,'0'0'476'0,"0"0"-108"16,0 0-94-16,0 0-102 0,0 0-61 0,0 0-43 15,0 0-26-15,0 0-26 0,0 0-16 16,0 0 0-16,0 0-13 0,0 0 0 0,0 0 12 16,0 0 1-16,0 0 11 0,0 0 25 15,0 0 13-15,0 0-1 0,0 0 20 16,0 0 7-16,0 0-4 16,0 0-22-16,-2 0-49 0,2 0-10 0,0 0-29 15,0 0-3-15,0 0-10 0,0 0 4 16,0 0 9-16,0 0-3 0,0 0-1 15,0 0 26-15,0 0 17 0,0 0 29 16,0 0 13-16,0 0 10 0,0 0 7 16,0 0 6-16,0 0-1 0,0 0-5 15,0 0-4-15,0 0-10 0,0-1-16 16,0 0-29-16,-1-1-26 0,-1-1-22 0,-2-1-37 16,1 0-60-16,-1 1 12 0,1 1 9 15,-1 2 79-15,-1 0-7 0,1 0-20 16,0 0-100-16,-2 1 19 0,2 1 23 15,2 1 39-15,-1 0-98 0,2-2 146 16,-1 2 43-16,1-2 160 0,1-1 91 0,0 0 48 16,-2 0-26-16,1 0-30 15,0 0-22-15,-1 0-50 0,1 0-39 0,-1 0-32 16,1 0-39-16,1-1-16 16,0 0-16-16,0 1-8 0,0 0-21 0,0 0-22 15,0 0-17-15,0-2-15 0,0 2-7 16,0 0-1-16,1 0-2 0,2 0-14 15,-1-1 4-15,0 1 52 0,0 0-17 16,2 0-71-16,1 0-23 0,-1 0 133 16,4 1-36-16,0 4 192 0,1-1-144 0,-1 0-12 15,1 1-26-15,2 4 23 0,2-1 0 16,2 1-204-16,3 0-365 0,3 0-11 16,-1-3 583-16,-2 1-23 0,-2-2-68 15,-4 0-176-15,-1-1-10 0,-5 0 35 16</inkml:trace>
  <inkml:trace contextRef="#ctx0" brushRef="#br0" timeOffset="167724.67">12797 13561 1013 0,'0'0'638'0,"0"0"-239"16,0 0-123-16,0 0-30 0,0 0-85 0,0 0-103 15,0 0-58-15,0 0 0 0,0 0 9 16,0 0 36-16,0 0-12 0,-42 64-30 16,32-48 0-16,3 1 10 0,-2 0 0 15,1-1 0-15,0 1 3 0,-3 1-16 16,2-1-20-16,2-1 7 0,0 0-15 16,-2-1-34-16,5-2-47 0,0-2-33 15,1-4-84-15,1-1-98 0,2-1-141 16,0-5-137-16,0 0-217 0</inkml:trace>
  <inkml:trace contextRef="#ctx0" brushRef="#br0" timeOffset="168458.63">12461 13543 1334 0,'0'0'579'0,"0"0"-268"15,0 0-116-15,0 0-24 0,0 0-29 16,0 0-30-16,0 0-35 0,0 0-12 16,0 0 2-16,0 0-9 0,0 0-33 15,0-28-25-15,4 27-25 0,2 1-27 16,3 0-2-16,4 0 12 0,3 1 16 0,2 5 7 15,0 2 3-15,3 2 16 0,2 2 12 16,0 5 4-16,1-2 10 0,2 3-8 16,-1-3-18-16,1 2-55 0,-3-3 7 15,-1 0-32-15,-3-2-33 0,-5-2-45 16,-1 2-62-16,-3-2-91 0,-4 0-131 16,0-3-73-16,-1-2-169 0</inkml:trace>
  <inkml:trace contextRef="#ctx0" brushRef="#br0" timeOffset="168672.08">12840 13520 1355 0,'0'0'566'0,"0"0"-197"0,0 0-62 0,0 0-23 16,0 0 7-16,0 0-96 0,0 0-154 15,0 0-28-15,0 0-13 0,0 0 76 16,0 0 19-16,-74 49-38 0,57-29-31 15,-1 0-10-15,0-1-14 0,-2 2 17 16,3-2-19-16,-2-1-121 0,5-1-2 16,1-2-39-16,3 0-46 0,2-1-91 15,4-3-49-15,4 1-115 0,0-3-178 16,0-3-370-16</inkml:trace>
  <inkml:trace contextRef="#ctx0" brushRef="#br0" timeOffset="169891.62">12907 13322 458 0,'0'0'394'15,"0"0"-101"-15,0 0-16 0,0 0-33 16,0 0 10-16,0 0-21 0,0 0-29 15,0 0-23-15,0 0-45 0,0 0 2 16,-65-66-6-16,57 61-13 0,-1 1-17 0,-2 0-16 16,1 2-31-16,-3-1-14 0,-1 2-9 15,-2 1 0-15,0 0 6 0,-4 0 13 16,0 0-10-16,-8 4-6 0,-1 2-20 16,-4 1-14-16,-2 0 2 0,-3 4 15 15,2 0-17-15,-2 1 13 0,4 2 24 16,-1 0-2-16,6 3-36 0,3 1-25 0,2 4 11 15,4-2 14-15,2 5 16 0,3-1-3 16,0 1 2-16,1 1-15 0,2 0 0 16,2 2-15-16,2-2 2 0,0 2 0 15,3-3-2-15,3 0-1 0,1 0-6 16,1 0 3-16,1-2 15 0,8 3 3 16,2 0-1-16,2-2 0 0,4 1 2 0,2-2-1 15,4-2-1-15,2 1-17 0,1 1-29 16,5-4-2-16,1-1 24 0,4-1 24 15,3-2-14-15,3 0 14 0,3-2-1 16,-2-1 3-16,4-1 0 0,-3-2 0 16,-1-1 0-16,-3-4 1 0,-2-1 2 15,-1-3 16-15,-2 0 3 0,1-3-9 16,-3-5 3-16,-1-2-3 0,2-2-11 16,1-2 14-16,1-3 0 0,1-3-4 0,4-3-10 15,-2-5 24-15,-2-2 50 0,-1-2-29 16,-1-4-22-16,-2 0-12 0,-6-3 25 15,-4 1 40-15,-7 0 10 0,-6 1 3 16,-7 1-2-16,-3 1 51 0,0 3-28 0,-9 2-44 16,-5 2-24-16,-2-1-10 15,-5 4-13-15,-7-1-21 0,-3 0-1 0,-10 3 1 16,-5 0-15-16,-5 2-10 0,-3 3-46 16,-4 4 21-16,2 1 10 0,2 3 0 15,6 1-16-15,4 1-32 0,4 2-72 16,7 3-4-16,1 3-6 0,-1 0-68 15,-2 5-49-15,1 5-40 0,-4 4-44 16,1 1-105-16,2 2-135 0,12-3-35 16,-4 8-59-16</inkml:trace>
  <inkml:trace contextRef="#ctx0" brushRef="#br0" timeOffset="171624.8">12984 12021 475 0,'0'0'385'0,"0"0"-53"0,0 0-59 0,0 0-35 15,0 0-11-15,0 0-35 0,0 0-30 16,0 0-26-16,0 0 3 0,0 0-4 16,0 0-16-16,-29-38 3 0,25 33-13 15,-1 1 67-15,0-1-48 0,2 2-64 16,0 1-26-16,0 0-13 0,2 1-6 16,-2 0 7-16,3 0-4 0,-1 1-22 0,1 0-15 15,0 0-1-15,0 0 13 16,-2 0-9-16,2 0 12 0,0 0 16 0,0 0-3 15,-1 0-10-15,-1-2 10 0,2 1-1 16,-1 1 1-16,-2 0 6 0,2 0 3 16,-1 0-3-16,2 0-3 0,-1 0-13 15,1 0 10-15,0 0-12 0,0 0-1 16,-2 0-16-16,2 0-9 0,0 0-4 16,0 0 4-16,0 0 6 0,0 0 3 0,0 0 0 15,0 0-9-15,-1 3 12 0,-1 0 0 16,1 4 10-16,1 1 0 0,0 1 0 15,0 2 1-15,0 2-14 0,0 3 0 16,0 2 0-16,3 2-6 0,-2 2 22 16,2 3 10-16,0 0 19 0,3 4-10 15,-3 2 0-15,2 2 7 0,0 2 12 0,-1 2-36 16,2 2-2-16,-2 1 0 0,3-1 0 16,-1 2-2-16,0-1-21 0,1-1 23 15,2 1 19-15,-1-1-19 0,1 1-22 16,4-2-16-16,-1 1 0 0,-1-2 38 15,-1-5 40-15,0-1 5 0,-1-2-43 16,-1-5-2-16,-3-5 0 0,-1-2 2 16,-2-4 11-16,-1-4 3 0,-1-2 3 15,0-5 0-15,0 1 3 0,0-2 3 16,0-1-6-16,0 0 10 0,0 0-29 0,0 0-13 16,-1-1-57-16,-2-2-28 0,0-1-39 15,-2 0-45-15,1 0-52 0,2 1-52 16,-1-1-50-16,0-2-131 0,-2 1-216 15,-1 2-303-15,41 40 807 0</inkml:trace>
  <inkml:trace contextRef="#ctx0" brushRef="#br0" timeOffset="171809.12">12983 12801 815 0,'0'0'674'0,"0"0"-206"15,0 0-160-15,0 0-68 0,0 0-85 16,0 0-72-16,0 0-83 0,0 0-158 15,0 0 42-15,0 0 116 0,33 3 45 16,-21 4-12-16,2 2-4 0,0-3 13 16,0 1-7-16,1 0-35 0,0-1-35 0,0 0-101 15,-1 0-68-15,0 0-87 0,-1-1-125 16,-2-1-99-16,-1-2-91 0</inkml:trace>
  <inkml:trace contextRef="#ctx0" brushRef="#br0" timeOffset="171958.26">13235 12817 730 0,'0'0'678'15,"0"0"-125"-15,0 0-126 0,0 0-30 0,0 0-15 16,0 0-47-16,0 0-73 0,0 0-111 16,0 0-104-16,0 0-47 0,0 0 0 15,-23-26-18-15,3 39 18 0,-2 4 2 16,-2 2-2-16,1-1-45 0,3 0-166 16,8 0-110-16,3 2-130 0,3-4-126 15,1-4-583-15</inkml:trace>
  <inkml:trace contextRef="#ctx0" brushRef="#br0" timeOffset="172840.89">13042 11614 1130 0,'0'0'807'0,"0"0"-324"0,0 0-202 16,0 0-2-16,0 0-13 0,0 0-59 15,0 0-49-15,0 0-78 0,0 0-80 16,0 0 0-16,0 0-42 0,-9-10-24 15,9 16-13-15,0 4 79 0,0 6 30 16,0 1 2-16,3 2-7 0,2 0-22 16,-1 0 0-16,0 2 19 0,-1-1-22 15,1 1-3-15,1-1-48 0,-1-1-22 0,1-1-51 16,1-1-35-16,-3-3-56 0,2-2-7 16,-2-1-26-16,-2-5-62 0,-1-2-132 15,0-3-101-15,0-1-21 0,-1-2-101 16</inkml:trace>
  <inkml:trace contextRef="#ctx0" brushRef="#br0" timeOffset="173074.65">13029 11610 196 0,'0'0'1046'15,"0"0"-600"-15,0 0-138 0,0 0-13 16,-9-66 6-16,8 55-53 0,1-1-17 16,0 1-45-16,0-1-24 0,3-1-22 15,4 1-36-15,6 0-37 0,6-1-42 16,4 1-6-16,4-1-19 0,5 4-2 15,2 3-27-15,0 3-15 0,-3 3-3 16,-5 4 47-16,-7 8-7 0,-6 0 7 0,-9 5-25 16,-4 2 25-16,-11 4 57 0,-9-1 28 15,-8-1-19-15,-2 2-66 0,-5 1-38 16,-2-4-34-16,1 2-121 0,0-3-148 0,7-1-102 16,4-1-184-16,5-6-645 0</inkml:trace>
  <inkml:trace contextRef="#ctx0" brushRef="#br0" timeOffset="175373.62">9661 13044 408 0,'0'0'606'0,"0"0"-352"0,0 0-91 15,0 0-23-15,0 0-23 0,0 0-20 0,0 0-32 16,0 0-16-16,0 0-7 0,0 0-13 16,0 0 1-16,-3-7 12 0,3 7 16 15,0 0 4-15,0 0 22 0,0 0 10 16,0 0 6-16,0 0-3 0,0 0-7 15,0 0-19-15,0 0-16 0,0 0-13 16,0 0-16-16,0 0 3 0,0 0-7 0,0 0-11 16,0 0-11-16,0 0-35 0,0 0-4 15,1-1 39-15,5 0 3 0,0-1 20 16,3 1 6-16,1-1-4 0,0-1-5 16,-1 2-18-16,2-2 11 0,1 1 6 15,2-1 3-15,5-1-9 0,2 0-11 16,5 1-2-16,0-1-2 0,5-2-17 15,3 3 19-15,-1-2 0 0,2-1 26 16,-1 1-4-16,3 0-19 0,-1-2 0 16,1 2 17-16,0-1-20 0,2-2 35 15,0 2 0-15,-1-2-19 0,2 2-16 0,-2 1 0 16,-1-1-2-16,-1 1-11 0,0 1 10 16,0 2 2-16,2 0 1 0,-1-3 13 15,2 1-11-15,3 1 17 0,0-1 0 16,0-1 4-16,-1-1-7 0,1 0 3 15,-2 1-6-15,1-2 3 0,-4 2-1 0,-2 2 1 16,-2-1-12-16,-1-1-3 0,-5 3-1 16,0 0-3-16,-1 0-1 0,0 1 2 15,-1 0-1-15,2 0 2 0,2-2 1 16,3 2 2-16,1-1 11 0,4-2-10 16,-1 2-1-16,0-1 14 0,2 0 0 15,-4-2-3-15,1 0 15 0,-2 3 1 16,0-3-27-16,0 1-2 0,3 1-16 15,-1-1 0-15,4 1 14 0,4 0 0 0,0 1-1 16,-2-1-16-16,0 1 6 0,-6 1 11 16,0 0 2-16,-5-2 16 0,-3 1 3 15,-2-1-17-15,-2 1 11 0,0-2-10 16,1-2 10-16,2 2-1 0,3-2-8 16,1 1-2-16,1 0 9 0,2 0-11 15,1 0 0-15,0-2-1 0,-1 2-1 16,-2 0-10-16,0 0 8 0,-5 0-8 15,-5 1 12-15,-6 0 0 0,-5 1 2 0,-2 2 17 16,-5 0 3-16,-1-1 13 0,-1 1-9 16,-1 1-11-16,2-1-13 0,-2 0-1 15,1 1-1-15,-1-1-4 0,3-2-27 16,1 2-17-16,1-4 13 0,1 4-3 16,0-4-7-16,2 3 23 0,-2-3 22 15,-2 0 1-15,0 0 31 0,-2 1 9 0,-2-5-41 16,0 2-3-16,-6-4-93 0,-3 3-9 15,-2-2 12-15,-4 2 6 0,1-2 36 16,-5 3 16-16,3 0-1 0,-2 2 17 16,-1 0 6-16,4 0 10 0,1 2 3 15,1-1 0-15,4 3 77 0,2 0 10 0,3 1-13 16,4 0-74-16,0 0-13 0,0 0-83 16,11 0 25-16,2 5 71 0,7 0 24 15,6 1 17-15,5-2-15 0,2 2-10 16,3 0-15-16,0-2 2 0,-1 1 10 15,-2-2-13-15,-3 2-15 0,-3-1 2 16,-7-1-3-16,-4 0 0 0,-3 0 3 16,-3 0 13-16,-4-1 0 0,-3-1 0 0,-1 0 2 15,-2 2 28-15,0-1 86 0,0 2-30 16,-11 4 10-16,-2 1 16 0,-7 3-30 16,-3 1-15-16,-4 0-16 0,0-1-20 15,0 1-31-15,3 0-9 0,-1 1-38 16,4-1-87-16,1 1-102 0,1 1-78 15,-1-1-131-15,5-3-240 0,3-2-375 16</inkml:trace>
  <inkml:trace contextRef="#ctx0" brushRef="#br0" timeOffset="176539.45">10232 12781 550 0,'0'0'329'15,"0"0"-163"-15,0 0-19 0,0 0-4 16,0 0-26-16,0 0-51 0,0 0-18 16,0 0 30-16,0 0 69 0,0 0 41 15,0 0 16-15,-6-18 0 0,6 16-19 16,1-2-15-16,2 2 11 0,-3 0 1 15,0-1-6-15,0 2-14 0,0 0-16 16,0 1-22-16,0 0-14 0,0 0-28 16,-5 0-40-16,-1 0-42 0,-7 2-63 15,1 5-19-15,-2 1-6 0,-3 2 15 0,-2 1 22 16,6 2 17-16,-3-1-1 0,3 0-3 16,4 0-20-16,-2 0-12 0,4-2-19 15,-1 1-16-15,4-3-4 0,0 2 6 0,-2-3 23 16,3 1 25-16,2-2 17 0,-1 1 25 15,-1-2 0-15,2 0-6 0,1-1-1 16,0 0-9-16,0 0 7 0,0-2 2 16,0 2 19-16,0 0 0 0,0 0 1 15,0 1 16-15,1 1 7 0,5 1-10 16,0 1 0-16,0-3-10 0,-1 1 26 16,1-2-7-16,0 0 36 0,0-2 26 15,-1 1-23-15,1 0-42 0,0-1-17 16,1 1 11-16,5-1 3 0,-1 2 10 15,6 0-20-15,1-1-6 0,9-2-29 16,2 0-16-16,6-1-28 0,2 0-56 16,-1 0-81-16,0 0-100 0,-7-2-89 0,-9-1-108 15,-7 0-155-15,-7 3-16 0</inkml:trace>
  <inkml:trace contextRef="#ctx0" brushRef="#br0" timeOffset="178838.66">11207 12113 113 0,'0'0'359'0,"0"0"-154"16,0 0-35-16,0 0 12 0,0 0 27 16,0 0-40-16,0 0-39 0,0 0 16 15,0 0 10-15,0 0 16 0,0 0 23 0,25 12-62 16,-16-19-49-16,-1 0-7 0,4-4-2 16,-2 0-4-16,-1-2 0 0,2-4-1 15,-2-1 17-15,-1 0-22 0,1-1-5 16,1 1-15-16,-3 0-3 0,-2 1-29 15,-1 4 6-15,-3 3 29 0,-1 2 22 16,0 2-9-16,-5 0-29 0,-6 4-20 16,-4 1-12-16,-6 1-32 0,-5 0 3 15,-1 3 7-15,-3 7 6 0,0 0-10 16,1 3-3-16,0 1 10 0,3 3 6 16,4-2-3-16,1 3 0 0,4-1 14 0,2 2-46 15,2-1-51-15,3 0 25 0,3 0 10 16,2-1 19-16,2-1 9 0,3-3 4 15,0 0 3-15,8 0 7 0,3-1 2 16,6-2 20-16,4 2 12 0,3-2 20 16,4-1 10-16,0-1 6 0,3 1-9 0,-1-4-4 15,0-1 4-15,-2-2-1 0,-1-2-38 16,-1 0-3-16,-4-5-103 0,1-2-29 16,0-1-97-16,-3-2-131 0,-1 0-209 15,-5 3-229-15,-1-3 76 0</inkml:trace>
  <inkml:trace contextRef="#ctx0" brushRef="#br0" timeOffset="179084.87">11723 12064 1372 0,'0'0'748'16,"0"0"-412"-16,0 0-171 0,0 0 9 16,0 0 9-16,0 0-61 0,0 0-58 0,83-66-35 15,-60 57-28-15,1-1-1 0,0 0 0 16,0 3-1-16,-3 1-89 0,-4 4-96 16,-5 1-26-16,-2 1-111 0,-4 0-189 15,-3 6-188-15,-3-1-387 0</inkml:trace>
  <inkml:trace contextRef="#ctx0" brushRef="#br0" timeOffset="179238.87">11790 12134 790 0,'0'0'769'0,"0"0"-256"15,0 0-166-15,0 0-105 0,0 0-123 16,0 0-90-16,0 0-29 0,0 0 96 16,0 0 7-16,0 0-42 0,0 0-61 0,112-9-109 15,-75-5-26-15,-3 1-68 0,-6-3-146 16,-6 3-313-16,-9 5-589 0</inkml:trace>
  <inkml:trace contextRef="#ctx0" brushRef="#br0" timeOffset="179704.66">12032 11486 30 0,'0'0'1639'0,"0"0"-1155"15,0 0-202-15,0 0 37 0,0 0-4 16,0 0-59-16,0 0-88 0,0 0-79 0,0 0-66 16,0 0-23-16,0 0-35 0,-29-35-15 15,29 37 2-15,0 5 48 0,0 2 19 16,3 6 26-16,0 4-4 0,0 1-13 15,1 4 16-15,0 0-12 0,-1 1-14 16,4 1-18-16,-1-1-16 0,0-1 13 16,0-3-22-16,0 0-35 0,3-4-23 0,-3-1-50 15,0-3-94-15,-2-3-55 0,1 0-24 16,-2-7-69-16,-1 0-135 0,0-3-92 16,-1-1-125-16</inkml:trace>
  <inkml:trace contextRef="#ctx0" brushRef="#br0" timeOffset="179885.84">12107 11484 1391 0,'0'0'614'0,"0"0"-300"15,0 0-32-15,0 0 17 0,0 0-81 16,0 0-112-16,0 0-106 0,0 0-14 16,0 0-15-16,0 0 0 0,36-27-3 15,-18 27 13-15,5 0-3 0,-1 3-4 16,-2 1-6-16,0 4-23 0,-4-1-105 15,0 0-34-15,-6 3-6 0,0-2-78 0,2 2-151 16,-5-2-170-16,0-1-432 0</inkml:trace>
  <inkml:trace contextRef="#ctx0" brushRef="#br0" timeOffset="180071.65">12503 11436 297 0,'0'0'1239'16,"0"0"-768"-16,0 0-156 15,0 0-38-15,0 0-38 0,-85-6-72 0,59 8-61 16,-3 5-46-16,-1 2-31 0,2 0-16 16,-2 3-13-16,3 0-29 0,4 3-73 15,4-1-10-15,6-1-68 0,6-1-101 16,5 1-111-16,2-3-140 0,2-2-61 16,2-3-381-16</inkml:trace>
  <inkml:trace contextRef="#ctx0" brushRef="#br0" timeOffset="180288.65">12415 11414 22 0,'0'0'1419'16,"0"0"-945"-16,0 0-156 0,0 0-7 0,0 0 8 16,0 0-69-16,0 0-78 0,0 0-73 15,0 0-83-15,0 0-16 0,-9-1-35 16,2 11 22-16,2 3 11 0,-1 1 2 15,0 4 2-15,0 0-2 0,2 0 0 16,-1 0-73-16,0-1-29 0,2-2-58 16,0 1-62-16,2-3-81 0,1 0-144 15,0-2-242-15,0-4-563 0</inkml:trace>
  <inkml:trace contextRef="#ctx0" brushRef="#br0" timeOffset="180577.11">12736 11385 1743 0,'0'0'642'0,"0"0"-232"0,0 0-32 0,0 0-94 16,0 0-109-16,0 0-106 0,0 0-63 16,0 0-6-16,0 0-50 0,0 0 50 15,0 0 54-15,-26 64 5 0,12-35 4 16,-2 3-9-16,-5 4-16 0,-1 2 9 15,0 2 19-15,-1 1-34 0,0 1 5 16,3-4-30-16,0-2-7 0,0 0-1 16,1-4-1-16,0 1-17 0,-1-7 0 15,3 2-82-15,1-4-41 0,3-4-66 16,0-3-33-16,4-3-46 0,4-3-60 16,3-5-96-16,2-2-160 0,0-3-133 0</inkml:trace>
  <inkml:trace contextRef="#ctx0" brushRef="#br0" timeOffset="180828.62">12624 11923 163 0,'0'0'1854'16,"0"0"-1288"-16,0 0-221 0,0 0-35 15,0 0-112-15,0 0-122 0,0 0-38 16,0 0 16-16,0 0-19 0,-42 64-35 16,34-41 2-16,0 0-1 0,3 2 24 15,-1-1-9-15,0 1-16 0,3-3-53 0,-1-2-32 16,3-2-99-16,-1-1-81 0,1-1-47 16,-1-4-43-16,1 0-147 0,-1-4-275 15</inkml:trace>
  <inkml:trace contextRef="#ctx0" brushRef="#br0" timeOffset="181104.89">12493 12029 1360 0,'0'0'566'0,"0"0"-274"16,0 0-14-16,0 0-4 0,1-65-49 16,6 52-52-16,4 1-58 0,3-1-32 15,2 1-29-15,4 0-6 0,3 0 12 16,0 0 26-16,5 1-17 0,-1 4-31 0,-1 0-38 15,-3 3-10-15,-4 4-31 0,-4 0 3 16,-3 5 38-16,-2 3-10 0,-3 2 10 16,-5 2-15-16,-2 1 15 0,0 1 13 15,-5 1 0-15,-6 2 2 0,-5 1 4 16,-4 0-19-16,-4 0-50 0,-3-1-48 16,-4 1-20-16,-2-3-6 0,1 0-84 0,0-2-116 15,4-2-142-15,3-3-248 0,6-3-426 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4:55:30.571"/>
    </inkml:context>
    <inkml:brush xml:id="br0">
      <inkml:brushProperty name="width" value="0.05292" units="cm"/>
      <inkml:brushProperty name="height" value="0.05292" units="cm"/>
      <inkml:brushProperty name="color" value="#FF0000"/>
    </inkml:brush>
  </inkml:definitions>
  <inkml:trace contextRef="#ctx0" brushRef="#br0">9158 4747 117 0,'0'0'679'0,"0"0"-217"15,0 0-221-15,0 0-59 0,0 0-42 16,0 0-36-16,0 0 35 0,0 0 33 16,0 0-29-16,17-41-62 0,-17 37 67 0,0 0 23 15,0 0-10-15,0 0-59 0,0 2 1 16,0-2 66-16,-3 1 25 0,2-1-23 16,-2 0 6-16,2 1-64 0,-1-1-12 15,-2 1 2-15,1-1-13 0,2 3-37 16,-1 0-13-16,2 1-5 0,-3 0-14 15,2 0-5-15,1 0-4 0,-2 2-12 16,2 2-1-16,0-3-24 0,0 3-12 0,0-1-16 16,0 1-34-16,2 3-53 0,2 6 92 15,1 4 48-15,2 5 0 0,0 3 1 16,0 0-1-16,2 5-1 0,1-1 0 16,0 2-12-16,0-1 13 0,1 1 0 15,1 0 10-15,-2-3-7 0,3-1 0 16,-1-3 1-16,-1-2-4 0,-1-1-20 15,-1-3-42-15,1-1-10 0,-4-2 24 16,0-2-2-16,-4-3-3 0,0-2-7 16,1-3 3-16,-3-2-23 0,0-3-21 15,0 0-33-15,0 0 42 0,-3-3 79 16,0-2 13-16,0-3 0 0,-1-2-165 0,1-3-186 16,-3 0-386-16,6-9-722 0</inkml:trace>
  <inkml:trace contextRef="#ctx0" brushRef="#br0" timeOffset="356.62">9076 4580 1197 0,'0'0'762'16,"0"0"-361"-16,0 0-97 0,0 0-50 15,-29-67-7-15,28 54 62 0,-1 1-33 0,2 2-56 16,0 2-44-16,2-1-30 0,5 4 50 16,2-2-36-16,9 2-21 0,8-1-32 15,15-3-107-15,15 0-113 0,9-1-826 16,5 0 939-16,-5 6 129 0,-6 4-129 16,-10 2-25-16,-8 11-29 0,-7 4 10 15,-4 2 0-15,-2 4 6 0,-7-1 1 16,-9 1-1-16,-5 0-16 0,-7 2-35 0,-10 2 58 15,-11 1 31-15,-7 4 69 0,-6 2-69 16,-4 0-16-16,-1 1-57 0,1 0-41 16,4-3 31-16,5-3-115 0,5-4-149 15,5-3-69-15,10-2-100 0,2-8-307 16</inkml:trace>
  <inkml:trace contextRef="#ctx0" brushRef="#br0" timeOffset="886.17">9690 4883 101 0,'0'0'1130'0,"0"0"-554"0,0 0-90 0,0 0-62 16,0 0-61-16,0 0 0 0,0 0-40 15,0 0-84-15,0 0-63 0,0 0-73 16,-9-2-71-16,9 2-32 0,0 1-31 15,0 0-16-15,0 3-12 0,0 1 31 16,0 2 28-16,0 3 47 0,-4 0-10 0,3 2-12 16,-1-1-9-16,2 1-15 0,0 0-1 15,0 0-16-15,6 3 1 0,4-1-32 16,4 1-34-16,2-1 21 0,7-1 15 16,2-1 8-16,4-3 9 15,2-1 7-15,1-6 21 0,3 1 19 0,-2-3 3 16,-1 0 3-16,-4-3-14 0,-5-2-10 15,-3-3 26-15,-5-2 46 0,-4 0 15 16,-2-5 52-16,-5-3 12 0,-1-2 14 16,0-2-46-16,-3-2-40 0,0-1-25 15,0 3-55-15,0 3-18 0,0 2-59 0,-1 5-83 16,-2 4-68-16,-2 2-71 0,0 5-142 16,-4 1-244-16,5 0-400 0,-3 9-233 0</inkml:trace>
  <inkml:trace contextRef="#ctx0" brushRef="#br0" timeOffset="1226.75">8972 5573 1740 0,'0'0'726'0,"0"0"-284"0,0 0-122 15,0 0 17-15,0 0-31 0,0 0-60 16,0 0-50-16,0 0-69 0,0 0-127 16,0 0-15-16,113-54-44 0,-18 26 56 15,21 1-16-15,20-1 16 0,12 6-16 16,7 2 19-16,0 5 3 0,-3 2-3 0,-7 3-2 15,-8-1-141-15,-9 4 31 0,-11-4-43 16,-9 2-34-16,-14-1-83 0,-16 2-12 16,-15-2 31-16,-13 4-108 0,-12-2-101 15,-12 0-149-15,-9 3-80 0,-8 1-23 16</inkml:trace>
  <inkml:trace contextRef="#ctx0" brushRef="#br0" timeOffset="1773.15">9259 5728 1258 0,'0'0'1175'16,"0"0"-743"-16,0 0-80 0,0 0 49 15,0 0 14-15,0 0-127 0,0 0-185 16,0 0-79-16,0 0-24 0,0 0-40 15,0 0-22-15,-29-7-28 0,36 20 90 0,-1 5 22 16,3 7 62-16,4 1-1 0,0 7-12 16,1-1-33-16,2 3-14 0,0-2-15 15,0 1-9-15,-1 0-15 0,0-3 15 16,-1-4 3-16,-2 0-3 0,-5-5-74 16,0-2-109-16,-4-6-92 0,-3-2-106 15,0-2-118-15,-5-4 17 0,-3-4-67 16,1 0-476-16</inkml:trace>
  <inkml:trace contextRef="#ctx0" brushRef="#br0" timeOffset="2032.7">9105 5710 2243 0,'0'0'706'0,"0"0"-290"15,0 0-80-15,23-66-56 0,-2 43-110 0,11-2-39 16,7 1-26-16,9 2-49 0,2 4-31 15,-1 5 0-15,-3 7-24 0,-4 6-1 16,-7 1 0-16,-4 9 3 0,-2 3-3 16,-3 4-2-16,-6 3-26 0,-5 2 3 15,-8 2-9-15,-7 1 3 0,-3 5 31 16,-12 1 30-16,-13 4 23 0,-6-1 6 16,-2 2-59-16,-4-2-41 0,4-2-45 15,6-5-148-15,7-3-231 0,11-2-169 16,5-4-142-16,4-6-635 0</inkml:trace>
  <inkml:trace contextRef="#ctx0" brushRef="#br0" timeOffset="2321.79">9684 5921 1957 0,'0'0'1045'0,"0"0"-538"0,0 0-50 0,0 0-137 16,0 0-103-16,0 0-75 0,0 0-65 15,0 0-77-15,0 0-25 0,0 0-64 16,0 0-34-16,-1 26 121 0,6-13-1 16,5 2-46-16,5-2 9 0,5-2 22 15,3-2 18-15,4-4 15 0,-2-2 7 16,3-3 0-16,-3 0 9 0,0-5 0 16,-4-4 6-16,-2-1 6 0,1-5-3 15,-6 0 16-15,-2-6-7 0,-3 1 3 0,-6 1-6 16,-2-4-6-16,-1 5 0 0,0 4-31 15,-3 2-9-15,-1 1-80 0,-2 2-89 16,3 3-65-16,0 0-106 0,3 4-164 16,0 1-234-16,0 1-718 0</inkml:trace>
  <inkml:trace contextRef="#ctx0" brushRef="#br0" timeOffset="2765.61">10073 5810 1673 0,'0'0'661'0,"0"0"-109"0,0 0-24 16,0 0-70-16,0 0-81 0,0 0-126 16,0 0-44-16,0 0-41 0,0 0-116 0,0 0-50 15,103-31 0-15,-69 19 3 0,-2 4 0 16,-6-2 12-16,-6 6 34 0,-4 0 0 16,-8 1-3-16,-5 1-13 0,-1 2-11 15,-1-1-19-15,1 1 8 0,-2 0-11 16,3 0-19-16,-2 0-17 0,3 0-19 15,5 0-6-15,-3 0 3 0,1 0 3 16,-1 1 5-16,-3-1 10 0,0 0 1 16,-1 0-4-16,-2 2 15 0,0-1 12 0,0-1 16 15,0 0 12-15,0 0 28 0,0 0 24 16,0 2 13-16,0-2-7 0,0 0-18 16,0 0-9-16,0 0-6 0,0 0-19 15,0 0-5-15,0 0-13 0,-2 0-1 16,2 0-2-16,0 0 0 0,0 0 2 0,0 0-2 15,0 0-12-15,0 0 12 0,0 0-9 16,0 0 9-16,0 0 1 0,0 0-1 16,0 0 2-16,0 0 1 0,0 0 2 15,0 0-2-15,0 0-45 0,-2-2-65 16,1 1-59-16,-1-1-47 0,1 2-64 16,-1 0-144-16,-1 0-175 0,0 2-86 15,2 2-48-15,-3 3-718 0,23-15 1128 0</inkml:trace>
  <inkml:trace contextRef="#ctx0" brushRef="#br0" timeOffset="3251.62">10167 5832 1281 0,'0'0'637'0,"0"0"-150"16,0 0-123-16,0 0-132 0,0 0-40 15,0 0-49-15,0 0-57 0,80-19-29 16,-49 12-15-16,0 1 27 0,3 1 4 16,-4 1-13-16,-4 1-28 0,-7 3-20 15,-4-1-9-15,-4-1-3 0,-4 2-1 16,-3 0 0-16,2 0 1 0,-3 0 2 16,-2 0-2-16,1 3-2 0,-1-2 2 15,-1 5 28-15,0 0 6 0,0 2 20 16,-1 3 18-16,-8 4 16 0,-5 1 19 15,-1 2-20-15,-1 1-27 0,-4 2-42 16,3-1-15-16,-2 3 13 0,2 0-16 0,0-2-1 16,2 1-2-16,2 1-13 0,0-3 16 15,3 2 2-15,-1-3 17 0,3-1-16 16,1-1-3-16,4-3 0 0,2-4-16 16,1-2 13-16,0-2 0 0,0-2-12 0,4-2 15 15,6-1 12-15,6 0 56 0,4-1 35 16,6 0-11-16,7-2-15 0,5-5-18 15,2 0-25-15,-1-4-19 0,2 1 3 16,-4 1-2-16,2-3-4 0,-3 2-12 16,-2 1 0-16,-2 0-52 0,-2 3-62 15,-7-1-53-15,-8 3-19 0,-4 2-16 16,-5 1-69-16,-6-2-96 0,0 3-109 16,-1 0-214-16,-5 0-51 0,-7 4-753 0</inkml:trace>
  <inkml:trace contextRef="#ctx0" brushRef="#br0" timeOffset="4672.68">14708 4518 75 0,'0'0'1065'0,"0"0"-603"0,0 0-78 15,0 0-60-15,56-69-37 0,-43 56-19 16,-3 3 4-16,-2 2-17 0,0 3-29 16,-4 3-21-16,-2 1-35 0,-1 1-29 15,1 0-35-15,-2 0-46 0,0 0-29 16,0 2-31-16,-5 10-109 0,-2 5-105 15,-6 9 177-15,-4 9 35 0,-8 6-11 16,-5 4 13-16,-8 3 31 0,-4 0 1 16,-3-1-20-16,-4 0 7 0,0-4-2 15,-2 0-17-15,0-3 0 0,1-5-3 0,4-4 3 16,3-6-30-16,4-2 12 16,10-6 17-16,3-7-46 0,6-2 18 0,4-8 29 15,3 0 44-15,5-9 36 0,0-6-15 16,2-6 1-16,1-3 12 0,4-7 9 15,1-3-19-15,1-2-34 0,10 3-34 0,1 3 0 16,1 5 46-16,1 5 44 0,0 6 30 16,-2 6-25-16,0 3-95 0,4 1-18 15,1 2-35-15,8 2 14 0,6 0 17 16,8 0 19-16,7 2 3 0,6 6 44 16,0 2-44-16,1 5-12 0,-2 1-59 15,-5 4 28-15,-8-1-109 0,-5 1-50 16,-7 1-33-16,-5-2-76 0,-6 2-118 15,-3 0-106-15,-6-2-132 0,-1-6-585 16</inkml:trace>
  <inkml:trace contextRef="#ctx0" brushRef="#br0" timeOffset="5043.96">14781 4946 980 0,'0'0'1505'0,"0"0"-874"0,0 0-96 15,0 0-119-15,0 0-145 0,0 0-125 16,0 0-79-16,0 0-23 0,0 0-33 15,0 0-11-15,0 0-19 0,23 20 19 16,-15-11 46-16,-1 1-9 0,4 1-6 16,-3 1-7-16,-3 0-22 0,1-1-2 15,-4 1-24-15,-1-3-20 0,-1-1-23 16,0-3-7-16,0-2-4 0,0-3-2 0,0 0 73 16,0 0 7-16,0-2 69 0,2-4 54 15,2-6-83-15,3-4-36 0,0 0-2 16,3-1 0-16,5-1 38 0,1 1 43 15,4 3-3-15,1 1-16 0,1 3-30 16,1 0-16-16,0 3 4 0,0 2 5 16,-1 4-16-16,1 1-11 0,1 2-18 15,1 8 0-15,-2 1 2 0,1 2-5 16,-1 5-13-16,-4 1-6 0,-7 0-15 16,-6 3-40-16,-6 2-19 0,-3-3 37 0,-13 1 8 15,-3 0-27-15,-4-2-91 0,-1-2-149 16,-2 0-117-16,2-4-66 0,0 1-215 15,5-6-659-15</inkml:trace>
  <inkml:trace contextRef="#ctx0" brushRef="#br0" timeOffset="8138.86">9229 7343 987 0,'0'0'771'0,"0"0"-242"0,0 0-122 0,0 0-89 15,0 0-17-15,0 0-18 16,0 0-12-16,0 0-69 0,0 0-56 0,0 0-65 15,-9-15-22-15,6 15-9 0,0 1-3 16,-4-1-13-16,-3 2-34 0,-7 1-22 16,-5 3-6-16,-7 2 27 0,-2 7 1 15,-7 1 1-15,-4 6 11 0,-4 2 1 16,-3 1-13-16,-1 3-16 0,-2-1-2 16,4 0-10-16,5-3 15 0,7-4-11 15,10-3-14-15,9-6-21 0,4-3-6 16,9-3 3-16,1-4 12 0,3 2 11 0,0-2 17 15,0-1 22-15,0 0 26 0,0 2 21 16,0-2 19-16,0 0 8 0,3 0-2 16,0 0 2-16,3 1-5 0,5 0-35 15,6 3-16-15,5 0-16 0,5 1 11 0,5 0 5 16,5 0-3-16,3 0-15 16,2 1-2-16,6-2 2 0,-1-1 3 0,4 1-3 15,-2-1-1-15,0 1-15 16,-6 0 1-16,-3-1-4 0,-7 2-37 0,-4 1-9 15,-5 0 3-15,-6-1-6 16,-5-1-1-16,-3-1-2 0,-4-1-37 0,-5-2-30 16,-1 0 22-16,0 0 46 0,0 0 26 15,-1 0-13-15,-2 0-25 0,-3-1-62 16,-5 1-133-16,-1-1-48 0,-3 1-30 16,-1 0-86-16,-3 0-141 0,7 1-105 15,-11 5-1-15</inkml:trace>
  <inkml:trace contextRef="#ctx0" brushRef="#br0" timeOffset="8450.59">8525 7989 1038 0,'0'0'1327'15,"0"0"-750"-15,0 0-82 0,0 0-74 16,0 0-132-16,0 0-90 0,0 0-62 16,0 0-60-16,0 0-46 0,0 0-29 15,35 13 50-15,-2-14 0 0,12-7-27 16,16 0-24-16,9-3 11 0,3 0 1 0,2 2-13 16,-6-1-25-16,-5 4 4 0,-9 0-32 15,-9 3 13-15,-7 0-15 0,-9 2-20 16,-8 0-8-16,-7 1-10 0,-9-3-41 15,-4 3-42-15,-2-1-3 0,0 1 8 0,0-2-13 16,-2 2-71-16,-1 0-81 16,-1 0-93-16,-2 0-112 0,4 0-439 0</inkml:trace>
  <inkml:trace contextRef="#ctx0" brushRef="#br0" timeOffset="9151.98">9706 7611 2139 0,'0'0'714'0,"0"0"-285"0,0 0-98 0,0 0-16 15,0 0-61-15,0 0-73 0,0 0-76 16,0 0-62-16,0 0-28 0,0 0-15 16,0 0-31-16,-70 1-19 0,69 9 35 15,0 2 2-15,-1 2-5 0,2 3-7 16,0-2 0-16,4 2-15 0,5 0-13 16,4-3-9-16,3 1 2 0,3-2-31 0,3-2-22 15,2-4-16-15,3-2 34 0,2-3 42 16,1-2 53-16,-2-3 36 0,-1-5 1 15,2-2 45-15,-7-1 35 0,-2-4 28 16,-5 1-51-16,-6-4 15 0,-3 0 2 16,-5-1 19-16,-1-3-3 0,-1 1-19 15,-6 2-16-15,-5 2-37 0,1 3-26 16,-2 1-29-16,-5 4-52 0,4 1-31 16,-3 4-77-16,2-1-50 0,1 5-64 0,4 0-126 15,1 3-155-15,2 6-69 0,4 0-140 16,2 0-444-16</inkml:trace>
  <inkml:trace contextRef="#ctx0" brushRef="#br0" timeOffset="9333.56">10164 7749 1342 0,'0'0'1351'15,"0"0"-745"-15,0 0-209 0,0 0-142 16,0 0-88-16,0 0-71 0,0 0-67 15,0 0-29-15,0 0-29 0,0 0-92 16,0 0-93-16,-1-28-55 0,1 27-83 16,1-3-113-16,6 2-233 0,2 1-494 15</inkml:trace>
  <inkml:trace contextRef="#ctx0" brushRef="#br0" timeOffset="9802.54">10415 7455 2032 0,'0'0'647'0,"0"0"-264"0,0 0-118 16,0 0-11-16,3-75 36 0,1 64-50 15,3 2-60-15,2 2-46 0,2 1-70 0,7-1-64 16,-1 2-28-16,5 3-3 0,1 2 6 16,1 0 13-16,3 3 12 15,-3 7 0-15,0 2 0 0,0 2 12 0,-2 3-12 16,-4 1 6-16,-6 0-6 0,-3 2-43 16,-8 2 12-16,-1-2 31 0,-2 4 0 0,-13 4 22 15,-2-2 12-15,-9 4 12 16,-1 0-15-16,-4-1-12 0,3 1-16 0,2-6-3 15,7 0-3-15,3-6-13 0,7-5 1 16,3-2 12-16,5-4-19 0,-1-2 6 16,2-1 15-16,2-3 1 0,7-1 72 15,5 0 54-15,9-3-3 0,8-4-43 16,8-5-28-16,8-2-27 0,6-2-23 16,2 1-2-16,4-1-39 0,-4 3-59 15,0 1-22-15,-9 3 6 0,-3 1-38 16,-5 3-47-16,-10 1-74 0,-5 1-97 15,-8 3-92-15,-8 0-133 0,-3 0-420 16,-4 0-444-16</inkml:trace>
  <inkml:trace contextRef="#ctx0" brushRef="#br0" timeOffset="11347.62">14466 7056 2041 0,'0'0'759'0,"0"0"-278"0,0 0-125 16,0 0 15-16,0 0-67 0,0 0-72 15,0 0-71-15,0 0-78 0,0 0-50 16,0 0-18-16,-9-16-15 0,9 21-28 16,0-2-24-16,3 6 6 0,1 5 46 15,5 5 21-15,1 8-18 0,3-1-2 0,0 5 0 16,3 3 0-16,0 1 26 0,2 1-27 15,1 1-12-15,1-1 0 0,-1 0 12 16,0-4 13-16,0-1-13 0,-3-3-59 16,-4-3-89-16,-3-3-37 0,-2-7-83 15,-2-2-129-15,-1-4-124 0,0-2-148 16,1-2-444-16</inkml:trace>
  <inkml:trace contextRef="#ctx0" brushRef="#br0" timeOffset="11594.67">14849 7468 95 0,'0'0'1972'16,"0"0"-1351"-16,0 0-252 0,0 0-37 15,0 0-37-15,0 0-55 0,0 0-76 16,0 0-86-16,0 0-63 0,0 0-15 0,35-58-37 16,-27 55 6-16,-3-1 15 0,-1 3 16 15,-3 0 15-15,-1 1 22 16,0-1 13-16,0-1 3 0,-2 0-53 0,-3-1-22 15,-2-1 3-15,4-1-12 0,-2 0-19 16,2 1-22-16,0 0-32 0,3-1-25 16,0 3-35-16,0-1-64 0,1 2-114 15,6-2-224-15,5 0-257 0,-5 2-550 16,-8 44 1044-16</inkml:trace>
  <inkml:trace contextRef="#ctx0" brushRef="#br0" timeOffset="12008.7">15369 7186 1726 0,'0'0'1211'0,"0"0"-779"16,0 0-99-16,0 0 33 0,0 0-67 16,0 0-70-16,0 0-66 0,-76-32-65 15,63 32-40-15,0 0-24 0,-3 0-3 16,3 1-28-16,0 3-3 0,3 2-25 15,1 1-8-15,2 0-4 0,0 5 6 16,3 1-3-16,0 3 10 0,2 2-19 16,1 0-9-16,1 1-4 0,0 1-6 0,0 1-24 15,3-3 9-15,2-3 15 0,3 1 12 16,4-3 16-16,3-2-19 0,4-3-10 16,4-2 63-16,4-2 13 0,1-4 24 15,2 0 7-15,3-1 0 0,-2-8 5 16,-4-3 23-16,-1-1 30 0,-6 1 15 15,-4-3 24-15,-4-2 25 0,-4 0 36 16,-5-1-23-16,-3-3-54 0,-2 1-37 16,-8-1-9-16,-9-1-28 0,-4 2-34 0,-7-1-17 15,-2 6-21-15,-4 0-15 0,2 6-49 16,3 4-58-16,1 5-103 0,4 0-143 16,4 5-239-16,-1 8-418 0,8-2-119 15,-3 9-693-15</inkml:trace>
  <inkml:trace contextRef="#ctx0" brushRef="#br0" timeOffset="16447.64">8873 9423 534 0,'0'0'446'15,"0"0"-166"-15,0 0-71 0,0 0-37 16,0 0 30-16,0 0 31 0,0 0-3 16,0 0-19-16,0 0 8 0,0 0-39 0,-45-65-13 15,42 64-7-15,0 0-11 0,2 1-2 16,0-1-24-16,1 1-12 0,-2 0-11 15,2 0-12-15,0 0 7 0,0 0-7 16,0 0 5-16,0 1-15 0,0-1-25 16,0 1-31-16,0-1-19 0,0 0-3 15,0 1-1-15,0 1-3 0,0-2-17 0,0 0-7 16,2 1-19-16,-1-1-6 0,7 2-12 16,0 3 37-16,6 0 28 0,6 3 37 15,5-1-6-15,3 2-6 0,6 0-23 16,3 0 1-16,2 0-2 0,1 2-1 15,-1-1-16-15,-3-2-9 0,-1 1-15 16,-2-2-10-16,-2 1 9 0,-6-2 12 16,-2 0 7-16,-4-1-9 0,-2-1 9 15,-3-1 6-15,-2-1 16 0,-1 1 0 0,1-2 16 16,-3-1-1-16,-2 0-2 0,1 0 37 16,-1 0 14-16,-5 0 7 0,1 0 13 15,-1 0 16-15,-2 0 5 0,0 0 0 16,0 0 25-16,0 1 14 0,0-1-9 15,0 3-10-15,0-2-31 0,-2-1-26 16,1 1-32-16,-2-1-17 0,0 1-19 0,-4 2-18 16,-3-1-18-16,-2 5-7 0,-6 3 6 15,-4 3 16-15,-4 5 21 0,0 4 0 16,-3 4 1-16,-2 3-1 16,0 1-1-16,-2 2-1 0,4-2-13 0,3-2 13 15,3-2-75-15,5-2-17 0,2-3 20 16,3-2-9-16,0-5-39 0,7-3-36 15,2-5-58-15,2-4-88 0,2-2-105 16,0 0-72-16,0 0 41 0,3-2-25 16,2-2-152-16,6-2-751 0</inkml:trace>
  <inkml:trace contextRef="#ctx0" brushRef="#br0" timeOffset="19680.9">9063 9934 262 0,'0'0'362'0,"0"0"-189"15,0 0-49-15,0 0 12 0,0 0 21 16,0 0-4-16,0 0-13 0,0 0 0 16,0 0-20-16,0 0-32 0,0 0-43 15,-29-2 4-15,22 2-7 0,1 0-13 16,-1 0-13-16,-3 1 7 0,4 0 13 16,-1 3 19-16,-2-2 6 0,-1 0-12 15,3 0 19-15,-2 1 16 0,-1 0 7 16,3-2-1-16,1 0-19 0,0 0-3 0,2 2 25 15,1-3 13-15,0 1 26 0,1-1-4 16,0 1-7-16,2-1 6 0,-1 0-13 16,-1 2-15-16,2-1-20 0,0 0-23 15,0-1-24-15,0 2-7 0,0-2-6 16,0 0 0-16,0 0 3 0,0 0 6 16,0 0 10-16,0 1 9 0,0-1 10 15,0 0-7-15,0 0-13 0,2 0-12 16,-1 0-6-16,5 0 22 0,1 0-7 0,8 0-33 15,8 0 1-15,8-3 14 0,8-2-14 16,7-1 10-16,3-3-12 16,5 0-50-16,-1-2 16 0,-1 0-16 0,-6-1-12 15,-3 3 5-15,-7-1 3 0,-6 1 10 16,-9 2 35-16,-6 3 9 0,-6 0 28 16,-3 2 7-16,-2-1 6 0,0 2-12 15,-4 1-11-15,2-1 1 0,-2 0-16 0,0-1-3 16,0 1-106-16,0 0-98 0,0 1-100 15,-4 0-139-15,-1 0-230 0,2 0-479 16</inkml:trace>
  <inkml:trace contextRef="#ctx0" brushRef="#br0" timeOffset="20905.91">10044 9397 1765 0,'0'0'800'16,"0"0"-362"-16,0 0-170 0,0 0-45 15,0 0-30-15,0 0-79 0,0 0-73 16,0 0-40-16,0 0-1 0,0 0-3 16,-51 16 2-16,40-6-2 0,3 3-10 15,-1 4 11-15,1-1-11 0,5 3-15 16,1 0-32-16,2 0-41 0,5 2-29 16,7-2-4-16,1-1 55 0,6 0-27 0,3-1 23 15,5-3 16-15,-1-3-10 0,3-2 29 16,-2-4 48-16,2-5 9 0,-3 0 55 15,3-3 68-15,-3-6 34 0,-4-4-42 16,-1-1 13-16,-5-2 37 0,-2 0 37 0,-5 1 34 16,-6-3 7-16,-3 0-14 15,0-1-44-15,-9-2-50 0,-4 2-40 0,-4 1-34 16,-3 1-58-16,-2 4-12 0,-2 3-61 16,-1 4-64-16,1 3-71 0,2 3-79 15,0 0-97-15,4 7-199 0,3 5-118 16,4-1-368-16,4 8-300 0</inkml:trace>
  <inkml:trace contextRef="#ctx0" brushRef="#br0" timeOffset="21240.94">10543 9612 1275 0,'0'0'1509'0,"0"0"-913"15,0 0-147-15,0 0-119 0,0 0-62 16,0 0-33-16,0 0-48 0,0 0-77 0,0 0-67 16,0 0-41-16,0 0-2 0,0-20-40 15,-1 18-85-15,-1-1-109 0,1 1-107 16,-4 2-202-16,2 0-437 0,1 0-434 16,16 27 87-16</inkml:trace>
  <inkml:trace contextRef="#ctx0" brushRef="#br0" timeOffset="22564.72">10954 9340 465 0,'0'0'463'0,"0"0"-163"16,0 0-85-16,0 0-49 0,0 0-30 15,0 0-19-15,0 0-23 0,0 0-19 16,0 0 6-16,0 0 13 0,19-25 19 16,-19 25-6-16,1-1 6 0,-1 0 0 15,0 1-19-15,0-2-24 0,0 1-5 16,0 1-4-16,0-2-13 0,0 2-22 15,0-1-7-15,2 0-16 0,-2-1-2 16,0 1 0-16,1 0 1 0,-1-1 14 16,4-1 20-16,-3 2 18 0,2-2 3 0,-1 0 7 15,1 1 16-15,-2-2-23 0,1 0 13 16,-1 0-6-16,1 0 2 0,-1-1-15 16,-1 2-10-16,1-1-13 0,1 0-12 15,-2 0-13-15,0 1 19 0,0 1 0 16,0-2 0-16,0 1 0 0,0-1 10 0,-3 3-7 15,0-3-25-15,-3 3 0 0,-1 1-38 16,-4-1-6-16,-1 1 10 0,-2 0 18 16,-2 0 14-16,0 0 2 0,0 1-3 15,0 0 1-15,2 4-1 0,-3-1 0 16,2 0-19-16,2 2 6 0,-1 1-6 16,2 0 10-16,-1 0-7 0,5 0 3 15,2 0-3-15,-1-2 0 0,2 2 6 16,2-3-47-16,2 1 60 0,1-3 54 15,0 5-32-15,0-2-3 0,0 1 3 0,0 4-3 16,3 0 10-16,1 1 5 0,2 2 4 16,1-1 0-16,3-1-7 0,1 0-31 15,3-4 38-15,3 1 31 0,6-1 32 16,3-2-28-16,4 0-33 0,2 0-9 0,1 1-28 16,-1 2 1-16,0 2-3 0,-5 2-1 15,-1 2 0-15,-5 3 0 0,-5 1 37 16,0 3-18-16,-6-2-1 0,-4 1-17 15,-1 1-1-15,-5-3-12 0,0 0 10 16,-5-3 2-16,-5 1 13 0,-6-3 31 16,-1-1 2-16,-3-2-11 0,-3-1-20 15,2-3-15-15,-2 1-1 0,0-2-14 16,4-4-4-16,-1 1 0 0,5-2 7 16,2-3 0-16,2-4-1 0,3-4-24 0,2-4-10 15,2-2 3-15,2-5 10 16,2-2 34-16,0 0 13 0,8 0 21 0,3-1-31 15,1 3 10-15,1 3 24 16,2 0 7-16,0 2 27 0,4 2-12 0,-2-1-7 16,-1 2 16-16,2 0 10 0,-2 0-23 0,0 1-15 15,-3 0-9-15,1 0-1 0,-5 2 26 16,-3-2 2-16,0 1 0 0,-5 2-18 16,-1 0-13-16,0 3-13 0,0 2-14 15,-7 1-43-15,-3 1-49 0,-6 1-52 16,-3 1-41-16,-7 1-25 0,-3 0-43 15,-1 6-96-15,-2 3-130 0,4 2-140 16,6 0-459-16,-4 4-505 0</inkml:trace>
  <inkml:trace contextRef="#ctx0" brushRef="#br0" timeOffset="25203.42">14894 8993 425 0,'0'0'707'0,"0"0"-270"16,0 0-197-16,0 0-113 0,0 0-10 15,0 0 35-15,0 0 20 0,0 0 9 16,0 0-20-16,0 0-23 0,-20-33-35 0,18 30-7 15,1 0-16-15,1 2-3 0,-2-1 6 16,1-1 3-16,-1 2-16 0,-1 0-3 16,3-2-14-16,-4 2 8 0,3-2 8 15,1 0 7-15,0 0 37 0,0-1 9 0,0-1-17 16,0-1-27-16,0 3-25 0,0-2-10 16,7 1-2-16,0-2-18 0,6 1-23 15,4 0-21-15,6 1-4 0,6 1 13 16,1 3-1-16,2 0-6 0,3 5-6 15,-2 4 1-15,-1 1 8 0,-1 4-3 16,-3-1 4-16,-6 1-1 0,-2 2-5 16,-3-1 21-16,-4 2 2 0,-4 0-1 15,1 2-1-15,-5-1-2 0,-2 1-16 16,-3 0 6-16,0 1 12 0,-8 0 16 16,-7 2 6-16,-4 0 31 0,-8 2-7 0,-3-1-24 15,-5 2-19-15,-2-2 10 0,4-1 9 16,0-3-1-16,2-1-2 0,3-2 21 15,3-2-9-15,2-2-18 0,3-4-11 16,4 1 13-16,4-6 1 0,7 1 5 16,2-4 10-16,1 0-6 0,2 0 0 15,0 0-1-15,0 0 29 0,0 0-4 0,0 0-9 16,3 0-6-16,7-2-16 0,3-3-18 16,9-4-30-16,8 1 8 0,7-3 12 15,10-2 10-15,7 0 1 0,4-3-1 16,4 2-65-16,1-3-34 0,-1-1 22 15,-4 2-47-15,-7 2-34 0,-10 3-50 16,-11 3-81-16,-11 3-60 0,-7 1-6 16,-9 3-147-16,-3 0 188 0,0 1-173 15,0 0-539-15</inkml:trace>
  <inkml:trace contextRef="#ctx0" brushRef="#br0" timeOffset="25554.17">15521 9159 906 0,'0'0'1237'16,"0"0"-739"-16,0 0-192 0,0 0-62 16,0 0-59-16,0 0-87 0,0 0-47 15,0 0-7-15,0 0-3 0,0 0-28 16,0 0-13-16,-61 35-2 0,58-29-11 15,2 0 1-15,1-4-20 0,0 1-6 16,0-3-16-16,1 0-16 0,2 0 70 16,5 0 80-16,1-4 15 0,2-2-7 15,-3 1-2-15,1-1 2 0,-1 2 0 16,-2-1 25-16,-3 0 3 0,-1 1-25 0,-1 1-32 16,-1-1-19-16,0 1-9 0,-3-1-31 15,-3 0-12-15,-1 1-69 0,0-1-65 16,1 2-56-16,-1 1-43 0,4 1-85 15,0 0-131-15,3 0-252 0,0 0-460 16</inkml:trace>
  <inkml:trace contextRef="#ctx0" brushRef="#br0" timeOffset="26060.89">16054 8948 936 0,'0'0'1211'0,"0"0"-717"16,0 0-140-16,0 0-47 0,0 0-27 16,0 0-24-16,0 0-65 0,-76-35-12 15,70 35-73-15,-1 0-47 0,2 0-56 16,-2 4-3-16,1 4-25 0,-1 2 4 16,-1 3 2-16,2 4 7 0,1 2-4 0,1-1-3 15,4 1-21-15,0 2-4 0,0-3-24 16,4-1-15-16,7-2 20 0,1 2 7 15,4-4-7-15,4 0 48 0,5-4 15 16,2-3 4-16,6-3 14 0,2-2 1 16,3-1 29-16,-1-4-1 0,-4-5-10 15,-2-1 68-15,-6-3 38 0,-6-2 6 16,-7-2 36-16,-5-4 49 0,-4 0-10 16,-3-3-38-16,-7 0-16 0,-7-1-51 0,-4 2-68 15,-5 4-41-15,-2 2-10 0,-1 4-91 16,0 6-3-16,-1 4-52 0,1 3-70 15,0 6-94-15,-1 10-79 0,-1 1-194 16,-2 3-213-16,8-3-594 0</inkml:trace>
  <inkml:trace contextRef="#ctx0" brushRef="#br0" timeOffset="31320.79">8394 12416 1743 0,'0'0'1170'0,"0"0"-668"0,0 0-163 0,0 0-129 16,0 0-30-16,0 0 7 0,0 0-113 15,0 0-74-15,0 0-46 0,0 0 8 16,-19-9 10-16,19 23 16 0,0 5 11 16,0 3 0-16,0 5-2 0,2 2-13 15,5 3 5-15,-1 1 11 0,2 2 1 16,1 4 49-16,-1-2-19 0,1 0-13 16,-3-1 1-16,-1-1-19 0,-3-3-39 15,1-2-36-15,0-5-19 0,0-2-38 16,-1-5-94-16,-1-5-58 0,2-2-51 15,0-5-27-15,-3-5 30 0,0-1-5 16,0-1 198-16,-6-11-346 0,-1-3-159 16</inkml:trace>
  <inkml:trace contextRef="#ctx0" brushRef="#br0" timeOffset="31538.7">8332 12465 1549 0,'0'0'643'15,"0"0"-164"-15,0 0-36 0,0 0-16 16,0 0-52-16,0 0-83 0,0 0-80 15,0 0-73-15,0 0-59 0,0 0-37 16,0 0-43-16,0-57-6 0,10 57-37 16,10 0-22-16,4 3 12 0,7 4 16 15,8 6 35-15,0 2-10 0,0 3-22 16,-1 2-22-16,0 0-25 0,-5 1-15 16,-1-2 5-16,-3 1-51 0,-3-2-62 15,-1-3-84-15,-7-1-82 0,-5-2-19 0,-1-2-102 16,-5-3-148-16,-3-4-372 0</inkml:trace>
  <inkml:trace contextRef="#ctx0" brushRef="#br0" timeOffset="31706.94">9098 12357 1700 0,'0'0'1057'0,"0"0"-598"16,0 0-61-16,0 0-83 0,0 0-132 0,0 0-62 15,-98-4-34-15,70 11-15 0,-3 5-17 16,-4 5-36-16,0 1-18 0,-1 3 2 15,0 0-3-15,4 1-34 0,1-2-99 16,3 1-79-16,4-1-81 0,7-4-68 0,5-2-86 16,8-1-114-16,2-3-220 15,2-2-641-15</inkml:trace>
  <inkml:trace contextRef="#ctx0" brushRef="#br0" timeOffset="31963.87">9057 12401 2180 0,'0'0'1112'0,"0"0"-621"16,0 0-123-16,0 0-60 0,0 0-108 15,0 0-80-15,0 0-64 0,0 0-19 16,0 0-22-16,0 0-15 0,0 0-2 16,5 2-38-16,-5 6-25 0,3 4 25 15,-2 6 40-15,2 5 47 0,4 2-20 16,-3 2 1-16,2 3-13 0,0-2-15 0,0-1-31 15,2 1-58-15,1-2-46 16,0 0-69-16,3 0-54 0,1-3-101 0,5 0-164 16,1-3-136-16,-4-4-445 0</inkml:trace>
  <inkml:trace contextRef="#ctx0" brushRef="#br0" timeOffset="32261.87">9459 12703 1288 0,'0'0'1314'0,"0"0"-637"0,0 0-145 15,0 0-139-15,0 0-95 0,0 0-88 16,0 0-87-16,0 0-68 0,0 0-55 0,0 0-16 16,-1-6-40-16,1 10-27 0,0 0-27 15,0 4-17-15,0 1 115 0,4 4 12 16,2 0 1-16,5 2 14 0,1 0-15 0,7 0 0 16,4 0-25-16,6-1 25 0,5-1 2 15,5 0-2-15,2-3 0 0,-1-3-31 16,-1-4 31-16,-6-3 1 0,-3-3 61 15,-7-6 56-15,-4-3 17 0,0-3-27 16,-8-5 20-16,-1-4 31 0,0-4-37 16,-4-6-74-16,-2-2-48 0,-2 2 0 15,-2 0-45-15,0 7 5 0,0 5-27 16,-6 4-15-16,2 5-37 0,-1 4-84 16,1 1-86-16,1 6-141 0,2 2-253 15,-2 1-563-15,0 4-239 0</inkml:trace>
  <inkml:trace contextRef="#ctx0" brushRef="#br0" timeOffset="32765.56">10047 12606 2230 0,'0'0'722'0,"0"0"-268"15,0 0-90-15,0 0-112 0,0 0-79 16,0 0-55-16,58-68-53 0,-38 62-31 16,4-1-18-16,0 3-4 0,0 1 13 15,2 1 28-15,-4 2-7 0,-5 0-46 16,-1 8 0-16,-6 2-46 0,0 3-16 16,-3 2 18-16,0 3 23 0,-4 2 21 0,0-1 15 15,-3 2-3-15,0-1-10 0,0-2-2 16,-3 0-18-16,0-3-22 0,-1-4-29 15,4-2-37-15,-2-5-22 0,2-2 5 16,0-2 7-16,0 0 69 0,2-1 47 16,2-5 157-16,1-3-44 0,1-4-56 0,-1-5 9 15,5-3 15-15,-1-3 0 0,0-5 36 16,2-1 25-16,4-1-24 0,0 1-91 16,-3 5 29-16,1 5 14 0,-2 6 37 15,-3 3 10-15,-2 6-17 0,-4 4-11 16,0 0-35-16,-2 1-54 0,0 0-3 15,1 6-61-15,2 5 19 0,1 3 45 16,2 4 21-16,1 4-20 0,2-1-1 16,1 4 0-16,3-2-2 0,3-1-25 15,1-2-13-15,3-2-30 0,3-1-40 16,1-4-46-16,-1-1-38 0,-3-6-57 16,-4 1-133-16,-1-3-127 0,-3-3-70 15,1-1 0-15,-3 0-42 0,0-5-171 0</inkml:trace>
  <inkml:trace contextRef="#ctx0" brushRef="#br0" timeOffset="33268.71">8105 13515 1968 0,'0'0'709'0,"0"0"-339"0,0 0-80 0,0 0-26 16,0 0-34-16,0 0-69 0,0 0-73 15,0 0-22-15,121-9 6 0,-44-5-10 16,24-6 0-16,25-4 19 0,25-3 39 15,21-3-30-15,19-2-33 0,15 1-56 16,15 0 14-16,2 2 3 0,1 4 4 16,-8 4-4-16,-13 3-18 0,-20 3-21 15,-22 4-19-15,-24 3-65 0,-19 3-75 16,-19 2-53-16,-19 3-93 0,-18 0-76 16,-17 0-48-16,-16 4-20 0,-14 1-74 15,-12 0-227-15,-3 1-56 0</inkml:trace>
  <inkml:trace contextRef="#ctx0" brushRef="#br0" timeOffset="35273.68">8835 14130 1410 0,'0'0'1178'0,"0"0"-706"0,0 0-174 0,0 0-57 15,0 0 27-15,0 0-29 0,0 0-58 16,0 0-66-16,0 0-106 0,-62-8-9 15,62 11-59-15,0 2-18 0,0 5-26 16,5 7 103-16,-1 6 35 0,2 6 15 16,1 3-6-16,0 3 5 0,0 2 1 0,-1 1 21 15,0 2-9-15,-2 1-28 0,0-4-19 16,-1 0-15-16,-1-3-14 0,-1-5-32 16,-1-2-63-16,0-5-15 0,0-3-35 15,0-5-118-15,0-2-150 0,0-3-145 16,0-5-226-16,0-4-718 0</inkml:trace>
  <inkml:trace contextRef="#ctx0" brushRef="#br0" timeOffset="35494.85">8826 14254 1605 0,'0'0'1153'0,"0"0"-771"0,0 0-123 0,0 0-5 15,0 0-30-15,0 0-38 0,0 0-62 16,0 0-102-16,0 0-22 0,0 0-56 0,0 0 1 15,37-53 55-15,-18 62 27 0,3 3-27 16,4 0-25-16,0 2-12 0,0 4-49 16,-4-1-68-16,-2 0-45 0,-1 0-20 15,-3-1-77-15,-1 0-48 0,0-2-30 16,1-2-116-16,-2-1-232 0,0-4-378 16</inkml:trace>
  <inkml:trace contextRef="#ctx0" brushRef="#br0" timeOffset="35671.61">9490 14145 1573 0,'0'0'1198'0,"0"0"-710"15,0 0-145-15,0 0-113 0,-88-6-94 16,56 6-61-16,2 5-30 0,-2 4-30 16,3 2-15-16,0 1-3 0,6 1 1 0,2 2-39 15,2-1-82-15,4 1-78 16,3 0-59-16,3 1-68 0,6-1-125 0,3 1-165 15,0-6-365-15</inkml:trace>
  <inkml:trace contextRef="#ctx0" brushRef="#br0" timeOffset="35907.67">9425 14148 886 0,'0'0'1807'0,"0"0"-1118"0,0 0-211 0,0 0-167 15,0 0-131-15,0 0-105 0,0 0-75 16,0 0-13-16,0 0-33 0,0 0 46 16,-5 43 0-16,5-24 12 0,0 1 1 15,0 4 2-15,0-1-12 0,5 1-2 16,1 1 15-16,1 0-16 0,0 1-3 16,-1-1-53-16,-2-1-31 0,0 1-53 15,-4-5-109-15,3 2-44 0,-3-3-102 16,3 1-137-16,-1-6-278 0,6 5-793 0</inkml:trace>
  <inkml:trace contextRef="#ctx0" brushRef="#br0" timeOffset="36199.68">9709 14451 2304 0,'0'0'1047'0,"0"0"-493"0,0 0-191 0,0 0-102 15,0 0-64-15,0 0-80 0,0 0-86 16,0 0-31-16,0 0-40 0,0 0-31 15,0 0-37-15,0 6-40 0,1 1-63 16,5 3 137-16,7 2 33 0,1 0-30 16,6 1-28-16,3 0-4 0,2-1 2 15,0-3 19-15,-1-2 0 0,3-1 0 16,-5-5 25-16,-3-1 57 0,-1-3 63 0,-3-6 86 16,1-1 43-16,-5-4 19 15,-1-2-15-15,-4 1-7 0,-2-2-41 0,-4-1-37 16,0-1-56-16,0 1-55 15,-6 1-12-15,2 1-108 0,-1 4-37 0,2 3-35 16,1 4-70-16,2 3-126 0,0 2-357 16,0 3-584-16,0 2 204 0</inkml:trace>
  <inkml:trace contextRef="#ctx0" brushRef="#br0" timeOffset="36725.71">10112 14403 1113 0,'0'0'1183'16,"0"0"-754"-16,0 0-165 0,0 0-40 15,0 0-20-15,0 0-20 0,37-68-80 16,-26 63-34-16,-3 2-33 0,4 3-37 16,-1 0-48-16,1 2 48 0,2 5 16 15,-1 2-3-15,-1 1-13 0,-4 3 0 16,-2 0-23-16,-3 4-21 0,-3 0 25 16,0 1 18-16,0-1-11 0,-4 1-14 15,-1 0-31-15,0-3-18 0,-1 0-49 16,3-2-71-16,2-2-74 0,1-5-20 15,0-2-28-15,0-3-33 0,3-1 126 16,5-4 224-16,2-6 140 0,2-4-88 0,4-3-10 16,-2-3 78-16,3-2 155 0,-4-3-13 15,3 1 43-15,-4-2 22 0,0 2-29 16,-1 2-14-16,-4 4 18 0,0 5-91 16,-1 3-19-16,-3 4-13 0,0 4-7 0,-3 2-81 15,0 0-91-15,0 0 0 16,0 1-70-16,0 0-22 0,0 3-21 0,0 3-32 15,0 1 49-15,1 4 80 0,2 4 14 16,3 0-12-16,-2 1-70 0,1 1-77 16,1-3-90-16,2 2-96 0,1-3-69 15,2 2-91-15,-4-6-208 0,9 4-664 16</inkml:trace>
  <inkml:trace contextRef="#ctx0" brushRef="#br0" timeOffset="36915.91">10811 14317 1563 0,'0'0'1270'0,"0"0"-555"16,0 0-185-16,0 0-138 0,0 0-130 16,0 0-114-16,0 0-84 0,0 0-46 0,0 0-18 15,0 0-33-15,0 0 33 16,16 41 3-16,-12-26 30 0,2 3-11 0,3 2 11 16,-3 1-33-16,2-1-15 0,-2 1-86 15,-2-2-31-15,-1-1-74 0,-3 0-70 16,0-3-137-16,0 1-138 0,0-3-139 15,-1-4-525-15</inkml:trace>
  <inkml:trace contextRef="#ctx0" brushRef="#br0" timeOffset="38162.92">8050 12329 1705 0,'0'0'604'0,"0"0"-233"0,0 0-94 15,0 0-34-15,0 0 6 0,0 0-8 16,0 0-37-16,0 0-36 0,0 0-34 16,0 0-31-16,0 0-85 0,-49-65-18 15,33 65-50-15,-3 0-12 0,-2 4 6 16,-5 2 15-16,-3 3 23 0,0 4-4 0,-4 1 21 16,1 2-1-16,2-1-1 0,1 2 1 15,3-3 2-15,7-3-3 0,2 1-20 16,5 0-2-16,4-3 0 0,-1 0 3 15,5 1-3-15,0 1-6 0,2 1-19 16,1 3 5-16,1 3 14 0,0 5 31 16,3 1 31-16,1 3 45 0,3 5 9 0,2 1-10 15,-2 6-18-15,3 4 15 0,0 2-19 16,-1 6-22-16,0 3-6 0,-1 4-9 16,-1 5-13-16,-2 4 18 0,-4 3 17 15,-1 2-23-15,0 1 1 0,0 1 27 16,-4-2-18-16,-2-1 6 0,0-2-19 15,2 1-11-15,0 2 2 0,1 1 19 16,0 1-19-16,1 4 40 0,2-3-43 16,0-2 0-16,2-1 0 0,4-4-22 15,-2 2 6-15,2-1 13 0,-3 1-8 16,-2 1 11-16,2-2 2 0,-3-1 1 16,0-2-1-16,0-3-2 0,0-4-2 0,0-4 2 15,0-3 0-15,3-3-1 0,1-7 1 16,5-2-22-16,2-4 7 0,7-1 15 0,3-1-16 15,5-2 16-15,2-3 22 0,1 0-22 16,1-4 1-16,-3-1 18 16,-2-4-18-16,-4-4-1 0,-3-4-34 0,-6-2-19 15,-3-4 16-15,0-4 9 0,-2 1 0 16,0-2-6-16,0 1 0 0,2-2 2 16,4 1 4-16,1-1-15 0,9 0-54 15,6-7-20-15,9-4 13 0,8-3-82 16,9-7-134-16,5-5-270 0,-12 4-464 15,16-15-570-15</inkml:trace>
  <inkml:trace contextRef="#ctx0" brushRef="#br0" timeOffset="39572.61">11496 12073 1392 0,'0'0'611'0,"0"0"-258"16,0 0-88-16,0 0-43 0,0 0 25 15,0 0-26-15,0 0-30 0,0 0-42 16,0 0-39-16,0 0-15 0,0 0-11 16,-39-46-15-16,39 46-21 0,0 0-26 15,0 0-22-15,0 0-3 0,0 0-23 16,0 0 1-16,0 0-3 0,0 0 3 0,1 0 9 15,4 0 4-15,3 0-20 0,5-2 16 16,10-1 16-16,10-3 0 0,8 0 0 16,6 0 0-16,2-1-1 0,2 0 0 15,-7 0 1-15,-2 2 2 0,-10 0 14 16,-9 1 3-16,-6 0-17 0,-7 1 0 16,-5 2 11-16,-1 1 15 0,-4 0-3 15,0 0-9-15,0 0 6 0,0 0-3 16,0 0 0-16,-3 0-19 0,2 0-14 0,-1 1-28 15,-1 2-15-15,-1 1-15 16,0 4 47-16,-2 1 23 0,1 1 1 16,-1 3-15-16,1 1 13 0,4 3 2 0,-1 4 1 15,2 3 25-15,0 3 0 0,3 4 26 16,4 4 5-16,2 2-12 0,0 3 1 16,2 3-2-16,3 4 7 0,0 2 6 15,1 3-12-15,1 3-4 0,0 1-9 0,-1 3 10 16,0 1-10-16,1 0-10 0,-3 2 32 15,2-2 3-15,-1 4 21 0,-1 0-43 16,-2 3 9-16,1 1-3 0,-2 3-13 16,1-1-5-16,0 1-22 0,2 0 0 15,2-3-3-15,3 2 3 0,3-1 1 16,-1 0 45-16,3-2-22 0,-4-2 19 16,1-1 18-16,-5 0-42 0,2-3-16 15,-4-1 12-15,0-1 19 0,0-3-14 0,-3-2-19 16,0-2-1-16,-1-2 22 0,-2-2-19 15,-2-1 15-15,0 0-3 0,-2-2-3 16,1 1 4-16,-4-2-2 0,0 1-13 0,0-1 1 16,0-2-1-16,0 0-1 0,-4-4 12 15,-3 0 6-15,1-5-15 0,0-2-1 16,1-2-2-16,-3 0 1 0,-3-5 2 16,4-1-2-16,-2-2 2 0,-2-4 18 15,-1-2-6-15,-3-4 3 0,-2 1 10 16,-6-4 2-16,-7-1 1 0,-6-4-31 15,-12-1-47-15,-11-2-69 0,-10-2-165 16,-7-3-23-16,-2 0-233 0,4 3-130 16,21 1-334-16,-7 1-543 0</inkml:trace>
  <inkml:trace contextRef="#ctx0" brushRef="#br0" timeOffset="41101.56">12804 11364 1574 0,'0'0'740'0,"0"0"-343"15,0 0-184-15,0 0-11 0,0 0 2 16,0 0 9-16,0 0-49 0,0 0-56 16,0 0-64-16,0 0-43 0,3-24 1 15,-4 27 14-15,-2 5 28 0,-2 0 12 16,0 2-3-16,-2 0-14 0,-1 5-2 15,-2 0-12-15,-3 3-22 0,2 1 10 16,-4 3-13-16,2 0-1 0,-2 3-12 0,0 0 1 16,-1 1 9-16,0 1 2 0,-2 0 1 15,-1 0 3-15,0-2 6 0,-1-5-9 16,4 0-25-16,0-6 7 0,3-3-1 0,2-4 19 16,2-5 1-16,3 0 11 0,2-2 17 15,0-2-26-15,-2-5-1 0,0-4 20 16,-1 0-7-16,0-5-2 0,1-3-10 15,0-3 22-15,3-1-22 0,1 0 0 16,2 3 19-16,0 2 21 0,0 4-24 16,0 2-3-16,0 2 2 0,4 2 19 15,-3-1-6-15,3 4-12 0,-1 2-3 16,0-1-4-16,0 3-12 0,0-2-10 16,3 1-18-16,2 1-16 0,2 1 1 15,4-1 12-15,1 1 19 0,1 0 12 16,3 2 0-16,-2 7-2 0,1-2-10 15,0 4-13-15,1 1-3 0,0 1 9 16,-1 1 4-16,1 1-26 0,-2 0-48 0,-1 3-23 16,2 0-24-16,-4 0-98 0,3 0-167 15,-5 1-113-15,-1 1-179 0,-2-6-572 16</inkml:trace>
  <inkml:trace contextRef="#ctx0" brushRef="#br0" timeOffset="41523.61">13002 11767 1901 0,'0'0'1142'0,"0"0"-613"15,0 0-191-15,0 0-77 0,0 0-47 16,0 0-84-16,0 0-80 0,0 0-47 16,0 0-3-16,0 0-1 0,0 0-33 0,-2 6-6 15,2-3-4-15,0 0 7 16,0 0 37-16,0 2 21 0,0 0-21 0,0-2-3 15,0 0-19-15,0-1-6 0,0-2-12 16,0 0-4-16,0 0-8 0,0 0 5 16,0 0 16-16,0-1 31 0,0-3 29 0,0-1 30 15,0-3-37-15,0-1-20 0,0-2 1 16,0-3 16-16,0-1-1 0,0 1 1 16,0-1 9-16,0 1-16 0,0 2 16 15,2 1-6-15,1 0-1 0,0 3-5 16,2 2-15-16,-1 0 0 0,1 2-1 15,1 0-1-15,2 1-1 0,2 2-29 16,3 0-13-16,4 1 17 0,5 0 11 16,1 1 16-16,5 3 0 0,-3 3 25 15,1 0-10-15,-4 4-15 0,-2 0-2 16,-3 3-29-16,-5 3-25 0,-2 2 0 16,-5 3 13-16,-1 0 2 0,-4 1-40 0,0-1-89 15,-9 1-174-15,2-1-150 0,0-5-202 16,-5 5-722-16</inkml:trace>
  <inkml:trace contextRef="#ctx0" brushRef="#br0" timeOffset="42191.83">15282 12731 1995 0,'0'0'770'0,"0"0"-324"0,0 0-226 16,0 0-24-16,0 0 69 0,0 0-19 16,0 0-72-16,0 0-106 0,0 0-68 0,0 0-68 15,-16 8 34-15,13 10 34 16,-3 4 12-16,3 2 4 0,-1 2 6 0,2 0 12 16,1 1-22-16,1 1-12 0,0 0-1 15,1 2-21-15,5 1 22 0,-1 0 0 16,0 0-10-16,-2-2-61 0,1-2-35 15,-4 2-20-15,2-5-60 0,-1-1-180 16,-1-2-116-16,0-2-176 0,2-5-529 16</inkml:trace>
  <inkml:trace contextRef="#ctx0" brushRef="#br0" timeOffset="42382.8">15184 13105 1926 0,'0'0'657'0,"0"0"-328"0,0 0-66 16,40-74-97-16,-17 56-49 0,9 0-72 15,10 2-45-15,9 2-1 0,7 3-1 16,1 0-21-16,2 4-187 0,-5 1-139 16,-6 4-238-16,-14 2-504 0</inkml:trace>
  <inkml:trace contextRef="#ctx0" brushRef="#br0" timeOffset="43236.66">17334 11826 1076 0,'0'0'1013'0,"0"0"-660"16,0 0-75-16,0 0-27 0,0 0-14 16,0 0 5-16,0 0-30 0,0 0-32 15,0 0-33-15,-8-65-5 0,8 65-17 0,-1 0-19 16,1 0-35-16,-3 0-71 0,3 0 0 16,0 1-47-16,0 5-33 0,0 7-7 15,0 6 65-15,0 9 21 0,4 4 1 16,2 5 0-16,0 3 53 0,0 0-22 15,0-1-19-15,-1-1-1 0,0-1-11 16,-3 0-41-16,1-5-68 0,0-4 22 0,0-2-37 16,0-3-93-16,0-4-84 0,1-2-75 15,-2-3 0-15,-2-1-93 0,0-3-145 16,0-5-203-16,-4-2 45 0</inkml:trace>
  <inkml:trace contextRef="#ctx0" brushRef="#br0" timeOffset="43477.75">17306 11799 18 0,'0'0'1961'0,"0"0"-1456"0,0 0-169 15,0-85-73-15,2 61-71 0,1 1-24 16,1 3 4-16,0 3-14 0,3 5-17 16,-1 4-9-16,0 3-19 0,1 2-100 15,3 3-13-15,3 2-78 0,6 8 53 16,1 4 25-16,5 4 18 0,-1 4-18 15,-1 1-19-15,-2 1 6 0,-3 1-13 16,0-1-43-16,-1-1-9 0,1 1 18 16,-2-5-9-16,3 0-42 0,-3-2-73 15,1-1-64-15,-1-4-60 0,0 0-98 16,-3-4-125-16,-2-2-253 0</inkml:trace>
  <inkml:trace contextRef="#ctx0" brushRef="#br0" timeOffset="43665.84">17984 11648 1920 0,'0'0'692'0,"0"0"-338"0,0 0-142 15,-90-25-72-15,54 25-22 0,-3 0-10 16,-2 6-45-16,-3 8-37 0,1 3-2 16,6 3-24-16,4 1-3 0,5 0-16 15,11-3-45-15,5-3-129 0,8-1-130 0,4-1-30 16,0 2-84-16,6-4-75 0,2-2-191 15</inkml:trace>
  <inkml:trace contextRef="#ctx0" brushRef="#br0" timeOffset="43890.71">17831 11660 1941 0,'0'0'754'0,"0"0"-237"15,0 0-199-15,0 0-115 0,0 0-30 16,0 0-15-16,0 0-40 0,0 0-46 15,0 0-38-15,0 0-15 0,0-2-1 16,0 8 17-16,0 3 27 0,0 5-10 16,0 3-5-16,0 4-26 0,0-1-2 15,1 4-6-15,-1 0-13 0,3 1-37 16,2 0 0-16,1 1-34 0,3-1-81 16,-1 0-70-16,2-1-65 0,-2-1-96 15,-1 0-183-15,-1-7-243 0,-3 6-897 0</inkml:trace>
  <inkml:trace contextRef="#ctx0" brushRef="#br0" timeOffset="44222.59">18116 11985 2089 0,'0'0'1058'0,"0"0"-417"0,0 0-273 15,0 0-97-15,0 0-49 16,0 0-93-16,0 0-67 0,0 0-35 0,0 0-27 15,0 0-34-15,0 0-34 0,0 13-46 16,0-6-49-16,0 3 119 0,0 3 4 16,0 3-44-16,6-1-78 0,5 2-17 15,4-2-16-15,7-1 56 0,2-1 79 16,3-1 47-16,1-3 0 0,-2-4 13 0,1-1 22 16,-4-4 6-16,0 0 42 15,-4-4 28-15,0-4 34 0,-5-3-22 0,1-4 3 16,-2-2-22-16,-4-4-1 0,0-1-31 15,-3 0-19-15,-3-1-12 0,-1 5 12 16,-2 2-29-16,0 1-11 0,-2 3-84 16,-2 1-74-16,1 3-62 0,1-1-56 15,1 1-127-15,1 2-186 0,0 2-507 16,7-1-391-16</inkml:trace>
  <inkml:trace contextRef="#ctx0" brushRef="#br0" timeOffset="44656.02">18680 11911 2082 0,'0'0'1023'0,"0"0"-650"0,0 0 32 0,0 0-51 15,0 0-99-15,0 0-122 0,0 0-78 16,0 0-55-16,0 0-43 0,0 0-31 16,0 13-44-16,2-7-48 0,4 2 165 15,0 2-11-15,4-1-37 0,2 0-45 16,-1-2-13-16,1-3 25 0,2-2 10 0,-1-1 18 15,0-1 4-15,2 0 9 0,0-5-3 16,1-2-7-16,2-5-3 0,-2 0 4 16,-1-2 50-16,-2-2 41 0,-1-2 32 15,-4-3 113-15,0 0 21 0,-1 3-40 16,-2 2 16-16,0 4-40 0,-4 6 2 16,1 3-4-16,-2 3 31 0,0 0-38 15,0 0-79-15,0 0-55 0,0 1-30 16,0 2-31-16,1 4-15 0,4 1-22 0,0 9 98 15,4 2 9-15,2 7 10 0,3 2 14 16,3 2-30-16,0 4-3 0,0-2 31 16,-2 1 18-16,-2 1-40 0,-5-2-9 15,-2-1-21-15,-6-1-7 0,0-3-18 16,-11 1-3-16,-8-4-9 0,-1-3-74 16,-3-3-68-16,-2-3-45 0,-1-3-141 15,1-3-123-15,0-1-48 0,-3-1-102 0,0 0-373 16,5-3-75-16</inkml:trace>
  <inkml:trace contextRef="#ctx0" brushRef="#br0" timeOffset="44945.75">17024 12796 1747 0,'0'0'743'0,"0"0"-283"16,110-24-168-16,-34 6-98 0,17-4-13 16,19-1-1-16,16-2-45 0,10 4-32 15,9 0-58-15,3 3-43 0,1 4 10 0,3 0-12 16,-2 3-3-16,0 0-42 0,-6 1-40 16,-2 0-34-16,-7 0-10 0,-10 0-23 15,-13 0-17-15,-11 0 10 0,-14-2-1 16,-13 1 22-16,-16 4-125 0,-18-1-38 15,-13 3 0-15,-16 1 9 0,-10 3 106 16,-3 1-103-16,-5 0-128 0,-4 0-268 16</inkml:trace>
  <inkml:trace contextRef="#ctx0" brushRef="#br0" timeOffset="45552.9">17474 13580 1638 0,'0'0'1288'0,"0"0"-764"0,0 0-198 15,0 0-122-15,0 0-59 0,0 0-45 16,0 0-19-16,0 0-1 0,0 0-80 15,0 0-9-15,0 0-65 0,-44 0-45 16,44 16 92-16,0 4 27 0,5 5 25 16,2 6 13-16,1 1 2 0,1 1-18 15,0 1 0-15,1 1-10 0,0-1-10 16,-3 2 11-16,0 0 2 0,2 0-2 16,-3-2-13-16,-2-2 0 0,3-2-19 15,-1-3-40-15,3-5-78 0,-1-3-61 16,-2-5-70-16,1-3-97 0,0-5-122 0,-4-4-146 15,-1 0-368-15,-2-6-76 0</inkml:trace>
  <inkml:trace contextRef="#ctx0" brushRef="#br0" timeOffset="45767.61">17602 13572 1538 0,'0'0'1232'0,"0"0"-744"16,0 0-151-16,0 0-34 0,0 0-46 15,0 0-76-15,0 0-66 0,0 0-58 16,0 0-57-16,0 0-34 0,0 0-40 16,-3-46-50-16,17 56 43 0,2 4 69 15,7 2 11-15,0 5-10 0,-3 0-89 16,-1 0-89-16,-5 0-16 0,-2 0-23 16,0-2-40-16,-1-2-104 0,2-3-83 15,3-2-122-15,-4-5-411 0</inkml:trace>
  <inkml:trace contextRef="#ctx0" brushRef="#br0" timeOffset="45948.11">18242 13440 1063 0,'0'0'1613'0,"0"0"-1013"0,0 0-305 0,0 0-136 16,-80-10-52-16,44 6-41 0,-4 3-57 15,0 1-9-15,-2 6-3 0,3 4 1 16,4 3 2-16,7 0 0 0,7 0-42 15,6 0-144-15,4 1-90 0,5 3-94 16,6 1-19-16,0 2-90 0,0 1-180 16,0-6-322-16</inkml:trace>
  <inkml:trace contextRef="#ctx0" brushRef="#br0" timeOffset="46196.78">18074 13466 821 0,'0'0'2063'0,"0"0"-1434"0,0 0-256 0,0 0-100 16,0 0-92-16,0 0-82 0,0 0-93 15,0 0-6-15,0 0-52 0,0 0-51 16,0 0 88-16,22 9 15 0,-16 13 31 16,3 5 12-16,-1 0 10 0,4 0-16 15,-1 2-18-15,-2-2-4 0,4 2-15 0,-2-1-14 16,2-1-54-16,-3 2-66 0,2-4-12 15,-1 3-9-15,-2-4-131 0,1 2-115 16,-1-3-118-16,-5-5-215 0,5 5-816 16</inkml:trace>
  <inkml:trace contextRef="#ctx0" brushRef="#br0" timeOffset="46500.89">18491 13762 1170 0,'0'0'1564'15,"0"0"-981"-15,0 0-170 16,0 0-79-16,0 0-157 0,0 0-110 0,0 0-67 16,0 0-37-16,0 0-26 0,0 0-15 15,0 0 47-15,-7 20 31 0,7-9 3 0,0 2-1 16,1 0-2-16,5-2-14 0,5 2-44 16,1-2-23-16,5-1-20 0,4-1 35 15,3-2 44-15,3 0 10 0,4-3 12 16,-3-4 2-16,1 0 32 0,-6-1 13 15,-2-6 35-15,-3-1 70 16,-5-2 13-16,-1-1 3 0,-4-6 11 0,-2-1 15 16,-1-3-105-16,-1 0-34 0,0 3-55 15,-3 6-1-15,-1 1-11 0,0 5-58 16,0 2-32-16,0 0-55 0,-1 1-66 16,-3 2-108-16,4 0-177 0,0 1-247 15,0 0-651-15</inkml:trace>
  <inkml:trace contextRef="#ctx0" brushRef="#br0" timeOffset="46942.84">18991 13740 1073 0,'0'0'1793'0,"0"0"-1342"0,0 0-143 15,0 0-43-15,0 0-95 0,0 0-113 16,0 0-57-16,0 0-47 0,0 0-11 15,0 0-1-15,0 0-16 0,10 19 21 16,3-12-47-16,4-1 79 0,5 2 22 16,1-3 13-16,6 0-13 0,1-4-70 0,-1-1-63 15,1 0-35-15,-4-3-5 16,0-6-12-16,-1-1 79 0,-6-4 106 0,-2 0 22 16,-3-1 155-16,-3 1 24 15,-2 0 28-15,-3 2 59 0,-3 3-27 0,-1 3 4 16,-2 2-20-16,0 2-51 0,0 2-31 15,0 0-47-15,0 0-58 0,0 0-58 16,0 2-18-16,0 0-44 0,0 1-26 0,0 2-20 16,0 4 1-16,0 5 107 0,2 4 23 15,2 5-1-15,-1 5-4 0,-1 1-15 16,-1 3 10-16,-1 2 8 0,0-1 13 16,-4-1-32-16,-7 1 16 0,-3-5 7 15,-6 0-7-15,-3-3-16 0,-4-3-2 16,-6-3-19-16,-2-2-70 0,2-6-77 15,4-2-13-15,6-4-76 0,6-4-125 16,7-1-114-16,5 0-134 0,1 0-427 16,4-9-549-16</inkml:trace>
  <inkml:trace contextRef="#ctx0" brushRef="#br0" timeOffset="47136.97">19612 13816 2037 0,'0'0'1032'0,"0"0"-662"0,0 0-126 16,0 0-108-16,0 0-117 0,0 0-19 0,0 0 0 16,0 0 34-16,0 0 67 0,25 77-6 15,-17-51-33-15,3 2-18 0,-2 1 9 16,0-1-26-16,-2-1-27 0,-1-1-119 16,-4-3-69-16,-2 0-86 0,0-4-168 15,-5 2-174-15,-2-8-580 0</inkml:trace>
  <inkml:trace contextRef="#ctx0" brushRef="#br0" timeOffset="48418.7">16870 11697 1299 0,'0'0'677'0,"0"0"-259"0,0 0-128 15,0 0-10-15,0 0 34 0,0 0 4 16,0 0-28-16,0 0-79 0,0 0-86 16,0 0-85-16,0 0-40 0,-19-44-40 15,3 42-10-15,-3 2 0 0,-2 0 3 16,2 0 15-16,0 2 13 0,5 0 3 16,0 1 16-16,3-1-1 0,-1 0 1 15,1 3-1-15,0-3-9 0,-5 2 7 16,3 2-22-16,-4 2-13 0,-1 2 16 15,0 3 20-15,-1-1-11 0,3 2-6 16,4 0 1-16,0-1-14 0,3-1 8 16,3-1 24-16,2 1 22 0,0 0 0 0,2 0 13 15,2 4 9-15,-1 2 9 16,1 4 13-16,0 5-6 0,0 4-7 0,0 2-9 16,1 7 12-16,5 1 22 0,-1 3 2 15,1 2-11-15,-1 2-2 0,1 1 14 16,-1 1-23-16,-1 2-27 0,-2 2-28 15,-2 2 9-15,0 1-11 0,0 1 1 0,0 2 23 16,-2 0-13-16,-2 1-9 0,3 1 13 16,-1 1-16-16,1-1-2 0,0-2-9 15,-1 1 11-15,1 0 2 0,-1-1 2 16,-1 2 8-16,-1-1-12 0,-2 3 24 16,-2-4-9-16,0 1-15 0,0-2-2 15,-3-2 2-15,0 0-1 0,2-4 1 16,-2 0 15-16,-2-5-12 0,0 3 12 15,0-3-2-15,-2-2-11 0,1-2-2 0,0-1 0 16,-1-2-2-16,2-2-1 0,2-2 2 16,-1-1-1-16,4-2-2 0,0-3-8 15,4-3-3-15,0 0-1 0,2-2 15 16,2 0 1-16,0-3-1 0,0-1-1 16,3-1-1-16,1-4-21 0,1-2 11 15,1-3 1-15,-1 0 10 0,3 1-1 16,0-3-15-16,-1 0 2 0,1-3 13 0,-1 0 3 15,0-1 2-15,-3-2 11 0,-1 0-1 16,0-3-10-16,0 0 10 0,1 1-12 16,2-2-25-16,3 0 0 0,2 0 25 15,6 0 25-15,5 0-7 0,7 0-18 16,4 0-17-16,3-3 16 0,4-2-30 16,-1-3-83-16,3 0-56 0,0 1-29 15,-2-2-17-15,-1 0-4 0,1-1-2 0,-5 2 3 16,0-2-46-16,-5 1-130 0,-10 2-271 15,3-7-869-15</inkml:trace>
  <inkml:trace contextRef="#ctx0" brushRef="#br0" timeOffset="49840.16">19901 11442 484 0,'0'0'642'0,"0"0"-203"16,0 0-136-16,0 0-67 0,0 0-25 15,0 0-36-15,0 0-11 0,0 0 23 16,0 0 3-16,0 0 11 0,-3 9-13 16,3-9-4-16,0 2-23 0,0-2-25 15,0 0-24-15,1 0-4 0,2 0-5 0,1 0-32 16,8 0-15-16,4-3-15 0,10-1-17 16,10-2-5-16,8-2-17 0,8 1-1 15,4-3-1-15,2 4-3 0,0 2-12 16,-4 2-7-16,-4 2 3 0,-5 0 17 15,-3 0-1-15,-6 0 0 0,-7 0-22 16,-6 0-12-16,-6 0-4 0,-8 0 1 0,-3 0-4 16,-5 0 4-16,-1 0 12 0,0 1 0 15,0 0-24-15,0 1-20 0,0-1-6 16,0 0 15-16,-3 3-3 0,1 2 18 16,-1 5 48-16,-2 4 37 0,2 8-8 15,-2 6-10-15,2 3 9 0,0 5 48 16,2 4 33-16,1 7-54 0,0 4-34 15,0 5 4-15,5 5 0 0,4 2-25 16,2 5 13-16,5 1 21 0,0 2 25 16,6 2 7-16,1 1-48 0,-1-1-5 15,0 3-10-15,-3 1 8 0,-3 1-10 0,-2 2 23 16,-6 1-21-16,-1 1 25 0,-3-1-3 16,-2-3-25-16,-2-3 15 0,0-2-14 15,0-5 18-15,-2 0 105 0,-4-4-112 0,-1-2-10 16,1-1 32-16,-3 0-22 0,0-5 16 15,1 2 3-15,0-5-10 0,2-4-10 16,3-4-11-16,0-3 0 0,0-5 0 16,3-3 25-16,-1-7 0 0,1-6-13 15,0-5 3-15,0-7-12 0,0-3 0 16,0-3-1-16,0-2-1 0,0 1-1 16,0-1-1-16,0 0 0 0,0 3-1 15,0 0 0-15,-1-1-10 0,-1 0-3 16,-1 2-10-16,-3 0-33 0,-2-2 24 15,-4 1 32-15,-8-2-23 0,-9-3-36 16,-7 0-14-16,-13-1-79 0,-6-7-117 16,-7-1-73-16,0-4-259 0,3 0-131 0,16 3-551 15</inkml:trace>
  <inkml:trace contextRef="#ctx0" brushRef="#br0" timeOffset="51218.68">21634 11205 1642 0,'0'0'776'0,"0"0"-331"0,0 0-150 0,0 0-56 16,0 0 24-16,0 0-11 0,0 0-53 15,0 0-93-15,0 0-60 0,0 0-24 16,0 0-22-16,-10-16-10 0,7 20-31 16,0 4-27-16,-3 1 52 0,-3 4 16 15,-2 4 22-15,-3 1-3 0,-3 3-16 16,-2-2 7-16,0 0-9 0,-2 0-1 16,-2-1 1-16,1-1-1 0,-3-2-2 15,2-1-60-15,2-1-16 0,0-3-8 16,3-2-5-16,2-4-10 0,2-2 16 0,3-2 66 15,1 0 19-15,3-4 22 0,1-2 19 16,1-2-3-16,0-1 28 0,2 0 19 16,0 2-3-16,0-2 19 0,1 1-8 0,0-1-21 15,2 1-7-15,0 2-12 0,0-2 6 16,2 2-16-16,3 1-15 0,-2-2-27 16,5 1 2-16,-1-1-3 0,3 1-28 15,1 0-3-15,0 0-3 0,1 2 9 16,0 0-3-16,1 4-21 0,1 0-13 15,2 5 6-15,3 7-4 0,0 4-100 16,-2 3 22-16,0 3 59 0,-4 0 29 16,0 1-83-16,-3-3-48 0,-4 0-93 15,1-2-102-15,-4 0-111 0,1-3-169 16,-1-3-397-16</inkml:trace>
  <inkml:trace contextRef="#ctx0" brushRef="#br0" timeOffset="51603.58">21775 11553 1341 0,'0'0'1015'0,"0"0"-618"15,0 0-185-15,0 0-45 0,0 0-26 16,0 0-65-16,0 0-73 0,0 0 10 16,0 0 0-16,0 0 15 0,0 0-12 15,-8 48-15-15,8-39 2 0,0-1 10 16,0-2-10-16,0-1 13 0,0-2-3 15,0 0 0-15,-2-3-13 0,2 0 19 16,0 0 38-16,0 0 16 0,0-2-26 0,0-1 7 16,3-3 50-16,1-4-51 0,-1-3-50 15,5-4 1-15,0 1 33 0,1 0-2 16,0 3 37-16,-2 4 19 0,0 2-41 16,-1 4-9-16,-1 0-13 0,0 3-28 15,1 0-25-15,3 0-41 0,3 0-12 16,1 5 18-16,6 2 60 0,-1 4 17 15,3 1-15-15,-1 1 11 0,-2 2-13 0,-1 1-35 16,-3 2-44-16,-3 0 1 0,-5 0-42 16,-3 0-54-16,-3 0-32 0,0 0-104 15,-9 0-150-15,2-4-291 0,-9 8-1009 16</inkml:trace>
  <inkml:trace contextRef="#ctx0" brushRef="#br0" timeOffset="52566.1">22885 13300 1041 0,'0'0'791'0,"0"0"-311"0,0 0-141 0,0 0-49 16,0 0-44-16,0 0-67 0,0 0-77 15,0 0-45-15,0 0-22 0,0 0-13 16,16-11-9-16,-16 11-10 0,0 1 0 16,0 0 0-16,0 3 19 0,-4-1-22 15,-1 4-24-15,-3 3 24 0,-3 3 6 16,-4 5 83-16,-4 4 15 0,-6 3-13 15,-5 0-6-15,-2 3-44 0,-2-2-16 16,1-1 29-16,-2 1-17 0,2-2-36 0,4-3 2 16,3-2-3-16,2-2-45 0,5-3-9 15,4-3-25-15,1-1 7 0,6-3 15 16,2-2-2-16,0-1 11 0,0 0 20 16,1 1 26-16,0 0 0 0,-1 1-11 15,2 0 12-15,0-1 1 0,2-1 34 16,1-1 13-16,1-1-19 0,0 0-28 15,0-1-15-15,3-1-20 0,4 2 35 16,5 2 47-16,8 3 16 0,8 1 9 0,10 3 7 16,9 0-3-16,6 1-20 0,7 0-28 15,1-1 19-15,1 0-23 0,-6-1-23 16,-3-1 0-16,-7-1 1 0,-3-1-2 16,-7 1 16-16,-4-1-14 0,-6-4-2 15,-6 1-43-15,-4-1-4 0,-6-2-15 16,-3-1-20-16,-3 0-50 0,-4 0-22 0,0 0 8 15,0 0 22-15,-4-1-38 0,2-1-78 16,-4 1-129-16,-2-2-226 0,1 2-521 16</inkml:trace>
  <inkml:trace contextRef="#ctx0" brushRef="#br0" timeOffset="52958.94">22486 14119 248 0,'0'0'1752'0,"0"0"-1047"0,0 0-217 0,0 0-72 15,0 0-44-15,0 0-99 0,0 0-71 16,0 0-42-16,0 0-30 0,0 0-32 15,0 0-46-15,4 10-28 0,-2-10-24 16,1 0-17-16,5 0-20 0,4 0-18 16,8 0 3-16,13-2 37 0,12 1 2 15,12-1-8-15,13 2 19 0,4 0-1 16,4 0-22-16,-1 3 0 0,-4 4-30 16,-5-2 2-16,-7 1-11 0,-10 0 11 15,-12-1-9-15,-10-3-16 0,-10 2-43 0,-11-2-49 16,-5-1-69-16,-3-1 21 0,0 0 116 15,0 0 83-15,0 0 18 0,-1 0 1 16,-1 0-83-16,-2 0-102 0,-2 0-168 16,0 0-102-16,0 0-148 0,0 0-146 15,1 0-236-15</inkml:trace>
  <inkml:trace contextRef="#ctx0" brushRef="#br0" timeOffset="53980.49">24660 13064 2063 0,'0'0'1047'0,"0"0"-582"15,0 0-118-15,0 0-68 0,0 0-49 16,0 0-11-16,0 0-40 0,0 0-39 16,0 0-39-16,0 0-34 0,-8-25-51 15,8 25-16-15,0 0-37 0,0 1-30 16,0 5-37-16,6 6-22 0,-1 5 62 0,4 5 64 16,1 3 24-16,3 5-7 0,-3 2-17 15,2 2 0-15,-2 1 6 0,-3-2 12 16,0 3-15-16,0 0 10 0,-1 1-13 15,-1-2-1-15,-3 0-1 0,1-3-32 16,-1-3-18-16,-1-3 9 0,2-1-68 0,-1-6-50 16,1-2-97-16,1-4-107 0,-2-2-110 15,1-2-92-15,0-3-144 0,0 0-428 16</inkml:trace>
  <inkml:trace contextRef="#ctx0" brushRef="#br0" timeOffset="54192.87">25206 13565 2037 0,'0'0'824'0,"0"0"-270"0,0 0-83 16,0 0-219-16,0 0-103 0,0 0-28 15,0 0-28-15,0 0-40 0,0 0-41 0,0 0-12 16,0 0-11-16,6-14-70 0,-6 10-74 15,0 0-44-15,0 0-31 0,0-2-92 16,3-1-156-16,5-1-198 0,-1-2-559 16,-31 67 56-16</inkml:trace>
  <inkml:trace contextRef="#ctx0" brushRef="#br0" timeOffset="54540.81">25656 13256 1569 0,'0'0'1423'0,"0"0"-760"0,0 0-273 16,0 0-168-16,0 0-91 0,0 0-47 0,0 0-38 15,0 0-43-15,0 0-3 0,0 0-43 16,-84 0-16-16,73 12 12 0,2 2 7 16,1 2-53-16,5 5-48 0,3 1 3 15,9 3-26-15,7 0 44 0,7 1 63 16,5 0 4-16,6-3 53 0,3-2 0 0,2-3 2 15,4-5-2-15,1-6 12 16,-1-3 20-16,-2-4-3 0,-3-3 5 0,-3-4 20 16,-5-5 69-16,-6-5 15 0,-2-3-12 15,-8-7 21-15,-4-4 48 0,-7-5-10 16,-3-1-142-16,-10-4 25 0,-4 4 30 16,-6 2-55-16,-1 6-43 0,-5 6-61 15,-5 3-37-15,-4 7-4 0,-8 6-96 0,-5 3-147 16,-6 4-150-16,-3 9-133 0,0 6-416 15,15-3-369-15</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4:56:52.442"/>
    </inkml:context>
    <inkml:brush xml:id="br0">
      <inkml:brushProperty name="width" value="0.05292" units="cm"/>
      <inkml:brushProperty name="height" value="0.05292" units="cm"/>
      <inkml:brushProperty name="color" value="#FF0000"/>
    </inkml:brush>
  </inkml:definitions>
  <inkml:trace contextRef="#ctx0" brushRef="#br0">4954 1749 60 0,'0'0'235'15,"0"0"71"-15,0 0 46 0,0 0-127 16,0 0-85-16,0 0 10 0,0 0 42 16,0 0-17-16,0 0-55 0,-14-69-48 15,14 62-20-15,0 2 42 0,0 0-4 16,0 0 56-16,0-1-7 0,0 3 25 0,0 0 26 16,0-1-29-16,0 3 21 0,1-2-23 15,2 2-35-15,-3 1-4 0,0 0-15 16,0 0-17-16,0 0-22 0,0 0-22 15,0 0-16-15,0 0-22 0,0 0-6 16,0 0-44-16,0 1-28 0,-3 2-16 16,2 1-32-16,1 3-54 0,0 5 98 15,0 6 76-15,0 4 108 0,-1 4-36 16,-2 1-72-16,-2 1-136 0,2 0 101 16,-3 2 36-16,5 0-1 0,-2-2 19 15,3-1 3-15,0-2-22 0,0 0-41 16,1-4 12-16,5-3-9 0,2-1-3 0,-1-5 39 15,4 0-17-15,1-3 15 0,2-3 4 16,2-2 0-16,6-1 42 0,4-3-1 16,4 0-3-16,3-3 5 0,2-3-43 0,-1-3-45 15,-2-1-69-15,0-1-27 0,-5-2-61 16,-1 1-52-16,-2-2-120 0,-9 1-184 16,-3 4-155-16</inkml:trace>
  <inkml:trace contextRef="#ctx0" brushRef="#br0" timeOffset="239.88">5205 1881 1795 0,'0'0'441'0,"0"0"-175"16,0 0 27-16,0 0-78 16,0 0-109-16,0 0-106 0,0 0-68 0,0 0-64 15,0 0 55-15,0 0 77 0,0 0 55 16,-6 66-14-16,6-47-5 0,2 1 2 15,1 0-22-15,1 0-4 0,0 0-11 16,2 0 1-16,0-1 24 0,1 0-25 0,-1-1 60 16,1-1-61-16,1 0-74 0,0-3-154 15,-4-2-52-15,2 0-60 0,0-3-160 16,-2-1-278-16</inkml:trace>
  <inkml:trace contextRef="#ctx0" brushRef="#br0" timeOffset="603.2">5640 1821 218 0,'0'0'2247'15,"0"0"-1809"-15,0 0-268 0,0 0 137 0,0 0-25 16,0 0-96-16,0 0-70 0,0 0-44 16,0 0-72-16,0 0 0 0,0 0-72 15,-46-18-69-15,44 24-67 0,-1 5 46 0,0 2 162 16,0 5 6-16,-2 0-6 0,4 2-11 15,-1-1 11-15,2-1-29 0,0-2-19 16,5 1-31-16,6-3-8 0,1 0 14 16,2-3 6-16,5-4 52 0,1-3 15 15,3-3 0-15,0-1 70 0,2-4-3 16,-2-4 4-16,-1-4-1 0,-2-3-3 16,-3-1 6-16,-6-4 25 0,-3 0 16 15,-5-2-29-15,-3-2-15 0,0 0-42 16,-8 0 82-16,-3 2-41 0,-5 1 32 0,-2 5-101 15,-3 0-16-15,-5 5-15 0,-1 2-45 16,-2 1-6-16,2 6-53 0,5 0-64 16,5 2-61-16,5 3-89 0,4 3-160 15,5 4-165-15,3-4-45 0,3 4-73 0</inkml:trace>
  <inkml:trace contextRef="#ctx0" brushRef="#br0" timeOffset="939.09">6037 1749 414 0,'0'0'1323'0,"0"0"-655"0,0 0-210 16,0 0-106-16,0 0-132 0,0 0-61 0,0 0-52 15,0 0-40-15,0 0-67 0,0 0-91 16,-11 9-58-16,7-4-13 0,1 2 63 16,2 0 35-16,1 4 4 0,0 0-8 15,0 1 14-15,8 1 3 0,1-2 35 16,3-1-3-16,2 2 18 0,2-2-1 15,4-1 2-15,2-1 7 0,-2-3-4 16,3-2 19-16,-2-2 20 0,-2-1 32 16,0-2-20-16,-2-6 23 0,-4-2 22 15,-3-2 38-15,-1-2-14 0,-8-2 98 16,-1-2-57-16,0-1-53 0,-11 0-27 16,-1-1 0-16,-2 1-41 0,-3 2-43 0,-2 1-47 15,-1 1-15-15,0 4 15 0,0 1-48 16,1 3-71-16,3 5-65 0,1 2-115 15,4 0-160-15,2 5-137 0,6 1-176 16,3 5-223-16</inkml:trace>
  <inkml:trace contextRef="#ctx0" brushRef="#br0" timeOffset="1572.22">6715 1664 2130 0,'0'0'576'0,"0"0"-451"15,0 0 17-15,0 0-24 0,0 0-118 16,0 0-3-16,0 0-71 0,0 0-51 16,0 0-32-16,0 0 115 0,0 0 42 15,-10 27 48-15,10-20-6 0,0 0-7 16,-1 0-6-16,1-2 7 0,-2 0-11 0,1-3-25 15,-1 1-19-15,0-2-55 0,0-1 13 16,-1 0 42-16,2 0 19 0,1 0 103 16,-3-6 76-16,3-3-108 0,-3-3-33 15,2-1-18-15,-1-2 24 0,2 1 39 16,0 1 7-16,0 1 65 0,0 4 10 16,2-1-45-16,2 5-64 0,0-3-56 15,3 3 0-15,2 1 0 0,1 1-38 16,3 0-19-16,3 0 10 0,4 1 15 15,-1 1 13-15,4 0-22 0,0 4-13 16,0 3 23-16,0 3-4 0,0-2 19 16,-1 3 13-16,-5 1 2 0,-1-1-60 0,-6-2-50 15,-4 1 31-15,-3-2 32 0,-1-1-35 16,-2 0 16-16,0 0-23 0,-2-2-19 16,-2-1 2-16,1-2 40 0,0-2 67 0,1 0 128 15,1-1 120-15,-1-7-88 16,1-1-157-16,-2-2 99 0,3-4-29 0,0 1-50 15,0-1 66-15,9 0 44 0,3-1-133 16,3 2-48-16,4 1 17 0,0 0-36 16,1 3 10-16,1 1 38 0,-2 2 3 15,0 4 16-15,-2 1-1 0,0 2-1 16,-5 0-40-16,1 2-12 0,-3 2 3 16,-1 6 6-16,0-2 32 0,0 6-12 15,-3-3 23-15,-1 2 2 0,-4 1 2 16,-1 0 20-16,0 1 10 0,-6-1-32 15,-1 1-16-15,-2-1-70 0,-1-1-62 16,3-1-57-16,1-1-192 0,5-3-165 0,-1-2-225 16</inkml:trace>
  <inkml:trace contextRef="#ctx0" brushRef="#br0" timeOffset="2174.53">7466 1562 1573 0,'0'0'711'0,"0"0"-304"0,0 0-54 16,0 0-148-16,0 0-87 0,0 0-32 16,0 0-73-16,0 0-13 0,0 0-102 15,0 0-42-15,-6 9-6 0,6-3 86 16,2 0 64-16,2 0 19 0,0 2 0 0,-1-2 1 16,-1 0 2-16,-1-2-19 15,1-1 1-15,-2 0-4 0,1-2-55 0,-1-1-28 16,0 0-11-16,0 0-25 0,1 0 32 15,1 0 87-15,-2-1 100 0,3-3 61 16,-3-3-42-16,1-3-100 0,2-3-19 16,-1 1 115-16,-1-2-86 0,2 0 19 15,0 4 76-15,1 3-16 0,-1 2-31 16,1-1-17-16,-1 2 19 0,2 1-79 0,-1 0-32 16,6 1-34-16,-1-2 9 0,2 2-20 15,5 2 11-15,0 0 18 0,1 0-3 16,2 3 13-16,0 2 6 0,1 1-13 15,-3 4 26-15,0 0-4 0,-2-1-5 16,-2 1 15-16,-6 0-3 0,0-2-23 16,-2 0-34-16,-4-2 8 0,1-1 8 0,-2 1-11 15,0-5-6-15,0 0 13 0,0-1 61 16,0 0 87-16,0 0 80 0,0-1 16 16,1-4-17-16,-1-3-166 0,0-1-6 15,1-2-36-15,2 0 42 0,1 0 54 16,2 0 7-16,0 1 15 0,1 0 68 15,6 1-144-15,0-3-16 0,7 0-10 16,3 2 24-16,1 0 0 0,0 4 2 16,-1-1 0-16,0 4 13 0,-7 2 10 15,3 1-23-15,-6 0-29 0,2 4 1 16,-3 3-1-16,0 1-15 0,-1 3-17 0,1 2 60 16,-4 0 2-16,1 3-2 0,-5 2 1 15,-1 0-25-15,-3 1-14 0,0 2 14 0,-7 0-100 16,-7 2-109-16,-4-2-178 0,-2 0-139 15,0-4-604-15</inkml:trace>
  <inkml:trace contextRef="#ctx0" brushRef="#br0" timeOffset="3297.28">9281 1270 359 0,'0'0'437'0,"0"0"-112"16,0 0-142-16,0 0-135 0,0 0-48 15,0 0-46-15,0 0 46 0,0 0 12 16,0 0 14-16,0 0-3 0,0 0 6 16,14 24 30-16,-14-24 68 0,0 0 45 15,0 0 20-15,0 0 5 0,0 0 11 16,0 0-34-16,0 0-35 0,0 0-39 15,0 0-20-15,0 0-38 0,0 1-42 16,0 0-6-16,4 3-62 0,2-1 46 0,4 6 22 16,5 0 70-16,5 3 11 0,0 1-27 15,7 0-22-15,1 0 0 0,-1-1-3 16,3 0-8-16,-4 2-21 0,0 0-29 16,-4 2 9-16,-2 0-28 0,-1-1-90 15,-3 1-10-15,-2-4-26 0,-1 1-68 0,-3-2-11 16,0-3-46-16,-3-2-75 0,-4-2-258 15,-3-4-120-15</inkml:trace>
  <inkml:trace contextRef="#ctx0" brushRef="#br0" timeOffset="3518.61">9677 1306 1243 0,'0'0'1325'0,"0"0"-881"0,0 0-127 16,0 0-50-16,0 0-119 0,0 0-110 15,0 0-18-15,0 0-20 0,0 0-14 16,0 0 14-16,-75 36 19 0,49-20-19 16,-1 0 0-16,-1 4-19 0,1-1-6 0,1 1 8 15,4-1 16-15,1 0 1 0,1 0-126 16,2-1-36-16,1 0-42 0,5-2-48 16,2-2-105-16,3 0-128 0,6-3-126 15,-1-3-385-15</inkml:trace>
  <inkml:trace contextRef="#ctx0" brushRef="#br0" timeOffset="3941.42">10288 1264 1703 0,'0'0'610'16,"0"0"-280"-16,0 0-41 0,0 0-49 0,0 0-128 16,0 0-112-16,0 0-41 0,0 0 6 15,-84-11 3-15,79 16-16 0,0-1-23 16,-1 3-19-16,5 1 26 0,-2 2 26 16,3 3 2-16,0-1 24 0,3 0 12 15,4 2 33-15,5-2-1 16,4 1 29-16,4 0 25 0,3-1 17 0,7 2 9 0,1-2-23 15,2 0-13-15,-2 0-18 16,0-2-30-16,-7-1-24 0,-2 0-4 16,-8-3-3-16,-4 2-38 0,-3-1-3 0,-4-2 5 15,-3 1-2-15,0 2 41 0,-3 2 27 16,-6 0 27-16,-2 1 25 0,-5 0-19 16,-1-2-6-16,0-1 16 0,-2-2-20 15,0-2-50-15,2-2-33 0,-2-2-18 16,0 0-6-16,-4 0-19 0,-1-4-70 15,-2-2-142-15,0 0-113 0,1 0-104 16,7 0-317-16,-2-2-524 0</inkml:trace>
  <inkml:trace contextRef="#ctx0" brushRef="#br0" timeOffset="4129.96">10301 1279 1554 0,'0'0'601'0,"0"0"-338"15,0 0-12-15,0 0-57 0,0 0-108 16,82-50-31-16,-55 41 3 0,4 0 6 16,-1 3-42-16,-1-1-22 0,-3 2-12 15,-3 1 11-15,-6 0-12 0,0 3-67 16,-4 0-132-16,-1 1-87 0,1 0-161 16,-4 0-301-16,11 0-437 0</inkml:trace>
  <inkml:trace contextRef="#ctx0" brushRef="#br0" timeOffset="4436.37">10793 1270 1454 0,'0'0'474'15,"0"0"-201"-15,0 0-37 0,0 0-58 0,0 0-91 16,0 0-87-16,0 0-23 0,0 0-32 16,0 0-3-16,0 0 6 0,-34 66 10 15,40-56 42-15,4 2 0 0,3-2 3 16,4 0 45-16,2-2 26 0,4-2-22 15,2-2 12-15,-1-1 23 0,5-3-13 16,0 0-9-16,-1-5-1 0,-1-3-19 16,-1 0 3-16,-3-3 9 0,-3-2 20 15,-6-2 6-15,-3-1 35 0,-3-2-29 16,-4-2-26-16,-4 1-16 0,0 0-45 16,-4 1 86-16,-9 1-85 0,0 3-3 15,-6 3-44-15,-3 0-7 0,-2 4-25 0,-2 2-25 16,2 3-46-16,-1 2-6 0,3 0-49 15,2 5-81-15,6 3-124 0,0 0-154 16,5-1-214-16</inkml:trace>
  <inkml:trace contextRef="#ctx0" brushRef="#br0" timeOffset="4789.91">11334 1215 1737 0,'0'0'648'0,"0"0"-373"0,0 0 53 16,0 0-56-16,0 0-113 0,0 0-118 0,0 0-41 15,0 0-111-15,0 0-58 0,0 0-4 16,0 0 41-16,-30 22 58 0,30-10 29 16,4 3-25-16,5-2 67 0,5 1 3 15,2-2 4-15,1 0 28 0,5-1-13 16,0-4 23-16,2-2 22 0,4-2-3 15,-1-3-9-15,0 0-7 0,-2-5 12 16,-5-3-12-16,-3-2 64 0,-8-2 31 16,0-3 95-16,-7-2-14 0,-2-2-92 0,0-3-22 15,-8-1 34-15,-2 0-91 0,-6 0-48 16,-1 4-2-16,-5 4-3 0,-1 2-44 16,-2 4-12-16,1 4-26 0,-2 4-44 15,3 1-97-15,3 0-73 0,1 8-171 16,6 3-175-16,2-1-340 0,3 5-305 0</inkml:trace>
  <inkml:trace contextRef="#ctx0" brushRef="#br0" timeOffset="5543.2">12045 1102 935 0,'0'0'1452'0,"0"0"-968"15,0 0-77-15,0 0-93 0,0 0-127 16,0 0-140-16,0 0-47 0,0 0-47 15,0 0-32-15,0 0-70 0,0 0-60 16,10 18 135-16,-5-8 74 0,0 4 51 16,1 0-16-16,-2-1-9 0,0-1-7 15,-1-1-3-15,-1-2-16 0,-1 0-35 16,-1-2-70-16,0-3-58 0,0-1-46 16,0-1-51-16,0-2 27 0,0 0 217 15,0 0 16-15,0-3 187 0,0-3 48 0,0-3-231 16,-1-4 131-16,1-1-87 0,0 0 29 15,0 1-7-15,0-2-16 0,0 5 17 16,5 0 34-16,0 2 22 0,-1 2-125 16,0 1-2-16,2 1-2 0,0 0-14 15,5 1-16-15,-2 2-22 0,3 1 29 0,3 0 9 16,0 0-16-16,4 4-22 0,-1 2 25 16,0 1 0-16,-3 1 13 0,1 0 14 15,-3 2-20-15,-1 0-13 0,-3-1-4 16,-4 0 11-16,2-1 12 0,-2-2-17 15,-4-1-21-15,2 0 22 0,-3-2 16 16,0-2 0-16,0 0-7 0,0-1 23 16,0 0 13-16,1 0 77 0,1 0 41 15,1-5 48-15,1-1 34 0,1-3-184 16,2-3-29-16,0-2 0 0,0-3-19 16,3-1 9-16,2 0 9 0,-1 0 1 0,5 1-41 15,-1 3 3-15,0 2-35 0,1 1-61 16,-3 4 67-16,-1 3 41 0,-2 2 24 15,3 2 1-15,-3 0 0 0,0 0-34 16,1 4-26-16,0 3 22 0,-3-1 17 0,4 2 3 16,-4-1-1-16,1 3 7 0,1 1 13 15,-1-1 2-15,0 2 1 0,0-2 0 16,-1 2 0-16,-4-2 8 0,2 0-9 16,-3 0-4-16,-2-3-56 0,-1 1-6 15,0-3 12-15,0 0-6 0,0-1-48 16,0 0-78-16,0-1-137 0,0-1-234 15,2-2-532-15</inkml:trace>
  <inkml:trace contextRef="#ctx0" brushRef="#br0" timeOffset="6111.03">12938 1001 927 0,'0'0'1245'0,"0"0"-793"0,0 0-213 16,0 0-239-16,0 0-81 0,0 0-22 15,0 0 103-15,0 0 100 0,0 0-16 0,0 0-30 16,0 0-9-16,32 68-22 0,-29-61-4 16,-2-1-7-16,-1-2-11 0,0-1-1 15,0-1 3-15,0 1-3 0,0-2-2 16,0 0-14-16,0-1-4 0,0 0-53 16,0 0 18-16,0 0 55 0,0 0 125 15,0-5 122-15,0-2 61 0,0-6-273 16,3-3-35-16,3-2-12 0,-2-1 12 15,3 1 2-15,2 2 42 0,2 3-22 16,-2 3-22-16,1 1-16 0,-2 4-6 16,0 1 19-16,2 1 3 0,-2 1 2 0,1 2-2 15,0 0-40-15,1 0-17 0,-2 3-10 16,3 2 19-16,-2 1 20 0,1 3-4 16,0 0 32-16,-1 3 0 0,-1-2 22 15,1 1 10-15,-4 0-3 0,1-4-17 16,-3 0-10-16,0-2 13 0,-1-2-12 15,-2-2 0-15,0-1 9 0,0 0-12 0,0 0-12 16,1 0 12-16,2-4 67 0,4-2 78 16,0-6-119-16,6-3-26 0,3-4-42 15,2-2 40-15,2 1-36 0,0 0 38 16,-3 3 13-16,-1 3 6 0,-2 5-6 16,1 2-11-16,-5 3 61 0,0 1-22 15,-2 3 3-15,0 0-16 0,-1 0-28 16,0 3-31-16,2 3-10 0,-1 3 41 15,1 4-16-15,0 0-12 0,1 2 9 0,-3 1 3 16,-1 1 15-16,-2 1 0 0,-2 0 0 16,-1-2-69-16,-1 2-41 0,-1-1 9 15,-8 0-41-15,-6-1-39 0,-3 1-133 16,-4-2-228-16,5-3-470 0</inkml:trace>
  <inkml:trace contextRef="#ctx0" brushRef="#br0" timeOffset="11920.54">11942 4930 337 0,'0'0'675'16,"0"0"-141"-16,0 0-199 0,0 0-11 15,0 0-88-15,0 0 0 0,0 0-24 16,0 0 6-16,0 0-7 0,-4-41-1 15,2 39-20-15,2 0-23 0,0 0-4 16,0 1-3-16,0 1-23 0,0 0-38 16,0 0-28-16,0 0-67 0,0 0-4 15,-1 0-68-15,1 3-22 0,0 1-32 16,0 5-27-16,0 3 107 0,4 3 42 0,2 5 0 16,1 1 64-16,2 2-30 0,0 0-9 15,-1-1-24-15,-2 0-1 16,3 1 3-16,-1 1 6 0,0 2 19 0,-1 0-28 15,-1 0-27-15,1-2-4 0,-4-1 28 16,1-2 3-16,0-2-19 0,-1-1 19 16,-1-1-21-16,-1-4-84 0,2-2-8 15,-1-2 0-15,-2-2-7 0,0-5 0 0,0-1 12 16,0-1 31-16,-2 0 42 0,-2 0 3 16,-1 0 17-16,1-2-49 0,0 0-29 15,-3-4-26-15,1 1-244 0,-1-2 24 16,2-3-67-16,1 0-300 0,1 2 48 15</inkml:trace>
  <inkml:trace contextRef="#ctx0" brushRef="#br0" timeOffset="12222.87">11922 5025 405 0,'0'0'577'16,"0"0"-231"-16,0 0 12 0,0 0-167 15,0 0 186-15,-82-53-151 0,73 45 206 0,5-2-61 16,1-1-53-16,2-1-122 0,1-3-20 15,0-2-28-15,0-1 26 0,6 1 0 16,8 0-4-16,3 3-62 0,5 1-59 16,7 0-49-16,4 2-9 0,6 0 9 15,7 5-3-15,0 2-4 0,6 4 7 16,-4 0 1-16,0 4-1 0,-7 5-2 16,-7 1-25-16,-6 3-4 0,-10 1-12 15,-10-1-19-15,-7 1-18 0,-1 3-10 0,-6 0 7 16,-5 2 33-16,-7 3 47 0,-3-1-31 15,-2 2 34-15,-8 0 0 0,-3-1-19 16,-2 0-50-16,0-3-85 0,1-1-62 16,2-2-18-16,7-5-100 0,6 1-137 15,9-5-153-15,5-1-74 0,6-1-511 0</inkml:trace>
  <inkml:trace contextRef="#ctx0" brushRef="#br0" timeOffset="12567.99">12442 5130 912 0,'0'0'823'0,"0"0"-138"15,0 0-144-15,0 0-164 0,0 0-123 16,0 0-105-16,0 0-54 0,0 0-36 16,0 0-59-16,0 0-56 0,-1 15-23 15,1-9 79-15,0 0 22 0,0 5-9 16,0-1 12-16,4 0-6 0,2 3 12 15,4 0 10-15,3 0-13 0,3 1-9 16,0-1-19-16,2 0 0 0,3-2-2 16,0 0-45-16,4-5-22 0,-2-1 44 15,-3-5 25-15,2 0 63 0,-2-4 15 16,-3-4 42-16,0-4 42 0,-2-4-9 0,-1-1-54 16,-4-1-47-16,-1-1 16 0,-4-1 31 15,0-3-16-15,-4-2-83 0,-1 1-3 16,0 2-56-16,0 3-58 0,0 6-56 15,0 2-38-15,0 4-81 0,3 0-239 16,5 2-254-16,-1 1-601 0</inkml:trace>
  <inkml:trace contextRef="#ctx0" brushRef="#br0" timeOffset="12790.4">13257 4989 706 0,'0'0'1911'0,"0"0"-1317"16,0 0-159-16,0 0-88 0,0 0-68 0,0 0-72 15,0 0-83-15,0 0-59 0,0 0-65 16,0 0-65-16,0 0-28 0,95-61 25 16,-64 57 16-16,1 3-10 0,0 1-94 0,-3 0-92 15,-8 5-112-15,0 1-182 16,-10 1-106-16,-6 4-379 0,-3-5-49 15</inkml:trace>
  <inkml:trace contextRef="#ctx0" brushRef="#br0" timeOffset="12939.88">13324 5084 668 0,'0'0'607'0,"0"0"-230"0,0 0-117 0,0 0-33 16,0 0-7-16,0 0 6 0,0 0 61 16,0 0 30-16,0 0 27 0,0 0-40 15,81 30-87-15,-55-35-89 0,0-1-72 16,1 2-40-16,-4 2-16 0,-4-2-16 15,-2 4-127-15,-3 0-159 0,0 0-203 16,0 0-217-16,-3 0-478 0</inkml:trace>
  <inkml:trace contextRef="#ctx0" brushRef="#br0" timeOffset="14741.83">14433 4802 1029 0,'0'0'693'0,"0"0"-309"0,0 0-132 15,0 0-35-15,0 0 15 0,0 0 9 16,0 0 14-16,0 0-38 0,0 0-15 0,0 0-25 16,-54-42-10-16,51 38-49 0,3-2 26 15,0 3-8-15,0-3-25 0,6-3-9 16,2 2-50-16,3-1-52 0,3-1 0 16,2 3-61-16,6 0-4 0,4 4-15 15,6 2-7-15,2 0 28 0,6 6-18 16,-2 6 76-16,-4 2-18 0,-2 4 0 15,-4 0-12-15,-8 3-13 0,-7-2 16 16,-6 2-25-16,-6 2 10 0,-1 4 16 16,-10 3 27-16,-13 4 20 0,-8 5 10 15,-11-1-30-15,-9 4-19 0,-5-1-11 0,3-4-1 16,1-2 15-16,4-4 13 0,11-6-12 16,7-4-7-16,7-6 6 0,10-4 13 15,5-5 1-15,5-5-20 0,3 1-25 16,0-2 47-16,6-2 24 0,10-4 10 15,13-4 7-15,13-5-41 0,13-2-12 0,11-1-4 16,4-2 3-16,0 2 10 0,-3 2-12 16,-5-1-23-16,-8 2-132 0,-7 3-90 15,-8-1-66-15,-7 3-95 0,-5 1-89 16,-3-1-146-16,-10 3-413 0</inkml:trace>
  <inkml:trace contextRef="#ctx0" brushRef="#br0" timeOffset="15094.19">15103 4934 688 0,'0'0'1658'0,"0"0"-1129"0,0 0-192 15,0 0-35-15,0 0-61 0,-81-17-40 16,68 16-6-16,3-2-2 0,4 3-69 16,3 0-115-16,0 0-9 0,0 0-46 0,-2 3-4 15,1 2-18-15,-1 1-7 0,-1 1-9 16,3 1-42-16,2 3-21 0,1 0-11 15,4 2 3-15,7 0 51 0,6-1 62 16,6-1 40-16,2 0-14 0,6-5 16 16,1-4 0-16,1-2 29 0,1 0-4 15,-2-5 1-15,-2-4 31 0,-1-1 60 16,-4-3 12-16,-5 0 10 0,-5-3 50 16,-4-1-12-16,-7-2-3 0,-4-2-66 15,-3-2 83-15,-9 0-154 0,-4 1-6 16,-4 2-19-16,1 4-10 0,-3 3-2 0,1 5-15 15,2 2-50-15,-1 3-6 0,2 3-101 16,2 0-58-16,5 9-58 0,2 2-93 16,3 1-67-16,6 2-69 0,3 0-66 15,5-3-79-15,21 0-483 0</inkml:trace>
  <inkml:trace contextRef="#ctx0" brushRef="#br0" timeOffset="15389.87">15634 4868 1155 0,'0'0'800'15,"0"0"-107"-15,0 0-96 0,0 0-206 16,0 0-129-16,0 0-73 0,0 0-108 16,0 0-81-16,-95-4-19 0,72 4 3 15,5 0-18-15,5 6-48 0,3 4-25 0,4-1-3 16,6 5 34-16,0 0-9 0,4 0-7 16,11 1 19-16,5-2 40 0,4-1 33 15,8-4 16-15,5-2 3 0,2-2 4 16,2-4 5-16,2 0-12 0,-3 0 47 15,-2-7 42-15,-6-3 36 0,-5-2 45 16,-7-2-20-16,-8-1-32 0,-4-3 55 16,-6-2 60-16,-2 0-71 0,-6-3 21 0,-9 0-123 15,-3-1-52-15,-7 1-24 16,-3 3-501-16,0 2 177 0,3 7 56 16,5 9-153-16,2 2-256 0,5 3-359 0,5 6-115 15</inkml:trace>
  <inkml:trace contextRef="#ctx0" brushRef="#br0" timeOffset="15670.48">16221 4621 166 0,'0'0'2481'0,"0"0"-1875"0,0 0-186 15,0 0-128-15,0 0-122 0,0 0-101 16,0 0-69-16,0 0-83 0,0 0-68 16,0 0 9-16,19 19 142 0,-8-2 88 15,2 2 3-15,3 3-33 0,-1 3-43 16,0-1-12-16,-2 2 32 0,1 0 15 16,0 0-38-16,-2-1-12 0,-1-2 0 15,-1-1-87-15,0-1-30 0,-1-3-50 16,-2-3-70-16,-3-1-138 0,-4-5-184 0,0-3-169 15,0-2-602-15</inkml:trace>
  <inkml:trace contextRef="#ctx0" brushRef="#br0" timeOffset="15965.98">16484 4706 2128 0,'0'0'659'15,"0"0"-114"-15,0 0-130 0,0 0-93 0,0 0-107 16,0 0-106-16,0 0-109 0,0 0-10 15,0 0-83-15,0 0-66 0,0 0 159 16,-50 11-21-16,23 2 21 0,0 1-86 16,1 2-33-16,4-3-54 0,6-1-42 15,3 1 11-15,5-1 31 0,2-1 49 16,1 0 40-16,3-1 42 0,2-1 13 16,0 0 4-16,2-1 25 0,7-1 6 0,8 3 75 15,5-3 50-15,9 2 19 16,6 0-35-16,5 0-61 0,4-1-19 0,1-1-19 15,0-4-15-15,1 1 12 0,-4-3-13 16,-1-1-3-16,-3 0-144 0,-4-6-118 16,-2-2-140-16,-4-4-262 0,-9 1-393 15</inkml:trace>
  <inkml:trace contextRef="#ctx0" brushRef="#br0" timeOffset="16143.15">16903 4706 729 0,'0'0'1417'0,"0"0"-955"0,0 0-60 16,0 0 10-16,0 0-35 0,0 0-154 15,0 0-91-15,0 0-35 0,0 0-97 16,0 0-13-16,0 0-68 0,-31 3 81 0,29 12 19 16,0 2-18-16,1-2 0 0,1 2-1 15,0-1-3-15,0 0 1 0,0-1-79 16,0-1-52-16,-2-1-43 0,-5-1-96 16,1-3-88-16,-1-3-157 0,0 0-179 15,-1-6-356-15</inkml:trace>
  <inkml:trace contextRef="#ctx0" brushRef="#br0" timeOffset="16323.34">16819 4820 166 0,'0'0'806'0,"0"0"-149"16,0 0-108-16,0 0-80 0,0-81-26 16,0 66-41-16,0 3-76 0,2 2-9 15,2 2 13-15,1 3-105 0,1 2-7 16,0-1-50-16,2 3-82 0,2-2-74 0,2 3-12 16,5 0-58-16,6 3-24 0,5 4 14 15,7 5 26-15,4 2 20 0,4 3 22 16,2 0-3-16,1 0-12 0,-3-3-148 15,-5-1-68-15,-4-3 1 0,-9-3-184 0,-7-2-198 16,-5-5-130-16,-3 0-744 16</inkml:trace>
  <inkml:trace contextRef="#ctx0" brushRef="#br0" timeOffset="16531.99">17311 4608 1072 0,'0'0'1346'15,"0"0"-805"-15,0 0 11 0,0 0-69 16,0 0-90-16,0 0-62 0,0 0-58 15,0 0-72-15,0 0-94 0,0 0-69 16,-6-35-38-16,4 36-91 0,2 6-67 0,-1 3-69 16,-1 5 132-16,1 6 95 0,0 5 18 15,-1-1 1-15,2 4-7 0,0-2-10 16,0 0 17-16,0-3-1 0,0 0-18 16,4-1-120-16,1-4-61 0,-1 0-70 15,-2-2-106-15,-1-1-165 0,-1-3-224 16,0-6-378-16</inkml:trace>
  <inkml:trace contextRef="#ctx0" brushRef="#br0" timeOffset="18618.8">8445 6989 150 0,'0'0'1714'0,"0"0"-1072"16,0 0-166-16,0 0-70 0,0 0-51 16,0 0-75-16,0 0-79 0,0 0-126 15,0 0-75-15,0 0 0 0,56 0 33 16,-55 8-33-16,2 1-119 0,-1 6-40 16,1 7 159-16,1 7 10 0,0 6 43 15,3 5 15-15,-2-1-58 0,1 1-9 16,-1-3-2-16,4-2 2 0,-2-3 0 15,0-2 14-15,2-3-12 0,-2-3 10 16,0-3-13-16,-1-2-103 0,-3-2-33 16,-1-2-77-16,-1-3-12 0,-1-3-58 0,0-2 18 15,0-1-34-15,0-2-40 0,0-3-63 16,-1-1-125-16,1 0-59 0</inkml:trace>
  <inkml:trace contextRef="#ctx0" brushRef="#br0" timeOffset="18863.91">8596 6970 927 0,'0'0'1158'16,"0"0"-711"-16,0 0-106 0,0 0 21 16,0 0-2-16,0 0-61 0,0 0-122 15,0 0-130-15,0 0-47 0,0 0-111 0,0 0-36 16,10 11 147-16,13 6 19 0,3 1 31 15,7 2-9-15,-1 3-10 0,3 0-12 16,-5-2 0-16,-1 0-19 0,-5-2-44 16,-4-1-94-16,-4-2-64 0,-2-3-52 15,-2-1-68-15,0-4-99 0,-1 0-165 16,-1-4-454-16</inkml:trace>
  <inkml:trace contextRef="#ctx0" brushRef="#br0" timeOffset="19048.12">9180 7014 1615 0,'0'0'811'16,"0"0"-331"-16,0 0-67 0,0 0-79 15,0 0-117-15,-82-16-98 0,50 24-42 0,-7 3-24 16,0 5-50-16,0 1 22 0,0 0 19 16,6 3-42-16,4-4-2 0,6 0-72 15,7 1-133-15,5-4-78 0,2-1-166 16,5 0-77-16,4-1-183 0,0-4-488 15,0-1 445-15</inkml:trace>
  <inkml:trace contextRef="#ctx0" brushRef="#br0" timeOffset="19295.84">9249 6971 1676 0,'0'0'1242'16,"0"0"-756"-16,0 0-49 0,0 0-26 15,0 0-49-15,0 0-88 0,0 0-85 0,0 0-115 16,0 0-62-16,0 0-12 16,0 0-58-16,0-15-34 0,0 31 27 0,8 8 65 15,-3 4 3-15,2 1 28 0,2 3 11 16,-1 1-41-16,2-1-1 0,-2 2-2 16,-1-4-19-16,4 2-6 0,-3 2-19 15,-3-2-43-15,1-1-56 0,-3 1-30 16,-1-4-83-16,0 0-137 0,-2-4-22 15,2-5-361-15,-1-5-559 0</inkml:trace>
  <inkml:trace contextRef="#ctx0" brushRef="#br0" timeOffset="19677.93">9431 7348 1662 0,'0'0'1025'0,"0"0"-579"0,0 0 16 15,0 0-62-15,0 0-118 0,0 0-108 16,0 0-66-16,0 0-47 0,0 0-58 16,0 0-3-16,0 0 0 0,-11 17-1 0,11-5 1 15,2-1-2-15,2 2-19 16,3 0 2-16,6 0-15 0,0-1-6 0,7 3-6 15,3-4-22-15,1-2 15 0,3 0-12 16,0-5 9-16,2 0 31 0,0-4 25 16,1 0 53-16,-1-5-4 0,-2-6 23 0,-2 1 12 15,-6-4 21-15,-2 0 9 0,-7-4-4 16,-4-4-42-16,-2 2-31 0,-4-5 6 16,-3 1-43-16,-4 0-10 0,-2 2-66 15,0 4-32-15,-2 3-18 0,2 4-84 16,2 1-98-16,0 4-168 0,0 4-175 15,4-1-469-15,-1 3-450 0</inkml:trace>
  <inkml:trace contextRef="#ctx0" brushRef="#br0" timeOffset="20247.29">10102 7270 1337 0,'0'0'605'0,"0"0"-258"15,0 0-85-15,0 0-27 0,0 0-29 16,0 0-1-16,0 0-30 0,0 0-25 16,0 0-24-16,0 0-24 0,0 0-43 15,-9 4-56-15,15 2 16 0,7 2 3 16,4 4 48-16,3 4-1 0,5 1-13 15,1 2-24-15,1-1-29 0,1 1 10 16,-1 0-11-16,-3 1 1 0,0-3-3 16,-4-1-48-16,-3-3-66 0,-1-1-43 15,-6-3-10-15,-1-2-33 0,-5-5-94 0,-1-2-36 16,1 0-80-16,-4 0-177 0,3-5-113 16</inkml:trace>
  <inkml:trace contextRef="#ctx0" brushRef="#br0" timeOffset="20422.93">10370 7270 1885 0,'0'0'622'16,"0"0"-239"-16,0 0-27 0,0 0 38 15,0 0-135-15,0 0-125 0,0 0-17 16,0 0 14-16,0 0-10 0,-76 47-34 16,60-30-53-16,-1-2-31 0,2 1 0 15,-1 1-3-15,3-1-98 0,0 1-116 0,2 2-113 16,-1 1-96-16,-2 0-31 0,4 2-158 15,2-5-620-15</inkml:trace>
  <inkml:trace contextRef="#ctx0" brushRef="#br0" timeOffset="21414.99">11325 7048 2311 0,'0'0'654'16,"0"0"-219"-16,0 0-58 0,0 0-59 16,0 0-115-16,0 0-86 0,0 0-33 15,0 0 9-15,0 0-66 0,0 0-24 16,113-14 1-16,-57 5 8 0,3-1-12 16,2 1 0-16,-7 1-83 0,-6 4-100 15,-8 2-38-15,-6 2-71 0,-6 0-161 16,-9 1-113-16,-7 4-252 0,-11 3-845 0</inkml:trace>
  <inkml:trace contextRef="#ctx0" brushRef="#br0" timeOffset="21571.54">11383 7275 2034 0,'0'0'654'0,"0"0"-282"0,0 0-122 0,0 0-63 15,0 0-35-15,0 0-32 0,77-4-19 16,-21-6-33-16,16-5-68 0,20-3-69 15,15-1-155-15,11-1-84 0,7 0-40 16,6 4-268-16,-34 2-662 0</inkml:trace>
  <inkml:trace contextRef="#ctx0" brushRef="#br0" timeOffset="22205.27">12811 6764 847 0,'0'0'1161'0,"0"0"-652"0,0 0-97 16,0 0 13-16,0 0 6 0,0 0-63 15,0 0-60-15,0 0-64 0,0 0-54 16,0 0-55-16,0 0-44 0,3-40-56 16,-3 44-35-16,0 2-61 0,2 7-49 15,1 5 101-15,3 6 9 0,0 5 27 16,3-1-6-16,1 2 4 0,0 1-14 16,2-2-11-16,0-1 0 0,0 0 0 15,-1-3 1-15,-3 0-1 0,-1-2-17 16,-1-3-20-16,-5 0-12 0,-1-5-61 15,0 1-68-15,0-3-35 0,-2-3-76 16,-1-4-155-16,0 0-83 0,3-5-145 16,0-1-475-16,0 0-181 0</inkml:trace>
  <inkml:trace contextRef="#ctx0" brushRef="#br0" timeOffset="22808.98">13141 6759 814 0,'0'0'1265'0,"0"0"-757"0,0 0-109 16,0 0-25-16,0 0 6 0,0 0-65 0,0 0-56 15,0 0-45-15,0 0-41 16,-7-67-60-16,23 59-58 0,4-2-30 0,6-1-23 15,7 4 0-15,3-2-1 0,2 2-1 16,1 3-3-16,-2 2-9 0,-2 2-4 16,-4 0-5-16,-6 5 3 0,-2 1 5 15,-6 2 10-15,-5 0-37 0,-6 1-40 0,-6 0-24 16,0 4 50-16,-5-2 54 0,-8 6 3 16,-4-2 9-16,-3 2-12 0,0 0-24 15,-2-2-13-15,-1 1-28 0,3-3-31 16,0-1 5-16,1 0 45 0,3-2 30 15,-1-1 16-15,2-1 2 0,1-1 1 16,2-1 19-16,4-1-22 0,0-2-2 16,3 0 2-16,5-2 25 0,0 0 53 15,0-1 24-15,5 0-3 0,3 0 15 16,6 0-24-16,6-1-32 0,5-2 3 16,2 1 13-16,3 0 0 0,1 1-29 0,-4 1-45 15,1 0-24-15,-2 5-2 0,-5 3 26 16,-3 0 34-16,-4 3-23 15,-4 1-11-15,1 1-12 0,-6 1 0 0,-2 0-3 16,-3 1 2-16,0 1 13 0,-8 1 22 16,-6-1-1-16,-3 2 4 0,-6-1-2 15,-3-1-23-15,-2-4-27 0,3 0 5 0,-3-4-2 16,5-3-7-16,-3-3 0 0,-1-2 13 16,-1 0 15-16,1-2-71 0,0-7-42 15,1 0-51-15,5-3-50 0,4-4-58 16,7 3-74-16,6 0-76 0,4-1-46 15,8 2-4-15,8 2-161 0,7 0-103 16</inkml:trace>
  <inkml:trace contextRef="#ctx0" brushRef="#br0" timeOffset="23114.91">13732 6895 245 0,'0'0'1649'0,"0"0"-872"0,0 0-219 15,0 0-37-15,0 0-200 0,0 0-97 16,0 0-37-16,0 0-15 0,0 0-49 15,0 0-55-15,0 0-43 0,-79 14-25 16,73-6-18-16,3 2 3 0,3 2-4 16,0 1 4-16,9 2-4 0,7 0 19 15,5 1 15-15,3 1-15 0,7-2-6 16,8 0-9-16,0-3 15 0,4-3 16 16,0-1-15-16,-4-5-1 0,-2-3 1 15,-7 0 0-15,-6-6 17 0,-5-1 7 16,-3-5 18-16,-7-2 15 0,-5-2 15 15,-4-2-2-15,-3-1 38 0,-10-2 53 0,-6 0-62 16,-3 0-82-16,-6 2-18 16,0 4-15-16,-5 3-46 0,1 3-60 0,-5 6-68 15,4 3-68-15,4 0-153 0,6 8-251 16,7 4-306-16,6-2-341 0</inkml:trace>
  <inkml:trace contextRef="#ctx0" brushRef="#br0" timeOffset="23501.04">14578 6618 1843 0,'0'0'606'15,"0"0"-136"-15,0 0-51 0,0 0 28 0,0 0-79 16,0 0-63-16,0 0-55 0,0 0-121 16,0 0-111-16,0 0-18 0,0 0-86 15,-8-4 55-15,16 21 31 0,2 6 56 16,2 2 11-16,-2 0-5 0,1 4-35 15,0-3-24-15,-3 1 19 0,2-2-8 16,-1 4-14-16,0-2-28 0,-1 1-5 16,2-2-22-16,-4-2-28 0,1-2-59 15,-2-4-105-15,-4-5-74 0,2-1-161 0,-3-7-66 16,0-4-57-16,0-1-395 0,0 0-274 16</inkml:trace>
  <inkml:trace contextRef="#ctx0" brushRef="#br0" timeOffset="23783.34">14796 6756 654 0,'0'0'1576'16,"0"0"-1050"-16,0 0-137 0,39-75-4 16,-31 66-47-16,-2 4-64 0,-3 4-38 0,0 0-50 15,-3 1-91-15,0 0-64 0,0 1-31 16,0 5-43-16,-3 2-20 0,-1 4 63 16,-5 0 28-16,2 5-25 0,-6 0-3 15,1 0-34-15,-3-1-21 0,-1 2-16 16,0-1-19-16,1 0-19 0,0 0-25 0,2-3 1 15,1-4-8-15,6-1-32 16,2-4 27-16,3 1 64 0,1-4 31 0,0 1 51 16,5-1 25-16,7 1 83 0,4-1 25 15,5 4-22-15,7-4-42 0,6 2-44 16,5-3-9-16,6 2-16 0,0-3-16 16,0 0-91-16,-1-2-64 0,-4-4-95 15,0-2-134-15,-8 0-262 0,-10-2-513 16</inkml:trace>
  <inkml:trace contextRef="#ctx0" brushRef="#br0" timeOffset="24361.88">15181 6685 724 0,'0'0'1628'0,"0"0"-1009"0,0 0-58 16,0 0-97-16,0 0-266 0,0 0-133 0,0 0-65 15,0 0-11-15,0 0 11 0,0 0 93 16,0 0-31-16,33 57-22 0,-24-40-12 15,2-1-9-15,-2 2-8 0,-1-2-11 16,-3-2-18-16,0-1-32 0,-2-3-46 16,-1-2-57-16,-2-3-85 0,0 0-59 15,0-4-55-15,0-1 22 0,-2 0-24 16,-1 0 128-16,1-5 226 0,0-3 72 16,2-4 24-16,0-5 62 0,0-1 77 15,2-1 21-15,3-4 12 0,-1-1-68 16,2 0-24-16,-1 6 22 0,-1 1 37 15,-1 5-71-15,1 6-25 0,0 4-25 0,-1-1-28 16,0 3-86-16,2 0-12 16,3 0-68-16,4 4 19 0,4 3 42 0,7 4 19 15,4 2 34-15,3-1-6 0,6 4-16 16,3-1-10-16,4 1 0 0,1-2-2 0,-1-1-21 16,-1-2-69-1,-6-1-9-15,-6-4-28 0,-10-4-53 0,-4-2-18 0,-6 0 41 16,-1 0 18-16,-3-7-10 0,-2-3-77 15,-3-2-16-15,-1-2 17 0,0-4-59 16,-8 0 45-16,-1-1 74 0,0-1 132 16,1-1 33-16,0 1 78 0,-3-2 52 15,2 2 86-15,1-2 65 0,-1 2 43 16,2 2 49-16,0 3-39 0,1 3-91 16,1 3-40-16,1 4-17 0,4 4-7 15,-2 0-44-15,2 1-120 0,0 0-15 0,0 2-67 16,0 7-37-16,0 5 104 0,0 4 12 15,0 3-11-15,5 3 2 0,1 3 1 16,3-1-4-16,1 2-3 0,3-1-86 16,0 1-35-16,-1-4-24 0,2 0-68 15,-3-2-149-15,2-1-99 0,-1-2-55 0,-1-4-494 16,8 1-708-16</inkml:trace>
  <inkml:trace contextRef="#ctx0" brushRef="#br0" timeOffset="24980.73">16240 6692 1809 0,'0'0'687'15,"0"0"-242"-15,0 0-77 0,0 0 9 16,0 0-59-16,0 0-120 0,0 0-114 15,0 0-53-15,0 0-31 0,0 0 0 0,-15 0 28 16,15 11 9-16,0 5-9 0,0-1-6 16,0 2-7-16,0-2 1 0,-1 1-14 15,-1-3 0-15,1-1-2 0,1-1 0 16,0-5-12-16,0 1-13 0,0-3-15 16,-1-3-32-16,1-1 7 0,0 0 65 15,-2-1 28-15,2-6 36 0,0-3-64 16,0-1-12-16,0-3-1 0,0-2-8 15,2-4 21-15,3 0 0 0,3-2 27 0,-1 0-5 16,4 3-20-16,-2 2 20 0,1 4 0 16,2 5 2-16,-1 3 11 0,1 4-33 15,1 1-2-15,1 0-1 0,2 4-6 16,1 6 7-16,1 3 31 0,0 4-9 16,0 1-10-16,0 0-12 0,-2 1-1 15,1-1 1-15,-2-1 1 0,1-4-1 16,-3-3 1-16,-2-1 2 0,-4-4 10 15,-2-1-10-15,-2-3-1 0,-2 0-1 16,-1-1 11-16,0 0 7 0,0 0 15 0,0-1 15 16,2-5-46-16,1-6-3 0,-1-1-34 15,5-5 19-15,-2 0 15 0,2-4 1 16,3 1 2-16,0-3 19 0,2 4 8 16,1 0 17-16,1 3 5 0,-2 5 6 0,2 2-15 15,-1 2-3-15,4 2-15 0,1 4-25 16,5 1-1-16,4 1-24 0,2 0 1 15,0 6 11-15,-1 3 13 0,0 4-2 16,-3 1-25-16,0 4-10 0,-2 2-25 16,0 0-27-16,-4 2-56 0,-6 1-44 15,-4-2-115-15,-9 1-289 0,0-8-373 16,-19 1-1281-16</inkml:trace>
  <inkml:trace contextRef="#ctx0" brushRef="#br0" timeOffset="26005.91">9000 9014 1270 0,'0'0'543'0,"0"0"-192"0,0 0-5 16,0 0 18-16,0 0 2 0,0 0-7 16,0 0-66-16,0 0-51 0,0 0-39 15,0 0-30-15,-9-32-21 0,9 32-33 16,0 0-48-16,0 1-28 0,1 1-43 16,4 6-15-16,1 4 15 0,3 4 6 15,3 7 21-15,1 6-8 0,1 2-16 16,1 0 12-16,1 2 6 0,-3-1 1 15,-1 2 2-15,0-2-2 0,-3-1 5 16,-1-2-2-16,-2 1-11 0,0-3-14 16,-3-1-2-16,1-4-32 0,-1-3-36 0,0-4-55 15,0-2-91-15,-2-3-62 0,-1-7-87 16,0-3-64-16,0 0 47 0,-1-5 216 16,-5-5-162-16,-1-6-260 0,3 3-566 0</inkml:trace>
  <inkml:trace contextRef="#ctx0" brushRef="#br0" timeOffset="26199.09">9031 9153 919 0,'0'0'785'0,"0"0"-185"16,0 0-157-16,-27-78-39 0,24 64 7 16,3 3-58-16,0 3-108 0,0 3-61 15,2 0-48-15,7 2-31 0,6-1-64 16,5 0-41-16,10 2 18 0,5-1 31 16,4 2-6-16,0 1 16 0,1 1-29 15,-4 7-30-15,-4 0-12 0,-6 4-25 0,-4 0-43 16,-5 4-34-16,-3-2-9 0,-4 1-23 15,-3-1-32-15,1-1-79 0,-2 0-145 16,2 0-144-16,-2-4-219 16,12 0-791-16</inkml:trace>
  <inkml:trace contextRef="#ctx0" brushRef="#br0" timeOffset="26388.95">9789 8958 1672 0,'0'0'1309'16,"0"0"-874"-16,0 0-74 0,0 0 1 15,0 0-24-15,0 0-137 0,0 0-118 16,-82-41-62-16,55 41-21 0,-8 7-18 16,-1 3 0-16,-3 3 2 0,3 2-5 15,4 2-41-15,2 1-77 0,7 1-59 16,5-2-93-16,4 0-100 0,5 0-79 0,3-3-64 16,6-3-152-16,0-3-526 0</inkml:trace>
  <inkml:trace contextRef="#ctx0" brushRef="#br0" timeOffset="26610.68">9732 8913 1067 0,'0'0'1304'0,"0"0"-759"15,0 0-72-15,0 0 37 0,0 0-91 16,0 0-51-16,0 0-101 0,0 0-108 16,0 0-71-16,0 0-81 0,1-55-7 15,1 65-43-15,-2 3 25 0,1 9 18 16,2 5 48-16,1 4-29 0,3 5-16 15,2 3-1-15,0 0 16 0,3 1-15 16,2-2-3-16,-1-1-22 0,1-2-61 16,1-2-8-16,-3-2-53 0,0-1-120 15,1-5-130-15,-5 0-174 0,1-3-92 0,-3-8-399 16,1 2-749-16</inkml:trace>
  <inkml:trace contextRef="#ctx0" brushRef="#br0" timeOffset="26921.23">10037 9307 2454 0,'0'0'775'0,"0"0"-188"0,0 0-101 15,0 0-112-15,0 0-86 0,0 0-80 16,0 0-65-16,0 0-34 0,0 0-48 16,0 0-61-16,0 0-3 0,-20-29-48 15,20 31-47-15,0 6-26 0,3 2 102 16,8 5 1-16,1-2-13 0,7 4-39 0,4 0 12 15,4-3 40-15,4-2 20 16,0-4 1-16,1-2 2 0,-2-3 19 0,-2-3 10 16,-7 0 8-16,-1-6 7 0,-5-4 6 15,-4-2 0-15,-1-2-10 0,-3-4-11 16,-1-3-11-16,-1 2-19 0,-2 1-2 16,-3 1-28-16,0 3-26 0,0 2-49 15,0-1-42-15,0 1-94 0,0 2-143 0,0 3-165 16,2 2-186-16,1 4-373 0,0 1-237 15</inkml:trace>
  <inkml:trace contextRef="#ctx0" brushRef="#br0" timeOffset="27313.19">10433 9238 1355 0,'0'0'809'0,"0"0"-215"16,0 0-205-16,0 0-128 0,0 0-99 15,0 0-19-15,0 0 71 0,0 0-7 16,0 0-60-16,50 68-38 0,-35-56-41 0,-2-2-22 15,5 1-24-15,-2 0-4 0,2-4 10 16,2-1-28-16,1-2-3 0,3-2-22 16,2-2-24-16,4 0-47 0,-1-2-7 0,3-8 10 15,-2-1 24-15,-3-2 63 16,-5-2 6-16,-2-1 50 0,-6-2 56 16,-2 1-4-16,-2 2 1 0,-4-1 5 0,0 5 30 15,-3 2 62-15,-3 3-38 0,1 2-46 16,-1 2-37-16,0 2-15 0,0 0-13 15,0 0-39-15,1 0-12 0,-1 2-30 16,3 4-22-16,-3 7 0 0,3 5 52 16,2 5 15-16,-2 7 0 0,0 0 0 15,-2 7 4-15,-1 0 5 0,0 3 6 16,-6 0 1-16,-3-1-1 0,-2 2 28 0,-5-3-40 16,-4-2-18-16,-3 0-2 0,-8-2-41 15,-3-3-2-15,-8-6 11 0,-1 0-32 16,-6-6-17-16,1-4-51 0,-2-4-89 15,5-5-59-15,4-6-81 0,3 0-120 16,6-9-152-16,8 1-385 0,-5-15-700 0</inkml:trace>
  <inkml:trace contextRef="#ctx0" brushRef="#br0" timeOffset="27825.81">11363 9140 1035 0,'0'0'1628'0,"0"0"-1108"16,0 0-163-16,0 0-76 0,0 0-130 16,0 0-44-16,79-43-35 0,-41 32-13 15,8-1-12-15,9-1-25 0,4 3-20 16,-2 1-2-16,-7 3-16 0,-7 3-149 15,-12 3-159-15,-9 0-114 0,-11 4-39 0,-5 2-81 16,-6 2-231-16,0-2-671 0</inkml:trace>
  <inkml:trace contextRef="#ctx0" brushRef="#br0" timeOffset="27973.01">11607 9288 1563 0,'0'0'1063'15,"0"0"-606"-15,0 0-148 0,0 0-109 16,0 0-48-16,0 0 21 0,0 0-24 15,0 0-59-15,0 0-43 0,121-9-45 16,-64-4-2-16,7 0-65 0,2-1-146 16,0 1-146-16,-2 1-101 0,-1 2-309 15,-15 1-906-15</inkml:trace>
  <inkml:trace contextRef="#ctx0" brushRef="#br0" timeOffset="28379.94">13193 8783 318 0,'0'0'1914'0,"0"0"-1281"0,0 0-144 16,0 0-29-16,0 0-96 0,-75-9-78 0,68 9-107 16,6 0-62-16,-1 5-65 0,2 6-49 15,0 3 19-15,0 4 21 0,0 5 12 16,3 1 3-16,4 4 3 0,-1-1 15 15,1 2-24-15,3 2-15 0,-2 0-1 16,0 3-14-16,4-2-7 0,-4-2 0 0,1 0-12 16,1-2-3-16,0-3-36 15,0-2-44-15,-1-2-57 0,-2-3-59 0,0-3-105 16,-2-3-109-16,-2-5-176 0,3 0-72 16,-4-4-443-16,11-3-652 0</inkml:trace>
  <inkml:trace contextRef="#ctx0" brushRef="#br0" timeOffset="28705.38">13447 8889 2094 0,'0'0'817'0,"0"0"-258"0,0 0-139 0,0 0-93 16,48-74-101-16,-27 63-53 0,6-1-40 15,4 5-44-15,3 0-46 0,2 3-27 16,-4 4-14-16,-2 3 17 0,-5 9-19 0,-6 4-13 15,-5 6-2-15,-5 4 14 16,-5 2 1-16,-4 2 21 0,0-1-18 0,-9 2 25 16,-5 0-16-16,-6 1-12 0,-2-1-2 15,0-1-22-15,1-3 24 0,2-3 5 16,3-5-5-16,3-2-19 0,6-5 7 16,1-3 10-16,3-4-1 0,3-1 0 15,0-4 0-15,0 0 2 0,2 0-14 16,7-5 14-16,8-4-39 0,5-3-59 15,8-3-64-15,6-3-60 0,1 0-54 0,4 0-114 16,-1-2-73-16,0 1-133 0,-2 0-391 16,-11 4-251-16</inkml:trace>
  <inkml:trace contextRef="#ctx0" brushRef="#br0" timeOffset="28980.07">14127 8929 258 0,'0'0'1626'0,"0"0"-1004"0,0 0-158 15,0 0-71-15,0 0-25 0,0 0-92 16,0 0-75-16,0 0-79 0,0 0-98 15,0 0-24-15,0 0-43 0,-16 1 31 16,16 9 12-16,0 2-3 0,0 1-9 16,6 0 0-16,4 2 12 0,5-2 0 15,5-1 40-15,4-4-15 0,2-1-7 0,5-3-5 16,3-4 2-16,-1 0 4 0,2-5 0 16,-4-3 21-16,-3-3 9 15,-8-4 38-15,-7 0 88 0,-9-4 43 0,-4-3-59 16,-3-1-7-16,-8 2-58 0,-5-1-64 15,-4 4-30-15,-6 4 0 0,-4 3-60 16,-5 5-38-16,-1 5-33 0,-1 1-24 16,2 1-81-16,3 5-150 0,6 5-238 15,3-1-89-15,7 1-349 0,4-1-336 16</inkml:trace>
  <inkml:trace contextRef="#ctx0" brushRef="#br0" timeOffset="29576.49">15038 8575 796 0,'0'0'1660'0,"0"0"-1148"0,0 0-109 16,0 0-35-16,0 0-66 0,0 0-61 0,0 0-77 15,0 0-65-15,0 0-77 0,0 0 12 16,0 0 24-16,-32 51 13 0,35-26-9 16,0 0-1-16,4 2-6 0,0 1 16 15,1-3-19-15,-1 4-22 16,4-4 1-16,-2 3-10 0,0-3-19 0,-1 1-2 16,-2-2-9-16,1-2-28 0,-4-4 10 0,0-1-28 15,-1-4-43-15,1-6-68 0,-2 0-50 16,3-3-69-16,2-4-136 0,3 0-22 15,4-7 40-15,4-5-10 0,1-4-189 16,0-3-214-16,0-4-308 0</inkml:trace>
  <inkml:trace contextRef="#ctx0" brushRef="#br0" timeOffset="29855.17">15305 8757 314 0,'0'0'1270'16,"0"0"-621"-16,0 0-110 0,0 0-54 16,0 0-50-16,0 0-93 0,21-65-57 0,-21 63-46 15,0 2-42-15,0 0-65 16,-1 0-71-16,-5 0-58 0,0 5-3 15,-5 0-37-15,-5 1 7 0,1 5-4 16,-5-2-6-16,1 7-15 0,-1-2-34 0,0 4-29 16,0 0-15-16,0 0-19 0,1-1-32 15,3 0-33-15,2-3 9 0,7-4 78 16,2-2 82-16,4-3 10 0,1 0 38 16,1-2 13-16,7 1 63 0,4 1 51 0,4 0-26 15,0 0-13-15,3 2-16 0,1 0-34 16,3 0-13-16,0-1 3 0,3 1-3 15,2-1-2-15,3-3 9 0,1-2-7 16,3-1-25-16,-2-1-92 0,-3-4-68 16,-4-5-93-16,-2 2-100 0,-5-4-99 15,-6-1-90-15,0 0-231 0,-6 4-585 16</inkml:trace>
  <inkml:trace contextRef="#ctx0" brushRef="#br0" timeOffset="30443.1">15555 8682 1593 0,'0'0'715'0,"0"0"-254"16,0 0-76-16,0 0 86 0,0 0-90 0,0 0-58 16,0 0-42-16,0 0-69 0,0 0-129 15,0 0-83-15,-30-47-21 0,30 55-38 16,3 2 59-16,-1 4 43 0,0 2-6 16,1 1-3-16,1 0-22 0,1 1-12 15,-1 0 0-15,-1-3-1 0,1 2-17 16,1-3-47-16,-2-3-57 0,-2 0-36 15,1-5-36-15,-2-1-43 0,0-2-61 16,0-2-72-16,0-1 22 0,0 0 169 16,0-5 179-16,0-4 77 0,0-4 73 15,5-1 35-15,-1-3 31 0,4-5-42 0,-1-2-45 16,3-2 12-16,-1 1 48 0,2-2 3 16,-2 8-40-16,1 5-53 0,-4 5-59 15,-2 7-4-15,-1 2-36 0,1 0-36 16,3 0-44-16,2 3 70 0,4 5 10 15,4 0 31-15,2 3-9 0,1 2-1 16,0 0-8-16,-1 3-13 0,4-2 1 16,2 1 0-16,-1-1-1 0,3-1-17 15,2 0-26-15,-2-3-6 0,-2-2 5 16,-2-3-54-16,-6-2-20 0,-6-3 9 0,-4-3 0 16,0-3-33-16,0-5-53 0,-1-1-55 15,1-4-33-15,-2 0-47 0,-2-4 15 0,-2-1 66 16,-1 0 129-16,0-2 120 0,-4-1 100 15,-1 0 81-15,-1 1 32 0,2-1 51 16,1 4 8-16,2 3 87 0,-2 6-37 16,3 4-81-16,-1 3-48 0,1 4 18 15,-2 0 1-15,2 0-96 0,0 0-75 16,0 4-41-16,-1 7-12 0,-4 3 12 16,0 4 37-16,-3 3-4 0,2 1-2 15,-2 2-13-15,4-1-18 0,2 1-18 16,2-3-37-16,0-1-86 0,5 0-68 0,4-3-63 15,3-1-122-15,1-3-175 0,-1-1-184 16,-4-5-781-16</inkml:trace>
  <inkml:trace contextRef="#ctx0" brushRef="#br0" timeOffset="30641.38">16116 8765 2147 0,'0'0'810'16,"0"0"-296"-16,0 0-144 0,0 0-166 16,0 0-53-16,0 0-39 0,0 0-53 15,0 0-41-15,0 0-18 0,0 0 0 16,0 0-23-16,35-22-105 0,-35 21-129 16,1 0-162-16,2 1-127 0,0-3-205 0,1 3-573 15</inkml:trace>
  <inkml:trace contextRef="#ctx0" brushRef="#br0" timeOffset="31260.97">16434 8580 1959 0,'0'0'815'15,"0"0"-287"-15,0 0-74 0,0 0-89 16,0 0-184-16,0 0-113 0,0 0-50 15,0 0-16-15,0 0 50 0,0 0 50 16,0 0 9-16,11 42-31 0,-9-28-31 16,-2 3-27-16,3-1-22 0,-3-1-2 15,3 1-16-15,-3-3-1 0,2-2-9 16,-1-3-36-16,-1-2-32 0,0-2-21 0,0-3-10 16,0-1-10-16,0 0 21 15,0 0 42-15,3-5 74 0,1-1 28 0,0-5 8 16,1-2-8-16,1 0 22 0,0-3 3 15,1 0 3-15,0-1-6 0,0 0 0 16,0 1 36-16,-1 3 26 0,1 5 5 16,0 0-68-16,-2 4-12 0,1 2-24 0,-1 2-13 15,4 0-27-15,1 0 27 16,3 6 21-16,4 3 25 0,2 2-21 0,0 2-22 16,1 1 9-16,-1 2 0 0,-1-2-12 15,1 0-2-15,-4 0-25 0,-4-2 2 16,-1-2 1-16,-3-2-4 0,-4-3-21 15,0 0-4-15,-1-3 16 0,-2-1 19 16,1-1 3-16,-1 0 15 0,2 0 13 16,1-1 27-16,-1-5 58 0,2-2-96 0,2-4 2 15,0-4 29-15,3-1 20 0,1-2 29 16,1-3-54-16,3 1-13 0,1-1 0 16,2 4-15-16,-1 5-1 0,1 2-1 15,-2 5-10-15,2 2-6 0,-1 1 3 16,1 3-4-16,-1 0 19 0,2 6 15 15,-2 0-2-15,1 5-12 0,-1-1-1 16,-1 2-2-16,0 2-11 0,1-2-2 16,-3 1-3-16,-2 1-16 0,-2 0-40 15,-5-1-36-15,-2 0-32 0,-2-1-10 0,-2 0-7 16,-9 0-54-16,-5 0-108 0,-5 0-98 16,-3 0-136-16,4-1-534 0,-12 0-527 0</inkml:trace>
  <inkml:trace contextRef="#ctx0" brushRef="#br0" timeOffset="34647.05">22309 6080 29 0,'0'0'1308'0,"0"0"-784"15,0 0-170-15,0 0-60 0,0 0-49 16,0 0-45-16,0 0-34 0,0 0 0 0,0 0-6 16,0 0-5-16,1 2 12 0,1-2-37 15,0 0-65-15,0 0-8 0,-2 0 13 16,0 1-2-16,1-1-2 0,-1 0-4 16,0 0-3-16,2 0-6 0,-2 0-10 15,0 0-6-15,0 0-15 0,0 0-10 16,1 1 7-16,-1-1-17 0,0 0-2 15,0 0-14-15,1 2-23 0,-1 3-25 16,3 2-38-16,3 8 100 0,0 3 26 0,2 6-1 16,-2 4-6-16,-1 5-1 0,-2 3 7 15,-1 0 9-15,-2 2-23 0,0 2-10 16,-2-3-2-16,-4 1 1 0,1-4-1 16,-2-2 0-16,2-3-14 0,2-6 2 15,1-1 12-15,2-7 1 0,0-2-18 16,0-4-10-16,2-2-6 0,2-2 21 0,0-4 13 15,0 0 16-15,2 1 18 0,3-2 37 16,3 0-3-16,6 0-21 0,5 0-17 16,3 0-14-16,4 0-1 0,1-3-14 15,0-2-1-15,-3 1-14 0,1-1-29 16,0-1-56-16,0-2-28 0,-2 1-54 0,-1 1-85 16,-3 0-151-16,-4 1-129 0,-5 3-180 15,-7 1-518-15</inkml:trace>
  <inkml:trace contextRef="#ctx0" brushRef="#br0" timeOffset="34954.53">23140 6330 1918 0,'0'0'761'0,"0"0"-289"0,0 0-115 0,0 0-66 15,0 0-62-15,0 0-65 0,0 0-49 16,0 0-38-16,0 0-15 0,0 0-3 16,0 0-59-16,94-10 0 0,-54 3-15 15,3 0 12-15,-1 0 0 0,1 2-10 16,-8-1-2-16,-6 2-116 0,-8 1-65 15,-5 2-87-15,-8 1-115 0,-1 0-75 16,-7 6-33-16,-3 2-38 0,-6-2-185 16,-13 10-363-16</inkml:trace>
  <inkml:trace contextRef="#ctx0" brushRef="#br0" timeOffset="35074.39">23202 6492 95 0,'0'0'1183'15,"0"0"-815"-15,0 0-222 0,0 0 52 16,0 0 61-16,0 0 48 0,76 8-97 15,-29-15-142-15,10 1-56 0,8-2-12 16,0 0-111-16,-3 1-170 0,-7 0-289 0,-18 2-696 16</inkml:trace>
  <inkml:trace contextRef="#ctx0" brushRef="#br0" timeOffset="35636.03">24185 6164 2166 0,'0'0'566'0,"0"0"-232"0,0 0 36 0,0 0 16 16,0 0-106-16,-6-73-80 0,9 61-33 16,5 3-37-16,1-1-47 0,2 2-21 15,3 0-26-15,2 0-14 0,5 3-19 16,7-1 0-16,6 2-1 0,8 1-2 0,6 2-24 15,2 1-4-15,1 3 0 0,-9 3 1 16,-8 3-26-16,-8-1-21 0,-10 1-15 16,-11-1-48-16,-2-1 10 0,-3 3 43 15,-5-2 52-15,-7 4 32 0,-5 1 22 16,-5 1-22-16,-5-1-40 0,-2 1-74 16,1-1-91-16,3 0-38 0,0-2 33 15,5 0 66-15,4-2 68 0,2-1 47 16,2-3 26-16,5-2 3 0,1 1 2 15,4-3 119-15,2 1 61 0,0-1-10 0,2 1 8 16,5-2-44-16,1 1-42 0,3 0 23 16,9 2-17-16,3-1-29 0,6 3-11 15,1 1-5-15,1-1 4 16,-3 2-28-16,-4 0-29 0,-3 3 2 0,-1 0 20 16,-4 2-22-16,-3 3 0 0,-4-2 14 15,-5 4-4-15,-4-2 7 0,-1 1 12 16,-11 1 37-16,-7-3 12 0,-8 3 6 0,-5-5-22 15,-5 0-30-15,-4-3-13 0,1-1-19 16,6-6 0-16,5-1 1 0,5-1 31 16,6-1-4-16,2-5-30 0,5-2-65 15,0-2-33-15,5-1-12 0,0 1-17 16,6 0-27-16,0-1-70 0,6 4-24 16,9-4-187-16,10 4-73 0,6 0-133 15,-2 2-427-15</inkml:trace>
  <inkml:trace contextRef="#ctx0" brushRef="#br0" timeOffset="35784.94">24779 6380 76 0,'0'0'1004'0,"0"0"-473"0,0 0 34 0,0 0-42 16,0 0-124-16,0 0-86 0,0 0-15 15,0 0-69-15,0 0-87 0,0 0-54 0,64 15-42 16,-64-15-30-16,0 0-16 0,0 0-30 16,0 0-107-16,3 0-84 0,2-2-44 15,5 1-21-15,4 0-79 0,2-4-190 16,-2 3-597-16</inkml:trace>
  <inkml:trace contextRef="#ctx0" brushRef="#br0" timeOffset="36144.83">25186 6185 2005 0,'0'0'750'0,"0"0"-313"16,0 0 1-16,0 0-35 0,32-78-99 15,-14 62-75-15,3 3-69 0,2 1-74 16,5 2-46-16,-3 2-9 0,6 2-29 16,0 2 8-16,3 2-10 0,-1 2-28 0,1 3-5 15,0 5 20-15,-6 4 11 16,-2 0-25-16,-7 5-19 0,-5-2-19 0,-3 2-18 16,-6 1 18-16,-5 0 16 0,0 1 11 15,-11 2 23-15,-8 0 15 0,-4 3 28 16,-7 1-3-16,-1 2-4 0,-2-4-21 15,7-1-14-15,3-3-14 0,6-2-6 0,8-5 6 16,2-1 6-16,4-4 0 0,2-2-2 16,1-4 24-16,0-1 41 0,4 0 40 15,6 0 24-15,7-3 12 0,8-3-66 16,8-3-51-16,8 0-37 0,3-2-58 16,4 1-78-16,-5-2-57 0,2 4-100 15,-6-3-161-15,-3 1-169 0,-9 2-534 16</inkml:trace>
  <inkml:trace contextRef="#ctx0" brushRef="#br0" timeOffset="36709.43">25910 6188 1873 0,'0'0'1004'0,"0"0"-579"0,0 0-120 16,0 0-81-16,0 0-76 0,0 0-53 0,0 0-61 15,0 0-32-15,0 0 10 16,0 0 57-16,0 0-23 0,5 48-8 0,-5-42-7 15,0 2-3-15,0-4-10 0,0 0-18 16,0-2-3-16,0-2-18 0,0 0-17 16,0 0-2-16,0 0-4 0,0 0-12 15,0-1 56-15,0-4 31 0,3-4 60 16,3-4-91-16,2-3 0 0,0-7 40 16,4 0 25-16,1 2 3 0,0-1 16 0,-2 6 24 15,-3 6 18-15,-1 4-34 0,-2 3-31 16,0 2-21-16,-1 1-40 0,3 0-55 15,1 1-34-15,6 5 86 0,2 5 3 16,2 0 46-16,1 3-12 0,2 2-15 16,-4-3-19-16,-4-1-12 0,-1-1 10 0,-3-1-13 15,-1-2-7-15,-3-2-9 0,-2-2 7 16,0 0-1-16,1-1 7 0,-4-2-4 16,2-1-2-16,-2 0-4 15,0 0-9-15,0 0 9 0,0 0 28 16,0 0 3-16,1-5 38 0,4-3 17 0,3-4-58 15,3 1-34-15,3-2 21 0,0 1 13 16,0 2 58-16,0 2 16 0,1 1-19 16,-2-1-6-16,5 1 3 0,1 1-18 15,1 0-10-15,3-1-2 0,-3 2-4 16,1 1-18-16,-1 2 1 0,-3 0 11 0,0 2 10 16,-3 0-22-16,2 6-16 0,-4 1-15 15,0 6-12-15,-1 3-18 0,-4 2-9 16,-3 1 11-16,-4 1-2 0,0 2-13 15,-7 0-31-15,-8-1 6 0,-5 1-37 16,-6-3-167-16,-2 0-252 0,5-3-197 16,-13 2-842-16</inkml:trace>
  <inkml:trace contextRef="#ctx0" brushRef="#br0" timeOffset="38605.07">22681 8696 740 0,'0'0'1220'0,"0"0"-799"0,0 0-211 0,0 0-142 16,0 0-68-16,0 0-104 0,0 0 104 15,0 0 75-15,0 0 37 0,37 59-21 16,-26-45-50-16,1 0-25 0,2 0-3 16,-3-2-13-16,1 0 0 0,-2-4 3 15,1 2 20-15,-2-4-4 0,2-2-6 16,0-2-10-16,2 0 20 0,0-2 22 16,3 0 6-16,-1-4-16 0,0-4 32 0,-2 0 42 15,2-3 21-15,-7-3 13 0,3-3-7 16,-3-2-41-16,1-6-45 0,-1-3-28 15,0-7-21-15,1-3 0 0,-1-5 11 16,-1-4-12-16,0-1-1 0,-1 1-36 16,0 5 37-16,-3 6 13 0,-3 4 40 15,0 5 38-15,0 3 1 0,0 4 33 16,-2 2-32-16,-1 1-15 0,-1 3-7 0,4-2 3 16,-1 4 9-16,1-1 1 0,0 0-1 15,4-1-28-15,3 0-33 0,3 0-22 16,4 1-24-16,1 1-25 0,4 2 6 15,1 3-10-15,5 3-2 0,0 4 6 16,1 0-22-16,2 8-94 0,-4 5-71 16,-1 4-32-16,-6 3-70 0,-5 5-63 15,-6 0-11-15,-6 5-79 0,-1 4-191 16,-5-10-569-16</inkml:trace>
  <inkml:trace contextRef="#ctx0" brushRef="#br0" timeOffset="38781.97">22912 8682 473 0,'0'0'1243'16,"0"0"-980"-16,0 0-98 0,0 0-67 15,104-25-56-15,-65 19 19 0,4 0 33 16,1-3-16-16,-1 6-46 0,-3-2-32 16,-4 1-165-16,-4 2-55 0,-5 1-49 15,-4-2-112-15,-3 3-159 0,-4 0-168 16</inkml:trace>
  <inkml:trace contextRef="#ctx0" brushRef="#br0" timeOffset="38995.04">23411 8625 696 0,'0'0'700'0,"0"0"-186"0,0 0-154 16,0 0-27-16,0 0-50 0,0 0-33 15,0 0-45-15,-79 42 7 0,62-30-53 16,-3-1-81-16,5 2-46 0,-1 2-4 0,5-2-9 16,3-1-19-16,2 2-12 0,2 0-4 15,4-2 16-15,0 0-2 0,0 0-23 16,10-1 6-16,0-1 6 0,3 2 12 15,2-1 0-15,2 0-21 0,-1-2-13 16,0-3-37-16,0-1-27 0,-1 1-47 16,0-6-19-16,2 0-5 0,1 0-64 15,0-5-85-15,4-3-60 0,-2-4-7 16,2-2-79-16,1-3-44 0,0-1-104 0</inkml:trace>
  <inkml:trace contextRef="#ctx0" brushRef="#br0" timeOffset="39179.87">23676 8658 295 0,'0'0'1236'0,"0"0"-584"0,0 0-122 15,0 0-125-15,0 0-41 0,0 0 12 16,0 0-56-16,0 0-50 0,0 0-41 16,0 0-63-16,7-59-93 0,-7 59-73 15,2 0-24-15,-1 3-50 0,1 3-39 0,1 4 33 16,1 5 80-16,4 3 3 0,-2 1 0 16,2 0 12-16,0 3-15 0,1 0-37 15,0-1-22-15,-4-2-30 0,0-1-66 16,-2-2-82-16,0-2-132 0,-1-3-82 15,0 0-49-15,-1-3-163 0,0-2-548 16</inkml:trace>
  <inkml:trace contextRef="#ctx0" brushRef="#br0" timeOffset="39428.35">23942 8629 2245 0,'0'0'665'0,"0"0"-205"16,0 0-70-16,0 0-78 0,0 0-56 15,0 0-55-15,0 0-102 0,0 0-99 16,0 0-55-16,0 0 15 0,-53-1 6 16,38 12 6-16,3 2-6 0,3 0-12 0,2-2-69 15,5 2-7-15,2-1 25 0,0 1 24 16,1-1 17-16,7 1-4 0,3-1-6 16,0-2-25-16,5 1-14 0,1-4-12 15,5 1-17-15,2-3-16 0,5 0 45 16,1-3-39-16,5-2-43 0,0 0-58 15,1-4-104-15,-3-6-265 0,-9 3-496 16</inkml:trace>
  <inkml:trace contextRef="#ctx0" brushRef="#br0" timeOffset="39623.48">24424 8545 1590 0,'0'0'1239'0,"0"0"-860"0,0 0-210 16,0 0-99-16,0 0-16 0,0 0-42 0,0 0-12 16,95-48-35-16,-66 47 16 0,1 1-41 15,1 0-74-15,-4 0-135 0,-5 7-123 16,-8 0-207-16,-4 4-445 0</inkml:trace>
  <inkml:trace contextRef="#ctx0" brushRef="#br0" timeOffset="39757.11">24562 8663 712 0,'0'0'525'0,"0"0"-76"0,0 0 51 16,0 0-106-16,0 0-46 0,0 0-38 15,0 0-118-15,0 0-189 0,0 0-3 16,0 0-89-16,87-12-122 0,-73 10-87 16,0 2-177-16,-5 0-297 0,2 0-715 0</inkml:trace>
  <inkml:trace contextRef="#ctx0" brushRef="#br0" timeOffset="40809.3">25772 8175 61 0,'0'0'1877'0,"0"0"-1191"16,0 0-261-16,0 0-80 0,0 0-3 15,0 0-21-15,0 0-105 0,0 0-74 16,0 0-43-16,23-66-47 0,-10 58-52 16,5 2-37-16,4 0-9 0,7 4-10 15,4 2 6-15,3 4 4 0,3 5 18 16,-4 4 15-16,-7 2-5 0,-5 3-29 0,-7 1-53 16,-7 4-1-16,-5-2 54 0,-4 3 47 15,-1 4 34-15,-9-1 8 0,-5 1-20 16,-5 2-3-16,-4-2-7 0,-2-1-11 15,0 0-1-15,-2-5-1 0,5-1-20 16,5-7 19-16,5-3 0 0,5-3-10 16,1-3-8-16,6-1-8 0,1-3 3 15,0-1 25-15,0 0 31 0,7 0 27 16,2 0-18-16,2 0 7 0,12 0 21 16,7 0-8-16,7-4-20 0,8 0-12 15,0-5-2-15,4 1-26 0,-4-4-65 0,-1-1-72 16,-3-1-55-16,-3-1-94 15,-5-2-130-15,-2 1-200 0,-3 0-510 0,-8 4-369 16</inkml:trace>
  <inkml:trace contextRef="#ctx0" brushRef="#br0" timeOffset="41065.98">26484 8170 16 0,'0'0'2535'0,"0"0"-1544"0,0 0-591 15,0 0-74-15,0 0-90 0,0 0-100 16,0 0-81-16,0 0-55 0,0 0-55 16,0 0-10-16,0 0 34 0,106 19 31 15,-74-8 71-15,2 3-31 0,-6 4-40 0,-2 1-25 16,-5 4-22-16,-3 0 1 0,-7 0 9 16,-3-3-28-16,-4 0-34 0,-3-2-29 15,-1-1-22-15,-2-4-20 0,-7-1 25 16,-3-3-10-16,-4-1-54 0,-2-4-53 15,-1-3-117-15,-3-1-277 0,8 0-718 16,-6-9 666-16</inkml:trace>
  <inkml:trace contextRef="#ctx0" brushRef="#br0" timeOffset="41201.17">26633 8117 1243 0,'0'0'1046'15,"0"0"-719"-15,0 0-237 0,59-74-10 16,-42 59 36-16,3 3-16 0,1 4-52 15,2 1-48-15,6 3 0 0,1 2-23 16,1 0-144-16,-1 2-100 0,-1 0-170 16,0 4-219-16,-11 0-481 0</inkml:trace>
  <inkml:trace contextRef="#ctx0" brushRef="#br0" timeOffset="41484.83">27255 8074 2495 0,'0'0'1103'0,"0"0"-675"0,0 0-103 15,0 0-105-15,0 0-26 0,0 0-80 16,0 0-68-16,0 0-46 0,0 0-10 16,0 0-14-16,0 0-28 0,18 23-4 15,-13-9 56-15,3 7 25 0,-2 2 0 16,2 4-7-16,1-1-18 0,-1 2 0 15,-3-1-15-15,3 0 12 0,0-2-43 16,-1-2-40-16,-1-5-62 0,-3-3-44 0,2 0-45 16,-5-6-71-16,0-4-66 0,0-4-98 15,0-1-24-15,0 0-13 0,0-6 109 16,0-1-836-16</inkml:trace>
  <inkml:trace contextRef="#ctx0" brushRef="#br0" timeOffset="41705.81">27392 8092 1388 0,'0'0'1359'16,"0"0"-833"-16,0 0-114 0,0 0-27 15,0 0-176-15,0 0-209 0,0 0 0 16,0 0 485-16,0 0-322 0,0 0-163 16,0 0-22-16,43-4-67 0,-15 15 28 15,10 0 61-15,4 3 15 0,2 3-15 16,-5 1-10-16,-2-1-36 0,-9-2-77 0,-5 0-26 15,-5-6-15-15,-5 2-93 0,-3-5-64 16,-4 0-47-16,1-2-77 0,-5-2-45 16,3-2-155-16,-4 0-439 0</inkml:trace>
  <inkml:trace contextRef="#ctx0" brushRef="#br0" timeOffset="41914.03">27789 7986 176 0,'0'0'2141'0,"0"0"-1557"0,0 0-206 15,0 0-51-15,0 0 11 0,0 0-34 16,0 0-127-16,0 0-106 0,0 0-71 16,0 0-13-16,-24-30-18 0,24 35-25 0,0 1-47 15,0 6 50-15,0 2 53 0,-4 3 13 16,2 2-10-16,2 2 12 0,0-1-15 16,0 2-60-16,9-1-68 0,-4-1-64 15,4 1-89-15,0-4-116 0,1 0-104 16,-4-8-249-16,4 2-835 0</inkml:trace>
  <inkml:trace contextRef="#ctx0" brushRef="#br0" timeOffset="42175.16">28157 7831 1485 0,'0'0'1731'15,"0"0"-1270"-15,0 0-106 0,0 0-57 0,0 0-54 16,0 0-4-16,0 0-4 0,0 0-102 15,0 0-112-15,0 0-22 0,0 0-40 16,0-58 6-16,0 63-24 0,0 5-36 16,-2 8 94-16,1 5 0 0,0 8 27 15,-2 4 4-15,0 2-19 0,1 3 3 16,-1 3-13-16,3-2-1 0,-1 0 14 16,1-1-15-16,0-1-25 0,0-4-24 15,-2-3-15-15,2-3-28 0,0-3-80 16,0-4-143-16,-1-3-136 0,-1-4-169 15,1-1-80-15,0-6-508 0</inkml:trace>
  <inkml:trace contextRef="#ctx0" brushRef="#br0" timeOffset="42765.03">28423 8082 1432 0,'0'0'1657'0,"0"0"-1040"0,0 0-192 0,0 0-101 15,0 0-247-15,0 0-77 0,0 0-111 16,0 0 111-16,0 0 0 0,0 0 1 16,0 0 14-16,0 46-3 0,-1-31 1 15,-2 2-13-15,0 0-25 0,-1 0-18 16,-2-2-7-16,2 1-15 0,0-3-22 16,-2-2-19-16,1 0-33 0,1-4-34 15,-2-2-42-15,6-3-40 0,0-1-42 0,0-1 165 16,0-1 132-16,9-8 190 0,0-3-104 15,-1-3-19-15,7-2 54 0,-4 0 45 16,3 3 27-16,-2 1-4 0,-3 7-60 16,-2 0-28-16,0 2-11 0,-3 2-9 15,2 1-19-15,-3 0-9 0,2-1-3 0,0 2-7 16,-1 0-18-16,-1 0-25 0,-1 0-1 16,1 0-24-16,3 3-22 0,-2 0-5 15,3 7-7-15,2-2 0 0,-1 4-10 16,-2 3-2-16,1-4-8 0,-1 2-9 15,-3-1-16-15,-2-4-38 0,-1 2-19 16,0-4-4-16,0-4 31 0,0 0 64 16,0-2 70-16,0 0 57 0,2 0 103 15,1-3 84-15,0-3 2 0,2-4-206 16,1 1-18-16,3-6 13 0,2 1 2 16,1-4 5-16,4 1-10 0,-2 0 21 15,3 2-7-15,-2 2 13 0,1 3 1 16,-5 4-17-16,3 0-34 0,-2 4-9 0,2 0-34 15,1 1 12-15,2 1 20 0,1 0 0 16,-1 4-19-16,0 3 17 0,0 0 3 16,-1 4-14-16,-4-1-10 0,-1 0-37 0,-3 2-26 15,-1 0 0-15,-3 0-25 0,-3 1-23 16,-1-2-12-16,-1 0-49 0,-9-1-77 16,-2-1-40-16,-1 2 78 0,-2-5-268 15,4-1-665-15</inkml:trace>
  <inkml:trace contextRef="#ctx0" brushRef="#br0" timeOffset="43361.04">29096 8097 1134 0,'0'0'1410'15,"0"0"-966"-15,0 0-191 0,0 0-15 16,0 0-47-16,0 0-120 0,0 0-71 15,0 0-47-15,0 0-13 0,0 0-19 16,0 3 21-16,0 6 58 0,0 0 80 16,0 0 11-16,0 0-8 0,-3 1-17 15,0-2-22-15,0-2-28 0,0 1-16 0,0-2-2 16,1-1-20-16,-1-3-6 0,0 0-16 16,3-1-32-16,-1 0-60 0,1 0-10 15,0 0 146-15,0-3 48 0,1-5 107 16,5-1-123-16,0-3 37 0,2-5 1 15,1 2 5-15,1 0 57 0,2 2 1 16,-4 1-21-16,1 5-7 0,-3 1-21 16,-1 3-16-16,0 2-21 0,-2 1-34 0,0 0-13 15,0 0-28-15,0 0-27 0,2 3 2 16,4 2 37-16,1 3 16 0,2 1 2 16,2 2-2-16,-1 2-12 0,0-1-7 15,-2 1 1-15,0-3 2 0,-2-1 1 16,-3-1-10-16,-1-5-6 0,-2 1 0 0,-3-2 0 15,0-2 15-15,0 0 14 0,0 0-35 16,0 0-10-16,0-2 47 0,0-2 6 16,1-2 78-16,3-3-71 0,2-2 2 15,4-6 19-15,0 0-6 0,4 2 28 16,-3-1 3-16,0 3 6 0,1 5 0 16,-4 1-6-16,-2 3-10 0,2 3-6 15,-4-2-3-15,1 3-40 0,0 0-38 0,2 0-26 16,2 5 36-16,2 3 0 0,1 2-9 15,-1 2-31-15,2 1-22 0,-3 1-6 16,-1 1-19-16,0-2-11 0,-7 0-22 16,1 0-50-16,-3-4-43 0,0 2-116 15,-3-4-29-15,-8-1-14 0,-1 1 37 16,2-2-398-16</inkml:trace>
  <inkml:trace contextRef="#ctx0" brushRef="#br0" timeOffset="43709.1">29619 7660 241 0,'0'0'366'0,"0"0"1545"16,0 0-1271-16,0 0-360 0,0 0-118 15,0 0-10-15,0 0-67 0,80-6-29 16,-56 16-9-16,2 3 0 0,-1-1-22 15,-5 1-25-15,-3 0-25 0,-9 0-66 16,-8-1-129-16,0 4 14 0,-11 0 82 16,-4 0 47-16,-1 4 77 0,-4-2 10 15,2-3-10-15,2-1-2 0,6-4-17 16,4-3 19-16,2-3 6 0,4-3 51 0,0 0-9 16,4 1 83-16,4-2 59 0,3 0 33 15,11 0-21-15,7 0-87 0,7-2-65 16,10 1-50-16,0 0 0 0,3 1-62 15,-1 0-108-15,-5 0-56 0,-4 1-74 0,-6 4-86 16,-4 1-70-16,-7-1-158 16,-4-2-415-16,-8 1 9 0</inkml:trace>
  <inkml:trace contextRef="#ctx0" brushRef="#br0" timeOffset="45225.27">24857 10711 530 0,'0'0'515'0,"0"0"-238"16,0 0-49-16,0 0-10 0,0 0-36 15,0 0-7-15,0 0 45 0,0 0-29 16,0 0-65-16,0 0-46 0,0 0-2 0,-5 28 12 16,8-26 16-16,2 1 12 15,-1-1 3-15,0-1 1 0,3 2-14 0,0 0-29 16,-1 1-22-16,2-2-13 0,1 3-12 15,-1-2 6-15,2 1 12 0,0 0 7 16,-1-2-16-16,1 1-7 0,2-2-9 16,0 0 16-16,3-1 3 0,3 0-12 15,1-2-3-15,1-4-15 0,2-3-14 16,-4 2-1-16,-1-4 1 0,-5 1 2 16,-3-1 61-16,-3-4-23 0,-2 0-12 15,-1-7-9-15,-1-2-17 0,-2-6 1 16,0-5-2-16,0-2-1 0,-8-1-1 15,0-1-1-15,-4 1 2 0,1 6 14 0,-3 4 29 16,2 2-6-16,-1 4-6 0,-2 2 6 16,2 2 10-16,3 2 9 0,-1 2-4 15,3 1 16-15,1 2 12 0,3-1 3 16,2 1-15-16,2-4-1 0,2 0-27 16,8-3-21-16,3 1-19 0,9-1-21 0,6 1-4 15,4 2 10-15,6-1 14 0,5 5 0 16,2 2-11-16,0 4 9 0,-3 5-12 15,-3 0-43-15,-5 7-83 0,-3 5-35 16,-8 4-35-16,-3 1-29 0,-11 2-69 16,-7 1-52-16,-2 3-6 0,-14 2-9 15,-9 0-177-15,-2 4-529 0</inkml:trace>
  <inkml:trace contextRef="#ctx0" brushRef="#br0" timeOffset="45373.02">25102 10542 1405 0,'0'0'676'16,"0"0"-272"-16,0 0-181 0,0 0-117 0,87-39-48 16,-50 30-42-16,-1 2-16 15,5 1-11-15,-3 2 11 0,-4 3-29 0,-5 1-165 16,-7 0-135-16,-5 0-177 0,-3 5-324 16</inkml:trace>
  <inkml:trace contextRef="#ctx0" brushRef="#br0" timeOffset="45821.91">25491 10615 2120 0,'0'0'739'15,"0"0"-338"-15,0 0-134 0,0 0-80 16,0 0-42-16,0 0-64 0,0 0 23 0,0 0 0 16,0 0-51-16,0 0-25 0,0 0-18 15,19 73-8-15,-10-61 15 0,2 2 2 16,0-2 3-16,6 1-4 0,-1-3-15 15,4-1-3-15,0-2-31 0,4-3-15 16,0-2-26-16,4-2-9 0,-3 0 4 16,3-9 21-16,-4-2 28 0,0 0 28 0,-1-3 25 15,-6-1 41-15,-3 3 82 0,-2 1 38 16,-5 3 9-16,-3 2 0 0,-1 1 7 16,0 3-25-16,-1-1-37 0,-2 3-24 15,0 0-22-15,0 0-36 0,0 0-52 16,0 0-6-16,0 4-49 0,0 3-33 15,-5 8 12-15,1 3 70 0,-1 6-2 16,0 3 2-16,-2 6 2 0,2-1 11 16,-1-1-10-16,2 3-1 0,-2-3-2 0,-1 0 3 15,-1-2 9-15,-3 0-10 0,-3-2 16 16,0-3 0-16,-8-1-3 0,-2-2 31 16,-3-2-13-16,-1-3-14 0,-3-4-19 15,0-1-14-15,-3-4-25 0,-1-3 9 16,0-4 17-16,2 0-35 0,1-6-80 0,6-6-55 15,7 1-65-15,5-4-97 0,8-1-148 16,6 2-244-16,2 0-80 0,9 1-544 16,2 1 297-16</inkml:trace>
  <inkml:trace contextRef="#ctx0" brushRef="#br0" timeOffset="46126.86">26341 10592 1776 0,'0'0'745'16,"0"0"-275"-16,0 0-90 0,0 0-9 15,0 0-72-15,0 0-70 0,0 0-87 0,0 0-61 16,0 0-78-16,0 0-3 0,0 0-31 15,89-43 9-15,-53 42 10 0,2 1 9 16,-2 0-103-16,-3 0-21 0,-6 0-4 16,-6 4-59-16,-6-2-81 0,-2 4-24 15,-3-1-32-15,-7 1-14 0,-3 2-140 16,0 1-166-16,-10 1-76 0,-6 0-63 0</inkml:trace>
  <inkml:trace contextRef="#ctx0" brushRef="#br0" timeOffset="46274.09">26440 10727 508 0,'0'0'818'15,"0"0"-227"-15,0 0-79 0,0 0-118 16,0 0 7-16,0 0 28 0,0 0-52 16,0 0-58-16,0 0-59 0,0 0-183 15,67 17-77-15,-36-21 0 0,5-1-28 16,-1 2-30-16,-3-1-47 0,-3 2-41 0,-4-1-3 16,-2-2-30-16,-5 2-73 0,0 1-121 15,-1 0-142-15,0 1-176 0,-6 1-561 16</inkml:trace>
  <inkml:trace contextRef="#ctx0" brushRef="#br0" timeOffset="47386.87">27554 10149 2123 0,'0'0'769'0,"0"0"-341"0,0 0-104 0,0 0-9 16,0 0-20-16,0 0-44 0,0 0-53 15,0 0-69-15,0 0-53 0,0 0-30 16,13-40 3-16,-13 40-49 0,2 0-9 16,-1 1-37-16,1 4-37 0,1 7-3 0,4 2 86 15,-2 6 2-15,1 1 17 0,-3 5 15 16,-1 1-1-16,-2 2-2 0,0 0-3 16,-3 1 8-16,-2-2-16 0,1-1-20 15,0-1 0-15,0 1 1 0,2-3-1 16,2-2-11-16,0 0-1 0,2-4 10 15,7-1-10-15,2-3-31 0,6-1-24 16,3-2 11-16,8-1 10 0,3-3-6 16,5-2-7-16,2-2-27 0,-4 0-35 15,-5-3-130-15,-9 0-45 0,-5 0-80 16,-8 0 16-16,-4-6 84 0,-2 0-175 0,-1-3-214 16,0-1-346-16,0-1 307 0</inkml:trace>
  <inkml:trace contextRef="#ctx0" brushRef="#br0" timeOffset="47585.2">27879 10463 24 0,'0'0'1904'0,"0"0"-1227"0,0 0-246 16,0 0-23-16,0 0 35 0,0 0-113 15,0 0-122-15,0 0-72 0,0 0-44 16,0 0-24-16,0 0-22 0,-5-1-21 16,5 8-10-16,0 6 37 0,0 3-9 15,0 1-25-15,0 2 1 0,0 0 2 16,0 0 4-16,0 3-25 0,0-1-20 15,0 0-68-15,0-1-54 0,0-2-70 0,0-2-52 16,0-2-122-16,-1-3-126 0,-2 0-74 16,2-5-400-16,1 1-607 0</inkml:trace>
  <inkml:trace contextRef="#ctx0" brushRef="#br0" timeOffset="47860.57">28236 10221 1957 0,'0'0'1302'0,"0"0"-798"0,0 0-173 16,0 0-45-16,0 0-14 0,-7-65-26 15,7 60-41-15,0 5-56 0,0 0-58 0,0 0-56 16,0 0-35-16,0 0-24 0,0 0-19 16,0 10-27-16,3 4 10 0,0 5 60 15,2 5 21-15,-2 5 1 0,3 3-21 16,-1 1-1-16,0 2 2 0,-1 0-2 15,2 0-1-15,0-2-11 0,-2-1-43 16,2-3 0-16,0-4 0 0,-2-1-67 16,0-6-112-16,-1-3-37 0,-1-5-84 15,-1-2-99-15,2-4-88 0,2-4-144 16,-4 0-587-16</inkml:trace>
  <inkml:trace contextRef="#ctx0" brushRef="#br0" timeOffset="48156.82">28665 10151 1975 0,'0'0'1238'0,"0"0"-765"0,0 0-177 15,0 0-17-15,0 0-6 0,0 0-24 16,0 0-77-16,0 0-92 0,0 0-41 16,0 0-39-16,0 0-17 0,42-48-23 15,-25 60 40-15,9 5 28 0,5 4 24 16,2 2 0-16,0 1-19 0,-3 2-15 15,-2 1-15-15,-5 1 31 0,-2-2-34 16,-3 4-17-16,-5 0-5 0,-2-2-17 16,-2-1 2-16,-6-3-9 0,-3-1-9 15,0-2-12-15,0-4-3 0,-5-2-4 16,-2-3-18-16,2-6-53 0,-4-2-19 0,-1-2-47 16,-2-2-50-16,-2-4-29 0,-3-5-97 15,-2-2-130-15,-1-4-449 0,4 3-544 16</inkml:trace>
  <inkml:trace contextRef="#ctx0" brushRef="#br0" timeOffset="48302.92">28837 10161 2024 0,'0'0'577'0,"0"0"-339"0,85-66-122 16,-38 39-14-16,9 2-44 0,6 1-29 15,3 4-14-15,-4 2-15 0,-10 2-48 16,-10 4-55-16,-14 5-54 0,-9 1-78 15,-8 5-121-15,-4 1-179 0,0 0-240 16,-4 1-175-16</inkml:trace>
  <inkml:trace contextRef="#ctx0" brushRef="#br0" timeOffset="48777.55">29636 10031 49 0,'0'0'2843'0,"0"0"-1834"0,0 0-730 16,0 0-61-16,0 0-73 0,0 0-88 16,0 0-57-16,0 0-62 0,0 0 62 15,0 0 65-15,22 69 18 0,-16-47 0 16,-1 2 3-16,-2 1-25 0,1 1-30 16,-4-2-31-16,0-1-2 0,0-1-38 15,0-1-30-15,0-3-32 0,-4-4-39 16,1-1-51-16,-2-4-44 0,1-6-91 15,0 0-78-15,-1-3 25 0,2 0 20 16,0-5 50-16,-1-7-82 0,3-3-31 16,1-4 43-16,0-2 111 0,1-2 269 0,6-1 290 15,-1-1 237-15,0 1-33 0,0 1-48 16,-2 0-48-16,2 4-21 0,-2 0-13 16,0 2-72-16,-1 0-33 0,2 3-12 15,1 0-41-15,-1 1-16 0,4 4-37 0,-3 3-37 16,-1 2-65-16,1 2-51 0,3 2-3 15,2 0-64-15,8 1-12 0,6 6 61 16,6 6 17-16,4 3-17 0,1 2-16 16,-2 1-49-16,-2 0-48 0,-2 2 5 15,1-2-31-15,-3-1-3 0,1-4-5 16,-2-2-41-16,-2-3-49 0,-5-4-45 16,-4-5 33-16,-6 0 7 0,-2-4-13 15,-4-7-176-15,-1-2-102 0,-2-6-91 16,2-3-88-16</inkml:trace>
  <inkml:trace contextRef="#ctx0" brushRef="#br0" timeOffset="48978.47">30224 9885 689 0,'0'0'1314'15,"0"0"-815"-15,0 0-158 0,0 0-11 0,0 0 30 16,0 0-6-16,0 0-74 0,0 0-63 16,0 0-59-16,0 0-68 0,0 0-69 15,-50-34-21-15,50 37-58 0,3 3-60 16,-3 1-43-16,2 7 149 0,1 5 12 15,-3 5 40-15,3 2-9 0,-1-1-12 16,1 0-19-16,2-3-34 0,-1-2-131 16,-1-2-27-16,0-2-72 0,-1-2-101 15,1-1-85-15,0-3-124 0,-1-2-495 16</inkml:trace>
  <inkml:trace contextRef="#ctx0" brushRef="#br0" timeOffset="49236.9">30568 9760 225 0,'0'0'2679'16,"0"0"-2034"-16,0 0-332 0,0 0-8 15,0 0 36-15,0 0-76 0,0 0-66 0,0 0-107 16,0 0-92-16,0 0-18 0,0 0-56 16,14-36-48-16,-14 51 25 0,0 6 97 15,0 9 46-15,0 6 12 0,0 2-21 0,-1 5-9 16,-1 1 8-16,2-1-17 0,0 4-16 15,0-3-2-15,0-1 0 0,0 1-1 16,0-4-25-16,0-1-64 16,0-5-27-16,0 0-38 0,0-4-143 0,-3-5-114 15,2-3-101-15,-3-3-97 0,1-7-216 16,-6 0-801-16</inkml:trace>
  <inkml:trace contextRef="#ctx0" brushRef="#br0" timeOffset="49805.75">30814 10119 1050 0,'0'0'1786'0,"0"0"-1169"0,0 0-234 15,0 0-128-15,0 0-40 0,0 0-104 0,0 0-111 16,0 0-9-16,0 0-37 16,0 0-16-16,0 0 49 0,2 17 13 0,-2-8 47 15,0 3-13-15,-2-1-19 0,0 0-13 16,0-1 0-16,1-1 2 0,-1-1-2 15,1-3-2-15,-1 0-2 0,2-3-48 16,0 1-34-16,0-3-31 0,0 0-2 16,0 0 117-16,0-1 29 0,0-4 87 15,0-4-54-15,3-3-62 0,6-1-22 16,-4-2 19-16,3 2 3 0,0 3 11 16,2-1 29-16,-2 5 1 0,0-1-4 15,0 3-12-15,1 1-1 0,-3 1 4 16,2 1-3-16,-3 1-3 0,4 0-7 15,-2 0-15-15,3 1 1 0,2 4 15 0,-1 2-13 16,2 2 8-16,2 1-11 0,-4 3-18 16,3-1-16-16,-2 1 9 0,-2 0 0 15,-1-2-6-15,-3-1-3 0,-1-2-22 16,-3 0-22-16,-1-4-9 0,-1-2 4 0,0 1-11 16,0-3-12-16,0 0-17 0,0 0 37 15,0-2 86-15,3-1 92 0,2-4 138 16,4-2-158-16,2-2-21 0,2-5-4 15,2 0 18-15,2-1-12 0,-2 0 13 16,0 4 8-16,-2 4 19 0,-5 4-28 16,1 1-25-16,-1 4-25 0,0-1-15 15,0 1-38-15,4 0-2 0,1 0 16 16,2 0 24-16,0 2 2 0,0 3-2 0,-1 4-18 16,-4-1-19-16,-3 0-53 0,0 3-19 15,-4 1 3-15,-1 1 24 0,-2 3-6 16,-2-2-50-16,-8-2-93 0,0 0-71 15,-3 0 95-15,-3-2-108 0,3 0-221 16,4-3-568-16</inkml:trace>
  <inkml:trace contextRef="#ctx0" brushRef="#br0" timeOffset="50355.92">31402 10112 1878 0,'0'0'981'0,"0"0"-625"0,0 0-44 15,0 0 7-15,0 0-115 0,0 0-81 16,0 0-73-16,0 0-50 0,0 0-21 16,0 0-26-16,10 5-9 0,-10 0 8 15,0 3 48-15,0 1 4 0,-4 1-4 0,0-1-1 16,1 0-25-16,-3-1 1 0,3-3-19 16,0 0-31-16,2-3-26 15,1-2-25-15,0 0 6 0,0 0 120 0,0 0 12 16,1 0 150-16,2-3 17 0,0-2-47 15,6-5-90-15,-4-1-14 0,6-1 0 16,0 2 12-16,1-1 17 0,-1 0-4 0,1 3-4 16,-2 1-8-16,-1 2-4 0,0 2-22 15,-1 2-15-15,-1 1-3 0,0 0-34 16,2 0-28-16,-1 6 40 0,3 2 23 16,-2 2 0-16,2 0-17 0,-1-1-9 15,-4 1-12-15,1-4-13 0,-4 1 0 16,-1-1 8-16,0-1 10 0,-1-3 13 15,-1 3 7-15,2-4-23 0,-2 0-28 16,1-1-13-16,-1 0 79 0,0 0 25 16,3 0 89-16,0-1 50 0,3-6-18 15,4-2-87-15,1-1-37 0,7-3-6 0,-2-2-14 16,2 2 0-16,-2 0 35 0,-2 3 6 16,0 2 13-16,-6 3-19 0,1 0 6 15,-3 3-5-15,-1 2-38 0,0 0-11 16,1 0-35-16,1 0-3 0,0 3 21 15,2 3-13-15,2 3-8 0,1 0-23 16,-2 2-2-16,2 0-14 0,-1-1-10 0,0-2-30 16,-1-1-33-16,-2-1-54 0,0 0-110 15,-3 0-53-15,-1-4-158 0,-4 1-292 16,0-2-537-16</inkml:trace>
  <inkml:trace contextRef="#ctx0" brushRef="#br0" timeOffset="50674.01">31966 9729 287 0,'0'0'554'15,"0"0"1257"-15,0 0-1262 0,0 0-221 16,0 0-9-16,0 0-20 0,0 0-100 16,0 0-72-16,0 0-105 0,0 0-22 0,0 0-53 15,49-35 38-15,-39 45-22 16,-1 1-25-16,-4 2-51 0,-3 1-46 0,-2 4-2 15,-7 0 61-15,-7 3-4 16,-3-2-14-16,0-1 71 0,3-4 46 0,3-3-15 16,7-5-6-16,3-1 4 0,1-2 18 0,0-3 54 15,0 1 38-15,2-1 62 0,3 0 45 16,5 0-14-16,6 0-42 0,7 0-87 16,7-2-56-16,5-1-96 0,2 0-50 15,4 2-34-15,3 0-101 0,2 1-71 16,3 0-158-16,-2 3-171 0,-6 6-336 15,-2-3 371-15</inkml:trace>
  <inkml:trace contextRef="#ctx0" brushRef="#br0" timeOffset="50812.9">32464 10007 1194 0,'0'0'631'16,"0"0"-206"-16,0 0-69 0,0 0-34 15,0 0-63-15,0 0-99 0,0 0-71 16,0 0-64-16,0 0-25 0,0 0-159 0,15 4-135 15,-10-1-169-15,4 1-559 0,-4-3-199 16</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4:58:45.416"/>
    </inkml:context>
    <inkml:brush xml:id="br0">
      <inkml:brushProperty name="width" value="0.05292" units="cm"/>
      <inkml:brushProperty name="height" value="0.05292" units="cm"/>
      <inkml:brushProperty name="color" value="#FF0000"/>
    </inkml:brush>
  </inkml:definitions>
  <inkml:trace contextRef="#ctx0" brushRef="#br0">6959 1662 705 0,'0'0'528'15,"0"0"-147"-15,0 0-66 0,0 0-10 16,0 0-27-16,0 0-7 0,0 0 2 16,0 0-23-16,82-45-31 0,-76 41-13 15,-2 0-11-15,-1 1-28 0,-3 0-27 16,0 1-47-16,0-1-24 0,0 1 2 15,0 1 0-15,0-3-31 0,-7 1-40 16,-5-1-45-16,-4 3-32 0,-8-2-19 16,-3 3 15-16,-10 0 15 0,-2 4 7 15,-2 4 16-15,-1 3 14 0,0 2 11 0,-2 3 17 16,2 1-51-16,0 1-1 16,-1 0-25-16,5-2 11 0,2 2-2 0,4-2 38 15,5-2-1-15,7 0 7 0,4-4-7 16,3 0-34-16,6-3-23 0,3-1 3 0,1 0 10 15,1-1-4-15,2-3 3 16,0 2 3-16,0-3 13 0,3 2 17 0,6 0 44 16,4-2 79-16,3 2 36 0,7-3 13 15,7 0 15-15,6 0 22 0,3-4-1 16,8-3-47-16,1 1-39 0,1 1-25 16,-1-2-8-16,-4 5-1 0,0-1-16 15,-3 3 0-15,-3 0-6 0,-1 1-22 16,-4 3-19-16,-2 3 1 0,-4 0 2 15,-3 3-6-15,-2 0 20 0,-6 3 2 16,-3 1-25-16,-2 1-7 0,-3 3 7 16,-5-1 9-16,-3 0 15 0,0-1 1 15,-6 1 28-15,-10 0 14 0,-3-2 20 16,-10 2 10-16,-7-3 3 0,-7 1-25 16,-7-3-26-16,-4 0-20 0,-3-2 45 0,1-1-27 15,-1-2-19-15,7-2 28 0,4 0-3 16,7-4 24-16,7 0-24 0,8-1-6 15,6 0-7-15,5 0-12 0,6 0-3 0,3-2-62 16,2-1-43-16,2 2-43 0,0-1-74 16,6-1-143-16,10-2-192 0,7 1-31 15,12-5-131-15,-6 2-440 0</inkml:trace>
  <inkml:trace contextRef="#ctx0" brushRef="#br0" timeOffset="298.89">7287 1660 1756 0,'0'0'552'0,"0"0"-171"0,0 0 14 16,0 0 20-16,0 0-68 0,-67-71-51 16,60 65-26-16,2 0-60 0,2 2-37 0,-1 2-8 15,4 2-55-15,0 0-110 16,0 0-9-16,0 3-67 0,0 3-47 0,4 5 40 15,4 6 83-15,-1 3 71 0,6 4-40 16,-5 2-16-16,3 1 6 0,-3 1-18 16,-1-2 19-16,-4 2-8 0,-1-1-13 15,-2 1-1-15,0 1 0 0,-5-2-33 16,1 1-35-16,-2-4-30 0,1-1-81 16,3-4-109-16,2-2-147 0,4-2-142 15,6-3-49-15,-1-4-148 0,11-4-555 0</inkml:trace>
  <inkml:trace contextRef="#ctx0" brushRef="#br0" timeOffset="709.73">7408 1971 223 0,'0'0'1179'0,"0"0"-711"16,0 0-76-16,0 0-27 16,0 0-84-16,0 0-51 0,0 0-35 0,0 0-45 15,84-55-24-15,-59 47-21 0,-2-3-33 16,-1 1-18-16,-1 1-4 0,0 0-6 15,-1 0-16-15,1-3 32 0,-1 1-6 16,1-2 2-16,0-3-12 0,-1 1-10 16,-4-1-3-16,0 3-2 0,-6 1 17 15,-2 2 29-15,-5 4 33 0,-3 3 9 0,0 0 22 16,-1 0-1-16,-9 2-43 0,-3-1-95 16,-7 2-19-16,-5 0-36 0,-5 0 9 15,-2 6 32-15,1 1 14 0,-1 4 0 16,5-1 0-16,3 2-12 0,1 1-13 15,5-1-15-15,3 1 10 0,6 3-4 16,-2-1-3-16,7 1 3 0,1 2 6 16,1 0 13-16,2 1 2 0,2-1 10 15,6 0-9-15,7-1 11 0,2 0-21 16,8-3 19-16,2-2-46 0,5-1-1 16,2-4 4-16,-1 0-29 0,2-4-55 0,-2-3-49 15,3 0-63-15,-3-3-81 0,0-5-86 16,-2-1-67-16,-1-1-55 0,-1-3-102 15,-3-1 46-15,0-1 59 0</inkml:trace>
  <inkml:trace contextRef="#ctx0" brushRef="#br0" timeOffset="1081.36">8028 1892 437 0,'0'0'737'16,"0"0"-57"-16,0 0-116 0,0 0-161 15,0 0-76-15,3-66-21 0,-5 64 45 16,1 2-30-16,1 0-75 0,0 0-100 16,0 0-82-16,0 1-64 0,-1 1-3 15,-1 5-31-15,-2 1 34 0,1 3 10 16,-1 2 5-16,-2 0 4 0,3 1 8 15,-1 1-5-15,-1-3-7 0,-3 1-13 16,4-1 0-16,-4-1-2 0,1-1-15 0,3-2-7 16,-3-1-21-16,2-2-22 0,4-3-18 15,-2-2 27-15,3 0 56 0,0 0 15 16,0 0 44-16,0-2 34 0,0-3 21 16,0-3-88-16,0-2-26 0,0-3-2 15,6-2-10-15,2-1 12 0,1-1 1 16,6-1 20-16,2 1-8 0,4-1-13 0,3 2-13 15,3 0 11-15,5 4 0 0,1 0 1 16,5 4 1-16,-2 1-1 16,2 5-17-16,-3 2-1 0,-4 2-21 0,0 7 40 15,-6 0 18-15,1 4-5 0,-1 1-1 16,-5 0 4-16,0 1-16 0,-4 0-47 16,-3 1-21-16,-7-1-37 0,-3 2-13 15,-3 0 13-15,-7-3-4 0,-6 2-58 16,0-4-136-16,-1 1-117 0,3-2-64 15,4-2-68-15,1 1-124 0,3-5-132 0,3-1 106 16</inkml:trace>
  <inkml:trace contextRef="#ctx0" brushRef="#br0" timeOffset="1591.92">8818 1526 1039 0,'0'0'1357'0,"0"0"-931"15,0 0 19-15,0 0 34 0,0 0-76 16,0 0-80-16,0 0-45 0,0 0-48 16,0 0-72-16,0 0-90 0,-9-46-68 15,9 49-37-15,0 2-51 0,0 2-38 16,6 8 126-16,0 3 12 0,5 3 34 16,-1 4-15-16,1 3-30 0,0 1 26 15,1 0 19-15,-1 0-44 0,1 0-2 0,-4-2 0 16,4-2-1-16,-5-1-20 15,2-1 3-15,-2-2-1 0,-3-3 4 0,3-1 12 16,-4-3 0-16,-1-4-16 0,-1-2-14 16,-1-4-13-16,0-2 12 0,0 1 34 0,0-3 19 15,0 0 33-15,0 0 27 16,-1 0 16-16,-7-6 11 0,-4-3-93 0,-3-1-13 16,-5-1-31-16,-3 0 13 0,1 1 15 15,-1 2-9-15,0 2 10 0,2 1-1 16,-1 2-21-16,-1 1 3 0,-2 2-4 15,3 0-8-15,1 4-7 0,2 2 3 16,6 2-2-16,2 1 5 0,5 0 0 16,3 1-5-16,3 2 11 0,0-1-6 15,8 1 0-15,6 1-9 0,3-1 43 16,6 0 28-16,5 0 9 0,3-4-6 0,1 1-18 16,1-3-13-16,-1-4-55 15,1-2-47-15,0 0-46 0,2 0-81 0,2-6-115 16,-1-2-79-16,3-3-45 0,-1-1-50 15,-1-2-29-15,-4 1-221 0,-4 0-217 16</inkml:trace>
  <inkml:trace contextRef="#ctx0" brushRef="#br0" timeOffset="2184.94">9246 1880 227 0,'0'0'698'0,"0"0"38"0,0 0-149 15,0 0-102-15,0 0-55 0,0 0-54 16,0 0-51-16,0 0-70 0,0 0-56 16,0 0-31-16,-9-45-23 0,9 43-35 15,0-1-42-15,3 0-42 0,3 1-26 16,5-2-25-16,1 0-6 0,5-1 4 15,1-1 2-15,3-4-15 0,2 2-31 16,-2-2-18-16,0 1 2 0,-5-1 13 16,0 2 15-16,-6-1 18 0,-2 2 41 15,-5 0 16-15,-3 2 37 0,0 0-4 0,-5 0 13 16,-7 1-18-16,-4 1-44 0,-7 2 0 16,-3 1-2-16,-4 0 2 0,1 0 2 15,3 5 16-15,0 2 1 0,6 2-8 16,1-1-11-16,6 3-3 0,1-1-19 15,1 4 4-15,4 1 6 0,4 0-1 0,2 2-5 16,1 0 2-16,3-1 5 0,5 1 11 16,4-2 2-16,4 1 10 0,1-3 4 15,6-3-1-15,3-1 19 0,1-3-6 16,2-2-28-16,0-2-22 0,-2-2-105 16,-3-2-72-16,0-3-77 0,-1-2-122 15,-3-1-138-15,0-1-102 0,-2-2-73 0,-7 1 92 16,-3-1 326-16,-4-1 293 0,-4-1 404 15,0-2 71-15,0 1-43 0,0-3-78 16,0 3 43-16,0 2-6 0,2 3-6 16,0 4-69-16,2 1-61 0,1 1-59 15,1 2-87-15,2 1-109 0,5 0-6 16,5 1 6-16,2 6 55 0,1-1 4 16,-2 5-19-16,0-1-12 0,-1 2-13 15,-3-1-12-15,-2 3-2 0,0-1 0 0,-3 0-1 16,-3 1 3-16,-1-4-3 0,-3 2-1 15,-3 0-24-15,0-1 0 0,-9 0 14 16,2-1 11-16,0-3 2 0,2-4 23 16,2 0 27-16,3-3 34 0,0 0 80 0,0-5 97 15,0-7-41-15,6-5-222 16,7-6-72-16,7-3-28 0,8-2-28 16,9 1-44-16,6 4-27 0,6 3 29 15,6 3-131-15,1 4-88 0,-4 4-25 0,0 3-91 16,-6 4-124-16,-13 2-478 0</inkml:trace>
  <inkml:trace contextRef="#ctx0" brushRef="#br0" timeOffset="2672.96">10230 1788 422 0,'0'0'2116'0,"0"0"-1448"0,0 0-194 0,0 0-83 15,0 0-154-15,0 0-101 0,0 0-77 16,0 0-59-16,0 0-31 0,0 0-62 16,0 0 93-16,-11 43 0 0,11-30 19 15,0 0-5-15,0 1-14 0,0-4-12 16,0 1-1-16,0-4 10 0,0 2-9 15,0-6 11-15,0 0 1 0,0-2 1 16,-2-1 0-16,2 0 21 0,-1 0 6 16,-1 0 12-16,2 0 6 0,0-1 7 15,0-5 49-15,0-5 54 0,0-2-154 16,0-5-2-16,0-1 0 0,0-2 0 0,5 2 3 16,2 1 25-16,0 1-3 0,3 3-22 15,2 1 9-15,1 2-10 0,5 1-2 16,4 2-25-16,4 2 4 0,0 1 6 0,3 5 13 15,0 0 1-15,0 0 1 0,-1 5 1 16,1 2 2-16,0 3 24 0,-2 0-5 16,-1 2-16-16,-7 2-6 0,-3 0-40 15,-9 3-18-15,-4 1-31 0,-3 0 15 16,-3 3-10-16,-6-1-43 0,-5 1-68 16,1-1-163-16,1 0-247 0,1-5-205 15,5-3-430-15,6-1 30 0</inkml:trace>
  <inkml:trace contextRef="#ctx0" brushRef="#br0" timeOffset="3473.09">10719 1902 1507 0,'0'0'585'0,"0"0"-200"0,0 0-56 0,0 0-53 16,0 0-37-16,0 0-29 0,0 0-26 0,0 0-58 16,65-73-44-16,-45 61-29 0,0 1-19 15,5-1-15-15,-2 1-19 0,1-1-20 16,-1 0-33-16,-3 2-41 0,0 0-7 15,-3 1 13-15,-5 0 56 0,-3 0 32 16,-5 2 57-16,-1 0-7 0,-3 0-9 16,0 1-9-16,-4-1 21 0,-6 0-12 15,-4 3-29-15,-4-1-11 0,-2 2-1 16,-3 0 25-16,0 3 22 0,-2 0-3 16,5 0-18-16,3 6-7 0,1-1-16 15,4 1-3-15,1 3-2 0,2 1-17 16,1 1 16-16,0 3-10 0,1 0 11 15,3 3-2-15,2-1-9 0,2 1 1 0,0-2 9 16,2 1-10-16,5-2 11 0,3-1-1 16,0 0 1-16,3-3 2 0,2-1 18 15,2-2 17-15,3-1 6 0,3-3 24 16,3-3 1-16,4 0-10 0,2-4-22 0,1-5-18 16,2-3-4-16,-2-3-10 0,-1-2 14 15,-5-2 2-15,-4-1 1 0,-7 0 18 16,-5 0-6-16,-6 0-9 0,-5 2 9 15,0 1 27-15,-2 2 35 0,-4 2 8 16,0 1-36-16,1 5-7 0,2 2-9 16,2 2-15-16,1 0-12 0,0 3-22 15,0 0-40-15,0 0-15 0,0 0-37 16,3 1-25-16,4 4 16 0,6 1 91 16,0 2 9-16,1 1 1 0,2 1-21 15,-3 1 0-15,-3 1 21 0,-3 1 13 0,-2 0-13 16,-1 0 0-16,0 1-31 0,-2-1 0 15,-1-2 0-15,-1-1 18 0,3-4 1 16,-2-1 12-16,-1-2-1 0,0-2 1 16,2-1 2-16,-1 0 23 0,1 0 12 15,1 0 22-15,3 0 24 0,3-6 19 0,2-2-38 16,2-4-30-16,2-2-19 0,0-3 2 16,1-4-17-16,-2 1-13 0,3 1-5 15,-5-2 18-15,1 4 12 0,-3 2-9 16,0 2 19-16,0 2 2 0,-3 1-5 15,-2 3-4-15,-1 3 12 0,-2 1 10 16,-1 2 18-16,0 1-24 0,1 0-31 0,-2 0-34 16,4 0-42-16,3 0-32 0,5 4 7 15,4 4 61-15,3 2 19 0,2 4 21 16,0 0 31-16,0 3-12 0,0 0-16 16,-1 1 12-16,-3-3 10 0,-3 1-8 15,-4-2-17-15,-6-2-30 0,-1-1-7 16,-3-2 18-16,-1-1 17 0,-11-1 2 15,-5 1 2-15,-9 0-2 0,-7-2-103 16,-5-2-145-16,-5 0-202 0,11-2-314 16,-18-2-736-16</inkml:trace>
  <inkml:trace contextRef="#ctx0" brushRef="#br0" timeOffset="4208.88">13147 1452 2333 0,'0'0'998'0,"0"0"-523"0,0 0-42 16,0 0-147-16,0 0-114 0,0 0-64 15,0 0-71-15,0 0-37 0,0 0-77 16,0 0-34-16,0 0 74 0,-4 51 37 15,11-34 44-15,0 4-14 0,3 0 1 16,0 2-3-16,-2 1-1 0,-1-1 26 16,1-2 29-16,-2 0 4 0,-3-1-34 15,0-2-31-15,-2 0-21 0,1-2-2 16,-1-2-13-16,-1-1 0 0,0-2-7 0,0-2-17 16,0-1-53-16,0-3-46 15,0-3-32-15,0-2-25 0,0 0-16 0,0 0-9 16,0-5 6-16,0-3 24 0,3-3-192 15,-3-4-232-15,0 0-499 0,0-13-225 0</inkml:trace>
  <inkml:trace contextRef="#ctx0" brushRef="#br0" timeOffset="4606.68">13206 1476 980 0,'0'0'681'0,"0"0"-240"0,0 0-23 16,0 0 13-16,0 0-34 0,22-73-77 15,-2 55-67-15,10-1-86 0,5-2-43 16,8 3-12-16,3 1-3 0,2 3-19 15,-2 5-32-15,-2 4-24 0,-3 3 0 16,-6 2-9-16,-7 2 3 0,-5 3 0 0,-7 3-28 16,-3 0-12-16,-4 4 0 15,-3 1-7-15,-3 1 1 0,-2 0 2 0,-1 2-5 16,-4 0-1-16,-11 4-3 0,-5-1-2 16,-7 0-13-16,-6 4-4 15,-4-5-52-15,1 0-16 0,0-4-3 0,1-2 34 16,0 0 39-16,2-3 14 0,1 0 15 0,3-3 13 15,2-2 2-15,8-1 2 0,2 0 18 16,4-3 6-16,5 0-8 0,2 1 20 16,4-1 54-16,2 0-13 0,0 0-38 15,0 1-41-15,2 0-2 0,4 2-43 16,6 1-29-16,7 2 72 0,4 2 59 16,7 1 10-16,2 0-29 0,1 0-15 15,-1 1 3-15,-2 1-27 0,-1-4-1 16,-2 2-19-16,-4-1-21 0,-1 0-38 15,-3-2-46-15,-4-1-30 0,-1 1-70 0,0-3-120 16,-1 1-87-16,1 0-104 0,4-1-110 16,-3-1-400-16</inkml:trace>
  <inkml:trace contextRef="#ctx0" brushRef="#br0" timeOffset="4977.92">14044 1602 1578 0,'0'0'633'0,"0"0"-196"0,0 0-45 15,0 0-37-15,0 0-64 0,0 0-95 16,0 0-68-16,-85-37-39 0,54 37-33 16,1 1 19-16,0 4-6 0,3 3-20 15,5 0-29-15,3 2-20 0,3 1-37 16,3 0-4-16,3 1-5 0,3-2-45 0,1 4-9 16,3-2 21-16,3-1 16 0,0 2-34 15,0-1-58-15,10-1 41 0,0-1 22 16,4 1 6-16,1-1 29 0,-2-2-20 15,3-2-19-15,-3-2 16 0,1-3 80 16,-2-1 58-16,4 0 82 0,0-1 1 16,4-4-33-16,0-2-23 0,2-4 4 0,1 1 21 15,-2-3-3-15,0 0-28 16,-1 0-17-16,0 0-13 0,-3 2-15 0,0 0-15 16,-5 4 6-16,-2 3-25 0,-3 1-3 15,-1 2-40-15,-2 1-40 0,1 0-4 16,1 4 14-16,3 1-5 0,-1 1-17 15,3 2-47-15,2-2-36 0,0 2-90 16,4-1-92-16,-2-4-128 0,1 1-216 16,-5-2-550-16</inkml:trace>
  <inkml:trace contextRef="#ctx0" brushRef="#br0" timeOffset="5228.16">14444 1289 326 0,'0'0'2080'16,"0"0"-1629"-16,0 0-98 0,0 0 35 0,0 0 12 16,0 0-41-16,0 0-55 0,0 0-145 15,0 0-134-15,0 0-25 0,0 0-105 16,-26-33-52-16,26 47 108 0,6 7 49 16,3 3 37-16,-1 3-15 0,3 0-19 15,1 0 12-15,1 1 4 0,-1 1-4 16,2-1 4-16,-1-1 14 0,-1-1-33 15,-5-1-62-15,2-4-43 0,-5 0-90 16,-4-3-96-16,0-3-182 0,-6 2-158 0,-2-6-524 16,-14 1-630-16</inkml:trace>
  <inkml:trace contextRef="#ctx0" brushRef="#br0" timeOffset="5484.81">14472 1591 1483 0,'0'0'478'0,"0"0"-109"15,0 0-23-15,0 0-92 16,98-31-68-16,-67 24-68 0,0 1-48 0,-3 0-9 16,0 2-1-16,-7 0 7 0,-5 1-10 15,-3 2 10-15,-4 1 12 0,-3 0-13 16,-1 0-60-16,1 1-6 0,3 4 0 0,-4 2 38 16,4 3-6-16,0 1-4 0,2 4-6 15,0 2 0-15,1 1-19 16,-2 0 10-16,1-2 9 0,-3 1 12 15,1-1-34-15,-5-4-9 0,-1 0-95 0,-1-3-63 16,-2 0-67-16,0-3-133 0,0 0-144 16,0-5-234-16,0 0-334 0,0-2 314 0</inkml:trace>
  <inkml:trace contextRef="#ctx0" brushRef="#br0" timeOffset="5615.76">14964 1458 1513 0,'0'0'488'0,"0"0"-190"16,0 0 15-16,0 0-58 0,32-64-50 15,-32 61-51-15,0 2-97 0,0 1-57 16,0 0-204-16,0 2-237 0,-1 5-99 16,-2 0-19-16,1 1-235 0,2 4 49 0</inkml:trace>
  <inkml:trace contextRef="#ctx0" brushRef="#br0" timeOffset="5895.17">15218 1543 1140 0,'0'0'1051'0,"0"0"-560"15,0 0-147-15,0 0-117 0,0 0-77 16,0 0-70-16,0 0-80 0,0 0-26 16,0 0 2-16,0 0 24 0,0 0 0 15,2 66 0-15,6-52 2 0,5 0 20 16,3-1-3-16,3 0 7 0,2-3 9 16,3-1 12-16,0-2 20 0,3-2 8 15,-1-3 17-15,-3-2 21 0,-1 0 32 0,-3-2 27 16,-4-7 33-16,-3-5 45 0,-3-2 7 15,-5-7-70-15,-4-4-53 0,0-1-46 16,-3-2-18-16,-8 3-31 0,-4 3-23 16,-1 5-16-16,-5 5-30 0,-4 3-49 15,-2 1-70-15,-6 7-62 0,-3 3-80 0,-2 0-110 16,1 3-242-16,9 6-386 16,-3 0-551-16</inkml:trace>
  <inkml:trace contextRef="#ctx0" brushRef="#br0" timeOffset="6962.52">8394 3202 2001 0,'0'0'666'0,"0"0"-229"15,0 0-7-15,0 0-76 0,0 0-155 16,0 0-96-16,0 0-103 0,0 0-35 16,0 0 35-16,80 15 13 0,-29 2 96 15,7 5 2-15,5 4-8 0,1 2-17 16,-1 2-15-16,-4 2 0 0,-8 0-22 0,-2-1-37 16,-9-1-11-16,-8-3-1 0,-5-4-31 15,-8-3-6-15,-6-2-6 0,-7-3-81 16,-4-2-37-16,-2-3-22 0,-6-1-24 15,-9 0-92-15,-2-2-162 0,-4-3-223 16,3-1-554-16</inkml:trace>
  <inkml:trace contextRef="#ctx0" brushRef="#br0" timeOffset="7171.72">8828 3334 658 0,'0'0'1472'0,"0"0"-1003"0,0 0-70 16,0 0 64-16,0 0-52 0,0 0-87 15,-91-30-85-15,70 35-94 0,-5 8-49 16,-3 4-1-16,-3 3 3 0,-2 6-15 16,2 2-58-16,2 2-4 0,2 1 22 15,5 1-40-15,4 0-3 0,-1 0-2 0,3 2-13 16,0-2-4-16,2-1-63 0,2 0-90 16,3-3-66-16,6 1-147 0,2-3-249 15,2-7-79-15,5 6-971 0</inkml:trace>
  <inkml:trace contextRef="#ctx0" brushRef="#br0" timeOffset="7948.03">9701 3398 904 0,'0'0'1030'16,"0"0"-641"-16,0 0-50 0,0 0-78 16,0 0-75-16,0 0-36 0,0 0-7 15,0 0 3-15,0 0-16 0,0 0-42 16,0 0-15-16,35 5-23 0,-6-9 19 16,4-1-44-16,6 0-25 0,0 0-41 0,-3 2-100 15,-6-1-61-15,-3 4-68 0,-8 0-88 16,-6 4-122-16,-6 3-146 0,-4-1-403 15</inkml:trace>
  <inkml:trace contextRef="#ctx0" brushRef="#br0" timeOffset="8090.96">9779 3586 931 0,'0'0'778'16,"0"0"-245"-16,0 0-136 0,0 0-107 16,0 0-139-16,0 0-113 0,0 0-16 15,0 0 97-15,0 0 59 0,0 0 12 16,0 0-88-16,101 12-102 0,-39-24-51 15,4-3-91-15,1 4-78 0,-1 1-154 16,-16 1-304-16,18 1-809 0</inkml:trace>
  <inkml:trace contextRef="#ctx0" brushRef="#br0" timeOffset="9380.76">10619 3337 196 0,'0'0'1345'0,"0"0"-1062"0,0 0-224 0,0 0 54 16,0 0 127-16,0 0 16 0,0 0-85 16,0 0-62-16,0 0-41 0,0 0-20 15,-3 33-12-15,3-33-4 0,0 0 35 16,0 0 144-16,5 0 57 0,2-7 19 16,3-3-48-16,7-4-100 0,6-7-55 15,5-5-56-15,2-4-26 0,3-5-2 16,3-4 0-16,0-2 0 0,0-4 22 15,1 0-10-15,-4 1 35 0,-3 0-13 16,-3 6-3-16,-7 2-28 0,-8 2 15 16,-9 3 17-16,-3 6 2 0,0 0-10 15,-7 4-25-15,-5 3-1 0,-1 4 2 0,0 3 0 16,-4 3-3-16,2 2 0 0,-5 6-3 16,1 0-38-16,-1 3-20 0,-3 10-11 15,0 7 23-15,3 5 5 0,0 6-18 16,7 5-1-16,2 3 32 0,6 1 29 0,5 2-10 15,0-1-1-15,11 2-2 0,1-1 14 16,5-2 1-16,2-2 34 0,4-4-22 16,3-3-12-16,4-4-132 0,1-4-79 15,5-1-114-15,4-4-58 0,3-1-164 16,-10-8-528-16</inkml:trace>
  <inkml:trace contextRef="#ctx0" brushRef="#br0" timeOffset="9774.9">11236 3324 385 0,'0'0'1694'0,"0"0"-1193"0,0 0-144 15,0 0-4-15,0 0-67 0,0 0-78 16,0 0-57-16,0 0-63 0,0 0-60 16,0 0-2-16,59-60 21 0,-26 48-6 0,5-1-16 15,2-1-10-15,-1-1-12 0,-7 1-3 16,-9 1-53-16,-6 3 28 0,-7-1 23 15,-4 2-23-15,-3 1 7 0,-3 0 14 16,0 0-8-16,-10-1-8 0,-2 2-5 16,-9 3-16-16,-8 3 7 0,-6 1 20 15,-8 3 14-15,-4 5 3 0,-3 2 32 16,-1 3 18-16,3 2 29 0,8-1-32 0,4 2-47 16,8-1 10-16,8-2 6 0,9 0 13 15,3 0-32-15,5-2-31 0,3 0-7 16,3 0 13-16,5 1 7 0,6 0 15 15,5-4 3-15,7 3 11 0,5-4 23 16,7 1-15-16,6-3-19 0,4-2-59 16,5-2-21-16,2-1-45 0,0 0-54 15,0-2-72-15,-3-3-80 0,-5-4-61 16,-2 1-118-16,-6 0-217 0,-13 0-532 16</inkml:trace>
  <inkml:trace contextRef="#ctx0" brushRef="#br0" timeOffset="10163.79">11689 3173 952 0,'0'0'700'0,"0"0"-226"16,0 0-53-16,0 0-241 0,0 0 254 0,0 0-170 15,0 0-76-15,0 0-43 0,0 0-35 16,0 0 9-16,86-53 14 0,-52 52-12 16,0 1-55-16,-6 0-32 0,-7 4-34 15,-4 2-3-15,-7 2 3 0,-4 2 0 16,-3-1-1-16,0 4-2 0,-3 1-13 15,0 0-9-15,0 2 10 0,-6-2 14 16,0-2-2-16,2 0-25 0,-2-1-10 16,2-3-24-16,0-1-42 0,2-3-28 15,1-2-10-15,1 0 7 0,0-2 2 0,0 0 66 16,0 0 67-16,0 0 114 0,3-4 120 16,4-4-39-16,1-2-66 0,1-3 5 15,4-4 22-15,-1-3 8 0,2-2-10 16,0-3-10-16,1 3-49 0,-1 4-43 15,-5 5-9-15,-2 6 18 0,-1 4-3 0,-3 2-58 16,-2 1-34-16,0 0-39 0,4 4-55 16,1 2 14-16,3 5 87 0,2 1 11 15,0 1-11-15,4 1-59 0,-2 2-56 16,-2 1-60-16,2-2-89 0,-4 2-134 16,-2 1-94-16,-4 0-135 0,0-6-383 15</inkml:trace>
  <inkml:trace contextRef="#ctx0" brushRef="#br0" timeOffset="10409.62">10793 3551 104 0,'0'0'1738'0,"0"0"-1352"0,0 0-105 16,0 0 80-16,0 0-143 0,0 0-119 15,0 0 29-15,0 0 31 0,110-31-23 16,-31 16-44-16,14-3-10 0,6 2-9 16,4 1-28-16,2 1-45 0,-4 3-25 15,-2 2 12-15,-4 1-110 0,-4 2-70 16,-3 1-68-16,-9 1-71 0,-5-1-90 16,-9 1-155-16,-21 3-213 0,10-2-376 0</inkml:trace>
  <inkml:trace contextRef="#ctx0" brushRef="#br0" timeOffset="10898.71">11007 3806 473 0,'0'0'1614'0,"0"0"-1222"16,0 0-140-16,0 0 30 0,0 0 19 0,-81-3-69 15,70 12-118-15,4 4-70 0,1 5 16 16,-1 7 44-16,2 3-3 0,1 6-3 15,4 0-54-15,0 1-44 0,3 0 2 16,4-2 8-16,2-3 27 0,1-4 1 16,4-2-38-16,-1-5-13 0,0-2-55 0,-3-3-71 15,-1-4-103-15,-1 1-75 0,-5-5-76 16,0 1-173-16,-3-5-255 0,0-2-818 0</inkml:trace>
  <inkml:trace contextRef="#ctx0" brushRef="#br0" timeOffset="11154.89">10938 3958 1790 0,'0'0'971'15,"0"0"-663"-15,0 0 49 0,0 0 1 0,0 0-119 16,0 0-97-16,0 0-71 0,82-76-30 16,-34 65-10-16,9 4-9 0,4 3 40 0,-1 4-61 15,-2 0 2-15,-6 9 7 0,-10 4-10 16,-8 4 0-16,-8-2 23 0,-4 2-5 15,-8 1-14-15,-4-1-4 0,-4 1 2 16,-6 0 1-16,-2 0-1 0,-12 1 47 16,-13 4 31-16,-11 0-9 0,-13 1-71 15,-6-3-37-15,-6 1-108 0,-2-4-66 16,7-4-112-16,2-1-106 0,10-4-110 16,6-4-77-16,12-2-502 0</inkml:trace>
  <inkml:trace contextRef="#ctx0" brushRef="#br0" timeOffset="12258.01">12817 3438 130 0,'0'0'1983'16,"0"0"-1569"-16,0 0-101 15,0 0 5-15,0 0 3 0,0 0 27 0,0 0-111 16,0 0-116-16,0 0-61 0,0 0-40 15,-26-22-20-15,46 15-21 0,14-2 17 16,8-2-11-16,9-2 13 16,2 0-45-16,1 4-85 0,-8 4-88 0,-7 2-71 15,-10 3-123-15,-9 0-113 0,-11 7-156 16,-5-2-506-16</inkml:trace>
  <inkml:trace contextRef="#ctx0" brushRef="#br0" timeOffset="12387.77">12969 3545 303 0,'0'0'1532'0,"0"0"-1036"15,0 0-124-15,0 0-77 0,0 0-93 16,0 0-61-16,0 0-27 0,0 0-79 16,0 0 13-16,99-4-48 0,-26-10-26 15,15-3-155-15,7 0-161 0,3 2-151 16,-24 4-526-16</inkml:trace>
  <inkml:trace contextRef="#ctx0" brushRef="#br0" timeOffset="25541.68">14261 2823 323 0,'0'0'319'0,"0"0"-90"0,0 0-24 15,0 0 3-15,0 0-9 0,0 0-33 16,0 0-49-16,0 0-26 0,0 0-7 16,-7-10 17-16,7 10-1 0,-2-1-2 15,1 0-11-15,1 0-13 0,-1 1-15 16,-1-2-14-16,-1 1-10 0,-2 1 4 16,-1 0-20-16,-4 0-19 0,-3 0-3 15,0 0 3-15,0 0 12 0,0 0-9 16,3 0 17-16,2 0-1 0,3 0 4 15,2 0 12-15,2-1 78 0,1 0 28 0,0-4-42 16,0 3-60-16,0-4-13 0,5 1 2 16,5-5-26-16,0 2 21 0,6-3 9 15,2 1 32-15,5-3 3 0,1 1-17 16,8-1-8-16,-1 1-7 0,6 0-3 16,0 1-4-16,-1 4-25 0,1 2-2 0,-2 2 0 15,-6 3-1-15,-4 0-19 0,-2 6-9 16,-6 3 28-16,-3 2-1 0,-6 3 1 15,-3 0-29-15,-5 3 0 0,-1 2 28 16,-14 2 1-16,-6 1 15 0,-5 1-15 16,-5-2-3-16,0-2-26 0,2-4-15 15,1-2 25-15,5-2 6 0,5-5-3 16,3-1 16-16,1-2 1 0,4 0 18 16,1-2 0-16,2-1 7 0,1 1 15 15,2-1 39-15,3 0 24 0,-1 0 45 0,2 0 21 16,0 0-13-16,0-1-29 0,0-2-34 15,0-1-32-15,2-1-16 0,3 1-12 16,2 2-19-16,-1-4-15 0,7 4-19 16,3-1-40-16,6 1-3 0,7 2 16 15,6 0 21-15,1 0 25 0,2 0 9 0,0 5-9 16,-5 0-3-16,-3 3 3 0,-3-2 0 16,-7 2 37-16,-1 2-10 0,-4-2-27 15,-5 2-15-15,0-2-10 0,-6 2 0 16,-3-1 3-16,-1 2 7 0,-4 0 15 15,-9 1 12-15,-7 1 7 0,-3-1-1 16,-10 0-5-16,-6 0-13 0,-3-4-3 0,-3 2 1 16,-1-4 2-16,3-1-1 0,1-4 1 15,9 1-28-15,7-2-41 0,10 0-24 16,6 0-21-16,6 0-34 0,4 0-130 16,7-2-181-16,8 1-243 0,11-3-336 15,-4 2-130-15</inkml:trace>
  <inkml:trace contextRef="#ctx0" brushRef="#br0" timeOffset="26141.89">14880 2784 747 0,'0'0'531'0,"0"0"-131"15,0 0-43-15,0 0-26 0,0 0-37 16,0 0-30-16,0 0-8 0,0 0-14 16,0 0-36-16,0 0-64 0,0 0-53 15,-22-10 11-15,22 5 5 0,5 2-15 16,-5 0 4-16,3 2-13 0,-3 0-13 0,3-1-22 16,0 1-21-16,3-1-25 0,4-2-25 15,7 1-9-15,6-1 9 0,5 3 7 16,2 1-4-16,0 0-28 0,0 2-6 15,-5 5 19-15,-2 3 0 0,-3 2 5 16,-4 2 32-16,-6 2-12 0,-6 2-4 16,-4 2 16-16,-9 3 1 0,-12 2 37 15,-13 2-29-15,-8 1-9 0,-6-1-94 16,-2-2 31-16,4-2 19 0,3-4 16 16,8-3 28-16,6-5 0 0,6-2 12 15,7-1-10-15,5-3 11 0,2-1-13 16,6-3-1-16,3-1 0 0,0 0 1 15,3 0 53-15,11-1 17 0,10-5-23 0,14-5-11 16,10-2-36-16,13-5-31 0,2 1 3 16,1 1 12-16,-5 2-38 0,-5 1-84 0,-8 1-38 15,-4 3-52-15,-6 1-113 16,-3 1-115-16,-5 0-230 0,-8 1-499 0</inkml:trace>
  <inkml:trace contextRef="#ctx0" brushRef="#br0" timeOffset="26468.82">15489 2826 1694 0,'0'0'685'16,"0"0"-275"-16,0 0-70 0,0 0-28 15,0 0-46-15,-89-3-80 0,69 3-48 0,1 0-46 16,0 5-48-16,3-2-44 16,3 4-13-16,2 1-15 0,5-1-19 0,0 2-10 15,6 2-6-15,0 0 4 16,6 1 2-16,4 1-3 0,5-2 10 0,5 0-7 15,3-3-32-15,5 2 51 0,1-7 38 16,4 1 35-16,1-4 22 0,-3 0-6 16,1-1-1-16,-5-5 16 0,-2-2 26 0,-8-1 30 15,-3-3 48-15,-3 1-2 0,-5-3-26 16,-5-2-37-16,-1 1-34 0,-7-3-6 16,-9 0-19-16,-7 1-46 0,-8 1-31 15,-5 5-37-15,-4 3-9 0,1 3 9 16,5 4-31-16,6 1-46 0,8 0-61 15,9 6-153-15,5 0-156 0,4 4-46 16,2-2-106-16,6 0-126 0,16 0-353 0</inkml:trace>
  <inkml:trace contextRef="#ctx0" brushRef="#br0" timeOffset="26784.84">15846 2823 1018 0,'0'0'1097'0,"0"0"-592"0,0 0-36 16,0 0-57-16,0 0-115 0,0 0-84 15,0 0-55-15,0 0-43 0,0 0-31 16,0 0-84-16,0 0-25 0,-17-11-87 16,17 15-44-16,3 3 23 0,4 0 93 15,8 4 40-15,1 0 15 0,8-1 20 16,6-1 12-16,3-1 0 0,5-4 1 16,1-2-4-16,-2-2-13 0,-4 0 15 15,-2 0 11-15,-5-2 2 0,-5-3 3 16,-1 0 0-16,-1-3-7 0,-4-1-5 15,-3 0 21-15,-4-3 33 0,-5 0 38 16,-3-3-17-16,0-1-33 0,-11 0-37 0,-4 1-55 16,-4-1-31-16,-4 5-18 0,-5 0-30 15,-6 5-28-15,-5 5-10 0,-1 1-43 16,-4 1-75-16,-3 8-109 0,-1 4-135 16,-1 1-118-16,2 2-197 0,9-4-572 15</inkml:trace>
  <inkml:trace contextRef="#ctx0" brushRef="#br0" timeOffset="27184.74">14375 3442 1080 0,'0'0'664'0,"0"0"-307"16,0 0-23-16,-82 15-24 0,73-12-15 15,6-3-7-15,3 0-59 0,13-3-59 16,13-6-51-16,18-4-119 0,19-2-16 0,21-3 16 16,17 0 0-16,12 1 26 0,8 2-8 15,6 3 11-15,7 0-7 16,0 2 47-16,2-1-54 0,0 2 20 0,-1-2-35 15,-7 1 1-15,-8 0 10 0,-10-1-11 16,-12 2-2-16,-13 0 1 0,-15 2-2 0,-11 1-22 16,-12 1 22-16,-11 0 1 0,-10 3 0 15,-8-1-1-15,-7 2-10 0,-4-1 10 16,-3 2 1-16,-2 0-1 0,-1 0 1 16,-1 0 1-16,0 0-1 0,0 0-79 15,0 0-133-15,-3 2-122 0,-6 4-167 16,-2 4 3-16,0-1-515 0</inkml:trace>
  <inkml:trace contextRef="#ctx0" brushRef="#br0" timeOffset="28650.35">15083 3690 1012 0,'0'0'615'16,"0"0"-219"-16,0 0-101 0,0 0 6 15,0 0-40-15,0 0-40 0,0 0-29 16,0 0-39-16,0 0-33 0,0 0 10 0,0 0 18 16,60-62-26-16,-61 59-53 0,-5 1-44 15,0 1-25-15,-1 1-35 0,-2 0-3 16,-5 0-9-16,-2 0 0 0,-3 1 19 15,-1 3 15-15,-2 1 10 0,2 0 1 0,4 0-1 16,-1 2 2-16,3-2 1 0,2 1 3 16,2 0-2-16,1-1 0 0,1 0 1 15,2 0-1-15,0 0 1 0,-1 3 10 16,0 0-12-16,0-1 0 0,0 2-1 16,-1 3-15-16,2-2 4 0,0 0-1 15,0 2 0-15,1-1 10 0,-2 0 3 16,1-2 12-16,-1 1 16 0,-1 2 7 15,-3-2-35-15,-1 0-38 0,0 2-25 0,-1-2-13 16,0 1-19-16,4-4-15 0,-1 1 11 16,5-3 4-16,0 0-5 0,2-2 27 15,3 0 28-15,-1-3 16 0,1 0 23 16,0 0 6-16,0 0 74 0,0 0 34 16,1 0 20-16,2 0-4 0,2 0-10 15,3 0-25-15,2-4-39 0,3 2 29 0,6 0-4 16,2-1 4-16,1 2-17 15,4 1-7-15,4 0-12 0,1 0-21 0,0 0-9 16,1 1 2-16,-2 4 4 0,-2 2 22 16,-5 0-13-16,-3 4-13 0,-3 2-15 15,-3 2 0-15,-2 2 3 0,-5 1 41 16,-4 3-20-16,-3-2-2 0,0 3 28 16,-11-1 18-16,-9 2 9 0,-6-1-15 0,-6-2-10 15,-4-1-15-15,-5-1-3 0,-3-2-3 16,1-5-19-16,-2-2-9 15,0-2 12-15,3-5-12 0,6-2-3 0,3-1-6 16,7-9-49-16,2-5-53 0,2-3-21 16,6 0-54-16,5-1-38 0,7-1-37 15,4 2-96-15,5-3-99 0,14 2-71 16,5-2-124-16,5 3-172 0</inkml:trace>
  <inkml:trace contextRef="#ctx0" brushRef="#br0" timeOffset="28858.1">14858 3828 759 0,'0'0'1582'0,"0"0"-1117"0,0 0-122 15,0 0 23-15,0 0-69 0,0 0-77 16,0 0-41-16,0 0-70 0,16-73-109 16,10 60-31-16,7-2-22 0,7 0 19 15,5 1 18-15,0 2 13 0,-5 2-12 16,0 4 2-16,-8 0-147 0,-3 4-60 15,-5 0-52-15,-1 2-79 0,-3 0-56 16,-2 0-146-16,-2 0-175 0,-3 2-298 16</inkml:trace>
  <inkml:trace contextRef="#ctx0" brushRef="#br0" timeOffset="29216.84">15420 3738 1442 0,'0'0'1177'0,"0"0"-756"0,0 0-133 0,0 0-47 16,0 0-35-16,0 0-24 0,0 0-24 15,-82 38-37-15,70-29-34 0,-1 3-28 16,0-2-28-16,3 3-15 0,0 0-16 16,3 1 0-16,1 2-25 0,5-1-6 15,1 2 0-15,0 0 9 0,5-2 7 16,3-1-1-16,3 0-9 0,5-2 0 15,-1-2-9-15,0-2-6 0,2-4-4 16,-2-3 44-16,2-1 25 0,-2-1 65 16,3-8 10-16,-2-3-10 0,0-2 3 15,-1-3-10-15,-3 0 12 0,-3-2 25 0,-2-1 12 16,-4-2-59-16,-3 0-39 0,0 0-16 16,-7 3-5-16,-3 1 13 0,-7 1-26 15,-3 4-40-15,-2 2-57 0,-3 1-41 16,2 5-47-16,2 4-65 0,3 1-134 15,3 1-191-15,6 7-116 0,5 0-397 0,2-1-303 16</inkml:trace>
  <inkml:trace contextRef="#ctx0" brushRef="#br0" timeOffset="29530.74">15835 3752 1960 0,'0'0'1047'0,"0"0"-524"0,0 0-128 15,0 0-60-15,0 0-81 0,0 0-53 16,0 0-66-16,0 0-46 0,0 0-40 0,0 0-49 16,-38 9-17-16,30-4-13 15,-1 2-7-15,2 0-3 0,3 4 0 0,-1 0-9 16,5 2 6-16,0-1 6 0,0 0 7 16,8 0 2-16,3-3 6 0,5 0-27 0,2-3 49 15,4 0 15-15,3-6 41 0,1 0 18 16,2-3 9-16,1-6-10 0,-6-5 13 15,-2-2-3-15,-3-5 5 0,-5-4 40 16,-3-5-37-16,-4-2-51 0,-6 1-1 16,0 2-8-16,-13 6 2 0,-4 5-33 15,-11 5-45-15,-6 2-89 0,-11 9-70 16,-4 2-78-16,-4 0-137 0,0 6-245 16,15 3-376-16,-5 3-638 0</inkml:trace>
  <inkml:trace contextRef="#ctx0" brushRef="#br0" timeOffset="33099.64">17430 2999 808 0,'0'0'651'16,"0"0"-111"-16,0 0-200 0,0 0-75 16,0 0-69-16,0 0-73 0,0 0-18 0,0 0-93 15,0 0-12-15,11 3-13 16,-9-2 13-16,-2-1 0 0,6 0-15 0,0 0 15 16,7 0 10-16,8 0 121 15,10-5 7-15,9-2-37 0,12 0-53 0,2-3-41 16,6 3-7-16,-4 0-20 0,-1 2-21 15,-6 1-80-15,-6 3-100 0,-10 1-142 16,-11 0-212-16,-9 1-446 0</inkml:trace>
  <inkml:trace contextRef="#ctx0" brushRef="#br0" timeOffset="33244.75">17548 3159 1030 0,'0'0'1032'0,"0"0"-662"16,0 0-186-16,0 0-59 0,0 0 27 15,0 0 27-15,0 0 23 0,90-17-65 16,-24 2-61-16,11-1-76 0,6 0-54 0,-2 3-134 16,-9 3-155-16,-22 4-270 0,5 0-886 15</inkml:trace>
  <inkml:trace contextRef="#ctx0" brushRef="#br0" timeOffset="35098.74">19144 2668 287 0,'0'0'694'16,"0"0"-192"-16,0 0-106 0,0 0-39 0,0 0-30 15,0 0-40-15,0 0-18 0,0 0-10 16,0 0-31-16,0 0-16 0,-25-50-27 15,24 47-18-15,-2 1-2 16,0 1-13-16,-1-1-32 0,1 1-21 0,2 1-13 16,-1 0-25-16,1 0-28 0,-2 0-33 15,-2 4-43-15,-6 6-31 0,-8 5 16 16,-5 7 33-16,-4 4 7 0,0 2 2 0,3 2-24 16,3-2-9-16,4 2-13 15,5 0-9-15,1 3 6 0,8 2 6 0,2-1-28 16,2 1 12-16,6-1 34 0,10-3 40 15,5-3-36-15,4-3-46 0,4-5 24 16,7-4 8-16,1-4-2 0,2-3 9 16,-3-5 44-16,0-3 13 0,-1-1 22 15,-8-4 31-15,-1-4 13 0,-6-4 16 16,-6-1 11-16,-3-3 25 0,-7 0 2 16,-4-4-62-16,0-1 9 0,-14-2 22 15,-8 1-31-15,-7 1-62 0,-8 3-9 16,-6 5-71-16,-4 3-30 0,1 6 8 0,7 4-56 15,5 0-31-15,9 8-93 16,10 4-154-16,7 0-190 0,6-2-361 0,4 6-371 16</inkml:trace>
  <inkml:trace contextRef="#ctx0" brushRef="#br0" timeOffset="35325.01">19532 3087 1925 0,'0'0'648'0,"0"0"-262"0,0 0 4 15,0 0 13-15,0 0-85 0,0 0-84 0,0 0-70 16,0 0-68-16,0 0-50 0,0 0-36 16,-8-12-10-16,10 12-27 0,-1 0-23 15,-1 0-15-15,2 0-46 0,-2-3-63 16,1 3-87-16,2-1-130 0,1 1-148 15,5 0-187-15,-5 0-659 0,-22 16 494 0</inkml:trace>
  <inkml:trace contextRef="#ctx0" brushRef="#br0" timeOffset="35687.28">19971 2606 1159 0,'0'0'1560'0,"0"0"-1009"15,0 0-112-15,0 0-40 0,0 0-94 16,0 0-122-16,0 0-100 0,0 0-83 16,0 0-28-16,0 0-21 0,0 0-7 15,-11-17-8-15,9 25-26 0,2 2 55 16,0 6 35-16,-1 5 35 0,-1 2 2 15,-1 1-15-15,2 2-20 0,-1 1-2 16,2-4 0-16,0 2-13 0,0-4 10 0,3 0-16 16,2-3 1-16,3-3-1 0,4 0-27 15,-1-2-4-15,6-6-18 0,4 1 8 16,3 0 23-16,7-5 24 0,5 0 13 0,1-2 0 16,5-1-12-16,-2 0-67 15,-4-4-91-15,-4-2-120 0,-5 0-153 0,-4-3-133 16,-7 4-442-16,0-8-496 0</inkml:trace>
  <inkml:trace contextRef="#ctx0" brushRef="#br0" timeOffset="35894.9">20347 2767 871 0,'0'0'1777'0,"0"0"-1084"0,0 0-149 0,0 0-68 15,0 0-158-15,0 0-109 0,0 0-108 16,0 0-101-16,0 0-46 0,0 0-34 15,0 0 10-15,-4 15-29 0,7-1 99 16,1 6 37-16,0 1-34 0,1 3-3 16,1 0 0-16,-1 1-30 0,2-1-44 15,-1-1-87-15,-1 0-81 0,-1 0-110 0,-1 0-93 16,0 1-205-16,0-5-518 0</inkml:trace>
  <inkml:trace contextRef="#ctx0" brushRef="#br0" timeOffset="36821.83">21343 2555 752 0,'0'0'1151'0,"0"0"-681"16,0 0-118-16,0 0-40 0,0 0-53 0,0 0-46 16,0 0-23-16,0 0-10 0,0 0-14 15,0 0-50-15,0 0-25 0,75-31-4 16,-76 31-87-16,-2 1 0 0,-2 3-87 15,-2 1-66-15,-2 3 5 0,-8 5 101 16,-4 2 47-16,-3 4 3 0,-3 2 22 16,-3 0-25-16,-3 2-3 0,-1 0 1 15,1-1 0-15,-2 1-33 0,3-1 10 16,2-2 9-16,2 0-9 0,6-4 3 16,4 0-19-16,3-3-92 0,2-1-3 15,5-5 57-15,2-2 37 0,4 1 17 16,1-5 22-16,1-1 3 0,0 0 92 15,0 0 79-15,0 0 34 0,0 0 0 0,0 0-33 16,0 0-47-16,0 0-63 0,1 0-31 16,2 0-31-16,2 0-12 0,6 2-32 15,9 1 4-15,8 2 6 0,11-1 34 16,11 4 102-16,8-2-31 0,6 2-71 0,6 1-14 16,1-1 14-16,-3-2 3 0,-10-1-3 15,-6 2-99-15,-11-5-103 0,-10 2-56 16,-6 0-102-16,-7 0-183 0,-7-1-225 15,3-1-674-15</inkml:trace>
  <inkml:trace contextRef="#ctx0" brushRef="#br0" timeOffset="38477.9">21755 2601 395 0,'0'0'2015'0,"0"0"-1393"0,0 0-160 0,0 0-32 15,0 0-82-15,0 0-100 0,0 0-73 16,0 0-58-16,0 0-55 0,0 0-62 16,-16-4-24-16,16 7-22 0,0-1-28 15,0 3-27-15,6 6 67 0,3 3 34 16,2 7 55-16,2 1-2 0,1 5 2 16,0 1-18-16,-3 0-35 0,1 2 10 15,-5-1 2-15,-1 1-14 0,-2 1-21 16,-1-3-10-16,0-1-9 0,-1-3-55 0,1-1-78 15,0-3-85-15,2-2-116 0,1-2-126 16,1-4-115-16,0-2-418 0,4-7-529 0</inkml:trace>
  <inkml:trace contextRef="#ctx0" brushRef="#br0" timeOffset="38802.75">22107 2624 1732 0,'0'0'1230'0,"0"0"-741"0,0 0-132 16,0 0-54-16,0 0-70 0,0 0-115 15,0 0-118-15,0 0-59 0,88-15 59 0,-48 26 37 16,1 2 34-16,-5 4-34 16,-8 1-37-16,-8 3-40 0,-9 0-6 0,-3 3 24 15,-6 3 22-15,-2 1 3 0,-12 3 13 16,-1-1 5-16,-3 0 17 0,0-4-11 15,-1-1-11-15,3-5-14 0,2-4-2 16,7-5-16-16,2-3-18 0,1-3 7 0,2-4-4 16,0 1 31-16,5-2 99 0,7 0 33 15,7-3-12-15,14-4-10 0,15-7-33 16,12-2-77-16,13-5-22 0,11 1-85 16,4-2-86-16,3 1-95 0,-2 6-156 15,-5 2-204-15,-22 5-630 0,20-1-735 0</inkml:trace>
  <inkml:trace contextRef="#ctx0" brushRef="#br0" timeOffset="40452.61">8743 6127 1383 0,'0'0'1072'0,"0"0"-694"0,0 0-61 0,0 0 2 16,0 0-22-16,0 0-45 0,0 0-45 15,0 0-49-15,0 0-37 0,0 0-50 16,-6-36-28-16,9 36-43 0,0 0-3 16,6 0-68-16,6 6-18 0,3 4 79 0,11 7 10 15,5 5 34-15,5 5-18 0,0 4-4 16,3 1-9-16,4 2 0 0,0-1 41 16,1-1-44-16,1-2-25 0,-3-3 25 15,-6-4-1-15,-6-5-102 0,-7-1-55 16,-9-7-96-16,-8-1-127 0,-6-4-116 15,-3 0 25-15,-3-2-133 0,-2-2-457 16</inkml:trace>
  <inkml:trace contextRef="#ctx0" brushRef="#br0" timeOffset="40638.9">9076 6303 1429 0,'0'0'1312'0,"0"0"-821"16,0 0-119-16,0 0-31 0,-91 4-128 0,67 7-54 15,-4 5-4-15,1 4-25 0,-3 4-53 16,-2 1-65-16,5 5 1 0,-1 0-13 16,3-1-19-16,4 1-18 0,2-2-133 15,5 0-131-15,-2 1-120 0,4-1-148 16,5-7-222-16,-3 4-844 0</inkml:trace>
  <inkml:trace contextRef="#ctx0" brushRef="#br0" timeOffset="42051.24">9713 6157 1737 0,'0'0'697'0,"0"0"-336"0,0 0-123 16,0 0-59-16,0 0-39 0,0 0-13 15,0 0-28-15,95-42-7 0,-65 33-39 16,8-2-52-16,1-1-1 0,4 1-15 0,0 3-55 16,-1 3-66-16,-4 2-81 0,-8 3-125 15,-9 6-203-15,-10 2-508 0</inkml:trace>
  <inkml:trace contextRef="#ctx0" brushRef="#br0" timeOffset="42205.78">9889 6344 1420 0,'0'0'1155'0,"0"0"-743"0,0 0-131 16,0 0-96-16,0 0-83 0,0 0-55 15,108-49 0-15,-46 31-43 0,13 0-4 16,8 0-64-16,0 5-88 0,-4 4-138 0,-7 6-150 15,-20 3-588-15,11 0-651 0</inkml:trace>
  <inkml:trace contextRef="#ctx0" brushRef="#br0" timeOffset="45526.27">11556 5977 450 0,'0'0'1421'16,"0"0"-1029"-16,0 0-217 0,0 0-17 15,0 0 29-15,0 0 19 0,0 0-14 16,0 0-29-16,0 0-20 0,-6 70-16 0,6-61-29 16,0 0-35-16,0-3-32 15,0 0-18-15,0-4-12 0,0-1 0 0,0-1 11 16,3 0 36-16,2 0 55 0,4 0 8 16,3-2 7-16,1-6-30 0,4-2-23 15,3-6-19-15,1-2-18 0,5-4-3 16,0-6-3-16,1-4-10 0,2-4-12 15,-5-5 3-15,0-2 13 0,-6 0-15 16,-2-3-1-16,-6 4-40 0,-3 1 39 16,-4 5 2-16,-3 5 12 0,0 6 8 15,-3 3 1-15,-1 8-3 0,-2 1-1 0,-1 4 13 16,4 3-16-16,-1 1-12 0,0 2 13 16,-1 3-16-16,1 0-10 0,-6 0-24 15,3 7-19-15,-5 4 10 0,2 6 6 16,-3 5 3-16,3 6 9 0,0 3-9 0,4 4 31 15,3 1 3-15,3 1 34 0,0-2-16 16,6 0-5-16,7-3-11 0,0-1-2 16,4-3 0-16,-1-2-3 0,3-3 1 15,1-1-150-15,2-3-83 0,2-1-130 16,5-1-122-16,3-4-101 0,-8-3-536 16</inkml:trace>
  <inkml:trace contextRef="#ctx0" brushRef="#br0" timeOffset="45899.17">12135 5994 735 0,'0'0'1570'0,"0"0"-1127"16,0 0-173-16,0 0-46 0,0 0-46 16,0 0-54-16,0 0-64 0,0 0-44 15,0 0-16-15,0 0 3 0,85-47 19 16,-62 41-6-16,-4-1-15 0,1 0 0 15,-2-2 0-15,-4 0-1 0,-2 2 0 16,-5-4 1-16,0 1 28 0,-6-1 6 16,-1 1-10-16,0 2 3 0,-1 1 0 15,-6 3 1-15,-5 0 34 0,-2 4-53 16,-8 0-10-16,-4 0-9 0,-2 6 9 0,-4 5 25 16,0 1 6-16,2 0-3 15,4 1 1-15,6 0-29 0,4 1 0 0,6 0-25 16,4-1-22-16,2 0-4 0,3 3-2 15,1-1-1-15,0 2-9 0,6-2-25 16,5 0 12-16,3 1 19 16,6-3-1-16,5 0-2 0,5-3-4 0,3-3-6 15,6-4 0-15,4 0-23 0,0-3-51 0,5-4-33 16,-2-4-142-16,0-2-216 0,-1-2-467 16</inkml:trace>
  <inkml:trace contextRef="#ctx0" brushRef="#br0" timeOffset="46317.83">12644 5881 1673 0,'0'0'655'0,"0"0"-264"0,0 0-99 0,0 0-68 16,0 0-99-16,0 0-106 0,0 0-19 16,0 0-99-16,0 0 48 0,0 0 28 15,0 0 20-15,-5 54 3 0,23-40 0 16,4 0 16-16,-2-2-16 0,2 1-48 0,-1-3-41 15,-2-2-30-15,0-3-67 0,1 0-69 16,-4-4-7-16,2-1-33 0,-2 0-23 16,0-4 113-16,-4-3 52 0,-3-3 153 15,-3 2 22-15,-4-4 284 0,-1-1 81 16,-1 2-5-16,0-2-46 0,0 1-47 16,-3 1-4-16,0 0-2 0,1 2 1 15,2 3-14-15,0 1-39 0,0 2-58 16,0 2-34-16,0-1-10 0,0 2-16 15,0 0-70-15,0 0-41 0,0 3-2 0,0 5-39 16,0 4 35-16,0 3 4 0,0 7 16 16,0 5 5-16,-3 2 25 0,-6 4-6 15,-2-1-10-15,-4 1-2 0,2-1-28 16,-4-1-28-16,1-2-79 0,-2-1-52 16,-4-1 11-16,0-1-21 0,-5-2-70 0,-2 0-75 15,-3-2-109-15,1-1-126 0,-1-4-257 16,7-6-603-16,-8 2 659 0</inkml:trace>
  <inkml:trace contextRef="#ctx0" brushRef="#br0" timeOffset="46586.33">11413 6640 2014 0,'0'0'695'15,"0"0"-300"-15,0 0-146 0,93-51-87 16,-33 29-19-16,18 0 34 0,17-1 50 16,16 0-81-16,9-2-87 0,4 3 16 0,1 3-10 15,3 1-25-15,1 1-24 0,-2 3-16 16,-2 0-27-16,-7 1-26 0,-9 3 22 16,-15 1-68-16,-13 1-23 0,-19 4-20 15,-15 2-59-15,-18 0-36 0,-13 2-23 16,-9 0-38-16,-7 0 2 0,0 0 87 15,-7 4 63-15,-3 2-175 0,-7 3-332 16,2-3-473-16</inkml:trace>
  <inkml:trace contextRef="#ctx0" brushRef="#br0" timeOffset="46890.99">11772 6975 2405 0,'0'0'743'0,"0"0"-266"0,0 0-38 0,0 0-44 16,0 0-139-16,0 0-121 0,0 0-90 15,0 0-45-15,0 0-46 0,0 0 28 16,0 0 18-16,22 49 12 0,-13-27 3 15,-2 2 4-15,3-1 5 0,-6 2-24 16,1-1-21-16,-1 2-1 0,-4-1-15 16,1 3-46-16,-1-3-64 0,0 3-64 0,0-5-81 15,0-2-188-15,0-1-157 0,0-6-426 16,-1-1-636-16</inkml:trace>
  <inkml:trace contextRef="#ctx0" brushRef="#br0" timeOffset="47127.1">11883 6926 1854 0,'0'0'1295'0,"0"0"-865"0,0 0-55 15,0 0-40-15,0 0-118 0,0 0-106 16,107-58-46-16,-64 58 9 0,5 9 15 16,5 4 12-16,0 5-25 0,-2 2-8 0,-7 5 8 15,-8 1 9-15,-8-1-67 0,-14 5 16 16,-8 1-16-16,-10 4 3 0,-18 2 4 15,-18 4-22-15,-11 3-3 0,-14 1-19 16,-12-1-70-16,-1-2-118 16,0-2-142-16,10-6-184 0,8-6-231 0,21-10-398 15,-4-6-751-15</inkml:trace>
  <inkml:trace contextRef="#ctx0" brushRef="#br0" timeOffset="47784.14">14005 6432 2452 0,'0'0'634'0,"0"0"-337"16,0 0-129-16,0 0 6 0,0 0-16 0,-3-66-58 16,14 57-72-16,6 0-28 0,5 3-34 15,4 0 3-15,6 1 6 0,3 4-70 16,3 1-94-16,0 0-125 0,-1 0-160 16,-4 0-538-16,-7 0-690 0</inkml:trace>
  <inkml:trace contextRef="#ctx0" brushRef="#br0" timeOffset="47920.85">14119 6541 467 0,'0'0'1800'0,"0"0"-1271"0,0 0-246 16,0 0-152-16,0 0-80 0,126-48-49 16,-62 29 1-16,11-4-3 0,5 0-157 15,3 2-210-15,-3-1-422 0,-21 7-773 16</inkml:trace>
  <inkml:trace contextRef="#ctx0" brushRef="#br0" timeOffset="48643.78">15021 5748 1703 0,'0'0'658'0,"0"0"-299"0,0 0-76 15,0 0-24-15,0 0-24 0,0 0-32 16,20-66-49-16,-4 59-44 0,0 0-38 16,5 1-20-16,2 1-18 0,3 4-16 0,4 1-18 15,-2 0-16-15,-4 2 13 0,1 6-10 16,-7 1 13-16,-3 1 23 0,-2 0-23 15,-6 2-28-15,-3-2-16 0,-1 3-13 16,-3-1 16-16,-7 0 28 0,-7 4 11 16,-7-2-9-16,-3 2-39 0,-3-1-73 15,-1 1 6-15,0-2 35 0,2-2 38 16,5 0 21-16,1-3 11 0,4-1-1 0,3-1 10 16,0 2 0-16,2-5 3 0,4 0 0 15,2 2 47-15,2-5 26 0,3 2 6 16,0-3 16-16,0 0 28 0,5 0 27 15,4 0 11-15,6 0-24 0,8-3-4 16,2-1 0-16,11 0-44 0,-2 3-49 0,2-1 0 16,-1 2 15-16,-5 2-18 0,-5 1-18 15,-8 6 2-15,0-2 7 0,-8 4-27 16,0-3-1-16,-4 4 0 0,-3 1 18 16,-2 4 13-16,-5-1 8 0,-7 4 4 15,-4-1 6-15,-9 3-16 0,-1-3-17 16,-5 1-14-16,-3-2 0 0,1-2 1 15,0-2 14-15,1-3-17 0,4-4-33 16,0-3-4-16,2-1-6 0,-1-3-36 16,4 0-59-16,3-3-71 0,1-3-51 0,7-1-45 15,8 1-102-15,4-2-114 0,7-1-148 16,12-1-315-16,7-2 192 16,-3 2 90-16</inkml:trace>
  <inkml:trace contextRef="#ctx0" brushRef="#br0" timeOffset="49015.21">15495 5821 661 0,'0'0'1855'0,"0"0"-1280"16,0 0-154-16,0 0-61 0,0 0-67 15,0 0-73-15,0 0-77 0,-13-64-75 16,24 60-56-16,5 3-12 0,6 1-12 0,2 0-1 15,5 1 10-15,1 7-12 0,-4 3-4 16,0 4-5-16,-7 1 13 0,-2 4 11 16,-6 0 22-16,-6 4-21 0,-5 0 11 15,0 2 19-15,-10 2 9 0,-10 1 0 16,-5-1-9-16,-5 1 15 16,-6 0-15-16,3-4-30 0,1 0-1 0,4-4-31 15,7-6 16-15,6-4 14 0,4-1-1 16,5-7 0-16,5 0-10 0,1-2 12 0,0-1 27 15,0 0 35-15,10-4 21 0,10-3-83 16,9-4-3-16,12-2-28 0,10-1 3 16,7-1-30-16,7 0-78 0,-2 0-52 15,-2 2-76-15,-5 2-161 0,-5-1-115 16,-4 3-157-16,-4-2-652 0</inkml:trace>
  <inkml:trace contextRef="#ctx0" brushRef="#br0" timeOffset="49353.84">16368 5817 1629 0,'0'0'1168'15,"0"0"-671"-15,0 0-129 0,-99-2-59 0,69 2-46 16,-1 3-45-16,0 0-73 0,0 3-56 16,1 0-21-16,4 3-25 0,4-1-41 15,4 3-2-15,6 1-16 0,2 0-27 16,7 3-9-16,3 1 9 0,2 2 3 15,9 0-22-15,5-2-24 0,3 0-7 16,4-1 18-16,1-2 7 0,5-3 5 16,-1-2 1-16,2-4 62 0,-1-3 9 15,-1-1 29-15,-3-4 5 0,-4-3-5 16,-5-5-1-16,-3 0 66 0,-8-2 8 16,-4-2-18-16,-1-2-28 0,-8-5-13 15,-4 2-24-15,-3-2-16 0,-3 4-12 0,1 2-3 16,1 3-34-16,5 3-3 0,0 6-43 15,5 0-91-15,5 4-84 0,1 1-148 16,0 0-268-16,6 1-61 0,9 3-80 16,-2-2-451-16</inkml:trace>
  <inkml:trace contextRef="#ctx0" brushRef="#br0" timeOffset="49633.73">16780 5872 1962 0,'0'0'686'0,"0"0"-287"15,0 0-99-15,0 0-100 0,0 0-35 16,-83 12-55-16,74-9-110 0,5 5-10 16,2 0-46-16,2 2 56 0,5 0 31 15,6 2 23-15,6-1-4 0,2-1 13 16,7-3 15-16,0-4 14 0,4-1 11 16,2-2 12-16,-2-2 12 0,-1-5 3 0,-4 0-19 15,-5-4 12-15,-1 1 8 0,-6-1-14 16,-1-4-17-16,-4 1-15 0,-4-3-27 15,-1 0-27-15,-3 3-16 0,0 3-15 0,-9-1-24 16,-7 5-56-16,-7 0-84 16,-10 2-65-16,-10 5-67 0,-5 0-116 15,-8 5-181-15,-3 7-99 0,-3 1-486 16,17-3-400-16</inkml:trace>
  <inkml:trace contextRef="#ctx0" brushRef="#br0" timeOffset="49930.78">15286 6460 1774 0,'0'0'791'15,"0"0"-437"-15,0 0-152 0,0 0 41 16,0 0-2-16,0 0 40 0,83 7 11 16,-16-17-56-16,22-4-109 0,23-5-81 0,18-2-21 15,13-1 12-15,5 2-3 16,2 3 28-16,-3 2-47 0,-6 2-12 0,-8 0 15 15,-8 1-18-15,-7-1-2 0,-9 1-31 16,-12 0-38-16,-16 2-34 0,-16 1-16 16,-14 3-9-16,-20 4-32 0,-11-1-33 15,-12 2-22-15,-5 1-29 0,-3 0-16 16,0 0-23-16,-5 1 31 0,-8 6 103 0,-6 2 9 16,-8 1-137-16,-10 3-179 0,-9 0-261 15,8-1-100-15</inkml:trace>
  <inkml:trace contextRef="#ctx0" brushRef="#br0" timeOffset="50345">15617 6706 517 0,'0'0'1754'0,"0"0"-1279"0,0 0-151 16,0 0 18-16,0 0 3 0,-1-68-24 15,1 66-56-15,0 2-79 0,0 0-90 16,-2 0-53-16,2 0-40 0,0 3-3 15,-2 5-50-15,-1 3 50 0,-3 6 50 16,-3 5 24-16,-1 3-16 0,-3 4-12 16,0 2-18-16,-1-2-10 0,1 1-3 15,1 1-12-15,2-1 13 0,0-1-13 16,3 1 0-16,1-1 12 0,5-3-15 0,1 0-1 16,4-4-51-16,11-4-31 0,8-4-6 15,11-4 3-15,11-7 12 0,7-3 28 16,7-3-66-16,1-7-102 0,-3-4-107 15,-6-2-125-15,-13 1-110 0,-11-2-190 0,-11 1-594 16,-7 5 556-16</inkml:trace>
  <inkml:trace contextRef="#ctx0" brushRef="#br0" timeOffset="50535.8">15898 6897 1093 0,'0'0'1135'15,"0"0"-660"-15,0 0-96 0,0 0-85 16,0 0-56-16,0 0 8 0,0 0-19 15,0 0-53-15,0 0-47 0,-39 73-49 16,39-57-29-16,0 2-18 0,3 0-15 16,6 3-13-16,4-1-1 0,1-1 23 0,1 0-19 15,1-1-6-15,-1-1-74 0,-4-4-59 16,-4-2-91-16,-3 1-116 0,-4-5-170 16,0 3-118-16,0-6-579 0</inkml:trace>
  <inkml:trace contextRef="#ctx0" brushRef="#br0" timeOffset="50838.16">16118 6976 2043 0,'0'0'1028'0,"0"0"-655"0,0 0-31 0,0 0-8 16,0 0-48-16,0 0-70 0,0 0-80 16,0 0-53-16,0 0-74 0,0 0-9 15,0 0-71-15,-6-15-42 0,6 21-48 16,4 3 93-16,4 3 37 0,3 0 28 15,3 0-22-15,5-2-62 0,2 0 13 16,1-6 33-16,4 0 41 0,1-4 23 0,1 0 30 16,-2-4 6-16,-3-3 6 0,-6-2 16 15,-3-1 39-15,-8-3 4 0,-6-4-11 16,0-2 13-16,-13-6-28 0,-6-3-43 16,-8-1-55-16,-5 4-12 0,-2 3-25 15,-2 5-3-15,1 4-15 0,2 4-68 16,8 5-49-16,2 4-84 0,8 0-141 0,5 3-139 15,5 4-46-15,5-1-90 0,6 2-146 16,4-3-330-16</inkml:trace>
  <inkml:trace contextRef="#ctx0" brushRef="#br0" timeOffset="51083.8">16679 6828 1511 0,'0'0'1019'15,"0"0"-550"-15,0 0-9 0,0 0-140 0,0 0-100 16,0 0-50-16,0 0-74 0,0 0-96 15,0 0-43-15,0 0-10 0,0 0 53 16,19 32 3-16,-5-27 44 0,4 2 18 16,2-5 6-16,6 0-2 0,-3-2 8 15,2 0 6-15,-2-8-12 0,-3 0 28 0,-6-2 70 16,-5-3 93-16,-4-1-40 0,-5-3-55 16,0 0-46-16,-11-1-54 0,-3 0-67 15,-9 3-6-15,-6 1-67 0,-6 4-57 16,-1 2-67-16,-1 5-71 0,1 3-140 15,4 4-267-15,7 4-421 0,5-2-519 16</inkml:trace>
  <inkml:trace contextRef="#ctx0" brushRef="#br0" timeOffset="51753.11">18091 6210 2327 0,'0'0'783'0,"0"0"-312"16,0 0-68-16,0 0 0 0,0 0-100 15,0 0-94-15,0 0-74 0,0 0-53 0,0 0-57 16,0 0-25-16,31-41-31 0,-2 33-3 15,7 2 19-15,1 0 0 0,-1 0-31 16,3 4-86-16,0 0-46 16,-1 2-78-16,-2 0-114 0,-5 7-107 0,-6 3-106 15,-11 2-181-15,-8-2-569 0</inkml:trace>
  <inkml:trace contextRef="#ctx0" brushRef="#br0" timeOffset="51884.84">18280 6367 453 0,'0'0'1709'0,"0"0"-1131"16,0 0-173-16,0 0-96 0,0 0-112 15,0 0-122-15,0 0 7 0,0 0 66 16,0 0 7-16,0 0-12 0,110 25-41 16,-31-40-92-16,2-2-10 0,-2 1-159 15,-9 4-177-15,-11 5-196 0,-19 3-480 16,10 3-1000-16</inkml:trace>
  <inkml:trace contextRef="#ctx0" brushRef="#br0" timeOffset="53909.39">20069 5767 303 0,'0'0'1388'16,"0"0"-943"-16,79-32-157 0,-56 22-62 15,0 1-39-15,-7 2 2 0,-1 1 13 16,-7 1 11-16,-5 5-7 0,-3-1 15 16,0-1 28-16,-3 2-50 0,-7 0-131 15,-7-1-68-15,-6 1-68 0,-4 0-7 0,-4 3-2 16,-2 3 17-16,2 2 16 0,-3 1 6 15,1 1 25-15,1 2 13 0,1 0-1 16,1 4-10-16,1-3-8 0,7 4 6 16,2-3 1-16,6 1-10 0,6-2-16 15,8 1-6-15,0-1 6 0,9 2 38 0,10-3 64 16,6 1 18-16,9-1 3 0,9 1 19 16,7-2-29-16,8 1-35 0,2 1 44 15,-1-1-34-15,-2 2-32 0,-10 1 7 16,-8-1-3-16,-10 2 18 0,-10-3-40 15,-9 3-22-15,-6-1 22 0,-4 3 0 16,-8 0 28-16,-10 2 22 0,-8-1 8 16,-10 0-5-16,-8 2-32 0,-3-3-21 15,-1 0-24-15,1-2-17 0,4-5 14 16,9-3 6-16,6-3 21 0,7-4 19 16,6-1 12-16,6-1 30 0,3-5 10 0,3-6-22 15,3-1-6-15,0-5-22 0,9-4-21 16,7-2-2-16,7-2 0 0,5-4 1 15,6-3-1-15,5 1-10 0,4-3 12 16,-1-1 18-16,0 0 4 0,-2-1 2 16,-8 0 10-16,-5 7-3 0,-8 2-1 15,-7 9 4-15,-9 6 6 0,-3 6 36 0,-12 2-76 16,-10 0-61-16,-12 5-153 0,-8 0-85 16,-11 10-172-16,-1 3-278 0,13-2-490 15,-8 8-634-15</inkml:trace>
  <inkml:trace contextRef="#ctx0" brushRef="#br0" timeOffset="54981.09">20984 5711 199 0,'0'0'1987'0,"0"0"-1354"0,0 0-191 16,0 0-42-16,0 0-32 0,0 0-61 0,0 0-97 16,0 0-151-16,0 0-59 0,0 0-83 15,-19-18 15-15,-7 31 40 0,-4 4 12 16,0 1-24-16,-3 1-59 0,0 3-17 0,-2-2 23 15,0 2 48-15,0 0 29 0,1-1-19 16,6-3 1-16,4 0-4 0,4-4 19 16,3-3 18-16,8 0-2 0,4-5-35 15,2-2-12-15,3-1 0 0,0-3 43 16,0 0 7-16,7 1 114 0,5 0 18 16,8 2 7-16,11-2-27 0,15 0-37 15,6 2-23-15,10-2 4 0,7 2-44 16,-2-1-12-16,0 1-2 0,-5 1-16 15,-5-3-29-15,-5 3-99 0,-6-2-86 16,-9 0-42-16,-4 2-225 0,-10-3 47 16,-6-1-325-16,-8 1-594 0</inkml:trace>
  <inkml:trace contextRef="#ctx0" brushRef="#br0" timeOffset="55231.8">21360 5715 54 0,'0'0'2426'16,"0"0"-1626"-16,0 0-340 0,0 0-88 15,0 0-43-15,0 0-103 0,0 0-146 16,0 0-80-16,0 0-22 0,0 0 4 16,0 0 18-16,13 15 43 0,-1 9 0 15,2 3 0-15,2-2 9 0,1 2-6 16,-1-1-36-16,-1 0-10 0,-4-3-25 15,-1-2-116-15,-6 2-77 0,-2-4-55 16,-2 3-100-16,0-3-180 0,0-3-256 16,0 0-916-16</inkml:trace>
  <inkml:trace contextRef="#ctx0" brushRef="#br0" timeOffset="55557.74">21837 5689 1556 0,'0'0'1655'16,"0"0"-1188"-16,0 0-212 0,0 0-35 15,78-40-52-15,-53 39-72 0,4 1-27 16,5 2 2-16,0 9 9 0,0 2-19 16,-6-1-14-16,-6 5-47 0,-5 1-7 15,-8 2-39-15,-6 0 12 0,-3 3 34 0,-6 2 4 16,-7 2 20-16,-7-2-12 0,-1 0-9 15,0-1-3-15,1-3 2 0,2-5-1 16,4 0 0-16,3-3 11 0,2-3 3 16,4-3-15-16,3-2-1 0,2-4-11 15,0-1-13-15,16 0-39 0,12-6 64 16,17-3-25-16,20-5 25 0,19 0-34 16,12-3-86-16,11 1 26 0,5 4-102 15,1 5-93-15,-6 0-169 0,-9 5-179 0,-27-1-607 16</inkml:trace>
  <inkml:trace contextRef="#ctx0" brushRef="#br0" timeOffset="64034.67">2180 12028 1129 0,'0'0'472'0,"0"0"-153"0,0 0 8 16,0 0-55-16,0 0-59 0,0 0-17 0,0 0 12 15,0 0-3-15,0 0 11 0,0 0-46 16,16-27-9-16,-13 27-29 0,2 0-28 16,0 0-1-16,-1 0-4 0,-1-3 10 15,0 3-13-15,-3 0-10 0,0-1-12 16,-6 1-15-16,-4-1-59 0,-3-2-154 15,-3 2-32-15,-5 1-97 0,-5 0 72 16,-6 0 79-16,-4 4 53 0,0 5 57 16,-3 1-35-16,3 3 0 0,3 0-54 15,1 4 29-15,2-2-20 0,1 1-20 16,5-1 26-16,5-1-67 0,5-1-59 0,6-1 5 16,4-3 127-16,4-3-46 0,0 1 3 15,10-2 42-15,4-2-13 0,2 3 104 16,3-2 129-16,1-2 62 0,-4-2 23 15,5 0-95-15,5 0-45 0,6-2 84 0,6-3-32 16,4-2-24-16,2 1-21 0,1-1-17 16,1 2-13-16,-4 1-42 0,-5 4-9 15,-6 0-38-15,-9 8-23 0,-7 4-41 16,-8 2 102-16,-6 4 25 0,-1 2 7 16,-11 3 10-16,-6 3 47 0,-9 2-37 15,-9 2-11-15,-6 0-41 16,-6-1-34-16,-3 1-8 0,4-3-57 0,-3-3 35 15,7-4 3-15,6-5 38 0,1-6 23 16,5-6 61-16,0-3 9 0,-1-5-18 16,3-7-21-16,-1-3 8 0,3-4-2 0,6-4-37 15,4-1-89-15,8-2-65 0,8 0-81 16,3 2-97-16,15-2-56 0,8 3-106 16,7 0-79-16,-6 5-95 0</inkml:trace>
  <inkml:trace contextRef="#ctx0" brushRef="#br0" timeOffset="64319.9">2559 11872 2134 0,'0'0'565'0,"0"0"-269"0,0 0 167 15,0 0-17-15,0 0-145 0,0 0-136 16,0 0-94-16,0 0-71 0,0 0-37 15,0 0-31-15,0 0-38 0,-16 10 84 16,19 4 22-16,1 4 84 0,2 5-19 16,0 1-23-16,3 2-40 0,1 2 18 15,-2 2 11-15,3 0 9 0,1-1-22 16,-3 0-5-16,1-1 24 0,0-4-37 16,-4-1-2-16,1-3-66 0,-1-2-50 15,-3-4-50-15,1-2-49 0,-1-4-88 16,-2-1-69-16,-1-2-62 0,0-4-148 0,0 0-553 15</inkml:trace>
  <inkml:trace contextRef="#ctx0" brushRef="#br0" timeOffset="64753.75">2543 12194 1808 0,'0'0'448'0,"0"0"-219"15,0 0 84-15,0 0-110 0,0 0-142 16,107-55-49-16,-65 42 33 0,-1 3-3 15,-3-1-22-15,-6 5-20 0,-7 2-48 16,-3 4-16-16,-9 0 19 0,-3 0 19 16,0 0 23-16,-4 3 3 0,1-1 0 15,-1-1 13-15,4 2 19 0,-1-3 13 16,1 1 0-16,6-1 31 0,1 0 100 16,5 0-5-16,2-5-31 0,8-2-33 0,1-4 3 15,3 0-57-15,2-2-31 16,-5 0-11-16,-4 0-9 0,-8 2 18 0,-8-1 47 15,-3 1 1-15,-7 3 10 0,-3-2 37 16,0 4 15-16,-5 0-74 0,-9 0-56 0,-6 4-68 16,-9 2-3-16,-8 0 9 0,-2 8 41 15,-2 2 20-15,4 4-14 0,1 2 13 16,6 2-29-16,7 0 6 0,3 1 3 16,6 0 1-16,6 2 18 0,5 1-1 15,3 0 3-15,4 0-27 0,12 0 28 16,4-1 14-16,2 0 5 0,4-3-1 15,6-3 7-15,-2-2-25 0,5-2-25 16,-1-5-71-16,1-2-24 0,2-4-60 16,-2 0-63-16,-1-7-72 0,-2-4-127 15,3-5-188-15,-5-2-451 0,-6 3-20 16</inkml:trace>
  <inkml:trace contextRef="#ctx0" brushRef="#br0" timeOffset="64938.03">3496 12112 267 0,'0'0'1487'0,"0"0"-923"15,0 0-31-15,0 0-21 0,0 0-179 16,0 0-116-16,0 0-120 0,0 0-97 0,0 0-32 15,0 0 32-15,2-2 0 0,-2 13 86 16,0 2-15-16,0 2-21 0,2 2-6 16,-2 0 18-16,3 3-21 0,-3 2-18 15,3 3-22-15,0 0 20 0,-2 4 19 16,1-1-12-16,-2-1 0 0,0 1-28 16,0-1-21-16,-6 0-69 0,-3-2-81 15,-1-3-106-15,-1-2-82 0,2-6-164 16,-1-3-154-16,4-6-540 0</inkml:trace>
  <inkml:trace contextRef="#ctx0" brushRef="#br0" timeOffset="65194.13">3438 12160 1315 0,'0'0'1426'0,"0"0"-1104"16,0 0 89-16,0 0 50 15,0 0-110-15,0 0-118 0,0 0-85 0,38-70-148 16,-14 63-10-16,8 4-11 0,8-1 5 15,4 4 14-15,3 0-1 0,2 4 3 16,-7 5 10-16,-8 2-1 0,-6 4-9 16,-7 1-14-16,-6 2 14 0,-8 0 16 15,-5 0-13-15,-2 2-3 0,-11 0-36 16,-12 1 36-16,-7 2 2 0,-10 1-2 16,-8-1-19-16,-1 0-70 0,0-5-35 15,6-3-106-15,7-4-173 0,7-1-63 0,6-4-125 16,7-4-211-16,5-2-722 0</inkml:trace>
  <inkml:trace contextRef="#ctx0" brushRef="#br0" timeOffset="65601.85">4130 11925 691 0,'0'0'1458'0,"0"0"-893"0,0 0-83 16,0 0 4-16,0 0-108 0,0 0-116 0,0 0-128 16,0 0-100-16,23-65-34 0,-14 65-10 15,-2 0-21-15,4 0 13 0,-2 0-13 16,-2 0-47-16,-1 0-21 0,1 6-23 16,0 3-42-16,1 4 98 0,2 4 66 15,7 2 170-15,-1 1-29 0,-2 1-29 16,-2-3-93-16,-5 0-19 0,-4 2-78 15,-3-1 13-15,-5 4 53 0,-10 1 12 16,-7 2 63-16,-1 0-54 0,-3-1-7 16,3-6-3-16,3-2 1 0,5-5-2 15,7-3-20-15,1-1 7 0,4-4 14 16,0 0-18-16,3-3 8 0,0-1 11 0,0 0 32 16,0 0 39-16,4 0 75 0,9 0 0 15,6 0 2-15,13-5-32 0,8-2-91 16,6-3-25-16,6-1-71 0,-3-3-36 0,0 2-45 15,-6 0-52-15,0-1-97 0,-7 0-178 16,-2 1-163-16,-13 1-406 0,5-4-165 16</inkml:trace>
  <inkml:trace contextRef="#ctx0" brushRef="#br0" timeOffset="65765.35">4950 11875 706 0,'0'0'2144'0,"0"0"-1702"15,0 0-23-15,0 0 5 0,0 0-172 0,0 0-118 16,0 0-102-16,0 0-32 0,0 0-34 16,0 0-3-16,0 0-41 0,48-35-105 15,-47 35-178-15,-1 7-347 0,0 6 165 0,-1 3-65 16,-4-2-657-16,-8 15 529 16</inkml:trace>
  <inkml:trace contextRef="#ctx0" brushRef="#br0" timeOffset="65917.14">4963 12058 1181 0,'0'0'511'0,"0"0"2"0,0 0-12 0,0 0-77 15,0 0-29-15,0 0-32 0,0 0-86 16,0 0-60-16,0 0-19 0,0 0-19 16,0 0-44-16,27 31-34 0,-27-31-15 15,0 0-10-15,0 0-9 0,0-2-23 16,-1 1-44-16,-2 0-143 0,0-2-83 16,1 3-88-16,0-2-265 0,0-1-792 15,-5-2-924-15,0-9 1955 0</inkml:trace>
  <inkml:trace contextRef="#ctx0" brushRef="#br0" timeOffset="68461.42">7279 12129 1753 0,'0'0'490'0,"0"0"-254"16,0 0 6-16,0 0 28 0,0 0-17 15,0 0-72-15,0 0-6 0,-32-71-23 16,29 64 2-16,-1 2-13 0,2 0-9 16,1 3-1-16,-2-2-29 0,3 4-12 15,-1 0-3-15,-1 0-17 0,1 0-70 16,1 0-55-16,-2 5-75 0,2 4-56 0,0 6 18 15,0 7 168-15,0 5 12 0,0 3 1 16,6-1-11-16,0 2-2 0,3-1 12 16,-1-1 7-16,1 0-6 0,-2 1-13 15,-1-4 0-15,-2 4 6 0,2-3 19 16,-3-2-7-16,0-2 38 0,-1-4-43 16,1-2-13-16,-1-3-49 0,2-4-47 0,-4-2-27 15,0-2-22-15,2-2-78 16,-2-2-31-16,0-2-11 0,0 0 60 0,-2-4 35 15,-2-4-182-15,-1-4-332 0,3 2-471 16</inkml:trace>
  <inkml:trace contextRef="#ctx0" brushRef="#br0" timeOffset="68663.7">7234 12185 1023 0,'0'0'1107'0,"0"0"-815"0,0 0-124 16,0 0 16-16,0 0 37 0,0 0-10 0,0 0-29 15,0 0-7-15,15-73 18 0,-4 61-55 16,5-1-78-16,5-3-57 0,8 0 22 16,6 0-22-16,4-2-3 0,4 1 0 0,-1 3-3 15,-6 2 0-15,-6 6-28 16,-7 2-13-16,-7 2-161 0,-6 2-125 0,-4 0 11 16,0 6-64-16,-3 1-40 0,-3 5-77 15,0-3-294-15</inkml:trace>
  <inkml:trace contextRef="#ctx0" brushRef="#br0" timeOffset="68861.84">7312 12287 1099 0,'0'0'706'0,"0"0"-417"0,0 0-92 16,0 0 39-16,0 0 19 0,0 0-62 16,0 0-26-16,0 0 8 0,0 0-114 15,0 0-61-15,22-5-51 0,15-5 51 16,8-2 22-16,1 3 29 0,0 2-50 15,-9 2-1-15,-5 5-13 0,-9 0-124 16,-7 0-109-16,-5 4-111 0,-3 3-70 16,-5 2-24-16,-2-2-268 0</inkml:trace>
  <inkml:trace contextRef="#ctx0" brushRef="#br0" timeOffset="69020.06">7311 12551 1155 0,'0'0'816'0,"0"0"-485"0,0 0-82 15,0 0 44-15,0 0-71 0,0 0-78 16,0 0-80-16,0 0-29 0,0 0-35 16,0 0-3-16,102-32 3 0,-63 17-4 15,1 1-21-15,0 3-209 0,-8 0-158 16,-2 5-138-16,-11 2-491 0</inkml:trace>
  <inkml:trace contextRef="#ctx0" brushRef="#br0" timeOffset="69339.86">8208 12100 1790 0,'0'0'822'0,"0"0"-477"0,0 0-64 15,0 0 31-15,0 0-43 0,0 0-118 16,-100-18-95-16,65 29-24 0,-7 3 22 15,-5 5-1-15,0 3 12 0,0 0-24 16,8-1-23-16,6-1-2 0,8-2-16 16,7-1-31-16,3-1-10 0,5 0 7 15,3 0-7-15,3 1 1 0,2 1-4 16,2 0 12-16,5 0 7 0,9 0-10 16,5 0 33-16,8 0 2 0,10-3 19 15,5-5-19-15,6-2-41 0,7-5-66 16,2-3-57-16,2 0 0 0,2-5-65 15,-1-4-110-15,-2-3-174 0,-2-4-460 0,-17 3 155 16</inkml:trace>
  <inkml:trace contextRef="#ctx0" brushRef="#br0" timeOffset="69585.81">8651 12185 355 0,'0'0'1573'0,"0"0"-1151"0,0 0-115 16,0 0 49-16,0 0-30 0,-95-12-62 15,70 12-56-15,1 3-69 0,-2 3-58 16,0 2-36-16,-3 3-17 0,3 0-9 16,0 3-16-16,2 1-3 0,4 1 0 15,5 0-28-15,5-1-3 0,4 2-14 16,6-1-18-16,0-1 0 0,9 2 23 16,1-1 24-16,7 1 3 0,1-2-44 15,3 0-24-15,8-5-24 0,4-4 16 16,6-2 0-16,11-4-3 0,5 0-87 0,0-5-113 15,1-1-153-15,-4-2-288 0,-16 3-529 16</inkml:trace>
  <inkml:trace contextRef="#ctx0" brushRef="#br0" timeOffset="69945.13">8900 12366 1058 0,'0'0'1150'0,"0"0"-788"15,0 0-72-15,0 0-65 0,0 0-62 16,0 0-70-16,0 0-93 0,0 0-2 15,0 0-7-15,0 0 9 0,0 0 32 16,92-48-10-16,-66 41-9 0,2 1-11 16,-3-1 1-16,-1 1 16 0,-3-1-19 0,-1-1-51 15,-5 0-86-15,1 1-29 0,-5-1 5 16,-3 0 133-16,-4 0 28 0,-4 0 83 16,0 1-41-16,0-1-10 0,-9 3-10 15,-4 1 46-15,-4 1-62 0,-5 3-3 16,-2 0-3-16,-10 0 35 0,-3 5 10 15,-2 2-7-15,-3 2 36 0,4 3 5 16,3-2 23-16,6 4 2 0,7-1-54 0,5 1-50 16,7 2-35-16,6-1 7 0,1-1 2 15,3-1 11-15,0-1-1 0,6-3 0 16,5 2 14-16,8-3 2 0,1 0 19 16,8-2 3-16,5-1 3 0,1-1-25 15,5-2-58-15,0-2-142 0,2 0-94 16,-1-2-118-16,-1-6-121 0,-11 1-575 0</inkml:trace>
  <inkml:trace contextRef="#ctx0" brushRef="#br0" timeOffset="70295.92">9350 12230 1355 0,'0'0'572'0,"0"0"-170"16,0 0 40-16,0 0-44 0,0 0-225 15,0 0-135-15,0 0-36 0,0 0 30 0,0 0 12 16,0 0-12-16,-39 45-20 15,39-34-12-15,0-1-16 0,0-1 14 0,0 0 2 16,0-2 1-16,0-1 1 0,0-4 17 16,0 2 13-16,0-4 2 0,0 0-11 0,0 0 24 15,1-1 45-15,1-3 40 16,-1-2-19-16,3-5-113 0,-1-2-66 0,3-3 22 16,1 0 10-16,2-3 21 0,4 0-6 15,0 1-12-15,4-1-23 0,2 6 38 16,3-1 16-16,1 2 32 0,1 3-4 15,1 1 16-15,1 4-9 0,-2 3-23 16,2 1-12-16,-2 4-2 0,-2 5 1 16,1 3-18-16,-3 4 19 0,-7 2 15 15,0 0-14-15,-7 3-2 0,-3-1-14 16,-3 1-10-16,-6 1-35 0,-11-1-38 16,-1 2-73-16,-3-3-96 0,2-2-186 15,5-2-303-15,4-7-775 0</inkml:trace>
  <inkml:trace contextRef="#ctx0" brushRef="#br0" timeOffset="70545.58">9991 11905 424 0,'0'0'2226'15,"0"0"-1789"-15,0 0-146 0,0 0 98 16,0 0 14-16,0 0-68 0,0 0-85 15,0 0-198-15,0 0-52 0,0 0-86 16,0 0-46-16,-52-47-73 0,52 65 202 16,3 6 3-16,4 2 28 0,1 7-12 15,3 0-13-15,-2 1 18 0,1-1 14 16,0 1-8-16,-3-2-27 0,-1-3-102 16,-3 0-150-16,-3-4-40 0,0 0-109 0,-3-1-194 15,-3-7-443-15,-1 0-627 0</inkml:trace>
  <inkml:trace contextRef="#ctx0" brushRef="#br0" timeOffset="70682.8">9971 12230 297 0,'0'0'1638'0,"0"0"-1285"15,0 0-143-15,0 0 29 0,0 0-107 16,86-66-100-16,-58 55-32 0,8 1-35 16,0 2 19-16,-2 1 0 0,-2-2 3 15,-5 5-245-15,-8 1-163 0,-3 2-215 16,-9 0-192-16,-5 1 150 0</inkml:trace>
  <inkml:trace contextRef="#ctx0" brushRef="#br0" timeOffset="71085.67">10279 12131 329 0,'0'0'1623'0,"0"0"-1069"16,0 0-142-16,0 0-72 0,0 0-89 16,0 0-118-16,0 0-111 0,0 0 26 15,0 0 21-15,0 0 19 0,92 30 3 16,-70-20-34-16,-2 1-48 0,-4-2-9 15,-6 3-31-15,-2 0 6 0,-4-1 6 16,0 1 17-16,-4 1 1 0,0 0-1 0,0-2-2 16,0 1 2-16,0-2-16 0,-3-3-8 15,2-2-8-15,-1-3-1 0,1-2-3 16,1 0 38-16,0 0 60 0,0-3 20 16,3-7-80-16,5-2-117 0,1-6 17 15,7-3 5-15,6 0 19 0,2 0 38 16,3 1 38-16,-1 2 16 0,2 4 32 15,-5 1-46-15,0 3-2 0,-2 1 22 16,1 1 13-16,-2 5 13 0,-3 0 9 0,-2 3-7 16,2 0-25-16,-4 0-24 0,4 5-1 15,-2 4 22-15,1 1-7 0,-2 2-15 16,2 2-16-16,-4 0 0 0,-4 0 13 16,1 1-16-16,-5-3 18 0,-2 1-1 15,-2 0-8-15,0-1 8 0,0-1-25 16,0 1-55-16,-3-3-92 0,0 1-68 0,-1-4-94 15,2 0-196-15,2-5-276 0,0-1-626 16</inkml:trace>
  <inkml:trace contextRef="#ctx0" brushRef="#br0" timeOffset="71195.66">11095 11950 784 0,'0'0'1615'0,"0"0"-1432"0,0 0-182 16,0 0 1-16,0 0-2 0,0 0-197 15,0 0-601-15,0 0-613 0</inkml:trace>
  <inkml:trace contextRef="#ctx0" brushRef="#br0" timeOffset="71653.25">11246 12123 303 0,'0'0'2329'0,"0"0"-1809"16,0 0-220-16,0 0-43 0,0 0-72 0,0 0-40 16,-90-11-35-16,71 11-45 0,3 1-55 15,4 3-10-15,4 0-44 0,4 3-56 16,2 0-10-16,2 4 50 0,0 1 60 16,0 1 0-16,6 1 1 0,2 2 2 15,1-2 22-15,3 1-12 0,2-1 3 16,-1-1-16-16,3-1-41 0,1-2-41 15,5-1-12-15,4-1-11 0,2-4-5 16,4-4-34-16,1 0-47 0,-2-2-91 16,-3-5-17-16,-5-4 73 0,-4-1 25 15,-2-2 88-15,-5-1 113 0,-3 0 42 16,-1 1 201-16,-3 1 93 0,-3 1 39 16,0 3-27-16,-2 0-31 0,0 3-37 0,0 0-42 15,0 4-55-15,0-2-31 0,0 3 2 16,0 0 17-16,0 1-45 0,0 0-68 15,0 0-58-15,0 0-37 0,0 1-36 16,3 2-46-16,-2 1-47 0,5 6 52 0,1-2 114 16,2 7 40-16,0-1-25 0,1 2-12 15,0-2-3-15,-2 0-92 0,-2 1-78 16,-1-1-104-16,-1 1-145 0,-3-4-80 16,-1-1-266-16,0 0-752 0</inkml:trace>
  <inkml:trace contextRef="#ctx0" brushRef="#br0" timeOffset="71793.14">11640 12077 1941 0,'0'0'438'15,"0"0"-238"-15,0 0-19 0,0 0-21 16,0 0-44-16,0 0-116 0,0 0-35 0,0 0-49 16,0 0-189-16,0 0-248 0,0 0-15 15,20-26-265-15,-19 30 61 0</inkml:trace>
  <inkml:trace contextRef="#ctx0" brushRef="#br0" timeOffset="72095.13">11945 11733 62 0,'0'0'2614'16,"0"0"-1992"-16,0 0-390 0,0 0-4 0,0 0 39 15,0 0 21-15,0 0-3 0,0 0-134 16,0 0-151-16,0 0-59 0,0 0-27 16,-14-41-59-16,14 56 80 0,0 3 65 15,4 5 6-15,0 5-6 16,1 1-13-16,-1 5 12 0,2 1 1 0,3-1 1 16,1 2 12-16,0-1 9 0,0-1-20 15,4-1 29-15,-4-3 9 0,2-2-40 0,-4-1-6 16,0-4-66-16,-2-1-83 0,-2-2-77 15,-4-4-82-15,0-2-99 0,0-1-135 16,-1-2-264-16,-4-5-707 0</inkml:trace>
  <inkml:trace contextRef="#ctx0" brushRef="#br0" timeOffset="72510.12">12114 12155 1533 0,'0'0'601'0,"0"0"-268"0,0 0-10 0,0 0-34 16,0 0-66-16,0 0-86 0,82-51-57 15,-70 46-30-15,-1 1-5 0,-4 3-7 16,-4 1-32-16,2 0-6 0,-2 1-76 16,3 4 32-16,-1 5 42 0,2-1-1 0,0 5 2 15,2 0 1-15,-1 0 0 16,1-2-3-16,0 4-13 0,2-3 5 16,-1 0 11-16,2 0 2 0,2-2-1 0,-2 0 2 15,-1-2-3-15,0-4-22 0,-1 0 0 16,0-5 22-16,1 0 60 0,2-3 41 15,6-6 0-15,1-4-47 0,3-1-13 16,0-1 25-16,0-3 9 0,-4 3 102 16,-2-1 3-16,-5 3-71 0,-2 3-32 15,-4 3 19-15,-3 5 42 0,-2-1 19 16,-1 3-102-16,0 0-55 0,0 0-61 0,0 5-43 16,0 2-38-16,0 3 16 0,0 3 126 15,2 3 24-15,-2 3-2 0,1 0 40 16,-1 3-4-16,0-2-9 0,0 3-49 15,-4-3-21-15,-4 1-22 0,-6 0 9 0,0 3 34 16,-5-1 15-16,-3 1-15 0,-2 1-40 16,-5-1-77-16,-4-1-72 15,-7-1-178-15,-5 0-110 0,-7-4-207 0,13-6-715 16</inkml:trace>
  <inkml:trace contextRef="#ctx0" brushRef="#br0" timeOffset="73311.89">14178 11740 1638 0,'0'0'1178'0,"0"0"-873"0,0 0-78 0,0 0 122 16,0 0-28-16,0 0-155 0,0 0-166 0,0 0-12 15,-91 21 12-15,61 0 6 0,-2 7 35 16,2 1 5-16,-1 3-30 0,7 2-16 16,-1-1 0-16,4 2 6 0,5 0-6 15,4 0-2-15,7-1 2 0,5 4 21 16,0-4 7-16,14 2-7 0,5-3-21 16,8-5-55-16,8-1-64 0,8-4-26 15,7-4-21-15,12-5-86 0,6-6-136 16,4-5-296-16,-17-3-718 0</inkml:trace>
  <inkml:trace contextRef="#ctx0" brushRef="#br0" timeOffset="73684.39">14440 12175 327 0,'0'0'2092'0,"0"0"-1686"15,0 0-188-15,0 0 9 0,0 0-10 0,0 0-78 16,20-72-78-16,-3 60-61 0,3 1-38 15,6-1-3-15,2 1 39 0,5-2-20 16,-3 1 20-16,-1 1 2 0,-1-2 3 16,-2 1-3-16,-2-1-105 0,-3 1-54 15,-2 1 6-15,-6 1 90 0,-3 3 63 16,-7 1 109-16,-3 1 9 0,0 1-45 16,-10 1-6-16,-6 1-54 0,-7-1-10 15,-6 3 41-15,-6 0 20 0,-4 0 12 16,1 0 25-16,2 4 18 0,1 1-25 15,6 3-21-15,4-1-63 0,3 4-10 16,5 0-39-16,2 3-2 0,4 3 7 16,3 1 32-16,0-1 0 0,8 0-14 0,0-2 0 15,8 0-9-15,11-1 22 0,9-3 3 16,11 0 0-16,11-5 28 0,9-2-28 16,7-4-88-16,2 0-72 0,-1-7-59 15,-4-3-94-15,-5-3-317 0,-7-5-502 0,-9-1 55 16</inkml:trace>
  <inkml:trace contextRef="#ctx0" brushRef="#br0" timeOffset="73871.88">15070 11697 88 0,'0'0'1809'0,"0"0"-1032"0,0 0-286 16,0 0-112-16,0 0-173 0,0 0-197 15,0 0 22-15,0 0 10 0,0 0 94 0,91 60 36 16,-50-30-59-16,-3 3-72 15,-4 1-40-15,-8 2-1 0,-8-1-24 0,-6 1 25 16,-10-1 1-16,-4 2 2 0,-15 1-3 16,-11 2-34-16,-9 1-134 0,-6-2-138 15,-7 2-205-15,11-12-651 0,-20 7-726 0</inkml:trace>
  <inkml:trace contextRef="#ctx0" brushRef="#br0" timeOffset="77248.95">3179 14088 382 0,'0'0'795'0,"0"0"-349"15,0 0-225-15,0 0-23 0,0 0-55 16,0 0-56-16,0 0-32 0,0 0-3 15,0 0 9-15,33-20 20 0,-26 17 19 16,-1 0 55-16,-2 0 37 0,-1 1 13 16,-2 2-16-16,-1 0-40 0,0 0-51 15,0 0-53-15,0 1-45 0,0 2-20 0,0 0-53 16,0 1-48-16,0 5 18 0,0 2 103 16,0 3 35-16,0 0-25 0,0 3-10 15,2 1 0-15,-2 0 1 0,3 1 12 16,-3 0-1-16,1 1 4 0,-1-2-13 0,2 1 20 15,-2-2 2-15,1 1-5 0,-1-3-20 16,2-2-95-16,-1-1-36 0,-1-3-44 16,2-3-50-16,-1-1-107 0,3-3-59 15,-1-2-70-15,1 0-54 0,1-6-42 16</inkml:trace>
  <inkml:trace contextRef="#ctx0" brushRef="#br0" timeOffset="77433.28">3365 13900 1694 0,'0'0'1205'0,"0"0"-1029"15,0 0-83-15,0 0 140 0,0 0 56 0,0 0-94 16,0 0-122-16,0 0-73 0,0 0-63 0,0 0-15 16,0 0-86-16,-26-32-81 0,23 32-147 15,-3 5-133-15,-3 2-42 0,2 0-455 16</inkml:trace>
  <inkml:trace contextRef="#ctx0" brushRef="#br0" timeOffset="77661.2">2878 14098 1170 0,'0'0'1710'0,"0"0"-1435"0,-81 23-182 16,49-12 127-16,-3 1 71 0,5 2-134 15,3 3-124-15,4 1-33 0,7 1-57 16,3 5 7-16,6 0 22 0,7 0-61 16,1 4 51-16,14-3 7 0,5 1 28 15,10-2-35-15,6-2-38 0,9-2-1 16,4-6-66-16,7-5-61 0,6-8-214 0,-2-1-128 16,-12-3-574-1</inkml:trace>
  <inkml:trace contextRef="#ctx0" brushRef="#br0" timeOffset="77828.14">3624 13978 1922 0,'0'0'780'0,"0"0"-558"16,0 0-197-16,0 0 75 0,0 0 34 16,78 35 57-16,-55-16-76 0,-3 4-61 0,-3 2-54 15,-2 3-3-15,-8 4 3 0,-7 3 64 16,-6 5 34-16,-18 5-98 0,-12 4-57 15,-12 5-286-15,9-13-392 0,-30 20-1495 16</inkml:trace>
  <inkml:trace contextRef="#ctx0" brushRef="#br0" timeOffset="78548.83">5263 13957 2093 0,'0'0'637'16,"0"0"-326"-16,0 0 9 0,0 0 60 0,0 0-33 16,0 0-27-16,0 0-57 15,0 0-140-15,0 0-123 0,0 0-13 0,0 0-88 16,-5-52-38-16,2 63-37 0,-5 7 129 15,2 6 25-15,-4 7 21 0,-4 6 1 16,-2 3 123-16,-4 0-45 0,1 1-78 16,-4-1-38-16,0-2 38 0,-2 2 123 15,2-3-36-15,0-2-87 0,3-3-68 16,7-4-115-16,3-5-56 0,7-4-103 0,3-3-136 16,1-6-109-16,11-5-30 15,1-5 94-15,3-8 91 0,-5-2-588 16</inkml:trace>
  <inkml:trace contextRef="#ctx0" brushRef="#br0" timeOffset="78764.78">5245 13880 2546 0,'0'0'745'16,"0"0"-412"-16,0 0-74 0,0 0 49 0,0 0-35 16,0 0-156-16,0 0-117 0,0 0-80 15,0 0-103-15,0 0-54 0,10 8 10 16,2 13 227-16,4 4 0 0,1 5-37 15,5 2 8-15,1 3 29 0,0 1 45 16,6 0-22-16,-2-1 39 0,-1-3-36 16,3-2 33-16,-5-2-59 0,-2-4-103 15,0 1-1-15,-7-5-38 0,-6 0-169 16,-6-4-305-16,-3-4-154 0,-9 2-647 0</inkml:trace>
  <inkml:trace contextRef="#ctx0" brushRef="#br0" timeOffset="78933.92">5153 14363 1949 0,'0'0'673'0,"0"0"-409"16,0 0 2-16,0 0 31 0,0 0-44 15,0 0-67-15,0 0-129 0,0 0-57 16,0 0-189-16,0 0 28 0,94-77 88 16,-38 60 38-16,5 0 33 0,1 5-173 15,-5 0-126-15,-4 3-185 0,-5 2-211 16,-13 2-644-16</inkml:trace>
  <inkml:trace contextRef="#ctx0" brushRef="#br0" timeOffset="79169.27">5891 14121 1672 0,'0'0'733'0,"0"0"-449"16,0 0-65-16,0 0 78 0,0 0-96 16,-107-5-96-16,66 14-19 0,-1 1 28 15,-2 5-1-15,6 0-12 0,5 2-7 0,8-1-41 16,5 0-53-16,6 0-57 15,6 2-28-15,5 2 50 0,3 1 35 0,2-1 0 16,9-2-34-16,4 0-10 0,3-5 0 16,4-2 6-16,4-1 38 0,4-4 18 15,6-2-18-15,10-3-41 0,5-1-42 16,8-4-5-16,4-6-90 0,6-3-81 16,-4-2-184-16,-1-2-88 0,-19 3-151 15,12-9-679-15</inkml:trace>
  <inkml:trace contextRef="#ctx0" brushRef="#br0" timeOffset="79396.73">6237 13857 2549 0,'0'0'684'0,"0"0"-410"0,0 0 14 0,0 0 101 16,0 0-72-16,0 0-64 0,0 0-100 15,0 0-153-15,0 0-12 0,0 0-92 16,0 0-47-16,-71-36 77 0,71 57 74 15,3 3 3-15,4 4 49 0,-1 4-39 16,3 0 4-16,-1 3-16 0,4-1-1 16,-5 3 0-16,-1 0-34 0,-2 0-77 15,-2 0-84-15,-2 0-58 0,0 2-71 16,-3-1-73-16,-4-4-173 0,1-8-434 16,-7 2-719-16</inkml:trace>
  <inkml:trace contextRef="#ctx0" brushRef="#br0" timeOffset="79815.1">6159 14242 2023 0,'0'0'422'0,"0"0"-322"0,0 0 26 0,42-69-14 15,-22 52-74-15,4 1-37 16,7 5 10-16,3 1-11 0,5 2-33 0,4 1 4 16,-4 1 0-16,0 4 17 0,-3-1 8 15,-4 1-99-15,-6 1-159 0,-2 0-62 16,-5 1-85-16,-3-1 136 0,-6-1 216 15,-3 2 57-15,-4 0 1 0,-3 0 139 16,0 0 163-16,0 0 12 0,-1 0-27 16,-2 0 3-16,-3 0-17 0,2 2-18 15,0 0-93-15,-2 1-74 0,1 1-6 16,-2 0-39-16,2-1-26 0,0 4-18 16,2 1-16-16,-1 0-22 0,1 4-3 0,3 0 22 15,0 2 6-15,0 0-12 0,3 0-4 16,6 0 27-16,6 1 2 0,3-3 63 15,6 1 1-15,7-1-4 0,3-5-16 16,4-1-28-16,2-6 3 0,-1 0 0 16,-2-9-18-16,1-4 34 0,-1-4 3 15,-2-4 6-15,-5-3-19 0,-6-2 23 16,-6-1 52-16,-4 0 14 0,-8-1-52 16,-5 1-62-16,-1 0-65 0,-1 5-77 0,-6 2-3 15,-3 7-19-15,0 1-74 0,-1 5-207 16,3 3-190-16,2 3-606 0</inkml:trace>
  <inkml:trace contextRef="#ctx0" brushRef="#br0" timeOffset="80191.53">7319 14000 1839 0,'0'0'600'0,"0"0"-216"15,0 0-25-15,0 0-145 0,0 0-33 16,-105 2-26-16,66 4-64 0,0 0-63 0,4 2 1 15,7 1-20-15,5 1-9 0,4 1-41 16,7-1-31-16,4 3 6 0,2 1 15 16,3-1-6-16,3 3-3 0,0-2 12 15,7-1-3-15,-1 0-15 0,4-1-14 16,3-2-13-16,-1-2-28 0,1-3 2 16,4-1 29-16,-1-4 13 0,2 0 32 15,3 0 0-15,-1-5-16 0,0-4 58 16,3-3 3-16,-3-1 29 0,3-2-9 15,-1-1-18-15,-5 3 96 0,-1 0 95 16,-3 1 15-16,-3 2-7 0,-3 2-27 0,-2 2 3 16,-4 0 3-16,1 4-51 0,-2-1-41 15,0 2-23-15,0 1-65 0,1 0-15 16,1 0-70-16,0 0-60 0,5 1-62 16,4 4 107-16,2 1 100 0,5 1 0 15,0 0-13-15,2 0-101 0,-3 0-73 16,0 0-101-16,1-1-111 0,-4 0-118 15,-4-2-283-15</inkml:trace>
  <inkml:trace contextRef="#ctx0" brushRef="#br0" timeOffset="80413.19">7655 13701 2555 0,'0'0'528'0,"0"0"-231"0,0 0 171 16,0 0-16-16,0 0-112 0,0 0-131 15,0 0-209-15,0 0-9 0,0 0-148 16,0 0-65-16,0 0-14 0,-6-7 233 16,13 34 3-16,2 6 0 0,3 3 25 15,3 1-13-15,4 5 44 0,-2-3-56 16,2 0-6-16,0 1-119 0,-3 0-82 16,-5 0-67-16,0 0-241 0,-5-10-224 0,2 9-686 15</inkml:trace>
  <inkml:trace contextRef="#ctx0" brushRef="#br0" timeOffset="81117.69">9115 13669 1001 0,'0'0'1112'15,"0"0"-730"-15,0 0-150 0,0 0 35 16,0 0-24-16,0 0-77 0,0 0-29 16,0 0 12-16,0 0-5 0,0 0-96 15,0 0-48-15,-59-17-44 0,57 32 44 16,-2 5 44-16,1 4 6 0,3 1 16 16,0 3-47-16,3-1-7 0,4 3 20 15,3 3 22-15,3-1 30 0,-1 0-22 16,1-2-21-16,-3 0-26 0,-1-4-2 15,0-1-1-15,-3-4 16 0,0-3-28 0,0 0-93 16,-2-4-104-16,-1-3-49 0,3-2-57 16,-2-2-79-16,-1-2-151 0,1-3-53 15,-1-1-191-15</inkml:trace>
  <inkml:trace contextRef="#ctx0" brushRef="#br0" timeOffset="81329.64">9060 13770 1495 0,'0'0'669'16,"0"0"-342"-16,0 0-76 0,0 0 58 16,-9-71-15-16,12 53-69 0,6 0-66 15,7-1-65-15,3 1-25 0,4 1-37 0,3 1-31 16,2 3-1-16,3 2-22 0,0 3-13 16,1 2 4-16,3 1 29 0,-1 2-27 15,-1 2 26-15,-2 1-69 0,-4 0-96 16,-7 5-42-16,-7 4-116 0,-7 4-108 15,-3 4-29-15,-6 3-63 0,-3-3-599 16</inkml:trace>
  <inkml:trace contextRef="#ctx0" brushRef="#br0" timeOffset="81507.86">9160 13873 1106 0,'0'0'775'16,"0"0"-334"-16,0 0-51 15,0 0-4-15,0 0-118 0,0 0-134 0,0 0-134 16,0 0-10-16,0 0 10 0,89-35 29 0,-50 24-10 15,0 4 6-15,-2-1-8 16,-1 3-17-16,-8 1-19 0,-5 3-10 0,-6 1-53 16,-1 0-176-16,-6 3-124 0,1 4-112 15,-5 2-122-15,-4-1-532 0</inkml:trace>
  <inkml:trace contextRef="#ctx0" brushRef="#br0" timeOffset="81676.3">9191 14106 1869 0,'0'0'635'0,"0"0"-326"16,0 0 18-16,0 0-17 0,0 0-130 16,0 0-72-16,0 0-17 0,0 0-12 0,0 0-54 15,0 0 0-15,95-12-25 16,-44 3 1-16,2 0-1 0,2 0 0 0,-9 1-74 16,-3 2-175-16,-8 1-81 0,-4 1-225 15,-5 0-225-15,-7 0-682 0</inkml:trace>
  <inkml:trace contextRef="#ctx0" brushRef="#br0" timeOffset="81974.09">10087 13752 709 0,'0'0'1718'15,"0"0"-1405"-15,0 0-85 0,0 0 70 16,0 0 17-16,-94-35-28 0,72 34-63 0,-3 1-71 15,-3 1-57-15,0 8-37 0,-3 2-10 16,0 4 13-16,1 0-22 16,3 5-27-16,2-1-13 0,9 1-1 0,6 0-33 15,5-2-6-15,5 1-1 0,0 0 14 16,9 1-11-16,3-2 20 0,5 1 15 16,4 0 3-16,3-2 12 0,6 0-12 0,3-3-31 15,6-3-28-15,7 0-6 16,3-5-16-16,3-2-42 0,3-3-19 0,-2-1-47 15,-4 0-58-15,-1-2-59 0,-6-5-108 16,-5 0-58-16,-1-4-311 0,-13 2-608 16</inkml:trace>
  <inkml:trace contextRef="#ctx0" brushRef="#br0" timeOffset="82222.39">10731 13788 1836 0,'0'0'742'0,"0"0"-581"0,0 0 26 0,-80-21 120 15,51 19 15-15,-2 1-41 0,0 1-96 16,1 0-68-16,1 2-43 0,3 5-14 16,5 3-37-16,3 0-23 0,1 3-31 15,4 1-6-15,4 2 0 0,-2 2-1 16,7 1 7-16,-1 1 15 0,4 1-12 0,1 1-25 16,0 0 53-16,4 0 39 15,6-3-39-15,8 0-33 0,3-1-23 0,4-4-10 16,5-2-22-16,7-2-16 15,4-3-29-15,1-6-35 0,4-1-78 0,-3 0-155 16,1-3-80-16,-3-6-246 0,-12 2-718 16</inkml:trace>
  <inkml:trace contextRef="#ctx0" brushRef="#br0" timeOffset="82613.05">10896 13950 2067 0,'0'0'521'16,"0"0"-267"-16,0 0 35 0,0 0-28 15,0 0-57-15,0 0-75 0,0 0-129 16,0 0 0-16,0 0-76 0,0 0-6 16,0 0 44-16,66-58 19 0,-41 52 6 0,-1 0 3 15,-2 1 10-15,3 0 28 16,0-1-9-16,-2-2-19 0,-1 0-22 0,-2-2-25 16,0-1 8-16,-5 2 39 15,-2-3 29-15,-6 2 9 0,-4-1-6 0,-3 2 6 16,0 0-16-16,-5 1-3 0,-4 2 4 15,-3 1-22-15,-7 1-1 0,-1 1 16 16,-7 3-16-16,-4 0 16 0,-3 0 25 16,1 7 6-16,2 0 4 0,4 4-1 15,7-1-50-15,2 3-17 0,6 1-1 0,1 2-8 16,4 1 14-16,3-2 10 0,4 2-24 16,0-3 23-16,4 1 3 0,5 0 0 15,3-1 10-15,5-1 15 0,2-4-3 16,5 1-9-16,5-4-4 0,1-2-9 15,3-1-98-15,2-3-44 0,1 0-26 16,-5-6-90-16,1-1-173 0,-2-4-128 0,-2 0-269 16,-2-2-397-16</inkml:trace>
  <inkml:trace contextRef="#ctx0" brushRef="#br0" timeOffset="82982.89">11343 13850 1121 0,'0'0'987'0,"0"0"-699"16,0 0-4-16,0 0 70 0,0 0-22 15,0 0-62-15,0 0-31 0,0 0 7 0,0 0-22 16,0 0-91-16,0 0-126 0,-20-44-7 15,20 47-81-15,0 4-46 0,0 1 117 16,0 2 10-16,0 2 0 0,0-1 13 16,0 1 2-16,0-2-12 0,0-1 0 15,0 0 0-15,0-2 12 0,0-2-15 16,0-2-18-16,0 0-57 0,0-2-3 16,0-1 6-16,0 0 72 0,0 0 47 15,0 0 50-15,0-5 30 0,0-2-80 16,-2-4-47-16,2 0-13 0,-1-5-2 15,1 1 2-15,0-2 13 0,0 1 12 16,4-1-12-16,5 0-16 0,4 3 4 0,5-2-16 16,8 3-16-16,3 3 13 0,4 0 14 15,2 2 17-15,3 3 18 0,-4 2 32 16,3 2-13-16,-5 1-9 0,-2 0-3 16,-2 7-3-16,-4 1-22 0,-1 3-25 0,-8 2 0 15,1-1 10-15,-8 5-16 0,-2-1-16 16,0 1 31-16,-6-1 4 0,0 2-1 15,-6 1 1-15,-5 1-78 0,-8 0-21 16,-1 0-62-16,-6-1-140 0,3-2-159 16,5-3-279-16,4-5-550 0</inkml:trace>
  <inkml:trace contextRef="#ctx0" brushRef="#br0" timeOffset="83254.98">11990 13456 21 0,'0'0'2512'0,"0"0"-1959"0,0 0-294 15,0 0 99-15,-7-65 20 0,7 56-48 0,0 6-70 16,0 0-97-16,0 3-163 0,0 0-13 16,0 6-150-16,0 9-90 0,3 4 244 15,3 5 9-15,2 6 24 0,1 2-23 16,-1 3-2-16,5 1-12 0,-3 0 12 15,2 1 2-15,2-1 27 0,-1 0 46 16,-1-2-3-16,-4-3-71 0,-2-3-46 16,-3-2-90-16,-3-2-76 0,0-2-55 15,-10-1-146-15,-4-4-197 0,4-6-633 16,-4-1-410-16</inkml:trace>
  <inkml:trace contextRef="#ctx0" brushRef="#br0" timeOffset="83406.17">12023 13857 1599 0,'0'0'536'0,"0"0"-200"0,0 0-3 16,43-66-131-16,-20 47-119 0,3 1-63 0,5 3 18 16,-1 1-38-16,0 2-15 0,-4 4 13 15,-4 2-1-15,-6 2-13 0,-4 4-138 16,-6 0-152-16,-3 0-85 0,-1 0-148 16,-2 4-102-16,0 0-43 0</inkml:trace>
  <inkml:trace contextRef="#ctx0" brushRef="#br0" timeOffset="83867.14">12316 13711 309 0,'0'0'1114'0,"0"0"-620"16,0 0-72-16,0 0-35 0,0 0-37 0,0 0-56 16,0 0-78-16,0 0-55 0,0 0-72 15,0 0-71-15,63-12-15 0,-42 12 34 16,3 5 14-16,0 2-4 0,-1 0-10 16,-1 2-36-16,-6 0-1 0,-2 3-44 15,-4 1-6-15,-1-1 28 0,-3 2-6 16,-1 0 10-16,-3 0 18 0,-2-2 0 15,0 3 2-15,-6 0 20 0,-1 0-3 16,-2-1-19-16,-1-3-1 0,-1-3-30 0,2-3 31 16,3-4 21-16,2-1 41 0,2 0 74 15,-2-6-5-15,0-5-109 0,4-1-19 16,0-6-3-16,0-3 0 0,4-2-50 16,5-1-3-16,2-1 34 0,5 2-12 15,-1 2-13-15,2 5-13 0,0 0-6 16,3 3 22-16,2 3 4 0,0 1 11 15,2 1 1-15,2 3-3 0,1 0 9 16,-2 1 17-16,-3 2 1 0,-4-1 1 16,-5 1-3-16,-3 2 0 0,-4 0 3 0,1 0 34 15,-4 0-5-15,3 7-11 0,-1-1 11 16,1 4-1-16,2 0 10 0,-3 3-10 16,3 2 10-16,-1 1 9 0,-3 0-21 15,3 1-16-15,-2 0-8 0,-1-2-3 16,1 2 1-16,0-2 0 0,-2 1 12 15,0-3-12-15,-2 0-1 0,2-3 1 0,-1-2 0 16,-1 0-42-16,2-1-90 0,-3 0-69 16,4-3-110-16,-4-1-162 0,3-3-295 15,-3 0-796-15</inkml:trace>
  <inkml:trace contextRef="#ctx0" brushRef="#br0" timeOffset="84011.17">12977 13551 2358 0,'0'0'487'15,"0"0"-281"-15,0 0 18 0,0 0-37 16,0 0-60-16,0 0-114 0,0 0-13 0,0 0-210 16,0 0-73-16,0 0-13 15,0 0-126-15,-13-3-120 0,13 21-14 0,2-4-483 16</inkml:trace>
  <inkml:trace contextRef="#ctx0" brushRef="#br0" timeOffset="84474.09">13188 13655 29 0,'0'0'2275'0,"0"0"-1813"0,0 0-150 0,0 0 80 15,0 0 6-15,0 0-115 0,0 0-90 16,0 0-44-16,0 0-7 0,0 0-22 16,-18-40-117-16,15 40-3 0,-4 4-105 15,0 3-21-15,-3 3 58 0,-4 3 52 16,0 5-5-16,0 1 21 0,1 2 27 15,4-1 23-15,1 1-50 0,5-2-56 16,2-1-31-16,1 0 44 0,3 0 43 16,6 0-1-16,2 0-11 0,6-2-10 0,3-1-19 15,6-3 16-15,7-3 4 0,5-4-29 16,3-4-25-16,3-1-39 0,0-7-18 16,-2-7-20-16,-3 0-3 15,-4-2-4-15,-4-2 25 0,-3-2 93 0,-5 1-1 16,-5 0 22-16,-2 0 20 0,-3 2 61 15,-6 0 121-15,-1 3 27 0,-3 1 22 16,-1 2-5-16,-2 1-3 0,0 2-37 16,0 1-16-16,0 3-19 0,0 3 15 15,0-1-23-15,0 2-60 0,0 0-83 0,0 0-6 16,0 0-83-16,0 3-33 0,0 1-38 16,0 4-34-16,0 2 176 0,0 3 18 15,0 2 24-15,3 2 4 0,-2-1-22 16,2-1-6-16,-2-2-74 0,-1-2-40 15,0 0-35-15,0-3-54 0,0 1-68 16,0-3-80-16,0-1-57 0,-1-2-230 16,-1-2-640-16</inkml:trace>
  <inkml:trace contextRef="#ctx0" brushRef="#br0" timeOffset="84626.93">13698 13543 1131 0,'0'0'1039'0,"0"0"-715"0,0 0 21 16,0 0-66-16,0 0-68 0,0 0-65 15,0 0-48-15,0 0-98 0,0 0-56 16,0 0-180-16,0 0-49 0,11-46 73 16,-14 56-110-16,2 2-103 0,-2-1-124 15,3-3-584-15</inkml:trace>
  <inkml:trace contextRef="#ctx0" brushRef="#br0" timeOffset="84934.31">13986 13200 179 0,'0'0'2338'0,"0"0"-1846"0,0 0-175 16,0 0 32-16,0 0 42 0,0 0-102 16,0 0-161-16,0 0-128 0,0 0-56 15,0 0-96-15,0 0 104 0,21 5 48 16,-15 18 31-16,2 4-28 0,1 2-3 15,-1 5 25-15,-2 1-23 0,1 1 14 16,-1 2-14-16,1 2 35 0,-3-1-37 16,0-1 2-16,-1-3 36 0,-1-1 6 15,-1-4-32-15,1-4 4 0,-1-1-16 16,1-6-3-16,-1-1-118 0,1-3-47 16,-1-6-27-16,-1 1-22 0,1-4-52 15,3-1-101-15,-4-4-190 0,0-1-263 0,0 0-758 16</inkml:trace>
  <inkml:trace contextRef="#ctx0" brushRef="#br0" timeOffset="85561.76">14042 13673 1785 0,'0'0'665'0,"0"0"-349"16,0 0-24-16,0 0-23 0,0 0-47 16,0 0-48-16,0 0-60 0,84-33-39 15,-64 30-22-15,4 0-12 0,2 2-19 16,0 0-9-16,2 0-13 0,-3 1-2 15,0 0-14-15,1 0 14 0,-3 0 2 16,0 0-60-16,-4 2-72 0,1 1-38 16,0-2-30-16,-4 2-71 0,-2-2-81 15,-2 2-16-15,-3-2 22 0,-5 0 99 16,2-1 91-16,-5 1 52 0,0 1 55 0,2-2 30 16,-3 1 19-16,3-1 3 0,-3 0 241 15,0 0 97-15,0 0 41 0,0 0 20 16,0 0-50-16,0 0-46 0,0 0-22 15,0 1-29-15,0-1-47 0,0 1-19 16,0 1-65-16,0-1-66 0,0 1-58 16,0 0-27-16,0 1-75 0,0 2-56 0,2 3 59 15,2 2 99-15,2 3 56 0,1-2-25 16,2 1-16-16,-2-2-2 0,0 0-2 16,-1-2-11-16,1 0 0 0,3-1 1 15,-1-4 15-15,4 2 21 0,3-2 9 16,4-2 22-16,3-1 3 0,0-3-16 15,3-3-33-15,-3-3 2 0,1-1 32 16,-3-4-10-16,-1-2-22 0,0-1 1 16,-4 2-24-16,0 1 2 0,-5 1 30 0,-2 4 7 15,-1 0-3-15,-5 5 6 0,-1 1 5 16,-1 2 1-16,-1 1-18 0,0 0-31 16,0 0-49-16,0 0-76 0,0 6-62 15,0 4-13-15,2 5 194 0,-1 3 6 16,1 4 10-16,-2 0-10 0,0 1-12 15,0 0 11-15,0 1 1 0,0-1 6 0,-2-2 56 16,1 0-46-16,-2-2-14 0,0-1-2 16,0-1 19-16,-2-2-17 0,-1 0 28 15,-2-3 4-15,0-3-31 0,-4 1-3 16,1-3 0-16,-2 0 19 0,-6-3-4 16,-4-2-15-16,-3 1-55 0,-6-2-68 0,-2-1-152 15,-5 0-62-15,-2 0-231 0,7 0-661 16,-25-1-658-16</inkml:trace>
  <inkml:trace contextRef="#ctx0" brushRef="#br0" timeOffset="87939.92">6209 15955 32 0,'0'0'1957'0,"0"0"-1442"0,0 0-331 15,0 0-56-15,0 0 43 0,0 0-18 16,0 0-53-16,0 0-46 0,0 0-3 16,-73 16 16-16,75-16 3 0,2-3-42 15,6 0-28-15,1-4 2 0,9-2 14 16,6-3-16-16,5-3 0 0,0-3 16 0,1-3 9 15,0 1-12-15,-2-3 22 0,-3 1-33 16,0-3-2-16,-3 1-1 0,2 0-18 16,-6 0-3-16,-3 4 20 0,-2 0 2 15,-8 6 69-15,-6 2 20 0,-1 5 18 16,0 0-38-16,-5 3-50 0,-4 2-19 16,-4-1-32-16,-4 3-31 0,-6 0-3 15,-6 6 13-15,-7 8 24 0,-6 1 26 16,-1 6 3-16,-1 2 12 0,3 1 45 15,3 4-39-15,4 2-3 0,5 1-14 16,3 0 0-16,7 0-1 0,9-2-17 16,7-1-61-16,3-4-14 0,16 0 42 0,10-2 50 15,11 0 32-15,8-2 15 0,11-5 10 16,8-4 0-16,5-3-10 0,9-5-18 16,-2-3-17-16,0-3-12 0,-5-6-135 15,-10-1-71-15,-10-2-55 0,-10-1-162 16,-11 3-123-16,-7 1-282 0,-10 2-545 0</inkml:trace>
  <inkml:trace contextRef="#ctx0" brushRef="#br0" timeOffset="88144.08">6797 15902 3 0,'0'0'1973'0,"0"0"-1200"0,0 0-375 15,0 0-57-15,0 0-15 0,0 0-74 0,0 0-252 16,0 0-13-16,0 0-148 0,0 0 29 15,0 0 132-15,32 27 94 0,-10-15-24 16,5 2 2-16,-2-1-25 0,-1 0-31 16,-2-4-16-16,-3 0-16 0,-4-3-147 15,-3 1-83-15,2-2-85 0,-5-1-281 16,1 0-428-16,-3-3-611 0</inkml:trace>
  <inkml:trace contextRef="#ctx0" brushRef="#br0" timeOffset="88299.81">7104 15888 1222 0,'0'0'1582'0,"0"0"-1140"16,0 0-124-16,0 0 57 0,0 0-49 16,0 0-108-16,-91-27-129 0,67 34-89 15,-9 7-34-15,-6 6-3 0,-4 8 9 16,1 1 10-16,3 2 15 0,9-1-112 0,7-3-84 16,7-1-59-16,7-4-36 0,5 1-65 15,2-4-148-15,2-1-98 0,0-5-465 16</inkml:trace>
  <inkml:trace contextRef="#ctx0" brushRef="#br0" timeOffset="89458.04">7551 15855 1053 0,'0'0'991'0,"0"0"-557"0,0 0-108 0,0 0 14 16,0 0-41-16,0 0-64 0,0 0-62 15,0 0-56-15,0 0-58 0,0 0-59 16,0 0-27-16,49-26-8 0,-19 15 14 16,6-2 18-16,5 0 2 0,3 1-2 15,-2 2-25-15,-3 2-57 0,-4 4-79 16,-1 3-80-16,-10 1-78 0,-7 3-164 15,-11 5-119-15,-5-1-412 0</inkml:trace>
  <inkml:trace contextRef="#ctx0" brushRef="#br0" timeOffset="89612.04">7680 16001 848 0,'0'0'984'0,"0"0"-605"16,0 0-42-16,0 0 14 0,0 0-117 0,0 0-224 15,0 0-9-15,0 0-1 0,0 0 76 16,118-18-9-16,-50-2-52 0,12-6-15 15,8-2-32-15,4-2-54 0,-1 1-186 16,-3 2-128-16,-6 2-69 0,-21 7-256 16</inkml:trace>
  <inkml:trace contextRef="#ctx0" brushRef="#br0" timeOffset="90060.86">8677 15415 1624 0,'0'0'643'0,"0"0"-288"16,0 0-78-16,0 0 46 0,0 0-26 16,0 0-19-16,0 0-20 0,0 0-14 15,0 0-46-15,0 0-50 0,0 0-53 16,-5-35-91-16,5 35-4 0,0 4-99 0,0 2-64 15,0 4-28-15,8 3 191 0,0 3 16 16,1 5-16-16,2 2 12 0,1 2-9 16,1 4 31-16,0 1-15 0,0 0 65 15,0 0-60-15,0 0-23 0,-2-2 28 16,-1 0-7-16,1-2-22 0,-3 0-71 0,1-5-44 16,-2-1-53-16,-3-5-71 0,2-4-69 15,-4-5-86-15,2-4-155 0,-4-2-69 16,1 0 10-16,-1-5-623 0</inkml:trace>
  <inkml:trace contextRef="#ctx0" brushRef="#br0" timeOffset="90289.77">8834 15389 2103 0,'0'0'653'0,"0"0"-328"15,0 0-54-15,0 0-29 0,0 0-28 16,0 0-53-16,0 0-63 0,0 0-95 15,0 0-1-15,0 0-2 0,49-59-6 16,-26 66-24-16,1 5-17 0,2 2 29 16,0 5 15-16,-1 0 3 0,2 0 21 15,-2 1-21-15,-1-2-34 0,0 0-79 0,-3-1-48 16,-1-4-58-16,-1-1-71 0,-2-3-162 16,3-3-104-16,-7-2-247 0,15-4-558 0</inkml:trace>
  <inkml:trace contextRef="#ctx0" brushRef="#br0" timeOffset="90469.08">9582 15280 1848 0,'0'0'551'15,"0"0"-321"-15,0 0-40 0,0 0-27 16,-104-15-12-16,68 15-14 0,-3 5-28 16,0 5-65-16,2 3-44 0,-1 2-3 15,5 3-13-15,3 1 13 0,2 2-13 16,2 1-38-16,2 1-83 0,4 0-49 15,1 0-97-15,3-1-88 0,5-1-154 16,3-6-596-16</inkml:trace>
  <inkml:trace contextRef="#ctx0" brushRef="#br0" timeOffset="90729.96">9403 15343 189 0,'0'0'2088'0,"0"0"-1439"0,0 0-281 16,0 0-32-16,0 0-39 0,0 0-40 16,0 0-107-16,0 0-85 0,0 0-34 15,0 0-16-15,7-27-15 0,-9 33-49 16,0 5 39-16,1 4 10 0,-1 4 16 16,2 4 6-16,0 3-10 0,0 2 13 15,0 2-13-15,0 0-12 0,3 2-16 16,5-2 13-16,3 3-13 0,-1-1-2 15,6-1-122-15,0-2-3 0,2-1-68 0,1-5-54 16,-2-2-84-16,2-4-244 0,-7-5-412 16,5-3-709-16</inkml:trace>
  <inkml:trace contextRef="#ctx0" brushRef="#br0" timeOffset="91056.42">9712 15672 1782 0,'0'0'997'16,"0"0"-743"-16,0 0 24 0,0 0 84 16,0 0-38-16,0 0-55 0,0 0-117 15,0 0-99-15,0 0-53 0,0 0-80 16,0 0 5-16,-62-16 35 0,62 28 5 16,0 1-2-16,8 3-7 0,5-2 19 15,4-1 10-15,4 0 14 0,3-2 1 0,2-2 2 16,6-1 0-16,-2-4 1 0,3-3 22 15,0-1-22-15,-2-2 19 0,0-6 3 16,-2-2 19-16,-3-5 2 0,-2 0-5 16,-5-3 27-16,-3-1 74 0,-4-1 22 0,-5 0-54 15,0 0-67-15,-3 2-3 0,-4 1-38 16,0 2-2-16,0 2-21 0,0 3-65 16,0 1-65-16,0 1-53 0,0 4-97 15,0 1-115-15,0 1-204 0,5 2-582 16,-1 0-421-16</inkml:trace>
  <inkml:trace contextRef="#ctx0" brushRef="#br0" timeOffset="91493.99">10202 15506 170 0,'0'0'2292'0,"0"0"-1703"0,0 0-276 15,0 0-5-15,80-46-88 0,-54 38-72 16,1 4-38-16,-8 4-79 0,0 0-31 15,-6 0-15-15,4 7 15 0,-2 3 17 16,0 1 46-16,-1 4-38 0,-2 0-24 0,-2 2 14 16,-1 1 13-16,0-1-3 0,-7-2-25 15,0-1 0-15,-2 1 0 0,0-1-2 16,-4-1-26-16,-3-2-75 0,2-2-12 16,1-3 14-16,1-3 16 0,3-2 3 15,0-1 41-15,0 0 41 0,0-4 104 16,3-3-69-16,3-6-35 0,1-4-26 15,1-5 26-15,3-2 57 0,-3-2 34 16,4-1 44-16,-5 4-38 0,0 1 5 16,-2 3 31-16,-1 4 59 0,0 4-42 15,-1 2-24-15,1 4-4 0,-4 1-22 0,3 2-29 16,-3 2-50-16,0 0-21 0,0 0-52 16,0 0-15-16,0 3-46 0,5 5-28 15,0 4 123-15,7 1 18 0,2 4 0 16,2 3 30-16,3-1-3 0,4 0 13 15,-2-1-40-15,1 1-43 0,0-4-21 0,-4 0-59 16,-3-2-62-16,-2 1-93 0,-7-1-164 16,-3-2-122-16,-3 3-216 0,0-7-667 15</inkml:trace>
  <inkml:trace contextRef="#ctx0" brushRef="#br0" timeOffset="91834.21">9198 16041 460 0,'0'0'2128'0,"0"0"-1544"0,0 0-246 15,0 0 63-15,0 0-72 0,0 0-86 0,0 0-105 16,0 0-110-16,0 0-6 15,113-69 12-15,-27 52-10 0,14 2 28 0,11 0-6 16,8-1-15-16,10 2-12 0,5 0-7 16,8-1 9-16,4 1-21 0,2-1-86 15,-2 1 10-15,-2 0-17 0,-11 1 10 16,-12 3-44-16,-16 0 78 0,-23 5-60 0,-19 3-6 16,-17 1-42-16,-20 1-13 0,-14 0-35 15,-8 0-55-15,-4 0 52 0,-4 1 109 16,-5 3 51-16,-5-1-83 0,-2 2-117 15,-7 2-160-15,4-2-371 0,-17 6-635 0</inkml:trace>
  <inkml:trace contextRef="#ctx0" brushRef="#br0" timeOffset="92267.86">9794 16371 2200 0,'0'0'984'0,"0"0"-634"0,0 0-53 0,0 0 15 15,0 0-39-15,0 0-87 0,0 0-84 16,0 0-96-16,0 0-6 0,0 0-59 16,0 0 59-16,-15 40 25 0,15-18 6 15,0 3-19-15,7 1 6 0,4 3-18 0,3 1 3 16,2-1 16-16,1 2-4 15,-2 0 10-15,0 0-4 0,-2-2-8 0,-4 1 11 16,-1-2-24-16,-2-2-10 16,0 0-61-16,-3-3-79 0,0-3-64 0,-3-2-50 15,1-3-98-15,1-4-116 0,-2-4-151 16,0-5 47-16,0-2-19 0,0 0 28 16</inkml:trace>
  <inkml:trace contextRef="#ctx0" brushRef="#br0" timeOffset="92533.27">9674 16343 2596 0,'0'0'556'0,"0"0"-345"0,0 0-2 16,36-66 6-16,-10 47-7 0,9-1-63 15,8 4-64-15,7 2 6 0,5 3-10 0,4 6-15 16,2 5-15-16,-5 2-1 15,-4 8-18-15,-6 4 3 0,-10 1-7 0,-9 3-11 16,-7 0-10-16,-11 1 9 0,-6-1 1 16,-3 5 24-16,-12 0-19 0,-11 5 7 15,-10 2 33-15,-10 3-58 0,-5 2-25 16,-8 0-138-16,2-2-66 0,3 1-136 16,5-6-95-16,13-5-317 0,11-6-637 15</inkml:trace>
  <inkml:trace contextRef="#ctx0" brushRef="#br0" timeOffset="92856.88">10377 16548 836 0,'0'0'1868'0,"0"0"-1361"0,0 0-205 0,0 0 8 0,0 0-90 15,0 0-113-15,0 0-105 0,0 0 11 16,0 0-10-16,0 0-3 0,-15 31-15 15,15-24-13-15,0 4 13 0,4-3 13 16,6 2-19-16,3-1-4 0,6 2 11 16,2 1 14-16,4-4-1 0,-1 0 1 15,4-1 0-15,-4-4-14 0,3-3 14 16,1 0 21-16,-1-7 20 0,3-6-1 16,-2-4 7-16,-1-3 59 0,-1-2 62 15,-6-3 26-15,-5 1-19 0,-5-2-31 16,-6-1-85-16,-4 1-56 0,0 2-3 0,0 2-25 15,-3 6-61-15,-1 2-42 16,-2 7-17-16,2 1-68 0,1 4-145 0,3 2-242 16,0 0-618-16,0 0-791 0</inkml:trace>
  <inkml:trace contextRef="#ctx0" brushRef="#br0" timeOffset="93538.73">11873 15791 1823 0,'0'0'794'0,"0"0"-360"0,0 0-118 0,0 0-2 15,0 0-56-15,0 0-84 0,0 0-65 16,0 0-109-16,0 0 0 0,0 0-50 16,0 0 6-16,117-61 16 0,-56 50 16 15,9-2 12-15,2 2-2 0,-3 2-46 16,-5 3-122-16,-14 5-98 0,-15 1-104 16,-15 2-177-16,-17 8-186 0,-3 0-340 0</inkml:trace>
  <inkml:trace contextRef="#ctx0" brushRef="#br0" timeOffset="93665.96">12016 15906 627 0,'0'0'1485'0,"0"0"-1032"0,0 0-128 0,0 0 79 16,0 0-80-16,0 0-151 0,0 0-125 15,0 0-26-15,0 0-10 0,141-27-12 16,-60 9 0-16,14-1-69 0,7 1-199 16,1 3-13-16,-4 3-244 15,-23 4-735-15</inkml:trace>
  <inkml:trace contextRef="#ctx0" brushRef="#br0" timeOffset="94643.97">13484 15121 1094 0,'0'0'1059'16,"0"0"-648"-16,0 0-76 0,0 0-18 15,0 0-14-15,0 0-47 0,0 0-43 16,0 0-49-16,0 0-11 0,-59-67-1 15,52 65-19-15,3-1-13 0,0 2-25 16,1 1-18-16,1 0-34 0,1 0-43 16,1 0-52-16,0 4-44 0,0 3-33 15,0 7 95-15,0 6 34 0,0 2 2 16,3 4 0-16,1 1 14 0,3 2-14 0,2 2-2 16,-2 2 18-16,3 0 10 0,-4 2-9 15,0-1 36-15,-1 4-12 0,-3-3-3 16,-1-2-16-16,-1-2-24 0,0-4-24 15,0-3-35-15,0-3 4 0,0-6-40 16,0-2-32-16,0-4 0 0,0-2-6 16,0-4-8-16,3-3-35 0,-3 0-60 0,3 0 4 15,3-1-39-15,-1-4-91 0,6-4-119 16,-1 1-347-16,11-12-688 0</inkml:trace>
  <inkml:trace contextRef="#ctx0" brushRef="#br0" timeOffset="95231.1">13692 15191 2241 0,'0'0'504'16,"0"0"-251"-16,0 0 0 0,0 0 21 0,0 0-9 15,-32-75-38-15,27 61-58 0,2 1-60 16,1 0 3-16,2 0-4 0,0 3-9 15,0-2-12-15,3 2-58 0,10 0-29 16,4-2-27-16,9 0-4 0,10-3 6 16,12 2 25-16,6 1 1 0,3 0 24 15,-2 1-25-15,-8 8-3 0,-11 2-44 16,-10 1-33-16,-7 4 12 0,-6 6 9 16,-5 1 16-16,-2 3 18 0,-4 3 25 15,-2 1 13-15,-5 3 21 0,-8 3 18 16,-5 2-45-16,-5 0-7 0,-1 0-72 15,-3 1-8-15,0-3-23 0,2-1 3 16,-1-2-7-16,6-2 6 0,-2-1-3 0,5-2 10 16,1-3 34-16,2-2 28 0,7-3 31 15,2-4 1-15,5-3 41 0,0-1 88 16,0 0 41-16,3 0-18 0,0 0-18 0,5-4-19 16,4 0-41-16,1-2-2 0,3-1-11 15,2-1-11-15,-1 4-10 0,0 0-29 16,3 1-11-16,3 1-21 0,6 2 21 15,4 0-1-15,3 5 2 0,-1 2 13 16,-3 2-14-16,-5 1-40 0,-7 2-6 16,-7 1 2-16,-4 1 31 0,-4 1 13 15,-5 2 28-15,0 1 0 0,-9 0 15 16,-5 1 31-16,-6 1-10 0,-6-4-18 16,-2 0 4-16,-4-3-4 0,-3-3-10 15,-1-3-8-15,0-4-28 0,1-3-31 16,4 0-12-16,1 0-3 0,2-4-27 0,5-4-44 15,0 1-22-15,7 1-41 0,2 1-38 16,5 1-50-16,6 0-95 0,3 2-126 16,0-2-101-16,5 1-467 0,15-5-271 0</inkml:trace>
  <inkml:trace contextRef="#ctx0" brushRef="#br0" timeOffset="95578">14474 15180 1319 0,'0'0'1554'0,"0"0"-1137"0,0 0-163 16,0 0 68-16,0 0 2 0,-92-23-73 0,72 21-93 15,1-1-103-15,2 2-36 0,4 1-18 16,2 0-1-16,3 0-46 0,4 3-66 16,0 5-11-16,1 5 67 0,0 4 34 15,3 5-9-15,0 1 6 0,7 2-6 16,6-1 9-16,7-1 20 0,3 1-38 15,5-3 40-15,2 0 28 0,3-6 3 16,0-2-20-16,3-5-10 0,-3-6 14 16,4-2 38-16,-3-6 6 0,2-7-10 0,-3-2 7 15,-7-5-19-15,-6 1 34 0,-8 0 74 16,-8-3 82-16,-4-1-47 0,-11-2-94 16,-7-1-61-16,-5-1-25 0,-4 6-37 15,-3 3-27-15,1 4-88 0,0 8-66 0,3 5-62 16,4 1-147-16,2 10-166 15,6 4-150-15,5-1-307 0,5 8-414 0</inkml:trace>
  <inkml:trace contextRef="#ctx0" brushRef="#br0" timeOffset="96209.89">15081 15106 1812 0,'0'0'655'0,"0"0"-233"0,0 0 14 15,0 0-34-15,0 0-52 0,0 0-51 16,0 0-42-16,0 0-97 0,0 0-77 16,0 0-62-16,0 0-21 0,-14-39-55 0,20 42-50 15,5 4-9-15,8 5 114 16,8 4 28-16,4 2-3 0,2 1-10 16,1 1-14-16,-1 1 33 0,-4-2-15 0,-1 1-19 15,-4-4-19-15,-2 0-67 0,-2-1-68 16,-4-2-23-16,1 0-29 0,-4-3-115 15,-4-2-116-15,-1-3-224 0,-5-1-447 16,-3-4-468-16</inkml:trace>
  <inkml:trace contextRef="#ctx0" brushRef="#br0" timeOffset="96418.96">15417 15134 1328 0,'0'0'1404'0,"0"0"-1009"16,0 0-61-16,0 0 62 0,0 0-48 15,0 0-96-15,0 0-98 0,0 0-132 16,0 0-22-16,0 0-62 0,0 0-9 16,-50 9 71-16,36 10 9 0,-3 5 1 0,0 1-10 15,3 4-28-15,-1-1-71 0,2 2-10 16,3 1-31-16,4-1-62 0,1 0-94 16,5-1-139-16,0-5-227 0,5-5-314 15,2-5-499-15</inkml:trace>
  <inkml:trace contextRef="#ctx0" brushRef="#br0" timeOffset="96828.78">16097 14951 2042 0,'0'0'979'0,"0"0"-672"16,0 0-40-16,0 0 54 0,0 0-7 15,0 0-50-15,0 0-67 16,0 0-120-16,0 0-77 0,0 0-40 0,0 0-37 16,-16 0-55-16,16 12-14 0,0 5 146 15,0 3 22-15,0 6-22 0,6 2 0 16,0 2 9-16,1 1-9 0,0-1 1 16,2 2 30-16,2-1 6 0,-3-3-37 15,0-1-15-15,1-3-41 0,2-3-15 16,-5-2-94-16,2-3-96 0,0-5-99 0,-2 0-141 15,1-5-262-15,0-2-645 0</inkml:trace>
  <inkml:trace contextRef="#ctx0" brushRef="#br0" timeOffset="97182.99">16470 15073 2004 0,'0'0'1248'0,"0"0"-939"0,0 0-19 16,0 0 78-16,0 0-55 0,0 0-97 15,0 0-100-15,0 0-113 0,0 0-3 16,0 0-95-16,-28-22-56 0,25 30-43 0,0 5 107 16,-2 4 43-16,1 2 44 0,1 3-28 15,3 2-9-15,3-3 37 0,9 1 44 16,4-1 5-16,5-2-24 0,5-4-25 16,4-4 31-16,2-4 16 0,4-2-16 15,0-5 0-15,0 0 0 0,0-10-1 16,-7-3 7-16,-4-3 31 0,-5-5 9 15,-6-3 22-15,-4-4-1 0,-5-2-16 16,-5-2 74-16,-5-2 5 0,-11 3-76 16,-4 2-69-16,-4 4-16 0,-8 2-4 15,-7 4-41-15,-3 5-16 0,-4 3-9 16,-1 6 3-16,3 4-46 0,6 1-73 0,7 6-76 16,8 6-115-16,7 1-101 0,8 2 6 15,3-1-118-15,5 1-112 0,8-5-323 16</inkml:trace>
  <inkml:trace contextRef="#ctx0" brushRef="#br0" timeOffset="97575.93">17244 14397 404 0,'0'0'1974'0,"0"0"-1529"0,0 0-233 16,0 0 37-16,0 0 12 0,0 0-59 16,0 0-104-16,0 0-98 0,0 0-113 15,0 0-87-15,0 0 200 0,-69 18 0 16,61 8 13-16,0 8 25 0,1 2 25 16,3 1-6-16,2 1-56 0,2-1-1 15,2-2-38-15,9 1 38 0,4-4 38 16,4-1 3-16,2-4-16 0,2-3-9 0,-2-4 19 15,-3-6-13-15,-3-5 6 16,-4-4 19-16,-4-5 13 0,-4 0 48 0,2-1 135 16,0-4-24-16,2-3-46 0,-4-1-44 15,2 1-16-15,-4-1 16 0,-1 0-4 16,0 2-25-16,-6-1-50 0,-5 0-50 16,-4 0-61-16,-5 3-43 0,-2 3 7 15,-5 2-117-15,3 0-66 0,1 7-113 16,4 6-123-16,2 3-72 0,3-1-143 15,2 5-380-15,4-8-161 0</inkml:trace>
  <inkml:trace contextRef="#ctx0" brushRef="#br0" timeOffset="98599.9">13376 16104 1456 0,'0'0'406'0,"0"0"-247"0,0 0-39 16,0 0 13-16,0 0 0 0,0 0-30 16,-82 12 23-16,75-12 45 0,1-1 57 15,2-2 50-15,1 1-18 0,0-1-4 16,2 2-36-16,-1-1-82 0,2 0-53 0,0 1-23 15,0 0-37-15,0 1-25 0,0-2-35 16,9-1-17-16,7 1-1 0,7-2 53 16,17-1 33-16,9-4 48 0,13-1-16 15,11-2-9-15,11-1 12 16,10-2-47-16,12-1 7 0,14 0 6 0,11-2-9 16,10-2-4-16,11 0-20 0,3-3 24 15,7 1-22-15,2-2 25 0,3 3-25 0,-1 1 21 16,1 2-24-16,0 2 0 15,-1 0-2-15,1 2 1 0,1 1 1 0,-3 2-21 16,-1 0 21-16,-5 1 14 0,-8 1-14 16,-8 1-22-16,-8-1 6 0,-11-1-49 15,-5 1-18-15,-10-3-31 0,-5 2 21 16,-11-1 37-16,-12 3 0 0,-9 1 28 16,-14 1 24-16,-15 1 1 0,-13 1 3 0,-11 1 12 15,-9 2 19-15,-7-1 22 0,-1 2 15 16,-2 0-21-16,0 0-47 0,-2-1-26 15,-2 0-55-15,-2 0-34 0,-4 0-136 16,1-1-90-16,-4 2-178 0,-1 0-210 16,2 0-590-16</inkml:trace>
  <inkml:trace contextRef="#ctx0" brushRef="#br0" timeOffset="99592.61">13447 16444 1052 0,'0'0'534'0,"0"0"-144"16,0 0-24-16,-82-2 25 0,66-2-25 0,4 2-92 15,5-3-55-15,3 3-1 0,4 1-39 16,0-2-5-16,0 1-9 0,4-2-92 15,9-3-73-15,7-1-87 0,9-2 19 16,13 0 17-16,8 1 51 0,5 3 68 16,-1 5-46-16,-8 1-22 0,-12 4-19 15,-9 10-2-15,-12 2 19 0,-7 4-11 16,-6 0 7-16,0 4 6 0,-11 1 43 16,-5 0 16-16,-10 4-12 0,-4-1 6 15,-6 2-16-15,-5 1-25 0,-3-2 4 16,1 1-10-16,1-2-5 0,5-2-2 15,2-1 1-15,5-4-28 0,4-3 13 0,6-2-7 16,7-7 10-16,8-2 12 0,5-6 0 16,0-1-2-16,0 0 0 0,8 0 0 15,6 0-41-15,6-3 43 0,12-4 45 16,14 0 8-16,6-4-16 0,10-3-15 16,6-2-20-16,4-1 13 0,-2-1-15 0,1-2-21 15,-1 1-94-15,-8 0-40 0,-5 1-52 16,-4 0-13-16,-5 0-124 0,-8 2-148 15,-7 2-191-15,-4 2-630 0</inkml:trace>
  <inkml:trace contextRef="#ctx0" brushRef="#br0" timeOffset="99923.93">14234 16512 127 0,'0'0'2033'0,"0"0"-1371"15,0 0-309-15,0 0-67 0,-85-10-13 16,62 6-6-16,-2 2-47 0,4 1-96 15,3 1-62-15,5 0-34 0,2 0-28 16,3 0-18-16,2 3-28 0,1 1-25 16,2 3-29-16,3 0 10 0,0 3 23 15,2 1 23-15,6 1 16 0,8 1 9 0,4-2 16 16,5 0 3-16,11-2 28 0,6-3 16 16,5-2 1-16,5-2-30 0,1-2-2 15,-8 0-12-15,-5-2 52 0,-11-4 31 16,-10-4 9-16,-8 0 47 0,-8-4 51 15,-3-1-61-15,-3-3-41 0,-11-2 18 0,-6 1-77 16,-3 1-30-16,-9 1-40 0,0 3 4 16,-1 3-4-16,-3 6-43 0,5 4-55 15,3 1-32-15,2 4-41 0,5 7-83 16,5 1-65-16,10 2 16 0,5 0 1 16,1 2-70-16,11-2-51 0,5-2-80 15,8-2-239-15,4-4 26 0</inkml:trace>
  <inkml:trace contextRef="#ctx0" brushRef="#br0" timeOffset="100231.52">14655 16509 292 0,'0'0'1153'0,"0"0"-688"0,0 0-57 0,0 0 57 15,0 0-6-15,0 0-97 0,0 0-78 16,0 0-104-16,0 0-30 0,0 0-35 0,1-58-32 16,-20 56-48-16,3 2-35 0,2 0-41 15,5 3-18-15,1 5-21 0,5 1-8 16,1 2 17-16,2 3 27 0,3 0 21 15,9 0 10-15,4 1 13 0,4-1 3 16,6-1 10-16,4-1-10 0,5-4 20 16,2-4-1-16,3-1-10 15,-2-3 10-15,-3 0 6 0,-7-6 4 0,-5-3 17 16,-7-3 20-16,-4-2 8 0,-8-3 53 16,-4-2 22-16,0 0-26 0,-4-2-50 15,-8 2-27-15,-1 1-25 0,-4 4-24 16,-2 3-46-16,-4 4-34 0,-1 2-73 15,-2 3-64-15,4 2-50 0,2 3-69 0,4 6-82 16,8 1-132-16,5 3-121 0,3 0-312 16,0-3-203-16</inkml:trace>
  <inkml:trace contextRef="#ctx0" brushRef="#br0" timeOffset="100667.9">15243 16413 235 0,'0'0'1861'0,"0"0"-1192"16,0 0-239-16,0 0-55 0,0 0 13 15,0 0-34-15,0 0-51 0,0 0-100 16,0 0-74-16,0 0-59 15,0 0-39-15,-62-41-31 0,51 41-13 0,0 0-24 16,2 5-15-16,-1 2-3 0,3 2-6 16,1 3-1-16,3 2 19 0,3 1 19 0,0 0 8 15,6 4-15-15,7-3-3 0,3 0 10 16,4-1 21-16,5 0 0 0,3-2-10 16,-1-4 11-16,3 1 2 15,-1-5 1-15,-2-3 21 0,-1-2 2 0,-5-1 20 16,-5-5 23-16,-1-6 19 0,-4-1-15 15,-3-5-10-15,-4-1 9 0,-4-5 53 16,0-4-44-16,-9 2-67 0,-5-2-12 16,-3 5-34-16,-4 4-11 0,-3 3-35 15,-1 6-33-15,-2 5-64 0,-2 4-73 16,0 1-110-16,-1 2-83 0,1 6-43 16,2 0-117-16,4-1-54 0,4 1-399 15,4 0 238-15</inkml:trace>
  <inkml:trace contextRef="#ctx0" brushRef="#br0" timeOffset="101459.97">15859 16347 271 0,'0'0'1729'0,"0"0"-1150"15,0 0-305-15,0 0-104 0,0 0 3 16,0 0-26-16,0 0-14 0,0 0 26 15,0 0 65-15,-21-66 18 0,21 65-52 16,0 0-41-16,0 1-22 0,0 0-25 16,0 0-47-16,0 0-55 0,0 0-15 15,1 2-50-15,6 3-52 0,3 4 46 16,8 2 71-16,9 6 21 0,5 1 4 0,7 3-3 16,3-2 2-16,1 1-2 15,4-5-22-15,-5-1-52 0,-2-2-20 16,-9-3-95-16,-8-2-65 0,-7-1-133 0,-8-2-166 15,-3 0-245-15,-5-2-380 0</inkml:trace>
  <inkml:trace contextRef="#ctx0" brushRef="#br0" timeOffset="101661.75">16239 16309 512 0,'0'0'1746'16,"0"0"-1197"-16,0 0-203 0,0 0-33 15,0 0 12-15,0 0-89 0,-80-9-129 16,61 21-63-16,-2 5-13 0,-2 4 10 16,-3 4-1-16,-2 2-21 0,3 1-7 0,-1 1 5 15,7-4-17-15,2 0-109 0,6-3-129 16,7-4-74-16,4-1-79 0,1-3-199 16,10-3-141-16,-3-4-651 0</inkml:trace>
  <inkml:trace contextRef="#ctx0" brushRef="#br0" timeOffset="101926.16">16653 16253 245 0,'0'0'2039'0,"0"0"-1263"0,0 0-402 16,0 0-61-16,0 0 59 0,0 0-55 0,0 0-73 15,0 0-146-15,0 0-98 16,0 0-120-16,0 0-90 0,-23-13 111 0,26 29 99 16,0 4 3-16,2 2-2 0,3 0 21 15,-1 1 3-15,-1-1-23 0,1-1-2 16,3-3-12-16,-4-2-122 16,1-2-56-16,-1-1-62 0,2-2-112 0,0-3-186 15,1-1-196-15,-3-3-640 0,9-2 618 0</inkml:trace>
  <inkml:trace contextRef="#ctx0" brushRef="#br0" timeOffset="102250.86">16999 16295 346 0,'0'0'2219'16,"0"0"-1679"-16,0 0-265 0,0 0 29 16,0 0 65-16,0 0-51 0,0 0-126 15,0 0-93-15,0 0-50 0,0 0-49 16,0 0-35-16,-50-28-45 0,50 34-4 0,0 5 32 15,3 3-1-15,5 1-6 0,4 2 22 16,7 1 9-16,0-1 28 0,5-1 0 16,3 0 16-16,2-3-13 0,1-3 15 15,-1-2-15-15,0-5 22 0,-5-1-3 16,-5-2 24-16,-3-4 16 16,-3-5 22-16,-3-4-4 0,-3-4 43 0,-4-2 52 0,-3-4-16 15,-1-2-71-15,-10 1-30 0,-4 1-12 16,-7 2-17-16,-3 2-29 0,-6 3-45 15,-3 2-1-15,-4 3-73 0,2 3-71 16,3 3-15-16,5 2-61 0,7 2-85 16,8 1-125-16,7 0-210 0,3 0-354 15,3 0-248-15,6 0 680 0</inkml:trace>
  <inkml:trace contextRef="#ctx0" brushRef="#br0" timeOffset="102612.65">17319 15904 166 0,'0'0'209'0,"0"0"1000"16,0 0-797-16,0 0-165 0,0 0 24 15,0 0 10-15,0 0-18 0,0 0-68 16,-8-67-61-16,23 60-42 0,3 1 0 15,0 0-9-15,1 0-17 0,0 3-12 16,-2-1-4-16,-4 1 4 0,-5 2 8 16,-3 1-8-16,-2 0-54 0,1 0-10 15,-4 0-27-15,0 0-1 0,0 0 10 0,2 0 9 16,-2 1 0-16,1 1-9 0,-1-1-23 16,0 0-2-16,0-1 12 0,0 0 9 15,0 0 3-15,0 0-9 0,0 0-19 16,0 0-13-16,0 0 0 0,-1 0 0 15,-1 0-19-15,-2 0-64 0,0 1-37 16,-2 1-29-16,0 0-42 0,0-1-102 0,-1 1-229 16,0-1-222-16,3-1 201 15,51-9 603-15</inkml:trace>
  <inkml:trace contextRef="#ctx0" brushRef="#br0" timeOffset="102699.17">17319 15904 59 0</inkml:trace>
  <inkml:trace contextRef="#ctx0" brushRef="#br0" timeOffset="103082.76">17319 15904 59 0,'-2'-53'802'0,"2"53"273"0,0 0-680 0,0-1-78 0,0-3-60 0,5 0-58 0,5 2-61 15,2-2-59-15,2 1-5 0,4 0-1 16,0 1 19-16,-2 1-4 0,1 1-9 16,-3 0-22-16,-3 0-38 0,-2 0-19 15,-1 1-16-15,-2 4-6 0,0 0 3 0,-1 2-3 16,-2-1 10-16,-1 3 12 0,-2 1 0 15,0 1 1-15,-2 1 2 0,-6-1-3 16,-4 0-13-16,1 3-28 0,-2-5-10 16,1 1 17-16,2-3 5 0,0 0 17 15,3-2 9-15,0-1 2 0,1 1-2 16,1-1-9-16,0 1-4 0,3-1-19 16,2 0-13-16,0-2 42 0,2 2 6 0,6 0 70 15,1 1 44-15,6 0 12 16,2 1-19-16,3-2-12 0,0 3 5 0,3 0-2 15,0 0-29-15,-1 1-35 0,-2 1-31 16,0 0 9-16,-2 0 13 0,-3-1-6 16,-6-2 3-16,-3-1 0 0,-5-2-1 15,-1 0 10-15,0-1 3 0,-3-1 10 16,-4 3 5-16,-6 3 38 0,-6-2 27 16,-4 1-22-16,-5-1-92 0,-3-2-37 15,1-2-89-15,4 1-19 0,1-2-26 0,4 0-16 16,2-3-102-16,3-3-87 0,1 0-215 15,0 1-162-15,-1 1-549 0,6 1 513 16</inkml:trace>
  <inkml:trace contextRef="#ctx0" brushRef="#br0" timeOffset="105889.09">15326 16282 39 0,'0'0'183'0,"0"0"-27"0,0 0-25 15,0 0-20-15,0 0 35 0,0 0-25 16,0 0 667-16,0 0-382 0,0 0-322 0,-26-10-84 15,11 19 0-15,-2 3 13 0,3-1 39 16,3 2-50-16,0-1-2 0,3 0-2 16,4-1 2-16,-1-2 0 0,5-1-20 15,0-3-2-15,0-2 2 0,0-1 19 16,0-1 1-16,3-1 13 0,0 0 29 16,0-1 46-16,4-4 41 0,-3-4 4 0,1-2 18 15,-1-3-9-15,0-1-17 0,1-4-48 16,-2 3-23-16,0-2 26 0,1 2-26 15,-3 4-22-15,1 1 4 0,-1 4 14 16,-1 1 8-16,0 4 24 0,0 1 7 16,0 1-7-16,0 0-41 0,0 0-41 15,-3 1-60-15,-4 4-25 0,1 3 22 16,-5 4 37-16,-2 3 25 0,-2 2-1 0,2 3 0 16,-2 1 2-16,1 1 0 0,-1 1 13 15,3 2-10-15,-1-3 0 0,3-1 9 16,3-1-12-16,1-3-2 0,2-3 0 15,3-3-20-15,1-5-13 0,0-1-13 16,0-3 4-16,1-2 42 0,6 0 2 16,-1 0 51-16,4-7 22 0,0-2-7 15,6-2-34-15,1-6-16 0,-2-1 3 16,0-2 22-16,-2-2 16 0,-2-1-19 16,-2 3-7-16,-4-1-1 0,-1 5-30 0,-2 2-7 15,-1 7 7-15,-1 2 32 0,0 4-29 16,0 1-3-16,0 0-32 0,-1 0-43 15,-5 6-29-15,-3 4 47 0,-4 4 44 0,-1 4 13 16,-3 3 13-16,-1 1-11 16,2 1 0-16,1-2-2 0,3-1-1 0,3-2-28 15,3-1 7-15,2-3 0 0,3-1 9 16,1-3-6-16,0 0-13 0,0-4-9 16,8-1 16-16,-3-2 13 0,2-3 12 15,2 0 32-15,2 0 25 0,5-8 7 16,3-2-20-16,2-4-22 0,0-3 3 15,2-2-9-15,0-5 16 0,-3 2 3 16,0-1-20-16,-1 2 4 0,-5 0-9 16,-4 6-10-16,0 3 0 0,-7 5 12 15,-1 3 51-15,-2 4 4 0,0 0-67 0,0 0-16 16,-2 0-44-16,-2 4-12 0,-3 0 15 16,0 2 15-16,-1 3 14 0,-1-1-4 15,3 2 4-15,1-3-1 0,1-1 4 16,2 0 6-16,2-1-7 0,0-2-5 0,0 2 15 15,0-3 12-15,0 1-11 0,0-2 11 16,2 0-14-16,-1-1 18 0,2 0 13 16,-1 0 6-16,1 0-19 0,1 0-105 15,0 0-80-15,-1 0-127 0,0 0-159 16,-3 0-272-16,0 3-417 0</inkml:trace>
  <inkml:trace contextRef="#ctx0" brushRef="#br0" timeOffset="112102.88">18893 15358 101 0,'0'0'1464'0,"0"0"-837"16,0 0-226-16,0 0-169 0,0 0-1 15,0 0-13-15,0 0-50 0,0 0-60 16,0 0-56-16,3-19-52 0,6 16-22 16,2 1 6-16,8-2 15 0,7-1 1 15,7 1 2-15,6-1-2 0,6 0 0 16,5-1 3-16,3 0-3 0,3 0-17 15,-3 0-78-15,-5 2-77 0,-6 4-39 16,-13 0-161-16,-12 0-185 0,-12 10-413 0,-5-4-156 16</inkml:trace>
  <inkml:trace contextRef="#ctx0" brushRef="#br0" timeOffset="112237.23">19016 15514 2060 0,'0'0'686'16,"0"0"-339"-16,0 0-124 0,0 0-35 0,0 0-62 15,0 0-78-15,0 0-35 0,103-22-13 16,-38 8-13-16,17-3 0 0,10 0-44 16,2 2-104-16,-2 2-219 0,-8 4-267 15,-25 5-623-15</inkml:trace>
  <inkml:trace contextRef="#ctx0" brushRef="#br0" timeOffset="113737.05">20475 14918 58 0,'0'0'300'0,"0"0"1341"0,0 0-1110 15,0 0-235-15,0 0-49 0,0 0 18 16,0 0 15-16,0 0-62 0,0 0-71 16,0 0-64-16,0 0-52 0,-25-35-31 15,14 43-27-15,-4 6 11 0,-8 7 0 16,-2 5-4-16,-5 10 20 0,-1 3 63 16,5 3-42-16,1-2-21 0,3 2-25 15,6-2 25-15,0-2 0 0,6 1 28 16,4-3 0-16,6-3-28 0,0-4-27 0,13-5-13 15,10-3 7-15,8-6 30 0,5-4 3 16,4-6 19-16,6-4 20 0,3-1 7 16,2-9-21-16,-3-4-6 0,-3-1-17 15,-9-2 29-15,-7 1 22 0,-9 0 22 0,-9 1 55 16,-7 0 55-16,-4-1 9 0,-9 1-87 16,-7 0-76-16,-8 0 21 0,-7 1-52 15,-5 1-52-15,-4 6-22 0,-2 4-18 16,0 2-58-16,2 4-45 0,6 7-9 15,3 1-41-15,8 4-69 0,9-1-70 16,5 1-80-16,6 0-46 0,3-1-12 16,3-1-187-16,9-3-349 0</inkml:trace>
  <inkml:trace contextRef="#ctx0" brushRef="#br0" timeOffset="114036.25">20912 15121 96 0,'0'0'1824'16,"0"0"-1035"-16,0 0-339 0,0 0-109 16,0 0-54-16,-94-55-61 0,74 51-59 15,3 3-48-15,1 1-42 0,7 0-40 16,4 0-37-16,3 0-6 0,2 0-50 16,0 6-43-16,5 4 27 0,3 6 72 15,6 6 84-15,3 4-12 0,6 2-23 16,4 3-24-16,2 1 0 0,-1 0-24 15,1 1 39-15,-2-3 4 0,-5 0 2 16,-4-4 6-16,-8-5-16 0,-6-3-36 16,-4-3-74-16,-1-2-31 0,-8-5 3 15,-7 2 40-15,0-5-19 0,-8-2-44 16,-3-1-82-16,-4-2-131 0,-2-2-156 0,1-6-315 16,2-6-694-16,9 2 749 0</inkml:trace>
  <inkml:trace contextRef="#ctx0" brushRef="#br0" timeOffset="114161.13">20776 15178 141 0,'0'0'1475'0,"0"0"-939"16,0 0-170-16,0 0-95 0,0 0-40 16,56-72-81-16,-33 61-134 0,8 0-16 15,11 0-32-15,10 0 32 0,8 2-16 16,8 1 14-16,1 3-132 0,-3 3-130 16,-4 2-152-16,-5 2-214 0,-8 7-487 15,-15-1 563-15</inkml:trace>
  <inkml:trace contextRef="#ctx0" brushRef="#br0" timeOffset="114798.86">21525 15150 20 0,'0'0'1964'0,"0"0"-551"16,0 0-967-16,0 0-16 0,0 0-77 15,0 0-83-15,0 0-99 0,0 0-152 16,0 0-19-16,0 0-107 0,0 0-31 16,-3 19-19-16,6-5 157 0,2 4 31 15,1 3 12-15,0 1-9 0,1-1-10 16,-3-1-2-16,1-2 0 0,-1-2-22 0,-1-1-40 16,0-4-15-16,-2-2-40 0,2-2-41 15,0-2-22-15,-2-3-32 0,1-2-8 16,1 0 51-16,0-3 147 0,2-7 88 15,1-4-25-15,6-5-26 0,-1-3 33 16,1-3-4-16,2 0-38 0,-1 2 34 16,-1 4 3-16,-2 3 50 0,-3 4 6 15,0 2 11-15,2 2-49 0,-3 1-37 16,2 2-33-16,1-1-13 0,4 3 0 16,1 0-22-16,6 3 1 0,0 0 5 0,5 3-8 15,0 4-1-15,-2 5 10 0,-2 0 12 16,-3 0-10-16,-4 0 11 0,-5 1 0 15,-2-2-16-15,-3 1-1 0,-2-1 4 0,-2-3 14 16,0 2-2-16,0-3-31 0,0 0-31 16,0-2-12-16,0-3 5 0,0-1 26 15,0-1 46-15,0 0 23 0,0 0 20 16,4-3 22-16,0-7 31 0,2-2-96 16,1-6-31-16,4-3 31 0,3-2 18 15,0 0-1-15,3 0-15 0,0 5 33 16,0 2 5-16,0 3-9 0,0 4-16 15,2 3-2-15,-2 0-12 0,3 3 2 16,-4 3-3-16,3 0-1 0,-2 3-18 16,1 5-8-16,-1 4-4 0,-1 1 9 15,-1 2 10-15,-6 2 11 0,-1-1-12 0,-5 3-27 16,-3-1-59-16,-3 0 28 0,-8-2-13 16,-4 1-56-16,-1 0-77 0,-3-2-181 15,3 0-218-15,3-6-561 0,2 0-526 16</inkml:trace>
  <inkml:trace contextRef="#ctx0" brushRef="#br0" timeOffset="115320.9">22431 15084 1984 0,'0'0'1078'16,"0"0"-683"-16,0 0-173 0,0 0-17 15,0 0-42-15,0 0-46 0,0 0-54 16,0 0-63-16,0 0-37 0,0 0 23 0,0 0 14 15,42 25 12-15,-35-9-8 0,-1 0 14 16,0-2-18-16,-2-1-86 0,2-2 17 16,-4-2 9-16,0-2-16 0,-1-2-15 15,-1-3 13-15,0 0 46 0,3-2 32 16,-1 0 41-16,1 0 22 0,0-6 41 16,4-1-48-16,1-4-54 0,2-1 39 15,4-2-2-15,1-2 4 0,-2 2 26 16,5 1-35-16,-4 4-3 0,3 2 4 0,-1 3 2 15,1 2-9-15,3 2-13 16,-1 0-2-16,1 1-11 0,-1 4 1 0,-4 1 16 16,-4 0-19-16,-2 0 0 0,-3 1-31 15,-1 0 6-15,-2 4 14 0,-1 1 11 16,-1-2 0-16,-1 2-11 0,0-1-32 16,0-2 8-16,0 0-24 0,0-3-34 15,0-3 19-15,0-2 74 0,3-1 0 16,0 0 74-16,2-1 0 0,1-7 51 15,5-2-66-15,3-4-47 0,6-3 26 0,6-5 33 16,4-2-71-16,4 0 31 0,-1 4 0 16,-2 2-28-16,-2 6 22 0,-4 5-25 15,-2 4-10-15,-6 3 9 0,0 0-10 16,-4 4-23-16,0 4 6 0,-3 4 16 16,-2 3-1-16,-3 3 12 0,-1 1 1 15,-4 1-46-15,0 3-44 0,-5-1-66 0,-5 1-39 16,-5 0-63-16,-5 2-100 0,-6-1-222 15,3-5-516-15,-19 7-569 0</inkml:trace>
  <inkml:trace contextRef="#ctx0" brushRef="#br0" timeOffset="132447.29">22301 16601 687 0,'0'0'427'0,"0"0"-242"0,0 0-90 0,0 0 29 16,0 0 74-16,0 0-49 0,0 0-54 16,0 0-82-16,0 0-13 0,0 0-10 15,52 12 10-15,-47-12 58 0,0 0-32 16,-2 0 33-16,3-1 25 0,0-2 16 16,-1 0 17-16,0 1 6 0,-1-2 9 15,4-1-29-15,-2 0-16 0,0-1-4 16,0-1-22-16,1-2-29 0,1 0-16 15,1-2 0-15,0-3-14 0,0 2 14 0,2-2 6 16,-2-2 0-16,0 2-19 0,-2-2-2 16,1 3 15-16,-2 4 31 0,-3 0 14 15,-3 4 9-15,2 2 26 0,-2 0-1 16,0 2-6-16,0 1-23 0,-2-1-18 16,-1 1-23-16,-1 0-22 0,0 0-3 15,1 0-19-15,-1 0-6 0,-1 0-19 0,2 0 12 16,-2 0 0-16,-4 0 1 0,-2 5 5 15,-1 0 11-15,-1 1-20 0,-2 2 31 16,1-1-8-16,-2 4-4 0,3-2 0 16,-3 1 3-16,5-1 0 0,-1-1 1 15,4 0 10-15,0 0-14 0,3-2 0 16,0 2 0-16,3-2 14 0,0 2-17 16,2 0 0-16,0-1-36 0,0 2-34 15,7 0-4-15,0 0 29 0,2 0 29 16,4 1 15-16,-1 0 1 0,2-2 19 0,0-1 0 15,2 0-27-15,0-3-18 0,-1 0 0 16,0-2-32-16,1-1-39 0,0-1-26 16,0 0-4-16,1 0 20 0,2 0 32 0,-3-3 13 15,0-2 19-15,-2 2 1 0,-4-1-1 16,0-2 49-16,-5 2 13 0,-1 0 62 16,-3 0 16-16,2 1-26 0,-3-1 68 15,0 3 22-15,0-2-22 0,0 1 19 16,2 1-16-16,-2 1 8 0,0 0 8 15,0 0-8-15,0 0-38 0,0 0-20 16,0 0-21-16,0 0-52 0,1 0-13 16,-1 0-51-16,0 0-10 0,0 0-6 15,0 1-22-15,2 0 2 0,-1 1 27 16,2 2 73-16,2-1 13 0,0 1-12 0,-1 0 2 16,2-1 13-16,0 0-13 0,1-2 10 15,-1 2-11-15,2 0 0 0,0-2 1 16,2-1-3-16,-2 0-17 0,3 0-12 15,0 0 29-15,-1-1 22 0,0-5 14 16,0 0 2-16,-3 0-2 0,1-2 5 16,-2 2 11-16,-1-1 47 0,-2 3-3 0,1 0 38 15,-2 3 9-15,-1 0 9 0,-1 1-38 16,2 0-45-16,-2 0-37 0,0 0-17 16,0 0-14-16,0 0-1 15,0 0-3-15,0 0-25 0,0 0-13 0,1 5-41 16,3 1-23-16,-1 4 105 0,5 4 25 15,0 0 13-15,-1 1-6 0,-1 2 12 0,0-2-10 16,-2 0-5-16,-4 0 5 0,0-2 1 16,0 1-7-16,0-3-9 0,-2 2-3 15,-6-1-14-15,-4 0-1 0,-6 3-1 16,-5-2-30-16,-6 1-46 0,0-3 0 16,-1 1-40-16,5-4-43 0,4-3-60 15,5-1-18-15,7-4-13 0,5 0 14 16,3-1 42-16,1-7-211 0,0-3-375 15,5-4-32-15</inkml:trace>
  <inkml:trace contextRef="#ctx0" brushRef="#br0" timeOffset="133158.04">22440 16534 1221 0,'0'0'755'0,"0"0"-321"0,0 0-227 16,0 0-72-16,0 0 13 0,0 0 0 0,0 0-68 15,0 0-80-15,0 0-96 0,0 0-23 16,8-24-7-16,12 18 52 0,8-2-38 15,8-2-24-15,1-2 20 0,-3 0 5 16,-4 2-8-16,-7 1 31 0,-10 2 62 0,-7 0 26 16,-6 1 42-16,0 1 62 0,-8-1 64 15,-5 2 43-15,-2 2-182 0,-5 1-4 16,-4 1-22-16,-5 0-3 0,-4 1 16 16,-1 5-15-16,1 2 41 15,5 1 0-15,5 0-7 0,5 0-35 0,3 0-14 16,2-1-8-16,7 0 21 0,1-1-3 15,3 0-18-15,2-2-27 0,2 1-28 16,6-1 19-16,7 1 19 0,4-1 39 16,3-2 32-16,3 0 13 0,1-2-42 15,0 1-1-15,-4-2-1 0,-1 1-1 16,-5 0-1-16,1 2-64 0,-4 1-12 16,0-1 41-16,-3 3 35 0,-2-1 0 0,-2 1 2 15,-3 1 11-15,-3 1 75 0,0 0-32 16,0 4-13-16,-5 1-6 0,-4 4 2 15,0 1 1-15,-1 1 3 0,-2 0-10 16,1-1-19-16,3-1-13 0,-2-3 0 16,4 1 0-16,1-4-1 0,3-1-22 0,2-2-12 15,0-1-20-15,0-2-29 0,5-2 78 16,4 1 6-16,2-2 77 0,4-2 13 16,4 0 10-16,1-2-13 0,6-4-16 15,3-4-1-15,2-2 20 0,3-2-1 16,4-3-25-16,-2 0-51 0,-2 0-10 15,-4 3 25-15,-7 3-27 0,-9 4 0 16,-8 3 31-16,-4 4 54 0,-2 0 69 16,0 0-66-16,-5 0-89 0,-4 4-52 15,-5 3-33-15,-6 4 24 0,-5 3 30 16,-6 4-103-16,0 3-167 0,1 0-107 0,3 1-106 16,2-3-254-16,11-6-407 0</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5:01:02.088"/>
    </inkml:context>
    <inkml:brush xml:id="br0">
      <inkml:brushProperty name="width" value="0.05292" units="cm"/>
      <inkml:brushProperty name="height" value="0.05292" units="cm"/>
      <inkml:brushProperty name="color" value="#FF0000"/>
    </inkml:brush>
  </inkml:definitions>
  <inkml:trace contextRef="#ctx0" brushRef="#br0">6464 2252 800 0,'0'0'472'0,"0"0"-52"0,0 0-85 16,0 0-57-16,0 0-45 0,0 0-36 15,0 0-23-15,0 0-30 0,0 0-29 16,0 0-54-16,-2 4-55 0,2-4-6 15,0 1-35-15,0 1-22 0,0 0 5 0,0 1 52 16,1 2 42-16,5-1-4 16,3 0 13-16,5-2 36 0,2 0 56 15,8-2 6-15,5-4-35 0,3-4-29 0,1-4-47 16,3 0-19-16,1-3-17 0,-5 0 1 16,0-1 16-16,-6-1 0 0,1 1-4 15,-5-2 7-15,-4 0 6 0,-3 0 4 16,-1 0-1-16,-4 1-15 0,-2 4-13 0,-2 2 29 15,-5 3 9-15,-1 3 9 0,0 0 15 16,-3 1-9-16,-3 0-56 0,-4 0-35 16,-3-1-12-16,-3 3 4 0,-4-1 8 15,-3 2 4-15,-7 1-10 0,0 4-3 16,-6 6 9-16,-2 4 15 0,-1 1 20 16,3 3 19-16,-3 3 3 0,5 1-6 15,2 2-16-15,2 2-22 0,2 1 9 0,6 0 13 16,4-2 0-16,8-1 0 0,4-1-19 15,6-3-18-15,0 0-7 0,10 1 6 16,6-2 35-16,7 1 3 0,7 1 28 16,6-3 1-16,6-4-1 0,4-2 16 15,2-5-4-15,-1-2-2 0,2-4-38 16,-2-1-13-16,-3-1-68 0,-2-6-45 16,-3-2-79-16,-3-1-90 0,-9-1-92 15,-4 1-90-15,-4 1-230 0,-9 3-410 0</inkml:trace>
  <inkml:trace contextRef="#ctx0" brushRef="#br0" timeOffset="537.63">7002 2331 1748 0,'0'0'659'16,"0"0"-150"-16,0 0-36 0,0 0-93 16,0 0-116-16,0 0-78 0,0 0-74 0,0 0-57 15,0 0-34-15,0 0-21 0,0 0-40 16,0 10-4-16,0 0 44 0,0 2 28 16,0 2-3-16,6 1-9 0,-2 2-13 15,6-1 0-15,1 0-3 0,1 0-19 16,1-2-80-16,3-1-48 0,-1-3-41 15,0-1-55-15,0-2-55 0,1-4-75 16,0-1 58-16,2-2-8 0,-2-4-21 0,3-4 16 16,-5-3 140-16,2-2 188 0,-3-3 19 15,0 1 160-15,-3-1 104 0,-1 1-5 16,-1 0 17-16,-3 2 52 0,-2 0-1 16,-2 3 7-16,-1 2-4 0,0 1-20 15,0 4-47-15,0 0-9 0,0 2-55 16,0-1-69-16,0 2-49 0,0 0-33 15,0 0-52-15,0 0-15 0,0 2-33 16,0 7-19-16,0 5-21 0,0 9 73 16,-3 8 19-16,2 3-4 0,-2 2 9 15,0-2 4-15,-4 2-28 0,-2-1-2 0,-1 0 2 16,-6 1 0-16,-3 0 13 0,-5 0-13 16,-3-1-21-16,-1-4-15 0,1-2-28 15,4-4-49-15,4-7-95 0,3-3-34 0,8-6 4 16,0-4-14-16,7-4-30 0,1-1-28 15,4-11 24-15,12-7-336 0,0 1-664 16</inkml:trace>
  <inkml:trace contextRef="#ctx0" brushRef="#br0" timeOffset="849.57">8285 2127 1910 0,'0'0'557'15,"0"0"-209"-15,0 0 12 0,0 0 28 16,0 0-47-16,0 0-55 0,0 0-22 15,0 0-73-15,0 0-117 0,0 0-74 16,0 0-22-16,68-45-8 0,-27 35 8 16,1 0-3-16,-3 2 22 0,-4 3-12 15,-5 1-31-15,-6 3-137 0,-1 1-75 16,-1 0-95-16,-8 5-218 0,-2 2-79 16,-5 0-550-16</inkml:trace>
  <inkml:trace contextRef="#ctx0" brushRef="#br0" timeOffset="1012.83">8243 2358 1971 0,'0'0'596'0,"0"0"-267"0,0 0 81 0,0 0-61 15,0 0-38-15,0 0-31 0,0 0-200 16,93-22-78-16,-45 10-2 0,4 0-22 16,0 0-97-16,-4 1-63 0,-4 3-110 15,-2 0-175-15,-3 0-133 0,-12 3-687 16</inkml:trace>
  <inkml:trace contextRef="#ctx0" brushRef="#br0" timeOffset="2996.82">9569 1559 639 0,'0'0'525'0,"0"0"-109"15,0 0-48-15,0 0-47 0,0 0-43 16,0 0-11-16,0 0-26 0,0 0 8 15,0 0-42-15,0 0-61 0,-12-45-14 16,11 43 19-16,-2 1-9 0,2 0-11 0,-2-1-9 16,0 2-17-16,0 0-37 0,0 0-34 15,0 0-28-15,0 0-6 0,-1 3-89 16,1 0-54-16,2 3-31 0,-1 3-40 16,1 5 28-16,-1 6 186 0,2 8 87 15,0 1-62-15,0 1-25 0,8 0-35 16,0-1-50-16,2-2 47 0,0 1 25 15,2-1 26-15,-1 2 14 0,0-2-26 0,1 0-1 16,-3 0 29-16,0 0-28 0,-2-3-1 16,0-2-29-16,-3-4-97 0,2-4-23 15,-3-3-100-15,-1-4 19 0,1 0-21 16,-3-4 25-16,1-2 3 0,-1-1-20 16,0 0 58-16,0-7 136 0,0-4-403 15,-6-6-213-15,3 3-12 0</inkml:trace>
  <inkml:trace contextRef="#ctx0" brushRef="#br0" timeOffset="3238.48">9504 1579 1296 0,'0'0'612'0,"0"0"-252"0,0 0-2 16,0 0 32-16,0 0-74 0,0 0-59 0,0 0-29 16,0 0-62-16,0 0-27 0,0 0-30 15,11-48-109-15,1 48-47 0,4 0-84 16,0 4 24-16,4 5 50 0,4 3 10 15,2 1-13-15,3 2 10 0,1-1 15 16,2 1-3-16,0-2 38 0,-1-2 3 16,-3-1-3-16,-2-1-41 0,-3-2-79 15,-3-1-113-15,-5-1-13 0,0 1-104 16,-3-3-54-16,4-1-47 0,0-2-1 16,-1 0-233-16,13-7 5 0</inkml:trace>
  <inkml:trace contextRef="#ctx0" brushRef="#br0" timeOffset="3434.73">10279 1475 88 0,'0'0'1733'0,"0"0"-1227"0,0 0-157 15,0 0-76-15,0 0-49 0,-85-24-61 0,55 24-77 16,-5 5-54-16,-7 8 3 0,-2 1 19 16,-1 5-29-16,1 0-12 0,5 2-11 15,4-1-2-15,3 1-1 0,8-3-28 16,2 0-2-16,9-4-93 0,3 2-93 15,6-2-62-15,4-1-65 0,0-1-61 16,7-1-79-16,3-4-27 0,-1-1-258 16</inkml:trace>
  <inkml:trace contextRef="#ctx0" brushRef="#br0" timeOffset="3659.78">10262 1483 1514 0,'0'0'666'0,"0"0"-165"15,0 0-83-15,0 0-29 0,0 0-70 16,0 0-105-16,0 0-82 0,0 0-119 16,0 0-13-16,0 0-63 0,-17 9-18 0,11 1 81 15,2 2 0-15,1 7 0 16,0 0-35-16,1 4 26 0,2 3 9 0,0 1 28 16,3 1-6-16,3 1 20 0,1-2-20 15,0-2-22-15,2 1-17 0,0-4-112 16,5 1-70-16,-4-2-95 15,2-1-102-15,-4 0-183 0,-3-6-527 0</inkml:trace>
  <inkml:trace contextRef="#ctx0" brushRef="#br0" timeOffset="3973.87">10421 1853 2612 0,'0'0'639'0,"0"0"-270"15,0 0-126-15,0 0 12 0,0 0-56 0,0 0-81 16,0 0-118-16,0 0-6 0,0 0-72 16,0 0-68-16,-19-1-46 0,25 9 135 15,2 1 56-15,4 1 1 0,1 2-34 16,1-2-36-16,6-1 7 0,3-2 19 16,5-3 42-16,3-2 2 0,4-2 35 15,1-4-19-15,2-5-14 0,-4-3 13 16,-2-1 26-16,-5-1 54 0,-7-2 150 15,-4 0-56-15,-6 1-65 0,-2-3 37 16,-4 2-48-16,-3 2-33 0,-1 0-11 16,0 1-69-16,-4 0-52 0,-2 0 52 15,0 2-114-15,-3 0-86 0,1 4-39 16,2 0-111-16,-1 3-171 0,1 3-161 16,2 1-683-16</inkml:trace>
  <inkml:trace contextRef="#ctx0" brushRef="#br0" timeOffset="4405.85">10932 1754 1994 0,'0'0'683'16,"0"0"-269"-16,0 0-59 0,0 0-149 16,0 0-159-16,0 0-47 0,0 0-22 15,0 0 19-15,0 0-14 0,0 0 17 16,-9 66 16-16,20-53-13 0,0-2 13 15,2 0-4-15,3-4 1 0,1 1-4 0,3-3-9 16,1-2-50-16,2-3 18 0,-2 0 4 16,-2-4 28-16,-2-3 22 0,-4 0 47 15,0-4 42-15,-3 1 93 0,-4 0 72 16,0 0-38-16,2-1-81 0,-6 4-55 16,1 0-1-16,-3 3 18 0,0 3 25 15,0 1-38-15,0 0-23 0,0 0-4 0,0 0-33 16,-2 2-46-16,2 1-61 0,0 1-30 15,0 3-49-15,0 2-40 0,0 6 104 16,6 5 74-16,0 4-16 0,1 2 18 16,2 1 17-16,-2-1-16 0,-1 0-1 15,0 0 2-15,-2-2 13 0,-1 2 12 16,-3-2 31-16,0-1 7 0,-7-4-65 0,-7-1-34 16,-3-1-76-16,-7-5-40 0,-8 1-35 15,-7 0-47-15,-9-3-23 0,-9 1-110 16,-8-2-207-16,-5 0-106 0,-3 0-87 15,16-3-470-15</inkml:trace>
  <inkml:trace contextRef="#ctx0" brushRef="#br0" timeOffset="4665.91">9530 2493 1930 0,'0'0'567'0,"0"0"-267"15,0 0-72-15,0 0-87 0,0 0-64 0,0 0 9 16,0 0 92-16,132-4 84 0,-51-5-13 15,24-4-76-15,16-5-64 0,15-4-26 0,12-1 20 16,12-1-2-16,5-3 10 16,3 1-71-16,-2 1-40 0,-7 4-6 0,-11 3 4 15,-14 1-16-15,-20 3-7 0,-16 2-52 16,-20 2-12-16,-16 2-26 0,-17 0-18 16,-14 5-8-16,-14-1 6 0,-12 2 22 15,-5 2 50-15,0 0 38 0,-5 0-16 16,-5 0-111-16,-7 2-89 0,-6 4-172 15,-6 3 40-15,-11 4-83 0,-5 2-113 16,7 0-79-16</inkml:trace>
  <inkml:trace contextRef="#ctx0" brushRef="#br0" timeOffset="5044.85">10353 2855 2150 0,'0'0'752'0,"0"0"-205"0,0 0-165 16,0 0-61-16,0 0-57 0,0 0-50 15,0 0-79-15,0 0-90 0,0 0-45 16,0 0-37-16,0 0-52 0,-22 10-71 0,22 3-66 16,4 6 226-16,-1 7 34 15,3 1 6-15,0 4-12 0,0 0 0 0,2-1-7 16,1 3 4-16,-2-1 3 0,0 2 0 16,2-4-3-16,-3 0 9 0,0-2-34 15,-1-2-47-15,-2-1-92 0,0-6-79 16,0-2-83-16,1-5-72 0,-1-3-64 0,-3-5-48 15,0-3-69-15,0-1 106 0,-1-8 249 16,-6-3-842-16</inkml:trace>
  <inkml:trace contextRef="#ctx0" brushRef="#br0" timeOffset="5254.96">10250 2860 2479 0,'0'0'615'0,"0"0"-265"0,0 0 27 0,0 0-53 16,0 0-63-16,0 0-60 0,0 0-96 15,0 0-67-15,0 0-38 0,107-65-16 16,-64 60 13-16,4 2 2 0,4 3 0 16,0 2-16-16,-4 8-20 0,-6 4 37 0,-9 2 86 15,-11 2-86-15,-11 1-15 0,-10 2-56 16,-1 1 40-16,-17 2-9 0,-6 3-37 16,-9 0-56-16,-5 2-79 15,-5 0-111-15,3-3-174 0,1-3-231 0,13-6-601 16</inkml:trace>
  <inkml:trace contextRef="#ctx0" brushRef="#br0" timeOffset="5558.82">10790 3002 2123 0,'0'0'730'15,"0"0"-279"-15,0 0-73 0,0 0-170 16,0 0-79-16,0 0-114 0,0 0-15 0,0 0-56 15,0 0 15-15,0 0 41 0,1 52 35 16,-1-35-16-16,4 0-4 0,8 1-12 16,2 0 29-16,5-3 0 0,5-2 9 0,2-3 5 15,3-3-46-15,1-5-9 16,3-2-4-16,-1-2 13 0,1-8 40 0,-1-6 4 16,-2-2 21-16,-1-2 65 15,-6-7 111-15,-1-1-93 0,-5-1-108 0,-4-1 61 16,-7 6 162-16,-5 1-206 0,-1 3-57 15,0 5-45-15,-2 1-92 0,-6 1-302 16,-1-2-126-16,0 1-587 0,4 4-329 16</inkml:trace>
  <inkml:trace contextRef="#ctx0" brushRef="#br0" timeOffset="6029.64">12698 2095 1467 0,'0'0'1146'0,"0"0"-788"0,0 0-70 15,0 0 52-15,0 0-34 0,0 0-55 0,0 0-61 16,0 0-72-16,0 0-57 0,0 0-61 16,0 0-43-16,62-53-4 0,-18 46 4 15,7-2 15-15,8 1-13 0,4 2-89 16,5 1-43-16,-6 5-97 0,-10 0-146 15,-15 3-244-15,-14 4-566 0</inkml:trace>
  <inkml:trace contextRef="#ctx0" brushRef="#br0" timeOffset="6171.82">12862 2302 137 0,'0'0'1839'0,"0"0"-1276"15,0 0-131-15,0 0-14 0,85-18-215 16,-29 3-130-16,12-2-54 0,5 0-19 15,-1 2-28-15,-4 2-175 0,-7 3-180 16,-18 4-293-16,14-4-681 0</inkml:trace>
  <inkml:trace contextRef="#ctx0" brushRef="#br0" timeOffset="7184.82">14128 1577 836 0,'0'0'742'0,"0"0"-300"0,0 0-14 16,0 0-22-16,0 0 14 0,0 0-90 15,0 0-55-15,0 0-24 0,0 0-58 16,0 0-19-16,-27-53-7 0,27 53-20 0,-1 0-55 15,1 0-49-15,0 0-43 0,0 0-15 16,0 1-7-16,0 2-24 0,0 0-43 16,0 7-37-16,4 0 74 0,3 5 52 15,1 6-1-15,1 3-2 0,2 3 1 16,-1 3-1-16,0 1-15 0,-1 0 18 16,-4 2-1-16,3 0-18 0,-3 1 19 0,1-1 0 15,-2 0 0-15,2-5-24 0,0-2-66 16,2-6-6-16,0-1-22 0,0-3-32 15,-2-2-109-15,-1-3-104 0,0-4-68 16,-1 0-88-16,2-5-99 0,-3-2-108 16,6-1-429-16</inkml:trace>
  <inkml:trace contextRef="#ctx0" brushRef="#br0" timeOffset="7621.9">14453 1553 817 0,'0'0'1668'0,"0"0"-1245"0,0 0-71 15,0 0-31-15,0 0 32 0,0 0-42 16,0 0-144-16,10-68-95 0,0 63-66 16,6 1-6-16,4 0-17 0,5 3 17 15,3 1 0-15,-2 0-48 0,-2 7-24 0,-3 3 1 16,1 3 9-16,-5 2 30 15,2 2 29-15,-2 1 1 0,-3 0-1 0,-3-2-22 16,-2 2 10-16,-6-1-4 0,-3 2-3 16,0 2 22-16,-15 4 19 15,-7 0 34-15,-9 5 0 0,-6 1-37 0,0 0-16 16,-2-3-2-16,3-2-26 0,5-3 10 16,6-4 16-16,2-3-2 0,7-3 1 15,3-5 3-15,4-2 2 0,8-3 1 16,-1-3 35-16,2 0 40 0,0 0 40 15,6-2 21-15,1-3-34 0,6-3-19 16,9-4-86-16,8-2-37 0,13-4-37 0,9 0 6 16,10-2 40-16,4 2-30 0,2 0-32 15,0 2-56-15,-5 2-38 0,-4 3-5 16,-3-1-67-16,-6 2-39 0,-4-2-76 16,-7 0-171-16,-8 2-145 0,-5-1 10 15,-9 2-343-15</inkml:trace>
  <inkml:trace contextRef="#ctx0" brushRef="#br0" timeOffset="7899.09">15279 1623 1161 0,'0'0'796'0,"0"0"-284"0,0 0-115 0,0 0 13 16,0 0-80-16,0 0-74 0,0 0-4 15,0 0-44-15,0 0-74 0,0 0-79 16,0 0-11-16,-82-15-17 0,77 15-13 16,2 0-14-16,2 1-43 0,-1 3-28 15,2-2-35-15,0 4-24 0,0 5 33 16,2 1 38-16,4 2 8 0,5 1 33 0,4-1 18 15,6 0 28-15,5-2-2 16,6-3 15-16,1-3 2 0,2-3 10 0,-1-3 10 16,-1 0 2-16,-4-5 12 0,-6-4 4 15,-5-3 33-15,-6-1 25 0,-3-2 17 16,-6-4-61-16,-1-2 21 0,-2-2 24 0,-3 0-6 16,-5 1-134-16,-2 2-12 0,-3 5-28 15,-3 2-26-15,-4 4-75 0,-4 5-118 16,-8 3-139-16,-4 1-252 0,6 4-493 15,-15 10-576-15</inkml:trace>
  <inkml:trace contextRef="#ctx0" brushRef="#br0" timeOffset="9919.28">15898 1380 973 0,'0'0'543'0,"0"0"-175"15,0 0-96-15,0 0-6 0,0 0-40 16,0 0-33-16,0 0-10 0,0 0-1 0,0 0-12 16,0 0-15-16,-24-12-22 0,23 12-25 15,1 0-33-15,0 0-31 0,0 0-19 16,0 0 0-16,0 0-25 0,0 0-3 15,0 0-34-15,0 0-23 0,1 0 3 16,-1 1 4-16,5 2-4 0,-2 1-26 16,5 2 26-16,3 3 57 0,6 3 73 15,6 2 6-15,2 3-22 0,4 1-13 16,4 0-42-16,-1 1 24 0,2 0-11 16,-2 1-15-16,-2-4 0 0,-4 1 0 0,-3-1 0 15,-7-5-82-15,-4-2-12 0,-5-1-52 16,-4-4-61-16,-2 0-23 0,-1-3-11 15,0-1-55-15,-4 0 34 0,-3 0-105 16,-4-4-231-16,2 2-433 0</inkml:trace>
  <inkml:trace contextRef="#ctx0" brushRef="#br0" timeOffset="10146.75">16149 1441 68 0,'0'0'1324'0,"0"0"-862"0,0 0-47 16,0 0-18-16,0 0 15 0,0 0-39 15,0 0-54-15,0 0-86 0,0 0-122 16,0 0-49-16,0 0-40 0,-11-38-22 0,0 43-53 16,-9 5 22-16,-7 5 29 0,-8 1 2 15,-4 5-19-15,2 1 0 0,3 0-13 16,5 1-22-16,7-1 4 0,2-1 22 16,4 0-3-16,2-2-89 0,3 0-51 15,3-2-41-15,2 0-50 0,5-4-107 16,1-3-126-16,1-1-173 0,6-4-317 15</inkml:trace>
  <inkml:trace contextRef="#ctx0" brushRef="#br0" timeOffset="11182.76">16467 1349 1125 0,'0'0'677'0,"0"0"-272"0,0 0-43 16,0 0-14-16,0 0 1 0,0 0-15 15,0 0-63-15,0 0-69 0,0 0-58 16,0 0-32-16,-18-28-57 0,18 28-34 16,-2 0-21-16,2 2-28 0,0 1-21 15,0 2-35-15,0 5-44 0,0 4 112 16,8 5 16-16,0 5 50 0,2 4-9 0,2 0-7 16,2 5-12-16,-1-4-4 0,-1 0 7 15,-1 1-9-15,-2-3-16 0,1-1 0 16,-4-2-34-16,0-2-26 0,-5-1-33 15,0-2-62-15,-1-2-33 0,0 0-46 0,0-3-84 16,-4-1-106-16,1-3-150 0,-1-4-443 16</inkml:trace>
  <inkml:trace contextRef="#ctx0" brushRef="#br0" timeOffset="11530.02">16894 1426 2300 0,'0'0'719'0,"0"0"-326"16,0 0-118-16,0 0-26 0,0 0-4 0,0 0-64 16,0 0-39-16,0 0-80 0,-81-35-62 15,67 35-22-15,1 0-39 0,1 8-17 16,0 2 4-16,3 5 15 0,2 2 21 0,2 2 10 16,5 1-25-16,0 1-64 15,3-2 20-15,7 2 16 0,6-3 27 0,3 0 23 16,5 0 28-16,4-5 3 0,1-4 16 15,2-3 22-15,-2-5 19 16,1-1 2-16,-1-5-2 0,0-6 10 16,-3-5 26-16,-1-1 35 0,-4-3-4 0,-6-4 28 15,-4-1 85-15,-10-3-17 0,-1 1-24 16,-7-3-96-16,-10 3-36 0,-6 2-64 16,-3 2-18-16,-2 5-34 0,-4 4-3 15,0 5-33-15,2 5-98 0,3 4-60 0,0 1-69 16,4 9-147-16,5 2-158 0,4 2-105 15,6-2-346-15,8 1-267 0</inkml:trace>
  <inkml:trace contextRef="#ctx0" brushRef="#br0" timeOffset="11924.78">17486 887 2704 0,'0'0'698'0,"0"0"-365"16,0 0-79-16,0 0 22 0,0 0-80 15,0 0-85-15,0 0-70 0,-82-42-41 16,78 42-43-16,-2 0-28 0,-1 4-72 16,-6 9-9-16,0 5 55 0,-6 9 97 15,-1 6 19-15,1 1 9 0,2 4-28 16,4-1-12-16,7-1-23 0,6 0 14 15,0-1 17-15,11-1-28 0,6 0 32 16,2-2-2-16,4-4 1 0,1-3-12 16,2-6-5-16,-3-5-23 0,0-7 41 15,0-5 9-15,-5-2 71 0,0 0 88 16,-1-6 56-16,-5-3 1 0,-2-1 18 0,-4-2 10 16,0-2-43-16,-6-1-34 0,0 0-46 15,-6 1-107-15,-1 0-22 0,-3 2-2 16,-1 1-23-16,-3 3-139 0,-2 3-32 0,-4 4-51 15,-3 1-131-15,-4 12-159 0,-3 6-107 16,-1 6-50-16,5-5-383 16,-7 9-571-16</inkml:trace>
  <inkml:trace contextRef="#ctx0" brushRef="#br0" timeOffset="12643.69">14216 2286 153 0,'0'0'1464'16,"0"0"-964"-16,0 0-182 0,0 0-5 15,0 0 2-15,0 0-50 0,0 0-40 16,0 0-73-16,0 0-63 0,0 0-39 16,0 0-50-16,-23-5-26 0,45 5 26 15,11-3 25-15,19-4 41 0,17-4 0 16,23-3 6-16,17-4 4 0,20-1-29 16,20-3-13-16,15 1-6 0,16-2-3 15,15 1-9-15,7 2-4 0,8-3-12 16,5 3 1-16,4 0 8 0,1 1-5 0,-1 2 19 15,-2 1-23-15,-3 1 0 0,-9 3 10 16,-12-1-7-16,-16 2 0 0,-20 2-3 16,-23-2-40-16,-21 1 12 0,-24 1 6 15,-20 0 9-15,-18 1 13 0,-17 0 11 16,-11 3 7-16,-7 0 13 0,-6 0 0 0,-6 2-27 16,-1 1-4-16,-3 0-19 0,0 1-53 15,0 1-62-15,-3 0-99 0,-1 0-139 16,-6 0-133-16,4 0-262 0,-17 5-634 0</inkml:trace>
  <inkml:trace contextRef="#ctx0" brushRef="#br0" timeOffset="13863.52">14317 2852 1235 0,'0'0'722'0,"0"0"-410"15,0 0-206-15,0 0-5 0,-93-27 154 16,70 22 66-16,5 1-40 0,4 0-36 16,8 2-12-16,3-1-10 0,3 2-6 0,0 0-28 15,3-2-78-15,9-1-52 0,6-2-59 16,11-2-37-16,12-1-12 0,10 1 12 16,7 3 37-16,1 2 21 0,-5 3 10 15,-7 4-31-15,-8 7-30 0,-7 2-19 16,-8 0 9-16,-5 6 15 0,-5 1 12 15,-5 1 11-15,-6 2-1 0,-3 0 2 16,-6 2 1-16,-13 0 25 0,-10 3 3 16,-8-2 15-16,-5 0-15 0,-4-2-9 15,-1-2 2-15,5-2-20 0,2-2-1 16,9-3-3-16,8-5-9 0,9-2-1 16,7-2-21-16,5-5-15 0,2 0-1 15,0-1 13-15,4 0-25 0,8 0 56 16,10-2 6-16,9-7 80 0,8 0-39 0,12-6-41 15,6 0-68-15,4-2 12 0,1 0-32 16,0 0-27-16,0 2-87 0,0-2-57 0,-5 2-141 16,-1 0-85-16,-8 1 52 15,-5-1 51-15,-11 3 141 0,-12 4 79 0,-7-2 162 16,-10 3 94-16,-3 0 257 0,0 1 41 16,-10 0-40-16,1-1-98 0,-2 2-7 15,-5 0-53-15,1 1 28 0,-2 1-48 16,-2 2-57-16,-4 1-45 0,-1 0-22 15,1 1-21-15,3 5 6 0,1-1-35 16,6 1-20-16,0 2-13 0,4-1-1 16,4 3 9-16,2-2-19 0,3 3-3 15,1-1-7-15,11-1 17 0,6 0 37 16,7-2 10-16,6-2 15 0,6-3-22 0,5-2 10 16,2 0-10-16,1-1 19 15,-2-5-6-15,0-4 15 0,-7-1 26 0,-10-1 12 16,-8-1 91-16,-7 1 82 0,-7-1-19 15,-4-1-36-15,0 1-28 0,-7 0-58 16,-6 0-101-16,-3 0-24 0,-8 2-16 0,-6 2-113 16,-4 2 52-16,-2 3-10 0,2 4-62 15,3 0-3-15,4 6-48 0,7 0-57 16,5 4-76-16,7 0-29 0,5 2-54 16,3 0-94-16,3-1-151 0,5-3-22 15,14 0-16-15</inkml:trace>
  <inkml:trace contextRef="#ctx0" brushRef="#br0" timeOffset="14168.78">15555 2861 1430 0,'0'0'1026'0,"0"0"-558"0,0 0-37 16,0 0-53-16,0 0-89 0,0 0-85 16,0 0-83-16,0 0-65 0,0 0-56 0,0 0-53 15,0 0-27-15,-59-15-20 0,59 19-29 16,0 6 6-16,0 0-18 0,12 2 46 15,4-2 41-15,7 0 54 0,7 0 9 16,3-4-9-16,6-4-3 0,2-2 3 16,3 0 11-16,-2-2 18 0,-2-3-1 15,-5-2 20-15,-5-2 84 0,-7 0 28 16,-6-2 28-16,-3-2-2 0,-8-3-53 16,-4 0 62-16,-2 0 25 0,-8-2-116 15,-6 0-79-15,-3 2-19 0,-3 2-6 16,-5 4-46-16,-3 2-33 0,-3 4-96 0,-2 4-59 15,-1 0-141-15,3 11-176 0,4 0-80 16,4 3-104-16,13-3-425 0</inkml:trace>
  <inkml:trace contextRef="#ctx0" brushRef="#br0" timeOffset="14602.48">16554 2639 2564 0,'0'0'1057'0,"0"0"-692"15,0 0-70-15,0 0-22 0,0 0-104 16,0 0-89-16,0 0-80 0,0 0-55 15,0 0-10-15,0 0 10 0,82 33 55 0,-47-16 0 16,2-1 21-16,-2 1-21 0,-4 0-16 16,-6-2-18-16,-3-2-74 0,-4-2-32 15,-6-1-53-15,-1-4-96 0,-5-2-100 16,-3-3-163-16,0-1-223 0,-2 0-565 16</inkml:trace>
  <inkml:trace contextRef="#ctx0" brushRef="#br0" timeOffset="14779.14">16848 2602 349 0,'0'0'2159'0,"0"0"-1538"0,0 0-163 0,0 0-14 16,0 0-131-16,0 0-155 0,0 0-99 15,0 0-59-15,0 0-32 0,0 0-73 16,-74 34 105-16,46-15 28 0,-4 6-17 0,0-2-11 16,5 0-3-16,5-1-19 0,6-1-74 15,4-2-22-15,4-1-32 0,2-1-52 16,3-1-66-16,3 0-78 0,0-1-97 15,6-2-131-15,0-4-397 0,14 1-147 16</inkml:trace>
  <inkml:trace contextRef="#ctx0" brushRef="#br0" timeOffset="15013.94">17134 2513 2542 0,'0'0'749'15,"0"0"-198"-15,0 0-90 0,0 0-93 16,0 0-144-16,0 0-120 0,0 0-104 16,0 0-12-16,0 0-98 0,0 0-53 15,0 0-28-15,-14 30 178 0,14-10 13 0,0 0 0 16,0 3 0-16,6 1 0 0,2-4-27 16,1 2-101-16,2-3-15 15,-1-1-48-15,1-1-146 0,-1-2-152 0,3 0-144 16,-3-5-522-16,2 0-252 0</inkml:trace>
  <inkml:trace contextRef="#ctx0" brushRef="#br0" timeOffset="15318.38">17436 2638 1876 0,'0'0'1218'0,"0"0"-728"0,0 0-156 16,0 0 18-16,0 0-74 0,0 0-87 0,0 0-89 15,0 0-78-15,0 0-24 0,0 0-73 16,0 0-47-16,-36-17-25 0,32 27 52 15,-1 1 40-15,2 4 10 0,3 2-41 16,0 1-28-16,8 2 53 0,8-2 59 16,5-2 22-16,5 0 3 0,4-4 6 0,2-6-6 15,0-2 7-15,-2-4 17 0,0-2 10 16,-4-4 28-16,-5-6 53 16,-4 1 44-16,-6-4 16 0,-2-3-35 15,-5-2-10-15,-4-3-85 0,0 0-33 0,0-1 48 16,-4-1-85-16,-5 3-6 0,-2 3-55 15,0 2 0-15,-3 4-9 0,-2 2-58 16,-1 1-73-16,0 3-64 0,-2 0-109 16,0 5-191-16,6 0-142 0,5 2-446 15,-1 0-367-15</inkml:trace>
  <inkml:trace contextRef="#ctx0" brushRef="#br0" timeOffset="15791.98">17799 2199 2088 0,'0'0'557'0,"0"0"-245"16,0 0 59-16,0 0-13 0,0 0-49 15,0 0-74-15,0 0-142 0,0 0-93 16,0 0-3-16,0 0-31 0,0 0-6 15,47-26 8-15,-32 26-5 0,-2 0 9 16,3 3-9-16,-6 2-4 0,1 3-17 16,-6 1 11-16,-2 2-59 0,-3 0-4 15,0 3 50-15,0 0 25 0,-8 1 9 0,0-1 24 16,-1-2 2-16,-1-1 0 0,0-1 0 16,2-2 0-16,0 0 0 0,2-2-2 15,2-1-29-15,-1-1 2 0,2 1 13 16,1-1 0-16,1 0-9 0,1 1 22 15,0-2 3-15,3-2 95 0,8 2 60 0,1-1 43 16,5 1-16-16,0-1-26 0,0 2-60 16,-1-3-43-16,0 2-19 0,-4-2 10 15,-3 2-23-15,-3 1-21 0,0-1-10 16,-3 1-27-16,-3 1 3 0,0-1 0 16,0 1-4-16,0 1 35 0,-4 0 3 15,-6 2 19-15,-2 1 9 0,-8 0 34 0,-8 0 49 16,-6-2-111-16,-2 0-22 0,-4-4-126 15,2-1-51-15,1-1-140 0,4-1-211 16,9 0-463-16,-1 2-630 0</inkml:trace>
  <inkml:trace contextRef="#ctx0" brushRef="#br0" timeOffset="16604.98">18983 2040 2252 0,'0'0'633'0,"0"0"-277"15,0 0-60-15,0 0 57 0,0 0-20 16,0 0-76-16,0 0-99 0,0 0-69 15,0 0-15-15,0 0 6 0,-25-12-16 16,25 8-33-16,6-1-31 0,8-2-18 0,9-5-34 16,10-2-12-16,11-3-7 0,10 0-52 15,8 2-81-15,3 2-19 0,-1 4 120 16,-7 4-228-16,-11 5-208 0,-13 1-184 16,-11 4-549-16</inkml:trace>
  <inkml:trace contextRef="#ctx0" brushRef="#br0" timeOffset="16749.88">19127 2196 1706 0,'0'0'549'0,"0"0"-284"0,0 0-30 16,101-30-125-16,-28 8-36 0,18-1-74 16,15-2-16-16,8 5-39 0,4-1-212 15,-28 10-293-15,35-3-766 0</inkml:trace>
  <inkml:trace contextRef="#ctx0" brushRef="#br0" timeOffset="18299.77">20782 1511 790 0,'0'0'1310'15,"0"0"-834"-15,0 0-164 0,0 0 15 0,0 0 67 16,0 0-75-16,0 0-49 0,0 0-56 15,0 0-93-15,-39-23-81 0,35 24-40 16,1 2-22-16,-4 4-83 0,-3 5-71 16,-9 7 176-16,-4 6 40 0,-3 4 0 15,-3 4 1-15,0 2-26 0,1 1-12 16,3 2 13-16,2-1 27 0,7-1-7 16,6-2-36-16,10-4-34 0,0 0-9 15,16-3-22-15,8-2 12 0,8-5 9 0,7-2 26 16,6-6 18-16,8-5 34 15,1-5 13-15,-3-2-20 0,-4-4-5 0,-8-4-20 16,-8 0 70-16,-8-2 8 0,-6-2 53 16,-5-3 54-16,-3-3-34 0,-5-2-132 15,-4 0 38-15,-3 0 5 0,-8 2 3 16,-8 2-49-16,-3 1-18 0,-4 2-31 16,-3 1-5-16,2 4-7 0,-2 2-6 0,3 2-51 15,1 4-66-15,0 0-43 0,2 4-23 16,3 5-30-16,4 0-106 0,6 3-76 15,6 0-5-15,4-1-25 0,2-1-54 16,10-1-12-16,5-1 9 0,0-4-167 16</inkml:trace>
  <inkml:trace contextRef="#ctx0" brushRef="#br0" timeOffset="18611.14">21189 1781 1293 0,'0'0'718'15,"0"0"-93"-15,0 0-63 0,0 0-92 16,0 0-174-16,0 0-126 0,0 0-67 0,-79-45-34 15,54 42-41-15,-2 3 12 0,2 0 19 16,2 1-59-16,4 6-16 0,2 5-55 16,2 2 18-16,1 4 7 0,4 2 14 15,0 0-17-15,7 0-17 0,3 1-41 16,0 1 13-16,10-2 34 0,5-1 38 16,6 0 22-16,5-2 0 0,4-3 25 15,6-3 25-15,1-4-3 0,0-4 29 16,1-3-22-16,-1 0-10 0,-5-11 21 15,-7-2 57-15,-4-5 30 0,-7-3-10 16,-7-2 39-16,-7-2-40 0,0-1-70 16,-8 2-71-16,-9 0-19 0,-6 5-11 15,-3 2-31-15,-1 4-4 0,-3 3-67 16,1 7-69-16,3 3-91 0,4 0-138 0,5 6-212 16,5 0-351-16,10 7-249 0</inkml:trace>
  <inkml:trace contextRef="#ctx0" brushRef="#br0" timeOffset="19420.75">21713 1791 756 0,'0'0'2005'0,"0"0"-1454"16,0 0-253-16,0 0 15 0,0 0-12 15,0 0-50-15,0 0-112 0,0 0-114 16,0 0-25-16,0 0-53 0,0 0-30 16,-36-19-19-16,36 27 21 0,-1 3 81 15,1 3 25-15,-2 1-6 0,2 2-16 16,0-1-3-16,0-2-28 0,0 2-37 15,0-2-19-15,0-2 12 0,3-2-14 16,-1-2-48-16,-1-3-43 0,1-3-3 0,1-1 11 16,-2-1 26-16,3 0 124 0,-1-2 19 15,4-5 83-15,-1-4-48 0,0-3 0 16,1-3 19-16,-1-2 73 0,2-1-16 0,-2 0 18 16,3 1-19-16,-2 2-47 0,3 3-19 15,0 2 17-15,-1 3 4 0,2 1-6 16,1 2 1-16,0 1 8 0,1 3-9 15,0 2-6-15,2 0-16 0,1 1-37 16,3 6-19-16,0 3 19 0,-2-1 1 16,-1 4-1-16,-2 2-2 0,-2-1-1 15,-1 1 3-15,-3-2 3 0,-1 1-3 16,-3-2-23-16,-4-1-12 0,0 0-5 16,0-4-3-16,0-1-29 0,-1-4-9 15,-1 1 6-15,-1-3 21 0,3 0 54 0,0 0 74 16,-1-7 51-16,-1-1-114 0,2-2-11 15,0-4-22-15,0-1 22 0,6-4 3 16,4-2 60-16,3 2-11 0,4-1-35 16,-1 3-15-16,2 5-2 0,-1 1 59 15,-1 5-3-15,0 1-28 0,-1 2-28 16,0 2 0-16,1 1-16 0,-2 0-5 0,-1 4-17 16,-3 5 4-16,-2 1 12 15,-3 1-2-15,-1 2 2 0,-4 3-6 0,0-2-3 16,-4 2-35-16,-4-3-21 0,0 0-49 15,-3 1-55-15,-1-4-62 0,2 1-114 16,1-2-182-16,3-2-484 0,1 0-473 0</inkml:trace>
  <inkml:trace contextRef="#ctx0" brushRef="#br0" timeOffset="19973.32">22431 1700 2372 0,'0'0'638'0,"0"0"-309"0,0 0-62 16,0 0-140-16,0 0-127 0,0 0-41 16,0 0 41-16,0 0 62 0,0 0-6 15,0 0-8-15,11 59-7 0,-11-47-4 16,0 0-15-16,0-1-9 0,0 0-13 16,0-3-3-16,0 0-82 0,-2-3 0 15,2-1-10-15,0-3-22 0,0-1 38 0,0 0 63 16,0 0 16-16,5-4 76 0,3-2-9 15,2-4-36-15,3-5 14 0,1 0 11 16,5-2 67-16,1-1-48 0,0 0-40 16,2 0-19-16,-1 4 54 0,-2 3 26 15,-2 0-5-15,-5 6-54 0,2 4-34 16,-3 1-3-16,-1 0-26 0,5 6 1 16,1 3 10-16,2 3 13 0,-2 2-2 15,2 0 1-15,-5 0 3 0,0 1-2 16,-3-3-13-16,-4 0 12 0,0-1-10 15,-4-3 11-15,1-1-1 0,-1-2 0 0,-1-1 1 16,-1-2-14-16,0-2-15 16,0 0 6-16,0 0 4 0,0 0 21 0,0-5 103 15,0-4-6-15,3-2-97 0,2-4-22 16,2-3 21-16,4-1 1 0,2-1 40 0,4 0 1 16,2 4 5-16,0 3 19 0,0 1 9 15,1 2-12-15,0 3-13 0,-2 4-21 16,0 2 9-16,-2 1 0 0,1 1-37 15,0 6-1-15,0 1-11 0,-2 2-1 16,-2 3-14-16,-2 1-1 0,-2 3 3 16,-4 1 4-16,-4 0-35 0,-1 0-33 15,-6 1-14-15,-8 0-55 0,-5 2-71 16,-7-1-121-16,-2 0-290 0,2-4-654 16,-10 4-417-16</inkml:trace>
  <inkml:trace contextRef="#ctx0" brushRef="#br0" timeOffset="22219.19">2242 5412 1299 0,'0'0'557'0,"0"0"-107"0,0 0-33 16,0 0-67-16,0 0-53 0,0 0-14 0,0 0-69 16,0 0-157-16,0 0-57 15,0 0-57-15,-23 3 57 0,23 10 16 0,3 5 28 16,1 4-29-16,2 1-12 0,1 3 22 15,-1-1-12-15,0-1-13 0,-2 0-1 16,2-1 1-16,-1-1 16 0,0 0-4 16,-2-2-12-16,-2-2-28 0,0-2-79 15,1-3-85-15,1-3-61 0,0-2-57 16,0-1-114-16,0-3-164 0,2-1-166 16,-2-2-318-16</inkml:trace>
  <inkml:trace contextRef="#ctx0" brushRef="#br0" timeOffset="22441.74">2447 5488 1246 0,'0'0'1111'0,"0"0"-505"0,0 0-98 16,0 0-50-16,0 0-67 0,0 0-81 15,0 0-43-15,0 0-65 0,-5-65-74 16,5 65-61-16,0 0-67 0,0 0-43 16,0 4-60-16,2 3-53 0,6 5 21 15,4 5 135-15,1 2 25 0,3 1-10 16,-3 1-15-16,0-1-64 0,-5-2-19 15,0 0-37-15,-5-1-22 0,-2-3-41 0,-1-1-93 16,0-1-120-16,0-2-117 0,0-1-217 16,-3-2-647-16</inkml:trace>
  <inkml:trace contextRef="#ctx0" brushRef="#br0" timeOffset="22591.53">2523 5271 2455 0,'0'0'615'0,"0"0"-404"0,0 0 9 0,0 0-24 16,0 0-98-16,-22-66-98 0,22 57-108 15,0 2-12-15,0 5-169 0,2 2-147 16,1 0-313-16,-3 1-333 0</inkml:trace>
  <inkml:trace contextRef="#ctx0" brushRef="#br0" timeOffset="22844.83">2039 5403 2413 0,'0'0'1149'0,"0"0"-833"0,0 0-150 15,0 0 10-15,0 0-61 0,0 0-106 0,0 0-9 16,-78 7-68-16,62 7 5 0,2 5 42 15,-1 3-1-15,8 2-16 16,4 2 4-16,3 1 6 0,7-1 2 0,9-2-24 16,5 1-117-16,6-2-92 0,5-2 2 15,4-5-15-15,8-1-40 0,1-8-185 16,-6-3-584-16</inkml:trace>
  <inkml:trace contextRef="#ctx0" brushRef="#br0" timeOffset="23009.93">2693 5368 2395 0,'0'0'699'15,"0"0"-600"-15,0 0-32 0,0 0 117 16,0 0-28-16,87 61-67 0,-67-33-61 16,-6 4-6-16,-3 4 0 0,-6 6-22 0,-5 1-50 15,-2 4-153-15,-5 0-170 0,-4 1-277 16,2-12-767-16</inkml:trace>
  <inkml:trace contextRef="#ctx0" brushRef="#br0" timeOffset="23722.09">4706 5504 2089 0,'0'0'986'15,"0"0"-650"-15,0 0 88 0,0 0-23 16,0 0-44-16,0 0-81 0,0 0-83 16,0 0-80-16,0 0-64 0,0 0-49 15,-12-17-10-15,12 22-39 0,0 5-70 16,1 7 79-16,6 5 40 0,-3 3 31 15,2 0-31-15,0 5-19 0,1-1-8 0,0 2-10 16,-1 0 36-16,1 0 1 0,-2-2 0 16,-2 1-70-16,0-1-25 0,-3-5-44 15,0 0-24-15,0-1-92 0,0-7-188 16,0-2-134-16,-3-4-150 0,1-5-538 16</inkml:trace>
  <inkml:trace contextRef="#ctx0" brushRef="#br0" timeOffset="23914.21">4739 5595 1456 0,'0'0'1345'16,"0"0"-883"-16,0 0-27 0,0 0-7 15,0 0-108-15,-15-66-94 0,15 60-66 0,0 1-68 16,1 0-59-16,3 3-33 0,2 2-55 16,0 0-58-16,7 2-23 0,4 5 44 15,5 5 49-15,0 1 9 0,1 3-72 16,-2 1-84-16,-2 1-73 0,1 0-129 15,0-1-144-15,2-4-455 0,-5-3-330 16</inkml:trace>
  <inkml:trace contextRef="#ctx0" brushRef="#br0" timeOffset="24066.99">5170 5518 238 0,'0'0'2103'0,"0"0"-1526"15,0 0-113-15,0 0-172 0,0 0-109 16,-102-22-74-16,70 32-36 0,-2 4-57 15,1 2-16-15,4 1 0 0,4-1-32 16,4 1-18-16,5-1-142 0,4-1-93 0,5-1-75 16,6-1-141-16,1-3-244 15,0-2-447-15</inkml:trace>
  <inkml:trace contextRef="#ctx0" brushRef="#br0" timeOffset="24297.92">5260 5495 1083 0,'0'0'1805'16,"0"0"-1217"-16,0 0-83 0,0 0-55 0,0 0-86 16,0 0-119-16,0 0-77 0,0 0-101 15,0 0-67-15,0 0-44 0,4-8-48 16,-4 20-42-16,0 6 119 0,0 3 15 16,0 5-3-16,0 2 1 0,3 5 0 15,3-1 2-15,-2 0-28 0,3 2-39 16,-1-3-41-16,1 0-42 0,1 2-79 15,1-2-121-15,-1-3-132 0,-1-1-92 16,2-7-425-16,-1 6-573 0</inkml:trace>
  <inkml:trace contextRef="#ctx0" brushRef="#br0" timeOffset="24486.83">5607 5761 2040 0,'0'0'1020'16,"0"0"-563"-16,0 0-72 0,0 0 6 15,0 0-97-15,0 0-130 0,0 0-124 0,0 0-40 16,0 0-77-16,0 0-50 0,0 0-33 16,-7 14 141-16,7 2 19 0,0 0-12 15,0 2-103-15,3-1-25 0,0-2-52 16,1 0-79-16,-1-3-113 0,-2-4-164 16,1 0-274-16,-2-2-641 0</inkml:trace>
  <inkml:trace contextRef="#ctx0" brushRef="#br0" timeOffset="24605.1">5708 5559 1672 0,'0'0'1080'15,"0"0"-906"-15,0 0-161 0,0 0 64 16,0 0 6-16,0 0-83 0,0 0-45 16,0 0-354-16,0 0-355 0,0 0-1 15</inkml:trace>
  <inkml:trace contextRef="#ctx0" brushRef="#br0" timeOffset="24968.68">5793 5801 1492 0,'0'0'523'0,"0"0"-180"0,0 0 0 0,0 0-99 16,0 0-64-16,0 0-56 0,0 0-35 15,0 0-41-15,0 0-29 0,0 0-17 16,0 0 0-16,6 68 11 0,-6-64-13 15,0-2-20-15,0 0-40 0,0-2 20 16,0 0 40-16,1 0 80 0,1-4 63 16,-2-1 59-16,1-3-139 0,-1-3-63 15,0-1-15-15,4-5-29 0,1-1 44 16,2-1 116-16,3-3-12 0,4 2-42 16,1 0-24-16,5 3-38 0,3 5-6 15,0 1 6-15,3 5 29 0,1 1 9 16,4 2-7-16,2 0 9 0,0 3-9 0,0 0 1 15,-2 3-11-15,-3 5-21 0,-5 3-9 16,-4 2-10-16,-6 4-2 0,-3 1-1 16,-3 1-13-16,-4 2-68 0,-3 0-17 0,-3-2-72 15,-8 0-80-15,-1-1-69 0,-2-1-222 16,4-6-587-16</inkml:trace>
  <inkml:trace contextRef="#ctx0" brushRef="#br0" timeOffset="25188.16">6417 5743 1509 0,'0'0'1345'0,"0"0"-811"0,0 0-84 16,0 0-111-16,0 0-103 0,0 0-66 16,0 0-123-16,0 0-47 0,0 0-65 15,0 0-56-15,0 0 78 0,20 29 43 16,-15-12 0-16,-1 0-44 0,0 1-30 15,0-4-51-15,1 2-41 0,-4-4-67 0,1-3-122 16,-2 2-83-16,0-2-129 16,0-2-448-16,0 0-323 0</inkml:trace>
  <inkml:trace contextRef="#ctx0" brushRef="#br0" timeOffset="25314.71">6516 5568 772 0,'0'0'1740'0,"0"0"-1350"0,0 0-178 16,0 0-193-16,0 0-19 0,0 0-115 16,0 0-113-16,0 0-328 0,0 0-685 15</inkml:trace>
  <inkml:trace contextRef="#ctx0" brushRef="#br0" timeOffset="25906.48">6633 5727 1903 0,'0'0'1146'16,"0"0"-830"-16,0 0-122 0,0 0-30 0,0 0-164 16,0 0-16-16,0 0-85 0,0 0 62 15,0 0 39-15,0 0 19 0,-23 58 6 16,23-42 7-16,0-3-13 0,0-2-16 15,0 1-1-15,1-4 2 0,1-2-1 16,-1-2-3-16,-1-3-45 0,0-1-34 16,0 0 16-16,0 0 27 0,0-4 34 15,0-2-15-15,0-3-95 0,0-4 100 16,0-2 11-16,3-5 1 0,0 0 0 16,3-3 25-16,1 0 26 0,3-1 76 15,2 5 0-15,2 3-23 0,1 5-28 16,0 2-7-16,1 3-19 0,-3 2-31 0,3 1 3 15,-1 3-12-15,0 0-10 16,0 1-22-16,4 7-12 0,-2 4 21 0,-1 2 13 16,2 2 3-16,-2 2 25 0,0 3-6 0,-1-3-7 15,-3-3-15-15,-1 1-1 0,-4-3-18 16,-3-3-56-16,-1-2 12 0,0-2 0 16,-3 0-3-16,0-4-13 15,-4 1-7-15,1-2 17 0,-3-1 11 0,3 0-24 16,2-4 59-16,-1-4 23 0,2-3 51 15,0-3-6-15,2-5 47 0,6-3 47 16,5-2-12-16,2 2-115 0,3 3-2 0,0 4 65 16,-1 3 38-16,-1 2-37 15,4 5-31-15,0-1-20 0,0 5 18 0,5 0-2 16,-1 1-16-16,-1 0-10 16,-2 6-15-16,-3 1-31 0,-6 4-9 0,1 2 2 15,-6 4 7-15,-4 1-17 16,-3 2-43-16,0 3-6 0,-4 0-92 0,-7 0-113 15,-6-1-72-15,4-4-277 0,-10 5-790 0</inkml:trace>
  <inkml:trace contextRef="#ctx0" brushRef="#br0" timeOffset="26244.07">7388 5728 2871 0,'0'0'699'0,"0"0"-233"16,0 0 5-16,0 0-154 0,0 0-114 0,0 0-78 16,0 0-52-16,0 0-43 0,0 0-30 15,0 0-19-15,0 0-39 16,2-12-46-16,-4 17-48 0,2 2-30 0,0 1 93 16,0 4 9-16,2 3-3 0,7-1 21 15,3-2 3-15,4 0 6 0,4 0 10 16,-1-5 11-16,1-2-11 0,3-2-32 0,-4-3-14 15,1 0 89-15,-1-7 19 0,0-1 45 16,-1-4 60-16,-1-4 44 0,-2 0 27 16,-2-5-29-16,-1 2 43 0,-5-4 62 15,-3 3-240-15,-1 2-28 0,-3 3-3 16,0 2 0-16,0 4-55 0,-1-1-324 16,-4 2 170-16,4 3-153 0,-1 0-286 15,2 4-517-15,0-2-382 0</inkml:trace>
  <inkml:trace contextRef="#ctx0" brushRef="#br0" timeOffset="26823.98">7851 5643 1797 0,'0'0'581'0,"0"0"-275"15,0 0-35-15,0 0-121 16,0 0-60-16,0 0-23 0,0 0-33 0,0 0-34 15,0 0-3-15,-14 67-10 0,14-56 10 16,0-1 3-16,0 1-1 0,0-4 1 16,0 0-61-16,0-3-25 0,0-3-39 15,0-1-29-15,0 0 41 0,0 0 113 16,2-7-16-16,0 0-23 0,-1-5 10 16,2 0 13-16,3-4 32 0,0 1 17 15,1-3 124-15,4 0-70 0,1 1-20 0,2 4-2 16,-1 1 34-16,0 5 32 0,3 0-10 15,-3 2-58-15,3 2-28 0,-3 2-3 16,1 1 22-16,1 0 19 0,-1 0-13 16,1 5-16-16,0 1-25 0,-3 1-4 15,1 2-15-15,0 2 0 0,-4 3-1 16,-1 0 1-16,2 2 1 0,-4-3-1 16,0 0-15-16,-2-1-26 0,-1-2 15 0,0-2-18 15,-3-3-3-15,3-1-23 0,-3-1 4 16,0-3 15-16,1 0 38 0,-1 0 13 15,2 0 35-15,0-2-3 0,4-4-10 16,2-2-22-16,3-2-32 0,1-2 29 16,-1-5-10-16,3 1 26 0,0-2 19 0,0 0 18 15,-1 0 61-15,4 4-35 0,-2 1-29 16,2 2-25-16,-1 5 22 0,2 0 3 16,0 1-18-16,2 4 5 0,0 0 26 15,-2 1 10-15,-3 0-8 0,-2 1-22 16,3 5-8-16,-3 0-18 0,1 3-14 15,-1 2-15-15,-1 4 11 0,-2-1-11 16,-4 3-13-16,-5 1-10 0,-1 1-49 16,-10 1-21-16,-10 0-87 0,-4-1-105 15,2-5-266-15,-20 4-866 0</inkml:trace>
  <inkml:trace contextRef="#ctx0" brushRef="#br0" timeOffset="27520.1">9879 5322 1820 0,'0'0'726'0,"0"0"-260"0,0 0-152 16,0 0 38-16,0 0-19 0,0 0-29 15,0 0-59-15,0 0-30 0,0 0-95 16,0 0-111-16,0 0-9 0,-28-37-46 15,28 47-37-15,0 2 43 0,0 7 40 16,0 4 1-16,-1 3-1 0,-1 3-33 16,2 5 2-16,0 1 31 0,-1 2 14 15,1 1 48-15,0-2-16 0,0-6-46 16,0 0-21-16,0-4 21 0,1-3 0 16,1-4-40-16,1-1-86 0,-2-2-38 0,-1-5-41 15,2-3-96-15,-2-6-109 0,0-2-100 16,3 0-73-16,-2-4-53 0,3-5-155 15</inkml:trace>
  <inkml:trace contextRef="#ctx0" brushRef="#br0" timeOffset="27732.07">9899 5435 404 0,'0'0'1239'0,"0"0"-719"0,0 0-77 0,0 0-67 16,0 0-8-16,-35-68 32 0,32 59-95 15,2 1-71-15,1 2-57 0,0 0-4 16,4-2-25-16,5-2-7 0,4-2-111 15,5-1-30-15,9-3-27 0,8 1-1 16,3 1-2-16,2 2 8 0,-2 3-6 16,-2 4-15-16,-9 4-27 0,-1 1-57 15,-3 0-36-15,-3 6-21 0,-4 2-104 16,-4 3-132-16,-9 1-129 0,-3 4-34 0,-7-3-205 16,-15 11-760-16</inkml:trace>
  <inkml:trace contextRef="#ctx0" brushRef="#br0" timeOffset="27905.88">9857 5551 1436 0,'0'0'806'0,"0"0"-267"0,0 0-116 16,0 0-38-16,0 0-28 0,0 0-75 15,0 0-68-15,0 0-106 0,0 0-108 16,0 0-67-16,56-37 36 0,-20 24 15 16,3 3-3-16,4 1 4 0,-4 4-7 15,-6 3-40-15,-2 2-187 0,-7 0-104 16,-5 7-101-16,-2 0-95 0,-7 0-263 15,0 6-575-15</inkml:trace>
  <inkml:trace contextRef="#ctx0" brushRef="#br0" timeOffset="28073.83">9893 5788 1782 0,'0'0'820'0,"0"0"-325"0,0 0-113 15,0 0-97-15,0 0-118 0,0 0-48 0,0 0-30 16,0 0-8-16,0 0-38 0,92-16-21 15,-49 8-6-15,2-4-16 0,3 1-31 16,-2-1-128-16,-2 0-137 0,-2 2-122 16,-1 0-194-16,-12 2-559 0,10-1-357 15</inkml:trace>
  <inkml:trace contextRef="#ctx0" brushRef="#br0" timeOffset="28374.79">10696 5439 2620 0,'0'0'807'0,"0"0"-386"15,0 0-44-15,0 0-169 0,0 0-57 16,-103-30-55-16,69 30-35 0,-7 1-21 0,-2 9-12 16,1 3 24-16,2 0 6 0,6 5-18 15,6-1-40-15,5 2-9 0,3 0-22 16,7 1 4-16,2 1-1 0,3 0-5 15,4 0-7-15,2-2 0 0,2 0-6 16,3-1-44-16,6 0-2 0,8 0 21 16,2-2 27-16,9-3 13 0,5-3 13 15,7-2-1-15,3-3-28 0,3-4-52 16,-1-1-29-16,2-1-27 0,-2-6-103 16,-1-3-111-16,-1-2-82 0,-2-1-131 15,1-2-158-15,-9 3-458 0</inkml:trace>
  <inkml:trace contextRef="#ctx0" brushRef="#br0" timeOffset="28619.07">11118 5443 627 0,'0'0'1885'0,"0"0"-1315"0,0 0-118 16,0 0-48-16,0 0-75 0,-91-16-145 15,73 16-73-15,-1 1-59 0,-3 6-33 16,-1 4-19-16,1 2 0 0,2 1-19 15,2 1 18-15,6 2-54 0,3 0 5 0,6-1 10 16,3 1 9-16,0 1-28 16,3-1-15-16,8-3 18 0,4 0 0 0,3-1 12 15,5-1 10-15,4-5 2 0,5 1-31 16,2-3-6-16,1-1-60 0,3-4-76 16,2 0-49-16,-3 0-75 0,2-5-232 15,-10 1-457-15,9-4-374 0</inkml:trace>
  <inkml:trace contextRef="#ctx0" brushRef="#br0" timeOffset="29049.2">11435 5563 1994 0,'0'0'696'0,"0"0"-323"0,0 0-150 0,0 0-105 15,0 0-26-15,0 0-16 0,0 0-76 16,0 0-19-16,0 0-38 0,0 0 22 15,0 0 35-15,95-45 29 0,-69 40 15 16,0-1-6-16,0 0-6 0,-2-2-3 16,-2 2-14-16,0 0 4 0,-5-2-19 15,-5 1-19-15,-4 1 19 0,-2 2 57 16,-3 0 25-16,-2-1 13 0,-1 3 21 16,0-4-24-16,0 2-39 0,-7-1-13 15,0 2 7-15,0-3-6 0,-5 2-26 16,-1 2 18-16,-4 2-33 0,-5 0-12 15,-4 0 1-15,-4 8 11 0,-2 2 32 16,-2 3-8-16,2 1-21 0,3 1-2 0,5 2-1 16,6-2-31-16,6 2-21 0,4 1-8 15,5-1 20-15,3 1 9 0,0-2 15 16,0 0 4-16,8 0 10 0,2-3 2 16,4-1 15-16,2-1-12 0,6-5 19 15,2 0-22-15,6-4-6 0,3-2-50 16,4 0-68-16,0-8-26 0,2-2-37 15,-2-2-73-15,2-1-111 0,0-2-128 0,0-2-110 16,-3-1-158-16,-7 4-356 0</inkml:trace>
  <inkml:trace contextRef="#ctx0" brushRef="#br0" timeOffset="29423.17">11980 5460 23 0,'0'0'1495'16,"0"0"-969"-16,0 0-144 0,0 0-40 15,0 0-14-15,0 0-70 0,0 0-130 0,0 0-74 16,0 0 25-16,0 0 9 15,-28 26 13-15,28-19 0 0,0 1-29 0,0-2-38 16,0 2-12-16,0 0-2 0,0 0-18 16,0 2 1-16,0-1 1 0,0 1 8 15,0-2-12-15,0 1-1 0,0-2-56 16,0-1-28-16,-1-4-16 0,1 2-12 0,-1-4-1 16,1 0 25-16,0 0 89 0,0 0 29 15,0-4 79-15,0-2 52 0,0-2-159 16,2-3 53-16,4-2-51 0,-1-4 13 15,3-1 12-15,2-1 4 0,2-3 49 16,7 1-24-16,-1 3-41 0,4 0-16 16,2 6 16-16,2 0 24 0,2 3-18 15,0 2-9-15,1 2 8 0,0 3 23 16,-2 1-22-16,-2 1 18 0,-2 0-29 16,0 2-11-16,-1 5-16 0,-3 3-15 0,-2 1 18 15,-6 1 13-15,-2 1-12 0,-3 4-7 16,-6-2-6-16,-3 2-37 0,-9 1-52 15,-2 0-42-15,-6 0-75 0,-2 1-73 16,3-1-112-16,-1-1-323 0,7-6-582 16</inkml:trace>
  <inkml:trace contextRef="#ctx0" brushRef="#br0" timeOffset="29695.81">12520 5086 23 0,'0'0'3019'16,"0"0"-2297"-16,0 0-276 0,0 0-52 15,0 0-93-15,0 0-120 0,0 0-20 16,0 0-73-16,0 0-88 0,0 0-31 16,0 0-42-16,-13-30-34 0,16 44 34 15,2 7 73-15,0 3 3 0,2 6 15 16,2 2 7-16,1 4-1 0,2 0-21 15,-1 0-3-15,2-1-3 0,-1-2 0 16,-2-4-64-16,-2 0-83 0,-2-5-59 0,-6 0-81 16,0-4-179-16,-3-2-167 0,-4-4-400 15,-6 0-600-15</inkml:trace>
  <inkml:trace contextRef="#ctx0" brushRef="#br0" timeOffset="29861.16">12539 5465 2442 0,'0'0'775'16,"0"0"-317"-16,0 0-197 0,86-62-167 0,-55 45 1 16,0 4 24-16,0 1-98 0,0 3-21 15,0 2-31-15,-1 1-28 0,0 2-130 16,-1 0-100-16,0 3-121 0,-3 1-209 16,-9 0-584-16,2 0-262 0</inkml:trace>
  <inkml:trace contextRef="#ctx0" brushRef="#br0" timeOffset="30286.07">12846 5397 2246 0,'0'0'774'0,"0"0"-289"0,0 0-153 16,0 0-96-16,0 0-92 0,0 0-57 16,79 6-19-16,-61 1 0 0,2 4 0 15,-4 2-37-15,-1 4-28 0,-1 1-2 16,-2 2 2-16,-3 1 16 0,1 0-19 15,-4-3-25-15,-3 0-3 0,-3-4-40 16,0-3-6-16,0 0 3 0,-6-6-7 16,3 0 15-16,0-5 32 0,0 0 31 15,2-3 84-15,-1-4-27 0,2-4-57 16,0-2-46-16,0 0 43 0,6-5-75 16,0-2 56-16,7-2 21 0,0 0-2 0,4 2-54 15,5-2 54-15,1 4 1 16,4 4 2-16,2-2 0 0,1 4 28 0,1 3 7 15,-4-1 8-15,0 3 10 16,-7 1 3-16,-5 4 4 0,-3-1 2 0,-3 2-13 16,-1 1-49-16,-2 0-18 15,2 2-29-15,1 4 16 0,2 3 19 0,0 3 10 16,1 0-2-16,2 6-11 0,0 0 3 0,-3 0 9 16,1 2 2-16,2-2 1 15,-5-2 16-15,4 0-16 0,-4-2-27 0,-1-4-32 16,-3-1-47-1,-2-2-80-15,-3-2-75 0,0-3-136 0,-3 1-165 0,-2-3-263 16,-5 0-1062-16</inkml:trace>
  <inkml:trace contextRef="#ctx0" brushRef="#br0" timeOffset="30424.15">13493 5219 2675 0,'0'0'405'0,"0"0"-329"0,0 0 78 16,0 0-110-16,0 0-44 0,0 0-28 15,0 0-151-15,0 0-248 0,0 0-119 16,0 0-101-16,0 0-391 0</inkml:trace>
  <inkml:trace contextRef="#ctx0" brushRef="#br0" timeOffset="30884.29">13909 5356 691 0,'0'0'2099'0,"0"0"-1355"16,0 0-243-16,0 0-126 0,0 0-118 0,0 0-67 16,0 0-55-16,0 0-135 0,0 0-40 15,0 0-33-15,-103 2 14 0,71 6 26 16,-1 1-7-16,6 1 12 16,5 2-6-16,5 0-34 0,6 0-24 0,7 2-38 15,2 3 18-15,2 0 53 0,8 0 25 16,2-2 12-16,6 1 22 0,1-4 0 0,5 0 2 15,-1-3 1-15,3 0 16 0,2-4 6 16,2-2-4-16,1-3-21 0,1 0-3 16,1-7-68-16,-1 0-43 0,-1-5-27 15,-2-1 9-15,-1-1-74 0,-3 0-26 16,-1-3 89-16,-4 0 93 0,-2 1 50 16,-1-1 48-16,-5 0 19 0,-3 4 73 15,-3 2 57-15,-1 1 46 0,0 6-10 16,-2 0-52-16,-1 3-48 0,0 1-30 15,0 0 2-15,0 0 3 0,0 0 2 16,0 0-21-16,0 1-31 0,0-1-58 0,0 2-35 16,0 1-42-16,0 3-46 0,-4 2 29 15,3 3 93-15,-1 3 1 0,1 1-19 16,1-1-52-16,0 2-43 0,0-4-29 16,1 1-19-16,5-2-39 0,-3-3-52 15,-2-1-83-15,1-1-45 0,-1-2-118 16,1-3-185-16,-2 1-559 0</inkml:trace>
  <inkml:trace contextRef="#ctx0" brushRef="#br0" timeOffset="31035.76">14221 5214 726 0,'0'0'1684'0,"0"0"-1191"16,0 0-134-16,0 0-60 0,-14-64-21 15,14 56-140-15,-3 5-138 0,1 3-50 16,-4 0-177-16,-1 0-208 0,-3 6-120 15,-1 0-105-15,0 6-84 0,0-5-462 16</inkml:trace>
  <inkml:trace contextRef="#ctx0" brushRef="#br0" timeOffset="31348.87">14454 4911 2405 0,'0'0'650'0,"0"0"-213"16,0 0-14-16,0 0-106 0,0 0-59 0,0 0-52 15,0 0-101-15,0 0-99 0,0 0-6 16,0 0-40-16,0 0-37 0,6 5-21 16,-5 7 98-16,1 8 64 0,-1 3-17 15,2 1-23-15,-1 5-22 0,1 0 10 16,-2 2-8-16,5-1 8 0,-2 1-10 15,2-1-1-15,2 0 13 0,1 0 8 16,1-4-22-16,2 2-3 0,-4-4-19 16,3-2-27-16,-3-3-40 0,-4-5-44 15,1-1-34-15,-4-2-39 0,1-3-64 16,-2 2-81-16,0-3-89 0,0 0-159 0,0-2-446 16,-3 0-336-16</inkml:trace>
  <inkml:trace contextRef="#ctx0" brushRef="#br0" timeOffset="31929.05">14466 5340 1437 0,'0'0'670'0,"0"0"-246"0,0 0-35 0,0 0-116 16,0 0-117-16,0 0-64 0,78-45-63 15,-55 41-29-15,3 2-1 0,-1 1-25 16,3-1 24-16,-2 2-10 0,0-1-8 0,-2 1-27 15,-1 0 34-15,-2 0 13 0,0-1 2 16,-2 1 11-16,-2-2-13 0,-1 2 1 16,0 0 15-16,-2 0 16 0,-5 0 9 15,-3 0 54-15,-3 2-9 0,-2-1-26 16,-1 3-60-16,0-2-11 0,4 3 11 16,-1 3 41-16,0 1 10 0,1 2-4 15,2-1-16-15,-1 0-12 0,1 0-15 16,0-1 14-16,3 1 8 0,0-3-1 0,2 1 12 15,4 1 16-15,2-4 11 0,0 0 14 16,5-2-19-16,-1-2-28 0,1-1-3 16,1 0 0-16,0-7-6 0,-1 0-3 15,0-2 6-15,-2-1 6 0,-4-1 15 16,-1 0 71-16,-3-2 163 0,-1-3-11 16,-2 2-195-16,-2-1-32 0,-1 1 28 15,1 2-39-15,-4 6 32 0,0 0-41 16,-3 5-21-16,0 1-1 0,0 0-28 15,0 0-14-15,0 2-19 0,0 4-30 0,0 1-40 16,0 7 2-16,1 2 129 0,4 6 25 16,-1 4-22-16,1 1 15 0,-1-2 13 15,0 4 8-15,0-5-2 0,-2 2-7 16,-2-2-26-16,0 1-3 0,-3-1 1 16,-5-1-2-16,-3 1 0 0,-4-1-13 15,-1 1 12-15,-4-3-1 0,-1 0-50 16,-3-2-9-16,-1-3-9 0,-1-2-46 0,1-6-66 15,-3 2-62-15,0-5-105 0,-2-3-213 16,1-2-206-16,6 0-396 0,-8 0-68 0</inkml:trace>
  <inkml:trace contextRef="#ctx0" brushRef="#br0" timeOffset="34539.08">5205 7837 1296 0,'0'0'465'0,"0"0"-208"16,0 0-43-16,0 0 38 0,0 0-10 16,0 0-7-16,0 0-36 0,0 0-68 15,0 0-61-15,0 0-51 0,-33 5-19 16,34-5-51-16,2 0 13 0,3 0 38 16,5 0 6-16,2 0 89 0,6 0 20 15,3-1-1-15,5-5-6 0,4-2-20 0,3-2-13 16,5-4-31-16,3-2-19 0,3 2-3 15,2-3-20-15,2-1 17 0,-6 1 0 16,-5 3-17-16,-9 2 40 0,-11 2 70 16,-9 4 100-16,-6 1 1 0,-3 1-4 15,0-2-62-15,-2-2-75 0,-2-1-72 16,-3 0-25-16,-3 0 4 0,-3 1 21 16,-4 0-68-16,-5 2-24 0,-7 2 0 0,-6 3 9 15,-3 1 37-15,-1 6 6 16,-2 6 6-16,1 3 3 0,0 4 9 0,1 2 19 15,1 4-18-15,1 2 5 0,8 1 1 16,1 0 2-16,8 2 11 0,3-2-29 16,10-2-12-16,7-3-7 0,0-1 10 15,13-4 21-15,3 0 3 0,5-3 16 16,5 0 23-16,4-4-1 0,5-3 18 0,5-2-12 16,6-5 0-16,2-1 0 0,7 0 3 15,1-8-28-15,6-5-3 0,1-3-62 16,2-2-65-16,0 0-121 0,-4 0-20 15,-7 4-144-15,-9 1-175 0,-12 4-157 16,-13 5-311-16</inkml:trace>
  <inkml:trace contextRef="#ctx0" brushRef="#br0" timeOffset="35162.81">5839 7943 2190 0,'0'0'749'0,"0"0"-321"16,0 0-38-16,0 0-75 0,0 0-53 0,0 0-107 15,0 0-84-15,0 0-44 0,0 0-27 16,0 0-2-16,-37 11 1 0,34 0 1 16,-2-1-15-16,1 4 13 0,0 0 0 15,-1 2-10-15,1-1-1 0,-1 2-2 16,0-1-32-16,2-1-27 0,0-2-25 15,0-2-13-15,2-2-7 0,1-3-29 0,0-4-3 16,0-2 24-16,0 0 127 0,1 0 26 16,2-4 65-16,2-4 32 0,-1-2 9 15,4-3-84-15,1-5-47 0,0-2 15 16,2-4 30-16,-2 2 70 0,1 2-54 16,-1 1-60-16,1 3 41 0,-1 6 13 15,-5 3 19-15,2 5-7 0,-2 1-68 16,-1 1-4-16,0 0-76 0,1 1-13 15,3 4 40-15,1 2 32 0,0 0 19 16,1 1 2-16,-2 2 2 0,2 2 0 16,-1-1 8-16,-2 2-10 0,-2 0-19 15,1-1 16-15,-1-1-15 0,-1 1-35 0,1-3-7 16,0-1-8-16,-4-2-8 0,2-4-9 16,-1-2 3-16,-1 0 82 0,0 0 22 15,2-2 85-15,-1-5 41 0,2-3-67 0,0-1-79 16,0-2-2-16,4-3 35 0,-1 2-34 15,-1 0 61-15,4 0 37 0,-3 0-51 16,5 0-48-16,3-2-15 0,6 1 14 16,1-1-16-16,7 5 16 0,-1-1-14 15,-1 7 15-15,-5 4 0 0,-4 1-25 16,-5 2-21-16,-6 7 16 0,0 3 30 16,-5 1 0-16,-1 1 3 0,0 3 12 15,-8-1-15-15,-8 1-18 0,0 0-26 16,-4-1-68-16,0 1-64 0,1-3-88 15,2 1-191-15,4-2-229 0,4-6-577 16</inkml:trace>
  <inkml:trace contextRef="#ctx0" brushRef="#br0" timeOffset="35372.18">6384 7930 104 0,'0'0'2297'0,"0"0"-1595"16,0 0-148-16,0 0-69 0,0 0-159 15,0 0-119-15,0 0-69 0,0 0-61 16,0 0-77-16,0 0-3 0,-4 17-41 16,-4-10 44-16,-2 6 34 0,0-1-1 15,0-1-33-15,3 2-18 0,2-2-123 16,0 0-63-16,1-2 19 0,1 2-14 16,0 0-106-16,1-2-180 0,-1 1-136 15,3-3-411-15,-4 2-561 0</inkml:trace>
  <inkml:trace contextRef="#ctx0" brushRef="#br0" timeOffset="35511.91">6385 7781 1175 0,'0'0'1533'0,"0"0"-1250"0,0 0-212 16,0 0 60-16,0 0-32 0,0 0-99 16,0 0-23-16,0 0-207 0,0 0-343 15,0 0 178-15,0 0-216 0,7 6-171 16</inkml:trace>
  <inkml:trace contextRef="#ctx0" brushRef="#br0" timeOffset="35769.86">6501 8022 1035 0,'0'0'504'0,"0"0"-104"0,0 0-72 0,0 0-28 16,0 0 22-16,0 0 5 0,0 0-63 15,0 0-54-15,0 0-72 0,0 0-18 16,0 0-42-16,-14-43-59 0,14 30-9 15,0-1 15-15,0 0 25 0,6 2-12 16,2-1-20-16,0 3 32 0,5 0 22 0,0-1-4 16,3 2-31-16,1 0 1 0,2 2-17 15,1 0-18-15,2 3-3 0,1 4-21 16,1 0-41-16,-3 1-4 0,2 10 26 16,-3-1 18-16,-6 4 1 0,-1 0 2 15,-6 4-47-15,-4 0-34 0,-3 4-39 16,-1-1-116-16,-9 1-119 0,0 0-275 15,1-7-698-15</inkml:trace>
  <inkml:trace contextRef="#ctx0" brushRef="#br0" timeOffset="36294.18">7030 7863 2357 0,'0'0'734'0,"0"0"-332"0,0 0-76 0,0 0-138 16,0 0 16-16,0 0-67 0,0 0-81 15,34-67-56-15,-12 62-53 0,5 1 32 16,5 4 17-16,1 0 8 0,2 4 39 15,-4 5-43-15,-8 6 0 0,-7 2-25 16,-6 3-3-16,-6 0-3 0,-2 2-15 16,-2 2 24-16,-3 0-6 0,-4-1 0 15,-3-2 3-15,3 1-76 0,-1-4-47 16,1 1-38-16,0-7 22 0,4-1-33 16,2-6-36-16,1-3 2 0,0-2-4 15,0 0 73-15,3-4 162 0,5-4 55 16,-1-4-10-16,4-2-29 0,1-4 33 15,0-4 112-15,0-1 57 0,2-3-19 0,-1-1 65 16,1 1 11-16,-1 2-61 0,-4 2 56 16,-2 8 6-16,-1 2-21 0,-3 7-28 15,-2 4-35-15,-1 1-73 0,0 0-98 0,2 0-21 16,-2 1-66-16,1 3-38 0,2 3-46 16,3 4 71-16,4 2 48 0,0 5 30 15,2 0-17-15,3 0-86 0,1 0-32 16,3 0-43-16,5-1-47 0,4-2-97 15,2 0-104-15,6-2-157 0,-9-2-442 16,21 3-471-16</inkml:trace>
  <inkml:trace contextRef="#ctx0" brushRef="#br0" timeOffset="36554.89">8334 7824 3112 0,'0'0'793'16,"0"0"-349"-16,0 0-181 0,0 0-69 16,0 0-84-16,0 0-94 0,82-69-16 15,-47 56-37-15,5 3-18 0,3-1 15 16,-1 6 18-16,1 2 4 0,-7 3-74 15,-7 0-109-15,-3 2-85 0,-9 7-144 16,-5-1-165-16,-7 3-145 0,-2-4-442 16</inkml:trace>
  <inkml:trace contextRef="#ctx0" brushRef="#br0" timeOffset="36687.04">8472 7980 1449 0,'0'0'566'0,"0"0"13"16,0 0-77-16,88-9-142 0,-39-1-110 15,10-2-133-15,3-1-89 0,4 1-27 0,-4 0-1 16,-7 3-25-16,-7 1-69 0,-5 2-220 16,-4 0-226-16,-13 4-532 0,11-8-735 0</inkml:trace>
  <inkml:trace contextRef="#ctx0" brushRef="#br0" timeOffset="37904.15">9814 7246 450 0,'0'0'1856'0,"0"0"-1339"0,0 0-184 16,0 0 37-16,0 0-4 0,0 0-14 0,0 0-73 16,0 0-64-16,0 0-55 0,0 0-53 15,4-32-27-15,-4 32-16 0,0 0-22 16,0 0-24-16,0 0-18 15,0 0-19-15,0 0-2 0,0 0-10 0,0 1 1 16,0 1-1-16,0 1-11 0,0-2-16 16,0 4-22-16,3 1-18 0,0 7 65 15,1 5 33-15,2 5 15 0,1 3-2 0,0 2 8 16,-1 1 4-16,1-1-7 0,1 0-15 16,-1 2 10-16,0-2-2 0,-1 0-11 15,0 1 0-15,-2-1 6 0,0-1 18 16,0-1-8-16,-1-4-16 0,0-4-1 15,0-4-33-15,-1-4 3 0,0 0 4 16,1-7 2-16,3 1 1 0,-2 0 8 16,2-2 13-16,4 0 3 0,1-2 14 15,4 0 20-15,3 0 12 0,5 0 3 16,3-3-3-16,4-3-9 0,3-3-36 16,5 1 1-16,2-4-2 0,0 4-39 15,-1-2-59-15,-4 4-52 0,-5 0-41 16,-3 0-51-16,-5 5-109 0,-5 1-98 15,-2 0-122-15,-7 1-146 0,-2 3-486 0</inkml:trace>
  <inkml:trace contextRef="#ctx0" brushRef="#br0" timeOffset="38218.06">9495 8068 2752 0,'0'0'809'16,"0"0"-471"-16,0 0-109 0,0 0 2 0,0 0-18 15,0 0-71-15,0 0-142 0,110-53-31 16,-44 36 6-16,19-1 25 0,18 1 12 16,9 2 9-16,4-1-20 0,3 5-1 15,-1 1-3-15,0 1-15 0,-3 1-72 0,-6 2 44 16,-4-1 9-16,-9 2-59 0,-9 0-10 15,-15 1-6-15,-15 2-9 16,-13 1-25-16,-17 1-118 0,-10 0-102 0,-9 0-76 16,-7 0-25-16,-1 0 91 0,0 0 96 15,0 0 50-15,-6 0 129 0,-3 0-85 16,-8 0-91-16,6 0-372 0</inkml:trace>
  <inkml:trace contextRef="#ctx0" brushRef="#br0" timeOffset="38717.91">9740 8249 1016 0,'0'0'1067'15,"0"0"-566"-15,0 0-86 0,0 0-101 16,0 0 54-16,0 0-13 0,0 0-88 16,0 0-78-16,0 0-97 0,0 0-61 15,0 0-31-15,-42-34-34 0,31 40-15 16,-5 4 0-16,-1 1 2 0,4 1 4 15,-2 2 21-15,3 2 21 0,3-2-15 16,4-1 16-16,1 0-2 0,4 1-13 0,0 0 2 16,10 3 13-16,6 0 1 0,4 1 30 15,8 0 13-15,2 0 5 0,3-2 1 16,3 1-1-16,0-1 7 0,-4-2 9 16,-2-2-16-16,-7 0-18 0,-6 1-30 15,-5-2 0-15,-6 2 1 0,-5 2 16 16,-1-1-2-16,-1 3 11 0,-9-1 1 0,-6 0-13 15,-3 2-12-15,-7-2 37 0,-3 1-9 16,-2-4-31-16,-4-1-22 0,-1-4-48 16,1-3-16-16,1-4-34 0,5-1 6 15,4-7-1-15,1-5-323 0,5-6-347 16,8 1-669-16,5-14-273 0</inkml:trace>
  <inkml:trace contextRef="#ctx0" brushRef="#br0" timeOffset="39139.78">9716 8364 401 0,'0'0'1471'0,"0"0"-920"0,0 0-248 0,0 0-74 16,0 0-82-16,0 0-147 0,0 0-67 15,99-76 19-15,-58 62 24 0,1 1 24 16,2 1 0-16,-4 2-2 0,-5 2-33 16,-9 4 19-16,-6 3-110 0,-8 1-70 15,-5 0-69-15,0 0-8 0,-3 5 118 16,1-3 96-16,-2 4 17 0,-1-1 41 15,0 0-22-15,-2 0 23 0,0 2 153 16,0 0 48-16,0 3 22 0,-4 0 71 16,-2 0 15-16,-2 2-68 0,2-1-37 15,0 1-27-15,0 1-44 0,0-1-26 0,2 1-44 16,1 2-28-16,-1-1-22 0,4 0-13 16,0 1-13-16,1-1 13 0,9 2-1 15,3-3 1-15,4 0-16 0,4-3 16 16,3-2 0-16,2-3 0 0,4-4 13 15,-2-1 21-15,-4-2 4 0,-2-8 12 16,-5 2 17-16,-5-3 23 0,-5 0 81 0,-3-2 71 16,-4-4-101-16,0 2-70 0,0-1 18 15,-3 0 15-15,-5 4-31 0,-1 0-73 16,-1 3 0-16,-3-1-30 0,1 3-71 16,-3 1-37-16,2 1-25 0,1 1-87 15,1 1-179-15,3 2-273 0,2 1-524 16,6 0-414-16</inkml:trace>
  <inkml:trace contextRef="#ctx0" brushRef="#br0" timeOffset="39403.87">10389 8346 1832 0,'0'0'735'16,"0"0"-358"-16,0 0-95 0,0 0-132 15,0 0-84-15,0 0-37 0,0 0-28 0,0 0 119 16,0 0-21-16,0 0-17 0,0 0-1 15,98 73-24-15,-69-66-19 0,4 0-7 16,-2-4-30-16,1-2 1 0,0-1 14 16,-2-1 15-16,-1-7 33 0,-7-1-24 15,-7 0 54-15,-6-1 77 0,-6-2 85 0,-3 0-37 16,0 0-70-16,-3 0 1 16,-6 2 14-16,-5 0-18 0,-2-2-118 15,-5 0-56-15,-5 2-93 0,-6-2-92 0,-1 5-176 16,-5 2-137-16,2 3-236 0,4 2-358 15,11 2-113-15</inkml:trace>
  <inkml:trace contextRef="#ctx0" brushRef="#br0" timeOffset="39792.81">11295 7554 2911 0,'0'0'714'0,"0"0"-285"16,0 0 59-16,0 0-128 0,0 0-143 15,0 0-113-15,0 0-104 0,0 0-9 16,0 0-58-16,0 0-46 0,0 0-59 0,-1 23 172 16,12 0 0-16,4 2 34 0,-1 2-16 15,2-1-15-15,-3-2 0 0,-1-1-3 16,-1-1-30-16,-4-1-68 0,-1-3-53 15,-3-1-84-15,-3-3-127 0,0-2-126 16,-9 0-83-16,0-4-239 0,-9 1-800 0</inkml:trace>
  <inkml:trace contextRef="#ctx0" brushRef="#br0" timeOffset="39944.68">11246 7779 2264 0,'0'0'687'0,"0"0"-344"0,0 0-86 16,82-59-136-16,-37 42-87 0,11 0-15 15,9 2 7-15,6 1-26 0,-4 1-7 16,-2 4 6-16,-12 3-37 0,-6 1-209 16,-10-1-164-16,-3 4-253 0,-11-2-678 0</inkml:trace>
  <inkml:trace contextRef="#ctx0" brushRef="#br0" timeOffset="40548.01">12746 7154 1425 0,'0'0'1546'0,"0"0"-959"15,0 0-234-15,0 0-86 0,0 0-34 16,0 0 14-16,0 0-84 0,0 0-102 16,0 0-61-16,0 0-37 0,0 0-25 15,-18 5-17-15,24 7 79 0,2 4 44 16,2 6-11-16,-1 3 10 0,5 0-6 0,-3 2-9 16,1 0-13-16,-2 0-3 0,2 0 7 15,-1-2 5-15,-2-2-8 0,-2-1-16 16,2-4-74-16,-3 0-27 0,-2-3-34 15,0 0-60-15,-1-5-75 0,-1-2-167 16,-2-3-170-16,0-4-435 0,1-1-454 0</inkml:trace>
  <inkml:trace contextRef="#ctx0" brushRef="#br0" timeOffset="40849.8">12856 7178 1706 0,'0'0'1073'0,"0"0"-634"0,0 0-29 16,0 0-123-16,0 0-57 0,19-75 3 16,-6 61 8-16,7 3-62 0,0-1-57 15,3 3-54-15,0 3-44 0,3 2-3 0,3 4-21 16,9 0 0-16,5 5 0 0,3 6 16 16,1 1-16-16,-6 3-31 0,-4 2 13 15,-6 3 6-15,-7 0 10 0,-4 1 2 16,-4 2 0-16,-5 0 3 0,-6-1 15 0,-5 0-8 15,-5 1-10-15,-13-1-33 16,-8 0 16-16,-9 1 17 0,-5 0 0 0,-5 1-79 16,-1-3-41-16,0 0-49 0,6-2-38 15,2-1-70-15,3-1-95 0,4-4-94 16,-1-2-44-16,3 1-204 0,8-4-592 16</inkml:trace>
  <inkml:trace contextRef="#ctx0" brushRef="#br0" timeOffset="41158.96">12527 7728 2254 0,'0'0'777'0,"0"0"-283"15,0 0-81-15,0 0-158 0,0 0-112 16,0 0-78-16,0 0-19 0,80-8 10 16,-33 1 3-16,15-4-4 0,12-1 7 15,12 1-16-15,11-2-18 0,6 0-27 16,6 2-1-16,3-1 0 0,-4 0-13 16,0 2-63-16,-8 2-39 0,-8 1-18 15,-13 2-9-15,-14-1-36 0,-19 4-90 0,-17 0-108 16,-15 2-116-16,-12 0-69 15,-2 0 179-15,-12 0 109 0,-1 2-146 16,2-1-318-16</inkml:trace>
  <inkml:trace contextRef="#ctx0" brushRef="#br0" timeOffset="41805.82">12378 8226 1929 0,'0'0'670'0,"0"0"-258"0,0 0-79 16,0 0 13-16,0 0-63 0,0 0-194 15,0 0-8-15,63-69-41 16,-39 59-9-16,-2 5-6 0,3 4 13 0,-4 1 5 16,1 1-6-16,-2 8 13 0,2 1-16 15,-4 2-6-15,-2 0-9 0,-4-1-19 16,-4 1-2-16,-3-2-17 0,-4-1-27 15,-1 2-1-15,0-2 7 0,-3 0 6 16,-4 2-1-16,-6 0-15 0,0-1-31 16,-3 2-13-16,0 0-22 0,1 0-4 15,2-2-16-15,1-4 19 0,6 0 54 16,4-5 18-16,0 0 45 0,2-1 19 16,0 0 140-16,0 0-4 0,3 0-23 15,1 2-29-15,5-1-45 0,2 0 4 0,5 0 13 16,5 3 19-16,1 0-1 0,3 0-13 15,-1 2-6-15,-3 1-21 0,-1 1-13 16,-4 1-3-16,-3 0 12 0,-5 0-21 0,-2 2-7 16,-6 1-2-16,0 2-4 0,-12 3 13 15,-5-1 9-15,-7 2 7 0,-7-1-44 16,-3-2-42-16,1-2 17 0,0-2-12 16,1-5 3-16,2-3 13 0,1-2 21 15,-1-1 6-15,-2-3-6 0,0-1-89 16,-2-2-62-16,2-2 52 0,3 5-41 15,3-1-66-15,9-2-52 0,5 4 12 16,8-2-76-16,4-1-113 0,8-3-273 0,3 2-496 16</inkml:trace>
  <inkml:trace contextRef="#ctx0" brushRef="#br0" timeOffset="42094.39">12876 8322 1490 0,'0'0'627'0,"0"0"-238"16,0 0-18-16,0 0-38 0,0 0-66 15,0 0 21-15,0 0-33 0,0 0-89 16,0 0-100-16,0 0-51 0,0 0-15 16,-10 11-11-16,3-2-20 0,1 2-22 15,3 1 0-15,3 1 3 0,3 1 17 16,9-1 30-16,2-1 3 0,5-4 12 16,0 0 17-16,2-1-1 0,4-6 3 0,2-1 7 15,2-1-1-15,0-8 13 0,1-3-16 16,-5-1 19-16,-5 0 53 0,-6-1 97 15,-10-1 129-15,-4-2-122 0,0 0-15 16,-12-2-128-16,-6 1-67 0,-3 1 55 16,-8 3-55-16,-4 1-231 0,-6 6-1 15,-4 3 8-15,2 4-173 0,2 1-295 16,7 8-393-16,9-1-520 0</inkml:trace>
  <inkml:trace contextRef="#ctx0" brushRef="#br0" timeOffset="42740.74">14671 7570 2770 0,'0'0'787'0,"0"0"-365"0,0 0-130 0,0 0 11 16,0 0-38-16,0 0-60 0,0 0-101 15,0 0-46-15,0 0 12 0,0 0-7 16,0 0-20-16,30-50-43 0,2 38-36 16,8-3-1-16,2 5 4 0,-2 1 14 15,0 3-14-15,-7 5-126 0,-2 1-73 16,-6 0-104-16,-4 5-93 0,-4 1-133 16,-5 4-61-16,-6 2-487 0,-5-3-133 15</inkml:trace>
  <inkml:trace contextRef="#ctx0" brushRef="#br0" timeOffset="42884.89">14741 7797 1793 0,'0'0'677'16,"0"0"-245"-16,0 0-124 0,0 0-98 15,0 0-39-15,0 0-6 0,0 0-14 16,0 0 25-16,121-14-51 0,-66 1-94 16,6-1-31-16,-1 0-24 0,-5 1-125 15,-6 2-110-15,-9 0-63 0,-4 2-266 16,-10 3-613-16,13-3-422 0</inkml:trace>
  <inkml:trace contextRef="#ctx0" brushRef="#br0" timeOffset="44629.23">16416 6961 1178 0,'0'0'735'16,"0"0"-262"-16,0 0-131 0,0 0-17 15,-97-3-79-15,76 3-71 0,3 0-39 16,2 0 35-16,9 0 49 0,4-2 22 0,3 0-13 16,0 0-13-16,2 0-59 0,2-2-71 15,3 1-47-15,5-4-35 0,2-2-4 16,8 0-49-16,4-1 9 0,5-1 28 15,4 4 8-15,3 2-14 0,-1 4 0 0,2 1-22 16,1 6 15-16,-5 4 4 16,-5 3-4-16,-6 2 7 0,-6 2-10 0,-7 1-31 15,-5 0-5-15,-6 1 36 0,0 3 0 16,-10-2 3-16,-4 1-27 0,-3-2-1 16,-2 0-28-16,-3-1-44 0,2-1-13 15,3-4 9-15,1-3 13 0,3-2 24 16,3-3 32-16,1-3 60 0,5 1 34 15,-1-2 42-15,5-1 31 0,-3 0 15 16,3 0-8-16,0 0 36 0,0 0-4 0,0 0-16 16,0 0-53-16,3 0-21 15,0 0-13-15,3 0-43 0,8 0 0 0,5-1-37 16,7-1 36-16,10 2 1 16,7 0 46-16,-1 2-6 0,0 5-37 0,-5 1-3 15,-6 7-24-15,-9 0-7 0,-7 2 12 16,-9 2 19-16,-6 2 1 0,-3-1 39 15,-15 3 7-15,-6 1 8 0,-8-3-34 0,-8 2-5 16,0-2-16-16,-2-1-37 0,-1-6 34 16,2-3-62-16,5-2 19 0,3-5 30 15,4-4 14-15,4 0-18 0,0-1-26 16,5-6-112-16,0-3 37 0,3 1-84 16,8-4-63-16,7-1-47 0,2-1-193 15,13-2-107-15,10 0-170 0,-3 4-306 16</inkml:trace>
  <inkml:trace contextRef="#ctx0" brushRef="#br0" timeOffset="45261.83">16976 7035 1503 0,'0'0'1451'0,"0"0"-1036"0,0 0-85 15,0 0-75-15,8-67-63 0,3 55 19 16,2 2-3-16,6 3-76 0,4 0-58 16,2 2-12-16,5 3 20 0,0 2-27 15,2 0-48-15,-3 6-7 0,-5 6-37 16,-6 2 3-16,-3 4 10 0,-5 3 8 0,-6 0 16 16,-4 4 2-16,0 2 17 0,-12-1-16 15,-6 2-3-15,-5 0 1 0,-6 5-1 16,-8-2 0-16,-1 4-52 15,0-4-31-15,6-2 3 0,6-8 31 0,8-4-4 16,8-5 1-16,3-5 15 0,4-3 18 16,3-3 0-16,0-1 19 0,3 0 18 15,6-1 7-15,7-6-23 0,8-6-2 16,9-3-81-16,9-3-52 0,10-4-54 16,3 0-75-16,2-2-16 0,1 3-72 0,-4 3-115 15,-3 1-110-15,-6 5 36 0,-6 1 174 16,-8 5 189-16,-10 2 176 0,-7-1 111 15,-7 4 257-15,-7-2 142 0,0 3-38 16,-4 0-72-16,-5 1-102 0,-5 0-120 16,1 0-4-16,-4 0 13 0,1 0-5 0,-1 1-49 15,2 1-36-15,2 1-20 0,3-1-33 16,4 1-44-16,2 0-17 0,1 1-14 16,3-2-31-16,0 3-38 0,6 2 15 15,3-1 45-15,5 0 40 0,5 4 50 16,7-4 14-16,2-2 1 0,3 0-6 15,0-4-21-15,-2 0 5 0,-2-4 1 16,-5-3 2-16,-6 0 7 0,-1-4 34 16,-6 2 89-16,-6-1 45 0,0 1-56 15,-3 0-43-15,-3 0-40 0,-6-1-79 0,-2-2-3 16,-5 1-17-16,-4 0-191 16,-3 2 101-16,-3 0-37 0,2 6-68 0,1 3-85 15,3 0-176-15,6 4-133 0,5 6-416 16,4-3-153-16</inkml:trace>
  <inkml:trace contextRef="#ctx0" brushRef="#br0" timeOffset="45562.39">18136 7118 1694 0,'0'0'1216'0,"0"0"-762"0,0 0 30 15,0 0-160-15,0 0-137 0,0 0-113 16,0 0-43-16,0 0-31 0,0 0-17 15,0 0-38-15,0 0-42 0,-47-17-49 16,54 22 52-16,2 0 40 0,5 1 54 0,6-2 19 16,6 0 35-16,4-2 12 15,7-2-20-15,0 0-18 0,1-7 7 0,0 0-13 16,-2-3 30-16,-7 2 13 0,-4-4 32 16,-9 4 85-16,-8-2 66 0,-2-1-46 15,-6 3-65-15,0-4-64 0,-6-1-73 16,-5 2-15-16,-4-1-24 0,-5 2-74 0,-6 3-43 15,-5 5-114-15,-6 2-66 0,-6 2-117 16,0 10-212-16,-3 4-368 0,9-5-307 16</inkml:trace>
  <inkml:trace contextRef="#ctx0" brushRef="#br0" timeOffset="45890.98">16240 7760 1952 0,'0'0'1216'16,"0"0"-786"-16,0 0-115 0,0 0-70 16,0 0-148-16,95-33-47 0,-34 19 12 0,21-4 22 15,20 0 5-15,21-3-2 0,18 0-4 16,14-1-34-16,11 3-25 0,14-3-2 15,6 3-10-15,5-1 7 0,1 2-19 16,-6 0-23-16,-12 2 11 0,-19 2-34 16,-21 1-13-16,-27 1-2 0,-25 2-7 15,-25 1-28-15,-18 1 34 0,-16 1 44 16,-11 2 18-16,-5 3 31 0,-4-3-31 16,-3 2-10-16,0-1-46 0,0 0-49 15,0 2-54-15,0-2-55 0,0 3-96 0,-6 0-136 16,-2-1-207-16,0 2-635 0</inkml:trace>
  <inkml:trace contextRef="#ctx0" brushRef="#br0" timeOffset="46906.82">16854 8083 861 0,'0'0'1002'0,"0"0"-587"15,0 0-62-15,0 0-9 0,0 0-18 16,0 0-33-16,0 0-22 0,0 0-57 0,0 0-58 16,0 0-19-16,0 0 9 15,68-31 35-15,-73 31-76 0,0 0-71 0,-3 3-34 16,-2-3-62-16,-4 1-42 0,-4 1-26 15,-2 3 44-15,-1-1 24 0,-1 2 15 16,5 0 1-16,-2 2-10 0,5 2 6 16,-4-1 22-16,4 3 9 0,-3-1 16 15,4 1-16-15,0 0 7 0,4-1-4 16,2 1-12-16,2 0 2 0,1-3-2 16,0 2 15-16,4 1 12 0,0-5-12 15,0 2 13-15,0-1 0 0,0-3 16 0,0 2 6 16,-1-2-3-16,-2 0 1 15,0-1-6-15,1 0-14 0,-2 0-51 0,0-2-27 16,1 2-51-16,0-2-45 0,0 1-70 16,1-2 8-16,1 1 60 0,1-2 88 15,0 0 88-15,0 0 58 0,0 0 9 0,3 0 20 16,3-4 9-16,2 0-29 0,4-4-3 16,5-1 15-16,8 2 39 0,3-4-1 15,6 5 19-15,2 1 27 0,3 3-59 16,4 2-66-16,-3 2 65 0,-1 7 15 15,-6 1-62-15,-7 1-43 0,-9 4-13 16,-6-1-15-16,-6 0 15 0,-5 3 0 16,0-2 2-16,-3 3 17 0,-7 2 21 15,-7-1 13-15,-7 0 2 0,-9 2 25 16,-8-5-64-16,-4 1-16 0,-5-2 0 0,1-7-37 16,4-1 12-16,3-4 7 15,5-3-38-15,5 0-40 0,4-2-47 0,3-5-3 16,2 0-65-16,1-4-378 0,6 3 64 15,4-4-575-15,3 3-356 0</inkml:trace>
  <inkml:trace contextRef="#ctx0" brushRef="#br0" timeOffset="47084.18">16737 8177 1559 0,'0'0'698'15,"0"0"-359"-15,91-36-158 0,-44 22-30 16,0 2 16-16,3 2-52 0,3 2-90 0,-3 2-25 16,-2 2-40-16,-3-1-127 0,-2 2-106 15,-7 0-163-15,-5 2-284 0,-9 0-534 16</inkml:trace>
  <inkml:trace contextRef="#ctx0" brushRef="#br0" timeOffset="47370.07">17371 8122 1005 0,'0'0'720'0,"0"0"-182"0,0 0-40 16,0 0-68-16,0 0-112 0,0 0-65 16,0 0-74-16,0 0-52 0,0 0-49 15,-80 72-50-15,74-59-26 0,1 0-2 16,5 0 0-16,0 3 0 0,0 0 3 16,8-1 0-16,4-1 19 0,3 0-3 15,5-1 6-15,5 0-7 0,3-2 7 16,3-4-9-16,3-2 6 0,2-2-10 15,0-3-12-15,-2 0 1 0,-4-3 9 16,-7-3 21-16,-9-2 13 0,-5-1 64 0,-8-1 83 16,-1-2 36-16,-1-2-101 0,-8-4 99 15,-1 0-204-15,-3-2-21 0,-3 2-79 16,0 1 30-16,-1 3-149 0,-1 3 20 16,2 4-68-16,-3 3-251 0,4 4-169 15,1 0-297-15,5 0-269 0</inkml:trace>
  <inkml:trace contextRef="#ctx0" brushRef="#br0" timeOffset="47658.14">17840 8225 1307 0,'0'0'1449'16,"0"0"-961"-16,0 0-142 0,0 0-134 15,0 0-102-15,0 0-60 0,0 0-49 16,0 0-1-16,0 0 32 0,0 0-4 0,0 0 11 15,77 60 1-15,-52-49 7 0,5-4-13 16,0-4 13-16,3-1 3 0,2-2-4 16,-2-1-11-16,0-7-11 0,-2-1 7 15,-4-1 7-15,-5-3 8 0,-5 0 13 16,-5-2 49-16,-4 0-10 0,-8-6-3 16,0-1 74-16,-8-4-117 0,-8 0-52 15,-9 3-71-15,-6 4 22 0,-11 6-30 16,-7 3-44-16,-7 7-164 0,3 3-114 0,2 2-148 15,6 9-261-15,17-3-741 0</inkml:trace>
  <inkml:trace contextRef="#ctx0" brushRef="#br0" timeOffset="48270.03">19498 7182 2290 0,'0'0'687'0,"0"0"-233"16,0 0-68-16,0 0-44 0,0 0 40 15,0 0-86-15,0 0-64 0,0 0-88 16,0 0-102-16,0 0-42 0,-34-37-39 16,34 43-47-16,3 4-51 0,5 7 42 15,2 8 95-15,3 4 21 0,2 6-21 16,-1 2 0-16,-1 1 1 0,-1 0 3 16,-4 0 20-16,-2-2-24 0,-1-4-105 15,-5-4-76-15,0-2-48 0,-2-4-113 16,-4-4-125-16,-2-4-122 0,2-4-519 15,1-2-701-15</inkml:trace>
  <inkml:trace contextRef="#ctx0" brushRef="#br0" timeOffset="48417.71">19433 7521 1807 0,'0'0'1176'0,"0"0"-798"0,0 0-86 0,0 0-122 15,0 0-116-15,96-74-25 0,-42 54-29 16,10-1-16-16,8 0 13 0,4 6-76 15,-1 2-170-15,-2 3-133 0,-3 3-258 16,-20 2-705-16</inkml:trace>
  <inkml:trace contextRef="#ctx0" brushRef="#br0" timeOffset="48942.86">20436 6800 1496 0,'0'0'1319'0,"0"0"-813"0,0 0-144 15,0 0-32-15,0 0-51 0,0 0-12 0,0 0-58 16,0 0-52-16,0 0-66 0,0 0-78 15,-17-31-13-15,17 31-40 0,0 2-31 16,0 2-36-16,0 3-28 0,0 4 12 16,0 7 123-16,0 6 52 0,-3 5 34 0,0 2 19 15,-2 0-44-15,-1-1-42 0,2-6-19 16,2 0-21-16,-1-3-13 0,3 0 21 16,0-1 13-16,0 1 2 15,3-2-2-15,6-1-23 0,1 0-17 0,2-3 38 16,3 1 2-16,4-3 0 0,3-3-28 15,2-2-27-15,3-3-10 0,4-5-16 16,0 0-58-16,3-7-91 0,-3-4-100 16,0-2-117-16,-3-1-219 0,-9 4-533 0,4-7-299 0</inkml:trace>
  <inkml:trace contextRef="#ctx0" brushRef="#br0" timeOffset="49149.27">20732 7002 2306 0,'0'0'748'0,"0"0"-273"16,0 0-115-16,0 0-127 0,0 0-96 16,0 0-137-16,0 0-5 0,0 0 5 15,0 0 84-15,11 65 12 0,-6-42-6 16,2 4-22-16,-1-3-31 0,0-2-22 16,-2 0 0-16,1-2-3 0,-2-3-12 15,0-1-90-15,0-5-61 0,0-2-70 0,0 0-67 16,1-1-101-16,-1-3-108 0,3-2-215 15,-3 0-631-15</inkml:trace>
  <inkml:trace contextRef="#ctx0" brushRef="#br0" timeOffset="49473.82">21027 7027 817 0,'0'0'1827'0,"0"0"-1246"0,0 0-133 0,0 0-35 16,0 0-53-16,0 0-128 0,0 0-97 15,0 0-86-15,0 0-49 0,0 0-46 16,-28-15-37-16,28 19-18 0,0 2-17 16,0 5 97-16,0 2-7 0,1 4 3 0,8-1 24 15,6 1 1-15,7-2 3 0,4-2 10 16,7-2-12-16,3-4 11 0,5-3 4 16,0-1 14-16,2-3 4 15,-4-2 3-15,-5-4 7 0,-8-4 14 0,-10-1 37 16,-7-2 62-16,-4-1 11 0,-5-2-49 15,0-2-25-15,-5 1-82 0,-4 2-12 16,-5 0-34-16,-3 2-42 0,-2 6-22 16,-8 0-18-16,-5 2-40 0,-6 5-34 15,0 0-76-15,3 2-36 0,5 4-117 16,9 0-141-16,8 2-219 0,7-3-396 16</inkml:trace>
  <inkml:trace contextRef="#ctx0" brushRef="#br0" timeOffset="49767.05">21556 7021 1618 0,'0'0'1119'0,"0"0"-644"0,0 0-166 15,0 0-85-15,0 0-25 0,0 0-23 16,0 0-83-16,0 0-61 0,0 0-32 16,0 0-78-16,0 0-55 0,22 27 118 15,-5-16 15-15,9-1 25 0,4 2-2 16,8-3 30-16,4 1 6 0,1-4-6 15,0-3-34-15,-3-3 3 0,-5 0-7 16,-5-3 7-16,-2-3 99 0,-3-6 77 16,-3 1-57-16,1-6-3 0,0-1 21 15,-5-3-61-15,-1-2-86 0,-5 3 3 16,-3 0 55-16,-6 5 0 0,-3 0-30 0,0 7-40 16,-9 0-50-16,-5 3-96 0,-7 0-111 15,-9 5-142-15,-11 0-216 0,-9 5-162 16,-8 6-433-16,11-1-286 0</inkml:trace>
  <inkml:trace contextRef="#ctx0" brushRef="#br0" timeOffset="50038.8">20498 7612 2066 0,'0'0'769'0,"0"0"-178"16,0 0 9-16,0 0-175 0,78-30-259 0,-19 12-61 16,23-6-62-16,25-2-3 15,20-2 46-15,14-2-40 0,5 6-31 0,-3 2 0 16,-4 5-15-16,-9 6-27 0,-8 0-31 16,-9 5-62-16,-11 1 22 0,-10-2 11 15,-14 2-43-15,-16 0-31 0,-14 1-20 0,-18 1-30 16,-13 2-66-16,-10 1-92 0,-4 0-102 15,-3 0-72-15,0 4 27 0,0 0-37 16,-4 1-86-16</inkml:trace>
  <inkml:trace contextRef="#ctx0" brushRef="#br0" timeOffset="50585">20935 7860 1629 0,'0'0'1243'0,"0"0"-753"0,0 0-132 16,77-49-138-16,-49 38-56 0,3 3-64 15,-2 3-44-15,-4 3-25 0,1 2-30 16,-1 0-1-16,0 6 1 0,0 2 14 16,-3-1-12-16,-6 4-3 0,-6-1-57 15,-7 2-27-15,-3-2 15 0,-11 1 35 16,-6 1-2-16,-4 1-33 0,-4 0-56 16,4 0 5-16,-2-2-32 0,5-1-29 0,5 1-45 15,3-5 4-15,4 1 52 0,2-3 73 16,4-1 46-16,0 0 12 0,0-2 36 15,2 3 3-15,6-1 184 0,4 1 89 16,3 1-2-16,4-2-32 0,9 3-15 16,5 0-13-16,4 0-4 0,9 4-48 15,-1-2-19-15,3 3-20 0,-6-1-37 16,-8 2-83-16,-9-2-6 0,-8 1-31 0,-10 1 12 16,-6 1 24-16,-1 3 1 0,-13 0 40 15,-8 2 22-15,-9 2 18 0,-9-2-13 16,-7-3-67-16,-1-1-27 0,-1-2-22 15,3-4-1-15,5-3-17 0,3-4 2 16,7-1 25-16,3-1 40 0,2-7-28 0,2-1-61 16,2-4-132-16,4 1-200 0,6-1-31 15,5-3-115-15,6-3-258 0,0 3-699 16</inkml:trace>
  <inkml:trace contextRef="#ctx0" brushRef="#br0" timeOffset="50839.06">21598 7942 943 0,'0'0'1037'16,"0"0"-852"-16,0 0-127 0,0 0 185 0,0 0 73 16,0 0-81-16,0 0-59 0,0 0-30 15,0 0-53-15,23 74-14 0,-13-64-28 16,5 2 6-16,-1 0 16 0,6-4 31 16,2 2-22-16,0-4-13 0,4-1-13 15,2-2 17-15,3-3 11 0,0 0 16 16,-2-7 3-16,-2-1-20 0,-7-3 41 0,-8-2 181 15,-5-1 9-15,-5 0-25 0,-2-4-131 16,-4 0-158-16,-5-4-15 0,-5 1 14 16,-5 2-232-16,-4 1 121 0,-6 4-261 15,-6 6-166-15,-2 6-408 0,6 0-310 16,-19 2-745-16</inkml:trace>
  <inkml:trace contextRef="#ctx0" brushRef="#br0" timeOffset="51383.93">23247 7317 2802 0,'0'0'786'0,"0"0"-357"0,0 0-76 16,0 0-47-16,0 0-76 0,0 0-83 15,0 0-52-15,0 0-74 0,0 0-21 16,78-49-43-16,-44 43-30 0,4 1 0 16,2 1 24-16,1 3-95 0,-1 1-137 0,-7 0-148 15,-4 0-222-15,-8 4-146 0,-6-2-536 16</inkml:trace>
  <inkml:trace contextRef="#ctx0" brushRef="#br0" timeOffset="51523.78">23326 7539 1842 0,'0'0'457'0,"0"0"-131"0,0 0 160 16,0 0-15-16,107-8-168 0,-50-3-168 15,15-5-104-15,15-2-31 0,8 0-138 16,7-1-171-16,3 1-210 0,-27 3-815 15</inkml:trace>
  <inkml:trace contextRef="#ctx0" brushRef="#br0" timeOffset="52509.07">24371 7119 2030 0,'0'0'679'15,"0"0"-223"-15,0 0-102 0,0 0 37 16,0 0-143-16,0 0-21 0,-51-69-7 16,44 62-29-16,2 3-62 0,2 1-16 15,1 2-31-15,2 1-27 0,0 0-55 0,0 0-29 16,0 4-48-16,0 5-73 15,0 7 25-15,0 8 125 0,-1 6 64 16,-1 2-15-16,-1 3 0 0,3-3-30 0,0 1-19 16,0-3 2-16,0 0-2 15,0-4 1-15,3 2-1 0,0-4-27 0,0-1-13 16,2-3-67-16,-3-2-62 0,4-6-26 16,-2 1-32-16,4-2-49 0,2-5-45 0,5 0-61 15,3-6-51-15,3 0-291 0,-1 0-581 16</inkml:trace>
  <inkml:trace contextRef="#ctx0" brushRef="#br0" timeOffset="52891.65">24722 7100 2062 0,'0'0'753'0,"0"0"-358"0,0 0 15 16,0 0-82-16,0 0-65 15,0 0-86-15,-85-61-93 0,63 61-71 0,-4 1-13 16,-5 7-22-16,1 3 6 0,4 2 13 15,1 2-21-15,8 0-20 0,4 1 1 16,7-3 12-16,1 1-60 0,3 1-15 0,2-2 5 16,6 3 10-16,3-2 3 0,4-2 3 15,2 0-22-15,3 0-30 0,2-5-34 16,1-1-37-16,-1-4-10 0,0-2 54 16,-2 0 68-16,-2-4 96 0,0-3 65 15,-2-4 41-15,-2 1 109 0,2-3 9 16,-1 1-52-16,0 0 12 0,-3 1-13 15,1 2-23-15,-3 3 22 0,-4 2 17 16,-1 3 24-16,-3 1 17 0,0 0-50 16,0 0-123-16,0 1-55 0,0 4-61 0,0 3-47 15,0 3 72-15,-1 5 36 0,-1 2 3 16,2 1 0-16,0 3 6 0,0-1-9 16,0 2-135-16,3-4-29 0,-1 3-28 15,-1-3-131-15,2 1-170 0,0-2-159 16,-1-6-421-16,9 7-505 0</inkml:trace>
  <inkml:trace contextRef="#ctx0" brushRef="#br0" timeOffset="53016.83">24942 7486 1679 0,'0'0'1111'16,"0"0"-659"-16,0 0-61 0,0 0-117 16,0 0-110-16,0 0-94 0,0 0-70 0,0 0-92 15,0 0-99-15,0 0-157 16,44-43-163-16,-29 38-495 0,9 0-505 0</inkml:trace>
  <inkml:trace contextRef="#ctx0" brushRef="#br0" timeOffset="53499.87">25032 7137 2115 0,'0'0'698'0,"0"0"-300"0,0 0-32 0,0 0-38 15,0 0-74-15,0 0-27 0,0 0-53 16,0 0-72-16,0 0-50 0,0 0-52 15,0 0-16-15,33-10-70 0,-10 7-22 16,8 3 37-16,3-1 59 0,2-2 8 16,-1 2-27-16,-2 0-27 0,-2 0-11 15,-3-3-18-15,-5 0-13 0,-4-2 11 16,-5 2 23-16,-2-2 66 0,-5 1 0 16,-3 2 69-16,-2 1 23 0,-2 1-11 15,0 1 0-15,0 0 19 0,0 0-19 0,0 0-38 16,0 0-31-16,0 0 7 0,0 0 12 15,0 1-13-15,0 3-18 0,0 2-34 16,0 3 28-16,0 7 6 0,0 3 43 16,0 7-12-16,0 2-9 0,-2 3 3 0,2 0-4 15,0 1-9-15,0-4 0 16,0 2-12-16,-4-4-62 0,2-2-49 0,-3-3-84 16,-4-4-147-16,-1-3-163 0,-6-3-189 15,6-3-459-15,-11 0-455 0</inkml:trace>
  <inkml:trace contextRef="#ctx0" brushRef="#br0" timeOffset="53626.24">25253 7343 2063 0,'0'0'541'16,"0"0"-264"-16,0 0-53 0,0 0-141 0,99-62-83 16,-60 51-95-16,6 3 34 0,0 2-74 15,-1 0-165-15,-8 5-175 0,-10-2-338 16</inkml:trace>
  <inkml:trace contextRef="#ctx0" brushRef="#br0" timeOffset="54053.86">25697 7097 805 0,'0'0'1714'0,"0"0"-1251"15,0 0-120-15,0 0 94 0,63-76-106 16,-41 65-113-16,-1 1-66 0,-2 6-35 15,3 0-33-15,-1 2-45 0,-2 2-39 16,1 0-31-16,-3 4-34 0,0 5 16 16,-2 0 12-16,-2 1 9 0,-1 2-6 15,-5 0-19-15,-3 1-21 0,-1-1-7 0,-3 1 0 16,0 0-3-16,-3 0-5 0,-6 1-12 16,-5-1-2-16,-6 0-20 0,1 2 31 15,-1-2-26-15,3 0-12 0,3-2 9 16,3-5 44-16,8-4 26 0,2 1 51 15,1-3 145-15,0 0 81 0,1 0-33 16,4 0-38-16,5 1-51 0,4 2 60 0,4 1 23 16,6 0-32-16,3 2-22 0,2 1-22 15,-1 1-34-15,-3 2-12 0,-1-2-10 16,-3 3-18-16,-4 0-10 0,-3-2-11 16,-6 2-13-16,1-2 15 0,-6-2-3 15,-3 0-15-15,0 0-1 0,-6 3-20 16,-8-2 2-16,-11 3 19 0,-7-4 36 15,-7 3-36-15,-11-4-153 0,-2-5-99 16,-3-1-58-16,-1 0-246 0,16 0-749 16,-22-11-1033-16</inkml:trace>
  <inkml:trace contextRef="#ctx0" brushRef="#br0" timeOffset="55050.98">26956 7022 704 0,'0'0'707'0,"0"0"-303"15,0 0-203-15,0 0-120 0,0 0-81 16,0 0-67-16,0 0-40 0,0 0-4 16,0 0 53-16,0 0 25 0,23-16-2 15,-20 16 12-15,2 0-3 0,-4 0-20 16,-1 0-3-16,0 0 10 0,0 0-29 0,0 0-91 15,0 0-50-15,0 0-35 0,0 0-89 16,0 0-39-16</inkml:trace>
  <inkml:trace contextRef="#ctx0" brushRef="#br0" timeOffset="56021.94">26671 7181 304 0,'0'0'444'0,"0"0"-213"16,0 0-84-16,0 0-56 0,0 0-16 15,0 0-33-15,0 0-24 0,0 0-18 16,0 0-3-16,0 0-13 0,0 0 0 15,-15-6-17-15,11 6 27 0,1 0 6 16,2 0 81-16,0 0 20 0,-2 0-16 16,1 0-40-16,1 0-19 0,-1 0 0 15,-1 0-6-15,3 0-19 0,-1 0 1 0,-1 0 0 16,2 0 1-16,0 0 27 0,0 0 22 16,-1 0 48-16,-1 0-9 0,2 0-16 15,0 0-7-15,0 0-10 0,0 0 7 16,0 0 23-16,0 0 6 0,0 0-17 15,0 0-19-15,0 0-3 0,0 0 10 16,0 0 6-16,0 0 9 0,0 0 7 0,0 0 6 16,0 0 6-16,0 0-3 0,0 0-16 15,0 0-32-15,0-1-19 0,0 1-26 16,0 0-1-16,0-1 0 0,0 1 1 16,0-1 17-16,0-2-1 0,2 1-7 15,-1-2-8-15,2 0 21 0,0-1 10 16,2-2 0-16,-1 2-16 0,0 0 3 0,3 0 26 15,-4 2-4-15,2-1 0 0,-2 3 7 16,-1-2-4-16,1 2-18 0,0 0-17 16,0 1-12-16,3-2-3 0,-1 0-16 15,4 1 0-15,-1 0-12 0,1 1-7 16,2 0-6-16,2 1 12 0,5 4 7 0,2 1 25 16,5 1 2-16,4-2 13 0,1 1-3 15,3-2-12-15,-1-1 0 0,-2 0 0 16,-2-2 16-16,-4-1 25 0,-2 0 16 15,-6 0-4-15,2 0-2 0,0-5-4 16,0-1-12-16,2 1-17 0,-1 0-15 16,0-1-2-16,-4-1 20 0,-1 1 11 15,-6-1 15-15,-2 2 10 0,0-1 31 16,-3-1-1-16,0 1-87 0,0 1-53 16,-3-1-34-16,0 4-27 0,0 2-40 15,0 0-60-15,-6 0-110 0,-3 0-31 16,1 0-83-16,-6 7-187 0,3-2-182 15,-3 8-299-15</inkml:trace>
  <inkml:trace contextRef="#ctx0" brushRef="#br0" timeOffset="56381.28">26855 7389 1066 0,'0'0'651'16,"0"0"-232"-16,0 0-173 0,0 0-91 15,0 0 0-15,0 0-20 0,0 0-26 16,0 0-48-16,0 0-16 0,0 0-16 16,0 0 10-16,39-46 50 0,-29 41-15 15,-1 0-39-15,1 1 12 0,2-3-5 16,-4 3-10-16,3 2-21 0,-3-2-11 16,1 2-25-16,-4-1-10 0,1 3 6 0,-1 0-3 15,1 0-32-15,0 0-6 0,3 0 35 16,1 4 19-16,0-2-25 0,3 3-24 15,-1 1 30-15,2-1-23 0,1 1 4 16,0-1 54-16,2-2 19 0,-2 1 4 0,1-4 2 16,-2 0-9-16,3 0 16 15,-3 0-6-15,0-2 3 0,3-3-10 0,-3 0-3 16,1-1-3-16,-3-1 9 0,-1-2-22 16,-1 2-19-16,-1-1-71 0,0-1-80 15,-1 1-94-15,0-1-173 0,-1 1-131 16,-3 3-425-16</inkml:trace>
  <inkml:trace contextRef="#ctx0" brushRef="#br0" timeOffset="57540.25">27663 7088 724 0,'0'0'791'0,"0"0"-323"0,0 0-247 15,0 0 93-15,0 0 79 0,0 0-95 16,0 0-98-16,0 0-31 0,-32-67-11 0,42 58-16 16,4 3-20-16,1-1-36 0,6 1-27 15,2 1-19-15,2 1-12 0,1 1 16 16,-4 3-24-16,-2 0-20 0,-4 0-47 15,-1 7-18-15,-2 3-1 0,-1 1 25 16,-5 2 6-16,-3 5 4 0,-4 2 18 16,-1 3 13-16,-9 0 50 0,-6 0-25 15,-2 2-25-15,-2-4 0 0,0 0 13 16,-1 0-12-16,0-3 11 0,4-1-11 0,1-4-1 16,5-1 0-16,2-3-16 0,6-2-83 15,3-1-42-15,0-1-10 0,8-3 65 16,7-1 84-16,10-1-1 0,5 0-60 15,8-5-39-15,4-4-3 0,2 1 0 0,-1-2 18 16,2-2-15-16,-8-1-7 0,-3 1-14 16,-6-3 24-16,-5 2 73 0,-7 0 26 15,-5 5 19-15,-5 3 30 0,-3 0 89 16,-3 4 48-16,0 1-20 0,0 0-44 16,-3 0-49-16,1 0-73 0,-2 4-7 15,-2 1-107-15,1 1 113 0,-1 3-15 16,2-2-10-16,1 1 1 0,3 0 12 15,0-2 10-15,0 1 3 0,9-2 2 16,1-1 49-16,7 1 48 0,2-1 3 16,4-3-7-16,5-1 0 0,3-1 3 15,2-6-26-15,-2-3 0 0,-2-2 16 0,-7-1 32 16,-5-2 123-16,-8 0 42 0,-4-2-15 16,-4-1-169-16,-1 0-43 0,-6 0-49 15,-5 1-9-15,-4 4-98 0,-6 4-2 16,-3 4-76-16,-4 3-30 0,0 2-99 15,3 10-135-15,-1 2-141 0,7 5-178 0,7-3-527 16</inkml:trace>
  <inkml:trace contextRef="#ctx0" brushRef="#br0" timeOffset="58255.92">28640 7045 2896 0,'0'0'572'0,"0"0"-265"0,0 0 5 0,0 0-100 16,0 0-123-16,0 0-89 0,0 0-114 16,0 0-118-16,0 0 31 0,0 0 201 15,0 0 29-15,-18 39 25 0,18-23-17 16,0-3-15-16,0-1-9 0,0 0-10 15,0-2-1-15,0-2-1 0,0-2 1 16,0 0-2-16,0-4-32 0,0 1-12 16,3-3-25-16,-3 0-13 0,4 0 31 15,-1 0 51-15,-1 0 52 0,4-3 55 16,-1-3 34-16,3-2 66 0,1-1-95 16,3-2-6-16,1-1-51 0,2-1-24 15,-4 2-9-15,0 0-20 0,0 2 32 16,-3 1-3-16,2 2-14 0,-4 1-17 15,1 1-3-15,-1 1-22 0,-3 3 4 16,3 0-10-16,-3 0-6 0,2 1-6 0,3 8 12 16,2-1 30-16,3 4 1 15,-2 0 0-15,3 0 0 0,-3 0 0 0,-2-2-16 16,-4-3 1-16,1-1 2 0,-3-2-2 0,0-1-1 16,-3 1 13-16,1-3-13 0,1 0 15 15,-2-1-11-15,2 0-3 0,-2 0-4 16,3 0 19-16,-1 0 25 0,2-2 58 15,1-2 26-15,4-4 8 0,3-2-43 16,4-3-55-16,0-3-19 0,2 3-27 16,-4 2 27-16,-2 3 3 0,-3 2 34 15,-5 3 15-15,-1 1-3 0,0 2-15 16,-1-2-16-16,-1-1-16 0,1 3-2 0,-1-1-15 16,1 1-10-16,2-1-2 15,-4 1-4-15,2 0 10 0,1 0-4 0,0 0-3 16,0 0-24-16,2 0-7 0,0 1-2 15,1 5 14-15,1 0-2 0,-1 1 21 16,1 3 9-16,-2 1 7 0,1-2 10 16,0 2 1-16,2-1-1 0,-1-2-1 15,0-1-10-15,0 0 13 0,1-2 0 0,-6-2 0 16,3-2-21-16,-2-1-23 0,0 0-21 16,1 0-75-16,4-3-134 0,0-2-182 15,0 1-317-15,7-6-890 0</inkml:trace>
  <inkml:trace contextRef="#ctx0" brushRef="#br0" timeOffset="58936.86">29455 6958 212 0,'0'0'1535'0,"0"0"-815"0,0 0-214 0,0 0-14 16,0 0-85-16,0 0-124 0,0 0-115 15,0 0-75-15,0 0-46 0,0 0-47 16,-2 3-21-16,2-1-25 0,0 5-29 0,-6 3 63 15,1 3 12-15,-1 3 50 0,1-1-1 16,-1 0-21-16,3-2-12 0,3-1-16 16,-1-5-16-16,1 0-12 0,0-3 16 15,0-2 11-15,0 1-1 0,0-3 2 16,0 0 11-16,0 0 5 0,0 0 11 16,1 0 11-16,5-4 8 0,1-1 22 0,3-3-37 15,4-2-16-15,2-3-13 0,5-1 10 16,-1-3 0-16,1 1-12 0,1 4-19 15,-4 3 19-15,-4 1 0 0,-3 4 34 16,-3 1-15-16,-1 2 2 0,-2 0-21 16,1 1-3-16,-1 0-18 0,-1 0-7 15,3 5-52-15,-1 2 37 0,2 0 43 16,1 4 19-16,3-1-18 0,-4 0 1 16,1 0-1-16,-2-3 0 0,2 0-1 0,-3-3 1 15,-4 1 0-15,1-4 0 0,-3-1 0 16,0 0 2-16,0 0 10 0,2 0-10 15,-1 0 12-15,2 0-12 0,4 0-1 16,0-4 14-16,7-2-14 0,1 0 41 16,4-3 28-16,6-3-55 0,3-3-16 15,0 3-18-15,-2 2-38 0,-9 2 32 16,-6 6 24-16,-3 1 49 0,-5 1-33 0,0 0-16 16,0 0-15-16,2 0 12 0,2 2 0 15,1 2-10-15,0 1 1 0,0 3-3 16,1 0-19-16,-1 4-19 0,-1 4-64 15,-3 1 2-15,-1 1-9 0,-3 1-61 16,0 1-101-16,-7 3-145 0,-5-3-82 0,-3 1-159 16,3-7-584-16</inkml:trace>
  <inkml:trace contextRef="#ctx0" brushRef="#br0" timeOffset="62984.7">5689 10805 1371 0,'0'0'644'0,"0"0"-272"15,0 0-78-15,0 0 5 16,0 0-14-16,0 0-103 0,0 0-132 0,0 0-37 16,0 0-12-16,0 0-1 15,-41 35 0-15,41-29-16 0,1-3 3 0,6 1 13 16,0-2 28-16,1 0 73 0,4-2 61 0,4 0 14 16,3-4-6-16,8-6-39 0,1-3-69 15,8-4-37-15,1-2-11 0,4-3-13 16,2-3-2-16,-1 1-38 0,-2 1-29 15,-4 0 9-15,-8 2 59 0,-8 3 44 16,-9 3 40-16,-6 2 18 0,-5 3-3 16,0 2 9-16,-5 0-75 0,-4 3-32 15,-1-2-2-15,-8 2-93 0,-5 2-11 16,-6 0-22-16,-3 3 21 0,-4 1 22 16,-1 9 41-16,-2 3 43 0,0 5 44 0,6 2-4 15,3 0-2-15,5-1-7 0,3 2-9 16,8-1-21-16,4-2-1 15,2-4-4-15,7-2-24 0,1 0 10 0,0-3-4 16,9 0 1-16,5 3 21 0,5-2 2 16,4 1 1-16,3-2 28 0,0 3-31 15,-2-3-63-15,1 1-60 0,-2 0-31 16,-3-2-31-16,-1 0-56 0,1 0-91 0,0-3-121 16,0-2-103-16,2-3-114 0,-8 0-394 15</inkml:trace>
  <inkml:trace contextRef="#ctx0" brushRef="#br0" timeOffset="63603.24">6074 10862 163 0,'0'0'2040'0,"0"0"-1391"0,0 0-201 0,0 0-92 15,0 0-107-15,0 0-105 0,0 0-97 16,0 0-47-16,0 0 0 0,0 0 12 15,3 36 26-15,-2-23-4 0,1 1 0 16,-1-1-33-16,2 0 1 0,-3-2 0 16,0 1 1-16,0-4 15 0,0 1-14 0,0-3 14 15,0 0-18-15,0-3-25 0,0-1-46 16,0-1-14-16,0-1 6 0,0 0 28 16,0-3 51-16,0 1 69 0,0-2 4 15,0-3 14-15,0-4-87 0,0-3-15 16,0-4-7-16,4-4 22 0,2 0 34 15,1 1-6-15,2 3 38 0,1 3 5 16,0 3-15-16,0 2-13 0,2 2-2 16,-5 2-8-16,3 1-8 0,0 1-25 15,0 2 0-15,0 2-12 0,2 0 9 16,-1 0-19-16,4 7-6 0,-4 2 0 16,1 1 1-16,1 3-5 0,-3-2-2 0,-3 4 0 15,-1-3 0-15,0 0 6 0,-5-2 6 16,2 1-6-16,-3 0-9 0,0-1-7 15,0-2-6-15,0-2-1 0,-2-1 17 16,1-4 8-16,1-1 26 0,0 0 18 0,0 0 26 16,0 0 82-16,0-5 36 0,0 0 21 15,0-4-127-15,0-2-53 0,0-1 9 16,0-4 3-16,6 2 16 0,0 0-12 16,1-1-19-16,7 3-19 0,-1 0-5 15,0 5 24-15,0 0 0 0,0 2 0 16,2 3-3-16,-1 2-31 0,0 0-7 15,-2 1 7-15,-1 4-6 0,-3 3-9 0,-3 2-4 16,0 0 9-16,-4 3 16 0,-1 1 27 16,0 0-30-16,0 3-65 0,0-3-21 15,-4 0-24-15,-2-1-118 0,3 0-122 16,-1-2-158-16,2-3-238 0,-2-1-629 16</inkml:trace>
  <inkml:trace contextRef="#ctx0" brushRef="#br0" timeOffset="63787.04">6629 10830 1964 0,'0'0'1074'0,"0"0"-475"16,0 0-92-16,0 0-91 0,0 0-106 15,0 0-144-15,0 0-99 0,0 0-67 16,0 0-22-16,0 0-40 0,0 0-17 0,6 4 18 16,-6 8 60-16,-2 2-12 0,2 2 10 15,0 2-18-15,0 0-74 0,0 0-53 16,0 1 9-16,0-3-54 0,0 1-145 15,0-2-158-15,0-2-154 0,0-2-427 16,0-3-489-16</inkml:trace>
  <inkml:trace contextRef="#ctx0" brushRef="#br0" timeOffset="63934.02">6753 10740 1467 0,'0'0'1405'0,"0"0"-1020"0,0 0-242 16,-6-80 76-16,6 64-127 0,0 8-36 15,-1 2-56-15,1 6-94 0,0 0-141 16,0 8-254-16,0 6 54 0,0 4-8 16,0-2-262-16,1 8-570 0</inkml:trace>
  <inkml:trace contextRef="#ctx0" brushRef="#br0" timeOffset="64318.1">6799 10822 2153 0,'0'0'978'16,"0"0"-577"-16,0 0-6 0,0 0-50 16,0 0-94-16,0 0-109 0,0 0-66 15,0 0-36-15,0 0-40 0,0 0-2 0,0 0-38 16,4 8-33-16,-2-3-1 0,-1 3 74 16,2 3 15-16,0 0 0 0,0-1 1 15,0 0-16-15,-2-1-59 0,1-1-6 16,0-3-9-16,0-2-25 0,-2-1-32 0,0-2-9 15,1 0 23-15,1-2 117 0,-1-5 53 16,3-3-2-16,2-3-51 0,3-2 0 16,2-3 32-16,0 0 49 0,3 0 12 15,0 0 4-15,5 1-29 0,-3 1-28 16,4 3-3-16,-2 5-6 0,0 1 9 16,1 3-18-16,-2 3-19 0,3 1 22 15,-1 2-25-15,1 8-12 0,0 0 11 16,-4 3-14-16,0 2-1 0,-6 2-11 15,-2 0 2-15,-4 1-43 0,-4 0-56 16,0-3-16-16,0 2-39 0,-3 0-60 16,-4-3-87-16,-2-2-227 0,3-2-248 15,-2-2-676-15</inkml:trace>
  <inkml:trace contextRef="#ctx0" brushRef="#br0" timeOffset="64734.73">7252 10759 2545 0,'0'0'998'0,"0"0"-582"0,0 0-6 16,0 0-123-16,0 0-139 0,0 0-105 16,0 0-43-16,0 0-61 0,0 0-29 15,0 0 66-15,0 31 24 0,2-17 12 16,1 1-2-16,4 0-10 0,1-2-52 16,3 0 6-16,5-2-1 0,3 0-33 15,4-3-38-15,4-1-43 0,1-3-63 16,2-2-56-16,0-2-43 0,3 0-29 15,-4-2 21-15,1-6 134 0,-5-3 197 16,-2-4 91-16,-6-2 173 0,0-2 57 0,-5-1 23 16,-2-2 10-16,0 2-50 0,-4 2 1 15,0 4 9-15,-3 5 23 0,-2 4-142 16,-1 5-79-16,0 0-56 0,0 0-45 16,0 0-15-16,0 4-51 0,0 4-49 0,-1 4-40 15,-2 9 88-15,0 7 52 0,-3 6 18 16,0 3 3-16,-2 4-5 0,-2 1 5 15,-4 1-19-15,-6 1 16 16,-7 2 1-16,-9 2 11 0,-10 1-3 0,-5-1-27 16,-5-2-54-16,-1-3-41 0,0-5-57 15,5-2-17-15,2-6-58 0,7-6-117 16,3-9-76-16,9-8-7 0,4-7 54 16,6-5 100-16,3-12-412 0,8 2-503 15</inkml:trace>
  <inkml:trace contextRef="#ctx0" brushRef="#br0" timeOffset="65258.04">8324 10692 2330 0,'0'0'767'16,"0"0"-359"-16,0 0-61 0,0 0-23 16,0 0-116-16,0 0-124 0,0 0-84 15,0 0-6-15,0 0 6 0,92-36-3 16,-46 21 1-16,-1-1 2 0,1 3-13 16,-10 3-55-16,-7 2-72 0,-12 4-89 15,-6 4-158-15,-8 0-167 0,-3 10-42 16,0 2-104-16,-4-1-512 0</inkml:trace>
  <inkml:trace contextRef="#ctx0" brushRef="#br0" timeOffset="65400.17">8350 10898 1520 0,'0'0'1021'0,"0"0"-618"16,0 0-19-16,0 0-19 0,0 0-92 16,0 0-96-16,0 0-137 0,0 0-40 0,77-30-81 15,-22 11-1-15,14-4 47 0,9 1-49 16,4 1-134-16,-1 3-96 0,0 4-143 15,-9 2-260-15,-16 1-531 0</inkml:trace>
  <inkml:trace contextRef="#ctx0" brushRef="#br0" timeOffset="65901.61">9812 10282 2498 0,'0'0'966'0,"0"0"-622"0,0 0-26 16,0 0-19-16,0 0-71 0,0 0 21 16,0 0-20-16,0 0-85 0,0 0-59 15,0 0-43-15,-33-42-42 0,33 44-9 16,1 3-73-16,2 1-40 0,-1 7-9 16,-1 5 131-16,2 5 40 0,0 6-13 0,-1-1-11 15,1 0-14-15,-2-2-1 0,3-3-1 16,1 0-2-16,3-2 2 0,2-1 0 15,2 0 0-15,4 2 3 16,4-2 15-16,-1 1 6 0,4-3 13 0,-2-3-1 16,-2-2-8-16,0-4-25 0,-3-2-3 15,4-3 0-15,3-3 0 0,7-1 14 0,9-5-14 16,10-6-33-16,3 0-19 0,3-1-3 16,-2-1-18-16,-7 3-47 0,-6 0-39 15,-9 3-65-15,-11 3-61 0,-4 3-119 16,-9 1-137-16,-1 0-126 0,-6 7-126 15,0-2-343-15,-10 2 373 0</inkml:trace>
  <inkml:trace contextRef="#ctx0" brushRef="#br0" timeOffset="66099.95">9600 11027 874 0,'0'0'1950'0,"0"0"-1136"0,0 0-260 15,0 0-253-15,0 0-61 0,0 0-111 16,0 0-129-16,0 0-70 0,101-36 12 16,-39 20 57-16,20-2-16 0,15-2-5 0,17-2-15 15,7 3-89-15,10 1-75 0,0 1 11 16,-2 5-241-16,-7 3-59 0,-10 4-272 16,-32 1-720-16</inkml:trace>
  <inkml:trace contextRef="#ctx0" brushRef="#br0" timeOffset="67600.03">9808 11197 361 0,'0'0'1129'0,"0"0"-709"15,0 0-151-15,0 0-26 0,0 0 15 0,0 0-23 16,0 0-7-16,0 0-18 16,0 0 0-16,0 0-20 0,37-24-68 15,-48 24-84-15,-2 3-38 0,-6 1-53 0,0 1 2 16,-5 2 17-16,0 3 34 0,1 0 3 16,2 1 19-16,1 0-3 0,2 1-7 15,1-2-10-15,3 1-2 0,1-2-1 16,3 3 0-16,0-2 0 0,4-1 1 15,2 2-1-15,2-4-11 0,2 3-1 16,6-3 13-16,8 1 37 0,7 0 23 16,9-2 31-16,9-1 29 0,6-1 4 15,5 0 4-15,-2 1-32 0,-4 0-37 0,-9 2-45 16,-9 2-14-16,-9 2 0 0,-3 1 1 16,-5 4 24-16,-6 2 12 0,-3 1 15 15,0 4 13-15,-12 0 2 0,-8 3-5 16,-6-3-25-16,1-1-31 0,-3-1-6 15,3-6-55-15,4-3-22 0,4-2-19 16,2-4 1-16,1-5 18 0,4-1 46 16,-2 0 30-16,-2-5-43 0,-1-5-89 15,-3-4-36-15,0-4-221 0,-2-2-67 0,3-3-79 16,4-1-153-16,7-1-286 0,3 6 173 16</inkml:trace>
  <inkml:trace contextRef="#ctx0" brushRef="#br0" timeOffset="68051.89">9650 11289 1239 0,'0'0'1152'0,"0"0"-810"0,0 0-152 15,0 0-27-15,0 0-35 0,0 0-26 16,109-56 9-16,-70 44 7 0,8-1-42 16,0 1-41-16,0-3-24 0,-5 2-10 0,-4 5-2 15,-10-2-20-15,-8 4-55 16,-5 4-12-16,-5-3-56 0,-4 5-31 0,-3 0 2 15,-2 0 6-15,-1 0 12 0,0 0 26 16,0 6 71-16,0-1 32 0,0 1 26 16,-3 2 125-16,-3 2 59 0,-2 3-20 15,-1 0 6-15,-1 0-7 0,0 2-23 16,-3-1-16-16,1 3-4 0,1 0-19 16,1-2-31-16,0 2-42 0,1-1-28 15,5-1-19-15,1 2-3 0,3 1 19 16,3-1 0-16,8 1 0 0,2 0-13 15,7-1 13-15,1-2 0 0,5-3-10 0,1-2-22 16,0-4 1-16,2-5 34 0,1-1 33 16,-1-6 21-16,1-6-26 0,-4-1 0 15,-2-2 48-15,-6 0 31 0,-6-1 50 16,-5-2 8-16,-7-1-4 0,-2-3-56 16,-13-3-28-16,-7 1-59 0,-3 2-18 0,-5 1-9 15,1 5-3-15,0 3-16 0,4 6-3 16,3 2-92-16,5 4-88 0,2 1-90 15,8 1-80-15,3 7-109 0,4 1-79 16,1 3-8-16,8 0-158 0,0-2-326 16</inkml:trace>
  <inkml:trace contextRef="#ctx0" brushRef="#br0" timeOffset="68333.73">10422 11335 186 0,'0'0'1217'0,"0"0"-713"0,0 0-67 16,0 0-20-16,0 0-48 0,0 0-76 15,0 0-99-15,0 0-80 0,0 0-65 16,0 0-49-16,0 0-13 0,7 24-6 16,-1-16 1-16,3-2-1 0,5 2 18 15,3 0 1-15,5-3 12 0,2-3 17 0,4-2 15 16,-1 0-13-16,-2-5 1 0,-2-7 2 16,-3 1 35-16,-3-3 117 0,-8-3 53 15,1-1 0-15,-7-1-24 0,-3-2 11 16,-5 0-52-16,-7 3-52 15,-4 0-81-15,-4 4-41 0,-3 4-45 0,-2 4-19 16,-3 1-34-16,3 5-51 0,0 0-62 16,5 6-69-16,3 5-183 0,2 2-156 15,8 3-62-15,3-2-92 0,2-1-236 16</inkml:trace>
  <inkml:trace contextRef="#ctx0" brushRef="#br0" timeOffset="68716.3">11537 10692 1896 0,'0'0'1093'16,"0"0"-617"-16,0 0-12 0,0 0-39 16,0 0-91-16,0 0-45 0,0 0-85 15,0 0-70-15,0 0-58 0,0 0-50 16,0 0-26-16,-46-54-33 0,46 54-43 15,0 5-37-15,5 6-30 0,-1 4 85 0,3 9 58 16,2 6 18-16,-2 5-15 0,0 0-3 16,-1 1-3-16,-3 0-104 0,-2-3-74 15,1 2-35-15,-2-4-197 0,-2-2-168 16,-5-1-164-16,0-10-472 0</inkml:trace>
  <inkml:trace contextRef="#ctx0" brushRef="#br0" timeOffset="68875.2">11359 10951 1758 0,'0'0'629'0,"0"0"-222"0,0 0-131 15,90-48-94-15,-45 35-76 0,14-1-37 16,9 0-30-16,8 2-1 0,-1 2-16 16,-1 1-22-16,-8 2-1 0,-10 2-174 15,-11 5-218-15,-4 0-174 0,-14 0-628 0</inkml:trace>
  <inkml:trace contextRef="#ctx0" brushRef="#br0" timeOffset="69598.98">12569 9960 1081 0,'0'0'1153'0,"0"0"-684"0,0 0-84 16,0 0 49-16,0 0 10 0,0 0-96 15,-16-68-45-15,16 66-51 0,0 1-53 16,0 1-68-16,0 0-64 0,0 0-33 16,0 0-34-16,0 3-19 0,0 2-36 15,2 4-46-15,1 7 89 0,1 6 12 16,3 5 34-16,2 6-19 0,-1 0 3 15,0 3-16-15,1 1 16 0,-4 1-15 16,4-2 10-16,-3-2-11 0,-1 1 0 16,1-4-2-16,-1-1-79 0,0-6-53 15,-1-3-67-15,-1-3-53 0,0-5-121 0,-3-4-161 16,2-3-152-16,-2-2-434 0,3-4-514 0</inkml:trace>
  <inkml:trace contextRef="#ctx0" brushRef="#br0" timeOffset="69878.14">12648 10271 2259 0,'0'0'726'0,"0"0"-225"16,0 0-53-16,0 0-103 0,18-68-88 16,-5 57-38-16,1 0-60 0,3 5-55 15,5 0-52-15,6 4-33 0,5 1-17 16,5 1 1-16,4 1 12 0,3 7-12 0,0 1-2 15,-2 4 0-15,-1 0-1 0,-8 3 12 16,-5 0-9-16,-11 2 13 0,-7 0-4 16,-10 0-10-16,-1 0 16 0,-12 0 0 15,-6 0 7-15,-6 0-25 0,-7-1-6 16,-3-1-28-16,-4-2-45 0,-3-3-53 16,3-4-98-16,3-1-63 0,5-4-89 15,6-2-158-15,2 0-228 0,9 0-582 0</inkml:trace>
  <inkml:trace contextRef="#ctx0" brushRef="#br0" timeOffset="70800.92">12417 10957 42 0,'0'0'1498'0,"0"0"-1039"0,0 0-207 15,0 0-87-15,0 0-19 0,0 0-1 0,0 0 26 16,0 0 18-16,0 0-36 0,0 0-3 15,-28-19 16-15,28 19-18 0,0-1-59 16,5 0-89-16,7-2-16 0,7 2-35 16,10-3 18-16,17-2 33 0,15 0 38 15,17 0-10-15,15-6-12 0,15 2-15 16,10-4 15-16,3 1 2 0,-1-1-18 16,-9 1 0-16,-11 3 11 0,-14-1-11 15,-13 5-13-15,-18 0-56 0,-15 4-7 0,-14-1-47 16,-11 3-81-16,-9 0-80 0,-6 0-60 15,0 2 121-15,0 1 22 0,-5 1-35 16,-3-1-66-16,-2 2-118 0,-2-1-202 16,5-3-62-16</inkml:trace>
  <inkml:trace contextRef="#ctx0" brushRef="#br0" timeOffset="71449.13">12497 11261 1659 0,'0'0'619'0,"0"0"-218"0,0 0-115 15,-77-32-33-15,60 23-36 16,5 0 8-16,4 3-26 0,3 3 24 0,3-1-17 16,2 3-60-16,0-2-47 0,2 1-34 15,6-4-62-15,5 0-3 0,5-2-28 16,6-2 3-16,3 2 23 0,4 1 2 15,-4 3 18-15,-4 3-18 0,-4 1-56 16,-5 6-21-16,-4 6 18 0,-2 1 22 16,-5 6 31-16,-3 3 6 0,-3-1 37 0,-8 2 0 15,-4 4-37-15,-3-3-65 0,-3 0-38 16,-1 0 0-16,0-3-26 0,-1 0 0 16,5-5-22-16,3-3 6 0,8-5 5 15,0-2 32-15,7-5 79 0,0-1 29 16,0 0 80-16,0 0 47 0,0 0 35 15,4-1-36-15,3-2 37 0,1 0-15 16,2 0-32-16,5 2-23 0,0-1 13 0,5 2 8 16,0 0-12-16,1 0-16 15,0 5-21-15,-1 3-25 0,-2-1-13 16,-1 4-8-16,-4-3-7 0,-4 2 0 0,-4-2 0 16,-5 2 10-16,0-2 5 0,-5 4 7 15,-10 0 3-15,-5 2-1 0,-6 1-5 0,-4-2-31 16,-5 2-74-16,1-3-17 0,-1-2 5 15,2 0-22-15,1-5 1 0,2-3-23 16,-2 1-56-16,5-3-92 0,1 0-119 16,3 0-71-16,7-4-97 0,6-1-144 15,4 0-374-15</inkml:trace>
  <inkml:trace contextRef="#ctx0" brushRef="#br0" timeOffset="71798.89">12994 11292 424 0,'0'0'1011'0,"0"0"-572"0,0 0-254 0,0 0-7 15,0 0 20-15,0 0-34 0,0 0-25 16,-86 14-13-16,74-10 24 0,1-2 68 16,2 1-17-16,3 0-58 0,2 1-39 0,1 2-60 15,0 1-25-15,-1 1 16 0,4 4-1 16,0 0-5-16,0 0-17 0,0 0-12 15,7 0-2-15,3-1-10 0,4-2 12 16,3 0 21-16,4-2 35 0,2-2-9 16,6-4-3-16,7-1 7 0,1-3 6 15,5-8-14-15,4-6-21 0,1-1 22 16,-4-1 34-16,-6-3 24 0,-8-1 40 16,-10 0 52-16,-9 0-12 0,-9 1-69 15,-4 2-34-15,-11 2-28 0,-6 3-51 0,-5 3-31 16,-5 3-30-16,-6 3 0 0,0 2-79 15,-1 4-69-15,-1 0-85 16,5 3-100-16,4 3-172 0,5 3-238 16,9-3-529-16</inkml:trace>
  <inkml:trace contextRef="#ctx0" brushRef="#br0" timeOffset="72421.1">14333 10608 1191 0,'0'0'1420'16,"0"0"-889"-16,0 0-181 0,0 0 7 15,0 0-92-15,0 0-119 0,0 0-84 16,0 0-28-16,0 0-6 0,0 0-12 16,0 0 37-16,46-2 5 0,-20-2-27 15,2 2-19-15,3-1-12 0,2 0-3 16,1-1 1-16,2 2-65 0,-2-2-70 0,1 3-59 15,0 0-68-15,-4 1-55 0,-5 0-124 16,-4 2-184-16,-11 3-425 0,-8 6-329 0</inkml:trace>
  <inkml:trace contextRef="#ctx0" brushRef="#br0" timeOffset="72585.89">14440 10906 1532 0,'0'0'568'0,"0"0"-344"15,0 0-56-15,0 0 35 0,0 0 22 16,0 0-48-16,86-28-94 0,-44 12-48 16,7 1-32-16,2-2 10 0,-2 0-13 15,-3 5-105-15,-5 4-171 0,-3 0-215 16,-12 5-536-16,7 1-305 0</inkml:trace>
  <inkml:trace contextRef="#ctx0" brushRef="#br0" timeOffset="74597.95">15976 10031 57 0,'0'0'733'0,"0"0"-257"15,0 0-232-15,0 0-91 0,0 0-39 16,0 0-7-16,0 0-23 0,0 0 10 0,0 0 7 16,0 0 22-16,-85-12 26 0,76 12 15 15,1 0 20-15,2 0-4 0,0 0 0 16,2 0-24-16,0 0-54 0,-1 0-10 16,2 0-16-16,-1 0-9 0,1-1-20 15,3 0 23-15,-1-2-1 0,1 0 10 0,0-1 30 16,0 1 27-16,0-2-39 0,4-2-97 15,5-2-20-15,2 0 4 0,5-3-15 16,0 1 15-16,4 0 16 0,1 3 31 16,-1-2 15-16,1 3-15 0,0 0 7 15,0 3 5-15,3 3-24 0,-1 1-19 16,-1 0-18-16,1 5 3 0,-3 3 12 0,-7 2-13 16,0 2-6-16,-7 1 1 0,-5 1 2 15,-1 2 17-15,-5-1-11 0,-10 1-2 16,1 4-16-16,-6 1 28 0,-2-2-57 15,0 1 1-15,-1 1-5 0,-1-3 11 16,6-3 12-16,0 1 0 0,2-6 7 16,5-1 17-16,3-4 17 0,2-1 19 15,1-1 0-15,2-3 6 0,3 1 6 16,0-1 13-16,0 0 31 0,0 0 36 16,2 0 7-16,-1 0-9 0,3 0-28 15,-1 0-4-15,1-1 0 0,2-3 0 0,4 0-25 16,3-2-30-16,3 1-10 0,4-2 7 15,2 3 8-15,0 2-13 0,1 2-14 16,-2 0-22-16,2 0-6 0,-3 6 16 0,3 2-3 16,0 4 6-16,-2 4 9 0,0-1 21 15,-4 3 1-15,-3 0-7 0,-6 2-12 16,-6-1 8-16,-2 2-10 0,-2 0 11 16,-8 0 6-16,-6 0-6 0,-1-3-12 15,-5 0 0-15,-5-4-40 0,-2-2-12 16,-2-5 12-16,-3-2 22 0,-2-5 2 15,0 0-8-15,0 0-23 0,4-5-17 16,2-4-1-16,4-2-34 0,6-4-25 16,7 1-42-16,4 3-51 0,4-2-7 15,5 2-20-15,0 3-75 0,11 0-154 16,5 3-190-16,9-1-114 0,-5 3-319 16</inkml:trace>
  <inkml:trace contextRef="#ctx0" brushRef="#br0" timeOffset="75015.23">16544 10055 727 0,'0'0'1575'0,"0"0"-1055"16,0 0-219-16,0 0-42 0,0 0-12 15,-10-68-7-15,17 56-26 0,7 2-83 16,-1-1-59-16,6 3-10 0,0-2 0 16,3 3 13-16,-2 2 17 0,-4 3-18 0,-1 1-45 15,-5 1-29-15,2 0-31 0,-1 8-3 16,1 3 6-16,1 6 18 0,-1 2 10 16,-4 6 19-16,-3-1-17 0,-5 4-2 15,-5-2 0-15,-9 3-16 0,-6 0 16 16,-8 1 0-16,-2 1-43 0,-2 0-9 0,1-2-10 15,3-3 24-15,4-5 20 0,6-6 16 16,6-5-32-16,4-2-10 0,5-4 26 16,2-3 18-16,1-1 1 0,0 0 58 15,1 0 40-15,5-1 6 0,6-5-25 16,5-4-80-16,10-2-13 0,8-1-24 16,14-3 3-16,6 1-6 0,3-2-41 15,2 3-49-15,-1-1-63 0,-3 2-122 16,-5 1-101-16,-7 0-157 0,-4 2-235 15,-13 2-450-15</inkml:trace>
  <inkml:trace contextRef="#ctx0" brushRef="#br0" timeOffset="75363.89">17103 10145 1980 0,'0'0'657'0,"0"0"-220"16,0 0-70-16,0 0-91 0,0 0-65 15,-81 6-75-15,75-1-58 0,0-4-54 16,3 0-24-16,3-1-22 0,0 3-3 16,0-1-13-16,6 3-66 0,6 3 28 15,1 3 76-15,9 4 2 0,2 0 13 16,1-3-15-16,1 1-27 0,0-3-36 16,-2-4-25-16,-1 0 25 0,-2-5 63 15,-1-1 9-15,-2-4 39 0,-2-4 2 0,0-2 32 16,-4-3 22-16,-4 0 16 0,-1 0 17 15,-4-1 34-15,-3-1-10 0,0-2-4 16,0-1-13-16,-11-1 125 0,2-2-226 16,-5 0-43-16,-3 3-46 0,-1 4-36 15,2 4 8-15,-4 5-45 0,4 4-75 16,-2 1-90-16,3 6-113 0,4 4-99 16,2 4-27-16,6 2-61 0,3 2-97 0,0-4-375 15</inkml:trace>
  <inkml:trace contextRef="#ctx0" brushRef="#br0" timeOffset="75708.81">17704 10139 78 0,'0'0'2162'0,"0"0"-1549"16,0 0-190-16,0 0-29 0,0 0-83 15,0 0-122-15,0 0-83 0,-80-47-94 16,74 47-12-16,1 0-75 0,-1 5 1 15,2 2 17-15,0 3-6 0,4 1 9 16,0 1 7-16,5 2 19 0,7 1 28 16,5 0 0-16,4-1 19 0,6 1 6 15,6-5 3-15,0-1 1 0,6-4 24 16,-3-4-5-16,-1-1 8 0,-4 0 9 0,-2-2 23 16,-4-7 8-16,-6-3 37 0,-1-1 43 15,-5-4-17-15,0 1-52 0,-3 0-30 16,-5 2-25-16,-1 3 12 0,-4 1 12 15,0 4-21-15,-3 1-55 0,-4 0-19 0,-5-2-21 16,-5 1-45-16,-3 1-59 0,-3 1-58 16,-5 1-26-16,0 3-72 0,0 2-155 15,-1 5-170-15,2 1-157 0,6 1-450 16</inkml:trace>
  <inkml:trace contextRef="#ctx0" brushRef="#br0" timeOffset="76134.87">16107 10757 1441 0,'0'0'1147'0,"0"0"-758"0,0 0-18 0,0 0-57 16,0 0-43-16,0 0-85 0,0 0-108 16,0 0-78-16,0 0-20 0,82-57 20 15,-38 49 17-15,13-1 20 0,11 0 4 16,16-3-10-16,12 1 6 0,16-3-22 16,12-3-15-16,11-1 0 0,7 0 12 15,4-1-12-15,-4 1-10 0,-6 2 10 16,-9 4 22-16,-15 4 0 0,-14 0-1 0,-16 2-21 15,-15 1-1-15,-13-1 0 16,-12 2 2-16,-14 3 0 0,-10 0 14 16,-8-2 10-16,-7 3 0 0,-3-1 6 0,0 1-10 15,0 0-15-15,0 0-6 0,-3 0-46 16,-1 0-10-16,-3 0-62 0,-4 0-84 16,-6 0-34-16,-6 4-26 0,-4 3-33 0,-6 3-86 15,-5 3-202-15,-7 1-225 0,11-4-611 16</inkml:trace>
  <inkml:trace contextRef="#ctx0" brushRef="#br0" timeOffset="76668.98">16653 10955 1070 0,'0'0'1470'0,"0"0"-1019"0,0 0-61 16,0 0-51-16,0 0-134 0,0 0-80 15,0 0-80-15,0 0-42 0,-82-3-3 16,62 11 3-16,3 1 31 0,0-2 4 16,5 3-16-16,6-3-22 0,3 0-3 15,0 2-22-15,3 0 23 0,0 2 2 16,0 2 25-16,3 2 18 0,5 0 7 0,3 0 0 16,8 1 21-16,4 0 40 0,6-2 38 15,2 1 7-15,7-3-27 0,-1-1-16 16,2-1-52-16,0 1-21 0,-4 0-13 15,-4 0 4-15,-5 0-13 0,-8-2-6 16,-5 1-11-16,-8 1 11 0,-3-1 10 16,-2 0 5-16,-5 2 3 0,-7-1 7 0,-6 3 8 15,-6 3-2-15,-8 0 21 0,-6-2-1 16,-2 1-63-16,1-3-18 0,0-4-15 16,5-1-7-16,2-5 4 0,2-1-28 15,4-2-18-15,0 0-24 0,5-3-10 16,3-3 12-16,1-2 0 0,5-2-74 15,2-2-78-15,6-6-329 0,4-1-55 16,8-5-170-16,1 6-707 0</inkml:trace>
  <inkml:trace contextRef="#ctx0" brushRef="#br0" timeOffset="76896.95">16590 11065 936 0,'0'0'1493'16,"0"0"-987"-16,0 0-173 0,0 0 4 16,0 0-103-16,0 0-77 0,58-73-34 15,-37 61-67-15,8 1-31 0,6-1-23 16,3 1-2-16,4 2-25 0,2 2-3 16,-3 2 9-16,-5 1-60 0,-4 1-106 15,-4 0-77-15,-8 3 5 0,-3-1-50 16,-4 1-121-16,-3 0-232 0,-3 0-532 15,-7 1 432-15</inkml:trace>
  <inkml:trace contextRef="#ctx0" brushRef="#br0" timeOffset="77251">17081 11041 2247 0,'0'0'1111'0,"0"0"-674"16,0 0-63-16,0 0-45 0,0 0-110 15,0 0-75-15,0 0-55 0,0 0-31 16,0 0-35-16,0 0-23 0,0 0-19 16,-59 35-14-16,56-26 5 0,0 2 17 15,3 4 10-15,0 0-1 0,3 2-23 0,5 0 10 16,3-2 15-16,2 2-3 0,2-4-31 16,3 2-3-16,1-5-15 0,4-1 3 15,-1-4 12-15,1-3 22 0,-3-2 15 16,3-2 27-16,-3-7 10 0,-2 2-3 15,-3-5 15-15,-2-2 19 0,-4-2 2 16,0-2-24-16,-4 0 0 0,-5-3 6 16,0 0-6-16,-3-1-22 0,-8 1-3 15,0 5-21-15,-7 2-64 0,2 3 15 16,-4 2-42-16,1 4-44 0,-1 4-49 0,0 1-57 16,3 0-89-16,3 3-263 0,3 6-178 15,7-3-378-15,2 0-113 0</inkml:trace>
  <inkml:trace contextRef="#ctx0" brushRef="#br0" timeOffset="77538">17471 11054 742 0,'0'0'1654'0,"0"0"-1077"0,0 0-89 0,0 0-133 16,0 0-126-16,0 0-60 0,0 0-53 15,0 0-51-15,0 0-65 0,0 0-38 16,0 0-67-16,7 27 105 0,0-18 9 15,3 2-9-15,4 2-1 0,4-1-11 16,3-3 12-16,4 0 14 0,0-3-1 16,3-3-10-16,0-2 7 0,1-1-9 0,-1-4-1 15,-2-4 22-15,0-3 0 0,-5-1 40 16,-4-2 68-16,-7-2 27 0,-6-2 21 16,-4-2-34-16,0-1-52 0,-10 2-40 15,-3 0-52-15,-6 1-19 0,-4 4-20 16,0 4-26-16,-7 2-106 0,-1 5-93 0,-6 3-130 15,3 0-261-15,-1 1-374 0,11 5-582 16</inkml:trace>
  <inkml:trace contextRef="#ctx0" brushRef="#br0" timeOffset="78269.92">18892 10264 2020 0,'0'0'1185'0,"0"0"-749"16,0 0-90-16,0 0-4 0,0 0-33 0,0 0-63 15,0 0-102-15,0 0-68 0,0 0-46 16,0 0-28-16,-16-10-2 0,16 14-11 16,0 3-41-16,0 3 52 0,1 4 7 15,4 4 11-15,-1 4-18 0,0 4 2 16,3 2 10-16,1-1-12 0,-3 3-1 0,1-2-29 16,0-2-41-16,-1-1-39 0,1-2-25 15,-1-4-31-15,-1-1-88 16,-2-4-128-16,-2-4-129 0,0-1-122 0,0-3-474 15,-12-5-497-15</inkml:trace>
  <inkml:trace contextRef="#ctx0" brushRef="#br0" timeOffset="78438.42">18756 10549 891 0,'0'0'1687'0,"0"0"-1153"16,0 0-126-16,0 0-14 0,0 0-64 15,0 0-107-15,0 0-106 0,0 0-117 16,0 0-55-16,84-57-10 0,-44 41 37 15,10 3 6-15,4 0 7 0,7 2-13 0,3-1-118 16,2 0-16-16,2 1-191 0,3-2-169 16,1-1-191-16,-17 2-469 0</inkml:trace>
  <inkml:trace contextRef="#ctx0" brushRef="#br0" timeOffset="79763.81">20129 9976 902 0,'0'0'472'0,"0"0"-88"0,0 0-14 15,0 0-23-15,0 0-15 0,0 0-8 16,0 0-18-16,0 0-56 0,0 0-60 16,0 0-78-16,0 0-35 0,78-47-18 15,-73 46-6-15,-2 1-6 0,-2 0 3 16,-1 0-4-16,0 0 16 0,0 0 44 15,-3 0 5-15,0 0-25 0,-4 0-34 16,-3 0-23-16,-6 0-29 0,-3 0-43 16,-4 0-3-16,-3 0-47 0,1 0 13 15,2 1 28-15,2 3 21 0,1-2 31 16,4 2 1-16,0-3-1 0,2 3-2 0,2-1-17 16,2 0 16-16,1-2 3 0,0 1 0 15,4 1 28-15,1-1-13 0,1 0-12 16,0 0 13-16,2 1-16 0,-1 2-13 15,-1 1-8-15,-1 6 21 0,1 1 12 16,-2 5 22-16,-3 0 3 0,2 3-6 16,0-1-18-16,-2-1-13 0,2-1 0 0,0 0-1 15,1-2 1-15,-1-2 0 0,0 0-26 16,1-1-33-16,0-1-18 0,1-2-20 16,1-1-2-16,1-1-10 0,-1-3-18 15,1 0-11-15,2-2-17 0,0-1 13 16,0 0 12-16,0-2 63 0,0 0 67 15,0 0 76-15,1 0 35 0,3 0 41 16,-1-3 28-16,2 0-17 0,3-2-12 16,-2 0-17-16,6 0-19 0,-1-2-25 0,3 2-22 15,4-1 0-15,3-1-7 0,5 1 7 16,2-1 3-16,0 5-4 0,0-1-3 16,0 3-36-16,-4 0-28 0,-1 5-11 15,-3 6 8-15,-3 1-22 0,1 2 9 16,-4 2 16-16,-3 2 2 0,-3-2 0 0,-7-1 13 15,-1 1-3-15,-1-2 10 0,-10 0 5 16,-6 0 7-16,-3 0 6 0,-5 0-10 16,-4 1-12-16,-6-4-18 0,-1-1-61 15,-5 0 5-15,2-5-14 0,-1-3 15 16,4-2-12-16,0 0-29 0,4-1 19 16,-1-7-55-16,2 2-94 0,3-2-88 15,2 2-111-15,6 2 11 0,9-2-32 0,6 0-234 16,5 0-440-16</inkml:trace>
  <inkml:trace contextRef="#ctx0" brushRef="#br0" timeOffset="79983.25">19935 10089 1544 0,'0'0'626'0,"0"0"-344"0,0 0-66 15,0 0-10-15,81-47 3 0,-45 33-5 16,8 0-64-16,4 1-19 0,4 0 3 0,-2 1-33 16,-1 5-59-16,-1-1-32 0,-8 3-12 15,-2 1-16-15,-7 2-70 0,-3-1-70 16,-4 3-77-16,-3 0-91 0,-3 0-184 16,-5 0-239-16,-3 3-454 0</inkml:trace>
  <inkml:trace contextRef="#ctx0" brushRef="#br0" timeOffset="80282.09">20530 10051 1547 0,'0'0'814'0,"0"0"-272"0,0 0-116 15,0 0-71-15,0 0-100 0,-88 40-35 16,68-28-61-16,4-2-84 0,3 2-64 16,2-1-11-16,3-1-1 0,3 5-15 15,2-1 4-15,3-2 10 0,0 4-10 0,4-2-35 16,9-2-6-16,2 1 36 15,8-4 17-15,4-3 21 0,5-3-3 0,2-2-18 16,3-1-22-16,-3-1 22 0,-2-7 2 16,-6-4 29-16,-5-2 25 0,-4-4 16 15,-5-5 5-15,-5-1-3 0,-4-2 89 16,-3 0 77-16,0 2-121 0,-10 0-107 16,-2 5-12-16,-5 2-31 0,-1 6-24 15,0 2-3-15,-2 5-43 0,1 3-74 16,-2 1-90-16,1 1-56 0,3 6-117 15,3 4-160-15,8-1-176 0,5-2-398 16</inkml:trace>
  <inkml:trace contextRef="#ctx0" brushRef="#br0" timeOffset="80597">20877 10061 1955 0,'0'0'719'16,"0"0"-212"-16,0 0-109 0,0 0-146 15,0 0-120-15,0 0-79 0,0 0-53 16,0 0-82-16,0 0-15 0,0 0 97 16,0 0 53-16,73 54 4 0,-45-42-13 15,1 0-10-15,2-2-5 0,0-3-7 16,0-4 13-16,-1-3 11 0,4 0 17 16,1-3-13-16,4-8-26 0,1-1-8 15,-1 0 3-15,-3-3 2 0,-5-2 29 16,-9 0 111-16,-7-2 94 0,-8-1-53 15,-6-1-22-15,-1 2-3 0,-3-4-47 16,-9 3-48-16,-3-1-82 0,-3 3-33 16,-4 4-28-16,-3 3-30 0,-5 6-79 0,-5 5-62 15,-5 3-69-15,-3 6-63 0,-2 8-49 16,-1 1-141-16,-1 2-177 0,12-3-502 0</inkml:trace>
  <inkml:trace contextRef="#ctx0" brushRef="#br0" timeOffset="80963.73">19836 10600 2040 0,'0'0'721'0,"0"0"-317"16,0 0-38-16,0 0 7 0,0 0-81 15,0 0-78-15,0 0-22 0,0 0-57 16,0 0-58-16,0 0-49 0,65-29-7 0,1 10-2 16,17-2-1-16,12 2 22 0,6 1 12 15,7 0-11-15,-1 4-41 0,1-2 0 16,0 3 2-16,0 2 10 0,-1-1-12 16,-3 1-3-16,-8 2 0 0,-4 1-22 15,-10 1-11-15,-14 4-26 0,-9-1-23 16,-17 1-4-16,-13 0-4 0,-13 2-21 15,-8 1 9-15,-5 0 46 0,-3-1 34 16,0 1 7-16,0 0-1 0,-1 0-25 16,-5 0-46-16,-2 0-64 0,-2 0-116 15,-8 1-107-15,-1 6-45 0,-4-1-117 16,-2 6-210-16,6-5-426 0</inkml:trace>
  <inkml:trace contextRef="#ctx0" brushRef="#br0" timeOffset="81642.85">20253 10944 2173 0,'0'0'633'0,"0"0"-217"0,0 0 7 15,0 0-105-15,0 0-120 0,0 0-129 16,0 0-53-16,0 0 9 0,87-43 27 16,-53 34 17-16,0 2 17 0,0 1 26 15,-1 1-11-15,-1 2-33 0,-5 2-44 16,-1 1-5-16,-7 0-19 0,-2 4-3 16,-6 1-16-16,-4 1 7 0,-3 2 10 15,-4 1 2-15,0 0 3 0,-3 2 19 0,-8 1-4 16,-4 3-6-16,-5-2-12 0,0 0-46 15,0 2-18-15,0-4-16 0,2-1-65 16,2 0-10-16,4-3 5 0,1 0 25 16,4-2 30-16,3-3 58 0,2 1 37 15,2-3 3-15,0 0 44 0,0 0 92 16,5 0 7-16,1 0-34 0,-1 0-13 16,7 0 9-16,1-3-9 0,8 1-19 15,5 1-25-15,3-1 3 0,6 2-2 0,-1 0-4 16,-2 3-10-16,-5 2-2 0,-6 1-6 15,-6 0-7-15,-7 0-12 0,-7 0-12 16,-1 1 0-16,0 0 12 0,-9 5 6 16,-6 0 13-16,-6 2 2 0,-9 1 4 15,-9 0-40-15,-4 1-35 0,-6 0-50 16,4-5-28-16,-1-1 27 0,9-2-2 0,4-3 11 16,5-2-37-16,2-3 0 0,5 0-65 15,1-6-95-15,-1-5-135 0,5-2-205 16,5-4-127-16,2 5-491 0</inkml:trace>
  <inkml:trace contextRef="#ctx0" brushRef="#br0" timeOffset="81934.81">20813 10915 349 0,'0'0'1898'0,"0"0"-1326"0,0 0-261 15,0 0-46-15,0 0-135 0,0 0-64 16,0 0-12-16,0 0-6 0,0 0 106 15,0 0 12-15,0 0-46 0,20 46-45 16,-9-37-22-16,0 1-9 0,6 1 18 0,3-2 3 16,5-3-9-16,5 0-7 0,4-3 22 15,3-3 0-15,1 0-25 0,1-7 0 16,0-4-18-16,-6-1 3 0,-4-3 48 16,-6 1 50-16,-8-2 63 0,-6 2-19 15,-6-2-18-15,-3 0-67 0,-3 1-16 16,-8 2-11-16,-3-1-34 0,-8-1-27 15,-4 3-60-15,-8 3-95 0,-7 1-2 16,-2 7-126-16,-3 1-60 0,1 5-142 16,2 5-174-16,5 4-393 0,11-2-254 0</inkml:trace>
  <inkml:trace contextRef="#ctx0" brushRef="#br0" timeOffset="82757.03">22873 10254 1359 0,'0'0'990'0,"0"0"-487"15,0 0-64-15,0 0-30 0,0 0-73 16,0 0-104-16,0 0-95 0,0 0-53 15,0 0-16-15,0 0-22 0,3 3-12 16,6-3-19-16,8 0 10 0,7-5-10 16,10-3 1-16,5-1-4 0,6 2-9 15,3-4-3-15,2 2-20 0,0 0-64 0,-4 4-33 16,-6 3-41-16,-9 2-51 0,-8 0-89 16,-9 0-114-16,-8 6-128 0,-6 2 21 15,0 2-29-15,-3-2-152 0</inkml:trace>
  <inkml:trace contextRef="#ctx0" brushRef="#br0" timeOffset="82920.14">23013 10432 1644 0,'0'0'743'0,"0"0"-320"16,0 0-80-16,0 0-40 0,0 0-40 16,0 0-27-16,0 0-94 0,79-17-92 15,-37 6-28-15,9-1-11 0,-1-1-11 16,2 3 0-16,-2 2-22 0,-5 1 4 15,1 0-130-15,-4 2-189 0,3 1-214 16,-14 3-563-16,19 0-876 0</inkml:trace>
  <inkml:trace contextRef="#ctx0" brushRef="#br0" timeOffset="84913.59">24088 10005 1321 0,'0'0'465'16,"0"0"-150"-16,0 0-56 0,0 0-10 16,0 0-17-16,0 0 15 0,0 0 44 15,0 0-44-15,0 0-48 0,0 0-39 16,0 0 1-16,-28-31-33 0,28 25-23 15,0 0-21-15,6-2-69 0,2 1-15 0,4-2-40 16,3-1-3-16,4 0 21 0,6 3 19 16,3 0 3-16,4 2 0 0,4 4 3 15,0 1 19-15,-2 0 3 0,-4 5-25 16,-6 3-15-16,-5 5-28 0,-8 3 18 16,-5 6 25-16,-4 2 0 0,-2 2 37 15,-8 4 0-15,-6 0 4 0,-8-1-20 16,-6 2 4-16,-6 0-7 0,-2-1-18 15,-1-2-9-15,1-2-25 0,3-2 3 16,3-2 13-16,2-3 18 0,6-2-3 0,2-3 0 16,6-2 0-16,4-5-9 0,6-1-4 15,4-5 13-15,0-1 3 0,0 0 62 16,8-2 22-16,9-6-19 0,11-5-30 16,9-3-35-16,11-2-19 0,8-1 7 15,6-2 12-15,6 3-1 0,-2 0-10 16,-3 3-63-16,-1 0-108 0,-6 1-74 0,-6 1-72 15,-1 1-116-15,-7 2-291 0,-14 2-632 16</inkml:trace>
  <inkml:trace contextRef="#ctx0" brushRef="#br0" timeOffset="85496.93">24646 9893 2353 0,'0'0'644'0,"0"0"-314"0,0 0-48 0,0 0-26 15,0 0-14-15,0 0-104 0,0 0-61 16,0 0-60-16,0 0-17 0,53-68-10 15,-27 61 10-15,5 2 21 0,0 1 4 16,-2 4-19-16,-4 0-6 0,-6 4-28 16,-7 7 0-16,-2-2 1 0,-5 6 5 15,-4 0 9-15,-1 2 10 0,-3 1 1 16,-7 0 2-16,-3 0 0 0,-3 0-12 16,-1 0-38-16,-2-1-19 0,-1-2-38 15,2 2-41-15,0-3-9 0,3 0 24 0,0-2 31 16,-1-2 64-16,5-1 38 0,0-2 15 15,2-1 4-15,3-3 16 0,4-2 57 16,2-1 126-16,0 0-5 0,3 0-65 16,6-3-39-16,2 0-19 0,5-4-31 15,7 2-6-15,3-1-1 0,1 0 13 16,2 3-9-16,-1 3-7 0,-7 0-12 16,1 5-37-16,-5 1-1 0,-4 3-15 15,0 0 13-15,-4 1-9 0,-3 1 9 0,-2-1 3 16,-3 1 10-16,-1 2 2 0,-3 0 16 15,-10 2 3-15,-4-2 0 0,-6 2-16 16,-6-2-15-16,-1-4-33 0,1-2-13 16,1-3 9-16,3-3-3 0,3-1-9 15,2 0 6-15,4-5 30 0,1-2-76 16,4-2-32-16,1-2-87 0,3 1 3 0,7 1-65 16,0-1-60-16,14-2-157 0,5 2-483 15,-2 2-356-15</inkml:trace>
  <inkml:trace contextRef="#ctx0" brushRef="#br0" timeOffset="85680.99">25312 10119 2133 0,'0'0'765'0,"0"0"-203"15,0 0-170-15,0 0-143 0,0 0-90 16,0 0-112-16,0 0-47 0,0 0-9 0,0 0 5 15,0 0-95-15,0 0-109 0,4-22-151 16,-4 21-143-16,0 0-465 0,0 0-503 16</inkml:trace>
  <inkml:trace contextRef="#ctx0" brushRef="#br0" timeOffset="86072.74">25631 9947 1804 0,'0'0'1442'0,"0"0"-928"15,0 0-168-15,0 0-25 0,0 0 12 16,0 0-73-16,0 0-101 0,0 0-113 16,0 0-46-16,0 0-52 0,-39-21 9 15,28 29 10-15,-3 4 5 0,5 0-11 16,1 0-10-16,1 1 6 0,5 1-46 15,2 0 18-15,0 0 22 0,7 2 15 16,5-2 7-16,2 0-32 0,8-1 7 16,2-4 21-16,2 0 12 0,2-3-2 15,0-4 5-15,-3-2 16 0,0-1 19 16,-2-6 5-16,-3-3 41 0,-6-1 74 0,2-1 30 16,-3-5-59-16,-3-2-18 0,-1-4-10 15,-7 1-58-15,-2-2-2 0,0 2 60 16,-11 4-61-16,-3 4-21 0,-6 2-58 15,-3 1-24-15,-4 4-9 0,0 3-47 16,-2 2-46-16,2 2-53 0,2 6-148 16,2 2-129-16,10 4-136 0,5 1-329 15,2-2-286-15</inkml:trace>
  <inkml:trace contextRef="#ctx0" brushRef="#br0" timeOffset="86501.89">25955 9863 1930 0,'0'0'970'0,"0"0"-666"0,0 0 62 16,0 0-19-16,0 0-95 0,0 0-121 16,0 0-60-16,0 0-71 0,0 0-12 15,0 0-41-15,0 0-9 0,44-51 15 16,-22 46 22-16,4-1 23 0,3 1-11 0,2-1-21 15,4-1-51-15,3 0 19 16,1-4 47-16,2 1 19 0,-3 0 12 0,-4 1-9 16,-3 0 0-16,-8 3 34 0,-10 2 58 15,-6 1 24-15,-2 1 21 0,-5 2-4 16,0 0 0-16,0 0 14 0,0 0-15 16,0 0-12-16,0 0-26 0,0 0-29 15,0 2-29-15,0 2-39 0,0 1-12 16,0 5-34-16,0 4 46 0,0 6 40 15,0 3-1-15,2 5-8 0,-1 0-7 16,4 4-6-16,1-3 10 0,-2 2-4 16,0-1-9-16,5-2 0 0,-4-2-14 15,1-2-1-15,2-3-3 0,-3-2-63 16,2-2-26-16,-4-5-45 0,-1 0-25 0,-2-3-43 16,0-5-60-16,-2 0-124 0,-5-3-106 15,0-1-91-15,-3 0-181 0,1 0-626 16</inkml:trace>
  <inkml:trace contextRef="#ctx0" brushRef="#br0" timeOffset="86629.29">26343 10035 378 0,'0'0'1520'0,"0"0"-1005"15,0 0-105-15,0 0-80 0,0 0-145 16,0 0-185-16,112-70-22 0,-58 58-29 16,14 2 19-16,7 2-134 0,6 3-27 15,2 3-64-15,-2 0-54 0,1 2-221 16,-23 0-528-16,28 0 346 0</inkml:trace>
  <inkml:trace contextRef="#ctx0" brushRef="#br0" timeOffset="87412.08">27566 9843 1862 0,'0'0'1034'0,"0"0"-570"0,0 0 11 0,0 0-83 15,0 0-97-15,0 0-89 0,0 0-92 16,0 0-62-16,0 0-12 0,0 0 0 16,-6-7-1-16,8 7-8 0,-2 0-13 15,0 1-18-15,0 2-43 0,0 2-27 16,0 4-3-16,0 4 73 0,0 1 30 16,0 3-30-16,0 0 0 0,0-2 0 0,0 1 0 15,0-4 0-15,0-1 1 0,-2-2-1 16,1-1-19-16,-1-4-33 0,2 0-1 15,-1-2 1-15,1-1-3 0,0-1 15 16,0 0 40-16,0 0 28 0,0-3 5 16,0-1 14-16,0-2 23 0,0-4-70 0,1-4-64 15,4-3 24-15,-3-4 15 0,6-2 25 16,2-1 68-16,-2-1-53 0,3 2 28 16,0 5 55-16,-2 5-61 0,-1 6 21 15,-3 3-15-15,-2 2-33 0,1 2-10 16,-4 0-52-16,3 0-24 0,-1 4-32 15,4 4 22-15,2 1 62 0,4 2 24 16,0 5 0-16,1 1 0 0,1-1 1 16,1 1 2-16,-1 0 9 0,-2-3 0 15,-3-2 1-15,0-2-13 0,-3-4-14 16,-3 1-35-16,2-4-3 0,-4-1-4 0,1-2-12 16,-1 0-15-16,0 0-26 0,1 0-6 15,3-5 115-15,4-3 0 0,4-5 118 16,4-3-31-16,1-4-87 0,2-1 75 15,-2 3-1-15,-1 3 15 0,-5 3-12 0,-2 0 21 16,1 3-24-16,-3 3 9 0,-2 3-22 16,-2-1-28-16,1 4-18 0,-2 0-15 15,1 0-25-15,0 0-33 0,3 1-24 16,2 4 8-16,1 3 37 0,4 1 34 16,-2 3-18-16,0-2-1 0,-1 3-21 15,-2 0 6-15,-2-2-3 0,-2 2-62 16,1 0-34-16,-3-1-50 0,0-1-106 15,-1 0-214-15,-1-3-101 0,-1 0-390 16,3-4-515-16</inkml:trace>
  <inkml:trace contextRef="#ctx0" brushRef="#br0" timeOffset="87939.9">28305 9747 1826 0,'0'0'1241'0,"0"0"-804"15,0 0-49-15,0 0-46 0,0 0-53 16,0 0-114-16,0 0-92 0,0 0-83 15,0 0-33-15,0 0-41 0,0 0-25 16,5 11 56-16,-2-1 43 0,1 3 18 16,1 1-14-16,0-1 8 0,-1-2-9 15,1 0 15-15,-3-2-18 0,1-3-33 16,2-1-14-16,-1 1-15 0,-1-5-6 16,0 0-16-16,-1-1 19 0,4 0 65 15,-1-1 9-15,3-5 66 0,4-1-13 16,2-5-3-16,3-2-44 0,1-4 7 0,3-1-21 15,-1-2 27-15,1 2 49 16,-2 2 43-16,-6 4-3 0,-4 6-49 0,-3 3-25 16,-3 4-43-16,-3 0-4 0,0 1-87 15,3 5-32-15,2 5 33 0,4 2 87 16,2 3 3-16,2 0 2 0,-1-1 0 16,0 1 17-16,-2-4-1 0,-1-4 1 0,-1-1-4 15,-3-3 1-15,-1-2-1 0,-1 1 0 16,3-2-12-16,-1-1 16 0,1 0-19 15,3 0-1-15,4 0-33 0,1 0-3 16,2-5 11-16,3-3 26 0,3-2 34 16,2-4 0-16,2-4 0 0,-1-3 18 15,2 1 19-15,-3-3 11 0,-2 5 19 16,-8 6-34-16,-2 3-39 0,-6 5 30 16,-3 3 15-16,-3 1-73 0,0 0 0 15,0 0-76-15,2 6-16 0,0 2 37 16,2 3 28-16,2 2 15 0,1 5-19 0,-1-1-45 15,0 1-41-15,0-1-15 0,-4-2-10 16,1 1-47-16,0-2-91 0,-3 1-130 16,0-2-58-16,-3 0-181 0,-1-6-438 15</inkml:trace>
  <inkml:trace contextRef="#ctx0" brushRef="#br0" timeOffset="93841.58">12928 13776 1683 0,'0'0'643'0,"0"0"-336"15,0 0-104-15,0 0 2 0,0 0 57 16,0 0-52-16,0 0-99 0,0 0-70 0,0 0-25 16,0 0-16-16,-26-7-25 0,32 7-32 15,4 0-10-15,7 0 67 0,3 2 54 16,4-2-6-16,5 0-14 0,2 0-5 16,6-5-4-16,5-3-9 0,3-3-13 15,4-3 0-15,3-2 0 0,-4-2 1 16,-5 0 11-16,-7 1 7 0,-9 2 10 15,-11 2 15-15,-5 2 22 0,-6 1 28 16,-4 0 26-16,-1 2-4 0,-3-2-45 16,-8 0-68-16,-4-1-6 0,-5 1-15 0,-7 1-10 15,-5 1-18-15,-7 6 11 0,-6 2-21 16,-5 2 16-16,-3 10 37 0,-2 5 22 16,2 2 9-16,2 5-12 0,1 1-4 15,10 1-15-15,3 1-12 0,9 0-4 16,3 0-2-16,11 1-7 0,8 1-19 15,6-2-3-15,9 1 8 0,16-1 39 16,10-1 14-16,14-4 12 0,10-2-10 0,13-5-4 16,9-5-12-16,8-8-12 0,8-2-130 15,4-9-85-15,1-7-87 0,1-2-274 16,-26 5-530-16,29-14-585 0</inkml:trace>
  <inkml:trace contextRef="#ctx0" brushRef="#br0" timeOffset="94920.88">14022 13551 1244 0,'0'0'589'0,"0"0"-261"16,0 0-63-16,0 0 16 0,0 0-24 15,0 0-26-15,0 0-56 0,0 0-25 0,0 0-17 16,0 0-23-16,-36-27-25 0,36 27-85 15,0 0-9-15,1 0-57 0,5 2-23 16,6 5 77-16,2-1 12 0,8 3 53 16,5-1 1-16,5 1-13 0,4-2 16 15,4-1 15-15,3-2 12 0,2 0 2 16,2-3-30-16,0 1-12 0,-3-1-7 16,-3 0-12-16,-7 0-25 0,-6 0-15 15,-8 2 3-15,-9-1-1 0,-2 1 12 16,-3-2 1-16,-2 1 3 0,-3-2 21 0,1 0 11 15,-2 0 45-15,0 0 32 0,0 0 73 16,0 0-16-16,0 0-40 0,0 0-35 16,-2 0-8-16,1 1-13 0,0-1-34 15,-3 2-39-15,1 2-12 0,-5 4-61 16,-5 6 70-16,-7 5 3 0,-9 6 25 16,-5 3-4-16,-7 4 12 0,-2 1-17 0,1-2 14 15,3 1-30-15,4-3-9 0,7 1-128 16,2-1-46-16,6-2-7 0,7 2-57 15,3-2-191-15,10-2-276 16,0-7-403-16,22 0-667 0</inkml:trace>
  <inkml:trace contextRef="#ctx0" brushRef="#br0" timeOffset="95541.8">14981 13577 1536 0,'0'0'513'0,"0"0"-208"0,0 0 24 0,0 0 44 16,0 0-9-16,0 0-142 0,0 0-127 15,0 0-67-15,0 0-28 0,0 0-18 16,-45-4-23-16,49 6 29 0,6 1 12 15,3-1 66-15,2 1 3 0,5-3-6 16,3 0 9-16,4 0-3 0,3-4-24 0,3-2-13 16,2-5 2-16,1 3-19 0,-1-5-11 15,-1-2 8-15,-2 1 0 0,-3-2 20 16,-5-3-7-16,-2 0-10 0,-8 1 22 16,-1 1 13-16,-9 2-3 0,-1 4 27 15,-3-1 59-15,-5 2-68 0,-7-1-50 16,-2 2-3-16,-5 3-12 0,-2 1-3 15,-4 2-18-15,-4 3 5 0,-3 3 14 0,-6 7 2 16,0 4 1-16,-1 2 15 0,2 3-7 16,3 1-9-16,4 3-40 0,7 0-3 15,6 1 21-15,5-1-3 0,5 2 4 16,4-2 8-16,3 0-2 0,3-1-7 16,10-2 22-16,4 1 16 0,5-2-13 15,6-1-1-15,3-2-2 0,8-3-55 16,4-4-29-16,5-3-40 0,2-4-67 15,5-2-95-15,1 0-164 0,-3-3-173 0,-17-1-176 16,9-3-698-16</inkml:trace>
  <inkml:trace contextRef="#ctx0" brushRef="#br0" timeOffset="96126.52">15516 13631 1699 0,'0'0'1264'0,"0"0"-785"0,0 0-194 15,0 0-83-15,0 0-66 0,0 0-68 16,0 0-68-16,0 0-6 0,0 0 6 16,0 0 14-16,0 0 14 0,-39 49-26 15,31-38 0-15,5-1-1 0,0 1 2 16,-1-4 0-16,2 0-3 0,-1-3-83 16,3-1-9-16,-1-2-2 0,1-1 6 15,0 0 88-15,0 0 38 0,0-4 84 0,0-4-75 16,0-2-47-16,4-2-41 0,1-2 10 15,1 0 3-15,1 1 28 0,0 4 30 16,0 0 2-16,0 4 2 0,-2 0-5 16,3 1 3-16,-1 0-32 0,2 2-10 15,4 2-5-15,-1 0 13 0,-1 0 2 0,3 0 2 16,-3 6-2-16,0 1 0 0,-1 4 3 16,0 1 15-16,1-1 4 0,-2 2-3 15,-3 0-17-15,-1-2 1 16,-1 0-2-16,-3-2 2 0,2-3-1 0,-3 0-2 15,2-2-2-15,-1-2-13 0,-1-2 2 16,3 0 11-16,-2 0 0 0,1 0 2 16,-1-2 34-16,4-2 29 0,0-3-10 15,4-4-31-15,1-3-22 0,0-1 2 16,0-2 23-16,3 1-25 0,2 0 0 0,0 3-22 16,0 1-3-16,2 4 25 15,-4 0 6-15,1 3 25 0,-2 1-6 0,0 2-22 16,-1 0-3-16,-2 2-15 0,-2 3-26 15,-1 4 7-15,2 4 31 0,-3 0-10 0,-1 2 11 16,-1 0-13-16,0 0 13 0,-2 0 2 16,1-2 2-16,-1 1 0 0,-1-2-2 15,0-2-2-15,0-1-45 0,-3 0-12 16,1-3-30-16,-1 0-93 0,3-1-74 16,0-1-91-16,0-1-144 0,8-1-104 15,4 0-162-15,-1-4-513 0</inkml:trace>
  <inkml:trace contextRef="#ctx0" brushRef="#br0" timeOffset="96306.87">16152 13623 1591 0,'0'0'808'0,"0"0"-347"15,0 0-92-15,0 0-29 16,0 0-21-16,0 0-77 0,0 0-98 0,0 0-57 16,0 0-47-16,0 0-40 0,0 0-68 15,11 2-10-15,-11 7 78 0,0 3 2 16,0 1 7-16,2 1-9 0,-1 0-112 0,-1-1-23 15,0-1-41-15,0-2-67 0,0-1-75 16,-1-1-121-16,-2 0-242 0,0-4-599 16,-4-132 398-16</inkml:trace>
  <inkml:trace contextRef="#ctx0" brushRef="#br0" timeOffset="96440.05">16251 13493 1588 0,'0'0'1311'0,"0"0"-1048"0,0 0-132 15,0 0-45-15,0 0-86 0,0 0-30 16,0 0-94-16,0 0-274 0,0 0-151 16,0 0-96-16,0 0-52 0</inkml:trace>
  <inkml:trace contextRef="#ctx0" brushRef="#br0" timeOffset="96727.01">16352 13725 1463 0,'0'0'595'0,"0"0"-226"0,0 0-36 16,0 0-3-16,0 0-14 0,0 0-68 15,0 0-91-15,0 0-78 0,0 0-22 16,0 0-26-16,-15-60 10 0,29 44 7 16,3-1-1-16,3 0 12 0,6 0 6 15,3 3-12-15,3 3-6 0,1 3-16 16,0 3-6-16,-1 4 6 0,-2 1 12 15,-3 0 0-15,-1 6-12 0,-1 6-18 0,-6 2 5 16,-1 2-16-16,-2 0 10 16,-4 5 1-16,-4-2-10 0,-2 0-3 0,-6 0-37 15,0 2-46-15,-6 1-69 16,-8 0-48-16,-8 0-130 0,-4-1-148 0,3-5-517 16,-13 5-728-16</inkml:trace>
  <inkml:trace contextRef="#ctx0" brushRef="#br0" timeOffset="107027.95">11771 15398 982 0,'0'0'583'0,"0"0"-339"0,0 0-88 15,0 0 39-15,0 0 60 0,0 0-12 0,0 0-60 16,0 0-35-16,0 0 2 0,0 0 23 16,-45-61 2-16,44 60-7 0,-1 0-36 15,1 1-25-15,1 0-25 0,-2 0-29 16,2 0-53-16,0 0-41 0,0 2-40 15,0 8-45-15,0 2 6 0,0 8 104 16,0 3 15-16,0 8 1 0,0 4 22 16,0 3 45-16,5 2 15 0,2 1 3 15,0-2-45-15,2-2 29 0,1-2-53 16,-1-2 0-16,-1 1-13 0,2-2 10 16,-4-1-10-16,1-1-3 0,-1-4-1 15,-1-2-43-15,-2-3-63 0,0-3-69 0,0-4-43 16,-3-3-74-16,2-3-24 0,-2-3-76 15,1-5-118-15,-1 0-52 0,3-12-258 0</inkml:trace>
  <inkml:trace contextRef="#ctx0" brushRef="#br0" timeOffset="107275.64">12172 15359 1964 0,'0'0'1077'15,"0"0"-745"-15,0 0-113 0,0 0 12 16,0 0 56-16,0 0-26 0,0 0-82 15,0 0-179-15,0 0-3 0,0 0-96 16,-3-34-31-16,7 49 105 0,2 6 25 16,2 7 25-16,1 4 50 0,3 3-23 15,2 1 13-15,-2 1 9 0,2-1-52 0,-1 1 0 16,1-1-10-16,-1-1-11 0,-1-1-1 16,2-3-52-16,-4-4-13 0,-2-3-50 15,-3-4-59-15,-5-5-105 0,0-3-106 16,-4-3-54-16,-8-4-82 0,-2-3-42 15,-2-2-438-15</inkml:trace>
  <inkml:trace contextRef="#ctx0" brushRef="#br0" timeOffset="107449.79">11706 15812 1895 0,'0'0'531'0,"0"0"-221"0,0 0-21 0,0 0 75 15,0 0-66-15,0 0-216 0,0 0-82 16,41-69-59-16,-4 56 56 0,8-1 1 15,9 0 1-15,8-2-1 0,9 2-17 16,5 3 16-16,4-1-29 0,2 0-132 16,0 4-158-16,-3-3-95 0,-21 5-389 15,14-5-904-15</inkml:trace>
  <inkml:trace contextRef="#ctx0" brushRef="#br0" timeOffset="108156.26">12542 15640 3 0,'0'0'1726'0,"0"0"-1242"0,0 0-171 15,0 0 42-15,0 0-6 0,0 0-85 16,0 0-77-16,0 0-39 0,0 0-22 16,0 0-18-16,0 0-18 0,-9 5-28 15,22-10-58-15,3-3-4 0,4-2-2 16,6-3-11-16,2-1-18 0,5-3-69 0,0-1 27 16,1 0 30-16,-6-1 42 15,-1 2-9-15,-11 4 10 0,-4 4 34 0,-9 3 45 16,-3 2 0-16,0 2-64 0,-2-1-15 15,-4 3-12-15,-4 0-38 0,-3 0 5 16,-3 0 14-16,-4 6 5 0,-4 6 5 16,-2 2 21-16,-5 4 10 0,2 1 9 15,4 3-17-15,2-1-2 0,4 0-2 16,7 2-14-16,4-4 15 0,3 0-18 16,5-1 4-16,0-1-14 0,6 0 20 15,7-2 9-15,7 0 34 0,3 0-30 16,6-4-4-16,3-2-38 0,2-2-22 0,1-6-28 15,3-1-38-15,-2-2-39 0,1-8 9 16,0-3-48-16,-2-3-24 0,-2-5-85 16,-1-1 262-16,-5 1 38 0,-6-1-20 15,-3 2 33-15,-9 4 204 0,-1 2 60 16,-6 2 17-16,-1 4 3 0,-1 0-31 0,0 3-21 16,0 2-21-16,-1 1-25 0,-1 1-52 15,2 1-72-15,0 0-62 0,-1 0-52 16,-2 4-38-16,2 2-13 0,-2 3 103 15,0 1 14-15,-1 2-14 0,-1 0-3 16,1-1 1-16,0 1 2 0,1-1 2 16,-3 1 17-16,2 0 2 0,-1-4-21 15,3 0 0-15,-1-3-93 0,1-3-9 16,1-1 31-16,1-1 71 0,0 0 81 16,0-8 96-16,0-2-99 0,0-4-78 15,3-5-2-15,2 0 1 0,4-1-24 0,4 2-37 16,0 1 31-16,3 3 3 0,-2 4 12 15,2 0 16-15,0 3 31 0,1 0 10 16,1 2 5-16,0 0 7 0,1 1-1 16,-2 2-18-16,0 2-34 0,1 0 0 0,-1 2-24 15,-1 5-4-15,1 3 6 0,-2 0 20 16,1 3-1-16,-3 2-9 0,-2-2 10 16,-2 0-1-16,-2 0 1 0,-4 0-29 15,1-2-62-15,-4 1-41 0,0 0-30 16,0-2-75-16,0 1-128 0,0-4-173 15,3-3-219-15,3-1-516 0</inkml:trace>
  <inkml:trace contextRef="#ctx0" brushRef="#br0" timeOffset="108404.97">13827 15470 271 0,'0'0'2095'0,"0"0"-1521"15,0 0-222-15,0 0-22 0,0 0-52 0,0 0-114 16,0 0-74-16,-86-22-24 0,60 28-23 15,-4 3 1-15,-3 7 9 0,0 2 12 16,2 4-28-16,8-1-37 0,7 1-22 16,7 0 22-16,7-1 13 0,2 0-10 15,0 0-1-15,5-3 12 0,6 0-13 16,6-2-2-16,2 1 0 0,7-3-17 16,2-1-41-16,4-3-10 0,6-1 10 15,5-3-31-15,2-4-7 0,2-2-73 16,-2 0-76-16,1-2-113 0,-6-8-115 15,-2 0-253-15,-11 1-765 0</inkml:trace>
  <inkml:trace contextRef="#ctx0" brushRef="#br0" timeOffset="108756.15">14208 15649 1208 0,'0'0'1062'0,"0"0"-578"0,0 0-60 0,0 0-45 16,0 0-57-16,0 0-52 15,0 0-62-15,0 0-50 0,0 0-65 0,0 0-71 16,0 0-22-16,16-27-56 0,1 21-3 15,8-2 16-15,3 0 15 0,3-1 13 16,5-1-38-16,-2-2-15 0,2 1-4 16,-4-2-18-16,-6 1 37 0,-6 1 37 15,-6 0 16-15,-8 1 0 0,-4 2 19 16,-2 2-17-16,-2 1-2 0,-8-1-34 16,-1 3-46-16,-5-1 14 0,-7 3 54 0,-5 1 12 15,-2 0 16-15,-2 1-15 0,-1 5 1 16,0 5 42-16,1 3-29 0,2 1 23 15,1 0 19-15,6 2-25 0,7 0-18 16,2 0-13-16,8 1-1 0,3-1 19 16,3-1-4-16,0 0 7 0,9-1 41 15,7-1 5-15,1 0-3 0,9-1-21 16,4-2-10-16,6-2-3 0,3-4-28 16,7-4-3-16,6-1-93 0,2-3-78 15,3-5-99-15,2-5-162 0,0-2-345 16,-17 3-756-16</inkml:trace>
  <inkml:trace contextRef="#ctx0" brushRef="#br0" timeOffset="109657.99">15681 15365 887 0,'0'0'713'0,"0"0"-300"0,0 0-122 16,0 0 0-16,0 0 9 0,0 0 7 16,60-75-17-16,-52 64 1 0,-3 0-43 15,2 1-19-15,-4-1-21 0,0 5-23 16,-1 1-19-16,-1 1-6 0,-1 1-17 0,0 3-18 15,0 0-15-15,0 0-22 0,0 0-34 16,-1 0-26-16,-1 0-28 0,-1 2-37 16,-3 3-30-16,-5 4 16 0,-1 4 17 15,-2 5 10-15,0 3 6 0,0 3 16 16,5 2-23-16,4 2-14 0,5 0-37 16,0 1 51-16,9-1-23 0,5-1 20 15,2-3-6-15,4-2-11 0,3-3 5 16,3-3 9-16,4-4 19 0,1-5-4 0,0-3 16 15,-2-4 24-15,-2-1 13 0,-3-8 27 16,-3-7 16-16,-1-3-10 0,-5-4-22 16,-2-7-17-16,-4-3-16 0,-4-3 13 15,-2-2 5-15,-3 5 0 0,-3 3-8 16,-7 7-25-16,-5 5-2 0,-5 4-44 16,-4 5-30-16,-5 2-12 0,-7 6 8 15,-2 1-48-15,-1 3-35 0,1 6-21 0,6 3-89 16,5 1-65-16,8 2-68 0,11 0-85 15,6 2-136-15,2-1-197 0,6-5-526 16</inkml:trace>
  <inkml:trace contextRef="#ctx0" brushRef="#br0" timeOffset="109941.01">16332 15162 1327 0,'0'0'1354'16,"0"0"-786"-16,0 0-76 0,0 0-30 15,0 0-124-15,0 0-107 0,0 0-120 16,0 0-47-16,0 0-24 0,0 0-40 16,0 0-6-16,3-25-71 0,-3 33-38 15,-1 7 115-15,-1 4 27 0,2 4-24 0,0 4 28 16,0 2 3-16,0 1 9 0,7 1-43 16,0-1 0-16,1-2-3 0,-2 1-25 15,-1-2-30-15,2-3-34 0,-4 1-25 16,0-3-16-16,0-3-44 0,-1-2-50 15,-1-5-76-15,2-1-57 0,-2-5 9 16,5-3-19-16,1-3 12 0,3-3 92 16,2-7-78-16,4-7-76 0,1-2 29 15,5-6-140-15</inkml:trace>
  <inkml:trace contextRef="#ctx0" brushRef="#br0" timeOffset="110273.2">16582 15379 721 0,'0'0'576'0,"0"0"-127"16,74-78-43-16,-58 60-44 0,-1 5-33 15,-5 4-30-15,-4 0-16 0,-3 4-1 16,1 4-24-16,-4 0-25 0,0 1-50 15,0 0-53-15,0 0-76 0,-2 0-54 0,0 0-37 16,-3 0-31-16,-2 4-16 0,-5 2 84 16,-3 2 0-16,-4 2 19 0,-1 3-9 15,-1 0-10-15,5 0-37 0,4 2-10 16,4 1 7-16,3 0 21 0,3 2 4 16,2 0 2-16,0-1 13 0,9-2 3 15,4 1 22-15,1-3 9 0,8 1 16 16,4-2 18-16,5-2 7 0,5-1-10 15,6-1-10-15,3-5-12 0,3 1-18 0,2-2 9 16,1-2-13-16,0 0-18 0,1 0-1 16,-1-2 11-16,-4-2-13 0,-5 2-39 15,-7-2-26-15,-11 2 22 0,-7-1 12 16,-7 3 6-16,-7 0-15 0,-3 0-15 16,0 0-63-16,-1 0-44 0,-5 0-33 15,0 0-69-15,-4 0 33 0,-3 4 65 0,-5 0-80 16,-3-2-127-16,-3 2-218 0,4-1-506 15</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5:03:16.750"/>
    </inkml:context>
    <inkml:brush xml:id="br0">
      <inkml:brushProperty name="width" value="0.05292" units="cm"/>
      <inkml:brushProperty name="height" value="0.05292" units="cm"/>
      <inkml:brushProperty name="color" value="#FF0000"/>
    </inkml:brush>
  </inkml:definitions>
  <inkml:trace contextRef="#ctx0" brushRef="#br0">7881 4255 3 0,'0'0'1168'0,"0"0"-731"0,0 0-174 16,0 0-42-16,0 0 21 0,0 0-12 16,0 0-24-16,0 0-13 0,0 0-52 0,-50-36 6 15,47 35 13-15,0 1-21 0,3-1-31 16,0 1-48-16,0 0-43 0,0 0-17 16,0 0-41-16,0 2-35 0,-1 7-69 15,1 5 145-15,-2 5 38 0,2 5 0 16,0 1-9-16,0 3-13 0,0-3-14 15,2 4 10-15,2-3-11 0,0 3 15 16,3-2-13-16,-2 0 13 0,-1 0-3 0,0 0 3 16,-1 0-4-16,0-4-8 0,0-1 8 15,-1-3 1-15,1-2-1 0,-2-3-12 16,3-3-19-16,-1-4-28 0,-2-2-7 16,-1 0-6-16,0-4-13 0,0-1 0 15,0 0 25-15,0 0 48 0,0-7-13 16,-4-4-130-16,-4-5-129 0,-3-2-102 15,1-2-118-15,-4-6-119 0,5 5-181 16</inkml:trace>
  <inkml:trace contextRef="#ctx0" brushRef="#br0" timeOffset="234.13">7799 4320 1255 0,'0'0'650'16,"0"0"-225"-16,0 0-50 0,0 0-25 0,0 0-59 15,0 0-59-15,0 0-65 0,0 0-50 16,0 0-35-16,0 0-45 0,0 0-37 15,40-40-2-15,-24 40-14 0,6 0 14 16,1 0 2-16,0 5 22 0,3 1 35 16,1 2-28-16,-1-1-10 0,0 0-16 15,-4 1 9-15,1-3-12 0,-5 1-21 16,-1 0-30-16,-2-2-43 0,-3 0-38 16,2 0-41-16,-2-1-46 0,-1 0-88 15,7-3 2-15,2 0-59 0,3-6-112 16,6-4-80-16,4-2-106 0,-6 1-81 0</inkml:trace>
  <inkml:trace contextRef="#ctx0" brushRef="#br0" timeOffset="408.58">8550 4215 678 0,'0'0'815'0,"0"0"-182"0,0 0-170 15,0 0-84-15,0 0-55 0,0 0-13 16,0 0-77-16,0 0-87 0,0 0-33 0,0 0-30 16,-87-37-34-16,63 38-28 0,0 4-22 15,-4 2-2-15,3 2-1 0,-2 0 2 16,4 1-1-16,2 2-45 0,3-2-53 15,1 2-36-15,4-1-27 0,0 0-30 16,6 1-102-16,1 0-86 0,3-2-44 16,3 1-116-16,0-4-194 0,0-2-368 15</inkml:trace>
  <inkml:trace contextRef="#ctx0" brushRef="#br0" timeOffset="702.16">8486 4249 762 0,'0'0'638'0,"0"0"-114"15,0 0-90-15,0 0-14 0,83-66-22 16,-74 56-64-16,-3 1-34 0,-1 4-32 16,-2 1-50-16,-2 2-31 0,-1 1-21 0,0 1-61 15,0 0-53-15,0 0-21 0,0 0-28 16,0 0-3-16,0 3-20 0,0 3-29 16,0 6 40-16,0 3 9 0,2 3 12 15,1 6-9-15,-2 0 10 0,2 0-12 16,0 1-1-16,1 0 0 0,-1 0 1 15,0-1 11-15,0 4 9 0,-2-4-2 16,3 0-16-16,1 1-2 0,-2-2-1 16,1 0-68-16,1-2-27 0,1-2 3 15,0-1-29-15,-1-1-15 0,-1-3-45 16,2-1-39-16,-2-2-73 0,-1 0-95 16,-2-2-35-16,1-2-28 0,-1-1-221 15,1-1-422-15</inkml:trace>
  <inkml:trace contextRef="#ctx0" brushRef="#br0" timeOffset="1005.04">8805 4551 1724 0,'0'0'616'0,"0"0"-84"0,0 0-52 15,0 0-71-15,0 0-97 0,0 0-91 16,0 0-97-16,0 0-52 0,0 0-38 16,0 0-34-16,0 0-23 0,-2 0-42 15,2 5-19-15,2 3 72 0,2 3 12 16,-1 2 3-16,2 3 9 0,-1-2-8 15,6 2 8-15,-1-2-9 0,4-2-1 16,1 0-2-16,6-2-3 0,-1-1-47 16,7-4 50-16,0-2 10 0,0-3 27 15,2 0 13-15,0-4 27 0,-2-5 22 16,4-5-13-16,-1-1-18 0,-3-6-31 16,0 1 2-16,-5-4 23 0,-8 2 8 0,-2 2-6 15,-6 1-15-15,-3 2-33 0,-2 3-16 16,-3 0-98-16,-6 3-77 0,2 1-49 0,0 2-52 15,-1 1-93-15,3 4-382 16,5-1-620-16,0 2-452 0</inkml:trace>
  <inkml:trace contextRef="#ctx0" brushRef="#br0" timeOffset="1277.82">9662 4438 1846 0,'0'0'816'16,"0"0"-421"-16,0 0 7 0,0 0 12 16,0 0-149-16,0 0-131 0,0 0-38 0,0 0-62 15,0 0-31-15,0 0 13 0,93-45 5 16,-63 38-18-16,0 2-3 15,0 1-23-15,-2 3-123 0,-3 1-32 16,-4 0-14-16,-4 1-101 0,-4 8-127 0,-7 0-59 16,-6 4-138-16,0-3-640 0</inkml:trace>
  <inkml:trace contextRef="#ctx0" brushRef="#br0" timeOffset="1407.66">9704 4581 1367 0,'0'0'585'0,"0"0"-248"0,0 0-94 16,0 0 69-16,0 0 9 0,0 0-75 15,94 1-81-15,-56-6-86 0,3-3-54 16,0 0-25-16,1 1-91 0,-4-1-96 16,-3 1-132-16,-11 2-173 0,0-4-818 0</inkml:trace>
  <inkml:trace contextRef="#ctx0" brushRef="#br0" timeOffset="2550.57">10911 4233 889 0,'0'0'580'16,"0"0"-80"-16,0 0-43 0,0 0-34 0,0 0-61 15,0 0-60-15,0 0-42 0,0 0-31 16,0 0-3-16,0 0-24 0,-22-45-17 15,22 45-34-15,-3 0-34 0,3 0-32 16,0 0-23-16,0 0-17 0,0 0-20 16,0 0-25-16,0 0-21 0,0 3-44 15,0 6-36-15,0 5 80 0,0 8 21 0,-1 3 21 16,-1 4-21-16,2 2-14 0,0-2 3 16,0-2 11-16,0 1 3 0,2-4-3 15,3 0-3-15,-2 1-16 0,0-3 4 16,1-3 15-16,-1-1 12 0,0-4-9 15,0-2 1-15,0-3-4 0,-1-3-60 16,-1 0-50-16,3-4-54 0,-3-1-62 16,2 0-40-16,2-1 2 0,-1 0 5 15,2 0-40-15,5-2-128 0,2-2-225 16,-4 2-532-16</inkml:trace>
  <inkml:trace contextRef="#ctx0" brushRef="#br0" timeOffset="2819.86">11037 4552 1323 0,'0'0'683'0,"0"0"-229"0,0 0-116 0,0 0-84 16,0 0-33-16,0 0-81 0,0 0-51 16,0 0-32-16,0 0-22 0,0 0-23 15,0 0 33-15,31-2 21 0,-20 0 6 16,4-3-9-16,-1 0 19 0,-4 0 22 16,2 0-22-16,-2 0-7 0,-5-2 12 15,1 1 12-15,-3-1 22 0,-1 0-1 16,-2-1-18-16,0-1-16 0,-5 3 15 0,-4-2-3 15,-2 2-38-15,-2 0-60 0,-4 2-39 16,4 2-20-16,-2 2-23 0,0 0-16 16,1 2-41-16,-1 8-24 0,3-2-33 15,1 4-61-15,2 0-66 0,5-1-103 16,1 1-16-16,3-1-29 0,1-3-155 16,8-2-93-16,0-2-285 0</inkml:trace>
  <inkml:trace contextRef="#ctx0" brushRef="#br0" timeOffset="3234.89">11666 4215 1159 0,'0'0'778'0,"0"0"-324"0,0 0-90 15,0 0-30-15,0 0-53 0,0 0-8 16,-78-33-134-16,59 32-70 0,-3 1 7 15,5 0 24-15,1 0-39 0,4 0-27 16,4 0 0-16,4 1-18 0,1 0-16 16,3 1-44-16,0 2-25 0,0 4 45 15,3 4 24-15,3 3 23 0,4 3 31 16,0 1-5-16,6 4-8 0,2-3-16 16,5 2 12-16,0-3 22 0,4 0 10 15,0-1-10-15,3-1-7 0,-1-2-6 0,-2 0-42 16,-5-3 17-16,-5 0 44 0,-2 0 40 15,-7-3-16-15,-3 1-37 0,-4 1-3 16,-1 1 9-16,-4 0 3 0,-8 1 3 16,-5 1 0-16,-2 0-18 0,-5-2-16 15,-2-2-11-15,-3-1-19 0,-1-1-13 16,-2-2-2-16,-3-2-3 0,-4 1-28 16,-1-3-51-16,1-2-35 0,2 0-64 0,2 0-63 15,8-7-27-15,7-2-53 0,9-3-106 16,7-6-186-16,4 3-441 0,7-19-456 15</inkml:trace>
  <inkml:trace contextRef="#ctx0" brushRef="#br0" timeOffset="3407.12">11487 4268 653 0,'0'0'1647'16,"0"0"-1147"-16,0 0-80 0,0 0-48 15,0 0-106-15,0 0-78 0,78-71-62 16,-42 56-39-16,7-1-34 0,7-1-22 15,3 2-31-15,0 2-10 0,-3-1-6 0,-1 4 4 16,-1 1-119-16,-3 1-83 0,3 1-56 16,-1 0-146-16,0 0-178 0,-9 4-636 15</inkml:trace>
  <inkml:trace contextRef="#ctx0" brushRef="#br0" timeOffset="4243.01">12356 4280 1836 0,'0'0'606'16,"0"0"-225"-16,0 0 10 0,0 0-9 15,0 0-73-15,0 0-95 0,0 0-71 16,0 0-59-16,0 0-31 0,0 0-31 15,0 0-22-15,-12-20 0 0,12 21-53 16,5 7-37-16,4 3 90 0,5 5 42 16,0 2-1-16,-1 6-17 0,0 0-8 15,-3 0-14-15,0 2 1 0,-2-2-1 0,-3 0 23 16,1-4-10-16,-1 1 1 0,0-6-16 16,-2 0-12-16,0-5-103 15,-2-1-44-15,1-2-83 0,-2-3-51 0,1-1-43 16,-1-3-39-16,0 0 5 0,3-1-60 15,2-6-162-15,-1 0-666 0</inkml:trace>
  <inkml:trace contextRef="#ctx0" brushRef="#br0" timeOffset="4491.68">12745 4067 1041 0,'0'0'1618'0,"0"0"-1073"15,0 0-115-15,0 0-1 0,0 0-62 16,0 0-86-16,0 0-63 0,0 0-47 0,0 0-58 15,0 0-34-15,0 0-28 0,-32-42-51 16,31 42-57-16,-4 9-74 0,-1 7-22 16,-5 10 119-16,0 7 34 0,-4 4 25 15,4 2 9-15,1 1-1 0,0 1-33 16,2-4-15-16,4-2 12 0,0-3-16 16,1-3 4-16,1-3-28 0,-2-2-85 15,1-2-72-15,1-2-7 0,0-2-92 16,1-3-135-16,1-2-177 0,0-5-97 15,0-3-555-15</inkml:trace>
  <inkml:trace contextRef="#ctx0" brushRef="#br0" timeOffset="4866">12718 4103 1357 0,'0'0'640'0,"0"0"-225"15,0 0 1-15,0 0-12 0,0 0-73 16,0 0-72-16,0 0-111 0,-5-72-92 15,30 57-54-15,11-5 14 0,15-2 26 16,17-2 23-16,16-2 29 0,23 1 58 16,14-1-35-16,17 1-24 0,14 4 27 15,9-1-28-15,6 4-43 0,3 1-30 16,0 2-16-16,0-2-3 16,-3 0 73-16,-2 3-51 0,-4-2-20 0,-3 2 0 15,-3 3 0-15,-5-1-2 0,-2 3-15 16,-4 0 14-16,-1 1-2 0,-5 0-12 15,0 0-3-15,-6 0-7 0,-4-1 25 16,-5-2-3-16,-5 0 3 0,-7-2 9 0,-5 0-9 16,-8 0-3-16,-5 0-27 0,-6 2-56 15,-8 0 12-15,-11 3 25 0,-13-2 3 16,-12 5 35-16,-17 0 11 0,-13 2 19 16,-7 3-13-16,-4-1-6 0,-2 1-71 0,0 0-90 15,0 0-115-15,0 0-83 0,-5 0-142 16,-3 4-215-16,0 0-394 0,-15 9-342 0</inkml:trace>
  <inkml:trace contextRef="#ctx0" brushRef="#br0" timeOffset="5484.46">13118 4308 1448 0,'0'0'1037'0,"0"0"-630"16,0 0-20-16,0 0 10 0,0 0-29 15,0 0-96-15,0 0-80 0,0 0-74 16,0 0-45-16,0 0-14 0,0 0-31 15,-10-21-28-15,10 23-43 0,0 1-37 16,0 7-26-16,0-1 106 0,0 8 61 16,0 3-17-16,2 2-44 0,-1 1-4 15,2 1-8-15,-2 1 0 0,-1-2 10 0,0 1-14 16,0-3 14-16,0 0-19 0,0-3-53 16,0 0-63-16,0-4-74 0,0-2-56 15,0-2-96-15,0-3-87 0,3-1-6 16,-1-4-49-16,-1-2-219 0,1 0-52 15</inkml:trace>
  <inkml:trace contextRef="#ctx0" brushRef="#br0" timeOffset="5709.05">13141 4367 1052 0,'0'0'729'0,"0"0"-200"0,0 0-19 16,0 0-55-16,0 0-96 0,0 0-63 15,0 0-60-15,0 0-65 0,0 0-56 0,0 0-54 16,-3-41-54-16,5 41-7 0,5 0-68 15,6 0-16-15,7 0 40 0,3 5 26 16,3 3 18-16,-1 1-2 0,-1 0-11 16,-1 2-24-16,0 1-47 0,-4-3-13 15,1 1-1-15,-1-1 10 0,-2-1-19 16,2-1-38-16,-4-2-46 0,-1-3-105 16,-4-1-41-16,-3 0-86 0,-2-1-131 15,-1 0-113-15,0-2-387 0</inkml:trace>
  <inkml:trace contextRef="#ctx0" brushRef="#br0" timeOffset="5878.01">13617 4281 674 0,'0'0'730'16,"0"0"-103"-16,0 0-103 0,0 0-44 15,0 0-62-15,0 0-92 0,0 0-65 0,0 0-167 16,0 0-69-16,-89-30-25 0,57 32-25 16,-3 5 13-16,-1 4 0 0,-1 0 9 15,2 2 1-15,6 0-71 0,3 0-61 16,2 1-40-16,9 0-92 0,0 0-88 15,3 0-12-15,5-2-86 0,4-2-272 16,2 1-568-16</inkml:trace>
  <inkml:trace contextRef="#ctx0" brushRef="#br0" timeOffset="6121.73">13532 4257 1816 0,'0'0'1008'15,"0"0"-524"-15,0 0-47 0,0 0-96 0,0 0-71 16,0 0-53-16,0 0-57 0,0 0-83 16,0 0-50-16,0 0-27 0,0 0-25 15,4-9-24-15,-2 12-34 0,-1 6-43 16,0 4 126-16,2 5 9 0,0 2 12 16,2 4-21-16,-2-1-9 0,0 0-25 15,-2 2 6-15,3-1-15 0,-1-1-68 16,1 3-20-16,-1-2-95 0,0 3-117 15,-3-2-236-15,0-7-117 0,-3 8-828 16</inkml:trace>
  <inkml:trace contextRef="#ctx0" brushRef="#br0" timeOffset="6463.96">13619 4595 2528 0,'0'0'755'0,"0"0"-320"0,0 0-73 15,0 0-100-15,0 0-64 0,0 0-47 16,0 0-77-16,0 0-49 0,0 0-25 16,0 0-18-16,0 0-43 0,0-2-44 15,0 7-43-15,0 2 45 0,0 2 69 16,0 0 9-16,0 2-3 0,2-1-6 16,7-1-19-16,0 1-31 0,1-2 2 15,4-2 19-15,1 1 63 0,3-2 9 16,1-3 32-16,4-2 16 0,0 0 15 15,4 0-6-15,-5-7-1 0,1-2 19 16,-4-6 25-16,-3-3 8 0,-2-2-24 0,-2-3-32 16,-3-3-6-16,0 2 38 0,-3 0-5 15,-1 6-36-15,-4 3-21 0,-1 3-31 16,0 5-22-16,0 0-82 0,0 3-77 0,0 2-53 16,0 1-61-16,0 1-148 15,4 0-554-15,-1 2-330 0,6 7-73 0</inkml:trace>
  <inkml:trace contextRef="#ctx0" brushRef="#br0" timeOffset="6916.69">14077 4550 1186 0,'0'0'1574'0,"0"0"-1065"0,0 0-96 15,0 0-57-15,0 0-90 0,0 0-71 16,0 0-65-16,0 0-60 0,0 0-57 0,0 0-11 15,77-35 22-15,-62 35 7 16,-3 5-31-16,0 5-19 0,-4-1-24 0,-2 4 5 16,-1 3 38-16,-1 1 24 0,-1-2-8 15,-3 2-13-15,0 0-3 0,0-3-20 0,-1 1-20 16,-2-1-6-16,-3-1-22 0,4-1-40 16,-1-2-54-16,0-2-40 0,1-3 9 15,2-3 11-15,0 0 33 0,0-2 149 16,0 0 60-16,0-5 164 0,2-6-70 15,2-2-98-15,0-5 5 0,5-1 1 16,-2-3 41-16,2 0 59 0,0 2-20 16,-1 2-46-16,-1 4-4 0,-1 1 9 15,0 2 12-15,-3 4-18 0,1 2-12 16,-3 2-10-16,-1 3-21 0,0 0-36 16,0 0-16-16,0 0-43 0,3 0-33 0,0 0-22 15,6 6 3-15,4 2 95 0,3 0 24 16,5 3-24-16,5-3-9 0,0 3-31 15,3-5-15-15,0 0-37 0,-2 0-37 16,-4-4-56-16,-7 1-54 0,-1-2-97 16,-7-1-122-16,0 0-59 0,-3 0-57 0,-1-6-247 15,-2-1-507-15</inkml:trace>
  <inkml:trace contextRef="#ctx0" brushRef="#br0" timeOffset="7255.95">14314 4050 1755 0,'0'0'713'0,"0"0"-287"0,0 0-208 15,0 0-27-15,0 0 3 0,0 0-13 16,34-69-33-16,-10 62 3 0,6 4 0 16,2 0-26-16,0 3-35 0,-1 0-65 15,-5 4-25-15,-4 4-3 0,-5 1-10 16,-5 1 13-16,-5 1-56 0,-3 2-28 0,-4 3 13 15,-8 2 43-15,-7 2 25 16,-8 2-10-16,-1 2-73 0,-2-4-20 0,3-2 8 16,3-2 51-16,4-5 34 0,3-3 11 15,4-3-10-15,3 0-1 16,3-5-6-16,3 1-3 0,0-1-6 0,0 0 17 16,6 0 11-16,4 0 63 0,9-1 7 15,10-5-4-15,8-1-38 0,8-2-28 16,7 2-53-16,1-1-10 0,-4 3-86 15,-3 2-134-15,-8 3-94 0,-8 0-116 0,-10 0-295 16,-2 4-634-16</inkml:trace>
  <inkml:trace contextRef="#ctx0" brushRef="#br0" timeOffset="7498.02">14816 4207 2360 0,'0'0'802'16,"0"0"-328"-16,0 0-128 0,0 0-95 16,0 0-117-16,0 0-44 0,0 0-90 15,0 0-41-15,0 0-39 0,0 0 80 0,27 36 77 16,-18-19-21-16,5 3-28 0,-3-1-13 16,0 0-12-16,-2-1 10 0,-1 2-1 15,-3-2-12-15,-2 0-49 0,-2 0-63 16,-1 1-74-16,-1 0-44 0,-7 3-88 15,-3-1-204-15,1-5-134 0,-5 8-811 0</inkml:trace>
  <inkml:trace contextRef="#ctx0" brushRef="#br0" timeOffset="7655.64">14738 4448 1722 0,'0'0'555'0,"0"0"-219"0,0 0-107 16,0 0-81-16,107-55-84 0,-57 43-42 15,9 1-9-15,6 3 3 0,0 2-16 16,0 0-1-16,-5 2-37 0,-5 3-142 0,-6 1-71 16,-3 0-134-16,-13 0-417 15,5 0-571-15</inkml:trace>
  <inkml:trace contextRef="#ctx0" brushRef="#br0" timeOffset="7994.92">15450 4207 1915 0,'0'0'738'0,"0"0"-173"0,0 0-50 0,0 0-88 16,0 0-94-16,0 0-99 0,0 0-68 0,0 0-56 15,0 0-61-15,0 0-49 0,-4-11 0 16,7 15-46-16,-1 5-12 0,6 6 58 16,1 3 31-16,0 6-10 0,2 0-3 15,0 0 10-15,-2 2-25 0,-1 0-1 16,0-2-2-16,-1 0-3 0,0 0-25 16,-3-2-39-16,1 1-43 0,-1-4-81 15,2-2-68-15,-2-2-65 0,-1-3-51 16,0-3-108-16,1-5 2 0,-1-3-72 15,-2-1-116-15,-1 0 233 0</inkml:trace>
  <inkml:trace contextRef="#ctx0" brushRef="#br0" timeOffset="8195.84">15535 4231 293 0,'0'0'1725'15,"0"0"-1217"-15,0 0-76 0,0 0-13 16,0 0-86-16,0 0-72 0,0 0-73 0,0 0-103 15,0 0-70-15,0 0-15 0,102-50 13 16,-74 57 24-16,3 5-37 0,-2 1 0 16,0-1-22-16,-3 2-59 0,-1 1-25 15,-4-2-5-15,-1 0-64 0,-4-1-107 16,0 0-116-16,-4 0-48 0,-1-2-169 16,-1-4-455-16</inkml:trace>
  <inkml:trace contextRef="#ctx0" brushRef="#br0" timeOffset="8394.77">16118 4205 798 0,'0'0'1086'0,"0"0"-658"16,0 0-37-16,0 0-38 0,0 0-27 15,0 0-63-15,0 0-80 0,-50-66-48 16,29 64-124-16,-4 0-11 0,-3 2-2 16,-3 2-20-16,0 7 19 0,2 2-22 0,1 2-13 15,7 0-9-15,2 1-1 0,4 0-90 16,1-1-27-16,5-1-55 0,4 0-65 15,2-3-14-15,3 2-37 0,0-4-111 16,0 2-132-16,3-4-63 0,5-2-36 0</inkml:trace>
  <inkml:trace contextRef="#ctx0" brushRef="#br0" timeOffset="8620.98">16136 4159 805 0,'0'0'1235'0,"0"0"-727"16,0 0 26-16,0 0-31 0,0 0-100 15,0 0-68-15,0 0-44 0,0 0-42 16,0 0-90-16,0 0-85 0,0 0-74 16,29-31 0-16,-29 32-46 0,0 4-37 15,0 3-21-15,0 5 104 0,1 3 16 16,2 4-15-16,-1 2 1 0,2 1-2 0,-1-2 0 16,1 3-13-16,3-1 11 15,-4-1-10-15,2 0-43 0,-1-2-37 0,2 1-53 16,-2 0-78-16,-1-2-93 0,0 0-131 15,-2-2-201-15,1-4-127 0,-2 0-763 0</inkml:trace>
  <inkml:trace contextRef="#ctx0" brushRef="#br0" timeOffset="8964.09">16390 4358 2375 0,'0'0'693'0,"0"0"-196"0,0 0-8 15,0 0-106-15,0 0-170 0,0 0-84 16,0 0-67-16,0 0-25 0,0 0-12 16,0 0-25-16,0 0-49 0,-9-9-18 15,9 14-44-15,2 3 68 0,0 1 41 16,4 1 0-16,3 3-14 0,1 0 13 0,3 0-40 16,4 1 0-16,2-2 27 0,3-2 15 15,1-1 1-15,0-3 16 0,0-2-15 16,-2-2 11-16,1-2 10 0,-5 0 18 15,2-3 31-15,-3-5 12 0,0-3-6 0,-2-3 2 16,3-3 7-16,-3-2-28 0,-2-2-24 16,-3 1 2-16,-2 2-17 0,-1 3 2 15,-5 1 0-15,1 1-21 0,-2 1-21 16,0 1-68-16,0 2-48 0,0-2-32 16,-2 5-53-16,-2 2-63 0,-2 2-94 15,1 1-281-15,-1 1-585 0,0 0-480 0</inkml:trace>
  <inkml:trace contextRef="#ctx0" brushRef="#br0" timeOffset="9670.59">16706 4366 897 0,'0'0'1218'0,"0"0"-784"0,0 0-22 16,0 0 10-16,0 0-76 0,0 0-95 15,0 0-59-15,0 0-55 0,0 0-53 16,0 0-29-16,0 0-55 0,-8-9-33 16,8 14-47-16,0 1 58 0,0 3 22 15,0 2 19-15,0 0-19 0,3 2 0 0,2 0-1 16,4 0 1-16,2 1 2 0,0-1 13 15,2-1 7-15,3-1-7 0,0-1-15 16,1 1-31-16,0-4-15 0,2-2-23 16,0-1-9-16,2-4 29 0,2 0 49 15,1-7 53-15,2-4-10 0,-2-1-8 16,-1-3-4-16,-4 1 0 0,-3 0-3 16,-5 3 6-16,-2-1 81 0,-5 3 20 15,0 0 7-15,-2 3-10 0,-2-1-7 16,1 3-3-16,-1 3-12 0,0 0-9 0,0 1-13 15,0 0-31-15,0 0-21 0,0 0-36 16,0 0-31-16,0 2-23 0,0 4-31 16,0 5-22-16,0 3 97 0,0 7 10 15,0 3 0-15,0 3-2 0,6 1-13 0,0 3 12 16,2-2 3-16,-2 0 11 0,0-2-9 16,-2-2-2-16,-4-1 0 0,0-2 0 15,0-4 11-15,-5 0-9 0,-6-3 16 16,-6 0 13-16,-7-1 11 0,-8-1 7 15,-5-3-31-15,-8-2-18 0,-6-3-60 16,-3-2-41-16,-1-3-131 0,4-2 85 16,5-4-111-16,10-2-145 0,8-2-30 15,9 0-65-15,6-5-102 0,7 6-448 16,6-12-305-16</inkml:trace>
  <inkml:trace contextRef="#ctx0" brushRef="#br0" timeOffset="10049.75">17013 4058 1611 0,'0'0'798'16,"0"0"-427"-16,0 0 20 0,0 0 7 16,20-76-104-16,-15 66-55 0,4 4-46 15,-2 0-72-15,3 4-62 0,4-1-59 16,0 2-18-16,3 1 7 0,-1 1 11 15,1 4 10-15,-3 6-10 0,2 0-41 0,-3 3-8 16,0 3 5-16,-3 2 7 0,-2 2 6 16,-3 2 0-16,-5 1 31 0,0 3 0 15,0-3 28-15,-4-1 15 0,0-2-18 16,-1-2-24-16,2-2-1 0,0-5 1 16,-1 0-1-16,4-1 0 0,0-5-2 15,0 0-13-15,0-3 15 0,3 0 49 16,4-2 41-16,6 0 12 0,10 0 16 15,6-1-17-15,12 0-40 0,7-1-34 16,9-5-27-16,2 0-40 0,4-1-34 0,-1 0-49 16,1 1-68-16,-1 0-30 15,-3-3-90-15,-3 3-195 0,-5-2-154 0,-15 2-607 16</inkml:trace>
  <inkml:trace contextRef="#ctx0" brushRef="#br0" timeOffset="12565.78">8291 1851 1356 0,'0'0'663'0,"0"0"-274"15,0 0-54-15,0 0 54 0,0 0-48 16,0 0-47-16,0 0-42 0,0 0-39 16,0 0-51-16,0 0-42 0,-18-12-36 15,18 12-38-15,0 0-46 0,-1 4-15 16,1 4-41-16,0 6 25 0,0 5 31 0,1 5 0 16,3 3-1-16,2 2 1 15,3 1-11-15,1 0 11 0,-1 0 12 0,1 1-11 16,-3 1 12-16,1-1-1 15,-2 1 6-15,-1-2-2 0,-2-2 2 0,0-2-18 16,-1-4-15-16,1-3-22 16,3-4-28-16,-2 0-37 0,-1-4-13 0,0-2-13 15,0-2-32-15,-2-5-32 0,1-2-32 16,-2 0 5-16,0-2 15 0,0-7-21 0,1-7-472 16,-1 3-741-16</inkml:trace>
  <inkml:trace contextRef="#ctx0" brushRef="#br0" timeOffset="12773.84">8279 1964 1072 0,'0'0'1680'15,"0"0"-1161"-15,0 0-232 0,0 0-25 16,0 0 12-16,-23-81-75 0,37 61-71 0,7 0-70 16,10-2-55-16,7 2-3 0,8 0 0 15,4 2 0-15,2 4-25 0,1 2 3 16,-2 5 19-16,-6 1-47 0,-8 5-111 15,-8 0-81-15,-5 1-47 0,-8 0-70 16,-4 5-115-16,-6 3-65 0,-5 2-207 0,-1-1-410 16</inkml:trace>
  <inkml:trace contextRef="#ctx0" brushRef="#br0" timeOffset="12943.82">8443 2024 1304 0,'0'0'812'0,"0"0"-284"16,0 0-146-16,0 0-116 0,0 0-40 15,0 0 23-15,0 0-41 0,0 0-32 16,0 0-151-16,0 0-25 0,0 0-19 16,84-37 19-16,-51 30-12 0,5 1-13 0,-4 2 12 15,2 2-85-15,-3 2-118 0,-7 0-101 16,-3 0-174-16,-10 2-86 0,-4 2-446 16,-9 4-342-16</inkml:trace>
  <inkml:trace contextRef="#ctx0" brushRef="#br0" timeOffset="13102.98">8419 2277 1045 0,'0'0'1097'0,"0"0"-660"16,0 0-57-16,0 0-95 0,0 0-183 15,0 0-39-15,0 0 61 0,0 0 50 16,0 0-13-16,0 0 5 0,0 0-27 16,82 11-71-16,-32-25-68 0,2-3-37 15,3-1-129-15,-3 3-35 0,-7 1-90 0,-4 2-197 16,-8 2-114-16,-11 3-633 0</inkml:trace>
  <inkml:trace contextRef="#ctx0" brushRef="#br0" timeOffset="14195.97">9246 2019 1712 0,'0'0'826'0,"0"0"-250"0,0 0-80 0,0 0-124 16,0 0-9-16,0 0-75 0,0 0-76 15,-86-30-96-15,58 28-36 0,-6 1-28 16,1 1-13-16,-1 0-20 0,6 0-16 16,3 2-3-16,2 8 0 0,3-2-19 15,2 6-5-15,1 2 3 0,4 1-4 0,3 1 1 16,6 1-7-16,2-2-57 0,2 0-23 16,3-2 25-16,6-2 0 0,5-2 9 15,2 1 27-15,6-3 13 0,-1-1 6 16,4-3 3-16,-1-3 0 0,2-2 7 15,2 0 20-15,-4-1 1 0,-1-5 2 16,-4-2 32-16,-3-1-6 0,-6 0 3 16,-3-1 21-16,-4-1-2 0,0 3 8 15,-3-3 10-15,0 4-25 0,0 0 13 16,-3-1-17-16,0 5 26 0,2-2-16 0,-1 3 0 16,2 2 3-16,0 0-22 15,0 0-30-15,-1 1-44 0,-2 7-60 0,3 5-28 16,-3 6 132-16,-1 4 27 0,-1 6-5 15,2 1-21-15,-1 4 0 0,-2 2 17 16,4 3-16-16,-3-1-2 0,1 2 13 16,-1-1-13-16,1-2 0 0,1-1-3 0,-2-4-13 15,3-2 1-15,-1-3-19 16,3-8 16-16,0-4 5 0,0-4 12 0,0-5 0 16,0-5 1-16,0-1 28 0,0 0 36 15,3 0 4-15,0-7 51 0,5-4-18 16,3-5-101-16,4-7-28 0,4-10 7 15,7-5-22-15,0-7 7 0,3-7 5 16,-2 0-52-16,1 0 22 0,-8 5 46 16,2 4-4-16,-4 6-2 0,-5 7 21 15,-1 4 9-15,-4 7 55 0,-3 2-11 0,-1 3 11 16,-4 4 21-16,0 1-8 0,0 4-1 16,0 1 0-16,0 3-21 0,0-1-22 15,0 2-33-15,0 0-20 0,-1 0-29 0,-1 0-33 16,1 6-40-16,-2 2-37 15,-3 5 119-15,2 4 38 0,1 1-16 16,3 4 18-16,0-1 0 0,0 1 0 0,3-3-3 16,7 0-12-16,1-2-16 0,3-2-15 15,1-2-28-15,0-4-43 0,-1-4-12 16,1-1 8-16,0-4 12 0,-2 0 87 16,5-9 22-16,-2-3 41 0,1-3-7 15,1-3-6-15,-2-3-4 0,0 0 23 16,0-1 24-16,0-1-55 0,-2 2 49 15,-3 0 58-15,1 3-52 0,-4 4-4 16,-1 3 19-16,-3 3-12 0,-1 3 42 0,-3 4 27 16,0 1-12-16,0 0-61 0,0 0-70 15,-3 1-16-15,0 1-38 0,-1 3-31 16,1 3-28-16,0 2 99 0,-1 2 13 16,2 2 0-16,-1 1-21 0,3-2-45 15,2 0-21-15,5 2 2 0,3-2-6 16,3-2-19-16,0-1-46 0,4-2-32 15,1-1-45-15,2-4-40 0,1-1-95 0,3-2-37 16,2-2 46-16,1-5-14 0,0-4-6 16,-1-2 104-16,-3 1 205 0,-5-2 71 15,-3-2 32-15,-3 2 238 0,-5 2 45 16,-2 1 31-16,-3 0 82 0,-2 2 35 16,0 3-93-16,0-2-71 0,0 4-47 15,0 0 14-15,0 3-8 0,0 1-41 16,0 0-58-16,0 0-83 0,0 0-58 0,0 0-18 15,-2 1-34-15,2 3-20 0,-2 3-44 16,2 2 53-16,0 1 45 0,0 3 0 16,0-2-2-16,0 2-25 0,0-1-46 15,4-2-44-15,-1 1-11 0,0-2-45 16,0-2-68-16,-2 1-90 0,2-1-113 0,-3-4-210 16,0 0-69-16,3-3-962 0</inkml:trace>
  <inkml:trace contextRef="#ctx0" brushRef="#br0" timeOffset="14320">10105 1887 1829 0,'0'0'628'15,"0"0"-389"-15,0 0-149 0,0 0-90 16,0 0-106-16,0 0-107 0,0 0-75 16,0 0-205-16,0 0-321 0</inkml:trace>
  <inkml:trace contextRef="#ctx0" brushRef="#br0" timeOffset="14549.19">10105 1887 1683 0,'78'87'1130'0,"-78"-85"-697"0,0-2-156 0,0 1-113 16,0 0-75-16,4 2-58 0,5 2-6 15,2 3 38-15,7 2 19 0,0 3-3 16,3 1-38-16,0 1-19 0,-1 1-20 15,1-2 14-15,-1 1 2 0,-2 0-18 16,0-2 0-16,-3-4-75 0,-3 1-48 16,-2-4-69-16,-1-2-89 0,-2-3-115 0,-3-1-51 15,4 0-154-15,0-6-474 0,-1 1 293 16</inkml:trace>
  <inkml:trace contextRef="#ctx0" brushRef="#br0" timeOffset="14727.45">10570 1957 1732 0,'0'0'752'0,"0"0"-233"0,0 0-66 15,0 0-51-15,0 0-45 0,0 0-59 0,0 0-39 16,0 0-72-16,0 0-86 0,0 0-101 16,0 0-49-16,-21-22-79 0,9 37 45 15,1 3 80-15,-5 3 0 0,3 6-13 16,-1-1 13-16,5 2-12 0,3-2-25 16,2 0-68-16,2 0-28 0,2-4-44 0,0-1-105 15,6-3-108-15,3-2-152 0,2-3 11 16,5-4-188-16,-2-4-456 0</inkml:trace>
  <inkml:trace contextRef="#ctx0" brushRef="#br0" timeOffset="15093.82">10978 1998 368 0,'0'0'1456'0,"0"0"-917"16,0 0 31-16,0 0-17 0,0 0-61 15,0 0-76-15,0 0-28 0,-13-68-118 16,-3 66-133-16,-2 0-70 0,-2 2-42 0,-2 0-25 15,-3 4-14-15,2 5-28 0,-1 5-25 16,5 2 15-16,2 2 3 0,5 1 0 16,4-1-40-16,3 0-24 0,4-1 15 15,1-3-4-15,4-2-37 0,5-2 31 0,1-2 55 16,2-3 31-16,5-1 22 0,0-3 0 16,3-1-14-16,2-1-21 0,-2-4 26 15,2-1 9-15,-4-5 59 0,-2-1 53 16,1 0-19-16,0-4-16 0,0 0 0 15,-1 0-28-15,-1 2-48 0,-4 5 92 16,-6 3 48-16,1 5-28 0,-5 0-49 16,-1 1-64-16,2 0 0 0,-1 0-34 15,4 4-27-15,0 3 18 0,4 0-12 16,5 4-24-16,0 1-4 0,1 0 9 16,1 1-37-16,1-2-66 0,-3-2-59 15,0-1-69-15,-4-4-147 0,-1-3-102 16,-1-1-88-16,-4 0-504 0</inkml:trace>
  <inkml:trace contextRef="#ctx0" brushRef="#br0" timeOffset="15333.84">11386 1533 2491 0,'0'0'771'0,"0"0"-295"0,0 0-64 15,0 0-39-15,0 0-93 0,0 0-130 16,0 0-87-16,0 0-63 0,0 0-49 15,0 0-18-15,0 0 67 0,-36 50 2 16,29-20-1-16,6 6-1 0,1 1 1 16,0 4 0-16,5-2 0 0,5 1 1 15,-1-1 20-15,1-1-4 0,0-4-18 16,0 0-63-16,0-3-57 0,3-3-102 0,0-2-156 16,4-4-215-16,1-4-212 15,-1-8-313-15,19-1-327 0</inkml:trace>
  <inkml:trace contextRef="#ctx0" brushRef="#br0" timeOffset="16160.87">11909 1971 2306 0,'0'0'761'0,"0"0"-426"0,0 0-103 0,0 0-34 15,0 0-47-15,0 0-62 0,0 0-42 16,0 0-19-16,0 0 12 0,0 0 17 16,-47-3-57-16,53 3-4 0,3 0-7 15,6-3 11-15,6 1 2 0,7-2 11 16,2-3-10-16,3 0-3 0,3-3-16 0,-1 1-18 15,1-2 18-15,-4 1-40 0,-8-1-33 16,-8 1 30-16,-9 0 57 0,-7 1 2 16,0-1 19-16,-9-1 12 0,-6 1 14 15,-1 1 33-15,-6 1 47 0,-1 2-113 16,-4 2-11-16,-2 3 0 0,0 1 15 16,-1 0-1-16,3 5 1 0,3 1 2 15,4 3-17-15,0 3-1 0,3 1-15 16,1 2 13-16,3 2 2 0,3 1 2 15,0 0 19-15,6 0-21 0,4 0-16 16,0-2-3-16,7 1 19 0,7-1 4 0,5-1-4 16,4-2-28-16,4-1-10 0,2-4-9 15,4-2-27-15,2-5 5 0,4-1-14 16,1 0-45-16,-1-5-55 0,2-3-55 16,-4-2-33-16,-3-2 25 0,-2 0 36 15,0-4 4-15,-3 1 9 0,-6-2 83 16,-5 3 114-16,-4-1 117 0,-6 6 242 0,-4-1 87 15,-4 4-51-15,0 4-44 0,0 2-74 16,0 0-53-16,0 0-54 0,0 0-40 16,0 0-73-16,-4 0-57 0,1 6-18 15,-2 0-1-15,-3 6 19 0,-2 2 34 16,0 0-9-16,-1 0-22 0,3-2-2 16,1 0-1-16,3-6-2 0,0-1 1 0,1-2 1 15,3-2-28-15,0-1 0 0,0 0 2 16,0 0 26-16,0-1 52 0,0-4 15 15,0-3 32-15,0-3-99 0,0-3-28 16,3-3-52-16,1-2 80 0,3-3 25 16,2-3-25-16,6-3-62 0,-3 3 62 15,4 0 19-15,0 6 70 0,-3 5 79 16,-2 4-58-16,1 3-79 0,1 2-31 16,3 2-40-16,4 3-27 0,4 0 18 15,5 4 6-15,2 6 43 0,3 2-12 0,-3 3 12 16,-2 5-40-16,-5 1-21 0,-6-1-41 15,-5 2-64-15,-4-2-29 0,-6-2 2 16,-3-1 20-16,-2-1-65 0,-8-4-104 16,-3 0-9-16,-1-2-3 0,2-3-344 15,-1 0-1095-15</inkml:trace>
  <inkml:trace contextRef="#ctx0" brushRef="#br0" timeOffset="16446.73">12819 1545 2857 0,'0'0'693'0,"0"0"-383"16,0 0 63-16,9-65 51 0,-7 59-56 0,-1 4-117 16,-1 2-130-16,0 0-121 0,0 0-9 15,0 4-88-15,3 7-43 0,0 7 51 16,2 5 72-16,-1 8 17 0,3 5 3 16,-1 2-3-16,-2 3-15 0,-2-1-74 15,-2 0-18-15,0-3 24 0,0 1-50 0,-3-2 47 16,0-3-41-16,0-4-75 15,2-6-5-15,1-7 31 0,1-6 31 16,8-5 59-16,2-5 86 0,6 0 127 0,2-7 12 16,7-3-26-16,5-6 13 0,6 0-1 15,6-5-125-15,6 1-31 0,6 0-114 16,5 2-103-16,4 4-253 0,-1 2-234 16,-15 5-602-16</inkml:trace>
  <inkml:trace contextRef="#ctx0" brushRef="#br0" timeOffset="17227.66">14294 1525 55 0,'0'0'2026'0,"0"0"-1357"0,0 0-284 16,0 0-15-16,0 0-4 0,0 0-52 0,0 0-15 16,0 0-31-16,0 0-69 0,0 0-80 15,0 0-67-15,-49-9-52 0,49 10-3 16,0 6-27-16,0 3-17 0,0 8 47 15,0 7 40-15,-2 1-4 0,0 6 1 16,1 1 2-16,-1-1-11 0,-1-1-28 16,3-2-1-16,-1-1-1 0,1-2 0 15,0-1-11-15,0-2 11 0,1-1-10 16,4-3-46-16,2 1-39 0,-3-5-72 0,3-1-83 16,-2-2-54-16,1-3-67 0,-2-2-85 15,1-5-146-15,0-2 14 0,1 0-160 16,-1-2-304-16</inkml:trace>
  <inkml:trace contextRef="#ctx0" brushRef="#br0" timeOffset="17409.07">14326 1621 1418 0,'0'0'981'15,"0"0"-532"-15,-6-70-87 0,6 54 19 0,-3 2-9 16,3 5-18-16,-1 3-38 0,1 3-49 16,0 2-117-16,0 1-95 0,0 0-49 15,0 0-6-15,0 0-70 0,7 3-34 16,7 4 3-16,5 5 100 0,10 2 1 15,7 3 3-15,6 1-3 0,-2 0-56 0,1-1-54 16,-4-1-69-16,-6-1-97 0,-3 1-148 16,-6-2-221-16,-4 0-47 0,-4-3-565 15</inkml:trace>
  <inkml:trace contextRef="#ctx0" brushRef="#br0" timeOffset="17585.84">15040 1516 463 0,'0'0'2342'0,"0"0"-1779"0,0 0-306 16,0 0-26-16,-83-39-1 0,53 37-124 16,-5 2-47-16,-5 0-40 0,1 8 21 15,-1 2-5-15,1 2-35 0,4 2-25 16,5 1 24-16,8-1-105 0,5 1-95 0,8 2-81 16,4 0-128-16,3 1-38 15,2-1 16-15,0 0-77 0,3-6-512 0</inkml:trace>
  <inkml:trace contextRef="#ctx0" brushRef="#br0" timeOffset="17824.87">14984 1495 1520 0,'0'0'1596'0,"0"0"-1011"0,0 0-141 16,0 0-53-16,0 0-28 0,0 0-134 15,0 0-95-15,0 0-76 0,0 0-58 16,0 0-6-16,0 0-36 0,-3-3-22 15,3 18 25-15,-2 7 39 0,2 5 12 16,0 4 9-16,0 2 19 0,0 2-22 16,5-1-16-16,0 0 15 0,-2-2-17 15,1 0-86-15,-2-5-17 0,-1 1-10 16,2-1-111-16,-2-3-100 0,2 0-88 0,2 0-179 16,2-3-161-16,-3-7-569 0</inkml:trace>
  <inkml:trace contextRef="#ctx0" brushRef="#br0" timeOffset="18127.91">15214 1912 1106 0,'0'0'1620'15,"0"0"-1119"-15,0 0-177 0,0 0-27 0,0 0-39 16,-87-18-36-16,71 18-74 0,-1 0-52 16,3 0-68-16,-1 5-28 0,4 4 0 15,-2 0-22-15,6 3-9 0,2 3-3 16,4 0-37-16,1 0-22 0,7 2 22 0,10-1 15 15,8 0 21-15,2 1 16 0,9-3 19 16,3-2 0-16,0-4-19 0,-1-4-59 16,-4-2 49-16,-8-2 29 0,-4-4 30 15,-7-6 82-15,-4-2 90 0,-3-2-44 16,-5-4-34-16,-3-2 8 0,0-1 49 16,-10-3 17-16,-6 1-155 0,-3 3-43 15,-6-1-37-15,0 6-42 0,-1 4-28 16,3 6-18-16,0 4-75 0,0 1-78 15,7 4-172-15,2 5-282 0,5-2-294 16,9 8-508-16</inkml:trace>
  <inkml:trace contextRef="#ctx0" brushRef="#br0" timeOffset="18721.59">15682 1851 1793 0,'0'0'1221'0,"0"0"-755"0,0 0-71 0,0 0 35 16,0 0-90-16,0 0-67 0,0 0-101 16,0 0-96-16,0 0-76 0,0 0-34 15,0 0-39-15,-19-21-28 0,15 29 28 16,-3 3 70-16,3 3 0 0,-2 1 2 16,1 0-2-16,1 0-77 0,0-3-19 15,1 0-5-15,2 0-51 0,1-5-6 16,0-1-1-16,0-1-37 0,0-3-12 15,0-2 25-15,0 0 186 0,0-1 88 16,4-7 162-16,4-2-181 0,0-3-10 0,-1-4-24 16,6-1-10-16,-3-1 70 0,0-3-52 15,1 3 54-15,-2 1 11 0,0 4 56 16,-2 3-40-16,2 4-20 0,-4 3-61 16,4 2-43-16,5 2-49 0,1 0 19 15,7 3 30-15,0 4 79 0,0 4-36 0,-2 0-40 16,-5 2-3-16,-1 3-21 0,-4-3 3 15,-4-1-1-15,0 1 1 0,-3-2-7 16,-3-1 7-16,1-2 5 0,-1-2-5 16,0-2-10-16,0-3-15 0,0 0-3 15,0-1 6-15,0 0 6 0,0 0 34 16,3-1 66-16,0-5 37 0,1-5-103 16,4-1-49-16,1-1 37 0,3-3 12 15,1 2 15-15,3 1 4 0,0 2-16 16,3-1 21-16,1 3-21 0,0 1 1 15,9 1 11-15,3 0 6 0,5-1 13 0,2 2 0 16,1 2 9-16,-1 3 31 0,-2 1-32 16,-6 0-39-16,-8 5-3 0,-7 4-39 15,-6 3-29-15,-6 2-8 0,-4 3 14 16,0 1 7-16,-6 1 2 0,-2-1-8 0,-7 1-35 16,1-1-59-16,-3-1-121 0,-1 0-158 15,3-2-268-15,3-5-370 0,0 3-726 16</inkml:trace>
  <inkml:trace contextRef="#ctx0" brushRef="#br0" timeOffset="19462.12">16610 1889 2076 0,'0'0'769'0,"0"0"-307"16,0 0-110-16,0 0-94 0,0 0-72 15,0 0-49-15,0 0-49 0,0 0-57 16,0 0-29-16,85-33-2 0,-54 25 1 15,3-1 1-15,1 0 16 0,3 0 3 16,-4-1-21-16,-3-2-74 0,-2 1-17 16,-7-2 20-16,-2-2 11 0,-5 0 23 15,-3-2-11-15,-4 1 13 0,-4-1 17 0,-4 3 18 16,0 2 12-16,-3 2 67 0,-6 2 46 16,1 2-59-16,-5 0-19 0,-2 4-47 15,-2-1-35-15,-4 3 4 0,-1 0-16 16,-3 3 7-16,0 5 12 0,0 2 15 15,3 2 1-15,2 1-7 0,5 2 6 16,1 2 10-16,6 1-23 0,2 1 4 0,6 1 22 16,0-1-1-16,6 0-13 15,7-1-15-15,5-1-8 0,1-3 15 16,6-3 9-16,1 0-15 0,1-4-13 0,0-3-94 16,2-2-14-16,-2-2-7 0,4-3-16 15,-3-6-39-15,3-3-11 0,-5-2-20 16,1-1 100-16,-5-3 100 0,-4 0 42 15,-3 0 74-15,-2 0 52 0,-2 0 45 16,-2 3 70-16,-1 1 25 0,-3 5 17 16,-2 3-42-16,-2 2 1 0,-1 3-29 0,0 1-51 15,0 0-66-15,0 0-96 0,0 2-12 16,0 5 9-16,0 1 3 0,0 3 37 16,-3 1 9-16,3-2-6 0,-4 0-15 15,4 0-10-15,0-6-13 0,0 1 1 0,-1-2-3 16,0-1-24-16,1-2-19 0,0 0-22 15,0 0 9-15,0 0 37 0,0 0 19 16,0-6 84-16,0-2-56 0,6-4-28 16,0-5-6-16,3-1-7 0,3-1 13 15,3 1 31-15,4 0 15 0,-2 2 22 16,3 3-9-16,2 3-1 0,1 1 13 16,5 1 30-16,2 2-25 0,2 3-60 15,1 2-13-15,-3 1 30 0,0 2 22 16,-5 8-30-16,-1 0-13 0,-5 4-12 15,0 2-22-15,-5 4 1 0,-1 1-3 0,-6-1-10 16,-4 2-3-16,-3-1-2 0,0-2-1 16,-3-1 0-16,-5 0-6 0,-4-3-15 15,1 0-59-15,0-2-78 0,-1-3-106 16,0-1-111-16,6-3-192 0,2-3-33 0,2-3-89 16,2-3 384-16,0-6-146 0,11-7-178 15</inkml:trace>
  <inkml:trace contextRef="#ctx0" brushRef="#br0" timeOffset="19745.62">17801 1506 1518 0,'0'0'1154'0,"0"0"-711"0,0 0-19 16,0 0-24-16,0 0-80 0,0 0-66 15,0 0-16-15,0 0-91 0,0 0-101 16,0 0-46-16,0 0-70 0,30-43-50 16,-26 57 118-16,1 7 2 0,1 4 15 15,2 0-15-15,-2 4-1 0,0-1-30 16,-4 0-21-16,1 1-50 0,-3 0-49 0,0-2-42 15,-7 0-8-15,-2-1-59 0,-3-4-120 16,3-4-26-16,3-5 162 0,3-7 211 16,3-5 33-16,0-1 331 0,9-2 119 15,1-7-231-15,9-3-21 0,4-2-43 16,7-2-37-16,6 1-12 0,7 0-68 0,6 1-38 16,6 3-44-16,2 2 13 15,1 4-13-15,-1 1-109 0,-3 2-1 0,-5 2-29 16,-6 0-121-16,-5 0-108 0,-5 0-71 15,-11 1-259-15,1-1-809 0</inkml:trace>
  <inkml:trace contextRef="#ctx0" brushRef="#br0" timeOffset="21109.41">8623 2720 762 0,'0'0'1143'0,"0"0"-792"16,0 0-176-16,0 0-8 0,0 0-18 15,0 0-27-15,0 0-122 0,0 0-19 0,0 0-7 16,-5 0-22-16,19 0 19 15,11 0 29-15,9 0 122 0,15 0 51 0,13 0-57 16,16-3-56-16,17-6-2 0,17-3-14 16,20-3 10-16,18-3 7 0,18-3-42 15,18-2-17-15,14 0 0 0,18-2-1 16,11 0 2-16,14 0 0 0,13-3 0 0,10-2-2 16,12-1-1-16,8 1 16 15,7-4-16-15,6 1 0 0,4-1-2 0,2 2-1 16,2 1-9-16,0 4-10 0,-1 1 22 15,-2 3 28-15,-6 1 7 16,-5 3-3-16,-5 1 6 0,-8 3 22 0,-11 3-6 16,-9 0-32-16,-15 4-22 0,-17 2 2 15,-11 1-2-15,-18 1 16 0,-16 1-14 16,-16 0-2-16,-20 0-19 0,-18 1 19 16,-23 0 0-16,-17 1-1 0,-20 0-12 15,-18-1-98-15,-17 1-98 0,-18 0-110 16,-9 1-16-16,-7 0-33 0,-15 0-180 0,1-2-443 15</inkml:trace>
  <inkml:trace contextRef="#ctx0" brushRef="#br0" timeOffset="24356.68">9837 6312 1864 0,'0'0'551'0,"0"0"-257"0,0 0-37 16,0 0-17-16,0 0-23 0,0 0-99 16,0 0-36-16,0 0-46 0,0 0-36 15,23-9-48-15,-6 6-5 0,5-1 53 16,8 1 29-16,2-2 6 0,5-1-13 16,4 1-9-16,1 3-13 0,3-2-44 15,0 3-188-15,0 1-87 0,-8 0-45 0,-12 5-49 16,-9 1-334-16,-16 11-717 0</inkml:trace>
  <inkml:trace contextRef="#ctx0" brushRef="#br0" timeOffset="24497.97">9951 6540 1487 0,'0'0'536'0,"0"0"-205"16,0 0-18-16,0 0-7 0,0 0-44 16,0 0-61-16,0 0-36 0,0 0-51 15,0 0-20-15,102-17-21 0,-43 1-73 0,13-3-3 16,3-1-152-16,3-1-108 0,-3 3-180 15,-7 3-59-15,-19 3-490 0,7-1-532 0</inkml:trace>
  <inkml:trace contextRef="#ctx0" brushRef="#br0" timeOffset="24777.71">10710 6168 1937 0,'0'0'1373'0,"0"0"-895"0,0 0-128 15,0 0-15-15,0 0-51 0,0 0-57 0,0 0-78 16,0 0-109-16,0 0-40 0,0 0-43 16,0 0-24-16,-49-23-9 0,49 39 76 15,2 8 13-15,-1 2-1 0,-1 7-12 16,0 0 0-16,0 2-21 0,0 1-7 15,-1-1-24-15,-1-3-34 0,-1 2-67 16,3-2-66-16,0 0-102 0,5-3-135 16,4 0-248-16,0-9-90 0,7 3-785 15</inkml:trace>
  <inkml:trace contextRef="#ctx0" brushRef="#br0" timeOffset="24918.66">10872 6582 2482 0,'0'0'813'16,"0"0"-315"-16,0 0-124 0,0 0-116 15,0 0-91-15,0 0-81 0,0 0-77 16,0 0-9-16,11-72-31 0,1 62-21 16,2-3-90-16,9 1-94 0,3 0-65 0,4 0-106 15,0 0-181-15,-8 5-145 0,7-4-747 0</inkml:trace>
  <inkml:trace contextRef="#ctx0" brushRef="#br0" timeOffset="25171.16">11219 6192 2686 0,'0'0'730'0,"0"0"-369"15,0 0-46-15,0 0-26 0,0 0-57 16,0 0-38-16,0 0-81 0,0 0-73 16,0 0-40-16,0 0-82 0,0 0-20 15,1 5 102-15,33 15 37 0,7 4 12 16,6 5 0-16,0 0 3 0,-4 1 0 15,-4-2-12-15,-8 0-40 0,-7 1-26 16,-5-5-36-16,-8-1-14 0,-2-2 5 16,-9-2-2-16,0-1-69 0,-15-2-112 0,-9-4-26 15,-9 0-219-15,3-6-312 0,-35 0-943 16</inkml:trace>
  <inkml:trace contextRef="#ctx0" brushRef="#br0" timeOffset="25307.04">11168 6270 2240 0,'0'0'629'0,"0"0"-420"16,101-83-94-16,-49 53-23 0,13 1-9 16,10 4 44-16,9 6 63 0,3 5-114 15,3 4-76-15,-5 4-82 0,-9 5-235 16,-12 1-182-16,-22 0-173 0,2 7-980 0</inkml:trace>
  <inkml:trace contextRef="#ctx0" brushRef="#br0" timeOffset="25964.1">11994 6303 2531 0,'0'0'1227'16,"0"0"-828"-16,0 0-119 0,0 0-42 15,0 0-94-15,0 0-70 0,0 0-74 16,0 0-36-16,0 0 36 0,0 0 46 16,98 44 6-16,-65-24-21 0,0 4-7 15,2 0-22-15,-2 3-2 0,-1 0-2 16,0-3 2-16,-2 0 0 0,-1-4 2 0,-3-3 10 16,-3-1-12-16,-7-8 0 0,-5-1-30 15,-1-2 8-15,-5-4 10 0,-4 1 12 16,0-2 25-16,2 0 18 0,0-9 60 15,3-5-23-15,1-9-44 0,3-6-5 16,-2-8-7-16,-3-7-12 0,2-7-12 16,-4-4-25-16,0-1-21 0,-3-1-3 15,2 2-2-15,-1 5 20 0,-1 1 13 16,3 2 15-16,-3 5-7 0,1-1 10 0,-1 3 39 16,0 3 16-16,0 3-6 0,-1 5-7 15,-2 3 4-15,2 6-12 0,-1 2-19 16,2 2-12-16,0 2-3 0,0 1 1 15,10-1-1-15,6 0-18 0,10-3-22 0,17 2-6 16,13-3 16-16,18 1 10 0,20 0 20 16,17 4 24-16,14 2 0 15,15 3-11-15,14 2 1 0,15-1-14 0,11 2 0 16,11 0 0-16,15 1 1 0,11-3-1 16,9 2-2-16,9-1 1 0,1-2 1 15,-2-2 3-15,-9-4-3 0,-14-4-34 16,-16-3 16-16,-18-4-76 0,-17 0-4 15,-17-1 40-15,-15 2-28 0,-10-1 0 16,-11 2 31-16,-5 4 15 0,-7 2 18 16,-7 1 10-16,-8 4 12 0,-11 3 11 0,-9-2-11 15,-11 4-3-15,-11-1-9 0,-11 4-31 16,-7 0-13-16,-8 3-77 0,-8 1-31 16,-2 0-77-16,-2 0-99 0,-5 1-152 15,-12 4 23-15,-15 2-60 0,3-1-515 0</inkml:trace>
  <inkml:trace contextRef="#ctx0" brushRef="#br0" timeOffset="26505.88">13071 6281 2509 0,'0'0'790'15,"0"0"-343"-15,0 0-128 0,0 0-51 16,0 0-24-16,0 0-102 0,0 0-142 16,0 0-31-16,0 0-30 0,0 0 61 0,-6 31 69 15,13-7 21-15,3 3-32 0,-1 1-34 16,1-3-22-16,1 2-2 0,3-2-1 16,-2-2 1-16,2-1 13 0,-1-3 8 15,-1-1-21-15,0-1-34 0,-1-2-79 16,-2-1-75-16,0-1-72 0,-3 2-100 15,2-5-142-15,-4 0-125 0,2-2-178 16,2-4-825-16</inkml:trace>
  <inkml:trace contextRef="#ctx0" brushRef="#br0" timeOffset="26953.91">13414 6275 1573 0,'0'0'1123'0,"0"0"-654"0,0 0-188 15,0 0-85-15,50-74 15 0,-37 64 1 16,3 2-31-16,3 3-51 0,3 1-59 16,2 4-33-16,6 0-4 0,-1 0 12 0,0 9-9 15,-3 1-37-15,-3 3-26 0,-7 2-26 16,-4-2-35-16,-4 0-21 0,-5 2-1 16,-3-1-7-16,-8 0 34 0,-7 2 41 15,-6 2 10-15,-5 0-4 0,-5 0-21 16,-1-3-23-16,5 1 6 0,4-5 10 15,8-3 22-15,5-3 0 0,6-1-35 16,1-3-51-16,3 0 82 0,0-1 45 16,0 1 89-16,0-1-25 0,4 0-7 15,1 2 47-15,6-2 35 0,4 0 22 16,9 1 12-16,6-1-8 0,3 0-22 0,5 3-22 16,-2 1-16-16,-1 1-13 0,-5 3-55 15,0 2-3-15,-5-1 12 0,-4 2-18 16,-6 1-1-16,-5 0-6 0,-7-2 10 15,-3 2 27-15,-6 1 28 0,-11-1 5 16,-8 3 7-16,-8 0-28 0,-5-1-40 0,-1-2-30 16,-2-2-15-16,3-4-31 0,4 1-15 15,3-6-12-15,6 0-9 0,-1-1-10 16,2 0-55-16,1-5-95 0,0-2-83 16,7 0-133-16,5-1-144 0,5 1-500 15,8-5-740-15</inkml:trace>
  <inkml:trace contextRef="#ctx0" brushRef="#br0" timeOffset="27258.79">13914 6438 1588 0,'0'0'827'0,"0"0"-244"0,0 0-126 16,0 0-115-16,0 0-71 0,0 0-25 0,0 0-72 16,0 0-82-16,0 0-92 0,0 0-18 15,0 0-41-15,10 4-18 0,-6 6 77 16,1 5 1-16,5-1 0 0,3 0 2 15,4 1 19-15,3-3 2 0,6-3 13 16,1-3 7-16,5-2 2 0,-2-3-3 16,2-1 3-16,-3-2-9 0,-2-4 3 15,-7-5 37-15,-4-1 45 0,-3 0 65 16,-3-4-35-16,-5 0-61 0,-2-1-6 0,-3-1-27 16,0 1-4-16,-5-1-8 0,-6 2-40 15,-7 1-6-15,-3 2-64 0,-2 2-45 16,-5-1-40-16,-1 6-40 0,2 0-55 15,1 4-119-15,3 0-205 0,7 2-214 16,5 0-321-16,8 2-491 0</inkml:trace>
  <inkml:trace contextRef="#ctx0" brushRef="#br0" timeOffset="27651.9">14359 5967 1871 0,'0'0'667'0,"0"0"-200"0,0 0-23 16,0 0-81-16,0 0-51 0,17-76-72 16,-8 64-51-16,3 5-41 0,2 1-59 15,1 0-34-15,5 2-18 0,0 4-36 16,2 0-1-16,1 1 0 0,-2 8 20 15,-5-2 9-15,-2 4-29 0,-8-2-55 16,-6 6-10-16,0 0 13 0,-7 4 40 16,-10 5 12-16,-4 4 0 0,-5 2 0 0,1-1-31 15,-1 0-18-15,3-4 9 16,4-4 12-16,5-4 9 0,3-3 1 16,5-5 2-16,4-3 1 0,2-3-1 15,0-2 16-15,1-1 34 0,11 0 59 0,9 0 9 16,9 0-32-16,12-4-70 0,12-2-18 15,5-2-71-15,6-2-87 0,1-1 18 0,2 3-94 16,-3-3-211-16,-2 2-164 0,-16 2-375 16,15-4-616-16</inkml:trace>
  <inkml:trace contextRef="#ctx0" brushRef="#br0" timeOffset="28242.92">14992 6092 2255 0,'0'0'995'0,"0"0"-601"0,0 0-66 16,0 0-18-16,0 0-22 0,0 0-72 15,0 0-94-15,0 0-73 0,0 0-35 16,0 0-14-16,-45 3 0 0,45 9 28 16,0 6 15-16,2 6-16 0,2 0 4 15,2 3-10-15,1 2 4 0,0 4 5 16,4-1 10-16,-2-2 21 0,0 0-23 16,1-3-38-16,-1-2-12 0,-2-3-73 15,-1-3-43-15,-3-2-59 0,0-2-62 16,-2-3-91-16,-1-3-95 0,-1 0-199 0,-7-4-41 15,2-2-631-15</inkml:trace>
  <inkml:trace contextRef="#ctx0" brushRef="#br0" timeOffset="28381.71">14900 6452 1628 0,'0'0'821'0,"0"0"-190"0,0 0-103 16,0 0-153-16,0 0-158 0,0 0-183 15,0 0-34-15,0 0-65 0,106-71 30 16,-54 57 19-16,4 3 14 0,-4 2 1 15,0 0-204-15,-9 3-117 0,-5 4-197 16,-7 1-89-16,-8-1-601 0</inkml:trace>
  <inkml:trace contextRef="#ctx0" brushRef="#br0" timeOffset="28694.81">15480 6120 2683 0,'0'0'756'0,"0"0"-294"0,0 0-49 16,0 0-48-16,0 0-70 0,0 0-76 16,0 0-94-16,0 0-67 0,0 0-58 15,0 0-25-15,0 0-24 0,-29 9 49 0,29 13 15 16,0 5 6-16,0 1 4 15,0 1-10-15,3 0-3 0,2-3-9 0,-1 1 12 16,2-2-15-16,2-2 0 0,0-2 0 16,0 2-18-16,0-4-40 0,0-1-24 15,2 0-52-15,-1-3-49 0,2-2-87 16,-2-1-139-16,3-3-112 0,0 0-215 16,-1-6-266-16,7 0-772 0</inkml:trace>
  <inkml:trace contextRef="#ctx0" brushRef="#br0" timeOffset="29257.65">15787 6232 1808 0,'0'0'1236'0,"0"0"-798"0,0 0-122 16,41-72-68-16,-30 55-66 16,4 5-2-16,-4 2-10 0,6 8-77 0,-1 2-44 15,7 0-6-15,0 5 6 0,2 4-6 16,-3 3-12-16,-4 2-22 0,-5 2-9 15,-3 5-34-15,-7 0 19 0,-3 3 15 16,-7 3 2-16,-7 0 23 0,-6 2-8 16,-1-1-17-16,-3-2-3 0,4-3-9 15,2-4 9-15,5-4-10 0,6 0 11 16,3-5-10-16,4-1-68 0,0-4-49 16,0 0 24-16,4-3-6 0,6-2 11 15,5 0 29-15,2-3 12 0,9-6-41 0,4-3-30 16,6-3 14-16,7-5 6 0,2-1 18 15,7-3 10-15,0 0-32 0,-3 1 2 16,-5 6 96-16,-8 4 0 0,-7 4 16 16,-11 6 48-16,-8 0 95 0,-8 2 66 15,-2 1 49-15,0 0-38 0,0 0 4 16,0 0-20-16,0 0-16 0,-1 0-62 0,-2 0-50 16,-4 2-76-16,3 2-15 15,-2 5-4-15,2-1 17 0,1 3-1 0,3 1-15 16,0 0 6-16,3 0-1 0,5-1 13 15,8-1 2-15,3-1 23 0,5-2 18 16,7-3-7-16,5-2-11 0,1-2-1 16,5-1-11-16,-5-6-10 0,-3-1 15 15,-9-1 12-15,-6-2 7 0,-9-2 21 16,-7-3-9-16,-3 1 2 0,-1-3 19 0,-7 1-12 16,-4 1-19-16,-1 2-39 0,-7 1-2 15,-3 2-34-15,-4 2-28 0,-4 4-54 16,-4 1-50-16,4 3-34 0,4 1-65 15,7 0-101-15,5 7-144 0,7-1-168 16,8 0-22-16,0 0-640 0</inkml:trace>
  <inkml:trace contextRef="#ctx0" brushRef="#br0" timeOffset="29609.91">16930 5918 1159 0,'0'0'1647'0,"0"0"-1122"0,0 0-214 16,-27-67 39-16,25 53 12 0,2 2-59 15,2 4-81-15,7 1-109 0,1 2-64 0,5 1-34 16,0 4-15-16,5 0-1 0,-1 0-2 16,-3 2-21-16,-1 6 24 0,-3 2 9 15,-2 4-9-15,-3 1-34 0,-1 2-6 16,-5 2 1-16,-1 3 39 0,-3-1 0 15,-5 3 24-15,-6-1 10 0,-3 1-7 0,0 1-15 16,0-3-12-16,3-4-1 16,3-3-11-16,2-2 12 0,4-3 0 0,4-2-2 15,1-3-10-15,0-1 11 0,6-2 1 16,9 0 52-16,6-2 3 0,11 0-12 16,12-5-43-16,9-1 0 0,11-5-61 15,3 4-71-15,4-4-77 0,1 5-43 16,-4 0-184-16,-5 2-279 0,-17 2-279 15,14-2-782-15</inkml:trace>
  <inkml:trace contextRef="#ctx0" brushRef="#br0" timeOffset="30791.97">8882 8449 1467 0,'0'0'1011'0,"0"0"-608"0,0 0-83 0,0 0-14 16,0 0 1-16,0 0-21 0,0 0-9 16,0 0-14-16,0 0-72 0,0 0-99 15,0 0-59-15,-44-43-33 0,44 54-14 16,0 5 14-16,3 7 49 0,0 7 12 16,1 5 0-16,-1 1-12 0,4 3-25 0,-1-2-21 15,1 0-3-15,1-2 2 0,0-3 10 16,1 0 7-16,-1-4 2 0,1-2-19 15,-2-4-2-15,-1-4 0 0,-2-4-82 16,-1-1-52-16,0-4-38 0,-1-2-58 16,-1-5-67-16,-1-2-82 0,0 0-38 15,0-7 32-15,0 0-387 0,0-11-833 0</inkml:trace>
  <inkml:trace contextRef="#ctx0" brushRef="#br0" timeOffset="30987.71">8867 8454 2217 0,'0'0'1041'0,"0"0"-663"16,0 0-57-16,0 0 30 0,0 0-29 16,0 0-55-16,0 0-99 0,0 0-91 0,0 0-77 15,0 0-7-15,0 0-44 16,53-55 34-16,-20 56 15 0,6 5-26 0,0 3-27 16,-1 1-37-16,-1 3-74 0,-4 0-40 15,-4 0-46-15,1 0-102 0,-2 0-133 16,2 0-114-16,-8-6-142 0,15 4-738 0</inkml:trace>
  <inkml:trace contextRef="#ctx0" brushRef="#br0" timeOffset="31149.24">9534 8438 1269 0,'0'0'1581'0,"0"0"-945"0,0 0-200 0,0 0-67 16,-101-49-136-16,70 46-70 0,-4 1-43 15,2 2-34-15,0 2-50 0,4 5-36 16,0 4-22-16,3 2-11 0,6 1-60 15,1 4-82-15,9-2-51 0,2 1-69 16,8 0-112-16,0-2-146 0,4 2-10 16,7-4-137-16,-3-3-569 0</inkml:trace>
  <inkml:trace contextRef="#ctx0" brushRef="#br0" timeOffset="31353.92">9638 8388 1235 0,'0'0'1611'0,"0"0"-987"15,0 0-191-15,0 0-4 0,0 0-46 16,0 0-83-16,0 0-92 0,0 0-83 0,0 0-125 16,0 0-7-16,0 0-56 0,12-34 14 15,-14 55 49-15,-1 4 2 0,0 4 11 16,3 1-13-16,-3 1-58 0,3 1-9 16,0 2 15-16,0-4-85 0,6 1-127 15,3 0-120-15,4-3-115 0,4 1-210 16,-4-9-45-16,14 8-778 0</inkml:trace>
  <inkml:trace contextRef="#ctx0" brushRef="#br0" timeOffset="31623.81">9961 8795 1034 0,'0'0'1632'16,"0"0"-911"-16,0 0-259 0,0 0-57 16,0 0-49-16,0 0-82 0,0 0-78 0,0 0-72 15,0 0-60-15,0 0-57 0,-16-9-7 16,16 9-43-16,0 1-27 0,0 7-31 15,1 1 89-15,4 4-9 0,5-1-7 16,9 2 0-16,3-3-39 0,7-2 21 16,2-4 9-16,0-4 37 0,-2-1 3 15,-2-5 53-15,-5-3 23 0,-3-4 1 16,-5-3 2-16,1-1-15 0,-4-5-24 16,-2 0-10-16,-2-5-2 0,0 0-31 15,-2-3-10-15,1 4-51 0,-2 0-21 16,3 3-65-16,-1 4-61 0,1 3-113 15,5 2-207-15,0 3-191 0,-1 4-413 0,7-1-660 16</inkml:trace>
  <inkml:trace contextRef="#ctx0" brushRef="#br0" timeOffset="31786.04">10441 8549 2621 0,'0'0'785'0,"0"0"-496"16,0 0-110-16,0 0-41 0,0 0-52 15,0 0-27-15,101-48-35 0,-68 44-24 16,3 4-3-16,-3 0-28 0,-3 3-101 16,-4 5-107-16,-6 2-87 0,-8 0-218 15,-4 2-88-15,-6-3-624 0</inkml:trace>
  <inkml:trace contextRef="#ctx0" brushRef="#br0" timeOffset="31947.84">10501 8747 1647 0,'0'0'636'0,"0"0"-248"15,0 0 48-15,0 0-53 0,0 0-38 16,0 0-72-16,0 0-160 0,106-19-88 16,-62 10-25-16,2 0 0 0,-1 1-1 15,-3 2-52-15,-5 0-101 0,-1 4-60 16,-3 1-83-16,0 1-172 0,-2 0-110 16,-9 0-561-16</inkml:trace>
  <inkml:trace contextRef="#ctx0" brushRef="#br0" timeOffset="33810.96">11373 8326 1820 0,'0'0'538'0,"0"0"-224"0,-79-12-73 0,56 1 60 16,4 1 2-16,8 1-10 0,3-1-34 15,5 2-41-15,3-1-66 0,0 1-68 16,9-3-50-16,10-1-33 0,4-1-1 16,7 1 0-16,3 1 0 0,5-1 24 15,-2 6 7-15,-3 2-12 0,-4 4-16 16,-2 0 34-16,-5 4 3 0,-5 3-40 15,-1 7-34-15,-5 2-28 0,-5 6-3 16,-3 4 19-16,-3 6 15 0,-4 3 16 16,-12 2-4-16,-3 2-12 0,-8 1-9 15,-5-2 27-15,-3 2 13 0,-5-1-21 16,1-3-23-16,0 0 44 0,6-8 25 16,7-4-25-16,8-9-3 0,6-4-16 0,6-5 1 15,5-5-4-15,1-1 22 0,0 0 55 16,4 0 13-16,6-4 7 0,10-5-17 15,9-3-8-15,9-5-34 0,12-3-16 16,8-3-31-16,5-3-21 0,6 1-23 0,5-3-64 16,1 4-42-16,-2 1-80 0,-5 2-68 15,-4 0-89-15,-7 6-80 0,-8 1-78 16,-11 4-224-16,-13 2-12 0</inkml:trace>
  <inkml:trace contextRef="#ctx0" brushRef="#br0" timeOffset="34063.81">12075 8404 1169 0,'0'0'752'16,"0"0"-279"-16,0 0-76 0,-88-3 0 15,64 3-62-15,3 0-85 0,1 0-55 16,3 3-32-16,0 0-44 0,2 4-66 16,-1 1-50-16,2 1-3 0,1 2-1 0,3 2-15 15,5 0-18-15,2 2 3 16,3-2-38-16,11 3-24 0,3-2 4 0,9-2 32 16,2-1 1-16,2-3 8 0,5-3-5 15,-1-4 3-15,3-1 50 0,-3-3 24 16,1-7 73-16,-3-2 26 0,-5-1-3 0,-8-4 24 15,-4 0 14-15,-8-1 37 0,-4-1-1 16,0 0-47-16,-10-1-64 0,-3 2-37 16,-4 3-46-16,-1 2-41 0,1 2-42 15,0 4-36-15,1 2-60 0,3 4-53 16,4 1-95-16,2 0-222 0,4 6-423 16,3-1-315-16</inkml:trace>
  <inkml:trace contextRef="#ctx0" brushRef="#br0" timeOffset="34587.75">12458 8294 1682 0,'0'0'1108'0,"0"0"-647"0,0 0-98 16,0 0-17-16,0 0-45 0,0 0-62 15,-23-69-57-15,25 59-53 0,8 3-58 16,4-1-25-16,5-2-10 0,8 3-5 16,1 1 6-16,3 1 5 0,1 5-32 15,1 0-10-15,-2 0-28 0,-3 4-12 16,-3 2 10-16,-8 1 29 0,-4-1-15 16,-3 2-33-16,-5 2-9 0,-4-2-3 15,-1 2-1-15,-4 2 29 0,-8 1 14 0,-8 3 17 16,-3 1-16-16,-5 2-4 0,-3 1-43 15,0-2-12-15,2 0-19 0,7-4-3 16,3-2 27-16,6-2 22 0,4-4 25 16,2-2 10-16,6-1 13 0,1-3 2 0,0 0 55 15,0 0 63-15,6 0 28 16,6-3-35-16,1-1-28 0,9-1 10 16,2 3-1-16,5-2-31 0,1 4-21 0,-1 0-16 15,0 0-5-15,-4 5 11 0,-4 3 19 16,-1 3-18-16,-6 2-29 0,-3 0-2 15,-4 1 0-15,-5-1 0 0,-2 1 15 16,-5 3 25-16,-10 1 15 0,-8-1 5 0,-8 1-47 16,-6-2-13-16,-1-2-77 0,1-2 4 15,2-4 37-15,8-3-31 0,5-5-31 16,8 0-46-16,2-1-109 0,3-6-104 16,7 0-1-16,2-1-146 0,5 1-250 15,14 1-473-15,-3 1-73 0</inkml:trace>
  <inkml:trace contextRef="#ctx0" brushRef="#br0" timeOffset="34846.65">12932 8562 917 0,'0'0'554'15,"0"0"-203"-15,0 0-56 0,0 0-58 0,0 0-46 16,0 0-43-16,0 0-22 0,82 5 2 15,-68-5 32-15,0-5 13 0,0-1-1 16,-3-4 12-16,-2 2-11 0,-3-4 16 16,-1 0 37-16,-5 1-3 0,0-1-31 15,-2 0-44-15,-7 4-53 0,-2-2-74 16,-2 3-21-16,-3 2-73 0,0 3-38 16,-1 2-68-16,3 0-69 0,1 4-68 15,1 5-192-15,5-1-180 0,1 2-351 16,2-3-519-16</inkml:trace>
  <inkml:trace contextRef="#ctx0" brushRef="#br0" timeOffset="35390.96">13362 8122 13 0,'0'0'2625'0,"0"0"-1926"16,0 0-290-16,0 0-18 0,0 0-9 16,0 0-87-16,0 0-123 0,0 0-93 15,0 0-52-15,0 0-27 0,-29-34-16 16,26 43 16-16,-3 4 16 0,-5 4 2 15,4 3-15-15,-5 5 28 0,4 3-15 0,0 1-16 16,3 0-3-16,2 1-12 0,3-2 14 16,0 2-2-16,4-2-21 0,6-2 0 15,4-2-34-15,1-5-74 0,2-1-40 16,2-2-10-16,3-7-53 0,1-1-41 16,1-6-28-16,-1-2-36 0,3 0-43 0,-1-7 49 15,-4-4 37-15,0 0-14 0,-4-2 44 16,-4 0 50-16,-3-3 217 0,-5 4 26 15,0-2 308-15,-4-1 91 0,-1 1 27 16,0 2 63-16,0 1-81 0,0 2-69 16,-1 3-44-16,-1 0-7 0,1 4-35 15,-1 0-72-15,1 2-88 0,1 0-61 16,0 0-39-16,0 0-19 0,0 6-31 16,-1 4-5-16,-2 2 36 0,1 3 2 15,1 3-2-15,1 3-25 0,0-1-39 16,4-2-37-16,3 1-18 0,5-1-27 15,1 0-81-15,-1-1-98 0,2-4-88 0,-1 0-181 16,-1-3-85-16,-3-4-577 0</inkml:trace>
  <inkml:trace contextRef="#ctx0" brushRef="#br0" timeOffset="35646.94">13846 8186 35 0,'0'0'2757'15,"0"0"-2044"-15,0 0-271 0,0 0-36 16,0 0-4-16,0 0-93 0,0 0-105 16,0 0-94-16,0 0-107 0,0 0-3 15,0 0-55-15,-4-44 28 0,23 60 27 0,5 2 30 16,8 3-27-16,2 6-1 0,2-2 1 16,-2 5 13-16,-4-3-15 0,-6 0-1 15,-7-2 15-15,-6 0-15 0,-7-3-37 16,-4-3 10-16,0 0-6 0,-6-2-4 15,-3 0-39-15,-6-4-77 0,-1 0-80 16,-4-3-87-16,-2-3-139 0,2-3-145 16,-3-3-149-16,4-1-637 0</inkml:trace>
  <inkml:trace contextRef="#ctx0" brushRef="#br0" timeOffset="35794.33">13889 8231 2113 0,'0'0'621'16,"0"0"-197"-16,0 0-131 0,44-81-87 15,-33 67-105-15,4 2-101 0,6 6 0 16,5-1 0-16,9 5 21 0,5-1-18 0,3 2-3 16,-1 1-69-16,-3 0-134 0,-4-1-115 15,-2 0-125-15,-4-2-259 0,-8 2-1004 16</inkml:trace>
  <inkml:trace contextRef="#ctx0" brushRef="#br0" timeOffset="36095.75">14482 8060 1212 0,'0'0'1563'0,"0"0"-952"16,0 0-187-16,0 0-62 0,0 0-92 16,-85-5-63-16,67 10-25 0,-2 4-57 15,1 3-39-15,1 2-31 0,-1 4-16 16,5 5-11-16,0 2-26 0,3 4-2 16,7 1-1-16,4-1-20 0,3 2-1 0,9 0 4 15,7-2 15-15,7 1-15 0,3-3-37 16,4-2-22-16,3-5-6 0,-2-6-6 15,-3-5-3-15,-2-6 92 0,-5-3 52 16,-4-5 53-16,-3-8 20 0,-5-2-5 16,-4-3-20-16,-6-4-11 0,-2 2 14 15,-4-1 12-15,-12 2-15 0,-4 1-54 16,-9 4-46-16,-5 1-49 0,-5 3-29 16,0 8-50-16,0 2-42 0,4 0-93 15,5 6-189-15,9 3-283 0,9 0-424 16,10 0-459-16</inkml:trace>
  <inkml:trace contextRef="#ctx0" brushRef="#br0" timeOffset="36426.67">14992 8069 362 0,'0'0'2553'15,"0"0"-1883"-15,0 0-197 0,0 0-31 0,0 0-73 16,0 0-112-16,0 0-95 0,0 0-87 16,0 0-75-16,0 0-55 0,-33-32-36 15,33 46 82-15,1 8 9 0,3 5 24 16,1 2-12-16,1 2-9 0,1 4 13 0,1 0-16 15,3-2-10-15,0 2 8 16,3 0-32-16,0-3-52 0,1-2-39 16,1-2-25-16,-2-4-124 0,1-3-95 15,-1-3-127-15,-2-4-204 0,-2-6-52 0,-3-3-648 16</inkml:trace>
  <inkml:trace contextRef="#ctx0" brushRef="#br0" timeOffset="37239.78">15243 8143 222 0,'0'0'2205'0,"0"0"-1635"0,0 0-145 0,0 0-39 16,0 0-93-16,0 0-25 0,0 0-39 15,0 0-100-15,0 0-129 0,0 0-71 16,-34-33 44-16,19 46 25 0,2 4 1 16,-2 1-3-16,4 0-8 0,2 1 0 15,-2 0-4-15,2 2-11 0,0-2-32 16,3-1-31-16,2-1-12 0,1-3-51 0,3-1 8 15,4 0-9-15,8 0 57 16,7-2 56-16,3 1 40 0,5-2-1 0,3-2-22 16,5-3-29-16,2-4-42 15,3-1-64-15,2 0-87 0,4-7 12 0,-4-4-62 16,2-2-34-16,-4 0-1 0,-3-4-78 16,-4-1-148-16,-7-2-4 0,-3-2 245 15,-10 2 316-15,-4-2 323 0,-7 2 426 16,-2-3 222-16,-3 1-440 0,-5 2-37 15,0 2-71-15,-4 0-88 0,4 5-93 16,-3 2-37-16,0 0-66 0,2 4-18 0,4 2 5 16,0 4-9-16,2 1-114 0,2 0-3 15,-5 11-71-15,3 3 71 0,-2 4 24 16,-1 4 6-16,3 2-5 0,1 1-13 16,2-1-10-16,0-2 16 0,0-1 1 15,0-5-19-15,0-2-44 0,3-2-45 0,-3-4-37 16,0-3-56-16,2-1-60 15,-2-3-31-15,0-1-89 0,1 0-45 0,1-1 119 16,2-8-2-16,3-4 264 0,2-5 26 16,-1-3 81-16,3-3 96 0,-2 0 12 15,0 1 80-15,-1 5 39 0,-3 7-25 16,2 3-19-16,-4 3-24 0,0 1-33 16,0 3-72-16,-2 1-71 0,5 0-64 15,2 0 0-15,4 1-11 0,4 5 11 16,7 4 16-16,3 1-16 0,2 2 11 15,0 1-11-15,1 2-16 0,-4-4-17 0,2 0-20 16,-4-3-42-16,-1 0-50 0,-5-4-4 16,-2-1-6-16,-4-2-2 0,-2-2-16 15,-1-2-10-15,-3-6-48 0,2-3-130 0,0-3-27 16,2-3 0-16,-1-2-59 0,0-2 69 16,-2 0 274-16,-5 3 104 0,-1 0 439 15,0 3 51-15,-7 0-3 0,-2 2 1 16,-1-2-145-16,-3 2-94 0,6 2-23 15,-1 3-26-15,2 1-14 0,3 1 8 16,0 4-13-16,3 0-34 0,-2 2-28 16,2 0-70-16,0 0-49 0,0 0-12 15,0 10-43-15,-1 2 44 0,-1 5 10 16,2 4 1-16,0 2-1 0,2 3-2 0,10 1-12 16,2-2-43-16,4 1-68 0,1-2-37 15,3-1-43-15,-2-1-135 0,-3-3-87 16,0-4-175-16,-2-1-50 0,-5-5-665 15</inkml:trace>
  <inkml:trace contextRef="#ctx0" brushRef="#br0" timeOffset="37863.01">16318 8110 1126 0,'0'0'1586'0,"0"0"-1044"0,0 0-97 0,0 0-57 15,0 0-80-15,0 0-73 0,0 0-85 0,0 0-91 16,0 0-49-16,0 0-10 0,0 0 0 16,0-17 9-16,0 29 37 0,0 1-15 15,-2 5-16-15,2 0-12 0,0 0 0 16,0 1 12-16,0-2-15 0,0 1-12 16,0-5-34-16,0-1-33 0,0-1-29 15,3-5-12-15,0 0 15 0,1-4 18 16,1-2 87-16,-1 0 16 0,3-1 83 15,0-6-41-15,-1 0-36 0,2-5-3 16,1-1-18-16,2-3 2 0,-1-3 31 0,1-1 15 16,2-2-3-16,1 3-9 0,-2 1 37 15,-2 5-7-15,-1 4-21 16,-5 5 3-16,0 3 12 0,-1 1-61 0,3 0-25 16,3 9 25-16,2 2 3 0,2 3 46 15,2 4-12-15,-5 0-25 0,0 0-12 16,-2 0-3-16,-2-2 2 0,-3-2 1 15,0-3 0-15,1-4 0 0,-2 0 1 0,-1-2 0 16,2-3 2-16,-3 0 9 0,0-1 3 16,0-1 1-16,0 0 17 0,3 0-2 15,3-4 5-15,2-1 1 0,4-4-22 16,5-3-15-16,2-3-28 0,4-2 7 16,1-2 20-16,2-1 1 0,-4 2-12 15,1 2 0-15,-3 3 12 0,-7 2 0 16,-1 4 1-16,-4 4 35 0,-2-1-5 15,-1 3-17-15,-1 0-14 0,4-1-15 16,1 1-7-16,1 1 7 0,3 0 13 0,0 0-1 16,1 3-15-16,-2 1 18 0,1 5 11 15,1 0-11-15,-3 3-12 0,0 4-9 16,-4 0-13-16,1 0-6 0,-6 2-8 0,1-1-1 16,-3 1-15-16,0-2-28 0,0-1-30 15,-5 2-51-15,-4-3-120 16,-2 2-142-16,-3 1-240 0,4-4-297 15,-10 4-843-15</inkml:trace>
  <inkml:trace contextRef="#ctx0" brushRef="#br0" timeOffset="51014.65">4757 12753 902 0,'0'0'658'0,"0"0"-151"16,0 0-141-16,0 0-208 0,0 0 100 15,0 0 200-15,0 0-131 0,0 0-62 16,0 0-26-16,0 0-40 0,-22-28-23 16,22 26-27-16,0 2-27 0,0 0-32 15,0 0-57-15,0 0-32 0,0 0-1 0,0 0-33 16,0 4-4-16,0 6 5 0,6 4 32 15,1 8 40-15,2 3-25 0,1 3-15 16,0 1 3-16,0 0 10 0,0 2-13 16,0 0-2-16,-1 0-12 0,2-1 14 15,-2-1 0-15,-2-1-21 0,2-1-35 0,-3-1-23 16,-2-3 17-16,0-2 22 0,-1-3 12 16,0-3-3-16,-3-4-27 0,2-4-35 15,-2-1-22-15,0-4-13 0,0-2-4 16,0 0 16-16,0-2 59 0,0-8 16 15,-3-1-167-15,-2-3-133 0,1-5-88 16,-2-4-129-16,3 5-205 0,-1-12-462 0</inkml:trace>
  <inkml:trace contextRef="#ctx0" brushRef="#br0" timeOffset="51257.04">4866 12781 1560 0,'0'0'675'0,"0"0"-206"15,0 0-97-15,0 0-24 0,0 0-47 16,0 0-55-16,0 0-48 0,0 0-43 16,0 0-24-16,0 0-57 0,-7-46-74 15,16 46-3-15,1 0-44 0,9 0 47 16,2 4 13-16,1 2 8 0,4 3-21 16,1 0-21-16,1 3-19 0,-1 2-4 0,-1 0-9 15,1 0-34-15,-2 1-12 0,1-1 5 16,-2-3-35-16,-1 1-63 0,-1-5-49 15,-5 1-93-15,0-3-45 0,-1-3-50 16,-3-2-223-16,9 0-708 0</inkml:trace>
  <inkml:trace contextRef="#ctx0" brushRef="#br0" timeOffset="51474.89">5633 12686 1944 0,'0'0'625'16,"0"0"-193"-16,0 0-68 0,0 0-25 15,0 0-99-15,0 0-102 0,-101-21-63 0,71 21-34 16,-7 1-19-16,-2 6-10 0,-2 3-10 16,1 2-2-16,0 4-1 0,5 0 0 15,3 2-18-15,6 0-216 0,6 0 194 16,1 0-119-16,6 0-84 0,3-1-93 16,4-1-35-16,4-2 30 0,2-2-37 15,0 1-131-15,4-4-98 0,0-2-207 16</inkml:trace>
  <inkml:trace contextRef="#ctx0" brushRef="#br0" timeOffset="51798.73">5604 12707 391 0,'0'0'1812'15,"0"0"-1253"-15,0 0-126 0,0 0-26 16,0 0-41-16,0 0-66 0,0 0-82 0,0 0-61 15,0 0-34-15,0 0-22 0,3-26-42 16,-3 26-43-16,0 0-16 0,2 3-31 16,0 9-2-16,4 5 33 0,3 6 46 15,-1 3-16-15,3 3-2 0,0 2-7 16,-2 0-18-16,-1 2-1 0,2-4 1 16,-2 1 16-16,-3-2-16 15,1-1-3-15,-1-1 0 0,-1-3 0 0,0-3-13 0,-1-2-8 16,1-3-16-16,-1-2-51 0,0-3-11 15,0-1 1-15,0-3-41 0,0-2-25 16,1 0-26-16,2-1-17 0,-3-2-26 16,1-1-20-16,-1 0-69 0,0 0-14 15,0 0-81-15,-2-1-345 0,1-2-801 0</inkml:trace>
  <inkml:trace contextRef="#ctx0" brushRef="#br0" timeOffset="52449.7">5803 12999 2594 0,'0'0'1020'0,"0"0"-693"0,0 0-13 16,0 0-41-16,0 0-24 0,0 0-77 15,0 0-80-15,0 0-56 0,0 0-36 16,0 0-20-16,-7-15-20 0,7 15-18 16,0 0-12-16,0 3 2 0,3 4 38 15,1 3 30-15,6 1 15 0,2 5-13 16,5-2-1-16,3 3 1 0,8-1 16 0,5-1-18 16,4-3-19-16,2 0-9 0,3-4-33 15,4-3 24-15,-4-2 25 0,-2-3 11 16,-5 0 1-16,-5-5-10 0,-5-5 10 15,-5 0 52-15,-4-5 9 0,-4-2 7 16,-1-5-10-16,-4-2-9 0,1-2-31 16,-2-1 1-16,-2 1 2 0,-2 3-21 15,1 4-36-15,-3 4-28 0,0 7-80 0,-3 1-62 16,-4 3-67-16,-6 4-65 0,-6 1-270 16,-4 9-113-16,1-2-429 0</inkml:trace>
  <inkml:trace contextRef="#ctx0" brushRef="#br0" timeOffset="52817.86">4526 13515 2057 0,'0'0'640'0,"0"0"-200"16,0 0-111-16,0 0 28 0,0 0 14 15,0 0-73-15,0 0-135 0,0 0-83 16,0 0-64-16,0 0-16 0,0 0-77 16,68-32 21-16,14 18 41 0,23-2-4 15,22-1 19-15,17-1 28 0,12 0-18 16,11 2-10-16,2 0-3 0,-2 1-37 16,1 1 25-16,-6 1-4 0,-6 0-5 15,-12 3-29-15,-15-2-43 0,-12 1 25 16,-16 2 18-16,-12-2-50 0,-16-1 15 0,-13 2 47 15,-7 0 0-15,-8-2-19 0,-8 1-3 16,-5-1-9-16,-5 2 9 0,-5-1 3 16,-5 4 12-16,-8 0-2 0,-3 3-7 15,-6 2-29-15,0 1-38 0,0 1-52 16,-3 0-145-16,-6 2-212 0,-1 4-158 0,-1 0 66 16</inkml:trace>
  <inkml:trace contextRef="#ctx0" brushRef="#br0" timeOffset="53641.86">4529 14464 1937 0,'0'0'544'0,"0"0"-119"0,0 0-264 16,0 0 24-16,0 0 57 0,0 0-23 16,0 0-106-16,0 0-113 0,0 0-9 0,0 0-45 15,0 0-6-15,-29-11-22 0,29 15-29 16,2 3 98-16,1 0 13 0,1 4 29 15,1-1 6-15,3-1 6 0,-1-1 0 16,2-1-19-16,2 0-6 0,-2-3 9 16,3-1 10-16,0-1 12 0,-1-2 10 15,1 0 6-15,0 0 3 0,0-5 0 16,3-2 13-16,-3-3 11 0,5-5 38 16,1-3 2-16,0-6-40 0,4-6-66 15,-5-4-22-15,0-5 11 0,-5-2 27 16,-6 1 25-16,-3-1-4 0,-3 1-18 15,0 3 9-15,-6 4-12 0,-1 3 3 0,-2 3-13 16,-2 3 13-16,0 4-15 0,3 1-10 16,-1 3-3-16,3 2 7 0,2 3-10 15,0-1-9-15,1 1 15 0,1 1 1 16,2-2 14-16,0 1 10 0,0 0-22 16,0-3-10-16,6 2-11 0,4-2-21 0,7 0-16 15,9-1-8-15,6 3-13 0,9 4 30 16,3 4-30-16,4 4-104 0,-2 0-69 15,-6 10-60-15,-7 3-59 0,-10 5-88 16,-10 1-76-16,-7 3 51 0,-6 1-81 16,-7-6-519-16</inkml:trace>
  <inkml:trace contextRef="#ctx0" brushRef="#br0" timeOffset="54031.85">4640 14327 821 0,'0'0'684'0,"0"0"-288"15,0 0-33-15,0 0-1 0,0 0-72 16,0 0-290-16,0 0-65 0,0 0 13 0,113-50 27 16,-72 37 9-16,3 1 16 15,0 3 13-15,-2 3-13 0,-6 2-51 0,0 1-146 16,-6 2-97-16,-1 1-183 0,-6 0-63 16,-3 0 191-16,-7 0 232 0,-8 1 64 15,-5 3 53-15,0 2 163 0,-6 0 212 16,-6 2 71-16,-4-1-60 0,-2 1-55 15,0 1 8-15,-2-3-8 0,0 4-31 16,0-3-46-16,-3 1-62 0,4 2-34 16,-1-2-41-16,0 2-49 0,4 1-43 15,0 0-25-15,4 1-15 0,5 1-7 16,0 1 0-16,7 0-3 0,0 0 9 0,7-1-6 16,6 0-26-16,6-1-36 0,4-5 31 15,5-3 53-15,5-3 29 0,5-1 4 16,4 0-33-16,-1-5-31 0,0-1-26 15,-3-1-12-15,-6 1-54 0,-5-2-77 16,-8 2-103-16,1-3-50 0,-3 0-66 16,-2-2-152-16,2 0-90 0,-4-1 58 15,0-2 60-15</inkml:trace>
  <inkml:trace contextRef="#ctx0" brushRef="#br0" timeOffset="54203.75">5371 14308 775 0,'0'0'804'0,"0"0"-200"16,0 0-77-16,0 0-58 0,0 0-30 15,-3-68-96-15,3 65-17 0,-3 3-56 16,3 0-101-16,0 0-80 0,0 0-86 0,0 4-3 15,-1 2-46-15,-1 6 46 0,1 1 25 16,-1 2-13-16,2 0-10 0,0 1 10 16,2 1-12-16,3-2-30 0,5 1-41 15,-4-2-37-15,0 0-31 0,1-3-50 16,-4 1-84-16,0-3-95 0,-1-2-147 16,2-2 7-16,-2-3-155 0,3-1-553 15</inkml:trace>
  <inkml:trace contextRef="#ctx0" brushRef="#br0" timeOffset="54423.16">5568 14282 1918 0,'0'0'661'0,"0"0"-172"0,0 0-52 15,0 0-93-15,0 0-45 0,0 0-50 16,0 0-76-16,0 0-96 0,0 0-40 0,-79 7 0 16,53 1 0-16,1 3-6 0,5-2-16 15,5 1-15-15,7-1-43 0,4 0 0 16,4 0 9-16,0 3-15 0,7-1-81 15,7 2 12-15,7 1 47 0,6-1 12 16,5 0-22-16,6-3-28 0,3 0-52 16,2-7-50-16,3 0-36 0,-4-3-24 15,3 0-34-15,-5-4-88 0,-1-5-164 16,-10 3-273-16</inkml:trace>
  <inkml:trace contextRef="#ctx0" brushRef="#br0" timeOffset="54716.99">5957 13930 2636 0,'0'0'763'16,"0"0"-348"-16,0 0-91 0,0 0-38 15,0 0-76-15,0 0-50 0,0 0-145 16,0 0-15-16,0 0-49 0,0 0 24 15,0 0-8-15,-26-29 11 0,32 43 22 16,1 5 43-16,2 6-3 0,2 2-6 16,0 1-13-16,-3 2-18 0,4 1-3 15,-4-2-2-15,1 2-59 0,-3-2-25 16,2-1-47-16,-5-2-56 0,2-3-66 0,-2-1-13 16,-2-4-105-16,2-2-129 15,-3-4 29-15,0-1-185 0,0-5-428 16,0-2 351-16</inkml:trace>
  <inkml:trace contextRef="#ctx0" brushRef="#br0" timeOffset="54981.6">6038 14252 1355 0,'0'0'721'0,"0"0"-274"15,0 0-76-15,0 0 22 0,0 0 4 16,0 0-32-16,0 0-28 0,0 0-49 16,0 0-104-16,0 0-74 0,35-73-51 15,-12 65-32-15,7 2 1 0,3 1 11 16,6 3 4-16,1 2-43 0,-1 0-10 15,-1 4 10-15,-4 5 0 0,-3 2 27 16,-7-1-27-16,-5 0-27 0,-9 0-10 16,-4 2-15-16,-5-2 10 0,-1 3 42 15,-6 0 40-15,-9 3 18 0,-6-1 3 0,-9 2-15 16,-6-2-37-16,-6-1-9 0,-4-2-113 16,3-4-79-16,4-4-97 15,7-4-45-15,6 0-114 0,9-2-49 0,4-3-131 16,7 0-457-16,5-3-566 0</inkml:trace>
  <inkml:trace contextRef="#ctx0" brushRef="#br0" timeOffset="55263.71">6617 13936 2232 0,'0'0'739'16,"0"0"-235"-16,0 0-77 0,0 0-67 0,0 0-62 16,0 0-43-16,0 0-74 0,0 0-83 15,0 0-74-15,0 0-24 0,0 0-52 16,-14-8 16-16,14 26 36 0,4 5 36 16,-1 4-21-16,3 3-15 0,0-1 0 0,4 1 0 15,1-3 1-15,-1 0-2 0,1-2-16 16,0-3-56-16,-4-3-102 0,-2-2-83 15,-4-3-83-15,-1-3-96 16,0 0-195-16,0-5-66 0,-4-1-724 0</inkml:trace>
  <inkml:trace contextRef="#ctx0" brushRef="#br0" timeOffset="55502.68">6642 14044 1914 0,'0'0'816'0,"0"0"-322"0,0 0-78 0,0 0-79 15,0 0-83-15,0 0-74 0,0 0-28 16,59-66-29-16,-33 60-12 0,8 2-1 16,4 2-6-16,2 2-21 0,1 9-50 15,0 3 7-15,-6 3-10 0,-3 5-11 16,-8-1 8-16,-9 1-6 0,-8-2-8 16,-6 0-10-16,-2 0 15 0,-15 0 12 15,-10 1 13-15,-10 2-34 0,-10-2-9 16,-3 1-64-16,-3-2-106 0,2 0-167 0,8-1-123 15,7-3-208-15,14-3-391 0,5-4-589 16</inkml:trace>
  <inkml:trace contextRef="#ctx0" brushRef="#br0" timeOffset="55866.74">6850 13767 2730 0,'0'0'713'0,"0"0"-352"16,0 0-74-16,0 0-75 0,68-68-82 15,-43 58-22-15,4 2-21 0,4 2-20 16,4 3-11-16,-1 3-26 0,-1 0-30 16,-6 1-21-16,-8 6 2 0,-6 2 17 15,-6 2-44-15,-4 2-3 0,-5 4 49 0,0 2 15 16,-7 4 22-16,-4 1 19 0,-5 1 11 15,-3 0-8-15,2-2-23 0,1-2-34 16,2-3-2-16,3-5-18 16,5-5 3-16,4-1 13 0,2-4-14 0,0-3-2 15,0 0-31-15,8 0 49 0,7 0 0 16,12 0 67-16,13-7-21 0,13-2-33 16,10-2-13-16,9 1-77 0,3-1-34 15,1 0-15-15,-4 3-25 0,-4 0-91 16,-6 1-104-16,-7 2-128 0,-9 0-57 15,-5 1-180-15,-12 1-591 0</inkml:trace>
  <inkml:trace contextRef="#ctx0" brushRef="#br0" timeOffset="57265.02">5433 16059 183 0,'0'0'329'16,"0"0"-94"-16,0 0-7 0,0 0 13 16,0 0-10-16,0 0-75 0,0 0-71 15,0 0-27-15,0 0 4 0,0 0 13 16,0 0-40-16,-38-28-32 0,34 26 0 15,2 0 0-15,1 1-1 0,0 0-2 16,1-2-2-16,-2 2-14 0,2 0 13 0,0 0-17 16,-1-1 18-16,1 2 2 0,0-1 62 15,-2 0 6-15,2 1 3 0,0-2-9 16,0 2-1-16,0-1 11 0,0 1-8 16,0-1 4-16,0-1-6 0,0 1-1 15,0-2-6-15,0 1-10 0,0 0 16 0,0 0 20 16,0 0 15-16,0 0-15 0,0 0 15 15,0 0-3-15,2 1-20 0,-2 1-22 16,0-1-25-16,0 1-13 0,0 0 9 16,0 0 3-16,0 0 4 0,0 0 0 15,0 0-4-15,0 0 23 0,0 0 22 16,0 0 6-16,0 0-1 0,0 0-5 16,0 0-14-16,0 0-8 0,0 0-1 15,0 0 3-15,0 0 0 0,0 0 4 0,0 0-7 16,1 0-6-16,-1 0-4 0,0 0-12 15,0 0-6-15,0 0-4 0,0 0-2 16,2 0-1-16,-2 0 7 0,0 0 0 16,0 0-16-16,0 0 25 0,0 0-4 15,0 0 1-15,0 0-6 0,0 0-7 16,0 0-9-16,0 0 19 0,0 0-3 16,0 0-16-16,0 1 7 0,1 0-10 15,-1 5-22-15,4 2 19 0,2 8 3 16,3 6 47-16,-1 6 5 0,0 6 10 0,-1 3-7 15,1 4-30-15,-3 1-1 0,-4-1 19 16,-1-1 0-16,0 2-12 0,0-3-16 16,0-2-15-16,0-3 0 0,-1-5-1 0,1-2 1 15,0-4 0-15,0-1 0 0,0-4 0 16,4-2-2-16,-1-5-13 0,3 0-19 16,-3-5-18-16,1-3-16 0,0-1-21 15,-1-1-16-15,0-1 0 0,0 0 12 16,0-4 18-16,1-4 0 0,2-3-63 15,-3-5-76-15,4 0-51 0,-3-4-150 16,-1-1-167-16,0 3-186 0,1-11-721 0</inkml:trace>
  <inkml:trace contextRef="#ctx0" brushRef="#br0" timeOffset="57656.61">5453 16065 849 0,'0'0'547'0,"0"0"-205"0,0 0-53 0,0 0-11 16,0 0-9-16,0 0-21 0,-84-67-1 16,77 58 28-16,3-1-40 0,-1 0-49 15,4 2-19-15,1-2-19 0,0 0-23 16,4 0-41-16,4-2-19 0,4 1-21 15,3-2-4-15,3 1-9 0,6 1-15 16,5-1-13-16,2 3 7 0,6 1-10 16,4 5-15-16,1 3 15 0,5 0 21 15,-3 7-21-15,-3 5-12 0,-6 2-10 16,-8 1 4-16,-9 2 18 0,-4 1-31 0,-8 2-13 16,-5-1 44-16,-1 3 27 0,-7 1 35 15,-9 3-6-15,-8-1 12 0,-5 3-16 16,-7-2-18-16,-2 0-6 0,-1-1-28 0,1-4-11 15,3-1-4-15,8-5-37 0,5-3-100 16,6-5-65-16,7-2-100 0,7-3-150 16,2-2-140-16,0 0-389 0,14 0-631 15</inkml:trace>
  <inkml:trace contextRef="#ctx0" brushRef="#br0" timeOffset="57979.04">5999 16146 2191 0,'0'0'1052'0,"0"0"-722"0,0 0-17 16,0 0-5-16,0 0-85 0,0 0-62 15,0 0-68-15,0 0-65 0,0 0-25 0,0 0 7 16,-24 33 11-16,24-20-8 0,0 0-13 16,5 1 1-16,8-1 0 0,3 0 11 0,6-2-9 15,2 0-3-15,2-2-11 0,7-4 10 16,0-1-24-16,2-3-33 0,0-1-13 15,1 0 21-15,-3-4-8 0,-1-3-10 16,-1-4 68-16,-5-3 10 0,0-1 12 16,-4-2 36-16,-5-4 66 0,-3 1 14 15,-5-2-12-15,-3 0-40 0,-2 1-10 16,-2 2-21-16,-2 1-35 0,0 4-20 16,0 1-24-16,0 4-65 0,0 3-64 15,0 2-40-15,0 2-23 0,0 1-120 16,0 1-225-16,1 0-219 0,4 1 56 15,0 2-384-15</inkml:trace>
  <inkml:trace contextRef="#ctx0" brushRef="#br0" timeOffset="58773.99">4653 16909 453 0,'0'0'1709'0,"0"0"-1208"15,0 0-186-15,0 0 43 0,0 0-34 16,0 0-56-16,0 0-79 0,0 0-27 16,0 0-23-16,0 0-39 0,0 0-59 0,-24-48-41 15,29 46-28-15,13-2 26 0,15-1-32 16,20-4 31-16,28-5-22 0,28-5 13 15,27-5-4-15,29 0 16 0,21-3 9 16,16 1 16-16,10 3-25 0,3 2 13 16,-5 3-10-16,-7 2-3 0,-14 2 1 15,-12 0 2-15,-18 3-3 0,-16 2-24 16,-14 1-10-16,-15 3-56 0,-12 3-22 16,-12 0 0-16,-12 2-11 0,-12 0-12 15,-13 0-26-15,-11 4-67 0,-12 0-55 16,-10 0-19-16,-9 0 12 0,-8-2 0 15,-3 0 56-15,0-1 134 0,-8-1 61 16,1 0 3-16,-4 0-71 0,-1 0-117 0,-4 0-157 16,3 0-190-16</inkml:trace>
  <inkml:trace contextRef="#ctx0" brushRef="#br0" timeOffset="59582.75">4826 17742 454 0,'0'0'1019'0,"0"0"-512"0,0 0-167 15,0 0-45-15,0 0-18 0,0 0-21 16,0 0-58-16,0 0-96 0,0 0-39 0,0 0-22 16,-14-1-22-16,14 2-19 15,0 3 1-15,1-1 26 0,2 4-5 0,0-2-6 16,4 0-13-16,-1-1 19 0,1 0 10 16,6-1 21-16,1-3 29 0,2 0-19 15,4 0-6-15,3-1-10 0,2-6-16 16,1-1-15-16,-3-1-13 0,-1-2 32 15,-2-1 0-15,-6-1 27 0,-1-1 0 16,0-2 4-16,-3-5-29 0,0-4-6 16,0-2-3-16,-2-3-27 0,-4-3 2 15,-4 0 28-15,0-1 19 0,-3 3 2 16,-3 2-2-16,-1 3-4 0,1 3 31 0,-1 4 24 16,1 2 3-16,2 3-55 0,1 3-24 15,0 4-23-15,2 0-2 0,1 2-1 16,0 1 1-16,0-1 0 0,0 0-1 15,0-3-24-15,4 1-5 0,5-4 2 16,2 1 4-16,4 0-7 0,3-1-12 0,4 2 3 16,4 3 9-16,6-1 7 0,1 2 5 15,0 3-79-15,-1 2-85 0,-6 0-90 16,-5 2-61-16,-9 7-150 0,-4 3-32 16,-8 3 106-16,0 5-170 0,-4-5-480 15,-12 12 302-15</inkml:trace>
  <inkml:trace contextRef="#ctx0" brushRef="#br0" timeOffset="59957.86">5054 17609 998 0,'0'0'553'0,"0"0"-218"0,0 0 64 16,0 0 21-16,0 0-121 0,0 0-117 0,0 0-108 16,0 0-52-16,95-51 4 0,-56 37 34 15,4 1 42-15,0 2-45 0,0 2-44 16,-2-1-12-16,-2 3-1 0,-6 0-38 15,-1 2-13-15,-8 1-19 0,-7 2 6 16,-7 0-12-16,-4 2 12 0,-4 0 42 16,-2 0 21-16,0 0-1 0,-5 2 2 15,-2 3 76-15,-6 2 26 0,-1 4 35 16,-5-1-20-16,-1 1 7 0,-2 2-8 0,-1 1 4 16,1 0-10-16,-2-2-25 15,4 1-35-15,-2 2-26 0,5 0-8 0,0-1-16 16,4 1-2-16,5-1-20 0,0 1 0 15,5-2 4-15,3-1-1 0,0 0 3 16,10-1 13-16,0-3 0 0,6 2 3 16,4-4 13-16,5-3 5 0,2 0-18 15,2-1-53-15,1-2-26 0,3 0-12 16,-1 0-47-16,-2-5-84 0,-3 2-99 0,-2-5-47 16,-2 0-70-16,-4-2-195 15,-3-1-392-15,-5 1 237 0</inkml:trace>
  <inkml:trace contextRef="#ctx0" brushRef="#br0" timeOffset="60163.64">5701 17577 479 0,'0'0'1125'0,"0"0"-550"16,0 0-77-16,0 0-68 15,0 0 23-15,0 0-84 0,0 0-31 0,0 0-74 16,0 0-104-16,0 0-86 0,-2-11-43 16,1 16-18-16,-2 4-11 0,0 3 27 15,-3 4 14-15,-1 2-31 0,1 1-12 16,2 1-43-16,0-2-28 0,1 0-73 15,3-3-60-15,0-2-70 0,0-2-84 16,4-4-101-16,2-3-38 0,3-4 43 16,2 0-46-16,1-4-95 0,2-6 32 15,-4 1-99-15</inkml:trace>
  <inkml:trace contextRef="#ctx0" brushRef="#br0" timeOffset="60390.09">5914 17515 1111 0,'0'0'829'0,"0"0"-243"0,0 0-100 0,0 0-80 16,0 0-55-16,0 0-77 0,0 0-73 15,0 0-43-15,0 0-22 0,0 0 9 16,0 0-65-16,-23-4-63 0,10 13-17 16,-1 3-12-16,2 0 12 15,3-1-15-15,3-1-4 0,1-2 4 0,5 2-3 16,0-2-4-16,0 0-18 0,3 1-62 16,5 0-25-16,1-1-3 0,1 0 5 15,6-2 15-15,0-1-12 0,4-1-4 16,6-3-29-16,3-1-22 0,4-2-62 15,3-7-37-15,3-3-16 0,4-1-106 16,-1-1-134-16,-3-1-77 0,-7 3-59 0</inkml:trace>
  <inkml:trace contextRef="#ctx0" brushRef="#br0" timeOffset="60949.59">6306 17104 1144 0,'0'0'1190'0,"0"0"-702"0,0 0-65 16,0 0-39-16,0 0-62 0,-79-30-9 16,73 25-15-16,2 2-40 0,2 3-92 15,2 0-81-15,0 0-49 0,0 2-36 16,0 6-49-16,0 8 49 0,3 4 28 0,0 5 17 15,0 2-17-15,1 3-13 16,1-1 0-16,-1 1-12 0,-1 0 0 0,-3-4-2 16,0 3-1-16,0-4-58 0,0 1-24 15,-2-1-34-15,-2-2-59 0,3-2-31 0,-1-2-61 16,2-1-55-16,0-4-50 0,0-4-61 16,0-3 122-16,2-3 121 0,2-4 51 15,-3 0 139-15,1-3 101 0,-1-5-26 16,-1 0-30-16,0-4 74 0,0 0 54 15,0-3 16-15,1-2 8 0,1 0 3 16,2 1 71-16,1-1-32 0,1 1 23 16,3 2-77-16,4 0-21 0,6 1-82 15,3 0-35-15,7 3-17 0,1 2 22 16,6 4 9-16,4 3-3 0,1 1 3 16,1 4-21-16,-1 6-19 0,0 2-19 15,-7 3 1-15,-5 2 13 0,-6 1-13 16,-8 0 18-16,-7 0 10 0,-8 0-7 0,0 1 15 15,-16-1 13-15,-5 2 3 0,-9 0-13 16,-8-2-42-16,-5 0-6 0,-5-1-24 16,2-4-55-16,3-4-64 0,4-2 51 0,7-6-27 15,8-1-59-15,5 0-112 0,6-8-39 16,9-1-26-16,2-2-102 0,2 0-91 16,12-2-212-16,1 4-430 0</inkml:trace>
  <inkml:trace contextRef="#ctx0" brushRef="#br0" timeOffset="61567.68">6921 17038 1125 0,'0'0'667'0,"0"0"-278"0,0 0-114 16,0 0-42-16,0 0-34 0,0 0 16 15,0 0 44-15,0 0-24 0,0 0-27 16,0 0-10-16,0 0-25 0,-11-35-2 0,11 35-7 15,0 0-6-15,0 0-32 16,0 0-25-16,0 0-34 0,0 0-24 0,0 0-15 16,0 0-28-16,0 0-3 0,0 3-31 15,0 4-12-15,0 7 27 0,3 4 19 16,1 5 3-16,2 2 18 0,0 2-2 16,-2 1 11-16,-1 1-18 0,1 2-12 0,-2-2-2 15,-1 2 1-15,2-1 1 0,-2-1 2 16,1-1 1-16,1-4 0 0,-2-1-3 15,2-2-3-15,1-2-18 0,-1-1-25 16,0-4-40-16,0-1-27 0,0-3-35 16,-2-2-19-16,1-2 0 0,0-5-17 15,1-1-46-15,0 0-29 0,2-7 37 16,-1-3-75-16,3-3-157 0,-1-1-157 16,-2 4-498-16</inkml:trace>
  <inkml:trace contextRef="#ctx0" brushRef="#br0" timeOffset="61881.64">6929 17130 1766 0,'0'0'642'0,"0"0"-184"0,0 0-4 16,0 0-51-16,0 0-40 0,-9-65-27 16,13 49-68-16,8 1-93 0,4 1-64 15,3 0-32-15,3 1-30 0,6 1-16 16,1 2-14-16,2 2-17 0,1 2 0 15,3 2 0-15,1 4 13 0,-2 0 1 16,2 2-16-16,-1 8-15 0,-5 4 3 16,0 4-22-16,-1 4-2 0,-7 3 2 15,-2 4 4-15,-7 0 30 0,-6 2 19 16,-7 0 27-16,-5 0 12 0,-11 0-3 16,-6-1-4-16,-5 0-17 0,-5-1-1 0,-4-2-31 15,-2-2-2-15,-1 0-18 0,-1-2-55 16,3-2-55-16,2-5-98 0,6-4-184 15,2-4-108-15,4-4-89 0,4-4-127 16,5 0-606-16</inkml:trace>
  <inkml:trace contextRef="#ctx0" brushRef="#br0" timeOffset="64586.83">8116 13138 706 0,'0'0'2275'0,"0"0"-1751"0,0 0-249 15,0 0-102-15,0 0 91 16,0 0 3-16,0 0-98 0,0 0-92 0,0 0-77 16,0 0-36-16,45-65-1 0,-12 55 13 15,13-2 22-15,6 1-23 0,9-2-68 16,3 3-37-16,5 1-53 0,-2 1-43 16,-5 5-32-16,-10 3-148 0,-11 4-84 15,-15 7-137-15,-13-1-584 0</inkml:trace>
  <inkml:trace contextRef="#ctx0" brushRef="#br0" timeOffset="64726.86">8090 13373 1824 0,'0'0'771'15,"0"0"-304"-15,0 0-151 0,0 0-43 16,0 0-40-16,0 0-117 0,0 0-75 16,104-15-12-16,-35 2-4 0,21-4-25 15,16-3-54-15,7-2-116 0,3 2-107 16,-5 4-25-16,-11 3-195 0,-30 5-318 0,15-1-1165 15</inkml:trace>
  <inkml:trace contextRef="#ctx0" brushRef="#br0" timeOffset="66470.78">9746 12449 15 0,'0'0'509'0,"0"0"-105"16,0 0-68-16,0 0-34 0,0 0-55 15,0 0-52-15,0 0-49 16,0 0-45-16,0 0-30 0,-36-19-29 0,33 18-6 0,2 0-1 16,-2-1 1-16,0 1 12 0,1-1 23 15,1 1 26-15,1-2 32 0,0 0 22 16,0-1 6-16,0-1-30 0,0-2-34 16,0 1-10-16,0-2 12 0,1-1 3 15,5 1 7-15,-1-2-17 0,1 1 6 16,6-1-9-16,0-2-15 0,8 2-20 15,7 1-16-15,5 0-3 0,6 1-15 16,4 3-16-16,-1 5 0 0,-3 0-16 16,-4 6-24-16,-6 7 40 0,-7 3 27 15,-5 2 16-15,-7 1-27 0,-4 2-14 16,-5-2 1-16,-8 1 0 0,-7 2 10 16,-10 2 5-16,-6 0-1 0,-8 2-17 15,-4 3-22-15,-3 1-28 0,0 2 32 0,4-2-4 16,3-1-22-16,7-4-3 0,8-6 18 15,7-3 4-15,8-8 12 0,5-2-5 16,4-4 18-16,0-2 22 0,0 0 54 0,7 0 24 16,9-2-4-16,6-5-55 0,12-3-38 15,11-1-3-15,9-5 0 0,8-1 0 16,8 2 11-16,0-2-11 0,2 1-41 16,0 1-115-16,-4 0-11 0,-3 1-62 15,-3 0-63-15,-9 0-164 0,-7 4-134 16,-14 2-497-16</inkml:trace>
  <inkml:trace contextRef="#ctx0" brushRef="#br0" timeOffset="67032.5">10472 12461 316 0,'0'0'731'15,"0"0"-129"-15,0 0-157 0,0 0-79 16,0 0 14-16,0 0-24 0,0 0-9 16,0 0-53-16,0 0-30 0,0 0-21 15,0 0-36-15,-20-33-19 0,16 31-37 16,1 2-50-16,0 0-28 0,-1 0-27 16,-1 0-28-16,-2 0-18 0,-1 4-11 15,-1 2-16-15,2 2 2 0,-2 3 7 0,2 5 0 16,4-1-4-16,2 2 7 0,1 0 3 15,3 0-1-15,8-2-11 0,3-1-40 16,9-1 15-16,3 0 49 0,4-2-1 16,7-3-11-16,2-1-49 0,3-3 33 15,1-4 26-15,-1 0-22 0,-2-6-13 0,-3-1 37 16,-7-4 3-16,-6 0 37 0,-6-3 43 16,-9-3 6-16,-6-3-13 0,-3-4 10 15,-3-4-10-15,-12-2-33 0,-3-1-25 16,-4 3-8-16,-2 2-10 0,-2 7-15 15,1 5-37-15,-2 4-49 0,3 6-39 16,0 4-69-16,0 0-103 0,4 8-170 16,4 7-187-16,6 0-55 0,4 0-469 15</inkml:trace>
  <inkml:trace contextRef="#ctx0" brushRef="#br0" timeOffset="67629.59">11079 12248 289 0,'0'0'1914'0,"0"0"-1381"0,0 0-266 0,0 0-18 16,0 0 3-16,0 0-21 0,36-69-55 16,-20 61-79-16,6 1 48 0,2 1-143 15,2 2 45-15,1 3 6 0,-5 1-19 16,0 1-34-16,-5 6 0 0,-6 2 36 15,-2 0-11-15,0 2-14 0,-6 0-11 0,-2 0-16 16,-1 1 1-16,-1 0 11 16,-8 0-11-16,-4 1 12 0,-3 1-22 0,0 1-22 15,-2-1-9-15,3-2 3 0,1 0-9 16,5-4-5-16,3-2 1 0,2-2 16 16,4-3-1-16,0 2-18 0,0-3 41 15,0 0 28-15,4 0 56 0,4 0 4 16,4 3 3-16,3-2-10 0,4 3 13 15,0 0 1-15,1-1-14 0,1 4 16 0,-2 1 5 16,3 2-5-16,-1 0 5 16,-2 2-6-16,3 1 0 0,-6-1-12 0,-2 0-19 15,-5-3-13-15,-8 0 19 16,-1 0-9-16,-6-1 31 0,-10 2 42 0,-8 0-28 16,-4 2-48-16,-5-2-31 15,-1 0-37-15,2-4-6 0,2-2 7 0,4-2-19 0,6-2-53 16,4 0-52-16,4-1-66 0,5-6-111 15,3-1-34-15,1-3-288 0,3 4-442 16,0-6-586-16</inkml:trace>
  <inkml:trace contextRef="#ctx0" brushRef="#br0" timeOffset="67806.89">11694 12497 336 0,'0'0'2001'0,"0"0"-1357"0,0 0-270 15,0 0-107-15,0 0-27 0,0 0-16 16,0 0-28-16,0 0-78 0,0 0-56 16,0 0-62-16,0 0-22 0,31-30-152 0,-31 27-89 15,1 0-74-15,1 2-242 16,-1-1-479-16,3 2-689 0</inkml:trace>
  <inkml:trace contextRef="#ctx0" brushRef="#br0" timeOffset="68328.17">12122 12033 2297 0,'0'0'1128'0,"0"0"-723"0,0 0-93 15,0 0 42-15,0 0-15 0,0 0-73 16,0 0-126-16,0 0-94 0,0 0-46 16,0 0-40-16,-9-18-15 0,7 29-27 15,1 3 82-15,1 5 2 0,0 2 10 16,0 2 0-16,0-1-9 0,4 0 1 15,7 0-2-15,-1-2 10 0,6 1-12 16,3-3 0-16,3 0-37 0,3 0-36 16,4-4-43-16,0-1-41 0,1-4-83 15,-5 0-70-15,1-6-57 0,-4 0-124 16,-1-3 2-16,-3 0 44 0,-1-5-32 16,-1-2-40-16,2-4-17 0,-3 1-92 0</inkml:trace>
  <inkml:trace contextRef="#ctx0" brushRef="#br0" timeOffset="68493.78">12515 12251 50 0,'0'0'1035'16,"0"0"-307"-16,0 0-186 0,0 0-87 0,0 0-6 15,0 0-17-15,0 0-57 0,0 0-67 16,0 0-57-16,11-43-85 0,-11 43-80 16,-2 0-86-16,1 0-10 0,0 4-51 15,-3 5 47-15,1 3 13 0,1 3 1 16,1 3-2-16,1 3 1 0,0 0 1 16,6-1-1-16,3-1 0 0,3 2-58 15,2-3-55-15,1-1-40 0,0-2-57 16,2-1-65-16,1-3-112 0,-2-2-183 15,4-3-34-15,-8-2-658 0</inkml:trace>
  <inkml:trace contextRef="#ctx0" brushRef="#br0" timeOffset="68751.64">12804 12094 2504 0,'0'0'751'0,"0"0"-277"16,0 0-75-16,0 0-110 0,0 0-32 15,0 0-51-15,0 0-32 0,0 0-15 16,0 0-89-16,0 0-70 0,0 0-23 16,-13-48-44-16,35 61 19 0,7 5 48 15,5 5 30-15,5 7 25 0,1 0-12 16,-5 1-25-16,-5-1 9 0,-4-3 7 16,-8-1-34-16,-3-6-2 0,-9-2-47 0,-1-2-18 15,-5-3-28-15,0-3-36 0,-9-2-31 16,-4-2 5-16,-3-2-93 0,-3-1-181 15,-5-3-178-15,6 0-354 0,-12-1-660 16</inkml:trace>
  <inkml:trace contextRef="#ctx0" brushRef="#br0" timeOffset="68884.86">12859 12131 2420 0,'0'0'576'0,"0"0"-409"0,0 0-65 15,0 0 13-15,87-68-45 0,-56 56-70 16,5 2 0-16,0 2-16 0,5 2-16 15,-2 0-207-15,-3 1-50 0,-5 2-123 16,-3 0-360-16,-10 2-738 0</inkml:trace>
  <inkml:trace contextRef="#ctx0" brushRef="#br0" timeOffset="69179.88">13375 12005 2625 0,'0'0'1012'0,"0"0"-634"15,0 0-34-15,0 0-63 0,0 0-94 16,0 0-79-16,0 0-108 0,0 0-31 16,0 0-39-16,0 0 57 0,0 0 11 0,-26 66-16 15,25-38 15-15,1 2 1 0,5 2-26 16,5 3-30-16,6-2-41 0,4 0-27 16,5-3 11-16,1-4 19 0,0-3 46 15,1-7 28-15,-1-7 22 0,-1-3 47 16,-2-6 34-16,-6 0 21 0,-3-7 37 15,-8-4 27-15,-6-6-27 0,0-2-5 16,-12-3-30-16,-6-1-12 0,-8 0-53 16,-3 1-39-16,-3 4-15 0,1 4-25 15,1 6-97-15,1 5-105 0,5 3-153 0,4 11-360 16,5-4-470-16,6 14-745 0</inkml:trace>
  <inkml:trace contextRef="#ctx0" brushRef="#br0" timeOffset="69891.83">13928 11998 2133 0,'0'0'970'15,"0"0"-578"-15,0 0-88 0,0 0-62 0,0 0-79 16,0 0-11-16,0 0 37 0,-17-66 9 16,17 66-91-16,0 0-58 0,4 0-31 15,5 0-16-15,11 1-2 16,7 7 1-16,8 2 12 0,10 4 11 0,4 4-1 16,5 2-23-16,-1 2 0 0,0-1 2 15,-3 1-2-15,-7-1-40 0,-5-2 3 16,-8-1-58-16,-8-3-71 0,-8-2-78 15,-7 0-89-15,-4-2-20 0,-3-4-146 16,-3 1-56-16,-4-4-258 0,-3-3-791 0</inkml:trace>
  <inkml:trace contextRef="#ctx0" brushRef="#br0" timeOffset="70088.27">14418 11932 2645 0,'0'0'804'0,"0"0"-293"16,0 0-123-16,0 0-20 15,0 0-89-15,0 0-105 0,0 0-116 0,0 0-58 16,0 0 0-16,0 0 12 0,-92 11 43 16,63 12-10-16,-2 3-45 0,2 1 0 15,3 0-15-15,3 2 13 0,3-1-86 16,1-1-80-16,7 3-95 0,1-1-51 16,2 1-87-16,8-1-167 0,1 1-161 15,3-8-450-15</inkml:trace>
  <inkml:trace contextRef="#ctx0" brushRef="#br0" timeOffset="70353.61">14754 11980 1436 0,'0'0'1792'0,"0"0"-1256"16,0 0-205-16,0 0-1 0,0 0-40 15,0 0-54-15,0 0-59 0,0 0-101 16,0 0-76-16,0 0-23 0,0 0-4 16,-26-51 17-16,25 63 10 0,-1 2 1 15,2 3 0-15,0 1 2 0,0 1-3 16,0 0-47-16,0-1-54 0,6 0-52 16,1 0-56-16,0 0-82 0,1 0-97 15,0-1-158-15,2-3-140 0,-3-2-406 16,7-1-544-16</inkml:trace>
  <inkml:trace contextRef="#ctx0" brushRef="#br0" timeOffset="70662.3">14993 12022 2241 0,'0'0'969'0,"0"0"-654"0,0 0-31 16,0 0 22-16,0 0-26 0,0 0-42 15,0 0-81-15,0 0-81 0,0 0-45 16,0 0-31-16,0 0-18 0,-3-18-62 15,3 28 31-15,0 5 27 0,6 5-2 16,6 0-1-16,6 2 10 0,5 0-63 16,6 0-23-16,3-3 1 0,1-3-2 15,-1-6 21-15,-2-3 81 0,-3-6 6 16,-5-1 63-16,0-3 36 0,-5-6 22 16,-4-2-6-16,-4-3-4 0,-3-3-13 15,-6-4-18-15,0 1-10 0,-5-2 7 16,-6 1-22-16,-4 2-16 0,-1 2-25 15,-1 1-20-15,0 5-28 0,-2 2-84 0,2 2-66 16,-2 2-15-16,4 4-48 0,0 1-95 16,3 0-171-16,5 3-137 0,4 2-36 15,3-1-518-15</inkml:trace>
  <inkml:trace contextRef="#ctx0" brushRef="#br0" timeOffset="71098.81">15898 11210 1471 0,'0'0'1177'15,"0"0"-702"-15,0 0-60 0,0 0-49 16,0 0-93-16,-87-25-105 0,65 25-62 0,-3 7-26 16,-1 3-28-16,1 3-30 0,-1 4-10 15,2 2 32-15,3 3 17 0,2 3-9 16,3 2-27-16,5 3-10 0,4 1-3 16,7 1-11-16,0 0 1 0,14 3-1 15,5-3 17-15,8-1-15 0,6-1 15 16,2-4-14-16,2-5-4 0,-2-4-22 0,-1-5 22 15,-5-5 0-15,-6-4 22 0,-2-3 8 16,-6 0 22-16,-6-8 12 0,-5-4 13 16,-2-3 8-16,-2-3 3 0,-2-1-45 15,-5-1-26-15,-2 5-17 0,-3 2-15 16,-2 4-31-16,-3 7-48 0,-2 2-56 16,-4 0-45-16,-3 9-45 0,-2 2-70 15,-3 4-129-15,4 0-218 0,0 3-66 16,8-5-707-16</inkml:trace>
  <inkml:trace contextRef="#ctx0" brushRef="#br0" timeOffset="72868.82">9125 13228 1140 0,'0'0'797'0,"0"0"-379"0,0 0-163 16,0 0 9-16,0 0-1 0,0 0-46 15,0 0-67-15,0 0-52 0,0 0-25 16,0 0-4-16,0-35 1 0,0 35 8 16,-1-1-6-16,1 1-3 0,0 0 1 15,0 0-7-15,0 0-10 0,0 0-13 16,0 0-6-16,0 0-6 0,0 0 0 15,0 0-3-15,0 0 3 0,0 0-3 16,0 0 12-16,0 0 3 0,0 0-9 0,0 0-6 16,0 0-22-16,0-2 12 15,0 2-13-15,0 0 11 0,0 0-11 0,0 0 1 16,1 0 18-16,7-1-5 0,6-1 2 16,6-1 4-16,8-1-7 0,3-1-13 15,5-1-2-15,1 1-1 0,-1-2 1 16,0 1 1-16,-2 1 0 0,-4-2 0 0,-3 2 0 15,-4 1 1-15,-3 0-2 16,-4 1-1-16,0 2-1 0,-4 0-10 0,-1 0 0 16,2 1 9-16,2 0-16 0,2 0 7 15,3-2 11-15,3 1 1 0,6 1 0 16,7-2-1-16,6-2-1 0,1-2-1 16,9 3 1-16,2-3 0 0,3 0-11 15,5 0 12-15,-3-2 0 0,-1 3 0 16,-4 0-11-16,-5 0-1 0,-4-1 10 0,-5 2-9 15,-1 1 12-15,-1-1 0 0,-1 1 3 16,1-2 0-16,2 1 13 0,2-2-14 16,4 1 1-16,4-3 12 0,4 2-14 15,5-1 12-15,4-1-10 0,8 2-1 16,2-1-1-16,8 2-1 0,5 3 18 16,4 1 10-16,-1 1-25 0,2 0 3 15,-4 0-6-15,-4 0-2 0,-2 0 2 0,-8 0 19 16,-5 0-4-16,-4 0 3 0,-7-2 4 15,-1-1-10-15,-4-2 0 0,1 3 41 16,-1-3-7-16,2 1-29 0,2-3-17 16,4 4 0-16,4-4 1 0,6-1 2 15,3 2 15-15,4-1-18 0,4 0-2 0,0 0 2 16,1 0 25-16,-3 0-25 0,2-1-15 16,-1 3 4-16,-3-2 11 0,0 0 15 15,-1 0-15-15,-2-3 0 0,-3 3 2 16,-6-4 13-16,-2 4-12 0,-5-4 19 15,-3 3-10-15,-2-2-11 0,3 3-1 16,2-1-2-16,4 2-11 0,0 0-8 16,1 1-6-16,-1 1 2 0,2 1 23 15,-2 0 1-15,-2 0-1 0,-1 1-19 16,-3 0-19-16,1 0 38 0,-3-2 0 0,0 0-2 16,-1 0 4-16,0 0 1 15,1-1 3-15,-1-1-4 0,0 1 1 0,-1-1-1 16,0 3-12-16,0-1-12 0,1-2 2 0,-2 3 7 15,1-1 13-15,-2 0 0 0,2-3-17 16,-2 4-11-16,2-2 5 0,0 0 23 16,0 0-13-16,1 2-7 0,2-1-3 15,0 0 22-15,3 1-18 0,-1-1-1 16,-1 2 20-16,1-2 0 0,-1 2-14 16,-3-4 16-16,2 1 3 0,-3-2 12 15,-2-1-15-15,1 0 1 0,-2-1 1 16,-2 0-2-16,2 3 0 0,0-1-3 15,3 1-12-15,1-1 13 0,-2 2-1 16,2-1 1-16,-1 1 0 0,0-1-32 16,-3 0 16-16,3 0 5 0,-1-2 13 15,0 2 0-15,2-2 1 0,1 0 3 16,-2 0-1-16,-2 1 18 0,-5 0-21 0,-3 2 0 16,-9 0 0-16,-3 1 1 0,-6 0-1 15,-6 0 0-15,-2 0-77 0,-3 1-56 0,-5 0-64 16,-1 0-26-16,-4-1-39 15,-3 3-101-15,0 0-208 0,-7-2-674 0</inkml:trace>
  <inkml:trace contextRef="#ctx0" brushRef="#br0" timeOffset="73942.69">10042 13682 303 0,'0'0'414'0,"0"0"-45"0,0 0-8 16,0 0-16-16,-90 0-40 0,80 0-4 15,3 0 12-15,3 0 34 0,4-1-11 16,0-3-57-16,0 0-65 0,0-1-25 16,5-4-20-16,1 0-54 0,7-1-32 0,4-1-24 15,4 1-22-15,5 2-3 0,2 1-6 16,4 1-10-16,1 3 4 0,-1 1 15 16,1 2 21-16,-4 3-27 0,0 5-31 15,-6 2-2-15,-3 2-16 0,-9 2-13 16,-3 1 3-16,-5 3-3 0,-3 2 18 0,-5 4 13 15,-11 2 31-15,-5 3 12 0,-7 2-22 16,-6 4 4-16,-2-1-25 0,-2-1 0 16,-2-4 0-16,5 0 1 0,2-6-1 15,4-2-21-15,5-5 5 0,3-3 4 16,7-2 10-16,4-5 1 0,4-2 1 16,3-3 1-16,3 0 30 0,0-1 24 15,0 0 19-15,5-1 11 0,2-4 1 0,3-4-65 16,4 0-21-16,9-4-30 0,2-1-4 15,11 1 0-15,4-1-2 0,4-1 5 16,5 3 0-16,1 2-33 0,-2 2-4 16,-5 0-8-16,-3 3-54 0,-8 0-50 15,-8 1-41-15,-9 1-27 0,-6 2-52 16,-2 0-91-16,-6 0-33 0,3-1-96 16,-1 1-579-16</inkml:trace>
  <inkml:trace contextRef="#ctx0" brushRef="#br0" timeOffset="74450.97">10722 13515 901 0,'0'0'1501'15,"0"0"-946"-15,0 0-152 0,0 0-80 0,0 0-46 16,0 0-47-16,0 0-97 15,0 0-49-15,0 0-37 0,0 0-27 0,0 0-20 16,-48-31-3-16,48 31-28 0,0 0-15 16,0 0-26-16,0 6 1 0,4 4 71 15,5 2 20-15,4 6 1 0,4 2-8 16,2 3 21-16,4 1 22 0,2 1-35 16,-1-2-2-16,-1 0-16 0,-4 0 0 15,-2-2 44-15,-5-3 2 0,-5-1-33 16,-1-2 11-16,-5-1 13 0,-1 0 25 15,-1-1 6-15,-9 2-7 0,-2-3-11 16,-5 1-14-16,1-1-5 0,-6-3-6 16,2 0-28-16,-1-3-7 0,-1-1-35 0,2-2-1 15,0-2-31-15,1-1-49 16,0 0-50-16,3-2-68 0,2-5-85 0,0-3-75 16,2-2-186-16,2 1-435 0,7-11-673 15</inkml:trace>
  <inkml:trace contextRef="#ctx0" brushRef="#br0" timeOffset="74623.05">10706 13530 1327 0,'0'0'1381'0,"0"0"-1005"16,0 0-232-16,0 0-33 0,0 0-28 16,108-69-54-16,-56 56 3 0,8 1 12 15,7 6-44-15,-1 1-15 0,-1 2-48 16,-9 3-157-16,-6 0-78 0,-11 3-59 0,-6 3-249 15,-8-1-682-15</inkml:trace>
  <inkml:trace contextRef="#ctx0" brushRef="#br0" timeOffset="75813.67">11331 13637 703 0,'0'0'671'0,"0"0"-150"16,0 0-158-16,0 0-20 0,0 0 1 16,0 0-11-16,0 0-41 0,0 0-45 15,0 0-21-15,0 0-13 0,0 0-14 0,-34-42-29 16,34 42-50-16,0 0-47 0,0 0-21 16,0 0-18-16,0 0-12 0,0 0-20 15,0 0-2-15,0 0-22 0,5 0-18 16,7 6-21-16,10 6 61 0,5 3 21 15,11 3 13-15,5 3-15 0,0 1-19 16,3 0 1-16,-1 1-1 0,-3-2-43 16,-4 0-3-16,-6 0-28 0,-3-3-49 15,-9-1-19-15,-3-5-82 0,-9 0-65 16,-7-4-159-16,-1 0-124 0,-4-4-37 16,-4-1-442-16</inkml:trace>
  <inkml:trace contextRef="#ctx0" brushRef="#br0" timeOffset="76035.87">11664 13556 2283 0,'0'0'1025'0,"0"0"-616"16,0 0-101-16,0 0 30 0,0 0-51 16,0 0-112-16,0 0-175 0,0 0-15 15,0 0 12-15,-86 39 3 0,50-11 46 16,-7 7 0-16,2 0-15 0,2-2 5 15,3 0-23-15,6-2-13 0,5-2-83 16,7-1-101-16,5-1-94 0,7-3-92 16,4-1-132-16,2-2-201 0,2-5-101 0,9 3-1004 15</inkml:trace>
  <inkml:trace contextRef="#ctx0" brushRef="#br0" timeOffset="77001">12007 13467 1041 0,'0'0'1203'0,"0"0"-770"16,0 0-86-16,0 0 8 0,0 0 31 15,0 0-52-15,0 0-45 0,0 0-47 16,0 0-58-16,0 0-43 0,0 0-37 16,0-62-40-16,-1 62-52 0,1 0-12 15,0 0-39-15,-2 3-28 0,1 5-44 16,-1 5 44-16,-1 5 67 0,-2 4 3 15,2 3-3-15,3 4 0 0,0-1-15 16,0-1 15-16,2 0 18 0,4-3-6 0,0 1-11 16,3-3 1-16,1 0-2 0,0-4 0 15,0 0-19-15,2-4-15 0,4-1-58 16,-2-3-50-16,3-2-15 0,3-3 20 16,2-2 3-16,1-2-4 0,3-1-19 15,0 0-73-15,1-3-123 0,-2-3 1 16,-3-2-12-16,-4-1-14 0,-5 0-64 15,-7 2-134-15,-3-3-69 0</inkml:trace>
  <inkml:trace contextRef="#ctx0" brushRef="#br0" timeOffset="77174.69">12320 13665 536 0,'0'0'746'0,"0"0"-170"0,0 0-122 0,0 0-25 16,0 0-21-16,0 0-10 0,0 0-76 16,0 0-51-16,0 0-100 0,0 0-97 0,-26-49-56 15,26 49-18-15,0 6-53 0,0 4 22 16,0 4 31-16,0 2 22 0,0 3-3 15,0 0-4-15,0-1-12 0,0 0 0 16,2-1-3-16,0-1-21 0,5-1-54 16,-2-1-43-16,1 0-37 0,-2-2-33 15,2 0-71-15,-2-2-123 0,5-1-90 16,-5-3-184-16,6-1-673 0</inkml:trace>
  <inkml:trace contextRef="#ctx0" brushRef="#br0" timeOffset="77497.77">12597 13651 2464 0,'0'0'647'0,"0"0"-249"0,0 0-25 15,0 0 19-15,0 0-86 0,0 0-90 0,0 0-90 16,0 0-70-16,0 0-56 0,0 0-34 16,0 0-30-16,-54-38-7 15,50 48 43-15,0 4 4 0,1 1-7 16,3 4-9-16,0-1-31 0,9 1-40 0,9-2-44 15,8-1 87-15,7-2 34 0,6-2 12 16,6-3-25-16,2-3 35 0,1-4 12 16,-3-2 15-16,-5 0 7 0,-7-8 43 15,-7-2 13-15,-6-4 40 0,-7-4-1 16,-4-4 19-16,-6-3-32 0,-3-1-45 16,-7-1 11-16,-6 3-9 0,-7 1-33 15,-4 5-28-15,-5 0-61 0,-2 5-37 0,-5 4-62 16,4 4-74-16,2 4-80 0,4 1-164 15,4 7-210-15,5 6-115 0,8-2-533 16</inkml:trace>
  <inkml:trace contextRef="#ctx0" brushRef="#br0" timeOffset="77783.84">13067 13662 1993 0,'0'0'1129'0,"0"0"-667"0,0 0-124 15,0 0-31-15,0 0-49 0,0 0-73 16,0 0-99-16,0 0-86 0,0 0-48 16,0 0-57-16,14-13-22 0,0 14 50 15,5 3 74-15,5-1 0 0,3-1-31 16,0-2 23-16,0 0 11 0,-1 0 16 16,-4-2 36-16,-5-6 38 0,-4-1 18 0,-6-3 28 15,-4-2 17-15,-3-3 0 0,0-1-10 16,-3 0-45-16,-6 1-28 0,-2 3-34 15,-5 2-36-15,-1 2-36 16,-3 4-61-16,-3 4-71 0,-3 2-92 0,-3 1-125 0,-1 9-171 16,-2 3-189-16,9-1-44 0,-12 8-789 15</inkml:trace>
  <inkml:trace contextRef="#ctx0" brushRef="#br0" timeOffset="78756.2">13793 13422 1719 0,'0'0'707'0,"0"0"-210"15,0 0-101-15,0 0-59 0,0 0-41 16,0 0-33-16,0 0-23 0,0 0-52 0,0 0-93 16,0 0-58-16,0 0-37 15,-41-35-23-15,46 37-23 0,3 6-4 0,6 3 50 16,4 6 59-16,7 1-13 0,0 5-18 16,3 0-28-16,0 0-20 0,0-1 18 15,1-1 2-15,-3-2-61 0,-2-1-47 0,-4-2-37 16,-6-2-70-16,-6-3-89 0,-3 1-131 15,-5-3-115-15,0 0 22 0,-2-4-442 16,-5 0-414-16</inkml:trace>
  <inkml:trace contextRef="#ctx0" brushRef="#br0" timeOffset="78944.62">14045 13471 2228 0,'0'0'764'0,"0"0"-260"16,0 0-81-16,0 0 6 0,0 0-61 15,0 0-129-15,0 0-175 0,0 0-63 0,-94-6-1 16,58 21 28-16,-3 5-17 0,-2 0-11 16,2 2-2-16,4 0-41 0,8 1-97 15,2-1-85-15,9 0-65 0,2-1-73 16,7 2-88-16,2-3-123 0,5 1 29 16,0-6-269-16,2 1-665 0</inkml:trace>
  <inkml:trace contextRef="#ctx0" brushRef="#br0" timeOffset="79423.12">14578 13216 897 0,'0'0'1407'15,"0"0"-900"-15,0 0-132 0,0 0-21 16,0 0-35-16,0 0-33 0,0 0-22 16,0 0-44-16,0 0-57 0,0 0-50 0,-27-34-30 15,26 34-34-15,1 0-22 0,0 0-27 16,-2 0-20-16,2 1-20 0,0 4-18 15,-1 3 21-15,1 3 25 0,0 4 10 16,0 3-1-16,8 2 3 0,4 3 1 16,2 3 0-16,9 1 2 0,3 0 40 15,4 1-16-15,4-1-8 0,0-2 5 16,-2-2 7-16,-5-2-7 0,-7-3-5 16,-4-4-7-16,-7-1 24 0,-5-2-2 15,-4 0 6-15,0-3-4 0,-8 3 7 16,-5-1-7-16,-6-1-2 0,-1 0-17 0,-6-2-17 15,-2-4-18-15,-2-1-31 0,1-2-30 16,1 0-28-16,2-8-58 0,2 1-46 16,4-2-27-16,2-3-91 0,5-3-39 15,4 0-180-15,2-3-191 0,5 4-545 16</inkml:trace>
  <inkml:trace contextRef="#ctx0" brushRef="#br0" timeOffset="79584.82">14601 13312 2035 0,'0'0'686'16,"0"0"-240"-16,0 0-105 0,0 0-119 16,0 0-93-16,15-70-48 0,1 58-62 15,5 0-19-15,9-1-28 0,5 1 9 0,3 2 16 16,5 1-50-16,-3 4-36 0,3 2-43 16,-5 3-87-16,-4 0-135 0,-7 3-87 15,-6 3-119-15,-8-1-464 0</inkml:trace>
  <inkml:trace contextRef="#ctx0" brushRef="#br0" timeOffset="79860.98">15035 13276 170 0,'0'0'1509'0,"0"0"-857"15,0 0-119-15,0 0-85 0,0 0-115 16,0 0-103-16,0 0-66 0,0 0-51 16,0 0-44-16,0 0-35 0,-72 70-34 15,72-59-2-15,0 0-10 0,3 2 12 0,6 1 0 16,5 0 0-16,3 0-49 0,6-1-1 15,5-1 3-15,3-3 2 0,1-2-11 16,1-5 24-16,-1-2 30 0,-3 0 2 16,-5-7 17-16,-3-3 55 0,-6-3 10 15,-4 0-7-15,-6-3 28 0,-1-1 30 16,-4-2-12-16,0-1-29 0,-11-1-33 16,-2 0-41-16,-4 2-18 0,-2 1-46 15,-1 4-90-15,-2 3-28 0,3 2-25 16,-1 3-91-16,6 2-155 0,1 1-163 15,6 3-440-15,5 0-665 0</inkml:trace>
  <inkml:trace contextRef="#ctx0" brushRef="#br0" timeOffset="80213.88">15625 13336 1956 0,'0'0'1317'0,"0"0"-867"0,0 0-113 0,0 0 43 15,0 0-41-15,0 0-106 0,0 0-101 16,0 0-59-16,0 0-73 0,0 0-22 16,-21-35-78-16,18 43-32 0,-2 2 74 15,3 4 6-15,2 3-43 0,0 1-16 16,9 0-37-16,7-2 2 0,5-1 75 16,5-2 55-16,4-2 16 0,1-4 2 0,2-3 26 15,0-3 13-15,-1-1-13 0,-2-1 6 16,-3-7 22-16,-5 0 30 0,-5-3 41 15,-5-1 5-15,-4-4-40 0,-8-5-28 16,0-5-9-16,-9-2-9 0,-7-4-15 16,-7 0-16-16,-2 3-14 0,-1 5-1 15,1 3-15-15,0 7-28 0,2 3-67 0,1 8-68 16,3 3-38-16,-1 0-38 0,4 9-75 16,5 2-166-16,3 5-87 0,8 0 14 15,0-4-221-15,14 4-485 0</inkml:trace>
  <inkml:trace contextRef="#ctx0" brushRef="#br0" timeOffset="80556.73">16194 12929 2050 0,'0'0'1193'0,"0"0"-812"0,0 0-66 16,-2-68-26-16,10 51-25 0,0 6-30 0,1 0-68 15,-1 5-74-15,3 1-49 0,1 3-29 16,4 1-14-16,0 1 0 0,2 1 13 16,-1 6 4-16,-3 2-17 0,2 3-39 15,-3 2-7-15,1 3 6 0,-3 1 3 16,-4 2-12-16,-3 1 0 0,-4 2 18 16,-1 1 31-16,-11 1 10 0,-6 1 39 15,-3-3-6-15,0-2-29 0,2-1-14 16,4-5-21-16,8-5 2 0,2-6-2 15,5-1 2-15,0-2 19 0,9-1 40 16,8 0 6-16,11-1 9 0,11-4-49 16,13-6-6-16,7 3-73 0,8-4-87 15,0 2-52-15,2 2-74 0,-4 3-201 16,-1 1-206-16,-18 3-339 0,17 1-750 0</inkml:trace>
  <inkml:trace contextRef="#ctx0" brushRef="#br0" timeOffset="81564.75">17582 12414 2222 0,'0'0'729'0,"0"0"-345"0,0 0-101 16,0 0 10-16,0 0-51 0,0 0-52 15,0 0-47-15,0 0-85 0,0 0-58 16,0 0-12-16,113-37-4 0,-68 29-2 0,5 1 15 16,1 2-13-16,-1-1-24 15,-5 5-149-15,-5 1-62 0,-8 0-146 0,-6 4-241 16,-11 6-126-16,-8-1-648 0</inkml:trace>
  <inkml:trace contextRef="#ctx0" brushRef="#br0" timeOffset="81701.48">17734 12624 729 0,'0'0'655'0,"0"0"-174"0,0 0-43 0,0 0-189 15,84-8-129-15,-38-2-30 0,12 2-45 16,5-2-44-16,6 1 0 0,3 3-1 16,-3 1-177-16,-5 3-114 0,-19 1-254 15,8 1-644-15</inkml:trace>
  <inkml:trace contextRef="#ctx0" brushRef="#br0" timeOffset="84353.81">10448 16003 115 0,'0'0'206'0,"0"0"-82"0,0 0 22 0,0 0-6 16,0 0-71-16,0 0-4 0,0 0 10 16,0 0-3-16,0 0-17 0,0 0-55 15,-1 0-35-15,1 0-46 0,1 0-229 16,2 0-211-16</inkml:trace>
  <inkml:trace contextRef="#ctx0" brushRef="#br0" timeOffset="85037.32">10448 16003 186 0,'20'-14'616'15,"-23"12"-212"-15,-1 1-117 0,1 0-30 16,-3 0-24-16,2 1-51 0,3-1-49 0,-2 1-20 15,0-2 10-15,0 2-10 0,1 0-7 16,-1-1 10-16,-1 1 16 16,4 0-7-16,-1 0 9 0,-1 0-13 0,0 0-13 15,-1-1-22-15,1-1-14 0,1 2-8 16,-1-1-17-16,2 0-6 0,-3 1 3 16,0-2-6-16,2 1 9 0,-3 0 3 15,1-1-3-15,0 1 1 0,-3 1-10 16,-1 0-12-16,3 0-26 0,-4 0-32 0,0 0 4 15,-1 3 2-15,2-1 7 0,0 1 18 16,2-2 0-16,2 1 1 0,-1-1 3 16,0-1 17-16,4 0 2 0,-1 0-3 15,1 0-3-15,0 0 2 0,0 0 4 16,0 0 0-16,0 1 6 0,0-1 37 16,0 0 1-16,0 0 5 0,0 0 3 15,0 0-24-15,0 0-13 0,0 0-22 16,0 0 13-16,0 0 6 0,0 0 0 15,1 0 0-15,-1 0 12 0,4-4-9 0,-1-1-37 16,0 0-16-16,3-1-5 0,-2-1-4 16,5 1 1-16,-1-1-16 0,4 2-7 15,1-1 10-15,8 1 3 0,8-2 7 16,7 2 27-16,7 0 0 0,4-1 37 16,3 4-27-16,-4 2-10 0,-4 0-37 0,-8 9-13 15,-6 4 1-15,-9 3 27 0,-7 4-3 16,-6 1 4-16,-4 2 8 0,-2 1 10 15,-11 1-12-15,-4 0 15 16,-7 1-3-16,-2-1-22 0,-1-2-34 0,-2 0-29 16,-2 0 17-16,0-2 23 0,3-1 38 15,2-2 7-15,5-2 3 0,3-3-38 16,5-3 4-16,3-4 15 0,4-1 17 16,3-4 2-16,1 1 38 0,0-2 113 15,0-2 51-15,7-2-43 0,3-5-122 0,5-2-37 16,5 0-25-16,7-1 3 15,5-1-6-15,4 2-18 0,4-1-1 0,5 1-46 16,1-1-41-16,3 2-27 0,-3-1-78 16,0 0-154-16,-4 1-94 0,-3-1-146 0,-15 5-585 15</inkml:trace>
  <inkml:trace contextRef="#ctx0" brushRef="#br0" timeOffset="85440.09">11068 15986 1980 0,'0'0'1096'0,"0"0"-684"0,0 0-190 16,0 0-43-16,0 0-9 15,0 0-23-15,0 0-88 0,-80-27-46 0,74 27-13 16,1 6-16-16,4-2-12 0,-1 3-22 15,2 3 19-15,2 2 29 0,6 1-10 16,2-1-23-16,3 3-2 0,1-1-8 0,1 0-12 16,4-3-12-16,-3 1-6 0,2-1-4 15,1-2 7-15,-2-3 11 0,0-2 27 16,1-3 5-16,1-1 29 0,-2 0 0 16,0-4 32-16,0-2 3 0,-1-3 28 15,-1-1 25-15,-4-4 41 0,-3 0 25 16,-4-1 12-16,-4-2 8 0,0 1-3 15,-3 0-11-15,-6 2-37 0,-5 0-47 16,-6 2-39-16,-3 2-37 0,-2 1-32 16,0 2-48-16,1 5-46 0,4 2-56 15,0 0-44-15,7 5-78 0,4 6-191 0,3 1-195 16,6 2-44-16,0-2-496 0</inkml:trace>
  <inkml:trace contextRef="#ctx0" brushRef="#br0" timeOffset="85798.88">11556 15977 104 0,'0'0'2240'0,"0"0"-1521"0,0 0-324 15,0 0-107-15,0 0-46 0,0 0-12 16,-78-27-81-16,71 27-69 0,0 0-52 0,4 0-28 15,2 4-24-15,-1 3-23 16,2 0 22-16,0 5 13 0,7 1-16 0,8 1-37 16,4 1 2-16,7 0 32 0,4-1 6 15,3-2-31-15,6-1 26 0,0-2 30 16,-3-3 3-16,0-3 22 0,-6-3-6 16,0 0 9-16,-7-5-3 0,-4-2 18 15,-6 0 66-15,-4-1-13 0,-5-1-6 16,-2-3 6-16,-2 1-16 0,-5-3-6 0,-8-1-16 15,-4 0-25-15,-4-1-33 0,-1 4-43 16,-6 1-46-16,2 4-16 0,-1 1-40 16,7 4-54-16,-2 2-55 0,9 0-133 15,2 8-157-15,6 0-81 0,2 2-503 16,3 0-201-16</inkml:trace>
  <inkml:trace contextRef="#ctx0" brushRef="#br0" timeOffset="86116.88">12166 15932 1565 0,'0'0'721'15,"0"0"-311"-15,0 0-88 0,0 0-6 16,0 0-62-16,0 0-102 0,0 0-45 16,0 0-41-16,-84 1-66 0,81 6-12 15,3 2-29-15,0 3 25 0,6 0 0 0,8 1-15 16,4 2 7-16,8-3 24 0,1 1 15 15,3-2 7-15,1-3-3 0,0-1-6 16,-2-3-12-16,0-4-1 0,-2 0 0 0,-1-4 9 16,-4-5 61-16,-3-3 2 0,-4-2 16 15,-4-2 22-15,-7-2 27 0,-4-3 52 16,0 0 23-16,-10 0-70 0,-6 2-66 16,-3 1-39-16,-5 5-37 0,-2 4-52 15,-2 4-65-15,1 5-86 0,1 0-72 16,4 9-101-16,2 5-192 0,6 3-163 15,2-4-514-15</inkml:trace>
  <inkml:trace contextRef="#ctx0" brushRef="#br0" timeOffset="86430.87">12648 15797 2182 0,'0'0'746'15,"0"0"-423"-15,0 0-135 0,0 0-42 16,0 0-67-16,0 0-66 0,0 0 37 15,0 0 51-15,97 27 31 0,-62-13-41 16,2 0-49-16,-1 4-42 0,-1 0-22 0,-2 2-51 16,-8-2-84-16,-2 0 25 15,-6-3-166-15,-6-2-172 0,-5-2 25 0,0-3-190 16,-2-4-585-16</inkml:trace>
  <inkml:trace contextRef="#ctx0" brushRef="#br0" timeOffset="86622.73">12994 15805 1751 0,'0'0'790'16,"0"0"-329"-16,0 0-75 0,0 0-103 15,0 0-116-15,0 0-57 0,0 0-10 16,0 0 7-16,-92 31-7 0,75-16-47 16,1 2-38-16,0-1-15 0,5 2 0 15,0-1-2-15,3 0-13 0,4 0-97 16,2-1-99-16,2 2-104 0,0-1-161 0,8 1-35 15,1-5-201-15,3 4-758 0</inkml:trace>
  <inkml:trace contextRef="#ctx0" brushRef="#br0" timeOffset="86871.67">13476 15685 365 0,'0'0'2321'0,"0"0"-1668"16,0 0-291-16,0 0-32 0,0 0-5 16,0 0-46-16,0 0-92 0,0 0-116 15,0 0-71-15,0 0-36 0,0 0 36 16,17-35 16-16,-14 50 11 0,1 1-15 16,3 4-10-16,-1 1-2 0,0 2-1 0,1 2-26 15,-1-1-62-15,0 1-80 0,-1-2-23 16,1 1-60-16,0 0-71 0,1-2-171 15,2-3-95-15,1-3-174 0,-1-5-711 16</inkml:trace>
  <inkml:trace contextRef="#ctx0" brushRef="#br0" timeOffset="87188.75">13765 15751 124 0,'0'0'2202'0,"0"0"-1487"0,0 0-183 15,0 0-131-15,0-72-57 0,0 66-56 16,0 5-67-16,0 0-104 0,0 1-96 15,0 0-21-15,0 0-39 0,0 6-26 16,0 5 34-16,2 3 31 0,2 4 2 16,2 2 0-16,7 2 0 0,3 0-2 15,8 0-37-15,4 0-37 0,3-3 19 16,4-2 21-16,0-3-3 0,-2-4 6 16,-3-3 9-16,-3-5 22 0,-4-2 11 0,0-3 23 15,-5-9 18-15,-3-5 25 0,-3-3 18 16,-6-6 3-16,-6-2-3 0,-4-1-24 15,-11 0-4-15,-8 3 9 0,-3 2-31 16,-4 3-41-16,-2 3-4 0,-2 4-27 16,0 2-64-16,1 5-28 0,3 4-50 15,4 3-80-15,2 1-129 0,6 8-159 0,3 4-163 16,4-3-120-16,4 8-888 0</inkml:trace>
  <inkml:trace contextRef="#ctx0" brushRef="#br0" timeOffset="87676.79">14299 15321 1182 0,'0'0'1537'0,"0"0"-1091"0,0 0-169 0,0 0-77 15,0 0-74-15,0 0-41 0,0 0 16 16,21-66 0-16,-6 62-32 0,2 0-22 16,7 2-13-16,1 0-12 0,-2 2-21 15,-1 0-1-15,-4 0 1 0,-5 4 0 16,-4 3 9-16,-2 1-10 0,-3 0-43 0,-4 4-13 16,0-1 6-16,0 0 25 0,-5 2 12 15,-4 1 11-15,-4 3-14 0,-1-2-27 16,-1 2-11-16,-2-2-18 0,4-1 15 15,4-2 29-15,1-3 6 0,5-2 3 16,3-1 5-16,0-2 14 0,0-1 51 16,8-1 56-16,1 1 21 0,3-1-20 15,1 3-30-15,1-1-10 0,2 2-9 16,-2 0-28-16,2 0 4 0,0 3 8 16,1 2-3-16,-1 0 13 0,4 2-1 15,-4-1 19-15,-1-1 9 0,-5 0 3 16,-4-4 0-16,-5 0-19 0,-1-2-21 0,0 0-3 15,-1-1-16-15,-5 1-11 0,-4-1-13 16,-5 1-15-16,-4-1-40 0,-4 0-49 16,-2 0-95-16,-3-1-85 0,-2 1-129 15,-2 0-180-15,-1 3-121 0,7-3-519 16</inkml:trace>
  <inkml:trace contextRef="#ctx0" brushRef="#br0" timeOffset="88845.66">9609 16494 680 0,'0'0'561'16,"0"0"-216"-16,0 0-4 15,0 0-68-15,0 0-95 0,0 0-62 0,0 0-32 16,0 0 13-16,0 0 25 0,0 0 29 16,0 0 19-16,-60-8-13 0,60 8-5 15,0 0-28-15,0 0-45 0,0 0-37 16,7 0-20-16,6 0 69 0,4 0 38 15,11 1 35-15,5 0-17 0,7 1-26 16,3-2-31-16,7 0-37 0,4 0-4 16,4 0 0-16,4 0-27 0,1 0 3 0,2-3-7 15,2 0-15-15,1-1 22 16,0 0-10-16,3-3 22 0,2 0-12 0,-1 0-10 16,0-1-14-16,2 2 1 0,-1-2 60 15,-2-1-7-15,2 1-9 0,-2 0-13 16,3 1-29-16,0 0-4 0,-1 1-3 15,1-1 3-15,0 1 4 0,-2-1-1 16,3-2 26-16,-3 2-29 0,3-2-18 16,0 0 18-16,-1-2 24 0,0 3-22 0,-2-3 14 15,-2 2-4-15,-4 0 9 0,-6 2 7 16,-2-1-4-16,-2 0 1 0,-1 1 5 16,0 1-6-16,-1 0-2 0,0-1-19 15,4 1 12-15,2 0 3 0,2-2 1 16,3 0-19-16,5 0 0 0,0 2-2 0,0-1-23 15,-2 3 10-15,1 1 15 16,-4 1 0-16,-3 1-2 0,-6 0-10 0,1 0 9 16,-4-1 3-16,-3 1 0 0,2-2 3 15,0 1-2-15,1-1 1 0,2 1-1 16,-3-2 0-16,6 0 14 0,-2 1 9 16,3 1-8-16,1 0 8 0,1 1-24 0,2 1-20 15,-1 0 10-15,0 0 10 0,0 0 0 16,-1 1 2-16,-1 1-2 0,-2-2 1 15,-1 0-1-15,-3 0 0 0,-1 0 0 16,-1 0 1-16,-3 0-1 0,1 0-1 16,1 0-15-16,-2 0 13 0,4 0-21 15,0 1-4-15,-2 0 1 0,4 2 3 16,-1 0 22-16,3-2 1 0,-4 0-18 0,-1-1 13 16,-3 0 6-16,-6 0 3 0,-1 0 13 15,-2 0-16-15,-1-2-1 0,0 0-2 16,4 1-12-16,-1 1-3 0,0 0 6 15,3 0-3-15,-5 0 2 0,-2 3 13 16,-4-1-1-16,-3 1 1 0,-4-2 0 16,-3 0 0-16,2 0 16 0,0 1-13 0,1-2-3 15,-1 0-15-15,-1 0-6 16,-2 0-7-16,0 0-24 0,-5 0-46 0,-3 0-49 16,-2 0-56-16,-4-2-36 0,-6 1-87 15,-2 0-71-15,-1 0-85 0,-10-1-184 16,-1 1-851-16</inkml:trace>
  <inkml:trace contextRef="#ctx0" brushRef="#br0" timeOffset="89940.27">9743 17148 1437 0,'0'0'1000'0,"0"0"-568"0,0 0-172 16,0 0-50-16,0 0-3 0,0 0 2 15,0 0-17-15,0 0-28 0,0 0-21 16,0 0-16-16,-19-38-15 0,19 37-16 15,-1 0-16-15,1-2-22 0,0 0-6 16,0 0 4-16,1-2-13 0,7 1-43 16,3-3 0-16,9-1-31 0,3 1 6 15,8-1 1-15,0 0 2 0,4 3-8 16,1 1 5-16,-1 3 3 0,-1 1 7 0,1 0 15 16,-2 0 22-16,-4 1-7 15,-2 3-13-15,-2 0-2 0,-5 2-1 0,-6 2-20 16,-2 2-13-16,-8 3-22 0,-4 4 10 15,-3 4 29-15,-10 3 17 0,-6 3 16 16,-7 1-15-16,-4 3-1 0,-6-1 15 0,-4-1-15 16,1 0 3-16,1-4 25 0,2-1-16 15,3-5-8-15,7-4 11 0,3-3 0 16,10-4-11-16,5-5 17 0,3-1-2 16,4-2 11-16,1 0 1 0,0 0 15 15,7-2 6-15,3-4 2 0,6-2-54 16,9-1-27-16,8-1-10 0,7-1 3 15,6 1 7-15,4 1 27 0,1 2 27 16,2-1 7-16,-5 0 0 0,2 2-34 16,1-2-48-16,-2-1-38 0,1 0-59 15,-1-1-3-15,-7-2-20 0,-7 1-86 16,-8-1-91-16,-7 0-55 0,-7 1-55 0,-4 1-133 16,-5 3-539-16</inkml:trace>
  <inkml:trace contextRef="#ctx0" brushRef="#br0" timeOffset="90286.7">10680 16986 2150 0,'0'0'675'0,"0"0"-274"0,0 0-93 16,0 0-48-16,0 0-69 0,0 0-21 15,0 0-20-15,0 0-32 0,0 0-47 16,0 0-9-16,-42-23-19 0,42 23-43 0,0 0-3 15,3 0-37-15,3 5 15 0,5 4 25 16,5 4 49-16,7 3 10 0,5 2-1 16,2 0-30-16,3 1-9 0,-1 0-17 15,-3 0-1-15,-3 1 34 0,-2-2 18 16,-4 0-1-16,-4-3-19 0,0 1-17 16,-6-2-14-16,-4-1 16 0,-6-2 10 15,0 1-10-15,-5 0 16 0,-8-1 5 16,-2 0-29-16,-4-1-10 0,1-1-19 0,1-1-24 15,0-2-24-15,0-1 0 0,2-2-1 16,1-3-8-16,-1 0-35 0,0 0-96 16,-4-5-95-16,-4-3-82 0,-3-2-159 15,4 1-196-15,-9-11-851 0</inkml:trace>
  <inkml:trace contextRef="#ctx0" brushRef="#br0" timeOffset="90440.73">10674 16968 2154 0,'0'0'720'0,"0"0"-287"0,0 0-144 15,55-65-71-15,-29 45-93 0,6 4-31 16,5 0 1-16,9 2-42 0,4 1-53 16,4 3-26-16,1 2-14 0,-4 4 5 15,-4 4-94-15,-9 0-85 0,-7 11-186 16,-9 3-125-16,-7 3-4 0,-6-3-487 0</inkml:trace>
  <inkml:trace contextRef="#ctx0" brushRef="#br0" timeOffset="90675.4">11272 17016 339 0,'0'0'2242'0,"0"0"-1491"0,0 0-392 16,0 0-111-16,0 0-124 0,0 0-90 15,0 0 0-15,91 13 44 0,-59-2 34 16,1 4-3-16,-1 2-44 0,1-2-25 15,-3 2 3-15,0-1-12 0,-1 0-10 16,-3-1-21-16,-5-2-65 0,-3-3-74 16,-5-1-69-16,-6-1-59 0,-4-3-83 15,0-1-160-15,-2-3-27 0,-1-1-461 16,2-1-436-16</inkml:trace>
  <inkml:trace contextRef="#ctx0" brushRef="#br0" timeOffset="90831.86">11677 17051 1992 0,'0'0'799'0,"0"0"-248"0,0 0-183 15,0 0-79-15,0 0-73 0,0 0-76 16,0 0-47-16,0 0-18 0,-99 21 11 16,71-9 13-16,3 1-16 0,0 2-37 15,3 1-46-15,1 0-16 0,1 3-70 16,2 0-55-16,1 4-82 0,2 2-92 16,3 0-190-16,0 1-265 0,6-6-588 15</inkml:trace>
  <inkml:trace contextRef="#ctx0" brushRef="#br0" timeOffset="91613.14">12442 16855 1786 0,'0'0'1312'0,"0"0"-758"0,0 0-246 15,0 0-57-15,0 0-33 0,0 0-57 16,0 0-4-16,0 0-35 0,0 0-76 16,0 0-21-16,-22-33-4 0,17 43-8 0,-1 3 11 15,-3 5 16-15,0 1 3 0,1 0-19 16,0 2-21-16,3 0-3 0,4-2 0 15,1 0-3-15,4 2-12 0,11-1 13 16,6 2 2-16,8 0 0 0,6-2-31 16,4-1-21-16,4-4 6 0,0-2-33 15,-2-2-38-15,-6-4-71 0,-8-3-41 16,-7-4-51-16,-7 0-17 0,-5-3 54 0,-2-4 40 16,-2-4-11-16,-1-1 82 0,-1-2 122 15,-2-1 10-15,0 0 145 0,0-1 50 16,0 3 24-16,-2 3 15 0,-1 2 24 15,2 2 11-15,-1 2-15 0,-2 2-29 16,4-1-38-16,0 2-34 0,0 1-34 16,0 0-61-16,0 0-31 0,0 1-27 15,0 4-10-15,0 5 10 0,0 4 27 0,0 4-8 16,4 3-18-16,-1 1 11 0,0 0-10 16,0 0-2-16,2-2-39 0,-2 1-49 15,2-3-64-15,-2-1-63 0,-2-2-83 16,2-1-90-16,-1-2-169 0,1-3-173 15,-2-2-380-15,2-4-674 0</inkml:trace>
  <inkml:trace contextRef="#ctx0" brushRef="#br0" timeOffset="91913.92">13036 16984 117 0,'0'0'2486'16,"0"0"-1713"-16,0 0-349 0,0 0-56 15,0 0-11-15,0 0-37 0,0 0-84 0,0 0-84 16,0 0-64-16,0 0-33 0,0 0-16 15,-57-39-39-15,48 48-6 0,3 3-27 16,3 2 9-16,3 3-13 0,3 2-54 16,10 1-46-16,7-1 8 0,6 0-3 15,3-2-24-15,4-4-14 0,0-5-7 16,-1-4 31-16,-5-4 81 0,-4 0 65 16,-4-7 37-16,-6-6 28 0,-3-4 16 15,-2-4 3-15,-7-1 22 0,-1-3 17 16,-4 0-3-16,-8 2-40 0,-1 3-22 15,-4 4 10-15,-2 5-62 0,0 4-6 16,1 4-89-16,-2 3-55 0,2 2-51 16,2 8-62-16,5 3-141 0,6 3-259 0,5 2-8 15,0-6-414-15</inkml:trace>
  <inkml:trace contextRef="#ctx0" brushRef="#br0" timeOffset="92197.8">13555 16990 2087 0,'0'0'1065'16,"0"0"-641"-16,0 0-27 0,0 0-71 16,0 0-60-16,0 0-57 0,0 0-74 15,0 0-52-15,0 0-43 0,0 0-40 16,0 0-10-16,13-11-11 0,-3 18 21 0,5 5 1 16,8-1 2-16,7 1 12 0,3-2-15 15,6-2-33-15,3-4 2 0,-5-3 10 16,-1-1 2-16,-8-1-8 0,-5-6 27 15,-10-4 26-15,-6-3 45 0,-2-2-7 16,-5-4 3-16,-5-2-9 0,-7-2-27 16,-4 0-28-16,-4 4-3 0,-3 2-25 15,-1 5-48-15,0 4-74 0,0 5-61 16,3 4-82-16,2 3-156 0,1 7-281 16,7 5-44-16,2-3-468 0</inkml:trace>
  <inkml:trace contextRef="#ctx0" brushRef="#br0" timeOffset="92468.01">14062 16846 2825 0,'0'0'785'0,"0"0"-375"16,0 0-107-16,0 0-86 0,0 0-63 0,0 0-58 15,0 0-20-15,0 0-36 0,0 0-6 16,0 0 6-16,77 1 2 0,-57 15-2 16,4 2-12-16,2 1-10 0,6 0 0 15,2 3-18-15,0-1-18 0,-3-2-68 16,-2-2-63-16,-7-3-79 0,-2-2-112 16,-8-2-108-16,-4-2-161 0,-4-5-33 15,-1 0-432-15,0-3-383 0</inkml:trace>
  <inkml:trace contextRef="#ctx0" brushRef="#br0" timeOffset="92634.46">14457 16941 882 0,'0'0'1298'0,"0"0"-771"16,0 0-87-16,0 0-102 15,0 0-72-15,0 0-56 0,0 0-71 0,-81-14-45 16,58 21-35-16,-1 3-25 0,-2 1-12 16,1 4-7-16,2 0-15 0,3 2-1 15,4 1-14-15,2 1-35 0,2 0-96 0,5 1-40 16,2-4-63-16,3 1-97 0,2-2-115 15,2-4 13-15,10-1-194 0,-3-3-380 16,17-3 264-16</inkml:trace>
  <inkml:trace contextRef="#ctx0" brushRef="#br0" timeOffset="92918.76">14784 16792 1461 0,'0'0'1260'0,"0"0"-801"16,0 0-156-16,0 0-56 0,0 0-55 16,0 0-60-16,0 0-35 0,0 0-3 15,0 0-29-15,0 0-65 0,0 0 3 16,31-45-3-16,-7 61 59 0,9 7 31 16,3 1 12-16,5 3-37 0,-1 0 27 0,-6-1-15 15,-2-3-34-15,-7-4-12 0,-6-2-31 16,-7-1-7-16,-3-4-39 0,-6 1-3 15,-3-1-15-15,0-1-13 0,-6 1-16 16,-8 0-18-16,-5-2 30 0,-4 0-71 16,-1-1-128-16,-2-1-191 0,2-3-136 15,6-1-382-15,-4-4-589 0</inkml:trace>
  <inkml:trace contextRef="#ctx0" brushRef="#br0" timeOffset="93335.93">14940 16765 843 0,'0'0'1113'0,"0"0"-776"16,0 0-113-16,0 0-37 0,0 0-30 16,0 0-44-16,0 0-43 0,0 0-25 15,0 0-13-15,100-68 3 0,-70 65 1 0,4-1-8 16,8 2-8-16,1-1-19 0,2 3-1 16,-2 0-1-16,1 2-57 0,-4 4-137 15,-7 0-1-15,-7 2-1 0,-9-2 29 16,-4 1 13-16,-7-2 38 0,-5-1 98 15,1 0 19-15,-2-1 129 0,0-2 107 16,0 1 19-16,-2 1-20 0,-1 0-53 0,0 3-12 16,2 0-34-16,0 2-34 15,1 1-33-15,0 1-12 16,1 2 3-16,6 2 16 0,1 0-10 0,2 3-16 0,4 0-22 16,5 1-3-16,1 0 10 0,4 0 0 15,2-4-13-15,-1-1 13 0,-2-5 5 16,0-6-9-16,0-2 13 0,-3-2-1 15,1-10 44-15,-3-2 16 0,-3-4 11 16,-1-3 15-16,-5-2-21 0,-5-3-56 16,-4-1 6-16,0-2-21 0,-3-1-10 15,-6 1-25-15,-6 0-2 0,-1 2-15 0,-4 5-52 16,0 5-108-16,-2 6-72 0,-1 4-38 16,1 7-54-16,3 3-212 0,2 10-80 15,8-1-352-15,2 8-605 0</inkml:trace>
  <inkml:trace contextRef="#ctx0" brushRef="#br0" timeOffset="93644.82">15957 16780 1717 0,'0'0'681'0,"0"0"-307"15,0 0-24-15,0 0-82 0,0 0-140 16,0 0-106-16,0 0-21 0,0 0-1 15,0 0 1-15,0 0-1 0,99 46 0 16,-76-35 1-16,1 1 18 0,-1-3 0 0,-3-4 0 16,2-1 13-16,-1-4 15 0,0 0 51 15,0-8 72-15,-1-1 12 0,-1-1-23 16,-5-3-13-16,-2-3 33 0,-6 0 61 16,-2-4-50-16,-4-1-68 0,-4-4-67 0,-6-1-55 15,-3 3-6-15,-3 2-49 0,-3 3-15 16,0 6-28-16,-4 4-21 0,-1 3-87 15,-3 5-110-15,-5 0-150 0,2 8-187 16,-2 4-12-16,10 0-349 0,-10 7-278 0</inkml:trace>
  <inkml:trace contextRef="#ctx0" brushRef="#br0" timeOffset="94337.77">17309 16041 1780 0,'0'0'668'15,"0"0"-317"-15,0 0-136 0,0 0 92 16,0 0 11-16,0 0-41 0,0 0-66 15,0 0-99-15,0 0-34 0,0 0 0 16,0 0 27-16,-14-20 3 0,44 16-52 16,13-1-13-16,13-3-25 0,12-1-18 0,7 3-12 15,2 1 12-15,-4 2-12 0,-8 3-189 16,-10 0-13-16,-12 4-59 0,-17 4-98 16,-10 3-160-16,-12 1-22 0,-4 2-24 15,-6-4-460-15</inkml:trace>
  <inkml:trace contextRef="#ctx0" brushRef="#br0" timeOffset="94483.93">17543 16326 1023 0,'0'0'1395'0,"0"0"-784"0,0 0-208 16,0 0-36-16,0 0-74 0,0 0-150 16,0 0-80-16,102-28-39 0,-43 14-21 15,16-1 9-15,10 0-12 0,6-1-103 0,4 1-220 16,2 0-240-16,-23 3-499 15,36-5-1198-15</inkml:trace>
  <inkml:trace contextRef="#ctx0" brushRef="#br0" timeOffset="122924.64">18458 12332 88 0,'0'0'414'0,"0"0"-153"0,0 0-72 15,0 0 3-15,0 0-3 0,0 0-23 0,0 0-10 16,0 0-13-16,0 0-10 0,-1-16-19 16,1 15 6-16,0 1 6 0,-2-3-12 15,1 2-17-15,-1 0-14 0,1-1 8 16,-2-1-4-16,-2 1-23 0,2-3 7 15,-2 3-1-15,-4-1 17 0,2 1-10 16,-3 1-26-16,-4 1-25 0,-1 0-25 16,-4 0 0-16,0 1 47 0,-1 4 38 15,0 0-16-15,1 2-23 0,-1 0-27 0,0 1-8 16,3 2-9-16,-2 1-3 0,5 0 0 16,1 2-25-16,3 0 12 0,1 0 11 15,2 1 1-15,3 1-1 0,4-1-17 16,0 3-7-16,6 0-2 0,6 0-1 15,4-1 7-15,6 0 9 0,4-2-3 0,2-1-35 16,1-2 0-16,1-3 6 0,2-1 13 16,-2-5 22-16,1-2 10 0,-3 0 38 15,-2-3 48-15,-4-5 23 0,-2 0-23 16,-4-2-10-16,1 1 16 0,-6-3-10 16,-3-2 35-16,-5 0 90 0,-3-3 16 15,0 1-55-15,-10-4-88 0,-3 2-9 16,-6 2-18-16,-3 0-22 0,-5 3-16 15,1 0-14-15,0 4-1 0,2 3-2 16,6 1-41-16,4 4-84 0,6 1-59 16,3 4-80-16,2 5-55 0,3 6-60 0,0 0-125 15,5 3 16-15,3-3-270 0,17 5-719 16</inkml:trace>
  <inkml:trace contextRef="#ctx0" brushRef="#br0" timeOffset="123100.56">18743 12564 673 0,'0'0'1303'0,"0"0"-737"16,0 0-109-16,0 0-64 0,0 0-104 16,0 0-59-16,0 0-47 0,0 0-58 15,0 0-63-15,0 0-44 0,0 0-18 16,0 4-19-16,0-4-3 0,1 0-15 16,1 0-107-16,2 0-102 0,2 0 13 15,4 0-24-15,0-4-127 0,3 0-125 16,-5 0-564-16,-62 12-302 0</inkml:trace>
  <inkml:trace contextRef="#ctx0" brushRef="#br0" timeOffset="123503.7">19152 12226 1981 0,'0'0'631'0,"0"0"-302"16,0 0-73-16,0 0 21 0,0 0-39 15,0 0-49-15,-95-21-25 0,71 22-30 16,-1 5-28-16,1 3-29 0,4 3-30 16,1 3-22-16,3 1-25 0,2 2-28 15,6 1 0-15,4 1-9 0,4 0 2 16,0 1 17-16,7-2 5 0,10 0-11 16,2-1-36-16,7-2 17 0,6-2-1 15,6-2-6-15,5-5 8 0,4-3-2 16,2-3 12-16,0-1 32 0,-3-4 28 15,-4-6 19-15,-6-4 8 0,-4-1-6 16,-5-4 14-16,-5-4 27 0,-5-1-12 0,-7 0-22 16,-4-1-4-16,-4 2 66 0,-2 1 42 15,-14 3-40-15,-6 1-65 0,-8 2-55 16,-6 3-3-16,-5 6-25 0,0 0 10 0,-1 5 2 16,4 2-39-16,3 0-22 0,6 7-71 15,5 2-56-15,6 4-63 0,3 1-86 16,8 0-120-16,2 2-49 0,3-1 83 15,0 0-83-15,8-1-237 0,1-7-284 16</inkml:trace>
  <inkml:trace contextRef="#ctx0" brushRef="#br0" timeOffset="123965.02">19760 12224 914 0,'0'0'1214'0,"0"0"-842"0,0 0-65 0,0 0 36 15,0 0-18-15,0 0-78 0,0 0-70 16,-76-66-52-16,55 61-43 0,0 1-13 16,4 4 3-16,4-1-4 0,4 1-21 0,4 0-47 15,3 0-61-15,2 6-20 0,10 4 81 16,6 1 21-16,10 4 82 0,10 2-16 16,9 2-44-16,1 2-6 0,4 1-34 15,-5 0-2-15,-7-2-2 0,-6 1 0 16,-10-2-17-16,-6-2 5 0,-9-2 13 15,-4 0 9-15,-3-1-7 0,-6 0-2 16,-11-3 40-16,-8 2-3 0,-7-1-9 16,-6-3-28-16,-4-1-24 0,-1-2 12 15,4-2 9-15,5-4-8 0,6 0 11 0,5 0 25 16,9-3 9-16,4-1 22 0,3-2 48 16,4-2 4-16,3-2-7 0,0-2-43 15,7-4-41-15,7-2-17 0,6-3-21 16,9-1 5-16,3-1 14 0,4 0-10 15,-2-2 12-15,-2 2 0 0,-4 4 18 16,-9 0 10-16,-4 3-7 0,-6 2 16 16,-3 1 3-16,-2 1-10 0,-3 1-15 0,-1 1-14 15,0 3-1-15,-4 2-30 0,-3 2-53 16,-3 0-72-16,-1 3-51 0,-4 0-41 16,0 4-101-16,1 3-201 0,5 3-179 15,2-2-73-15,2 2-612 0</inkml:trace>
  <inkml:trace contextRef="#ctx0" brushRef="#br0" timeOffset="124185">20190 12100 26 0,'0'0'2670'16,"0"0"-1968"-16,0 0-250 0,0 0-3 0,0 0-44 15,0 0-132-15,0 0-118 16,0 0-118-16,0 0-37 0,0 0-24 15,0 0 24-15,19 25 27 0,-18-1 13 16,2 5-4-16,0 0-2 0,3 2-33 0,-2 0-1 16,0 3 0-16,-1-2-6 0,2 1-46 15,-2 0-49-15,2 2-107 0,2 0-133 16,-2-2-159-16,-2-5-465 16,-3 6-199-16</inkml:trace>
  <inkml:trace contextRef="#ctx0" brushRef="#br0" timeOffset="125543.65">17345 16081 172 0,'0'0'1744'15,"0"0"-1232"-15,0 0-244 0,0 0-23 16,0 0 75-16,0 0 4 0,0 0-84 16,0 0-77-16,0 0-80 0,0 0-42 15,15-22-20-15,6 16-2 0,8-3 6 16,7-1 0-16,9-1-23 0,4 0 15 15,1 1-17-15,2 1-22 0,-3 0-3 16,-1 4-47-16,-6 2-70 0,-8 3-75 16,-8 0-55-16,-7 7-85 0,-9 4-35 15,-9 3-54-15,-5 4-327 0,-5-4-489 16</inkml:trace>
  <inkml:trace contextRef="#ctx0" brushRef="#br0" timeOffset="125688.69">17514 16223 1280 0,'0'0'975'16,"0"0"-620"-16,0 0-71 0,0 0 20 0,0 0-49 15,0 0-100-15,0 0-85 0,0 0-42 16,0 0 17-16,0 0 30 0,8 20-21 16,47-27-54-16,16-2-35 0,11 0-85 15,2-3-104-15,-2 3-105 0,-9 2-188 16,-19 1-594-16,3 0-418 0</inkml:trace>
  <inkml:trace contextRef="#ctx0" brushRef="#br0" timeOffset="141137.04">18924 15816 15 0,'0'0'196'15,"0"0"498"-15,0 0 71 0,0 0-411 16,0 0-195-16,0 0-23 0,0 0 45 0,0 0-16 16,-77 0-1-16,65 0-13 0,2 0-19 15,0 0 15-15,4 0 2 0,-2 0-15 16,2 0-20-16,3 0-23 0,0 0-21 15,0 0-23-15,3 0-25 0,-1 0-22 16,-1 3-32-16,1 2-8 0,0 3 21 16,-1 2 6-16,2 0 11 0,0 3-14 15,0 0 13-15,4 0 1 0,5 1 2 16,0 0 1-16,7 0 17 0,1 1-18 16,2-2-13-16,2-2 11 0,1 0 2 15,0-4 13-15,2-2 6 0,0-2 3 16,2-3-4-16,-4 0-17 0,3-5 10 15,-2-3 21-15,-3-4 2 0,-3 0 4 0,0-2 37 16,-5-3 7-16,-2 0 15 0,-3 0 6 16,-3-1-23-16,-4 0-8 0,0 0-13 15,-4-1-13-15,-6 0-3 0,-3 1-6 16,-4 0-18-16,0 3 2 0,-4 2-5 16,1 3-16-16,0 4-10 0,-1 2-39 15,-1 3-28-15,4 1-22 0,-2 1-19 16,4 6-28-16,4 3-49 0,1 1-81 15,9 2-102-15,2 2-95 0,2 1 2 0,12-1-158 16,7 2-201-16</inkml:trace>
  <inkml:trace contextRef="#ctx0" brushRef="#br0" timeOffset="141327.9">19366 15968 468 0,'0'0'1380'16,"0"0"-771"-16,0 0-125 0,0 0-72 15,0 0-82-15,0 0-103 0,0 0-66 16,0 0-61-16,0 0-35 0,0 0-18 16,0 0-10-16,-3 0-9 0,3-1-28 0,4 0-9 15,3-2-56-15,2-1-32 0,8 0-38 16,-1-1-47-16,4 0-96 0,-1 0-110 16,-3-2-110-16,-2 3-233 0,-5-2-682 15</inkml:trace>
  <inkml:trace contextRef="#ctx0" brushRef="#br0" timeOffset="141837.81">19749 15629 111 0,'0'0'336'0,"0"0"1437"0,0 0-1021 16,0 0-260-16,0 0-167 0,0 0-22 15,0 0-29-15,0 0-95 0,0 0-95 16,0 0-60-16,11-60-22 0,-11 60 11 15,0 0-13-15,2 1-12 0,-1 6 3 16,2 2 9-16,0 3 2 0,3 2 0 16,-2 1 17-16,1 1-16 0,0 2 9 0,-2 0-10 15,-1 1-2-15,-1 2-14 0,1-1-2 16,0-1 15-16,1-1 1 0,3 0-1 16,3-1 0-16,4-1-14 0,4-1-1 15,3-2 5-15,6 0 11 0,2-3 0 16,2-2-3-16,1-1-52 0,1-5-41 15,-2-1-19-15,1-1-34 0,-2-1-56 16,-1-6-15-16,-4 0-71 0,-3-2-53 0,-4 1-51 16,-4 2 5-16,-5-1 91 0,-4 1 111 15,-3 1 102-15,-1-1 86 0,0 1 172 16,-4 0 45-16,1-1 32 0,-3-1 42 16,2 2 27-16,0 0 27 0,-1 0-2 15,2 1-23-15,2 1-35 0,1 3-31 16,0-1-51-16,0 1-59 0,0 0-64 15,0 0-37-15,0 0-31 0,0 4-12 0,1 4 0 16,-1 4 9-16,2 5 25 0,-1 4-7 16,2 1-15-16,2 2-10 0,-1 0 11 15,3 1-10-15,-1 1-3 0,1 0-55 16,-3 0-67-16,-1 1-90 0,-1 0-112 0,-2 0-154 16,0-2-275-16,-5 1-236 0,1-8-856 15</inkml:trace>
  <inkml:trace contextRef="#ctx0" brushRef="#br0" timeOffset="144101.75">23401 11803 243 0,'0'0'747'0,"0"0"-206"0,0 0-184 0,0 0-91 15,0 0-20-15,0 0-29 0,0 0-8 16,0 0-23-16,0 0-16 0,-14-52-10 16,9 47 21-16,2-1-4 0,-2 3-7 15,0-2-47-15,2 1-41 0,-4 2-16 16,4-1-16-16,-1 2-7 0,3 1-5 16,-1-1-10-16,1 1-16 0,1 0-10 0,0 0 14 15,0 0-4-15,0 0-12 16,0 0-3-16,0 0-28 0,0 0-22 0,0 5 12 15,0 4 41-15,0 5 41 0,1 3-10 16,1 2-29-16,1 1-1 0,-1 4 0 16,1-2-1-16,4-1 2 0,-4 1 23 15,2 0-9-15,-2 0-4 0,-1-1-9 16,3-2-3-16,-2-1-15 0,1-1-4 16,-1-2-9-16,0-2 3 0,-1-3 10 15,-2-2 2-15,3 0 1 0,-3-4 10 0,0-3 1 16,0 0 1-16,0-1 25 0,0 0 12 15,0 0 9-15,0 0 16 0,0 0 28 16,0 0 22-16,0-6 26 0,-3-4-89 16,-5-3-46-16,-4-3-1 0,-1-1-2 15,-7 2-1-15,-3-1-23 0,-5 5-10 16,-6 1 0-16,-5 2 10 0,-3 5 24 16,-5 2 18-16,-1 1 10 0,2 0-27 0,3 3-1 15,4 3 0-15,5 0-3 0,3 5 0 16,8 1-19-16,2 1-9 0,3 3 4 15,4 1-7-15,5-1 0 0,2 2 6 16,7 0-3-16,0-1 3 0,13 0 3 16,2-3 25-16,5 1 0 0,5-7 28 15,6 2 16-15,6-7-4 0,8 0-9 16,5-3-4-16,4-4-27 0,2-7-55 0,-3 0-44 16,1-3-78-16,-3-3-117 0,-3-2-107 15,-1-2-73-15,-5-1-224 0,-3-1-553 16,-13 4 95-16</inkml:trace>
  <inkml:trace contextRef="#ctx0" brushRef="#br0" timeOffset="144371.74">23768 11521 1789 0,'0'0'1229'0,"0"0"-779"0,0 0-172 15,0 0 11-15,0 0 21 0,0 0-136 16,0 0-97-16,0 0-77 0,0 0-3 16,0 0-47-16,16-19 7 0,-13 34 43 15,0 7 49-15,3 4 4 0,-2 3 18 0,0 1-10 16,-1 0-21-16,0-2-9 0,0 0-16 16,0-1-5-16,2 0-10 0,-2-1-37 15,2 0-25-15,-2-1-70 0,-2 3-110 16,-1-1-73-16,0 1-174 0,0-1-155 15,-6 1-21-15,2-7-781 0</inkml:trace>
  <inkml:trace contextRef="#ctx0" brushRef="#br0" timeOffset="144628.04">22980 12485 1914 0,'0'0'1052'16,"0"0"-617"-16,0 0-99 0,0 0 39 16,0 0-52-16,0 0-128 0,0 0-155 0,0 0-40 15,98-62-34-15,-29 47 12 0,14-2 4 16,13 1 2-16,8 0 16 0,5 4-18 16,4 1 2-16,0 2-86 0,0 0-87 0,-2 2-40 15,-6 1-54-15,-9 1-69 16,-15-2-5-16,-13 4-19 0,-19 0-87 0,-16 2-216 15,-16 0-50-15,-14 1 113 0</inkml:trace>
  <inkml:trace contextRef="#ctx0" brushRef="#br0" timeOffset="144959.57">23071 12856 2217 0,'0'0'1167'0,"0"0"-702"0,0 0-82 15,0 0-48-15,0 0-92 0,0 0-102 16,0 0-77-16,0 0-64 0,0 0-6 15,0 0-34-15,0 0-33 0,16 13 73 16,-8 6 22-16,0 2-10 0,1 2-12 16,0 0-1-16,-1-1-2 0,0 0-16 15,1 0-24-15,-3-3-55 0,-1-1-56 16,-3 0-47-16,-1-4-23 0,-1-1-90 0,-1-1-122 16,-6-5-62-16,-2 0 43 0,-1-6-199 15,1-1-493-15</inkml:trace>
  <inkml:trace contextRef="#ctx0" brushRef="#br0" timeOffset="145180.26">23094 12878 727 0,'0'0'1477'0,"0"0"-912"0,0 0-103 15,0 0 30-15,0 0-92 0,0 0-136 0,0 0-90 16,86-67-63-16,-50 63-25 0,9 0-6 16,3 4-22-16,2 0 3 0,1 5 6 15,-4 4-11-15,-6 3-11 0,-8 3-14 16,-7 0-4-16,-10 2-24 0,-9 1 28 0,-7 3 11 15,-10 1 28-15,-14 4 0 16,-14 2-21-16,-12 0-49 0,-9 1-21 16,-5-2-71-16,-5 0-81 0,2-3-90 15,2-2-75-15,9-2-153 0,4-4-182 0,17-4-119 16,-3-4-735-16</inkml:trace>
  <inkml:trace contextRef="#ctx0" brushRef="#br0" timeOffset="145836.87">24454 12210 1425 0,'0'0'822'0,"0"0"-389"15,0 0-172-15,0 0 36 0,0 0 41 0,0 0-42 16,0 0-66-16,0 0-80 0,0 0-76 16,0 0-12-16,0 0-52 0,21 2-10 15,4-7-34-15,11-1 0 16,12 1-25-16,4-1-60 0,0 5-63 0,-6 1-54 0,-7 0-119 16,-9 8-93-16,-8 5-9 0,-12 1-140 15,-3-1-443-15</inkml:trace>
  <inkml:trace contextRef="#ctx0" brushRef="#br0" timeOffset="145961.72">24612 12387 440 0,'0'0'1224'16,"0"0"-747"-16,0 0-169 0,0 0-79 0,0 0-7 15,0 0-36-15,0 0-23 0,0 0-105 16,0 0-58-16,128-32-58 0,-58 18-127 16,8 2-46-16,4 4-124 0,2 2-232 15,-25 3-625-15</inkml:trace>
  <inkml:trace contextRef="#ctx0" brushRef="#br0" timeOffset="147343.94">25541 11614 100 0,'0'0'346'0,"0"0"1056"15,0 0-864-15,0 0-173 0,0 0-63 0,0 0 1 16,0 0 5-16,-31-67-21 15,31 63-30-15,-2 3-49 0,2 1-56 0,0 0-53 16,0 0-53-16,0 0-46 16,0 0-6-16,0 0-47 0,-1 4-27 0,-1 6 25 15,-1 5 55-15,0 4 40 0,0 3-19 16,0 3-2-16,1-1 5 0,0 1 4 16,1-1-15-16,1-1-13 0,0 2 0 15,0-2 0-15,5 0 2 0,1-1 0 16,2 0-2-16,4-3 0 0,1 1 0 15,6-4-3-15,2 0-44 0,4-3-5 0,1-2-19 16,5-3-7-16,-3-4-15 0,-2-3-16 16,0-1-43-16,-5 0-57 0,-4-5-87 15,-4-3 19-15,-1-2-43 0,-6 1-57 16,0-3-46-16,-1 0-45 0,-3-4 48 16,1 2 163-16,0-3 179 0,1 0 78 15,-1 3 251-15,2 2 214 0,-4 0 19 16,1 4-21-16,-2 2-32 0,0 3-7 15,0 2-22-15,0 1-122 0,0 0-97 16,0 0-87-16,0 0-96 0,0 1 0 0,0 7 0 16,1 3 7-16,0 6 42 0,-1 1-15 15,3 1-12-15,-1 2-21 0,1-2-1 16,0 1-15-16,2 1-43 0,-1-1-48 16,-1-2-65-16,2 1-64 0,-1-1-119 15,2 0-136-15,0-1-70 0,2-1-428 16,-2-6-415-16</inkml:trace>
  <inkml:trace contextRef="#ctx0" brushRef="#br0" timeOffset="147672.01">26231 11865 398 0,'0'0'2076'0,"0"0"-1427"0,0 0-269 0,0 0-23 16,0 0 4-16,-41-73-110 0,31 65-90 15,-2 3-60-15,1 2-33 0,3 2-46 16,1 1-22-16,1 1-49 0,2 5-18 15,1 5 8-15,2 1 7 0,1 4-4 16,1 2 4-16,9 1 5 0,3 1 13 16,7 2 19-16,5-3-4 0,6 0-34 15,4-1 19-15,3-3 34 0,4-6 17 16,-2 1 79-16,-1-8 9 0,-3-2-21 16,-3 0-14-16,-4-6 23 0,-1-6 20 15,-5-2 1-15,-4-4 5 0,-4-3 21 0,-7 0 9 16,-8-4-9-16,0 1 2 0,-11-1-60 15,-9-1-82-15,-5 2-27 0,-5 2-37 16,-5 4-42-16,-1 4-61 0,-4 6-22 16,-2 6-58-16,0 2-140 0,0 3-152 15,1 8-134-15,3 0-10 0,7 5-334 16,5-5-272-16</inkml:trace>
  <inkml:trace contextRef="#ctx0" brushRef="#br0" timeOffset="148004.96">25218 12454 2085 0,'0'0'782'16,"0"0"-334"-16,0 0-23 0,0 0 18 0,0 0-141 15,0 0-139-15,95-26-140 0,-30 11-21 16,22-3 14-16,20 0-3 0,14 0-11 16,12 1 14-16,10 2-14 15,3-1 17-15,1 5-19 0,-7 1-15 16,-7 2-37-16,-12 1-13 0,-15 4-15 0,-13-3 18 16,-13 1-28-16,-16 0 0 0,-14 0-31 15,-9 0 11-15,-13 1-25 0,-12 0-20 16,-8 2-6-16,-8 0 50 0,0 1-99 0,-4 1-113 15,-8 0-212-15,-5 1-484 0,-2 4 208 16,1-1 263-16</inkml:trace>
  <inkml:trace contextRef="#ctx0" brushRef="#br0" timeOffset="148544.26">25530 12654 13 0,'0'0'1092'0,"0"0"91"16,0 0-837-16,0 0-105 0,0 0 42 15,0 0 35-15,0 0-52 0,0 0-118 16,0 0-73-16,0 0-43 0,-23-26-7 16,12 30-3-16,-4 3 4 0,-1 0-1 0,-3 2 25 15,2 1 0-15,1 0-13 0,4-2-12 16,2 2-25-16,6-3-13 0,1 4-19 15,3-1 17-15,0 1 13 0,5 4 0 16,4-1 2-16,4 0 12 0,3 1 38 16,2 0 6-16,2 1-10 0,-1 0-8 15,1-2-17-15,-2 0 1 0,-3-1-19 16,-2-2 0-16,-6 0-1 0,-3-4 39 16,-4 2 11-16,0-1 19 0,0 1 18 15,-7-1-9-15,-6 2-9 0,-3 0-16 16,-5 2-9-16,-4-2-21 0,-1 1-22 0,-1-1 9 15,-1-2-10-15,-1-2-2 0,4-2-14 16,-1-1-35-16,3-3-40 0,1 0-68 16,0-3-90-16,2-5-73 0,4-3-127 15,2-2-171-15,7-4-441 0,2 3-559 16</inkml:trace>
  <inkml:trace contextRef="#ctx0" brushRef="#br0" timeOffset="148995.13">25394 12690 457 0,'0'0'1610'0,"0"0"-1086"0,0 0-250 0,0 0-66 16,0 0-54-16,79-49-78 0,-53 41-55 15,2 2-21-15,0 1-3 0,0-1 3 16,-5 2-35-16,0 2-96 0,-3-1-70 16,-4 2-18-16,3 1-13 0,-1 0-40 15,-2 0-65-15,1 0-54 0,0 0 89 16,-2 0 181-16,-3 0 121 0,-3 0 130 15,-2 0 66-15,-5 0-24 0,-2 0-9 16,0 0 42-16,0 1-21 0,0 3-18 16,-5 1 31-16,-1 2 16 0,0 2 2 15,-1 1 23-15,0-1-18 0,-2 1-55 16,4 1-54-16,-1-2-57 0,3 1-43 16,0 0-11-16,1 2-13 0,2 0 1 15,0 0 9-15,6 0 3 0,7 0 28 0,5-1 22 16,3-2-15-16,5-1 0 0,3-1-7 15,4-4-3-15,0-1 4 0,-4-2 11 16,-4 0 20-16,-5-4 50 0,-6-6 65 0,-2-1 20 16,-5-2-41-16,-3-3-43 0,-2-1-25 15,-2 0-19-15,-3 0 1 16,-7 2-4-16,-6-1-64 0,-2 2-6 0,-3 2-28 16,-2 0-42-16,2 1-44 0,0 4-27 15,2 3-42-15,6 0-62 0,1 3-119 16,6 1-178-16,4 0-194 0,2 1-412 15,0 4-25-15</inkml:trace>
  <inkml:trace contextRef="#ctx0" brushRef="#br0" timeOffset="149272.54">26205 12663 98 0,'0'0'1695'16,"0"0"-972"-16,0 0-260 0,0 0-82 0,0 0-14 15,0 0-77-15,0 0-127 0,0 0-125 16,0 0-38-16,0 0-72 0,0 0-45 15,3 9 36-15,0 0 52 0,6 3 14 16,4-2 13-16,1 2 2 0,6 0 0 16,2-2 12-16,1 0 10 0,3-6 3 15,0-1 19-15,-2-3 48 0,-6 0 51 16,-2-4 10-16,-6-5 20 0,-2-1 30 16,-2-3-59-16,-5-2-46 0,-1-2-27 15,0 0-7-15,-7 1-25 0,-6 2-39 0,-3 0-39 16,-5 4-44-16,-4 4-48 0,-5 2-78 15,-1 4-78-15,-3 0-131 0,0 4-198 16,2 3-147-16,2 1-554 0,7 0 58 16</inkml:trace>
  <inkml:trace contextRef="#ctx0" brushRef="#br0" timeOffset="150634.91">27446 12194 13 0,'0'0'176'0,"0"0"49"15,0 0-29-15,0 0-20 0,0 0 644 16,0 0-245-16,0 0-242 0,0 0-139 0,0 0-43 16,0 0 3-16,13-4-38 0,-13 4-94 15,0 0-20-15,0 0 33 0,4 0 26 16,4 0 28-16,4-1-28 0,8 0-13 16,2-2-1-16,7 1-37 0,3-2-10 15,1 3-61-15,0-2-72 0,-2 3-68 16,-3 0-69-16,-5 1-91 0,-7 6-183 15,-5 1-175-15,-10 3 194 0,-1 2 167 16,-13 1 26-16</inkml:trace>
  <inkml:trace contextRef="#ctx0" brushRef="#br0" timeOffset="150779.66">27533 12339 96 0,'0'0'231'0,"0"0"392"0,0 0 184 16,0 0-249-16,0 0-157 0,0 0-196 15,0 0-73-15,0 0-26 0,0 0 18 0,96 2 26 16,-53-7-33-16,8-2-60 0,7 0-28 15,4-1-29-15,3-1-164 16,-1 1-161-16,0-2-67 0,-4 2-235 0,-6 1-202 16,-10-1 285-16,-11 1-46 0</inkml:trace>
  <inkml:trace contextRef="#ctx0" brushRef="#br0" timeOffset="151980.26">28558 11929 247 0,'0'0'459'15,"0"0"-77"-15,0 0 899 0,0 0-836 16,0 0-217-16,0 0-71 0,0 0-10 16,0 0-1-16,0 0-54 0,0 0-51 15,0 0-39-15,-17 4 0 0,17-4 14 16,-1 0-3-16,1 0-13 0,0 0 0 16,-1 3-22-16,-5-1 22 0,0 3 0 15,-2 2 41-15,-3 0 19 0,-1 2 22 0,-2-1-3 16,3-2-23-16,4 0-28 0,1-2-26 15,2-2-2-15,2-1 0 0,1 1-3 16,1-2 1-16,0 0-1 0,0 0-16 16,-2 0-3-16,2 0 3 0,0 0 7 15,0 0 10-15,0 0-20 0,0 0-4 16,0 0-8-16,0 0-10 0,0 0-16 16,2 0-13-16,4-5-63 0,2 0-253 15,4-2-177-15,1 1-173 0,4-2 186 16,-3 0 81-16,-2 3-76 0</inkml:trace>
  <inkml:trace contextRef="#ctx0" brushRef="#br0" timeOffset="153117.06">28530 11992 235 0,'0'0'466'15,"0"0"-26"-15,0 0 682 0,0 0-473 16,0 0-259-16,0 0-132 0,0 0 1 0,0 0-58 16,0 0-91-16,0 0-103 0,-39-5-7 15,23 19 0-15,-5 4 3 0,-2 4 37 16,1 0-6-16,3 2-23 0,5-1-11 16,5-2-28-16,6 0 0 0,3-2 3 15,6-2 7-15,10-2 18 0,4-3 19 16,8-1-19-16,3-4 0 0,9-3 19 15,1-4 9-15,2 0 0 0,0-7 12 16,-2-4 13-16,-4-6-6 0,-6-2 15 16,-8-4 52-16,-3-3 31 0,-9-1-47 15,-3 2-36-15,-8 1-16 0,-6 1 52 16,-10 2-22-16,-12 2-76 0,-3 2-82 16,-9 3-4-16,0 5-18 0,1 4-56 0,3 5-57 15,8 0-109-15,5 5-185 0,6 2-192 16,6 5-88-16,5 1-208 0,6 1 501 15,0-4-57-15</inkml:trace>
  <inkml:trace contextRef="#ctx0" brushRef="#br0" timeOffset="153298.81">28939 12251 388 0,'0'0'691'0,"0"0"851"15,0 0-811-15,0 0-344 0,0 0-167 16,0 0-50-16,0 0-42 0,0 0-75 15,0 0-53-15,0 0-25 0,0 0-137 16,2-51-83-16,-2 51-49 0,0-2-148 16,3 1-224-16,2 1 1 0,4-3 285 0,5 0 70 15,2 0-51-15,2 0-207 16</inkml:trace>
  <inkml:trace contextRef="#ctx0" brushRef="#br0" timeOffset="153635.91">29366 12009 545 0,'0'0'472'0,"0"0"10"0,0 0 680 16,0 0-556-16,0 0-240 0,0 0-80 16,0 0-19-16,0 0-86 0,0 0-97 15,-76-48-84-15,65 53-16 0,0 6-27 16,-1 3 15-16,1 3 3 0,1 2-9 16,3 0 0-16,7 3 9 0,0 0 23 15,3 0 2-15,9 0-3 0,4-2-15 16,7-2 7-16,0-2 11 0,4-3 3 15,1-4 16-15,-2-4 12 0,2-2 19 0,-6-3 3 16,-3-3 12-16,1-5 6 0,-2-2-15 16,-5-4-1-16,-2-3 19 0,-4-1 9 15,-4-1 3-15,-3 0 3 0,0-1-6 16,-10 2-25-16,-1 1-58 0,-5 3-6 16,-4 0-59-16,-5 3-57 0,-2 3-38 15,-3 3-43-15,2 3-45 0,3 2-59 0,5 4-150 16,6 6-144-16,8 2-15 0,6 1-30 15,0 1 171-15,15 0 26 0,7-1-60 16</inkml:trace>
  <inkml:trace contextRef="#ctx0" brushRef="#br0" timeOffset="154051.78">29890 11951 443 0,'0'0'392'0,"0"0"-50"0,0 0 185 15,0 0 486-15,-92-68-567 0,74 57-127 16,4 5-28-16,5 1-43 0,3 4-57 16,4-1-72-16,2 2-119 0,0 0-42 15,3 2-29-15,7 5-4 0,5 5 75 16,5 5 78-16,6 5-10 0,6 1-6 0,5 2 10 16,0 1-23-16,1 0-30 0,-5-3-1 15,-6 0 13-15,-7-4-31 0,-9-2-24 16,-5 0-34-16,-6-4 11 0,-3 0 13 15,-11-2 22-15,-6 1 9 0,-3-2-44 0,-1-1-43 16,1-3-7-16,6-1 47 0,3-4 50 16,9-1 33-16,1 0 48 0,4 0 15 15,0-6-52-15,0-1 11 0,1-5 7 16,7-2-6-16,6-4-16 0,6-4-12 16,5-3-9-16,7-4 64 0,6 0 24 15,4 1-27-15,1-1-28 0,-3 2 19 16,-7 1 20-16,-7 3 10 0,-8 1 0 15,-6 4-7-15,-9 3 0 0,-3 2-64 16,-3 2-30-16,-11 1-109 0,-5 2-80 16,-7 3-82-16,-5 5-191 0,-5 0-330 15,-7 0-305-15,-4 5 527 0,3 1 11 0,11-1-70 16</inkml:trace>
  <inkml:trace contextRef="#ctx0" brushRef="#br0" timeOffset="155297">27711 14545 470 0,'0'0'1174'0,"0"0"-771"0,0 0-179 16,0 0-95-16,0 0-16 0,0 0 17 15,0 0-15-15,0 0-34 0,0 0-26 16,0 0 12-16,-25-44 29 0,25 32 93 16,2-1-4-16,0-1-14 0,2 0 3 15,-1 0-67-15,4 1-54 0,-3 3-21 16,4 3-17-16,-2 1-15 0,2 2-25 16,7 1-22-16,-2 2-19 0,7 1 22 15,1 0 16-15,3 0 6 0,-1 0 4 16,0 5 18-16,-1-1 0 0,-3 4-13 15,3-1-3-15,-2 1 16 0,-1 0 30 16,2 2-5-16,-2 0-9 0,-1-1-14 0,0 0 10 16,-3-3-10-16,0-1 0 0,-4 0 10 15,-1-2 16-15,0-2 26 0,-3-1 21 16,0 0 7-16,2 0 16 0,2-4 20 16,0-3-12-16,3-2-4 0,3-6-19 15,2-3-5-15,1-5-23 0,3-3-18 0,2-2-37 16,-2 2 0-16,-4 3-18 0,-4 8 14 15,-5 4 4-15,-4 4 0 0,0 3-2 16,-5 2-56-16,-1 2-59 0,0 0-144 16,0 7-194-16,0 3-39 0,-5 5 148 15,-3 5-79-15,0 2-93 0,-1-5-727 16,-10 9 467-16</inkml:trace>
  <inkml:trace contextRef="#ctx0" brushRef="#br0" timeOffset="155523.01">27835 14879 440 0,'0'0'1917'15,"0"0"-1417"-15,0 0-307 0,0 0 31 16,0 0 43-16,0 0-11 0,0 0-8 0,0 0-4 16,0 0-107-16,0 0-137 15,0 0 0-15,58-31-22 0,-18 19 22 0,4 0-1 16,0 0 0-16,3 2-15 15,1 2-61-15,4 1-113 0,0 0-103 0,2 1-141 16,-3 1-58-16,-4 2-53 0,-10 3-198 16,-7 0-245-16,-12 0 364 0</inkml:trace>
  <inkml:trace contextRef="#ctx0" brushRef="#br0" timeOffset="156214.81">28931 14434 284 0,'0'0'808'16,"0"0"420"-16,0 0-834 0,0 0-120 15,0 0 49-15,0 0-15 0,-83-30-106 16,69 30-95-16,-2 7-63 0,-2 3-29 16,2 3-11-16,-4 4 8 0,2 1 4 15,2 2 6-15,1 1 6 0,4-1-28 16,4 2-2-16,4 2-18 0,3-1-11 16,5 0 9-16,9 1 20 0,6-3-11 15,3-2-25-15,2-2 28 0,2-4 10 16,-1-4 38-16,2-4 31 0,-3-5 13 15,3 0-7-15,-4-4 3 0,0-6 30 16,-1-4 41-16,-3-4 27 0,-6-3-60 16,-1-5-39-16,-7-3-28 0,-5-1-9 0,-1 0-10 15,-9 2 22-15,-5 2-25 0,-5 3-27 16,-1 2-34-16,-3 1-48 0,0 5-81 16,1 2-49-16,2 5-57 0,6 5-119 15,3 3-264-15,3 0-335 0,7 4-383 16</inkml:trace>
  <inkml:trace contextRef="#ctx0" brushRef="#br0" timeOffset="156399.74">29333 14672 91 0,'0'0'2647'0,"0"0"-1601"0,0 0-762 15,0 0 18-15,0 0-36 0,0 0-152 0,0 0-105 16,0 0-9-16,0 0-58 0,0 0-84 15,8-26-94-15,1 25-105 0,1 1-202 16,6 0-94-16,-1-1-329 0,-1-2-371 16</inkml:trace>
  <inkml:trace contextRef="#ctx0" brushRef="#br0" timeOffset="156656.07">29876 14290 121 0,'0'0'502'16,"0"0"1549"-16,0 0-1097 0,0 0-585 15,0 0-103-15,0 0-80 0,0 0-102 16,0 0-84-16,0 0-37 0,0 0 37 16,0 0 46-16,-9 72-24 0,9-45-4 0,0 1-15 15,0 0 28-15,3 1-28 0,2-1-1 16,1-1 17-16,-1-2-19 0,-1-2-28 15,1-1-95-15,-2-3-73 0,1-1-79 16,0-1-116-16,2-1-176 0,4-3-25 16,2-2-521-16,-2-4-134 0</inkml:trace>
  <inkml:trace contextRef="#ctx0" brushRef="#br0" timeOffset="156935.84">30283 14474 205 0,'0'0'535'16,"0"0"1337"-16,0 0-1364 0,0 0-284 15,0 0-30-15,0 0 115 0,-28-69-41 16,25 67-75-16,0 2-134 0,1 0-59 16,-1 2-118-16,-2 8-16 0,-1 4 70 15,2 4 26-15,0 1 1 0,4 3 15 0,3 0 6 16,10-2 16-16,7 1 17 0,6-3 21 16,8-3 15-16,7-3 4 0,5-6-13 15,4-4 9-15,1-2 19 0,-5-5 8 16,-2-8 26-16,-8-7 17 0,-4-3 59 15,-7-5 23-15,-11-3-67 0,-5-1 33 16,-8 0 47-16,-3 2-72 0,-12 2-92 0,-9 3-54 16,-2 5-12-16,-9 3-57 15,-2 4-59-15,-6 7-78 0,-4 4-118 0,-1 2-264 16,-4 4-478-16,3 7-57 0,14-4-631 16</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5:07:21.383"/>
    </inkml:context>
    <inkml:brush xml:id="br0">
      <inkml:brushProperty name="width" value="0.05292" units="cm"/>
      <inkml:brushProperty name="height" value="0.05292" units="cm"/>
      <inkml:brushProperty name="color" value="#FF0000"/>
    </inkml:brush>
  </inkml:definitions>
  <inkml:trace contextRef="#ctx0" brushRef="#br0">6080 4295 293 0,'0'0'1290'16,"0"0"-862"-16,0 0-204 0,0 0 6 0,0 0 89 16,0-71-65-16,0 61-8 0,0-1-230 15,0 1 64-15,0 2-23 0,0 4 16 16,-3 0 44-16,3 2 47 0,-3 1 25 16,3 1-50-16,-1 0-46 0,1 0-18 15,-2 0-7-15,2 0-18 0,0 3-17 0,-1-1-33 16,1 1-43-16,0 0-29 15,0 1-40-15,0 3-31 0,0 4-62 16,0 6 205-16,1 4 14 0,4 5-12 0,-1 1 49 16,0 2-51-16,2 1 16 0,-2 1-20 15,2-1 17-15,1 1-13 0,2-1 44 16,-1-2 29-16,3-2-26 0,-4-3-16 16,1-4-31-16,-2-2-12 0,-3-1-45 15,0-5-16-15,0-2-43 0,-2-2-60 16,1-3-20-16,-2-3-21 0,0-1 13 0,0 0 95 15,0 0 86-15,-5 0 22 0,0-6-47 16,-6-4-138-16,-4-3-360 0,3 4-653 16</inkml:trace>
  <inkml:trace contextRef="#ctx0" brushRef="#br0" timeOffset="372.5">5894 4206 2173 0,'0'0'523'15,"0"0"-269"-15,0 0 105 0,0 0 72 16,0 0-78-16,-18-69-92 0,18 59-50 16,6-1-48-16,2 1-46 0,3 1-31 0,2-3-40 15,9-2-46-15,6-1-80 0,10-1 19 16,5 1 33-16,6 0 25 0,4 7-22 16,-2 1 10-16,2 6 12 0,-4 1-15 15,-7 1-22-15,-3 6 0 0,-6 1-16 16,-4 4 7-16,0 3 2 0,-3 0-2 15,0 0-19-15,-4 2-47 0,-1-2-47 16,-2 2 54-16,-6-2 39 0,-4 3-6 16,-7 3-32-16,-2 4 85 0,-11 4 22 15,-11 2 19-15,-14 4 25 0,-9 2 41 16,-11 2-10-16,-7 0 52 0,-2-3-56 16,3-4-46-16,9-7-25 0,11-4-22 15,10-7-81-15,12-4 46 0,7-3-18 0,4-5-23 16,6-2-34-16,3 0-115 0,2 0-111 15,9-6-88-15,10-3-247 0,-3 2-560 16</inkml:trace>
  <inkml:trace contextRef="#ctx0" brushRef="#br0" timeOffset="772.53">6485 4534 2058 0,'0'0'663'0,"0"0"-364"0,0 0 59 16,0 0-29-16,0 0-99 0,0 0-63 16,0 0-45-16,0 0-38 0,0 0-41 0,0 0-15 15,0 0 0-15,-4 4 9 0,12-9-35 16,7-3-2-16,6-2-13 0,5-3-34 16,4 0 23-16,2-2-48 0,0 1-2 15,-2 0 33-15,0-1 1 0,-1 1-35 16,0 2-21-16,-3-1-10 0,-3-1 24 15,-6 4 82-15,-7 4 12 0,-7 2 80 0,-3 3 74 16,-3 1-71-16,-8 0-95 0,-8 0-78 16,-7 0-14-16,-6 0 32 0,-1 5 4 15,-3 4 27-15,3 4-2 0,3 1 28 16,1 2-1-16,6 1 1 0,1 2-16 16,5 1 1-16,1-1 18 0,5 1 14 15,2-4 11-15,2 1-25 0,4-4 0 16,3-1-47-16,4 1-3 0,9-2 38 15,7 2 12-15,6 0 3 0,6 0-3 16,5-1-31-16,5 0-195 0,1-2-96 16,2 1-160-16,-3-4-130 0,1 0-90 15,-13-3-454-15</inkml:trace>
  <inkml:trace contextRef="#ctx0" brushRef="#br0" timeOffset="1060.08">7083 4672 170 0,'0'0'1353'15,"0"0"-801"-15,0 0-8 0,0 0-56 0,0 0-121 16,0 0-60-16,0 0-49 15,0 0-2-15,-6-80-45 0,0 61 2 0,-2-5-23 16,-1-6-86-16,-1-5-49 0,-1-2-27 16,0-2-28-16,0 1 6 0,-1 3-6 15,4 3 3-15,-1 2 24 0,-1 2 7 16,3 3 33-16,1 1-21 0,0 3-31 16,2 1-14-16,2 3-1 0,2 2 45 15,0-1-43-15,2 1-2 0,5-1-30 16,3 1-9-16,7-3-19 0,4 1 0 0,5-1-18 15,1 4 24-15,5 1 9 16,-2 4 12-16,-1 3 4 0,-1 4-25 16,1 2-47-16,-3 5-76 0,-1 7-32 0,-2 3-36 15,-3 6-49-15,-4 3-56 0,-9 2-12 16,-3 4-93-16,-4 1-119 0,-10 0-61 16,0-7-165-16</inkml:trace>
  <inkml:trace contextRef="#ctx0" brushRef="#br0" timeOffset="1195.13">7038 4484 692 0,'0'0'619'16,"0"0"-274"-16,0 0-98 0,0 0-20 16,0 0-29-16,0 0-27 0,0 0-6 15,0 0-20-15,0 0-145 0,0 0-184 16,0 0 16-16,85-31-55 0,-50 22-270 16,-1 1-106-16,-9 4-440 0</inkml:trace>
  <inkml:trace contextRef="#ctx0" brushRef="#br0" timeOffset="1810.79">7342 4462 1001 0,'0'0'511'0,"0"0"-105"0,0 0-7 16,0 0-37-16,0 0-89 0,0 0-74 16,0 0-23-16,0 0-36 0,0 0-1 0,0 0 3 15,0 0 3-15,48 27-4 0,-35-27-15 16,4-5-13-16,6-1-26 0,6-1-32 16,4-3-33-16,3-2-21 0,0 1 1 15,-3-2 0-15,-4 1 1 0,-6 1 25 16,-8 2 22-16,-4-2 30 0,-5 4-15 15,-2 0-41-15,-2 2-11 0,-2 1 17 16,0 2 32-16,-3 1 21 0,-6-1-83 16,-4 0-22-16,-3 0-134 0,-7 0 8 0,-4 2 107 15,-3 2 14-15,-2 6-14 0,0 4 20 16,2 3 2-16,5 0 7 0,5 2-1 16,3 0-5-16,2-2 17 0,4-2-1 15,4 2-1-15,2-7-9 0,4 2-7 16,1-3 16-16,0 1 0 0,7 1 3 15,2 0 15-15,4 1 6 0,4 1 4 16,5-3-3-16,5 2 0 0,5-4-1 0,2-1-21 16,4-3-9-16,5-2-50 15,-1 0-37-15,1-5-51 0,0-3-54 16,-4-3-67-16,-3-2-100 0,-5 0-119 0,-10-2-81 16,-5 1-65-16,-9 1 96 0,-4 0 158 15,-3 3 379-15,0 0 365 0,-1 1 130 16,-2 1 35-16,1 2-6 0,1 3-132 15,-2 2-110-15,3 1-43 0,0 0-40 0,0 0-137 16,0 0-62-16,4 2-190 0,2 3 190 16,1 4 51-16,1 2 19 0,1 0 8 15,-1 2-33-15,-2 0-27 0,-3 0 4 16,-3-2-6-16,0 0 9 0,0-1-3 16,-5-1 6-16,-1 0-9 0,-2-1-6 15,2-2-12-15,2-2 1 0,-1 0 14 16,4-3 15-16,-1-1 20 0,2 0 43 15,0-3 157-15,0-3 42 0,3-4-121 0,5-6-111 16,3-2-61-16,5-5-3 0,10-1-36 16,7-2-16-16,9 3 8 0,7 0-23 15,0 3-93-15,-3 4-38 0,0 3-39 16,-6 4-93-16,-4 2-145 0,-1 2-260 16,-11 1-744-16</inkml:trace>
  <inkml:trace contextRef="#ctx0" brushRef="#br0" timeOffset="2693.52">9422 4035 2194 0,'0'0'685'0,"0"0"-237"15,0 0-30-15,0 0-52 0,0 0-189 16,39-68 231-16,-38 61-92 0,-1 2-178 15,0 3-35-15,0-1-8 0,-3 2-38 16,-1 1-57-16,1 0 0 0,0 0-48 16,-3 0-25-16,-2 0-19 0,-5 4 4 0,-4 3 21 15,-5 4-22-15,-3 2-12 0,1 2 0 16,-2 2-4-16,6 1-18 0,-2 0-11 16,2 0 4-16,4 0 21 0,0-1 11 15,2-1 1-15,0-3 43 0,6-1 20 16,2-5 18-16,5-1-31 0,1-4 0 15,0 1 28-15,0-2 19 0,7 0 21 0,1 0 29 16,6 2 29-16,3 0 24 0,5-1-4 16,2 1-6-16,3 0-21 0,4-1-26 15,-1 0-21-15,5 4-12 0,-2-1-1 16,0 1 10-16,-1 1 15 0,-3 2-37 16,-7 3-15-16,-4-3-7 0,-4 6-6 15,-5 0 28-15,-6 3 34 0,-3 0 9 16,-5 3-8-16,-9 1-4 0,-8 0 2 15,-5 1 8-15,-9-4 2 0,-6 1-14 16,-1-3-29-16,-6-1-13 0,3-3-24 16,0-3 0-16,7-3-25 0,9-4 13 0,7-3 2 15,7 0-33-15,4-2-48 0,7-6-83 16,2-3-94-16,3-2-108 0,4-4-97 16,10-1-175-16,7-1-34 0,-1 2-384 15</inkml:trace>
  <inkml:trace contextRef="#ctx0" brushRef="#br0" timeOffset="2920.09">9585 4256 910 0,'0'0'667'0,"0"0"-160"0,0 0-70 16,0 0-57-16,0 0-104 0,0 0-75 15,0 0-61-15,0 0-64 0,0 0-57 16,0 0 85-16,47 24 50 0,-44-8-13 16,0 5-18-16,0 2-7 0,-2 1-14 15,2 2-18-15,2 0-28 0,-1 0-35 0,4-1-21 16,0 0-2-16,-1-2-10 0,3-1 12 15,-3-3 2-15,-1-1-2 0,-2-1-22 16,-4-4-46-16,2-1-40 0,-2-5-61 16,0 0-63-16,0-3-81 0,0-2-65 15,-2-2-145-15,-2 0-170 0,2 0-107 16</inkml:trace>
  <inkml:trace contextRef="#ctx0" brushRef="#br0" timeOffset="3150.37">9595 4377 1798 0,'0'0'623'0,"0"0"-194"16,0 0-45-16,0 0 4 0,10-84-82 0,7 64-17 16,6 1-75-16,6 0-103 0,7 2-21 15,4 1-10-15,4 3-80 0,-1 5-44 16,1 2 44-16,-3 4 233 0,-2 2-153 16,-3 4-71-16,-10 6-9 0,-2 3-37 15,-9 1 7-15,-7 4 8 0,-8 3 19 16,0 0 3-16,-14 4 11 0,-8 2 8 15,-8-1-19-15,-3-1-68 0,-5 3-76 16,1-5-103-16,1-2-101 0,6-2-140 16,5-3-191-16,6-4-495 0,2-2-606 0</inkml:trace>
  <inkml:trace contextRef="#ctx0" brushRef="#br0" timeOffset="3448.44">10619 3847 2436 0,'0'0'970'0,"0"0"-552"0,0 0 24 15,0 0-70-15,0 0-90 0,0 0-126 16,0 0-103-16,0 0-53 0,0 0-55 15,0 0-61-15,0 0 46 0,-7 26 70 16,11-4-3-16,-1 6 0 0,2 2 1 16,1 1 2-16,-2 3 3 0,4 0 18 0,-3 1-2 15,-1-4-17-15,3 3 10 0,-2-4-12 16,-1-1-80-16,-1-2-61 0,2 1-35 16,-2-7-47-16,0 0-143 0,0-3-178 15,0-5-157-15,-1-4-422 0,1-4-319 0</inkml:trace>
  <inkml:trace contextRef="#ctx0" brushRef="#br0" timeOffset="3818.35">11039 3843 1865 0,'0'0'1667'0,"0"0"-1197"15,0 0-166-15,0 0 27 0,0 0-27 0,0 0-93 16,0 0-71-16,0 0-104 0,0 0-36 15,0 0-51-15,0 0-50 16,-15-25-52-16,11 42 34 0,-2 7 95 0,-1 4 23 16,0 8 0-16,0 1 2 0,2 3-1 15,4 1 0-15,1 0-19 0,3 1 16 16,7-1-40-16,4-1-55 16,4-2 30-16,2-3 22 0,3-3-22 0,-1-3 9 15,2-8-3-15,-1-4 13 0,-6-5 49 0,1-7 21 16,-8-3 29-16,-3-2 40 0,-3-3 55 15,-3-6 58-15,1-1-154 0,-2-6-28 16,0 2 16-16,-3-2 21 0,-4 1 70 16,-3 1-98-16,0 1-30 0,-3 1-39 15,3 4-25-15,-2 1 0 0,-2 3-114 16,-1 3-25-16,0 1-122 0,0 0-170 16,4 6-187-16,5 1-315 0,2-1-118 15</inkml:trace>
  <inkml:trace contextRef="#ctx0" brushRef="#br0" timeOffset="4010.99">11857 4028 3097 0,'0'0'749'0,"0"0"-232"0,0 0-137 15,0 0-135-15,0 0-77 0,0 0-28 16,0 0-79-16,0 0-61 0,0 0-58 15,0 0-119-15,0-56-116 0,0 61-170 16,0 4-536-16,0 4 410 0,0 0-178 16,0 12-714-16</inkml:trace>
  <inkml:trace contextRef="#ctx0" brushRef="#br0" timeOffset="4148.91">11899 4293 1421 0,'0'0'679'0,"0"0"-113"0,0 0-27 16,0 0-103-16,0 0-93 0,0 0-86 15,0 0-76-15,0 0-64 0,0 0-37 16,0 0-77-16,0 0-3 0,6 9-182 16,-6-12-321-16,1 0-126 0,2 0-540 0,9-3-803 15</inkml:trace>
  <inkml:trace contextRef="#ctx0" brushRef="#br0" timeOffset="4918.33">13154 4008 1041 0,'0'0'583'0,"0"0"-248"0,0 0-21 0,0 0 54 15,0 0-27-15,0 0-11 0,0 0 13 16,38-67-25-16,-39 62-48 0,-8 1-78 15,-4 2-93-15,-7-4-48 0,-9 4-50 16,-9 0-1-16,-5 2 13 0,-2 0 5 16,-1 10 29-16,9-3-14 0,4 4-29 15,7 0-4-15,2 3-24 0,3 2-13 16,2 2-6-16,6 1 6 0,1-1-3 0,4 1 6 16,5 0 9-16,3-1-12 15,0-1-13-15,8 0-3 0,6-3 19 0,3 2 20 16,3-1 14-16,6-1 12 0,3-2 10 15,7-2 3-15,2-4 46 0,5-2-9 16,2-4-6-16,2 0-56 0,-4-6-84 16,-1-4-90-16,-2-3-111 0,-5-4-42 15,1 1-74-15,0-5-234 0,-8 7-497 0,8-16-351 16</inkml:trace>
  <inkml:trace contextRef="#ctx0" brushRef="#br0" timeOffset="5355.44">13436 3667 241 0,'0'0'2417'0,"0"0"-1833"16,0 0-190-16,0 0 38 0,0 0-59 0,0 0-40 15,0 0-82-15,0 0-116 0,0 0-135 16,0 0-18-16,0 0-99 0,-67-32-75 16,67 46-37-16,0 7 229 0,0 3 49 15,0 6 1-15,0 1-47 0,0 1 15 16,0 1 19-16,0-2-19 0,0 1-18 15,2-2-12-15,1-1 12 0,-1 0 0 16,1-1 2-16,1-1 41 0,1-1-43 0,-4-2-18 16,2-3-19-16,-1-6-22 0,-1-2-33 15,2-5-7-15,-2-6-15 0,2 0 58 16,0-2 56-16,0 0 133 0,3-7 52 16,-1-2 15-16,4-2-111 0,4-6-89 15,3-1 0-15,4-1-28 0,0-3-11 16,6 1 20-16,-3 3 19 0,-4 1 46 15,1 5 9-15,-4 1-9 0,0 2-23 16,-2 3-23-16,-4 1-19 0,-1 2 1 16,-4 2-10-16,0 1-24 0,-1 0-27 0,1 4-10 15,2 2 36-15,3 2 29 0,5 3-1 16,1 2-24-16,2 1-19 0,4 2 46 16,0-2-21-16,2 0-106 0,3-1-85 15,2-2-27-15,3-3-30 0,1 0-75 16,0-3-113-16,0-1-161 0,-2-3-56 0,-8-1-109 15</inkml:trace>
  <inkml:trace contextRef="#ctx0" brushRef="#br0" timeOffset="5698.36">14232 3980 737 0,'0'0'1151'0,"0"0"-639"0,0 0-70 16,0 0-6-16,0 0 11 0,-86-44-103 15,66 39-76-15,0 1-64 0,0 1-68 0,1 3-38 16,1 0-69-16,1 0-29 0,1 3-31 15,2 5-12-15,2-1-15 0,2 4 5 16,4-1-5-16,0 3 8 0,4 0-5 16,-1 1-14-16,3 0 14 0,0 1 14 15,8 2 13-15,0-3-6 0,3 2-31 16,2-3-10-16,5-2-39 0,3-3-12 16,2-2 38-16,3-3 25 0,-3-3 63 15,2 0 13-15,-5-4 31 0,-3-2 12 16,-4-4 4-16,-1 2-6 0,-2-4 75 0,-2 0-13 15,1 1-23-15,1-2-15 0,0-3-7 16,0 2-21-16,1 0-10 0,0 4-37 16,-4 4 56-16,0 0-59 0,-1 5-40 15,-3 0-19-15,3 1-34 0,-1 0-16 16,0 1-22-16,-2 3-105 0,0 1-136 16,-3 1-90-16,0 1-118 0,0-2-182 0,-2 0-580 0</inkml:trace>
  <inkml:trace contextRef="#ctx0" brushRef="#br0" timeOffset="5760.25">14232 3980 1975 0</inkml:trace>
  <inkml:trace contextRef="#ctx0" brushRef="#br0" timeOffset="6029.59">14232 3980 1975 0,'68'-18'811'0,"-68"10"-110"0,9-1-190 0,-1 0-77 0,5-3-126 0,6 2-166 16,7 0-54-16,6-1-46 0,4 5-41 16,4 0-1-16,0 4 19 0,-1 2-19 15,-7 2-9-15,0 4 9 0,-6 2 52 16,-6 1-52-16,-3 0-3 0,-7 0-42 15,-1 0-26-15,-5 0 16 0,-1 0 18 16,-3 0-3-16,0 1-6 0,-10 0 35 0,-4 3 10 16,-6-1-32-16,-1-2-25 0,-2-1-25 15,5-5 28-15,3-4 55 0,8 0 62 16,1-1 104-16,3-8-58 0,3-3-47 16,0-2-61-16,0-3-40 0,3-2 40 15,10 0-1-15,3-1-27 0,6 0-12 16,3 0-9-16,4-2-12 0,-1 4-13 15,-3 1-34-15,-3 2 18 0,0 1-21 16,-5 1-54-16,-4-1-52 0,0 1-89 16,0 1-104-16,-1-4-190 0,0 2-463 0,-3 3-192 15</inkml:trace>
  <inkml:trace contextRef="#ctx0" brushRef="#br0" timeOffset="6205.35">14933 3622 1114 0,'0'0'1383'0,"0"0"-800"0,0 0-4 15,0 0-79-15,0 0-189 0,0 0-126 16,0 0-89-16,0 0-96 0,0 0-10 15,0 0-57-15,0 0 67 0,0 0 58 16,54 74-18-16,-40-49-21 0,0 0-4 16,-3 2-13-16,-2-3 0 0,-2 0-2 15,2 0-18-15,-6-3-87 0,-2 0-49 16,-1 1-60-16,-1-3-118 0,-7 1-125 16,-1-5-175-16,-2-2-111 0,3-4-30 15,-1-3-269-15</inkml:trace>
  <inkml:trace contextRef="#ctx0" brushRef="#br0" timeOffset="6298.19">15002 3996 1565 0,'0'0'828'0,"0"0"-364"0,0 0-137 0,0 0-46 16,91-45 13-16,-52 35-174 0,8-1-120 16,6-1-4-16,5 1-33 0,5 3 5 15,-3-2-122-15,-3 4-138 0,-2 1-147 16,-17 1-381-16,9-2-835 0</inkml:trace>
  <inkml:trace contextRef="#ctx0" brushRef="#br0" timeOffset="6982.38">16259 3650 2095 0,'0'0'727'0,"0"0"-218"0,0 0-72 16,0 0-93-16,0 0-77 0,0 0-44 15,0 0-23-15,0 0-41 0,0 0-36 16,0 0-56-16,0 0-67 0,-18 0-9 15,18 8-52-15,0 5 54 0,-1 5 7 16,-2 5 28-16,0 2-16 0,0 1-11 16,0 3 0-16,3 0 0 0,0 2 17 15,0-2-2-15,0-3-16 0,0-2-21 0,2-5-55 16,-1-3-13-16,2-4-21 0,-3-4-7 16,2-2-37-16,-2-3-28 0,0-2-42 15,0-1-8-15,0 0 46 0,-2-6 12 16,-1-3 3-16,0-4-373 0,-1-4-280 15,0 3-304-15</inkml:trace>
  <inkml:trace contextRef="#ctx0" brushRef="#br0" timeOffset="7170.48">16177 3794 1527 0,'0'0'728'0,"0"0"-179"0,0 0 11 15,0 0-129-15,0 0-73 0,0 0-1 16,-12-70-76-16,13 60-58 0,7 4-88 16,0 0-41-16,2 0-30 0,3 4-64 15,3 2-6-15,3 0-37 0,5 0-18 16,2 8 16-16,5 3 11 0,2 6 18 15,1 1 16-15,1 1 0 0,0-1-15 0,-4 2 12 16,-3-4-28-16,-1 1-55 0,-3-4-18 16,-1-1-40-16,-4-4-47 0,0-1-48 15,-4-3-74-15,-3-4-113 0,0 0-103 16,-2 0-187-16,-4-4-509 0</inkml:trace>
  <inkml:trace contextRef="#ctx0" brushRef="#br0" timeOffset="7387.53">16649 3637 2387 0,'0'0'686'0,"0"0"-157"0,0 0 47 16,0 0-123-16,0 0-100 0,0 0-63 15,0 0-69-15,0 0-60 0,0 0-61 0,0 0-55 16,0 0-45-16,-27-56-41 0,27 59-50 16,1 2-48-16,2 5-13 0,1 4 152 15,2 3 6-15,-1 5 27 0,3 0-33 16,-1 2-21-16,-1-1-43 0,0-1 10 15,0-1-50-15,1 0-39 0,-3 0-84 16,3 0-128-16,-2-3-160 0,-1-3-146 16,1-2-406-16,1 1-504 0</inkml:trace>
  <inkml:trace contextRef="#ctx0" brushRef="#br0" timeOffset="7671.5">16842 3847 2563 0,'0'0'961'0,"0"0"-526"0,0 0-72 0,0 0-26 0,0 0-51 15,0 0-51-15,0 0-64 0,0 0-80 16,0 0-91-16,0 0-43 0,0 0-69 16,-18-8-44-16,18 15-30 0,4 3 100 15,3 3 56-15,2-1-26 0,2 2 32 16,8-3-10-16,2 0-12 0,4-4 12 16,4-1 34-16,1-5 9 0,1-1 13 15,-3-1-4-15,-5-6 22 0,-6-3 25 16,-3-1 11-16,-6-2 71 0,-5-3 3 15,-3-4-25-15,0-3-61 0,-3 0-32 16,-4-2-32-16,-5 4-40 0,0 3 4 16,-3 5-13-16,-1 1-15 0,3 4-97 0,-2 4-91 15,1 2-124-15,0 2-291 16,3 5-406-16,3 3-228 0</inkml:trace>
  <inkml:trace contextRef="#ctx0" brushRef="#br0" timeOffset="7818.25">17335 3901 783 0,'0'0'1366'0,"0"0"-633"16,0 0-72-16,0 0-173 0,0 0-119 15,0 0-88-15,0 0-236 0,0 0-45 16,0 0-43-16,0 0-49 0,6-32-97 16,-5 27-79-16,5 0-255 0,1 3-680 15,8-3-641-15</inkml:trace>
  <inkml:trace contextRef="#ctx0" brushRef="#br0" timeOffset="8602.04">18514 3419 2053 0,'0'0'663'15,"0"0"-169"-15,0 0-33 0,0 0-97 0,0 0-57 16,0 0-32-16,0 0-32 0,0 0-68 15,0 0-41-15,0 0-24 0,0 0-22 16,-19-50-46-16,19 50-23 0,0 0-19 16,0 0-31-16,0 3-36 0,2 6-57 15,0 5 78-15,1 5 46 0,0 5 58 0,0 0-22 16,-1 1-17-16,-1-1-17 0,-1 0 1 16,0 1 0-16,0-2 0 0,0 1 9 15,0 0-9-15,-3-2 0 0,2 1 11 16,-1-3-14-16,-1 0-2 0,3-2-65 15,-1-3 0-15,1-4-3 0,0-3 18 16,0-2 12-16,0-2 7 0,1-2 14 16,7-1 4-16,3 2 15 0,5-3 28 15,7 0 54-15,4 0-24 0,5 0-30 0,1-2-16 16,0-2-12-16,-4-1-32 0,-1-2-38 16,-4-1-55-16,-4 2-56 0,-5-1-66 15,-2 1-91-15,-3 4-74 0,-3-4-141 16,-1 5-173-16,-3-2-426 0,-2 2-114 15</inkml:trace>
  <inkml:trace contextRef="#ctx0" brushRef="#br0" timeOffset="8880.34">18814 3668 805 0,'0'0'1382'16,"0"0"-769"-16,0 0-87 0,0 0-54 15,0 0-104-15,0 0-18 0,0 0-39 0,0 0-66 16,0 0-50-16,0 0-64 0,0 0-31 15,-28-63-15-15,28 63-27 0,0 0-37 16,0 0-21-16,0 0-33 0,0 0-25 16,0 0-33-16,0 2-33 0,0 4-25 15,0 3-16-15,0 4 85 0,0 4 80 16,5 3 31-16,-1 2 21 0,2 2-6 16,4-3-30-16,-4-2-16 0,0-2-24 15,1-1 5-15,0-4-5 0,-3 0-34 16,2 0-52-16,-2-6-59 0,-1 0-47 15,0 0-86-15,-1-1-138 0,-1-2-122 16,3 0-87-16,-3-2-446 0,8-1-301 0</inkml:trace>
  <inkml:trace contextRef="#ctx0" brushRef="#br0" timeOffset="9849.49">19394 3394 1637 0,'0'0'769'0,"0"0"-257"16,0 0-124-16,0 0-93 0,0 0-84 16,0 0-82-16,0 0-66 0,0 0-62 15,0 0 18-15,0 0 29 0,0 0-1 16,-22 62-44-16,13-45-1 0,-2 1 11 16,0 1-11-16,0 0 0 0,-2 0 10 15,1 1-10-15,-1-1 29 0,5 0 13 16,0-1-19-16,4 0-25 0,0-2-17 15,2-2 2-15,2 0-10 0,0-1 6 16,0-3 7-16,7-1-1 0,1-2 2 16,6-2 11-16,5-1 40 0,8 0 32 0,6 0 21 15,8-3-49-15,3 0-42 0,-2-1-1 16,3 0 1-16,-2 0-2 0,-1-1-31 16,0-3-94-16,-3-3-27 0,-8 1-31 15,-3-2-25-15,-8-2-55 0,-9 0-69 16,-5-3-124-16,-6-1-279 0,0 1-526 15</inkml:trace>
  <inkml:trace contextRef="#ctx0" brushRef="#br0" timeOffset="10091.84">19622 3461 2195 0,'0'0'762'0,"0"0"-185"0,0 0-63 15,0 0-139-15,0 0-175 0,0 0-92 0,0 0-105 16,0 0-3-16,0 0-43 0,0 0-49 15,8 14-35-15,-3-2 93 0,-1 3 34 16,2 3 65-16,0 3-3 0,0 1-28 16,-2 1-16-16,2 1 22 0,-2 1-9 15,1 2-12-15,0 0 8 0,-2-2-2 16,2 1 12-16,-2-3-19 0,1 1-18 16,-2-2-27-16,1-4-56 0,-3 0-56 15,2-3-59-15,-2-2-174 0,0-2-174 16,1 0-207-16,1-5-575 0</inkml:trace>
  <inkml:trace contextRef="#ctx0" brushRef="#br0" timeOffset="10243.41">20017 3873 2423 0,'0'0'1023'0,"0"0"-562"0,0 0-91 16,0 0-122-16,0 0-85 0,0 0-52 15,0 0-59-15,0 0-46 0,0 0-6 16,0 0-120-16,0 0-154 0,10-5-112 15,-5 2-223-15,-1 2-575 0,0 0-623 0</inkml:trace>
  <inkml:trace contextRef="#ctx0" brushRef="#br0" timeOffset="12748.72">22667 1530 1425 0,'0'0'462'0,"0"0"-176"0,0 0 8 16,0 0-13-16,0 0-31 0,0 0 10 0,0 0-41 16,0 0-70-16,0 0-41 0,-7-34 15 15,1 33-10-15,-3-1-83 0,-2-1-30 16,-7 1-82-16,-3-1-47 0,-8 2-3 16,-7 1 31-16,-2 0 9 0,0 5 50 15,2 1 39-15,4 2-22 0,5-1 9 0,7-3-7 16,7 1-5-16,6-1-11 0,2-3-18 15,5 0 9-15,0 0-13 0,0 1 29 16,0 0 20-16,0 2 12 0,2 3 2 16,2 1 14-16,0 4 38 0,4 1 36 15,0 1 24-15,2 1-25 0,0 2-12 16,1 1 2-16,1 0-19 0,-1 0-19 16,-1 3 0-16,1 0-3 0,-1 2 9 15,2 1 10-15,-4 2-23 0,-2 2-5 16,0 0 11-16,-3 2 17 0,-3 4-12 15,0 1 17-15,-3 1-31 0,-3 1-3 16,-3 0-3-16,-2-1-9 0,2 0-16 0,2-2 3 16,1-5-3-16,3-3-3 0,3-4-19 15,0-6-6-15,0-1-3 0,8-5-10 16,3-1 16-16,4-2 25 0,4-1 0 0,6-1 38 16,4-1 2-16,4-1-2 0,-1-2-1 15,1-1-23-15,-2 0-14 0,-3 0-97 16,1-3-73-16,0-1-59 0,0 0-113 15,-2 1-144-15,0-2-285 0,-6 3-569 16</inkml:trace>
  <inkml:trace contextRef="#ctx0" brushRef="#br0" timeOffset="13350.31">23268 1746 2544 0,'0'0'687'0,"0"0"-302"0,0 0-39 15,0 0-45-15,0 0-31 16,0 0-39-16,0 0-75 0,0 0-73 0,0 0-46 16,0 0-36-16,0 0-1 15,-20-27-19-15,19 29-17 0,1 0-19 0,0-1-22 16,-2 3-37-16,2 2-27 0,0 2-1 16,0 7 142-16,2 4 0 0,1 4 15 15,-2 2-12-15,3 3 10 0,-2 0 8 16,-1 1-6-16,2-1-15 0,0-1 0 0,-1-2 16 15,2 0 12-15,-1-3-13 0,1-3-12 16,-1-3 1-16,0-3 8 0,0-3-12 16,0-2-3-16,3-3-22 0,-4 0 7 15,5-3-1-15,1 0-3 0,2 1 22 16,5-3 20-16,6 0 20 0,8 0 10 16,6-6-50-16,9-3-87 0,2-1-133 15,4-3-87-15,-2 2-102 0,-5 0-113 16,-4 2-203-16,-6 3-447 0,-10 2 92 15</inkml:trace>
  <inkml:trace contextRef="#ctx0" brushRef="#br0" timeOffset="13673.2">23836 2000 1015 0,'0'0'830'0,"0"0"-289"0,0 0-144 0,0 0 1 16,0 0-45-16,0 0-56 0,0 0-45 16,0 0-71-16,0 0-60 0,0 0-52 15,0 0-50-15,-29-9-19 0,29 9-25 16,0 1-21-16,0 1-28 0,3 0-20 15,0 2-21-15,3 2 62 0,4 2 36 16,0 1 17-16,4 0 20 0,5-1-1 16,1-2 6-16,6 0-10 0,2-3 4 15,3 0 0-15,-1-3-4 0,1 0 1 16,-3 0 9-16,-6-4 3 0,-3-1 18 16,-7-2 29-16,-6 0 58 0,-3-2 28 15,-3-1-54-15,0-5 34 0,-3 1-140 0,-5-3 42 16,-3 2-43-16,-5 1-18 15,0 0-1-15,-3 3-14 0,-1 3-7 0,3-1 0 16,-2 4-21-16,5 3-81 0,-1 1-56 16,4 1-85-16,0 0-85 0,2 5-48 15,1 1-28-15,5 1-98 0,2-2-126 16,1 1-32-16,1-2-285 0</inkml:trace>
  <inkml:trace contextRef="#ctx0" brushRef="#br0" timeOffset="14083.45">24297 1905 1994 0,'0'0'1059'0,"0"0"-616"15,0 0 9-15,0 0-136 0,0 0-139 0,0 0-78 16,0 0-99-16,0 0-6 0,0 0-71 16,0 0-44-16,-1 15-16 0,1-6 137 15,0 3 9-15,4 2 26 0,-1 0-17 16,2 0 4-16,-2 1-3 0,2-4-17 15,-2-2-2-15,0-1 0 0,0-2-38 16,0-3-8-16,-2-2-20 0,1-1-2 0,0 0 52 16,0 0 16-16,2-2 72 15,1-5 27-15,4-2-61 0,0-3-38 0,3 0-16 16,1-2 16-16,0-1 41 0,0 0-10 16,-2 0-28-16,3 3 22 0,-5 1 92 15,1 1-15-15,-1 1-92 0,1 3 2 16,-3-1-3-16,-1 5 28 0,-1-2 16 15,-1 3-4-15,-2 1-43 0,0 0-6 16,-1 0-46-16,1 0-59 0,4 5-43 16,2 1 61-16,9 2 75 0,3 2 12 15,4 2-4-15,2 1-42 0,0-1-23 0,0 0 1 16,-3-1-38-16,1-2-14 0,-1 1-57 16,-3-4-66-16,2 1-101 0,0-2-134 15,2 0-143-15,1-4-172 0,-8 0-416 16</inkml:trace>
  <inkml:trace contextRef="#ctx0" brushRef="#br0" timeOffset="14545.57">25065 1937 151 0,'0'0'1551'0,"0"0"-815"15,0 0-288-15,0 0-73 0,0 0-140 0,0 0-41 16,0 0-31-16,-87-57-46 0,67 53-45 16,-1 2-63-16,1 2-9 0,3 0-22 15,2 4-12-15,2 2-20 0,1 3-15 16,4 0 6-16,2 3-34 0,3 1-20 15,3-1 22-15,0 2 31 0,0-1 32 16,9 1 19-16,3-5 12 0,4 3 0 16,4 0-11-16,-1-3-14 0,1-1 5 0,0-2 21 15,-3-4 35-15,-2 0 16 0,-3-2 76 16,-3-2 186-16,0-2-5 0,-1-4-50 16,1 0-42-16,0-3-38 0,1 2-37 0,-3-2-22 15,0 4 16-15,-2-2-38 0,-1 4-21 16,-2 3-24-16,-2 2-40 0,0 0-12 15,0 0-46-15,0 0-30 0,1 4-18 16,3 2-37-16,2 6-7 0,3 3 95 16,2 7 43-16,3 4 0 0,0 2-1 15,-2 2-17-15,-4 1 16 0,-1 0-16 16,-3-2 5-16,-2 2 13 0,-2-1 22 16,0-2-7-16,-8-2-12 0,-3-2 13 15,-9-2-1-15,-5-4 3 0,-9-1 22 16,-5-4 3-16,-7-3-7 0,-2-5-2 0,-2-1-13 15,6-4-21-15,5 0-33 0,6-1 11 16,9-7-8-16,5-1-31 0,7-3 0 16,4 0-56-16,4-4-80 0,4 1-147 15,1-3-60-15,16-2-313 0,5 2-386 16,-2 4-81-16</inkml:trace>
  <inkml:trace contextRef="#ctx0" brushRef="#br0" timeOffset="14725.73">25355 1976 2115 0,'0'0'804'0,"0"0"-346"0,0 0-176 16,0 0-121-16,0 0-130 0,0 0-31 16,0 0-141-16,0 0 42 0,0 0 88 15,0 0 10-15,0 0-58 0,48 65-186 16,-47-53-126-16,-1-2-100 0,0-1-167 15,-4-3-339-15</inkml:trace>
  <inkml:trace contextRef="#ctx0" brushRef="#br0" timeOffset="14870.17">25437 1899 1922 0,'0'0'560'0,"0"0"-244"0,0 0-113 16,0 0-120-16,0 0-83 0,0 0-13 15,0 0-57-15,0 0-204 0,0 0-249 16,0 0-463-16</inkml:trace>
  <inkml:trace contextRef="#ctx0" brushRef="#br0" timeOffset="15141.11">25708 1448 3002 0,'0'0'713'0,"0"0"-389"16,0 0 7-16,0 0 43 0,0 0-114 15,0 0-116-15,0 0-141 0,0 0-3 16,0 0-132-16,0 0-54 0,0 0 130 16,13 40 44-16,0-14 12 0,-1 7 0 15,2 3 5-15,3 1-4 0,1 2 23 0,-4-2-23 16,5 1-1-16,-3-3 0 0,-1-3-40 15,0-4-59-15,-1-1-49 0,-4-3-44 16,-1-3-70-16,-3-2-173 16,-4-4-190-16,-2-4-449 0,-5-4-438 0</inkml:trace>
  <inkml:trace contextRef="#ctx0" brushRef="#br0" timeOffset="15467.63">25834 1853 1251 0,'0'0'1106'0,"0"0"-786"15,0 0-24-15,0 0 46 0,0 0-132 16,92-44-83-16,-62 38-33 0,2 2-15 16,0 1-22-16,-7 3 18 0,-6 0 13 0,-4 0-12 15,-7 0-45-15,-5 3-31 16,0 0-15-16,2 3-35 0,0 0 35 0,-1 4 15 16,4 0 3-16,0 0 10 0,4 3-10 15,2 0 16-15,3 0 5 0,5 1-8 16,3 0-13-16,4 1 13 15,1-4 9-15,0-2 3 0,0-3-3 0,-2-3-23 16,-2-2 32-16,-7-1 25 0,-1-1 65 16,-3-6 107-16,-1 0-28 0,-2-2-44 15,0-3-3-15,-4 1-59 0,0-2-94 16,-5-3 9-16,0 2-24 0,1 0-34 16,-4 0-33-16,0 0-15 0,0-2-96 15,0 1-99-15,0-1-101 0,0 1-357 16,0-2-527-16,0 6-385 0</inkml:trace>
  <inkml:trace contextRef="#ctx0" brushRef="#br0" timeOffset="16213.82">26832 1417 2678 0,'0'0'816'0,"0"0"-339"0,0 0-43 16,0 0-104-16,0 0-170 0,0 0-102 15,0 0-58-15,0 0-48 0,0 0-38 16,0 0-55-16,0 0 27 0,9 46 111 16,-5-20 2-16,1 4-1 0,2 0 2 15,0 1 18-15,2 2-18 0,-1-7 3 16,3 3 25-16,-3-3-13 0,6-2 13 16,-2-2 0-16,2 0-10 0,-3-4 1 0,0-4-1 15,-2-2-18-15,-2-5 0 0,-3-1-21 16,-2-4-2-16,-2-2 23 0,0 0 46 15,0 0 31-15,-5 0 9 0,0-4-6 16,-7-4-53-16,1 0-27 0,-4-3-98 0,-7-1 22 16,0 4 29-16,-6 1 29 0,1 1-7 15,-2 2-2-15,3 3 2 0,3 1-2 16,3 0-17-16,2 1-2 0,4 4 21 16,2 0-2-16,1 1 5 0,5-2-6 15,0 4-12-15,4-2-19 0,2 1 3 16,0 4-3-16,0-2-3 0,2 4 21 15,9 2 39-15,3-2 2 0,3 1-12 16,9-2-10-16,6-2-22 0,7-3-76 16,3-3-31-16,2-3-67 0,4-1-14 0,-3 0-23 15,1-4 46-15,-7-2 29 0,0-3-39 16,-4-1-50-16,-3-1-23 0,-6 1 91 16,-6-1 201-16,-3 2 165 0,-9 0 234 15,-2 2 37-15,-6-1-28 0,0 4-73 16,0-2-66-16,0 2-52 0,0 0-16 15,0 2-54-15,-2 2-54 0,-1 0-93 0,0 0-37 16,0 0-119-16,-1 0-10 0,-1 4 40 16,-3 2 51-16,2-2 24 0,3 1-37 15,1 0-39-15,0-1-15 0,2-2 1 16,0 0 14-16,0 0 50 0,2-1 40 16,5-1 37-16,2 1 57 0,3 0-15 15,3 0-33-15,1-1-9 0,0 0 0 0,-1 0 7 16,-2 0 25-16,2 0 38 15,-4-2 99-15,2 1-30 0,-3 0-75 0,0-1-17 16,-1 1-47-16,3 1-6 0,-4 0-48 16,3 0-28-16,3 1 9 0,0 3 19 15,5 1-4-15,2 0-85 0,0 2-39 16,0-4-75-16,1 1 8 0,-5 0 13 16,-1-4 13-16,-6 0-53 0,-2 0 55 15,-7 0 87-15,-1-1-221 0,0-3-297 16</inkml:trace>
  <inkml:trace contextRef="#ctx0" brushRef="#br0" timeOffset="17340.29">27495 1754 1824 0,'0'0'1087'0,"0"0"-554"15,0 0-15-15,0 0-99 0,0 0-178 16,0 0-154-16,0 0-87 0,0 0-19 16,0 0-61-16,0 0-50 0,0 0-28 15,-3 18-7-15,3-6 165 0,0 0 30 16,0 4-20-16,0-2-10 0,0 2-112 16,0-3-62-16,-1-2-56 0,-5 1-93 0,1-2-13 15,-1-1-82-15,0-1-145 0,1-4-234 16</inkml:trace>
  <inkml:trace contextRef="#ctx0" brushRef="#br0" timeOffset="17489.37">27508 1650 1337 0,'0'0'1212'0,"0"0"-900"15,0 0-164-15,0 0-32 0,0 0-94 16,0 0-22-16,0 0-96 0,0 0-164 15,0 0-325-15,0 0-195 0,0 0-200 16</inkml:trace>
  <inkml:trace contextRef="#ctx0" brushRef="#br0" timeOffset="17809.78">27688 1819 261 0,'0'0'973'0,"0"0"-576"0,0 0 6 16,0 0-59-16,0 0-86 0,0 0-49 15,0 0-19-15,0 0-33 0,0 0-20 16,0 0 19-16,0 0 21 0,-11 4 28 0,11-10-22 16,0-3-180-16,0 0-2 15,0-1 0-15,1-2 2 0,4 2 13 0,-1 0 25 16,2 1 18-16,0 1 66 0,3 2-63 16,-1-1-62-16,2 2-41 0,3 1-24 15,4 0-4-15,3 0 13 0,0 3 19 0,1 0 6 16,-3 1-5-16,-2 0-5 15,-1 2-18-15,-2 4-17 0,-1 1 23 0,5 3 34 16,-2-1 17-16,1 3-49 0,-2 0-21 16,0-2-33-16,-6 1-25 0,1-2-52 15,-3 1-90-15,-4-3-56 0,1 1-79 16,0 0-109-16,2-2-38 0,1-2-484 16</inkml:trace>
  <inkml:trace contextRef="#ctx0" brushRef="#br0" timeOffset="18129.56">28347 1763 2122 0,'0'0'694'0,"0"0"-270"0,0 0-46 0,0 0-41 0,0 0-148 15,0 0-118-15,0 0-71 16,-79-59-6-16,56 59-59 0,-2 0 6 16,2 2 4-16,-1 6-4 0,1 2-20 0,4 3-59 15,4 2-20-15,4 0-33 0,2 2-10 16,6-2 51-16,3-2 41 0,0 0 42 15,6-1 22-15,4-4 19 0,3 0 0 16,4-3 3-16,1-1-5 0,3-3-8 16,1-1 36-16,-2 0 32 0,3-1 75 15,-3-3 98-15,-1-1-7 0,1-1 13 16,-3 1-5-16,0-2-27 0,0 1-25 16,-4 1-37-16,-2 1-26 0,-1 1-38 15,-2 2-53-15,-5-1-22 0,1 2-56 16,0 0-16-16,-1 0-10 0,6 3-50 15,-1 1-71-15,3 0-80 0,3 1-73 0,-1 0-151 16,0-1-204-16,-2-1-358 16</inkml:trace>
  <inkml:trace contextRef="#ctx0" brushRef="#br0" timeOffset="18364.55">28804 1433 2795 0,'0'0'719'0,"0"0"-415"16,0 0 60-16,0 0 12 0,0 0-81 16,0 0-133-16,0 0-107 0,0 0-55 15,0 0-46-15,0 0-33 0,0 0-37 16,-16 0-66-16,16 13 59 0,1 10 123 16,1 3 27-16,1 5-2 0,1 2 0 0,1-1-7 15,0-2-18-15,-1 1-71 0,1-1-71 16,-4-2-60-16,1-1-131 0,-2-1-179 15,0-2-87-15,0-3-220 16,0-5-461-16</inkml:trace>
  <inkml:trace contextRef="#ctx0" brushRef="#br0" timeOffset="18864.24">28242 2474 2383 0,'0'0'1275'15,"0"0"-768"-15,0 0-172 0,0 0-131 16,0 0-131-16,0 0-73 0,0 0-19 0,0 0-76 16,0 0-10-16,0 0 105 0,-6 65 31 15,9-44 9-15,0 3-22 0,0 4-2 16,0-2 11-16,1 3-12 0,-1 0-14 16,2-2 0-16,-2 0-1 0,0-1-16 15,-1-3-64-15,-1-2-84 0,1-4-53 0,-2-2-59 16,0-2-115-16,0-3-61 0,0-2-134 15,-2-3-458-15,-4-5-437 0</inkml:trace>
  <inkml:trace contextRef="#ctx0" brushRef="#br0" timeOffset="19204.32">28181 2517 2486 0,'0'0'618'0,"0"0"-292"0,0 0-6 16,0 0-15-16,0 0-40 0,67-68-119 15,-41 62-59-15,5 2-78 0,2 2-9 16,5 2-19-16,-1 2-5 0,-7 7-35 16,-5 4-6-16,-5 0-7 0,-7 4 10 15,-3 1-6-15,-4 2 21 0,-4 0-19 0,-2 1 18 16,0-2-21-16,-9 1-37 0,-4 1 8 16,-3-2-19-16,-6 0-51 0,0 0 3 15,0-1 47-15,0-2 18 16,2-2 62-16,5-4 19 0,1-1 19 0,3-1 35 15,0-1 64-15,2-2 16 0,3-1 16 16,4 0-42-16,2-2-42 0,0 1-15 16,0-2-32-16,5 3-41 0,6-1 41 15,2 4 28-15,9 1 45 0,3 1 6 0,7 0-25 16,4-2-26-16,0 0-28 0,0-3-196 16,-2-2-189-16,0-2-179 0,-11 0-472 15,7 0-497-15</inkml:trace>
  <inkml:trace contextRef="#ctx0" brushRef="#br0" timeOffset="19651.32">28713 2810 450 0,'0'0'1542'0,"0"0"-1040"0,0 0-238 0,0 0 3 16,0 0-116-16,0 0-17 0,84-60-13 16,-58 48-45-16,2-3-74 0,-5 4 20 15,-4 1 26-15,-5-1 21 0,-8 4 14 0,-3-3-5 16,-3 3-5-16,-3-1-45 0,-4-1-28 15,-3 1 198-15,-4 1-113 0,-2-1-85 16,-3 2-38-16,-3 3-40 0,0 2 78 16,0 1 30-16,2 0-30 0,2 3-3 15,4 5-44-15,-2 1-7 0,5 3 16 16,0 2 10-16,4-2 6 0,2 4 0 16,3 1-12-16,2 1-1 0,2 1 0 15,5 0-2-15,6 1 18 0,1-4-16 16,6-2-28-16,2-3-32 0,1-2-45 15,4-2-45-15,2-6-13 0,4-1-11 16,1 0 51-16,1-7 16 0,1-2 26 16,0-1 106-16,-2-1 10 0,-3-6 16 0,-2 0 49 15,-3-1 87-15,-4-1 73 0,-3 1 89 16,-5 4 88-16,-6 2-30 0,-2 4 7 16,-3 4-76-16,-3 3-51 0,0 1-56 15,0 0-53-15,0 1-143 0,-3 3-3 0,3-1-82 16,-3-1-52-16,0 3-47 0,1 5-1 15,-3 0 182-15,2 4-71 16,-4-1-59-16,4 1-72 0,-1-1-125 0,3-3-123 16,-2 1-48-16,1-4-151 0,1-2-167 15,1-2-420-15,37-120 1041 0</inkml:trace>
  <inkml:trace contextRef="#ctx0" brushRef="#br0" timeOffset="19752.8">29281 2509 1102 0,'0'0'189'16,"0"0"-189"-16,0 0-463 0,0 0-186 16</inkml:trace>
  <inkml:trace contextRef="#ctx0" brushRef="#br0" timeOffset="20271.29">29428 2718 486 0,'0'0'508'16,"0"0"-182"-16,0 0 81 0,0 0 93 0,0 0-51 16,0 0-47-16,0 0-74 0,0 0-74 15,0 0-33-15,0 0-48 16,0 0-67-16,-3-6-43 0,3 6-35 0,0 1-13 15,0-1-11-15,0 0 17 0,0 0-2 16,0 0 3-16,0 0-4 0,0 0-2 16,0 0 5-16,0 0 14 0,0 0 8 15,0 0 10-15,0 0 18 0,0 0 21 0,0-1 19 16,0-1 14-16,0 0-5 0,3-1-32 16,-2 0-53-16,1-5-35 0,-1 1-52 15,1-2 9-15,0 0 7 0,3-1 19 16,-1 2 17-16,1 1 12 0,-2 1-8 15,3 3-4-15,-1-1 0 0,-1 3-43 16,1-2-6-16,0 2-6 0,4-1-13 16,2 1-2-16,3 1-4 0,1 0 0 15,4 0 9-15,1 1 31 0,0 5 12 16,2-3 19-16,0 2 1 0,-1 2-10 0,-2-2-10 16,0 2 0-16,-5 2-18 0,-1-1-10 15,-4 2 16-15,-5-2 6 0,1 2-34 16,-5-2-4-16,0 0 13 0,0 0 5 15,-2 0 11-15,-4-1-23 0,-1 0-72 16,-3 1-83-16,-1-2-29 0,-3 1-25 16,-1-1-200-16,4-3-273 0,1 1-755 0</inkml:trace>
  <inkml:trace contextRef="#ctx0" brushRef="#br0" timeOffset="20577.18">30007 2792 1653 0,'0'0'1381'0,"0"0"-817"0,0 0-255 16,0 0 42-16,0 0-23 0,0 0-158 15,0 0-158-15,-8-70 102 0,6 52 2 16,2-1-43-16,0-4 25 0,0-3 36 16,0-7-134-16,3-1-3 0,0-6-55 15,-2 0 58-15,2-3 55 0,-1 4-55 16,-1-2 0-16,3 3-12 0,-2 6 30 15,1 5-33-15,0 5 18 0,1 7-6 0,0 3 3 16,2 2-12-16,4 2 12 0,2-1-52 16,5 1-46-16,6 1-18 0,7 2-25 15,7-1 9-15,4 5-9 0,0 1-14 0,-2 3-6 16,-4 7-14-16,-6 4-133 0,-6 4-148 16,-7 4-89-16,-9 2 87 0,-7 1-181 15,-6 2-9-15,-5-8-341 0</inkml:trace>
  <inkml:trace contextRef="#ctx0" brushRef="#br0" timeOffset="20903.56">30076 2594 427 0,'0'0'678'16,"0"0"-238"-16,0 0-151 0,0 0-55 16,86-10-62-16,-63 9 6 0,-1 0-4 0,-1 1 29 15,-5 0 3-15,-1 0-21 0,-6 0-28 16,-5 1-36-16,-4 1-61 0,0 1-16 15,0 0-44-15,0 1-101 0,0 2 61 16,0 2 40-16,0 2 35 0,2 2-35 16,2 2-12-16,4 0-33 0,3 1-2 15,1 1-14-15,3-4-25 0,1-2 15 0,4-2 46 16,-1-5 25-16,3 0 51 0,-2-3 7 16,-3 0 18-16,0-5 99 0,-3-2 25 15,-5 0 61-15,-4-4-16 0,-4 0 41 16,-1-2-128-16,0-2 44 0,-3 4-134 15,-3 0-68-15,-3 0-61 0,0 4-56 16,-1 0-40-16,-5 2-13 16,-1 1-132-16,-1 3-92 0,-3 1-131 0,3 0-127 15,1 0-340-15,6 0-232 0</inkml:trace>
  <inkml:trace contextRef="#ctx0" brushRef="#br0" timeOffset="21171.48">30585 2571 2283 0,'0'0'780'0,"0"0"-296"16,0 0-143-16,0 0-190 0,0 0-116 16,0 0-35-16,0 0-32 0,0 0-44 15,0 0 58-15,0 0-7 0,20 42 6 16,-15-31 17-16,-1 1-11 0,-3-3 12 16,2-3-15-16,-3 0 4 0,0-3 10 15,0-1 2-15,0-2 59 0,0 0 45 16,0 0 22-16,2-2 45 0,1-2 102 15,0-1-9-15,4 0-74 0,1-4-190 16,4-1-18-16,4-4-68 0,3 0-77 16,4-2-3-16,5 2-25 0,1 2-108 15,4 2 25-15,1 2-185 0,0 3-255 16,3 0-481-16,-10 3-201 0</inkml:trace>
  <inkml:trace contextRef="#ctx0" brushRef="#br0" timeOffset="21392.6">31159 2533 1741 0,'0'0'768'16,"0"0"-295"-16,0 0-130 0,0 0-197 0,0 0-38 16,0 0-1-16,-93 0-9 0,73 0-32 15,7 1-35-15,0 4-31 0,6-1-38 16,1 1-12-16,3 2-23 0,0 2 16 16,3-2 22-16,0 4 20 0,0 1-11 15,6-1 26-15,3 2 19 0,5 1 19 16,2-1 10-16,6-1-10 0,2 2-1 15,3-4-37-15,1-1-62 0,3-4-71 16,0-1-102-16,3-1-100 0,-6-3-145 0,3 0-148 16,-11 0-443-16</inkml:trace>
  <inkml:trace contextRef="#ctx0" brushRef="#br0" timeOffset="22358.31">31353 2563 672 0,'0'0'1230'16,"0"0"-763"-16,0 0-141 0,0 0 8 15,0 0-8-15,0 0-30 0,0 0-60 16,0 0-79-16,0 0-157 0,0 0-57 16,0 0-46-16,0 0-48 0,0 15 65 0,0-2 86 15,0 1 89-15,3-1-17 16,0-1-24-16,-1-3-14 0,1 0-15 0,-2-3-3 16,0-3 3-16,-1 0-19 0,3-3-38 15,-3 0-25-15,0 0 0 0,1 0 16 16,-1-1 31-16,2-3-6 0,1 2-29 15,0-2-50-15,1-1 15 0,0 0-137 0,2 1 73 16,-1-1 18-16,2-1-22 0,-4 3 54 16,1 1 52-16,-1 0 48 0,-2 0 33 15,1 1 115-15,-1 0 48 0,-1 0 22 16,2 1 2-16,-1-2-27 0,1 1-16 16,-1-1-33-16,1 2-46 0,0-1-38 15,4 0-17-15,-3-2-12 0,3 1-31 16,-1-3 0-16,4 1-15 0,1-2 2 15,0 0 11-15,4-2 0 0,0 1-13 16,4 0-10-16,0-2-7 0,3 0 8 16,-2 0 24-16,0 2 35 0,-4-1 18 15,-1-1 37-15,-7 1 6 0,-3 3 7 16,-4 0 42-16,0 2 6 0,0 0-56 0,-3 2-95 16,-3 0-34-16,1 0-64 0,-6-3-44 15,-6 2-15-15,-6-1 45 0,-3 0 68 16,-1 3 7-16,-1 0 3 0,5 0-10 0,0 2 3 15,7 4-2-15,-1 0-5 0,6 2 10 16,-2 1 4-16,6 2 5 0,1-1-5 16,4 1-10-16,2 1-4 0,0 3 45 15,10-1 3-15,8 3 44 0,1 0 13 16,6-3-26-16,4-1-31 0,2-3-34 16,2 1-61-16,4-5-37 0,0-1-20 15,-3-3-90-15,-3-2-65 0,0 0-51 16,-10-6-62-16,2 0-135 0,-5-4-250 0,-7-1-14 15</inkml:trace>
  <inkml:trace contextRef="#ctx0" brushRef="#br0" timeOffset="22895.1">31803 2503 1432 0,'0'0'981'0,"0"0"-491"16,0 0-58-16,0 0-51 16,0 0-89-16,0 0-88 0,0 0-95 0,0 0-109 15,0 0-28-15,0 0-65 16,0 9-10-16,0-5-8 0,0 1 51 0,-2 2 60 15,-2 0 28-15,-1 3-3 0,0-2-3 16,1 0-22-16,-1 0 0 0,2-1-63 16,1-4 4-16,2 0-20 0,-2 0-31 15,2-1-8-15,0-1 17 0,0-1 50 16,0 0 27-16,0 0 24 0,0 0 63 16,0-3 42-16,0 0-26 0,2-3-69 15,3-1-10-15,0-5-73 0,4 1 22 0,0-2 51 16,2-1 19-16,0-2-16 15,3 2 76-15,0 1 23 0,0 0-27 0,-1 5 39 16,0-1-99-16,-5 6 23 16,-2 3-4-16,-1 0-34 0,0 0-9 0,2 6-95 15,2 4 0-15,1 4 101 0,5 1 3 16,-5 3 0-16,1 0-22 0,-1-1-3 0,-2-1 13 16,-3-3-1-16,0-2-6 0,-2-4 6 15,0-1-6-15,1-4 9 0,-4-1 10 16,1 1 22-16,0-2 16 0,-1 0 0 15,0 0-7-15,2-2 4 0,-1 0-16 16,4-2-16-16,1 0 69 0,-1-4-12 16,7-1-20-16,-1-2-40 0,3-3-6 15,1-2 6-15,1 2 10 0,-2 0 8 16,0 4 62-16,-2 1-27 0,-4 6-23 16,0-1-29-16,-2 3-1 0,-2 1 0 15,1 0-9-15,-2 0-48 0,1 3-28 0,0 2-22 16,4 5 38-16,0 1 16 0,-1 1-73 15,1 1-1-15,-3 0-32 0,-2-2-67 16,0 1 2-16,3 0-69 0,-5-3-140 16,1 1-239-16,2-3-420 0</inkml:trace>
  <inkml:trace contextRef="#ctx0" brushRef="#br0" timeOffset="23194.51">32287 2624 477 0,'0'0'1148'15,"0"0"-612"-15,0 0-180 0,0 0-102 16,0 0-3-16,0 0-59 0,0 0-64 15,0 0-34-15,0 0-93 0,0 0 46 16,84-40-47-16,-63 34-26 0,5-2-15 16,0-1-42-16,3 0-6 0,-1 0 3 0,-3 1-4 15,-5 0 77-15,-6 0 13 0,-9 2 96 16,-5 2 10-16,0 0-23 0,-4-2-4 16,-8 4-79-16,-3-4-67 0,-6 2-44 15,-2-2 66-15,-4 4 44 0,0-1 0 16,1 2-1-16,2 1-40 0,4 1-3 15,3 5-28-15,6 3-33 0,0 1 67 16,3 0 17-16,4 3 21 0,1-2-19 0,3 2 17 16,0 0-10-16,6-1 13 15,3 0 32-15,6 0 17 0,4-2-49 0,0 1-132 16,3-5-123-16,3 0-136 0,-1-5-74 16,-2-1-150-16,3 0-141 0</inkml:trace>
  <inkml:trace contextRef="#ctx0" brushRef="#br0" timeOffset="23572.48">32667 2525 701 0,'0'0'1265'0,"0"0"-795"16,0 0-125-16,0 0 5 0,0 0-101 15,0 0-106-15,0 0-99 0,0 0-44 16,0 0-28-16,0 0 28 0,0 0 41 0,12 34 19 16,-10-29-13-16,1 0-12 15,-3-1-10-15,0-1-9 0,0-1-13 0,1-1-3 16,-1-1-33-16,2 0 4 0,-2 0-2 15,0 0-7-15,1 0 38 0,0 0 32 16,5-2 38-16,0-2 18 0,1-3-75 0,3 1-13 16,4-3-57-16,0-1-3 0,3-1-70 15,0 0 92-15,2-2-10 0,2 1 48 16,-2 2 0-16,0 1 1 16,-5 1 27-16,1 4 102 0,-8 3-10 0,-3 1-32 15,-2 0-56-15,-1 1-32 0,2 5-107 16,1 1 34-16,2 4 55 0,1 3 18 15,3 1 13-15,2 3 9 0,-1-1-6 16,1-1 3-16,1-1 0 0,-1-3 3 16,0-4 9-16,0 0-31 0,0-3-3 15,0 0-32-15,-1-2-65 0,1-3 5 16,1 0-35-16,1 0-106 0,3-5-145 16,-3-7-206-16,2 0-596 0,-4-5 426 15</inkml:trace>
  <inkml:trace contextRef="#ctx0" brushRef="#br0" timeOffset="23847.22">33199 2323 328 0,'0'0'1868'0,"0"0"-1421"0,0 0-129 0,0 0 15 16,0 0-16-16,0 0-74 0,0 0-19 15,0 0-58-15,0 0-129 0,0 0-37 16,0 0-168-16,-3-42-65 0,5 52 44 16,-1 4 189-16,1 4 22 0,-1 1-10 15,-1 3 1-15,0 0 8 0,0-1-21 16,-3-5-85-16,-1-2-51 0,0-2-125 15,-2-5-37-15,0-1-14 0,3-1 41 16,1-3 229-16,2-2 42 0,0 0 368 16,0 0 104-16,0 0-27 0,5-3-171 0,4-2-142 15,-1 0-59-15,7 0-36 0,2 0-37 16,3 2-25-16,1-1-22 0,5 3 6 16,-4 0 0-16,4 1-97 0,-5 0-86 15,0 0-55-15,-4 0-115 0,-3 0-234 0,-1-2-362 16,-3 1-117-16</inkml:trace>
  <inkml:trace contextRef="#ctx0" brushRef="#br0" timeOffset="24463.48">33455 2018 125 0,'0'0'313'0,"0"0"733"0,0 0-549 16,0 0-173-16,0 0 6 0,0 0-28 15,0 0-42-15,0 0-31 0,0 0-22 16,0 0-94-16,4-44-113 0,15 44-69 16,5 0-26-16,3 0 54 0,4 3 22 15,-1 1 3-15,-1-1 16 0,-5 0 2 16,-1-2 27-16,-4 0 12 0,-4-1-29 16,-3 0-12-16,-4 0-22 0,-5 0 22 15,1-1 32-15,-3 0-16 0,2 0-13 16,-3 1-1-16,0 0-2 0,0 0 0 0,0 0 14 15,-3 0-14-15,0 0-48 0,2 0-25 16,0 0-22-16,-2 1 3 0,-2 3-4 16,-1 5 96-16,0 3 67 0,0 2 0 15,1 4 3-15,-1 2 3 0,2 4 0 16,0 1-22-16,-2 4 6 0,3 2-16 16,-1 1-7-16,0 1-12 0,1 3-21 15,-2 0 12-15,2 4-10 0,0 1 19 16,-1-1-19-16,2 2 22 0,-1 0-21 0,0-4 18 15,0-2-22-15,0-1-1 0,-2-3 1 16,-3-2 12-16,-2-3-12 0,-2 0 19 16,-2 0 34-16,-2-1-9 0,-3 0-6 15,0-1 82-15,-4-2 79 0,0-1-129 16,-2-5-70-16,-6-2-22 0,-3-3 7 16,-8-3-10-16,-9-3-90 0,-8-5-123 15,-3-1-48-15,-1 0-117 0,1-5-155 0,16 0-572 16,-13-6-489-16</inkml:trace>
  <inkml:trace contextRef="#ctx0" brushRef="#br0" timeOffset="26058.3">9931 5980 2043 0,'0'0'1080'0,"0"0"-738"16,0 0-32-16,0 0 42 0,0 0-28 16,0 0-65-16,0 0-87 0,0 0-77 15,0 0-86-15,-15-28-9 0,15 28-40 16,0 1-21-16,0 3-41 0,2 3-54 0,2 10-11 16,3 6 167-16,4 9 16 15,3 10 0-15,1 2 8 0,0 3 23 0,2 2-19 16,-1-1-25-16,1-2 28 0,-1 2 15 15,-3-6-44-15,0-3 16 0,-4-5-15 16,1-3 10-16,-4-2 8 0,-2-6-21 16,0-4-12-16,-1-6-102 0,-1-3-59 15,-1-3-26-15,-1-2-33 0,0-4-54 16,0 0-60-16,0-1-50 0,-1 0-71 0,-4-3-100 16,1-2-729-16</inkml:trace>
  <inkml:trace contextRef="#ctx0" brushRef="#br0" timeOffset="26355.8">9961 6299 466 0,'0'0'1774'0,"0"0"-1290"0,0 0-175 0,0 0 45 16,0 0 45-16,0 0-65 0,0 0-91 15,0 0-42-15,0-65-44 0,5 63-37 16,-2-1-44-16,0 2-60 0,2 1-16 15,5-2-58-15,8-2-19 0,13 0 37 16,12 2 40-16,12-4 0 0,7 2-8 0,1 2 7 16,-1 2-1-16,-6 0-17 0,-11 7-8 15,-9 4-1-15,-16 2-22 0,-9 2-17 16,-11 2 11-16,-6 1 56 0,-16 1 31 16,-10 2 34-16,-11 1-44 0,-3-1-21 15,-6 2-71-15,3-3-28 0,3 0-84 16,5-4-99-16,8 0-213 0,6-5-280 15,8-2-606-15</inkml:trace>
  <inkml:trace contextRef="#ctx0" brushRef="#br0" timeOffset="26700.59">9311 6913 16 0,'0'0'2399'0,"0"0"-1742"16,0 0-303-16,0 0-27 0,0 0-48 15,0 0-62-15,0 0-74 0,0 0-53 16,0 0-90-16,0 0-69 0,105-49 17 15,-54 34 17-15,11 0 14 0,14-1-7 16,10 3 27-16,14 0-1 0,8-1-12 0,13 2 14 16,4-1 28-16,6 2-28 0,1 1-2 15,-3-1-1-15,-3 1-34 0,-7 2-38 16,-8 2-73-16,-10-1-56 0,-9 2-87 16,-13 0 24-16,-12 1-95 0,-18 2-141 15,-14 0-94-15,-15 2-379 0</inkml:trace>
  <inkml:trace contextRef="#ctx0" brushRef="#br0" timeOffset="28225.43">9700 7652 130 0,'0'0'1244'0,"0"0"-824"0,0 0-157 15,0 0-7-15,0 0 54 0,0 0-72 16,0 0-100-16,0 0-125 0,0 0-13 16,0 0-67-16,-27 9 28 0,28-2 39 15,2 2 58-15,1-2-6 0,2 4-8 16,0-4-2-16,-1-1 3 0,4-1 16 15,2-4 28-15,1-1 32 0,3 0 25 16,3-4-4-16,-1-4-12 0,2-4-11 16,0-1-11-16,-1-3 20 0,-3-2-10 15,-2-1-41-15,-3-5-55 0,-4 0-21 16,-6-3 30-16,0-1 9 0,-3-3 19 16,-8-3 18-16,-2-1-37 0,-4 1 7 0,2-1-47 15,-1-1 24-15,3 1 22 0,1 4-30 16,3 2 24-16,1 4-25 0,4 2 25 15,1 5 18-15,0 0 0 0,3 4 3 16,0 0-39-16,0 2-1 0,2 0-8 0,2 4-13 16,3-3-24-16,2 1-13 15,8 0-21-15,8-2-34 0,8 0-6 0,7 1 6 16,6 4 18-16,-4 3-34 0,-3 4-56 16,-6 9-76-16,-4 4-96 0,-6 4-6 15,-3 5 10-15,-8 1-37 0,-6 4-28 16,-6-1-73-16,-6 2-60 0,-6-7-145 15,-14 11-4-15</inkml:trace>
  <inkml:trace contextRef="#ctx0" brushRef="#br0" timeOffset="28387.58">9782 7503 1446 0,'0'0'617'0,"0"0"-154"0,0 0-150 16,0 0-50-16,0 0 8 0,0 0 12 15,0 0-252-15,0 0-31 0,72-67-69 0,-40 52 9 16,2 2 28-16,7 1 13 15,0 3 16-15,0 0-74 0,-3 3-158 0,-5 3-128 16,-4 0-215-16,-1 3-172 0,-9-1-398 16</inkml:trace>
  <inkml:trace contextRef="#ctx0" brushRef="#br0" timeOffset="28614.29">10315 7379 667 0,'0'0'779'0,"0"0"-168"0,0 0-90 15,0 0-80-15,0 0-61 0,-77 11-88 16,56-6-47-16,0 0-47 0,2-2-57 15,6 2-45-15,3 1-62 0,0-1-34 16,4 1-40-16,2 2 3 0,2 1-4 16,1-1-2-16,1 2-14 0,1 0-11 15,8 2-8-15,7-1 50 0,3 4 26 16,5-1 0-16,2-1-13 0,3-2-75 16,0 0-66-16,-1-4-42 0,0 0-10 15,-1-4-11-15,-2-3-95 0,-1 0-74 0,1-9-36 16,-4 1 7-16,-2-5-2 0,-2-2-85 15,-1 1-85-15</inkml:trace>
  <inkml:trace contextRef="#ctx0" brushRef="#br0" timeOffset="28809.18">10569 7329 774 0,'0'0'1113'0,"0"0"-552"0,0 0-78 16,0 0-70-16,0 0-74 0,0 0-40 16,0 0-42-16,0 0-39 0,0 0-27 15,0 0-71-15,0 0-98 0,-39-52-22 16,39 57-93-16,0 5-70 0,0 2 151 15,3 6 12-15,1 2 21 0,1 3 1 16,2 0-10-16,-2-1-9 0,3 0 19 16,-4-4-22-16,2-1-40 0,-2-3-106 15,0-2-52-15,1-1-57 0,1-2-85 16,1-2-112-16,0-4-171 0,0-2-502 16,3-1-298-16</inkml:trace>
  <inkml:trace contextRef="#ctx0" brushRef="#br0" timeOffset="29032.23">10808 7290 1562 0,'0'0'1006'0,"0"0"-533"16,0 0-61-16,0 0-39 0,0 0-33 15,0 0-61-15,0 0-87 0,0 0-78 16,0 0-105-16,0 0-9 0,-40-32-65 16,24 42 16-16,0 3-3 0,2 5 2 15,2 1 13-15,5 3 16 0,1 2 5 16,6 0-6-16,0-2-21 0,6 0-143 15,7 0-6-15,3-3 151 0,7-2 26 16,7-4-89-16,6-6-31 0,9-2-11 16,5-5-89-16,10 0-81 0,3-5-144 15,4-2-298-15,-19-3-531 0</inkml:trace>
  <inkml:trace contextRef="#ctx0" brushRef="#br0" timeOffset="29419.74">11939 6657 2313 0,'0'0'715'0,"0"0"-261"0,0 0-56 0,0 0-144 16,0 0-82-16,0 0-92 0,0 0-80 15,84-32-27-15,-41 21 2 0,5 3 3 16,4 1 3-16,1 2 1 0,-2 1-32 16,-7 4-103-16,-8 0-128 0,-7 4-152 15,-10 2-141-15,-6 3-208 0,-7-3-387 16</inkml:trace>
  <inkml:trace contextRef="#ctx0" brushRef="#br0" timeOffset="29572.18">11939 6902 1205 0,'0'0'978'0,"0"0"-483"0,0 0-20 16,0 0-64-16,0 0-133 0,0 0-199 15,94-18-79-15,-45 7 0 0,7-1-16 16,6 0-3-16,2 0-104 0,-1-1-98 0,-4 0-149 16,0 2-243-16,-14-1-538 15</inkml:trace>
  <inkml:trace contextRef="#ctx0" brushRef="#br0" timeOffset="29936.46">13045 6380 1891 0,'0'0'642'0,"0"0"-66"15,0 0-194-15,0 0-59 0,0 0-91 16,-84-20-19-16,74 19-51 0,3 1-60 15,3 0-78-15,1 0-24 0,0 2-80 16,-2 4-13-16,1 6-53 0,1 2 146 16,-1 2 28-16,3 3-28 0,1 0-2 15,1 3-29-15,8-2-13 0,2 1 25 0,6-2 19 16,2-2 4-16,6 0 20 0,4-4 29 16,1-5 10-16,2-2-38 0,-1-3-24 15,1-3 2-15,-3 0 31 0,-5-3 15 16,-2-5 17-16,-6-3 11 0,-6-2 31 15,-2-5 33-15,-8-4 9 0,0-1 3 0,0-2-83 16,-8 0-33-16,-2 1-37 0,-3 1-25 16,-2 4-20-16,-1 2-7 0,-2 4-80 15,1 6-64-15,1 1-66 0,0 5-120 16,4 1-211-16,2 6-129 0,7 2-302 16,2 2-112-16</inkml:trace>
  <inkml:trace contextRef="#ctx0" brushRef="#br0" timeOffset="30110.07">13548 6558 46 0,'0'0'2496'0,"0"0"-1509"0,0 0-542 0,0 0-70 16,0 0-99-16,0 0-74 0,0 0-82 16,0 0-83-16,0 0-37 0,0 0-15 15,0 0-76-15,0-23-69 0,0 22-71 0,0 1-77 16,3-2-129-16,8 1-170 0,11-2-165 15,-5 3-517-15,-70 30 215 0</inkml:trace>
  <inkml:trace contextRef="#ctx0" brushRef="#br0" timeOffset="30460.28">13985 6339 1886 0,'0'0'693'0,"0"0"-194"0,0 0-72 15,0 0-117-15,0 0-116 0,0 0-92 0,0 0-96 16,0 0-6-16,0 0-63 0,0 0 50 16,-25 22-3-16,21-9 13 0,2 1-13 15,2 1 16-15,0 3 10 0,5 0 34 0,7 0 3 16,3-1 3-16,6 0-28 0,5-3-21 16,5-2-1-16,0-2 0 0,0-3 0 15,-1-4 2-15,-3-3 20 0,-1 0 22 16,2-1 6-16,-2-7 2 0,0-2 1 15,-2-3 3-15,-5-5 33 0,-3-2 53 16,-8-4 33-16,-8-2-3 0,-1 1-47 16,-14-1-104-16,-9 3 28 0,-6 4-58 15,-6 1 9-15,-5 2-43 0,4 7 7 16,2 4-28-16,2 4-96 0,7 1-57 16,5 1-99-16,5 7-115 0,8 1-103 15,5 1-67-15,3 0-78 0,0-1-101 16,19 0-517-16</inkml:trace>
  <inkml:trace contextRef="#ctx0" brushRef="#br0" timeOffset="30807.2">14796 6132 2244 0,'0'0'803'15,"0"0"-189"-15,0 0-160 0,0 0-134 16,0 0-94-16,0 0-104 0,0 0-122 15,0 0-27-15,0 0-139 0,0 0 11 16,0 0 108-16,-58 5 44 0,50 18-9 16,3 4 11-16,2 2-15 0,2 1 16 15,1 2 35-15,1 2-24 0,7-3-11 16,3 1-65-16,1-1-13 0,3-3-12 16,3-1 6-16,0-3 35 0,1-6 34 15,1-4 15-15,-4-6 35 0,3-2 40 16,-3-5 34-16,-3-1 10 0,-3-3 17 0,1-3 31 15,-5-6-5-15,-4 0-18 0,-2-4 3 16,0 1-16-16,-8-1-24 0,-3 3-44 16,1 2-63-16,-3 2 0 0,-1 1-48 15,-1 4-34-15,-4 1-86 0,-1 3-80 0,-2 3-84 16,-2 5-179-16,0 2-152 0,6-2-308 16,-6 4-386-16</inkml:trace>
  <inkml:trace contextRef="#ctx0" brushRef="#br0" timeOffset="32124.35">9896 8785 1724 0,'0'0'800'0,"0"0"-330"0,0 0-86 15,0 0 8-15,0 0-36 0,0 0-76 16,0 0-85-16,0 0-47 0,0 0-29 16,0 0-27-16,-9-8-28 0,9 8-33 0,0 1-31 15,2 0 0-15,-2-1-37 16,1 3-30-16,1 1-49 0,1 5-26 0,1 5 65 15,7 9 77-15,-2 3 3 0,5 9 19 16,2 2-10-16,0 3 16 0,-1 3-6 16,2-2-7-16,-4-2-3 0,-3 1 13 15,3-2-10-15,-4-3-13 0,-4-5 0 0,1 0-1 16,0-4 0-16,-3-3-1 16,-2-4-1-16,-1-2 0 0,0-1-44 0,0-5-29 15,0-2-21-15,0-3-17 0,0-2-21 16,0-2-32-16,0-2-30 0,0 0-6 15,0-3 33-15,0-3-32 0,4-3-17 16,1-3-532-16,-2 1-499 0</inkml:trace>
  <inkml:trace contextRef="#ctx0" brushRef="#br0" timeOffset="32458.32">10008 9013 1635 0,'0'0'762'0,"0"0"-314"0,0 0-76 15,0 0 35-15,0 0-16 0,0 0-94 0,-46-66-49 16,46 55-54-16,0 3-35 0,4-3-21 16,4 1-25-16,0-2-31 0,7-1-39 15,-1 0-40-15,3 2 15 0,2-2-6 16,3 3-12-16,2 0-1 0,5 0-23 15,4 0 3-15,5 2-16 0,2 3 25 16,3 2 9-16,-7 1-25 0,-5 2-2 16,-10 4-46-16,-8 6-22 0,-8 4 6 15,-5 9 92-15,-2 2 28 0,-11 5 69 16,-7-1-20-16,-6 1-75 0,-7-3-2 0,0 0-31 16,-2-4-85-16,2-2-52 15,6-3-131-15,4-3-247 0,7-3-452 0,4-3-426 16</inkml:trace>
  <inkml:trace contextRef="#ctx0" brushRef="#br0" timeOffset="32767.6">10827 8922 2177 0,'0'0'704'0,"0"0"-307"0,0 0 22 0,0 0-47 15,0 0-148-15,0 0-158 0,0 0-66 16,0 0-56-16,92-55-3 0,-53 45 37 15,0 2 9-15,-1 4-18 0,-5 4-123 16,-6 0-157-16,-4 6-166 0,-6 5-184 16,-8-5-482-16,-9 5-241 0</inkml:trace>
  <inkml:trace contextRef="#ctx0" brushRef="#br0" timeOffset="32919.18">10900 9100 1155 0,'0'0'615'0,"0"0"-245"15,0 0 67-15,0 0-44 0,0 0-109 16,90-18-121-16,-44 9-93 0,9-1-64 16,2 1-6-16,-2-1-19 0,-3 5-25 15,-3 3-176-15,-10 2-220 0,-9 0-569 16,2 0-678-16</inkml:trace>
  <inkml:trace contextRef="#ctx0" brushRef="#br0" timeOffset="34039.35">12209 8838 2272 0,'0'0'620'0,"0"0"-275"0,0 0-39 15,0 0-16-15,0 0-89 0,-87 3-53 16,60 6-29-16,-2 4-26 0,-1 0-22 15,1 4-31-15,3-2-18 0,8 1-22 16,6 0-28-16,6 1-37 0,6-2-31 16,0 3 68-16,6-1 26 0,7 0-39 0,6-2 4 15,4-2 9-15,4-2 0 16,3-5 0-16,6-3 3 0,3-3 3 16,4 0-3-16,-1-9 2 0,-6-3-8 15,-2-1 15-15,-10 0 16 0,-8-1 92 0,-6-1 20 16,-9 1 3-16,-1-4-9 15,-5 0-7-15,-7-3-37 0,-4 3-38 0,-1 3-15 16,-2-1-9-16,-2 5-70 0,1 4-11 16,2 2-21-16,4 2-107 0,4 3-124 15,5 0-221-15,5 4-479 0,0 1-132 16</inkml:trace>
  <inkml:trace contextRef="#ctx0" brushRef="#br0" timeOffset="34225.25">12624 9034 1304 0,'0'0'1901'16,"0"0"-1194"-16,0 0-173 0,0 0-102 0,0 0-139 15,0 0-126-15,0 0-88 0,0 0-79 16,0 0 0-16,0 0-27 0,1-1-9 16,-1 1-56-16,-1 0-42 0,0 0-58 15,-2 0-66-15,1 0-126 0,2 0-155 16,0 0-203-16,0-1-575 0,7-3-379 0,-8 10 1696 15</inkml:trace>
  <inkml:trace contextRef="#ctx0" brushRef="#br0" timeOffset="34560.18">13149 8749 1410 0,'0'0'1414'15,"0"0"-879"-15,0 0-127 0,0 0-36 16,0 0-24-16,0 0-74 0,0 0-75 0,0 0-70 15,0 0-62-15,0 0-67 0,0 0 0 16,-79-18-22-16,65 28-8 0,-3 2-4 16,4 0-2-16,4 5-26 0,1 2-72 15,8 3-5-15,1 4 13 0,14 0 12 16,2 0 61-16,8 2 34 0,2-4 17 16,3-2 2-16,2-3 0 0,0-3 16 15,-1-6 3-15,-2-5 8 0,-3-5 11 16,-2 0 23-16,-5-5 23 0,0-7 23 15,-6 0 78-15,-2-6-51 0,-3-2-70 16,-7-3 22-16,-1 0 14 0,-1 0-15 16,-8 1-9-16,-5 2-67 0,1 4-9 0,-6 0-82 15,1 4-3-15,-3 0-67 0,0 4-83 16,0 4-76-16,1 4-201 0,4 0-246 16,5 2-368-16,5 3-275 0</inkml:trace>
  <inkml:trace contextRef="#ctx0" brushRef="#br0" timeOffset="34954.54">13859 8568 2201 0,'0'0'1003'0,"0"0"-529"0,0 0 70 15,0 0-80-15,0 0-102 0,0 0-127 16,0 0-111-16,0 0-57 0,0 0-43 16,0 0-24-16,0 0-27 0,-10-11-37 15,3 18-45-15,1 5-14 0,-3 6 123 16,1 5 0-16,-4 5 0 0,7 2-15 0,2 2-7 16,3 2 19-16,1-1-33 0,11 2-13 15,6-1 31-15,4-2 2 0,4-4-8 16,-1-3-34-16,3-7-40 0,-2-6 61 15,0-4 34-15,-3-7 3 0,-4-1 37 16,0-5 24-16,-8-5 28 0,-4-3 5 0,-4-2-20 16,-3-2 11-16,0 0-3 0,-10 3-82 15,-4 0-13-15,-3 2-60 0,-2 3-15 16,-1 4 2-16,-2 2-110 0,7 3-96 16,5 0-180-16,6 5-478 0,4-2-297 15,11 7-520-15</inkml:trace>
  <inkml:trace contextRef="#ctx0" brushRef="#br0" timeOffset="35332.6">14581 8654 2484 0,'0'0'1047'16,"0"0"-558"-16,0 0-74 0,0 0-100 15,0 0-113-15,0 0-98 0,0 0-22 0,0 0-82 16,0 0-15-16,0 0-34 16,0 0 49-16,90 39 3 0,-49-19 10 0,3 3-13 15,0 1 21-15,-2 1-21 0,-4-1-49 16,-8-5-85-16,-4-1-47 0,-8-5-84 16,-6-1-162-16,-5-4-179 0,-4-4-124 0,0 1-492 15,-3-5-275-15</inkml:trace>
  <inkml:trace contextRef="#ctx0" brushRef="#br0" timeOffset="35513.67">14901 8707 1979 0,'0'0'789'0,"0"0"-212"16,0 0-108-16,0 0-99 0,0 0-124 16,0 0-110-16,0 0-53 0,-91 0-37 15,70 12-44-15,0 0-2 0,-2 4-9 0,0 2 6 16,2 2-9-16,3 0-7 15,3 2-116-15,3 1-89 0,5 1-67 16,1 0-99-16,2 2-120 0,1-2-240 16,2-6-630-16</inkml:trace>
  <inkml:trace contextRef="#ctx0" brushRef="#br0" timeOffset="37253.54">15411 8590 1733 0,'0'0'665'16,"0"0"-336"-16,0 0-55 0,0 0 4 15,0 0-52-15,0 0 30 0,0 0 2 16,0 0-60-16,0 0-18 0,0 0-16 0,0 0 45 15,-62-42-68-15,66 33-67 0,1-2-31 16,4 1-19-16,5-1-24 0,8-2-12 16,6 2-16-16,9 2 1 0,4 3 24 15,8 5-10-15,2 1 13 0,-2 1 3 16,-2 9 19-16,-5 2-7 0,-9 2-15 16,-8 4-15-16,-10 4-28 0,-12 4 3 15,-3 4 29-15,-11 6 11 0,-11 4 12 16,-11 2 0-16,-10 0-11 0,-6 1-2 15,-2-2-21-15,1-5-15 0,7-5-12 16,8-7 31-16,6-2 16 0,9-7-18 0,4-3 20 16,3-2 13-16,8-4-1 0,3-4 0 15,2-2 22-15,0 0 39 0,3 0 35 16,8-6 1-16,3-5 7 0,7-2-116 16,8-1-26-16,8-2 1 0,5-1-2 0,9 0 6 15,3 1 18-15,1-1-28 0,6 0-100 16,-1 0-41-16,-1 1-65 0,-1 0-116 15,-5-1-55-15,-5 3-179 0,-2 0-75 16,-16 4-508-16,5-7-230 0</inkml:trace>
  <inkml:trace contextRef="#ctx0" brushRef="#br0" timeOffset="37544.28">16171 8542 2046 0,'0'0'637'15,"0"0"-222"-15,0 0-83 0,0 0 25 16,0 0-1-16,0 0-42 0,0 0-27 16,0 0-73-16,0 0-79 0,0 0-96 15,0 0-39-15,-55-28-64 0,71 36-15 16,8 5 79-16,8 3 27 0,5 5 16 16,8 0 12-16,1 3-15 0,1-1-1 0,-6 2-26 15,-3-2-13-15,-10 0-19 0,-9-2 1 16,-6 0 3-16,-6-2-22 0,-7 0 1 15,0-1 14-15,-4 0-5 16,-5 0-13-16,-6-4-15 0,-1 1-31 0,-6-7-18 16,-1-2-32-16,-1-2-18 0,-4-4-32 15,-3-3-43-15,-3-5-225 0,1-2-222 16,4 2-551-16,-11-9-458 0</inkml:trace>
  <inkml:trace contextRef="#ctx0" brushRef="#br0" timeOffset="37688.18">16045 8586 2244 0,'0'0'729'0,"0"0"-371"16,0 0-113-16,65-65-81 0,-23 40-69 16,17 2-26-16,14-1-47 0,15-1-22 0,7 6-1 15,2 1-18-15,-3 6-6 16,-11 5 9-16,-13 3-66 0,-17 4-190 0,-16 0-126 16,-9 6-249-16,-14 0-585 0</inkml:trace>
  <inkml:trace contextRef="#ctx0" brushRef="#br0" timeOffset="38927.21">11047 10651 1291 0,'0'0'683'0,"0"0"-220"15,0 0-124-15,0 0 1 0,0 0 17 16,0 0-63-16,0 0-102 0,0 0-59 0,0 0-37 15,0 0-24-15,12-2-25 0,17-4-7 16,10-1-12-16,5-1-16 0,5 0-9 16,6 2-3-16,-2 0 0 0,-2 1-81 15,-2 4-153-15,-10 1-125 0,-10 0-124 16,-11 6-253-16,-10 1-647 0</inkml:trace>
  <inkml:trace contextRef="#ctx0" brushRef="#br0" timeOffset="39061.18">11099 10861 273 0,'0'0'1857'0,"0"0"-1242"16,0 0-307-16,0 0-116 0,0 0-154 15,120-26-37-15,-54 12-1 0,16-2 2 16,8 0-2-16,-1 3-54 0,-6 1-269 16,-10 5-219-16,-23 3-534 0</inkml:trace>
  <inkml:trace contextRef="#ctx0" brushRef="#br0" timeOffset="40536.33">12628 10372 1546 0,'0'0'1603'0,"0"0"-1075"16,0 0-198-16,0 0-1 0,0 0 8 15,0 0-46-15,0 0-126 0,0 0-98 0,0 0-67 16,0 0-12-16,0 0-58 0,-18-31-43 16,20 41-22-16,4 7 129 0,4 5 6 15,1 3 22-15,4 4 8 0,-2-2 32 16,3 1-26-16,-4-1-21 0,-1 0-13 15,-2-1 0-15,-3 0-2 0,-2-1-2 0,2 1-2 16,-3-3-44-16,-1-2-29 16,1 0-46-16,0-5-55 0,0 0-67 0,1-5-86 15,1-3-107-15,1-3-126 0,2-1-162 16,-2-4-548-16</inkml:trace>
  <inkml:trace contextRef="#ctx0" brushRef="#br0" timeOffset="40716.32">12963 10668 1091 0,'0'0'1685'16,"0"0"-1208"-16,0 0-92 0,0 0-23 15,0 0-96-15,0 0-92 0,0 0-93 16,0 0-81-16,0 0-13 0,0 0-30 16,0 0-10-16,6-48-105 0,-6 48-99 15,1 0-108-15,0 0-154 0,5-1-196 16,-3 0-528-16</inkml:trace>
  <inkml:trace contextRef="#ctx0" brushRef="#br0" timeOffset="41065.58">13520 10332 2167 0,'0'0'640'0,"0"0"-335"0,0 0-47 0,0 0 18 15,0 0-96-15,-89-33-51 0,73 33-60 16,2 0-47-16,1 1-22 0,1 4-2 16,4 0-23-16,3 4-13 0,-1 1 1 15,5 2 2-15,1 2 7 0,0 0-10 16,4 3 13-16,8 1 25 0,5 0 20 16,5 4 40-16,7-2 71 0,3 2-20 15,2-1-65-15,-1 2 14 0,0-1 11 16,-4-2 0-16,-3 2-24 0,-6-2-7 15,-3-2-18-15,-9 0 9 0,-5-3 9 16,-3 0-22-16,-5 2 1 0,-10-4-7 16,-3 1-12-16,-2-3-15 0,-3-1-78 0,3-5-21 15,0-2-20-15,4-3-28 0,0 0 26 16,1-3-24-16,0-3-86 0,0-3-101 0,-5-3-209 16,8 3-631-16,-19-12-232 0</inkml:trace>
  <inkml:trace contextRef="#ctx0" brushRef="#br0" timeOffset="41237.5">13345 10383 1900 0,'0'0'1329'0,"0"0"-963"0,0 0-177 16,0 0-35-16,88-75-30 0,-52 61-28 0,8-1-53 16,5 2-43-16,3 1-19 0,1 4-3 15,-5 0-71-15,-3 4-34 0,-6 1-93 16,-5 3-62-16,-6 0-91 0,-5 2-152 15,-4 0-236-15,-5 2-600 0</inkml:trace>
  <inkml:trace contextRef="#ctx0" brushRef="#br0" timeOffset="41525.61">14195 10244 1565 0,'0'0'991'0,"0"0"-672"15,0 0-8-15,0 0 14 0,0 0-62 16,0 0-84-16,0 0-88 0,0 0-91 16,0 0-47-16,0 0 6 0,96-20 38 0,-67 20 3 15,0 0 2-15,-5-2 26 0,-3 1 35 16,-4-2 4-16,-5 1 11 0,-4-3 18 16,-4-2 22-16,-1 0 9 0,-3-4-7 15,0 0-46-15,-8-2-31 0,-7 1-40 16,-1 1-3-16,-5 3-34 0,-2 1-15 15,-2 4 0-15,5 1-19 0,-1 2-56 16,1 6-121-16,6 2-75 0,0 4-78 0,8 1-88 16,3 1-84-16,3-1-107 0,6-3-118 15</inkml:trace>
  <inkml:trace contextRef="#ctx0" brushRef="#br0" timeOffset="41774.61">14869 10082 2323 0,'0'0'1016'0,"0"0"-484"0,0 0-22 16,0 0-81-16,0 0-83 0,0 0-106 15,0 0-91-15,0 0-89 0,0 0-60 16,0 0-28-16,0 0-57 0,-6-24-70 16,1 39-43-16,1 8 198 0,-1 7 13 0,-4 2 20 15,2 5 13-15,-3 1-22 16,3-2 1-16,0 0 11 0,-2-2-2 15,2 0-28-15,1-3-6 0,0-2-58 0,2-3-82 16,1 0-117-16,2-4-109 0,1 0-133 16,0-2-113-16,5-2-361 0,3-3-449 15</inkml:trace>
  <inkml:trace contextRef="#ctx0" brushRef="#br0" timeOffset="41995.83">15012 10590 827 0,'0'0'1124'0,"0"0"-573"0,0 0-136 15,0 0-101-15,0 0-69 0,0 0-86 16,0 0-58-16,0 0-44 0,0 0-13 16,85-36 15-16,-66 30 14 0,-2 1 5 15,0-3 29-15,-2 2 52 0,-4-2 55 16,-2 0 57-16,-5 2-8 0,-4-1-34 0,0 1-50 16,0-1-73-16,-4 0-60 0,-3-2-46 15,-5 2-49-15,-1 1-30 0,-5-1-51 16,-1 7-89-16,-3 0-69 0,1 3-165 15,0 7-195-15,1 2-126 0,4-2-501 16,-2 4-420-16</inkml:trace>
  <inkml:trace contextRef="#ctx0" brushRef="#br0" timeOffset="48120.41">5721 12605 595 0,'0'0'423'0,"0"0"-286"0,0 0-101 15,0 0 0-15,0 0 52 0,0 0 52 16,0 0 6-16,0 0 10 0,0 0 3 15,0 0 42-15,-9-48 55 0,8 39-10 0,1-1-34 16,-3 0 4-16,2-3-31 16,-2 0 13-16,0 0-14 0,1 0-8 0,1-1-31 15,-1 0-22-15,2 0-4 0,0-1-35 16,0 3 0-16,0 0-13 0,0 3 7 16,0 0-1-16,0 5 16 0,0 2-10 15,0 2-83-15,0 0-46 0,0 0-22 16,-3 6-25-16,-1 8 46 0,-4 7 47 15,-4 4 3-15,-4 8 12 0,-4 3 22 16,-4 4-6-16,-4 5-30 0,-2 0-1 16,-2 1 0-16,-1 2-2 0,1 0-13 15,2-4-3-15,3-1 17 0,5-3-53 0,3-4 29 16,5-5-15-16,5-6 18 0,5-4-90 16,2-3-31-16,2-5-14 0,0-1-7 15,3-5-12-15,2 0-8 0,1-4 2 16,-1-2 7-16,1-1 33 0,1-1 88 15,2-9 38-15,2-5-45 0,2-6-52 16,4-6-87-16,1-7-114 0,2-5-127 0,0-6 12 16,-1-2 35-16,1-2-11 0,-1 3 11 15,0 1 394-15,-2 4 424 0,-4 1 302 16,-1 3-56-16,-4 1-174 0,-1 4-116 16,-2 1-43-16,-1 3-6 0,-1 8-31 15,0 3-7-15,-3 4-13 0,0 4-5 16,0 4-41-16,0 3-54 0,0 0-67 15,0 1-66-15,1 1-47 0,3 0-70 16,-1 7-61-16,3 5 14 0,7 8 117 0,4 5 16 16,2 8-1-16,6 4 28 15,2 1-28-15,6 2-3 0,2 1 1 0,1-4 14 16,3 0-15-16,0-3 7 0,-2-3-16 16,-2-4-3-16,-5 1-13 0,-1-4-48 15,-8-2-64-15,-5-3-50 0,-3-1-19 0,-6-4-39 16,-4-3-71-16,-3-4-61 15,-1 0 15-15,-11-3 50 0,-5-3-151 0,-3 0-340 16,1-1-703-16</inkml:trace>
  <inkml:trace contextRef="#ctx0" brushRef="#br0" timeOffset="48551.48">5477 12937 1669 0,'0'0'640'0,"0"0"-233"0,0 0-9 0,0 0-25 16,0 0-174-16,0 0-113 0,0 0-71 15,50-72-15-15,-15 60-2 0,6 2 1 16,4 1-1-16,2 0 2 0,5 1 2 16,0 2-2-16,3-1-2 0,1 1-51 15,1-1-61-15,-2 1-32 0,-3-1 35 16,-6-3-4-16,-10 3 9 0,-12 0 36 16,-9 2 41-16,-9 0 29 0,-6 2 74 0,0 1-58 15,-6 0 19-15,-4 0 10 0,-4 0 9 16,-2 1 13-16,-4 1 9 0,1 0 4 15,0 0-14-15,2 0 13 0,5 3 10 16,3-2-23-16,7 2-66 0,0-1-31 16,2 2-39-16,0 4 70 0,6 1 79 15,4 2 9-15,7 2-6 0,2 4-7 16,6 1-2-16,5 1 5 0,6 3 13 0,6 0 8 16,-2 1 4-16,-1-1-42 0,-3-1-51 15,-6-3-10-15,-7-2-3 0,-7-3 3 16,-9 0 9-16,-5-1-9 0,-2-2-16 15,-9 1 16-15,-5-3 41 0,-5 2-1 16,-4-4-40-16,0-2 0 0,3-2-78 16,1-2-58-16,6 0-50 0,3 0-62 15,3-2-52-15,2-2-59 0,5 0-41 16,0-1-126-16,5-2-580 0,14-3-149 0</inkml:trace>
  <inkml:trace contextRef="#ctx0" brushRef="#br0" timeOffset="48801.13">6743 12829 960 0,'0'0'752'0,"0"0"-275"0,0 0-37 15,0 0 42-15,0 0-17 0,0 0-100 16,0 0-76-16,0 0-134 0,0 0-108 16,0 0-19-16,0 0 9 0,-81-31 6 15,51 40 0-15,0 1-3 0,6 2-18 16,3-1-19-16,7 1-3 0,6-2-52 15,5 2-1-15,3 0 13 0,3 0 29 16,10 1 10-16,3 1 1 0,8 1-3 16,8-2 3-16,6-2-16 0,8-3-55 15,4-2-31-15,9-2-48 0,6-4-80 16,0 0-113-16,1 0-164 0,-2 0-140 16,-18 0-562-16</inkml:trace>
  <inkml:trace contextRef="#ctx0" brushRef="#br0" timeOffset="49019.35">7538 12789 2402 0,'0'0'994'0,"0"0"-772"0,0 0-55 15,0 0 59-15,0 0-15 0,0 0-121 0,75-70-90 16,-46 62 0-16,6 0-25 0,-1 2 3 15,-3 4 7-15,-3 2-16 0,-2 0-186 16,-6 8-82-16,-8 2-97 0,-6 2-101 16,-6 0-194-16,-2-1-569 15</inkml:trace>
  <inkml:trace contextRef="#ctx0" brushRef="#br0" timeOffset="49139.28">7502 12965 104 0,'0'0'757'0,"0"0"-80"0,0 0-196 16,0 0-102-16,0 0-88 0,88 12-134 15,-42-18-89-15,7-2-68 0,8 0-74 16,2 0-164-16,-1 2-128 0,-17 2-325 16,16 0-774-16</inkml:trace>
  <inkml:trace contextRef="#ctx0" brushRef="#br0" timeOffset="49806.54">8696 12486 1797 0,'0'0'1046'0,"0"0"-648"16,0 0-93-16,0 0-8 0,0 0 17 16,0 0-18-16,0 0-65 0,0 0-96 15,0 0-73-15,0 0-62 0,0 0-16 16,-6-36-54-16,9 48-53 0,6 6 89 15,5 9 34-15,3 5 21 0,0 4-5 16,0 1 8-16,-2 2-20 0,-1 0 14 0,-2-4-16 16,-3-3 0-16,-4-3-2 15,2-1 0-15,-4-7-64 0,0 0-51 16,0-3-70-16,0-4-169 0,4-1-179 0,5 0-119 16,-5-5-516-16</inkml:trace>
  <inkml:trace contextRef="#ctx0" brushRef="#br0" timeOffset="49963.41">9157 12876 2267 0,'0'0'744'0,"0"0"-224"15,0 0-213-15,0 0-40 0,0 0-61 16,0 0-88-16,0 0-103 0,11-65-15 16,-8 58-52-16,1 5-76 0,2-2-110 0,0 2-61 15,5-1-75-15,1 0-144 0,4 2-219 16,-5-2-683-16</inkml:trace>
  <inkml:trace contextRef="#ctx0" brushRef="#br0" timeOffset="50269.58">9746 12448 150 0,'0'0'2040'0,"0"0"-1500"16,0 0-155-16,0 0 26 0,0 0-29 15,0 0-96-15,0 0-87 0,0 0-29 16,0 0-16-16,0 0-25 0,0 0-46 16,-39-47-83-16,50 50-57 0,8 6 0 15,12 6 57-15,12 4 12 0,9 5-10 16,4 3 41-16,5 3-4 0,-5 0-23 16,-9 0-16-16,-5 0 0 0,-12-3-1 0,-11-3-2 15,-6-3-34-15,-6 0-15 16,-7-5-1-16,0 0 7 0,-7-4 3 0,-4-1-31 15,-4-2-40-15,-5 0-81 0,-2-4-93 16,-2-3-84-16,-1 0-66 0,-2-2-85 16,3-2-222-16,6-3-451 0,-8-5 449 15</inkml:trace>
  <inkml:trace contextRef="#ctx0" brushRef="#br0" timeOffset="50428.17">9879 12503 693 0,'0'0'1008'0,"0"0"-421"16,0 0-128-16,11-66-48 0,-1 47-61 15,8 1-97-15,3-1-111 0,12 0-96 16,12 1-46-16,10 0-25 0,10 2-22 16,1 4 15-16,-1 5 32 0,-6 4-54 0,-12 3-81 15,-12 5-62-15,-8 7-58 0,-14 2-59 16,-4 3-69-16,-9 5-161 0,0-7-504 16</inkml:trace>
  <inkml:trace contextRef="#ctx0" brushRef="#br0" timeOffset="50721.28">8511 13254 1345 0,'0'0'1133'0,"0"0"-634"15,-85 28-74-15,72-24-1 0,6-1 0 16,5-2-120-16,2-1-40 0,0 0-28 15,15-3-59-15,15-5-46 0,25-6-83 16,30-5-48-16,33-7-15 0,30-1 15 0,24-1 15 16,14 2 22-16,4 3-37 15,-2 5 0-15,-11 2-12 0,-16 6-10 0,-11 0 7 16,-13 2-85-16,-13 2 39 0,-13-2-46 16,-9 0-30-16,-13 2-38 0,-14 1-71 15,-13 2-92-15,-10 0-64 0,-14 1-175 0,-11 1-32 16,-11 1-84-16,-5-2-590 0</inkml:trace>
  <inkml:trace contextRef="#ctx0" brushRef="#br0" timeOffset="51367.18">8543 13685 1292 0,'0'0'1016'0,"0"0"-697"0,0 0-77 16,0 0 91-16,0 0 14 0,0 0-37 15,0 0-49-15,0 0-37 0,0 0-20 16,0 0-49-16,0 0-91 0,13-48-64 16,-13 48-40-16,1 3-49 0,2 4-41 15,1 5 78-15,4 8 52 0,0 2 43 0,2 4-6 16,-1 2-12-16,1 1-22 0,-1-2-1 16,-1 0 16-16,0-1 13 0,0-3-15 15,-1 0-16-15,-2-4-28 0,0-1-86 16,1-1-72-16,1-3-90 0,1-2-124 15,3-2-131-15,6-3-103 0,-4-5-537 16</inkml:trace>
  <inkml:trace contextRef="#ctx0" brushRef="#br0" timeOffset="51683.96">9062 13700 1197 0,'0'0'1451'0,"0"0"-1030"0,0 0-121 16,0 0 33-16,0 0-47 0,0 0-31 15,0 0-66-15,0 0-56 0,0 0-93 16,0 0-40-16,0 0-49 0,-50-38-35 16,50 47-52-16,0 3 108 0,0 4 12 15,0 3 7-15,9 0 9 0,7-1 0 16,9 0-100-16,6-2 84 0,4-3 16 16,8-4 2-16,-3-4-1 0,1-3 11 15,-4-2 32-15,-7-2 3 0,-8-5-7 16,-5 0 22-16,-6-4 56 0,-4 2 18 15,-6-6-7-15,-1-1-15 0,0-1-32 16,-10-1 10-16,-7 1 6 0,-8 0-83 0,-7 3-15 16,-2 3-31-16,-6 3-69 15,5 3-53-15,3 2-35 0,8 3-46 0,11 0-124 16,5 3-204-16,8 3-150 0,2 2-96 16,7-2-491-16</inkml:trace>
  <inkml:trace contextRef="#ctx0" brushRef="#br0" timeOffset="51986.35">9608 13730 969 0,'0'0'1328'0,"0"0"-957"16,0 0-133-16,0 0-10 0,0 0-94 0,0 0-134 16,0 0-102-16,0 0-13 0,0 0 115 15,0 0 74-15,62 36-4 0,-32-30-6 16,6 1-23-16,5-3-9 0,0-4-13 15,4 0 13-15,-2 0-3 0,-3-7 31 16,-5-2 70-16,-5-3 28 0,-7 1 28 16,-10-4 40-16,-7-2 66 0,-6-2-5 0,-9-5-91 15,-12 0-107-15,-5 0-80 0,-11 0-9 16,-3 5-52-16,0 3 12 0,4 5-3 16,3 4-58-16,5 6-62 0,8 1-72 15,6 3-104-15,4 6-118 0,7 1-78 16,3 0-25-16,14 1-23 15,11-2-41-15,-2-6-472 0</inkml:trace>
  <inkml:trace contextRef="#ctx0" brushRef="#br0" timeOffset="52288.28">11086 12879 1432 0,'0'0'1511'0,"0"0"-1025"0,0 0-141 16,0 0 1-16,0 0-20 0,0 0-106 15,0 0-125-15,0 0-95 0,0 0-120 16,0 0-65-16,0 0 67 0,29 15 118 15,1 10 59-15,4 4 3 0,3 2-16 16,2 0-33-16,3-1 1 0,-5-3-14 16,-1-4-155-16,-5-2-112 0,-6-4-133 15,-2-5-128-15,-8-1-160 0,-2-5-627 16</inkml:trace>
  <inkml:trace contextRef="#ctx0" brushRef="#br0" timeOffset="52447.18">11500 12951 2247 0,'0'0'758'0,"0"0"-295"0,0 0-52 16,0 0-23-16,0 0-78 0,0 0-82 16,0 0-118-16,-82-48-110 0,62 52-40 15,-6 8-13-15,-7 6 7 0,-2 4 0 16,0 2 3-16,-1 3-83 0,4 3-51 16,5 1-43-16,3 2-189 0,2 3-246 15,6-8-47-15,-2 14-667 0</inkml:trace>
  <inkml:trace contextRef="#ctx0" brushRef="#br0" timeOffset="53981.62">12175 12504 699 0,'0'0'2125'0,"0"0"-1463"0,0 0-308 16,0 0-62-16,0 0-24 0,0 0 19 15,-62-67-29-15,59 64-29 0,1 3-110 16,1 0-119-16,1 0-21 0,0 0-56 16,0 7-45-16,0 7 0 0,0 11 122 15,0 5 55-15,1 6-16 0,5 4-38 16,4-2-1-16,0 3 0 0,0-3-14 0,3-2 13 16,-4-2-11-16,0-3-46 0,-3-2-3 15,-3-4-56-15,0 0-70 0,-3-4-123 16,0-3-138-16,0-3-136 0,0-2-164 15,0-5-643-15</inkml:trace>
  <inkml:trace contextRef="#ctx0" brushRef="#br0" timeOffset="54186.21">12177 12853 1903 0,'0'0'713'16,"0"0"-222"-16,0 0-7 0,0 0-43 16,-5-75-69-16,5 60-103 0,9 1-63 15,5-2-87-15,7 4-43 0,6-1-33 16,8 4-31-16,7 4-12 0,5 5-18 15,3 0 18-15,0 13 46 0,-7 3 3 16,-7 4-34-16,-7 2-15 0,-12 2-40 0,-8 1-7 16,-9-1 47-16,-9 3 34 0,-17 0 12 15,-13 0-46-15,-14 0-13 0,-7-1-105 16,-5-3-75-16,3-3-204 0,6-3-278 16,18-4-506-16,6-1-995 0</inkml:trace>
  <inkml:trace contextRef="#ctx0" brushRef="#br0" timeOffset="54626.39">12539 12812 1673 0,'0'0'1118'0,"0"0"-660"0,0 0-48 0,0 0 16 15,0 0-97-15,0 0-131 0,0 0-112 0,0 0-86 16,0 0-70-16,82-9 14 0,-37 17 56 16,10 7 91-16,-1 2-39 15,-1 2-52-15,-5 2-3 0,-7 0-31 0,-7-2-68 16,-8 0-49-16,-4-2-39 0,-4-2-39 15,-2 0-85-15,-4-5-93 0,-5-1-112 16,-3-4-257-16,-1-3-816 0</inkml:trace>
  <inkml:trace contextRef="#ctx0" brushRef="#br0" timeOffset="54797.41">13059 12840 2369 0,'0'0'670'0,"0"0"-220"0,0 0 1 0,0 0-25 16,0 0-86-16,0 0-132 0,0 0-101 0,-83-54-107 15,62 54-3-15,-2 10-24 0,-2 1-16 16,-1 7 3-16,5 3-30 0,1 2-90 16,6 1-47-16,2 2-66 0,5 0-85 15,3 0-108-15,1-3-103 0,3-7-253 16,0 5-879-16</inkml:trace>
  <inkml:trace contextRef="#ctx0" brushRef="#br0" timeOffset="55079.28">13427 12625 20 0,'0'0'2617'15,"0"0"-1895"-15,0 0-232 0,0 0 14 16,0 0-56-16,0 0-102 0,0 0-133 0,0 0-143 15,0 0-70-15,0 0-61 0,-25-40-46 16,31 55 77-16,1 9 30 0,5 3 27 16,-2 4-27-16,4 1-1 0,-1 1 0 15,0-1-38-15,-3-2-37 0,-2 0-16 16,-3-1-82-16,-3-4-51 0,-2 0-81 16,0-2-126-16,-2-4-182 0,1-5-411 15,-2 3-786-15</inkml:trace>
  <inkml:trace contextRef="#ctx0" brushRef="#br0" timeOffset="55302.45">13441 12594 2598 0,'0'0'968'16,"0"0"-649"-16,0 0-24 0,0 0-21 0,74-72-52 15,-40 62-62-15,8 2-68 0,6 7-40 16,1 1 6-16,0 7 12 0,-2 8-24 15,-4 6-22-15,-8 6-24 0,-3 4-12 16,-9 4 10-16,-9-1-35 0,-11 4 1 16,-6 0 8-16,-19 0 7 0,-15 4-28 15,-13 0-21-15,-11 1-164 0,-5-2-211 16,-5 0-244-16,19-11-547 0,-24 8-966 16</inkml:trace>
  <inkml:trace contextRef="#ctx0" brushRef="#br0" timeOffset="56814.84">14751 12772 2168 0,'0'0'617'0,"0"0"-312"15,0 0-49-15,0 0-5 0,0 0-55 16,0 0-80-16,0 0-76 0,0 0-40 0,0 0-3 16,79-24 1-16,-37 19-1 15,11-1 0-15,9 1 2 0,2 2 0 0,1 3-131 16,-2 0-26-16,-5 1-61 0,-12 6-87 16,-13 5-195-16,-16 2-319 0,-9-2-319 15</inkml:trace>
  <inkml:trace contextRef="#ctx0" brushRef="#br0" timeOffset="56964.06">14900 12997 245 0,'0'0'2299'15,"0"0"-1730"-15,0 0-435 0,0 0-105 16,0 0 3-16,106-32 9 0,-35 18-6 16,18-3-34-16,16 1-1 0,8-2-115 15,2 1-160-15,-4 2-175 0,-6 0 42 16,-28 6-141-16,22-5-1039 0</inkml:trace>
  <inkml:trace contextRef="#ctx0" brushRef="#br0" timeOffset="57392.31">16558 12187 121 0,'0'0'2103'15,"0"0"-1402"-15,0 0-231 0,0 0-119 16,0 0-29-16,-15-69-26 0,12 63-9 16,1-1-10-16,1 5-73 0,-1-1-48 15,2 3-41-15,0 0-81 0,0 0-34 0,0 5-76 16,0 6-46-16,0 6 101 16,0 5 21-16,3 8 27 0,2 5-27 0,-1 1-17 15,0 1 14-15,0 0 3 0,-1 1 3 16,-1-5-2-16,-2 2 5 0,1-3-6 15,-1-2-55-15,2-2-49 0,1 0-58 16,2-3-83-16,3-1-142 0,3-4-165 16,1-2-88-16,5-2-330 0,-4-8-219 0</inkml:trace>
  <inkml:trace contextRef="#ctx0" brushRef="#br0" timeOffset="57559.65">16836 12651 2010 0,'0'0'809'16,"0"0"-329"-16,0 0-86 0,0 0-42 15,0 0-86-15,0 0-86 0,-11-65-66 16,11 55-49-16,0 3-44 0,0-1-21 16,2 2-24-16,4 1-20 0,0-1-101 15,2 1-81-15,3 0-69 0,3 1-58 0,3-1-140 16,1 0-167-16,-5 0-602 16,10-4 128-16</inkml:trace>
  <inkml:trace contextRef="#ctx0" brushRef="#br0" timeOffset="57832.36">17253 12185 2125 0,'0'0'740'0,"0"0"-343"0,0 0-44 16,0 0 9-16,0 0-49 0,0 0-71 16,0 0-76-16,0 0-67 0,0 0-47 15,0 0-50-15,-20-42-2 0,20 42-37 16,4 5-49-16,6 5 62 0,3 5 24 15,6 6 40-15,5 4-7 0,2 2-31 16,7 5 35-16,1 0 22 0,0 2-50 0,-3-1-9 16,-3 0 0-16,-5-3 27 0,-7-2-27 15,-4-2-36-15,-7-4 17 0,-3-4-8 16,-2 0-69-16,-6-4-24 0,-8-2-31 16,-4-2-57-16,-5-4-118 15,-5-3-145-15,0-2-172 0,-2-1-433 0,7 0-338 16</inkml:trace>
  <inkml:trace contextRef="#ctx0" brushRef="#br0" timeOffset="57993.33">17288 12300 1978 0,'0'0'534'0,"0"0"-250"0,0 0-11 16,38-64-49-16,-22 46-21 0,4 2-57 16,2 2-26-16,6-1-75 0,5 6-45 15,7-1-28-15,5 3-10 0,4 3-25 0,0 4 31 16,-3 0-63-16,-9 9-140 0,-9 3-139 15,-10 3-161-15,-8-1-221 0,-10 12-640 16</inkml:trace>
  <inkml:trace contextRef="#ctx0" brushRef="#br0" timeOffset="58303.24">16284 13087 1213 0,'0'0'1194'16,"0"0"-637"-16,0 0-55 0,0 0-13 15,0 0-135-15,0 0-131 0,0 0-130 16,0 0-93-16,91-70-22 0,-21 50 3 16,17 2 16-16,16 0-15 0,12 0 15 0,15 4 3 15,6 1 34-15,6 2-13 16,2 2 10-16,-1 1-6 0,-4 0 7 0,-3 1-32 15,-7-1-28-15,-13 2-105 0,-11 2 50 16,-19 1 5-16,-16 1-33 0,-20-1-27 16,-15 3-13-16,-16-1 0 0,-11 1-13 15,-4 0-13-15,-4 0-33 0,-7 0-81 0,-6 5 56 16,-11 1-123-16,2-1-460 0,-31 9-759 16</inkml:trace>
  <inkml:trace contextRef="#ctx0" brushRef="#br0" timeOffset="58588.27">16529 13310 190 0,'0'0'2289'15,"0"0"-1601"-15,0 0-233 0,0 0-43 16,0 0-3-16,0 0-73 0,0 0-84 15,0 0-75-15,0 0-71 0,0 0-48 0,0 0-58 16,35-60 0-16,-32 66-64 16,1 4-33-16,5 7 66 0,2 4 19 0,0 2 10 15,0 4-19-15,-2 1-1 0,-1 1-30 16,-2-1-15-16,-1-1-43 0,-1-1-68 16,1-2-72-16,-2-1-111 15,0-3-118-15,3-4-104 0,4-4-148 0,-1-3-627 16</inkml:trace>
  <inkml:trace contextRef="#ctx0" brushRef="#br0" timeOffset="58858.4">17027 13327 2112 0,'0'0'772'16,"0"0"-416"-16,0 0-114 0,0 0 52 16,0 0-21-16,0 0-119 0,0 0-154 15,0 0-16-15,0 0-58 0,0 0 27 16,0 0-4-16,-67 24 0 0,79-4-8 15,12-2-45-15,2 0 63 0,6 0 25 0,7-4 15 16,2-2-56-16,3-6-6 0,-1-2 0 16,0-4 50-16,-4-3 13 0,-8-7 57 15,-7-5 48-15,-9-3 14 0,-9-3 16 16,-6-1-21-16,-3 0 14 0,-11 0 0 0,-3 2-32 16,-2 1-68-16,-4 2-28 15,2 1-31-15,-1 6-96 0,5 2-82 16,1 3-72-16,6 5-114 0,6 0-252 0,1 3-551 15,4 4-305-15</inkml:trace>
  <inkml:trace contextRef="#ctx0" brushRef="#br0" timeOffset="59117.61">17669 13265 2032 0,'0'0'534'0,"0"0"-244"0,0 0-40 0,0 0-52 16,0 0-61-16,0 0-64 0,0 0-73 15,0 0-46-15,0 0-8 0,0 0 24 16,-43 19 30-16,58-7 99 0,5 0-26 16,3-2-10-16,6-2 3 0,0-2 7 15,1-2-4-15,-1-4 16 0,-1 0 0 0,0-2 47 16,-5-5 27-16,-6-4 15 0,-3-1 57 16,-5-6-16-16,-4 0-56 0,-5-4-43 15,-2 0-37-15,-11 2-33 0,-7 0-46 16,-6 5-58-16,-6 0-45 0,-2 5-81 15,-2 1-101-15,-3 4-217 0,11 3-521 16,-6-4-910-16</inkml:trace>
  <inkml:trace contextRef="#ctx0" brushRef="#br0" timeOffset="59633.78">18459 12618 2632 0,'0'0'1033'16,"0"0"-662"-16,0 0 14 0,0 0-28 15,0 0-145-15,0 0-151 0,0 0-61 16,0 0-64-16,0 0-33 0,0 0 97 16,0 0 43-16,75 40-13 0,-39-20-28 15,0 2-1-15,0-1 0 0,-4-1 29 16,-2-2-30-16,-4-2-67 0,-6-2-105 15,-7-1-56-15,-1-1-104 0,-6-4-136 16,-4 3-117-16,0-5-175 0,-2 1-913 0</inkml:trace>
  <inkml:trace contextRef="#ctx0" brushRef="#br0" timeOffset="59797.43">18789 12679 2510 0,'0'0'688'0,"0"0"-240"0,0 0 25 0,0 0-57 16,0 0-117-16,0 0-106 0,0 0-90 15,0 0-103-15,0 0-9 0,-92-33-43 16,71 44 16-16,0 1 2 0,1 2-6 16,3 2-73-16,2 0-75 0,7 1-77 15,2 2-98-15,0 1-106 0,6 0-80 16,0-3-176-16,0 9-792 0</inkml:trace>
  <inkml:trace contextRef="#ctx0" brushRef="#br0" timeOffset="60136.66">19307 12250 1918 0,'0'0'1198'15,"0"0"-873"-15,0 0-2 0,0 0 95 16,0 0-36-16,0 0-53 0,0 0-63 16,0 0-87-16,0 0-90 0,0 0-89 0,0 0-7 15,-41-45-78-15,31 58-6 0,-1 3 48 16,-4 6 40-16,5 1-12 0,-1 2 3 16,5-1 11-16,2 1-14 0,4-1-4 15,0 0 18-15,11 3-1 0,2-2-20 16,6 1-100-16,5-1-31 0,2-1-38 15,5-2-38-15,4-3-94 0,-3-3-90 16,1-5-32-16,-2-3-45 0,-3-3-199 16,-6-4-594-16,6-1 510 0</inkml:trace>
  <inkml:trace contextRef="#ctx0" brushRef="#br0" timeOffset="60306.33">19612 12519 1516 0,'0'0'796'0,"0"0"-334"0,0 0-10 15,0 0-7-15,0 0-68 0,0 0-86 16,0 0-81-16,0 0-86 0,0 0-124 0,0 0-3 15,-41-39-65-15,39 49 68 0,2 4 0 16,0 3 3-16,0 1 0 0,0 1-3 16,7 3-31-16,0-2-74 0,1 2-50 15,0-2-60-15,4-2-62 0,-4 0-80 16,3-1-93-16,-2-1-146 0,-3-6-624 16</inkml:trace>
  <inkml:trace contextRef="#ctx0" brushRef="#br0" timeOffset="60616.23">19943 12455 2358 0,'0'0'526'0,"0"0"-260"15,0 0 66-15,0 0 18 0,0 0-63 16,-56-70-106-16,48 65-67 0,2 2-45 16,3 3-69-16,0 0-13 0,0 0-58 15,0 9 6-15,1 1 18 0,0 5 32 0,2 0 14 16,0 3-18-16,6 3-3 0,4-1 0 15,7 1 19-15,6-1 3 0,2 0 13 16,4-2-13-16,1-3 18 0,-3-4 29 16,-1-5 24-16,-6-4-9 0,-4-2 4 15,-3-1 14-15,-4-8 3 0,-3-3 22 16,-5-4 18-16,-1-4-4 0,-1-4-27 16,-9-1-38-16,-6-1-20 0,-2 0-34 15,-3 3-9-15,-1 2-37 0,2 3-73 16,0 5-77-16,3 6-50 0,2 1-99 15,5 5-173-15,2 1-157 0,5 4-128 16,1 1-403-16</inkml:trace>
  <inkml:trace contextRef="#ctx0" brushRef="#br0" timeOffset="60912.83">20444 12454 424 0,'0'0'1860'0,"0"0"-1177"16,0 0-188-16,0 0-103 0,0 0-124 15,0 0-134-15,0 0-134 0,0 0-16 16,0 0-121-16,0 0-71 0,8 26 192 16,4-12 16-16,5 2 22 0,3 0-10 15,4-2 10-15,2 0 22 0,1-4 16 16,0-1-16-16,1-4 25 0,-3-3 12 16,0-2 9-16,-3 0 10 0,-2-2 8 15,-2-6 22-15,-5-1 29 0,-2-4 37 0,-4-3-22 16,-5-6-43-16,-2-3-46 15,-2 0-33-15,-10-3-52 0,-2 4-12 16,-5 5-31-16,-2 2-51 0,-6 4-70 0,-3 7-63 16,-6 4-74-16,-3 2-151 0,-3 7-172 15,2 6-333-15,13-3-535 0</inkml:trace>
  <inkml:trace contextRef="#ctx0" brushRef="#br0" timeOffset="61848.59">21311 12243 1753 0,'0'0'661'0,"0"0"-290"15,0 0-66-15,0 0 5 0,0 0-18 16,0 0-66-16,0 0-147 0,0 0-79 16,0 0-79-16,0 0-37 0,0 0 116 15,22 4 6-15,-5 14 29 0,6 3-19 16,2 1 18-16,3-1 10 0,3 1-6 16,-1-1-38-16,-3 1-14 0,-2-4-67 15,-3-1-118-15,-5-3-83 0,-6-3-76 0,-2-3-134 16,-4-3-318-16,1-1-756 0</inkml:trace>
  <inkml:trace contextRef="#ctx0" brushRef="#br0" timeOffset="62043.28">21657 12280 2200 0,'0'0'713'0,"0"0"-253"0,0 0-23 15,0 0-41-15,0 0-95 0,0 0-116 16,-75-36-157-16,51 38-28 0,-4 8-37 15,-5 4 12-15,-1 4 10 0,0 3 13 16,4-1-10-16,6 2-72 0,4 0-24 16,7 0-25-16,2 0-104 0,4-2-78 0,3 3-75 15,3-4-61-15,1-1-59 0,0-3-184 16,1-5-427-16</inkml:trace>
  <inkml:trace contextRef="#ctx0" brushRef="#br0" timeOffset="62371.54">22223 12215 183 0,'0'0'2284'0,"0"0"-1801"16,0 0-207-16,0 0 42 0,0 0-21 15,0 0-55-15,0 0-67 0,0 0-48 16,0 0-21-16,0 0-26 0,0 0-80 0,-53-63-3 16,53 63-65-16,7 5-44 0,4 5 88 15,6 6 24-15,4 3 68 0,7 3-15 16,-1 4-10-16,2-1 9 0,-3 1 29 16,-2 0 38-16,-3-2-48 0,-10-3-52 15,-2 0-19-15,-4-3-49 0,-5-3-31 16,-5 2-18-16,-10-5 2 0,-5 0-34 15,-8-1-93-15,-6-4-167 0,-5-3-133 0,-3-3-183 16,9 0-631-16</inkml:trace>
  <inkml:trace contextRef="#ctx0" brushRef="#br0" timeOffset="62747.61">22176 12220 982 0,'0'0'528'0,"0"0"-242"0,98-37-10 0,-51 21-26 15,3 2-56-15,-1 2-33 0,-5 2-42 16,-2 1-64-16,-7 2-36 0,-7 3-19 16,-5 0 0-16,-5 4-26 0,-4 0-48 15,-5 0-6-15,-3 0-11 0,-3 6 4 16,-2 2 87-16,-1 0 16 0,0 2 36 16,0 3-20-16,-1 0-15 0,-2 0 2 15,1 0-6-15,2 2 9 0,0 0 20 0,0 1 3 16,0-1-19-16,2 2-24 15,4-1-1-15,5 0 12 0,2 1 23 0,4-2-4 16,2-1-7-16,2 1 1 0,5-5-3 16,0-2 9-16,2-5 13 0,1 0 9 15,0-3 13-15,-4 0-3 0,-2-6 64 16,-5-3 66-16,-7-3 21 0,-3-2-11 16,-6-3-34-16,-2-2-17 0,-1 0-13 15,-9-2-29-15,-4 0-40 0,-5 1-71 0,-3 4-22 16,-1 1-33-16,0 5-66 0,1 3-59 15,2 5-96-15,4 2-147 0,3 0-177 16,3 5-211-16,6 1-506 0</inkml:trace>
  <inkml:trace contextRef="#ctx0" brushRef="#br0" timeOffset="63048.23">23152 12303 2061 0,'0'0'699'15,"0"0"-276"-15,0 0-63 0,0 0-73 16,0 0-79-16,0 0-82 0,0 0-126 0,0 0-78 16,0 0-108-16,0 0 10 0,0 0 176 15,52 15 44-15,-23-4-3 0,4 1-3 16,2 0 9-16,1-3 4 0,-1-2 8 16,0 0-18-16,-1-3-3 0,-2-2 22 15,-2-1 36-15,-2-1 26 0,-7 0 14 16,-3-6 9-16,-3-5 27 0,-7-2-19 15,-4-7-46-15,-4-3-15 0,-3-1-16 16,-9-3-49-16,-8 2-27 0,-7 3-39 0,-3 4-49 16,-6 6-59-16,-3 2-34 15,-3 8-62-15,3 2-117 0,2 0-174 0,3 9-151 16,11 0-443-16,-5 6-563 0</inkml:trace>
  <inkml:trace contextRef="#ctx0" brushRef="#br0" timeOffset="63962.15">24503 12346 153 0,'0'0'1763'0,"0"0"-1144"15,0 0-274-15,0 0-41 0,0 0 43 16,0 0-59-16,0 0-56 0,0 0-69 16,0 0-51-16,0 0-37 0,0 0-66 0,2-5-8 15,35-1-1-15,10-1 2 16,7 2 1-16,2 1-3 0,-1 3-38 0,1 1-127 16,-4 0-39-16,-6 4-53 0,-4 3-92 15,-11 5-114-15,-11 1-199 0,-12-3-624 16</inkml:trace>
  <inkml:trace contextRef="#ctx0" brushRef="#br0" timeOffset="64077.35">24699 12539 146 0,'0'0'1891'0,"0"0"-1528"16,0 0-250-16,130-19-16 0,-54 9-42 16,21 0-16-16,14 0-39 0,9 3-155 15,2 2-175-15,-2 3-641 0,-34 2-181 16</inkml:trace>
  <inkml:trace contextRef="#ctx0" brushRef="#br0" timeOffset="70631.05">25139 12411 622 0,'0'0'788'0,"0"0"-381"16,0 0-89-16,0 0-85 15,0 0-10-15,0 0-23 0,0 0-36 16,0 0-43-16,0 0-21 0,0 0-17 15,-26-8-7-15,26 5-3 0,0 1-12 0,0-1-7 16,0-2 12-16,4 0 26 0,5-3-7 16,6 0-25-16,8-2-16 0,5-2-12 15,7 2-13-15,5 2 9 0,2 2-16 16,0 1 4-16,-2 3-16 0,-2 2-1 16,-4 2 0-16,-4 6 0 0,-7 2-31 15,-5 1 17-15,-8 2 13 0,-4 2 2 0,-6-3-13 16,-7 2 13-16,-9 3 13 0,-6 0 2 15,-7 1 3-15,-2 0-18 0,-3-1-50 16,-2-1 28-16,2 0 3 0,2-2 3 16,2-2 16-16,5-3 13 0,4-2-12 15,5-1-1-15,5-4 0 0,3 0 0 16,5-1 2-16,3-1 26 0,0 0 38 16,0 0 6-16,8 0-14 0,3-4-43 0,3-1-2 15,6-1 9-15,6 3 18 0,3 0 7 16,3 2-10-16,2 1-6 0,0 0 1 15,2 5 2-15,-2 3 12 0,-2 3 16 16,-2 1-16-16,-2-1-30 0,-8 2 2 16,-6-1 9-16,-8 1-27 0,-6-1 0 0,0 4 16 15,-14-2 30-15,-12 4 22 0,-7 0-16 16,-11 0-6-16,-6-1-21 0,-8-1-23 16,-1-2-2-16,-1-4-2 0,4-3-51 15,6-4-33-15,4-1-6 0,12-2-44 16,6-3 46-16,7-5-56 0,6-2-105 15,7-3-80-15,5-4-101 0,3 2-62 16,10-3-185-16,11-3-495 0</inkml:trace>
  <inkml:trace contextRef="#ctx0" brushRef="#br0" timeOffset="70965.39">25946 12468 398 0,'0'0'1789'0,"0"0"-1166"0,0 0-241 15,0 0-42-15,0 0-36 0,0 0-113 16,-78-31-46-16,47 31-17 0,-3 0-4 16,0 0-1-16,2 7-52 0,2 2-43 15,5 4-28-15,2 1-25 0,9 2 1 16,1 0 2-16,6 0 1 0,5 0-4 16,2 0-6-16,8 0-31 0,6 0 12 15,8-2 19-15,8 2 4 0,8-5 27 16,4-2 12-16,7-4 10 0,1-4 12 15,-2-1-9-15,-6-3-4 0,-6-8 13 16,-7 0 19-16,-7-6 70 0,-11-1-6 0,-2-4-43 16,-9-2-16-16,-2-2-3 15,-12 1-24-15,-7 2-31 0,-4 2-12 0,-6 4-31 16,-3 3-31-16,3 5-55 0,4 3-31 16,4 4-44-16,6 2-42 0,7 0-135 15,4 2-143-15,3 5-70 0,3 1-144 16,6-2-356-16,1-2 390 0</inkml:trace>
  <inkml:trace contextRef="#ctx0" brushRef="#br0" timeOffset="71314.84">26430 12452 130 0,'0'0'457'0,"0"0"1255"16,0 0-1112-16,0 0-257 0,0 0-22 15,0 0-12-15,0 0-79 0,0 0-65 0,0 0-47 16,-81-54-52-16,57 54-35 0,3 0-28 15,0 3-1-15,5 4-2 0,2 4-19 16,5 2-12-16,2 2 0 0,6 2 3 16,1-1 10-16,0 2 17 0,8-2-21 15,7-1 6-15,1-1 13 0,7-1-9 0,3-4-10 16,4-1-7-16,2-5 29 16,2-1 34-16,1-2 19 0,-1-2 15 0,-3-4 16 15,-3-6-22-15,-5 0-10 0,-6-6 31 16,-5-3 9-16,-7-3 4 0,-5-4-26 15,-3 2-30-15,-11-2-16 0,-8 4 4 16,-7 2-28-16,-6 6-25 0,-3 0-36 16,1 8-40-16,1 3-28 0,8 5-50 15,5 0-65-15,7 6-113 0,4 5-123 0,9 2-44 16,3 2-24-16,9 2-130 0,7 0-68 16,7-2-10-16</inkml:trace>
  <inkml:trace contextRef="#ctx0" brushRef="#br0" timeOffset="71615.25">26969 12466 210 0,'0'0'1449'0,"0"0"-623"15,0 0-304-15,0 0-110 0,0 0-32 0,0 0-68 16,0 0-88-16,6-66-88 0,-16 61-46 16,-1 4-19-16,2 1-46 0,0 0-25 15,2 2-49-15,3 7-19 0,2 3 31 16,2 2 6-16,5 2 6 0,10-1 1 15,1 1-45-15,7-1 35 0,5-1 34 0,0-2 1 16,6-5 2-16,0 0 25 0,1-6 22 16,0-1 0-16,-4 0 11 0,0-5 7 15,-7-5 31-15,-6-5 9 0,-6-3 27 16,-7-2 14-16,-5-5-11 0,-6-2-32 16,-12 0-33-16,-8 0-73 0,-5 3-15 15,-6 3-55-15,-3 6-34 0,1 5-73 16,3 3-55-16,5 6-86 0,6 1-219 15,5 5-243-15,7 5-424 0,4-3-186 16</inkml:trace>
  <inkml:trace contextRef="#ctx0" brushRef="#br0" timeOffset="72508.42">28060 12341 133 0,'0'0'287'0,"0"0"319"16,0 0 1049-16,0 0-1100 0,0 0-176 16,0 0 5-16,0 0-18 0,-26-64-60 15,26 62-119-15,0 2-117 0,0 0-70 16,0 0-31-16,0 4-12 0,0 4 43 16,0 3 13-16,3 5 0 0,-3 2-13 15,0 1 0-15,0 2 0 0,0 2-19 16,0-1 4-16,-1-3 13 0,-1 0-17 15,0-3-2-15,-1-3-16 0,1-4-15 16,1-4-19-16,-1-1-15 0,1-2 42 0,1-2 44 16,-2 0 75-16,2 0 39 0,-3-4-14 15,3-5-100-15,-1-2-3 0,1-4 1 16,0-3 0-16,0-4-11 0,4-2 13 16,4 1 3-16,0 2 9 0,4 3 9 15,-1 2 1-15,0 4 12 0,3 5-1 0,0 0-8 16,3 3-14-16,3 2-11 0,-1 2-18 15,3 0-13-15,-1 6 31 0,1 2 3 16,-3 2 43-16,-4 2-20 0,-3 0-26 16,-2-1-21-16,-4 2-13 0,1-1 1 15,-2-2-7-15,-4 1 3 0,0 0 6 16,-1-1 10-16,0-1-10 0,0 0 10 0,0-1 2 16,0-3-9-16,0-3 4 0,0 0 24 15,0-2 22-15,0 0 12 0,0-2 9 16,0-4 77-16,0-3-120 0,0-4 0 15,3-2-12-15,0-2 12 16,0 2 3-16,-1-2 27 0,2 3 4 0,2-1-9 16,2 4-14-16,3 1-11 0,3 0-18 15,5 3-4-15,5 1 1 0,3 1-4 0,4 4 4 16,-3 1-7-16,0 1 13 0,-6 5 15 16,-4 1-25-16,-2 3 4 0,-4-1 21 15,-4 2-13-15,-3 2 13 0,-4-1-34 16,-1 3-33-16,0-1-26 0,-3-1-15 15,-5 2-44-15,-1-2-121 0,-4 0-168 16,1 0-162-16,1-3-381 0,5-2-383 16</inkml:trace>
  <inkml:trace contextRef="#ctx0" brushRef="#br0" timeOffset="73125.28">28758 12347 133 0,'0'0'270'16,"0"0"50"-16,0 0 819 0,0 0-8 15,0 0-703-15,0 0-58 0,0 0 20 16,14-65-82-16,-12 62-86 0,-2 2-84 16,0 1-77-16,0 0-59 0,0 0-2 15,0 0-30-15,1 2-29 0,1 5 33 16,2 0 26-16,-1 3 3 0,-1 0-3 16,1 0-19-16,0 1 1 0,-1-4-13 15,-1 1-30-15,-1-3-23 0,0-1-8 0,0-3 5 16,0 1-9-16,0-2 6 0,2 0 59 15,-1 0 31-15,2-3 105 0,1-2-5 16,3-4-88-16,1-3 4 0,2 0 12 16,3-3-1-16,-2 2 4 0,2 3 6 15,-1 2 3-15,-1 1 16 0,0 3 9 16,0 0-7-16,1 1-27 0,3 3-31 16,1 0-15-16,4 5 15 0,3 5 43 15,1 0-21-15,0 1-22 0,-2 1-3 16,-6-1-12-16,-1 0-4 0,-5-2 7 15,-1 0-4-15,-2-1-2 0,-2-1 6 0,0-2-1 16,-2 2 1-16,-1-4-3 0,-2-1 2 16,1-2 12-16,-1 1 1 15,0-1 16-15,0 0 2 0,2 0 1 0,1 0 36 16,1-3 49-16,4-6-36 0,1 0-53 16,5-4-3-16,-1-2 6 0,2-2-2 0,2 2-1 15,0 0-14-15,-1 1 0 0,3 1-1 16,-2 2-3-16,1 3-18 0,-2 0 5 15,-2 4 0-15,-3 1 16 0,-5 2 20 16,3 1-20-16,-4 0-42 0,3 0 26 16,1 5 16-16,0 0 19 0,-1 2-16 15,0 0-1-15,0 0-2 0,-1 1-3 16,0 1-16-16,-1 0 4 0,0 1 3 0,-1 3 0 16,2-2-4-16,-2 5-5 0,-1-3-10 15,0 0-6-15,-1-3-27 0,-1-1-50 16,-1-1-46-16,-1-2-76 0,0-2-106 15,0 1-82-15,-6-2-42 0,1-1-74 0,2-1-429 16,1-1 203-16,2 0 27 0</inkml:trace>
  <inkml:trace contextRef="#ctx0" brushRef="#br0" timeOffset="73529.7">29545 11969 70 0,'0'0'287'0,"0"0"16"15,0 0 1098-15,-16-80-677 0,16 60-332 0,3-1-83 16,5 2 10-16,8 2-54 0,5 2-44 16,3 0-66-16,5 6-59 0,5 3-22 15,2 1-6-15,3 4 9 0,0 1-13 16,-1 1-51-16,-2 6-13 0,-5 0-1 0,-5 3 0 15,-9-2-18-15,-6 1-11 0,-5 1-38 16,-6 0-49-16,0 6 30 0,-6-1 41 16,-8 5 46-16,-4 0 0 0,-6 1 22 15,-1 0-19-15,0-3-3 0,4-3-3 16,2-1-13-16,6-2-2 0,4-4 16 16,4-4-14-16,3-2 15 0,2-2 1 15,0 0 96-15,12 0 126 0,7 0-47 16,12 0-87-16,15 0-51 0,10-1-25 15,9-2-12-15,6 3-61 0,4 0-67 16,-3 0-35-16,-1 2-38 0,-2 1-84 16,-2 2-167-16,-5-1-132 0,-1 0-191 0,-5-2-442 15,-14-1 236-15</inkml:trace>
  <inkml:trace contextRef="#ctx0" brushRef="#br0" timeOffset="79707.14">2771 15391 1541 0,'0'0'562'0,"0"0"-218"16,0 0-60-16,0 0 18 0,0 0-15 15,0 0-48-15,0 0-75 0,0 0-69 16,0 0-45-16,0 0-15 0,-88 2-7 15,75 6-9-15,-1 3-7 0,2 2-12 16,5 1-14-16,1 5-24 0,2 3 38 16,4 2 31-16,0 2 76 0,8 1-40 0,4-1-30 15,4-1-6-15,7-1-18 0,6-2 2 16,4-3 4-16,7-3 9 0,2-4 13 16,4-5-7-16,0-4 0 0,-1-3-6 15,2-8-7-15,-2-6 4 0,1-4-3 16,-4-4 3-16,0-1 46 0,-8-3 6 15,-5 2-22-15,-9-1-2 0,-5 2 17 16,-8 1 41-16,-7 0 26 0,0 1-67 16,-6 3-45-16,-8 0-14 0,1 3-11 0,-4 3 0 15,-1-2-12-15,0 4-46 16,1 1-83-16,3 4-30 0,6 2-57 16,0 1-73-16,7 2-154 0,1 0-177 15,0 0-398-15,4 1 205 0,14 4-465 0</inkml:trace>
  <inkml:trace contextRef="#ctx0" brushRef="#br0" timeOffset="80056.95">3687 15312 859 0,'0'0'1150'0,"0"0"-703"0,0 0-24 16,0 0-10-16,0 0-67 0,0 0-84 16,0 0-42-16,0 0-55 0,0 0-53 15,0 0-47-15,-43-60-39 0,20 60-26 16,-1 3-25-16,-2 5 22 0,3-1 2 15,5 3-2-15,5-3-25 0,8 3-25 16,3-3-9-16,2 2 22 0,3 1 15 0,6 2 22 16,5 0-16-16,4 2 6 0,5 0 12 15,4 1 1-15,9 1 53 16,2-1 25-16,3 1 9 0,0-3-10 16,-4-1-18-16,-4-1-13 0,-5-1-18 0,-10-2-3 15,-6 1 45-15,-5 1 26 0,-4 0-8 16,-3 3-8-16,-10 1-7 0,-8 2-9 15,-8-2-9-15,-5-1-15 0,-7-1-23 16,-2-1-17-16,0-2-42 0,2-2-32 0,5-4-20 16,4-3-32-16,8 0-30 0,3 0-72 15,10-3-67-15,2-4-75 0,6-1-117 16,6-2-122-16,12-3-358 0,-3 3-233 16</inkml:trace>
  <inkml:trace contextRef="#ctx0" brushRef="#br0" timeOffset="80389.39">3999 15438 1331 0,'0'0'520'0,"0"0"-153"0,0 0 14 0,0 0 12 16,0 0-35-16,0 0-75 0,0 0-66 16,0 0-75-16,81-44-41 0,-75 41-39 15,3 2-18-15,3-1-22 0,7-1-10 16,5-2 13-16,6-3 9 0,6-1 4 0,6-2-4 16,0-2 12-16,0 0 19 15,-3-1-28-15,-3 0-15 0,-7-1-3 0,-6 4 14 16,-8 1-5-16,-6 0 0 0,-6 2 0 15,-2-3-4-15,-1 1-2 0,-1 0 2 16,-8-1 7-16,-8 2-9 0,-6 2-22 16,-10 0-2-16,-8 6-26 0,-7 1 3 15,-6 6-33-15,-1 7 21 0,2 4 6 16,10 3 13-16,8 1-7 0,12 3-12 16,9-3-22-16,10 1 16 0,4-1 15 15,4-2 6-15,13-1-6 0,7-1 28 0,8-5-12 16,9-2 0-16,9-4-20 0,9-5-14 15,10-1 5-15,5-1 7 0,6-5-22 16,2-2-168-16,-1 0-91 0,0 2-182 16,-22 2-173-16,26-1-805 0</inkml:trace>
  <inkml:trace contextRef="#ctx0" brushRef="#br0" timeOffset="81590.33">5783 15291 1549 0,'0'0'611'0,"0"0"-243"15,0 0-61-15,0 0-9 0,0 0-17 16,0 0-37-16,0 0-49 0,0 0-25 0,-38-65-16 16,38 55-8-16,0 1-6 0,3-1-4 15,2 3-25-15,2-1-38 0,0 1-36 16,3 4-36-16,0-1-1 0,2 2-27 15,5 2-13-15,2 0-3 0,2 4 3 16,5 5 18-16,0 2 7 0,0 3 13 16,-5 2-17-16,-3 2 19 0,-5 2 19 15,-6 3-1-15,-7 3 4 0,-1 2 2 16,-15 3-5-16,-4 1-16 0,-9 2 28 16,-3-3-1-16,-1 2-17 0,0-5-13 15,3-2 0-15,4-6 0 0,8-4 0 16,6-7-1-16,6-4 0 0,3-3-1 15,3 0 1-15,0-2 1 0,0 0 12 0,0 0 12 16,4 0 13-16,8-4-7 16,5-2-30-16,9-5-25 0,10-2-24 0,7-2-31 15,6-2-64-15,6-2-48 0,0 0-41 16,-1-1-50-16,-4 2-61 0,-5 4-83 0,-5 2 9 16,-9 1 18-16,-5 4 33 0,-8 1 114 15,-7 2 155-15,-4 3 98 0,-4 0 199 16,-1-1 203-16,-2 2-20 0,0-1-22 15,-2 0-23-15,-2 0-35 0,-4 0-40 16,-1 1-49-16,-2 0-34 0,1 0-26 16,-4 0-20-16,2 2-16 0,-2 2-40 15,2 2-37-15,2 1-12 0,0-1-22 16,3 2-6-16,3 1-18 0,1 0-10 0,3 1 3 16,0 1 1-16,6-1-16 0,4 0-59 15,7-1 9-15,4-1 28 16,1-2 40-16,3-2 22 0,-1-3 24 15,-1-1 4-15,-2 0 9 0,-1-5 22 0,-5-2 12 16,-3-3-6-16,0 0-6 0,-4-3-10 16,-5-1 15-16,-3 0 13 0,0-1-16 15,-7-1-21-15,-3 2-20 0,-3 1-20 16,-3 3-27-16,0 1-7 0,0 4-49 0,0 3-55 16,2 2-56-16,4 0-69 0,1 8-113 15,4 1-108-15,5 1-70 0,0 1-78 16,4-4-384-16,12 4-196 0</inkml:trace>
  <inkml:trace contextRef="#ctx0" brushRef="#br0" timeOffset="87953.45">6858 15370 954 0,'0'0'1082'0,"0"0"-725"0,0 0-151 16,0 0-60-16,0 0 27 0,0 0 20 16,0 0 30-16,0 0 0 0,-28-69-30 15,27 65-42-15,1 1-20 0,-1 2-14 16,1 1-52-16,0 0-65 0,0 0-30 0,0 0-32 15,0 0-24-15,0 2-11 0,4 7 94 16,3 3 3-16,2 2 41 0,2 3-7 16,1 1-5-16,-2 0-13 0,1-1 0 15,-2-4 6-15,-1 1-19 0,-2-2-3 16,0-3-2-16,-4-1-20 0,-1-4-17 16,-1-1-1-16,0-1 18 0,0-2 22 15,0 0 59-15,0 0 17 0,0-3-7 0,-3-5-69 16,-5-6-59-16,4-2 9 15,-1-5 14-15,2-2 33 0,0-3 1 0,3 2 2 16,0-1 28-16,5 3 22 0,1 4 16 16,2 4-4-16,1 3-6 0,-2 3-19 15,2 3-37-15,1 3-18 0,1 2-48 16,1 0-43-16,5 1 109 0,0 4 113 0,1 2-76 16,-3 1-34-16,0 1-2 0,-2 1 0 15,-2 4 1-15,1 0 14 0,1 0-1 16,-3 0-13-16,-1 0-2 0,-1 0-15 15,-2 0-13-15,0 0 0 0,-3-2 12 16,-2-1-6-16,1-4 4 0,-1-2-1 16,-1-1 8-16,0-2 11 0,0-2 46 15,0 0 45-15,2 0 14 0,-1-6 28 16,0-4-40-16,2-3-75 0,4-5-2 16,1-1 2-16,0-3 7 0,5-1-13 15,2-2 13-15,2 1 5 0,2 0-2 0,2 1 0 16,1 7-18-16,-2 1-10 0,-1 5-3 15,-3 3-22-15,-2 6-18 0,1 1-18 16,0 0 5-16,-3 10 16 0,4 1 16 16,-5 4 2-16,-2 3 3 0,-2 4-2 0,-4 2 19 15,-3 1 2-15,0 3 0 0,-6-2-15 16,-2 1-68-16,-3 0-75 0,1-1-90 16,-2-3-149-16,0-1-128 0,3-6-206 15,-2 2-851-15</inkml:trace>
  <inkml:trace contextRef="#ctx0" brushRef="#br0" timeOffset="88573.63">7700 15265 320 0,'0'0'1751'0,"0"0"-1214"16,0 0-202-16,0 0-31 0,0 0 11 15,0 0-44-15,0 0-101 0,0 0-126 16,0 0-44-16,0 0-22 0,0 0-3 0,4-25 25 16,-1 32 70-16,0 5-14 0,0-1-9 15,-2 1-7-15,3-1 4 0,-2-1-16 16,-1 0-3-16,1 0-6 0,-1 0-4 16,-1-3 1-16,0 1-14 0,1-3-2 15,1 0-18-15,-2-2-16 0,0-2-10 16,0-1 13-16,0 0 31 0,0 0 32 15,3-1 58-15,-2-6 38 0,2-3-104 16,0-4-24-16,2 0 1 0,0-1 18 16,-1 1-1-16,1 3 13 0,1 0 0 15,-2 3 9-15,-1-2 0 0,5 4-15 0,0-1-25 16,2 2-10-16,4 2-30 0,2 2-10 16,7-1 16-16,4 2 19 0,2 2 14 15,0 2-1-15,1 4-17 0,-4 0-15 0,0 2-52 16,-7-1 8-16,-3 2 22 0,-2-3 22 15,-5 3 9-15,-5-4-3 0,-2 3-6 16,-2-3 6-16,0 0 14 0,0-1 14 16,-3-2 19-16,0-2 3 0,0 0 24 15,3-2 29-15,-1 0 18 0,1-3 50 16,0-6-32-16,0-2-59 0,0-4-18 16,0 0 0-16,4-2 3 0,5 0 0 15,-1 1 2-15,5 0-5 0,1 4 0 16,0-1-13-16,3 2-19 0,0 1-2 15,2 2-11-15,1 2-7 0,2 0-4 16,1 2 1-16,0 2-4 0,-3 2-18 16,2 3-6-16,-2 5 9 0,-1 5-6 0,-2 1 3 15,-3 2-9-15,2 2-23 0,-6 2-21 16,-3 1-15-16,-2 0-20 0,-5 1-26 16,-3 1-79-16,-7 1-64 0,-5-2-96 0,-5 0-186 15,8-6-764-15</inkml:trace>
  <inkml:trace contextRef="#ctx0" brushRef="#br0" timeOffset="89287.83">9373 15053 329 0,'0'0'1019'0,"0"0"-485"0,0 0-155 16,0 0-56-16,0 0-13 0,0 0-12 16,0 0-24-16,0 0-40 0,0 0-29 15,0 0-22-15,-30-15-27 0,30 13-32 16,0 0-28-16,3-2-22 0,6-1-49 16,9-3-25-16,12-2-59 0,15-3 0 15,15-2 22-15,12-2 25 0,13 0 10 16,3 0-17-16,0 3 18 0,-6 2 1 15,-5 4 1-15,-14 1-1 0,-12 2-2 16,-11 2-17-16,-13 2-111 0,-11 0-32 16,-7 1-6-16,-4 0-11 0,-5 0-56 15,0 0-77-15,-9 0-76 0,-6 2-54 0,1 1-373 16,-15 5-708-16</inkml:trace>
  <inkml:trace contextRef="#ctx0" brushRef="#br0" timeOffset="89662.78">9828 15009 1159 0,'0'0'1409'0,"0"0"-852"15,0 0-232-15,0 0-78 0,0 0-36 16,0 0-16-16,0 0 2 0,0 0-36 16,0 0-75-16,0 0-42 0,3-34-44 15,-1 34-14-15,-2 0-44 0,3 1-54 0,2 7-34 16,2 5 113-16,4 3 33 15,1 4 50-15,0 4-16 0,3 2-9 0,-1 0 15 16,0 4 10-16,-2 1-22 0,-1 0-13 0,0 2 16 16,-2-2-9-1,-1 2-21-15,-4-4 11 0,3-2-12 0,-4-1-22 16,3-4 4-16,-3-3 2 0,-2-2-18 0,2-4-18 16,-3-3-29-16,0-2-22 0,0-2 16 15,0 1 5-15,0-3 0 0,0 0-6 16,0-3 35-16,0 0 15 0,0 0 13 15,0-1 25-15,0 0 15 0,0 0 8 16,-2 0-23-16,1-5-16 0,1-3-95 16,-1 1-28-16,-2-4-74 0,1 1-84 15,0-2-167-15,-1 1-138 0,1 3-385 16,18 79 23-16</inkml:trace>
  <inkml:trace contextRef="#ctx0" brushRef="#br0" timeOffset="90225.5">9886 15041 802 0,'0'0'1204'0,"0"0"-754"16,0 0-134-16,0 0-36 0,0 0 30 0,0 0-50 15,0 0-49-15,0 0-63 0,0 0-59 16,0 0-48-16,0 0-20 0,-55-32-18 16,42 32 0-16,0 2-3 0,0 4-16 15,-4 3-9-15,-2 4 6 0,-2 1 7 16,-1 3 12-16,2 1 0 0,0-1-3 15,1 1 0-15,4-2-16 0,4 1-10 16,1 0 1-16,6-2-3 0,1 1-7 16,3 0-44-16,3 0 13 0,8 0 38 15,5 1 15-15,4 0 14 0,3 0-11 0,3-2 13 16,3 0 2-16,3-4 14 0,1-1-13 16,0-3 16-16,1-3 0 0,-1-3 19 15,1-1-4-15,-3 0 42 0,-3-7-10 16,-4-1-16-16,1-2-2 0,-7-1-1 15,-3-2 12-15,-2-3 3 0,-6 0 10 16,-3-4 27-16,-4-2 40 0,0-5-21 0,-4-1-44 16,-6 0-28-16,-4 1-22 0,-1 1-12 15,-2 3-8-15,4 5-4 0,-1 3 0 16,2 4-22-16,5 4 20 0,-2 3-29 16,3 2-86-16,1 2-58 0,-3 0-30 15,0 6-52-15,-1 2-92 0,0 3-103 0,4 2-61 16,2-1-111-16,1-1-202 15,2 4-388-15</inkml:trace>
  <inkml:trace contextRef="#ctx0" brushRef="#br0" timeOffset="90547.49">9945 15223 199 0,'0'0'1960'0,"0"0"-1376"16,0 0-138-16,0 0-130 0,0 0-126 15,0 0-70-15,0 0-17 0,0 0-27 16,0 0-20-16,0 0-17 0,10-21-21 16,4 21-18-16,4 2-37 0,6 5 34 15,2 2 3-15,0 4 37 0,4 1 10 16,-2 2-3-16,0 1-7 0,-1 2-21 0,3 0-4 16,2 3 1-16,2 0 2 0,-2 0-14 15,-2-2 2-15,-4 0-2 0,-3-2-1 16,-3-4-21-16,-5 0 2 15,-4-4-12-15,-4-2-16 0,-2-3-9 0,-2-1 12 16,-3-3-1-16,0 1 4 0,0-2 40 16,0 0 0-16,0-4-1 0,0-4-158 15,-2-2-23-15,1-2-109 0,1-2-153 16,0 2-330-16,3-6-808 0</inkml:trace>
  <inkml:trace contextRef="#ctx0" brushRef="#br0" timeOffset="96806.58">10338 17116 1349 0,'0'0'618'0,"0"0"-290"0,0 0-73 15,0 0 48-15,0 0-24 0,0 0-21 16,0 0-70-16,0 0-43 0,0 0-16 16,-46-56-12-16,46 54-19 0,-1 2-36 15,1 0-36-15,0 0-26 0,0 0-31 0,0 2-25 16,0 6-27-16,0 5 83 0,1 5 0 16,4 7 19-16,-2 2 22 0,2 2 13 15,-2 0-23-15,1 0-15 0,-1 0-1 16,-1-2-2-16,1 0 21 0,1-3-3 0,-1 2-30 15,0-1-1-15,-2 1-21 16,3-3-17-16,-4-2-33 0,0 0-31 16,0-3-26-16,0-3-58 0,0-3-49 15,0-3-58-15,0-3-21 0,-4-4-18 0,0-2-34 16,0-2-153-16,-1-7-250 0</inkml:trace>
  <inkml:trace contextRef="#ctx0" brushRef="#br0" timeOffset="97268.33">10385 17241 630 0,'0'0'698'0,"0"0"-191"16,0 0-92-16,25-68 15 0,-19 53-31 16,-1 3-58-16,0 4-109 0,-2 2-56 15,1 2-41-15,-2 2-43 0,-1 0-79 16,4 2-13-16,1 0-13 0,2 4 13 16,8 5 16-16,4 1 0 0,3 3 2 0,6 1 20 15,4 2-7-15,2-1-12 16,-1 2-7-16,2-2 1 0,-4 0 8 0,1-1-2 15,-3-1-3-15,-1-2-13 16,-3 0-3-16,-4-3-12 0,-3 0-22 16,-6-1-56-16,-3-4-77 0,-6 0-22 0,-3-2-10 15,-1-1-14-15,0 0 67 0,0-1 50 16,0-7-151-16,0-2-65 0,0-4 11 16,0-3-27-16,0-3 10 0,0-5-11 0,5-3 7 15,2-3 54-15,3-1 63 16,-1-2 205-16,2 2 91 0,-1 5 261 0,-4 4 173 15,-2 3 37-15,-2 6-115 0,-2 2-86 16,0 1-53-16,-5 2-24 0,1 1-34 16,-2 2-7-16,1 1-23 0,-1 0-46 15,3 2-9-15,2 2-27 0,1 1-36 16,0 0-102-16,0 0-15 0,0 6-72 0,0 6 63 16,0 5 24-16,0 3 37 15,0 3-34-15,0 2 18 0,0 2 32 0,0 0-23 16,0-1-11-16,0 1-18 0,0-2-1 15,0 0-2-15,0-1-41 0,0-1-50 16,0 0-55-16,0-3-88 0,4-1-134 16,0 1-149-16,-1-5-96 0,-1-3-561 15</inkml:trace>
  <inkml:trace contextRef="#ctx0" brushRef="#br0" timeOffset="97549.15">11154 17283 939 0,'0'0'1494'0,"0"0"-924"16,0 0-209-16,0 0-95 0,0 0-114 16,0 0-73-16,0 0-79 0,0 0-47 0,0 0-51 15,0 0 3-15,0 0 79 0,29 20 0 16,-12-11-25-16,3 1-25 0,5-2-1 16,1-3 22-16,0-1 29 0,-2-4 16 15,-2 0 35-15,-3-1 48 16,-5-7-4-16,-3-2 13 15,-5-3 28-15,-4-3-6 0,-2-1-14 0,-5 1 23 0,-7-2 33 16,-4 1-35-16,-6 2-50 0,-2 0-67 16,0 2-4-16,-2 1-62 0,2 4-53 15,7 3-60-15,4 4-102 0,4 1-192 0,6 2-194 16,2 4-332-16,1 4-453 0</inkml:trace>
  <inkml:trace contextRef="#ctx0" brushRef="#br0" timeOffset="97716.66">11722 17281 1679 0,'0'0'778'0,"0"0"-298"15,0 0-182-15,0 0-40 0,0 0-68 16,0 0-83-16,0 0-81 0,0 0-26 0,0 0-22 16,0 0-76-16,0 0-121 0,-2-13-131 15,2 13-119-15,0 4-85 0,2 0-649 16</inkml:trace>
  <inkml:trace contextRef="#ctx0" brushRef="#br0" timeOffset="98010.04">12013 17194 1956 0,'0'0'703'0,"0"0"-346"0,0 0-63 0,0 0-31 16,0 0-104-16,0 0-90 15,0 0-69-15,0 0-16 0,0 0-6 0,0 0 10 16,0 0 11-16,-27 59-2 0,35-42 3 16,7 1-2-16,1-3-42 0,2-1-19 15,4-2-19-15,-2-3 2 0,2-5 80 16,1-3 3-16,0-1 77 0,-3-5-11 0,0-4 4 16,-5-5 19-16,-1-3 21 15,-5-1 15-15,-5-3 33 0,-4-1 53 0,0-1-28 16,-9 2-48-16,-4-2-119 0,-4 3-19 15,2 2-77-15,-5 2-50 0,3 4-108 16,4 1-119-16,4 4-211 0,1 1-459 16,8 4-789-16</inkml:trace>
  <inkml:trace contextRef="#ctx0" brushRef="#br0" timeOffset="98311.74">12631 17229 1681 0,'0'0'733'16,"0"0"-236"-16,0 0-91 0,0 0-44 16,0 0-79-16,0 0-38 0,-16-70-40 0,9 51-38 15,3-1-43-15,-2-3-17 16,2 0-30-16,-1-4-19 0,1 0-9 0,2-2 0 16,2 1-6-16,0 1-41 0,0 2-2 15,5 2 1-15,1 3 1 0,1 1-2 16,4-1 2-16,1 4-2 0,4 0-21 15,4 2-9-15,3 4-16 0,1 0-9 16,5 4 3-16,-1 3-22 0,2 3-21 16,-1 0-38-16,1 2-52 0,-5 5-33 15,-5 7-58-15,-6 1-68 0,-8 4-73 0,-6 4 83 16,-7 4 38-16,-8 0-187 0,-8 3-245 16,6-7-352-16</inkml:trace>
  <inkml:trace contextRef="#ctx0" brushRef="#br0" timeOffset="98416.31">12644 17134 903 0,'0'0'664'15,"0"0"-189"-15,0 0-132 0,0 0-117 16,0 0-103-16,0 0-33 0,0 0-19 16,0 0-71-16,0 0-45 0,0 0 12 0,111 0-37 15,-55-7-82-15,2-1-71 0,1 0-201 16,-16 2-363-16</inkml:trace>
  <inkml:trace contextRef="#ctx0" brushRef="#br0" timeOffset="98894.99">13520 16759 1413 0,'0'0'1193'16,"0"0"-794"-16,0 0-89 0,0 0-78 15,0 0-150-15,0 0-82 0,0 0-57 0,0 0 57 16,0 0 67-16,0 0 3 15,0 73 11-15,6-47 8 0,-3 1-11 0,6 2 0 16,-4-2 2-16,1 2-27 0,0-4-16 16,0-1 13-16,-2-1 0 0,-1-3-22 15,-2-2-16-15,-1 0-12 0,0-4-14 16,0 1-33-16,0-5-28 0,0-2-12 0,0-5-14 16,-4 0 16-16,3-3 19 0,-1 0 66 15,2-4 10-15,-1-3-9 0,1-4-1 16,0-2 28-16,1 1 25 0,6-2 1 15,1 0 3-15,3 0 12 0,2 1-1 16,2 2 10-16,2-1 3 0,2 2-19 16,2 1-28-16,4 3-6 0,-1-1 6 15,6 3 6-15,-2 2-9 0,4 2-19 16,2 0-11-16,-1 1 18 0,0 4 27 16,-2 3 18-16,-6 1-39 0,-4 1-15 15,-7 0-10-15,-7-1-15 0,-7 3 15 0,0-1 0 16,-10 1 18-16,-11 3 7 0,-10-3-25 15,-8 2-9-15,-7-1-90 0,-1-1-39 16,-1-1-73-16,3-1-99 0,8-4-137 16,7-2-143-16,10 0-132 0,5-3-468 15</inkml:trace>
  <inkml:trace contextRef="#ctx0" brushRef="#br0" timeOffset="99249.4">14277 17029 1527 0,'0'0'1056'0,"0"0"-702"0,0 0-43 15,0 0-2-15,-81-32-76 0,58 29-104 0,3 0-66 16,0 3-60-16,1 0-3 16,5 6-28-16,1 0-10 0,4 3 4 0,3 1 12 15,2 2 20-15,4-1 0 16,0 1-42-16,0 1-64 0,7-3-9 0,1 2 6 15,1-3 0-15,2 0 0 0,0-1-17 16,2-3 9-16,-1 0 33 0,-2-3 86 0,4-2 16 16,-1 0 64-16,0-2 83 0,0-3-13 15,1-3-7-15,-2 1 3 0,0-3 2 16,-1 2-3-16,-2-1-35 0,-2 4-15 16,1 1-30-16,-3 1-21 0,1 0-32 15,-2 3-12-15,5 0-40 0,1 0-4 16,0 0 29-16,0 0 14 0,1 0-55 15,-3 0-93-15,-1 2-30 0,-3-1-46 16,-1-1-87-16,0 0-114 0,-3 0-207 16,0 0-723-16</inkml:trace>
  <inkml:trace contextRef="#ctx0" brushRef="#br0" timeOffset="99740.1">14480 16937 2187 0,'0'0'742'0,"0"0"-371"0,0 0-110 15,0 0-49-15,0 0-71 0,79-29-40 16,-61 29-25-16,-1 0-14 0,-4 4 13 0,0 1 0 16,-4 2-13-16,-3 1-37 0,-5 0-25 15,2 1-4-15,-3 1-17 0,0-1-4 16,0 2-3-16,-4-2-3 0,1-2-47 16,1-1-40-16,1-4-31 0,1-1 8 15,0-1 33-15,0 0 108 0,3 0 10 16,5-1 37-16,7-4-47 0,4-3-28 15,5-2-48-15,3-3 13 0,4-2 47 0,2-3 14 16,1-2-20-16,0 1-7 16,-3 1 29-16,-5 3 0 0,-4 3 60 0,-9 3 57 15,-5 2 41-15,-5 4 18 0,-3 0 0 16,0 1-58-16,0 0-59 0,0 1-59 16,0 1-12-16,0-1-26 0,0 1-11 15,0 0-1-15,0 0 3 0,0 0 16 16,0 0-7-16,0 0-15 0,0 0 8 0,7 4 45 15,1 2 32-15,4 3 13 16,3 1 23-16,4 2 1 0,0 1-4 0,4 1-3 16,1 0-6-16,0 0 15 0,-2-1 19 15,-2 0-13-15,-7-3-28 0,-3-2-24 16,-5 0-22-16,-5-2 22 0,0 1-1 16,-5-1 4-16,-7 0-4 0,-5 1-12 0,-3-1-12 15,-4 1-68-15,2-2-120 0,-1 0-131 16,3 0-136-16,3-1-100 0,2 0-116 15,8-3-590-15</inkml:trace>
  <inkml:trace contextRef="#ctx0" brushRef="#br0" timeOffset="99963.63">15731 16898 271 0,'0'0'1910'0,"0"0"-1434"0,0 0-193 0,0 0-21 15,98-22-70-15,-65 16-56 0,5 1-47 16,3 2-57-16,-2-1-32 0,0 1-54 16,-4 2-140-16,-5 1-10 0,-5 0-52 15,-4 2-137-15,-8 5-203 0,-4-2-581 16</inkml:trace>
  <inkml:trace contextRef="#ctx0" brushRef="#br0" timeOffset="100127.46">15846 17092 235 0,'0'0'1630'0,"0"0"-1166"0,0 0-80 16,0 0-8-16,0 0-107 0,0 0-79 0,87 6-82 15,-54-11-77-15,4 0-31 16,-2 0-125-16,-3 1-53 0,-5 0-58 15,-6 1-91-15,-6 0-199 0,-5 2-733 16</inkml:trace>
  <inkml:trace contextRef="#ctx0" brushRef="#br0" timeOffset="101912.21">17208 16013 642 0,'0'0'1117'0,"0"0"-802"0,0 0-133 0,0 0-14 16,0 0 16-16,0 0 3 0,0 0-46 15,0 0-80-15,0 0-35 0,0 0-4 16,0 0-2-16,-29-20 21 0,22 25-28 16,-3 1 0-16,0 5-10 0,-4 4 48 0,-1 3 26 15,2 5 25-15,-2 1 6 16,1 5-35-16,-1 1-48 0,2-1 10 0,-2 2 8 16,1-1-41-16,-2-1-1 15,4 1 65-15,-3-3-25 0,3-1-41 0,0-2 0 16,3-3 0-16,1-4 1 0,4-4-1 15,1-3-50-15,0-3-36 0,3-3-34 16,0-2-65-16,0-2-16 0,0 0 124 16,0-3 75-16,4-6-14 0,2-4-32 15,3-5 10-15,1-5 38 0,-1-6 23 16,2-3-4-16,4-5-6 0,-1-4-13 0,5-2 2 16,1 2 24-16,0 1 32 0,0 6 31 15,-2 4 64-15,-3 6 29 0,-3 3-43 16,-1 4-10-16,-3 3 1 0,-3 2-2 15,1 2-14-15,-1 1-30 0,-1 2-25 16,0 0-19-16,-1 0-12 0,-2 4-25 0,2 0 1 16,0 1-4-16,0 2-14 0,2 0-45 15,4 2-6-15,3 9 65 0,3 5 25 16,3 3-25-16,-1 5-3 0,2 0 3 16,-2 3 15-16,0-1 1 0,0 0-14 15,-1-2 0-15,-1 2 8 0,-1-3-10 16,-2 0-18-16,-2-2-17 0,-1-2-15 15,-4-1 4-15,-1-4-11 0,-3 0-22 16,-1-1-53-16,0-2-41 0,0 0-80 16,-3-2-54-16,-1-1-39 0,1-2-28 15,-3-2-109-15,-1 0-129 0,1-2-215 0</inkml:trace>
  <inkml:trace contextRef="#ctx0" brushRef="#br0" timeOffset="102100.22">17057 16282 1618 0,'0'0'624'15,"0"0"-304"-15,0 0-133 0,0 0-30 16,101-49-41-16,-63 39 6 0,3 0-30 16,1 2-50-16,-3 2-40 0,1 1-2 15,-7 2 0-15,-4 0-128 0,-4 2-80 16,-4 1-33-16,-4 0-69 0,-3 0-183 15,-6 0-284-15</inkml:trace>
  <inkml:trace contextRef="#ctx0" brushRef="#br0" timeOffset="102698.22">17711 16205 774 0,'0'0'651'0,"0"0"-186"0,0 0-137 0,0 0-53 15,0 0-30-15,0 0-29 0,0 0-11 16,0 0-23-16,0 0-27 0,0 0-34 15,2-27-61-15,-7 27-60 0,-3 0 1 16,-1 1-2-16,2 2 1 0,0-1-2 16,-1 1-14-16,3 0-3 0,-1 2 3 15,2 0-3-15,2 3-3 0,-1 1 0 16,3 1 3-16,0 1 3 0,0 1 3 0,0 0 11 16,6-1 0-16,4 0-17 0,2-2 16 15,2 0 3-15,3-2 51 0,3 0 18 16,-2 0 7-16,1-1-22 0,-3 0-23 15,-2 0-9-15,-4 1-6 0,-3-1 47 16,-1 1 56-16,-5 0-11 0,-1-1-21 16,0 1-31-16,-8 0-6 0,-4-1 0 15,-3 1-50-15,-2-2-13 0,-3-3-64 0,0 0-29 16,1-2-39-16,1 0-44 0,3-2-32 16,6 0-93-16,0 0-90 0,3 0-128 15,1 1-254-15,4 1-483 0</inkml:trace>
  <inkml:trace contextRef="#ctx0" brushRef="#br0" timeOffset="102981.23">18204 16201 1509 0,'0'0'714'16,"0"0"-245"-16,0 0-77 0,0 0-6 15,0 0-82-15,0 0-147 0,0 0-110 16,0 0 9-16,0 0 2 0,-88-37-8 15,72 38-13-15,-1 4-12 0,4 3-9 16,2 1-16-16,1 1 0 0,4 2-1 0,1 1-15 16,2 0 0-16,3 0 16 0,0 1 1 15,6 1 19-15,7-1-20 0,6 1-43 16,5 0-14-16,5-2-9 0,6-2 12 16,2-3-5-16,2-2-1 0,0-2-59 0,0-2-87 15,-4-2-20-15,-4 0-10 0,-2-2-50 16,-2-3-56-16,-2-1-85 0,1-1-142 15,-7 2-219-15</inkml:trace>
  <inkml:trace contextRef="#ctx0" brushRef="#br0" timeOffset="103897.62">18812 16011 498 0,'0'0'365'0,"0"0"-186"15,0 0-55-15,0 0-13 0,0 0-27 16,0 0-45-16,0 0-39 0,0 0-23 15,0 0-49-15,0 0 36 0,0 0 20 16,0-9 3-16,0 9 13 0,0-1 64 16,0 1 86-16,0 0 32 0,0 0 26 15,0 0 3-15,0 0-4 0,0 0-16 16,0 0 3-16,0 0 15 0,0 0-16 0,0 0-14 16,-1 0-7-16,-1 0-51 15,2 0-7-15,-1 0-10 0,-1-2-13 0,2 1-9 16,-1 0 3-16,1 1-12 0,0 0-11 15,0-2-21-15,0 2-13 0,0 0-25 16,0 0-3-16,0 0-16 0,0 0 1 0,0 0 14 16,4-1-12-16,5-2-8 0,4 1 8 15,7-1 1-15,5 1 9 0,2 1-1 16,3-1-8-16,-1 2 10 0,1 0-14 16,-1 0-13-16,-4 3 1 0,-1 2 3 15,-5 0 6-15,-4 0 6 0,-3 1 12 16,-4 1 0-16,-3 1-10 0,-3-1-17 15,-1 3-4-15,-1 0 29 0,0 0 1 16,-3 2-11-16,-4 0 13 0,-2 1 0 16,-3-1 1-16,-1-3 2 0,-2-1 1 15,4-3 15-15,0-3-16 0,3-2 12 16,1 0 1-16,2-3-3 0,1-5-12 0,1-2 36 16,3-4 16-16,0 0-14 0,0 1-11 15,4-5-9-15,5 1 0 0,1-1-5 16,2 1-14-16,2 3-18 0,6-1-20 15,5 2-26-15,6 4-58 0,6-2-101 16,5 4-60-16,3 0-42 0,3 2-45 0,-2 2-134 16,-13 1-318-16,9 2-528 0</inkml:trace>
  <inkml:trace contextRef="#ctx0" brushRef="#br0" timeOffset="104814.78">19506 15979 1183 0,'0'0'589'15,"0"0"-235"-15,0 0-72 0,0 0-24 16,0 0-68-16,0 0-87 0,0 0-61 16,0 0 25-16,0 0 45 0,0 0-16 15,0 0-23-15,29 0-28 0,-14-3-10 16,1-1-16-16,4 0-7 0,-1-1 1 16,0-2 6-16,1 0-16 0,1-1-3 15,-3-1-31-15,-1 2-14 0,-4-1 0 0,-3 2 25 16,-4-1 20-16,-3 3 26 0,-3 3-7 15,-2-1 35-15,-8 1 60 0,-1 1-112 16,-6 0-2-16,-2 0 35 0,-3 0 3 16,1 0-9-16,0 3 12 0,3-1 3 15,3 3-19-15,2 0-25 0,3-1-12 16,3 1-16-16,0 4-3 0,1-2 12 0,3 4 6 16,2-2 0-16,1 3-12 0,0 1-23 15,0-1 20-15,6 0-4 0,2 0 10 16,1-2-6-16,2 1-4 0,3-2 0 15,1-1 30-15,4-2-30 0,1-1-38 16,5-2 0-16,0-2 28 0,4-1 13 16,1 0-34-16,1-4-59 0,2-3-3 15,-1 0-4-15,1-2-20 0,-1-3-41 16,-2 1-14-16,0-2 13 0,-3 0 32 16,-1-1 58-16,-3 1 49 0,-5 0 52 15,-3 3 62-15,-4 1 126 0,-3 1 59 16,-5 1-11-16,-3 1 22 0,0 1 15 0,-3 0 0 15,-2 0-31-15,-4 1-84 16,1-1-38-16,-3 1-6 0,2 1-1 0,-1-1-28 16,-1 3-31-16,2 1-30 0,0 0-24 0,0 0-14 15,1 1-14-15,2 4-10 0,1 4 3 16,0-1 3-16,1 4-30 0,4-2-33 16,0 2 14-16,0 0-5 0,4-3 13 15,3 1-3-15,4 0-16 0,1-1-6 16,-1-1-24-16,0-3-18 0,2-1 62 15,0-3 78-15,-3-1 112 0,3 0 9 16,0-1-19-16,2-6 13 0,-4-1 9 0,3 0 18 16,-2-3 13-16,0-1 1 15,-1 3 11-15,-2-2-14 0,-2 4-29 0,-1 0-22 16,-1 4-13-16,-5 1-6 0,2 2-43 16,-1 0-40-16,-1 0-11 0,3 3-29 15,0 7 22-15,0 3 5 0,1 3-8 0,-1 5-13 16,-1 2-9-16,-1 1 6 0,-1 4-1 15,0-3-8-15,0 2-16 16,-3-1 19-16,3-1-13 0,0-5 9 16,0-2 22-16,0-5 22 0,0-4 0 0,0-2-8 15,0-5 11-15,0-2 37 0,5 0 118 16,3-2 59-16,5-9-76 0,4-2-89 16,4-2-18-16,5-5-19 0,2 1-11 15,4 0-1-15,1 0-18 0,1 1-34 16,2 0 5-16,2 2-51 0,1 2-69 15,-3 1 3-15,-1 3 14 0,-6 3 12 16,-6 1-22-16,-5 3-58 0,-7 2-58 16,-3 1 5-16,-3 0 20 0,-1 0 13 15,1 2 18-15,-5 4 36 0,0-2-24 0,0 2-103 16,-5-1 34-16,-2 3 30 0,-2-2-131 16,-1 2-180-16</inkml:trace>
  <inkml:trace contextRef="#ctx0" brushRef="#br0" timeOffset="105356.1">17731 16934 372 0,'0'0'1137'16,"0"0"-695"-16,0 0-199 0,-87 11-71 15,69-9-1-15,7 0-29 0,3-1-39 16,4 1-39-16,3-2-18 0,-2 1-35 16,3-1-10-16,0 0 18 0,0 0 13 15,0 0 22-15,0 0 71 0,0 0 73 16,4 0-7-16,6 0-58 0,6 0-42 16,13-4-34-16,16-1-3 0,17-3 12 0,17-2 25 15,22-3 7-15,16-2-2 0,16-1-24 16,14-2 2-16,13-1 4 0,9-2-41 15,11-1-3-15,6 0-31 0,2 3-3 16,-1 1-21-16,-8 4-7 0,-12 1 6 0,-19 3 0 16,-17 1 22-16,-18 0-24 15,-19 1-38-15,-14-1 6 0,-14 1 9 0,-9 2-6 16,-10-2-13-16,-5 3-22 0,-9 0 22 16,-6 1 3-16,-9 2-19 0,-5-1-6 15,-7 3-35-15,-5 0-39 0,-1 0-77 16,0 0-43-16,-3 0-72 0,-4 1-67 15,-2 4-144-15,1-1-420 0</inkml:trace>
  <inkml:trace contextRef="#ctx0" brushRef="#br0" timeOffset="106352.52">17920 17361 1638 0,'0'0'983'0,"0"0"-619"16,0 0-121-16,0 0-30 0,0 0-3 0,0 0-75 16,0 0-135-16,0 0 0 15,0 0 0-15,-76 36 35 0,57-16 28 0,-2 5 12 16,1-1-22-16,2 1-20 0,1-1-33 16,4 1-22-16,0-2 19 0,4-2 1 15,3-2-58-15,2-2-37 0,1-3-39 16,2-3-28-16,1-3-46 0,0-2-68 15,0-3 25-15,4-2 5 0,3-1 31 16,1-2-16-16,1-6-92 0,0-5-39 16,0-2 3-16,1-6 103 0,-1-2 180 15,-1-5 78-15,3-5 169 0,1-1 115 16,1-4 48-16,0-1 6 0,0 1 67 16,0 2-120-16,-3 5-47 0,-1 3 26 0,-2 6-21 15,0 4-8-15,-2 4-32 16,0 3-30-16,-2 0-29 0,0 4-6 0,0 0 3 15,0 3-17-15,0 0-29 0,2 2-33 16,-3 0-50-16,1 2-12 0,1 0-46 16,6 4 28-16,5 6 18 0,5 4 14 15,7 4-14-15,5 4-3 0,1 2 0 0,1 0 3 16,-3 1-25-16,-2-2-12 0,-3 0 34 16,-3 0-37-16,-5-2-53 0,-3-1-28 15,-5 0-42-15,-4-1-54 0,-6-1-35 16,0 0-72-16,-12-1-67 0,-4-2-125 15,4-3-507-15</inkml:trace>
  <inkml:trace contextRef="#ctx0" brushRef="#br0" timeOffset="106540.43">17891 17526 2098 0,'0'0'540'0,"0"0"-337"0,0 0-107 16,0 0-38-16,107-75-58 15,-75 61-31-15,4 2-27 0,3 3 17 0,3 3 41 16,6 1 1-16,3-2-1 0,2 3-65 16,1-1-147-16,-7 0-89 0,-7 2-117 15,-9 0-116-15,-12 0-59 0,-7 1-85 16</inkml:trace>
  <inkml:trace contextRef="#ctx0" brushRef="#br0" timeOffset="106776.49">18493 17362 476 0,'0'0'430'0,"0"0"-61"0,0 0-73 16,0 0-72-16,0 0-42 0,-89 3-13 0,78-2-4 15,2 0-16-15,3 1-20 0,4-2-32 16,0 1-56-16,1 2-41 16,1-2 13-16,0 3-3 0,0 1 45 0,5 0 25 15,1 1 16-15,3 4 20 0,4-2-1 16,0 2-10-16,1 0-13 0,1 0-15 16,-1 0-1-16,-1 1-35 0,-3-1-25 15,-5 1 76-15,-2 1-4 0,-3 1-28 0,0 0-7 16,-3 0 7-16,-5 0-13 15,-2-2-16-15,-3 1-31 0,2-4-3 0,-2-2-75 16,1-2-73-16,2-2-86 0,3-2-43 16,1 0-56-16,2-2-150 0,3-2-318 15,1-5-675-15</inkml:trace>
  <inkml:trace contextRef="#ctx0" brushRef="#br0" timeOffset="107042.51">18831 17360 1560 0,'0'0'620'16,"0"0"-270"-16,0 0-51 0,0 0-42 0,0 0-59 15,0 0-83-15,0 0-45 0,0 0-32 16,0 0-22-16,0 0-16 16,0 0-38-16,-39-5 6 0,35 12 16 0,-1 4 3 15,4-3 1-15,1 3-4 0,0 1-16 16,0-2-29-16,4 1 20 0,2 0 25 15,2-2 0-15,4 1-6 0,-1-2-30 16,4-2-31-16,1-1-26 0,4-1-22 0,2-4-37 16,3 0-13-16,2 0-74 15,2-5-154-15,0-2-92 0,-2 0-69 16,-7 0-179-16</inkml:trace>
  <inkml:trace contextRef="#ctx0" brushRef="#br0" timeOffset="113168.48">22183 16502 1628 0,'0'0'555'0,"0"0"-283"15,0 0-117-15,0 0 0 0,0 0-10 16,0 0-33-16,0 0-59 0,0 0-53 15,0 0-25-15,0 0 12 0,98-50 11 16,-62 42 0-16,2 2 2 0,1 1-1 16,-2 2-134-16,0 2-45 0,-5 1-30 15,-6 1-59-15,-6 6-165 0,-5-1-198 16,-12 6-508-16</inkml:trace>
  <inkml:trace contextRef="#ctx0" brushRef="#br0" timeOffset="113323.79">22234 16663 1672 0,'0'0'597'0,"0"0"-345"0,0 0-136 16,0 0 45-16,0 0 51 0,0 0 3 15,0 0-66-15,0 0-75 0,87-10-23 0,-39 1-36 16,11-2-14-16,3 0-1 0,-1 2-139 16,-7 2-107-16,-5 4-62 0,-10 3-134 15,-14 0-369-15,-5 0-672 0</inkml:trace>
  <inkml:trace contextRef="#ctx0" brushRef="#br0" timeOffset="114888.57">25159 15983 1024 0,'0'0'641'0,"0"0"-271"16,0 0-130-16,0 0 45 0,0 0 8 15,0 0-24-15,56-72-39 0,-56 65-42 16,0-1-21-16,-3 3-6 0,-8-2 5 16,-1 2-83-16,-8 1-74 0,-4-1-9 15,-5 4-25-15,-5 1 3 0,-4 1-13 16,-1 8 0-16,-2 3 13 0,4 2 22 15,1 3-43-15,7 1-5 0,4 1 23 16,6 1-28-16,4-1-51 0,10 0-1 16,3-1 14-16,2-1-30 0,10 0-55 15,7-2-12-15,6-1 53 0,6-3 48 16,1-4 87-16,4-1 22 0,0-4 3 0,-2-2-2 16,-2 0-4-16,-2-1 29 0,-4-4 7 15,-4-4 22-15,-2-3 28 0,-5-1 36 16,2-2 11-16,-4-2-15 0,0 2-14 0,2-1-13 15,-3 2 0-15,-2 1-5 0,-2 3 19 16,-3 2 26-16,-1 0 23 0,-2 3-25 16,0 1-9-16,0 1-26 0,0 2-9 15,0 1-21-15,0 0-83 0,-2 0-49 16,-1 3-61-16,-3 6-4 0,-3 5 68 16,0 6 22-16,-1 1 5 0,1 5 7 15,2 1 12-15,1 0 0 0,3 0-21 16,3 0 8-16,0-2 13 0,0-1-77 15,0-2-80-15,8 0-48 0,2-3-71 16,3-2-87-16,4-2-127 0,5 0 12 0,3-4-105 16,-6-3-426-16</inkml:trace>
  <inkml:trace contextRef="#ctx0" brushRef="#br0" timeOffset="115059.35">25538 16343 1921 0,'0'0'667'0,"0"0"-243"16,0 0-88-16,0 0-47 0,0 0-53 15,0 0-73-15,0 0-77 0,0 0-58 16,0 0-28-16,0 0 0 0,0 0-2 16,25-55-54-16,-16 51-11 0,0 1-62 15,0 1-47-15,-2-1-49 0,1 2-90 16,-1-1-60-16,-2 1-110 0,1 0-294 16,3-3-627-16</inkml:trace>
  <inkml:trace contextRef="#ctx0" brushRef="#br0" timeOffset="116344.04">26034 15884 146 0,'0'0'274'0,"0"0"-79"16,0 0-68-16,0 0-26 0,0 0-9 15,0 0-8-15,0 0-28 0,0 0-27 16,0 0-26-16,0 0 0 0,0-3-3 16,-1 3-20-16,1 0 4 0,-2 0 16 15,2 0 0-15,0 0 19 0,-1 0-16 16,1-2 24-16,-2 2 2 0,2-1 7 15,0 0 3-15,0 1 13 0,-1-1 20 16,1 1 19-16,-2 0-4 0,2 0-12 0,0-1-10 16,-1 1-6-16,-1-2-7 0,2 2-10 15,0 0-9-15,-2-1 9 0,2 1-6 16,-3-2-1-16,3 2 7 0,-3 0-3 16,1 0-6-16,1 0-1 0,1 0 10 0,-2-1-3 15,2 1-10-15,-2 0-9 0,2 0-4 16,-2 0 3-16,2 0 20 0,-1 0 7 15,-1 0-1-15,2 0 3 0,0 0-6 16,0 0-3-16,-1 0-7 0,-1 0-6 16,2 0-3-16,0 0-7 0,0 0 0 15,-1 0-16-15,0 0-11 0,1 0-8 16,-2 0-4-16,1 0 20 0,-1 1 3 0,-1 2 0 16,2 0 0-16,-1 0-1 0,-1 0-15 15,3-1-13-15,0 2 28 16,0 1 1-16,0-2 13 0,3 2 100 0,5 2 38 15,3-1-10-15,6 2-19 0,1 0-26 16,3 0-13-16,2 1-6 0,0-2-17 16,3 1-18-16,-2-1-27 0,1 3-15 15,-2-3-2-15,2 2 0 0,-2 0 1 0,0 2 1 16,2 0 0-16,-1 2 1 0,0 0 0 16,-2 1-1-16,-2 0 0 0,-1 0 53 15,-7-1 39-15,-2-1-6 0,-4-2-36 16,-2-1-15-16,-4 0-16 0,0-1-1 15,0 0 11-15,-7 1 2 0,-2-2 7 16,-1 1 9-16,-4 0-3 0,-1-2 10 16,-2-1-13-16,-1-1-19 0,0-1-10 15,-2-1-10-15,2-2 1 0,0 0 16 0,-1 0-3 16,-1-3-1-16,-2-4-15 0,0-2-71 16,-1 0-2-16,2-2-34 0,3-1-63 15,3 0-4-15,4 1-96 0,4-2-91 16,5 0-100-16,2 2-180 0,1 0-336 15</inkml:trace>
  <inkml:trace contextRef="#ctx0" brushRef="#br0" timeOffset="116579.49">26110 15884 679 0,'0'0'1269'0,"0"0"-906"0,0 0-108 16,0 0-65-16,0 0 22 0,0 0-22 16,0 0-85-16,98-69-83 0,-62 60-22 0,2 3-19 15,4-1 0-15,-3 2 8 16,-2 1 11-16,-4 3 0 0,-4-1-147 0,-4 1-48 16,-3 1-34-16,-3 0-84 0,-1 0-125 15,-2 0-193-15,-2 0-449 0</inkml:trace>
  <inkml:trace contextRef="#ctx0" brushRef="#br0" timeOffset="117027">26779 15744 2003 0,'0'0'686'15,"0"0"-233"-15,0 0-52 0,0 0-66 16,0 0-65-16,0 0-74 0,0 0-60 0,0 0-55 15,0 0-20-15,0 0-2 0,0 0-16 16,7-9-43-16,-7 9-12 0,0 5-59 16,0 5-9-16,0 2 67 0,0 6 11 15,0 2-1-15,2 3 2 0,6 1-1 16,1 1 0-16,7-1-32 0,4-1-31 16,2-1-50-16,4-1-31 0,2-4-30 0,1-2-47 15,0-5-65-15,-2-2-56 0,-1-3-9 16,-2-3-34-16,0-2-73 0,-1 0 1 15,-2-7 78-15,-2-3 212 0,0-3 149 16,-4-3 20-16,-1 1 238 0,-4-2 195 16,-3 2 54-16,-1 1-75 0,-5 2 13 15,1 5-38-15,-2 0-47 0,0 4-44 16,0 2-41-16,0 1-56 0,0 0-85 16,0 0-108-16,0 0-6 0,0 4-43 0,0 6 43 15,0 7 28-15,0 2 34 0,0 4-22 16,0 1-26-16,0 1-14 0,3 0-2 15,2 1 2-15,3-1 0 0,1 1-34 16,0-2-68-16,2 0-59 0,-3-1-48 16,1-1-74-16,-4-3-97 0,1-2-96 15,-1-4-59-15,-2-6-502 0</inkml:trace>
  <inkml:trace contextRef="#ctx0" brushRef="#br0" timeOffset="119881.17">28939 15760 52 0,'0'0'264'15,"0"0"-6"-15,0 0-56 0,0 0-3 16,0 0-30-16,0 0-9 0,0 0 77 15,0 0 131-15,0 0-128 0,0 0-111 0,0 0-54 16,-4 0-20-16,4 0-29 0,0 0-23 16,0 0 10-16,1 0 9 0,-1 0 20 15,0 0-3-15,0 0 10 0,0 0 2 16,0 0 14-16,0 0 18 0,0 0 1 16,0 0 22-16,0 0 0 0,0 0-30 15,0 1-44-15,0 1-28 0,0 4 31 16,0-2-6-16,0 1-14 0,0 0-12 0,0-1-1 15,0 1-1-15,2-3-1 0,-2 2 0 16,1-2 0-16,1 0 0 0,-2 0 0 16,1-1 0-16,1-1 0 0,-2 0 2 15,1 0 23-15,1 0 7 0,-2 0 3 16,1 0 13-16,0 0 6 0,1 0 6 16,-1 0 4-16,2-1-1 0,-1-3-19 15,1 0-6-15,0 0-7 0,1-1-12 0,-2-2-16 16,1 0 10-16,3-1 3 0,2-1 9 15,0-2 0-15,4 1-6 0,-2 0-19 16,3 0 0-16,0 2-19 0,-2 0 16 16,4 2-10-16,1 1 10 0,-1 1 1 15,0 0-14-15,1 1-12 0,-5 3-10 16,0 0 1-16,-3 0-14 0,1 6 13 16,-4 1 25-16,5 1 13 0,-3 1-3 15,2 0 0-15,3 1 1 0,-1-1 2 0,2-1 1 16,2 0 15-16,1-2-13 0,1-2 16 15,0 0 3-15,0-3-3 0,3 1-3 16,-1-2 3-16,1 0 9 0,2 0-26 16,-2-2 23-16,0-3 4 0,0-1-1 0,-1-1-6 15,1-2 0-15,-1-1 0 0,1 0 3 16,-2-2-22-16,-4 3 10 0,0 1-13 16,-6 2-1-16,-2 2-37 0,-4 1-25 15,-2 1-56-15,0 0-62 0,0 2-85 16,0 0-122-16,-1 0-144 0,-3 3-175 15,-4 2 340-15,1 3 64 0,-3 2 26 16,1 3-49-16,1-3-69 0</inkml:trace>
  <inkml:trace contextRef="#ctx0" brushRef="#br0" timeOffset="120251.9">29173 16030 352 0,'0'0'310'15,"0"0"-46"-15,0 0-26 0,0 0 178 16,0 0 88-16,0 0-229 0,0 0-94 16,0 0-52-16,0 0-6 0,0 0-14 15,0 0-16-15,41-55-19 0,-30 48-10 16,0 2-16-16,4 1-13 0,-2 1-13 16,2 1-19-16,4 1-3 0,1 1-3 15,3 0 0-15,2 0 0 0,1 2 3 16,3 2 3-16,3 0 16 0,-1 0 1 15,2 0-18-15,-1 1 0 0,-2-2 14 16,-1 1-3-16,-4-1-1 0,-2 0-11 16,-7-1 0-16,-1 1 0 0,-4-2 3 15,-2 1 18-15,-3-2 3 0,-1 0 4 0,0 0 6 16,0 0-25-16,-1 0-10 0,2-4-99 16,-1-2-26-16,4 0-12 0,0 0-36 15,2-1-52-15,2 1-47 0,2-1-100 16,-2 2-60-16,2 0 145 0,0 0 37 0,1 1 48 15,-5-1-17-15,1 1-42 16,-1-1-35-16</inkml:trace>
  <inkml:trace contextRef="#ctx0" brushRef="#br0" timeOffset="120678.55">30401 15519 122 0,'0'0'293'0,"0"0"-38"0,0 0-31 16,0 0 21-16,0 0 19 0,0 0 541 16,0 0-268-16,0 0-152 0,0 0-98 15,0 0-65-15,6-11-45 0,-5 11-80 16,1 2-53-16,1 4-44 0,3 5 56 16,0 4 33-16,1 5-23 0,6 4-4 15,-3 2 3-15,4 2-3 0,-2 2-15 0,1-1 6 16,-1 2-25-16,-1 0-26 0,0 0-2 15,-2-1 0-15,-3-1-28 16,2-3-47-16,-3-2-21 0,-2-2-28 0,-1-2-75 16,-1-2-74-16,-1-3-118 0,0-2-64 15,0-3-83-15,0-4-180 0,0-2 171 16,0-4 179-16,10 0 61 0,3-4 56 0,7-6 150 16</inkml:trace>
  <inkml:trace contextRef="#ctx0" brushRef="#br0" timeOffset="121016.9">30807 15807 30 0,'0'0'454'15,"0"0"-57"-15,0 0-35 0,20-78 331 16,-20 65 493-16,0 3-762 0,0 2-121 16,0 1-1-16,-3 2-22 0,2 3-73 15,-1 1-90-15,2 1-108 0,0 0-9 0,0 0-52 16,0 0-16-16,-1 7-58 16,-1 4 42-16,2 4 59 0,0 3 10 0,0 4-4 15,6 1 0-15,7 2 4 0,5 0 3 16,5 0-41-16,5-3 25 0,5-3 28 15,2-3 13-15,0-4-13 0,-3-4 1 16,-1-4 27-16,-3-4 31 0,-6 0 37 16,-1-10 0-16,-4-3 21 0,-4-5 19 15,-3-4 32-15,-6-3 0 0,-4-2-43 0,0 1-21 16,-6 2-38-16,-6 2-36 0,-4 1-30 16,-6 2-24-16,-2 4-37 0,-3 2-46 15,-7 3-36-15,3 3-37 0,-1 5-50 16,3 2-79-16,5 4-97 0,6 6-86 15,5 4-80-15,8 3 14 0,3-1-146 16,2 2 167-16,10-2 231 0,7-2 19 16,9-3 111-16,5-1-88 0</inkml:trace>
  <inkml:trace contextRef="#ctx0" brushRef="#br0" timeOffset="121628.9">31508 15695 209 0,'0'0'417'0,"0"0"-36"0,0 0-6 0,0 0 708 16,0 0-356-16,0 0-304 0,0 0-114 16,2-65-33-16,-2 65-108 0,2 0-150 15,-1 0-18-15,2 6-62 0,3 3-1 16,0 5 63-16,2 4 22 0,0 4-3 16,3 1-3-16,1 2-16 0,-2 1-22 15,3-1 1-15,-2-1 8 0,-1-3-49 0,0-1-66 16,-5-5-83-16,-2-3-51 0,-3-3-133 15,0-3 14-15,0-3 36 0,0-3-37 16,-3 0 148-16,1-6 166 0,1-5 42 16,-1-3 26-16,2-5 182 0,0-3 51 15,0-2-6-15,3 1 86 0,2 0 5 16,-3 2-46-16,1 2-15 0,0 2-48 16,2 3-14-16,-1 3-22 0,1 2-17 15,-2 2-17-15,3 4-24 0,2 1-35 0,3 2-80 16,3 0-78-16,6 4 50 15,2 6 28-15,9 4 41 0,-1 2-41 16,2 2-18-16,-1 0-26 0,4-1 10 0,-7-2 0 16,-3-1-180-16,-3-3 99 0,-5-4 83 15,-6-3 32-15,-3-3-107 0,-2-1-9 16,0 0 12-16,-3-6-23 0,3-4-53 16,-3-5-82-16,2-3-36 0,-3-6-30 0,1-2 75 15,0-3 114-15,3 0 44 0,0 4 95 16,-3 2 201-16,-1 4 67 0,-2 4 29 15,0 1 1-15,0 3-4 0,-2 1-15 16,-1 2-31-16,0 2-25 0,-2 2-8 16,5 2-51-16,0 0-22 0,0 2-41 15,0 0-59-15,0 0-42 0,0 0-37 16,0 2-34-16,0 7-33 0,0 5 104 16,0 5 3-16,2 5-1 0,1 5 16 0,1-1-18 15,3 2-46-15,-1 0-65 0,3-2-109 16,-4-1-112-16,1-2-139 0,-1-1-178 15,-2-4-143-15,-1 0-240 0,4-6 566 16,6-3-59-16</inkml:trace>
  <inkml:trace contextRef="#ctx0" brushRef="#br0" timeOffset="121774.13">32310 15840 307 0,'0'0'391'16,"0"0"-33"-16,0 0 131 0,0 0 807 15,0 0-927-15,0 0-153 0,0 0-22 16,0 0-61-16,0 0-86 0,0 0-47 15,0 0-66-15,36-64-153 0,-33 63-70 16,1 1-167-16,4 0-151 0,0 0 61 16,3 0 149-16,0 0 52 0,-2 0 6 15,1 1-26-15</inkml:trace>
  <inkml:trace contextRef="#ctx0" brushRef="#br0" timeOffset="122063.65">32524 15731 190 0,'0'0'378'0,"0"0"53"0,0 0-1 16,0 0 720-16,0 0-543 0,0 0-247 15,0 0-54-15,0 0-29 0,0 0-102 16,0 0-115-16,2-55-60 0,-2 55-50 16,0 0-34-16,3 0-13 0,2 5-23 15,2 3 67-15,4 2-16 0,2 3-44 16,6 0-29-16,3-1 50 0,-1-4 41 16,2 0 29-16,0-3 22 0,-3-2 28 15,-4-3 25-15,-1 0 77 0,-4-3 47 16,-3-5 37-16,-3-5-17 0,-2-4-18 15,1-2-21-15,-4-2-32 0,0-1-40 16,-7 1-52-16,-1 2-34 0,-1 3-40 16,-4 5-27-16,0 2-72 0,-3 4-87 0,0 1-69 15,-1 4-140-15,3 0-180 0,-1 0-159 16,8 5 8-16,1-1 242 0,6 1 110 16,0 2-1-16</inkml:trace>
  <inkml:trace contextRef="#ctx0" brushRef="#br0" timeOffset="122434.57">32855 15689 232 0,'0'0'407'16,"0"0"-26"-16,0 0-16 0,0 0 454 15,0 0-396-15,76-10-258 0,-63 7-11 16,-3-1-10-16,2 2-61 0,-1-2-83 16,-2 0-51-16,0-2-90 0,-1 2-71 15,0-3-75-15,-3-1-79 0,1 0 104 16,-4-2 57-16,-1 2-13 0,-1-3 48 15,0 2 17-15,0 1 56 0,0 1 35 0,0 1 61 16,0 2-1-16,0 1 2 0,0 2 3 16,0-1 101-16,2 2-13 0,-2 0 30 15,4 0 9-15,-3 0 491 0,3 0-226 16,1 2-185-16,4 2-39 0,3 3 50 16,6 2-3-16,3 3 8 0,1 1-36 0,-2-2-60 15,-3 1-55-15,-3-4-40 16,-9 1-35-16,-2-4-47 0,-3-1-60 15,-3 3 2-15,-5 0 52 0,-6-1 53 0,-3 2 0 16,-3-2-16-16,-2 1-73 0,-3-2-86 16,2 0-148-16,0-1-112 0,4 0-109 15,2-3 128-15,3-1 179 0,2 0 84 16,4 0 3-16,2-3-10 0,4-1-26 16,2-1-130-16,0 2 9 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5:09:31.845"/>
    </inkml:context>
    <inkml:brush xml:id="br0">
      <inkml:brushProperty name="width" value="0.05292" units="cm"/>
      <inkml:brushProperty name="height" value="0.05292" units="cm"/>
      <inkml:brushProperty name="color" value="#FF0000"/>
    </inkml:brush>
  </inkml:definitions>
  <inkml:trace contextRef="#ctx0" brushRef="#br0">12113 1537 245 0,'0'0'818'0,"0"0"-349"0,0 0-469 15,0 0-329-15,0 0 290 0,-83-17 78 16,70 13 42-16,5 1 33 0,3 1 62 16,2-1 13-16,0 1-37 0,2 1 79 0,-2 1 60 15,3 0-42-15,-1 0-69 0,1 0-113 16,0 0 103-16,-1 0 3 0,1 0-33 16,-2 0-29-16,2 0-13 0,0 1-44 15,0 0-32-15,0 2-22 0,-1 1-12 16,-1 7-1-16,1 5 13 0,-2 3 72 15,1 6-24-15,2 4-26 0,0 2-19 16,0 1 28-16,2 0-18 0,5-1 15 16,4-1 19-16,0-1-29 0,0-1-18 15,0 0-3-15,1-4-16 0,-2-2 19 0,0-2 0 16,-1-2 1-16,-5-2-1 16,1-2-26-16,-4-3-46 0,1-4-92 15,0 0-74-15,-2-3-71 0,0-3-67 0,0-1-160 16,0 0-215-16,3-10-599 0</inkml:trace>
  <inkml:trace contextRef="#ctx0" brushRef="#br0" timeOffset="347.75">12268 1723 1861 0,'0'0'813'16,"0"0"-312"-16,0 0-116 0,0 0-32 15,0 0-70-15,0 0-97 0,0 0-77 16,0 0-41-16,0 0-68 0,0 0-16 15,0 0-45-15,-3 1 5 0,8 10 56 0,3 2 3 16,2 1 15-16,2 1-14 0,4 1 14 16,1-2-15-16,3 0 10 0,2-1-11 15,-2-3-2-15,3-1-62 0,0-2-31 16,0-2-10-16,0-3 9 0,0-2 35 16,-1 0 58-16,-1-5 1 0,-2-4 53 15,-2-2 25-15,-2-5 9 0,-2-3 10 0,-3-1-8 16,-6-3 4-16,-1-1 24 15,-3-2 6-15,-6 1-3 0,-5 1-32 16,-9 3-36-16,-3 1-52 0,-8 4-18 0,-2 3-19 16,-3 3 4-16,0 5-10 0,1 4-89 15,5 1-46-15,4 2-45 0,6 9-122 16,6 2-148-16,5 2-78 0,2 2-79 16,4-4-378-16,3 5-196 0</inkml:trace>
  <inkml:trace contextRef="#ctx0" brushRef="#br0" timeOffset="636.78">13028 1631 365 0,'0'0'1948'0,"0"0"-1390"16,0 0-244-16,0 0-116 0,0 0-109 16,0 0-54-16,0 0 16 0,0 0 47 15,90 25 34-15,-59-11-25 0,0 1-50 16,0-1-41-16,-3 0-4 0,-3 0-12 16,-5 0-55-16,-1-1-49 0,-6-1-85 15,-3-2-97-15,-4-1-63 0,-5-3-82 16,-1-1-184-16,0-2-486 0</inkml:trace>
  <inkml:trace contextRef="#ctx0" brushRef="#br0" timeOffset="839.75">13304 1638 1926 0,'0'0'719'0,"0"0"-301"0,0 0-64 16,0 0-18-16,0 0-34 0,0 0-105 15,0 0-136-15,0 0-61 0,0 0-65 0,0 0 15 16,0 0 50-16,-69 36 72 0,43-15-41 15,0 0-12-15,3 0-19 0,4 0-31 16,4-2-6-16,4 2-47 0,3-2-77 16,2 2-52-16,3-2-59 0,3-1-75 15,0-1-51-15,3-3-96 0,11-4-273 16,-5-3-499-16</inkml:trace>
  <inkml:trace contextRef="#ctx0" brushRef="#br0" timeOffset="1446.58">13799 1489 368 0,'0'0'1989'0,"0"0"-1428"15,0 0-186-15,0 0-29 0,0 0-50 16,0 0-54-16,0 0-83 0,0 0-100 15,0 0-59-15,77-41-2 0,-36 31 2 16,4-1 17-16,5 1 5 0,-1-1-22 16,-3 3 0-16,-4-2-3 0,-3 4-109 15,-5-2-6-15,-2 2 6 0,-5-2 13 16,-5 2 2-16,-3 1 3 0,-8 1 15 16,-4 1 41-16,-5 3 36 0,-2 0-11 15,0 0 1-15,0 0-39 0,-2 0 10 16,-5 0 12-16,-1 2-37 0,-4 4-20 0,-7 2 35 15,-5 6 51-15,1 0 16 0,-5 5 86 16,2 2 2-16,1 1 4 0,0 0-7 16,6 0 22-16,-1-1-54 15,2 0-53-15,0 0-16 0,-1-1 2 0,3-2 23 16,-2-1 3-16,2 0-25 16,2-5-3-16,3 0-47 0,1-4-34 0,6-4-39 15,1 0 13-15,2-4 62 0,1 0 45 16,0 0 76-16,0-7-51 0,0-3-25 0,1-3 35 15,5-4 22-15,5-4 6 0,1-1 3 16,2-6 34-16,2 3 26 0,3-3-5 16,-3 4-12-16,0 4-22 0,-3 3 15 15,-2 5 52-15,-4 3 14 0,-2 4-51 16,-2 2-20-16,-2 2-27 0,2 1-54 16,-2 0-16-16,1 0-40 0,2 1-21 15,5 7-40-15,2 1 89 0,8 6 12 0,1 1 12 16,2 2-12-16,1 0-3 15,-1 2-12-15,1-2 12 0,-2-2-46 0,-1 1-46 16,-1-1-3-16,-2-4-16 0,-1 2-44 16,0-2-56-16,-4-1-105 0,-4-3-130 15,-1 2-129-15,-5-5-213 0,-2 2-781 0</inkml:trace>
  <inkml:trace contextRef="#ctx0" brushRef="#br0" timeOffset="1640.83">13979 1785 10 0,'0'0'2082'0,"0"0"-1378"16,0 0-121-16,0 0-93 0,0 0-116 15,0 0-83-15,0 0-81 0,0 0-140 16,107-14-70-16,-53 6-14 0,7 0 5 16,4 4 8-16,-5 1 1 0,-2 1-62 0,-7 2-86 15,-6 0-87-15,-3 5-81 0,-9-1-109 16,-7 3-100-16,-6 0-184 0,-9-4-789 15</inkml:trace>
  <inkml:trace contextRef="#ctx0" brushRef="#br0" timeOffset="2053.67">14196 1944 1577 0,'0'0'1154'16,"0"0"-807"-16,0 0-57 0,0 0-64 15,0 0-109-15,0 0-51 0,0 0-19 0,0 0-15 16,0 0-32-16,0 0 2 0,0 0 82 16,-7 42 59-16,7-29-6 0,0 2-50 15,0 2-50-15,0 1-21 0,0 1-1 16,4-1-13-16,2 2-1 0,-1 0 0 16,3-1-2-16,2 0-72 0,2-1-64 15,2-2-11-15,1-3-22 0,2-4-22 16,0-2 31-16,2-6 78 0,0-1 45 0,1-1 38 15,-3-6 22-15,1-1 19 0,-4-1 17 16,0-2 122-16,-2-1 22 0,1-1 21 16,-3 1-8-16,1-1-26 0,-3 2-22 15,-3 5-35-15,0 3 3 0,-4 2-10 16,-1 1-55-16,0 0-70 0,0 0-15 0,0 1-70 16,0 7-53-16,0 1 40 0,0 7 97 15,2-1 1-15,-1 4 2 0,2 1 1 16,1-1-3-16,2-1-18 0,0 0-99 15,1-1-56-15,4-3-66 0,-2-3-100 16,3-2-128-16,3-4-64 0,0-5-94 16,-2 0-482-16</inkml:trace>
  <inkml:trace contextRef="#ctx0" brushRef="#br0" timeOffset="2279.04">15124 1555 2516 0,'0'0'770'0,"0"0"-363"15,0 0-99-15,0 0-157 0,0 0-151 0,0 0-53 16,0 0-54-16,0 0 107 0,0 0 24 16,0 0 7-16,100 80-29 0,-70-57 18 15,1-1 2-15,-3-2-7 0,-2-1-15 16,-1-2-55-16,-5-4-190 0,-3-3-147 15,-3-3-152-15,-5-3-260 0,1-4-883 0</inkml:trace>
  <inkml:trace contextRef="#ctx0" brushRef="#br0" timeOffset="2458.17">15433 1581 443 0,'0'0'2392'0,"0"0"-1740"0,0 0-188 0,0 0-85 15,0 0-101-15,0 0-115 0,0 0-92 16,0 0-71-16,0 0-37 0,0 0-3 15,0 0 40-15,-97 34 18 0,67-12-15 0,1-1 9 16,5 1-12-16,3-2-120 16,6 1-115-16,4-2-91 0,6 1-65 0,1 1-110 15,4-3-48-15,0-5-419 0,8 2-640 16</inkml:trace>
  <inkml:trace contextRef="#ctx0" brushRef="#br0" timeOffset="3127.67">15973 1394 729 0,'0'0'821'0,"0"0"-311"0,0 0-176 15,0 0-56-15,0 0-47 0,0 0-22 16,0 0-21-16,0 0-57 0,0 0-52 16,0 0-22-16,0 0-19 0,-3-8-3 15,3 8-21-15,0 0-14 0,0 0-38 16,0 0-7-16,0 0-2 0,0 0 11 15,0 0 36-15,0 0 35 0,0 0 12 16,0 0-9-16,0 0-3 0,0 0 9 16,-4 0 4-16,4 0 5 0,-3 0-9 0,-1 0-28 15,0 0-16-15,-1 0 1 0,2-1 12 16,0 0 3-16,3-1 9 0,0 1 12 16,-1 0 14-16,1-1 31 0,-2 0 5 15,2-2-24-15,0-2-7 0,0 0-16 0,0 0-6 16,2 0-6-16,2-1 3 0,2 2-3 15,3-3-28-15,4 3 0 0,3 0-18 16,2 0 14-16,4 2 2 0,-2 2 2 16,2 1-3-16,1 0-25 0,0 4-3 15,1 4-9-15,-2 7 3 0,-1 0-4 16,-6 3-65-16,-3 1-45 0,-5 2 44 16,-6-2 29-16,-1 4 59 0,-8-3 19 15,-8 3 44-15,-6 0-6 0,-4 2-22 16,-4 0-16-16,0 0-44 0,-1-2 0 15,7-3 22-15,2-3 22 0,5-5 15 0,7-3 26 16,5-4 3-16,1-2-19 0,4-2-9 16,0-1-1-16,0 0 36 0,0 0 100 15,7 0-8-15,5 0-43 0,10-1-60 16,9-4-40-16,7-2-24 0,6 1-69 16,1-2-35-16,1-1-60 0,-1 0-42 0,-1-2-147 15,-2-1-167-15,-10 3-513 0,17-12-620 16</inkml:trace>
  <inkml:trace contextRef="#ctx0" brushRef="#br0" timeOffset="3426.74">16656 1428 931 0,'0'0'1645'0,"0"0"-1028"16,0 0-118-16,0 0-124 0,0 0-141 16,0 0-82-16,0 0-75 0,0 0-77 15,0 0-19-15,0 0-43 0,0 0-9 16,-59 6 9-16,56 0-6 0,3 2-7 15,0 2-60-15,3 2-54 0,7 1 107 16,9 0 82-16,5 2 41 0,4-2-6 16,4-2-7-16,-1-2-12 0,2-2 9 15,-1-3 25-15,-5-3 38 0,-5-1 66 16,-2 0 51-16,-6-5 30 0,-2-3 54 16,-4-5-18-16,-3-3-33 0,-2-3-72 0,-3-1-53 15,0-2-35-15,-8 2-47 0,-6-1-31 16,-4 5-48-16,-4 1-25 0,-5 4-48 15,-2 3-39-15,-4 1-62 0,0 4-59 0,1 2-125 16,3 1-159-16,10 0-96 0,5 0-300 16,8 3-393-16</inkml:trace>
  <inkml:trace contextRef="#ctx0" brushRef="#br0" timeOffset="3762.55">17037 1060 2248 0,'0'0'723'0,"0"0"-257"16,0 0-102-16,0 0-43 15,0 0-66-15,0 0-94 0,0 0-71 0,83-63-78 16,-65 63-12-16,3 0-40 0,2 0-10 16,-3 8-5-16,-1 1 36 0,-4 1 19 15,-4 2-31-15,-5 1-43 0,-1 1-29 16,-4 1 10-16,-1 3 37 0,-1 3 34 0,-8 1 0 15,-3 1 22-15,-1 0 1 0,0-1-1 16,3-3 0-16,0-3-1 0,4-3-28 16,3-4 4-16,2-3 3 15,1 0 22-15,0-4 0 0,9 2 82 0,9-2 71 16,10-1-22-16,9-1-66 0,8 0-65 16,10 0-6-16,1-2-125 0,-3-3-9 15,-5-2-42-15,-4 3-45 0,-6 1-105 16,-4-1-151-16,-2 0-246 0,-7 1-680 15</inkml:trace>
  <inkml:trace contextRef="#ctx0" brushRef="#br0" timeOffset="4789.31">19658 1896 1307 0,'0'0'576'0,"0"0"-398"15,0 0 91-15,-76 7 138 0,62-7-76 16,6 0-171-16,3 0 9 0,3 0-20 16,2 0-67-16,0 0-35 0,0 0-47 15,4 2-41-15,12-1-54 0,10 1 73 0,13-1 22 16,12-1 25-16,11 0-25 15,8 0-41-15,2 0-150 0,-3 1-116 0,-4 4-147 16,-22 0-568-16</inkml:trace>
  <inkml:trace contextRef="#ctx0" brushRef="#br0" timeOffset="4921.75">19808 2184 2130 0,'0'0'563'16,"0"0"-306"-16,0 0-160 0,0 0-97 15,0 0 0-15,115-47-16 0,-50 29 16 16,14-3-26-16,8 3-196 0,3 2-123 16,-3 4-73-16,-22 2-313 0</inkml:trace>
  <inkml:trace contextRef="#ctx0" brushRef="#br0" timeOffset="5625.87">21313 1728 1755 0,'0'0'451'0,"0"0"-202"0,0 0 64 16,0 0 34-16,0 0-79 0,0 0-74 16,0 0-33-16,0 0-13 0,0 0-19 15,0 0-16-15,-22-77-29 0,34 63-37 16,2-2-6-16,11 0-30 0,5-1-11 0,7 2-19 15,6 2 19-15,5 1-2 0,1 5-16 16,-3 4-7-16,-3 3-10 16,-4 0 18-16,-7 4 17 0,-5 3 0 15,-8 3-22-15,-6-4-40 0,-6 2-30 0,-2-2-15 16,-4 2 19-16,-1 0 28 0,-3 2 32 16,-5 1 9-16,-5 4-3 0,-3-2 0 15,-6 2 6-15,2 0-13 0,-5 2 26 16,1-3-13-16,1 0 13 0,3 1-13 15,0-4 13-15,4 1-16 0,3-2 0 16,5-2 3-16,3-3-6 0,1-2 6 16,4-1 16-16,0 0 26 0,1 0-4 0,10 0 16 15,3 2 51-15,8 0 24 0,10 2 29 16,7-3-20-16,6 2-49 0,2 1-55 16,-1 0-17-16,-2 2 51 0,-7 1-12 0,-6 0-21 15,-6 1-19-15,-7 0-44 16,-5 0-21-16,-7 1-20 0,-3 0 9 15,-3 1 60-15,-3 2 16 0,-8 1 47 0,-5 0 30 16,-5-1 1-16,-5 0-22 0,-4-1-16 16,-2-4-15-16,-3-2 0 0,1-4-22 15,-1-3-3-15,3 0 0 0,1-5-40 16,2-3-35-16,4 0-40 0,4-1-31 16,5 1 17-16,3 1-44 0,7 1-138 15,5 0-125-15,1-4-219 0,3 5-411 16</inkml:trace>
  <inkml:trace contextRef="#ctx0" brushRef="#br0" timeOffset="5891">22293 1537 2629 0,'0'0'680'0,"0"0"-312"16,0 0 54-16,0 0-114 0,0 0-150 15,0 0-53-15,0 0-68 0,0 0-37 16,0 0-77-16,0 0-28 0,0 0 105 16,16 40 28-16,-8-19 18 0,2 5-22 15,-1 1 4-15,1 0 18 0,-3-1-27 16,0 0-16-16,-1-2-3 0,-1-2-1 16,-1-2-27-16,-1-2-24 0,0-1-59 15,-2-3-56-15,0-1-36 0,1-2-89 16,-1-2-167-16,-1-4-142 0,3-1-191 0,2-4-793 0</inkml:trace>
  <inkml:trace contextRef="#ctx0" brushRef="#br0" timeOffset="6137.13">22732 1463 2850 0,'0'0'709'0,"0"0"-372"0,0 0-29 15,0 0-106-15,0 0-115 0,0 0-69 16,0 0-18-16,0 0-58 0,0 0-26 16,0 0 6-16,0 38 77 0,0-20 1 0,0 4 0 15,5 2 1-15,1 0 0 0,3 0-1 16,2-2-3-16,0-2-84 0,6-2-57 16,0-3-10-16,5 0 12 0,4-4-29 15,5-3-64-15,2-3-113 0,1-2-86 16,-2-3-178-16,-7 0-494 0</inkml:trace>
  <inkml:trace contextRef="#ctx0" brushRef="#br0" timeOffset="6322.61">23092 1619 851 0,'0'0'1264'0,"0"0"-811"15,0 0-15-15,0 0 41 0,0 0-72 16,0 0-93-16,0 0-118 0,0 0-184 16,0 0-12-16,0 0-34 0,0 0-6 0,-1-9 0 15,1 22 40-15,0 1 34 0,0 4-31 16,0 1-1-16,0 1 1 0,1-1 25 15,2 2-10-15,3-3-18 0,-1 1-2 16,1-2-109-16,0 0-101 0,-1-2-41 16,-1-2-101-16,1-2-157 0,-3-2-66 15,1-2-633-15</inkml:trace>
  <inkml:trace contextRef="#ctx0" brushRef="#br0" timeOffset="6578.73">23509 1474 3086 0,'0'0'617'0,"0"0"-296"0,0 0 63 0,0 0-63 16,0 0-134-16,0 0-98 0,0 0-89 16,0 0-27-16,0 0-41 0,0 0-18 15,0 0 86-15,3 42 22 0,3-17-4 16,-1-1-5-16,-2 2-10 0,3-1 15 15,-1 1 0-15,0-1-17 0,-1-1-1 16,-1 1-68-16,0-1-49 0,-1-1 13 16,-2 2-17-16,1-2-40 0,-1 1-100 15,0-2-140-15,0 0-264 0,0-5-326 16,0-2-1023-16</inkml:trace>
  <inkml:trace contextRef="#ctx0" brushRef="#br0" timeOffset="6735.46">23790 1914 2666 0,'0'0'1205'0,"0"0"-894"0,0 0 71 16,0 0-26-16,0 0-151 0,0 0-98 0,0 0-61 15,0 0-46-15,0 0 0 0,0 0-22 16,0 0-45-16,25-57-101 0,-21 53-83 16,4-1-73-16,0 1-125 0,5-1-202 15,-2 3-313-15,11-6-572 0</inkml:trace>
  <inkml:trace contextRef="#ctx0" brushRef="#br0" timeOffset="7025.96">24221 1570 2224 0,'0'0'627'0,"0"0"-307"0,0 0 37 0,0 0-10 15,0 0-79-15,0 0-44 0,0 0-23 16,0 0-78-16,0 0-90 0,0 0-33 15,-3-14-25-15,16 21-15 0,3 4 28 0,7 4 12 16,4 5 3-16,4 3 0 0,0 3-3 16,0 1-12-16,-4 1-7 0,-3 0 19 15,-6 0 19-15,-2-2 21 0,-5 0-40 16,-1-3-25-16,-3-2-2 0,-5-3 11 16,-1-4-27-16,-1-1-37 15,0-2-4-15,-6-3-21 0,-5 0 24 0,-1-3 40 16,-3-2-34-16,-1-2-101 0,-3-1-174 15,5-2-195-15,-1-4-278 0,5-6-1029 0</inkml:trace>
  <inkml:trace contextRef="#ctx0" brushRef="#br0" timeOffset="7196.84">24371 1574 101 0,'0'0'2478'0,"0"0"-2053"0,0 0-179 16,0 0 31-16,99-54-125 0,-55 41-48 15,4 0 6-15,5 3-28 0,-2 1-38 16,0 3-44-16,-7-1-20 0,-2 2-90 16,-4 1-111-16,-8 2-105 0,-1 0-71 15,-5 1-161-15,-6-1-616 0</inkml:trace>
  <inkml:trace contextRef="#ctx0" brushRef="#br0" timeOffset="7584.63">25260 1434 2183 0,'0'0'608'16,"0"0"-153"-16,0 0-17 0,0 0-161 0,0 0-119 16,0 0-65-16,-85-30-27 0,65 30-41 15,0 0-25-15,1 0 0 0,0 6-28 16,2 5-19-16,4 1 6 0,3 1 20 16,1 1-86-16,4 1-31 0,3-1 24 15,2-1 36-15,0-1-5 0,4 0 7 16,6 0 7-16,3-2-24 0,6 1-21 0,0-4-17 15,2 0 28-15,-1-3 39 0,-1-3 64 16,0-1 48-16,-3 0 23 0,3-7-14 16,1-1 68-16,-3-2 40 0,3-1 13 15,-4-2 5-15,1-2 2 0,-6 4-27 16,0 1 4-16,-4 4-4 0,-4 2 2 16,-1 2-6-16,-1 2-71 0,-1 0-83 0,0 0-22 15,0 6-61-15,0 1 3 0,0 7 70 16,-3 3 10-16,-1 3 2 0,-1 4-2 15,-1 2 1-15,1-2-1 0,1 2-36 16,2-1-28-16,-1 1-17 0,3-1-15 16,0-1-65-16,0 0-49 0,3-4-60 15,-1-2-155-15,2-1-97 0,2-6-124 16,-1-4-682-16</inkml:trace>
  <inkml:trace contextRef="#ctx0" brushRef="#br0" timeOffset="8199.57">26017 1685 2576 0,'0'0'582'0,"0"0"-267"0,0 0 42 15,0 0-114-15,0 0-87 0,0 0-75 16,0 0-81-16,0 0 0 0,0 0-22 15,0 0 22-15,0 0 31 0,17 42-15 16,-15-32-14-16,-1 2-1 0,2-3-1 16,-3-1 0-16,0-2-1 0,0-2-43 15,0-2-21-15,0 1 0 0,0-3-4 0,0 0 2 16,0 0 23-16,0 0-6 0,0 0 50 16,2 0 19-16,1-5-19 0,3-4-26 15,2-3 26-15,2-2 6 0,2-4 32 16,2 0 18-16,1-1-11 0,-2 2-23 15,-1 3-10-15,-4 3 1 0,0 4 2 16,-1 2 13-16,-2 4 4 0,1-2-32 0,-1 3-13 16,-1 0-34-16,2 0-14 0,1 5 61 15,2 4 50-15,1 2-28 0,0 3-22 16,1-1-3-16,0 1-19 0,-4-2 9 16,1 0 1-16,-1 0-4 0,-2-3-3 15,-1-2 0-15,-1 0 0 0,0-2 16 16,-1-1 0-16,-1-3 3 0,-1 0-41 15,0-1-25-15,1 0-13 0,-1 0 79 16,6-1 60-16,0-7-44 0,3 1-14 16,-1-2 17-16,4-2 6 0,-1 0 25 15,2-1 17-15,-1 1-11 0,2-1-9 0,0 1-4 16,-2 0 1-16,2 2 3 0,-1 2-19 16,-2 0-13-16,-2 3-15 0,0 2-1 15,0 2-33-15,-1 0-28 0,-2 0 37 16,2 3-6-16,-3 7-57 0,0 1-3 0,0 2 6 15,0 2-3-15,-4 1-13 0,0-2-6 16,-1 1 15-16,0-1 19 0,0 1 6 16,0-2-67-16,2 0-86 0,-1-3-40 15,-1-1-50-15,0-2-163 0,0-3-232 16,0-1-501-16</inkml:trace>
  <inkml:trace contextRef="#ctx0" brushRef="#br0" timeOffset="8769.7">26740 1641 2287 0,'0'0'658'0,"0"0"-373"0,0 0-72 15,0 0-73-15,0 0-93 0,0 0-47 0,0 0 0 16,0 0 38-16,0 0 98 16,0 0-38-16,0 0-23 0,23 73-12 0,-20-59-28 15,-1 0-16-15,1-1-3 0,-3-2 2 16,1-2-18-16,-1-1-17 0,0-4-21 15,0-2-23-15,0-1-7 0,0 0 14 16,0-1 54-16,0 0 22 0,0 0 50 16,1-1 55-16,2-5-56 0,3-5-71 15,3-3-18-15,-1-1-1 0,4-5-9 16,-1 1 6-16,2 1 3 0,-1 1 0 16,-2 2 19-16,-1 4 19 0,0 1 12 15,-3 3-6-15,0 1-12 0,0 2-10 0,-2 2-2 16,-1 1 17-16,3 1-18 0,-3 0-88 15,2 2-88-15,4 8 160 16,1 1 16-16,2 2 0 0,-1 4-25 0,2-3-32 16,-3 1 7-16,-1-2 2 0,-2-3-5 15,-3-2 2-15,-1-1 7 0,0-5 42 16,-1-1 2-16,-2 1 28 0,0-2 35 0,1 0 7 16,2 0-7-16,0 0-22 0,1-3-38 15,2-2 0-15,3-3 0 0,-1-1 19 16,1-2 16-16,2-3 19 0,-2 1-1 15,3-3-2-15,1 2-10 0,-2 0-9 16,1 2-1-16,-2 2-19 0,-3 3-14 16,-3 5 18-16,1-2 6 0,-4 4-25 15,-1 0-28-15,2 0-28 0,0 0-42 16,1 4 1-16,2 5 75 0,0 1 22 0,3 3 0 16,1 0-3-16,2 0-19 0,0-2-35 15,2 0-12-15,0-3-32 0,-2-1-48 16,1-2-57-16,-2-1-53 0,-1-4-43 15,2 0-154-15,-5 0-564 0</inkml:trace>
  <inkml:trace contextRef="#ctx0" brushRef="#br0" timeOffset="9058.92">27361 1252 1524 0,'0'0'546'15,"0"0"-203"-15,0 0 28 0,0 0-46 16,0 0-89-16,0 0-99 0,0 0-36 0,88-27-44 16,-74 27-57-16,1 4 0 0,-1 5 0 15,-3 1 0-15,-3 4-57 0,1 2-29 16,-5 2-3-16,-3 0 13 0,-1 1 6 16,0-1 19-16,0-2 25 0,-1-2 23 15,-2-1 0-15,0-2 3 0,1-2 0 16,0-1 2-16,2-3 11 0,0 2 9 15,0-1 36-15,6 0 2 0,2 1-31 16,8 0-29-16,7 3-86 0,8-2-103 16,6 3-106-16,-6-5-219 0,20 4-760 0</inkml:trace>
  <inkml:trace contextRef="#ctx0" brushRef="#br0" timeOffset="9198.68">28004 1674 1873 0,'0'0'599'16,"0"0"-286"-16,0 0-46 0,0 0-98 16,0 0-105-16,0 0-64 0,0 0-127 15,0 0-149-15,0 0-166 0,0 0-580 16</inkml:trace>
  <inkml:trace contextRef="#ctx0" brushRef="#br0" timeOffset="16399.72">9642 4260 147 0,'0'0'1103'0,"0"0"-667"16,0 0-92-16,0 0-56 0,0 0 0 16,0 0-46-16,0-67-69 0,0 57-45 15,0 2-3-15,0-1 18 0,0 2-3 0,-1 0 8 16,-1 2-28-16,1 0-19 0,1 2-4 16,0 1 1-16,-2-1-17 0,1 3-9 15,1 0-4-15,-1 0-40 0,1 0-28 16,-2 5-68-16,2 2-38 0,0 2-28 15,-1 7 35-15,1 9 98 0,-2 4 1 16,1 7 21-16,1 5-21 0,-2-3 1 0,2 3 0 16,0 1-1-16,0-4 2 0,5-2-2 15,0-1-15-15,4-3 15 0,0 0 22 16,1-5-10-16,-1 0 7 0,-1-5-19 16,1-1-1-16,-2-6-68 0,-3 1-35 15,1-6-3-15,-4-1-16 0,-1-3-36 16,0 0-28-16,0-1-63 0,0-3-49 15,0 1-7-15,-6-3-15 0,-1 0-4 16,0 0-283-16</inkml:trace>
  <inkml:trace contextRef="#ctx0" brushRef="#br0" timeOffset="16670.78">9573 4510 46 0,'0'0'996'0,"0"0"-602"15,0 0-26-15,0-66 54 0,0 47-93 16,3 2 16-16,1 2-50 0,1-1-72 0,1 3-26 15,5 2-49-15,1-1-25 0,6 2-16 16,4 0-25-16,7-2-19 0,4 2 14 16,6 1-5-16,0 4-13 0,1 0-15 15,-1 5-44-15,-2 0-2 0,-1 6-10 16,-4 4 0-16,-2 2-7 0,-7 1-9 16,-7 0 3-16,-10 1 4 0,-6 4 21 15,-11 2 0-15,-15 6 111 0,-12 3-70 16,-9 1-41-16,-7 1-93 0,-2-2-10 15,3-5-16-15,8-4-26 0,9-4-81 16,11-4-170-16,10-5-197 0,10-1-454 16,1-4-181-16</inkml:trace>
  <inkml:trace contextRef="#ctx0" brushRef="#br0" timeOffset="17072.84">10347 4503 1277 0,'0'0'1370'15,"0"0"-1000"-15,0 0-44 0,0 0-18 16,0 0-182-16,0 0-54 0,0 0-12 15,89-38-10-15,-50 29-15 0,2 0-35 16,0 4 0-16,-6 1-32 0,-8 2 20 16,-5 2-54-16,-9 2-120 0,-3 6-83 0,-7 1-57 15,-3 3-27-15,-6 4-73 16,-11 2-70-16,-8 1-9 0,-6 2 144 16,-4-2 188-16,3-1 173 0,2-3 39 15,4 0 362-15,6-5 77 0,8-1-10 0,5-5-116 16,5-1-84-16,2-3-72 0,6 0-39 15,11 0 12-15,8-2-57 0,17-7 5 16,12-1-47-16,12-4-48 0,13 0-22 16,6-1-19-16,0 2-73 0,2 4-150 15,-2-1-123-15,-22 5-238 0,29 3-721 0</inkml:trace>
  <inkml:trace contextRef="#ctx0" brushRef="#br0" timeOffset="21292.92">12054 3738 1677 0,'0'0'801'0,"0"0"-308"0,0 0-228 0,0 0 3 16,0 0-31-16,0 0-61 0,0 0-44 15,0 0-84-15,0 0-48 0,0 0-95 16,0 14-53-16,0 0 41 0,0 5 107 16,1 6 26-16,7 4 21 0,-3 3-13 15,2 3 17-15,0 0-26 0,0-3-6 16,-1 3 0-16,1-3 12 0,-4 2-6 16,-3-3 4-16,0 1-27 0,0-4-2 15,0-1-29-15,0-4-56 0,0-1-9 16,0-4-29-16,0-1-48 0,0-4-51 0,0-3-59 15,0-3-137-15,2-4-155 0,2-3-41 16,2 0 86-16,7-6 91 0,-6-2-29 16</inkml:trace>
  <inkml:trace contextRef="#ctx0" brushRef="#br0" timeOffset="21604.99">12372 3991 1487 0,'0'0'741'0,"0"0"-270"15,0 0-101-15,0 0 7 0,0 0-73 16,0 0-103-16,-62-68-34 0,52 64-42 15,3 2-42-15,2 2-73 0,4 0-10 16,-1 0-56-16,2 0-53 0,0 1-45 16,0 5 12-16,0 5 64 0,3 2 37 15,2-1 16-15,3 5 10 0,5 0 15 16,3-2 16-16,3 2 18 0,4-4-5 16,0-2 2-16,4-3 7 0,2-3-3 15,0-5-4-15,-2 0 7 0,-5-1 5 0,-6-8 18 16,-3 0 20-16,-8-4 10 0,-2-2 8 15,-3-3-9-15,0-2-28 0,-7 1 6 16,-6-2-37-16,-3 3-31 0,-4 3-2 0,-3 3-54 16,1 3-43-16,-5 6 6 0,0 0-10 15,-1 3-6-15,3 3-29 16,6 4-79-16,4 4-106 0,8-1-130 0,6 0-101 16,1 2-150-16,2-5-87 0</inkml:trace>
  <inkml:trace contextRef="#ctx0" brushRef="#br0" timeOffset="21904.58">12814 3931 1473 0,'0'0'556'0,"0"0"-109"15,0 0 52-15,0 0-23 0,0 0-100 0,0 0-80 16,0 0-103-16,0 0-63 0,0 0-105 16,0 0-25-16,0 0-37 0,-10 4-28 15,10-2-25-15,2-1-22 0,5 3-33 0,3 2-3 16,6 0 148-16,4 2 70 15,6 1 8-15,7-3-11 0,6-1-8 0,1-2-25 16,2-3-18-16,-2 0 3 0,-4-4-1 16,-8-3 7-16,-9 0 28 15,-8-1 12-15,-5-2 50 0,-6-2 2 0,-2-2-24 16,-8-2-35-16,-8-2-33 0,-7 0-24 16,-4 2-1-16,-7 0-37 0,-1 5-12 15,-1 3-1-15,1 3-11 0,5 2-100 16,5 3-44-16,5 3-62 0,6 5-108 15,3 3-109-15,7 2-95 0,6 3-212 16,0-6-376-16</inkml:trace>
  <inkml:trace contextRef="#ctx0" brushRef="#br0" timeOffset="22117.49">13437 3797 821 0,'0'0'1826'0,"0"0"-1210"15,0 0-99-15,0 0-186 0,0 0-204 16,0 0-127-16,0 0-18 0,0 0 18 16,0 0 19-16,92 32 9 0,-53-15 0 15,1 0-24-15,-1 2-3 0,2-1 16 16,-3 0-16-16,-4-1-2 0,-6-2-101 16,-4-1-83-16,-4-1-116 0,-6-1-141 15,-5-2-151-15,-5-2-374 0,-2-3-71 0</inkml:trace>
  <inkml:trace contextRef="#ctx0" brushRef="#br0" timeOffset="22285.85">13853 3932 466 0,'0'0'1474'0,"0"0"-914"0,0 0-141 15,0 0-25-15,0 0 44 0,0 0-117 16,0 0-118-16,0 0-61 0,0 0-39 0,-82-50-103 16,71 55-31-16,-8 7-72 15,-1 2 66-15,-8 5 34 0,-1 3-12 0,1 1-29 16,0 3-121-16,5-1-62 0,3 3-53 15,7-2-95-15,7 2-139 0,6-4-275 16,0-6-385-16,19 3 411 0</inkml:trace>
  <inkml:trace contextRef="#ctx0" brushRef="#br0" timeOffset="22771.67">14401 3604 271 0,'0'0'2344'0,"0"0"-1833"0,0 0-164 15,0 0 36-15,0 0-13 0,0 0-54 16,0 0-134-16,0 0-182 0,0 0-37 16,0 0-65-16,0 0 102 0,-88 36 13 15,72-6-13-15,5 2 0 0,0 1-50 16,0 0 50-16,4 2 0 0,0-4 16 0,0 0 5 15,-1-3-2-15,1-2-19 0,1-3-28 16,0-5-71-16,2-2-40 0,0-6-4 16,3-4-21-16,1-3-37 0,0-3-1 15,0 0 202-15,1-6 10 0,3-9 264 16,2-4-161-16,-2-9-94 0,1-7-19 16,0-6-1-16,-2-1 1 0,0-1 25 15,0 2 28-15,3 4 34 0,-3 3 10 16,2 3 45-16,-2 4-24 0,2 2-7 15,1 5 0-15,2 1-25 0,-2 3-34 16,-2 5-3-16,0 3 30 0,-1 4 13 16,0 3-56-16,0 1-36 0,0 1-137 15,8 8-74-15,4 3 26 0,11 6 148 0,6 6 37 16,5 4 46-16,2 5-17 0,-3 0-29 16,-6 2-12-16,-5-2 9 0,-5-1-28 15,-4 2-28-15,-6-4-36 0,-3-2-63 0,-4 0-76 16,-3-1-138-16,-1-1-101 0,-14-1-133 15,2-7-412-15,-21 2-499 0</inkml:trace>
  <inkml:trace contextRef="#ctx0" brushRef="#br0" timeOffset="23137.09">14199 3973 1727 0,'0'0'645'0,"0"0"-200"0,0 0-28 15,0 0-35-15,0 0-33 0,0 0-135 0,0 0-83 16,0 0-131-16,0 0-22 15,88-54-12-15,-42 44 31 0,12 0 3 0,4-2 2 16,4-4 20-16,5 0-22 0,-6-1-62 16,-5-4-59-16,-7 2-37 0,-14 2-6 15,-13 3-28-15,-10 2-12 0,-13 2 99 16,-3 3 29-16,-9 0-4 0,-8 2 32 0,0 3 48 16,-5-2 10-16,3 2 48 15,4 2 41-15,4 0-3 0,6 0-39 0,2 0-57 16,3 0 0-16,0 2-29 0,8 4 29 15,0 3 67-15,-1 1 13 0,6 3 21 16,-2 2 7-16,1 1-20 0,2 2-19 16,2 2 0-16,0-1-3 0,2 4 10 15,-3-3-7-15,-2 1-32 0,-1-1-15 16,-8-4-9-16,-4-2-12 0,0 0-1 16,0-3-25-16,-6-4-116 0,-4 1 31 15,3-4-16-15,0 0-70 0,-1-2-90 16,3-2-133-16,2 0-242 0,3 0-439 15</inkml:trace>
  <inkml:trace contextRef="#ctx0" brushRef="#br0" timeOffset="23375.6">15285 3787 1631 0,'0'0'595'0,"0"0"-188"16,0 0 40-16,0 0 12 0,0 0-5 15,0 0-20-15,0 0-116 0,0 0-229 16,0 0-74-16,0 0-15 0,0 0-61 15,-14-32-4-15,2 32-24 0,-3 6-4 16,-1 4 38-16,3 3 36 0,2 1-6 16,1 2 0-16,5 0 7 0,5 1-1 15,0 1-9-15,8 0 28 0,7 1 17 16,8 2 20-16,8-3 25 0,8-4-37 16,9-1-25-16,3-4-102 0,5-4-60 0,-3-2-58 15,-3-3-110-15,-6 0-179 0,-6-1-88 16,-12-3-165-16,4-8-697 0</inkml:trace>
  <inkml:trace contextRef="#ctx0" brushRef="#br0" timeOffset="24012.83">15910 3833 2512 0,'0'0'794'0,"0"0"-354"0,0 0-53 15,0 0-76-15,0 0-119 0,0 0-109 16,0 0-83-16,0 0 0 0,0 0-80 15,0 0 55-15,-2 37 23 0,7-18 2 16,-1 5-15-16,3 0 15 0,-1 2 6 16,-1-2 28-16,1-3-31 0,-3-3-3 15,2-1-15-15,-2-4 2 0,0-2-61 0,-1-3-28 16,1-2-31-16,0-2-51 0,-3-4-43 16,0 0-63-16,0 0 14 0,0 0-2 15,0-4-37-15,0-1-18 0,0-1 19 16,0-5-469-16,-3 2-400 0</inkml:trace>
  <inkml:trace contextRef="#ctx0" brushRef="#br0" timeOffset="24220.64">15819 3869 1616 0,'0'0'805'0,"0"0"-190"0,0 0-146 16,0 0-106-16,0 0-99 0,0 0-64 16,91-42-48-16,-52 35-47 0,4 1-7 15,2 2-3-15,-6 3-9 0,-8 1-57 16,-8 0-29-16,-8 2-31 0,-8 4-18 15,0 4 9-15,-5-2 19 0,-2 3 9 16,0 0-7-16,-6 1 18 0,-6 0-9 16,-4 0 8-16,-2 0-45 0,-4 0 0 0,-3-2-55 15,1-1-86-15,3 0-74 0,1-1-101 16,6-2-168-16,4-1-202 0,3-1-430 16</inkml:trace>
  <inkml:trace contextRef="#ctx0" brushRef="#br0" timeOffset="24719.97">16194 3833 1707 0,'0'0'785'0,"0"0"-222"15,0 0-72-15,0 0-109 0,0 0-90 0,0 0-59 16,0 0-97-16,0 0-72 0,0 0-27 16,83-10 0-16,-70 14-3 0,-2-2-34 15,-3 2-9-15,-4-2-37 0,-4 1-4 16,2 0 7-16,-2-1 22 0,0 1 5 15,0-2-2-15,0 2-10 0,0-2-18 16,0-1-26-16,0 0 13 0,0 0 50 0,1-4 9 16,2 0 65-16,0-1 22 0,4 0 9 15,1-1-68-15,1-3-28 0,5 3-24 16,3-1-10-16,3 0-19 0,10 1-18 16,6-1 37-16,2 0 15 0,-1-1-58 15,-4 2-29-15,-7 3 0 0,-10 0 23 16,-4 2-1-16,-5 1 5 0,-4 0-12 15,-2 0 9-15,2 4 9 0,-3-2 22 16,2 3 20-16,-2 0 18 0,0-2 10 16,0 1 3-16,0 1 16 0,0-2 0 15,1 1 6-15,2 0 0 0,2-1 13 0,1 1 22 16,2 2 9-16,3-3 13 0,1 1 9 16,2-3 3-16,0 0-6 15,0-1-13-15,-2 0-3 0,-3 0-1 0,-2-1 56 16,-4-2 74-16,0-2 33 0,-3-5-29 0,0 2-101 15,0-4-50-15,-1 1-20 0,-5 0-31 16,-3 3-10-16,-1-1-33 0,0 4-24 16,1 1-3-16,1 3-56 0,-2-2-61 15,5 3-53-15,-2 0-68 0,6 0-151 16,-1 3-135-16,2 2-118 0,3-1-303 16,3 0-99-16</inkml:trace>
  <inkml:trace contextRef="#ctx0" brushRef="#br0" timeOffset="25085.66">16971 3743 2042 0,'0'0'766'0,"0"0"-279"16,0 0-169-16,0 0-107 0,0 0-32 15,0 0-56-15,0 0-51 0,0 0-72 0,0 0-31 16,0 0-57-16,15 5-26 0,-15-3-14 16,0 3 30-16,0-3 98 0,2 2 28 15,1-2-2-15,0 1-26 0,1-2-38 16,2-1 6-16,1 0-21 0,7 1-20 15,2-1-3-15,4 0-39 0,3 0-95 16,-1 0-50-16,0-5 0 0,-4 0-21 16,-3-1-43-16,-2 0 3 0,-2 0 41 15,-3 0 127-15,1-1 153 0,-4 1 16 16,-2-2 183-16,0 3 226 0,-3 0 107 16,0 1-88-16,0 1 1 0,0 2-62 15,0 1-24-15,-2 0-8 0,-1 0-43 0,-1 0-69 16,-2 0-104-16,4 1-77 0,0 2-46 15,1 0-12-15,-1-1-61 0,-1 2-49 16,0 4-25-16,-4 1 86 0,0 3 10 0,-3 0-91 16,0 2-24-16,2 1-72 15,-3-1-81-15,4 0-108 0,-1 1-104 0,0 1-112 16,2-5-343-16,-1 6-395 0</inkml:trace>
  <inkml:trace contextRef="#ctx0" brushRef="#br0" timeOffset="25930.82">12530 4749 1923 0,'0'0'518'0,"0"0"-269"16,0 0-18-16,0 0-22 0,0 0 33 15,-77-11 0-15,75 8-9 0,2 2-18 16,0-1-150-16,7 1-65 0,5-1-3 16,11-3-47-16,14-3 50 0,24-3 44 15,18-6 43-15,25-1-6 0,18-4-6 0,21-2-10 16,23-1 55-16,20-2-12 15,22-2 9-15,23 1-15 0,20 1-29 16,16 1-18-16,11 5-54 0,7 3 33 0,1 6-13 16,-1 4-18-16,-9 4-3 0,-12 1 0 15,-13 2 0-15,-16-1 3 0,-23-2-3 16,-23-4-70-16,-25-3-13 0,-23-2-3 16,-23-4 0-16,-20-1 0 0,-17 1 12 15,-18 2 22-15,-12-2 12 0,-12 4 6 16,-13 2-4-16,-9-1 20 0,-10 6 18 0,-5-2-1 15,-2 3-53-15,-8 0-102 0,-12 1-177 16,-11 2-199-16,-13 2-277 0,4 0-448 16</inkml:trace>
  <inkml:trace contextRef="#ctx0" brushRef="#br0" timeOffset="26537.8">13683 4931 2300 0,'0'0'961'0,"0"0"-627"0,0 0-28 0,0 0 48 16,0 0-81-16,0 0-128 0,0 0-145 16,0 0-40-16,0 0-105 0,0 0 70 15,0 0 75-15,42 50 1 0,-29-29 33 0,3 3 19 16,-2-1-28-16,-2 1-22 0,1-1 22 15,-4-4-13-15,-4-2-9 0,-2-4-3 16,-1-1-44-16,-2-1-43 0,0-2 0 16,0 1-9-16,-6-4-4 0,0 1-10 15,0-2 0-15,0 0-22 0,5-4 19 16,-1-1 113-16,2 0 100 0,0 0 48 16,0-1-12-16,0-2 4 0,0 1-52 15,3-2 14-15,-1 2-3 0,1-2-16 16,3 0-8-16,1 0-17 0,4-2-24 15,8-1-10-15,7-2 1 0,13 0 12 16,8 0-3-16,7 0 39 0,-1 3-57 0,-4 1-16 16,-8 5-18-16,-8 0-13 0,-7 5-18 15,-6 4-18-15,-7 3 18 0,-5 4 29 16,-3 2 20-16,-5 1 46 0,-12 2-12 16,-10 0 21-16,-15 2-39 0,-8 0-16 15,-9-1-108-15,-4 0 7 0,-1-2-29 0,5-2-6 16,1-2-19-16,9-5-46 0,9-4-69 15,12-5-120-15,9-2-54 0,8-3-143 16,4-7-752-16</inkml:trace>
  <inkml:trace contextRef="#ctx0" brushRef="#br0" timeOffset="26748.3">14342 5098 214 0,'0'0'1782'0,"0"0"-1215"16,0 0-97-16,0 0-52 0,0 0-114 15,0 0-97-15,0 0-68 0,0 0-73 16,79-13-57-16,-66 19-9 0,3 0-16 16,6 3 13-16,2 1-9 0,3 2 12 15,1 2 16-15,-1-1 19 0,1 0-35 16,-4-2-44-16,-4-1-91 0,-2 0-47 16,-3-3-58-16,-4-2-78 0,-4 1-169 0,-3-4-263 15,-4-1-340-15</inkml:trace>
  <inkml:trace contextRef="#ctx0" brushRef="#br0" timeOffset="26899.76">14714 5091 1380 0,'0'0'1361'0,"0"0"-943"0,0 0-36 0,0 0 31 15,0 0-56-15,0 0-82 0,0 0-117 16,0 0-123-16,-98-6-35 0,63 19-3 16,2 4-21-16,0 2-4 0,3 3-3 15,6 3-64-15,3-2-60 0,5 1-53 16,7 1-55-16,8-4-106 0,1 0-112 15,7-3-162-15,9-4-391 0,-4-3-190 16</inkml:trace>
  <inkml:trace contextRef="#ctx0" brushRef="#br0" timeOffset="27104.73">14999 4955 1364 0,'0'0'1556'15,"0"0"-1127"-15,0 0-23 0,0 0 74 0,0 0-77 16,0 0-99-16,0 0-93 0,0 0-92 15,0 0-119-15,0 0-13 0,26-45-96 16,-25 57-37-16,4 3 146 0,1 6 25 16,-1 3-7-16,5 2-9 0,-2 1-9 15,-3-1-86-15,1-2-48 0,-4 0-54 16,-2-1-78-16,0-4-131 0,0-2-225 16,-3-3-481-16,-2-4-597 0</inkml:trace>
  <inkml:trace contextRef="#ctx0" brushRef="#br0" timeOffset="27307">15097 4904 2448 0,'0'0'640'0,"0"0"-105"15,0 0-75-15,43-69-108 0,-25 55-59 0,3 6-57 16,4 0-83-16,3 5-58 0,6 3-41 16,2 0-14-16,3 8-10 0,-2 7-2 0,2 3-13 15,-7 7-15-15,-4 2-17 0,-10 5 5 16,-9-1-4-16,-9 4-11 0,-11-1-34 15,-17 5-33-15,-13-2-19 0,-15 1-62 16,-9-1-83-16,-6-1-226 0,-6-4-461 16,19-8-673-16</inkml:trace>
  <inkml:trace contextRef="#ctx0" brushRef="#br0" timeOffset="28690.75">10495 7353 2421 0,'0'0'705'16,"0"0"-374"-16,0 0-103 0,0 0 65 15,0 0-92-15,0 0-58 0,0 0-143 16,0 0-18-16,0 0-7 0,0 0-3 15,129-28 6-15,-67 16 19 0,5-1-13 16,1 3-49-16,-6 2-121 0,-7 7-94 16,-9 1-181-16,-13 0-226 0,-11 5-403 15,-14 7-351-15</inkml:trace>
  <inkml:trace contextRef="#ctx0" brushRef="#br0" timeOffset="28831.86">10448 7570 2585 0,'0'0'745'15,"0"0"-368"-15,0 0-134 0,0 0-114 16,0 0-7-16,118-18-19 0,-50 4-63 0,20-3-40 16,11-1 0-16,8 0-65 15,-2 2-128-15,-3 4-129 0,-7 5-278 16,-28 2-688-16,18-3-588 0</inkml:trace>
  <inkml:trace contextRef="#ctx0" brushRef="#br0" timeOffset="42153.67">12856 7043 1353 0,'0'0'819'0,"0"0"-305"0,0 0-84 0,0 0-54 16,0 0-9-16,0 0-47 0,0 0-34 16,0 0-48-16,0 0-42 0,-13-21-25 15,13 21-33-15,0 0-44 0,0 2-42 16,0 2-52-16,0-3-21 0,0 0-33 0,0 3-32 15,0 2-45-15,0 5-40 0,3 8 103 16,3 6 68-16,-2 4 31 0,2 6-12 16,-2 1-16-16,-1 0 24 0,1-3-25 15,-1 2-2-15,0-4-1 0,2 0 1 16,-1-3 0-16,4 1 0 0,-3-4-27 16,1-1-44-16,-1-4-6 0,-2-2-21 15,3-3-57-15,-2-6-65 0,-1 0-53 16,0-6-64-16,1 1-34 0,1-4-23 15,2 0 13-15,6-4-10 0,3-4-256 0,-2 1-425 16</inkml:trace>
  <inkml:trace contextRef="#ctx0" brushRef="#br0" timeOffset="42422.8">13316 7400 1143 0,'0'0'1001'0,"0"0"-548"0,0 0-179 0,0 0-139 15,0 0-87-15,0 0-13 0,0 0-6 16,0 0-10-16,0 0-3 0,0 0-13 16,0 0 20-16,10 2 9 0,-7-2-10 15,3 0-6-15,1-1 67 0,3-3-13 0,-2 2-16 16,1-4-6-16,-2 2 12 0,0 2 41 16,-4-2 44-16,-3 2 25 0,0-3-6 15,0 3-46-15,0-2-21 0,-4 3-51 16,-6-3-46-16,1 3-56 0,-5-2-93 15,1 2-58-15,1 1-143 0,-2 0-159 16,5 4-196-16,5 0-428 0,4 1-152 0</inkml:trace>
  <inkml:trace contextRef="#ctx0" brushRef="#br0" timeOffset="42768">14021 6992 2418 0,'0'0'676'0,"0"0"-224"0,0 0-95 15,0 0-115-15,0 0-65 0,0 0-56 16,0 0-43-16,0 0-46 0,0 0-32 16,0 0-31-16,0 0-22 0,-18 8-31 15,25 3 72-15,4 5 12 0,4 2 15 16,1 2 17-16,6 2 8 0,1 0-9 15,3 0 9-15,-3 0-15 0,4-2-1 16,-4-1-5-16,-3-1-18 0,-4-1 0 16,-1-1 1-16,-5-3-1 0,-4-1 2 15,-3 0-1-15,-3-2-2 0,0 2 0 16,-6-2 1-16,-4 2 27 0,-5-1-16 0,-1-1-12 16,-5-2-65-16,-1-3-46 0,0-2-38 15,2-1-3-15,0-2-46 0,1 0-126 16,1-9-150-16,2 1-295 0,4-2-638 15</inkml:trace>
  <inkml:trace contextRef="#ctx0" brushRef="#br0" timeOffset="42921.67">14062 7072 2414 0,'0'0'721'0,"0"0"-357"15,0 0-61-15,0 0-108 0,0 0-110 16,72-75-85-16,-38 59-12 0,6 2-39 15,7 1 10-15,4 1 3 0,-4 2-78 0,1 3-86 16,-8 2-151-16,-4 2-92 0,-2 1-133 16,-11 2-480-16</inkml:trace>
  <inkml:trace contextRef="#ctx0" brushRef="#br0" timeOffset="43291.58">14790 6908 964 0,'0'0'1896'0,"0"0"-1310"16,0 0-197-16,0 0-47 0,0 0-75 16,0 0-69-16,0 0-87 0,0 0-111 15,0 0-9-15,0 0-87 0,0 0 7 16,48-6 33-16,-20 6 25 0,4 0 31 16,3-2 0-16,1 2 0 0,-3-3 0 15,-1 2-46-15,-3 0-7 0,-4-2 25 16,-2 2 13-16,-4 0 15 0,-6 1 0 15,-3 0 3-15,-5 0 12 0,-4 0 47 0,-1 0 16 16,0 0-23-16,0 2-21 0,0 2-34 16,0 4 2-16,0 2 14 0,-1 6 52 15,1 3-4-15,-2 4-21 0,2 3-12 16,0 3-13-16,0 0 10 16,0-1-10-16,2 1-18 0,2-5 3 0,0-1 1 15,0-4 8-15,-1-2-6 0,2-3-6 0,-4 1-55 16,2-4-41-16,-3-1-54 0,0 1-55 15,-1-4-53-15,-5 3-116 0,-3-2-173 16,-1 2-422-16,4-5-484 0</inkml:trace>
  <inkml:trace contextRef="#ctx0" brushRef="#br0" timeOffset="43475.85">14956 7186 1706 0,'0'0'1095'0,"0"0"-742"0,0 0-8 15,0 0-77-15,0 0-85 0,0 0-19 16,102-36-24-16,-64 33-25 0,5-2-53 16,2 1-51-16,3 1-10 0,2-3-2 0,1 1-62 15,-3 0-45-15,1-1-89 0,-6-1-65 16,-3 2-127-16,-3-1-222 0,-12 1-443 16,4-3-577-16</inkml:trace>
  <inkml:trace contextRef="#ctx0" brushRef="#br0" timeOffset="43760.51">15800 6975 1402 0,'0'0'1075'0,"0"0"-592"0,0 0-74 16,0 0-104-16,0 0-94 0,0 0-57 16,0 0-72-16,0 0-51 0,0 0-31 15,0 0 0-15,87-31-2 0,-64 23 0 16,-1-1-11-16,-4 2 13 0,-5 1 15 15,-1 0 38-15,-8 1 44 0,-4-1 116 0,0 0 3 16,-3 0-75-16,-7-3-58 0,-1 0 73 16,-3 0-67-16,-3-2-89 0,-1 5-51 15,0 1-26-15,-2 5-14 0,3 0-4 16,-2 0-25-16,4 6-62 0,-2 5-28 16,7 0-48-16,0 2-51 0,4 0-45 15,5 0 6-15,1-1 53 0,0-1-50 16,9-3-222-16,5-4-221 0</inkml:trace>
  <inkml:trace contextRef="#ctx0" brushRef="#br0" timeOffset="43995.85">16348 6701 1113 0,'0'0'1807'0,"0"0"-1114"15,0 0-224-15,0 0-207 0,0 0-144 16,0 0-118-16,0 0-3 0,0 0 3 0,0 0 37 15,-26 80 22-15,19-56 27 0,-2 7 22 16,2-2-16-16,0 3-31 0,-1 1-39 16,3-2-7-16,-2-2-15 0,2-1 0 15,1 0 3-15,0-3 9 0,-1-1-12 0,2-2-67 16,0-3-59-16,-1-1-59 0,4-1-59 16,0-2-91-16,0-2-170 15,4-3-189-15,2-4-572 0,13-6-266 0</inkml:trace>
  <inkml:trace contextRef="#ctx0" brushRef="#br0" timeOffset="44231.81">16473 7154 1404 0,'0'0'1079'0,"0"0"-612"15,0 0-32-15,0 0-89 0,0 0-64 16,0 0-65-16,0 0-86 0,0 0-66 0,0 0-65 16,0 0-6-16,0 0-38 15,61-11 7-15,-35 6 37 0,4-1 1 0,0-1 21 16,-1 1 9-16,-6-2 0 0,-4 2 43 15,-7 0 49-15,-4 0 114 0,-5 2-1 16,-2 0-50-16,-1 1-62 0,0-1-48 0,-5-2-45 16,-4 3-31-16,0-2 0 0,-4 0-79 15,-4 2-76-15,-4 1-102 16,-3 2-68-16,-2 0-136 0,-1 5-228 0,1 0-433 16,6 0-498-16</inkml:trace>
  <inkml:trace contextRef="#ctx0" brushRef="#br0" timeOffset="55288.9">7093 10229 60 0,'0'0'554'15,"0"0"-124"-15,0 0-84 0,0 0-83 16,0 0-29-16,0 0 29 0,0 0 9 16,0 0-4-16,0 0-24 0,0 0-3 15,-20-53 4-15,18 49 9 0,1-1-15 16,-3 0-25-16,2 1-27 0,1 2-38 16,1 0-32-16,-2 2-15 0,2 0-28 15,-1 0-59-15,-1 0-15 0,1 3-74 16,1 4-67-16,-2 5-70 0,1 9 102 15,-2 6 109-15,2 9 3 0,-1 5 29 16,2 1 23-16,0 2-48 0,0 0-5 0,6-3-2 16,1-1 31-16,2-3-29 0,-2 2 38 15,5-6-18-15,-4 1-10 0,4-4 7 16,-2-5-19-16,-1 0-44 0,-1-6 10 0,-1-2-25 16,-2-2-34-16,-1-6-16 15,-1 0-14-15,-2-5-34 0,1-1-45 16,-2-3-30-16,0 0 48 0,0-4 100 0,0-4 81 15,0-2-295-15,0-5-205 0,0-2-179 16,-2 4-83-16</inkml:trace>
  <inkml:trace contextRef="#ctx0" brushRef="#br0" timeOffset="55568.96">7089 10477 1385 0,'0'0'761'0,"0"0"-315"15,0 0-76-15,0 0-34 0,0 0-40 16,0 0-97-16,0 0-77 0,65-74-31 0,-34 58-11 16,11 1 13-16,6-1-6 0,8 1-3 15,3 3-25-15,-2 3-6 0,-6 3 27 16,-5 6-77-16,-10 0-3 0,-6 0-46 16,-5 5-10-16,-2 2-3 0,-4 3 19 15,-4-2 12-15,-6 4 6 0,-6-1-18 16,-3 0 3-16,-7 3 37 0,-12 4 0 15,-8 3 84-15,-9-1-16 0,-8 3-68 16,-3-3-87-16,-1-2-44 0,2-1-29 16,6-3-98-16,2 0-180 0,5 0-204 15,10-6-485-15,0 3-399 0</inkml:trace>
  <inkml:trace contextRef="#ctx0" brushRef="#br0" timeOffset="56009.13">6525 11158 749 0,'0'0'1608'0,"0"0"-1053"0,0 0-206 15,0 0-19-15,0 0 27 0,0 0-156 16,0 0-117-16,85-40-84 0,-6 19-75 0,32-4 66 15,29-6 9-15,17-1 2 0,15-1 23 16,0 7-25-16,-4 0 16 0,-14 4-16 16,-14 4-32-16,-22 1 29 0,-16 3-50 15,-19 1-70-15,-17 2 38 0,-16 1-50 16,-14 3-7-16,-10 2-23 0,-10 2-32 16,-10 2 18-16,-5-1 5 0,-1 2-12 15,-3 0-72-15,-7 0-160 0,-3 3-57 16,-4 1-186-16</inkml:trace>
  <inkml:trace contextRef="#ctx0" brushRef="#br0" timeOffset="56638.84">6619 11858 1636 0,'0'0'691'0,"0"0"-365"0,0 0-162 16,0 0-51-16,0 0-113 0,0 0-16 16,0 0-184-16,0 0 120 0,0 0 80 15,0 0 109-15,0 0 23 0,86 35-29 0,-67-32-16 16,1 1-17-16,0-2-3 15,-2-2-6-15,-3 0 9 0,-2 0 41 0,2-2 16 16,-4-6 0-16,3-2 5 0,3-5-25 16,3-4-28-16,0-6-13 0,0-5-13 0,0-6 19 15,-4-6-3-15,-4-1-1 0,-4-4-31 16,-6 2 28-16,-2 0 7 0,-5 6 36 16,-9 3-31-16,1 3-34 0,-4 5 3 15,4 3 46-15,-1 5 48 0,2-1-39 16,0 3-40-16,1 3-24 0,5-2-7 15,2 4-5-15,2 1 11 0,2 1 1 16,0 1-19-16,5-1-18 0,3 0-15 16,7-1-34-16,1 1-6 0,5-2-15 15,8 2 6-15,3 3 12 0,2 3-12 16,1 4 0-16,0 1 6 0,-4 8-74 0,-6 3-75 16,-5 3-62-16,-10 6-39 15,-6 1-54-15,-4 4-20 0,-16 5-6 0,-7 4-177 16,-7 0-90-16,6-7-124 0</inkml:trace>
  <inkml:trace contextRef="#ctx0" brushRef="#br0" timeOffset="57151.64">6797 11625 716 0,'0'0'697'0,"0"0"-267"0,0 0-197 15,0 0-113-15,0 0-42 0,0 0 29 16,0 0-7-16,0 0-98 0,0 0 186 16,77 1 1-16,-31-8-44 0,6-5-17 15,6 1-80-15,1-2-35 0,-3 1-13 16,-5 2-13-16,-4 2-41 0,-7 2-52 15,-7 1-58-15,-10 2 29 0,-4 2 90 0,-9 1 29 16,-7 0-4-16,-3 0 20 0,0 0 58 16,-9 1 94-16,-1 2 56 0,-7 2-45 15,-2 1 29-15,-7 2 27 0,-4 2-36 16,-3 3-48-16,-6 3-9 0,2 1-10 16,2-1-26-16,6 1-57 0,6 0-33 15,9-2-31-15,5 0-9 0,2-2-4 0,6 2 22 16,1-4-15-16,1-1 2 0,9 2 4 15,3-3 2-15,4 0 29 0,5-1 0 16,7 0 42-16,4-5 1 0,7 0 1 16,2-3-19-16,1 0-25 0,0-3-84 15,-5-3-52-15,-3-2-18 0,-5-2-29 16,-4-2-71-16,-3-1 6 0,-4-1-19 16,-4-1 49-16,-5-1 50 0,0 0 70 15,-5-2 98-15,-2 1 80 0,-2 2 198 16,-1 0 5-16,0 2 4 0,0 3-10 15,-1 2-31-15,-2 2 12 0,0 1 22 16,1 5-32-16,-2 0-24 0,3 0-46 16,-1 0-108-16,2 2-64 0,0 1-6 0,0-2-67 15,0 4-65-15,2 2-30 0,2 2 149 16,0 3 13-16,1 1 19 0,2 1-1 16,0 2-18-16,3-2-12 0,-1 2-34 0,-2-2-37 15,-1-3-53-15,-2 1-69 0,-1-2-61 16,-2-1-102-16,-1 0-97 0,0-2-87 15,0-3-154-15,2-2-296 0</inkml:trace>
  <inkml:trace contextRef="#ctx0" brushRef="#br0" timeOffset="57371.77">7734 11583 82 0,'0'0'2350'0,"0"0"-1684"0,0 0-220 0,0 0-5 15,0 0-31-15,0 0-108 0,0 0-87 16,0 0-71-16,0 0-55 0,0 0-59 15,0 0-30-15,-30-11-70 0,24 14 3 16,-3 0-1-16,1 2 26 0,2 2-29 16,0 4-15-16,5-1 9 0,1 2 3 15,0 0-55-15,3-1-14 0,7-1 9 0,6 1 22 16,7-1 2-16,4-2-32 0,11-3-37 16,2-3-72-16,6 1-126 0,3-3-209 15,-10 0-202-15,17-6-747 0</inkml:trace>
  <inkml:trace contextRef="#ctx0" brushRef="#br0" timeOffset="59888.89">8596 10874 1687 0,'0'0'606'0,"0"0"-315"0,0 0-75 16,0 0 41-16,0 0 53 0,0 0-66 16,0 0-48-16,0 0-101 0,0 0-76 15,0 0 2-15,0 0 17 0,10-4-13 16,7 0-9-16,9-1 3 0,3-2-16 16,6-1 17-16,4-2-20 0,4 2-41 15,0-2-110-15,-1 4-66 0,-2 4-98 0,-8 2-158 16,-10 3-238-16,-10 9-287 0,-6-1-117 15</inkml:trace>
  <inkml:trace contextRef="#ctx0" brushRef="#br0" timeOffset="60007.52">8711 11075 1102 0,'0'0'1047'16,"0"0"-588"-16,0 0-115 0,0 0-1 16,0 0-213-16,0 0-73 0,121-34-57 15,-40 8-16-15,30-9-67 0,22-5-144 16,15 0-203-16,8 0-236 0,-38 11-538 15</inkml:trace>
  <inkml:trace contextRef="#ctx0" brushRef="#br0" timeOffset="60645.86">9869 10318 2286 0,'0'0'968'0,"0"0"-608"0,0 0-67 16,0 0 18-16,0 0-10 0,0 0-58 0,0 0-71 15,0 0-71-15,0 0-69 0,0 0-32 16,0-13-43-16,0 15-51 0,0 5-32 16,0-1-25-16,0 7-15 0,0 5 166 15,4 5 18-15,0 3 1 0,0 1-1 16,1 1-5-16,-1-2 8 0,-1 0 1 16,2-3-4-16,0-1-5 0,-1-3-13 15,1-2-73-15,-1-3-67 0,2-1-33 0,0 0-60 16,2-2-119-16,2 1-176 0,4-3-216 15,-3-1-598-15</inkml:trace>
  <inkml:trace contextRef="#ctx0" brushRef="#br0" timeOffset="60818.96">10095 10696 1994 0,'0'0'1394'0,"0"0"-992"15,0 0-130-15,0 0-35 0,0 0-11 16,0 0-75-16,0 0-74 0,0 0-77 15,0 0-32-15,0 0-26 0,24-68-1 16,-9 61 0-16,3 1-55 0,1 1-79 16,4 0-67-16,0 2-105 0,5 1-186 15,-1-2-226-15,-7 1-661 0</inkml:trace>
  <inkml:trace contextRef="#ctx0" brushRef="#br0" timeOffset="61126.08">10504 10368 2476 0,'0'0'688'0,"0"0"-290"0,0 0-67 16,0 0-1-16,0 0-63 0,0 0-131 16,0 0-136-16,0 0-37 0,0 0-56 15,0 0 24-15,0 0 69 0,118 6 71 16,-66 5-12-16,6 1-47 0,0 5 0 15,-4 1 6-15,-6 3-18 0,-12 1-25 16,-10-2 0-16,-10 2-15 0,-9-3 3 16,-7-1-3-16,-4 0 0 0,-12 0-32 15,-12 0 72-15,-8 3-18 0,-10 0 18 16,-3-3-103-16,-4 0-45 0,2-5-15 0,8-2-61 16,5-3-93-16,8-3-96 0,4-5-115 15,3 0-150-15,9-5-317 0,-6-8 262 0</inkml:trace>
  <inkml:trace contextRef="#ctx0" brushRef="#br0" timeOffset="61273.1">10612 10435 1181 0,'0'0'638'0,"0"0"-233"0,0 0-136 16,82-61-14-16,-51 43-88 0,-1 0-35 16,3 3-62-16,2-1-67 0,0 1-3 15,0 4-104-15,-3 0-79 0,-5 3-24 16,-3 4-25-16,-4 3-50 0,-3 1-72 15,-4 0-137-15,-3 0-268 0</inkml:trace>
  <inkml:trace contextRef="#ctx0" brushRef="#br0" timeOffset="61673.65">11137 10270 2103 0,'0'0'760'0,"0"0"-350"0,0 0-115 15,0 0-30-15,0 0-64 0,0 0-96 16,0 0-105-16,0 0-4 0,85-35-11 16,-48 34 12-16,4-3 3 0,-1 3 0 15,2-2-14-15,-5 1 14 0,-4 0 2 0,-7 0-2 16,-5-1-6-16,-7 2-45 15,-7 0 1-15,-2-2 47 0,-4 2 3 0,-1 1 31 16,0 0 8-16,0 0-2 0,-1 0-2 16,-2 0-14-16,-2 4 1 0,-1-2 19 15,1 3 24-15,-2 1 0 0,2 1 10 16,-2 4-26-16,3 0-27 0,-1 3-10 0,2 5 7 16,-1 3 6-16,3 3-1 15,1 0-2-15,0 4-19 0,0-1 0 0,5 2 37 16,3-2 9-16,-3-1-49 0,1-1-93 15,0-3-127-15,-4-4-91 0,-2 1-124 16,0-4-177-16,-5-4-500 0,-11 1-587 0</inkml:trace>
  <inkml:trace contextRef="#ctx0" brushRef="#br0" timeOffset="61815.86">11277 10504 2023 0,'0'0'651'0,"0"0"-253"0,0 0-158 0,86-41-56 15,-34 32-47-15,8 2-43 0,10 1-62 16,0 2-19-16,1 0-13 0,-9 4-77 0,-7 0-91 16,-12 0-118-16,-12 8-128 0,-9 1-280 15,-9-1-536-15</inkml:trace>
  <inkml:trace contextRef="#ctx0" brushRef="#br0" timeOffset="62157.44">9559 11126 2297 0,'0'0'783'16,"0"0"-315"-16,0 0-92 0,0 0-100 15,0 0-164-15,92-32-75 0,-23 15 31 0,25-2 1 16,27-4 11-16,22-2-18 0,18 0-25 16,13 0-16-16,6 3 4 15,2 0-23-15,-2 3 20 0,-10 1-22 0,-14 1-3 16,-15 4-98-16,-18 1 42 0,-21 3-65 16,-16 0-65-16,-16 2 33 0,-16 2-67 15,-12-1-90-15,-11 4-78 0,-10-2-30 16,-9 2 5-16,-4-2 66 0,-6-2 87 0,-2 0-85 15,0 0-239-15,0-2-32 16</inkml:trace>
  <inkml:trace contextRef="#ctx0" brushRef="#br0" timeOffset="63122.7">10250 11565 1990 0,'0'0'702'0,"0"0"-371"0,0 0-46 15,0 0 61-15,0 0 34 0,0 0-14 16,0 0-94-16,0 0-125 0,0 0-73 16,0 0-19-16,-17-63-32 0,29 57-23 15,1-3-12-15,5 4-6 0,0 1-7 16,3-1 1-16,-1 1 2 0,-4 4-21 16,0 0-24-16,0 0-4 0,-2 9 31 0,-1-2 12 15,1 4 4-15,-2 0 23 0,-4 3-21 16,-4 1 7-16,-1 2 15 0,-3 1 41 15,0 1 2-15,-10 2-6 16,-3 0 6-16,-6 0-18 0,0-1 5 0,2-2 7 16,0-1-35-16,2-3 0 0,1-3 12 15,5 0-14-15,3-4-19 0,2 0-5 16,4-1-29-16,0-2-39 0,7 0-7 0,6-1 19 16,10-3 77-16,12 0 2 0,12-4 1 15,14-8-34-15,11-4-62 0,9-5-54 16,4-4-51-16,4-1 31 0,-7-2 41 15,-11 3 47-15,-12 3 82 0,-17 4 25 16,-18 4 39-16,-11 6 40 0,-11 3 78 16,-2 1-68-16,-8 1-27 0,-6 1 28 0,1-1-115 15,-1 0 0-15,-1 2 38 0,2 1-1 16,5 0-37-16,2 0-28 0,3 0-50 16,3 1-34-16,0 6-24 0,7 2 118 15,3 1 18-15,8 3 40 0,5 1 8 16,8-1 27-16,8 2-9 0,6-7 9 15,7-1-26-15,1-2 10 0,-4-5 12 16,-3 0 19-16,-11-5 24 0,-11-3 0 0,-9-4 51 16,-11 0 64-16,-4-6-25 0,-7-4-149 15,-12 0-55-15,-8-2-40 0,-9 2-5 16,-10 2-59-16,-6 8 22 0,0 3-83 16,-1 8-77-16,5 2-106 0,8 11-149 15,8 4-213-15,8 2-463 0,9-4-351 16</inkml:trace>
  <inkml:trace contextRef="#ctx0" brushRef="#br0" timeOffset="63792.63">12940 10721 830 0,'0'0'518'0,"0"0"-140"0,0 0 53 15,0 0 25-15,0 0-98 0,0 0-96 0,0 0-77 16,0 0-74-16,0 0-73 0,0 0-37 16,0 0 15-16,68-33 19 0,-30 30 19 15,7-3-21-15,5 1-33 0,1 3-2 16,2-1-39-16,0 3-85 0,-3 0-84 15,-4 8-65-15,-9 2-117 0,-7 4-204 16,-14 2-177-16,-6-4-490 0</inkml:trace>
  <inkml:trace contextRef="#ctx0" brushRef="#br0" timeOffset="63944.63">13127 11012 1261 0,'0'0'1326'0,"0"0"-850"0,0 0-55 16,0 0-26-16,0 0-113 0,0 0-188 15,0 0-63-15,0 0 9 0,97-12-36 16,-50 3-2-16,9-4-2 0,5 0-59 0,1 0-119 16,0 1-143-16,-2 2-177 0,-1 1-193 15,-2 2-691-15</inkml:trace>
  <inkml:trace contextRef="#ctx0" brushRef="#br0" timeOffset="64773.93">14240 10651 240 0,'0'0'1513'0,"0"0"-946"16,0 0-285-16,0 0-73 0,0 0-7 15,0 0-13-15,0 0-48 0,0 0-24 16,0 0-21-16,0 0-33 0,0 0-22 16,-18-13-9-16,17 13-30 0,-1 1-2 15,1 2-45-15,-2-1-49 0,-3 5-18 16,1-1 36-16,-3 7 76 0,0 3 3 16,-2 1-2-16,1 1-1 0,3 0-25 15,3 1 25-15,2-1 32 0,1 0-10 0,0-1-19 16,6-2 0-16,2 1-3 0,5-4-10 15,0 0-6-15,4-4 13 0,-1-2 3 16,3-2 10-16,0-4 47 0,1 0 115 0,4-6 11 16,-1-5-1-16,-4-3-24 0,1-3 7 15,-8-2-4-15,-3-3-37 0,-7-1-7 16,-2-2-16-16,-5 0-49 0,-7 0-30 16,-2 2-13-16,-5 3-9 0,-1 4-46 15,-2 3-9-15,-1 3-71 0,0 3-100 16,2 4-63-16,3 3-104 0,7 0-144 15,5 7-173-15,6 2-357 0,0 0-291 16</inkml:trace>
  <inkml:trace contextRef="#ctx0" brushRef="#br0" timeOffset="64964.88">14758 10790 1878 0,'0'0'1026'0,"0"0"-712"0,0 0 62 16,0 0 21-16,0 0-87 15,0 0-109-15,0 0-74 0,0 0-69 0,0 0-37 16,0 0-21-16,-57-32-19 16,55 31-21-16,2-1-89 0,0 1-85 0,0 1-62 15,0 0-98-15,0 0-199 0,6 0-486 16,6 0 269-16,-4 0-444 0</inkml:trace>
  <inkml:trace contextRef="#ctx0" brushRef="#br0" timeOffset="65975.42">15192 10490 284 0,'0'0'1046'16,"0"0"-565"-16,0 0-85 0,0 0-43 16,0 0-28-16,0 0-43 0,0 0-49 0,0 0-49 15,0 0-32-15,0 0-45 0,0 0-32 16,-42 4-28-16,42-4-9 0,-1 1-16 16,1-1-9-16,0 0-12 0,0 2 0 15,0-2 2-15,0 0 0 0,0 0 0 16,0 0-1-16,0 0 0 0,0 0 0 15,0 0 0-15,0 0 0 0,0 0 1 0,0 0-1 16,0 0 0-16,0 0-1 16,0 0 0-16,0 0 1 0,0 0 0 0,0 0 0 15,0 0 0-15,0 0 11 0,0 0-10 16,0 0 0-16,0 0-3 0,0 0-1 16,0 1-24-16,-2 0-8 0,2 0-10 15,-4 4 43-15,1 2 0 0,-4 2 18 16,1 0-14-16,-2 4-1 0,0 1-3 15,-3 0-1-15,2 2 0 0,1-1-11 16,-1 3 12-16,3 0 0 0,3 0 0 16,1 0-3-16,2 0-13 0,0-1 4 15,2-2-29-15,7 0 13 0,2-3 12 16,3 0 15-16,1-4 1 0,4-2 22 0,1-2 13 16,5-3 15-16,-1-1 0 0,2-5 4 15,0-5-1-15,-1-3-6 0,-4 0-19 16,-5-4 16-16,-3 1 11 0,-9-4 29 0,-4 0 28 15,0-4-4-15,-10 4-53 0,-4-2-22 16,-6 3-33-16,-2 2-37 0,-2 4-22 16,-2 3 1-16,3 3-47 0,5 5-85 15,4 2-29-15,5 0-79 0,3 6-143 16,6 3-123-16,0 3-174 0,3-1-298 16</inkml:trace>
  <inkml:trace contextRef="#ctx0" brushRef="#br0" timeOffset="66347.69">15446 10487 297 0,'0'0'2107'0,"0"0"-1470"0,0 0-349 15,0 0-113-15,0 0-49 0,0 0-24 16,101-29-27-16,-67 24-21 0,2 1-20 0,6-1-5 15,1 0-17-15,-1-1-11 0,-3 0 12 16,-2 1-13-16,-8-2-3 0,-5 2 0 16,-6 2 3-16,-8-1 11 0,-1 0 36 15,-6 1 23-15,-2-1 49 0,-1 2 86 16,0-1-41-16,0 2-26 0,0 0-15 16,-3 1 0-16,0 0-10 0,-1 0-34 0,3 0-63 15,-1 0-16-15,-1 5-52 0,1 2-37 16,-3 6 60-16,-1 6 28 0,0 5 1 15,0 4-16-15,3 2-5 0,3 2 9 16,0 1 12-16,1-1 3 0,7 2 18 16,-2-4-21-16,0-3-39 0,1-3-37 15,-2-1-44-15,-2-4-74 0,1-3-73 16,-3-4-84-16,1-4-145 0,-2 2-161 0,0-7-443 16,-3 0-489-16</inkml:trace>
  <inkml:trace contextRef="#ctx0" brushRef="#br0" timeOffset="66504.58">15675 10713 1031 0,'0'0'1410'0,"0"0"-1161"0,0 0-114 15,0 0 19-15,112-54-19 0,-58 41 12 16,9 0-32-16,11 0-52 0,1 0-41 16,2 3-22-16,-2 2-79 0,-5 3-122 15,-6 3-110-15,-9 2-257 0,-4 0-596 16,-15 0 26-16</inkml:trace>
  <inkml:trace contextRef="#ctx0" brushRef="#br0" timeOffset="66907.87">14578 11335 1757 0,'0'0'781'0,"0"0"-317"0,0 0-160 15,0 0-66-15,0 0-29 0,88-16-58 16,-29 2-45-16,16-4-45 0,20-4-11 16,12 1-22-16,11-1-28 0,5 4 0 15,-2 4-20-15,-5 4 8 0,-10 2 9 0,-13 3-86 16,-11 1-96-16,-14 3-90 0,-15 1-113 15,-14 0-178-15,-11 0-474 0,-14 0-440 16</inkml:trace>
  <inkml:trace contextRef="#ctx0" brushRef="#br0" timeOffset="67105.67">15009 11403 280 0,'0'0'1786'0,"0"0"-1479"0,0 0 139 0,118-24-199 16,-51 12-97-16,16-2-48 0,15-2-51 15,9 1-29-15,0-1-22 0,0 3-22 16,-6 2-163-16,-7 2-197 0,-9 1-283 16,-26 4-861-16</inkml:trace>
  <inkml:trace contextRef="#ctx0" brushRef="#br0" timeOffset="68354.78">21854 9796 1279 0,'0'0'1517'15,"0"0"-1062"-15,0 0-146 0,0 0 0 16,0 0-4-16,0 0-35 0,0 0-91 16,0 0-95-16,0 0-84 0,0 0-3 0,0 0-44 15,-28-37-24-15,28 42-30 0,3 3-58 16,4 5-12-16,3 8 171 0,4 5 15 16,4 8 22-16,0 4-15 0,2 2-3 15,-3 3 15-15,-2-1 22 0,1 1-54 16,-5-2 0-16,1-3 1 0,-3-2 22 15,-2 1-10-15,-1-7 10 0,-3-1-24 16,0-4 24-16,-2-1-25 0,-1-2-25 0,0-5-58 16,0-3-26-16,0-6-16 0,0 0-8 15,0-5-27-15,0-2-45 0,0-1-21 16,0 0-48-16,0 0-35 0,0-2 39 16,0-6-2-16,-1-1-706 0,-2 1-289 15</inkml:trace>
  <inkml:trace contextRef="#ctx0" brushRef="#br0" timeOffset="68672.73">21922 10032 26 0,'0'0'1904'16,"0"0"-1334"-16,0 0-241 0,0 0-65 0,0 0 51 15,-18-74-36-15,18 63-24 0,4 0-112 16,6 1-72-16,0-1-21 0,3-1-6 15,6 2 18-15,2-2-3 0,1 0-19 16,7 4-24-16,1-2-4 0,4 4 10 16,1 3 37-16,-2-2-59 0,-5 5 0 15,-6 0-4-15,-5 0-45 0,-7 3-10 16,-3 1-9-16,-3 1 18 0,-1 2 25 16,0 0 13-16,-3 5 0 0,0 3 12 15,-8 2 25-15,-7 4 10 0,-6 1 11 16,-7-1 7-16,-2 1-53 0,-2-4-56 15,1 0-112-15,3-4-43 0,5-1-122 16,4-1-135-16,5-1-211 0,2 0-423 0,7-5-241 16</inkml:trace>
  <inkml:trace contextRef="#ctx0" brushRef="#br0" timeOffset="68921.88">21421 10593 1319 0,'0'0'813'0,"0"0"-441"0,0 0-221 15,0 0-67-15,0 0 80 0,0 0 128 16,81 10 80-16,-22-20-40 0,14-5-156 16,18-5-101-16,10-2-74 0,4-1-1 0,1 4 0 15,-5 0-3-15,-5 3-19 0,-9 2 0 16,-11 2-57-16,-9 2-103 0,-12 1-45 15,-10 3-101-15,-14 1-65 0,-12 2-120 16,-10 3-132-16,-9 0-160 0,-3 3 202 16</inkml:trace>
  <inkml:trace contextRef="#ctx0" brushRef="#br0" timeOffset="69390.72">21588 11119 1334 0,'0'0'573'0,"0"0"-350"0,0 0-48 15,0 0 68-15,0 0-43 0,0 0-78 16,12 70-58-16,-3-61-35 0,0-2 13 15,1-1-16-15,3-1 6 0,0-1 19 16,4-3-3-16,-2-1 19 0,4 0 10 16,0 0 8-16,-1-5-15 0,-1 0-3 0,-1-2 3 15,-1 0 12-15,-7-4 22 0,0 4 57 16,-4-5 31-16,-3-1-52 0,-1-2-63 16,0-3-5-16,-4-2-41 0,-2-5 27 15,-3-4-55-15,-2-4-2 0,2-3-1 16,2-2 15-16,3 1-6 0,2 1 28 15,2 5-18-15,0 3 33 0,0 7 10 0,2 6 39 16,-1 3 37-16,2 5-9 0,-1 0-56 16,1 2-43-16,-1 4-30 15,1-2-2-15,0 2-31 0,2 0-28 0,6-1-28 16,4-2 19-16,8 1 24 0,5-1-56 16,5 0-33-16,1 3-75 0,0 1-45 15,-8 4-131-15,-4 8-163 0,-12 5-25 16,-9 4-25-16,-2 3-12 0,-15 5-138 15,2-10 36-15</inkml:trace>
  <inkml:trace contextRef="#ctx0" brushRef="#br0" timeOffset="69697.95">21755 11011 1210 0,'0'0'687'0,"0"0"-159"0,0 0-167 0,0 0-226 16,0 0-135-16,0 0-112 0,0 0 112 16,0 0 0-16,93-23 1 0,-52 11-2 15,5 3-86-15,5-4-65 0,3-1 52 16,-3 4-32-16,-2 0-4 0,-7 1 16 15,-9 1 35-15,-9 3 11 0,-9 3 39 16,-7 0 35-16,-6 2 81 0,-2 0 240 16,0 0-20-16,-6 2-34 0,-7 0-32 15,-3 4 23-15,-5 4-131 0,-4-2-6 16,2 4 5-16,-1 0-28 0,4 0-63 16,3 0-35-16,3 1-30 0,5-2-1 15,4 4-29-15,2-3 19 0,3 0 28 16,0 0 12-16,6-2-15 0,5 0 4 15,5 1 12-15,1-4 10 0,8 0 19 16,2-3-29-16,6-2-41 0,1-2-99 0,3 0-95 16,1-2-146-16,0-7-268 0,-2 0 49 15,-2-4-224-15,-3-1 1 0</inkml:trace>
  <inkml:trace contextRef="#ctx0" brushRef="#br0" timeOffset="69899.85">22536 10872 1511 0,'0'0'585'0,"0"0"-210"0,0 0-42 15,0 0 42-15,0 0-57 0,0 0-33 16,0 0-49-16,0 0-67 0,0 0-44 16,0 0-54-16,-46-17-71 0,46 23-24 15,0-1-63-15,0 1-66 0,0 6 93 16,0 1 60-16,0 4 4 0,0 1-1 16,0-1 0-16,0-2-3 0,0-3-33 15,3 0-57-15,0-1-39 0,1-4-45 0,0-1-89 16,-1 0-89-16,3-2-137 0,2-3-259 15,-3 0-693-15</inkml:trace>
  <inkml:trace contextRef="#ctx0" brushRef="#br0" timeOffset="70097.77">22675 10839 163 0,'0'0'2028'16,"0"0"-1382"-16,0 0-223 0,0 0-51 15,0 0-117-15,0 0-85 0,0 0-63 16,0 0-107-16,0 0 0 0,0 0-35 15,-80 33-12-15,68-25 3 0,1 2 6 16,3 1-3-16,2-2-9 0,3 2-66 16,3 1 21-16,0-1 6 0,3 0-31 0,10-2-45 15,1-1-91-15,9-4-17 0,2-1-59 16,7-3-109-16,2 0-157 0,10-4-216 16,-9-2 204-16</inkml:trace>
  <inkml:trace contextRef="#ctx0" brushRef="#br0" timeOffset="70345.75">23717 10114 574 0,'0'0'1523'0,"0"0"-1300"0,82-36-190 15,-43 26-4-15,0 3-29 0,-1 4-52 16,-5 1-298-16,-4 2-307 0,-10 4-366 16</inkml:trace>
  <inkml:trace contextRef="#ctx0" brushRef="#br0" timeOffset="70517.86">23748 10271 693 0,'0'0'1011'0,"0"0"-530"0,0 0-51 0,0 0-86 15,0 0-94-15,0 0-65 0,0 0-23 16,0 0-11-16,0 0 23 0,88 30-8 16,-44-39-62-16,10-2-104 0,2-5-69 15,3-1-148-15,-4-1-67 0,-6 0-69 0,-4 1-144 16,-8 1-163-16,-2 0-555 0,-11 4 410 15</inkml:trace>
  <inkml:trace contextRef="#ctx0" brushRef="#br0" timeOffset="70804.92">24612 10023 183 0,'0'0'1964'0,"0"0"-1241"0,0 0-205 16,0 0-100-16,0 0-159 0,0 0-159 15,0 0-100-15,0 0-28 0,0 0-80 16,0 0-36-16,0 0 40 0,-23 20-16 15,31-9 6-15,2 2 44 0,7-2 54 16,5 1 16-16,3-2 45 0,3-2-4 16,1-3 10-16,-1-4-4 0,-3-1 1 0,-3 0 9 15,-3-5 21-15,-7-3 60 0,-3-3 76 16,-4-5 29-16,-5-3-9 0,0-1-55 16,-5-3-127-16,-4 0 12 0,-2 4-27 15,-2 3-37-15,-2 4-33 0,0 3-31 16,-2 1-13-16,-2 3-95 0,0 2-54 15,-1 2-66-15,1 1-104 0,-1 4-157 16,3 4-164-16,7 2-432 0,6 2-49 16</inkml:trace>
  <inkml:trace contextRef="#ctx0" brushRef="#br0" timeOffset="70960.13">25158 10079 679 0,'0'0'2081'0,"0"0"-1352"0,0 0-184 15,0 0-114-15,0 0-163 0,0 0-133 16,0 0-89-16,0 0-46 0,0 0-91 16,0 0-53-16,0 0-78 0,7-33-70 0,-4 29-117 15,1 0-246-15,3 1-414 0,3-3-249 16,-2 2 627-16,-47 58 668 0</inkml:trace>
  <inkml:trace contextRef="#ctx0" brushRef="#br0" timeOffset="71249">25383 9942 66 0,'0'0'1263'0,"0"0"61"0,0 0-829 16,0 0-135-16,0 0-91 0,0 0-99 16,0 0-86-16,0 0-55 0,0 0-29 15,0 0-66-15,-8 5-35 0,13 0-37 16,4 0-61-16,2 3 199 0,5 3 31 16,5 1 52-16,2-1-30 0,5-2-18 15,0 0 3-15,0-3-4 0,1-4-2 0,-5-2-4 16,-1 0 10-16,-5 0 18 0,-4-6 27 15,-5-1 51-15,-5-4 68 0,-2-2-20 16,-2-1-31-16,-5-4-40 0,-5-4-47 16,-6 3 16-16,-3-3-1 0,-4 4-54 15,1 3-25-15,-2 3-43 0,1 3-24 16,2 2-68-16,-1 6-22 0,3 1-62 16,2 0-67-16,2 4-122 0,3 5-170 15,6 4-119-15,4-1-127 0,2 0-369 16</inkml:trace>
  <inkml:trace contextRef="#ctx0" brushRef="#br0" timeOffset="71588.89">25862 9790 365 0,'0'0'1115'0,"0"0"369"0,0 0-1024 0,0 0-140 16,0 0-75-16,0 0-37 0,0 0-93 15,0 0-115-15,0 0-31 0,0 0-53 16,0 0 25-16,83-39 43 0,-54 35 14 16,-1 0-17-16,-2 3-18 0,-4-1-8 15,-1-1 20-15,-8 2 25 0,1-2 12 16,-6 1 29-16,-2 0 7 0,-3 2 2 16,0 0 53-16,-2 0-7 0,1 0-31 15,-2 0-21-15,0 3 2 0,0 1-46 0,0 0-28 16,0 1-77-16,0 4-48 0,0 6 91 15,5 5 62-15,4 5 59 0,-1 4 1 16,3 2-17-16,1-2-18 0,-1 1 3 16,-1-5-28-16,-2-1-44 0,0-5-71 15,-4-3-86-15,-3-4-94 0,-1 0-217 16,-5-4-163-16,-8-1-423 0,3-2-229 16</inkml:trace>
  <inkml:trace contextRef="#ctx0" brushRef="#br0" timeOffset="71725.7">26096 9958 199 0,'0'0'1876'0,"0"0"-1216"0,0 0-236 16,0 0-103-16,0 0-124 0,0 0-128 16,99-65-47-16,-60 58-21 0,5 5-1 15,4-1-15-15,0 3-4 0,0 0-3 16,-4 3-73-16,-1 0-134 0,-4 3-170 16,-2-2-281-16,-12-2-716 0</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5:12:04.587"/>
    </inkml:context>
    <inkml:brush xml:id="br0">
      <inkml:brushProperty name="width" value="0.05292" units="cm"/>
      <inkml:brushProperty name="height" value="0.05292" units="cm"/>
      <inkml:brushProperty name="color" value="#FF0000"/>
    </inkml:brush>
  </inkml:definitions>
  <inkml:trace contextRef="#ctx0" brushRef="#br0">8419 7032 274 0,'0'0'352'0,"0"0"75"0,0 0 87 0,0 0-81 15,0 0-103-15,0 0-65 0,0 0-10 16,0 0-24-16,0 0-8 0,-46-47-9 0,43 44-25 16,0 1-6-16,1 2-19 15,-1 0-20-15,3 0-63 0,-2 0-72 16,2 0-9-16,0 4-53 0,0 6-22 0,0 7 60 16,2 4 15-16,3 6 0 0,2 2 0 15,5 6-1-15,-1 1 0 0,2 1 1 16,1 1 31-16,-2-4-12 0,3-2 2 15,-3-2 1-15,-1-2-9 0,1-6-10 16,-4-1 9-16,-1-6-10 0,-1-2-2 16,-2-3-25-16,-2-2-59 0,-1-1-26 15,-1-5-3-15,0 1-13 0,0-3 35 16,0 0 37-16,-6-8-133 0,-1-4-87 16,1-3-17-16,0-7-22 0,-2-2-120 15,1-7-262-15,1 6-123 0</inkml:trace>
  <inkml:trace contextRef="#ctx0" brushRef="#br0" timeOffset="208.12">8419 7093 228 0,'0'0'571'0,"0"0"-118"0,0 0 32 0,0 0-37 16,0 0-51-16,0 0-49 0,0 0-47 15,-25-68-33-15,25 61-25 0,0 0-60 16,10 0-96-16,6 0-58 0,10 0-27 16,3-1 1-16,6 6 20 0,2 2 30 15,-3 0-12-15,-2 8-35 0,-5 3-6 16,-3 2-38-16,-4 2-2 0,-3-2-18 15,-2 0-1-15,-4-1-38 0,-1 0-67 16,-4-2-48-16,3 0-59 0,-2-1-43 16,3-2 18-16,2-3-18 0,5-3-58 15,3-1-116-15,10-3-49 0,2-6-21 16</inkml:trace>
  <inkml:trace contextRef="#ctx0" brushRef="#br0" timeOffset="391.05">9077 6986 461 0,'0'0'502'15,"0"0"-46"-15,0 0-43 0,51-73-46 16,-51 64 4-16,0 4 3 0,-7 1-121 0,-9 1-94 15,-7 2-89-15,-8 1-31 16,-3 3-11-16,-4 5 13 0,-3 3 1 0,-1 3 27 16,1 3 1-16,1 3-17 0,1 2-9 15,2 1-25-15,3-2-19 0,6 1-3 16,3 0 2-16,8-3-150 0,7-1-61 16,4-2-85-16,6-2-62 0,0-2 14 15,7-5-44-15,5 0-176 0,4-2-86 16,-5-4-73-16</inkml:trace>
  <inkml:trace contextRef="#ctx0" brushRef="#br0" timeOffset="612.81">8965 7021 333 0,'0'0'603'15,"0"0"-7"-15,0 0-106 0,79-77-114 0,-63 58-18 16,-7 3 21-16,-1 4-6 0,-3 5-22 16,-4 1-46-16,1 3-51 0,-1 1-40 0,-1 1-64 15,0 1-48-15,0 0-44 0,0 0-58 16,0 6-44-16,0 4-23 0,0 4 66 15,0 5 1-15,3 4 1 16,0 5-1-16,1-2-2 0,3 4-12 0,-3-1 14 16,2-2 16-16,-1 2-16 0,-2-1-61 15,0-2-56-15,-2-2-37 0,0 0-32 16,1-4-83-16,3 2-137 0,1-4-196 16,3-2 19-16,-2-6-424 0,6 0-298 0</inkml:trace>
  <inkml:trace contextRef="#ctx0" brushRef="#br0" timeOffset="905.09">9296 7276 264 0,'0'0'1308'16,"0"0"-737"-16,0 0-108 0,0 0-61 16,0 0-60-16,0 0-59 0,0 0-37 15,0 0-23-15,0 0-64 0,0 0-44 0,0 0-34 16,-63-4-7-16,53 14-6 0,1 1-19 16,3 0-36-16,4 2-13 0,2-1-22 15,0-1-3-15,11 2 1 0,6 0 8 16,8-1 4-16,4-1-38 15,5 0 13-15,4-5 34 0,-1-2 0 0,1-3 3 16,-2-1 22-16,-5-1 12 0,-4-7 3 16,-4-1 34-16,-3-4 12 0,-6-2-3 15,3-5-25-15,-5-4-12 0,1-2-22 0,-5 2-8 16,0 2-1-16,-4 1 9 0,-2 6 1 16,-2 1-4-16,0 4-18 0,-2 0-58 15,-1 4-89-15,-1 1-38 0,1 2-19 16,1 1-51-16,2 2-129 0,0 0-1012 15,2 0 962-15,4 4-687 0</inkml:trace>
  <inkml:trace contextRef="#ctx0" brushRef="#br0" timeOffset="1740.02">9715 7271 1750 0,'0'0'587'0,"0"0"-242"0,0 0-33 16,0 0 8-16,0 0-66 0,0 0-61 15,74-72-36-15,-46 62-21 0,2-1-33 16,-1 4-28-16,-2 0-13 0,-1 6-18 16,-6 1-7-16,-3 4 10 0,-3 6-20 15,-4 4-8-15,-3 4-7 0,-4 1 4 16,-3 3-1-16,-2 2 7 0,-8-1 0 0,-3 0-22 16,-4-1-16-16,1 1-30 15,-4-3 2-15,5-2-5 0,0-1-16 16,3-4-4-16,6-3-12 0,-1-3-12 15,4-2-8-15,0-3-16 0,2-2 1 0,1 0 24 16,0 0 80-16,0 0 12 0,4-7 110 16,1-2-41-16,3-5 7 0,-1-2-20 15,4-5 13-15,0 0 29 0,-1-2-17 16,0-5 7-16,3 3-2 0,-4 0-11 16,-2 2 5-16,-1 5 0 0,-1 2 22 15,-2 5 15-15,-1 2-10 0,-1 5 0 0,-1 2-9 16,2 2-43-16,-2 0-40 0,0 0-15 15,1 0-43-15,1 5-36 0,1 2 67 16,-1 5 11-16,4 2 0 0,-1 2-18 16,0 2-8-16,1 0-19 0,3 1-15 15,-2 0-28-15,4 2-37 0,-3-2-19 16,3-1-59-16,2 0-104 0,2-1-166 0,3-2-148 16,5-3-6-16,-5-3-460 15,9-2-162-15</inkml:trace>
  <inkml:trace contextRef="#ctx0" brushRef="#br0" timeOffset="1996.53">10278 7356 2147 0,'0'0'694'0,"0"0"-188"15,0 0-41-15,0 0-63 0,0 0-144 16,0 0-107-16,0 0-61 0,0 0-32 15,0 0-6-15,0 0-2 0,0 0-20 16,-45 54-18-16,44-35-12 0,1 2-2 0,0-2-10 16,1 0 10-16,5 2-10 0,1-2 11 15,2-1-2-15,0 1-77 0,0-1-68 16,0-1-62-16,0 0-79 0,-2 0-167 16,3-3-241-16,-3-2-51 0,4 0-1082 0</inkml:trace>
  <inkml:trace contextRef="#ctx0" brushRef="#br0" timeOffset="3077.14">7969 8248 1110 0,'0'0'986'0,"0"0"-682"15,0 0-55-15,-92 19 34 16,66-12-4-16,7-1-31 0,6-1-51 0,6-2-39 16,1-2-45-16,6-1-60 0,0 0-50 15,12 0 22-15,12 0 42 0,17 0 5 16,22-9 6-16,25-4-7 0,26-10-24 15,21-6-16-15,21-5-4 0,17-4-27 16,10 0 0-16,7 0 25 0,3-1-22 0,-1 3-1 16,-3 1 23-16,-9 4 5 0,-6 4-30 15,-15 4-3-15,-14 4-13 0,-15 2 16 16,-15 3 9-16,-15 3-9 0,-17 1-1 16,-15 4 1-16,-12 0-1 0,-14 3-2 15,-12-1-25-15,-10 3 0 0,-9-2 0 16,-7 3 10-16,-1 0 5 0,-3 0 10 15,0 0-21-15,0 0-29 0,-4 0-22 16,-5 0-3-16,-5 0-54 0,-5 0-54 16,-4 4-79-16,-5 5-127 0,1 1-16 0,0 4-92 15,8-2-479-15</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5:12:14.059"/>
    </inkml:context>
    <inkml:brush xml:id="br0">
      <inkml:brushProperty name="width" value="0.05292" units="cm"/>
      <inkml:brushProperty name="height" value="0.05292" units="cm"/>
      <inkml:brushProperty name="color" value="#FF0000"/>
    </inkml:brush>
  </inkml:definitions>
  <inkml:trace contextRef="#ctx0" brushRef="#br0">7054 3803 1838 0,'0'0'561'0,"0"0"-203"16,0 0-8-16,0 0-27 0,0 0-73 16,0 0-92-16,0 0-67 0,0 0-35 15,0 0-18-15,-16-12-38 0,16 12-47 0,0 0-44 16,0 3-26-16,3 9 117 0,3 3 44 16,1 9 38-16,0 1-16 15,3 5-44-15,0 5-6 0,-2 1 12 0,-1 1-9 16,3 0 19-16,-3 0 3 0,-1-2-16 15,0-3-13-15,1-2-10 0,-3-3-2 16,0-5-12-16,1-4-19 0,-1-4-51 16,-1-2-56-16,0-6-73 0,-2-2-62 0,1-2-69 15,3-2 102-15,-3-6 95 0,1-4-191 16,0-4-303-16,-2 2-505 0</inkml:trace>
  <inkml:trace contextRef="#ctx0" brushRef="#br0" timeOffset="223.18">7090 3834 1791 0,'0'0'638'15,"0"0"-299"-15,0 0-11 0,0 0 51 0,0 0-103 16,0 0-94-16,0 0-75 0,0 0-53 16,0 0-54-16,0 0-31 0,0 0 24 15,53-23 7-15,-24 35 72 0,1 0-31 16,2 4-41-16,-2-1 0 0,-1 1-25 15,-3-2 6-15,-1-1-76 0,-1-2-62 0,-1 0-44 16,2-4-44-16,-1-2-32 0,1 0-66 16,1-4-96-16,-6-1-301 0,7 0-800 15</inkml:trace>
  <inkml:trace contextRef="#ctx0" brushRef="#br0" timeOffset="404.02">7881 3727 1602 0,'0'0'578'15,"0"0"-164"-15,0 0-5 0,0 0-35 16,0 0-200-16,-82-17-76 0,49 17-28 0,-8 8-32 16,-3 4-10-16,-4 6-3 0,-1 2 4 15,5 4-29-15,1-1-2 0,8-1-65 16,6-2-71-16,10-2-34 0,8-2-95 16,5-2-109-16,6-1-49 0,0-1-175 15,3-5-377-15</inkml:trace>
  <inkml:trace contextRef="#ctx0" brushRef="#br0" timeOffset="636.92">7736 3731 2267 0,'0'0'667'0,"0"0"-248"0,0 0 44 15,0 0-77-15,0 0-106 0,0 0-111 16,0 0-92-16,0 0-77 0,0 0-21 15,0 0-64-15,0 0 85 0,26 19 31 16,-15 2-12-16,2 2-7 0,0 3-9 16,1 0 0-16,1 3-3 0,-1-2-11 15,-1 2-60-15,-1 0-65 0,-1 0-37 16,-2-1-75-16,0-1-145 0,-2-1-190 16,-3-7-122-16,3 3-923 0</inkml:trace>
  <inkml:trace contextRef="#ctx0" brushRef="#br0" timeOffset="969.11">8179 4052 1699 0,'0'0'1282'16,"0"0"-866"-16,0 0-49 0,0 0-2 15,0 0-119-15,0 0-91 0,0 0-35 16,0 0-43-16,0 0-65 0,0 0-12 15,0 0-64-15,-47 7 5 0,37 4 1 16,-2 1-13-16,7 4-25 0,3-2-4 16,2 2 10-16,6-2 15 0,8-1 3 15,5-2-13-15,6-2 78 0,3-3 7 16,4-4 60-16,1-2 22 0,0 0 2 16,-1-5 1-16,-4-3 2 0,-7-1 12 0,-2 0-7 15,-5-2 10-15,-2-5-12 0,-2 0-1 16,-3-6-16-16,0-3-27 0,1-3-28 15,-3 2-18-15,1 2-67 0,-2 4-68 16,-2 5-25-16,2 3-35 0,0 3-138 0,4 1-257 16,2 3-397-16,-3 2-397 0</inkml:trace>
  <inkml:trace contextRef="#ctx0" brushRef="#br0" timeOffset="1439.11">8600 3945 756 0,'0'0'1356'0,"0"0"-945"15,0 0 14-15,0 0 48 0,0 0-71 16,0 0-182-16,0 0-110 0,0 0-62 16,0 0-48-16,0 0-44 0,26-36 1 15,-6 36 11-15,2 5 32 0,3 4 69 16,-2 1-22-16,-3 2-7 0,-4 2-2 0,-5 0-38 15,-2 2-1-15,-6-1-46 0,-3 1-9 16,0 2 3-16,-9-1 3 0,-5 1 21 16,-1-2-18-16,-2 0-25 0,4-3-1 15,-1-1-9-15,2-3-28 0,5-2-26 16,1-1-30-16,3-5-54 0,3 1-30 16,0-2 124-16,0 0 126 0,6-7 200 15,0 0-59-15,1-6 0 0,3-2-23 16,0-1 15-16,0-4 6 0,0 0 19 15,2-2 18-15,-2-1-12 0,0 1-33 0,1 0-10 16,-2 4 3-16,-3 5 18 0,1 3 12 16,-5 5-22-16,2 1-10 15,-3 3-33-15,-1 1-41 0,0 0-25 16,0 0-23-16,0 0-46 0,2 0-46 0,1 2-39 16,1 7 5-16,5 4 93 0,2 0 20 0,4 4-14 15,0-2-38-15,1 1-46 0,-3-2-65 16,5-2-67-16,-5 3-119 15,2-5-167-15,-3 1-100 0,-1-4-453 0</inkml:trace>
  <inkml:trace contextRef="#ctx0" brushRef="#br0" timeOffset="1642.12">9207 3937 385 0,'0'0'2143'0,"0"0"-1564"15,0 0-133-15,0 0 18 0,0 0-74 0,0 0-96 16,0 0-80-16,0 0-113 0,0 0-101 15,0 0-3-15,0 0-76 0,-12-25-62 16,15 40 69-16,3 7 72 0,3 3 0 16,0 4 15-16,0-1-13 0,3 2 0 15,1-3-2-15,-1 1-64 0,1-1-112 16,-2-1-91-16,4-2-119 0,-1 1-168 16,-1-6-78-16,-4-2-404 0,6-2-589 0</inkml:trace>
  <inkml:trace contextRef="#ctx0" brushRef="#br0" timeOffset="2164.11">6847 4730 2126 0,'0'0'556'0,"0"0"-212"0,0 0 55 15,0 0-98-15,0 0-124 0,0 0-42 16,0 0-59-16,0 0-45 0,144-31-12 16,-43 10 68-16,32-2 6 0,29-5 19 15,22-4 21-15,18-2-13 0,10 3-77 16,4-1-16-16,-7 5-24 0,-7 2-3 0,-15 3 1 15,-14 3-3-15,-17-1 1 0,-11 3 1 16,-15 2 8-16,-16 1-8 0,-16 2-47 16,-16 2-2-16,-20 1 12 0,-14 3-31 15,-14-3 4-15,-8 2 24 0,-7 1-1 16,-2-2-11-16,-4 0-17 0,0-1-15 16,-2 0-12-16,-2 0-43 0,-3 3-34 15,-4 0-89-15,-2 2-120 0,-3 2-196 16,-2 1-630-16</inkml:trace>
  <inkml:trace contextRef="#ctx0" brushRef="#br0" timeOffset="2911.42">7008 5698 1182 0,'0'0'1270'0,"0"0"-944"0,0 0-114 16,0 0 6-16,0 0-72 0,0 0-73 16,0 0-73-16,0 0-25 0,0 0-96 15,0 0-20-15,0 0 129 0,1 15 12 16,8-7 19-16,3 0 13 0,0-3 32 15,3 0 38-15,2-2-23 0,1 0-9 16,2-3 0-16,1 0-7 0,1-6 13 16,4-4 28-16,-2-3 31 0,2-3-21 15,-3-3-45-15,-2 0-22 0,-4-3 9 16,-7-2 22-16,-1-2 21 0,-8-5-6 0,-1-4-44 16,-9-1-30-16,-4-2-7 0,-5 0-9 15,-2 2 16-15,1 3 6 0,0 4-10 16,3 4-12-16,3 2 12 0,2 0 19 15,0 3-3-15,3-1 0 0,4 0-10 0,2 0 4 16,2 0-25-16,2-1 0 16,12 2 17-16,6-2-17 0,11 1-1 15,7 2-26-15,7 1 14 0,5 3-8 0,-3 4-13 16,0 5 19-16,-7 5-16 0,-5 1-102 16,-5 2-99-16,-7 7-34 0,-10 3-80 15,-1 2-51-15,-9 4-3 0,-3 4 49 16,-5 2-105-16,-5-5-350 0</inkml:trace>
  <inkml:trace contextRef="#ctx0" brushRef="#br0" timeOffset="3085.98">7172 5566 1202 0,'0'0'410'0,"0"0"-153"16,0 0-1-16,0 0-20 0,0 0-48 0,0 0-94 15,0 0-94-15,0 0-17 0,92-41 17 16,-54 31 0-16,1 1 0 0,-1 2-48 15,-1 1-114-15,-6 1-84 0,-2 4-94 16,-3-2-155-16,-4 3-68 0,-4-1-132 16</inkml:trace>
  <inkml:trace contextRef="#ctx0" brushRef="#br0" timeOffset="3725.32">7642 5479 470 0,'0'0'681'0,"0"0"-134"0,0 0-93 16,0 0-124-16,0 0-43 0,0 0 9 15,0 0-57-15,0 0-60 0,0 0-2 16,-82 23 19-16,56-14 5 0,-3 2-17 15,0-1-50-15,5 1-53 0,2 1-13 16,8 0-34-16,-1-1-34 0,8 2-31 0,1-1 6 16,3 1 0-16,2-1 4 0,1 0-7 15,0 2-3-15,10-1 9 0,4 0 7 16,4-1-4-16,6-1-3 0,4-2-37 16,5 0-13-16,0-3 16 0,5-3-3 15,-2-3-14-15,-2 0-27 0,-1 0-23 0,-4-5-54 16,0-3-33-16,0-2 13 0,-3-2 14 15,-3-1 16-15,-2-1 19 0,0-1-26 16,-3-3-30-16,-2-3-74 0,0 2-96 16,-4-3-33-16,-3 3 81 0,-3 1 326 15,-4 4 30-15,-2 3 318 0,0 1 66 16,-8 4-77-16,-1 0-87 0,1 1-50 16,-2 2 7-16,0-1 2 0,0 0-26 0,3 0 2 15,1 0 15-15,-1 2 9 0,4-1-20 16,2 2-22-16,-1-1-14 0,2 2-13 15,0 0-19-15,0 0-25 0,0 0-31 16,0 0-31-16,0 0-34 0,0 0-22 16,0 0-6-16,0 0-6 0,0 0 0 15,0-1 4-15,2 1-1 0,-2 0-3 0,1 0-4 16,2 1 38-16,-2 3 10 0,3 1 21 16,-1 0-6-16,0 1-7 0,0 0-2 15,0-1-13-15,-1 0 9 0,-1-2 0 16,2 1-11-16,-2-2 1 0,2 1 0 15,-1-1 1-15,-1 0-1 0,2 0 0 0,-2 1 1 16,2 1 0-16,0-2-1 16,0 2-2-16,1 1-46 0,-1 2-4 15,2-1 1-15,-2 2 14 0,-1-2 11 0,2-1 8 16,-1 1 14-16,0-1-1 0,-3-4-9 16,2 1 9-16,-2 0 3 0,0-2 0 15,0 0 16-15,0 0-16 0,0 0-10 16,0 0-18-16,0 0-10 0,0 0 1 15,0-3 0-15,0-3-101 0,0-1-54 16,0 0-105-16,1-2-104 0,2 1-26 16,0 2-3-16,0-1-63 0,0 1-50 0,0 2-73 15,-2 0-38-15,-18 71 654 0</inkml:trace>
  <inkml:trace contextRef="#ctx0" brushRef="#br0" timeOffset="4377.89">7914 5448 1138 0,'0'0'690'0,"0"0"-207"0,0 0-92 0,0 0-64 15,0 0-64-15,0 0-50 0,0 0-42 16,0 0-51-16,0 0-60 0,0 0-10 16,0 0-32-16,0 0-18 0,3 9 0 15,-1 4 18-15,-1 3 20 0,2 3 6 16,0 3-2-16,0 1-20 0,1 1-20 15,-1 1 16-15,0-2 7 0,0-1-10 16,-2-3-15-16,1-1-1 0,-1-1-24 16,1-5-67-16,-1-2-36 0,-1-1-55 15,0-4-10-15,0-1-65 0,1-1-71 16,1-3-26-16,1 0-68 0,0-2-19 16,1-3-280-16</inkml:trace>
  <inkml:trace contextRef="#ctx0" brushRef="#br0" timeOffset="4645.89">8066 5497 1208 0,'0'0'716'0,"0"0"-259"0,0 0-22 16,0 0-59-16,0 0-64 0,0 0-40 15,0 0-52-15,0 0-88 0,0 0-63 16,0 0-69-16,-9-10-22 0,1 16-31 16,-1 1 22-16,0 2 15 0,-1 0-6 15,3 1-10-15,1 0 7 0,2 2 6 16,1-1-3-16,3 2-3 0,0-1-82 15,0 0-6-15,4-1 11 0,6 0 26 16,0-3 29-16,3 2 12 0,0-4 0 16,5 0-3-16,0 0-4 0,0-4 1 15,2 1 2-15,-1-3 1 0,2 0 0 16,2 0-7-16,0 0-35 0,-1-3-68 0,1-1-77 16,1 0-62-16,-1 0-125 0,-8 2-261 15,2-1-566-15</inkml:trace>
  <inkml:trace contextRef="#ctx0" brushRef="#br0" timeOffset="5306.89">8596 4941 2141 0,'0'0'524'0,"0"0"-154"16,0 0 61-16,0 0 5 0,0 0-66 15,0 0-85-15,0 0-85 0,0 0-56 16,0 0-40-16,0 0-49 0,0 0-55 0,0-43 0 16,0 43-85-16,0 8-66 0,3 8 33 15,1 5 117-15,2 8 0 0,0 6-12 16,-2 2-2-16,-1 3 15 0,1-1 21 16,-1-1 19-16,-1-3-40 0,1-3-6 15,0-4-58-15,-2-3-54 0,4-3-58 16,-2-3-73-16,2-1-119 0,-2-1-124 15,0-3-40-15,1-3-112 0,-1-1-639 16</inkml:trace>
  <inkml:trace contextRef="#ctx0" brushRef="#br0" timeOffset="5566.3">8637 5306 1937 0,'0'0'625'0,"0"0"-207"16,0 0-2-16,0 0-46 0,0 0-100 15,56-74-44-15,-29 60-58 0,5 2-51 16,5 2-33-16,5 2-44 0,-2 6-38 0,-2 2 0 16,-6 0 38-16,-5 5-6 0,-7 3-34 15,-5 3-20-15,-3 2-23 0,-7 2-6 16,-2 3 18-16,-3 3 22 0,-9 2 9 16,-10 2 12-16,-8 2 19 0,-5 0-31 15,-4 0-19-15,-3-4-98 0,-1-2-56 16,5-5-48-16,4-4-72 0,3-3-42 15,3-7-90-15,7 0-115 0,5-2-497 16,0-3-443-16</inkml:trace>
  <inkml:trace contextRef="#ctx0" brushRef="#br0" timeOffset="5839.34">9168 5039 1467 0,'0'0'1135'0,"0"0"-653"0,0 0-14 16,0 0-95-16,0 0-119 0,0 0-98 15,0 0-85-15,0 0-71 0,0 0 1 16,0 0-1-16,0 0 62 0,12 54-6 16,-5-32-4-16,1 1-12 0,1 0-21 15,1 0-18-15,-2-2 14 0,0-1-2 16,1-2-11-16,-5-1-2 0,1-1-28 0,-4-3-40 15,-1 0-56-15,0-2-77 0,0-2-88 16,0-1-127-16,-1-4-165 0,-4-2-77 16,2-2-525-16</inkml:trace>
  <inkml:trace contextRef="#ctx0" brushRef="#br0" timeOffset="6089.22">9187 5091 1322 0,'0'0'803'0,"0"0"-273"15,0 0-51-15,0 0-36 0,27-69-96 0,-11 55-93 16,2 1-70-16,3 3-48 0,6 1-28 16,2 0-34-16,6 5-28 0,1 1-3 15,0 3 6-15,4 4-3 0,-4 5-24 16,-3 6-22-16,-1 0 2 0,-5 3 0 16,-6 4-1-16,-7-3 11 0,-7 3-11 15,-7 1 11-15,-7 2 16 0,-14 0 21 16,-10 2 0-16,-8 0-15 0,-7 0-34 15,0-1-52-15,-1-4-104 0,8-4-96 0,4-2-57 16,11-5-120-16,5-3-151 0,1-3-74 16,8-1-162-16,-1-4-671 0</inkml:trace>
  <inkml:trace contextRef="#ctx0" brushRef="#br0" timeOffset="6480.89">9750 4602 1026 0,'0'0'1429'0,"0"0"-1026"15,0 0-50-15,0 0 3 0,0 0-53 16,0 0-73-16,0 0-71 0,78-59-56 15,-58 58-103-15,1 1-3 0,2 1-16 16,-5 7 19-16,-2 2 0 0,-3 3-9 0,-6 3-69 16,-2 0 6-16,-5 5 29 0,0 0 31 15,-8 3 12-15,-4 0 19 0,-1 3-1 16,-2-2-18-16,-1-2-12 0,3-2 12 16,2-3 13-16,2-3-10 0,2-3 0 15,1-4-3-15,2-2-3 0,4-2-19 16,0-3-3-16,1-1-64 0,12 0 89 15,9-1 42-15,8-8 42 0,13-3-77 0,11-2-7 16,5-4-57-16,1 0-44 0,-2 0-78 16,0 0-54-16,-1 1-130 0,-1 0-108 15,2 2-163-15,-16 4-691 0</inkml:trace>
  <inkml:trace contextRef="#ctx0" brushRef="#br0" timeOffset="7034.1">10717 4375 2088 0,'0'0'644'0,"0"0"-224"0,0 0 0 16,0 0-51-16,0 0-77 0,0 0-102 16,0 0-85-16,0 0-69 0,0 0-36 15,0 0-25-15,0 0-6 0,88-45-3 0,-58 38-34 16,5 2-37-16,1 1-29 16,3-1-49-16,3 2-84 0,-2 1-117 0,-1 2-141 15,-10-1-183-15,-3 1-894 0</inkml:trace>
  <inkml:trace contextRef="#ctx0" brushRef="#br0" timeOffset="7176.92">10808 4530 1045 0,'0'0'1029'16,"0"0"-834"-16,0 0-101 0,0 0 103 16,0 0-7-16,87-17-36 0,-24 0-48 15,18-5-74-15,17-3-31 0,7 1-1 16,0 2-65-16,-1 3-269 0,-30 6-353 15,21-2-981-15</inkml:trace>
  <inkml:trace contextRef="#ctx0" brushRef="#br0" timeOffset="8060.99">12320 4087 842 0,'0'0'655'0,"0"0"-226"16,0 0-69-16,0 0-66 0,0 0-49 0,0 0-46 16,0 0 3-16,0 0-2 15,0 0-16-15,0 0-10 0,-4-2-17 0,2 2-21 16,2 0-27-16,-1 0-12 0,1 0-19 15,-2 0-13-15,-4 0-31 0,-5 0 1 16,-6 0-35-16,-11 3-28 0,-2 2 16 16,-2 1-4-16,-1 2-9 0,4 1-5 15,5 2 30-15,2-1 13 0,6 0-13 16,4 0-19-16,4 0-9 0,1 2-15 0,5 0-4 16,2 2 13-16,0-1 9 0,9 1 12 15,3 2 12-15,8-4-2 0,1 0-37 16,5 0 15-16,2-3 25 0,-2 0 14 15,4-3-10-15,1-4 11 0,-3-2 4 16,0 0 12-16,-4-2 0 0,2-4 13 16,-3-5 21-16,-4-2 13 0,-2 1 5 15,-4-3 7-15,-4 0-4 0,-4-3 9 0,-5 0-12 16,0-3-15-16,-4 1-4 0,-6 0-31 16,-3 4-2-16,0 0-31 0,-1 2 0 15,1 3-46-15,1 4-43 0,3 2-49 16,4 1-71-16,1 2-76 0,4 2-163 15,0 0-356-15,8 4-319 0,1 2 67 0</inkml:trace>
  <inkml:trace contextRef="#ctx0" brushRef="#br0" timeOffset="8240.54">12657 4237 1676 0,'0'0'752'0,"0"0"-117"0,0 0-56 16,0 0-84-16,0 0-138 0,0 0-200 15,0 0-58-15,0 0-41 0,0 0-27 0,0 0-31 16,0 0-14-16,-10-28-99 0,10 20-72 16,7 0-35-16,2-1-68 0,7 0-125 15,0 0-164-15,-4 4-144 0,7-4-736 16</inkml:trace>
  <inkml:trace contextRef="#ctx0" brushRef="#br0" timeOffset="8612.94">13055 4013 440 0,'0'0'1622'0,"0"0"-1114"0,0 0-57 15,0 0-39-15,0 0-73 0,0 0-107 16,0 0-93-16,0 0-52 0,-84-24-34 16,73 24-28-16,-2 3-3 0,4 4-13 15,-1 2-9-15,3-1-31 0,1 3 0 0,3 1 0 16,2 2 6-16,1 1-6 15,1-1 9-15,11 2-6 0,-1-2-67 0,8-1 26 16,1-1 41-16,3-3 28 0,8-2 3 16,0-1 28-16,7-2 26 0,3-4-9 15,-2 0 11-15,-3-4 9 0,-2-3-8 16,-7 1 23-16,-7-1 26 0,-5-2 15 0,-5-1 8 16,-3-3-18-16,-6-2-19 15,-1-4-25-15,-3-2-18 0,-11 0-18 0,-5-1-4 16,-5 3-30-16,-4 0-43 0,-3 3-21 15,-1 4 0-15,-1 6-3 0,0 2-25 16,1 4-65-16,2 0-41 0,2 4-23 16,4 7-58-16,5-1-81 0,5 3-98 15,5 0-15-15,2-1-60 0,7 1-182 16,0-2-441-16</inkml:trace>
  <inkml:trace contextRef="#ctx0" brushRef="#br0" timeOffset="9180.28">13702 3868 1451 0,'0'0'666'0,"0"0"-193"15,0 0-16-15,0 0-90 0,0 0-158 16,0 0-73-16,0 0-45 0,-44-65-34 15,25 59-10-15,-1 1 9 0,2 1 5 16,-1 3 8-16,2 1-19 0,3 0-22 16,2 0-28-16,2 4-23 0,4 2-33 15,1 0-10-15,3 3 5 0,2 0 14 16,0 3 10-16,2 1 27 0,6 1 10 16,4 1 82-16,-1 2 7 0,5 0-24 0,0-1-40 15,1 2-22-15,-1 1-1 0,3 0 0 16,-2-1 2-16,-1 0 11 0,-3 0-12 15,0-3 16-15,-4-2 37 0,-5-1 9 16,-4-2-46-16,0-1-19 0,-7 0-1 16,-8 0 0-16,-4 0-21 0,-5-1-46 0,-3 0-29 15,-1-2-32-15,1-1 4 0,5-1-1 16,4-4 38-16,3 0 78 0,8 0 10 16,3-6 60-16,2-5 3 0,2 1 41 15,0-3-23-15,2 0-4 0,8-1 1 16,4-3-4-16,2-1-18 0,7 0-3 15,4-1-9-15,4 0-7 0,2-2 0 16,-1 1 3-16,-1-1-3 0,-3 1 40 0,-4 1 46 16,-5 1-3-16,-2 0-28 0,-4 6-3 15,-6-1 5-15,-4 2 34 0,-3 1 0 16,0 1-49-16,-1 0-64 0,-6 1-15 16,-2 2-48-16,0 0-34 0,-5 3-31 15,-1 1-39-15,-5 2-65 0,-3 6-79 16,-4 5-107-16,-1 4-167 0,1 2-138 15,7-4-353-15,-4 7-775 0</inkml:trace>
  <inkml:trace contextRef="#ctx0" brushRef="#br0" timeOffset="12341.04">8345 7036 199 0,'0'0'1229'0,"0"0"-593"15,0 0-105-15,0 0-68 0,0 0-86 0,0 0-60 16,0 0-63-16,0 0-28 0,0 0-15 15,0 0-13-15,-33 30-53 0,32-18-99 16,-1-3-46-16,2-1-13 0,0-3-85 16,3 4-28-16,3 5 57 0,3 4 69 15,2 6 28-15,2 3-13 0,1 3-14 16,-5 0 14-16,3-1 22 0,-1 1-33 16,-2-3-2-16,-2-2-2 0,-1-4 3 15,1 0 12-15,-3-5-14 0,-1 0-1 16,-1-4-10-16,-2-4-52 0,0 0-83 15,0-1-85-15,0-4-100 0,-5 1-46 16,1-1-9-16,-3 0-72 0,1-2-83 16,2-1-263-16,-2 0-506 0</inkml:trace>
  <inkml:trace contextRef="#ctx0" brushRef="#br0" timeOffset="12583.91">8373 7171 1334 0,'0'0'569'0,"0"0"-228"15,0 0-53-15,0 0-8 0,-6-78-13 16,6 66-31-16,0 1-1 0,0 2-13 16,0 5-46-16,1 0-28 0,1 4-39 15,1 0-109-15,1 0-25 0,6 1-40 16,7 5 65-16,3 3 17 0,2 3 24 16,6 0-41-16,-1 1-2 0,0 0-14 15,-1 0-2-15,-4-3-42 0,1 1-32 16,-3-4-18-16,-1 1-56 0,-2-3-59 15,-4 0-40-15,0-2-71 0,-1-2-57 0,-1-1-51 16,2 0-160-16,-3-4-71 0,13-7-92 0</inkml:trace>
  <inkml:trace contextRef="#ctx0" brushRef="#br0" timeOffset="12764.84">8942 6982 1329 0,'0'0'598'0,"0"0"-157"15,0 0-38-15,0 0-37 0,0 0 23 16,0 0-127-16,0 0-142 0,0 0-32 15,-89-18-15-15,57 29-14 0,-1 4-9 16,-3 2-35-16,0 1-14 0,1 0-1 16,3 0 0-16,5-1-30 0,5 0-80 15,8-5-79-15,1 1-73 0,7-2-53 16,3 0-33-16,3-3-78 0,0-2-82 16,3 1-191-16,3-3-324 0</inkml:trace>
  <inkml:trace contextRef="#ctx0" brushRef="#br0" timeOffset="13006.27">8958 6944 1068 0,'0'0'1082'0,"0"0"-603"0,0 0-42 0,0 0-7 16,0 0-38-16,0 0-78 0,0 0-65 16,0 0-95-16,0 0-83 0,0 0-71 15,34-53-3-15,-31 58-59 0,3 7 41 16,0 1 21-16,2 6 3 0,0 3 12 15,-1 4-3-15,0 1-11 0,3 1 1 16,0 0 11-16,0 1 2 0,5-2-15 0,-4 0 0 16,2-2-22-16,0 0-71 0,-3-2-43 15,0 0-60-15,-2-3-71 0,-6-2-105 16,1-2-58-16,0-2-145 0,-3-3-527 16</inkml:trace>
  <inkml:trace contextRef="#ctx0" brushRef="#br0" timeOffset="13440.15">9260 7288 417 0,'0'0'1668'0,"0"0"-1218"16,0 0-147-16,0 0 5 0,0 0-12 15,0 0-77-15,0 0-71 0,0 0-69 16,0 0-41-16,0 0-4 0,0 0 13 16,-53 46-12-16,53-37-15 0,0 1-17 15,3 1-3-15,4-3 0 0,3 2 0 16,2-2 3-16,2 0-3 0,3-3-42 15,2 0-30-15,1 0 19 0,1-4 31 0,-1-1 22 16,-1 0 19-16,-2-1 15 0,-1-6 35 16,-1-2 32-16,-3-1 27 15,1-5 46-15,-3 1-19 0,-1-5-13 0,-2-2-26 16,0-2-45-16,0-1-41 0,-2-1-30 16,-1 2-12-16,-1 3 11 0,1 2-1 15,0 5-56-15,-2 1-71 0,-1 5-62 16,2 3-54-16,0 2-103 0,1 2-193 15,2 0-51-15,0 8-38 0,0-3-466 0</inkml:trace>
  <inkml:trace contextRef="#ctx0" brushRef="#br0" timeOffset="13846.97">9638 7298 411 0,'0'0'1595'0,"0"0"-1145"0,0 0-89 0,0 0-36 15,0 0-67-15,0 0-49 0,0 0-57 16,0 0-61-16,92-33-18 0,-73 39 2 0,-2 2-5 16,0 2-20-16,-3 1-6 0,-6 4-4 15,-1 0-3-15,-4 2-18 0,-3-1-3 16,0 0-1-16,-1 1-14 0,-2-3-1 16,-3 0-12-16,2-4-7 0,1-1-18 15,2-3-10-15,-1-3-15 0,2-1-27 16,0-2-30-16,0 0 12 0,0 0 41 15,6-4 66-15,1-4-2 0,2-2-17 16,1-3 19-16,-1-4 18 0,3 0 29 16,-3-2 63-16,0 0 6 0,-1-3 4 15,-1 1-11-15,1 2 9 0,-2-1 16 16,2 4 14-16,-1-1-13 0,1 5-34 16,-1 0-21-16,-3 3-10 0,0 5 1 0,-2 1-13 15,-1 3-55-15,1 0-3 0,-1 0-55 16,0 5 12-16,2 5 22 0,3-3-7 15,-1 5-39-15,1 1-22 0,0 0-25 16,2 2-37-16,-1 1-37 0,0 3-89 0,-2 0-205 16,2-1-146-16,-3-4-439 0,3 5-840 15</inkml:trace>
  <inkml:trace contextRef="#ctx0" brushRef="#br0" timeOffset="14020.23">10199 7379 1962 0,'0'0'747'0,"0"0"-250"0,0 0 47 16,0 0-198-16,0 0-224 0,0 0-91 16,0 0 9-16,0 0 35 0,0 0-16 15,0 0-31-15,37 75-25 0,-27-54-3 16,2 3-34-16,-2-1-87 0,1 2-70 0,-2 2-171 16,1-1-232-16,-3-6-406 0,5 4-1010 0</inkml:trace>
  <inkml:trace contextRef="#ctx0" brushRef="#br0" timeOffset="14338.31">11000 7240 1964 0,'0'0'1077'0,"0"0"-770"15,0 0 96-15,0 0 80 0,0 0-99 16,0 0-119-16,0 0-82 0,0 0-42 16,0 0-82-16,0 0-59 0,47-67-27 15,-9 55 6-15,4 4 9 0,2-2 8 0,0 4-23 16,-4 0-43-16,-3 2-58 0,-8 4-72 15,-7 0-55-15,-3 0-93 0,-8 6-174 16,-9 3-99-16,-2 5-124 0,-9-3-309 16</inkml:trace>
  <inkml:trace contextRef="#ctx0" brushRef="#br0" timeOffset="14434.32">11099 7352 75 0,'0'0'1498'16,"0"0"-1079"-16,0 0-130 0,0 0 5 0,0 0-17 15,0 0 37-15,0 0-18 0,0 0-181 16,123-13-115-16,-64-4-76 0,4 1-99 15,2 0-142-15,-16 3-301 0,15-5-835 0</inkml:trace>
  <inkml:trace contextRef="#ctx0" brushRef="#br0" timeOffset="15081.95">12213 6964 1882 0,'0'0'1041'15,"0"0"-645"-15,0 0-72 0,0 0-3 16,0 0-60-16,0 0-90 0,0 0-57 16,0 0-33-16,-85-3-14 0,68 10 1 15,-2 5-19-15,2-2-27 0,1-1-20 16,2 3-2-16,3-2-19 0,6 2-14 15,1 1-1-15,4 0-9 0,0 3-68 16,9-1-4-16,6 2-3 0,4 0 47 16,2-2 40-16,3-1 14 0,0-4 17 0,0-2 28 15,-4-6 3-15,-4-1 19 0,-4-1 21 16,-2-3 44-16,-4-7 30 0,-2 0-19 16,-4-4-12-16,0 0-13 0,-3-4-3 15,-7 0-1-15,-6-4-33 0,-1 3-64 0,-3 0-19 16,1 2-18-16,2 4-33 0,1 2-61 15,7 5-65-15,2 1-72 0,6 4-117 16,1 1-405-16,8 0-335 0,3 1 10 16</inkml:trace>
  <inkml:trace contextRef="#ctx0" brushRef="#br0" timeOffset="15268.29">12585 7113 2245 0,'0'0'1048'0,"0"0"-466"0,0 0-65 15,0 0-113-15,0 0-141 0,0 0-116 16,0 0-53-16,0 0-33 0,0 0-28 16,0 0-31-16,0 0-2 0,-7-13-15 15,6 13-34-15,1-1-69 0,-2-1-47 16,2 1-40-16,0 0-66 0,0-1-135 0,10-3-339 16,-3 4-474-16,18-9-623 0,-57 46 1481 15</inkml:trace>
  <inkml:trace contextRef="#ctx0" brushRef="#br0" timeOffset="15621.67">12881 6894 1800 0,'0'0'623'16,"0"0"-239"-16,0 0 49 0,0 0-17 16,0 0-86-16,0 0-91 0,-80-17-78 0,66 19-71 15,1 5-34-15,-1 3-25 0,0 1-29 16,6 0-2-16,-1 2-22 0,6 0-9 15,3 1 4-15,3 2 5 0,7-2-46 16,6 0-13-16,4 0 34 0,5-2 47 16,1-1 12-16,4-3 28 0,2-1-12 15,4-2 3-15,0-1 28 0,-2-3 22 16,1-1 5-16,-3-1-6 0,-2-6-6 0,-4-2 15 16,-5-3 27-16,-3-1 52 0,-4-3-31 15,-5-4-51-15,-3 0-23 0,-5-2-35 16,-1-1-7-16,-6 2 0 0,-11 0-4 15,0 3-17-15,-8 3-48 0,1 4-31 16,-3 0-21-16,3 7-28 0,0 3-28 16,2 1-49-16,2 4-48 0,7 4-79 15,1 2-146-15,4 1-33 0,5 1-31 0,3 1-128 16,0-4-549-16</inkml:trace>
  <inkml:trace contextRef="#ctx0" brushRef="#br0" timeOffset="16049.08">13451 6820 947 0,'0'0'1006'0,"0"0"-591"0,0 0-37 15,0 0-31-15,0 0 0 0,0 0-21 16,-24-67-43-16,19 61-17 0,4 4-18 16,1-1-45-16,0 3-53 0,0 0-64 15,0 0-86-15,4 0-15 0,4 4-34 16,9 2 49-16,6 5 47 0,11 0 17 0,5 3 18 15,8 2 13-15,1-2-28 0,1 3-31 16,-7 0-33-16,-6-2-3 0,-10 2-3 16,-8-1-54-16,-7-1-53 15,-10 2 3-15,-1 0 43 0,-7 0 27 0,-11-2 13 16,-5 2-4-16,-6-4-15 0,-3-2-15 16,0 0-16-16,4-5 28 0,4-3 35 15,6-3 11-15,6 0 18 0,2-2 7 16,4-4 18-16,3-4 24 0,2-2 7 15,1-2-7-15,0-5 1 0,9-4 11 16,6-5-39-16,6 0 5 0,3-4 10 0,2 0-3 16,0 1 0-16,-2 0-7 0,-5 2 10 15,-4 3-13-15,-5 4 1 0,-6 3-1 16,-4 3 4-16,0 4-8 0,-3 5-38 16,-7 0-42-16,-1 2-28 0,-4 4-57 15,-2 1-68-15,0 1-65 0,-2 6-111 16,4 5-236-16,1 3-175 0,5-2-320 0,6 5-516 15</inkml:trace>
  <inkml:trace contextRef="#ctx0" brushRef="#br0" timeOffset="16564.12">14317 6729 2032 0,'0'0'647'0,"0"0"-245"0,0 0 38 16,0 0-39-16,0 0-216 16,0 0-150-16,0 0-35 0,0 0 0 0,0 0 84 15,0 0 53-15,34 64-35 0,-17-40-37 16,-1-3-44-16,2 0-21 0,0-1-2 16,0-2 2-16,-3-2 11 0,1-2-11 15,-2-3-105-15,-1-1-78 0,-1-2-84 16,-2-3-146-16,1-2-67 0,-1-3-170 15,1 0-479-15,-2 0-168 0</inkml:trace>
  <inkml:trace contextRef="#ctx0" brushRef="#br0" timeOffset="16713.87">14624 6858 893 0,'0'0'1166'0,"0"0"-661"0,0 0-42 16,0 0 10-16,0 0-132 0,0 0-105 16,0 0-77-16,-82-29-31 0,54 31-26 15,-4 4-15-15,-4 3-38 0,1 1-28 0,3 2-21 16,4 4-2-16,5-3-62 0,8 5-88 15,2 1-59-15,7 1-91 0,3 1-118 16,3 0-56-16,2-1-133 0,4-6-421 16</inkml:trace>
  <inkml:trace contextRef="#ctx0" brushRef="#br0" timeOffset="17158.5">14975 6703 1850 0,'0'0'787'0,"0"0"-436"0,0 0 13 0,0 0-21 16,0 0-91-16,0 0-60 0,34-67-65 15,-17 63-74-15,3 3-31 0,2 1-21 16,3 0-1-16,1 7-22 0,-2 4-6 16,-1 2 7-16,-5 4 18 0,-5 0-21 15,-6 2-14-15,-7-1-5 0,0 4 43 16,-15 0 23-16,-4 3 9 0,-8 2-4 16,-5 2-27-16,-1-3 0 0,1-2 1 15,2-4 26-15,7-3 0 0,5-1-6 16,7-7-19-16,3-1-3 0,5-5 0 0,0 1-19 15,3-3 0-15,0-1 7 0,0 2 11 16,0-2 1-16,7 0 34 0,6 0 31 16,9 0-12-16,8-4-53 0,9-4-19 15,8-1-89-15,4-4-32 0,5-2-30 0,-4-2-25 16,0 1-90-16,-3-1-68 16,-4-2-32-16,-4-1-35 0,-3 1-69 0,-6-2-94 15,-4-1-45-15,-5 2-29 0</inkml:trace>
  <inkml:trace contextRef="#ctx0" brushRef="#br0" timeOffset="17338.03">15606 6701 536 0,'0'0'828'0,"0"0"-233"0,0 0-164 16,0 0-35-16,0 0-7 0,0 0-30 16,0 0-65-16,0 0-51 0,0 0-28 0,-36-58-50 15,36 58-79-15,0 0-67 0,1 1-19 16,3 5-68-16,4 5 68 0,2 3 46 16,3 4 19-16,0 4-7 0,1 1 10 15,-1 2 40-15,0-1-13 0,0-1-62 16,-1-2-32-16,-1-2-1 0,-4-1 0 15,-1-2-60-15,-1-4-69 0,-5-2-68 16,0-2-78-16,-6-2-95 0,-9-4-91 16,-5 1-130-16,4-3-629 0,-7 0-439 0</inkml:trace>
  <inkml:trace contextRef="#ctx0" brushRef="#br0" timeOffset="17472">15577 6732 1590 0,'0'0'604'15,"0"0"-141"-15,0 0-26 0,35-72-118 16,-18 55-186-16,7 1-77 0,8 3-56 0,7 5-22 15,3-3 3-15,7 5 3 0,1-1 3 16,2 2-95-16,-3 0-121 0,-1 3-114 16,-5-4-245-16,-11 2-716 15</inkml:trace>
  <inkml:trace contextRef="#ctx0" brushRef="#br0" timeOffset="17959.34">16346 6537 1869 0,'0'0'774'16,"0"0"-286"-16,0 0-58 0,0 0-33 15,0 0-140-15,0 0-135 0,0 0-94 16,0 0-28-16,0 0-50 0,0 0 50 16,0 0 34-16,22 22 41 0,-2-5-16 0,6 0-19 15,0 1-9-15,1 0-31 16,-1 0 0-16,-2-2-4 0,-3 0-54 15,-4-1-110-15,-2 0-71 0,-6-4-140 0,-1-1-91 16,-1-1-107-16,-4-2-444 0,2-3-617 0</inkml:trace>
  <inkml:trace contextRef="#ctx0" brushRef="#br0" timeOffset="18122.06">16645 6609 1554 0,'0'0'1064'0,"0"0"-579"0,0 0 31 0,0 0-40 16,0 0-87-16,0 0-115 0,0 0-127 15,0 0-76-15,0 0-53 0,-84-21-18 16,60 35-31-16,-5 8 7 0,-1 2 2 16,2 2-17-16,4 1-29 0,6 0-70 0,4-4-140 15,7 1-119-15,4-2-162 16,3-1-65-16,4-7-354 0,16 7-603 0</inkml:trace>
  <inkml:trace contextRef="#ctx0" brushRef="#br0" timeOffset="18878.91">17134 6306 1311 0,'0'0'1302'15,"0"0"-829"-15,0 0 18 0,0 0-22 16,0 0-119-16,0 0-100 0,0 0-87 0,0 0-86 15,0 0-77-15,0 0-32 0,0 0-29 16,-50-6 42-16,46 19 19 0,0 4 0 16,1 0 0-16,2 2 1 0,1 0-1 15,0 3 1-15,0 0 0 0,0 1-1 16,3-1 0-16,3 1-2 0,0-1-28 16,4-1-23-16,2-2-11 0,2-1-17 15,-1-4-39-15,5-1-32 0,-4-4-7 16,2-4-52-16,-4-1-38 0,2-4 55 0,-3 0 55 15,4-2-82-15,-2-5-97 0,2-3-20 16,-3 0 1-16,1-2-20 0,1-1-30 16,-2 0 67-16,1 3 161 0,-3-1 159 15,0-1 189-15,-1 0 241 0,-4 1 80 16,-2 0-8-16,-1 2-77 0,-2 1-38 16,0 2-10-16,0 4-27 0,0-1-47 15,0 3-62-15,0 0-115 0,0 0-126 0,0 0 0 16,0 4-43-16,0 2 9 0,-2 5 34 15,2 1 22-15,-1 4 5 0,1-1-5 16,0 3-4-16,0 0-17 0,0 0 0 16,0 0 3-16,0 0-4 0,1-1-60 15,2-3-69-15,0 2-57 0,3-3-82 16,1 1-129-16,3-3-121 0,-3 0-202 0,9-2-735 0</inkml:trace>
  <inkml:trace contextRef="#ctx0" brushRef="#br0" timeOffset="19190.22">17669 6559 1600 0,'0'0'1126'15,"0"0"-804"-15,0 0-12 0,0 0 45 0,0 0-75 16,0 0-110-16,0 0-77 0,0 0-56 16,-79-32-37-16,69 40-46 0,1 2 2 15,2 2-3-15,3 2 7 0,4 1 15 16,0 1-7-16,11-1-56 0,2-1-10 15,7-1 48-15,2 0 50 0,4-4 38 16,-1-3 22-16,-1-2 8 16,-2-4 9-16,-3 0 7 0,-4-2 3 0,-3-5 13 0,-3 0 5 15,-1-4 7-15,-4-3 14 0,-2-3-3 16,-2-1-25-16,-2 0-15 0,-9 0-40 16,-1 0-43-16,-2 4-20 15,-3 3-41-15,-2 1-62 0,0 5-36 0,-2 4-45 16,1 1-73-16,5 0-116 0,5 5-130 15,4 2-119-15,6 0-115 0,7-2-428 16</inkml:trace>
  <inkml:trace contextRef="#ctx0" brushRef="#br0" timeOffset="19470.12">18116 6553 1186 0,'0'0'1322'15,"0"0"-720"-15,0 0-23 0,0 0-76 16,0 0-140-16,0 0-89 0,0 0-103 0,0 0-107 15,0 0-64-15,0 0-43 0,3-4-61 16,-3 7-49-16,0-1-38 0,0 3 18 16,0 1 126-16,6 2 16 0,5 1-65 15,5 0 96-15,7 0 9 0,5-3 72 16,2-3 0-16,5-3-7 0,-4 0-6 16,1 0-12-16,-5-6-7 0,-5-1 10 15,-6-1 36-15,-5-4 40 0,-6-5-7 16,-5-1-33-16,-2-6 2 0,-11-1-63 15,-3 2-34-15,-4 0-34 0,-6 5-33 16,-1 4-61-16,-1 4-62 0,-6 8-59 16,2 2-150-16,2 2-199 0,4 9-190 15,7-2-505-15</inkml:trace>
  <inkml:trace contextRef="#ctx0" brushRef="#br0" timeOffset="20299.12">18759 6343 1974 0,'0'0'621'0,"0"0"-171"0,0 0-16 16,0 0-32-16,0 0-126 0,0 0-92 15,0 0-60-15,0 0-65 0,0 0-56 16,0 0-3-16,0 0-19 0,-3-4-2 16,12 9 21-16,5 4 21 0,2 1-18 15,4 2 16-15,3 4-19 0,-1-3 0 0,1 3 15 16,-1-2-12-16,-5 3-3 0,2-3-38 16,-5 2-27-16,0-5-43 0,0 1-70 15,-3-3-101-15,-4-3-139 0,0-1-96 0,-1-2-163 16,-4-3-491-16</inkml:trace>
  <inkml:trace contextRef="#ctx0" brushRef="#br0" timeOffset="20475.03">19036 6401 1733 0,'0'0'681'0,"0"0"-168"0,0 0-59 16,0 0-49-16,0 0-150 0,0 0-79 16,0 0-55-16,0 0-19 0,0 0-43 15,0 0-22-15,-77 15-3 0,56 0 3 0,-1-1 0 16,6-2-37-16,-1 2 0 15,5 1-37-15,1-2-31 0,2 1-62 16,3 1-59-16,1-2-50 0,2 1-50 16,1 1-54-16,2-3-54 0,0-1-141 15,5-4-198-15,9-1-629 0</inkml:trace>
  <inkml:trace contextRef="#ctx0" brushRef="#br0" timeOffset="20752.06">19340 6235 2098 0,'0'0'624'0,"0"0"-274"15,0 0 1-15,0 0 7 0,0 0-74 16,0 0-32-16,0 0-66 0,0 0-149 0,0 0-37 16,0 0-65-16,-39-7-22 0,49 20 87 15,6 4 50-15,1 2 3 0,8 3-4 16,0 0-6-16,0 1-24 0,-2 0-19 15,-3 1-3-15,-5-2 3 0,-5-3 3 16,-4-2-3-16,-6-3-18 0,0-2-28 0,-5-1-34 16,-5-2-38-16,-4-3-63 15,-6 0-142-15,-1 0-130 0,-2-4-126 16,3 0-415-16,-3-2-518 0</inkml:trace>
  <inkml:trace contextRef="#ctx0" brushRef="#br0" timeOffset="21122.93">19308 6413 638 0,'0'0'655'0,"0"0"-125"16,0 0-43-16,13-72-61 0,-2 49-79 15,4 4-82-15,4-3-43 0,7 3-86 16,5 0-82-16,8 2-41 0,3 0-13 16,4 5-44-16,-4 4 21 0,-4 1 23 15,-8 3-44-15,-6 4-178 0,-5 0-26 16,-4 0 33-16,-1 0 51 0,-3 4 87 0,-3-1 32 16,-4 1-16-16,0-1 61 15,-4 2 45-15,0 2 90 0,-1 3-16 0,-6-1-7 16,-1 4-9-16,1 0 5 0,-2 0-2 15,1 1 11-15,-1 2-9 0,2-1-19 16,1 0-26-16,1 2-32 0,3-3-6 16,2 3-22-16,3-3-3 0,8 2 0 15,3-3 0-15,6-1 31 0,2-1 51 0,7-4-10 16,-1-1-3-16,2-4-12 0,-1-2-1 16,-2-1-15-16,-5-6 15 0,-7-1 50 15,-3-3 64-15,-7-5 12 0,-2 1-47 16,-2-3-52-16,-1-4-25 0,0 2-15 15,-7-1-16-15,-2 3-5 0,-5 3-22 16,-1 0 0-16,-3 7-28 0,-2-2-61 16,-2 7-48-16,-3 1-36 0,2 2-30 15,4 3-61-15,-1 4-107 0,9 4-104 16,4-1-60-16,7 0-98 0,0-2-368 0</inkml:trace>
  <inkml:trace contextRef="#ctx0" brushRef="#br0" timeOffset="21439.16">20226 6320 39 0,'0'0'2116'0,"0"0"-1431"16,0 0-106-16,0 0-26 0,0 0-147 15,0 0-109-15,0 0-97 0,0 0-69 16,0 0-51-16,0 0-38 0,0 0-42 16,1-8-21-16,-1 8-68 0,0 5-61 15,3 3-37-15,3 3 153 0,8 1 33 16,3 0-73-16,4-1 3 0,5-2 68 15,3-3 3-15,2 0 2 0,-3-5 20 16,2-1 9-16,-4 0 18 0,-6-5 19 0,-4-3 30 16,-4-4 37-16,-4 0 6 0,-5-5-4 15,-3-2-15-15,-3-2 6 0,-8-3-43 16,-9-1-85-16,-3-2-10 0,-5 4-20 16,-3 2-46-16,-2 7-6 0,2 5-30 15,0 5-44-15,3 4-37 0,6 3-53 16,1 6-98-16,6 2-133 0,5 1-30 15,6 1-2-15,4-3-70 0,3-2-236 16</inkml:trace>
  <inkml:trace contextRef="#ctx0" brushRef="#br0" timeOffset="21792.42">20693 5863 1596 0,'0'0'1111'0,"0"0"-697"16,0 0 64-16,0 0 4 0,0 0-121 16,0 0-120-16,0 0-140 0,0 0-68 15,0 0-33-15,0 0-24 0,4-44-16 0,11 44-19 16,-1 5 13-16,3 3 18 0,-1 2 28 16,-1 2-1-16,-5 2-18 0,-6 3-61 15,-4 1-4-15,0 2 56 0,-10 3 28 16,-7 2 40-16,-3-2-18 0,1 0-21 15,2-5-1-15,4-3-3 0,5-4-12 0,1-2-1 16,4-5 4-16,3 0-7 0,0-4 0 16,0 1 7-16,0-1 12 15,10 0 1-15,9 0 49 0,13-7 55 16,14 0-57-16,14-5-48 0,8-2-71 0,7 1-77 16,4 0-27-16,-5 2-38 0,-4 3-143 15,-5 2-90-15,-9 2-109 0,-5 1-164 16,-13 2-562-16</inkml:trace>
  <inkml:trace contextRef="#ctx0" brushRef="#br0" timeOffset="23314.99">11053 8729 388 0,'0'0'1486'0,"0"0"-1207"16,0 0-39-16,0 0 166 0,0 0-110 15,0 0-137-15,0 0-37 0,0 0-5 16,0 0-57-16,0 0-44 0,-9-4 35 16,28 2 47-16,15-4-98 0,14-1-9 15,14-1 9-15,2 1 3 0,-4-4-3 0,-5 3-16 16,-7 2-104-16,-5 2-1 0,-6 3-22 15,-5 0-132-15,-9 1-108 0,-13 2-150 16,-7 3-656-16</inkml:trace>
  <inkml:trace contextRef="#ctx0" brushRef="#br0" timeOffset="23467.41">10962 8953 1254 0,'0'0'481'16,"87"-23"-351"-16,-25 5-61 0,14-1 125 15,19-5-25-15,6 0-85 0,3 1-39 16,-3 1-45-16,0 3-13 0,-8 3-68 16,-7 4-197-16,-7 1-343 0,-22 4-466 15</inkml:trace>
  <inkml:trace contextRef="#ctx0" brushRef="#br0" timeOffset="42981.28">12378 8823 71 0,'0'0'78'0,"0"0"0"0,0 0 23 16,0 0 20-16,0 0 13 0,0 0-4 15,0 0-9-15,0 0-37 0,0 0-5 16,0 0-21-16,-19 2-12 0,19-1-27 15,-1-1-19-15,1 0 0 0,0 0 0 16,0 0 0-16,0 0-33 0,0 0-39 0,0 0-49 16,0 0-28-16,0 0-60 0,1 0-134 15,18-3 150-15</inkml:trace>
  <inkml:trace contextRef="#ctx0" brushRef="#br0" timeOffset="59286.5">12209 8825 36 0,'0'0'509'0,"0"0"-92"16,0 0-417-16</inkml:trace>
  <inkml:trace contextRef="#ctx0" brushRef="#br0" timeOffset="59682.99">12209 8825 664 0,'0'0'476'0,"0"0"-134"16,0 0-131-16,-63 4-71 16,60-7 0-16,1-1-4 0,-2-1 0 0,4 1 23 15,-2 0 9-15,1-1-4 0,1 0-16 16,0-1-10-16,0-1-10 0,0-1-3 16,1-1-20-16,5 0-19 0,3-1-20 15,-2 1-15-15,2 0-16 0,2 2-32 16,5 0 0-16,3-3-3 0,3 3-1 15,2 1-2-15,3-1 0 0,1 2-13 0,2 3 3 16,0-1-12-16,0 3-7 0,2 0 1 16,1 5 18-16,-2 7-9 0,-3 1 15 15,-2 10 5-15,-8 5 2 0,-6 4 0 16,-6 5 19-16,-6 4 45 0,-14 2 21 16,-12 1 13-16,-7 0-54 0,-9-2-15 15,-7-2 37-15,2-3-13 0,-2-5 32 16,8-5-48-16,5-5-24 0,7-5 16 15,11-5 31-15,6-5-7 0,6-3-13 16,5-1-6-16,-1-3 1 0,2 0 2 0,0 0 0 16,0 0 6-16,3 0 50 0,6 0 37 15,8-8-56-15,8-2-74 0,12-4-12 0,8-3-38 16,13-1-5-16,2-1-41 16,2 1-19-16,-1-2-21 0,-2 4-42 15,-5-1-84-15,-4 0-66 0,-6 3-42 0,-6 2-74 16,-8 1-125-16,-10 3-169 0,-7 2-407 15</inkml:trace>
  <inkml:trace contextRef="#ctx0" brushRef="#br0" timeOffset="60058.2">12908 8783 1628 0,'0'0'827'0,"0"0"-318"0,0 0-173 16,0 0 13-16,0 0-30 0,0 0-103 16,0 0-122-16,0 0-94 0,0 0-22 0,0 0-90 15,0 0 112-15,-20 17 12 16,19 1 19-16,-1 2-6 0,1-2-25 0,1 0-1 16,0-2-30-16,1 1 6 0,9-2 7 15,2-1-57-15,6 1-30 0,4-4-30 16,8-2 37-16,2-4 29 0,5-3 31 15,-1-2 38-15,2 0 24 0,-5-8 14 16,-4-4 25-16,-6 0 32 0,-7-6 33 16,-6-3 18-16,-6-3-6 0,-3-1 0 15,-1-1-17-15,-7-1 4 0,-9 4-22 16,-2 2-32-16,-5 3-36 0,-5 1-37 0,-1 5-16 16,-1 3 3-16,1 3-33 15,2 2-89-15,6 4-44 0,2 0-57 0,1 6-112 16,7 4-123-16,3 2-76 0,3 1-76 15,5-3-199-15,0 5-539 0</inkml:trace>
  <inkml:trace contextRef="#ctx0" brushRef="#br0" timeOffset="60365.28">13405 8755 764 0,'0'0'1533'0,"0"0"-943"0,0 0-161 16,0 0-29-16,0 0-114 0,0 0-76 15,0 0-85-15,0 0-75 0,0 0-50 16,0 0-46-16,0 0-4 0,-43 6 10 16,43 10-10-16,4-1-6 0,9 2-16 15,10-3 2-15,3 1 4 0,9-4 3 0,2-2 48 16,6-3 15-16,-1-3 25 0,-3-3 0 16,-3 0 0-16,-4-4 35 0,-9-3 19 15,-6-4 40-15,-8 1 39 0,-3-4 13 16,-6-3 4-16,0-4-21 0,-12-2-56 15,-5 0-52-15,-2 0-46 0,-5 4 0 16,-2 5-22-16,0 2-17 0,-1 6-81 0,3 3-49 16,1 3-50-16,3 4-67 0,4 3-133 15,2 6-112-15,5 2-66 0,3 0-174 16,5-3-490-16</inkml:trace>
  <inkml:trace contextRef="#ctx0" brushRef="#br0" timeOffset="60889.05">14176 8551 982 0,'0'0'1418'15,"0"0"-899"-15,0 0-131 0,0 0-46 16,0 0-111-16,0 0-100 0,0 0-73 0,0 0-42 16,0 0-15-16,0 0 55 0,0 0 37 15,23 15-6-15,-17-6-25 0,1 2-15 16,0 5-10-16,1 3-3 0,-1 6-6 15,-1 0-25-15,-1 3-3 0,0-2-11 16,-1 4-8-16,0-3-9 0,1 0-65 16,-1-3-81-16,4 0-17 0,-2-5-36 15,2-2-67-15,0-3-37 0,1-4 10 0,-2-3-27 16,0-3-66-16,-1-4-80 0,1 0-193 16</inkml:trace>
  <inkml:trace contextRef="#ctx0" brushRef="#br0" timeOffset="61121.87">14528 8568 931 0,'0'0'1438'16,"0"0"-948"-16,0 0-105 0,0 0 9 15,0 0-76-15,0 0-79 0,0 0-109 0,0 0-130 16,0 0-46-16,0 0 12 0,0 0 34 16,-14 4 28-16,-1 13-10 0,-1 1-16 15,0-1 1-15,2 1-3 0,4-3-3 16,1 0-65-16,5 0-35 15,0-1-42-15,4-2-9 0,0 0-10 0,9 1 12 16,6 2 12-16,5-4 51 0,4 0 12 0,8 0 1 16,4-2-24-16,8-3-51 15,5-2-64-15,4-1-134 0,0-3-125 0,2 0-154 16,-2-7-170-16</inkml:trace>
  <inkml:trace contextRef="#ctx0" brushRef="#br0" timeOffset="61511.98">15022 8588 1364 0,'0'0'708'0,"0"0"-235"16,0 0-103-16,0 0-31 0,0 0-106 15,0 0-75-15,0 0-50 0,0 0-14 0,-85 28-22 16,78-13-15-16,-3 2-13 0,6 4-9 16,1-1-19-16,0-1-13 0,3 2 13 0,0-1-16 15,0-2-1-15,0-2-44 16,3-2-74-16,1 0-124 0,-1-3-90 0,4-2-3 15,-4-2 15-15,-2-5-41 0,1-1-20 16,-2-1 5-16,1 0 214 0,-1-8-49 16,0-2 212-16,0-4 199 0,0-4 107 15,0-6 9-15,0-2-66 0,0-1-16 16,0 2-45-16,0 5 1 0,0 3 7 16,3 5-17-16,0 6-45 0,1 1 19 15,-1 2-14-15,0 1-22 0,4 2-26 16,-1 0-35-16,1 0-56 0,5 4 1 15,4 3 30-15,1 3 44 0,2 1 7 16,2 3-35-16,2-1-25 0,2 3-10 16,2-2-9-16,2-1-3 0,1-1-37 0,1-1-57 15,-1-5-79-15,-3 0-89 0,-1-4-61 16,-3-2-55-16,-4 0-83 0,0-7-83 16,-5-3-210-16,0-4-365 0</inkml:trace>
  <inkml:trace contextRef="#ctx0" brushRef="#br0" timeOffset="61687.3">15418 8513 1405 0,'0'0'770'0,"0"0"-227"0,0 0-129 16,0 0-28-16,0 0-71 0,0 0-47 16,0 0-44-16,0 0-62 0,0 0-70 15,0 0-73-15,0 0-19 0,-43-46-25 16,36 58 23-16,-2 6 1 0,-1 6-2 16,5 1-9-16,-1 4 12 0,4 0-1 15,2 2-27-15,0 0-40 0,9-1-90 0,4-2-86 16,1 1-121-16,2-4-179 15,2-2-151-15,-4-5-795 0</inkml:trace>
  <inkml:trace contextRef="#ctx0" brushRef="#br0" timeOffset="62223.93">15601 8596 2311 0,'0'0'680'0,"0"0"-169"0,0 0-76 15,0 0-127-15,0 0-122 0,0 0-99 16,0 0-58-16,0 0-29 0,0 0-23 16,0 0 23-16,0 0 37 0,5 15-16 15,-5-4-21-15,1 2-1 0,-1 0-2 0,0-1-46 16,0-1-32-16,0 0-27 0,0-4-35 16,0-1-39-16,0-4-32 0,0 0-1 15,0-2 114-15,0 0 101 0,0-4 234 16,3-7-111-16,1-2-63 0,2-4-7 15,2-2-19-15,1 1-8 0,-1 0 34 0,-1 5 12 16,0 5 0-16,2 2-10 16,-1 2-12-16,-2 3-31 0,2 1-19 0,1 0-15 15,0 0 15-15,4 3 14 0,3 3 30 16,1 3-20-16,-1 0-23 0,1 1-1 16,-1 3-1-16,0-1-17 0,-3 1-1 15,-1-1 1-15,-1-1 16 0,-1 0-20 16,-2-3-18-16,-2-2-23 0,-1 0 7 15,-2-2 9-15,-2-3 41 0,1 0 6 16,-2-1 41-16,1 0 27 0,4-2 41 16,0-8-22-16,5-2-65 0,2-2-10 15,1-5 3-15,4-2 35 0,-1 1 39 0,-3 2-18 16,-1 6-12-16,-3 1 8 0,-1 5 13 16,-2 2-19-16,-1 1-46 0,4 2-15 15,-2 0-33-15,5 1-13 0,3 2 6 16,4 9 3-16,1 3 13 0,3 5-22 15,-4 4-25-15,1 0-22 0,-8 2-36 16,-1-1-70-16,-8 1-111 0,-1-1-88 0,-2-1-122 16,-5 1-153-16,-2-8-734 0</inkml:trace>
  <inkml:trace contextRef="#ctx0" brushRef="#br0" timeOffset="64487.14">17112 8229 1064 0,'0'0'1092'0,"0"0"-658"15,0 0-205-15,0 0-101 0,0 0 48 16,-79-14 105-16,73 12 20 0,1 1-40 0,4 1-56 16,-1 0-59-16,2 0-34 15,0 0-38-15,0 0-21 0,0 0-13 0,0 0 3 16,0 0-12-16,3 0-31 0,0 0-13 16,2 0-39-16,6 0-19 0,8 3 55 0,8 6 16 15,9-2 0-15,9 2 0 0,8 1 21 16,6 2-21-16,6-2 0 0,2 2-90 15,0-2-6-15,-5-1 9 0,-5 2 31 16,-9-5 19-16,-11 0-35 0,-12 0-42 16,-11-4-33-16,-5-1 5 0,-6 0 91 15,-3-1 51-15,0 0 89 0,0 0 68 16,0 0 51-16,-3 0-8 0,-2 0-67 16,-5 0-56-16,-1 0-33 0,-3 0-17 15,-2 6-11-15,-7 4-1 0,-7 8 1 0,-5 4-1 16,-2 5-14-16,-4 3 0 0,0 2 0 15,3-1 30-15,4-3-28 0,3-2-3 16,4-3-3-16,3-2-25 0,6-2-95 16,2-2-85-16,3-2-102 0,4 0-131 15,1 1-114-15,2-5-180 0,2 5-752 0</inkml:trace>
  <inkml:trace contextRef="#ctx0" brushRef="#br0" timeOffset="66509.03">18054 8170 1448 0,'0'0'741'16,"0"0"-334"-16,0 0-136 0,0 0 5 16,0 0 27-16,0 0-31 0,0 0-74 15,0 0-59-15,0 0-79 0,0 0-60 16,0 0-41-16,-33-37-23 0,33 37 2 0,0 3-11 16,3 4-37-16,3 7 110 0,2 2 16 15,1 6 31-15,1 3 0 0,0 0-12 16,0 4 12-16,-2 0 6 0,1 2 42 15,-3 0-23-15,0 0-25 0,-1-2-25 16,0 0-19-16,-2-1-3 0,3-2 0 16,-2-2-14-16,0-2-23 0,-1-2-7 15,0-4-107-15,0-3-104 0,0-1-61 16,0-5-26-16,0-1-50 0,5-4-66 0,-2-2-117 16,2 0-177-16</inkml:trace>
  <inkml:trace contextRef="#ctx0" brushRef="#br0" timeOffset="67053.31">18415 8243 931 0,'0'0'1290'0,"0"0"-760"0,0 0-151 15,0 0-22-15,13-80-32 0,-2 63-130 0,1 2-53 16,3 2-36-16,1 0-31 0,7 3-35 15,3 1-15-15,7 2-23 0,6 3 0 16,2 3 60-16,0 1-19 16,-4 0-42-16,-7 5-1 0,-9 2-37 0,-9 0-34 15,-8 5-32-15,-2 0 38 0,-2 0 44 16,-8 2 21-16,-7 4 0 0,-6 3 0 16,-7 0-37-16,-4 2-13 0,-4 0-42 15,-3 3 11-15,2-2 2 0,2-1 4 16,3 1-7-16,3-6 28 0,7-1 35 15,2-6 19-15,8-3 13 0,4-3-1 16,4-3 10-16,3 1 29 0,1-3 91 0,0 0-14 16,3 0 11-16,4-3 1 0,4-3-31 15,4-2-75-15,6-3 6 0,7 1 6 16,3 1 1-16,5-1-10 0,3 5-13 16,3 2-11-16,4 1 30 0,1 2 43 15,0 2-58-15,-4 4-10 0,-3 1-15 16,-8 3-2-16,-10-2-1 0,-8 2-21 15,-6 0-28-15,-6 1-10 0,-2 4 59 16,-7 3 19-16,-13 1 27 0,-7 3-16 0,-11 1-16 16,-8 0-14-16,-7 0-31 0,-2-1 6 15,0-4-5-15,8-2-10 0,5-5-13 16,7-4-8-16,12-3-4 0,6-3-13 16,7-1-18-16,5 0-28 0,5-7-18 15,0 0-93-15,9-6-183 0,14-4-107 16,10-5-114-16,12-3-166 0,-7 2-394 15</inkml:trace>
  <inkml:trace contextRef="#ctx0" brushRef="#br0" timeOffset="67520.03">19203 8229 1409 0,'0'0'660'0,"0"0"-252"15,0 0-60-15,0 0-18 0,0 0-17 16,0 0-47-16,0 0-59 0,0 0-40 16,0 0-29-16,0 0-14 0,0 0-22 15,0-2-15-15,0 2-16 0,0 0-13 16,0 3-2-16,-3-2-7 0,3-1-19 0,0 0-18 15,0 1-12-15,-1-1-19 0,1 3-21 16,-2 0-27-16,1 3-20 0,-4 1 29 16,1 5 36-16,0 3 10 0,1-1 0 15,1 1 8-15,2 0-14 0,0-1-13 0,8 2 19 16,3-3 11-16,3 3 0 16,5-4-1-16,7 0-1 0,2-4-21 0,2-2-11 15,0-2 26-15,2-4 9 16,-5 0 28-16,-1-1 15 0,-3-7 29 0,-7 0 14 15,-2-2 19-15,-5-2 18 0,-5-2-4 16,-4-3 37-16,0-2-10 0,-10-1-12 16,-5-2-49-16,-3 0-56 0,-3 2-29 15,-2 6-33-15,-2 3-49 0,3 1-49 16,-1 7-45-16,2 0-57 0,3 3-69 16,1 4-179-16,6 5-170 0,1 2-67 0,5 0-276 15,2 2-336-15</inkml:trace>
  <inkml:trace contextRef="#ctx0" brushRef="#br0" timeOffset="68463.92">20248 8068 1793 0,'0'0'726'0,"0"0"-282"16,0 0-79-16,0 0-22 0,0 0-32 15,0 0-100-15,0 0-133 0,0 0-78 16,0 0-88-16,0 0-94 0,-2 19 119 16,6 3 63-16,-1 4 60 0,2 3-16 15,-2-2-18-15,1 2 2 0,0-5-3 16,-1-1 0-16,2-4-10 0,0 1-15 15,-2-5-12-15,1-2-29 0,-2-2-38 16,-1-5-49-16,1-1-14 0,-2-3-29 16,1 0-57-16,-1-2-50 0,3 0 34 15,2-4 96-15,4-5 54 0,2-4-245 16,3-3-145-16,2-2-36 0,0-2 38 16,1 0 35-16,-1-1 160 0,1 2 287 15,-4-1 313-15,-1 3 166 0,-5 1 3 16,-3 3 49-16,-1 1-29 0,-1 5-72 0,-2 0-49 15,0 3-17-15,0 3-55 0,-2 1-120 16,-1 0-88-16,0 0-39 0,-4 0-62 16,0 1-43-16,-4 2-1 0,2-1 19 0,0 4-4 15,1-4-9-15,0 3-3 0,4 2-3 16,0-1 13-16,-1 3-4 0,2 2-9 16,3 0-31-16,0 2-23 0,0 0-26 15,2-1-22-15,7-1 18 0,4-1 26 16,5 1 19-16,4-2 25 0,4-3 20 15,5-1-39-15,2-2-39 0,2-3-62 16,1 0-71-16,3-1-68 0,1-7-135 16,-4-1-245-16</inkml:trace>
  <inkml:trace contextRef="#ctx0" brushRef="#br0" timeOffset="68805.2">20902 8159 404 0,'0'0'1251'16,"0"0"-718"-16,0 0-129 0,0 0-66 15,0 0-27-15,0 0 10 0,0 0-62 16,0 0-115-16,0 0-87 0,0 0-48 0,0 0-9 15,-7-23-34-15,7 23-23 0,0 0-27 16,0 1-30-16,0 3 20 0,0 1 93 16,0 0-13-16,-1-1-9 0,-1 0-21 15,1-2-26-15,-1 1-25 0,2-3-7 16,0 0-16-16,0 0-52 0,0 0 23 16,0 0 147-16,0 0 77 0,0-5 128 15,0-4-90-15,3-1-61 0,0-2 22 16,2-1 36-16,-2 2 5 0,0 0 16 15,0 4-11-15,2 0 4 0,-2 3-3 16,-1 4-17-16,3-1-44 0,3 1-62 16,2 0-25-16,10 0-43 0,2 1 15 15,9 5 34-15,3 0 19 0,0 0 22 0,1 1-22 16,0 0 0-16,-4 0-41 0,0 0-66 16,-3-3-66-16,1 2-35 0,-3-2-43 15,-4-3-23-15,-2-1-28 0,-5 0-66 16,-3-1-53-16,-4-7-125 0,1-1-154 0,-7 0-58 15</inkml:trace>
  <inkml:trace contextRef="#ctx0" brushRef="#br0" timeOffset="68966.63">21404 8002 753 0,'0'0'977'0,"0"0"-510"15,0 0-49-15,0 0-52 0,0 0-39 16,0 0-51-16,0 0-33 0,0 0-23 16,0 0-54-16,0 0-128 0,0 0-38 15,-25-42-47-15,25 43-43 0,0 4-49 0,0 4 29 16,0 2 91-16,0 6 18 0,0 0 1 15,0 2-66-15,2-1-117 0,5 0-40 16,3 0-41-16,0-1-45 0,3-4-110 16,-2-1-233-16,2 0-731 0</inkml:trace>
  <inkml:trace contextRef="#ctx0" brushRef="#br0" timeOffset="69465.81">21784 7985 1716 0,'0'0'807'0,"0"0"-244"16,0 0-218-16,0 0-203 0,0 0-113 15,0 0-29-15,0 0-66 0,0 0 18 16,0 0 48-16,0 0 32 0,0 0-4 0,11 40-12 16,-8-33-3-16,-3-2-11 0,2-3 1 15,-2 1-3-15,0-2-41 0,0-1-29 16,0 0-29-16,0 0 58 0,1 0 41 15,1-3 175-15,2-2 43 0,2-2-107 16,2-4-105-16,3-2-6 0,0-1 0 16,5-2 47-16,-2 3 6 0,4 1 13 15,-4 5-66-15,-1 1-34 0,-4 5 31 16,-1 1-17-16,-2 0 20 0,3 3 25 0,-1 3-25 16,0 2-2-16,1 0-1 0,0-1 3 15,1 1 0-15,-1 1 1 0,1-3-1 16,-3 1-3-16,1-2-10 0,-2-1 10 0,0-2 1 15,0 0 2-15,-1-1-13 16,0-1-50-16,4 0-9 0,0 0 12 0,2 0 40 16,0-5 20-16,4-3 41 0,0-2-13 15,3 0-12-15,-1-3 13 0,-1 2 24 16,2 1 10-16,-7 2 0 0,-2 3 3 16,-2 4 9-16,-4 0 16 0,-2 1 24 15,-1 0-38-15,0 0-77 0,2 0-22 16,1 0-40-16,3 2 0 0,2 5 0 15,4 0-16-15,1 2-114 0,-2 4-56 16,4-1-130-16,-5 1-83 0,0 2-116 16,-5-5-235-16,-5 7-673 0</inkml:trace>
  <inkml:trace contextRef="#ctx0" brushRef="#br0" timeOffset="70522.2">15104 9554 121 0,'0'0'1502'0,"0"0"-960"16,0 0-328-16,0 0-49 0,0 0 57 15,0 0-64-15,0 0-107 0,0 0-51 0,0 0 0 16,0 0 39-16,105-23-6 0,-68 19-11 16,7 1 13-16,8-4 36 0,9-1 15 15,9-2-32-15,12-6-25 0,14-3-13 16,16-5-4-16,15-6 3 0,18-5-15 15,15-1-1-15,13 0 1 0,10 0 13 16,0 4-13-16,-3 4-38 0,-10 4 35 16,-18 5-10-16,-20 6-6 0,-22 2-77 15,-21 4-35-15,-20 2-10 0,-17 0-36 0,-17 4-23 16,-11-2-36-16,-6 1-33 0,-7 0-29 16,-3-2-34-16,3-1-39 0,-1-1-128 15</inkml:trace>
  <inkml:trace contextRef="#ctx0" brushRef="#br0" timeOffset="72897.42">6809 11193 522 0,'0'0'365'0,"0"0"-284"16,0 0-81-16,0 0-159 0,0 0-79 15,0 0-238-15</inkml:trace>
  <inkml:trace contextRef="#ctx0" brushRef="#br0" timeOffset="73279.42">6809 11193 17 0,'-72'-62'69'0,"75"57"-27"0,-2 2 40 0,1-1-20 15,-1 2-10-15,-1-2 62 0,0 2 69 16,0-2 19-16,0 0 19 0,0 0 20 16,0 0 23-16,0-1-14 0,0-2 4 15,0 2-24-15,0-1-20 0,-3-1 13 16,0 1-24-16,2 0 3 0,-2-1-13 15,1 2-11-15,1 0-1 0,1-1-19 16,-3 4-26-16,3-2-32 0,-1 2-21 16,1-1-23-16,0 2-15 0,0 1-10 0,0 0 0 15,0 0-11-15,0 0-20 0,0 0-34 16,0 0-13-16,0 0-18 0,0 4-4 16,0 4-7-16,7 7 76 0,2 3 28 15,1 5-8-15,4 4-19 0,1 3-1 16,0 0 15-16,0 2-15 0,-1 1-11 15,-1-1-9-15,-1 1 20 0,2-1 0 16,-1 0 3-16,-1-4-2 0,-4-2 0 16,1-3-1-16,-1-4 35 0,0-2-35 15,-4-4-25-15,0-3-33 0,-1-2-17 16,-1-4-19-16,-2-2-10 0,0-2-7 0,0 0 35 16,0-1 60-16,-6-4-28 0,-1-3-284 15,-3-3-160-15,1-6-211 0,0 2-699 16</inkml:trace>
  <inkml:trace contextRef="#ctx0" brushRef="#br0" timeOffset="73470.98">6838 11112 1608 0,'0'0'574'16,"0"0"-247"-16,0 0-21 0,0 0 22 16,0 0-13-16,0 0-80 0,0 0-87 15,0 0-148-15,0 0 0 0,0 0-57 0,0 0 4 16,77-47 53-16,-40 54 19 0,2 2 66 15,-2 0-85-15,-4 2-39 0,-4 2-75 16,-7 2-28-16,-8-2-46 0,-1 0-61 16,-4 3-94-16,-2-2-119 0,0-3-262 15,0 0-774-15</inkml:trace>
  <inkml:trace contextRef="#ctx0" brushRef="#br0" timeOffset="73666.17">7450 11008 2156 0,'0'0'540'0,"0"0"-331"0,0 0-32 16,0 0-81-16,-95-38-39 0,59 38-56 15,-4 4 12-15,-2 5 45 0,3 4 5 16,4 2-63-16,0 2-3 0,7 1 0 16,1 0 3-16,5 1-144 0,4-2-67 15,7 1-30-15,5-4-140 0,6 2-189 0,0-4-247 16</inkml:trace>
  <inkml:trace contextRef="#ctx0" brushRef="#br0" timeOffset="73893.73">7419 10918 2304 0,'0'0'636'0,"0"0"-259"0,0 0 32 16,0 0-53-16,0 0-181 0,0 0-175 15,0 0-37-15,0 0-133 0,0 0 52 16,0 0 118-16,0 0 19 0,-5 79-19 16,11-47 0-16,4 3-22 0,0 0 22 15,2-1-13-15,-1 1-15 0,4 0-48 16,-2-3-103-16,1 2-107 0,-1-5-91 16,-3-2-126-16,-1-6-213 0,-9 4-964 0</inkml:trace>
  <inkml:trace contextRef="#ctx0" brushRef="#br0" timeOffset="74212.14">7568 11298 2534 0,'0'0'739'0,"0"0"-358"0,0 0-16 15,0 0-65-15,0 0-108 0,0 0-65 16,0 0-93-16,0 0-34 0,0 0-62 15,0 0-34-15,0 0-21 0,-17-16-29 16,17 22 74-16,5 2 50 0,1 2 22 16,3 1 0-16,3-1 0 0,4 0-31 0,0 0-13 15,4 0 9-15,1-3 33 0,3-2 2 16,1-2 20-16,1-3 8 0,-1 0 19 16,-4-1 24-16,-3-7-8 0,-7-1 2 15,1-3 6-15,-6-2-12 0,-2-3-25 16,-1-3-31-16,-3-2-2 0,0 0-1 15,0 1-24-15,-3 3-48 0,0 2-46 0,3 4-59 16,0 0-75-16,0 5-175 16,7 0-264-16,3 2-668 0</inkml:trace>
  <inkml:trace contextRef="#ctx0" brushRef="#br0" timeOffset="74467.97">8074 11229 247 0,'0'0'622'0,"0"0"-221"0,0 0-72 16,0 0 2-16,0 0-58 0,0 0-63 15,0 0-45-15,0 0-36 0,0 0-39 16,0 0-42-16,0 0-32 0,-4-43-16 15,3 43-63-15,1 0-88 0,0 0-40 16,0 0-64-16,0 0-128 0,0 0-151 16,0 0-114-16,1 0 12 0</inkml:trace>
  <inkml:trace contextRef="#ctx0" brushRef="#br0" timeOffset="74906.8">8074 11229 1770 0,'-14'-46'762'0,"14"46"-299"0,0 0 0 16,0 0-115-16,0 0-144 0,0 0-120 15,0 0-84-15,0 3-73 0,0 3-24 16,0 0 78-16,1 4 19 0,4 2 22 0,0 2-19 16,4 0-1-16,1 2 14 15,3-4-14-15,0 1 7 0,0-1-9 0,0-1-72 16,3-4-16-16,-3 1-48 0,4-5-22 15,-2 0 50-15,2-1 31 0,-4-2 38 16,0-5 39-16,-3-2 38 0,-1-5 39 16,-1-2 12-16,-4-4 3 0,-1-3-26 15,0 1 32-15,-3-3 6 0,0 1 0 0,0 4 6 16,0 4 34-16,0 2 24 0,0 6 5 16,0 0-22-16,0 5 3 0,0 1-38 15,0 0-70-15,0 0-46 0,0 0-49 16,0 6-67-16,0 1-47 0,3 6 80 15,3 5 83-15,1 4 0 0,2 4 0 16,-1 2 21-16,1 3 4 0,0 0-24 16,-4-1 24-16,-2 1 6 0,-3 2-10 15,-1-1 1-15,-10-3 33 0,-4 1 3 16,-1-5-15-16,0-5-43 0,-2-3-163 0,5-6-52 16,-3-4 47-16,6-2-106 0,-1-4-129 15,4-1-154-15,2-5-245 0,0-3-791 16</inkml:trace>
  <inkml:trace contextRef="#ctx0" brushRef="#br0" timeOffset="75096.33">8513 11270 466 0,'0'0'2166'0,"0"0"-1630"0,0 0-230 16,0 0 32-16,0 0-70 0,0 0-59 16,0 0-60-16,0 0-149 0,0 0 19 15,77-20-19-15,-67 35 58 0,5 6-20 16,-4 2-35-16,1 4-3 0,1 1-7 15,-5 3-36-15,0 0-53 0,-3 0-140 16,-3-1-53-16,-2 3-14 0,0-2-130 0,-6-2-87 16,-1-2-157-16,0-6-550 0</inkml:trace>
  <inkml:trace contextRef="#ctx0" brushRef="#br0" timeOffset="75481.16">6355 12191 1756 0,'0'0'445'0,"0"0"-212"0,0 0 80 15,-87 16 72-15,79-16 35 0,5 1-57 0,3-1-161 16,6 0-149-16,14 0-53 0,15-1 0 16,24-6 50-16,26-5 24 0,24-5 7 15,28-6-16-15,23-4 28 0,20-4 15 16,12 0-50-16,11-1-39 0,3 1-4 16,-4 1 19-16,-7 2-34 0,-8 0-34 15,-8 1 16-15,-15 1-25 0,-10 3-47 0,-17 1 1 16,-16 4-38-16,-19 4 80 15,-14-2-59-15,-18 5-53 0,-11 1 45 0,-14-1 11 16,-8 1-30-16,-10 2 4 16,-8 1-43-16,-6 0-54 0,-6 3-53 0,-4-1-114 15,-3 4-129-15,-3 0-294 0</inkml:trace>
  <inkml:trace contextRef="#ctx0" brushRef="#br0" timeOffset="76753.03">6413 13049 254 0,'0'0'421'0,"0"0"-225"0,0 0-17 16,0 0-59-16,0 0-25 0,0 0 45 16,0 0-13-16,0 0-49 0,0 0 3 15,0 0-9-15,0 0-14 0,-6 12 7 16,3-10 29-16,0 2 20 0,0-2 9 15,2 1-32-15,1 1-7 0,-2 0-7 16,2 0-9-16,0-1-32 0,0 3-11 16,0 0 4-16,0 2 4 0,0 0 9 15,2 0 9-15,1-1-19 0,0 1 0 16,-1-2 1-16,1-2-4 0,2 0 9 16,-2-2-9-16,0 0 6 0,1-1 1 15,-2-1 37-15,3 0 39 0,-1 0 32 0,1 0-7 16,-1-3 12-16,0-3 30 0,3-2-15 15,-2-4-44-15,-1-5-45 0,-1-3-38 16,1-3-15-16,-1-4-21 0,0-4 2 0,0-1 22 16,-1-3 3-16,-1-1-28 15,2 2 0-15,-3-1 15 0,0 2 3 0,0 4 23 16,0 3 2-16,0 2-6 0,-3 3-18 16,2 3 2-16,-2 3 26 0,1 0-10 15,2 0-12-15,-1 1-10 0,1 0-12 16,0 0-3-16,3 0 0 0,4 0-1 15,1-1-1-15,4 1-32 0,5 1-18 16,2 1 2-16,7 1-6 0,1 2 7 16,4 2-4-16,0 5-75 0,-3 2-54 15,-1 1-16-15,-1 7-45 0,-6 4-88 16,-4 3-63-16,-3 4-100 0,-6-3-174 16,-6 12-682-16</inkml:trace>
  <inkml:trace contextRef="#ctx0" brushRef="#br0" timeOffset="76911.06">6509 12984 1698 0,'0'0'464'0,"0"0"-244"15,0 0 51-15,0 0 9 0,0 0-52 16,0 0-158-16,0 0-70 0,0 0-42 16,79-33 11-16,-37 25-27 0,9 2-38 15,2-2-107-15,-1 3-155 0,0 0-212 16,-16 2-539-16,7 2 345 0</inkml:trace>
  <inkml:trace contextRef="#ctx0" brushRef="#br0" timeOffset="77727.77">6930 13027 36 0,'0'0'753'15,"0"0"-538"-15,0 0-163 0,0 0-16 16,0 0 36-16,0 0-40 0,0 0-32 16,0 0-12-16,0 0 12 15,0 0 45-15,-79-38 101 0,75 33 72 0,-1 3 43 16,2-1-2-16,3 1-39 0,-3-1-26 0,2 2 10 15,-1 0-27-15,1-2 5 0,-3 2 26 16,-1-1-17-16,-2 2-26 0,0 0-23 16,0 0-32-16,-2 0-38 0,-2 3-25 15,-2 4-8-15,-2 0-8 0,1 4 3 16,-3 0-12-16,1 2-20 0,0 1-2 16,3-2 0-16,4-1-2 0,2 0-17 15,6-1-15-15,1 0-4 0,4 1 13 16,10-3 25-16,4 4 20 0,5 0-9 15,4-3-11-15,8-3-67 0,2 0 14 16,5-4-13-16,1-2-57 0,2 0-51 16,-2-2-106-16,-2-5-97 0,-1-1-74 0,-6-1-129 15,-9 3-423-15</inkml:trace>
  <inkml:trace contextRef="#ctx0" brushRef="#br0" timeOffset="77924.25">7217 12930 355 0,'0'0'1702'0,"0"0"-1236"0,0 0-79 15,0 0 67-15,0 0-58 0,0 0-68 16,0 0-76-16,0 0-76 0,0 0-86 16,0 0-90-16,0 0-67 0,-49-46-54 15,49 54-34-15,0 1 133 0,4 6 22 16,2 2 16-16,1 3-16 0,0 0-37 16,-1-1-88-16,1 2-1 0,-1-2-32 15,0-1-50-15,1 0-97 0,-4-1-143 16,-2-3-243-16,1-5-634 0</inkml:trace>
  <inkml:trace contextRef="#ctx0" brushRef="#br0" timeOffset="78132.95">7342 12933 2221 0,'0'0'524'0,"0"0"-222"16,0 0 93-16,0 0-69 0,0 0-99 15,0 0-82-15,0 0-74 0,0 0-71 16,0 0-52-16,0 0-26 0,-63-32 15 15,54 42 22-15,3 2-9 0,3 1 3 16,3-1 9-16,0 1 6 0,9 2-2 16,4-2-20-16,6-1-28 0,8-1-45 15,2-2 13-15,6-3-33 0,2 0-70 16,3-3-124-16,-1-3-163 0,-8 0-302 16,12-3-578-16</inkml:trace>
  <inkml:trace contextRef="#ctx0" brushRef="#br0" timeOffset="78446.95">7783 12564 691 0,'0'0'1624'16,"0"0"-1182"-16,0 0-69 0,0 0 63 15,0 0-54-15,0 0-47 0,0 0-59 16,0 0-82-16,0 0-105 0,0 0-89 16,0 0-50-16,-40-36-55 0,44 46 28 15,2 4 77-15,-2 4 31 0,2 4-19 16,0 2 16-16,0 1-7 0,1-1-20 16,-2 1 1-16,3-3 10 0,-2-2-12 0,2-3-1 15,-1-1-2-15,-2-2-99 0,0-3-46 16,1-2-48-16,-1 1-42 0,0 0-92 15,-2-1-83-15,-2-2-87 0,1 1-149 16,-2-3-448-16</inkml:trace>
  <inkml:trace contextRef="#ctx0" brushRef="#br0" timeOffset="78743.98">7723 12583 16 0,'0'0'1923'0,"0"0"-1479"15,0 0-160-15,0 0 31 0,-12-82 24 0,12 64-34 16,9 2-74-16,1 1-65 0,3 0-43 16,7 4-26-16,4 1-14 0,7 1-17 15,3 2-7-15,8 3-16 0,6 3 9 16,1 1 1-16,7 1 24 0,-3 7 0 16,-1 1-65-16,-6 4-12 0,-7 2-1 15,-4 1 1-15,-11 0 0 0,-5 5 38 16,-10 0-28-16,-6 3-10 0,-5 5-24 15,-15 3 24-15,-12 7 15 0,-14 0 19 0,-6 4-34 16,-7-5-51-16,-2-4-72 0,6-5-29 16,7-7-34-16,8-5-38 0,8-3-113 15,9-3-116-15,7-4-127 0,3-2-226 16,7-2-604-16</inkml:trace>
  <inkml:trace contextRef="#ctx0" brushRef="#br0" timeOffset="79120.12">8451 12326 1999 0,'0'0'624'0,"0"0"-299"0,0 0 97 0,0 0 6 16,0 0-57-16,0 0-116 0,0 0-70 16,0 0-77-16,0 0-108 0,0 0-40 15,0 0-62-15,-21-26 6 0,24 42 96 16,1 7 37-16,4 2-12 0,-1 5 3 15,3 1-6-15,-3 1-10 0,0 1-11 16,-1 1-1-16,-2 0-18 0,-4 0-22 16,0-2-99-16,0 1-66 0,2-6-96 15,-2 0-132-15,1-6-120 0,-1-3-225 16,2-6-581-16</inkml:trace>
  <inkml:trace contextRef="#ctx0" brushRef="#br0" timeOffset="79363.03">8531 12665 1819 0,'0'0'600'0,"0"0"-242"0,0 0 27 0,0 0-16 16,0 0-56-16,0 0-115 0,87-67-69 15,-56 61-39-15,4 1-18 0,4 4-20 16,2 1-5-16,-2 2-1 0,-2 8-21 16,-6 3 0-16,-5 0-7 0,-6 3-15 15,-7-1 19-15,-5 1-20 0,-5 0-2 16,-3 1-15-16,-2 0 15 0,-13 2 27 15,-7 0 26-15,-12 1-22 0,-5-2-5 16,-9-1-26-16,0-5-89 0,3-3-65 16,6-4-73-16,10-4-37 0,8-1-60 15,9 0-134-15,1-6-146 0,7 0-365 0,1-14-637 16</inkml:trace>
  <inkml:trace contextRef="#ctx0" brushRef="#br0" timeOffset="79720.17">8767 12221 1602 0,'0'0'675'0,"0"0"-309"16,0 0-38-16,0 0 55 0,32-70-46 15,-16 56-114-15,6 6-65 0,4 1-52 16,2 3-44-16,3 4-21 0,0 0 2 15,0 7 16-15,-4 3 19 0,-7 3-1 16,-3 0-71-16,-5 4-6 0,-7 1-12 0,-5 1 10 16,0 3 2-16,-14 3 21 0,-6 3 10 15,-7 1-30-15,-2 0-1 0,0 0-32 16,5-7 30-16,5-4 0 0,7-7-1 16,4-5-12-16,7-4 5 0,1-2 10 15,0 0 34-15,0 0-34 0,6-2 3 0,8-4 0 16,7-4-3-16,14-1-59 0,8-2-12 15,10-3-28-15,6 2-29 0,5 1-73 16,2 2-95-16,-1 1-100 0,1 4-94 16,0 3-147-16,-8-2-437 0</inkml:trace>
  <inkml:trace contextRef="#ctx0" brushRef="#br0" timeOffset="81059.95">9729 11807 8 0,'0'0'2127'16,"0"0"-1607"-16,0 0-269 0,0 0-7 15,0 0 27-15,0 0-39 0,0 0-97 0,0 0-87 16,0 0-36-16,101-61 1 0,-54 50 15 16,5-1-28-16,7-1 16 0,6 1-13 15,1 1-3-15,-1 1-101 0,-4 2-31 16,-8 3-55-16,-7 5-87 0,-13 0-91 15,-10 4-181-15,-14 7-275 0,-8 0-370 16</inkml:trace>
  <inkml:trace contextRef="#ctx0" brushRef="#br0" timeOffset="81213.85">10095 11932 1556 0,'0'0'672'16,"0"0"-229"-16,0 0-83 0,0 0-66 15,0 0-81-15,0 0-90 0,0 0-9 16,0 0-77-16,0 0-37 0,0 0-24 15,107-25-54-15,-53 12-71 0,11-2-99 16,6 1-66-16,4-2-155 0,0 1-290 16,-18 4-727-16</inkml:trace>
  <inkml:trace contextRef="#ctx0" brushRef="#br0" timeOffset="81609.13">11277 11454 278 0,'0'0'1974'0,"0"0"-1508"16,0 0-171-16,-97-5 16 0,76 6-64 15,2 4-82-15,-2 3-93 0,3 2-60 16,3 3-12-16,-2 0-1 0,3 3-1 0,3-2-24 15,2 3 1-15,3-2-22 0,6 2-42 16,0 1 39-16,6 0 28 0,6 0 22 16,4 0-1-16,6-1-30 0,2-2-7 15,4-2 24-15,0-1 14 0,0-5 57 16,1-3 13-16,-3-3 38 0,-3-1 21 16,-5-4 9-16,-2-4 26 0,-1-4 4 15,-7-3-35-15,0-1-34 0,-7-4-12 16,-1 0-7-16,-3-3-40 0,-7 0-20 0,-3-1-20 15,0 4-40-15,-3 2-9 0,3 4-28 16,-1 2-65-16,4 6-32 0,1 3-67 16,3 3-137-16,3 6-156 0,-1 6-58 15,4 4-130-15,4 2-460 0,2-5 546 16</inkml:trace>
  <inkml:trace contextRef="#ctx0" brushRef="#br0" timeOffset="81828.61">11667 11696 2268 0,'0'0'642'0,"0"0"-163"15,0 0 15-15,0 0-93 0,0 0-82 16,0 0-88-16,0 0-69 0,0 0-40 0,0 0-46 16,0 0-27-16,-55-36-25 0,55 35-24 15,0 1-18-15,0 0-40 0,0 0-51 16,0-1-50-16,0-1-47 0,0 2-47 15,6-1-67-15,5 1-83 0,3-1-121 16,3 0-193-16,0-1-605 0,-27 47 144 16</inkml:trace>
  <inkml:trace contextRef="#ctx0" brushRef="#br0" timeOffset="82185.17">11916 11540 1780 0,'0'0'810'0,"0"0"-366"15,0 0-115-15,0 0-66 0,0 0-23 16,-87-43-29-16,73 39-55 0,-1 4-66 16,5 0-43-16,1 0-23 0,2 3-24 0,1 3-34 15,3 2-10-15,2-1 10 0,1 5 12 16,0 1 19-16,3 2-13 0,8-1 14 16,6 3 0-16,3-3-1 0,4 2-65 15,3-2-4-15,6-3 37 0,-1-1 35 16,5-4 15-16,-2-4 26 0,-4-2 12 15,0 0-10-15,-5-2 7 0,-6-7 56 16,-1 0 2-16,-6-4-15 0,-3-1-4 16,-6-4-15-16,-3-2 3 0,-1 1-22 0,-7 0-21 15,-10 1-13-15,-4 0-10 16,-3 3-11-16,-5 3-37 0,-1 1-9 0,1 4-22 16,2 3-27-16,3 1-28 0,4 3-29 15,3 0-28-15,5 5-46 0,3 3-66 16,3 2-80-16,5 2-34 0,1 0-71 15,1 1-132-15,9-3-416 0</inkml:trace>
  <inkml:trace contextRef="#ctx0" brushRef="#br0" timeOffset="82643.11">12490 11327 1444 0,'0'0'478'0,"0"0"-151"0,0 0-16 15,0 0-25-15,-87-75-35 0,70 65-31 16,0 2-23-16,1 3-19 0,6 1-18 16,3 1-9-16,3 3-53 0,4 0-98 15,0 0-101-15,7 6-40 0,7 1 141 16,8 4 72-16,5 1 41 0,8 1 7 16,2 4-11-16,4 0-13 0,0 2 12 15,-2 0-43-15,-3 3-31 0,-7 0-12 16,-6 0 6-16,-7 1-28 0,-8 0-28 15,-8 1-9-15,-1-1 9 0,-18 0 13 0,-8 0 2 16,-9 1-30-16,-6 0-50 0,-5-2 0 16,-1-3 24-16,3-1-52 0,9-5 38 15,5-5 83-15,6-5 6 0,11-3 58 16,2-1 89-16,8-8 21 0,2-2-41 16,2-5-28-16,8-4-25 0,6-6-40 15,9-4-9-15,8-4 12 0,7-4 3 0,6-1 0 16,2 1-10-16,1 2-5 0,-4 3-29 15,-7 6 13-15,-7 3 52 0,-8 3 7 16,-6 2 5-16,-9 2 18 0,-1 0-24 16,-5 2-33-16,-3-1-40 0,-8 0-13 15,-6 2-69-15,-7 2-51 0,-6 6-29 16,-5 4-65-16,-7 2-84 0,-2 2-43 16,-3 8-225-16,1 3-188 0,12-2-507 15,-13 5-262-15</inkml:trace>
  <inkml:trace contextRef="#ctx0" brushRef="#br0" timeOffset="84115.15">10028 13874 70 0,'0'0'273'0,"0"0"-64"0,0 0 1110 15,0 0-649-15,0 0-257 0,0 0-113 0,0 0-20 16,0 0-39-16,0 0-50 16,0 0-49-16,-3 0-54 0,6-1-41 0,2 0-37 15,5-3-10-15,7-2-38 0,10-1 17 16,8-2 21-16,10-1-1 0,8-2-1 15,3 0-23-15,2 2 0 0,-5 2 3 16,-2 4-54-16,-11 2-43 0,-8 2-67 16,-12 3-86-16,-11 6-101 0,-8 2-23 15,-4 3-4-15,-14 0-314 0,0-1-728 0</inkml:trace>
  <inkml:trace contextRef="#ctx0" brushRef="#br0" timeOffset="84229.93">10132 14071 1077 0,'0'0'677'0,"0"0"-265"15,0 0-198-15,0 0-91 0,0 0-10 16,0 0 32-16,0 0-4 0,111-18-22 16,-40 2-119-16,18-3-125 0,18-1-88 0,11-1-187 15,9 2-396-15,-30 5-623 0</inkml:trace>
  <inkml:trace contextRef="#ctx0" brushRef="#br0" timeOffset="84864.38">11382 13726 1010 0,'0'0'1334'16,"0"0"-840"-16,0 0-65 0,0 0-41 16,0 0-39-16,0 0-67 0,0 0-93 15,0 0-71-15,0 0-47 0,0 0-41 0,-51-43-28 16,40 43-2-16,-1 2-24 0,4 6-22 15,-3 0-7-15,3 6 4 0,1 1 15 16,2 1 9-16,5 0-3 0,0 1 6 16,2-2-2-16,8 0-1 0,4-1-43 15,5-1-48-15,4-3 41 0,4-1 60 0,4-3 2 16,-1-2 13-16,0-1 0 0,-1-3 22 16,-2 0 25-16,-8-7 15 0,-2 0 10 15,-5-5 12-15,-5-3-13 0,-4-3-9 16,-3-3-10-16,-2-2-8 0,-9-3-13 15,-5 0-1-15,-4 4 7 0,-3 2-27 16,0 1-10-16,-2 7-44 0,1 1-23 16,4 4-20-16,8 3-27 0,3 4-73 15,7 0-168-15,2 3-266 0,1 5-144 16,11 2-39-16,-4-3-546 0</inkml:trace>
  <inkml:trace contextRef="#ctx0" brushRef="#br0" timeOffset="85059.12">11960 13825 1498 0,'0'0'818'0,"0"0"-205"0,0 0-45 0,0 0-82 15,0 0-89-15,0 0-103 0,0 0-104 16,0 0-135-16,0 0-55 0,0 0-27 16,0 0-4-16,1-13-76 0,-1 10-90 15,0 3-88-15,3-1-110 0,7 1-172 16,0-2-88-16,6-1-472 0,-4 1-340 15,-64 26 1406-15</inkml:trace>
  <inkml:trace contextRef="#ctx0" brushRef="#br0" timeOffset="85417.27">12399 13632 1961 0,'0'0'676'15,"0"0"-274"-15,0 0-70 0,0 0-62 0,0 0-71 16,-79-6-99-16,76 6-100 16,0 2-28-16,2 4-35 0,1 3-6 0,0 2 19 15,7 4 22-15,5 2 28 0,6 0 54 16,7-1 9-16,2 2 6 0,6-3-22 16,3-1-31-16,0-4-14 0,3-1 10 15,-2-3 4-15,1-3 9 0,-3-1 7 0,-5-2-3 16,-1-3 8-16,-6-5 38 15,-6-1 16-15,-4-3 17 0,-6-4 10 0,-7-2-4 16,0-3-25-16,-12-1-12 0,-6 0-12 16,-8 1-38-16,-3-1-27 0,-2 2-37 15,-4 4-43-15,5 2-3 0,1 3-13 16,3 4-37-16,5 1-44 0,3 2-45 16,5 4-55-16,5 0-74 0,3 3-103 15,5 4-107-15,5-1-19 0,10 2-84 16,7-3-131-16</inkml:trace>
  <inkml:trace contextRef="#ctx0" brushRef="#br0" timeOffset="85832.15">13079 13523 457 0,'0'0'1178'0,"0"0"-633"0,0 0-76 0,0 0-64 16,36-79-44-16,-44 64-70 0,-8 1-64 15,1-1-82-15,-2 4-32 0,3 1 8 16,-1 2-6-16,7 1-13 0,5 5-3 15,1 1-50-15,2 1-49 0,8 0-74 16,9 6 4-16,12 3 70 0,11 4 40 16,6 1-9-16,5 4 0 0,-4 0-19 15,1 2 31-15,-8 3-43 0,-8 0-4 16,-5-2-11-16,-8 4 12 0,-7-3-19 16,-7-2-6-16,-5 1-18 0,-1-3-3 15,-15 1 9-15,-10-1-4 0,-6 0-61 0,-7-2-29 16,-1-2 3-16,4-4 51 0,6-2 49 15,5-3 31-15,11-4 10 0,5-1 46 16,2 0 48-16,4-4-1 0,3-3 0 16,0-5 5-16,2-5 0 0,8-1-12 0,3-6-34 15,8-6-22-15,5-2-19 16,4-4-21-16,3-1-1 0,2 0 1 0,-2 2 10 16,-5 3 3-16,-8 3-11 15,-6 6 19-15,-8 4 13 0,-6 4-31 0,0 4-3 16,-3 4-18-16,-6 3-41 0,-2 1-51 15,-2 3-69-15,1 0-95 0,-3 6-172 16,2 5-151-16,1 2-172 0,8-1-554 16</inkml:trace>
  <inkml:trace contextRef="#ctx0" brushRef="#br0" timeOffset="86076.31">13745 13373 1272 0,'0'0'1390'0,"0"0"-969"0,0 0-226 0,0 0-103 15,0 0-15-15,0 0 68 0,0 0-12 16,88 36-38-16,-55-18-26 0,2 3-16 16,1 1-12-16,-2-2-13 0,0 4-28 15,-6-5-12-15,-3 2-4 0,-5-6-100 16,-3 0-89-16,-5-3-65 0,-2-3-81 15,-3-3-67-15,-4-3-109 0,-2-3-221 16,-1 0 61-16,0-9 133 0</inkml:trace>
  <inkml:trace contextRef="#ctx0" brushRef="#br0" timeOffset="86224.52">14097 13503 865 0,'0'0'642'0,"0"0"-148"16,-39-68-12-16,26 49-69 0,4 3-16 16,-2 5-99-16,5 4-48 0,0 5-56 15,-1 2-49-15,0 0-129 0,-6 9-16 16,0 6-13-16,-6 6 11 0,-1 5 0 15,1 5 1-15,1 2-55 0,2 2-17 0,1 1-55 16,4 0-64-16,2-1-164 0,2-2-165 16,4-4-274-16,2-8-815 0</inkml:trace>
  <inkml:trace contextRef="#ctx0" brushRef="#br0" timeOffset="86914.96">14489 13268 205 0,'0'0'1975'15,"0"0"-1419"-15,-17-72-257 0,17 44-27 16,0 1 29-16,2 4-48 0,9 4-55 15,3 4-48-15,3 2-44 0,9 3-53 0,6 2-25 16,10 4-17-16,5 4-11 16,4 0-1-16,-2 9 1 0,-5 2 60 0,-8 6-60 15,-10 2-3-15,-7 4-47 0,-10 1 16 16,-6 4 24-16,-3 3 10 0,-15 2 25 16,-5 3-7-16,-9 0 7 15,-3 2-3-15,-6-1-10 0,-1-3 3 0,3-5-15 16,1-1-19-16,5-7 0 0,7-5 16 15,5-5 0-15,7-4 3 0,7-3 2 16,2-3 23-16,1-1 9 0,1 0 12 16,0 0 16-16,3 0 37 0,7-5-75 15,8-6-24-15,11-1-55 0,10-5-16 16,12-3-37-16,5 1-35 0,4-1-31 16,-2 0-43-16,-5 0-37 0,-4 1-92 0,-8 1-137 15,-10-3-153-15,-5 3-517 0,-7 0 164 16</inkml:trace>
  <inkml:trace contextRef="#ctx0" brushRef="#br0" timeOffset="87117.11">15099 13196 1462 0,'0'0'501'0,"0"0"-167"16,0 0 53-16,0 0 76 0,0 0-71 15,0 0-36-15,-80-57-51 0,76 53-13 16,1 4-43-16,3 0-116 0,0 0-133 16,6 5-93-16,5 6-54 0,9 4 147 15,5 7 18-15,5 4 35 0,2 2-4 16,-2 2-49-16,-1 1 0 0,-6-1-13 15,-3 0 10-15,-4-2-9 0,-4-2 12 16,-7-2-74-16,-5 0-62 0,0-5-71 16,-14 0-69-16,-6-2-98 0,-9-1-164 15,-4-2-273-15,-2-5-729 0,3-6 770 0</inkml:trace>
  <inkml:trace contextRef="#ctx0" brushRef="#br0" timeOffset="87257.47">15026 13515 378 0,'0'0'802'0,"0"0"-255"15,-17-72-22-15,17 42 8 0,6-2-33 0,8-3-182 16,9 2-103-16,8-1-115 0,5 3-37 15,6 3-25-15,5 2 0 0,2 3-25 16,3 4-13-16,0 3-1 0,-2 5-19 16,-1 3-5-16,0 2-3 0,-3 3-88 15,0 3-89-15,-4 0-81 0,-1 3-120 16,-1 3-167-16,-6 5-518 0,0-1-35 16</inkml:trace>
  <inkml:trace contextRef="#ctx0" brushRef="#br0" timeOffset="87530.32">15896 13171 1271 0,'0'0'1742'0,"0"0"-1206"0,0 0-176 15,0 0-37-15,0 0-140 0,0 0-176 16,0 0-7-16,0 0-31 0,0 0 31 16,93 27 31-16,-60-7 18 0,-1 0-27 15,1 2-7-15,-4-2-14 0,-5 0-1 16,-1-2-62-16,-6-3-52 0,-5-2-79 16,-4-2-68-16,-6-4-103 0,-2 0-149 15,-1-5-177-15,-6-2-634 0</inkml:trace>
  <inkml:trace contextRef="#ctx0" brushRef="#br0" timeOffset="87694.08">16116 13214 165 0,'0'0'1714'0,"0"0"-1049"16,0 0-125-16,0 0-62 0,-20-67-71 15,18 64-66-15,2 3-75 16,-1 0-158-16,-2 2-108 0,-1 6-49 0,-3 4-1 16,-5 8 49-16,-4 2-1 0,-1 6-22 15,-3 0-1-15,0 0-52 0,-1 2-63 16,1-1-87-16,2 1-155 0,1-2-177 15,5-1-181-15,6-4-442 0,3-7-32 16</inkml:trace>
  <inkml:trace contextRef="#ctx0" brushRef="#br0" timeOffset="88402.05">16796 13069 133 0,'0'0'485'0,"0"0"1208"15,0 0-1151-15,0 0-161 0,0 0-2 16,0 0-27-16,0 0-72 0,0 0-82 16,0 0-80-16,-79-32-38 0,66 31-22 0,1-2-8 15,1 3-13-15,-2 0-27 0,4 0-10 16,0 0-25-16,1 0-6 0,2 6-12 15,0 0-3-15,1 0 9 0,-1 6 9 16,-3 3 10-16,4 0-1 0,-1 3-5 16,1-1-4-16,5 1 9 0,0-2 19 15,0 0 0-15,11-1 4 0,4 0 23 16,7 1 20-16,8 0 14 0,4-1 19 16,4-1-27-16,0 0-38 0,-2-1-3 15,-6-1-12-15,-3-1 0 0,-8-2-21 16,-6 2 21-16,-3-1 6 0,-5-1-6 15,-3 2-17-15,-2 0 16 0,-4 2 1 0,-6-2 58 16,-6 2 6-16,-7-1-18 0,-4-1 3 16,-6-2-22-16,-1-2-27 0,-3-2-16 15,0-1-11-15,6-4-31 0,3 0-13 16,4-1-30-16,4-7-81 0,3-1-91 0,1-3-75 16,4-3-145-16,1-3-154 0,2-3-452 15,6-3-201-15</inkml:trace>
  <inkml:trace contextRef="#ctx0" brushRef="#br0" timeOffset="88572.12">16587 13182 362 0,'0'0'1368'0,"0"0"-846"0,0 0-127 15,0 0-90-15,0 0-52 0,0 0-99 0,54-66-88 16,-28 52-34-16,7-1-32 0,4 4-11 16,3-2-9-16,2 1 5 0,-3 2 2 15,-4 1 12-15,-4 3-72 0,-4-1-81 16,-3 3-64-16,-1 1-58 0,-2-1-135 15,1 1-257-15,-2-1-153 0,0 0 218 16</inkml:trace>
  <inkml:trace contextRef="#ctx0" brushRef="#br0" timeOffset="88853.33">17214 12987 22 0,'0'0'812'0,"0"0"-2"0,0 0-303 16,0 0-90-16,0 0-43 0,0 0-61 15,0 0-77-15,-80 7-46 0,68-5-35 16,0 2-52-16,2 1-53 0,2 2-50 15,3 0-21-15,2 2-26 0,2 4 25 16,1 0 9-16,3 2 10 0,7 0 3 16,4 0 0-16,4-2 34 0,2 1-2 0,3-2 15 15,-1-3 3-15,1-3-5 0,-2-2 5 16,0-3 6-16,-4-1 28 0,-4 0 15 16,-1-6 37-16,-1-3 25 0,0-4-35 15,-2-1-43-15,-2-5-37 0,0-2-13 16,-4-1-8-16,-1 0-7 0,-2 2-18 15,0 3-27-15,-5 4-35 0,-2 3-42 16,1 2-53-16,0 4-74 0,-2 2-102 16,2 2-162-16,3 0-188 0,0 2-381 0,3 2-98 15,5 0 552-15</inkml:trace>
  <inkml:trace contextRef="#ctx0" brushRef="#br0" timeOffset="89149.23">17505 13021 1891 0,'0'0'748'0,"0"0"-307"0,0 0-135 0,0 0-20 16,0 0-44-16,0 0-65 0,0 0-71 16,0 0-88-16,0 0-18 0,0 0-112 15,0 0 65-15,9 33 27 0,-3-20 20 16,2 0 2-16,5 0 10 0,0-3 2 16,4-2 33-16,-1-2 21 0,4-1 26 15,-2-4 11-15,1-1 4 0,1 0-4 0,-3 0 6 16,5-6-10-16,-2-4-18 15,0-3-19-15,0-2-12 0,-5-3-6 0,-4-3-6 16,-7 0-1-16,-4 1-2 0,-3 0 2 16,-14 2-39-16,-3 4-24 0,-5 1-46 15,-5 4-31-15,1 3-30 0,-1 3-54 16,1 3-77-16,6 0-157 0,0 8-180 16,9 2-151-16,1 3-514 0,7-5 55 15</inkml:trace>
  <inkml:trace contextRef="#ctx0" brushRef="#br0" timeOffset="89624.04">18190 12882 173 0,'0'0'499'0,"0"0"1434"16,0 0-1432-16,0 0-248 0,0 0-56 16,0 0-30-16,0 0-50 0,0 0-117 15,0 0 2-15,76-17 42 0,-40 28 53 0,4 2-24 16,2 4-41-16,0 1-4 0,-3 0-6 15,-5 1-22-15,-2-1-35 0,-6 0-15 16,-5-1-67-16,-4-4-56 0,-6-1-86 16,-2-3-82-16,-2-2-115 0,-6-1-152 15,-1-4-431-15,0-1 299 0,0-1 423 16</inkml:trace>
  <inkml:trace contextRef="#ctx0" brushRef="#br0" timeOffset="89779.58">18600 12983 178 0,'0'0'731'16,"0"0"381"-16,0 0-717 0,-31-69 9 15,23 58 57-15,-1 1-64 0,3 4-92 0,-1 2-82 16,1 3-61-16,-3 1-116 0,1 1-46 16,-3 9-52-16,-3 2 14 0,1 3 10 15,-3 2 10-15,3 2 2 0,1-1-12 16,1 2-43-16,2-4-62 0,1 1-124 16,2 0-104-16,0-3-96 0,4 1-127 15,2-2-243-15,0-2-318 0</inkml:trace>
  <inkml:trace contextRef="#ctx0" brushRef="#br0" timeOffset="90229.18">18899 12739 398 0,'0'0'1516'16,"0"0"-419"-16,0 0-787 0,0 0-21 0,3-66 42 15,-6 59-8-15,1 4-90 0,1 3-103 16,-2 0-130-16,2 0-47 0,-1 6-73 16,-1 6 83-16,-1 3 15 0,4 3 9 15,0 0 10-15,0 3 3 0,4-3 3 16,5 0 10-16,1 0-13 0,2-3 0 16,3 3-81-16,-2-2-21 0,5-1-8 0,-2 0-10 15,1-3-15-15,-1-3 3 16,-1-1 9-16,-1-4 44 0,1-1 79 0,-2-3 34 15,2-3 58-15,-1-5 3 0,0-2 22 16,-3-3 24-16,-1 0 26 0,-2-1 1 16,-2 0-19-16,-2-1-29 0,1 0-18 15,-2 1-19-15,0 4-10 0,-2 1-11 16,1 4-1-16,-2 1 6 0,1 4-40 16,-1 0-27-16,0 0-61 0,0 0-43 15,0 4-52-15,0 6 64 0,0 3 80 0,0 2 11 16,3 3 1-16,2 0-31 0,3 0-61 15,0 0-51-15,4-1-56 0,-1-1-52 16,1-4-80-16,1 0-102 0,-4-2-116 16,-1-1-170-16,2-2-500 0,0-2 596 15</inkml:trace>
  <inkml:trace contextRef="#ctx0" brushRef="#br0" timeOffset="90523.28">19439 12900 187 0,'0'0'707'15,"0"0"266"-15,0 0-497 0,12-72-53 16,-12 59-47-16,-2 2-42 0,-3 3-55 15,-3-2-50-15,3 3-49 0,-1 0-50 16,0 2-37-16,0 1-15 0,4 4-63 16,0 0-15-16,1 0-102 0,1 5-41 15,0 7 84-15,0 1 37 0,1 2 3 16,10 2 16-16,2 1-15 0,6-2-29 0,3 1 44 16,4 0 3-16,3-3 40 15,1-2 20-15,-1-4 17 0,-2-3 4 0,-4-4 0 16,-5-1 6-16,-4-3 5 0,-6-4-5 15,-2-5 14-15,-4-2 16 0,-2-4-28 16,-5-3-41-16,-5 2-35 0,-7-3-13 0,0 4-28 16,-4 4-33-16,1 1-55 0,1 4-26 15,-1 5-43-15,3 2-50 0,1 2-85 16,1 0-84-16,6 6-87 0,3 2-75 16,6 1-183-16,7-3-509 0</inkml:trace>
  <inkml:trace contextRef="#ctx0" brushRef="#br0" timeOffset="90834.66">20129 12781 380 0,'0'0'291'0,"0"0"1443"0,0 0-1267 16,0 0-130-16,0 0-22 0,0 0-125 16,0 0-93-16,-80-49-97 0,74 49-12 15,2 5-54-15,1 3-1 0,0 1 67 16,3 3 10-16,4 2 50 0,6-1 6 0,6 1 3 15,5 0 10-15,3-2 5 0,3-2 21 16,-1-2 32-16,1-2 2 0,-2-4-40 16,-3 0-9-16,-5-2 2 0,-7 0-2 15,-3-5 23-15,-2-4 43 0,-4 0-3 16,-1-4-53-16,0-1-27 0,-8-1-43 16,-3-1-30-16,-4-1-16 0,-3 1-11 0,-3 0-10 15,-2 2-17-15,-2 2-41 16,3 3-45-16,1 3-44 0,2 3-46 15,3 3-74-15,3 0-78 0,5 2-34 0,5 3-40 16,3 1-101-16,3-1-143 0,15-3-421 16,-3-1 429-16</inkml:trace>
  <inkml:trace contextRef="#ctx0" brushRef="#br0" timeOffset="91212.11">20402 12323 108 0,'0'0'274'16,"0"0"-33"-16,0 0 1610 0,0 0-1307 15,-22-68-164-15,24 55-25 0,6 3-69 0,4-1-70 16,4 5-55-16,2-1-52 16,1 5-48-16,4 1-30 0,2 1-28 0,1 2-3 15,-2 6-27-15,2 5-7 0,-3 2 6 16,-3 4 28-16,-4 2 12 0,-7 4-11 15,-3-1-1-15,-6 3 1 0,-3-1-1 16,-12 1-3-16,-5-3-25 0,1 1-2 16,-2-3 30-16,2-4 2 0,3-3 53 15,5-5-31-15,2-3-24 0,6-2-19 16,0-3-5-16,3-2 24 0,0 2 52 16,3-2 90-16,9 1 11 0,10-1 13 15,6 0-23-15,14 0-55 0,4 0-59 0,7-4-29 16,5 1-18-16,4 0 5 0,4-1-75 15,5 1-74-15,1 2-49 0,4-2-66 16,-5 1-155-16,-5-2-222 0,-6 0-421 0,-17 2-541 16,1-2 867-16</inkml:trace>
  <inkml:trace contextRef="#ctx0" brushRef="#br0" timeOffset="94882.35">10276 15758 361 0,'0'0'1925'0,"0"0"-1441"16,0 0-207-16,0 0 4 0,0 0-5 15,0 0-64-15,0 0-68 0,0 0-56 16,0 0-40-16,0 0-11 0,-59-14 57 0,67 10-54 15,6-2-8-15,9-3-32 16,10-3-13-16,9 0 1 0,6-1-7 0,5 2 0 16,0 2-12-16,-4 4 3 15,-4 3 3-15,-9 2-195 0,-7 0-7 16,-10 4-48-16,-8 4-124 0,-11 3-100 0,-6 2-198 16,-5-2-465-16</inkml:trace>
  <inkml:trace contextRef="#ctx0" brushRef="#br0" timeOffset="95010.63">10347 15915 375 0,'0'0'1213'0,"0"0"-709"16,0 0-126-16,0 0-55 0,0 0 7 16,0 0-163-16,0 0-123 0,86-3-28 15,-31-5 25-15,14-2-41 0,5-2-44 16,5 0-244-16,-4 1-123 0,-3 0-291 16,-21 3-985-16</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5:15:40.544"/>
    </inkml:context>
    <inkml:brush xml:id="br0">
      <inkml:brushProperty name="width" value="0.05292" units="cm"/>
      <inkml:brushProperty name="height" value="0.05292" units="cm"/>
      <inkml:brushProperty name="color" value="#FF0000"/>
    </inkml:brush>
  </inkml:definitions>
  <inkml:trace contextRef="#ctx0" brushRef="#br0">10392 15802 55 0,'0'0'336'0,"0"0"-186"0,0 0-68 15,0 0 29-15,0 0-14 0,0 0-51 16,0 0-43-16,0 0-3 0,0 0-2 16,0 0 0-16,-35-46 2 0,35 41 33 15,0 1 61-15,0-3 14 0,-1 2 15 16,1-1-35-16,-2-1-45 0,1 1-24 16,-2-2 4-16,0 1 32 0,2 0 36 0,-1-1 10 15,1 1 29-15,-1 0 29 0,1 1 30 16,-1-1-15-16,1 2 4 0,1-1-13 15,-2 1-30-15,2 0 13 0,-1 3-10 16,-2 0-7-16,3-1-9 0,0 2-14 16,0 1-7-16,0 0-3 0,0 0 13 15,-1 0-7-15,1 0-13 0,0 0-16 16,0 0-20-16,0 0-55 0,0 0-10 16,0 0-19-16,0 0-24 0,0 5-32 0,0 4 50 15,-3 6 35-15,3 7 26 0,-1 4-11 16,-1 5-11-16,1 5-1 0,1 1-2 15,0 4 30-15,0 1 0 0,0 0-9 0,1-1 16 16,2-1-36-16,1-1 1 16,0-2 37-16,-2-3-38 0,1-3-1 0,0-3 20 15,0-4-21-15,-2-3-1 0,2-6 1 16,0-2 0-16,-2-4 2 0,1-2 0 16,-1-3 11-16,1-2-10 0,-2-1 12 15,0-1 26-15,0 0 21 0,1 0 10 16,-1 0 5-16,0 0 10 0,0-3 15 15,0-5-102-15,0-4-71 0,0-2-93 16,0-3-32-16,0-1-28 0,7 0-117 16,3 0-98-16,-1 2-94 0,2 0-173 15,-5 4-423-15,0-3 363 0</inkml:trace>
  <inkml:trace contextRef="#ctx0" brushRef="#br0" timeOffset="759.79">10889 15595 692 0,'0'0'330'0,"0"0"-67"0,0 0 34 16,0 0 18-16,0 0-23 0,0 0-1 16,0 0-68-16,0 0-33 0,0 0-1 15,0 0-1-15,0 0 0 0,11-20-39 16,-11 20-38-16,0 0-32 0,0 0-26 15,0 0-12-15,0 0 9 0,0 0-3 16,0 0-15-16,0 3-26 0,-3 3 7 0,-1 6-4 16,-4 5 14-16,-2 5 11 0,-2 2 41 15,-4 6 68-15,0 1-43 0,-4 4-54 16,2 1-33-16,-1 0-1 0,0 2 25 16,4-1-12-16,1 1-10 0,4-1-15 15,4-2-34-15,3-3 6 0,3-2 13 0,0-4 15 16,7-3 25-16,4-5-25 0,1-1 0 15,3-5-68-15,2-3 58 0,2-2 10 16,3-3 44-16,1-4 11 0,-2 0 4 16,2-4 6-16,0-4-1 0,-4-1-5 15,0-1-10-15,0-4 3 0,-3-1-3 16,-1-2-12-16,-3 2-4 0,-3 0 16 16,-4 1 3-16,-5 2 12 0,0 3 97 15,-7-1-24-15,-9 1-137 0,-5 1-6 16,-7 0-34-16,-2 3 13 0,-2 1-6 15,2 4-31-15,1 0 0 0,7 1-24 0,2 5-10 16,6 0-49-16,1 2-46 0,6 1-60 16,2-2-39-16,4 2-64 0,1-3-33 15,1 0-23-15,7 0-13 0,5-4-8 0,5-2-184 16,4 0 11-16</inkml:trace>
  <inkml:trace contextRef="#ctx0" brushRef="#br0" timeOffset="1115.43">11203 15901 970 0,'0'0'421'0,"0"0"-54"16,0 0 36-16,0 0-2 0,0 0-34 16,0 0 17-16,0 0-41 0,0 0-53 15,0 0-27-15,0 0-39 0,0 0-73 16,66-56-70-16,-66 56-49 0,-1 0-32 0,-1 0-40 16,2 0-31-16,-1 5 10 0,-2 3 30 15,3 2 12-15,0 3 4 0,0 0 2 16,0 1 13-16,7-2-1 0,1 1-1 15,4 1 2-15,3-3 19 0,4-1-19 16,4-2-25-16,4-1-37 0,3-4 10 16,5-3 52-16,2 0 25 0,-2-1 6 15,-2-7-9-15,-3-2-3 0,-5-2 27 0,-6-2 84 16,-5-1-7-16,-7-2-3 0,-4-1 39 16,-3-1-6-16,-3-1-44 0,-7 2-11 15,-3 3-32-15,-4 1-50 0,-3 2-16 16,-3 2-28-16,-6 3-20 0,0 4-22 15,-1 3-40-15,0 0-27 0,1 2-25 16,3 6-47-16,3 1-41 0,3 1-58 0,5 2-48 16,2-1-104-16,6 2-104 0,3-4-225 15,4 2-647-15</inkml:trace>
  <inkml:trace contextRef="#ctx0" brushRef="#br0" timeOffset="1982.35">12156 15748 2141 0,'0'0'469'0,"0"0"-240"0,0 0 168 15,0 0 42-15,0 0-78 0,0 0-69 16,0 0-45-16,0 0-47 0,0 0-46 15,0 0-60-15,0 0-48 0,8-63-46 16,-8 63-24-16,0 0-25 0,2 3-31 16,1 6-24-16,1 6 104 0,2 4 9 15,1 5-7-15,-1 0 1 0,-1 1 16 16,1-1-7-16,-1 0-12 0,2 0-2 16,-3-3-1-16,0-1-9 0,-1-1-47 15,0-1-27-15,-1-1-12 0,-1-2-60 16,-1-3-66-16,0-2-105 0,0-3-88 0,0-5-11 15,2-2 42-15,-1 0 144 0,2-6 22 16,5-7-199-16,0-4 58 0,0-6 134 16,5-4 115-16,-3-5 112 0,2-2 296 15,1-2 16-15,-3 0 16 0,2 3 77 0,-1 4-34 16,-4 5-11-16,1 7-13 0,-4 6-31 16,0 3-51-16,-3 4-50 0,-1 3-63 15,0 0-56-15,0 1-66 0,0 0-30 16,0 0-40-16,0 3-50 0,-4 6-49 15,-3 4 139-15,-2 4 21 0,-2 2-20 16,-5 0 27-16,4 1 22 0,-3-1-50 16,3-2-6-16,-2 0-47 0,4-2-3 15,-1-1 16-15,2-1-13 0,3-3-32 0,1-2 0 16,4-4 16-16,1 0 19 0,0-3 9 16,0 0-35-16,4 1 76 0,5-1 41 15,5 1 28-15,4-1-9 0,9 0-22 16,6-1-10-16,9 0-3 0,4-4-25 15,4-3-28-15,0 0-63 0,1-1-57 16,-3-2-146-16,-6-2-95 0,-5 1-32 16,-4-2-116-16,-4 0-194 0,-9 4-414 0</inkml:trace>
  <inkml:trace contextRef="#ctx0" brushRef="#br0" timeOffset="2375.98">12876 15690 673 0,'0'0'1227'0,"0"0"-780"15,0 0 31-15,0 0 53 0,0 0-93 16,0 0-89-16,0 0-60 0,0 0-33 15,0 0-114-15,0 0-97 0,0 0-45 0,17-61-53 16,-15 62-42-16,-1 4-25 0,4 4 86 16,1 2 34-16,-1 5 37 0,1-1-25 15,3 3-12-15,-4-1-21 0,-2 0 9 16,2 1-13-16,-2-1-15 0,-2 1-19 16,-1-2-65-16,0-1-66 0,0-1-65 15,0-3-54-15,0-3-31 0,-3-3 39 16,2-4 89-16,1-1 212 0,0 0 83 15,0-7-44-15,1-6 86 0,4-3 83 0,0-2 25 16,2-1-30-16,-1 0-7 16,0 1-33-16,-2 2-5 0,1 3 7 0,2 3-29 15,-3 0-24-15,0 2-26 0,2 0-21 16,0 3-22-16,2 1-28 0,1 2-15 16,3 2-74-16,5 0-3 0,2 4 53 15,8 5 24-15,1 0 0 0,-1 1-19 16,2 0-18-16,-5 0 9 0,1 0 7 15,-3 0-26-15,-1-1-27 0,2-2-41 16,-4 0-44-16,0-3-27 0,-1 0-16 0,0-3-93 16,0-1-78-16,0 0-149 0,0-5-256 15,-7-1-389-15</inkml:trace>
  <inkml:trace contextRef="#ctx0" brushRef="#br0" timeOffset="2555.92">13507 15600 943 0,'0'0'795'0,"0"0"-186"0,0 0-83 15,0 0-58-15,0-80-78 16,0 65-66-16,-4 1-25 0,1 3-39 0,2 1-29 15,-2 3-29-15,3 2-10 0,-1 3-43 16,1 1-97-16,0 1-52 0,0 0-76 16,0 0-43-16,0 6-33 0,0 7 11 15,0 4 141-15,0 3 18 0,-2 5 4 16,2 1-22-16,0-1 0 0,0 1-25 0,0-1 13 16,0 0-28-16,0 0-61 0,0-1-65 15,0-1-106-15,0-1-138 0,3-3-152 16,-3-4-191-16,7 0-796 0</inkml:trace>
  <inkml:trace contextRef="#ctx0" brushRef="#br0" timeOffset="3104.14">13744 15702 1790 0,'0'0'996'0,"0"0"-675"0,0 0 129 0,0 0-31 15,0 0-31-15,0 0-64 0,0 0-81 16,0 0-75-16,0 0-58 0,0 0-65 15,0 0-45-15,11-47-52 0,-11 50-33 0,2 2-34 16,1 4 75-16,-1 3 44 16,3 1 0-16,-2-1-2 0,-2 1-22 0,1-1-16 15,-1-2-22-15,-1 1-17 0,0-4-29 16,0 0-31-16,0-3-47 0,0-2-1 16,0-2 61-16,2 0 126 0,-1 0 155 15,2-5 82-15,5-3-197 0,-3-3-3 16,1-1 47-16,2 0 11 0,-1 1-3 15,1 2-2-15,0 1-20 0,-2 2-21 16,4 2-18-16,-1 0-31 0,2 2-17 16,2 0-13-16,2 2-13 0,3 0-12 15,-2 3 6-15,3 3 36 0,-3 2 13 0,1 1 49 16,-4 0-24-16,0 0-24 0,-3-1-1 16,-4-1-18-16,1 0-1 15,-3-2-12-15,-2-1-21 0,-1-2 0 0,1 0-16 16,-2-1 13-16,0-1 55 0,0 0-3 15,1 0 3-15,4 0 0 0,0-5 34 0,7-6 37 16,2-3-58-16,5-2 11 0,0-2 16 16,1-2 13-16,0 4 54 0,-4 0-15 15,1 3-16-15,-1 1-30 0,1 4-16 16,-2-2-30-16,2 6-2 0,2 0-25 16,1 1-13-16,4 3 13 0,1 0 24 15,-2 7 3-15,0 3 24 0,-1 1-24 16,-6 4 0-16,-2-1-24 0,-4 1-13 15,-4 2-39-15,-6 1-38 0,0 1-40 16,-9 2-18-16,-12 1-24 0,-11-2-246 0,5-4-531 16,-27 3-1174-16</inkml:trace>
  <inkml:trace contextRef="#ctx0" brushRef="#br0" timeOffset="4042.03">15293 15529 310 0,'0'0'1880'0,"0"0"-1437"15,0 0-118-15,0 0 87 0,0 0-60 0,0 0-122 16,0 0-82-16,0 0-39 0,0 0-22 15,-6-7-12-15,9 7-44 0,1 0-31 16,2 0-40-16,7 0-8 0,10 2 48 16,8 3 2-16,9 2 17 0,12-1 2 15,4 3-20-15,4-1-1 0,4 1 4 16,-1 0 17-16,-1 0-18 0,-3-1-3 16,-4-1-12-16,-9 1 11 0,-10-1 1 15,-10-1-12-15,-6-1-16 0,-9 0-6 16,-4-1-1-16,-3-2 17 0,-1 1 2 15,-3 0 16-15,0 0 30 0,0-1 11 16,0 3-10-16,-3 3 3 0,-3 2 22 0,-7 6-10 16,-7 3 0-16,-7 3 38 0,-11 4-7 15,-12 0-10-15,-5 2 13 0,-10-1-58 16,-5-2-22-16,3 1-3 0,8-2-135 16,10-4-150-16,12-2-133 0,14-1-234 15,8-6-418-15,8 2-756 0</inkml:trace>
  <inkml:trace contextRef="#ctx0" brushRef="#br0" timeOffset="8723.58">16833 15204 1847 0,'0'0'509'0,"0"0"-280"0,0 0-71 15,0 0 35-15,0 0-23 0,0 0-170 16,0 0-70-16,0 0-74 0,0 0 144 16,0 0 3-16,53 11 51 0,-30 3-2 15,2 2 28-15,3 2 9 0,-2 0-50 16,-1 1-39-16,-4-1 0 0,-4 0-64 0,-2-1-45 15,-5-2-16-15,0-1-20 0,-4-3-45 16,-1-1-53-16,-2-2-126 0,0-4-291 16,-3 0-493-16</inkml:trace>
  <inkml:trace contextRef="#ctx0" brushRef="#br0" timeOffset="12103.23">16858 15443 84 0,'0'0'437'0,"0"0"-141"0,0 0-90 0,0 0-8 16,0 0-9-16,0 0 32 0,0 0-45 16,0 0-49-16,0 0-46 0,0 0-46 15,-14-50 24-15,11 45-4 0,1-1 10 16,-1 0 16-16,2 1 16 0,-1 0-13 15,2 0 13-15,0-1 16 0,0 2-7 16,0-3 19-16,0 2-6 0,0-1-30 16,0 0 4-16,-1 1 16 0,-1 0-1 15,0-1-22-15,-1-1-7 0,2 0-60 16,-2 0 28-16,1-1-15 0,-1 1-1 16,3 0 4-16,-1 3 18 0,-1 1 1 0,2 0-10 15,0 2-13-15,0-1-3 0,0 2-12 16,0-1-14-16,0 1-2 0,0 0-1 15,0 0-27-15,0 0-16 0,0 1-25 16,0 3-10-16,0 1-12 0,0 4 9 16,6 1 66-16,2 7 5 0,4 2 9 15,-3 3 2-15,3 3-13 0,-2 2-15 0,-2 2 56 16,-3 1-18-16,-1 2 31 0,-1 0-6 16,0-1-35-16,-1-1 22 0,-2-3 5 15,3-2-26-15,0-2 11 0,-1-4-11 16,-1-1 12-16,1-4-13 0,-1-4-19 15,1-3-60-15,-2-5-26 0,0-2 4 16,0 0 62-16,0 0 39 0,0-5 53 16,0-4-53-16,-3-4-172 0,-2-3-51 15,-1-7-21-15,-2 1-108 0,5-4-153 0,0 0 85 16,3 2-117-16,-3 2 185 16,2 1 224-16,-1 4 128 0,-2 3 153 0,0 2 20 15,1-2 45-15,-1 3 95 0,2 1 28 16,-1-2-71-16,3-1-27 0,0 1-36 15,0-3-65-15,-1 1-9 0,1-2 12 16,0 2-1-16,0 2-22 0,4 1-10 0,2 2 76 16,0 3-45-16,1 2-67 0,0 2-32 15,4 0-44-15,3 1 0 0,3 1-22 16,2 0 6-16,4 4 15 0,3 2 1 16,-1 2 0-16,-3 1 0 0,3 0-1 15,-4 0-2-15,1 0 2 0,-3-2 0 16,1 1-28-16,-6 0-31 0,2 0 0 15,-4-1-10-15,-4 0-58 0,-1 1-76 16,-4-2 47-16,0 0-11 0,-1 0-35 0,-2-1-52 16,0-2-86-16,1-1-13 0,1-2-4 15,0 0 23-15,4-3 211 0,6-4-170 16,1-4-19-16,4-2 134 0,0 0 179 16,5-3 0-16,-1-1 134 0,3-1 237 15,2-1-103-15,2-2-69 0,0 2-59 16,2-2 9-16,-1 2 79 0,-3 2 23 15,-3 3-24-15,-7 4 0 0,-6 2-26 16,-5 5-30-16,-3 2 10 0,-2 1 40 0,0 0-31 16,-2 0-34-16,-7 0-26 0,-2 3-66 15,-7 2-38-15,-3 3-26 0,-8 2-20 16,1 3 20-16,-3-2 19 0,3 5-19 16,2-2-1-16,3 0-11 0,2 1 9 15,4-2-13-15,4 2-13 0,3-2-22 0,2-2-89 16,2 0-32-16,3-1-43 0,3-3-59 15,0-2-82-15,1 1-49 0,8-5 41 16,3-1 6-16,6 0 35 0,2-3-62 16,-1-4 10-16</inkml:trace>
  <inkml:trace contextRef="#ctx0" brushRef="#br0" timeOffset="12393.02">17481 15283 232 0,'0'0'270'16,"0"0"-16"-16,0 0 89 0,0 0-21 0,0 0-3 15,55-67 18-15,-50 60-39 0,-3 0-52 16,0 3-11-16,-2 1-29 0,0 0-31 15,0 2-31-15,0 0-1 0,0 1 3 16,0 0-17-16,0 0-25 0,0 0-45 0,0 0-59 16,0 1-9-16,0 3-48 0,0 1-37 15,2 4-18-15,-1 2 112 0,4 7 28 16,1 3-3-16,-1 3 0 0,5 4 1 16,-1 0-25-16,1-1 1 0,0 0-1 15,0-1 1-15,-1-2-1 0,-2-2 1 16,0 0 11-16,-2-1-10 0,-2-3 0 15,-1-2-3-15,1 1-35 0,-1-4-12 16,-1-3-32-16,1-1-22 0,-2-2-23 16,1-4-22-16,-1 0-24 0,2-2-45 15,-2-1-55-15,1 0-40 0,1-1 34 0,-1-4-19 16,4-3-359-16,-2-1-343 16</inkml:trace>
  <inkml:trace contextRef="#ctx0" brushRef="#br0" timeOffset="13553.84">17936 15540 241 0,'0'0'701'0,"0"0"-209"0,0 0-134 15,0 0 41-15,0 0-53 0,0 0-62 0,0 0-37 16,0 0-36-16,0 0-26 0,0 0-27 15,-31-25-16-15,31 25-13 0,-2 0-38 16,2 0-41-16,0 0-36 0,0 0-14 0,0 1-38 16,0 1-9-16,-1 0-28 0,1 2-13 15,-2 1-9-15,2 3 97 0,0 2 3 16,0 1-3-16,3 0 0 0,5 2-25 16,0-1-22-16,5 1 5 0,3-3 20 15,1 0 22-15,5-2 13 0,2-3 12 16,2-2 1-16,1-3 18 0,3 0 10 15,-5-3-29-15,0-5 6 0,-5 1 23 16,-6-4 18-16,-4-1 35 0,-3 0 50 16,-4-5-23-16,0-1-41 0,-3-1-56 0,0 1-35 15,0 1 11-15,0 3-2 0,-3 3-11 16,2 3-31-16,-2 1-6 0,2 2-103 16,1 1-60-16,0 2-90 0,0 0-106 15,0 2-231-15,5 0-489 0,4 0 121 16,-2 4 369-16</inkml:trace>
  <inkml:trace contextRef="#ctx0" brushRef="#br0" timeOffset="13988.31">18403 15496 1012 0,'0'0'987'0,"0"0"-498"16,0 0-132-16,0 0-17 0,0 0-34 16,0 0-113-16,0 0-95 0,0 0-98 0,0 0-16 15,0 0-15-15,0 0 18 0,-27 45-12 16,25-32-10-16,2 2-9 0,2-1 6 15,6 1 13-15,3-1 21 0,3-3 2 16,2 0 1-16,2-2-27 0,1-2-17 16,1-2 1-16,2-2 25 0,-2-3 19 15,2 0 3-15,-2-6 25 0,-3-3 7 16,0-4 16-16,-3-1 3 0,-2-3-13 16,-3 0 3-16,-2 0 7 0,-4 2 40 15,1 1 20-15,-2 1 46 0,-1 4-41 16,-1 1-7-16,0 4-1 0,0 2-3 0,0 2-15 15,0 0-59-15,0 1-31 0,2 4-102 16,-1 4-53-16,4 4 62 0,0 5 93 16,1 4 44-16,5 4-23 0,-3 2-18 15,-1 0 1-15,0 3-2 0,-4-1 10 0,1-1 22 16,-4 2 3 0,0-1 10-16,-7-2-7 0,-4-2-9 0,-6-2-29 0,-4 1 35 15,-8-3-25-15,-10 0-9 0,-7-2-3 16,-7-3-18-16,-2-3-121 0,-2-2-22 15,0-4-23-15,6-4 32 0,3-2-118 16,3-2-83-16,9 0-30 0,8-3-165 16,9-4-114-16,9-1-477 0</inkml:trace>
  <inkml:trace contextRef="#ctx0" brushRef="#br0" timeOffset="17320.07">14908 17394 1486 0,'0'0'501'16,"0"0"-248"-16,0 0-24 0,0 0 94 15,0 0 49-15,-76-45-85 0,63 40-56 0,4 3-39 16,3 0-16-16,-2 2-28 0,5 0-52 15,2 0-80-15,1 3-16 0,0 5-81 16,0 3-44-16,-2 8 91 0,2 9 34 16,-1 4 1-16,1 4 27 0,0 1 11 0,0-1-37 15,0-1-2-15,0 0 0 0,0-2 62 16,1 0-6-16,2-4-36 16,0-3-20-16,2-3-84 0,1-5-74 0,0-5-30 15,4-3-68-15,0-5-96 0,3-2-36 16,-2-3 20-16,3-5 22 0,-1-9-14 15,1-8-154-15,-4 4-268 0</inkml:trace>
  <inkml:trace contextRef="#ctx0" brushRef="#br0" timeOffset="17505.93">15068 17415 1102 0,'0'0'994'16,"0"0"-567"-16,0 0-53 0,0 0 90 0,0 0 1 16,0 0-82-16,0 0-82 15,0 0-131-15,0 0-139 0,0 0-31 0,0 0-86 16,12-40-63-16,-8 54 94 0,3 4 55 15,2 5 31-15,2 3-30 0,1 1 2 16,0 2-1-16,2 0 26 16,-4-2-28-16,1 0-38 0,-5-1-64 0,-3 0-66 15,-3-2-83-15,-1 2-118 0,-12-1-186 16,1-7-558-16,-14 6-772 0</inkml:trace>
  <inkml:trace contextRef="#ctx0" brushRef="#br0" timeOffset="17664.84">14869 17707 1850 0,'0'0'655'0,"0"0"-510"16,0 0-3-16,0 0 92 0,0 0-64 15,110-69-124-15,-61 56-46 0,10-3-2 16,9 1-14-16,2 0-144 0,2 2-65 16,-8 1-194-16,-10 5-204 0,-19 2-387 15,-5 5 223-15</inkml:trace>
  <inkml:trace contextRef="#ctx0" brushRef="#br0" timeOffset="17982.8">15528 17630 111 0,'0'0'750'0,"0"0"-340"0,0 0-55 15,0 0 90-15,0 0-82 0,0 0-108 16,106-22-117-16,-69 11-41 0,0-3-8 16,-1-1-2-16,-7 0-14 0,-6 0-25 15,-10 1 23-15,-6-1 40 0,-6 1-28 16,-1-3-29-16,0 2-32 0,-5-1-6 15,1 3 0-15,-1 4 44 0,-1 4 31 16,1 4 7-16,-7 1-63 0,-1 0-35 0,-8 8-79 16,-5 3 44-16,-6 6 21 0,-1 4 14 15,0 0 1-15,5 1 2 0,6 0 9 16,8-1-12-16,4-3-12 0,6-1-1 16,4-2 10-16,0 0 1 0,7-1 0 15,5 1 2-15,5-1 12 0,4-1-8 0,4-2-3 16,5-1 11-16,6-3-12 15,2-3-16-15,2-4-75 0,1 0-58 0,0-4-87 16,-3-6-209-16,-1-3-220 0,-4-2-371 16</inkml:trace>
  <inkml:trace contextRef="#ctx0" brushRef="#br0" timeOffset="18308.02">16077 17527 1341 0,'0'0'673'0,"0"0"-262"16,0 0-50-16,0 0-17 0,0 0-63 0,0 0-44 15,0 0-3-15,0 0-17 0,0 0-83 16,0 0-112-16,0 0-22 0,0-31-72 15,0 40-18-15,0 4 90 0,2 2 68 16,0 2-21-16,-2 0-16 0,2-1-6 16,-2-2 0-16,0-3-12 0,0-2-13 15,0-3 0-15,0-2-31 0,0-2-66 16,1-1-38-16,2-1 22 0,-1 0 60 0,2-3 53 16,-1-1 63-16,1-2 34 15,3-3-52-15,-1 0-43 0,4-3 11 0,0-1 24 16,3 1 23-16,3-2-39 0,2-1-20 15,3 1 15-15,3 3 0 0,-1-1 40 16,-1 4 21-16,-2 3-43 16,-4 3-15-16,-4 0-19 0,-4 2 0 0,-2 0-56 15,3 4 16-15,-1 4 37 0,3 1 3 16,-3 3 18-16,2 0-12 0,-1 0-6 0,-2 1-105 16,0-3-51-16,0 2-52 0,1-2-86 15,3-1-129-15,4-1-200 0,1-2-407 16,-1-3-216-16</inkml:trace>
  <inkml:trace contextRef="#ctx0" brushRef="#br0" timeOffset="18536.91">16871 17417 279 0,'0'0'1672'0,"0"0"-1118"16,0 0-180-16,0 0-25 0,0 0-28 15,0 0-49-15,-97-6-84 0,76 12-43 0,-2 4-73 16,3 1-32-16,-2 3-21 0,3 3-19 15,6 1-3-15,2 1-28 0,5 1 6 16,5 1-19-16,1-2 43 0,4-1-11 16,10-1 10-16,2-5-1 0,7-2-69 15,2-2-42-15,2-2-5 0,5-5-17 16,2-1-50-16,0 0-82 0,0-3-177 16,-3-3-78-16,-4-3-272 0,-7 2-563 15</inkml:trace>
  <inkml:trace contextRef="#ctx0" brushRef="#br0" timeOffset="18860">17038 17550 1023 0,'0'0'991'0,"0"0"-593"16,0 0-127-16,0 0-49 0,0 0-64 0,0 0-59 15,0 0-45-15,0 0-35 0,0 0 102 16,0 0 19-16,0 0-22 0,91-6-42 16,-61-1-48-16,1 1-25 0,-1-2-3 15,-1 0 0-15,0 1-60 0,-1-4-57 0,1 1-13 16,1-1 34-16,-2-2 32 0,-6-2 58 15,-4 3 6 1,-8-1 67-16,-4 2 22 0,-6 3 19 0,-4 2 16 0,-6 2-26 16,-5 3-32-16,-4 1-41 0,-3 0-9 15,-4 3 9-15,-2 3 0 0,-5 3 7 16,5 0-4-16,-2 1-16 0,6 1-11 16,4-1-1-16,7 2 0 0,3-1-28 15,5 2-6-15,2 1 9 0,3 2 21 16,0 0 4-16,6 1 0 0,7 0-1 15,5-1 1-15,7-2 0 0,9-2 1 0,11-2 31 16,10-4-32-16,9-4-66 0,6-2-149 16,0 0-211-16,-16-4-543 0,16-7-645 15</inkml:trace>
  <inkml:trace contextRef="#ctx0" brushRef="#br0" timeOffset="19625">18794 17315 1577 0,'0'0'1643'0,"0"0"-1229"16,0 0-197-16,0 0 48 0,0 0-53 15,0 0-132-15,0 0-80 0,0 0-15 16,0 0-13-16,0 0-13 0,0 0-8 0,-77 63-17 15,77-48 13-15,3 3 53 0,9 1 16 16,5 2 31-16,3-2-44 0,8-2-3 16,3-3-56-16,9-3-7 0,2-5 0 15,3-5 28-15,0-1 22 0,-5-2 13 16,-7-6 28-16,-8-1 35 0,-10-3 68 16,-10 0 87-16,-5-5 23 0,0-4-78 15,-11-2-62-15,-4-3-34 0,-8 2-24 16,-6 1 9-16,-3 1-52 0,-4 3-12 15,0 3-43-15,2 5 21 0,3 4-9 16,5 3-12-16,8 2-89 0,5 2-41 0,8 0-56 16,4 0-104-16,1 5-172 0,9 1-87 15,8 1-78-15,-3-2-395 0</inkml:trace>
  <inkml:trace contextRef="#ctx0" brushRef="#br0" timeOffset="19844.36">19193 17206 2623 0,'0'0'801'0,"0"0"-311"0,0 0-58 16,0 0-150-16,0 0-141 0,0 0-92 15,0 0-49-15,0 0-72 0,0 0 13 16,0 0 37-16,0 0 22 0,52 68 15 16,-38-44-14-16,3 2 27 0,-1-2-28 15,0-2-28-15,-3-1-86 0,-2-5-22 0,-2-1-19 16,-1-4-35-16,-3-2-88 0,2-1-124 15,-1-3-138-15,4-2-129 0,3-3-130 16,-3 0-353-16</inkml:trace>
  <inkml:trace contextRef="#ctx0" brushRef="#br0" timeOffset="20064">19616 17248 907 0,'0'0'766'0,"0"0"-147"0,0 0-9 16,0 0-98-16,0 0-142 0,0 0-109 15,0 0-63-15,0 0-53 0,0 0-67 16,0 0-69-16,-86-54-9 0,65 62-34 15,2 3 9-15,4 2-9 0,4-1-9 16,8 2-19-16,3-1 9 0,0 1 12 16,9-1 7-16,5 1 9 0,2 0 25 15,2 0 25-15,4-3-13 0,4 2 4 16,4-1 15-16,5-2-12 0,5-1-19 16,4-1-55-16,1-3-61 0,0-1-26 15,-3-1-15-15,-2-2-83 0,-4 0-165 0,-4-1-165 16,-9 0-227-16,4 0-834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3:57:16.689"/>
    </inkml:context>
    <inkml:brush xml:id="br0">
      <inkml:brushProperty name="width" value="0.05292" units="cm"/>
      <inkml:brushProperty name="height" value="0.05292" units="cm"/>
      <inkml:brushProperty name="color" value="#FF0000"/>
    </inkml:brush>
  </inkml:definitions>
  <inkml:trace contextRef="#ctx0" brushRef="#br0">2795 1719 201 0,'0'0'489'16,"0"0"-150"-16,0 0-55 0,0 0-63 16,0 0-91-16,-82-1 71 0,65 2 46 15,1 1-101-15,-1-1-23 0,4-1 0 16,1 1-4-16,-1-1-25 0,5 0-36 15,2 0-13-15,1 0 16 0,4 0 22 16,1 0 10-16,0 0-13 0,0-1 3 0,0 0 4 16,1-1 8-16,1 0-31 0,2 1-23 15,-1-1 16-15,2 0-10 0,2-1-9 16,4-2 4-16,4 0-42 0,6-3-42 16,8-1 23-16,7-3 17 0,5 2 2 15,4-1 13-15,2-1 2 0,-3 2-14 16,-2 0 0-16,-3 3-1 0,-8 2-12 0,-4 2-13 15,-7 2 22-15,-6 1-13 16,-2 0-19-16,-6 0-9 0,-3 4-13 0,-2 4 28 16,-1-1 7-16,0 4 6 0,0 0 15 15,-4 2-1-15,-4 1 2 0,0-1 1 16,-2 0-1-16,-2 1 25 0,-2-2 4 16,-1 0-7-16,0-1 7 0,-3 0 12 15,-2 1-39-15,0-1 19 0,0 1-21 16,-3 1-19-16,0 1 3 0,1-2-28 15,3 1 28-15,4-4-16 0,3-2-12 0,3-2-26 16,6 1 25-16,-1-4-6 0,4 0 6 16,0-2-3-16,4 0 3 0,0 0-3 15,4 0-45-15,5-2 93 0,4-3 167 16,9 0 123-16,6-3-96 0,5 0-61 16,5 1-58-16,1 0 17 0,-1 5-42 15,0 2-28-15,-5 0 15 0,-2 6-36 16,-5 2 9-16,-6 4-10 0,-6 0-13 0,-4 2-2 15,-5 2 11-15,-5 1-8 0,-2 1 12 16,-2 1 12-16,-3 0 7 0,-7 2-19 16,-6-2 16-16,0 2-16 15,-7-2 32-15,-4-1-3 0,-7 0 39 0,-3-1 4 16,-5-3-25-16,0-3-7 0,2-1 84 16,4-5 18-16,0-3-25 0,6-2-55 15,5 0-25-15,1-6-37 0,5-6-37 16,6-2-126-16,9-3-57 0,4-3-105 15,5-1-201-15,17 1-601 0,-3 4-352 0</inkml:trace>
  <inkml:trace contextRef="#ctx0" brushRef="#br0" timeOffset="258.69">3399 2001 368 0,'0'0'1171'16,"0"0"-800"-16,0 0-95 0,0 0-27 15,0 0-62-15,0 0-129 0,0 0-56 16,0 0 43-16,0 0 0 0,0 0 42 16,0 0 39-16,-17 35 62 0,27-35 68 15,6-4-38-15,1-2-82 0,0-2-41 16,1-1-29-16,-2 0 9 0,-6 0 17 16,-3 1 38-16,-3 2 20 0,-4 0-11 15,0 3-3-15,0-1-26 0,-8 0-45 0,-1 0-65 16,-3 1-41-16,-2 0-33 0,2 1-12 15,-2 2-195-15,1 0-195 0,3 5-193 16,0 2-342-16,6 4-344 0</inkml:trace>
  <inkml:trace contextRef="#ctx0" brushRef="#br0" timeOffset="933.4">4196 1567 440 0,'0'0'1527'0,"0"0"-1002"16,0 0-174-16,0 0 11 0,0 0 17 16,0 0-19-16,0 0-91 0,0 0-76 15,0 0-63-15,0 0-59 0,0 0-71 16,-27-32-12-16,27 39-87 0,0 3-56 0,0 7 155 16,7 5 13-16,0 6 15 0,3 2 0 15,5 1-15-15,1 2-13 0,-1 0 31 16,0-2-28-16,0 0 9 0,-3-2-12 15,-3-4 1-15,-1-2-1 0,-5 0-62 16,0-5-71-16,-1-5-11 0,-2 1-26 16,0-2-31-16,0-1-81 0,0-4-84 15,-3-1-65-15,0-1-8 0,-4-3-74 16,1-2-86-16,0 0-478 0</inkml:trace>
  <inkml:trace contextRef="#ctx0" brushRef="#br0" timeOffset="1516.66">4045 1646 1650 0,'0'0'500'0,"0"0"-176"16,0 0-50-16,-4-77 143 0,8 52-130 0,7 0-91 15,4 0-69-15,5 1 43 0,7 0 15 16,2 2-57-16,7 4-41 0,2 3-12 16,5 2-20-16,3 2-24 0,6 3-12 15,0 3-16-15,4 1-1 0,-3 4 10 16,-5 0-12-16,-5 1 0 0,-11 6-24 15,-8 1-10-15,-8 2-32 0,-7 4-23 16,-2 1 46-16,-3 2 43 0,-4 2 0 16,-4 0-9-16,-10 2-35 0,-2-1 25 15,-4-1-9-15,-5 2-43 0,-2-2-12 16,1 0-4-16,-3 3 8 0,-3-2 0 16,3 1 29-16,-1 0-29 0,4-2-3 0,-1-1 31 15,1-2 0-15,3-2 7 0,4-3 44 16,2-1 3-16,7-6 41 0,4-1 48 15,3-3 51-15,3 0 43 0,0-3 3 16,0-1-96-16,0-2-30 0,3 0-20 0,4 0-40 16,2-3 0-16,8 2 13 0,3 0-15 15,8 1 11-15,5 1 32 0,8 0 12 16,6 2 2-16,3-1-5 0,1 3-19 16,0 1-13-16,0 0-8 0,-8 0-10 15,-4 5-3-15,-3 0-16 0,-7 4 1 16,-7 3 0-16,-2 1 14 0,-6 2-2 15,-5 3 0-15,-5 0-11 0,-4 0 14 16,0 3 1-16,-10-2-1 0,-3 2 1 16,-7-3 29-16,0 0-8 0,-6 1-1 15,-6-2-18-15,-1 1 22 0,-2-4-13 16,-2 0-12-16,1-4 16 0,1 0-1 16,4-7 4-16,0 0 20 0,2-3-5 0,5-3-34 15,4-4-80-15,1-4-12 0,6-1-59 0,7 0-70 16,6-2 1-16,0-1-72 0,10 0-82 15,12-3-55-15,4-1-74 0,10-1-84 16,-7 5-174-16,17-8-303 0</inkml:trace>
  <inkml:trace contextRef="#ctx0" brushRef="#br0" timeOffset="1749.2">5133 1628 1365 0,'0'0'1068'0,"0"0"-572"0,0 0-33 15,0 0-38-15,0 0-126 0,0 0-94 16,0 0-53-16,0 0-75 0,0 0-77 0,0 0-12 16,0 0-43-16,-22 27 55 0,15-12 24 15,3 4 10-15,-2 1-34 0,3 1 0 16,0-2 0-16,2 1 25 0,1-2-10 16,0 0-15-16,0-2-67 0,0 1-56 15,0-2-23-15,0-2-17 0,0-1-45 0,0-2-107 16,0-2-83-16,0-2-71 0,0-5-64 15,1-1-85-15,1 0-118 0</inkml:trace>
  <inkml:trace contextRef="#ctx0" brushRef="#br0" timeOffset="1891.1">5120 1565 2135 0,'0'0'575'16,"0"0"-202"-16,0 0-57 0,0 0-9 0,-24-71-105 15,21 64-61-15,3 1-68 0,-2 5-73 16,2 1-31-16,0 0-99 0,0 0-84 15,0 8-268-15,2 0 146 0,5 7-47 16,0 2-100-16,2-4-173 0,6 7-660 0</inkml:trace>
  <inkml:trace contextRef="#ctx0" brushRef="#br0" timeOffset="2332.66">5656 1682 1852 0,'0'0'736'16,"0"0"-231"-16,0 0-53 0,0 0-92 0,0 0-93 16,0 0-22-16,-81-54-37 0,54 49-76 15,1 2-28-15,-1 2-33 0,0 1-13 16,3 0-18-16,1 7-40 0,0 0-24 16,4 4-3-16,1 0-4 0,3 2-3 15,2 0-2-15,3 1-4 0,3 0-34 16,-2 0 0-16,5 2 28 0,1-1-13 15,3 0-27-15,0-1-35 0,3-1-19 16,4 0 9-16,6 1 15 0,-1-3 18 16,2-2 29-16,2 0 25 0,4-4 26 15,-1-1 18-15,4-3 16 0,1-1 3 16,2 0 6-16,2-5 6 0,-1-3 7 16,-1-3 0-16,-1-3 12 0,-1-4 45 0,-1 0 21 15,-4-4 11-15,-2 2-31 0,-2 1-24 16,-5 4 26-16,-3 3 23 0,-3 4 1 0,-2 4-17 15,-1 2-17-15,-1 2-36 0,0 0-52 16,0 0-49-16,0 0-42 0,3 2-35 16,1 4-12-16,6 3 110 0,-1 2 3 15,5 3-70-15,-1 0-51 0,2 1-56 16,1-1-84-16,-2-1-134 0,2-2-2 16,-2 1-102-16,2-5-222 0,-6-1-367 15</inkml:trace>
  <inkml:trace contextRef="#ctx0" brushRef="#br0" timeOffset="2549.42">6003 1644 1240 0,'0'0'822'0,"0"0"-262"0,0 0 37 16,0 0-114-16,0 0-225 0,0 0-128 16,0 0-79-16,0 0-51 0,0 0-19 15,0 0 19-15,0 0 65 0,58 41 16 0,-35-27-9 16,-1 1-16-16,1 1-38 0,-2 0-16 15,-3-2 2-15,-4 1-4 0,-1-3-81 16,-6-3-78-16,0 1-73 0,-2-3-77 16,-2 0-82-16,0-2-122 0,-2-3-140 15,0 0-114-15,1-2 20 0,-2 0 179 16</inkml:trace>
  <inkml:trace contextRef="#ctx0" brushRef="#br0" timeOffset="2732.6">6233 1718 401 0,'0'0'1133'0,"0"0"-542"16,0 0-57-16,0 0-68 0,0 0-90 15,0 0-67-15,0 0-6 0,-41-71-123 0,29 66-46 16,1 1-41-16,-2 3-50 0,0 1-28 16,2 0 7-16,-1 2-22 0,-1 8 0 15,0 0-3-15,-4 4-19 0,2 0 10 16,0 0-3-16,0 1 14 0,1-1-10 16,4 1-119-16,-1-1-59 0,3 2-56 0,4-1-83 15,1 1-98-15,3-1-106 0,1-1-109 16,4-5-103-16,13 0-557 0</inkml:trace>
  <inkml:trace contextRef="#ctx0" brushRef="#br0" timeOffset="2938.76">6416 1642 398 0,'0'0'1724'0,"0"0"-1084"0,0 0-38 0,0 0-99 15,0 0-114-15,0 0-113 0,0 0-131 16,0 0-77-16,0 0-68 0,0 0-50 15,27-21-27-15,-24 34 77 0,0 4 31 16,2 0-15-16,-3 1 2 0,1-1-6 16,-2-2-12-16,1 0-63 0,-1-2-98 15,0-1-62-15,1 0-41 0,-2-1-117 0,0-2-119 16,0 0-208-16,0-2-509 0</inkml:trace>
  <inkml:trace contextRef="#ctx0" brushRef="#br0" timeOffset="3099.63">6535 1480 111 0,'0'0'2240'0,"0"0"-1753"0,0 0-294 15,0 0-8-15,0 0-41 0,0 0-100 16,0 0-44-16,0 0-150 0,0 0-138 0,0 0-130 16,-14-28-87-16,14 40-70 0,0 2-139 15,1-3-40-15</inkml:trace>
  <inkml:trace contextRef="#ctx0" brushRef="#br0" timeOffset="3498.66">6875 1571 1000 0,'0'0'1173'16,"0"0"-643"-16,0 0 5 0,0 0-87 16,0 0-139-16,0 0-77 0,0 0-108 0,0 0-34 15,-87-45-9-15,69 45-20 0,-1 0-59 16,3 5-2-16,1 5-24 0,0 1-16 15,1 3 3-15,2 3 15 0,2 1 6 0,3 0 1 16,4 1 2-16,2-1 10 0,1 0-12 16,0-1 2-16,0-3-27 0,4-1-37 15,3-1-20-15,2-2 16 0,1-2 23 16,6-1 27-16,0 1 12 0,4-5 16 16,-1-2 3-16,4-1 35 0,0 0 9 15,0-9 0-15,-1-1 6 0,0-4 19 0,0-3-19 16,-1-1 24-16,-2-1 44 15,0-1-16-15,-3 2-68 0,-3 4-16 0,-4 3 22 16,-4 4 10-16,0 5-4 0,-4 0 15 16,-1 2-16-16,0 0-45 15,0 0-55-15,0 0-28 0,0 7-34 0,0 0 49 16,3 5 68-16,4 2 0 0,-1 0 16 16,1 2-16-16,2-4-44 0,4 1-58 0,-2-2-53 15,5-2-42-15,-1-2-71 0,0-1-115 16,0-5-164-16,-6-1-419 0,2-2-542 0</inkml:trace>
  <inkml:trace contextRef="#ctx0" brushRef="#br0" timeOffset="3699.4">7230 1246 1580 0,'0'0'1165'0,"0"0"-751"0,0 0-70 15,0 0 110-15,0 0-94 0,0 0-109 16,0 0-143-16,0 0-64 0,0 0-44 15,0 0-18-15,-22-22 18 0,25 45 52 16,0 4 0-16,3 4-12 0,-1 2-12 16,3 1-25-16,-3 0 15 0,3 0-6 0,0 0-12 15,-1-1-24-15,1-2-78 16,-2 0-67-16,-2-2-97 0,4 1-116 0,-5-2-228 16,2-7-497-16,-1 3-654 0</inkml:trace>
  <inkml:trace contextRef="#ctx0" brushRef="#br0" timeOffset="4648.89">8334 1213 1636 0,'0'0'672'0,"0"0"-298"0,0 0-100 16,0 0-85-16,0 0-30 0,0 0 39 16,0 0 33-16,0 0-74 0,0 0-66 15,0 0-50-15,0 0-41 0,-19-20 2 16,28 29 20-16,2 4 26 0,2 2-29 16,1 3-8-16,-2 3-10 0,1 4 0 15,-3 1 10-15,-1 5-11 0,-2 0-7 16,-3 1 7-16,3 0 0 0,-4-2-1 0,0 0 1 15,0-2 1-15,0-2 1 0,0-1 14 16,-2-1-14-16,2-2 1 0,0-4 10 16,-1-3-11-16,1-3 13 0,-2-2-14 15,3-4-1-15,-3-2-1 0,1-1-1 0,2-2-1 16,2 0 1-16,4 1 2 0,10-2 37 16,9 0 35-16,12 0-7 0,9-5-15 15,9-4-16-15,3 1-28 0,0-3-6 16,-6 1-108-16,-8 2-60 0,-8 1-46 15,-7 1-51-15,-9 4-112 0,-7-2-126 16,-4 3-186-16,-5 1-491 0</inkml:trace>
  <inkml:trace contextRef="#ctx0" brushRef="#br0" timeOffset="4998.96">9204 1560 2172 0,'0'0'796'15,"0"0"-364"-15,0 0-43 0,0 0-39 16,0 0-58-16,-78-25-73 0,68 25-111 16,-3 0-87-16,3 0-21 0,0 2-26 0,3 4-26 15,0 2-1-15,4 1 10 0,0 1 15 16,3 0-6-16,0 5-3 0,0-4-34 16,3 3-19-16,10 0 16 0,1 1 17 15,6-2 14-15,3-2 27 0,5-3 13 16,3-3 3-16,1-3 19 0,3-2 6 15,-4 0 0-15,0-7 9 0,-7-4 13 0,-6-4 18 16,-7-3 19-16,-4-3-13 16,-7 0 43-16,0-4 15 0,-11 2-9 0,-5 1-88 15,-7 3-31-15,-6 2-2 0,-3 4-40 16,-1 3 4-16,0 4-25 0,1 5 7 16,4 1-3-16,5 1-106 0,5 8-53 15,4 0-62-15,7 5-99 0,5 1-54 16,2 1 5-16,13-1-73 0,12-2-166 15,-2-3-375-15</inkml:trace>
  <inkml:trace contextRef="#ctx0" brushRef="#br0" timeOffset="5348.7">10008 1559 1564 0,'0'0'973'15,"0"0"-400"-15,0 0-150 16,0 0-97-16,-85-45-71 0,58 41-13 0,-2 1-56 15,-2 3-78-15,0 0-68 0,1 5-31 16,5 3-9-16,2 1-40 0,3 3 13 16,6-1-7-16,1 2 0 0,4 0 3 15,3 0 9-15,3-1-12 0,3-1-28 16,0-1-28-16,2-2-15 0,4-3-1 16,1-1 33-16,4-3 60 0,-2 1 13 15,1-2 48-15,1 0 18 0,1-6-13 16,1 0-16-16,0 0 1 0,-1-1 21 15,0-1-7-15,2 0 13 0,-3 2-6 0,5 0-6 16,-1-2-19-16,0 3 0 0,1-2-34 16,1 3-13-16,2 3-21 0,-2 0-6 15,5 1-9-15,2 1 24 0,0 3-6 16,-1 3-96-16,-2-4-69 0,-5 1-72 16,-3-1-102-16,-1 1-86 0,0-3-27 0,3-1-90 15,-5 0-237-15</inkml:trace>
  <inkml:trace contextRef="#ctx0" brushRef="#br0" timeOffset="5948.42">10554 1117 988 0,'0'0'1508'0,"0"0"-996"0,0 0-27 0,0 0 10 16,0 0-91-16,0 0-120 0,0 0-94 15,0 0-92-15,0 0-76 0,0 0-22 16,-30-37-74-16,29 49-70 0,-2 6 116 16,1 7 28-16,-2 4 50 0,0 2-29 0,4 2-20 15,0-3 1-15,0-3-1 0,0 1 0 16,6-3 14-16,-1-3 9 0,1-2-9 16,0-4-15-16,-2-3 0 0,1-4-33 15,-4-4-13-15,1-2-13 0,-2-2 19 16,0-1 40-16,0 0 68 0,-6-4 42 15,-4-3-45-15,-9-4-65 0,-2 0-17 16,-7 2-13-16,-4 2 4 0,-5 2 26 16,1 5 2-16,1 0 23 0,6 0-7 15,6 5-16-15,9 1-2 0,2-2-32 16,4 4-2-16,3-2 12 0,0 1-2 16,2 2-4-16,3 1-3 0,0 1 1 15,0 1 2-15,3 0 10 0,5 2-10 0,5-1 0 16,2 2-28-16,3-3 4 0,3-1-7 15,3-2-9-15,3-3-22 0,5-1-13 0,3-4-79 16,6-1-29-16,1 0-48 0,7-5-63 16,2-4-1-16,0-2 20 0,1-2 161 15,-4-2 119-15,-5 0 23 0,-7 0 20 16,-6 1 125-16,-8 1 68 0,-5 4 15 16,-8 1 79-16,-3 4 13 0,-2 2-2 15,-4 0-29-15,0 2-47 0,0 0-29 16,0 0-44-16,0 0-68 0,0 0-52 15,0 0-49-15,0 0-4 0,0 2-48 16,0 0-45-16,1 4-32 0,2 4 103 16,-3 0 24-16,3 3-18 0,-1 0-78 15,-1 1-63-15,2-2-38 0,-1 0-70 0,-1 0-116 16,0-3-102-16,1-1-141 0,1-3-375 16,0-3-464-16,-28-128 1467 0</inkml:trace>
  <inkml:trace contextRef="#ctx0" brushRef="#br0" timeOffset="6073.72">10997 1253 1587 0,'0'0'523'0,"0"0"-186"0,0 0-111 15,0 0-27-15,0 0-101 0,0 0-98 16,0 0-158-16,0 0-248 0,0 0-178 16,0 0-80-16,0 0-416 0</inkml:trace>
  <inkml:trace contextRef="#ctx0" brushRef="#br0" timeOffset="6365.22">11180 1457 26 0,'0'0'747'0,"0"0"-174"16,0 0-160-16,0 0-10 0,0 0-51 15,0 0-39-15,0 0-37 0,0 0-14 16,0 0 5-16,0 0 10 0,0 0-16 16,-4 27 0-16,4-36-174 0,1-4-87 15,2-1 0-15,1-1-13 0,4-2-27 0,0 0-13 16,4-1 19-16,3 0 31 0,0 0-12 15,5 3 15-15,0 1-13 0,2 4-15 16,4 1 0-16,0 4-3 0,1 1-3 16,-1 4 18-16,2 0-9 0,-2 0-3 15,-5 6-3-15,-5 1-6 0,-3 1-11 0,-4 3-2 16,-1 2 9-16,1 2 41 0,-2 0 0 16,0 2-34-16,-2-1-51 0,-2-2-53 15,-2 2-40-15,-1-2-63 0,0 0-83 16,0-1-133-16,-1-2-94 0,-2-2-242 15</inkml:trace>
  <inkml:trace contextRef="#ctx0" brushRef="#br0" timeOffset="6798.33">11950 1354 1034 0,'0'0'1059'0,"0"0"-535"16,0 0-1-16,0 0-134 0,0 0-133 15,-88-36-58-15,57 32-34 0,1 4-8 0,3 0-48 16,1 4-30-16,4 2-51 0,1 3-27 16,2 2-10-16,3-1-8 0,4 2 5 15,0 2-5-15,4 1-7 0,2 2-12 16,2 1-16-16,4 3-43 0,0-2-10 16,6-1-5-16,3-1-8 0,2-2-7 15,3-4 13-15,1 0 37 0,1-5 63 16,-2-2 13-16,1-4 38 0,-1 0 28 15,0-1 26-15,-3-7 56 0,0-1 38 16,2-2-12-16,-3-1 22 0,1-1-42 16,0 2-22-16,-3-1 0 0,1 4-16 15,-2 1-48-15,-4 5-44 0,0 1-24 16,-2 1-34-16,2 2-21 0,0 8-49 16,0 2 98-16,3 5 6 0,2 5 25 0,-2 3 2 15,2 4 25-15,-3 0-27 0,-2 3 14 16,3 1 6-16,-2-2-45 0,-2 0-15 0,-1-3 14 15,-1-2 0-15,0-2-25 0,-1-1-82 16,-8-3-51-16,-1-1-72 0,-3-2-138 16,-6-3-228-16,6-5-400 0,-14-5-799 0</inkml:trace>
  <inkml:trace contextRef="#ctx0" brushRef="#br0" timeOffset="59585.97">4803 3557 864 0,'0'0'759'0,"0"0"-204"16,0 0-157-16,0 0-57 0,0 0 72 0,0 0-1 15,0 0-94-15,0 0-22 16,0 0-30-16,-36-55-32 0,34 55-59 16,1 0-65-16,-2 3-53 0,-1 3-57 0,1 3-3 15,0 3-76-15,0 1-86 0,3-2-22 16,0 1 76-16,2 3 59 0,4 3 49 15,3 4-16-15,-1 3-9 0,0 0 27 16,2 2 1-16,-1 0 4 0,-2 1 11 16,-2-4-15-16,-1 0-29 0,1-3-36 15,-2-2-9-15,0-2-19 0,0-2-57 16,-1-3-79-16,-1 0-52 0,-1-6-33 16,0 1-66-16,0-4 32 0,0 0-43 15,-4-2-207-15,-1-1-546 0</inkml:trace>
  <inkml:trace contextRef="#ctx0" brushRef="#br0" timeOffset="60199.84">4708 3510 1669 0,'0'0'614'0,"0"0"-288"0,0 0-55 16,0 0 103-16,-25-78-56 0,25 63-27 15,0 1-77-15,0 1-36 0,6 1-10 16,4 1-38-16,3-1-60 0,4 1-32 16,2-1-27-16,9 2-11 0,3 1-1 15,4 2-21-15,5 5-6 0,3 2 9 16,4 0 19-16,2 2 34 0,-5 6-32 0,1 1-2 16,-9 2 0-16,-6 1-19 0,-7 2-55 15,-8 3-43-15,-4 1 11 0,-5 4 22 16,-5-1 22-16,-1 2 0 0,-8 1 18 15,-10 0 34-15,-3-1 10 0,-8 1 0 16,-4-2-16-16,-3 1-69 0,0-1-47 0,-2-2 72 16,1 1 32-16,1-3-4 15,4-2 21-15,6-4 11 0,6-2 3 0,6-4-1 16,4-2 11-16,5-3 9 0,4 0 35 16,-1-1 65-16,2 0 39 0,0 0 11 15,0-1-42-15,5-3-49 0,0-2-60 16,7-2-17-16,1-1-1 0,5 0 18 15,4-1-19-15,7 1 14 0,3 3-16 16,1-1 1-16,4 3-1 0,-2 3 34 0,-4 1-17 16,1 0-17-16,-3 6 0 0,-4 2 6 15,2 2 19-15,-2 3-25 0,-4 4-2 16,-5-2-10-16,-2 2-10 0,-5 1 0 16,-4 0 4-16,-5-1-4 0,0 1 7 15,-3 0 3-15,-8-3 12 0,-4 2 1 16,-3-1 1-16,-5-1 10 0,-4-1 19 0,-2-1-19 15,-1-3 4-15,0-1-13 0,1-1 18 16,-1-4 16-16,1-3 0 0,0-1-21 16,4-1 5-16,1-7-5 0,1-2-16 15,3-2-111-15,5 0-34 0,2-1-38 16,6 1-109-16,7-1-77 0,4-1-227 16,8 5-572-16,24-9-615 0</inkml:trace>
  <inkml:trace contextRef="#ctx0" brushRef="#br0" timeOffset="60645.95">5433 3748 939 0,'0'0'1082'0,"0"0"-735"16,0 0-79-16,0 0 22 0,0 0-50 15,0 0-87-15,0 0-41 0,0 0 5 0,0 0 7 16,0 0-23-16,-3 0-67 0,13-3-34 15,3 1-44-15,7-2-3 0,7 2 9 16,3-3 38-16,4 1 9 0,0 1 17 16,1-4 2-16,-2-1-12 0,-3 1-16 0,-2-1-10 15,-9 2-11-15,-1-3 21 16,-6 1 29-16,-2-2-4 0,-4 1-9 0,-3-2 15 16,-3 0 10-16,0 0 69 0,-3 1-6 15,-5-1 12-15,-1 0-35 0,-2 4-47 16,0-3 9-16,-4 5-8 0,1 2-14 15,-5 0-21-15,2 2 0 0,-5 1-15 16,2 0 12-16,0 6-10 0,-2 3-5 16,4 3 2-16,0 2-2 0,1 0 2 15,8 3-6-15,0 1 4 0,4 0-4 0,5 1-6 16,0 1-7-16,4-1 33 0,6 0 2 16,-1-2-2-16,7 1-11 0,-2-3-25 15,6 0-5-15,-2-3 1 0,6-1 1 16,1-2-28-16,-1-3-25 0,3-2-38 15,2-3-46-15,-1-1-114 0,5-1-112 16,0-7-90-16,-10 0-548 0</inkml:trace>
  <inkml:trace contextRef="#ctx0" brushRef="#br0" timeOffset="61029.82">6093 3632 1178 0,'0'0'978'15,"0"0"-528"-15,0 0-83 0,0 0 131 16,0 0-185-16,0 0-137 0,0 0-101 15,0 0-61-15,0 0-13 0,0 0-1 16,0 0 23-16,-46 27 2 0,40-16-6 16,3-3-7-16,0 3 1 0,0-4-10 0,2 1 12 15,-2 0-2-15,1-3-13 0,1-1-19 16,-2-1-15-16,3-2-4 0,-3-1 0 16,2 0 22-16,1 0 16 0,-2 0 45 15,1-5-42-15,0-3-3 0,-2-2-60 16,1-3 16-16,2 0 0 0,0-1 44 0,0-2 28 15,6-3-6-15,5-2-21 0,0 1-1 16,3-3 0-16,3-2 9 0,2 4 90 16,-2 2-18-16,3 4-3 0,3 3-19 15,1 3-22-15,6 4-4 0,6 3-33 16,1 2-25-16,2 2-6 0,-3 7-1 16,-4 3 32-16,-9 1 19 0,-3 1 0 15,-8 2-19-15,-5 1-18 0,-1-2-41 16,-6 5-41-16,0-1-36 0,0 1-27 15,0-1-70-15,-3 0-95 0,0-1-146 16,2-1-26-16,1-4-243 0,0-4-398 16</inkml:trace>
  <inkml:trace contextRef="#ctx0" brushRef="#br0" timeOffset="61629.54">6851 3197 388 0,'0'0'1993'0,"0"0"-1371"16,0 0-166-16,0 0-35 0,0 0-76 16,0 0-54-16,0 0-72 0,0 0-93 15,0 0-120-15,0 0-6 0,0 0-98 16,-6-37-25-16,5 57 111 0,1 7 0 16,0 3 12-16,0 3 13 0,3 1-13 15,5 1 24-15,1-3 7 0,-1 0-30 16,4-4 30-16,-5 1-6 0,3-8-23 15,-2 0-1-15,-2-6 14 0,0-3 3 0,-3-3 1 16,-1-5-19-16,-2-1-22 0,0-2 22 16,0-1 45-16,0 0 44 0,0-1 28 15,-9-6 8-15,-1-4-89 0,-3-2-33 16,-6-3 10-16,-1 2 30 0,-6 1-43 0,-1 2-27 16,-5 1 5-16,-1 4 1 15,-3 4 3-15,0 0-3 0,1 2 5 0,4 2 1 16,3 5 0-16,6 4-19 0,5 2-18 15,3 2-6-15,2 2-15 0,7 3-7 16,2 0 9-16,3-1-12 0,0 0 15 16,4 2 19-16,3-2 18 0,5-1 3 15,1 0 6-15,2-3-15 0,3 0-28 16,2-4-6-16,3-3-13 0,6 0-10 16,1-4 5-16,5-3-14 0,1-1-17 0,3-3-47 15,1-7-55-15,-1-3 49 0,-5-2 49 16,-2-5 76-16,-4 0 48 0,-7-3 67 15,-1 2-32-15,-2 2 112 0,-7 2 73 16,-2 5 26-16,-2 3 37 0,-3 3-29 16,-2 2-41-16,-1 2-6 0,-1 2-47 0,0 0-56 15,0 0-46-15,0 0-58 0,0 1-35 16,0 4-50-16,0 4 11 0,0 2 40 16,2 4 0-16,-1-1-64 0,1 3-68 15,1-2-30-15,-2 1-44 0,2-1-106 16,1-1-149-16,-2-2-106 0,1-1-13 15,-3-4-522-15</inkml:trace>
  <inkml:trace contextRef="#ctx0" brushRef="#br0" timeOffset="61751.34">7122 3445 1537 0,'0'0'731'0,"0"0"-350"0,0 0-140 15,3-78-6-15,0 63-92 0,-2 4-143 16,3 5-13-16,-2 3-146 0,-1 3-227 15,2 2-277-15,1 5-55 0,-1 1-389 16</inkml:trace>
  <inkml:trace contextRef="#ctx0" brushRef="#br0" timeOffset="62095.85">7299 3556 680 0,'0'0'792'0,"0"0"-188"0,0 0-160 16,0 0-90-16,0 0-68 0,0 0-22 0,0 0-4 15,0 0 5-15,0 0-14 0,0 0-24 16,0 0-17-16,-12-1-130 0,2-7-46 16,5 0-10-16,-1-1 4 0,0-1 6 15,4 0-32-15,2-2-2 0,0-1 0 16,0 1-2-16,6-1-19 0,5-2 21 16,1 0 0-16,3 2-1 0,5-1-23 15,-1 4 2-15,5 1-2 0,-1 2-4 16,2 3 0-16,1 4 1 0,-3 0 5 15,1 0-15-15,-1 4-3 0,-4 4 9 0,-3 0-3 16,-3 2 34-16,-3 0 0 0,-3 3 2 16,-2 1-2-16,-2 1-25 0,-2 0-24 15,2 0-4-15,0 1 3 0,1-2-27 0,0 0-32 16,3 0-27-16,4-1-43 0,4-3-61 16,0-1-59-16,2-2-91 0,2-2-17 15,1-4-143-15,-3-1-490 0</inkml:trace>
  <inkml:trace contextRef="#ctx0" brushRef="#br0" timeOffset="62478.67">7897 3484 894 0,'0'0'1037'0,"0"0"-550"16,0 0 60-16,0 0-23 0,3-70-164 15,-15 59-77-15,1 2-55 0,-5 0-74 16,0 5-46-16,-1 1-43 0,2 3-16 16,-2 0-49-16,3 3 0 0,1 4-18 15,1 0-13-15,2 1 7 0,3 2-17 16,3 3-11-16,1 0-10 0,1 1-24 0,2 1-17 15,0-2-15-15,5 2-13 0,1-5-11 16,0-1-3-16,2-1 13 0,1-3 30 16,-1-1 29-16,2-2 73 0,0-2 45 15,2 0 69-15,4-1 15 0,-2-4-15 0,2-2-8 16,0 0 17-16,0-1 27 0,-2-1 36 16,-1 3-31-16,-3-1-14 0,-1 3-27 15,-4 2-10-15,0 2-37 0,-4 0-57 16,2 0-10-16,0 9 0 0,3 2 68 15,0 6-22-15,-1 2-4 0,0 6 7 16,-4 2-15-16,-1 4-31 0,0 2 12 16,0 1-12-16,0 0 12 0,-3-2-15 15,-4-1-24-15,0-1-34 0,-5-3-6 16,-5-4-15-16,-5-2-28 0,-8-2-37 16,-9-3-69-16,-4-5-81 0,-6-4-169 15,3-6-232-15,4-1-385 0,13-5-253 16</inkml:trace>
  <inkml:trace contextRef="#ctx0" brushRef="#br0" timeOffset="63112.32">9003 3228 78 0,'0'0'2534'0,"0"0"-1541"0,0 0-605 0,0 0-103 15,0 0-74-15,0 0-2 16,0 0-67-16,0 0-81 0,0 0-61 0,0 0-51 15,0 0-44-15,4-21 95 0,10 39 38 16,-1 4-5-16,3 1-11 0,-3 2-1 16,1 1-5-16,-2-2-4 0,-2 2-12 15,0-2 0-15,-3 1-46 0,-4-2-49 0,2-1-22 16,-4-3-7-16,2-1-9 0,-3-4-56 16,0-2-75-16,0-3-70 0,0-4-102 15,0-2-30-15,0-3 91 0,-3 0 12 16,-1-7-372-16,-1 1-459 0</inkml:trace>
  <inkml:trace contextRef="#ctx0" brushRef="#br0" timeOffset="63309.24">9034 3275 655 0,'0'0'649'0,"0"0"-103"0,0 0-147 16,0 0-53-16,0 0-46 0,0 0 26 0,22-68-33 15,-19 66-49-15,1-1-46 0,0 2-47 16,5-2-76-16,1 3-40 0,6 0-1 15,3 0 9-15,4 0-2 0,1 4-10 16,5 1-3-16,-4 2-16 0,1 0-12 0,-5 3-33 16,-1 0-73-16,-4 1-71 0,-2 2-97 15,-2 2-23-15,-2 0-111 0,3 0-123 16,-3-3-168-16,10 0-852 0</inkml:trace>
  <inkml:trace contextRef="#ctx0" brushRef="#br0" timeOffset="63512.28">9648 3185 1706 0,'0'0'769'16,"0"0"-293"-16,0 0-60 0,0 0-73 0,0 0-129 15,0 0-79-15,-84-60-60 16,50 60-25-16,-2 0-31 0,-3 5-18 16,1 6 15-16,2 1-13 0,5 1-1 0,2 2-2 15,6 1-19-15,4 0-24 0,8 0-71 16,5 0-81-16,1-2-35 0,5 0-36 15,0-1-70-15,3-1-34 0,3-1-11 0,4-2-158 16,-2-3-200-16</inkml:trace>
  <inkml:trace contextRef="#ctx0" brushRef="#br0" timeOffset="63728.77">9564 3225 1102 0,'0'0'1047'15,"0"0"-569"-15,0 0-31 0,0 0-22 16,0 0-75-16,0 0-20 0,0 0-53 15,0 0-92-15,0 0-74 0,0 0-44 0,0 0-67 16,42-33-12-16,-40 46-3 0,1 5 15 16,0 5 40-16,1 1-13 0,3 4-26 15,-3-2 2-15,2 2 10 0,-2-3-13 16,2 1-27-16,-1-2-44 0,-1-1-45 0,1 0-54 16,3-4-54-16,-1 0-95 15,3-3-136-15,2-4-174 0,-2-4-108 16,13-3-812-16</inkml:trace>
  <inkml:trace contextRef="#ctx0" brushRef="#br0" timeOffset="64045.64">10105 3336 1825 0,'0'0'781'16,"0"0"-181"-16,0 0-113 0,0 0-47 16,0 0-110-16,0 0-89 0,0 0-82 15,0 0-67-15,-82-42-80 0,70 42-12 16,-2 5-24-16,-2 3-4 0,3 4 4 0,-1 4-1 15,2 1 4-15,5 2-4 0,3 1-21 16,4 2-43-16,2 2-16 0,8-1 62 16,7-2 21-16,3 0-15 0,4-2 34 15,3-3 3-15,-1-6 34 0,-1-1-6 16,1-8 15-16,-5-1 28 0,-1 0 31 16,-4-7 2-16,0-5-9 0,-3-3-18 0,-4-6 2 15,-5-3-3-15,-4-2 3 0,-1-1-3 16,-9 2-54-16,-5 2-20 0,-3 4-2 15,-5 3-43-15,-5 5-57 0,-2 3-28 16,0 3-59-16,1 5-59 0,4 0-66 16,7 5-88-16,4 6-157 0,6 0-93 15,5 2 33-15,3-2-445 0</inkml:trace>
  <inkml:trace contextRef="#ctx0" brushRef="#br0" timeOffset="64645.33">10331 3317 2014 0,'0'0'689'16,"0"0"-147"-16,0 0-82 0,0 0-60 0,0 0-132 15,0 0-98-15,0 0-59 0,0 0-49 16,0 0-50-16,0 0-12 0,0 0-46 16,-7-7 46-16,9 20 6 0,-1 1 40 15,2 2-9-15,-2 1-9 0,3-3-13 16,-4 1-14-16,2-3 0 0,-2-2-1 15,1-1 0-15,-1-4-34 0,0-1-24 16,0-1-10-16,0-3 4 0,0 0 14 16,0 0 50-16,0-5 28 0,0-3-28 15,0-4-25-15,0-3 1 0,0-2-7 0,0-4 31 16,0-2 6-16,0 0 34 0,0 0 0 16,0 1 3-16,6 0 10 0,3 3 21 15,2 3-31-15,-1 3 9 0,2 5-18 16,4 2-34-16,-2 2-10 0,3 3-5 15,1 1-22-15,2 1 31 0,1 5 6 16,0 1 52-16,-4 2 6 0,2 1-21 16,-5 0-15-16,-1 0-22 0,-1 0-12 0,-1 2-6 15,-3-2 3-15,1 1-1 0,-3-2 4 16,-1 0-9-16,-2-3-1 0,-2-1-2 16,0-2-13-16,-1-3 7 0,0 0 30 15,0 0 15-15,0 0 10 0,0-3 46 16,2-5-44-16,1-4-27 0,2-3-18 0,1-2 18 15,4-1-2-15,4-1-10 0,3 1 9 16,1 1-13-16,1 1 16 0,3 3 19 16,1 0-4-16,-1 4-13 0,2 1-2 15,0 5-22-15,-1 3-2 0,-2 0-4 16,-1 0-18-16,-2 4 9 0,-5 4 37 16,0 4 16-16,-5 2-16 0,-3 3-13 15,-5 1-23-15,0 1 5 0,0 1-3 16,-8 0-25-16,-4-1-21 0,2 1-75 0,0-2-152 15,-1-2-124-15,3 0-175 0,5-5 1 16,3-2-177-16,0-3-305 0</inkml:trace>
  <inkml:trace contextRef="#ctx0" brushRef="#br0" timeOffset="64996.34">11088 3289 457 0,'0'0'1064'0,"0"0"-642"15,0 0-75-15,0 0-11 0,0 0-20 16,0 0-34-16,0 0-63 0,77-42-63 15,-59 36-26-15,6 0-20 0,4 0-44 16,2 0-32-16,0-2-15 0,-1 2 0 16,1-2 9-16,-6-1-28 0,-3 0-16 15,-4-1-12-15,-4 0 28 0,-2 0 13 16,-2-1-1-16,-1-1-12 0,-5 1 13 16,-3-1 15-16,0 0-6 0,-5 1 60 0,-8 2-7 15,-5 0-37-15,-4 2-35 0,-4 5 12 16,0 2 7-16,-3 0 37 0,3 0-19 15,2 7-13-15,2 2-27 0,3 3 0 16,1 1 2-16,3 1 1 0,2 1 0 16,5 1-3-16,2 0-1 0,3-1-17 0,1 0 5 15,2 1 10-15,0-1-9 0,6 3 12 16,4 0 2-16,8 0 13 0,2 0-2 16,7-1-13-16,2-4-34 0,6-1-72 15,1-6-31-15,2-1-8 0,3-5 1 16,-2 0-81-16,3-5-124 0,-3-4-116 15,-2-3-210-15,-11 2-590 0</inkml:trace>
  <inkml:trace contextRef="#ctx0" brushRef="#br0" timeOffset="65394.47">11741 3174 36 0,'0'0'1460'0,"0"0"-833"0,0 0-187 0,0 0-28 16,0 0-35-16,0 0-101 0,0 0-33 16,0 0-28-16,0 0-78 0,0 0-90 15,0 0-35-15,-25-27 19 0,18 33 22 16,0 1-10-16,1 0-12 0,-1 3-9 15,1-3-22-15,2 1-2 0,1-1-14 16,1-1 13-16,-1-1-9 0,2-2-13 16,1-2-3-16,0 0 6 0,-2-1 21 0,2 0 1 15,-1 0 53-15,1-2 40 0,-3-5-31 16,2-3-62-16,-1-3-1 0,2-1-21 16,0-5-18-16,0 1 40 0,6-3 12 15,6-1 22-15,2-3 3 0,2 3 0 16,4 2-3-16,-1 3 6 0,1 3 3 15,2 5 16-15,-2 4-13 0,3 2-16 16,3 3-8-16,3 0-7 0,2 1-13 16,4 8-1-16,3-1-1 0,-1 4 1 15,-1 1 15-15,-3 0-16 0,-6-1-2 0,-5 3-26 16,-5 0 13-16,-5 1 15 0,-4 1-31 16,-3 1-12-16,-5 1-18 0,0 0-10 15,-5 0-3-15,-4 0-19 0,-2-1-34 16,0-1-62-16,-4-1-69 0,2-3-92 0,1-1-134 15,0-1-34-15,2-5-126 0,3-2-431 16</inkml:trace>
  <inkml:trace contextRef="#ctx0" brushRef="#br0" timeOffset="65894.89">12241 2816 802 0,'0'0'1529'0,"0"0"-1003"15,0 0-65-15,5-67-14 0,-3 52-54 16,-2 3-48-16,1 3-61 0,1 4-52 0,-2 2-49 16,0 2-43-16,1 1-91 0,1 0-49 15,-1 4-45-15,2 6-16 0,3 7 61 16,1 7 3-16,3 6 0 0,-1 5 9 16,1 1-11-16,3 2-1 0,-2 0 21 15,1-2-6-15,-2-2-2 0,-1-1-13 16,-2-2-16-16,1-5-38 0,-3 1-50 0,-2-6-42 15,-1 0-63-15,1-6-61 0,-3 0-75 16,0-3-57-16,2-5-47 0,-1-2 49 16,2-4 88-16,0-1 95 0,3 0 217 15,-1-5 23-15,3-3 3 0,-1-2 90 16,4-3 61-16,-3 0 39 0,3-1 17 16,2 0-19-16,-1 0-81 0,2 1-47 15,2 0-10-15,-1 0-1 0,0 0 16 16,-2 3 3-16,-1 1 20 0,-4 1-2 0,0 3-3 15,0 0-3-15,-2 1-20 0,-2 2-5 16,2 0-13-16,0 1-1 0,2 0-11 16,4 1-23-16,3 0-20 0,5 2-13 15,4 6 1-15,2 4 25 0,1 3 32 16,0 2-2-16,-3 2-26 0,2 1-12 0,-5 0-14 16,-5 0 17-16,-1 0-6 0,-7-2-15 15,-5-4-12-15,-3 0-34 0,0-2-27 16,-10 0-28-16,-6 0-16 0,-3 0-34 15,-5-2-106-15,-2 2-135 0,0-2-302 16,5-2-339-16,-4-2-825 0</inkml:trace>
  <inkml:trace contextRef="#ctx0" brushRef="#br0" timeOffset="66510.85">14212 2638 1327 0,'0'0'1359'15,"0"0"-811"-15,0 0-252 0,0 0-87 16,0 0-26-16,0 0-16 0,0 0-55 15,0 0-65-15,-85 1-29 0,64 17 23 16,-4 5 58-16,1 4 40 0,0 5-40 16,1 3-74-16,2 1-10 0,3 1 28 15,0 0 0-15,5 0 0 0,1 1-4 16,5-2-39-16,6 0-12 0,1-1 12 16,8 1 0-16,9-1-59 0,9-1-42 15,8-3-7-15,6-2-6 0,9-5-26 0,3-4-34 16,3-4-18-16,-2-6-107 15,-4-6-198-15,-4-4-110 0,-14 0-556 0</inkml:trace>
  <inkml:trace contextRef="#ctx0" brushRef="#br0" timeOffset="66771.89">14551 2784 1990 0,'0'0'1129'15,"0"0"-670"-15,0 0-53 0,0 0 32 16,0 0-44-16,0 0-103 0,0 0-126 16,0 0-92-16,0 0-73 0,0 0-47 15,-28-31-20-15,31 44 67 0,2 8 15 16,0 2 13-16,1 2-7 0,0 4-18 16,1 1 0-16,-3-3 0 0,2 2-3 15,-1-2-11-15,-1-2-7 0,-1-5-28 0,0-2-33 16,-2-2-50-16,-1-5-39 0,0-3-69 15,0-2-60-15,0-5-53 0,0-1-19 16,-7-4 128-16,1-4-236 0,-3-8-230 16,4 4-675-16</inkml:trace>
  <inkml:trace contextRef="#ctx0" brushRef="#br0" timeOffset="66961">14519 2848 741 0,'0'0'1177'0,"0"0"-765"16,0 0-40-16,0 0 64 0,-19-68-50 15,19 57-51-15,0 1-6 0,0 3-37 16,2 0-60-16,4 2-82 0,2 3-76 15,8-2-74-15,7 2-22 0,7 2-17 16,8 3 32-16,2 8 7 0,-1 2 0 16,-2 5-3-16,-5 1-70 0,-7 1-29 15,-5 1-30-15,-3 1-23 0,-4-4-75 16,-2 0-62-16,-2-1-71 0,-3-5-135 0,-1-2-46 16,0-3-176-16,1-3-473 0</inkml:trace>
  <inkml:trace contextRef="#ctx0" brushRef="#br0" timeOffset="67150.36">15080 2734 1783 0,'0'0'655'0,"0"0"-207"0,0 0-3 0,0 0-83 15,0 0-57-15,0 0-54 0,0 0-93 16,-34-66-77-16,14 66-67 0,-7 0-14 16,-5 7-18-16,-2 5 5 0,-4 4 10 15,0 1 0-15,3 2 0 0,3 0-81 16,3 0-37-16,5 2-16 0,4-3-11 15,4 0-69-15,6 0-103 0,5-1-98 16,5-2-30-16,0-2-14 0,3-3-149 0,3-2-155 16,13-4 36-16</inkml:trace>
  <inkml:trace contextRef="#ctx0" brushRef="#br0" timeOffset="67361.13">15175 2727 1859 0,'0'0'758'0,"0"0"-145"15,0 0-39-15,0 0-94 0,0 0-96 0,0 0-123 16,0 0-133-16,0 0-122 0,0 0-6 16,0 0-71-16,-5 13 71 0,-3 10 33 15,1 6-8-15,-2 2-22 0,-1 1 15 16,4 2 4-16,-1 1-21 0,4 1-1 16,2-2-15-16,1 0-50 0,0 0-91 0,5-2-77 15,4 0-92-15,1-2-133 0,0-3-160 16,-1-5-106-16,-1-6-530 0</inkml:trace>
  <inkml:trace contextRef="#ctx0" brushRef="#br0" timeOffset="67760.42">15248 3103 1284 0,'0'0'1205'16,"0"0"-726"-16,0 0-28 0,28-71 8 15,-17 53-133-15,4 2-84 0,-4 3-4 0,1 3-78 16,-1 4-84-16,1 4-42 0,1 2-34 15,0 0-43-15,1 2-21 0,4 7 49 16,2 3 15-16,-3 3 22 0,0 2-22 16,-4 0-43-16,-1 1-15 0,-8-3-28 0,-1 0-1 15,-3 0 35-15,-3-1 30 0,-6-1 1 16,-1 0-23-16,3-3-43 0,1-3-46 16,0-1-37-16,4-5 23 0,2-1 21 15,0 0 126-15,0-1 60 0,1-9 15 16,6-3-18-16,1-5 18 0,4 0 29 15,-3-1 14-15,3 1 41 0,-1 1-5 16,-4 4 22-16,1 1 2 0,-2 2-13 16,-2 1-25-16,-3 4 0 0,3 1-6 15,-4 3-47-15,2 1-53 0,-2 0-34 16,1 0-10-16,-1 0-33 0,2 0-14 0,2 5-19 16,0 4 51-16,4 2 13 0,2 2-15 15,1 1-37-15,-1 3-21 0,6 0-25 16,2-1-36-16,2 3-78 15,3-3-75-15,1-2-113 0,2-1-114 0,3-2-100 16,-6-4-101-16,16-3-837 0</inkml:trace>
  <inkml:trace contextRef="#ctx0" brushRef="#br0" timeOffset="68194.42">16367 2866 1973 0,'0'0'679'0,"0"0"-216"0,0 0-68 16,0 0-69-16,0 0-87 0,0 0-89 16,-81-66-44-16,52 61-32 0,0 0-15 15,-2 3-19-15,2 2 3 0,3 0 4 0,3 6-47 16,7 6-21-16,0 1 3 16,5 2-13-16,3 3 0 0,4 0-3 0,2-1 9 15,2-1 6-15,0 1 7 0,3-1 9 0,8-2-25 16,3 2-28-16,3-4-15 0,6 2-23 15,2-2 13-15,2-2 2 16,4-3 41-16,0-5 3 0,2-1-27 0,-4-1 14 16,2-3 28-16,-4-9 20 0,0-1 19 15,-2-3 10-15,-2-2 21 0,1-2 66 16,-3-3 7-16,-1 0-4 0,-4-2-20 16,-1 3 19-16,-4 3 15 0,-2 3-56 15,-4 5 15-15,-2 4 40 0,-3 4 36 16,0 2-46-16,0 1-122 0,0 0-56 15,0 3-44-15,0 8-20 0,0 2 87 16,0 3 14-16,0 2 4 0,1 2 15 0,5-1-22 16,3-1-51-16,0 2-69 0,3-4-34 15,0 1-39-15,-1-2-48 0,-1-2-103 16,1-1-153-16,-2-5-67 0,-1-1-478 16</inkml:trace>
  <inkml:trace contextRef="#ctx0" brushRef="#br0" timeOffset="68593.33">16845 2844 421 0,'0'0'1675'16,"0"0"-1161"-16,0 0-38 0,0 0-30 15,0 0-95-15,0 0-171 0,0 0-112 16,0 0-61-16,0 0-7 0,0 0 0 16,0 0 43-16,-15 5 13 0,12 6-12 15,0-1-16-15,0 0-3 0,1-2-23 0,-1-1-2 16,3-1 0-16,-1-2-1 0,-1-2 1 15,2 0 2-15,0-2 32 0,-1 0 19 16,0 0 15-16,1-2 18 0,-2-4-30 16,1-4-56-16,-1-2-18 0,2-1-16 15,0-1 10-15,0-1 24 0,7-1 0 16,4 1 2-16,1 1-2 0,3 2 0 0,4-1-3 16,0 4 3-16,4 1 12 0,-1 2 19 15,3 2 12-15,-2 2-3 0,3 2-3 16,0 0 0-16,3 0-14 0,-2 5-23 15,3 4-12-15,-1 1-6 0,0 4-4 16,-2 2 22-16,-2 2-1 0,-3 0 1 16,-5 0-37-16,-7-2-27 0,-6 0-51 15,-4 1-2-15,-3-5 33 0,-5 2 22 16,-5 1-16-16,0-2-98 0,0 0-117 16,0-1-187-16,4-1-139 0,3-4-361 0,6-1-495 0</inkml:trace>
  <inkml:trace contextRef="#ctx0" brushRef="#br0" timeOffset="69026.95">17598 2461 1705 0,'0'0'642'0,"0"0"-206"16,0 0 48-16,0 0-71 0,0 0-76 15,0 0-155-15,0 0-135 0,0 0-47 16,0 0-50-16,0 0 50 0,0 0 62 15,12 55 19-15,-9-24-4 0,3 4-24 16,1 0 6-16,3-1-1 0,-1 2-36 0,-2-1-10 16,1-1 4-16,0-5 12 0,-4-2 9 15,1-2 6-15,-2-5-19 0,0-4-22 16,-2-5 10-16,3-3-11 0,-4-3 2 16,0-2 21-16,0-3 22 0,0 0 28 15,0-2 17-15,0-5 50 0,-4-6-71 16,0-4-46-16,-7-5-24 0,-3-3-15 15,-2 1-12-15,-2 1 8 0,-4 4-8 16,0 3 0-16,1 6-10 0,-2 4 0 0,2 4 13 16,-2 2 9-16,0 6-4 0,3 2 4 15,4 5-7-15,3 2-5 0,6 0-4 16,3 3 4-16,4 1 2 0,1 1 7 16,12 1 16-16,6 0-66 0,7-2 10 15,4 1 3-15,3-5 5 0,-1-2-8 0,0-2-48 16,-3-4-95-16,-4-2-63 0,1-3-63 15,-4-2-106-15,-2 0 13 16,0-5-80-16,-7 0-312 0,5-5-617 0</inkml:trace>
  <inkml:trace contextRef="#ctx0" brushRef="#br0" timeOffset="69626.92">18423 2491 1790 0,'0'0'774'0,"0"0"-263"0,0 0-153 16,0 0-26-16,0 0 36 0,0 0-119 15,0 0-103-15,0 0-47 0,0 0-38 16,0 0-48-16,-3 6-10 0,11 6 61 15,1 4 10-15,2 5-4 0,-1 4 1 16,0 4-22-16,-3 1-4 0,-3-1-20 16,-1 2-10-16,-1-3-15 0,-2-1-19 15,0-1-27-15,-2-3-6 0,-1-3-31 16,-1-2-39-16,3-3-72 0,-1-2-26 0,2-4-63 16,0-1-7-16,0-6-29 0,0-1-35 15,0-1 27-15,0-2 208 0,3-6-36 16,0-6-211-16,-2-1-270 0,1-6-133 15,-2-3 6-15</inkml:trace>
  <inkml:trace contextRef="#ctx0" brushRef="#br0" timeOffset="69800.37">18472 2547 207 0,'0'0'1107'0,"0"0"-597"0,0 0-159 16,0 0-79-16,0 0 34 0,0 0 28 16,0 0-47-16,0 0-55 0,42-67-77 15,-23 66-29-15,5 1-44 0,6 0-23 16,6 0 8-16,6 0-8 0,-1 1-25 15,0 4-34-15,-5 3-11 0,-7 0 8 16,-6 0-91-16,-7-2-26 0,-2 2-53 16,-5-1-54-16,0 2-2 0,1-2-52 15,4-1-89-15,3 1-47 0,-2-3-294 0,15-3-733 16</inkml:trace>
  <inkml:trace contextRef="#ctx0" brushRef="#br0" timeOffset="69983.45">19166 2461 460 0,'0'0'1561'0,"0"0"-962"15,0 0-162-15,0 0-41 0,-57-72-108 0,37 59-83 16,-4 1-51-16,-4 4-57 0,-1 3-50 16,-2 3-45-16,-2 2-1 0,-1 0-1 15,0 7-13-15,1 5-6 0,2 1-21 16,1 1-4-16,3 1-21 0,5 1-62 16,5 1-52-16,4-3-74 0,6-1-94 15,4-1-67-15,3-1-19 0,0-2-57 16,4-2-92-16,3-4-168 0</inkml:trace>
  <inkml:trace contextRef="#ctx0" brushRef="#br0" timeOffset="70193.39">19008 2417 457 0,'0'0'1033'0,"0"0"-516"16,0 0-28-16,0 0 4 0,0 0 8 16,0 0-87-16,0 0-94 0,0 0-100 0,0 0-102 15,0 0-53-15,68-51-37 0,-66 57-28 16,2 6 0-16,-1 3 17 0,1 6 35 15,0 3 6-15,-1 2 4 0,2 1-10 16,-1-1-21-16,0 2-16 0,0-2-15 16,-1-1-37-16,0 1-36 0,0 0-69 15,-1-3-24-15,-1 2-20 0,1-4-70 16,-2 0-122-16,2-1-200 0,1 0-121 16,0-6-612-16</inkml:trace>
  <inkml:trace contextRef="#ctx0" brushRef="#br0" timeOffset="70592.48">19361 2687 2111 0,'0'0'788'16,"0"0"-210"-16,0 0-89 0,0 0-79 15,0 0-76-15,13-66-67 0,-13 64-72 16,0 1-49-16,0 1-122 0,0 0-24 0,0 1-94 16,0 7-61-16,-1 3 81 0,-2 4 44 15,3 0 18-15,0 1 10 0,0-2-57 16,7 0-23-16,8-3 8 0,1 1 9 15,5-3 32-15,6-3 20 0,1 0-8 16,1-5-4-16,-2-1 25 0,2-1 9 16,-3-6-9-16,-2-3 56 0,-2-3 54 0,-2-3-11 15,-1 0-17-15,-3-3-21 0,-3 3 1 16,-2 1 23-16,-4 3-15 0,-4 4 6 16,-1 4-12-16,-1 3-16 0,-1 1-29 15,0 0-19-15,0 1-67 0,-3 9-33 16,-4 4 48-16,-1 5 40 0,-1 7 11 15,1 3 1-15,0 3 2 0,5 5 22 16,0-1-21-16,0 1-3 0,2 3-12 16,-2-3-9-16,-3-1 20 0,-2-1 0 15,-5-3 1-15,-6-2-16 0,-4-4 1 0,-8-2-15 16,-6-3-56-16,-6-3-82 0,-5-6-140 16,-4-4-110-16,2-4-156 0,2-4-105 15,5-5-141-15,13-3-513 0,-2-13 574 0</inkml:trace>
  <inkml:trace contextRef="#ctx0" brushRef="#br0" timeOffset="71075.45">19996 2288 2137 0,'0'0'975'0,"0"0"-593"16,0 0-163-16,0 0 64 0,0 0 21 15,0 0-131-15,0 0-77 0,0 0 0 16,106-4 8-16,-65 33-3 0,4 8-6 0,0 8-30 15,-3 4-16-15,-2 4 24 16,-7-1-25-16,-5 0-14 0,-11 0-22 0,-4-3-6 16,-9-3-6-16,-4 0-55 0,-8-1-45 15,-6-1-84-15,-6 0-86 0,-5-3-83 16,-3-3-193-16,0-3-414 0,8-10-234 0</inkml:trace>
  <inkml:trace contextRef="#ctx0" brushRef="#br0" timeOffset="71758.97">21463 2588 1277 0,'0'0'780'0,"0"0"-256"16,0 0-134-16,0 0 16 0,0 0-86 15,0 0-68-15,0 0-67 0,0 0-88 16,0 0-50-16,0 0-1 0,-70-57-15 15,49 57-15-15,-4 0 3 0,-2 2-7 16,-2 4 3-16,0 2-12 0,5 1-2 16,2 0-1-16,4 2-13 0,6-3-12 15,3 4-6-15,2-1-25 0,4 2-49 0,3 2-14 16,0-2 2-16,3-1 1 0,6 1 6 16,2 0-8-16,1-1 8 0,4-1 30 15,0-2 4-15,2-1-20 0,-1-3 35 16,1-2 42-16,0-2 19 0,-1-1 74 0,1-3 34 15,-2-3 16-15,3-3-19 0,-1-1 6 16,0-2 5-16,0 1 35 0,0-4-18 16,1 2-2-16,-6-1 15 0,2 3-4 15,-6-1 19-15,1 3-14 0,-6 2-27 16,-1 4-28-16,0 0-50 0,-3 2-42 16,2 1-6-16,0 0-49 0,1 0-24 15,3 6 21-15,4 1 21 0,0 2-28 16,1 0-49-16,1 0-65 0,1 0-69 0,-4 0-75 15,2-4-110-15,-2 0-126 16,-2-2-57-16,-1-1-579 0</inkml:trace>
  <inkml:trace contextRef="#ctx0" brushRef="#br0" timeOffset="72359.33">21690 2547 893 0,'0'0'1200'0,"0"0"-699"15,0 0 4-15,0 0-18 0,0 0-84 16,0 0-108-16,0 0-121 0,0 0-72 15,80-65-47-15,-58 65-8 0,3 9 14 16,1 2 10-16,0 2-22 0,1 0-28 16,-4 2-5-16,-4 2-13 0,1 0-3 15,-6 0 0-15,-2-4-16 0,-3 3 13 16,-5-3-30-16,-1-3-41 0,-3-2-6 16,0-2 18-16,0 0 31 0,0-5 31 15,-3-1 53-15,3 0 36 0,0-1 31 0,0-6 36 16,0-4-70-16,0-5-86 0,10-3-22 15,5-5-42-15,6 0-28 0,4 1-46 16,5 4-28-16,-1 3 8 0,1 6-34 16,-1 4-87-16,-3 3 2 0,-3 2-21 15,-4 1-31-15,-5 0 40 0,2 1 25 0,-4 2 67 16,1 0 74-16,-1 1 51 0,0-1 43 16,-1 1-3-16,-2-2 32 0,-2 1 68 15,-2-1 129-15,-2 1-29 0,0 1 29 16,-2-2-4-16,2 2-3 0,0-1-34 15,0 2-28-15,2-3-4 0,1 1 53 16,4 0 53-16,3-3-3 0,3 0-49 16,3 0-57-16,2 0-29 0,-2-4-14 15,4 0-26-15,-3-4-15 0,-4-1-15 16,0 0-4-16,-6-1 22 0,-2 0 0 0,-6-2-9 16,-2 0-10-16,0 0 4 0,-2 1-10 15,-9 1-12-15,-3 2-3 0,-3 3-37 16,-5 4-21-16,-2 1 15 0,-3 4 29 15,-1 6 12-15,3 3-9 0,2 2-4 16,9 3 13-16,2 3-14 0,6-2-8 16,6 4 8-16,2 1 14 0,14-2 0 15,8 2-11-15,12-1 13 0,10 0 0 0,13-1-6 16,6-1-22-16,3-3-6 0,4-4-86 16,-6-4-60-16,-4-4-77 0,-4-3-112 15,-1-3-146-15,0 0-61 0,-13 0-422 16,21-9-559-16</inkml:trace>
  <inkml:trace contextRef="#ctx0" brushRef="#br0" timeOffset="73125.53">24163 2374 623 0,'0'0'1480'0,"0"0"-897"0,0 0-121 16,0 0-35-16,0 0-40 0,0 0-70 15,0 0-140-15,0 0-94 0,0 0-52 16,-79-37-9-16,47 35-19 0,-4-1 8 16,0 3-11-16,-1 0-22 0,2 5 22 15,2 6 0-15,2 3 1 0,0 4 1 0,4 1 0 16,4 2-2-16,3 0-47 0,2 1-30 15,8 0 15-15,4 0 12 0,3 0 1 16,3-3-51-16,6-1-22 0,4-2 24 16,8-2 42-16,-1-4 24 0,6-1-37 15,0-3 54-15,1-1 15 0,-2-5 3 16,3 0 19-16,-2-6 9 0,-3-2 1 0,-3-4-7 16,0-1 9-16,-3-5-15 0,-2 1 12 15,-4-2 7-15,-3 1 72 0,-2-3 40 16,0 2-51-16,-1 0-15 0,-2 1 8 15,0 1 32-15,0 4-23 0,0 4 0 16,0 2-6-16,0 4-3 0,0 1-31 16,0 2-61-16,0 0-40 0,0 3-45 15,1 8-22-15,2 2 88 0,2 4 19 0,0 1-2 16,1 0-13-16,3-1 0 0,-2 0-50 16,3-1-46-16,-2 0-43 0,3-1-47 15,-2-2-83-15,0 0-116 0,-2-4-128 16,2-1-54-16,-3-3-167 0,2-4-626 0</inkml:trace>
  <inkml:trace contextRef="#ctx0" brushRef="#br0" timeOffset="73358.92">24218 2492 1837 0,'0'0'707'16,"0"0"-212"-16,0 0 22 0,0 0-19 16,0 0-72-16,0 0-99 0,0 0-140 15,0 0-108-15,0 0-72 0,0 0-7 0,0 0-43 16,-6 0 43-16,11 15 13 15,-1 6 5-15,2 2 16 0,-1 2-10 0,1 1-24 16,-1 2 0-16,-1-2-1 16,0-1-11-16,0-2-49 0,-2-1-22 0,-1-3-11 15,-1-2-51-15,0-2-49 0,0-3-38 16,0-3-56-16,0-4-17 0,0-2-35 16,-3-3-2-16,-3 0 98 0,1-6-72 15,-1-5-95-15,-2-4-54 0,-1-6-39 16,3 6-197-16</inkml:trace>
  <inkml:trace contextRef="#ctx0" brushRef="#br0" timeOffset="73542.52">24137 2548 290 0,'0'0'802'0,"0"0"-157"0,0 0-159 16,0 0-40-16,-14-77 1 0,19 61-109 15,6-1-59-15,3 0-18 0,6 0-51 16,6 3-61-16,5 2-59 0,6 2-9 16,7 5 11-16,3 2-2 0,1 3-41 15,0 2-31-15,-7 7-2 0,-8 1 39 0,-8 4-49 16,-11 4-6-16,-8 0-61 0,-6 3 8 15,-8 1 20-15,-12-1 5 0,-6 0 16 16,-5 0-4-16,-3-1-73 0,1-1-134 16,-1-3-159-16,3-1-260 0,11-3-151 15,-3 2-735-15</inkml:trace>
  <inkml:trace contextRef="#ctx0" brushRef="#br0" timeOffset="73799.97">24646 2446 1532 0,'0'0'1259'0,"0"0"-654"0,0 0-134 15,0 0-104-15,0 0-168 0,0 0-100 16,0 0-74-16,0 0-22 0,0 0 34 0,0 0 12 16,0 69 0-16,3-42 22 0,6 2 0 15,-1 2-41-15,3-1-29 0,0 0-1 16,-1-5 0-16,-1-2-2 0,-3-5-44 15,-2-2-49-15,-3-4-50 0,-1-6-28 16,0 1-38-16,-1-5-34 0,-8-1-20 16,0-1-106-16,1-3-84 0,-4-8-103 15,4-3-231-15,0-4-6 0,3 2 77 16</inkml:trace>
  <inkml:trace contextRef="#ctx0" brushRef="#br0" timeOffset="73991.5">24610 2481 1486 0,'0'0'656'0,"0"0"-277"0,0 0-44 16,0 0 75-16,0 0-51 0,50-67-110 15,-28 55-63-15,7 0-42 0,7 0-10 16,4 2-7-16,2 4-22 0,1 2-9 16,-1 4-13-16,-3 0-46 0,-6 5-36 0,-10 5 1 15,-4 2 7-15,-9 2-9 0,-5 3-65 16,-5 1 10-16,-5 3 24 0,-7-1 13 16,-9 0 17-16,-5 1-27 0,-4-2-40 15,-3-1-68-15,-1-2-91 0,1-3-210 16,2-4-228-16,8-1-60 0,-2-2-708 0</inkml:trace>
  <inkml:trace contextRef="#ctx0" brushRef="#br0" timeOffset="74257.92">25102 1981 2262 0,'0'0'780'0,"0"0"-270"0,0 0-28 16,0 0-45-16,0 0-116 0,0 0-165 16,0 0-95-16,0 0-61 15,0 0-3-15,0 0 3 0,23 36 37 0,-13-5 9 16,2 5 6-16,-1 2-4 0,0 2 13 16,1 3-46-16,-4-1-15 0,0 0-2 15,-2-1-13-15,0-2-24 0,-1-3-22 16,-1-4-92-16,1-5-141 0,-2-3-87 15,1-5-171-15,-1-3-182 0,-2-6-230 16,5-4-479-16</inkml:trace>
  <inkml:trace contextRef="#ctx0" brushRef="#br0" timeOffset="74418.84">25469 2300 1959 0,'0'0'769'0,"0"0"-191"15,0 0-65-15,0 0-43 0,0 0-142 16,0 0-119-16,0 0-130 0,0 0-79 0,0 0-64 15,0 0 21-15,0 0 24 0,22 36-11 16,-20-13-41-16,1-1-46 0,0 1-22 16,-1-2-76-16,-1-2-136 0,-1-1-146 15,0-4-199-15,0-3-458 0</inkml:trace>
  <inkml:trace contextRef="#ctx0" brushRef="#br0" timeOffset="74607.92">25646 2144 1023 0,'0'0'1168'0,"0"0"-838"15,0 0-82-15,0 0 9 0,0 0-62 16,0 0-163-16,0 0-32 0,0 0-57 16,0 0-151-16,0 0-75 0,64-22-82 15,-56 35-131-15,4 0-200 0,2 1-298 16</inkml:trace>
  <inkml:trace contextRef="#ctx0" brushRef="#br0" timeOffset="75275.2">25989 2255 466 0,'0'0'499'16,"0"0"-79"-16,0 0-65 0,98-16-118 0,-69 7-78 15,-2-1-23-15,-4-1 10 0,-4 0-11 16,-6 1 23-16,-6 1 42 0,-4 0-8 16,-3 0-13-16,-3 1-29 0,-8-1-30 15,-8 2-63-15,-4-2-28 0,-6 3-7 16,-7 3 13-16,-3 3 0 0,-5 0-1 15,-1 0 32-15,-1 3 29 0,3 5-17 16,7 1-8-16,2 3-26 0,6 3-10 16,6-1-12-16,5 3-7 0,2 1-4 15,7 0-11-15,2 1-19 0,4 2 8 16,2 0 11-16,3 2 2 0,7 0 17 16,8 1-7-16,4 1 7 0,6-1 34 0,5-2 18 15,10-1-21-15,2-4-10 0,4-2-15 16,0-5-19-16,2-3-6 0,-4-5-22 15,-1-2-24-15,-4-4-57 0,1-5-37 16,-4-5 8-16,0-3-22 0,-3-5-13 0,-4-6-48 16,1-7-107-16,-5-5-169 0,0-3-66 15,1-5-135-15,-4 0-116 0,-1 4 492 16,-6 1 316-16,-3 7 251 0,-9 5 349 16,-4 6 64-16,-2 6-252 0,-5 4-63 15,-4 2-1-15,0 3-12 0,1 2-66 16,2 3-26-16,2 1-34 0,3 3-30 15,1 1-121-15,0 0-59 0,0 8-47 16,0 7 47-16,1 4 66 0,3 6 11 16,5 4-12-16,3 3-27 0,-1 3-7 15,6 2 9-15,-2 2 19 0,3 1 21 16,-3-1 6-16,1-3-40 0,-5-4-24 0,1-3-12 16,-4 0-10-16,-2-9-3 0,0-2 3 15,-4-6 3-15,1-5 0 0,-3-2 12 16,0-4 22-16,0-1 34 0,0 0 11 0,0-3 86 15,0-7 57-15,-5-4-149 0,-4-7-58 16,-3-2-18-16,-1-3 0 0,-8 3-6 16,0 5-15-16,-5 4-15 0,-5 6-4 15,-2 3 1-15,2 5 8 0,3 0 13 16,7 1 15-16,6 6-18 0,5 0-13 16,4 5 4-16,4 1 2 0,2 2 25 15,5 5-8-15,12 2 10 0,9 1-1 16,13 1 0-16,8-2-29 0,10 0-23 15,10 0-20-15,4 0-94 0,3-2-177 16,-2-2-245-16,2-2-479 0,-24-6-163 0</inkml:trace>
  <inkml:trace contextRef="#ctx0" brushRef="#br0" timeOffset="76690.81">3715 4943 1657 0,'0'0'598'16,"0"0"-220"-16,0 0 8 0,0 0 16 0,0 0-57 15,0 0-52-15,0 0-15 0,0 0-34 16,0 0-41-16,0 0-83 0,-9-63-68 15,-5 58-52-15,-8 4-3 0,-1 1-40 16,-7 0-6-16,0 1 0 0,-2 7 0 16,-3 2-3-16,1 3-25 0,1 3-31 15,-2-1-28-15,6 2-32 0,3 0-36 16,2 0-23-16,6-2-3 0,6 0-37 16,4-1-15-16,5 1 22 0,3-2 54 0,0-3 60 15,6-1 59-15,5-2 87 0,1 0 36 16,0-3 112-16,2-2 62 0,-1 1 2 15,1-3-6-15,1 2-15 0,4 0-29 16,0 1-35-16,5-2-22 0,2 3-5 16,6-2 14-16,1 2-8 0,0 1-26 0,3 3-21 15,0 0-19-15,-5 3-28 16,0 2-11-16,-8 3 54 0,-3-1-6 0,-4 3-30 16,-6 0-7-16,-6 3 7 0,-4-2 6 15,0 0 12-15,-10 3 13 0,-8-3 2 16,-7-1-9-16,-5 0-43 0,-2-1-24 15,-4-5-7-15,-3 0 28 0,3-6-16 16,1-1 18-16,5-4 1 0,4-1 0 0,6-1 0 16,4-7-52-16,5-4-88 0,2-3-41 15,3-3-70-15,5-1-131 0,1-3-248 16,13 3-510-16,7-3-7 0</inkml:trace>
  <inkml:trace contextRef="#ctx0" brushRef="#br0" timeOffset="76848.42">3876 5120 1094 0,'0'0'830'0,"0"0"-357"16,0 0-105-16,0 0 30 0,0 0-137 16,0 0-115-16,0 0-25 0,0 0-52 15,0 0 7-15,0 0-1 0,46 31-12 16,-44-13-4-16,2 2-56 0,-3 1-3 16,2-3-68-16,-3 0-86 0,0-3-134 15,0 0-145-15,0-2-114 0,0-3-134 0,-4-3-729 16</inkml:trace>
  <inkml:trace contextRef="#ctx0" brushRef="#br0" timeOffset="76982.59">3974 5009 1384 0,'0'0'764'0,"0"0"-525"16,0 0-184-16,0 0-3 0,0 0-49 15,0 0-3-15,0 0-139 0,0 0-266 16,0 0-222-16,0 0-71 0</inkml:trace>
  <inkml:trace contextRef="#ctx0" brushRef="#br0" timeOffset="77523.45">4228 5248 1225 0,'0'0'614'0,"0"0"-160"15,0 0-92-15,0 0-75 0,0 0-47 0,0 0-64 16,0 0-14-16,0 0 9 0,0 0-11 15,0 0 0-15,0 0 13 0,0 7-5 16,0-7-28-16,-1-1-41 0,-2-3-84 16,0 0-12-16,0-1-3 0,0-1-9 15,0 0-10-15,0-1 7 0,2-4-7 16,-1 0-18-16,2-2 1 0,0-4 36 16,2 0 16-16,2 1 33 0,3 0 35 0,2 2-44 15,1 3-10-15,1-1 1 16,3 6-22-16,1-2-9 0,5 4-24 0,-2 1 5 15,3 2 1-15,1 1-13 0,-5 0-12 16,2 0 9-16,-6 5 34 0,1 2 0 16,-2 3 18-16,0 0-18 0,-1 2 0 0,1 2-1 15,-2-1-1-15,0 1-1 16,-3-1-15-16,2 0-7 0,-3-4-6 0,-1-2-3 16,-2-1-6-16,-3-3-10 0,0-2-2 15,0 0 27-15,0-1 25 0,0 0 2 16,0 0 35-16,0-4 50 0,0-5-75 15,0-1-12-15,0-4 0 0,4-4 17 16,4-2 1-16,3-1-5 0,5 5-1 16,1 1 13-16,-1 2 12 0,4 2-22 15,-1 2-12-15,1 3-3 0,2 2 0 16,0 1-18-16,-1 3 16 0,-1 0-13 0,-4 5 15 16,-2 5 31-16,-2 0-31 0,-3 4-25 15,-4 0-28-15,0 4-9 0,-5 1 12 16,0 2-8-16,0 0-45 0,-6 1-66 15,-7-2-111-15,1 1-138 0,-3-2-143 0,3-6-143 16,-4 5-830-16</inkml:trace>
  <inkml:trace contextRef="#ctx0" brushRef="#br0" timeOffset="77857.19">4940 5115 2285 0,'0'0'725'0,"0"0"-214"0,0 0-38 16,0 0-58-16,0 0-85 0,0 0-63 16,0 0-81-16,0 0-82 0,0 0-59 0,0 0-45 15,0 0-24-15,4-39-46 0,-4 44-61 16,1 5-40-16,2 3 125 0,0 3 22 16,5 2 11-16,2 0 10 0,2 0 1 15,5 0 2-15,1-4 2 0,4-1 29 16,-2-3-5-16,3-2-25 0,0-3 11 0,3-2 46 15,-3-3 21-15,0-3-6 0,2-4 7 16,-2-5 8-16,-3-4-6 0,0-3 9 16,-1-5-9-16,-6-3-18 0,-4-4-31 15,-4 0 0-15,-1 1-12 0,-4 2-21 16,0 2-62-16,-5 2-23 0,-1 2-70 16,-1 0-70-16,1 4-59 0,1 2-153 15,5 4-207-15,0 2-412 0,5 2-579 16</inkml:trace>
  <inkml:trace contextRef="#ctx0" brushRef="#br0" timeOffset="78073.89">5392 4778 1281 0,'0'0'1445'0,"0"0"-769"0,0 0-107 15,0 0-135-15,0 0-168 0,0 0-113 16,0 0-76-16,0 0-77 0,0 0 0 0,0 0-9 15,0 0 9-15,17 53 21 0,-8-25-18 16,1 5-2-16,3 2-1 0,-1-1 0 16,3 3-1-16,2-3 0 0,-2 0-29 15,0-2-25-15,-3-3-56 0,-1-6-114 16,-5-4-101-16,-2-2-99 0,-4-4-137 0,0-5-91 16,0-2-414-16</inkml:trace>
  <inkml:trace contextRef="#ctx0" brushRef="#br0" timeOffset="78306.92">5699 4820 1630 0,'0'0'1393'15,"0"0"-905"-15,0 0-24 0,0 0 57 16,0 0-100-16,0 0-100 0,2-65-99 0,-2 63-92 16,1 2-86-16,1 0-44 0,1 4-52 15,1 7-33-15,3 7 85 0,3 9 3 16,3 3 16-16,1 8-16 0,1 3-3 15,1 0 2-15,-3-1-2 0,-2 0-60 16,-2-5-34-16,-5-4-13 0,-2-2-88 0,-2-6-126 16,0-2-103-16,-9-4-105 0,-1-6-202 15,-3-4 25-15,4-4-496 16</inkml:trace>
  <inkml:trace contextRef="#ctx0" brushRef="#br0" timeOffset="78756.5">5705 5142 522 0,'0'0'743'16,"0"0"-151"-16,0 0-209 0,0 0-151 15,0 0-41-15,72-69-8 0,-36 52-48 16,9 1-6-16,8 1-27 0,0 2-102 16,1 3-19-16,-2 2 18 0,-3 4 1 0,-6 2 0 15,-1 0 25-15,-4 1 26 0,-6-2-6 16,-6 2 60-16,-10-3 32 0,-7 3 65 16,-6-3 65-16,-3 2 46 0,-2-2-56 15,-5-2-85-15,-5 0-86 0,-5 0-55 16,-3-1-31-16,-6 2-19 0,-3 3 16 0,2 2 0 15,1 0 0-15,3 1 2 0,3 6-2 16,1 3-18-16,4 1 17 0,3 2 2 16,1 2 0-16,6 1-13 0,-1 2-3 15,6 0-50-15,0-1-18 0,6-2-4 16,2 1 4-16,4-3 14 0,2-1 1 16,2-1-4-16,0-5 16 0,3-1 26 15,-1-5 33-15,4 0 34 0,-2 0 10 16,2-5-4-16,-1-4 1 0,0-3 18 15,-1-2 21-15,0-4 16 0,-3-1 3 16,2-3-22-16,-4 1-9 0,-3 2 24 0,-3 4 21 16,-3 6 40-16,-3 5 17 0,-3 3-54 15,1-1-80-15,-1 2-36 0,0 0-3 16,3 2-55-16,-2 5-30 0,-1 5 52 16,2 1 34-16,-1 3-14 0,1 0-29 0,1-1-47 15,-2 2-51-15,2-3-50 0,-3-1-82 16,0 0-94-16,0-3-100 0,0-2-158 15,0-2-63-15,0-3-633 0</inkml:trace>
  <inkml:trace contextRef="#ctx0" brushRef="#br0" timeOffset="79156.45">6557 5003 1609 0,'0'0'791'0,"0"0"-192"15,0 0-59-15,0 0-130 0,0 0-106 16,0 0-78-16,0 0-59 0,0 0-96 15,0 0-71-15,0 0-68 0,0 0 0 0,6-9 68 16,-5 21 19-16,2 0-16 0,-2 0-3 16,1 0-1-16,-2-5-15 0,0-2-5 15,0-1 5-15,0-2 14 0,0-2 2 16,0 0 37-16,0 0 25 0,0 0 15 0,0-3 3 16,0-4-80-16,0-1-3 0,0-4-19 15,0-2 21-15,0-3 1 0,0-1 2 16,7-2 20-16,-1 0 2 0,4 2 7 15,0 1 21-15,6 3 16 0,-2 3 8 16,3 3-24-16,2 2-12 0,0 0-13 16,1 4-6-16,0 2-9 0,5 0-12 15,1 2-10-15,1 5-2 0,-1 0 9 16,3 5-12-16,-3 1 15 0,-3 1-1 16,0 2 1-16,-3 0-34 0,-2 2-5 15,-3 2-29-15,-6-2-23 0,-2 2-17 0,-5 0-5 16,-2-1-17-16,0 0 1 0,-9 2-33 15,2-2-56-15,-6-1-100 0,0 0-136 16,1-4-97-16,-2-2-67 0,4-5-375 16,1-1-1-16</inkml:trace>
  <inkml:trace contextRef="#ctx0" brushRef="#br0" timeOffset="79905.92">7087 4977 1653 0,'0'0'610'16,"0"0"-235"-16,0 0-21 0,0 0-76 16,0 0-166-16,0 0-83 0,0 0-14 15,0 0-4-15,0 0-11 0,0 0 0 16,0 0 0-16,2 0 83 0,2 0 31 0,7 0 15 15,-2-4-3-15,6-1-35 0,0-3-22 16,0 1-15-16,2-5-29 0,2 1 3 16,-3-1-15-16,1 0-10 0,-3 1-2 15,1-1-1-15,-4 2 0 0,-5-2 31 0,-3 2 25 16,-3 0-34-16,0 1-10 0,-3-2 16 16,-6 4 34-16,-3 0-37 0,-3-1 0 15,-1 2 0-15,0 1-4 0,-4 1-5 16,1 3-14-16,-4 1-2 0,-1 0-12 15,-2 6 10-15,3 4-11 0,-2 2 13 16,2 2 0-16,2 0 0 0,5 2 0 16,3-1-3-16,4 1-12 0,3-1 11 15,5 1-14-15,1-2 2 0,0 1 13 16,0-3-9-16,9 1-1 0,1 1 10 16,7-1 3-16,3 1 31 0,1-2-9 15,3-1-3-15,3-1-19 0,1-2 0 0,-1-5-25 16,3-2 0-16,2-1-18 0,1-4-32 15,0-5-59-15,2-1-86 0,-2-3-117 16,-3 0-160-16,-1 0-27 0,-9 3-276 16,7-3-743-16</inkml:trace>
  <inkml:trace contextRef="#ctx0" brushRef="#br0" timeOffset="80239.45">7548 4886 1680 0,'0'0'688'0,"0"0"-204"0,0 0 34 15,0 0-81-15,0 0-103 0,0 0-76 16,0 0-60-16,0 0-57 0,0 0-36 15,0 0-16-15,-63-41-28 0,51 41-24 16,-1 0-28-16,0 5-9 0,-1 2-25 16,1 4 10-16,1 1 0 0,1-1-1 15,2 2 1-15,3-1 12 0,2 0-24 16,4 2-16-16,0 1 3 0,1-1-6 0,10 0-13 16,2 0-27-16,5-1 43 0,4 0 41 15,5-3 2-15,0-2 22 0,3-2-4 16,2-1 7-16,-1-5 18 0,2 0 3 15,-4 0-6-15,-3-6 3 0,-1-3 9 16,-5-4 21-16,-6-1 13 0,-3-3 9 16,-3-1-16-16,-5-1-27 0,-3 0-1 0,-3-1 28 15,-10 1-40-15,-6 2-39 0,-5 1-37 16,-5 0-17-16,-4 4-31 16,-3 2-53-16,1 5-42 0,3 2-71 0,6 3-86 15,6 0-101-15,9 7-166 0,5 2-80 16,6 1 18-16,0-1-356 0</inkml:trace>
  <inkml:trace contextRef="#ctx0" brushRef="#br0" timeOffset="80622.92">8007 4880 1053 0,'0'0'1191'0,"0"0"-649"15,0 0-7-15,0 0-144 0,0 0-121 16,0 0-69-16,0 0-82 0,0 0-70 16,0 0-49-16,0 0-9 0,-26-13-38 15,26 16 16-15,-2 2 29 0,2 2 0 16,0 0-10-16,0 3-1 0,2 0-37 16,4 0-37-16,3 2-20 0,3 2 9 15,4-1 23-15,3-1 27 0,4-1 48 16,1-2 10-16,5-3 21 0,0 0 36 15,2-5 27-15,1-1-9 0,1 0 18 16,-4-5-3-16,0-3 3 0,-7 0 11 0,-5-3 22 16,-5-1 52-16,-5-2 11 0,-2-3-58 15,-5-2-65-15,0-2-34 0,0 1-36 16,-8 1-6-16,2 1-36 0,-3 1-31 16,1 4-34-16,-1 3-49 0,2 2-74 15,1 4-69-15,3 3-142 0,2 1-258 0,1 1-275 16,1 5 224-16,5 1-50 0,9 2 34 0</inkml:trace>
  <inkml:trace contextRef="#ctx0" brushRef="#br0" timeOffset="80905.85">8606 4831 647 0,'0'0'648'16,"0"0"-75"-16,0 0-81 0,0 0-8 16,0 0-64-16,0 0-150 0,0 0-80 15,0 0-57-15,0 0-42 0,0 0-22 0,0 0-12 16,-19-56-19-16,18 56-32 0,-1 0-6 15,2 3-79-15,0 3 13 0,3 6 66 16,6 1 22-16,4 3 70 0,3 4 11 16,1 2-7-16,3-1-6 0,0 1-15 15,-1-1-20-15,-6 0-15 0,-1-5 28 16,-4 0 0-16,-3-1-10 0,-4-2-2 16,-1 0-10-16,0-2-12 0,-3 0-10 15,-11-2 1-15,-4-3-6 0,-6-1-19 0,-5-2-64 16,-1-3-47-16,0 0-33 0,4-2-57 15,3 0-89-15,5-3-68 0,4-2-115 16,4 0-39-16,6-1-255 0,4-11-1030 0</inkml:trace>
  <inkml:trace contextRef="#ctx0" brushRef="#br0" timeOffset="81172.97">8899 4549 737 0,'0'0'1503'15,"0"0"-945"-15,0 0 12 0,0 0-89 16,0 0-92-16,23-71-113 0,-22 64-41 16,-1 2-15-16,0 4-39 0,0 0-100 0,0 1-81 15,0 0-37-15,0 7-24 0,0 6 0 16,0 6 61-16,0 5 21 0,0 5 12 16,3 2-31-16,0 4 17 0,0 1 42 15,0 0-25-15,0 0-24 0,0 0 13 16,-2-1-23-16,3-3 10 0,2 0 17 0,-3-2-29 15,1-3-12-15,-1-3-9 16,0-2-68-16,0-2-39 0,1-2-43 0,-1-3-93 16,3-1-92-16,-1-4-124 0,4-1-136 15,3-2-68-15,-1-5-551 0</inkml:trace>
  <inkml:trace contextRef="#ctx0" brushRef="#br0" timeOffset="81573">9183 4949 1497 0,'0'0'1202'0,"0"0"-634"0,0 0-63 15,0 0-53-15,3-72-59 0,-3 64-125 16,0 4-82-16,0 3-58 0,0 1-121 0,0 0-7 16,0 1-83-16,0 7-70 15,0 4 95-15,0 1 34 0,1 2 5 0,3-1 7 16,5-1 11-16,-1-1-11 0,4-4-46 16,5 0 15-16,3-3 27 0,-1-2 14 15,4-3 1-15,2 0-2 0,-3-5 3 16,-2-2 0-16,0-3 55 0,-4-2 1 0,-1 1-4 15,-1-3 9-15,-2 1 3 0,-2-3 13 16,-1 2 2-16,0 1 12 0,-5 2-18 16,0 0 12-16,-1 6 6 0,-1 3-42 15,-2 1-49-15,1 1-32 0,-1 1-38 16,2 6-27-16,1 6 97 0,1 6 9 16,0 6 18-16,2 3-9 0,-2 5 19 15,-1 1-1-15,0 2-34 0,-3 3 0 16,0-1 26-16,-1 1-13 0,-7-1-12 15,-5-2 18-15,-1-4 3 0,-9-3 0 0,-3 0-24 16,-6-5-21-16,-7-1-24 0,-8-4-28 16,1-6-42-16,-8-2-53 0,1-5-101 15,1-3-152-15,0-3-110 0,3-2-159 0,9-4-65 16,11 0-453-16,0-10-97 0</inkml:trace>
  <inkml:trace contextRef="#ctx0" brushRef="#br0" timeOffset="82338.55">10712 4807 1793 0,'0'0'690'15,"0"0"-236"-15,0 0-25 0,0 0-23 16,0 0-70-16,0 0-121 0,0 0-91 15,0 0-46-15,0 0-29 0,0 0-21 16,0 0-26-16,-18 2 1 0,11 4 9 16,1 0-12-16,-1 5-14 0,3-1-23 0,4 4 6 15,0 1 3-15,8 5 7 0,6-1 8 16,6-1-2-16,2 0-16 0,3-3-56 16,4-3-41-16,0-1 26 0,1-6 41 15,-1-3 41-15,-2-2 20 0,-1-1 42 0,-3-7 24 16,-2-3 30-16,-4-5 13 0,-6-2-7 15,-1-1-6-15,-7-4 9 0,-3-2 12 16,-7-3-3-16,-9-3-20 0,-8 0-42 16,-8 0-48-16,-7 6-4 0,-4 1-34 15,-3 9-21-15,0 5-55 0,2 5-41 16,8 5-65-16,6 0-89 0,9 7-107 16,9 4-156-16,6 0-56 0,6-2-134 15,4 6-473-15</inkml:trace>
  <inkml:trace contextRef="#ctx0" brushRef="#br0" timeOffset="82739.39">11140 4768 1482 0,'0'0'821'0,"0"0"-285"0,0 0-24 15,0 0-87-15,0 0-155 0,0 0-116 0,0 0-58 16,0 0-37-16,0 0-9 0,0 0 6 15,0 0-13-15,-39 41-6 0,35-26-24 16,-2-1-13-16,3-1 0 0,0-1 0 16,1-1 3-16,-1-4 12 0,2-2 0 0,1-2-15 15,-1 0-21-15,-1-3-16 0,1 0 37 16,-1 0 15-16,-2-5 44 0,1-2-59 16,0-5-37-16,-1 0 3 0,0-3 12 15,2-2 10-15,2-1 0 0,0-3 12 16,2 1 0-16,6-2 15 0,4 2 0 15,2 0-11-15,6 2 20 0,-1 3-5 16,7 2-18-16,0 2 20 0,6 4 20 16,2 3 14-16,1 3-9 0,7 1-46 15,-1 0-3-15,1 5 0 0,0 2 3 16,-9 4 14-16,-7-2-14 0,-8 2-3 0,-7 3-86 16,-7 2-34-16,-4 2-4 0,0 2 21 15,-7 3-12-15,-1 2-46 0,-3 1-106 16,3 1-229-16,1 1-201 0,4-7-599 15</inkml:trace>
  <inkml:trace contextRef="#ctx0" brushRef="#br0" timeOffset="83055.67">12104 4286 1087 0,'0'0'1740'0,"0"0"-1161"0,0 0-120 0,0 0 29 16,0 0-80-16,0 0-145 0,0 0-125 16,0 0-86-16,0 0-52 0,0 0-43 15,-8-19 43-15,20 48 30 0,4 5 7 0,-2 4 27 16,4 4 3-16,-1-3-16 0,2 3-32 15,-3-2-16-15,-1-3-3 0,-3-2 0 16,-1-6-79-16,-6-2-52 0,-1-2-34 16,-4-2-52-16,0-1-112 15,-3-4-106-15,-8-2-143 0,-4-1-132 0,4-5-370 16,-12 0-638-16</inkml:trace>
  <inkml:trace contextRef="#ctx0" brushRef="#br0" timeOffset="83201.08">12079 4761 1384 0,'0'0'982'0,"0"0"-514"15,0 0-1-15,0 0-143 0,43-66-71 16,-19 51-61-16,6 1-74 0,10 2-43 0,2 3-9 16,4 3-26-16,-1 2-25 0,0 1-12 15,-4-1-3-15,-5 0-3 0,-3 1-102 16,-2-4-45-16,-4-3-105 0,-3-1-165 0,-2-2-197 16,-6 1-165-16,-1-6-1053 0</inkml:trace>
  <inkml:trace contextRef="#ctx0" brushRef="#br0" timeOffset="83571.75">12592 4412 1326 0,'0'0'708'0,"0"0"-203"16,0 0-9-16,0 0-37 0,0 0-86 15,0 0-71-15,0 0-147 0,0 0-136 16,0 0 3-16,0 0-16 0,0 0 78 16,-6 44-13-16,14-15 9 0,-2 2 22 15,2-1-1-15,2-1-15 0,0-1-28 16,-1-4-15-16,1-3-19 0,-3-3-11 0,1-3-11 15,-4-5 1-15,0-2 18 0,0-2 1 16,-4-5-4-16,0-1-18 0,0 0-15 16,0 0-10-16,0 0 4 0,2-1 21 15,1-8 27-15,1-3-27 0,2-4-27 16,3-7-4-16,3-1-12 0,2-1-6 0,1 2 49 16,1 5 0-16,1 1 19 0,1 7 4 15,3 3-23-15,4 4-30 0,2 1 27 16,3 2 3-16,2 4 30 0,1 7 19 15,-4 0 3-15,-2 2-33 0,-6 1-19 16,-4 2-18-16,-5-3-9 0,-4-1-38 16,1 2-36-16,-5 1-15 0,-2-2-26 15,-1-1-25-15,-1 2-57 0,-1 1-74 16,-4-3-128-16,1-1-207 0,-2-3-149 16,6 0-703-16</inkml:trace>
  <inkml:trace contextRef="#ctx0" brushRef="#br0" timeOffset="83855.14">13219 4739 909 0,'0'0'1161'0,"0"0"-650"0,0 0-70 16,0 0-61-16,0 0-98 0,0 0-64 0,0 0-64 16,0 0-47-16,90-61-36 15,-67 53-18-15,0-3-3 0,0 2-1 0,0-2-8 16,-2 0-20-16,-6 0 14 0,1-2-2 16,-6 0 14-16,-4-4-29 0,-3 3-17 15,-3-3-1-15,0 2 0 0,-8 2 0 16,-8 1-15-16,-5 6-10 0,-5 1 13 15,-3 5-13-15,0 0 4 0,0 5-7 16,8 7-19-16,2 0-12 0,7 5 38 16,3 2 21-16,6 1 2 0,3-1-2 0,3 1 0 15,12 0 19-15,8 1 18 0,5-1-24 16,8 2-13-16,3-3-19 0,4 2 18 16,4-3-30-16,1-2-62 0,1-3-47 15,-3 0-99-15,-4-2-163 0,-5-4-147 16,-5-1-25-16,-9-2-476 0</inkml:trace>
  <inkml:trace contextRef="#ctx0" brushRef="#br0" timeOffset="84739.11">14931 4406 1125 0,'0'0'780'0,"0"0"-361"0,0 0-67 16,0 0-2-16,0 0-5 0,0 0-62 15,-12-68-56-15,0 58-26 0,-4 3-66 0,-6 2-48 16,-8 2-35-16,-2 3-17 0,-7 0-1 16,-4 3-3-16,-2 7 9 0,-2 2-6 15,1 0-17-15,3 4-17 0,5 2-24 16,5 0 2-16,7 1-21 0,9-1-19 15,2 0-16-15,8-1-18 0,6 1-1 16,1-1-13-16,8-1-3 0,10 2 12 16,1-2 13-16,6-1 31 0,1-2 22 15,3 0 10-15,0-3 2 0,-2-2 1 0,-1-2-9 16,-4-2-30-16,-1-4-2 0,-1 0 28 16,-2-1 35-16,-1-5 15 15,-1-6 42-15,1 1 32 0,-5-3 15 0,4-3 32 16,-5 0 40-16,0-2 35 0,-2-2-3 15,-3 2-53-15,-1-1-37 0,-1 2-4 16,-1 3 36-16,-2 2 9 0,1 4-52 0,-1 4-31 16,-1 1-21-16,2 2-52 0,0 2-3 15,1 0-70-15,2 0-25 0,3 7 4 16,4 4 54-16,4 1 22 0,4 3-4 16,-1 0-23-16,1 0-41 0,-3 0-65 15,0-4-46-15,-2 1-70 0,-2-3-100 16,-6-2-104-16,0 0-108 0,-1-5-79 15,-5 0-499-15</inkml:trace>
  <inkml:trace contextRef="#ctx0" brushRef="#br0" timeOffset="84961.57">15073 4327 901 0,'0'0'1433'0,"0"0"-1016"0,0 0 7 15,0 0 18-15,0 0-67 0,0 0-68 16,0 0-75-16,0 0-81 0,0 0-151 15,0 0-21-15,0 0-94 0,24-49 115 0,-4 63 53 16,5 3-19-16,2 1-16 0,1 1-18 16,-1 1 0-16,0-2-21 0,-4-3-19 15,-4-1-50-15,-6-2-62 0,-1-3-56 16,-4-1-50-16,-1-3-42 0,1 0-56 16,-2-4-51-16,3-1-26 0,2 0-144 15,-3-1-240-15</inkml:trace>
  <inkml:trace contextRef="#ctx0" brushRef="#br0" timeOffset="85138.14">15446 4338 1217 0,'0'0'787'0,"0"0"-279"0,0 0-70 16,0 0-25-16,0 0-150 0,0 0-77 15,0 0-13-15,-91-35-12 0,69 35-43 16,1 1-31-16,-1 8-37 0,-1 4-22 16,2 1-6-16,-1 4-21 0,2 1 1 15,1 3-2-15,4 2-14 0,1 0-48 16,4 0-50-16,0 1-37 0,4-1-37 15,3-1-79-15,2 0-87 0,1-4-112 0,0-2-59 16,1-6-224-16,8 0-686 0</inkml:trace>
  <inkml:trace contextRef="#ctx0" brushRef="#br0" timeOffset="85335.95">15622 4380 2260 0,'0'0'771'15,"0"0"-252"-15,0 0-21 0,0 0-99 16,0 0-130-16,0 0-119 0,0 0-85 16,0 0-65-16,0 0-52 0,0 0-13 15,0 0 22-15,30 27 19 0,-26-4-19 0,3 2-31 16,-1-1-28-16,-3 0-65 0,3-2-101 16,-2-1-110-16,-4-1-178 15,0-5-97-15,0-4-437 0</inkml:trace>
  <inkml:trace contextRef="#ctx0" brushRef="#br0" timeOffset="85496.11">15792 4227 346 0,'0'0'1493'16,"0"0"-1162"-16,0 0-120 0,0 0 5 15,0 0-32-15,0 0-184 0,0 0-87 16,0 0-158-16,0 0 18 0,0 0-169 15,0 0-254-15,19 44-506 0</inkml:trace>
  <inkml:trace contextRef="#ctx0" brushRef="#br0" timeOffset="85920.92">16248 4393 1701 0,'0'0'623'0,"0"0"-81"16,0 0 30-16,0 0-145 15,0 0-94-15,0 0-109 0,-31-67-70 0,15 61-52 16,1 0-37-16,-6 2-29 0,-2 3-14 16,-1 1-1-16,2 0 1 0,-1 0-13 15,4 5-9-15,3 2-31 0,3 2-9 16,2 2-6-16,3 4 0 0,2-1 3 16,3 4 6-16,3 1 0 0,0 3 3 15,5-3-12-15,4 0-1 0,2-1-8 16,4-1-32-16,1-4-29 0,2-1 17 0,0-3 29 15,2-6 63-15,1-1 7 16,1-2 58-16,0-3-5 0,-1-4 12 0,-2-4 38 16,-2 0-3-16,0-3-7 0,-1-2-1 15,-1 1-12-15,-2-2 7 0,0 2 17 16,-2 1 15-16,-1 6-15 0,-4 0-33 16,-3 4-29-16,1 2-42 0,-4 2-6 15,2 0-27-15,-2 0-56 0,1 4-46 16,1 4 7-16,0 2 57 0,1 2-3 15,0 0-40-15,0-1-35 0,2-2-40 0,0-1-59 16,2-1-112-16,1-5-76 0,-1-1-10 16,0-1 19-16,2 0-163 0,-4-3-555 15</inkml:trace>
  <inkml:trace contextRef="#ctx0" brushRef="#br0" timeOffset="86154.64">16470 4076 372 0,'0'0'1569'16,"0"0"-1099"-16,0 0-70 0,0 0 68 16,0 0-74-16,0 0-64 0,0 0-42 15,0 0-99-15,0 0-148 0,0 0-41 0,-17-48-53 16,17 68 53-16,3 6 68 0,0 3 25 16,4 6-10-16,-1 2-6 15,0-1-13-15,1 1-42 0,3-4-20 0,-3-4 13 16,0 0-15-16,1-5-28 0,-1-1-45 15,0-2-56-15,-3-2-44 0,1-2-66 16,-2-1-81-16,1-4-119 0,-1-3-123 16,2-4-51-16,-3-1-521 0</inkml:trace>
  <inkml:trace contextRef="#ctx0" brushRef="#br0" timeOffset="86387.33">16789 4043 1747 0,'0'0'990'0,"0"0"-512"16,0 0-36-16,0 0-7 0,0 0-68 16,0 0-148-16,0 0-158 0,0 0-61 0,0 0-73 15,0 0 45-15,0 0 28 0,-3 19 49 16,10 4-3-16,2 4-9 0,-2 2 0 16,3 0 6-16,-2 2-25 0,1 1-18 15,-1-2-15-15,-1-1-9 0,0-1-41 16,3-3-40-16,-1 0-27 0,0-2-101 15,3-2-136-15,0-1-162 0,-2-5-168 16,0-3-386-16</inkml:trace>
  <inkml:trace contextRef="#ctx0" brushRef="#br0" timeOffset="86771.36">17061 4358 225 0,'0'0'1759'0,"0"0"-1173"0,0 0-4 15,0 0-63-15,0 0-107 0,0 0-113 16,0 0-70-16,0 0-118 0,0 0-111 15,0 0-34-15,0 0-80 0,-14-47 15 0,11 59 71 16,0 1 26-16,2 1 2 0,1 2 0 16,0 0-2-16,8 2-16 0,5 0 15 15,4 0 2-15,4-1-21 0,3 0-22 16,5-4-8-16,0-4-14 0,0-4 34 16,1-4 32-16,-3-1 38 0,1-1-7 15,-5-5 3-15,1-2 68 0,-5-1-18 16,-4 0 12-16,-3 0-1 0,-3 0-3 15,-2 0 4-15,-1 2-14 0,-3 1 10 0,-1 2 12 16,0 1-10-16,-2 3-70 0,0 0-24 16,0 0-45-16,0 10-31 0,0 3 63 15,-2 8 13-15,-1 6 22 0,1 5-7 16,-1 3-3-16,2 1 31 0,-4 3-22 16,1-2-18-16,-3-2 34 0,-4-3-13 15,-3-1 1-15,-1-5-25 0,-3-4-73 16,-2-3-48-16,-3-2-41 0,-2-4-71 0,-2-3-79 15,-2-6-11-15,-2-3-71 16,0-1-98-16,1-8-54 0,7-1-276 0,-3-9-854 0</inkml:trace>
  <inkml:trace contextRef="#ctx0" brushRef="#br0" timeOffset="87670.86">18557 3932 783 0,'0'0'1619'0,"0"0"-1071"0,0 0-180 16,0 0 7-16,0 0 6 15,0 0-35-15,0 0-35 0,0 0-111 0,0 0-130 16,0 0-70-16,0 0-12 0,-43-39-77 15,42 58 89-15,-1 6 0 0,1 10 43 16,-1 5-19-16,1 4 1 0,-1-2 45 0,2 2 3 16,0-1-45-16,0 2-28 0,0-3-3 15,0-4 3-15,3-2 6 0,2-2-6 16,0-3-12-16,4-6-61 0,-2-1-47 16,0-4-73-16,2-3-53 0,2-1-62 15,0-5-90-15,4-3-84 0,4-3-30 16,3-4 70-16,4-1-83 0,2-5-48 15,4-7 212-15,-2-2 341 0,1-1 20 16,-5-2 332-16,-4 1 192 0,-4-1-11 16,-6 3-9-16,-5-2 5 0,-3 3-74 0,-4 0-63 15,0 1-49-15,-7-2-63 16,-3 0-57-16,-3 2-66 0,-3-1-36 0,1 0-19 16,1 3 25-16,4 3-22 0,3 2-24 15,1 4-35-15,3 1-26 0,1 0-39 0,0 0-34 16,-1 6-9-16,0 5 42 0,2 1 13 15,1 1-1-15,0 2-5 0,4 0-4 16,6-1-39-16,6-1 5 0,2-3 22 16,5-2 22-16,4-3 27 0,2-1 18 15,2-4 25-15,-3 0 18 0,-2-6-15 16,-6-5 15-16,-1-2 0 0,-8 0-12 16,-1-5-6-16,-6-2-1 0,-4-2-18 15,0-1 34-15,-7-2-6 0,-8 3-30 16,-3 3-22-16,-6 2-18 0,-2 7-31 15,-2 3-60-15,0 5-40 0,2 2-32 16,4 0-36-16,3 6-55 0,5 2-126 0,7 1-119 16,5 3-128-16,2 1 42 0,13-3-134 15,-1-2-426-15</inkml:trace>
  <inkml:trace contextRef="#ctx0" brushRef="#br0" timeOffset="88036.9">19422 4261 1134 0,'0'0'810'0,"0"0"-275"0,0 0-52 16,0 0-45-16,0 0-99 0,-59-66-91 16,36 54-75-16,-2 4-39 0,0 0-3 15,0 5-14-15,0 2-58 0,2 1-34 16,0 0-22-16,4 4-3 0,-1 6-2 16,6 1-26-16,0 2 9 0,3 1 1 15,4 2 5-15,2-2-2 0,3 1 12 0,2-2-13 16,0-1 13-16,6-1-21 15,4-1-48-15,1-2-24 0,7 0 34 0,-2-3 22 16,4-1 18-16,1-3 0 0,0-1 9 16,2 0 13-16,-3-5 0 0,-1-1 22 15,1-4 9-15,-3 3 44 0,2-4 9 16,-1 2-16-16,0-2-9 0,-1-1 0 0,-1 2-4 16,0 1-2-16,-2 0-1 15,0 3-18-15,-5 0-7 0,-1 4-27 0,-3 1-3 16,-1 0-30-16,-1 1-14 0,0 0-11 15,2 0-59-15,0 4-4 0,3 5 3 16,1-3-44-16,2 3-52 0,0-3-83 16,2 2-103-16,0-4-59 0,3-1-68 15,-6-3-516-15</inkml:trace>
  <inkml:trace contextRef="#ctx0" brushRef="#br0" timeOffset="88503.89">19994 3828 2161 0,'0'0'646'0,"0"0"-207"0,0 0-36 16,-9-79-25-16,6 62-71 0,1 6-69 0,-1 2-16 15,1 4-32-15,2 2-59 0,0 2-64 16,0 1-67-16,0 0-30 0,0 4-59 16,0 6-36-16,0 4 100 0,0 4 23 15,0 6-1-15,0 0 1 16,0 2-10-16,5 2 10 0,2 0 1 0,-1 0 1 0,3 1 37 15,-1-3-4-15,-1-2-20 0,0-2-12 16,-1-4 11-16,0-1 0 0,-3-4 0 16,1-2-10-16,-3-4-2 0,2-2-11 15,-3-4-13-15,0 0 24 0,0-1 12 16,0 0 37-16,0 0 24 0,0-1 6 16,-3-4-36-16,-2-2-43 0,-7 0-18 15,1-4-7-15,-6 2 10 0,-4 2-6 16,-2 0-4-16,-3 2 7 0,-2 4 0 15,-1 1 3-15,1 0-1 0,4 2-5 16,3 6-7-16,3 0-5 0,3 3-25 0,4 3 18 16,2 1-9-16,3-1 6 0,4 0 6 15,2 0-3-15,1 0 0 0,9-1 3 16,7-1-22-16,6-1 59 0,2 0 6 16,5-2 19-16,7-3-13 0,1-2-12 0,3-2-22 15,1-2-68-15,-1 0-46 0,0-3-54 16,-2-5-127-16,1-2-119 0,-1-1-28 15,-2 1-74-15,-1-2-250 0,-13 5-466 16</inkml:trace>
  <inkml:trace contextRef="#ctx0" brushRef="#br0" timeOffset="88869.31">20318 4098 427 0,'0'0'698'0,"0"0"-103"16,0 0-147-16,0 0-31 0,0 0 21 16,0 0-58-16,0 0-120 0,0 0-61 15,0 0-39-15,0 0-53 0,-27-49-57 0,39 43-50 16,5 1-12-16,3-2 9 15,6 2 3-15,4 0 12 0,1 0 7 0,3-2 3 16,-1 1 18-16,-2-1-6 0,-5 1-12 16,-9-2 18-16,-6 0 22 0,-3 1-12 15,-6-1-28-15,-2-1-20 0,0 1-2 16,-2 1-25-16,-7 2 3 0,-4-2-6 0,-6 3-3 16,-4 2 0-16,-2 2 13 0,-5 0 15 15,1 0-13-15,2 3 4 0,3 5-4 16,4 1-9-16,5 2-9 0,2 1-16 15,6 1 3-15,2 3-3 0,5 0 15 16,0 4 19-16,5-1 16 0,8 1 1 16,3 3 12-16,7 0-12 0,5-4 56 15,9-1 24-15,0-1-9 0,5-4-47 16,0-3-5-16,-3-4-20 0,1-4-50 16,-4-2-19-16,-2-4-27 0,0-5-72 0,-1-6-74 15,1-3-123-15,-2-2-100 16,3-4-109-16,-8 4-401 0,17-20-200 0</inkml:trace>
  <inkml:trace contextRef="#ctx0" brushRef="#br0" timeOffset="89253.4">21234 3655 1611 0,'0'0'766'0,"0"0"-231"0,0 0-49 0,0 0-78 16,0 0-56-16,-9-64-72 0,7 61-67 16,1 3-142-16,-2 0-71 0,-3 11-86 15,0 3 46-15,0 8 39 0,-2 3-12 16,5 6 13-16,3 4 28 0,0 1 18 15,3 1 1-15,7-1 5 0,2 0-12 16,-1-1-13-16,2-3-24 0,-1-2-2 16,-1-3 12-16,1-2-11 0,-2-7 10 15,-3-4 0-15,-1-4 1 0,-5-5-10 0,1-4 12 16,-2-1 16-16,0 0 14 16,0-1 26-16,-7-5 5 0,-5-6-76 0,-7-3-9 15,-5-3-37-15,-5 0 6 0,-3 4 13 16,2 2-1-16,0 6 25 0,2 3-39 15,2 3 17-15,3 3 7 0,1 4 2 16,3 2-11-16,1 1-4 0,7 1 0 0,2 0 10 16,4 2 18-16,5 3 3 0,0 0 9 15,9 4-9-15,6-1 0 0,6 1-18 16,7 1 18-16,6-3 20 0,5 0-20 16,9-2-24-16,0-4-49 0,2 0-72 15,-4-6-32-15,-1 0-69 0,-6-5-82 16,-2-1-87-16,-4 0-39 0,2-4-20 15,-12-1-239-15,9-4-698 0</inkml:trace>
  <inkml:trace contextRef="#ctx0" brushRef="#br0" timeOffset="90119.89">22487 3812 1417 0,'0'0'630'0,"0"0"-231"0,0 0-32 16,0 0 82-16,0 0-33 0,0 0-73 0,0 0-64 15,3-68-59-15,-13 64-69 0,-6 1-71 16,-4 3-56-16,-9 0-24 0,-5 0 1 16,-5 7 2-16,-2 4 19 0,2 1 6 15,3 3-27-15,6 2-1 0,4 1-22 16,8 2 7-16,4 2-7 0,3 1-9 15,5 2 16-15,3 1 13 0,3 0-23 16,0-1-18-16,8-5-3 0,4 2-19 16,3-3-24-16,7-2-11 0,3-2-15 15,6-3-25-15,3-6-14 0,5-3-7 16,7-3-35-16,-2-1-99 0,4-7-99 0,-3-1 1 16,-2-3-2-16,-7 2 2 0,-7-2 169 15,-8 1 224-15,-6 1 221 0,-6-2 149 16,-4 2 32-16,-5-1-35 0,0 3-18 15,0-4-17-15,-6 3-58 0,-2 0-3 16,2 3-43-16,-3-1-42 0,0 1-32 0,-1 2-22 16,-2 3-30-16,2-2-44 15,1 3-21-15,0 0-37 0,1 3-1 0,0 4-36 16,2 4 6-16,0 3 13 0,0 2-7 16,6 1-2-16,0 1-1 0,9-1 7 15,2-2 19-15,7 1 2 0,1-3 0 16,4-2 1-16,2-4 17 0,1-1 13 15,1-6 6-15,1 0 21 0,0 0-3 16,-2-5-6-16,-3-3-3 0,-6-3-4 16,-1-4 7-16,-6 0 30 0,-2-4 46 0,-5-3-22 15,-3 0-57-15,0 0-22 0,-3 4-21 16,-6 0-3-16,-5 2-33 0,-3 2-34 16,-3 3-58-16,-3 0-39 0,0 4-29 15,1 2-70-15,5 1-99 0,3 2-133 16,6 1-152-16,7 0-53 0,1 1-520 15</inkml:trace>
  <inkml:trace contextRef="#ctx0" brushRef="#br0" timeOffset="90402.9">23006 3569 1638 0,'0'0'1111'0,"0"0"-640"16,0 0-7-16,0 0-20 0,0 0-77 15,0 0-81-15,0 0-59 0,0 0-86 16,0 0-77-16,0 0-52 0,0 0-12 16,5-36-40-16,-4 46-21 0,-1 4 61 0,0 7 25 15,0 5 14-15,1 5 1 0,1 2-16 16,1 2-21-16,2 2-1 0,3-1 14 16,-3 2-16-16,4-2 0 0,-1-2-2 0,0-1-1 15,-2-2 2-15,-1-2-17 0,1-3-52 16,0-2-37-16,-2-2-67 15,0-3-69-15,-1-2-32 0,0-4-100 0,2-1-139 16,-1-6-116-16,3-4-31 0,-3 1-424 16</inkml:trace>
  <inkml:trace contextRef="#ctx0" brushRef="#br0" timeOffset="90719.37">23271 3918 855 0,'0'0'1386'0,"0"0"-876"0,0 0-32 16,0 0-36-16,0 0-51 15,0 0-61-15,0 0-55 0,0 0-73 0,0 0-97 16,0 0-73-16,0 0-32 0,0-47-34 16,0 53-27-16,0 1-3 0,2 4 64 15,0 3 12-15,4 2 1 0,3 1-10 0,2 1 0 16,5-1 9-16,4-2-9 0,5 0 9 16,1-2-12-16,8-5 12 0,-2 1 16 15,3-3 6-15,-4-4-1 0,0-2-8 16,-5 0 5-16,-4-1 16 0,-4-5 12 15,-3-6 6-15,-1-5 18 0,-4-2-6 16,-3-3-18-16,0-1-25 0,-5-2-22 16,-2 4-11-16,0 0-3 0,0 4-9 15,-6 3-15-15,-1 4-58 0,-2 2-28 16,0 2-51-16,-2 3-60 0,-2 0-108 16,3 3-147-16,-1 0-194 0,3 0-38 0,5 0-375 15,3 0-500-15</inkml:trace>
  <inkml:trace contextRef="#ctx0" brushRef="#br0" timeOffset="91286.42">23802 3796 737 0,'0'0'1794'16,"0"0"-1084"-16,0 0-190 0,0 0-64 16,0 0-155-16,0 0-107 0,0 0-96 15,0 0-64-15,0 0-34 0,0 0-25 16,-2 14 25-16,2 0 40 0,0 1 0 15,-3 3-19-15,0-1-8 0,2-2-11 16,-2 0 1-16,0-4 15 0,3-2-15 16,-3-2-3-16,3-3-15 0,0-1-10 0,0-1-2 15,-1-1-1-15,1-1 13 0,0 0 3 16,0 0 12-16,0-5 17 0,0-1-17 16,1-4-13-16,5-1-15 0,3-3 4 15,2-2-1-15,3 0 4 0,1-2-10 16,1 3 12-16,-2 5 16 0,2 1 1 15,-3 5 1-15,4 2-17 0,-2 2 18 16,2 0 11-16,1 4 4 0,2 2 28 16,-3 0 16-16,3 1-13 0,-3 2-25 0,-2 0-18 15,-2 1 0-15,0 2-3 0,-3 1 0 16,0-2-15-16,-1 1 3 0,-4-2 10 16,0-1 0-16,-1-2 2 0,-2-5-1 15,-2 1-1-15,0-3 2 0,0 0 30 0,0 0 19 16,0 0 19-16,0 0-4 0,0-4-15 15,0-4-49-15,0-2-58 0,3-2-22 16,2-1 4-16,2 0 14 0,3-2 13 16,6 0 25-16,0 0 23 0,3 2-12 15,0 2-5-15,2 2 18 0,-1 4 21 16,-1 1-18-16,1 3-1 0,-3 1 0 16,2 0-1-16,1 4 0 0,-1 3 20 15,-1 2 25-15,-1 1-24 0,-6 3-22 16,0 0-37-16,-5 1-31 0,-3-1-30 15,-3 1-38-15,-3 2 3 0,-8-2-14 0,-1 2-35 16,-5-4-91-16,-2 1-155 0,2 0-120 16,6-4-150-16,-1-1-764 0</inkml:trace>
  <inkml:trace contextRef="#ctx0" brushRef="#br0" timeOffset="91719.1">24640 3830 1993 0,'0'0'705'16,"0"0"-198"-16,0 0-46 0,0 0-60 16,0 0-68-16,0 0-104 0,0 0-115 15,0 0-67-15,0 0-47 0,0 0-31 16,0 0-18-16,12-9 49 0,-15 21 15 16,0 1-3-16,2 0 4 0,-1-1-13 0,2 0-1 15,0-2 0-15,0-2-1 0,0-3 0 16,0 1 1-16,0-6 10 0,0 1-12 15,0-1-24-15,0 0-1 0,0 0 9 16,0-1 16-16,5-5 0 0,3-1-27 16,1-5-16-16,3-2 6 0,2-2 0 0,0 0 34 15,0-1-16-15,1 2-8 0,-1 3 27 16,-1 2 21-16,-1 2 4 0,-1 2-10 16,1 1-2-16,-2 3 5 0,3 0 13 15,-3 2-9-15,4 0-22 0,-2 0 0 16,1 4 11-16,1 3 20 0,-2 0-4 15,4 3-8-15,-2 1-16 0,1 1 0 16,1 3-2-16,-1 2-1 0,1 0-12 16,-1 1-13-16,-2-1-24 0,-1-3-10 15,-3-2-3-15,1 1-30 0,-1-3-35 16,0-2-41-16,-1-1-68 0,3-2-108 0,1-2-60 16,4-2-10-16,4-1-70 0,-6 0-289 15,17-5-631-15</inkml:trace>
  <inkml:trace contextRef="#ctx0" brushRef="#br0" timeOffset="92559.24">26180 3811 1913 0,'0'0'799'16,"0"0"-273"-16,0 0-119 0,0 0-17 0,0 0-61 15,0 0-91-15,0 0-121 0,0 0-111 16,0 0-6-16,0 0-46 0,0 0-25 15,-11 5 71-15,16 9 22 0,1 2-8 16,-2 1-14-16,0-3-18 0,-4-2-23 0,2 0-45 16,-2-1-29-16,0-4-40 0,0-1-46 15,-2-1-63-15,-1-2-116 0,-1-1-187 16,1-2-95-16,0-2-746 0</inkml:trace>
  <inkml:trace contextRef="#ctx0" brushRef="#br0" timeOffset="92701.39">26222 3569 108 0,'0'0'1691'0,"0"0"-1266"15,0 0-240-15,0 0-56 0,0 0-6 0,0 0-123 16,0 0-62-16,0 0-173 0,0 0-67 16,0 0-204-16,79-60-237 0</inkml:trace>
  <inkml:trace contextRef="#ctx0" brushRef="#br0" timeOffset="92984.9">26450 3797 1082 0,'0'0'658'0,"0"0"-146"0,0 0 18 16,0 0-91-16,0 0-190 0,0 0-103 16,0 0-17-16,0 0 26 0,0 0-36 15,-14-66-37-15,16 53-29 0,5-1-12 16,1 1-10-16,1 2 6 0,2-1-2 0,3 2-4 15,3 1-4-15,2 1-8 16,4 3-7-16,2 1-9 0,4 2-2 16,4 2 0-16,6 0 14 0,3 6 7 0,1 4 3 15,-1 3-25-15,-4 2-15 0,-6 2-7 16,-8 1 21-16,-5 0-82 0,-9 1-42 16,-6 1-73-16,-4 1-66 0,-6 1-43 0,-8-1-63 15,-5 1-145-15,5-5-253 0,-6 6-992 16</inkml:trace>
  <inkml:trace contextRef="#ctx0" brushRef="#br0" timeOffset="93668.5">28088 3468 1446 0,'0'0'585'15,"0"0"-183"-15,0 0-9 0,0 0 33 16,0 0-57-16,0 0-29 0,0 0-14 15,0 0-50-15,0 0 4 0,0 0-66 16,0 0-64-16,11-60-50 0,-11 60-42 16,2 0-46-16,0 0-12 0,-2 0-30 15,2 4-13-15,-1 8-27 0,4 4 70 0,-3 6 1 16,4 4 11-16,-3 2-10 0,0 3 13 16,-1 0-13-16,1 3 11 0,-2-1 23 15,2-1-36-15,-1 0-3 0,1-2 3 16,0-3 0-16,-1-5 0 0,1-4-18 15,-2-3-52-15,1-2-43 0,-2-4-24 16,0-4-23-16,0 0-40 0,0-1-41 16,0-4-77-16,-5 0-47 0,-1 0-29 0,1 0-77 15,-4-5-324-15,-3-4-903 0</inkml:trace>
  <inkml:trace contextRef="#ctx0" brushRef="#br0" timeOffset="93840.63">27910 3721 828 0,'0'0'1015'15,"0"0"-519"-15,0 0-51 0,0 0-89 16,0 0-113-16,0 0-103 0,0 0-90 0,0 0-21 16,99-53-4-16,-59 49-23 0,3 0 11 15,3 3 3-15,-1 1-16 0,-3 0-2 16,-4 0-30-16,-5 0-120 0,-5 0-74 16,-5 1-75-16,-3 1-63 0,0-1-76 15,-4 0-245-15,-4-1-498 0</inkml:trace>
  <inkml:trace contextRef="#ctx0" brushRef="#br0" timeOffset="94318.71">28438 3658 1264 0,'0'0'982'15,"0"0"-494"-15,0 0 44 0,0 0-56 16,0 0-79-16,0 0-99 0,0 0-113 0,0 0-74 16,0 0-62-16,0 0-45 0,0 0-4 15,-7 0-37-15,4 6 24 0,1 3 13 16,-1 3 3-16,0 1 13 0,2-1-13 15,0 0-2-15,1-2-1 0,0 1-2 16,0-4 2-16,0 0-3 0,4-1-62 16,3-1-30-16,3 1 17 0,3-4 26 15,3 1 18-15,4-2-6 0,0-1 2 16,2 0 7-16,1-5 21 0,-1 0 10 16,-3-3 19-16,-2 2 2 0,-3-2 23 15,-1-1 52-15,-4 2-13 0,-3 0-12 0,1 0 9 16,-5 2-3-16,1 0-19 0,0 1-12 15,-1 3 6-15,-1 0 9 0,-1 1-21 16,2 0-26-16,-2 0-14 0,0 0-21 16,1 0-22-16,2 0-21 0,3 2-34 15,4 6 49-15,4 1 49 0,3 2 24 0,5 1-5 16,6 0-4-16,2-1 4 0,2-2 5 16,2 0-3-16,-3-5-21 0,-3-2-3 15,-2-2 3-15,-6 0 12 0,-7-9 30 16,0 0 26-16,-3-2 8 0,-4-2-3 15,-1-2 28-15,-2-2-22 0,-3-2-46 16,0-3-20-16,-3 1-13 0,-2 2-36 16,-1 1-19-16,2 5-33 0,0 1-52 15,2 5-65-15,-1 2-78 0,3 2-148 16,0 2-151-16,0 1-220 0,0 0-685 0</inkml:trace>
  <inkml:trace contextRef="#ctx0" brushRef="#br0" timeOffset="94601.45">29191 3667 1497 0,'0'0'1044'16,"0"0"-484"-16,0 0-57 0,0 0-137 0,0 0-109 15,0 0-99-15,0 0-40 0,0 0-35 16,0 0-36-16,0 0-47 0,21 1-3 16,-11 2-19-16,7 2 19 0,3-1 3 15,5 1 0-15,4-1 2 0,1-1 1 16,1 0 16-16,1-3 2 0,1 0-2 15,1 0-17-15,-3 0-2 0,-3-1 0 16,-5-5 1-16,-7-1 26 0,-4-2 47 0,-7-1 89 16,-4-2 60-16,-1-2-104 0,-3 0-46 15,-9-2-73-15,-5 2-10 0,-7 2-63 16,-5 0-15-16,-4 6-28 0,-4 0-55 16,-2 6-78-16,1 0-122 0,1 3-147 15,2 3-201-15,11 0-58 0,-9 4-776 0</inkml:trace>
  <inkml:trace contextRef="#ctx0" brushRef="#br0" timeOffset="97106.86">3350 6553 342 0,'0'0'512'0,"0"0"-140"0,0 0-50 16,0 0-20-16,0 0 7 0,0 0-34 15,0 0-56-15,0 0 3 0,0 0-23 16,2-29-4-16,-1 29-23 0,-1-1-19 16,1 1-17-16,1-1-14 0,-2-2-12 15,3 2-8-15,-3 0-21 0,1-1-6 16,1 1 3-16,-1 1-13 0,-1 0-6 0,0 0-22 16,0 0-37-16,0 3-37 0,0 1-63 15,0 2-37-15,0 3-42 0,0 4 151 16,5 3 6-16,0 4 22 0,1 2-12 15,0 1 10-15,1 0 2 0,2 2 0 0,-1-1 35 16,1 2-7-16,-2-3-27 0,1 1-1 16,0 0 70-16,1-3-67 0,-4 0-6 15,1-3-32-15,0-3-34 0,-3 0 44 16,0-5-57-16,-3-3-98 0,1-4-38 16,-1-3 14-16,0 0 57 0,0 0 147 15,0-5-35-15,-1-4-81 0,-4-4-180 16,0-4-292-16,0 5-525 0</inkml:trace>
  <inkml:trace contextRef="#ctx0" brushRef="#br0" timeOffset="97400.56">3363 6537 1419 0,'0'0'468'0,"0"0"-140"0,0 0 34 0,0 0-24 16,0 0-82-16,0 0-86 0,25-67-40 15,-11 57 60-15,6 1-32 0,5-1-95 16,1 2-7-16,1 2 1 0,5 3-35 16,-2 1-22-16,2 2-10 0,-4 2 9 15,0 3-18-15,-5 4 1 0,-1 0-17 16,-4 3-9-16,-5 3 0 0,-1 0-19 16,-5 5 13-16,-4 2 9 0,-3 1-10 0,-7 4 51 15,-5 0 0-15,-4 1-13 0,-5-2 12 16,-2 0 1-16,-2-4-110 0,2-3-107 15,1-2-77-15,1-4-95 0,2-3-148 16,2-4-169-16,4 0-564 0</inkml:trace>
  <inkml:trace contextRef="#ctx0" brushRef="#br0" timeOffset="97850.43">3888 6638 75 0,'0'0'1586'0,"0"0"-1077"15,0 0-220-15,0 0-41 0,0 0-29 0,0 0-46 16,0 0-10-16,0 0 2 0,0 0-6 16,0 0-20-16,10-2-19 0,-6-2-7 15,2 1 23-15,1-2-61 0,2-5-75 16,4 2-72-16,3-3 47 0,4 0 9 15,3-2-19-15,4 0 16 0,2-2 6 16,-1 0 10-16,0 2 1 0,-2-1 2 16,-3 1 3-16,-11 4 13 0,-1 0 45 15,-8 3 67-15,-3 1-91 0,0-2-6 16,-4 4-6-16,-5-1-25 0,1 0-11 0,-4 2-61 16,-7 2-28-16,-2 0-23 0,-5 3 45 15,-3 5 37-15,-3 1 19 0,0 3 0 16,2 2-4-16,1 0 26 0,2 2 13 15,4-2-13-15,3 2-13 0,7-2-34 0,3-1-6 16,3 0 21-16,5 2 16 0,2-2-3 16,0 0-41-16,3 0-32 0,7 0 32 15,3-2 15-15,4 0 13 0,4-1 32 16,3-2 48-16,6-3 22 0,4-4 3 16,2-1-54-16,2 0-19 0,3-4-57 15,1-4-351-15,2 0-4 0,-12-2-2197 16</inkml:trace>
  <inkml:trace contextRef="#ctx0" brushRef="#br0" timeOffset="98216.88">4277 6534 1582 0,'0'0'497'0,"0"0"-154"16,0 0 60-16,0 0-37 0,0 0-121 15,0 0-102-15,0 0-58 0,0 0-54 0,0 0-31 16,0 0-32-16,0 0-22 15,42-21 4-15,-25 22 28 0,2 4 9 0,4 1-9 16,-2 4-20-16,1-2 42 0,-5 3 23 16,-1 0-1-16,-3 1-22 0,-4 0-10 15,-5-2-31-15,0 0-23 0,-4 1 17 16,0 0 21-16,-4 0 25 0,-3-4-1 16,-2 1 2-16,0-2 1 0,1-2 12 15,-1-3 15-15,2-1 7 0,1 0 26 16,-2 0 6-16,2-2-20 0,2-4-12 15,1-4 41-15,0 2 0 0,3-4-20 16,0-5-18-16,1-1-10 0,8-4-7 16,7-1-21-16,3-4-15 0,5 1-42 15,3-1 0-15,4 4-3 0,-4 3 45 0,0 3-42 16,-2 4-95-16,-6 4-87 0,-1 4-75 16,-6 2-169-16,-1 3-159 0,-5 0-411 0,0 4 301 15</inkml:trace>
  <inkml:trace contextRef="#ctx0" brushRef="#br0" timeOffset="98666.83">4891 6441 1275 0,'0'0'1065'16,"0"0"-700"-16,0 0 49 0,0 0 57 16,0 0-70-16,0 0-122 0,0 0-118 15,0 0-133-15,0 0-28 0,0 0-75 16,0 0 63-16,6 30 12 0,-4-8 31 16,6 4-19-16,0 2 19 0,1 2 10 0,1 2-7 15,1 2-13-15,0-2 10 0,-4 3-15 16,0 0-14-16,-1-3-2 0,-3 0-19 15,-2-3-21-15,0-2-78 0,1-1-62 16,-1-3-65-16,1-3-101 0,-1-4-89 16,1-4-172-16,-2-6-181 0,0 0-534 15</inkml:trace>
  <inkml:trace contextRef="#ctx0" brushRef="#br0" timeOffset="98900.47">4833 6414 1757 0,'0'0'516'0,"0"0"-196"0,0 0 31 16,0 0-73-16,36-73-32 0,-23 63-75 15,6 4-42-15,4 3-34 0,9 2-39 16,4 1-15-16,6 3 12 0,4 5-24 16,-6 4-29-16,-4 4-15 0,-7 2 15 15,-9 2 0-15,-8 4-6 0,-8 3 3 16,-4-1 3-16,-10 3 35 0,-8-2 31 15,-8 1-66-15,-1-3-16 0,-2-1-113 16,0-1-50-16,4-4-109 0,2-1-194 16,5-2-237-16,5-4-562 0</inkml:trace>
  <inkml:trace contextRef="#ctx0" brushRef="#br0" timeOffset="99333.4">5208 6510 1870 0,'0'0'561'0,"0"0"-232"16,0 0 24-16,0 0-44 0,0 0-106 15,0 0-86-15,0 0-60 0,0 0-32 16,0 0-23-16,0 0 0 0,0 0 17 16,92-46-16-16,-67 39 13 0,0 1-13 15,3 0 0-15,1-2-3 0,1 0-25 16,0-1-35-16,-1 2-15 0,0-3-17 0,-3 0-13 15,-3 1 10-15,-5-1 12 16,-4 1 42-16,-7 0 41 0,-4 2 54 0,-3 1 10 16,-5 1-29-16,-6-1-16 0,-5 4 16 15,-3 1-13-15,-4 1 0 0,-3 0 22 16,0 5 26-16,1 3-7 0,0-1-9 16,0 4 6-16,2 0-13 0,2 2-25 0,2 1-22 15,3 2-12-15,3-1-2 0,2 3 14 16,2-1 14-16,3 0-14 0,5-1-12 15,1 0 12-15,0-1 1 0,4-1 24 16,5 2-3-16,5-3-6 0,4 0-14 16,2-2 13-16,1 0 10 0,1-5 13 15,1-4-38-15,3-2-9 0,3 0-85 16,2-6-57-16,4-5-90 0,4-4-256 16,-10 4-254-16,18-14-748 0</inkml:trace>
  <inkml:trace contextRef="#ctx0" brushRef="#br0" timeOffset="99699.98">5855 6397 1391 0,'0'0'981'16,"0"0"-600"-16,0 0-8 0,0 0 6 0,0 0-110 16,0 0-112-16,0 0-154 0,0 0-3 15,0 0-47-15,0 0 47 16,0 0 75-16,-4 30 1 0,4-19 3 0,0 2-23 16,-5-1-16-16,2-1-5 0,-3 2-20 15,1-3-12-15,1-1-3 0,1-1-2 16,1-3-1-16,2-1-9 0,-3-3-1 15,2-1-18-15,1 0 31 0,-2 0 34 16,1-1 60-16,-2-5-60 0,-1-2-34 16,-2-2-37-16,-1-2-10 0,4-1 10 15,2-1 12-15,1-1-10 0,0-1-5 0,4 1-1 16,7-1 7-16,1 2-5 0,4 2 27 16,4 2 12-16,1 1 19 0,2 1 4 15,-1 4 2-15,3 1 21 0,1 3 7 16,-1 0-31-16,4 4 22 0,0 4 6 15,0 3-13-15,4 2-3 0,0 2-3 0,-1 0-12 16,0 3-18-16,-5 1-1 0,-7-1-90 16,-4 2-72-16,-9 0-8 0,-5-1 48 15,-4 2 84-15,-8-1 0 0,-5 3-47 16,0-2-127-16,-1 0-235 0,5-2-216 16,3-5-428-16,0-3-172 0</inkml:trace>
  <inkml:trace contextRef="#ctx0" brushRef="#br0" timeOffset="100415.53">6545 6035 1269 0,'0'0'1076'0,"0"0"-778"0,0 0 68 15,0 0 75-15,0 0-59 0,0 0-73 16,0 0-98-16,0 0-133 16,0 0-78-16,0 0-106 0,0 0 50 0,-20 1 56 15,27 23 69-15,1 1 33 0,0 5 9 16,2 2-43-16,2 0 3 0,2-1 6 16,1 0 3-16,0 0-37 0,1-3-16 15,0-3 1-15,0-1-10 0,-2-2-5 16,-1-2 2-16,0-4-3 0,-3-2-9 15,-1-2 9-15,-3-6-10 0,-2 0 8 0,-4-5-10 16,0 0-13-16,0-1 13 0,0 0 46 16,-7-6 30-16,-2-2-76 0,-4-5-15 15,-5 0-15-15,-2-1 2 0,-2 1 10 16,-1 1 16-16,0 4-1 0,0 1 3 16,-1 2 2-16,0 1-2 0,0 4-1 0,-1 0-2 15,-2 0-13-15,5 6-2 0,-1 4 0 16,3-2-7-16,4 4-11 15,5 0 2-15,3-1 13 0,4 1 2 0,4-2-2 16,0 2 2-16,0-3 7 0,7 1-3 16,2-1 15-16,2 0 0 0,1 0 15 15,7 0-12-15,2-1-3 0,4-1-40 16,8 1 9-16,3-4 4 0,1 0-10 0,2-4-93 16,-3 0-56-16,-2 0-56 0,-3-8-32 15,-5-2 31-15,-3-2-114 0,-1 0-1 16,-3-4 3-16,-2 1 28 0,-6-1 123 15,1 2 204-15,-5-3 13 0,-1 2 201 16,-2-1 58-16,-1 1 5 0,-1 1-10 16,1 2 11-16,-3 3 17 0,1 3-8 15,-1 2-26-15,0 3-43 0,0-1-29 16,0 2-35-16,0 0-43 0,0 0-111 0,0 2-40 16,0 5-56-16,4 5 50 0,-1 2 46 15,0 5 28-15,0 2 3 0,3-2-10 16,-2 0-18-16,6 0-3 0,-3-4-27 15,0-1-44-15,-1-2-77 0,0-3-48 0,-3-1-64 16,1-4-51-16,-4-2-73 16,0-1-67-16,0-1-72 0,0 0-135 15,0-6-639-15</inkml:trace>
  <inkml:trace contextRef="#ctx0" brushRef="#br0" timeOffset="100556.05">6980 6196 1436 0,'0'0'754'0,"0"0"-363"15,0 0-78-15,0 0-35 0,0 0-112 16,0 0-166-16,0 0 0 0,0 0-124 16,0 0-87-16,0 0 63 0,3-27-19 0,2 37-98 15,-1 2-85-15,3 1-166 0,2-1-139 16,-2-4-176-16</inkml:trace>
  <inkml:trace contextRef="#ctx0" brushRef="#br0" timeOffset="100833.34">7302 6289 23 0,'0'0'1536'16,"0"0"-841"-16,0 0-159 0,0 0-46 0,0 0-84 15,0 0-72-15,0 0-136 0,0 0-90 16,0 0-33-16,0 0 6 0,-91 0 5 16,61 5-31-16,1 1-27 0,3 5-26 15,6-1 35-15,3 4-9 0,5 0-26 16,1 3-2-16,5 1-22 0,3 1-8 15,1 0 30-15,2 2 16 0,2-1 21 0,5-2-25 16,3 0-12-16,0-2-3 16,2-3 3-16,4 0-1 0,0-5-24 0,4-2-43 15,4-3-22-15,5-3 19 0,4 0-3 16,2-8-44-16,5-2-63 0,3-6-115 16,1 1-115-16,3-3-127 0,-2 0-208 0,-12 4-453 15</inkml:trace>
  <inkml:trace contextRef="#ctx0" brushRef="#br0" timeOffset="101149.37">7633 6378 896 0,'0'0'534'16,"0"0"-73"-16,0 0 32 0,0 0-51 16,0 0-16-16,0 0-32 0,0 0-29 15,0 0-39-15,0 0-48 0,0 0-56 16,0 0-60-16,-36-34-40 0,36 34-46 16,0 0-76-16,0 0-6 0,0 3-49 15,0-1-18-15,0 3 30 0,0 1 43 16,0 1-1-16,0 1 1 0,2 2-2 0,2 2-10 15,3 0 12-15,6-1 10 16,0 3 12-16,6-1-22 0,0-1-24 0,2-2 8 16,2-1 16-16,-2-2 12 0,2-4 0 0,-3 1 7 15,-1-4-1-15,1 0 16 16,-4 0 11-16,1-7 13 0,-4-4 0 0,3 0 0 16,-5-7-6-16,2-3-28 0,-1-5-22 15,-2-1 10-15,1-2-12 0,-2 0-69 16,-2 4-31-16,0-1-46 0,-2 4-65 15,-1 0-57-15,3 3-101 0,-1 1-165 16,4 2-131-16,0 1-348 0,-3 4-237 16</inkml:trace>
  <inkml:trace contextRef="#ctx0" brushRef="#br0" timeOffset="101383.39">8164 6018 973 0,'0'0'1535'0,"0"0"-1001"16,0 0-24-16,0 0-37 0,0 0-160 0,0 0-124 15,0 0-75-15,0 0-56 0,0 0-58 16,0 0-45-16,0 0-26 0,7 13 56 0,-7-1 15 16,1 4 52-16,1 2-15 0,2 3 0 15,-3 5 34-15,4 1-13 0,-2 3-8 16,1-1-1-16,2 1-16 0,-2-2-5 16,3-1-16-16,-1 0-12 0,-3-1-21 15,3-3-50-15,-3-1-21 0,0 0-92 16,-2-4-58-16,2 0-126 0,0 0-108 15,-3-5-137-15,4-3-207 0,-3-1-795 0</inkml:trace>
  <inkml:trace contextRef="#ctx0" brushRef="#br0" timeOffset="101783.42">8665 6336 1960 0,'0'0'508'15,"0"0"-192"-15,0 0 66 0,0 0-66 0,0 0-60 16,-96-36-48-16,75 35-29 0,3 1-23 16,-2 0-69-16,2 4-59 0,0 4-25 15,0 2 25-15,4 3-13 0,1 1-3 16,1-1-12-16,5 0-2 0,3-1-11 16,2 1-2-16,2-1 13 0,0-2-2 15,0 1 4-15,3-2 0 0,3-1-1 16,5-1-61-16,0-3 7 0,3-1 51 0,5-2 4 15,2-1 16-15,1 0 6 0,3 0 3 16,-1-5 6-16,-1-3-4 0,-4-2-5 16,1-3 9-16,-4-1 3 0,0-3 0 15,-2 0 9-15,2 2-43 0,-3-1 22 16,0 5-16-16,-3 3 50 0,-3 2-10 16,-1 2-12-16,-3 2-19 0,-2 2-15 15,1 0-49-15,-1 0-47 0,5 3-30 16,0 2 73-16,1 1-21 0,7 4-38 0,-2-3-79 15,4 1-83-15,-3-3-80 0,-2 0-154 16,-2-2-167-16,-3-3-394 0,-5 0-57 16</inkml:trace>
  <inkml:trace contextRef="#ctx0" brushRef="#br0" timeOffset="102051.4">8851 6275 1489 0,'0'0'485'0,"0"0"-74"0,0 0-33 15,0 0-38-15,0 0-40 0,0 0-100 16,52-66-89-16,-32 61-51 0,2 2-32 15,-1 3 0-15,1 0 26 0,-3 3 21 16,-1 7 4-16,0 3-22 0,-4 2 5 16,0 3 13-16,0 3 18 0,-3-2 7 15,-1 1-17-15,-3-2-15 0,1-2-12 16,-4-2-22-16,-1-1-7 0,1-3-11 16,-3-3-1-16,-1-2-3 0,0-1 1 15,0-2 5-15,0-2 28 0,0 0 43 16,0 0 6-16,0-6 180 0,0-1-14 0,3-5-176 15,5-4-85-15,3-3-40 0,2-1-14 16,5-3-34-16,3-2-64 0,2 2-74 0,7 1-111 16,5 4-90-16,4 4-40 0,10 2-174 15,-1 2-176-15,-8 2-605 0</inkml:trace>
  <inkml:trace contextRef="#ctx0" brushRef="#br0" timeOffset="102965.43">11099 5945 1235 0,'0'0'1028'0,"0"0"-701"0,0 0 20 16,0 0 101-16,0 0-52 0,0 0-53 15,0 0-82-15,0 0-56 0,0 0-21 16,0 0-46-16,-26-60-61 0,26 60-47 16,0 0-30-16,0 0-35 0,-2 6-42 0,-1 3-3 15,0 5 50-15,-2 6 28 0,3 2-17 16,0 3 19-16,2 2 19 0,0 3-5 16,0-2-14-16,0 1-9 0,0-5 9 15,0 0 1-15,0-3 30 0,0-3-7 0,0-1-8 16,0-5-13-16,0-1-3 0,0-2-2 15,0-4-63-15,0-1-30 0,0-4 21 16,0 1 18-16,0-1 56 0,0 0 31 16,-4-2 28-16,-4-6-4 0,-3-2-55 15,-2-2-9-15,-3-4-13 0,-3 4-2 16,-1-1-1-16,0 4 0 0,1 1 4 16,-1 3 5-16,0 2-5 0,0 3 9 15,-2 0-10-15,-2 2 6 0,-1 4 14 16,2 3-10-16,3-1 0 0,4 1-10 0,6 0-3 15,4-3-24-15,5 2-10 0,1 2 21 16,0-2 10-16,4 2 8 0,5 1 20 16,4-3 22-16,0 3 18 0,3-3-12 15,1-2-10-15,3-1-5 0,3-1-13 16,0-3-34-16,3-1-84 0,5 0-155 16,0-2-65-16,2-6-95 0,3 0-83 0,0-3-158 15,-10 3-457-15</inkml:trace>
  <inkml:trace contextRef="#ctx0" brushRef="#br0" timeOffset="103125.92">11213 6149 1163 0,'0'0'559'16,"0"0"-172"-16,0 0-37 0,0 0-22 16,0 0-26-16,48-72 8 0,-40 63-60 0,1 3-51 15,1 4-92-15,-1 1-58 0,-2 1-49 16,2 1-2-16,-1 5 0 0,1 5-20 16,-2 0-9-16,-1 2-10 0,1 1-16 15,-4-1-15-15,0 0-4 0,-2-2-6 16,1 2-7-16,-2-3-114 0,0 1-82 15,0-4-130-15,0 3-229 0,0-5-578 16</inkml:trace>
  <inkml:trace contextRef="#ctx0" brushRef="#br0" timeOffset="103265.46">11342 5959 176 0,'0'0'313'0,"0"0"-313"15,0 0 0-15,0 0-52 0,0 0 51 16,0 0-325-16</inkml:trace>
  <inkml:trace contextRef="#ctx0" brushRef="#br0" timeOffset="103599.37">11502 6089 1995 0,'0'0'618'0,"0"0"-164"0,0 0-8 0,0 0-127 16,0 0-105-16,0 0-60 0,0 0-95 15,0 0-40-15,0 0 6 0,94-11 9 16,-73 21 25-16,2 3 12 0,-3 0-34 16,-1 4-34-16,-1-1 10 0,-6 1-11 15,2 1-1-15,-4-1 2 0,-1 0-3 0,-3-4 0 16,-1-1-28-16,-2-1-22 0,0-5 7 15,-3-2 17-15,0-3 26 0,0-1 68 16,0 0 56-16,0-8-10 0,-3-2-71 16,-1-4-18-16,4-3-16 0,0-1-9 15,4-4-43-15,8-1-43 0,5 0-59 16,7-1-48-16,7 3-63 0,6 0-8 16,2 6-120-16,3 0-50 0,-2 7-56 15,-2 1-100-15,-5 2-230 0</inkml:trace>
  <inkml:trace contextRef="#ctx0" brushRef="#br0" timeOffset="103981.5">12143 6096 411 0,'0'0'538'0,"0"0"-17"15,0 0-60-15,0 0-88 0,0 0-46 16,0 0-50-16,0 0-27 0,0 0-49 16,0 0-46-16,0 0-28 0,0 0-13 15,21 38 5-15,-19-38 26 0,5-1 74 0,4-4-48 16,5-3-90-16,4-1-47 0,8-1-34 15,1-2-15-15,4 1-22 0,-3-1 3 16,0 2 9-16,-5 1-12 0,-5 0 34 16,-6 0 3-16,-6 2 34 0,-5 2 6 15,-3 0-21-15,-2 0-16 0,-7 2 0 16,-5-2-3-16,-6 4-40 0,-5-2 3 16,-6 3 9-16,-3 0 25 0,0 7 2 0,6 1 1 15,0 0-1-15,6 3-15 16,2 1-9-16,5-1 0 0,3 1-3 0,1 1-3 15,6-1-3-15,0 1 12 0,4 0 22 16,1 1 1-16,0 0 27 0,1-1-9 16,7 1-3-16,0 1-13 0,5-3 12 0,2 1-2 15,3-1 2-15,1-5-15 16,7 1-28-16,4-4-68 0,2 0-43 0,4-4-37 16,1 0-57-16,-1-5-139 0,1-3-77 15,-1-2-164-15,-2-3-446 0,-8 3-67 16</inkml:trace>
  <inkml:trace contextRef="#ctx0" brushRef="#br0" timeOffset="104231.43">12713 6016 1417 0,'0'0'617'0,"0"0"-131"0,0 0-96 0,0 0-73 16,0 0-62-16,0 0-62 16,-95-34-42-16,72 34-35 0,0 3 11 0,0 4 19 15,4 0-68-15,2 4-34 0,3 1-44 16,2 2-21-16,4 2-19 0,2 0-10 15,6 1 31-15,0 1 19 0,1 0 31 0,8 0-29 16,8-1 2-16,3 1 8 0,6-2 4 16,5-3 21-16,6-2 22 0,2-4-19 15,1-4-21-15,3 0-19 0,1-3-44 16,1-3-30-16,-1-4-44 0,2-4-27 16,-3-3-18-16,-5-3-67 0,-5-3-94 15,-3-4-66-15,-2-6-103 0,-8 6-260 16,10-23-650-16</inkml:trace>
  <inkml:trace contextRef="#ctx0" brushRef="#br0" timeOffset="104465.68">13212 5650 1783 0,'0'0'551'0,"0"0"-83"16,0 0 7-16,0 0-110 0,0 0-97 16,0 0-35-16,-79-52-19 0,76 52-68 15,2 0-146-15,-1 4-40 0,-2 8 31 0,-1 6 9 16,-2 6 71-16,3 2-25 0,-2 7-43 15,6 0-3-15,0 3 16 0,0 1 33 16,10 2 0-16,3-2-21 0,1 0 12 16,1-3-16-16,-1-4 7 0,-2-3-31 15,-3-4-6-15,-4-1-92 0,2-4-50 16,-5-3-69-16,-1-2-140 0,-1-1-78 16,0-3-120-16,-1-3-186 0,-5-2-389 15,2-2 30-15</inkml:trace>
  <inkml:trace contextRef="#ctx0" brushRef="#br0" timeOffset="104682.32">13188 6095 337 0,'0'0'567'0,"0"0"-117"16,0 0-131-16,0 0-40 0,0 0 39 16,93-71-69-16,-68 58-56 0,1 1-28 15,-2 3-56-15,-1 0-7 0,-3 2 42 16,-5 1 19-16,-4 2-8 0,-2 3-9 16,-2 1-33-16,0 0-69 0,-1 3-31 0,1 5 47 15,2-1 18-15,2 5 8 16,0-1-27-16,0 1 6 0,2 1-15 0,-1 1-9 15,-1-1-10-15,1 2-31 0,-1-3-3 16,1 1-41-16,-4-3-59 0,1-2-60 0,-1-1-54 16,0 0-48-16,-4-3-111 0,2-2-141 15,-3 0-481-15,1-2-492 0</inkml:trace>
  <inkml:trace contextRef="#ctx0" brushRef="#br0" timeOffset="104806.18">13708 5819 1365 0,'0'0'474'0,"0"0"-178"0,0 0-37 16,0 0-85-16,0 0-174 0,0 0-71 15,0 0-39-15,0 0-97 0,0 0-182 16,0 0-288-16,0 0-437 0</inkml:trace>
  <inkml:trace contextRef="#ctx0" brushRef="#br0" timeOffset="105314.01">13807 5949 1162 0,'0'0'475'0,"0"0"-141"0,0 0-22 16,0 0-112-16,0 0-71 0,0 0-45 15,0 0-19-15,0 0-1 0,0 0-9 16,0 0-4-16,0 0 10 0,-13-27 26 15,13 27-30-15,0 0-6 0,0 0-9 16,0 0 9-16,0 0 29 0,0 0 44 16,0 0 34-16,0 0 12 0,0 0-25 15,0 0-15-15,0 0-21 0,0 0-31 0,2 0-19 16,-2 0-19-16,1 0-31 0,-1 1-9 16,2 3-25-16,-1 0 25 0,1 3 22 15,0 0 12-15,1 2-3 0,0 1 7 16,3 1-8-16,-2-1 4 0,-1 0-12 0,4 2 0 15,-1-1 5-15,0 2-2 0,5 0-6 16,2 2-1-16,0-2-15 0,3 0-1 16,1 0 0-16,2-1-2 0,4-1-18 15,2-1-10-15,2-4-3 0,2-1 13 16,-2-4-1-16,2-1 8 0,-4 0 11 16,-4-6 15-16,-1-2 13 0,-8-2 15 15,-3-6 22-15,-6-1-4 0,-3-4-12 16,0-2 22-16,-12-2-25 0,-3 1-43 15,-5-1-3-15,-3 3 0 0,-5 3-3 0,-3 3-34 16,-5 2-30-16,-3 5-75 0,2 5-40 16,1 2-59-16,8 2-79 0,5 5-84 15,5 7-90-15,9 2-89 0,6 0-149 16,3-2-580-16</inkml:trace>
  <inkml:trace contextRef="#ctx0" brushRef="#br0" timeOffset="105748.03">14294 5977 2126 0,'0'0'663'0,"0"0"-160"16,0 0-34-16,0 0-88 0,0 0-148 16,0 0-94-16,0 0-55 0,0 0-35 15,0 0-49-15,0 0-30 0,0 0-19 16,0-3 3-16,0 6 43 0,-4 1 3 15,1 0 3-15,2-1 12 0,-2 1-3 0,1-3-10 16,1-1-2-16,-1 0 2 0,2 0-2 16,0 0 33-16,0 0 11 0,0-4 27 15,0-3-56-15,0-1-15 0,5-4-15 0,1-4-4 16,2 2-2-16,2-4-7 16,0 0-6-16,3 1 6 0,3 1 13 0,-1 2 12 15,3 1-1-15,2 1-11 0,-1 3-13 16,6 4-3-16,1 2 3 0,2 2-3 15,3 1 28-15,0 1 3 0,0 6 0 16,3 3 38-16,-1-1 11 0,4 5 4 16,-1-1-7-16,-2 0-46 0,1 1-1 15,-6 2-12-15,-3-3 11 0,-5 2-16 16,-4 0-16-16,-4 2-9 0,-7-2-1 16,-4 1-18-16,-2 1-12 0,-2-3 18 15,-8 0 3-15,-4-1-16 0,-1 0 1 0,-2-1-62 16,2-1-138-16,3-1-174 0,6-1-171 15,2-2-443-15,9-3-365 0</inkml:trace>
  <inkml:trace contextRef="#ctx0" brushRef="#br0" timeOffset="106030.85">15279 5893 767 0,'0'0'1121'0,"0"0"-777"16,0 0-53-16,0 0-23 0,0 0-85 15,0 0-64-15,0 0-52 0,-88-44-45 16,76 44-22-16,5 3-38 0,1 5-13 0,4 2 12 16,2 4 39-16,0-1 106 0,9 6-7 15,0-1-58-15,1 2 10 0,3 1 25 16,-3 0-9-16,-1 0-22 0,2 0-4 16,-3 0 63-16,-3-3 57 0,-2-2-7 15,-1 0-19-15,-2-4-22 0,0-1-26 16,-5-1-19-16,-5-3-9 0,-4-1-4 15,-1-1-39-15,-5-2-16 0,-3-1-74 0,-4 0-88 16,-5-1-81-16,-4-1-113 0,-1 0-153 16,9 0-288-16,-14 0-773 0</inkml:trace>
  <inkml:trace contextRef="#ctx0" brushRef="#br0" timeOffset="109046.39">11092 7261 46 0,'0'0'88'0,"0"0"29"16,0 0 157-16,0 0-7 0,0 0 30 0,0 0-72 16,0 0 9-16,0 0-13 0,0 0 10 15,0 0-63-15,-56-16-54 0,52 16 83 16,-2 1 16-16,0 2-17 0,0 0-39 15,-1 1-29-15,0 1 13 0,-2 1-20 16,0 2-29-16,3 0-92 0,0 2-207 0,3-5 92 16,1 0 74-16,2-1 35 0,0 1-20 15,0 0-6-15,0 2 3 0,0 0 3 16,5 0 24-16,2-2-17 0,1 0-17 16,4-1 36-16,2-4 64 0,1 0 29 15,3 0 12-15,1-5-19 0,4-3-35 16,0-1-6-16,-2 0-4 0,0-1-25 15,1-1-3-15,-2 1-1 0,0 0-12 16,2-3 0-16,1-1-60 0,0-1-26 16,4-2-22-16,-2 0-33 0,-2 2 96 0,-3-1 43 15,-3 3 2-15,-5 2 0 0,-2-1 83 16,-6 4 39-16,-2 2 8 0,-2 1-18 16,0-2-17-16,-8 2-32 0,-6-1-19 15,-2-1-15-15,-4 2 8 0,-3-1 7 16,-4 2 0-16,-5 1-6 0,2 0 3 15,-3 3-3-15,-2 0-18 0,0 6-20 0,-1 4 0 16,-1 3 13-16,-3 4 16 0,1 1-26 16,1 1 10-16,2 3-12 0,3-2-1 15,5 3-16-15,8-4 0 0,3 0-10 16,8-2 11-16,8 1-10 0,1-3-3 16,9 2-51-16,5 1-6 0,6 0 31 15,3 1 44-15,5 1 10 0,2-2 3 16,5-3-3-16,-1 1-28 0,5-4-36 15,-2-4 11-15,4-3-33 0,-2-1-44 16,1-4-20-16,-1 0 3 0,-3-5-104 0,-3-1-26 16,-4-1-105-16,-3-1-310 0,-9 3-502 15</inkml:trace>
  <inkml:trace contextRef="#ctx0" brushRef="#br0" timeOffset="109879.43">11578 7351 577 0,'0'0'473'0,"0"0"-53"0,0 0-30 16,0 0-78-16,0 0-53 0,0 0-37 16,0 0-41-16,0 0-14 0,0 0-17 15,0 0-9-15,0 0-20 0,-2-3-4 16,2 3-15-16,0 0-11 0,0 0 4 15,0 0-20-15,0 0-15 0,0 0-40 16,0 0-20-16,0 1-44 0,5 3-28 0,2 3 43 16,4 3 27-16,4 2 1 0,3 3 1 15,0 2 19-15,2 0-6 0,3 1-12 16,-1-2 0-16,1 1 14 0,0-2 11 16,-2-1-26-16,0 1-84 0,-3-5-33 15,-2-1-29-15,-3-2-19 0,-3-2-36 0,-2-3-13 16,-3-1-21-16,2-1 0 0,-4 0-34 15,0 0-185-15,0-2-259 0</inkml:trace>
  <inkml:trace contextRef="#ctx0" brushRef="#br0" timeOffset="110102.38">11885 7379 1313 0,'0'0'637'0,"0"0"-174"16,0 0-82-16,0 0 33 15,0 0-74-15,0 0-56 0,0 0-25 0,0 0-54 16,0 0-74-16,0 0-59 0,0 0-72 16,-49-8-3-16,28 27 3 0,-2 5 18 15,0 0 0-15,1 3-18 0,1-1-2 16,1 0-26-16,0-1-49 0,2 0-16 0,1-2-47 16,1-1-61-16,-1 0-38 0,3-3-123 15,-2 0-149-15,4-1-54 0,2-6-584 16</inkml:trace>
  <inkml:trace contextRef="#ctx0" brushRef="#br0" timeOffset="110887.3">12660 7179 1269 0,'0'0'1058'0,"0"0"-674"15,0 0-50-15,0 0 43 0,0 0-41 16,0 0-116-16,0 0-75 0,0 0-73 16,0 0-72-16,0 0-3 0,0 0-29 0,76-44 14 15,-37 37-32-15,3 2 28 0,-3 0-20 16,-2 1-83-16,-5 3-45 0,-6 1-77 15,-7 0-104-15,-6 5-102 0,-7 1 43 16,-6 2-132-16,0-3-203 0</inkml:trace>
  <inkml:trace contextRef="#ctx0" brushRef="#br0" timeOffset="111041.81">12682 7349 638 0,'0'0'1159'0,"0"0"-760"16,0 0-133-16,0 0 11 0,0 0-45 0,0 0-40 15,0 0-64-15,87-11-49 0,-40 1-44 16,6-1-35-16,3 0 0 0,3 3 0 16,-4 2-118-16,-2 0-128 0,-2 3-146 15,-17 2-200-15,13 0-805 0</inkml:trace>
  <inkml:trace contextRef="#ctx0" brushRef="#br0" timeOffset="111712.45">13497 7018 437 0,'0'0'1129'16,"0"0"-538"-16,0 0-176 0,0 0-48 16,0 0 39-16,0 0-29 0,0 0-88 15,0 0-41-15,0 0-15 0,0 0-27 16,0 0-46-16,-13-50-56 0,13 50-39 16,0 0-44-16,0 0-21 0,0 0-37 15,0 7-6-15,0 4 4 0,2 6 39 16,2 4 12-16,-1 3 0 0,3 3 10 15,-2-1-8-15,2 2-14 0,-2-2-12 16,-1 0 12-16,0 0 0 0,1-6 0 16,-1 0-20-16,-1-3-38 0,-1-1-25 0,1-3-24 15,-2-3-10-15,1-2-35 0,-1-2-31 16,0-2-58-16,0-3-77 0,2-1-101 16,-2 0 15-16,0-5 144 0,2-5-316 0,0 2-590 15</inkml:trace>
  <inkml:trace contextRef="#ctx0" brushRef="#br0" timeOffset="111929.04">13568 6962 1712 0,'0'0'535'0,"0"0"-208"15,0 0 56-15,0 0 13 0,0 0-104 16,0 0-55-16,0 0-42 0,0 0-42 16,0 0-75-16,0 0-75 0,0 0-3 15,49-59-19-15,-26 59 4 0,4 3-4 0,1 5 19 16,-1 4 5-16,-2 2-5 0,-1 3-31 15,-2 0-3-15,-1 1-19 0,-2 0-35 16,-2-3-13-16,-1 0 7 0,0-3-54 16,-3 0-80-16,0-5-62 0,-1 0-92 15,-1-2-5-15,1-4-151 0,-2 0-502 0</inkml:trace>
  <inkml:trace contextRef="#ctx0" brushRef="#br0" timeOffset="112134.84">14179 6952 277 0,'0'0'1626'0,"0"0"-1165"0,0 0-142 16,0 0 38-16,0 0-31 0,0 0-104 15,-79-39-57-15,54 39-49 0,-1 2-69 16,-5 9-44-16,0 1 0 0,1 0-2 0,1 5 1 16,2-2 1-16,4 1-1 0,3-2-2 15,4-1-78-15,7-2-85 0,3 0-66 16,2-1-51-16,4-1-50 0,0 0 1 15,3-1 15-15,4-2-56 0,4 0-92 16,-2-2-179-16,4-3-93 0</inkml:trace>
  <inkml:trace contextRef="#ctx0" brushRef="#br0" timeOffset="112378.84">14107 6944 293 0,'0'0'1793'16,"0"0"-1207"-16,0 0-102 0,0 0-35 15,0 0-27-15,0 0-94 0,0 0-114 16,0 0-81-16,0 0-57 0,0 0-43 0,0 0-33 16,20-44-40-16,-17 52 22 0,1 6 18 15,2 3 12-15,0 6 3 0,4 1 1 16,-3 4-16-16,2 0 0 0,-2 0-28 16,2 3-6-16,-4-1-58 0,1-1-22 15,2 2-38-15,1-2-63 0,2-3-67 16,3 2-174-16,5-7-206 0,-4-3-153 15,17 0-1074-15</inkml:trace>
  <inkml:trace contextRef="#ctx0" brushRef="#br0" timeOffset="112978.87">14353 7178 1584 0,'0'0'591'0,"0"0"-190"0,0 0-31 0,0 0 39 15,0 0-79-15,6-65-50 0,-1 57-47 16,2 0-68-16,1 1-32 0,1 1-37 16,5 3-35-16,2-1-27 0,0 4-34 15,3 0-16-15,1 0-12 0,-4 5-3 16,0 5 31-16,-5 3-1 0,-1 0 1 0,-4 1-15 16,-4 3-10-16,-2-1 3 0,0 1 10 15,-5 1-3-15,-5 2 12 0,0-2-19 16,1 1-24-16,-2-2-13 0,2-2 15 15,3-2-24-15,2-3-19 0,3-4-23 16,-1 0 12-16,2-2 1 0,0-3-7 16,0-1 0-16,0 0 34 0,3 0 70 15,4-5 45-15,1-3-14 0,4-2-15 16,2-3 6-16,1-5 0 0,1 0 13 16,1-5 135-16,-2-2-76 0,4 0-40 0,-3-3 61 15,1 3 38-15,-3 1-32 0,-2 6-63 16,-7 6 63-16,1 4 35 0,-6 4 46 15,2 4-89-15,-2 0-72 0,0 0-41 16,0 0-52-16,0 5-24 0,0 4 15 16,0 2 42-16,0 5 18 0,0 1 1 0,1 1 0 15,2 0-27-15,4 1-50 0,3-1-33 16,-2 1-38-16,3 0 0 0,1-3-32 16,1 1-58-16,1-3-67 0,-1-2-130 15,4-5-103-15,1-1-60 0,-4-2-651 16</inkml:trace>
  <inkml:trace contextRef="#ctx0" brushRef="#br0" timeOffset="113244.77">15099 6855 1186 0,'0'0'1340'0,"0"0"-860"0,0 0-20 15,0 0 16-15,0 0-94 0,0 0-78 16,0 0-65-16,0 0-67 0,0 0-81 15,0 0-91-15,0 0-27 0,-18-53-34 0,15 69 61 16,-2 6 19-16,0 6 0 0,0 7 2 16,-3 5 22-16,2 2-31 0,-3 3-10 15,1 3 28-15,1 1 10 0,0-2-25 16,-2 2-12-16,2-2-3 0,1-1-25 16,2-4-54-16,-1 0-13 0,2-5-116 15,-2-2-119-15,1-5-23 0,-1-5-176 16,2-6-208-16,0-5-63 0,2-3-828 0</inkml:trace>
  <inkml:trace contextRef="#ctx0" brushRef="#br0" timeOffset="113468.84">15277 7146 2333 0,'0'0'690'0,"0"0"-192"0,0 0-19 16,0 0-57-16,0 0-163 0,0 0-160 0,0 0-99 15,0 0-49-15,0 0 37 16,0 0 12-16,8 62 12 0,-4-31-9 0,1 4 13 16,1-3 5-16,-1 1 13 0,0-1-34 15,-2-2 0-15,0-3-25 0,0-1-94 16,1-5-98-16,-2 0-41 0,-2-6-90 16,0 0-175-16,0-8-70 0,-2-1-15 15,-2-6-178-15,1 0 30 0</inkml:trace>
  <inkml:trace contextRef="#ctx0" brushRef="#br0" timeOffset="113678.4">15411 7154 1699 0,'0'0'548'15,"0"0"-215"-15,0 0 63 0,52-79 7 16,-33 58-70-16,-2 5-50 0,3 0-45 16,0 5-107-16,1 3-88 0,2 3-40 0,1 5 16 15,3 0-18-15,-2 12-1 16,0 5 25-16,-4 3-25 0,-5 4-34 0,-7 2 3 15,-8 0-28-15,-4 0 34 0,-12-3 24 16,-10 0 1-16,-4-3-16 0,-5 4-49 16,-5-4-82-16,-2 3-64 0,-3 1-216 15,0-1-203-15,10-6-549 0</inkml:trace>
  <inkml:trace contextRef="#ctx0" brushRef="#br0" timeOffset="114695.35">17599 6841 1269 0,'0'0'777'0,"0"0"-291"16,0 0-113-16,0 0-30 0,0 0-104 0,0 0-103 15,-79 31-85-15,77-29-35 0,1 1-4 16,1-3 7-16,0 0 38 0,0 0 63 15,4 0 27-15,6 0-6 0,4 0-38 16,5 0-31-16,4 0-4 0,5 0-3 16,-1-4-6-16,3-1-1 0,-1-2-12 15,4-1-2-15,0-4-17 0,1-1-27 16,2-2-9-16,1-1-46 0,-3 0 21 16,-2-1-19-16,-8-1 4 0,-3 1 49 15,-4 2 49-15,-5-2 1 0,-5 4-13 16,-2-1-4-16,-5 4 38 0,0-1-16 15,-3 1 22-15,-6 2 24 0,-5 1-49 0,-2 0-21 16,-7 3-31-16,-5 0-1 0,-5 4-33 16,-4 0-9-16,-2 9 13 0,-4 2 14 15,2 2 16-15,5 1 28 0,1 2-7 16,5 1-21-16,3 3-16 0,2 0-12 0,4 2 1 16,3-2 12-16,4 2 14 0,5-1-1 15,4 0-16-15,3-2 5 0,2-1 13 16,2 1 2-16,9-1 0 0,3-1-2 15,8-3-3-15,4 2-19 0,6-4-2 16,4-1-41-16,6-4-42 0,0-1-23 16,-1-4 0-16,1-2-22 0,-4 0-96 15,-4-2-132-15,-2-4-82 0,-5 0-10 16,-2-2-103-16,-11 3-438 0,6-5-97 0</inkml:trace>
  <inkml:trace contextRef="#ctx0" brushRef="#br0" timeOffset="115095.19">18100 6895 919 0,'0'0'1264'0,"0"0"-682"16,0 0-72-16,0 0-50 0,0 0-123 16,0 0-72-16,0 0-107 0,0 0-25 0,0 0-87 15,0 0-45-15,0 0-1 0,-34 0-3 16,28 8 0-16,3 1-22 0,0 1 0 16,3 2 7-16,0 2 2 0,3 0-36 15,7-1-35-15,2 0-15 0,1-1-1 16,4-2-12-16,2-2-30 0,3-2 4 15,3-1-42-15,4-4-14 0,4-1-19 16,-1 0-31-16,0-6 67 0,-5-2 71 16,-4-2 106-16,-7 1 3 0,-3-2 129 15,-7 4 50-15,-2-2 109 0,-1 2-37 16,-1 1 12-16,-1-1-34 0,0 2-53 0,-1 2-18 16,0-1 0-16,0 2-16 0,0 1-28 15,0 1-19-15,0 0-37 0,0 0-58 16,0 3-21-16,0 5-56 0,0 8 77 15,2 4 13-15,-2 8 9 0,0 2 11 16,-3 2 29-16,-7 5 23 0,-7 1-21 16,-5 0-27-16,-7-2 2 0,-7 0 19 0,-6-1-33 15,-3-5-25-15,0-3-86 0,0-1-124 16,2-5 29-16,5-3-47 0,4-5-131 16,6-3-160-16,6-4-34 0,4-6 39 15,1 0-98-15,6 0-473 0</inkml:trace>
  <inkml:trace contextRef="#ctx0" brushRef="#br0" timeOffset="115751.17">19040 6725 676 0,'0'0'1258'16,"0"0"-869"-16,0 0-153 0,0 0 73 16,-79-5 24-16,70 2-46 0,6 2-65 15,0 1-33-15,3-1-42 0,0 1-37 0,2-1-32 16,8-2-29-16,6 1-49 16,8-4-25-16,12 1 22 0,8-1 0 15,7-1-10-15,1 1 1 0,1-1-4 0,-3 2-130 16,-3 0-40-16,-6 4-73 0,-8 0-119 0,-7-1-94 15,-10 2-135-15,-7 0-653 16</inkml:trace>
  <inkml:trace contextRef="#ctx0" brushRef="#br0" timeOffset="115927.42">19054 6874 2017 0,'0'0'589'0,"0"0"-235"16,0 0-44-16,0 0-58 0,0 0-72 15,0 0-92-15,87-20-60 0,-29 4-28 16,16 1 0-16,14-3-22 0,5 2-63 16,0 2-124-16,-1 3-145 0,-8 2-154 15,-22 1-464-15,19 0-696 0</inkml:trace>
  <inkml:trace contextRef="#ctx0" brushRef="#br0" timeOffset="116345.43">20291 6407 1891 0,'0'0'810'0,"0"0"-243"16,0 0-182-16,0 0 5 0,0 0-6 0,0 0-60 15,0 0-100-15,0 0-105 0,0 0-119 16,0 0-6-16,-45-36-65 0,45 51 29 15,0 10 42-15,0 3 2 0,0 6 22 16,0-2-3-16,0 2-21 0,6-2-1 16,-2-3 1-16,1 1 16 0,-1-3-13 15,0-3-3-15,1-2-52 0,-1-1-28 16,2-3-39-16,-1-3-60 0,3-2-62 16,-1-2-94-16,4-5-80 0,-3-1-139 15,0-5-35-15,0 0-219 0,-1-9-720 0</inkml:trace>
  <inkml:trace contextRef="#ctx0" brushRef="#br0" timeOffset="116543.83">20347 6421 1860 0,'0'0'590'0,"0"0"-161"0,0 0-51 0,0 0-51 16,0 0-52-16,0 0-67 0,0 0-83 15,0 0-87-15,0 0-38 0,0 0-16 16,0 0 16-16,91-43 22 0,-71 54-2 15,0 2-20-15,0 0-41 0,-1 1-24 16,4 2-16-16,-1-4-42 0,1 1-47 16,3-2-74-16,1-1-116 0,2-4-92 15,4-3-59-15,-10 0-311 0,19-3-565 0</inkml:trace>
  <inkml:trace contextRef="#ctx0" brushRef="#br0" timeOffset="116736.22">21020 6367 258 0,'0'0'1570'0,"0"0"-1116"0,0 0-199 16,0 0 35-16,-96-22-14 0,66 20-52 16,-4 1-97-16,1 1-44 0,0 0-30 0,0 5 1 15,0 2 0-15,1 5 0 0,2 2-41 16,2 2-13-16,2 2-2 0,5 0-51 16,3 0-49-16,4-3-82 0,3 2-96 15,3-2-67-15,7-3-43 0,1-2-113 16,3-1-238-16,4-3-362 0</inkml:trace>
  <inkml:trace contextRef="#ctx0" brushRef="#br0" timeOffset="116945.17">20867 6392 904 0,'0'0'1022'16,"0"0"-578"-16,0 0 30 0,0 0-12 16,0 0-104-16,65-67-46 0,-60 62-52 15,-3 2-67-15,1 0-51 0,-3 3-43 16,0 0-44-16,2 0-21 0,-1 7-33 15,-1 4 0-15,3 6 19 0,-1 6 17 0,1 3-9 16,-2 5-7-16,1 3 4 0,1-2-25 16,0 1-3-16,0-1-62 0,3-1-76 15,-1-1-29-15,2-3-59 0,0-1-103 16,2-3-62-16,-1-3-209 0,1-2-26 16,-1-5-653-16</inkml:trace>
  <inkml:trace contextRef="#ctx0" brushRef="#br0" timeOffset="117326.83">21255 6667 2438 0,'0'0'762'0,"0"0"-323"0,0 0-39 16,0 0-66-16,0 0-74 0,0 0-94 16,0 0-92-16,0 0-74 0,0 0-4 15,0 0-39-15,0-15-27 0,3 23 48 0,5 2 20 16,0 1-10-16,5 2 11 15,1-1 1-15,4-2-71 0,-1 1-40 0,0-5 15 16,0-4-37-16,-1 0-14 0,-1-2 9 16,-2 0 53-16,-1-4 55 0,-3-2 30 15,-1-2 38-15,1-1-4 0,-4 0 45 0,1 1 62 16,-1 1-20-16,-2 4 10 0,-1 0-8 16,-1 2-30-16,-1 1-35 0,2 0-46 15,-1 0-12-15,1 6-30 0,-1 5 30 16,2 3 43-16,0 4 0 0,-3 4-6 15,0 2 6-15,0 2 12 0,-9 3 15 16,-1 0-18-16,-5-1 33 0,-8-1 10 16,-1-1-46-16,-5-3-37 0,-1-1-12 15,-2-3-43-15,3-4-73 0,2 0-85 16,3-5-156-16,3-1-121 0,7-4-204 16,5-3-68-16,6-2-374 0,8-6-328 0</inkml:trace>
  <inkml:trace contextRef="#ctx0" brushRef="#br0" timeOffset="117576.93">21905 6348 2617 0,'0'0'782'16,"0"0"-320"-16,0 0-14 0,0 0-65 16,0 0-104-16,0 0-117 0,0 0-119 15,0 0-43-15,0 0-55 0,0 0 52 16,0 0 3-16,-13 68 31 0,6-28 5 15,0 5 10-15,0 4-25 0,2 1-6 16,1-1 16-16,2-1-13 0,1 0 0 16,1-4-18-16,0-1-1 0,6-2-63 15,2-5-27-15,2-2-74 0,0-7-61 0,-1-5-64 16,3-4-139-16,-4-7-190 0,1-4-131 16,-2-6-429-16</inkml:trace>
  <inkml:trace contextRef="#ctx0" brushRef="#br0" timeOffset="117769.43">22180 6745 1505 0,'0'0'1382'0,"0"0"-807"0,0 0-129 15,0 0-30-15,0 0-122 0,0 0-152 16,0 0-127-16,0 0 7 0,0 0-4 16,0 0 34-16,20 48 4 0,-17-22-20 15,0 1-11-15,0-1-4 0,2-1-21 16,-2 0-9-16,3-2-22 0,-3-1-73 15,2-3-89-15,-2-3-92 0,-3-3-87 16,0-4-122-16,0-3-145 0,-6-2-69 16,0-3-700-16</inkml:trace>
  <inkml:trace contextRef="#ctx0" brushRef="#br0" timeOffset="117959.83">22250 6795 1337 0,'0'0'1099'0,"0"0"-690"15,18-80-50-15,-6 54 33 0,4-1 1 0,5 7-39 16,2 2-143-16,6 2-88 15,4 4-31-15,2 6-9 0,1 5-16 0,-3 1-18 16,-3 10 22-16,-5 4-35 0,-6 4-36 16,-5 1 1-16,-8 3 8 0,-6 0-9 15,-2 0-1-15,-12 1-1 0,-5-3-14 16,-8-1-33-16,-4-1-119 0,-8-1-127 16,-4-1-100-16,-1-2-213 0,7-2-480 15,-20 1-1079-15</inkml:trace>
  <inkml:trace contextRef="#ctx0" brushRef="#br0" timeOffset="123441.4">12849 10163 565 0,'0'0'411'16,"0"0"-160"-16,0 0-33 0,0 0 10 15,0 0-85-15,0 0-20 0,0 0-42 0,0 0 13 16,0 0 7-16,0 0 22 0,-30-27 25 15,30 27 17-15,0 0-7 0,0 0-4 16,0 0-10-16,0 0-19 0,0 0-16 16,0 0-14-16,0 0 10 0,0 0 15 15,0 0 6-15,0-1 0 0,0-1 3 16,0 1 0-16,0 0-26 0,-2-3-32 16,-1 3-18-16,0-3-22 0,0 3 12 15,2-2 19-15,0 0 0 0,-1 3 3 16,2-1-19-16,0 1-26 0,0 0-20 0,0 0-31 15,0 0-15-15,0 0-6 0,0 0-1 16,-1 1-8-16,1-1-8 0,0 3 10 16,0-2-12-16,0 1-19 0,0 2-10 0,0 2-17 15,0 4 51-15,0 3 66 0,-2 2 63 16,2 3-40-16,-1 2-21 0,1 1-2 16,-2-2 0-16,2 1 0 0,-1 1-1 15,1-2-12-15,0 2-15 0,0-2 28 16,0 1 23-16,0-1-23 0,0 0-22 15,0 1 21-15,0 0 1 0,3 0 0 16,0 2 0-16,0 3 2 0,-1 2-1 16,1 0-2-16,2 1 2 0,-1 1 17 15,1 0-15-15,1-1-3 0,2 2-1 16,-1-1-33-16,3-3-4 0,0 3 38 16,0-2 14-16,1 0-14 0,0 0 0 0,-2 0 15 15,-1-1 4-15,-1 2-7 0,-1 2-11 16,0-2 26-16,-2 2-12 0,1 1 1 15,-1-3-13-15,1 1-3 0,0 2 12 16,-2-1-11-16,1 2-1 0,1-1 1 16,-1 0 1-16,0 1-2 0,3-1 1 0,-2 1 0 15,0-1-2-15,1 0-15 0,2 0 16 16,-2-2 12-16,3 1-12 0,-2 0-10 16,2-2-2-16,0 0 12 0,-1 0-16 15,1 2 16-15,-2 0 13 0,3-1-13 16,-4 0-32-16,0-1-9 0,-2 1 41 15,1 2 15-15,-3 0 12 0,1 2-26 16,-3 0-2-16,2 1 2 0,-1 0 20 16,0 0-21-16,2 2-12 0,0 0 9 15,2-1 3-15,-1 1 0 0,2 1-1 0,-1-1-2 16,0 0 0-16,-1 1 2 0,-1 1 0 16,0-1-2-16,-3 0-12 0,1 0 11 15,-1 4 8-15,0-3 2 0,0 2 3 0,0-2-9 16,0 3-3-16,0-3 3 0,2 0-1 15,2 0-14-15,-1-1-19 0,4 2 34 16,-4-2 33-16,3 1-31 0,-5-3-2 16,1 1-14-16,-2-3 14 0,0 3 2 15,0-2 0-15,0 0 14 0,-2 0-16 16,-1-2 3-16,3-1-19 0,0-4 7 16,0 0-12-16,0-3 20 0,0 0 1 15,3-1 0-15,2 0 9 0,-1-1-6 16,-1 0-3-16,0-2 13 0,-2 2-11 15,-1-1 14-15,0-2-16 0,0 0 3 16,0 1-3-16,0-2 15 0,0-1-11 0,0-1-4 16,0 0 0-16,0-3 6 15,3 0-5-15,0-1 0 0,0 1 27 0,0-4-28 16,-2 0-13-16,2-2 11 0,0-1 1 16,-2 0 1-16,2-2 3 0,0 2 12 15,-1 0-2-15,-1-1-11 0,2 0 18 0,-2 0 2 16,1 1-22-16,-2-1-32 0,0-1-38 15,0 5-11-15,0-3-33 0,0 2 4 16,-2-2-20-16,-2 1-54 0,3 3-78 16,1-3-1-16,0 3-62 0,0-3-54 15,0 0-76-15,1-2-52 0,6 1 18 16,0 2-36-16</inkml:trace>
  <inkml:trace contextRef="#ctx0" brushRef="#br0" timeOffset="123479.31">13298 13957 139 0,'0'0'82'0,"0"0"-82"16,0 0-221-16</inkml:trace>
  <inkml:trace contextRef="#ctx0" brushRef="#br0" timeOffset="124524.16">12745 10179 129 0,'0'0'571'0,"0"0"-56"0,0 0-30 16,0 0-47-16,0 0-88 0,0 0-76 15,0 0-65-15,0 0-62 0,0 0-61 16,0 0-66-16,0 0-20 0,4-2-26 16,-1 2-9-16,3 0 6 0,4 0 26 15,8 0 3-15,10 0 172 0,13 0-172 16,9 0 124-16,9-3 48 0,6-3 36 0,4-1-151 15,9-3-57-15,5 2-1 0,4-2-2 16,5 4 3-16,4-2 44 0,-3 2 12 16,2 0-34-16,-5-1-22 0,-2 1-16 15,-3-1 16-15,-2-1-2 0,-5 2 1 16,-2-2-14-16,-2-1-29 0,-5 2-3 0,-1-1-20 16,-4 0-18-16,-2 0-22 0,-4 1-26 15,-3-1 2-15,1 0 16 0,0 2 13 16,0-1 57-16,4 1 23 0,-1 1 3 15,1 2-7-15,1-1-6 0,-5 3 29 16,0 1-20-16,-5 0-12 0,-8 0 6 16,-4 0 0-16,-8 0 3 0,-7 1 26 15,-7 2 10-15,-7-2 6 0,-2-1-3 16,-5 0 16-16,-1 1 22 0,-2-1 45 16,0 0 36-16,0 0 2 0,0 0-23 15,-3 0-52-15,-3 0-59 0,2 0-41 0,0 0 0 16,-1 0-4-16,-1 0-47 15,2 0-97-15,1 0-103 0,-2 0-18 0,0 0-43 16,2 0-95-16,-1 3-128 0,1 0-63 0,58-9 186 16</inkml:trace>
  <inkml:trace contextRef="#ctx0" brushRef="#br0" timeOffset="125741.01">15499 10100 787 0,'0'0'980'0,"0"0"-597"0,0 0-30 0,0 0-34 16,0 0-2-16,0 0-61 0,0 0-72 15,0 0-32-15,0 0 5 0,0 0-22 16,0 0-21-16,2-15-30 0,-2 15-19 16,0 1-37-16,0-1-28 0,0 1-18 15,0 1-22-15,0 0-22 0,0 2-3 16,0 2 65-16,0 3 31 0,0 2-6 16,0 1 7-16,0 0-1 0,0 2-9 15,0 1-10-15,0-2 4 0,0 4-13 16,0 0 9-16,0 1-11 0,0 1 2 15,0 2 13-15,0 2-13 0,0 0 12 16,-2 3-13-16,-1 0-1 0,0 1-1 0,2 0 0 16,-2 0-3-16,3 0-18 0,0 0 20 15,0 1 1-15,0-2 11 0,6 2-11 16,0-1-16-16,1 3 15 0,0-1 1 16,-1 2 3-16,1 2 1 0,0 0-1 15,0 1-2-15,-1-1 1 0,0 2-1 16,-2 1 14-16,1-1-12 0,-1 0-3 0,0-1-2 15,2 1 2-15,-2 0 2 0,2-1 0 16,-2 3 0-16,2-3 1 0,3 4-2 16,-3-2 14-16,-1 1-15 0,-2 0-1 15,2 2 0-15,-2-1-1 0,2 3 2 16,-1-2-3-16,-1 1 5 0,0 1-2 0,2-1 1 16,-1 1-1-16,2 1 0 0,1-2 1 15,-1-1 0-15,-1 2-1 0,1 1-15 16,-3-2 14-16,2-2 0 0,1 1 1 15,-3 0 0-15,0-1 0 0,-1 2-22 16,1-2 19-16,0 3 1 0,-2-1-10 16,2-1 11-16,-2 1 0 0,2 0-1 15,3 1 1-15,-3 0-11 0,1 1 11 0,0 0 1 16,2-1 0-16,-3 1 1 0,2-1 0 16,0-2-1-16,1 4-1 0,-2-2-14 15,1 0 15-15,-1 0 22 0,0-3-21 16,-1 2 0-16,3-2-1 0,-3 0 0 15,1-1-1-15,0 1-11 0,2-2 12 16,-1 0 2-16,-1-1 1 0,3-1-1 16,-3 1-2-16,-1-1 22 0,0-1-7 0,0 2-15 15,-1-3 0-15,-1 1 1 16,-1-1 11-16,3-1-12 0,-2-1 3 0,2 0 0 16,1 0 0-16,-1-3-3 0,-1 0 0 15,1-1 0-15,-1 0 2 0,1 0-1 16,-1-2 0-16,-1 0 0 0,-1 3 0 15,0-3 0-15,0-3 2 0,0 3 13 16,-3-2-16-16,2-2 0 0,-2-1 3 0,3-2-1 16,-1-1 10-16,-1-2-12 0,2-4-2 15,0-1-29-15,0-1 3 16,0-3 0-16,0 0 3 0,0-1-6 0,0-2-9 16,0 1-44-16,0-1-39 0,0-2-19 15,0 0-15-15,2 0-36 0,-1-3-20 16,2-3 5-16,1-5-132 0,1 4-375 0,1-8-865 15</inkml:trace>
  <inkml:trace contextRef="#ctx0" brushRef="#br0" timeOffset="126323.83">13410 13990 1745 0,'0'0'597'0,"0"0"-248"0,0 0-50 16,0 0-37-16,0 0-131 15,0 0-102-15,0 0-27 0,0 0 20 0,0 0 35 16,97-1 35-16,-39-5 0 0,21 0-32 16,14-3-3-16,17-2-26 0,7-2-31 15,14-2-10-15,1 1 7 0,0 3 3 16,2-1-1-16,-3 2 1 0,-5 3 4 0,-4 1-4 16,-7 2 1-16,-5 1-1 0,-6 2 0 15,-11 1-9-15,-10 0 9 0,-10 0 0 16,-13 0-1-16,-10 3-11 0,-13 2-29 15,-8-2 6-15,-12 0-19 0,-7-2 4 16,-4 1-11-16,-6-1-27 0,0-1 14 16,0 0 43-16,0 0 29 0,0 0 0 15,0 0 1-15,0 0-1 0,-3-1-52 16,-1-2-122-16,0 0-112 0,-2-1-187 16,3 0-349-16,-2-3-648 0</inkml:trace>
  <inkml:trace contextRef="#ctx0" brushRef="#br0" timeOffset="130373.4">14119 9177 340 0,'0'0'391'0,"0"0"-58"0,0 0-20 15,0 0-60-15,0 0-48 0,0 0-26 16,0 0-24-16,0 0-6 0,0 0 13 0,0 29-20 15,0-23-36-15,0 3-6 0,2 2 3 16,1 4-3-16,-1 3-11 0,-1 1-18 16,0 4-8-16,2 2 20 0,-3 0-9 15,0 4-20-15,3-1-26 0,-3 0-26 0,3 2 0 16,-1-1 0-16,1 1-2 16,1 0-42-16,-1 1-18 0,2-2-26 15,0 2-32-15,-1-1-4 0,1-1-35 0,-3-1-10 16,3-3-75-16,-1-3-195 0,0-5-285 15,2 2-624-15</inkml:trace>
  <inkml:trace contextRef="#ctx0" brushRef="#br0" timeOffset="130772.66">14260 10269 897 0,'0'0'781'0,"0"0"-281"16,0 0-141-16,0 0-104 0,0 0-79 15,0 0-79-15,0 0-88 0,0 0-9 16,0 0-16-16,0 0 16 0,0 0 93 15,15 45 29-15,-12-30 21 0,0 3-22 0,2 0-20 16,-1 0-6-16,3 3-1 0,-1-2-25 16,4 3-15-16,-1-3-23 0,-2 3-12 15,4-1 0-15,-3 0-4 0,-1-1-2 16,-1-1-10-16,-2 3 14 0,0-3-5 16,-2 3-12-16,-1-1-45 0,0 1-8 15,1 0-35-15,-1 0-35 0,2 0-22 16,-1-2-61-16,2 3-49 0,1 0-40 15,0 0-53-15,2-2-60 0,-1 2-190 16,-2-6-161-16,1 4 3 0</inkml:trace>
  <inkml:trace contextRef="#ctx0" brushRef="#br0" timeOffset="131172.5">14407 11455 290 0,'0'0'457'0,"0"0"-70"0,0 0-22 0,0 0-62 16,0 0-63-16,0 0-23 15,0 0-36-15,0 0-55 0,0 0-29 16,0 0 9-16,5 34-3 0,-3-26 13 0,-2 0-7 16,0 4-17-16,0 0-18 0,0 1-17 15,0 1-6-15,0 0-22 0,0 0-10 0,0 3-16 16,-2 0 0-16,2 0 1 16,0 1 8-16,0 0-9 0,0 0 10 15,5 0-10-15,1-3-3 0,2 3-25 16,1-3-36-16,0 2-21 0,3-2-27 0,-1 2-32 15,-1-1-22-15,0 0-8 0,-3 1-35 16,-3 1-31-16,-1 1 30 0,-3-1 25 16,0 0-3-16,0 0-7 0,0 0-169 15,0 0-105-15,0-6-206 0</inkml:trace>
  <inkml:trace contextRef="#ctx0" brushRef="#br0" timeOffset="131539.01">14580 12539 97 0,'0'0'600'16,"0"0"-128"-16,0 0-49 0,0 0-46 15,0 0-36-15,0 80-109 0,0-63-77 16,0 0-10-16,0-1-10 0,-2-1-16 15,2 4-14-15,0-1-15 0,0 0-4 16,-1 0 3-16,1 0-29 0,-2 0-9 16,2 1-4-16,0-1-15 0,0 0-1 15,0 0-27-15,0 2 8 0,0-1-11 16,0 0 2-16,2 0 0 0,-1 2 16 0,1-2-16 16,-1 1-3-16,-1-1-19 15,0-1-29-15,0 0-15 0,0 0-26 0,0-3-38 16,0 1-42-16,0-2-10 0,0 0-20 15,0-1 12-15,0 1-91 0,4-1-62 16,2 1-56-16,1-1-24 0,-2 3 42 16,-1-2 55-16,1 0-58 0</inkml:trace>
  <inkml:trace contextRef="#ctx0" brushRef="#br0" timeOffset="131855.96">14621 13503 39 0,'0'0'512'16,"0"0"-131"-16,0 0-94 0,0 0-56 0,0 0 4 16,0 0-41-16,19 75-73 0,-17-62-34 15,-1 0-19-15,3-2-6 0,-2 2-20 16,1 0 13-16,-2 0 19 0,1 0-2 16,-1 0 8-16,0 0-18 0,2-1 5 15,-3 1-5-15,3 0 5 0,-3 2-15 16,3-2-1-16,-3 1 0 0,0 2-18 0,2 0-5 15,-2-1-8-15,0 1-1 0,0-1-3 16,-2 0 0-16,1-1 13 16,-1-1-29-16,1-1-19 0,-1-1-52 0,2 0-19 15,0 1-26-15,0-1-3 0,0 1 19 16,0-2-19-16,0 4 12 0,0 0-16 16,2 0-29-16,-2 1-91 0,0 0-89 15,0-1-147-15,0 0-13 0,0 0 0 16</inkml:trace>
  <inkml:trace contextRef="#ctx0" brushRef="#br0" timeOffset="132321.84">14649 14456 886 0,'0'0'537'0,"0"0"-156"0,0 0-50 0,0 0 12 15,0 0-104-15,0 0-62 0,0 0 9 16,11 74-55-16,-8-62-7 0,-3 0-82 16,3-2-30-16,-1 2-10 0,-1-2 1 15,1 0 9-15,1 1 1 0,-1-1 6 16,1 0-8-16,-2 2-11 0,2-1-38 15,0 1-20-15,-3 1-41 0,2-1-38 16,-1 1-1-16,1-1 19 0,-1-2 23 16,1 2 41-16,1-2-22 0,-1 0-17 15,1-2 1-15,0 1 8 0,1-3 30 16,-1 0 13-16,0-1 23 0,0-1 6 0,-2-1 11 16,2 0-21-16,-1 1-6 0,-1 1 29 15,1 0 10-15,-1 1 64 0,1 0 10 16,1-1 36-16,-2 0-26 0,2-1-20 15,-2 0-13-15,0-2-9 0,1 1 2 16,-1-2 7-16,-1-1 4 0,0 0 5 0,0 0 1 16,0 0 9-16,0 0-3 0,0 0-7 15,0 0-22-15,0 0-48 0,-4-1-157 16,0-2-89-16,0 0-180 0,-1 0-355 16,1-9-951-16,25 34 1732 0</inkml:trace>
  <inkml:trace contextRef="#ctx0" brushRef="#br0" timeOffset="134405.07">15983 9406 30 0,'0'0'353'15,"0"0"18"-15,0 0-51 0,0 0-17 16,0 0-4-16,0 0-62 0,0 0-52 16,0 0-10-16,0 0-26 0,-8-43-20 15,6 38-9-15,2 2-30 0,-3-1 9 16,2 2-2-16,-2-1 5 0,3 1 7 0,-3 0 16 16,2 2 8-16,-1-2 29 15,-2 2 28-15,3 0-5 0,-4 0-5 0,2 0-3 16,-1 2-31-16,-3 0-38 0,3 3-102 15,-1-3-6-15,2-1 0 0,2 1 84 16,-1-1-58-16,2 0-26 0,0-1-1 16,0 1-1-16,0 0-26 0,0 4-33 15,0 0-13-15,0 2 43 0,0 5 31 16,3 5 25-16,0 2 2 0,2 3-8 0,3 2-16 16,-1 2 0-16,2 4-3 15,1-2-1-15,0 2 1 0,0-2 2 0,1 1-1 16,0 1-1-16,-2 1 12 0,-1 1-12 15,1-1-34-15,-5 1 0 0,0-1 10 16,-1 0 21-16,-3 1-25 0,2-1-12 16,-2 0 5-16,0-1 32 0,0-2 0 0,0-1-59 15,0-4-56-15,1-2 31 0,-1-5 30 16,2-3 34-16,-2-2 22 0,1-5-2 16,-1-2-28-16,0-2-13 0,0-2 44 15,0 0 23-15,0-2 30 0,0-7-53 16,0 0-81-16,-3-3-45 0,-3-3-133 15,-1 2-21-15,-3-2-24 0,2 0-82 16,-1 1-60-16,-2 2-84 0,0-3-65 16,3 6-171-16</inkml:trace>
  <inkml:trace contextRef="#ctx0" brushRef="#br0" timeOffset="134595.6">15881 9917 16 0,'0'0'519'0,"0"0"-60"0,0 0-55 15,0 0-56-15,0 0-13 0,0 0-5 16,0 0-62-16,0 0-36 0,0 0-17 15,0 0-21-15,0 0-35 0,-32 1-35 16,32 2-48-16,3 2-57 0,4 2 22 16,1 0-3-16,6 5-7 0,1 1-12 0,2-2 0 15,0 2-16-15,2-1 13 0,-2-1-3 16,0 0-13-16,-5-3-32 0,1-2-84 16,-3-1-43-16,0-1-44 0,0-1-65 15,0-1-50-15,-2 0-192 0,-2-2-563 16</inkml:trace>
  <inkml:trace contextRef="#ctx0" brushRef="#br0" timeOffset="134787.4">16152 9970 1724 0,'0'0'1001'16,"0"0"-587"-16,0 0 0 0,0 0-54 16,0 0-143-16,0 0-117 0,0 0-63 15,0 0-21-15,0 0-14 0,0 0 17 0,-48 32-19 16,34-16-1-16,1-2 1 0,0 3 34 15,-3-2-34-15,3 0-13 0,0 0-36 16,0-1-63-16,1-3-99 0,3-2-98 16,1 2-114-16,0-5-100 0,2 0-463 15,0 0-524-15</inkml:trace>
  <inkml:trace contextRef="#ctx0" brushRef="#br0" timeOffset="135754.37">16315 9272 1915 0,'0'0'767'0,"0"0"-311"0,0 0-67 15,0 0-57-15,0 0-74 0,0 0-102 16,0 0-85-16,0 0-40 0,0 0-31 16,0 0-16-16,0 0-37 0,0 8 53 0,3 10 42 15,1 5-8-15,0 6-12 0,2-1 0 16,1 3 3-16,0 0-1 0,-1-2 10 16,0 1 6-16,1-2-21 0,0-2-4 15,-1-1-15-15,-1-5-64 0,0-2-91 0,-2-2-60 16,0-5-24-16,-1-3-76 0,-1-3-109 15,-1-3-12-15,0-2-143 0,0 0-403 16</inkml:trace>
  <inkml:trace contextRef="#ctx0" brushRef="#br0" timeOffset="135988.71">16284 9297 1689 0,'0'0'678'0,"0"0"-230"16,0 0-12-16,0 0-54 15,21-66-105-15,-5 52-85 0,4 1-55 0,4-1-31 16,8 5-16-16,5 0-16 0,1 5-22 16,2 4-52-16,2 3-31 0,-3 12 31 15,-4 3 47-15,-7 4-47 0,-9 1-1 0,-7 0-11 16,-11-2 12-16,-4 0 1 0,-14-1 27 16,-12 3-10-16,-8 1-18 0,-10-1-71 15,-12 1-192-15,-3-2-258 0,15-5-461 16,-21 4-1030-16</inkml:trace>
  <inkml:trace contextRef="#ctx0" brushRef="#br0" timeOffset="137703.79">14526 9693 248 0,'0'0'342'0,"0"0"-120"0,0 0-40 16,0 0 14-16,0 0-20 0,0 0-27 16,0 0-18-16,-82 0 5 0,78 0-13 15,-2 0-12-15,-1 0-7 0,0 0-14 16,-2 0 8-16,0 0 2 0,-2 0-6 15,2 0-7-15,0 0 10 0,1 1 12 16,1-1-16-16,1 3-9 0,2-3-1 0,1 2-3 16,0-2-6-16,3 0-1 0,0 0 4 15,0 0-14-15,0 0-6 0,0 0-3 16,0 0-9-16,0 0-20 0,0 1-12 16,0-1-12-16,6 1 18 0,7 2 12 0,8-2 23 15,12 0-7-15,16-1-15 0,15 0-16 16,12 0 13-16,15-6-29 0,9-1-3 15,9-1 3-15,3-2-2 0,-2 4 1 16,-4 1-31-16,-9-1-12 0,-11 5-6 16,-12 0 18-16,-12 1 0 0,-7 0-2 15,-13 0-20-15,-8 1 10 0,-9 2 21 16,-5-1 4-16,-9 0-9 0,-3-1-14 16,-4 2 17-16,0-3 25 0,0 0 22 15,-2 0 16-15,1 0 10 0,0 0-4 16,0-3-3-16,0 0-18 0,-1 1-8 15,1-1-15-15,0 1-16 0,-3-1-16 0,2 2 7 16,-1-1-26-16,-1-1-35 0,0 0-35 16,0-1-42-16,0 2-20 0,0-2-10 15,-6 0-29-15,1 1-5 0,-3-2-19 0,-4 3 29 16,-2-3 25-16,0 1 91 16,-3-3 101-16,2 2 33 0,-1-1 214 0,5-2 48 15,-1 0 6-15,5 0-17 0,1 1-23 16,0-1-37-16,1 0-23 0,2 2-26 15,0-1 5-15,3 2-4 0,-1 2-2 16,1-2-15-16,0 4-13 0,0 0-23 16,0 1-27-16,0 0-46 0,0 0-47 15,1 0-3-15,10 0-1 0,3 0-30 16,9 0-6-16,7 5 12 0,3 2 10 16,6 0-4-16,-3 1 17 0,1 1 2 0,-9 0 0 15,-4-2-2-15,-5 3-26 0,-6-3-3 16,-2 3 4-16,-5-3 27 15,-1 1 65-15,-4 1-15 0,-1-1-19 0,0 1-10 16,-1 0 13-16,-8 2-6 0,-5 1-7 16,-5 1-5-16,-4-1-16 0,-5 1 0 15,-2-1-71-15,1 1-99 0,-4-2-100 0,1 0-85 16,-1 0-117-16,0-3-97 0,7 0-478 16,-10 0-500-16</inkml:trace>
  <inkml:trace contextRef="#ctx0" brushRef="#br0" timeOffset="138186.96">14469 9578 1153 0,'0'0'670'16,"0"0"-216"-16,0 0-56 0,0 0-32 16,0 0-75-16,0 0-62 0,0 0-2 15,0 0-26-15,0 0-24 0,0 0-25 16,0 0-18-16,73-30-11 0,-73 30 19 15,0 0-1-15,0 0-28 0,0 0-48 16,-4 0-65-16,-3 1-25 0,-5 4-30 0,-2 3 22 16,-5 4 14-16,-1-1 17 15,-2 3-16-15,-1 2-7 0,1-2 1 0,-1 3 5 16,0 1 4-16,2 0 14 0,2-1 1 16,0-2 3-16,6 0 7 0,2-3-10 15,4 0-24-15,4-1-1 0,3-2-9 16,1 1-33-16,9 1 20 0,9-1 26 15,8 0 21-15,7 2 14 0,6-3-13 0,4 0 15 16,4-2-14-16,-2 2-2 0,-2-6-77 16,0 1-96-16,-2-3-76 0,-2-1-125 15,5 0-160-15,-2 0-150 0,-11-4-801 16</inkml:trace>
  <inkml:trace contextRef="#ctx0" brushRef="#br0" timeOffset="141185.84">15002 8045 336 0,'0'0'1266'16,"0"0"-733"-16,0 0-132 0,0 0-40 16,0 0-111-16,0 0-84 0,0 0-77 15,0 0-89-15,0 0-13 0,-7 5-47 16,7-5-17-16,1 1-9 0,4 0 48 15,0 2 38-15,4-2 22 0,-2 0 4 16,3 0 12-16,4-1 10 0,1 0 51 16,5-1 98-16,6-4-74 0,0-2-9 0,3-4-95 15,1-2-17-15,1-1-2 0,-4-3 15 16,-3-1 11-16,-1 0-26 0,-7 0 28 16,-3 0 25-16,-6 0 16 0,-2 3 14 15,-4 1-2-15,-1 2-41 0,0 2 1 16,-3 3-40-16,-3 2 30 0,-3 1-29 15,-2 3 11-15,-2 1-13 0,-8 0-28 16,-5 1-97-16,-7 6 50 0,-3 5 59 16,-3 0 16-16,-3 6 26 0,3 0 9 0,0 4-32 15,4 0 12-15,2 1-15 0,4 0-39 16,5 1 20-16,5-1 0 0,3 0-26 16,4-1 44-16,7-3-24 0,2-1-15 15,3-1 2-15,8 0-6 0,7 0 12 16,4-1 31-16,6-1 1 0,6-1 54 15,3-2 6-15,4-1-17 0,3-5-5 16,1-5-6-16,1-1-32 0,-1 0-16 16,-2-6-69-16,3-2-66 0,-4-3-98 0,0-2-165 15,0-3-130-15,-3 2-158 0,-10 2-556 16</inkml:trace>
  <inkml:trace contextRef="#ctx0" brushRef="#br0" timeOffset="141381.37">15541 8025 1410 0,'0'0'1090'16,"0"0"-658"-16,0 0 19 0,0 0-46 15,0 0-96-15,0 0-131 0,0 0-129 16,0 0-49-16,0 0-93 0,0 0-38 16,30-9 100-16,-7 15 31 0,6 4 18 0,4-2-15 15,3 4 31-15,0 0-15 0,-3-1-19 16,-4 0-75-16,-2-2-77 15,-5 1-78-15,-2-2-77 0,-6 1-154 0,-2-2-213 16,-6-3-422-16</inkml:trace>
  <inkml:trace contextRef="#ctx0" brushRef="#br0" timeOffset="141566.78">15882 8024 2059 0,'0'0'608'0,"0"0"-193"0,0 0-10 15,0 0-76-15,0 0-163 0,0 0-83 16,-87 15-21-16,61-4-31 0,-2 2-3 16,0 2-28-16,3 0-32 0,3 3-15 0,5-1-26 15,5 0-150-15,4 2-115 16,7 0-150-16,1-1-115 0,0-1-156 0,11 1-716 16</inkml:trace>
  <inkml:trace contextRef="#ctx0" brushRef="#br0" timeOffset="141863.79">16195 8008 969 0,'0'0'1252'0,"0"0"-741"16,0 0-84-16,0 0-96 0,0 0-90 15,0 0-74-15,0 0-73 0,0 0-41 16,0 0-5-16,0 0-48 0,92-23-28 16,-64 21 11-16,3-2-2 0,-2 3-12 15,0 1-82-15,-2 0-82 0,-5 0-84 16,-2 1-143-16,-4 3-116 0,-6-1-205 15,-4 1-477-15</inkml:trace>
  <inkml:trace contextRef="#ctx0" brushRef="#br0" timeOffset="142033.93">16334 8136 1102 0,'0'0'752'0,"0"0"-231"16,0 0-124-16,0 0-117 0,0 0-88 15,0 0-11-15,0 0 41 0,0 0 53 16,0 0-27-16,0 0-127 0,89-7-83 0,-62 1-38 15,2 1-3-15,1-2-80 16,-1 5-64-16,0-2-61 0,-2 3-108 0,-4 0-145 16,-1 1-115-16,-5 0-166 0,2 0-676 0</inkml:trace>
  <inkml:trace contextRef="#ctx0" brushRef="#br0" timeOffset="143217.76">16847 7654 2460 0,'0'0'669'15,"0"0"-303"-15,0 0-5 0,0 0 0 16,0 0-113-16,0 0-121 0,0 0-81 16,0 0-25-16,0 0-21 0,0 0-30 0,0 0-51 15,-5 2-27-15,8 9-3 0,3 6 111 16,1 3 27-16,2 5-27 0,-1 1 19 15,-2 0 6-15,2 1-24 0,0-2 0 16,-2 1 11-16,1-3 7 0,-1 1 6 16,0-5-25-16,-1-1-53 0,0-3-56 15,-3-2-34-15,1-3-55 0,0-1-38 16,-1-3-65-16,-1-3-21 0,-1-1-102 16,0-2-3-16,0 0 187 0,0-9-244 15,0 2-304-15,-6-11 55 0</inkml:trace>
  <inkml:trace contextRef="#ctx0" brushRef="#br0" timeOffset="143406.76">16922 7734 1357 0,'0'0'520'0,"0"0"-202"0,0 0 41 15,0 0 15-15,0 0 45 0,0 0-92 0,0 0-122 16,17-68-49-16,-13 64-70 0,1 2-42 16,4 0-44-16,0 2-43 0,7 0-43 15,6 3 18-15,4 7 33 0,2 2 16 16,1 2 16-16,-3 2-19 0,-3-1-69 15,-1 0-51-15,-3-2-20 0,-3-1-41 16,1-1 8-16,0-3-59 0,-1-2-104 16,1 0-131-16,-4-5-141 0,9-1-652 0</inkml:trace>
  <inkml:trace contextRef="#ctx0" brushRef="#br0" timeOffset="143589.93">17489 7638 1816 0,'0'0'635'0,"0"0"-181"16,0 0-25-16,0 0-99 0,0 0-134 0,0 0-121 16,-98-13-75-16,72 18-41 0,-1 5-25 15,1 3 16-15,2 1 22 0,3 3-29 16,3 0-48-16,6-2-101 0,2 2-88 16,4 0-111-16,2-3-99 0,3 1-123 15,1-7-528-15</inkml:trace>
  <inkml:trace contextRef="#ctx0" brushRef="#br0" timeOffset="143808.73">17571 7642 1045 0,'0'0'1138'0,"0"0"-608"15,0 0-58-15,0 0-118 0,0 0-149 16,0 0-205-16,0 0-22 0,0 0-111 15,0 0-57-15,0 0 190 0,0 0 51 0,-4 73-23 16,4-46 1-16,0 0-10 0,0 1 3 16,4-2-22-16,-1 3-124 0,3-4-60 15,-2 1-37-15,5 0-88 0,1-3-159 16,3-3-136-16,-3-4-452 0</inkml:trace>
  <inkml:trace contextRef="#ctx0" brushRef="#br0" timeOffset="144218.28">17745 7942 1486 0,'0'0'744'0,"0"0"-327"0,0 0-67 15,0 0-113-15,77-78-97 0,-50 64-15 16,0 4-27-16,-3 3-32 0,-1 3-22 0,-3 4-44 16,-4 0-12-16,-2 0-1 15,-3 7-6-15,-3 1 3 0,-2 1 3 0,0 2 13 16,-5 2 3-16,-1 0-2 0,0 3-1 15,-3-2-2-15,-5 0 2 0,-1 0-2 16,-1-1-109-16,0-2-48 0,1 0-49 16,3-4-45-16,1 1-56 0,2-3-76 15,3-4-63-15,0 1-46 0,0-2 452 16,1-3 42-16,5-5 182 0,1-3 33 16,1-1 100-16,1 0-20 0,2-1 38 15,-1-2-46-15,1 4-95 0,-2 1-6 16,-2-1 15-16,-1 4 40 0,-2 2 17 0,0-1-69 15,-1 4-71-15,-1 0-59 16,-1 1-59-16,1 1-51 0,-1 0-43 0,2 0-51 16,4 4-21-16,5 1 90 0,2 4 51 15,3-1 24-15,2 2-94 0,0 1-79 16,-3-4-40-16,3 0-32 0,-1-1-37 0,-3-2-52 16,0-3-148-16,-1-1-57 0,-4 0-453 15</inkml:trace>
  <inkml:trace contextRef="#ctx0" brushRef="#br0" timeOffset="144451.31">18508 7533 1944 0,'0'0'671'0,"0"0"-228"16,0 0-47-16,0 0-42 0,0 0-187 15,0 0-167-15,0 0-94 0,0 0-70 16,0 0 37-16,0 0 127 0,-23 71 83 15,16-39 2-15,0 4-19 0,-2 0-28 16,1 1-19-16,0 0-16 0,1-1 0 16,-1 0 16-16,3 0-18 0,-1-1-1 15,3-3-81-15,1 0-61 0,0-2-70 16,2-4-36-16,0-2-89 0,0-6-163 0,2-5-194 16,0-6-519-16</inkml:trace>
  <inkml:trace contextRef="#ctx0" brushRef="#br0" timeOffset="144657.94">18707 7814 1948 0,'0'0'683'0,"0"0"-214"0,0 0-128 16,0 0-135-16,0 0-206 0,0 0-22 16,0 0-101-16,0 0 34 0,0 0 89 15,0 0 79-15,13 85-28 0,-9-58-38 16,2 1-10-16,-3-1 16 0,3 0-19 15,-1-1 0-15,1-3-67 0,-1 1-70 0,-1-6-35 16,-1-4-29-16,-2-3-143 16,-1-2-122-16,0-5-171 0,0-1-424 0</inkml:trace>
  <inkml:trace contextRef="#ctx0" brushRef="#br0" timeOffset="144867.81">18732 7758 49 0,'0'0'1885'15,"0"0"-1467"-15,0 0-111 0,0 0 21 16,0 0-2-16,60-74-151 0,-37 67-45 16,5 0-54-16,5 3-51 0,3 4-6 15,1 0 19-15,-2 6-23 0,-1 4 1 16,-7 3 3-16,-9-1-19 0,-5 5-2 16,-7-1-17-16,-6 4 19 0,-4-1 0 15,-11 2 0-15,-9 0 0 0,-9-2-103 0,-11 0-204 16,9-6-321-16,-33 4-771 0</inkml:trace>
  <inkml:trace contextRef="#ctx0" brushRef="#br0" timeOffset="146667.2">15175 8943 1041 0,'0'0'723'16,"0"0"-288"-16,0 0-173 0,0 0-14 15,0 0-61-15,0 0-69 16,0 0-50-16,0 0-27 0,0 0-12 0,-6 5-29 16,9-5 0-16,1 0-29 0,2 0 1 15,4 0 28-15,3 0 64 0,6 0 121 16,5-1-10-16,2-4-87 0,0-2-34 16,0 1-22-16,1-2-20 0,-5-1-8 0,3 0-2 15,-2 0 10-15,-3 0 4 0,-3 0-3 16,-4 0 9-16,-3 1 37 0,-5 0 77 15,-5 3-4-15,0-1-60 0,0 1-19 16,-6 1-53-16,-3 0-16 0,-2 0-24 16,-4 2-13-16,-5 2 9 0,-4 0 5 15,-2 0 39-15,-6 6 15 0,0 5 21 16,-1 0-15-16,3 2 11 0,3 1-11 16,6 0-21-16,4 0-6 0,5 0-34 0,5 3 5 15,3-3-7-15,4 2-14 0,2-2-10 16,9 3 38-16,3-5 6 0,5 4 19 15,1-3 0-15,6-1-1 0,3-4-11 16,4 2-26-16,7-5-13 0,2-3-50 16,3-2-70-16,0 0-123 0,-5-6-136 15,-4-2-223-15,-10 0-449 0</inkml:trace>
  <inkml:trace contextRef="#ctx0" brushRef="#br0" timeOffset="146856.74">15717 8935 691 0,'0'0'1696'0,"0"0"-997"0,0 0-237 16,0 0-99-16,0 0-133 0,0 0-115 16,0 0-109-16,0 0-6 0,0 0-81 15,0 0-44-15,0 0 49 0,16 26 76 16,-6-13 41-16,1 1 13 0,-1-1-54 0,-2 0-26 16,0-2-109-16,-1 1-60 0,3-3-81 15,-2 0-46-15,4-1-102 0,-1-3-135 16,0-1-159-16,-1-3-529 0</inkml:trace>
  <inkml:trace contextRef="#ctx0" brushRef="#br0" timeOffset="147033.31">15874 9000 1178 0,'0'0'810'15,"0"0"-253"-15,0 0-136 0,0 0 14 0,0 0-27 16,0 0-105-16,0 0-67 0,0 0-109 16,0 0-111-16,0 0-16 0,0 0-47 15,-62-13 47-15,49 31 38 0,-3 2-14 16,0-1-11-16,1 4-11 0,1-4-2 15,3-1-36-15,-1 0-113 0,5-1-75 16,3-2-69-16,2 0-135 0,2-2-132 0,0-1-183 16,5-5-479-16</inkml:trace>
  <inkml:trace contextRef="#ctx0" brushRef="#br0" timeOffset="147289.75">16042 8907 2334 0,'0'0'661'0,"0"0"-296"0,0 0 15 0,0 0-72 15,0 0-123-15,0 0-107 0,0 0-78 16,0 0-12-16,0 0-32 0,0 0-3 15,97-36 19-15,-61 32 16 0,-3 1 12 16,-2 3-41-16,-6 0-188 0,-3 4-185 16,-6 4-39-16,-2 2-156 0,-5-3-209 15,-9 4-565-15</inkml:trace>
  <inkml:trace contextRef="#ctx0" brushRef="#br0" timeOffset="147425.76">16163 9033 1307 0,'0'0'524'0,"0"0"-112"15,0 0 27-15,0 0-66 0,0 0-140 16,0 0-143-16,0 0-90 0,0 0-109 16,0 0-31-16,107-32 85 0,-64 24-12 15,1 2-187-15,3 1-211 0,-12 1-210 16,11-3-705-16</inkml:trace>
  <inkml:trace contextRef="#ctx0" brushRef="#br0" timeOffset="147750.56">16701 8761 235 0,'0'0'1959'0,"0"0"-1429"0,0 0-144 0,0 0-20 16,0 0-5-16,0 0-103 0,0 0-68 16,0 0-60-16,0 0-62 0,0 0-68 15,0 0-78-15,-34-7-59 0,32 26 137 16,2 5 3-16,0 6 12 0,0 1-2 16,3 0-13-16,4-2-32 0,2 1 8 15,-1 0-45-15,1-5-40 0,2 3-90 16,-3-5-22-16,2-3-103 0,0-2-104 15,-3-4-189-15,0-3-403 0</inkml:trace>
  <inkml:trace contextRef="#ctx0" brushRef="#br0" timeOffset="147955.78">16723 8814 840 0,'0'0'1264'0,"0"0"-930"0,0 0-11 16,0 0 17-16,-3-75 24 0,4 64-73 15,5 2-81-15,0 3-83 0,2 0-62 0,1 5-46 16,3 1-19-16,3 0-44 0,4 1-6 16,1 6 22-16,3 2 8 15,-2 3 8-15,-1-2-1 0,-2 2-128 0,0 0-70 16,0 1-56-16,0-2-29 0,2 0-109 16,4-1-184-16,-9-3-158 0,12-2-581 0</inkml:trace>
  <inkml:trace contextRef="#ctx0" brushRef="#br0" timeOffset="148123.12">17161 8675 1626 0,'0'0'659'0,"0"0"-284"0,0 0-134 16,-83-23-23-16,55 20-93 0,-3 3-42 16,0 2-58-16,-5 5-25 0,4 6-3 0,-2 4-13 15,2 1-6-15,2 1-55 16,5 3-51-16,6-2-77 0,7-2-101 0,6 0-160 15,4-3-128-15,2-5-482 0</inkml:trace>
  <inkml:trace contextRef="#ctx0" brushRef="#br0" timeOffset="148338.44">17151 8713 1656 0,'0'0'824'0,"0"0"-264"0,0 0-142 0,0 0-133 16,0 0-165-16,0 0-120 0,0 0-32 16,0 0-75-16,0 0-7 0,0 0 114 15,-8 41 29-15,5-22-4 0,3 0 4 16,0 2-29-16,0-2-140 0,3 0-60 0,5 1-30 16,0-2-116-16,5-1-187 0,0-5-116 15,-4-1-431-15</inkml:trace>
  <inkml:trace contextRef="#ctx0" brushRef="#br0" timeOffset="148749.37">17400 8868 1596 0,'0'0'983'15,"0"0"-475"-15,0 0-36 0,0 0-100 16,0 0-52-16,0 0-66 0,0 0-47 16,0 0 1-16,0 0-73 0,0 0-80 0,0 0-55 15,-16-59-23-15,16 59-23 0,0 0-12 16,0 0-13-16,0 0-11 0,0 0-8 15,4 1-2-15,-1 2-7 0,2-1 44 16,3 2 43-16,1-1 12 0,5 1 12 16,2-2-10-16,-1-2 1 0,-1 0 16 15,-1 0 2-15,-3-1 13 0,-3-3 19 16,3 0 5-16,-4-2-12 0,1 1 3 0,-2-2 28 16,-1 2 15-16,-1 0 3 0,1 4-4 15,-2-2-14-15,-2 3-16 0,0 0-26 16,0 0-35-16,0 0-49 0,0 4-42 15,0 4-65-15,0 6-40 0,0 6 196 0,5 5 47 16,-2 5-7-16,2-1-28 0,-2 2-11 16,-3-1-1-16,0-1 2 0,0-2 14 15,-5-1-13-15,-1-1-2 0,-5-2 1 16,1-3 9-16,-3-2-11 0,-3-1-80 16,0-4-61-16,-3-4-59 0,2-2-45 15,3-5-15-15,1-2 59 0,3 0-23 16,4-11-56-16,4-1-161 0,2-6-237 15,6 1-415-15</inkml:trace>
  <inkml:trace contextRef="#ctx0" brushRef="#br0" timeOffset="148966.37">17722 8674 1615 0,'0'0'717'16,"0"0"-204"-16,0 0-10 0,0 0-135 15,0 0-69-15,0 0-58 0,0 0-86 16,0 0-71-16,0 0-69 0,0 0-15 15,0 0-105-15,21-9-4 0,-19 32 109 16,-1 7 44-16,0 5-1 0,2 3 19 16,0 3-49-16,1 1-10 0,1-3 12 15,-1 1 7-15,-1-4 0 0,-2 0-22 16,1-1-109-16,-2-3-43 0,0 0-74 16,0 0-22-16,-2-3-138 0,2-2-97 15,0-4-143-15,0-6-394 0</inkml:trace>
  <inkml:trace contextRef="#ctx0" brushRef="#br0" timeOffset="149211.91">18142 8928 1808 0,'0'0'810'0,"0"0"-347"0,0 0-68 16,0 0-9-16,0 0-97 0,0 0-167 15,0 0-122-15,0 0-109 0,0 0 37 16,0 0 72-16,8 37 59 0,-8-13 19 16,0 2-41-16,0-2-37 0,0 0-2 15,0-1-1-15,-2 0-19 0,1 0-77 16,-1-1-40-16,-1-1-53 0,0-2-79 16,-3-1-67-16,1-5-121 0,-4-2-233 15,5-4-595-15,-5-6 525 0</inkml:trace>
  <inkml:trace contextRef="#ctx0" brushRef="#br0" timeOffset="149399.34">18080 8983 2000 0,'0'0'495'0,"0"0"-153"15,0 0 68-15,33-89-16 16,-17 64-151-16,3 7-73 0,3 5-23 0,1 3-38 16,-2 8-56-16,4 2-53 0,-1 2-34 15,1 9 6-15,-5 1 3 0,-3 4 22 16,-8-1-22-16,-5 2-6 0,-4 1 6 15,-5 0 3-15,-9 0 19 0,-6 3-91 16,-8 1-73-16,-6-2-120 0,-3 2-168 16,5-5-321-16,-20 2-1105 0</inkml:trace>
  <inkml:trace contextRef="#ctx0" brushRef="#br0" timeOffset="170742.45">13473 15227 179 0,'0'0'245'0,"0"0"-105"0,0 0-26 0,0 0 7 15,0 0-4-15,0 0-3 0,0 0 10 16,0 0-3-16,0 0 28 0,-1-9 30 16,1 9 0-16,0 0-23 0,0 0-20 15,0 0 0-15,0 0 20 0,0 0-17 0,0 0-42 16,0 0-17-16,0-2 10 0,0 2 23 15,0 0 22-15,0-1 6 0,0 1 12 16,1-1 3-16,-1-2 2 0,3 2-34 16,-2-2-14-16,-1 0-7 0,0-3-21 15,0 4 3-15,0-2 3 0,0 3-7 16,0 0-4-16,0 1-18 0,0 0-28 16,0 0-20-16,0 0-11 0,0 0-15 15,0 0-7-15,0 0-3 0,0 0-9 0,0 0-9 16,0 0-13-16,0 0-6 15,0 0-7-15,0 0-3 0,0 3-1 0,0 2 33 16,0 4 40-16,0-1 3 0,0 4 9 16,0 1-12-16,1-1-2 0,1 4 2 15,-1-1 0-15,-1 3 1 0,2 2 18 0,-2 2 3 16,0 1 0-16,0 0-2 0,0 0-5 16,0-1-14-16,0 1 1 0,-2-1 0 15,2 1 0-15,0-1 1 0,-1 1 0 16,1 0-1-16,0-2 0 0,0 1 11 15,0 0-1-15,0 1-9 0,0 2 16 16,0 1-7-16,0 2-10 0,-2 0 11 16,1 0-13-16,1 1-2 0,-1-1-14 15,1-2 14-15,0-1 1 0,0 0-15 16,0 0 4-16,0 3 11 0,0-2 1 16,0 4 0-16,0 0-1 0,0 0-1 0,0 2 1 15,0-1 0-15,0 1 0 16,0-2-2-16,0 1 3 0,0-1 1 0,0-2-1 15,0 1-2-15,0-4-1 0,0 1 0 16,1-2 0-16,3 1-9 0,-1-2 12 16,0-1 2-16,2-3-1 0,-2 1-1 0,2-4 2 15,-2-2-1-15,1 0 1 16,-1-4 1-16,-1-2-3 0,-2-2-31 0,0-2-23 16,0-1-22-16,0-3-8 0,0 1-11 15,0-1 13-15,-2 0-3 0,-1 0 9 16,-1-7-23-16,-3-2-268 0,3 0-274 15,-4-16-903-15</inkml:trace>
  <inkml:trace contextRef="#ctx0" brushRef="#br0" timeOffset="171408.98">13278 15273 307 0,'0'0'1368'0,"0"0"-985"0,0 0-214 16,0 0-59-16,0 0 29 0,0 0-17 15,0 0-41-15,0 0-23 0,0 0 16 16,0 0 23-16,117-32 21 0,-62 23-15 16,10-1-11-16,8-1-44 0,6 4-3 15,2-2-13-15,6 1-10 0,2 0-8 0,5 1-14 16,5-3-2-16,5 2 0 0,7-4-2 15,6 2-11-15,2-1 2 0,4 1 13 16,-1 2-1-16,-2 2-27 0,-5 2 25 16,-8 2 1-16,-8 2 2 0,-8 0-19 15,-7 0 16-15,-12 3-10 0,-9 0-26 16,-7 1 23-16,-7 0-6 0,-10 0 0 16,-6 0 6-16,-8 1 13 0,-8-2-23 0,-3 0 7 15,-3-1 17-15,0-1 0 0,-1-1-21 16,2 0 10-16,2 0 13 0,4 0-3 15,0 0-35-15,-1-3-10 0,-4 0-17 16,-2 1-31-16,-6-1-49 0,-2 3-84 0,-3 0-79 16,-5 0-153-16,-1 0-271 0</inkml:trace>
  <inkml:trace contextRef="#ctx0" brushRef="#br0" timeOffset="172075.3">15995 15123 479 0,'0'0'626'15,"0"0"-186"-15,0 0-131 0,0 0 47 0,0 0-61 16,0 0-31-16,0 0-52 16,0 0-55-16,0 0-58 0,0 0-38 0,0 0 3 15,-45 32-1-15,44-28 7 0,-1 0-6 16,2 1 9-16,-3-1-7 0,3-1 13 16,-3 4-13-16,-1 1-16 0,2 0 19 15,-3 4-6-15,1 1-6 0,1 1-16 16,-2 3-13-16,3 1-9 0,0 1-19 15,1 2-1-15,-1 2-1 0,2 1 0 16,-1 1-11-16,1 2 3 0,-2 0 10 16,0 3 3-16,0-2-3 0,2 0 0 15,0 3 0-15,0 0 0 0,0 1 0 16,0 2 12-16,6 2-12 0,-3 0 2 0,0 0-1 16,-2 1-1-16,0 0 0 0,1 1-25 15,-1-1 25-15,-1 1 0 0,3-1 2 0,-3 0 10 16,0-1 7-16,2 0-18 15,-2-1 0-15,0-2-1 0,0 0 0 0,0-1 3 16,0-3-3-16,0 0 1 0,1-2 10 16,1-2-11-16,1-2 3 0,-2-2-1 15,1-3-2-15,-1-3-3 0,-1-2 1 16,4-1 1-16,-3-2 1 0,-1 1 0 16,0-4 0-16,0 0-2 0,0-2 2 15,0-3 0-15,2 1 0 0,-2-2 2 16,0 1 1-16,0-2 16 0,0 0 3 0,1 0 0 15,-1 0 12-15,3 0-6 16,-3 0-28-16,3 0-3 0,-1 0-53 16,-1-2 3-16,2 2 6 0,1 0-12 15,2 0-11-15,3 0-8 0,1 0-48 0,-1 2-79 16,0 0-103-16,-3 2-144 0,-4 0-177 16,-2 0-384-16,-64-18-200 0</inkml:trace>
  <inkml:trace contextRef="#ctx0" brushRef="#br0" timeOffset="172608.56">13876 16880 1854 0,'0'0'525'0,"0"0"-283"0,0 0-46 15,0 0 23-15,0 0-14 0,0 0-78 16,0 0-70-16,0 0-22 0,0 0 23 16,0 0-55-16,0 0 13 0,48 0-16 15,-16-4 60-15,15-4 9 0,17-4-15 16,15-3-26-16,16-4-6 0,13-1 4 16,13 1-11-16,7 1 11 0,8 0-24 15,4 2-1-15,-2 3 0 0,0 1-1 0,-6 0 0 16,-8 3-2-16,-9 0-29 0,-11 0 30 15,-9 1 0-15,-10 0-1 0,-11-2-39 16,-9 2 13-16,-14-1 26 0,-8 2-11 0,-8 1 12 16,-11 1 1-16,-8 2 0 15,-5 1 2-15,-5 1 23 0,-4 0 1 16,-2 1 11-16,0 0 29 0,0-1-66 0,0 1-57 16,0-1-54-16,0-3-50 0,0-3-93 15,0-2-195-15,1 1-317 0,-1-11-818 0</inkml:trace>
  <inkml:trace contextRef="#ctx0" brushRef="#br0" timeOffset="174007.79">16267 15119 335 0,'0'0'404'0,"0"0"46"0,0 0-47 15,0 0-45-15,0 0-53 0,0 0-56 16,0 0-36-16,0 0-30 0,0 0-19 16,0 0-20-16,0 0-29 0,-5-1-23 15,5 1-13-15,0 0-12 0,0 0-20 16,0 0-12-16,0 0-35 0,0 1-10 15,0 0-25-15,2 3-38 0,4 2 48 0,3 2 25 16,2 4 25-16,5 1-9 0,4 4 3 16,3 0 9-16,3 1 7 0,2 0-32 15,0 1 10-15,0-1-10 0,1-1-2 16,-2 0-1-16,-2-2-73 0,-2 0-38 16,-6-4 3-16,-3-1-19 0,-5-3-33 15,-3-3-52-15,-3-2-14 0,-3 0-13 0,0-2 16 16,0 0 32-16,-2-2 41 0,-3-4-263 15,-1-3 9-15,-2-4-68 0</inkml:trace>
  <inkml:trace contextRef="#ctx0" brushRef="#br0" timeOffset="174225.76">16579 15172 949 0,'0'0'648'0,"0"0"-203"0,0 0-60 0,0 0 5 16,0 0-30-16,0 0-73 0,0 0-37 15,0 0-30-15,0 0-25 0,0 0-26 16,0-7-30-16,0 7-12 0,0 0-13 15,0 0-10-15,0 0 4 0,0 1-22 16,-2 1-31-16,-1-1-31 0,0 0-24 16,-2 3-43-16,-4 2-15 0,-7 6 18 15,-4 5 40-15,-3 2 31 0,-2 3-7 16,2-2-24-16,4 0-11 0,2-2-81 0,6-1-73 16,-1-1-33-16,2 2-50 0,1-1-94 15,-2 0-113-15,2-2-107 0,2-3-262 16,-4 1-725-16</inkml:trace>
  <inkml:trace contextRef="#ctx0" brushRef="#br0" timeOffset="175523.67">12409 16045 482 0,'0'0'700'15,"0"0"-247"-15,0 0-148 0,0 0-42 16,0 0-17-16,0 0-46 0,0 0-55 0,0 0-55 16,0 0-23-16,0 0-15 15,0 0-20-15,19 0-32 0,-7-1 54 0,6 1 13 16,4-3-15-16,8 2-1 0,5-1-10 16,2-1-9-16,4-1-13 0,2 2-18 15,4-2 1-15,1 0-4 0,5 0 2 16,-1-1-64-16,4 1-89 0,1-1-10 15,0 0-20-15,-2 0-46 0,3-2-146 0,-2 2-187 16,-2-1-155-16</inkml:trace>
  <inkml:trace contextRef="#ctx0" brushRef="#br0" timeOffset="175701.69">13722 15976 515 0,'0'0'479'0,"0"0"-159"15,0 0-60-15,0 0-62 0,0 0-32 16,0 0-36-16,0 0-1 0,0 0-15 16,100 8-1-16,-72-8-35 0,6 0-30 15,2 0-20-15,1-1-28 0,1-3-152 16,2-3-61-16,-3 1-63 0,2-1-17 0,-4 1-146 16,2 0-164-16,-11 0 1 0</inkml:trace>
  <inkml:trace contextRef="#ctx0" brushRef="#br0" timeOffset="175940.7">14657 15909 417 0,'0'0'450'0,"0"0"-108"0,0 0-68 15,0 0-30-15,94 8-17 0,-71-7 16 16,2 0-6-16,-2-1-8 0,1 0-13 16,4 0-46-16,-1 0-42 0,0 0-36 15,-1 0-12-15,-1 0-26 0,1 0-32 0,-2 0-18 16,4 1-2-16,-1 2 1 0,6-1 16 15,0-1-6-15,2 2-11 0,3-2-2 16,0 0-18-16,1 0-33 0,2 0-3 0,3-1 12 16,0 0-57-16,2-1-32 15,1-2-45-15,1-4-111 0,-2 2-156 0,1 0-24 16,-3-2-135-16,-2 2 12 0</inkml:trace>
  <inkml:trace contextRef="#ctx0" brushRef="#br0" timeOffset="176190.7">16296 15906 258 0,'0'0'440'16,"0"0"-173"-16,0 0-26 0,0 0 13 15,104 2-68-15,-70-2-89 0,2 0-51 16,6 0-46-16,6-2 1 0,2 0-1 16,5-2 3-16,1 0-2 0,3-1 48 0,0 1-4 15,3-2-12-15,-3 1-15 0,2-1-17 16,-4 1 37-16,0 0-6 0,-1 0-31 15,0 0 58-15,-3 0 9 0,-5 1-6 16,0-1 6-16,-5 1-33 0,0 0 14 0,-5 0-33 16,1 0-16-16,-3 0-89 0,-2 2-121 15,-3-1-30-15,-8 1-125 0,-6-1-100 16,-10 1-197-16</inkml:trace>
  <inkml:trace contextRef="#ctx0" brushRef="#br0" timeOffset="176856.71">14666 14818 284 0,'0'0'1304'0,"0"0"-959"0,0 0-164 15,0 0 4-15,0 0-23 0,0 0-62 16,0 0-26-16,0 0 10 0,0 0 25 0,0 0-12 15,-40 12-24-15,40-10-31 0,0 0-7 16,0 4-22-16,0 0 6 0,0 4 17 16,0 3 2-16,0 2 7 0,0 3-4 15,0 3-15-15,0 0-13 0,0 2-1 16,0 1-9-16,0 1-3 0,0 0-67 16,0-1-57-16,0 0-11 0,6-2-93 0,2 1-43 15,4-1-52-15,2 0-135 0,-1-7-118 16</inkml:trace>
  <inkml:trace contextRef="#ctx0" brushRef="#br0" timeOffset="177123.66">14875 15504 1359 0,'0'0'485'16,"0"0"-157"-16,0 0 50 0,0 0-14 15,0 0-130-15,-4 80-100 0,4-64-35 16,0 0-23-16,0-2-22 0,0 0-16 16,3-2-22-16,0 3-15 0,0-1 12 15,1 0-10-15,0 3-1 0,-1 0 19 16,0 0-21-16,0 1-63 0,-2 0-10 0,1 0-7 16,-1 1-22-16,-1 0-22 0,1 0-40 15,2 2-73-15,-3-2-50 0,3 0-66 16,2 1-1-16,-1-1-59 0,1-1-82 15,1 0-50-15</inkml:trace>
  <inkml:trace contextRef="#ctx0" brushRef="#br0" timeOffset="177589.69">14936 16498 935 0,'0'0'488'0,"0"0"-185"15,0 0 64-15,7 71-66 0,-6-50-17 16,-1-2-94-16,2 1-46 0,-1-4-54 0,-1 2-26 16,0-1 0-16,0 1-10 0,0 0-3 15,0 0-25-15,0-1-14 0,-3 1 4 16,-2 0-3-16,-1-1-12 0,0-1-1 16,-2 1-52-16,0-2-28 0,2 1 1 15,-2-1-4-15,2 1 9 0,0-2-10 0,1 0-12 16,2-1-36-16,0 2-3 0,1 0-43 15,1 1 19-15,1 2 10 0,0 0 97 16,0 2 52-16,0-1-26 0,0 1 20 16,0-2-10-16,3 2 9 0,1-1-2 15,0 1 9-15,2 0 61 0,-2 1 66 16,1-1 2-16,-2 1-6 0,1 1 13 16,0-1 9-16,-1-1 9 0,0-1-19 15,2 2-3-15,0-1 24 0,-1 3-9 16,-1-2-23-16,0 1-26 0,-3 0-45 0,0 0 26 15,0 0-19-15,0-2-47 16,-3 0 24-16,0-2-34 0,0-2 0 0,-2-1 22 16,2-2-24-16,0-2 0 0,-1 1 18 15,1-3-7-15,-3-3-12 0,3-2-81 0,0-3-23 16,2-1-29-16,1-1-3 16,0-11-33-16,0-7-221 0,0 1-1022 0</inkml:trace>
  <inkml:trace contextRef="#ctx0" brushRef="#br0" timeOffset="178973.3">13539 14595 985 0,'0'0'1135'15,"0"0"-715"-15,0 0-168 0,0 0-11 16,0 0-46-16,0 0-45 0,0 0-94 16,0 0-56-16,0 0-26 0,0 0 17 0,0 0 9 15,72 0 76-15,-25-4 13 0,18-3-23 16,15-1-18-16,12-4-35 0,12 0-12 16,4 1-1-16,7-1-3 0,0 1-11 15,1 0 14-15,2 2 1 0,-3 2-1 16,-6 0 0-16,-6 0 0 0,-6 4 0 15,-8-1-20-15,-7 2-15 0,-8-1-76 16,-5 0 60-16,-6-1-44 0,-2 1 47 16,-5-1 7-16,-1 0-46 0,-2-2 43 15,-2 2 18-15,-3 0 24 0,-3 0 1 16,-3 0-15-16,-6 2-10 0,-9 0 23 0,-8 2 3 16,-5-1 33-16,-6 1 28 15,-5 0 19-15,-3 0 22 0,0 0-4 0,0 0-12 16,0-1 3-16,0-1 25 0,-3 1 27 15,-2-1 26-15,-4-4-102 0,0-1-65 16,-3-3-63-16,-2 0 47 0,-1 2-87 0,3-2 30 16,1 4 1-16,1 0 70 0,3 2-5 15,4 1 7-15,0 2 0 16,3 1-44-16,-1 0-57 0,-2 0 13 0,2 0 24 16,-2 2 4-16,-2 2 60 0,2 1 28 15,0 2 39-15,-1-2-16 0,4 0-20 16,0-1-5-16,0 0-7 0,0-2 0 15,6 3 0-15,1-1 25 0,3 1 19 16,5 3 6-16,-1 0 0 0,5 2 10 16,-5-1-26-16,1 1-17 0,-7 1-36 0,-2-1 0 15,-6 0 3-15,0 2 15 0,-3-2-14 16,-10 2 20-16,-4-1-6 0,-3 0-18 16,-5-1-94-16,-5 0-73 0,-5-2-110 15,0-3-319-15,8-2-653 0,-11-3-521 0</inkml:trace>
  <inkml:trace contextRef="#ctx0" brushRef="#br0" timeOffset="179572.41">13548 14420 885 0,'0'0'492'0,"0"0"-135"15,0 0-32-15,0 0-7 16,0 0 11-16,0 0-1 0,0 0-9 0,0 0-20 15,0 0-41-15,0 0-72 0,0 0-61 16,14-31-26-16,-15 31-9 0,-2 0-31 16,-3 0-3-16,0 2-25 0,-8 4-19 15,-5 0-12-15,-10 5-10 0,-7 1 9 16,-4 3-1-16,1 1-11 0,5-2-2 0,3 1-13 16,7-3 9-16,6 0-12 0,1 1-12 15,7 0-3-15,-1-1 8 0,3 1 17 16,4 0 19-16,3-3-30 0,1 2-21 15,0-1-18-15,8-1 21 0,2 0 22 16,5 2 18-16,5-1 10 0,3 0 19 16,4-1-8-16,7-5-11 0,4 0-39 15,1-4-36-15,3-1-29 0,3 0-85 16,-5-6-87-16,1-1-72 0,-3 1-122 16,-3-3-128-16,-11 4-424 0</inkml:trace>
  <inkml:trace contextRef="#ctx0" brushRef="#br0" timeOffset="179898.68">14204 14169 1539 0,'0'0'656'0,"0"0"-274"0,0 0-92 0,0 0 43 16,0 0-53-16,0 0-115 0,0 0-165 15,0 0 0-15,0 0 0 0,0 0 22 16,-21 15-3-16,21 1 0 0,0 2 7 16,0 0-11-16,3 1-14 0,0 1 3 15,1-2 8-15,-1 0-9 0,0-2-3 16,-1 1-44-16,-1-2-48 0,-1-1-15 15,0-1-43-15,0-1-51 0,0-2-58 16,0-2-79-16,0-3-63 0,0-1-116 0,-3-4-147 16,-1 0-33-16</inkml:trace>
  <inkml:trace contextRef="#ctx0" brushRef="#br0" timeOffset="180139.34">14128 14282 699 0,'0'0'697'0,"0"0"-160"0,0 0-145 15,0 0-11-15,-9-72-21 0,9 59-73 16,0 2-26-16,0 1-78 0,2 2-29 15,4-2-25-15,4 3-44 0,2-1-29 16,4 0-13-16,4 2-12 0,3-1-6 16,6 3 3-16,4 0-6 0,7 1-21 15,2 3-1-15,1 0-12 0,-4 5-10 16,-6 4-3-16,-8 3-3 0,-9 1 6 16,-8 2-9-16,-5 4 28 0,-3 4 3 15,-7 0 28-15,-8 5 16 0,-5-3 2 16,-4 0-46-16,-3-3-18 0,0-2-132 0,1-3-82 15,5-1-23-15,6-4-78 0,3 0-170 16,6-4-185-16,3-4-480 0</inkml:trace>
  <inkml:trace contextRef="#ctx0" brushRef="#br0" timeOffset="180555.7">14649 14233 1365 0,'0'0'747'0,"0"0"-310"16,0 0-57-16,0 0-6 0,0 0-94 16,0 0-49-16,0 0-87 0,31-65-62 15,-22 63-66-15,1 2-16 0,5 0-41 16,-1 0 12-16,3 4 20 0,-5 1 9 16,1 0 0-16,-6 1-16 0,0-1-3 15,-4 1 4-15,2 1 12 0,-2 0 3 0,1 1 0 16,-3-2 1-16,2 2-1 0,-2 0 0 15,2-2-54-15,-1 1-15 0,-1-2 3 16,1-3 6-16,-1 1 12 0,1-3-5 0,-1 0 53 16,1 0 3-16,-1 0 101 0,3-4 19 15,-1 1-60-15,4-3-60 0,-1 1 44 16,1 1-9-16,1 1-3 0,-4 1 2 16,3 1 2-16,-4-1 17 0,-2 2-15 15,1 0-35-15,1 0-6 0,1 0-28 16,3 2 12-16,2 2 14 0,1 1-14 15,0 0 14-15,1 2 1 0,1 0 1 16,-2 1 0-16,2 1 0 0,-1-1-28 16,-2 0-61-16,2 0-33 0,-2-1-39 15,1 0-73-15,0-1-43 0,0-1-127 16,-2 0-184-16,-4-3-428 0</inkml:trace>
  <inkml:trace contextRef="#ctx0" brushRef="#br0" timeOffset="182228.44">12448 15275 199 0,'0'0'437'0,"0"0"-49"16,0 0-59-16,0 0-4 0,0 0-23 16,0 0-17-16,0 0 32 0,0 0 12 15,0 0-15-15,0 0-66 0,0 0-42 16,-26-26-29-16,25 26-27 0,1 0-36 0,0 0-33 15,0 0-25-15,0 0-28 0,0 0-25 16,0 0-1-16,0 2-2 0,0 2-34 16,0 4-7-16,1 6 41 0,2 6 3 15,4 5 9-15,-1 6 16 0,3 5 13 16,0 1-7-16,3 6-32 0,0 0 10 16,4 5 7-16,-2 3-1 0,3 0 16 15,-1 3-15-15,2 0 9 0,-2 1-13 16,-1 1 1-16,-2-1 9 0,2-1-4 15,-2 0-18-15,-2-1-1 0,-1-2 11 16,-1 0-13-16,-2-5-2 0,2-3 1 16,-5-1-12-16,-1-2 12 0,-3-3 0 0,0-2-14 15,0-3-7-15,0-4 12 0,0-2 10 16,0-3 12-16,0-4-11 0,0-4 0 16,0-3 12-16,0-5-1 0,0-3-9 15,0-1 0-15,0-3 19 0,0 0 9 16,0 0 6-16,0 0 6 0,0-2 6 0,0-1 6 15,0-3 7-15,0-1-62 0,-2-5-83 16,-2 0-62-16,-2-1 43 0,-1 2-22 16,2-1 0-16,-3 2-38 0,2 1 20 15,-2 1-167-15,2 0-62 0,2 2-52 16,-2 0 46-16,2-1 95 0,-1 2 117 16,0 0 142-16,-1 2 10 0,3 2 13 15,0 1 23-15,0 0-23 0,0 0 0 0,2 0 6 16,-1 1 72-16,2 1 36 15,0 2-17-15,0 1-32 0,0 1 41 0,0 1 49 16,0 1-13-16,0 2-23 0,0 0-13 16,3-1-16-16,2 1-26 0,-1 1-20 15,2-3-21-15,1 2-7 0,2-3 0 0,-1 1-13 16,4-3 13-16,-1-1 13 0,4-3 6 16,0-1-4-16,3 0 4 15,2-1-6-15,0-5-26 0,-1-4-3 0,-2 0 0 16,-4 0 41-16,-1 1 39 0,-7 1 24 15,1 2-9-15,-4 2-67 0,-1 3 23 16,-1-1 56-16,0 2 6 0,0 0-64 16,0 0-49-16,0 0-40 0,0 4-40 15,0 0-29-15,0 2-27 0,-1 4 136 16,-1 0 37-16,-2 1 7 0,-2 1-41 16,-1 0-3-16,-3-4-139 0,3 0-70 15,-1-1-68-15,4-4-82 0,0-3-112 0,3 0-236 16,1-3-486-16,54-81 722 0</inkml:trace>
  <inkml:trace contextRef="#ctx0" brushRef="#br0" timeOffset="182799.25">12383 15270 1125 0,'0'0'758'0,"0"0"-308"15,0 0-78-15,0 0-3 0,0 0-59 16,0 0-62-16,0 0-62 0,0 0-57 16,0 0-22-16,0 0-50 0,0 0-57 15,-25-24-68-15,22 33-48 0,-2 1 104 16,1 6 12-16,-2 0 1 0,-1-1 1 15,1-1 1-15,2-1 12 0,-2-3-12 0,5-2-1 16,-2-2-2-16,1-2-1 0,2-1-21 16,0-1-31-16,0-2-1 0,0 0-9 15,0 0 10-15,0 0 53 0,0-2 12 16,3-5 89-16,0-1 16 0,4-3-74 16,1-4-42-16,1-1 54 0,2 0 18 15,-1 1-54-15,-2 5 15 0,0 3 0 0,-6 5-6 16,1 1-10-16,0 1-18 0,0 0-56 15,0 3-28-15,5 5 20 0,1 2 33 16,0 6-13-16,2 1-79 0,-3 3-63 16,-4 1-74-16,0 1-2 0,-1 0-75 15,0-1-160-15,-1-4-152 0,-2 10-628 0</inkml:trace>
  <inkml:trace contextRef="#ctx0" brushRef="#br0" timeOffset="183223">11542 15852 1829 0,'0'0'515'16,"0"0"-195"-16,0 0-72 0,0 0 40 16,0 0-46-16,0 0-102 0,0 0-74 15,0 0-37-15,0 0-29 0,0 0 16 16,-9 6 34-16,9 4 26 0,0 3 3 15,3 2-14-15,-2 2-18 0,2 1-28 16,0 2-19-16,0 1-13 0,4 2 13 16,-2 1 0-16,2-2 1 0,-2 2 17 15,1-3-18-15,0-2-18 0,-3-2-86 0,1-3-66 16,-1-2-29-16,-1-1-49 0,0-2-37 16,-2-3-110-16,2-2-129 0,-2-4-221 15,0 0-532-15</inkml:trace>
  <inkml:trace contextRef="#ctx0" brushRef="#br0" timeOffset="183471.37">11572 15920 1620 0,'0'0'542'15,"0"0"-141"-15,0 0 11 0,0 0 13 16,0 0-108-16,0 0-90 0,29-72-70 16,-15 61-26-16,3 1-47 0,1 1-25 15,5 1-9-15,-2 3-1 0,1 2-33 16,3 1-16-16,1 2-37 0,4 0 37 15,3 6 0-15,3 3 0 0,-3 3-25 16,-4 1-19-16,-9 3 4 0,-7 5-6 16,-7 4 36-16,-6 5 10 0,-4 4 56 15,-9 2 25-15,-9 2-13 0,-5 1-19 16,-5 0-49-16,-1-3-43 0,0-3-84 0,5-6-57 16,5-5-60-16,4-4-119 0,8-6-201 15,4-5-230-15,2-4-553 0</inkml:trace>
  <inkml:trace contextRef="#ctx0" brushRef="#br0" timeOffset="183888.26">12037 16123 2064 0,'0'0'776'15,"0"0"-340"-15,0 0-80 0,0 0-82 16,0 0-110-16,0 0-70 0,0 0-32 15,0 0 10-15,0 0-14 0,0 0-14 16,0 0-32-16,-24 42-12 0,24-30-25 0,0 1-2 16,0-2-1-16,7 2-6 0,0-2-16 15,2-1 19-15,0-2-38 0,0-1-19 16,0-3 9-16,2-2 20 0,-1-2 27 16,1 0 32-16,2-2 38 0,1-6-16 0,-2 0-19 15,0 0 28-15,-4-4 49 0,-1 2 32 16,-4-2-6-16,0 2-84 15,-1 0 37-15,1 2-14 0,-2 1-44 0,1 4 23 16,-2 1 16-16,0 2 28 0,1 0-31 16,-1 0-36-16,0 5-1 0,0 3-12 15,5 6 3-15,1 7 9 0,2 6 89 16,0 3 25-16,2 0-43 0,-4 1-54 16,-2 1-17-16,-2 0-3 0,-2-2 3 15,-5 1 0-15,-6 0 3 0,-2-1 9 16,-7-2 4-16,1-2-16 0,-4-6-56 15,0-2-110-15,1-5-84 0,-1-4-128 0,2-4-177 16,6-3-527-16,-8-8-876 0</inkml:trace>
  <inkml:trace contextRef="#ctx0" brushRef="#br0" timeOffset="187753.36">16383 15286 143 0,'0'0'578'0,"0"0"-83"0,0 0-124 16,0 0-114-16,0 0-1 0,0 0 36 15,0 0-15-15,0 0-19 0,0 0-47 16,0 0-29-16,7-27-35 0,-12 23-49 15,1-1-22-15,-3 0-41 0,0 0-13 16,0-1 13-16,-1 1 6 0,0 4-16 0,-1 0-6 16,0 1-18-16,-1 0-1 0,-4 4-13 15,-4 3 13-15,-2 5 3 0,-4 2 23 16,-2 2 8-16,0 1 4 0,-1 1-10 16,2 0-3-16,2 0 0 0,7-2-24 0,0 1-1 15,6-3-18-15,1 1 5 0,1-2 3 16,2 1 10-16,3 0 18 0,0-2-15 15,2 1-3-15,1 0-3 0,0 0-19 16,1 0 21-16,4-1 0 0,1 0-1 16,3-2 1-16,3 2 0 0,3-1-2 15,5 0 3-15,3-2 13 0,3 0-1 16,2-1-11-16,-1-3-1 0,1-2-31 16,1-1-4-16,0-2 13 0,-2 0 10 15,2-4 10-15,-3-3 0 0,1-3 2 16,-4 0 4-16,-1-4 24 0,-2-1-6 15,0-2 3-15,-1-2-8 0,1-1-15 0,-4 1 8 16,-1-2 22-16,-4 0 28 0,-5 2 40 16,-3-1 31-16,-3-2-4 0,-4 0 3 15,-8-1-16-15,-4 1-18 0,-1 2 14 16,-3 3-42-16,-1 2-35 0,-5 5-33 0,-1 5-12 16,-5 2-22-16,-4 3-8 0,-7 5-29 15,-2 6-120-15,-2 3-84 0,5 3-76 16,8 1-163-16,8 0-142 0,9-4-367 15,11 7-680-15</inkml:trace>
  <inkml:trace contextRef="#ctx0" brushRef="#br0" timeOffset="189515.64">16214 15315 799 0,'0'0'576'0,"0"0"-201"16,0 0-31-16,0 0 12 0,0 0 5 15,0 0-50-15,0 0-78 0,0 0-64 16,0 0-52-16,-20-21-38 0,20 21-25 15,0 0-7-15,0 0 3 0,0 0-12 16,1 0 0-16,1 0-10 0,-1 0-28 0,2 0 0 16,1 0-28-16,4 5 3 0,4 1 25 15,4 4 22-15,7 1-10 0,0 2-10 16,3 1 11-16,2 1 2 0,-1 0-2 0,1-1-13 16,-1 0 0-16,0-1-50 0,-2 0-16 15,-5-2 3-15,-6-1-51 0,-2 0-44 16,-2-4-23-16,-4 0 9 0,-2-2-46 15,-1-1-78-15,0-2-62 0,-2 1-31 16,-1-2-8-16,0 0-16 0,0-2-119 16</inkml:trace>
  <inkml:trace contextRef="#ctx0" brushRef="#br0" timeOffset="189770.25">16543 15287 703 0,'0'0'815'0,"0"0"-296"0,0 0-94 15,0 0-3-15,0 0-35 0,0 0-91 16,0 0-75-16,0 0-60 0,0 0-35 16,0 0-48-16,0 0-72 0,-47-22-6 0,30 33-28 15,-3 3 11-15,-2 5 16 0,1 5 1 16,-1 1-13-16,5 1-1 0,0 1 13 16,1-2 2-16,1 0 0 0,2-2-1 15,-1 1-66-15,4-5-47 0,0-1-19 16,0-4-14-16,4-4-60 0,2-1-58 15,-1-1-70-15,4-3-76 0,1-2-43 16,0-1-61-16,0 0-150 0,3-2-121 0</inkml:trace>
  <inkml:trace contextRef="#ctx0" brushRef="#br0" timeOffset="190252.3">16520 15113 1550 0,'0'0'520'16,"0"0"-309"-16,0 0-8 0,0 0 139 16,0 0-72-16,0 0-59 0,-86-29-33 15,65 29-83-15,-5 4-32 0,-6 5 7 16,-4 5 8-16,-4 4-18 0,-2 4 0 15,3 2 0-15,4 2-20 0,4 1-40 16,5 0-1-16,4 1-11 0,6 2-13 16,1-2 22-16,4 2-13 0,4-3 14 0,4 1-14 15,2 1 1-15,1-1 12 0,4 0-19 16,8 2 19-16,3-3-12 0,2 0-4 16,4-2 17-16,3-2-1 0,1-3-12 15,4-2 2-15,3-2 1 0,-1-5 12 0,3-2 2 16,1-5 13-16,0-4 17 15,0 0-1-15,-1-9-2 0,2-4-4 16,-1-6 0-16,1-5 3 0,0-2-12 0,-2-8-1 16,0-3 8-16,-6-3 21 0,-6-3 0 15,-9 1-13-15,-6-2 38 0,-7 1-13 16,-7 3-29-16,-7 5 42 0,-7 6 42 16,-4 4-83-16,-9 7-28 0,-3 4-68 15,-8 6-6-15,-2 5-44 0,-4 3-124 16,1 7-81-16,4 7-135 0,7 1-145 15,11 0-184-15,2 6-558 0</inkml:trace>
  <inkml:trace contextRef="#ctx0" brushRef="#br0" timeOffset="192135.29">16917 15388 290 0,'0'0'603'0,"0"0"-254"0,0 0-121 16,0 0-33-16,0 0-49 0,0 0-6 15,0 0-30-15,0 0-3 0,0 0 7 16,0 0-53-16,-70-15-12 0,62 15 15 16,4 0 1-16,-1 0-7 0,2 0-19 15,0 0-26-15,0 0 0 0,0 0 35 0,-2 0 42 16,3 2-35-16,0-2-10 0,-1 1 22 16,3-1 13-16,0 0 1 0,0 1-5 15,0-1 4-15,0 0 16 0,0 0 2 16,3 0-12-16,0 0-26 0,1 0-28 15,-1 0-30-15,3 0-2 0,5-1-16 16,7 0 16-16,9-2 73 0,12-1 9 16,9-2-29-16,9-2-31 0,4 1-9 0,1-3 6 15,-2 2-18-15,-2 0-1 0,-9 2 2 16,-4-1-2-16,-9 3-2 0,-8 0 2 16,-9 2-3-16,-4 1-13 0,-10 1-19 15,-2 0-65-15,-3 0-20 0,0 0-52 0,-3 0-35 16,-7 2-30-16,-2 0 38 15,-5 5-20-15,-6-2-69 0,1 1-127 0,4-2-242 16,-8 3-499-16</inkml:trace>
  <inkml:trace contextRef="#ctx0" brushRef="#br0" timeOffset="192552.27">17112 15391 1871 0,'0'0'470'0,"0"0"-218"0,0 0 44 15,0 0 53-15,0 0-27 0,0 0-66 16,0 0-55-16,0 0-32 0,0 0-10 16,0 0-7-16,0 0-32 0,-9-28-36 0,9 28-35 15,0 0-29-15,0 0-20 0,0 0-18 16,0 0-53-16,-1 4-9 0,1 1 3 15,-2 6 74-15,2 1 3 0,0 4 27 16,0 2-24-16,0 1 0 0,0 1-3 16,3 2-3-16,3 0 3 0,-3 4 13 15,0-1-13-15,1-1 0 0,-1 0 2 16,1-1 1-16,-1-3-3 0,0-2-20 16,0-2-7-16,2-2-1 0,-2-4 3 15,0-1-3-15,-1-4-3 0,-1-1 0 16,-1-3-3-16,0-1 22 0,0 0 12 0,0 0 52 15,0 0 7-15,0-1 9 0,0-3-68 16,-3-2 0-16,0-2-89 0,-4 0-32 16,3 2-54-16,-2-1-45 0,0 1-80 0,1 0-81 15,-4 0-84-15,3 3-195 0,1-1-463 16,59 69 145-16</inkml:trace>
  <inkml:trace contextRef="#ctx0" brushRef="#br0" timeOffset="192759.63">16930 15706 823 0,'0'0'622'0,"0"0"-173"16,0 0-73-16,0 0-82 0,0 0-133 16,0 0-106-16,0 0-55 0,0 0-22 0,0 0 22 15,0 0 78-15,46 3-11 16,-28-1-9-16,-4-2-13 0,0 0-23 0,-2 0-22 15,2 0-93-15,-1 0-74 0,4-4-68 16,0 1-186-16,-6 0-330 0</inkml:trace>
  <inkml:trace contextRef="#ctx0" brushRef="#br0" timeOffset="193134.27">16968 15697 684 0,'0'0'999'16,"0"0"-573"-16,0 0-93 0,0 0-13 15,0 0-60-15,0 0-65 0,0 0-54 0,0 0-46 16,0 0-16-16,0 0-28 0,0 0-51 16,1 4-27-16,2 1 27 0,4 2 6 15,0 2 45-15,3 3-23 0,-1-1-9 16,5 1-17-16,0 0 0 0,1-1 20 16,1 0-18-16,4-2 8 0,-4-2-12 15,1 0-39-15,-5-3-46 0,1 0-36 16,-4-3 7-16,-1-1-46 0,-2 0-42 0,1 0-32 15,-1-7-150-15,-2-2-197 0,1-2-154 16,-2 1-304-16</inkml:trace>
  <inkml:trace contextRef="#ctx0" brushRef="#br0" timeOffset="193567.79">17097 15365 1542 0,'0'0'514'0,"0"0"-200"0,0 0 48 16,0 0 49-16,0 0-67 0,0 0-116 15,0 0-74-15,0 0-78 0,0 0-76 16,0 0 0-16,-63 3 0 0,48 6-1 15,1 2-21-15,3-1-10 0,1 0 7 16,2 1-3-16,3-1 9 0,0 0 6 16,2 1 11-16,2-1-1 0,-1 0-44 15,2 0-39-15,0-2-34 0,0 0-26 16,6-3-13-16,0-1 24 0,4-3 62 16,2-1 73-16,1 0 29 0,1-8 3 0,-1-3-29 15,1-2 32-15,-1-1 3 16,-1-1 7-16,-1 3 92 0,-3-1 6 0,-1 0-38 15,0 1-23-15,0 3-19 0,0 0-12 16,-2 3-7-16,-2 2-19 0,0 3-25 16,-2 1-30-16,2 0-77 0,5 4-33 0,4 5 45 15,1 2-67-15,6 1-61 0,1 2-105 16,-1-1-163-16,-4-4-223 0,11 4-555 0</inkml:trace>
  <inkml:trace contextRef="#ctx0" brushRef="#br0" timeOffset="194251.03">17551 15552 1447 0,'0'0'556'15,"0"0"-229"-15,0 0-49 0,0 0-4 16,0 0-37-16,0 0-39 0,0 0-29 16,0 0-36-16,0 0-41 0,0 0-83 15,-10-12-9-15,10 12-50 0,3 0-1 16,3 0-12-16,3 0 63 0,6 0 15 0,1 0 8 15,4-2-1-15,-1-2 13 0,3-2-32 16,-1 0-3-16,1-4-32 0,-2 0-15 16,0 0-23-16,-2-2 9 0,-3 1 17 15,-4-1 44-15,-3-1 32 0,-4 3 12 16,-2 0 13-16,-2 1 0 0,0 2 4 16,-2 1-11-16,-6 2 13 0,-1 0-6 15,-4 1-26-15,-4 3-31 0,-3 0-10 16,-2 0 10-16,-1 6 31 0,2 0 4 15,0 2-1-15,4 0-21 0,1 0-11 16,3 2 14-16,2-2-16 0,3 3-15 0,0 1-13 16,4 0 0-16,1 2 25 15,3 1 0-15,0 0 0 0,0 1-9 0,4 1 10 16,7-2 2-16,0 0 1 0,3-1 1 16,3-1 23-16,3-1-25 0,-1-3-15 0,4-3-73 15,-3-3-57-15,1-2-13 16,2-1-52-16,0-2-78 0,1-5-76 0,-1-2-176 15,0-1-152-15,-6 1-468 0</inkml:trace>
  <inkml:trace contextRef="#ctx0" brushRef="#br0" timeOffset="194650.62">17982 15497 1130 0,'0'0'618'0,"0"0"-183"0,0 0-66 16,0 0 5-16,0 0-19 0,0 0-34 15,0 0-50-15,0 0-44 0,0 0-83 0,0 0-70 16,-6 5-40-16,6-2-34 0,0 1-46 15,0 3 18-15,0 4 28 0,3 0 2 16,2 2-2-16,2 1-19 0,2 2 1 16,3-2-7-16,0 0-19 0,5-1-50 15,-2-3-16-15,2-2-19 0,-2-1 22 16,0-5 47-16,-2-2 60 0,0 0 0 0,-3-4 72 16,1-3 1-16,-2 0-13 0,0-2 15 15,-2-2 45-15,-1-1 11 0,0 0-16 16,-3 0-12-16,0 1 5 0,-1 1 3 15,-2 3 9-15,3 5-16 0,-3-1-12 16,0 3-34-16,0 0-58 0,2 3-6 16,-1 4-58-16,4 5 36 0,1 5 28 15,2 3 34-15,-1 2-16 0,-1 2-2 0,-2 0-16 16,-4 0-1-16,0 1 0 0,-3-1 1 16,-5 2 10-16,-8 0-8 0,-4-2 8 15,-8 2 24-15,-5-2 12 0,-7-1-46 16,-2-3-95-16,-3-2-46 0,-1-4-40 15,4-1-35-15,-1-3-33 0,4-2-84 16,3-4-71-16,3-1-204 0,12-3-453 16,-4 0-653-16</inkml:trace>
  <inkml:trace contextRef="#ctx0" brushRef="#br0" timeOffset="196833.65">15234 17090 127 0,'0'0'131'0,"0"0"-56"0,0 0 6 0,0 0 46 15,0 0 33-15,0 0 32 16,0 0 1-16,0 0 15 0,0 0 20 0,0 0 9 15,0 0-19-15,-49-22-7 0,46 22-4 16,0-2-29-16,-1 2-37 0,-1 0-25 16,0 0-32-16,-1 0-13 0,0 0 15 15,-4 0 4-15,0 2 15 0,0 0 16 0,3 0-25 16,-1 0-14-16,0 0-22 0,2 1 0 16,5-2 3-16,-1 0 4 0,2-1-1 15,0 0-7-15,0 0 1 0,0 0 0 16,0 0-9-16,0 0 2 0,0 0-4 15,2 0-5-15,-1 0-13 0,1 0-12 16,2 0-19-16,4 0-13 0,6 0 13 16,7 0 41-16,12 0 2 0,8-5-6 15,10-1-15-15,11-6-6 0,5-1-14 16,5-1 10-16,4 1-12 0,-1-1-1 16,-3 3-11-16,-6 2 10 0,-4 0-11 0,-8 1 13 15,-4 3-1-15,-4 0 0 0,-8 1 1 16,-8 1-3-16,-4 2 0 0,-9 1-13 15,-5-1-2-15,-5 1-13 0,-3 0 12 0,-1 0 4 16,2 0 13-16,-1 0 0 16,-1 0-2-16,5 0 2 0,-3 0 1 0,1 0-2 15,-1-1-9-15,4 1 12 0,2-2 0 16,0 1 0-16,1 0-2 0,2-1-17 16,-1 1-25-16,-1 0-30 0,0-1-26 15,1 1-27-15,-3-1-5 0,0 0 6 16,0 0 6-16,0 1-4 0,-4-2-13 15,-1 1-26-15,-3 1-26 0,-2 1-58 16,0 0-44-16,-1-1 13 0,-5-2-99 16,-3 1 52-16,-1-3 32 0,-3-1 195 0,2 0 98 15,-2 0 195-15,1-1 27 0,2 1-11 16,-1-1-12-16,1 2-11 0,2 1-16 16,-1 0 12-16,1 1 20 0,2-1-24 15,1 1 3-15,0 1-7 0,1-1 19 16,1 2-7-16,3 1 5 0,0 0-20 0,0-1-12 15,0 1-37-15,0 0-49 0,0 0-40 16,0 0-35-16,3 0-60 0,6 3-58 16,2 2 20-16,8 4 92 0,3-1 6 15,5 4 12-15,0-2 4 0,1 2-3 16,-1-1-13-16,0-1 1 0,-4 1 10 16,-1-2-11-16,-3-1-16 0,-5-2-1 15,1 1 5-15,-4-2-7 0,-5 0-9 16,0 0 0-16,-4-1 6 0,-2 0 19 15,0-1-7-15,0 1 10 0,0 3 54 0,-5 0 11 16,-4 2-1-16,-2 0-14 0,-4 1-16 16,-1 0-6-16,-4 0 0 0,-4-1-28 15,1 0-9-15,-2 0-128 0,2-1-65 16,2-1-63-16,3 0-62 0,0-1-125 16,3-2-242-16,2-1-482 0</inkml:trace>
  <inkml:trace contextRef="#ctx0" brushRef="#br0" timeOffset="197433.25">15153 16893 33 0,'0'0'257'0,"0"0"-205"0,0 0-51 15,0 0 153-15,0 0 136 0,0 0 75 16,0 0 55-16,0 0-76 0,26-67-78 15,-24 65 0-15,1 1-21 0,-2 1 6 16,-1 0-14-16,0 0-52 0,0 0-42 16,1 0-32-16,-1 0-22 0,2 0-26 15,-2 1-32-15,1 1-9 0,-1 0-20 16,0 2 11-16,0 0 31 0,0 3-3 16,-1 0 12-16,-6 2 19 0,-1 2 20 15,-4 2-11-15,0 1-19 0,-4-3-15 0,5-1-19 16,-1-1-13-16,-1-1-14 0,4-2-1 15,2 1-3-15,-3-1 2 0,3 1-2 16,-2 0 0-16,2 0 1 0,-1-2-1 0,2 0-10 16,3 0-5-16,0-1-20 0,1 0-8 15,2 0 8-15,0 0 10 0,0-1 0 16,0 3-3-16,3-1 9 0,5 2 22 16,4 2 1-16,2 0 18 0,6 2 6 15,1-1-3-15,7 2-4 0,-1-2-2 16,2 0-15-16,-2 0-1 0,-4-2 0 15,-2 2-1-15,-1-2-33 0,-2 2-19 16,-3-2-30-16,-1 2-39 0,-4-4-54 0,-2 2-81 16,-1-3-7-16,-2 1-41 0,-2 0-91 15,0-3-96-15,0 1-119 0,-3-2-557 16</inkml:trace>
  <inkml:trace contextRef="#ctx0" brushRef="#br0" timeOffset="199742.39">16499 15800 17 0,'0'0'362'16,"0"0"-55"-16,0 0-95 0,0 0-40 15,0 0-19-15,0 0 1 0,0 0-8 0,0 0-35 16,0 0-11-16,0 0 17 0,0 0 16 15,-1-20-6-15,2 20 16 0,-1 0 12 16,2 0-19-16,-2 0-10 0,1 0 15 16,-1 0 17-16,0 0-27 0,0 0-35 15,0 0-13-15,0 0-3 0,0 0-10 16,0 0-10-16,0 0-3 0,0 0 13 16,0 0-13-16,0 0-19 0,0 0 6 0,0 0 9 15,0 0-9-15,0 0-18 0,0 0-23 16,0 0-3-16,0 0-35 0,0 0-25 15,0 0-9-15,0 0 34 0,0 0 0 16,0 0-15-16,0 0 21 0,0 0 10 16,0 0 3-16,0 0 13 0,0 1 3 15,0-1 0-15,0 2 3 0,0-2 13 16,0 0 3-16,0 0-16 0,0 0 20 16,0 0-1-16,0 0 0 0,0 0-3 0,0 1-17 15,0-1 0-15,0 0 1 0,0 0-1 16,0 0 2-16,0 0-4 0,0 0 0 15,0 0-4-15,0 0-8 0,0 0-4 0,0 0 3 16,0 0-12-16,0 2 6 0,0-1 19 16,0 1 0-16,0 1 2 0,0-1 14 15,0 2-14-15,0 0 14 0,0 0-13 16,0 1 10-16,0 2-12 0,0-1 1 16,0 3-1-16,-1 0-1 0,1 3 0 15,-2 0 2-15,2 1 1 0,-1 1 13 16,-1-2-16-16,2 1 0 0,0-1 0 15,0-1 0-15,-1-1 1 0,1 1 0 16,0-1 0-16,0-1 0 0,0 1 2 16,0 0 1-16,0-2 8 0,0 3 4 15,0-1 0-15,0 1-4 0,0 0-8 16,0 0-3-16,0 0-1 0,0 1 0 16,0-1 0-16,0 1 0 0,0-1 2 0,0 0 1 15,0 1 19-15,0 1-6 0,0 0 3 16,0 0-7-16,0 1-11 0,0-1 1 0,0 3 0 15,0-1 11-15,0 0-10 0,0 2-1 16,-2-1 0-16,2 1-1 0,0 0 1 16,-2 1 11-16,0 0 0 0,2-1-12 15,0 0-1-15,0-2-1 0,0 1 1 16,-1-1 1-16,1 1 2 0,0-2 0 16,0 0 13-16,0 0 0 0,1 2-13 15,3-1-1-15,-1 1 1 0,0 0-1 16,0 1 0-16,0 1 0 0,-2 0 1 15,2 0 10-15,-1 3-12 0,-1-1-1 16,2-1-2-16,-3 2-1 0,2-1 1 0,-1 0-1 16,1-1 0-16,-1 1 3 0,2-4 1 15,-2 1-1-15,1 0 0 0,-1-3 0 16,0 0 0-16,-1-1 0 0,3-1 1 16,-3-1 2-16,3 1 0 0,-3-1 0 15,2 2 0-15,-1 1 9 0,1 0-9 0,-1 2 0 16,-1 1-2-16,0 0 0 0,0-1-1 15,0-1 0-15,0 1-2 0,0-2 1 16,0 0-1-16,0-1 2 0,0-1-1 16,0-1 1-16,0 1 0 0,0-1 1 15,0 1 0-15,0 0-1 0,0-1-1 16,0 0 0-16,0 0 1 0,0 0-3 16,0 0 1-16,0-1 0 0,0 1 1 15,0-4 0-15,0 2-1 0,0-1 1 16,0 0 0-16,0-1 0 0,0 1 1 0,0 0 0 15,0-2 0-15,0 1 1 0,0-1 1 16,0-1 0-16,0-1-1 0,0 1 0 16,0-2 1-16,0 1 0 0,0-2 1 15,0 1-2-15,0 0 1 0,0-1 1 16,0-1 0-16,0 1 6 0,0-2-9 16,0 1-40-16,-1-1-11 0,-1 0-15 0,1 0 0 15,-1 0-7-15,-1 0-25 0,0-3-35 16,-2 1-81-16,-2-1-280 0,2 1-318 15,-3-6-646-15,45 23 1001 0</inkml:trace>
  <inkml:trace contextRef="#ctx0" brushRef="#br0" timeOffset="199875.34">16540 17263 29 0,'0'0'0'0,"0"0"-22"0</inkml:trace>
  <inkml:trace contextRef="#ctx0" brushRef="#br0" timeOffset="201265.23">15725 17420 280 0,'0'0'1225'16,"0"0"-783"-16,0 0-180 0,0 0-16 15,0 0 22-15,0 0-1 0,0 0-33 16,0 0-50-16,0 0-82 0,0 0-51 16,0 0-39-16,-18-22-12 0,18 22 2 15,0 1-2-15,1-1 3 0,4 2 16 16,0 1 9-16,5-3 23 0,3 0 28 15,6 0-7-15,1 0-31 0,2-6-19 16,1 1-6-16,-2-2-4 0,-2-1-8 0,-2-1 11 16,-3 0-13-16,-2-2-1 0,-3 1 3 15,0-3-3-15,-3 0-1 0,-2-1-3 16,1-2 3-16,-2-1 2 0,-3 0-2 16,0 0-4-16,0 3 3 0,-3 4-11 15,-2 2 12-15,-2 2 25 0,-1 3 3 0,-3 2-3 16,-5 1-25-16,-4 0-10 15,0 6-3-15,-6 4 13 0,-2 3 19 0,-2 4-7 16,1 1-8-16,2 0 7 0,1 0-11 16,6 0-2-16,1-1-17 0,7-2-6 15,4 0-6-15,5-1-10 0,3 0-12 16,0 1 8-16,7 1 11 0,5-1 15 16,6 1-3-16,1-1 19 0,4-2-32 15,3 0-22-15,1-3-9 0,4-1-7 16,0-3-13-16,1-3-51 0,1 0-64 15,3-2-76-15,-4-1-87 0,0 0-109 0,-5 0-41 16,-7-4-153-16,-1-5-117 0</inkml:trace>
  <inkml:trace contextRef="#ctx0" brushRef="#br0" timeOffset="201471.62">16109 17367 26 0,'0'0'1692'0,"0"0"-1098"0,0 0-181 16,0 0 1-16,0 0-19 0,0 0-82 15,0 0-168-15,0 0-111 0,0 0-34 16,0 0-53-16,6-2 3 0,2 11 50 16,1 1 25-16,4 3 3 0,3 1-3 15,1 0-3-15,2-1-10 0,1 0-12 16,-4-1-40-16,-1-1-83 0,-3-1-63 16,-2-2-99-16,-3 0-28 0,-2 0-121 15,-3-3-122-15,1-1-165 0,-1-3-610 0</inkml:trace>
  <inkml:trace contextRef="#ctx0" brushRef="#br0" timeOffset="201648.81">16310 17429 833 0,'0'0'1196'0,"0"0"-698"0,0 0-47 15,0 0-32-15,0 0-30 0,0 0-105 0,0 0-66 16,0 0-47-16,0 0-69 0,0 0-62 16,0 0-38-16,-66-28 0 0,47 44 26 15,-5 5-28-15,1 1-2 0,1 1 1 16,-1 0-12-16,3 1-73 0,3-3-88 15,0 1-68-15,0-1-67 0,0-2-160 16,4-1-140-16,2-5-438 0,-2 1-634 0</inkml:trace>
  <inkml:trace contextRef="#ctx0" brushRef="#br0" timeOffset="206852.39">15862 15106 1092 0,'0'0'0'0,"0"0"-107"0,0 0-441 16</inkml:trace>
  <inkml:trace contextRef="#ctx0" brushRef="#br0" timeOffset="207860.94">14137 16258 741 0,'0'0'788'0,"0"0"-407"16,0 0-365-16,0 0-16 0,0 0-13 15,0 0 13-15,0 0 0 0,0 0-89 16,0 0-138-16,0 0-11 0,0 0 170 16,28 22 45-16,-24-18-84 0,0-2 80 15,1 0-2-15,-2 0-7 0,1-1 36 16,-4-1 82-16,1 0 15 0,-1 0 34 16,0 0 2-16,0 2-16 0,0-2-32 15,0 0-40-15,0 0-45 0,0 1-26 0,0 0-130 16,0-1-186-16,0 2-42 0,0-2-138 15</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5:16:23.028"/>
    </inkml:context>
    <inkml:brush xml:id="br0">
      <inkml:brushProperty name="width" value="0.05292" units="cm"/>
      <inkml:brushProperty name="height" value="0.05292" units="cm"/>
      <inkml:brushProperty name="color" value="#FF0000"/>
    </inkml:brush>
  </inkml:definitions>
  <inkml:trace contextRef="#ctx0" brushRef="#br0">27129 2754 931 0,'0'0'430'0,"0"0"-4"0,0 0-13 16,0 0-132-16,0 0-78 0,0 0-22 16,0 0-2-16,0 0 52 0,0 0-31 15,16-47-16-15,-16 44 21 0,0 2-64 16,0 1-40-16,0 0-13 0,0 0-23 16,0 0-31-16,0 2-34 0,0 2-74 15,-3 3-57-15,0 3-49 0,1 5 180 16,-3 3 75-16,1 4-2 0,-2 2-44 15,-2-1-26-15,-3-3 9 0,1-1-10 16,-6 1-2-16,0-4-13 0,-2 0-38 0,-4-2-12 16,-1 1 3-16,-4-4-6 0,-1-2-3 15,-3 0-29-15,0-2-63 0,0-4-17 16,0-2-7-16,3-1 21 0,3-1 52 16,4-5 54-16,5-6 58 0,-2-1 25 15,4-4-22-15,0-1 51 0,3-1 100 0,1-1-64 16,0-2 25-16,5 3 19 15,0 1-1-15,4 1 16 0,1 3-16 0,0-1-23 16,4 2-4-16,3 2-42 0,3-1 17 16,3 1-50-16,2 1-28 0,4 0 28 15,1 2-30-15,3-2 2 0,-2 4-3 16,5 4 0-16,-3 2-41 0,0 0-31 16,-1 3 29-16,3 9-12 0,-3 5 49 0,4 5 6 15,-4 1 13-15,1 3-12 0,-3 0-1 16,-4 2 0-16,0-2 0 0,-3 2 3 15,4-5-3-15,-4 1-55 0,4-3-48 16,0 0-42-16,-3-2-70 0,0-4-110 16,-4-1-140-16,-1-4-162 0,-5-2-425 15</inkml:trace>
  <inkml:trace contextRef="#ctx0" brushRef="#br0" timeOffset="409.74">27252 3014 1223 0,'0'0'1258'0,"0"0"-775"16,0 0-252-16,0 0-142 0,0 0-60 0,0 0 57 16,0 0 54-16,0 0-11 0,0 0-21 15,0 0-33-15,24 74-18 0,-20-62-16 16,1 0-19-16,-1-1-4 0,-1-4-14 16,0 0 11-16,-1-3 4 0,-2-2-19 15,0-1-39-15,0-1-23 0,0 0 27 16,0 0 35-16,0-2 25 0,0-3 29 15,0-2-17-15,0-3-37 0,-2-2-15 16,1-2 4-16,-1 1 9 0,2 1 4 16,0-3 33-16,2 3 44 0,5 1-4 15,1 0-25-15,3-1 3 0,0 0 27 16,6 2-18-16,0 2-12 0,-1-1 6 16,5 3-1-16,-2-1-15 0,2 2-21 0,-1 3-7 15,-2-1-12-15,-3 3-21 0,0 0-29 16,-2 4-12-16,-3 2 10 0,0 5 24 15,0 0 9-15,-3 2-2 0,0 4-10 0,-4 1 18 16,0 1 12-16,-3-1-14 0,0 0-63 16,-1 0-53-16,-4-4-48 0,2-1-54 15,1-1-107-15,2-2-94 0,0 1-95 16,2-5-178-16,6-4-288 0,13-2 287 16</inkml:trace>
  <inkml:trace contextRef="#ctx0" brushRef="#br0" timeOffset="603.92">27982 2909 1383 0,'0'0'1291'0,"0"0"-934"16,0 0-12-16,0 0 0 0,0 0-103 16,0 0-28-16,0 0-83 0,0 0-122 0,0 0-9 15,0 0-68-15,0 0-23 0,83-53 13 16,-57 52 24-16,2 1-24 0,0 0-98 15,-2 0-131-15,-9 5-214 0,-3 2-160 16,-6 0-407-16,-8 4-87 0</inkml:trace>
  <inkml:trace contextRef="#ctx0" brushRef="#br0" timeOffset="742.62">28071 3050 114 0,'0'0'675'15,"0"0"-183"-15,0 0-121 0,0 0 35 16,0 0-46-16,0 0-6 0,0 0-61 15,82 16-89-15,-49-18-111 0,4-3-68 16,6 0-25-16,4-1-80 0,1-2-138 0,0-1-183 16,-11 1-360-16,10-9-971 0</inkml:trace>
  <inkml:trace contextRef="#ctx0" brushRef="#br0" timeOffset="1108.57">29231 2408 1525 0,'0'0'1387'0,"0"0"-892"15,0 0-96-15,0 0-59 0,0 0-91 16,0 0-95-16,0 0-110 0,0 0-44 16,0 0-71-16,0 0-66 0,-3 17-40 15,3-5-39-15,0 6 200 0,5 6 16 16,1 4 25-16,0 2-25 0,1 2 16 16,0-1-13-16,-2-4 25 0,1 0-11 0,0-4-17 15,0-1-2-15,0-3-43 0,-2-2-12 16,1-3-34-16,-1-1-57 0,-1-4-83 15,-2-2-91-15,-1-1-50 0,0-2-31 16,0-2-106-16,-4-2-54 0,-2 0-92 16</inkml:trace>
  <inkml:trace contextRef="#ctx0" brushRef="#br0" timeOffset="1421.7">29146 2276 878 0,'0'0'1370'0,"0"0"-808"0,0 0-155 16,0 0-142-16,40-69-72 0,-27 56-20 15,2 3-44-15,2 1-73 0,3 1-32 16,1 3-24-16,2 1-1 0,3 2 1 16,-1 1 3-16,-2 1-3 0,0 0 26 15,-1 2-26-15,0 4-30 0,-5 2 10 16,0 2-11-16,-6 2-32 0,-2 4 10 15,-5 2 25-15,-4 1 6 0,-1 3 20 0,-11 2 2 16,-4 2 18-16,-7 2 20 0,-1-1-3 16,-2-1-1-16,3-4-6 0,0-2-15 15,6-3-13-15,2-1-55 0,2-2-115 16,7-1-58-16,1 1-119 0,2-2-57 16,3-2-54-16,0 0-149 0,3-2-223 15</inkml:trace>
  <inkml:trace contextRef="#ctx0" brushRef="#br0" timeOffset="1714.65">29562 2570 1216 0,'0'0'767'15,"0"0"-93"-15,0 0-145 0,0 0-131 16,0 0-51-16,0 0-71 0,0 0-111 16,0 0-94-16,0 0-71 0,0 0-79 0,0 0-8 15,-14 36 46-15,12-24 19 0,2 1-2 16,0 2-11-16,9-1 7 0,1 1-6 15,3 0 6-15,6-2 11 0,-1-3 4 16,3-1 10-16,1-4 3 0,1-1 30 16,2-3 20-16,-3-1 3 0,-1 0 12 15,1-4 53-15,-5-2 56 0,3-4 23 16,-2 0-31-16,0-5-26 0,1 0-57 16,-3-3-28-16,0 0-55 0,-3 2 0 15,-4 3-52-15,-3 3-64 0,-3 5-74 16,-3 2-69-16,0 2-101 0,-5 1-222 15,-7 0-456-15,4 3-204 0</inkml:trace>
  <inkml:trace contextRef="#ctx0" brushRef="#br0" timeOffset="1958.56">29039 3147 274 0,'0'0'1994'0,"0"0"-1417"16,0 0-297-16,0 0 3 0,0 0 41 16,0 0-45-16,0 0 31 0,0 0-37 15,0 0-242-15,99-23-31 0,-25 11-59 16,15 2 16-16,10 3 3 0,4 2 40 0,-4 3 0 16,-9 1-90-16,-11 1-88 15,-10 0-7-15,-10 0-82 0,-10 0-75 0,-4 0-86 16,-11 2-145-16,-9 2-167 0,-11 1-564 15</inkml:trace>
  <inkml:trace contextRef="#ctx0" brushRef="#br0" timeOffset="2284.79">29079 3563 1934 0,'0'0'1104'0,"0"0"-619"0,0 0-191 16,0 0-103-16,0 0-89 0,0 0-93 16,0 0-9-16,0 0-83 0,0 0 40 15,0 0 43-15,16 65 63 0,-12-44-22 16,2 2-22-16,-2 0-19 0,2 2 18 15,1 0-15-15,1 3 25 0,0-2-27 0,0 0 1 16,-2 0-2-16,2-4-13 0,-2-2-46 16,-1-1-42-16,-2-6-28 0,0 2-35 15,-1-5-99-15,-2 0-155 0,0-3-94 16,0-2-165-16,0-3-130 0,0-2-209 16</inkml:trace>
  <inkml:trace contextRef="#ctx0" brushRef="#br0" timeOffset="2624.77">29087 3509 1832 0,'0'0'809'0,"0"0"-272"16,0 0-231-16,0 0 16 0,0 0-51 0,6-71 34 15,2 62-57-15,0 1-113 0,4 1-58 16,-1 2-19-16,3 2-36 0,1-1-22 15,5 1-3-15,1 3-24 0,8 0 2 16,-1 0-5-16,5 1-1 0,1 6 31 16,0 0-1-16,-3 4-33 0,-4 1 0 15,-6 1-24-15,-7 3-13 0,-5 1 9 16,-6 2 1-16,-3 0 33 0,-4 2 28 16,-9 0 21-16,-4 0 23 0,-8 0-13 15,-4-1-1-15,-2 1-30 0,-2-3-18 16,1-2-7-16,2-2-52 0,2-1-13 15,5-4-9-15,4-1-38 0,5-2-27 0,5-2-63 16,1-1-128-16,4-1-153 0,4-1-138 16,0-1-526-16</inkml:trace>
  <inkml:trace contextRef="#ctx0" brushRef="#br0" timeOffset="3292.7">29400 3779 786 0,'0'0'726'15,"0"0"-131"-15,0 0-165 0,0 0-108 16,0 0-103-16,0 0-50 0,0 0-42 16,0 0-44-16,0 0-16 0,0 0-20 0,0 0 1 15,0 3-1-15,0-3 1 0,0 0-7 16,0 0-41-16,0 0-13 0,0 0 12 16,0 0 1-16,0 0 0 0,0 0 0 15,0 0-31-15,0 0 5 0,0 0 25 16,0 0 1-16,0 0 13 0,0 0 3 15,0 0 9-15,0 0 6 0,0-1 4 0,2 1-3 16,-2-1 2-16,1 1 1 0,-1 0-10 16,0 0-9-16,0 0 9 0,0 0 0 15,0 0-10-15,0 0-15 0,0 0-1 16,0 0-27-16,0 0-9 0,0 0-1 16,0 0 3-16,0 0 16 0,2 0 19 15,-1 0 26-15,-1 0 11 0,0 1 4 16,2 2-6-16,-2-2-32 0,0 3-3 15,1 0-88-15,1 2-22 0,1 1 110 16,-1 3 0-16,4 1 12 0,-3 1 17 16,3 0-4-16,-1 0-3 0,1 0-3 0,0-3 0 15,1-1-7-15,2-1 1 0,0-1 2 16,-1-2 10-16,7 0 0 16,-4-3 4-16,5-1 22 0,1 0-4 0,3 0 15 15,-1-1-22-15,4-6-18 0,0 0 22 16,-3-4 27-16,-1 0 31 0,-2-6-12 15,0-1-10-15,-6-1 62 0,-2-1-20 0,-5 2-21 16,-3 6-40-16,-1 0 80 0,0 3-41 16,0 1-100-16,-5 2-73 0,0-1-49 15,-1 0-116-15,-1 0 44 0,2 2-158 16,0 0-175-16,2 1-280 0,3 3-715 16</inkml:trace>
  <inkml:trace contextRef="#ctx0" brushRef="#br0" timeOffset="3722.71">29898 3690 1717 0,'0'0'1088'16,"0"0"-704"-16,0 0-71 0,0 0-19 16,0 0-93-16,0 0-91 0,0 0-25 0,0 0-1 15,0 0-16-15,0 0-15 0,14 1-19 16,-8-1-19-16,2 0-15 0,1-1-2 15,4 0-32-15,2-2 9 0,-2 2 7 16,2 0 5-16,-2 1-2 0,-1-2-4 16,-4 2 7-16,-2 0-1 0,-1 0-8 15,-2 0-42-15,0 0-33 0,1 4 1 16,-2 4 26-16,-2 1 9 0,3 2 29 16,-3 3 16-16,0 1 14 0,0 0 2 15,-4 2-1-15,-4-1 28 0,0 2 13 16,-2-2 22-16,-3 1-22 0,2 0-6 15,0-1-3-15,-1-2-11 0,4-2 4 0,4-1 19 16,1-4-22-16,2-1-20 0,1-1-2 16,0-4 0-16,3 0 9 0,2-1 38 15,4 0 28-15,5 0 15 0,5 0 30 16,9-2 37-16,8-4-40 0,7 1-66 16,2-1-51-16,2-1-73 0,-1 1-35 15,0 1-40-15,-4 1-53 0,-3 1-74 16,-3 2-78-16,-10 0-50 0,-1-1-80 0,-7 1-105 15,-5-1-143-15,-1-1-581 0</inkml:trace>
  <inkml:trace contextRef="#ctx0" brushRef="#br0" timeOffset="5039.92">30174 1883 209 0,'0'0'642'0,"0"0"-95"0,0 0-156 15,0 0-54-15,0 0-58 0,0 0-50 16,0 0-33-16,0 0-51 0,0 0-39 15,0 0-23-15,-6 5-13 0,5-4-25 0,-1 1-10 16,2-1-6-16,-3 3-20 0,3-2-9 16,0 3-3-16,0 3 3 0,0 1 32 15,0 3 19-15,0 0 3 0,3 1-7 16,0 1-9-16,3 1-15 0,-1-1-20 16,1-1 16-16,-1-2-17 0,1-1 1 15,3-3-1-15,-4-2 1 0,1-1 13 16,0-1-3-16,0-2-11 0,-1-1 20 15,1 0 13-15,2-1 31 0,6-6 35 16,5-2 18-16,8-5-2 0,9-5-21 16,9-5-49-16,2-5-23 0,5-2-24 15,1 2-22-15,1 0-59 0,1 5-98 0,-2 5 9 16,-1 2-57-16,-5 4-126 0,-4 5-115 16,-8 4-266-16,-12 2-549 0</inkml:trace>
  <inkml:trace contextRef="#ctx0" brushRef="#br0" timeOffset="7647.85">30140 3467 229 0,'0'0'695'0,"0"0"-168"0,0 0-136 0,0 0-54 15,0 0-39-15,0 0-34 0,0 0-23 16,0 0-39-16,0 0-45 0,0 0-62 15,0 6-54-15,0-5-41 0,0 0-13 16,0 2-19-16,0-2-13 0,0 1-31 16,0 2 25-16,4 2 38 0,0 0 11 15,2 0 2-15,-1 0 19 0,3 0 3 16,-1-1-2-16,1 0-1 0,0-1-7 16,1 0-8-16,-1 0 27 0,3-2-2 0,1 0 0 15,2-1 6-15,1-1 3 0,1 0 12 16,7 0 1-16,2-8 3 0,6-2 12 15,8-5-3-15,6-5-38 0,9-4-22 16,7-3-3-16,4 1-34 0,3-1-54 16,1 5-33-16,-6 4-53 0,-2 4-72 15,-7 5-91-15,-4 0-98 0,-10 5-295 16,-11 1-661-16</inkml:trace>
  <inkml:trace contextRef="#ctx0" brushRef="#br0" timeOffset="9437.82">6038 4332 1431 0,'0'0'1218'16,"0"0"-829"-16,0 0-50 0,0 0-6 16,0 0-22-16,0 0-14 0,0 0-74 15,0 0-56-15,0 0-41 0,0 0-19 0,-24-28-25 16,24 28-60-16,0 0-22 0,0 2-55 16,0 2-37-16,0 2-52 0,0 2-50 15,4 6-38-15,4 4 232 0,1 3 27 16,3 7 8-16,0 1-1 0,0 1-10 15,-2-1-24-15,2 1 3 0,-4-2 9 16,1 1 7-16,1-1-1 0,-3-2 1 0,1-2-4 16,-3-1-13-16,4-4-2 15,-5 1-59-15,2-4-37 0,-3 0-28 0,1-3-19 16,-1-4-43-16,-3 0-63 0,0-4-78 16,0-1-53-16,0 0-16 0,0-4-116 15,-7 0-11-15,3-3-284 0,-11-11 73 0</inkml:trace>
  <inkml:trace contextRef="#ctx0" brushRef="#br0" timeOffset="9690.44">5882 4368 1971 0,'0'0'761'16,"0"0"-363"-16,0 0-28 0,0 0 12 15,-13-70-56-15,15 57-87 0,8-3-93 16,4 3-75-16,8 0-71 0,7 1-11 0,8 1-2 15,6 2 11-15,8 3-11 0,8 3 13 16,2 3 14-16,-4 0-14 0,-8 9-1 16,-10 1-45-16,-15 5-41 0,-9 0-9 15,-8 6 71-15,-3 3 25 0,-4 4 19 16,-14 5 37-16,-7 3-53 0,-11 2-3 16,-3 2-87-16,-4-2-40 0,3-2-137 15,6-1-152-15,7-7-238 0,10-9-592 16,3 3-422-16</inkml:trace>
  <inkml:trace contextRef="#ctx0" brushRef="#br0" timeOffset="10037.92">6475 4646 2202 0,'0'0'1048'15,"0"0"-685"-15,0 0-4 0,0 0-43 16,0 0-74-16,0 0-106 0,0 0-78 16,0 0-58-16,0 0-27 0,0 0-34 15,0 0-4-15,-64 34 16 0,66-21 15 16,5 0 6-16,4-1 9 0,1 0 7 16,4 0-19-16,0-5 3 0,2 3-3 15,4-3-3-15,0-2 9 0,4-1 25 16,-2-1 1-16,5-3 21 0,-2 0-4 15,-1-5-5-15,-4-2 5 0,-5-2 29 0,-2-1 43 16,-7-5 27-16,-1 0 18 0,-5-6-45 16,-2 0-42-16,0-2-48 0,-2-1-46 15,-5 2 6-15,2 4-56 0,0 4-55 16,4 3-75-16,1 3-99 0,3 2-202 0,2 2-578 16,17 1-565-16</inkml:trace>
  <inkml:trace contextRef="#ctx0" brushRef="#br0" timeOffset="10504.66">6917 4542 985 0,'0'0'1112'0,"0"0"-653"16,0 0-43-16,0 0-61 0,0 0-82 15,0 0-77-15,0 0-83 0,0 0-47 0,0 0-19 16,0 0-9-16,0 0 9 16,104-17-19-16,-68 11-6 0,3 1-6 15,-3 0-16-15,-5 1 0 0,-6 0 0 0,0 0-65 16,-4 2-70-16,-5 0-70 0,-2 2-57 16,-5 0-57-16,-3 0 44 0,-3 3 11 15,-3 2-7-15,0-1 135 0,-7 1 84 16,-4 0 32-16,-3 1-28 0,0 1-14 15,-2-1 30-15,3 1 32 0,1 1 65 0,-4-2 25 16,3 3-2-16,-4 2 15 0,1 1 23 16,-4 1 4-16,1 1 11 0,2 0 10 15,-2 3-22-15,3-2 5 0,2 1-12 16,2-2-5-16,4 1-12 0,-1-3-19 16,5-3-14-16,1 0-27 0,3-2-14 15,0-1-29-15,1 1 1 0,10-2 16 16,7 1 13-16,7-1 21 0,9-1 10 15,8-1-10-15,6-3-2 0,2 0-22 16,4-7-29-16,-4-2-73 0,-4 0-110 0,2-2-69 16,-5 0-105-16,3 1-198 0,-13 2-478 15,16-2-488-15</inkml:trace>
  <inkml:trace contextRef="#ctx0" brushRef="#br0" timeOffset="10748.07">7692 4514 2260 0,'0'0'729'0,"0"0"-266"16,0 0 1-16,0 0-131 0,0 0-100 15,0 0-119-15,0 0-114 0,0 0-31 0,0 0-19 16,110-64 10-16,-68 60 16 15,-2-1 8-15,1 0-27 0,-3 3-119 0,-2 0-64 16,-4 1-88-16,-3 1-144 0,-9 0-168 16,-6 0-372-16,-6 3-94 0</inkml:trace>
  <inkml:trace contextRef="#ctx0" brushRef="#br0" timeOffset="10880.25">7863 4580 1243 0,'0'0'556'0,"0"0"-163"16,0 0-118-16,0 0-130 0,0 0 120 15,0 0 77-15,102 0-84 0,-52-7-159 16,12-3-62-16,3-2-37 0,4 0-153 16,-6 3-89-16,-3-2-204 0,-20 5-307 15,5-6-987-15</inkml:trace>
  <inkml:trace contextRef="#ctx0" brushRef="#br0" timeOffset="11923.97">9412 4135 2052 0,'0'0'669'0,"0"0"-268"15,0 0-69-15,0 0-34 0,0 0-69 16,0 0-50-16,0 0-76 0,0 0-65 15,-91 13-20-15,63 0 1 0,-2 1 12 16,-3 4-19-16,-2 3-9 0,1 2-2 16,1 3-1-16,4 1-12 0,6 0-28 15,3 1 2-15,7 1-14 0,4-4 20 16,6 1-5-16,3-2-25 0,9 0-18 0,5-2 18 16,11-4 21-16,5-3 35 0,8-2 6 15,2-5 2-15,7-5 26 0,0-3 16 16,0-1-3-16,-5-9 19 0,-4-4 15 15,-6-2-3-15,-8-2 55 0,-6-1 0 16,-6-3 6-16,-8-1-10 0,-4-4-16 16,-1-1-42-16,-11-4-44 0,-5 1-19 15,-2 4-2-15,-1 0-23 0,-1 6-48 0,3 4-46 16,1 4-52-16,2 3-103 16,5 5-130-16,3 3-193 0,4 1-445 0,3 1-604 15</inkml:trace>
  <inkml:trace contextRef="#ctx0" brushRef="#br0" timeOffset="12119.98">9783 4417 2009 0,'0'0'770'0,"0"0"-175"0,0 0-66 16,0 0-103-16,0 0-99 0,0 0-69 15,0 0-62-15,0 0-50 0,0 0-42 16,0 0-28-16,0 0-46 0,3 0-30 15,-3-1-52-15,2 1-109 0,-2 0-58 16,1-2-119-16,5 1-198 0,6 1-449 16,-1-1-156-16,16-4-785 0,-89 15 1818 0</inkml:trace>
  <inkml:trace contextRef="#ctx0" brushRef="#br0" timeOffset="12517.71">10158 4025 179 0,'0'0'2462'0,"0"0"-1769"0,0 0-196 0,0 0-54 16,0 0-90-16,0 0-101 0,0 0-99 16,0 0-93-16,0 0-60 0,0 0-52 15,0 0-31-15,-26 18 13 0,19-4 70 16,0 4 58-16,-3 5-15 0,-2-1-10 0,1 0-6 16,4 0-27-16,2-2-15 0,5 2-22 15,0-3 16-15,5 4-22 0,7-3-9 16,3-1 27-16,5 0-18 15,2-2-24-15,1-2-35 0,0-5-46 0,-2-1-47 16,0-6-52-16,0-1-27 0,1-2-17 16,0-3-44-16,1-4-79 0,-2-1-35 15,-1-4-93-15,-2 2-229 0</inkml:trace>
  <inkml:trace contextRef="#ctx0" brushRef="#br0" timeOffset="12694.06">10429 4249 450 0,'0'0'1474'0,"0"0"-749"0,0 0-170 0,0 0-87 16,0 0-55-16,0 0-43 0,0 0-77 15,0 0-115-15,0 0-99 0,0 0-79 16,-26-7-6-16,26 15-34 0,0 2 40 0,0 3 3 16,2 4 22-16,2 1-22 15,3 1 12-15,3 0 0 0,-3-1-15 0,2 0-19 16,0-1-82-16,2-2-34 16,-2 0-19-16,0-2-59 0,-1-2-98 0,1 1-159 15,-2-4-171-15,-1-2-414 16,10-3-583-16</inkml:trace>
  <inkml:trace contextRef="#ctx0" brushRef="#br0" timeOffset="12910.89">10706 4146 1296 0,'0'0'1525'0,"0"0"-1032"15,0 0-37-15,0 0-41 0,0 0-116 16,0 0-127-16,0 0-110 0,0 0-62 0,0 0 0 15,79-13 2-15,-49 23 17 16,1 4-19-16,-2 4-21 0,-4 0-4 0,-2 3 22 16,-8 0-21-16,-2-1-53 0,-6 0-56 15,-6 1-19-15,-1-3-63 0,-12 0-113 16,-9-1-157-16,3-4-506 0,-21 2-584 16</inkml:trace>
  <inkml:trace contextRef="#ctx0" brushRef="#br0" timeOffset="13044.75">10722 4241 1930 0,'0'0'709'0,"0"0"-464"0,49-77-62 16,-19 48-58-16,6 4 25 0,3 4-90 15,10 5-50-15,2 2-10 0,2 5-26 16,1 4-2-16,-3 4-174 0,-5 1-208 0,-11 0-312 16,5 8-892-16</inkml:trace>
  <inkml:trace contextRef="#ctx0" brushRef="#br0" timeOffset="13502.1">11278 4375 2017 0,'0'0'805'0,"0"0"-440"0,0 0-103 15,0 0-63-15,0 0-85 0,0 0-19 16,0 0 18-16,0 0-35 0,0 0-78 16,0 0-61-16,0 0-67 0,-7 25 128 15,17-13 12-15,7 0 7 0,1 0 0 16,2-1-16-16,4-2 16 0,-1-3 3 16,3-2 16-16,-1-4-7 0,1 0 1 15,-2-5 0-15,2-4-7 0,-4-2 3 0,1-5 0 16,-2-2-3-16,-3-1 9 15,-1-2-6-15,-4-4 0 0,-2-3 22 0,-3-2 2 16,-5-5-14-16,-3-3 14 0,0-2 16 16,-11 2-3-16,-1-2 12 0,-4 3 0 15,0 2-3-15,1 4 11 0,0 1-39 0,4 5 37 16,3 2-10-16,3 2-18 16,4 4-12-16,1 3-28 0,1 1-15 0,7 1-24 15,5 4-19-15,2-3-9 0,8 4 9 16,1 1-12-16,3 3-3 0,6 3 0 15,0 2-62-15,-4 7-70 0,0 4-52 16,-5 5-58-16,-9 4-71 0,-4 3-135 16,-9 4-98-16,-2-7-406 0,-16 12-409 0</inkml:trace>
  <inkml:trace contextRef="#ctx0" brushRef="#br0" timeOffset="13837.93">11481 4295 805 0,'0'0'199'0,"0"0"-137"0,0 0 23 15,0 0 68-15,0 0 10 0,95-2-69 16,-56-1-68-16,4-1-26 0,2-1 0 0,-1-1-23 16,0 3-156-16,-2-3-85 0,-2-3 14 15,-2 3 175-15,-5-2 75 0,-2 1 159 16,-3-1 161-16,-4 0 8 0,-8 3 4 16,-5 3 53-16,-6 0 64 0,-5 2 48 15,-3 0-30-15,-7 0-153 0,-6 0-91 16,-7 3-115-16,-6 2-71 0,-5 3 7 15,-1 1-4-15,6 3-18 0,5-3-22 16,5 3-44-16,8 0-2 0,3-1 9 16,0 2 3-16,7 0 6 0,1 1 6 15,0-1 6-15,6 1-8 0,5 2 11 16,6-1-6-16,3 0 4 0,6-2-4 16,4 0 3-16,5-1-27 0,3-3-13 15,3-2-5-15,5-5-8 0,2-2-3 0,1 0-41 16,1-5-39-16,1-4-99 0,-4-4-107 15,-1-3-179-15,-14 4-794 0</inkml:trace>
  <inkml:trace contextRef="#ctx0" brushRef="#br0" timeOffset="14291.58">12296 4213 2247 0,'0'0'1140'0,"0"0"-706"0,0 0 8 15,0 0-116-15,0 0-157 0,0 0-123 16,0 0-46-16,0 0-65 0,0 0-30 15,0 0 36-15,-8 33 59 0,8-20 44 0,2 1-17 16,1 3-24-16,0-2 19 0,1 1-4 16,0 1-3-16,-1-3-15 0,-2 0-59 15,2 0-30-15,0-1-56 0,0 0-32 16,1-1-68-16,1 1-146 0,-1-2-230 0,-1-3-450 16,4-1-643-16</inkml:trace>
  <inkml:trace contextRef="#ctx0" brushRef="#br0" timeOffset="14522.71">12468 4236 1676 0,'0'0'1010'0,"0"0"-548"15,0 0-20-15,0 0-54 0,0 0-84 16,0 0-84-16,0 0-220 0,0 0-37 16,0 0-121-16,0 0 99 0,0 0 59 15,-50 6 9-15,43 1 14 0,4-1-23 16,3-1-44-16,0-2 1 0,6 1 40 0,9 1 3 15,4 1 40-15,10 1 19 0,7 0-37 16,9 3-20-16,1-4 45 0,4 2-47 16,-2-3-12-16,-1 0-103 0,1-1-60 15,-5-2-89-15,-1 0-107 0,1-2-195 16,-11 0-525-16,13 0-654 0</inkml:trace>
  <inkml:trace contextRef="#ctx0" brushRef="#br0" timeOffset="15205.03">13205 3757 2342 0,'0'0'741'0,"0"0"-358"16,0 0-111-16,0 0-105 0,0 0-108 15,0 0-34-15,0 0 10 0,-94 58-10 16,78-34-11-16,2 2-13 0,3 2 21 16,2-2-7-16,3 3 4 0,1 0-17 15,4-2-2-15,0 1 72 0,1-2-47 16,0-2 0-16,0 0-25 0,0-5-19 15,0-2-31-15,0-2-12 0,0-6-68 16,0-1-43-16,0-4-32 0,2-3-36 0,1-1 27 16,3 0 214-16,0-9 151 0,0-4-93 15,5-5-39-15,-2-4-16 0,3-6 22 16,0-5-6-16,-1-5 16 0,3-3-3 16,-2 0 73-16,-1 1 21 0,0 3 63 15,-2 5 84-15,0 3 13 0,-1 5-67 0,-2 5-10 16,0 2-19-16,-2 4-44 0,2 2-12 15,0 4-31-15,-2 3-39 0,-1 3-64 16,1 1-15-16,1 0-64 0,4 1-31 16,6 8-8-16,8 5 69 0,10 5 49 15,3 9 36-15,0 2-36 0,2 2-1 16,-5 3-29-16,0 1-1 0,-5-1-5 16,-1-4-99-16,-4-1-36 0,-3-4-45 15,-8-2-106-15,-6-2-120 0,-6-4-161 16,-8-4-178-16,-2-4-664 0</inkml:trace>
  <inkml:trace contextRef="#ctx0" brushRef="#br0" timeOffset="15357.8">13157 4084 2220 0,'0'0'530'0,"0"0"-177"0,0 0-66 16,0 0-83-16,0 0-91 0,93-38-65 15,-45 35-26-15,9-1-22 0,6 3 1 16,2 0-2-16,-2 1-45 0,-1 0-141 15,-6 0-58-15,-2 0-110 0,-4 2-209 16,1 2-418-16,-14-3-269 0</inkml:trace>
  <inkml:trace contextRef="#ctx0" brushRef="#br0" timeOffset="15567.51">14084 4014 29 0,'0'0'1453'0,"0"0"-748"0,0 0-211 0,0 0-134 16,0 0-34-16,0 0-107 0,-85-33-17 15,54 33-38-15,1 0-57 0,1 3-28 16,2 3-11-16,4 2-15 0,6 1-29 15,5 0-24-15,4 1-22 0,3 1-12 16,4 1-3-16,1 1 12 0,1 1 25 16,11 4 28-16,6 1 9 0,10 2 19 15,8 2-12-15,9-1 30 0,9-1 22 0,7-2-59 16,1-3-37-16,-2-6-96 0,-6-5-59 16,-11-2-19-16,-4-3-63 0,-6-4-132 15,0-3-254-15,-10 0-494 0,15-10-649 0</inkml:trace>
  <inkml:trace contextRef="#ctx0" brushRef="#br0" timeOffset="16106.81">14880 3745 1562 0,'0'0'1341'0,"0"0"-823"16,0 0-88-16,0 0 12 0,0 0-18 16,0 0-62-16,0 0-70 0,0 0-107 15,0 0-82-15,0 0-73 0,0 0-30 16,-31-47-54-16,31 52-37 0,0 5-43 16,5 4-5-16,4 8 139 0,-1 5 3 15,-1 6 15-15,2 0-3 0,-2 0-12 0,-1-1 18 16,-2 2-21-16,-1-4-75 0,0-3-47 15,-2-2-24-15,1-3-133 0,-2-4-170 16,0-1-205-16,0-6-452 0,-8-2-680 0</inkml:trace>
  <inkml:trace contextRef="#ctx0" brushRef="#br0" timeOffset="16233.33">14807 4005 1554 0,'0'0'1199'0,"0"0"-846"0,0 0-142 16,94-52-99-16,-38 34-71 0,10-3-23 15,11 3-18-15,7 0-124 0,2 1-266 16,0 2-155-16,-21 4-545 0</inkml:trace>
  <inkml:trace contextRef="#ctx0" brushRef="#br0" timeOffset="16714.16">15898 3811 196 0,'0'0'1948'0,"0"0"-1385"15,-79-2-101-15,52 2-61 0,-4 0-139 16,1 7-105-16,3 2-46 0,2 1-42 16,5 2-69-16,6 1-30 0,3 2-23 15,5-1 8-15,3 3 20 0,1 1 6 16,2 0-13-16,6 0-2 0,10-1 6 15,4-4 28-15,5-1 16 0,9-6 25 16,3-1 0-16,2-4-7 0,3-1-11 0,0-1 15 16,-8-4 56-16,-5-5 36 0,-7-2 87 15,-8-3 36-15,-5-5-45 0,-1-1-83 16,-5-4-15-16,-3 1-40 0,0 0-53 16,-11 2-17-16,-1 4-27 0,-2 3-16 15,-2 1-15-15,-1 5-103 0,2 3-124 16,1 1-139-16,3 5-241 0,3 0-432 15,4 6-339-15</inkml:trace>
  <inkml:trace contextRef="#ctx0" brushRef="#br0" timeOffset="16869.43">16284 4021 1527 0,'0'0'1120'0,"0"0"-459"15,0 0-35-15,0 0-98 0,0 0-103 16,0 0-144-16,0 0-95 0,0 0-186 15,0 0-1-15,0 0-30 0,0 0-45 0,0-26-101 16,3 21-80-16,5 1-181 0,3 0-280 16,1 0-500-16,12-2-592 0,-82 55 1182 0</inkml:trace>
  <inkml:trace contextRef="#ctx0" brushRef="#br0" timeOffset="17460.07">16436 3712 752 0,'0'0'1684'15,"0"0"-1104"-15,0 0-165 0,0 0-99 16,0 0-67-16,0 0-82 0,0 0-93 15,0 0-21-15,93-30-3 0,-55 26-4 16,5-1-2-16,3 3-26 0,-4-3-14 16,-3-1 8-16,0 2-12 0,-4 0-25 15,1-2-43-15,-2 0-53 0,-1 1-51 0,-4-2-33 16,-4 1 0-16,-7 1 19 16,-5-2 91-16,-8 2 95 0,-2 0 83 15,-3 1-10-15,0 0 25 0,0 1 28 0,0 1 0 16,-2 2 12-16,-1 0 23 0,-3 0-9 15,2 0-43-15,-2 4-65 0,-2 4-44 0,-2 2 0 16,-5 4 6-16,2 4 53 16,2 4-16-16,-1 4-9 0,2-1-19 0,4 5-4 15,0 0-9-15,5-1 9 0,0 1-9 16,1 0 11-16,0-4 27 0,2 2-6 16,1-4-34-16,0-3-21 0,0 1-69 15,0-4-36-15,-1-2-29 0,-2-2-60 16,0-1-108-16,-3-2-143 0,-5-4-107 15,-1 0-248-15,-6-3-767 0</inkml:trace>
  <inkml:trace contextRef="#ctx0" brushRef="#br0" timeOffset="17612.7">16687 3973 280 0,'0'0'1782'0,"0"0"-1254"0,0 0-132 15,0 0-121-15,83-50-65 0,-45 41-64 16,5 0-51-16,4 3-57 0,-2-2-37 0,0 1-1 15,-6 1-66-15,-5-1-98 0,-2 1-88 16,-3-2-116-16,-2 2-200 0,-8 0-485 16</inkml:trace>
  <inkml:trace contextRef="#ctx0" brushRef="#br0" timeOffset="17814.78">17314 3752 1289 0,'0'0'799'0,"0"0"-191"0,0 0-187 16,0 0-169-16,0 0-144 0,0 0-85 15,0 0 40-15,0 0 51 0,0 0 44 16,0 0-8-16,63 69-23 0,-41-48-28 16,-1 0-2-16,1 3-29 0,-3-1-37 15,-5 0-18-15,-3 0-1 0,-5-1-9 16,-3-2-3-16,-3-4-36 0,0-2-67 16,-1-1-40-16,-7-4-58 0,-4-1-64 15,-1-2-128-15,-5-2-223 0,5-1-701 0</inkml:trace>
  <inkml:trace contextRef="#ctx0" brushRef="#br0" timeOffset="17939.7">17345 3875 2115 0,'0'0'544'0,"0"0"-277"0,0 0-97 16,91-52-81-16,-49 40-6 0,1 3-64 16,7 0-19-16,4 4-16 0,2 2-99 15,2-1-237-15,-15 3-324 0,13-1-915 0</inkml:trace>
  <inkml:trace contextRef="#ctx0" brushRef="#br0" timeOffset="18644.29">18023 4041 904 0,'0'0'704'0,"0"0"-233"0,0 0-148 0,0 0-38 16,0 0-54-16,0 0-13 0,0 0-36 15,0 0-10-15,0 0-17 0,0 0 3 16,93 56 5-16,-68-56-11 0,2 0-40 16,3-5-62-16,2-2-47 0,1 1-3 15,0-2 0-15,-4 0-10 0,-1 2 10 16,-5-1 18-16,-7 1 20 0,-4 0 30 15,-4-2 31-15,-3-2 31 0,0-5 14 16,-4 0-67-16,2-4-40 0,-3-4 15 16,0-2 0-16,-6-3-34 0,-4-4-3 15,-3-4 1-15,0-2-14 0,-1-2 16 0,2 1-3 16,2 1-12-16,0 3 40 0,6 5-41 16,1 5 10-16,2 6 31 0,1 2 3 15,0 4 27-15,0 3-6 0,4 1-46 16,3 0-21-16,0 1-40 0,2 2-29 15,4-1-14-15,10 2-2 0,9 0 14 0,9-1 69 16,3 4-18-16,2 2-75 0,-7 0-110 16,-6 7-58-16,-9 4-16 0,-8 4-98 15,-8 2-140-15,-8 5-144 0,-2 2-16 16,-7-5-333-16</inkml:trace>
  <inkml:trace contextRef="#ctx0" brushRef="#br0" timeOffset="19132.72">18272 3942 401 0,'0'0'385'0,"0"0"-144"0,0 0 85 16,0 0 45-16,0 0-53 0,0 0-52 15,85 14-82-15,-55-14-36 0,6 0-45 0,-2-3-32 16,-1 0 16-16,-6 1-3 16,-7 2 73-16,-7-2-7 0,-6 2-1 0,-5 0 7 15,-2 0-8-15,0 0-34 0,0 0-33 16,0 2-30-16,0 0-36 0,0 1-15 15,0 2-28-15,-2 1-13 0,2 3 41 16,0 2 28-16,0 3-12 0,0 0-3 16,4 0-1-16,4 0-12 0,-1-2-2 15,4-1-23-15,1 0-3 0,1-4 6 16,1-1 22-16,4-1 0 0,0-5-25 16,5 0-22-16,-1 0 9 0,1-7 38 0,-3-2 6 15,-1-3 19-15,-2 3 7 0,-2-3-10 16,-2 1 3-16,-2 2 44 0,-1 0 26 15,-2 3 42-15,-3 0 68 0,1-1 14 16,-4 2 3-16,-1 1-21 0,-1 2-45 16,0 2-34-16,0 0-37 0,0 0-45 15,0 2-40-15,0 4-70 0,0 4-45 16,0 1-44-16,2 6 156 0,-2 5 3 16,0 2 22-16,0 3-4 0,0-1-5 0,-5 2-11 15,-4 0-1-15,-5 1 14 0,0-1-11 16,-6-3 17-16,-1-5-21 0,-3 1-1 15,-4-7-60-15,0-1-34 0,-3-4-42 16,1-3-35-16,3-4-22 0,2-2-94 0,3 0-145 16,2-7-188-16,9 1-401 0,2-16-747 15</inkml:trace>
  <inkml:trace contextRef="#ctx0" brushRef="#br0" timeOffset="19602.72">19389 3640 2308 0,'0'0'1024'0,"0"0"-577"0,0 0-54 16,0 0-179-16,0 0-183 0,0 0-6 16,0 0-25-16,0 0 37 0,-55 78 13 15,38-48 2-15,-1 0-24 0,1 1-12 16,1-2-14-16,0 1 21 0,0-2-23 0,4 0 0 15,3-1-2-15,2-2-60 0,1-3-18 16,3-3-13-16,3-4-12 0,0-2-35 16,0-5-46-16,0-3-34 0,0-4-36 15,0-1 157-15,6-3 99 0,1-8 89 16,3-4-38-16,2-7-22 0,5-6-7 16,3-9 25-16,1-2-9 0,-1-8 35 15,0 0 21-15,-3-1 16 0,-3 4 17 16,-5 4 19-16,-2 8 59 0,-2 8 39 15,-1 2-14-15,0 4-34 0,0 4-35 0,1 2-54 16,-1 3-16-16,1 3-6 16,-1 2-31-16,-1 1-22 0,-2 3-32 0,3 0-73 15,-1 4-48-15,5 4-37 0,5 3 51 16,5 7 86-16,2 6 9 0,1 1-4 16,0 5 15-16,1 1-8 0,-3 2 9 15,-1-1 0-15,-2 2-18 0,-1-3-62 16,-5-1-69-16,-4-4-70 0,-6 0-118 0,0-4-120 15,-11 0-152-15,-5-4-194 0,2-5-665 16</inkml:trace>
  <inkml:trace contextRef="#ctx0" brushRef="#br0" timeOffset="19748.55">19266 3973 1235 0,'0'0'1039'0,"0"0"-616"15,0 0-111-15,0 0-69 0,0 0-77 0,0 0-33 16,100-56-47-16,-54 46-10 0,10 2-32 15,8-2-28-15,3 3-14 0,1-2-2 16,-5 0-79-16,-4 0-178 0,-5 0-142 16,-7 1-125-16,-5-1-212 0,-12 3-553 15</inkml:trace>
  <inkml:trace contextRef="#ctx0" brushRef="#br0" timeOffset="19971.59">19952 3774 1372 0,'0'0'598'0,"0"0"-118"15,0 0-90-15,0 0-76 0,0 0-106 16,0 0-110-16,0 0-96 0,0 0 59 16,0 0 46-16,-23 72 39 0,45-55 11 15,2 2-27-15,5 0-21 0,-4 3-6 16,-2-2-50-16,-5 1-29 0,-7-1-24 16,-4 0 3-16,-6 2 38 0,-1-4 5 15,-4 0 1-15,-11-3 2 0,-6-3-37 0,-6-3-12 16,-4-2-71-16,0-2-84 0,0-3-91 15,4 1-132-15,3-3-194 0,7 0-535 16,2 0-762-16</inkml:trace>
  <inkml:trace contextRef="#ctx0" brushRef="#br0" timeOffset="20469.39">20565 3974 2070 0,'0'0'734'0,"0"0"-222"0,0 0-109 16,0 0-89-16,0 0-82 0,-79-6-67 15,63 6-41-15,-2 3-20 0,2 2-48 16,1 0-41-16,3 1-15 0,1 1-19 15,3 1-30-15,3-2-13 0,3 3 9 0,1 1 19 16,1 3 0-16,3 3 3 0,5 2 10 16,7 2 21-16,1 2 68 0,7-1 0 15,2-1-37-15,1-2-16 0,5-2 7 16,0-5-20-16,2-2-2 0,1-5 0 16,2-1-2-16,1-3-14 0,1-3-27 15,0-3-22-15,-4-1-34 0,-4-2-34 0,-7 0-45 16,0 0-52-16,-6-2-127 0,-1 0-134 15,0 1-199-15,-6 4-569 0</inkml:trace>
  <inkml:trace contextRef="#ctx0" brushRef="#br0" timeOffset="24811.77">8567 7841 691 0,'0'0'551'0,"0"0"-144"0,0 0-66 0,0 0-14 15,0 0-26-15,0 0-31 0,0 0-68 16,0 0-74-16,0 0-70 0,22 1 5 16,-12-1 14-16,4-2-10 0,2-3-4 15,4-1-28-15,-1 0-33 0,6-2 14 16,2 1-15-16,3-1 13 0,2 0-14 16,1 2-95-16,-1 1-109 0,-2 3-113 0,-1 1-123 15,-9 1-263-15,-1 0-612 0</inkml:trace>
  <inkml:trace contextRef="#ctx0" brushRef="#br0" timeOffset="24972.72">8668 8063 2285 0,'0'0'626'0,"0"0"-402"16,0 0-115-16,0 0 50 0,0 0 6 0,84-20-35 15,-41 5-70-15,6-2-45 0,7 1-15 16,3-1-67-16,-3 0-126 0,-2 4-119 15,-5 4-221-15,-16 4-578 0,4 2-446 16</inkml:trace>
  <inkml:trace contextRef="#ctx0" brushRef="#br0" timeOffset="28982.75">10919 7966 827 0,'0'0'332'0,"0"0"-172"0,0 0 39 16,0 0 2-16,0 0 33 0,0 0-26 15,0 0 22-15,-24-71-46 0,29 59-17 16,6 4 139-16,6-3-57 0,4 2-109 15,6-1-140-15,6 0-45 0,5 2 26 16,3 3 19-16,-1 1 26 0,3 4-25 16,-4 0 0-16,0 4-2 0,-7 3 0 15,-2 5-21-15,-10-1-1 0,-8 1-12 16,-4 1-22-16,-8 0 25 0,0 4 32 16,-14 0 45-16,-3 2 41 0,-9 1-29 15,-6 2 7-15,0 0-64 0,-2-3-29 16,3 1-12-16,1-3-17 0,3-5 4 0,2 0 52 15,1-2-11-15,4-3 11 0,5-2 1 16,5-3 1-16,2 0 3 0,5-2 26 16,3 0 19-16,0 0 6 0,3-2-6 15,5 0-10-15,4-2-13 0,5 0 19 16,3 2 10-16,8-2 0 0,3 1-3 16,4-1-23-16,4 3 3 0,-2-1 4 15,2 0-10-15,-1 2-6 0,-4 0-19 0,-2 0-10 16,-7 4-12-16,-8 2-4 0,-9 2-15 15,-5 4 7-15,-3 2 34 0,-10 2 56 16,-7 5 20-16,-6 1-16 0,-3 1-57 16,-3-1 25-16,-1 0 13 0,-2-3-25 15,0-1 5-15,-1-4 2 0,-3-2-4 16,0-4-19-16,-6 0 0 0,-2-6-6 16,-2-1-67-16,0-1 13 0,2 0-21 0,8-1 52 15,6-5-5-15,6-2-55 0,7-2 39 16,6-2-61-16,7-1-19 0,4 0-42 15,3 1-94-15,12-4-127 0,6 2-105 16,8-2-116-16,-5 3-204 0</inkml:trace>
  <inkml:trace contextRef="#ctx0" brushRef="#br0" timeOffset="29231.34">11496 7911 277 0,'0'0'2220'0,"0"0"-1714"16,0 0-190-16,0 0-90 0,0 0-109 16,0 0-117-16,0 0-72 0,0 0-51 0,0 0 123 15,0 0 95-15,30 69-10 0,-20-47-40 16,-3 1 46-16,0 2-34 0,-1-1-7 16,-1 1-15-16,0-1-7 0,-2-1-16 15,-3-1-8-15,0 0 27 0,0-1-31 16,0-2-1-16,-2-4-131 0,1 1-44 15,1-3-49-15,0-3-97 0,3-4-138 0,4-2-235 16,-1-2-441-16</inkml:trace>
  <inkml:trace contextRef="#ctx0" brushRef="#br0" timeOffset="29666.54">12091 7871 2270 0,'0'0'497'0,"0"0"-163"0,0 0-5 16,-90-18-63-16,57 17-105 0,1-1-61 16,2 2-28-16,1 0-41 0,2 7-31 15,4-1-26-15,5 4-11 0,0 3-16 16,5 1-26-16,3 4 35 0,1 2 28 16,5-1 0-16,1-1 1 0,3-1-4 15,0-2-92-15,7-3-38 0,3-2 60 0,5-2 35 16,-1-2-19-16,3-3-33 0,4-3-8 15,2 0 114-15,1-1 68 0,4-7-20 16,-4-4-17-16,-1 0 30 0,0-4 9 16,-4-1 70-16,-3 0 3 0,-2 1-7 15,-4 0-4-15,-1 5 31 0,-3 2 22 16,-1 1-5-16,-2 4-34 0,-1 1-29 16,-2 3 0-16,0 0-22 0,0 0-61 15,0 0-34-15,0 0-49 0,0 6-59 0,0-1-30 16,0 4-35-16,0 4 173 0,0 1 0 15,0 4 28-15,1 0-16 0,2 2 4 16,0 1-14-16,0-1-2 0,1 1 1 16,-1-1 33-16,2-2-34 0,2 0-40 15,-2-2-93-15,1 0-41 0,0-1-46 16,0-2-91-16,2-1-137 0,1-2-117 16,1-3-418-16,-1-4-325 0</inkml:trace>
  <inkml:trace contextRef="#ctx0" brushRef="#br0" timeOffset="30482.89">12607 7886 117 0,'0'0'1399'0,"0"0"-1038"0,0 0-36 0,0 0 56 16,0 0-207-16,0 0-22 0,36-64-30 15,-20 52-30-15,4 1-21 0,0 2 5 16,3 1 10-16,-1 4-12 0,-2 0-48 16,-1 4-26-16,1 0-25 0,-3 0-10 15,0 8 16-15,-1 1-20 0,-2 3 27 16,-3 0-4-16,-5 2-2 0,-3 3 18 15,-3 0 19-15,-2 2 29 0,-7 2-10 0,-5 2 0 16,-6 1 19-16,-2 5-28 16,-1-4 2-16,1 0-12 0,-1-2-19 0,7-2 1 15,2-6-1-15,5-2 29 0,2-3-7 16,3-3 7-16,4-3 2 0,0-3 7 16,0-1 31-16,4 0 16 0,6-4-19 0,5-2-12 15,9-2 25-15,14-6-79 16,9-3 0-16,11-2-164 0,4-2-41 0,4 3-64 15,-2 4-98-15,-4 2-112 0,-8 5-227 16,-18 2-411-16,-3 5 350 0</inkml:trace>
  <inkml:trace contextRef="#ctx0" brushRef="#br0" timeOffset="30705.38">13222 8045 830 0,'0'0'557'16,"0"0"-183"-16,0 0-72 0,0 0-75 0,0 0-75 15,0 0-61-15,0 0-20 0,0 0 13 16,0 0 19-16,0 0 32 0,3 38 25 15,14-38 45-15,2 0-27 0,1-4-77 16,6-4-31-16,2 0 34 0,0-3-19 16,0-1-6-16,-5 1 40 0,-7-1 48 15,-6 2 66-15,-5 0 8 0,-5-1-66 0,0 3-77 16,-8-3-37-16,-4 2-61 16,-5 0-47-16,-2 3-42 0,-4-1-9 0,-3 6-47 15,2 1-55-15,5 0-102 0,0 7-183 16,6 0-210-16,2 0-358 0,8-2-342 15</inkml:trace>
  <inkml:trace contextRef="#ctx0" brushRef="#br0" timeOffset="31496.65">13844 7720 824 0,'0'0'1370'0,"0"0"-995"0,0 0-49 16,0 0 36-16,0 0-3 0,0 0-50 0,0 0-70 15,0 0-74-15,0 0-82 0,0 0-83 16,0 0-80-16,-8-9-11 0,8 13-46 15,-3 2-42-15,3 5 75 0,-3 3 104 16,2 4 35-16,-1 3-20 0,2-2 76 16,0 1-37-16,5 1-36 0,2-2-11 15,4-1 28-15,1 2-7 0,4-2-6 16,0-2 6-16,2-2-28 0,4-1-116 16,3-4 15-16,3-2-28 0,7-3-16 15,1-4-74-15,3 0-83 0,-3-3 13 16,-4-3-40-16,-5-2 19 0,-7-2-18 15,-5-2 26-15,-7 0 168 0,-2 0 134 0,-4 0 228 16,-2 3 71-16,0-1 99 0,0 3-30 16,-2 2-21-16,-1 0-91 0,0 4 1 15,0 0-23-15,0 1-43 0,2 0-52 0,1 0-139 16,-1 2 0-16,1 4-88 0,-3 5 43 16,1 3 45-16,-1 3 55 0,0 2-15 15,-1 0-9-15,4 2-31 0,0-2 1 16,0 2-1-16,0-2 15 0,7-2-15 15,1-3-56-15,0-2-77 0,2-2-43 16,0-4-48-16,5 0-59 0,2-3-94 16,2-3-259-16,-5 0-585 0</inkml:trace>
  <inkml:trace contextRef="#ctx0" brushRef="#br0" timeOffset="31875.99">14444 7719 1944 0,'0'0'554'0,"0"0"-280"0,0 0 28 16,0 0-62-16,0 0-52 15,0 0-188-15,0 0-45 0,0 0-18 0,88-48 47 16,-56 44 16-16,2 1 19 0,1-1-18 16,-2 0-1-16,-1 1 25 0,-5-1-9 15,-4 2-15-15,-3-1 31 0,-4 1-13 16,-4-1 7-16,-1 0 5 0,-5 3 1 15,-3-1 25-15,0 1 69 0,-3 0 13 16,0 0-11-16,0 0-14 0,-1 3-52 16,-2-1-31-16,0 0-31 0,1 0-6 15,1 1-47-15,1-2-19 0,0 1-7 0,-2 4 30 16,2 3 49-16,0 4 38 0,-1 5 0 16,-1 5 12-16,-2 4-31 0,0 4 62 15,0 1-12-15,1 1-23 0,0 2-46 16,1-1 16-16,2-3 2 0,0-2 12 15,0-3-29-15,0-3-2 0,3-5-30 16,-1-5-96-16,-2-6-71 0,0-2-56 0,0-4-66 16,0-1-85-16,0-1 0 0,-2-4-356 15,-4-6-1014-15</inkml:trace>
  <inkml:trace contextRef="#ctx0" brushRef="#br0" timeOffset="32073.33">14663 7893 2349 0,'0'0'612'0,"0"0"-324"0,0 0-30 16,0 0-68-16,97-36-80 0,-57 25-50 15,5 4-32-15,2-4-24 0,-2 4 11 16,-3 0-12-16,-3-1-3 0,-8 5-63 16,-6-3-142-16,-5 2-93 0,-6 3-60 15,-8 1-138-15,-4 0-210 0,-2 0-350 0,0 0 321 16</inkml:trace>
  <inkml:trace contextRef="#ctx0" brushRef="#br0" timeOffset="33551.71">13418 8056 220 0,'0'0'273'0,"0"0"-2"0,0 0 3 0,0 0-17 16,0 0-52-16,0 0-13 0,0 0-7 15,0 0-35-15,0 0-1 0,0 0 16 16,-11 7 16-16,9-6 35 0,-1-1 3 16,-1 1-37-16,-2 2-60 0,0-1-49 15,-1 1-12-15,2-1-61 0,-1 1-4 0,1 0-11 16,2-1-27-16,-1 2 4 0,1 0 9 15,2 0-6-15,-3 1 35 0,1-1 16 16,1-1 48-16,-1 0-29 0,3-2-35 16,0-1-31-16,0 0-45 0,2 0-33 15,4 0 10-15,2 0 41 0,4-4 58 16,2 1 90-16,-1-2-33 0,3-2-38 16,-2 1 4-16,-5-4 6 0,-2 4-10 15,-1 0-19-15,-3-1 19 0,-3 1-16 16,0 2 0-16,0 0 29 0,-2 1 32 15,-1 2 12-15,-2 0-72 0,-1 1 15 16,0 0-13-16,0 0-6 0,-1 0-45 0,-1 0-12 16,0 4-13-16,3 0 0 0,0 0 25 15,1 1 23-15,-2-2 6 0,2 3 13 16,3-1-26-16,-1 0-7 0,2-1 8 16,0 0-8-16,0-3 33 0,6 3-10 15,1-3-6-15,0 0-7 0,0 1 10 0,2-2 16 16,-1 0 64-16,1 0-9 0,-3 0-17 15,-1-3 14-15,-4 2 34 0,2-1 19 16,-3-1-38-16,0 0-35 0,0-1 3 16,0-1-19-16,0 0-5 0,0 0-11 15,-3 0-11-15,0 1 11 0,0 0 35 16,-1 2-3-16,-1 2-16 0,1 0-16 16,0 0-11-16,-2 0-37 0,0 0-12 15,2 2-10-15,-2 2 13 0,3 1-7 16,0 0 19-16,3-1 16 0,-1 1 26 0,1 0-13 15,0-1 16-15,1-1-2 0,2 0-1 16,2-2 3-16,0-1-45 0,1 0 45 16,4 0 38-16,-1 0 58 0,-2-4-22 15,0 1-30-15,0-1 10 0,-2-1 13 0,-2 0 3 16,0-2-19-16,-3 1-20 16,0 1 1-16,0-2 0 0,0 1-1 0,0 1-5 15,-3 2 43-15,-2 1-6 16,2 0-21-16,-5 1-42 0,1 1-47 0,-1 0-29 15,-3 0 10-15,-1 4 28 0,2 0 25 16,0 1 10-16,3 0-19 0,0 2-13 16,2 0-12-16,0 1 18 0,2 0 10 15,0-2-6-15,3 2-26 0,0 0 13 16,3-2 9-16,2 1 27 0,3-2-1 0,2-3-26 16,1 1 29-16,2-2 3 0,2-1 61 15,1 0 12-15,-1-4-16 0,1-1-3 16,-4-1-9-16,-1-1 6 0,-2 0 15 15,-3-3 10-15,-2 3 9 0,-4-2 22 16,0 0 19-16,-3-2-48 0,-4 3-39 0,-2-3-42 16,-3 4-31-16,-3 0-19 0,3 3-28 15,-3 4-38-15,0 0-13 0,2 1 16 16,2 6 5-16,-1 3-94 0,7 1-76 16,2-1-119-16,3 3-97 0,0-3-204 15,3-1-435-15</inkml:trace>
  <inkml:trace contextRef="#ctx0" brushRef="#br0" timeOffset="34843.65">15372 7670 245 0,'0'0'1307'0,"0"0"-897"0,0 0-131 15,0 0-92-15,0 0-35 0,0 0-23 0,0 0-100 16,0 0-29-16,0 0 0 16,0 0 85-16,87 1 5 0,-57-1-26 0,0 0-38 15,1-1-24-15,-3-2 17 0,-3 2-6 16,-2-1 9-16,-1-2 1 0,-1-2-23 16,-2 1-19-16,0-1-26 0,-5-1 30 15,-1 2 15-15,-4 2 29 0,-5 0 22 0,-1 2 32 16,-3 1 48-16,0 0 57 0,0 0-30 15,-1 0-6-15,-1 1-1 0,-1 0-121 16,3 3-30-16,0-2-28 0,0 2-26 16,0 2-43-16,0 1-37 0,0 6 134 15,0 3 19-15,3 4 0 0,0 2 28 16,2 4-25-16,1 2-18 0,-3 2 8 16,0-1 20-16,-1 1 37 0,-1-3-44 15,-1-1 7-15,0-3 11 0,0-2-43 16,0-4-91-16,0-4-98 0,-1-1-58 0,-1-4-78 15,1-2-163-15,-4-2-273 0,2-3-580 16</inkml:trace>
  <inkml:trace contextRef="#ctx0" brushRef="#br0" timeOffset="34994.14">15616 7940 1707 0,'0'0'507'0,"0"0"-268"0,0 0-26 16,85-29-45-16,-42 18-43 0,8 0-35 15,5 0-33-15,1 0-41 0,0 1-16 16,-3-1-9-16,-2 4-155 0,-7-4-96 16,-6 4-225-16,-14 0-340 0</inkml:trace>
  <inkml:trace contextRef="#ctx0" brushRef="#br0" timeOffset="35228.65">16515 7606 2883 0,'0'0'591'16,"0"0"-205"-16,0 0-35 0,0 0-161 15,0 0-165-15,0 0-25 0,0 0-93 16,0 0-50-16,0 0 111 0,0 0 32 0,2 68 28 16,1-45-27-16,-2 2 27 0,3 2 1 15,0-3-1-15,-1 0-16 0,0 0-12 16,-1-5-28-16,-1-1-78 0,-1-1-64 15,0-4-119-15,0-2-105 0,0-2-157 0,0-3-542 16,-1 0-560-16</inkml:trace>
  <inkml:trace contextRef="#ctx0" brushRef="#br0" timeOffset="35504.93">16839 7628 2360 0,'0'0'638'0,"0"0"-257"0,0 0-58 15,0 0-27-15,0 0-67 0,0 0-64 16,0 0-26-16,0 0-84 0,0 0-55 0,0 0-114 16,-27-22-16-16,13 28 49 0,-4 6 38 15,0-1 27-15,-1 2 4 0,-1 1-1 16,3 1-12-16,2-2-31 0,3 0-14 16,0 0-49-16,4-1-42 0,2-1-22 15,3 2 18-15,3-1 47 0,0-2 35 0,2 2 22 16,5-3-19-16,3 0-3 15,8-3 38-15,1-1 45 0,5-2 58 0,5-3-58 16,4 0-42-16,2-3-106 16,0-6-68-16,1-1-159 0,-4-4-229 0,-10 2-475 15</inkml:trace>
  <inkml:trace contextRef="#ctx0" brushRef="#br0" timeOffset="35882.87">17123 7571 258 0,'0'0'2076'0,"0"0"-1524"0,0 0-101 15,0 0-95-15,0 0-167 16,0 0-130-16,0 0-59 0,0 0-22 0,0 0-40 16,0 0 62-16,0 0 28 0,-3 46 13 15,3-32-19-15,-3 3-10 0,1-1 0 16,0-1-11-16,-1 1 13 0,2-3 11 16,-3-1-25-16,2 0-12 0,-1-2-82 0,2-2-48 15,-1-2-79-15,0-2-72 16,0-1-69-16,1-3-41 0,-1 0 41 0,1 0 138 15,1-5-33-15,0-2-19 0,0-1 233 16,0-3 43-16,3-5 244 0,2 1 107 16,3-6-94-16,3-2-31 0,1-2-58 15,3 0-16-15,0 3 15 0,-1 2-6 16,-1 8 5-16,-4 4-10 0,-1 4 10 16,0 4-97-16,2 0-69 0,3 4-104 15,1 4 40-15,6 2 23 0,1-1 41 16,0 2 9-16,1 0-6 0,0-1 29 15,-1-1-3-15,1 0-29 0,-1-3-16 16,0-2-25-16,0-1-45 0,-1-2-39 0,-4-1-38 16,0 0-71-16,-5-5-115 0,1-2-224 15,-5-1-442-15</inkml:trace>
  <inkml:trace contextRef="#ctx0" brushRef="#br0" timeOffset="36072.86">17548 7367 1620 0,'0'0'1040'0,"0"0"-590"0,0 0-1 16,0 0-36-16,0 0-153 0,0 0-167 16,0 0-93-16,0 0-87 0,0 0-75 15,0 0 122-15,-12 43 40 0,12-24 0 16,-2 2 13-16,2 1-13 0,0-1 14 0,0 3-14 16,0-1 0-16,0-1-105 0,2-2-87 15,-1 1-159-15,2-2-109 0,-3-6-224 16,0 5-705-16</inkml:trace>
  <inkml:trace contextRef="#ctx0" brushRef="#br0" timeOffset="51194.86">9580 10349 178 0,'0'0'79'0,"0"0"-79"16,0 0 0-16,28-74 78 0,-17 52 39 16,4 2 14-16,-2-1 384 0,-2 3-242 15,1 1 20-15,-5 2-14 0,0 1 136 0,0 1-114 16,-1 0-5-16,-3 4-88 0,1 3 9 16,-2 2-17-16,-2 4-20 0,0 0-48 15,0 0-66-15,0 1-66 0,0 3 0 16,-2-3-31-16,-1 3-48 0,2 1-12 15,-2 3-26-15,0 6 9 0,-1 8 108 16,-2 8 136-16,-2 2-104 0,-3 4 25 16,0 0-26-16,-4 0 10 0,1-1-16 15,-5-3 4-15,-1 1 9 0,-2-2 15 16,-5 0-53-16,-5 0-115 0,-2-2-131 16,-6 1-200-16,-1-6 353 0,1-4 93 0,1-7 0 15,7-5-118-15,5-6-5 0,5-2 123 16,6 0 99-16,2-9 13 0,0-7-112 0,0-5-19 15,3-5-16-15,2-5 67 0,5 0-32 16,3 1 285-16,1 1-285 0,1 3 12 16,6 1 30-16,-1 1 24 0,4 3-46 15,-1 2-20-15,-2 2 0 0,4 2 39 16,-1 1-39-16,2 0-51 0,1 1 3 16,2 0 16-16,-1 2-15 0,-1 0-33 15,0 5-51-15,-2 2-55 0,-2 4-20 16,4 4 28-16,-2 6 82 0,3 4 44 15,1 3 52-15,0 1 45 0,-1 1 42 16,1 0 29-16,0 4-38 0,-2-4-33 16,2 3 0-16,-1-2 16 0,-1 2 19 0,0-1-38 15,1 1-26-15,1-3-14 0,2 2 0 16,1-2 1-16,3-1-3 0,6-4 0 16,1-1-90-16,5-5-42 0,3-5-55 15,4-3-62-15,3 0-202 0,-9-5-336 16</inkml:trace>
  <inkml:trace contextRef="#ctx0" brushRef="#br0" timeOffset="51451.9">10173 10314 1774 0,'0'0'1409'0,"0"0"-926"16,0 0-287-16,0 0-89 0,0 0-19 15,0 0-6-15,0 0-61 0,0 0-21 16,83-48-49-16,-42 33-2 16,5-1-22-16,-3 6-58 0,0 3-21 0,-10 6-98 15,-8 1-123-15,-9 4-90 16,-8 5-81-16,-3-1-480 0</inkml:trace>
  <inkml:trace contextRef="#ctx0" brushRef="#br0" timeOffset="51599.38">10152 10542 1631 0,'0'0'714'16,"0"0"-288"-16,0 0-153 0,0 0-68 0,0 0-96 16,0 0-46-16,0 0-12 0,0 0 28 15,112-25-12-15,-59 9-51 0,7 1-16 16,-1-2-89-16,-4 2-137 0,-6 2 9 15,-6 3-117-15,-7 1-157 0,-10 2-638 16</inkml:trace>
  <inkml:trace contextRef="#ctx0" brushRef="#br0" timeOffset="53282.44">9452 10731 85 0,'0'0'160'16,"0"0"-50"-16,0 0-31 15,0 0-4-15,94-9 6 0,-71 8 1 0,3-1 32 16,1 1 0-16,-1 1-49 0,2-1-23 16,-3 1-12-16,1 0-30 0,-4 0-43 0,-2 0-77 15,-1 0-59-15,-5 0-33 16,2 0-49-16,-6 0 39 0</inkml:trace>
  <inkml:trace contextRef="#ctx0" brushRef="#br0" timeOffset="54039.91">9942 10795 146 0,'0'0'146'0,"0"0"-84"16,0 0-59-16,0 0 0 16,0 0 10-16,0 0 55 0,0 0 40 0,0 0-49 15,0 0-17-15,0 0 26 0,0 0 47 16,51-36 34-16,-51 36 70 0,0 0 22 16,0 0-43-16,0 0-48 0,0 0-24 15,0 0-41-15,0 0-43 0,0 0-19 16,0 0 9-16,0 0 30 0,0-1-1 15,0 1 10-15,0 0 23 0,0-1 10 16,0 1 2-16,0 0 10 0,0 0 3 16,0 0-19-16,0 0-26 0,0-2-48 0,0 2 6 15,0 0-10-15,0 0 7 0,0 0 6 16,0 0 0-16,0 0-9 0,0 0-7 16,0 0 3-16,0 0 13 0,0 0 0 15,0 0-35-15,0 2-34 0,0 3-17 16,0 4 29-16,0 3 22 0,0 5 13 15,-2 1-12-15,2 1 2 0,-1 2 10 0,1-1-10 16,-2-1 13-16,2-1-14 0,0-3 0 16,0 1-1-16,0-5 0 0,0 0-1 15,0-4-12-15,0 0-59 0,0-2-41 16,0-4-3-16,2 1 25 0,-2-2 84 16,0 0 6-16,0 0 93 0,0-2 32 0,0-4 12 15,0-3-124-15,0-3-12 0,-3-2 25 16,-2-1 24-16,3-2-50 0,-3 2 0 15,4 0 0-15,-1 4 19 0,2 3-19 16,0 0 0-16,0 2 0 0,0-2 0 16,0 1-1-16,6 0-25 0,0-1-9 15,0-1 6-15,4 3 10 0,-2-1-3 16,3 1-7-16,1 1-6 0,0 2 0 16,5 0 3-16,-1 3 6 0,3 0 10 0,0 0 3 15,-1 6 13-15,-1 0 19 0,-2 4-15 16,-2 2 21-16,-2 0 4 15,0-1 0-15,-3 2-16 0,1 0 6 0,-3-1-19 16,-2 0-14-16,-1 0-12 0,0 1-2 16,-2 0 2-16,2-1-16 0,0 2-44 15,1-1-37-15,-1-1-50 0,1 0-8 16,-1 0-23-16,0-4-104 0,2 2-157 0,-2-4-235 16,2-4-71-16</inkml:trace>
  <inkml:trace contextRef="#ctx0" brushRef="#br0" timeOffset="55231.8">12115 9343 1326 0,'0'0'1042'0,"0"0"-613"15,0 0-150-15,0 0-52 0,0 0-4 0,0 0-33 16,0 0-48-16,0 0-42 0,0 0-55 15,0 0-45-15,-5-4-41 0,6 14-33 16,2 5 74-16,7 8 63 0,-1 7-13 16,2 6-34-16,1 0 18 0,2 2-30 15,0 0 21-15,1-4-4 0,1 0-21 0,-3-3 0 16,2-3 3-16,-4-2 13 16,-1-4-4-16,-3-3 7 0,0-2-19 15,-1-3-40-15,-3-1-27 0,-2-3-40 0,-1-2-12 16,0-3-52-16,0-4-60 0,0 1-59 15,0-2 36-15,-1 0 26 0,-4-5-196 16,1-5-638-16</inkml:trace>
  <inkml:trace contextRef="#ctx0" brushRef="#br0" timeOffset="55538.31">12085 9393 365 0,'0'0'1565'0,"0"0"-1227"0,0 0-51 16,0 0 0-16,0 0-8 0,0 0-1 16,-3-73-37-16,12 61-55 0,2 1-38 15,4-3-41-15,6-1-32 0,5 1-6 16,6-2-22-16,4 3-23 0,9-1-24 16,2 3 0-16,4 3 0 0,-4 4-1 0,-1 4 1 15,-11 0 0-15,-6 10 7 16,-8 4-7-16,-12 4-41 0,-5 6 41 0,-4 2 0 15,-10 4 38-15,-7 2 30 16,-7-1 16-16,-7 1-16 0,0 2-28 0,-2-4-40 16,1 0-31-16,2-3-22 0,5-3-127 15,6-2-44-15,5-4-116 0,7-4-124 16,5 1-94-16,2-3-53 0,3-5-440 16</inkml:trace>
  <inkml:trace contextRef="#ctx0" brushRef="#br0" timeOffset="55859.74">12656 9710 2066 0,'0'0'788'0,"0"0"-238"0,0 0-195 0,0 0-135 16,0 0-78-16,0 0-39 0,0 0-51 15,0 0-52-15,0 0-25 0,0 0 3 16,0 0-9-16,0 44-7 0,7-33 7 15,6 2 16-15,1-1-20 0,6-3-32 16,4-1 17-16,3-4 37 0,3-3 13 16,5-1 40-16,1-4 11 0,0-4-13 15,-2-3 53-15,-2-2-7 0,-6-3-9 16,-3-1-10-16,-8 1 40 0,-4-1 31 16,-2 0-25-16,-5 3-25 0,-3 3-25 15,-1 1-37-15,0 4-24 0,0 0-13 0,0 2-70 16,-1 1-73-16,-2 1-64 0,0 2-63 15,-4 0-84-15,1 0-134 0,-2 6-86 16,-3 4-105-16,0 1-607 0,-5 7 584 16</inkml:trace>
  <inkml:trace contextRef="#ctx0" brushRef="#br0" timeOffset="56124.96">12131 10349 2143 0,'0'0'624'0,"0"0"-261"0,0 0-76 16,0 0-5-16,0 0-65 0,0 0-40 15,0 0-34-15,0 0-71 0,92-34-44 16,-25 12-28-16,18-5 0 0,13 0-16 16,7 0 13-16,3 2 2 0,0 5-11 0,-3 2 10 15,-4 2-33-15,-6 4-14 0,-4 0-67 16,-4 2-41-16,-7 0-23 0,-6 0-9 15,-9 3-56-15,-9-1-39 0,-11 3-92 16,-11 1-54-16,-12 4-223 0,-11 0-148 16,-7 0 14-16</inkml:trace>
  <inkml:trace contextRef="#ctx0" brushRef="#br0" timeOffset="56648.68">12444 11023 375 0,'0'0'2212'0,"0"0"-1497"16,0 0-381-16,0 0-120 0,0 0-79 16,0 0-55-16,0 0-21 0,0 0 22 0,1 66 31 15,5-38-34-15,3 2-29 0,-1 1-27 16,3-1 6-16,1 2-3 0,0-1-13 15,0 3-9-15,0-3 9 0,-3 0 4 16,1-3-16-16,-1-2-9 0,-2-3-66 16,0-4-24-16,-2-2-66 0,-1-4-42 15,0-4-110-15,-1-3-122 0,-3-3-38 16,3-3-76-16,-2 0-475 0</inkml:trace>
  <inkml:trace contextRef="#ctx0" brushRef="#br0" timeOffset="56936.68">12389 10983 1990 0,'0'0'712'0,"0"0"-314"16,0 0-143-16,3-67 88 0,7 45-88 0,8 0-85 16,4 2-5-16,9 0-25 0,6 4-44 15,8 1-67-15,3 8-29 0,2 3-31 16,-4 4 31-16,-3 5 25 0,-10 8-25 15,-7 4-15-15,-10 0-10 0,-7 2 25 16,-2 2 25-16,-7 0 0 0,0 4 12 0,-11-1 0 16,-4 4-3-16,-5 1-16 0,-3-1-18 15,0 0-35-15,0 1-48 16,0-4-47-16,4-2-84 0,2-3-97 16,5-4-112-16,1-2-56 0,5-3-52 0,1 0-202 15,4-6-525-15</inkml:trace>
  <inkml:trace contextRef="#ctx0" brushRef="#br0" timeOffset="57247.8">12938 11216 1651 0,'0'0'749'0,"0"0"-194"16,0 0-137-16,0 0-72 0,0 0-85 15,0 0-75-15,0 0-68 0,0 0-28 16,0 0-40-16,0 0-26 0,0 0-24 0,-30 73-12 15,30-58-3-15,4-1-4 0,6 1 16 16,3-1 0-16,3-1-10 0,3-1-33 16,1-2-51-16,4-2 4 0,1-4 27 15,1-3 15-15,0-1 51 0,1-1 26 16,-2-7 46-16,-3-2 12 16,-4-5 22-16,-1 0-13 0,-5-3-21 0,-2-3 42 15,-3 0-40-15,-3-1-43 16,-1 1-19-16,-3 4 6 0,0 3 1 0,0 5-19 15,-1 2-16-15,-1 0-54 0,1 3-88 16,1 2-77-16,0 0-116 0,0 2-190 16,1 0-174-16,8 0 61 0,-1 3-435 15</inkml:trace>
  <inkml:trace contextRef="#ctx0" brushRef="#br0" timeOffset="57713.35">13402 11221 1334 0,'0'0'1306'0,"0"0"-840"0,0 0-175 0,0 0-22 15,0 0-86-15,0 0-48 0,0 0-78 16,0 0-41-16,0 0-3 0,0 0-10 16,90-53-1-16,-64 47 0 0,2-1 14 15,-3 2 3-15,-3 2 12 0,-4 0-3 16,-2 1-16-16,-6-1-12 0,-1 3-3 15,-3 0-19-15,-2 0 1 0,0 0-1 0,0 0-10 16,-1 4 11-16,-1 1 21 0,-1 1 37 16,-1 5 10-16,0 2-3 0,0 2-13 15,-4 2 0-15,-6 3 12 0,1 2-2 16,-5 1-26-16,0-1-2 0,-3 0-10 16,3 0 53-16,0-2-16 0,2-2-9 0,1 0 6 15,3-2-9-15,1-2-16 16,0-2-10-16,4-2 0 0,0-2-2 0,2-3-2 15,1-3 0-15,0 0 2 0,0-1 30 16,9-1 16-16,6 0 16 0,8 0 8 16,9-4 7-16,8-2-16 0,5-2-30 15,3-4-13-15,-3 2-2 0,-1-3-16 16,-2 3-10-16,-4 0-32 0,-4 1-16 16,-8 0-16-16,-3 2-28 0,-7 2-15 15,-6 1-22-15,-6 2-35 0,-2 1-76 16,-2 1-62-16,0 0-116 0,-5 0-134 15,-3 2-91-15,2 0-386 0</inkml:trace>
  <inkml:trace contextRef="#ctx0" brushRef="#br0" timeOffset="58329.83">16090 9988 1527 0,'0'0'1067'0,"0"0"-726"0,0 0-151 15,0 0-75-15,0 0-55 0,0 0 20 16,104-23 22-16,-54 14-20 0,11-1-31 0,2 0-48 16,3 3 16-16,-9 4-19 0,-8 2-222 15,-12 1-168-15,-12 8-105 0,-11-1-163 16,-14 9-710-16</inkml:trace>
  <inkml:trace contextRef="#ctx0" brushRef="#br0" timeOffset="58464.67">16319 10315 855 0,'0'0'1431'0,"0"0"-1127"16,0 0-92-16,0 0 87 0,0 0-82 15,0 0-51-15,112-22-46 0,-55 7-95 0,9-3-25 16,0-2-136-16,-2 4-90 0,-11 0-20 15,-5 5-101-15,-17 1-281 0,3 4-918 16</inkml:trace>
  <inkml:trace contextRef="#ctx0" brushRef="#br0" timeOffset="60907.91">19177 9121 333 0,'0'0'668'16,"0"0"-215"-16,0 0-164 0,0 0-68 0,0 0-75 16,0 0-39-16,0 0-33 15,0 0-28-15,0 0-30 0,0 0-16 0,-5-13-1 16,5 13-1-16,-2 0-2 0,2 0-5 16,-2 0 9-16,2 0 19 0,-1 0-16 15,1 0-2-15,0 0 0 0,-1 0 3 16,-1 0 12-16,1 0-13 0,-1 0 0 15,-1 0 17-15,-1 0-4 0,-1 0-15 16,0 0 15-16,-1 0 4 0,0 1-4 16,1-1-3-16,-1 0 3 0,0 0 13 15,-1 0 3-15,1 0 4 0,0 0-1 16,0 0 14-16,-1-3-1 0,0 1 29 0,4 1 10 16,-1-3-17-16,1 2-15 0,2 1-4 15,-1-2 20-15,2 2 15 0,0 0 7 16,0 0-8-16,0-3-18 0,4 0-41 15,2-3 12-15,7 0 12 0,3-4-31 16,6 3-6-16,1-3 16 0,2 5-1 0,2-2-6 16,2 2 3-16,-1 2-9 0,-2 1-16 15,2 3-3-15,-3 0-29 0,-2 4 32 16,-2 5 16-16,-3 0 3 0,-4 4 3 16,-3 1-10-16,-5 1-12 0,-3 3 0 15,-3 4 0-15,0 1 25 0,-8 2 28 16,-9 1 20-16,0 1-17 0,-8 1-34 15,-1 0-9-15,-4 2-1 0,1-4-11 16,0 0 0-16,2-5 0 0,3 0 2 16,6-6 14-16,3-2-17 0,4-2 0 15,5-6 0-15,2-1 3 0,3-2-1 0,1-1 0 16,0-1 1-16,0 0 12 0,0 0 7 16,0 0 37-16,3 0 16 0,8 0-19 15,6-2-22-15,11-3 1 0,8-4-4 16,9 0-13-16,6-3-15 0,4-2-1 15,-1 1-2-15,-3 2-1 0,-6 0 1 0,-2 2 1 16,-10 3-1-16,-7-1-17 0,-8 5-39 16,-7-2-31-16,-5 4-22 0,-5 0-11 15,-1 0-21-15,0 0-23 0,0-1-26 16,0 0-74-16,0-1-117 0,0-1-129 16,2 1-676-16</inkml:trace>
  <inkml:trace contextRef="#ctx0" brushRef="#br0" timeOffset="61339.89">19876 9139 134 0,'0'0'1588'0,"0"0"-1036"0,0 0-183 16,0 0-32-16,0 0-1 0,0 0-28 0,0 0-55 15,0 0-71-15,0 0-38 0,0 0-29 16,0 0-31-16,-32-29-38 0,24 29-46 15,-3 4-13-15,-1 3-6 0,1 1 4 16,0 4-1-16,-1 0-5 0,5 0-1 16,3 3 3-16,1-2-9 0,1 0 4 15,2-1 5-15,2 0 3 0,4 1 13 0,2-3-31 16,4-1-16-16,1 1-16 16,4-3 18-16,3-2 48 0,6-1 41 0,3-4 28 15,4 0-7-15,3 0-9 16,1-6-12-16,-2-4 5 0,-3 2 7 0,-7-3-4 15,-2-2 1-15,-8-1 6 16,-7 0-13-16,-4 1 18 0,-4-3 7 0,0 2 43 16,-10-1-32-16,-6 0-33 0,-1-2-30 15,-5 1 0-15,-2 2-16 0,-2 3-18 16,-1 2-28-16,0 2-25 0,1 3-6 16,3 3-30-16,0 1-23 0,3 0-55 15,1 0-52-15,2 3-78 0,6 2-74 16,3 0-39-16,2 0 10 0,6 2-61 0,0-1-161 15,3-2-139-15</inkml:trace>
  <inkml:trace contextRef="#ctx0" brushRef="#br0" timeOffset="61714.71">20348 9075 1043 0,'0'0'498'0,"0"0"-82"0,0 0 9 16,0 0-57-16,0 0-82 0,0 0-62 15,0 0-78-15,0 0-41 0,0 0-29 16,0 0-25-16,0 0-23 0,-25 10-27 16,22-5-1-16,1 0-12 0,-1 3-14 15,3 0 4-15,0 3-6 0,6 2 6 16,4 1 8-16,5 0 14 0,1-1 16 16,4-1 38-16,3-2-4 0,-1-1-18 0,1-3-4 15,-1-2 4-15,-3-2 2 0,1-2 4 16,-1 0-13-16,-1 0-12 0,-1 0 0 15,-3-2 9-15,0-3 18 0,-2-1 4 0,-2-2 19 16,-3-1 25-16,-2-3 59 0,-2-1-35 16,-3-1-26-16,0-4-33 0,-8 0-1 15,-2 0-15-15,-3 1 16 0,-4 2-19 16,0 1-34-16,-3 2-13 0,-2 3-20 16,0 1-29-16,1 3-40 0,-2 3-47 15,2 1-44-15,1 1-42 0,2 0-68 16,5 1-63-16,2 5-70 0,3 0-38 15,4 4-149-15,1-4-207 0</inkml:trace>
  <inkml:trace contextRef="#ctx0" brushRef="#br0" timeOffset="68718.13">21154 9267 392 0,'0'0'287'0,"0"0"-104"16,0 0-56-16,0 0-10 0,0 0 14 15,0 0-27-15,0 0-29 0,0 0-17 16,0 0-9-16,-1-5 0 0,1 5 16 16,0 0-13-16,0 0-7 0,0 0-6 15,0 0 0-15,0 0 20 0,0 0 35 16,0 0 33-16,-2 0 5 0,2 0-2 16,0-1-17-16,0 1-13 0,-1-1-3 15,-1 1-7-15,2-2-13 0,-1 2-12 16,-1-1-11-16,2 0-9 0,-1 1-13 0,-2-2-3 15,3 2-13-15,0 0-3 16,-1 0-10-16,1 0 20 0,-1 0 5 0,1 0 1 16,-2 0 0-16,2 0-7 0,-1 0-6 15,-1 0 0-15,1 0-3 0,-2 0-10 16,1 0 10-16,-1 0-11 0,0 0 0 16,1 2-2-16,-1 0-3 0,-2 1-16 0,1 1 0 15,-2 1 0-15,4 0 15 0,-3 3-12 16,2-1 0-16,0 3 4 0,0-2 9 15,0 3-9-15,3-2 10 0,-1 0-1 16,1 0-9-16,0 0-1 0,0 0 11 16,0 0-1-16,1 0-17 0,5 0 8 15,-1 0-1-15,2 1-13 0,2 1-19 16,3-3-13-16,3 3-22 0,2-4 9 16,3 0-3-16,2-2 36 0,4-4 35 15,1-1 3-15,1 0 19 0,0-2 7 0,-2-5-7 16,2 1-18-16,-3-3 18 0,-3 2 23 15,-2-1 42-15,-2-3-17 0,-4 0-9 16,-2-1 22-16,-5-2 25 0,-1-2 36 16,-6-1-8-16,0-2-3 0,-4 1 32 15,-7-2-36-15,0-1 11 0,-3 3-42 0,-1 0-35 16,-1 4-36-16,-3 0-24 16,1 1-15-16,-4 3-4 0,0 0 0 0,-4 4-12 15,1 1-79-15,-1 4-41 0,1 1-38 16,-1 0-49-16,5 0-87 0,0 5-73 15,8 1-58-15,-1 2-225 0,8-3-353 16</inkml:trace>
  <inkml:trace contextRef="#ctx0" brushRef="#br0" timeOffset="74269.89">21716 9175 298 0,'0'0'495'0,"0"0"-182"16,0 0-88-16,0 0-10 0,0 0-20 15,0 0 0-15,0 0-23 0,-78 32-36 16,68-27-36-16,2 1-45 0,0 1-32 16,-3-1 12-16,-1 3 4 0,1-1 6 15,-2 2-3-15,1-2-9 0,-2 1-8 16,4-1-8-16,0-2-17 0,1 1-4 15,4-3-15-15,2-1 16 0,0 0-13 0,1-2 12 16,2-1 3-16,0 0-1 0,0 0-15 16,0 0 17-16,3 0 32 0,0-1 13 15,3-3-9-15,1-2-20 0,-1-2-14 16,-1-1 21-16,-2-2 2 0,0 1 8 0,-3-1-17 16,0 0-15-16,0 4-1 0,0-1 0 15,0 3 0-15,-1 1 51 0,-2 3 1 16,-1 1 9-16,-2 0 22 0,-6 0-80 15,1 1-3-15,-5 5-45 0,-3 2 20 16,1 1 12-16,-1 0-3 0,1 1-7 16,2 0 4-16,4-2 0 0,3-1 16 15,2-1-20-15,1-1 1 0,3 1 5 0,0-4 14 16,3 2-55-16,0-2-25 0,0 0-27 16,0-1 7-16,0-1 61 0,3 0 42 15,6 0 55-15,1-1 38 0,3-7-22 16,4 0-23-16,2-3-12 0,-2-3-7 15,2-2 26-15,-3 1 6 0,-2-1 16 16,-4 4 22-16,-4 2 0 0,-2 4-6 16,-4 2 25-16,0 1 6 0,0 3-13 0,0 0-13 15,-4 0-29-15,-3 0-69 0,-6 0 0 16,-4 3-85-16,-6 4 15 0,-5 1 10 16,-3 5 19-16,0 2 3 0,2 0 9 15,6 2 1-15,3 0 9 0,3-3-7 16,5 1 10-16,3-3-73 0,5 0-16 15,3-4-20-15,1-1-3 0,3-2 60 0,5 0 36 16,5-4 32-16,8-1 71 0,1 0-4 16,4-1-32-16,2-6-3 0,-1-3 45 15,2-1-6-15,-6-1-11 0,-4 3-12 16,-8 2 54-16,-3 0 25 0,-7 3 29 16,-1 0 20-16,-1 1-57 0,-7 0-53 15,0 0-40-15,-4-1-26 0,-4 4-35 16,-1 0-15-16,-5 0 9 0,-2 0 13 0,-1 7 6 15,0 2 6-15,0-1-6 0,5 2-13 16,0-1-25-16,5 1-3 16,1 1 3-16,4-1 10 0,2-1 8 0,2-1 1 15,6-2-67-15,0-2-26 0,2-2 45 16,10 1 89-16,5-3 19 0,9 0 42 16,7-4-10-16,4-5-10 0,5-2-22 15,0-4 29-15,-6 2 12 0,-5 1-12 0,-8 0 44 16,-11 4 12-16,-7 3 3 15,-5 1 32-15,-2 2 18 0,-10-2-100 0,-5 1-57 16,-3-1-51-16,-4 3-13 0,-3 1 8 16,0 0 9-16,-1 1-10 0,2 5-15 15,3 0-13-15,4 0-1 0,8 0-18 16,0-1-17-16,8-3-35 0,0 1-26 16,3-1 5-16,0-2 65 0,0 2 88 15,3-2 24-15,0 0 61 0,2 0 23 16,1 0 35-16,-2 0 28 0,0 0 6 15,-2-2-26-15,-1 1-31 0,-1-3-17 0,0 1-32 16,0-3-47-16,-3 0-73 0,0 1-47 16,-2 0-39-16,2-1-65 0,0 6-81 15,0 0-98-15,-2 2-193 0,2 7 36 16,-1-2-95-16</inkml:trace>
  <inkml:trace contextRef="#ctx0" brushRef="#br0" timeOffset="75058.47">18773 10202 876 0,'0'0'775'0,"0"0"-256"0,0 0-176 16,0 0-81-16,0 0-41 0,0 0-45 15,0 0-45-15,0 0-32 0,0 0-64 16,0 0-10-16,114-28 4 0,-60 16 47 0,9-1 19 16,13 0 0-16,8-1-20 0,13-1 23 15,11-1-51-15,11-2 19 0,12 0-34 16,15 0-32-16,8 1 13 0,11-1 12 16,7 3-24-16,4-2 8 0,4 3-8 15,3 0-1-15,2 1 2 0,-4-1 0 16,-2 1-2-16,-10 0 2 0,-9 2-2 15,-18-1-25-15,-15 0-12 0,-16 2-8 0,-19-2-2 16,-16 4 25-16,-17-2-3 16,-15 2 0-16,-14-1-7 0,-9 3-9 0,-9 2 4 15,-6 0-1-15,-1-1 13 0,-4 3 3 16,-1-2-51-16,2 1-54 0,1-1-51 16,-3 0-39-16,1 2-43 0,-1 0-108 15,0 0-169-15,0 1-485 0</inkml:trace>
  <inkml:trace contextRef="#ctx0" brushRef="#br0" timeOffset="76684.92">18640 10413 1693 0,'0'0'600'0,"0"0"-260"0,0 0-124 0,0 0-27 16,0 0 28-16,0 0 16 0,0 0-43 15,0 0-61-15,0 0-56 0,0 0-26 16,51-71-28-16,-28 62-7 0,1 2-12 15,1 2 0-15,3 2-1 0,-1 0-18 16,0 3-9-16,2 0 7 0,-1 0 21 16,-3 4 12-16,-3 2-12 0,-3 1-1 15,-7 3-40-15,-7 2-41 0,-1 1 19 0,-4 3 25 16,-5 2 38-16,-4 2 0 0,-4 0 0 16,-4 2-25-16,-1-3-13 0,-2 3 3 15,0-2-6-15,1-2-17 0,2 0-8 16,0-2 24-16,1 1 23 0,4-3 17 15,0-1-1-15,1-3 0 0,4-2-10 16,4-3 13-16,-1-2 35 0,4 0 48 16,0-3 31-16,4 1-25 0,2-1-20 0,7 0 26 15,7 0 21-15,8 1-9 0,5-1-3 16,4 3-8-16,1-1-21 0,-3 2-38 16,-4 0-22-16,-3 2-14 0,-8 2 23 15,-6-1 16-15,-4 0-22 0,-6 1-5 16,-2 2-11-16,-2 1 20 0,-4 1 27 15,-11 2 22-15,-4 3 9 0,-9 0-28 0,-6 0-24 16,-4-1-28-16,-3 0-21 16,-1-2-38-16,-1 0-12 0,4-4 19 0,5-2 9 15,3-4-41-15,4-4-15 0,4 0-7 16,3-2-37-16,1-6-28 0,3 0-74 16,3 1-89-16,6 0-24 0,3 1-102 0,4-2-217 15,0 0-463-15,16-5 437 0</inkml:trace>
  <inkml:trace contextRef="#ctx0" brushRef="#br0" timeOffset="76924.7">19226 10418 1940 0,'0'0'1059'15,"0"0"-596"-15,0 0-86 0,0 0-72 0,0 0-94 16,0 0-83-16,0 0-78 0,0 0-50 15,0 0-53-15,0 0 38 0,0 0 15 16,27 57 59-16,-15-32-22 0,-1 3-13 16,1-2 4-16,-1 0-6 0,0-3-19 0,0 0-3 15,-1 0-10-15,0-4-83 0,-1-1-59 16,2-1-84-16,-3-2-53 0,0 0-100 16,0-2-97-16,1-1-152 0,-1-5-412 15</inkml:trace>
  <inkml:trace contextRef="#ctx0" brushRef="#br0" timeOffset="77337.02">19816 10392 1936 0,'0'0'712'0,"0"0"-237"16,0 0-92-16,0 0-23 15,0 0-96-15,-93-48-74 0,74 45-69 0,1 0-50 16,-1 2-43-16,0 1-28 0,1 1-20 15,3 8-14-15,-1 1-10 0,6 5-24 0,1 0-56 16,4 3-13-16,1 0-5 0,4 0 22 16,0 0 13-16,0-1-7 0,8-3-25 15,1-1-4-15,2-3 6 0,5 1-1 16,-1-4 48-16,2-2 26 0,-3-2 61 16,2-3 3-16,-4 0 112 0,-1-3 58 15,-1-3 2-15,0-2-16 0,-1-2 9 16,1-2-17-16,-1 1 6 0,-2-1 6 15,1 2-13-15,-2 1 20 0,-3 2 9 16,0 3-35-16,-1 2-33 0,0 1-16 16,-2 0-37-16,0 1-55 0,0 0-23 15,2 2-23-15,-1 4-42 0,2 5-11 16,0 3 96-16,0 5 2 0,0 4-17 16,0 1 3-16,-1 0-1 0,3-1-5 15,-1-2-78-15,2 1-43 0,2-4-47 0,-2 0-71 16,3-4-112-16,-2 0-117 0,5-1-122 15,-7-5-555-15</inkml:trace>
  <inkml:trace contextRef="#ctx0" brushRef="#br0" timeOffset="77665.75">20105 10421 2318 0,'0'0'709'0,"0"0"-313"15,0 0-186-15,0 0-37 0,0 0-66 0,0 0-72 16,94-42-32-16,-71 42-3 0,-3 0 15 16,-1 1-15-16,-5 6-27 0,-5 3-35 15,-4 1-36-15,-2 3 44 0,-3 4 54 16,0 1 0-16,-8 4 19 0,-2 0-6 16,-2 2 12-16,2-1 10 0,-3 0-1 15,1-2-15-15,1-2-16 0,2-2 29 0,2-2-1 16,1-5 4-16,3-2-32 15,0-4-3-15,3-2-1 0,0-2-59 0,0-1-75 16,8 0 132-16,6-4 3 0,6-3 69 16,11-5-69-16,6-4-16 0,9-2-44 15,3 0-79-15,3 2-57 0,1 0-88 16,-3 1-50-16,-2 3-104 0,-4 5-166 16,-5-1-222-16</inkml:trace>
  <inkml:trace contextRef="#ctx0" brushRef="#br0" timeOffset="77911.92">20852 10600 517 0,'0'0'528'0,"0"0"-173"0,0 0-3 16,0 0-28-16,0 0-35 0,0 0-50 15,0 0-52-15,0 0-36 0,0 0-36 16,79-31 36-16,-73 23 53 0,-2 0 49 15,-3-1 3-15,-1 0-21 0,0-1-101 16,-5 2-38-16,-3 1-52 0,-2 0-44 16,0 2-3-16,-2 1-72 0,-2 3-46 15,0 1-99-15,-2 0-123 0,4 2-127 16,0 6-82-16,3 2-154 0,5-2-475 16,-1 2 422-16</inkml:trace>
  <inkml:trace contextRef="#ctx0" brushRef="#br0" timeOffset="78763.16">21426 10185 1744 0,'0'0'772'15,"0"0"-277"-15,0 0-137 0,0 0-66 16,0 0-90-16,0 0-105 0,0 0-71 0,0 0-26 16,0 0-50-16,0 0-25 0,0 0 75 15,-9 39 6-15,7-24 22 0,-1 0 1 0,3 2-17 16,0 1-11-16,0 0-1 0,6 0 1 16,2 0 0-16,-2-2-1 15,2-2-56-15,0-2-45 0,2-5-51 0,0 0-22 16,5-2-30-16,-1-2-16 0,5-3 8 15,1 0-88-15,0-3-137 0,0-4-135 16,-1-1 41-16,-3-2 189 0,-4 0 212 16,-2 1 130-16,-3 0 202 0,-1 1 231 15,-2 3 107-15,-3 3-53 0,2-1-31 16,-3 2-63-16,0 1 0 0,0 0-32 16,0 0-101-16,0 3-87 0,0-1-101 15,0 0-69-15,0 3-3 0,0 2-13 16,0 6 13-16,0 2 72 0,-1 5-4 0,-1 2-24 15,2-2-41-15,0 2 9 0,0-3 4 16,6-1-16-16,-1 0-25 0,4-1-118 16,-1-3-66-16,2-1-87 0,1-3-141 15,2 1-145-15,-2-5-506 0,7-2-615 0</inkml:trace>
  <inkml:trace contextRef="#ctx0" brushRef="#br0" timeOffset="79092.75">21970 10246 1825 0,'0'0'1027'0,"0"0"-662"0,0 0-53 16,0 0 13-16,0 0-66 0,0 0-91 0,0 0-72 16,0 0-90-16,0 0-6 15,92-71-15-15,-66 64 0 0,3 1 15 0,-2 0 0 16,-2 0-2-16,-2 2-50 0,-3 2 20 15,-3-2 29-15,-4 3-12 0,-3 1-1 16,-3 0 14-16,-2 0 0 0,-1 0-17 0,-2 4 19 16,2 4 51-16,1 4 8 0,1 6 3 15,-1 4-12-15,-1 4 3 0,1 2 2 16,-3 3-15-16,1 0-24 16,-3 0-4-16,0-2-12 0,0 0-6 15,0-4-81-15,0-1-49 0,-5-5-53 0,-3-1-94 16,-2-2-105-16,0-5-68 0,-2-1-37 15,-3-1-265-15,5-2-556 0</inkml:trace>
  <inkml:trace contextRef="#ctx0" brushRef="#br0" timeOffset="79225.64">22180 10494 1633 0,'0'0'658'0,"0"0"-215"0,0 0-119 16,0 0-58-16,110-57-136 0,-73 51-80 15,5 2-50-15,-2 3-19 0,-4 1 6 16,-4 0-3-16,-2 0-73 0,-4 0-99 15,2 1-4-15,-4 0-182 0,4 2-322 16,-8-2-884-16</inkml:trace>
  <inkml:trace contextRef="#ctx0" brushRef="#br0" timeOffset="79779.39">23990 9530 2077 0,'0'0'731'16,"0"0"-168"-16,0 0-176 0,0 0-47 15,0 0-116-15,0 0-72 0,0 0-37 16,0 0-49-16,0 0-66 0,0 0-49 0,97-14-10 16,-53 4 4-16,4-1-35 0,3 1-97 15,-4 2-64-15,-2 3-114 0,-11 4-116 16,-11 1-337-16,-12 1-905 0</inkml:trace>
  <inkml:trace contextRef="#ctx0" brushRef="#br0" timeOffset="79923.89">24094 9719 935 0,'0'0'1305'0,"0"0"-769"15,0 0-186-15,85-19-172 0,-39 7-108 0,8-3-50 16,3-1-20-16,2 2-11 0,-2 2-123 16,-4 1-55-16,-5 2-151 0,-15 5-307 15,16-2-876-15</inkml:trace>
  <inkml:trace contextRef="#ctx0" brushRef="#br0" timeOffset="105422.7">26541 8665 245 0,'0'0'508'0,"0"0"-52"0,0 0 3 16,0 0-63-16,0 0-78 0,0 0-27 15,0 0-47-15,0 0-35 0,0 0 24 0,-18 0-55 16,16 0-77-16,1 4-41 16,-1-3-19-16,2 0-10 0,-1 2-31 0,-1 1-13 15,-2 3 10-15,-3 5 3 16,-5 5 104-16,-1 4-16 0,-2 0-29 0,0 4-11 15,1-2-10-15,1 0-19 0,2-1-17 16,2-2-2-16,1 3 0 0,4-3-1 16,1 2-2-16,3-4-15 0,0 0-33 0,4-4-56 15,10-1-6-15,1-3 18 0,8-2 38 16,3-3 35-16,10-4-16 16,5-1 36-16,1-3-9 0,3-8 11 0,-1-2 38 15,-5-3-10-15,-6-4 23 0,-9 0 15 16,-6-5 66-16,-7 0-41 0,-8-5-15 15,-3 0 55-15,-6 1-130 0,-7 1 1 16,-7 2 10-16,-4 4-12 0,-2 1-41 16,0 6 7-16,-5 2 6 0,4 4-22 15,1 2-11-15,2 6 11 0,6 0-9 0,2 1-111 16,6 0-55-16,3 2-129 16,6 5-141-16,1-1-220 0,5 1-318 15</inkml:trace>
  <inkml:trace contextRef="#ctx0" brushRef="#br0" timeOffset="105595.73">27216 8754 1662 0,'0'0'823'0,"0"0"-301"0,0 0-135 16,0 0-92-16,0 0-81 0,0 0-83 15,0 0-64-15,0 0-67 0,0 0-9 16,0 0-105-16,0 0-84 0,-5 2-99 0,5-2-150 15,3 0-239-15,4-1-444 16,1 1 111-16</inkml:trace>
  <inkml:trace contextRef="#ctx0" brushRef="#br0" timeOffset="105930.79">27570 8526 1626 0,'0'0'617'0,"0"0"-281"15,0 0-52-15,0 0-2 0,0 0-75 0,-87 25-67 16,69-13-45-16,1 1-38 0,2 4-41 16,3 0-13-16,3 1-3 0,3 1-2 15,2-1-17-15,4-1 3 0,0 0 13 16,2-2 2-16,10-1-27 0,5 0-45 16,5-2 70-16,7-3 3 0,5-1 0 15,2-5 12-15,5 0-2 0,-1-3-7 16,0-3 6-16,-4-4 10 0,-8 0 57 15,-6-3 117-15,-7 1 43 0,-7-6-52 16,-5 2-1-16,-3-7-75 0,-3-2-3 16,-8-2-89-16,-6-1-16 0,0 2-53 0,-5 3-30 15,-1 4 37-15,4 3 5 0,-4 6-45 16,2 0-95-16,-1 4-45 0,2 3-51 16,1 0-98-16,3 5-37 0,4 1-101 15,6 1-146-15,3-1-386 0</inkml:trace>
  <inkml:trace contextRef="#ctx0" brushRef="#br0" timeOffset="106287.8">28251 8374 1926 0,'0'0'715'0,"0"0"-313"15,0 0-117-15,0 0-91 0,0 0-115 16,0 0-57-16,0 0 7 0,0 0 37 15,-81 72-6-15,64-47-32 0,3 0-18 16,5 4-10-16,1-3-16 0,7 2 6 0,1-1 10 16,0 0 3-16,7-3-3 0,6 1-10 15,1-4-28-15,4 0-22 0,2-2-28 16,2-2 12-16,2-4 31 0,-1-5 45 16,-3-3 20-16,-1-2 15 0,-4-3 22 15,-4 0 41-15,-4-6 82 0,-3-3-17 16,-4-2 47-16,0-2-17 0,-4-1-51 15,-8-3-89-15,-5 3-53 0,-3-2-28 16,-3 5-25-16,-2 2 16 0,3 4 16 16,-1 1-44-16,6 4-78 0,3 0-35 15,6 0-67-15,2 4-65 0,6 1-46 0,0-2-29 16,11 1-74-16,9 2 6 0,0-4-253 16,21-2-450-16</inkml:trace>
  <inkml:trace contextRef="#ctx0" brushRef="#br0" timeOffset="106478.05">28856 8433 42 0,'0'0'0'0,"0"0"-9"16,0 0-24-16</inkml:trace>
  <inkml:trace contextRef="#ctx0" brushRef="#br0" timeOffset="106802.67">28856 8433 297 0,'0'0'362'0,"0"0"22"0,-28 2 49 16,28-2-26-16,0 0-57 0,0 0-23 16,0 0-73-16,0 0-80 0,0-2-27 15,0 0-35-15,0-1 0 0,0-2-27 16,3 0-18-16,0 0-19 0,2 0 63 0,3 1 8 15,-1 0-56-15,6 0-19 16,2 1-15-16,4 2-29 0,2 1-2 0,2 0-33 16,-1 1 0-16,-1 6 7 0,-3 0 28 15,-2 4 2-15,-4 2 23 0,-1-1-25 16,-6 5-19-16,-2 0 7 16,-3 1 9-16,0 1 2 0,-7-1 0 0,-5 3 0 15,-5 1 2-15,-2 0 16 0,-4 1-13 0,2 0 15 16,-1-1-19-16,3-3-4 0,2-2-10 15,6-1 14-15,2-7 19 0,3 1 6 16,3-5-9-16,3-3-4 0,0-2 7 16,0 0 44-16,7 0 53 0,8 0-28 15,9-6-20-15,7-2-68 0,11-3-28 16,5-1-115-16,4-1-62 0,-1 2-47 16,-3-1-15-16,-5 3-126 0,-6 1-55 0,-3 2-89 15,-10 2-485-15</inkml:trace>
  <inkml:trace contextRef="#ctx0" brushRef="#br0" timeOffset="107706.93">31052 8159 950 0,'0'0'1010'0,"0"0"-576"15,0 0-124-15,0 0-27 0,0 0-21 16,0 0 6-16,0 0-38 0,0 0-56 16,0 0-62-16,0 0-42 0,0 0-35 15,14-10-35-15,-17 11-19 0,-3 2-22 16,-3 2-32-16,-7 2 20 0,-9 5 53 15,-6 5 10-15,-12 2 9 0,-7 4-17 0,-4 3 33 16,-4 0-35-16,1 1 0 0,-1-2 0 16,4 1-2-16,5-2 4 0,8 0-1 15,4-3 0-15,6-2-1 0,8-5-3 16,6 0-48-16,6-4-33 0,6 1 27 16,2-5 10-16,1-1 9 0,2 1 10 15,0-5 28-15,3 3 60 0,4-3 34 16,2 3-6-16,7-2 6 0,4 4-2 0,8-2-21 15,6-1-36-15,9 1-23 0,4 0-12 16,1 0 1-16,6 1 0 0,-4-3 0 16,2 2 0-16,-4 2-1 0,-4-1 0 15,-5 1-3-15,-3-1-31 0,-7 2-10 16,-4-1 1-16,-2-1 5 0,-4 0-35 0,-2-1-40 16,-3 1-19-16,-1 1-20 0,-3-3-22 15,-2 1-58-15,-5 1-47 0,0 1-75 16,-3-1-89-16,0 0-48 0,0-1-147 15,-5 1-381-15</inkml:trace>
  <inkml:trace contextRef="#ctx0" brushRef="#br0" timeOffset="107951.7">30573 8864 62 0,'0'0'1072'0,"0"0"-661"15,0 0-138-15,0 0 100 0,0 0-1 16,0 0-56-16,0 0-73 0,0 0-19 0,102 11-65 16,-51-11-48-16,8 0-67 0,6 0-18 15,4-3-26-15,-1 2-15 0,-1 1-1 16,-5 0 16-16,-8 0-3 16,-6 1-35-16,-11 2-102 0,-7-2-32 0,-4 0-29 15,-8 2-65-15,-2-3-108 0,-6 0-119 16,0 0-232-16,-3-1-385 0</inkml:trace>
  <inkml:trace contextRef="#ctx0" brushRef="#br0" timeOffset="108689.66">32002 8360 1535 0,'0'0'724'0,"0"0"-233"15,0 0-141-15,0 0-34 0,0 0-18 0,0 0-50 16,0 0-71-16,0 0-62 15,0 0-65-15,0 0-32 0,-9 11-18 0,2-6-21 16,-4 2-35-16,-4 3 24 0,-4 3 31 16,-2 3-2-16,2 2-22 0,0 0 4 15,8 1-14-15,2 0-30 0,3-1 10 16,6 1 24-16,0 2 15 0,15 0 14 16,5-3-54-16,4 0 15 0,8-4 35 15,7-3 6-15,3-1 37 0,3-5 1 0,0-4-4 16,-1-1 20-16,-6-1 13 15,-7-5 11-15,-6-5-10 0,-10-1 1 0,-5-3 61 16,-5-4 65-16,-5-2-48 0,0-2-42 16,-12-3-41-16,-6 0-21 0,-4 2-43 15,-6-1-31-15,-2 5 4 0,-2-1-19 16,1 5-16-16,0 1-70 0,6 8-90 16,-1 0-58-16,6 3-122 0,4 4-150 15,3 0-71-15,8 4-183 0,5 2-494 16</inkml:trace>
  <inkml:trace contextRef="#ctx0" brushRef="#br0" timeOffset="108835.68">32555 8585 665 0,'0'0'1190'16,"0"0"-517"-16,0 0-119 0,0 0-105 16,0 0-101-16,0 0-90 0,0 0-149 15,0 0-109-15,0 0-16 0,0 0-166 16,0 0-94-16,49-22-101 0,-28 17-206 15,3 3-387-15,-4 0-292 0</inkml:trace>
  <inkml:trace contextRef="#ctx0" brushRef="#br0" timeOffset="109275.83">32879 8404 795 0,'0'0'1161'16,"0"0"-723"-16,0 0-128 0,0 0-37 16,0 0-7-16,0 0-31 0,0 0-29 15,0 0-70-15,0 0-29 0,36-72-48 16,-20 64-12-16,4 1 1 0,3 4-35 0,1-1-10 16,0 4-2-16,1 0-1 0,-2 2-16 15,0 4-12-15,-2 5-14 0,-1 0-1 16,-6 5 2-16,-2 0 29 0,-4 4 11 15,-5 1-16-15,-3-1-21 0,-2 2 35 16,-8 0 3-16,-6 1 34 0,-3-1-12 0,-4 0-9 16,0-2 6-16,0 1 9 0,3-4 12 15,1-2-30-15,3 1-10 16,1-3-16-16,3-1 15 0,-1-1 1 0,4-2 1 16,1-3 1-16,3-1-2 0,1-1 0 15,4-2 0-15,0-2 32 0,0 0 41 16,7 0 45-16,6-2 0 0,7-3-55 15,9-2-63-15,10-3-43 0,8 2-13 16,6-2-50-16,3 3-34 0,2 1-24 0,-5 2-38 16,-3 3-35-16,-4 0-34 0,-8 1-18 15,-8 0-29-15,-8 0-74 0,-11 0-33 16,-6 0-99-16,-5 0-173 0</inkml:trace>
  <inkml:trace contextRef="#ctx0" brushRef="#br0" timeOffset="112224.73">14573 13373 1094 0,'0'0'762'0,"0"0"-321"0,0 0-163 0,0 0-24 16,0 0 42-16,0 0-9 0,0 0-135 15,0 0-86-15,0 0-53 0,0 0-13 16,11-19 35-16,-18 33 34 0,-2 5 20 16,-1 3-11-16,-3 4 1 0,-1 3-29 15,-3 1-5-15,-4 2 5 0,0 1-7 16,-7 0 7-16,-5 1 0 0,0-1-10 15,-5-1-15-15,-5-1-6 0,1-4-7 16,2 0-11-16,-2-5-1 0,8-4-2 0,2-5-29 16,8-4-6-16,5-5 16 0,3-4 21 15,4 0 34-15,1-8-34 0,4-3-9 16,-1-4-16-16,4-2 3 0,1-1 22 16,3-1 12-16,2-1 25 0,6-3-15 15,3-1-1-15,4 1 17 0,1 2-4 16,1 0-16-16,3 1-16 0,-4 4 11 0,3 2-11 15,-3 2-2-15,0 2-1 0,-2 4-15 16,1 4-15-16,-2 2-28 0,4 6-6 16,-1 6 34-16,2 6 17 0,0 2 14 15,1 4 12-15,-2 1-9 0,-3 0 0 16,1 1 13-16,1-2-13 0,2 0 8 16,1-3-11-16,3 1-2 0,2-3-51 0,-1-1-34 15,3-2-30-15,-1-3-39 0,1-4-65 16,-1 1-46-16,1-2-52 0,-4 1-86 15,0-3-115-15,-4 1-224 0,-3-2-455 16</inkml:trace>
  <inkml:trace contextRef="#ctx0" brushRef="#br0" timeOffset="112622.68">14849 13891 1011 0,'0'0'1225'0,"0"0"-763"0,0 0-137 0,0 0 36 16,0 0-85-16,0 0-128 0,0 0-78 15,0 0-30-15,0 0-39 0,0 0 2 16,6 18 38-16,-3-9-6 0,2 0-20 0,-2 0-2 16,0 1-10-16,-1-4 19 0,-1 2-7 15,-1-3-15-15,0-1-67 0,0-1-18 16,0-3-12-16,0 0-17 0,0 0 89 16,0 0 25-16,0-4 88 0,0-5-53 15,0-3-35-15,0-6-3 0,0-2 3 16,0-3 0-16,2 1 44 0,5 1 9 15,0 3 4-15,5 2-1 0,-4 4 42 16,3 0-13-16,1 3 11 0,1 0-9 16,2 3-25-16,-1-2-22 0,5 2-18 15,1 0-19-15,5 2 0 0,3 4-3 16,3 0 0-16,2 3 0 0,0 6 22 0,0 3-22 16,-3 3-31-16,-2 2 0 0,-7 4 6 15,-2 1 0-15,-9-1 10 0,-3 1 14 16,-4 0-15-16,-3 0 1 0,0-1-1 15,-3-3-12-15,-4-2-52 0,0 0-58 16,-3-2-98-16,0-3-130 0,0 0-135 16,0-1-170-16,2-3-580 0</inkml:trace>
  <inkml:trace contextRef="#ctx0" brushRef="#br0" timeOffset="113246.95">16754 13290 2161 0,'0'0'717'16,"0"0"-314"-16,0 0-237 0,0 0 30 16,0 0 34-16,0 0-63 0,0 0-91 0,0 0-62 15,96-37-14-15,-53 27-2 0,4 3-13 16,5-1-4-16,0 3 6 0,-4 1-2 15,-5 1-127-15,-7 3-98 0,-9 0-71 16,-8 4-91-16,-9 4-165 0,-4-2-254 16,-10 8-644-16</inkml:trace>
  <inkml:trace contextRef="#ctx0" brushRef="#br0" timeOffset="113374.3">16943 13456 630 0,'0'0'763'0,"0"0"-431"0,0 0-176 0,0 0 132 16,0 0 13-16,0 0-104 0,0 0-68 15,85-2-45-15,-32-5-84 0,12-5-39 16,6 0-141-16,4 2-91 0,1 0-170 0,-5 2-245 16,-18 2-129-16</inkml:trace>
  <inkml:trace contextRef="#ctx0" brushRef="#br0" timeOffset="113984.04">18654 12557 1653 0,'0'0'1186'16,"0"0"-824"-16,0 0-88 0,0 0 36 16,0 0-1-16,0 0-69 0,0 0-107 15,0 0-130-15,0 0-3 0,0 0-59 16,0 0 59-16,14 26 19 0,-6-3 18 16,3 3 6-16,-2 5 13 0,-1 1-7 0,2 2-27 15,-2 0-19-15,-3 2 15 16,0 0-18-16,-1-1-14 0,-1-1-41 0,2-2-44 15,-2-4-72-15,2-1-22 16,-1-3-106-16,3 1-154 0,-1-3-116 0,1-5-233 16,5 0-771-16</inkml:trace>
  <inkml:trace contextRef="#ctx0" brushRef="#br0" timeOffset="114140.87">19000 13120 1790 0,'0'0'1034'0,"0"0"-688"16,0 0-62-16,0 0-12 0,0 0-64 15,0 0-78-15,0 0-65 0,0 0-48 16,0 0-17-16,36-70-19 0,-29 61-82 16,4-1-68-16,0 1-62 0,4 0-61 15,1-1-111-15,7 1-216 0,-7 1-541 16</inkml:trace>
  <inkml:trace contextRef="#ctx0" brushRef="#br0" timeOffset="114473.93">19569 12681 2003 0,'0'0'553'0,"0"0"-301"0,0 0-31 15,0 0 42-15,0 0-47 0,-96-10-48 16,75 14-105-16,2 3-51 0,2 2-12 16,6 1 0-16,3 3-1 0,1 4-1 15,3 2 1-15,4 4-2 0,3 3-12 16,5 1 12-16,8 3 3 0,4-2-1 15,5 2-43-15,4-4-7 0,2-3 51 16,6-4 0-16,-1-4 16 0,0-4 19 16,2-4 9-16,-3-4 29 0,-2-3 2 15,-4-1 13-15,-6-7 0 0,-4-4 38 0,-7-3 70 16,-6-6 24-16,-6-4-20 16,0-6-59-16,-17-5-77 0,-4 0-40 0,-8-1-24 15,-6 2-13-15,-4 4-27 0,0 5 13 16,-4 5-68-16,3 7-89 0,-1 5-73 15,1 8-130-15,1 1-245 0,11 1-334 16,-7 12-452-16</inkml:trace>
  <inkml:trace contextRef="#ctx0" brushRef="#br0" timeOffset="119642.93">9237 16303 1354 0,'0'0'523'0,"0"0"-231"16,0 0-52-16,0 0 22 0,0 0-66 16,0 0 6-16,0 0-4 0,0 0-51 0,0 0-68 15,0 0-79-15,2-57-22 0,-2 57-61 16,0 7-60-16,1 3 21 0,4 4 122 16,-1 7 45-16,4 3 6 0,0 4-12 15,-4-1-1-15,3 1-3 0,-4-2-13 16,-1 1-19-16,1-2 1 0,-3-2 12 15,0-1-16-15,0-2-70 0,0-2 34 16,0-3-66-16,0-3-84 0,0-5-39 16,-2-1-26-16,-1-3-24 0,0-3-20 15,-1 0-20-15,-2-8-154 0,2 2-611 0</inkml:trace>
  <inkml:trace contextRef="#ctx0" brushRef="#br0" timeOffset="119852.86">9262 16235 1631 0,'0'0'585'0,"0"0"-226"0,0 0-163 16,0 0-57-16,0 0-56 0,0 0-83 16,0 0-35-16,0 0-107 0,0 0 59 15,0 0 63-15,39 28 20 0,-19-12 29 16,2 2-13-16,1 0 7 0,0 1 9 16,-2-1 0-16,-3-2-16 0,-3-1-16 15,-3-3-141-15,-3 0-37 0,-1-1-22 16,-1-3-1-16,1 0-107 0,-1-1-121 15,4-6-40-15,1-1 22 0,4-1 26 16</inkml:trace>
  <inkml:trace contextRef="#ctx0" brushRef="#br0" timeOffset="120015.23">9737 16248 700 0,'0'0'560'16,"0"0"-42"-16,0 0-106 0,0 0-47 16,0 0-7-16,0 0-6 0,0 0-97 0,0 0-129 15,0 0-126-15,0 0-50 0,-63-31 12 16,31 45 16-16,-2 3-4 0,2 2 7 15,3 0 17-15,3 0-14 0,5 2-114 16,3-2-68-16,3 2-75 0,3-1 32 16,5-2-18-16,1-3-61 0,4-1-194 15,2-4-297-15,3-2 84 0</inkml:trace>
  <inkml:trace contextRef="#ctx0" brushRef="#br0" timeOffset="120227.05">9837 16240 1068 0,'0'0'716'0,"0"0"-274"0,0 0-145 16,0 0 25-16,0 0 37 0,0 0-78 16,0 0-148-16,0 0-133 0,0 0-19 15,0 0-7-15,8-21-46 0,-12 30-37 0,0 6 65 16,3 1 9-16,-1 5 19 16,2-1 3-16,0 2 13 0,7 0-1 0,0 0-48 15,4-1-47-15,-1-1-22 16,1 1-33-16,1-2-49 0,0 0-81 0,2-2-4 15,-3 0-91-15,5-3-265 16,-6-5-445-16</inkml:trace>
  <inkml:trace contextRef="#ctx0" brushRef="#br0" timeOffset="120501">10037 16524 637 0,'0'0'1007'0,"0"0"-565"0,0 0-60 0,0 0-24 16,0 0-66-16,0 0-107 0,0 0-102 15,0 0-83-15,0 0-28 0,0 0-68 16,0 0 61-16,-14 24 22 0,14-17 11 15,0 2 0-15,2-1 2 0,4 1-1 16,2 0-2-16,0 0 3 0,4-2 0 16,1 2-2-16,0-3-1 0,3-3 3 15,1-1 15-15,-1-2 11 0,-1 0 28 0,-1-3 19 16,-3-2-9-16,-1-1 41 0,-3-2 28 16,-2-2-45-16,1-3 6 0,-2-2-2 15,0-3-45-15,-3 0-44 0,1 0 25 16,-2 2-28-16,1 3-31 0,-1 2-42 15,2-1-24-15,1 1-54 0,3 3-103 0,4-2-78 16,5 3-160-16,3 1-16 16,6 1-41-16,-7 4-145 0</inkml:trace>
  <inkml:trace contextRef="#ctx0" brushRef="#br0" timeOffset="121088.13">10436 16428 1366 0,'0'0'546'0,"0"0"-267"0,0 0-56 0,0 0-10 16,0 0-80-16,0 0-37 0,0 0-32 15,0 0-48-15,0 0-3 0,0 0 10 16,36-18-10-16,-28 18-13 0,-1 0-26 16,1 0 26-16,-2 3 19 0,2 2 8 15,-1 0-27-15,0 2-13 0,-3 3 13 16,-1 2 39-16,0 1 12 0,-2 2-10 0,-1 2-9 15,0 0-6-15,0 1-1 0,-4-1 14 16,-2 1-4-16,0-3-35 16,-2-2-86-16,2-2-23 0,2-2-26 0,1-6-6 15,1-2 64-15,2-1 77 0,0 0 93 16,0-1 96-16,0-4-64 0,0-4-42 16,2-1-44-16,1-4-37 0,1-2 55 0,2-2-31 15,2-1-7-15,1 0 80 16,0-1-55-16,-2 0 57 0,3 0 7 0,-4 2 49 15,-2 4-94-15,1 4 6 16,-4 4 14-16,0 1 10 0,1 4-12 0,-2 1-59 16,0 0-22-16,0 0-75 0,0 0-24 15,0 3-21-15,4 2 3 0,3 1 97 16,-1 5 20-16,3 0 4 0,0 1 18 16,0 1-22-16,3 0-26 0,2-2-49 15,1 2-23-15,2-1-38 0,3-1-39 16,3 1-42-16,-1-1-46 0,-5 1-72 15,-1 0-66-15,-6-4-268 0,-8 7-677 0</inkml:trace>
  <inkml:trace contextRef="#ctx0" brushRef="#br0" timeOffset="121399.35">9259 17256 1091 0,'0'0'661'0,"0"0"-165"16,0 0-192-16,0 0 5 0,0 0-17 0,0 0-107 16,0 0-99-16,0 0-86 0,0 0 0 15,0 0 0-15,91 6 51 0,-21-21-13 16,20-8-12-16,14-3-14 0,9-3-12 15,4 1 1-15,-1 1-2 0,-4 4 0 16,-4 1 0-16,-7 5-1 0,-8 2-42 16,-5 2-166-16,-7 1-56 0,-6 3-39 0,-9 0 60 15,-5 1-153-15,-11 2-272 0,-14 2-303 16</inkml:trace>
  <inkml:trace contextRef="#ctx0" brushRef="#br0" timeOffset="121962.24">9603 17887 1926 0,'0'0'670'0,"0"0"-274"16,0 0-169-16,0 0-23 0,0 0-115 16,0 0-89-16,0 0-98 0,0 0-81 0,0 0-22 15,0 0 201-15,15 54 56 0,-7-32 21 16,1 2-26-16,-2 0-16 0,1 0-12 16,-2 1-1-16,3-1-22 0,-4 0-32 15,1-3-108-15,-4-1-75 0,1-2-104 16,-3-4-92-16,0-3-303 0,0-3-553 15</inkml:trace>
  <inkml:trace contextRef="#ctx0" brushRef="#br0" timeOffset="122165.63">9628 17836 1235 0,'0'0'1111'0,"0"0"-781"16,0 0-147-16,0 0 52 15,0 0-88-15,0 0-115 0,0 0-32 0,0 0-61 16,0 0 3-16,0 0 46 0,81-14 12 0,-57 16-20 16,0 5-8-16,1 2-4 0,-6 1 29 15,1 3-9-15,0-2-8 0,-5 2-108 16,0-1-75-16,1 0-81 0,-4-2-56 16,5-2-206-16,-7-3-530 0</inkml:trace>
  <inkml:trace contextRef="#ctx0" brushRef="#br0" timeOffset="122340.89">10164 17749 1599 0,'0'0'604'0,"0"0"-216"0,0 0 20 0,0 0-72 15,0 0-79-15,0 0-166 0,-85-19-91 16,58 22-19-16,-2 7 17 0,-3 5-30 16,2 1-6-16,2 4 16 0,2 0-16 15,3 0-114-15,6 0-65 0,3-2-75 16,6-2-30-16,1-1-44 0,7-5-195 15,0-2-447-15</inkml:trace>
  <inkml:trace contextRef="#ctx0" brushRef="#br0" timeOffset="122536.07">10099 17782 1721 0,'0'0'584'0,"0"0"-164"0,0 0-89 15,0 0-18-15,0 0-110 0,0 0-89 16,0 0-28-16,0 0-40 0,0 0-46 15,0 0-70-15,0 0-53 0,3 6-45 16,0 2 47-16,1 5 121 0,2 4 42 16,1 1-4-16,-1 2-13 0,0 0-25 15,1-1-105-15,3 0-64 0,-1 0-74 0,1-1-125 16,1-1-65-16,-4-4-275 0,5 3-707 0</inkml:trace>
  <inkml:trace contextRef="#ctx0" brushRef="#br0" timeOffset="122798.95">10347 17962 2066 0,'0'0'688'16,"0"0"-255"-16,0 0-114 0,0 0-104 15,0 0-42-15,0 0-85 0,0 0-88 16,0 0-16-16,0 0-71 0,0 0-24 16,0 0 108-16,12 33 1 0,-4-20-20 15,4 1-19-15,-1-3-19 0,7-1-16 16,-2-2-19-16,4 0 31 0,0-6 4 0,-3 1 6 15,0-3 54-15,-5 0 34 0,1-6 48 16,-6-5 42-16,2-3 41 0,-3-6-99 16,-1-1-3-16,2-4-19 0,-4-1-44 15,2 5-23-15,-2 1-12 0,-2 5-81 16,2 4-1-16,-2 4-122 0,2 3-99 16,1 2-139-16,1 2-262 0,-2 0-481 15</inkml:trace>
  <inkml:trace contextRef="#ctx0" brushRef="#br0" timeOffset="123152.71">10728 17882 916 0,'0'0'690'15,"0"0"-254"-15,0 0-145 0,0 0-68 16,0 0-55-16,0 0-46 0,0 0-67 16,0 0-53-16,0 0-2 0,79-8-16 15,-73 14-26-15,-2 0 7 0,0 2 19 16,-4 2 0-16,0 1 16 0,0 0-2 15,0 1-24-15,-4 1-93 0,0-4-56 16,1 2-51-16,1-5-43 0,2 0-46 16,0-5-27-16,0-1-69 0,5 0 408 15,2-5 3-15,1-3 248 0,1-3 51 16,1-1 27-16,0-3 8 0,2-3-30 16,-1-2-71-16,4-2-4 0,-4 4-75 0,2 3 2 15,-4 3 26-15,-3 6 47 0,-2 2-39 16,-3 4-68-16,-1 0-56 0,0 0-66 15,0 0-59-15,0 0-45 0,2 4-32 16,1 1 60-16,2 2 76 0,0 3 0 0,2 0-16 16,0 2-111-16,2-2-54 0,4 0-78 15,-3 1-79-15,6-3-95 0,-6-1-207 16,8-2-812-16</inkml:trace>
  <inkml:trace contextRef="#ctx0" brushRef="#br0" timeOffset="123313.71">11314 17809 300 0,'0'0'1933'0,"0"0"-1268"16,0 0-227-16,0 0-136 0,0 0-94 0,0 0-79 16,0 0-104-16,0 0-25 0,0 0-75 15,0 0 18-15,14 32 55 0,-8-17 2 16,2 2 25-16,0 2-12 0,-2 1-13 16,0-2-120-16,-5-1-101 0,-1-1-110 15,0 1-166-15,0-5-228 0,-9 1-874 0</inkml:trace>
  <inkml:trace contextRef="#ctx0" brushRef="#br0" timeOffset="124164.65">9054 16111 937 0,'0'0'1112'0,"0"0"-710"0,0 0-89 16,0 0-117-16,0 0-42 0,3-68-7 16,-7 62-42-16,-2 0-51 0,2 5-42 15,-2 0-12-15,0 1-45 0,-2 0-63 16,-3 1-52-16,-6 7 35 0,-4 2 19 15,-3 4-10-15,-3 1 30 0,-2 2 38 16,-1-1 48-16,4 1 0 0,0-2-32 16,3-1 25-16,6 0 7 0,1 0 49 15,3 1-7-15,3-2 25 0,1 1-5 16,5 1-14-16,1 2 29 0,3 4-35 16,0 3 6-16,3 4 13 0,4 4 57 0,2 5-45 15,2 3-34-15,1 2 21 0,2 4-34 16,-1 2 43-16,3 3-56 0,0 2 25 15,1 4 3-15,-2 2-15 0,-2 4 5 16,-2 7-27-16,-3 4 75 0,0 4-26 16,-2 4 11-16,-3-1-64 0,1-3-3 0,-1-1 3 15,0 0 16-15,0-2 3 0,0 0-7 16,-1 1-12-16,0 0 35 0,-2 0-19 16,0 0-1-16,0 0-13 0,0-2 29 15,0-2-31-15,0-3-2 0,1-6 0 16,5-6 0-16,4-7 2 0,6-7-2 15,0-4-1-15,8-6 1 0,4-2 0 16,2-3-26-16,5-3 15 0,1-2 13 16,0-3 2-16,1-5 11 0,-2-5-13 0,-2-3-60 15,1-6-18-15,1-1-30 0,3-4-63 16,3-4-96-16,1-7-166 0,3-3-122 16,-9 3-423-16</inkml:trace>
  <inkml:trace contextRef="#ctx0" brushRef="#br0" timeOffset="124982.74">11301 15984 455 0,'0'0'792'0,"0"0"-232"0,0 0-200 15,0 0-65-15,0 0-31 0,0 0-32 16,0 0-37-16,0 0-54 0,0 0-39 16,0 0-102-16,0 0-78 0,-6-11 8 15,15 11-7-15,4-1 33 0,9 0 44 16,3-2 24-16,7 1 11 0,1-2 4 16,1 1-7-16,-3-1-29 0,-5 2 10 0,-4 0-12 15,-8 1-1-15,-3 1-16 0,-3 0-7 16,-5 0-15-16,0 0 0 0,-2 0 12 15,-1 0-16-15,2 0 4 0,0 3-10 16,3 3 3-16,0 4 32 0,3 5 13 16,0 3 20-16,3 6 45 0,1 7 47 0,1 5-4 15,3 5-18-15,-1 6-17 16,0 4 9-16,0 3-2 0,1 5-42 16,-2 2 19-16,2 3-4 0,-3 3-53 0,3 4 4 15,-2 1 21-15,-2 3-6 0,4 1 15 16,-3-1-34-16,1 2-1 0,-1 0 1 15,1-1 19-15,-2-1 0 0,-2-2-19 16,-1-2-2-16,-5-2 2 0,-3-2 19 16,-1-3 41-16,0-3-60 0,-5-6-2 15,-4-4-1-15,3-7 3 0,1-4 38 16,-1-6-36-16,1-5 23 0,2-7-24 0,-1-4 0 16,0-5 2-16,1-4-3 0,0-4-50 15,2-1-22-15,-1-3 12 0,1-1 25 16,-1 0 20-16,2 0 15 0,-3 0 25 15,2-5-25-15,-3-1-47 0,-5-4-140 0,0-6-176 16,-2-4-222-16,0 2-755 16</inkml:trace>
  <inkml:trace contextRef="#ctx0" brushRef="#br0" timeOffset="125519.31">12355 15420 1319 0,'0'0'439'0,"0"0"-198"16,0 0-37-16,0 0 0 0,0 0-7 15,0 0-55-15,21 68-43 0,-21-50-5 16,-1 0 8-16,-7 0 4 0,-6-1-29 16,1-1-33-16,-3 0-2 0,-3 0 2 15,-1-3-21-15,0 2-23 0,0-3-42 16,-2-3-41-16,2 0 0 0,0-4-3 15,1-3-30-15,-1-2-12 0,4 0 28 16,1 0 58-16,0-5 42 0,1-1 22 0,-1-2 39 16,1-1 39-16,2-1-20 0,2-1 67 15,0 1-25-15,3-1-1 0,3 4 82 16,2-1-6-16,2 1-34 0,0 0-72 16,0 0-18-16,3 3-49 0,1-1-24 0,4-1-1 15,0 2-2-15,4 2-25 0,2 2-26 16,2 0-9-16,4 0 35 0,6 6 9 15,-1 5 6-15,4 3 11 0,-1 1 0 16,1 2-1-16,0 1-63 0,-5-1-70 16,-1 1-79-16,-4-2-78 0,-2 0-115 15,-5-1-60-15,-1-4-158 0,0 3-671 0</inkml:trace>
  <inkml:trace contextRef="#ctx0" brushRef="#br0" timeOffset="125866.87">12529 15756 1077 0,'0'0'703'0,"0"0"-333"0,0 0-189 0,0 0-122 15,0 0-24-15,0 0 72 0,0 0 6 16,0 0-13-16,0 0-14 0,0 0-34 16,13 33-23-16,-13-28-4 0,0-2-5 15,1 0 2-15,-1-2 4 0,0-1 16 16,0 0 44-16,0 0 39 0,0-1 75 15,0-5 16-15,-1 0-181 0,0-3-13 16,-1-1 3-16,2-1 0 0,0 1-3 0,0 0 3 16,2 1-9-16,3 1 0 0,2 0 3 15,2 2-18-15,3 0-2 16,3-1-1-16,0 2-21 0,4 1 21 0,-2 2-13 16,3 2 2-16,-1 0 0 0,0 0-28 15,1 6 10-15,0 3 12 0,-1 1 3 16,-1 3-3-16,0 1 0 0,-3 2-38 15,0 1-47-15,-1 1-68 0,-5-2-67 16,-2 2-128-16,-7 0-88 0,0-4-233 16,0 4-818-16</inkml:trace>
  <inkml:trace contextRef="#ctx0" brushRef="#br0" timeOffset="126325.04">14212 16330 2338 0,'0'0'673'0,"0"0"-372"0,0 0-218 16,0 0 6-16,0 0 123 0,0 0 27 16,6 71-59-16,-5-48-62 0,-1 2-49 15,2 2-20-15,1-2-27 0,0 1-10 16,1 1-10-16,0-2 11 0,1-1 11 16,2-3-24-16,-3 0-87 0,0-1-91 15,-2-4-67-15,-2-2-96 0,0-2-143 16,-9-1-101-16,-1-4-437 0</inkml:trace>
  <inkml:trace contextRef="#ctx0" brushRef="#br0" timeOffset="126473.81">14149 16639 2129 0,'0'0'785'16,"0"0"-420"-16,0 0-206 0,0 0-35 16,78-40-61-16,-35 23-53 0,15 1-10 15,8-2-3-15,6 0-32 0,0 2 16 16,-6 2-41-16,-4 4-176 0,-9 0-164 15,-4 6-61-15,-17 0-227 0,11-2-817 0</inkml:trace>
  <inkml:trace contextRef="#ctx0" brushRef="#br0" timeOffset="126970.99">16316 15494 2624 0,'0'0'792'0,"0"0"-441"0,0 0-121 15,0 0-54-15,0 0-92 16,0 0-84-16,0 0-69 0,0 0 60 0,0 0 9 16,6 69 53-16,1-41-12 0,1 0-20 15,1 2 1-15,-1-2-20 0,-1-1 23 16,0-2 3-16,0-2-28 0,-1-2-6 16,-3-3-97-16,0-2-68 0,-3-3-31 15,0 0-47-15,0-4-81 0,-4 0-96 16,-2-4-84-16,1-3-109 0,-2-2 4 15,3-6 103-15,0-6-62 0</inkml:trace>
  <inkml:trace contextRef="#ctx0" brushRef="#br0" timeOffset="127147.58">16341 15694 384 0,'0'0'505'0,"-7"-74"36"0,4 44-93 15,1 4 19-15,1 7-50 0,-1 3 16 16,2 6-51-16,0 2-98 0,0 2-32 16,0 2-65-16,0 3-76 0,0-1-98 0,3 2-13 15,0 0-59-15,4 0-31 0,6 0 21 16,3 3 68-16,9 2-9 0,2 1 9 15,5 4 1-15,-2-2-16 0,0 3-77 16,-1-2-37-16,-3 1-18 0,1-1-25 16,-2-1-107-16,-5-1-110 0,0-1-103 15,-4-2-90-15,-3-3-545 0,5-1 368 0</inkml:trace>
  <inkml:trace contextRef="#ctx0" brushRef="#br0" timeOffset="127294.9">16836 15486 1616 0,'0'0'636'0,"0"0"-177"0,0 0-22 15,0 0-90-15,0 0-94 0,0 0-51 16,0 0-7-16,0 0-122 0,-82-53-73 16,62 53-69-16,-4 6-22 0,-4 6 21 15,1 3 8-15,-2 5-86 0,5-1-89 16,2 2-94-16,6-1-70 0,7-2-83 16,2-1-194-16,5-4-561 0</inkml:trace>
  <inkml:trace contextRef="#ctx0" brushRef="#br0" timeOffset="127494.79">16827 15488 1068 0,'0'0'1206'0,"0"0"-783"15,0 0-15-15,0 0 23 0,0 0-78 16,0 0-89-16,0 0-62 0,0 0-47 16,0 0-56-16,0 0-99 0,12-54-49 15,-12 54-72-15,2 6-37 0,1 4-7 16,0 3 165-16,1 6 12 0,3 1-12 15,0 5-81-15,0-2-57 0,2 3-101 16,-3-2-95-16,4-1-130 0,-1 1-133 16,-2-8-438-16</inkml:trace>
  <inkml:trace contextRef="#ctx0" brushRef="#br0" timeOffset="127769">17106 15697 1899 0,'0'0'825'0,"0"0"-292"0,0 0-139 15,0 0-101-15,0 0-102 0,0 0-94 16,0 0-88-16,0 0-9 0,0 0-65 16,0 0-38-16,0 0 24 0,9 20 79 0,-1-7 0 15,3 1-10-15,4 0-12 0,3 1 4 16,3-2 18-16,1-5 0 0,1 0 12 16,-1-4-2-16,-1-1-8 0,-1-2-2 15,-4-1 31-15,0-1 16 0,-5-7 29 16,3-5 27-16,-2-4-22 0,2-3-22 15,-2-2 37-15,-2-1-25 0,-1 1-37 16,-2 3-2-16,-1 4-32 0,-3 5-25 0,-2 2-6 16,2 5-89-16,-3 0-85 15,2 3-81-15,1 0-153 0,3 0-236 0,3 0-142 16,-1 1-387-16</inkml:trace>
  <inkml:trace contextRef="#ctx0" brushRef="#br0" timeOffset="128229.84">17677 15605 1715 0,'0'0'619'0,"0"0"-189"16,0 0-90-16,0 0-65 0,0 0-78 15,0 0-55-15,0 0-51 0,0 0-53 16,0 0-10-16,0 0-9 0,0 0-19 0,66-60-28 15,-56 66-29-15,2 5 13 0,-1 2 41 16,-1 0-13-16,0 4 15 0,-4 0 1 16,-1-1 0-16,-3 1 2 0,1-2-2 15,0-1-51-15,0-3-28 0,0 0-19 16,-2-4-26-16,1-1-17 0,-1-3-6 0,-1-1 16 16,2-2 70-16,-2 0 61 0,1 0 119 15,0-4 41-15,2-5-10 0,0-1-147 16,3-6 54-16,2-3 42 0,-2-3 18 15,3-2-13-15,1 2-50 0,-1 0-1 16,-2 3 73-16,-1 3 10 0,-2 5 23 16,-2 4 9-16,-1 4-20 0,1 1-31 15,-2 2-105-15,0 0-12 0,0 0-70 16,1 0-26-16,3 5-34 0,0 1 65 16,2 3 65-16,4 1 25 0,0 2-25 15,0 0-13-15,-1-1-68 0,4 0-15 0,-1 0-33 16,2 1-31-16,0 0-51 0,1 0-69 15,2 0-90-15,-1-2-119 0,1-1-68 16,0-2-67-16,-3-3-54 0,-4-2 5 16</inkml:trace>
  <inkml:trace contextRef="#ctx0" brushRef="#br0" timeOffset="128978.79">17773 15491 1138 0,'0'0'625'0,"0"0"-194"0,0 0-43 16,0 0-66-16,0 0-40 0,0 0-8 15,0 0-20-15,0 0-9 0,0 0-40 0,0 0-34 16,-17-31-53-16,17 31-66 0,-3 0-52 16,3 0-25-16,0 1-18 0,-3 6-28 15,0 1 15-15,1 4 56 0,-1 4 34 16,0 2-15-16,3 0-19 0,0 0-28 16,3 1-31-16,8 0 9 0,3-1 28 15,5 0 19-15,0-2-47 0,3-5 0 16,0-2 6-16,2-4-10 0,0-2 13 0,5-3 17 15,1-1 24-15,1-7 16 0,0-3 12 16,-2-2 7-16,-2-4-13 0,-1-2 19 16,-7-2-9-16,-2 0 8 0,-5 0-2 15,-4 0 30-15,-2 2 47 0,-3 1-37 16,-3 2 14-16,0 3-5 0,0 1 2 0,0 5-3 16,0 2 12-16,0 2-12 0,0 2-40 15,0 1-46-15,0 0-33 16,0 0-25-16,0 0-49 0,0 8-59 15,2 5 8-15,-1 5 158 0,4 6 22 0,-3 4 0 16,3 4-2-16,-4 2-19 0,1-1-1 16,-2 0 3-16,0-1 16 0,0-1-16 15,-5-2 19-15,0-2-10 0,-1-1 3 16,-2-3-12-16,-3-2 19 0,-1-2-21 16,-3-1 5-16,-4-3-6 0,-4-3-65 15,-6 0-18-15,-3-3 12 0,-4-3-25 16,-4 0-25-16,-3 0-63 0,-2-2-53 0,-2 1-72 15,2 0-77-15,2 2-119 0,9-4-320 16,-9 5-525-16</inkml:trace>
  <inkml:trace contextRef="#ctx0" brushRef="#br0" timeOffset="129272.87">16551 16356 1239 0,'0'0'793'0,"0"0"-281"16,0 0-113-16,0 0-54 0,0 0-30 15,0 0-66-15,0 0-82 0,0 0-54 16,0 0-113-16,0 0-49 0,0 0 49 16,118-40 25-16,-33 28 32 0,9 3 5 0,9 0-37 15,6 0 6-15,2 1-31 0,-2 2 2 16,4-2 0-16,-1 1-2 0,1-1-80 15,0 1-32-15,-3 2-77 0,1 0-41 16,-9 0-24-16,-5 1-39 0,-8 0 27 16,-11 0-18-16,-12 0-43 0,-11 1-36 15,-10-1-118-15,-8 0-128 0,-9 1 6 16</inkml:trace>
  <inkml:trace contextRef="#ctx0" brushRef="#br0" timeOffset="129758.6">16667 17147 388 0,'0'0'2207'0,"0"0"-1782"0,0 0-204 15,0 0 46-15,0 0 18 0,0 0-119 0,0 0-166 16,0 0-15-16,0 0-111 0,0 0 126 16,0 0 66-16,-14 82 6 0,14-49-12 0,2 2-22 15,-1-2-22-15,-1-1-4 16,3-1-8-16,0-2-2 0,2-1 9 0,0-4-11 15,1-1-37-15,-2-1-59 0,2-3-64 16,-2-3-99-16,1-3-97 0,-4-4-65 16,-1-4-47-16,0-2-233 0,0-3-672 0</inkml:trace>
  <inkml:trace contextRef="#ctx0" brushRef="#br0" timeOffset="129956.19">16766 17118 1175 0,'0'0'1277'0,"0"0"-816"0,0 0-186 0,0 0-7 16,0 0-27-16,0 0-128 0,0 0-87 16,0 0-26-16,0 0-60 0,0 0 31 15,32 4 29-15,-17 8 29 0,7 4-4 16,1 0-6-16,5 4-3 0,0-2-14 0,1 1 7 16,-1-2-9-16,-3-2-107 0,-2 1-95 15,-4-3-85-15,-3-3-107 0,0-1-90 16,-5-4-236-16,3-2-812 0</inkml:trace>
  <inkml:trace contextRef="#ctx0" brushRef="#br0" timeOffset="130119.12">17247 17079 1747 0,'0'0'675'0,"0"0"-269"0,0 0-104 16,0 0-47-16,0 0-39 0,0 0-52 15,-80-16-151-15,49 26-13 0,-2 3-16 16,-1 0 4-16,2 3-17 0,3-1-59 15,7 1-96-15,4 0-71 0,3-2-72 16,8-2-70-16,4 1-72 0,3-5-201 16,0 1-509-16</inkml:trace>
  <inkml:trace contextRef="#ctx0" brushRef="#br0" timeOffset="130307.84">17263 17043 2126 0,'0'0'817'0,"0"0"-389"0,0 0-167 16,0 0-97-16,0 0-70 0,0 0-94 0,0 0-16 16,0 0-31-16,0 0 35 0,0 0 12 15,-7 68 2-15,7-45 1 0,0 1-3 16,2 0-98-16,4 0-88 0,-1 1-79 16,-1-1-119-16,2 0-151 0,-3-6-481 15</inkml:trace>
  <inkml:trace contextRef="#ctx0" brushRef="#br0" timeOffset="130612.74">17459 17319 401 0,'0'0'2350'0,"0"0"-1668"0,0 0-369 0,0 0-14 16,0 0-67-16,0 0-117 0,0 0-60 0,0 0-55 15,0 0-45-15,0 0-57 0,-1 14 58 16,1-4 44-16,0 4 0 0,0 2-21 15,3-1-29-15,5 2-53 0,2 0 8 16,5-2-8-16,0-1-1 0,4-1 0 16,1-4 15-16,1-4 13 0,0-2 76 15,-1-3 29-15,-1-2 37 0,-2-5 13 16,1-2 35-16,-5-6 68 0,-2 0-6 16,-1-4-70-16,0-3-9 0,-2-3-20 15,2 1-77-15,-2 0-10 0,-2 2 8 16,1 2-40-16,-1 6-76 0,1 3-37 15,-1 3-66-15,1 4-107 0,-1 4-182 16,2 0-144-16,1 1-63 0,-3 3-343 16</inkml:trace>
  <inkml:trace contextRef="#ctx0" brushRef="#br0" timeOffset="131091.04">17988 17188 1034 0,'0'0'1104'16,"0"0"-638"-16,0 0-83 0,0 0-54 0,0 0-53 15,0 0-67-15,0 0-74 0,0 0-50 16,0 0-40-16,0 0-45 0,0 0-34 16,4 0-25-16,-4 0-35 0,0 5-29 15,0 1-24-15,0 1 147 0,0 3 19 0,3-2-3 16,0 2-14-16,1-3 11 0,-1 0-11 16,-1-3 0-16,-1-3 18 0,1 0-20 15,-2-1-19-15,0 0 7 0,0 0 12 16,0 0-13-16,0 0-31 0,0 0-20 15,0 0 17-15,0-1-30 0,0 0-12 16,0-1 3-16,0 1 13 0,0-1 12 16,0 0 26-16,0 2 12 0,0-1 10 15,0 1-12-15,0 0-23 0,0 0-49 16,0 0-70-16,0 0-24 0,0 0 1 16,-2 0-31-16,2 0-45 0,-1 0-53 0,-1 0 10 15,2 0 55-15,0 0 85 0,0 0 90 16,0 0 40-16,0 0-140 0,0-2-53 15,0 2-10-15</inkml:trace>
  <inkml:trace contextRef="#ctx0" brushRef="#br0" timeOffset="131143.03">17988 17188 799 0</inkml:trace>
  <inkml:trace contextRef="#ctx0" brushRef="#br0" timeOffset="131574.76">17988 17188 799 0,'27'16'625'0,"-27"-19"-127"0,0 0-125 0,0-1-57 0,0 1-61 0,-1 2-43 0,-1-2-40 0,0 3-41 0,0-1-10 16,1 1-20-16,1-2-9 0,-2 2-7 15,2 0-25-15,0 0-22 0,0 0-10 16,0 0-16-16,0 0-12 0,0 2-15 16,0 3-29-16,0 3 44 0,0 2 0 15,0 3 12-15,0 2-10 0,0 1 0 0,0-1-2 16,2 1-1-16,2-1-21 0,2-1-19 16,1 0-6-16,3-2-22 0,-1-2-26 15,1-2 3-15,1-3 6 0,2-1 23 16,1-4 12-16,1 0-4 0,1-1 17 15,1-7 38-15,-4-2 14 0,3-2-13 16,-1-3 11-16,0-2 45 0,0-2 35 16,-2 0-89-16,-2-2 32 0,-2 3 44 0,-2 1 105 15,-3 4-83-15,-1 3-20 0,0 4 20 16,-3 0-6-16,0 2 5 0,0 3-7 16,0 1-21-16,0 0-26 0,0 0-46 15,0 0-34-15,0 3-59 0,0 5-22 0,0 2 115 16,0 6 3-16,0 4 53 0,0 2-6 15,0 2 3-15,0 1-7 0,0-1-6 16,0 0-2-16,-4 0-17 0,-2-1-2 16,-1-1 6-16,-2-2-23 0,-1-2-2 15,-1-1-9-15,-1-2-7 0,-1-2 4 16,0-2-4-16,-1-2 1 0,1-4-23 16,1-1-30-16,2-3-41 0,0-1-22 15,3 0-17-15,0 0-123 0,2 0-193 16,2-3-179-16,0 2-568 0</inkml:trace>
  <inkml:trace contextRef="#ctx0" brushRef="#br0" timeOffset="131775.97">18652 17311 931 0,'0'0'1283'0,"0"0"-773"16,0 0-61-16,0 0-38 0,0 0-146 15,0 0-111-15,0 0-59 0,0 0-48 16,0 0-47-16,0 0-3 0,0 0 3 15,10 34 34-15,-10-14-18 0,0 1-14 16,0-1 11-16,0 1-13 0,0-1-81 16,0-1-51-16,0 2-35 0,-1-3-51 15,0 0-128-15,-4-3-154 0,1 0-134 16,0-5-740-16</inkml:trace>
  <inkml:trace contextRef="#ctx0" brushRef="#br0" timeOffset="132783.31">16087 15132 13 0,'0'0'1578'0,"0"0"-1133"16,0 0-150-16,0 0 28 0,0 0-62 0,0 0-78 15,0 0-36-15,0 0-13 16,0 0-13-16,0 0-20 0,0 0-25 0,49-11-3 15,-56 11-23-15,-4 3-6 16,-6 0-13-16,-3 2-31 0,-4 1-9 0,1 0-26 16,-2 0 4-16,4 0 15 0,2-1 13 15,3 0-13-15,0 1-6 0,5-1 3 16,1 0-9-16,0 1-1 0,2 2-5 16,3 0 34-16,2-1 3 0,0 5 25 15,3-1 17-15,0 4 21 0,0 3-3 16,4 2-10-16,3 5-12 0,3 2 12 15,3 4-12-15,-1 2 10 0,2 6-7 16,2 2-19-16,1 5 9 0,-2 5 0 0,4 4-5 16,-5 4 8-16,3 4-25 0,-5 3 1 15,-1 1 15-15,-2 2-25 0,-3-1 22 16,-2 2-7-16,-2-2 4 0,-1 0-10 16,2-1 4-16,-3-1-4 0,0-1 4 15,1 1-13-15,-1-1 0 0,0-3 9 16,0-1-11-16,0-1 27 0,-1-1-12 0,-3-4-16 15,-1-1 37-15,0-2-16 0,-1-2-2 16,1-2 12-16,-1 0-4 0,-2-1-2 16,2-3-13-16,0 2-9 0,1-5 10 15,0 0-11-15,1-1-1 0,1-1 0 16,0-1-1-16,3 1-2 0,0-1-11 16,0 0-8-16,5-3 6 0,2-1 11 15,0-3-17-15,0 0-1 0,1-2 7 0,0-4-7 16,-2 1 19-16,1-2 1 0,0-2-13 15,2-1-4-15,-2-3-21 0,2-2 9 16,0-3-28-16,3-1 19 0,1-3-4 16,7-2-46-16,3-5-13 0,8-2-29 15,5-6-66-15,7-6-153 0,7-3-87 0,1-1 75 16,-1 0-213-16,-15 5-460 16</inkml:trace>
  <inkml:trace contextRef="#ctx0" brushRef="#br0" timeOffset="133912.1">18647 14926 642 0,'0'0'1061'0,"0"0"-707"16,0 0-143-16,0 0-82 0,0 0 46 15,0 0 5-15,0 0-3 0,0 0-30 0,0 0-9 16,40-65-71-16,-36 63-10 0,1-1-18 15,3 2-38-15,4 0-1 0,2-1 12 16,6 1 4-16,3 0-16 0,1 1-3 16,4 0 3-16,4 0 29 0,4 0-1 15,6 0-12-15,1-2 15 0,3 0-30 0,-1 0-1 16,-1 1 1 0,-2 0 15-16,-6 0-16 0,-5 0-2 0,-7 1-27 0,-9 0-3 15,-5 0 7-15,-8 0 15 0,-2 0 10 16,0 0 29-16,0 0 6 0,0 0 13 15,0 0-4-15,0 0-12 0,-1 0-32 16,0 2-14-16,-1 3-34 0,-1 4 48 16,-2 4 19-16,0 7 32 0,2 3 3 15,-2 5-16-15,2 5-13 0,0 5-6 16,3 6-19-16,0 7 16 0,1 6 18 16,6 6 1-16,2 4 3 0,5 2-13 15,0 3 16-15,1 3-26 0,3 2-12 0,0 2 16 16,-2-1-18-16,2 2 2 0,-1-1 29 15,-3 2-29-15,-1-3 13 0,-1-1 7 16,-4-1-5-16,0-3-17 0,-5-3 12 16,-3-2-2-16,0-3-10 0,-5-1-1 0,-5-1 0 15,-6 0-1-15,0-2-24 0,-1-4 22 16,0-1 3-16,1-7-2 0,3-4-15 16,0-5 17-16,4-4 7 0,2-3 12 15,1-2-4-15,0-1-13 0,2-4-2 16,0-4 0-16,0-1 1 0,1-3 21 15,0-1-19-15,0-4 10 0,1-4-1 16,0-3 4-16,-1-3-7 0,-3-1-9 16,3-2-78-16,-3 1-1 0,-2 1-6 15,-3-1-47-15,-3-1-42 0,-6 2-32 16,0-2-183-16,-2 0-175 0,5 0-450 0,-3-6-397 16</inkml:trace>
  <inkml:trace contextRef="#ctx0" brushRef="#br0" timeOffset="134816.4">20259 14676 2045 0,'0'0'553'0,"0"0"-227"0,0 0-131 0,0 0 48 16,0 0 4-16,0 0-54 16,0 0-64-16,0 0-60 0,0 0-69 0,0 0-37 15,0 0-19-15,38-57 9 0,-38 63-10 16,-2 1 57-16,-1 5 3 0,-2 2 22 16,-4 4-3-16,0 4-9 0,-2-2 3 15,-3 2 3-15,-1-1 6 0,-2 1-3 16,-1-3-22-16,1-1-14 0,0 0-17 15,-2-2 6-15,2-4-13 0,1-1 0 16,2-4-6-16,2-2 12 0,2-5 32 16,-1 0 7-16,3-2 43 0,-1-6 16 15,1 1-9-15,-1-5-13 0,1 0 3 16,0-2 6-16,2-1 17 0,-2-2-26 0,4 1 18 16,1-1-28-16,1 0-12 0,2 3-6 15,0 2 21-15,0 2-19 0,3 2-18 16,0 3-1-16,2 1-13 0,-2 3 14 0,-1 0 0 15,-1 1-30-15,-1 0-42 0,3 0-15 16,3 6 12-16,3 3 37 0,1 2 38 16,4 6 30-16,5 1-29 0,0 4 14 15,4 0 1-15,1 1-13 0,4 0 35 16,0 1-17-16,-1 0-21 0,0-1-60 16,2-1-79-16,-2 0-46 0,-1-3-71 15,1-1-108-15,-2-2-111 0,-5-3-91 16,-3-4-576-16</inkml:trace>
  <inkml:trace contextRef="#ctx0" brushRef="#br0" timeOffset="135176.84">20494 15020 1797 0,'0'0'697'0,"0"0"-336"16,0 0-44-16,0 0-30 0,0 0-122 0,0 0-79 15,0 0-49-15,0 0-34 0,0 0-3 16,0 0-16-16,0 0-6 0,0-5-16 15,0 6-7-15,0 1 45 0,0 0 14 16,0 0 11-16,0-1-10 0,0-1-15 16,0 0-35-16,0 0 35 0,3 0 19 15,-2 0 29-15,-1 0 21 0,3 0-3 16,-3-3 3-16,3-2 10 0,2-5-79 16,0 0 1-16,1-1 11 0,1 0 13 15,0 2 8-15,-1 2 17 0,2 0-28 0,0 2-22 16,4 1-19-16,1 0-12 0,8 1 9 15,2 2 6-15,3 1 12 0,4 0 1 16,-3 1-13-16,1 9-6 16,0 1-9-16,-4 3-19 0,-1 5 18 0,-2 5 32 15,-4 0 1-15,-6 1-1 0,-1 2-66 16,-7-2-63-16,-3 1-54 0,-4 0-101 16,-8-1-123-16,4-7-219 0,-8 6-1079 0</inkml:trace>
  <inkml:trace contextRef="#ctx0" brushRef="#br0" timeOffset="136478.2">23000 15570 1584 0,'0'0'639'15,"0"0"-222"-15,0 0-40 0,0 0-48 16,0 0-21-16,0 0-62 0,0 0-35 16,0 0-65-16,0 0-43 0,0 0-29 15,0 0-18-15,8-22-10 0,-8 22-24 0,0 0-22 16,-2 2-59-16,-2 3-31 0,-4 4-15 16,-7 7 105-16,-7 6 3 0,-11 7 37 15,-7 5 4-15,-11 2-20 0,-4 0 7 16,-1-2-31-16,1-3-26 0,7-4-18 15,7-4-9-15,11-5 4 0,8-4 27 16,6-3-6-16,8-5-3 0,2-2 3 16,5-3-7-16,1 1-8 0,0-2 14 15,0 0 10-15,0 0 18 0,7 0-1 0,1 0 4 16,5 1 29-16,10 2 31 0,8-2-12 16,6-1 0-16,11 0-25 0,6 0 6 15,3 0-18-15,3 0-13 0,-1 0-54 16,0 0-62-16,-8 2-41 0,-8 5-35 15,-10 1-86-15,-11 3-150 0,-12 1-102 16,-8 2 93-16,-2-4-161 0,-14 7-699 0</inkml:trace>
  <inkml:trace contextRef="#ctx0" brushRef="#br0" timeOffset="136675.91">22445 16366 2119 0,'0'0'604'0,"0"0"-292"0,0 0-53 0,0 0-78 16,0 0-41-16,0 0-49 0,0 0 61 16,120 0-21-16,-54-4-54 0,15-1-75 15,7 1-1-15,3 2-1 16,-5 1-33-16,-5 1-82 0,-10 0-153 0,-11 0-133 16,-7 2-167-16,-17 0-62 0,6-2-749 0</inkml:trace>
  <inkml:trace contextRef="#ctx0" brushRef="#br0" timeOffset="136992.22">24323 15620 2015 0,'0'0'727'16,"0"0"-319"-16,0 0-22 0,0 0-42 15,0 0-27-15,0 0-66 0,0 0-81 16,0 0-90-16,0 0-80 0,0 0-3 16,0 0-49-16,5-19-50 0,-1 36 102 15,0 6 19-15,2 7 18 0,1 3-3 16,-1 3 3-16,1 0-13 0,-1 0 10 0,0-3-34 15,-1-2-3-15,-2-5-99 16,0 2-21-16,-1-4-29 0,1-1-66 0,0-1-131 16,-1-4-267-16,1-4-176 0,2 2-877 0</inkml:trace>
  <inkml:trace contextRef="#ctx0" brushRef="#br0" timeOffset="137154.84">24733 16065 2448 0,'0'0'650'0,"0"0"-331"16,0 0 7-16,0 0-40 0,0 0-129 16,0 0-94-16,0 0-63 0,0 0-49 15,0 0-35-15,0 0-77 0,79-54-100 16,-56 48-114-16,7 2-140 0,-1-3-115 0,-4 2-600 16</inkml:trace>
  <inkml:trace contextRef="#ctx0" brushRef="#br0" timeOffset="137459.96">25200 15748 2238 0,'0'0'1004'0,"0"0"-670"0,0 0-6 15,0 0 54-15,0 0-51 0,0 0-152 16,0 0-136-16,0 0-43 0,0 0-74 16,0 0-43-16,-29-17-31 0,26 30 123 15,0 6 10-15,2 4 12 0,1 0-34 16,2 1-19-16,11 1 22 0,5-2 3 15,5-3 6-15,5-1-3 0,4-4 26 16,1-2 2-16,3-6 21 0,-2-1 14 16,-3-5 11-16,-2-1 13 0,-3-4 6 0,-6-6 59 15,-5-6 27-15,-3-4 2 0,-6-5-28 16,-4-3 16-16,-2-2 51 0,-12-2-132 16,-7 1-60-16,-8 0-18 0,-6 3-33 15,-6 4-71-15,-8 6-98 0,-4 7-111 16,-4 7-171-16,-1 4-236 0,13 0-428 15,-17 9-732-15</inkml:trace>
  <inkml:trace contextRef="#ctx0" brushRef="#br0" timeOffset="168981.96">3902 8171 186 0,'0'0'372'0,"0"0"-141"16,0 0-140-16,0 0-39 0,0 0 1 15,0 0-1-15,0 0-36 0,0 0-16 16,0 0-62-16,0 0-114 0,22-29 43 16,-18 29 2-16,-1 0 1 0,-2 0 25 0,2 0 76 15,0 0 29-15,0-1 56 0,1 0 147 16,1-2 18-16,-1 1-15 0,2-2 5 16,-2 0-5-16,-1 0-5 0,0 0-15 15,-2 0-30-15,2 0-23 0,-3 2-13 16,0-2-4-16,0 2-16 0,0 0-12 15,0 1-14-15,0 1-6 0,0 0-20 16,0 0-9-16,0 0-10 0,0 0 3 16,-1 0 10-16,-2 0-4 0,3 0-34 15,-3 0-4-15,3 0-3 0,-3 0 1 0,3 0 0 16,-1 0 2-16,-1 0 1 16,1 0 1-16,-1-1-2 0,0-1 1 0,-1 2 1 15,0-2 10-15,1 0 11 0,1 2-21 16,-2-1-2-16,2 0 0 0,-1-2 0 15,1 2 0-15,1 1 1 0,0 0-1 0,-2 0-2 16,2 0-17-16,0 0-1 0,0 0 4 16,-1 0-6-16,-1 0-10 0,-1 0-129 15,-1 0 12-15,-2 0 20 0,1 4 32 16,-4 0 9-16,0 2 7 0,-2 2-3 16,-1 0-7-16,-2-1 6 0,2 1 11 15,-1 1-14-15,-1-1-13 0,-2 1-6 16,0-2 12-16,0 3-28 0,-1-2-31 15,0 2-12-15,2-2 23 0,4 2-17 16,-1-1-29-16,5-3-36 0,3 1 25 0</inkml:trace>
  <inkml:trace contextRef="#ctx0" brushRef="#br0" timeOffset="169224.14">3787 8646 121 0,'0'0'355'0,"0"0"-189"16,0 0-156-16,0 0-10 0,-104 30-26 15,75-25 23-15,-1-5 3 0,0 0 0 0,4 0 13 16,0-9 10-16,6 2 0 0,5-2 1 15,1-1-24-15,5-2-231 0,2 0-134 16</inkml:trace>
  <inkml:trace contextRef="#ctx0" brushRef="#br0" timeOffset="170132.24">3986 8177 1353 0,'0'0'445'0,"0"0"-156"16,0 0-68-16,0 0-57 0,0 0-34 16,0 0-46-16,0 0-46 0,0 0-37 15,0 0-1-15,0 0-29 0,-80-22-3 16,65 30 0-16,-3 1 6 0,-2 2-22 0,0 1 12 15,0 2 10-15,0 2 7 0,1 1 6 16,2-2-13-16,-1 2 0 0,5-2 13 16,3-1 10-16,3-1-26 0,0 0-20 15,4-2-32-15,3 0 72 0,0-2 9 16,0 0 110-16,3-2 22 0,4 0 17 16,0-2 22-16,3 0 15 0,3-2 32 15,6 1 8-15,4-3-23 0,3 3-29 16,3-3-42-16,1 0-44 0,3 3-60 15,-3 2-27-15,1 0 11 0,-5 3-12 16,1 4 0-16,-4 1 69 0,-1 1-28 16,-5 3-29-16,-4 3-12 0,-4-2 3 0,-5 0 32 15,-4 1 2-15,0 1 19 0,-12-2 6 16,-6-1-3-16,-5 1 0 0,-3-2-16 16,-6 0-18-16,-2-4-10 0,-1-1 1 15,2-4-13-15,1-4-3 0,-1-2-46 0,3-2-46 16,-2-1-57-16,2-5-10 0,-1-2-11 15,6-2-16-15,4-1-28 0,4 1-25 16,8 0-42-16,5 1-88 0,4 0 7 16,4 1-115-16,5-1-134 0,4 4-100 15</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7T05:19:15.863"/>
    </inkml:context>
    <inkml:brush xml:id="br0">
      <inkml:brushProperty name="width" value="0.05292" units="cm"/>
      <inkml:brushProperty name="height" value="0.05292" units="cm"/>
      <inkml:brushProperty name="color" value="#FF0000"/>
    </inkml:brush>
  </inkml:definitions>
  <inkml:trace contextRef="#ctx0" brushRef="#br0">8651 8045 209 0,'0'0'521'0,"0"0"-103"0,0 0-132 16,0 0 20-16,-85 19-33 0,82-18-118 15,3-1-122-15,0 0 51 0,1 0 87 16,2 0 49-16,3 0-50 0,1 0-9 16,2-2 9-16,2-3 56 0,8 2 3 15,8-5-81-15,7-1-50 0,6-3 11 16,10 0-39-16,6-5-48 0,11-1-6 16,6-1-16-16,9-2-2 0,5 0-11 15,-5 2 7-15,-3 2-73 0,-17 5-94 16,-18 2-99-16,-20 7-119 0,-18 3-236 0,-7 0-37 15,-10 2-33-15</inkml:trace>
  <inkml:trace contextRef="#ctx0" brushRef="#br0" timeOffset="236.17">8991 8033 1649 0,'0'0'762'0,"0"0"-243"15,0 0-103-15,0 0-73 0,0 0-60 16,0 0-104-16,0 0-126 0,0 0-53 15,0 0-72-15,0 0-38 0,10 30-53 16,-2-15 163-16,3 7 50 0,0 5 25 16,1 0-5-16,-1 2-42 0,-2 0 4 15,-1-2 8-15,0-1 19 0,-2-1-15 16,-2-1 6-16,0 0-25 0,-2-2 9 16,-1 0-28-16,1-4-6 0,2 0-152 15,-3-4-81-15,3 1-72 0,2-3-127 16,3-4-168-16,-3-2-481 0,10-6-488 0</inkml:trace>
  <inkml:trace contextRef="#ctx0" brushRef="#br0" timeOffset="401.61">9344 8300 2040 0,'0'0'740'0,"0"0"-288"0,0 0-51 0,0 0-55 16,0 0-30-16,0 0-77 0,0 0-94 16,0 0-127-16,0 0-18 0,0 0-80 15,0 0-34-15,6-14-19 0,-5 20-16 16,5 1 146-16,0 4-19 0,0-1-37 15,-1 2-83-15,2-2-100 0,-2 0-107 16,-1 2-153-16,-3-5-240 0,1 3-815 0</inkml:trace>
  <inkml:trace contextRef="#ctx0" brushRef="#br0" timeOffset="529.13">9534 8119 1747 0,'0'0'623'0,"0"0"-455"16,20-67-81-16,-12 49 20 0,0 3-78 15,-2 0-29-15,1 7-47 0,2 0-117 16,1 3-176-16,2 2-312 0,-4 2-493 0</inkml:trace>
  <inkml:trace contextRef="#ctx0" brushRef="#br0" timeOffset="860.15">9853 8239 1505 0,'0'0'584'0,"0"0"-214"0,0 0 0 15,0 0-65-15,0 0-72 0,0 0-68 0,0 0-19 16,0 0 30-16,0 0-19 16,0 0-27-16,0 0-37 0,83 4-34 0,-54-17-40 15,4-4 9-15,3-1-26 0,0-2 10 16,-1-1-12-16,-5 0-52 0,-4 2-1 16,-6 2 37-16,-5 1 4 0,-8 2 12 15,0-1 53-15,-7 3 24 0,0 4-43 16,-10 0-34-16,-6 4-31 0,-5 4-28 0,-8 1-34 15,-7 12 37-15,-3 4 56 0,-6 6 22 16,5 3-20-16,2 2 20 16,5 2-4-16,10 0-18 0,7-4-12 0,8 2-19 15,5-3 15-15,3-2 0 0,3-1-18 16,8-1 0-16,5-2-14 0,8-1-2 16,7-2-26-16,8-3-56 0,9-5-83 15,8 2-87-15,6-7-108 0,1-1-262 16,-11-2-649-16</inkml:trace>
  <inkml:trace contextRef="#ctx0" brushRef="#br0" timeOffset="1329.59">11939 7751 2214 0,'0'0'966'0,"0"0"-625"0,0 0-35 0,0 0 52 16,0 0-16-16,0 0-96 0,0 0-86 16,0 0-99-16,0 0-61 0,0 0-9 15,0 0-86-15,-14 13-43 16,21 10 138-16,3 7 37 0,-1 5 6 0,1 3-41 15,-1 3 25-15,-4 0-5 16,1 2-7-16,-3-3 3 0,0-2-18 0,0-3-3 16,-1-3-9-16,-1-1-52 0,4-2-28 15,-2-5-78-15,-1-1-56 0,-1-5-80 0,1-4-170 16,-1-3-133-16,-1-5-383 0,0-6-623 0</inkml:trace>
  <inkml:trace contextRef="#ctx0" brushRef="#br0" timeOffset="1699.9">11849 7728 316 0,'0'0'2303'0,"0"0"-1898"0,17-75-146 0,-3 51 91 16,2-5-48-16,4 6-60 0,6 4-27 16,0 5-113-16,4 2-77 0,1 6-25 15,3 3-22-15,-1 3-15 0,2 5-22 16,-2 7 31-16,-1 5-2 0,-5 2 30 0,-4 3 1 15,-8 4-1-15,-8-1-8 16,-7 6 8-16,-3 2 9 0,-13 1-9 0,-7 1-65 16,-4 0-19-16,-2-3-29 15,0-4-10-15,2-2 35 0,4-4 41 0,1-5 45 16,2-3 2-16,4-3 22 0,3-1-6 16,0-4 0-16,4-3 18 0,1 1 54 15,5-4 54-15,2 0 17 0,1 0 2 16,0 0-13-16,0 0-46 0,3 0-56 15,-2 0-46-15,1 0-9 0,0 0-59 16,5 0-49-16,5 6-35 0,8-1 150 0,7 2 2 16,7 4 11-16,2-1-11 15,1 0-67-15,-2 2-66 0,-5-2-96 0,-4-1-67 16,-5 0-139-16,-3-1-246 0,-5-4-474 16</inkml:trace>
  <inkml:trace contextRef="#ctx0" brushRef="#br0" timeOffset="2203.85">12440 8039 2096 0,'0'0'698'16,"0"0"-336"-16,0 0 40 0,0 0-77 15,0 0-70-15,0 0-100 0,0 0-96 16,0 0-46-16,0 0-13 0,0 0-28 16,87-68-9-16,-61 53 37 0,-1-1-2 15,0 1-11-15,-4-1-59 0,-2 2-2 0,-8 1 49 16,-3 3 25-16,-6 1 37 0,-2 0 13 15,0 1-28-15,-1 2-20 0,-5 1 13 16,-4-1 13-16,-6 5-21 0,-3 1-7 16,-5 1-28-16,-6 10 28 0,-2 1 3 15,-1 0 37-15,1 5-37 0,6-2 7 16,3 2-10-16,5 1-35 0,4-2 1 16,6 0 3-16,-1 0 0 0,6 1-3 15,3-2 12-15,0 0 3 0,10 2 19 0,3-2 3 16,4 2-1-16,7-3 23 0,5 0-23 15,5-4 26-15,8-4 1 0,1-2-29 16,3-4-43-16,0 0-52 0,0-8-74 16,-4-3-43-16,-3-5-118 0,-2-1-147 15,-2-2-45-15,-3-2-163 0,-2-3-326 16,-4-2 646-16,-1-1 365 0,-4 0 385 16,-4 0 195-16,-5 4-37 0,-5 4-37 0,-1 3-47 15,-6 9-13-15,0 4-58 0,0 3-91 16,0 0-137-16,0 0-124 0,0 1-36 15,0 3-26-15,0 1-24 0,0 3 50 16,0 1 38-16,0 3 16 0,0-1-29 16,0 2 0-16,0 1 0 0,0 2-3 15,0-3-22-15,0 2-25 0,0-1-120 0,2-1-53 16,3 0-99-16,-2-2-172 16,0-1-317-16,4-3-1018 0</inkml:trace>
  <inkml:trace contextRef="#ctx0" brushRef="#br0" timeOffset="2307.91">13235 7607 346 0,'0'0'130'0,"0"0"-130"0,0 0-192 16,0 0-92-16</inkml:trace>
  <inkml:trace contextRef="#ctx0" brushRef="#br0" timeOffset="2596.73">13335 7989 1386 0,'0'0'517'0,"0"0"-89"0,0 0-18 0,0 0-108 15,0 0-62-15,0 0-55 0,0 0-1 16,0 0 27-16,0 0 16 0,0 0 9 16,0 0 18-16,-23 1-220 0,20-12-3 15,3-6-12-15,0-1-19 0,3-1 0 16,9-4-19-16,1-1-9 0,7 1 28 0,6 0 13 15,1 0 5-15,4 4-18 0,5 3-37 16,-1 5-6-16,1 5 18 0,1 6 7 16,-5 0-10-16,0 6 26 0,-6 5-1 15,-5 2-28-15,-5 4 6 0,-2 0-6 16,-6 2-28-16,-2 0-72 0,-1 0-15 16,0 3-31-16,0 3-129 0,1-2-111 15,1 0-235-15,-2-5-530 0</inkml:trace>
  <inkml:trace contextRef="#ctx0" brushRef="#br0" timeOffset="2884.19">14064 8096 2132 0,'0'0'594'0,"0"0"-74"0,0 0-91 0,-13-74-96 16,6 42-126-16,1-9-129 0,1-6-31 15,1-8 10-15,0-5-57 0,0-2-1 16,-1-1 1-16,-1 1 3 0,-2 7 50 15,-5 3 11-15,-2 9-5 0,0 4-3 16,0 6-1-16,2 3-30 0,5 4-10 16,2 4 10-16,3 3-13 0,3 0 0 15,3 2-12-15,10-1-19 0,8 0-55 16,7 0-22-16,6 4 10 0,5 2-1 16,6 3 28-16,3 8-56 0,3 1 69 15,3 8 18-15,-1 6-63 0,-4 5-67 0,-7 6-141 16,-12 0-115-16,-11 5-90 0,-15 4-58 15,-4 1 81-15,-14 3-245 0</inkml:trace>
  <inkml:trace contextRef="#ctx0" brushRef="#br0" timeOffset="3239.83">13999 7924 404 0,'0'0'1103'0,"0"0"-661"15,0 0-99-15,0 0-126 0,0 0-78 16,0 0-65-16,101-60-13 0,-58 48-29 15,6-3-3-15,-1 4 26 0,-2 2 19 16,-10 5 12-16,-6 2-22 0,-10 2-64 16,-7 6-43-16,-3 1-5 0,-3 4 32 0,-1 0 16 15,-3 2 11-15,1-1 2 16,-1 2-10-16,0 1 23 0,-3 3 0 0,3-1 2 16,0 1-15-16,3-1-11 0,2 1 11 15,4-2 6-15,9 2 10 0,8-1-16 16,4-4 19-16,8-2 6 0,2-4-12 15,0-3 2-15,-4-4-15 0,-3 0 19 0,-6-9 63 16,-11-1 168-16,-6-6 14 0,-7-2-17 16,-6-4-59-16,0-3-59 15,-11-1-49-15,-4-1-38 0,-4 4-33 0,-1 3-22 16,-4 6-50-16,-2 7-17 0,0 0-1 16,-3 4-22-16,2 3-77 0,3 2-82 15,3 7-88-15,4-2-104 0,6 5-145 16,9 0-142-16,2-5-537 0</inkml:trace>
  <inkml:trace contextRef="#ctx0" brushRef="#br0" timeOffset="3518.98">14910 7893 2556 0,'0'0'701'0,"0"0"-219"15,0 0 27-15,0 0-165 0,0 0-117 16,0 0-52-16,0 0-50 0,0 0-125 15,0 0 0-15,0 0-79 0,0 0 54 16,49 5-2-16,-35 4-16 0,3-2 18 16,-5 4 1-16,-3-2 0 0,-1 0-13 15,-2 0-22-15,-2 0-39 0,1-3 2 16,-2 1-6-16,0-1-6 0,-2-2-4 16,-1-3 28-16,1 0 84 0,3-1 77 15,-4 0 32-15,5-6 5 0,-1-2-92 16,6-4-22-16,6-4-115 0,6 1-87 15,8-2-112-15,10 0-110 0,5 2-170 16,7 2-162-16,-12 5-542 0</inkml:trace>
  <inkml:trace contextRef="#ctx0" brushRef="#br0" timeOffset="3739.77">15619 7817 1780 0,'0'0'745'0,"0"0"-179"0,0 0-126 15,0 0-96-15,0 0-79 0,0 0-88 16,0 0-81-16,0 0-46 0,-87 5-4 15,60 1 4-15,2 1-26 0,2 0-24 16,5 4-64-16,5 0-1 0,2 2 9 16,3 0 37-16,5 0-3 0,3 0-9 15,0 0-9-15,7-2-3 0,9 2 43 16,7-1 9-16,9-2 19 0,8 0-28 16,9-2-9-16,3 0-125 0,3-6-71 15,0-1-113-15,-1-1-99 0,-3-1-177 16,-1-5-171-16,-14-1-280 0,19-3 252 0</inkml:trace>
  <inkml:trace contextRef="#ctx0" brushRef="#br0" timeOffset="4081.02">16225 7926 1258 0,'0'0'745'0,"0"0"-195"15,0 0-135-15,0 0-85 0,0 0-69 16,0 0-18-16,0 0-54 0,0 0-48 16,0 0-38-16,0 0-19 0,0 0 22 15,6-4 17-15,-1 0-123 0,6-1-12 16,2-2-78-16,4 0 16 0,2-1 27 15,1 0 30-15,1 2 17 0,-3 0 28 16,-1-1-7-16,-6 1-8 0,-3 0 9 16,-5-2 24-16,-1 1 13 0,-2 2 6 0,-5-1 21 15,-8 2-39-15,-2-1-47 0,-7 1-21 16,-3 1-10-16,-2 3 3 0,-2 0 4 16,5 0 11-16,1 5-8 0,4 3-16 15,2 2-7-15,3 2 13 0,0-2 13 16,4 0-16-16,3 2 12 0,2-1 19 15,2-1-16-15,-1 0 7 0,4 0-1 16,4 3 11-16,7-2 2 0,3 0 7 16,8-1 17-16,4-1-24 0,5-1-12 0,3-3-84 15,3-2-67-15,5-3-82 16,-2 0-78-16,2-8-88 0,1-1-190 0,-13 0-411 16,17-8-414-16</inkml:trace>
  <inkml:trace contextRef="#ctx0" brushRef="#br0" timeOffset="4599.54">16750 7792 2037 0,'0'0'644'0,"0"0"-117"16,0 0-44-16,0 0-86 0,0 0-130 16,0 0-75-16,0 0-56 0,0 0-85 15,0 0-51-15,0 0-37 0,-6 7-33 16,5 0 8-16,-5 2 61 0,3 3 1 16,-1 1 1-16,-2 0 36 0,2 1-26 15,-1-3-11-15,1 4-12 0,-3-4 12 16,3 2 31-16,-1-1-31 0,-1-3-40 15,4-3-53-15,0-1-9 0,1-5 44 0,1 0 58 16,0 0 40-16,0 0 47 0,0-6 21 16,0-2-86-16,3-5-22 0,2-2-1 15,4-3-1-15,4-4-11 0,-1 1 13 16,3 1 13-16,-2 2 24 0,1 2 6 16,1 6-6-16,-2 2-24 0,0 2-13 0,0 3-25 15,-2 2-18-15,0 1 9 0,0 1-15 16,4 7 0-16,-1 1 49 0,3 2 21 15,-1 2 4-15,1 0-24 0,-3 0-1 16,-3-3-15-16,-2 0 14 0,-4-3-2 16,1-2 3-16,-1 2-1 0,-1-3-20 15,-3-2-38-15,2 2-6 0,0-2-16 16,-2 0-9-16,2-2 40 0,0 0 50 16,0 0 103-16,3-3 34 0,5-3-51 15,0-6-49-15,0 1 16 0,5-3 30 16,-3-3 18-16,1 1 4 0,-1 2 2 0,0 1-15 15,-3 3-37-15,2 1-35 0,1 1-20 16,-2 5-25-16,2-1-17 0,2 4-1 16,0 0 3-16,0 0 4 0,2 0-19 15,-2 5-13-15,0 5 4 0,-3 0 5 0,3 5-30 16,2 0-22-16,0 2-19 0,-1-1-60 16,-2 0-130-16,-4-1-164 0,-5-2-185 15,-5-2-412-15,0-4-352 0</inkml:trace>
  <inkml:trace contextRef="#ctx0" brushRef="#br0" timeOffset="4932.85">17430 7863 1487 0,'0'0'686'15,"0"0"-147"-15,0 0-70 0,0 0-106 16,0 0-76-16,0 0-60 0,0 0-80 0,77-48-57 16,-59 42-43-16,5-2-37 0,3 2-10 15,3-2-15-15,1 2-1 0,-2-1-15 16,-2 1-56-16,-5-1 12 0,-6 1 75 15,-4 0 13-15,-6-1 30 0,-4-1-21 16,-1 1-22-16,0-2-22 0,0 1 7 16,-3 2-13-16,-3 3 9 0,-6-1-25 0,-3 3-48 15,-8 1 30-15,-6 0 48 0,-2 0 14 16,-3 6 3-16,6 3-2 0,2 1 0 16,5 2-1-16,4 1-22 0,5-2 3 15,3 2 7-15,1 0 10 0,5-3 0 16,2 2 2-16,1-2 0 0,0 2 0 15,4-2 12-15,8 0 4 0,4 2 34 16,8-1 10-16,6-4-48 0,9 1-12 16,3-4-179-16,6-3-156 0,1-1-220 15,-2-2-197-15,-1-9-51 0,-11 4-170 16</inkml:trace>
  <inkml:trace contextRef="#ctx0" brushRef="#br0" timeOffset="5296.64">18044 7718 1243 0,'0'0'1144'0,"0"0"-551"16,0 0-79-16,0 0-62 0,0 0-123 15,0 0-103-15,0 0-136 0,0 0-47 16,0 0-43-16,0 0-31 0,0 0-31 0,2 4 62 16,-5 7 3-16,-2 1 0 0,2 0 13 15,-1 0-16-15,0 0-3 0,3-1 3 16,-1 0 1-16,2-4 14 0,0 1 1 16,0 0-13-16,0-5 12 0,0 1-15 15,0-2-9-15,0-2 8 0,0 0 1 16,0 0 2-16,0-3 38 0,2-2 46 15,3-4 16-15,5-4-102 0,2-5-31 16,5-2 12-16,4-5-2 0,4-1-4 0,3 3-5 16,3 2 2-16,-2 3 6 0,1 6 1 15,1 4 21-15,-4 4 31 0,0 3-10 16,-4 1 19-16,-1 0 3 0,-3 1-6 16,-2 5-37-16,0 2-30 0,2 5-16 15,-1 2 19-15,-1 3 5 0,-3 2 0 16,-1 2 22-16,-3-2 0 0,-4 2-3 15,-2 0 0-15,-1-4-52 0,-3-1-38 16,0-2 3-16,-4-2-9 0,-5-2-50 16,-1-4-84-16,-3-1-111 0,-3 0-130 0,2-5-215 15,2-1-680-15</inkml:trace>
  <inkml:trace contextRef="#ctx0" brushRef="#br0" timeOffset="5643.52">18857 7262 153 0,'0'0'2028'0,"0"0"-1569"0,0 0 11 16,0 0 7-16,0 0-64 0,0 0-72 15,0 0-137-15,0 0-185 0,0 0-19 0,0 0-77 16,0 0 77-16,-3-17 77 16,2 40-52-16,-1 7-7 0,2 1-16 0,-1 5 17 15,-1 2 30-15,2 4-49 16,-3-1-13-16,-1 0 13 0,0-1 0 0,-2-1-41 15,-1-2-48-15,1-1-47 0,0-2-138 16,0-7-138-16,-2-3-58 0,2-5-40 16,-3-6-1-16,4-6 106 0,2-7 405 0,3 0 259 15,0-6 81-15,1-5 31 0,6-3-34 16,4-3-37-16,6-1-49 0,3 0-56 16,8-1-82-16,5 2-113 0,4 0-16 15,0 4-15-15,3 2 19 0,0 3-20 16,2 0-28-16,1 6-138 0,1 0-88 15,1 2-127-15,-4 2-183 0,-10 0-443 16,1 3-253-16</inkml:trace>
  <inkml:trace contextRef="#ctx0" brushRef="#br0" timeOffset="30184.84">3500 10404 395 0,'0'0'2015'0,"0"0"-1397"0,0 0-314 0,0 0-123 16,0 0-41-16,0 0-11 0,0 0-34 15,0 0-48-15,0 0-16 0,-2 36-9 16,2-18-22-16,0 4-13 0,8-1 10 15,1 4 3-15,3 0 66 0,0-1-53 16,0-2-13-16,-1 0 0 0,-2-5-51 0,-3-2-84 16,-2-4-120-16,-3-1-50 0,-1-3-70 15,0-1 2-15,0-4-119 0,-3-2-337 16</inkml:trace>
  <inkml:trace contextRef="#ctx0" brushRef="#br0" timeOffset="30343.66">3584 10235 2522 0,'0'0'656'0,"0"0"-385"0,0 0-49 16,-18-66-24-16,14 53-63 0,1 2-71 15,-2 3-52-15,3 4-12 0,-1 4-179 16,0 0-169-16,-1 4-158 0,-2 7-19 16,2-2-224-16,-15 13-714 0</inkml:trace>
  <inkml:trace contextRef="#ctx0" brushRef="#br0" timeOffset="30549.93">2974 10579 1835 0,'0'0'1169'16,"0"0"-900"-16,0 0-104 0,0 0 60 15,0 0-51-15,0 0-64 0,-50 75-54 16,50-60-53-16,1 2-3 0,6 0-2 15,6-3 2-15,3 1 0 0,4-2-20 0,7-1-83 16,7-4-58-16,6-2-60 16,6-5-140-16,3-1-140 0,-10-1-482 15,19-15-671-15</inkml:trace>
  <inkml:trace contextRef="#ctx0" brushRef="#br0" timeOffset="30703.62">3826 10270 460 0,'0'0'2286'0,"0"0"-1659"15,0 0-275-15,0 0-109 0,0 0-133 16,0 0 15-16,0 0 18 0,79 42 9 16,-60-8-16-16,2 6-32 0,-2 3-39 15,-7 5-31-15,-5 1-19 0,-4 1-15 16,-3 0-40-16,-4-1-200 0,-8 0-226 16,0-11-539-16,-12 13-557 0</inkml:trace>
  <inkml:trace contextRef="#ctx0" brushRef="#br0" timeOffset="33702.75">16903 8778 339 0,'0'0'1835'0,"0"0"-1257"16,0 0-145-16,0 0-63 0,0 0-39 0,0 0-89 16,0 0-98-16,0 0-54 0,0 0-50 15,0 0-40-15,-8 3-3 0,8 1-44 16,-2 1-2-16,-5 8 5 0,-1 6 44 15,0 10-37-15,0 12 77 0,3-3-34 16,5 3 7-16,0-4-1 0,3-1-12 16,4-2-15-16,-3-3-1 0,3-4-18 15,-4-3-16-15,0-3-92 0,0-4-103 16,3-3-144-16,-2-4-87 0,2-3-195 16,0-5-593-16</inkml:trace>
  <inkml:trace contextRef="#ctx0" brushRef="#br0" timeOffset="33997.94">17278 8840 1952 0,'0'0'992'0,"0"0"-643"15,0 0-60-15,0 0-30 0,0 0-121 16,0 0-55-16,0 0-40 0,0 0-41 15,0 0 58-15,0 0 21 0,5 88 6 16,-5-50-13-16,-4 7 38 0,-3 1 26 16,-5 1-64-16,1 0-15 0,-2 0-41 15,-6-3 25-15,3-2-24 0,-4-2-19 16,0-3 0-16,-1-1 0 0,3-4 24 16,-1-2-24-16,3 0-52 0,2-6-117 15,5-1-38-15,0-3-60 0,5-4-132 16,1-3-166-16,3 0-83 0,0-7-358 0,2 0-393 15</inkml:trace>
  <inkml:trace contextRef="#ctx0" brushRef="#br0" timeOffset="34252.6">17409 9283 424 0,'0'0'2289'0,"0"0"-1635"0,0 0-154 0,0 0-102 15,0 0-193-15,0 0-149 0,0 0-55 16,0 0 2-16,0 0 40 0,0 0 56 16,-44 81-16-16,39-58-31 0,2 0-49 15,1 0-2-15,2-3 1 0,0 0-1 0,9-2-1 16,1-1-2-16,4-3-47 0,5-3-28 16,4-1-62-16,6-4-37 0,4-4-26 15,3-2-68-15,0 0-90 0,3-3-103 16,-4-5-200-16,-4-1-405 0,-3-3 19 15</inkml:trace>
  <inkml:trace contextRef="#ctx0" brushRef="#br0" timeOffset="34379.92">17760 9472 823 0,'0'0'1166'0,"0"0"-545"16,0 0-71-16,0 0-80 0,0 0-136 15,0 0-129-15,0 0-65 0,0 0-28 16,0 0-54-16,0 0 10 0,-4 39 10 16,1-21-29-16,2 2-28 0,1 5-18 15,0-1 0-15,7 3-3 0,4 1-98 16,3 1-94-16,3 0-204 0,3 0-258 15,-6-9-476-15,6 7-1080 0</inkml:trace>
  <inkml:trace contextRef="#ctx0" brushRef="#br0" timeOffset="35305.78">18246 8972 1133 0,'0'0'586'0,"0"0"-141"0,0 0-37 16,0 0-3-16,0 0 7 0,0 0-50 15,0 0-108-15,0 0-72 0,0 0-45 16,8-34-28-16,-6 34 39 0,-1 0-71 16,-1 0-33-16,0 1-44 0,3 0-13 15,0 2-14-15,3 3-35 0,5 3 62 16,3 4 6-16,4 5 9 0,3 1 1 15,4 5-16-15,3-1-3 0,-1 0-13 0,2-1-2 16,-2-1-16-16,1-6-71 0,-4 0-84 16,1-3-131-16,-4-4-119 0,-5-1-110 15,-1-2-219-15,-7-2-544 16</inkml:trace>
  <inkml:trace contextRef="#ctx0" brushRef="#br0" timeOffset="35457.57">18552 9000 1669 0,'0'0'788'0,"0"0"-288"15,0 0-120-15,0 0-31 0,0 0-78 16,0 0-120-16,0 0-91 0,0 0-29 16,0 0-6-16,0 0 12 0,-83 47-9 15,60-22-4-15,3-1-24 0,1 1-106 16,2-1-117-16,7-1-142 0,0 1-154 16,7-8-238-16,3 12-851 0</inkml:trace>
  <inkml:trace contextRef="#ctx0" brushRef="#br0" timeOffset="38019.74">16998 9279 2216 0,'0'0'494'16,"0"0"-349"-16,0 0-103 0,0 0-23 15,0 0 42-15,0 0 26 0,0 0-87 16,0 0-48-16,0 0-39 0,105-48 56 16,-53 42 31-16,10-5 3 0,12-2 39 0,9-2-7 15,12-4-35-15,9-3 13 0,7-2 9 16,7-6-22-16,8-1-16 0,2-4-19 15,0-1-7-15,-5 0-12 0,-10 1 51 16,-19 5 1-16,-21 4-26 0,-28 8-27 16,-25 6 55-16,-21 9-32 0,-32 6-117 15,-28 12 46-15,-24 10 38 0,-23 9 7 16,-19 4-7-16,-8 6 40 0,-5 2 25 16,7 1 20-16,8-2-18 0,17-4 35 15,21-5 5-15,17-5 39 0,22-5 19 0,19-8-94 16,15-6-6-16,14-1-90 0,17-6 51 15,15-4 36-15,17-1-107 0,19-9-214 16,-11 0-326-16,53-15-628 0</inkml:trace>
  <inkml:trace contextRef="#ctx0" brushRef="#br0" timeOffset="38916.78">7540 10774 817 0,'0'0'655'0,"0"0"-216"15,0 0-134-15,0 0-21 0,0 0-3 16,0 0-24-16,0 0-20 0,0 0-2 15,0 0-10-15,0 0-21 0,-34-51-21 16,34 51-30-16,0 0-38 0,0 0-29 16,0 0-36-16,0 0-19 0,0 1-31 15,0 2-26-15,0 2-45 0,0 4-59 16,5 7 99-16,-1 5 31 0,2 6 37 16,0 3-22-16,1 1 41 0,0 0-25 15,-1 1-29-15,0-1 26 0,0 0-28 16,-1-1-14-16,-2-4 12 0,1 2-20 15,-2-4-18-15,-1-4-22 0,1 0-35 16,-2-4-59-16,0-3-74 0,0 2-83 0,0-6-101 16,0 1-58-16,0-5-195 0,1-2-479 15</inkml:trace>
  <inkml:trace contextRef="#ctx0" brushRef="#br0" timeOffset="39170.85">7914 10924 264 0,'0'0'2205'0,"0"0"-1488"0,0 0-379 16,0 0-158-16,0 0-57 0,0 0-35 0,0 0-81 15,0 0 5-15,0 0-12 0,0 0 47 16,-77 81 6-16,58-53-34 0,-1 4-18 16,-1 3 0-16,0 0 31 0,-1 1-1 15,5-2 25-15,-2 1-47 0,1 0-6 16,0-1 13-16,-2-1 6 0,4-1-22 15,-1-1-22-15,1-3-40 0,3-1-39 16,4-5-100-16,3-1-96 0,5-3-95 16,1-4-77-16,3-2-113 0,6-5-104 0,-2-1-454 15</inkml:trace>
  <inkml:trace contextRef="#ctx0" brushRef="#br0" timeOffset="39584.98">7963 11315 1790 0,'0'0'1001'16,"0"0"-584"-16,0 0-140 0,0 0-37 15,0 0-13-15,0 0-54 0,0 0-114 16,0 0-59-16,0 0-59 0,0 0 28 16,0 0 12-16,-32 56-10 0,30-40-18 0,2 2 3 15,0-1 25-15,4 0 19 0,5 1-12 16,1-3-67-16,1-1-19 0,2-1-6 15,-1-2-16-15,4-4-30 16,-2 1-19-16,2-4-10 0,-1 0-10 0,0-4-34 16,-2 0-25-16,1-5 47 0,-2-2-7 15,-3-3 101-15,2-1 107 0,-3 1 145 16,0 0 166-16,-3-1 13 0,0 4-28 0,-1 0-59 16,-2 1 24-16,2 1 18 0,-4 3-5 15,0 0-36-15,0 2-51 0,0 0-54 16,0 0-59-16,0 3-74 0,0-1-28 15,0 4-49-15,0 5-25 0,2 2 89 16,-1 4 13-16,4 1 3 0,-1 2-3 16,3 1-41-16,-1-2-11 0,1-1-11 15,2-4-52-15,1-1-52 0,-2-3-69 16,6-2-87-16,0-1-54 0,3-4-61 16,5-3-180-16,-5 0-582 0,8-6 439 0</inkml:trace>
  <inkml:trace contextRef="#ctx0" brushRef="#br0" timeOffset="39843.01">8684 10762 2077 0,'0'0'815'0,"0"0"-355"16,0 0-152-16,0 0-34 0,0 0-104 15,0 0-64-15,0 0-106 0,0 0-75 16,0 0-66-16,0 0 131 0,20 3 10 16,-4 19 0-16,4 2 12 0,3 1-12 15,3 0-32-15,0-1 17 0,3-1-51 16,-2-3-104-16,-2-2-58 0,-2-6-91 0,-4 0-34 16,-4-3-131-16,-3-2-184 0,-3-5-416 15</inkml:trace>
  <inkml:trace contextRef="#ctx0" brushRef="#br0" timeOffset="40013.08">9005 10828 1241 0,'0'0'1061'0,"0"0"-567"16,0 0-45-16,0 0-14 0,0 0-70 15,0 0-93-15,0 0-89 0,0 0-87 16,0 0-96-16,0 0-6 0,-78-20-31 16,57 33 21-16,-2 3-6 0,1 2 19 15,-1 5-24-15,3 0-57 0,3 1-56 16,2 0-76-16,5 0-102 0,4 2-91 15,-1-1-119-15,3-5-226 0,4 8-757 0</inkml:trace>
  <inkml:trace contextRef="#ctx0" brushRef="#br0" timeOffset="41141.15">9926 10543 830 0,'0'0'756'0,"0"0"-152"0,0 0-132 15,0 0-112-15,0 0-28 0,0 0-24 16,0 0-40-16,-82-35-35 0,75 30-6 15,4 1-23-15,3-1-4 0,0-2-38 16,3 2-79-16,8-3-83 0,5-2-19 16,6-3-33-16,5 3-3 0,8 1 6 15,1 2 3-15,0 4 6 0,-4 3 13 0,-3 5 8 16,-5 7 17-16,-4 2-10 0,-5 2 0 16,-1 4-4-16,-5 2 4 0,-5 0-3 15,0 2 15-15,-4 3 0 0,-4 1 24 16,-8 3-12-16,-3 0-12 0,-4 0 2 15,-1 0-2-15,0-4-2 0,2-3 2 16,2-4 4-16,5-5-4 0,3-3 0 16,3-4-16-16,2-2 1 0,3-5-4 0,0-1-2 15,0 0-38-15,8 0-12 0,6-3 34 16,7-6 37-16,14-2 0 0,7-3-49 16,12-6-22-16,5-4 12 0,2-3-56 15,-1 0 2-15,-6-1 25 0,-7 2 59 16,-8 3 17-16,-7 4 11 0,-9 4-2 15,-6 6 3-15,-7 3 19 0,-5 2 84 16,-5 3 10-16,0 1 37 0,0 0-35 0,-3 0-26 16,0 1-33-16,0 0-22 0,2 1-12 15,-1 0-22-15,2-1-30 0,-1 3-32 16,1 3-3-16,0 0 31 0,0 5 6 16,3 4 6-16,8-1 7 0,8 1 14 15,4 0 1-15,5 0 28 0,7-4-7 16,1 0 4-16,5-6-6 0,3-2-18 15,0-4 0-15,-1-1 24 0,0-8 6 16,-4-4 6-16,-4-4-10 0,-8-1 10 0,-7-1 31 16,-8 0 34-16,-8-3-7 0,-4-3 46 15,-9 1-16-15,-9 1-31 0,-6-2-30 16,-9 6-64-16,-4 2-3 0,-3 3-12 16,-1 5-16-16,1 5-20 0,1 4-1 15,4 0-43-15,5 3-39 0,4 7-38 16,7 2-44-16,5 2-78 0,7 3-92 0,5 2-60 15,2 0-30-15,6 3-98 16,4-6-176-16,18 3-638 0</inkml:trace>
  <inkml:trace contextRef="#ctx0" brushRef="#br0" timeOffset="41353.75">12092 10477 2451 0,'0'0'1317'0,"0"0"-886"16,0 0-152-16,0 0-134 0,0 0-132 0,22-69-13 15,-8 56-40-15,2 4-37 0,6 3-13 16,4 4 46-16,1 1 7 0,3 1-128 16,0 0-146-16,1 1-195 0,-5 6-206 15,-7-1-632-15</inkml:trace>
  <inkml:trace contextRef="#ctx0" brushRef="#br0" timeOffset="41493.61">12134 10705 1467 0,'0'0'727'0,"0"0"-306"16,0 0-48-16,0 0-152 0,0 0-186 15,75-12-35-15,-35 6-13 0,4-1 13 0,3 1-128 16,2-1-122-16,-6 1-176 0,-10 1-310 15,2 0-792-15</inkml:trace>
  <inkml:trace contextRef="#ctx0" brushRef="#br0" timeOffset="42231.16">13920 10195 137 0,'0'0'2217'16,"0"0"-1598"-16,0 0-341 0,0 0-90 15,0 0-13-15,0 0-27 0,0 0-31 0,0 0-23 16,0 0-25-16,0 0-24 0,0 0-11 15,-51-9-6-15,50 12-6 0,-1 1-8 16,-1 0-14-16,2 1-21 0,0 3 2 16,-1 0 3-16,2 3 13 0,2 2 3 15,6-1 25-15,5 4 9 0,6 1-2 16,4-2 2-16,4 3-6 0,4 3-26 16,0-1-1-16,1-1-1 0,-2 4 1 15,-1-4-1-15,-6 2-10 0,-4-1 10 16,-6-1 3-16,-4-1 34 0,-8 1-12 0,-1 1 31 15,-7-2 27-15,-10 0 10 0,-7 1-31 16,-9-1-31-16,-3-1-31 0,-7-2-23 16,-4 0-33-16,0-5-24 0,4-1-59 15,4-7-45-15,5-2 30 0,8 0 16 16,7-6-26-16,3-4-22 0,4-3-85 16,3-5-71-16,1 0-142 0,7-4-122 15,1-4-119-15,1 1 135 0</inkml:trace>
  <inkml:trace contextRef="#ctx0" brushRef="#br0" timeOffset="42381.23">13909 10187 1717 0,'0'0'691'0,"0"0"-352"16,0 0-137-16,0 0-77 0,0 0-57 16,83-63-49-16,-50 49-18 0,9 1-1 15,2 2-2-15,7 2 1 0,-1 0 1 16,2 2-93-16,-3 5-142 0,-9 2-219 15,-11 0-516-15</inkml:trace>
  <inkml:trace contextRef="#ctx0" brushRef="#br0" timeOffset="42965.8">14516 10233 1577 0,'0'0'718'16,"0"0"-315"-16,0 0-84 0,0 0-12 0,0 0-37 15,0 0-12-15,0 0-40 0,-8 69-81 16,6-57-53-16,-1-1-12 0,2 2-13 16,-4-2-16-16,2-1 3 0,1-1-18 15,-4-3-12-15,3 0-16 0,0 0-22 16,0-3-27-16,0-2-17 0,2-1 1 16,1 0 31-16,0-4 34 0,0-4 75 15,0-3-57-15,1-6-15 0,4-1 0 16,-1-6-1-16,2 4-1 0,2-2 30 15,0 4 27-15,1 3 13 0,2-1-12 16,-1 3-13-16,2 1-18 0,0 1 18 16,2 2-18-16,0 1-10 0,0 3-18 15,-1 3-2-15,2-1-20 0,-1 3 4 0,3 0 12 16,-1 4 6-16,-1 5 0 0,-1 1-3 16,-2 3-31-16,-4 1 16 0,0-1-10 15,-3 3 0-15,-1-2 3 0,-1 1 1 16,-3-1 5-16,0-1-2 0,0 0-7 0,0-3-3 15,0-3-15-15,0-3-13 16,0-3 12-16,0 0 13 0,0-1 33 0,0 0 1 16,0-4 71-16,0-3 10 0,0-4-53 15,0-3-13-15,0-1 4 0,5-3 2 16,-1 0 4-16,5-2 0 0,1 2-1 16,1-1 1-16,4 2-10 0,-1 3-15 15,3 3-16-15,2 0-12 0,1 5 4 16,2 3 5-16,-2 3-2 0,2 0-23 15,-1 2 29-15,-2 4 15 0,-2 3 21 0,-1 0-7 16,-3 3-14-16,-1 0-19 0,-5 3-18 16,-3 0-3-16,-1 3 3 0,-3 0 3 15,-5 0 18-15,-6 0-9 0,0 1-12 16,-1-1-35-16,-1 0-81 0,2-1-155 16,2-1-152-16,3-3-76 0,3-2-165 15,2-4-331-15</inkml:trace>
  <inkml:trace contextRef="#ctx0" brushRef="#br0" timeOffset="43516.68">15188 10193 1863 0,'0'0'716'0,"0"0"-294"0,0 0-36 16,0 0-59-16,0 0-91 0,0 0-97 16,0 0-52-16,0 0-46 0,0 0-41 15,0 0 0-15,24-27-4 0,-24 30-8 0,0 3 12 16,2 1 56-16,-1 4-12 15,-1-1-7-15,2 2-22 0,-2-1-15 0,0-2-21 16,0 2-10-16,0-5-13 16,0-1-12-16,0-2-13 0,0-3-3 15,0 0 40-15,3 0 32 0,-2 0 76 0,2-7 58 0,4 0-96 16,-3-5-35-16,4-4 16 0,0 1-7 16,4-4 10-16,-1-2 9 0,2 3 12 15,3 0 4-15,-1 4-13 0,0 4-16 16,-3 2-5-16,1 4-13 0,-3 3 2 15,-1 1-2-15,2 0 1 0,1 1 9 16,3 5 5-16,0 1-14 0,2 3 0 16,2 1-1-16,0 1-1 0,-2 0-11 15,-1 0 0-15,-4-1-16 0,-1-1-3 16,-5 0-3-16,-3-4 0 0,-2 0-3 16,-1-2-1-16,0-2-2 0,0-1 6 0,-1-1 18 15,-1 0 16-15,1 0 13 16,-1 0 11-16,2-5 34 0,0-3-56 0,0-4-2 15,3-2 0-15,4-2-13 0,2-1 13 16,2 3 0-16,0-1 22 0,3 5 3 16,-2 2-4-16,1 2-8 0,2 2-11 15,0 0 10-15,1 3 13 0,0 1 9 16,1 0 6-16,0 2-18 0,0 5-22 0,-1 2-1 16,2 3-30-16,-3 0 6 0,-2 2-6 15,2-1-25-15,-5 2-18 0,-3-1-16 16,-3-3-35-16,-1 2-89 0,-3-1-105 15,0-1-82-15,-7 1-71 0,0-2-289 16,-9 7-854-16</inkml:trace>
  <inkml:trace contextRef="#ctx0" brushRef="#br0" timeOffset="43625.13">16053 10403 1495 0,'0'0'406'0,"0"0"-351"0,0 0-55 0,0 0-380 15,0 0-336-15</inkml:trace>
  <inkml:trace contextRef="#ctx0" brushRef="#br0" timeOffset="43894.02">14515 10918 2338 0,'0'0'750'0,"0"0"-402"0,0 0-47 15,0 0-21-15,0 0-142 0,0 0-94 16,101-26-44-16,-26 8 0 0,23-3-2 16,21-3 2-16,13-1 1 0,9-1 24 15,-1 3-25-15,-5 3-6 0,-10 0-16 16,-10 5-75-16,-14 2-57 0,-11 3-79 15,-11 2-34-15,-8-1-160 0,-12 3-202 16,-19-1-420-16,4 1-229 0</inkml:trace>
  <inkml:trace contextRef="#ctx0" brushRef="#br0" timeOffset="48312.87">11050 12383 1885 0,'0'0'519'0,"0"0"-258"15,0 0 19-15,0 0-14 0,0 0 14 16,0 0-68-16,0 0-54 0,0 0-70 16,0 0-35-16,-27-23-53 0,11 40-16 15,0 5-166-15,-1 1 53 0,0-1 127 16,-1 1 2-16,5 1-3 0,-2 3-32 15,4-1 3-15,1 0-6 0,5 0 38 0,3-3-19 16,2-1 10-16,6-4-26 16,8-2 0-16,6-4 6 0,4-3-31 0,11-1 56 15,3-5 4-15,8-3 61 0,5-4 28 16,3-8-45-16,-2-2-22 0,0-4 4 16,-6 0 2-16,-8-1 70 0,-10 0 41 0,-7 1-14 15,-8 1-52-15,-10 1 8 16,-3 2 47-16,-8 1 27 0,-12 3-19 15,-10-1-105-15,-8 8-31 0,-9 2-43 0,-4 1-3 16,-3 8 9-16,3 5-38 0,6 0-55 16,12 4-7-16,10-2-105 0,8-1-115 15,10 2-102-15,5 0-23 0,0 0-72 16,10-1-167-16,-4-3-455 0</inkml:trace>
  <inkml:trace contextRef="#ctx0" brushRef="#br0" timeOffset="48929.73">11883 12413 635 0,'0'0'1560'0,"0"0"-1146"0,0 0-221 16,0 0-3-16,0 0-20 0,0 0-36 15,0 0-10-15,0 0-32 0,0 0-22 16,-62 67-23-16,61-54-5 0,-1 1-4 16,2 0-7-16,-1-2-6 0,-1 1-9 15,-1-3 0-15,1 0 6 0,-1-2-22 16,2-2-30-16,-1 0-26 0,1-4-49 0,1-2 1 16,0 0 44-16,0-3 44 15,0-7 6-15,0-3-22 0,0-3 7 0,4-4 22 16,-1 0 3-16,5-1 82 0,-3 0 14 15,1 1-24-15,2 1 11 16,1 1-30-16,1 4-28 0,0 1-14 16,1 4-11-16,1 2-28 0,-2 5-10 0,3 2-19 15,0 0 54-15,1 2 3 0,-1 5 38 16,3 3-7-16,-1-1-9 0,-4 2 0 0,2 1-6 16,-4 0-13-16,-2-1-3 0,0 2 0 15,-4-1-22-15,0-2-3 0,0-1-7 16,-2 1 4-16,2-3 3 0,-3-2-4 15,2-3-18-15,-2-2-17 0,1 0 61 16,1 0 3-16,-1-4 127 0,1-6-117 16,1-1-7-16,2-3-2 0,-1-1 14 0,2 1 11 15,0 3 30-15,3-1 4 0,1 3-6 16,0 0-7-16,0 1-9 0,4 1-20 16,2-1-15-16,1 1-1 0,1 4-2 15,2 1-29-15,0 2 29 0,-1 0 13 16,0 5 34-16,-2 5-29 0,-6 1-18 15,-2 2-19-15,-3 1-3 0,-2 3 3 16,-4 0-6-16,0 1-6 0,-4-1-20 16,-2-1-43-16,0 1-45 0,-3-3-112 15,4 0-94-15,1-2-160 0,2-3-276 0,2-4-701 16</inkml:trace>
  <inkml:trace contextRef="#ctx0" brushRef="#br0" timeOffset="49466.81">12497 12373 1170 0,'0'0'1066'0,"0"0"-729"16,0 0-80-16,0 0 26 0,0 0 7 16,0 0-49-16,0 0-64 0,0 0-155 0,0 0-22 15,0 0-3-15,0 0 3 0,3 0 47 16,-4 17-6-16,-1-2-19 0,1 2-20 16,-1-2 0-16,1 1 10 0,-1-3-9 15,2-1-1-15,-4-4-2 0,4-3-10 16,0 1-43-16,0-3-19 0,0-2-17 0,0-1 7 15,0 0 73-15,0 0 9 0,0-7 50 16,4-3-50-16,-1-4 3 0,3-2 19 16,1-1-3-16,-1 5-4 0,1 0 36 15,0 4 18-15,-2 2-19 0,1 2-19 16,2 2-12-16,-1-1-19 0,2 2-15 16,1 1-4-16,-2 0 0 0,1 0 3 15,0 1 7-15,-2 4 9 0,3 1 44 16,-2 1-34-16,-1-1-10 0,-1 2-3 15,1 0-16-15,-2-2 7 0,-2 1-4 0,0-3 4 16,-1-2-7-16,-1-1-10 0,1 1 23 16,-2-2 6-16,0 0 38 0,1 0-4 15,2-3-21-15,3-5-13 0,2-2-1 16,1-4 1-16,3-2 2 0,0-3 48 16,2 1-9-16,0 0-25 0,-3 2 16 15,1 4-1-15,-1 4 7 0,-3 1-10 0,-1 4-28 16,0 1-10-16,0 2-36 0,-1 0 27 15,3 6 19-15,0 1 50 0,2 5-25 16,-1 1-24-16,0 2 0 0,3 0 0 16,0 2 11-16,1 0-12 0,1-1 0 15,-1-1-37-15,-1 0-41 0,0-1-61 16,-3-2-53-16,-1 0-45 0,0-2-95 16,2 0-79-16,4-2-131 0,-3-4-251 15,23-2-550-15</inkml:trace>
  <inkml:trace contextRef="#ctx0" brushRef="#br0" timeOffset="50531.96">14026 12100 335 0,'0'0'521'0,"0"0"-104"16,0 0-62-16,0 0-23 0,0 0-50 15,0 0-65-15,0 0-40 0,0 0-13 16,0 0 16-16,0 0 19 0,-20 4-20 16,20-3-5-16,0 1-22 0,0-2-13 15,0 0-20-15,-1 3-34 0,1-2-12 16,-2 3-7-16,-1 2 12 0,-2 2-7 16,0 2 0-16,0 2-18 0,-1 1-19 15,1 1-12-15,1-1-20 0,-3 4-2 16,4 0-19-16,2 0 7 0,-1 2 0 15,1-1 11-15,1 1 1 0,0-1 0 16,1 2 3-16,5-3 15 0,4-1-18 0,2 1-2 16,3-2 0-16,6 1 2 0,3-4 16 15,3-4-13-15,4-1-2 0,3-2 0 0,-1-4 11 16,4-1-10-16,-3 0-2 0,3-6-12 16,-5-2 12-16,1-2 1 0,0-2 14 15,-4-1-2-15,-1-2-1 0,-1-2 19 16,-4-2 43-16,-3-2-19 0,0-2-18 15,-5-1-12-15,-5-1 6 0,-3 0-4 16,-6-2-24-16,-1 0-1 0,-5 1-2 16,-7 2-1-16,-1 1 1 0,-5 5 2 15,-1 2-2-15,2 3-1 0,-3 1-11 16,2 6 10-16,-1-1-20 0,3 3-8 16,-4 3-4-16,2 1 0 0,0 0-3 15,-2 0-18-15,3 4-35 0,-3 1-31 16,0 3-31-16,2 0-36 0,-2 1-48 0,0 0-39 15,1 1-18-15,-1 2-17 0,0-2-44 16,5 0-99-16,0 0-135 0,3 0-142 16,6-4-73-16</inkml:trace>
  <inkml:trace contextRef="#ctx0" brushRef="#br0" timeOffset="86000.04">14261 12804 901 0,'0'0'257'0,"0"0"-61"16,0 0-147-16,0 0 48 0,0 0 43 16,0 0 3-16,0 0 162 0,0 0-110 0,0 0 44 15,0 0-100-15,79-54-139 0,-67 52-68 16,-3-1 42-16,-5 1 26 0,-1 0 210 15,-3 2-143-15,0 0-67 0,0 4-193 16,-3 10 174-16,-4 11 19 0,-8 8 116 16,-5 12-20-16,-9 9 33 0,-4 3-88 15,-3 1 4-15,-1-2-44 0,-1-3-1 16,5-4-15-16,4-2-10 0,6-5 24 0,3-4-28 16,8-1 27-16,0-4-120 0,6-1-49 15,1-3-16-15,2-4 38 0,2-1-55 16,1-5-68-16,0-5-131 0,4-2-154 15,-1-6-216-15</inkml:trace>
  <inkml:trace contextRef="#ctx0" brushRef="#br0" timeOffset="87518.78">14376 12543 978 0,'0'0'202'0,"0"0"-85"16,0 0-42-16,0 0-29 0,0 0 19 15,-82 72 65-15,66-53 3 0,-1 0-71 0,6-3-62 16,1-1-3-16,5 1-49 0,2-4 3 16,3-2 49-16,2-1 83 0,5-4 21 15,7 0-3-15,1-2 0 0,9-2-11 16,2-1-31-16,6-2-8 0,6-9-15 15,-1-2-4-15,3-3-9 16,-2-4-23-16,-4-3 1 0,-6-3 12 0,-4 1 20 16,-8-2-8-16,-5 1-22 0,-5 3 26 15,-6 2 32-15,0 5 84 0,-7 0 0 0,-6 4-23 16,-4 4-19-16,-3 1-20 0,-5 3-42 16,-5 4-5-16,-2 0-1 0,-2 5 0 15,-1 5-8-15,0 4-27 0,2-1-28 16,3 6-14-16,3-1 39 0,5 1-32 15,8 0 6-15,5 0-9 0,9 0-77 16,0 1-4-16,17 1 58 0,6-2 29 16,10-1-23-16,9-3-10 0,7-3 27 15,6-4 35-15,-1-7-49 0,0-1-58 16,-4-3-45-16,-6-5 110 0,-11-3 45 0,-11-1 22 16,-12 0 27-16,-9-2 29 15,-4-2-49-15,-18 1-7 0,-9-1 27 16,-11-1-1-16,-8 5-19 0,-10 0 0 0,-9 6-26 15,1 0 68-15,-1 5 23 0,4 1-65 16,10 0 0-16,12 4-10 0,8 1-19 16,13-1-14-16,11 2-38 0,8 3-41 0,2 0 25 15,15 2 68-15,12 0-71 0,12-2-13 16,17-1-55-16,12-2 39 0,13-6 76 16,5 0 22-16,2-5-67 0,-4-2 37 15,-8-2-10-15,-14 0 29 0,-13-2 12 16,-12 3 1-16,-18-3 20 0,-14 1 61 15,-7-3 87-15,-20-3-80 0,-15-2-56 16,-12-1-3-16,-16 0-9 0,-12 1-8 16,-11 2 11-16,-2 6 77 0,-2 4-3 0,10 3-26 15,7 3-36-15,16 0-23 0,16 5-12 16,12 0-29-16,11 3-16 0,11 0-26 16,8 2-13-16,1 2 36 0,13 0-30 15,9 4 20-15,8-2 6 0,9 1 20 16,11-3 32-16,6 0 0 0,6-4 68 15,0-3-45-15,-1-3-23 0,-4-2-9 0,-6 0 9 16,-4-7 10-16,-3-4-9 0,-7-2-1 16,-5-3 26-16,-9-4 16 0,-9-3 41 15,-11-2 149-15,-9-3-74 0,-18 1-75 16,-14 0-3-16,-9 4-7 0,-8 4-9 16,-7 6 35-16,-1 8-80 0,1 5-19 15,8 0-32-15,3 8 0 0,8 5-25 16,8 2-55-16,6 3-45 0,9 4-61 15,3 1-117-15,3 4-109 0,5 2-128 0,4-4-66 16,1 10-177-16</inkml:trace>
  <inkml:trace contextRef="#ctx0" brushRef="#br0" timeOffset="90619.82">16403 11979 615 0,'0'0'453'0,"0"0"-208"0,0 0-148 15,0 0-58-15,0 0 7 0,0 0 19 0,0 0-23 16,0 0-42-16,0 0-29 0,0 0-20 15,-84 13 13-15,75-2 13 0,0-1 1 16,0 0-8-16,1 2 30 0,3-1 69 16,-2 2 25-16,1 1 0 0,0 0 7 15,0 2 26-15,0-1-36 0,2 0-39 16,0 0-26-16,3 1-10 0,-1-2 7 16,2-1-23-16,0 3 13 0,0-2-10 15,2-1 19-15,3 0 14 0,4-1 6 16,2-1-3-16,2-1-3 0,3 1 16 15,6-4 32-15,-2 0 6 0,5-2 0 0,-1-1-15 16,3-2-1-16,-1-2-29 0,2 0-13 16,0-2 19-16,-1-7 7 0,1-2-10 15,3-3-19-15,-1-2-13 0,0-1 26 16,-1-2 15-16,-2 1-15 0,-1-2-10 16,-3 1-3-16,-7-1 12 0,-2 0-12 0,-8 1 31 15,-3-2-15-15,-3 1-26 0,0-1-17 16,-7 2 46-16,-3 1-16 0,-2 1 6 15,1 0 6-15,-3 2-13 0,0 2-31 16,0 0-26-16,0 3 7 0,-2 1-12 16,1 2-7-16,-3 1 3 0,0 2-13 15,-2 0-22-15,-1 2-19 0,0 2-29 16,1 0-7-16,2 0-20 0,2 1-3 0,1 4-7 16,5 1-29-16,1 1-55 0,4 2-37 15,2 0-52-15,-1 1-50 0,4 0-13 16,-2-1-62-16</inkml:trace>
  <inkml:trace contextRef="#ctx0" brushRef="#br0" timeOffset="91418.69">16656 11955 293 0,'0'0'265'0,"0"0"-67"0,0 0-31 0,0 0-17 16,0 0-20-16,0 0-16 0,0 0-33 16,0 0-22-16,0 0-1 0,0 0 4 15,2-14 7-15,-2 14-4 0,0-2-13 16,0 1 13-16,0 1 19 0,0-1 7 16,0 0 16-16,0-2-26 0,0 0-26 0,0 1-16 15,0-1-10-15,-2 1-6 0,-1-1 6 16,0 1-3-16,3-1-4 0,-2 2-2 15,-1-1 2-15,2 1 11 0,1-2-8 16,-2 3 1-16,1-1 10 0,1 0-1 16,-2 0-2-16,2-2 9 0,0 2-1 15,-1-2-5-15,1 1-1 0,-2 0 4 16,2 1-7-16,0 0-3 0,0-1 3 16,0 2-3-16,0 0 3 0,0 0-3 15,0 0 0-15,0 0 0 0,0 0 3 16,0 0-4-16,0 0-2 0,0 0-7 0,0 0-17 15,0 0 0-15,0 0-2 0,0 0-2 16,0 0-23-16,0 0-7 0,0 0 0 16,-1 0 6-16,1 0 23 15,-2 4 3-15,-1 3 3 0,1 0 23 0,-4 6-4 16,-3 4 7-16,-2 4-10 0,-1 3-19 0,-4 2 0 16,2 4 0-16,-3 2 0 0,2 0 26 15,-2 0-25-15,1 0 2 0,-1 1 10 16,1-3-1-16,-1 2-12 0,1-1 32 15,1 2-32-15,-2 0 1 0,3 1-1 16,-1-2-28-16,1 1 28 0,1-3-1 16,1-2-15-16,2-1 0 0,1-4 16 15,1-2 0-15,5-3 0 0,-1-2-1 16,2-5-15-16,-1-1 16 0,3-4 2 16,-1 0-1-16,-1-2 2 0,2-3 0 0,0 0 10 15,0-1-13-15,0 0 13 16,-1 0 6-16,1 0 6 0,0 0 11 0,0 0-14 15,0-1-22-15,0-3-58 0,0-1-66 16,1-3-49-16,2 2-46 0,3-3-78 16,1-2-91-16,3 2-204 0,-5 2-385 15,-36 67 492-15</inkml:trace>
  <inkml:trace contextRef="#ctx0" brushRef="#br0" timeOffset="94695.6">27655 11019 1083 0,'0'0'316'0,"0"0"-173"16,0 0-55-16,0 0 23 0,0 0 16 16,0 0 41-16,0 0 7 0,0 0-35 15,0 0-56-15,0 0-52 0,-56-26-13 16,56 26 20-16,-1-1 6 0,1 1-6 16,0 0 6-16,0-1 10 0,6-2 0 15,8 0-23-15,6-4-9 0,14-2 9 16,11-3 6-16,11-1-9 0,11-1-6 15,8 0-22-15,5 1-2 0,4 0-1 16,-2 2-11-16,-4-1-2 0,-6 0 15 0,-7 5 19 16,-9-1-16-16,-11 0-3 0,-12 2-13 15,-13 2-115-15,-9 0-33 0,-8 3-7 16,-3 0-26-16,-7 1-140 0,-3 0-392 16</inkml:trace>
  <inkml:trace contextRef="#ctx0" brushRef="#br0" timeOffset="95083.92">28074 10897 904 0,'0'0'1003'0,"0"0"-699"16,0 0-96-16,0 0-21 0,0 0-19 15,0 0-49-15,0 0-78 0,0 0-41 16,0 0-96-16,0 0 3 0,6 18 93 16,-4-1 74-16,2 3-10 0,1 4-22 15,0 6-10-15,4 1 6 0,-1 4-22 0,0 4-15 16,1-1 0-16,0 3 54 0,-1 1 15 16,0-3-31-16,-2 2-17 0,1-3-21 15,-1-2 12-15,-2-3-10 0,2-2 23 16,-4-2-1-16,-1-4-22 0,1-1 23 15,-2-4-10-15,0-2-14 0,0-2 1 16,0-6-2-16,0-2-1 0,0-3-41 0,0-3-20 16,0-2-38-16,-3 1 0 0,0-1-14 15,-2 0 7-15,-3 0 29 0,-1-1-117 16,2-4-187-16,0-1-178 0,-1-3-37 16,5 2-167-16</inkml:trace>
  <inkml:trace contextRef="#ctx0" brushRef="#br0" timeOffset="95599.57">28237 10926 421 0,'0'0'687'0,"0"0"-286"0,0 0-86 15,0 0-23-15,0 0-52 0,0 0-30 16,0 0-29-16,0 0-59 0,0 0-55 16,0 0-67-16,0 0-30 0,-51-33-21 15,32 41 21-15,-3 3 30 0,-1 3 23 16,0 4-11-16,1 2-12 0,1 2-33 15,2-2 14-15,3 3-4 0,2 1-70 0,2 0-14 16,4-1 59-16,-1 0-29 16,6-2-50-16,3 0 53 0,0-3 16 15,9-2 35-15,4-1 23 0,5-3 26 0,3 0 65 16,3-4 19-16,4-2 25 0,0-2 7 16,3-3-10-16,0-1 13 0,-2 0-17 15,3-5-128-15,-2-3 0 0,3-4 294 16,-2-4-142-16,0-3-63 0,0-5-32 15,-6 0 6-15,-6 0 44 0,-1-4-12 0,-8 3-39 16,-6-1-15-16,-1 2-18 0,-3 1-1 16,-9-2-9-16,-5 2-13 0,-8 0-44 15,-4 2-48-15,-5 2-68 0,-4 3-42 16,-3 5-33-16,-1 3-8 0,2 4 6 16,1 4-79-16,4 0-68 0,7 6-74 15,1 6-118-15,9-4-112 0</inkml:trace>
  <inkml:trace contextRef="#ctx0" brushRef="#br0" timeOffset="96051.11">28175 11049 453 0,'0'0'541'0,"0"0"-111"0,0 0-62 16,0 0-57-16,0 0-45 0,0 0-264 15,0 0 340-15,0 0-168 0,0 0-52 16,0 0-26-16,19-27-41 0,-19 27-55 16,0 0-4-16,3 0-43 0,-2 0-14 15,5 0-7-15,2 2 24 0,2 4 44 16,5 5 52-16,5 2 5 0,5 4 1 0,6 2-19 15,0 3 21-15,6 2-2 0,2 1-7 16,-2 0 15-16,-1 3-66 0,-2-2-4 16,-5 1-21-16,-3-2 3 0,-5-3 21 15,-2 0 1-15,-3-4 31 0,-3 0 4 16,0-3-22-16,-3-1-13 0,-2-2 0 0,0-4 0 16,-4-3 0-16,-1-3 2 0,-1 0 14 15,-2-2 26-15,0 0 21 0,0 0 4 16,0 0 5-16,0 0 17 0,0 0 5 15,0 0 4-15,0 0-20 0,0 0-24 16,0-3-16-16,0-1-38 0,0-1-133 16,0-4-140-16,0 1-73 0,0 1-89 15,0 0-139-15,0 2-400 0,-6 1-408 0,12 56 1382 16</inkml:trace>
  <inkml:trace contextRef="#ctx0" brushRef="#br0" timeOffset="102331.08">28054 11890 255 0,'0'0'349'16,"0"0"-124"-16,0 0-72 0,0 0-6 15,0 0 9-15,0 0-3 0,0 0-13 0,0 0-32 16,0 0-50-16,0 0-32 16,-2 0-26-16,2 0-1 0,0 0-15 0,0 0 13 15,0 0 3-15,0 0 9 0,0 0 37 16,0 0 67-16,0 0 50 16,1-1-37-16,6 0-84 0,9-2-16 0,7-2-25 15,14-3 28-15,13 1 17 0,12-5-43 16,9 0 52-16,5 1-23 0,4-1-32 0,-2 2 0 15,-2 1-29-15,-5 2 27 0,-6 0-8 16,-7 2 10-16,-7 1 0 0,-9 3-42 16,-9 1-29-16,-7 0-39 0,-10 0-26 15,-6 0-30-15,-5 0-78 0,-5 1-71 16,0 3 103-16,-8-2-42 0,-3 3-147 16</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33:30.756"/>
    </inkml:context>
    <inkml:brush xml:id="br0">
      <inkml:brushProperty name="width" value="0.05292" units="cm"/>
      <inkml:brushProperty name="height" value="0.05292" units="cm"/>
      <inkml:brushProperty name="color" value="#FF0000"/>
    </inkml:brush>
  </inkml:definitions>
  <inkml:trace contextRef="#ctx0" brushRef="#br0">2543 2167 196 0,'0'0'293'0,"0"0"-84"0,0 0-17 16,0 0 23-16,0 0 0 0,0 0-10 15,0 0-36-15,0 0-22 0,0 0-24 16,-22-18-6-16,21 18 16 0,1-1-1 16,0-1-18-16,0 1-24 0,-1-1-19 15,1 1 13-15,-2-1 3 0,2 1 0 16,-1 0 12-16,1 0-6 0,-2-1-29 16,2 1 6-16,-1-1 4 0,-1 1 2 15,2 0-2-15,-4 1-14 0,3 0-19 0,-1 0-12 16,1 0-1-16,-2 0-28 15,3 0-29-15,-1 2-25 0,1 4-14 0,0 1 68 16,0 5 108-16,0 1-19 0,0 2-36 16,0-1-24-16,0 2-10 0,0-2-3 15,0 2-15-15,0-4-1 0,0 4 0 16,0-3-4-16,1 1 4 0,2-1-2 16,1 0-10-16,2-2-1 0,-2 1 12 0,0-2 1 15,1-1 2-15,-2-3-1 0,-2 0 15 16,2-2-13-16,-1-2-3 0,-2 1-9 15,1-3-10-15,1 0 19 0,-2 0 41 16,1 0 12-16,-1-3 13 0,0-5-28 16,0-2-38-16,0-3-53 0,-3-4 49 15,-1 1-65-15,1-2 44 0,-3-2 25 16,3 2 10-16,-1 2-7 0,-1-2-1 16,0 2 51-16,2 2 13 0,0 0-6 0,2 2-32 15,-2 3 41-15,1 0 10 0,1 3 18 16,-1 2 15-16,2 2-19 0,-1 1-25 15,1 1-34-15,-2 0-34 0,1 0-71 16,1 3-41-16,0 5-25 0,0 6 137 0,0 4 13 16,3 4 40-16,-2 1-19 15,-1 1-15-15,2 1-7 0,-2-2-9 16,0-2-1-16,0-2-2 0,0-1-3 0,1-3 3 16,1-1 1-16,-1 1-1 0,1-3-37 15,-2-3-31-15,1 1-17 0,-1-4-28 16,0-1-44-16,0-1-29 0,0-1-13 15,3-3-37-15,-2 0-33 0,4-3-30 16,2-5 103-16,0-5-180 0,2 2-595 16</inkml:trace>
  <inkml:trace contextRef="#ctx0" brushRef="#br0" timeOffset="566.26">2562 1965 1216 0,'0'0'426'0,"0"0"-159"15,0 0 34-15,0 0 58 0,0 0-133 16,-62-69-72-16,46 58-25 0,-1 1-8 0,-1 2 4 16,-2 3-17-16,-4 1-16 0,-2 2-16 15,-1 2-25-15,-2 1-7 0,-3 7 3 16,0 5-15-16,1 0-20 0,-1 4 13 16,3 1-3-16,0 3-19 0,5 3 9 15,1 4-11-15,3 1 0 0,2 6-1 16,4 3 0-16,4-1 1 0,2 3-1 15,5-2-1-15,3 1-11 0,0-2-1 0,8 1 10 16,2-1 3-16,6-1 2 0,-3 0 32 16,5-1-34-16,-3-3-1 0,5-3 0 15,3-3-25-15,3-3 4 0,6-2 22 16,5-6 1-16,3-3 12 0,7-5-11 16,3-2 11-16,2-5 12 0,4-6 0 15,-1-8 13-15,3-5-1 0,-1-4-5 16,-1-6-14-16,-2-3-2 0,-11-4 13 15,-4-5 49-15,-9-4-3 0,-7-3 9 0,-11-1-28 16,-7 2-34-16,-5 2 21 0,-15 2 35 16,-13 6-66-16,-8 3-6 0,-7 5-6 15,-10 3-12-15,-6 3-53 0,0 4-6 16,0 3-97-16,4 7-105 0,10 4-205 16,13 4-326-16,-4 1-938 0</inkml:trace>
  <inkml:trace contextRef="#ctx0" brushRef="#br0" timeOffset="3014.6">3551 2246 796 0,'0'0'423'0,"0"0"-162"0,0 0-53 15,0 0-36-15,0 0 23 0,0 0-14 16,0 0-51-16,0 0-49 0,0 0-1 16,0 0 20-16,-3-71-16 0,1 66 22 15,-1 1 58-15,-1-1 6 0,1 2-13 16,-4 2-27-16,-3 0-41 0,-3 1-89 16,-6 0 0-16,-1 0-25 0,-6 5 22 0,-1 3 1 15,-4 2 2-15,1 2-1 0,1 0-2 16,-1 2-10-16,1 2 12 0,0 1-14 15,4-1 11-15,3 4 1 0,2-2-25 16,2 1 12-16,8-2-3 0,3-1-16 16,4 0-10-16,3-1-6 0,0 0 35 15,6-3 3-15,4 1-12 0,4-1-4 16,1-2-3-16,2-1 10 0,5-1 22 16,1-4 1-16,4-1 11 0,1-3 14 15,-3 0 9-15,3-2-3 0,-5-2-6 0,2-4-1 16,-4 0 4-16,2-4-13 0,-4-1 16 15,-2 0-16-15,-2-1 3 0,-4 1 16 16,-5 1 35-16,-3 1 12 0,-2 1-28 16,-1-2 19-16,0 2 40 0,0 2 41 15,-3 2 72-15,-1-1-36 0,1 3 14 0,0 3-87 16,2-2-43-16,1 3-31 16,-3 0-43-16,3 0-36 0,0 0-63 0,0 0-36 15,0 0-32-15,4 2-20 0,5 3 31 16,2 3 156-16,7 1 0 0,-1 0-22 15,3 1-66-15,0 0-37 0,-2-1-93 16,0-1-81-16,-2-2-98 0,1-2-103 16,-3-2-194-16,4-2-640 0</inkml:trace>
  <inkml:trace contextRef="#ctx0" brushRef="#br0" timeOffset="3231.4">3696 2007 310 0,'0'0'2280'0,"0"0"-1862"0,0 0-114 16,0 0-34-16,0 0-172 0,0 0-98 15,0 0 0-15,0 0 38 16,0 0 41-16,84 37-19 0,-51-11-23 16,-4 5-37-16,-9 5 0 0,-7 5 15 0,-13 8 20 15,-6 2 24-15,-17 6 20 0,-7 0-79 16,-11 2-126-16,-3-4-205 0,-4-5-249 15,15-14-436-15,-16 5-945 0</inkml:trace>
  <inkml:trace contextRef="#ctx0" brushRef="#br0" timeOffset="16260.74">4434 2009 367 0,'0'0'656'0,"0"0"-256"15,0 0-55-15,0 0-63 0,0 0-58 16,0 0-39-16,0 0 2 0,0 0-10 16,0 0-33-16,-10-32-38 0,4 29-23 15,2 2-9-15,1-1 9 0,0 1-7 16,0 1 10-16,0 0-10 0,0-1-16 16,-1 1-6-16,0 0-32 0,-3 0-18 15,-4 0-4-15,-2 2-42 0,-7 7 27 0,-6-2 15 16,-2 5-16-16,-6 2 9 0,0 1 7 15,-1 5 0-15,2-1 0 0,1 3-3 16,2 2 3-16,3 1-47 0,-1 0 46 16,4 3-2-16,1-2-12 0,2 3 14 15,3-1 2-15,3-2-1 0,4-2 0 0,8-2-76 16,3 0 22-16,7 0 47 0,12 1-21 16,4 2 28-16,0-1-125 0,0-2 125 15,3-4 19-15,3-4-19 0,3-2-12 16,4-5 11-16,4-1-47 0,0-5-13 15,-2-1-35-15,-2-3-23 0,0-6-64 16,-2 0-94-16,-6-5-203 0,-6 5-636 16</inkml:trace>
  <inkml:trace contextRef="#ctx0" brushRef="#br0" timeOffset="16761.8">4248 2355 802 0,'0'0'596'16,"0"0"-238"-16,0 0-56 0,0 0-17 16,0 0-46-16,0 0-103 0,0 0-82 15,0 0-50-15,0 0-4 0,0 0 0 16,0 0 0-16,36-14 0 0,-17 11 19 0,0 0 0 16,-2 0-16-16,-4 1-3 0,0 0-18 15,-3 1 2-15,-1 1-6 0,-1 0 6 16,-1 0 12-16,1 0 4 0,-4 0 11 15,2 0 12-15,-2 0-4 0,-3 0-19 0,-1 0 0 16,0 0-26-16,0 3 26 16,-1 0 13-16,-3 2 42 0,-2 5 38 0,-1 0 19 15,-1 1 3-15,0 2 4 0,-1 3-14 16,-1-1-42-16,3 0-2 0,-3 2 15 16,1 1 12-16,2-1-53 0,1 0-32 15,-1 1-3-15,3-3 0 0,1 1-1 16,1-1-2-16,1 0 0 0,1-3-10 15,0 0-88-15,0-5-42 0,6 1-9 16,0-4-53-16,5-3 19 0,5-1 9 0,4 0-84 16,0-5-303-16,10-8-728 0</inkml:trace>
  <inkml:trace contextRef="#ctx0" brushRef="#br0" timeOffset="17037.93">4613 2354 205 0,'0'0'1760'0,"0"0"-1316"16,0 0-144-16,0 0 54 0,0 0-29 15,0 0-71-15,0 0-43 0,0 0-41 16,0 0-50-16,0 0-66 0,0 0-54 0,-38-22-56 16,38 31 56-16,0 3 15 0,0 2 57 15,3 3-22-15,-2 1-22 0,2 0-6 16,0 0-20-16,0 1 1 0,2-2-3 15,-3-2-27-15,3 1-20 0,0-2-43 16,-2-3-43-16,2 0-26 0,-4-4-59 16,3 0-52-16,-1-2-26 0,0-1-48 15,2-4-89-15,-4 0-213 0,6-3-615 0</inkml:trace>
  <inkml:trace contextRef="#ctx0" brushRef="#br0" timeOffset="17244.47">4711 2192 183 0,'0'0'1888'0,"0"0"-1477"0,0 0-88 16,0 0 23-16,0 0 33 0,0 0-50 16,0 0-102-16,0 0-112 0,0 0-71 15,0 0-44-15,0 0-12 0,-12-44-13 16,12 44-75-16,-4 0-104 0,4 0-102 15,-1 3-149-15,-1 3 63 0,1 3-34 16,-1 1-155-16,2 1-505 0</inkml:trace>
  <inkml:trace contextRef="#ctx0" brushRef="#br0" timeOffset="21341.94">4885 2287 981 0,'0'0'681'15,"0"0"-266"-15,0 0-107 0,0 0-17 16,0 0-66-16,0 0-23 0,0 0-20 16,0 0-23-16,0 0-47 0,0 0-68 15,-22-13-44-15,22 15-27 0,0 0-29 0,3 3 1 16,3 1 55-16,4 4 67 0,2 1 15 15,2 2-28-15,2 2-13 0,0 2 0 16,4 2-3-16,0 2 3 0,-2 0 6 16,0 1 57-16,0-2-22 0,-3 1-44 15,0-3-25-15,1-2-11 0,-3 0 1 0,-1-3 0 16,-1 0-3-16,-4-4-49 0,0-2-62 16,-4-2-87-16,0-3-55 0,0-1-91 15,1-1-57-15,2 0-132 0,-2-3-453 16</inkml:trace>
  <inkml:trace contextRef="#ctx0" brushRef="#br0" timeOffset="21541.99">5243 2269 658 0,'0'0'1333'0,"0"0"-870"0,0 0-18 16,0 0 9-16,0 0-29 0,0 0-104 16,0 0-72-16,0 0-72 0,0 0-85 15,0 0-92-15,0 0-9 0,-15-6-40 16,12 24 49-16,-4 6 49 0,1 3-3 0,-4 4-18 15,1 1-13-15,-5-2 4 0,1 0-1 16,0-5-15-16,2 0 16 0,0-5-19 16,2-2-66-16,3-1-82 0,3-1-84 15,3-5-100-15,1-2-170 0,9 0-82 16,2-5-185-16,15-4-746 0</inkml:trace>
  <inkml:trace contextRef="#ctx0" brushRef="#br0" timeOffset="21941.8">5457 2382 2221 0,'0'0'588'16,"0"0"-328"-16,0 0 104 0,0 0-19 15,0 0-125-15,0 0-57 0,0 0-53 16,0 0-110-16,0 0-4 0,0 0-24 16,61-38 28-16,-38 29-2 0,-2 1-24 0,0-1-11 15,0-2-19-15,1 3-30 16,0-5-8-16,2-2-22 0,-1 0 12 0,0 0 15 15,-6 1-15-15,-1-1 26 0,-6 5 78 16,-7 2 41-16,-3 2 54 0,0 2 66 16,-7-1-22-16,-9 4-76 0,-1-1-35 15,-8 2 0-15,-3 0 16 0,-3 3 26 16,-3 2 23-16,-2 3-2 0,1 1-11 16,-1 2-18-16,2 2-15 0,2 3-4 0,6 0-6 15,3 3-15-15,4 0-7 0,10 1 9 16,2 0-24-16,5-1-25 0,2 0 0 15,2 0 4-15,10-1 21 0,3 0 2 16,3-1 10-16,6-1 13 0,5-4-22 16,7-3 15-16,3 1 1 0,6-5-19 15,-2-3-22-15,3-2-98 0,-3 0-78 16,-1-2-100-16,-3-6-143 0,-3-1-230 16,-9 3-529-16,8-11-488 0</inkml:trace>
  <inkml:trace contextRef="#ctx0" brushRef="#br0" timeOffset="22275.83">5986 2330 1614 0,'0'0'617'0,"0"0"-181"16,0 0-18-16,0 0-3 0,0 0-43 0,0 0-64 16,0 0-127-16,0 0-126 15,0 0-42-15,0 0-10 0,0 0 37 0,-40 23 13 16,34-12-4-16,0 2-15 0,-1-1-15 16,4 0-16-16,-1-3-1 0,-1 1-2 15,4-3-19-15,-2-2-55 0,3 0-31 16,-1-3-28-16,1-2-17 0,0 0 5 15,0 0 145-15,0-5 22 0,0-6 151 16,3-3-123-16,1-4-10 0,3-4 41 16,0-2-10-16,-1-1 37 0,4 0 0 15,3-1-24-15,3 3-17 0,4 2 1 0,2 3 2 16,5 2 6-16,4 1-39 0,3 2-15 16,5 3-4-16,3 1-3 0,1 4-15 15,3 4-11-15,-1 1 11 0,-1 0 33 16,-2 6 1-16,-4 5-15 0,-5 3-19 15,-7 2-36-15,-6 5-13 0,-7 2-15 0,-8 4-10 16,-5 1-36-16,-3 5-10 0,-12-1-89 16,-7 1-267-16,5-8-572 15,-12 5-732-15</inkml:trace>
  <inkml:trace contextRef="#ctx0" brushRef="#br0" timeOffset="23240.85">8348 2050 760 0,'0'0'768'15,"0"0"-251"-15,0 0-106 0,0 0-14 16,0 0-13-16,0 0-53 0,0 0-43 16,0 0-62-16,0 0-57 0,0 0-39 15,-16-20-21-15,14 20-20 0,2 0-27 0,0 0-47 16,-2 1-15-16,2 3-58 0,0 3-26 15,0 5 54-15,0 5 30 0,0 4 37 0,0 6-10 16,4-1-14-16,-1 4-1 0,1 0-10 16,1 0 0-16,-1 3 0 0,1-2 14 15,-1-2 24-15,-1 2-9 16,-1-4-29-16,1 0 9 0,-3-2-11 0,0-4-37 16,0-3-52-16,0-3-35 0,0-4-34 15,0-1-48-15,0-2-91 0,0-4-35 16,0-2-22-16,0-2-22 0,0-2 8 15,0-8 70-15,0 0-359 0</inkml:trace>
  <inkml:trace contextRef="#ctx0" brushRef="#br0" timeOffset="23490.88">8174 2094 1709 0,'0'0'791'0,"0"0"-420"0,0 0-41 0,0 0 17 16,27-78-47-16,-5 60-73 0,9 0-71 15,11 0-38-15,12 1-19 0,8 4-3 16,4 2 12-16,4 7-22 0,-6 4 10 16,-9 2-46-16,-8 6-50 0,-11 2-12 15,-8 3-4-15,-8 1 7 0,-9 2 7 16,-6 3 2-16,-5 4 0 0,-18 3 19 16,-14 6 24-16,-13 1 12 0,-13 3-24 15,-1 0-31-15,1-2-52 0,11-6-80 16,10-2-154-16,16-4-232 0,12-2-190 15,6-5-111-15,3 3-580 0</inkml:trace>
  <inkml:trace contextRef="#ctx0" brushRef="#br0" timeOffset="23874.75">8821 2390 2748 0,'0'0'634'0,"0"0"-238"0,0 0 9 16,0 0-122-16,0 0-98 0,0 0-62 15,0 0-58-15,0 0-65 0,0 0-27 16,0 0-10-16,-51-4 0 0,51 7-6 16,-1 3-6-16,-1 1 47 0,-2 4 0 15,0 3-10-15,0 3 10 0,-1 1-1 16,-1 1-10-16,3-1 1 0,3 0-4 0,0-2-89 15,3-1-34-15,6-3 2 0,4-2 15 16,0-3 41-16,6-3 81 0,1-4 92 16,4 0 26-16,4-3 10 0,1-6-10 15,-1-1-16-15,1-3-1 0,-1-2 10 16,-5-1-19-16,0-5-37 0,-6-2-3 16,-2-2-15-16,-3 1 0 0,-7 0-10 0,-1 0-2 15,-4 6-13-15,0 3 0 0,-1 1-12 16,-7 4-24-16,0 0-50 0,2 3-88 15,2 1-75-15,2 1-109 0,2 5-175 16,0 0-574-16,6 0-249 0</inkml:trace>
  <inkml:trace contextRef="#ctx0" brushRef="#br0" timeOffset="24068.24">9412 2432 1971 0,'0'0'777'0,"0"0"-264"15,0 0-138-15,0 0-104 0,0 0-7 16,0 0-43-16,0 0-27 0,0 0 7 16,0 0-54-16,-48 73-62 0,35-57-36 15,0 1-27-15,0 1-19 0,-1-1 15 16,4 1-18-16,-2-2-64 0,2 0-83 16,0-3-77-16,1 0-147 0,-1-2-295 0,5-2-459 15,-3 2-885-15</inkml:trace>
  <inkml:trace contextRef="#ctx0" brushRef="#br0" timeOffset="24991.25">10550 2068 754 0,'0'0'372'16,"0"0"-102"-16,0 0-58 0,0 0-47 16,0 0 24-16,0 0-14 0,0 0 0 0,0 0 19 15,0 0 22-15,-55-40 9 16,54 38 38-16,-1-1 27 0,1 2-3 0,1 1-19 16,-2-2-15-16,1 2-42 0,1 0-29 15,0 0-50-15,0 0-62 0,0 2-39 16,0-2-31-16,0 2-16 0,0 1-20 15,0 4-20-15,0 1 41 0,0 5 15 16,0 4 34-16,0 5-13 0,0 0 4 16,0 4-4-16,0 1-5 0,0 0-4 15,0 0-12-15,0-2 0 0,0 1 0 16,0-4 21-16,0 0-21 0,4-2-12 0,2 1-55 16,-3-3-19-16,2-4-9 0,-4-1 8 15,2-4-5-15,-3-1-23 0,1-3-25 16,1-3-34-16,-1-2-72 0,1 0-82 15,2 0-16-15,-1-6 49 0,1-6 18 16,-1 4-397-16,0-14-956 0</inkml:trace>
  <inkml:trace contextRef="#ctx0" brushRef="#br0" timeOffset="25241.01">10495 2090 1596 0,'0'0'604'15,"0"0"-339"-15,0 0 22 0,0 0 66 16,0 0-75-16,0 0-75 0,6-71-35 15,2 62-45-15,1 0-26 0,2 4-2 16,-1 1-11-16,4 3-50 0,-1 1-15 16,3 0 19-16,-2 4-1 0,2 5-18 0,0 0-16 15,0 1-3-15,-2 3-2 0,-2 1 1 16,2 2-1-16,-1 0 2 0,0-2 0 16,-1 2 2-16,-2-2-2 0,3-1-44 15,-3-1-56-15,0-3-48 0,-1 0-34 0,-1-2-58 16,3 1-65-16,1-3-121 0,4-2-165 15,-2-2-528-15</inkml:trace>
  <inkml:trace contextRef="#ctx0" brushRef="#br0" timeOffset="25432.81">11137 1999 1592 0,'0'0'556'15,"0"0"-233"-15,0 0 48 0,0 0-53 0,0 0-66 16,0 0-53-16,0 0-31 0,-78-19-39 15,59 19-44-15,0 1-22 0,-2 5-13 16,2 3-18-16,-3 1-17 0,4 2-15 16,0 1-2-16,1 0-32 0,3-2-36 15,-2 1-55-15,7-1-61 0,-1 0-55 16,3-2-42-16,3 0-44 0,-1-2-115 16,5 0-115-16,-1-2-227 0</inkml:trace>
  <inkml:trace contextRef="#ctx0" brushRef="#br0" timeOffset="25723.91">11046 2007 1441 0,'0'0'721'15,"0"0"-249"-15,0 0 26 0,0 0-24 0,0 0-71 16,0 0-111-16,0 0-63 16,0 0-29-16,0 0-34 0,0 0-41 0,0 0-51 15,3-45-65-15,-3 45-9 0,0 3-52 16,0 3-43-16,3 5 3 0,1 3 92 15,3 4 2-15,-1 3 14 0,3 2 8 16,-2 1 4-16,-1 0-25 0,1 1 0 16,1 2 31-16,-3-1-10 0,1 1-24 15,-2-1 0-15,2-2 0 0,-2-2 0 16,0 0-52-16,-2-1-25 0,-1-3-12 0,-1-2-27 16,0 1-57-16,-1-3-69 0,-2-1-87 15,-3 0-82-15,3 0-77 0,3-3-137 16,0-1-486-16</inkml:trace>
  <inkml:trace contextRef="#ctx0" brushRef="#br0" timeOffset="26256.68">11210 2358 1918 0,'0'0'635'0,"0"0"-261"16,0 0 61-16,0 0-42 0,0 0-75 16,0 0-75-16,0 0-60 0,0-66-47 0,6 56-56 15,1 2-43-15,3 2-19 0,-1 1-18 16,-2 1-2-16,-1 1-22 0,1 2-1 16,-4 1 3-16,-2 0-5 0,-1 0-7 15,0 0-9-15,0 0 9 0,0 1 0 16,0 2 0-16,0 1 21 0,0 2 13 15,0 2 1-15,2 1 3 0,-2-1 17 0,0 0-2 16,0 2-7-16,0-3 7 0,0 1-1 16,-3 0 7-16,-1-2 3 0,1 1-4 15,-1 0-8-15,1 1-13 0,1 0-1 16,-1 1-2-16,0 0-16 0,2-2 4 16,1 1-3-16,0 2-1 0,0 1-2 15,4-2 5-15,5 1 13 0,2-1 1 16,3 1 0-16,4 1-1 0,1-3-34 15,4 1-24-15,0-3 5 0,0-1 10 0,-4-1 12 16,-3-1 6-16,-5-2 6 16,1-1 7-16,-4 0 12 0,1-3 46 0,4-5 41 15,-2-2-9-15,3-4-20 0,1-3 7 16,-2-3 0-16,2-5 5 0,-4-4-17 0,1-1-26 16,-2-1 1-16,-4 3 2 15,-2 4-27-15,-1 5 31 0,1 5-6 0,-4 5 2 16,0 3-30-16,0 0 0 0,0 4-104 15,0-1-95-15,0 3-110 0,0 0-226 16,0 2-580-16,0 3-31 16,10 6-455-16</inkml:trace>
  <inkml:trace contextRef="#ctx0" brushRef="#br0" timeOffset="26807.45">11738 2296 1694 0,'0'0'814'0,"0"0"-421"0,0 0-12 0,0 0 19 16,0 0-85-16,0 0-105 15,0 0-67-15,0 0-62 0,0 0-41 0,0 0-24 16,0 0-14-16,44-33 1 0,-34 33 15 15,2 3 13-15,-1 5 0 0,0 2-12 16,-3 2-19-16,4 4-2 0,-5 0-11 16,-1 2 1-16,-2 2-7 0,-1-2 1 15,-1 0 15-15,-1 0-10 0,-1-3 13 16,0-1 1-16,0-1-1 0,0-2-30 16,0-3-48-16,0 0-24 0,0-2-23 15,-1 0-20-15,-1-4-21 0,2 1-29 0,0-3-11 16,0 0 53-16,0 0 153 0,0-3 124 15,2-2 98-15,3-2-127 0,-1-5 15 16,2-3 9-16,0 0-18 0,4-6 21 0,0 0 12 16,0-2-1-16,2-1-28 15,1 4-28-15,-2 0 56 0,1 6-14 0,-5 3-27 16,0 3 0-16,-5 3 5 0,1 2 10 16,-3 2-10-16,0 1-45 0,0 0-38 15,0 0-14-15,0 0-21 0,0 0-19 16,0 1-21-16,0 3-24 0,1 2-28 15,2 4 37-15,1 4 64 0,3 3 12 16,1 1 0-16,-3 2-12 0,3-1-1 0,0 1 13 16,1-2-2-16,0-2-40 0,2-1-44 15,1-2-34-15,1-2-52 0,5 0-79 16,-2-3-105-16,3 2-190 0,-5-4-242 16,-1 3-868-16</inkml:trace>
  <inkml:trace contextRef="#ctx0" brushRef="#br0" timeOffset="27011.74">12389 2515 2869 0,'0'0'775'0,"0"0"-218"16,0 0-160-16,0 0-176 0,0 0-71 0,0 0-39 15,0 0-44-15,0 0-67 0,0 0-3 16,0 0-61-16,0 0 44 0,-31 49 18 15,17-35 1-15,-3 4-69 0,0 0-114 16,-3 3-103-16,-3-1-202 0,5-3-276 16,-8 5-635-16</inkml:trace>
  <inkml:trace contextRef="#ctx0" brushRef="#br0" timeOffset="27723.03">13268 2052 1164 0,'0'0'644'15,"0"0"-271"-15,0 0-17 0,0 0 31 16,0 0-7-16,0 0-62 0,0 0-84 16,0 0-30-16,0 0-32 0,0 0-10 15,0 0-1-15,-79-54-41 0,78 54-9 0,-1 0-35 16,2 1-34-16,-1 2-42 0,1 4-30 15,-3 6 30-15,1 2 9 0,-1 6-6 16,-1 3 9-16,3 3-12 0,-1 3 12 16,1 0-11-16,1 0 1 0,0 0-2 0,0 1-2 15,0-3 1-15,0 1 1 0,0-5-21 16,1 1-7-16,2-5-12 0,1-2-67 16,-1-3-50-16,-1-4-32 0,-1-4-63 15,1-3-101-15,-1-2-75 0,1-1-55 16,-1-1-121-16,1-3-146 0,-1-1-64 15</inkml:trace>
  <inkml:trace contextRef="#ctx0" brushRef="#br0" timeOffset="27932.8">13248 2084 1635 0,'0'0'691'0,"0"0"-287"0,0 0-45 0,0 0 2 15,0 0-67-15,0 0-83 0,0 0-69 16,0 0-42-16,0 0-22 0,0 0-29 15,84-57-42-15,-73 57-7 0,5 4 0 0,-1 5 15 16,0 1 13-16,1 2-28 0,1 2-26 16,-3 1-30-16,0 0-12 0,-4-1-23 15,-1-2-13-15,-1 1-46 0,-1-2-93 16,2-1-87-16,1-2-45 0,2-1-92 16,1-3-136-16,-2-1-574 0</inkml:trace>
  <inkml:trace contextRef="#ctx0" brushRef="#br0" timeOffset="28131.21">13852 1959 1982 0,'0'0'631'0,"0"0"-331"15,0 0 33-15,0 0-31 0,0 0-93 16,0 0-83-16,-94-29-70 0,70 29-18 16,-2 2-13-16,-3 5-22 0,0 4 22 15,-1 1-9-15,1 2-15 0,2 1-1 0,3 0-1 16,3 1-30-16,4 0-20 0,2 0-52 15,5 0-83-15,5-1-109 0,2 1-66 16,3-1-67-16,0-1-83 0,1-2-136 16,5-3-357-16</inkml:trace>
  <inkml:trace contextRef="#ctx0" brushRef="#br0" timeOffset="28389.79">13731 1992 1589 0,'0'0'711'15,"0"0"-156"-15,0 0-30 0,0 0-47 16,0 0-92-16,0 0-67 0,0 0-58 16,0 0-55-16,0 0-106 0,0 0-100 15,0 0-45-15,14-29-35 0,-14 39 4 16,0 6 76-16,0 5 20 0,3 4-20 16,1 0-21-16,-4 3 21 0,3-2 39 15,-1 2 7-15,1-1-23 0,-2 0-23 0,3-2-22 16,-1 0 4-16,0-1-25 0,0 0-43 15,2-3-55-15,0 0-50 0,2-2-122 0,1 3-184 16,0-4-161-16,-1-3-469 0,-1 2-813 0</inkml:trace>
  <inkml:trace contextRef="#ctx0" brushRef="#br0" timeOffset="28788.99">14022 2286 2496 0,'0'0'695'15,"0"0"-269"-15,0 0 12 16,0 0-49-16,0 0-105 0,0 0-75 0,0 0-44 16,0 0-49-16,0 0-58 15,0 0-38-15,0 0-20 0,-32-9-31 0,32 13-30 16,-1-2-33-16,-2 7-13 0,3 0 95 0,-1 4 0 15,-1 1-19-15,2 0-24 0,0 3 6 16,0-2-13-16,3 3-14 0,1-1-4 16,2 1-1-16,1-2 10 0,3-4 0 15,-1-3-19-15,4 0-6 0,-2-6 14 16,4 0 70-16,-1-3 12 0,-1 0 47 16,6-3 31-16,0-4 12 0,1-3-19 15,3-3-15-15,1-2-7 0,-1-4-15 16,-2-2 3-16,-3-1 22 0,-4 1-13 15,-3-1-21-15,-5 2-13 0,-5 5-10 0,-1 0 14 16,0 3-16-16,-6 1-2 0,0 3-48 16,-2 1-45-16,-1 2-50 0,1 1-85 15,-1 3-213-15,6 1-227 0,0 0-498 16,3 0-549-16</inkml:trace>
  <inkml:trace contextRef="#ctx0" brushRef="#br0" timeOffset="29272.78">14529 2328 833 0,'0'0'1871'0,"0"0"-1403"16,0 0-41-16,0 0-15 0,0 0-71 16,0 0-81-16,0 0-48 0,0 0-68 15,0 0-76-15,0 0-59 0,0 0-9 16,-30 4-49-16,30 1-34 0,0 3 22 0,0 1 49 15,1 4-4-15,4 1 1 0,4 0-59 16,2 1-6-16,0 0 22 0,3-2 5 16,0-2-8-16,0-2-17 0,2-3-3 15,2 1-3-15,2-4-37 0,1-3-30 16,-2 0-32-16,3-4 28 0,-2-7 32 16,-3-2 21-16,2-3 55 0,-1-2 47 15,-5-2 9-15,-1 0 83 0,-2 2 83 0,-4 0 45 16,-2 5 20-16,-2 0 15 0,-1 4 8 15,-1 3-11-15,0 2-44 0,0 1-43 16,0 3-40-16,0 0-46 0,0 0-34 16,0 0-45-16,0 1-9 0,0 5-30 15,0 3-28-15,0 6 27 0,0 7 40 16,0 4 3-16,2 5 28 0,-1 2 11 16,2-1-15-16,-2 2-26 0,1-3 0 0,-2 0 14 15,0-2 0-15,-3 1-14 0,-7-3 14 16,-3 0-12-16,-9-4-3 0,-7 2-39 15,-8-4 17-15,-11 0-5 0,-5-6-131 16,1-3-111-16,0-3-84 0,7-8-121 16,5-1-214-16,14 0-365 0,2-6-460 0</inkml:trace>
  <inkml:trace contextRef="#ctx0" brushRef="#br0" timeOffset="33121.1">4656 3676 421 0,'0'0'339'0,"0"0"-199"15,0 0-6-15,0 0 35 0,0 0-13 16,0 0-19-16,0 0 3 0,0 0 13 0,0 0 15 16,0 0-9-16,14-21-6 0,-11 19 12 15,-1-1 19-15,-2 1-10 0,1 0-7 16,-1-2-10-16,3 2-10 0,0-3-4 15,0-2-22-15,0 2-13 0,0-1-13 16,-2 1-20-16,1 0-9 0,-1 3 16 16,-1 2 3-16,0 0 9 0,0 0-22 15,0 0-38-15,-3 0-34 0,-1 0-9 0,-5 0-44 16,-3 2-12-16,-6 5-2 16,-5 1 20-16,-6 4 25 0,-3 0-53 15,-1 2-4-15,3 2-28 0,-1-2-10 16,6-1 34-16,3 0 1 0,3 1-26 0,2-1-14 15,4 2 33-15,1 0-14 0,1 0 7 16,5-1 6-16,2-1 0 0,4-1-23 0,0-4 36 16,0 0 15-16,4-3 62 0,5-1 3 15,2-1 123-15,2-1 58 0,7-2 28 16,5 0-4-16,2-2-29 0,8-2-5 16,1-2-28-16,0 0-33 0,0 2-31 15,-4 1-26-15,-4 0-21 0,-3 1-16 16,-4 2-19-16,-3 0-1 0,0 0 1 15,0 5 0-15,-1 2 22 0,-1 1 10 16,-2 1-32-16,-2 1-13 0,-2 1-3 16,-3 0-3-16,-4 1 0 0,-3 0 3 15,0-1 4-15,-6 1 12 0,-6 1 2 0,-6-2 17 16,-5-1 3-16,-4-1 0 0,-5-1-9 16,2-2-11-16,-3-3 0 0,-1-2 2 15,3-1-4-15,-1-1-38 0,5-3-131 16,1 2-27-16,7-3-20 0,5 2-45 15,6-1-92-15,5 1-163 0,3 0-527 0</inkml:trace>
  <inkml:trace contextRef="#ctx0" brushRef="#br0" timeOffset="33438.65">5126 3595 287 0,'0'0'1982'0,"0"0"-1543"0,0 0-79 0,0 0 124 16,0 0-64-16,0 0-132 0,0 0-58 15,0 0-30-15,0 0-61 0,0 0-87 16,-25-35-52-16,25 35 0 0,0 3-49 16,0 2-53-16,0 2 7 0,3 6 95 0,3 4 31 15,0 5-1-15,1 1 7 16,1 3 12-16,1 0-25 0,0 2-24 0,-2-2 0 15,1 2 3-15,0-1 9 16,-2 1-9-16,-2-2 0 0,2 0-3 0,-2-2-14 16,-3-2-13-16,1-3-29 0,-2-2-27 15,0-1-34-15,0-6-29 0,0 0-31 16,-3-3-65-16,-4-2-60 0,1-3-85 16,-1 0-97-16,-1-2-253 0,-6-3-911 0</inkml:trace>
  <inkml:trace contextRef="#ctx0" brushRef="#br0" timeOffset="33568.8">5036 3905 1914 0,'0'0'699'16,"0"0"-389"-16,0 0 3 0,0 0-61 15,0 0-106-15,98-71-45 0,-56 57-35 0,7-3-66 16,0 5-1-16,3-1-46 16,-7 2-146-16,-1 5-97 0,-8 0-139 0,-5 4-285 15,-11 1-588-15</inkml:trace>
  <inkml:trace contextRef="#ctx0" brushRef="#br0" timeOffset="33954.28">5512 3847 1319 0,'0'0'680'15,"0"0"-266"-15,0 0-62 0,0 0-69 16,0 0-79-16,0 0-29 0,0 0-6 16,0 0-43-16,0 0-19 0,0 0-22 15,0 0-13-15,39 9-5 0,-23-9-20 0,-3 0-9 16,1 0 15-16,-1-3 6 0,1-2 12 15,1 0-9-15,-1-3-37 0,5 0-25 16,1-4-37-16,1 0-22 0,-1-2-6 0,-3 1-7 16,-3 3-15-16,-5 1 48 0,-6 2 39 15,-3 2 82-15,0 3-38 0,-4-1-28 16,-8 2-16-16,-8 1-34 0,-5 0 22 16,-2 3 12-16,-5 4 34 0,-5 2 7 15,4 3 21-15,-2-1-15 0,3 4-31 16,2-2-16-16,4 1-1 0,7-2 1 15,4 0-2-15,6-2-17 0,7-2-15 16,2 0-22-16,0 1 19 0,8 1 20 16,7 0 17-16,4 2 50 0,6 1 28 15,6-2-22-15,5 0-4 0,4-4-27 16,1 0-25-16,1-4-23 0,1-3-57 0,-3 0-60 16,1-3-96-16,-2-4-155 0,1 1-205 15,-10-1-399-15,6-1-326 0</inkml:trace>
  <inkml:trace contextRef="#ctx0" brushRef="#br0" timeOffset="34320.86">5975 3882 1332 0,'0'0'722'0,"0"0"-230"15,0 0-58-15,0 0-79 0,0 0-104 16,0 0-52-16,0 0-35 0,0 0-28 16,0 0-93-16,0 0-43 0,0 0-47 15,18-34 15-15,1 27 19 0,4-1 12 16,-1 2 0-16,-2-4-2 0,3 2-28 0,-4-1-4 15,-2 2-18-15,-3-1 0 0,-4 2 18 16,-4 0 35-16,-3 0 37 0,-3 0-37 16,0 1-12-16,-9-1 12 0,-1 4 10 15,-5 0-8-15,-3 2-2 0,-5 0 12 16,-1 3 10-16,-4 5 32 0,1 1-4 16,4-1-6-16,0 2-18 0,1-1-14 15,5 1-8-15,1 1 27 0,3-2 12 0,2 1-39 16,2 2-4-16,2-2-13 0,2 1-3 15,4 4-2-15,1-3-4 0,1 1-3 16,8 1 12-16,6 1 13 0,3-2-21 16,8-5 21-16,3 2 45 0,4-7-1 15,6-1-13-15,0-2 5 0,3-4-36 16,-2-4-66-16,-1-3-54 0,3-2-78 16,-2-4-105-16,-2-1-192 0,-2-4-182 0,-10 4-487 15</inkml:trace>
  <inkml:trace contextRef="#ctx0" brushRef="#br0" timeOffset="34537.83">6375 3497 1952 0,'0'0'689'0,"0"0"-207"15,0 0 72-15,0 0-107 0,0 0-83 16,0 0-26-16,0 0-99 0,0 0-108 16,0 0-54-16,0 0-62 0,-39-22-15 15,39 27-49-15,0 4-58 0,3 7 49 0,0 4 58 16,1 5 22-16,2 2 14 15,-3 2 1-15,3 0-25 0,-2 0-12 0,-1-2-2 16,1 0-13-16,-1-2-6 0,3-1-77 16,4 0-80-16,3-3-120 0,7 0-177 0,5-2-271 15,-1-6-501-15,11-1-854 0</inkml:trace>
  <inkml:trace contextRef="#ctx0" brushRef="#br0" timeOffset="42468.46">7963 3810 554 0,'0'0'434'0,"0"0"-63"15,0 0-19-15,0 0-41 0,0 0-45 16,0 0-43-16,0 0-68 0,0 0-49 16,0 0-32-16,28-36-16 0,-24 33-3 15,-3-1 22-15,2 0 19 0,-3 1 32 0,2-2 9 16,-2-1 9-16,0 0 6 0,0 0 5 15,0-1-15-15,0 1-19 0,-2 0-20 16,-2 0-19-16,-2 2-16 0,2 0-25 16,0 3-12-16,1 0-6 0,-3-1-13 15,-1 2-12-15,-6 0-13 0,-3 4-5 16,-10 5 2-16,-3 3 16 0,-4 1 2 16,0 1-2-16,1 2-1 0,3 3-11 0,6-3-10 15,3 2-46-15,6 2-1 0,2 0-5 16,2 0 21-16,3-1-7 0,4-1-60 15,3-1-34-15,7-3-45 0,6-1 18 16,3-3 41-16,7-1 51 0,1-3 25 16,5-2 10-16,-1-3 21 0,2-1 33 15,-4 0 58-15,-3-1 3 0,-4-4 3 16,-5-3 16-16,-4 1 2 0,2-5-18 0,-2 1-13 16,-3-5 34-16,2 1 58 0,-2-2-5 15,-3-1 0-15,-1 0-8 0,0 0 1 16,-1 0-17-16,-2 4-14 0,0 0 17 15,0 6 21-15,0 1-2 0,0 4-20 0,0 2-27 16,0 1-51-16,0 0-38 0,0 0-30 16,0 4-44-16,1 4-45 0,2 8 27 15,0 3 89-15,2 6 3 0,-2 6 15 16,2 2 22-16,-2 0 6 0,-2 2 3 16,0 0-26-16,-1 1-19 0,0-3-1 15,-5 1 0-15,-6 0 0 0,-1-3-18 16,-4 1-3-16,-3-3-10 0,-2-4-12 15,0-3 25-15,0-4-19 0,-1-5-37 16,3-2 31-16,-1-7 43 0,0-1 9 16,1-3 34-16,-2-3-3 0,-1-7-6 15,3-6 9-15,2-4 37 0,5-4-41 0,3-3-39 16,7-1-29-16,2-1-5 0,13 2-46 16,7 1-9-16,9 1-12 0,10 0-32 15,3 2-65-15,5 0-119 0,1 4-115 16,-1 2-116-16,-1 3-204 0,-11 2-587 15</inkml:trace>
  <inkml:trace contextRef="#ctx0" brushRef="#br0" timeOffset="43223.83">8171 3884 346 0,'0'0'2072'0,"0"0"-1579"16,0 0-65-16,0 0 63 0,0 0-98 15,0 0-89-15,0 0-55 0,0 0-62 16,0 0-58-16,0 0-65 0,0 0-64 16,4-64-9-16,3 64-43 0,-1 0 7 0,1 3 44 15,4 3-29-15,0 4-6 0,1 3-19 16,-4 3 12-16,1 0 18 0,-3 2-9 16,-5 2 1-16,2-1-10 0,-3 0 3 15,0-2-13-15,0-3 26 0,0-3 5 0,-3-4 10 16,2-3 12-16,1-1 3 0,-2-3 49 15,2 0 56-15,0-3 76 0,0-7 33 16,0-4-117-16,0-8-66 0,6-4-34 16,8-6-3-16,7 0-43 0,6 0-30 15,9 1 24-15,4 2 9 0,5 6-15 16,0 4-52-16,-2 2-62 0,-3 5-71 16,-7 5-12-16,-1 3-2 0,-6 3-48 15,-3 1 3-15,-3 1 2 0,-5 5 21 16,-1 2 27-16,-1 1 39 0,-1-1 77 15,0 1 78-15,-1-3 25 0,-4 1 33 16,-1-2 10-16,-1-3 97 0,-3 1 45 0,-2-1 45 16,0 1 106-16,-2 0 8 0,-6-1 23 15,-4 1 4-15,-6 0-48 0,-1 0-54 16,-6-1-22-16,1 2-33 0,-1-3-37 0,2 1-61 16,1 1-37-16,1 2-19 0,5 0-26 15,0 3-1-15,2 0-18 0,2 2-25 16,5 2-6-16,1 0 7 0,3 2-20 15,0 2-33-15,3-2 21 0,0-1-31 16,0 0-21-16,6 0 14 0,3-3 41 16,2 0 24-16,2-1-15 0,2-1 18 15,2-4-9-15,0 0-8 0,2-3 24 16,0-1 37-16,0-1 37 0,2-7 37 16,-1-2 7-16,-4-4 0 0,1-3-7 0,-2-1 10 15,-1 0 24-15,-5-1 7 16,-3 1-11-16,1 0-15 0,-1 3-15 0,-3 3 6 15,-2 5 17-15,0 2 28 0,1 2-9 16,-2 2-40-16,0 1-27 0,0 0-37 16,0 0-12-16,0 0-58 0,0 1-33 15,1 5-43-15,2 1-3 0,3 5 112 0,1 1 23 16,5 1-1-16,-1 0-37 0,2-2-55 16,-1-2-37-16,-2-2-62 0,1-2-72 15,-3 1-95-15,0-2-65 0,4-3-11 16,1-1-39-16,1-1-81 0,1 0-269 15</inkml:trace>
  <inkml:trace contextRef="#ctx0" brushRef="#br0" timeOffset="43667.95">9181 3593 2262 0,'0'0'555'16,"0"0"-96"-16,0 0 76 0,0 0-105 15,0 0-138-15,0 0-58 0,0 0-29 16,0 0-36-16,0 0-35 0,0 0-46 15,0 0-55-15,-20-60-33 0,19 65-63 0,1 5-55 16,0 5 23-16,0 5 95 16,0 4-2-16,4 5-16 0,1-1 15 0,4 2 3 15,0-2 10-15,2-1 8 0,2-1-15 16,2-1-1-16,-2-1-1 0,0-3 12 16,0-2-12-16,-3-2-1 0,-3-6-2 15,0-2-20-15,-4-4-17 0,-2-2-7 16,-1 0 24-16,0-3 22 0,0 0 37 15,0 0 30-15,0-3 34 0,-3-2 5 16,-3-3-106-16,-2-1-1 0,-5-1-2 0,-2 1-12 16,-3-2 0-16,-2 5 0 0,-3 0-7 15,0 2 4-15,-2 2 18 0,4 2 2 16,2 0-2-16,5 0 0 0,3 4-3 16,3 1-28-16,2 2-5 0,3 1 5 15,0 2-5-15,3 3-7 0,0 0-18 16,5 1-34-16,5 1-25 0,6-1 22 0,4 0 30 15,4-2 13-15,8-3 18 0,5-2-22 16,2-5-77-16,3-2-92 16,0 0-58-16,-2-2-116 0,-2-5-116 0,-5-3-79 15,-1-2-46-15,-5 2-37 0,-1 0-54 16</inkml:trace>
  <inkml:trace contextRef="#ctx0" brushRef="#br0" timeOffset="43984">9567 3912 160 0,'0'0'681'0,"0"0"91"0,0 0-71 0,0 0-111 15,0 0-88-15,0 0-90 0,0 0-110 16,0 0-59-16,0 0-48 0,0 0-20 15,-3-33-27-15,3 31-44 0,0-1-40 16,5 0-64-16,2 0-3 0,5-1-43 16,5 0-6-16,3-1 37 0,3 1 15 15,5-2 0-15,-1 0 0 0,0-1-37 16,-1-1-15-16,1-1-6 0,-5-1-13 16,-2-1 19-16,-4-1 18 0,-4 1 19 0,-6 1 15 15,-5-1 31-15,-1 3 18 0,-10 0 13 16,-10 4-59-16,-6 0-3 0,-7 3-22 15,-5 1 10-15,1 1 10 16,2 5-13-16,3 2 15 0,6 2 1 0,6 1-1 16,6 2-3-16,2 1-25 0,5 1-6 15,4-1 3-15,3 3 31 0,0-1 12 0,3-1 6 16,6 1 7-16,5-4 2 0,2 2 23 16,7-2 14-16,3-1-18 0,7-3-24 15,5 0-22-15,6-4-68 0,4-1-76 16,8-3-60-16,6 0-66 0,3-10-297 15,-12 4-440-15,29-13-858 0</inkml:trace>
  <inkml:trace contextRef="#ctx0" brushRef="#br0" timeOffset="44834.34">11398 3962 965 0,'0'0'508'15,"0"0"-153"-15,0 0 60 0,0 0 40 0,0 0-59 16,0 0-84-16,0 0-118 0,0 0-128 16,0 0-66-16,0 0-53 0,0 0 53 15,3 15 47-15,1-10 10 0,0 3-10 16,5-3-3-16,-2 2-12 0,2-1-10 16,2 0 3-16,2 0-3 0,4-1 3 15,-1-3 10-15,4-1 5 0,2-1 5 0,6 0 2 16,3-2 28-16,4-4-16 15,-1-4-12-15,1 0 6 0,-3-1 15 0,-4-4 6 16,-6 1 10-16,-5-1 21 0,-5-3 15 16,-2-3-4-16,-4-3-42 0,-3-3-38 15,-2-4-24-15,-1-2 7 0,-4-2-7 16,-7 0 0-16,-3 2-12 0,-2 0 2 16,-2 6-1-16,-1 4-1 0,2 4 2 15,-2 2 29-15,4 0 2 0,-2 3-11 16,4 1-4-16,-1 2 3 0,7-1 4 15,1-1 8-15,4 3 7 0,2-3-17 0,3 0-23 16,10-2-21-16,10-1 3 0,8 2-22 16,6 1 10-16,6 3 2 0,1 3 10 15,-2 5-3-15,-4 2-10 0,-5 0-36 16,-7 9-62-16,-7 1-79 0,-2 6-42 0,-7 2-30 16,-4 3-22-16,-6 4-64 15,0 5-55-15,-16 2-142 0,-8 1-130 0,2-5-322 16</inkml:trace>
  <inkml:trace contextRef="#ctx0" brushRef="#br0" timeOffset="44969.38">11702 3846 290 0,'0'0'783'0,"0"0"-259"0,0 0-73 0,0 0-68 15,0 0-151-15,0 0-94 0,0 0 42 16,0 0 44-16,0 0-35 0,0 0-75 0,-12 27-66 16,31-30-48-16,4 2 0 0,3-3-70 15,1 3-61-15,3 0-86 0,2-1-139 16,1 1-151-16,-7 1-311 0,12-1-563 0</inkml:trace>
  <inkml:trace contextRef="#ctx0" brushRef="#br0" timeOffset="45383.88">12049 3870 785 0,'0'0'567'0,"0"0"-70"0,0 0 6 0,0 0-87 16,0 0-108-16,0 0-46 0,0 0-39 16,0 0-52-16,0 0-71 0,0 0-62 15,0 0-38-15,-59 50-31 0,59-42 6 16,0 1 2-16,8 2 11 0,4-3 12 15,3 3-1-15,5-2-2 0,1-1-10 0,4-3 10 16,-3-3 0-16,2-1-10 0,0-1 13 16,-1 0 13-16,1-5 3 0,0-4-15 15,2 0 1-15,0-1 20 0,-2 0 69 16,-5 1 19-16,-2 0 13 0,-3 2 58 16,-3 1 20-16,-5 1 64 0,-3 1 17 15,-2 1-59-15,-1 1-44 0,0-1-25 16,0 2-17-16,0 1-38 0,0 0-29 15,0 0-29-15,0 0-41 0,0 0-81 0,0 0 2 16,0 5-12-16,0 3-16 0,4 6 107 16,-1 7 25-16,0 2-1 0,0 1-6 15,-1 1-3-15,-2-1-13 0,0 0-2 16,0 0-1-16,-8-3 1 0,-3 0 16 16,-8-3 12-16,-8 1-1 0,-8-2-27 15,-8-2-55-15,-5-1-36 0,-2-6-2 0,-1-2-47 16,3-4-37-16,4-2-58 0,4 0-87 15,5-2-84-15,1-4-109 0,4 1-134 16,9 3-428-16,-8-6-645 0</inkml:trace>
  <inkml:trace contextRef="#ctx0" brushRef="#br0" timeOffset="46617.25">5084 5483 303 0,'0'0'831'0,"0"0"-329"0,0 0-64 16,0 0-10-16,0 0-71 0,0 0-46 15,0 0-24-15,0 0-21 0,0 0-30 16,0 0-31-16,12-49-28 0,-18 49-72 16,-4 0-43-16,-2 0-19 0,-5 1 4 15,0 3 2-15,-1 3-12 0,0-2-3 0,0 1-3 16,-2 2 9-16,4 2-16 0,-4 1-12 16,0 2-8-16,1 1-2 0,-3 2 10 15,1 4 3-15,2 2-14 0,0-1 0 16,5 3-1-16,0 0 3 0,3-1-2 15,3-1-1-15,8-3-2 0,0 0-25 16,0-1 5-16,11-3 7 0,1 0 12 16,4-1 1-16,1 2-1 0,3-3-13 0,3 1 13 15,-2-1-15-15,0-3-1 0,-1 0 16 16,-1 1-11-16,1-5 13 0,0 0 1 16,2-5-19-16,4-1-33 0,7 0-10 15,2-7 28-15,3-1 0 0,0-2-18 16,-2-1-88-16,-6 0-75 0,-2 2-99 0,-7-1-41 15,-2 2-127-15,-3-1-163 0,-5 3-451 16</inkml:trace>
  <inkml:trace contextRef="#ctx0" brushRef="#br0" timeOffset="46966.9">5437 5730 1790 0,'0'0'726'0,"0"0"-228"15,0 0 38-15,0 0-85 0,0 0-104 16,0 0-38-16,0 0-72 0,0 0-63 15,0 0-36-15,0 0-56 0,0 0-24 16,-26-15-45-16,22 15-13 0,-2 1-37 0,0 3 4 16,2 1 5-16,-2 1-5 15,2 4-1-15,1-3 1 0,3 4 2 0,0-1-5 16,3 0-7-16,4 3 9 0,6-2-2 16,3 4-1-16,0-4 3 0,4-1-21 0,4 1-16 15,1-2 16-15,0-2 46 0,2-5 9 16,2-2 28-16,-2 0 2 0,0-1 16 15,2-6 10-15,-3-2 2 0,-3-1 15 16,-7-2 13-16,-2 0 2 0,-6-3 16 16,-7-2-7-16,-1-2 0 0,-3 0-24 15,-7 0-40-15,-3 1-15 0,-4 1-5 16,-1 3-13-16,-3 3-25 0,-2 2-5 16,1 6-15-16,-5-1-43 0,-2 4-52 15,2 0-52-15,-1 4-93 0,4 2-156 16,5 3-255-16,3 1-300 0,6-2-335 0</inkml:trace>
  <inkml:trace contextRef="#ctx0" brushRef="#br0" timeOffset="48399.2">5725 5704 1631 0,'0'0'633'16,"0"0"-251"-16,0 0 4 0,0 0 19 16,0 0-57-16,0 0-67 0,0 0-66 15,0 0-72-15,0 0-63 0,0 0-40 16,0 0-28-16,-24-1-12 0,24 5-25 15,0 5 25-15,0 0 15 0,0 4 4 16,0 1 6-16,0 1 18 0,0 1-9 16,0 1-13-16,0-3-8 0,0-1-13 15,0-2-3-15,0 0-27 0,0-4-1 16,0 1-9-16,0-3-10 0,0-1-11 16,0-4-14-16,0 0-12 0,0 0 22 0,0-1 65 15,0-7 80-15,1-1-15 0,1-4 0 16,-1-2-3-16,2-1 3 0,-1 0 0 15,-1-2 14-15,3 0-2 0,2 1 12 16,-2 3-9-16,2-2-1 0,4 2-12 0,3 1-24 16,3 1-25-16,4-2 1 0,3 4-16 15,6 0 24-15,1 2-9 0,3 2-5 16,-1 1-11-16,3 2 15 0,-4 3-17 16,0 0-12-16,-8 3-19 0,-4 5 10 15,-7 4-4-15,-4 5-5 0,-7 5-13 16,-1 2 1-16,-9 2 17 0,-9 4-15 15,-4-4-36-15,2 0-74 0,-2-4-66 16,5-1-131-16,7-6-196 0,6 0-52 16,2-6-72-16,2 0-101 0,3-6-403 15</inkml:trace>
  <inkml:trace contextRef="#ctx0" brushRef="#br0" timeOffset="48682.32">6384 5692 916 0,'0'0'1479'0,"0"0"-1044"16,0 0-56-16,0 0 56 0,0 0-79 16,0 0-108-16,0 0-65 0,0 0-22 15,-78-43-1-15,59 43-31 0,2 0-34 16,-3 1-25-16,3 5-30 0,2 0-16 16,1 2-6-16,4 2-4 0,1 2-14 15,6-1-25-15,0 2 1 0,3 0-4 16,0 1 4-16,0 2 12 0,6-3 8 15,3 2-11-15,1-1 13 0,6-1-10 0,2 1 1 16,3-3 10-16,3 0-1 0,6-4-23 16,3-1-15-16,3-3-9 0,5-3-15 15,-2 0-44-15,1-7-52 0,1-2-72 16,-1-2-122-16,-3 1-113 0,1-1-199 16,-5-1-444-16,-7 2-258 0</inkml:trace>
  <inkml:trace contextRef="#ctx0" brushRef="#br0" timeOffset="49099.27">6688 5674 1112 0,'0'0'1371'0,"0"0"-868"15,0 0 42-15,0 0 11 0,0 0-134 16,0 0-80-16,0 0-88 0,0 0-105 16,0 0-57-16,0 0-41 0,1-36-14 15,5 36-37-15,1 0 0 0,2 5-28 16,4 2 16-16,6 4 0 0,1 3 10 16,2 0-19-16,-1 3 2 0,-4 0-2 0,-4-1-21 15,-2-1-7-15,-7 1 18 0,-2-2 1 16,-2 2-1-16,-3-2 4 0,-8-1 3 15,0-1-4-15,-5-1 1 0,4-5 27 16,0-1 14-16,1-5 19 0,4 0 16 0,1-4 21 16,1-8 3-16,3-5-33 0,2-6-40 15,9-5-27-15,7-3-46 0,7 1-10 16,7 0 1-16,5 5 24 0,2 2-3 16,5 5 9-16,0 0-28 0,0 3-46 15,-1 2-66-15,-2 5-69 0,-4-1-109 16,-5 5-140-16,-3 0-189 0,-11 3-448 15,7 1-341-15</inkml:trace>
  <inkml:trace contextRef="#ctx0" brushRef="#br0" timeOffset="49499.38">7289 5663 427 0,'0'0'1087'0,"0"0"-667"0,0 0 20 16,0 0-36-16,0 0-93 0,0 0-42 15,0 0-12-15,0 0-2 0,0 0 13 16,0 0-7-16,0 0-63 0,4 11-109 15,11-21-52-15,3 2-12 0,2-3-7 0,-5 2-3 16,2 0-12-16,-5 2 16 0,-3 1 12 16,-4 0-4-16,1 0 7 0,-3 0-16 15,-2 1-16-15,1 3-2 0,-2-2-2 16,0 3 2-16,0 1 2 0,-2-3-1 16,-4 3 13-16,-6-2-14 0,-3 2-28 15,-5 0 1-15,-3 0 14 0,0 5 13 16,-5 1 1-16,2 0 24 0,1 5 2 15,-1-1-14-15,3 4-12 0,1-1-1 16,2 2-18-16,3 1-12 0,3 1 5 0,6-3 1 16,2 3-4-16,6-4 6 15,0 2 4-15,1-2 0 0,8 0-1 16,4-1 16-16,4 1 3 0,5-1 21 0,1-2 46 16,5-1-18-16,3-3-12 0,1 0-6 15,1-4-7-15,0-2-24 0,2 0 0 16,-4-5-70-16,0-5-50 0,-4-1-59 0,4-3-40 15,-4-1-77-15,-3-2-130 0,-2-2-166 16,-9-2-156-16,-2 6-655 0</inkml:trace>
  <inkml:trace contextRef="#ctx0" brushRef="#br0" timeOffset="49748.96">7619 5380 1471 0,'0'0'1323'0,"0"0"-849"16,0 0 84-16,0 0-69 0,0 0-109 15,0 0-58-15,0 0-56 0,0 0-66 16,0 0-51-16,0 0-55 0,0 0-55 0,-36-53-39 16,36 57-29-16,3 4-32 0,0 3 10 15,1 7 51-15,2 5-1 0,1 2 3 16,0 5-1-16,3-1 14 0,2 1-14 16,-1 1 0-16,2-1-1 0,-3-4-2 0,1 2-13 15,-2-5-34-15,-1-3-69 0,-2-2-49 16,-4-2-53-16,1-2-80 0,0-4-120 15,0-1-200-15,-3-1-164 0,0-3-640 16</inkml:trace>
  <inkml:trace contextRef="#ctx0" brushRef="#br0" timeOffset="50131.98">7692 5666 2257 0,'0'0'687'15,"0"0"-198"-15,0 0-172 16,0 0-135-16,75-41-15 0,-47 33-27 0,2 1-28 15,3 2-40-15,3 2-35 0,1-3-19 16,0 2-18-16,-3 2 0 0,-2 1-12 16,-5-1 10-16,-1 2-1 0,-4-1 1 15,1 1 0-15,0-1-20 0,-4-2-3 0,2-1 3 16,-2-1 1-16,-6 0 21 0,-4 0 21 16,-2 1 20-16,-3-2 8 0,-2 1-8 15,-2-2-11-15,0 2 14 0,0-2 17 16,-5 2 35-16,-6-1 33 0,-1-1-65 15,-6 2-37-15,-4-1-27 0,-4 1 0 16,-3 2-2-16,-1 2-13 0,1 1 12 16,0 4 1-16,3 3-10 0,2 5 9 15,4 1-13-15,0 2-5 0,5 2-3 0,2-1-7 16,6 2-6-16,4 2 12 0,3-1 14 16,1 2 11-16,13-1 15 0,4-2 19 15,7-3 37-15,8 0 18 0,6-3-22 16,8-3-30-16,5-4-37 0,3-3-12 15,1-2-30-15,0 0-44 0,-2-6-86 0,-4-3-105 16,-1-1-179-16,-7-2-280 0,-10 3-837 16</inkml:trace>
  <inkml:trace contextRef="#ctx0" brushRef="#br0" timeOffset="51249.77">10052 5511 479 0,'0'0'1110'16,"0"0"-668"-16,0 0-5 0,0 0 1 16,0 0-47-16,0 0-58 0,0 0-33 15,0 0-111-15,0 0-80 0,0 0-34 16,-70-36-10-16,37 36 3 0,-7 2-31 16,-5 3 0-16,-4 4 28 0,-1 1-6 0,0 3-32 15,2 1-26-15,6 1-1 0,3 2 18 16,9 1-18-16,8 0-22 0,5 2 1 15,7-1-16-15,5 2 9 0,1-2 3 16,4-1 4-16,9 0-1 0,5-2-30 16,9-2-10-16,6-3 9 0,6-2 50 15,2-3 3-15,2-3-1 0,1-3 1 0,-5 0-41 16,0-3 1-16,-4-4-10 0,-2-2-9 16,-2-3-19-16,2-2-2 0,-3-1 77 15,-1-3 3-15,1-1 35 0,-5-4 6 16,-1 2 6-16,-5 0 69 0,-5 0 30 15,-3 2-10-15,-4 4 6 0,-3 0 0 16,0 5 14-16,-1 2 0 0,-4 5-19 16,-2-1-43-16,1 2-27 0,1 2-21 0,-3 0-46 15,-3 4-6-15,-1 8-25 0,-5 6 10 16,1 6 19-16,-1 6-16 0,4 3 3 16,1 6 2-16,4 2 1 0,2 1 12 15,2 3 2-15,-1-2 32 0,-2 2-34 16,-1 0 2-16,-4-1-2 0,-2-2 18 0,-4 1-18 15,-3-3-1-15,-4-4-17 0,-1-3-13 16,-1 0 7-16,-1-8 12 16,0-3-25-16,0-5-5 0,2-6 30 0,-1-4 12 15,4-4 16-15,1-3 5 0,2-10 28 16,3-4 24-16,1-9-31 0,6-5-22 16,5-8-20-16,5-5-21 0,9-4-24 15,14-2-31-15,9 2-4 0,8 2 13 16,7 3-39-16,6 1-66 0,4 4-49 15,1 3-101-15,0 4-79 0,-2 5-108 16,-7 0-67-16,-2 8-83 0,-16 4-422 0</inkml:trace>
  <inkml:trace contextRef="#ctx0" brushRef="#br0" timeOffset="51586.25">10137 5602 1716 0,'0'0'768'0,"0"0"-240"0,0 0 18 15,0 0-48-15,0 0-112 0,0 0-65 16,0 0-106-16,0 0-102 0,0 0-71 16,0 0-42-16,-3-29-9 0,9 29-24 15,1 0-7-15,1 5 6 0,1 2-3 16,0 4 35-16,1 2 2 0,-2 4-13 16,0 1-2-16,-4 1 13 0,3 0-16 15,-4-1 17-15,-2-2 0 0,-1-2-15 0,0-1 13 16,0-4 1-16,0-4 2 0,0-2 12 15,0-3 10-15,0 0 42 0,0 0 37 16,0-6 9-16,0-3-47 0,0-6-63 16,2-3-34-16,7-5 4 0,2 0-7 15,8-3-12-15,2 0-18 0,4 3-18 16,2 3-16-16,5-1 2 0,4 6-67 0,1 0-84 16,5 4-101-16,1 2-118 0,-1 4-19 15,-3 3-46-15,-1 1-130 0,-6 1-377 16</inkml:trace>
  <inkml:trace contextRef="#ctx0" brushRef="#br0" timeOffset="51965.37">10821 5539 68 0,'0'0'997'0,"0"0"-486"0,0 0-37 15,0 0 12-15,0 0-74 16,0 0-28-16,0 0-57 0,0 0-37 0,0 0-101 16,0 0-18-16,0 0 3 0,-65-2-17 15,45 1-43-15,1 1-10 0,-1 0-21 16,4 0-49-16,1 3-34 0,0 3-1 15,6 0-30-15,-2 2 0 0,7-1-2 16,-2-1-10-16,4 1-13 0,-1 3-17 16,3-3-1-16,0 4-10 0,3 2-21 0,5-1-19 15,0 1 0-15,5 0-7 0,-1 0-2 16,-2-3 4-16,3-2 12 0,-4-2 26 16,-1-3 84-16,-1-2 7 0,-1-1 136 15,-2 0 59-15,1-5-9 0,-1-3-42 16,2-3-39-16,-1-2-8 0,1-3-8 0,0 2 1 15,0-2-41-15,1 2-24 16,2 2 11-16,-4 0 23 0,1 5-28 16,0-1-31-16,1 5-13 0,-3 2-30 0,2 1-30 15,3 0-11-15,1 1 29 0,3 6 12 16,3 1-44-16,4 2-28 0,2 0-53 16,2-1-109-16,2 1-124 0,0-2-129 15,0-2-89-15,-2-2-359 0,-6-2-239 16</inkml:trace>
  <inkml:trace contextRef="#ctx0" brushRef="#br0" timeOffset="52381.86">11301 5260 1503 0,'0'0'1098'0,"0"0"-693"0,0 0 93 0,0 0-13 16,0 0-122-16,0 0-78 15,-7-67-21-15,5 61-56 0,2 5-53 0,-1-1-42 16,1 2-44-16,0 0-69 0,0 2-34 15,0 1-26-15,0 7-35 0,-2 2 73 16,1 8 22-16,-3 3 3 0,1 2-3 16,0 4-1-16,0 1-10 0,2 0 10 15,-1-1-20-15,2 1 18 0,0-5 3 16,0 0 0-16,0-2-14 0,3-5 13 16,0-4 1-16,0-4 18 0,-2-2-18 15,1-4-3-15,-2-2-18 0,0-2 9 16,0 0 12-16,0 0 11 0,0 0 10 0,0-1 28 15,-2-1 11-15,-3-3-60 0,-4-2-24 16,-5 1 2-16,-1-1 4 0,-5 3 6 16,-3 0 0-16,-5 3-7 0,0 1 4 15,-3 0 3-15,2 5 10 0,5 2 1 16,3 0-17-16,6 3-22 0,4-3-12 0,2 4-3 16,5 1 15-16,2 0-15 0,2 2-6 15,0 0 15-15,12 2 0 0,3-1-25 16,8-2-18-16,4 0 21 0,8-3 12 15,1-3-21-15,5-4-60 0,1 0-161 16,-1-3-216-16,-2 0-203 0,-10 0-482 16,12-4-334-16</inkml:trace>
  <inkml:trace contextRef="#ctx0" brushRef="#br0" timeOffset="52699.7">11651 5632 62 0,'0'0'1839'0,"0"0"-1281"16,0 0-136-16,0 0-19 0,0 0-63 15,0 0-103-15,0 0-105 0,0 0-53 16,0 0-29-16,0 0-16 0,94-54 4 16,-71 47-4-16,-3-4-15 0,-4 4-7 0,-3-3 22 15,-7 3 10-15,-3-4-32 0,-3 3-12 16,0-4-18-16,0 2 5 0,-2 1 13 16,-2 1 12-16,-2 3 50 0,-2 1 9 15,-1 1-31-15,-4 3-40 0,-4 0-2 16,-5 4-26-16,-1 4 3 0,-6 3 25 15,-1 5 15-15,1-1 19 0,3 3 9 16,3 0-24-16,8 0-19 0,7 3-31 16,8-2 6-16,4 1 13 0,14 0 12 15,12 1 58-15,12-4 16 0,11-2 4 16,13-4-14-16,10-2-30 0,4-6-34 16,2-3-10-16,-1 0-113 0,-8-1-174 0,-3-5-194 15,-19-1-471-15,16-9-842 0</inkml:trace>
  <inkml:trace contextRef="#ctx0" brushRef="#br0" timeOffset="53564.68">13352 5684 1999 0,'0'0'573'0,"0"0"-277"0,0 0 18 0,0 0 5 15,0 0-88-15,0 0-71 0,0 0-53 16,0 0-25-16,0 0-47 0,0 0-35 16,-15-2-2-16,14 5-39 0,1 0-20 0,0 2 21 15,0 1 27-15,0 2 11 0,0 1-10 16,7 0 11-16,6 0 1 0,0 0 18 16,6 0 20-16,1-2 19 0,3-3 28 15,2-2 14-15,-1-2 7 0,-2 0-25 16,-2 0-16-16,-4-4-16 0,-5-4 4 15,-2 1 5-15,-2-5 4 0,0-4-7 16,-2-3-24-16,-3-4-16 0,1-4-2 16,-3-5 8-16,0-1-11 0,0-3-10 15,0-1 0-15,0 1-2 0,-3 2 2 16,1 3 19-16,-1 0 11 0,0 2 4 16,1 5 6-16,-2 2 15 0,1 3-6 15,0 1-7-15,1 4 7 0,0-2 3 16,-1 3-6-16,3 0-13 0,0 2-12 0,0-1-21 15,2 2 0-15,9-2-2 0,9-1-56 16,6 2-2-16,7 2-26 0,8 0 25 0,3 5 34 16,0 4 14-16,-1 0-63 0,-9 7-114 15,-9 4-97-15,-8 4-58 0,-9 5-45 16,-8 0 9-16,0 5-44 0,-9 0-114 16,-1-4-236-16,-13 10-643 0</inkml:trace>
  <inkml:trace contextRef="#ctx0" brushRef="#br0" timeOffset="53708.75">13549 5579 1256 0,'0'0'530'0,"0"0"-156"16,0 0-60-16,0 0-50 0,0 0 9 15,0 0-23-15,0 0-81 16,0 0-96-16,0 0-64 0,0 0-9 0,0 0-12 16,98-20-90-16,-78 16-67 0,1 3-71 15,0 1-69-15,-1 0-130 0,1 0-217 16,-4 0-512-16</inkml:trace>
  <inkml:trace contextRef="#ctx0" brushRef="#br0" timeOffset="54164.86">14016 5567 1337 0,'0'0'673'15,"0"0"-193"-15,0 0-74 0,0 0-76 16,0 0 7-16,-85 11-28 0,52-4-66 16,-2-1-53-16,-1 3-23 0,0-1-53 15,5 1-24-15,2 0-10 0,4 0-25 16,9 1-26-16,4 1-29 0,4-3-28 15,5 5-6-15,3 1 10 0,0-1-1 16,5 4-2-16,5-3 5 0,3 3 11 0,3-3 11 16,2-1 3-16,1 0 0 0,4-3-3 15,0-2-10-15,3-3-27 0,4-1-22 16,1-4 13-16,2 0 2 0,4-9-39 16,-2-1-38-16,3-5-38 0,0 0-11 15,-2-3-3-15,-1-4-45 0,-2-1-53 16,0-3-46-16,-4 1-40 0,-3 1 57 0,-5 2 118 15,-6 4 182-15,-8 4 85 0,-2 2 225 16,-5 0 3-16,0 3-9 0,0 0-1 16,-6 2 23-16,-1 0-10 0,-2 2-46 15,2-1-41-15,1 4-1 0,3 0-10 16,2 2-51-16,-1 0-69 0,2 0-62 16,0 0-36-16,0 0-29 0,0 6-11 15,0 1 31-15,3 6 9 0,0 4 28 16,-1 4-7-16,2-1 3 0,1 3-9 0,0 1-11 15,-1-3 11-15,3 0-12 16,-2-2-3-16,-1-2-15 0,0-3-49 0,-2-1-49 16,-1-4-37-16,-1-1-39 0,0-3-36 15,1 0-94-15,2-4-170 0,0 0-130 16,3-1-182-16,0 0-378 0</inkml:trace>
  <inkml:trace contextRef="#ctx0" brushRef="#br0" timeOffset="54430.87">14532 5567 1724 0,'0'0'684'16,"0"0"-236"-16,0 0 10 0,0 0-33 16,0 0-57-16,0 0-53 0,0 0-74 15,0 0-29-15,0 0-29 0,0 0-76 16,3-25-79-16,-6 26-28 0,-3 4-45 16,-2 1 2-16,-2 4 31 0,-1 3 10 0,-3 1-1 15,4 3-16-15,0 0-14 0,3 1-4 16,3 0 6-16,4-3-11 0,0 2 8 15,5-4-3-15,8-2 13 0,5 1 5 16,6-3 7-16,6-1 11 0,6-5-1 16,3 0-32-16,0-3-18 0,-1 0-13 0,-7-4-58 15,-5-1-97-15,-6 1-112 0,-7-1-103 16,-4 0-89-16,-1 0-143 0,-2 1-596 16</inkml:trace>
  <inkml:trace contextRef="#ctx0" brushRef="#br0" timeOffset="55630.7">5500 7342 336 0,'0'0'1046'0,"0"0"-604"16,0 0-10-16,0 0 20 0,0 0-44 15,0 0-25-15,0 0-74 0,0 0-76 16,0 0-117-16,0 0-66 0,-62-13-6 0,31 22 6 15,-5 2 2-15,-2 5-24 0,-1 1 22 16,2 1 9-16,1 1-16 0,1 0-43 16,7 0 0-16,6 1-12 0,6-2 12 0,7-2-19 15,5 0-24-15,4 1 2 0,4-3 26 16,5 0 15-16,8 2 1 0,4-4 2 16,7-1-3-16,10-4-10 0,5 0 10 15,6-6 21-15,0-1-8 0,3 0-13 16,-2-4-62-16,-5-2-6 0,-3-3-60 15,-2-2-105-15,-4-2-75 0,-1 0-96 16,-5-5-110-16,-7 2-194 0,2-11-682 0</inkml:trace>
  <inkml:trace contextRef="#ctx0" brushRef="#br0" timeOffset="55863.64">5816 7187 2313 0,'0'0'545'0,"0"0"-163"16,0 0 132-16,0 0-90 0,0 0-116 15,0 0-31-15,0 0-17 0,0 0-76 16,0 0-117-16,0 0-67 0,-39-49-47 16,39 65-8-16,3 3 52 0,1 5 3 0,2 5 21 15,0 2 13-15,0-2-10 0,-1 3 1 16,0 1-23-16,-4-1 10 0,2-1 12 16,-2-2-24-16,1 2 0 0,-2-1-15 15,4-1-43-15,2-4-76 0,4-2-98 16,3-2-79-16,4-5-90 0,4-4-165 15,3-6-120-15,-4 0-492 0,12-6-552 0</inkml:trace>
  <inkml:trace contextRef="#ctx0" brushRef="#br0" timeOffset="56280.78">6098 7524 349 0,'0'0'1759'0,"0"0"-1248"15,0 0-125-15,0 0 4 0,0 0-114 16,0 0-100-16,0 0-69 0,0 0-57 15,0 0-25-15,0 0 4 0,0 0-4 16,93-64-12-16,-70 58-10 0,-4-1 16 0,-1 1-16 16,-1-2-3-16,1 0-50 0,-1-1 5 15,2-1-8-15,1-3 3 0,0-1 9 16,-2 0 16-16,-3 2 25 0,-5-1 12 16,-2 4 23-16,-5 2 12 0,-3 0 47 15,0 2 26-15,-5 1-2 0,-3 0-22 16,-8 2-40-16,0 0-25 0,-7 2-9 15,-4 0-20-15,-4 6 1 0,0 1 28 0,0 2 3 16,1 4-7-16,3-1 4 0,2 4-29 16,2-1-2-16,4 0-17 0,8-1-5 15,2 2-9-15,3-1 7 0,5-1 5 16,1 2 16-16,4-3 1 0,6 1-13 16,2-1 3-16,4 0 12 0,0-2 19 15,4 1-1-15,-1-2 10 0,2 0-3 16,2-2-4-16,0 0-18 0,2-5-3 15,2 0-22-15,2-3-31 0,1 0-58 0,2-8-29 16,3 0-63-16,2-4-68 0,0-2-109 16,2-2-93-16,-1 2-59 0,0-3-100 15,-1 5-198-15</inkml:trace>
  <inkml:trace contextRef="#ctx0" brushRef="#br0" timeOffset="56646.7">6806 7408 207 0,'0'0'772'0,"0"0"-121"0,0 0-86 15,0 0-64-15,0 0-80 0,32-70-51 16,-41 62-16-16,-5 2-83 0,-8 0-109 15,-4 4-63-15,-3 1-3 0,-2 1 43 16,-1 0-7-16,3 2-30 0,2 3-38 16,2 2-36-16,5 2-13 0,1 1-12 15,1 3 19-15,3 1-21 0,2 0-1 16,5 0-3-16,0 2-18 0,4-1-3 16,1 1 11-16,3-1-17 0,0-1-35 15,0-1-5-15,4 1-7 0,5 0 9 0,4-5-9 16,1 1-10-16,6-4 7 0,4-1-1 15,2-5 12-15,4 0 10 0,2-3 31 16,1-4 28-16,-3-5 0 0,-1 1 22 0,-3-3 6 16,-5-2 22-16,-5 1 49 0,0-2-6 15,-4 0-21-15,-3 0-11 0,-3 4 23 16,-1 5 30-16,-4 1 8 0,1 3-5 16,-2 3-32-16,0 0-24 0,0 1-15 15,0 0-46-15,0 0 0 0,0 0-61 16,0 1-46-16,3 3-40 0,1 1 89 15,3 3 43-15,2 1-38 0,1-3-51 16,-1 3-41-16,0-2-44 0,-1-1-84 16,-4 1-177-16,-2-2-134 0,-1-2-418 15,-1 1-720-15,-66-78 1455 0</inkml:trace>
  <inkml:trace contextRef="#ctx0" brushRef="#br0" timeOffset="56980.95">6950 7396 1771 0,'0'0'765'0,"0"0"-430"0,0 0 14 16,0 0-21-16,0 0-37 0,0 0 1 16,84-36-61-16,-52 29-67 0,2 2-38 15,-1 3-24-15,-1 2-41 0,-2 0 13 16,-5 0 2-16,1 5-27 0,-3 1-9 16,-3 2-19-16,-4-1-8 0,-2 4-13 15,-4-2 0-15,-2 0-16 0,-4 1-2 16,-3-2-22-16,-1 2 7 0,0-2 8 15,-5 2 13-15,-3-2 12 0,-2-2 21 0,0-2 10 16,3-2 6-16,0-2 18 16,2 0 15-16,2-6 67 0,3-5 21 0,0-3-91 15,0-4-67-15,10-3-9 0,8-1-34 16,2 0-15-16,6-1-9 0,7 4-5 16,3 1-11-16,6 2-30 0,0 3-58 15,4 5-96-15,1-1-117 0,2 6-156 16,-1-1-164-16,-12 3-510 0,10 0-581 0</inkml:trace>
  <inkml:trace contextRef="#ctx0" brushRef="#br0" timeOffset="58129.96">8724 7214 1456 0,'0'0'656'0,"0"0"-222"16,0 0-54-16,0 0-31 0,0 0-85 0,0 0-46 16,0 0-51-16,0 0-28 15,0 0-11-15,0 0-13 0,-50-18-19 0,34 18-25 16,0 4-18-16,-6 4 8 0,-2 2-5 16,-5 3 3-16,-2 1 5 0,2 3-18 15,0-3-21-15,7 2 18 0,5-4-28 16,7 1-15-16,0-1-15 0,6 1 12 15,1 1-13-15,3-1 1 0,0 1-10 0,4-1 1 16,10 1 2-16,2 0 1 0,7-1 20 16,6-1-2-16,6-2-22 0,2-1-24 15,6-4-4-15,-2 0-11 0,-1-4-32 16,-1-1-41-16,-5 0-46 0,0-1-59 16,-1-4-74-16,-2-3-37 0,0-1-25 15,-3 0 4-15,-2-1 34 0,-8 1 32 16,-1 0 119-16,-7 3 189 0,-5-1 91 0,-2 2 254 15,-3 0 27-15,0 1-17 16,0 1-12-16,-3-1-27 0,-2 3-16 0,-4 0-14 16,1 1-91-16,-5 0-56 0,3 0-18 15,-2 0 6-15,5 0 17 0,0 0-9 16,1 0-64-16,2 0-32 0,0 0-39 16,2 1 0-16,1 3-30 0,-1 1 2 0,2 2 10 15,0 0 0-15,0 2-28 0,3 0-22 16,6 2-24-16,1-2-13 0,3 1 22 15,4-4 0-15,3 1 27 0,2-3 56 16,2-3 9-16,4-1 44 0,1 0 15 16,-1-6-10-16,-2-4-14 0,-4 2-1 15,-5-4-3-15,-5 0 21 0,-5 1-6 16,-6 0-8-16,-1 3 8 0,-7-3-6 16,-3 4 3-16,-4-3-52 0,-5 3-28 0,-3 0-42 15,2 2-47-15,-1 2-18 0,2-2-7 16,7 5-53-16,1 0-70 0,4 0-138 15,4 0-93-15,3 7-37 0,0-1 18 16,4 1-33-16,5-2-205 0</inkml:trace>
  <inkml:trace contextRef="#ctx0" brushRef="#br0" timeOffset="58396.52">9351 7343 1763 0,'0'0'619'0,"0"0"-132"15,0 0 3-15,0 0-69 0,0 0-66 16,0 0-44-16,0 0-48 0,0 0-61 16,0 0-79-16,0 0-93 0,0 0-30 15,-3-14-61-15,13 19 24 0,5 1 37 16,5 3 16-16,4 2-5 0,-1 0-11 0,-1 1-3 16,1 1-9-16,0-1-4 0,-2 1 13 15,-1-1-12-15,-3-2-3 0,-4-2-44 16,-4-2-33-16,-1-2-25 0,-1-2-16 15,-4-2-34-15,2 0-67 0,0-2-68 16,4-5-18-16,1-4-197 0,2 0-290 0,-5 0-557 16,10-9 586-16</inkml:trace>
  <inkml:trace contextRef="#ctx0" brushRef="#br0" timeOffset="58573.13">9783 7262 861 0,'0'0'1237'0,"0"0"-787"0,0 0 10 15,0 0 54-15,0 0-82 0,0 0-72 16,0 0-47-16,0 0-52 0,0 0-136 15,0 0-95-15,0 0-29 0,-50 0 0 16,33 14 29-16,1 5 4 0,0 2-13 16,5-1-8-16,0 2 5 0,0-1 0 15,5 1-18-15,-1-2 0 0,4 1-21 0,0-3-71 16,3-3-39-16,0 1-81 0,0-2-63 16,4-2-114-16,7-1-153 0,4-3-120 15,-1-3-455-15,14-5-419 0</inkml:trace>
  <inkml:trace contextRef="#ctx0" brushRef="#br0" timeOffset="58995.93">9961 7395 643 0,'0'0'1776'16,"0"0"-1396"-16,0 0-24 0,0 0 20 16,0 0-142-16,0 0-70 0,0 0-51 15,0 0-47-15,0 0-9 0,0 0-14 16,0 0 35-16,73-57 0 0,-48 48-4 15,-2 0-3-15,4 0-27 0,-2-3-26 16,-4 2-15-16,-3 1 16 0,-3-3-19 16,-1 2-13-16,-2-1-30 0,-1 2 6 0,-3-2 34 15,-3 1 3-15,-1 2 10 0,-4 3 9 16,0 1-1-16,0 0 19 0,-9 3 25 16,1-2-25-16,-3 2-37 0,-4 1 1 15,-3 0-1-15,-3 0 3 0,-4 5 31 0,-1 2-13 16,-4 3-5-16,1 0 2 0,2 2 19 15,2-1 9-15,5 4-19 0,3-1-27 16,7 3-13-16,4-3 1 0,3 2-3 16,3 0-4-16,0-1 7 0,9-1 9 15,1 1 3-15,6-2 1 0,2-2 30 16,0 1 9-16,3-5 12 0,2 2-13 16,2-4-5-16,5-1 0 0,2-2-10 15,8-2-12-15,2-2-12 0,5-8-30 16,-2-3-86-16,4-1-90 0,-3-3-78 15,-4-1-131-15,-6 1-220 0,-9 2-358 0,-12 1-151 16</inkml:trace>
  <inkml:trace contextRef="#ctx0" brushRef="#br0" timeOffset="59262.82">10520 7268 758 0,'0'0'713'0,"0"0"-115"0,0 0-19 16,0 0-52-16,0 0 32 16,0 0-163-16,0 0-162 0,0 0-64 0,0 0-10 15,71-37 6-15,-50 38-10 0,1 5-40 16,2 1-18-16,-2 1-22 0,-3 1-6 15,-4-1-15-15,-3-1-16 0,-6 1-15 16,-4 0-24-16,-2 2-12 0,0 0 0 16,-6 5 12-16,-5-3 0 0,-2 4 1 15,-4-2-1-15,2-1-1 0,4-6-20 0,1-1 21 16,7-4 16-16,0-2 8 0,3 0 19 16,0-8 42-16,3-4-61 0,7-6-24 15,12-6-61-15,8-2 1 0,11-4-13 16,7 0 0-16,6 5 6 0,4 3-6 15,-2 3-12-15,-3 2-68 0,-4 4-95 16,-6 2-76-16,-7 5-151 0,-5 0-151 16,-13 2-440-16,-2-4-893 0</inkml:trace>
  <inkml:trace contextRef="#ctx0" brushRef="#br0" timeOffset="73524.25">2274 9351 18 0,'0'0'239'0,"0"0"-76"0,0 0-23 16,0 0-33-16,0 0 7 0,0 0 17 15,0 0-14-15,0 0 33 0,0 0 19 16,0 0-3-16,-8-17 10 0,8 16 3 16,0 1-20-16,0-1-26 0,0 1-17 15,0-1-22-15,-4-1-16 0,3 1 3 16,1 1-1-16,0-2-18 0,-3 2-17 15,3 0-10-15,-3-1-25 0,2 1-10 16,-1 0-45-16,-2-1 19 0,2-1 25 16,-2 1-18-16,1 1 19 0,-1-1 32 15,0 0-3-15,-1-2-29 0,1 2-2 0,-2 0 2 16,2-3 9-16,-2 2-6 0,-1 1 49 16,3 0-26-16,-2-2-10 0,0 2 38 15,-2 0-54-15,3-2-22 0,1 2 22 16,1 1 0-16,3-1 61 0,0-1-10 15,0 0-3-15,1 0-22 0,2 0 9 0,3-2 20 16,-2-2-4-16,8-2-51 0,2-1-7 16,5-3-9-16,5 2 15 0,4 1 1 15,0 3 50-15,3 1-47 0,-3 4-3 16,1 1-10-16,0 6 8 0,-4 1-11 16,-2 4 12-16,-2 0-5 0,-6 1-7 15,-2-1-3-15,-9 3-7 0,-4 4 23 16,-3 7 70-16,-14 3-70 0,-3 4-74 15,-9 2-253-15,-2-3 327 0,0 0 122 0,-1-2-122 16,2-3-103-16,1-2 53 0,5-2 50 16,1-5 2-16,4-4-1 0,6-7 15 15,3-3 7-15,0-3 28 0,7 0 81 16,0-4 47-16,3-5 16 0,0 0-2 16,0-1-28-16,3-2-42 0,8 1-54 15,1-2-19-15,8-3-18 0,2 1-32 0,7-3-37 16,4 1-4-16,4-1 22 0,5 5-31 15,0 0-48-15,4 4-38 0,0 3-41 16,-1 3-40-16,-2 1-26 0,-5 2-40 16,-7 0-85-16,-8 0-232 0,-7 1-491 15</inkml:trace>
  <inkml:trace contextRef="#ctx0" brushRef="#br0" timeOffset="74307.8">2565 9078 841 0,'0'0'534'16,"0"0"-137"-16,0 0-75 0,0 0-66 15,0 0-37-15,0 0-38 0,0 0-39 16,0 0-21-16,0 0-2 0,0 0-7 15,0 0 18-15,-81-39-18 0,67 39-30 0,-2 0 1 16,-3 0 21-16,-2 0 9 0,-1 0-28 16,-4 4-22-16,-4 2-6 0,-2 1-26 15,-6 4 10-15,-6 3-10 0,-5 2-19 16,-6 4-12-16,0 2-3 0,2 2-25 16,7-1 0-16,6 3 3 0,9 0 16 15,9 2 7-15,5 4 2 0,7 4-22 16,3 4 20-16,4-1 0 0,3 1 1 15,0-3-19-15,10-1-18 0,3-5 26 0,9-3 11 16,4-2-15-16,4-3 14 0,6-1 2 16,6-4 21-16,7-1 7 0,4-4-10 15,5-5-17-15,0-1 0 0,4-3 25 16,2-4-23-16,-2-1 25 0,0-10 10 16,-4-3-27-16,-2-7-10 0,-7-2 23 0,-4-4 63 15,-7-3-15-15,-3-5 21 0,-5-4 43 16,-5-2-10-16,-5-5-30 0,-7-2 11 15,-9 0-27-15,-4 1-16 0,-17 3-3 16,-10 6-12-16,-8 4 15 0,-10 7-28 16,-9 6-36-16,-7 6-15 0,-4 7-73 15,-1 7-56-15,2 3-55 0,7 11-84 16,8 7-71-16,9 3-182 0,6 4-146 16,11-6-609-16</inkml:trace>
  <inkml:trace contextRef="#ctx0" brushRef="#br0" timeOffset="77056.17">3892 9328 143 0,'0'0'362'0,"0"0"-52"0,0 0-36 16,0 0-49-16,0 0-40 0,0 0-156 16,0 0 4-16,0 0 26 0,0 0-20 0,13-20 3 15,-12 18-39-15,1-1 10 0,-2 1 33 16,0-1 51-16,0 2 62 0,1 0-3 15,1-1-27-15,-1 0-19 0,-1 0 13 16,2 2 19-16,-1-1 9 0,1 0 10 16,-1-2-1-16,-1 3-3 0,2-2-5 0,-1-1 1 15,-1 1-27-15,0 0-6 0,0 0 8 16,0 0-4-16,0 2-18 0,0-1 12 16,-3 1 0-16,2-1-29 0,-4 1-24 15,1 0-13-15,1 0 4 0,-3 0 8 16,1 0 13-16,-4 0 15 0,0 4-28 15,-5 5-37-15,-4 2-27 0,-3 1-37 16,-2 0-300-16,1-2 337 0,-1 0 0 16,-1 1 0-16,1 3-28 0,-2-1 9 15,2 4 7-15,3-1 11 0,2-1-21 0,6 0-18 16,3-1-15-16,6-2-1 0,3 1 19 16,0-1 15-16,6-1 10 0,6 0 11 15,2 1 1-15,0-4 12 0,5 3-10 16,1-4 19-16,2 1-21 0,4-1-41 0,3-5-5 15,4-1-13-15,6-1-107 0,7 0-42 16,4-5-31-16,4-4 55 0,3-2 41 16,-1-1-43-16,-5-1 20 0,-8 2 66 15,-5-1 13-15,-11 5-67 16,-7-3-92-16,-10 4-36 0,-4-1-192 0,-3 1-285 16</inkml:trace>
  <inkml:trace contextRef="#ctx0" brushRef="#br0" timeOffset="77690.05">4301 9081 1319 0,'0'0'644'16,"0"0"-239"-16,0 0-37 0,0 0 11 15,0 0-19-15,0 0-37 0,0 0-43 16,0 0-34-16,0 0-35 0,0 0-54 15,0 0-37-15,-14-38-31 0,14 38-43 0,-1 0-46 16,1 0-10-16,0 1-24 0,0 6-30 16,0 5 64-16,0 4 18 0,0 4-6 15,0 3 1-15,0 1-11 0,1 5 0 16,3 0-2-16,-1 2 0 0,3 1 15 16,-5 1 34-16,1-1-31 0,-2-1-18 0,0-3-11 15,1-1-4-15,-1-3 0 0,2-1-28 16,-1-5 0-16,1-5-16 0,-1-1-8 15,0-6 15-15,1-2 18 0,-2-3 31 16,1 1 3-16,1-2 30 0,-2 0-27 16,4 0-1-16,1-7-4 0,3-1 2 15,2-7-3-15,2-1-12 0,3-4 14 16,3 0-11-16,-1 0-7 0,2 2 4 16,-5 3 13-16,0 2-1 0,-3 5 3 15,-4 3 3-15,-1 1 17 0,-2 3-20 16,2 1-52-16,-2 0-7 0,2 1 22 15,1 4 37-15,3 3 30 0,0 1-12 0,-1 2-18 16,1-3 0-16,1 3-2 0,0-2 0 16,-1 1 1-16,-2-4-11 0,-2 4-69 0,0-4-30 15,0 2-20-15,4-2-42 0,-2-1-50 16,6-2-91-16,4-1-104 0,4-2-13 16,1 0-128-16,-3-2-584 0</inkml:trace>
  <inkml:trace contextRef="#ctx0" brushRef="#br0" timeOffset="78007.03">4891 9381 1026 0,'0'0'1059'0,"0"0"-625"0,0 0 1 16,0 0 15-16,0 0-64 0,0 0-61 15,0 0-83-15,0 0-56 0,0 0-22 16,0 0-23-16,0 0-12 0,-36-34-32 16,30 34-33-16,3 0-27 0,-3 0-26 0,4 0-11 15,-3 3-30-15,2 2-28 0,2 3 6 16,1 3 12-16,0 1 0 0,3 1 7 15,4 2 5-15,9-1 1 0,-2 0 5 0,5-1-9 16,-2-1-27-16,6-3-10 16,-1-2 4-16,1-2 5 0,3-5 16 0,4 0 9 15,1-3 9-15,-1-5 15 0,-3-1 10 16,-4-2 34-16,-5-2 9 0,-7-2 19 16,-5 3 49-16,-5-4-13 0,-1 1-18 15,-7-1-28-15,-7 2-15 0,-2 1-21 16,-6 2-16-16,-1 0-80 0,1 4-33 15,-5 1-59-15,4 5-66 0,-1 1-128 16,3 0-202-16,4 6-139 0,5 0-332 16,4 3-580-16</inkml:trace>
  <inkml:trace contextRef="#ctx0" brushRef="#br0" timeOffset="78605.66">5352 9302 2127 0,'0'0'601'0,"0"0"-238"16,0 0-5-16,0 0-67 0,0 0-90 15,0 0-52-15,-78-12-40 0,62 12-6 16,2 2-38-16,4 2-28 0,2-2-21 16,4 2-16-16,0 0-47 0,4 1 0 0,0 2 7 15,3 0 6-15,2 1 12 0,6 2 22 16,0-1 1-16,5 0 1 0,3-1 11 16,0-1-10-16,2 2-1 0,2-3-2 15,0-1 0-15,5-1-22 0,-1 0-28 16,-1-3 3-16,3-1 19 0,-2 0 3 15,-4-5 25-15,-3-3 1 0,-4-1 34 16,-6-2 8-16,-4-4 26 0,-3 0 52 16,-3-3-6-16,0 0-22 0,-6-3-13 15,-7 4-9-15,-5 2-22 0,-4 2-15 16,-4 3 10-16,-3 4-44 0,0 0-71 16,3 6-49-16,2 0-10 0,5 6-24 0,6 1-80 15,4 5-118-15,5 1-166 0,3 2-62 16,1-2 43-16,4-3-246 0,15-1-449 0</inkml:trace>
  <inkml:trace contextRef="#ctx0" brushRef="#br0" timeOffset="78974.89">5851 9297 1438 0,'0'0'608'0,"0"0"-229"16,0 0-8-16,0 0 8 0,0 0-58 15,0 0-71-15,0 0-45 0,-26-72-66 16,17 64-33-16,0 2 0 0,-2 1-1 16,2 0 7-16,3 4-8 0,-2 0-17 15,5 1-32-15,-1 0-55 0,2 0-3 0,1 1-55 16,-1 6 8-16,2-1 19 16,0 5 7-16,0 0 24 0,3 2 2 0,6 0 13 15,4 1 4-15,0 1-4 0,5 1 7 16,2-2 5-16,1 2-11 0,2-1-16 0,-3-1 0 15,-4 0-22-15,-2 0 22 0,-5-1 72 16,-3 2-20-16,-5-1-18 0,-1 0 12 16,0 0 0-16,-6-1 0 0,-1-1-3 15,-3-5 2-15,-3 1-14 0,-1 0-4 16,-2-6-26-16,-3-1-1 0,0-1-2 16,1 0 2-16,0-7-27 0,3-4-92 15,4-2-71-15,0-1-60 0,8-2-125 16,3-2-157-16,5 0-240 0,6 4-398 15,18-7-529-15</inkml:trace>
  <inkml:trace contextRef="#ctx0" brushRef="#br0" timeOffset="79355.86">6119 9352 313 0,'0'0'1186'0,"0"0"-702"0,0 0-134 15,0 0-65-15,0 0-40 0,0 0-53 0,0 0-13 16,0 0-29-16,96 2-29 0,-69-2-32 15,4-2 53-15,-1 0 0 0,0-4-76 16,-5 0-32-16,-2-1 7 0,-4-2 19 16,-6 2-7-16,-2-2-9 0,-4-1 0 15,-1-1-1-15,-3 2 13 0,-3-1-6 16,0 2 12-16,0 0 0 0,0 1-4 16,-4 0-33-16,-5 0-12 0,-1-1-12 15,-3 1 11-15,-4 3 0 0,-2 1 1 16,-6 3-11-16,-2 0-2 0,-2 4 0 15,1 3 18-15,-1 5 10 0,3 2-28 0,4 3-14 16,2 0-24-16,7-2-8 0,3 0 6 16,9 2-3-16,1-2 15 0,5 1 26 15,11 0 2-15,7-1 25 0,4-2 12 16,5-2 6-16,7 1-25 0,2-4-16 16,3-3-2-16,2 0-22 0,2-4-65 0,-5-1-46 15,0 0-44-15,-4 0-56 0,-3-3-129 16,-7-3-193-16,-3 0-96 0,-13 1-706 15</inkml:trace>
  <inkml:trace contextRef="#ctx0" brushRef="#br0" timeOffset="80455.85">8229 9249 1467 0,'0'0'718'0,"0"0"-279"0,0 0-46 16,0 0 19-16,0 0-30 0,0 0-79 15,0 0-51-15,-26-64-48 0,15 59-59 16,0 2-65-16,-8 2-37 0,-2 1-22 16,-8 1-19-16,-3 8 0 0,-4 0 23 15,1 3 2-15,4-1-27 0,3 1 0 0,7 1-12 16,8-2-9-16,3 2-35 0,4 0-33 15,3 1 6-15,3 0 9 0,0-1 9 16,3 0 13-16,4-1 15 0,3-1 9 16,2 0-13-16,5-1-17 0,2-1-5 15,1-2-2-15,2 0-4 0,0-3-16 0,3 0-3 16,-3-3 6-16,1-1 19 16,-2 0 40-16,1-5 23 0,0-4 22 0,-2-2 38 15,-1-5 69-15,-1-2 10 0,2-1 4 16,-1-3-16-16,1 2-3 0,-4 0-22 15,3 3-16-15,-4 2-9 0,-3 3 0 16,-3 4-10-16,-5 3-27 0,-2 4-28 16,-1 1-11-16,-1 0-1 0,0 5-36 15,4 3-4-15,-1 2 39 0,3 2 0 16,4 1-2-16,3-1-83 0,6 0-77 0,7-3-38 16,4-1-91-16,6-3-215 15,6-5-217-15,-13 0-537 0</inkml:trace>
  <inkml:trace contextRef="#ctx0" brushRef="#br0" timeOffset="81372.27">9907 9019 1125 0,'0'0'589'16,"0"0"-203"-16,0 0-43 0,0 0-1 15,0 0-21-15,0 0-27 0,0 0-37 16,0 0-36-16,0 0-45 0,0 0-32 0,0 0-32 16,-15-66-38-16,-4 66-36 0,-4 0-17 15,-5 7-2-15,-3 3-1 0,-4 3-16 16,-1 4 16-16,-1 1 13 0,1 0-3 15,3 0-25-15,4-3-3 0,4 2 0 16,6 0-74-16,2-2-19 0,6 0-16 16,3-1-12-16,5-2-27 0,3 0 6 15,0-3 26-15,5-1 43 0,2-4 61 16,5-1 12-16,2-2 69 0,0 1 32 0,5-2 15 16,4 0 7-16,3-3-10 0,5 0-17 15,4-1-18-15,1-2-32 0,3 4-21 16,2-2-12-16,0 0-12 0,1 3-1 15,-3-1 0-15,-4 2 1 0,-3 0 0 16,-6 2 0-16,-8 4 38 0,-5 5-11 0,-4 1-27 16,-5 2 14-16,-4 3 22 0,0 1 19 15,-4 1 39-15,-12 2-12 0,-4-2-15 16,-5-1-7-16,-7-1-19 0,-1-2-42 16,-2 0-1-16,1-6-2 0,1 0-22 15,7-7-21-15,4-2-21 0,2 0-35 16,6-2-45-16,1-7-39 0,6 0-44 15,1-3-75-15,3 1-99 0,3 0-98 16,0 0-194-16,0 3-583 0</inkml:trace>
  <inkml:trace contextRef="#ctx0" brushRef="#br0" timeOffset="81705.7">10157 9136 404 0,'0'0'1691'0,"0"0"-1187"0,0 0-69 0,0 0 8 15,0 0-101-15,0 0-65 0,0 0-47 16,0 0-56-16,0 0-66 0,0 0-43 16,0 0-25-16,-59-7-13 0,53 14-24 15,-3 1-3-15,4 1 0 0,0 1-19 16,4 2-2-16,1 2-7 0,0-2 6 16,4 5 1-16,5-1-1 0,5-1 4 15,-1 1-1-15,4-3-12 0,1-1-3 16,2 1 19-16,0-3 13 0,4-3-23 15,-2-2 6-15,3-4 19 0,2-1 13 16,0 0 36-16,-1-5 4 0,-2-3 24 0,-3-4 9 16,-4-3-6-16,-4 0-25 15,-2-2-18-15,-2-1-37 0,0 0-6 0,0 3-52 16,2 0-35-16,-2 2-45 0,3 0-57 16,0 2-79-16,-1 1-100 0,3 2-153 0,-1 2-115 15,-1 2-483-15,6 2-340 0</inkml:trace>
  <inkml:trace contextRef="#ctx0" brushRef="#br0" timeOffset="81903.81">10644 9140 290 0,'0'0'2024'0,"0"0"-1260"16,0 0-220-16,0 0-138 0,0 0-121 16,0 0-62-16,0 0-47 0,0 0-38 15,0 0-61-15,0 0-57 0,0 0-20 16,-39 17-15-16,38-7-4 0,-1 3-2 15,2 1-13-15,0-1-27 0,6 2-38 0,2-1-21 16,0-2 9-16,-1-2-7 0,3-2-65 16,-3-2-44-16,-1-2-85 0,1-2-159 15,-2-2-52-15,-2 0-287 0,0-7-1013 0</inkml:trace>
  <inkml:trace contextRef="#ctx0" brushRef="#br0" timeOffset="82171.1">10664 9038 1499 0,'0'0'578'16,"0"0"-315"-16,0 0-5 0,0 0 10 15,0 0-28-15,65-67-58 0,-45 54-48 16,2 2-32-16,-3-1-26 0,-4 3 3 16,-3 0-19-16,-2 2 34 0,-4 0 79 15,-5-1 19-15,0 1-65 0,-1 1-27 16,0 1 2-16,0 2 3 0,-4-2-28 15,-4 4-43-15,-4 0-34 0,-4 1-59 0,-3 0-15 16,-1 0-3-16,3 5-25 0,0 2-19 16,5 0-57-16,2 1-80 0,3 4-105 0,4-1-93 15,2 2-14-15,1 0-38 0,0 1-239 16,3-5-341-16</inkml:trace>
  <inkml:trace contextRef="#ctx0" brushRef="#br0" timeOffset="82556.67">11024 8797 1527 0,'0'0'669'16,"0"0"-210"-16,0 0 7 0,0 0-29 15,0 0-106-15,0 0-57 0,0 0-20 16,0 0-25-16,0 0-20 0,0 0-56 0,0 0-49 16,-62-48-25-16,62 48-36 0,0 0-43 15,0 0-6-15,0 4-52 0,0 3 14 16,0 6 44-16,0 4 12 0,2 2-9 16,-1 3-2-16,-1 1 11 0,2 3-9 15,1 1 12-15,-2 1 0 0,2 2 4 16,-1-2-17-16,-1 0 0 0,4 2 0 0,-2-3-2 15,-1-1-19-15,2-3 7 0,-1-3 0 16,1-3 9-16,1 0-31 0,-1-5-11 16,0-2-10-16,-1-1-25 0,-1-3-33 15,-1 1-25-15,2-3-44 0,-3-3-76 16,1 0-74-16,-1-1-97 0,0 0-101 16,0 0 50-16,0-1-489 0</inkml:trace>
  <inkml:trace contextRef="#ctx0" brushRef="#br0" timeOffset="82711.84">10939 9168 124 0,'0'0'1388'16,"0"0"-1011"-16,0 0-189 0,0 0-22 15,0 0 25-15,0 0-4 0,0 0-23 16,78-46-45-16,-48 38-45 0,3-1-74 0,5 3-22 16,-3 0-7-16,-1 3-151 0,-3 0-75 15,-6 3-88-15,1 0-226 0,-10 0-225 16,10 0 8-16</inkml:trace>
  <inkml:trace contextRef="#ctx0" brushRef="#br0" timeOffset="83104.67">11440 9087 988 0,'0'0'1059'0,"0"0"-589"0,0 0 35 16,0 0-71-16,0 0-111 0,0 0-87 16,0 0-42-16,-89-10-35 0,68 10-35 15,-1 0-44-15,-1 2-15 0,4 0-25 16,2 3-15-16,1-1-12 0,1 1-13 15,4 3-34-15,3-1-15 0,2 5-16 0,3 1-6 16,3 1-13-16,3 1-12 0,8 1-13 16,4-1 6-16,4 2 27 0,1-3 7 0,-1 0 6 15,2-4 7-15,-2 0-20 0,-2-4 16 16,2-2 26-16,-2-4 34 0,0 0 11 16,5-4 43-16,1-6-10 0,2-3 3 15,1-1 57-15,-2-3 2 0,2-2 39 16,-1-3-17-16,-2 1-41 0,-2 0 0 15,-3 3 2-15,-3 4 25 0,-6 3 77 16,-3 4-2-16,-3 2-58 0,-2 4-24 16,-1 1-25-16,0 0-55 0,0 0-27 15,-1 1-57-15,-4 6-35 0,3 3 41 0,0 3 5 16,2 4-21-16,0 0-40 16,3 1-46-16,10 0-29 0,-2 0-49 0,7-2-58 15,-1 0-70-15,3-2-97 0,2-3-99 16,-2-2-94-16,-1-5-646 0</inkml:trace>
  <inkml:trace contextRef="#ctx0" brushRef="#br0" timeOffset="83587.47">11865 8728 1952 0,'0'0'696'15,"0"0"-211"-15,0 0-58 0,0 0-64 16,0 0-62-16,0 0-118 0,0 0-68 0,0 0-97 16,0 0-17-16,0 0-1 15,0 0 13-15,-58 17-11 0,58 5 19 0,7 4-2 16,-1 3-4-16,1 2 1 16,0 1 5-16,2 0-18 0,-3-1 13 0,-2 0-16 15,2 1-13-15,-2-2-2 0,-1-3-13 16,0-2-64-16,1-1-11 0,-3-6 23 15,2-3-29-15,-3-3-22 0,2-5 33 0,-1-1 35 16,-1-5 32-16,0-1 31 0,0 0 13 16,2 0 85-16,-1-4-80 0,1-3-15 15,-1 0 14-15,4-2-15 0,0-1 17 16,7-2 9-16,1-1 19 0,5-1 31 16,4 1 18-16,3 0-24 0,2 2-23 15,3-1-8-15,-1 4 2 0,1 3 25 16,-2 1 0-16,-1 4-25 0,3 0-42 15,-4 5 29-15,-4 6 38 0,-2 0-16 16,-8 1-51-16,-5 0-1 0,-7 0 0 16,0 2 10-16,-12 2 18 0,-4 2 9 15,-7-1-1-15,-7 2-36 0,-5-2-33 0,-2 1-59 16,-2-4-40-16,2-1-72 0,4-3-94 16,7-3-97-16,4-5-42 0,8-2-5 15,3 0-25-15,3-4-152 0,5 0-486 16,3-10 359-16</inkml:trace>
  <inkml:trace contextRef="#ctx0" brushRef="#br0" timeOffset="83809.84">12420 8833 2297 0,'0'0'776'0,"0"0"-228"15,0 0-47-15,0 0-103 0,0 0-118 0,0 0-124 16,0 0-85-16,0 0-58 0,0 0-11 15,0 0 29-15,0 0 3 0,9 55 6 16,-9-31 2-16,0 2-5 0,0 0-16 16,0-2-9-16,0 1 0 0,0-1-12 15,0 0-43-15,2 1-36 0,1-2-40 16,1 0-80-16,3-1-88 0,4 0-101 0,4-3-236 16,5-3-332-16,-4-9-210 0</inkml:trace>
  <inkml:trace contextRef="#ctx0" brushRef="#br0" timeOffset="84170.79">12702 9178 1851 0,'0'0'584'0,"0"0"-233"0,0 0 57 0,0 0-23 15,0 0-107-15,0 0-48 0,0 0-46 16,81-55-48-16,-61 49-24 0,0 0-4 16,3 3-19-16,3-4-15 0,-2 2-31 15,2-1-22-15,-2-1-21 0,0-1-24 16,-3 1-7-16,-2-2 9 0,-1-1 7 15,-5-1 15-15,-5 2 11 0,-1 0 17 16,-7 0 15-16,0 0 67 0,-1 1 31 16,-9-1 2-16,-6 2-61 0,-4-1-33 15,-3 2-16-15,-6 0-32 0,-1 4-1 0,-1 2-24 16,1 0 0-16,6 5-4 16,4 5 1-16,5 3 0 0,5 0-4 0,3 3 1 15,4-3 8-15,3 3 7 0,0-2 15 16,11 0 0-16,4 1 18 0,6-3 7 15,7 1 2-15,3-1-6 0,7-1-8 0,1-2-12 16,7-1-1-16,-1-1-40 0,2-2-3 16,-3-3-79-16,-4-1-86 0,-1-1-75 15,-8 0-98-15,-6-2-176 0,-6-3-141 16,2-7-706-16</inkml:trace>
  <inkml:trace contextRef="#ctx0" brushRef="#br0" timeOffset="95516.98">18106 8585 1470 0,'0'0'510'15,"0"0"-192"-15,0 0-43 0,0 0-14 0,0 0-43 16,0 0-23-16,81-41-55 0,-70 36-48 16,0-1-28-16,-2 4-1 0,-1-3 10 15,-4 3 9-15,-1-1-6 0,-3 3-1 16,0-1-3-16,0-1 14 0,-4 2-17 15,-7-1-69-15,-6 1-75 0,-3 0-24 16,-3 1 5-16,-4 3 19 0,1 1 31 16,-2 0 22-16,4 2 3 0,0-2 6 15,3 0 0-15,1 0 10 0,0 1 1 16,5-2 2-16,2 0 2 0,-1 2 11 16,5-4 22-16,0 1 28 0,4-2 3 15,1 0-7-15,2-1 7 0,-1 0-9 0,3 0-16 16,0 1-22-16,0-1-16 0,-1 2-3 15,-1 0-12-15,2 2 11 0,0 2 1 16,0 2 28-16,0 5 12 0,0 4 4 0,0 2-3 16,0 6 2-16,0 2-6 0,0 4 1 15,0 1-14-15,-4 3 1 0,0 0-22 16,-2 1 16-16,-1-2 0 0,0 1-1 16,2-3 1-16,1-1-4 0,1-1-13 15,1-5-2-15,2 0-12 0,0-6-4 16,0-1 16-16,0-3 2 0,0-4 11 15,0-1 2-15,0-1 7 0,0-1 3 16,0-1-10-16,3 2-3 0,-3-2-10 16,2 0 1-16,-1-1-1 0,-1-1-2 15,2-1 0-15,-1 0 1 0,-1 0 0 16,0-3 0-16,0 0 0 0,0-1 11 16,0 0 0-16,2 0 10 0,-1 0 55 15,4 0-22-15,5 0 10 0,7 0 8 0,7-3-33 16,9-3-40-16,4-2-18 0,3 1-80 15,2 0-41-15,-3 2-58 0,-5 3-92 0,-3-2-144 16,-6 3-199-16,-9-1-73 0,4 1-717 16</inkml:trace>
  <inkml:trace contextRef="#ctx0" brushRef="#br0" timeOffset="98299.64">14030 8940 10 0,'0'0'619'0,"0"0"-159"0,0 0-79 0,0 0-4 16,0 0-49-16,0 0-11 15,0 0-11-15,0 0 9 0,0 0-22 16,0 0-61-16,58-33-30 0,-54 32-20 16,-1-2-22-16,-3 1-23 0,0 0 6 0,0 1 8 15,-4-2-37-15,-6 1-55 0,0 1-59 16,-6-2-11-16,-1 3-16 0,-5 0-4 15,-2 4-3-15,-5 2 3 0,-3 6-3 16,-2 1 16-16,-4 3-1 0,2 2 17 16,1 2-16-16,2-1-25 0,6 2-53 15,1-2 3-15,7-2 18 0,6-3 9 0,3-1-2 16,3-3 5-16,4-2 6 16,3-3 13-16,0 0 3 0,2-3 4 0,6 4 37 15,2-4 9-15,3 1 48 0,0-1 8 16,3 1-1-16,1-2-5 0,2-1 19 15,1 1 6-15,3 2-15 0,3-3-10 0,4 1-10 16,1-1 1-16,3 2-13 0,2-1-25 16,-1 3-12-16,-2 1-3 15,-5 4 3-15,-5 2 9 0,-6 4 68 0,-3 3-27 16,-6 1-29-16,-4 0-6 0,-4 1 22 16,-3 0 28-16,-9-2 5 0,-8 2-5 15,-6-2-7-15,-5 0-16 0,-8-1-17 16,-6-2-24-16,2 0 10 0,-1-3-11 15,4-3-12-15,4-4 9 0,6-1-43 16,7-4-9-16,6 0-37 0,2-9-46 16,4 0-47-16,5-3-65 0,4 0-160 15,2-1-118-15,13-2-132 0,12 2-58 0,-4 2-532 16,21-7 484-16</inkml:trace>
  <inkml:trace contextRef="#ctx0" brushRef="#br0" timeOffset="98765.35">14284 9153 878 0,'0'0'1343'0,"0"0"-884"16,0 0-6-16,0 0-112 0,0 0-116 15,0 0-77-15,0 0-47 0,0 0-26 16,0 0-15-16,0 0-28 0,-33-7-14 16,33 7-18-16,0 0-23 0,0 0-16 15,7 0 39-15,4 0 37 0,4-2 10 16,3-2-3-16,5-1-19 0,1-2-10 15,3 0-13-15,5-3 11 0,1 2-12 0,-1-2-1 16,3 0-18-16,-2 1-22 0,-4-1-10 16,-6 2 33-16,-7 2 17 0,-5 0 56 15,-7 1 35-15,-2 2 24 0,-2-1 15 16,0-2-32-16,-5 3-24 0,-4-2-12 16,-2 1-16-16,-2-2-9 0,-2 4-10 0,-4-1-11 15,-1 3-16-15,-5 0 0 0,-1 3 2 16,0 4 1-16,2 0-1 0,-2 4 1 15,1-3-3-15,2 3-1 0,4 0-1 16,2 0-1-16,3-2-16 0,2 1 4 16,2 0-10-16,3 0-2 0,2 1 5 15,0 0 19-15,5 0-9 0,0 2 10 16,0-1-1-16,7 1-12 0,0 3-7 16,3-2 10-16,3 0 9 0,2-1-13 15,3-3 13-15,1 1-49 0,4-5-16 16,3-1-12-16,1-4-7 0,2-1-37 0,3 0-38 15,1-1-52-15,3-4-80 16,0-3-81-16,3-1-45 0,1 2-103 0,-11-1-455 16,15-8-216-16</inkml:trace>
  <inkml:trace contextRef="#ctx0" brushRef="#br0" timeOffset="99067.93">15001 9085 26 0,'0'0'1369'15,"0"0"-768"-15,0 0-134 0,0 0-19 16,0 0-51-16,0 0-48 0,0 0-41 15,0 0-22-15,0 0-26 0,-41-70-25 16,28 68-64-16,0-1-54 0,-4 1-50 16,-2 2-34-16,-2 0-14 0,-4 7-17 15,1 1 0-15,0 1 0 0,1 1 1 16,3 0-2-16,4 1-1 0,2 0-28 0,5 2-5 16,4 3 2-16,2-2 4 0,3 2 5 15,0-2-2-15,0 2-25 0,3-2-9 16,4-1-10-16,2 0 4 0,3-2-4 15,0 0 4-15,5-5 5 0,1 1 16 16,2-3-16-16,1-2 9 0,3-2 16 0,1 0 0 16,1 0-15-16,3-4-17 0,3-4-49 15,1-2-49-15,3-4-53 0,4-1-81 16,-1-3-24-16,2-3-79 0,-4 0-142 16,-9 5-512-16,6-14-63 0</inkml:trace>
  <inkml:trace contextRef="#ctx0" brushRef="#br0" timeOffset="99365.57">15362 8733 886 0,'0'0'1184'15,"0"0"-844"-15,0 0 5 0,0 0 95 16,0 0 5-16,0 0-32 0,-17-66-55 16,16 63-55-16,-1-1-67 0,1 2-53 15,1 2-36-15,0 0-50 0,0 0-53 16,0 0-44-16,0 0-24 0,0 6-15 15,3 4 27-15,-2 5 12 0,1 3 18 0,0 4 3 16,2 3-9-16,-1 0 6 0,0 1-5 16,0 2-10-16,0-2 15 15,0 3 6-15,0-2-12 0,-2 0-11 0,2-2-1 16,0 1-3-16,0-3-36 0,1 0-37 16,-1-1-40-16,3-2-18 0,-2-1-22 15,-1-2-68-15,0-3-84 0,-3-3-73 16,0-2-63-16,0-2-81 0,-6-2 26 0,-1-4-239 15,-6 0-782-15</inkml:trace>
  <inkml:trace contextRef="#ctx0" brushRef="#br0" timeOffset="99649.28">15321 9072 284 0,'0'0'1527'0,"0"0"-1092"0,0 0-118 15,0 0 18-15,0 0-40 0,0 0-66 16,0 0-45-16,0 0-23 0,99-72-41 0,-72 62-29 15,-1 3-38-15,-1 0-30 0,-4 2-21 16,-5 0-1-16,-4 3 0 0,-4-1 0 16,-2 2 31-16,-1-1 33 0,-4 1 1 15,2 1-10-15,-3 0-10 0,0 0 1 16,0 0 9-16,0 0 12 0,0 3-28 0,0 3 0 16,0 3 0-16,0 0-9 0,0 4-3 15,1 1-4-15,3 0 1 0,-1 0-3 16,2 2 5-16,-1-3-24 0,-1 1-3 15,1-1-1-15,2 0-20 0,-3-3-28 16,0 0-50-16,0-2-46 0,-2 0-57 16,1-2-80-16,-2-2-131 0,0 0-196 15,0-2-85-15,0-2-1090 0</inkml:trace>
  <inkml:trace contextRef="#ctx0" brushRef="#br0" timeOffset="99790.96">15752 8779 1369 0,'0'0'608'0,"0"0"-349"0,0 0-58 16,0 0-33-16,0 0-75 0,0 0-93 15,0 0-71-15,0 0-109 0,0 0-95 0,0 0-147 16,0 0-242-16</inkml:trace>
  <inkml:trace contextRef="#ctx0" brushRef="#br0" timeOffset="100131.93">15871 8960 1398 0,'0'0'1125'0,"0"0"-649"0,0 0-19 15,0 0-71-15,0 0-122 0,0 0-74 16,0 0-62-16,0 0-54 0,0 0-40 16,0 0 6-16,0 0 19 0,-25 25-7 0,25-16-15 15,2 0-12-15,1 4-24 0,2 2-1 16,4-2 0-16,5 4-2 0,1-1-11 15,4-1 11-15,3 2-1 0,2-3-31 16,2-1-15-16,0-3 3 0,0-2-10 16,-3-4-6-16,-2-4 44 0,-3 0 18 0,-2-4 68 15,-1-5 15-15,-3-3 19 0,-3-4-19 16,-1-4-6-16,-4-3-25 0,-4-1-16 16,0-2-2-16,-2-1-31 0,-7 2-3 15,0 5-24-15,-2 2-4 0,-2 5-55 16,1 4-70-16,-1 3-42 0,0 6-15 15,5 0-69-15,2 1-156 0,4 5-206 16,2 0-49-16,9 3-668 0</inkml:trace>
  <inkml:trace contextRef="#ctx0" brushRef="#br0" timeOffset="100498.9">16439 8994 440 0,'0'0'1910'16,"0"0"-1349"-16,0 0-8 0,0 0-111 0,0 0-138 15,0 0-102-15,0 0-47 0,0 0-56 16,0 0-53-16,0 0-46 0,0 0-13 16,0-10-36-16,-2 14-16 0,1 0 65 15,-1 0 2-15,1 1 0 0,-1 0-2 16,2-3 0-16,-4 3-16 0,4-4 1 16,-1 1-4-16,-2 0 19 0,3-2 0 15,-1 0 37-15,-1 0 31 0,-1-5-28 16,0-2-28-16,3-3-12 0,0-2-37 0,0 0 22 15,0-2 15-15,6-1 1 0,5-2 27 16,3-2 3-16,3 1-1 0,0 0 1 16,5 3 9-16,1 3-3 0,0 1 33 15,1 5 4-15,2 2-35 0,0 3-26 16,1 1-11-16,2 0-1 0,-2 4 14 16,1 3 6-16,0 3-17 0,-2 0 8 15,-1 4-10-15,-2-1-2 0,-4 1-58 0,-2-1-22 16,-2 1-27-16,-4 0-44 0,-3 0-27 15,-4 3-55-15,-4 0-146 0,0 0-267 16,-6-4-119-16,-17 5-1036 0</inkml:trace>
  <inkml:trace contextRef="#ctx0" brushRef="#br0" timeOffset="101615.18">18074 8610 1055 0,'0'0'758'0,"0"0"-145"0,0 0-91 15,0 0-93-15,0 0-77 0,0 0-63 0,0 0-54 16,0 0-58-16,0 0-38 0,0 0-34 15,-40-44-38-15,27 41-17 0,2 2-17 16,-4 0-8-16,-1 1-10 0,-2 0-12 16,0 0-2-16,0 0-1 0,1 1 0 15,0 3-2-15,2-2-1 0,2 4-15 16,1-1 15-16,-1 1 0 0,0 1-10 16,0 0 13-16,0 0 3 0,0-1 8 15,5-1-11-15,0 0-2 0,5-3-11 16,2 0 10-16,1-2-9 0,0 0-3 0,0 0 15 15,0 0 16-15,0 0 12 0,0 3-16 16,1 2-10-16,7 1 20 0,-1 6 14 16,6 1 4-16,-1 5 3 0,2 1-3 15,0 3-22-15,-1 1-6 0,-1 2 4 16,-1 0-14-16,-1 4 10 0,-3 1-12 16,1 0-2-16,-4 1 2 0,1 0 18 15,-4-1-3-15,-1-1 7 0,0 2-4 0,0-1-6 16,-1-2-11-16,-4-2-1 0,4-2-18 15,-1-2-25-15,-1-4-21 0,3-3-9 16,0-3 21-16,0 0 21 0,0-6 13 16,0 1 5-16,0-2 1 0,0 0 9 15,0-4 1-15,3 2-1 0,0-2 3 16,5-1 2-16,3 0 50 0,3 0 18 16,8-5-34-16,4-3-36 0,4-2-52 0,5-3-67 15,4-3-41-15,4 3-59 0,0 0-95 16,0 0-162-16,0 2-103 0,-5 4-52 15,-11 3-502-15</inkml:trace>
  <inkml:trace contextRef="#ctx0" brushRef="#br0" timeOffset="102248.29">18789 8664 1286 0,'0'0'787'15,"0"0"-282"-15,0 0-35 0,0 0-43 0,0 0-73 16,0 0-52-16,0 0-53 16,0 0-35-16,0 0-11 0,0 0-47 0,0 0-46 15,-45-38-40-15,45 38-24 16,0 0-32-16,0 0-14 0,0 2-51 0,0 5-41 16,3 6 92-16,2 5 53 0,-2 3-1 15,1 0-16-15,-1 4-5 0,-2-2-7 16,2 0 1-16,0 2-13 0,-3-2-9 0,4 0 0 15,-4-2-3-15,2 0-12 0,-2-2-16 16,1-1-21-16,-1-1-30 0,0-3-6 16,0-2-32-16,0 0-30 0,0-2-25 15,-1-2-23-15,-1-3-16 0,2-2 6 16,0-2 58-16,0-1 147 0,0 0 25 16,0 0 132-16,0-5-68 0,0-1-5 15,2-1-16-15,2-2 4 0,3 3 15 16,2-2 5-16,5-1-8 0,5 0-1 0,4 0 9 15,8 0 16-15,3 0-26 0,2 2-14 16,3 4 17-16,-4 0 19 0,-2 3-10 16,-2 0-73-16,-2 0-21 0,-3 5-21 15,-5 6 21-15,-6-1 15 0,-5 3-15 0,-7 1 0 16,-3 3-24-16,-8-1 24 16,-14 5 0-16,-10-2 18 0,-8 0-8 15,-10 2-10-15,-3-3-21 0,2-4-55 0,6-2-52 16,9-3-49-16,10-4-84 0,10-3-67 15,7-2-63-15,3 0-92 0,4-3-105 16,2-3-71-16,2 3-494 0</inkml:trace>
  <inkml:trace contextRef="#ctx0" brushRef="#br0" timeOffset="102526.92">19420 8761 2115 0,'0'0'708'16,"0"0"-295"-16,0 0 80 0,0 0-25 0,0 0-142 15,0 0-157-15,0 0-95 16,0 0-74-16,0 0 0 0,0 0-18 0,13-7-16 16,-4 17 34-16,7 4 31 0,1 3-7 15,3 2 4-15,0 0-7 0,-2-1-5 16,1 2-15-16,-2-1 2 0,0-1-3 15,0-2-3-15,-2 0-43 0,-2-3-59 16,0 0-74-16,-4-4-81 0,-1-2-123 16,-4-4-152-16,-1-1-58 0,-1-2 5 15,1-3-26-15,-2-3-546 0</inkml:trace>
  <inkml:trace contextRef="#ctx0" brushRef="#br0" timeOffset="102731.26">19742 8779 2047 0,'0'0'673'0,"0"0"-138"0,0 0-52 15,0 0-80-15,0 0-136 0,0 0-60 0,0 0-50 16,0 0-55-16,0 0-17 0,-77 4-5 16,54 3-7-16,0 2-30 0,0 3-40 15,-2 4-3-15,1 2-10 0,3 1 7 16,1 3-10-16,4 3-81 0,1-1 2 16,5 2-15-16,3 0-59 0,1 0-75 15,5-3-86-15,1-3-171 0,0-1-162 16,7-3 57-16,-1-7-443 0,12-3-209 0</inkml:trace>
  <inkml:trace contextRef="#ctx0" brushRef="#br0" timeOffset="103248.27">20362 8596 2206 0,'0'0'704'0,"0"0"-148"0,0 0-86 16,0 0-41-16,0 0-89 0,0 0-74 16,0 0-88-16,0 0-87 0,0 0-76 15,0 0-15-15,-5-32-48 0,5 43-4 16,0 6 52-16,0 3 18 0,0 3 0 16,0 5 4-16,5-2 8 0,-1 3-15 15,3-2-15-15,-3 1-15 0,1-4 15 16,-1 1 28-16,0-3-28 0,-1-3 0 15,0-1-19-15,-1-4 1 0,-1-1 16 0,1-4 0 16,-1-2 1-16,2-3 0 0,-3-3-11 16,0-1 12-16,0 0 10 0,0 0 23 15,0 0 25-15,0 0 18 0,-6-5 6 16,-1-3-49-16,-5-2-33 0,-3-3-1 16,-2 1 1-16,-1 0-1 0,0 1 0 15,-2 3 0-15,0 2-17 0,-2 1 0 0,-3 4-12 16,-1 1-4-16,-2 0 10 0,1 5 9 15,1 2 3-15,6 2-4 0,0 1 4 16,5-2 0-16,5 3-18 0,1-4-1 16,5 4-5-16,3-4-4 0,1 4 3 15,0 0 4-15,3 2 15 0,8-1 16 16,6 2 2-16,4 0 24 0,8 0 7 16,5-2-19-16,8-2-11 0,0-3-1 15,4-6-18-15,-2-1-21 0,2 0-35 0,-1-7-36 16,-3-3-52-16,1-2-60 0,-2-1-79 15,-4-1-139-15,-1-2-124 0,-1-1-108 16,-11 4-673-16</inkml:trace>
  <inkml:trace contextRef="#ctx0" brushRef="#br0" timeOffset="103519.64">20726 8435 1593 0,'0'0'640'16,"0"0"-252"-16,0 0-28 0,0 0-62 16,0 0-101-16,0 0-92 0,0 0-67 15,79-34-13-15,-51 33-22 0,6 1-3 16,2 0-12-16,0 0-124 0,1-1 11 15,-1-2 14-15,-5 2-42 0,-5-4-53 16,-9 3-41-16,-6 0-47 0,-6-1-47 16,-5 2-114-16,0 0-121 0,0 1-56 15</inkml:trace>
  <inkml:trace contextRef="#ctx0" brushRef="#br0" timeOffset="103831.45">21086 8381 121 0,'0'0'662'0,"0"0"28"16,0 0-131-16,0 0-67 0,0 0-9 15,0 0-100-15,0 0-88 0,0 0-80 16,0 0-58-16,0 0-41 0,-31-3-41 15,25 8-13-15,2 4 9 0,-2 0 10 16,-1 5-7-16,2 2-18 0,1 2-26 0,2 1-2 16,2 5 9-16,0 5 12 0,5 4-12 15,1 3-9-15,2 2-26 0,1 1 10 16,-2 1 4-16,0 3 2 0,-4-2-16 16,-1 1 10-16,-2-1-10 0,0-3 47 15,-2 1-49-15,-2-3 3 0,-2-3-3 16,2-1 13-16,0-3-11 0,1-2-1 15,1-6 0-15,-1-3-1 0,2-1 0 16,0-6 1-16,-2-4 2 0,3-3 12 0,-2-1 0 16,2-3 16-16,0 0 39 0,-1 0 37 15,-1 0 85-15,-1-1-10 0,-3-5-49 16,-3-1-133-16,-9-3 0 0,-11 2-176 16,-15-2-3-16,-17 4-116 0,-17 1-252 15,-7 4-438-15,18 1-229 0,-20-3-1072 0</inkml:trace>
  <inkml:trace contextRef="#ctx0" brushRef="#br0" timeOffset="106063.76">3961 11562 1411 0,'0'0'663'16,"0"0"-252"-16,0 0-40 0,0 0 20 15,0 0-67-15,0 0-77 0,0 0-49 0,0 0-13 16,0 0-14-16,-7-47-29 0,6 47-34 16,1 0-31-16,-2 0-27 0,1 0-50 15,1 0-10-15,0 7-76 0,-3 6-7 16,0 8 93-16,-3 6 21 0,0 4-18 15,-6 5 13-15,-2 0 30 0,0 0-27 16,-3 0-7-16,0-1-12 0,1-5-1 0,0-5-2 16,7-2-19-16,2-7-12 15,1-3-49-15,2-6-22 0,4-2-32 0,0-2-47 16,0-2-55-16,0-1-70 0,0 0-121 16,1 0 9-16,3-2-54 0,5-7-799 0</inkml:trace>
  <inkml:trace contextRef="#ctx0" brushRef="#br0" timeOffset="159413.24">6966 11516 833 0,'0'0'1037'0,"0"0"-755"0,0 0-114 15,0 0 59-15,0 0 34 0,0 0-40 16,0 0-57-16,0 0-72 0,0 0-50 15,0 0-10-15,-88-34 6 0,61 34 22 16,-5 5 4-16,-1 4-20 0,0 0 7 16,0 2 37-16,1 2 29 0,2 1 2 0,1 3-47 15,2 1-37-15,2 0-32 0,2 3 0 16,3-2-3-16,4-1-13 0,6-4-3 16,6 1-12-16,4-1-13 0,5 2 16 15,14-1 25-15,7 1 36 0,6-2-1 16,7 0-7-16,1-2-9 0,4-2-16 15,-2-4-3-15,0-1-20 0,-3 0-14 16,-1-5-13-16,-4 0-19 0,1-5-16 0,-3-2-28 16,-1-4-26-16,-2-3-14 0,-2-1-54 15,-1-3-62-15,-3-1-81 0,-1-5-103 16,-5 7-594-16</inkml:trace>
  <inkml:trace contextRef="#ctx0" brushRef="#br0" timeOffset="159845.53">7318 11340 1887 0,'0'0'551'0,"0"0"-187"16,0 0 47-16,0 0 12 0,0 0-67 15,0 0-77-15,0 0-87 0,0 0-35 16,0 0-55-16,0 0-102 0,0 0-28 0,-36-47-43 16,36 58 31-16,0 4 40 0,0 5 47 15,1 2-7-15,3 6-3 0,1-3-10 16,-1 3-25-16,2-3-1 0,1 0 0 15,2-1 1-15,-2-2-1 0,0 0 2 16,-1 1 12-16,2 0 0 0,0-1-15 16,-1-2-9-16,-1-1-37 0,-2-3-3 15,3-2-1-15,-4-2-5 0,3-3 9 16,-3-2 12-16,0-4 19 0,1-3 15 16,-1 0 2-16,1 0 45 0,5-1 48 0,-2-5 13 15,5-5-10-15,2-2-24 0,-1-1-34 16,3-2-16-16,-2-1 7 0,2-1-1 15,-1 1-14-15,0 3-15 0,0 1-1 16,-5 1 0-16,1 6-1 0,-3 1-18 16,-4 2-8-16,3 2-7 0,-3 1-18 0,2 0 0 15,3 1 12-15,0 3 22 0,3 2 18 16,1 2 3-16,5 1-3 0,-1 0-62 16,3 0-92-16,0 1-38 0,1-2-44 15,0-1-94-15,-1-1-132 0,-1 0-79 16,1 0-50-16,-7-2-529 0</inkml:trace>
  <inkml:trace contextRef="#ctx0" brushRef="#br0" timeOffset="160178.87">7966 11588 1664 0,'0'0'1002'0,"0"0"-648"16,0 0-9-16,0 0-18 0,0 0-79 15,0 0-59-15,0 0-30 0,0 0-56 16,0 0-72-16,0 0-31 0,0 0-41 15,-75-10-5-15,75 15 5 0,0 2 17 16,2 3 20-16,6-3 4 0,5 5 2 16,2-2 1-16,6-1 15 0,5 0-5 0,3-1-12 15,0-2-1-15,4 0 2 0,-3-5 10 16,1-1-10-16,-1 0 26 0,-1-3-3 16,-1-4-6-16,0-1-1 0,-5-2 4 15,-3-1 34-15,-7 0 2 0,-3-1 7 16,-5 0 40-16,-5 0 55 0,0 0-26 15,-9 0-33-15,-5 1-52 0,-4-1-48 16,-3 3-1-16,-4 0-37 0,1 3-5 16,3 2-20-16,0 2-75 0,4 2-38 15,2 0-20-15,3 5-37 0,1 1-50 16,5 0-96-16,0 2-122 0,6-2-21 0,0 0-94 16,11-2-599-16</inkml:trace>
  <inkml:trace contextRef="#ctx0" brushRef="#br0" timeOffset="160578.31">8628 11469 1001 0,'0'0'1229'0,"0"0"-838"0,0 0 24 16,0 0 9-16,0 0-123 0,0 0-93 16,0 0-70-16,0 0-47 0,0 0-23 15,-84-34-18-15,76 34-31 0,2 2-19 16,-2 4-53-16,4 1 12 0,-1 4 23 15,2 0 2-15,3 1 14 0,0 2-17 16,1-1-6-16,6 2-3 0,3 1-9 0,3-2 9 16,3 1 6-16,2-2 22 0,2-1 13 15,0-2-9-15,0-2 18 0,2-3 6 16,1-1-10-16,-2-4 4 0,1 0 22 16,2-3-1-16,-2-3-5 0,-2-4-1 15,-3-2 19-15,-2-1 37 0,-4-1 52 16,-3 0 40-16,-7-1-50 0,-1 2-31 15,0 1-10-15,-4 0-18 0,-8 0-39 0,-2 3-37 16,-6-1-23-16,-1 3-26 0,0 1-24 16,-1 1-25-16,3 4-40 0,4 1-40 15,2 0-32-15,1 2-54 0,5 7-59 16,4-2-94-16,3 4-82 0,0-3 104 16,10 3 36-16,3-3-164 0,0 1-281 15</inkml:trace>
  <inkml:trace contextRef="#ctx0" brushRef="#br0" timeOffset="160853.53">9079 11414 1751 0,'0'0'613'0,"0"0"-236"0,0 0-7 16,0 0-67-16,0 0-122 0,0 0-55 16,0 0 19-16,0 0 15 0,0 0-46 0,0 0-105 15,0 0-9-15,-67-55-120 0,67 61 45 16,2 5 75-16,7 2 59 0,8 1 21 15,5 2-5-15,5 2 6 0,8-1-31 16,-2-2-19-16,-2 1-19 0,-2-2 0 16,-7-2 66-16,-8-2 27 0,-2-2-40 15,-8-2-59-15,-4 1-6 0,0-2 0 0,-3 1 17 16,-6-1 29-16,-2 2 6 0,-4-3-18 16,1 1-34-16,-2-1-47 0,2-2-36 15,4 1-50-15,1-3-69 0,1 1-35 16,3 2-94-16,2-3-126 0,3 0-62 15,5 0-63-15,3 0-446 0</inkml:trace>
  <inkml:trace contextRef="#ctx0" brushRef="#br0" timeOffset="161195.07">9391 11556 737 0,'0'0'811'16,"0"0"-226"-16,0 0-94 0,0 0-21 16,0 0-97-16,0 0-98 0,0 0-77 15,0 0-40-15,93-39-15 0,-75 33-12 16,3 0-10-16,2 0-7 0,1 0-34 15,2-1-43-15,-1 0-25 0,-1 0-12 16,-2-2 1-16,-5 3 15 0,-4-2-4 16,-1 1 16-16,-5-2 2 0,-2 2-2 0,-2-2-16 15,0 0-11-15,-1-2 0 0,-1 4-1 16,-1-1 1-16,0 0 0 0,0 3 1 16,-3 1 1-16,-4 0-3 0,-6 3-34 15,-6 0-12-15,-4 1 3 0,-4 0 15 16,-2 5 10-16,3 4-13 0,3 3-15 15,7 0-7-15,2 3 16 0,5 0 9 0,5 0-3 16,1-3 10-16,3 1 21 0,0-1 10 16,4-1 9-16,7-1 2 0,6 1 16 15,6 0 16-15,8-1-13 0,7-2-24 16,8 0-16-16,7 0-129 0,5-2-129 16,-2-3-225-16,-14 0-300 0,8-3-833 0</inkml:trace>
  <inkml:trace contextRef="#ctx0" brushRef="#br0" timeOffset="162427.84">11106 11273 1150 0,'0'0'712'0,"0"0"-407"0,0 0-85 16,0 0 39-16,0 0-66 0,0 0-109 0,0 0-78 15,0 0-6-15,0 0 0 0,0 0 26 16,-14 10 67-16,30-5-16 0,1 1-10 15,8 0 3-15,1-1 3 0,-2-3-9 16,3 1-20-16,-3-3-2 0,-3 0 2 16,-1-3 13-16,-1-3 3 0,-2-2 16 0,-2-2 6 15,1-3-19-15,-2-1-28 0,-1-2-7 16,-3 4-6-16,-3-2 6 0,-1 1 16 16,-2 1 35-16,-4 3 68 0,0 1 27 15,-4 2-63-15,-3 0-31 0,-2 0-37 16,-2 2-19-16,-5 2-24 0,0 2-15 15,-6 0 12-15,1 0-10 0,-2 2-2 16,1 2 15-16,2 2-19 0,0 0-27 16,5-1-34-16,0 2-32 0,3-2-34 15,5 1-19-15,1 2-15 0,-1-1-66 0,6 5-59 16,-1 1-88-16,2-2 0 0,3 4-89 16,5-5-334-16</inkml:trace>
  <inkml:trace contextRef="#ctx0" brushRef="#br0" timeOffset="162727.93">11720 11090 23 0,'0'0'2403'0,"0"0"-1865"0,0 0-110 16,0 0 47-16,0 0-83 0,0 0-97 16,6-66-80-16,-7 64-46 0,-1-1-59 15,1 2-76-15,-1 1-34 0,-2 0-40 16,0 6-24-16,-5 7 64 0,-1 4 18 15,-6 5 16-15,-1 3-10 0,-3 5-12 0,0 2-11 16,2 3 0-16,0 2 2 0,0 4 52 16,1 2-23-16,-2 2-30 0,3-1 32 15,-1-2-21-15,1 1 5 0,-1-3-18 16,5-4-36-16,0-4 12 0,4-1-46 16,5-4-46-16,3-4-62 0,0-2-62 0,9-5-51 15,5-2-45-15,4-3-68 16,6-4-64-16,2-4-41 0,4-3-268 15,-5 0-550-15</inkml:trace>
  <inkml:trace contextRef="#ctx0" brushRef="#br0" timeOffset="162977.31">11821 11674 1337 0,'0'0'670'0,"0"0"-307"16,0 0-24-16,0 0 8 0,0 0-47 16,0 0-84-16,0 0-64 0,0 0-70 15,0 0-38-15,0 0-15 0,0 0 5 16,59-21-9-16,-37 15 3 0,3 0 1 15,-1 0 11-15,-1-1 12 0,-3-1 19 16,-1 0 42-16,-5 0 20 0,-1-2-15 16,-5 0-35-16,-2 1 9 0,-5-1 28 15,-1 3 37-15,0 0-35 0,-3 0-46 16,-9 3-76-16,-3 2-24 0,-3 0-53 0,-3 2-5 16,-2 3-25-16,2 5-35 0,-2 2-52 15,3 2-78-15,3 2-101 0,3-1-159 16,2 1-150-16,5-5-346 0,5 4-474 0</inkml:trace>
  <inkml:trace contextRef="#ctx0" brushRef="#br0" timeOffset="163344.69">13428 11297 2097 0,'0'0'666'0,"0"0"-313"0,0 0-15 15,0 0-40-15,0 0-97 0,0 0-90 16,0 0-58-16,0 0-40 0,0 0-13 16,0 0-18-16,-63-27-20 0,55 36-10 15,4 1-8-15,3 6 2 0,1 2 17 16,4 1 18-16,8 3 19 0,6 1 0 15,4-2 0-15,6-2 25 0,0-1-6 16,0-3 6-16,-1-6-13 0,-1-3 29 0,-2-2 57 16,-5-4 8-16,-2 0 28 0,-2-8 111 15,-4-3-2-15,-2-5-32 0,-3-5-43 16,-6-5-46-16,0 1-43 0,-12-4-55 16,-5 3-24-16,-4 0-42 0,-3 4-52 15,-2 3-74-15,2 4-52 0,2 8-35 16,9 1-135-16,7 6-290 0,2 0-506 15,14 6-579-15</inkml:trace>
  <inkml:trace contextRef="#ctx0" brushRef="#br0" timeOffset="163644.94">13973 11484 2456 0,'0'0'541'15,"0"0"-74"-15,0 0-25 0,0 0-66 16,-16-72-122-16,9 45-51 0,0-5-12 15,-2-4-51-15,6-5-60 0,0-3-53 16,3-7-12-16,0 0-15 0,6-2-27 16,1 2 9-16,2 1 18 0,-2 7 14 15,-1 2-14-15,2 3 30 0,-2 2-5 16,-1 4-23-16,-2 0 31 0,1 5-22 16,0 0-10-16,3 4 1 0,2 2-2 15,3 4 0-15,3 4-64 0,6 3-9 0,2 2-12 16,4 3 11-16,3 5-2 15,3 0-25-15,4 9 8 0,-1 7 7 0,2 6-78 16,-2 3-103-16,-7 5-72 0,-4 4-126 16,-14-1-57-16,-5-7-56 0,-18 12-726 0</inkml:trace>
  <inkml:trace contextRef="#ctx0" brushRef="#br0" timeOffset="163784.04">13827 11273 1798 0,'0'0'561'0,"0"0"-180"16,0 0 21-16,0 0-125 0,0 0-14 15,0 0 141-15,0 0-75 0,0 0-174 16,77-2-116-16,-30-4-39 0,4-2-25 16,1 1-9-16,0 0-111 0,1 1-141 15,-4-2-123-15,-10 2-279 0,10-6-678 0</inkml:trace>
  <inkml:trace contextRef="#ctx0" brushRef="#br0" timeOffset="164776.84">16363 11175 924 0,'0'0'602'0,"0"0"-234"16,87-7-63-16,-59 6-18 0,-1-3-25 15,-1 1-18-15,-9-2 18 0,-5 0 28 16,-6 2 4-16,-5-2-55 0,-1 0-80 15,0 0-41-15,-10 0-31 0,-7 1-57 16,-8 0-30-16,-6 0-18 0,-8 3 2 16,-3 1 1-16,-6 0 3 0,-1 1 11 15,0 5-1-15,0 3-23 0,4 1 4 0,1 1 20 16,9 1-37-16,8-2-14 0,7 2 5 16,5-1 9-16,7-4-2 0,5 1-61 15,3 0-28-15,4-1 60 0,9 0 69 0,7-1 85 16,8 1 22-16,3-1-6 0,7 0-5 15,3 0-12-15,4-2-25 0,1-2-22 16,-1 2 4-16,0-2 2 0,-2 0 9 16,-3-1-21-16,-5 2-12 0,-5 0-7 15,-4 0 16-15,-7 3-1 0,-8 4-27 16,-8-2-34-16,-3 4-3 0,0 1 37 16,-16 0 33-16,-10 2 31 0,-10-2 16 15,-13 1-9-15,-8-1-40 0,-7-3-28 16,2 0-3-16,2-2-24 0,5 2-28 15,10-3-40-15,11 3-41 0,6-3-74 16,8 1-98-16,9-2-86 0,5-1-140 0,6-1-58 16,4-4-45-16,5 0-396 0</inkml:trace>
  <inkml:trace contextRef="#ctx0" brushRef="#br0" timeOffset="165060.01">16903 10822 313 0,'0'0'2340'0,"0"0"-1871"15,0 0-201-15,0 0 125 0,0 0-19 16,-41-67-88-16,37 63-91 0,4 2-60 16,0 2-92-16,0 0-43 0,0 2-67 15,0 10-43-15,0 3 110 0,9 7 40 0,-2 4-18 16,2 3 21-16,3 2 12 0,-3 3-3 15,1 0-24-15,2 0-28 0,-4 2 15 16,-2-1-3-16,2 1 4 0,-4-2 5 16,1-1-18-16,-2-3 6 0,-3-1-9 15,2-4-43-15,-1-2-52 0,-1-4-71 16,2-1-62-16,-1-1-90 0,1-4-126 0,-1-1-196 16,1-3-95-16,-2-1-848 0</inkml:trace>
  <inkml:trace contextRef="#ctx0" brushRef="#br0" timeOffset="165219.66">16913 11276 1480 0,'0'0'464'0,"0"0"-220"16,0 0-92-16,108-36-81 0,-65 29-10 15,-1-1-35-15,1 3-26 0,-7 0-158 16,-4 0-176-16,-3 3-329 0,-11 1-330 15</inkml:trace>
  <inkml:trace contextRef="#ctx0" brushRef="#br0" timeOffset="165576.76">17404 11220 192 0,'0'0'682'0,"0"0"-181"15,0 0-26-15,0 0-73 0,0 0-85 16,0 0-36-16,0 0 11 0,0 0-25 16,0 0-19-16,0 0-31 0,0 0-21 0,6 2-37 15,4-2-13-15,3-1-47 16,7-3-37-16,2 2 0 0,4-3-10 0,1-2-15 15,-1 1-15-15,3-1-22 0,1 1-10 16,1-3-79-16,-1 2 12 0,-3-1-22 16,0-2 6-16,-8 4 28 0,-3-1 46 15,-6 1 19-15,-7 1 75 0,-3 0-21 16,-3 1-54-16,-10-2-31 0,-8 2-15 16,-7-2 30-16,-5 5 16 0,-4 0 44 15,-5 1 18-15,2 1-13 0,-1 6-45 16,2 0-4-16,3 5-4 0,5-1 1 0,7 1-12 15,4 1-10-15,9 0-15 16,2 2 12-16,9 0 12 0,0 2 16 0,10 0 16 16,9 0 24-16,7 0 7 0,7-1-7 15,9 0-9-15,2-2-1 0,7 2-30 16,0-5-43-16,2 0-35 0,-2-4-55 0,-3-2-83 16,0-2-206-16,-6-3-116 0,-3 0-83 15,-11-3-432-15,6-5-240 0</inkml:trace>
  <inkml:trace contextRef="#ctx0" brushRef="#br0" timeOffset="165993.31">17973 11339 196 0,'0'0'684'16,"0"0"-3"-16,0 0-142 0,0 0-215 15,0 0-101-15,0 0-91 0,0 0-45 16,0 0-36-16,0 0 0 0,0 0 20 16,0 0 28-16,76-53 10 0,-48 47-17 15,3 0-15-15,0 0-23 0,0-1 6 16,0-2-19-16,-3 1-18 0,-1-2-23 0,-7-2-23 15,0 1 23-15,-5 1 13 0,-5-1 44 16,-4 1-9-16,-3-2 2 0,-3 4-9 16,0-3-3-16,-3 4-4 0,-5-3 4 15,-4 4 0-15,-1-1-7 0,-5 2-12 16,-1 3 0-16,-2 1-4 0,-2-1-11 0,1 2-2 16,-1 0 0-16,0 3 17 0,0 2-9 15,1 1-10-15,-1 3-16 0,2 1-2 16,3 1-8-16,3 1-5 0,3 2-6 15,3 3-11-15,4-1-8 0,5 5 12 16,0-2 12-16,5 2 13 0,8-1 19 16,1-2 0-16,4-1 44 0,4-3 4 15,3-1 5-15,2-4 63 0,4-2 11 16,7-2-25-16,4-3-36 0,1-2-26 16,4 1-12-16,0-1-6 0,-1 0-22 0,-2-1-19 15,-4-4-58-15,-3-1-51 0,-4-2-27 16,-7-3-39-16,-2 0-59 15,-3-3-174-15,-3-3-165 0,-5 2-533 0</inkml:trace>
  <inkml:trace contextRef="#ctx0" brushRef="#br0" timeOffset="166309.87">18921 10800 863 0,'0'0'1514'0,"0"0"-1134"15,0 0-10-15,0 0 25 0,0 0-29 16,0 0-58-16,0 0-109 0,0 0-100 16,0 0-99-16,0 0-37 0,0 0-72 15,9-23 109-15,-4 39 40 0,-1 3 4 16,1 4-10-16,0 3-3 0,-2 3 12 0,-1 2 16 16,-1 4-1-16,2 0 10 0,-3 1-28 15,1 0-37-15,1 0 25 0,1-2 27 16,-1 1-46-16,1-2-9 0,0-5-3 15,2 1 3-15,-1-4 40 0,0-3-19 0,3-3-19 16,-4-3 1-16,0-5-1 16,-1-2-2-16,-1-4-49 0,-1 1-37 0,0-5-34 15,2 0-50-15,-2-1-47 0,1 0-65 16,1 0-153-16,0 0-235 0,1-9-956 0</inkml:trace>
  <inkml:trace contextRef="#ctx0" brushRef="#br0" timeOffset="167626">21767 11480 95 0,'0'0'2206'0,"0"0"-1677"16,0 0-211-16,0 0 33 0,0 0-26 15,0 0-48-15,0 0-71 0,0 0-64 0,0 0-40 16,0 0-37-16,3-34-18 16,-3 34-20-16,0 0-27 0,0 0-12 15,0 2-40-15,0 7 48 0,-2 2 4 0,1 3 25 16,-2 3 3-16,-2 2-7 0,-2 1 4 16,-1-2-10-16,-1-2-12 0,-4 1-3 0,1-1-19 15,2-2-49-15,-2 2-46 16,3-3-69-16,1 0-84 0,0 0-74 0,5-2-115 15,3-4-70-15,0-2-17 0,0-1-240 16,11-4-578-16</inkml:trace>
  <inkml:trace contextRef="#ctx0" brushRef="#br0" timeOffset="168376.37">22530 10939 1166 0,'0'0'595'0,"0"0"-176"16,0 0-50-16,0 0-5 0,0 0-28 15,0 0-40-15,0 0-46 0,0 0-21 16,0 0-44-16,0 0-60 0,0-14-45 16,0 14-18-16,0 0-18 0,0 0-14 0,2 0-8 15,-1 0-13-15,-1 0-9 0,0 0-34 16,3 5-15-16,0 4 49 0,1 6 52 16,2 3-21-16,2 3-12 0,0 4-16 15,1 3 9-15,0 2 1 0,2-1-10 16,0 2 15-16,1 1 4 0,1-1-19 15,-1 2-3-15,0-3 12 0,-1 1 19 0,-3-1-7 16,0 0 10-16,-2-4-9 16,0 2-7-16,-3-4-5 0,-1-1 2 15,-1-2-3-15,1-4-9 0,-2-2 10 0,0-4-11 16,1-1-1-16,-1-4-1 0,0-2-19 16,0-3-2-16,0 0-13 0,0-1 3 0,0 2-18 15,0-2-6-15,0 0-1 0,0 0-24 16,0 0-19-16,2 0-16 0,3-2-16 15,2-3-41-15,5-1-89 0,1-3-238 16,3-3-152-16,-5 3-537 0</inkml:trace>
  <inkml:trace contextRef="#ctx0" brushRef="#br0" timeOffset="168842.81">22799 11172 737 0,'0'0'759'0,"0"0"-363"0,0 0-68 15,0 0-4-15,0 0-2 0,0 0-37 16,0 0-39-16,0 0-21 0,0 0-10 0,0 0-11 16,9-69 6-16,-4 62-21 0,-1 1-59 15,2-1-25-15,1 1-22 0,6 0-19 16,2-1-36-16,6 1-16 0,5 1-9 15,7-2 13-15,3 2 2 0,5 1-16 16,0 2 1-16,-5 0-3 0,-2 2-14 16,-6 0-4-16,-2 0-19 0,-4 6-9 15,-3-1 12-15,-1 1 31 0,-3 2 3 16,-1-2 14-16,-1 2 4 0,-5-2-18 16,0 2-12-16,-4 0-12 0,-1 1-50 0,-3 1 3 15,0 2 37-15,-3 0 31 0,-6 1 3 16,-2-1 14-16,1-1 8 0,-3 1-1 15,0-1-2-15,-5-3 15 0,-1 0 12 16,-6 0-12-16,-2-2-13 0,-6 1-8 16,-2-2-10-16,0 1-3 0,1-2-13 15,1 0 10-15,8 1-12 0,2-1 3 16,6 0-4-16,5 0-57 0,2-2-57 0,3 1-22 16,2-1-28-16,0 1-40 0,2 0-50 15,2-2-86-15,-1-1-98 0,2 2-101 16,0-2-677-16</inkml:trace>
  <inkml:trace contextRef="#ctx0" brushRef="#br0" timeOffset="171307.91">5580 13577 42 0,'0'0'1442'0,"0"0"-1003"0,0 0-138 16,0 0 52-16,0 0 46 0,0 0-57 15,0 0-72-15,0 0-42 0,0 0-31 16,0 0-30-16,-18-67-30 0,7 62-38 16,1-2-27-16,-6 3-20 0,0 0 1 15,-4 4-23-15,-4 0-5 0,-3 4-6 16,-7 5-16-16,-1 3-3 0,2 0-1 16,2 4-27-16,9 0 6 0,3-2-8 15,10 0-17-15,6 3-5 0,3 1 5 16,3 0 4-16,7 1-4 0,5 2-24 0,5-1-7 15,5-1 3-15,5-2-20 0,2-1 8 16,4-3 11-16,1-5-2 0,-1 1 30 16,-3-7 33-16,-8-2-8 0,-2 0 5 15,-6-5 5-15,-2-4 13 0,-1-6 25 16,-1 0-12-16,0-6 15 0,0 1 13 16,-2-3 47-16,1-1 16 0,-5 3-3 0,0 1 11 15,-4 4-2-15,0 3 4 0,-1 4-2 16,-2 1-10-16,0 4 2 0,0 2-15 15,1 0-61-15,-1 2-28 0,0 0-74 16,0 0-27-16,3 4-38 0,1 4 90 16,5 3 48-16,-1 2 1 0,5 2-3 15,2 0-49-15,-2 1-32 0,4-1-53 16,-1-1-61-16,-3 1-97 0,0-3-226 16,-2 1-96-16,-5-4-473 0</inkml:trace>
  <inkml:trace contextRef="#ctx0" brushRef="#br0" timeOffset="171674.81">5936 13602 1615 0,'0'0'998'0,"0"0"-647"15,0 0 55-15,0 0-10 0,0 0-87 0,0 0-125 16,0 0-100-16,0 0-84 0,0 0-12 16,0 0-49-16,4 2 61 0,3 9 21 15,2 2 10-15,2 0 3 0,-2 1 4 16,1 0-21-16,0 0-17 0,-4 0-21 15,1-2-23-15,-1 0-12 0,-2-2-22 16,2-4 0-16,-5 0 10 0,1-3 20 16,-2-3 48-16,0 0 80 0,0-6 57 15,0-3-115-15,0-5 0 0,-2-2-3 16,2-2-4-16,0 0 1 0,3 2-13 0,5-1 9 16,0 1 4-16,5 2 2 0,3 1 7 15,3 1-6-15,4 1-5 0,0 4-13 16,7 2 29-16,0 1 13 0,5 1-21 15,2 3-22-15,-2 0-24 0,-3 0 24 16,-5 7 36-16,-5 0-20 0,-5 5-16 16,-7 1-56-16,-5 3-40 0,-5 3 3 0,0 1-7 15,-6 2-24-15,-7 1-100 0,-5-1-187 16,1-1-222-16,4-6-470 0,2 0-617 0</inkml:trace>
  <inkml:trace contextRef="#ctx0" brushRef="#br0" timeOffset="172108.15">6858 13220 2459 0,'0'0'656'16,"0"0"-344"-16,0 0 65 0,0 0 0 16,0 0-94-16,-26-64-85 0,23 60-79 15,2 2-97-15,-1 2-22 0,2 2-111 16,-1 11-27-16,1 6 110 0,-2 9 28 0,2 4 24 15,0 6 1-15,0 2-25 0,0-1-3 16,0 0 2-16,6 0 0 0,0-2 0 16,3-1 1-16,0-4 0 0,0-2 1 15,-1-4 0-15,-3-4-1 0,0-4-1 16,-1-6 0-16,-3-2-54 0,1-5 18 0,-2-4 37 16,0-1 62-16,0-3 37 0,0-7-10 15,-6-5-58-15,-1-4-16 0,-2-6-6 16,-1 2-9-16,-4 1-18 0,1 7 3 15,-3 2 2-15,-3 4-2 0,-1 3 15 16,-6 4 44-16,2 2-7 0,-4 0-37 16,5 5 0-16,3 4-40 0,4 3-3 15,5 0-3-15,5 4-4 0,4 1 10 16,2-1 6-16,8 1 0 0,10 0 34 16,8 0 24-16,12-4 22 0,5-2 13 15,10-3-25-15,5-4-34 0,-1-3-15 0,0-1-87 16,1 0-59-16,-5-4-122 0,-4-2-196 15,-6-1-284-15,-13 2-722 0</inkml:trace>
  <inkml:trace contextRef="#ctx0" brushRef="#br0" timeOffset="173091.33">8474 13269 1634 0,'0'0'723'0,"0"0"-432"0,0 0-37 16,0 0 98-16,0 0-53 0,0 0-90 16,0 0-61-16,-80-67-35 0,51 66-9 15,-4 1 5-15,-4 1 9 0,-2 7-3 16,-2 4-1-16,5 3-9 0,-1 1-3 16,11 2-7-16,3 0-46 0,7 1-49 15,8 1-43-15,3 2 9 0,5 1 13 16,5 1 19-16,6-3-14 0,2 2 4 15,6 0-6-15,1-3-16 0,6-1 6 16,1-1-30-16,5-1 5 0,4-4 1 16,4 0 2-16,5-3-30 0,1-4-75 15,3-2-96-15,-3-2-146 0,0-2-115 0,-4 0-47 16,-3-6-79-16,-7 0-55 0,-3-2 132 16,-8 1 359-16,-4-1 202 0,-6 1 440 15,-6 0 75-15,-2 2-11 0,-3-2-96 0,0 2-39 16,-1 0-35-16,-5-2-15 0,-3 4-49 15,-2-2-58-15,-2-1-37 0,0 2-11 16,0 2-18-16,1 1-37 0,1 1-47 16,4 0-25-16,-2 0-37 0,5 0-16 15,1 3-24-15,0 3-12 0,3-1-4 16,0 2 9-16,0 3 10 0,9-1-7 16,5 3 1-16,5 0-13 0,2-2 21 15,4 1-5-15,1-3-8 0,1-1 7 16,2-1 22-16,1-3 19 0,-2-3 3 0,-1 0 44 15,0-1 7-15,-6-7 18 0,-3-2 31 16,-6-2 25-16,-1-3 5 0,-8-2 6 16,-3-1 36-16,0 0-34 0,-11 0-52 15,-1 0-34-15,-6 3-52 0,-1 0-3 16,-1 4-64-16,-1 3-53 0,1 3-45 16,2 5-45-16,2 0-72 0,1 5-131 0,5 5-173 15,4 3-43-15,5 3-24 0,1-6-402 16</inkml:trace>
  <inkml:trace contextRef="#ctx0" brushRef="#br0" timeOffset="173673.86">9188 13427 23 0,'0'0'2229'0,"0"0"-1641"16,0 0-98-16,0 0 13 0,0 0-113 15,0 0-148-15,0 0-78 0,0 0-75 16,0 0-89-16,0 0-9 0,0 0-47 16,-14-4 29-16,8 17 11 0,-1 2 16 15,3 0-12-15,-1 2-1 0,1-3 10 0,1 1 0 16,0-3-55-16,-1-2-26 16,1-2 16-16,-3-2 9 0,5 0 6 0,-2-4 6 15,3-1-3-15,0-1 50 0,0 0 22 16,0-1 75-16,0-7-60 0,0-1-6 15,0-3 3-15,0 0 3 0,3-2 1 0,2 0 2 16,0-1-12-16,1 4 9 0,-2 3 3 16,3 2-28-16,2 0-12 0,1 1 0 15,2 2-18-15,3 0-10 0,3 0 12 16,3 2 13-16,4 1 0 0,-2 0-24 16,-3 0 5-16,0 4 22 0,-5 2 31 15,-1 4 0-15,-4-2-10 0,-3 2 1 16,0-2-7-16,-4-1-15 0,-1 2 0 15,-1-3-12-15,-1 1-3 0,0-1 2 16,0-2-8-16,-1 0-4 0,-1-3 6 0,2 1-5 16,0-2-29-16,0 0-28 0,0 0 81 15,3-7-21-15,3-3 2 0,4-2-6 16,4-3 25-16,2-1 21 16,3 1 29-16,1 1-10 0,-1 1 0 0,1 2 0 15,3 3-12-15,-1 0-15 0,5 3-11 0,1 1-2 16,-1 3 3-16,-4-1 21 0,-6 2-24 15,-2 0-24-15,-5 5 24 16,-6 2 6-16,-1 3-6 0,-3 2-19 0,0 2-18 16,-7 1 0-16,-6 1-37 0,-3 0-72 15,-2 1-87-15,0 0-246 0,2 0-253 16,3-6-550-16</inkml:trace>
  <inkml:trace contextRef="#ctx0" brushRef="#br0" timeOffset="173930.46">9898 13409 2005 0,'0'0'608'0,"0"0"-202"16,0 0 50-16,0 0-86 16,0 0-143-16,0 0-124 0,0 0-63 0,0 0-40 15,0 0 19-15,0 0-6 0,0 0 30 16,14 25-2-16,-13-6-1 0,1 2-3 15,-1 1-18-15,1 1-18 0,-1-1-1 16,-1-1-2-16,0 1 1 0,0-2-21 16,3-1-37-16,-3-1-40 0,3-1-26 15,0-3-33-15,0 0-62 0,2-2-46 16,1-1-100-16,-2-2-23 0,1-1-5 16,-4-3-252-16,1-1-437 0</inkml:trace>
  <inkml:trace contextRef="#ctx0" brushRef="#br0" timeOffset="174174">9880 13411 1746 0,'0'0'823'0,"0"0"-488"0,0 0-129 16,0 0 71-16,0 0 6 0,59-75-69 16,-29 62-76-16,5 3-40 0,8 0 11 0,3 2-19 15,-2 3-37-15,-1 2-22 0,-6 3 12 16,-5 2 1-16,-6 6-1 0,-7 3-9 15,-5 3-16-15,-7 1-18 0,-7 2-2 16,0 0 2-16,-11 3 0 0,-12 1 25 16,-6 1-25-16,-9 0-36 0,-2-1-131 15,0-1-79-15,1-2-87 0,6 0-340 16,10-7-490-16,0 2-827 0</inkml:trace>
  <inkml:trace contextRef="#ctx0" brushRef="#br0" timeOffset="174507.27">10481 13313 638 0,'0'0'2126'16,"0"0"-1658"-16,0 0-74 16,0 0 45-16,0 0-100 0,0 0-129 0,0 0-102 15,0 0-108-15,0 0-12 0,0 0-90 16,0 0-34-16,3-15 84 0,7 29 52 15,-1 2 0-15,2 2 15 0,2 2-13 16,0-1-2-16,1-1-1 0,1-3 0 16,4 1 1-16,-2-3 2 0,3-4 14 0,2-4-10 15,0-2-6-15,3-3 0 0,3 0 18 16,-1-10 53-16,-1-1 19 0,1-7 8 16,-2-2 1-16,-5-3-1 0,-3-2-25 15,-5-1-21-15,-3 2-6 0,-4 0-9 16,-5 2-23-16,0 2-14 0,0 3-40 0,-1 3-97 15,-5 2-72-15,-2 3-71 0,-1 3-207 16,0 1-487-16,2 2-277 0,7 0-526 0</inkml:trace>
  <inkml:trace contextRef="#ctx0" brushRef="#br0" timeOffset="174773.84">11131 12992 833 0,'0'0'1950'0,"0"0"-1491"0,0 0-68 16,0 0 81-16,0 0-92 0,0 0-137 16,0 0-89-16,0 0-84 0,0 0-70 15,0 0-73-15,0 0-41 0,0-31 114 16,10 48 12-16,0 4 19 0,2 3-6 16,1 2 8-16,-2 1 10 0,-1 2-27 15,-1-1-16-15,-2 0 0 0,-2 0-17 16,-3-1 17-16,0-1 7 0,-2-2-7 15,0 1-42-15,0-2-14 0,-3-1-64 0,0-1-37 16,-1-2-29-16,1-4-60 0,-3-1-97 16,2-3-148-16,-5-4-67 0,-1-3-70 0,3-2-571 15</inkml:trace>
  <inkml:trace contextRef="#ctx0" brushRef="#br0" timeOffset="175190.48">11153 13325 897 0,'0'0'732'16,"0"0"-342"-16,0 0-30 0,0 0 17 15,0 0-59-15,0 0-72 0,101-43-148 16,-71 39-98-16,10 0-45 0,-1 3-25 16,3 0-96-16,-1 1 0 0,-3 0 34 15,-6 0-48-15,-5 0 51 0,-4 2 125 16,-5 1 4-16,-4-2 133 0,-4 0 53 0,-3-1 23 16,1 0 21-16,-2 0 6 0,2 0-12 15,-2-2-29-15,1-2-37 0,3-1-36 16,0-1-45-16,3 0-27 0,1-3-31 15,2-1-18-15,-1-2 2 0,-4 1 12 16,0-1-14-16,-2 3 12 0,-4 2 2 16,-4 1 7-16,-1 1 12 0,0 1 34 0,-9 2-15 15,-6-1-53-15,-7 2-27 0,-3 1 8 16,-3 0 17-16,0 0-1 0,4 5 0 16,2 3-15-16,3 0-13 0,2 2 9 15,3 0 3-15,-2 3 1 0,4 0-7 16,4 2 3-16,-1 0 22 0,5 1 1 15,4 0 2-15,0-1 25 0,7 1 34 16,9-1 40-16,7-2 6 0,4 0-10 16,8-2 10-16,5-1-32 0,4-3-46 0,0-2-30 15,-2-1-83-15,-4-4-58 0,-7 0-59 16,-5-3-88-16,-7-3-176 0,-5-3-312 16,-5 1-748-16</inkml:trace>
  <inkml:trace contextRef="#ctx0" brushRef="#br0" timeOffset="176155.84">13177 12853 16 0,'0'0'209'0,"0"0"-183"0,0 0-24 16,0 0 504-16,0 0 171 0,0 0-160 16,0 0-160-16,0 0-60 0,-33-67-49 0,33 62 34 15,0 2-1-15,0-2-5 0,0 0-21 16,0 0-7-16,0 1-28 0,-1-1-25 16,1 0-13-16,-2 1-17 0,2 0-33 15,0 2-29-15,0 2-39 0,0-2-40 16,0 2-24-16,0 0-40 0,0 4-36 15,0 5 24-15,5 8 37 0,2 5 15 16,2 5 0-16,3 3 2 0,2 0-1 16,3 4-2-16,0-1 2 0,3 0-1 15,0 0 0-15,-2-1 0 0,0-1 11 0,-3 0-11 16,-1-2-1-16,-5-2-14 0,0 0 14 16,-5-2-11-16,2-2-7 0,-5-1 7 15,2-1 10-15,-2-2-26 0,-1-2-8 16,2-2-10-16,-1 0 3 0,-1-4 6 15,0-3-9-15,0-2-24 0,0-2-32 16,0-1-46-16,0-2-41 0,0-1-1 0,0 0 13 16,-3 0-100-16,-1-8-296 0,0 2-184 15,-5-11-631-15</inkml:trace>
  <inkml:trace contextRef="#ctx0" brushRef="#br0" timeOffset="176455.96">13293 12968 1850 0,'0'0'500'16,"0"0"-294"-16,0 0 68 0,0 0 121 15,0 0-36-15,26-70-84 0,-12 59-52 16,6 0-57-16,2 3-51 0,8 1-16 16,6 2-22-16,4 2-12 0,5 3-31 15,1 0-3-15,2 0-7 0,-1 5-5 16,-2 2-4-16,-3 1-14 0,-5 1-1 15,-6 2 3-15,-6 1 22 0,-6 1-1 16,-9 1-11-16,-7 0-13 0,-3 3-10 0,-13-1 10 16,-12 5 31-16,-9-2 28 0,-6 1 11 15,-6-1-24-15,-3-2-44 0,1-2-2 16,3-1-85-16,9-1-65 0,3 0-66 16,6 1-88-16,2 0-142 0,5 0-198 0,7-2-70 15,-2 4-636-15</inkml:trace>
  <inkml:trace contextRef="#ctx0" brushRef="#br0" timeOffset="176890.01">12791 13654 375 0,'0'0'1694'0,"0"0"-1247"15,0 0-38-15,0 0 67 0,0 0-124 16,0 0-126-16,0 0-59 0,0 0-58 16,0 0-78-16,107-20-15 0,-39 9-15 15,14-2 27-15,11-2-10 0,5-1 4 16,3 1-7-16,-1 1-11 0,-4 0-1 16,-8-1 43-16,-4 2-2 0,-11 2-17 15,-4 1 1-15,-7-1-6 0,-8 1-7 0,-4 1-3 16,-9 1-8-16,-6 0-1 0,-10 3-3 15,-8 0-37-15,-6 3-7 0,-9 0-45 0,-2 2-70 16,0 0-82-16,-8 0-86 0,-7 3-172 16,-9 3-111-16,2-1-503 0</inkml:trace>
  <inkml:trace contextRef="#ctx0" brushRef="#br0" timeOffset="177489.81">12820 14282 855 0,'0'0'456'15,"0"0"-166"-15,0 0-17 0,0 0 9 16,0 0-48-16,0 0-54 0,0 0-51 16,0 0-45-16,0 0-16 0,0 0 28 15,-14 66 23-15,15-59 12 0,6 1-16 16,2 1-36-16,5 0-28 0,-4 3-19 16,3-1-16-16,-1 0-14 0,-2-1 0 15,1-1 17-15,0-2-3 0,-1 2 6 16,1-6-3-16,2 2 7 0,1-2-1 15,5-2 3-15,7-1 23 0,2 0 12 16,3 0 19-16,3-4-35 0,-1-1-44 16,-3 2 10-16,-3-3-12 0,-7 1 12 0,-2-2 12 15,-5-3 12-15,-2-3 10 0,-5-2 4 16,-1-4 43-16,-4-5 9 0,-1-1-41 16,0-5-31-16,-6-1-3 0,-1 0-3 15,-2 1-1-15,2-1-20 0,0 2 33 16,0 1 37-16,-1 0 25 0,1 2 11 0,-1 0-18 15,0 2 9-15,1 2 3 0,1 1-12 16,-1 3-13-16,4 0-18 0,2 3-3 16,1 1-16-16,0 1-14 0,1 2-10 15,5 4-18-15,4 0-15 0,0 1-16 16,7 2-17-16,1-1-1 0,6 2-3 16,2 2 10-16,0 1-4 0,1 0-36 15,-3 5-59-15,-1 4-65 0,-5 4-46 0,-3 4-40 16,-2 2-32-16,-3 4-74 0,-6 2-129 15,-4 0 2-15,0-6-287 0,-9 10-794 0</inkml:trace>
  <inkml:trace contextRef="#ctx0" brushRef="#br0" timeOffset="177630.37">13232 14205 46 0,'0'0'1118'0,"0"0"-679"16,0 0-49-16,0 0-56 0,0 0-50 15,0 0-49-15,0 0-16 0,0 0-75 0,0 0-132 16,0 0-12-16,10 2-60 0,19-5 15 15,4 1 10-15,3 1-106 0,-1 1-43 16,0 0-22-16,-4 0-59 0,-3 3-209 16,-8-1-307-16</inkml:trace>
  <inkml:trace contextRef="#ctx0" brushRef="#br0" timeOffset="177872.75">13594 14227 1027 0,'0'0'758'0,"0"0"-258"15,0 0-80-15,0 0-19 0,0 0-82 16,0 0-49-16,0 0-62 0,-84 3-51 15,69 1-29-15,1 2-22 0,0 0-28 16,1 0-28-16,3 3-32 0,0 0-18 16,1 0-2-16,2 1-10 0,3 0 11 0,-2-1 1 15,3 0 1-15,3 0-1 16,0 0-2-16,0 0 0 0,5 1 2 16,4 1-2-16,6 0-21 0,4 0-11 15,5 1 0-15,2-3-19 0,2 0-35 0,3-3-43 16,0-3-42-16,-1-2-35 0,-1-1-78 15,-3-4-62-15,-5-4-92 0,-3-4-104 0,-3-4-204 16,-5 0-271-16</inkml:trace>
  <inkml:trace contextRef="#ctx0" brushRef="#br0" timeOffset="178091.61">13779 14294 396 0,'0'0'977'15,"0"0"-447"-15,0 0-115 0,21-71 18 16,-19 55-9-16,-2 3-71 0,0 2-46 16,0 2-43-16,0 1-43 0,0 4-29 15,0 2-22-15,0 0-32 0,0 2-73 16,0 0-65-16,0 0-3 0,0 7 3 15,0 1 3-15,0 2 21 0,0 1-11 16,1 4-1-16,0-1-11 0,4 3-1 0,0 1 0 16,3 1 0-16,-1 1-1 0,2 0-1 15,-1-1 0-15,-1-1-53 0,-2-1-25 16,-2-3-28-16,-2-2-28 0,-1-2-34 16,0-2-82-16,0-3-53 0,4-4-71 15,1-1-52-15,5-4 174 0,3-6-214 16,5-6-224-16,4-2-76 0</inkml:trace>
  <inkml:trace contextRef="#ctx0" brushRef="#br0" timeOffset="178372.07">14083 14222 1590 0,'0'0'643'16,"0"0"-219"-16,0 0-39 0,0 0 17 15,0 0-69-15,0 0-56 0,0 0-46 16,0 0-70-16,0 0-56 0,0 0-52 16,0 0-53-16,-6-52-30 0,-4 57-10 15,-5 2 9-15,2 2 3 0,-1 0 0 16,4 2 1-16,0 1 5 0,0 1-9 0,2-1 9 15,3 3-3-15,0-1 4 0,2-1 5 16,0-2 16-16,3 1-1 0,0 0 1 16,3-2 22-16,3 0 30 0,6 0 7 15,2-2 3-15,4 1 0 0,3-1-12 16,1-1-1-16,3-1-9 0,0-2-6 16,1-2-3-16,1-2-7 0,2 0-5 15,0 0-4-15,1 0 0 0,-4-4-12 0,0-1-3 16,-7 0-40-16,0 0-113 0,-8 1-48 15,-2 0-54-15,-9 0-85 0,0-1-138 16,-6 3-334-16,-23-6-1289 0</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36:42.791"/>
    </inkml:context>
    <inkml:brush xml:id="br0">
      <inkml:brushProperty name="width" value="0.05292" units="cm"/>
      <inkml:brushProperty name="height" value="0.05292" units="cm"/>
      <inkml:brushProperty name="color" value="#FF0000"/>
    </inkml:brush>
  </inkml:definitions>
  <inkml:trace contextRef="#ctx0" brushRef="#br0">2703 2470 134 0,'0'0'0'0,"0"0"0"0,0 0 156 15,0 0 412-15,0 0-386 0,0 0-149 16,0 0-33-16,0 0 0 0,0 0 13 15,0 0 3-15,7-19 0 0,-7 17-13 0,-1-1 10 16,1 1 17-16,-2 1 84 0,1-2 62 16,1 1 38-16,-3 1-3 0,2-2-35 15,-2 1-14-15,-3 1-20 0,2-3-6 16,-2 2-4-16,2-1-54 0,-2 0-23 16,0 0-10-16,2-1 6 0,1 0-3 15,0 0 13-15,3 1 13 0,-1-3 19 16,1 1 0-16,0-1-7 0,0-1-54 0,3-2-4 15,1 0 14-15,7 0-1 0,-2-3 7 16,7 2 6-16,0-1-1 0,4-1-8 16,0 2-20-16,3-1 0 0,2 4 1 15,-1-1-11-15,-1 3-13 0,-1 2-2 16,-1 3 0-16,1 0-22 0,-3 2 7 16,1 4 15-16,-4 2 56 0,4 1-31 15,-3 0-12-15,-2 1-12 0,-4-2-1 16,1-2 0-16,-5 2-2 0,-4 0-1 15,0-2-51-15,-3 3-2 0,-3 3 56 0,-7 3 44 16,-7 0-13-16,-5 5 1 0,-6-1-20 16,-2 1-9-16,0-4 26 0,2-2 12 15,7-2-16-15,5-3-9 0,6-4-14 16,4-1 0-16,2-3 1 0,4 0 9 0,0 1 4 16,0-2 47-16,0 0-3 0,0 0-25 15,3 0-35-15,6 0-2 0,6 0 2 16,8 0 50-16,6 0 27 0,7-3 11 15,3 0 1-15,0 0-48 0,1 0-1 16,-4 2-6-16,-4 1-19 0,0 0-15 16,-5 4-1-16,-5 3-23 0,-1 4 24 15,-4 3 18-15,-5 1-18 0,-6 3-2 0,-3 2-8 16,-3 1 10-16,0 0 18 0,-9 0 19 16,-4-1-3-16,-1 0-3 0,-1-4 0 15,-3 0-9-15,-1-4-10 0,-1-2 6 16,-3-1 4-16,-5-4 5 0,-2-1 4 15,-7-4-22-15,-7 0-9 0,-6-2-61 16,0-3-25-16,2-1-10 0,8-1-27 16,8 0-36-16,13-1-40 0,9-2-75 0,9-3-201 15,1-1-140-15,12-5-201 16,0 6-505-16</inkml:trace>
  <inkml:trace contextRef="#ctx0" brushRef="#br0" timeOffset="382.95">3149 2284 1345 0,'0'0'1121'0,"0"0"-776"0,0 0-30 15,0 0 73-15,-106-37-65 0,65 32-122 16,-7 1-91-16,-4 4-48 0,0 0-9 16,-1 1-6-16,2 7 6 0,7 4-24 15,1 5-29-15,2 3-19 0,5 4 3 16,0 6-5-16,3 5 18 0,5 2 3 15,7 2-19-15,8 3-40 0,6 0 9 16,7-2-3-16,11 1 9 0,7-4 24 0,5-1 20 16,7-1 2-16,5-3-1 0,5-3-1 15,9 0 31-15,4-4 62 0,5-3-15 16,2-2-40-16,2-8-4 0,-1-3 0 16,-1-8 0-16,-3-1 22 0,2-13 9 15,1-5 27-15,-2-9-21 0,-1-4 27 0,-2-6 22 16,-6-9-41-16,-3-5 1 0,-8-7-28 15,-8-3-10-15,-10 1 4 0,-13 4-13 16,-7 5 7-16,-13 10 9 0,-17 9 39 16,-14 6-88-16,-13 8-64 0,-10 9-128 15,-7 7-89-15,-7 3-150 0,5 11-263 16,17 0-717-16,-9 5-960 0</inkml:trace>
  <inkml:trace contextRef="#ctx0" brushRef="#br0" timeOffset="2365.75">4877 3053 1238 0,'0'0'523'16,"0"0"-178"-16,0 0-64 0,0 0-42 15,0 0-61-15,0 0-66 0,0 0-64 16,0 0-32-16,0 0-15 0,0 0-1 15,-15 4 4-15,15-4 44 0,0 0 45 16,0 0 41-16,1 0-7 0,1 0 0 0,-1 0 3 16,1 0 0-16,-2 0 8 15,1 0 20-15,1-3 7 0,1-2 3 0,1-3-41 16,3-3-72-16,0-2-27 0,0-4 0 16,4-2-6-16,0-2 2 0,-1-2 4 0,3-2-10 15,-4-4 10-15,-2-1-3 0,-4 2 5 16,-3-2 1-16,0 2-13 0,-6 4-15 15,-3 1-1-15,-2-1 1 0,-2 5 9 16,-1-2-11-16,-1 2-1 0,-2 0 0 16,2 1 0-16,-2-1-1 0,4 2-2 15,-1 1-12-15,5 2 14 0,2 1-16 16,4 1 15-16,3-2 0 0,0 1-10 16,7 0-22-16,5-3-6 0,7 1 15 15,5-2-24-15,3 3-13 0,2-1 53 0,3 4 8 16,-1 3 1-16,4 3-18 0,0 3-13 15,-1 2 0-15,-2 0-102 0,-5 5-100 16,-4 8-31-16,-7 5-36 0,-6 5-69 16,-8 8-9-16,-5 7 69 0,-16 5-170 15,-5 4-561-15,1-10 685 0</inkml:trace>
  <inkml:trace contextRef="#ctx0" brushRef="#br0" timeOffset="2765.37">4960 2857 16 0,'0'0'649'0,"0"0"-134"0,0 0-95 16,0 0-30-16,0 0-40 0,0 0 8 15,0 0-14-15,0 0-126 0,0 0-123 16,0 0-47-16,26-22-45 0,-2 11-2 0,7-2-1 16,6-2 4-16,7 0 27 0,0 3-30 15,-1-1 0-15,-5 2-1 0,-8 4 2 16,-8 1-2-16,-9 4-16 0,-6 0-29 16,-4 2-9-16,-3 0 54 0,0 3 41 15,-5 4-12-15,-6 3 63 0,-5 4 13 16,-4 4-10-16,-3 0-32 0,1 1-40 15,2-2-23-15,3-1-22 0,7-1-16 16,5-2-25-16,5-2-1 0,0 1 8 16,5 1-2-16,7-2-12 0,6 1-28 15,11 0 28-15,4-5 70 0,13 1 54 16,3-4 35-16,4-3-6 0,-3-1-23 0,-6 0 38 16,-11-1 3-16,-10-5 35 0,-8-2 27 15,-7-2 35-15,-5-3-46 0,-3-4-34 16,-2-2 8-16,-7-3 19 0,-7 1-19 0,-3 0-56 15,-4 3-36-15,1 4-34 0,1 4-34 16,1 2-51-16,2 5-57 0,1 3-36 16,5 0-33-16,1 4-41 0,4 6-82 15,5 0-145-15,2 0-89 0,5 1-46 16,4-3-212-16</inkml:trace>
  <inkml:trace contextRef="#ctx0" brushRef="#br0" timeOffset="3048.59">5692 2761 1797 0,'0'0'807'0,"0"0"-341"0,0 0-23 16,0 0-7-16,0 0-95 15,0 0-108-15,0 0-76 0,0 0-79 0,0 0-78 16,0 0-74-16,0 0 16 0,45-57 58 16,-13 66 73-16,2 3-14 0,-2 1-43 0,-3 2-16 15,-5 1-30-15,-7 2-50 16,-5-2-19-16,-5 1 22 0,-1 0 18 0,-3-5 37 15,-2-1 19-15,-1-5 3 0,0-2 1 16,0-3 46-16,0-1 45 0,2 0 96 16,-2-1 97-16,0-9 23 0,0-3-189 15,2-5-119-15,6-3-23 0,6-2-59 16,9 0-30-16,8 1-34 0,12 2-66 16,7 2-101-16,12 2-116 0,3 3-189 15,5 6-143-15,-17-2-643 0</inkml:trace>
  <inkml:trace contextRef="#ctx0" brushRef="#br0" timeOffset="4265.22">8469 2712 1672 0,'0'0'548'16,"0"0"-183"-16,0 0 12 0,0 0-12 16,0 0-64-16,0 0-64 0,0 0-55 15,0 0-31-15,0 0-2 0,0 0-12 16,0 0-2-16,-45-62-11 0,31 61-8 0,-3 0-70 15,-8 1-46-15,-5 0-15 0,-3 0 0 16,0 5 14-16,1 1-3 0,4 3-29 16,7 1-23-16,4 3-14 0,5 4 11 15,2 0 16-15,3 2 6 0,3 1-9 16,2 1-41-16,2-1-34 0,6-1 6 16,8 0 12-16,1-2 24 0,6 0 16 0,5-6 60 15,0-3 3-15,3-3 56 16,1-5 24-16,-1 0-12 0,1-5-5 0,-2-3 8 15,-5-3-2-15,0-2 24 0,-5-2 18 16,-3 0-40-16,-1 0-28 0,-3 1 9 16,-3-2 31-16,-3 2 34 0,-2 1 14 15,-2 1 13-15,-1 3-20 0,0 2-20 16,0 1-13-16,0 4-16 0,0 2-32 16,0-1-43-16,0 1-40 0,0 0-29 0,0 2-37 15,0 9-62-15,0 7 71 0,3 6 79 16,-1 7 2-16,1 4 16 0,2 2 0 15,1 1 2-15,-2 3-1 0,3-3 11 16,0 1-10-16,-1-1 1 0,-2-2 7 16,-1-1-10-16,-3-4-1 0,0-1-1 15,-7-6-1-15,-3-1-18 0,-6-4 21 16,-2-2 31-16,-1-3 8 0,-4-2 1 0,-2-6 15 16,3-2 0-16,-5-2-1 0,1-2-5 15,0-6-25-15,2-4 0 0,1-4 4 16,4-5-4-16,5-5-24 0,5-2-19 15,7-7-54-15,2 1 0 0,12-2 3 16,8 4 12-16,8 3-6 0,3 1 25 16,8 3-13-16,6 2-95 0,1 1-34 15,4 2-74-15,-2 0-115 0,-2 0-105 16,-3-1-155-16,-1-1-121 0,-13 5-512 0</inkml:trace>
  <inkml:trace contextRef="#ctx0" brushRef="#br0" timeOffset="4443.07">8891 2740 988 0,'0'0'1508'15,"0"0"-1050"-15,0 0-24 0,0 0-22 0,0 0-57 16,0 0-35 0,0 0-42-16,0 0-91 0,0 0-114 0,0 0-73 15,0-41-15-15,0 41-55 0,0 5-44 0,0 5 47 16,2 3 65-16,2 3 1 0,-1 0-2 16,0 1-21-16,0 0-4 0,1 0-21 15,-1-2-28-15,-1 1-75 0,2-2-78 16,-3 1-90-16,-1-2-101 0,0-1-174 15,0-4-151-15,-8-1-998 0</inkml:trace>
  <inkml:trace contextRef="#ctx0" brushRef="#br0" timeOffset="4597.89">8995 2578 985 0,'0'0'1738'15,"0"0"-1465"-15,0 0-93 0,0 0 110 0,0 0-94 16,0 0-120-16,0 0-76 15,0 0-60-15,0 0-276 0,0 0-347 0,0 0 224 16,-3-27-223-16,3 40-634 0</inkml:trace>
  <inkml:trace contextRef="#ctx0" brushRef="#br0" timeOffset="4826.88">9141 2599 2274 0,'0'0'722'15,"0"0"-205"-15,0 0-72 0,0 0-138 16,0 0-120-16,0 0-55 0,0 0-66 0,0 0-66 16,0 0 0-16,0 0 28 0,0 0-10 15,92 29 4-15,-66-12-10 0,-1 1-11 16,-1 0 1-16,-1 0-2 0,-3-1-3 16,-4-1-9-16,1 0-19 0,-4-2-21 15,0 0-35-15,-3-1-18 0,-1-3-25 0,-3 1-54 16,-1-5-96-16,-3-1-48 0,-2-1-103 15,1-1-70-15,1-3-189 0,-1 0-601 16</inkml:trace>
  <inkml:trace contextRef="#ctx0" brushRef="#br0" timeOffset="5047.67">9625 2570 2041 0,'0'0'556'0,"0"0"-38"15,0 0-53-15,0 0-65 0,0 0-56 16,0 0-90-16,0 0-112 0,0 0-142 15,0 0-9-15,0 0-71 0,0 0 50 0,-36 9 30 16,27 6 3-16,1 1-1 0,0 2-1 16,-2 2-1-16,5 0-3 0,0 2-8 15,1-2 11-15,-2 1 27 0,5-2 1 16,-5 0-28-16,5-1-52 0,-2-3-109 0,3 0-72 16,0-1-87-16,0 1-155 0,4-5-178 15,4-2-91-15,16-6-744 0</inkml:trace>
  <inkml:trace contextRef="#ctx0" brushRef="#br0" timeOffset="5431.63">9880 2749 2119 0,'0'0'556'0,"0"0"-132"0,0 0-3 16,0 0-121-16,0 0-112 0,0 0-65 16,0 0-29-16,0 0-63 0,0 0-31 0,0 0-47 15,71-41 22-15,-41 35 23 0,5 0-13 16,1 0-1-16,1 0-9 0,-4-4-79 15,-3 2-3-15,-2-2 16 0,-4 2 9 16,2-4 13-16,-4-1 12 0,-1 0 23 16,-6-1 34-16,-2 0 32 0,-3-1 9 15,-6 3 79-15,-4 3 81 0,0 0 16 0,-10 2-22 16,0 1-58-16,-4 3-54 0,-3-1-83 16,-2 2-9-16,-6 2-10 0,-1 0 5 15,-1 2 14-15,1 5 2 0,0-1 23 16,3 3-7-16,1 0 1 0,4 2-1 15,3 0-18-15,3 2-12 0,3 4 12 0,1 1 0 16,4 0 0-16,0 1-14 0,4 0-10 16,0 2 7-16,0-2 17 0,0 1 25 15,5-2-10-15,4-1-2 0,0-1-13 16,7-2-26-16,1-1-88 0,5-2-23 16,5-3-30-16,6-2-16 0,5-4-65 15,6-2-148-15,1 0-87 0,2-8-150 16,-11 2-489-16,9-9-3 0</inkml:trace>
  <inkml:trace contextRef="#ctx0" brushRef="#br0" timeOffset="5813.94">10491 2692 1314 0,'0'0'650'16,"0"0"-177"-16,0 0-25 15,0 0-64-15,0 0-59 0,0 0-67 0,0 0-34 16,0 0-15-16,0 0-76 0,0 0-98 16,0 0-35-16,-19-35-56 0,19 38-15 15,3 4 71-15,0-1 78 0,-3 2 6 0,3 0-4 16,-3-2 6-16,0-1 7 0,0-1-20 15,0 0-27-15,0 0-15 0,0-2-16 16,0 1-14-16,0-3 1 0,0 0-2 16,0 0 0-16,0 0 0 0,0 0 55 15,0-3 59-15,0-3 32 0,0-4-27 16,0-4-95-16,0-3-24 0,0-2-15 16,3 1 15-16,2 0 10 0,1 0 11 15,0 1-19-15,2 4 1 0,1-2 0 16,0 4-3-16,3 1 1 0,2 1-1 0,1 1-15 15,6 2 15-15,3 0-1 0,7 1-1 16,3 3 0-16,5-1 0 0,-3 3-13 16,1 0 3-16,-3 0-13 0,-4 4 4 15,1 4-9-15,-4 1-4 0,-4 2 1 0,-1 3-1 16,-5 2-48-16,-4 2-13 0,-4 0 15 16,-5 1-21-16,-4 1-71 0,0 2-85 15,-15-2-118-15,-11 1-288 16,3-6-452-16,-30 1-1117 0</inkml:trace>
  <inkml:trace contextRef="#ctx0" brushRef="#br0" timeOffset="6814.38">12105 2341 848 0,'0'0'1256'0,"0"0"-812"16,0 0-80-16,0 0 7 0,0 0-21 15,0 0-54-15,0 0-17 0,0 0-33 16,0 0-67-16,0 0-59 0,-16-40-56 16,16 40-36-16,-2 0-17 0,2 4-11 15,-2 0-12-15,1 4-3 0,-4 3 15 16,2 5 21-16,1 4-9 0,-1 5-12 0,1-1 1 15,2 3 14-15,0 2-15 0,0-1 0 16,0 2-1-16,0 0 1 0,2 0 1 16,2 1 14-16,0 0-15 0,-1 0-1 15,2-3-21-15,0-1 12 0,1-3 10 0,-2-1 0 16,2-3-1-16,0-3-33 0,1-4-48 16,-3-2-8-16,-1-2 4 0,0-5-10 15,-1-1-50-15,-2-3-81 0,1 0-53 16,-1 0 40-16,0-7 59 0,0-1-350 15,-6-13-966-15</inkml:trace>
  <inkml:trace contextRef="#ctx0" brushRef="#br0" timeOffset="7114.04">12010 2366 2142 0,'0'0'663'15,"0"0"-215"-15,0 0-9 0,0 0-2 16,0 0-73-16,-17-78-96 0,17 64-63 15,8 0-43-15,-2 0-70 0,1 2-25 0,4 2-19 16,3 0-23-16,2-1-25 0,10 2 0 16,7 0-19-16,11 0 16 0,7 2 1 15,7 0 0-15,1 3-10 0,-2 3-12 16,0 1-28-16,-6 3 16 0,-6 4 35 16,-7 2-15-16,-8 0-8 0,-6 3-22 15,-9 0-27-15,-10 0-7 0,-5 6-2 16,-5 6 51-16,-15 2 31 0,-9 8 52 0,-9 2-52 15,-5 0-29-15,1-3-14 0,6-3-80 16,7-4-81-16,9-5-112 0,6-2-153 16,5-1-199-16,5-1 18 0,4-7-517 15</inkml:trace>
  <inkml:trace contextRef="#ctx0" brushRef="#br0" timeOffset="7463.42">12679 2589 2692 0,'0'0'1135'16,"0"0"-683"-16,0 0 15 0,0 0-109 15,0 0-111-15,0 0-83 0,0 0-61 16,0 0-69-16,0 0-34 0,0 0-36 0,-12 6-22 16,9-2-30-16,1 2-30 0,-4 2 39 15,1 3-7-15,2 2-11 0,3 1-47 16,0 1-6-16,3-1 5 0,5-2 34 15,7 1 22-15,1-1 50 0,4 1 39 16,6-2 37-16,6 1 1 0,3-3 36 16,2-1 55-16,2-4-40 0,-1-4 22 15,-3 0 2-15,-1-10 6 0,-3 0 24 16,-6-4 0-16,-2 0-6 0,-4-3-13 16,-5-1 21-16,-1-1 0 0,-3-3-63 15,-4-2-52-15,0-1-30 0,-1 3-33 16,-2 2-55-16,-3 4-42 0,3 4-51 15,-1 4-56-15,1 2-150 0,2 4-287 0,6 2-519 16,-2 0-289-16</inkml:trace>
  <inkml:trace contextRef="#ctx0" brushRef="#br0" timeOffset="8346.69">14379 2471 1793 0,'0'0'774'16,"0"0"-275"-16,0 0-40 0,0 0-55 16,0 0-56-16,0 0-63 0,0 0-57 15,0 0-72-15,0 0-49 0,-82-61-18 16,55 55-16-16,-2 3-31 0,-4 0-30 15,-3 3 4-15,-3 0-13 0,1 9-3 16,1 0-11-16,5 2-11 0,9 1 1 16,5 0-13-16,6 0-27 0,1 4-6 0,5 2-12 15,4 0-13-15,2 1-12 0,0 0-31 16,6 1 5-16,8-2 9 0,2-2 16 16,7-2 8-16,2-2 10 0,1-1 41 15,2-5 46-15,3-2 56 0,-4-3 25 16,2-1-12-16,-1 0-7 0,-1-6-22 15,-3-5 4-15,-2 0-4 0,-5-3 3 0,0 0 19 16,-5-2 9-16,-1 2 43 0,-3-3 12 16,-2 4 2-16,-1 1-24 0,-2 2-19 15,-1 3-5-15,-1 3 11 0,1 1 21 16,-2 1 37-16,0 2-49 0,0 0-46 16,0 0-45-16,0 0-9 0,0 0-42 15,0 0-31-15,0 2-30 0,1 4-48 0,2 2-26 16,0 4 135-16,2 4 14 0,1-1-42 15,-1 1-113-15,-1-3-125 0,0 0-110 16,0-1-91-16,-4 0-141 0,0-5-78 16,5 1-794-16</inkml:trace>
  <inkml:trace contextRef="#ctx0" brushRef="#br0" timeOffset="8762.73">14636 2582 1929 0,'0'0'799'0,"0"0"-202"15,0 0-56-15,0 0-90 0,0 0-123 16,0 0-79-16,0 0-87 0,0 0-55 16,0 0-46-16,0 0-22 0,0 0-19 0,0-4-20 15,0 4-28-15,0 0-8 0,0 1-16 16,0 2-21-16,0-1 21 0,0 3 52 16,0 0 0-16,0 0-2 0,0-2-1 15,0 0 0-15,0-1-22 0,0 0-15 16,0-2-2-16,0 1-23 0,0-1-5 15,0 2 17-15,0-2 53 0,0 0 0 16,0 0 50-16,0 0 42 0,0-6 9 16,3 0-44-16,1-6-56 0,3 0-1 15,3-4 21-15,-1-1 4 0,5 1 23 16,-2-1 4-16,4 1-9 0,0 2-22 16,5 1-20-16,4 3-1 0,2 1-3 0,3 0 3 15,3 1 0-15,4 3 18 0,-3 1-18 16,2 3 0-16,-4 1-24 0,-3 4-25 15,-6 2 22-15,-6 4 15 0,-4 2-13 0,-6 2-36 16,-2 3-12-16,-5 1-22 0,0 1-15 16,-5 1 8-16,-6-2-21 0,-2-1-57 15,0-2-87-15,0-1-130 0,4-4-213 16,3-1-144-16,6 0-801 0</inkml:trace>
  <inkml:trace contextRef="#ctx0" brushRef="#br0" timeOffset="9213.2">15642 2181 1580 0,'0'0'1409'16,"0"0"-997"-16,0 0-86 0,0 0 84 16,0 0-35-16,0 0-51 0,0 0-79 15,0 0-105-15,0 0-101 0,0 0-39 16,-52-62-30-16,52 64-43 0,0 7-46 0,0 9 48 15,0 4 71-15,4 5 3 0,2 5-3 16,-2 2 1-16,1 2 12 0,0-3-13 16,-2 1-1-16,2-4-12 0,-2 0 11 15,0-4 2-15,1-3 1 0,-4-4 15 16,1-4-14-16,0-3 0 0,-1-5-1 16,0-2 1-16,0-3 1 0,0 0 31 15,0-2 11-15,0 0 23 0,0 0 17 16,-6-3 6-16,-5-2-6 0,-5-3-85 15,-7-2-11-15,-4 2-10 0,-5-2-3 0,1 4 8 16,2 1 4-16,1 3 10 0,4 2 0 16,5 0 1-16,3 2-17 0,2 5-3 15,3 1-13-15,0 1-9 0,5 1 1 16,2 3 5-16,1 0 4 0,3 2 2 16,0 1-3-16,7-1-24 0,8 0 9 0,7 0 26 15,6-2 23-15,8-2 18 16,10-3-18-16,4-3-61 0,3-1-68 0,1-4-105 15,0 0-139-15,1-2-179 0,2-4-164 16,-15 0-515-16</inkml:trace>
  <inkml:trace contextRef="#ctx0" brushRef="#br0" timeOffset="9913.11">16777 1963 1403 0,'0'0'1218'16,"0"0"-710"-16,0 0-56 0,0 0-2 15,0 0-32-15,0 0-42 0,0 0-54 16,0 0-70-16,0 0-67 0,0 0-73 16,0 0-48-16,-59-65-46 0,59 65-18 0,0 0-48 15,0 4-34-15,0 5-21 0,0 7 27 16,2 7 76-16,2 4 25 0,3 5-25 16,-1 3-21-16,3-1 19 0,-4 1 2 15,3 0 21-15,-2 1 7 0,0 0-7 16,0 1-3-16,-1 2-18 0,-1 0-15 15,-2-1 13-15,-1-2 0 0,-1-2-25 0,1-7-7 16,2-2-2-16,-3-4 21 0,3-3-10 16,-3-4-42-16,3-2-27 0,0-2-37 15,0-3-34-15,-2-2-50 0,1-2-69 16,-2-1-61-16,1-2-23 0,1 0 22 16,0-4 78-16,1-5 41 0,2 0-568 15,7-17-979-15</inkml:trace>
  <inkml:trace contextRef="#ctx0" brushRef="#br0" timeOffset="10195.94">16917 2220 1391 0,'0'0'1147'0,"0"0"-744"0,0 0-45 16,0 0 64-16,0 0-44 0,-11-72-73 16,14 61-48-16,5-1-49 0,5 0-67 15,5 2-37-15,6 1-40 0,8 1-12 0,5 0-28 16,8 3 1-16,3 3 1 15,0 2-26-15,-3 0-21 0,-3 6-10 0,-6 5-2 16,-9 2 27-16,-4 0 6 0,-8 3 0 16,-4 2-14-16,-4 1-7 0,-7 2-12 15,0 1 14-15,-7 0 19 0,-9 2 25 16,-4 1-1-16,-8-4 0 0,-9 3 1 16,-3-4-25-16,-7 1-3 0,-3-3-61 0,2-2 0 15,1-1-28-15,6-3-126 0,6 1-130 16,9-1-155-16,7-1-216 0,4 1-243 15,4-3-415-15</inkml:trace>
  <inkml:trace contextRef="#ctx0" brushRef="#br0" timeOffset="10546.01">16388 2894 1296 0,'0'0'1359'0,"0"0"-1024"16,0 0-73-16,0 0 85 15,0 0-60-15,0 0-17 0,0 0 16 0,0 0-8 16,0 0-189-16,90-29-58 0,-13 12-4 16,13 3-2-16,6-1-1 0,2 1 56 15,-1 2 15-15,-3 0-47 0,-2 2-32 16,-3 1-13-16,0 0 9 0,-2 0-12 15,-3 0 1-15,-4 1 0 0,-5 1-1 16,-4 0-12-16,-11 2 12 0,-12 0 0 16,-10 1 0-16,-10 3-52 0,-8-1-21 0,-9 2-22 15,-7 0-25-15,-2 0-12 0,-2 0-13 16,0 0-62-16,0 2-90 0,-8 3-141 16,-5 4 130-16,-10 2-48 0,3 0-175 15,-28 11-849-15</inkml:trace>
  <inkml:trace contextRef="#ctx0" brushRef="#br0" timeOffset="11031.29">16576 3570 2277 0,'0'0'748'0,"0"0"-291"0,0 0-154 16,0 0-80-16,0 0-25 0,0 0-24 0,0 0-31 15,0 0-51-15,0 0-45 0,0 0-26 16,0 0-21-16,11 1-10 0,-1-1-15 0,5 0 7 16,3 0 15-16,4 0 2 15,-2 0 1-15,3-2 12 0,-1-2 6 0,-2-1 4 16,3-2 12-16,2-3 3 0,1-4 3 15,1-4-10-15,0-2-14 0,1-4-4 16,-4-1 13-16,-1-5 2 0,-7-1 4 16,-6-4 11-16,-4-1 7 0,-6-1-6 15,0-2-9-15,-10 3-19 0,-4 3 9 16,-1 3 1-16,-1 3 2 0,3 6 1 16,2 3 2-16,1 2-9 0,2 3-18 15,3 0 18-15,0 2 9 0,2-2 7 16,3 0 11-16,0 1 1 0,0 0-7 15,5 0-11-15,3 0-10 0,6 3-21 16,3 0-19-16,6 1-15 0,4 2-2 0,3 2 9 16,5 4-4-16,-1 0 4 0,4 0-16 15,-3 7-30-15,-4 0-45 0,-3 4-57 16,-7 0-82-16,-5 3-65 0,-4 2-87 0,-7 2-102 16,-5 2-135-16,-4-3-130 0,-20 9-1055 15</inkml:trace>
  <inkml:trace contextRef="#ctx0" brushRef="#br0" timeOffset="11628.78">16851 3345 748 0,'0'0'391'15,"0"0"-36"-15,0 0 19 0,0 0-69 16,94-14-79-16,-55 6-64 0,4 1-49 16,-1-3-23-16,-2 4-58 0,-3 1-19 0,-1-1-13 15,-2 3-95-15,-3-1-98 0,-2 0-76 16,0-1-71-16,-5 1-31 0,-3-1 170 15,-3 1 201-15,-5 0 136 0,-3 1 79 16,-5 2 58-16,-2 1 32 0,-3 0 37 16,0 0 19-16,0 0-13 0,0 0-43 0,-3 0-62 15,-5 0-22-15,-3 0-22 0,-4 3-124 16,-5-1-38-16,-4 5 16 0,1-1 24 16,1 1 6-16,2 2 7 0,4-1-23 15,3 1-24-15,2 0-40 0,3 2-3 16,-1 1-12-16,4 1 0 0,2-1-4 15,3 1-2-15,0 0 15 0,0 0-13 16,3 1 15-16,4-1 0 0,5 1 1 0,2-1-15 16,6-1-13-16,5-2-9 15,4-2-9-15,2-2 0 0,2-4-31 16,1-2-75-16,0-2-69 0,1-7-37 0,-3-3-33 16,-2-3 15-16,-4-3 29 0,-3-3-55 15,-4 1 51-15,-1-1 37 0,-5 2 188 16,-1 0 26-16,-4 0 211 0,0 1 24 15,-4 0 109-15,-1 2-12 0,0 2 90 16,-3 2-61-16,0 3-62 0,0 3 0 0,0 2-45 16,0 1-34-16,0 3-62 0,0 0-79 15,0 0-49-15,0 0-30 0,0 0-13 16,0 3-23-16,0 3-22 0,0 7 49 16,0 4 9-16,1 1 3 0,0 1 9 15,2 1 3-15,2-1 7 0,-1-1 2 0,1-1-24 16,-1-2-1-16,0-1-66 0,0-1-36 15,-1-1-50-15,-3-2-54 0,0-1-85 16,0-1-58-16,0-5-77 0,2 0-159 16,2-3-78-16,6 0 101 0,4-6 85 15,3-4-271-15,-2 0-65 0</inkml:trace>
  <inkml:trace contextRef="#ctx0" brushRef="#br0" timeOffset="11861.7">17880 3309 1077 0,'0'0'778'15,"0"0"-256"-15,0 0-48 0,0 0-71 16,0 0-53-16,0 0-9 0,0 0-19 15,0 0-46-15,0 0-57 0,0 0-47 16,0 0-71-16,-9-59-101 0,-7 59-10 0,-2 0-29 16,0 2 2-16,3 5-3 0,4 2-12 15,2 1-6-15,4 3 27 0,4 2 3 16,1 2-8-16,0 1 8 0,8 0 25 16,1-1-19-16,1-3 21 0,3-2 0 15,1-2 0-15,6-1 1 0,5-4 3 0,9-1 50 16,7-3-50-16,7-1-3 0,6 0-40 15,3-1-78-15,-1-2-11 0,-3 0-70 16,-8 0-74-16,-5-1-150 0,-7 1-116 16,-5 1-54-16,-10-1-514 0</inkml:trace>
  <inkml:trace contextRef="#ctx0" brushRef="#br0" timeOffset="15365.99">16813 2035 199 0,'0'0'1262'0,"0"0"-758"0,0 0-183 0,0 0-75 16,0 0-59-16,0 0-13 0,0 0-33 16,-1-71-64-16,0 64-23 0,-1 1-9 15,2 0-4-15,0 0 36 0,0 2 28 16,0 1 19-16,0-1 18 0,0 2-13 0,-1-1-22 15,1 1-7-15,-2 2-5 0,2-1-4 16,0 1-20-16,-1 0-24 0,1 0-19 16,0 0-28-16,-2 0-35 0,2 0-34 15,0 6-27-15,0 1 5 0,-1 5 91 16,1 2 0-16,-3 3 1 0,3 2-1 16,0 3-9-16,0 1 9 0,0 1 53 15,0 2-3-15,0 1-19 0,0 1-6 16,0 2-3-16,3 1 12 0,1 1 6 15,1 0-12-15,-3 3-25 0,1-2 13 16,0 1-4-16,0-1-12 0,-1-3 0 0,-2-2 0 16,1-4 2-16,-1-4-2 0,2-3 1 15,-1-4 2-15,1-4 13 0,-2-3-13 16,3-1-1-16,-3-1-1 0,2 0-1 16,-1-3 0-16,-1 2 0 0,2-3-1 0,-1 0 1 15,-1 0-1-15,0 0-30 16,0 0-18-16,0 0-7 0,0 0-7 0,0 0-21 15,0 0-39-15,2 1-59 0,-1 3 8 16,1 0-45-16,-1 0-52 0,-1-1-30 16,0 0-18-16,0 0-8 0,0-3-85 15,0 0-99-15,0 0-143 0,-6-22 22 0</inkml:trace>
  <inkml:trace contextRef="#ctx0" brushRef="#br0" timeOffset="16061.34">16959 2312 396 0,'0'0'335'16,"0"0"-2"-16,0 0-82 16,0 0-53-16,0 0 36 0,0 0 20 0,0 0-27 15,0 0-36-15,0 0 2 0,0 0 7 16,0 0 6-16,-39-25 2 0,36 21-14 15,0-1-23-15,1 1-47 0,0-2 2 16,-1 1-7-16,0-3-5 0,0 0-23 16,0-1-17-16,2 1-2 0,-1-1-7 0,0 2-15 15,-1 0-7-15,3 2 0 16,0 1 1-16,0 0 2 0,0 2 0 0,0-1-6 16,5-1-15-16,1-1-25 0,5-1-2 15,3-1-11-15,0 0 13 0,5-1 13 16,-2 0 11-16,3 1 16 0,0 0 6 0,-2 1 0 15,2 2-6-15,4 0-15 0,-2 1-25 16,1 3-31-16,2 0-6 0,-1 0 13 16,0 0 5-16,-3 6 1 0,-1-3 16 15,-2 3-17-15,-1 1 16 0,-3 0-24 16,-1 0 2-16,-3 2 4 0,-1 2 21 16,2-1 2-16,-3 2-1 0,-3-2 2 15,1 1-1-15,1 1-2 0,-2-1 0 16,-3 2-16-16,0-2-2 0,-2 0 16 15,0 1 2-15,-3 0 13 0,-8 0 24 16,-4 1 9-16,-3 0-3 0,-4 0-6 0,-4-2-6 16,1 0-4-16,-3-1 1 0,2-2-27 15,0-1-1-15,-2 2-15 0,4-3-4 16,-4 0-14-16,-1-2-23 0,1 0-27 16,-3 0-37-16,4-4-9 0,1 1-17 0,9 0-63 15,3 2-96-15,6-2-224 0,5 2-125 16,3 0-127-16,0-1-378 0</inkml:trace>
  <inkml:trace contextRef="#ctx0" brushRef="#br0" timeOffset="16693.22">16881 2344 355 0,'0'0'587'0,"0"0"-219"15,0 0-156-15,0 0-46 0,0 0-98 16,0 0-35-16,0 0-7 15,0 0 51-15,0 0 27 0,0 0 3 0,14-44 23 16,-12 43-10-16,-1-2 58 0,1 2 41 16,-1-2 19-16,-1-1 2 0,0 2-8 15,0-1-19-15,0 1-18 0,0-1-25 16,0 2-10-16,0 0-29 0,0 1-29 0,0 0-46 16,0 0-39-16,0 0-17 0,0 0-18 15,0 0-10-15,0 0-28 0,0 0-25 16,0 0-21-16,0 2-17 0,0 6 52 15,3 3 67-15,3 4 45 0,0 4-1 16,0 3 3-16,2-1 12 0,-2 4-15 16,-2-1 2-16,1-1-18 0,-1 0-9 15,-2-3-5-15,-1 0-14 0,-1-4-3 16,0-2-12-16,0-2 13 0,0-2-11 0,-3-2 1 16,2-3-7-16,-1-1-3 15,2-3-21-15,0 2-63 0,0-3-99 0,0 0-56 16,0 0-88-16,2 0-74 0,2 0 11 15,1 0-204-15,1-3-885 0</inkml:trace>
  <inkml:trace contextRef="#ctx0" brushRef="#br0" timeOffset="22058.54">19076 2619 1231 0,'0'0'625'0,"0"0"-145"0,0 0-70 16,0 0-80-16,0 0-48 0,0 0-29 16,0 0-6-16,0 0-17 0,0 0-50 15,0 0-34-15,-3-1-3 0,3 1-26 16,-1 0-56-16,-1 1-55 0,-1 3-6 15,-1 1-33-15,-5 5-10 0,-2 5 24 16,-4 4 17-16,-5 3 0 0,1 2 2 16,-4 1 2-16,-1-2 10 0,-2 1-10 0,-3-2-2 15,-1 0 0-15,1-3 0 0,6-2-3 16,1-5-27-16,8 0-72 0,4-5-72 16,4-1-78-16,6 1-63 0,0-3-100 15,6-2-100-15,11-2 99 0,7 0 1 16,-3-6-349-16</inkml:trace>
  <inkml:trace contextRef="#ctx0" brushRef="#br0" timeOffset="22908.22">20096 2052 264 0,'0'0'284'0,"0"0"-76"16,0 0-32-16,0 0-39 0,0 0-29 15,0 0-72-15,0 0-36 0,0 0-33 16,0 0-39-16,0 0-6 0,0 0-42 15,3-48 12-15,-4 45 23 0,-1 2 85 16,2-1 121-16,-2 2 45 0,2-3-13 0,0 2 56 16,0-2 67-16,0 0-6 0,0-2 3 15,0 2-24-15,0-6-7 0,0 2 15 16,0-2 19-16,0-1-9 0,0-1-48 16,0 3-43-16,-2-4-25 0,2 3-28 15,-3 1 11-15,2 2-10 0,-1-1-9 0,1 3-1 16,0 2 9-16,-1-1-3 0,1 2-23 15,1 1-29-15,0 0-25 16,0 0-28-16,0 0-15 0,0 0-3 0,0 0-28 16,0 0-2-16,0 0-13 0,0 0-12 15,0 2-16-15,0 6 10 0,0 5 64 16,0 4 24-16,0 4-21 0,0 4-3 16,0 2 0-16,0 2 13 0,0 1 8 15,0 1-21-15,3-1-1 0,-1 0 1 16,1-1 2-16,0-3-1 0,-1-1 0 0,2 0 36 15,-3-1 0-15,-1-2-10 0,0-1-2 16,0-3-7-16,0-3-16 0,0-2 0 16,0-2-1-16,-1-5-1 0,1-2-2 15,0-3 2-15,0-1 15 0,0 0 25 16,0 0 15-16,0 0 12 0,0 0 12 0,0-4 34 16,-2-2 45-16,-2-6-113 0,-2-2-42 15,1-4 9-15,-3-1-9 0,-3-3 0 16,-1 3 16-16,1-3-16 0,-4 4-3 15,-1 0-2-15,-1 4-17 0,-3 1 4 16,-2 4-3-16,-2 1-6 0,-3 4 3 16,-4 3 2-16,1 1 4 0,-2 0 12 15,2 6-15-15,1 2 15 0,1 2 0 0,2 2-15 16,1 1 2-16,0 1 14 0,5 0-1 16,3 0 0-16,4 2-24 0,4-2-37 15,3 1 13-15,2 2 5 0,4 0 9 16,0 1 7-16,0 0 5 0,4-2 7 15,5-2 0-15,4 1 17 0,4-3 1 16,6-4 15-16,6-1 12 0,7-6 22 16,5-1 0-16,8-3-17 0,4-6-32 0,3-2-51 15,3-2-53-15,-2-2-9 0,-3-1-62 16,-4 1-68-16,-3-2-122 0,-5-1-116 16,-6-1-133-16,-12 3-188 0,2-8-776 0</inkml:trace>
  <inkml:trace contextRef="#ctx0" brushRef="#br0" timeOffset="23208.38">20591 1863 212 0,'0'0'1422'0,"0"0"-919"15,0 0-128-15,0 0 41 0,0 0-26 16,0 0-60-16,0 0-37 0,0 0-29 15,0 0-59-15,0 0-56 0,-54-52-51 0,53 52-60 16,1 0-38-16,-2 0-37 16,2 5-24-16,0 5 61 0,-3 6 21 0,3 2 16 15,0 3-15-15,0 3-19 0,0 0-3 16,0 2 0-16,0-1 22 0,3 0-4 16,0 1-18-16,-3-2 0 0,2 1-1 15,-2-1-42-15,1-1-37 0,-1-1-19 0,2-1-47 16,1 0-100-16,3-3-78 15,-2-3-142-15,3-1-85 0,-1-5-141 0,5 1-770 16</inkml:trace>
  <inkml:trace contextRef="#ctx0" brushRef="#br0" timeOffset="23541.77">20977 2132 368 0,'0'0'1820'0,"0"0"-1294"0,0 0-79 0,0 0 49 16,0 0-52-16,0 0-86 0,0 0-59 16,0 0-109-16,0 0-80 0,0 0-55 15,0 0-55-15,-15-11-43 0,7 22-9 16,-1 9 52-16,-2 4 13 0,-6 6 11 0,0 5 10 16,-3 2-22-16,-3 3 24 0,-2 1-17 15,1 1 17-15,-2 0-11 0,0-3-22 16,1 3 12-16,0-2 0 0,3-2-15 15,-1 2 0-15,3-2-1 0,4-2-10 16,-1-3 8-16,5-1-9 0,0-3-22 16,4-4-33-16,1 0-15 0,1-3-1 15,3-4-21-15,-1-4-34 0,4-3-29 16,0 0-18-16,0-5-24 0,4 1-17 16,2-5-39-16,6-2-43 0,6 0-14 0,4-2 20 15,10-10-202-15,-8 2-733 0</inkml:trace>
  <inkml:trace contextRef="#ctx0" brushRef="#br0" timeOffset="23825.74">21112 2589 2172 0,'0'0'771'0,"0"0"-219"0,0 0-91 16,0 0-42-16,0 0-125 0,0 0-116 15,0 0-71-15,0 0-58 0,0 0-39 16,0 0-10-16,0 0 0 0,0 23 47 15,0-4-7-15,3 4 3 0,0 3-16 16,-1 2-12-16,2 0 0 0,0 2 16 16,1 2-7-16,1-2-21 0,0 1 0 15,0-2 16-15,0-1-4 0,1 0-15 16,-1-3 0-16,3-3 0 0,-2-1-73 0,0-3-28 16,1-3-27-16,-2-3-34 0,-1-3-17 15,-1-3-18-15,-1-2-36 0,-1-2-40 16,0-2-36-16,-2-1 39 0,2-7 168 15,-2-7-321-15,0-4-375 0,0 2-687 16</inkml:trace>
  <inkml:trace contextRef="#ctx0" brushRef="#br0" timeOffset="24124.95">21201 2766 1630 0,'0'0'594'16,"0"0"-206"-16,0 0 34 0,0 0-36 15,17-72-69-15,-12 58-72 0,4 1-28 16,2 1-46-16,3 2-32 0,3 1-21 15,3 1-14-15,8 0-12 0,3 3 10 16,6 2 2-16,5 0-4 0,0 3-2 16,4 0-31-16,-2 0-15 0,-1 6-25 15,-3 2-3-15,-2 2-3 0,-4 5 16 0,-1-1-10 16,-7 4-27-16,-3 0-12 0,-10 2 0 16,-3 1 12-16,-8 2 1 0,-2 2 17 15,-15-1 28-15,-9 3 8 0,-8 1-11 16,-10 1-37-16,-8-1-6 0,-4-1-64 0,-5-3-36 15,3-2-19-15,3-2-30 0,8-5 0 16,11-4-26-16,8-1-114 0,6-4-170 16,7-1-131-16,-2-4-55 0,8 1-130 15,-2-4-903-15</inkml:trace>
  <inkml:trace contextRef="#ctx0" brushRef="#br0" timeOffset="25423.78">23118 2585 1064 0,'0'0'612'16,"0"0"-193"-16,0 0-60 0,0 0 31 15,0 0-34-15,0 0-22 0,0 0-15 16,0 0-20-16,0 0-44 0,0 0-42 15,15-32-40-15,-15 32-44 0,0 0-50 16,0 0-39-16,0 0-40 0,0 2 0 16,-3 3-40-16,-4 1 7 0,-1 5 33 15,-4 0 19-15,0 1 5 0,-1 1-24 16,2-2-6-16,0 1-43 0,0 1-67 16,2-2-66-16,-1 2-96 0,2 1-134 0,3 1-167 15,3-3-106-15,2 0-408 0,8-2-428 0</inkml:trace>
  <inkml:trace contextRef="#ctx0" brushRef="#br0" timeOffset="26057.91">23875 2557 123 0,'0'0'362'0,"0"0"29"0,0 0 111 16,0 0-5-16,0 0-150 0,0 0-91 15,0 0-14-15,0 0-11 0,0 0 10 16,0 0-25-16,0 0-25 0,-22 0-36 15,20 0-61-15,2 2-64 0,-2 3-28 16,1 2 24-16,-1 4 12 0,2-1-10 16,0 1-6-16,0 1-10 0,7-1-11 15,1 0 1-15,0 0 11 0,3-3-1 16,1 0 8-16,1-1 2 0,3-4 13 0,-1 0 14 16,3 0 36-16,-2-3-5 0,4 0 1 15,0 0-10-15,-1-5 7 0,1 2 5 0,0-6 12 16,-3-1 16-16,1-5-4 0,0-4-34 15,3-3-39-15,1-4-34 0,-2-2 0 16,0 0 0-16,0-3 18 0,-4-1-14 16,-3 0 16-16,-6-3-20 0,-4 0-25 15,-3-2-2-15,-6 0 27 0,-6-1 0 16,-4 2 0-16,-2 1-25 0,1 6 25 16,1 3 2-16,2 2 14 0,2 2-4 15,4 4-9-15,2 1 9 0,1 0-11 16,2 3 2-16,3 0 34 0,-2-1-16 0,2 1-21 15,0 1-1-15,5-3-11 0,1 2-3 16,4-1 3-16,2 3-10 0,1 0-2 16,2 2-13-16,6 1-6 15,5 2-15-15,6 1 15 0,8 4 28 0,7 0 14 16,3 2-33-16,3 4-27 0,-3 5-38 16,-5 2-46-16,-9 4-31 0,-11 3-77 0,-10 0-90 15,-12 3-54-15,-6 6-54 0,-15 0-39 16,0-4-651-16</inkml:trace>
  <inkml:trace contextRef="#ctx0" brushRef="#br0" timeOffset="26220.24">24039 2420 1655 0,'0'0'585'0,"0"0"-139"0,0 0 26 16,0 0-192-16,0 0-55 0,0 0-73 15,0 0-39-15,98-29-38 0,-62 23-34 16,6-2-29-16,1 3-12 0,2 0 0 0,-2 1-2 15,-2 1-66-15,-7 1-89 0,-5 0-70 16,-4 1-104-16,-9 1-88 0,-4 0-127 16,-4 0-527-16</inkml:trace>
  <inkml:trace contextRef="#ctx0" brushRef="#br0" timeOffset="26990.37">24672 2349 1120 0,'0'0'804'0,"0"0"-292"15,0 0-74-15,0 0-44 0,0 0-66 0,0 0-92 16,0 0-63-16,0 0-37 0,0 0-27 16,0 0-19-16,0 0-28 0,-82 17-25 15,78-10-9-15,1 4-3 0,1 0-7 16,-1 2 1-16,3 1-16 0,0 1-3 15,0-1-11-15,0 1 8 0,6-1 1 16,3 0 2-16,-1-1 0 0,1 1-6 0,5-2-68 16,-1-2-34-16,5-1-5 15,-1-1 20-15,2-2-11 0,-2-2-12 0,0-1-17 16,1-3 13-16,0 0-9 0,0-4-2 16,-4-2-44-16,3-2-23 0,-1 0 21 15,1 0 29-15,0-1 6 0,0-1-7 16,-3 0 26-16,0-2 123 0,-3 2 88 15,-3-2 151-15,-5 3 63 0,1-2 41 16,-2 3-72-16,-2 0 7 0,0 3 5 0,0 1-15 16,0 1-11-16,0 2-11 0,-2-1-44 15,-2 2-56-15,4-2-54 0,-1 2-34 16,-1 0-40-16,0 4-18 0,-3 7-55 16,-1 6 55-16,-3 4 23 0,3 8-1 15,0 5-19-15,3 3 12 0,1 1 0 16,-1 2-12-16,1 1 0 0,-3-2 43 15,-2-2-46-15,-1-2 0 0,-4-3-19 0,-4 0-11 16,2-2-6-16,-6-3 2 0,1 0 19 16,-4-3 12-16,-2-3 1 0,-1-4-1 15,0-5 3-15,2-1 0 0,-1-6 12 16,5-3 9-16,6-2 10 0,1 0 36 16,6-7-4-16,-1-8 46 0,5-5-51 0,0-6-58 15,3-3-15-15,5-7-34 16,8 1-20-16,5 0-13 0,4 4-15 0,3 7 11 15,-1 3-11-15,1 4-40 0,0 5-81 16,0 0-127-16,4 3-148 0,1 4-127 16,2 1-88-16,-7 3-283 0,12 1-275 15</inkml:trace>
  <inkml:trace contextRef="#ctx0" brushRef="#br0" timeOffset="30056.3">6645 4989 939 0,'0'0'827'16,"0"0"-379"-16,0 0-86 0,0 0 14 16,0 0-33-16,0 0-51 0,0 0-64 15,-20-71-31-15,18 69-2 0,2-1-11 16,0 3-48-16,0 0-37 0,-1 0-53 16,1 0-46-16,0 6-22 0,0 9-6 15,0 4 28-15,0 6 47 0,0 6-10 16,0 4-10-16,0 2 1 0,0 2-25 15,0 1 9-15,0-1 1 0,0-1 2 16,4-2-3-16,-1 0 4 0,1-2 5 0,-1-3-6 16,-3-3 16-16,0-2-6 0,0-2 8 15,0-5-33-15,0-2-12 0,0-4-86 16,0-3-50-16,0-3-21 0,0-5-42 16,0 0-44-16,3-2 2 0,1-5 64 15,2-10 43-15,-2-5-188 0,1-5-190 0,-4 3-550 16,-1-14-470-16</inkml:trace>
  <inkml:trace contextRef="#ctx0" brushRef="#br0" timeOffset="30255.85">6581 5048 1577 0,'0'0'756'16,"0"0"-384"-16,0 0-25 0,0 0 74 16,3-84-124-16,9 60-105 0,6-3-65 0,7 1 1 15,1 2 27-15,6 2-34 0,-2 2-44 16,2 6-34-16,-2 0-21 0,2 4-22 15,-2 1-13-15,0 2-8 0,-2 2-7 16,-1 4 10-16,-3 1-4 0,2 0-49 16,-3 7-59-16,-2 5-60 0,-1 4-52 15,-6 3-99-15,-4 7-124 0,-7 2-44 16,-3-5-252-16,-6 16-953 0</inkml:trace>
  <inkml:trace contextRef="#ctx0" brushRef="#br0" timeOffset="30412.71">6652 5354 828 0,'0'0'1154'0,"0"0"-797"16,0 0 75-16,0 0-5 0,0 0-229 0,0 0-90 15,88-41-54-15,-40 23-7 0,8 0-28 16,1 2-18-16,-2 4-1 0,-6 0-24 16,-4 4-163-16,-8 2-107 0,-5 1-85 15,-6 0-121-15,-8 3-585 0</inkml:trace>
  <inkml:trace contextRef="#ctx0" brushRef="#br0" timeOffset="30682.91">7228 5192 1995 0,'0'0'712'0,"0"0"-151"16,0 0-50-16,0 0-127 0,0 0-176 0,0 0-112 15,0 0-68-15,0 0-28 0,0 0 59 16,0 0 12-16,0 0-10 0,-14 68-12 16,17-49-15-16,4 0-9 0,-3 0 2 15,2-2-2-15,-3-1-10 0,1 1 1 16,-1-2-16-16,0 0-25 0,0-2-49 16,1-2-36-16,-2 0-29 0,-1-2-38 15,-1-2-90-15,3-1-80 0,-3-1-164 16,0-4-106-16,0 0-404 0,0-2-451 0</inkml:trace>
  <inkml:trace contextRef="#ctx0" brushRef="#br0" timeOffset="30807.7">7319 5079 1884 0,'0'0'674'0,"0"0"-394"16,0 0-81-16,0 0-1 0,0 0-73 0,0 0-62 15,0 0-63-15,0 0-28 0,0 0-320 16,0 0-109-16,0 0-29 0,33-36-297 0</inkml:trace>
  <inkml:trace contextRef="#ctx0" brushRef="#br0" timeOffset="31205.8">7419 5279 1694 0,'0'0'1010'0,"0"0"-679"0,0 0-53 16,0 0-81-16,0 0-67 0,0 0-45 0,0 0 35 15,0 0-1-15,0 0-43 16,0 0-22-16,1 52-7 0,2-43-4 16,-3 0-12-16,1-1-12 0,1-2-16 0,-1-1-2 15,-1 0 12-15,0-4-10 0,0-1 37 16,0 0 38-16,2 0 3 0,-1-4-1 16,1-4-40-16,-1-2-40 0,2-4-3 15,1-2 0-15,3 1 0 0,2-3 1 0,1 0 2 16,3 1 14-16,3 1-1 0,3 0 11 15,4-1 1-15,2 0 15 0,7 0-6 16,4 2-22-16,2 2 0 0,-1 3 38 16,0 5 5-16,-4 4-40 0,-6 1-15 15,-4 5-20-15,-3 4 20 0,-4 6 43 16,-5 0-40-16,-3 6-3 0,-5 0-9 16,-3 1-47-16,0 1-2 0,-5-2 3 15,-5 2-10-15,2-3-25 0,-4 1-74 0,3-3-19 16,-2-3-56-16,5 1-123 15,0-2-135-15,2-3-33 0,1 0-180 0,3-5-558 16</inkml:trace>
  <inkml:trace contextRef="#ctx0" brushRef="#br0" timeOffset="31655.83">8273 4865 2141 0,'0'0'963'0,"0"0"-561"15,0 0 43-15,0 0-23 0,0 0-85 16,4-67-52-16,-4 65-50 0,0-1-56 16,0 3-75-16,0 0-104 0,0 0-19 15,0 9-87-15,0 6-16 0,-1 7 119 16,1 7 1-16,0 3-19 0,0 3 8 0,0 1 13 16,0-1 3-16,6-2 0 0,0 1-2 15,-2-4-1-15,3 0 1 0,2-6-1 16,-3 0 3-16,-2-6-2 0,2-4-1 15,-3-4-24-15,0-5-25 0,-1-2 9 16,-2-2 40-16,0-1 34 0,0 0 33 0,0 0 24 16,-2-3 22-16,-6-7-77 15,-2 0-35-15,-3-4 0 0,-3 1 0 0,-4 0 0 16,0 0 1-16,-6 3 10 16,-1 3-11-16,-2 2 24 0,0 3 5 0,3 2-12 15,2 0-6-15,6 1-12 0,3 5-12 16,4 5-15-16,4-1-1 0,1 3 13 15,1 1-9-15,3 0-3 0,2 2 2 0,0-2-2 16,7 0 0-16,6 0 5 0,3-1 7 16,7-1 3-16,6-1-12 0,6-2 9 15,6-1 2-15,3-3 11 0,2-2-62 16,0-3-70-16,4 0-46 0,1 0-131 16,4-3-234-16,-12-1-499 0,27-9-440 0</inkml:trace>
  <inkml:trace contextRef="#ctx0" brushRef="#br0" timeOffset="32221.8">9743 4803 904 0,'0'0'1275'15,"0"0"-777"-15,0 0 9 0,0 0 40 16,0 0-79-16,0 0-93 0,0 0-138 15,0 0-123-15,0 0-62 0,0 0-52 16,0 0-47-16,-7-22 47 0,7 39 9 16,0 5 3-16,0 3 13 0,0 3 23 15,0 0-2-15,7 3-18 0,0 0-1 16,2-1 7-16,0-1-22 0,2-2-9 16,-1 2 9-16,-1-5-9 0,1-2-1 0,-1-1-2 15,-2-5-15-15,-1-2-31 0,-2-2-61 16,-1-4-52-16,1-2-53 0,-4-2-54 15,0-2-102-15,0 0-99 0,0-2-139 0,0-2 45 16,0-3-127-16,0-13-900 0</inkml:trace>
  <inkml:trace contextRef="#ctx0" brushRef="#br0" timeOffset="32439.6">9821 4843 1882 0,'0'0'476'0,"0"0"-143"15,0 0 142-15,0 0 2 0,0 0-74 16,0 0-69-16,0 0-52 0,-10-69-55 15,10 65-68-15,0 0-55 0,0 1-40 16,6 0-46-16,2 2-18 0,8-1-37 16,4 2-14-16,6 0-1 0,2 8-9 0,-1 1 30 15,0 3 28-15,-3 1 2 16,-3-1-17-16,-4 1-68 0,-1-3-34 0,-3-1-31 16,-1 0-15-16,-2 0-30 0,3-2-30 15,1 0-59-15,2-1-80 0,3-1-83 16,5-5-28-16,-5 0-501 0,11-3-507 0</inkml:trace>
  <inkml:trace contextRef="#ctx0" brushRef="#br0" timeOffset="32645.45">10428 4717 1467 0,'0'0'756'16,"0"0"-223"-16,0 0-48 0,0 0-53 16,0 0-38-16,0 0-77 0,0 0-79 15,0 0-62-15,0 0-57 0,0 0-119 16,0 0 0-16,-43-54-39 0,15 63 15 15,-3 4 24-15,-3 1 19 0,3 1-19 16,0 2-11-16,4-1-1 0,5-1-6 0,4 0-53 16,2-3-49-16,3 1-34 0,4 0-29 15,3-3-45-15,1 0-74 0,3 0-82 16,2-3-118-16,0-2 22 0,3-1-172 16,3-1-396-16,7-3 340 0</inkml:trace>
  <inkml:trace contextRef="#ctx0" brushRef="#br0" timeOffset="32905.44">10436 4652 1610 0,'0'0'555'16,"0"0"-151"-16,0 0 76 0,0 0 52 15,0 0-24-15,0 0-110 0,0 0-103 16,0 0-95-16,0 0-87 0,0 0-58 16,0 0-55-16,42-43-22 0,-39 52-66 15,3 5 88-15,1 7 19 0,0 4 3 16,1 5-7-16,1 3-3 0,-3-1 3 0,-1 2 0 15,-1-2 4-15,2 2 2 0,-2-3 0 16,2 0-8-16,-2 0-12 0,0-3 0 16,2-1-1-16,-1-3-2 0,0-2-56 15,2-3-61-15,-2-2-50 0,-1-4-70 16,-1 0-55-16,3-3-88 0,-2-1-120 0,6-1-173 16,-3-4-312-16,5-3-674 0</inkml:trace>
  <inkml:trace contextRef="#ctx0" brushRef="#br0" timeOffset="33255.03">10729 5036 1767 0,'0'0'1159'16,"0"0"-721"-16,0 0 34 0,0 0-49 16,0 0-162-16,0 0-101 0,0 0-46 15,0 0-31-15,0 0-44 0,0 0-39 16,0 0 0-16,-4-2-42 0,4 10 23 15,0 0 18-15,0 4 1 0,0 0-3 16,4 0 0-16,3 0 0 0,2 1 1 16,4-1 0-16,3 0-16 0,1 0 18 15,5 0 16-15,2-1-4 0,5 0-10 0,1-4-2 16,0-2 22-16,-1-2-1 0,0-3-9 16,-4 0 7-16,-1-5 14 0,-1-5 13 15,0-6 9-15,-4-1 3 0,0-4 37 16,-5-3 23-16,0-1-48 0,-5-4-39 15,-3 4-10-15,-1 1-20 0,-2 5-1 0,-3 2-91 16,0 5-19-16,0 1-76 0,0 4-83 16,0 1-104-16,5 2-190 0,6 4-489 15,2 0-233-15</inkml:trace>
  <inkml:trace contextRef="#ctx0" brushRef="#br0" timeOffset="33870.87">11331 5053 635 0,'0'0'1488'0,"0"0"-1016"0,0 0-38 15,0 0 20-15,0 0-75 0,0 0-74 16,-7-72-57-16,14 63-25 0,1 0-29 16,0 1-54-16,4 2-42 0,2-1-34 15,2 5-36-15,0 1-28 0,4 1-1 16,3 0-17-16,-4 3 5 0,1 7 13 0,-3-2 1 15,-4 4-1-15,-4 2-2 0,-2 0-22 16,-3 3-13-16,-4-2 7 0,0 1 11 16,-7 1 17-16,-3-2-1 0,-6 2 3 15,-1-2 2-15,-3 0-2 0,4-3 0 16,0 0-36-16,6-6-35 0,4 0 13 16,3-4 12-16,2 1 21 0,1-3 23 0,0 0 2 15,0 0 92-15,3-8 61 0,1-1-67 16,5-4-84-16,0-4-2 0,5-2 1 15,-1-3 0-15,3 0 1 0,-2-1 10 16,3 0 7-16,1 0 14 0,-1 0 1 16,0 2-7-16,-5 3 28 0,-2 4 24 15,-2 4 82-15,-5 2 33 0,0 5-52 16,-3 0-37-16,0 2-41 0,0 1-64 16,0 0-51-16,0 0-45 0,0 7-40 15,0 2 3-15,0 5 114 0,0 2 17 0,0 2-1 16,0-2-9-16,3 2 12 0,0-1 0 15,1 2-1-15,2-1-26 0,0 2-34 16,4-1-30-16,-1 0-27 0,2-1-74 16,2 1-117-16,3-2-179 0,1 0-210 15,-4-7-352-15,7 0-496 0</inkml:trace>
  <inkml:trace contextRef="#ctx0" brushRef="#br0" timeOffset="34070.74">11939 5104 863 0,'0'0'1893'15,"0"0"-1220"-15,0 0-68 0,0 0-44 16,0 0-128-16,0 0-171 0,0 0-101 16,0 0-67-16,0 0-62 0,0 0-32 15,0 0-30-15,5 5 30 0,-1 7 18 16,0 6 0-16,4 3-15 0,0 1-2 16,1 1-1-16,0-1 1 0,-2 0 1 15,1 0-2-15,-2 1-69 0,-1 0-98 0,-5 2-65 16,0-1-132-16,-3 1-221 0,-3-7-587 15,-7-3-696-15</inkml:trace>
  <inkml:trace contextRef="#ctx0" brushRef="#br0" timeOffset="43501">11877 3253 1606 0,'0'0'540'0,"0"0"-201"0,0 0-58 16,0 0-34-16,0 0-64 0,0 0-59 16,0 0-35-16,0 0-22 0,0 0-32 0,42-3-35 15,-10-2 13-15,9-1-10 0,10 0 13 16,2 1-15-16,4 0-1 0,-4 2-22 15,-1 0 3-15,-2 1 19 0,-5 0 1 0,1 0 12 16,-4 0-13-16,0 0-80 0,-2 0-73 16,-5 2-29-16,-8 0-65 0,-9 0-40 15,-9 2-172-15,-7 1-562 0</inkml:trace>
  <inkml:trace contextRef="#ctx0" brushRef="#br0" timeOffset="43651.3">11960 3310 1826 0,'0'0'464'0,"0"0"-254"0,0 0-38 16,0 0-31-16,0 0-83 0,0 0-10 16,115-33-6-16,-36 13-42 0,18 1-45 0,11 0 17 15,9 1 27-15,-4 5-14 0,-10 4-72 16,-15 4-103-16,-15 5-110 0,-24 0-255 16,0 1-851-16</inkml:trace>
  <inkml:trace contextRef="#ctx0" brushRef="#br0" timeOffset="47816.05">13307 5104 948 0,'0'0'1059'0,"0"0"-618"16,0 0-61-16,0 0-14 0,0 0-70 16,0 0-87-16,0 0-80 0,0 0-38 15,0 0-59-15,0 0-32 0,14-2-19 16,5-1-6-16,13 2 6 0,11-1 19 0,11-1 3 16,8 1 16-16,8-4 3 0,5 2-19 15,4 1 35-15,1-2-23 0,3-2 10 16,-1-1-22-16,-2 0-3 0,-4 1-29 15,-10 0-40-15,-8-2-85 0,-16 4-32 16,-13 0 5-16,-12 0 2 0,-13 2 67 16,-4 0 96-16,-1-1-131 0,-11-2-17 0,-4 0-65 15,-4 0 38-15,-1-1 52 0,-3 1 100 16,1 1 39-16,0-1 71 0,2 3 91 16,3-1 35-16,1 0 9 0,3 1 48 15,2-1 24-15,5 2 17 0,3 1-8 16,2-1-23-16,2 1-31 0,0 1-45 15,0-1-40-15,0 1-53 0,0 0-56 16,0-1-39-16,3 1-43 0,6 0-15 16,7 0 15-16,5 3 15 0,1 2 13 0,4 3 13 15,-2 0-11-15,-4 1-11 0,-4 2 15 16,-1 5 9-16,-7 2 55 0,-3 2-52 16,-5 5-3-16,-5 2-22 0,-12 4-55 15,-2-1-37-15,-4-1-118 0,3-1-226 16,3-2-512-16,5-8-243 0</inkml:trace>
  <inkml:trace contextRef="#ctx0" brushRef="#br0" timeOffset="48382.91">16119 4650 2714 0,'0'0'969'16,"0"0"-581"-16,0 0-49 0,0 0 50 15,0 0-80-15,0 0-93 0,0 0-73 16,0 0-64-16,0 0-70 0,0 0-9 16,0 0-30-16,-18-23-19 0,20 35 4 0,2 4 42 15,-1 5 2-15,3 3 1 0,1 3 2 16,-1 1 1-16,-2 0-3 0,1 0 0 15,-4 0-28-15,3-2-17 0,-2 0 2 0,-1-1-24 16,1-5-70-16,-1 1-34 16,1-3-59-16,2-3-113 0,0-2-174 15,3-3-187-15,-2-5 6 0,-1-2-461 0</inkml:trace>
  <inkml:trace contextRef="#ctx0" brushRef="#br0" timeOffset="48589.85">16112 4649 2120 0,'0'0'701'16,"0"0"-173"-16,0 0-69 0,0 0-35 16,0 0-83-16,0 0-73 0,0 0-106 15,34-71-82-15,-8 61-56 0,7 1-24 16,3 2-3-16,5 4 3 0,-2 3 16 0,-2 5-1 16,1 8-15-16,0 4-11 0,-5 2-13 15,1 1-13-15,-6 1-9 0,-2-2-6 16,-7 0-33-16,-2-2-44 0,-5-2-68 0,-2 1-67 15,0-3-49-15,2-1-125 0,3-2-188 16,7-4 87-16,-6-2-537 16</inkml:trace>
  <inkml:trace contextRef="#ctx0" brushRef="#br0" timeOffset="48816.55">17103 4560 848 0,'0'0'1713'0,"0"0"-1109"16,0 0-133-16,0 0-49 0,0 0-51 15,0 0-56-15,-30-71-101 0,15 65-52 16,-6 1-55-16,-3 1-37 0,-3 3-28 16,-3 1-29-16,-4 0-13 0,1 9-2 0,1 2-17 15,0 3 1-15,5 4-6 0,3 3-43 16,4 0-49-16,3 0-25 0,4 2-21 16,4 0-38-16,2-3-48 0,3 2-54 15,3-3-98-15,1 0-141 0,0-1-48 0,1-3-104 16,10-2-660-16</inkml:trace>
  <inkml:trace contextRef="#ctx0" brushRef="#br0" timeOffset="49066.4">17136 4500 36 0,'0'0'2494'0,"0"0"-1730"0,0 0-219 15,0 0-72-15,0 0-127 0,0 0-57 16,0 0-87-16,0 0-80 0,0 0-65 0,0 0-57 15,0 0-18-15,13-23-43 0,-13 35-6 16,2 5 67-16,-2 5 1 0,3 2 14 16,1 2-13-16,0 0-1 0,2 1 21 15,3-1-1-15,-4 1-9 0,3 0 0 16,-2 0 7-16,-1 0-19 0,-1-1-15 0,-1-1-53 16,0 0-38-16,0-1-50 0,0-1-148 15,1-1-139-15,2-2-124 0,3-4-173 16,2-2 37-16,-2-4-413 0</inkml:trace>
  <inkml:trace contextRef="#ctx0" brushRef="#br0" timeOffset="49465.68">17752 4789 802 0,'0'0'1424'16,"0"0"-830"-16,0 0-130 0,0 0-61 0,0 0 4 15,0 0-102-15,-19-76-39 0,3 65-64 16,-1-1-55-16,-5 3-43 0,-1 3-22 15,-3 1-42-15,1 1-40 0,0 4-3 16,2 0-12-16,1 4-16 0,6 4 1 16,0 3-1-16,6-1-2 0,3 3-4 15,3-1-18-15,2 2-3 0,2 1 9 0,2 0 3 16,6 3 15-16,4 2-6 0,2-1-12 16,2-1-31-16,3 0-34 0,0-2-22 15,2-1-50-15,-1-3-15 0,-1-5 9 16,1 0 31-16,-4-6 85 0,-3-1 76 15,0 0 53-15,-1-6 45 0,-2-3 28 16,-1-4 9-16,0-4 29 0,0-1-18 16,-2-4-19-16,3 2-6 0,-2-2 11 15,0 3-40-15,-3 6-12 0,-1 2 6 16,0 7-3-16,-3 2-28 0,2 2-55 0,-1 0-51 16,1 0-38-16,1 1-9 0,5 5 96 15,2 4 2-15,4-2-15 0,2 4-19 16,2 1-21-16,2 1-44 0,5-1-77 15,-3-1-85-15,-1-1-131 0,0-3-189 0,-6-2-29 16,-4-2-209-16,-3-2-907 0</inkml:trace>
  <inkml:trace contextRef="#ctx0" brushRef="#br0" timeOffset="49674.73">18103 4690 2292 0,'0'0'729'0,"0"0"-171"0,0 0-66 15,0 0-137-15,0 0-167 0,0 0-92 16,0 0-96-16,0 0-25 0,0 0 5 16,0 0 20-16,88 21 18 0,-46-8-3 15,4-1-14-15,-1 2 2 0,-3 1 9 16,-1-2-12-16,-9 0-66 0,-5-2-85 16,-8-2-66-16,-3 0-75 0,-7-1-162 15,-3-2-175-15,-5-1 42 0,-1-1-463 16,0-2-141-16</inkml:trace>
  <inkml:trace contextRef="#ctx0" brushRef="#br0" timeOffset="49899.9">18493 4731 859 0,'0'0'820'0,"0"0"-278"15,0 0-60-15,0 0-74 0,0 0-29 16,0 0-60-16,0-71-57 0,0 68-25 0,0-1-17 16,0 3-11-16,0 1-40 0,0 0-68 15,-2 0-55-15,1 0-45 0,-4 0-1 16,-3 5-12-16,-7 0-6 0,-2 3 18 15,-5 3 4-15,-1 1-4 0,1 2-13 16,2 3-5-16,3 1-7 0,1 1-23 16,5 3-38-16,-1 0-9 0,5-2-41 15,1 2-46-15,2-1-64 0,1-3-46 16,1 0-81-16,1 0-150 0,-2-3-44 16,3-4-429-16</inkml:trace>
  <inkml:trace contextRef="#ctx0" brushRef="#br0" timeOffset="50074.55">18936 4916 1709 0,'0'0'1347'16,"0"0"-805"-16,0 0-133 0,0 0-121 15,0 0-98-15,0 0-79 0,0 0-99 16,0 0-12-16,0 0-142 0,0 0-116 15,0 0-178-15,-39-30-357 0,19 30-706 0</inkml:trace>
  <inkml:trace contextRef="#ctx0" brushRef="#br0" timeOffset="52383.06">20644 4488 1849 0,'0'0'966'0,"0"0"-409"15,0 0-79-15,0 0-57 16,0 0-112-16,0 0-93 0,0 0-78 0,0 0-40 16,0 0-28-16,0 0-15 0,-16-8-25 15,16 8-30-15,-1 3-15 0,-2 3-6 16,1 2 19-16,-5 4 1 0,4 0-12 15,1 4-2-15,-1 1-3 0,3 1-13 16,0 1 4-16,0-1 12 0,5-1-13 16,5-2-45-16,3 1-4 0,3-2-3 15,3-3 28-15,3 0 52 0,3-4 12 0,1-1-10 16,-2-4 17-16,0-2-4 0,1 0 7 16,-3-2 14-16,-3-6 7 0,1-1 19 15,-3-3 5-15,1-2 16 0,-2-3-1 16,-2-1-12-16,2-1 12 0,-3-3-9 15,-3 2-24-15,3-1-13 0,-3 2-15 0,-1 2-18 16,2 2-3-16,-2-1-33 16,1 4-70-16,-1 1-53 0,-1 4-54 0,1 4-109 15,-3 1-133-15,4 2-158 0,-3 3-124 16,3 5 104-16,-2-1-523 0</inkml:trace>
  <inkml:trace contextRef="#ctx0" brushRef="#br0" timeOffset="52798.52">21255 4567 795 0,'0'0'1415'16,"0"0"-795"-16,0 0-216 0,0 0-120 16,0 0-60-16,0 0-54 0,0 0-35 15,0 0-43-15,0 0-24 0,0 0 23 16,0 0 14-16,6 31-21 0,-5-24-32 16,1 4-24-16,0-4-19 0,-2 1-9 15,0 0-28-15,0-3-6 0,0-1-3 0,0 0 9 16,0-3-3-16,0 0 10 15,0-1 21-15,2 0 15 0,-2 0 26 0,1-2 30 16,-1-5 6-16,0-2-77 0,2-4-6 16,-1-1-19-16,1-2 13 0,-1 1-4 15,2 0 16-15,0 1 0 0,1 1 1 16,-1 1 1-16,3 1 14 0,3-1 2 0,-1 2 1 16,5-2-1-16,6 1 13 0,5 2-9 15,4-2-7-15,5 4 0 0,2 0 4 16,2 3 15-16,-1 2 6 0,4-1-3 15,-4 3-16-15,2 0-21 0,-3 0 0 16,-1 6 0-16,-6 4 34 0,-5-2-34 16,-7 5-14-16,-4 2-32 0,-6 0-40 15,-4 2 13-15,-2 2 17 0,0 2 13 16,-8-1 6-16,-3 2-3 0,-1-4-25 0,-2 0-53 16,0 0-72-16,0-4-65 0,3 0-118 15,2-1-157-15,2-4-47 0,4-2-617 16</inkml:trace>
  <inkml:trace contextRef="#ctx0" brushRef="#br0" timeOffset="53058.64">22118 4510 859 0,'0'0'1528'0,"0"0"-919"0,0 0-104 16,0 0-64-16,0 0-68 0,0 0-91 15,0 0-91-15,0 0-75 0,0 0-49 16,0 0-67-16,0 0 0 0,13-13-45 16,-11 21 23-16,1 2 7 0,-1 5 15 15,1 0 0-15,-1 1 1 0,-1 3-1 16,2-3-15-16,-3-1-35 0,0 1-42 0,0-3-49 16,0-1-33-16,0-1-24 0,0-1-25 15,0-2-57-15,0-1-85 0,0-2-70 16,0-3 13-16,0-2-145 0,2 0-435 15</inkml:trace>
  <inkml:trace contextRef="#ctx0" brushRef="#br0" timeOffset="53215.75">22193 4375 1382 0,'0'0'738'15,"0"0"-505"-15,0 0-159 0,0 0-51 16,0 0-23-16,0 0-84 0,0 0-292 0,0 0-326 16</inkml:trace>
  <inkml:trace contextRef="#ctx0" brushRef="#br0" timeOffset="53931.9">22561 4549 1030 0,'0'0'785'0,"0"0"-435"15,0 0-162-15,0 0-62 0,0 0-7 0,0 0-3 16,0 0 4-16,0 0 50 0,0 0 25 16,0 0-16-16,0 0-33 0,69-12-35 15,-60 12-16-15,-1 0 2 0,-1 0 29 16,-1-1 0-16,-1-1-13 0,-3 2-1 0,1 0 18 16,0-1 15-16,0 1 25 0,2-2 17 15,0-1-10-15,-1 0-43 0,-1 1-58 16,0-2-24-16,-1 3-7 0,-1-2 13 15,-1 2 18-15,0 0 6 0,0-2-16 16,-6 0-26-16,-2-1-40 16,-7 1-49-16,-1-1 7 0,-4 3-4 0,-3-2 1 15,0 3 12-15,1 0-4 0,2 5 4 16,-1 1 12-16,2 4 2 0,0-2 16 16,3 2-18-16,-1 0-9 0,4-1-31 15,0 2-6-15,2-2-9 0,3 3-16 0,1-2-3 16,2 2-15-16,3 1-13 0,2 0 6 15,2-1 22-15,7 3-4 0,2-1-13 16,3-1 9-16,3-1 13 0,-1-1 5 16,2-4 12-16,-4-1 46 0,3-3 27 0,0-2 35 15,-1-1 5-15,2 0 2 0,-1-6 5 16,0 0 0-16,-1-3 28 0,1-1 24 16,1-2 1-16,0 1-14 0,0-4 4 15,-1 1 12-15,-1 1 30 0,-5 1-13 16,0 1 0-16,-2 2-6 0,-3 1-9 15,-1 4-7-15,-2 0-6 0,0 2-18 16,-1-1-6-16,-2 3-16 0,2 0-51 0,-1 0-3 16,-1 0-42-16,0 0-19 0,2 6-30 15,2 3 9-15,0 3 58 0,3 2 26 16,5 0-15-16,2 1-26 0,0-2-28 16,1-1-25-16,0-4-39 0,0 2-56 15,-3-5-93-15,-2-2-128 0,0 0-194 16,-4-2-128-16,3-1-701 0</inkml:trace>
  <inkml:trace contextRef="#ctx0" brushRef="#br0" timeOffset="54181.94">23028 4492 2066 0,'0'0'975'0,"0"0"-566"15,0 0-33-15,0 0-43 16,0 0-143-16,0 0-78 0,0 0-57 0,0 0-33 15,0 0-6-15,104 4 24 0,-70 11 12 16,2 4-21-16,0 1-16 0,-1 3-14 16,-1 0-1-16,-1 0-2 0,-2-2 1 15,-3-1-2-15,-5-2 2 0,-2-3-33 16,-6-3-46-16,-6-5-53 0,-3-2-22 16,-1-4 27-16,-3 1-1 0,-2-2-34 15,0 0-45-15,0-7 5 0,0 0-267 16,-2-5-197-16,-4 2-447 0,-2-7-88 0</inkml:trace>
  <inkml:trace contextRef="#ctx0" brushRef="#br0" timeOffset="54397.75">23440 4498 150 0,'0'0'1631'15,"0"0"-1051"-15,0 0-118 0,0 0 2 16,0 0-54-16,0 0-67 0,0 0-115 0,0 0-100 16,0 0-35-16,0 0-38 0,0 0-24 15,-7-21-15-15,-1 24-14 0,-4 2 19 16,-4 5 1-16,-3-2-7 0,-3 3-12 15,3 2-3-15,-1 2-12 0,0 0-7 16,4 3-11-16,-2 3 8 0,3-1-3 16,2-2-52-16,2 0-16 0,3 0-34 15,3-3-26-15,-1-1-52 0,5-1-82 16,1-1-123-16,0-1-49 0,0-3 23 16,5-2-229-16,1-2-389 0</inkml:trace>
  <inkml:trace contextRef="#ctx0" brushRef="#br0" timeOffset="54621.75">23732 4559 1874 0,'0'0'722'0,"0"0"-182"16,0 0-59-16,0 0-94 0,0 0-117 16,0 0-109-16,0 0-65 0,0 0-81 15,0 0-15-15,0 0-46 0,32-11 46 16,-25 18 16-16,-1 4-16 0,0 0-43 15,-2 2-47-15,-1 0-6 0,1 1 6 16,-4 0-1-16,0 0-44 0,0-1-54 16,0-1-35-16,0-2-69 0,-4-2-82 15,0-1-24-15,1-2-145 0,2 1-486 16</inkml:trace>
  <inkml:trace contextRef="#ctx0" brushRef="#br0" timeOffset="54780.6">23875 4441 2036 0,'0'0'551'0,"0"0"-252"0,0 0-90 16,0 0-27-16,0 0-64 0,0 0-71 15,0 0-47-15,0 0-46 0,0 0-184 16,0 0-178-16,0 0 89 0,-1-15-34 16,1 25-222-16,0 0-177 0,20 3-7 0</inkml:trace>
  <inkml:trace contextRef="#ctx0" brushRef="#br0" timeOffset="55215.09">24364 4550 1079 0,'0'0'1203'0,"0"0"-674"16,0 0-13-16,0 0-95 0,0 0-58 16,0 0-59-16,0 0-50 0,0 0-39 15,0 0-65-15,-6-68-74 0,-8 61-56 16,-4 3-20-16,-3 0-12 0,-2 4-3 15,-1 0 12-15,1 3 1 0,0 4-16 0,3-1 15 16,0 3-15-16,1 2-3 0,5 2-22 16,1 2-34-16,3 2-11 0,3-1 20 15,-1 1 7-15,4 0-50 0,4-4-32 16,0 2 10-16,3-4 9 0,4 0 11 16,3-2 24-16,2-3 45 0,2-1 44 15,5-2 40-15,-2-3 20 0,3 0 10 16,-1-1-14-16,1-5 9 0,0-1 7 15,1-1 5-15,-1-2 4 0,-2-2 24 16,1-1 9-16,1 1-3 0,-3-2-22 0,-3 4-25 16,-3 1-18-16,1 4-3 0,-7 2-28 15,0 2-15-15,-2 0-34 0,-2 1-12 16,4 0-12-16,-2 0-3 0,3 5 21 16,2 3 22-16,-2 1-13 0,-1 2-34 15,1 2-30-15,1-1-47 0,-1 1-41 0,-2-2-42 16,2 1-106-16,2-2-129 0,1-1-2 15,2-3 40-15,-6-2-237 0,10-4-800 0</inkml:trace>
  <inkml:trace contextRef="#ctx0" brushRef="#br0" timeOffset="55542.06">24858 4147 1235 0,'0'0'1563'0,"0"0"-999"0,0 0-96 16,0 0-50-16,0 0-74 0,0 0-49 16,0 0-60-16,0 0-70 0,0 0-83 15,0 0-82-15,0 0-3 0,-24-50-40 0,24 51-24 16,0 7-9-16,0 2 54 16,0 4 22-16,0 4 21 0,0 3 0 0,0 1-8 15,0 2 8-15,1 2-6 0,1 1-3 16,2 1-9-16,-2-1 16 0,1 2-7 15,-1-1-11-15,1-1 1 0,-2-2-1 0,1 0 1 16,-2-2-2-16,1 0-1 0,1-1 0 16,1-2 0-16,-3-2-20 0,2-1-7 15,0-4-8-15,-1 0-13 0,2-2-9 16,0-4-28-16,-2 1-36 0,1-4-53 16,-1 0-65-16,-1-2-105 0,0-2-131 15,0 0-164-15,0 0-43 0,-7-8-1303 0</inkml:trace>
  <inkml:trace contextRef="#ctx0" brushRef="#br0" timeOffset="58013.23">27058 4525 198 0,'0'0'339'0,"0"0"-85"0,0 0-45 15,0 0-20-15,0 0-49 0,0 0-7 16,0 0-19-16,0 0-33 0,0 0-25 16,2-2-14-16,-1 2-3 0,-1 0 13 15,3 0 26-15,-1 0 19 0,1-2 7 16,1 2 3-16,-1-1 0 0,0 0-13 16,0 0-1-16,-2-1 1 0,3 1-1 15,-4 1-31-15,2-1-21 0,-1 0-8 16,1 1-17-16,-1-3-3 0,1 2 12 15,-2 1 1-15,2-2 0 0,-2 2-1 16,0 0 1-16,0-1 6 0,2 1 16 0,-2-3 13 16,0 2 9-16,0 0-9 0,0 0-20 15,1-2-15-15,-1 2-24 0,0 0-2 16,0-1-16-16,0 1-32 0,0 0-6 16,0-1-4-16,0 2 10 0,0-1 20 15,0 1 8-15,0 0 20 0,0 0 47 0,2 0 14 16,-2 0 6-16,1 0 7 0,-1 0-1 15,0 0 9-15,0 0 1 0,0 0-7 16,0-2-10-16,0 1 0 0,0 0-12 16,0 0-26-16,0-2-9 0,0 1-18 15,0-2 1-15,0 1-1 0,2-1-1 16,-1 2 38-16,-1-3 25 0,0 1 48 0,2 0 82 16,-2 1-44-16,0 1-35 0,0-2-18 15,0 3 2-15,0-2-2 0,0-1-11 16,0 0-14-16,0 2-31 0,0-3-13 15,0 1-6-15,0 1-19 0,0 0-2 16,0 1 0-16,-2 1-3 0,2 0 1 16,0-2 0-16,0 2 2 0,0 1 0 15,0 0 2-15,0 0-2 0,0 0 0 16,0 0-18-16,0 0-16 0,0 0-24 16,0 1-40-16,0 5-46 0,0 6 70 15,0 4 74-15,0 3 6 0,0 4 31 16,0 0-3-16,0 2-15 0,3-1-18 0,0 1-1 15,3-2 2-15,-4-2 1 0,1 0 15 0,0-3-17 16,0 0 0-16,-1-3-1 0,1 1-18 16,-3-4-19-16,0-4-12 0,0 1-1 15,0-6 7-15,0 1 12 0,0-3 7 16,0-1 24-16,0 0 0 0,0 0 21 16,0 0 19-16,0 0-3 0,0-5-34 15,0-1-2-15,3-5 1 0,-2-2 23 16,3-1-6-16,-1 0-4 0,6-1 31 15,-1 2-21-15,3 0-1 0,6 3 1 16,4-2 15-16,7 3 0 0,9-1 15 16,7 2-22-16,4 2-30 0,5 1 0 15,0 2 18-15,-3 3 10 0,-4 0-7 16,-7 5 0-16,-3 4-20 0,-9 0 5 16,-5 3-9-16,-5-1-31 0,-6 3-15 0,-7 2-24 15,-4 1 18-15,-3 1 52 0,-12 1 22 16,-6-1 9-16,-9 0 3 0,-6 0-16 15,-7-3-7-15,-2 0-11 0,-3-4-40 0,-1 1-2 16,0-3-4-16,4-2-19 0,3-1-21 16,5-4-12-16,7 0-44 0,8-2-76 15,7 0-32-15,4-6-62 0,8-1-135 16,3-4-111-16,9 0-429 0,1 2-130 16</inkml:trace>
  <inkml:trace contextRef="#ctx0" brushRef="#br0" timeOffset="58496.67">27829 4703 653 0,'0'0'1046'16,"0"0"-569"-16,0 0-183 0,0 0-77 16,0 0-24-16,0 0-14 0,0 0-41 15,0 0-36-15,0 0-13 0,0 0 10 16,0 0 34-16,29 3-44 0,-14-6-75 0,3-1-13 15,4-1 0-15,1 1 15 0,0-1 9 16,-1-2 7-16,-2 2-23 0,2 0-9 16,-1-3-34-16,-2 2-10 0,1-2 9 15,-4 1 3-15,1-2-12 0,-3 0 22 16,-2-1 22-16,-4 2 31 0,-3 0-2 16,0 0 21-16,-4 2-15 0,-1-1 25 15,0 3 16-15,0 1 40 0,0-1 4 0,-6 1 1 16,1-2-46-16,-6 1-38 15,-4 2-37-15,-4-2 0 0,-3 4-3 0,-1 0-12 16,0 0-7-16,3 1 0 0,1 4 0 16,5 1 7-16,0 1-1 0,2 2-9 15,1 2-9-15,3-2 9 0,2 2-6 16,3 1 6-16,1-1 3 0,2 1 2 16,0 1 7-16,0-1 13 0,5 1 10 15,4 0 22-15,2 0-10 0,3-2-3 0,1 1 0 16,1-3 2-16,4 0 4 0,-1-1 0 15,4-1 0-15,0-5-19 0,3-1-6 16,3-1-112-16,1 0-55 0,3 0-84 16,1-5-111-16,0-2-86 0,2-1-52 15,-11 1-223-15,14-8-775 0</inkml:trace>
  <inkml:trace contextRef="#ctx0" brushRef="#br0" timeOffset="58896.62">28485 4603 1646 0,'0'0'826'0,"0"0"-256"0,0 0-110 15,0 0-78-15,0 0-25 0,0 0-59 16,0 0-85-16,0 0-93 0,0 0-59 16,0 0-34-16,0 0-27 0,-3-18-52 15,3 24-40-15,0 3-3 0,0 2 95 16,-1 5 2-16,-1-2 0 0,0 2 1 16,-1-3-1-16,0-2-2 0,2-2-1 0,-1 0-33 15,2-3-21-15,-1-4-10 0,-1-1-3 16,2-1 9-16,0 0 32 0,0 0 27 15,0 0 49-15,0-6 16 0,3-3-65 16,4-6-22-16,0 0 4 0,1-2 16 16,1 1 2-16,2-1 34 0,0 2-32 15,0-1 63-15,1 3-7 0,2 1-21 0,3 4-35 16,-1-2 1-16,4 4 19 0,1 1 18 16,0 2-13-16,5 2-5 0,-1 1-20 15,4 0-2-15,2 4-9 0,-1 2 9 16,-1 3 31-16,-4-1-13 0,-6 1-18 15,-1 0-13-15,-10 2-27 0,0 0-25 0,-4 2-21 16,-4 1 30-16,0 0 19 0,0 0 10 16,-7 2-1-16,1-2-22 0,-1 0-33 15,-4-2-42-15,2-1-49 0,0 0-50 16,0-4-48-16,-2 0-113 0,2-2-96 16,2-1-234-16,2-4-1041 0</inkml:trace>
  <inkml:trace contextRef="#ctx0" brushRef="#br0" timeOffset="59512.75">29323 4350 1516 0,'0'0'1432'0,"0"0"-975"0,0 0-159 16,0 0 80-16,0 0-32 0,31-72-47 16,-28 67-60-16,-1 1-77 0,-1 3-67 15,-1 0-40-15,0 1-30 0,0 0-25 16,0 0-43-16,2 2-39 0,-1 7-52 0,3 5 42 15,-1 7 65-15,1 5 23 0,2 1 4 16,0 1-2-16,2 1-1 0,-3-2 0 16,1 0-12-16,-2-6 15 0,1 0 12 15,-1-3-10-15,0-4 0 0,-2-2 0 16,2-3 1-16,-1-3 13 0,-3-2-4 0,0-1-9 16,0-2 15-16,0-1 10 15,0 0 12-15,0 0 2 0,0 0 1 0,-6-1 24 16,3-4 9-16,-3-5-76 0,-2 1-29 15,-3 0-11-15,-3 0 13 0,0 3-1 16,-3 1-2-16,-3 4-13 0,1 0 10 16,-4 1 17-16,0 0 13 0,2 2-18 15,0 3 9-15,1 1-4 0,4 2 13 16,-2 1-24-16,7 1-4 0,1 2-52 16,3 2-24-16,4 0-13 0,3 3 18 0,0 1-7 15,1 0 1-15,10 0 17 0,0-1 32 16,5-2 19-16,2-2 8 0,5-4 12 15,0-1 20-15,4-3 0 0,1-5-10 16,3 0-87-16,0 0-98 0,3-5 2 0,0-2 56 16,-1-3 83-16,-1 1 32 15,-4-2 22-15,-6 0 0 0,-2 0 124 16,-4-1 104-16,-1 0 18 0,-4 0-32 16,2-1-25-16,-3 0-12 0,-1 1-19 0,-1 4-8 15,-3-1 0-15,-2 4-37 0,0 3-42 16,-3 1-71-16,2 1-3 0,-2 0-68 15,3 6-45-15,2 3 24 0,-1 2 62 16,2 2 8-16,-1 0-49 0,-2 2-70 16,0-4-54-16,0-1-48 0,2-1-65 15,-5-2-99-15,3-2-134 0,-3-3-30 16,0-2-626-16,-40-111 60 0</inkml:trace>
  <inkml:trace contextRef="#ctx0" brushRef="#br0" timeOffset="59644.06">29881 4412 2330 0,'0'0'613'0,"0"0"-296"0,0 0-110 0,0 0-99 15,0 0-108-15,0 0-92 0,0 0-208 16,0 0-230-16,0 0-289 0,0 0-256 16,0 0 316-16</inkml:trace>
  <inkml:trace contextRef="#ctx0" brushRef="#br0" timeOffset="71158.87">30066 4741 314 0,'0'0'248'0,"0"0"-101"16,0 0-50-16,0 0-77 0,0 0-20 0,0 0-111 16,0 0-68-16,0 0 6 15,6-70 121-15,-6 63 36 0,0 2 16 0,0 3 247 16,0-2-41-16,0 3-53 0,0-2 16 15,0 0 33-15,0 2-3 0,0-3-33 16,0 2-49-16,0-2-29 0,0 0-17 16,0-1-6-16,0 0 0 0,0 0 19 15,0-2 49-15,3 2-16 0,-3 1-17 16,0-1-23-16,0 0-22 0,0 0-26 16,0 1-13-16,0 0-12 0,0 0-4 15,0 1 1-15,0 0 2 0,0-1 52 0,0 0 38 16,1 0 32-16,-1-2 16 0,2 0-3 15,-2 1 2-15,1 1-25 0,1 2 2 16,-2 1-6-16,0 0-17 0,1 1-31 16,-1 0-34-16,0 0-29 0,2 0 0 15,-2 0-13-15,0 0-9 0,0 0-19 0,0 1 0 16,0 1-19-16,0 3 48 0,0 3 12 16,0 3 47-16,0 5 0 0,-3 1-3 15,1 3 7-15,1 4-7 0,-2-1-10 16,0 1-6-16,0 2-9 0,0-1-19 15,1 2 0-15,-1-5-1 0,-2 0-14 16,2 0-1-16,0-5-9 0,0-3 12 16,1-2 1-16,2-3-20 0,-3-3-43 15,2-2-58-15,1-3-38 0,0-1 6 16,-2 0 44-16,2-6 76 0,0-3-243 16,0-7-202-16,0 0-263 0,0 2-566 15</inkml:trace>
  <inkml:trace contextRef="#ctx0" brushRef="#br0" timeOffset="71310.25">30126 4554 1561 0,'0'0'984'0,"0"0"-659"0,0 0-52 16,0 0-31-16,0 0-51 0,0 0-62 16,0 0-88-16,0 0-41 0,0 0-31 15,0 0-127-15,0 0-129 0,0-40-152 16,0 40-297-16,0 5-18 0,1 0-239 15</inkml:trace>
  <inkml:trace contextRef="#ctx0" brushRef="#br0" timeOffset="71776.78">30350 4686 1313 0,'0'0'647'0,"0"0"-255"0,0 0-114 16,0 0-43-16,0 0-4 0,0 0-81 0,0 0-77 15,0 0 20-15,0 0-14 16,0 0-12-16,0 0-29 0,-5 58-23 0,5-47-12 16,0-1-3-16,0-4 0 0,0 2-4 15,0-3 1-15,0-1 3 0,0-3 0 16,0 1 22-16,0-2 20 0,0 0-20 16,0 0-21-16,1-2 18 0,1-3 82 15,3-1-79-15,-1-4-22 0,4 1-4 16,-3-6 4-16,4 2 19 0,2-1 19 15,0 0 9-15,1 1 6 0,0 0-6 16,0 3-14-16,3 0-23 0,0-1-10 16,2 4-19-16,1-1 16 0,0 1 2 0,-1 4 1 15,-2-2 25-15,-3 3-14 0,0-1-11 16,-1 3-19-16,0 0-7 0,-2 0-5 16,-1 0 14-16,1 0 17 0,1 5 28 0,-3-2-6 15,1 2-22-15,0 2-15 0,-1 1-16 16,-2 1-7-16,1 1-12 0,-4 2-9 15,1 2 18-15,0 0 0 0,0 0 6 16,3 3 10-16,-3-3 24 0,4 3-2 16,2-3-45-16,2 1-15 0,3-3-19 15,2-2-23-15,2-1 0 0,2-4-1 16,-1-1-79-16,1-1-66 0,1-2-101 16,0-1-215-16,2 0-253 0</inkml:trace>
  <inkml:trace contextRef="#ctx0" brushRef="#br0" timeOffset="72257.78">31264 4738 249 0,'0'0'1061'0,"0"0"-485"0,0 0-64 16,0 0-18-16,0 0-59 0,0 0-58 15,0 0-78-15,19-70-107 0,-31 59-96 16,4 2-40-16,-3 1 0 0,-1 3-13 16,-2 2-27-16,-1 1-16 0,-1 2-27 0,-1 0-20 15,1 4-8-15,-2 3 21 0,2 4 6 16,-1 1 3-16,6 1 0 0,-1 1-3 15,6 1-7-15,1-3-58 0,3 1-12 16,2 0 2-16,0 0-23 0,7-2-7 16,3 1 25-16,0-1 29 0,4-1 24 15,0-4 1-15,0 0 16 0,1-4 38 0,-1-2 70 16,3 0 48-16,-1-4 15 0,2-2-9 16,-2-2 27-16,1 0 2 0,-1-3 2 15,-2 1-21-15,-2 2-10 0,-1 0-4 16,-4 3-2-16,-2 1-2 0,-2 3-8 15,-3 0-16-15,1 1-28 0,-1 0-37 16,0 0-27-16,0 0-9 0,0 1-52 16,1 5-49-16,-1 7 24 0,3 6 86 0,-1 4 11 15,1 3-11-15,1 2-11 0,-1 2 10 16,0 1 1-16,-3-3 0 0,1 1 28 16,-1-4 8-16,0 0-18 0,-1-2-17 15,-5-3 0-15,-1-2 11 0,0-2-9 16,-4-3 0-16,1 0-1 0,-3-2 26 0,-1 0 2 15,-3-5-5-15,-3-2 2 16,-1-1-5-16,-3-3-22 0,-4-2-43 0,0-7-79 16,-4-1-131-16,-1 0-165 0,2-2-126 15,3 2-154-15,8 3-339 0,-4 2-467 0</inkml:trace>
  <inkml:trace contextRef="#ctx0" brushRef="#br0" timeOffset="73540.83">17940 5556 650 0,'0'0'443'16,"0"0"-117"-16,0 0-69 0,0 0-62 0,0 0-46 15,0 0-52-15,0 0-32 0,0 0-19 16,0 0-7-16,0 0 6 0,-4-15 10 16,4 12 29-16,0 1 32 0,0 1 33 15,0-2 21-15,0 2 48 0,0-1 41 16,0 2-18-16,0 0-42 0,0 0-23 16,0 0-28-16,0 0-51 0,0 0-50 15,0 0-47-15,0 0 0 0,0 3-22 0,0 2-8 16,4 4 30-16,-2 5 21 0,1 4 29 15,-2 3-16-15,3 3 13 0,-4 2-4 16,3 0-2-16,-3 2-17 0,0-2-11 16,0-1-10-16,0-1 9 0,0-1-12 15,2-4-2-15,-1-1-29 0,2-1-56 16,0-4-68-16,0-2-52 0,-1 0-35 16,0-5-87-16,2-2-86 0,-4-1-103 15,0-3-305-15,-5 0-657 0</inkml:trace>
  <inkml:trace contextRef="#ctx0" brushRef="#br0" timeOffset="73721.23">17828 5785 775 0,'0'0'1238'16,"0"0"-837"-16,0 0-91 0,75-21-27 15,-36 14-27-15,3-1-65 0,5 1-61 16,1 0-51-16,-2 1-44 0,-4 0-33 15,-5 0-2-15,-7 1-152 0,-4 0-48 16,-6 1-55-16,-4-1-108 0,-5-2-187 16,-3 1-649-16</inkml:trace>
  <inkml:trace contextRef="#ctx0" brushRef="#br0" timeOffset="74124.64">18288 5510 1738 0,'0'0'626'0,"0"0"-220"0,0 0-21 16,0 0-63-16,0 0-106 0,0 0-103 16,0 0-100-16,0 0 6 0,0 0 37 0,0 0 51 15,0 0-12-15,0 69-11 0,6-46-6 16,-1 1-6-16,1 0-23 0,4 0-27 16,-3-1-21-16,4-2 14 0,-2 0 4 15,0-1-19-15,1-2-6 0,-1-2-28 16,2-3-16-16,-3 0-24 0,-2-4-26 15,-1-1-19-15,-1-3-23 0,-1-3 29 16,2-2 97-16,-1 0 16 0,3-5 132 16,1-5-57-16,3-3 8 0,1-1 14 15,0-2-4-15,1 1 16 0,-1 2 15 16,2 2-16-16,-2 0-37 0,2 5-22 0,2 0-12 16,3 1-22-16,2 3-15 0,3 2-15 15,5 0 0-15,-1 2 2 0,3 5 13 16,-6 2-9-16,-3 3 9 0,-6-1-40 15,-3-1-22-15,-5 2-30 0,-3 0-10 0,-4-2-13 16,-1 2-13-16,0 0-45 0,0 0-81 16,-6 0-145-16,-1-1-114 0,4-4-45 15,3-2-101-15,0-5-116 0</inkml:trace>
  <inkml:trace contextRef="#ctx0" brushRef="#br0" timeOffset="74457.6">18951 5815 787 0,'0'0'821'16,"0"0"-234"-16,0 0-189 0,0 0-102 15,0 0-52-15,0 0-49 0,0 0-49 16,0 0-38-16,82-22-38 0,-59 17-10 16,1 0-16-16,1-1-16 0,-1-1-3 15,-1-2-6-15,-3 0 0 0,-3 0 19 0,-3 0 6 16,-4-1 31-16,-1-1-8 0,-3 0-30 16,0-2-12-16,-3 0-6 0,-1 0 3 15,-2 0 22-15,0 1 40 0,-5 1-7 0,-3 4-15 16,-1 1-49-16,-2 2-13 0,-8 4-47 15,-2 0-3-15,-7 6 38 0,-1 5 12 16,0 1 11-16,2 3-1 0,2-1-10 16,5 3-31-16,7-2-13 0,2 2 13 15,8 0 15-15,3 1 16 0,0-1 52 16,11 1 26-16,3-2-22 0,4 1-10 16,5-2-2-16,6-3-1 0,8-2-3 15,2 0-15-15,6-3-25 0,4-2-16 16,1 1-89-16,-3-5-68 0,0 0-73 15,-4 0-117-15,-1-1-199 0,-13 0-210 0,14 0-955 16</inkml:trace>
  <inkml:trace contextRef="#ctx0" brushRef="#br0" timeOffset="75290.95">21024 5723 2277 0,'0'0'646'16,"0"0"-259"-16,0 0-41 0,0 0-38 16,0 0-25-16,0 0-57 0,0 0-130 0,0 0-44 15,0 0-15-15,0 0-3 0,-85-25-6 16,63 34 6-16,0 0 0 0,2 4-10 16,1-1-2-16,4-1-22 0,3 2-16 15,4-3 1-15,5-1-4 0,1 2 4 16,2 0-6-16,0 1-44 0,8 1-31 15,6 1 1-15,5 0 11 0,4 0 47 16,6-2 0-16,4-4-16 0,3 2-13 16,4-7-39-16,0 0-53 0,-1-3-37 15,0 0-55-15,-1-6-49 0,-2-2 4 0,-3-1 63 16,-4 1 97-16,-3 0 93 0,-7 1 42 16,-5 1 142-16,-3 1 99 0,-6 2 19 15,-2-3 5-15,0 2-21 0,-1 2-11 0,-2-2 0 16,0 2-15-16,0-1-29 0,0 2-20 15,0-1-43-15,0 2-70 0,0 0-56 16,0 0-16-16,0 0-33 0,0 0-43 16,0 4-37-16,1 0 55 0,5 4 62 15,1 0 12-15,5-1 13 0,6 4-1 16,8-4 13-16,4 1 9 0,5-3-4 16,2-2-2-16,0-3 0 0,-1 0-3 15,1-3-1-15,-4-3 13 0,-3-2 21 16,-5-1 1-16,-3-1 11 0,-5-1 22 0,-7 0 45 15,-4-2 43-15,-5 0-53 0,-1-4-30 16,-6-1-18-16,-4-2-43 16,-4 0-36-16,-1 2-11 0,0 4-13 0,0 4-31 15,-1 2-35-15,0 6-35 0,-1 2-33 16,-6 0-16-16,1 3-34 0,-1 8-47 16,1 0-105-16,0 3-92 0,2 2-74 0,4-2-45 15,6-3-190-15,-1 2-527 0</inkml:trace>
  <inkml:trace contextRef="#ctx0" brushRef="#br0" timeOffset="75674">22079 5338 1980 0,'0'0'741'0,"0"0"-304"0,0 0-14 15,0 0-17-15,0 0-43 0,0 0-47 16,0 0-92-16,0 0-77 0,0 0-68 0,0 0-53 16,0 0-26-16,0-35-28 0,0 36-30 15,3 7-21-15,2 2 60 0,1 8 19 16,2 4 3-16,1 5 10 0,-1 1-10 15,4 3-1-15,-4-1 10 0,0 1 25 16,-2-2-19-16,-2 1-15 0,0 0-3 16,-3-2 21-16,2-1-5 0,-3 0-16 15,3-4 0-15,-3-3-1 0,0-2-33 16,0-3-52-16,0-2-12 0,0-3-40 0,0 0-50 16,0-2-72-16,0-2-88 0,-3 0-119 15,0-2-76-15,3-3-106 0,-1 0-549 16</inkml:trace>
  <inkml:trace contextRef="#ctx0" brushRef="#br0" timeOffset="75974.25">22324 5693 1126 0,'0'0'693'0,"0"0"-152"15,0 0-31-15,0 0-68 0,0 0-64 0,0 0-89 16,0 0-72-16,0 0-52 0,0 0-122 16,0 0-3-16,16-14 1 0,-16 14-41 15,0 0-7-15,0 0-20 0,0 0-39 16,4 5-23-16,2 3 89 0,0-1 13 15,4 5 2-15,2 0 1 0,1 0-4 16,5 0 1-16,-2 1-10 0,4-3 12 16,-1-1 1-16,3 0-5 0,-1-4-11 15,2-2 0-15,-1-2 44 0,3-1 11 16,1 0 7-16,-1-6 9 0,1-2 3 0,-4-1 0 16,0-4 9-16,-4-2 42 0,-2-4 15 15,-1-4-57-15,-5-2-35 0,-1-4-26 16,-2 5-22-16,-2 1-31 0,0 6 4 15,-4 3-28-15,1 3-94 0,-2 4-93 0,0 2-76 16,0 1-89-16,-3 2-143 0,-3 2-253 16,0 0-540-16</inkml:trace>
  <inkml:trace contextRef="#ctx0" brushRef="#br0" timeOffset="76557.25">22907 5626 871 0,'0'0'1531'15,"0"0"-848"-15,0 0-173 0,0 0-157 0,0 0-155 16,0 0-108-16,0 0-43 16,0 0-35-16,0 0-12 0,0 0-40 0,0 0 39 15,13 33 1-15,-10-18 19 0,-2-1 2 16,-1 1 4-16,2-2 0 0,-2 0-9 16,1-1-13-16,-1-5 9 0,0 1-9 0,3-4 13 15,-3 0-13-15,0-3-3 0,0-1-6 16,0 0-13-16,0 0 19 0,0-1 21 15,2-4-18-15,0-5-3 0,2 2-28 16,-1-5 3-16,5-2 13 0,-1-1 10 16,3-2 2-16,1-2-3 0,3 1-12 15,-2 1 12-15,1 4 3 0,2 2 28 16,-4 5-7-16,2 0-18 0,-3 3 12 16,2 1 13-16,-1 2-6 0,2 1-20 0,1 0 16 15,0 5 38-15,3 3-16 16,-1 1-15-16,2 2-7 0,-3-1-2 0,-1 0-13 15,-4-1 0-15,-2-1 0 0,-2-2-3 16,-4 0-14-16,2-1-2 0,-4-3 4 16,2 1 9-16,-2-1 0 0,1-2 3 15,-1 0 17-15,0 0 23 0,0 0 25 16,0 0-7-16,3 0-27 0,0-4 28 16,4-2-32-16,2-2-27 0,4-4-21 0,2 0 5 15,2-1 1-15,0 0 3 0,2 2 12 16,-1 0 0-16,-3 1 2 0,2 2 0 15,-2 2 0-15,3 2-2 0,0 0-1 16,0 1-1-16,2 2 2 0,-4 1 1 0,3 0-1 16,-4 0-37-16,-1 6 0 15,-2 0 36-15,-4 3-24 0,1 1-8 0,-2 2-17 16,-3-1-8-16,-2 2-4 0,-1 1-28 16,-1-1-22-16,0 1-31 0,-4-2-58 15,-5 1-127-15,-4-2-168 0,3-2-225 16,-3-1-945-16</inkml:trace>
  <inkml:trace contextRef="#ctx0" brushRef="#br0" timeOffset="76923.25">23753 5686 388 0,'0'0'1239'16,"0"0"-778"-16,0 0-79 0,0 0-8 0,0 0-69 16,0 0-69-16,0 0-83 0,0 0-55 15,93-30-35-15,-70 26-16 0,5 1-21 16,2 0-11-16,0 1-12 0,0-1 10 0,-1 0-10 15,-3-1 22-15,-7-2 4 0,0 1 2 16,-8-2 4-16,-1-1-10 16,-2-1 0-16,-3 0 9 0,-2-3 39 0,-1 1 9 15,-1 0-4-15,-1 1 5 0,0 1-5 16,-3 0-16-16,-5 1-41 0,-4 5-21 16,-4-3-13-16,-4 6 13 0,0 0 13 15,-3 0-1-15,0 6-11 0,1 1-1 16,3 4-1-16,1-1 1 0,3 1 0 15,2 1 12-15,5-2-12 0,0 2-15 16,4-2-1-16,1 3 14 0,2 0-1 16,1 0 3-16,2 1 15 0,7 0 16 0,4-1-31 15,10 0-2-15,3 0-26 0,7-3-22 16,4-2-34-16,2-2-55 0,-2-1-78 16,-4-1-91-16,-6-2-137 0,-3-2-91 15,-9 0-230-15,1-2-728 0</inkml:trace>
  <inkml:trace contextRef="#ctx0" brushRef="#br0" timeOffset="77973.59">25829 5607 806 0,'0'0'502'0,"0"0"-173"0,0 0-20 16,0 0-24-16,0 0 3 0,0 0 12 15,0 0-24-15,0 0-24 0,0 0-49 16,0 0-22-16,33-34-40 0,-33 33-25 15,0 0-14-15,-1-1-27 0,-1 1-16 0,1 0-19 16,0 0 1-16,1-1-1 0,-2 1 3 16,0-2 16-16,-1 2 13 0,0-2 11 15,0 1-9-15,-2 1-22 0,0-3-15 16,-1 3-12-16,-6-1-23 0,2 1-2 16,-7 1-16-16,0 0 16 0,-3 0 0 15,1 0 16-15,-4 5-14 0,0 0 19 16,0 3-18-16,2 1-3 0,-2 1-1 0,3 1-14 15,3 4 3-15,1-1-4 0,3 3 4 16,2 0-10-16,2 1 21 0,3-1 0 16,2-2-17-16,4-1-19 0,0-3-6 15,0 1 15-15,8-2 7 0,3 1-13 16,4-4 34-16,8 0 21 0,1-1 22 0,7-1 1 16,4-2-17-16,1-2-27 0,4-1-38 15,1 0-42-15,2-2-34 0,2-4-20 16,0 0-62-16,0-1-62 0,-2 1-92 15,-1-1-97-15,-3 0-61 0,-4-2-52 16,-3 0-74-16,-1 0 38 0,-2 0 12 16</inkml:trace>
  <inkml:trace contextRef="#ctx0" brushRef="#br0" timeOffset="78289.8">26318 5671 458 0,'0'0'560'0,"0"0"23"16,0 0-96-16,0 0-59 0,0 0-45 16,0 0-21-16,0 0-47 0,0 0-88 15,0 0-76-15,19-64 13 0,-30 60-36 0,-1 1-51 16,-4 2-43-16,-1 1 1 0,0 0-11 15,0 0-23-15,3 3-1 0,3 0-21 16,0 1 5-16,1 3-2 0,0-1-1 16,4 1-80-16,1 2-39 0,0-1-7 15,4 2 13-15,1-2-25 0,0 2-11 16,4-3 18-16,5 0 42 0,4-2 82 0,-2-1 26 16,6-2 48-16,-1-2-9 0,4 0-1 15,-1 0-3-15,3 0 38 0,-1-4 10 16,-2 0 30-16,1-2 11 0,1 1-20 15,-5 0-17-15,-1-2-5 0,1 1-3 16,-2 1-7-16,-2 0-16 0,-2 2-25 16,2-1-16-16,-6 3-15 0,-1 1-16 15,0 0-15-15,0 0-28 0,2 0-7 16,2 2-98-16,1 5-2 0,5 1-14 16,-1-2-96-16,0 1-147 0,0-2-109 0,-2-3-178 15,-1 1-407-15</inkml:trace>
  <inkml:trace contextRef="#ctx0" brushRef="#br0" timeOffset="78705.72">26690 5622 1392 0,'0'0'724'0,"0"0"-261"16,0 0-74-16,0 0-21 0,0 0-256 16,0 0-93-16,0 0 32 0,0 0 25 15,0 0 22-15,0 0 6 0,0 0-13 16,50 23-22-16,-41-18-13 0,-4-1-14 15,-2-1-20-15,0-2-9 0,-1 2-13 16,-2-3-1-16,0 0 1 0,0 0 17 16,0 0 8-16,0 0 0 0,1-4 41 15,2-3-48-15,2 0-18 0,-3-4-1 16,5 0-11-16,-2-1 9 0,1 1 3 16,1-1 0-16,0 0 12 0,1 1 7 0,1 1-16 15,0-2 16-15,2 2-4 0,1-1 4 16,0 4 3-16,3-1-1 0,1 2-2 15,3 0 6-15,1 1 15 0,0 0-9 0,0 3-3 16,3-1 21-16,-2 2-5 0,2 1 2 16,1 0-43-16,4 1-3 0,-3 5-16 15,0 3 16-15,0 0 28 0,-2 3-6 16,-6 1-22-16,-3-1-37 0,-6 2-28 16,-4-1-9-16,-4-1 0 0,0 1-1 15,-3 1 22-15,-3 1 0 0,-2 0-34 16,-4 0-33-16,1 1-112 0,-6-2-196 15,2-1-116-15,-2-4-176 0,5-4-563 16</inkml:trace>
  <inkml:trace contextRef="#ctx0" brushRef="#br0" timeOffset="79356.75">28477 5296 130 0,'0'0'2602'0,"0"0"-1927"15,0 0-247-15,0 0 1 0,0 0-48 16,0 0-43-16,0 0-91 0,0 0-119 16,0 0-68-16,0 0-29 0,0 0-31 15,0-25-37-15,0 30-26 0,2 5-22 16,1 7 85-16,3 5 25 0,-3 2-4 0,2 2 9 16,-2-1-11-16,-1 3-17 0,-2-4-1 15,4 3-1-15,-4 0-1 0,0-1-1 16,0 1-17-16,0-2 7 0,0-1-21 15,0 0-52-15,0-3-56 0,0 0-67 0,0-6-62 16,0-2-106-16,0-3-101 16,-4-4-127-16,2-1-110 0,-1-4-696 0</inkml:trace>
  <inkml:trace contextRef="#ctx0" brushRef="#br0" timeOffset="79839.23">28412 5566 1845 0,'0'0'570'16,"0"0"-247"-16,0 0-30 0,0 0-12 16,107-30-74-16,-66 26-40 0,8 1-9 0,10 1-23 15,2 0-79-15,1 2-23 16,-3 0 32-16,-7 0-27 0,-5 0-38 0,-8 0-12 16,-4 0-44-16,-6 0-39 0,-5 0-11 15,-5-1 24-15,-5-1 41 0,-5-1 41 16,-3 2 46-16,-3-3 27 0,-3 1-1 0,0 1 20 15,-5-1 26-15,-5 1-80 0,0-1-38 16,-5 1-32-16,-2 0-11 0,-3 1 18 16,1 1 13-16,2 0 12 0,3 0 1 15,2 4-1-15,4 1-28 0,0 0-13 16,3 2-13-16,1-1 4 0,1 0-28 16,1 3-26-16,2-1-4 0,0 0-28 15,3-2 9-15,3 1 60 0,-1-2 64 16,3-2 3-16,0 0 38 0,4 0 13 0,2-3 19 15,3 0 3-15,2 0-13 0,4 0-12 16,0-3-4-16,-2-1-13 0,0 1 73 16,-4-1 25-16,-3 1 4 0,-2 0-2 15,-4 2-63-15,-3 0-15 0,3 1-25 16,-2 0-6-16,3 0-4 0,-1 0 1 16,0-2-7-16,2 2-12 0,-1 0-1 0,1 0-1 15,-1 0-20-15,2 0-77 0,-1 2-72 16,2 0-40-16,-1 3-15 0,3 1-47 15,-2-1-71-15,1-1 84 0,-1 1-105 16,-4-1-182-16,-5-3-276 0</inkml:trace>
  <inkml:trace contextRef="#ctx0" brushRef="#br0" timeOffset="80422">29636 5254 32 0,'0'0'2297'0,"0"0"-1620"15,0 0-182-15,0 0-107 0,0 0-49 16,0 0-72-16,0 0-64 0,0 0-64 0,0 0-41 16,0 0-19-16,1-14-18 0,-1 14-42 15,0 0-19-15,0 2-67 0,0 6-65 16,0 6 77-16,0 6 55 0,1 2 40 15,2 3-16-15,1 1-22 0,1-1-2 16,-2 0 1-16,2-2 2 0,-2-2-3 16,0-2-1-16,0-5 0 0,-3 1 0 15,2-7-14-15,-2 2 3 0,0-4-1 0,0-4-5 16,0 1 6-16,0-2 10 0,0-1-1 16,0 0-13-16,0 0 16 0,0 0 6 15,0 0 77-15,1-5 24 0,5-1-28 16,-1-5-79-16,1-1-25 0,3 0 4 15,1 0 9-15,-1 4-4 0,-1-2 1 0,0 5 0 16,4 3-7-16,2-1 1 16,1 2 0-16,4 1 5 0,6 0-2 15,-1 0 18-15,2 0 0 0,-2 1 9 0,-2 3-9 16,-2 2-28-16,-4 1 1 0,1 2-1 16,-3-1 27-16,-2 2-1 0,0-1 2 15,-2 1-3-15,-4 1-22 0,-3-3-24 16,-3 3-3-16,0-4 18 0,-9 4 34 15,-5-2 22-15,-2 0 24 0,-4-2 9 16,-3 0-9-16,-2-1-9 0,3-2-37 16,-1 0-6-16,5-2-55 0,2-1-10 15,1 0-21-15,4-1-35 0,2 0-56 0,1 0-22 16,3 0-13-16,4 0 23 0,1-1 18 16,0 0-40-16,0-2-128 0,4 0-38 15,5 0-73-15,-4 0-233 0,1 2-437 16</inkml:trace>
  <inkml:trace contextRef="#ctx0" brushRef="#br0" timeOffset="81138.25">29728 5321 997 0,'0'0'485'0,"0"0"-150"0,0 0 12 15,0 0-7-15,0 0-2 0,0 0-40 16,0 0-46-16,0 0-33 0,0 0-26 15,0 0-14-15,-2-15-28 0,2 15-48 0,0 0-65 16,0 0-38-16,0 0-15 16,0 0-19-16,0 4-13 0,0 6 47 0,0 2 0 15,0 5 38-15,0 2 5 16,0 4 7-16,0-3-4 0,0 2-5 0,0-2-23 16,0 2-5-16,0-4-10 0,3 2 9 15,2-1-10-15,1-1 11 0,-1-1-10 16,-1-3-3-16,-2 0-18 0,-1-2-25 15,-1-3-13-15,2 0 0 0,-2-2-6 16,0-1-10-16,1-1-41 0,-1-3-69 16,2-1-45-16,-2-1-72 0,3 0-1 15,1-1 175-15,1-5-101 0,3-4-310 0,0 1-254 16,0-6-336-16</inkml:trace>
  <inkml:trace contextRef="#ctx0" brushRef="#br0" timeOffset="81505.67">30041 5349 1598 0,'0'0'529'0,"0"0"-150"0,0 0-15 16,0 0-21-16,0 0-50 0,0 0-43 16,0 0-49-16,0 0-46 0,0 0-37 15,0 0-31-15,0 0-25 0,30-29-15 16,-30 29-13-16,0 0-34 0,0 0-23 16,0 0-51-16,-2 2-35 0,-3 6-13 15,-3 0 122-15,-3 3 0 0,-4 1 19 16,-5 1 0-16,-2 1-7 0,-3 1-12 15,-3-1-6-15,-1 2-94 0,2-2-36 16,-2 2-37-16,3-4-35 0,4 1-40 0,2-4-11 16,7-1 47-16,6-4 106 0,6-2 106 15,1 0 93-15,0-2 148 0,0 0-21 16,1 0-57-16,5 0-46 0,-2 1-34 16,4-1-23-16,0 3-7 0,5-1-6 15,2 3 13-15,2 2 0 0,3-1-13 0,5 3 3 16,3 0 4-16,1 2-16 0,3-4-19 15,0 2 2-15,-1-1 11 0,0-2-32 16,-4 0-7-16,-1-1-96 0,-3-2-51 16,-3 1-48-16,0-1-73 0,-1 0-98 15,0-2-132-15,-1-1-198 0,0 0-319 16</inkml:trace>
  <inkml:trace contextRef="#ctx0" brushRef="#br0" timeOffset="81955.23">30497 5616 737 0,'0'0'1000'0,"0"0"-485"0,0 0-85 15,0 0-67-15,0 0-49 0,0 0-60 16,0 0-81-16,0 0-81 0,0 0-48 16,0 0 12-16,0 0 10 0,25-3-46 15,-10 0-20-15,4 1 0 0,7-1 3 16,-1 1 9-16,3-1-9 0,1-1 10 0,2-1-11 16,-3 0-2-16,-1-2-12 0,1-1 10 15,-2-3 1-15,-3 1 1 0,-1-3 3 16,-5 0 0-16,-1-1 19 0,-4 0 6 15,-4 0 12-15,-1 1 16 0,-4 1 38 16,-3 3-20-16,0 2 22 0,0 1 3 16,-10 1-99-16,0 2-31 0,-6-1-34 15,-5 1 9-15,-2 1 19 0,-3 2 12 16,4 0 7-16,0 2 2 0,5 5 14 16,3-1-29-16,-1 2-15 0,5 3 14 15,1 1 31-15,-2 2-2 0,2 1 1 16,4 2 2-16,-1 0 2 0,4-1 1 0,2 2 13 15,0-1-14-15,3 0 14 0,6-2-4 16,7 1 13-16,3-2 12 0,6 2 16 16,6-4 0-16,6-1 2 0,5-4-8 15,1 0-28-15,1-3-19 0,2-3-34 0,-7-1-12 16,-3 0-38-16,-5 0-12 16,-5 0 3-16,-4-3 2 0,-6 1-16 0,-3 0-37 15,-8 0-30-15,0 1-22 0,-5-1-30 16,0 2-116-16,-2 0-193 0,-6 0-447 15,2 0 275-15,-6 2-8 0</inkml:trace>
  <inkml:trace contextRef="#ctx0" brushRef="#br0" timeOffset="92168.12">3059 7486 684 0,'0'0'475'0,"0"0"-152"0,0 0 41 0,0 0 9 15,0 0-8-15,0 0-39 0,0 0-80 16,0 0-6-16,0 0 7 0,-16-61-51 15,15 61-5-15,-1 0-21 0,1 0-46 16,1 0-74-16,-2 0-47 0,2 0-1 16,0 0-2-16,0 0-1 0,0 2-39 15,-1 2-32-15,1 1 4 0,0 2 21 0,-4 6 47 16,4 4 28-16,-3 3-6 16,0 4 43-16,0-1 1 0,0 0-66 0,-1 0 18 15,4-1-15-15,-2 0-3 16,2-3-20-16,0 0 20 0,2-1 0 0,4-1-29 15,2-1 29-15,7-3-41 0,1 0-18 16,7-4 0-16,4-2 21 0,8-1 17 16,2-5-27-16,3-1-40 0,-1-1-63 15,-6-6-89-15,-4 1 205 0,-7-2-10 0,-9 1-28 16,-4 1-64-16,-6 0-58 0,-3-2-81 16,0 0-237-16,-3-1-126 0,-5 3-192 15,1-1 23-15</inkml:trace>
  <inkml:trace contextRef="#ctx0" brushRef="#br0" timeOffset="92351.12">3317 7666 629 0,'0'0'649'0,"0"0"-77"0,0 0-56 16,0 0-87-16,0 0-15 0,0 0-4 0,0 0-32 16,0 0-99-16,0 0-127 0,0 0-75 15,-24-18-77-15,24 22-12 0,0 2-84 16,0 3 21-16,0 7 75 0,4 2 50 16,-1 2-22-16,3 4-6 0,-2-1-19 15,3 0 12-15,-4-1-13 0,1-2-2 16,-2-1-59-16,-2 0-121 0,0-1-18 0,0-1-28 15,-5-2-46-15,1 0-82 0,1 1-150 16,2-5-169-16,-2-2-440 0</inkml:trace>
  <inkml:trace contextRef="#ctx0" brushRef="#br0" timeOffset="92750.93">3314 7304 1596 0,'0'0'736'16,"0"0"-387"-16,-79-30-172 0,47 21 45 15,-5 6 27-15,-2 3-74 0,-3 1-87 0,-3 11-34 16,-2 6-3-16,-1 6-7 16,-1 7 6-16,0 5-5 0,6 5 2 0,5 7 3 15,7 1-31-15,2 1-18 0,10 3-1 16,9 0-13-16,10 0-9 0,3-3 0 15,16-3 19-15,4 0-12 0,6-8 12 16,8-1 1-16,3-5 1 0,5-4 1 16,6-6 13-16,3-5 0 0,4-5 2 15,0-6 1-15,4-6 6 0,1-1 12 16,-1-5-2-16,-3-9-4 0,2-4-5 16,-4-6 21-16,1-6 2 0,-5-6-5 15,-4-5 27-15,-4-5-5 0,-9-7 5 0,-10-6-37 16,-13-3-28-16,-13 0 22 0,-4 6 55 15,-21 8-9-15,-14 5-8 0,-14 13-63 16,-13 6-19-16,-12 7-33 0,-10 11 6 16,1 5-22-16,11 2-122 0,12 11-85 15,17 3-128-15,18 3-248 0,13-4-499 0,5 10-553 0</inkml:trace>
  <inkml:trace contextRef="#ctx0" brushRef="#br0" timeOffset="97983.06">19994 6811 75 0,'0'0'610'16,"0"0"-275"-16,0 0-175 0,0 0 123 0,0 0 26 16,0 0-81-16,0 0-60 0,0 0-25 15,0 0-11-15,0 0-51 16,-24-33-36-16,19 32-22 0,2-1 3 0,-1-1 16 16,0 1 51-16,-1 0 49 0,-1-1 25 0,0 1 21 15,0-4-29-15,1 4 3 16,0-2-16-16,-1 0 8 0,0 2 0 0,3-3-37 15,-1 3-11-15,1-1-16 0,0 2 9 16,2 1-15-16,-1 0-32 0,2 0-21 16,-1 0-31-16,1 0-18 0,0 1-25 15,-2 3-15-15,-1 3-14 0,2 3 69 16,-4 3 3-16,3 4 19 0,-1 2-7 16,3 1 7-16,0 4 9 0,0 0-26 15,2 2 19-15,4 1 10 0,0 1-12 0,2 0-16 16,-3 0 0-16,1-3-3 0,-2-1 0 15,1-2-2-15,-2-3-10 0,-1-2-19 16,1-3-3-16,-1-4 12 0,-1-2 10 16,-1-3 9-16,0-4 3 0,0-1 26 15,0 0 33-15,0 0 34 0,0 0 2 16,-3-6 6-16,-2-1-58 0,-4-4-24 16,-2-2-16-16,-1-3-2 0,-2 2 2 0,0 0-1 15,-1 3-2-15,-3 0-24 0,-3 1-13 16,-7 3-6-16,-2 5-6 0,-4-1 15 15,-3 3 9-15,0 2 4 0,-1 5-4 16,3 2 9-16,3 2 13 0,3 1-12 16,4 2 3-16,7 1-19 0,5-2-22 15,4-1 10-15,3 1 3 0,6-1 9 16,0 1 6-16,0-2-12 0,8 1-1 16,4-1 26-16,3 1 11 0,4-1 1 15,2-4 25-15,4 1 9 0,2-4 9 16,4-2-5-16,0-2-7 0,1 0-12 0,-2-3-19 15,-2-7-80-15,-1 2-32 0,-3-3-56 16,1-2-40-16,-2 2-111 0,-1-2-123 16,1-3-228-16,-9 6-576 0</inkml:trace>
  <inkml:trace contextRef="#ctx0" brushRef="#br0" timeOffset="98265.71">20141 6697 1378 0,'0'0'1057'16,"0"0"-670"-16,0 0-137 0,0 0 79 15,0 0-53-15,0 0 10 0,2-71 9 16,-1 70-56-16,-1 0-35 0,0 1-36 16,0 0-48-16,0 0-53 0,0 1-67 0,0 3-3 15,0 3-64-15,0 4-28 0,0 4 95 16,0 4 12-16,3 4 10 0,0 2-1 15,-2 2-4-15,2-2-17 0,1-1 0 16,-2-1 0-16,1-1 2 0,-1 0-2 16,1 0-68-16,-1-2-52 0,-1 0-15 0,2-4-41 15,-3 0-104-15,0-3-131 0,0 0-135 16,0-3-200-16,0-2-652 0</inkml:trace>
  <inkml:trace contextRef="#ctx0" brushRef="#br0" timeOffset="98632.78">20510 6926 2081 0,'0'0'772'0,"0"0"-270"0,0 0-58 0,0 0-45 15,0 0-120-15,0 0-53 0,0 0-51 16,0 0-47-16,0 0-58 0,0 0-66 16,0 0-4-16,-42 28 0 0,19 0 0 15,-6 8 54-15,-7 9-14 0,0-1-10 16,-2 4-28-16,1 1-2 0,1 3 0 16,0 2 0-16,2 1 2 0,-1 3 16 15,1 0-18-15,7-3-24 0,4-1 22 16,6-5-28-16,7-4 3 0,4-7-28 15,6-4-19-15,0-4 4 0,2-7 3 16,4-5-29-16,-1-5-2 0,1-4 2 0,-3-5-5 16,1-4-33-16,-1 0-37 0,1-1 20 15,4-10-28-15,3-2-184 0,4-4-251 16,-1 3-629-16,11-14-388 0</inkml:trace>
  <inkml:trace contextRef="#ctx0" brushRef="#br0" timeOffset="99016.01">20596 7235 906 0,'0'0'1030'16,"0"0"-583"-16,0 0-69 0,0 0 10 15,0 0-6-15,0 0-34 0,0 0-34 16,0 0-53-16,0 0-42 0,0 0-59 16,0 0-53-16,-15-39-46 0,15 42-61 15,0 6-40-15,0 5-13 0,0 5 53 0,0 7 22 16,0 1 2-16,3 3-21 0,4 0-1 15,0 0 10-15,0-1 4 0,3-4-16 0,-3 1-19 16,1-4-20-16,-3 0-44 0,-2-3-46 16,0-2-41-16,-3-2-46 0,0 1-116 15,0-3-97-15,-6-2-170 0,-1 0-370 16,3-4-547-16</inkml:trace>
  <inkml:trace contextRef="#ctx0" brushRef="#br0" timeOffset="99249.05">20706 7545 1489 0,'0'0'1004'0,"0"0"-566"16,0 0-67-16,79-36-18 0,-41 26-38 15,6 1-24-15,3 2-80 0,4 3-69 16,-1 3-28-16,1 1-19 0,-2 1-12 0,-7 7-19 16,-7 1-18-16,-9 0-46 0,-10 1-15 15,-7 2 13-15,-7 1 2 0,-2 3 25 16,-7 2 21-16,-12 1 25 0,-5 1 14 0,-8 1-21 15,-6-2-13-15,-4-1-51 16,-1-4-39-16,2-2-104 0,0-3-56 0,0-2-22 16,1-5-69-16,0-1-121 0,-2-1-230 15,-1 0-398-15,11 0-497 0</inkml:trace>
  <inkml:trace contextRef="#ctx0" brushRef="#br0" timeOffset="100348.92">21457 1927 767 0,'0'0'1204'0,"0"0"-705"16,0 0-138-16,0 0 11 0,0 0-31 15,0 0-57-15,0 0-61 0,0 0-69 16,0 0-54-16,0 0-48 0,-28-22-32 16,25 22-20-16,2 3-25 0,-2-3-3 0,2 1-6 15,-2 1-12-15,2 1-17 0,1 3 9 16,-2 2 53-16,1 2 2 0,-1 3 0 16,2 1 2-16,0 2-1 0,0-2-2 15,0 0 0-15,0 0-2 0,0-1-13 16,3-3-13-16,0-2-11 0,1-2 5 0,0-2 12 15,1-2 7-15,1-1 15 0,2-1 22 16,5 0 38-16,8-5 47 0,7-7 39 16,7-6-10-16,11-5-43 0,6-5-19 15,7-5-27-15,6-4-26 0,7-1-2 16,6-5-7-16,2 1 9 0,2 0-2 16,-2 1-1-16,-4 3-18 0,-9 5-2 15,-8 5 1-15,-15 7 2 0,-9 5 1 16,-12 6 11-16,-9 2-13 0,-6 4-10 15,-8 2-36-15,0 1-40 0,0 1-71 16,0 0-95-16,0 0-146 0,0 3-297 0,-2 3-351 16,1 0-120-16</inkml:trace>
  <inkml:trace contextRef="#ctx0" brushRef="#br0" timeOffset="101848.18">20726 6653 1841 0,'0'0'560'0,"0"0"-234"16,0 0-120-16,0 0 34 0,0 0 0 16,0 0-50-16,0 0-29 0,0 0-25 15,0 0-27-15,0 0-39 0,0-5-45 0,0 5-25 16,0 1-14-16,0 2-25 15,0 1 7-15,0 1 32 0,0 1 22 0,3 1-6 16,2-2-13-16,-3-3 16 0,1 2 9 16,1-4 4-16,1 1 5 0,2-1 13 15,0 0 12-15,5 0 19 0,1 0 9 16,7-5 27-16,5-5 0 0,9-5-28 16,5-6-33-16,4-5-4 0,6-2-15 15,0-4-17-15,5 1-20 0,-3 0-12 16,-3 0 12-16,-2 4-1 0,-8 5 1 15,-10 6-28-15,-9 4-79 0,-10 5-28 16,-8 5-63-16,-1 2-110 0,-1 0-300 0,-2 1-687 16,-9 7-897-16</inkml:trace>
  <inkml:trace contextRef="#ctx0" brushRef="#br0" timeOffset="108479.9">10282 10124 1552 0,'0'0'621'16,"0"0"-249"-16,0 0-57 0,0 0 51 16,0 0-73-16,0 0-37 0,0 0-21 15,0 0-24-15,0 0-34 0,0 0-35 0,6-29-34 16,-6 29-46-16,0 0-59 0,3 5-3 15,-2 3-68-15,4 5 68 0,-1 6 40 16,3 5 9-16,-1 5-12 0,-2 2-18 0,1-1-7 16,-1 4-12-16,3-2 2 0,-1 1 13 15,1-3-13-15,0 0 0 16,3-3 1-16,-3-2 1 0,2-1 11 0,-3-2-12 16,4-4-3-16,-4-3-39 0,-2-2-13 15,-1-4 0-15,-2-1-1 0,1-3-2 16,-2-5-22-16,0 0-26 0,0 0-14 15,0 0 11-15,-3-4 53 0,0-5-10 16,-3-3-249-16,-4-6-154 0,2-2-282 16,0 2-513-16</inkml:trace>
  <inkml:trace contextRef="#ctx0" brushRef="#br0" timeOffset="108702.74">10340 10207 1760 0,'0'0'668'15,"0"0"-248"-15,0 0-1 0,0 0-3 0,0 0-3 16,0 0-121-16,-6-74-106 0,6 67-63 15,3 2-46-15,1 1-21 0,2 2-56 16,4 2-31-16,6 2-31 0,4 6 35 16,5 3 26-16,4 3 1 0,1 3-13 15,-1 2 13-15,-4 1-1 0,1-1-1 16,-3 0 2-16,-4 1-2 0,-2-3 1 16,-2-2 0-16,1 0-70 0,-5-2-3 15,0 0-22-15,-2-1-34 0,0-2-54 16,-2-2-61-16,3-3-74 0,-1-3-43 15,3-2-71-15,3 0-142 0,-3-2-431 16,11-11-162-16</inkml:trace>
  <inkml:trace contextRef="#ctx0" brushRef="#br0" timeOffset="108897.47">10985 10135 734 0,'0'0'1321'16,"0"0"-797"-16,0 0-41 0,0 0-24 15,0 0 20-15,0 0-147 0,0 0-91 16,0 0-44-16,0 0-43 0,0 0-81 0,0 0-39 15,-102-32-31-15,72 42 18 0,1 1-21 16,4 0 0-16,0 3-37 0,3 0-5 16,6 0-7-16,3 2-6 0,4 1-96 15,4-1-28-15,0 0-50 0,4-1-72 16,1-1-70-16,0-1-29 0,0-1-91 16,4-3-139-16,1-3-422 0</inkml:trace>
  <inkml:trace contextRef="#ctx0" brushRef="#br0" timeOffset="109161.75">10982 10122 2048 0,'0'0'638'15,"0"0"-151"-15,0 0 3 0,0 0-61 16,0 0-87-16,0 0-73 0,0 0-79 16,0 0-71-16,0 0-61 0,0 0-34 0,0 0-24 15,35-27-40-15,-34 35-33 0,5 2 73 16,0 5 13-16,1 7 2 0,5 2-12 15,-2 1-1-15,0 4 1 0,1-3 16 16,0 4-17-16,-4 0 13 0,3-1-15 16,-4 1 1-16,-1 0-1 0,1-1-36 0,0 0-71 15,0-1-65-15,-3 1-56 0,-3-1-79 16,0-4-190-16,0-1-136 16,0-5-365-16,0-5-315 0,0-3 550 0</inkml:trace>
  <inkml:trace contextRef="#ctx0" brushRef="#br0" timeOffset="109467.98">11269 10585 1330 0,'0'0'1042'0,"0"0"-481"0,0 0-30 0,0 0-67 15,0 0 8-15,0 0-114 0,0 0-82 16,0 0-109-16,0 0-63 16,0 0-43-16,2-20-34 0,-2 20-27 0,0 1-16 15,0 0-39-15,0 2-36 0,1-1-7 0,2 4-15 16,3 0 101-16,5 3 0 0,1 0 9 15,7 1 2-15,1-1 1 0,3-2-25 16,1-1-11-16,-1-2-1 0,-2-3 6 16,-3-1 31-16,0 0 14 0,-4 0 16 15,-1-5 19-15,1-1 25 0,-5-2 42 16,0-4 12-16,1 0-1 0,-3-4 31 16,3-3-73-16,1-6-22 0,0 1-63 15,-1-1-18-15,1 3-85 0,-2 6 37 16,-3 2 50-16,-3 6 1 0,-2 2-67 15,-1 3-36-15,0 2-25 0,0 1-65 16,0 0-146-16,0 4-372 0,0 3-582 0,0-2-177 16</inkml:trace>
  <inkml:trace contextRef="#ctx0" brushRef="#br0" timeOffset="110128.97">11891 10423 1851 0,'0'0'781'0,"0"0"-194"0,0 0-72 16,0 0-109-16,0 0-117 0,0 0-82 15,0 0-69-15,0 0-39 0,0 0-38 16,0 0-58-16,0 0-3 0,-5 18-55 15,4-5 55-15,1 2 3 0,0 3 15 0,0 5-18 16,0-3-2-16,3 2 1 0,4-2-11 16,0-2-3-16,4 2-1 0,1-4-21 15,5-3-21-15,-1 0 3 0,3-3-13 16,2-3 0-16,0-3 9 0,3-4 1 0,1-1 17 16,1-9-5-16,-2-1-4 0,2-2 47 15,-3-4 3-15,-3 1 53 0,-1-4-19 16,-3 1-19-16,-4-1 41 0,-3-1 28 15,-3 0 24-15,-3 2-53 0,0 2-6 16,-3 4 13-16,0 3 54 0,0 4 9 16,0 2 37-16,0 2-49 0,-1 2-22 15,-1 0-3-15,1 0-22 0,1 0-23 16,0 0-43-16,0 0-3 0,0 2-46 16,0 3-45-16,-2 6-39 0,1 7 133 15,-1 6 0-15,2 5 24 0,0 3-6 16,0 4-15-16,0 2 21 0,5 1-8 0,-1-1 2 15,0 2 0-15,2-2-17 0,-4 0-1 16,-1-2 0-16,-1-1-21 0,0-5 7 16,-6 3 14-16,-7-5 0 0,-5 0 12 15,-5-2 27-15,-8-2-22 0,0-2-17 16,-4-4-3-16,3-4 3 0,2-3 10 0,6-6 20 16,8-4 12-16,5-1 28 0,2-9 24 15,4-10 93-15,2-9-187 0,3-9-118 16,0-9-118-16,17-1 39 0,8-1 115 15,7 3-28-15,11 4 43 0,0 5 31 16,0 4-13-16,1 5-34 0,-4 2-138 16,0 6-44-16,-4 1-83 0,-2 2-134 15,-1 3-148-15,-9 5-380 0,6-4-479 0</inkml:trace>
  <inkml:trace contextRef="#ctx0" brushRef="#br0" timeOffset="110356.86">12592 10530 2482 0,'0'0'1040'0,"0"0"-592"0,0 0-76 0,0 0-124 16,0 0-91-16,0 0-62 0,0 0-74 16,0 0-19-16,0 0-2 0,0 0 71 15,-7 68 5-15,5-45-5 0,2 2-26 16,0 1-20-16,0-2-13 0,0 1-10 15,0-1 13-15,0-4-15 0,0 4-43 16,-1-2-30-16,-3-1-58 0,0 1-87 0,-1-1-187 16,2-3-270-16,-1-5-487 0,3-3-765 0</inkml:trace>
  <inkml:trace contextRef="#ctx0" brushRef="#br0" timeOffset="112594.53">4516 7989 307 0,'0'0'1019'0,"0"0"-580"0,0 0-66 15,0 0 2-15,0 0-49 0,0 0-50 16,0 0-88-16,0 0-54 0,0 0-45 16,0 0-19-16,-13-6-10 0,13 6-13 15,0 0-3-15,0 1 7 0,0-1-13 0,0 1-23 16,0 4-12-16,0 1 10 0,2 1-11 16,1 0-2-16,0 3 0 0,2-1-3 15,2 0-13-15,2 0 1 0,1-1-1 16,3-3 16-16,2-1 2 0,0-3 23 15,3-1 10-15,3 0 15 0,2-4 6 16,3-5 14-16,3-1 12 0,0-4 2 16,-3 1-19-16,3-4-12 0,-5-1 9 15,-2 0 15-15,-6-1 16 0,-2-4 27 16,-5-1-46-16,-3 0-19 0,-4-2 10 16,1-2-7-16,-3-3-58 0,-4-1-12 15,-3-2 11-15,-5-1-16 0,1 2 15 16,-2 0-32-16,1 2 31 0,1 5-22 15,0 3 25-15,3 4 15 0,-2 2 56 0,4 0-16 16,2 3 9-16,-2 1 25 0,1-1 75 16,0 0-61-16,2 0-48 0,0-3-43 0,2 3 6 15,1 1 1-15,0 3 5 0,0-1-24 16,6 4-13-16,5-3-18 0,3 3-23 16,8-4 2-16,7 4-3 0,1-1 19 15,3 4-13-15,-3 4 31 0,-1 0-64 16,-3 5-31-16,-4 4-49 0,-3 7-17 15,-6 1-9-15,-4 3-66 0,-6 6-56 16,-3 2-94-16,-8 6-55 0,-11 2-179 16,2-9-419-16</inkml:trace>
  <inkml:trace contextRef="#ctx0" brushRef="#br0" timeOffset="113028.25">4711 7854 258 0,'0'0'1342'15,"0"0"-868"-15,0 0-95 0,0 0-8 16,0 0-73-16,0 0-46 0,0 0-115 15,0 0-137-15,0 0-3 0,79-43-64 0,-50 35 23 16,5-2 31-16,-2 5-19 0,0 3 19 16,-5 2 12-16,-4 0-72 0,-1 0-83 15,-5 1 34-15,-4 3 35 0,-4-3 36 16,-5 2 2-16,-2-1 7 0,-2 1 4 16,0 1 38-16,0-2 132 0,-3 3 128 15,-3 2-56-15,2-1-32 0,-1 3-11 16,1 0-25-16,1 2-44 0,0-1-30 15,3-1-24-15,0 2-4 0,0 0-9 0,0-1-8 16,0-1-1-16,0 2-14 0,1-1 1 16,5 0-2-16,0 2-1 0,4 0-2 15,3 3-1-15,3-1 0 0,3-3-10 16,0 1 12-16,2-3-25 0,1-1-5 16,-1-5 31-16,-2-3 0 0,1 0 31 15,-2-3 11-15,-3-8 2 0,-2 0 24 16,-3-3 69-16,-2-2 108 0,-7-2 16 0,-1-2-49 15,-1-3-57-15,-7-5-66 0,-6 4-4 16,1 2-61-16,-1 3-24 0,1 5-21 16,-3 1 3-16,3 4-22 0,-1 1-51 15,2 3-74-15,5 2-55 0,1 3-88 16,4 0-197-16,1 6-216 0,1 2-40 0,0 2-250 16,6 2-213-16</inkml:trace>
  <inkml:trace contextRef="#ctx0" brushRef="#br0" timeOffset="113295.9">5329 7835 2270 0,'0'0'1025'0,"0"0"-613"0,0 0-8 15,0 0-131-15,0 0-90 0,78-32-51 16,-47 28-45-16,2 4-20 0,2 0-9 16,-2 5-18-16,-2 4-13 0,-4 0-27 15,-5 4-3-15,-4-2-19 0,-5 3 7 16,-3 3 0-16,-7-1-16 0,-3 0-6 0,0 1 13 15,-3 0 8-15,-4-4-15 0,0-2-5 16,4-6 36-16,2-5 15 0,1 0 68 16,0-5 67-16,1-8 6 0,5-5-59 0,5-5-57 15,4-4-40-15,9-2 1 0,2 0-3 16,3 1-20-16,4 3-48 0,2 5-61 16,-2 2-25-16,-1 5-43 0,-2 3-113 15,0 2-192-15,0 3-460 0,-7 2-388 16</inkml:trace>
  <inkml:trace contextRef="#ctx0" brushRef="#br0" timeOffset="114610.76">7646 7745 842 0,'0'0'525'0,"0"0"-115"0,0 0-34 16,0 0 16-16,0 0-44 0,0 0 1 16,0 0-31-16,0 0-6 0,0 0 37 0,0 0-27 15,0 0-125-15,22-74-43 0,-31 68-56 16,-2-1 33-16,-1 1-24 0,-5 2-22 16,-2 0-45-16,-4 2-16 15,-6 2-3-15,-4 0-19 0,-3 0 1 0,-2 5 15 16,-2 2-18-16,1 1-11 0,3 4-4 15,0-2 12-15,7 2-18 0,6 0-6 16,6 0-22-16,7 1-9 0,4 0 12 16,6 2 1-16,0-1-13 0,2 3-10 15,8 1 16-15,7 0 13 0,3 0 2 16,2-1 9-16,2-2 16 0,4 1-9 0,1-3-4 16,-2-2-3-16,3-2 1 0,-3-2-10 15,-2-3 12-15,0-4-18 0,-4 0-3 16,-1-3 15-16,-4-7 3 0,1-2 28 15,1-5 24-15,-1-1 13 0,-2-1-15 16,0 0 27-16,-3 0 52 0,1 1 40 16,-5 1-37-16,1 3-6 0,-1 2 0 15,-3 2 11-15,-2 2 28 0,0 4 24 0,-2 0 38 16,-1 3-69-16,0 1-51 0,0 0-34 16,0 0-45-16,0 0-21 0,0 5-55 15,0 3-38-15,2 4-16 0,2 8 102 16,2 5 26-16,-3 5 2 0,1 4 12 15,-2 3 4-15,-2 2-4 0,-6 1-12 16,-7-1-9-16,-7 4 9 0,-5 2 0 0,-3-1-20 16,-3-2-19-16,-3 0 21 0,-1-6 6 15,3-6 0-15,2-2-12 0,6-9 24 16,2-6 1-16,6-7 35 0,3-4 12 16,6-2-5-16,-2-7-4 0,0-6-39 15,2-9-12-15,-1-5 9 0,2-8-46 16,6-3-57-16,1-7 25 0,14 0 17 15,8-2-3-15,8 3-15 0,7-1-52 0,8 4-83 16,6 3-68-16,3 2-49 0,-2 0-158 16,-1 5-81-16,-2 1-27 0,-17 11-203 15,12-9-789-15</inkml:trace>
  <inkml:trace contextRef="#ctx0" brushRef="#br0" timeOffset="114808.09">8156 7554 2745 0,'0'0'1038'0,"0"0"-642"0,0 0-11 16,0 0-96-16,0 0-108 0,0 0-81 16,0 0-72-16,0 0-28 0,0 0-73 15,0 0-44-15,-4 22 117 0,8-5 22 16,1 2 2-16,1 3-2 0,-2 0-7 16,-1 0-15-16,4 0-58 0,-4-2-25 15,-2-1-39-15,1 2-72 0,-2-3-97 16,0-3-179-16,0 1-152 0,0-7-385 0,1 1-568 15</inkml:trace>
  <inkml:trace contextRef="#ctx0" brushRef="#br0" timeOffset="114951.42">8252 7491 2612 0,'0'0'623'16,"0"0"-286"-16,0 0-71 0,0 0-178 15,7-73-35-15,-6 68-53 0,1 5-16 16,-1 0-175-16,1 6-215 0,3 7-13 15,-1 2-113-15,2-1-295 0,-1 8-761 0</inkml:trace>
  <inkml:trace contextRef="#ctx0" brushRef="#br0" timeOffset="115194.05">8413 7632 2639 0,'0'0'1159'0,"0"0"-723"16,0 0-76-16,0 0-142 0,0 0-95 15,0 0-71-15,0 0-52 0,0 0 0 16,0 0 9-16,0 0 31 0,0 0-4 16,94 58-5-16,-71-41-1 0,1 1 1 0,-3 2-19 15,0-2-11-15,-2 0 0 0,-2-2 11 16,0 1-12-16,-2-2-52 0,-1 2-24 16,-2-3-22-16,-1 1-27 0,-4-2-47 15,-4-3-66-15,2-1-70 0,-1-3-123 16,3-1-107-16,2-5-134 0,-2 0-373 15,9-4-244-15</inkml:trace>
  <inkml:trace contextRef="#ctx0" brushRef="#br0" timeOffset="115426.87">8992 7576 2299 0,'0'0'968'0,"0"0"-476"0,0 0 13 15,0 0-167-15,0 0-15 0,0 0-76 16,0 0-55-16,0 0-68 0,0 0-72 0,0 0-52 15,0 0-26-15,-59 20 2 0,41 6 24 16,-1 5 12-16,-1 2 13 0,2 2-13 16,1 0-12-16,1-3-1 0,5 1-11 15,2-4-7-15,2-2-14 0,1-2-46 16,3-3-88-16,-1-3-22 0,4-2-47 16,0-5-122-16,0-1-242 0,6-5-181 15,6-5-384-15,0-1-260 0</inkml:trace>
  <inkml:trace contextRef="#ctx0" brushRef="#br0" timeOffset="115810.68">9200 7787 1417 0,'0'0'770'0,"0"0"-166"0,0 0-104 0,0 0-148 16,0 0-106-16,0 0-66 0,0 0-77 16,0 0-50-16,0 0-22 0,0 0-6 15,82-42-25-15,-57 34-11 0,2-1-11 16,3 1 3-16,2 1 18 0,0-2 0 0,-1 2 0 15,0 0 2-15,0 0-2 0,0-4-32 16,-3 3-23-16,-3-2 27 0,-4-1 29 16,-5 3 17-16,-7-1 36 0,-4 3 44 15,-5 3 64-15,0-1 55 0,-3 2 27 16,-8-2-59-16,-3 1-127 0,-5-2-57 16,-4 0 0-16,-3 1 13 0,-1 3-10 15,-2 1-3-15,0 1-18 0,0 8-18 16,3 0 8-16,-1 5-8 0,5 0-13 0,5 4 12 15,1-1 9-15,5 0 1 0,3-1-7 16,1 0 7-16,6 2 11 0,1-1-8 16,0 1 5-16,8 0 6 0,4 1 13 15,3 2 1-15,3-2 14 0,4-1 1 0,0-1-16 16,2-3-1-16,3-2-113 0,2-3-93 16,0-4-76-16,4-1-128 0,2-4-129 15,2 0-131-15,3-9-340 0,-9 2-83 16</inkml:trace>
  <inkml:trace contextRef="#ctx0" brushRef="#br0" timeOffset="116144.2">9929 7761 729 0,'0'0'1099'0,"0"0"-477"16,0 0-126-16,0 0-80 0,0 0-42 15,0 0-82-15,0 0-57 0,0 0-55 0,0 0-109 16,0 0-59-16,0 0-12 0,6-27-40 16,-6 35-53-16,0 0 93 0,0 2 3 15,0 0 12-15,0-1-13 0,0-2 0 16,0-2 1-16,0-4 19 0,0 0-3 15,0-1 2-15,0 0 23 0,0 0-26 16,0-1-18-16,0-5 56 0,0-3-56 16,0-4-11-16,0-4 9 0,1-3-36 15,5-4 37-15,6 0 2 0,3-2 19 16,0 3-20-16,5 1 0 0,-1 4 43 0,1 3 25 16,3 2-31-16,1 1 0 0,0 3 3 15,3 3-16-15,6 0-2 0,7 5 5 16,2 1-2-16,6 0-23 0,-2 3 1 0,6 5-3 15,-5 3-3-15,2 3-15 16,-8 3-1-16,-4 2-15 0,-11 3 4 0,-7 0-26 16,-10 1-14-16,-8 0-14 0,-1 2-52 15,-12 2-97-15,-9-2-188 0,3-6-290 16,-16 3-1015-16</inkml:trace>
  <inkml:trace contextRef="#ctx0" brushRef="#br0" timeOffset="116777.11">11948 7268 2282 0,'0'0'1010'0,"0"0"-598"16,0 0 16-16,0 0-64 0,0 0-99 16,0 0-99-16,0 0-84 0,0 0-24 15,0 0-15-15,0 0-9 0,0 0-16 16,-1 3-18-16,5 7 0 0,5 2 49 16,1 6-7-16,1 1-8 0,5 4 2 15,-3 2 4-15,2 4-4 0,-3 1-2 16,0 1-19-16,-1-2-12 0,-3 0 0 15,-4-3 15-15,-1-3-18 0,1-4 0 16,-4-5-70-16,2-2-24 0,-1-4-19 0,-1-5-9 16,2 0 12-16,-1-2-9 0,1-1-10 15,0-1 27-15,1-7 40 0,0-2-24 16,1-6-187-16,1-2-123 0,-4-2-191 0,-1-2-166 16,0 4-717-16</inkml:trace>
  <inkml:trace contextRef="#ctx0" brushRef="#br0" timeOffset="117076.53">11947 7243 1277 0,'0'0'1148'15,"0"0"-693"-15,0 0-81 0,0 0-18 16,1-70-87-16,6 53 38 0,5 2-33 16,-1 1-55-16,3 0-32 0,3 1-49 0,1 1-7 15,1 2-24-15,4-1-28 0,2 3-18 16,6-1-31-16,5-1-5 0,9 4-22 15,8 0 18-15,8 0-18 0,7 5 15 16,-2 1-18-16,-2 7 0 0,-7 4-1 16,-11 3-2-16,-13 3-21 0,-10 2 9 0,-14 2-13 15,-9 1 10-15,-3 1 18 16,-18 4 3-16,-10 1 21 0,-11 2-8 0,-6 1-16 16,-9 1-37-16,2 0-36 0,-2-1-52 15,5 0 10-15,7-1-11 0,8-6-85 16,11-1-104-16,6-4-197 0,4-2-122 15,9-3-146-15,2-5-467 0</inkml:trace>
  <inkml:trace contextRef="#ctx0" brushRef="#br0" timeOffset="117409.26">12612 7522 342 0,'0'0'2095'16,"0"0"-999"-16,0 0-562 0,0 0-90 15,0 0-117-15,0 0-116 0,0 0-89 16,0 0-70-16,0 0-52 0,0 0-57 0,0 0-47 16,-4 17 58-16,3-6 44 0,-2 3 2 15,3 2-2-15,0-1-22 0,0 1-4 16,3-2 4-16,7 1-16 0,3 1-3 16,5-1 15-16,8-1-2 0,1 1 2 15,4-4-3-15,1-2 13 0,4-4 18 0,-2-3 1 16,-2-2 42-16,3-7 43 0,-1-5 27 15,0-6 19-15,0-1 26 0,-2-4-21 16,-2-4 0-16,-3-1 41 0,-1-2-42 16,-3 0-72-16,-7 3-49 0,-1 4-15 15,-8 4 3-15,-6 4-3 0,-1 2-12 16,0 0-109-16,-3 3-58 0,-4-1-81 16,-3 4-167-16,3 1-822 0,-5 0-741 0</inkml:trace>
  <inkml:trace contextRef="#ctx0" brushRef="#br0" timeOffset="118392.95">14069 7702 150 0,'0'0'1839'16,"0"0"-1156"-16,0 0-336 0,0 0-165 0,0 0-57 16,0 0-43-16,0 0-56 0,0 0-23 15,0 0 22-15,0 0 33 0,0 0 21 16,12-7 13-16,-12 4 5 0,2 3 10 16,-2 0 44-16,0 0 31 0,0 0-5 15,0 0-47-15,0 0-25 0,0 3-22 16,0-2-28-16,-2 1-55 0,-1 3-12 15,0 6-6-15,-4 2 18 0,-3 2 58 0,0 3-6 16,-2 1-6-16,-3-1-15 16,0 0-10-16,4-2-21 0,1-2-104 0,1-1-102 15,3-1-47-15,0-4-71 0,5-1-96 16,1-1-76-16,0-2-118 0,10 0-115 16,-4-3-357-16</inkml:trace>
  <inkml:trace contextRef="#ctx0" brushRef="#br0" timeOffset="119027.76">14885 7514 1099 0,'0'0'1413'16,"0"0"-811"-16,0 0-213 0,0 0-146 0,0 0-63 16,0 0-61-16,0 0-77 0,0 0-39 15,0 0 22-15,0 0 9 0,0 0 7 16,29 57-10-16,-18-45-3 0,0 0-13 15,2 0 16-15,1-2 4 0,-1-2 8 16,3-1 7-16,-2-1 5 0,2-1 1 0,-1-1-7 16,0-3 7-16,1-1 15 0,0 0 15 15,0 0 24-15,1-4-6 0,-1-4-3 16,0 0 15-16,-3-4 9 0,3-2-34 16,-2-3-37-16,-1-3-14 0,0-1-4 15,1-6-33-15,-3-3-3 0,-3-2-36 16,0-4 30-16,-4 0-28 0,-4-4-26 15,0 3 8-15,-2-1 37 0,-5 2 15 0,0 3 0 16,-2 2 0-16,2 4-21 0,-3 1 15 16,3 4 6-16,-2 4 14 0,5 3-13 15,-2 3 20-15,3 4 6 0,3 1 4 16,0 1 2-16,0-1 4 0,0 1-10 16,2-4-25-16,6 0-2 0,2-2-14 15,3-2-23-15,5 2-5 0,2 0-1 0,2 2-8 16,3 3 8-16,3 5-3 0,6 1-2 15,2 1 26-15,6 0 21 0,1 2-2 16,-4 2-64-16,-5-2-24 0,-6 4-20 16,-6-1-20-16,-9 0-57 0,-5 3-69 15,-8 3-33-15,0 3 44 0,-9 5-13 16,-9 5-11-16,-5 3 14 0,-6 1-88 16,-2 3-144-16,6-8-275 0,-11 11-611 0</inkml:trace>
  <inkml:trace contextRef="#ctx0" brushRef="#br0" timeOffset="119676.26">15228 7038 804 0,'0'0'733'0,"0"0"-220"0,0 0-82 16,0 0-22-16,0 0 11 0,0 0-62 15,0 0-43-15,0 0-64 0,0 0-24 16,-3-64-33-16,3 60-9 0,0 4-20 15,0 0-34-15,2 0-21 0,-1 0-34 16,-1 0-49-16,4 2-27 0,-1 4-28 16,2 2-10-16,1 6 38 0,2 4 18 15,1 9-6-15,-2-1 9 0,-3 6 1 16,2 2-4-16,-1 1-15 0,0 0 15 16,1-1-17-16,0 2 11 0,-1 0 16 15,1-2-7-15,0-2-9 0,0-3 2 0,-5-3-14 16,3-4-12-16,-4-1 9 0,2-3-24 15,-2-3 11-15,1-1-5 0,-1-2-15 0,0-3-10 16,2-4-12-16,-1-2-6 0,-1 0 10 16,2-3 8-16,-2 0 9 0,1 0-3 15,-1 0-5-15,0 0-1 0,2-4 0 16,-1-3-16-16,1 0-116 0,2-4-10 16,1-1-164-16,-2-1-95 0,2-2-62 15,-1 0-286-15,-1 3-513 0</inkml:trace>
  <inkml:trace contextRef="#ctx0" brushRef="#br0" timeOffset="120108.47">15368 7245 23 0,'0'0'733'0,"0"0"-247"0,0 0-206 0,0 0 16 15,0 0 25-15,0 0-59 0,0 0-61 16,0 0 11-16,0 0 52 0,0 0 26 15,-13-66-45-15,13 60 13 0,0 0 10 0,0-1-69 16,1 1 14-16,2 1-25 0,2-2-59 16,-1 2-46-16,6-1-31 0,3-1-15 15,3 0-7-15,8-1-5 0,5-1 8 16,7-3 16-16,3 2-22 0,6-3-8 16,-3 2-16-16,-1 3 9 0,-5 2-12 15,-4 6-11-15,-2 0-17 0,-1 0 10 16,1 5 15-16,-6 1-9 0,-3-3 9 15,-7 6-25-15,-6-3-2 0,-7 0 2 16,-1 3 28-16,-1 3 22 0,-12 1 17 0,1 1 1 16,-8 0 0-16,1-2-7 0,-4-1 13 15,-1 0-1-15,-2-4-8 0,1 1-7 16,-2-2-11-16,0-1-17 0,1 0-2 16,1-3-61-16,2 2 3 0,4-3-21 15,2 0-6-15,4 2-10 0,0-2-9 0,3 2-34 16,1 0-22-16,2-1-44 0,0 2-50 15,3-1-64-15,2 3-48 0,2 2-48 16,0-1 51-16,3 2-18 0,6 0-148 16,2 0-184-16,-2-1-333 0</inkml:trace>
  <inkml:trace contextRef="#ctx0" brushRef="#br0" timeOffset="120708.48">15215 7721 926 0,'0'0'638'16,"0"0"-170"-16,0 0-102 0,0 0-88 0,0 0-79 16,0 0-41-16,0 0-8 0,0 0 3 15,0 0 32-15,0 0 1 0,0 0-9 16,9 0-23-16,4 0-38 0,7-1-22 15,13-1 49-15,16-3-29 0,13-2-58 0,10-2-40 16,9 1-16-16,2 1-2 16,-2 2 2-16,-4-1-1 0,-7 1-11 0,-8 3 10 15,-9-1 1-15,-8 2 1 0,-8-1 0 16,-10 1 2-16,-9 0-2 0,-7 1-2 16,-5-2-1-16,-6 2 3 0,0 0 0 15,0 0-26-15,0 0-33 0,0 0-15 16,-5 0-63-16,2 0-89 0,-1 0-94 15,-2 0-157-15,-4 6-116 0,-2-1-107 16,2 0-451-16</inkml:trace>
  <inkml:trace contextRef="#ctx0" brushRef="#br0" timeOffset="121824.7">15339 8298 117 0,'0'0'639'0,"0"0"-160"0,0 0-91 16,0 0-63-16,0 0 41 0,0 0-14 16,0 0-78-16,0 0-98 0,0 0-115 15,0 0-1-15,0 0 23 0,6 24 16 0,-3-18-13 16,0 1-29-16,2 0-16 0,0 1-12 16,-1-1-10-16,3 0-7 0,-1 0 7 15,4 1-6-15,0 0 6 0,0 0 12 16,3-2-2-16,0 0 2 0,0 0 4 15,-1-2-10-15,-3-3 0 0,0-1 16 0,-4 0 3 16,1 0 25-16,-1-4 41 0,3-3 27 16,0-1-37-16,2-3-26 0,-2-3-15 15,0-3-4-15,-1-1 4 0,-2-4 12 16,-2-1-45-16,-2-3-25 0,-1 0 11 16,0-4 58-16,0-3-70 0,-1 3 37 15,-5 0-37-15,0 3 25 0,-4 3-23 16,3 1 10-16,-1 3-11 0,0 3 45 15,4 6-6-15,-1-1-16 0,2 5-12 16,2-1 1-16,-1 0 20 0,2 0 1 16,0-2-19-16,0 0-15 0,3-2 1 15,3 1-2-15,0-2 0 0,7 0-36 0,1 1-21 16,5 2-6-16,5 1 15 0,2 4-9 16,7 2-13-16,1 3 7 0,3 0-35 0,-1 1-34 15,-4 6-71-15,-5 2-60 0,-5 1-94 16,-12 2-88-16,-7 3-73 0,-3 2 5 15,-3-3-143-15,-17 9-506 0</inkml:trace>
  <inkml:trace contextRef="#ctx0" brushRef="#br0" timeOffset="121980.71">15530 8195 851 0,'0'0'1048'0,"0"0"-649"0,0 0-112 15,0 0-64-15,0 0-43 0,0 0-39 16,0 0-29-16,0 0 18 0,0 0-53 15,87-12-77-15,-58 6-13 0,1 1-98 16,-1 3-14-16,-1-1-99 0,-4 1-65 16,-4 2-115-16,-2 0-190 0,-8 3-204 15</inkml:trace>
  <inkml:trace contextRef="#ctx0" brushRef="#br0" timeOffset="122257.9">15893 8195 1676 0,'0'0'810'16,"0"0"-275"-16,0 0-177 0,0 0-32 15,0 0-68-15,0 0-31 0,0 0-56 16,0 0-69-16,-87 17-31 0,78-11-15 16,-1 1-29-16,2-1-27 0,1 1-21 15,2-1-10-15,2 0-15 0,3 5 15 16,0-2 3-16,2 2 15 0,5 4 10 16,6-3-13-16,0 2 16 0,3-2 18 15,0 1-15-15,2-3-3 0,-2-1-16 16,1-1-18-16,-1-3-22 0,3-1-6 0,1-1-13 15,3-3-6-15,3 0 19 0,-1 0-52 0,-1-2-40 16,-3-3-39-16,-1-2-42 16,-3-1-72-16,-6-2-33 0,-2 1 11 0,-2-6-89 15,3 1-5-15,-5-2-3 0,2 1-47 16,0-3-104-16</inkml:trace>
  <inkml:trace contextRef="#ctx0" brushRef="#br0" timeOffset="122491.61">16172 8195 322 0,'0'0'629'15,"0"0"441"-15,0 0-591 0,14-76-24 16,-12 66 87-16,-2 4-140 0,0 3-5 15,0 3-68-15,0 0-87 0,0 0-67 16,0 0-90-16,0 0-42 0,0 0-6 16,0 3-10-16,0-2-6 0,1 0-21 15,-1 0-21-15,0 2-6 0,2 2 2 0,2 4 25 16,1 4 34-16,0 1-16 0,1 1-3 16,0 2-3-16,-2-2 4 0,2 2-14 15,-2 0-2-15,-1 0-54 0,2-2 2 16,-1 2 9-16,0-1-27 0,-3-5-34 15,2-1-25-15,0-1-21 0,-1-2-38 16,-1-2-61-16,1-1-92 0,1-1-45 16,-1-3-83-16,1 0-75 0,2 0-169 15,0-2-297-15,2-6 233 0</inkml:trace>
  <inkml:trace contextRef="#ctx0" brushRef="#br0" timeOffset="122792.04">16446 8137 391 0,'0'0'1209'15,"0"0"-608"-15,0 0-78 0,0 0-67 16,0 0-58-16,0 0-64 0,0 0-73 16,0 0-99-16,0 0-72 0,0 0-90 0,-33-6-19 15,17 10-86-15,2 1 36 0,-1 1-9 16,2 2-16-16,4 1 15 0,0 0 32 16,4 2-16-16,2 1-41 0,3 0 0 15,0-1 31-15,0-2 23 0,0 2 28 0,5-5 6 16,2 0 16-16,-2 0 0 0,6-1 16 15,3-1 31-15,3-1 13 0,5 1-6 16,2-1-26-16,4 0-28 0,-1-2-53 16,2 0-80-16,1-1 91 0,4 0-59 15,1 0-46-15,-2-1-55 0,-1-3 3 16,-2 1 13-16,-5-1-44 0,-5 2-16 16,-6-1-4-16,-5 2 4 0,-7 1-5 15,-1-2-55-15,-1-1-183 0,0 2-137 16</inkml:trace>
  <inkml:trace contextRef="#ctx0" brushRef="#br0" timeOffset="123276.31">17666 7688 1064 0,'0'0'1417'15,"0"0"-822"-15,0 0-88 0,0 0-82 16,0 0-112-16,0 0-102 0,0 0-85 16,0 0-39-16,0 0-35 0,0 0-18 15,0 0-19-15,-5 5-15 0,5 3-49 16,-1 5 49-16,-4 4 55 0,-1 2-9 15,-2 4-3-15,0 1-19 0,-3 1-11 16,2 0 26-16,-1 1-20 0,-3-3-19 16,3-1 0-16,-3-1-61 0,3-3-19 0,1-3-18 15,1 1-62-15,-1-3-69 0,2-3-41 16,0 0-36-16,2 0-86 0,2-3-161 16,-1 0-235-16,3-3-545 0</inkml:trace>
  <inkml:trace contextRef="#ctx0" brushRef="#br0" timeOffset="126848.27">21888 7292 751 0,'0'0'1321'0,"0"0"-677"16,0 0-288-16,0 0-33 0,0 0-38 15,0 0-49-15,0 0-56 0,0 0-62 0,0 0-46 16,0 0-51-16,8-13-21 0,-11 22-28 16,-1 6 28-16,0 4 40 0,-5 6 13 15,4 0 6-15,-3 3-13 0,2-3-21 16,-2 0-24-16,-1-1 11 0,-2-1-12 15,-4 1-46-15,-1-5-47 0,-4 0-93 16,3-2-59-16,-2-1-39 0,5-2-142 16,1-3-222-16,4-3-526 0</inkml:trace>
  <inkml:trace contextRef="#ctx0" brushRef="#br0" timeOffset="129472.6">23045 7335 374 0,'0'0'486'0,"0"0"-63"0,0 0-97 16,0 0-92-16,0 0-27 0,0 0 17 15,0 0-33-15,0 0-49 0,0 0-23 16,0 0-22-16,0 0-7 0,-40 35 13 0,40-27 2 16,6-1-6-16,2 4-19 0,4-2-13 15,-2 0-13-15,4 1-28 0,1-2-7 16,2-2 3-16,0 1 0 0,3-3 4 15,2-3-1-15,-2-1 10 0,5 0 9 16,-2 0-6-16,-2-1 9 0,-1-5 7 16,0 1 9-16,-5 0 19 0,-1-1 21 15,-1-2 1-15,2-3-7 0,-4 3-16 16,-2-4-13-16,-2 1-3 0,0-2-9 16,-5-3 33-16,-2-2 108 0,0-2-138 0,0-5-35 15,-6-3-24-15,-4-2 46 0,3-1-24 16,-2-1-22-16,-1-1 21 0,1 1-18 15,1-2 28-15,0 3-4 0,0 1-2 0,2 1-10 16,0 3-15-16,3 3 15 0,3 1 1 16,0 3 5-16,0 2 49 0,0 2-24 15,6-1-16-15,5 2-30 0,0-2-39 16,0 5 5-16,0 2 32 0,1 0 0 16,4 1-16-16,5 2-22 0,1-1 1 15,4 3-20-15,2 3 23 0,-2 1-28 16,-2 5-93-16,-2 8-22 0,-8 6-87 15,-4 6-53-15,-10 4-43 0,-3 6-45 16,-14 4-97-16,-6 2-171 0,4-7-502 16</inkml:trace>
  <inkml:trace contextRef="#ctx0" brushRef="#br0" timeOffset="129616.83">23261 7289 383 0,'0'0'1534'0,"0"0"-957"16,0 0-271-16,0 0-145 0,0 0-81 15,0 0-61-15,88-48-19 0,-60 41-28 0,-3 1 27 16,-2 4-105-16,-5-1-91 0,-3 3-51 16,-6 0-66-16,0 0-108 0,-3 3-128 15,-1 2 9-15,-2-2 13 0</inkml:trace>
  <inkml:trace contextRef="#ctx0" brushRef="#br0" timeOffset="130088.97">23529 7281 852 0,'0'0'661'16,"0"0"-95"-16,0 0-49 0,0 0-22 15,0 0-102-15,0 0-102 0,0 0-18 0,0 0-7 16,0 0-24-16,0 0-45 16,0 0-62-16,0 12-46 0,-3-10-44 0,0 3-26 15,-2 5 17-15,-4 0-14 0,3 4-10 16,1-1-12-16,-3 1-1 0,4 2-11 16,0-4 10-16,4 1-23 0,0 3-48 15,2-2-16-15,7 1 22 0,4 1 18 16,4 0-22-16,2-2-31 0,4 1-18 0,2-6-38 15,-1-3-47-15,1-2-25 0,-3-4 44 16,2 0 31-16,0-5 22 0,-1-6 28 16,-2-1 105-16,0-4 3 0,-1 0 51 15,-4-2 38-15,1-2 51 0,-3 1-10 16,0-1-1-16,-3 2-16 0,-2 3 23 16,1 0 41-16,-3 2 25 0,-4 2 57 15,2 4-5-15,-4 2-59 0,1 3-25 16,-1 1-21-16,0 1-19 0,-1 0-48 0,0 0-51 15,0 1-34-15,3 5-57 0,0 5-19 16,1 6 76-16,1 6 18 0,-1 5 4 16,0 3 2-16,-4 1-21 0,0 2 12 15,0 1 3-15,-4-2-15 0,-5 2 18 16,-5 0-19-16,-7-1 19 0,-4-2 4 16,-9-2-15-16,-5-1-10 0,-3-4-73 15,-3-2-24-15,2-3-45 0,1-5-22 0,3-5-6 16,7-2-81-16,8-5-74 0,5-3-118 15,5-3-259-15,5-2-645 0,0-7-795 0</inkml:trace>
  <inkml:trace contextRef="#ctx0" brushRef="#br0" timeOffset="131571.97">6909 10570 1120 0,'0'0'404'0,"0"0"-115"0,0 0 39 15,0 0 22-15,0 0-57 0,0 0-58 16,0 0-46-16,0 0-43 0,0 0 36 15,0-72 17-15,0 63-42 0,0 2 0 16,0 0 41-16,0 0-12 0,0 1-13 16,-2 2-25-16,2-1 24 0,0 3-13 15,-1 1-16-15,1 1-28 0,0 0-23 16,0 0-35-16,0 0-26 0,0 0-31 0,0 0-9 16,0 1-25-16,0 5-17 0,0 0-19 15,0 6 14-15,0 6 56 0,0 4 10 16,0 5-10-16,3 2-3 0,1 2 3 15,4 0 1-15,-2 1 0 0,3 0 2 16,1-2-3-16,-3 0 0 0,2-4-23 16,-2-1-14-16,-1-1-8 0,2-2-4 0,-3-5 0 15,-1-3-43-15,-1-3 7 0,0-5 11 16,-2-2 4-16,2-3-4 0,-3-1-25 16,2 0 4-16,-2-5 55 0,0-3 24 15,0-3-123-15,0-5-117 0,0-3-43 16,-5-4-219-16,-5-1-285 0,4 5-581 15</inkml:trace>
  <inkml:trace contextRef="#ctx0" brushRef="#br0" timeOffset="131788.25">6898 10548 199 0,'0'0'1755'0,"0"0"-1253"16,0 0-205-16,0 0 15 0,-11-74 42 16,11 57-53-16,1 0 108 0,9-1-240 15,3 0-39-15,9 0-34 0,5 0-62 16,5 0 6-16,7 1 6 0,3 2-12 0,-2 2-6 15,5 0-7-15,-1 3-21 0,0 2-2 16,-3 1 2-16,-6 4-12 0,-5 1-10 16,-5 2-46-16,-9 3-89 0,-9 4-45 15,-4 9-30-15,-3 2 12 0,-9 5-10 16,-8 3 11-16,-8 2-56 0,-2 3-62 16,-3 1-67-16,-1 2-209 0,0-2-139 15,2 0-230-15</inkml:trace>
  <inkml:trace contextRef="#ctx0" brushRef="#br0" timeOffset="132104.96">7090 10657 38 0,'0'0'747'0,"0"0"-135"15,-79 65-179-15,57-51-12 0,6-3-133 16,8-1-72-16,3-8-52 0,5-1-26 16,0-1-19-16,6 0-14 0,8-6 26 15,5-1-55-15,6-3-38 0,5 1 3 16,6-1-18-16,2 1-23 0,3 1-18 16,0 0 17-16,-4 5-29 0,-1-2-78 0,-3 2-19 15,-8 1-11-15,-5 2-48 0,-4 0-13 16,-5 0 35-16,-3 0 70 0,-4 0 85 15,0 0 9-15,0 0 32 0,-2 0 148 0,-2 0 110 16,0 0 52-16,0 0-54 0,0 0-67 16,1 2-7-16,-1 1-64 0,2-3-50 15,-1 1-32-15,-1 0-25 0,2 3-9 16,-1 1-21-16,2 3 58 0,0 2-13 16,-2 3-2-16,2 1-10 0,-3 3-9 15,2-3-19-15,-2 3-15 0,1-3 13 16,-1 0-16-16,2 0-61 0,-2 1-62 15,1-1-34-15,1-3-51 0,-1 0-75 16,2-3-95-16,-3-1-96 0,1-2-131 16,-1-3-209-16,0-2-604 0</inkml:trace>
  <inkml:trace contextRef="#ctx0" brushRef="#br0" timeOffset="132218.23">7550 10593 1850 0,'0'0'619'0,"0"0"-345"0,0 0-183 0,0 0-30 15,0 0-61-15,0 0-36 0,0 0-212 16,0 0-224-16,0 0-288 0,0 0-396 16</inkml:trace>
  <inkml:trace contextRef="#ctx0" brushRef="#br0" timeOffset="132538.29">7714 10772 915 0,'0'0'716'16,"0"0"-241"-16,0 0-55 0,0 0-59 15,0 0-85-15,0 0-66 0,0 0-28 0,0 0 17 16,0 0 43-16,0 0 27 0,-4 23-5 16,4-28-18-16,0-2-144 0,0-1-47 15,0-3-55-15,3-3 15 0,4-1-15 16,1-2-34-16,6-1-45 0,1 0 20 16,3 3 32-16,5-1 8 0,1 3 19 0,5 3 11 15,1 0-11-15,3 0-3 0,2 3-18 16,0 2 19-16,-1 1 1 0,-2 4-1 15,0 0-11-15,-5 5-8 0,-4 4 6 16,-2 3 2-16,-3 2 1 0,-4 4-4 16,-5 0 1-16,-5 4 14 0,-4-2-24 15,0 3-18-15,-10 1-9 0,-4 0-63 16,1-2-94-16,1 0-70 0,-1-3-126 16,5-2-138-16,3-3-134 0,5-4-80 15,0-3-258-15</inkml:trace>
  <inkml:trace contextRef="#ctx0" brushRef="#br0" timeOffset="133037.84">8730 10284 2659 0,'0'0'727'0,"0"0"-287"0,0 0-19 15,0 0-50-15,0 0-91 0,0 0-75 16,0 0-92-16,0 0-71 0,0 0-42 15,0 0-30-15,0 0-46 0,-3-20-68 16,3 35 59-16,0 7 85 0,0 6 33 16,0 4-18-16,3 3 1 0,1 0 2 15,2-1-6-15,0 4 4 0,1-2-1 16,-1 3 12-16,4-2-2 0,-4-1-4 16,-2 0 1-16,-2-2-22 0,-2-5 1 15,0-3-1-15,0-4-28 0,-2-7 1 16,-1-3 5-16,2-6-1 0,-1-3 23 15,1-3 52-15,-1 0 45 0,-1-3 22 0,-4-4-34 16,2-5-82-16,-6-2 9 0,1-4 43 16,-5-3 0-16,-5-1 20 0,-2-4-74 15,-6 0-1-15,-2-3-30 0,0 6 29 0,-1 2-28 16,6 7 8-16,-1 5 21 16,1 4-3-16,2 5-40 0,-1 0 16 0,1 4 15 15,1 8-22-15,3 2-14 0,1 5 17 16,3 3 10-16,5 1-13 0,6 2-5 15,4-2 24-15,0-2 13 0,8 0-17 16,4 0 17-16,2-5 2 0,5 1 3 16,4-3 19-16,1-1-7 0,4-1 3 15,2-2-3-15,6-2 1 0,2-3-16 16,4-4-55-16,3-1-24 0,6 0-41 16,5-6-60-16,0-3-76 0,2-4-169 0,-3-2-192 15,-15 3-411-15,8-14-732 0</inkml:trace>
  <inkml:trace contextRef="#ctx0" brushRef="#br0" timeOffset="138410.81">4853 13597 352 0,'0'0'228'16,"0"0"-126"-16,0 0-67 0,0 0-5 16,0 0-30-16,0 0-157 0,0 0-263 15</inkml:trace>
  <inkml:trace contextRef="#ctx0" brushRef="#br0" timeOffset="139536.14">4853 13597 84 0,'-56'-89'313'16,"56"87"-23"-16,3-2-42 0,-3 0-11 15,0 0-48-15,0-1 62 0,0 1-69 0,0-2 10 16,0 2 28-16,0-1-19 0,0 1-59 16,-3-1-3-16,2 1 28 0,-1 0-32 15,1 0-10-15,1 1 0 0,-2 0 5 16,2-1 10-16,-1 1-10 0,1 1-4 15,0 1-19-15,-3-2-3 0,3 3 4 0,0 0-6 16,0 0-11-16,0 0-20 0,0 0-24 16,0 0-19-16,0 0-16 0,-1 0 10 15,1 0-7-15,-2 0-12 0,1 0-3 16,1 0-1-16,0 0-17 0,0 0 15 16,0 0 0-16,0 0 3 0,0 0 2 15,0 0 0-15,0 1 0 0,0-1 13 16,0 0-12-16,0 0 13 0,0 0-1 15,0 0-2-15,0 0 2 0,0 0-13 0,0 0 1 16,0 2-3-16,0-2-1 16,0 1-17-16,0 0-1 0,0 3-8 0,-3 1 27 15,0 3 40-15,-1 1-15 0,-1 1-3 16,2 1-10-16,-1-3-12 0,2-1-3 16,0 2-12-16,2-3 13 0,-1 2-1 15,1-2 1-15,0 4 2 0,-2-4 0 16,2 3 1-16,0-1 1 0,-1 2 2 15,-1 0-3-15,1 2 0 0,-1 1 0 0,1 2-1 16,-1 0-2-16,-1 3-1 0,2 1 0 16,-2-1 0-16,1 1 1 0,1-1 2 15,0 0-1-15,-1-1 1 0,1-1-2 16,1 0-1-16,0 0 2 0,0 2 1 16,0-1 1-16,0 0-1 0,0 1 0 15,0 0 0-15,0-1 0 0,0 1-2 16,0 0 0-16,0-2-10 0,0 1 9 0,0 0-1 15,0 0-14-15,0 0 15 0,0-2 0 16,3 1 0-16,-2-1-10 0,0 1 10 16,1-1 1-16,1 0 1 0,-3 2 1 15,1-2-3-15,2 3-9 0,-3-1 0 16,2 0 12-16,-1 1 2 0,1 1 1 16,-1-1-3-16,1 0-1 0,-1 1 0 15,1-1 1-15,-1 2 0 0,1-1 0 0,0 1-12 16,-2-1 9-16,0 0 3 0,0 2 1 15,0-2 14-15,0 1 3 0,0-2-17 16,0 2 0-16,0-2 15 0,0-1-4 16,0-1-12-16,0 1-2 0,0 0-17 15,0-2 4-15,-2 2-1 0,0 0 16 16,2 1 0-16,0-1 3 0,0 1-1 0,0 0 1 16,0 0-2-16,0 0-1 0,0 1 0 15,0-1-13-15,0 1 11 0,0 1 2 16,0-2 12-16,0 1-12 0,0 1-3 15,0-2-15-15,0 1 18 0,0 0 0 16,2 2 2-16,0-2 0 0,-2 0 0 16,1 0-1-16,1 1 11 0,-1-1-10 0,1 2 11 15,1-1 2-15,-2 2-2 0,1-2-10 16,1 3 0-16,-2-1-1 0,2-1 1 16,-2 0 0-16,1 1-2 0,-1-1 1 15,-1 1 14-15,2-1-13 0,-2 1 12 16,0 0-15-16,0-1-1 0,0-1 1 15,0 2-2-15,0-2-1 0,0 3 0 0,0 0-11 16,0-2 14-16,0 1 2 0,0 1-1 16,0-3-1-16,0 1 0 0,1-2-2 15,2 0 2-15,-2 1 3 0,1 1-2 16,1 0-1-16,-2 2 1 0,-1 0 1 16,0 2 0-16,0 0 19 0,0 3 1 15,0-3-19-15,0 1 0 0,0-2 10 16,0 1-11-16,-1 0 13 0,-1-3-3 15,1-1-12-15,1-2-1 0,0-2 1 16,0-3-1-16,0-2-1 0,0-2-1 0,0-2 1 16,0-2 0-16,0-2-16 0,1-1-1 15,1-3-40-15,-1 0-33 0,0 0 2 16,2-2 15-16,2-5-15 0,-1-4-27 16,3-2-172-16,3-8-270 0,-1 4-471 15,1-15-1124-15</inkml:trace>
  <inkml:trace contextRef="#ctx0" brushRef="#br0" timeOffset="140901.84">5013 13444 183 0,'0'0'1152'0,"0"0"-849"15,0 0-189-15,0 0-36 0,0 0 39 0,0 0 16 16,0 0-23-16,0 0-32 0,0 0-4 15,-77-1 10-15,71 1 10 0,1 0-1 0,4 0 1 16,-2 0 9-16,1 0 22 0,1 0 39 16,1 0-23-16,0 0-33 0,0 0-13 15,0 0 10-15,0 0 6 0,0 0 9 16,-1 0 3-16,-1 0-10 0,-2-2-43 16,-2 0-70-16,0-1-17 0,-1 1-16 15,0 1 5-15,0-1 16 0,3 0-10 16,-2 0 21-16,3 2-1 0,0-2 2 15,1 2 1-15,1 0 21 0,1 0-19 16,0 0-3-16,0 0 0 0,0 0-3 16,0 0 1-16,-1 0-1 0,-1 0-25 15,-1 0-9-15,2 0-1 0,-3 0 16 16,2 0 4-16,2 0 18 0,0 0 32 0,0 0 18 16,0 0 6-16,0 0-9 0,0 0-14 15,0 0-2-15,0 0-9 0,0 0 0 16,0 0-7-16,0-2-13 0,2 2 1 0,2 0-3 15,-1 0 0-15,4 0-19 0,8 0 19 16,9 0 31-16,11 0 31 0,9 0 7 16,14-2-4-16,8-1-28 0,6 1 9 15,9-2-11-15,3-1-5 0,5 2-8 16,8-1-19-16,5 1-3 0,1 0 1 16,4 0 15-16,0 1-16 0,-2 0 18 15,2 1-15-15,-2 0 28 0,4-2-14 16,0 1-17-16,4-2 0 0,0-1 0 15,-1 1 0-15,-4-1 0 0,-7 1-3 0,-6 1 3 16,-5 1 0-16,-8-1 0 0,-4 1 0 16,-4-1 0-16,-1 2 13 0,-3-2-13 15,1 1-1-15,1-1 1 0,0 0 0 16,6 1 14-16,1-1-1 0,0 2 5 16,2-1-15-16,-2-1-2 0,0 3 2 0,-5-1-3 15,-1-1 12-15,-5-1 1 0,-5 2-10 16,-2-1 0-16,-5-2 25 0,-1 0-10 15,-4 0-15-15,-1 0-1 0,-4 1-2 16,0 0-21-16,-4 1 18 0,4-1-1 16,-3 1 2-16,2 1-1 0,4 0 2 15,3-1 1-15,-2 1 0 0,2 0 1 0,-3 0 0 16,-6-2 2-16,-4 2-1 0,-4 0 0 16,-5 0-1-16,-5-2 11 0,-4 1-9 15,-5 1 12-15,-4 0 7 0,-4-2-7 16,-2 2-5-16,-4 1-10 0,-1 0-27 15,1 0-13-15,-2 0-3 0,1 0 6 16,3 0-3-16,0 0-10 0,4 0-11 16,2 0 11-16,7 0 13 0,2 0 6 15,3 2 3-15,-1 0-3 0,-2-1 13 16,0-1-29-16,-4 0-68 0,-2 0-93 16,-2-5-192-16,-5-1-613 0,-6-11-1504 0</inkml:trace>
  <inkml:trace contextRef="#ctx0" brushRef="#br0" timeOffset="141400.79">9805 13600 300 0,'0'0'642'0,"0"0"-414"0,0 0-202 15,0 0-23-15,0 0 62 0,0 0 6 16,0 0-71-16,0 0-46 0,0 0-23 16,0 0 69-16,-72 0 33 0,75-2-33 0,3 1-134 15,-2-1-126-15,2-1-14 0,-3 1 36 16,-2-2 91-16,0 0 131 0,1 0 16 16,2-2-2-16,2-1-110 0</inkml:trace>
  <inkml:trace contextRef="#ctx0" brushRef="#br0" timeOffset="142268.37">9857 13415 685 0,'0'0'684'16,"0"0"-206"-16,0 0-147 0,0 0 28 15,0 0 18-15,0 0-60 0,0 0-37 16,0 0-87-16,0 0 3 0,-21-69-20 15,21 68-17-15,0 0-25 0,0 0-35 16,0 1-22-16,0 0-27 0,0 0-23 0,0 0-8 16,0 0-16-16,0 0-3 0,0 0-11 15,-2 0-2-15,1 2-14 0,1-1-10 16,-2 3-16-16,1 0 23 0,-1 0 30 0,-1 4 16 16,0 1-14-16,2 1 1 15,-2 0-2-15,0 3 1 0,0 1-1 0,-1 3-1 16,4 2-2-16,0 2 0 0,0 2 0 15,0 1 0-15,4 1 2 0,2 1 2 16,1 1 1-16,-1 0-2 0,0 0 14 16,2 0-12-16,-2 1 10 0,0 3-12 15,1 1 1-15,0 1 1 0,-1 2-3 16,1 0 3-16,1-2 22 0,-2 1-4 16,-1-2-18-16,-1-2 13 0,1-1-4 15,-2 1-12-15,0 0 1 0,-1-1-1 0,3 0 0 16,-2 0 0-16,0-1 0 0,1 2 0 15,0 0-1-15,-1-2 1 0,4-1 21 16,-2 3-6-16,1-2 7 0,0-1-7 16,0 0-12-16,2-1 0 0,-3-2-1 15,1 1-1-15,1-1 1 0,-1 2 0 16,0 0 1-16,-2 1-1 0,1 1 10 0,-3 0-10 16,0 3 1-16,3-1 9 0,-5 1-11 15,3-1 2-15,-1 1-1 0,-1 1 2 16,2-1-2-16,0-1 1 0,0-1 9 15,1 0-10-15,1-2-2 0,2-1-2 16,-3-1 0-16,0 0 2 0,1 0 0 16,-2-1 1-16,-2 1 0 0,1-2 2 15,-2 1 9-15,0 0-9 0,0 0 10 0,-5 0-10 16,2 1 12-16,-3-1-12 0,2-1-1 16,0 0 1-16,0-1-1 0,1-1 11 15,0 0-12-15,0-1 0 0,0 0-1 16,2-2 1-16,1 0-1 0,0-2-2 15,0 0 2-15,0-2 1 0,0 0 0 16,0-1 0-16,0-1-1 0,0 0 0 16,0-1 0-16,-2 0 2 0,2-1 0 15,-1 1 0-15,1-3 0 0,-2 1 0 0,2-3 0 16,0-1-2-16,0 2 0 0,0-1-1 16,0 2-1-16,0-1-10 0,0 2 11 15,0 0 1-15,0 0 0 0,2 0 1 0,-1 1 0 16,1-2 1-16,-2 2 1 0,1 0 0 15,1-1-2-15,-1 1 0 0,2-1-1 16,0 0-11-16,0-1-14 0,1-1 0 16,-1 0-18-16,0-1-46 0,-1-2-47 15,0 0-62-15,-2-4-112 0,-3 0-169 16,-4-4-285-16,-18-20-1316 0</inkml:trace>
  <inkml:trace contextRef="#ctx0" brushRef="#br0" timeOffset="143784">4826 16152 1189 0,'0'0'699'16,"0"0"-297"-16,0 0-53 0,0 0-43 15,0 0-63-15,0 0-93 0,0 0-67 16,0 0-36-16,0 0-47 0,-20-18-45 16,17 15 29-16,1 3 16 0,1-1 16 15,1 1-16-15,0 0-18 0,0 0 18 16,0 0 32-16,0 0 41 0,0 0 13 0,0 0-1 16,0 0-9-16,0 0-10 0,0 0 10 15,0 0 11-15,0 0 21 0,1 0 1 16,1 0 0-16,-2 0-7 0,0 0-18 0,1 0-16 15,1 0-25-15,-1 0-9 16,-1 0-12-16,0 0-20 0,2 0-2 0,-2 0-13 16,3 0-8-16,0 0 5 0,5 0 16 15,7 0 29-15,6 0 30 0,9-1-4 16,5 0-18-16,5-2 0 0,8 1 6 16,2-2-19-16,7 1-9 0,2 0-15 15,0 2-2-15,1 0-1 0,-4-1-7 16,-1 0 10-16,-6 1 12 0,-1-1-9 15,-2-1-2-15,1-1 12 0,3-1 5 16,4 0-16-16,7-3 10 0,1 0 1 16,3 0-12-16,0 2 2 0,-2 0-3 0,-5 3 2 15,-4 0 1-15,-5 3 11 0,-7 0-14 16,0 0-15-16,-2 0 12 0,2 0 1 16,1 3 2-16,5 0 1 0,2-2 0 15,5 0 11-15,6-1-10 0,2 0 13 0,6 0-15 16,0-1-3-16,2-1 2 0,-2-1 1 15,0 1 0-15,-4 0 2 0,-6 0 10 16,-1 0-10-16,-6 0 1 0,-2-2 19 16,-5 0-21-16,2 0 2 0,-2 0-2 15,1 0 2-15,-3 2 7 0,2-2-10 16,-2 0-3-16,-1 1 1 0,1 1-1 16,-2-1-9-16,-2 2 10 0,2 0-20 15,-2-1 22-15,0 1 1 0,3 0 12 0,0-2-12 16,4 0 11-16,0 1-11 0,4 0 2 15,0-1-1-15,1 0-1 0,-2-1 2 16,-1 0 0-16,-1 1-3 0,0-1 1 16,-3 1-1-16,1 2 0 0,2-2-1 15,-5 3 0-15,2-1-1 0,-1 1 2 16,-3-1 2-16,-1 1 1 0,-3-2-3 0,1 1 1 16,-2-1 1-16,-2 1 0 0,3-1-2 15,-3 1 0-15,4 0-2 0,-4-1-10 16,2 2 10-16,-1-1 0 0,0-1 0 15,2 2 2-15,2 0-2 0,1-1-1 16,7 1 0-16,-1 0 2 0,1 0 0 16,-3 0 0-16,0-1-15 0,-5 1 1 15,-7-1 12-15,-2-1 1 0,-6 1 0 0,-1 1-1 16,-1 0 0-16,2-1 0 0,-4 1 0 16,3 0 0-16,-1 0 2 0,-3 0 1 15,0 0 1-15,1 0 2 0,1 0-2 16,2 0-1-16,2 0-1 0,2 0 0 15,1 0 0-15,1 0 1 0,1 0 2 16,1 0 10-16,-1 0-9 0,-4 0-1 16,-4 0 1-16,-6 0 12 0,-5 0-2 0,-2 0-10 15,-5 0 0-15,0 0-3 0,-3 0-16 16,0-1-69-16,0 0-47 0,0-2-59 16,-4-3-115-16,-1 3-493 0,-10-9-1244 0</inkml:trace>
  <inkml:trace contextRef="#ctx0" brushRef="#br0" timeOffset="144933.76">7019 16716 630 0,'0'0'483'16,"0"0"-151"-16,0 0-95 0,0 0 65 16,0 0 39-16,0 0-73 0,0 0-10 15,0 0 2-15,0 0 5 0,0 0-27 16,-30-36-2-16,26 32-41 0,2 1-4 16,-1 1-1-16,3 1-14 0,-3 0-28 15,1 1-41-15,2 0-52 0,0 0-18 0,0 1-37 16,-2 2-42-16,1 5-44 15,-2 4 86-15,0 4 2 0,2 2 14 0,-1 2-15 16,2-1 0-16,0 2-1 16,0 0-1-16,5 0 1 0,-1 4 12 0,4 0-11 15,-3-1-1-15,-1-1 0 0,-1-1 0 0,3-3-45 16,-2-1-44-16,-1-1-25 0,1-4-9 16,-1-2-45-16,-3-3-69 0,3-3-90 15,-3-2-76-15,0-3-51 0,3 0 28 16,0-8 112-16,0 0-672 0</inkml:trace>
  <inkml:trace contextRef="#ctx0" brushRef="#br0" timeOffset="145200.87">7070 16697 627 0,'0'0'1556'0,"0"0"-1103"0,0 0-131 16,0 0 55-16,0 0-69 15,0 0-90-15,0 0-74 0,17-75-58 0,6 66 4 16,3 0 29-16,4 3 45 0,-1 1-7 15,1 2-64-15,1 3-47 0,-4 0-9 16,5 3 3-16,-3 3-24 0,1 3-16 16,2 4-17-16,-2 1 17 0,0 3 12 0,-4 1 9 15,-4 0-17-15,-11 2-4 0,-4 2 1 16,-7 3-1-16,-12 3 21 0,-13 3 19 16,-11 2 33-16,-9 2-18 0,-11 0-46 15,-6-3-9-15,-3-1-153 0,2-5-68 16,4-3-140-16,5-5-84 0,18-7-300 15,-8-4-798-15</inkml:trace>
  <inkml:trace contextRef="#ctx0" brushRef="#br0" timeOffset="146100.25">5123 16598 872 0,'0'0'560'0,"0"0"-222"0,0 0-162 15,0 0 67-15,0 0 58 0,0 0-63 16,0 0-70-16,0 0-27 0,0 0-16 15,0 0-20-15,1-53-9 0,-2 51-7 16,0-3 12-16,-2 1 51 0,0 1 25 16,1-1-4-16,-1 0-23 0,-1 1-22 0,1 1-29 15,0 0-3-15,0 1-19 0,-2 1-12 16,3-1-4-16,1 1-18 0,-2 0-37 16,3 0-6-16,-3 4-49 0,0 5-3 15,-1 4 30-15,-1 3 22 0,1 7 16 16,4 1-14-16,0 3 0 0,0 1 41 15,0 3-16-15,4 0-26 0,2 0 10 16,0 2-10-16,3 1 0 0,-1 2 17 16,2 1-18-16,-2 2 13 0,-1-2 11 15,3 2-21-15,-3-3-2 0,2-2-1 0,-1-2 2 16,-2-4 0-16,-2-4 1 0,1-3 0 16,-2-4-3-16,-2-4-1 0,1-4-33 15,-1-2-3-15,-1-3-3 0,0-1-28 16,0-3-3-16,0 0 3 0,0 0 0 0,0 0-12 15,0-4 58-15,0-4-84 0,0-2-270 16,3-3-271-16,0 1-595 16,14-7-612-16</inkml:trace>
  <inkml:trace contextRef="#ctx0" brushRef="#br0" timeOffset="146716.75">5209 16890 222 0,'0'0'1262'0,"0"0"-762"0,0 0-150 16,0 0-1-16,0 0-14 16,0 0-28-16,0 0-47 0,0 0-64 0,0 0-58 15,0 0-53-15,0 0-27 0,-39-4-24 16,42 4-34-16,-1 0 0 0,2 0-34 16,3 0-27-16,11 0 39 0,6 0 22 15,11 2 41-15,9-2 35 0,11 0-26 16,9-1-10-16,2-4-5 0,6 0-4 0,-3 0 0 15,-1 1-29-15,-8 3 0 0,-5 1 0 16,-6 0-2-16,-4 0 0 0,-3 1 0 16,-2 1 3-16,-3 2-1 0,-1 1-2 15,-3-2 0-15,2 0 13 0,0-1-1 16,-1-1-10-16,4 1-2 0,-2-1 3 0,0-1-1 16,0 0 2-16,-3 2-1 15,0-2-1-15,-4 0 0 0,0 0-2 0,-3 1-2 16,-2 0-11-16,-1 1 12 0,-1-1 1 15,-2 0-1-15,-2 0 0 0,-3 0-2 16,-2-1 2-16,-3 2 1 0,-4-1-1 16,1 0 1-16,-5-1 0 0,-1 0 12 15,1 0 16-15,-2 0 13 0,0 0-4 16,0 0-3-16,1 0 3 0,1 0-12 16,3-2-25-16,2-2-12 0,2 2-18 15,1-2-32-15,4-1-19 0,0 2-3 16,0 0 0-16,-4 2-6 0,0 0-9 0,-3 1-26 15,-2-1-58-15,-3 1-80 0,-2 0-153 16,0 0-186-16,0 0-554 0</inkml:trace>
  <inkml:trace contextRef="#ctx0" brushRef="#br0" timeOffset="148067.97">7903 16851 995 0,'0'0'333'0,"0"0"-79"15,0 0 51-15,0 0 19 0,0 0-19 16,0 0-22-16,0 0-39 0,0 0-33 16,0 0-32-16,0 0 27 0,0 0 15 15,-36-27-36-15,35 26-31 0,1 1-30 0,0 0-18 16,0 0-29-16,0 0-27 0,0 0-13 15,0 0-13-15,-2 0-24 0,1 0-24 16,-1 0-20-16,-1 0-11 0,0 0 8 16,-1 0-5-16,-2 0 5 0,0 0 10 15,-1 0 21-15,3 0 15 0,0 0 1 0,1 0 2 16,1 0 2-16,-1 0-3 0,3 0-1 16,0 0-2-16,0 0-17 0,0 0-3 15,0 0 7-15,0 0 11 0,0 0-14 16,0 0 17-16,0 0 1 0,0 0 21 15,2-1 1-15,1 1 13 0,0 0-14 16,1 0-5-16,3 0-16 0,4 0 0 16,7 0 3-16,6 0 25 0,8 0-10 15,7 0 1-15,7 0-7 0,4-2 13 16,5 0-6-16,7-2 2 0,6 1 1 0,0 0 6 16,1 0-10-16,-1 0-2 0,-3 2-14 15,-5-1-2-15,-1 1-1 0,-6 0 1 16,1 1 1-16,-5-1 1 0,3 0 10 15,-2-2 1-15,-2 1 2 0,1-2-14 16,-2-1 2-16,1 3-2 0,-3-2-1 0,-1 2-3 16,-4 1 1-16,0-1 0 0,-4 1-10 15,1 0 10-15,-3-1-1 0,0 2-10 16,-3-1 12-16,0-1-1 0,-6 1 0 16,1 0-10-16,-5-1 10 0,0-2 1 15,2 1 1-15,2-1 0 0,2 0 1 16,4 1-1-16,0-1-13 0,3 1-5 15,-3 0 5-15,-2 2 10 0,-3 0-12 16,-6 1 13-16,-4-2-1 0,-2 2 2 16,-5 0 0-16,-3 0 1 0,-1 0 12 15,-2-1 7-15,0 1 5 0,0-1-8 16,0 1-4-16,4-1-11 0,2 0-1 0,4-2-3 16,3 1-12-16,5-1-1 0,5 0 13 15,0 0-12-15,4 2 11 0,-5 0 1 16,-5 0 1-16,-3 1 0 0,-8-1-16 0,-2 1-10 15,-4 0 0-15,0 0 26 0,0 0-1 16,0-2-13-16,-2 2-8 0,2 0 2 16,4 0 3-16,-2 0-2 0,1-1-11 15,0 1 8-15,0 0-8 0,-1-1 7 16,-2-1 1-16,1 0-4 0,3-1-16 16,2-2-16-16,-1 1-63 0,0-2-44 15,-1 0-57-15,1 0-104 0,-6 1-156 16,-1 0-192-16,-1 2-444 0</inkml:trace>
  <inkml:trace contextRef="#ctx0" brushRef="#br0" timeOffset="148482.76">10126 16366 173 0,'0'0'2070'0,"0"0"-1444"0,0 0-280 16,0 0 36-16,0 0 15 0,0 0-78 15,0 0-68-15,-18-68-33 0,18 67-24 16,0 1-54-16,0 0-52 0,0 0-45 16,0 0-34-16,0 0-9 0,0 0-42 15,0 1-28-15,0 3-37 0,1 5-10 16,-1 5 111-16,3 4 6 0,-1 5 16 15,2 4 2-15,-3 3-15 0,2 1 0 0,0 1-2 16,1 0 24-16,1 0-23 16,2 0 10-16,1 1-10 0,1-3-1 0,0 0 9 15,1-2-10-15,0-4-2 0,0 1 2 16,-4-4 1-16,2-2 2 0,-5-1-3 16,0-2 0-16,-1-4-12 0,-2 0-3 0,0-3-19 15,0-3 0-15,0-1-8 0,0-1 5 16,0-2-6-16,0-1 0 0,-2-1-25 15,1 0-37-15,-1 0-37 0,-1 0-60 16,-5 0-74-16,1 0-118 0,-2-3-139 16,5-1-146-16,-5-3-698 0</inkml:trace>
  <inkml:trace contextRef="#ctx0" brushRef="#br0" timeOffset="149125.65">3761 13416 434 0,'0'0'0'0,"0"0"-108"15,0 0-114-15,-88-11 134 0,59 8 72 16</inkml:trace>
  <inkml:trace contextRef="#ctx0" brushRef="#br0" timeOffset="149399.13">3527 13376 671 0,'0'0'599'0,"0"0"-202"0,0 0-104 0,0 0-47 16,0 0-6-16,-82-23 15 0,70 20 11 15,4-1 0-15,4 3 11 0,1 0 8 16,3 0-27-16,0-1-46 0,0 2-66 16,0-1-53-16,0 1-50 0,7 0-43 15,6-3-12-15,7-1-37 0,14-1-4 16,13 0 53-16,12 0 11 0,10 0 27 16,7 1-5-16,1 2-14 0,1-1-16 15,-5 3-1-15,-3 0 0 0,-7 0 0 16,-7 0 1-16,-4 0 16 0,-7-1-4 0,-9-1 4 15,-7 1 5-15,-11-1 1 0,-6 1-6 16,-8 1 2-16,-1 0 13 0,-3 0-3 16,0 0-17-16,0 0-14 0,-3 0-71 15,2 0-49-15,-2 0-93 0,-1 0-119 16,-4 1-204-16,-1 5-273 0,1 0-452 0</inkml:trace>
  <inkml:trace contextRef="#ctx0" brushRef="#br0" timeOffset="150165.76">3686 16012 2227 0,'0'0'725'15,"0"0"-491"-15,0 0 5 0,0 0 56 16,0 0-59-16,0 0-66 0,0 0-64 16,0 0-34-16,0 0-13 0,0 0-25 0,0-8-34 15,16 7-19-15,11 0-15 16,11-2 6-16,12 2 28 0,11-2 2 0,5 2-1 15,5 0 0-15,2-2 18 0,1 0-16 16,-4 1 34-16,1 0-37 16,-6-1-2-16,-5 0-1 0,-4 1-16 0,-5-1-18 15,-4 2-9-15,-5-2-7 0,-7 2-7 16,-6 0-40-16,-8 1-79 0,-5-1-86 0,-3-2-114 16,-4 0-76-16,-3-1-120 0,-3 0-445 15</inkml:trace>
  <inkml:trace contextRef="#ctx0" brushRef="#br0" timeOffset="150997.87">4059 13431 192 0,'0'0'1320'0,"0"0"-1076"15,0 0-65-15,0 0 6 0,0 0-14 16,0 0 30-16,0 0-49 0,0 0-17 15,-41-67 0-15,38 61 29 0,0 1 27 0,0 0 4 16,0 1 1-16,0-1 0 0,0 0-24 16,0 3-15-16,0 1-17 0,2 0-19 15,-2 1-37-15,3 0-29 0,0 0-55 16,-3 0-19-16,3 1-27 0,-1 5-19 16,-2 3 9-16,2 6 56 0,-4 4 46 15,1 4-18-15,1 4-6 0,1 2 9 0,2 2 15 16,0 3-12-16,2 1-12 0,4-2-21 15,1 1-1-15,1-2 21 0,3 0 1 16,-3-3-20-16,4-1 10 0,-4-2 19 16,3 1-13-16,0-2-5 0,-2 0-1 15,-2-1-11-15,2 0 14 0,-1 1 3 16,-4-2-18-16,2 2 0 0,-3-3 3 16,0-1-1-16,0-3 0 0,0 0-1 15,0-2 0-15,-1-5 2 0,0-2-3 16,-1-1-10-16,-1-2-27 0,0-2-6 15,2-1-16-15,-1-1-30 0,1 3-16 0,-1-1 6 16,1 0 2-16,1 1-21 0,-2 1-24 16,3 0-40-16,1 0-52 0,3 1-36 15,-1-1-110-15,4 1-175 0,-4-3-612 16</inkml:trace>
  <inkml:trace contextRef="#ctx0" brushRef="#br0" timeOffset="151831.94">4094 15282 658 0,'0'0'1223'0,"0"0"-789"16,0 0-179-16,0 0 32 0,0 0-33 15,0 0-75-15,0 0-4 0,0 0 18 0,-78-48 2 16,75 46 29-16,0-2-27 0,2 3-42 16,1-1-10-16,0 2-9 0,0 0-44 15,0 0-52-15,0 0-40 0,0 0-37 16,0 2-15-16,0 4-40 0,3 5 45 16,3 4 47-16,2 6 47 0,1 3-11 15,0 2-2-15,2 2-15 0,-1-1 5 16,0 1-8-16,1 2-4 0,0 1 9 0,-1 1-2 15,0 3 2-15,-3-1 4 0,0-1-24 16,1 0-1-16,-1-1 12 0,-3-1-9 16,-1-2-1-16,1-1 1 0,-2-2 10 15,1-3-11-15,-2-3-2 0,2 0-1 16,-2-5-15-16,1-2-2 0,1-3-4 0,-1-3-2 16,1-2-10-16,-3-3-15 0,0-2 6 15,0 0 9-15,2 0-15 0,-2 0-38 16,1-1-18-16,2-6 12 0,0-6-28 15,4-7-275-15,1-8-212 0,1-8-411 16,-1 5-268-16</inkml:trace>
  <inkml:trace contextRef="#ctx0" brushRef="#br0" timeOffset="153614.34">3816 14405 1341 0,'0'0'809'0,"0"0"-327"15,0 0-135-15,0 0 8 0,0 0-37 16,0 0-54-16,0 0-115 0,0 0-102 0,0 0-47 15,0 0 0-15,0 0-1 0,-9-12-2 16,9 18 0-16,0 4 3 0,0 6 69 16,3 2-16-16,0 4-13 0,1 2-12 15,2 2 7-15,1 2 11 0,-1 2-34 16,1-1 1-16,0 0-13 0,-2-1 15 16,1-1-3-16,0-1-12 0,-1-2 0 15,-1-3 1-15,-1-2 14 0,-1-3-12 16,-1-2 13-16,0-5-16 0,1-1-18 15,-2-5-6-15,1 0 5 0,1 0 7 16,-2-3 12-16,0 0 2 0,0 0 22 16,0 0 4-16,0 0 16 0,0 0 11 0,0-2 19 15,0-2 22-15,1-3-35 0,1-2-61 16,-1-3-15-16,1-2 0 0,2 2 14 16,0-1-12-16,2 2 11 0,1 3 2 15,3-2 2-15,6 2-2 0,4 1 0 0,3-3 0 16,6 3 0-16,3 0 3 0,0 2 40 15,-2 3-15-15,0 2 6 0,-1 0-10 16,1 2-24-16,-4 6-1 0,0 1-1 16,-5 2-1-16,-3-2-15 0,-5 2-7 15,-7-2-6-15,-3 1 20 0,-3 2 11 16,-2 3 16-16,-7 3 2 0,-9 2 13 16,-4 0 9-16,-8 0-16 0,-2-1-24 15,-2 0-43-15,0-3-24 0,3-2 5 16,2-4 1-16,2-2-10 0,1-4 0 15,2-4-25-15,1 0 6 0,0-5-22 16,0-6-64-16,3-1-78 0,3 0-234 16,4-2-138-16,7 3-505 0,6-3-344 0</inkml:trace>
  <inkml:trace contextRef="#ctx0" brushRef="#br0" timeOffset="158245.74">5087 16100 91 0,'0'0'662'16,"0"0"-381"-16,0 0-167 0,0 0-14 15,0 0 27-15,0 0-13 0,88-8-19 0,-65 8-30 16,5 0 6-16,7 1-12 0,7-1 54 16,7 0 37-16,7 0-27 0,7 0-23 15,7-2 1-15,5-1-33 0,10-1-39 16,6-1 6-16,8 0 7 0,12 0-9 16,10-2-17-16,13 1 4 0,13 1-20 15,10 1-16-15,13 2 15 0,6 2-2 16,10 0-75-16,7 6 43 0,0 0-30 15,0 0-68-15,-2 2 59 0,-7 0 32 16,-5-3-17-16,-11-2 57 0,-11-3-4 0,-14 0 6 16,-16-4 22-16,-12-4 14 0,-14 1 0 15,-10-2 22-15,-9 3 10 0,-6 0 45 0,-5 0-29 16,-6 3 62-16,-5 0-8 0,-8 2-54 16,-6 0-49-16,-10 1 23 15,-7 0-20-15,-9 0-6 0,-8 0 7 0,-5 0 15 16,-3 0 10-16,-2 0 10 0,-2 0-4 15,0 0-29-15,0 0-6 0,0 0-9 16,0 0-23-16,1-2-3 0,5 1-134 16,6 0-138-16,6-1-55 0,5 1-67 15,4 1-122-15,-3-1-177 0</inkml:trace>
  <inkml:trace contextRef="#ctx0" brushRef="#br0" timeOffset="159313.31">4774 13465 398 0,'0'0'430'15,"0"0"-195"-15,0 0-30 0,0 0 36 16,0 0-7-16,0 0-75 0,0 0-71 16,0 0-43-16,0 0-12 0,0 0 12 15,-46 5 14-15,43-4 25 0,3 0 23 0,0 2 6 16,0-1-16-16,0 3-7 0,-1 3 48 15,1 7 20-15,0 6-11 0,0 9-19 16,0 9-3-16,0 7 37 0,0 10-23 16,0 5-35-16,-3 8-69 0,0 8-16 15,-1 5 3-15,-1 5-9 0,2 6-13 16,-1 4-12-16,4 2 12 0,0 4-2 16,3 1 5-16,1 0-3 0,2 3 19 15,-3-1-17-15,3 2 10 0,-1-1 11 16,1-1 8-16,0-4-28 0,4-4 16 0,3-4-17 15,0-7 13-15,3-5-15 0,-2-5 0 16,-2-5 19-16,2-7 10 0,-1-5-17 16,-3-9 14-16,0-8-12 0,-2-10-14 15,0-7-13-15,-1-8 12 0,-4-5 1 16,0-7-1-16,-3-3-3 0,2-2 4 0,-2-1 18 16,1 0 13-16,-1 0 0 0,3-4 7 15,1-2-38-15,5-3-94 0,4-4-1 16,4-2-179-16,2-2-244 0,-2 2-720 15,-1-9-710-15</inkml:trace>
  <inkml:trace contextRef="#ctx0" brushRef="#br0" timeOffset="162811.16">6450 17831 540 0,'0'0'450'15,"0"0"-72"-15,0 0-46 0,0 0-40 0,0 0-58 16,0 0-5-16,0 0 33 0,0 0-12 16,0 0-19-16,0 0-56 0,-50-48-19 15,48 44-13-15,1 2-27 0,-1-2-18 16,2 3 9-16,0-1 6 0,0 1 18 0,-1 1-3 16,1 0-17-16,-2 0-27 15,2 0-40-15,0 0-44 0,-1 3-34 0,1 3-37 16,0 3-44-16,-3 6 68 0,2 7 47 15,1 4 22-15,-2 4-4 0,1 1-2 16,-1-3-16-16,2-1 1 0,0-3-1 16,0-1-13-16,0 1-8 0,3-3-23 15,3-2-15-15,-3 0-34 0,1-2 5 16,-2-1-1-16,-1-1-46 0,-1-3-70 16,0-1-17-16,-3-1-45 0,-8-1-67 0,2-3-63 15,-4-1-95-15,2-5-45 0,2 0 117 16,2-10-69-16</inkml:trace>
  <inkml:trace contextRef="#ctx0" brushRef="#br0" timeOffset="163043.81">6387 17861 1700 0,'0'0'658'0,"0"0"-296"0,0 0-9 0,0 0 21 16,0 0-45-16,0 0-49 0,0 0-77 16,0 0-57-16,0 0-62 0,0 0-84 15,0 0-14-15,13-55-48 0,-5 57-68 16,8 2 61-16,6 3 63 0,5 1 6 15,2 2 39-15,1 2-37 0,1 0-2 16,-1-1 0-16,-3 2 2 0,-2-3 10 16,-1 1 1-16,-4-1 2 0,-1-3-15 15,-4 1-12-15,-4-3-116 0,-7-1-79 16,-1 0-131-16,-3-1-91 0,0-2-40 0,2 0-71 16,-1-1-135-16,5-1-6 0,1-5 29 15</inkml:trace>
  <inkml:trace contextRef="#ctx0" brushRef="#br0" timeOffset="163218.37">7031 17786 342 0,'0'0'1399'0,"0"0"-890"0,0 0-76 16,0 0 78-16,0 0-44 0,0 0-73 0,0 0-110 15,0 0-111-15,0 0-77 0,0 0-56 16,0 0-38-16,-78-30-2 0,49 35 1 16,-1 6-1-16,-3 0-2 0,1 5-16 15,0 0-7-15,1 2 13 0,2 0-4 16,3 1-76-16,3 1-57 0,7-4-38 15,2 1-80-15,6-4-77 0,5 0-80 0,3-2-61 16,0-1-85-16,5-4-161 0,1-2-97 16</inkml:trace>
  <inkml:trace contextRef="#ctx0" brushRef="#br0" timeOffset="163544.34">6868 17874 280 0,'0'0'986'0,"0"0"-563"0,0 0-24 0,0 0 41 16,0 0-69-16,62-66-16 15,-55 57-40-15,2 0-9 0,-5 1-51 0,-1 0-28 16,0 3-38-16,1 1-41 16,-4 2-19-16,2 0-15 0,-2 2-29 15,0 0-30-15,0 0-38 0,0 0-17 0,0 0-31 0,0 4-21 16,0 0-15-16,0 4-13 0,0 3 74 16,0 5 6-1,0 3 16-15,0 4-1 0,0 1 3 0,-2 3-17 16,2-2 1-16,-3 0 11 0,2-1-12 0,1 0 1 15,0-2 1-15,0-1 0 0,0-1-1 16,0-1-2-16,0-2-16 0,0-1-14 16,0-3 18-16,0-2-50 0,0-3-36 15,0-3-13-15,0-2-22 0,0-2-9 16,0-1-2-16,0 0 13 0,0 0-11 16,0 0-37-16,1 0-75 0,2-1-103 15,0-2-115-15,3 1-237 0,0-1-339 0</inkml:trace>
  <inkml:trace contextRef="#ctx0" brushRef="#br0" timeOffset="164327.84">7231 18044 868 0,'0'0'499'16,"0"0"-369"-16,0 0-68 0,0 0 26 16,0 0-14-16,0 0-15 0,0 0-4 15,0 0 23-15,0 0 78 0,0 0 67 16,0 0-19-16,13-16-62 0,-13 16-19 15,0 0-20-15,0 0-42 0,0 0-26 16,0 0-22-16,0 0 3 0,0 0 35 16,0 0 23-16,0 0-7 0,0 0-10 15,-1 0-15-15,1 0 28 0,0 0 16 0,0 0 38 16,0 0 31-16,0 0 5 0,0 0-69 16,0 0-53-16,0 0-19 0,0 0 0 15,0 0 1-15,0 0 5 0,0 0 18 16,0 0 1-16,0 0 3 0,0 0-4 15,0 0-21-15,0 0-7 0,0 1-15 0,0-1-13 16,0 1 1-16,0 0-10 16,0 2-12-16,0 0 9 0,0 2 25 0,0 0 3 15,0 2-1-15,0-1-2 0,0 0-13 16,1 1-5-16,2 0-4 0,2 1 3 16,1 1 4-16,2 0 13 0,1 1-1 15,-1 0 1-15,4-2 2 0,-1-1 1 16,-1-2 2-16,0-2 0 0,-1-3 22 15,2 0 9-15,-2 0 13 0,1-3 6 16,-1-2-10-16,2-2 7 0,1-1 2 0,-1-3 20 16,-2 1 14-16,-2-1 19 0,1-3-1 15,-1 3-27-15,-5-3-12 0,0 0-13 16,1-2-49-16,-2-1-3 0,-1 2-13 16,0 2-14-16,3 3-4 0,-3 3-36 15,2 2-28-15,-2 3-44 0,0 2-43 16,1 0-61-16,2 0-87 0,3 0-128 0,5 1-32 15,5 2 30-15,6 2-140 0,-5-1-471 16</inkml:trace>
  <inkml:trace contextRef="#ctx0" brushRef="#br0" timeOffset="164926.47">7723 17942 985 0,'0'0'1009'0,"0"0"-733"15,0 0-76-15,0 0 71 0,0 0-17 16,0 0-30-16,0 0-42 0,0 0-39 15,0 0-45-15,0 0-38 0,0 0-38 16,40-55-21-16,-26 55 18 0,1 0 13 16,-2 1-17-16,3 5-15 0,-3 2 0 15,-1 1 0-15,-1 1 41 0,-4 2-6 0,-3-3-22 16,-1 3 6-16,-3 0 9 0,0 1 0 16,-7-2 6-16,0 3-8 0,-1-5-8 15,1 1-18-15,0-3-18 0,3-2-51 16,1-2-13-16,1 0-13 0,2-3 64 15,0 0 31-15,0 0 104 0,0-4 18 16,5-2-17-16,-1-2-93 0,3-3 4 16,-1-3 40-16,4 0-18 0,-1-1 21 15,2-2-13-15,-1 1 44 0,2 1 31 0,-5 0-25 16,3 4-41-16,-1-2-15 0,-1 3-15 16,0 1-7-16,-2 1 16 0,-2 4-6 15,-1 1 3-15,-2 3-13 0,1-2-18 16,-2 2-18-16,0 0-28 0,0 0-19 15,1 2-15-15,2 1 0 0,0 2 52 0,0 3 28 16,1-2 1-16,0 4 1 0,-1-3 10 16,0 3-8-16,2-3 8 0,-1 1-9 15,3-2-3-15,-1 2-38 0,-2-1-27 16,5-2-59-16,-2-1-32 0,1 1-35 16,3-1-36-16,4-2-32 0,3-1-127 15,3-1-163-15,-1 0-465 0,11-2-473 0</inkml:trace>
  <inkml:trace contextRef="#ctx0" brushRef="#br0" timeOffset="165161.01">8360 17848 1894 0,'0'0'612'0,"0"0"-296"0,0 0 81 16,0 0 70-16,0 0-85 0,0 0-124 16,0 0-84-16,0 0-41 0,0 0-26 0,0 0-11 15,4 4-41-15,-3-1-55 16,-1 3-3-16,2 0-12 0,-1 4 15 0,4 3 24 15,-1 1-6-15,0 3-15 0,2 0 16 16,1 1-17-16,-1-2 0 0,0 1 1 16,0-1-1-16,-1-1-2 0,2-1-29 15,-4-1-32-15,2-1-34 0,-2-4-59 16,-2 2-62-16,0-5-83 0,1 0-108 16,-2-2-98-16,0-1-183 0,0-2-528 15</inkml:trace>
  <inkml:trace contextRef="#ctx0" brushRef="#br0" timeOffset="167909.37">1441 14970 382 0,'0'0'1413'0,"0"0"-871"0,0 0-210 16,0 0 19-16,0 0 29 0,0 0-47 16,0 0-88-16,-2-66-44 0,1 60-42 15,-1 3-26-15,1 0-28 0,1 1-18 16,0 2-29-16,0 0-18 0,0 0-40 15,0 0-9-15,0 2-34 0,0 6-40 16,3 4-3-16,2 4 86 0,3 6 22 0,1 4-19 16,-1 2-1-16,1 3 0 0,-3 0 10 15,-2 0 4-15,-1-2-4 0,0 0 0 16,-1-4-8-16,1 0-4 0,-1-3 1 16,-1-3-1-16,2-1-32 0,-3-3-42 15,3-3-25-15,-3-2-38 0,0-3-16 0,0-2-14 16,0-1-21-16,0-3-5 0,0 0 9 15,0-1 2-15,0-2 128 0,0-6 31 16,0-6-143-16,-3-4-185 0,-3-7-8 16,-2-2 16-16,-1-6-165 0,0-2 134 15,2-1-76-15,0 2 450 0,4 1 160 16,0 5 364-16,3 5-10 0,0 2-63 16,0 3-17-16,0 4-39 0,0 2-60 15,2 5 1-15,-2 1-47 0,1 3-57 16,1 0-55-16,-1 2-72 0,1 1-34 15,-2 0-40-15,4 0-31 0,0 0-65 0,3 5-46 16,5 2 46-16,5 4 63 0,6 5 2 16,2 2 9-16,2 1-8 0,2 3-2 15,0 0-2-15,0-1-62 0,-5 0-6 16,2-3-60-16,-7-1-58 0,1-3-41 0,-3-4-42 16,-2-2-102-16,-2-4-82 0,2-4-166 15,-3 0-372-15</inkml:trace>
  <inkml:trace contextRef="#ctx0" brushRef="#br0" timeOffset="168115.58">2098 14868 2185 0,'0'0'607'0,"0"0"-219"0,0 0-41 16,0 0 70-16,0 0-104 0,0 0-96 16,0 0-69-16,0 0-77 0,-92-21-43 15,67 26-25-15,-2 7-3 0,-1 3-22 0,1 6-22 16,-2 5 23-16,3 0 19 0,2 4 0 15,2-1-11-15,6-2-24 0,2-2-71 16,7 0-34-16,1-4-45 0,6-3-74 16,0-1-112-16,0-2-76 0,9-4-50 15,0-3-145-15,0-4-439 0</inkml:trace>
  <inkml:trace contextRef="#ctx0" brushRef="#br0" timeOffset="168330.67">2076 14887 1846 0,'0'0'1120'0,"0"0"-704"0,0 0-115 0,0 0 74 16,0 0-119-16,0 0-107 0,0 0-97 15,0 0-52-15,0 0-92 0,0 0 92 16,0 0 18-16,-10 58 13 0,9-33-28 16,1 4-2-16,0 1 1 0,1-1 14 15,5 0-16-15,0-1-57 0,1-1-79 16,0-1-42-16,0-2-52 0,1-2-107 15,0-2-125-15,-2-2-143 0,0-6-448 16,1 1-316-16</inkml:trace>
  <inkml:trace contextRef="#ctx0" brushRef="#br0" timeOffset="168608.96">2235 15238 371 0,'0'0'1079'0,"0"0"-481"16,0 0-9-16,0 0-132 0,0 0-5 16,0 0-70-16,0 0-40 0,0 0-110 15,0 0-84-15,0 0-68 0,0 0-55 0,7-55-25 16,-7 55-59-16,0 0-24 0,0 3-37 15,0 1 27-15,4 2 80 0,4 2 1 16,4-1-16-16,4 4 12 0,6-4 16 16,7 1 3-16,1-1-3 0,3-4-22 15,-1-1-12-15,-3-2 24 0,-5 0 10 16,-5-2 38-16,-2-2 33 0,-5-6 25 16,-2-1 43-16,0-4-31 0,-3-2-28 15,-1-1-13-15,-3 0 19 0,-2 0 33 16,-1 0-93-16,0 2-26 0,-1 2 0 15,-2 3-83-15,0 4-48 0,0 3-57 0,0 1-93 16,0 3-194-16,2 0-314 16,-2 3-544-16,0 4-431 0</inkml:trace>
  <inkml:trace contextRef="#ctx0" brushRef="#br0" timeOffset="169092.63">2791 15087 1391 0,'0'0'1564'16,"0"0"-1117"-16,0 0-80 0,0 0 48 16,0 0-92-16,0 0-147 0,0 0-108 15,0 0-68-15,0 0-25 0,0 0-39 16,0 0-54-16,-3-2-36 0,3 11 132 16,0 3 9-16,4 1-5 0,4 1-57 15,2-2-18-15,3 2 5 0,0-4 9 0,4-1 13 16,0-1 16-16,3-3 3 15,2-1-4-15,-3-3 51 0,-2-1 35 0,-1 0 25 16,-2-6 34-16,-2-4 29 0,0 0 11 16,0-4-44-16,0 0-3 0,-2-2 52 15,-3 1-18-15,-1 1-8 0,-3 1 22 0,0 1-55 16,-2 3 15-16,2 3-31 0,-3 1-12 16,0 2-7-16,0 3-15 0,0 0-30 15,0 0-34-15,0 0-8 0,0 0-32 16,0 5-29-16,2 4-26 0,2 4 80 15,-3 5 49-15,1 4 22 0,-1 4-4 16,-1 2-15-16,0 0 15 0,-3 2-16 16,-4-3 14-16,0 0-13 0,-2-1 9 15,-1-3-9-15,2-1-3 0,-3-2 0 16,1 0-37-16,-4-4 4 0,2-1 11 0,-6-3-18 16,-4-4 0-16,0-1 13 0,-2-3 5 15,-1-3-18-15,1-1-9 0,1 0-10 16,1-2-33-16,2-5 39 0,7-2-127 15,3-3-190-15,7-1-184 0,3 0-13 16,9 2-518-16,19-8-253 0</inkml:trace>
  <inkml:trace contextRef="#ctx0" brushRef="#br0" timeOffset="169436.07">3353 15202 1201 0,'0'0'809'16,"0"0"-252"-16,0 0-77 0,0 0-81 15,0 0-118-15,0 0-45 0,0 0-69 0,0 0-61 16,0 0-60-16,0 0-46 15,0 21 0-15,-1-11 68 0,-2 3 0 0,0 3-21 16,1-1-7-16,1 1-9 0,-3-1-3 16,4 2-3-16,0-2-4 0,-2 0 13 15,2 1-15-15,0-3 2 0,0 0-9 16,0-2 1-16,0 0-10 0,0-3-3 16,0 1-28-16,0-3-43 0,0-1-46 15,0-1-60-15,0-1-56 0,0-2-73 16,0-1-87-16,0 0-128 0,0 0-225 15,0-12-1059-15</inkml:trace>
  <inkml:trace contextRef="#ctx0" brushRef="#br0" timeOffset="173807.06">21029 13264 479 0,'0'0'555'0,"0"0"-83"0,0 0-144 15,0 0-26-15,0 0-53 0,0 0-19 16,0 0 8-16,0 0 31 0,0 0-45 15,0 0 8-15,7-68-5 0,-7 66-29 16,0 1-56-16,0 1-33 0,0 0-28 0,0 0-53 16,2 0-28-16,-2 0-37 15,0 0-12-15,0 3-23 0,0 6 25 0,0 2 47 16,1 5 56-16,0 6 22 0,4 1-25 16,-1 4 0-16,2 2-13 0,-1 2-12 15,1 0-9-15,-1 1 2 0,-1 2-20 16,0-2 2-16,0 0-2 0,-2-2-1 15,-1-1-1-15,2 0-33 0,-3-2-15 0,2-3 18 16,-2-2 6-16,1-4-37 0,-1-3-44 16,2-4-31-16,-1-5 7 0,-1-3 20 15,0-2 6-15,0-1 98 0,0 0 6 16,0-5 19-16,-4-7-19 0,-2-2-184 16,-5-4-60-16,0-2-144 0,0-4-50 15,-1 0-90-15,1-2-60 0,3 0-77 16,2 5-35-16</inkml:trace>
  <inkml:trace contextRef="#ctx0" brushRef="#br0" timeOffset="174040.74">20962 13334 1215 0,'0'0'585'0,"0"0"-247"0,0 0-60 15,-17-70 58-15,17 50 11 0,0 4-22 16,2-1-36-16,10 0-34 0,5 1-64 0,6 2-44 16,5 0-48-16,5 2-18 0,2 2 17 15,1 2-11-15,2 3-26 0,-1 2-18 16,-1 3-37-16,-1 3-6 0,-2 5-12 15,-4 3 0-15,-2 3 9 0,-7 2-13 16,-1 0 1-16,-9 2 0 0,-3 3-7 16,-7 1 5-16,-7 3 17 0,-13 1 12 15,-13 5-9-15,-10 1-2 0,-7 0-1 16,-7 2-108-16,2-3-43 0,6-1-42 16,13-5-55-16,12-2-149 0,11-2-160 15,8-4-188-15,5-5-347 0,5 3-102 0</inkml:trace>
  <inkml:trace contextRef="#ctx0" brushRef="#br0" timeOffset="174374.02">21491 13623 2476 0,'0'0'752'0,"0"0"-329"0,0 0-40 16,0 0-64-16,0 0-154 0,0 0-107 15,0 0-58-15,0 0-83 0,0 0 46 16,0 0 37-16,0 0 1 0,-21 42-1 16,25-25-3-16,8 1 0 0,4-1 1 15,2-3 2-15,3 1 0 0,2-6-2 16,1 1 1-16,0-4-20 0,-2-4 21 16,4-2 21-16,2 0 7 0,0 0 9 0,3-7 3 15,-1-4 16-15,0-1 46 0,-3-4 45 16,-1-2 37-16,-3-2-44 0,-4 0-73 15,-2 1-39-15,-6 1-1 0,-3 2-5 16,-2 2-22-16,-3 3-76 0,-2 0-64 16,-1 6-25-16,0 3-77 0,0 2-123 0,2 0-338 15,-1 1-553-15,1 3-45 0</inkml:trace>
  <inkml:trace contextRef="#ctx0" brushRef="#br0" timeOffset="174542.94">22195 13652 1335 0,'0'0'1008'16,"0"0"-498"-16,0 0-14 0,0 0-141 16,0 0-94-16,0 0-56 0,0 0-102 15,0 0 36-15,0 0-12 0,-13 66-53 16,7-49-43-16,-3 0 6 0,-1 1-37 0,-3-1-9 16,-4-1-105-16,-2 2-91 0,-5 1-91 15,-4 1-177-15,8-7-300 0,-16 6-911 0</inkml:trace>
  <inkml:trace contextRef="#ctx0" brushRef="#br0" timeOffset="175490.74">13242 15125 68 0,'0'0'1100'0,"0"0"-560"0,0 0-88 0,0 0 20 16,0 0-16-16,0 0-67 0,0 0-41 15,-10-70-46-15,10 66-34 0,-1 0-46 16,-1 2-34-16,2 2-26 0,-1 0-70 16,1 0-53-16,0 0-39 0,-3 2-37 15,0 3-18-15,-1 4 19 0,-2 5 36 16,2 2 2-16,-1 4-2 0,-2-1-1 16,6 3 1-16,1 1 12 0,0 2-12 15,1 0 0-15,6-3-1 0,-1 4 0 0,0-1-27 16,0-1-9-16,-2-1-61 0,2-1-43 15,-5-1-50-15,0-5-70 0,1 0-94 16,-2-2-84-16,0-4-82 0,0-2-76 16,0-4-111-16,0-4-119 0,0 0 156 15</inkml:trace>
  <inkml:trace contextRef="#ctx0" brushRef="#br0" timeOffset="175670.3">13129 15283 1614 0,'0'0'720'16,"0"0"-274"-16,0 0-99 0,0 0-60 15,0 0-27-15,1-72-52 0,10 59-22 16,4-2-77-16,5 1-62 0,4 0-33 16,7 1-14-16,5 1-3 0,7 1-15 15,3 0 15-15,3 3 2 0,-3-2 1 0,-2 3 1 16,-5 0-1-16,-4 2-84 16,-6 1-70-16,-8 0-57 0,-7 2-61 0,-7 2-114 15,-4 0-122-15,-3 0-243 0,0 4-62 16</inkml:trace>
  <inkml:trace contextRef="#ctx0" brushRef="#br0" timeOffset="175940.3">13481 15220 2054 0,'0'0'701'0,"0"0"-347"0,0 0-55 15,0 0-77-15,0 0-83 0,0 0-66 16,0 0-35-16,0 0 50 0,0 0 0 0,0 0-3 16,0 0-17-16,3 62-15 0,2-46-6 15,1 1-7-15,-1-2 4 0,1 2-16 16,-2-2-10-16,-1-1-18 0,0 0-16 16,-1-2-25-16,-2-1-27 0,0 0-60 15,0-2-57-15,0-2-44 0,0 0-63 16,0-2-55-16,0-1-145 0,0-2-158 15,1-2-432-15</inkml:trace>
  <inkml:trace contextRef="#ctx0" brushRef="#br0" timeOffset="176099.62">13721 15116 2255 0,'0'0'783'15,"0"0"-435"-15,0 0-113 0,0 0-14 16,0 0-27-16,0 0-80 0,8-65-114 0,-8 65-34 15,0 0-102-15,0 0-30 0,0 0-160 16,0 4-204-16,0 6-34 0,0 1-156 16,0 0-356-16</inkml:trace>
  <inkml:trace contextRef="#ctx0" brushRef="#br0" timeOffset="176456.01">13859 15318 1747 0,'0'0'801'16,"0"0"-315"-16,0 0-94 0,0 0-116 16,0 0-147-16,0 0-75 0,0 0-38 15,0 0-16-15,0 0-41 0,0 0 16 16,0 0 13-16,-66 34 11 0,64-31-11 0,1-1-32 16,1-2 25-16,0 0 19 0,0 0 60 15,0-3 66-15,3-3 47 0,0-2-173 0,1-3-21 16,0-1 17-16,4-4-5 0,0 2 9 15,2-1 1-15,2 0 37 0,4-1 15 16,1 0-16-16,2-1-18 0,1 4-1 16,0 1 1-16,2 4 0 0,1 3 18 15,0 4-3-15,-1 1-9 0,-1 0-15 16,2 6-10-16,-3 3-3 0,0 3-15 16,-1 1-1-16,-4 1 7 0,-4 0-4 15,-5 0-15-15,-5 0-13 0,-1 2-43 16,-3-2-67-16,-8 0-47 0,2 0-93 15,-2 0-108-15,1-2-293 0,1-3-667 0</inkml:trace>
  <inkml:trace contextRef="#ctx0" brushRef="#br0" timeOffset="176857.71">14485 15007 1831 0,'0'0'1206'0,"0"0"-852"0,0 0-68 16,0 0 130-16,44-75-49 0,-38 66-56 15,-3 2-53-15,-2 6-91 0,-1 0-90 16,0 1-77-16,0 0-40 0,0 6-70 16,3 6-39-16,0 5 146 0,3 6 3 15,2 5-1-15,0 2 1 0,-1 1-15 16,0 1 15-16,0-2 17 0,-1-1-14 16,1-3 0-16,-1-2 12 0,1-1-12 15,-4-4 12-15,3-1 1 0,-3-4-16 0,-2-5 0 16,1-1-28-16,-2-4 10 0,1-3 18 15,-1-1 12-15,0 0 55 0,0 0 40 16,0-1 6-16,-3-5 5 0,-6-3-21 16,-2-4-75-16,-5 1-20 0,-2 0-2 15,-5 1-31-15,-4 4-5 0,-4 3 5 16,-8 3-8-16,1 1 6 0,2 1 5 0,5 5 4 16,6 1-10-16,9 2-20 0,6 1-17 15,3 2-5-15,7 1 27 0,0 2 6 16,0 1 7-16,10-1 2 0,4 2-9 15,2-3 27-15,9-1 16 0,4-3 0 16,7-1-12-16,5-1-59 0,3-3-74 16,5-1-227-16,-2-4-285 0,-12 0-555 0,17-3-1024 0</inkml:trace>
  <inkml:trace contextRef="#ctx0" brushRef="#br0" timeOffset="177589.74">15583 15072 136 0,'0'0'434'15,"0"0"-135"-15,0 0 37 0,0 0 90 16,0 0 29-16,0 0-18 0,0 0 7 16,0 0-28-16,0 0-30 0,0 0-74 15,0 0-47-15,-44-65-20 0,40 62-21 16,1 1-16-16,3 2-12 0,0-2-32 0,0 2-58 15,0 0-57-15,0 0-49 0,0 0-28 16,0 0-42-16,3 7-40 0,1 2-24 16,4 5 134-16,0 4 12 0,3 3-11 15,0 1-1-15,-1 2 3 0,0 2 18 16,0-1 0-16,-1 0 1 0,-2-2-10 0,-2-1-12 16,0-3-58-16,-4-1-27 0,-1-3-25 15,0-2 9-15,0 1-19 0,-2-4-27 16,-2-2-69-16,-1-4-77 0,4-1-81 15,-1-3-34-15,2 0 40 0,0-5 79 16,0-7-264-16,0-3-113 0,0 1-34 16</inkml:trace>
  <inkml:trace contextRef="#ctx0" brushRef="#br0" timeOffset="177773.25">15620 14964 450 0,'0'0'1262'16,"0"0"-727"-16,0 0 49 0,0 0-97 0,-6-66-103 15,5 62-73-15,0 0-10 0,1 3-72 16,0-1-111-16,0 2-72 0,0 0-46 15,5 0-22-15,3 3-55 0,6 3 62 16,3 3 2-16,3 2 13 0,3 4 1 0,3 0 18 16,-2 3 9-16,0-1-13 15,-1 1-15-15,-2-1-99 0,-4 0-49 0,-3-2-82 16,-3-2-75-16,-3 1-90 0,-1-2-132 16,-2-4-199-16,0-1-622 0</inkml:trace>
  <inkml:trace contextRef="#ctx0" brushRef="#br0" timeOffset="177967.75">16254 14896 2099 0,'0'0'643'15,"0"0"-145"-15,0 0-38 0,0 0-82 0,0 0-122 16,0 0-114-16,0 0-111 0,0 0-31 16,-96-24-24-16,68 29 11 0,1 2 11 15,0 4-17-15,4 1 4 0,2-1-10 16,3 3-6-16,1 0-43 0,3 3-57 15,1 0-23-15,-1 0-47 0,5-1-87 16,-2 0-132-16,5-2-192 0,3-4-201 0,3 0-556 0</inkml:trace>
  <inkml:trace contextRef="#ctx0" brushRef="#br0" timeOffset="178239.87">16205 14892 1965 0,'0'0'754'15,"0"0"-276"-15,0 0-52 0,0 0 2 0,0 0-28 16,0 0-64-16,49-68-79 0,-47 64-71 16,-1 2-40-16,-1 2-52 0,0 0-70 15,0 0-24-15,0 0-48 0,0 4-43 16,0 3-34-16,0 5 67 0,0 3 58 16,0 6 0-16,-1 2-1 0,-1 2 1 15,1 1 24-15,-1 2-11 0,2 1 14 16,-1 1-24-16,-1-1 21 0,2 2-24 0,0-2-25 15,0 0-63-15,5-2-44 0,1 0-18 16,-1-1-37-16,4-1-138 0,2-3-201 16,-2-1-159-16,0-7-365 15,2 2-473-15</inkml:trace>
  <inkml:trace contextRef="#ctx0" brushRef="#br0" timeOffset="178622.34">16439 15208 2024 0,'0'0'980'0,"0"0"-533"15,0 0 36-15,0 0-14 0,0 0-96 16,0 0-82-16,0 0-93 0,0 0-100 16,0 0-47-16,0 0-31 0,0-22-20 0,0 23-49 15,0 3-24-15,0 0-18 16,0 2 57-16,0 3 34 0,0 3 15 0,0 0-15 15,0 1-3-15,0 2-76 0,0 2-25 16,0-2 22-16,1 0 21 0,5 1-7 0,1-2 0 16,6-1 16-16,0-2 0 0,6-2 12 15,1-1 15-15,3-4 25 0,2-3 12 16,0-1 16-16,1-1 15 0,-4-7 0 16,0-1 28-16,-4-1 43 0,-6-3 8 15,-3-1 9-15,-3-1-24 0,0-3-46 16,-3-2-43-16,0 0-18 0,-1-1 0 15,1 1-61-15,1 4-79 0,0 3-40 16,2 3-23-16,4 3-84 0,0 3-203 16,3 3-168-16,3 1-25 0,3 0-293 0,-5 1-286 15</inkml:trace>
  <inkml:trace contextRef="#ctx0" brushRef="#br0" timeOffset="179155.34">16838 15245 1324 0,'0'0'1337'0,"0"0"-836"16,0 0-78-16,0 0-54 0,0 0-52 15,42-75-94-15,-25 66-97 0,0 3-76 16,3 3-35-16,-2 2-13 0,6 1-2 16,-2 5-10-16,-1 4-11 0,1 4 21 0,-2 1 16 15,-5 2-1-15,-4 1-14 0,-3-2-1 16,-3 2-18-16,-5-1 15 0,0-1-16 16,0 2-2-16,-3-1-10 0,-5-2-6 0,0 0-40 15,-3-1-51-15,5-2-27 0,0-2-18 16,2-3 13-16,3-4 28 0,1-2 27 15,0 0 93-15,0 0 12 0,0 0 60 16,2-4 41-16,6-3-41 0,1-4-19 16,3-3 84-16,3-1 23 0,2-5-23 15,1-1-4-15,2-1 46 0,1-3-1 16,0 2-46-16,-1 2-31 0,-2 0-22 16,-3 5-24-16,-6 5 12 0,-3 3 30 15,-3 4 40-15,-1 2-28 0,-2 1-51 16,0 1-46-16,0 0-27 0,0 0-25 15,0 0-18-15,0 4-27 0,0 2-22 0,0 2 91 16,3 5 28-16,3 2 0 0,1 0-12 16,4 2-46-16,2-1-31 0,4 1 22 15,-1 0-59-15,2-3-93 0,-4-2-126 16,0-1-105-16,-5-2-90 0,-2-1-168 0,-4-1-478 16</inkml:trace>
  <inkml:trace contextRef="#ctx0" brushRef="#br0" timeOffset="179355.66">17580 15234 1538 0,'0'0'1059'16,"0"0"-516"-16,0 0 20 0,0 0-88 15,0 0-78-15,0 0-65 0,0 0-69 16,0 0-74-16,0 0-83 0,0 0-36 16,0 0-49-16,13-42-21 0,-13 47-61 15,0 3 22-15,2 2 39 0,-1 4 18 0,2 2-6 16,1 1-10-16,0 1 13 0,2 1-12 15,-1 0-3-15,-1 3-21 0,-1-1-76 16,-2 1-67-16,-1 1-56 0,0-2-182 16,-4 3-539-16,-2-9-462 0,-3 1-855 0</inkml:trace>
  <inkml:trace contextRef="#ctx0" brushRef="#br0" timeOffset="179988">18521 15348 1889 0,'0'0'722'0,"0"0"-262"0,0 0-64 16,0 0-23-16,0 0-131 15,0 0-120-15,0 0-82 0,0 0-39 0,0 0 54 16,0 0 16-16,-46 76 0 0,25-50-12 15,-5-1-25-15,-2 0-12 0,-2-2-22 16,5-4-56-16,1-1-130 0,5-3-105 16,9-6-106-16,6 1-205 0,4-4-181 15,1-1-332-15</inkml:trace>
  <inkml:trace contextRef="#ctx0" brushRef="#br0" timeOffset="180371.59">19129 14832 2264 0,'0'0'977'0,"0"0"-672"0,0 0-36 15,0 0 17-15,0 0-31 0,0 0-29 16,-44-67-38-16,41 66-59 0,3 1-83 15,0 0-46-15,0 0-49 0,0 7-34 16,0 6 68-16,3 5 15 0,0 5 58 16,2 4-27-16,3 3 6 0,0 2-16 15,4 2 0-15,-4 2-8 0,4-2-13 16,-4 2 1-16,0-2 10 0,-4-1 1 16,-1 0-9-16,-1-4-3 0,-2-1 0 15,0-3-64-15,0-3-40 0,-2-4-65 16,1-4-38-16,-1-5-4 0,1-4-28 0,1-2-37 15,0-3 32-15,0-2 136 0,0-5 108 16,0-8-236-16,0-3-98 0,-2-4-189 0,-4-7-113 16,1-5-382-16,-4-4 381 0</inkml:trace>
  <inkml:trace contextRef="#ctx0" brushRef="#br0" timeOffset="180556.75">19121 14977 160 0,'0'0'1153'0,"0"0"-542"0,0-86-183 16,-2 67-9-16,1 5-5 0,-1 3-41 15,2 4-39-15,0 1-60 0,0 4-54 16,0 0-37-16,0 2-78 0,0 0-65 15,3 0-26-15,3 0-14 0,3 2-34 16,6 3 19-16,3 2 3 0,9 4 12 16,2 2-3-16,1 3 0 0,1 4-10 15,-3-1 13-15,-5 1 0 0,-8-2-12 16,-2-2-139-16,-4 0-8 0,-4-2-30 16,0-1-69-16,-1-2-90 0,2-1-40 0,-1-2-20 15,1-3-64-15,4-4-99 0,6-1-109 16,2 0 15-16</inkml:trace>
  <inkml:trace contextRef="#ctx0" brushRef="#br0" timeOffset="180738.34">19689 14925 1297 0,'0'0'599'16,"0"0"-19"-16,0 0-39 0,0 0-79 15,41-75-95-15,-39 65 4 0,-2 2-98 16,0 1-14-16,-5 5-72 0,-2-1-43 16,-4 1-53-16,-2 0-61 0,-6 2-30 15,-4 0-24-15,-1 4 0 0,0 4-10 16,0 1 10-16,-1 1 9 0,3 3-7 15,0 3-57-15,0 0-38 0,1 2-30 16,3 2-60-16,2 0-206 0,5-1 41 16,2 0-133-16,6 0-98 0,3-5-165 0,0-4-447 15</inkml:trace>
  <inkml:trace contextRef="#ctx0" brushRef="#br0" timeOffset="180955.57">19630 14866 1121 0,'0'0'1017'0,"0"0"-587"0,41-68 104 15,-29 50-75-15,-2 2-140 0,0 5 57 16,-6 6-48-16,-2 4-131 0,-2 1-95 16,0 0-102-16,0 4-46 0,0 3-34 15,1 6 80-15,1 4 31 0,1 2 15 16,0 3-28-16,-1 1-6 0,3 2-11 16,2 0 18-16,-1 1-7 0,2-2-12 15,4 4-29-15,-1-1-14 0,4 2-43 16,0 2-86-16,2-1-42 0,1-1-117 15,-1 1-231-15,-4-8-441 0,4 9-566 0</inkml:trace>
  <inkml:trace contextRef="#ctx0" brushRef="#br0" timeOffset="181354.67">20052 15205 222 0,'0'0'2069'0,"0"0"-1366"16,0 0-284-16,0 0-43 0,0 0-95 0,0 0-116 16,0 0-81-16,0 0-28 0,0 0-6 15,0 0-22-15,-90 18-28 0,80-12-11 16,4 3-32-16,0-1-1 0,4 3 7 15,2-3 12-15,0 4 7 0,7-2 15 16,3 1-16-16,6-1 19 0,4 0 2 16,3-1 26-16,3 0-6 0,1 0-4 15,-3-2 7-15,-1-2-6 0,-3-3-16 0,-6-2 22 16,-2 0 15-16,-2-1 19 16,0-5 3-16,3-3-13 0,-1-3 0 0,-1-1 44 15,3-4 8-15,0-1-15 0,0-1-50 16,0-1 1-16,-2-1-6 0,-1 0-31 0,-2 2-28 15,1 1-79-15,-3 5-52 16,0 3-57-16,-1 4-85 0,3 2-154 0,-1 2-242 16,3 1-316-16,-3 1-102 0</inkml:trace>
  <inkml:trace contextRef="#ctx0" brushRef="#br0" timeOffset="181854.84">20444 15145 1280 0,'0'0'1144'0,"0"0"-600"15,0 0-52-15,0 0-52 0,0 0-114 0,0 0-103 16,0 0-102-16,0 0-44 16,0 0-25-16,0 0-21 0,0 0-30 0,-8 3-1 15,8 3-55-15,-4-1 55 0,4 2 25 16,0 2-25-16,0 0-2 0,0 2-34 16,4-1-11-16,2 0 16 0,2 2 16 15,0-1-13-15,4-2-12 0,-2 2-19 0,1-2 3 16,2-1-9-16,2-2-6 0,0-1 2 15,2-4 10-15,1-1 37 0,0 0 22 16,2-1 47-16,-2-6-7 0,0-3-2 16,-3 0-4-16,-4 0 38 0,-3-1 126 15,-2 2 24-15,-3-2-29 0,-2 1-43 16,1-1-25-16,-1 4-22 0,-1 0 4 16,0 3 11-16,0 2-6 0,0 2-45 15,0 0-58-15,0 0-9 0,0 0-49 16,0 0-30-16,0 0-39 0,0 6-24 15,0 4-7-15,0 5 149 0,-3 3 0 0,2 3 0 16,-2 5 0-16,-1 1 0 0,-1 0 0 16,3 1 16-16,-3 1-16 15,1-2-14-15,-2-1 14 0,-1-3 3 0,-3-1 40 16,0-4-6-16,-5-3-10 0,1-3-27 16,-3-3 30-16,-1-3 10 0,0-3-19 15,1-2-21-15,0-1-1 0,4 0-17 0,1-2-18 16,1-2-19-16,3-2-27 0,1 1-22 15,4-1-31-15,1-2-27 0,2-1-109 16,5-1-340-16,7-2-365 0,-3 3 157 16,17-8-738-16</inkml:trace>
  <inkml:trace contextRef="#ctx0" brushRef="#br0" timeOffset="182059.96">21010 15169 2639 0,'0'0'811'0,"0"0"-328"15,0 0 36-15,0 0-73 0,0 0-86 16,0 0-101-16,0 0-114 0,0 0-81 16,0 0-64-16,0 0-16 0,0 0-74 0,11 10-42 15,-8 6 132-15,-1 4 1 0,-1 3-1 16,2 3-2-16,-3 1 2 16,0 0-12-16,0 0-18 0,0-1-37 0,-1-2-43 15,-2-1-45-15,-2-3-65 0,-1-1-233 16,-2-2-340-16,2-4-394 0,-8-2-866 0</inkml:trace>
  <inkml:trace contextRef="#ctx0" brushRef="#br0" timeOffset="183556.11">13513 16914 1624 0,'0'0'575'0,"0"0"-229"0,0 0-66 16,0 0 47-16,0 0-11 16,0 0-69-16,0 0-64 0,0 0-77 0,-80-51-48 15,46 51-5-15,-2 4-10 0,-1 2-5 16,-2 2-4-16,6 1 7 0,1 2-41 16,3 1-3-16,5 4-18 0,2 0-1 15,4 4-3-15,4 1-12 0,4 1-13 16,3 3 15-16,7-2 16 0,0 1 0 15,7-2-38-15,8 0-24 0,6-4-23 16,1-1 22-16,6-4 15 0,0-4 17 16,1-3-26-16,-2-5 15 0,1-1 55 15,-4-1 6-15,-2-6 51 0,1-4 3 0,-1-2-7 16,-1-2-9-16,0-2-9 0,-3-1 43 16,0-1 48-16,-3 0 21 0,-2 0-11 15,0 1-3-15,-3 2 32 0,-2 0 8 0,-1 5-29 16,-3 0-18-16,-3 2-1 0,2 4 31 15,-3 1-31-15,0 2-34 0,0 2-15 16,0 0-31-16,0 0-39 0,0 0-40 16,0 0-36-16,0 1-21 0,0 4-16 15,0 3 55-15,3 2 55 0,2 3 1 16,-1 1-44-16,3 0-92 0,2 0-46 16,-4-1-76-16,1-1-108 0,0 0-127 15,-1-1-69-15,-3-2-197 0,1 2-681 0</inkml:trace>
  <inkml:trace contextRef="#ctx0" brushRef="#br0" timeOffset="183921.18">13803 16976 1846 0,'0'0'1008'0,"0"0"-566"0,0 0-20 0,0 0-13 16,0 0-95-16,0 0-36 0,0 0-79 15,0 0-119-15,0 0-80 0,0 0-24 16,0 0-56-16,3-35-9 0,-2 42 77 15,-1 2 12-15,0 0 1 0,2 0 11 16,-1-1 9-16,-1-1-8 0,0 0-13 16,0-3-59-16,2-3-5 0,-2 0-13 15,2-1 15-15,-2 0 16 0,2 0 46 0,-1 0 9 16,1-2 47-16,-1-5 24 0,2-2-59 16,3-1-18-16,0 0-1 0,1-2 22 15,3 2-8-15,-1 1-4 0,5-2-9 16,0 4 15-16,5-3-2 0,3 3 2 15,5 1-15-15,6-1 16 0,2 3 2 16,5 2 10-16,-2 1 21 0,-7 1-52 16,-6 0-6-16,-8 6-25 0,-5 3-12 0,-5 2 9 15,-3 2 32-15,-1 3-1 0,-1 2-12 16,-2-2-7-16,0 2-39 0,-6-1-62 16,-3 0-78-16,-1-1-114 0,3-4-205 15,0-2-225-15,4-2-453 0,3-6-419 0</inkml:trace>
  <inkml:trace contextRef="#ctx0" brushRef="#br0" timeOffset="184353.73">14587 16615 790 0,'0'0'2082'16,"0"0"-1497"-16,30-72-249 0,-26 57 122 16,1 2-19-16,-2 6-95 0,-3 1-106 15,1 5-80-15,-1 1-43 0,0 0-58 16,0 0-57-16,0 0-12 0,0 8-76 15,2 3-66-15,-2 7 96 0,1 7 56 0,2 3-1 16,1 3 0-16,2 0-13 0,0 1 16 16,-1-1 22-16,3-2-10 0,-2 0-12 15,2-4-16-15,-1 0-39 0,-2-4-15 16,1-3 18-16,-4-4-3 0,1-4 6 16,0-3 0-16,-3-4 0 0,0-3 49 0,0 0 9 15,0 0 89-15,0-9 43 16,-8 0-68-16,-4-7-61 0,-4-1 0 0,-3 0 10 15,-4 3 2-15,-3 3-21 0,-1 4 15 16,-5 3 0-16,-2 4-18 0,-2 0 0 16,2 2 0-16,6 1-12 0,6 4-3 15,7-2-15-15,7 3-31 0,4 1-3 16,2 2 21-16,2 5 3 0,3-1-15 16,7 3 3-16,5 1 9 0,2-1 25 15,3 1-6-15,3-4-7 0,3-1-18 16,6-2 0-16,2-3-7 0,7-4-8 15,6-2-26-15,6-3-74 0,8 0-69 0,5-2-110 16,8-4-155-16,5-3-179 0,-17 2-473 16</inkml:trace>
  <inkml:trace contextRef="#ctx0" brushRef="#br0" timeOffset="184887.2">15851 16675 1106 0,'0'0'1700'0,"0"0"-1127"15,0 0-177-15,0 0-41 0,0 0 0 16,0 0-50-16,0 0-82 0,0 0-107 16,0 0-58-16,0 0-36 0,0 0-22 15,-17-23-25-15,14 33 22 0,1 4 2 16,-1 4-1-16,2 3 2 0,1 1-3 16,0 1 1-16,0 1 1 0,4 2-1 15,1-2 2-15,0 3 12 0,2-3 6 0,-1 0-18 16,-3-2-35-16,1-1-17 0,-1-5-37 15,-3 0-18-15,0-5-34 0,0-2-53 16,0-1-69-16,-6-2-40 0,2-4 10 0,-2-2 49 16,-4 0 38-16,2-4-95 0,0-4-27 15,0-5-34-15,2-2-34 0,0-6-163 16,3-2 31-16,-1 4-141 0</inkml:trace>
  <inkml:trace contextRef="#ctx0" brushRef="#br0" timeOffset="185136.78">15702 16649 696 0,'0'0'980'15,"0"0"-610"-15,0 0 41 0,0 0 41 16,0 0-24-16,-26-68-98 0,26 57-74 16,9 2-64-16,5-3-33 0,2 1-48 0,3 0-33 15,1 2-10-15,-1 1-13 0,5 2 10 16,1 3-3-16,2 2-13 0,6 1-46 16,1 0 46-16,3 4-37 0,-1 2 1 15,0 2-10-15,-4 1 15 0,-5 1-18 16,-10 1-34-16,-6 0 7 0,-7 3 15 15,-4 1 12-15,-1 5 32 0,-14 1 30 0,-5 2 14 16,-7 0-5-16,-4 0-19 0,-5-1-22 16,-1 0-30-16,2-2-125 0,5-1-99 15,5-3-97-15,5 0-188 0,7-5-213 16,6-2-395-16,0 2-407 0</inkml:trace>
  <inkml:trace contextRef="#ctx0" brushRef="#br0" timeOffset="185470.72">16084 16911 2259 0,'0'0'1080'0,"0"0"-652"16,0 0-25-16,0 0-96 0,0 0-158 15,0 0-125-15,0 0-24 0,0 0-61 16,0 0 5-16,0 0 55 0,0 0 1 15,10 51 15-15,-4-38-15 0,4 0 0 0,4-2-3 16,0-1-37-16,4-1-34 0,3-3 15 16,3-3 12-16,3 0 46 0,4-2-1 0,0-1 2 15,1-1 13-15,-2-7 2 0,-4-1 29 16,-3-5 95-16,-2-1 18 0,-3-4 6 16,-2-3 45-16,-3 0-25 0,-4 1-22 15,-3 0-30-15,-5 1-80 0,2 2-37 16,-3 1-14-16,0 3-42 0,0 2-52 15,0 2-85-15,-2 3-56 0,1 5-44 16,1 2-190-16,0 0-543 0,0 5-251 16,0 1-97-16</inkml:trace>
  <inkml:trace contextRef="#ctx0" brushRef="#br0" timeOffset="185919.84">16524 16859 1273 0,'0'0'1194'0,"0"0"-669"0,0 0-87 16,0 0-62-16,0 0-124 0,0 0-96 0,0 0-37 16,0 0-14-16,89-27-28 0,-63 24-9 15,3 1-24-15,1 1-17 0,1 1-26 16,0-2 12-16,2 2-11 0,-1-2-2 16,1-1-74-16,-2 0-50 0,-3 0-25 15,-2-1-3-15,-4-1 71 0,-6 0 36 16,-3 2 45-16,-8 0 29 0,0 1 77 15,-5-1 22-15,0 1-29 0,0 2-3 16,0 0-19-16,0 0-3 0,-2 0 9 16,-1 0-6-16,-4 0-77 0,-3 1-12 15,-1 4-2-15,-4 0 14 0,-4 3 12 0,-1 2 3 16,0 3-14-16,-2 3-1 0,-2 2-2 16,3 2 2-16,-1 2-2 0,2 4-1 15,0 1-12-15,2 1 15 0,2-1 12 16,0 0 16-16,2-1-1 0,2-5-27 15,2-3 0-15,3-6 0 0,3-2 0 0,1-4 2 16,3-4 17-16,0-2 5 0,1 0 28 16,9 0 25-16,3-1 5 0,9-3 10 15,10-2-28-15,8-3-31 0,10 0-21 16,1-2 0-16,2 1-12 0,-1 0-34 16,-3-1-76-16,-1 2-79 0,-3-2-121 15,0-1-330-15,-14 5-763 0,12-8-1192 0</inkml:trace>
  <inkml:trace contextRef="#ctx0" brushRef="#br0" timeOffset="213010.29">18479 16461 205 0,'0'0'0'16,"0"0"405"-16,0 0 266 0,0 0 90 15,0 0-285-15,0 0-102 0,0 0 3 16,0 0 20-16,0 0-69 0,6-67-68 0,-9 65-52 16,2-1-41-16,-1 3-38 0,1 0-49 15,-2 0-80-15,-1 4-40 0,-8 8-9 16,-4 7 49-16,-7 6 27 0,-4 8 16 16,-2 0-40-16,0 3-2 0,5-1 0 15,-1-2 1-15,4 1-2 0,5 0-17 16,0-1-4-16,7 1 2 0,3-2 7 15,6 0-16-15,2 1 10 0,12 2 2 16,12 0 4-16,8 1 1 0,7-3 11 0,11 1 0 16,7-4-124-16,5-4-24 15,-1-1-195-15,-2-3-165 0,-5-5-185 0,-19-6-504 16</inkml:trace>
  <inkml:trace contextRef="#ctx0" brushRef="#br0" timeOffset="213545.33">18958 16588 1162 0,'0'0'1368'16,"0"0"-870"-16,0 0-134 0,0 0 4 16,0 0-15-16,0 0-49 0,0 0-75 15,0 0-97-15,0 0-58 0,0 0-71 0,0 0-3 16,-43-16-77-16,49 30 77 0,3 5 28 15,-1 6 15-15,3 0-15 0,-1 3 14 16,0 0-28-16,1-1-14 0,-2 0 0 16,0-1 3-16,1-2 21 0,-2-1-24 15,0 0-15-15,-1-3-49 0,-1-2-38 0,-1-1-36 16,-2-3-41-16,-3-1-54 0,0-3-49 16,0-2-33-16,0-3-16 0,-6-3-56 15,0-2-116-15,-1-1-262 0,1-4-684 16</inkml:trace>
  <inkml:trace contextRef="#ctx0" brushRef="#br0" timeOffset="213750.05">18988 16635 1026 0,'0'0'1108'15,"0"0"-597"-15,0 0-17 0,0 0-92 16,4-68-55-16,-4 60-67 0,0 4-41 0,0 1-72 16,0 3-105-16,0 0-62 0,3 0-31 15,2 2-62-15,3 5 24 16,5 1 69-16,3 4 19 0,4 2-18 0,-2 0 1 15,0 0 10-15,1 2-12 0,-3-1-22 16,0 1-28-16,0-2-27 0,-1 0-39 16,-1 0-50-16,-3-2-85 0,3-3-126 0,-2-1-96 15,5-4-88-15,-5 0-484 0,12-4-294 0</inkml:trace>
  <inkml:trace contextRef="#ctx0" brushRef="#br0" timeOffset="213922.87">19606 16523 1190 0,'0'0'1390'0,"0"0"-837"16,0 0-72-16,0 0-24 0,0 0-140 16,0 0-168-16,0 0-78 0,-86-29 3 0,57 32 12 15,-1 4-12-15,0 1-43 16,4 0-31-16,1 3-1 0,3-1-85 0,5 3-65 16,3 1-72-16,1 2-72 0,4-1-86 15,5 2-70-15,2 0-55 0,2-2-114 16,0-4-465-16</inkml:trace>
  <inkml:trace contextRef="#ctx0" brushRef="#br0" timeOffset="214193.93">19547 16582 1706 0,'0'0'995'0,"0"0"-552"0,0 0 21 15,0 0-9-15,0 0-51 0,0 0-87 16,0 0-105-16,0 0-78 0,0 0-54 15,0 0-53-15,18-46-27 0,-17 51-49 0,1 4-13 16,3 7 62-16,-1 2 3 0,2 4 0 16,0 3 13-16,0 2 2 0,2 2-3 15,-3 2-14-15,-1-1-1 0,0 1-21 16,1-1 20-16,-1 1-11 0,-2-3-46 16,2 1-16-16,0-3-51 0,0 0-53 0,-1-4-72 15,3-3-67-15,0-2-98 16,1-3-103-16,3-4 40 0,0-2-58 0,-1-4-496 15</inkml:trace>
  <inkml:trace contextRef="#ctx0" brushRef="#br0" timeOffset="214627.81">20058 16775 1756 0,'0'0'784'15,"0"0"-243"-15,0 0-57 0,0 0-58 16,0 0-61-16,-22-66-89 0,9 56-83 15,0 2-39-15,-4 1-47 0,-1 2-34 16,1 2-21-16,-1 2-29 0,3 1-23 16,-1 0-18-16,2 6-7 0,0 2-11 15,0 2-13-15,3 2-15 0,1 0 3 16,3 1-19-16,2-1-6 0,4 1-6 0,1 1-16 16,0 1-9-16,4-1-10 0,6 0-7 15,4-1-6-15,1 0-5 0,4-3 16 16,1-2 22-16,2-3 15 0,1-3 29 15,2-2 33-15,1 0 30 0,-4-6 32 16,3-3 72-16,-4-5 7 0,-1-2 43 16,-2 0 22-16,0-1 2 0,-5-1 2 15,2 2-4-15,-7 2-10 0,-2 2-7 0,-1 2 16 16,-2 2-8-16,-3 3-45 0,1 3-16 16,-1-1-3-16,0 3-40 0,0-1-54 15,0 1-9-15,2 0-27 0,-2 0-21 16,0 0-28-16,3 0-24 0,2 4-40 15,4 3 73-15,2 4 25 0,6 1-25 16,0-1-43-16,0-1-52 0,1 1-72 16,-2-4-97-16,1 1-105 0,-1-3-143 15,1-2-69-15,-6-2-502 0</inkml:trace>
  <inkml:trace contextRef="#ctx0" brushRef="#br0" timeOffset="-214663.1">20432 16645 1887 0,'0'0'812'15,"0"0"-269"-15,0 0-61 0,0 0-48 16,0 0-123-16,0 0-181 0,0 0-115 0,0 0-15 16,0 0 0-16,0 0 18 0,62 12 25 15,-36 2-9-15,-1 2-21 0,1-1-13 16,-1 1-3-16,-3-1 3 0,1-3 0 16,-3 2-46-16,-7-5-81 0,0 0-58 15,-6-3-71-15,-2-2-81 0,-4-1-110 16,-1-2-36-16,0-1 2 0,0-1 144 15,0-8-95-15,0-2-69 0,3-4-44 0,2-3 17 16</inkml:trace>
  <inkml:trace contextRef="#ctx0" brushRef="#br0" timeOffset="-214503">20726 16671 617 0,'0'0'753'0,"0"0"-90"0,0 0-64 15,10-66-5-15,-10 59-102 0,0 2-61 16,0 0-12-16,0 3-65 0,-1 1-92 16,0 1-73-16,1 0-65 0,-5 0-60 15,1 0-45-15,-5 6-19 0,-7 3-33 0,-3 6 33 16,-4 1 13-16,-2 5-13 0,0 0-12 15,1 4-9-15,3 1-7 0,0-1-75 16,2 5-18-16,3-1-13 0,0 0-74 16,5 2-127-16,1-2-146 0,0-3-246 15,5-5-349-15,2 1-1004 0</inkml:trace>
  <inkml:trace contextRef="#ctx0" brushRef="#br0" timeOffset="-213883.72">20977 16874 1911 0,'0'0'1048'15,"0"0"-648"-15,0 0-67 0,0 0 35 16,0 0-10-16,0 0-67 0,0 0-76 15,0 0-78-15,0 0-91 0,0 0-46 0,0 0-70 16,10-19-31-16,-17 27 30 16,0 2-61-16,2 0-139 0,2 1-282 0,0-4-508 15,3 1-543-15</inkml:trace>
  <inkml:trace contextRef="#ctx0" brushRef="#br0" timeOffset="-211619.81">22372 16510 1080 0,'0'0'1112'0,"0"0"-653"0,0 0-70 16,0 0 1-16,0 0-74 0,0 0-74 15,0 0-62-15,0 0-56 0,0 0-18 0,-75-59-10 16,57 56 3-16,-2 2-16 0,-2 1-34 15,-4 2-15-15,-2 7-19 0,-3 2-15 16,-1 2-19-16,0 2-3 0,2 2 22 16,3 1 0-16,3 0-37 0,4-1-3 15,6 0 6-15,4-1-80 0,4 0 0 16,4-1-23-16,2 1 12 0,3-1-23 16,8-2-18-16,7 0 24 0,5-2 50 15,6-2 57-15,0-1 34 0,2-3 0 16,-3-2-24-16,2-3 25 0,-4 0 18 15,0 0 7-15,-1-6 42 0,0-3-20 16,-4-2 4-16,0-2 15 0,-2-2 25 0,-4-1 19 16,-3-2 25-16,-1-1 18 0,-3 0 2 15,1 0 3-15,-3-1 2 0,-4 2-16 16,1 4-12-16,0 2-13 0,-1 5 0 0,-2 1-10 16,0 4-18-16,0 0-15 15,0 1-28-15,0 1-25 0,0 0-23 0,0 0-37 16,0 0-20-16,1 3-56 0,4 6-33 15,4 2 110-15,0 5 24 0,4 0-7 16,4 2-63-16,-2-1-49 0,-1 0-87 16,-2-3-121-16,-5 1-111 0,0-4-128 15,-4-1-33-15,-2-2-356 0,2-4-603 0</inkml:trace>
  <inkml:trace contextRef="#ctx0" brushRef="#br0" timeOffset="-211220.53">22598 16484 336 0,'0'0'1913'0,"0"0"-1332"16,0 0-158-16,0 0 16 0,0 0-30 0,0 0-61 16,-29-66-45-16,29 63-89 0,0 1-85 15,0 1-65-15,0 1-64 0,0 0 0 16,5 4-64-16,4 4-22 0,2 4 71 0,3 1 15 16,6 4 18-16,-1 0 22 0,1 1-19 15,2 0-21-15,-2-1-79 0,-1-1-16 16,-2-1-43-16,-4-2-72 0,-1-2-75 15,-2-2-75-15,-6-3-76 0,0-1-37 16,-2-4 16-16,-1-1 17 0,-1-1 271 16,2-7-133-16,-1-2 35 0,-1-3 95 15,0-1 172-15,0-1 293 0,0 1 175 16,-3 0-1-16,0 1-6 0,-2 0-32 16,-1 3-52-16,-1 1-31 0,0 3-39 0,1-1-23 15,0 2-38-15,2 3-59 0,-3-1-53 16,2 2-39-16,-4 1-47 0,1 0-48 15,-4 2 0-15,-4 6-21 0,-1 4-3 16,0 3 5-16,-2 3-5 0,2 4-31 16,2 1-9-16,1 3-9 0,1-2-7 0,3 2-17 15,3-3-115-15,1 0-153 0,6-4-137 16,0-1-143-16,2-5-82 0,10-1-801 0</inkml:trace>
  <inkml:trace contextRef="#ctx0" brushRef="#br0" timeOffset="-211029.49">23000 16502 1623 0,'0'0'1010'0,"0"0"-621"16,0 0-28-16,72-77 66 0,-60 63 3 15,-6 5-5-15,-4 4-63 0,-2 3-106 0,0 2-89 16,0 0-82-16,0 0-85 0,0 5-15 16,-2 3-89-16,-1 6 31 0,-3 2 61 15,0 4-9-15,3-1 6 0,-1 0 12 16,3 0-25-16,-1-1-48 0,2 0-64 15,0-1-56-15,0 0-75 0,0-3-88 16,0 2-87-16,0-4-154 0,0-3-72 16,0 2-791-16</inkml:trace>
  <inkml:trace contextRef="#ctx0" brushRef="#br0" timeOffset="-210880.86">23173 16303 1368 0,'0'0'1534'16,"0"0"-1239"-16,0 0-116 0,0 0 49 15,0 0-20-15,0 0-82 0,0 0-126 16,0 0-56-16,0 0-228 0,0 0 55 16,0 0 6-16,-14-6-133 0,9 31-112 15,3-4-298-15,-3 8-653 0</inkml:trace>
  <inkml:trace contextRef="#ctx0" brushRef="#br0" timeOffset="-210504.85">23472 16473 2058 0,'0'0'1009'0,"0"0"-604"0,0 0-4 16,0 0-40-16,0 0-100 0,0 0-98 15,0 0-70-15,0 0-35 0,-85-51-24 16,70 51-22-16,-1 1-12 0,3 6-31 0,2 3-36 16,-1 1-7-16,5 2 6 0,1 0-9 15,3 1-19-15,3-1 3 0,0-1 9 16,0 2 0-16,8-3-34 15,0 0-37-15,5 0-9 0,0-4-25 0,0 2-47 16,0-4-19-16,0-2 56 0,0-3 64 16,-3 0 135-16,0-2 45 0,2-6 125 15,-4-2 48-15,3-2 34 0,-2 1 11 16,2-2-30-16,-2 0-38 0,0 3-29 16,2-1 4-16,-3 2-25 0,4 3 3 0,-1 0-59 15,2-1-36-15,2 3-53 0,-2 1-3 16,2 1-25-16,-1 2-3 0,0 0 4 15,-3 2-1-15,0 5-111 16,-3 0-89-16,-1 0-43 0,-4 2-25 0,0-1-93 16,-1-2-132-16,-2 1-102 0,0-2-719 0</inkml:trace>
  <inkml:trace contextRef="#ctx0" brushRef="#br0" timeOffset="-210330.55">23810 16197 2725 0,'0'0'775'15,"0"0"-290"-15,0 0 12 0,0 0-33 16,0 0-137-16,0 0-185 0,0 0-142 16,0 0-27-16,0 0-73 0,0 0 85 15,0 0 15-15,46 34 0 0,-30-6-2 0,4 1-17 16,-4 3-45-16,3 0-24 0,0 0-56 16,-3 2-95-16,2-3-101 0,1 3-113 15,4-3-228-15,-3-9-87 0,15 3-817 0</inkml:trace>
  <inkml:trace contextRef="#ctx0" brushRef="#br0" timeOffset="-209721">25076 16429 1357 0,'0'0'1419'0,"0"0"-970"0,0 0-112 15,0 0-47-15,0 0-47 0,0 0-93 16,0 0-112-16,0 0-38 0,0 0-12 16,0 0 8-16,-70 17-7 0,70-9 11 15,0-1 2-15,0 1 11 0,3-1-11 16,2-1 1-16,1-2 22 0,2 0 21 16,1-3 60-16,4-1-17 0,4 0-15 15,4-5-9-15,1-5-10 0,6-5-15 16,-1-3-21-16,3-3 5 0,-1-7 1 15,1-4 15-15,-1-4-4 0,-2-4-17 0,-4-3-1 16,-5-3 19-16,-5 3 0 0,-5 2-34 16,-5 7 21-16,-3 5 19 0,0 4 48 15,-3 5 65-15,-2 4-71 0,-4 3-46 16,0 3-15-16,-1 2-24 0,-2 5-24 16,-2 3-21-16,-1 0-4 0,-3 8 0 0,-2 5 16 15,1 5-1-15,-1 5 4 0,2 4 12 16,1 4-19-16,3 1-3 0,6 3-5 15,2 2 25-15,6-1 18 0,0 2-11 16,11-3-24-16,9 2 37 0,6-4-2 16,5-2-108-16,2-2-68 0,1-4-16 15,0-3-91-15,-3-4-139 0,0-4-156 16,-6-3-75-16,-6-4-378 0,9-6-336 0</inkml:trace>
  <inkml:trace contextRef="#ctx0" brushRef="#br0" timeOffset="-209454.69">25628 16433 1669 0,'0'0'972'0,"0"0"-407"0,0 0-59 15,0 0-35-15,0 0-55 0,0 0-109 16,0 0-99-16,0 0-77 0,0 0-55 16,-28-65-70-16,20 65-6 0,-1 0-64 15,-2 1-24-15,2 5 6 0,1 2 8 0,5 3-54 16,1 1-26-16,2 2 22 0,1 0 27 16,9 1 6-16,3 1 6 0,7-1 52 15,3 0 41-15,3-4 44 0,-2-1-13 16,0-3-12-16,-1-4 21 0,-3-3 37 15,-2 0 41-15,-3-7 5 0,-2-3 0 16,-2-3 2-16,-2-3 22 0,-6-2-4 0,-3-1 3 16,-3-1-21-16,-11-1-70 0,-5 3-55 15,-7 3-60-15,-2 4-28 0,-6 4-22 16,1 6-27-16,1 1-58 0,4 4-90 16,5 7-158-16,10 3-192 0,4 2-89 15,9 1-15-15,0-3-391 0</inkml:trace>
  <inkml:trace contextRef="#ctx0" brushRef="#br0" timeOffset="-209122.05">26234 16424 969 0,'0'0'1686'16,"0"0"-1057"-16,0 0-90 0,0 0-22 16,0 0-79-16,8-67-128 0,-17 57-137 15,-5 1-109-15,0 1-64 0,-3 3-3 0,1 2-30 16,1 3-7-16,3 0-18 15,0 3-36-15,4 6-16 0,2 1-16 0,2 3-3 16,2 1 18-16,2 1 13 0,0-1 8 16,5-1 0-16,0 2 3 0,5 0 9 15,-2 1-3-15,2-1-30 0,-1-1-49 16,3-2-48-16,1-3-68 0,3-3 1 16,0-3 106-16,1-3 169 0,1 0 112 15,0-6 51-15,2-5 26 0,-1 0-5 16,3-2 0-16,-4 0-5 0,-2 1 19 15,-4 2-42-15,-1 1-72 0,-3 2-53 0,-2 3-31 16,-1 1-11-16,1 0-26 0,1 2-150 16,3-1-77-16,5 2-109 0,4 0-144 15,1-1-196-15,-2 0-690 0</inkml:trace>
  <inkml:trace contextRef="#ctx0" brushRef="#br0" timeOffset="-208721.69">26838 16075 2465 0,'0'0'723'16,"0"0"-227"-16,0 0 73 0,0 0-65 16,0 0-164-16,0 0-136 0,0 0-101 15,0 0-72-15,0 0-31 0,0 0-43 16,0 0-27-16,15-22 28 0,-10 43 42 16,3 5 3-16,1 3 9 0,2 5-9 15,0-1 9-15,4 2 6 0,-4-2 5 0,3 0-22 16,-2-4-1-16,-2-2 12 0,2-1-12 15,-4-5-9-15,-2-3-46 0,-1-5-21 16,-2-3 18-16,-1-4 37 0,-1-4 21 16,-1-2 14-16,0 0 44 0,0 0 36 0,-1-7 43 15,-6-5-70-15,-2-2-67 0,-2 0-3 16,-3 0-10-16,-4 1 13 0,-4 3-2 16,0 2 1-16,-4 3-11 0,4 4 11 15,-1 1-20-15,4 1-22 0,2 6 1 16,3 4 8-16,5 0-5 0,3 2-55 15,4 3-41-15,2 0 19 0,8 1 24 16,10 2 49-16,6-1 43 0,7 0-2 16,8-1-13-16,1-4-53 0,5-1-45 15,3-4-79-15,-3-5-144 0,0-2-162 16,0-1-79-16,1-2-155 0,-11-3-805 0</inkml:trace>
  <inkml:trace contextRef="#ctx0" brushRef="#br0" timeOffset="-207788.98">28074 16295 1212 0,'0'0'598'0,"0"0"-283"0,0 0-56 15,0 0 96-15,0 0 46 0,0 0-28 16,44-70-69-16,-43 59-24 0,-1 2 3 15,-1 1-8-15,-6 2-4 0,-5 2-106 16,-1 0-104-16,-4 3-34 0,-3 1-27 0,-6 0-2 16,-2 6-16-16,0 5 6 0,0 2-4 15,1 1 4-15,4 1-3 0,0 0 0 16,6 1-4-16,3-3-17 0,7 0-44 16,6-2-21-16,1 2-6 0,4-1 8 15,11 2 7-15,6-1-7 0,8 0 55 0,5 0 4 16,6-2-19-16,2-1-19 0,0-2-46 15,7-1-72-15,-1-4 20 0,5-3-61 16,3 0-66-16,0 0-56 0,0-7-38 16,-2-2-27-16,-1-3-2 0,-6 0 55 15,-3-3 121-15,-5 1 250 0,-6-2 153 16,-7 4 416-16,-10-1-59 0,-9 2 13 16,-7 3 48-16,-4-2-108 0,-10 3-132 0,-6-1-153 15,-8 0-48-15,-3 2-12 0,-3 2-14 16,-3 1 13-16,2 2-3 0,1 1-34 15,6 0-41-15,2 1-21 0,3 7-18 16,6 1-37-16,-2 3-9 0,3 2-3 16,1 3-9-16,1-1-4 0,0 1-14 15,6-2-32-15,0 1-69 0,8-2-53 16,0 2-37-16,8-2-2 0,9 0 44 0,3-1 53 16,5-1-7-16,2-6 79 0,-1-1 55 15,0-5 45-15,-2 0 84 0,2-1 67 16,-1-6 18-16,1-3 3 0,1-1-11 15,0-4 0-15,-3 0 28 0,2 0 6 0,-5 0-18 16,-2 3-28-16,-5 0-10 16,-4 4-35-16,-1 1-18 0,-6 4-3 0,0 1-25 15,-2 1-30-15,-1 1-17 0,0 0-11 16,0 0 0-16,0 0-24 0,0 0-53 16,0 0-58-16,0 1-53 0,0 3-19 15,2 3 133-15,6 2-26 0,6 1-67 16,5 1-15-16,6 0 0 0,-1-2-59 15,-1 0-175-15,-4-2-157 0,-3-1-567 16</inkml:trace>
  <inkml:trace contextRef="#ctx0" brushRef="#br0" timeOffset="-207539.01">28967 16277 2494 0,'0'0'800'0,"0"0"-265"0,0 0-24 0,0 0-149 16,0 0-141-16,0 0-108 0,0 0-113 16,0 0 21-16,0 0-21 0,0 0 86 15,0 0-7-15,52 85-30 0,-40-57-10 16,-1 1-2-16,-1 0-1 0,0 2-36 16,-2-1-9-16,1-2-3 0,-1-1-25 15,1-1-27-15,-3-1-54 0,1-5-54 16,-4-2-58-16,0-4-84 0,0-2-86 15,-3-4-72-15,0-4-84 0,0-4-39 16,0 0-451-16,-7-3-228 0</inkml:trace>
  <inkml:trace contextRef="#ctx0" brushRef="#br0" timeOffset="-207319.02">29070 16340 427 0,'0'0'1668'0,"0"0"-1122"15,0 0-76-15,0 0-2 0,34-71-109 0,-20 60-117 16,9 1-68-16,7 2-65 0,11 0-23 15,3 4 26-15,7 3 17 0,1 1-37 16,-3 4-46-16,-7 3 30 0,-8 4-6 16,-11 1-48-16,-7 0-21 0,-10 2-1 15,-6 2 0-15,-5 2 15 0,-15 0 16 16,-7 0-5-16,-8 1-26 0,-7-1-107 16,-4-1-125-16,5-2-175 0,0 1-229 15,15-6-455-15,-1 4-731 0</inkml:trace>
  <inkml:trace contextRef="#ctx0" brushRef="#br0" timeOffset="-206939.41">30003 16293 1102 0,'0'0'1718'0,"0"0"-1104"15,0 0-184-15,0 0-63 0,0 0-146 16,-91-66-89-16,58 59-39 0,-2 5-10 15,1 1-25-15,-1 1-42 0,3 2-16 16,4 7-37-16,3 3 0 0,4 2-31 16,6 1-123-16,5 3-4 0,3 0-14 15,6-1-8-15,1-1-4 0,2-2 34 16,10-1 44-16,1-3 41 0,4-1 19 16,3-1 41-16,3-2 42 0,2-2 13 15,1-2 51-15,0-2 12 0,-5-3 122 0,2-6 68 16,-1-3-17-16,-5-2 11 15,1 1 7-15,-7-1 10 0,0 2-29 0,-5 3-34 16,-1 3-41-16,-2 0-48 0,-2 3-59 16,1 2-32-16,-2-1-34 0,0 2-34 15,0 0-26-15,0 0-13 0,3 0-49 16,-1 3-45-16,5 2 45 0,1 3 15 0,0-1-56 16,3 3-80-16,4-3-89 0,0 1-51 15,3 0-6-15,2-3-77 0,-1-1-202 16,-3-3-629-16</inkml:trace>
  <inkml:trace contextRef="#ctx0" brushRef="#br0" timeOffset="-206538.99">30350 16199 1796 0,'0'0'974'0,"0"0"-477"16,0 0-2-16,0 0-27 0,0 0-152 0,0 0-128 16,0 0-80-16,0 0-53 0,-95-44-18 15,70 44-18-15,0 8-19 0,-1 1-15 16,1 2 12-16,4 3-9 0,2 2-16 15,3-1-6-15,4 1-3 0,5 1 10 16,4-1 5-16,3 2 4 0,0 0-22 16,10 0-25-16,5 2-6 0,7-1 13 15,3-1-7-15,4-1-25 0,3-2-59 0,3-4-30 16,-1-4 44-16,2-5 34 0,-1-2 10 16,2-6-39-16,-2-4-38 0,-1-3-46 15,0-3 0-15,-3 1 27 0,-2-2 46 16,-5 2 79-16,1 0 62 0,-6 0 26 15,-2 1 135-15,-5 0 96 0,-4 1 94 0,-5 3 26 16,-3 1-8-16,0 1-24 0,0 3-56 16,-1 3-65-16,-2-1-62 0,-1 1-40 15,1 2-74-15,1 0-48 0,-4 0-33 16,3 6-19-16,-2 1 9 0,-1 4 10 16,2 2 12-16,2 0 18 0,-1 3-19 15,3 0-51-15,-1-2-40 0,0 0-50 16,-1-1-15-16,1-3-39 0,-2 0-72 0,1-2-121 15,-1 0-156-15,2-3-87 0,-2-2-792 0</inkml:trace>
  <inkml:trace contextRef="#ctx0" brushRef="#br0" timeOffset="-206384">30604 16094 1740 0,'0'0'745'15,"0"0"-454"-15,0 0-28 0,0 0 66 16,0 0-103-16,10-65-90 0,-10 62-58 15,0 2-78-15,0 1-12 0,-3 0-143 16,-1 0-83-16,-2 1-78 0,-1 4-85 16,3 1-68-16,-1 0-171 0,4-1-187 15,1-2 77-15</inkml:trace>
  <inkml:trace contextRef="#ctx0" brushRef="#br0" timeOffset="-206139.04">30773 15936 23 0,'0'0'2142'0,"0"0"-1470"0,0 0-160 15,0 0-18-15,17-70-64 0,-14 59-77 16,-2 2-40-16,1 3-66 16,-2 2-70-16,0 1-38 0,0 2-45 0,0 1-78 15,0 0-16-15,0 0-40 0,1 2-36 16,0 9-21-16,-1 4 56 0,3 7 41 0,-1 5 21 16,-1 4-9-16,2 2-12 0,-1 2 12 15,1 1 3-15,1 0-2 0,-2 0-13 16,1 2-37-16,0-1-8 0,-3-2-4 15,0 0-52-15,0-3-66 0,0-2-45 16,-3-2-77-16,-2-4-140 0,-4-4-135 16,3-3-94-16,1-5-320 0,0-5-344 15</inkml:trace>
  <inkml:trace contextRef="#ctx0" brushRef="#br0" timeOffset="-205706.04">30801 16261 1326 0,'0'0'731'15,"0"0"-313"-15,0 0-54 0,0 0-18 16,0 0-142-16,0 0-86 0,0 0-118 0,0 0-13 16,85-59-12-16,-72 59-7 15,3 0 0-15,-3 3-3 0,1 4-8 0,0-1 43 16,-2 2 54-16,0 1 13 0,-2 0-20 16,0 0-5-16,0 0-14 0,0 1-6 15,2-1-6-15,-1-2 0 0,4 2-3 16,-1-4-1-16,2-2 14 0,-2-3 18 15,1 0 22-15,2-1 16 0,-1-5 12 16,4-4-25-16,2 1-15 0,-2-4-13 16,2 0 9-16,-1-3 21 0,1-1 7 15,-3-1 18-15,-1 2 40 0,-5-1 16 0,0 3 17 16,-6 4 2-16,-2 5-34 0,-4 2-55 16,1 3-27-16,-2 0-19 0,0 0-36 15,0 8-55-15,0 5-16 0,0 5 71 0,-2 7 18 16,2 5-6-16,-3 5 19 0,2-1 8 15,-1 2-2-15,1 2 17 0,-2-2 25 16,-3-2 0-16,-4 0-39 0,-6-2 5 16,-7-1-9-16,-8-2-21 0,-8-1 12 15,-10-3-27-15,-6-1-79 0,-4-4-60 16,-3-2-86-16,2-4-117 0,-2-5-221 16,3-6-225-16,17-3-620 0,-20-8-787 0</inkml:trace>
  <inkml:trace contextRef="#ctx0" brushRef="#br0" timeOffset="-204789.51">20576 17742 2017 0,'0'0'650'15,"0"0"-309"-15,0 0-15 0,0 0 1 16,0 0-62-16,0 0-79 0,0 0-84 16,-87-23-61-16,68 29 6 0,-1 2-13 15,-1 2-16-15,5 1-6 0,4-1-12 16,6-1-31-16,3 0-6 0,3 1 2 15,4 0 17-15,10 3-4 0,5 0-50 16,10 1 3-16,4-1 12 0,7-1 19 16,0-2-2-16,0-3-7 0,-1-5 12 0,-8-2 35 15,-3-1 80-15,-3-5 46 0,-7-5 17 16,-3-2 41-16,-3-1 1 0,-6-3 9 16,-3 1-4-16,-3-4-34 0,0 1-55 15,-6 1-31-15,-2 1-70 0,-4 5-50 0,4 1-44 16,-1 5-71-16,2 2-93 0,1 4-131 15,2 0-235-15,2 6-334 0,1 0-66 16,2 5-440-16</inkml:trace>
  <inkml:trace contextRef="#ctx0" brushRef="#br0" timeOffset="-204490.13">21066 17882 1375 0,'0'0'1584'0,"0"0"-1003"16,0 0-54-16,0 0-9 0,0 0-124 0,0 0-123 15,0 0-85-15,-20-80-47 0,14 60-27 16,1-3-39-16,-1-3-31 0,1-1-15 16,-3-4-26-16,1-1 1 0,-1-3 20 15,1 0-12-15,0 0-10 0,1 2-22 16,2 4 7-16,1 1 0 0,2 7 15 0,1 0-3 16,0 3-12-16,4 0 12 0,6 1-18 15,3 1-18-15,3 0-19 0,6 1-12 16,3 1-17-16,4 6-5 0,4 0 20 15,3 6-17-15,-1 2-23 0,-2 5-50 16,-4 6-96-16,-4 6-88 0,-10 2-79 16,-8 6-55-16,-7 0-18 0,-1 4 61 15,-15 0-130-15,-3 2-116 0,-7-1-359 16</inkml:trace>
  <inkml:trace contextRef="#ctx0" brushRef="#br0" timeOffset="-204399.35">21038 17649 450 0,'0'0'825'15,"0"0"-224"-15,0 0-241 0,0 0-165 16,0 0-195-16,0 0-64 0,0 0 64 15,0 0 3-15,0 0 4 0,113 30-7 16,-35-38-23-16,12-2-194 0,3 1-329 16,-22 2-274-16</inkml:trace>
  <inkml:trace contextRef="#ctx0" brushRef="#br0" timeOffset="-203656.4">22512 17598 2269 0,'0'0'703'0,"0"0"-316"15,0 0-13-15,0 0 7 0,0 0 13 0,0 0-110 16,0 0-143-16,0 0-50 0,-87-61-32 15,56 61 2-15,-3 0-1 0,1 8-8 16,-1 2-9-16,3 2-19 0,3 2-24 16,6 2-2-16,8-1-28 0,2 2 5 15,5 1-2-15,5 1 6 0,2 2 5 16,6-1 13-16,9 1-15 0,4-3 0 16,2 0-16-16,5-1-21 0,3-3-27 15,-1-4-10-15,4-2-21 0,0-3-26 16,-2-1-43-16,0-3-4 0,-1-1-26 0,1 0-21 15,-1-4-4-15,2-3 53 0,-3-3 111 16,-1 0 60-16,-4-1 13 0,-5-3 133 16,-5 3 77-16,-5 2 17 0,-3 0 12 15,-4 2 9-15,-1 1 0 0,0 1-15 16,-1-2-43-16,-4 3-44 0,-1-1-51 0,-2-1-28 16,0 2-22-16,-1 1-30 0,1 1-15 15,0 2-30-15,-1 0-22 0,1 3-11 16,4 3-1-16,1 2-3 0,1 1 3 15,2 1-10-15,8 1-5 0,7-1-35 16,8-1 87-16,8 0 27 0,3-4 33 16,7-1-20-16,-1-4 5 0,0 0 19 15,-5 0-3-15,-8-6 30 0,-8-2 79 16,-2-4-18-16,-6-4 3 0,-6-3-19 16,-2-4 10-16,-3 0 11 0,-6-2-25 15,-7 4-68-15,-7 3-37 0,-6 3-55 0,-2 5-57 16,-6 4-39-16,-2 4 2 0,-1 2-60 15,4 7-97-15,2 4-162 0,8 5-148 16,9 1-102-16,5 1-272 0,7-5-369 16</inkml:trace>
  <inkml:trace contextRef="#ctx0" brushRef="#br0" timeOffset="-203357.47">23095 17327 2150 0,'0'0'730'16,"0"0"-273"-16,0 0-35 0,0 0-38 15,0 0-45-15,0 0-59 0,0 0-90 16,0 0-89-16,0 0-49 0,0 0-52 16,0 0-3-16,-24-25-22 0,27 39 25 0,0 4 89 15,0 5-19-15,1 4-15 0,-3 1-10 16,1 3 7-16,1 2-10 0,-1-1-41 15,0 1 13-15,1 2-14 0,0-2-1 16,0 1-11-16,1-2-37 0,3-1-42 0,0-1-16 16,-1-2-42-16,1-5-66 0,-1-1-133 15,3-5-123-15,-4-2-129 0,4-4-40 16,-4-2-380-16,4-4-592 0</inkml:trace>
  <inkml:trace contextRef="#ctx0" brushRef="#br0" timeOffset="-203056.69">23352 17699 1357 0,'0'0'1185'16,"0"0"-634"-16,0 0-48 0,0 0-21 16,0 0-71-16,0 0-82 0,0 0-81 15,0 0-68-15,7-65-67 0,-7 65-71 0,0 0-8 16,0 0-34-16,0 0-48 0,-3 0-71 16,3 5-36-16,-2 3 60 0,-1 2 37 15,3 4 6-15,0 1-12 0,0 1-1 16,5-1-5-16,8 2-54 0,3-2 4 15,6 1 70-15,1-3 50 0,3-4 3 0,2-1 32 16,-3-3 17-16,3-5 13 0,-4 0 3 16,0 0 12-16,-5-8 6 0,1-1 37 15,-1-4-19-15,-4-2-1 0,-1-3-23 16,-3 0-13-16,-3-2-22 0,-4 1-45 16,-2 2 0-16,0 3-70 0,-2 3-39 15,0 0-99-15,0 4-102 0,0 2-168 0,3 2-264 16,1 0-538-16,12 2-760 0</inkml:trace>
  <inkml:trace contextRef="#ctx0" brushRef="#br0" timeOffset="-202440.38">23888 17591 1397 0,'0'0'985'0,"0"0"-569"0,0 0-63 16,0 0-47-16,0 0-93 0,0 0-72 15,0 0-46-15,0 0-42 0,0 0-15 16,0 0-9-16,0 0-29 0,-29-14 0 16,29 23 9-16,0 4 58 0,0 4 17 15,0 2 22-15,5 2 15 0,-3 0 31 0,3 0-32 16,-2-2-61-16,-2-3-16 0,1-3-7 16,-2-3-25-16,0-2-11 0,0-3-25 15,0-1 4-15,0-3-4 0,0 1 7 16,0-2 6-16,0 0 12 0,0 0 19 15,1-4 15-15,5-4-34 0,-4-4-47 16,7-3-8-16,-1 0 6 0,4-3 31 16,-1 0 18-16,-1 1 13 0,2 1 14 15,0 2 1-15,1 2-3 0,-1 4-7 16,-1 0-6-16,0 2 16 0,1 2-9 16,-2 1 2-16,3 0-9 0,-3 2-9 0,1-1-1 15,-2 2-2-15,-1 0 0 0,-2 5 2 16,1 2 17-16,0 2-19 0,-1 3-19 15,1 1-2-15,-1 1 3 0,-2 0-10 16,1 0-12-16,0-2-9 0,-4 0-13 0,-1-4-15 16,0 2 15-16,0-4 9 0,0 0 4 15,-3-2-13-15,-2-1-7 0,2-2 13 16,2-1 56-16,-1 0 10 0,2-6 58 16,0-3-34-16,2-6-21 0,7-2-1 15,2-3 10-15,2-2 15 16,2 0 7-16,3 2-26 0,-2 3 32 0,0 3 11 15,-1 3-17-15,-1 3-7 0,-2 1-37 16,1 3-11-16,-1 2-1 0,-1 2 0 16,3 0-16-16,-3 5-9 0,2 3 37 15,-2 2 31-15,-4 0 9 0,-1 0-40 16,-3 2-31-16,-1 0-28 0,-2-1-18 0,0 2-13 16,-5 1-16-16,-1-1-46 0,-3 1-100 15,0-1-115-15,-1-1-115 0,2-5-221 16,-3 3-853-16</inkml:trace>
  <inkml:trace contextRef="#ctx0" brushRef="#br0" timeOffset="-202024">24525 17558 2373 0,'0'0'667'15,"0"0"-242"-15,0 0 14 0,0 0-85 16,0 0-140-16,0 0-66 0,0 0-74 15,0 0-74-15,0 0-9 0,0 0 9 0,0 0 6 16,6 7-5-16,-6 5-1 0,0 3 0 16,0 1-2-16,0-1 2 0,0 0 0 15,0-1-2-15,0-3-16 16,0-1-22-16,0-3-22 0,0 0-12 0,0-3 0 16,3-2 5-16,-3-1 13 0,0-1 56 15,2 0 20-15,1-3 58 0,3-5-19 0,2-2-47 16,4-5-10-16,-1 0 1 15,2-2-1-15,2 0-1 0,0 0 1 0,3-1 45 16,1 0 11-16,2 0-21 0,0 0 0 16,3 3-26-16,-2 2-9 0,4 4-2 15,-3 2 15-15,2 3 7 0,-2 1 8 16,-3 2 1-16,1 1-9 0,-1 1-22 16,0 7 0-16,0 2 3 0,-3 5 49 15,-1 2-40-15,-3 2-12 0,-3 4-21 16,-5-3-16-16,1 0-15 0,-3 0-4 15,-3-2-33-15,0-2-47 0,0-1-35 16,0-1-70-16,0-3-102 0,-6 1-181 0,2-4-164 16,-2 1-923-16</inkml:trace>
  <inkml:trace contextRef="#ctx0" brushRef="#br0" timeOffset="-199541.72">25152 17211 701 0,'0'0'1015'0,"0"0"-590"16,0 0-78-16,0 0-51 0,0 0-64 0,0 0-85 15,0 0-23-15,0 0-12 0,0 0-42 16,-89-11 3-16,77 15 0 0,4-3-10 16,3 2 6-16,4-3-2 0,1 0 2 15,0 0 22-15,0 0 7 0,0 0 8 16,0 0 0-16,0 0-16 0,0 0-12 16,1 0-55-16,6 3-23 0,5 0-15 15,7 5-10-15,5 5 10 0,6 1 15 16,4 5 2-16,0 1-2 0,-1 1 27 15,1 3-15-15,-4 0-11 0,-3 2-1 0,-2 3 1 16,-3 2 33-16,-5 4 22 0,-5 4-56 16,-1 2 2-16,-9 3 10 0,-2 1-11 15,0 0 36-15,-2 0-35 0,-6-1-2 16,1-5 1-16,-3-3-1 0,4-2 19 16,0-3 5-16,-1-5-11 0,0-3-13 0,1-3 0 15,-2-4-33-15,0-5-32 0,1-3-40 16,-1-4-28-16,-1-4-17 0,-4 0-79 15,2-4-93-15,-7-4-286 0,2 2-732 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41:02.836"/>
    </inkml:context>
    <inkml:brush xml:id="br0">
      <inkml:brushProperty name="width" value="0.05292" units="cm"/>
      <inkml:brushProperty name="height" value="0.05292" units="cm"/>
      <inkml:brushProperty name="color" value="#FF0000"/>
    </inkml:brush>
  </inkml:definitions>
  <inkml:trace contextRef="#ctx0" brushRef="#br0">4839 1896 766 0,'0'0'580'0,"0"0"-131"16,0 0-85-16,0 0-67 0,0 0-45 15,0 0-43-15,0 0-16 0,0 0-24 16,0 0-29-16,0 0-32 0,0-47-10 16,0 42-12-16,-3-1-8 0,0 1-8 15,-1-2 8-15,-2 0 1 0,-1 0-19 16,0 2 6-16,-2-1-7 0,2 1-9 15,-6 2-10-15,3 1-9 0,-4 1-5 0,-4 1-26 16,-2 1-12-16,-4 7 10 0,-3 1 2 16,-3 3 46-16,0 2-5 0,-2-1-7 15,2 2-16-15,-1 1-16 0,3-2 13 16,-1 2-15-16,4 0-13 0,4-1 1 0,2 2 11 16,6-2-15-16,6 1-11 15,4 1-14-15,3-2 4 0,3 1 15 0,7-1 19 16,4 1 3-16,4-2 2 0,2 0 20 15,3-1 0-15,0-1-19 0,3 0 0 16,0 0-1-16,0 0 0 0,1-1 1 16,2-2-1-16,-2 0-2 0,4-2-76 15,-3-4-12-15,3 0-17 0,-1-3 28 16,0 0 15-16,0-1 8 0,-2-4-12 16,0-4-41-16,-4 1-51 0,0-2-70 0,-1 1-82 15,-5-3-118-15,2 0-112 0,-7 2-459 16</inkml:trace>
  <inkml:trace contextRef="#ctx0" brushRef="#br0" timeOffset="599.84">5152 1758 980 0,'0'0'1234'16,"0"0"-869"-16,0 0-27 0,0 0 65 15,0 0-9-15,0 0-80 0,0 0-48 16,0 0-64-16,0 0-60 0,0 0-62 0,-16-16-64 16,16 16-16-16,0 3-33 0,0 4-26 15,0 4 59-15,1 4 52 0,2 3-27 16,0 5 0-16,0-1 18 0,0-1-4 16,0 0-14-16,0-1-3 0,0 3 45 15,1-3 40-15,-3 2-31 0,2-2-53 16,0 1-23-16,1 0-19 0,-1-2 16 15,0-1 3-15,0-1 0 0,1-2 3 16,0-2-1-16,1-1-2 0,-4-2-15 0,2-1-12 16,0-3-10-16,-1 1-9 0,-1-2-9 15,0 0-9-15,1-2 9 0,-2-2 2 16,0-1 20-16,1 0 33 0,-1 0 12 16,0 0 31-16,0 0 6 0,0 0 3 15,0 0-3-15,0-3 12 0,0-3-27 16,0-3-34-16,0-3-15 0,0-1-13 0,0-1 10 15,5-1 15-15,-1-1-10 0,2 1 13 16,2 1 1-16,-2 1 12 0,3-1-12 16,2 4 23-16,-1-2-2 0,2 3 5 15,-1 0 7-15,1 3-1 0,1-3-5 16,0 6-1-16,3-2-12 0,0 4-15 16,5 1-21-16,5 0-9 0,4 1-1 15,-1 4 1-15,-3 3 8 0,-1 2-5 16,-4 0-10-16,-6 1 34 0,-2 4-12 0,-5 1 13 15,-2 1-38-15,-3 2-3 0,-3 1 6 16,0-1-9-16,-3 0-12 0,-4 1-25 16,0-2-41-16,-2-1-62 0,2-2-154 15,0-2-105-15,4-1-138 0,3-2-13 16,0-4-386-16,7-3-155 0</inkml:trace>
  <inkml:trace contextRef="#ctx0" brushRef="#br0" timeOffset="1032.79">5757 2149 1488 0,'0'0'692'0,"0"0"-101"0,0 0-43 16,0 0-142-16,0 0-98 0,0 0-66 16,0 0-78-16,0 0-68 0,0 0-47 15,0 0-21-15,0 0-28 0,0-7 0 16,0 7 3-16,0-2 25 0,6 0 9 16,1-1-22-16,6-2-15 0,3-1-12 15,2-4 12-15,4 2 25 0,3-4-2 16,1 0-23-16,1 0-37 0,3-3-52 0,0 1 18 15,-1 0 15-15,-3 1 41 0,-4 3 15 16,-9 0 31-16,-4 3 37 0,-7 2 58 16,-2 3 31-16,0-4-16 0,0 2-34 0,-5-1-19 15,-3 0-36-15,-7 0-46 0,-3 0-6 16,-5 2-37-16,-6 3-11 0,-2 0 14 16,-4 3 7-16,-1 3 11 0,4 3-8 15,0 2 9-15,7 0-7 0,0 2 7 16,8-1 0-16,1 0 12 0,4 1-16 15,4 0-17-15,4 1-1 0,1 0 3 16,3 2 7-16,0-1-1 0,0 0 6 16,4 0 1-16,3-2 18 0,2-1-9 15,1 0 9-15,6-1 3 0,-2-1 2 16,6-1 10-16,5-1-12 0,1-2-50 16,7-2-55-16,3-1-3 0,3-3-4 0,3 0-34 15,2-3-99-15,0-4-85 0,0-1-118 16,-2-5-85-16,-3 1-75 0,-3-3-101 15,-10 3-329-15</inkml:trace>
  <inkml:trace contextRef="#ctx0" brushRef="#br0" timeOffset="1315.49">6459 1933 1848 0,'0'0'697'16,"0"0"-195"-16,0 0-15 0,0 0-42 15,0 0-70-15,0 0-62 0,0 0-98 16,0 0-72-16,0 0-51 0,0 0-28 15,0 0-30-15,-54-31-34 0,44 31-29 16,-4 7-7-16,1 0 5 0,-3 4 4 16,3 0 5-16,-1 2 7 0,5 0 13 0,-1 1-16 15,4 0-4-15,-1 0 1 0,4 2-7 16,2 2-2-16,1 1-1 0,1 0-3 16,8 1-21-16,2 1-25 0,4-3-15 15,5-2 24-15,3-2 18 0,3-2 26 0,0-4 11 16,3-3 15-16,1-3 1 15,-1-2 0-15,1 0-35 0,-1-7-98 0,1-4-67 16,-1-2-77-16,-2-2-80 0,1-3-113 16,-8 1-219-16,5-11-798 0</inkml:trace>
  <inkml:trace contextRef="#ctx0" brushRef="#br0" timeOffset="1548.73">6737 1785 1843 0,'0'0'706'16,"0"0"-191"-16,0 0-15 0,0 0-56 15,0 0-35-15,-20-67-63 0,18 62-55 16,2 2-62-16,0 3-47 0,-1 0-79 0,1 0-103 16,0 0-30-16,0 0-67 0,0 7-40 15,3 3 24-15,3 7 113 0,2 2 43 16,1 5 9-16,-1 0-10 0,3 2-15 16,0-1-27-16,-2 0-22 0,0 0-5 15,0 0 3-15,-1 0-4 0,-1-4 7 16,-1 1-13-16,-1-1-39 0,0-2-67 0,-4-4-93 15,-1-2-63-15,0-2-74 0,0-4-97 16,-3-2-183-16,0-2-418 0,-2-3-834 0</inkml:trace>
  <inkml:trace contextRef="#ctx0" brushRef="#br0" timeOffset="1849.16">6988 1835 2295 0,'0'0'651'0,"0"0"-194"16,0 0-17-16,0 0-51 0,0 0-60 15,0 0-40-15,0 0-102 0,0 0-68 16,0 0-58-16,0 0-61 0,33-48-38 16,-33 48-69-16,-6 3-27 0,-1 3-35 15,-6 5 102-15,-5 3 42 0,-3 2-18 16,-1 0-13-16,1 2-98 0,6-4-86 16,4 0 20-16,2 1 82 0,2-5 88 0,6 0 34 15,1 0-3-15,0-3 19 0,0 1 25 16,5-2 86-16,7 0 27 0,2 3 13 15,2-6-14-15,3 2-26 0,2 1-24 16,4-2-25-16,1-1-25 0,4 1-12 0,-1 0-4 16,5 1-21-16,1-1-28 0,-2 1-117 15,-4 0-50-15,-2 1-47 0,-8-3-88 16,-6 2-197-16,-6 1-80 0,-7-1-374 16,-6 2-159-16</inkml:trace>
  <inkml:trace contextRef="#ctx0" brushRef="#br0" timeOffset="2132.88">4705 2627 1964 0,'0'0'754'15,"0"0"-241"-15,0 0-14 0,0 0-191 16,0 0-76-16,0 0-53 0,78-15-21 0,-2 2-41 15,22-3-28-15,22-2-27 0,15-1 14 16,14-2-36-16,14 1-28 0,12 2-12 16,10 1-3-16,4 2-58 0,-2 3-65 15,-3 0 28-15,-9 3-19 0,-17-1-1 16,-17 0-21-16,-20-1-20 0,-21 1-79 16,-21 1-90-16,-20-1-89 0,-17 1 23 15,-20-2 20-15,-11 1-41 0,-9 2-271 16,-10-6-584-16</inkml:trace>
  <inkml:trace contextRef="#ctx0" brushRef="#br0" timeOffset="3982.18">7508 4062 860 0,'0'0'436'0,"0"0"-97"16,0 0-24-16,0 0-30 0,0 0 0 15,0 0-5-15,0 0 3 0,0 0-21 0,0 0-18 16,0 0-1-16,19-59-29 0,-19 59-57 15,1 0-64-15,-1 0-27 0,0 0-23 16,0 0-15-16,0 0-9 0,0 0-18 16,3 1-1-16,-2 3-41 0,4 5-5 15,2 5 46-15,2 4 83 0,2 7-2 0,2 0-22 16,0 5-29-16,0 0-11 16,2-1 24-16,-3 1-9 0,-1 1-3 0,0-3-16 15,-2-1-13-15,-4-3 16 16,1 0-8-16,-1-2-10 0,-2-4-22 0,-2-3-15 15,1-1-9-15,-2-3-15 0,0-1-10 16,0-4-10-16,0-1 4 0,-2-2 5 16,-1 0-12-16,0-3-3 0,-3 0 19 15,-1-2 23-15,-3-7-56 0,-1-4-182 16,-1-5-245-16,-1-6-129 0,3-6-147 0,3 7 111 16</inkml:trace>
  <inkml:trace contextRef="#ctx0" brushRef="#br0" timeOffset="4198.24">7557 4073 1330 0,'0'0'773'16,"0"0"-323"-16,0 0-12 0,0 0 6 0,0 0-80 16,0 0-68-16,0 0-53 15,0 0-51-15,0 0-35 0,0 0-58 0,0 0-53 16,3-65-46-16,8 65-45 0,4 0-26 16,5 0 0-16,6 6 34 0,0 5 36 15,1-1-1-15,-5 3 2 0,1 0 0 16,-6 1-27-16,-1-1-41 0,0-1 3 15,-2 0 10-15,-2 0-29 0,2-3-50 16,1-1-27-16,-1-3-24 0,2-2-58 0,4-1-62 16,2-2-63-16,-1 0-71 0,4-6-144 15,-5 0-159-15,9-8-365 0</inkml:trace>
  <inkml:trace contextRef="#ctx0" brushRef="#br0" timeOffset="4381.57">8162 3999 1488 0,'0'0'650'16,"0"0"-220"-16,0 0-18 0,0 0-25 0,0 0-76 15,0 0-62-15,0 0-54 0,0 0-36 16,0 0-57-16,-80-45-61 0,56 45-41 16,-6 0 0-16,-2 5 2 0,1 2 29 15,-1 0-10-15,3 5-21 0,2 1-1 16,2 3-27-16,4 1 1 0,3 2-63 0,3 1-38 16,6-1-22-16,2 1-71 0,5-4-113 15,2 0-142-15,0-2-33 0,2-5-216 16,5-2-621-16</inkml:trace>
  <inkml:trace contextRef="#ctx0" brushRef="#br0" timeOffset="4632">8083 4008 1767 0,'0'0'1016'0,"0"0"-621"0,0 0 60 15,0 0-20-15,0 0-59 0,0 0-83 16,0 0-63-16,0 0-62 0,0 0-76 15,0 0-92-15,3-37-25 0,-3 37-75 16,0 6-41-16,0 6 86 0,3 3 55 16,1 4 43-16,0 3-22 0,2 3-8 15,0-1 11-15,2 0-2 0,-2 1-21 0,0-1 2 16,0 2 12-16,0-1-15 16,1 0-70-16,-2 3-65 0,3-3-83 0,-2 1-98 15,1-2-101-15,0-2-184 0,-1-1-102 16,-2-7-653-16</inkml:trace>
  <inkml:trace contextRef="#ctx0" brushRef="#br0" timeOffset="5064.55">8336 4411 2013 0,'0'0'711'16,"0"0"-300"-16,0 0 0 0,0 0-54 0,0 0-93 16,0 0-47-16,0 0-16 15,0 0-34-15,0 0-44 0,0 0-41 0,0 0-48 16,-60-31-34-16,57 31-22 0,2 1-17 16,-5 4 2-16,3 2 12 0,-3 2 10 15,2 1-9-15,3 2 2 0,-1 0 19 16,2 4-19-16,0-3 7 0,0 2 0 15,3 1-19-15,7-1 0 0,3 1 19 16,2-1-1-16,3-2-39 0,3-1-47 16,-1-5 28-16,3 0 47 0,-2-3 27 15,2-4 34-15,3 0 22 0,-1-3 12 16,1-6 18-16,-1-1 22 0,0-4-19 0,-2-1 0 16,-1 0-4-16,-5-3 1 0,-1 0-28 15,-4 1-10-15,-3 1-8 0,-1 1-16 16,-2 3-11-16,-2-1-13 0,0 1-28 0,3 0-75 15,-1 2-71-15,0 1-75 0,3 1-103 16,2 5-205-16,1-1-219 0,-1 2-396 16,8 2-550-16</inkml:trace>
  <inkml:trace contextRef="#ctx0" brushRef="#br0" timeOffset="5548.15">8682 4421 20 0,'0'0'2051'16,"0"0"-1424"-16,0 0-56 0,0 0-47 0,0 0-138 15,0 0-119-15,0 0-66 0,0 0-38 16,52-65-49-16,-34 59-44 0,2 4-18 16,-1 0-28-16,2 2-21 0,-1 0-2 15,-4 4-1-15,1 3-11 0,-3 2 11 16,-2 2 19-16,-3 2-19 0,-3 2-31 15,-5 1-30-15,-1 2-3 0,-1 2 12 0,-9-2 5 16,-4 1 4-16,0-1-12 0,3-1-53 16,-2-5-34-16,7-1 22 0,2-5 5 15,2-3-7-15,2-2-20 0,0-1-28 16,0 0 161-16,2 0 9 0,5-4 167 16,5-6-99-16,0-1-29 0,3-3-1 15,1-2 33-15,-5-2 57 0,2 0 12 16,-3-2-32-16,-4 3-16 0,0 2 31 15,-3 2 28-15,2 3 23 0,-2 0-10 16,2 2-21-16,-4 3-27 0,2 0-4 0,-1 1 0 16,-1 0 3-16,0 4-16 0,1-2-29 15,-2 2-48-15,0 0-22 0,0 0-45 16,4 2-31-16,-1 2-33 0,6 5 28 0,2 0 66 16,1 5 14-16,6 0-1 0,3 3 1 15,-2 0-15-15,2-2-102 0,2 2-21 16,0 0-50-16,0-2-113 0,0 0-184 15,3-1-120-15,1-1-162 0,-6-4-207 16,20-6-703-16</inkml:trace>
  <inkml:trace contextRef="#ctx0" brushRef="#br0" timeOffset="6147.69">7440 5183 140 0,'0'0'2293'0,"0"0"-1871"15,0 0-249-15,0 0 10 0,80-18 21 16,-40 13-36-16,6 1-32 0,4-1-26 16,-2 4-22-16,4-1-31 0,-3 1-13 15,4 1-6-15,8-1 19 0,7-3 14 0,15 0-2 16,15-5 18-16,16 0-3 0,11-2-13 15,12-1-29-15,3-1-42 0,4 3 0 16,-7-1-1-16,-6 4-2 0,-13 1 3 16,-13 1-3-16,-14 3 2 0,-14-2-58 15,-17 3 22-15,-15-1 25 0,-9 1 11 16,-16-2 1-16,-6 2 2 0,-8 1 12 16,-3-1-14-16,-3 1-22 0,0 0-12 15,0-3-22-15,0 2-56 0,0-1-126 16,0-1-96-16,0 0-220 0,-1-1-261 15,-7 2-745-15</inkml:trace>
  <inkml:trace contextRef="#ctx0" brushRef="#br0" timeOffset="6830.84">7638 5731 75 0,'0'0'1938'0,"0"0"-1330"16,0 0-161-16,0 0 22 0,0 0-50 15,0 0-37-15,0 0-17 0,0 0-80 16,0 0-111-16,0 0-86 0,-8-40-62 16,8 40-26-16,0 1-40 0,0 4-27 15,0 5 6-15,6 6 61 0,1 4 49 0,5 7-22 16,-2 2-9-16,3 1 13 0,3 1 2 16,-3 1-33-16,3 2-3 0,-2-3 3 15,-1-2 0-15,-3-3 10 0,-3-2-10 16,-1-1-13-16,-2-5-20 0,-2-6-49 15,-2 0-19-15,0-3-18 0,0-4-32 16,0-1-24-16,-4-4-8 0,-2 0 53 16,2 0 15-16,-7-8-68 0,0-3-286 0,-4-5-273 15,1-3-525-15,4 2-117 16</inkml:trace>
  <inkml:trace contextRef="#ctx0" brushRef="#br0" timeOffset="7047.03">7600 5757 1713 0,'0'0'626'0,"0"0"-178"0,0 0 14 15,0 0-8-15,0 0-66 0,-14-71-86 16,14 62-67-16,0 3-42 0,8-1-67 0,1 4-59 16,3-1-47-16,6 4-20 0,1 0-34 15,4 4 31-15,2 5-6 0,-1 5 9 16,-1 0 0-16,-1 4 0 0,-2 0-25 16,-3-1-18-16,1 1-12 0,-5-2-34 15,1 0-18-15,-5-3-35 0,-2-3-16 16,1-1-54-16,-2-3-33 0,1-2-83 15,2-1-105-15,5-3 58 0,6-3-6 0,5-7-203 16,-3 1-408-16</inkml:trace>
  <inkml:trace contextRef="#ctx0" brushRef="#br0" timeOffset="7210.77">8233 5666 1512 0,'0'0'637'0,"0"0"-136"0,0 0 38 16,0 0-90-16,0 0-84 0,0 0-43 15,0 0-49-15,0 0-61 0,0 0-65 16,0 0-61-16,0 0-80 0,-52-34-6 15,26 34-28-15,0 7 7 0,-1 2-3 0,-2 1-56 16,2 3 0-16,1 1-9 0,2 0-3 16,1 3-25-16,6-2-54 0,1 1-78 15,2 1-56-15,5 0-82 0,-1-2-73 0,0 0-88 16,3-5-558-16</inkml:trace>
  <inkml:trace contextRef="#ctx0" brushRef="#br0" timeOffset="7481.14">8109 5743 950 0,'0'0'1017'0,"0"0"-618"16,0 0 27-16,0 0-16 0,85-72-60 15,-71 58-46-15,-5 2-9 0,0 2-37 16,-3 4-29-16,-5 3-14 0,2 2-80 16,-3 1-62-16,0 0-48 0,0 0-25 0,0 3-52 15,0 7-31-15,0 2 83 0,0 5 17 16,4 2-15-16,-1 2-2 15,0 1-1-15,1 2 1 0,2 2 3 0,1 1 10 16,3 0-13-16,-1 3 0 0,0-1 0 16,-1 2-34-16,-1 2-42 0,-1-4-29 0,-2 0-36 15,2 0-60-15,-1-2-85 0,0-4-67 16,-2-2-132-16,3-2-56 0,-2-3-187 16,-1-5-666-16</inkml:trace>
  <inkml:trace contextRef="#ctx0" brushRef="#br0" timeOffset="7830.53">8469 6085 1608 0,'0'0'798'0,"0"0"-241"0,0 0-14 16,0 0-101-16,0 0-85 0,0 0-45 16,0 0-38-16,0 0-66 0,0 0-89 15,0 0-68-15,0 0-34 0,-30-29-17 16,30 29-28-16,0 0-5 0,0 3-16 15,0 3 19-15,0 3 30 0,3 2 2 16,1 2 0-16,-1 2-2 0,4-3-1 0,0 2-12 16,2 2 10-16,1-3 1 0,5-2-10 15,1 0-21-15,2-2-13 0,2-3 3 16,1-2 12-16,3-4 31 0,2 0 40 16,3-6 21-16,1-5 3 0,0-2 9 15,-1-2-12-15,0 1-30 0,-7-4-10 16,-1 0-3-16,-4-1 1 0,-5-4-16 15,-2 4 16-15,-3 0-19 0,-2 2-30 16,-4 3-1-16,-1 4-30 0,0 1-79 16,-3 2-89-16,-3 5-79 0,-5 1-170 0,2 1-261 15,-1 0-289-15,3 3-295 0</inkml:trace>
  <inkml:trace contextRef="#ctx0" brushRef="#br0" timeOffset="8430.57">8865 5985 2030 0,'0'0'705'0,"0"0"-211"0,0 0-11 0,0 0-163 16,0 0-91-16,0 0-58 0,0 0-50 15,0 0-63-15,0 0-58 0,0 0-2 16,0 0 2-16,74-27 1 0,-57 32 30 16,-1 2-16-16,0 0-12 0,-4 4 10 15,0-1-10-15,-6 0 46 0,0 3-21 16,-3 1-16-16,-3-1-12 0,0 1 0 15,0 2-1-15,0-2 1 0,-4 1-1 0,-1-2-17 16,-1 0-22-16,-2-3-16 16,4-2-12-16,-1-2 13 0,2-2-13 0,2-2-10 15,-2-1 19-15,3-1 25 0,0 0 34 16,0 0 22-16,0-9 148 0,6-5-102 16,1-6-24-16,7-3-1 0,-1-3 15 15,5-2 16-15,-2 0 6 0,1 0-10 0,-3 3 10 16,-4 3 27-16,-3 8 39 0,-1 5-3 15,-4 5 0-15,-2 1-25 0,1 2-48 16,-1 1-70-16,0 0-7 0,0 0-32 16,0 0-18-16,2 3-16 0,1 4-2 15,-1 0 75-15,5 4 2 0,-1 1-2 16,2 1-14-16,0 2-35 0,1 1-18 16,-2 1-9-16,3 1-21 0,-1-1-46 15,1 1-109-15,-3-2-149 0,3 0-134 16,0-2-221-16,3-5-4 0,6-4-226 0,4-5 605 15,3-5 228-15,0-5 153 0,1-2 3 16,-7-1 301-16,-4 1 268 0,-5 4 32 16,-3 0 35-16,-4 4-45 0,-2-1-106 0,-2 2-79 15,0 2-32-15,1 0-62 0,-1 1-87 16,0 0-61-16,0 0-70 0,0 0-66 16,0 0-31-16,2 1-22 0,-1 4-32 15,2 6 15-15,1 1 39 0,3 6-1 16,-2 2-1-16,1 2-11 0,-2-2-29 15,3 2-40-15,-4-3-34 0,3 3-57 16,-5-2-78-16,-1-1-181 0,0-2-175 16,0-5-375-16,-4-3-257 0</inkml:trace>
  <inkml:trace contextRef="#ctx0" brushRef="#br0" timeOffset="12561.87">7143 3882 1479 0,'0'0'575'16,"0"0"-213"-16,0 0-7 0,0 0-17 0,0 0-48 16,0 0-17-16,0 0-116 0,0 0-25 15,0 0-8-15,6-25-22 0,-9 23-5 16,0 2-41-16,2 0-56 0,-2 0-6 15,-1 0-25-15,-5 2-13 0,0 4 4 0,-2 2 12 16,-5 4 15-16,0 2 11 0,-3 2 2 16,2 2 2-16,-6 1 57 0,0 3-12 15,-1 1-16-15,-2 3-12 0,-3-1 6 16,3 3-23-16,-3-2 10 0,-1 2 13 16,2-3-25-16,4-1-14 0,1-1 14 15,4-3-1-15,3 2-19 0,3-1-8 16,-1 1 10-16,1 1 18 0,-1 1 3 15,2 0 16-15,-1 0 9 0,0-1 6 16,1 2-6-16,0-1 0 0,0 2-10 16,0 2 4-16,1 0-10 0,1 4 4 0,1 0-1 15,-2 4-2-15,2 0-13 0,2 0 1 16,-2 1 0-16,2 1 13 0,1 1 4 16,3-2-14-16,2 1-4 0,1-2-11 15,0 1 11-15,4-1 0 0,2 0 19 0,4 0 9 16,-3 2-25-16,0-1-1 0,1 1 29 15,0 2 18-15,-2-2-25 0,1 1 13 16,-1-2-28-16,0 0-9 0,1-1 0 16,-1 0 4-16,1-1 14 0,-1-2 10 15,1 1-8-15,4 1-19 0,0-2-1 16,0 3 22-16,5-1-4 0,4 1-15 16,3 0 9-16,5 0-9 0,2-1-3 15,3-1-13-15,4-1 13 0,2 0 1 16,2-2-1-16,-1 0-21 0,2-3-7 0,-3-1-52 15,-5 0-9-15,-2-1-47 0,-5-1-49 16,-5-4-71-16,-3 1-125 0,-5-3-280 16,-5-4-132-16,2-6-1247 0</inkml:trace>
  <inkml:trace contextRef="#ctx0" brushRef="#br0" timeOffset="13578.19">9527 3956 1603 0,'0'0'734'0,"0"0"-302"0,0 0-88 16,0 0-92-16,0 0-122 0,0 0-69 16,0 0-49-16,0 0-12 0,0 0 0 15,0 0 64-15,25-1 21 0,-17 6-6 0,5 3-16 16,-1 1-10-16,3 0-18 0,-1 3-23 15,3-1-9-15,-3 2 0 0,3 2 1 16,-2-2 14-16,2 4 1 0,1 0-1 16,0 2-18-16,2 1-19 0,1 2 18 15,2 0 1-15,-2 3 28 0,1 1-28 16,-2-2-10-16,-1 1 9 0,-2-2 1 16,0 1 12-16,-2 1-10 0,-1 0 31 15,-1 0 20-15,1 2-9 0,-2-1-7 16,0 2-15-16,-1-1-7 0,-1 3-2 15,2-1-11-15,1 2-2 0,-2 0-2 16,4 3 0-16,-4-2 2 0,3 1 1 0,0 2 2 16,-3-1 25-16,2 3-3 0,-1-1-22 15,0-2 22-15,-1 3-13 0,-1-1 16 16,1-2-6-16,-1 1-21 0,-1-2 0 16,2 1 27-16,-3-2 12 0,-1-2 3 0,0-1 10 15,-1 0 12-15,1-1-19 0,-1 0-15 16,-2 2 12-16,1 0-10 0,-2-1-11 15,-2 1 12-15,-1 1 3 0,1-2-10 16,-1 2-12-16,0-1-15 0,0 0 3 16,0 0 16-16,0 1-1 0,-1 3 4 15,-5-2 8-15,0 0-18 0,-1 2-10 16,-4-3 20-16,1 2-8 0,-1-1-14 16,-3-1-2-16,1 0 1 0,-1-1 1 15,1 3 3-15,-3-2-3 0,4 0 0 0,-2-1 2 16,-2-1 15-16,1 1-17 0,1-6-2 15,0 0-10-15,-2-4-9 0,3-4-53 16,0-4-17-16,3-5-41 0,1-2-106 16,2-5-128-16,4 0-122 0,0-7-320 15,6-19-1548-15</inkml:trace>
  <inkml:trace contextRef="#ctx0" brushRef="#br0" timeOffset="15228.22">10337 3131 1349 0,'0'0'436'0,"0"0"-92"16,0 0-30-16,0 0 15 0,-6-65-14 16,6 53-40-16,3 2-53 0,0 0-39 15,0 2-6-15,0 2-1 0,-2 0-8 16,1 1-28-16,-1 2-29 0,-1 2-28 15,0 1-30-15,0 0-26 0,0 0-27 16,0 0-3-16,0 0-43 0,0 5-49 0,0 7-17 16,0 6 97-16,0 4 12 0,0 3 3 15,0 2-1-15,0 3-21 16,0 0-6-16,-3 1 17 0,-1-2 11 0,-1 1 0 16,-4-2-10-16,1 1 8 0,-2-2 0 15,-3 1-10-15,0-2-7 0,-4-1 19 16,-1 1 14-16,-3-4 26 0,-2-1-40 0,0-3-37 15,-2-3-10-15,-1-2 7 0,3-4-1 16,2-4 41-16,6-5 53 0,4 0 31 16,-1-3-16-16,2-4-30 0,3-5-7 15,-3-1 3-15,6-1 3 0,-1-1-7 16,5 1 1-16,0-1-3 0,0 2 12 16,0 1-6-16,6 0-31 0,5 0-3 15,-2 2-24-15,4 1-16 0,0 3-12 16,0 1-4-16,4 3 7 0,2 2-4 15,6 0 16-15,5 6 34 0,6 2 1 0,3 2-10 16,-2 1-13-16,-1-1-53 0,-3 1 28 16,-2 0-68-16,-4 0-40 15,-1-3-40-15,-3 2-55 0,0-1-91 0,-1 0-92 16,1-3-97-16,-7-1-283 0,7-1-530 0</inkml:trace>
  <inkml:trace contextRef="#ctx0" brushRef="#br0" timeOffset="15627.52">10731 3391 1920 0,'0'0'534'0,"0"0"-179"0,0 0 55 15,0 0-38-15,0 0-94 0,0 0-73 16,0 0-96-16,0 0-109 0,0 0-6 16,0 0-81-16,0 0-27 0,-15-15 42 15,15 24 72-15,-2 4 25 0,1 1 0 0,1 1 6 16,0 1-9-16,0 1-6 0,0-3-14 15,0 0-2-15,0-3 0 0,0 0-2 16,0-4 1-16,0-1-21 0,0-2-44 16,0-4-12-16,0 0 68 0,0 0 10 15,0 0 138-15,0-8 73 0,3-4-136 16,0-2-4-16,1-3 10 0,1 1 15 0,1 0 45 16,0 2 4-16,0 1-35 0,0 0-30 15,1 3-25-15,2 1-24 0,-2 0-28 16,3 4-1-16,0 0-2 0,0 1-12 15,2 1-12-15,5 3-19 0,1 0 0 16,3 3 10-16,3 5 5 0,4 3 4 16,-2 3 2-16,-4 3 1 0,-1 1 5 15,-6 0-5-15,-4 0-34 0,-4 0-41 16,-2 0-3-16,-5 0 4 0,0 0-20 0,-5 0-47 16,-8 1-52-16,-3 1-116 0,0 1-176 15,-7-2-125-15,6-5-687 0</inkml:trace>
  <inkml:trace contextRef="#ctx0" brushRef="#br0" timeOffset="16911.09">12329 4549 308 0,'0'0'1307'0,"0"0"-742"0,0 0-125 15,0 0-89-15,0 0-137 0,0 0-32 16,0 0 12-16,0 0 36 0,0 0 0 16,-12-29-7-16,12 29-34 0,0 0-41 15,0 0-86-15,0 0-46 0,0 0-16 16,0 0-61-16,0 4-50 0,0 0-32 15,3 5-25-15,1 4 59 0,-1 4 109 0,0 3 50 16,3 2 12-16,-3 1-62 16,1 0-6-16,0 0 6 0,2 1 53 0,0 0-38 15,-2 0-15-15,0 3 0 0,-2-2 13 16,-2 1 65-16,0 1-78 0,0-1-66 16,-6-1 45-16,1-3-104 0,0-1-86 15,-1-4-22-15,2-4 30 0,0-2-81 0,-2-2-62 16,0-5 40-16,-4-1-37 0,-2-3-53 15,0 0-264-15,-16-4-443 0</inkml:trace>
  <inkml:trace contextRef="#ctx0" brushRef="#br0" timeOffset="17051.52">12033 4827 1474 0,'0'0'985'0,"0"0"-985"16,0 0-635-16,123-29 635 0,-67 16 454 0,7-1-337 15,6-2-114-15,4 2-2 0,-3-1 15 16,-2 2-16-16,-8 5-155 0,-9-2-218 16,-16 5-261-16</inkml:trace>
  <inkml:trace contextRef="#ctx0" brushRef="#br0" timeOffset="18176.8">13794 3586 1378 0,'0'0'747'16,"0"0"-255"-16,0 0-93 0,0 0-102 16,0 0-100-16,0 0-86 0,0 0-58 15,0 0-53-15,0 0-57 0,0 0-29 16,0 0 48-16,-6 23 38 0,2-7 76 16,-4 7-12-16,-3 1 12 0,0 6 21 15,-3 2-24-15,-3 4 5 0,0 1-43 16,1 2 18-16,-2 1-52 0,2-1 2 15,3 2 33-15,0-2 7 0,0 1-15 0,4 0-11 16,0-2-17-16,3-1 0 0,1-1-13 16,1 0 10-16,-2 0-12 0,2 0 15 15,-1 0 0-15,-2-1 25 0,2 0 3 16,-3-1-3-16,2 1 34 0,-3 0-31 16,1 0-28-16,-2 1 43 0,1-4 44 0,-2 1-50 15,2-2-34-15,-1-1 16 0,2 0 3 16,0-3-22-16,3 3 0 0,-1 0-4 15,1 2-8-15,-2 0-16 0,3 0 28 16,0 2 0-16,-1-1-11 0,2 1 11 16,-3 1 0-16,4-3 10 0,-4 3-8 15,3-3 24-15,2 0 2 0,1 0-13 16,0-2 4-16,0 1-19 0,1 1 0 16,2 0 0-16,0-1 11 0,2 1-8 15,0 2-3-15,-1-2 2 0,-1 0 0 0,0 1-2 16,2-2 1-16,-1 1 11 0,1-1-12 15,-2 0-1-15,2-4-12 0,-1 2 13 16,3 0 0-16,-2-2 1 0,-1 3 52 16,3-2-22-16,-1 2-13 0,0-5-18 15,-1 3-12-15,5-3 12 0,1 1 0 0,2-1-1 16,4 1 1-16,4-1 16 16,1-1 5-16,4 0-21 0,0-3 0 0,-2 0 9 15,-5-1-9-15,-4-2-3 0,-2-2-53 16,-5-3-61-16,1-1-3 0,0-6-61 15,-1-2-110-15,5-4-104 0,5-4 20 16,5-9-268-16,-5 0-710 0</inkml:trace>
  <inkml:trace contextRef="#ctx0" brushRef="#br0" timeOffset="18892.87">14186 3767 147 0,'0'0'1095'15,"0"0"-496"-15,0 0-74 0,0 0-115 16,0 0-73-16,0 0-60 0,0 0-89 16,0 0-46-16,0 0-32 0,0 0-18 15,0 0-33-15,-7-3-15 0,7 5-44 16,0-1-9-16,0 5-51 0,0 0 10 16,2 4 50-16,0 6 66 0,1 6 16 15,0 2-1-15,1 2-12 0,2 3-38 16,0 1-29-16,1 1 26 0,3 1 22 0,-1 1-47 15,-2 2 31-15,2-2-31 0,-2 1 16 16,-1-2-7-16,-2-1-11 0,1-1 3 16,-1-2-1-16,0-2-2 0,-3-3-1 15,1-1-3-15,-1-6-32 0,-1-1-5 0,0-6-50 16,0-1-19-16,0-6-21 0,0-1-27 16,0-1 19-16,0 0 68 0,0-6 51 15,-3-3-143-15,0-8-118 0,3-4-128 16,-2-5-245-16,2-5-417 0</inkml:trace>
  <inkml:trace contextRef="#ctx0" brushRef="#br0" timeOffset="19160.14">14319 3761 1337 0,'0'0'735'0,"0"0"-301"15,0 0-112-15,0 0-7 0,0 0-3 0,0 0-62 16,0 0-39-16,0 0-3 0,0 0-77 15,0 0-131-15,0 0-41 0,0-59-49 0,1 60-30 16,4 5-11-16,2 5 131 0,4 1 44 16,2 4-9-16,3-1-23 0,4 4 1 15,6 1-1-15,-1-1 14 0,4 1-11 16,-1-1-14-16,3-2 0 0,-4-1-1 16,-1-3 0-16,-3-1 0 0,-3-2 23 15,-1-1-23-15,-3-3-57 0,-4 1-47 16,-3-4-22-16,0-3-76 0,1 0-39 15,0-4-15-15,3-4-130 0,4-3-238 16,-3 1-522-16</inkml:trace>
  <inkml:trace contextRef="#ctx0" brushRef="#br0" timeOffset="19410.4">14961 3718 1066 0,'0'0'771'15,"0"0"-181"-15,0 0-65 0,0 0-20 0,0 0-78 16,0 0-70-16,0 0-77 0,0 0-55 0,0 0-57 15,0 0-36-15,28-46-31 0,-28 45-16 16,0 1-15-16,-2 0-52 0,-7 0-18 16,-9 5-112-16,-11 3-23 0,-7 4 74 15,-5 4 25-15,-1 3-10 0,3 2 6 16,0 1 3-16,6 1 37 0,1-2-3 16,6 0 3-16,4-1-104 0,4-2 24 15,5-4-75-15,4 0-83 0,2-4-63 16,6-1-24-16,1-2-18 0,0-3-2 15,8-3-32-15,5-1 64 0,7-1-154 16,-4-4-525-16</inkml:trace>
  <inkml:trace contextRef="#ctx0" brushRef="#br0" timeOffset="19676.34">14990 3664 1989 0,'0'0'715'0,"0"0"-154"16,0 0-66-16,0 0-111 0,0 0-120 0,0 0-94 15,0 0-154-15,0 0-16 0,0 0-115 16,0 0-83-16,0 0 198 0,25 24 31 16,-18-3 40-16,0 5-24 0,1 2 15 15,0 2-16-15,-1 1-9 0,-2 2 34 16,-1-1-46-16,0 2-22 0,-2 2 18 16,-1 0 16-16,1 0-13 0,-2 0-24 15,1-1-16-15,-1-3 1 0,0-1 3 16,2-3-74-16,-1-1-44 0,3-2 37 0,1-3-31 15,-3-4-98-15,3-4-80 0,-2-3-66 16,-2-1-63-16,-1-7-114 0,0 0-224 16,0-3-474-16</inkml:trace>
  <inkml:trace contextRef="#ctx0" brushRef="#br0" timeOffset="20025.86">15316 4059 2423 0,'0'0'679'16,"0"0"-176"-16,0 0-62 0,0 0-110 15,0 0-90-15,0 0-53 0,0 0-78 16,0 0-91-16,0 0-19 0,0 0-43 16,0 0-12-16,-3 0-28 0,3 11 83 0,0 3 21 15,0 1-2-15,0 3-19 0,3 0-1 16,2 2-1-16,4-1 1 0,-1-1-1 15,5-1-51-15,3-1-24 0,2 0 25 16,1-3 6-16,4-4 2 0,-1-3 44 16,-2-3 62-16,4-3 25 0,-1 0 2 15,2-5-16-15,-2-6-17 0,2 1-13 16,-4-4-4-16,-2 0 16 0,-3-4 16 16,-6 0-1-16,-2-1-9 0,-6-2-29 15,-2 3-32-15,0-1-45 0,-7 1-108 0,0 1-52 16,-2 2-56-16,0 0-136 0,1 3-262 15,3 4-407-15,2 1-462 0</inkml:trace>
  <inkml:trace contextRef="#ctx0" brushRef="#br0" timeOffset="20525.8">15787 4013 1261 0,'0'0'1435'0,"0"0"-806"0,0 0-79 16,0 0-102-16,0 0-110 0,0 0-120 15,0 0-123-15,0 0-95 0,0 0-4 0,0 0-26 16,0 0-13-16,-5 4-15 0,5 4-41 16,-2 2 99-16,-1 4 37 0,3 1-37 15,-1 2-1-15,1 0-39 16,0 0-24-16,3-1 5 0,7 0 28 0,1 1 10 16,1-3-56-16,5 0-63 0,3-4-12 15,2-1 14-15,3-2 43 0,0-6 4 16,1-1-22-16,-3 0-10 0,-4-8 12 0,-2-2 85 15,-4-3 14-15,-1-4-55 0,-4-1 14 16,1 0 53-16,-4 0 35 0,-2 1 35 16,-2 2 66-16,2 3 54 0,-1 1 36 15,-2 2 34-15,0 2-6 0,0 5-14 16,0-2-13-16,0 3-22 0,0 1-35 16,0 0-40-16,0 0-39 0,0 0-45 15,0 0-46-15,0 0-26 0,0 0-20 16,0 5-27-16,0 4-42 0,0 8 79 0,0 5 36 15,0 4 27-15,0 4-9 0,0 4 3 16,0-1 1-16,-5 1-19 0,-1-1 18 16,0-1-6-16,-1-1-14 0,0-1 14 15,-2-3-3-15,2-1-12 0,0-4-14 16,-1-1-4-16,0-3-9 0,1-1-52 16,-3-4-19-16,-3 0 31 0,-3-2 22 15,-6-3-19-15,-5 1-74 0,-5-3-113 0,-4-2-133 16,0 3-183-16,1-2-197 0,8 0-569 15,-8 3-320-15</inkml:trace>
  <inkml:trace contextRef="#ctx0" brushRef="#br0" timeOffset="20859.54">14550 4857 1784 0,'0'0'639'0,"0"0"-85"0,0 0-21 0,0 0-97 15,0 0-151-15,86-10-133 16,-28 2-49-16,18 1-20 0,12-2-55 16,13 2-27-16,5 1-1 0,5 1 9 15,-1-2-9-15,2 2 12 0,-1-2-12 0,5 0 3 16,2-1-4-16,1-1 1 0,-3 0 0 15,-5 1-27-15,-8-1-38 0,-8 3 22 16,-11 0-41-16,-13-1-9 0,-12 2 6 16,-12 1 24-16,-13 1 20 0,-10-2 18 15,-10 3 25-15,-8 0 9 0,-4 1-9 0,-2 1-57 16,0 0-59-16,-5 0-70 16,-2 0-143-16,-4 0-196 0,-3 5-143 0,3 0-390 15</inkml:trace>
  <inkml:trace contextRef="#ctx0" brushRef="#br0" timeOffset="21508.86">14394 5361 1273 0,'0'0'1503'0,"0"0"-946"15,0 0-16-15,0 0-55 0,0 0-94 16,0 0-190-16,0 0-202 0,0 0-3 16,0 0-116-16,0 0-38 0,0 0 12 15,-15 12 145-15,18 9 62 0,2 6-25 16,0 0-19-16,4 3-15 0,-2-2 28 0,0 3-19 15,1 0-11-15,2 0 12 0,-3 2-12 16,0-2 2-16,-1 0-3 0,2-1-2 16,-5-2-20-16,0-3-15 15,0-2 0-15,-1-3 9 0,-1-3-36 0,-1-4-73 16,3-3-115-16,-2-3-28 0,1-4-35 16,-1-3 22-16,-1-1 143 0,0-8 130 0,0-4-352 15,-3-5-227-15,-2 3-520 0</inkml:trace>
  <inkml:trace contextRef="#ctx0" brushRef="#br0" timeOffset="21704.18">14378 5394 1449 0,'0'0'598'0,"0"0"-106"15,0 0-12-15,0 0-8 0,0 0-175 16,0 0-146-16,0 0-79 0,0 0-24 16,0 0-7-16,0 0-3 0,56-14 15 0,-27 20 18 15,4 2 19-15,2 4 10 0,2 0-26 16,1 4-37-16,-4 2-35 0,0 0 38 15,-3 0-28-15,-5 0-12 0,-3-1-43 16,-4-3-16-16,-5-1-61 0,-2-2-39 0,-4-1-26 16,0-3-47-16,-3 1-65 0,5-3-63 15,2 0-25-15,3-3-203 0,-1-2-676 16</inkml:trace>
  <inkml:trace contextRef="#ctx0" brushRef="#br0" timeOffset="21894.72">15184 5394 1512 0,'0'0'1049'0,"0"0"-515"0,0 0 13 16,0 0-71-16,0 0-109 0,0 0-105 16,0 0-140-16,0 0-88 0,0 0-34 0,-87-58-2 15,58 58-10-15,-2 2-13 0,-4 4-8 16,0 4 17-16,-1 3-2 0,3 1-77 16,1 2-29-16,4-1 25 0,3 1-34 15,4-1-79-15,6-1-71 0,2-1-36 16,5-2-95-16,2-3-123 0,4 2-182 0,-1-5-466 15</inkml:trace>
  <inkml:trace contextRef="#ctx0" brushRef="#br0" timeOffset="22142.59">15097 5382 1618 0,'0'0'669'0,"0"0"-114"0,0 0-1 15,0 0-80-15,0 0-32 0,0 0-56 16,0 0-106-16,0 0-131 0,0 0-94 15,0 0-41-15,0 0-14 0,69-51-33 16,-66 58-43-16,1 3-10 0,1 6 86 16,2 8 24-16,2 3-2 0,2 4-10 0,-2 0 16 15,-2 1 17-15,-1 1-23 0,-1 2-19 16,-2-2 27-16,-1 2-13 0,1 0-17 16,0-3-30-16,0 2-37 0,1-2-37 15,0 0-9-15,1 0-96 0,2-5-97 0,-5 0-141 16,1-6-110-16,-1-4-135 0,-2-7-629 15</inkml:trace>
  <inkml:trace contextRef="#ctx0" brushRef="#br0" timeOffset="22480.85">15446 5674 2084 0,'0'0'746'0,"0"0"-100"0,0 0-62 16,0 0-120-16,0 0-110 0,0 0-91 15,0 0-56-15,0 0-47 0,0 0-72 0,0 0-57 16,0 0-31-16,-7-36-43 0,7 36-26 16,0 1-32-16,0 5-14 0,0 5 69 15,3 0 34-15,4 3 0 0,1 2 10 16,3-1 1-16,4 1 1 0,4-2 1 0,1 0-1 16,3-3-10-16,-2-1-94 0,3-4 45 15,0-1 59-15,2-5 52 0,0 0 12 16,0-1 9-16,2-8-12 0,-2-2-3 15,-3-2 9-15,-5-2 5 0,-3-3 4 16,-5 0-24-16,-3-3-19 0,-4 2-9 16,-3 0-24-16,0 1-15 0,-2 2-18 15,-1 2-73-15,-2 4-49 0,1 2-40 16,1 3-49-16,0 3-116 0,1-1-216 16,2 3-180-16,0 0-361 0,0 0-203 15</inkml:trace>
  <inkml:trace contextRef="#ctx0" brushRef="#br0" timeOffset="23009.59">15986 5527 91 0,'0'0'1768'0,"0"0"-1007"0,0 0-173 15,0 0-86-15,0 0-65 0,0 0-74 16,0 0-76-16,0 0-36 0,0 0-44 0,0 0-73 16,0 0-79-16,-6-34-55 0,6 34-12 15,0 0-10-15,0 0 4 0,0 0-12 16,0 3-31-16,0 2-33 0,-2 5 60 15,-1 1 32-15,0 3-1 0,1 0-12 16,1 3 3-16,1 1-1 0,0 0 11 16,4 2-25-16,3 0-10 0,4-1-6 15,4-2-6-15,-2-3-39 0,5-1-14 16,-2-3 13-16,2-3 15 0,1-2 25 0,4-5 49 16,0 0 6-16,4-4 13 0,-1-7 8 15,-1 1-24-15,0-5 10 0,-4-2 48 16,-1-1 4-16,-2 0 9 0,-3-1 12 15,-5 1 30-15,-1-1 18 0,-4 3-3 16,-1 1-3-16,-3-1-4 0,-1 3 3 16,0 3 12-16,0 5-24 0,0 1-36 0,0 4-45 15,0 0-34-15,0 0-48 0,0 0-40 16,0 7-45-16,-3 5-33 0,-4 5 147 16,0 4 19-16,-2 7 3 0,-2 1 0 15,1 2-1-15,-1 3 0 0,4-2 11 16,0 3-10-16,1 0 9 0,2-1-12 15,0 2 0-15,-1-2 15 0,2-2-14 0,-5-4-1 16,1-3 27-16,-4-6-16 0,-3-1-10 16,-3-3 19-16,-9-3 8 0,-6-3-10 15,-7-3-6-15,-7-2 3 0,-2-4-15 16,-2 0-51-16,3-6-89 0,5-5-63 16,4-3-40-16,2-1-85 0,6 0-175 15,3-1-216-15,8 3-64 0,12 2-244 16,5 0-292-16</inkml:trace>
  <inkml:trace contextRef="#ctx0" brushRef="#br0" timeOffset="23231.1">16439 5717 2372 0,'0'0'1194'0,"0"0"-705"0,0 0-100 15,0 0-157-15,0 0-69 0,0 0-74 16,0 0-89-16,0 0-37 0,0 0 6 15,0 0 31-15,0 0 55 0,24 76-21 16,-17-50-13-16,-1 1 10 0,2 0 3 16,-3-1-4-16,2-2 1 0,-4 0-31 15,0 0-15-15,-1-2-80 0,-1-3-52 16,-1 1-38-16,1-3-102 0,2 0-214 16,3-5-242-16,-3-5-484 0,14-6-669 0</inkml:trace>
  <inkml:trace contextRef="#ctx0" brushRef="#br0" timeOffset="24108.44">16855 3563 71 0,'0'0'1008'16,"0"0"-516"-16,0 0-5 0,0 0-31 15,0 0-78-15,0 0-33 0,0 0-33 16,0 0-65-16,0 0-62 0,0 0-52 15,-13-15-49-15,13 15-31 0,0 0-53 16,0 3 0-16,0 2-39 0,3 4 39 0,3 7 72 16,1 3-10-16,5 6-12 0,1 5-7 15,2 4-18-15,4 4-10 0,4 5 22 16,0 2-21-16,5 3-16 0,-1 2-1 16,2 3-2-16,2-2 2 0,0 2 1 15,3 1 9-15,0 0-7 0,-1 1-2 16,-2 2-37-16,0 1 36 0,-5 0 1 15,-7 1 34-15,-5 1 37 0,-7 1-34 16,-3-1 74-16,-4 2-19 0,-7-2-40 0,-7 1-49 16,-2 2-3-16,-3-2 12 0,-1 2 22 15,-2 0-34-15,1 3-30 0,-1 0 29 16,-2 5 2-16,-2-1-13 0,-2 1 0 16,-3-1 9-16,-1 1-28 0,-3-3 19 15,1-2 12-15,2-7 3 0,2-5 10 16,2-5-13-16,7-6-10 0,5-6 10 0,2-3 18 15,5-9-18-15,3 0-14 0,1-7 12 16,2-1 1-16,1-5-30 0,-1 0-45 16,3-3-7-16,-1 0-47 0,1-4 9 15,0-1 13-15,0 0-45 0,0-3-39 16,0-1-56-16,4 0-50 0,4-2-12 16,0-13-33-16,-1 2-738 0,0-26-598 0</inkml:trace>
  <inkml:trace contextRef="#ctx0" brushRef="#br0" timeOffset="24841.31">17498 3054 215 0,'0'0'1914'15,"0"0"-1254"-15,0 0-199 0,0 0-102 16,0 0-109-16,0 0-87 0,0 0-31 15,0 0-26-15,0 0-50 0,0 0-56 16,0 0-3-16,3 15 0 0,-3-2 3 0,0 7 68 16,-3 5-3-16,-3 4 10 0,-4 3 36 15,-4-1-22-15,-4 0-55 0,-5 0-7 16,0-2 19-16,-4-2 1 0,0-1-47 16,3-4-3-16,1-3-12 0,0-1-22 15,1-2-12-15,1-2 31 0,1-3 2 16,1-3-91-16,3-1-23 0,2-4 0 15,5-3 83-15,1 0 47 0,0-7 50 16,0-5-7-16,-1-5-5 0,0-1 2 0,2-1-6 16,-1 1-3-16,3 1 12 0,1 2 15 15,4-1 13-15,0 4 15 0,0-1-21 16,4 1-4-16,2 1-15 16,4 2-25-16,0 1-19 0,2 1-2 0,7 5-17 15,4 2-41-15,8 2 27 0,8 10 19 16,6 5-10-16,8 5-51 0,1 2 71 0,-1 1-26 15,-7-1 12-15,-4-2 14 0,-8-1-18 16,-5-3-66-16,-6-2-59 0,-3-3-26 16,-2-1-9-16,-2-3-56 0,-1-3-105 15,1-3-44-15,1-2-29 0,-2-1-161 16,-2 0-449-16</inkml:trace>
  <inkml:trace contextRef="#ctx0" brushRef="#br0" timeOffset="25208.12">17832 3394 817 0,'0'0'1280'16,"0"0"-659"-16,0 0-70 0,0 0-68 16,0 0-53-16,0 0-85 0,0 0-77 15,0 0-136-15,0 0-85 0,0 0-47 16,0 0-74-16,-34-13-39 0,32 23 113 0,-1 3 36 16,-4 2-14-16,2 1-21 15,0-1 14-15,-1 1-15 0,-1-2-1 0,3-1 0 16,-2-1-1-16,3-3 0 0,0-3-13 15,2 1-1-15,0-5-30 0,1 1-37 16,0-3 3-16,0 0 80 0,0 0 13 16,0-3 88-16,1-5 68 0,3-4-135 15,5-6-33-15,1-5 1 0,0 0 0 16,3 2 1-16,-1 1-3 0,2 4-28 16,-3 1 28-16,1 5 22 0,-1 1 2 15,1 3-21-15,1 0 22 0,4 5-1 0,3 1-24 16,6 0-33-16,2 5 8 0,6 4 13 15,1 2 12-15,-2 4 1 0,0 0-1 16,-3 3-11-16,-4 3-26 0,-5 4 12 16,-6-1-8-16,-7 3-90 0,-8 4-78 0,-5 4-72 15,-15 1-163-15,4-8-266 0,-30 13-845 16</inkml:trace>
  <inkml:trace contextRef="#ctx0" brushRef="#br0" timeOffset="26774.21">19518 4388 189 0,'0'0'535'0,"0"0"-134"16,0 0-102-16,0 0-35 0,0 0-60 15,0 0-41-15,0 0-33 0,0 0-37 16,0 0-21-16,0 0-11 0,0-8 0 15,0 8 11-15,0 0-11 0,0 0 7 16,0 0 15-16,2 0 24 0,-2 0 21 0,0 0 32 16,0 0 51-16,1 0-2 0,-1 0-32 15,0 0-44-15,0 0-23 0,0 0-12 16,0 0-8-16,0 0-3 0,0 0-12 16,0 0-4-16,0 0-12 0,0 0-6 15,0 0 8-15,0 0-14 0,0 0-10 16,0 0-7-16,0 0 4 0,0 0 0 15,0 0 0-15,0 0 3 0,0 0 0 16,0 0-1-16,0 0-14 0,0 0-22 16,0 0-2-16,0 0-35 0,0 0 3 15,0 0 0-15,0 0 4 0,0 0 5 16,0 0 13-16,0 0 9 0,0 0 3 0,0 0 10 16,0 0 8-16,0 0 1 0,0 0-4 15,0 0-2-15,-1 0-13 0,-1 0-2 16,2 0-32-16,0 1-15 0,-3 3-25 0,-5 3-28 15,-2 1 40-15,-5 8 62 0,-5-1 0 16,0 3-3-16,-2-1 0 0,1 1 2 16,-2-1 1-16,-1-2 0 0,2 1 0 15,-3-2 9-15,2 0 13 0,0-2 9 16,4-2-30-16,-1-1 17 0,6-1-15 16,-1-3-1-16,7-3-2 0,0 1-2 15,5-3 2-15,1 1 2 0,0-1 20 16,2 0-19-16,-1 0-3 0,1 1 0 15,-4-1-12-15,-1 3 9 0,-1-1 1 16,-2-2 1-16,-1 1-1 0,3 0 0 16,1-1-11-16,0 1-5 0,4 1-1 0,1-2 16 15,0 0-19-15,0 0 1 0,0 0-7 16,0 1-28-16,1 0-28 0,7 4 41 16,3 2 43-16,11 3 87 0,7 0 6 15,7 3-25-15,8 1-9 0,5 0-26 0,5 2-17 16,0 1-16-16,-5-3 3 0,-6 2-3 15,-5-5 0-15,-8 0-1 0,-8-1-1 16,-5-3 1-16,-4-2 1 0,-6-1 1 16,-1-1 2-16,-3 0 9 0,0-2 1 15,-2 0 2-15,2-1-13 0,-1 1-2 16,0-1-18-16,-2 0-16 0,0 0-31 16,0 0-18-16,0 0-45 0,0 1-52 15,0 1-37-15,0-1-66 0,-4 0-50 16,-3 3 77-16,0 0-14 0,-2 1-204 15,1-1-279-15,-3 1-680 0,57-32 1276 0</inkml:trace>
  <inkml:trace contextRef="#ctx0" brushRef="#br0" timeOffset="27096.85">19220 5031 1304 0,'0'0'1005'16,"0"0"-598"-16,0 0-86 0,0 0-91 15,0 0-26-15,0 0-23 0,0 0-21 16,0 0-24-16,0 0 9 0,0 0-2 16,42 5-18-16,-3-9-20 0,9 2-28 15,8-3-40-15,4 1-37 0,-1 0 31 16,-6 1-28-16,-5 2-1 0,-6 1-1 16,-5 0 15-16,-6 0-13 0,-8 0 9 15,-6 0-9-15,-4 0 16 0,-7 0-4 0,-2 0 7 16,-3 0 8-16,-1 0 4 0,0 0-3 15,0 0-3-15,0 0-1 0,0-1-9 16,0 1-18-16,0 0-59 0,0 0-24 16,0 0-15-16,-2 0-32 0,-1-1-22 15,-2-2-25-15,-3 2-71 0,-1 1-128 0,0-1-140 16,-2-1-125-16,5 1-187 0,0 0-506 16,65 11 1101-16</inkml:trace>
  <inkml:trace contextRef="#ctx0" brushRef="#br0" timeOffset="28240.73">20395 4411 418 0,'0'0'1103'0,"0"0"-548"0,0 0-98 15,0 0-74-15,0 0-56 0,0 0-44 16,0 0-40-16,0 0-54 15,0 0-31-15,0 0-27 0,0 0-13 0,0-12-16 16,0 12-19-16,0 0-5 0,0 0-20 16,0 0-21-16,0 0-37 0,0 0-1 0,0 3-48 15,0 2-22-15,0 4-6 0,-5 6 77 16,3 4 40-16,-3 5-3 0,1 3-13 16,-1 3-24-16,4-2-21 0,-2 1 21 15,3 0 22-15,0-1-6 0,4 2-14 16,1-3-3-16,1 1 1 0,-1-2 0 15,1-1 15-15,-3 0 22 0,3-2-18 16,-3-2-19-16,-1-2-3 0,-2-1-31 16,2-4 9-16,-2-2 4 0,0-3-7 15,0-3-6-15,0 0-18 0,0-5-1 16,0 0-25-16,0-1-5 0,0 0-29 0,0 0-61 16,0 0-35-16,1-2-41 0,7-2-56 15,2-3-315-15,0 2-633 0</inkml:trace>
  <inkml:trace contextRef="#ctx0" brushRef="#br0" timeOffset="28547.36">20614 4846 1103 0,'0'0'1251'16,"0"0"-777"-16,0 0-204 0,0 0-101 15,0 0-143-15,0 0-26 0,0 0-93 16,0 0 7-16,0 0 86 0,0 0 41 15,0 0 4-15,29 18-16 0,-22-14 6 0,-2-3-3 16,3-1 25-16,-1 0 45 0,0 0 6 16,2 0 9-16,-1-1 44 0,-2-4 63 15,0-1 41-15,0 2-15 0,-4 1-50 16,1-2-31-16,-3 2-16 0,0-1-22 16,0 3-18-16,0-2-44 0,0 1-44 15,0-1-25-15,-4 1-55 0,0 0-21 16,0 0-34-16,-1 0-27 0,2 2-62 0,0 0-65 15,1 0-102-15,0 0-152 0,2 0-74 16,0 4-99-16,4-1-68 0,2 0-68 16,11-2-19-16</inkml:trace>
  <inkml:trace contextRef="#ctx0" brushRef="#br0" timeOffset="28972.91">21156 4530 1229 0,'0'0'748'0,"0"0"-194"15,0 0-40-15,0 0 3 0,0 0-79 16,0 0-85-16,0 0-62 0,0 0-88 0,0 0-59 16,0 0-40-16,0 0-88 15,-35-27-16-15,18 27-18 0,-1 0-7 0,1 0 1 16,0 7 2-16,1 2 7 0,4 4-22 15,-2 1 13-15,4 4 3 0,1 0-1 16,4 3-2-16,3 0 21 0,2 3-19 16,2 0 4-16,9 0-4 0,2 4 4 0,7-4-41 15,2 2 20-15,3-2 39 0,3-2 22 16,1-5-7-16,1-3 4 0,-4-5-4 16,-3-4-12-16,0-2 43 0,-4-3 19 15,1-3 14-15,-2-6 1 0,0-4-19 16,-1-3 12-16,-1-5 6 0,-4-5 34 15,-2-2 30-15,-3-6-53 0,-5 0-32 16,-2-4-40-16,-2 3 6 0,-8 5-24 16,-4 3 0-16,-5 4-21 0,-8 5-58 0,-8 5-93 15,-10 2-66-15,-8 6-126 16,-2 4-213-16,0 1-447 0,13 0-468 0</inkml:trace>
  <inkml:trace contextRef="#ctx0" brushRef="#br0" timeOffset="33605.21">8510 3945 623 0,'0'0'1079'0,"0"0"-657"0,0 0-63 16,0 0-23-16,0 0-44 0,0 0-107 15,0 0-147-15,0 0-38 0,0 0-51 16,-8-10-6-16,8 10-39 0,0 2-36 15,0 3 132-15,3 1 13 0,0 0 26 16,0 0-20-16,0 0-18 0,1-4-1 16,-4 1 0-16,1-3 2 0,1 0 17 15,-2 0 33-15,0 0 95 0,0 0 24 0,3 0-22 16,0 0-35-16,3 0-3 0,2-4-11 16,5 0-25-16,2 0-20 0,2-2-15 15,-1-2-2-15,1 0-7 0,1 1 13 16,0-4 21-16,2-1-18 0,2-2-13 0,2-1 3 15,4-2-26-15,-2-2-10 16,-2 2 17-16,-3 1 7 0,-4 1 6 0,-6 3 3 16,-1 4-34-16,-4 0-53 0,1 3-80 15,-1 0-54-15,1 2-68 0,3 0-168 16,2 2-181-16,-3 1-407 0,5 0-555 0</inkml:trace>
  <inkml:trace contextRef="#ctx0" brushRef="#br0" timeOffset="34620.67">8891 5479 1426 0,'0'0'527'0,"0"0"-235"15,0 0-37-15,0 0 26 0,0 0-24 0,0 0-17 16,0 0-62-16,0 0-38 16,0 0-23-16,0 0-10 0,0 0-10 0,0-13-18 15,0 13-19-15,0 0-16 0,0 0-13 16,0 0-15-16,0 0 0 0,0 0-16 16,0 0-2-16,0 0-35 0,0 3-36 15,0 1-33-15,5 5-1 0,-1 2 107 16,0 3 12-16,2 2-9 0,-1-3-3 15,0 0-14-15,-2-2 11 0,1 0-1 16,-1-4 1-16,0 0 1 0,0-2 2 16,-1-3 0-16,-1 2 0 0,1-2 0 0,-2-1 3 15,1-1 0-15,-1 0 1 0,1 0 8 16,1 0 26-16,3-1 91 0,3-5 37 16,-1-1-57-16,7-4-56 0,-1 1-22 0,2-1-15 15,2-1-4-15,0 0-12 0,1 0-1 16,2 0 0-16,0-1 0 0,5-1 1 15,-1 0 12-15,3-3 4 0,-1 0 12 16,0 2 3-16,-4-1-31 0,-3 3-2 16,-5 3-1-16,-4 2 3 0,-1 3 12 15,-5 3-11-15,-1-1-1 0,0 1-2 16,-3 2-11-16,0 0-64 0,0 0-63 16,0 0-53-16,0-2-75 0,3 2-128 15,1 0-247-15,-3 0-407 0,4 2-501 0</inkml:trace>
  <inkml:trace contextRef="#ctx0" brushRef="#br0" timeOffset="36571.11">15504 3686 121 0,'0'0'2040'0,"0"0"-1449"0,0 0-228 16,0 0-73-16,0 0-49 0,0 0-73 0,0 0-58 16,0 0-57-16,0 0-39 15,0-15-14-15,0 15-2 0,0 0-13 16,0 0-23-16,0 0-21 0,0 0-23 0,0 0-16 16,0 3-19-16,4 3 66 0,-2 0 49 15,3 3-1-15,-1-1-10 0,-1 1 1 0,2 0 10 16,-2 0 0-16,2-2 2 0,-1-1 0 15,1 0 0-15,-2-2 0 0,1-1 1 16,0-1 0-16,1 1 15 0,-1-3 10 16,2 0 50-16,2 0 50 0,0 0-9 15,0 0-4-15,5-4 10 0,0-3-5 16,4 0 7-16,1-5-10 0,3-1-47 16,7-1-41-16,2-4-27 0,9-1-3 15,5-2 0-15,4 0 3 0,4 0 0 16,1 0 0-16,-2 2 0 0,-7 2 0 15,-9 4 0-15,-9 4-3 0,-13 4-12 16,-6 1 13-16,-4 4-17 0,-3 0-80 16,0 0-78-16,0 0-93 0,0 0-137 0,0 4-193 15,0 0-203-15,0 5-553 0</inkml:trace>
  <inkml:trace contextRef="#ctx0" brushRef="#br0" timeOffset="37653.87">16205 5256 1764 0,'0'0'632'16,"0"0"-245"-16,0 0-139 0,0 0-73 16,0 0-47-16,0 0-39 0,0 0-53 0,0 0-36 15,0 0-47-15,0 0-33 0,0 15 45 16,2-8 35-16,-1 1 22 0,2 1-9 15,-1-2-11-15,-1-2 14 0,2 0-14 16,-2-3 0-16,1 1 0 0,-1-2 1 16,2-1 12-16,1 0 78 0,2 0 100 15,8 0-4-15,2-5 6 0,12-4-22 16,6-5-21-16,12-5-56 0,4-3-56 16,3-2-40-16,1 0 0 0,-3 1-43 15,-1 1-44-15,-8 1-6 0,1 3-88 16,-4 4-96-16,0 3-115 0,-2 3-203 0,-10 4-546 15,6 3-555-15</inkml:trace>
  <inkml:trace contextRef="#ctx0" brushRef="#br0" timeOffset="39519.43">10102 3799 341 0,'0'0'388'0,"0"0"49"16,0 0 113-16,0 0-34 0,0 0-141 0,0 0-133 16,0 0-66-16,0 0-35 0,0 0-7 15,-17-1-19-15,10 3-45 0,-2 1-26 16,0 1-43-16,1-1-1 0,3-2-22 15,5 0-10-15,0-1-28 0,0 2-13 16,6-2 41-16,14 0 32 0,12 0 92 16,20 0 13-16,17-4-19 0,17-4-64 15,12-3 9-15,8 0 20 0,-1 1-51 16,-6 2-2-16,-9 2 2 0,-10 2-16 0,-11 1 13 16,-10 2-41-16,-9 1-70 0,-9 0-58 15,-10 0-64-15,-11 0-18 0,-7 0-75 16,-7 0-114-16,-6 0-200 0,-3 1-51 15,-5-1 61-15</inkml:trace>
  <inkml:trace contextRef="#ctx0" brushRef="#br0" timeOffset="39703.21">10430 3871 267 0,'0'0'1316'0,"-104"16"-923"16,73-12-108-16,2 1-10 0,9-2-40 15,12-1-77-15,6-2-158 0,2 0-18 16,10 0 18-16,9 0 44 0,13-5 71 15,17-4 23-15,15-3-36 0,17-3-64 0,13-3-36 16,7-1 14-16,3-1-16 0,1 2-105 16,-3 1-74-16,-7 4-68 0,-7-2-66 15,-7 5-221-15,-28 2-529 0</inkml:trace>
  <inkml:trace contextRef="#ctx0" brushRef="#br0" timeOffset="46017.41">7985 8340 337 0,'0'0'564'15,"0"0"-180"-15,0 0 0 0,0 0 0 16,0 0-57-16,0 0-20 0,0 0-47 16,0 0-32-16,0 0-21 0,-19-37-10 0,19 37-17 15,0 0-29-15,0 0-32 16,0 0-5-16,0 0-11 0,0 0-1 0,0 0-34 16,0 0-30-16,0 0-38 15,0 3-7-15,0 2-48 0,0 4-32 0,6 4 87 16,0 5 31-16,3 3 12 0,0 7 4 15,0 0-13-15,1 0-12 0,0 2 8 16,-1-2-5-16,1 2 0 0,0-2-4 16,-3-1-3-16,1-2-17 0,0-2 0 15,-2-3-1-15,1-4-14 0,0 0-17 16,-4-7-6-16,0 1-22 0,-1-5-37 0,-1-2-35 16,-1 2-18-16,0-5-19 0,0 0-2 15,-6 0 9-15,-4 0 6 0,-3 0-126 16,-1-7-136-16,-2-3-165 0,3 2-431 15</inkml:trace>
  <inkml:trace contextRef="#ctx0" brushRef="#br0" timeOffset="46367.96">7841 8320 1390 0,'0'0'627'15,"0"0"-287"-15,0 0-46 0,0 0-33 16,0 0-62-16,0 0 2 0,0 0 12 16,10-66-14-16,-4 60-32 0,1 1 4 15,4 0-3-15,1-2-13 0,5 2-25 0,2-1-12 16,4-2-20-16,7-1-15 0,2 0-18 16,6-2-19-16,5 1-16 0,0 2-8 15,4 1-7-15,-5 3-15 0,0 3-1 0,-6 1-33 16,-5 4-9-16,-7 6 13 15,-8 2 30-15,-9 4-19 0,-6 3-2 0,-1 5 21 16,-8 1 21-16,-11 4 7 0,-5-1 15 16,-7 2-19-16,0-4-23 0,-2 3 14 15,-1-5-15-15,4 0-49 0,4-5-80 16,6-2-53-16,4-5-65 0,3 0-106 16,6-3-120-16,3-1-108 0,2-3-116 15,2-1-574-15</inkml:trace>
  <inkml:trace contextRef="#ctx0" brushRef="#br0" timeOffset="46734.18">8384 8482 2377 0,'0'0'1060'0,"0"0"-655"15,0 0-22-15,0 0-95 0,0 0-84 0,0 0-47 16,0 0-63-16,0 0-48 0,0 0-37 15,0 0-9-15,0 0-36 0,0 6 2 16,0 2 34-16,0 3 3 0,0 0-1 16,3 3-1-16,0-1-1 0,4 2-2 15,2 0-10-15,1-1-9 0,4 0-10 16,2 0-3-16,3-2-18 0,0-1-31 16,2-2-12-16,-1-2 27 0,-5-3 68 15,2-3 0-15,-2-1 74 0,-4-1 18 0,1-6 28 16,-1-6-25-16,2-1-19 0,0-4-21 15,1-4-18-15,-3-2-10 0,-3-2-5 16,-1-2-1-16,-2 1 7 0,-4 1-28 16,1 6-40-16,-1 2-12 0,-1 6 28 15,0 4-4-15,0 4-27 0,0 1-73 0,0 3-75 16,-1 0-91-16,-2 2-103 0,-3 5-219 16,-3 2-95-16,4 1-595 0</inkml:trace>
  <inkml:trace contextRef="#ctx0" brushRef="#br0" timeOffset="47050.91">7801 9063 2232 0,'0'0'694'16,"0"0"-272"-16,0 0-19 0,0 0-69 15,0 0-76-15,0 0-41 0,0 0-165 16,79-26-52-16,-20 13 0 0,17-1 18 16,12 0-3-16,12 0 1 0,3-1 33 15,1 2-6-15,-1 2-25 0,-1-1-6 16,-4 2 8-16,-2-1-20 0,-8-1-58 16,-4 2 24-16,-12-2-22 0,-12 4-21 0,-9 1-9 15,-17 2-26-15,-10 0-18 0,-9 4-10 16,-9 0-6-16,-6 1 2 0,0 0-52 15,-3 0-96-15,-7 7-15 0,-7 0 57 0,-8 4-222 16,6-3-517-16</inkml:trace>
  <inkml:trace contextRef="#ctx0" brushRef="#br0" timeOffset="47417.17">8073 9271 2135 0,'0'0'698'0,"0"0"-212"0,0 0 5 15,0 0-70-15,0 0-95 0,0 0-74 0,0 0-74 16,0 0-62-16,0 0-77 0,0 0-39 15,0 0-37-15,-29-17-27 0,29 29 64 16,0 6 9-16,0 1 28 0,0 4-1 16,0 2 7-16,0 0-10 0,0 4-14 15,5-1-17-15,0 2-2 0,-1 0 1 16,2-1 20-16,-1-1-7 0,-1 2-14 16,-1-3-12-16,-2-2-31 0,-1-2-11 15,0-3-56-15,0-2-40 0,0-4-44 16,0-3-22-16,0-2-38 0,0-5-66 15,-4-2-88-15,1-2-16 0,-3 0-23 0,0-4-601 16,-5-7-528-16</inkml:trace>
  <inkml:trace contextRef="#ctx0" brushRef="#br0" timeOffset="47700.85">7919 9337 2185 0,'0'0'661'0,"0"0"-250"0,0 0-27 15,0 0-19-15,26-72-46 0,-13 54-37 16,5 1-64-16,4 0-64 0,4 3-44 16,4 1-7-16,3 3-20 0,5 2-32 15,1 3-29-15,1 2-10 0,2 3-11 16,-5 0-1-16,-2 2 0 0,-3 4 0 16,-7 3 18-16,-3 4-18 0,-6 1-21 15,-5 4-13-15,-6 2 1 0,-5 3 2 16,-10 2 30-16,-11 4 0 0,-6 2-2 15,-9 1-12-15,-3 1 13 0,-1 1-56 0,1-1-58 16,3-2-49-16,4-2-102 0,5-5-67 16,5-4-96-16,8-2-127 0,1-3-120 15,7-6-485-15,5 1-310 0</inkml:trace>
  <inkml:trace contextRef="#ctx0" brushRef="#br0" timeOffset="48033">8354 9579 430 0,'0'0'2162'0,"0"0"-1402"16,0 0-200-16,0 0-78 0,0 0-140 15,0 0-112-15,0 0-62 0,0 0-73 16,0 0-89-16,0 0-6 0,0 0-46 0,8 8 5 16,0 2 41-16,2 1 1 0,4 2 0 15,2 0 2-15,3-1 12 0,0-2 6 16,4-2-21-16,0-2-3 0,1-2-24 15,2-4 14-15,-1 0 13 0,-1 0 18 16,-1-4 3-16,-2 1 4 0,-3-3 8 0,1 0-2 16,-5-2-7-16,-3 0-3 15,-2 0 16-15,-3-3 8 0,-3-2 4 0,-1-2-16 16,-2-3-31-16,0 0 11 0,-2 0-13 16,-1 1-39-16,2 3-34 0,-1 2-18 15,1 3-52-15,1 1-71 0,0 2-81 16,0 1-142-16,1 3-116 0,5 1-226 0,0 1-342 15,1 0-285-15</inkml:trace>
  <inkml:trace contextRef="#ctx0" brushRef="#br0" timeOffset="48260.17">8799 9465 1495 0,'0'0'782'0,"0"0"-336"15,0 0-60-15,0 0-87 0,0 0-102 0,0 0-45 16,0 0-1-16,0 0 0 0,0 0-23 16,0 0-43-16,32 0-17 0,-10 0-15 15,7-1-13-15,2-4 13 0,1 1 5 16,4-2-5-16,-5 2-17 0,-3-1-36 16,-5 1-50-16,-1 1-39 0,-8 3-88 0,0 0-57 15,-3 0-59-15,-2 0-125 0,-1 0-116 16,-1 2-177-16,-4-1-587 0</inkml:trace>
  <inkml:trace contextRef="#ctx0" brushRef="#br0" timeOffset="48633.38">9168 9424 430 0,'0'0'1868'16,"0"0"-1223"-16,0 0-159 0,0 0-170 15,0 0-136-15,0 0-89 0,0 0-6 0,0 0 46 16,0 0 34-16,0 0 2 0,-29 72-10 16,14-54-31-16,-6 4-43 0,-2 0-34 0,-3 1-16 15,3 0-32-15,-1 1-1 0,3-2-2 16,3-1 0-16,3 1-16 0,0-4-1 16,1 2-14-16,3-4-31 0,2-3-19 15,4-1-25-15,0-5-9 0,2-1 12 16,3-2 30-16,0-3 17 0,0-1 23 15,0 0 35-15,2 0 22 0,2 0 22 16,2 0 18-16,4 0 15 0,3 0 9 16,6 0-21-16,8 0-12 0,8-5 8 15,8-3-3-15,9-4-18 0,3 1-18 16,5-4-20-16,-2 0 10 0,-5 1-12 16,-8 3-65-16,-8 0-138 0,-11 5-101 15,-6 0-197-15,-8 4-491 0,1-3-673 0</inkml:trace>
  <inkml:trace contextRef="#ctx0" brushRef="#br0" timeOffset="50232.67">14426 8069 332 0,'0'0'1243'16,"0"0"-707"-16,0 0-119 0,0 0-72 0,0 0-5 15,0 0-53-15,0 0-31 0,0 0-27 16,0 0-43-16,82-66-58 0,-79 66-42 16,-2 0-8-16,1 0 18 0,-2 0-13 15,1 7-46-15,0 4-6 0,2 3 9 16,0 6-3-16,-2 0-1 0,1 2-2 0,-2 3 0 16,0-1-10-16,-6 2-2 0,-4 1-19 15,-5 1 24-15,-5 2-14 0,-5 2-10 16,-3-1-3-16,-3 0-3 0,0-3-59 15,1-2 17-15,4-5-35 0,4-1-12 16,-1-5-16-16,3-3 15 0,3 0 19 16,-2-7 2-16,5-3 38 0,-1-2 34 15,4-1 44-15,-2-8-10 0,4-3-31 0,-1-3 34 16,1 0 22-16,2-1 27 0,4-1 13 16,2 3-16-16,1-1-3 0,0 2-3 15,1 1 8-15,2 2 40 0,4 0-21 16,-1-1-40-16,3 4-33 0,1-2-31 15,4 3-30-15,2 4-19 0,4 2-3 16,3 0 7-16,3 6 17 0,4 6-5 0,-2 5-19 16,2 0 3-16,-4 1-6 0,0 0-77 15,-4-2-93-15,-3 0-44 0,-2-3-66 16,-3-2-103-16,2 0-79 0,0-5-1 16,1-1-260-16,-4-2-453 0</inkml:trace>
  <inkml:trace contextRef="#ctx0" brushRef="#br0" timeOffset="50582.84">14656 8354 443 0,'0'0'1626'0,"0"0"-1070"0,0 0-99 16,0 0-17-16,0 0-80 0,0 0-65 15,0 0-108-15,0 0-85 0,0 0-49 16,0 0-53-16,0 0 2 0,-6-7 1 16,9 17 62-16,0 3 2 0,0 1-8 15,-2 2-4-15,2-2-12 0,-3 3-25 16,3-5-18-16,-1 1-31 0,1-2-15 15,0-2-25-15,-1-4-21 0,2-3-13 16,-4-2 5-16,3 0 69 0,0-1 31 0,-1-7 97 16,2-1-82-16,1-3 4 0,0-3-1 15,2 1-6-15,2 0-8 0,-2 1 73 16,2 3 6-16,2 1 12 0,1 1-30 16,5 2-25-16,2-1-16 0,7 2 1 15,6 3 2-15,8-1-5 0,5 3-21 0,5 4 1 16,-2 8 29-16,-1 1-3 0,-6 6 5 15,-10-1-33-15,-9 0-23 0,-11-2-35 16,-5 2-43-16,-6 0 0 0,-7 0 12 16,-6 2-19-16,-9-1-69 0,-5 2-143 15,-3-3-238-15,5-5-258 0,-9 2-1158 0</inkml:trace>
  <inkml:trace contextRef="#ctx0" brushRef="#br0" timeOffset="55014.21">8158 10908 1195 0,'0'0'596'0,"0"0"-194"15,0 0-91-15,0 0-37 0,0 0-40 16,0 0-19-16,78-61-50 0,-61 51-44 16,-5 4-26-16,-1 3-19 0,-2 0-19 15,-5 2-13-15,-1-1-12 0,-3 2-13 16,0 0-1-16,0 0 11 0,0 0-23 16,-3 3-6-16,-6 3-78 0,-8 6 78 15,-5 3 38-15,-11 3-16 0,-7 2-22 16,-5 0 0-16,-1 1-1 0,3-3 0 0,8-4-1 15,5-1-23-15,10-4-38 0,4-1 31 16,5-3 30-16,5-1 0 0,0-2 1 16,3-1 0-16,2 0 0 0,-1-1 0 15,2 0-1-15,0 2 2 0,0-2 2 0,0 1 29 16,0-1 1-16,0 0-22 16,0 2-10-16,0 0 0 0,0 2 16 0,2 1 22 15,0 0-6-15,4 3-20 0,-1 0-9 16,2 1 16-16,6 0 3 0,0 1 12 15,7 0 10-15,1 2 7 0,4-2-4 16,4 0 6-16,0 1-25 0,0 1-3 16,-2-3-8-16,0 2-17 0,-2 0-19 15,-5 1 16-15,0 0 0 0,-4-2 1 16,-4-1 0-16,-4 0-101 0,-2-2-17 16,0-1-2-16,-4 0-26 0,0-2-83 0,-2 0-24 15,0 0-14-15,-8-2-8 0,-4 0-178 16,3-1-588-16</inkml:trace>
  <inkml:trace contextRef="#ctx0" brushRef="#br0" timeOffset="55298.57">7583 11542 1833 0,'0'0'735'16,"0"0"-355"-16,0 0-57 0,0 0 24 16,0 0-82-16,0 0-76 0,0 0-67 0,0 0-91 15,0 0-31-15,0 0-28 0,115 0 28 16,-66 2 15-16,3 1 0 0,3-2-15 16,-3 2-1-16,-2-1 1 0,-4-2 0 15,-4 1-31-15,-3 1-38 0,-5-2-29 16,-6 0 7-16,-5 0-13 0,-6 0-22 15,-8 0-48-15,-5 0-51 0,-4 1-105 16,0 0-63-16,0 1-137 0,-7 0-218 16,3-2-469-16</inkml:trace>
  <inkml:trace contextRef="#ctx0" brushRef="#br0" timeOffset="56648.13">8714 11154 487 0,'0'0'1421'16,"0"0"-913"-16,0 0-95 0,0 0-47 15,0 0-35-15,0 0-47 0,0 0-48 16,0 0-38-16,0 0-37 0,-42-69-46 16,34 65-26-16,-1 1-30 0,0 3-35 0,-3 0-24 15,0 3 0-15,2 5-30 0,-4 4-4 16,3 2 0-16,-1 4 3 0,4 3-28 0,4-2 10 16,1 4 27-16,3-4 19 0,4-1-19 15,5-1 4-15,5-2-17 0,4-4-27 16,3 1 0-16,4-6 31 0,2 1 12 15,3-4 4-15,1-3 15 0,-3 0 40 16,0-3 4-16,-6-4 21 0,-2-1 31 16,-6-4 6-16,-2-2 16 0,-4-3-11 15,-2-4-11-15,-4 0 8 0,-2-2 15 16,0-2-15-16,-8 2-37 0,-3 1-40 16,-5 4-27-16,1 3-1 0,-2 3-26 0,0 3-13 15,-2 6-94-15,1 3-83 0,0 2-45 16,-2 6-110-16,4 7-150 0,0-1-137 15,6 4-121-15,3-5-594 0</inkml:trace>
  <inkml:trace contextRef="#ctx0" brushRef="#br0" timeOffset="56903.07">9085 11329 189 0,'0'0'2582'0,"0"0"-1881"15,0 0-309-15,0 0-19 0,0 0-56 16,0 0-74-16,0 0-75 0,0 0-73 16,0 0-49-16,0 0-43 0,10-28 0 15,-9 24-3-15,2 0-11 0,1-1-87 16,-1 3-98-16,0-1-100 0,1 2-133 15,1-1-259-15,-1 2-525 0,2 0-804 0,-49 49 1853 16</inkml:trace>
  <inkml:trace contextRef="#ctx0" brushRef="#br0" timeOffset="57880.99">9413 10990 636 0,'0'0'456'0,"0"0"-127"0,0 0-43 16,0 0-6-16,0 0-50 0,0 0-49 15,0 0-35-15,0 0-8 0,0 0 17 16,0 0 25-16,0 0 18 0,-20-20-4 15,18 18-32-15,1-2-19 0,0-2-20 16,-1 3-7-16,1-1-2 0,-1 0-8 16,2 0-9-16,0 0 8 0,0-1 10 15,3 1-7-15,3-2-25 0,6 1-52 16,3-3-30-16,1 0 0 0,7 3 19 16,0 0 11-16,5 1-10 0,-1 3-21 15,5 1-4-15,-4 1-32 0,3 7-4 0,-5 2-13 16,0 4 47-16,-3 2 4 15,-2 2 2-15,-6 1-25 0,-1 0-15 0,-4 3 0 16,-7-1 0-16,-3 2 37 0,0 0 3 16,-13 2 46-16,-8 0-12 0,-5 4-31 0,-3-4 28 15,0 0 6-15,3-3-37 0,4-5-1 16,7-5-24-16,3-4 10 0,6-2 15 16,3 0 1-16,-1-5 2 0,4 1 9 15,0-2 10-15,0 0 12 0,0 0 12 16,0 0 55-16,0 0 28 0,4 0 42 15,5-5-18-15,7-1-91 0,9-1-62 16,6-3-24-16,11 0 6 0,6 0 3 16,3-1-10-16,4 1-42 0,2 1 22 15,-3 0 26-15,-2 1 7 0,-6 2-49 16,-6 1-3-16,-7-1-7 0,-7 5-5 0,-8-3-19 16,-4 4-35-16,-5-1-36 0,-6 1-55 15,-3 0-86-15,0 0-94 0,-2 0-135 16,-5 1-77-16,0 2-630 0</inkml:trace>
  <inkml:trace contextRef="#ctx0" brushRef="#br0" timeOffset="60328.91">14300 10487 243 0,'0'0'565'0,"0"0"-259"16,0 0-127-16,0 0 16 0,0 0 43 16,0 0 31-16,0 0-38 0,0 0-28 15,0 0 7-15,0 0-7 0,-6-54 3 0,6 49 30 16,3 0 6-16,-1 3 11 0,-1-2 14 16,1 1-4-16,-2 2-12 0,0-2-11 15,0 3-38-15,0-1-25 0,0 0-28 16,0 1-42-16,0 0-47 0,0 0-41 0,0 0-19 15,-2 0-37-15,2 0-21 16,-1 2-21-16,-4 7-24 0,1 5 21 0,-3 6 51 16,-1 7 10-16,-1 4-16 0,1 1 37 15,1 4 19-15,4-1-9 0,2 1-10 16,1-3-2-16,0 1 0 0,0-4-10 16,1-2 10-16,1-3 2 0,-1-3 2 15,-1-2 0-15,0-7-2 0,0-1-31 16,0-3-9-16,0-2-6 0,0-4 0 15,0 1-33-15,0-2-16 0,0-2-19 16,0 0-4-16,0 0 22 0,0-3 6 0,0-4-93 16,0-3-204-16,3 0-185 0,3 0-167 15,0 2-550-15</inkml:trace>
  <inkml:trace contextRef="#ctx0" brushRef="#br0" timeOffset="60596.52">14384 10783 1869 0,'0'0'522'0,"0"0"-161"0,0 0-81 16,0 0-60-16,0 0-111 0,0 0-65 16,0 0-44-16,0 0-46 0,0 0-34 15,0 0 80-15,0 0 13 0,15-1 89 16,-4 1-48-16,0 0-26 0,2 0-12 16,-3 0-3-16,-1-5 9 0,1 0 10 15,-3-2 15-15,-1 1 13 0,-2-2 41 16,1 1 35-16,-4-2 8 0,1 1-15 0,-2 0-4 15,0 2-14-15,-3 1 13 0,-5 0-41 16,-2 1-83-16,-4-2-24 0,2 4-47 16,-3-2-16-16,3 4-46 0,0 0-45 15,5 0-89-15,2 5-144 0,5 2-110 16,0-1-56-16,12 0-134 0,9-2-110 0,-3-2 3 16</inkml:trace>
  <inkml:trace contextRef="#ctx0" brushRef="#br0" timeOffset="60929.02">14987 10607 2080 0,'0'0'781'15,"0"0"-297"-15,0 0-104 0,0 0-30 16,0 0-82-16,0 0-70 0,0 0-53 16,-85-42-37-16,77 42-41 0,-4 1-42 15,2 4-25-15,1 3-14 0,-3 3 10 0,0 1 3 16,5 4-1-16,1-2-13 0,3 0-31 15,3 1-31-15,0-1-3 0,12 1 12 16,4-1-12-16,7-3-50 0,4-2 52 16,5-1 41-16,4-5 19 0,1-3 18 15,3 0 47-15,2-3 31 0,-3-6 39 16,3 0 1-16,-6-2-1 0,-3-2 27 0,-7-2 24 16,-10 0 43-16,-7-1 20 0,-9-2-22 15,-3 0-43-15,-12 0-69 0,-10-1-97 16,-9 1-15-16,-9 4-70 0,-9 5-45 15,-2 5-39-15,0 4-89 0,5 5-158 16,9 10-248-16,11 1-366 0,10-2-159 16,4 8-776-16</inkml:trace>
  <inkml:trace contextRef="#ctx0" brushRef="#br0" timeOffset="63827.99">8058 12681 196 0,'0'0'267'15,"0"0"-78"-15,0 0-23 0,0 0 17 16,0 0-33-16,0 0-13 0,0 0 9 15,0 0-22-15,0 0-53 0,2-4-25 0,-2 4-20 16,0 0-23-16,0 0 10 0,0 0 0 16,0 0 16-16,0 0 4 0,0 0 6 15,0 0 16-15,0 0 16 0,-2 0 1 0,2 0 6 16,-3 0-23-16,2 0-52 16,-2 0-1-16,2 0-2 0,1 0 0 0,-1 0-2 15,1 0 0-15,0 0 0 0,0 0-2 16,0 0-21-16,0 0-5 0,0 0 8 15,0 0 18-15,0 0 1 0,0 0 0 16,0 0 1-16,0 0 2 0,0 0 3 16,0 0-1-16,0 0-2 0,-2 0-16 15,2 0 16-15,0 0 1 0,0 0 25 16,0 0-3-16,0 0 6 0,-1 0-3 16,1 0-3-16,-2 0-1 0,2 0-6 0,-1 0 1 15,1 0-17-15,0 0 0 0,0 0 15 16,-2-1 2-16,2 1-17 0,0 0-32 15,0 0-1-15,-1 0 16 0,1 0 17 0,0 0 26 16,-2 0 13-16,2 0 16 16,0-1 26-16,-3 1 9 0,2-2 1 0,1 2 5 15,0 0-15-15,-2 0-14 0,1 0-25 16,1 0-30-16,0 0-12 0,0 0-19 16,0 0-7-16,0 0 3 0,0 0 11 15,0 0 12-15,0 0 16 0,0 0 6 16,0 0 1-16,0 0-4 0,0 0 0 15,0 0 13-15,0 0 13 0,0 0 16 16,0 0 10-16,0 0-4 0,0 0 10 16,0 0 25-16,0 0 15 0,0 0 4 15,0 0-17-15,0 0-18 0,0 0-30 16,0 0 4-16,0 0 0 0,0 0-1 0,0 0-1 16,0 0-15-16,0 0-8 0,0 0-17 15,0 0-16-15,0 0 10 0,0 0-10 16,0 0 0-16,0 0 11 0,0 0-13 15,0 0-1-15,0 0-31 0,0 0 1 16,0 3-22-16,3 2-26 0,3 3 79 0,4 3 14 16,7 1 18-16,5 2 3 0,-2-1-10 15,6-1 31-15,1 3-21 0,1-3-24 16,-1-1-11-16,2-1-25 0,-3-1 25 16,-5-1 33-16,0-2 14 0,-5-2-44 15,-2-1-2-15,-7 1-1 0,-1-3 0 16,-5 0 0-16,1-1 22 0,-2 0 28 15,0 0 2-15,0 0 51 0,0 0 97 16,0 0-40-16,0 0-34 0,0 0-32 16,0 0-27-16,0 0-21 0,-2 0-12 0,1 0-1 15,-2 0-9-15,0 0-24 0,-3 0-22 16,-4 3-20-16,-7 3-4 0,-3 6 28 16,-8 2 18-16,-6 5-1 0,-1 2 0 15,-1 1-21-15,2 1 19 0,3-1-12 0,1-2-25 16,4 0 13-16,3-2 26 0,4-2-2 15,4-1-49-15,1-3 0 0,6-3-53 16,1-2-57-16,2-1-70 0,4-1-60 16,1-2-89-16,0 1-156 0,1-1-40 15,5-2-236-15,8 0-897 0</inkml:trace>
  <inkml:trace contextRef="#ctx0" brushRef="#br0" timeOffset="64252.88">8439 13025 1048 0,'0'0'703'0,"0"0"-372"15,0 0-156-15,0 0-23 0,0 0-26 16,0 0-36-16,0 0-12 0,0 0-11 16,0 0-18-16,0 0-8 0,0-10 1 15,0 10-42-15,-2 0-14 0,1 0-15 16,0 0-16-16,-1 0-19 0,-1 0-13 16,0 0-20-16,2 0-13 0,-1 0-32 0,0 0-66 15,-1 0-84-15,1 0-78 0,0 0-119 16,0 0-150-16,28 0 313 0</inkml:trace>
  <inkml:trace contextRef="#ctx0" brushRef="#br0" timeOffset="64488.08">8439 13025 1182 0</inkml:trace>
  <inkml:trace contextRef="#ctx0" brushRef="#br0" timeOffset="64670.24">8439 13025 1182 0,'4'-52'661'0,"-1"51"-253"0,-3 0-81 0,2-1-5 0,-2 1-24 0,1-1-59 0,1 1-55 0,-1 0-17 0,-1 1-13 16,0 0-11-16,0 0-6 0,0 0-7 16,0 0-3-16,-1 0-40 0,-2 1-44 15,-6 5-40-15,-1 2-3 0,-7 3 16 16,-5 3 24-16,-1 1-19 0,-5 2 1 16,1 1-22-16,0-3 20 0,2 3-20 15,1-2 0-15,5-2-3 0,3-2-21 16,2-1-13-16,5-3-28 0,1 0-43 15,5-3-69-15,1-1-63 0,2-1-87 16,3-1-114-16,11-2 12 0,5 0-6 0,0 0-633 16</inkml:trace>
  <inkml:trace contextRef="#ctx0" brushRef="#br0" timeOffset="65976.85">8953 12743 1540 0,'0'0'611'0,"0"0"-229"0,0 0-60 16,0 0-14-16,0 0-50 0,0 0-45 16,0 0-46-16,0 0-35 0,0 0-19 15,0 0-21-15,0 0-27 0,-79-18-28 16,69 23-9-16,1 2 4 0,-2 1-14 16,4 2-16-16,-1 2 14 0,0 1-1 0,5 0-13 15,0 2 14-15,2 2-13 0,-1-2 16 16,2 1-17-16,0-2 0 0,0-1-2 15,0-3-22-15,0 1-12 0,3-3-6 16,3 0 2-16,5 1-12 0,4-2-31 16,3-2 42-16,5-3 39 0,4-2 40 15,3 0 4-15,4 0-4 0,-1-5-15 16,1-1 3-16,-4-2-9 0,-1-1 31 16,-6-1-4-16,-3-1 13 0,-4 0 0 15,-6-1 18-15,-6 0 19 0,-2 0 39 0,-2-3 21 16,-5-1-42-16,-5-1-60 0,-4 1-39 15,-4-1-15-15,0 1-19 0,-2 2-11 16,1 3-19-16,0 0-12 0,6 4-19 0,0 3-18 16,6 2-40-16,1 2-69 15,3 0-119-15,0 4-118 0,0 4-30 0,3 2-20 16,0-1-146-16,6-1-529 0</inkml:trace>
  <inkml:trace contextRef="#ctx0" brushRef="#br0" timeOffset="66251.16">9263 12900 1706 0,'0'0'471'0,"0"0"-364"16,0 0-107-16,0 0-33 0,0 0 33 15,0 0 98-15,0 0 34 0,0 0-16 16,0 0-9-16,0 0 22 0,52 14 18 15,-40-14 4-15,-2 0-20 0,-1-2-16 16,-1-1 12-16,-4-1 18 0,1-1 7 0,-2-1-7 16,-3 1-38-16,0-1-35 0,0-1 6 15,0 2-34-15,-5-1-44 16,-5-1-16-16,-3 1-49 0,-4 0-55 0,-2 0-21 16,-1 4-51-16,4-1-27 0,2 3-93 15,4 0-108-15,5 0-129 0,2 4-215 16,2 0-426-16</inkml:trace>
  <inkml:trace contextRef="#ctx0" brushRef="#br0" timeOffset="66760.55">9739 12676 2073 0,'0'0'570'0,"0"0"-194"16,0 0 20-16,0 0-23 0,0 0-95 15,-19-70-91-15,9 64-81 0,-3-1-41 16,0 4-19-16,2 1-24 0,0 2-22 16,-1 0-27-16,3 4-13 0,-1 4 15 15,-2 1 24-15,2 1-2 0,1 1-19 16,1 5-12-16,4-2 0 0,1 2-4 16,3-1 14-16,3 2 21 0,12-2 2 15,4 1 1-15,9-1 37 0,5-1 40 16,2 2-11-16,3-2-35 0,-3-1-31 15,-4 2 1-15,-3-2 10 0,-9 0-8 16,-5-1 9-16,-4 0 25 0,-5 0 6 0,-5 0-42 16,0-1 25-16,-6 1-1 0,-9-1-13 15,-5 1-12-15,-4-3-49 0,-4 1-22 16,0-3-3-16,1-2 12 0,4-3 34 16,3-2 28-16,7 0 30 0,6-2 16 15,1-6-43-15,2-1-3 0,4-3 4 0,0 1 30 16,7-3 6-16,6-2 12 0,6 0-12 15,2-4-18-15,8 1 6 0,0-1 3 16,4-3 9-16,-1 0 52 0,0 0-52 16,-5 1 15-16,-4-2-12 0,-8-2 6 15,-6-1-14-15,-9-1-35 0,0 1-33 16,-11 3-7-16,-2 3 25 0,-7 8-10 0,-2 5-64 16,-4 7-92-16,-7 1-125 0,-7 8-161 15,-2 3-231-15,10 0-605 0,-18 5-562 0</inkml:trace>
  <inkml:trace contextRef="#ctx0" brushRef="#br0" timeOffset="68476.89">14204 12490 660 0,'0'0'537'15,"0"0"-139"-15,0 0-18 0,0 0-27 16,0 0-10-16,0 0-54 0,0 0-43 15,0 0-29-15,0 0-55 0,0 0-35 0,0 0-17 16,0-1-13-16,0-2-6 16,0 0-24-16,0-2-4 0,0-2 11 0,1 1 23 15,5-4 30-15,4 4-6 0,4-3-41 16,8 1-47-16,4 1-33 16,5 0 0-16,6 2 2 0,-1 0 16 0,0 2-5 15,-2 3-13-15,-3 0-22 0,-3 5-15 16,-5 4 3-16,0 9 32 0,-4 3 1 15,-2 3-24-15,-5 2 10 0,-2 2 15 16,-6 0-12-16,-4 1-13 0,-7 2 25 16,-12-1 6-16,-8 0 19 0,-9 3-23 0,-6-3 35 15,-5-2 0-15,0-2-37 16,4-5 0-16,9-3-28 0,9-5 19 0,9-4 9 16,5-5 18-16,7-1 7 0,2-3 15 15,2 0 31-15,0 0 61 0,0 0 173 16,0-4-113-16,0-3-89 0,3 2-48 0,5-2-55 15,4-1-15-15,7-1-46 0,4 1 3 16,9-2-5-16,6 2-35 0,6-1-24 16,2 1-24-16,4 2-38 0,-1-1-47 15,-1 2-79-15,-1 3-114 0,-5-1-92 16,-6 3-116-16,-4 0-418 0,-10 0-445 16</inkml:trace>
  <inkml:trace contextRef="#ctx0" brushRef="#br0" timeOffset="68766.02">14982 12711 1782 0,'0'0'522'15,"0"0"-282"-15,0 0 21 0,0 0 37 16,0 0-7-16,0 0-28 0,0 0-42 16,0 0-49-16,0 0-43 0,0 0-10 15,0 0-14-15,-45-20 0 0,42 20-37 16,2-2-9-16,-1 0-19 0,-1-1-16 16,3 3-22-16,0-1-2 0,0 1-44 15,0 0-91-15,0-1-79 0,0 1-46 16,0-1-54-16,3-1-198 0,0 1-301 0,2 1-853 15</inkml:trace>
  <inkml:trace contextRef="#ctx0" brushRef="#br0" timeOffset="69126.89">15286 12570 1563 0,'0'0'1214'0,"0"0"-852"0,0 0 5 15,0 0 40-15,0 0-93 0,0 0-84 16,0 0-82-16,0 0-68 0,0 0-80 16,0 0-9-16,-81-32-16 0,70 37 10 15,1 3-16-15,1-1-40 0,4 5-9 0,1 0 21 16,4 3-37-16,4 0-26 16,5 3 7-16,4 0 13 0,4 0 33 0,2-1 31 15,4-1-3-15,2-2-44 0,1-4-3 16,2-2 6-16,3-4 82 0,-1-4 15 15,0 0 106-15,0-4 8 0,-1-4 0 16,-4-2 35-16,-3-3 7 0,-5-1 15 16,-6-1 43-16,-5-5 28 0,-4-1-40 15,-2 0-53-15,-5-3-51 0,-6-1-65 16,-5 2-48-16,-2 1-33 0,-2 3-43 0,-3 3-82 16,2 4-92-16,-4 8-122 0,-1 4-338 15,0 2-442-15,7 5-533 0</inkml:trace>
  <inkml:trace contextRef="#ctx0" brushRef="#br0" timeOffset="74508.1">22918 7491 604 0,'0'0'541'0,"0"0"-111"16,0 0-63-16,0 0-94 0,0 0-56 15,0 0-1-15,0 0-45 0,0 0-33 16,0 0-26-16,0 0-10 0,0-1-3 16,-1 1-28-16,-1 0-17 0,-1 0-23 0,2 0-27 15,-1 0 18-15,-2 0 10 0,3 0 3 16,-2 0-7-16,1 0-12 0,0 0-3 15,0 0-13-15,2 0-19 0,0 0-10 16,0 0 4-16,0 0 9 0,0 0 16 16,0 0 10-16,0 0 44 0,0 0 41 15,0 0 22-15,0 0 19 0,0 0-17 16,0 0-18-16,0 0-5 0,0 0-8 16,0 0-17-16,0 0-21 0,0 0-26 15,0 0-5-15,0 0-17 0,0 0 14 16,0 0-14-16,0 0 22 0,0 0 7 0,0 0-3 15,0 0-9-15,0 0 2 0,0 0 1 16,0 0-22-16,0 0-1 0,0 0-15 16,0 0 1-16,0 0 2 0,0 0 13 15,0 0 0-15,0 0-1 0,0 0 1 0,0 0 4 16,0 0 11-16,0 0-13 0,0 0 0 16,0 0-1-16,2 0-1 0,-2 0-1 15,2 0-17-15,-2 0-7 0,0 0-3 16,0 0 0-16,0 1 4 0,2 0-3 15,-1 0 27-15,1 3 15 0,-1 1 1 16,1-3-15-16,-1 3 0 0,0 0-1 16,2 2 0-16,-1 0-2 0,1 3-1 15,0-1 1-15,0 3-11 0,4 0 13 16,-5 0 3-16,4 1 10 0,-3 1-10 16,3-2-1-16,0 1-2 0,-2 0-2 15,3-1-11-15,0 0 10 0,-1 0 0 16,0 0 3-16,2-1 1 0,-2 1-1 0,0 0 2 15,0-3-1-15,0 2 1 0,1 1 0 16,-1-1 2-16,-1 2 8 0,1-1-11 0,0 3-1 16,-1-1-2-16,1 3 0 0,-1 1 2 15,1 1 0-15,-1 1 3 0,1-1 0 16,0 2-1-16,0-2-1 0,-1 0 2 16,1 0 10-16,-1 1-13 0,1-2-3 15,-3 1 0-15,2-1-12 0,-2 1 12 16,0 1 2-16,-2 0 1 0,2 1 0 15,-1 2 1-15,0 0-1 0,1 2-1 16,-1-1-12-16,-1 2 11 0,2 2-10 16,1-1 12-16,-2 1 16 0,-1 2-16 15,1-1 49-15,0-1 10 0,-2-1-22 16,3 1-37-16,-3-1-2 0,0 0-8 16,0 1 10-16,0 1 1 0,0-1 0 0,0 2 15 15,0 0-16-15,0-1-19 16,0 2 7-16,0 0 12 0,0 0-2 0,2-1 2 15,-1 4 10-15,2-3-10 0,0 1 0 0,0 0 10 16,1 1 9-16,0-3-16 0,-1 1 0 16,0 0 25-16,0 0-17 0,-1-2-11 15,-1 1-12-15,2 0 10 0,-1-1 1 16,0 1 1-16,-2 0 0 0,3-1-1 16,-3 1-9-16,3 0 10 0,-3-2 4 15,3 3-4-15,0-2 2 0,0 1 16 16,1 0-18-16,-1 0-2 0,1 0-13 15,-1-2 2-15,0 2 11 0,0-2 0 0,0 0 0 16,-2 1 0-16,3-2-1 16,-1 0-9-16,0 0 11 0,0 0 1 0,0-2 2 15,1 2 1-15,-1-2 0 0,2 1 15 16,-2 1-7-16,2-1-11 0,-1 0-17 16,2 2 17-16,-1-1 2 0,-1 1-1 15,1 1 1-15,1-1 14 0,-3 0-16 16,2 0 0-16,-1-1 24 0,0 0-8 15,-1 0-14-15,0 1 1 0,2-2 0 0,-1 2-1 16,0-3-2-16,0 2 0 0,-1 0 3 16,0-2 12-16,-1-2-13 0,1 1 0 15,-2 1 2-15,2-2 10 0,-2 3-14 16,2 0-12-16,1-2 10 0,-2-1-2 16,-1 2 1-16,1-4 2 0,-1 0 1 15,2-2 1-15,-1-1 1 0,1-1 11 16,-3-3-11-16,2-1-1 0,0-1 1 0,-1-2 10 15,2-2-9-15,-1 1 10 16,2 0-11-16,-3-3 0 0,1 3 1 0,1-1 9 16,-1 0-11-16,-2 0 2 0,3-1-1 15,0 1 0-15,-1-2 0 0,-1 1-2 16,-1-2-2-16,2 0-32 0,-2-3-15 16,0 2-28-16,0-2-49 0,0-2-29 0,-5 0 0 15,-2 0-12-15,-4-3-90 16,1-2-318-16,-9-12-875 0</inkml:trace>
  <inkml:trace contextRef="#ctx0" brushRef="#br0" timeOffset="76124">22732 7518 1129 0,'0'0'518'0,"0"0"-161"16,0 0-94-16,0 0-44 0,0 0 30 0,0 0 14 15,0 0-61-15,0 0-17 0,0 0-1 16,0 0-16-16,5 0-23 0,-5 0-20 15,0 0-11-15,1 0-17 0,-1-1-23 16,2 1-33-16,-1 0-38 0,1 0-3 16,3 0-3-16,2-2 3 0,2 2 3 15,5 0 15-15,2-1 4 0,6-2-6 16,4 1-1-16,5-2-13 0,3 2-1 16,5-4-1-16,4 1 0 0,4 0 2 0,2-1 11 15,0 0-12-15,3 1 48 0,1 0-18 16,-2 0-6-16,1 0 0 0,0 0-23 15,-2 1 0-15,4-1 1 0,-1 0-3 16,4-2 3-16,0 2 12 0,5-1-12 16,5-1-1-16,3 2 1 0,2 0 9 0,7 0-10 15,2-1 0-15,5 1-1 0,6-1 13 16,7-1-14-16,5 0-1 0,3-4 1 16,6 2 21-16,-4-2 47 0,2-1-31 15,-4 3-35-15,-6 0 25 0,-8 0 4 16,-3 3-6-16,-12-1-25 0,-4 4 12 15,-3-1-12-15,-2 1 15 0,-1 1 4 16,5 0-18-16,0-1 26 0,1 1-12 16,3-2-14-16,0 1 33 0,-1-3-3 15,1 2-4-15,-2-1 4 0,-2 2-17 16,-2-1-14-16,-1 1 0 0,-6 1 28 0,-4 1-28 16,-7 1-6-16,-5-1-22 0,-4 1 8 15,-4 0 20-15,-3 0 15 0,-3-1-3 16,2-2 0-16,1 2-10 0,5-1 0 0,2-3-2 15,3 1 16-15,6 1 2 0,-2-3-3 16,2 0-14-16,-1 1-1 0,-3 0-1 16,-1 3-14-16,-3-3 15 0,-5 4 0 15,-1-2 0-15,-5 2 0 0,-2 0-1 16,-3 0 0-16,-2-2 1 0,-3 1 0 16,-2-1 2-16,0-1 1 0,2 1 12 15,2 0-12-15,4-1 13 0,4-1-14 16,3 2-2-16,2-2-16 0,3 3 4 15,-5-1 10-15,1 0 0 0,-3 2-16 0,-4 0 15 16,-1 1-9-16,-4 0 9 0,-4 0-16 16,-5-2-24-16,-2 2 10 0,-8 0 2 15,-1 0-9-15,0-1-12 0,-1 1-21 16,2-3-35-16,1 1-22 0,0 1-43 16,1 0-113-16,-1-2-181 0,-5 3-492 15,5-3-722-15</inkml:trace>
  <inkml:trace contextRef="#ctx0" brushRef="#br0" timeOffset="77612.23">28400 7127 368 0,'0'0'652'0,"0"0"-137"16,0 0-80-16,0 0-62 0,0 0-53 15,0 0-59-15,0 0-53 0,0 0-4 16,0 0 0-16,0 0-21 0,0 0-13 16,0-3-38-16,0 3 7 0,0 0 4 15,0 0-7-15,0 0-12 0,0 0-41 16,0 0-27-16,0 0-19 0,0 0-7 16,0 0-14-16,0 0-14 0,0 0-2 0,0 0-22 15,0 0-9-15,0 0-12 0,0 0 0 16,0 1-3-16,0 5-6 0,0-1 30 0,0 1 22 15,3 3 12-15,0 0 4 0,0 2 8 16,3-4 10-16,-3 1 3 16,-1-1-6-16,1 0-15 0,0 0-4 0,-1-1-11 15,1 1 1-15,0-1-1 0,-3 0-1 16,3 1 0-16,-3-1-1 0,2 2 1 16,-2-2-1-16,0 3 1 0,3-1 0 15,-2 1 2-15,1 0 0 0,-1 0 0 16,1 0-1-16,-1 0 1 0,1-1 0 15,-1-1-1-15,1 3 0 0,1-3 0 16,-3 3 0-16,2-2 1 0,0 0 11 0,-1 2-11 16,2-2 1-16,0 2-2 0,-3 1 1 15,2-2-1-15,-1 0 1 0,2-2 0 16,-2 1-2-16,1 1 1 0,-2-1 1 16,1-2 0-16,0 5-1 0,-1-3 1 15,0 3-2-15,0 0 0 0,0 3-12 16,2 1 10-16,-1-1 1 0,-1 2 1 15,3-1 2-15,0 2 1 0,0 1-3 0,2 0-2 16,-2 0-1-16,-1 0-13 0,2 0 15 16,1 0-1-16,-2 0 2 0,0 0 0 15,0 1 0-15,1 0 0 0,0 2 1 16,-1 1 1-16,-1 0 1 0,2 1 10 16,-1 0 11-16,-1-1-5 0,-2 2-19 15,3 1-16-15,-3 1-2 0,0-1 6 16,0 1 12-16,0 1 0 0,0 0-1 15,0 1-1-15,0 2 2 0,0-1 0 16,0-2 12-16,0 3-9 0,0 0 0 0,3 1-3 16,0-2-11-16,2 1 10 0,-2 0 1 15,1-3 0-15,1 0-1 0,-2 0 1 16,0 0 15-16,2-2-15 0,-4 3-12 0,1-2 10 16,-2 3 1-16,0-1 1 0,0 0-2 15,0 0-1-15,0 1 3 0,0-3 1 16,0 2 0-16,0-2-1 0,0 2-1 15,0-2-13-15,0 1 14 0,0-1 19 16,0-2-19-16,0 2-3 0,0-2 1 16,0-1 2-16,0 2 0 0,1-2-2 15,0 2-10-15,2-2 12 0,-1-1 22 16,-1-1-7-16,2 3-15 0,-1-2-2 16,2 1-10-16,-3 0 9 0,1 0 2 15,0 3-2-15,-2 0 0 0,3-2 3 16,-3 2 2-16,2 0 10 0,-1 1-12 15,-1-2-1-15,2 2-1 0,-1-1 2 0,1-2 0 16,1 1 1-16,0-2 17 0,-1 0-17 16,0-1-1-16,2 0-12 0,-1 0 0 15,0-2 9-15,-2 1 1 0,4 0 2 16,-3-2 0-16,0 2 1 0,-1-2 0 0,2 0 1 16,0 0-1-16,-3 3-1 0,3-2 0 15,-1 1 1-15,2-1 1 0,-4-1 1 16,2 3-3-16,1-1 0 0,0 2 0 15,0-2-1-15,0 0-2 0,2 1-9 16,-1-2 12-16,0 2 3 0,0-2 12 16,-2 1-14-16,1-1 0 0,0-1 11 15,-2 1 7-15,1-1-4 0,0-1-13 0,0 0-1 16,-1 0 0-16,2-2 1 0,-3 2 17 16,3-2-17-16,-3 0 10 0,2-1-11 15,-1 2-1-15,-1 0 0 0,0-2 0 16,0 3 2-16,0 0 0 0,0-1 0 15,-1-1 0-15,-1-1-2 0,2-2 0 16,0-2 0-16,0 1 0 0,0-3 1 0,0 0 1 16,0-3 1-16,0 1-3 0,0-2-17 15,0-2-11-15,0-1-6 0,0-1-27 16,0-1-62-16,0 0-60 0,0 0-56 16,2 0-94-16,2 0-120 0,-3-1-68 15,1 0-578-15</inkml:trace>
  <inkml:trace contextRef="#ctx0" brushRef="#br0" timeOffset="78973.19">23519 10964 371 0,'0'0'639'16,"0"0"-144"-16,0 0-154 0,0 0-101 16,0 0-68-16,0 0-72 0,0 0-35 15,0 0 16-15,0 0 22 0,-88-8 3 16,77 8 17-16,1 0 18 0,2 0 38 15,3 0-6-15,0 0-14 0,1 0-10 16,1 0 5-16,3 0-18 0,-3 0-30 16,3 0-20-16,-3 0-30 0,3 0-9 15,-1 0-13-15,0 0-12 0,1 0-19 16,0 0-3-16,0 0-10 0,0 1 10 16,5 2 80-16,4 1 29 0,2-1-10 0,5-1 6 15,7-1-19-15,5-1-13 0,5 0-30 16,4 0-3-16,6-3 12 0,1-3 0 15,2 0-6-15,2 1-33 0,0-2-13 16,0 2-2-16,1 1 2 0,-1 0-2 16,1 0 2-16,2 2 15 0,2-1 3 0,0 1-6 15,3-2-12-15,1 1 0 0,3-1 0 16,-1-1 0-16,0 2 0 0,-3-3 0 16,2 0 15-16,-4 0 1 0,0-1-13 15,-5 2-1-15,-2 1-1 0,-3-1-1 16,-1 4-19-16,-4-4 7 0,-2 4 9 15,-1 0 0-15,-1 0-7 0,-2-2 10 16,1 3 12-16,0-2 0 0,0 1-9 16,2-2 19-16,0 2-7 0,4-4-14 15,-1 4 2-15,1-3 21 0,-1 2-21 16,1-2-2-16,-3 0 2 0,2 0 0 0,0-1 10 16,3 3-13-16,0-2 0 0,1 1-1 15,-1 0-15-15,0 2 14 0,-1 1 0 16,0 0 2-16,-2 0-1 0,4 0-2 15,-4 0-12-15,3 0 14 0,0 0 1 16,3 0 15-16,-3 0-13 0,4 0 0 16,-4 0 1-16,1 0-2 0,-5 0-1 0,-1 0-1 15,-4-1 1-15,2 0 3 0,0-2 10 16,3 1 2-16,4-2-13 0,4 1 10 16,6-2 3-16,2-1 0 0,5 0-15 15,-2 0 0-15,2 0 0 0,0-1-2 16,-4 1-13-16,-1 1 15 0,-6-1 0 15,-3 1 0-15,-4 1-2 0,-3 1-10 16,-2-1 11-16,-1 0 1 0,-2 0 0 0,0 0 0 16,4-1 0-16,0-2 0 0,0 2 0 15,2-1 2-15,3 1 0 0,1 0 1 16,1 0-3-16,3-1-2 0,-1 1-16 16,5 3 6-16,0-2-4 0,-1 3 13 15,1-2-12-15,-1 1-3 0,-2 1 15 0,-6-1-9 16,-2-1 10-16,-5 2-11 0,-3-2 1 15,-3 2 11-15,-1-2 0 0,-2 1 1 16,2 0 0-16,2 0-3 0,4-1-9 16,1 1 0-16,1-2 9 0,0 1 0 15,2-1 2-15,-3 2 1 0,-2-2 2 16,-4 3 0-16,-2 0 0 0,-4-2-1 16,-2 2 0-16,-3-2 0 0,0 2-1 15,-2-1-1-15,2 1-11 0,0 1 8 0,-2 0-11 16,1 0-12-16,-4 0 2 0,3 0 14 15,-4 0 11-15,-2-1 2 0,-2 1 0 16,-3 0 1-16,-4 0-2 0,1-1-1 16,-2 1-34-16,0-2-30 0,0 1-58 15,-5 0-42-15,-3-2-30 0,-2 1-114 16,-3-4-241-16,1 5-406 0,-7-5-656 0</inkml:trace>
  <inkml:trace contextRef="#ctx0" brushRef="#br0" timeOffset="80873">24287 12506 310 0,'0'0'714'0,"0"0"-291"0,0 0-62 16,0 0 16-16,-79-4-31 0,67 2-37 15,4 0-62-15,2 0-20 0,3 0-33 16,0 2-17-16,3 0-22 0,0 0-36 15,0 0-28-15,0 0-27 0,0 0-27 16,2 0 4-16,7-3 15 0,9 3 21 0,15-3-36 16,21-1-26-16,15-2 10 0,19-1-3 15,14-2-1-15,10 0 32 0,4 0 27 16,1 2-43-16,-1 1-18 0,-2 1-7 16,-9 1-10-16,-9 0 14 0,-13 2-1 15,-14-1-14-15,-16 1 0 0,-11-1-1 0,-14 0 12 16,-10 1 9-16,-9-1-20 0,-5 1 19 15,-4-2 17-15,0 0-9 0,0-3-28 16,-1 1-41-16,-5-2-30 0,-3-2 16 16,-3 2 12-16,-1-2-7 0,-5 1-5 15,2 0 18-15,-4 1 21 0,0 1 15 16,-2-1 1-16,-1 0 3 0,2 2 0 16,-2-1 25-16,1 2 9 0,-1 0-6 15,4 0 9-15,1 2 19 0,4 2 6 0,5-2 8 16,3 2-2-16,4 0-16 0,1 1-12 15,1 0-16-15,0 0-8 0,0 0-19 16,0 0-19-16,0 0-11 0,3 0-22 16,6 2-22-16,3 3 62 0,7 2 12 15,4 3 34-15,7-1 9 0,2 0 6 0,3 0-19 16,1 0 10-16,2-1-6 0,-1 2-19 16,0-2-12-16,-1-1 9 0,0 2-9 15,-5-2-1-15,-5-2 0 0,-6-1-1 16,-9 0 0-16,-2-1 2 0,-9-2 58 15,0 1-12-15,0 1-39 0,-12 2-8 16,-4 4-1-16,-7 3 42 0,-3 1-3 16,-2-1-26-16,3 1-14 0,5-1-15 15,6-1-31-15,3 0-119 0,4 2-37 16,4-2-22-16,3 2-45 0,0 0-59 16,7 1-56-16,5-2-77 0,5 1-27 15,5-4-217-15,-3 0-517 0</inkml:trace>
  <inkml:trace contextRef="#ctx0" brushRef="#br0" timeOffset="81256.2">26597 12172 680 0,'0'0'1409'0,"0"0"-972"0,0 0-95 16,0 0 106-16,-14-73-1 0,13 59-66 16,1 1-70-16,0 3-40 0,0 1-29 15,0 3-13-15,0 4-55 0,0 0-50 16,0 2-42-16,0 0-46 0,0 0-36 0,0 0-46 16,0 1-18-16,3 5-18 0,0 5 16 15,3 5 66-15,0 6 2 0,2 4 0 16,0 1 13-16,4 1-12 0,-4 2 12 15,3-1-3-15,1 4-12 0,0-2 1 16,0-2 0-16,0-2 17 0,-1-1-18 0,-3-3-18 16,2-2-18-16,-3-3-1 0,-1-4-51 15,-3-3-40-15,0-3-46 0,-1-3-41 16,-2-4-28-16,0 1 4 0,0-2 58 16,0 0 73-16,-2-8-2 0,-4-2-342 15,0-5-134-15,-2-3-106 0,-1-2-68 16,2 3-225-16</inkml:trace>
  <inkml:trace contextRef="#ctx0" brushRef="#br0" timeOffset="81522.17">26616 12100 1634 0,'0'0'513'15,"0"0"-277"-15,0 0-7 0,0 0 64 16,-65-73 12-16,54 59-28 0,-1-2-65 16,5 2-39-16,1 0-22 0,3 1 16 0,3 1 19 15,0 1 15-15,6 2-50 0,7 0-71 16,9 1-40-16,8 1-15 0,9-3-13 15,11 4-12-15,7 2 15 0,2 2 0 16,3 0 1-16,-5 2-4 0,-5 0-11 16,-6 7-1-16,-13 0-2 0,-10 4-13 15,-9 2-37-15,-12 5-37 0,-2 6 2 16,-11 3 23-16,-14 3 39 0,-6 2 10 16,-10 0-44-16,-3-1-3 0,3-3-31 15,4-3-162-15,8-2-126 0,6-5-123 16,8-1-113-16,6-6-396 0,0 2-455 0</inkml:trace>
  <inkml:trace contextRef="#ctx0" brushRef="#br0" timeOffset="81855.95">27118 12238 726 0,'0'0'1847'0,"0"0"-1202"0,0 0-235 0,0 0 6 16,0 0-60-16,0 0-78 0,0 0-88 15,0 0-79-15,0 0-56 0,0 0-55 16,0 0 0-16,0-12-55 0,0 12-34 16,0 6-55-16,0 1 36 0,2 5 77 15,6 1 13-15,3 5-47 0,7 0-19 16,-1 0 25-16,5-1 25 0,2-1 20 16,0-2 14-16,1-2 31 0,0-2 3 0,1-2 12 15,-1-3 22-15,1-1 19 0,3-4-4 16,-2 0 15-16,-2-4 13 0,0-6 5 15,-4 0-15-15,-1-5-16 0,-4 0 1 16,-3-3-16-16,-1 0-7 0,-7-3-23 16,0 0-30-16,-5-3-10 0,0 1-46 15,-5 0-69-15,-5 1-59 0,-1 3-21 0,-1 5-72 16,1 4-167-16,-1 7-227 0,2 3-340 16,3 0-142-16,-1 10-283 0</inkml:trace>
  <inkml:trace contextRef="#ctx0" brushRef="#br0" timeOffset="82188.6">26543 12814 1315 0,'0'0'783'0,"0"0"-346"0,0 0-131 16,0 0 15-16,0 0 80 0,0 0-48 16,0 0-161-16,0 0-123 0,109-21-22 0,-34 9-16 15,11-1 22-15,11-1 24 0,3 1 13 16,-1 1-16-16,-4 0-30 0,-1 3-27 16,-5 0-17-16,-4 1 0 0,-3 0-1 15,-8 1-13-15,-8-3-11 0,-8 4-3 0,-14 0 16 16,-12 2-7-16,-14 1-21 0,-13 2-16 15,-5 1-55-15,0 0-42 0,-10 0-33 16,-4 2 7-16,-11 5-36 0,-4 3-99 16,-8 2-71-16,-8 5-154 0,11-3-613 15</inkml:trace>
  <inkml:trace contextRef="#ctx0" brushRef="#br0" timeOffset="82455.53">26771 13141 2006 0,'0'0'663'0,"0"0"-238"16,0 0-81-16,0 0-46 0,0 0-81 0,0 0-100 15,0 0-83-15,0 0-33 0,0 0 62 16,0 0 8-16,0 0 7 0,1 64-10 0,3-49-30 16,0 3-17-16,1 3-18 15,-1 0-1-15,-1 2 1 0,-2 0 9 0,2 0 19 16,-1 1-31-16,-1-2-6 0,-1-1-69 15,0-2-24-15,3-2-16 0,-3-3-52 16,0-3-24-16,0 0-55 0,0-5-98 16,0-2-34-16,-3-2-18 0,-4-2-181 15,1 0-574-15,-7-11 401 0</inkml:trace>
  <inkml:trace contextRef="#ctx0" brushRef="#br0" timeOffset="82705.95">26616 13098 2339 0,'0'0'667'16,"0"0"-166"-16,0 0-198 0,0 0-57 16,51-66-24-16,-28 53-39 0,5 1-32 15,0 0-25-15,5 3-30 0,-1 2-26 0,1 4-9 16,1 0-31-16,4 3-30 0,2 4-15 16,3 6 15-16,2 2 3 0,-2 2 33 15,-4 0-7-15,-10 0-29 0,-11 0-31 16,-7 0-39-16,-10 2-31 0,-2 2 64 15,-15 2 37-15,-5 3 34 0,-6 0-31 16,-6 0-3-16,-2 0-42 0,-2 0-63 16,4-1-70-16,5-2-179 0,3 1-238 15,5-4-172-15,7-4-460 0</inkml:trace>
  <inkml:trace contextRef="#ctx0" brushRef="#br0" timeOffset="82988.97">27109 13354 1482 0,'0'0'1101'0,"0"0"-663"0,0 0-48 0,0 0-74 16,0 0-73-16,0 0-64 0,0 0-42 0,0 0-62 15,0 0-75-15,0 0-22 0,17 3-31 16,-11 3 53-16,4 3 16 0,5 1 2 16,1 3-5-16,7-3 8 0,0 2 20 15,5-3-1-15,5-1-12 0,4-2-13 16,2-3 1-16,4-2-13 0,-1-1 12 15,-3-4 29-15,-5-6 27 0,-4-4-1 16,-7-3 1-16,-5-2 83 0,-10-3 11 16,-3-3-40-16,-5 2-64 0,0 2-52 15,0 0-9-15,-5 6-31 0,-1 3-33 0,4 3-33 16,-5 5-75-16,2 2-104 0,1 2-142 16,-2 0-205-16,0 6-95 0,3 0-86 15,3 2-720-15</inkml:trace>
  <inkml:trace contextRef="#ctx0" brushRef="#br0" timeOffset="83538.23">27663 13266 969 0,'0'0'1656'0,"0"0"-1164"16,0 0-103-16,0 0-1 0,0 0-52 16,0 0-72-16,0 0-61 0,0 0-83 15,0 0-80-15,0 0-28 0,89-56 7 16,-56 50-1-16,2 0-6 0,-1 1 7 15,-3 0-7-15,-3 1-9 0,-5 0-1 16,-6 2 0-16,-2-1-2 0,-5 2-40 0,-1-1-49 16,-4 1-92-16,1 1-85 0,-3 0-90 15,2 1-107-15,0 5-86 0,-1-1 79 16,-1 0-28-16,-1 0-48 0,-1 0 90 16,2-1 179-16,-1 0 98 0,-1 0 127 15,1-2 52-15,-2 2 153 0,0-1 127 0,0 1 88 16,0-2 16-16,0 1-30 0,-3-1-20 15,1 0-28-15,-1 0 9 0,0 2-36 16,-3-1-76-16,-3 2-45 0,1 0-9 16,-5 3-20-16,1 1-9 0,-5 0-20 15,3 1 6-15,3 0-13 0,-1 0-37 16,6-3-16-16,1 0-3 0,2-2 22 0,1 0-7 16,-1 0-9-16,0 2-15 0,0-1 3 15,1 0-13-15,-5 3 4 0,-1 2 24 16,3-1 3-16,-4 2-3 0,0-2 0 15,4 0-19-15,-3-1-14 0,5-1-13 16,0-1 0-16,0-1-1 0,3-2-1 16,0-1-1-16,0 0-21 0,0-2-7 15,6 0-5-15,6 1 36 0,7 1 18 16,5-2 22-16,6-1-16 0,8 0-8 16,2 0-14-16,2-6 0 0,3 1-2 0,-2-1-25 15,0-2-36-15,-2 2-71 0,-1-3-71 16,0 2-76-16,-4 0-75 0,-3-1-133 15,-2 0-207-15,-10 0-660 16</inkml:trace>
  <inkml:trace contextRef="#ctx0" brushRef="#br0" timeOffset="87070.33">21601 9050 284 0,'0'0'456'0,"0"0"-45"15,0 0 9-15,0 0-40 0,0 0-53 16,0 0-39-16,0 0-20 0,-16-74-57 15,16 62-19-15,0-3-26 0,0 2-32 16,0 1-27-16,3-1-6 0,-2 1 16 16,2 1 27-16,-3-1 14 0,2 1-18 15,-2 2-13-15,1-1-7 0,-1 3 1 0,0 1-14 16,0 0-27-16,0 5-19 0,0-2-24 16,0 2-24-16,0 1-13 0,0 0-33 15,0 1-44-15,0 9-33 0,0 8 51 16,0 11 58-16,0 7 0 0,0 9-1 15,0 7 2-15,0 4 14 0,3 6 16 16,6 1-30-16,-1 4 0 0,5-2 13 16,0 2-12-16,2 0 2 0,0-2 0 0,-1-4 9 15,1-1-12-15,-5-3 0 0,2-5-1 16,-2-1-11-16,-3-6 12 0,-4-2 27 16,2-4-24-16,-4-8-3 0,1-6-15 15,-2-7-25-15,0-5 9 0,0-7-2 16,0-1 23-16,0-5 10 0,0 0 68 0,-5-9-68 15,-1-7-62-15,0-4-107 0,-3-10-24 16,1-9-40-16,2-6-117 0,4-8-114 16,-1-6-27-16,0-8-204 0,1 14-341 15</inkml:trace>
  <inkml:trace contextRef="#ctx0" brushRef="#br0" timeOffset="87520.22">21533 8907 39 0,'0'0'1323'0,"0"0"-919"0,3-66-70 16,-3 48 55-16,2 0 33 0,-2 8-32 15,0 1-66-15,0 6-40 0,0 1 5 16,-2 2-103-16,1 1-186 0,-4 8-12 16,-2 4 12-16,-3 8 46 0,-7 5 16 15,-5 5-12-15,-1 4-22 0,-3 1-16 0,-1 0-12 16,4 0-2-16,3-1-41 0,4-3-10 15,5-2 19-15,2-2 22 0,4-2-69 16,4-6-40-16,1-3 27 0,0-5 15 16,1-5-2-16,5-3 2 0,2-4 79 15,3-4 57-15,0-6 75 0,6-6-1 16,-2-8-3-16,1-2-4 0,1-8-19 0,2-2-9 16,-1-4-13-16,4-4-28 0,0 2-34 15,1-1 19-15,-3 2 28 0,-1 6-7 16,-1 4 9-16,-5 7 19 0,-2 3 17 15,0 5-8-15,-4 0-32 0,-1 3-8 16,-2 4-3-16,-1 3-7 0,0 2-8 16,0 2-21-16,-2 2-19 0,1 0-43 0,2 0-35 15,5 7-50-15,7 6 28 0,5 5 72 16,10 6 7-16,3 6 6 0,3 1 14 16,-2 0-48-16,1 1-21 0,-6-4-31 15,-1-1-43-15,-4-2-139 0,-5-3-145 16,-1-2-196-16,-2-1-127 0,-5-4-653 15</inkml:trace>
  <inkml:trace contextRef="#ctx0" brushRef="#br0" timeOffset="88902.67">22379 9103 968 0,'0'0'1040'0,"0"0"-628"0,0 0-9 0,0 0 10 16,0 0-53-16,0 0-64 0,0 0-57 15,0 0-49-15,0 0-44 0,0 0-26 16,-13-53-27-16,13 53-32 0,0 0-61 16,-3 0-6-16,0 10-77 0,-1 4 12 15,-5 8 71-15,-2 5 3 0,-2 4 31 16,-6 3 3-16,2-3-15 0,-5 2-4 0,1-2-7 15,0-4-11-15,-2-1 0 0,0-2 21 16,2-3-5-16,-1-2-16 0,-1-1-16 16,0-3-24-16,3-1-25 0,-2-3 4 15,4-4 18-15,5 0-16 0,1-3-19 16,6-4 22-16,2 0 38 0,1-5 18 16,2-7 10-16,-1-2 37 0,2-4 21 0,0-4 0 15,0 2 12-15,0-1 4 0,2 3-20 16,-1 4-21-16,1 2-15 0,-1 3-1 15,0 2 20-15,2 4-5 0,0-1-11 16,3 0-31-16,1 1-12 0,3 2-16 16,4 0 1-16,3 1-1 0,3 0 0 15,2 1-2-15,3 6-4 0,0 1 5 16,-1 4 29-16,1 4 1 0,-3 1-1 16,-2 1-51-16,-2-2-45 0,-2 0-9 15,-2 0-28-15,-2-2-100 0,-3-2-123 16,-1 1-171-16,-1-3-64 0,-1-3-419 0,0-1-619 0</inkml:trace>
  <inkml:trace contextRef="#ctx0" brushRef="#br0" timeOffset="89269.89">22468 9411 2208 0,'0'0'710'0,"0"0"-182"0,0 0-61 15,0 0-44-15,0 0-148 0,0 0-136 16,0 0-81-16,0 0-58 0,0 0-17 15,0 0 17-15,0 0 55 0,5 22-9 16,-4-8-9-16,2 2-1 0,-1-1-25 16,1 2-11-16,-2 0-16 0,0-3 14 15,2 0-1-15,0-4-40 0,-1 1-36 16,-1-5-20-16,1-2 4 0,-1-3 2 16,-1 1 75-16,3-2 18 0,0-2 80 15,-1-3 56-15,3-6-112 0,1-1-21 0,1-3 9 16,3-3 4-16,0 1 33 0,0 0-12 15,2 4-10-15,-1 0 10 0,2 3 9 16,2 1 9-16,-1 1-28 0,3 1 1 0,2 3 15 16,0 1-10-16,2 3-18 15,1 0-15-15,-2 1-17 0,2 6 17 0,-2 2 37 16,-3 1-24-16,-3 2-13 0,1 4-34 16,-3 0-14-16,-4 2-16 0,-2 0-47 15,-5 0-45-15,-1 1-7 0,-7 1-6 16,-7 0-95-16,-4 1-223 0,-2-2-226 15,2-3-551-15</inkml:trace>
  <inkml:trace contextRef="#ctx0" brushRef="#br0" timeOffset="92118.81">24309 10837 261 0,'0'0'342'16,"0"0"7"-16,0 0-26 0,0 0-1 0,0 0-27 16,0 0-25-16,0 0-44 0,0 0-19 15,0 0-13-15,0 0-15 0,-19-42 26 16,19 41 35-16,0 0 4 0,-1 1-14 15,1 0-13-15,0 0-33 0,0 0-26 0,0 0-49 16,0 0-38-16,0 0-31 0,0 0-30 16,0 0-10-16,0 2-22 0,0 2-21 15,1 5 3-15,3 5 40 16,2 6 31-16,2 3 6 0,1 2 0 0,-3 5 3 16,2 1-6-16,-3 0-13 0,0-1 10 15,-2 4 9-15,1-4-14 0,-1-1-26 16,-1-2-12-16,1-4 0 0,-1 0 12 15,-1-7 11-15,2-2-11 0,-3-6-15 16,2-2-1-16,-2-3 16 0,0-2 0 16,1-1 43-16,-1 0 22 0,0 0 23 15,0-7 28-15,0-4 25 0,0-5-102 16,-1-7-36-16,-2-2 0 0,1-5 28 0,-1-1-28 16,3 2-2-16,-3-1 11 0,3 2 6 15,-1 4 15-15,0 3 25 0,-1 6 3 16,1 1 2-16,-1 7-11 0,0 2-7 15,0 2 10-15,2 0-7 0,0 2-48 16,0 1-3-16,0 0-45 0,0 0-19 0,0 0-21 16,0 9-45-16,0 4-10 0,0 6 107 15,0 5-10-15,0 1 6 0,4 4-66 16,1-2-90-16,-3 0-167 0,1 0-195 16,0 0-234-16,-3-8-288 0,0 7-1021 0</inkml:trace>
  <inkml:trace contextRef="#ctx0" brushRef="#br0" timeOffset="98416">24312 11379 223 0,'0'0'515'16,"0"0"-72"-16,0 0-72 0,0 0-59 16,0 0-65-16,0 0-62 0,0 0-33 15,0 0-17-15,0 0-19 0,0 0-22 16,0 0-1-16,7-2 35 0,-7 2 33 16,0 0 11-16,0 0 6 0,0 0-17 15,0 0-12-15,0 0-14 0,0 0-6 16,0 0-1-16,0 0-10 0,0 0-3 0,0 0-19 15,0 0-22-15,0 0-25 0,0 0-18 16,0 0-7-16,0 0-8 0,0 0-13 16,0 0-3-16,0 0 0 0,-2 0-3 15,2 0-13-15,0 0-2 0,0 0 16 0,0 0-14 16,0 0 13-16,0 0-9 0,0 0 12 16,0 0 0-16,0 0 3 0,0 0-1 15,0 0 14-15,0 0-4 0,0 0-9 16,0 0 18-16,0 0-8 0,0 0-1 15,0 0 0-15,0 0-12 0,0 0-18 16,0 0-19-16,-1 0-15 0,1 0-7 16,-3 0 1-16,3 0 2 0,0 0 0 15,-1 0 10-15,0 0 12 0,-1 0-1 16,-1 0 8-16,2 0 11 0,-2 0 15 16,1 1 0-16,-1-1 1 0,3 0 0 15,0 0 1-15,0 0 11 0,-3 0-8 16,3 0-2-16,-2 1-2 0,-7 2 0 15,3 0-16-15,-4-1-3 0,-2 2-9 0,0 1 13 16,0 3-4-16,-1 1-6 0,2 1 6 0,0 0 1 16,2 3 2-16,1 1-3 15,1-2 9-15,3-2 10 0,1 1 16 0,3-1-16 16,0-1 0-16,0 0-38 0,5-1-23 16,4-2 11-16,2 1 25 0,1-2 24 15,4 0 1-15,0-1 3 0,1-3 16 16,-1 0-16-16,0-1 16 0,0 0 9 15,-3 0 17-15,0-5 12 0,1-2-4 16,0-4-7-16,3-2-18 0,-2-1 0 16,1-1 44-16,0-3 5 0,-4 0 10 0,-3 0 0 15,-6-3 2-15,-3 0 25 0,-1 2 79 16,-12 1-25-16,-1 0-59 0,-4 1-60 16,-2 3-29-16,-2 3-20 0,2 0-33 15,0 4-1-15,3 1-17 0,1 4-62 16,7 2-64-16,2 0-60 0,4 2-128 15,3 8-139-15,0 1-128 0,5 3 12 0,3-3-368 16,18 4-514-16</inkml:trace>
  <inkml:trace contextRef="#ctx0" brushRef="#br0" timeOffset="98626.9">24617 11530 1309 0,'0'0'1058'0,"0"0"-587"0,0 0-58 16,0 0-47-16,0 0-95 0,0 0-101 15,0 0-63-15,0 0-54 0,0 0-35 16,0 0-16-16,0 0 11 0,20-31-13 16,-18 29-54-16,-1-2-107 0,1 3-65 15,-1 1-74-15,-1 0-178 0,3 0-173 16,-1 0-577-16,-33 38 75 0</inkml:trace>
  <inkml:trace contextRef="#ctx0" brushRef="#br0" timeOffset="99033.48">24837 11358 2207 0,'0'0'662'0,"0"0"-284"0,0 0-79 16,0 0-5-16,0 0-2 0,0 0-117 16,0 0-60-16,0 0-35 0,0 0 0 15,0 0-15-15,85-66-13 0,-60 65-18 16,3 1-34-16,-2 1 0 0,-1 8-24 16,0 4 24-16,-2 3 18 0,-3 2 13 15,-4 5-31-15,-4-2-3 0,-5 1-25 0,-6 1 7 16,-1 0 21-16,-11-2 10 0,-6 2 33 15,-8 2 3-15,-1-2-6 0,1 0-37 16,-2-2-2-16,4-5-1 0,6-3-3 0,5-2-12 16,4-5 14-16,5-5 1 0,1 2 1 15,2-3 38-15,0 0 4 0,2 0 0 16,6-4 0-16,4-3-43 0,10-3-56 16,9-3-27-16,11 1-21 0,9 0-16 15,11 0-56-15,2 2-41 0,7 4-132 16,1 0-103-16,-3 3-69 0,-2-1-127 15,-16 0-638-15</inkml:trace>
  <inkml:trace contextRef="#ctx0" brushRef="#br0" timeOffset="99970.23">27432 10710 485 0,'0'0'782'16,"0"0"-226"-16,0 0-153 0,0 0-48 15,0 0-30-15,0 0-43 0,0 0-8 16,0 0-30-16,0 0-17 0,0 0 12 16,0 0-3-16,11-32-19 0,-9 32-51 15,-1 0-47-15,-1 0-36 0,0 0-13 16,0 0-12-16,0 0-12 0,0 0-30 0,0 2-16 15,0 3-30-15,0 2-25 0,0 4 32 16,0 4 23-16,3 3 16 0,0 4-4 16,3 1-9-16,-1 0-1 0,0 2-1 0,-1-1 2 15,-1 1-3-15,2-1-1 0,-2-1-2 16,-2-2 3-16,0 0 1 0,-1-3 14 16,0-3-15-16,3-4 0 15,-2 0-1-15,-1-5 1 0,0-4 0 0,0 0 3 16,0-2 25-16,0 0 11 0,0 0 7 15,0 0 6-15,0 0 3 0,0 0-7 16,0 0-8-16,0 0-40 0,0 0 0 16,0 0-67-16,0 0-43 0,0 0-54 15,0 0-44-15,0 0-97 0,0 0-145 0,0 0-152 16,2 1-422-16,1 3 210 0,6 5-813 0,-23-23 1564 16</inkml:trace>
  <inkml:trace contextRef="#ctx0" brushRef="#br0" timeOffset="100600.51">27554 11269 1225 0,'0'0'1106'0,"0"0"-573"15,0 0-63-15,0 0-29 0,0 0-70 16,0 0-73-16,0 0-63 0,0 0-26 16,0 0-62-16,0 0-71 0,0 0-67 15,-26-18-9-15,14 18-49 0,-1 5 13 16,-5 3 8-16,2 1-9 0,-1 1 1 16,3 4 8-16,3 1-2 0,-1 1 8 15,1 2-2-15,6 0-7 0,-4 3-24 0,6-3-1 16,0 1 1-16,3-2 12 0,0-1 12 15,3-2 9-15,9-1-6 0,-1-1-12 16,6-2-25-16,4-2 65 0,3-2 3 16,4-1 44-16,-1-2 8 0,2-1 1 15,0-2-4-15,-1 0-12 0,-6-2 0 16,0-3 19-16,-7-1 21 0,-1-4 15 16,-6 3 18-16,-2-4-9 0,0-3-7 15,-4-2-12-15,-2-8 13 0,-2 0-26 16,-8-7-35-16,-3 0-37 0,-2 2-2 0,2 2-13 15,2 6-1-15,-1 6 13 0,4 4 0 16,-3 2-12-16,3 4-21 0,-2 1-34 16,1 3-3-16,-2 1-34 0,0 0-48 15,1 1-47-15,2 6-91 0,2 3-132 0,3 0-101 16,3 5-87-16,3-1 69 0,4-3-238 16,13 5-796-16</inkml:trace>
  <inkml:trace contextRef="#ctx0" brushRef="#br0" timeOffset="100889.17">27876 11408 1366 0,'0'0'728'16,"0"0"-314"-16,0 0-79 0,0 0-56 0,0 0-87 16,0 0-84-16,0 0-57 0,0 0-38 15,0 0 3-15,0 0 34 0,0 0-34 16,-3 2-15-16,13 0 69 0,4-2 15 15,4 0 3-15,0 0 13 0,0-3 28 16,-2-2 9-16,-5 0 8 0,-2-2 13 16,-4 0 4-16,-2 0-34 0,-3 0-21 15,0-3-7-15,-1 3-16 0,-6-2-60 0,-2 1-25 16,-2 0-58-16,-3 3-31 0,-3 3-21 16,1-1-35-16,-1 3-40 0,3 0-57 15,-1 6-93-15,7 2-126 0,0 0-95 16,8 1-34-16,0-1-445 0,0-1-255 0</inkml:trace>
  <inkml:trace contextRef="#ctx0" brushRef="#br0" timeOffset="101432.11">28354 11225 52 0,'0'0'1866'15,"0"0"-1263"-15,0 0-207 0,0 0-34 0,0 0-47 16,0 0-107-16,0 0-95 0,0 0-56 15,0 0-17-15,0 0 18 0,-91-50 7 16,74 50-12-16,3 5-15 0,2-1-37 16,4-1-1-16,2 2-22 0,4 0 3 15,1-1 19-15,1 0 10 0,0 5 58 16,7-2 32-16,3 4 21 0,7 0 2 16,3 2 3-16,2 1-27 0,3 2-29 15,1-1-36-15,0-1-32 0,-5 1-1 16,2 1 11-16,-4-2 0 0,-1 0 13 15,-3 1 8-15,-2-1-14 0,1-3-19 16,-5 2-1-16,-3-3-2 0,-3-1-31 16,-3 0-9-16,0 0 10 0,-1 0 8 15,-7 2 10-15,-3-2 3 0,-7 1-13 0,2-2 0 16,-1-3-33-16,-1 0-13 0,5-4 31 16,2-1 40-16,2 0 25 0,4 0 30 15,2-5-30-15,0-2-25 0,2-4-1 16,1-1 0-16,0-2 1 0,4-2 0 0,6-4-3 15,3-3-13-15,3 0 15 0,3-3 1 16,2 0 16-16,1-1-1 0,1 3 56 16,2 1-4-16,-2 4-39 0,-3 2-10 15,-1 5 43-15,-8 3 19 0,-1 3 2 16,-6 1 37-16,1 1-13 0,-4 1-6 16,-1-2 6-16,0 0 3 0,0-4-42 15,-3-1-67-15,-2-3-25 0,-2 0-14 16,-1 1-16-16,1 3-21 0,-2 3-24 0,-3 2-36 15,-3 1-50-15,-4 3-58 0,-4 0-92 16,1 4-123-16,0 4-149 0,-1 0-131 16,7 0-642-16</inkml:trace>
  <inkml:trace contextRef="#ctx0" brushRef="#br0" timeOffset="104747.89">23121 10187 307 0,'0'0'495'16,"0"0"-107"-16,0 0-111 0,0 0-92 15,0 0-39-15,0 0-26 0,0 0-9 16,0 0 2-16,0 0-35 0,0 0-26 0,0 0-10 16,-1 0 19-16,-1 0 11 0,-1 0-1 15,-3 3-43-15,0-1-27 0,0-1 20 16,-1 0 47-16,2 2 42 0,-2-3 18 16,4 1 10-16,-1-1-25 0,-2 1-21 0,0 0-25 15,-3 1-9-15,0 0-14 0,-1 0-15 16,1 0-10-16,0 1-18 0,2-3 0 15,3 1-1-15,2 0 0 0,2-1 2 16,0 2 33-16,0-2 32 0,0 0 9 16,0 0 3-16,0 0-4 0,0 0-5 15,0 0-1-15,0 0-3 0,6 0-32 16,1 0-34-16,9-3 1 0,5 2-1 16,7 0 19-16,9-3-6 0,5 1-12 0,2-1 0 15,2-1 2-15,-1 1 23 16,0 0-7-16,-5-1 28 0,-6 3-22 15,-4-2-10-15,-7 3-15 0,-8-1-12 16,-4 2-1-16,-6 0 10 0,-2 0 0 0,-3 0 2 16,0 0 1-16,0 0 0 0,0 0-13 15,0-1-18-15,0 1-29 0,0 0-34 16,0-2-23-16,0 2-9 0,-5 0-32 16,-1 0-96-16,-3 0-108 0,-8 0-89 0,3 3-518 15,-19 0-495-15,117-6 1416 0</inkml:trace>
  <inkml:trace contextRef="#ctx0" brushRef="#br0" timeOffset="105241.21">22597 10212 702 0,'0'0'749'15,"0"0"-167"-15,0 0-187 0,0 0-59 16,0 0-15-16,0 0-5 0,0 0-69 16,0 0-16-16,0 0-11 0,0 0-2 15,37-30-1-15,-37 30-38 0,2 0-41 0,-2 0-34 16,0 0-37-16,0 0-18 0,0 0-26 16,0 0-23-16,0 0-28 0,0 5-18 15,0 3-30-15,0 7 73 0,0 4 3 16,0 5 21-16,0 5-18 0,0 0 19 15,0 2-7-15,0 0-15 0,0-1-12 16,-2-1 11-16,2-3 1 0,0-2-1 0,0 1 1 16,0-4-3-16,0-2-28 0,2-5-42 15,-1 0-16-15,1-4-13 0,-1-1-40 16,1-3-19-16,-2-4-34 0,0-1-47 16,0-1-61-16,0 0-87 0,3 0-11 15,1-2-125-15,1-2-512 0</inkml:trace>
  <inkml:trace contextRef="#ctx0" brushRef="#br0" timeOffset="105539.96">22814 10476 108 0,'0'0'1479'0,"0"0"-985"0,0 0-206 16,0 0-33-16,0 0 19 0,-85-14-78 15,81 14-196-15,0 2-26 0,1 5-25 16,1 1 22-16,2 0-7 0,0 0-2 0,0 0 9 15,6-1-22-15,4-4 15 16,1 1 36-16,4-4 77 0,1 0 20 0,3 0 2 16,-1-1 39-16,-4-4 21 0,-2-1-22 15,-4 0-14-15,-4 0 19 0,-3-2 28 16,-1 0-18-16,0 0 1 0,0 2 8 16,-5 1 0-16,-1 1-53 0,-3 1-102 0,-1-1-6 15,0 2-52-15,-3 1-41 0,3 1-56 16,0 0-31-16,0 1-71 0,3 4-121 15,4 0-109-15,1 2 18 0,2 0-64 16,2 0-207-16,4-1-361 0</inkml:trace>
  <inkml:trace contextRef="#ctx0" brushRef="#br0" timeOffset="105997.52">23026 10330 1737 0,'0'0'593'15,"0"0"-151"-15,0 0 14 0,0 0-24 16,0 0-61-16,0 0-70 0,0 0-69 15,0 0-121-15,0 0-56 0,0 0 10 16,0 0 21-16,-44-25-16 0,42 25-61 16,1 0-9-16,-1 3-79 0,-1 8 30 15,3 2 21-15,0 2 3 0,0 0 1 16,3 2-7-16,6 0-52 0,4-3-16 0,1 1-6 16,5-5-13-16,-1 0-16 15,2-4 13-15,-2-2 54 0,0-2 67 0,-1-2 0 16,-3 0 53-16,2-7 23 0,-4-3 15 0,-4-2 33 15,-1-2 22-15,-4-4 14 16,-3-3-12-16,-1 0-19 0,-9-3-16 0,-2 1-31 16,1 4-39-16,-1 2-37 0,-1 6-6 15,1 3-64-15,-2 3-55 0,0 5-50 16,-3 0-55-16,1 5-77 0,1 5-144 16,-2 4-180-16,7-3-88 0,0 8-685 0</inkml:trace>
  <inkml:trace contextRef="#ctx0" brushRef="#br0" timeOffset="107833.93">28325 8050 439 0,'0'0'825'0,"0"0"-295"0,0 0-170 16,0 0-91-16,0 0-43 0,0 0-14 0,0 0-25 16,0 0-18-16,87-21-28 0,-71 17-43 15,4 0-18-15,0 2-1 0,2-2-7 16,4 0-24-16,1 1-29 0,5-2-17 0,2 3 0 15,5-2-1-15,0-1 2 0,-2-1-3 16,-6 3-19-16,-4-1-72 0,-8 0-23 16,-5 1-29-16,-6 2-52 0,-4-2 13 15,-4 2-5-15,0 0-116 0,0 0-273 16,-3 1-464-16</inkml:trace>
  <inkml:trace contextRef="#ctx0" brushRef="#br0" timeOffset="108379.88">29037 7870 1282 0,'0'0'738'0,"0"0"-297"16,0 0-96-16,0 0 24 0,0 0-38 16,0 0-40-16,0 0-23 0,0 0-59 15,0 0-70-15,0 0-61 0,38-67-41 0,-23 63-22 16,7 2-15-16,6 1 0 0,3 1 0 15,4 0 1-15,0 7 49 0,-4-1-50 16,-3 3-11-16,-7 1 8 0,-7 2-28 16,-8 0-24-16,-3 1-19 0,-3 5 21 15,-1 5 34-15,-10 0 19 0,-8 2 1 16,-4 1 0-16,-5 0-1 0,1-3 1 0,0-1 26 16,5-5-27-16,5-4-18 0,6-6-7 15,4-2 6-15,3-1 7 0,3-4 12 16,1 2 15-16,0-2 13 0,0 0 19 15,0 0 49-15,0 0-19 0,4 0-37 16,1-2-28-16,7-2-12 0,5-1-15 16,11-2 12-16,9-4-22 0,8-1-15 0,5 1-34 15,0-2-72-15,-3 0-44 0,-7 2-46 16,-8 2-57-16,-6 1-99 0,-6 3-50 16,-5 0-49-16,-1 0-119 0,-1-1-71 15,0 1-39-15</inkml:trace>
  <inkml:trace contextRef="#ctx0" brushRef="#br0" timeOffset="108645.93">29656 7947 13 0,'0'0'776'15,"0"0"-17"-15,0 0-191 0,0 0-144 16,0 0-50-16,0 0-9 0,0 0-54 16,0 0-36-16,0 0-23 0,0 0-40 15,18-22-79-15,-18 22-65 0,0 0-25 16,0 0-15-16,0 0-25 0,0 0-3 16,0 0-15-16,0 2-23 0,0 2-29 0,2 3 57 15,5 3 10-15,2 0 11 0,5 2-11 16,0-2-13-16,5 0 11 0,-1-1-1 0,2-2-12 15,-4-3 15-15,-1-3 21 0,-2-1 29 16,-3 0 36-16,-1-3 50 0,-3-4 8 16,-2-2 36-16,-2-3-39 0,-2-1-38 15,0 0-15-15,-2-2-12 0,-7 2-24 16,-1 0-52-16,-5 3-39 0,0 2-46 16,-4 4-73-16,-3 3-71 0,-7 1-46 15,1 5-124-15,-3 6-165 0,0 1-154 16,9-1-397-16,-5 4-800 0</inkml:trace>
  <inkml:trace contextRef="#ctx0" brushRef="#br0" timeOffset="112101.38">23239 10186 224 0,'0'0'192'0,"0"0"-22"0,0 0-40 0,0 0-9 16,0 0 6-16,0 0 0 0,0 0 10 15,0 0 32-15,0 0 17 0,0 0-43 16,-21 4-17-16,19-4-5 0,2 0 2 15,0 0-26-15,-1 2-26 0,0-2-16 16,-1 0-6-16,-1 0-4 0,2 0 4 16,-2 0-1-16,0 0 10 0,3 0-6 15,-3 1-4-15,0-1-3 0,2 0 10 16,0 0 16-16,-2 0 16 0,1 0 3 16,1 0-17-16,-1 0-6 0,1 0 1 0,-1 0-8 15,2 1-18-15,-3-1-17 0,0 0-25 16,-1 0-2-16,2 0-14 0,0 0 14 15,1 0-1-15,-1 0 1 0,1 0 2 16,-1 0 1-16,2 0 0 0,-1 0 0 0,-1 0 15 16,2 0 22-16,0 0 22 15,0 0-6-15,0 0-9 0,0 0-4 0,0 0-6 16,0 0-10-16,0 0-12 0,0 0-11 16,0 0 11-16,-1 0 9 0,-1 0 0 15,2 0 0-15,-3 0-19 0,3 0 10 16,0 0-1-16,-2 0 4 0,2 0 3 15,0 0 9-15,-2 0 1 0,2 0-7 16,-1 0-3-16,-1 0-7 0,2 0 1 16,0 0-10-16,-1 0 0 0,1 0 0 15,0 0-2-15,0 0 0 0,0 0 0 0,0 0 2 16,0 0 16-16,0 0 9 16,0 0 4-16,0 0-14 0,0 0-18 0,0 0 0 15,0 0 0-15,0 0-1 0,0 0 0 16,0 0 0-16,0 0 0 0,0 0 0 15,0 0 1-15,0 0 2 0,0 0 0 16,0 0 0-16,0 0 2 0,0 0 9 0,0 0-11 16,0 0 11-16,0 0-11 0,0 0 0 15,0 0 1-15,0 0 0 0,0 0 0 16,0 0 16-16,0 0 0 0,0 0-4 16,0 0-12-16,0 0-3 0,0 0-3 15,0 0 0-15,0 0-12 0,0 0 13 16,0 0 0-16,0 0-11 0,0 0-15 15,0 0 5-15,0 0 20 0,0 0-16 0,0 0 6 16,0 0 1-16,0 0-4 0,0 0 14 16,0 0-13-16,0 0-39 0,0 0-43 15,0 0-48-15,0-1 15 0,0 1-29 16,1-1-29-16,2-2-40 0,3 0-100 16,1-2-212-16,-2 3-553 0,-27 17 87 0</inkml:trace>
  <inkml:trace contextRef="#ctx0" brushRef="#br0" timeOffset="113300.73">23258 10148 354 0,'0'0'375'16,"0"0"-55"-16,0 0-11 0,0 0-23 16,0 0-22-16,0 0-15 0,0 0-25 15,0 0-27-15,0 0-49 0,0 0-48 16,0 0 0-16,-13 3-1 0,13-3 10 16,0 0 12-16,0 0-44 0,0 0-32 15,0 0-20-15,0 0-3 0,0 0 7 16,0 0 9-16,0 0-3 0,0 0-6 0,0 0 2 15,0 0 10-15,2 0 4 0,-1 0 5 16,1 0-15-16,-1 0-13 0,2 0-22 16,3 0-2-16,5 0 2 0,8 0 22 15,8 0 12-15,7-1-2 0,6-3-4 16,3 2-26-16,1-3 2 0,-2 3 8 0,-2 0-11 16,-4 0 2-16,-5 2-1 0,-2 0-2 15,-2 0-3-15,-2 0 0 0,-1 0 2 16,-2 0 1-16,3-1 3 0,0 0 0 15,4-2 16-15,-1 1-17 0,2 0 11 16,-1-1-10-16,-1 1 9 0,-3 1-11 16,-2 1-1-16,-6 0-2 0,-3-1-10 15,-6 1 10-15,-2-2-1 0,-3 2 0 16,0 0 0-16,-3 0 2 0,0 0 0 16,0 0 1-16,0 0 2 0,0 0 11 15,0 0-10-15,0 0 10 0,0 0-10 0,0 0 7 16,0 0-10-16,0 0-37 0,0 0-29 15,-3 0-60-15,-2 0-26 0,-2 0 3 16,2-1-100-16,-3 1-177 0,2 0-169 16,0 0-489-16,46 1-15 0</inkml:trace>
  <inkml:trace contextRef="#ctx0" brushRef="#br0" timeOffset="123201.4">27314 8065 263 0,'0'0'235'15,"0"0"-40"-15,0 0-28 0,0 0-21 16,0 0-45-16,0 0-13 0,0 0 13 15,0 0 26-15,0 0 13 0,0 0 19 16,3-2-3-16,0 2-13 0,1-3-20 16,0 1-22-16,3 1-17 0,-2 1-9 15,-3 0-1-15,1-1-13 0,-1 1-19 0,-1 0-13 16,-1 0 4-16,0 0 15 16,0 0 23-16,0 0 38 0,0 0-22 0,0 0-20 15,0 0-3-15,0 0 7 0,0 0-4 16,0 0-10-16,0 0-9 0,0 0 3 15,0 0 3-15,0 0-16 0,0 0-16 16,-1 0-9-16,1 0-10 0,0 0 13 0,-2 0 3 16,2 0-6-16,0 0 6 0,0 0 6 15,0 0 0-15,0 0-9 0,0 0-14 16,0 0 14-16,0 0-3 0,0 0-10 16,0 0-1-16,0 0-1 0,0 0-1 15,0 0-1-15,0 0-11 0,0 0-4 16,0 0-3-16,0 0 19 0,0 0 12 15,6 0-12-15,2 0 4 0,4 0 27 16,4 0 7-16,7 0-6 0,2 0-4 16,3-3-12-16,1 1-13 0,2 1 9 0,0-2-12 15,2 1 0-15,1 0 0 0,0 1 0 16,5-1 0-16,1 1 29 16,2 0-13-16,0 0-15 0,3-2 1 0,0 2-1 15,-2 0 0-15,-2 0 1 0,1-2 0 0,0 1-1 16,-2 1 1-16,-1-2-1 15,-1 2 18-15,-1-1 9 0,-4-1-3 0,-1 2-9 16,-5-1-14-16,-2-1 0 0,-5 1 0 16,-3 1 0-16,-3 0 2 0,-6-1 8 15,1 2-9-15,-5-1 13 0,0 1 3 16,-2 0-17-16,-1 0 0 0,-1 0 0 16,0 0 0-16,0 0 1 0,0 0 10 15,0 0 0-15,0 0 3 0,0 0 0 16,2 0-4-16,-2 0-11 0,1 0-1 15,1-1-1-15,-1 1-2 0,1-1 1 16,-2 1 0-16,0 0-33 0,0-2-50 0,0 1-41 16,0 0-35-16,0 0-64 0,0 1-93 15,0-1-129-15,0 1-265 0,0 0-651 16,-5 8 742-16</inkml:trace>
  <inkml:trace contextRef="#ctx0" brushRef="#br0" timeOffset="123857.76">27390 8039 215 0,'0'0'744'0,"0"0"-321"0,0 0-182 16,0 0 3-16,0 0 5 0,0 0-35 16,0 0-65-16,0 0-52 0,0 0-13 15,0 0 32-15,-45 0 9 0,45 0 45 16,3 0-74-16,0 0-42 0,3-1 1 15,4 0 5-15,3-1-9 0,7 0 38 16,3 0 6-16,6-3 4 0,2 3-11 16,-1-1-35-16,3-1-24 0,3 2-17 15,-2-2-10-15,4 1-2 0,2 1 2 16,5-1-1-16,0 1 27 0,3-1-6 0,-1 2-10 16,0 0 1-16,-1 1-10 15,-3 0-1-15,2-1 1 0,-2-1 1 0,1 1 11 16,-2-1 10-16,1-2 7 0,-1 2-1 15,-3-2-2-15,-2 3-10 0,-3-3-7 16,-6 1 10-16,-3 3-3 0,-5-1-7 0,-3-2 1 16,-6 3-1-16,1-1-10 15,-1 1 11-15,0 0-10 0,-3-1 13 0,4 0-13 16,-4 1 12-16,1-2-13 0,1 1-2 16,-1 1 0-16,-1 0-2 0,0 0-1 15,3 0 0-15,-1 0 0 0,3 0 3 16,2 0 2-16,-2 0 11 0,-1 0-10 15,2-1 12-15,-6 1 4 0,-1 0 18 16,-2-1-12-16,-2 1-6 0,-2-2-4 16,0 1-3-16,1 0 4 0,-2 1 0 15,0 0-16-15,0 0-28 0,0 0-69 16,0-2-61-16,0 1-66 0,-4-2-101 0,1 2-329 16,-14-1-1028-16</inkml:trace>
  <inkml:trace contextRef="#ctx0" brushRef="#br0" timeOffset="128014.28">24482 10167 362 0,'0'0'482'0,"0"0"-218"0,0 0-120 0,0 0-1 15,0 0 7-15,0 0-27 0,0 0-15 16,0 0-27-16,0 0-68 0,0 0-13 15,-2 0-23-15,1 2 23 0,-1 0 18 16,2-1 12-16,0 1-1 0,0-1-3 16,0-1 10-16,0 0 12 0,0 0 46 0,0 0 39 15,0 0 16-15,0 0 16 0,0 0-7 16,0 0-26-16,0 0-33 0,0 0-28 16,0 0-23-16,0 0-32 0,0 0-16 15,0 0-32-15,0 0 0 0,0 0 16 16,0 0 16-16,0 0 0 0,0 0 35 15,0 0 16-15,0 0 13 0,0 0 0 16,0 0-3-16,0 0-10 0,0 0-7 16,0 0-9-16,0 0-6 0,0 0-4 0,0 0-6 15,0 0-15-15,0 0 12 0,0 0-4 16,0 0 4-16,0 0 16 0,0 0 31 16,0 0-19-16,0 0-18 0,0 0-23 15,0 0-2-15,0 0 0 0,0 0-1 16,0 0-2-16,0 0-17 0,0 0 6 0,0 0 11 15,0 0-11-15,0 0 12 16,0 0 1-16,0 0 13 0,0 0 0 0,0 0 2 16,0 0 23-16,0 0 3 0,0 0 0 15,0 0 0-15,0 0-6 0,0 0-10 16,0 0-23-16,0 0-2 0,0 0-1 16,0 0-12-16,0 0 10 0,0 0-9 15,0 0 10-15,0 0-11 0,0 0 11 16,0 0 0-16,0 0-1 0,0 0 3 15,0 0 0-15,0 0 15 0,0 0-12 16,0 0 0-16,0 0-3 0,0 0-3 16,0 0 0-16,0 0-9 0,0 0 9 15,0 0-1-15,0 0 3 0,0 0 1 0,0 0 0 16,0 0 1-16,0 0 3 0,0 0-3 16,0 0-1-16,0 0 0 0,0 0 0 0,0 0-2 15,0 0-1-15,0 0 1 0,0 0-1 16,0 0 0-16,0 0 2 0,0 0 1 15,0 0 3-15,0 0 16 0,0 0-16 16,0 0-1-16,0 0-2 0,0 0-1 16,0 0-2-16,0 0-16 0,0 0 0 15,0 0-3-15,0 0 3 0,0 0 0 16,0 0-40-16,0 0-24 0,0 0 4 16,0 0-19-16,0 0-26 0,0 0-23 15,0 0-64-15,0 0-50 0,2 0-90 16,1 0 69-16,0 0-222 0,1 0-186 15,-16 0-211-15</inkml:trace>
  <inkml:trace contextRef="#ctx0" brushRef="#br0" timeOffset="129656.02">24509 10157 246 0,'0'0'287'0,"0"0"-105"15,0 0-58-15,0 0-29 0,0 0-20 16,0 0-46-16,0 0-29 0,0 0 1 16,0 0 12-16,0 0 68 0,0 0 43 15,-6 0 26-15,6 0-10 0,-1 0-13 0,1 0 16 16,-2 0 16-16,2 0-3 0,0 0-14 16,0 0-25-16,0 0-24 0,0 0-25 15,0 0-10-15,0 0-3 0,0 0-3 16,0 0-11-16,0 0 1 0,0 0-9 15,0 0-8-15,0 0-2 0,0 0 6 16,0 0-13-16,0 0-13 0,0 0 10 16,0 1-13-16,0-1 1 0,0 0 0 15,0 1-1-15,0-1 0 0,0 0-3 16,0 2-9-16,0-2 12 0,0 0 13 16,0 0 0-16,0 0-10 0,0 0 10 0,-2 1-1 15,0 0 8-15,0 2-4 0,-1 0-3 16,0 2-10-16,0-3-2 0,1 1-1 15,-1-2-1-15,3 0 1 0,0-1 0 16,0 1 13-16,0-1-11 0,0 0-2 16,0 0 19-16,-1 0 10 0,1 0-4 15,-2 0 1-15,2 2 3 0,0-2-4 0,0 0 1 16,0 0-1-16,0 0 4 0,0 0 3 16,0 0 9-16,0 0 14 0,0 0 11 15,0 0 1-15,0 0-7 0,0 0-12 16,0 0-7-16,0 0-16 0,0 0 0 15,0 0 4-15,0 0 2 0,0 0-3 0,0 0-9 16,0 0 0-16,0 0 16 0,0 0 24 16,0 0 23-16,0 0 0 0,0-2-26 15,2 2-9-15,-2-1-16 0,1 1-12 16,-1-1 3-16,2 1-10 0,-1-1 0 16,2-3-8-16,2-2 8 0,2-1-11 15,4-4 11-15,2-3 4 0,4-2-1 16,1-2-11-16,2-2-4 0,0 2 0 0,-1 2-4 15,0 3-8-15,-5 1 10 16,2 2-10-16,-4 2 8 0,0 2-11 0,-2-1 13 16,1 1-1-16,1 0 0 0,0-4 3 15,4 1 0-15,1-3 15 0,6-4 1 16,5-3 8-16,0-3-8 0,3-2-16 16,3 0-1-16,-1 0-2 0,-1 2 3 0,0 1 1 15,-2 3 2-15,-3 0 9 0,-1 1-8 16,-4 3 11-16,0-1 10 0,-1 1 0 15,-2-1-4-15,3 0 4 0,-2 0-13 16,3-2-9-16,-1-1 10 0,2 0-13 16,0-1 0-16,2 1-25 0,-2 0 10 15,0 0 11-15,1 1-8 0,-3 1 11 16,-3 1-1-16,3 1 1 0,-1 0 0 16,-2 0 1-16,1-2-1 0,0 2 0 15,2-2-1-15,0 2 1 0,2-1 0 16,-1 0-1-16,1-1-11 0,0 2 11 15,0-2 2-15,-1 3 2 0,-1-1 14 0,1-1-4 16,0 1 4-16,2-3-13 0,-3 0 12 16,2 0-12-16,0-1-1 0,-1 0-2 15,-1 2-3-15,1 0-15 0,-1 2 5 0,-1 0-2 16,0 0 15-16,2 1 20 0,-2-3-16 16,0 2-1-16,0 0 9 0,-1 0-9 15,-1 0 13-15,0 0-4 0,1-2-10 16,-3 2-1-16,3-1 0 0,-1-2-1 15,1 2-1-15,0-2-2 0,-1 0 3 16,1 2 0-16,0-1 1 0,-4 4-1 16,-1 0 0-16,-2 0 2 0,1 2 10 15,-4-2-9-15,3-1 0 0,1-1-2 16,3-2-1-16,0-2-2 0,2 2-10 16,2-1 10-16,1-1-1 0,1 1 1 15,-4 1-10-15,-1 2-1 0,0 0 10 0,-3 0 2 16,-2 2 1-16,0 0 3 0,0 0 19 15,0-1-10-15,0 1 0 16,0-5-9-16,4 2-3 0,1-2-3 0,-2 0-18 16,1 2 9-16,0-1 8 0,0 2-11 15,-1 1 3-15,-1 2 11 0,-1-1 1 16,0 2 3-16,-3-1 9 0,0 1-9 0,1 1-2 16,-2 1-1-16,-1-2-2 0,2 2-10 15,-1-2 10-15,0 0-14 0,2 0-2 16,-1-1 5-16,3 1-5 0,-2 1 5 15,1-1 1-15,2 1 9 0,-4 0 0 16,2 1 1-16,-3-1 0 0,0 2 2 16,-3 2 0-16,-1 2 0 0,-2-2 1 0,-1 4 2 15,0-2 12-15,0 2-12 0,-1 0 10 16,1-3-12-16,0 3 1 0,1-3 0 16,1 0-1-16,0-2 0 0,4-3-1 15,3 0 0-15,1-3-2 0,2 1-10 16,2-2-1-16,-1 1 11 0,0 2 2 15,-3 1-1-15,-2 1-1 0,-3 4-1 0,-3 0 2 16,-2 3 1-16,-3 1 3 0,0 0 19 16,0 0-22-16,0 0-1 0,0 0-43 15,0 0 4-15,0 0 18 0,0 0 22 16,0 0-2-16,0 0 1 0,0 0-58 16,0-1-16-16,0 1-15 0,-1 0-11 15,-1 0-15-15,2 0-32 0,-1 0-86 16,-2 0-85-16,-1 1-53 0,-2 4-141 15,0-1-171-15,-10 6-768 0,55-29 1270 0</inkml:trace>
  <inkml:trace contextRef="#ctx0" brushRef="#br0" timeOffset="130339.38">26576 8692 898 0,'0'0'618'0,"0"0"-221"0,0 0-134 16,0 0-62-16,0 0-40 0,0 0-22 15,0 0-42-15,57-74-23 0,-45 64-33 16,4-2-9-16,-2-3 20 0,5 2 12 15,-2-4 3-15,3 2-25 0,-2-3 6 16,-2 0 6-16,1-1 32 0,-3-2-25 16,2-2-33-16,-1-1 4 0,0-3-7 0,3-6 1 15,0 1 9-15,1-1 6 0,1 1 44 16,0 6-12-16,-3 3-73 0,-3 6-3 16,0 4 3-16,-3 1 0 0,1 5 13 15,-2-4 2-15,-1 5 10 0,3-2 7 16,-5 3-10-16,-1 1-19 0,-3 3-1 15,1 0-2-15,-4 1-19 0,0 0-3 0,0 0-3 16,0 0-25-16,1 0-32 0,0-1-10 16,1 1-38-16,-1 0-84 0,-1 0-71 15,0 0-40-15,0 1-134 0,-1 0-338 16,-10 7-409-16</inkml:trace>
  <inkml:trace contextRef="#ctx0" brushRef="#br0" timeOffset="137036.53">13915 11364 307 0,'0'0'264'0,"0"0"-121"0,0 0 4 15,0 0 42-15,0 0 0 0,0 0 0 16,0 0-72-16,0 0-23 0,0 0-16 0,0 0-23 16,-46-11 1-16,35 11 5 15,0 0 20-15,-1 0-6 0,0 0 0 0,1 0-10 16,1 0-14-16,-1 0-22 0,0 0-12 15,-1 0-15-15,2 0 1 0,-1 0 10 16,1 0-10-16,1 1 17 0,-1 2-4 16,1-1-14-16,2-1 11 0,1 0-11 15,3 2 11-15,0-3-13 0,3 0 0 16,0 0-3-16,0 0 3 0,0 0 25 0,6 0 107 16,7-1 23-16,10-3-71 0,10-1-1 15,11-3-31-15,8 1-33 0,2-2-18 16,5 1 41-16,-1 1-42 0,2-1 0 15,2 2 22-15,8-2 42 0,5-2-6 16,8-3-16-16,7-4-23 0,3 2-19 16,4-2 3-16,-2 0 10 0,-3 2-13 15,-8-1 2-15,-8 5 30 0,-7-1 19 0,-8 4-22 16,-11-2-28-16,-7 3 0 0,-8 0 34 16,-8 2-24-16,-8 1-10 0,-6 3-1 15,-7 0 0-15,-3 1-4 0,-3 0-40 16,0 0-65-16,0 0-118 0,-5 1-127 0,-7 5-60 15,-7 3 154-15,-9 1-201 0,5 0-233 16</inkml:trace>
  <inkml:trace contextRef="#ctx0" brushRef="#br0" timeOffset="137353.34">13934 11363 424 0,'0'0'522'16,"0"0"-171"-16,0 0 1 0,0 0 12 16,0 0 15-16,0 0-189 0,0 0-115 15,79-56-14-15,-40 43 22 0,6 1 24 0,4-1-18 16,4 1-24-16,6 2-56 0,5 0-9 16,4 1-1-16,8-3 1 0,5 1 3 15,5 0 36-15,3 0-14 0,2-1-6 0,-2 1-15 16,-1-1 9-16,-5 1-10 0,-6 4 19 15,-7-2-22-15,-10 2 0 0,-8 1 15 16,-13 1-6-16,-12 1-9 0,-10 1-3 16,-11 3-13-16,-4 0-16 0,-2 0-57 15,-2 0-62-15,-6 0 58 0,-5 0 0 16,-3 5-117-16,-4 2-101 0,0-1-130 16,3 1-229-16,-3 4-443 0</inkml:trace>
  <inkml:trace contextRef="#ctx0" brushRef="#br0" timeOffset="146566.91">14036 13244 450 0,'0'0'313'0,"0"0"-134"0,0 0-74 0,0 0-4 15,0 0 12-15,0 0 63 0,0 0-46 16,0 0-42-16,0 0-52 0,0 0-16 15,-62 0-7-15,62 0 29 0,0 0 33 16,-1 0 12-16,1 0-19 0,-2 2-41 16,2-2-27-16,0 0-32 0,0 0-10 15,0 0 14-15,0 1 28 0,0-1 35 16,0 0 17-16,0 0 26 0,0 0 6 16,0 0 1-16,0 0-17 0,0 1-13 15,2-1-39-15,-1 0-16 0,2 0-29 16,-1 0-20-16,4 0-9 0,2-1 3 15,6 0 55-15,12-1 243 0,10 0-14 16,16-2-146-16,13-2 59 0,12-1-81 0,9 0-23 16,6-1-23-16,6 0-13 0,2 2-1 15,-1-1 1-15,-1 1 1 0,-4 1 10 16,-8 1-13-16,-6-1-1 0,-6 1-15 16,-9 0 3-16,-7 1 11 0,-9-1 2 15,-3 1-52-15,-5-1 24 0,-7 0 5 0,-4 0-9 16,-4 0 19-16,-3 1-32 0,-5 0-32 15,-3 0-33-15,-3 0-25 0,-5 3-47 16,0 0-93-16,-5 0-99 0,-2 0-94 16,0 0 5-16,-2 0-163 0</inkml:trace>
  <inkml:trace contextRef="#ctx0" brushRef="#br0" timeOffset="147456.91">14208 13316 987 0,'0'0'280'0,"0"0"-169"16,0 0-50-16,0 0 14 0,0 0 26 15,0 0 3-15,0 0-26 0,0 0-78 16,0 0-49-16,0 0-29 0,-9 6 7 0,9-6 29 15,0 0 19-15,0 0 22 0,0 0 1 16,0 0 23-16,0 0 16 0,0 0 84 0,-1 0 14 16,-2 1-4-16,-2 1-13 15,0-1-29-15,-4 0-36 0,1 2-17 0,-1-1-25 16,-3 0-13-16,4 1-16 0,2 0 16 16,0-2 0-16,2 1 13 0,2 0-12 15,0-2 2-15,0 1 10 0,2-1-9 16,-1 0 12-16,1 0-15 0,0 0 12 15,0 0 13-15,0 0 3 0,0 0 6 16,0 0 36-16,0 0-9 0,0 0-27 16,0 0-22-16,0 0-13 0,0 0-22 15,0 0-4-15,0 0 6 0,0 0 1 0,0 0 6 16,0 0 0-16,0 0 0 0,0 0 0 16,0 0 11-16,0 0 2 0,0 0 1 15,0 0 0-15,1 0 3 0,-1 0-1 16,0 0 13-16,0 0 0 0,0 0 4 15,2 0-1-15,-2 0 10 0,0 0 0 16,0 0-16-16,2 0-13 0,-2 0-1 0,0 0-22 16,2 0-15-16,-2 0-4 0,1 0 9 15,-1 0 4-15,2 0 7 0,-2 0 9 16,1 0-4-16,0 0 16 0,2 0-2 16,0 0-9-16,0 0 12 0,0 0 13 15,2 0 3-15,-1 0-3 0,6 0 0 0,0 0-9 16,4-1 31-16,7-1 10 0,3-1 20 15,9-1-20-15,6-1 10 0,9 0-7 16,5-2-13-16,7 1-9 0,8 1 0 16,6-2 16-16,5 2-20 0,0 0-22 15,3 0 0-15,0 1 2 0,-5 1-14 16,-1 2-21-16,-7 0-47 0,-4-2 80 16,-6 3-61-16,-4-1 37 0,-4 0 23 15,-2 0 1-15,-2-2-17 0,-1 0 17 16,-1 0 10-16,-2 0-7 0,-4 0-3 0,-3 0 35 15,-8 0-12-15,-5 0-22 0,-7 0 18 16,-5 2-3-16,-4 0 7 0,-2 1-10 16,-4 0-13-16,-1 0-78 0,1 0-51 0,-1 0-80 15,0 0-164-15,0 0-264 0,0 0-352 16</inkml:trace>
  <inkml:trace contextRef="#ctx0" brushRef="#br0" timeOffset="154654.97">9083 11812 84 0,'0'0'55'0,"0"0"-55"0,0 0 0 15,0 0-46-15,0 0-38 0</inkml:trace>
  <inkml:trace contextRef="#ctx0" brushRef="#br0" timeOffset="154747.67">9083 11812 22 0,'2'5'146'0,"-2"-10"-126"16,-2 3-20-16,-4-3-23 0,-2 3-107 15</inkml:trace>
  <inkml:trace contextRef="#ctx0" brushRef="#br0" timeOffset="154980.56">8959 11834 320 0,'0'0'313'0,"0"0"-108"16,0 0 7-16,0 0-43 0,0 0-22 15,0 0-37-15,0 0-25 0,0 0-7 16,0 0-13-16,0 0-13 0,0 0-13 15,2 5-26-15,-1-5-10 0,3 0 43 16,4 0 9-16,3 0 7 0,4 0-10 16,6-6 3-16,5-4-39 0,9 0-16 15,2-3-127-15,5 0-41 0,1 2-21 16,-5 1 88-16,-10 5-52 0,-9 5-195 16,-9 0-220-16</inkml:trace>
  <inkml:trace contextRef="#ctx0" brushRef="#br0" timeOffset="155156.78">8870 12045 745 0,'0'0'671'15,"0"0"-213"-15,0 0-257 0,0 0-74 16,0 0-24-16,0 0-28 0,0 0-40 16,0 0-35-16,0 0-32 0,0 0 3 15,95-58 3-15,-53 43 10 0,2-1 15 16,1 2-2-16,-3 4-36 0,-9 2-156 15,-6 7-81-15,-14 1-130 0,-7 1-112 16,-6 4-213-16</inkml:trace>
  <inkml:trace contextRef="#ctx0" brushRef="#br0" timeOffset="155313.84">8781 12131 1134 0,'0'0'394'0,"0"0"-218"16,0 0-176-16,0 0-6 0,0 0-20 0,0 0 26 15,98-46-2-15,-45 25 0 0,10 1-12 16,8-2 14-16,4-2-19 0,-2 4-33 16,-8 3-105-16,-6 4-197 0,-21 6-256 15</inkml:trace>
  <inkml:trace contextRef="#ctx0" brushRef="#br0" timeOffset="155537.17">8950 12104 897 0,'0'0'368'0,"0"0"-225"0,0 0-123 16,84-35-4-16,-39 23 3 0,8-4-19 15,6 3-1-15,9-1-12 0,3 0-189 16,-17 4-215-16</inkml:trace>
  <inkml:trace contextRef="#ctx0" brushRef="#br0" timeOffset="167876.87">9417 9405 1082 0,'0'0'505'0,"0"0"-196"15,0 0-115-15,0 0-19 0,0 0 7 16,0 0-27-16,0 0-52 0,0 0-52 16,0 0-33-16,0 0-18 0,-4 6-42 15,4-4-19-15,0-1-30 0,0 2-32 16,4 1 13-16,1 2 75 0,2 2 35 16,0 2 19-16,2-1 1 0,-3 2-7 0,-1 0-10 15,1-4 7-15,-4 3-7 0,2-3-3 16,0-1 13-16,-1-1 2 0,1-3-14 15,1 2 24-15,1-2 1 0,1 1-14 16,1-1 18-16,1-2-1 0,1 0 25 16,3 0 40-16,3-5 19 0,5-1-20 15,5-6-16-15,8-3-3 0,3-4-36 16,8-4-9-16,7-4-29 0,5-2-3 0,5-1-48 16,3 3-106-16,3-2-114 15,2 2-72-15,-19 8-205 0,18-6-733 0</inkml:trace>
  <inkml:trace contextRef="#ctx0" brushRef="#br0" timeOffset="175440.24">4160 15545 184 0,'0'0'473'0,"0"0"-135"0,0 0-77 16,0 0-36-16,0 0-30 0,0 0-29 15,0 0-11-15,0 0 8 0,0 0 21 16,0 0 0-16,-13-30 0 0,12 27-19 0,-2 1-15 16,0 0 7-16,0-2-39 0,0 0-22 15,2 0-4-15,-2 0-22 0,0 2-16 16,0-1-10-16,0 2-9 0,0-1 9 16,2 2 0-16,1 0-13 0,-2 0-31 15,2 2-53-15,-1 4-54 0,-3 4 107 16,1 6 31-16,1 3-15 0,1 3 16 15,1 1-17-15,0 2-15 0,0 2 1 16,3 1 26-16,4 1-24 0,-1 2 9 16,0 2 20-16,-2-1-30 0,3 0-2 15,-1-1 3-15,-3-2 0 0,-1 1 0 16,0-3 26-16,1-2-29 0,-2-3 0 0,2-3 0 16,-3-2 12-16,2-3-11 0,-1-3-1 15,1-2-14-15,-2-4-18 0,0-1 20 16,1-3 8-16,-1 1 4 0,0-2 25 0,0 0 9 15,0 0-21-15,-1-3-13 16,-4-2-63-16,-5-2-149 0,-1-4-45 0,-2-2-107 16,-2-1-93-16,7 1-344 0,-3-10-636 15</inkml:trace>
  <inkml:trace contextRef="#ctx0" brushRef="#br0" timeOffset="175790.46">3968 15462 1374 0,'0'0'430'0,"0"0"-190"16,0 0 32-16,0 0 6 0,0 0-88 15,0 0-51-15,0 0 8 0,-1-69-13 16,10 62 0-16,5 0-16 0,2 0-32 15,7 1-26-15,3 1-3 0,4-1 38 0,2 5 2 16,1 1-27-16,3 0-30 0,0 8-15 16,2 3-25-16,3 4-3 0,1 1-25 15,0 5 22-15,0 1 6 0,-8 3 1 16,-6 0-1-16,-12 2-16 0,-13 4 0 16,-5 1-12-16,-17 1 28 0,-11 3 0 15,-9 2 41-15,-7-1-19 0,-4 1-3 16,0-5-19-16,5-1-44 0,7-5-114 15,11-4-41-15,9-3-68 0,7-4-158 0,6-3-169 16,4-3-208-16,1-2-574 0</inkml:trace>
  <inkml:trace contextRef="#ctx0" brushRef="#br0" timeOffset="176223.9">4591 15955 1418 0,'0'0'1030'16,"0"0"-566"-16,0 0-77 0,0 0 26 15,0 0-80-15,0 0-120 0,0 0-101 16,0 0-50-16,0 0-34 0,0 0-10 15,0 0-18-15,-40 24 0 0,35-17-3 16,1 2-12-16,4 0 13 0,0 2-14 16,0-1 16-16,3 2 0 0,4-2 0 15,3 1 19-15,3 0-7 0,3-1-12 0,1-1-1 16,1-2-42-16,2 0-1 0,-1-3-2 16,2 0 18-16,2-3 28 0,-1-1 19 15,-2 0 12-15,2-6-4 0,-4-4 8 16,0-1-4-16,-1-2-7 0,-4-1 10 0,1-3 37 15,-5 0-9-15,1-2-37 0,0 1-25 16,0 0 0-16,0 1-16 0,2 2-52 16,-1 2-86-16,1 3-92 0,1 1-68 15,-3 4-87-15,2 2-107 0,-3 3-59 16,0 0-176-16,-3 0-340 0</inkml:trace>
  <inkml:trace contextRef="#ctx0" brushRef="#br0" timeOffset="176438.05">4914 15956 1285 0,'0'0'638'16,"0"0"-201"-16,0 0-43 0,0 0-79 16,0 0-59-16,0 0-78 0,0 0-86 15,0 0-64-15,0 0-3 0,0 0 1 0,72-27-4 16,-43 23-19-16,-2 2-1 15,0-1 10-15,-3 2-12 0,-1 0-57 0,-5 0-98 16,0 1-103-16,-4 0-66 0,1 0-153 16,-3 0-155-16,-3 0-58 0,-3 1-306 15</inkml:trace>
  <inkml:trace contextRef="#ctx0" brushRef="#br0" timeOffset="176772.95">5247 15912 355 0,'0'0'1441'16,"0"0"-802"-16,0 0-117 0,0 0-119 16,0 0-99-16,0 0-130 0,0 0-61 15,0 0-9-15,0 0-10 0,0 0-32 16,-78 38-9-16,65-23 9 0,0-1-21 0,1 1-16 16,0 0-7-16,-2 1-5 0,2-1-12 15,0 1 1-15,2-1 0 0,-3 2-2 16,1 0-12-16,0 1-16 0,-1 0 10 15,-1 0 2-15,0-3-2 0,1-1 2 16,3-2 13-16,3-3-15 0,3-3 14 16,2-3 4-16,2-2 14 0,0-1 51 15,0 0 40-15,3 0-15 0,7 0 9 16,6-1-10-16,8-5-43 0,8-2-44 16,8-1-2-16,8-2 0 0,0 0-3 15,2-2-89-15,-1 3-84 0,-1 0-84 16,-8 0-38-16,-5 4-204 0,-8 2-460 15,-8 2-462-15</inkml:trace>
  <inkml:trace contextRef="#ctx0" brushRef="#br0" timeOffset="178455.86">5711 15717 1349 0,'0'0'745'0,"0"0"-254"0,0 0-175 16,0 0 14-16,0 0 36 0,0 0-70 16,0 0-94-16,0 0-74 0,0 0-38 15,-7-13-16-15,25 7-64 0,11-1-7 16,7-1-3-16,6-2 22 0,3 2-20 0,-2-2-2 15,-4 3 0-15,1 0-2 0,-5 1-20 16,-2 2-43-16,-1 2-100 0,-1 0-46 16,-3 2-56-16,-4 2-111 0,-9 4-167 15,-8 3-244-15,-4-1-274 0</inkml:trace>
  <inkml:trace contextRef="#ctx0" brushRef="#br0" timeOffset="178606.62">5803 15919 1638 0,'0'0'740'0,"0"0"-285"0,0 0-125 16,0 0-27-16,0 0-44 0,0 0-60 16,0 0-23-16,0 0-17 0,0 0-38 15,0 0-71-15,101-2-32 0,-36-13-18 16,7 1-1-16,6 1-132 0,-3 2-126 16,-3 3-78-16,-2 3-299 0,-21 2-741 15</inkml:trace>
  <inkml:trace contextRef="#ctx0" brushRef="#br0" timeOffset="180156.01">7139 15569 1494 0,'0'0'562'0,"0"0"-219"16,0 0-55-16,0 0 14 0,0 0 5 16,0 0-34-16,0 0-55 0,0 0-67 15,0 0-27-15,0 0-6 0,-7-19 4 16,3 19-23-16,-2 1-46 0,-4 5-38 15,-5 1-13-15,1 5 17 0,-5 3 0 0,3 3-19 16,1 4-27-16,3 3-1 0,0 3 28 16,2 0 1-16,2 2-1 0,0-2-1 15,4-1-1-15,0-1-1 0,4-1-34 16,2 0-6-16,10-2-16 0,3-1 3 16,8-2 40-16,3-2 14 0,5-1-16 15,1-5-1-15,4-3 16 0,-1-5 3 16,-2-4 15-16,1 0 20 0,-5-7-1 15,0-3 6-15,-2-4-3 0,-1-4-12 16,-3-4-3-16,0-4 12 0,-5-2 6 16,-1-4 4-16,-5-4-29 0,-1-1 41 0,-7-4-4 15,-4 4-18-15,-1 1 6 0,-15 1 9 16,-5 4-3-16,-6 5-19 0,-8 1-27 16,-6 6-22-16,-1 5-21 0,-1 4-24 0,3 8 5 15,7 2-61-15,5 5-97 0,8 10-122 16,7 6-96-16,6 4-111 0,5-5-241 15,2 13-561-15</inkml:trace>
  <inkml:trace contextRef="#ctx0" brushRef="#br0" timeOffset="180483.41">7603 15900 1858 0,'0'0'616'0,"0"0"-355"16,0 0-33-16,0 0 38 0,0 0-59 15,0 0-74-15,0 0-82 0,0 0-33 16,0 0-18-16,0 0-32 0,0 0-28 0,-36 5 5 16,45-1 55-16,-1 0 32 0,7 1-10 15,-2-3 10-15,4 0 9 0,-4-2 6 16,3 0 1-16,-6-2 12 0,-1-4 25 15,-5 0 37-15,-2-1 95 0,-2-1 47 16,0-2-91-16,-6 2-62 0,-6-2-29 16,-1 1-42-16,-3 0-40 0,-1 2-18 0,1 1-4 15,-1 2-5-15,5 3-84 0,2 1-86 16,0 0-101-16,4 7-142 0,3 2-129 16,3 0-83-16,0-2-317 0,9-2-392 0</inkml:trace>
  <inkml:trace contextRef="#ctx0" brushRef="#br0" timeOffset="180823.09">7917 15454 1935 0,'0'0'660'0,"0"0"-213"0,0 0-38 16,0 0-4-16,0 0-29 0,0 0-60 0,0 0-60 15,0 0-72-15,0 0-44 16,0 0-39-16,0 0-56 0,-26-29-45 0,26 29-49 16,0 2-40-16,0 5-30 0,0 3-3 15,3 6 121-15,-3 3 1 0,3 4 24 16,0 3-24-16,-2 1 13 0,1 0-10 16,-1 0 18-16,2 0-20 0,0 0 11 15,1-2 13-15,-2-2-22 0,1-1 9 16,0-3-12-16,1-2-21 0,3-3-77 15,3-1 12-15,-1-4 21 0,7-2-15 16,0-1 6-16,5-4-27 0,3-2-82 16,2 0-74-16,-1-4-130 0,-5-3-74 0,-3-4-46 15,-3 1-101-15,-6 2-394 0</inkml:trace>
  <inkml:trace contextRef="#ctx0" brushRef="#br0" timeOffset="181056.31">8167 15689 421 0,'0'0'1489'0,"0"0"-929"0,0 0-96 15,0 0 3-15,0 0-49 0,0 0-107 16,0 0-108-16,0 0-95 0,0 0-61 16,0 0-20-16,-25-13-27 0,25 18-18 15,0 2 18-15,0 2 0 0,0 2 28 16,0 3-26-16,0 2-1 0,0 2 1 16,0 0 19-16,6 2-2 0,-1 1-8 15,3 0-11-15,-2-1-24 0,1 0-10 16,1-2 9-16,-3-1-12 0,-1-3-59 15,-1-3-78-15,1 0-65 0,-1-3-98 16,2-1-102-16,1-2-136 0,3-4-196 16,-1-1-472-16</inkml:trace>
  <inkml:trace contextRef="#ctx0" brushRef="#br0" timeOffset="181421.84">8501 15576 615 0,'0'0'1478'0,"0"0"-996"15,0 0-90-15,0 0-30 0,0 0-35 16,0 0-66-16,-58-66-25 0,50 60-30 16,-1 0-55-16,2 2-36 0,3 3-20 15,2 0-12-15,1 1-48 0,1 0-35 16,0 0-52-16,0 1-22 0,0 4-16 16,3 3 81-16,1 4 9 0,6 2 34 15,0 2 12-15,8 2-12 0,6 3 49 0,5 1 0 16,2 1-22-16,6 1 6 15,0-1 1-15,-1-1-26 0,-6-2-20 0,-1-2-19 16,-6 0 9-16,-4-2-12 16,-7-2-2-16,-3-3-22 0,-4 1 2 0,-4-2 4 15,-1 2 4-15,-1-2 14 0,-7 0 24 0,-6 1 31 16,-1-2-31-16,-3-2 22 0,-3 0-16 16,-3-3-5-16,-2-1-25 0,-1-2-15 15,-2-1-89-15,3 0-24 0,0 0-34 16,1 0-41-16,3 0-53 0,-1 0-55 15,1 0-96-15,5 0-149 0,1-1-152 16,7-2-516-16</inkml:trace>
  <inkml:trace contextRef="#ctx0" brushRef="#br0" timeOffset="181602.36">8466 15542 1997 0,'0'0'1197'15,"0"0"-784"-15,0 0-148 0,0 0-35 16,0 0-27-16,0 0-76 0,95-58-47 16,-57 48-36-16,5-1-41 0,-1 3-3 0,1-2-2 15,-3 4-1-15,-8 1-103 0,-3 3-111 16,-6 2-106-16,-1 0-100 0,1 0-201 16,-7 1-421-16,13 3-639 0</inkml:trace>
  <inkml:trace contextRef="#ctx0" brushRef="#br0" timeOffset="182338.37">8942 15913 1494 0,'0'0'578'0,"0"0"-328"15,0 0-37-15,0 0 9 0,0 0-102 0,0 0-120 16,0 0 1-16,0 0 35 15,0 0 18-15,0 0 20 0,20 24 22 0,-8-17 3 16,2-2-16-16,2 1-3 0,3 0-1 16,1-2-12-16,-1-1-23 0,1-2-9 15,0 1-3-15,-3-2 0 0,0 0 34 16,-1-4 44-16,0-1 22 0,-1-3-22 0,-3-1-13 16,-1-1 3-16,-3-3-4 0,-3-1-9 15,-2-3 5-15,-3-4-36 0,0-3-22 16,-5-4-31-16,-5-3 12 0,-3-1 7 15,-3-3-21-15,-1 1 33 0,1 1 33 16,0 0-12-16,3 1-3 0,-1 3 16 16,1 2 11-16,4 4-21 0,3 2 12 15,1 5-3-15,2 1 12 0,3 3-9 16,0 1-12-16,1-1-34 0,9 1-24 0,0-2-19 16,8 0-8-16,-1-1 2 0,5 0 13 15,-1 1-12-15,0 4-25 0,0 0 10 16,2 4 2-16,3 1-18 0,0 3 1 15,3 1-35-15,4 0-33 0,0 3 5 16,0 5-12-16,-7 1-40 0,-3 2-85 16,-7 0-72-16,-7 4-113 0,-8 2-33 15,-1 2 66-15,-13 4-4 0,-7 1-168 0,0-5-220 16</inkml:trace>
  <inkml:trace contextRef="#ctx0" brushRef="#br0" timeOffset="182476.25">9015 15786 1473 0,'0'0'533'16,"0"0"-167"-16,0 0 51 0,0 0-45 16,0 0-178-16,0 0-194 0,0 0-9 15,0 0-84-15,0 0 20 0,101-21 19 16,-70 21-91-16,-1 0-64 0,-1 0-126 0,-2 0-229 16,-10 0-522-16</inkml:trace>
  <inkml:trace contextRef="#ctx0" brushRef="#br0" timeOffset="182938.4">9504 15809 2182 0,'0'0'804'15,"0"0"-348"-15,0 0-104 0,0 0-81 16,0 0-90-16,-88 0-42 0,66 3-36 16,2 3-42-16,3 1-20 0,-2 2-23 15,0 0 1-15,2 2-19 0,3 0 0 16,-1 1-1-16,5-1 0 0,4 2-3 15,1-1-23-15,5 0 11 0,0 0 16 16,4 0 0-16,3 0 3 0,5-1-3 0,2 1 1 16,1-2 15-16,3-1 15 0,1-3-31 15,3 0-22-15,4-5-21 0,2-1-16 16,4 0-31-16,1-3-52 0,2-5-39 16,2 0-40-16,0-4-60 0,-6-1-62 0,-2-1-54 15,-7 0-29-15,-8 1 287 0,-7 1 139 16,-5 2 71-16,-2 2 133 15,0 1 44-15,0 0 9 0,-5 1 14 16,2 1 15-16,-4-3-27 0,3 1-45 0,1 1-24 16,-1 1-1-16,1 1 18 0,1 0-20 15,2 3-12-15,0 1-29 0,0 0-70 16,0 0-76-16,0 0-3 0,0 0-48 16,0 4-26-16,2 3-20 0,1 5 97 15,3 2 26-15,-1 4-7 0,4 0-17 16,-3 0 1-16,-2 0-3 0,2-2-43 0,-3-2-40 15,-2-3-27-15,-1 0-62 0,0-4-103 16,0 0-137-16,-1-2-52 0,-4-1-17 16,1-2-147-16,1-2-440 0</inkml:trace>
  <inkml:trace contextRef="#ctx0" brushRef="#br0" timeOffset="183238.06">9831 15837 2029 0,'0'0'740'0,"0"0"-195"0,0 0-95 15,0 0-35-15,0 0-129 0,0 0-67 16,0 0-47-16,0 0-37 0,0 0-34 16,0 0-43-16,26-40-58 0,-29 40-25 15,-3 0-51-15,-4 4-16 0,0 1 65 16,-3 3 8-16,-1 0 1 0,4 0-37 0,-2 2-37 16,2-2 15-16,4 3 15 0,0-1-3 15,4 0 10-15,2 2 14 0,0 1 20 16,0-2 18-16,1 0-12 0,6-1 15 15,-1-1 13-15,5-3 8 0,3 2 7 16,3-2-6-16,0 0-1 0,5-1 1 16,-1-1-7-16,3 0 1 0,3-2-16 15,0 1-28-15,1-3-34 0,-1 0-43 0,0 0-54 16,-5 0-64-16,-2-2-101 0,-6 0-82 16,-3 1-120-16,-8 0-212 0,-2-1-519 15</inkml:trace>
  <inkml:trace contextRef="#ctx0" brushRef="#br0" timeOffset="184389.18">10592 15483 450 0,'0'0'1550'0,"0"0"-1045"0,0 0-218 15,0 0-24-15,0 0 31 0,0 0-15 16,0 0-29-16,0 0-55 0,0 0-58 16,4-51-31-16,-4 51-13 0,0 0-22 15,0 0-58-15,0 1-13 0,0 4-47 0,-3 4-58 16,-1 4 96-16,-3 6 9 0,-3 4 40 15,3 4-39-15,-4 3 0 0,0 2 32 16,1 0-17-16,-2-1 24 16,-2 0-21-16,2-1-8 0,1-2-10 0,1-2 19 15,1-2-20-15,3-2-1 0,2-3-39 16,0-2-53-16,1-2-56 0,2-3-19 0,-2-2-47 16,1-2-66-16,2-3-46 0,0-2-74 15,0-3-80-15,0 0-57 0,5-4 34 16,-1-1-174-16</inkml:trace>
  <inkml:trace contextRef="#ctx0" brushRef="#br0" timeOffset="184654.54">10537 15515 1616 0,'0'0'588'0,"0"0"-116"16,0 0-96-16,0 0-31 0,0 0 0 16,0-71-1-16,0 65-49 0,0 2-32 0,0 2-35 15,0 0-60-15,0 2-67 0,0 0-54 16,3 0-47-16,3 0-49 0,7 7-57 15,6 1 41-15,8 5 47 0,10 3 18 16,4 3 0-16,4 3 15 0,1 3 1 16,-3 0-14-16,-3 4 12 0,-4-1-14 15,-6 0 0-15,-8-2-2 0,-2-1 2 0,-7-4-46 16,0 0-43-16,-4-3 49 0,-2 0 25 16,-5-4-43-16,0-2-44 0,-2-3-28 15,0-3-49-15,-7-1-30 0,1-2-36 16,-1-1-20-16,-2-2-43 0,-2 0-67 15,-2-2-215-15,2-2-646 0</inkml:trace>
  <inkml:trace contextRef="#ctx0" brushRef="#br0" timeOffset="184824.65">10448 15818 108 0,'0'0'2161'0,"0"0"-1606"15,0 0-161-15,0 0-15 0,0 0-17 16,0 0-73-16,0 0-131 0,0 0-158 0,0 0 0 15,0 0-40-15,91-58 18 0,-41 49-9 16,6 2 16-16,-1 1 2 16,-3 2-121-16,-6 1-121 0,-9 3-117 0,-3 0-148 15,-4 2-157-15,-10 2-434 0</inkml:trace>
  <inkml:trace contextRef="#ctx0" brushRef="#br0" timeOffset="185087.52">11235 15765 199 0,'0'0'2254'0,"0"0"-1537"16,0 0-287-16,0 0-83 0,0 0-46 15,0 0-72-15,-94-15-47 0,64 15-43 16,-2 2-38-16,0 4-31 0,1 4-36 16,3-2-34-16,7 3-11 0,5-1-17 15,3 0-21-15,4 2 13 0,3 2 8 16,3 1-9-16,3 2-6 0,3 2 6 15,9 1-9-15,10 1 25 0,3 1-7 0,7-2-15 16,6-2-7-16,2-2-11 16,6-5-36-16,3-3-55 0,5-6-52 0,6-2-94 15,2 0-130-15,4-3-140 0,-15-3-433 16,14-4-535-16</inkml:trace>
  <inkml:trace contextRef="#ctx0" brushRef="#br0" timeOffset="186020.02">12009 15476 1190 0,'0'0'732'0,"0"0"-259"15,0 0-115-15,0 0 27 0,0 0 26 16,0 0-26-16,0 0-71 0,0 0-85 16,0 0-56-16,0 0-47 0,0-36-27 15,0 36-20-15,0 0-27 0,0 0-30 16,0 0-22-16,0 0-40 0,-2 4-28 16,2 3-17-16,0 2 82 0,-1 5 3 15,1 3 12-15,0 4-12 0,0 3 3 16,0 3-3-16,0 1 28 0,4 1-28 15,-1 1 0-15,3 1 13 0,-2-1-11 0,2-2 13 16,-2-1-3-16,-1-2-9 0,4-4-3 16,-2-1-33-16,-1-4 8 0,3-1 10 15,-3-3-13-15,2-3-15 0,-1 0-12 16,0-3-16-16,-2-3-9 0,0 1-6 16,1-2-17-16,-4-1-21 0,0-1-38 0,0 0-43 15,0 0-34-15,-2 0-76 0,-4-1-56 16,-4-3-270-16,2 0-542 0</inkml:trace>
  <inkml:trace contextRef="#ctx0" brushRef="#br0" timeOffset="186162.55">11820 15794 1580 0,'0'0'702'0,"0"0"-266"0,0 0-44 16,0 0-16-16,0 0-110 0,0 0-137 15,0 0-129-15,0 0-13 0,107-61-12 0,-59 53 25 16,7 2-22-16,2 0 6 0,0 2-41 15,-1 3-189-15,-2 1-111 0,-1 0-157 16,-16 0-522-16,14 0-559 0</inkml:trace>
  <inkml:trace contextRef="#ctx0" brushRef="#br0" timeOffset="187153">13062 15515 218 0,'0'0'832'0,"0"0"-276"0,0 0-127 15,0 0 15-15,0 0-25 0,0 0-13 0,0 0-66 16,0 0-40-16,0 0-40 0,0 0-42 15,0 0-45-15,-14-31-29 0,12 31-39 16,-2 0-35-16,-2 0-41 0,-2 0-29 16,-7 6-37-16,-8 2 0 0,-3 5 10 0,-3 3 24 15,1 3-22-15,3 0-33 0,6 0 6 16,6 1 18-16,3 1-3 0,4-1 15 16,2 2-24-16,2 0-10 0,2 1-24 15,6-1 24-15,6 0-18 0,7-3 8 16,4-1 66-16,10-2 0 0,1-6 28 15,5-2 3-15,0-6 13 0,-1-2-10 16,2 0 16-16,-7-7-4 0,-1-5 3 16,-6-1-5-16,-6-4 8 0,0-1-12 15,-8-2 6-15,-1-3-3 0,-5-5 34 16,-6-2 15-16,0-4-43 0,-4 1-49 16,-6 1-12-16,-2 4-19 0,-2 6-15 0,-1 6-6 15,4 6-37-15,-2 3-53 0,4 6-65 16,2 1-54-16,1 1-89 0,1 8-138 15,3 5-121-15,2-2-386 0,4 10-480 0</inkml:trace>
  <inkml:trace contextRef="#ctx0" brushRef="#br0" timeOffset="187342.25">13513 15787 1110 0,'0'0'1451'0,"0"0"-806"16,0 0-241-16,0 0-48 0,0 0-79 15,0 0-66-15,0 0-54 0,0 0-55 16,0 0-47-16,0 0-36 0,0 0-19 16,-6-40-10-16,6 40-17 0,0-2-78 15,0 2-108-15,2-1-76 0,8 1-130 16,7 0-194-16,-2 0-180 0,16-1-602 0</inkml:trace>
  <inkml:trace contextRef="#ctx0" brushRef="#br0" timeOffset="187836.06">13543 15434 2135 0,'0'0'575'0,"0"0"-276"16,0 0 18-16,0 0-32 0,0 0-48 15,0 0-77-15,0 0-74 0,0 0-86 16,0 0-45-16,0 0-15 0,0 0 23 16,42-44 14-16,-4 43 23 0,3 0 12 0,1-2-11 15,0 1-1-15,-2-2 0 0,-5 1-100 16,-3 0-45-16,-5 1 3 0,-6-1 11 16,-4 1 1-16,-6-1 50 0,-2 1 80 15,-5-1 32-15,0 0 48 0,-4 2 28 16,0-1 47-16,0 1 10 0,0-1 20 0,0 2-14 15,0-1-22-15,0 0-6 0,0 1-1 16,0 0-6-16,0 0-10 0,0 0-34 16,0 0-34-16,0 0-29 0,0 0-29 15,0 5-58-15,-3 1-31 0,2 7 60 16,1 4 28-16,-1 3 2 0,1 5 1 16,0 2 63-16,0 1-48 0,0 0-16 15,1 2 25-15,3 0-24 0,1-2 13 0,-2 0-15 16,1-1 0-16,-1 0-18 0,0-1-12 15,1 0-44-15,-3-4-21 0,2-2 0 16,-1-3-38-16,-1-3-44 0,-1-5-72 16,0-2-73-16,0-4-30 0,0 0-82 15,-4-3-85-15,-6 0-97 0,4 0-607 16</inkml:trace>
  <inkml:trace contextRef="#ctx0" brushRef="#br0" timeOffset="187998.94">13734 15730 1527 0,'0'0'760'0,"0"0"-404"16,0 0-112-16,0 0 51 0,0 0-43 0,0 0-90 16,0 0-90-16,59-69-68 0,-29 61-4 15,6 2 0-15,5-1 0 0,3 2 12 16,-2-1-12-16,-4 2-1 0,-7-1-141 16,-5 2-106-16,-4 0-37 0,-4 0-52 15,-2-1-135-15,1-2-240 0,-5 1-482 16</inkml:trace>
  <inkml:trace contextRef="#ctx0" brushRef="#br0" timeOffset="188386.52">14361 15468 1099 0,'0'0'1273'15,"0"0"-815"-15,0 0-47 0,0 0-33 16,0 0-19-16,0 0-92 0,0 0-75 0,0 0-65 15,0 0-38-15,0 0-51 0,0 0-38 16,-24-35-52-16,24 35-50 0,0 4-40 16,0 3 55-16,2 4 86 0,2 2 1 15,4 2-3-15,2 4 3 0,4 1 0 16,1-1 3-16,2 2 40 0,2-2 13 16,2 1 6-16,2-1 0 0,0 1 6 15,-2-2-13-15,-1 0-34 0,-6-1-20 16,0-3-1-16,-6 0 0 0,-4-1 2 15,0 0 16-15,-4 0 13 0,0-2-9 16,0 1-4-16,-8-2 10 0,-3-1-4 0,-6-1 4 16,0-3-4-16,-5-1 16 15,-4-3-15-15,1-1-25 0,0-1-25 0,3-6-21 16,1-1-64-16,1-4-13 0,1 0-72 16,-1 0-69-16,2-1-50 0,2-2-72 15,6 0-144-15,2-2-183 0,4 3-498 16</inkml:trace>
  <inkml:trace contextRef="#ctx0" brushRef="#br0" timeOffset="188512.99">14351 15465 1740 0,'0'0'597'0,"0"0"-290"0,0 0-21 16,0 0-39-16,102-43-43 0,-58 33-61 16,3-1-70-16,3-1-50 0,-4 3-23 15,-6 0-22-15,-6 4-162 0,-10 1-110 16,-2 3-101-16,-4 1-196 0,-4 0-529 0</inkml:trace>
  <inkml:trace contextRef="#ctx0" brushRef="#br0" timeOffset="189237.2">15070 15773 1159 0,'0'0'450'0,"0"0"-116"0,0 0-55 16,0 0-10-16,0 0-53 0,0 0-20 16,0 0-35-16,0 0-33 0,0 0-20 15,0 0-25-15,8 49-29 0,-3-43-22 16,0 0-10-16,1 0-6 0,2 0 0 16,1-1 16-16,2-1 31 0,-1 0 25 0,1-2 29 15,-1-2 24-15,1 0 8 0,0 0-12 16,-1-2 3-16,2-5 5 0,0-2-9 15,0-2-44-15,2-2-21 0,-3-4-28 16,-1-1-10-16,-2-4 1 0,-5-2 12 0,0-5-34 16,-3-3-11-16,0-7-1 0,-6-3-2 15,-1-4-13-15,1-2 15 16,3 1 2-16,-1 0 16 0,3 4 19 0,-1 4 0 16,2 4 17-16,0 6-20 0,0 5 2 15,0 4 32-15,3 3 62 0,1 3-66 16,-1 2-37-16,3 0-12 0,1 4-15 15,0 0-2-15,2 0-25 0,5 1-15 0,2-1-16 16,7 2-6-16,3 1 12 0,3 3 4 16,4 2-7-16,-1 1-61 0,0 7-19 15,-4 4-3-15,-2 1-25 0,-5 3-109 16,-6 2-79-16,-6 1-96 0,-7 3-19 16,-2 2-7-16,-15 1-106 0,-1-4-100 15,-18 8-489-15</inkml:trace>
  <inkml:trace contextRef="#ctx0" brushRef="#br0" timeOffset="189397.95">15063 15655 992 0,'0'0'518'0,"0"0"-147"0,0 0 50 16,0 0-107-16,0 0-12 0,0 0-42 16,0 0-117-16,93-36-87 0,-63 31-56 0,5 2-4 15,0 1-21-15,-1 1 23 0,1 1-87 16,-4 0-209-16,-6 1-108 0,0 3-229 15,-8 0-481-15</inkml:trace>
  <inkml:trace contextRef="#ctx0" brushRef="#br0" timeOffset="189852.93">15415 15681 1083 0,'0'0'1259'16,"0"0"-791"-16,0 0-153 0,0 0-22 15,0 0-46-15,0 0-42 0,0 0-32 0,0 0-53 16,0 0-39-16,0 0-32 0,0 0-24 15,-11 62 0-15,11-50 0 0,3 1 0 16,1-1-10-16,5 1 4 0,0 1-19 16,-1-1-13-16,5-1-21 0,0-1-25 15,3 0-22-15,1-2-3 0,3-3-3 16,3 0-27-16,-2-4-21 0,3-2 28 16,1 0 43-16,-2-7 64 0,-3-3 0 0,3-4 61 15,-6-3 8-15,1-2 60 0,-1-3 38 16,-3-1 5-16,-3-2 5 0,1 4 11 15,-4 1 34-15,-3 6-60 0,-2 4-6 16,0 3-4-16,-3 4-21 0,0 0-28 16,0 3-12-16,0 0-22 0,0 0-35 15,0 0-34-15,0 0-52 0,0 3-24 16,0 2-27-16,0 6-15 0,0 5 91 16,0 7 26-16,3 4 1 0,1 4 2 0,1 2 0 15,-1 2 1-15,0 0 15 0,-2 1-15 16,-2-3 12-16,0 0-15 0,-9-4-25 15,-7 0 25-15,-6-2 0 0,-8-3 12 16,-6-5 3-16,-5-2-15 0,0-4-3 0,1-6-55 16,2-4-30-16,5-3 9 15,4-3-28-15,8-7 3 0,1-4-15 16,2-4-106-16,7-2-149 0,3-5-129 0,8-1-126 16,0-1-135-16,6 5-601 0</inkml:trace>
  <inkml:trace contextRef="#ctx0" brushRef="#br0" timeOffset="190402.05">16152 15382 1509 0,'0'0'1439'0,"0"0"-966"0,0 0-121 15,0 0-3-15,0 0-44 0,0 0-55 16,0 0-72-16,0 0-71 0,0 0-64 0,0 0-43 15,0 0-9-15,0-24-83 0,-1 37-67 16,-4 5 159-16,-3 6 19 0,-3 6 6 16,-1 2 5-16,0 4-2 0,-2 0-10 15,4 0-18-15,-1 0 2 0,1-1 11 16,3-1-13-16,-2-3-36 0,1-2-35 16,-1-2 4-16,1-4-32 0,2-3-74 15,1-5-79-15,2-3-84 0,3-6-15 16,0-3 61-16,3-3 290 0,3-6 16 15,1-6 61-15,2-6-29 0,1-6 15 16,0-4 11-16,-1-5-27 0,2-7-21 0,0-5 59 16,-1-2-9-16,1-2 59 0,2 3 16 15,-2 2-6-15,1 4 23 0,-2 6 3 16,-1 4 5-16,-1 5 26 0,-2 3 6 16,0 4-31-16,-1 4-40 0,-3 0-25 0,2 7-18 15,-2 3-15-15,-1 1-21 0,-1 3-58 16,0 0-29-16,2 0-58 0,-1 4-38 15,2 4-17-15,2 6 84 0,0 6 43 16,1 4 15-16,4 6 10 0,0 2-9 16,3 1 17-16,0 2-6 0,2 0 15 15,0-1-23-15,0 1-3 0,2 0-1 16,-1-3-49-16,0 0-12 0,-2-2-15 16,-2-5 24-16,-1 0-40 0,-5-6-42 15,0-3-51-15,-6-5-123 0,0-3-136 16,-6-3-62-16,-8-1-40 0,-1-1-110 0,-18-2-714 15</inkml:trace>
  <inkml:trace contextRef="#ctx0" brushRef="#br0" timeOffset="190801.81">15989 15763 1292 0,'0'0'1151'0,"0"0"-696"16,0 0-122-16,0 0-31 0,0 0-42 0,0 0-116 15,0 0-75-15,0 0-37 0,110-39-29 16,-66 35-3-16,7 1-1 0,3 2-1 15,-1 1 0-15,0-1-66 0,-4 1-68 16,-5 0-37-16,-6-2-43 0,-3 0-106 16,-4-1-73-16,-3-1-47 0,-5-1 40 15,-2-3 125-15,-5 1 222 0,-2-2 55 16,-6-1 312-16,-1-1 42 0,-3 2-11 0,-2-1-18 16,-2 2 21-16,0 0-53 0,0 2-56 15,-6 1-67-15,-1-1-70 0,-1 3-42 16,-3 2-15-16,1-1-27 0,0 2-13 15,1 0-3-15,2 4-10 0,4 1-31 16,-1 3 4-16,4 2 37 0,0 1 2 16,0 3 32-16,10 0 25 0,4 3 25 15,4 1-3-15,5 1-9 0,0 0-4 0,1 1-9 16,-4-1-10-16,-1-2-6 16,-7-2-21-16,-1-1-6 0,-7-1-14 0,-1-1 9 15,-3-2-11-15,0-1 0 0,-6 0 0 16,-8 0 40-16,-2-1 9 0,-7-3-49 0,-4-1-25 15,-5-3-132-15,-2-1-106 0,-3 0-69 16,1 0-141-16,8-3-514 0,-3-3-811 0</inkml:trace>
  <inkml:trace contextRef="#ctx0" brushRef="#br0" timeOffset="192901.24">3278 15172 1281 0,'0'0'589'16,"0"0"-304"-16,0 0-168 0,0 0 42 0,0 0 144 16,0 0 12-16,0 0-66 0,0 0-74 15,0 0-54-15,0 0-36 0,-31 0-31 16,31 0-23-16,0 0-12 0,0 0-17 16,0 0 11-16,1 0-13 0,6 0 2 15,3-2 33-15,7 0-13 0,5-3 25 16,7-2 0-16,9-2-19 0,5-4 16 0,4-1-19 15,9 0-11-15,6-2 1 0,5 2 4 16,2 1 6-16,-2 3-25 0,1 2-15 16,-1 2 3-16,-1 2-1 0,-1 2 12 15,2-1 1-15,-3 0 0 0,-1-1 0 16,1-1 2-16,-1-2 14 0,3-1-3 16,4-2-12-16,1-1-1 0,6-1 3 15,5 1 9-15,2 0-12 0,5-1 2 16,1 2-2-16,-1 0-2 0,2 4-11 0,-2 0 13 15,5 0 28-15,-2 2-13 0,4 0-12 16,4-2 25-16,4 0-9 0,4 0-3 16,7-1-1-16,9-2 6 0,7 1-21 15,10 0 0-15,5-3-25 0,6 0 13 16,7-2 10-16,4 0 1 0,4-2-15 0,5 2 16 16,2-3 14-16,4 1-14 0,3-1 0 15,4-2-14-15,2 0 13 0,7-1 2 16,2 1-1-16,0-1 12 0,5-2-12 15,-4 3 0-15,3-2-1 0,-2 1-1 16,-1 0-1-16,-1 1-9 0,-4 0-26 16,-2 1 7-16,-3 0 30 0,-2 2-1 15,-1 1-26-15,1 0 10 0,-2 0 18 16,0 0 0-16,2 0-2 0,-1-1 2 0,2 1 0 16,8-3-2-16,2 3 2 0,7-2-1 15,5 2-22-15,3 0-24 0,-1 2 25 16,-3 1 3-16,-6 1 19 0,-10 1 12 15,-12 1-11-15,-13 0-1 0,-14 1-3 16,-10 0 1-16,-11 2-1 0,-9 0 3 0,-10 1-2 16,-5 0 4-16,-4 1-2 0,-4 1 0 15,-2-1-3-15,-3 1 1 16,1-2 1-16,-3-1 0 0,0 1-1 0,-1-1-32 16,-5-1-13-16,-1 1 18 0,-8 0-27 15,-7 2-7-15,-12-2-32 0,-12 2-54 16,-11 1-29-16,-11 1-88 0,-11 1-107 15,-4 0-193-15,-5 0-511 0</inkml:trace>
  <inkml:trace contextRef="#ctx0" brushRef="#br0" timeOffset="194167.03">17747 14574 290 0,'0'0'258'0,"0"0"-206"16,0 0-29-16,77-14 120 0,-57 10 66 15,-3 2-40-15,-4-2-42 0,-4 1 33 16,-5 2-14-16,0-2-16 0,-2 3-26 16,-1 0-32-16,-1 0-63 0,0 0-9 0,0 0-22 15,0 0 22-15,-1 0 17 0,-1 0 22 16,2 0-16-16,-1 0-7 0,-1 0 65 16,2 2 68-16,-1-2 71 0,1 1 13 15,0-1-27-15,0 1-52 0,0 0-45 16,0-1-39-16,0 2-38 0,-1 2-29 15,1 2-3-15,-2 6 42 0,1 7 22 16,-1 7 57-16,1 6-48 0,1 5 3 16,0 7-13-16,0 2-25 0,3 2 47 0,2 1-72 15,4 0 31-15,2-1-16 0,0 0 7 16,0 0-32-16,1-1 28 0,-1 0-30 16,0-2 12-16,-2 0-12 0,-1 0 1 0,-1-1 11 15,0-1-1-15,-4-3-10 16,1 0 1-16,-2-1 16 0,-2 0 0 0,0-3-7 15,-6-1-11-15,-2-2 3 0,-1-4 12 16,-3 0-3-16,4-4-13 0,0-2 0 16,3-4 0-16,2-2 0 0,0-3 12 15,3-3 26-15,0 1-13 0,0-2 0 16,0-1-10-16,0-3-2 0,0 0-12 16,0-2-1-16,0-3-2 0,1 0 0 15,-1-1 2-15,2 0 1 0,-1 0-1 16,1 0-28-16,3-2-35 0,1-2-97 15,3-3-137-15,4 2-151 0,0-1-230 0,-3 2-564 16</inkml:trace>
  <inkml:trace contextRef="#ctx0" brushRef="#br0" timeOffset="195983.83">3796 16549 950 0,'0'0'462'16,"0"0"-136"-16,0 0-41 0,0 0-19 16,0 0-52-16,0 0-82 0,0 0-132 15,0 0-13-15,0 0 0 0,0 0 13 16,9 17 110-16,2-9 6 0,3 3-23 16,8-1-29-16,5-1-9 0,8-1 25 15,11-2 35-15,7-1-10 0,12-2-35 0,10-3-38 16,8 0-7-16,11-2-12 0,7-3-10 15,10-1-2-15,6-1 1 0,7 0-2 16,7-1 0-16,0 2 0 0,5 1 41 16,0 2-3-16,3 0 0 0,2 1-22 15,3 0-16-15,9 1 2 0,11-1 27 0,8-1-28 16,9-2 1-16,8 0 14 16,10-3-16-16,7-1 0 0,9 0-1 0,5-1 0 15,5 1 1-15,1 0 2 16,0 1-2-16,-2 3-1 0,-5 1 1 0,-3 3 0 15,-4 1 25-15,-5 2 4 0,-3 5-7 16,-3 2-20-16,-3 1-1 0,-1-1-1 16,2 0 14-16,-1-3-13 0,1 0 2 15,3-5-3-15,2-1 12 0,6 0-10 16,4-1 0-16,0-6 1 0,-2 0-3 0,1-1-1 16,-5-1 0-16,-2 0 1 0,-6 1 0 15,-5 0 2-15,-8 1 0 0,-4-1 10 16,-1 0 0-16,-4-1-12 0,2 0 0 15,3 0 19-15,1 0-19 0,5-1 2 16,4 1 0-16,4-2-1 0,5 3 1 0,3-3 0 16,2 3 0-16,2-2-2 0,-3 2-12 15,-5-1 10-15,-7 3-10 0,-9 1 12 16,-13 2 1-16,-13 1-1 0,-12 2-1 16,-14-2 0-16,-12 2 2 0,-9 0 0 15,-11 0 21-15,-10 0 13 0,-11 0 15 16,-10 0 9-16,-7 0 15 0,-5 0 10 15,-8 0-25-15,1 2-37 0,-3-1-10 0,-1 0-8 16,3 2-4-16,1 0 1 0,1-1-1 16,1-1-1-16,-2 2-3 0,-3-2-24 15,-2 0-6-15,-4 1-38 0,-6-2-10 16,-8 1-25-16,-8-1-25 0,-12 0-99 16,-8 0-205-16,0 0-337 0,-31-1-1022 0</inkml:trace>
  <inkml:trace contextRef="#ctx0" brushRef="#br0" timeOffset="196966.86">3752 15247 1080 0,'0'0'349'16,"0"0"-236"-16,0 0 21 0,23-73 38 15,-23 51-26-15,0 2-29 0,0-1-20 16,-7 3-13-16,1 2 10 0,1 5 58 16,-1 3-7-16,1 2 16 0,0 2-7 15,1 3-19-15,-1-1-7 0,2 2-20 16,-4 0-35-16,1 0-15 0,-1 0-14 0,-3 3-16 16,3 2 4-16,-6 4-7 15,3 4-12-15,-2 3 16 0,-2 5 43 0,1 4-40 16,-1 3-10-16,3 5 22 0,4 5 50 0,3 3-28 15,2 4-38-15,2 6 8 0,6 3 39 16,4 6-25-16,6 1 12 0,0 5-3 16,1-1-25-16,1 0-15 0,2-2 5 15,0-2-22-15,2-3 13 0,2-4 7 16,-1-3-7-16,4-2 1 0,-2-4-16 16,-3-2-2-16,1-2-11 0,-3-4 12 15,-4-1 1-15,-5-2 3 0,-1-3 0 16,-4-4 18-16,-3-3-21 0,0-4 0 15,-2-5 1-15,-1-4 2 0,2-3 0 16,-2-5 0-16,0-2 16 0,0-1 30 0,0 0 4 16,0 0-7-16,0-1-37 15,0-6-9-15,0-3-126 0,0-3-100 0,3-2-125 16,2-1-164-16,-1 3-302 0,8-5-900 0</inkml:trace>
  <inkml:trace contextRef="#ctx0" brushRef="#br0" timeOffset="202847.6">1882 9421 577 0,'0'0'567'15,"0"0"-215"-15,0 0 2 0,0 0 19 16,0 0-17-16,0 0-34 0,0 0-2 16,0 0-27-16,0 0-84 0,0 0-26 15,0-10-13-15,0 10-1 0,-3 0-30 0,-5 0-27 16,-4 2-10-16,-7 7-19 0,-10 1-58 15,-6 5-10-15,-3 3 34 0,-1 2 3 16,3 2-6-16,1-3-33 0,5 2-13 16,4-3-22-16,3 0-8 0,8-3-13 15,4 2 3-15,7-1 0 0,2-1-10 16,2 1 4-16,3 1 3 0,7-3 15 16,0 3 7-16,2-3 18 0,3-1 1 0,3 0-16 15,5-3-1-15,3-2 4 0,7-4 2 16,5-3-8-16,3-1-20 0,1-6-8 15,4-4-26-15,-4-4-21 0,-3 0-30 16,0 0-31-16,-5-2 6 0,-6-1-20 0,-1 0-10 16,-5 1-20-16,-4-2-17 0,-6-3 25 15,-3 0-133-15,-5-2-247 0,-1-1-101 16,-3-5-33-16</inkml:trace>
  <inkml:trace contextRef="#ctx0" brushRef="#br0" timeOffset="203081.31">2080 9301 379 0,'0'0'1137'0,"0"0"-536"15,0 0-83-15,0 0-4 0,0 0-106 16,0 0-36-16,0 0-40 0,0 0-25 16,0 0-15-16,-64-66-23 0,64 66-59 0,0 0-100 15,0 0-71-15,0 0-39 0,0 0-51 16,0 1-37-16,0 5-25 0,5 1-15 16,3 9 128-16,0 2 37 0,5 2-16 15,-3 5-12-15,1 1-9 0,0 1-9 0,-2-2 9 16,-2 2 18-16,0 0-17 0,2-1-1 15,-2 0-18-15,0 0-86 0,0-2-24 16,3 0-44-16,-1 1-84 0,3-2-107 16,-1-1-179-16,1-4-44 0,-2-4-146 15,-2-3-542-15</inkml:trace>
  <inkml:trace contextRef="#ctx0" brushRef="#br0" timeOffset="203514.26">2627 9454 1994 0,'0'0'1167'16,"0"0"-845"-16,0 0 85 0,0 0-6 15,0 0-103-15,0 0-101 0,-78-39-78 16,55 39-64-16,0 0-21 0,1 2-32 16,-1 4-2-16,2 0 0 0,1 5-34 0,2-2-9 15,4 2-9-15,5 2 6 0,0 2 0 16,5-3 0-16,1 1 3 0,3 0-25 15,0-1-12-15,0-1-10 0,6 1-18 16,4-1-26-16,3 0 22 0,0-4 26 16,2 0 36-16,3-3 22 0,2-2 10 15,-2-2 18-15,0 0 25 0,-3 0-3 16,-1-2 6-16,-4-6 45 0,-1 0 18 16,-1-2-4-16,-2 0-6 0,-1-1-16 15,-1 1 50-15,-1 4 2 0,-3-1-15 0,3 2-31 16,-3 3-7-16,3-3-12 0,-3 4-27 15,2 0-23-15,-2 1 0 0,0 0-2 16,2 0-1-16,-2 0-36 0,0 0-18 16,1 0-22-16,2 1-28 0,1 2-18 15,4 1 83-15,2 1 38 0,3 3 1 16,0-2-15-16,0 0-36 0,-2 1-38 0,1-2-32 16,1 1-34-16,-3 0-52 0,3-1-76 15,-3-1-104-15,2-3-81 0,0-1-175 16,-4 0-471-16</inkml:trace>
  <inkml:trace contextRef="#ctx0" brushRef="#br0" timeOffset="203831.44">2833 9463 2143 0,'0'0'788'16,"0"0"-258"-16,0 0 1 0,0 0-97 0,0 0-138 16,0 0-81-16,0 0-56 0,0 0-68 15,0 0-54-15,0 0-37 0,-16-10-10 16,16 10-45-16,0 0-55 0,3 0-19 15,1 6-21-15,2 0 107 0,6 5 43 16,2-1 3-16,2 2-3 0,1-1-2 16,-1-1 0-16,4 1 1 0,-1-3-2 0,-2-2-34 15,0-1 19-15,-2-1 18 0,-2-3 15 16,-3-1 4-16,2 0-1 0,-1 0 16 16,-1-4 12-16,2-3 9 0,0-4-6 15,2-2-18-15,0 1-10 0,-4-2 1 16,0-2 8-16,-3 2 16 0,-4 0-9 15,-3 1-13-15,0 0 0 0,0 1-24 16,-4 4-75-16,-3-3-62 0,1 4-54 16,2 0-105-16,-1 2-132 0,4 2-216 15,1 2-387-15,0 0-411 0</inkml:trace>
  <inkml:trace contextRef="#ctx0" brushRef="#br0" timeOffset="204497.23">3326 9315 232 0,'0'0'1338'0,"0"0"-757"0,0 0-102 0,0 0-84 16,0 0-62-16,0 0-95 0,0 0-58 15,0 0-35-15,0 0-45 0,0 0-40 16,0 0-28-16,-25-33-32 0,25 33-77 16,0 2-26-16,0 2 9 0,3 0-61 15,2 5 143-15,3 1 12 0,2 4 94 16,2 0-12-16,2 2 0 0,1-2 3 15,0 0-28-15,-2 0-10 0,0 0-3 16,-3-2-7-16,-1 0-12 0,-2-1-3 0,-3 0 3 16,-2-3 9-16,-2 3 6 0,0-2 10 15,0 0-7-15,-3-2-6 0,-4-1-9 16,1-1 0-16,-1-3-25 0,1-2-3 16,-1 0-15-16,0 0-29 0,1 0-27 0,3-1-56 15,2-4-29-15,1 0-71 16,1-2-117-16,9 0-169 0,6-1-118 15,5-1-70-15,0 0 119 0,2-1 239 16,0-2 135-16,-6 2 208 0,-1 1 91 0,-3 0 183 16,0 0 130-16,-4 1-7 0,-3 2-27 15,-2 1-33-15,-1-1-37 0,0 2-30 16,-1 3-8-16,0-1-33 0,-1 0-55 16,1 2-54-16,1-1-73 0,1 1-45 0,3-1-2 15,2-3-9-15,7 1 9 0,4-2 44 16,3 0 9-16,3-3-3 0,6-2-9 15,-2 1-5-15,0-2-24 0,-4-1-9 16,-6-1 19-16,-5 3 16 0,-4-2 5 16,-5 3 7-16,-3 0 16 0,-3 1-1 15,0 0-9-15,0 1-19 0,-3-1-16 16,-3 2-19-16,2-1 2 0,-2 3-1 0,2-1 12 16,-2 3-14-16,2-1-1 0,-5 3-2 15,2 0-23-15,-3 0-18 0,-2 3-4 16,-1 4 1-16,-1 1-1 0,1 5 1 15,1 1 14-15,3 1 1 0,4 2 3 16,4 1-3-16,1-1 12 0,4 0-6 16,9-2 7-16,0 1 4 0,4-3 14 0,3-1 0 15,3-2 29-15,5-4-13 0,5-4 9 16,3-2-25-16,7 0-63 0,3-2-82 16,5-7-60-16,3-4-201 0,4 0-161 15,-15 1-232-15,19-6-736 0</inkml:trace>
  <inkml:trace contextRef="#ctx0" brushRef="#br0" timeOffset="205446.91">4477 9006 274 0,'0'0'707'0,"0"0"-205"0,0 0-122 16,0 0-75-16,0 0-52 0,0 0-47 16,0 0-22-16,0 0-14 0,0 0 29 15,0 0-11-15,0 0-19 0,-56-64-27 16,52 53-16-16,4-2-3 0,0 2-23 15,0 1 4-15,0-1-4 0,0 2 3 0,8 1-35 16,-1-2-43-16,5 2-23 0,5-2-1 16,5 1-1-16,3-1 0 0,5 1 0 15,3 0 15-15,-1 2-13 0,-3 2-2 16,-5 4-11-16,-7 1-32 0,-5 0-1 0,-3 2-12 16,-4 8 0-16,-2 0 6 0,-3 3 41 15,0 2 9-15,-7 5 3 0,-6 0 10 16,-9 2 5-16,-5 1-18 0,-3 0-12 15,-2 0-54-15,3-2 1 0,3-1 1 16,4-8 17-16,5 1 25 0,6-5 22 16,2-3 2-16,3-1 1 0,1-3 26 15,2-1 8-15,3 1 4 0,0-1-2 16,0 0 1-16,0 0 10 0,3 0-16 16,3-1 7-16,6-1-4 0,4-3 1 15,6-1 11-15,5 1 1 0,5 0-4 0,4 3 13 16,4 0-4-16,0 2-17 0,1 0-11 15,-2 0 16-15,-5 3-6 0,-9 1-6 16,-5-1-28-16,-8 2-3 0,-5 5-3 16,-3-1 1-16,-4 2 2 0,0 3 3 15,-1 2 15-15,-11 2-5 0,-1 1 2 0,-7 2 7 16,-2-1-10-16,-4-2-12 0,-1 0 0 16,0-5-40-16,-2-1 22 0,-1-3 16 15,-2-1 1-15,0-4-13 0,2-2 13 16,1-2-19-16,3 0-5 0,6-1-40 15,-2-4-15-15,4-2-22 0,0-2-65 16,1 0-51-16,4-1-72 0,5 1-55 16,6 0-86-16,2 0-148 0,8 0-223 15,3 2-274-15</inkml:trace>
  <inkml:trace contextRef="#ctx0" brushRef="#br0" timeOffset="205914.14">5045 8967 1201 0,'0'0'680'0,"0"0"-210"0,0 0-25 16,0 0-28-16,0 0-80 0,19-69-34 0,-19 57-32 16,-9 1-69-16,-4-1-81 0,-1 2-22 15,-4 2-34-15,-5 3-31 0,2 1 6 16,3 3 19-16,0 1 5 0,3 0-24 16,1 4-40-16,2 2-24 0,-2 2-3 15,1 1 8-15,3 3-2 0,-3-1-4 16,6 3-2-16,-2 2-1 0,2 0-24 15,3 5-19-15,1-2-19 0,3-1 12 16,0 0 7-16,7-1 3 0,7-4-1 0,1-1 19 16,-1-5 22-16,1-2-6 0,-1-2-17 15,-4-3 51-15,0 0 9 0,-1-1 52 16,-2-6 20-16,0 0-16 0,1-4-34 16,1-2-31-16,2 1-3 0,0-4 3 15,2-1 22-15,0 1 71 0,3-1-37 16,-2 1-28-16,2 4 6 0,-3 3 28 0,-3 2 39 15,-1 2 19-15,-5 2 3 0,-2 3-7 16,-2 0-36-16,0 0-80 16,0 2-6-16,1 4-65 0,0 3 50 0,1 3 21 15,1 2 18-15,1 2-5 0,-1 5-12 16,3 0 14-16,-4 2-15 0,3-1-2 0,1 1 2 16,-2 0 11-16,2 0 1 15,2-4-12-15,-2 2-46 0,-1-6-55 0,-1 1-46 16,-1-3-59-16,-3-1-101 0,1-4-148 15,-1 0-209-15,2-1-419 0,-1-4-197 16</inkml:trace>
  <inkml:trace contextRef="#ctx0" brushRef="#br0" timeOffset="206179.83">5234 9193 914 0,'0'0'697'0,"0"0"-216"15,0 0-51-15,0 0-75 0,0 0-73 0,0 0-81 16,0 0-52-16,0 0-60 0,0 0-51 15,0 0-26-15,34-24 1 0,-15 19 12 16,0-2 10-16,5-3-6 0,1 3 8 16,-2-4 17-16,-6 1-1 0,-3 1 19 15,-5 2 42-15,-6 0 95 0,-3 1-1 16,0-2-78-16,-4 1-44 0,-5 0-43 0,-4 2-34 16,-4-1-9-16,-3 5-25 0,-3 0-5 15,-3 1 5-15,1 0-67 0,1 2-94 16,2 5-44-16,5-2-15 0,2 0-32 15,8 2-92-15,1-2-69 0,6 1-59 16,0 1-142-16,0-3-156 0</inkml:trace>
  <inkml:trace contextRef="#ctx0" brushRef="#br0" timeOffset="206563.51">5643 8720 1691 0,'0'0'823'0,"0"0"-327"16,0 0 2-16,0 0-100 0,40-72-72 0,-37 66-22 16,-1 2-58-16,-1 1-31 0,-1 3-32 15,0 0-40-15,0 0-52 0,0 0-39 16,0 0-52-16,0 3-30 0,0 4-40 16,-4 1-9-16,-2 6 79 0,-1 3 0 15,-2 4 0-15,0 0-2 0,0 4-10 16,0 1-13-16,3 1 13 0,0 1-6 15,3 1-13-15,3-1 16 0,0 0 15 16,0-3-2-16,6-1-10 0,3-2 0 16,4-3 12-16,4-2-28 0,2-3-11 15,3-3 17-15,1-4 22 0,1-3 3 0,-1-4 31 16,-1 0-7-16,-1-5 7 16,-4-4 5-16,-3-1 41 0,-6-5 26 0,-3 1 6 15,-5 0-36-15,0-1-18 0,-6 3 20 16,-3-1 55-16,-8 3-72 0,-3 2-61 15,-9 3-49-15,-4 4-26 0,-2 1-1 0,-1 1-69 16,3 5-55-16,6 5-71 0,3 0-177 16,3 2-231-16,2 3-341 0,8-3-412 15</inkml:trace>
  <inkml:trace contextRef="#ctx0" brushRef="#br0" timeOffset="210112.39">1924 10783 595 0,'0'0'358'0,"0"0"-140"16,0 0 4-16,0 0 217 0,0 0-79 15,-77-19-27-15,73 14-17 0,1 0-24 0,0 2-24 16,0-1 11-16,0 3-27 0,2 0-35 16,1 1-21-16,0 0-38 0,-1 0-62 15,1 0-47-15,0 1-49 0,0 3-15 16,0 1-62-16,0 5 64 0,0 7 13 16,1 2 28-16,3 6 37 0,2 2-31 15,0 0-34-15,-1 0-9 0,3 0 6 16,0 1 3-16,1 1-1 0,0-1 1 15,-2-1 0-15,3-1 22 0,-2-2-10 16,0-1-12-16,0-2-23 0,-2-4-42 0,0-1-12 16,0-3-44-16,-2-2-9 0,-1-4-32 15,-2 0-24-15,1-3-38 0,-2-3-42 16,0 0-46-16,0 2-38 0,-3-3 8 16,-4 0-164-16,-2-1-304 0,0-3-300 15</inkml:trace>
  <inkml:trace contextRef="#ctx0" brushRef="#br0" timeOffset="210428.77">1755 10821 132 0,'0'0'1812'0,"0"0"-1403"0,0 0-167 16,0 0 74-16,0 0 33 0,0 0-50 16,-50-67-81-16,50 55-86 0,0-2-35 15,9 0-14-15,6-4-24 0,4 1-12 16,5-1 15-16,4 1 31 0,3 2 34 0,7 1 0 15,-1 2-50-15,2 3-40 0,3 0 0 16,-2 3-10-16,-2 1-2 0,-2 0 15 16,-6 1-30-16,-7 1-10 0,-10 2-12 15,-5 1-19-15,-5 3-12 0,-3 5-46 16,0 9 55-16,0 6 34 0,-5 7 59 0,-10 3-44 16,-5 6-3-16,-3 0-10 0,-3-2 14 15,-3 2-16-15,2-3-56 0,3-4-64 16,2-4-19-16,0-2-13 15,2-2-47-15,1-5-54 0,-1 1-75 0,0-5-196 16,4 0-140-16,2-6-523 0</inkml:trace>
  <inkml:trace contextRef="#ctx0" brushRef="#br0" timeOffset="210895.39">2452 10879 729 0,'0'0'1458'0,"0"0"-912"0,0 0-8 16,0 0-52-16,0 0-77 0,0 0-99 15,0 0-84-15,0 0-42 0,0 0-34 0,0 0-62 16,0 0-30-16,-88-42-24 0,64 49-34 16,-2 3 0-16,2 2-19 0,2 1-11 15,3 0 2-15,2-2 4 0,4 2 3 16,3-1-4-16,0-1-60 0,7 1-32 15,0-2-9-15,3 1-3 0,0-1-4 16,3 1-12-16,8-1-8 0,1-2 25 16,4-1 55-16,1-1 45 0,3-3 25 15,1-3 1-15,2 0 2 0,1-1 0 16,-1-7 18-16,3 0 14 0,-3-3 2 16,2-2 8-16,-4 0 2 0,-3-3 18 0,-3 3 72 15,-6 1 18-15,-2 1-25 0,-1 4 36 16,-3 0-16-16,-2 2-25 0,-1 1-18 15,0 2 3-15,0 0 6 0,0 1-13 16,0 1-27-16,0 0-46 0,0 0-27 0,0 0-46 16,0 0-14-16,0 0-16 0,2 1-18 15,-1 2-1-15,2-2-2 0,4 4 66 16,-1-1-27-16,4 3-19 0,0-2-30 16,2 1-7-16,2 1-31 0,-1-2-59 15,1-2-124-15,1 1-94 0,2-1-104 16,2-1-86-16,-5-2-460 0,14 0-210 0</inkml:trace>
  <inkml:trace contextRef="#ctx0" brushRef="#br0" timeOffset="211378.52">2947 10811 463 0,'0'0'828'15,"0"0"-269"-15,0 0 89 0,37-65-139 0,-34 48-49 16,-3 5-21-16,0-1-63 0,0 2-137 16,-7 4-54-16,-3 0-19 0,3 2 35 15,-5 4-63-15,-5 0-44 0,-2 1-36 16,-7 0-49-16,-4 6-9 0,-2 3-21 0,0 4-4 15,2 1-5-15,3 3-10 0,4-1 10 16,4 2-10-16,2 0 1 0,5 0-56 16,5 0-15-16,4 0-13 0,3-1 0 15,0-1 0-15,10-1 3 0,2 1 11 16,2-3-9-16,2-2 31 0,4-3 24 16,-1-2 21-16,1-2 42 0,1-4 0 15,-2 0 39-15,0-5-14 0,0-4 41 16,-2-1 21-16,-1-2 18 0,1-3 29 0,-4-1 8 15,2 0-4-15,-5-4-64 0,1-1 45 16,-2 3 1-16,-3 3-23 0,-2 3 40 16,-1 3 6-16,-3 6-4 0,0 3-11 15,0 0-50-15,0 0-78 0,0 0-6 16,0 2-54-16,0 2-25 0,0 4-42 16,0 3 33-16,7 9 94 0,-1 4 1 15,0 5 23-15,-2 3-3 0,-1 1-21 0,1-1-21 16,-4 4 21-16,0-1 0 15,0 0 1-15,0 1 13 0,-7-3 7 0,-3 0-2 16,-6-1 5-16,-3-1-6 0,-7-2 9 16,-4 0 7-16,-3-5 0 0,-3-5-34 15,0-5-49-15,6-4-38 0,5-8-8 0,5-2 10 16,3-2-6-16,2-12-25 0,1-6-67 16,8-7-124-16,6-7-152 0,10-7-152 15,16-3-107-15,11-3-68 0,-3 14-557 16</inkml:trace>
  <inkml:trace contextRef="#ctx0" brushRef="#br0" timeOffset="211778.43">3102 10878 924 0,'0'0'830'0,"0"0"-240"0,0 0-77 16,0 0-61-16,0 0-100 0,0 0-78 16,0 0-29-16,0 0-74 0,0 0-93 0,0 0-78 15,0 0-9-15,19-29-50 0,-10 29-31 16,4-2 60-16,5-2 30 0,4-2 22 15,4 0 9-15,3-4-6 0,1 0-9 16,-1-5 15-16,0 1-10 0,-3 1 32 16,-5-2-19-16,-6 2 22 0,-4-1 24 15,1-2 0-15,-5 1-34 0,-4-2 7 0,1 0-50 16,-4 4 27-16,0 0 53 0,-9 1 0 16,-1 3-19-16,-2 2-21 0,-3 2-43 15,-5 4-30-15,0 1-6 0,1 0 20 16,-4 4-2-16,0 5-3 0,4 1-13 15,-3 4 9-15,4 2 7 0,0 2 15 16,3 0-25-16,3 1 13 0,5 0 13 16,0 2-38-16,7-2 12 0,0-2 10 15,0 0-4-15,8-2 10 0,1-2-9 16,3 2-1-16,5-3 7 0,3 1 13 0,6-1 2 16,10-3 16-16,4-4 17 0,9-2-33 15,6-3-71-15,4-4-31 0,3-9-37 16,0-3-103-16,0-4-107 0,-1-2-104 15,-4-3-153-15,-5-1-63 0,-14 5-557 0</inkml:trace>
  <inkml:trace contextRef="#ctx0" brushRef="#br0" timeOffset="212335.46">3830 10379 843 0,'0'0'1026'16,"0"0"-644"-16,0 0-10 0,0 0 11 0,0 0-57 16,0 0-34-16,0 0-30 15,0 0-20-15,0 0-55 0,0 0-54 0,0 0-46 16,-14 7-35-16,24-10-30 0,8-1 18 16,4-1-27-16,3-1-10 0,1-1 15 15,1 0 16-15,2-4-3 0,0 0-31 0,2-3-34 16,0-3-37-16,0 0 3 0,-5 2-3 15,-3 0 15-15,-10 7 56 0,-4 1 47 16,-6 3 52-16,-3 3-1 0,0 0-39 16,0-2-10-16,0 2 0 0,-2 0 12 15,1-3 10-15,0 1-7 0,-1 0-18 16,-1 1-19-16,2-1 4 0,1 2 2 16,-2 1 7-16,2 0-4 0,0 0-14 15,0 0-22-15,0 0-2 0,0 0-11 16,0 1-14-16,0 3-22 0,0 3-39 15,-3 3 42-15,2 5 46 0,-1 5 43 16,1 1-19-16,1 4-5 0,0 3-7 0,0 0 15 16,4 1-6-16,4 2-19 15,-3-1 11-15,5 1-1 0,-4-1-10 0,0 1 0 16,3-2-2-16,-2-4-2 0,-3-2 2 16,2-2 0-16,-2 0 0 0,-1-3 2 0,0-3-2 15,0-1 1-15,-3-2-1 0,1-3-24 16,1-2-10-16,-2-3-12 0,0-1 1 15,0-3 5-15,0 0 6 0,0 0 1 16,0 0-1-16,0 0-9 0,0 0-12 16,-3-3-34-16,0-1-19 0,-3 1-214 15,-1 0-188-15,-3 1-179 0,-2-1-395 16,4 3-321-16</inkml:trace>
  <inkml:trace contextRef="#ctx0" brushRef="#br0" timeOffset="212517.87">3847 10736 1483 0,'0'0'1067'0,"0"0"-600"0,0 0-11 16,0 0-36-16,0 0-106 0,0 0-149 15,0 0-100-15,75-79-34 0,-37 64-31 16,5-1-19-16,6 0 16 0,0 2-18 0,3-2 21 16,-4 2-16-16,-1 1-55 0,-7 2-41 15,1-2-44-15,-7 2-58 0,-5 1-52 16,-3 1-141-16,-3-1-113 0,-7 1-192 15,-4 3-637-15</inkml:trace>
  <inkml:trace contextRef="#ctx0" brushRef="#br0" timeOffset="212827.92">4561 10140 2017 0,'0'0'1166'0,"0"0"-648"0,0 0-9 16,0 0-109-16,0 0-138 0,0 0-91 0,0 0-61 16,0 0-46-16,0 0-64 15,0 0 0-15,-8 5-86 0,11 7 7 0,3 6 79 16,2 6 73-16,3 6-36 16,-1 1-22-16,4 3-13 0,-2 4 35 0,3-2-10 15,0 1-27-15,-2-1 3 0,2-1 0 16,-1 0-1-16,-1-3 13 0,-1-1-14 0,-1-2-1 15,-2-2-21-15,-2-1-55 0,2-4 9 16,-5-3-16-16,-1-2-45 0,-1-3-72 16,-2-2-93-16,0-5-145 0,-2-3-118 15,-1-4-132-15,2 0-390 0</inkml:trace>
  <inkml:trace contextRef="#ctx0" brushRef="#br0" timeOffset="214244.56">2336 12144 107 0,'0'0'1145'16,"0"0"-628"-16,0 0-50 0,0 0-30 15,0 0 0-15,0 0-10 0,0 0-8 16,0 0-37-16,0 0-79 0,0 0-45 16,-20-49-68-16,20 49-53 0,0 0-52 15,0 0-42-15,0 0-43 0,0 0-6 16,0 0-49-16,0 4-37 0,0 1-57 0,0 4-19 16,1 8 125-16,5 2 43 15,4 4-12-15,-3 5 12 0,2 0-43 0,0 4 43 16,0 1 16-16,2 2-14 0,-4-1 24 15,3-1 1-15,-3-2-11 0,-1-2-13 16,0-2 12-16,-1-5-18 0,-1-4 3 16,1-2-62-16,-2-4-24 0,-2-5-9 15,1 0 3-15,-2-3-7 0,0-2-22 0,1-2-38 16,-1 0 47-16,2-2 42 0,-1-8-15 16,5-2-319-16,4-4-142 0,4-4-164 15,2 1-503-15</inkml:trace>
  <inkml:trace contextRef="#ctx0" brushRef="#br0" timeOffset="214743.61">2902 12045 1970 0,'0'0'606'0,"0"0"-204"0,0 0 4 16,0 0-48-16,0 0-46 0,0 0-34 15,0 0-43-15,0 0-32 0,0 0-28 16,0 0-34-16,0 0-32 0,19-53-36 15,-24 53-18-15,1 0-24 0,-6 0-31 0,-3 0-25 16,-4 0-26-16,-4 0-4 0,-2 0 3 16,2 1 25-16,-1 4-4 0,5 2-18 15,-3 3 0-15,-3 3-27 0,4 3-16 16,-1 2 9-16,4 1-37 0,3-2-19 16,4-2 0-16,5 0-20 0,4-4-14 15,0-2 54-15,0-3 53 0,0 0 32 0,1-4 8 16,1 0 26-16,1-2 28 0,0 0 35 15,1 0 12-15,6 0 0 0,2 0 26 16,8-2 5-16,2 1-25 0,6-2-31 16,6 0-16-16,3 3 16 0,0 0-7 15,4 0-3-15,-1 0-12 0,0 3 39 16,-5 0-67-16,-2 2 0 0,-7 0-13 16,-6 2 10-16,-4 0-40 0,-6 4-3 15,-4 0-4-15,-3 5 50 0,-3 2 46 16,-6 2 12-16,-5 1-21 0,-8 1-9 15,-3-3 9-15,-5 3 34 0,-7-4-34 0,-3-3 3 16,-3-3 6-16,-4-2-19 0,-1-3-2 16,1-6-23-16,1-1-2 15,7 0-37-15,6-4-34 0,6-5-12 0,6-3-27 16,6-2-57-16,8-2-91 0,4-4-210 16,16-2-155-16,13 1-85 0,8-4-368 0,-5 6 483 15</inkml:trace>
  <inkml:trace contextRef="#ctx0" brushRef="#br0" timeOffset="-214436.23">3320 11866 2392 0,'0'0'1026'0,"0"0"-618"0,0 0 59 15,0 0-74-15,0 0-86 0,0 0-75 16,0 0-95-16,0 0-64 0,0 0-43 15,0 0-30-15,0-31-37 0,0 31-52 16,0 4-54-16,0 4-24 0,0 3 84 0,0 6 83 16,0 4 3-16,0 3 25 15,-3 0 17-15,0 0-23 0,-1-2-10 0,3-2-11 16,-1-2-1-16,2-1 0 0,0-3-22 16,6 2-24-16,2-4-6 0,4 0 15 15,7-1 25-15,2-3 0 0,1 0-4 16,1-3 14-16,4-2-44 0,-2-3-9 15,-2 0-31-15,3 0-10 0,0-5-71 16,-2-3-88-16,-1 0-122 0,-4-1-121 16,-2 0-47-16,-8 0-173 0,-3 3-425 15</inkml:trace>
  <inkml:trace contextRef="#ctx0" brushRef="#br0" timeOffset="-214218.78">3621 12039 1050 0,'0'0'813'0,"0"0"-178"15,0 0-78-15,0 0-47 0,0 0-66 16,0 0-100-16,0 0-87 0,0 0-51 15,0 0-71-15,0 0-58 0,0 0-53 0,-29-18-24 16,29 18-70-16,0 6-37 0,0 4 33 16,2 4 74-16,-1 4 21 0,2 2-18 15,-3 1 31-15,3-1-18 0,0-2 8 16,0 0-24-16,0-2-59 0,1-2-70 16,-2-2 2-16,0 0-24 0,1-2-45 15,0-1-95-15,1-2-97 0,1-1-65 16,-1-2-51-16,3-3-24 0,5-1-190 15,-5 0-351-15</inkml:trace>
  <inkml:trace contextRef="#ctx0" brushRef="#br0" timeOffset="-213886.47">3793 11926 795 0,'0'0'1539'0,"0"0"-1000"0,0 0-36 15,0 0-38-15,0 0-60 0,0 0-126 16,-32-64-60-16,29 59-35 0,3 2-25 15,0 1-34-15,0 2-34 0,0 0-64 0,0 0-27 16,0 0-61-16,0 0-51 0,0 2-26 16,2 8-15-16,2 0 129 0,6 5 23 15,0 2-2-15,5 1 3 0,3 1 18 16,4 2 1-16,-3 0-4 0,2-1-15 16,-2 1-1-16,-2-3-11 0,-1 0 9 15,-4 0-10-15,-2-3 13 0,-2 2 3 16,-5-4-3-16,0-1-3 0,-3 2-11 15,0-4 14-15,-6 0 3 0,-5-1 34 16,1 0 18-16,-6-2-15 0,-3-2 6 0,-4-3-46 16,-3 0-19-16,0-2-54 0,1 0-31 15,4-4-16-15,1-4-22 0,5-1-65 16,-2-4-253-16,4-4-337 0,3 4-499 16,6-12-505-16</inkml:trace>
  <inkml:trace contextRef="#ctx0" brushRef="#br0" timeOffset="-213746.7">3761 11893 684 0,'0'0'1477'0,"0"0"-928"0,0 0-150 16,0 0-68-16,0 0-84 0,0 0-105 15,46-65-104-15,-23 49-38 0,8 3-53 16,2-1 12-16,4 1 25 0,-4 3 13 16,0-1-16-16,-4 4-60 0,-3 0-111 15,-4 1-75-15,-1 0-161 0,-4-1-127 0,-3 2-486 16</inkml:trace>
  <inkml:trace contextRef="#ctx0" brushRef="#br0" timeOffset="-213369.77">4293 11584 1353 0,'0'0'1309'0,"0"0"-725"16,0 0-35-16,0 0-79 0,0 0-172 15,0 0-129-15,0 0-101 0,0 0-68 16,0 0-95-16,0 0-50 0,0 0 126 15,-51 36 16-15,33-14 1 0,0 1 2 16,1 3 12-16,2 1 5 0,4 1-17 16,2 2-34-16,6-1 18 0,3 1 14 15,2 0-10-15,8-3 11 0,4 0 1 16,-1-3 15-16,6-1-14 0,-1-4-1 0,2-4-15 16,1-4 15-16,1-1 0 0,2-4 28 15,1-4 18-15,-4-2 4 0,-5 0 5 16,-1-1 49-16,-7-4 35 0,-5-2 59 15,-1-2-9-15,-2-3-83 0,-3-1-51 16,-6-1-12-16,-4 0-23 0,-3 1-20 0,-2 1-34 16,-2 3-5-16,-1 3-19 0,0 0-27 15,-1 6-52-15,3 0-40 0,1 0-37 16,2 4-85-16,4 4-118 0,5-2-62 16,7 1-28-16,0-1-114 0,7-2-115 15,2-3-290-15</inkml:trace>
  <inkml:trace contextRef="#ctx0" brushRef="#br0" timeOffset="-213186.01">4505 11750 267 0,'0'0'1881'0,"0"0"-1271"0,0 0-68 16,0 0-3-16,0 0-94 0,0 0-172 15,0 0-76-15,-38-65-44 0,38 62-52 16,0 1-43-16,0 1-55 0,0 1-3 15,0 0-52-15,0 0-30 0,0 3-65 16,3 1-180-16,3 5 88 0,1 3-91 16,0 2-163-16,2 2-19 0,0 5-120 0,-4-6-472 15</inkml:trace>
  <inkml:trace contextRef="#ctx0" brushRef="#br0" timeOffset="-213019.72">4552 11950 421 0,'0'0'821'0,"0"0"-284"15,0 0-102-15,0 0-38 0,0 0-30 16,0 0 7-16,0 0-12 0,0 0-12 15,0 0-17-15,0 0-52 0,0 0-66 16,12 10-62-16,-12-13-52 0,0 2-44 16,0-1-57-16,1-2-88 0,2 0-31 15,3 0-68-15,2 0-75 0,3-1-113 16,6 2-125-16,2-1-118 0,2 1-87 16,-2 0-505-16</inkml:trace>
  <inkml:trace contextRef="#ctx0" brushRef="#br0" timeOffset="-212320.85">4729 11746 72 0,'0'0'1836'0,"0"0"-1334"16,0 0-79-16,0 0 22 0,0 0-99 0,6-72-169 16,4 57-17-16,1-1 10 0,3 2-39 15,2-1-53-15,1 2-41 0,1 4 25 16,0 0 22-16,2 4-26 0,-1 2-38 15,4 2-20-15,-2 1-31 0,1 0-21 16,-3 4-23-16,-2 4 23 0,-4 2 8 16,-4 4 1-16,-1 1 2 0,-3 3 29 15,-5 6-1-15,0 0 13 0,-9 3 40 16,-5 1 13-16,-2 2-16 0,-3-1-3 16,-1-1-19-16,1-5-4 0,2-3-11 15,1-3-25-15,3-4 25 0,3-4 0 0,4-1 3 16,2-5 0-16,0 0 16 0,2-2 2 15,2-1 26-15,0 0 30 0,0 0 22 16,0 0 18-16,6-4 2 0,4-2-18 16,6-4-101-16,10-4-15 0,10-3-55 0,8-2 14 15,8-1-73-15,-1 0 28 0,4 0-78 16,-4 1-67-16,-6 1-30 0,-7 0-77 16,-8 1-121-16,-7 2-38 0,-7 2-129 15,-12 3 1-15,-3 2 223 0,-1 2 130 16,-3 1 287-16,-3 1 173 0,0-2 156 15,0 3 52-15,3-1-7 0,-3 0 2 16,2 1 25-16,-2-1-19 0,2 2 2 16,3-1-8-16,-2 2-17 0,1 1-54 15,1 0-83-15,-1 0-99 0,-1 0-74 16,-1 0-49-16,-1 0-48 0,-1 3-29 16,-3 0 31-16,2 4 31 0,1 1-38 15,1 1-12-15,3-2 0 0,2 5 7 0,5-1 20 16,4 0 10-16,4-1 28 0,4 0-1 0,-2-3 1 15,5-2 13-15,0 0 12 0,-1-4 21 16,1-1 10-16,0 0 15 0,-5 0 40 16,-4-6 15-16,1-1 30 0,-5-3 9 15,-1-3-22-15,-3-1-36 0,-3-4-43 16,0-2-40-16,-3-1-3 0,-6 2-21 16,-3 2-1-16,-2 2-11 0,-2 3-12 15,-5 3-37-15,-1 2-27 0,-4 2-4 16,3 4-51-16,-2 1-43 0,4 0-48 15,6 5-54-15,4 3-87 0,7 1-82 16,4 1 4-16,0 0-36 0,15 0-6 16,-2-4-243-16,26-4-502 0</inkml:trace>
  <inkml:trace contextRef="#ctx0" brushRef="#br0" timeOffset="-212002.75">5761 11546 1702 0,'0'0'1002'0,"0"0"-457"0,0 0-47 0,0 0-104 16,0 0-124-16,0 0-103 0,0 0-62 15,-53-65-62-15,37 59-41 0,2 0-2 16,2 5-12-16,2 0-16 0,3 1-37 16,1 0-39-16,3 5-2 0,-1 3 13 15,4 1 31-15,0 2 3 0,0 4 15 16,9-1 44-16,6 3 41 0,4-3 24 16,6-3-15-16,5-2 21 0,0-2-18 0,2-4-13 15,1-1 13-15,-4-2 2 0,0-3-8 16,-6-3 11-16,-6-1 22 0,-4 0 15 15,-4-4 49-15,-6-1 42 0,-3-4-61 16,0-2-70-16,-9-1-55 0,-3-1 0 16,-2 2-34-16,-6 3-20 0,1 2-35 15,-8 5-8-15,-2 3-77 0,-3 4-11 16,3 1-30-16,6 0-55 0,7 8-97 16,9 1-110-16,3 3-19 0,4-3-10 0,13 3-91 15,-2-4-463-15,23-4 308 0</inkml:trace>
  <inkml:trace contextRef="#ctx0" brushRef="#br0" timeOffset="-211720.36">6166 11444 33 0,'0'0'1964'0,"0"0"-1281"15,0 0-160-15,0 0-74 0,0 0-94 0,0 0-107 16,0 0-65-16,0 0-81 0,-14-66-102 16,14 66-3-16,0 0-83 0,0 0-26 15,0 1-87-15,7 6-47 0,5 2 240 16,6 1 6-16,5 3 63 0,6-3 48 15,4 1 23-15,0-5-4 0,1-2-55 16,-6-3-4-16,-2-1 13 0,-4 0 17 16,-5-2 44-16,-2-7 39 0,-2 0 11 15,-6-4-34-15,-1-3-36 0,-3-2-43 16,-3-2-58-16,0 0-21 0,-5 1-3 16,-8 2-27-16,-4 2-31 0,-9 1-63 0,-7 4-65 15,-9 3-92-15,-10 6-131 0,-5 1-172 16,-2 10-164-16,12 0-410 0,-18 10-604 0</inkml:trace>
  <inkml:trace contextRef="#ctx0" brushRef="#br0" timeOffset="-205599.15">16253 5014 741 0,'0'0'26'0,"0"0"10"0,0 0-36 16,-2 67-94-16,14-50-95 0,7-3-124 15</inkml:trace>
  <inkml:trace contextRef="#ctx0" brushRef="#br0" timeOffset="-203075.43">8073 6445 916 0,'0'0'0'0,"0"0"-32"0,0 0-604 16</inkml:trace>
  <inkml:trace contextRef="#ctx0" brushRef="#br0" timeOffset="-202440.29">7802 6760 1752 0,'0'0'237'0,"0"0"-237"16,0 0-403-16,0 0-245 0,-84 19 201 15,70-16 447-15,5-2 343 0,2-1 178 16,4 0-111-16,1 0-173 0,2 0-179 16,0 3-58-16,0 0-211 0,0 3 71 15,0 3 140-15,0 0 82 0,0 0-27 0,3-2-29 16,-1 1-23-16,2-2 30 0,-2 0-16 16,1-2-15-16,0-2 41 0,-2 1 35 15,2-3 10-15,0 0 28 0,4 0 11 16,0 0-1-16,3 0-33 0,2-4-12 15,7-3-33-15,2 1 17 0,5-4-49 16,2 1-15-16,2-2-1 0,7 0 2 0,1-1 37 16,7-1-7-16,8 1 51 0,7-4 62 15,5 2 14-15,7-3-69 0,6 0 11 16,4 2-72-16,3-2 22 0,5-1-13 16,5 1-13-16,5 0-25 0,6 4 10 15,5-1-10-15,1 2 0 0,6 1 0 16,2 5 2-16,1 2 13 0,0 2-11 15,4-2-3-15,5 2 2 0,5 0 0 16,4-3 0-16,11-1 13 0,4-5-16 16,6-1-2-16,5-2-42 0,1-4 18 0,0-4-5 15,4-1-1-15,-1-2 30 0,4-4-20 16,4 1-29-16,3 0 25 0,2-2 1 16,1 4 22-16,3 2-13 0,-6 4 16 15,-4 5-1-15,-12 3-13 0,-11 3-8 16,-11 0-20-16,-12 2-41 0,-9-4-73 15,-6 0-56-15,-11-2-75 0,-6 1-140 0,-8 1-132 16,-10 1 29-16,-22 4-87 0</inkml:trace>
  <inkml:trace contextRef="#ctx0" brushRef="#br0" timeOffset="-201739.75">11951 6174 1539 0,'0'0'338'16,"0"0"-338"-16,0 0-117 0,0 0-192 15,0 0 264-15,0 0 45 0,0 0 153 16,0 0-17-16,0 0-35 0,79 12-29 0,-57-12-72 16,5 2-33-16,2 1-9 0,3 2 42 15,3 0 6-15,3 3 66 0,1 2-10 16,3 2 48-16,4-1-23 0,3 4 37 15,7-4 34-15,9 1-42 0,10-1-12 16,10 0 12-16,11-2-39 0,11-2-32 16,7-1 3-16,7-3-35 0,2 0-11 0,1-3 13 15,-6 0-15-15,-6 0-42 0,-5 0-19 16,-11 1-19-16,-3 0 48 0,-8 2-33 16,0-2-35-16,-5-1 32 0,-7 0-48 15,-7 0-39-15,-7 0-114 0,-12 0-203 16,-16 0-336-16</inkml:trace>
  <inkml:trace contextRef="#ctx0" brushRef="#br0" timeOffset="-201501.2">13722 6209 969 0,'0'0'268'15,"0"0"-181"-15,87 7-87 0,-46-2-71 16,10 1-30-16,2 2 62 0,3-2 39 16,-2 0-13-16,-1 1-30 0,-2-1-299 15,-3 1-98-15</inkml:trace>
  <inkml:trace contextRef="#ctx0" brushRef="#br0" timeOffset="-187172.64">12284 7235 160 0,'0'0'91'16,"0"0"-91"-16,0 0-6 0,0 0 2 0,0 0 1 16,0 0 3-16,17-67 8 0,-20 59-8 15,-7 2-189-15</inkml:trace>
  <inkml:trace contextRef="#ctx0" brushRef="#br0" timeOffset="-186761.82">12001 7021 362 0,'0'0'293'15,"0"0"-130"-15,0 0-13 0,0 0-78 16,0 0-26-16,0 0 9 0,0 0 10 15,0 0 52-15,0 0 30 0,0 0-24 0,0 0-64 16,-7-9-56-16,7 9-3 16,0 0-39-16,7-1-23 0,5 0 17 0,11-5 42 15,13 0 3-15,16-6 21 0,16-4 61 16,19-5-4-16,20-6-60 0,20-5-18 16,19-4 0-16,15-5 98 0,16-3-33 15,12 0 3-15,13 0-3 0,6 6 32 16,10 3-48-16,4 8 3 0,2 4-17 15,-1 5-32-15,-1 5 1 0,-7 1-4 16,-6 3-30-16,-15 2-77 0,-18-1 26 0,-19 0 26 16,-21-1-26-16,-25 0 3 0,-23 0-36 15,-22 2 43-15,-22-1-14 0,-16 0 4 16,-18 3-26-16,-10-1 12 0,-1 3-71 16,-19-1-153-16,-8 0-197 0</inkml:trace>
  <inkml:trace contextRef="#ctx0" brushRef="#br0" timeOffset="-186544.96">14435 6615 142 0,'0'0'222'0,"0"0"-29"0,0 0 45 16,0 0 3-16,0 0-241 0,0 0 2 15,0 0 43-15,0 0 66 0,81 27-23 16,-4-29-49-16,16-7 46 0,17-1-53 0,19-4-12 15,9 1-20-15,8-3 0 16,1 2 0-16,-5 3 127 0,-6-1-127 0,-9 3-63 16,-14 1 60-16,-7 3-212 0,-32 3-218 15,12-4-340-15</inkml:trace>
  <inkml:trace contextRef="#ctx0" brushRef="#br0" timeOffset="-186381.07">15240 6661 1080 0,'0'0'254'0,"0"0"-254"15,0 0-84-15,0 0-285 0,0 0 161 16,79-4 100-16,-14 0 95 0,13-2-46 16,11-3-58-16,6 1 3 0,0-1-23 15,-2 1 16-15</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45:45.574"/>
    </inkml:context>
    <inkml:brush xml:id="br0">
      <inkml:brushProperty name="width" value="0.05292" units="cm"/>
      <inkml:brushProperty name="height" value="0.05292" units="cm"/>
      <inkml:brushProperty name="color" value="#FF0000"/>
    </inkml:brush>
  </inkml:definitions>
  <inkml:trace contextRef="#ctx0" brushRef="#br0">2330 1646 38 0,'0'0'417'15,"0"0"7"-15,0 0 29 0,0 0-7 16,0 0-41-16,0 0-10 0,0 0-22 15,0 0-46-15,0 0-32 0,-49 14-42 16,43-7-55-16,2-4-198 0,1 1 3 16,1-1 145-16,1-2-148 0,-2-1-6 15,2 0-47-15,1 0-10 0,0 2-35 0,0-1-18 16,0 0 18-16,13 2 98 0,1-1 38 16,9-1-7-16,6 0-9 0,1-1-22 15,3 0-32-15,1-2 0 0,-4-4 31 16,-1-1 1-16,-5 0 3 0,-5-2 23 15,-3 0 5-15,-5-1 16 0,1 0 1 16,-4-2-17-16,1-2-10 0,1 0-21 16,-1-2-2-16,-2-2 2 0,-1 0 3 0,-5 2 31 15,-1 1 7-15,0 3 16 0,-1 5-25 16,-6-2-7-16,-5 5-1 0,-5 1 36 16,-6 3-29-16,-6 0-30 0,-9 1-1 15,-5 7-1-15,-4 2 1 0,-4 3 15 16,2 1 26-16,4 2-7 0,5 0-34 15,7 2-19-15,6 0 4 0,6 0-1 16,7 2-12-16,4-1-15 0,7 1 5 16,3-1 4-16,4 0 15 0,8-2-40 15,7 0-42-15,2-3 41 0,4-3 39 0,7 0 21 16,5-4 13-16,0-1 12 0,4-4 0 16,-4-2-25-16,-1 0 0 0,-6 0 0 15,-11-2 12-15,-3-3 28 0,-9 2 55 0,-2 0 67 16,-5 0 43-16,0-2 1 0,-6 1-76 15,-8-1-29-15,-7 2-62 0,-9 0-39 16,-5 3-24-16,-5 2-1 0,-2 6-1 16,0 5 26-16,2 3 3 0,3 1 17 15,5 1-20-15,3 1-18 0,3 0-13 16,7 0 4-16,1 2 8 0,6-2 4 16,2-1-10-16,3 0-27 0,5 0 6 15,2-1 12-15,0-1 10 0,6 0 2 16,6-3 7-16,-1-1 2 0,4-2 11 0,2-4 2 15,3 1 2-15,3-2 23 16,5-5 3-16,3 0-1 0,7 0 1 0,2-4 3 16,5-4-31-16,4-3-6 0,2-1-53 15,2 1-33-15,-5-2-85 0,-4 0-72 16,-6-2-90-16,-6 3-134 0,-7-1-91 16,-3 0-455-16,-7 6-388 0</inkml:trace>
  <inkml:trace contextRef="#ctx0" brushRef="#br0" timeOffset="483.94">2716 1763 1061 0,'0'0'1195'0,"0"0"-775"16,0 0-41-16,0 0-2 0,0 0-42 16,0 0-55-16,-16-71-67 0,22 64-58 15,4 2-28-15,3 1-56 0,3 1-25 0,1 3-46 16,4 0-10-16,0 0-11 0,-1 7 2 15,1 1 4-15,-4 5 15 0,-3 0 39 16,-4 4-39-16,-3 1-18 0,-4 3-13 16,-3 2 16-16,-4 1 3 0,-6 3 11 15,-6 0-49-15,0-1-40 0,-1-2 25 0,0 0 13 16,4-6-17-16,2-1-43 0,4-8-14 16,6 0-31-16,0-6-11 0,1 0 16 15,0-3 19-15,0 0 117 0,5 0 16 16,4-6 153-16,-1-5-68 0,4-5-6 15,1-4 25-15,2-4 0 0,2-5 28 16,-1 0 59-16,-1-2 8 0,0 0-53 16,2 2-38-16,-4 4 8 0,-2 3 4 15,-2 5 12-15,-3 6 17 0,-3 4 40 16,-3 5-22-16,0 0-76 0,0 2-49 16,0 0-42-16,0 0-12 0,0 0-43 0,0 3-29 15,0 5-50-15,0 2 49 0,3 4 85 16,1 4 0-16,2 0-12 0,0 0-22 15,-2 2-14-15,3-2-1 0,0 0-18 16,0-2-37-16,1 1-34 0,1-2-22 0,2 1-71 16,2-3-152-16,5 0-77 15,4-5 14-15,7 1 42 0,3-7-171 0,6-1-240 16,-7-1-440-16</inkml:trace>
  <inkml:trace contextRef="#ctx0" brushRef="#br0" timeOffset="833.52">3517 1799 1435 0,'0'0'689'15,"0"0"-178"-15,0 0-106 0,0 0-28 0,0 0-63 16,-41-68-50-16,20 60-66 0,-1 3-65 16,-5 3-64-16,-2 2 11 0,1 0-9 15,-1 2-35-15,0 6-36 0,5 1-10 16,1 1 10-16,5 3 0 0,3 0-51 16,3 1-33-16,3 3 31 0,2 1 19 15,4 1 13-15,3 2-20 0,0-2-105 16,9 0-18-16,2-1-9 0,4-2-16 15,2-3 2-15,3-2 8 0,3-2 45 16,2-3 80-16,1-1 54 0,1-4 3 0,-1-1 16 16,0 0 7-16,-4-6 105 0,1-2-7 15,-2-4 16-15,-3-4 12 0,0 0 2 16,-3-5 0-16,-2 2 10 0,-2 0-11 0,-5 2 21 16,1 4-23-16,-4 6-28 0,-3 1-12 15,1 6-13-15,-1 0-44 0,0 0-54 16,0 0-92-16,0 3-80 0,-1 4-44 15,-2 5 167-15,0 2-1 16,2 0-55-16,1 2-113 0,4-2-113 0,5 0-49 16,1-1 51-16,3-3-92 0,-6-3-370 15,3 2-873-15</inkml:trace>
  <inkml:trace contextRef="#ctx0" brushRef="#br0" timeOffset="1399.88">3770 1827 1668 0,'0'0'775'0,"0"0"-362"0,0 0-16 16,0 0-41-16,0 0-53 0,0 0-30 16,0 0-108-16,0 0-165 0,0 0-49 0,0 0-23 15,0 0 13-15,-32-7 59 0,32 18 31 16,-1 2-3-16,1 1 6 0,-2-1-6 16,1-1-9-16,-1-2-17 0,1-1-2 15,-1-1-37-15,2-2-44 0,0-2-28 16,0-1 4-16,0-2 30 0,0 1 39 15,0-2 36-15,0 0 54 0,0-2 33 16,0-6 77-16,2-3-164 0,2-5-13 16,4-3 1-16,3-3 0 0,0-1-10 15,4 1-10-15,-2 2 20 0,1 3-1 16,-1 4-10-16,-1 5-17 0,-1 2 25 16,-2 3 14-16,0 3 2 0,-1 0-1 15,2 0 1-15,2 5 1 0,-1 3 26 0,2 1 24 16,0 3-9-16,-3 1-8 0,-1-1-10 15,-3 1-23-15,1 0 13 0,-4-1-15 16,-2-1-12-16,-1-2-4 0,0 0 1 0,0-2 2 16,0-2 11-16,0-1 0 0,0-2-10 15,0-1 12-15,0-1 0 0,0 0 21 16,0 0 17-16,0 0 27 0,0-7 75 16,0-4-124-16,0-1-13 0,0-4 12 15,0-2 1-15,3 0 33 0,1 2 16 16,4 0-15-16,-1 2-20 0,6 1-17 15,-2 3 18-15,4 1-19 0,-1 1-12 16,3 3-3-16,-1 1-16 0,3 3-2 16,0 1-7-16,1 1-21 0,0 5 49 15,2 3 6-15,-2 3 34 0,-4 1-40 16,-5 1 0-16,-6 1-37 0,-5 2-9 0,0 1-4 16,-11 1-21-16,-3-1-63 0,-3 2-107 15,-2-1-134-15,3-2-207 0,2-4-530 16,1 1-841-16</inkml:trace>
  <inkml:trace contextRef="#ctx0" brushRef="#br0" timeOffset="1632.82">4362 1777 2128 0,'0'0'679'0,"0"0"-176"0,0 0 19 15,0 0-26-15,0 0-147 0,0 0-137 16,0 0-99-16,0 0-92 0,0 0-21 15,0 0-67-15,6 4 15 0,-5 10 52 16,3 4 19-16,2 2-4 0,-3 2-12 0,2-1 21 16,0 1-2-16,-4 1-10 15,1 0-12-15,-1-2-12 0,1 1-10 0,-1 0-66 16,1-1-84-16,-1 1-41 0,1-3-138 16,-2-1-134-16,1-3-143 0,-1-5-142 15,0-2-592-15</inkml:trace>
  <inkml:trace contextRef="#ctx0" brushRef="#br0" timeOffset="1883.93">4375 1790 1076 0,'0'0'1195'15,"0"0"-714"-15,0 0-19 0,-6-78-58 16,6 58-101-16,0 4-18 0,1 0-30 16,8 5-39-16,3-1-44 0,7 2-71 15,6 2-55-15,10 0-43 0,9 3-3 16,6 2 0-16,3 3 18 0,2 0-17 0,-3 7 1 15,-5 4-1-15,-5 2 12 0,-9 4-13 16,-10 1-24-16,-7 4-43 0,-12 0-19 16,-4 1 34-16,-11 1 30 0,-8 1 1 15,-8-2 18-15,-5 0-28 0,-6-3-21 16,1-2-90-16,0-2-66 0,2-3-158 16,6-1-126-16,5-3-119 0,6-2-506 15,1-6-623-15</inkml:trace>
  <inkml:trace contextRef="#ctx0" brushRef="#br0" timeOffset="2133.29">4904 1339 2081 0,'0'0'733'16,"0"0"-348"-16,0 0-63 0,30-70 3 15,-24 57 14-15,-2 5 18 0,-3 6-80 16,-1 0-130-16,2 2-147 0,-1 5-39 15,1 8-102-15,2 8 70 0,2 9 71 16,1 5 32-16,3 2 26 0,-1 1-24 16,1-1 6-16,-3 1-22 0,0-5-16 15,-1 1 15-15,-3-3-17 0,0 0-12 0,0-2-52 16,0 1-31-16,-2-2-7 0,-1-1-55 16,2 1-132-16,-2-4-157 0,1-3-152 15,-1-4-174-15,7-1-950 0</inkml:trace>
  <inkml:trace contextRef="#ctx0" brushRef="#br0" timeOffset="2500.38">5119 1753 1967 0,'0'0'638'0,"0"0"-191"16,0 0-70-16,0 0-73 0,0 0-97 16,0 0-71-16,0 0-79 0,0 0-57 15,92-59-18-15,-59 50 18 0,3 0-1 16,0-2-1-16,-3 1 1 0,-6 0-43 15,-6-1-26-15,-6 3 26 0,-1-1 22 16,-2 1 9-16,-3 0 12 0,0-2 1 16,-2 2 28-16,-3-1 22 0,-3 0 38 0,-1 1-3 15,-1 0 39-15,-10 3 38 0,-4 2-102 16,-3 0-60-16,-5 3-3 0,-5 0-12 16,2 3-7-16,0 3 12 0,0 6 10 15,2-2 22-15,1 4-22 0,4 1-3 16,3 1-1-16,0 1 4 0,3-3 1 0,6 3-1 15,0-1-2-15,5 1-1 0,2 2-21 16,0 1 2-16,8-1 19 0,2 0-9 16,10-1 12-16,3-2 13 0,9-2 8 15,5-4 4-15,11-1-25 0,4-5-80 16,5-3-48-16,4-1-78 0,-2-3-71 16,1-7-119-16,-2-2-254 0,-15 1-658 15</inkml:trace>
  <inkml:trace contextRef="#ctx0" brushRef="#br0" timeOffset="2629.76">6155 1459 1178 0,'0'0'1661'0,"0"0"-1238"0,0 0-105 16,0 0-84-16,0 0-140 0,0 0-94 16,0 0-106-16,0 0-147 0,0 0-273 15,0 0-222-15,0 0-819 0</inkml:trace>
  <inkml:trace contextRef="#ctx0" brushRef="#br0" timeOffset="2759.42">6185 1740 1578 0,'0'0'656'0,"0"0"-113"0,0 0-142 16,0 0-92-16,0 0-65 0,0 0-21 0,0 0-31 16,0 0-64-16,0 0-128 0,0 0-44 15,0 0-304-15,32-12-318 0,-29-2-1349 0</inkml:trace>
  <inkml:trace contextRef="#ctx0" brushRef="#br0" timeOffset="7531.77">11220 2758 1013 0,'0'0'518'0,"0"0"-93"15,0 0-97-15,0 0-24 0,0 0 11 16,0 0 6-16,0 0-22 0,0 0-46 16,0 0-55-16,-5-13-34 0,5 13-37 15,0 0-43-15,0 0-34 0,0 0-28 16,0 0-21-16,0 0-1 0,0 3-2 0,0 3-30 16,0 4 11-16,-2 7 21 0,2 4 18 15,-1 5-16-15,1 2-1 0,0 1 20 16,0 1 23-16,0 1-29 0,0-2-12 15,1 1 25-15,4-3 0 0,-1-1 0 16,1-2-4-16,1 0-23 0,2-4-1 0,2-1-24 16,1-1-17-16,2-2 4 0,4-3 10 15,2-3 5-15,1-2 9 0,3-4-11 16,2-3-20-16,4-1-18 0,1 0-10 16,0 0-5-16,2-4-40 0,-2-2-65 15,2-2-112-15,-5 0-95 0,1-1-147 16,-10 2-470-16,5-6-481 0</inkml:trace>
  <inkml:trace contextRef="#ctx0" brushRef="#br0" timeOffset="7764.51">11602 3027 189 0,'0'0'1952'16,"0"0"-1286"-16,0 0-192 0,0 0-39 15,0 0-45-15,0 0-60 0,0 0-117 16,0 0-90-16,0 0-55 0,0 0-65 0,0 0-3 15,-23-19-52-15,25 29 9 0,2 4 43 16,-1 4 43-16,1 5-16 0,3 2-2 16,-2 0-22-16,-1 0 0 0,2 0 28 15,-2-1-1-15,1 0-30 0,0 0-43 16,1-2-24-16,0-2-38 0,-2-1-52 16,2-1-75-16,2-2-100 0,-2-2-103 15,4-2-117-15,2-5-93 0,-1-2-740 16</inkml:trace>
  <inkml:trace contextRef="#ctx0" brushRef="#br0" timeOffset="8147.11">11990 3022 1570 0,'0'0'1464'15,"0"0"-945"-15,0 0-168 0,0 0-16 0,0 0-49 16,0 0-67-16,0 0-75 0,0 0-74 15,0 0-70-15,0 0-6 0,0 0-61 16,-48-10 27-16,41 21 28 0,0 5 10 16,3-1-11-16,1 3 11 0,3 3-25 15,0-1-10-15,4 2 3 0,9 0-3 16,0-1-46-16,7-1-38 0,1-3-27 16,3-3 57-16,3-4 52 0,1-4 38 0,0-5 2 15,3-1 0-15,-3-7 74 0,1-3 9 16,0-4 24-16,-6-3 6 0,0-2 3 15,-7-1-24-15,-6-1 26 0,-5 0 19 16,-5 0 60-16,-3 1-37 0,-9 1-51 16,-4 0-62-16,0-1-46 0,-5 2-2 15,-1 4-1-15,3 2-14 0,1 5-37 16,2 2-42-16,-3 3-55 0,2 2-37 16,-1 0-43-16,4 7-73 0,1 4-105 15,7 5-116-15,3 0-98 0,3 1 5 0,3-4-566 16</inkml:trace>
  <inkml:trace contextRef="#ctx0" brushRef="#br0" timeOffset="8464.15">12582 3023 2182 0,'0'0'743'0,"0"0"-200"16,0 0-110-16,0 0-95 0,0 0-31 0,0 0-113 15,0 0-104-15,-79-51-84 0,69 51-6 16,-3 0-49-16,4 5-7 0,0 3 7 15,1 2-19-15,2 1-9 0,3 4 18 16,2-1 19-16,1 1 3 0,1 1-22 0,7 0-22 16,6 1 0-16,2 0 22 0,7-2 0 15,3-1 14-15,4-2 45 0,3-3 31 16,3-5 36-16,3-4 23 0,0 0 19 16,-2-8 31-16,1-4-20 0,-5-1-33 15,-4-4 8-15,-2-3-6 0,-10-2 43 0,-6 2 78 16,-7-3-24-16,-4 2-10 0,-4 1-55 15,-9 1-54-15,-2 4-67 0,-3 1-25 16,-1 4-44-16,-3 2-55 0,-1 4-59 16,-4 4-94-16,4 0-214 0,-2 7-466 15,8-1-216-15,7 5-1010 0</inkml:trace>
  <inkml:trace contextRef="#ctx0" brushRef="#br0" timeOffset="8972.35">13425 2985 13 0,'0'0'2411'15,"0"0"-1671"-15,0 0-234 16,0 0-65-16,0 0-68 0,0 0-108 16,0 0-78-16,0 0-74 0,0 0-61 0,0 0-40 15,0 0-12-15,-7-16-52 0,22 21-37 16,5 6 56-16,8 2 21 0,4 3 2 15,1 4 7-15,0 0-9 0,-1 1-9 16,-4-1-1-16,-6-2-67 0,-4-1-71 16,-1 0-22-16,-4-4-17 0,-4-2-55 15,-1-3-115-15,-3-3-175 0,-4-2-68 16,1-2-547-16,-2-1-132 0</inkml:trace>
  <inkml:trace contextRef="#ctx0" brushRef="#br0" timeOffset="9188.01">13745 2985 2002 0,'0'0'795'0,"0"0"-289"0,0 0-84 16,0 0-59-16,0 0-40 0,0 0-60 0,0 0-106 15,0 0-124-15,0 0-33 0,0 0-52 16,0 0 46-16,-87 9 6 0,65 11 24 16,-3 4-24-16,2 1-3 0,4 0 2 15,-2 1-14-15,4 2-19 0,2-1 22 16,2-1-31-16,5-2-96 0,3-2-83 15,4-1-77-15,1-3-64 0,3-4-75 16,5-2-27-16,8-2-22 0,-4-3-503 16,14-3-329-16</inkml:trace>
  <inkml:trace contextRef="#ctx0" brushRef="#br0" timeOffset="9613.73">14290 2820 1220 0,'0'0'1213'0,"0"0"-730"0,0 0-284 16,0 0-65-16,0 0 16 0,0 0 31 16,-79-48-48-16,64 48-51 0,-2 2-32 15,4 2-12-15,1 5-26 0,3-2-12 16,3 2-25-16,4 0 25 0,2 2 7 15,0 0 65-15,5 1 42 0,7 3 38 16,4 2 4-16,7 1-23 0,8 2-43 0,5 1-7 16,4 1 9-16,6-1 13 0,-1-1-63 15,-1-2-41-15,-7-1 24 0,-9-3 5 16,-9-3-30-16,-6 0-12 0,-6-1 12 16,-5 3 71-16,-2 0-44 0,-2 3 1 15,-6-2 11-15,-7-1 37 0,-5 2 1 16,-4-2-17-16,-5-2-26 0,-3-3-19 0,2-2-15 15,-2 0 0-15,0-5-12 0,1 0-12 16,0-1-31-16,-2 0-24 0,3-1-46 16,1-2-50-16,3-2-33 0,5 1-14 15,5 1-67-15,3-4-69 0,6-1-88 16,4-2-188-16,1 1-363 0,2-9-402 0</inkml:trace>
  <inkml:trace contextRef="#ctx0" brushRef="#br0" timeOffset="10080.89">14234 2853 2034 0,'0'0'753'0,"0"0"-304"15,0 0-102-15,0 0-66 0,0 0-124 16,0 0-81-16,0 0-45 0,83-61-17 16,-44 51-13-16,7 4-1 0,2 1 0 0,1 1-3 15,-6 1 1-15,-7 2-45 16,-7 0-98-16,-3 1-72 0,-3 0-85 0,-2 0-109 15,-1 2-53-15,-5 3-145 0,-5 0 8 16,-4 1 161-16,-4 1 170 0,-2-2 185 0,0 1 85 16,-5-1 303-16,-2 2 85 0,-2-4-1 15,-1 4-39-15,-1-2-50 16,-1 1-52-16,1 1-17 0,1 1-17 0,-2-1-49 16,5 4-35-16,1-2-19 0,3 2-27 15,2 2-34-15,1 0-47 0,0 2-1 16,3 2-3-16,7 1 3 0,4-1 11 15,2 1 21-15,4-1-3 0,3-2 40 16,2-1 33-16,-1-3-24 0,7-4-12 16,3-2 10-16,6 0-4 0,4-4-8 15,3-1-15-15,-2-1-17 0,1-8 5 0,-10-1 94 16,-6-1 61-16,-9-5-26 0,-7-1 25 16,-7-2-11-16,-4 0-36 0,-3 1-14 15,-3 0 7-15,-7 0-34 0,-7 0-91 16,-4 1-12-16,-7 2-51 0,-6 3-31 0,-6 3-46 15,1 7-33-15,0 2-13 0,3 2-41 16,2 8-90-16,11 4-135 0,3 3-108 16,5 2-104-16,7 1-121 0,3-6-560 15</inkml:trace>
  <inkml:trace contextRef="#ctx0" brushRef="#br0" timeOffset="10430.24">15434 2883 2233 0,'0'0'742'0,"0"0"-253"0,0 0-164 15,0 0-86-15,0 0-60 0,0 0-64 16,-78-66-31-16,66 65-36 0,1 1-48 16,1 0-50-16,0 4-15 0,3 5 9 0,1 1 16 15,2 3 2-15,4 0-9 16,0 4-28-16,4-2-7 0,9 3 26 0,6 0 56 15,5 1 19-15,4-1 35 0,3 0-29 16,4-3 4-16,1-4 58 0,-1-4 26 16,-2-4-23-16,-3-3-19 0,-5 0 22 15,-5-3 46-15,-4-8 97 0,-5-3-10 16,-1-2-46-16,-4-4-68 0,-6-1-20 16,0 0-5-16,-3 0-14 0,-10 1-67 15,-3 2-6-15,-7 2-76 0,-4 3-57 16,-5 4-46-16,2 4-47 0,0 5-62 15,5 1-147-15,6 10-211 0,5 2-154 0,8-2-504 16</inkml:trace>
  <inkml:trace contextRef="#ctx0" brushRef="#br0" timeOffset="11146.59">16077 2873 1425 0,'0'0'1091'0,"0"0"-580"16,0 0-48-16,0 0-37 0,0 0-109 15,0 0-118-15,0 0-57 0,0 0-37 16,0 0-16-16,0 0-18 0,0 0-65 15,0-7-6-15,2 7-65 0,-1 1-24 0,0 6 77 16,2 2 12-16,-1 3 28 0,-1 2-28 16,1-2 0-16,-1 3-28 0,2-2-6 0,-3-5-9 15,0 2-3-15,0-5-22 0,0-2-22 16,0 0 25-16,0-3 40 0,0 0 25 16,0 0 15-16,1 0 29 0,-1 0 30 15,3-3 34-15,0-3-24 0,1-3-84 16,-1-3 0-16,3-4 0 0,0 0 3 15,2 0 18-15,1-2 4 0,0 1 21 16,1 1 0-16,0 2-21 0,0 2-25 16,1 0 0-16,1 3-25 0,1 2-9 15,0 4 1-15,-1-1-1 0,2 3-3 16,0 1-9-16,2 0 5 0,2 8 32 0,2 3 9 16,-1 2 0-16,-2 2-3 0,-3 0-25 15,1 2 7-15,-7-1-16 0,1-2 12 16,-4-3 3-16,1 0 3 0,-3-4-2 15,-1-1 2-15,-2-3 7 0,1 0 9 16,-1-2 3-16,0-1 3 0,0 0 46 16,0 0 29-16,0 0 15 0,0 0 21 0,0-5-1 15,0-4-94-15,0-3-19 0,6-4-16 16,2-3 4-16,3-1 9 0,0 0-9 16,3 0 12-16,0 3 1 0,1 4 45 15,0 0 31-15,3 3-38 0,1 3-14 16,4 0-25-16,3 2-28 0,2 3-5 0,0 0 11 15,1 2 22-15,0 3 44 0,-3 6-25 16,0 2-19-16,-1 1-31 0,-5 1 6 16,-6 0-5-16,-1-1-16 0,-7 0-19 15,-5 0-6-15,-1 2 4 0,0-1 5 16,-4 2 6-16,-4 1 13 0,-3 0-10 16,3-1-65-16,-4 0-75 0,2 0-85 15,1-2-83-15,-1 2-73 0,2-5-68 16,3-2-234-16,-5-2-659 0</inkml:trace>
  <inkml:trace contextRef="#ctx0" brushRef="#br0" timeOffset="11763.69">17061 2771 1436 0,'0'0'1170'16,"0"0"-745"-16,0 0-14 0,0 0-41 15,0 0-42-15,0 0-52 0,0 0-84 16,0 0-192-16,0 0 0 0,0 0-59 15,0 0 13-15,23-28 46 0,-20 35 16 16,0 2 11-16,0 3 4 0,-1 1-6 16,-1 1-10-16,-1-2-2 0,0 1-10 15,0-4 0-15,0 1-3 0,0-4 0 16,0-1-16-16,0-1-30 0,0-2-6 16,-1-1 2-16,-1-1 19 0,2 0 31 15,-1 0 41-15,1 0-20 0,0 0 16 16,0-5 77-16,0-3-80 0,3-4-3 0,4-4 3 15,4-3 9-15,2-1-16 0,3-1-25 16,-2 3 14-16,2 4 15 0,-3 4 8 16,0 2 1-16,3 4-40 0,0 2-14 0,3 2-23 15,1 0 3-15,2 0 16 16,2 5 17-16,0 3 1 0,2 2 34 0,-1 2-33 16,-5-1-1-16,0 3-16 0,-4-1-8 15,-1 1-4-15,-5-2 1 0,0-1 8 16,-3-1-5-16,-3-2-10 15,1 2-3-15,-2-4 9 0,-2 0 13 0,-1 0 2 16,1-1-2-16,-1-4 3 0,0 0 12 16,0-1 13-16,0 0 27 0,0 0 19 15,0 0 30-15,0-1 33 0,0-4 10 16,2-3-80-16,3-6-49 0,1-1 0 16,4-5 21-16,5-1-8 0,-1 1-14 15,6-1-2-15,-1 6 0 0,1 1-2 0,2 4 2 16,0 3-1-16,1 3-15 0,1 3-8 15,3 1 3-15,-1 0 10 0,1 5 11 16,0 5 34-16,-3 1-34 0,-1 3-17 16,-5 2-8-16,-3 2-12 0,-4 2-14 0,-2 1-26 15,-6-1-15-15,-3 1-19 0,-1 0-6 16,-12 3 0-16,-4-1-69 0,-9 1-33 16,-7 0-146-16,-9-1-138 0,-3-5-133 15,9-4-610-15</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46:23.661"/>
    </inkml:context>
    <inkml:brush xml:id="br0">
      <inkml:brushProperty name="width" value="0.05292" units="cm"/>
      <inkml:brushProperty name="height" value="0.05292" units="cm"/>
      <inkml:brushProperty name="color" value="#FF0000"/>
    </inkml:brush>
  </inkml:definitions>
  <inkml:trace contextRef="#ctx0" brushRef="#br0">13026 4171 277 0,'0'0'418'15,"0"0"18"-15,0 0-16 0,0 0-40 16,0 0-75-16,0 0 93 0,0 0-57 0,0 0-111 16,0 0-32-16,-57-18 5 0,55 18-42 15,2 0 0-15,0 0 28 0,0 0-5 16,-1 0-23-16,1 0-31 0,-2 0-23 15,1 0-11-15,1 0 8 0,-2 0-27 16,2 0-56-16,0 0-21 0,0 4-58 16,0 0-40-16,0 4-13 0,0 4 108 15,0 3 3-15,0 4 0 0,2 3-2 16,1 2-14-16,0 2 14 0,2 1 1 16,0 0 1-16,2 0 10 0,-2 0 18 15,3-2-26-15,-2-1 1 0,-2-2-3 0,4-3-40 16,-5-1-65-16,0-1 0 0,-1-3-13 15,-2 1-34-15,0-5 5 0,0-2-57 16,0-2-58-16,0-1-2 0,0-3 2 16,0-2 18-16,-5 0 29 0,-5-2-53 0,0-6-79 15,0 1-647-15,-7-10-15 0</inkml:trace>
  <inkml:trace contextRef="#ctx0" brushRef="#br0" timeOffset="216.88">12850 4278 811 0,'0'0'759'0,"0"0"-301"15,0 0-57-15,0 0 9 0,0 0-48 16,0 0 45-16,0 0-79 0,0 0-52 0,0 0-49 16,-11-67-103-16,18 63 8 0,3 2-15 15,4-1-71-15,4 1-46 0,2 2-77 16,6 0 47-16,-2 1-10 0,1 8 3 16,-3 2-9-16,-2 4-32 0,0-1-2 15,-4 3-19-15,-1-2-63 0,0-1-36 16,-3 0-66-16,-3-1-49 0,0-2-28 15,-3-1 23-15,0-2-76 0,2-3-141 16,-3-2-262-16</inkml:trace>
  <inkml:trace contextRef="#ctx0" brushRef="#br0" timeOffset="418.78">13473 4164 1757 0,'0'0'710'15,"0"0"-207"-15,0 0-126 0,0 0-34 16,0 0-48-16,0 0-28 0,0 0-81 0,0 0-96 15,0 0-41-15,0 0-49 0,-85-39-6 16,59 39-12-16,-1 3 2 0,-1 6-6 16,2 2 7-16,4 5-25 0,2 1 0 15,0 2 8-15,4-1 8 0,1 2-82 16,1 1-53-16,5-2-52 0,4-1-95 16,2 0-79-16,3-5-26 0,0 0-53 15,5-3-98-15,2-3-180 0</inkml:trace>
  <inkml:trace contextRef="#ctx0" brushRef="#br0" timeOffset="699.66">13425 4157 1094 0,'0'0'1251'0,"0"0"-744"16,0 0-84-16,0 0-30 0,0 0-43 0,0 0-40 15,0 0-91-15,0 0-68 0,0 0-52 16,0 0-47-16,0 0-52 0,16-46 0 15,-12 51-86-15,1 4-34 0,2 7 118 16,2 2 2-16,1 5 3 0,-2 2-3 16,0 4 15-16,-4-2 1 0,2 1-4 15,-1 1 0-15,-3-3-8 0,1 2 8 16,-2-4-12-16,1 1-38 0,-1-4-52 16,-1 0 7-16,0-1-22 0,0 0-38 15,0-4-60-15,0 0-93 0,2-4-119 16,3-4-62-16,4-1-78 0,7-4-62 15,-2-3-371-15,17-3 283 0</inkml:trace>
  <inkml:trace contextRef="#ctx0" brushRef="#br0" timeOffset="1149.47">13888 4203 2092 0,'0'0'649'0,"0"0"-254"0,0 0-47 16,0 0 40-16,0 0-52 0,0 0-44 15,0 0-48-15,-47-69-54 0,47 59-68 16,3 2-76-16,8-2-45 0,2 1-1 16,5 0-37-16,8 1-6 0,5 3 7 0,5 4 36 15,4 1 40-15,2 2-19 0,-3 7-19 16,-5 1-2-16,-9 5-34 0,-6-1-8 15,-4 3 20-15,-6 2 10 0,-3 0 10 16,-3 2-10-16,-3 2 11 0,-6 2-2 0,-10-1 3 16,-5 6 14-16,-8-1-14 0,-6 2 0 15,-2 0-61-15,0-4-13 0,3-1 19 16,4-6 27-16,8-2 16 0,5-5 11 16,4-3 0-16,3-2-2 0,6-4-19 15,4-2-6-15,0-2 11 0,1 0 17 16,10 0 16-16,5-5-14 0,12-4 73 15,11-3-7-15,11-5-44 0,8-1-24 16,2 1-1-16,-1 0-39 0,0 3-18 16,-1 1-47-16,-3 3-96 0,0 1-75 15,-4 0-121-15,-3 1-85 0,-3 2-102 0,-9 1-135 16,-8-1-356-16,-5 2 345 0</inkml:trace>
  <inkml:trace contextRef="#ctx0" brushRef="#br0" timeOffset="1415.29">14717 4320 691 0,'0'0'1125'16,"0"0"-435"-16,0 0-114 0,0 0-95 15,0 0-84-15,0 0-83 0,0 0-82 16,0 0-74-16,0 0-45 0,0 0-51 0,-38-2-62 16,35 5-3-16,3-2-34 0,0 1 0 15,0 2-12-15,0 0-3 0,7 3 21 16,5 2 28-16,5 0 3 0,4 1 27 16,7-1-5-16,7-1 3 0,7-2 2 15,2-2 1-15,2-3-13 0,1-1 13 16,-3-1 3-16,-5-5-7 0,-3-2 13 15,-7-1 9-15,-8 0 18 0,-4-1 89 16,-8-2 48-16,-6-2-34 0,-3-3-55 0,-1-1-24 16,-10-1-88-16,-6 1 0 0,-1 0-43 15,-6 3 31-15,-1 5-49 0,-6 2-81 16,0 6-86-16,-5 2-74 0,3 5-104 16,-2 4-228-16,9 0-409 0,-11 8-527 0</inkml:trace>
  <inkml:trace contextRef="#ctx0" brushRef="#br0" timeOffset="3094.84">16650 4467 1251 0,'0'0'1035'16,"0"0"-451"-16,0 0-152 0,0 0-89 0,0 0-65 15,0 0-49-15,0 0-45 0,0 0-54 16,0 0-65-16,-9 7-65 0,3 2-40 16,-4 4-35-16,-6 7 75 0,-2 5 13 15,-5 2-1-15,2 1-9 0,2-2-3 16,0-2-16-16,6 0-105 0,2-6-88 15,7 0-68-15,2-1-106 0,2-4-83 16,6 0-50-16,2-3-155 0,11-4-659 0</inkml:trace>
  <inkml:trace contextRef="#ctx0" brushRef="#br0" timeOffset="3548.44">17678 4089 1385 0,'0'0'767'0,"0"0"-195"0,0 0-148 16,0 0-32-16,0 0-54 0,0 0-37 15,0 0-46-15,0 0-76 0,0 0-40 0,0 0-38 16,0 0-34-16,-13-18-33 16,14 18-19-16,-1 0-15 0,0 0-30 0,0 0-34 15,3 6-44-15,0 4 0 0,3 5 108 16,3 4 28-16,1 5-12 0,1 0 5 15,0 0-4-15,-2 1-15 0,0-1 12 16,-1 2-2-16,-1-2-10 0,0 2 10 0,-3-3-12 16,0 0-2-16,2 1-41 0,-3-4-40 15,-1 1 0-15,1-3-31 0,0-1-38 16,-1-2-35-16,-1-1-40 0,2-2-35 16,0-3-61-16,0-3-13 0,0-1-80 15,2-3-63-15,0-2-138 0,0 0-447 16</inkml:trace>
  <inkml:trace contextRef="#ctx0" brushRef="#br0" timeOffset="3831.38">17691 4219 78 0,'0'0'1510'0,"0"0"-922"0,0 0-26 15,0 0-109-15,0 0-21 16,0 0-202-16,-19-72 44 0,22 60-65 15,5 0-30-15,3-1-33 0,-1 0-36 0,5-2-24 16,2 3-40-16,3-1-21 0,-1 1-22 16,2 2-2-16,2 0 0 0,2-1-1 15,5 2-25-15,1 0 1 0,4 3 8 16,1 0 13-16,3 0-46 0,-3 5-61 0,1 0-20 16,-6 1-40-16,-5 0-23 0,-6 2-39 15,-4 4-79-15,-6 0-96 0,-3 3-29 16,-4 4 1-16,-3 1-16 0,-6 5-62 15,-5-3-483-15</inkml:trace>
  <inkml:trace contextRef="#ctx0" brushRef="#br0" timeOffset="3960.24">17825 4362 729 0,'0'0'1185'16,"0"0"-692"-16,0 0-138 0,0 0-140 0,0 0-122 15,0 0-23-15,0 0-57 16,0 0 54-16,75-9-6 0,-32 2-59 0,6 0-2 15,6-1-78-15,1 0-223 0,0 1-263 16,-17 2-608-16</inkml:trace>
  <inkml:trace contextRef="#ctx0" brushRef="#br0" timeOffset="4365.95">18356 4368 1292 0,'0'0'1212'0,"0"0"-749"0,0 0-117 15,0 0-89-15,0 0-146 0,0 0-60 16,0 0 5-16,0 0-8 0,0 0-11 16,92-18 4-16,-65 13 0 0,-3-1-22 15,-5 1-7-15,0-1 10 0,-6 1-3 16,0 2-19-16,-3-4-14 0,-1-1 14 16,1 1 52-16,-2-1-2 0,0-4 3 0,-2 3 9 15,-1 0-25-15,-2 3 4 0,-3 1 30 16,0 1 62-16,-3 1 43 0,-5 2-38 15,-3-1-122-15,-4 1-16 0,-3 1-19 0,-5 0-11 16,-1 0-4-16,-5 8 9 0,3 1-5 16,-2 4-4-16,4 0-16 0,3 1 10 15,3 0 3-15,2 3 13 0,5-3 5 16,-1 3-15-16,5-3 3 0,3 1-16 16,2-2 4-16,1 0-10 0,1-1-9 15,1-1 9-15,7 1 3 0,4 0 0 16,7-1 28-16,4-2 22 0,6 1 13 15,4-3-13-15,5-2-12 0,2-4-33 16,3-1-27-16,1 0-69 0,2-5-71 0,0-3-134 16,1-2-123-16,-3-2-177 0,-10 4-535 15</inkml:trace>
  <inkml:trace contextRef="#ctx0" brushRef="#br0" timeOffset="4680.89">19217 3956 2241 0,'0'0'773'0,"0"0"-307"15,0 0-96-15,0 0-49 0,0 0-20 16,0 0-29-16,0 0-76 0,0 0-62 16,0 0-57-16,0 0-38 0,0 0-39 15,5-36-16-15,-7 39-42 0,2 1-30 16,-3 4-62-16,3 5 21 0,0 3 129 15,0 5 30-15,-1 3-11 0,1 1-7 0,0-2 0 16,0 1 0-16,0 0-12 0,1-4-3 16,5 1-1-16,3-2-14 0,4-1-13 15,1-1-18-15,2-2-9 0,1-3-10 16,3-2-6-16,3-2-7 0,-1-4-24 16,-2-2-29-16,6-2-42 0,-1 0-78 0,1-1-117 15,-2-7-105-15,2 1-127 16,-7-1-386-16,2-5-351 0</inkml:trace>
  <inkml:trace contextRef="#ctx0" brushRef="#br0" timeOffset="4882.26">19579 4129 1463 0,'0'0'982'15,"0"0"-377"-15,0 0-130 0,0 0-46 16,0 0-116-16,0 0-126 0,0 0-79 16,0 0-53-16,0 0-30 0,0 0-25 15,-19-6-64-15,19 12-50 0,0 2 92 0,0 3 22 16,2 4 19-16,-1-1 3 0,2 2-7 15,2 1-15-15,1 0-1 0,-1-1-2 16,1 2-37-16,0-1-41 0,-1 1-43 16,2-3-35-16,-5 0-56 0,-1-3-88 15,1-2-69-15,-2-1-83 0,0-2-179 0,0-1-542 16</inkml:trace>
  <inkml:trace contextRef="#ctx0" brushRef="#br0" timeOffset="5164.96">19938 4002 1580 0,'0'0'1621'0,"0"0"-936"0,0 0-281 16,0 0-17-16,0 0-132 0,0 0-63 0,0 0-45 16,0 0-71-16,0 0-76 0,0 0-34 15,-7-33-33-15,7 36-27 0,0 5-25 16,0 2 51-16,0 5 68 0,1 5 22 15,4 0-20-15,0 3-2 0,-1 1 2 16,2 0 10-16,-1-1-10 0,0-1 0 0,1 0-2 16,1-2-27-16,-1-2-19 0,-2 0-43 15,-1-2-28-15,0-3-49 0,-1 0-82 16,1-4-115-16,-2 0-123 0,2-2-48 16,2-2-186-16,0 0-612 0</inkml:trace>
  <inkml:trace contextRef="#ctx0" brushRef="#br0" timeOffset="5471.27">20298 4028 1918 0,'0'0'1003'16,"0"0"-580"-16,0 0 1 0,0 0-49 16,0 0-74-16,0 0-84 0,0 0-70 15,0 0-64-15,0 0-50 0,0 0-33 16,0 0-28-16,30-7 10 0,-18 12 15 0,4 1 2 15,-2 2 1-15,4 1 0 0,-1 0-1 16,-1 1 0-16,-1 2 1 0,1 0-2 16,0 1 0-16,-1-1 2 0,0 2 0 15,-2 1-2-15,-2-2 1 0,-2-1-11 16,-3 1-12-16,-4-1-23 0,-2 1 11 16,0-3 8-16,-2 2-3 0,-5-2 3 0,-1-1-36 15,0-2-35-15,0 2-3 0,-4-6-7 16,4 1-9-16,-3-2-5 0,0-2-37 15,2 0-10-15,-4 0-30 0,2 0-185 16,-1-3-120-16,3-1-275 0,0-4-1006 0</inkml:trace>
  <inkml:trace contextRef="#ctx0" brushRef="#br0" timeOffset="5691.32">20410 3959 1824 0,'0'0'703'0,"0"0"-287"16,0 0-86-16,88-39-114 0,-55 28-54 15,2 1-11-15,3 0-75 0,1 2-26 0,-1 0-50 16,-5 1 0-16,-4 2-13 0,-4 1-9 16,-3 3-25-16,-5 0-63 0,-3 1-80 15,-3 0-52-15,-2 0-87 0,-1 0-2 16,-2 2-138-16,-4 0-311 0,-2 3-574 0</inkml:trace>
  <inkml:trace contextRef="#ctx0" brushRef="#br0" timeOffset="7814.18">8184 7331 442 0,'0'0'1985'16,"0"0"-1306"-16,0 0-153 0,0 0-149 16,0 0-30-16,0 0-44 0,0 0-48 15,0 0-80-15,0 0-69 0,-20-18-60 16,20 18-28-16,0 0-18 0,0 0-36 15,0 8-68-15,0 6-43 0,4 9 147 16,2 8 19-16,5 5 63 0,-1 2-48 16,3 2-19-16,0-3-14 0,-1-1 1 0,-1-1 10 15,1-3-12-15,-3-1 2 0,-1-2-2 16,-1-1-6-16,-1-4-61 0,-1-4-34 16,-3-2-58-16,3-1-13 0,0-3-63 15,-2-2-89-15,2-2-76 0,-2-1-74 0,-1-4-101 16,0-1-166-16,1-4-464 0</inkml:trace>
  <inkml:trace contextRef="#ctx0" brushRef="#br0" timeOffset="8117.89">8073 7413 1763 0,'0'0'1072'15,"0"0"-582"-15,0 0-138 0,0 0-25 16,-58-78 8-16,58 59-57 0,0-2-16 15,13 1-134-15,9-5-42 0,11 1-62 16,12-2-12-16,9 3 4 0,8 2 17 16,3 7-2-16,0 5-10 0,-3 7-18 0,-3 2-3 15,-10 0 0-15,-6 7-12 0,-10 2-10 16,-5 1 10-16,-11 4-6 0,-2 1-19 16,-8 6-2-16,-6 3 36 0,-1 2 2 0,-10 5 0 15,-9 2-18-15,-3 2 19 0,-6 2 0 16,-6 1-47-16,-3-2-29 0,0-3-44 15,4-1-42-15,1-6-45 0,5-2-42 16,7-4-106-16,5-4-113 0,9 0-73 16,3-4-121-16,3-5-324 0,2 0-210 0</inkml:trace>
  <inkml:trace contextRef="#ctx0" brushRef="#br0" timeOffset="8446.35">8749 7624 1891 0,'0'0'1206'0,"0"0"-542"0,0 0-168 16,0 0-47-16,0 0-94 0,0 0-90 16,0 0-73-16,0 0-38 0,0 0-39 15,0 0-74-15,0 0-41 0,-36-8-48 16,36 8-31-16,0 1-18 0,0 4 0 0,0 3 52 16,3 4 8-16,4 0-23 0,6 4-10 15,3 0-6-15,4 4 15 0,4-2 9 16,1 0 18-16,5-2 19 0,-1 0 12 15,0-4 1-15,-2-6 2 0,-2-1 14 16,-2-5 17-16,-4-1 21 0,-1-8 18 0,1-3-6 16,-5-2-7-16,-2-2 28 0,-1-2 7 15,-5-1 1-15,0-1-20 0,-3-1-43 16,0 4-30-16,-2 2-52 0,1 4 10 16,-2 1-46-16,1 4-22 0,2 4-35 15,0-2-57-15,1 4-122 0,3 0-252 16,5 0-226-16,7 1-195 0,-5 3 206 15,8 5-719-15</inkml:trace>
  <inkml:trace contextRef="#ctx0" brushRef="#br0" timeOffset="9730.28">10539 7513 796 0,'0'0'1135'0,"0"0"-658"0,0 0-161 0,0 0 22 15,0 0-22-15,0 0-28 16,0 0-54-16,0 0-84 0,0 0-83 0,0 0-42 16,-38-16-25-16,68 11-31 0,19-1 31 15,18-5 30-15,15 3-2 0,13-4-10 16,7 0 29-16,-4 2-31 0,-4 2-13 15,-8 2 12-15,-10 1-15 0,-10-1-44 16,-11 4-37-16,-10-2-67 0,-11 0-16 16,-12 2 13-16,-10-2 37 0,-9 1 41 0,-3-2-3 15,-1 0-51-15,-7-2-91 0,-1 1-109 16,-3-2-35-16,0-2 35 0,-5 1 54 16,3-1-20-16,-2-2 293 0,0 2 118 15,-3 0 44-15,-1-1 62 0,1 2 188 16,-2 2-122-16,1 0 105 0,2 1-40 15,3-1-11-15,4 2-60 0,3 1-50 16,2 2 11-16,6 1-2 0,0-1-50 0,0 1-56 16,0 1-64-16,3 0-66 0,1 0-7 15,8 0-55-15,9 0-9 0,12 3 42 16,12 2 22-16,14 2 0 0,6 5 12 16,7 0 13-16,-1 0-1 0,-6 1 4 15,-11 1-16-15,-15 1-12 0,-14-1-15 16,-15 2-19-16,-10 3-6 0,-6 1 40 0,-15 3 13 15,-10 4-13-15,-8 0-101 0,-6 3-83 16,0-1-96-16,-2 2-183 0,14-7-499 16,-8 12-471-16</inkml:trace>
  <inkml:trace contextRef="#ctx0" brushRef="#br0" timeOffset="11962.46">12536 7057 258 0,'0'0'785'0,"0"0"-189"0,0 0-167 15,0 0-44-15,0 0-24 0,0 0-40 16,0 0-18-16,0 0-11 0,0 0-16 16,0 0-25-16,0 0-46 0,13-42-35 15,-13 38-35-15,-1 3-18 0,-1 0-13 16,2 1-28-16,0 0-24 0,0 0-31 16,0 0-21-16,0 0-2 0,0 0-31 15,0 0-22-15,0 2-46 0,0 5-28 0,0 9 77 16,3 4 52-16,1 8 52 0,2 1-18 15,-3 3-12-15,1 4-7 0,-1 0 3 16,-1 3-6-16,-1 0 4 0,-1-3-15 0,0 0 0 16,0-5-1-16,2-2 0 15,-1-3 0-15,1-3-3 0,1-4 1 0,-1-3 2 16,1-3 0-16,-2-6-57 0,2 0-23 16,-1-4-19-16,-1-2-18 0,1-1-13 15,1 0 6-15,1-5 9 0,3-2-9 16,6-3-129-16,3-2-161 0,6-2-178 15,-5 5-439-15,12-9-504 0</inkml:trace>
  <inkml:trace contextRef="#ctx0" brushRef="#br0" timeOffset="12380.5">12876 7119 2094 0,'0'0'662'0,"0"0"-257"16,0 0-61-16,0 0 44 0,0 0-86 16,0 0-29-16,-13-72-91 0,26 59-59 15,4 0-34-15,7-2-27 0,5 1-7 16,2 1-25-16,1 1-11 0,-2 3 2 16,-7 4-6-16,-4 2-15 0,-6 3-1 15,-2 0-32-15,-1 6-19 0,1 2 30 16,1 8 4-16,-4 2-7 0,-4 5-2 15,-4 2 5-15,-4 6 20 0,-15-1 2 16,-3 5 25-16,-7 1-7 0,-5-1-6 16,1-2-12-16,1-2 0 0,2 0-2 15,1-4-12-15,6-2 14 0,1-6 3 16,5-2-3-16,4-6 2 0,7-3 0 0,0-3 14 16,6-2-15-16,0-3 14 0,0 0 28 15,5 0 30-15,4-4 0 0,2-2-18 16,11-4-27-16,8 0-28 0,8-4-13 15,7 0-5-15,9 1 17 0,1-3-1 0,4 2 1 16,1 3-11-16,-1-2-52 0,-1 0-74 16,-5 2-67-16,-8 0-76 0,-7 2-120 15,-7 1-66-15,-8 2-106 0,-7 1-91 16,-7 1-435-16</inkml:trace>
  <inkml:trace contextRef="#ctx0" brushRef="#br0" timeOffset="12729.47">13650 7113 2373 0,'0'0'738'15,"0"0"-223"-15,0 0-115 0,0 0-10 16,0 0-47-16,0 0-107 0,-76-16-80 16,64 18-83-16,2 4-53 0,-2 2-20 0,1 2-27 15,1 2-19-15,4 0-3 0,5 2-3 16,1 3 16-16,1 1-35 0,12-1-24 15,4-2 3-15,5 1 22 0,7-4 27 16,4-1 18-16,4-4 23 0,1-4 2 16,1 0 15-16,-1-3 10 0,-3-3 9 15,-7-3 3-15,-1-3 9 0,-7-3 37 0,-5-2 8 16,-1-1-14-16,-4-3-25 0,-4-4-3 16,-3 0 21-16,-3-1-34 0,-4 0-2 15,-6-1-16-15,-4 5-15 0,-6 1-3 16,-3 2-29-16,-1 4 27 0,-4 0-69 15,-2 4-105-15,0 3-17 0,2 4-94 16,4 1-97-16,8 6-164 0,5 7-90 16,8 3-75-16,1-3-325 0</inkml:trace>
  <inkml:trace contextRef="#ctx0" brushRef="#br0" timeOffset="13062.13">14224 7138 2039 0,'0'0'1065'0,"0"0"-590"0,0 0-12 0,0 0-138 16,0 0-69-16,0 0-71 0,-85-39-65 16,69 37-41-16,0 2-32 0,6 2-47 15,-1 4-46-15,2 3-21 0,3 2 9 16,0 2 9-16,3 3 9 0,3-3-3 16,0-1-10-16,6 1 1 0,6-1 12 15,6-2 13-15,5-2 27 0,2-3 19 16,7-1 9-16,-2-4-4 0,3 0-2 15,-4 0 39-15,-2-5 16 0,-4-4-19 0,-3 0 13 16,-7-3 24-16,-1-3 33 16,-4 1-6-16,-2-3-7 0,-3 3-39 15,-3 1 12-15,-3 0-3 0,-8 2-76 16,-5-4-9-16,-7 1-67 0,1 3-39 0,-4-2-43 16,0 3-12-16,3 7-59 0,2 3-93 15,5 0-171-15,4 5-89 0,5 4-68 0,7 3-95 16,0-4-300-16,7 3-135 0</inkml:trace>
  <inkml:trace contextRef="#ctx0" brushRef="#br0" timeOffset="13394.77">14947 6890 1394 0,'0'0'1080'0,"0"0"-546"16,0 0-131-16,0 0 5 0,0 0-50 0,0 0-10 16,0 0-43-16,0 0-39 15,0 0-47-15,0 0-67 0,0 0-49 0,-14-65-42 16,14 65-61-16,0 0-9 0,3 4-61 16,1 4-30-16,3 4 100 0,2 4 6 0,-1 4-3 15,3 3 9-15,0 0-10 0,-1 2 10 16,0 0-12-16,2 4-30 0,-1-1-25 15,-2 1-6-15,2 1-18 0,0-2-18 16,-3 1-13-16,2-5-6 0,-4-2-44 16,3-2-95-16,-5-5-96 0,2-4-96 15,-1-1-13-15,-2-7-59 0,0 0-125 16,0-3-384-16,0 0-47 0</inkml:trace>
  <inkml:trace contextRef="#ctx0" brushRef="#br0" timeOffset="13728.1">15353 6967 1216 0,'0'0'1325'0,"0"0"-787"0,0 0-117 15,0 0-77-15,0 0-89 0,0 0-40 16,0 0-26-16,0 0-47 0,0 0-43 0,0 0-32 16,2-31 1-16,-12 31-30 0,0 2-38 15,-6 0-70-15,-3 3 5 0,-4 4-8 16,2 1 33-16,2 2 0 0,2 2 6 15,2 0 3-15,5 0 6 0,3 1 10 16,1-2-16-16,0 0 3 0,3-2-3 16,0 0-25-16,3-3-18 0,0 3-23 15,0-5-12-15,5 2 20 0,5-2 51 0,6-1 38 16,4 1 31-16,7-4 23 16,2 1 43-16,7-2 9 0,4 0 0 0,4 0-13 15,2 1-1-15,4-1-42 0,2 0-16 16,-1-1-16-16,-2 0-5 0,-4 0-13 15,-5 0-22-15,-4-1-77 0,-5-4-77 16,-5 0-82-16,-5-2-73 0,-4 0-138 0,-5-5-198 16,-3 5-704-16</inkml:trace>
  <inkml:trace contextRef="#ctx0" brushRef="#br0" timeOffset="14295.03">15882 6903 2031 0,'0'0'1125'0,"0"0"-578"15,0 0-119-15,0 0-132 0,0 0-74 16,0 0-53-16,0 0-86 0,0 0-83 16,0 0-78-16,0 0-48 0,-3 10 110 0,3 5 16 15,-1 3 15-15,1 3 4 0,0-2-7 16,0-2-9-16,0-4 16 0,0-1-1 16,0-5-18-16,0 0-53 0,0-3-74 15,0-3-18-15,0 0-19 0,-3-1-33 16,3 0-39-16,-1 0-17 0,1-1 6 0,0-4 212 15,0-4 35-15,4-6 111 0,0-3-15 16,2 0 52-16,2-2-6 0,0 2 22 16,1 0-35-16,-1 1 58 15,1 4 42-15,2 1-53 0,0 0-44 0,0 1 3 16,4 4-28-16,-1 0-34 0,5 5-38 16,4 0-35-16,5 2-15 0,9 3 3 15,3 4 12-15,3 0 14 0,5 4-12 0,-5 0-2 16,0-2 0-16,-7 2-14 0,-5-1-5 15,-6-2-81-15,-6-2-44 0,0 0-28 16,-3-2-29-16,-3-1-75 0,0-3-94 16,0 0-54-16,-2-3-42 0,1-5-30 15,-4 0-29-15,-3-4 12 0,-2-1 282 16,-3 0 231-16,0-1 351 0,0 2 133 16,-2 1-8-16,-1 0 20 0,0-1-78 0,-1 0 3 15,0 1-82-15,0-1-60 0,2 2 60 16,-1 2-60-16,3 2-57 0,0 2-52 15,0 2-33-15,0 1-65 0,0 1-72 16,0 0-12-16,0 5-76 0,0 4-60 16,0 8 78-16,0 2 70 0,5 6 12 15,2 2-10-15,-2 0-1 0,1 0-1 16,-1-3-70-16,0-2-42 0,-2 0-41 0,-3-3-83 16,0 0-124-16,0-1-212 0,-5 0-183 15,-1-3-457-15,-5 0-710 0</inkml:trace>
  <inkml:trace contextRef="#ctx0" brushRef="#br0" timeOffset="16177.05">8204 9222 179 0,'0'0'1930'15,"0"0"-1255"-15,0 0-226 0,0 0-10 16,0 0-81-16,0 0-8 0,0 0-75 16,0 0-50-16,0 0-51 0,0 0-46 15,0 0-33-15,-42-44-44 0,42 44-39 0,-1 0-12 16,-1 4-54-16,2 8-68 0,0 5 15 15,-3 8 107-15,2 6 31 0,1 6-4 16,0 1-15-16,0-2-11 0,4-3 2 16,1-2-1-16,1-1 1 0,-1-2 0 0,2-2 15 15,-1-4-18-15,-3-3-61 0,3-3-46 16,-2-3-40-16,-2-5-31 0,1 0-57 16,-1-3-95-16,-2-2-92 0,0-3-42 15,0 0-21-15,0-9-6 0,0 2-765 16</inkml:trace>
  <inkml:trace contextRef="#ctx0" brushRef="#br0" timeOffset="16394.43">8159 9288 2034 0,'0'0'712'0,"0"0"-228"0,0 0-27 16,0 0-44-16,-31-66-58 0,28 56-44 16,3-1-87-16,0 4-78 0,0-1-51 0,4 3-40 15,3-1-55-15,6 0-3 0,5 1-31 16,6 3-15-16,6 2 7 0,5 0 17 15,0 9 1-15,-2 3 9 0,-3 5-22 16,-3 0-24-16,-4 2-34 0,-3-1-22 0,-1-1-15 16,-2-2-28-16,1 0-60 15,-1-3-119-15,1-4-192 0,2-3-141 0,-5-3-409 16,13-2-376-16</inkml:trace>
  <inkml:trace contextRef="#ctx0" brushRef="#br0" timeOffset="16567.52">8887 9127 2441 0,'0'0'791'0,"0"0"-277"0,0 0-67 16,0 0-174-16,0 0-103 0,-98-30-75 0,72 30-24 15,-1 2-22-15,-1 4-13 16,2 6-36-16,2-1-34 0,0 5-12 0,2-1 15 16,2 2 7-16,0 1-72 0,5 0-58 15,2-1-69-15,6-2-59 0,3 1-102 16,4-4-135-16,1 1-167 0,3-2-349 15,9-1-300-15</inkml:trace>
  <inkml:trace contextRef="#ctx0" brushRef="#br0" timeOffset="16794.18">8759 9190 980 0,'0'0'1979'0,"0"0"-1237"0,0 0-217 15,0 0-82-15,0 0-100 0,0 0-56 16,0 0-59-16,0 0-95 0,0 0-66 15,0 0-49-15,0 0-18 0,13-54-40 16,-13 58-23-16,0 0-25 0,0 5-36 0,4 3 57 16,1 6 67-16,-1 6 1 0,2 0-1 15,-1 3-22-15,-2 0-47 0,0 2-23 16,0 0-30-16,-2 1-64 0,2 0-138 16,2 0-227-16,-1-1-17 0,3-1-150 15,-3-7-800-15</inkml:trace>
  <inkml:trace contextRef="#ctx0" brushRef="#br0" timeOffset="17093.84">9041 9549 2357 0,'0'0'1349'0,"0"0"-843"0,0 0-44 16,0 0-140-16,0 0-84 0,0 0-56 0,0 0-60 15,0 0-92-15,0 0-30 0,0 0-61 16,0 0-24-16,-34 0 19 0,34 7 26 15,0-1 10-15,5 3-40 0,1 0-34 16,3 0 12-16,5-2 10 0,1-1 24 16,3-1 15-16,1-2 9 0,4-3 12 15,2 0 11-15,2-3 11 0,0-5 19 16,-5-1-1-16,0-2 31 0,-4-1 12 16,-7-2 10-16,-3-1-7 0,-3-2 34 0,-4-1 11 15,-1 1-90-15,0 2-19 16,0-2-64-16,0 4-13 0,0 3-42 0,0 1-89 15,6 2-156-15,4 1-302 0,3 2-365 0,0 3-80 16,7 0-417-16</inkml:trace>
  <inkml:trace contextRef="#ctx0" brushRef="#br0" timeOffset="17510.2">9435 9418 1463 0,'0'0'1747'0,"0"0"-1066"15,0 0-273-15,0 0-50 0,0 0-97 16,0 0-123-16,0 0-107 0,0 0-31 16,0 0-46-16,0 0 15 0,0 0 31 15,78-24 22-15,-64 34 5 0,0 0-2 16,-6 0-4-16,-4 5-19 0,-1-1 0 0,-3 2 0 16,0 4 13-16,0-2-13 0,-6 2 8 15,0 0-10-15,0-2-57 0,1-3-20 16,-1-1-5-16,2-1-20 0,1-4-24 15,0-3-28-15,3 0-50 0,0-5-58 0,0-1-18 16,4-1 188-16,5-7 92 0,2-5 123 16,1-4-66-16,2-2 27 0,-1-4 115 15,2 0-22-15,-5-1-34 0,-1 3-29 16,-1 3 77-16,-2 3 8 0,0 3-34 16,-4 4-1-16,0 2 6 0,1 2-24 15,-3 2-46-15,1 2-43 0,-1 0-57 16,0 0-6-16,0 0-70 0,0 2-39 15,3 3-27-15,2 2-19 0,7 5 118 16,2 1 19-16,7 2-55 0,3 1-37 0,5-2-44 16,4-1-55-16,-1-1-144 15,1-4-174-15,0 0-134 0,-7-1-513 16,10-5-545-16</inkml:trace>
  <inkml:trace contextRef="#ctx0" brushRef="#br0" timeOffset="18243.74">10863 9218 1936 0,'0'0'628'0,"0"0"-261"16,0 0-44-16,0 0 49 0,0 0-44 15,0 0-52-15,0 0-43 0,0 0-42 16,0 0-62-16,0 0-36 0,0 0-32 16,-19-14-31-16,21 14-28 0,-1 0-2 15,4 0-1-15,4 0-5 0,7 0 6 0,13 0 46 16,10 0-3-16,13-5-9 0,10-1-19 15,10-1-14-15,6-2-1 0,-2 1-1 16,1 2 1-16,-11-3-28 0,-11 2 1 16,-12 2-31-16,-13 1-19 0,-10-1-15 15,-11 1 9-15,-2 3 22 0,-3-1 12 16,-4-2-10-16,0-1-18 0,0-1-16 0,0 0-47 16,-8 0-67-16,1-2-129 15,-4 0-70-15,0 0-85 0,-2 1 82 0,0 0 127 16,-1 0 282-16,1-1 266 0,-2 0 108 15,2 2 46-15,-1-1-76 0,4 1 32 16,1 1-59-16,2 2-29 0,4-1-38 16,2 3-51-16,1 0-12 0,0-1-20 15,0 2-61-15,0 0-96 0,3 0-10 16,2 0-43-16,5 0-27 0,3 4 6 0,9 3 64 16,8 2 21-16,3 2 3 0,2 4 0 15,-2 0-3-15,-5 2 4 0,-8 1-13 16,-9 0-12-16,-6 1-1 0,-5 3 0 15,-3 1 1-15,-10 3 12 0,-7 1 8 16,-6 0-20-16,-6 2-112 0,-4 1-74 16,-5 0-80-16,-3 1-163 0,5-3-304 0,9-8-673 15,-9 8-854-15</inkml:trace>
  <inkml:trace contextRef="#ctx0" brushRef="#br0" timeOffset="19550.28">13002 8845 43 0,'0'0'2049'0,"0"0"-1313"16,0 0-230-16,0 0-59 0,0 0-73 16,0 0-75-16,0 0-34 0,0 0-90 15,0 0-77-15,0 0-52 0,-32-46-46 0,32 46-19 16,0 6-36-16,0 4 9 0,0 7 46 15,4 2 22-15,2 6 18 0,3 3-13 16,-1 2-2-16,0 1-22 0,1 1 15 16,-1 3-15-16,-2-2 18 0,-1 1-2 15,0-4-19-15,-4 0-9 0,2-3-77 16,0-3-49-16,0-4-52 0,1-2-110 16,3-2-137-16,2-5-221 0,4-3-145 15,-3-6-553-15</inkml:trace>
  <inkml:trace contextRef="#ctx0" brushRef="#br0" timeOffset="19876.03">13355 8960 2494 0,'0'0'1062'0,"0"0"-599"0,0 0-82 0,0 0-11 16,0 0-51-16,-80-44-121 0,75 41-77 15,0 3-77-15,4 0-44 0,-1 0-76 16,2 4-37-16,0 5-18 0,0 4 89 15,0 2 20-15,0 5-8 0,6-1-59 16,7 2 19-16,4-3-4 0,4 1-6 16,5-2-12-16,3-2 8 0,-1-2 32 15,1-4 40-15,-3-4-4 0,-2-4-6 16,-5-1 22-16,-4-1 25 0,-4-5 71 0,-1-6 73 16,-1-1-15-16,-2-3-38 0,-1-4-39 15,-2-2-29-15,-2 2 22 0,-2-1-45 16,0 3 48-16,-9 3-6 0,-4-1-67 15,-6 3-18-15,-1 1-37 0,0 1 0 16,-2 4-76-16,6 1-25 0,1 4-86 16,4 1-95-16,7 1-189 0,4 1-258 15,0 7-313-15,3-3 22 0</inkml:trace>
  <inkml:trace contextRef="#ctx0" brushRef="#br0" timeOffset="20193.32">13793 8930 1305 0,'0'0'1584'0,"0"0"-932"0,0 0-110 16,0 0-76-16,0 0-87 0,0 0-105 16,0 0-91-16,0 0-83 0,0 0-72 15,0 0-28-15,0 0-52 0,-14-14-30 16,14 19-28-16,6 2 41 0,3 4 68 16,4 2 0-16,3 1-2 0,3-1-21 15,5 1 3-15,2-1 8 0,2-4-11 16,0 0-3-16,0-4-7 0,1-2 6 15,-2-3 28-15,-4 0 4 0,0-8 11 16,-3-2 0-16,-7-2 13 0,-1-2 20 0,-5-4 4 16,-6-4 21-16,-1-1-9 15,-4-3-24-15,-9 3 17 0,-4 0-11 0,-5 3-43 16,-4 4-3-16,-2 4-30 0,-3 4-43 16,1 3-89-16,1 4-48 0,2 1-51 15,8 6-137-15,3 7-248 0,8 2-151 0,3 0-184 16,5-2-284-16</inkml:trace>
  <inkml:trace contextRef="#ctx0" brushRef="#br0" timeOffset="20509.99">14612 8652 2202 0,'0'0'1123'0,"0"0"-680"0,0 0-68 0,0 0-18 16,0 0-64-16,0 0-76 0,0 0-61 16,0 0-31-16,0 0-37 0,0 0-30 15,-11-19-58-15,11 19 0 0,0 3-95 16,3 8-41-16,5 5 114 0,4 4 22 16,1 5 15-16,6 5 22 0,-1 1-10 0,2 3-14 15,-2-4-13-15,0 4 1 0,-3-6 10 16,-3 1-11-16,-1-6-1 15,-5-4-75-15,1-1-7 0,-4-5-21 0,0-2-39 16,-1-4-51-16,-2-3-53 0,0-3-58 16,0-1 44-16,0-4 145 0,0-5 5 15,0-4-487-15,0-3-163 0,0 0-673 16</inkml:trace>
  <inkml:trace contextRef="#ctx0" brushRef="#br0" timeOffset="20809.47">14920 8706 1837 0,'0'0'774'0,"0"0"-173"0,0 0-112 15,0 0-108-15,0 0-38 0,0 0-35 0,0 0-35 16,0 0-50-16,0 0-59 0,0 0-64 16,33-40-51-16,-36 40-49 0,-1 3-44 15,-2 0-50-15,-3 6-27 0,-6 2 84 16,-1 4-15-16,-6 4-9 0,-1 4-49 16,1-1 13-16,1-1-11 0,1 2-5 0,2-3-17 15,1-2-12-15,5-3-10 0,4-2-35 16,1-6 48-16,5-1 54 0,2-5 25 15,0 2 23-15,0-2 33 0,2 0 4 16,5 3 60-16,1 2 75 0,4-1 11 16,7-1 0-16,4 1-43 0,4-1-1 15,4-2-16-15,6-2-8 0,2 0-20 16,1 0-30-16,-1 0-28 0,0-5-79 16,-5 2-107-16,-2-2-68 0,-3 1-111 15,-5 1-158-15,-6-4-128 0,-2 1-116 0,-8 1-559 16</inkml:trace>
  <inkml:trace contextRef="#ctx0" brushRef="#br0" timeOffset="21226.5">15227 8783 1496 0,'0'0'786'0,"0"0"-225"0,0 0-84 15,0 0-80-15,0 0 6 0,0 0 1 16,0 0-115-16,-28-65-13 0,24 60-48 16,3 0-52-16,-1 4-27 0,2 0-94 15,0 1-55-15,-1 0-57 0,1 0-25 16,0 1-27-16,0 5-25 0,0 4 40 15,0 2 94-15,0 2 12 0,0 0 0 16,1 0 0-16,1-2-10 0,1-4-2 16,1 2-3-16,-3-4-39 0,1-2-19 15,-1 1-43-15,-1-4-37 0,0 2-24 0,0-3-39 16,0 0-22-16,0 0-8 0,0 0 4 16,0 0 230-16,0-5 82 0,0-3-19 15,3-2-19-15,-2-3 7 0,1 1 39 16,-1 1 35-16,2-1 11 0,2 2-31 15,-2 2 37-15,1 0 21 0,1 0-10 0,0 2 3 16,1-1-25-16,-1 2-19 16,1 2-33-16,4-1-42 0,0 3-37 0,2-1 0 15,5 2-37-15,5 0 1 0,2 6 8 16,4 1 10-16,2 4 0 0,0-3 15 16,-1 4-27-16,-2 0-16 0,-2-2-33 15,-2 0-22-15,-3 0-6 0,2-2-6 16,-2 0-50-16,0-3-46 0,3-2-95 0,0-3-70 15,0 0-43-15,-1-4-27 0,-3-5-26 16,-5-3-51-16,-3-1-185 0,-3-2-92 16</inkml:trace>
  <inkml:trace contextRef="#ctx0" brushRef="#br0" timeOffset="21442.66">15773 8546 1256 0,'0'0'1129'0,"0"0"-481"0,0 0-148 15,0 0-52-15,0 0-110 0,0 0-65 16,-24-69-27-16,22 65-4 0,1 4-72 15,1 0-57-15,0 0-28 0,0 0-28 0,0 0-57 16,0 0 0-16,0 6-85 0,0 6-45 16,0 6 127-16,4 5 3 0,3 5 30 15,0 1 7-15,2 0-7 0,-2 1-18 0,3-2-10 16,-3-3-2-16,-1-3-39 0,-3-2-28 16,0-2-52-16,-1-1-46 0,-2-2-40 15,0 1-94-15,-3-3-197 0,-2 1-196 16,2-5-370-16,-4 4-540 0</inkml:trace>
  <inkml:trace contextRef="#ctx0" brushRef="#br0" timeOffset="24408.57">8327 10997 586 0,'0'0'424'0,"0"0"-125"0,0 0 10 16,0 0 36-16,0 0-70 0,0 0-16 0,0 0 41 15,0 0-49-15,0 0-21 0,0 0 18 16,-21-63-20-16,18 59 7 0,-1 0-55 15,3 0 6-15,-2 3 22 0,3 0 4 16,-2 0-19-16,2-2-15 0,0 3-53 16,0 0-40-16,0 0-25 0,0 0-17 15,-1 0-26-15,1 0-17 0,0 0-45 16,0 5-22-16,0 3-37 0,0 6 43 16,0 5 61-16,3 5 16 0,4 2 2 15,-1 3-16-15,1 1-2 0,0-1 0 0,-1 2 2 16,2 0-2-16,0 0-1 0,-2-2-1 15,1 1 0-15,0-3-35 0,-1-3-54 16,-2-4 11-16,0-2 4 0,1-4-7 16,-2-4-18-16,-2-3-34 0,1-3-51 0,-2-4-44 15,0 0 29-15,0-3 85 0,0-6 79 16,0-7-343-16,-3-5-73 0,0-5-146 16,-2-5-385-16,2 8-17 0</inkml:trace>
  <inkml:trace contextRef="#ctx0" brushRef="#br0" timeOffset="24609.35">8362 11005 941 0,'0'0'1060'0,"0"0"-513"0,0 0-84 16,0 0-28-16,0 0-59 0,-27-66-40 16,24 60-22-16,1 1 1 0,2 1-73 0,0 1-69 15,0 3-69-15,4 0-68 0,0 0-36 16,6 0-45-16,7 0 11 0,4 0 16 16,5 7 6-16,4 4-6 0,-1 1-7 15,-2 6-5-15,-4 0-7 0,-3 1-2 16,-1 1-16-16,-3-1-46 0,0-1-16 15,-2-2-46-15,2 0-41 0,-1-3-69 16,0-3-76-16,1-3-120 0,0-5-104 0,1-2-203 16,-2 0-553-16</inkml:trace>
  <inkml:trace contextRef="#ctx0" brushRef="#br0" timeOffset="24789.25">8945 10916 1208 0,'0'0'1386'0,"0"0"-846"16,0 0-25-16,0 0-54 0,0 0-104 15,0 0-36-15,0 0-98 0,0 0-85 16,0 0-53-16,-85-37-45 0,59 37-40 16,-2 4-19-16,0 3 1 0,0 3-19 15,2 0-5-15,4 4-41 0,4 1-122 16,2 1-37-16,3 1-43 0,7-1-112 16,0 2-125-16,5-2-63 0,1-2-116 15,0-4-434-15</inkml:trace>
  <inkml:trace contextRef="#ctx0" brushRef="#br0" timeOffset="25040.72">8923 10952 130 0,'0'0'2255'0,"0"0"-1514"16,0 0-239-16,0 0-41 0,0 0-73 0,0 0-76 16,0 0-58-16,0 0-59 0,0 0-58 15,0 0-49-15,0 0-46 0,33-54-42 16,-33 54-21-16,0 5-43 0,3 4-33 15,3 4 88-15,3 4 9 0,2 5 3 16,2 2-1-16,1 0 10 0,-3 5-9 16,0-2 19-16,1 1-21 0,-4 1-1 15,0-3-37-15,-3 3-54 0,2-2-1 16,-4 0-2-16,0-3-59 0,-1 1-62 16,-1-2-162-16,2-4-210 0,1-2-156 15,1-5-365-15,3-2-435 0</inkml:trace>
  <inkml:trace contextRef="#ctx0" brushRef="#br0" timeOffset="25390.82">9243 11212 1944 0,'0'0'1037'0,"0"0"-494"16,0 0-7-16,0 0-75 0,0 0-71 16,0 0-78-16,0 0-96 0,0 0-68 15,0 0-42-15,0 0-24 0,-3-28-22 16,3 28-20-16,-1 0-40 0,1 0-3 15,-2 0-55-15,2 2-35 0,-1 4-32 16,1 1-17-16,0 5 131 0,0 3 10 16,4 2-10-16,4 0-32 0,1-1-24 15,3 0 6-15,3-2 10 0,3-1 14 16,4-2 10-16,0-2-10 0,2-5-15 16,3-1 6-16,1-3 16 0,-2 0 30 15,-4-7 13-15,-1-4 21 0,-4 0 21 16,-2-3 2-16,0-2 17 0,-3-2-16 0,1-4-7 15,1 0-23-15,-3-4-13 0,1 0-14 16,-4 3-1-16,-4 3-24 0,-1 2 23 16,-3 2-10-16,0 2-31 0,-2 3-34 15,-2 0-65-15,-2 5-76 0,3 3-100 0,-3 1-291 16,4 2-506-16,-1 0-596 0</inkml:trace>
  <inkml:trace contextRef="#ctx0" brushRef="#br0" timeOffset="25923.89">9759 11072 1983 0,'0'0'1253'0,"0"0"-742"15,0 0-95-15,0 0-66 0,0 0-66 16,0 0-85-16,0 0-74 0,0 0-58 15,0 0-61-15,0 0-6 0,0 0-51 16,-3 9-53-16,3 0 82 0,0 2 22 0,1 3 1 16,5 2 2-16,-1 0 16 0,2-1-19 15,4 1-33-15,1-1-16 0,4 0-33 16,1-2-20-16,5-1-24 0,-1-5-62 16,3-1-33-16,0-5-61 0,-3-1-71 15,-2-1-51-15,0-7-16 0,-3-5 136 16,-5-2 207-16,1-3 77 0,-1-2 26 15,-2 1 38-15,0-1 75 0,-2 5 150 16,-3 0-10-16,-2 5 46 0,-1 0 72 16,-1 3-61-16,0 0-54 0,0 3-18 0,0 0-55 15,-1 3-17-15,-1 0-22 0,2 1-45 16,0 0-44-16,0 0-38 0,0 0-43 16,0 1-40-16,0 7-38 0,0 3-20 15,0 6 98-15,0 6 28 0,0 6-4 16,0 3-6-16,0 3 1 0,0 2 5 15,-4 0-12-15,-5 3 6 0,-4-2 12 0,-5 0-8 16,-5 0-1-16,-2-6 4 0,-4-2-25 16,0-2-70-16,-1-8-18 0,4-2-36 15,2-5-10-15,1-4-46 0,4-2-25 16,-1-6 9-16,-2-1-27 0,3 0-116 16,-4-9-197-16,0-4-227 0,7 3-469 0,-2-13-343 0</inkml:trace>
  <inkml:trace contextRef="#ctx0" brushRef="#br0" timeOffset="26790.76">11112 11131 1180 0,'0'0'725'15,"0"0"-238"-15,0 0-52 0,0 0-60 16,0 0-59-16,0 0-70 0,-80-35-23 15,71 32-6-15,0 0-34 0,2 0-28 0,0 3-41 16,4-1-18-16,2 0-16 0,1 1-28 16,0 0-25-16,0 0-27 0,0 0-12 15,0 0 0-15,0 0-3 0,0 0-4 16,0 0-2-16,0 0 18 0,1 0-1 16,6-2 1-16,7 2-21 0,11 0 24 15,11 0 9-15,20-2 6 0,16-2 4 16,18-1-4-16,12-2 7 0,13 0-22 15,5-4-3-15,2 3-12 0,-5-3 14 0,-12 1 1 16,-15 1 0-16,-21 3-30 0,-22 2-32 16,-18 1-27-16,-16 1-10 0,-11 1 31 15,-2 1 42-15,-9-1 25 0,-4 0-67 16,-6-2-87-16,-2 1-77 0,-4-2-139 0,1 1-199 16,1-1-529-16,4-1-276 15</inkml:trace>
  <inkml:trace contextRef="#ctx0" brushRef="#br0" timeOffset="27074.12">11879 10896 783 0,'0'0'1204'16,"0"0"-628"-16,0 0-90 0,0 0-14 16,-81-49-65-16,73 38-44 0,2 4-44 15,0 0-70-15,6 3-32 0,-1 2-40 16,1-1-31-16,0 3-30 0,0 0-53 16,0 0-45-16,5 0-18 0,4 0-45 15,7 0 6-15,10 3 11 0,7 3 13 16,6 3 14-16,-2 3-11 0,1 0-3 0,-5 4-1 15,0-2-5-15,-4 4 9 0,-2-1 10 16,-2 0-1-16,-6-2 1 0,-2 1-1 16,-5-4-9-16,-6-1 9 0,-3-2-22 0,-3 1 2 15,0 1 23-15,-9-2 37 16,-5 6 5-16,-6-1 13 0,-4 0-7 0,-2 2-14 16,-5-1-32-16,0 2-2 0,-1 1-59 15,-1 4-84-15,1 2-67 0,2 2-34 16,2 5-113-16,4 1-242 0,4-1-197 15,7-7-580-15,5 7-377 0</inkml:trace>
  <inkml:trace contextRef="#ctx0" brushRef="#br0" timeOffset="29722.45">13604 10637 92 0,'0'0'613'0,"0"0"-124"15,0 0-121-15,0 0-27 0,0 0 6 16,0 0 22-16,0 0-31 0,46-66-79 15,-43 55 12-15,-1-1-34 0,-1 4-57 16,1-1 37-16,-2 3-61 0,0 2-29 16,0 1-19-16,0 1-24 0,-5-1-4 15,-2 2-37-15,-5-1-29 0,-3-1-14 16,-5 1-3-16,-2 2-31 0,-4 0 34 16,-2 2 0-16,-2 4 3 0,-3 5 0 15,-2 0-1-15,-2 2 19 0,1 0-18 16,-2 1-1-16,5 0-2 0,5-1-11 15,6 0-14-15,3-2-21 0,10 1-6 16,2-1-10-16,3-4 3 0,4 4 13 16,1-4 27-16,8 1 4 0,0 1 15 0,1-1 18 15,1-2 13-15,4 0 16 0,2 2 5 16,3 0 13-16,3 1-9 0,6 1-4 0,4 1-3 16,3 0-6-16,4 3-12 15,-4-1-13-15,-1 3-16 0,-5-2 0 0,-5 3-2 16,-6-1 0-16,-5 1 1 0,-5 1 1 15,-5 1 14-15,-4 1-13 0,0-2 0 16,-1 0-3-16,-7-3-35 0,-4 1-5 16,-2-4 22-16,0 1 5 0,-5-2-20 15,-1-4-10-15,0-2 18 0,0-1 25 16,0-4 12-16,2 0 4 0,1-6-16 16,1-3-19-16,0-4 19 0,0 0 11 15,2-4-11-15,5 0-18 0,1-1 17 16,2-1 1-16,6 0 25 0,0-1 15 0,8-2-19 15,7-2 16-15,8 0 9 16,4-2-12-16,7-1-19 0,3 0 22 0,4 0-10 16,2 3-8-16,-3-1-1 0,-5 5 13 15,-7-1-1-15,-7 4 22 0,-10 1 12 0,-6 0 70 16,-5-1 0-16,0 3-52 0,-8 0-43 16,-3 3-39-16,-4 1-2 0,-1 4-49 15,-4 4-38-15,0 2-32 0,-3 1-34 16,1 6-56-16,2 5-41 0,6 5-79 15,5 1-144-15,6 2-121 0,3 2-101 16,0-6-453-16</inkml:trace>
  <inkml:trace contextRef="#ctx0" brushRef="#br0" timeOffset="30089.26">13974 10700 1343 0,'0'0'1159'16,"0"0"-516"-16,0 0-68 0,0 0-119 15,0 0-99-15,0 0-65 0,0 0-25 16,0 0-66-16,0 0-58 0,0 0-40 16,-71-20-30-16,57 22-52 0,0 3-21 0,0 4-40 15,0-1-2-15,3 2-4 0,1 2 1 16,1-2 12-16,2 1 2 0,4 1-17 16,3 1-19-16,0 1-6 0,3 0-4 15,9 0 26-15,4 3 35 0,4-1 4 16,6-2 0-16,2-1-4 0,3-2 1 15,0 0 15-15,1-6 0 0,1-3 19 16,-1-2 5-16,-2 0 10 0,-4-2-1 16,-4-6 10-16,-3-1 12 0,-9-1 0 15,-2-2 5-15,-5-1-2 0,-3-2 0 0,0-3-10 16,-3-2 13-16,-7 0-22 0,-1-1-39 16,-5 3-2-16,1 3-25 0,-2 2-18 15,0 3-37-15,-2 2-61 0,2 3-52 16,-2 4-65-16,4 1-128 0,4 2-209 15,5 7-188-15,3 0-367 0,3 3-315 0</inkml:trace>
  <inkml:trace contextRef="#ctx0" brushRef="#br0" timeOffset="30539.37">14828 10490 999 0,'0'0'1176'0,"0"0"-659"16,0 0-36-16,0 0-76 0,0 0-39 15,0 0-22-15,0 0-43 0,0 0-28 0,-10-67-25 16,10 65-29-16,0 0-49 0,0 2-76 16,0 0-94-16,0 0-15 0,0 7-64 15,5 2-12-15,5 6 91 0,2 2 31 16,1 3-7-16,6 3-6 0,-2-2-3 15,-3 5-13-15,0 1 16 0,0 4-18 16,-4-2-13-16,-2 1-20 0,-2 1-46 16,1-1-24-16,-4-2 8 0,0-2-11 15,0-4-50-15,-1-5-50 0,1-3-84 16,0-7-65-16,0-1-39 0,0-6-31 16,0 0 37-16,2-3 56 0,-2-9-156 0,2-3-234 15,-3 3-575-15</inkml:trace>
  <inkml:trace contextRef="#ctx0" brushRef="#br0" timeOffset="30856.36">15264 10440 1887 0,'0'0'816'0,"0"0"-242"0,0 0-120 15,0 0-108-15,0 0-44 0,0 0-61 16,0 0-62-16,0 0-44 0,0 0-65 16,0 0-36-16,0 0-34 0,22-31-29 15,-32 37-33-15,-7 5 62 0,-4 3 18 16,-5 0-18-16,-1 3-56 0,-2 1-70 15,3 0-30-15,3 0-24 0,3-3 13 16,4-1 33-16,6-3 27 0,4-2 9 16,3-3 26-16,3-1 34 0,0-1 38 0,0-3 32 15,3 2 59-15,5 0 29 0,3 1 11 16,6 1-3-16,6 2-26 0,5 1-6 16,3 2-41-16,5-1-24 0,5 3-18 15,2-2-12-15,2-2 11 0,2 1-12 16,-1-5-22-16,0 0-70 0,-7-3-72 15,-4-1-63-15,-3 0-66 0,-8-7-125 16,-3 1-131-16,-6-4-81 0,-6 1-48 0,-2-3-91 16,-1-1-32-16</inkml:trace>
  <inkml:trace contextRef="#ctx0" brushRef="#br0" timeOffset="31388.86">15676 10524 792 0,'0'0'1159'16,"0"0"-566"-16,0 0-53 0,0 0-81 15,0 0-99-15,0 0 7 0,0 0 29 16,0 0-47-16,-1-66-62 0,1 65-102 15,-2 1-64-15,2 0-48 0,0 0-52 16,0 0-21-16,0 1-75 0,0 4-31 0,6 4-10 16,0 1 116-16,1 3 0 15,0 0 3-15,-2-3 9 0,-1 2-9 0,-1-6-3 16,-1 1-32-16,-2-2-56 0,0-2-19 16,0-1-18-16,0-1-34 0,1 2-43 15,-1-3-73-15,1 0-2 0,-1 0 161 16,3-4 116-16,0-3 169 0,3-3-106 15,-2 3 2-15,0-1 19 0,-1-1 39 16,2 4 10-16,-4 1-10 0,2 0-3 0,0 0-1 16,1 2-15-16,2-1-25 0,4 0-46 15,9 1-21-15,7-1-12 0,7 1-1 16,4 1 0-16,2 1 0 0,3 0 0 16,-2 2-17-16,-4 4 3 0,-1 1 3 15,-5 2-16-15,-4-1-91 0,-4-1 31 16,-5 0-96-16,-3-2-56 0,0-1-67 0,-3-3-101 15,-1-1-29-15,0-1-45 0,-1-8-95 16,2-3-59-16,-2-2 125 0,-2-3 3 16,-2 2 508-16,-2-2 65 0,-3 0 762 15,0 1-94-15,0 0-1 16,-2-2-184-16,-1 3-9 0,0 1-102 0,0 3-80 16,3 5-92-16,0 2-18 0,0 3-35 0,0 1-94 15,0 0-55-15,0 0-57 0,0 4-6 16,0 2-72-16,0 7-31 0,3 5 103 15,2 4 21-15,0 4-9 0,0-1-10 16,-1 0-2-16,0-1-90 0,-2 0-44 16,-1 1-30-16,1 0-64 0,-2-1-174 15,0-1-338-15,0-6-498 0,0 2-888 0</inkml:trace>
  <inkml:trace contextRef="#ctx0" brushRef="#br0" timeOffset="32905.28">6284 13560 157 0,'0'0'573'16,"0"0"-84"-16,0 0-46 0,0 0-18 15,0 0-10-15,0 0-25 0,0 0-57 16,0 0-50-16,0 0-27 0,0 0-33 15,37-67-28-15,-37 63-8 0,0 2-17 16,0-1-16-16,0 1-6 0,0-1-32 16,-3 3-15-16,-2 0-40 0,-2 0-27 15,0 0-34-15,-9 1-25 0,-4 6-30 16,-2 2 19-16,-4 3-1 0,-4 4 3 16,1 3-15-16,0 0 22 0,-1 5 12 0,3 0 15 15,2-1 3-15,2-1-3 0,3 0 0 16,6-4-40-16,5 0-49 0,6-1-47 15,3-1-18-15,7-3 42 0,9 1 44 16,3-2 34-16,8 0 34 0,5-6 18 16,10-1 23-16,7-5 21 0,4 0-59 0,6-6-3 15,-1-2-128-15,-4-2-119 0,-6 1-109 16,-6 1-80-16,-3 0-68 0,-6 2-130 16,-10 1-478-16</inkml:trace>
  <inkml:trace contextRef="#ctx0" brushRef="#br0" timeOffset="33188.68">6753 13353 2295 0,'0'0'622'16,"0"0"-270"-16,0 0-34 0,0 0-24 15,0 0-108-15,0 0-30 0,0 0 67 16,0 0-10-16,0 0-74 0,0 0-41 15,0 0-31-15,-38-62-24 0,38 65-43 16,0 6-61-16,0 4 61 0,2 8 24 16,2 4 16-16,2 2-21 0,1 2 2 0,0 0-21 15,2-1-9-15,-2 2 9 0,3-2 17 16,-4 1-17-16,0 0 0 0,-2-4-24 16,1 3-102-16,1-3-33 0,2 1-2 15,-1-3-24-15,2-2-126 0,2-3-153 0,-1-3-128 16,1-4-150-16,-2-4-513 0</inkml:trace>
  <inkml:trace contextRef="#ctx0" brushRef="#br0" timeOffset="33605.44">6995 13650 2162 0,'0'0'790'0,"0"0"-387"0,0 0-66 15,0 0-45-15,0 0-44 0,0 0-80 16,0 0-63-16,0 0-34 0,0 0-28 15,0 0-40-15,-10-39-3 0,17 33-52 16,6-1-16-16,3 0 19 0,2-1 30 16,4-1 16-16,3-1-22 0,2-2 14 15,0 1 11-15,2-1 0 0,-3 1-30 0,-5-1-20 16,-4 2 28-16,-6-1 22 0,-3 1 53 16,-4 0-3-16,-3-1 6 0,-1 0-32 15,0 2 57-15,-5 0-7 0,-3 1 3 16,-2 3-22-16,-4 0-27 0,1 1-10 15,-2 1 0-15,-3 3 1 0,-2 0-19 16,-1 0-2-16,-3 5-20 0,-5 6 20 16,-3 3 0-16,-1 2-16 0,3 0-10 15,5 1 7-15,5-2-19 0,9-1-22 16,5 1 0-16,4 0 16 0,2 1 0 0,5-1 12 16,8 2 9-16,4-2-6 0,7-1-12 15,5 0-13-15,4-3 6 0,6-1-6 16,3-3-25-16,4-5-20 0,1 1-53 15,4-3-92-15,0 0-88 0,-2-4-175 16,-2-3-147-16,-11 3-490 0</inkml:trace>
  <inkml:trace contextRef="#ctx0" brushRef="#br0" timeOffset="33954.75">7872 13465 199 0,'0'0'1994'15,"0"0"-1313"-15,0 0-175 0,0 0-32 16,0 0-88-16,0 0-122 0,-86-54-51 15,54 50-56-15,-8 1-50 0,-2 3-19 16,-1 0-18-16,0 0-18 0,7 7-52 16,4-1-17-16,6 3-20 0,6 1-17 0,1 3-11 15,5 3 13-15,-1 2-18 16,8 1-68-16,4 2-22 0,3 0 24 0,2 1 9 16,9-2 21-16,2-2 0 0,5-1-20 15,2-5 7-15,3-2 5 0,-3-3 23 16,4-3 31-16,2-3 60 0,-4-1 3 0,-2 0 41 15,0-6 26-15,-4-3 93 16,0 0 42-16,-3-3 7 0,-2 1-4 0,0-2-27 16,-4 0-8-16,3 0-33 0,-3 0-36 15,2 1-28-15,-2 5-18 0,0-1-18 16,-3 3-19-16,1 1-21 0,-2 3-11 16,-2 0-23-16,2 1-17 0,0 0-32 15,4 0-57-15,6 3-41 0,3 5 6 16,7 1-10-16,1 1-61 0,2 1-178 15,-1-1-163-15,-8-4-230 0,3 1-743 0</inkml:trace>
  <inkml:trace contextRef="#ctx0" brushRef="#br0" timeOffset="34243.25">7937 13459 1846 0,'0'0'1210'0,"0"0"-735"0,0 0-21 15,0 0-19-15,0 0-72 0,0 0-99 0,0 0-112 16,0 0-94-16,29-65-39 0,-6 62-16 15,9 3-2-15,2 0 26 0,1 2-24 16,-5 5-3-16,-2 2-15 0,-9 3-13 16,-5 2 4-16,-7 0-9 0,-4 1-7 15,-3 0 19-15,0-1 8 0,-1 1-20 16,-7 1-22-16,-3-2-6 0,4-2-3 16,-2-3 15-16,5-4 39 0,1-3 10 15,3-2 62-15,0 0 32 0,0-4 4 16,0-3-98-16,3-4-19 0,7 0-33 15,4-4-46-15,12-3-15 0,6-2-19 0,11 1 11 16,8 1-15-16,3 1-72 0,2 3-146 16,1 4-136-16,-4 3-173 0,-14 5-335 15,7 0-397-15</inkml:trace>
  <inkml:trace contextRef="#ctx0" brushRef="#br0" timeOffset="35154.18">9704 13111 665 0,'0'0'1579'0,"0"0"-905"0,0 0-140 16,0 0-29-16,0 0-80 0,0 0-165 0,0 0-88 16,0 0-43-16,-89-25-34 0,53 25-10 15,-2 0-6-15,-1 4-18 0,1 4-27 16,6 3-10-16,5 1-24 0,5 1-21 16,5 1-13-16,5-1-5 0,4 1 2 15,5-1-5-15,3 1-25 0,0-1-25 16,5 2-3-16,5 1 3 0,5-1 12 15,6 1 3-15,8-1 3 0,4 1-25 0,8-3-25 16,5-3-31-16,2-2-12 0,5-3-24 16,0-4-15-16,3-1-32 0,-4 0-71 15,-1-1-38-15,-4-4-128 0,-8-2 125 16,-9 0 48-16,-7-2 136 0,-11 2 120 16,-8-2 46-16,-4-1 205 0,-1 0 120 15,-8 2 25-15,-1 0 41 0,0 0-31 16,-2 3-43-16,-3 0-44 0,0 1-49 0,-1 0 25 15,3 3 0-15,1-2-23 0,1 2-57 16,4 1-73-16,-2 0-63 0,2 0-33 16,0 4-37-16,1 0-9 0,3 2-3 15,2 1-6-15,1-1-7 0,1 2-27 16,10 2-10-16,4 1 56 0,7-2 43 0,7 3 1 16,4-1 1-16,4-2 11 0,1-2-13 15,-4-1-34-15,-3-4 12 0,-7-2-6 16,-5 0 28-16,-3-2 13 0,-9-7 55 15,-4 0 6-15,-3-3 6 0,-3-3 4 16,-7 0-20-16,-7-2-64 0,-5 1 0 16,2 0-27-16,-3 2 14 0,3 4-42 15,2 2-47-15,4 4-34 0,8 2-57 16,3 2-93-16,3 0-236 0,8 4-251 16,9 2 28-16,-4-1-285 0</inkml:trace>
  <inkml:trace contextRef="#ctx0" brushRef="#br0" timeOffset="35377.44">10305 13204 10 0,'0'0'2056'0,"0"0"-1336"0,0 0-245 0,0 0 42 16,0 0-124-16,0 0-89 0,0 0-97 15,0 0-115-15,0 0-92 16,0 0-30-16,0 0-75 0,7-30 25 0,16 40 80 15,9 2 13-15,4 3 15 0,5-2-7 16,-1 1-21-16,0-1-70 0,-4-2-72 16,-7 1-54-16,-6-3-77 0,-5-1-121 15,-6-1-97-15,-4-2-176 0,-4-1-436 16,0-4-182-16</inkml:trace>
  <inkml:trace contextRef="#ctx0" brushRef="#br0" timeOffset="35604.58">10737 13158 1836 0,'0'0'826'0,"0"0"-188"0,0 0-128 16,0 0-17-16,0 0-128 0,0 0-83 0,0 0-77 16,0 0-77-16,0 0-61 0,-37-64-67 15,33 64-7-15,-2 0-44 0,2 0-34 16,-1 9 2-16,-1 3 16 0,1 6 30 16,1 2 25-16,-1 3 12 0,5 3 2 15,0 0 23-15,0-1-25 0,0-2 0 16,3-2-92-16,3 0-49 0,2-2-34 15,0-2-67-15,-1-3-120 0,4-2-139 16,-2-2-77-16,4-2-197 0,-3-6-679 16</inkml:trace>
  <inkml:trace contextRef="#ctx0" brushRef="#br0" timeOffset="35988.06">10990 13258 1340 0,'0'0'1015'0,"0"0"-698"0,0 0-83 0,0 0-64 16,0 0-26-16,0 0-48 0,0 0-42 16,0 0-28-16,0 0-10 0,0 0-4 15,85-35 23-15,-69 32 26 0,1 1 2 16,-3-2-9-16,2 0-16 0,0-1-16 16,0-2-20-16,1 1 1 0,0-3 13 15,1 0-16-15,2-1 0 0,-3-1 27 16,-4-1 14-16,-4 3 10 0,-1-1 21 15,-3 0 73-15,-5 2 24 0,0 1-39 16,-3-3-34-16,-7 4-9 0,-3-2 9 0,-6 2-53 16,0 0-43-16,-8 0-1 0,0 2 1 15,-1 4 0-15,1 0 28 0,4 2-12 16,1 7-16-16,4 1-22 0,0 3 4 16,5 1-4-16,3 1 4 0,2 0 2 15,3-3 14-15,2 4 0 0,3-2 1 16,2 2-17-16,6-1 2 0,5 1 13 0,2-1 0 15,8 2-37-15,3-2-28 0,4-1-31 16,2-2-50-16,-2-5-74 0,2 0-133 16,-3-3-99-16,-1-4-174 0,-8 0-507 15</inkml:trace>
  <inkml:trace contextRef="#ctx0" brushRef="#br0" timeOffset="36254.96">11425 13159 395 0,'0'0'2237'0,"0"0"-1631"0,0 0-208 15,0 0-14-15,0 0-118 0,0 0-80 16,0 0-87-16,0 0-90 0,0 0-9 16,0 0-31-16,0 0 31 0,65 11 19 15,-55 3-6-15,-3-1-13 0,0 0-18 16,-5 0-1-16,-2-3 17 0,0 0-1 0,0-2-15 16,0-3 16-16,0 0-10 0,0-4 12 15,0-1 43-15,0 0 32 0,0 0 20 16,0-1 95-16,1-5 49 0,2-3-133 15,4-5-106-15,6 0-12 0,6-3-61 16,7 0-46-16,4 2-25 0,5 3-61 0,0 3-45 16,2 2-71-16,0 5-151 0,-1 1-232 15,-8 1-451-15,9 0-552 0</inkml:trace>
  <inkml:trace contextRef="#ctx0" brushRef="#br0" timeOffset="37069.97">12372 13026 877 0,'0'0'622'15,"0"0"-160"-15,0 0-80 0,0 0-68 16,0 0-67-16,0 0-70 0,0 0-62 16,0 0-54-16,0 0-33 0,0 0-5 0,-36 25 21 15,36-23 13-15,0-2 10 0,1 0 41 16,6 0 75-16,4 0 56 0,6 0 3 15,6-3-50-15,11-1-53 0,10 1-40 16,9-4-4-16,10 1-18 0,5-2-34 16,9 0-26-16,3-1-16 0,2 1 0 15,-1 0 1-15,-5-2 0 0,-5 3-2 16,-10 1-51-16,-14 4-38 0,-12-1-71 16,-18 3-78-16,-8 0-83 0,-9 4-63 15,-6 3 44-15,-8 0-18 0,-6 5-132 0,-8 0-210 16,8-2-489-16</inkml:trace>
  <inkml:trace contextRef="#ctx0" brushRef="#br0" timeOffset="37241.28">12604 13256 1404 0,'0'0'617'16,"0"0"-183"-16,0 0-53 0,0 0 45 0,0 0-45 16,0 0-63-16,0 0-116 0,0 0-100 15,0 0-89-15,0 0-13 0,0 0-14 16,97-38 14-16,-37 25 13 0,5-2 5 15,5 1-14-15,-2 0 9 0,-3 2-13 16,-3 0-37-16,-6 2-128 0,-4-1-68 16,-7 2-71-16,-6-2-90 0,-9-1-217 15,-7 2-521-15</inkml:trace>
  <inkml:trace contextRef="#ctx0" brushRef="#br0" timeOffset="37569.94">13202 12876 2301 0,'0'0'741'0,"0"0"-300"0,0 0-100 16,0 0 11-16,0 0-41 0,0 0-52 16,0 0-81-16,0 0-84 0,0 0-94 15,0 0-3-15,-71-48-70 0,84 53-47 0,5 2 71 16,9 4 49-16,6 2 20 0,6-1 10 16,1 4-5-16,2-2-13 0,-2 0-10 15,-1 0 20-15,-4-1-19 0,-6-2-1 16,-8-3 9-16,-5-1-11 0,-7-1-18 15,-3 1-4-15,-5 1 22 0,-1-1 0 0,-1 4 34 16,-8 0 15-16,-2 5 9 0,-7 0 6 16,-2 4-12-16,-3-1-12 0,-1 2-24 15,1-2-16-15,4 1-3 0,2 0-31 16,2 0 19-16,2 0-52 0,6 0-58 16,3 0-53-16,2-2-19 0,2-1-33 15,0-2-51-15,3-1-71 0,6-2-96 16,2-2-82-16,2-4-152 0,-3 1-548 15</inkml:trace>
  <inkml:trace contextRef="#ctx0" brushRef="#br0" timeOffset="38036.8">14519 12557 477 0,'0'0'1436'0,"0"0"-885"0,0 0-148 15,0 0-16-15,0 0-43 0,0 0-51 0,-58-66 15 16,49 59-97-16,1-1-65 0,4 3-1 15,-1 1 20-15,3 3 1 0,0 1-35 16,2 0-61-16,0 0-37 0,-1 0-20 16,1 0-12-16,0 0-1 0,0 0-25 15,0 1-14-15,0 4-16 0,0 5 46 16,3 2 9-16,1 5 18 0,0 2-15 0,2 2 9 16,0 0-9-16,4 0-1 0,-4 2 1 15,-2 1 16-15,2 1-18 0,-2 3 14 16,1-2-3-16,0 0-11 0,1 0-1 15,0-4-1-15,1 0-23 0,4-4-1 16,0-4-14-16,0 0-25 0,5-4-16 16,1 1 13-16,3-4 18 0,6 2-16 15,0-3-8-15,4-3-44 0,2 0-50 16,0-2-44-16,-3-1-55 0,-6 0-71 0,-4 0-76 16,-4 0-107-16,-6-4-110 0,-5 1-460 15</inkml:trace>
  <inkml:trace contextRef="#ctx0" brushRef="#br0" timeOffset="38252.93">14842 12735 2196 0,'0'0'736'0,"0"0"-196"15,0 0-38-15,0 0-31 0,0 0-128 16,0 0-104-16,0 0-87 0,0 0-67 0,0 0-45 16,0 0-40-16,0 0-54 0,-23-3 21 15,22 18 32-15,1 1 1 0,0 2 1 16,0 3 1-16,2-1-2 0,3-1 0 15,0 2-40-15,-2-1-27 0,0-2-31 16,0 0-6-16,1 0-12 0,-1-1-69 16,0-1-109-16,3-1-160 0,5 1-116 15,0-4-85-15,-1-3-449 0,8-2-428 0</inkml:trace>
  <inkml:trace contextRef="#ctx0" brushRef="#br0" timeOffset="38586.71">15158 12771 1711 0,'0'0'1324'0,"0"0"-798"0,0 0-60 16,0 0-29-16,-58-77-92 0,43 62-100 15,1 4-56-15,4 2-67 0,1 4-58 16,3 1-49-16,1 4-15 0,1 0-82 16,1 4-46-16,1 5 46 0,-1 5 30 15,2 3 15-15,1 3-3 0,1 2 10 16,10-1-7-16,4 1-6 0,7-2 22 15,1-2 3-15,4-1 18 0,4-4 3 16,0-2 27-16,3-4-2 0,-1-4 8 0,1-3-2 16,1 0 3-16,-4-7-4 0,-3-3 13 15,-6-6 21-15,-5-3 3 0,-7-4 31 16,-6-2-22-16,-4-2-46 0,-3 1-6 16,-7 5 22-16,-3 2-31 0,-3 2-18 15,-2 4-24-15,-4 2-49 0,-4 4-39 16,-3 3-68-16,0 4-70 0,2 1-85 15,4 8-112-15,7 5-117 0,3 3-129 0,7 2-299 16,5-3-368-16</inkml:trace>
  <inkml:trace contextRef="#ctx0" brushRef="#br0" timeOffset="39253.31">15898 12693 190 0,'0'0'1813'0,"0"0"-1166"0,0 0-200 16,0 0-80-16,0 0-35 0,-10-75-5 16,9 68-1-16,1 2-45 0,0 4-72 0,-2 0-75 15,2 1-51-15,0 0-62 0,-1 0-21 16,-1 0-64-16,2 6-55 0,0 3 24 15,0 4 78-15,0 2 17 0,0 2 0 16,0 0-2-16,0-2 1 0,3 1-14 16,0-3 5-16,0-2 10 0,-1-2 1 15,-1-1-1-15,-1-4-34 0,0 0-46 0,0-4-18 16,0 0 5-16,0 0 59 0,0-3 34 16,0-5 79-16,0-3-79 0,0-3-25 15,0-6 1-15,4-1 23 0,2-3 2 16,1 0 48-16,0 0 6 0,1 6-30 15,-1 3 15-15,1 5 64 0,-2 2-6 16,-1 3-63-16,3 1-35 0,4 3-30 16,2 1 2-16,8 0-12 0,5 4-3 15,3 5 25-15,5 2 15 0,-2 2 3 0,0 0 19 16,-5 1-3-16,-4-1-16 0,-6 1-18 16,-4-2 0-16,-5 0 2 0,-4 3 13 15,0-3-21-15,-4-1-7 0,-1-1 0 16,0-1 3-16,-3 0-2 0,0-4-14 15,-1-1-2-15,3-1 31 0,-1-3 15 0,2 0 74 16,0-1 27-16,0-5-15 0,2-2-66 16,2-4-20-16,2-2 0 0,4-2 0 15,1 0 24-15,1-1 23 0,7 0-18 16,1 2-29-16,2-1-2 0,5 3-16 16,3 2-1-16,3 3-8 0,3 4-4 15,0 2 29-15,-6 2 2 0,-3 0-2 16,-6 5-17-16,-2 2-8 0,-8 6-29 15,0 1 23-15,-5 3 8 0,-3 1 0 16,-3 0 7-16,0-1-16 0,-4 1-50 16,-9-2-24-16,0-1-32 0,-5 0-73 0,0-1-133 15,-2-1-160-15,4-1-253 0,3-3-648 16</inkml:trace>
  <inkml:trace contextRef="#ctx0" brushRef="#br0" timeOffset="39819.47">16688 12610 1967 0,'0'0'731'0,"0"0"-348"0,0 0 22 15,0 0-23-15,0 0-93 0,0 0-99 16,0 0-112-16,0 0-75 0,0 0-3 16,0 0-37-16,12-44-41 0,-9 52 72 15,4 4 6-15,-2 2 22 0,0 2-11 16,-1 2-11-16,1 1 0 0,0-3 0 15,-2-1 15-15,3 0-2 0,-3-5-12 0,0-2-1 16,-2-3-28-16,-1-2 28 0,0-2 0 16,1-1 37-16,1 0 28 0,-1-1 28 15,2-5 9-15,2-4-61 0,1-3-41 16,5-1-15-16,0-3-4 0,5-1 4 16,0 1 13-16,3 1-14 0,-2 2 4 0,2 2 12 15,-1 3 13-15,-3 3 12 0,1 1 3 16,-3 1 9-16,-1 2-16 0,-1 1-2 15,-2 1-19-15,-1 0-2 0,1 5-31 16,-1 3-10-16,1 4 27 0,2 0 15 16,-2 2-14-16,-3 1 14 0,0-3-2 15,-2-3 1-15,-4-2 0 0,0-2-36 16,0-2-11-16,0-2 6 0,0 0 17 16,0-1 26-16,0 0 46 0,2 0 22 15,2-1 28-15,2-5 27 0,2-5-99 0,4-2-24 16,5-3-1-16,3-2-1 15,1-2 2-15,0 2 0 0,2 2 22 0,-2 2-1 16,0 2 4-16,-1 3-25 0,2 4-3 16,-1 2-22-16,2 3 1 0,0 0 5 15,-4 4-2-15,1 5 2 0,-4 4-17 0,-3 2 5 16,-3 2 6-16,-5 1-2 0,-4 0 8 16,-1-1 18-16,0-1-48 0,0 0-38 15,-6-2-24-15,1-1-29 0,-4-2-83 16,-2 1-85-16,-1 0-171 0,0-1-334 15,5-3-769-15</inkml:trace>
  <inkml:trace contextRef="#ctx0" brushRef="#br0" timeOffset="39912.96">17525 12768 1157 0,'0'0'823'0,"0"0"-201"16,0 0-179-16,0 0-152 0,0 0-138 16,0 0-153-16,0 0-99 0,0 0-300 15,0 0-694-15,0 0-805 0</inkml:trace>
  <inkml:trace contextRef="#ctx0" brushRef="#br0" timeOffset="43518.13">8314 15769 776 0,'0'0'381'0,"0"0"-192"15,0 0-20-15,0 0-51 0,0 0-8 16,-78-3-38-16,71 3-27 0,4-1 4 15,3 1 19-15,0-3-16 0,0-1 36 0,7-2-85 16,4-4 20-16,5-2 75 16,4-3 21-16,3-2 17 0,-1-1 71 0,3 0 79 15,-5-1-21-15,-3 1-10 0,-4 1-5 16,-3 2-2-16,-5 2 0 0,-4-1-37 16,-1 6-38-16,0-2-13 0,0 4 2 15,0 1-30-15,-4 2-32 0,-2 1-33 16,0 2-64-16,-5 0-3 0,-4 0-76 15,-5 8-30-15,-9 3 35 0,-7 7 31 16,-3 4 16-16,-3 5 6 0,1 2-4 16,2 1 7-16,4 1 13 0,6-1-23 15,5 0-5-15,5-4 2 0,6 2-15 16,9-4-22-16,4-1 1 0,1-1-7 16,12-1-31-16,6-2 31 0,7-1 33 0,5-1 20 15,7-2 18-15,8-3 6 0,3-3-6 16,4-6-18-16,2-3-22 0,0 0-47 15,0-6-58-15,-3-6-53 0,-1-2-48 0,-4-3-30 16,-2-2 59-16,-4 0-4 0,-6 0 2 16,-8-2 25-16,-3 2 191 0,-9 0 3 15,-5 1 48-15,-3 1 26 0,-5 3 55 16,-2 1 48-16,0 4 38 0,0 0 25 16,-5 2 17-16,-2 2-33 0,-1 1-89 15,-3 2-50-15,-4 0-50 0,-1 2-13 16,-4 0-10-16,-3 2 10 0,2 4-1 15,0 3-21-15,2 2-28 0,6 0-3 16,3 1-7-16,4 2-13 0,3 1 10 0,3 2 4 16,7-2-4-16,9 2 0 0,7-2 17 15,8-2 24-15,8-1 16 0,11-6 15 16,6-2 0-16,6-4 4 0,1-1-10 16,2-6-9-16,-6-5 15 0,-8-1 26 15,-8 0 21-15,-13-2 19 0,-9-1 40 0,-10-1 64 16,-8-1-7-16,-3-1-44 0,-10-1-43 15,-10-1-43-15,-12 1-40 0,-6 4-24 16,-10 3-54-16,-6 5-5 0,2 3-2 16,3 5-92-16,6 0-56 0,9 6-33 15,10 2-80-15,7 4-90 0,10-1-113 16,7 2-109-16,7-1-112 0,2-3-386 16</inkml:trace>
  <inkml:trace contextRef="#ctx0" brushRef="#br0" timeOffset="43934.4">9508 15645 1820 0,'0'0'1173'0,"0"0"-834"0,0 0-107 16,0 0-20-16,-91-27-27 0,70 26-30 16,2 1-56-16,6 3-99 0,4 8-65 0,4 2 15 15,1 4 19-15,4 1 18 0,0 2 10 16,5 1 1-16,5-1 1 0,-1 0 1 15,4-4 20-15,-6-1-20 0,0-2-26 16,-2-5-43-16,-1-1-22 0,0-3-4 16,-2-3 10-16,-1-1 47 0,0 0 38 0,1-1 145 15,-1-8 44-15,2-3-145 0,0-3 41 16,3-4 3-16,0-4-4 0,5 0-38 16,2 2 10-16,3 0 15 0,1 2-18 15,6 2-1-15,3 0-5 0,5 3-14 16,0 2-8-16,4 1 9 0,1 3-19 15,-1 2 16-15,-4 2 0 0,-3 4-13 16,-8 0-18-16,-7 0-34 0,-3 4-33 16,-3 3 14-16,-3 3 33 0,2 1 19 15,-1 3 1-15,-2 2-19 0,-2-1-18 0,-1 3-74 16,0 1-66-16,0 2-57 16,8-2-46-16,4 0-78 0,10-1-86 0,6-3-120 15,11-5-55-15,-8-4-120 0</inkml:trace>
  <inkml:trace contextRef="#ctx0" brushRef="#br0" timeOffset="44250.98">10543 15538 189 0,'0'0'1949'16,"0"0"-1309"-16,0 0-278 0,0 0-65 16,0 0-69-16,-75-68-61 0,46 60-31 15,-4 3-35-15,0 3 33 0,-2 2-6 16,2 0-45-16,7 2-33 0,5 4-50 15,6 3-17-15,7-2-35 0,6 5-26 16,2-1 25-16,0 5 25 0,12 0 10 0,2 1 14 16,8 1 4-16,5 0 29 15,9 2 2-15,2-2-10 0,4-2 35 16,-1 1-15-16,-5 0-20 0,-7-1-21 16,-6 1-18-16,-7-1 18 0,-7 0 1 0,-4 0 11 15,-5-1 1-15,0 1-1 0,-5-1 25 16,-7 1 3-16,-4-4 7 0,-7 1-4 0,-4-1-43 15,-6-4-28-15,-5-3-68 0,1-3-15 16,1-2-23-16,4 0-28 0,9-1-46 16,6-3-64-16,9-3-113 0,5-3-170 15,3-1-183-15,5 1-428 0,25-13 421 0</inkml:trace>
  <inkml:trace contextRef="#ctx0" brushRef="#br0" timeOffset="44416.1">10709 15666 1454 0,'0'0'708'0,"0"0"-191"0,0 0-96 0,0 0-42 15,90-41-43-15,-78 34-69 0,-6 3-42 16,-2 3-52-16,-2 0-55 0,-2 1-118 16,0 0-9-16,0 5-112 0,1 5-40 15,5 4 133-15,-2 4-19 0,3 3-15 16,-2 1-29-16,1 0-54 0,-1-2-63 16,-1-1-80-16,1-2-111 0,-1-1-132 15,-1-6-188-15,0 2-585 0</inkml:trace>
  <inkml:trace contextRef="#ctx0" brushRef="#br0" timeOffset="44567.98">11078 15493 2490 0,'0'0'550'16,"0"0"-326"-16,0 0-55 0,0 0-45 16,0 0-71-16,0 0-53 0,-25-66-47 15,25 65-160-15,0 0-167 0,2 1-277 16,2 0-440-16,12 0-100 0</inkml:trace>
  <inkml:trace contextRef="#ctx0" brushRef="#br0" timeOffset="45651.52">11540 15111 127 0,'0'0'2699'0,"0"0"-2167"0,0 0-218 16,-7-80 133-16,4 62-62 0,-1 4-98 15,3 5-67-15,-1 4-46 0,1 2-92 16,1 3-82-16,0 0-3 0,0 3-97 16,0 7-65-16,0 7 58 0,1 7 105 15,3 6-10-15,2 6 10 0,3 4 2 16,1 4 3-16,0-1 64 0,1 5-43 0,0-3-23 16,1 0 39-16,-3-3-37 0,1-1 0 15,2-5 31-15,-4-3-28 0,0-5-6 16,-1-5-46-16,3-3 3 0,-4-6 1 15,-2-5-4-15,0-4 12 0,-2-4 34 16,-2-1 32-16,0 0 53 0,0-1 41 0,-6-6-11 16,-1-5-101-16,-5-3-14 0,-1-3-22 15,-5 0 21-15,-3 2 1 0,-2 0 0 16,-7 4-11-16,0 1-22 0,-5 5-7 16,-1 3 3-16,0 3 7 0,6 0 5 15,7 7 4-15,4 2-19 0,7 2-15 16,4 2 0-16,5 4 24 0,3 1 7 15,0 0-13-15,9 1-62 0,5 1-12 16,9-2-15-16,4 0 1 0,8-4-24 0,4-3-34 16,4-4-62-16,-1-3-69 0,0-4-101 15,-2 0-68-15,-7-3 17 0,-4-3-12 16,-3-3 153-16,-6 0 181 0,-4 0 144 16,-4 0 3-16,-4 1 222 0,-2 2 104 15,0-1-30-15,-3 2-27 0,-2-1 3 16,1 0-7-16,-2 1-34 0,1-1-38 15,-1 0-8-15,1 1-10 0,2 0-58 0,-1 0-41 16,1 0-29-16,3 0-50 16,3-1-19-16,6-1-6 0,4-1-3 0,6 2 9 15,7-3 17-15,6 1-1 0,2 0-10 16,5-1 10-16,1 0 3 0,-4 0 13 16,2 0 2-16,-10-1 48 0,-7 1 51 0,-10-2 87 15,-4 2 107-15,-7-2-113 0,-2 1-63 16,-4-1-30-16,0 1-23 0,-4 0-23 15,-3 1-20-15,-6 1-36 0,1 0-24 16,-5 3-7-16,-2 2-15 0,-4 0-9 16,-3 3 3-16,-1 1 6 0,2 5-6 15,2 6 2-15,3 1 13 0,6 2 13 16,2 1-16-16,5 2 2 0,4 0 8 16,2-2 11-16,1 3-3 0,3-1 4 15,5 0 2-15,5-2 16 0,2 1 0 0,3 0 13 16,5-2 5-16,1-2 16 0,4-1 10 15,3-4-7-15,3-5 9 0,6-3-3 16,2 0 3-16,2-5-12 0,0-7-34 16,-2-2 0-16,-4-2 15 0,-4-2 1 15,-8-2 2-15,-6 0 25 0,-4-2 0 0,-7 0-9 16,-8 0-6-16,-1 1-28 16,-3 2 3-16,-8 2 21 0,-4 5-24 0,-2 1-9 15,-2 2-25-15,1 4-27 0,0 2 3 16,2 1 2-16,6 2 1 0,4 0-44 15,1 0-31-15,2 4 13 0,0 2 26 16,2 1 32-16,-1 2 28 0,2 1 3 16,0 2-16-16,6-2 2 0,4 1 18 15,0-3 24-15,5 0 38 0,2-4 44 16,1-2 24-16,1 0 28 0,-2-2-10 0,2 0-16 16,-2-2-9-16,0-1-26 0,0 0-11 15,-2-1-16-15,-3 3-25 0,1-1-21 16,-2 2-33-16,-3 0-10 0,-2 3-10 15,1 4-5-15,0 1 32 0,0 3 26 16,0 2 0-16,1 1 0 0,-1 0 2 16,-2 1 17-16,0 1-16 0,-2-2-3 0,1 3-77 15,-1 0-47-15,-3 0-37 0,0-1-72 16,0 2-120-16,0-2-183 0,0-1-219 16,0-3-579-16</inkml:trace>
  <inkml:trace contextRef="#ctx0" brushRef="#br0" timeOffset="46951.31">14901 15098 1535 0,'0'0'717'0,"0"0"-280"15,0 0-109-15,0 0-9 0,0 0 21 16,-27-76-44-16,27 62-42 0,4 0-83 15,10 0-44-15,5-2-44 0,10 1-27 16,9 0-29-16,6 4-14 0,8 1 11 0,3 2 35 16,-2 4-50-16,-3 4-9 0,-8 3-28 15,-6 8-24-15,-5 6 9 0,-7 5 15 16,-4 4 26-16,-7 1-10 0,-10 2-10 16,-3 4 10-16,-14 0 12 0,-11 2 24 15,-7 1 1-15,-5 1 0 0,-6 0-25 0,-2-2-30 16,1-1-19-16,0-3 18 15,7-6 31-15,5-4 0 0,6-6-1 0,12-4-21 16,7-6 4-16,4-4 17 0,3-1 1 16,3 0 61-16,8-1 32 0,11-5-19 15,12-6-31-15,12-3-22 0,15 0 4 16,7-3-16-16,5 0-9 0,0 1-12 16,0 2 12-16,-7 0 0 0,-4 1-49 15,-7 0-27-15,-7 0-69 0,-7 0-75 16,-6 2-71-16,-7-3-89 0,-5 2-184 15,-7-2-105-15,-3 5-460 0</inkml:trace>
  <inkml:trace contextRef="#ctx0" brushRef="#br0" timeOffset="47300.21">15906 14919 1353 0,'0'0'1444'15,"0"0"-899"-15,0 0-184 0,0 0-18 16,0 0-12-16,0 0-93 0,-78-61-47 15,73 58-35-15,4 0-36 0,1 3-47 16,0 0-67-16,0 0-6 0,1 0-76 16,5 3-47-16,1 7 4 0,8 5 119 15,1 5 21-15,5 3 10 0,4 4-7 16,2 3 22-16,2 2-3 0,-1-1-18 16,-1 2-7-16,-3-3 16 0,-4-3-4 15,-5-4-27-15,-5-4-2 0,-6-3 2 16,-2 0 19-16,-2-4-10 0,0 0 12 0,-9 1-12 15,-1-3 19-15,-5 0 8 0,-2-1 1 16,-3 0 3-16,0-3-7 0,-2 0-25 16,-2-1-10-16,-2 0-2 0,0-1-41 15,1-3-47-15,2 1-5 0,3-2-34 0,4-2-28 16,5-6-59-16,-1 0-60 0,4-5-226 16,2-2-177-16,6 1-351 0,0 3-322 15</inkml:trace>
  <inkml:trace contextRef="#ctx0" brushRef="#br0" timeOffset="47474.99">15985 14923 1854 0,'0'0'702'16,"0"0"-229"-16,0 0-61 0,0 0-57 0,0 0-44 16,0 0-65-16,0 0-115 15,0 0-104-15,0 0-25 0,80-58 1 0,-38 51-1 16,9-1-1-16,2 1-1 0,3 2-44 15,-2 1-95-15,-8 3-67 0,-9 1-102 16,-7 0-116-16,-8 3-120 0,-3 3-206 0,-9-1-487 16</inkml:trace>
  <inkml:trace contextRef="#ctx0" brushRef="#br0" timeOffset="48066.64">16819 14963 2329 0,'0'0'811'0,"0"0"-415"0,0 0-128 15,0 0-29-15,0 0-51 16,0 0-88-16,0 0-100 0,0 0 0 0,0 0 15 16,0 0 7-16,0 0-19 0,11 67 19 15,-8-54-7-15,0-1-2 0,-3-1-13 16,2-2-53-16,-2-1-50 0,0-2-56 15,0-1-17-15,0-2-13 0,0-3 12 0,0 0 60 16,0 0 117-16,0 0 79 0,1-8 76 16,1-4-98-16,2-3 22 0,1-4-7 15,2-3-9-15,3-2 3 0,-2 2 47 16,3 4-4-16,-2 4-18 0,-3 4-17 16,0 5 10-16,-1 2-23 0,0 1-17 15,0 1-29-15,3 1-15 0,2 0-28 16,6 0-9-16,0 5 34 0,4 1 2 15,1 2 1-15,-3 2-2 0,1 2-10 0,-5 0 11 16,-3 0 0-16,-2 0 1 0,-3 0 0 16,-1-1 0-16,-1 0-3 0,-3-4-13 15,2-2-5-15,-3-2-7 0,0 0 12 16,0-3 16-16,0 0 13 0,0 0-10 16,0 0 46-16,2-8 19 0,-1 0-68 15,5-5-3-15,-1-4-19 0,1-1 22 16,5-3 31-16,3-2-31 0,2-2 0 0,2 2 16 15,4 0 24-15,0 3-7 0,1 2-33 16,3 4-31-16,-1 5 31 0,1 2 10 16,-1 3 12-16,1 2-21 0,0 2-1 15,-2 4-34-15,-5 6 6 0,-2 2 16 0,-2 2 12 16,-5 3 0-16,-6 0-1 16,-2 0-21-16,-2 1-52 0,-2-2-10 0,-9-1-15 15,-4 2-66-15,-2-2-77 0,-5 0-111 16,2-2-283-16,6-4-541 0,-5 2-566 0</inkml:trace>
  <inkml:trace contextRef="#ctx0" brushRef="#br0" timeOffset="48633.25">17576 14852 2240 0,'0'0'722'0,"0"0"-310"15,0 0-107-15,0 0 19 0,0 0-42 16,0 0-105-16,0 0-57 0,0 0-33 0,0 0-35 15,0 0-52-15,50-47-18 0,-47 49-63 16,1 6 23-16,1 1 58 0,-1 3 1 0,2 0 1 16,-2 1 0-16,1-1-1 0,-2 1-1 15,-2-2-27-15,3 1-38 0,-3-5 0 16,-1 2-9-16,2-4-10 0,-1-3-3 16,-1-1 21-16,0-1 66 0,3 0 13 15,-3 0 77-15,3-3 53 0,2-4-71 16,-1-3-51-16,3-3 7 0,2-3-9 15,-1 0-1-15,4-2 7 0,2 1-22 16,-2 0 9-16,1 2-12 0,0 3-2 16,-3 2 2-16,1 3 3 0,-2 4-2 15,-2 0 1-15,2 3-2 0,-2 0-17 16,2 3-39-16,0 4 4 0,2 5 36 16,-1 0 15-16,0 2 1 0,-1-2-15 15,-4 2 12-15,1-4 3 0,0-1 15 0,-3-2 1 16,0-3-1-16,-1-1-15 0,1-2-1 15,-3-1 1-15,0 0 0 0,0 0 31 0,0 0-3 16,0 0 0-16,0-5-13 0,3-3-15 16,0-2 0-16,3-4 0 0,4-3 37 15,5-1 6-15,1 0-15 0,4 0 18 16,3 2-3-16,-1 2-30 0,3 3-13 16,1 3-19-16,0 3 19 0,1 4 22 15,-1 1 2-15,-2 0-23 0,0 5-1 16,-4 2-1-16,-2 4-26 0,-4 2-7 15,-4 1 6-15,-3 4-3 0,0 1 16 16,-4 2-25-16,-3 0-68 0,0 1-26 0,-3 2-27 16,-9 0-84-16,-9 0-115 0,-5 4-191 15,0-8-606-15,-22 5-726 0</inkml:trace>
  <inkml:trace contextRef="#ctx0" brushRef="#br0" timeOffset="49517.05">20464 14393 2267 0,'0'0'1013'15,"0"0"-683"-15,0 0-93 0,0 0 46 16,0 0 16-16,0 0-40 0,0 0-62 15,0 0-81-15,0 0-76 0,-12-66-40 16,12 70-37-16,0 5-101 0,0 8 0 16,0 6 138-16,0 6 0 0,0 6 1 15,0 4 11-15,0 0 25 0,0 0-18 0,0-1-4 16,2-1-15-16,-1-2 1 0,2-3 13 16,-1-2 2-16,1-4-14 0,1-3-1 15,-3-5-1-15,-1-7-25 0,2-2 4 16,-2-5-4-16,0-3 25 0,0-1 51 15,0 0 32-15,-2 0 27 0,-5-2-3 16,0-6-15-16,-5-6-92 0,-3-3-3 0,-3-2-9 16,-1-1 12-16,-1 2 34 0,1 3 12 15,-5 1-13-15,-5 2-33 16,-7 3-15-16,-7 3-34 0,-11 4 16 0,-2 2 2 16,-3 0 4-16,5 7 2 0,10 3-14 15,14 1-19-15,11 0-25 0,12 2-46 16,6 2-21-16,1 2 17 0,11 1 47 0,6 0 33 15,6 0 19-15,6-1 15 0,3-1 4 16,1-2-16-16,3-3-19 0,0 1-19 16,0-2-69-16,4-3-116 0,-2-3-91 15,1 0-67-15,0-4-61 0,3 0-119 16,-2-1-199-16,-10-3-308 0</inkml:trace>
  <inkml:trace contextRef="#ctx0" brushRef="#br0" timeOffset="49671.99">20672 14782 742 0,'0'0'1026'16,"0"0"-433"-16,0 0-35 0,64-66-62 0,-48 50-41 15,-4 2-81-15,-2 4-64 0,-5 2-43 16,-2 4-71-16,-1 2-64 0,-1 2-44 16,-1 0-88-16,0 0 0 0,0 1-101 0,3 7-45 15,3 2 85-15,1 3-4 16,2 4-64-16,-1 1-62 0,1-2-47 0,0 1-97 16,-4-2-132-16,1-2-105 15,-1-1-173-15,-2-6-561 0</inkml:trace>
  <inkml:trace contextRef="#ctx0" brushRef="#br0" timeOffset="49799.42">21040 14552 2058 0,'0'0'747'0,"0"0"-433"0,0 0-90 16,0 0-8-16,0 0-58 0,0 0-158 0,0 0-3 16,0 0-216-16,0 0-240 0,0 0-56 15,-19-30-81-15,19 40-178 0</inkml:trace>
  <inkml:trace contextRef="#ctx0" brushRef="#br0" timeOffset="50182.96">21550 14666 1824 0,'0'0'1069'16,"0"0"-586"-16,0 0-72 0,0 0-58 15,0 0-92-15,-40-67-72 0,26 58-91 16,-5 2-33-16,-1 1-36 0,-5 3-29 15,2 2-24-15,-2 1-13 0,4 1-9 16,2 4-40-16,3 6-75 0,1 0-19 16,5 3 11-16,1 2-14 0,3 1-40 0,6 1-9 15,0-2-13-15,2-1 34 16,8-3 69-16,1 0 71 0,0-4 71 0,3-2 2 16,0-3 46-16,1-2 61 0,-4-1 58 15,3-3 25-15,-2-3 27 0,0-3 9 16,0 0-20-16,-3-1 5 0,1-1 2 0,-1 1-42 15,-2 1-37-15,2 0-50 16,-2 1-28-16,4-1-32 0,0 2-26 0,4 0-18 16,0 2-19-16,4 0 0 0,0 5-25 15,1 0 26-15,-2 0-14 0,1 1-8 16,-3 4-41-16,-3 2-47 0,-3-1-44 16,1 2-46-16,0 2-58 0,4 2-87 15,-2-1 89-15,6 1-224 0,-6-3-288 16,10 0-557-16</inkml:trace>
  <inkml:trace contextRef="#ctx0" brushRef="#br0" timeOffset="51048.97">23767 14152 2537 0,'0'0'815'0,"0"0"-469"0,0 0-22 15,0 0-30-15,0 0-40 0,0 0-35 0,0 0-17 16,0 0-10-16,0 0-49 0,0 0-58 15,-55-50-76-15,55 50-9 0,0 0-63 16,0 5-59-16,2 6-33 0,2 4 145 16,3 4 8-16,0 3 3 0,-1 4-2 0,1-1 2 15,1 1 20-15,2 1-10 0,-5-3-11 16,1 0-15-16,0-2-62 0,-2-4 4 16,-1-1 15-16,0-3 9 0,1-2-25 15,-2-4-3-15,-1-2 12 0,-1-2 0 16,0-2 1-16,0-1 10 0,0-1 54 15,0 0 56-15,2 0 36 0,-1 0 10 16,1-5 2-16,0-1-42 0,1-4-50 16,5-1-9-16,1-2-3 0,6-1-17 0,5 1-2 15,5 0-5-15,2 4 11 0,9 3 13 16,2 2 18-16,-2 3 13 0,1 1 2 16,-4 0-8-16,-1 5-23 0,-5 2-2 15,-2 1-3-15,-4 2-18 0,-5 1 2 16,-1 2 7-16,-5-1-4 0,-4 4 16 15,-5-2 12-15,-1 2-3 0,-6-1-9 16,-11 1 0-16,-5-1 46 0,-9-1-12 0,-9 0-34 16,-4-1-49-16,-2-3-16 15,1-2 1-15,3-3-44 0,8-2-6 0,3-2-26 16,9 0-12-16,4-1-80 0,8 0-67 16,4 0-132-16,6 0-173 0,0 0-195 15,3 0-550-15</inkml:trace>
  <inkml:trace contextRef="#ctx0" brushRef="#br0" timeOffset="51432.25">24620 14409 1724 0,'0'0'655'16,"0"0"-217"-16,0 0-88 0,0 0-38 15,0 0-49-15,0 0-36 0,-36-66-132 16,20 59-45-16,-2 1-25 0,2 1 0 15,-2 3-5-15,7 2-20 0,0 0-50 16,0 2-38-16,1 4 16 0,0 2 37 16,0 2-34-16,1 2-38 0,3 0 0 0,0 2-7 15,3 0-16-15,1 0-4 0,2-2 22 16,0 1-3-16,0-1 35 0,5-2 19 16,1-2 3-16,2-1 25 0,0-2 33 0,-2-1 32 15,3-4 29-15,-1 0 48 0,3 0 118 16,1-6 15-16,2 1-33 0,0-2-7 15,3-2-29-15,0 2-4 0,1-2-36 16,2 0-74-16,0-2-28 0,0 3-9 16,0 0-7-16,-2 0-3 0,-2 4-12 15,-3 0 0-15,-1 2-37 0,-1 2-18 16,2 0-23-16,1 0 22 0,1 5 3 16,2 2-40-16,-3-1-74 0,1 1-119 15,-4-1-150-15,-1 0-183 0,-3 0-383 16,1-3-352-16</inkml:trace>
  <inkml:trace contextRef="#ctx0" brushRef="#br0" timeOffset="51982.25">24976 14272 2119 0,'0'0'765'16,"0"0"-425"-16,0 0-102 0,0 0-22 15,0 0-80-15,0 0-58 0,0 0-18 16,89-43-19-16,-71 43-10 0,1 0 1 15,-2 1-10-15,-3 6-22 0,-2 1-16 16,-1 1-29-16,-3 1 26 0,-3 1-6 16,-2 0-13-16,-1-1-22 0,-2 1 4 15,0-3 9-15,0-3-4 0,0 2 7 16,-2-4 6-16,2-2 38 0,0-1 19 16,0 0 66-16,0 0 38 0,0 0-10 15,6-1-5-15,2-4 4 0,3-3-31 16,6-2-81-16,5-6-47 0,5 2-12 0,5-3-53 15,2 0 7-15,4 3 5 0,-1 1-42 16,-1 4-1-16,3 3-47 0,-2 2 30 16,-5 1 93-16,-4 1 51 0,-7 1 16 0,-6-1 39 15,-8 1 25-15,-4 1 57 0,-3-1 31 16,0 0-12-16,0-1-33 0,0 1-69 16,0 0-35-16,-2-1-3 0,-1 2-35 15,0-1-9-15,1 1 19 0,-4 0-41 16,3 0-48-16,-1 0 31 0,-1 0 32 15,0 0 48-15,0 1 1 0,2 3 0 16,2 0 2-16,1 1 0 0,0 2 28 16,0 0 7-16,7 5 26 0,5 1 34 15,5 2 12-15,3 2 19 0,3 1-6 0,2-1-20 16,-2-1-21-16,-6-1-26 16,-3-4-34-16,-5-1-19 0,-4 0 0 0,-4-4 0 15,-1 2 3-15,-3-2 25 0,-6 2 0 16,-6-3 10-16,-4 0 51 0,-4-1-76 15,-2-3-13-15,2 0-140 0,1-1-56 16,5 0-57-16,1-2-94 0,2-3-190 0,5 1-283 16,2-3-825-16</inkml:trace>
  <inkml:trace contextRef="#ctx0" brushRef="#br0" timeOffset="52117.31">26195 14389 2002 0,'0'0'1062'16,"0"0"-823"-16,0 0-99 0,0 0-117 0,0 0-23 16,0 0-268-16,0 0-191 0,0 0-239 15,0 0-669-15</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47:40.732"/>
    </inkml:context>
    <inkml:brush xml:id="br0">
      <inkml:brushProperty name="width" value="0.05292" units="cm"/>
      <inkml:brushProperty name="height" value="0.05292" units="cm"/>
      <inkml:brushProperty name="color" value="#FF0000"/>
    </inkml:brush>
  </inkml:definitions>
  <inkml:trace contextRef="#ctx0" brushRef="#br0">9186 1709 23 0,'0'0'182'0,"0"0"-182"0,0 0-205 15</inkml:trace>
  <inkml:trace contextRef="#ctx0" brushRef="#br0" timeOffset="402.41">9186 1709 108 0,'0'0'459'0,"-50"-63"-61"0,49 59 74 15,-2-1-117-15,-1 0 34 0,1 0-62 16,0-1-27-16,0 0 27 0,3 1-11 16,-1 0-6-16,1 1-40 0,0 0-31 15,0 2-35-15,0 0-31 0,1 1-28 0,-1 0-13 16,2 1-22-16,-1 0-43 0,-1 0-55 15,2 1-12-15,-2 2-49 0,0-1-46 16,1 2-24-16,7 3-62 0,3 1-57 16,3 7-20-16,3 6 91 0,-5 7 167 0,-2 1 3 15,-7 3 95-15,-3 0-98 0,0 0-6 16,0-2 5-16,-2 1 0 0,-1-4-11 16,-2-1 12-16,2-1 0 15,0-6 12-15,0-1-12 0,2-4 0 0,1-3-37 16,0-3-27-16,0-2-2 0,0-3 13 15,0-2 15-15,-2-1 38 0,2 0 22 16,0 0 9-16,-1 0 13 0,-1-2 28 16,-2-1-72-16,1 1-24 0,-1-2-7 15,-3 1 28-15,1-1 3 0,3 2 28 16,-1-2 25-16,-1-1 5 0,2-1-11 0,-1 1-16 16,0 1 0-16,1-2 6 0,0 1 22 15,2 1-9-15,1 2 0 0,0 1-4 16,0-2-12-16,0 0-6 0,0-1-28 0,0-2-76 15,0-2-126-15,0-1-99 0,0 0-221 16,0-1-283-16,0 2-737 0</inkml:trace>
  <inkml:trace contextRef="#ctx0" brushRef="#br0" timeOffset="1020.2">9178 1603 806 0,'0'0'985'0,"0"0"-602"0,0 0-66 15,0 0-11-15,0 0 2 0,0 0-17 0,0 0-22 16,0 0-57-16,0 0-68 0,0 0-27 15,0 0-18-15,-3-16-30 0,2 17-44 16,-1 2-25-16,2-1-44 0,0 2-12 16,0 4 22-16,6 3 34 0,2 4 22 15,1 3-22-15,2 1 1 0,-1 1 1 16,1 2 66-16,-1-1 10 0,-2 1-32 16,-1-2-24-16,0 1 0 0,-3 1 6 15,-1-1-25-15,-1-1-1 0,-2-1-2 16,0-1-3-16,0-2 0 0,0-3 2 15,0-3-1-15,0-1-11 0,0-4-2 16,0-1-7-16,0-2 11 0,0 0 11 0,0-2 21 16,0 0 13-16,0 0 16 0,0 0 15 15,0 0 21-15,-5-3 25 0,1-2 20 16,-6-4-100-16,1-1-16 0,-2-1-13 16,-4 2 1-16,2-3 13 0,-4 1-16 0,0 4-1 15,-6 0-18-15,-5 5-11 0,-6 2-19 16,-5 1 9-16,-9 8 40 0,-2 4 15 15,1 1 4-15,-2 0-4 0,8 0 9 16,4-1-2-16,6 0-7 0,8-2-15 16,5 4-10-16,7-2-21 0,2 1 10 15,7 1-4-15,2 1-2 0,2 0-16 16,3 0-12-16,11-2 5 0,5-2 10 16,9-2 40-16,8-5 31 0,8-3 18 15,10-2-12-15,5-10-37 0,3-3-3 0,0-1-43 16,-5-1-136-16,-3 2-140 15,-7 1-115-15,-5 1-153 0,-12 3-445 0,8-3-711 16</inkml:trace>
  <inkml:trace contextRef="#ctx0" brushRef="#br0" timeOffset="3639.99">9393 1233 874 0,'0'0'811'16,"0"0"-195"-16,0 0-161 0,0 0-111 16,0 0-28-16,0 0-47 0,0 0-29 15,0 0-48-15,0 0-77 0,0 0-22 16,0-4-3-16,0 4-15 0,0 0-10 15,0 0-28-15,0 1-19 0,0-1-6 16,0 1-9-16,0-1 0 0,0 2-3 0,0-2-12 16,0 2-15-16,0 5-32 0,3 4-37 15,1 7 96-15,2 7 6 0,1 6-5 16,0 2 12-16,-1 3-10 0,-1-1 25 0,-3-2 9 16,0-2-3-16,3-1-14 0,-3-4-19 15,1 0-1-15,0-5 1 16,0-2-1-16,-2-2 2 0,2-2 0 0,0-2-2 15,-2-5-1-15,-1-1-1 0,2-3-10 16,-2-2 9-16,1 0 3 0,-1-2 0 16,0 0 34-16,0 0 21 0,0 0 22 15,0-7 25-15,0-4 103 0,0-7-123 16,-3-8-45-16,-1-5-16 0,-3-4-21 16,-1-2-10-16,-3 4-5 0,2 2-4 15,2 8 1-15,0 6 6 0,3 6 10 0,1 5-23 16,1 2-36-16,-1 3-58 0,2-1-71 15,1 2-181-15,0 0-386 0,0 6-452 16,4-1 87-16</inkml:trace>
  <inkml:trace contextRef="#ctx0" brushRef="#br0" timeOffset="6029.82">9585 1867 1606 0,'0'0'646'0,"0"0"-251"0,0 0-83 15,0 0 5-15,0 0-69 0,0 0-83 16,0 0-46-16,0 0-12 0,0 0 9 16,0 0-12-16,-2 2-44 0,18-8-38 15,7 0-20-15,6-3-1 0,8 0 2 16,2 0-3-16,0 3-3 0,-4 1-88 0,-2 3-41 15,-7 2-101-15,-6 0-71 16,-5 7-56-16,-7 0-87 0,-8 5-116 16,0 1 44-16,-8-2-178 0</inkml:trace>
  <inkml:trace contextRef="#ctx0" brushRef="#br0" timeOffset="6164.28">9641 2017 430 0,'0'0'1054'0,"0"0"-541"0,0 0-46 0,0 0-77 15,0 0-101-15,0 0-126 0,0 0-55 16,0 0 47-16,0 0 19 0,0 0 9 15,0 0-32-15,138 14-104 0,-60-29-34 16,3-1-13-16,-6 2-86 0,-10 2-203 16,-14 4-180-16,-17 4-199 0,-3 2-793 0</inkml:trace>
  <inkml:trace contextRef="#ctx0" brushRef="#br0" timeOffset="7666.24">10719 1495 1444 0,'0'0'698'16,"0"0"-222"-16,0 0-84 0,0 0 7 15,0 0 29-15,0 0-73 0,0 0-54 0,0 0-42 16,0 0-78-16,0 0-59 16,-2-28-55-16,2 28-27 0,0 0-22 0,0 0-18 15,0 2-2-15,0 0-41 0,-3 4-36 16,1 5-52-16,-4 6 121 0,-3 3 10 0,1 6 0 15,-3 1 1-15,2 1 1 0,-2 1-1 16,4 3-1-16,0-1 1 0,-3 4-1 16,4-2-12-16,-3 2 0 0,2-2-9 15,0-4 5-15,3-3-5 0,1-5-10 16,3-4 10-16,0-7-10 0,0-2 9 16,4-5 4-16,7-1-25 0,4-1 43 15,7-1 9-15,6 0 31 0,7-6-6 16,5-4-10-16,5 1-24 0,-5-6-45 15,-2 1-59-15,-5 1-63 0,-7-1-41 16,-3 0-81-16,-8 1-95 0,-3 1-91 0,-6 4-81 16,-3-2-121-16,-3 5-299 15</inkml:trace>
  <inkml:trace contextRef="#ctx0" brushRef="#br0" timeOffset="7933.22">10915 1762 290 0,'0'0'1528'0,"0"0"-958"0,0 0-144 16,0 0-19-16,0 0 32 0,0 0-1 15,0 0-59-15,0 0-55 0,0 0-79 16,0 0-77-16,0 0-74 0,-10-39-36 16,11 39-19-16,-1 0-19 0,2 0-20 15,-2 1-18-15,0 2-21 0,1 3-16 16,2 1-5-16,0 4 60 0,1 2 0 16,0 4 0-16,-2 1 0 0,-1 0 12 15,-1 2 2-15,0-2-14 0,0 1-37 16,0-1-27-16,0 1 3 0,0-1-21 0,0 0-13 15,0-1-31-15,-1-1-61 0,-1-2-67 16,2-3-84-16,0-3-87 0,2-2 2 16,4-2 32-16,1-4 4 0,4 0-93 15,2-1-128-15,-4-4-70 0</inkml:trace>
  <inkml:trace contextRef="#ctx0" brushRef="#br0" timeOffset="8283.04">11307 1748 646 0,'0'0'1854'0,"0"0"-1271"0,0 0-102 16,0 0-65-16,0 0-81 0,0 0-81 15,0 0-39-15,-88-31-28 0,73 31-61 16,1 0-62-16,3 0-37 0,0 0-27 16,-1 2-15-16,1 5-19 0,1 0-2 15,0 1-10-15,3 3-18 0,1 0-19 0,3 3-27 16,3 2 15-16,3-1-1 0,10 3-9 15,3-2 0-15,6 0 27 0,5-1 32 16,2-4 46-16,4-1 62 0,4-3 43 16,-1-5 0-16,2-2-12 0,1 0-1 15,1-5 16-15,-4-4 2 0,-3-2-21 0,-7-4 8 16,-5 1 4-16,-6-1 57 0,-6-2 27 16,-7-4-24-16,-2 1-49 0,-3-3-52 15,-9 0-12-15,-7-1-2 0,-5 3-46 16,-8 3-22-16,-5 1-53 0,-5 5-58 15,-7 7-67-15,3 4-58 0,-2 1-77 16,8 6-228-16,5 6-390 0,11-2-148 16,2 8-865-16</inkml:trace>
  <inkml:trace contextRef="#ctx0" brushRef="#br0" timeOffset="10182.76">12337 1687 1379 0,'0'0'685'0,"0"0"-173"0,0 0-84 15,0 0-3-15,0 0-11 0,0 0-78 16,0 0-56-16,0 0-30 0,0 0-66 16,0 0-68-16,-5-22-33 0,5 22-28 15,0 0-25-15,-2 0-16 0,2 2-14 16,-1-1-24-16,1 1-19 0,0 2-33 0,0 5-37 16,0 3 76-16,0 5 37 0,4 4 10 15,3 0-10-15,0 2-21 0,-2 1 21 16,1-4 0-16,-2 0 0 0,1-3-6 15,-5-1-16-15,2-1-27 0,-2-3-37 16,0-2-46-16,-6-1-60 0,1-1-82 0,-4-2-104 16,0-2-53-16,-2-1-114 0,2-3-273 15,-3 0-869-15</inkml:trace>
  <inkml:trace contextRef="#ctx0" brushRef="#br0" timeOffset="10321.59">12098 1928 2232 0,'0'0'681'16,"0"0"-399"-16,0 0-94 0,0 0-4 16,0 0-76-16,81-41-67 0,-29 27-25 15,11-2-16-15,10 1-57 0,1 2-146 0,3 1-122 16,-4 4-205-16,-21 4-750 0</inkml:trace>
  <inkml:trace contextRef="#ctx0" brushRef="#br0" timeOffset="12848.28">13203 1499 382 0,'0'0'515'0,"0"0"-82"0,0 0-108 16,0 0-78-16,0 0-46 0,0 0-52 16,0 0-42-16,0 0-42 0,0 0-23 15,0 0-17-15,-18-6-25 0,12 5-1 16,-3-1 1-16,-1 2 15 0,-1-1 11 16,-5 1 16-16,4 0 9 0,-1 0 30 0,2 0 15 15,2 0-18-15,2 0 11 0,4 0 37 16,0 0 24-16,0 0 22 0,2 0-13 15,1-1 11-15,0 0-15 0,0-2-21 16,0-1-11-16,5 1-23 0,0 0-66 16,1-2-9-16,2-2 15 0,2-1-2 15,3 0 2-15,2-2 3 0,5 1-2 16,0 2 14-16,0-3 4 0,5 4-1 16,1 0-9-16,3 2-32 0,2 2-17 15,5 2-31-15,-1 0 0 0,1 8-2 16,0 2 8-16,-7 3 3 0,-5 3 7 0,-5 1-13 15,-4-1-46-15,-3 1-3 0,-7 0 14 16,-5 1 20-16,-2 0 41 0,-9 0 2 16,-9 2 1-16,-6 1-1 0,-5 1-22 15,-5 0-15-15,-1 0-10 0,2-2-25 0,1-3 16 16,6-2 34-16,4-3 8 0,4-3 14 16,5-3 3-16,5-1-2 0,1-3 16 15,7-1 26-15,-1-1 35 0,3 0 28 16,0 0 9-16,0 0-10 0,1 0-3 15,3 0-28-15,5-5-74 0,7 0-6 16,5-3-31-16,6-1-9 0,8-2 6 16,4 0 3-16,0 1-38 0,3 1-24 15,-2 0-28-15,-2 1-7 0,-2 2-46 16,-3-1-47-16,-4 1-49 0,0 0-49 0,-5-1-48 16,-4 1-118-16,-7-1-224 0,-2 3-468 15</inkml:trace>
  <inkml:trace contextRef="#ctx0" brushRef="#br0" timeOffset="13381.21">13954 1405 991 0,'0'0'563'16,"0"0"-173"-16,0 0-62 0,0 0-24 16,0 0-34-16,0 0-19 0,0 0-2 15,0 0 2-15,0 0 11 0,0 0-17 16,0 0-14-16,-6-31-36 0,-2 30-96 16,-4 1-50-16,-1 0-28 0,-2 0-3 15,0 0-18-15,1 0-15 0,1 5-4 16,2-1 1-16,0 1-10 0,5 2 3 15,-1-2 0-15,1 2 4 0,1 1 2 0,3 0 7 16,-1 0-7-16,3 2 1 0,0 1-7 16,0-2 0-16,10 3 15 0,3 0 10 15,7 0 37-15,5 0 22 0,3-1 3 16,7-1-4-16,1-2-2 0,0-1-7 0,0-2-9 16,-4 1-16-16,-6-1-24 15,-6 0 0-15,-7 0-2 0,-4 2 2 0,-5-1 27 16,0-1-27-16,-4 3-1 0,0 1 1 15,0 0 19-15,-8 3 30 0,-2-1-3 16,-5 1 0-16,-3-1-9 0,-5 2 6 16,-2-4-22-16,-5 1-21 0,0-2 0 15,-2-2-12-15,0-2-10 0,1-1-30 16,-1-2-6-16,2-1-3 0,4 0-40 16,5-2-50-16,4-4-9 0,5 0-17 15,5-2 9-15,6-2-84 0,1-3-120 16,1-1-30-16,11-3-102 0,2-1-186 0,1 4-530 15</inkml:trace>
  <inkml:trace contextRef="#ctx0" brushRef="#br0" timeOffset="13630.21">13885 1410 2224 0,'0'0'713'16,"0"0"-176"-16,0 0-183 0,0 0-95 15,0 0-57-15,0 0-37 0,91-29-17 16,-54 21-28-16,5-1-9 0,3 0-19 16,-2 0-40-16,-1 1-16 0,-6 2-24 15,-6 0-12-15,-6 0-2 0,-3 4-10 16,-6-1 9-16,-3 2 0 0,-2 1-12 16,-3 0-28-16,-2 0-34 0,-4 0-61 0,1 0-50 15,-2 0-47-15,0 4-31 0,-2 2-86 16,-4 4-4-16,-5 1 72 0,1 4-179 15,-6-1-263-15,4-2-672 0</inkml:trace>
  <inkml:trace contextRef="#ctx0" brushRef="#br0" timeOffset="14014.61">13173 1989 1537 0,'0'0'766'0,"0"0"-240"16,0 0-84-16,0 0-51 0,0 0-48 15,0 0-111-15,0 0-126 0,0 0-59 16,0 0-32-16,0 0-15 0,78-16-13 15,-29 9 13-15,11 0 31 0,13-1 6 0,7 1 22 16,5-3-7-16,-1 4-3 0,-1-2-27 16,-7 2 15-16,-3 1-19 0,-7-1-18 15,-7 1-2-15,-4 1 1 0,-9 1 1 16,-7 0 0-16,-6 0 1 0,-10 2-1 16,-10 1-30-16,-6-1-14 0,-4 1-14 15,-3 0-13-15,0 0-22 0,0 0-38 16,-3 0-62-16,-1 0-100 0,-6 0-46 15,1 4-124-15,-4 5-146 0,-1-3-596 16</inkml:trace>
  <inkml:trace contextRef="#ctx0" brushRef="#br0" timeOffset="14448.01">13532 2363 1730 0,'0'0'610'15,"0"0"-165"-15,0 0-69 0,0 0 12 16,0 0-97-16,0 0-33 0,30-75-71 16,-13 63-54-16,5 0-55 0,4 1-44 15,5 4-33-15,1 2 2 0,-1 2 40 16,2 3 10-16,-3 0-22 0,3 3-13 15,-3 4-16-15,-5 4-2 0,0 1-3 0,-7 3-19 16,-5 1-5-16,-3 4-1 0,-5 2-3 16,-5 1-3-16,-2 2 19 0,-11 3 15 15,-3-2 18-15,-8 2-18 0,-3-3-65 16,-4 0 6-16,-2-3 28 0,1-1 3 16,4-3-18-16,2-2 14 0,5-4 32 0,4-4 3 15,4 1-1-15,6-7 0 0,4 2 1 16,2-4 34-16,1 0 1 0,1 0 70 15,7-1 28-15,9-7-34 0,9-1-99 16,10-4-1-16,15-1-3 0,10-1 1 16,7-1-17-16,5 1 17 0,1-1 0 15,-4 2-76-15,-2 0-134 0,-4 1-57 0,-5 1-221 16,-2 0-226-16,-16 5-711 0</inkml:trace>
  <inkml:trace contextRef="#ctx0" brushRef="#br0" timeOffset="15186.51">15263 1808 1085 0,'0'0'1016'16,"0"0"-540"-16,0 0-83 0,0 0 16 16,0 0-4-16,0 0-62 0,0 0-75 0,0 0-73 15,0 0-48-15,0 0-27 0,-19-12-46 16,23 11-41-16,4-3-33 0,4 0-9 15,6-2-31-15,6 1 1 0,5 0 8 16,4 1 16-16,-2 3 12 0,0-1-64 16,-2 2-149-16,-3 0-50 0,-5 2-98 15,-4 4-126-15,-6 2-98 0,-8 1-181 16,-3 0-507-16</inkml:trace>
  <inkml:trace contextRef="#ctx0" brushRef="#br0" timeOffset="15334.94">15309 1974 1403 0,'0'0'1177'0,"0"0"-666"0,0 0-125 16,0 0-73-16,0 0-118 0,0 0-163 15,86-21-30-15,-39 10-2 0,10-2-12 16,4 3 10-16,1 1-152 0,-2 4-171 16,-8 2-141-16,-16 2-352 0,5 1-1214 0</inkml:trace>
  <inkml:trace contextRef="#ctx0" brushRef="#br0" timeOffset="17163.64">16796 1498 186 0,'0'0'597'0,"0"0"-190"15,0 0-85-15,0 0-3 0,0 0-69 16,0 0-59-16,0 0-32 0,0 0-5 16,0 0-2-16,0 0-4 0,59-32-4 15,-47 28-9-15,-1-1 2 0,1 1-6 16,1 0 8-16,-2 0 4 0,2 0-24 16,-3 2-12-16,-1-1-22 0,-3 1-18 15,2 1-11-15,-5-2-3 0,-3 3 3 0,2 0-6 16,-2 0-13-16,0 0-3 0,0 0 3 15,-6 0 38-15,-4 0-60 0,-3 0-15 16,-6-2-80-16,-3 2-38 0,-2 0 15 16,-2 0 25-16,0 0 28 0,3 0 34 15,1 0 4-15,2 3 12 0,3-1 23 16,1-2-1-16,1 1 6 0,4 0-3 16,1-1 3-16,3 0 3 0,1 1 22 15,2-1-3-15,3 2-10 0,1-2-15 16,0 0-15-16,0 1-10 0,0-1-12 0,0 2-10 15,0 2-3-15,0 2 25 0,-2 2 38 16,-2 3 11-16,-1 3-5 0,-2 0-26 16,-4 2-16-16,-1 3 14 0,-1-3-4 0,0 1-1 15,0-2-11-15,3 0-24 16,0-1-10-16,4 0-22 0,0-1-50 0,-1-1-43 16,3-2-62-16,0-2-53 15,2-2-19-15,1-2 34 0,-1-1 38 0,2-3 60 16,0 0 122-16,0 0 29 0,0 0 119 15,0-2 41-15,3 0-67 0,-1-3-13 16,-1 2-6-16,2-1 31 0,-1 2 19 16,0-1 6-16,1 2-14 0,3-1-12 15,1 1-3-15,3 1-20 0,3 0-8 16,3-2 8-16,7 2 25 0,4-1 6 16,5 1-7-16,4 0 0 0,3 0 22 0,3 0 17 15,-2 0-77-15,1 0-67 0,-4 7-16 16,-5 1 1-16,-5 1 15 0,-7 0 9 15,-3 1 6-15,-8 0-14 0,-1 2-1 16,-6 1-2-16,-2 1 2 0,0 1 1 0,-5 3 17 16,-9 3 7-16,-3 0-1 0,-6-1-2 15,-4 1-10-15,-3-2-12 0,-5-1 0 16,-1-1-15-16,-1-4-4 0,0-1 16 16,0-1 0-16,1-5 1 0,3 0 0 15,4-6-22-15,2 0-13 0,2-3-40 16,1-6-45-16,2-3-60 0,6-2-38 15,5-1 11-15,6-1-74 0,5 1-93 16,3 0-55-16,13 1-151 0,4 2-102 16,-2 1-143-16</inkml:trace>
  <inkml:trace contextRef="#ctx0" brushRef="#br0" timeOffset="17446.06">16671 1516 1704 0,'0'0'633'0,"0"0"-207"16,0 0-102-16,0 0 33 0,0 0-109 16,0 0-75-16,0 0-54 0,0 0-11 15,0 0-8-15,56-71 15 0,-27 62 0 16,3 1-23-16,5 1-8 0,5 0 5 15,1 1-24-15,4 1-31 0,-2 0-31 16,-3 1-1-16,0 1 0 0,-5 0-2 0,-1 3-71 16,-4-1-102-16,-5 1-93 0,-2 0-104 15,-4 3-155-15,-5 3-109 0,-5 0-515 16,1 2-456-16</inkml:trace>
  <inkml:trace contextRef="#ctx0" brushRef="#br0" timeOffset="17846.75">17267 1487 772 0,'0'0'1593'0,"0"0"-1055"0,0 0-109 16,0 0-1-16,0 0-142 0,0 0-54 16,0 0-46-16,0 0-38 0,0 0-40 15,81-54-28-15,-53 48-16 0,2 3-18 0,0 2-27 16,0 1-17-16,1 0-1 0,-3 3 11 15,-2 4 12-15,-1 0-21 0,-3 4 1 16,-4-2-4-16,-5 5-16 0,-1-1-5 16,-7 2-10-16,-2 3 4 0,-3 3 26 15,-3 0 1-15,-7 4 15 0,-7 2 3 16,-4 1 1-16,-6 3-17 0,-8-1 0 0,-4 0 0 16,-5 0-2-16,1-3-37 0,1-3-9 15,3-3-64-15,8-4 63 0,6-6 45 16,8-1 2-16,7-5 33 0,5-3 22 15,1-1-2-15,4-1-7 0,0 0 33 16,0 0 44-16,0 0-11 0,4-1-14 0,4-1-37 16,3-5-61-16,9-2-42 0,11 0-10 15,6-5 10-15,12 1-19 0,4-2-77 16,-2 0-33-16,2 2-7 16,-4 1-103-16,-3 1-163 0,-7 4-141 0,0 0-179 15,-14 5-500-15</inkml:trace>
  <inkml:trace contextRef="#ctx0" brushRef="#br0" timeOffset="18095.04">17849 1745 1074 0,'0'0'1089'0,"0"0"-565"15,0 0-81-15,0 0-70 0,0 0-142 0,0 0-93 16,0 0-59-16,0 0-51 0,0 0-28 16,0 0 2-16,11 10 71 0,2-10 8 15,5 0 13-15,4 0-16 0,1-1-22 16,0-2-4-16,-4-3 4 0,-5 1 12 15,-1-1 49-15,-3-1 16 0,-4-1-50 0,-1 1-28 16,-2 0 0-16,-3 1 21 0,0-1 10 16,-3 2 17-16,-6 0-63 0,-4 0-40 15,-4 1-76-15,-3 0-25 0,1 3-30 16,0 1-26-16,1 0-46 0,4 2-125 16,3 5-205-16,2 1-77 0,9-2-88 15,0-1-416-15,11 0-213 0</inkml:trace>
  <inkml:trace contextRef="#ctx0" brushRef="#br0" timeOffset="18479.66">18626 1451 1656 0,'0'0'818'0,"0"0"-415"15,0 0-86-15,0 0 36 0,-77-29-40 0,56 27-102 16,1 2-83-16,2 0-44 0,6 0-28 15,3 0-19-15,5 0-37 0,1 0 0 16,2 3-34-16,1 0 34 0,0 4 9 16,0-1 38-16,0 1 18 0,8 5 6 15,5 1 15-15,4 3 16 0,5 2-7 16,7 0 10-16,1 0-8 0,2-2-8 16,0 1-46-16,-3 0-41 0,-3 0-1 15,-3-1 2-15,-6 1 24 0,-3 0 4 16,-4-1-31-16,-4 1-6 0,-2-2-22 15,-4 1 7-15,0-1 21 0,-8 0 19 0,-4 0-1 16,-5-1 4-16,-2-2-10 16,-5 0-10-16,-4-3-2 0,-6 1-3 0,-5-4-21 15,-4 1 5-15,2-3-11 0,1-2-62 0,5-2-36 16,9 0-72-16,3 0-40 16,6-4-105-16,6-4-51 0,3-3-80 0,4-3-30 15,4-4-115-15,0-4-136 0,4 4-365 16</inkml:trace>
  <inkml:trace contextRef="#ctx0" brushRef="#br0" timeOffset="18658.5">18502 1456 1850 0,'0'0'1101'0,"0"0"-539"16,0 0-123-16,0 0-169 0,0 0-106 15,104-48-37-15,-58 36-12 0,2 1 5 16,4 0-7-16,-4 3-67 0,-3 0-44 0,-3 4-2 15,-3 0-21-15,-1 2-68 0,-1 0-90 16,4 1-127-16,2 0-129 0,-1 1-151 16,-11 0-402-16,14 0-552 0</inkml:trace>
  <inkml:trace contextRef="#ctx0" brushRef="#br0" timeOffset="19396.75">19197 1595 2279 0,'0'0'1081'15,"0"0"-742"-15,0 0-59 0,0 0-57 16,0 0-71-16,0 0-83 0,0 0-69 16,0 0-39-16,0 0-66 0,0 0-23 15,-11 26 126-15,11-16-10 0,0 1 12 16,-2 2 15-16,1-1-15 0,-1 1 0 15,-1-2-15-15,0-2-32 0,-2-1-45 0,1-3-81 16,1-1-38-16,0-2-5 0,1-2 24 16,2 0 61-16,0 0 131 0,0-3 16 15,0-7 26-15,0 0 35 0,5-4 9 16,-1-1 41-16,1-5 26 0,1 1 8 16,0 0 34-16,-1 1-9 0,-1 4-71 15,0 0-6-15,2 4-7 0,0 2-3 16,-1 4-19-16,4 0-24 0,2 1-19 15,1 2-16-15,7-1-21 0,1 2-10 0,5 0 10 16,0 4 17-16,1 2 19 0,-2 1-2 16,-3 1-22-16,-2 1-12 0,-5 1-33 15,-4 0-13-15,-3 3-10 0,-1-1-12 16,-3 1 13-16,-3-2 9 0,0 1 6 0,0-3-4 16,-3 0-9-16,0-2-15 0,0-1-16 15,1-3-9-15,0-2 4 0,1-1 61 16,1 0 28-16,0 0 2 0,0-5 91 15,0-4-91-15,4-2-2 0,3-1 53 16,5-4 15-16,2-2-30 0,2 0 5 16,4-1 26-16,3-2 5 0,3 2 3 15,4-1-30-15,2 5-32 0,1 4 16 16,0 4-31-16,-1 4 0 0,-3 3-22 16,-3 3-12-16,-6 6 34 0,-6 1 37 15,-3 4-37-15,-8 1-3 0,-3 0-21 16,0 1 11-16,-9-1 10 0,-4 0-56 15,0-1-64-15,-3-1-86 0,2-1-165 0,1-2-101 16,1 1-163-16,5-5-607 0</inkml:trace>
  <inkml:trace contextRef="#ctx0" brushRef="#br0" timeOffset="20011.88">19981 1463 2304 0,'0'0'1006'16,"0"0"-670"-16,0 0-33 0,0 0-86 16,0 0-49-16,0 0-13 0,0 0-35 15,0 0-67-15,0 0-53 0,0 0-16 16,0 0 16-16,-1 30 19 0,3-18 14 16,1-1-14-16,0 3-19 0,0-1-11 15,-3 0-5-15,2-3-18 0,-2 1-27 16,0-5-38-16,0-1-10 0,0-1 23 0,0-1-2 15,0-3 4-15,0 0-4 0,3 0-9 16,1 0 97-16,3 0 50 0,0-4 88 0,3-3-25 16,3-2 5-16,2-3-4 0,0 0-9 15,3-4 25-15,3 1-38 0,1 2-24 16,1 1-29-16,0 4 10 0,0 1-9 16,0 3-30-16,-2 3-10 0,0 1-21 15,-1 0 21-15,-2 6 26 0,-1 3 5 16,-4 2-28-16,-3-1-3 0,0 0 0 15,-4 0-28-15,-2 1-5 0,1-1 5 16,-2-1 4-16,-1-1-1 0,-2 0 4 16,0-5-1-16,0 0-2 0,0-2-7 15,0 0 13-15,0-1 15 0,0 0-43 0,0 0-4 16,4 0 50-16,-1 0 36 0,3-5 63 16,1-2-32-16,2-5-66 0,5-4 33 15,0-3-10-15,3 0-2 0,0 0-7 16,3 0 28-16,0 2 21 0,-2 1-12 15,0 4-4-15,1 4-2 0,0 1-25 0,-1 2-18 16,1 3-3-16,2 0-3 0,-1 2-27 16,0 2-10-16,1 6 40 0,-1 5 2 15,0 3-2-15,-5 1-2 0,-2 2-10 16,0-1-15-16,-6 0-7 0,-4-1 1 16,0-3 11-16,-3 0-14 0,0-3-22 15,-3 1-25-15,-6-3-24 0,-5 0-78 16,0 0-125-16,0-1-192 0,0-2-206 15,8-2-627-15,9 0-411 0</inkml:trace>
  <inkml:trace contextRef="#ctx0" brushRef="#br0" timeOffset="20100.74">21001 1662 342 0,'0'0'1171'16,"0"0"-599"-16,0 0-96 0,0 0-144 0,0 0-108 16,0 0-141-16,0 0-83 0,0 0-189 15,0 0-264-15,0 0-546 0,-64 3-560 0</inkml:trace>
  <inkml:trace contextRef="#ctx0" brushRef="#br0" timeOffset="31908.53">4174 4074 518 0,'0'0'594'0,"0"0"-142"0,0 0-94 16,0 0-18-16,0 0-29 0,0 0-73 16,0 0-23-16,0 0 22 0,0 0 8 15,0 0 5-15,15-51-52 0,-15 51-34 0,0 0-33 16,0 0-50-16,0 0-41 0,0 3-40 15,-4 5-9-15,-9 3-66 0,0 8 73 16,-9 6-1-16,0 6-16 0,-4 2 19 16,2 5 32-16,0 1-32 0,1 0-18 15,2 0 5-15,1 1-12 0,4-2 23 16,-1-1-23-16,7-3-34 0,0-3 6 0,4-5 12 16,5-4-19-16,1-6-28 0,0-4-38 15,0-3-38-15,0-7-14 0,1 1 10 16,-1-3-8-16,0 0 64 0,0 0 35 15,0-3-7-15,0 1 17 0,0-4-27 16,2-6-242-16,-1-1-215 0,0 2-234 16</inkml:trace>
  <inkml:trace contextRef="#ctx0" brushRef="#br0" timeOffset="32192">4162 4147 1846 0,'0'0'745'16,"0"0"-298"-16,0 0-38 0,0 0-8 0,0 0-58 15,0 0-55-15,0 0-44 0,0 0-44 16,0 0-51-16,0 0-57 0,0 0-83 0,30-58-9 16,-26 66-70-16,5 2 3 0,1 7 67 15,3 4 14-15,7 1-14 0,0 2-15 16,2 2 13-16,-1-2-11 0,1 1-11 16,0-2 15-16,-2-1 9 0,0 1 12 15,-4 0 12-15,4-4-5 0,-5 0 5 16,0-2-24-16,-3 0-1 0,-2-4-35 15,-1 0-13-15,-5-3-28 0,0 0-36 16,-1-2-29-16,-3 0 0 0,0-2-31 16,0 0-48-16,-3 0-82 0,-4-1-51 15,-6 1 109-15,-1 1-88 0,-6-2-177 0,2-1-308 16,-18-2-661-16</inkml:trace>
  <inkml:trace contextRef="#ctx0" brushRef="#br0" timeOffset="32351.45">3938 4513 1292 0,'0'0'1065'0,"0"0"-652"16,0 0-117-16,0 0-25 0,0 0-48 16,0 0-68-16,0 0-76 0,0 0-54 15,75-65-23-15,-33 53 1 0,6 2 6 16,8 0-9-16,3 0-21 0,1 0 20 16,-2 2-114-16,-2-2-126 0,-5 3-103 15,-5-2-193-15,-13 4-277 0,7-7-523 0</inkml:trace>
  <inkml:trace contextRef="#ctx0" brushRef="#br0" timeOffset="32758.87">4871 4169 430 0,'0'0'1163'16,"0"0"-743"-16,0 0-100 0,0 0 7 16,0 0 1-16,0 0 20 0,0 0-2 15,0 0-47-15,0 0-54 0,0 0-40 16,0 0-35-16,50-62-38 0,-56 61-43 0,-5 1-73 15,-2 0-16-15,-6 1-52 0,-4 4 18 16,0 4 12-16,-3-1-2 0,3 1-4 16,3 0-6-16,8 1-18 0,2 0-60 15,6 2-39-15,4 0-18 0,0 0-16 16,1 2 69-16,8-1 68 0,1-1 48 16,6 0 32-16,0 1 25 0,4-2 18 15,6 1 7-15,1-3 18 0,2 0 13 16,4-1-2-16,2-2 4 0,-2 0-13 15,-1 0-28-15,-5 0-19 0,-8 0-21 0,-3 1-13 16,-8 2-8-16,-3 0 5 0,-5 2 16 16,0 2 15-16,-8 3-3 0,-8-2 9 15,-8 2 3-15,-5 2-15 0,-7-3-25 16,-4 0-18-16,4-2 0 0,1-2-24 16,5-5-40-16,6-5-16 0,3-1-27 0,4-4-35 15,2-5-36-15,1-5-14 0,4-1-118 16,1-2-198-16,5-1-108 0,4-2-104 15,0 5-575-15</inkml:trace>
  <inkml:trace contextRef="#ctx0" brushRef="#br0" timeOffset="33208.11">5287 4179 1687 0,'0'0'600'16,"0"0"-244"-16,0 0-76 0,0 0-47 15,0 0-57-15,0 0-33 0,0 0-45 16,0 0-18-16,0 0 8 0,0 0 29 16,0 0 40-16,36-33 22 0,-36 33-5 15,0 0-19-15,0 0-13 0,0 0-4 16,-3 0-3-16,-1 0-22 0,-5 0-40 0,1 0-73 16,-6 1-41-16,-1 1-14 0,2 1 12 15,-3 2 6-15,3 2 3 0,3-1-8 16,0 1-29-16,4 1-18 0,2 2-10 0,2-2-21 15,2 3-10-15,0-1-20 0,9 1 48 16,7-1 72-16,3 0 30 0,5 1 44 16,6-3 31-16,5 3 21 0,0-3 1 15,-1 1 2-15,-2-3-7 0,-3 0-36 16,-6 0-25-16,-5-3 6 0,-6 2 9 16,-5 1 6-16,-2 1-15 0,-5 2-13 15,0 1 19-15,-6 4 3 0,-7 0 9 16,-7 3 6-16,-6-2-15 0,-3 0-27 15,-3 0-19-15,-2-3-3 0,2-3-21 16,2-2-22-16,2-3-36 0,1-4-16 16,8 0-40-16,-1-5-19 0,7-5-29 15,0 2-25-15,6-4-69 0,5-1-143 0,2 2-62 16,5-5 8-16,13 1-99 0,4-2-195 16,0 4-332-16</inkml:trace>
  <inkml:trace contextRef="#ctx0" brushRef="#br0" timeOffset="33491.25">5613 4235 1225 0,'0'0'653'16,"0"0"-53"-16,0 0-62 0,0 0-127 16,0 0-50-16,0 0-71 0,0 0-96 15,0 0-45-15,0 0-29 0,0 0-27 16,16 3-41-16,-19 1-52 0,0 3-45 16,1-1 42-16,2 5-16 0,0-3 4 15,0 4-7-15,6 0-24 0,6-1 19 16,3 1 27-16,6-3 19 0,3 0-1 15,2-2 1-15,3-1 6 0,3-2 18 0,-2-3 0 16,0-1-18-16,-1 0-1 16,-7-7 10-16,-2-1 6 0,-6-2 52 0,-5-1 55 15,0-6 11-15,-6-1-21 0,-2-4-27 16,-1-3-31-16,0 0-68 0,-3-1-11 16,-3 3-18-16,-1 3-55 0,0 3-58 0,1 4-64 15,2 1-120-15,4 7-170 0,0 0-482 16,3 4-408-16,15 1-599 0</inkml:trace>
  <inkml:trace contextRef="#ctx0" brushRef="#br0" timeOffset="34107.86">6169 4155 749 0,'0'0'1917'0,"0"0"-1333"15,0 0-120-15,0 0-74 0,0 0-141 16,0 0-72-16,0 0-57 0,0 0-107 16,0 0 11-16,0 0-24 0,23 14 34 15,-17-2 9-15,-2 0-9 0,2 1-10 16,-5-1-8-16,-1-2-13 0,0-1-2 16,0 0-1-16,0-1-28 0,0-3 1 0,0 0-1 15,-5-2-12-15,2-1-3 0,1 1-25 16,1-3-21-16,1 0 2 0,0 0 31 15,0 0 56-15,0-1 3 0,0-3 109 16,3-3 24-16,1-2-118 0,2-1-17 16,0-1 15-16,1-4 2 0,0 1 31 15,3 0-6-15,2 0-18 0,-2 1-4 16,6 1-19-16,-3 5-2 0,1 0-12 16,2 2 10-16,0 1-10 0,-2 3-1 0,-1 1-2 15,-1 0 15-15,2 1 13 0,-2 7 18 16,-1 0-16-16,3 2-14 0,0 2-1 15,0 0 0-15,-4 1 0 0,-3-1 3 16,-2-1-1-16,-4-2-2 0,-1 2-25 16,0-4-6-16,-1 3 7 0,-4-4 21 15,1 0 0-15,1 1-13 0,0-5-5 16,2 1-19-16,1-3-16 0,0 0-7 0,1 0 63 16,5-1 99-16,1-4 52 0,3-5-44 15,2 2-64-15,2-4 0 0,2 0 3 16,-1 1 9-16,2 0 3 0,1 2 0 15,-2 1-25-15,4 1-33 0,-2 2 0 16,0 2-21-16,1 3-7 0,-1 0-2 16,-1 0 13-16,-3 7 16 0,0 1-11 15,-2 3 9-15,-5 0-12 0,-1 2-15 0,-2 0-10 16,-2-1-12-16,-2 0-9 0,0 0-31 16,-7 1-25-16,-2-2-34 0,-1 1-84 15,-3-1-216-15,1-1-195 0,2-2-152 16,3-3-581-16</inkml:trace>
  <inkml:trace contextRef="#ctx0" brushRef="#br0" timeOffset="34457.07">6881 4242 1375 0,'0'0'1181'0,"0"0"-762"16,0 0-20-16,0 0-21 0,0 0-105 16,0 0-81-16,0 0-80 0,0 0-50 15,0 0-19-15,94-27-12 0,-70 19 15 16,2 1 7-16,0-2-32 0,-3 0-21 0,-4 1-22 15,1-1-21-15,0 1-19 0,-4-1-16 16,1 0 38-16,-2-2 28 0,-1-1 9 16,-2 2 3-16,-3-2 22 0,-5 3 22 15,-4 0 18-15,0 3 30 0,0 0 53 16,-7 4 15-16,-4-2-47 0,-1 2-93 16,-3-1-20-16,2 3-19 0,-3 0-2 15,2 0 0-15,1 6-19 0,3 3 0 0,1 3 9 16,1 1 13-16,3 3 5 0,2-4 13 15,3 2 31-15,0 0 18 0,5 0-12 16,3-2-12-16,8 1-7 0,4-2-3 16,6-1-12-16,10-2-3 0,7-2-15 15,6-2-59-15,2-3-79 0,2-1-85 16,-4 0-85-16,-7 0-190 0,-6-4-134 0,-12 1-453 16,2-4-732-16</inkml:trace>
  <inkml:trace contextRef="#ctx0" brushRef="#br0" timeOffset="35357.21">8949 3904 1213 0,'0'0'1212'0,"0"0"-767"0,0 0-160 0,0 0-42 16,0 0-2-16,0 0-8 0,0 0-37 15,0 0-40-15,0 0-35 0,0 0-15 16,0 0-17-16,-56-2-89 0,59 2-66 16,3 3-58-16,2 4 6 0,5-1 96 15,3 1 7-15,3 1-1 0,1-3-34 16,0 0-32-16,-1-2-18 0,-2-3-17 16,-3 0 70-16,-2 0 47 0,-5-5 82 15,0-1 37-15,-2-1 14 0,-2-2-5 16,-3 2-26-16,0-5 22 0,0 0 3 15,-6-1 30-15,-4 1 30 0,-2-3-40 0,-2 1-35 16,-5 3-11-16,-1 2-22 0,3 1-27 16,-2 4-34-16,4 0-18 0,1 4-46 15,1 0-24-15,3 0-33 0,3 7-68 16,3 2-49-16,1 1-82 0,3 1-83 0,0 1-109 16,10 0 36-16,4-2 6 0,5-4-136 15,5 0-169-15,-5-6-571 0</inkml:trace>
  <inkml:trace contextRef="#ctx0" brushRef="#br0" timeOffset="35590.75">9240 3793 879 0,'0'0'1048'0,"0"0"-436"16,0 0-103-16,0 0-2 0,0 0-41 15,0 0-73-15,0 0-72 0,0 0-33 16,0 0-56-16,0 0-58 0,28-45-59 16,-28 45-67-16,0 0-45 0,0 0-3 15,1 4-39-15,-1 5-49 0,0 4-1 0,0 6 89 16,0 4 1-16,-3 7 0 0,-3 1 20 15,-4 1 7-15,0 4-4 0,-1 0-9 16,-4 3-12-16,-1-2-3 0,1-1-12 16,1-1-21-16,3-2-53 0,2-1-47 15,4-1-54-15,2-5-101 0,1-2-92 16,2-5-92-16,0-3-111 0,5-4-7 0,5-5-135 16,0-3-383-16</inkml:trace>
  <inkml:trace contextRef="#ctx0" brushRef="#br0" timeOffset="35823.18">9367 4277 1716 0,'0'0'772'0,"0"0"-286"0,0 0-87 15,0 0-18-15,0 0-89 0,0 0-116 16,0 0-130-16,0 0-46 0,0 0-68 16,0 0 9-16,0 0 28 0,82-34 31 15,-56 29-4-15,-4-1-24 0,-4-2 28 16,-3-1 13-16,-1 0 59 0,-8-2 46 15,-3 0 37-15,-3 2 55 0,0-1-25 16,-1 4-38-16,-8-1-37 0,-5 3-80 16,-2 3-30-16,-6 0-91 0,-1 1-35 0,1 1-77 15,1 5-102-15,2 4-262 0,6-3-410 16,10 4-624-16</inkml:trace>
  <inkml:trace contextRef="#ctx0" brushRef="#br0" timeOffset="36356.75">11200 3966 1558 0,'0'0'701'16,"0"0"-281"-16,0 0-21 0,0 0 50 16,0 0-102-16,0 0-107 0,0 0-53 15,0 0-26-15,0 0-50 0,0 0 3 16,0 0 9-16,-63 36-3 0,51-28-29 16,4 2-47-16,2-2-44 0,4 2-30 15,2-3-1-15,0 4-73 0,9-1-22 0,7 0 68 16,3 2 35-16,7-2 23 15,5-3 13-15,0-2-12 0,2-3 23 0,-6-2 4 16,-3 0 9-16,-6-5 24 0,-5-4 31 16,-7-5 33-16,-4-2-6 0,-2 0-15 0,0 1-28 15,-7-1-12-15,-4 2-19 0,-2 2-36 16,-3 1-9-16,3 0-51 0,0 4-62 16,2 0-60-16,3 1-81 0,5 2-118 15,3 0-218-15,0 4-475 0,5 0-671 16</inkml:trace>
  <inkml:trace contextRef="#ctx0" brushRef="#br0" timeOffset="36623.08">11654 4116 992 0,'0'0'1297'0,"0"0"-575"0,0 0-81 16,0 0-156-16,0 0-100 0,0 0-68 15,0 0-60-15,-26-70-71 0,16 47-65 0,0-2-36 16,0-2-21-16,0-3-7 0,1-2-8 15,0-2-16-15,1 0 13 0,2-1-19 16,0 2-6-16,1 2 30 0,2 1-8 0,1 3 53 16,2 2-50-16,6 3-46 0,9 2-13 15,8 2-33-15,5 1 1 0,6 3-9 16,5 2 5-16,4 5 1 0,0 2 6 16,1 5-19-16,-2 0-66 0,-3 7-71 15,-4 5-88-15,-8 4-122 0,-7 3-129 16,-12 4-132-16,-8 1-61 0,-8-3-298 15,-26 12-382-15</inkml:trace>
  <inkml:trace contextRef="#ctx0" brushRef="#br0" timeOffset="36749.55">11530 4035 411 0,'0'0'1061'16,"0"0"-651"-16,0 0-151 0,0 0-26 16,0 0 90-16,0 0 73 0,0 0-166 0,120 3-97 15,-64-18-44-15,6-1-89 0,3-1-171 16,1 0-154-16,-17 6-349 0,23-3-1113 0</inkml:trace>
  <inkml:trace contextRef="#ctx0" brushRef="#br0" timeOffset="37506.06">13489 3700 1193 0,'0'0'729'0,"0"0"-256"16,0 0-141-16,0 0 6 0,80-33-22 16,-67 25-8-16,1 2 15 0,-5-1-47 15,-4 2-40-15,-4 4 16 0,-1 1 18 16,0-2-57-16,-3 1-82 0,-7 0-76 16,-6 0-55-16,-7 1-49 0,-4 0-30 15,-6 0 9-15,-3 5-12 0,-2 1 9 0,2 6 15 16,2-2-19-16,2 4-15 0,3 2-3 15,3 0-3-15,3 2-7 0,6 0-6 16,2 0-23-16,10-1-53 0,2 0-48 0,3-4 39 16,4 0 86-16,8-4 110 0,3-1 57 15,4-5 116-15,7 1 12 0,0-1-40 16,3 1-45-16,1 0-7 0,-1-1-9 16,1 2 12-16,-7 1-22 0,-2-2-19 15,-6 1-21-15,-4-3-12 0,-6-1 5 16,-2 1 23-16,-3 0 8 0,0 4-9 15,0 1-34-15,-8 6 13 0,-3 3 15 16,-6 3 12-16,-3 4-12 0,-6-1-7 16,-4 1-33-16,-1 0-2 0,-3-1 0 15,2-4-2-15,3-4-17 0,6-3-52 16,5-6-19-16,5-5 25 0,2-3-1 16,-1-9-110-16,4-3-51 0,1-3-44 0,4-5-16 15,3-1-106-15,3-4-4 0,7 0 4 16,3-1 7-16,3-4-153 0,-3 10-591 15</inkml:trace>
  <inkml:trace contextRef="#ctx0" brushRef="#br0" timeOffset="37756.54">13740 3422 2388 0,'0'0'785'0,"0"0"-172"16,0 0-139-16,0 0-130 0,0 0-113 15,0 0-84-15,0 0-71 0,0 0-76 16,0 0 0-16,0 0 0 0,0 0 9 0,12 58 22 16,-7-29-4-16,3 3 1 15,0 2-10-15,0 1-6 0,2 1 13 0,-1 2 5 16,-2-1 4-16,2 2-16 0,-2-2 6 16,0 1 0-16,1 0-5 0,-4-1-19 15,4-4-9-15,-2-2-40 0,-1-2-55 0,0-6-76 16,-2-4-105-16,3-3-154 15,-2-6-208-15,2-2-154 0,1-5-700 0</inkml:trace>
  <inkml:trace contextRef="#ctx0" brushRef="#br0" timeOffset="38157.05">14238 3907 1759 0,'0'0'1170'0,"0"0"-707"15,0 0-29-15,0 0-119 0,0 0-94 16,0 0-42-16,0 0-77 0,0 0-62 0,0 0-40 16,0 0 0-16,79-47-1 15,-56 42 1-15,-1 1 0 0,3 0 0 0,-1-1-21 16,2 1-13-16,-2-2-50 0,1-2-24 16,-2 0 12-16,-3-1 21 0,-4-1 10 0,-2 1 24 15,-3 1 41-15,-7 2 11 0,0 2 54 16,-4 1 32-16,0-1 30 0,-5 2 12 15,-7-2-53-15,-5-1-28 0,-4 1-39 16,-2-1-17-16,-4 2 32 0,3 2 21 16,-1 1-6-16,5 0 0 0,1 4-49 15,3 2 0-15,2 3-31 0,2 3-8 16,1 2 11-16,4 0 0 0,2 0 1 16,2 1 5-16,3-3 20 0,0 1-1 15,0-1 2-15,9-2 1 0,5 0-18 16,2-1-13-16,9-1 3 0,5 0-2 0,8 0-38 15,5-5 3-15,3 0-78 0,1-3-56 16,1 0-74-16,-2-1-147 0,-6-6-148 16,-2-1-133-16,-11 2-619 0</inkml:trace>
  <inkml:trace contextRef="#ctx0" brushRef="#br0" timeOffset="38723.21">14904 3842 1642 0,'0'0'973'0,"0"0"-443"16,0 0-31-16,0 0-187 0,0 0-70 15,0 0-46-15,0 0-60 0,0 0-47 16,0 0-18-16,94-27-9 0,-64 19-16 16,3 0-15-16,3 2-28 0,0 1-1 15,-3-2 0-15,-4 2-2 0,-7-1 0 16,-7-1-56-16,-4 0-11 0,-4-1 15 16,-3-2-1-16,-1-1 25 0,-3 2 28 0,0 0 11 15,0 3 19-15,-6 1 32 0,-4 1-7 16,-6 1-55-16,-3 2-6 0,-3 1-9 15,-3 0 14-15,-1 0-2 0,3 2-9 16,0 5-1-16,4 1-5 0,3-1-1 0,2 4-5 16,5 1-4-16,2 0 0 15,3 0 6-15,4 0 1 0,0 0-13 16,3 1-22-16,8 0 22 0,6 3 15 0,5-1 8 16,4 2 11-16,7-3 28 0,2 0 9 15,4-5-3-15,1 0-9 0,1-7 0 16,0-2-25-16,0 0-3 0,-2-5-41 15,2-4-64-15,-2-3-38 0,-3-6 15 16,-1-3 4-16,-6-4-52 0,-5-3-58 0,-5-5-180 16,-2-5-65-16,-4-3-175 0,-3-1-429 15,-3-2 496-15,-4 3 590 0,-1 1 307 16,-2 4 520-16,-5 4-73 0,-3 3-121 16,-4 5-86-16,1 4-107 0,0 1-85 15,-1 4-50-15,3 4-28 0,2 4-32 16,2 2-43-16,1 3-41 0,4 2-82 0,0 0-79 15,0 0-29-15,0 3-28 0,0 6-25 16,0 4 66-16,0 7 16 16,0 6 1-16,4 5 12 0,4 1-12 0,2 5-1 15,4 2-22-15,2 0 21 0,1 0 1 16,1-2 0-16,0-1 0 0,-2-1-55 16,0-3-131-16,-3-3-96 0,4 0-157 0,-2-4-255 15,-1-7-379-15,10 3-781 0</inkml:trace>
  <inkml:trace contextRef="#ctx0" brushRef="#br0" timeOffset="39514.68">16295 3954 179 0,'0'0'2282'15,"0"0"-1578"-15,0 0-265 0,0 0-102 0,0 0-113 16,0 0-75-16,0 0-43 0,0 0-44 16,0 0-41-16,0 0-18 0,-25 42 16 15,14-24-19-15,-4 3-2 0,-1 1-63 16,-4 1-53-16,4-4-50 0,-1 0-77 15,5-2-90-15,4-1-72 0,5-3-161 16,3-4-408-16,11 0-351 0</inkml:trace>
  <inkml:trace contextRef="#ctx0" brushRef="#br0" timeOffset="40206.08">17450 3325 486 0,'0'0'727'0,"0"0"-281"0,0 0-177 0,0 0-103 16,0 0-43-16,0 0-3 15,0 0-36-15,0 0-49 0,0 0-31 0,0 0 28 16,-43-13 42-16,43 13 46 0,0 0 47 15,0-2 48-15,0 2 44 0,-1 0 27 16,1 0 4-16,0-1-39 0,0 1-42 16,0 0-36-16,0-2-46 0,0 2-41 15,0 0-28-15,0 0-24 0,0 0-22 16,0 0-10-16,0 0 17 0,0 0-1 0,0 0 0 16,0 0-2-16,1 0-1 0,-1 0 0 15,2 0 4-15,-1 0 11 0,-1 0 4 16,2-1-7-16,-1 1-24 0,-1 0-1 15,0 0-2-15,0 0-15 0,0 0 15 16,0 0 14-16,0 0-14 0,0 0-24 16,2 6-16-16,2 3 13 0,0 4 27 15,2 2 18-15,0 6-6 0,2 0-11 0,1 5 0 16,0 2 1-16,1 5 17 0,2 0 0 16,0 3-19-16,2 3 0 0,1-2 12 15,-2 2 49-15,3-1-42 0,-5 1 2 16,2-3-18-16,-6-1-2 0,-1-3-1 15,-1-3-29-15,-5-1-31 0,0-4-5 16,0-4-20-16,0-3-23 0,0-3-48 0,-2-4-5 16,1-4 0-16,-1-5-1 0,-1-1-39 15,2 0 25-15,-2-4 119 0,2-5 42 16,-4-3-213-16,2-4-196 0,-4-3-175 16,3-5-476-16,0 8-276 0</inkml:trace>
  <inkml:trace contextRef="#ctx0" brushRef="#br0" timeOffset="40506.17">17541 3636 1525 0,'0'0'637'0,"0"0"-178"0,0 0-73 15,0 0-25-15,0 0 32 0,-8-65-68 16,8 54-51-16,0 1-45 0,0-2-23 16,1 2-50-16,6-1-46 0,0 1-34 15,5 0-21-15,4 0-9 0,3 1-6 0,7-2-19 16,5 4-3-16,5 0-15 0,7 2-2 15,-1 5-1-15,3 0 1 0,-2 5-2 16,-5 4 1-16,-4 7-15 0,-8-1-18 16,-9 2-4-16,-5 1-24 0,-8-1 15 15,-4 1 19-15,-2-3 14 0,-12 3 13 16,-7-1 27-16,-8 0 7 0,-7-1 2 16,-5 2-35-16,-3-2-1 0,1-1-30 15,1-1-22-15,6-1-79 0,9-3-78 16,6 0-189-16,7-4-169 0,7-1-148 15,2-1-472-15,5 0-711 0</inkml:trace>
  <inkml:trace contextRef="#ctx0" brushRef="#br0" timeOffset="41167">18299 3556 1944 0,'0'0'988'0,"0"0"-540"16,0 0-59-16,0 0-5 0,0 0-58 15,0 0-88-15,0 0-45 0,0 0-52 16,0 0-86-16,0 0-55 0,0 0-46 15,79-27-3-15,-34 21 3 0,4 2 13 16,-4 1 5-16,-1 2-144 0,-7 1-136 16,-6 0-192-16,-5 5-178 0,-5 2-318 15,-6-2-351-15</inkml:trace>
  <inkml:trace contextRef="#ctx0" brushRef="#br0" timeOffset="41307.42">18443 3779 2372 0,'0'0'960'0,"0"0"-769"16,0 0-74-16,0 0-51 0,98-54-16 16,-36 32-50-16,15 1-19 0,6 3-180 15,5 3-161-15,-21 6-257 0,15 4-903 0</inkml:trace>
  <inkml:trace contextRef="#ctx0" brushRef="#br0" timeOffset="42804.83">19661 3183 1057 0,'0'0'1055'0,"0"0"-505"15,0 0-116-15,0 0-7 0,0 0-23 16,0 0-75-16,0 0-47 0,0 0-23 16,0 0-45-16,0 0-64 0,-3-38-65 15,3 38-39-15,0 0-46 0,0 5-33 0,2 6-46 16,1 6 15-16,2 7 64 0,1 6 28 16,1 6-26-16,-1 0 1 0,4 2 8 15,-3 2-11-15,1 0-9 0,-2-1 9 16,-1-2 18-16,1-2-15 0,-3-3 0 15,0-4-3-15,0-3-9 0,-1-3-86 16,1-6-58-16,-3-4-71 0,3-3-88 16,0-5-132-16,2-3-99 0,4-1 89 15,5-4-120-15,-2-1-806 0</inkml:trace>
  <inkml:trace contextRef="#ctx0" brushRef="#br0" timeOffset="43095.06">20118 3516 1315 0,'0'0'1083'0,"0"0"-696"0,0 0-46 16,0 0 25-16,0 0-50 0,0 0-112 0,0 0-109 15,0 0-95-15,0 0-18 0,0 0-14 16,0 0-31-16,-14-14-22 0,16 14-16 16,4 0 79-16,-1 0 22 0,1 0 38 15,0 0-6-15,0 0-1 0,-3 0 10 16,0 0 6-16,-3-1 12 0,0-1 24 15,0 1 32-15,0-1-18 0,0-1-39 0,0-1-14 16,0 0-1-16,-1 0-12 0,-4 2-6 16,2 1-25-16,-4 1-28 0,2 0-15 15,0 0-50-15,-1 0-19 0,3 0-28 16,-1 2-24-16,1 3-41 0,3 1-35 16,0-1-85-16,5 0-83 0,8-3 11 15,-1 0-183-15,20-2-724 0</inkml:trace>
  <inkml:trace contextRef="#ctx0" brushRef="#br0" timeOffset="43604.82">20736 3135 2185 0,'0'0'761'0,"0"0"-282"0,0 0-52 16,0 0-94-16,0 0-112 0,0 0-51 16,0 0-47-16,0 0-43 0,0 0-21 15,0 0-16-15,0 0-43 0,-42-48-19 16,34 48-42-16,-4 0-10 0,-1 1 16 16,-1 4 2-16,0 1 4 0,2 3 3 15,-1 2-1-15,4 0 4 0,-1 1 0 0,0 2-1 16,2 1 13-16,0-1-12 0,1 2-10 15,4-3-10-15,1 0-5 0,2-2-21 16,2-2-2-16,8 1 0 0,5-2 18 16,5 0 73-16,4 0 51 0,1-2 43 15,2 1-22-15,-2-1-18 0,-2 0 0 16,-4 1-7-16,-2-1-45 0,-1 2-1 0,-3 1 17 16,0 1 13-16,0 2 19 15,0 0 18-15,-1 0 1 0,-1 2-4 0,-3 1-10 16,-2-1 4-16,-2 1 18 0,-4 0-3 15,0-3-22-15,-11 1-9 0,-4 0 4 16,-8-1-1-16,-2-2-37 0,-4-1-9 16,-1-1-46-16,-4-5-34 0,4 0-31 15,1 0 34-15,5-2 34 0,3-1-28 16,6 0-47-16,5 0-38 0,2-4 5 16,1-2-31-16,0-5-70 0,0 0-127 0,1-5-63 15,1 0-136-15,3 1-241 0,2-9-405 16</inkml:trace>
  <inkml:trace contextRef="#ctx0" brushRef="#br0" timeOffset="43783.21">20624 3179 1284 0,'0'0'1046'16,"0"0"-610"-16,0 0-38 0,0 0-19 16,0 0-73-16,0 0-130 0,84-62-87 15,-47 51-39-15,6 1 6 0,1 2 6 16,-1 1-36-16,-4 1-26 0,-5 2-2 15,-1 2-20-15,-1 2-71 0,-2-3-74 16,-2 3-100-16,1-2-101 0,-4 2-137 16,-9 0-290-16,9 0-872 0</inkml:trace>
  <inkml:trace contextRef="#ctx0" brushRef="#br0" timeOffset="44054.8">21288 3141 1965 0,'0'0'634'16,"0"0"-231"-16,0 0-42 0,0 0-44 16,0 0-46-16,0 0-45 0,0 0-154 15,0 0-72-15,0 0-81 0,0 0 18 16,0 0 38-16,102-38-4 0,-74 34 29 16,-2-1 12-16,-4 1 13 0,-9 1 12 15,-2-3 41-15,-7-2 31 0,-2-1 27 16,-2 1 28-16,0-4-28 0,-8 0-53 15,-4 1-19-15,0 0-52 0,-4 1-12 16,0 4-76-16,-4-1-47 0,1 5-28 16,-4 2-7-16,3 0-22 0,1 3-84 15,1 5-155-15,3 4-121 0,5 1-156 0,3-4-403 16</inkml:trace>
  <inkml:trace contextRef="#ctx0" brushRef="#br0" timeOffset="44321.06">21754 2934 615 0,'0'0'1994'0,"0"0"-1253"0,0 0-112 15,0 0-145-15,0 0-99 0,0 0-91 16,0 0-63-16,0 0-91 0,0 0-128 16,0 0-12-16,1-33-73 0,-6 45-33 15,-6 6 81-15,0 6 25 0,-5 9 21 0,-1 6-17 16,1 4-3-16,-1 1-1 0,4 1-16 15,-2-5 16-15,5-1 12 0,0-2-8 16,-1-2-4-16,0-3-43 0,4-2-82 16,0-3-95-16,1-1-74 0,3-3-118 15,3-4-195-15,0 1-107 0,0-8-425 16,7 3-654-16</inkml:trace>
  <inkml:trace contextRef="#ctx0" brushRef="#br0" timeOffset="44554.09">21843 3497 673 0,'0'0'1646'0,"0"0"-1059"0,0 0-145 16,0 0-58-16,0 0-130 0,0 0-106 15,0 0-79-15,0 0-69 0,0 0-2 16,82-22 2-16,-53 18 12 0,-2 0 4 16,-2-1 6-16,-5 0 6 0,-3-2 34 15,-4 0 87-15,-4 1 57 0,-3-4-9 16,-2 2 17-16,-3-3-34 0,-1-1-34 15,-2 1-49-15,-7 1-40 0,-4-1-57 16,-2 2-51-16,-7 4-80 0,-3 3-36 16,-4 2-59-16,1 2-145 0,-4 7-223 15,2 4-212-15,7-3-455 0,-2 7-719 0</inkml:trace>
  <inkml:trace contextRef="#ctx0" brushRef="#br0" timeOffset="51218.97">6205 5909 1443 0,'0'0'682'0,"0"0"-213"16,0 0-108-16,0 0 3 0,0 0-2 0,0 0-10 16,0 0-89-16,0 0-49 15,0 0-22-15,-14-40-20 0,14 40-26 0,0 0-45 16,0 0-40-16,0 0-40 0,0 0-21 15,0 0 0-15,0 0-21 0,0 3-15 16,0 3-35-16,0 4-36 0,0 7 76 16,0 6 31-16,0 7 2 0,0 1 0 15,3 4 13-15,0 0-15 0,-1 1-17 16,1 0-2-16,-1 1 19 0,2-1 37 16,-3 0-9-16,-1 1-28 0,0 0 1 0,0 2 13 15,0-1-14-15,0-1 1 0,0-1 0 16,-5 0 0-16,2-2 0 0,0-4-2 15,0 0 0-15,2-4 1 0,-1-3 18 16,2-4-15-16,0-2-3 0,0-6-1 16,0-2-44-16,0-4-17 0,0 0-2 0,0-5-7 15,0 0-18-15,0 0-9 0,0 0-20 16,0-5 4-16,0-2-8 0,0-5-94 16,0-3-250-16,6-6-202 0,1 3-635 15,12-14-283-15</inkml:trace>
  <inkml:trace contextRef="#ctx0" brushRef="#br0" timeOffset="51518.86">6244 6266 843 0,'0'0'1018'0,"0"0"-616"0,0 0-46 16,0 0 20-16,-43-70-11 0,43 60 6 15,0-1-47-15,0 4-96 0,3-2-48 16,5-1-23-16,4-2-37 0,4 0-30 15,4-3-35-15,6 1-12 0,4 1-1 0,3 1 10 16,2 2-18-16,6 2-34 0,3 4-18 16,2 4-4-16,0 0 22 0,0 0 28 15,-6 5 5-15,-5 3-29 0,-9 2-4 16,-7 2 0-16,-8 2 2 0,-8 3-1 16,-3 5 11-16,-10-2 18 0,-9 6 10 15,-8 0 27-15,-9 0-15 0,-6-1-40 16,-2-1-12-16,0-4-70 0,1-3-95 0,7-3-120 15,7-5-144-15,5 0-258 0,11-2-455 16,0-1-682-16</inkml:trace>
  <inkml:trace contextRef="#ctx0" brushRef="#br0" timeOffset="52284.75">5826 7054 130 0,'0'0'1726'0,"0"0"-1078"15,0 0-297-15,0 0-50 0,-75 0 37 16,59 3-9-16,8-1-49 0,2-1-74 16,3 2-70-16,3-3-77 0,0 0-40 0,0 0-16 15,0 0 0-15,0 0 12 0,4 1 22 16,5-1-9-16,13 2-25 0,14-2 34 0,20 0 43 15,25-1 12-15,27-10-30 0,20-3 17 16,17-5 10-16,11-3-41 0,4 1-48 16,-6 0-1-16,-10 3 1 0,-20 4 3 15,-18 3 17-15,-23 4-20 0,-21 2-24 16,-17 3-7-16,-18-1 19 0,-13 3 9 16,-8 0-11-16,-4 0 14 0,-2 0 3 15,0 0-3-15,0 0-10 0,0 0-18 16,-6 0-27-16,-4 0-25 0,-5 0-18 15,-6 5-25-15,-6 1-62 0,-11 0-70 16,-5 6-172-16,-11 4-119 0,-3 2-174 16,12-3-507-16</inkml:trace>
  <inkml:trace contextRef="#ctx0" brushRef="#br0" timeOffset="52918.11">5882 7841 1404 0,'0'0'753'16,"0"0"-206"-16,0 0-88 0,0 0 12 15,0 0-84-15,0 0-121 0,0 0-92 16,0 0-72-16,0 0-44 0,0 0-51 15,-6-6-7-15,6 6-13 0,0 0-2 16,2 0-10-16,4 0-30 0,3 0-26 0,8 0 50 16,6 0 30-16,4 0 1 0,5 0 2 15,2 0 14-15,-3-6 2 0,0 1-5 16,-2-2 5-16,0-5 16 0,-3-1-9 0,0-4-3 16,-2-2 5-16,-1-3 1 0,-2 1-3 15,-4-4 46-15,-4-2 9 0,-3 0-22 16,-4-3-6-16,-5-2 18 0,-1 0 71 15,0-2 11-15,-7 1-60 0,0-1-7 16,-2 2-9-16,0 3-13 0,2 0-30 16,-1 4 1-16,2 1-1 0,2 5 3 15,1 2-8-15,1 5-1 0,2 4-6 16,0-1 0-16,0 2-6 0,3 1-15 16,6-1-15-16,7 0-18 0,5-1-12 15,4 0-1-15,7 3 4 0,-2 3-13 0,0 2-48 16,-4 4-36-16,-3 6-56 0,-8 5-53 15,-6 5-47-15,-6 5 4 0,-3 5-53 16,-12 2-98-16,-6 1-30 0,-5 2-65 16,-4-1-27-16,-2-2-70 0,2-4 107 15,0-3 452-15,-1-6 75 0,2-1 326 0,0-1 64 16,0-3-48-16,0-1 31 0,4-2 48 16,2-1-70-16,3-3-41 0,8-3-55 15,3-1-59-15,6-3-88 0,0 0-33 16,9 0-75-16,10-2 6 0,8-3-6 15,9-2 1-15,9-3-1 0,5 0 0 16,-2 1-175-16,-3 3 1 0,-8 1-116 16,-7 3-117-16,-5 2-145 0,-5 0-168 0,-7 3-459 15</inkml:trace>
  <inkml:trace contextRef="#ctx0" brushRef="#br0" timeOffset="53350.77">6724 7594 1309 0,'0'0'1005'0,"0"0"-485"0,0 0-30 15,0 0-66-15,0 0-83 0,-98 5-58 16,71-4-42-16,-1 3-38 0,5 0-43 16,0 1 5-16,2 0-16 0,3 3-88 0,-1 1-52 15,5 0-9-15,1 1-28 0,4 2-2 16,5-1-7-16,4 0-5 0,0 2-31 16,6 0-1-16,4 0 26 0,4-1 20 15,2 1 0-15,4 0-2 0,-1-3-22 16,4 0-13-16,2-4-5 0,1-2-13 0,2-4-10 15,4 0 1-15,1-4 2 0,3-6-66 16,-1-3-110-16,1-4-77 0,-1 0-42 16,-5-1-48-16,-4-1-22 0,-6 0 1 15,-6-3 107-15,-1 1 285 0,-4 0 62 16,-2 3 260-16,-1 3 100 0,-5 1 64 16,-1 3-15-16,0 1 45 0,-4 3-8 15,0 1-78-15,-2 2-49 0,2 2-36 16,1 1-47-16,1-1-50 0,1 2-73 15,1 0-74-15,0 0-39 0,0 0-22 16,0 4-36-16,0 4-25 0,3 3 83 16,1 4 12-16,-1-1-12 0,4 3-15 0,0-2-49 15,-1 1-18-15,1-2-25 0,1 0-44 16,-4-1-58-16,1-3-82 0,-2-1-94 0,0-1-123 16,2-2-39-16,-1-2-163 0,0 0-387 15</inkml:trace>
  <inkml:trace contextRef="#ctx0" brushRef="#br0" timeOffset="53584.91">7117 7589 1096 0,'0'0'972'16,"0"0"-467"-16,0 0-20 0,0 0-10 15,0 0-39-15,0 0-42 0,0 0-70 16,0 0-60-16,0 0-74 0,0 0-56 16,0 0-49-16,8-49-34 0,-14 49-51 15,-1 0-9-15,-1 0-55 0,-3 5-15 0,4 2 3 16,-1 3 30-16,4 0-8 15,1 4-23-15,3 0-30 0,0 2-25 0,10-2 6 16,2-1 21-16,8-2 22 0,3 0-10 16,7-5 24-16,5-2-24 0,2-2-41 15,5-2-49-15,6 0-98 0,2-7-31 0,2-2-75 16,3 0-148-16,1-3-228 0,-14 3-457 16</inkml:trace>
  <inkml:trace contextRef="#ctx0" brushRef="#br0" timeOffset="53946.09">8292 6765 1641 0,'0'0'763'16,"0"0"-357"-16,0 0-101 0,0 0-31 15,0 0-64-15,0 0-40 0,89-66-28 16,-63 59-29-16,4 0-21 0,4 2-36 16,0 1-56-16,1 3 0 0,1 1-3 15,-2 0-16-15,-4 1-123 0,-5 4-141 16,-6 2-129-16,-9 3-107 0,-8 2-179 0,-2-3-437 16</inkml:trace>
  <inkml:trace contextRef="#ctx0" brushRef="#br0" timeOffset="54090.67">8381 6967 1015 0,'0'0'1021'16,"0"0"-461"-16,0 0-158 0,0 0-146 0,0 0-84 15,93-23-35-15,-46 13-74 0,8-2-63 16,3 2-34-16,-1 1-140 0,-7 2-62 16,-8 1-88-16,-8 1-263 0,-11 2-725 15</inkml:trace>
  <inkml:trace contextRef="#ctx0" brushRef="#br0" timeOffset="54934.06">9494 6113 1048 0,'0'0'1122'0,"0"0"-649"16,0 0-120-16,0 0 2 0,0 0 41 15,0 0-33-15,0 0-71 0,0 0-45 0,0 0-29 16,0 0-31-16,-10-65-34 0,11 64-20 16,-1 1-17-16,2 0-31 0,-2 0-31 15,0 0-23-15,0 0-31 0,0 0-13 16,0 2-48-16,1 8-39 0,2 2 15 0,1 9 84 15,3 2 1-15,-4 4 11 16,2 0 16-16,-2 1-25 0,-1 2-2 0,3-2 1 16,-2 3 2-16,0-1 9 0,0 2-12 15,1-1-2-15,-4 3-1 0,1-2 2 16,-1 0 1-16,0-3 2 0,0-1-2 16,-1-4-2-16,-2-4-25 0,2-3-22 15,-2-4-17-15,3-4-8 0,-2-2 4 16,1-5 6-16,1-2 9 0,0 0 28 15,0 0 26-15,0 0-18 0,0-4-27 16,0-5-24-16,6-2-90 0,5-3-130 0,2-3-129 16,7-1-137-16,2 1-116 0,-5 4-431 15,9 0-463-15</inkml:trace>
  <inkml:trace contextRef="#ctx0" brushRef="#br0" timeOffset="55210.38">9807 6447 1375 0,'0'0'826'0,"0"0"-351"16,0 0-144-16,0 0-14 0,0 0-70 16,0 0-101-16,0 0-133 0,0 0-13 15,0 0-35-15,0 0 10 0,0 0-1 16,-25 27 26-16,31-24 23 0,3 1 15 16,-1-4-3-16,2 0 0 0,0 0-7 15,1 0 13-15,-2-4 16 0,0-3 12 16,-2 0 44-16,-1-1 12 0,0-2 0 15,-3-1-7-15,-3 4-26 0,0-3-15 0,0 4-15 16,-5 1 0-16,-5 1-13 0,0 0-49 16,-4 3-16-16,1 1-51 0,-3 0-38 15,3 0-37-15,4 0-29 0,2 4-101 16,5-1-166-16,2 4-94 0,6-2-25 16,5 0 16-16,7 1-191 0,-2-5-459 15</inkml:trace>
  <inkml:trace contextRef="#ctx0" brushRef="#br0" timeOffset="55616.54">10377 6200 1261 0,'0'0'1277'16,"0"0"-762"-16,0 0-8 0,0 0-32 15,0 0-140-15,0 0-85 0,0 0-87 16,0 0-24-16,0 0-29 0,0 0-28 15,-82-53-24-15,79 53-34 0,-1 0-24 0,1 2-36 16,2 1-10-16,-1 4 19 0,1 1 25 16,-1 0-14-16,2 4 4 0,0 2-3 15,6 2 0-15,4 1 15 0,3 2 1 16,5 1 47-16,3 1-2 0,2 1-24 16,4 0-1-16,-3-1 15 0,0-1-18 0,-1-1-18 15,0-1 0-15,-4 0 10 0,0-1 14 16,-5-4 13-16,-4 0 8 0,-1-3 4 15,-6 2-10-15,-3-1-17 0,0 2 5 16,-5 1-3-16,-5 2-2 0,-7 2-10 16,2-1-12-16,-5-3-1 0,3-1-36 15,3-1-20-15,-2-3-13 0,4-2-3 16,-1-3 0-16,-1-4-22 0,-2 0-30 16,-3-5-74-16,1-6-112 0,0-2-53 0,4-5-124 15,7 0-172-15,4-5-82 0,3 5-760 16</inkml:trace>
  <inkml:trace contextRef="#ctx0" brushRef="#br0" timeOffset="55838.33">10439 6214 831 0,'0'0'613'0,"0"0"-103"16,0 0-11-16,0 0-77 0,0 0-40 15,0 0-45-15,0 0-75 0,0 0-84 16,0 0-52-16,79-62-16 0,-40 53 1 15,8 0 1-15,7 0-1 0,1-1-3 16,3 2-53-16,-6 2-42 0,-5 2-13 0,-6 3-24 16,-10 1-53-16,-3 0-16 0,-8 0-55 15,-7 2-47-15,-3 2-44 0,-5 1-50 16,-3 2-47-16,-2 0-29 0,0 4 18 16,-9 0-99-16,-2 2-246 0,2-2-600 15</inkml:trace>
  <inkml:trace contextRef="#ctx0" brushRef="#br0" timeOffset="56255.02">9304 7022 368 0,'0'0'1406'16,"0"0"-764"-16,0 0-116 0,0 0-50 15,-82 5-68-15,74-8-78 0,4 1-31 16,4 1-49-16,0-3-100 0,4 3-64 16,11-4-71-16,8-2-15 0,15-1-58 15,18-6 12-15,18-1 46 0,14-2 6 0,13-1 62 16,10 0-7-16,5 0-3 0,5 1-37 15,1 3-20-15,-1 3 9 0,-1 0-7 16,-5 4 5-16,-8-1-8 0,-12 0-2 16,-12 2 2-16,-16 2-3 0,-13-1-31 0,-16 1-12 15,-12 2-30-15,-9-1-38 0,-10 2-3 16,-5-1 19-16,-2 2 18 0,0 0 5 16,-6 0-27-16,-7 0-57 0,-3 2-83 15,-4 3-89-15,-7 5-37 0,-5 2-91 16,-3 3-181-16,5-2-540 0</inkml:trace>
  <inkml:trace contextRef="#ctx0" brushRef="#br0" timeOffset="56683.71">9472 7433 1935 0,'0'0'718'16,"0"0"-277"-16,0 0-59 15,0 0 4-15,0 0-94 0,0 0-80 0,0 0-70 16,18-68-58-16,0 55-44 0,7 0-19 16,6-1-19-16,5 2-2 0,3 2-3 15,3 2-18-15,-3 5 5 0,0 3 16 16,-4 1 1-16,-4 9 0 0,-3 3-1 15,-4 1-21-15,-5 3 5 0,-5 0-5 16,-6 1-10-16,-8 1 18 0,0 1-2 16,-15 4 13-16,-8 1 2 0,-7 2 2 15,-5 0-2-15,-5 1-37 0,1-4 25 16,3-1 12-16,3-5-2 0,4-1 2 0,6-4 41 16,4-4 27-16,5 0-4 0,4-4-8 15,4-3-13-15,4 0-43 0,2-2 0 16,0 0-12-16,0 0 12 0,8 0-2 15,6-6-32-15,12-2 34 0,12-8-1 0,12-2-23 16,13-5-19-16,4-2-133 0,2 0-42 16,1 0 2-16,-6 3-169 0,-7 2-143 15,-7 3-122-15,-7 3-168 0,-6 0-383 16</inkml:trace>
  <inkml:trace contextRef="#ctx0" brushRef="#br0" timeOffset="56932.68">10315 7393 133 0,'0'0'785'0,"0"0"-16"15,0 0-111-15,0 0-183 0,0 0-87 16,0 0-41-16,0 0-13 0,0 0-45 15,0 0-15-15,0 0-83 0,-33-32-77 16,27 32-63-16,2 4-51 0,-2 1-31 16,5 3 4-16,1-2-16 0,0 0 0 15,8 4 6-15,4-3 6 0,7 1 31 16,3-2 14-16,6-2 14 0,4-1-3 0,6-3-7 16,2-3 7-16,0-7-1 0,-1-2 1 15,-6-2 18-15,-8-3 27 0,-7-1 34 0,-12-1 65 16,-6 0 98-16,-4-3-115 0,-12 3-25 15,-4 1-60-15,-8 1-40 0,-6 4-27 16,-2 6-79-16,-4 1-48 0,1 6-67 16,4 0-123-16,5 7-214 0,7 4-552 15,8-3-181-15,5 2-913 0</inkml:trace>
  <inkml:trace contextRef="#ctx0" brushRef="#br0" timeOffset="57467.55">12265 6607 2311 0,'0'0'980'0,"0"0"-561"0,0 0-118 16,0 0-84-16,0 0-83 0,0 0-69 0,0 0-44 16,0 0-8-16,117-49-10 0,-70 37 12 15,-2 3-11-15,-1 3-4 0,-6 0-78 16,-8 4-112-16,-4-2-79 0,-10 4-78 16,-5 0-124-16,-6 0-182 0,-5 4-397 15,-5 4-280-15</inkml:trace>
  <inkml:trace contextRef="#ctx0" brushRef="#br0" timeOffset="57598.38">12264 6751 1579 0,'0'0'403'15,"0"0"-156"-15,0 0 60 0,79-4-1 0,-33-3-11 16,13 0-74-16,11-2-78 0,6 0-102 16,0 3-41-16,-5 0-89 0,-8 5-233 15,-8 1-141-15,-16 0-592 0</inkml:trace>
  <inkml:trace contextRef="#ctx0" brushRef="#br0" timeOffset="58466.21">13510 6348 1188 0,'0'0'1363'0,"0"0"-871"0,0 0-64 0,0 0 2 16,0 0-67-16,0 0-41 0,0 0-57 15,0 0-51-15,0 0-58 0,0 0-47 16,-53-42-27-16,36 42-33 0,-1 0-31 15,-2 1 6-15,1 5-5 0,1 3-7 16,1 1-12-16,4 2-12 0,2 1-13 16,1 2-14-16,6 2-22 0,3 1-21 15,1 3-9-15,1 1-13 0,10-2-15 0,3 1-43 16,6-3 30-16,4-3 30 0,7 0 12 16,4-5 19-16,4-5 56 0,0-2 15 15,-1-3 68-15,-5-2 12 0,-6-4 31 16,-4-2 6-16,-11 1 18 0,-4-8 9 15,-5 0-1-15,-3-7-9 0,-7-3-46 16,-4 0-31-16,-5 0 1 0,-3 2-22 16,-1 4-36-16,1 2-1 0,2 4-56 0,4 3-65 15,4 3-60-15,2 1-65 0,7 5-137 16,0 1-323-16,10 0-352 0,5 3 78 16,-4 3-239-16</inkml:trace>
  <inkml:trace contextRef="#ctx0" brushRef="#br0" timeOffset="58627.68">13979 6479 1793 0,'0'0'1132'15,"0"0"-459"-15,0 0-122 0,0 0-129 0,0 0-127 16,0 0-111-16,0 0-83 0,0 0-37 16,0 0-31-16,0 0-33 0,0 0-12 15,3-18-58-15,-2 14-67 0,2 2-50 16,1-2-35-16,-1 0-56 0,3 2-135 15,1-4-175-15,0 5-410 0,4-4-527 0,-56 51 707 0</inkml:trace>
  <inkml:trace contextRef="#ctx0" brushRef="#br0" timeOffset="58998.71">14443 6231 2152 0,'0'0'1034'0,"0"0"-535"0,0 0-58 15,0 0-37-15,0 0-81 0,0 0-78 16,0 0-59-16,0 0-56 0,-84-21-48 16,74 21-39-16,1 1-43 0,-2 5-16 15,4 0-15-15,2 3 1 0,2 1 9 16,2 5-1-16,1-1-17 0,1 3-10 0,10 2-5 16,4 0-13-16,4 2 3 0,4-1 33 15,3-1 4-15,4-1-1 0,1-2 4 16,0-3 11-16,1-7 13 0,1 0 37 15,-3-6 9-15,1 0 9 0,-2-8-6 16,-7-2 8-16,-2-3 1 0,-6-2 18 16,-6-1 3-16,-5-4-3 0,-3-1-3 15,-1-3-22-15,-11-1-11 0,-2-2-22 16,-2 2-18-16,-3 2-2 0,-1 5 1 16,1 3-21-16,-2 3-44 0,-4 3-70 0,0 6-65 15,-2 3-58-15,-2 0-121 0,2 9-160 16,4 6-195-16,3 1-319 0,8-1-448 15</inkml:trace>
  <inkml:trace contextRef="#ctx0" brushRef="#br0" timeOffset="59632.08">14917 6046 1053 0,'0'0'1029'0,"0"0"-605"15,0 0-86-15,0 0-14 0,0 0-31 16,0 0-45-16,0 0-56 0,0 0-38 15,0 0-54-15,0 0-62 0,42-14-17 16,-17 12-5-16,7 0 12 0,4-1 13 0,3 0-10 16,0-1-10-16,1 0-8 0,-6 0-10 15,-3-2 3-15,-3-2-6 0,-6 1-12 16,-2-1 10-16,-2-1 0 0,-2 0 2 16,-2 2 16-16,-5-2-1 0,-3 3 10 15,-2 0 93-15,-2 3 144 0,-2-1-36 0,0 3-39 16,0 1-44-16,0 0-40 0,-2 0-33 15,2 0-31-15,-1 0-39 0,-1 0-14 16,1 1-16-16,-2 10-13 0,0 2 43 16,-1 5 3-16,2 5-2 0,-1 1-1 15,3 6 2-15,0 0 32 0,0-1 8 16,3 2-21-16,0-3-18 0,3-1 15 16,-3-3-6-16,1-4-12 0,-1-1-28 15,-3-3-44-15,0-2-44 0,0-4-51 16,0-1-65-16,-7-2-93 0,-3-4-115 15,-1 0-183-15,-3-2-56 0,2-1-589 0</inkml:trace>
  <inkml:trace contextRef="#ctx0" brushRef="#br0" timeOffset="59966.07">15202 6263 140 0,'0'0'1624'0,"0"0"-950"16,0 0-216-16,0 0-77 15,98-59-136-15,-51 42-74 0,4 3-61 0,8 1-19 16,2 2-34-16,2 0-20 0,-2 4-21 15,-4-3-16-15,-4 3 0 0,-10 0 0 16,-10-2-55-16,-9 2-80 0,-11-1-71 16,-4 3-3-16,-5-2 8 0,-4 2-14 15,0 0 29-15,-7 0 12 0,0 1 77 16,-3-1 59-16,0 2 38 0,1 1 58 16,3-1 154-16,2 0 52 0,2 3 30 15,2 0-21-15,0 0-108 0,2 0-61 16,5 6-57-16,3 0-6 0,7 5 28 0,5 1 50 15,3 5 56-15,2 2-39 0,2 5-46 16,-2 0 12-16,-2 0-4 0,-5 0-45 16,-6-1-10-16,-2-3-29 0,-5-2-14 15,-6-5-43-15,-1-1-68 0,-11-5-55 16,-1 0-54-16,-8-4-8 0,-2-3-204 0,-1 0-154 16,2-3-200-16,2-5-546 0</inkml:trace>
  <inkml:trace contextRef="#ctx0" brushRef="#br0" timeOffset="60092.71">15894 6132 671 0,'0'0'1272'0,"0"0"-731"16,0 0-135-16,0 0-18 0,59-76-51 16,-32 63-132-16,7 1-86 0,9 1-78 15,10-1-41-15,6 3-2 0,3 2-13 0,-3-1 14 16,-4 2-29-16,-9 3-118 0,-6-1-127 16,-9 4-79-16,-8 0-156 0,-6 0-277 15,-4 0-829-15</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50:38.908"/>
    </inkml:context>
    <inkml:brush xml:id="br0">
      <inkml:brushProperty name="width" value="0.05292" units="cm"/>
      <inkml:brushProperty name="height" value="0.05292" units="cm"/>
      <inkml:brushProperty name="color" value="#FF0000"/>
    </inkml:brush>
  </inkml:definitions>
  <inkml:trace contextRef="#ctx0" brushRef="#br0">20717 3066 155 0,'0'0'362'0,"0"0"-68"15,0 0-20-15,0 0-1 0,0 0 10 16,0 0-88-16,0 0 6 0,0 0-3 16,0 0-36-16,0 0-29 0,19-14-8 15,-19 14 11-15,0 0 21 0,0 0-16 16,0 0-38-16,0 0-17 0,0 0 0 16,0 0 9-16,0 0-9 0,0 0-4 15,0 0-15-15,0 0-10 0,0 0-26 16,-2 1-31-16,-1 0-30 0,-2 2-11 0,1-2-16 15,-4 1-26-15,-1 7-12 0,-2-1 44 16,-2 8 49-16,-7 2 2 0,0 3 25 16,-3 6-25-16,0-2 13 0,-1 2-10 15,-1 0-3-15,1 3 0 0,2-2 12 16,-3 0-9-16,5 2 23 0,1-3 6 0,2 1-32 16,4-2-35-16,2-1-10 0,4 0 29 15,2 0-19-15,4-1 19 0,1 1-15 16,6-1 8-16,5 0 20 0,6 1 3 15,3-2 3-15,-1 0-3 0,3-3 13 16,-1-2-10-16,0-3 10 0,0-2-4 16,-1-2-6-16,-1-5-3 0,0-1 15 15,-2-4 52-15,3-1 29 0,5 0-81 16,5-4 7-16,6-2 16 0,2-2-38 0,-4-4-194 16,-5-3 194-16,-10-1 206 0,-10-2 2 15,-4-2 38 1,-5 2 6-16,0 0-63 0,-3 3-53 0,-10-1-26 0,-8 2-51 15,-14 2-59-15,-10 5-43 0,-12 2-92 16,-7 2-26-16,-5 3-9 0,7 0-83 16,12 0-150-16,11 4-215 0,16 0-554 15,13-4-715-15</inkml:trace>
  <inkml:trace contextRef="#ctx0" brushRef="#br0" timeOffset="2215.38">20702 3090 414 0,'0'0'238'0,"0"0"-65"0,0 0 52 0,0 0 81 16,0 0 32-16,0 0-42 0,0 0-46 16,0 0-30-16,10-69 28 0,-16 62 0 15,0 1-75-15,0 1-39 0,-1 0-19 16,1 1-7-16,-1 2 0 0,3 1-29 0,-2 1-29 15,-3 1-50-15,-3 10-50 0,-7 3 14 16,-6 5 36-16,-5 7 60 16,-3 1 3-16,-2 4-32 0,1 1-27 0,2 0-1 15,5 0-3-15,4 1-15 0,7-1-26 16,7 1 0-16,6 1-6 0,3-1 21 16,8 2 11-16,6-2 13 0,5-1 2 15,4-2 19-15,1-3 10 0,3-5-13 16,1-1-15-16,-1-7-1 0,-1-3-13 15,-1-1-15-15,-1-6 16 0,-2-2 12 16,-3-2 25-16,1 0 13 0,-2-4 10 16,-2-4 21-16,-1-1 32 0,-7 0 18 0,-2-2 44 15,-4-2 71-15,-2-2-6 16,-5 1-74-16,-6-1-31 0,-7 0-47 0,-2-1-27 16,-4 2-49-16,-8 3-21 0,1 3-59 0,-5 1-9 15,-1 2-27-15,4 5-69 16,3 0-63-16,6 0-97 0,6 8-185 0,5 4-149 15,5-1-348-15,3 12-486 0</inkml:trace>
  <inkml:trace contextRef="#ctx0" brushRef="#br0" timeOffset="31239.18">11004 6174 53 0,'0'0'349'16,"0"0"-140"-16,0 0-85 0,0 0 29 16,0 0 0-16,0 0 43 0,0 0-60 15,0 0-64-15,0 0-44 0,0 0-28 16,-7-58-26-16,10 56-39 0,0-3-42 16,0 0-53-16,0 2 33 0,1-2 23 15,-1 0 71-15,-2 0 33 0,0 2 42 0,-1 0 46 16,0 2 13-16,0 0-35 0,0 1-27 15,0 0-39-15,0-1-39 0,-1-1-49 16,1 1-26-16,0-1-23 0,0 1-13 16,-1 1 29-16,1-1 46 0,-2-1 40 15,1 2 35-15,1 0 13 0,-2 0 4 16,0 0 84-16,2 0 45 0,0 0 14 16,0 0 55-16,0 0 33 0,0 0 2 15,0 0-25-15,0-1-57 0,0 1-54 16,0-1-26-16,2 0-11 0,0 1 1 0,-1-1-16 15,1-1-24-15,-1 1-2 0,-1 0-10 16,0 1 9-16,0-1-2 0,0 1-1 16,0 0-6-16,0-2-1 0,0 1-5 15,0-1-19-15,0 1-1 0,1 0-16 0,-1-3-7 16,2 3 21-16,-2-3 1 0,1 2-9 16,1-4 10-16,-1 2 16 0,-1 2 23 15,0-3 22-15,2 1 20 0,-1 0 15 16,-1 0-6-16,0 0-32 0,0 2-29 15,0-2-26-15,2 1-1 0,-2 2-2 16,0-2 1-16,0 2 15 0,0 1 22 16,0 0 4-16,0 0 25 0,0 0 7 15,0 0-11-15,0 0-9 0,0 0 10 16,0 0-4-16,0 0 6 0,0 0-2 16,-2 0-4-16,2 0-7 0,-3 0-9 15,3 0-22-15,-3 0-20 0,2 1-2 0,1 0 0 16,0 1 0-16,0-1 0 0,0-1 4 15,0 0 11-15,-2 1-14 0,2-1 3 16,-1 2-1-16,0 0 16 0,-2 0-7 16,-3 3-10-16,-4 2-2 0,-2 7-19 0,-2 2 4 15,0 2-61-15,2-4 76 0,2-2 60 16,6-2-44-16,-1 1-16 0,-2-2 2 16,-1 3 1-16,0 0-2 0,0-1 0 15,-1 1 0-15,3 1-1 0,2-2-25 16,1 1-3-16,3 0 5 0,0 0 20 15,0 0 2-15,0 0 0 0,3-1-1 16,1 1 0-16,1-4-1 0,0 1-10 16,-2-3 13-16,0 1 13 0,1-2-11 15,-1 1-2-15,-1-1-38 0,-1 2-9 16,-1-1-7-16,0 1 0 0,0 0 29 0,0 1 25 16,-1 1 0-16,-4-1 16 0,1-1 0 15,-2 1-13-15,1-1 0 0,0-1-3 16,0 1 0-16,2-2-2 0,0 0-1 15,1-3 0-15,1 2-10 0,-1-2-63 0,2-2-67 16,0 0-55-16,0 0-16 0,0-5-46 16,0 2-494-16,-3-13-640 0</inkml:trace>
  <inkml:trace contextRef="#ctx0" brushRef="#br0" timeOffset="32422.1">10765 6276 802 0,'0'0'762'16,"0"0"-304"-16,0 0-211 0,0 0-50 15,0 0-19-15,0 0-27 0,0 0-74 16,0 0-51-16,0 0 3 0,0 0-29 16,0 0-12-16,-26 26 12 0,46-30 42 15,6-4-13-15,7-1-26 0,6-2-1 16,-1-2 1-16,-4-2-3 0,-5 5 0 16,-9 0 3-16,-4 2 29 0,-10 2-3 0,-2-1 3 15,-4 2-32-15,-3 0-64 0,-8 0-16 16,-8 4-10-16,-7 1 61 0,-10 0-16 15,-7 3 13-15,-10 9 13 0,-9 2 15 16,-6 1-7-16,-3 5 11 0,-2-1 0 0,2 1 0 16,3-1 29-16,6 0-10 15,3 2-17-15,6-2 11 0,10-1 77 0,5-4 26 16,14-2-59-16,8-3-57 0,13-4-43 16,3-2-75-16,16-3 73 0,10 0 45 15,14-2 45-15,15-8 3 0,15-4 26 16,10-4-55-16,9-3 7 0,-1 1-4 15,-3-1 12-15,-10 3-33 0,-10 3-1 16,-12 2 2-16,-12 2-4 0,-12 5-49 16,-11 2 25-16,-11 2 26 0,-4 2 87 15,-3 0-14-15,-8 0 7 0,-11 0-80 16,-7 0-13-16,-14 5-57 0,-11 2-6 0,-13 6 31 16,-9 1 29-16,-5 2 16 0,-5 3-16 15,-1 0 16-15,5 2-4 0,1-2 2 16,10 0 2-16,8-1 0 0,8-1 0 15,15-4 58-15,12-2 25 0,12-5-83 0,10-5-25 16,3 2-78-16,15-3 84 0,9 0 19 16,11-4 42-16,11-5-33 0,9-4-9 15,7 0-2-15,1-2 1 0,0-1-12 16,-5 4 13-16,-6-2 16 0,-6 2-3 16,-9 1 3-16,-8 4-14 0,-8-1-1 15,-10 5 0-15,-10 1 54 0,-4 2-4 16,-18 0-51-16,-14 2-131 0,-18 7-23 15,-13 3 22-15,-11 5 51 0,-8 4 49 16,3-1 16-16,4 2 0 0,9-2 16 16,7 0 103-16,10-2-16 0,3 0-68 0,3-3-19 15,6 2 0-15,7-3-16 16,8-2 16-16,9-5 0 0,9-1-35 0,7-5-120 16,10 0 91-16,12-1 64 0,9 0 25 15,10-8-24-15,12-2 29 0,10-4-1 0,11-3-27 16,8-2 17-16,3 0 10 0,-2-2 0 15,-4 0 93-15,-9 2 23 0,-12 1 21 16,-15 2-89-16,-14 5-39 0,-15 2 23 16,-12 2 88-16,-8-2 60 0,-18 3-187 15,-14 4-22-15,-17 2-120 0,-15 0-10 16,-15 12 41-16,-9 7 29 0,-1 4-30 16,3-2 65-16,10 0-23 0,17-3 45 15,17-4-1-15,18-3 4 0,14-4-32 16,12-2-48-16,4 1-16 0,7-1 19 15,13-2 77-15,12 0 19 0,13-3 55 0,16-1 0 16,16-9-4-16,8-7-31 0,4-1 47 16,1-3-70-16,-7-1-15 15,-8 2 50-15,-10-1 38 0,-12 3-57 0,-15 4 6 16,-14 0 67-16,-19 4 28 0,-8-1-26 16,-25 5-107-16,-16 3-202 0,-18 2-135 0,-16 1-227 15,15 4-453-15,-40 9-637 0</inkml:trace>
  <inkml:trace contextRef="#ctx0" brushRef="#br0" timeOffset="34038.31">9880 5590 232 0,'0'0'1224'0,"0"0"-857"15,0 0-172-15,0 0-20 0,0 0 39 16,0 0 12-16,0 0 2 0,0 0-54 15,0 0-37-15,0 0-15 0,0-34 5 16,0 34 16-16,0 0-1 0,0 0-12 0,0 0-33 16,0 0-19-16,0 0-26 15,0 0-35-15,0 0-17 0,0 0-15 0,0 0-2 16,0 0-8-16,0 0-6 0,0 0-10 16,1 3-25-16,1 2-41 0,-1 5 63 15,2 5 44-15,2 0 2 0,-1 4 32 16,-1 2 1-16,1-2-20 0,0 0-15 15,-1 2-3-15,0-3-19 0,-1 0 20 16,1-3 2-16,-2 0 15 0,0-2-14 16,1-3 0-16,-2-1 3 0,1-4 6 15,-1-2-10-15,0-2-31 0,0 0 31 0,0-1 25 16,0 0 66-16,0 0 22 0,0-5 13 16,-4-5-95-16,1-3-12 0,-3-4-18 15,0-2 1-15,0 0 35 0,-2-2 1 16,-1 0-13-16,2-1-4 0,-3 3-5 15,3 1 2-15,1 1 26 0,0 3 12 16,2 2 9-16,-1 1 21 0,2 1-3 0,1 2-15 16,1 2-10-16,-1-1-15 0,2 3-12 15,0 2-13-15,0 1-16 0,0 1-2 16,0 0-24-16,0 0-10 0,0 0-15 16,0 0-13-16,0 0-27 0,0 2-43 15,0 9-36-15,2 1 156 0,2 7 12 16,-1 4 22-16,4 1 2 0,-3 0-5 15,-1 0-17-15,0-4-2 0,2 2-3 16,-1-4-13-16,0 1 16 0,0-2 0 16,1-2-2-16,-2 1-22 0,-2-4-14 0,2-1-11 15,0-4-29-15,-2-1-47 0,-1-1-70 16,3-4-99-16,2 1-75 0,4-1-19 16,6-1 56-16,-3 0-277 0,18-3-915 0</inkml:trace>
  <inkml:trace contextRef="#ctx0" brushRef="#br0" timeOffset="34321.57">10222 5829 1163 0,'0'0'546'16,"0"0"-256"-16,0 0-80 0,0 0-54 15,0 0-56-15,0 0-94 0,0 0-6 16,0 0-1-16,0 0-18 0,0 0-4 0,54-22 23 15,-41 16 4-15,2 1 31 0,-4-2 14 16,-2 1 12-16,1 1 26 0,-4 1 0 16,-2 0 10-16,-2-1 28 0,-1 1-7 15,-1 0 13-15,-3-1 23 0,-6 0-11 16,-5 0-39-16,-2 1-82 0,-4 0-22 16,0 1-3-16,1 2-19 0,-1 1-7 0,5 0 7 15,4 0-108-15,2 4-99 0,5 3-150 16,2-2-40-16,2-2-132 0,0 2-256 15</inkml:trace>
  <inkml:trace contextRef="#ctx0" brushRef="#br0" timeOffset="34721.21">10962 5313 300 0,'0'0'1842'0,"0"0"-1298"16,0 0-146-16,0 0-47 0,0 0-75 15,0 0-50-15,-90-18-49 0,71 18-65 0,0 3-47 16,-4 5-40-16,0 2-22 0,0 5-1 16,-2 3 20-16,-1 4-6 0,2 1-16 15,3 4-11-15,2 0-1 0,3 3 9 16,7-1-10-16,5 2-8 0,4 2-17 15,3-2-30-15,8 1-20 0,8-3 6 16,1 0-3-16,3-5 60 0,3-1-31 0,3-5-45 16,-2-5-13-16,1-4 57 0,-4-4 57 15,-3-4 60-15,-3-1 32 0,-2 0-1 16,-2-6-9-16,-6-3 9 0,-4-1 13 16,-2-3 37-16,-2 0 11 0,-6-1-28 15,-7-2-41-15,-6 4-18 0,-4-1-65 16,0 2-29-16,-3 6-36 0,0 4-55 15,0 1-51-15,2 5-50 0,5 4-113 16,0 4-194-16,7 2-76 0,3-2-406 0</inkml:trace>
  <inkml:trace contextRef="#ctx0" brushRef="#br0" timeOffset="36977.18">13686 6483 124 0,'0'0'443'0,"0"0"-100"0,0 0-60 15,0 0-39-15,0 0-13 0,0 0-32 16,0 0-47-16,0 0-35 0,0 0-17 0,0 0 7 15,-6-1 13-15,6 1-1 0,0 0-6 16,-1 0 9-16,0 0-12 0,-4 0-17 16,-1 0-42-16,-5 0-9 0,2 0-7 15,-1 3-19-15,0-1-14 0,3-2 1 16,0 1-3-16,2 2-11 0,2-2-15 16,2-1 0-16,-1 0-6 0,1 0 0 15,1 0-16-15,0 0-3 0,0 0 0 16,4 0 51-16,5 0 109 0,8 0 19 15,8 0-26-15,11 0-29 0,9-5-22 16,12-1-38-16,10-5 51 0,12 0 31 0,11-3-51 16,11-2-42-16,13-2 30 0,9 0-13 15,9-1 16-15,8-1 19 0,9 2-35 16,5 0-7-16,3 0 11 0,0 3-23 16,-3 0-2-16,-4 3-39 0,-7 0 7 15,-13 2 31-15,-14 2-82 0,-18 3 19 16,-22 1 31-16,-22 1-4 0,-21 3-88 0,-16-2-58 15,-11 2-10-15,-6 0 11 0,0 0 65 16,-6 0 6-16,-9 0-136 0,-6 0-296 16,3 0-625-16</inkml:trace>
  <inkml:trace contextRef="#ctx0" brushRef="#br0" timeOffset="37270.58">13903 6550 999 0,'0'0'475'0,"0"0"-130"0,0 0-108 16,0 0-163-16,0 0 69 0,113-33 64 16,-52 16 22-16,16-2-17 0,16-6-35 15,9-2-72-15,12 1-38 0,4 0 19 16,6-1-44-16,6 3 2 0,1 0-2 15,0 3-23-15,0 0-17 0,-3 3 4 16,-15 4-6-16,-11 2-16 0,-21 1-3 0,-18 5-92 16,-20 3-23-16,-21 0-29 0,-15 3-62 15,-7 0-29-15,-20 0 53 0,-13 4-22 16,-14 2-358-16,5-3-655 0</inkml:trace>
  <inkml:trace contextRef="#ctx0" brushRef="#br0" timeOffset="37486.83">13943 6438 805 0,'0'0'421'0,"0"0"-265"16,0 0 98-16,101-28 41 0,-47 15-61 16,11-1-49-16,10-3-53 0,4 0-16 15,6 0-12-15,1 3-43 0,-1-1-23 16,-3 1-5-16,-6 1-1 0,-7 1-19 0,-14 2 6 15,-12 3-19-15,-16 4-87 16,-18 0-142-16,-9 3-84 0,-23 0-47 0,3 0-291 16</inkml:trace>
  <inkml:trace contextRef="#ctx0" brushRef="#br0" timeOffset="37754.11">14159 6393 95 0,'0'0'723'16,"84"-15"-208"-16,-30 4-82 0,18-2-79 15,13 0-82-15,11-3-104 0,7-1-42 16,7-1-27-16,4 1-15 0,4-1-7 16,0 3-51-16,-4-2-4 0,-3 5 20 15,-10 2-42-15,-10 1 0 0,-14 4 1 0,-13 3 13 16,-17 0-14-16,-13 2-55 0,-12 0-86 15,-7 0-13-15,-8 2-14 0,-6 0 9 16,1-1 1-16,-2 3-43 0,0-3-56 16,0 3 36-16,-2-2-130 0,1 0-174 15,0 1-136-15</inkml:trace>
  <inkml:trace contextRef="#ctx0" brushRef="#br0" timeOffset="38736.75">17456 6036 942 0,'0'0'756'0,"0"0"-292"0,0 0-141 0,0 0-3 16,0 0-54-16,0 0-68 0,0 0-38 15,0 0-59-15,0 0-63 0,0 0-38 16,-23 7-3-16,7 3 3 0,-4 4 29 16,-1 1-7-16,-2 0-21 0,4 2-1 15,0 0-26-15,7-1-12 0,1 1-3 0,8 1 13 16,3 0-1-16,7 0 13 0,8-1 0 15,5 0-44-15,7-1-10 0,5-3 70 16,2-1 17-16,4-5 8 0,0-1 26 16,-1-4 41-16,0-2 3 0,-7 0 19 15,-5-5-28-15,-2-3 27 0,-7-3 54 16,-6-2 24-16,-1-4-45 0,-5-2-41 16,-4-5-34-16,-1 1-19 0,-12-1 1 15,-7-1-10-15,-8 1-43 0,-6 4-45 0,-5 2-48 16,-3 2 1-16,-1 4-23 0,4 5-22 15,6 1-13-15,7 5-70 0,8 1-102 16,8 0-163-16,7 3-120 0,3 2-417 16,11 1-336-16</inkml:trace>
  <inkml:trace contextRef="#ctx0" brushRef="#br0" timeOffset="39020.18">17860 6250 627 0,'0'0'746'0,"0"0"-297"0,0 0-121 0,0 0-72 16,0 0-88-16,0 0-46 0,0 0-41 15,0 0-23-15,0 0-57 0,0 0 1 16,0 0 15-16,14 2 51 0,3-2 31 16,0-2 16-16,0-1 10 0,-4 1-4 15,-3-2-19-15,-3 0 5 0,-3-1 11 16,-1-4-27-16,-1 0-19 0,-1-2-21 15,-1-2-20-15,0 1-6 0,0-1-9 16,-9 2-1-16,-2 0-15 0,-8 1 0 16,-4 2-112-16,0 1-46 0,-3 3-35 15,3 3-61-15,4 1-92 0,5 1-76 0,5 5-135 16,2 1-197-16,4 3-461 0</inkml:trace>
  <inkml:trace contextRef="#ctx0" brushRef="#br0" timeOffset="39586.17">18479 5922 1699 0,'0'0'619'0,"0"0"-202"16,0 0-61-16,0 0-75 0,-95-6-100 15,62 6-57-15,-2 0-26 0,1 0-10 16,2 5-32-16,3 1-15 0,6 3-25 16,6 0-16-16,7 2-16 0,6 0-15 15,2 3 9-15,2 0 6 0,9 3 0 16,5 1 1-16,5 0 15 0,6 0 18 16,3-1-18-16,4-2-32 0,1 1 29 15,0-5-10-15,-1 0 1 0,1-4 12 16,-2-4 0-16,-3 0 19 0,1-3 6 15,-3 0 0-15,-2-4 0 0,-2-4 16 0,-5-1 0 16,-2-4 15-16,-1-1 5 0,-8-3-15 16,1-2 14-16,-7-2-7 0,0 1-10 15,0-2-21-15,-5 1 3 0,-6 3 27 16,-6 1-15-16,-2 3-37 0,-7 0-12 0,-2 4-44 16,-6-1-34-16,1 6-25 0,0 3-11 15,3 0-28-15,5 2-38 0,5 2-74 16,7 4-152-16,7 2-46 0,1 1-44 15,5 0-116-15,0-3-122 0,1 4 68 0</inkml:trace>
  <inkml:trace contextRef="#ctx0" brushRef="#br0" timeOffset="40086.18">18922 5918 140 0,'0'0'792'15,"0"0"-248"-15,0 0-134 0,0 0-137 16,0 0-102-16,0 0-35 0,-42-67 0 16,22 58 18-16,0 3 33 0,1-1-30 15,4 3 0-15,4 2-11 0,7 0-31 0,2 1-77 16,2 1-38-16,0 0-45 0,0 1-12 16,9 6 57-16,5 2 50 0,5 3 29 15,6 0 10-15,2 4-10 0,5 0-20 16,2 4 11-16,0-1-14 0,-1 1-24 15,-2-1-20-15,-2-1 29 0,-4 0 32 16,-4-1-8-16,-2 0-9 0,-8-5-18 16,-3 1-14-16,-5 0-24 0,-3-1-38 15,-11 0 7-15,-10 0 13 0,-9-2-29 16,-6 2-64-16,-5-3-17 0,0-1 14 16,2-2 45-16,5-2-10 0,7 0-13 0,9-4-6 15,4 0 15-15,6 0 42 0,2-1 41 16,3-6 0-16,3-3 13 0,0-2 44 15,0-1 13-15,9-2-13 0,2 0 35 16,8-2 69-16,4-1-16 0,2 0-29 16,5-2-15-16,2 1-8 0,-1 0-9 15,2-1-13-15,-4 1 1 0,-3 0-1 0,-6-2 40 16,-4 1 55-16,-7-1-59 0,-5 2-45 16,-4 1-7-16,-3 0 3 0,-13 2-58 15,-3 1-48-15,-5 2-71 0,-6 1-59 16,-3 5-41-16,-2 2-73 0,-1 5-135 15,5 0-169-15,3 5-69 0,8 0-570 0</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51:53.850"/>
    </inkml:context>
    <inkml:brush xml:id="br0">
      <inkml:brushProperty name="width" value="0.05292" units="cm"/>
      <inkml:brushProperty name="height" value="0.05292" units="cm"/>
      <inkml:brushProperty name="color" value="#FF0000"/>
    </inkml:brush>
  </inkml:definitions>
  <inkml:trace contextRef="#ctx0" brushRef="#br0">4247 9678 973 0,'0'0'976'0,"0"0"-688"16,0 0-39-16,0 0 48 0,0 0-33 15,0 0-44-15,0 0-54 0,0 0-14 16,0 0-3-16,0 0 2 0,-6-44 3 15,4 42-25-15,1-1-5 0,-1 2 13 0,0 1-17 16,2 0-12-16,-2 0-18 0,2 0-20 16,0 0-18-16,0 0-22 0,0 0-30 15,0 0-52-15,0 5-37 0,0 5 43 16,0 5 46-16,0 6 18 0,0 3-15 16,2 1 16-16,-2 1-1 0,0 2-6 0,0 1-8 15,2-1-4-15,0 1-16 0,1 1 4 16,0 0 9-16,1-2 1 0,2-2 1 15,1-2-1-15,0-2-1 0,-1-3-13 16,0-2-14-16,-2-3-1 0,-1-1 0 16,0-1-3-16,0-5 0 0,-3 1 3 15,1-4 3-15,-1 0-2 0,3-3 17 16,-3-1 13-16,0 0 25 0,0 0-24 16,0-5-1-16,0-3-50 0,-7-5-102 15,0-3-82-15,-4-4-90 0,-1-2-130 0,-1-2-94 16,0-2-125-16,4 5-435 0</inkml:trace>
  <inkml:trace contextRef="#ctx0" brushRef="#br0" timeOffset="316.25">4015 9706 1050 0,'0'0'576'16,"0"0"-112"-16,0 0-82 15,0 0-98-15,0 0-49 0,0 0-17 0,0 0-18 16,-52-69-19-16,53 58-38 0,9 0-52 15,9-5-22-15,6 1-6 0,9-3 22 16,5 0 38-16,7 0 4 0,4 1-15 16,2 4-35-16,-4 2-52 0,1 2-23 15,-6 4 41-15,0 1 1 0,-4 2-7 16,-4 2-16-16,0 0 4 0,-4 2 18 16,-5 4-12-16,-3 3-31 0,-7 5-10 0,-6 5-11 15,-3 6 21-15,-7 5 7 0,-4 4-7 16,-12 2-9-16,-8 3 8 0,-2 0 1 15,-10-2-15-15,1-1-19 0,1-4-16 16,0-1-30-16,7-4-96 0,4-2-101 0,7-6-64 16,6-2-186-16,3-3-83 0,4-4-138 15,3 3-566-15</inkml:trace>
  <inkml:trace contextRef="#ctx0" brushRef="#br0" timeOffset="699.25">4695 9958 1699 0,'0'0'700'0,"0"0"-309"16,0 0 73-16,0 0-22 0,0 0-112 16,0 0-67-16,0 0-46 0,0 0-38 15,0 0-65-15,0 0-44 0,-32-23-36 16,32 23-18-16,0 0-16 0,0 0-39 15,0 0-20-15,0 5 7 0,0 3 28 0,2 2 11 16,6 3 11-16,1 2 2 0,3-2-1 16,3 0 1-16,4 0 0 0,1-1-1 15,5-2-1-15,2-2-32 0,3-1-27 16,2-2 61-16,1-4 3 0,2-1 34 16,-2-1 0-16,0-7-10 0,-4-2-5 15,-3-2 18-15,-6 0 9 0,-7-1 3 0,-4 2-3 16,-2 0-12-16,-6 2 2 0,-1-2-8 15,1-1-31-15,-1 2-1 0,0-2-88 16,2 1-55-16,-1 0-56 0,4-1-72 16,-1 2-97-16,4-1-72 0,3 4-102 15,-1-1-33-15,2 3-219 0,6-3-555 0</inkml:trace>
  <inkml:trace contextRef="#ctx0" brushRef="#br0" timeOffset="913.82">5451 9785 1744 0,'0'0'1002'0,"0"0"-675"15,0 0 91-15,0 0 5 0,0 0-90 16,0 0-85-16,0 0-66 0,0 0-84 0,0 0-70 16,0 0-28-16,0 0-22 0,38-35 10 15,-8 28-3-15,0 1 2 0,2 0 11 16,-3 0 0-16,3 3-56 0,-2-1-50 15,3-2-19-15,-1 5-37 0,0-3-65 16,-2 3-120-16,-3 0-159 0,-5 1-99 16,-9 0-620-16</inkml:trace>
  <inkml:trace contextRef="#ctx0" brushRef="#br0" timeOffset="1088.72">5565 9929 1623 0,'0'0'438'15,"0"0"-136"-15,0 0 204 0,0 0-10 16,0 0-135-16,0 0-96 0,88-12-99 16,-55 5-75-16,3-1-48 0,-1-1-12 15,1-2-28-15,3 1-3 0,3 0-21 0,1-3-163 16,9-1-137-16,1 0-190 0,-13 1-272 16,22-6-1430-16</inkml:trace>
  <inkml:trace contextRef="#ctx0" brushRef="#br0" timeOffset="1717.33">6479 9489 722 0,'0'0'1215'0,"0"0"-930"15,0 0-29-15,0 0 95 0,0 0 47 16,0 0-36-16,0 0-59 0,0 0-32 16,0 0-32-16,0 0-41 0,0 0-44 15,-42-40-34-15,42 40-41 0,0 0-42 16,0 0-37-16,0 4-24 0,0 6 24 16,0 5 10-16,3 7 17 0,3 3-24 15,2 1-1-15,-2 3 0 0,3 1 23 16,-2-1-13-16,3 0-11 0,-3-3 11 15,2 2-11-15,-3-3-1 0,4 0 0 16,-4-1 14-16,-2-1-13 0,-1-2-1 0,-2-1-3 16,-1-2-30-16,0-4-31 0,0-3-25 15,0-2-34-15,0-4-34 0,0-1-35 16,0-3-50-16,0-1-31 0,5-1-52 0,1-5-73 16,6-5-290-16,-2 3-757 15</inkml:trace>
  <inkml:trace contextRef="#ctx0" brushRef="#br0" timeOffset="2149.31">6750 9542 1418 0,'0'0'792'16,"0"0"-371"-16,0 0-35 0,0 0 26 15,0 0-39-15,0 0-80 0,33-80-75 16,-13 64-35-16,6 1-35 0,1 2-40 15,2 3-31-15,-4 2-25 0,1 4-25 16,-6 4-27-16,-1 0-27 0,-2 5-10 16,2 5 37-16,-3 3 22 0,-2 3 15 15,-2 2 0-15,-4 1-27 0,-5 3-10 16,-1 1-3-16,-2 4-9 0,-9 0 12 0,-4 4-1 16,-6-1 2-16,-4 1-2 0,1-5 1 15,-2 2-25-15,1-7 10 0,3-1-6 16,5-4 2-16,-3-1-2 0,5-3 8 15,-3-4 11-15,7-1 1 0,2-2 1 0,4-4 2 16,0 1 29-16,3-2 9 16,0 0 9-16,0 0 30 0,0 0-2 0,4-3 11 15,5-2-18-15,4-2-70 0,7-3-45 16,8 0 11-16,5-2 7 0,8-1-44 16,6-1-2-16,3-1-6 0,2-1-38 15,4-1-3-15,-1 1-28 0,-3 0-28 16,-4 2-70-16,-6 0-69 0,-5 5-87 15,-7-1-81-15,-6 3-46 0,-9 3-243 16,-3 2-540-16</inkml:trace>
  <inkml:trace contextRef="#ctx0" brushRef="#br0" timeOffset="2498.53">7612 9549 2014 0,'0'0'576'15,"0"0"-75"-15,0 0-70 0,0 0-100 16,0 0-72-16,0 0-60 0,-85-2-32 0,72 2 9 15,1 0-37-15,2 0-56 0,1 0-37 16,4 2-46-16,-1-1-4 0,0 5-32 16,2 0-7-16,1 4 12 0,2 2 0 15,1 1 1-15,0 0-1 0,2 1 9 16,11-1-30-16,3 0-4 0,6-3 7 16,5 0 49-16,3-5 17 0,5 1 10 15,0-5 1-15,-1-1-6 0,-2 0-7 16,-5-6 13-16,-4 0 9 0,-5-2 12 15,-5-3 9-15,-3-2 22 0,-4-4-10 0,-3-1-5 16,-3 0-19-16,0 0-7 16,-5-1-5-16,-7 1-13 0,-2 1-6 0,-3 0 4 15,-2 4-19-15,-1 2-25 0,-2 3-30 16,2 2-33-16,3 2-38 0,1 1-21 16,9 3-25-16,2 0-39 0,5 0-106 0,0 0-210 15,11 3-64-15,10 1 160 0,11-4-55 16,-5 0-660-16</inkml:trace>
  <inkml:trace contextRef="#ctx0" brushRef="#br0" timeOffset="2814.67">8102 9436 258 0,'0'0'1117'0,"0"0"-574"15,0 0-21-15,0 0-45 0,0 0-13 16,0 0-46-16,0 0-63 0,0 0-81 16,0 0-52-16,0 0-53 0,-25 10-95 15,11-6-16-15,0 3-21 0,-1-1-37 0,6 2-27 16,2 2-6-16,0 0-1 15,4 2 3-15,3 2 10 0,0-1-7 0,6 0 7 16,7 1-4-16,3 0-3 0,7-1 4 16,4 0 21-16,6-3 3 0,3-1 33 15,5-4-3-15,3 0-11 0,-2-5 5 16,-1 0 19-16,-4-2 9 0,-7-5 6 0,-8 0 1 16,-5-2 26-16,-7 0 37 0,-7-3 76 15,-3-1-32-15,0-5-72 0,-9-1-48 16,-2-4-43-16,-5-1-3 0,0 1-37 15,0 3-14-15,2 2-16 0,0 5-2 16,2 3-38-16,1 3-42 0,3 5-40 16,1 2-89-16,3 1-123 0,1 7-96 15,3 3-38-15,0 2-116 0,3-3-47 16,21-1-1039-16</inkml:trace>
  <inkml:trace contextRef="#ctx0" brushRef="#br0" timeOffset="3132.14">8897 9272 199 0,'0'0'2024'16,"0"0"-1494"-16,0 0-62 0,0 0 31 15,0 0-77-15,0 0-65 0,0 0-55 16,0 0-131-16,0 0 37 0,0 0-95 15,0 0-68-15,-30-29-45 0,30 29-24 16,0 0-34-16,0 5-24 0,6 1 42 16,0 5 40-16,2 2 22 0,2 3-1 15,2 3-6-15,1 0-3 0,0 1-12 0,-3 1 0 16,3-1 0-16,-6-2-2 0,2 2-25 16,-2-4-16-16,-2 1-30 0,1-3-71 15,0 1-80-15,0-7-85 0,2 2-116 16,0-7-128-16,-1-1-49 0,2-2-53 0,-4-3-792 15</inkml:trace>
  <inkml:trace contextRef="#ctx0" brushRef="#br0" timeOffset="3448.63">9195 9271 1388 0,'0'0'654'16,"0"0"-175"-16,0 0-28 0,0 0-23 16,0 0-67-16,0 0-65 0,71-67-37 15,-68 66-67-15,-3 1-47 0,0 0-46 16,0 0-47-16,0 0-52 0,-1 4-34 0,-4 2-12 15,-1 5 46-15,-2 0 15 0,-2 3-15 16,-3 4-11-16,-5 0-60 0,0 1-55 16,-1 2-44-16,-3-2-58 0,1 1-4 15,6-3-55-15,-2-4-2 0,7-2 27 16,6-5 37-16,1 0 48 0,3-5 38 16,0 0 65-16,4-1 74 0,6 0 122 15,2 0 59-15,2 2-17 0,3-1-29 16,1 0-10-16,3 3-10 0,2 1-29 0,2 2-7 15,5-1-6-15,6 0-13 0,5 0-22 16,2-4-6-16,4 2-7 0,-2-4-3 16,0 0-12-16,-6 0-10 0,-8-4-158 15,-5-1-125-15,-4-2-73 0,-8 0-156 16,-6 0-473-16,0-4-369 0</inkml:trace>
  <inkml:trace contextRef="#ctx0" brushRef="#br0" timeOffset="3987.64">9667 9289 962 0,'0'0'1002'0,"0"0"-568"15,0 0 8-15,0 0 13 0,0 0-52 16,0 0-54-16,0 0-24 0,0 0-56 16,0 0-106-16,0 0-74 0,-22-41-52 15,22 41-37-15,0 4-65 0,0 2-2 16,0 4 67-16,2 2 3 0,1 2-2 16,0 0 1-16,0-1-1 0,0 2 2 0,0-2-3 15,0-4-31-15,-1 2-42 16,-2-4-35-16,1 0-53 0,-1-2-41 0,2 0-52 15,-2-4-70-15,1-1-51 0,-1 0 202 16,3-1 173-16,0-9 71 0,1-3 25 0,2-2 34 16,0-6 16-16,1 1 3 15,2-4-23-15,-2 1-10 0,4 4-15 0,-1 0 0 16,3 3 8-16,-1 6-13 0,-2 1-9 16,1 5-16-16,0 3-62 0,0 1-9 15,3 0-37-15,4 3 37 0,2 4 0 16,6 1 47-16,3 1-13 0,4 0-13 15,3 0 1-15,6-1-10 0,2-2-12 16,-2 0-3-16,-4-2-120 0,-4-2 2 16,-4-2-13-16,-9 0-48 0,-6 0 6 15,-4-7 22-15,-8-2 50 0,-3-1-39 0,0-6-83 16,-6-1 28-16,-3-1 63 0,1 0 61 16,2-1 74-16,-1 1 10 0,1 0 137 15,1 3 61-15,-2 1 38 0,3 2 14 16,0 2 23-16,-1 2-11 0,2 1-14 15,0 5-6-15,2-1-25 0,1 2-93 0,0 1-70 16,0 0-51-16,0 0-13 0,0 1-58 16,0 7-40-16,0 5 52 0,0 5 43 15,0 4 0-15,1 5 3 0,2 0 13 16,2 2 3-16,1 2-16 0,-2 1-11 16,1-2-96-16,0 1-110 0,-2-1-80 15,-2-2-169-15,-1-3-313 0,0-9-320 16,-4 0-961-16</inkml:trace>
  <inkml:trace contextRef="#ctx0" brushRef="#br0" timeOffset="5097.37">4650 11709 737 0,'0'0'814'16,"0"0"-278"-16,0 0-151 0,0 0 15 15,0 0-15-15,0 0-39 0,0 0-49 16,0 0-27-16,0 0-34 0,0 0-26 0,9-49-16 15,-9 48-25-15,0 0-59 0,0 1-55 16,0 0-52-16,0 0-3 0,0 0-61 16,0 3-31-16,0 9 12 0,0 6 80 15,6 4 16-15,2 4-15 0,2 3-1 16,2 2-1-16,5 3 1 0,2-1 1 16,0 2-1-16,4-3 0 0,-2 1 18 15,1-1 11-15,0 1-29 0,-2-2-16 16,-3-2 14-16,0-2 2 0,-5-4 15 15,1-2-3-15,-6-4-9 0,-1-5 12 0,-2 0-15 16,-2-5 0-16,-1-2-52 0,-1 0-24 16,0-4-26-16,0 2 4 0,0-3 15 15,0 0 27-15,-7 0-49 0,-5-8-116 16,-2-3-162-16,-1-4-219 0,-3-4-183 16,5 3-625-16</inkml:trace>
  <inkml:trace contextRef="#ctx0" brushRef="#br0" timeOffset="5414.49">4680 11779 1820 0,'0'0'538'15,"0"0"-302"-15,0 0 31 0,0 0 137 16,0 0-32-16,0 0-82 0,-24-70-70 16,21 59-27-16,0 3-17 0,3 0-21 15,0-1-17-15,0 3-18 0,3-3-32 16,11-1-42-16,4-1-24 0,8-1-20 15,8-1-1-15,8 1 1 0,10-1 0 0,7 1-1 16,6 3-1-16,1 3-14 0,3 3-11 16,-5 3 24-16,-9 0-20 0,-8 3-25 15,-12 2 15-15,-12 4-2 0,-10 0-16 0,-6 4 12 16,-7 3 18-16,-3 5 16 0,-14 5 3 16,-11 5 15-16,-14 2 12 0,-8 5-5 15,-6-1-22-15,0-1-28 0,5-3-95 16,7-3 28-16,9-4-19 0,8-5-79 15,5-3-56-15,6-1-60 0,3-4-128 16,3-1-124-16,4-3-153 0,3-4-645 16</inkml:trace>
  <inkml:trace contextRef="#ctx0" brushRef="#br0" timeOffset="5781.33">5395 11921 2244 0,'0'0'613'0,"0"0"-254"0,0 0 111 16,0 0-10-16,0 0-124 0,0 0-114 0,0 0-75 15,0 0-46-15,0 0-34 0,0 0-30 16,0 0-21-16,-13-19-16 0,13 19-45 16,0 0-32-16,0 4-24 0,0 4 61 15,0 1 19-15,6 3 2 0,6 0 19 16,3 2 1-16,3-1-1 0,3 3-34 15,4-3 4-15,-1-2 8 0,2-2 1 16,-1 0-1-16,1-4 19 0,0-1 3 16,-2-4 3-16,2 0 12 0,-3-1 19 15,-3-7 34-15,-1-3 18 0,-3-3 3 16,0-3-7-16,-3-2-17 0,-3-2-11 0,0-1-20 16,-3 0-13-16,-1 0-19 0,-2 4-1 15,-1 1-1-15,1 3-58 0,-2 2-73 16,-1 5-43-16,1 1-54 0,-1 1-66 15,5 5-129-15,3 0-284 0,6 0 15 0,-3 5-89 16,15 2-663-16</inkml:trace>
  <inkml:trace contextRef="#ctx0" brushRef="#br0" timeOffset="5885.01">6074 11884 1411 0,'0'0'741'0,"0"0"-343"15,0 0-163-15,0 0-141 0,0 0-94 16,0 0-57-16,0 0-111 0,0 0-148 15,0 0-353-15,-79-5-802 0</inkml:trace>
  <inkml:trace contextRef="#ctx0" brushRef="#br0" timeOffset="6297.28">4071 12630 1683 0,'0'0'513'0,"0"0"-205"0,0 0 59 15,-84 7 53-15,76-7-84 0,3 0-39 16,4 0-49-16,1 0-89 0,7 0-48 0,16-3-9 15,16-3-62-15,23-4-21 0,24-5 3 16,24-3 11-16,18-3 41 0,19-3-3 16,10 2 0-16,9 0-32 0,4-1-2 15,-1 5-3-15,-2-1-34 0,-1 2-3 16,-5-1-16-16,-2 3-2 0,-5 0 6 16,-9 1 15-16,-15 1 0 0,-13 1-18 15,-21 1-6-15,-14 0 23 0,-18 4-12 0,-15-3 12 16,-10 4-35-16,-16 1-20 0,-6 2 10 15,-11 2-15-15,-5-2-10 0,-1 3-28 16,-4 0-87-16,-8 0-118 0,-8 0-197 16,-7 0-170-16,4 2-98 0,-16 3-724 0</inkml:trace>
  <inkml:trace contextRef="#ctx0" brushRef="#br0" timeOffset="7063.68">4245 13538 1990 0,'0'0'492'15,"0"0"-285"-15,0 0 137 0,0 0 55 16,0 0-101-16,0 0-100 0,0 0-53 0,0 0-145 15,0 0 0-15,0 0-86 0,0 0-1 16,-14-13 61-16,21 21 26 0,3 1 0 16,3-3 22-16,6 0 60 0,2-4 38 15,3-1-20-15,3-1-28 0,5 0-26 16,1-3-6-16,2-4-12 0,2-1-6 16,-4-1-3-16,-3-2 2 0,-3-1 1 15,-6-1 21-15,-4-2 38 0,-7-5 54 16,-4-3-12-16,-2-2-56 0,-4-5-30 15,0-5 0-15,-4 1-10 0,-3-1-25 0,-2-1 20 16,0 3 2-16,-2 3 1 0,2 3 11 16,-1 2-14-16,2 3-7 0,-3 3-13 15,3 2 13-15,-1 2 6 0,0 2 4 16,4 0 5-16,0 4-5 0,1-1-13 16,4 1-12-16,0 0-2 0,4-2-26 15,8 0-11-15,11-2-31 0,6 3 3 0,8-1 6 16,11 2-7-16,5 2 22 0,8 1 22 15,2 4-22-15,-1 2-80 0,-10 2-68 16,-9 8-98-16,-15 2-94 0,-14 5-73 16,-13 3-17-16,-7 1 44 0,-6-3-210 15,-23 13-627-15</inkml:trace>
  <inkml:trace contextRef="#ctx0" brushRef="#br0" timeOffset="7218.64">4594 13340 385 0,'0'0'1402'16,"0"0"-1012"-16,0 0-76 0,0 0 21 0,-78 53-30 15,73-49-104-15,3-3-67 0,2-1 37 16,7 0 62-16,12-1-31 0,11-7-90 16,6 0-68-16,9-2-44 0,-2 2-58 15,0 0-26-15,-7 3-49 0,-3 1-81 16,-2 1-84-16,-1 0-98 0,-3 3-64 16,2 0-125-16,-8 0-410 0,6 0-10 0</inkml:trace>
  <inkml:trace contextRef="#ctx0" brushRef="#br0" timeOffset="7464.6">5122 13337 872 0,'0'0'579'0,"0"0"-65"16,0 0-44-16,0 0 16 0,0 0-98 16,0 0-87-16,0 0-64 0,0 0-55 15,0 0-18-15,0 0-31 0,-80 9-27 16,53 0-23-16,-1 0-15 0,1 3-15 0,3-1 12 16,2 2-13-16,3-1-22 0,2 1-30 15,5 1-11-15,2 0-10 0,6 0-1 16,1 1 4-16,3-1-10 0,4-2-3 15,5 1 0-15,4-1 4 0,4-2-13 16,2 1-13-16,4-3 4 0,4 1-1 0,7-3-6 16,2-3 0-16,7 0 10 15,3-3-1-15,3 0-25 0,0-1-76 0,-3-4-82 16,-1-4-105-16,-5 0-161 16,-5-4-75-16,-7 0-399 0,-9 1-76 0</inkml:trace>
  <inkml:trace contextRef="#ctx0" brushRef="#br0" timeOffset="7680.34">5477 13369 855 0,'0'0'766'0,"0"0"-279"0,0 0-54 16,-30-71 15-16,21 52-39 0,-3 0-48 16,1 1-49-16,0 2-10 0,4 2-27 0,-1 4-38 15,4 2-26-15,0 3-59 0,2 3-45 16,2-1-34-16,0 3-43 0,0 0-30 16,0 0-58-16,0 0-24 0,3 6-21 15,3 6 78-15,3 2 23 0,1 3 0 16,1 3 2-16,1 0 0 0,2 2-41 0,-1-1-8 15,0 3 3-15,0-1-18 16,0-1-59-16,-3 0-79 0,-1-2-74 0,-3-1-92 16,-2-4-156-16,-2-1-150 15,0-5-342-15,-1-4-740 0</inkml:trace>
  <inkml:trace contextRef="#ctx0" brushRef="#br0" timeOffset="7946.63">5675 13297 2081 0,'0'0'624'0,"0"0"-264"15,0 0 99-15,0 0-36 0,0 0-129 16,0 0-89-16,1-67-50 0,-2 66-38 16,-1 0-49-16,1 1-68 0,-2 0-7 15,-1 2-69-15,-4 5 20 0,-1 2 35 16,-2 3-1-16,1 1-9 0,-1-1-18 16,4 1-13-16,1 1-3 0,3 1-7 15,3-1 1-15,0-2 9 0,6 1 24 0,4-1 10 16,10-1 28-16,4-1 0 0,8-4 24 15,6-1-24-15,9-2-65 0,2-3-31 16,3 0 24-16,0 0-16 0,-3-6-76 16,-6 0-109-16,-6-2-84 0,-5-1-106 15,-9 3-218-15,-1-7-599 0</inkml:trace>
  <inkml:trace contextRef="#ctx0" brushRef="#br0" timeOffset="8463.15">6114 12897 2047 0,'0'0'505'0,"0"0"-260"0,0 0 51 16,-40-75 128-16,30 60-8 0,1 2-62 0,1 4-78 16,2 3-33-16,3 0-29 0,3 4-37 15,-1-1-46-15,1 3-103 0,0 0-28 16,0 0-73-16,0 4-46 0,2 7 49 15,4 4 70-15,3 4 2 0,-1 4 0 16,3 5-1-16,-3 1-2 0,4 4 0 0,-5 1-14 16,2 2-13-16,-2 1 13 15,-4-1-13-15,-1 0-30 0,0-1-61 0,-1-1-32 16,2-5-46-16,-1-2-61 16,1-6-49-16,0-4-41 0,0-7-85 0,-2-3 23 15,-1-5 6-15,0-2-60 0,0 0 295 16,0-7 65-16,0 0 80 0,0-5 24 15,0 0 150-15,-3-4 152 0,0-2 61 16,2 0-2-16,-1-1-1 0,2-1-41 16,0-1-56-16,0 3-5 0,5 0 12 15,7 3-61-15,3 0-61 0,8 2-40 0,6 2-28 16,1 4-19-16,6 2-30 0,2 3-19 16,-1 2-10-16,0 0 11 0,-2 6-12 15,-2 1 1-15,-4 2-2 0,0 1 0 16,-6 3 2-16,-4 2 41 0,-5-1 2 15,-7 1-45-15,-7 3-13 0,0 2-8 16,-17 0 18-16,-7 1 3 0,-11-1-2 0,-7-2-39 16,-5-1-30-16,0-5-82 0,4-2-85 15,9-6-45-15,5 0-3 0,10-4-33 16,3 0-105-16,6-7-68 0,6-3-94 16,2 1-408-16</inkml:trace>
  <inkml:trace contextRef="#ctx0" brushRef="#br0" timeOffset="8733.33">6640 12840 1823 0,'0'0'1072'0,"0"0"-739"0,0 0 71 16,0 0 50-16,0 0-112 0,0 0-132 15,0 0-53-15,0 0-47 0,0 0-79 0,0 0-31 16,0 0-55-16,21-38 9 0,-15 55 46 15,3 4 3-15,2 8-1 0,-1 0 10 16,1 3-11-16,-1 1 0 0,-1 0 0 16,-1-2 21-16,0 0-22 0,-1-2-43 15,-1 0 0-15,-1-4-62 0,1 0-21 16,-2-1-20-16,2-3-65 0,-1-4-68 16,-1-3-138-16,-1-6-177 0,-3-2-84 15,0-4-783-15</inkml:trace>
  <inkml:trace contextRef="#ctx0" brushRef="#br0" timeOffset="8979.61">6691 12956 2040 0,'0'0'788'0,"0"0"-445"0,0 0 30 16,-3-64 53-16,6 46-113 0,13 1-124 16,3 1-59-16,9 4-38 0,8 0-46 0,9 6-15 15,0 3 3-15,4 3 0 0,-3 3 0 16,-3 6-10-16,-4 3-23 0,-4 2-1 15,-4 2-34-15,-5 5 9 0,-3 1 25 16,-7 1 46-16,-6 0 12 0,-6 2-39 16,-4 0-19-16,-8 1-24 0,-15 2-7 15,-11 2 7-15,-10 0 23 0,-11 1 1 16,-4-1-175-16,-3-1-78 0,6-2-96 16,5-4-225-16,11-5-183 0,13-7-548 15</inkml:trace>
  <inkml:trace contextRef="#ctx0" brushRef="#br0" timeOffset="9547.35">7789 11929 1994 0,'0'0'525'0,"0"0"-235"0,0 0 123 16,0 0 13-16,0 0-101 0,0 0-90 16,0 0-61-16,0 0-68 0,0 0-57 15,0 0-30-15,42-54-4 0,-16 45-13 16,5-1 8-16,7 1-10 0,4 1-15 0,1 2-7 15,6 1-15-15,-3 0-80 0,0 5-64 16,-7 0-64-16,-3 2-95 0,-10 4-127 16,-11 2-118-16,-7 0-391 0,-18 3-385 0</inkml:trace>
  <inkml:trace contextRef="#ctx0" brushRef="#br0" timeOffset="9679.26">7917 12026 1668 0,'0'0'737'0,"0"0"-453"16,0 0-75-16,0 0 76 0,0 0-43 15,0 0-16-15,0 0-37 0,84-10-95 16,-25 1-88-16,10-2-6 0,6 0-53 16,1 0-98-16,-2 5-185 0,-6-1-240 15,-19 3-625-15</inkml:trace>
  <inkml:trace contextRef="#ctx0" brushRef="#br0" timeOffset="10495.64">9408 11292 440 0,'0'0'391'0,"0"0"-198"0,0 0 67 16,0 0 56-16,0 0-59 0,0 0-85 15,0 0-29-15,0 0 2 0,-12-70 36 16,6 64 26-16,2-2 18 0,-1 2 60 0,-3 0-17 16,2-3-25-16,0 5 0 0,-1-3-24 15,1 3-10-15,1-1-8 0,0 3 11 16,1-1-31-16,1 1-22 0,2-1-28 16,-1 3-40-16,2 0-40 0,0 0-51 15,0 0-12-15,0 0-36 0,0 8-56 16,0 3-20-16,3 9 124 0,0 1 16 15,4 8-16-15,0 0 0 0,-1 1 2 16,1 1-2-16,-2-2 0 0,-1-2 14 0,-1-1-14 16,1-2-2-16,-4-3-1 0,3 0-40 15,-3-3-15-15,0-2 0 0,0 0-31 16,1-3-55-16,2-3-53 0,2-1-91 16,3-4-69-16,5-1 4 0,3-4 25 15,6 0-108-15,-6-4-252 0,10-10-865 0</inkml:trace>
  <inkml:trace contextRef="#ctx0" brushRef="#br0" timeOffset="10862.14">9733 11233 1944 0,'0'0'638'0,"0"0"-338"0,0 0 27 0,0 0 58 15,19-78-39-15,-12 65-91 0,5 0-78 16,2 2-75-16,2 1-49 0,4 3-32 15,7 3-18-15,1 3-3 0,3 1-30 16,1 7-17-16,3 4 45 0,-4 4 2 16,-3 0 0-16,-5 3-19 0,-9 1-22 15,-3 1 13-15,-7 0 26 0,-4 2-16 16,0 2 18-16,-13 1 9 0,-9 1 3 16,-5 2 1-16,-5-1 9 0,-4-3-3 15,0 0-19-15,4-5 0 0,5-4-1 0,8-4 1 16,5-5 1-16,5-2 33 0,6-1 9 15,2-3 1-15,1 0-1 0,0 0-3 16,0 0 0-16,0 0 28 0,0 0 21 16,0-1 3-16,7-2-92 0,10-4-80 0,12-1-67 15,13-4 29-15,9 0 14 0,9-1-8 16,5 2-53-16,2-1-61 0,-5 1-67 16,0-1-94-16,-7 0-52 0,-1-2-25 15,-15 4-253-15,6-8-739 0</inkml:trace>
  <inkml:trace contextRef="#ctx0" brushRef="#br0" timeOffset="11195.66">10562 11232 1167 0,'0'0'1013'0,"0"0"-741"16,0 0 54-16,0 0 94 0,0 0-26 15,0 0-91-15,0 0-85 0,-84-64-66 16,68 61-31-16,-1 0-18 0,-2 3-23 16,1 0-15-16,-1 0-13 0,0 3-15 15,3 3-13-15,3 1-24 0,-1 1-19 0,5 2 1 16,3-2-16-16,-1 4-3 0,3 0-3 15,3-1 9-15,1 1 6 0,0-1 11 16,8 0 14-16,4-1 0 0,3 0-16 0,6 0-18 16,3-4 7-16,5-3 27 0,4 0 27 15,3-3 4-15,4 0-12 0,-4-4-1 16,-2-3 4-16,-6-4 0 0,-7 0 8 16,-7-2 23-16,-4-3-10 0,-5 2 3 15,-5-3-3-15,0-1-3 0,-5 0-16 16,-9 3 1-16,-5-1-25 0,-4 3-9 15,-4 2-89-15,-2 5-13 0,-2 2 9 16,1 4-18-16,6 0-70 0,5 2-51 16,7 5-105-16,8 0-192 0,4 4 2 0,4 1 106 15,12-4-109-15,2 2-165 0</inkml:trace>
  <inkml:trace contextRef="#ctx0" brushRef="#br0" timeOffset="11512.3">10965 11193 1231 0,'0'0'582'0,"0"0"-215"0,0 0 63 15,0 0 46-15,0 0-11 0,0 0-70 0,0 0-76 16,0 0-80-16,0 0-60 0,0 0-65 16,0 0-56-16,39-63-43 0,-46 62-15 15,1 1-52-15,0 0-40 0,-3 3-22 16,1 7 15-16,2-1 31 0,2 5 19 16,4 0 2-16,0 0 22 0,10 3-6 15,7-2-47-15,2 0 32 0,9 0 45 16,5-2 1-16,3-5 31 0,4 1-9 15,-1-6-7-15,1-2 4 0,2-1 9 16,-4 0 9-16,-1-4 7 0,-2-6 8 16,-5-3 26-16,-3-1-4 0,-8-2 0 0,-7-2 15 15,-8-4 0-15,-4 1-6 0,-4-2 9 16,-12 1-57-16,-7 0-35 0,-8 3-34 16,-2 3-6-16,-1 4-15 0,-1 2-43 15,2 5-13-15,5 4-49 0,4 1-82 0,4 4-80 16,7 5-107-16,2 5-120 0,6 3 40 15,5 1-90-15,0-3-461 0</inkml:trace>
  <inkml:trace contextRef="#ctx0" brushRef="#br0" timeOffset="11838.59">11667 10974 1934 0,'0'0'560'0,"0"0"-205"0,0 0 80 15,0 0 10-15,0 0-33 0,0 0-92 0,0 0-110 16,0 0-192-16,0 0-18 0,0 0-123 15,-9-35 15-15,31 48 105 0,7 5 3 16,6 3 9-16,2 0-6 0,0 3 13 16,1 0 2-16,-2-2-6 0,0-1-12 15,-4-1-66-15,-8-3-64 0,-4-2-60 16,-8-3-80-16,-5-1-122 0,-7-4-91 0,0 0 26 16,0-3-181-16,-3-2-726 0</inkml:trace>
  <inkml:trace contextRef="#ctx0" brushRef="#br0" timeOffset="12062.64">12006 11015 284 0,'0'0'2155'16,"0"0"-1691"-16,0 0-54 0,0 0 68 15,-31-72-29-15,27 61-98 0,0 4-90 16,0 2-80-16,-2 4-87 16,-3 1-94-16,-8 1-58 0,-3 9-27 0,-8 6 8 15,-2 3 22-15,-2 4 37 0,3 1-7 16,5 4 10-16,3-4-10 0,4 1-76 15,3-1 24-15,3-2 15 0,0-2-6 0,3 1-53 16,4-1-60-16,2-2 8 0,2-3-47 16,3 0-93-16,10-1-73 0,4-2 7 15,6-4-48-15,-1-3-657 0</inkml:trace>
  <inkml:trace contextRef="#ctx0" brushRef="#br0" timeOffset="12328.66">12330 10824 1896 0,'0'0'809'0,"0"0"-408"0,0 0-50 15,0 0 76-15,0 0-51 0,0 0-78 16,0 0-74-16,0 0-118 0,0 0-106 16,0 0-74-16,3-60-36 0,1 71 8 15,3 3 102-15,-1 5 49 0,2 4-12 0,1 1-12 16,-3 1 2-16,0 1-23 0,1-3 8 15,-1 0 21-15,1 0-33 0,-3-1-22 16,2-1 22-16,0-3-28 0,0 0-73 16,2 0-19-16,0-3-66 0,0-2-99 15,1-1-137-15,2-5-138 0,1 0-74 16,-2-2-609-16</inkml:trace>
  <inkml:trace contextRef="#ctx0" brushRef="#br0" timeOffset="12678.34">12781 10886 2342 0,'0'0'597'0,"0"0"-242"16,0 0 45-16,0 0-6 0,0 0-83 16,-9-70-70-16,5 65-54 0,4 2-64 15,-4 2-102-15,4 1-21 0,-3 0-70 16,-1 5-31-16,-4 2 21 0,1 5 43 16,-3 4 12-16,2-1-8 0,0 2 2 15,5 1 9-15,0 0 0 0,3-1 19 0,0 1-15 16,8-1 15-16,3 1 2 0,5-3 1 15,3 0 24-15,4-2 17 0,3-4 17 16,1-2 7-16,2-4-1 0,1-1-24 16,-1-2-3-16,-2-2 9 0,-3-4 6 15,-4-6 28-15,-2 0 2 0,-5-5-6 16,-2-1 7-16,-3-2-14 0,-5-3-14 16,-3 2-9-16,0-1-16 0,-10 0-9 0,-3 1-8 15,-2-1-13-15,-5 3-45 0,-1 1-16 16,-1 1-30-16,-2 5-49 0,2 1-19 15,4 4-12-15,3 5-14 0,3 2-71 16,2 0-157-16,5 2-165 0,2 5-20 0,3 2 98 16,3-1-52-16,4-2-252 0</inkml:trace>
  <inkml:trace contextRef="#ctx0" brushRef="#br0" timeOffset="13211.63">13144 10445 1739 0,'0'0'302'16,"0"0"-1"-16,0 0 90 0,0 0-28 16,0 0-60-16,0 0-53 0,-21-67-35 15,24 58-52-15,9 0-46 0,3-1-36 0,9 2-6 16,2 1-29-16,2 1-9 0,3 1 10 0,2 4 6 15,2 1-4-15,0 0-46 16,-2 0-3-16,-6 2-22 0,-4 3 1 0,-7 0-4 16,-4-2-6-16,-7 2-12 0,1-1-7 15,-4 4-53-15,-1-1-15 0,-1 4 26 16,0 1 26-16,-3 0 10 0,-7 1 18 16,2-1 36-16,-4 1-23 0,0-1 12 15,0 0 10-15,0-3 3 0,-1-1-12 16,1-1-29-16,2 0 19 0,-1 0 1 15,2-3 21-15,2 0 0 0,1-1-26 16,5 0-21-16,-2-2-7 0,3 0 54 16,3 2 41-16,4-1 104 0,5 4 16 0,5-2-19 15,5-1-14-15,4 2-23 0,2 1-39 16,1-1-27-16,1 1-39 0,-5 1-13 16,-4-1 1-16,-5 0 12 0,-5 1 47 15,-2-2 2-15,-6 0-21 0,-3-1-28 0,0-1-9 16,0-1-1-16,-7 2 10 0,-6 1 47 15,-4 0 8-15,-8 1 1 0,-8-1-19 16,-4 0-37-16,-3 0-16 0,3 1-73 16,3 1-100-16,2 1-63 0,3-1-27 15,3 1-8-15,-2-2-15 0,0 1-5 16,-2-2-70-16,0 1-131 0,8 0-505 16</inkml:trace>
  <inkml:trace contextRef="#ctx0" brushRef="#br0" timeOffset="14261.52">9107 11982 1309 0,'0'0'599'0,"0"0"-281"0,0 0-63 16,0 0 10-16,0 0-2 0,0 0 9 15,0 0-75-15,0 0-70 0,0 0-45 16,0 0-15-16,0 0-14 0,-28-8 7 0,26 8 3 16,1 0 37-16,1 0 23 0,0-1-4 15,0 1-14-15,0-1-21 0,0-2-19 16,7 0-56-16,8-2-9 0,8 0 0 16,7-3 1-16,9 2 11 0,11-3-10 15,9 1 2-15,8 1 23 0,10-1 7 16,7 0 6-16,7 2 0 0,7-1-15 0,4 2-7 15,2 0 1-15,2 1 24 0,0 0-9 16,-2-1-7-16,-1 0-14 0,-3 1-12 16,-2-1 24-16,-2-1-23 0,1 0 19 15,-1 1-21-15,-1 0 0 0,-2-2 3 16,0 2-1-16,-5-1 40 0,-1-2 17 16,-1 2-45-16,-1-5-13 0,-1 3-1 15,-3-3 18-15,2 0-6 0,2-2 1 16,0 1-11-16,0-1-2 0,2 3 0 15,-2-1 0-15,-2 4 0 0,-5-1 0 16,-2 2 6-16,-2 0 18 0,-2-4 4 0,0 3-4 16,2-3-23-16,-1 1-1 0,2-2-1 15,2-1 1-15,0 0 11 0,-2 1-11 16,-3 1-10-16,-3 1 8 0,-2 1 0 16,-2 2-13-16,-2 0 3 0,1 2 12 15,-4-2 3-15,1 1 12 0,-2 0-3 0,-3 0 0 16,0-2 13-16,-4 1-22 0,0-1 12 15,-2 1-15-15,-1 0-1 0,-3-1 0 16,-1 2-1-16,0-1-10 0,-5 2-4 16,0 0 4-16,-1 0 10 0,-6 3 0 15,-5-1-10-15,-8-1-37 0,-3 1-9 16,-7 1-9-16,-2 1-7 0,-4-1-18 16,-1 1-24-16,-3 0-23 0,1 0-47 15,-1 0-116-15,0 0-171 0,0 2-174 16,-1 4 125-16,-2-3-279 0,-9 2-839 0</inkml:trace>
  <inkml:trace contextRef="#ctx0" brushRef="#br0" timeOffset="15361.68">8919 12648 359 0,'0'0'1236'0,"0"0"-830"0,0 0-82 16,0 0 15-16,0 0 15 0,0 0-57 15,0 0-62-15,0 0-32 0,0 0-46 16,0 0-25-16,-22-24-9 0,22 18-27 0,0-1-43 16,0 1-19-16,6 1-34 0,6-1-1 15,6 0-21-15,7 1 7 0,6 0 15 16,7 1 2-16,4 0 10 0,1 3-8 15,-1 1 14-15,-5 0-18 0,-1 4-15 16,-7 5-48-16,-6 5 4 0,-6 2 19 16,-5 6 24-16,-5 3 16 0,-7 0 11 15,-6 4 20-15,-13-1 9 0,-9 2 13 16,-12-3 15-16,-4 0-46 0,-1-4 6 16,1-2-12-16,5-4-16 0,7-5 27 15,9-1-27-15,7-4-1 0,3-1-2 16,8-3 2-16,0 0-2 0,4-2-12 0,-1-1-5 15,2 0 20-15,0 0 56 0,3 0 58 16,9-4 49-16,12-5 34 0,8-2-115 16,13-3-60-16,8-1-19 0,6 0-3 0,2 1-14 15,-1 1 1-15,1 1 10 0,-4 1-21 16,1 2-92-16,-3-2-32 0,-3 0-24 16,-1-1-39-16,-3 1-66 0,-2-1-121 15,-5 3-168-15,-7 0-103 0,-11 3-574 16</inkml:trace>
  <inkml:trace contextRef="#ctx0" brushRef="#br0" timeOffset="15678.34">9887 12642 1467 0,'0'0'802'0,"0"0"-376"0,0 0-21 15,0 0 19-15,0 0-89 0,0 0-96 0,-79-72-55 16,60 68-38-16,-4 0-38 16,-3 3-34-16,-1 1-28 0,-2 0-21 0,-1 7-25 15,4 0-1-15,3 3-2 0,4-1-40 16,7 4-25-16,5 1-15 0,0-1 30 15,7 1 25-15,0 2 12 0,2-2-15 0,9 1-43 16,5-3 5-16,7-2 35 0,6 0 34 16,4-3 0-16,6-3 31 0,1-3 10 15,-2-1 12-15,-2 0 3 0,-6-6 21 16,-6-4 31-16,-2 0-18 0,-6-5-22 16,-4-3-10-16,-4 0 3 0,-5 0 1 15,-3 0 33-15,-7 0-4 0,-12 0-45 16,-5 0-46-16,-8 4-28 0,0 2-34 15,-2 4-32-15,0 2-29 0,7 4-34 16,7 2-40-16,7 0-96 0,6 6-191 0,7 3-204 16,3 3 179-16,13-1 62 15,1-1-206-15,22 2-518 0</inkml:trace>
  <inkml:trace contextRef="#ctx0" brushRef="#br0" timeOffset="15977.43">10312 12522 1758 0,'0'0'477'0,"0"0"-95"16,0 0 103-16,0 0-32 0,0 0-94 16,0 0-73-16,0 0-50 0,-63-65-32 15,61 62-23-15,1 3-61 0,1-1-96 16,0 1-24-16,0 0-64 0,4 0-49 15,4 5-38-15,7 4 123 0,7 6 28 0,9 1 22 16,7 4 2-16,3 1 10 0,2 0-34 16,4 1 28-16,-5-1-28 0,-3-2 0 15,-7-2-15-15,-6-3-50 0,-6-3-62 16,-8-2-43-16,-4-3-82 0,-4-1-104 0,-2 1-60 16,-2-3-42-16,0-1-19 15,0-2-247-15,0 0-568 0</inkml:trace>
  <inkml:trace contextRef="#ctx0" brushRef="#br0" timeOffset="16210.84">10692 12521 1797 0,'0'0'597'0,"0"0"-233"0,0 0 111 16,0 0-2-16,0 0-73 0,0 0-67 16,-41-68-46-16,38 64-66 0,-1 3-89 15,-6 1-93-15,-3 0-39 0,-6 1-49 0,-3 5 10 16,-5 5 5-16,0 3 6 0,2 2 27 15,2 2-2-15,0 1-9 0,6 3 9 16,0-1-61-16,4 3 9 0,2-1-19 16,3-1 0-16,1-2-37 0,4-2-59 15,1-1-54-15,2-3-90 0,0 1-100 0,8-5-78 16,9-1 31-16,7-4-197 16,-3-3-562-16</inkml:trace>
  <inkml:trace contextRef="#ctx0" brushRef="#br0" timeOffset="16577.77">11039 12273 1308 0,'0'0'202'0,"0"0"182"0,0 0 115 15,0 0-28-15,0 0-33 0,0 0-79 16,0 0-44-16,0 0-24 0,0 0-61 15,0 0-79-15,0 0-52 0,0-63-32 16,0 63-8-16,0 0-17 0,0 0-11 0,0 0-31 16,-3 4-43-16,2 3 43 15,-4 5 1-15,2 1 1 0,0 2-2 0,-1 3-2 16,4 1-27-16,0 4 29 0,0-3 12 16,6 3 0-16,0-1-10 0,1-1 20 15,3-2-22-15,-3 2-12 0,3-3-21 16,-1 0-20-16,-1-4-2 0,1-1 12 15,0-2 12-15,4-2-6 0,1-2-27 0,5-4 2 16,2 1 9-16,7-2 16 0,3-2-31 16,3-2-31-16,-1-4-35 0,-2-2-83 15,0-2-80-15,-8 0-100 0,-4 0-139 16,-8 1-221-16,-2-3-694 0</inkml:trace>
  <inkml:trace contextRef="#ctx0" brushRef="#br0" timeOffset="16827.68">11324 12382 1656 0,'0'0'539'16,"0"0"-147"-16,0 0 61 0,0 0 13 16,0 0-78-16,0 0-86 0,0 0-66 15,0 0-38-15,0 0-38 0,0 0-53 16,0 0-63-16,-46-38-44 0,46 38-52 16,0 0-28-16,0 2-37 0,2 6 50 0,2 3 67 15,3 4 46-15,-3 1-22 0,1 2-22 16,-1 0 11-16,0 0-10 0,-1 0 21 15,-1 0-9-15,-1-1-15 0,2-1 0 16,1-1 0-16,-2 2-6 0,0 0-74 16,1-3-10-16,0 1-30 0,0-1-35 15,-1-1-54-15,1-1-78 0,0-2-131 16,1 1-90-16,3-3-57 0,-1-2-554 16</inkml:trace>
  <inkml:trace contextRef="#ctx0" brushRef="#br0" timeOffset="17243.55">11814 12344 346 0,'0'0'2041'15,"0"0"-1576"-15,0 0-74 0,0 0 88 16,0 0-54-16,0 0-93 0,0 0-82 15,-85-65-87-15,75 61-71 0,0 2-43 16,1 2-28-16,2-1-21 0,-1 1-10 16,3 0-39-16,2 2-18 0,0 4-19 15,-1 6 21-15,4 1 28 0,0 4 10 16,3 1 26-16,6 1 0 0,3-1-64 16,3 0-6-16,2 0 12 0,1-2 19 0,2-4 25 15,0-1-4-15,2-3 19 0,1-2 18 16,1-5 10-16,2-1-4 0,-3 0 35 15,-1-5 9-15,-2-3-3 0,-4-3 8 16,-5-2 1-16,-4-4 0 0,-7 2-1 16,0-3-12-16,-14-3-55 0,-8 3-6 0,-7-1-85 15,-4 2-26-15,-4 3-2 0,-2 5-41 16,4 2 3-16,5 6-73 0,4 1-150 16,9 0-148-16,4 5-58 0,7 3-21 15,6-1-205-15,8 4-456 0</inkml:trace>
  <inkml:trace contextRef="#ctx0" brushRef="#br0" timeOffset="17560.55">12238 12368 2035 0,'0'0'689'16,"0"0"-307"-16,0 0 23 0,0 0-105 0,0 0-111 16,0 0-54-16,0 0-29 0,0 0-25 15,0 0-31-15,0 0-50 0,-69-64-63 16,66 64-68-16,1 5 34 0,1 4 37 15,1 2 13-15,0 2 12 0,6 2 20 0,6-1 15 16,3-2 33-16,5 3 23 0,1-2-4 16,0-5 23-16,6 2 15 0,-2-5 6 15,2-3-27-15,-1-2-13 0,2 0 30 16,-1-5 13-16,-4-3 27 0,-2-3 12 16,-4-2-16-16,-3-4-12 0,-7-3-36 15,-4-2-20-15,-3-3 16 0,-6 0-70 16,-10-1-12-16,-4 4-33 0,-3 1-29 15,-6 6-17-15,-4 3-10 0,1 6-67 16,-1 5-14-16,3 1-34 0,3 4-92 16,4 8-85-16,1 4-38 0,5 2-14 0,1 1-13 15,4-2-217-15,1 4-720 0</inkml:trace>
  <inkml:trace contextRef="#ctx0" brushRef="#br0" timeOffset="18176.68">12901 12259 2017 0,'0'0'489'0,"0"0"-102"0,0 0 121 16,0 0-43-16,0 0-95 0,0 0-87 16,0 0-40-16,0 0-44 0,0 0-73 15,0 0-41-15,0 0-33 0,-3-23-52 0,3 23 0 16,4 0-64-16,3 1-34 0,8 5 31 16,4 2 42-16,5 5 25 0,5 2 14 15,3 3 1-15,1 0-14 0,1 2 2 16,-2-2-3-16,-2-2-12 0,-5-2-25 15,-5 1-116-15,-9-3-59 0,-2-4-89 0,-7 0-125 16,-2 0-122-16,-2-3 3 0,-4-1-150 16,-7-4-1128-16</inkml:trace>
  <inkml:trace contextRef="#ctx0" brushRef="#br0" timeOffset="18373.59">13133 12337 2149 0,'0'0'594'0,"0"0"-234"16,0 0 102-16,0 0 11 0,0 0-68 15,0 0-87-15,0 0-88 0,0 0-105 16,0 0-85-16,0 0-40 0,-45-46-43 16,33 52-6-16,-6 6 31 0,-4 2 3 15,0 3-44-15,-3 2 1 0,2-1 12 0,1 4-58 16,6-3-38-16,3 0-27 0,6 2-71 16,4-3-48-16,3 0-28 0,2-2-49 15,9-1 6-15,6-3 76 0,5-5 66 16,5-3-39-16,3-2-270 0,-5-2-451 15</inkml:trace>
  <inkml:trace contextRef="#ctx0" brushRef="#br0" timeOffset="18711.82">13571 12098 1038 0,'0'0'1354'15,"0"0"-1080"-15,0 0 67 0,0 0 131 16,0 0-102-16,-43-76-124 0,27 65-106 15,-3 4-46-15,3 0-23 0,3 2-18 16,2 3-7-16,3-1-12 0,0 3-34 0,5 0-29 16,0 2-51-16,0 4 15 0,2 3 18 15,1 2 13-15,0 2 6 0,4 5 28 16,10 0 25-16,2 3 40 0,4 1 0 16,6 1-25-16,-1 1-39 0,1 1 15 0,3-2 15 15,-5 0-28-15,-4-2 8 0,-4-1-11 16,-5-3 0-16,-5-2 3 0,-6-1 16 15,0 1-19-15,-9-2 0 0,-5-2 2 16,0-2 18-16,-5-1-20 0,-1-1 0 16,1-4-15-16,-2 1-37 0,2-4-51 15,0 0-37-15,1-1-28 0,-2-5-94 16,-2-5-108-16,-3-2-167 0,5 3-238 16,-6-9-903-16</inkml:trace>
  <inkml:trace contextRef="#ctx0" brushRef="#br0" timeOffset="18855.55">13472 12080 349 0,'0'0'1474'0,"0"0"-984"0,0 0-125 16,83-52-37-16,-53 39-79 0,2 1-80 15,4-1-61-15,3 1-32 0,0 2-44 16,-2 1-32-16,-5 1-3 0,-2 1-35 0,-7 5-140 16,-7-1-93-16,0 3-46 0,-6 0-96 15,-1 0-181-15,-1 4-209 0</inkml:trace>
  <inkml:trace contextRef="#ctx0" brushRef="#br0" timeOffset="19176.66">14126 12014 1125 0,'0'0'780'0,"0"0"-319"16,0 0-106-16,0 0 2 0,0 0-3 0,0 0-63 16,-81-6-124-16,66 6-60 15,0 2-28-15,0 4-26 0,1 5-53 0,4-1-22 16,0 2-15-16,6 1 1 0,2 2 5 15,2 1 6-15,0-1 6 0,11 2 9 16,3 1 10-16,6-1 28 0,1-2 0 16,8 0 10-16,3-2-9 0,2-2-13 15,2-4-13-15,0 0 19 0,-2-5 12 0,-6-2-6 16,-3 0-9-16,-5-9 15 0,-4-2 19 16,-3-8-6-16,-2 0-10 0,-5-6-22 15,-1-4-2-15,-5-2 2 0,-2 2-15 16,-7-1-28-16,-8 5-56 0,-4 2-9 15,-3 4 6-15,0 2-30 0,1 6-43 16,3 2-39-16,8 4-45 0,5 2-140 16,7 3-124-16,0 0-560 0,12 0-153 0</inkml:trace>
  <inkml:trace contextRef="#ctx0" brushRef="#br0" timeOffset="19459.59">14666 11962 1913 0,'0'0'696'15,"0"0"-246"-15,0 0-9 0,0 0-110 16,0 0-164-16,0 0-78 0,0 0-39 0,0 0-50 16,0 0-33-16,0 0-68 0,0 0-31 15,-7 11 91-15,8-1 22 0,8 2 17 16,5 0 2-16,2 0 18 0,3 0 26 16,5 0 35-16,2-2 12 0,2-4 19 15,4-1 21-15,2-1-22 0,1-4-35 0,1 0-12 16,0 0 37-16,-3-6 61 0,-1-3-4 15,-6 0-49-15,-3-4-31 0,-7-2 16 16,-4 0 17-16,-6-1 25 0,-4-3-46 16,-2 1-70-16,-11-1-18 0,-9 0-82 15,-7 1-48-15,-8 2-32 0,-7 4-70 16,-8 5-143-16,-3 4-241 0,11 3-456 16,-19 2-414-16</inkml:trace>
  <inkml:trace contextRef="#ctx0" brushRef="#br0" timeOffset="20308.54">8282 15125 1641 0,'0'0'445'16,"0"0"-163"-16,0 0 92 0,0 0 60 16,0 0-81-16,0 0-87 0,0 0-72 15,0 0-33-15,0 0-21 0,0 0-40 16,-19-54-35-16,36 48-65 0,6-4-7 15,9 0-11-15,10-1 16 0,10-1-1 0,1-1-38 16,5 2-61-16,0 1-45 0,-7 3 31 16,-10 3-70-16,-11 4-161 0,-11 0-132 15,-12 7-149-15,-7 0-365 0</inkml:trace>
  <inkml:trace contextRef="#ctx0" brushRef="#br0" timeOffset="20448.41">8442 15190 1888 0,'0'0'1075'0,"0"0"-825"16,0 0-212-16,0 0 32 0,99-25 10 16,-34 11-39-16,10 0-28 0,8-2-11 15,1 2-2-15,-5 2-156 0,-11 4-144 16,-10 0-151-16,-22 4-662 0</inkml:trace>
  <inkml:trace contextRef="#ctx0" brushRef="#br0" timeOffset="30938.67">9684 14873 1461 0,'0'0'527'16,"0"0"-219"-16,0 0-5 0,0 0 23 15,0 0-54-15,0 0-62 0,0 0-48 16,0 0-16-16,0 0-33 0,0 0-47 16,-1-8-19-16,-6 11-30 0,-4 2-16 15,-4 4-1-15,-3 3 13 0,0 1-10 16,0 0 34-16,4 1-37 0,4 0-6 0,4-3-28 15,6 2-13-15,0 1 15 0,10 0 10 16,9 1 10-16,4-1 9 0,7-3-1 16,6-2-15-16,4-3-12 0,4-4-35 15,-1-2 66-15,-1-3 9 0,-5-6 51 16,-4-3 28-16,-4-3 22 0,-4-1 38 16,-7-2-1-16,-5-2 11 0,-5 0-32 15,-4-2-24-15,-4 0-25 0,0-1-13 16,-9 1-33-16,-7 3-29 0,-4 2-2 15,-6 3-34-15,-3 3-24 0,-1 5-3 16,0 4-19-16,3 2-75 0,1 0-31 0,5 7 61 16,6 2-385-16,6 4-46 0,4 1-7 15,5 1-108-15,0-3-529 0</inkml:trace>
  <inkml:trace contextRef="#ctx0" brushRef="#br0" timeOffset="31244.71">10279 14998 1353 0,'0'0'1068'0,"0"0"-813"0,0 0-46 16,0 0 48-16,0 0-47 0,-77-12-92 16,74 12-118-16,1 0-67 0,2 0-38 15,0 0-7-15,3 0 16 0,8 2 96 0,3 1 16 16,3-3 48-16,2 0-9 0,1 0 15 15,-4-3 38-15,-1-3 0 0,-7 0 13 16,-2-2 8-16,-4-1 3 0,-2 0-41 16,0-1 4-16,0 1 11 0,-5 1 10 15,-3 0-36-15,-3 2-54 16,-4 1-26-16,2 1-43 0,-2 1-32 0,0 2-65 16,2 0-64-16,3 1-55 0,3 0-71 0,2 3-140 15,1 4-43-15,4 0-74 0,0-3-106 16,12 2-372-16</inkml:trace>
  <inkml:trace contextRef="#ctx0" brushRef="#br0" timeOffset="31771.64">10621 14644 654 0,'0'0'1352'0,"0"0"-1028"16,0 0-136-16,0 0 63 0,0 0 45 15,0 0-2-15,0 0 4 0,0 0-55 0,0 0-42 16,0 0-39-16,0 0-44 0,-39-49-40 16,53 40-23-16,6 0-14 0,6-2-17 15,7 1 4-15,9 0 9 0,7 0-18 16,2 2 24-16,1 2-31 0,-7 4-11 15,-7 2-1-15,-8 0-27 0,-12 5-22 16,-5 3 6-16,-6 1 0 0,-7 3-4 16,0 2 32-16,-13 4 15 0,-7 1 12 15,-12 4-12-15,-8 3-24 0,-3 1-1 16,-2 0-50-16,3-2-83 0,9-4 36 0,4-3-1 16,9-2 7-16,4-6 34 0,6-2 59 15,2-4 23-15,5-2 2 0,1 0 30 16,2-2 100-16,0 0 22 0,10 0 24 0,6-4-26 15,10-4-77-15,9-2-23 16,7 0 7-16,6 0-22 0,3 4-6 0,-1 4-28 16,-4 2 0-16,-2 1 15 0,-5 9-2 15,-4 2 17-15,-6-1 1 0,-8 2-34 16,-7-1-27-16,-11-1-4 0,-3 1 31 16,-14 1 32-16,-14 2 50 0,-12 3 1 15,-18 0-28-15,-10 2-55 0,-8-2-30 16,-3-2-117-16,1 0-26 0,12-3-127 15,7-4-135-15,11-3-151 0,7-3-114 16,14-3-591-16</inkml:trace>
  <inkml:trace contextRef="#ctx0" brushRef="#br0" timeOffset="37536.67">21331 11410 718 0,'0'0'988'15,"0"0"-692"-15,0 0-63 0,0 0 120 0,0 0 42 16,0 0-40-16,0 0-50 0,0 0-71 16,0 0-42-16,-3-63-17 0,3 62-5 15,0 1-15-15,0-1-29 0,0 1-33 16,0 0-72-16,0 0-21 0,0 0-61 16,2 0-29-16,4 8-27 0,2 3 117 15,4 4 19-15,2 6 24 0,2 2 0 16,0 3-9-16,-1 0-34 0,-3 3 1 15,-1 1-1-15,-4 1 0 0,-2 0-1 0,-3-2 1 16,-2 2-1-16,0-1 1 0,-2-3 2 16,-2-4 10-16,1-4-9 0,-1-3-2 15,4-6-1-15,-1-4-1 0,1-1 1 16,0-5 25-16,-2 0 24 0,1 0 34 16,-2-5 15-16,-5-3 24 0,-6-8-103 15,-3-3-19-15,-8-6-3 0,-1 0 1 0,-5-1 2 16,1 1 0-16,-1 4 0 0,0 1 24 15,0 5-3-15,0 3-21 0,-3 3-13 16,1 5-8-16,0 3-4 0,1 1 1 16,6 3-7-16,3 3 4 0,7 2-4 15,5 1-18-15,5 0-3 0,6 2 9 16,0 2 9-16,0 2 10 0,11-2 9 16,4 0 15-16,7-1 23 0,8 1 20 15,7-4 15-15,8-1-12 0,7-3-36 16,6-4-10-16,1-1-49 0,3 0-53 15,-3-2-55-15,0-5-84 0,-4-2-109 0,-2-3-110 16,-4 0-162-16,-4-5-188 0,-13 3-618 16</inkml:trace>
  <inkml:trace contextRef="#ctx0" brushRef="#br0" timeOffset="37754.08">21960 11201 2088 0,'0'0'653'0,"0"0"-277"16,0 0 3-16,0 0 38 0,0 0-75 15,-82-69-63-15,77 67-73 0,3 1-73 16,2 1-112-16,0 0-21 0,0 3-107 16,0 12-57-16,0 5 164 0,2 6 7 15,1 6 27-15,4 3 6 0,-2 1-4 0,-2 1-32 16,-1 1 6-16,0-1-10 0,-2 0-40 16,0-1-37-16,0 3-74 0,0 1-129 15,0 0-150-15,1 2-129 0,2 1-96 16,-3-13-511-16</inkml:trace>
  <inkml:trace contextRef="#ctx0" brushRef="#br0" timeOffset="37953.71">20846 12321 2172 0,'0'0'620'0,"0"0"-293"0,0 0-59 16,0 0 49-16,116-79-134 0,-33 52-152 15,23 2-18-15,15 1 18 0,9 2 29 0,4 4 25 16,-1 3-69-16,-10 2 6 0,-8 2-22 16,-7 1-6-16,-13 2-95 0,-9 2-59 15,-14 1-55-15,-13 0-61 0,-17 2-98 16,-16 2-128-16,-12 1-237 0,-23 0-690 0</inkml:trace>
  <inkml:trace contextRef="#ctx0" brushRef="#br0" timeOffset="38202.6">21190 12439 1614 0,'0'0'772'0,"0"0"-430"0,0 0-149 15,0 0 89-15,0 0-1 0,0 0-60 0,0 0-57 16,32 73-45-16,-20-53-36 0,3 0-33 15,-2 3-28-15,0-1-7 0,-1 2 7 16,-1-2-11-16,-2 1-11 0,0 0-22 16,-1-3-28-16,-1 0-36 0,-2-4-80 15,-2-2-109-15,-2-2-100 0,-1-3-61 16,0-3-39-16,0-3-346 0,-6-3-664 0</inkml:trace>
  <inkml:trace contextRef="#ctx0" brushRef="#br0" timeOffset="38440.25">21266 12508 2149 0,'0'0'678'0,"0"0"-344"16,0 0-41-16,0 0 99 0,0 0-59 15,96-64-109-15,-49 54-79 0,12 2-34 16,9 1-6-16,4 7-4 0,-3 0-12 16,-10 9 12-16,-9 3-43 0,-12 3-37 15,-10 2-19-15,-11 1-1 0,-4 2 0 0,-7-2 3 16,-6 4 23-16,-3-2 3 0,-16 4-5 15,-13 3 8-15,-16-3 1 0,-14 2-34 16,-13-1-43-16,-10-2-100 0,0 1-117 16,8-5-138-16,14-3-183 0,12-9-152 15,23-3-396-15,7-7-875 0</inkml:trace>
  <inkml:trace contextRef="#ctx0" brushRef="#br0" timeOffset="38920.42">22892 11908 1516 0,'0'0'783'16,"0"0"-399"-16,0 0-107 0,0 0 46 15,0 0-27-15,0 0-103 0,0 0-83 16,0 0-60-16,79-43-49 0,-41 32-1 15,8 4 0-15,5-1-2 0,3 2-26 16,1 2 9-16,-9 3-123 0,-6 1-168 16,-15 1-157-16,-9 4-161 0,-10 1-471 0</inkml:trace>
  <inkml:trace contextRef="#ctx0" brushRef="#br0" timeOffset="39062.11">23036 12059 1547 0,'0'0'445'15,"0"0"-173"-15,0 0-52 0,0 0 9 16,104-24-68-16,-50 11-100 0,5-4-35 16,3 3-26-16,-2-3-230 0,-7 4-132 15,-8 0-222-15,-15 3-525 0</inkml:trace>
  <inkml:trace contextRef="#ctx0" brushRef="#br0" timeOffset="39802.81">24193 11328 1547 0,'0'0'503'0,"0"0"-230"16,0 0-41-16,83-32 10 0,-54 23-11 16,-1 0-10-16,-5 1 12 0,-6 3-9 15,-8 1-13-15,-6 1 16 0,-1 1 9 16,-2-1-59-16,0 1-63 0,-2-1-50 15,-2 1-30-15,-4-1-20 0,-1 0-14 16,-3 1-24-16,-7-1-13 0,-3 2-6 16,-6 1 12-16,0 0 6 0,0 0 7 15,0 0 15-15,4 1 0 0,2 3-19 16,6 0-9-16,2 0-9 0,2 1 16 16,5-1 2-16,0 1-3 0,4-1-6 0,0 1 6 15,2 1-3-15,-1 1 10 0,2 2 5 16,0 0 11-16,0 2-10 0,0 2 10 15,-1 3 0-15,-3 0 2 0,-2 0 21 16,-4 2 7-16,-2-1-3 0,-1 1 0 16,0-2-22-16,3-3-3 0,1 0-10 0,1-2-15 15,5-4-3-15,0-1-12 0,3-2-26 16,0-2 10-16,0-1 22 0,0-1 12 16,0 0-6-16,0 0 3 0,0 0 9 15,2 0 16-15,4 0 13 0,3 0-1 16,7 0 1-16,6-1 6 0,5 0 30 15,6-2 11-15,6 2-23 0,3 1 0 16,1 0 1-16,2 3 2 0,0 1-21 0,0 4-1 16,-2 2-18-16,-6 2-2 0,-2 2-19 15,-6-1 21-15,-9 0 28 0,-9 0 13 16,-8-2-23-16,-3 2 1 0,-9 3 15 16,-12-1 9-16,-11 2-6 0,-8-1-25 15,-9-4-12-15,-6 0-24 0,-4-4-44 0,6-3-53 16,4-3 9-16,8-2-6 0,8 0-46 15,4-6-46-15,6-3-40 0,3-7-52 16,3-2-50-16,1-2-109 0,7-2-227 16,5 4-418-16</inkml:trace>
  <inkml:trace contextRef="#ctx0" brushRef="#br0" timeOffset="39992.36">24061 11288 23 0,'0'0'1578'0,"0"0"-1039"16,0 0-141-16,0 0-2 0,0 0-66 16,0 0-82-16,68-72-58 0,-32 61-45 0,6 2-26 15,6-1-34-15,5 3-28 0,3 0-57 16,1 2 0-16,-1 1-17 0,3 2 17 16,-2 1 0-16,-4 1-113 0,-5 0-101 0,-5 0-45 15,-8 5-73-15,-7 2-123 0,-8 1-78 16,-5 1-450-16</inkml:trace>
  <inkml:trace contextRef="#ctx0" brushRef="#br0" timeOffset="40652.92">24773 11287 1909 0,'0'0'470'0,"0"0"-125"15,0 0 44-15,0 0-13 0,0 0-72 16,85-54-69-16,-53 46-68 0,5 3-61 16,3 0-26-16,4 2-12 0,-1 2-24 15,-4 1-26-15,-5 0-16 0,-3 3-2 16,-4 2-2-16,-3 5-22 0,-5 1-1 0,-1 5-6 16,-5 2 31-16,-2 2 0 0,-7 3 0 15,-4 0-16-15,-9 2-15 0,-10 1 31 16,-12 1 10-16,-6 0-10 0,-8-1-47 15,0 0 16-15,1-3 13 0,3-1 2 16,5-4 16-16,5-2-19 0,6-2 16 16,5-3-9-16,6-1 12 0,2-3-2 15,8-5 0-15,1 2-2 0,2-3 4 16,1-1 24-16,0 0 35 0,8-1 59 16,12-5-10-16,9-5-108 0,13 0-9 0,8-2-28 15,9-1-6-15,-1 1-69 0,0 0-31 16,-6 3-70-16,-5 0-39 0,-8 3-74 15,-6 2-41-15,-7-1-22 0,-6 5-41 16,-5-1-54-16,-4 0 113 0,-4 1 134 0,-4 0 237 16,-1 1 114-16,-2-1 276 0,0 1-71 15,0 0-96-15,0 0-61 0,0 0 0 16,0 0 54-16,0 0 48 0,0 0-24 16,0 0-40-16,0 0-76 0,1 0-79 15,-1 0-45-15,2 0-32 0,1 2-47 16,1 2 79-16,3 1 31 0,6 1 83 15,0-3-41-15,4 1-22 0,-3-4-14 16,1 0 17-16,-2 0 15 0,-1-5 16 16,-5-1 32-16,-3-1 29 0,-2 1 44 0,-2-4-33 15,0 4-40-15,-5-2-49 0,-1 1-41 16,-2 1-27-16,-1-1-18 0,1 3-31 16,-1 0-19-16,-2 4-27 0,3-1-38 15,-2 1-91-15,0 0-64 0,0 0-81 16,3 5-32-16,2-3-20 0,1 4-5 15,4-1-138-15,10-4-117 0,6 0-26 0</inkml:trace>
  <inkml:trace contextRef="#ctx0" brushRef="#br0" timeOffset="40951.64">25887 11192 1378 0,'0'0'526'0,"0"0"-130"16,0 0 1-16,0 0-30 0,-3-69-61 0,-1 59-39 15,0 1-21-15,-1 4-23 0,2 0-42 16,0 2-26-16,3 2-50 0,0 1-105 16,0 0-21-16,0 0-72 0,8 7-40 15,3 5 133-15,5 4 51 0,5 3 21 16,1 5-17-16,6 1-2 0,0 2 12 16,-2 0-10-16,-3-1 16 0,-2-1-37 15,-6 1-13-15,-1 1-20 0,-5-1 21 16,-4-2-1-16,1 0 1 0,-3-4-7 0,-3-1-15 15,0-2-18-15,0-2-22 0,-2-3-19 16,-5-3-8-16,-5 0-4 0,-4-3-28 16,-2-3-46-16,-4 0-95 0,-2-3-138 15,-4 0-88-15,4-5-134 0,5 0-448 16,-3-12-511-16</inkml:trace>
  <inkml:trace contextRef="#ctx0" brushRef="#br0" timeOffset="41119">25805 11179 1007 0,'0'0'1302'0,"0"0"-857"0,0 0-120 16,73-76-60-16,-27 54-103 0,5 1-51 16,8 2-16-16,7 2-67 0,0 4-28 15,2 5-3-15,-4 2-13 0,-4 2 13 16,-7 4 0-16,-5 0 0 0,-5 6-35 0,-7 0-54 16,-7 3-64-16,-10 1-16 15,-8 3-55-15,-8 3-94 0,-3 0-34 16,-12 5-161-16,-2-6-601 0</inkml:trace>
  <inkml:trace contextRef="#ctx0" brushRef="#br0" timeOffset="41535.51">24282 12103 1494 0,'0'0'1101'0,"0"0"-808"15,0 0-116-15,0 0 85 0,0 0 33 0,100-84-71 16,-44 63-73-16,12 3-62 0,13 3-8 15,13 1 9-15,8 4-25 0,8 1 16 16,9 2-16-16,10 1-6 0,7-1-28 16,4 0-10-16,6-4-21 0,-2 1-1 0,-3-2-42 15,-3 0 9-15,-9 3 22 0,-13-2 9 16,-12 4-20-16,-14 0 23 0,-20-1 0 16,-14 2-11-16,-17 2 11 0,-13-1 1 15,-13 2 36-15,-9 2 0 0,-4 0-37 16,0 1-74-16,-1 0-88 0,-10 0-123 15,-2 2-175-15,-10 8-41 0,-5 2-42 16,2-1-441-16,-18 10-450 0</inkml:trace>
  <inkml:trace contextRef="#ctx0" brushRef="#br0" timeOffset="42101.42">24531 12444 111 0,'0'0'1824'16,"0"0"-1228"-16,0 0-210 0,0 0-50 15,0 0 20-15,0 0-72 0,0 0-79 0,0 0-80 16,0 0-125-16,0 0-10 0,-105-12 10 16,61 20 24-16,1 1-24 0,9 2-3 15,9-1-31-15,8 0-7 0,9 1-8 16,8 2-5-16,0 3 9 0,9 0 36 16,9 0 9-16,8 4 41 0,5 0-25 0,3-1-16 15,6 0 41-15,-3-1 3 0,1 0-22 16,-2 0 21-16,-4-1 32 0,-4-4-7 15,-8 2-45-15,-7-5-21 0,-6-2 8 16,-4-2 31-16,-3 0 5 0,-7 1 25 16,-6-1 10-16,-11 1-1 0,-9-1-22 15,-12-2-58-15,-10-3-58 0,-8-1-87 0,-4 0-143 16,2-3-158-16,6-3-32 0,5-3-144 16,18 0-349-16,-6-6-576 0</inkml:trace>
  <inkml:trace contextRef="#ctx0" brushRef="#br0" timeOffset="42244.67">24326 12510 1076 0,'0'0'1349'0,"0"0"-975"0,0 0-120 15,101-48 53-15,-63 35-53 0,3-1-84 16,4-2-69-16,2 4-51 0,-5-1-49 16,-4 2-1-16,-8 4-3 0,-8 0-148 15,-8 4-95-15,-2 2-82 0,-5 1-138 16,-1 0-148-16,-2 1-513 0</inkml:trace>
  <inkml:trace contextRef="#ctx0" brushRef="#br0" timeOffset="42551.93">24956 12408 1178 0,'0'0'983'0,"0"0"-543"0,0 0-93 16,0 0-30-16,0 0-53 0,0 0-8 16,0 0 25-16,0 0-82 0,0 0-62 15,0 0-47-15,-56 26-44 0,40-17-3 16,3 1-43-16,2 2-6 0,5 2-12 15,3-2 2-15,3 4 4 0,0-1-4 0,6 0-36 16,5-2-35-16,9-1 16 0,3-1 33 16,8-2 20-16,2-3 18 0,1-3 11 15,0-3 11-15,-3-1 18 0,-6-7 4 16,-5-4 43-16,-6-6 67 0,-5 0-25 16,-1-4-15-16,-6-1-10 0,-2 1-31 15,-3 2-21-15,-10-1-24 0,-3 3-18 16,-5 1-10-16,-4 2-27 0,-2 2-31 15,1 1-46-15,3 5-50 0,3 0-68 16,9 5-66-16,6 2-129 0,5 0-275 16,7 0-368-16,5 4 302 0</inkml:trace>
  <inkml:trace contextRef="#ctx0" brushRef="#br0" timeOffset="42802.21">25375 12395 1808 0,'0'0'593'0,"0"0"-128"16,0 0 47-16,0 0-44 0,0 0-101 0,0 0-143 15,0 0-106-15,0 0-118 0,0 0-16 16,0 0-111-16,0 0 53 0,9 31 46 16,1-16-6-16,3-1-29 0,7 1-2 15,3-2 49-15,5-5 16 0,2 1 28 16,3-6 0-16,-1-3 16 0,1 0 9 16,1-5 34-16,-3-5 0 0,-4-5-13 15,-4 0-12-15,-6-6 27 0,-5 0 16 0,-5-2-16 16,-4-1-28-16,-3 1-31 0,-13 3-5 15,-10-1-25-15,-11 3-64 0,-13 1-53 16,-10 3-77-16,-7 4-93 0,-5 3-117 16,6 5-197-16,17 2-363 0,-9 0-637 0</inkml:trace>
  <inkml:trace contextRef="#ctx0" brushRef="#br0" timeOffset="43507.65">27345 11619 1669 0,'0'0'423'0,"0"0"-216"15,0 0 32-15,0 0 64 0,0 0-30 0,0 0 8 16,0 0 7-16,0 0-23 0,0 0-52 16,0 0-54-16,0 0-56 0,-28-33-63 15,53 25-25-15,12 0-2 0,11-2 8 16,9-2-20-16,6 2-1 0,3 0 0 16,-5-1 3-16,-9 4-3 0,-8 1-91 15,-10 4-58-15,-11 0-60 0,-9 2-62 0,-6 3-141 16,-8 6-187-16,-6 2 2 0,-5 1-579 15</inkml:trace>
  <inkml:trace contextRef="#ctx0" brushRef="#br0" timeOffset="43636.55">27452 11728 1313 0,'0'0'676'0,"0"0"-190"16,0 0 0-16,0 0-67 0,0 0-89 0,0 0-129 16,0 0-151-16,0 0-50 0,112-21 0 15,-57 6 0-15,1 1-39 0,-1 0-138 16,-4-2-47-16,-9 4-24 0,-7-1-92 15,-4 1-182-15,-12 2-695 0</inkml:trace>
  <inkml:trace contextRef="#ctx0" brushRef="#br0" timeOffset="44001.65">28254 11340 2326 0,'0'0'597'0,"0"0"-261"0,0 0 16 0,0 0-2 16,0 0-55-16,-79-52-78 0,65 50-53 16,3-1-50-16,0 3-53 0,2 3-61 15,-2 4-3-15,0 6-18 0,-1 4-4 0,5 2 7 16,1 4-1-16,6 2-5 0,0-1 2 16,8 2 7-16,7-3-16 0,6 0-9 15,5-4 3-15,2-1-16 0,7-6-30 16,3-3 48-16,0-5 34 0,1-2 1 15,-3-2 25-15,-1-3 16 0,-8-5 8 16,-4-3 4-16,-7-3 8 0,-2-3-2 16,-6-5-1-16,-4-3-12 0,-4 0-3 15,-3-4-6-15,-9 5-10 0,-8-2-27 0,-2 4-16 16,-6 2-27-16,2 2-39 0,-1 2-11 16,4 7-2-16,3 1-45 0,3 7-77 15,6 1-129-15,5 0-176 0,5 6-87 16,1 5 24-16,1-4-143 0,16 9-618 0</inkml:trace>
  <inkml:trace contextRef="#ctx0" brushRef="#br0" timeOffset="44158.7">28704 11455 1023 0,'0'0'1195'0,"0"0"-627"16,0 0 15-16,0 0-111 0,0 0-148 15,0 0-94-15,0 0-63 0,0 0-130 16,0 0-37-16,0 0-2 0,0 0-23 15,11-18-95-15,-11 14-104 0,4 3-90 16,-1 0-179-16,4 0-176 0,-1 1-298 16,4-3-359-16,-51 31 867 0</inkml:trace>
  <inkml:trace contextRef="#ctx0" brushRef="#br0" timeOffset="44450.64">29101 11003 1296 0,'0'0'1310'0,"0"0"-969"0,0 0-62 15,0 0 137-15,0 0 22 0,0 0-117 16,0 0-145-16,0 0-86 0,0 0-63 16,0 0-27-16,0 0 2 0,23-17 11 15,-12 35 14-15,4 5-2 0,1 5-10 16,-1 4-2-16,-2 0 5 0,1 2-4 15,-2-2-13-15,-1-1-2 0,-3-1 1 16,1-3-43-16,-4-2-43 0,3 0-46 0,-2-3-73 16,-3-2-75-16,2-3-133 0,-1-3-96 15,1-1-76-15,1-5-196 0,5-2-804 0</inkml:trace>
  <inkml:trace contextRef="#ctx0" brushRef="#br0" timeOffset="44768.6">29589 11211 2338 0,'0'0'571'16,"0"0"-171"-16,0 0 88 0,0 0-111 16,0 0-128-16,0 0-101 0,-52-72-65 15,41 65-24-15,-2 4-7 0,3 1-52 16,0 2-3-16,1 0-68 0,3 6-27 16,2 5 20-16,3 2 32 0,1 2-50 15,5 2-53-15,10-1 46 0,7 1 52 0,6 1 51 16,6-3 34-16,6-2-3 0,1-3 19 15,0-2-12-15,-2-6 2 0,-6-2 10 16,-4 0 21-16,-8-1 35 0,-3-8 30 16,-8-2-19-16,-4-4-19 0,-2-2-22 15,-4-2-8-15,0 0-7 0,-15-3-21 0,-1 2-30 16,-7 2-10-16,-2 3-19 0,-4 4-33 16,0 1-48-16,3 4-26 0,4 5-6 15,4 1-35-15,6 0-66 0,4 2-136 16,5 5-182-16,3 2 0 0,5 1 102 15,10 0 73-15,1 1-157 0,-1-5-535 16</inkml:trace>
  <inkml:trace contextRef="#ctx0" brushRef="#br0" timeOffset="44995.17">29993 11058 2287 0,'0'0'636'16,"0"0"-243"-16,0 0 26 0,0 0-57 15,0 0-156-15,0 0-116 0,0 0-75 16,83-19 1-16,-62 27 21 0,-1 5 3 16,1 2 3-16,-2 0-18 0,1 4-23 15,-1 2-2-15,0 2-2 0,1 2 1 0,-3-2 0 16,0-1-27-16,-3 1-3 0,-3-5-55 16,-5-2-79-16,-6-2-28 0,0-1-28 15,-12-2-57-15,-4-1-62 0,-7-3-171 16,4-2-463-16,-9-5-721 0</inkml:trace>
  <inkml:trace contextRef="#ctx0" brushRef="#br0" timeOffset="45131.18">30150 11087 1964 0,'0'0'512'0,"55"-66"-264"16,-16 38 9-16,9 2-17 0,14-2-87 16,5 10-32-16,4 5-86 0,-2 7-35 15,-3 5-3-15,-5 1 0 0,-8 3-121 16,-9 7-55-16,-5 0-109 0,-10 3-147 15,-10-4-271-15,0 6-776 0</inkml:trace>
  <inkml:trace contextRef="#ctx0" brushRef="#br0" timeOffset="50532.96">23171 14046 1542 0,'0'0'387'16,"0"0"-195"-16,0 0-147 0,0 0-29 15,0 0 120-15,0 0 0 0,0 0-52 0,83-20-81 16,-27 7 62-16,21-2 74 0,23-3-53 16,17-2 56-16,16 0-65 0,10-1-42 15,9 0 39-15,6 2 5 0,7-3-59 16,2 1-20-16,3-3-50 0,0 1 48 16,0 0-89-16,-8 4 30 0,-9 1 29 0,-11 2-32 15,-15 4 16-15,-16 5-49 0,-12 0-3 16,-18 2-41-16,-10 0 53 0,-16 1-96 15,-9-1-150-15,-15 0-114 0,-12 0-334 16,-9-2 46-16</inkml:trace>
  <inkml:trace contextRef="#ctx0" brushRef="#br0" timeOffset="50816.18">23768 14005 795 0,'0'0'254'0,"0"0"-144"16,104-45 60-16,-33 24-82 0,18-4 84 15,18 2-91-15,12 1-19 0,10 3 127 16,2 3-189-16,0 2-3 0,1 2-36 16,-8 2-110-16,-3 0 149 0,-5 1-140 15,-4 0-45-15,-6-2-271 0,-29 4 32 16</inkml:trace>
  <inkml:trace contextRef="#ctx0" brushRef="#br0" timeOffset="54964.36">9145 16186 731 0,'0'0'649'0,"0"0"-311"0,0 0-231 15,-94-4-103-15,84 1 135 16,3 3 66-16,4 0 83 0,2 0-66 0,1 0-70 16,0 0-56-16,0 0-29 0,0 0-15 15,0 0-20-15,0 0-32 0,4 0-1 16,2 0-18-16,5 2 19 0,11-2 54 15,10 0 77-15,12 0 57 0,18 0-105 0,17-5-58 16,15-6-6-16,13-3 3 0,11-3-19 16,9-2-1-16,6-3 17 0,5 0-19 15,-1-1-91-15,4 0-11 0,-5 1-188 16,-7 3 20-16,-13 3-194 0,-16 6 146 16,-25 5-221-16,-27 2-454 0</inkml:trace>
  <inkml:trace contextRef="#ctx0" brushRef="#br0" timeOffset="55181.03">9502 16264 62 0,'0'0'1839'0,"0"0"-1379"16,0 0-237-16,0 0-52 0,0 0 25 15,0 0-35-15,0 0-72 0,78-29-68 0,-8 12-21 16,20-4-25-16,21-2 25 0,15-3 6 15,8 1-3-15,5 0-3 0,-3 3-9 16,-4 3 9-16,-8 3-13 0,-11 4 10 16,-11 3-119-16,-17 2-135 0,-18 2-104 15,-21 2-349-15,-18 1-868 0</inkml:trace>
  <inkml:trace contextRef="#ctx0" brushRef="#br0" timeOffset="55397.59">9939 16187 2377 0,'0'0'303'0,"0"0"-148"16,89-36-154-16,-27 18 1 0,16-3 54 16,19 0 46-16,17-2-31 0,10-2-42 15,7 2-4-15,3 0-25 0,-2 3-28 16,-8 4-165-16,-13 2-6 0,-19 3-150 15,-28 6-229-15,-12 1-896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02T04:02:01.693"/>
    </inkml:context>
    <inkml:brush xml:id="br0">
      <inkml:brushProperty name="width" value="0.05292" units="cm"/>
      <inkml:brushProperty name="height" value="0.05292" units="cm"/>
      <inkml:brushProperty name="color" value="#FF0000"/>
    </inkml:brush>
  </inkml:definitions>
  <inkml:trace contextRef="#ctx0" brushRef="#br0">7916 4398 879 0,'0'0'704'0,"0"0"-243"15,0 0-169-15,0 0-60 0,0 0-54 16,0 0-66-16,0 0-38 0,0 0 0 16,0 0-4-16,0-5 1 0,1 5 2 0,-1 0-18 15,0 1 8-15,0 1 4 0,0 1 0 16,0 0 12-16,0 0-9 0,0 2-29 15,0 1-25-15,0 2 25 0,0 2-6 16,0 4-10-16,0 3 10 0,0 2 18 16,0 4-15-16,0 2-38 0,0 3 0 15,3 3-16-15,0 0 0 0,0 4-3 16,2 1 18-16,1 2 0 0,-1 4-11 16,2 0 12-16,0 3 16 0,2 0-14 15,-1 3-2-15,3-1-19 0,0 3 0 16,-1 3 17-16,0 1 2 0,2 3-1 15,-1 2 1-15,0 3 0 0,0 1 12 16,-1 3-12-16,2 1-17 0,2 4 15 0,-1-2 2 16,3 3 0-16,0 3 0 0,2-1 0 15,1 4 0-15,-3 2-3 0,1 3-13 16,-2 3 4-16,0 2-4 0,-3 3 16 16,-2 3 15-16,-1 0-15 0,-4 3 0 15,1 1-1-15,-4 0-10 0,-1 4 11 0,-1 2 16 16,0 2 9-16,0 1-22 0,0-2 1 15,0 3 21-15,0 1-25 0,-1-1 0 16,-1 1 8-16,-1 2-5 0,3-1 26 16,0 4 5-16,0-1-34 0,0-1-3 15,0 0 0-15,0 1-18 0,0-2 21 16,0 1 3-16,2 0-2 0,-1 0 1 16,1 2-2-16,-2 4 1 0,0-1 34 0,0 1-35 15,-2 1 16-15,-5-2 18 0,-1-2-32 16,-3 0 20-16,3 0-3 0,-5-3-7 15,3 0-12-15,-1-2 0 0,2-1-1 16,1-4 1-16,1-2 1 0,4-5-1 16,2-6 0-16,1-1 0 0,0-5 29 15,0-6-28-15,4-7-1 0,3-6 2 16,-1-7 10-16,2-4-10 0,1-7-1 0,0-8-1 16,-2-6-1-16,3-8-72 0,-4-7-27 15,1-4-54-15,-2-6-39 0,-2-5-55 16,-1-1-130-16,-2-3-70 0,-4-1-89 15,0 0-153-15,-12-11-568 0</inkml:trace>
  <inkml:trace contextRef="#ctx0" brushRef="#br0" timeOffset="999.07">7602 4052 680 0,'0'0'720'0,"0"0"-284"0,0 0-183 16,0 0-32-16,0 0-43 0,0 0-85 0,0 0-35 15,0 0-16-15,0 0-6 16,0 0-1-16,86-8-3 0,-57 7 4 0,2-2 5 16,7 2-5-16,4 0 2 0,8 0-22 15,5-1-3-15,8 1-13 0,10-1 3 0,9-2 13 16,10 1 0-16,9-2 4 0,10-3-17 16,9-1-1-16,9 1 0 0,7-2 1 15,6 1 13-15,4 0-16 0,5 1-12 16,3 2 12-16,8 1 0 0,-1-2 0 15,8 3 0-15,2 2 1 0,5-1 1 16,1 1-1-16,5-1 1 0,7-1-2 16,5-1 0-16,7 0 1 0,8-2 0 15,7 1 13-15,7-2-14 0,9-2 0 16,9-1-12-16,5-1 12 0,5-1 0 16,1 0 4-16,3-2-7 0,-1 2 3 15,-1 0-25-15,-2 0 23 0,-6-2-63 0,-1 0 64 16,-8 1-56-16,-1-3 37 0,-4 1 17 15,-4-2-42-15,-5 0 43 0,-3-3-1 16,1-1 3-16,-1 0-2 0,1-1-9 16,-3 0-7-16,0 0 18 0,-3-2 0 0,-6 2-42 15,-2 0 42-15,-10 4-10 0,-6-1 26 16,-14 4-16-16,-10 0 10 0,-13 2 6 16,-12 1-32-16,-10 3-13 0,-7-1-23 15,-9 4 23-15,-7-1-106 0,-7 3-40 16,-10-1 26-16,-7 0 10 0,-12 2-189 15,-10 1-160-15,-20 0-190 0</inkml:trace>
  <inkml:trace contextRef="#ctx0" brushRef="#br0" timeOffset="1848.44">19693 3282 1094 0,'0'0'641'0,"0"0"-202"0,0 0-103 0,0 0-52 16,0 0-34-16,0 0-58 0,0 0-58 16,0 0-48-16,0 0-38 0,0 0-26 15,0 0-22-15,4 9-67 0,-4 0 29 16,0 5 38-16,1 4 48 0,2 4 3 16,-3 5 40-16,2 1-46 0,-2 6-26 15,0 3-19-15,0 3 3 0,-2 2 25 16,-1 1 10-16,1 5-20 0,-1 1-17 15,3 4-1-15,-1 2 13 0,1 3-12 16,0 4 0-16,0 3 2 0,0 3-3 0,0 4 1 16,0 3 1-16,1 2 0 0,3 3-2 15,0 1 0-15,2 2 2 0,2 0 0 16,2 2 9-16,4 1-11 0,1 3 0 0,3 1-1 16,1 3 0-16,0 1-1 0,-1 1 1 15,-2 2 1-15,1-1-19 0,-3 1 18 16,0-1-12-16,-4 1 12 0,-1 1-1 15,-1 2 1-15,-2 1 1 0,-2 2 1 16,-2 0 12-16,-1 1 2 0,-1 3-2 16,0-3-12-16,0 3-1 0,0-3 0 15,0 1 35-15,0 0-35 0,0 0-15 16,5-1 15-16,3 2 19 0,-1-1 0 0,2 2 6 16,1-2-25-16,0-1 14 0,2-1-14 15,-2-1 0-15,3-3-22 0,-2 2 6 16,1-1 16-16,-2-1 0 15,-1-3 2-15,-1-1 20 0,2-2-20 0,-4 0 1 16,0-6 13-16,-2 2-14 0,-1-4 17 16,-3-2-17-16,2-3 0 0,-2 1 0 15,2-3 15-15,1-4-17 0,2 0 0 0,0-2 0 16,4-2 1-16,2-5 0 0,1-3-1 16,3-2 0-16,0-4 2 0,2-3 14 15,0-5-15-15,0 0-2 0,-3-6 1 16,0 1-2-16,-2-4 0 0,-2-2 0 15,0-4 2-15,-3 1 0 0,-1-4 2 16,-3-4 2-16,0 0 14 0,-1-4-14 16,-1-1-4-16,1-3-73 0,0-3-52 15,2 0-33-15,-2 0-13 0,-1 3 47 16,-1 1 28-16,0 5 29 0,0 5 25 0,0 0-12 16,-7 2-20-16,-3 0-32 0,1 3 0 15,-2-2-158-15,1-3-144 0,1-5-352 16,-5 3-541-16</inkml:trace>
  <inkml:trace contextRef="#ctx0" brushRef="#br0" timeOffset="3714.13">8430 11686 737 0,'0'0'313'0,"0"0"-66"16,0 0 76-16,0 0 11 0,0 0-97 15,0 0-75-15,0 0-36 0,0 0-23 16,0 0-28-16,0 0-34 0,0 0-21 16,-1 4-18-16,1-4 1 0,0 1 20 15,0-1-1-15,0 1-3 0,0 1 4 16,1 0 9-16,4-1 26 0,2 2 19 0,6 0-3 15,3-2-13-15,7 0-17 0,5-1-12 16,7 0-3-16,4 0-16 0,5 0-11 16,4-1 1-16,4 0 0 0,4-1 1 15,3 1-1-15,3-2-3 0,5 2 0 0,6-1 0 16,11-1 0-16,5-2-1 0,9-1-11 16,6 0 11-16,10 0 1 0,4-1-1 15,4 0 0-15,7 0 0 0,3 1 0 16,5 1 1-16,0-1-19 0,4 2 19 15,-1 2 24-15,4-2-5 0,0 2-6 16,2 1 22-16,8-2-9 0,2 0 9 16,8-1-10-16,5-2-23 0,9-1-2 15,10-3 0-15,10 0-2 0,7-2-9 16,6 1 11-16,5-2 0 0,0 1-15 16,3 0 12-16,-1 0 1 0,-1 0 2 0,0 1 4 15,-4-1-4-15,-3 0 0 0,-1 0-3 16,-2 0 3-16,1-1 0 0,-2 2 13 15,2-1-13-15,-2-1 0 0,1 2-16 16,2-2 0-16,0 1-19 0,-1 1 33 16,-3 0 1-16,-5 2-1 0,-4 0-14 0,-6 1 15 15,-5 1-2-15,-5 1 1 0,-3 0 2 16,-5 1 2-16,-4-1-1 0,-4-1-1 16,-4-1-2-16,-5 2-14 0,-3-2-3 15,-6 1-1-15,-7-2-21 0,-6 2 2 16,-7-2 17-16,-10 0 6 0,-7 1-16 15,-9 1-3-15,-10-1 16 0,-10 1-17 16,-10 1 20-16,-11-1 15 0,-11 2 1 16,-8-1 2-16,-7 2-2 0,-6-1-19 15,-3 1-7-15,-5-1-19 0,3-2-25 0,-2 2-33 16,-4 2-46-16,0-1-19 0,-5-2 13 16,-5 4-14-16,-2-2-55 0,-4 0-400 15,0 2-487-15</inkml:trace>
  <inkml:trace contextRef="#ctx0" brushRef="#br0" timeOffset="4980.96">20334 10360 411 0,'0'0'372'0,"0"0"-56"0,0 0-43 16,0 0-35-16,0 0-53 0,0 0-23 15,0 0-6-15,0 0-4 0,0 0-16 0,0 0-32 16,0 0-17-16,31-11-3 16,-31 11-7-16,0 0-16 0,0 1-3 15,0-1-3-15,0 1-10 0,0 2-26 0,0 0 7 16,1 2 31-16,1 5-12 0,0 0-10 16,2 3-9-16,-1 2-10 0,2 3-13 0,1 1 13 15,-1 2 6-15,3 0-9 16,1 2-13-16,0 1 0 0,1 1 13 0,2-1-11 15,1 2-2-15,0 0 0 0,0-1 0 16,1 0 13-16,1-1-13 0,-4 1 0 16,2 1 0-16,-3-2-41 0,0 2-3 15,0-2-1-15,-1 1-32 0,-2-1 13 16,-2-1 0-16,2 2 35 0,-2-2 10 16,0-3 17-16,-2 0 1 0,1-4 1 15,-1 1 0-15,-2-1 3 0,2-2 26 16,-3-1-7-16,0-3 17 0,0 1 5 0,0-4 5 15,0-2-11-15,0 1 13 0,-3-4-6 16,1-1 12-16,-3 0 23 16,-1 2 0-16,-1-2-1 0,-6 1-9 0,-4 2-10 15,-5-3-6-15,-5 3 18 0,-6-2-15 16,-6 1-38-16,-6-1-19 0,-7 3 0 16,-5 0-145-16,-5-2-96 0,0 4-110 0,1 1-70 15,3 0-119-15,10 0-152 0,13 0-311 16</inkml:trace>
  <inkml:trace contextRef="#ctx0" brushRef="#br0" timeOffset="5183.64">19836 11288 965 0,'0'0'466'0,"0"0"-206"0,0 0-97 0,0 0 9 16,0 0-26-16,90-13-33 16,-42 6-55-16,11-4-45 0,14 0 41 0,9-2-54 15,2 1-146-15,4-1-103 0,-3 2-122 16,-7 0-237-16,-20 4-386 0</inkml:trace>
  <inkml:trace contextRef="#ctx0" brushRef="#br0" timeOffset="8129.12">7822 3960 72 0,'0'0'238'0,"0"0"29"0,0 0-13 16,0 0-12-16,0 0 2 0,0 0-39 16,0 0-7-16,0 0-42 0,0 0-32 15,0 0-37-15,2-17-28 0,-2 17-30 16,0 0-29-16,1 0-16 0,-1-1-20 0,0 1-13 16,0-1-19-16,0 1 0 0,1 0 32 15,1 0 36-15,-2 0 33 0,0 0 19 16,0 0 22-16,0 0 14 0,0 0 9 15,0 0 3-15,0 0 4 0,0 0-17 16,0 0-16-16,0 0-29 0,0 0 0 16,0-1 0-16,1-1 9 0,1 1 17 15,-1-1 9-15,1-1-32 0,-1 1-42 0,1-3-3 16,0 3-2-16,0-1-27 0,-1 0-3 16,2 1-13-16,-3 0-3 0,1 1 19 15,1-1 29-15,-2 1 3 0,1 1 65 16,-1-2 28-16,0 2-16 0,0 0-29 15,0 0-12-15,0 0-11 0,0 3-28 16,0 0-39-16,0 1-38 0,0 2-70 0,0 3-11 16,0 4 158-16,2 8 209 0,2 5 3 15,1 8-206-15,2 3-6 0,7 2-363 16,5-2 363-16,1-3 196 0,5-1-122 16,-2-1-64-16,-3 2-10 0,0-2-16 15,-4-1 16-15,-5 0 22 0,-2-3-22 0,-2-2-38 16,0-4-30-16,-4-3-38 0,0-2-13 15,-1-6-58-15,-2-2-188 0,0-2-164 16,0-5-237-16</inkml:trace>
  <inkml:trace contextRef="#ctx0" brushRef="#br0" timeOffset="8829.07">8082 3910 804 0,'0'0'502'15,"0"0"-147"-15,0 0-56 0,0 0-69 16,0 0-29-16,0 0-30 0,0 0-55 0,0 0-42 16,0 0-22-16,0 0-23 0,0 0-28 15,-15-3 0-15,15 2 14 0,2 1 17 16,2 0 35-16,5-1-31 0,6 1-11 15,10-4 4-15,6 2 0 0,11-4-10 16,9 1 4-16,6-1-22 0,2 1 0 16,3-2 1-16,2 2 0 0,-2 0-2 15,-2 0 0-15,-5 1 19 0,-3 0-19 0,-6 2-64 16,-7-2-26-16,-3 0-9 16,-7 0-33-16,-2-1-49 0,-4-2-16 0,-2 2-36 15,-3 0-62-15,-3 0-40 0,-2 2 9 16,-5 0 108-16,-2 2 133 0,-3 0 59 15,0 1 26-15,-2 0 35 0,1 0 138 16,-2 0 117-16,2-1 35 0,-2 1-29 0,0-3-50 16,0 2 0-16,0-1 9 15,0 0-14-15,0 1-7 0,0 0 11 0,-2-1-17 16,2 2-35-16,-2 0-36 0,2 0-59 16,0 0-95-16,0 0-3 0,0 4-76 15,0 4-28-15,0 5 61 0,4 6 42 16,2 5-1-16,3 5-23 0,3 2 0 15,2 1 14-15,2 0 11 0,4 3 3 16,3-1-3-16,1 1-3 0,-2 2 3 16,3 0 3-16,-4-1 19 0,-3-2-13 0,-4 0-9 15,-2-3-85-15,-5-1-51 0,-2-6-57 16,-5-4-72-16,0-3-65 0,-5-3-134 16,-2-4-269-16,-15-3-754 0</inkml:trace>
  <inkml:trace contextRef="#ctx0" brushRef="#br0" timeOffset="9012.84">8280 4479 2196 0,'0'0'614'0,"0"0"-421"0,0 0-78 16,0 0 99-16,54-65-71 0,-10 45-114 15,24-3-16-15,20-2 6 0,18-1-16 16,12-2 6-16,3 3-9 0,-6 3-114 15,-13 4-103-15,-12 5-116 0,-28 5-309 0,4 2-896 16</inkml:trace>
  <inkml:trace contextRef="#ctx0" brushRef="#br0" timeOffset="10595.06">18877 3317 596 0,'0'0'485'0,"0"0"-149"16,0 0-37-16,0 0-13 0,0 0-7 15,0 0-18-15,0 0-28 0,0 0-28 16,0 0-9-16,0 0-2 0,0 0-19 16,-15-25-26-16,15 25-23 0,-2 0-32 0,2 0-37 15,0 0-57-15,0 0-13 0,0 3-62 16,0 6-32-16,-1 5 44 0,1 5 63 15,0 7-3-15,3 5-16 0,5-1-4 0,1 2 23 16,2-1-1-16,2 1 0 0,0-3-11 16,1 0 10-16,0-1 2 0,-3-3 2 15,2-2 20-15,-4-3 9 0,-1-2-31 16,2-2-102-16,-4-5-72 0,1-2-49 16,-4 1-79-16,0-4-26 0,-3-3-102 15,0 0-187-15,0-2-106 0,-3-1-85 0</inkml:trace>
  <inkml:trace contextRef="#ctx0" brushRef="#br0" timeOffset="11162.11">18837 3317 1013 0,'0'0'306'16,"0"0"-140"-16,0 0 104 0,0 0 45 15,6-80-95-15,2 62-71 0,3 0-29 16,4 1-11-16,8 0-38 0,7 3-71 16,8-1-2-16,8 0 2 0,10 0 13 15,9 2 16-15,4 2-7 0,3 0-9 16,-1 2 0-16,-2 3-10 0,-3-2 0 16,-8 3 19-16,-6-1-9 0,-10 1-10 15,-11 1-3-15,-7 1-64 0,-7-1-13 16,-8 2 6-16,-4-1 29 0,-5 2 41 15,0 0-2-15,0-1-100 0,0 0-3 0,0 0 15 16,0 1 49-16,0 1 26 0,0-1 16 16,0 1 45-16,0 0 42 0,0 0 36 15,0 0 22-15,-1 0 0 0,0 0 26 16,1 0 21-16,0 0-7 0,-2 0-64 16,2 2-70-16,0 0-51 0,0 2-20 0,0 1-41 15,0 6 33-15,0 5 28 0,0 6 25 16,3 6-24-16,3 4-1 0,4 4 0 15,1 3 23-15,3 1 12 0,3 1 13 16,1 0 9-16,3 1-6 0,-1-3-20 16,0 1 7-16,-1-4-10 0,-1-3 7 15,-5 0-13-15,0-5-21 0,-3-2 1 16,-5-2 14-16,-2-2 3 0,-2-1-3 16,-1-3 3-16,0-4-7 0,0-1 1 15,-3-4 6-15,-4 0 18 0,-3-3 29 0,-7-1 35 16,-8 0 33-16,-8 0-41 15,-13-4 13-15,-16-1-10 0,-16 0-81 0,-11-4-15 16,-8-3-3-16,-2 0-40 0,0 1-121 16,6 2-98-16,8 1-66 0,10 3-154 15,13 0-208-15,17 0-776 0</inkml:trace>
  <inkml:trace contextRef="#ctx0" brushRef="#br0" timeOffset="12778.1">8217 11378 365 0,'0'0'274'16,"0"0"-39"-16,0 0 35 0,0 0 27 15,0 0-83-15,0 0-41 0,0 0-44 16,0 0-28-16,0 0-43 0,0 0-57 16,10-46-1-16,-7 41 23 0,0 0 13 15,0 0 3-15,1-1 32 0,-3 1 26 0,1 2 16 16,-1 0 7-16,-1 1 12 0,0 1-23 15,0 1-25-15,0 0-33 0,0 0-51 16,0 0 0-16,0 1-61 0,0 7 0 16,0 5 61-16,2 5 27 0,-1 5 8 15,1 4 10-15,2 4-10 0,3 1-35 16,3 3-9-16,0 1-20 0,5 1 7 16,1 1 21-16,0-1-14 0,1 1 13 15,1-2-17-15,-5-3 19 0,1-1 32 0,-3-1-6 16,-1-4-23-16,-4 0 0 0,0-5-3 15,-2-1-86-15,-3-6-79 0,-1-2-157 16,2-4-155-16,-2-5-287 0</inkml:trace>
  <inkml:trace contextRef="#ctx0" brushRef="#br0" timeOffset="13261.25">8311 11578 988 0,'0'0'645'16,"0"0"-321"-16,0 0-84 0,0 0 29 16,0 0-17-16,0 0-88 0,0 0-65 15,0 0-61-15,11-68-38 0,11 57-32 0,7-1-10 16,4 3 29-16,4-2 13 0,2 1 29 16,1-1-16-16,-2 2-10 0,-2-1 7 15,-1 1-10-15,-1 0-45 0,0 0-16 16,0 0-7-16,-1 0 10 0,-1 0 16 15,-2 0 23-15,-3 0-7 0,-2 1-9 16,-5 2 6-16,-3 1 13 0,-8 1 3 16,-2 2 13-16,-4 1 10 0,-3 1 39 0,0 0 19 15,0 0 31-15,0 0 20 0,0 0 10 16,0 0-52-16,-3 0-33 0,2 0-42 16,-1 1-2-16,-2 4-14 0,2 1-6 15,1 3 8-15,1 4 0 0,0 2 12 16,0 4 13-16,3 5 19 0,4 0 9 15,1 3-12-15,3 0-29 0,1 3 0 16,2-1 28-16,-1 0 13 0,0-2 0 0,-2 1 7 16,-2-2 16-16,0-3-16 0,-5 0 2 15,-1-4 17-15,-3 1-4 0,0-4-6 16,-6 1-7-16,-5-1 13 0,-5-1 3 16,-3-2-6-16,-7 0-13 0,-9-2-15 15,-10 0-29-15,-9-5 10 0,-11-2-13 16,-5-1-99-16,-5-3-93 0,0 1-99 15,1 3-92-15,6 1-67 0,9 1-132 16,16 1-439-16</inkml:trace>
  <inkml:trace contextRef="#ctx0" brushRef="#br0" timeOffset="14427.95">19733 10701 876 0,'0'0'511'15,"0"0"-150"-15,0 0-65 0,0 0 5 0,0 0-29 16,0 0-53-16,0 0-23 16,0 0-14-16,0 0-26 0,0 0-22 0,-6-16-27 15,6 16-31-15,0 0-31 0,0 0-45 16,0 0-7-16,0 0-46 0,0 2-36 16,0 6-28-16,0 5 117 0,5 6 16 0,-1 4 25 15,3 4-26-15,-2 3-14 0,1 0-1 16,0 0 0-16,-3 3 2 0,2-3 1 15,-2 1 0-15,0-2 13 0,0-1-15 16,-1-4-1-16,1-1-19 0,-1-3-35 16,2-4-48-16,-3 0-67 0,2-6-48 15,-1-2 5-15,-1-3-85 0,-1-3-160 16,0-2-245-16,0 0-15 0</inkml:trace>
  <inkml:trace contextRef="#ctx0" brushRef="#br0" timeOffset="15027.38">19748 10703 1247 0,'0'0'602'0,"0"0"-349"16,0 0-110-16,0 0 6 0,93-65-26 0,-53 51-36 15,5 0-26-15,6 1-9 0,2 1-4 16,2 2-9-16,0 0-10 0,-1 0 6 15,-6 3 13-15,-2-2-22 0,-3-1-4 16,-4-1-3-16,3 0-19 0,-3 1-6 16,-1-1-52-16,-2 1-9 0,-5 3-1 15,-8 1-3-15,-4 1 7 0,-9 2 19 16,-6 1 19-16,-1 2 23 0,-3 0-30 16,0 0-31-16,0 0-36 0,0 0-4 15,0 0 17-15,0 0 9 0,0 0 39 0,0 0 36 16,0 0 3-16,0 0 15 0,0 0 144 15,0 0 25-15,0 0-10 0,0 0-41 16,0 0-37-16,0 2-28 0,0 1-30 16,-1 1-22-16,-1 1-3 0,2 3 10 0,0 2 5 15,0 3 24-15,2 2 5 0,5 2-2 16,2 4-1-16,1 0 0 0,4 4-9 16,1 3-10-16,2 2-19 0,0 2-15 15,0-1 2-15,-3 2 29 0,0-1-32 16,-3-1-18-16,-2-2 18 0,-2-5 16 15,-3-1-16-15,-4-3 0 0,0-2 13 16,0-3 50-16,-1-2 4 0,-6-1-20 16,1-2-6-16,0-1 4 0,-1-2-4 15,0 3-10-15,-2-4 1 0,-1 2 5 16,-2-2 11-16,-8 0 5 0,-4 3-9 16,-5-2-10-16,-8 0-8 0,-7-1-4 15,-5-1 0-15,-4-1 16 0,-6 0-19 0,-3 1-19 16,-6 0-22-16,-4 0 0 0,-2-1-67 15,0 0 8-15,0 0-61 0,2-2-44 0,6 2-126 16,3-2-133-16,5-2-217 0,18 1-610 16</inkml:trace>
  <inkml:trace contextRef="#ctx0" brushRef="#br0" timeOffset="16876.09">19490 5507 1047 0,'0'0'524'15,"0"0"-147"-15,0 0-98 0,0 0-63 16,0 0-35-16,0 0-29 0,0 0-17 16,0 0-7-16,0 0-19 0,0 0-29 15,0 0-23-15,0 2-25 0,0-2-3 16,0 0-1-16,0 0-2 0,0 0 3 15,0 0 6-15,0 0-7 0,-2 1-27 16,2 2-1-16,0 1-28 0,-1 3 15 16,-1 5 13-16,-1 5 19 0,3 1-16 15,-1 2 0-15,1 3 13 0,0 1 19 16,0 0-25-16,4 0-10 0,1 1-29 0,0-2 29 16,3-1 20-16,-2 0-1 0,2-3-19 15,-2 1-21-15,-2-4-36 0,1 0-51 16,-2-5-52-16,-1-1-80 0,-2-2-53 15,0-1-75-15,0-5-131 0,0 1-113 0,0-2-121 16</inkml:trace>
  <inkml:trace contextRef="#ctx0" brushRef="#br0" timeOffset="17410.05">19462 5531 440 0,'0'0'1034'0,"0"0"-663"16,0 0-99-16,0 0-9 0,0 0-5 16,0 0-52-16,0 0-61 0,61-67-65 15,-38 55-48-15,6 1-10 0,5 0 4 16,4 1 12-16,2 0-36 0,2-1-2 16,-2 3 3-16,-5-2 13 0,-5 4-14 15,-5 1-1-15,-5 2-1 0,-3-1-1 0,0 2-1 16,-4-1-11-16,3 2-48 0,-3 0 0 15,2 1 0-15,0-2 23 0,-1 2-4 16,0-1 10-16,-3 0 13 0,2 1 17 16,-6-2 2-16,-1 2-1 0,-1 0-3 15,-5 0 4-15,1 0 10 0,-1 0 51 16,0 0 35-16,0 0 3 0,0 0-15 16,0 0-14-16,0 0-29 0,0 3-22 0,-1 0-18 15,-1 3-1-15,-2 5 3 0,-1 1 16 16,0 5-4-16,-1 2-3 0,3 2-11 15,2 3 0-15,-1 2 34 0,2 2-35 16,0 2 0-16,3-1 1 0,3 2 28 16,-2 2-10-16,0-3-3 0,1-1-3 15,-2 0-11-15,-2 0 29 0,1-1 4 16,-1 2 3-16,-1-5-35 0,0 0 10 16,-1-1 35-16,-7-2 33 0,-2-2-14 0,-5-1-4 15,-7-2-10-15,-3-2-19 0,-7-2-21 16,-3-3-13-16,-3-1-19 0,-2-2-9 15,1-5 9-15,0 1-15 0,2-3-23 16,0 0-75-16,-2 0-100 0,-1 0-80 16,-2 0-50-16,3 0-93 0,-1 0-220 15,13 0-508-15</inkml:trace>
  <inkml:trace contextRef="#ctx0" brushRef="#br0" timeOffset="18376.09">19754 8299 307 0,'0'0'645'16,"0"0"-186"-16,0 0-111 0,0 0-46 15,0 0-65-15,0 0-50 0,0 0 23 16,0 0-13-16,0 0 1 0,0 0-19 0,0 0-16 15,17-66-27-15,-17 66-44 0,0 0-45 16,0 0-47-16,0 0-17 0,0 5-31 16,0 2-31-16,0 5 44 0,1 5 22 15,4 6 1-15,0 2 12 0,4 4 3 0,2-1 10 16,-2 1 2-16,5 0-12 0,-3 1 16 16,-1-3 0-16,0 0 3 0,-2-4 3 15,-2 0-25-15,-3-4-107 0,0-3-26 16,-3-2-46-16,0-2-70 0,0-5-25 15,0 0-117-15,0-4-277 0,-1-2-351 16</inkml:trace>
  <inkml:trace contextRef="#ctx0" brushRef="#br0" timeOffset="18827.09">19748 8231 985 0,'0'0'1112'15,"0"0"-846"-15,0 0-95 0,0 0 48 16,0 0-20-16,0 0-83 0,53-71-81 16,-32 64-35-16,4-3 0 0,4 4 0 15,3 1 13-15,-2 1-13 0,0 1-1 0,-7 2-12 16,-3 1 11-16,-4 0 2 16,-1 0 0-16,-4 0 0 0,-2 1 0 0,1 2 1 15,-3 0 1-15,0-1-1 0,-1 1-1 16,0-2-1-16,-3 1-1 0,0-1 0 0,-2-1-1 15,0 1-23-15,-1-1 0 0,0 0 26 16,0 1 13-16,0 0 29 0,0 1 12 16,2 0 4-16,-1 4-4 0,2 0-9 15,0 6 3-15,2 0 28 0,3 6 7 16,-1 3 2-16,3 1-19 0,3 4-15 16,0 2-16-16,4 0-13 0,-3 0 0 15,-1 4-3-15,-1-4 0 0,-1 3 9 16,-4-2 16-16,-2 0 9 0,0 0-28 15,-4-4-3-15,-1-1 10 0,0-1-9 0,-6-2-1 16,-8-1 6-16,-6-2 18 0,-5-3 4 16,-3 0-33-16,-6-2-17 0,-1-4-19 15,0-1-68-15,0-5-49 0,2 0-46 16,-1-3-36-16,-2 0-71 0,-1-8-127 16,-4-5-230-16,11 5-682 0</inkml:trace>
  <inkml:trace contextRef="#ctx0" brushRef="#br0" timeOffset="20500.09">8280 6552 4 0,'0'0'330'0,"0"0"-79"0,0 0-62 16,0 0 3-16,0 0 13 0,0 0-35 15,0 0-17-15,0 0 13 0,0 0 16 16,0 0-27-16,16-24-22 0,-13 23-26 15,-3-2-39-15,3 1-16 0,-2-1-10 16,-1 1 16-16,2-1-29 0,-2-1 1 16,0 1-8-16,0 1-2 0,0-2-19 0,1 2 1 15,-1-2 14-15,0 1-16 0,0 2 0 16,0-2 0-16,0 2-1 0,0 1-1 16,0 0 1-16,0-1 1 0,0 1-4 15,0 0-41-15,-1-1 19 0,-1-1-32 16,2 2-52-16,-1 0-39 0,1 0-114 15,0 0-172-15,0 0-155 0,0 0-52 16,4 4 391-16</inkml:trace>
  <inkml:trace contextRef="#ctx0" brushRef="#br0" timeOffset="21591.8">8064 6270 941 0,'0'0'472'0,"0"0"-241"15,0 0 3-15,0 0-3 0,0 0-34 16,0 0-44-16,0 0-40 0,0 0-46 16,0 0-5-16,0 0-5 0,0 0-28 15,7-11-29-15,-5 10-26 16,4 1-23-16,1 0-2 0,1-1 19 0,6-1 15 0,7 1 17 16,8-1 36-16,7-1 3 15,11-1-4-15,4-2-3 0,8-1 0 0,5-1-28 16,0 2 8-16,1-1-12 0,-3 2 2 15,-3 2 11-15,-7-1-13 0,-6 2-22 16,-4 1 9-16,-9-2 0 0,-7 3 11 16,-7 0-1-16,-3 0-13 0,-9 0 3 15,-3 0-13-15,-4 0 26 0,0 0 14 16,0 0 18-16,0 0-6 0,0 0 26 16,0 0 18-16,-3 0-9 0,-1 0-38 0,1 0-11 15,-1-1 17-15,-1 1 26 0,1 0 15 16,0-1 4-16,3 1 12 0,-2 0-7 15,3 0-9-15,-2 0-31 0,2 0-39 16,0 0-42-16,0 0-31 0,0 2-22 16,-1 8 28-16,1 3 44 0,-2 5 23 0,2 3-1 15,0 6 1-15,0 4 1 16,0 4 18-16,0 1-18 0,2 1 12 0,2 2-10 16,-1 0 52-16,2-1-4 0,0-2-20 15,-2-1-29-15,0-1 33 0,0-6-20 16,-1-2-12-16,0-3-1 0,1-3 10 15,-2-3-12-15,-1-2 1 0,0-2 2 16,0-2-2-16,0-1-1 0,0-4-1 16,0 1 1-16,0-2 1 0,0-4 37 0,-4 2 28 15,-3-1 23-15,-5-2 3 0,-2 0 8 16,-6 0-15-16,-4 0-28 0,-3 0-4 16,-3-1 11-16,-2-3-27 0,-4 0-37 15,-3 1 0-15,-3 0-12 0,0 0 11 16,-2 2 1-16,2-2 0 0,-2 2 2 15,2 0 13-15,1 0 1 0,1-3-13 0,3 0 13 16,0 1 2-16,6-1-16 0,2 2 17 16,5-2-17-16,5 3-2 0,3 0 0 15,4-1-1-15,6 1-2 0,-2 0-12 16,4-1-1-16,1 2 1 0,0 0 15 16,1 0 28-16,-1-1 19 0,2-3 15 15,1 2-6-15,-2-6 9 0,2-1-15 0,-1-4-16 16,1-4-32-16,0-6-2 0,1-4-18 15,5-5-10-15,5-5 3 0,1-1 6 16,-1-1-21-16,0 5 6 0,-1 3-12 16,-3 6 46-16,-2 6 16 0,-5 5 12 15,0 3-3-15,0 0-10 0,-3 3-15 16,-3 2-17-16,3 2-11 0,-1 1-16 16,0 0-46-16,1 1-102 0,0 1-148 15,0 0-216-15,0-1-521 0,0 1-632 0</inkml:trace>
  <inkml:trace contextRef="#ctx0" brushRef="#br0" timeOffset="22975.01">8335 9011 753 0,'0'0'453'0,"0"0"-127"0,0 0 18 16,0 0-39-16,0 0-81 0,0 0-98 15,0 0-120-15,0 0-6 0,0 0-13 16,0 0 10-16,0 0-16 0,19-5 19 16,8 5 25-16,8 0 17 0,12 0-13 0,3 0-28 15,4 0-1-15,1 0-16 0,-3 2 16 16,-6 4-3-16,-3 0 3 0,-7 2-2 15,-6 0-9-15,-8-1 8 0,-2 0-26 16,-8 0 3-16,-1 0 3 0,-5-1-2 16,-2-1-8-16,-2 1-5 0,1-2 38 15,-3 1 55-15,0 1 28 0,0 1 5 16,0 0-5-16,0 1 4 0,-3 2 4 16,0 1-11-16,2 0-32 0,-2 1-22 15,1 2-23-15,1 0-1 0,1 3 11 0,0 1 0 16,0-1-1-16,0 1-12 0,0 0 1 15,0 0 22-15,4 1 9 0,0-1 3 16,2 0 3-16,3 1-12 0,-2 2-13 16,0-2 3-16,2 2 3 0,-1-1 3 15,-2-2-3-15,-1 1 0 0,-2-6 23 16,-2 0 37-16,-1-1 20 0,0-5-4 16,0-1-10-16,-1-1-3 0,-5-1 9 0,-2-3 9 15,-6 0 8-15,-3-1-24 0,-6 0-37 16,-9 0-29-16,-3 0-15 0,-6-1-1 15,-4-4 13-15,-4 0 4 0,0 1-19 16,-4-1 0-16,-2 0 25 0,0-1-13 0,0 0 0 16,-1 1 1-16,0 0-11 0,4 1-2 15,3 0-9-15,9-1-53 0,8 0-23 16,10-2-14-16,5 0-18 0,7-2 1 16,4-2-10-16,5-3-58 0,1-2-108 15,3-2-79-15,8-3-174 0,8 0-198 16,-6 4-303-16</inkml:trace>
  <inkml:trace contextRef="#ctx0" brushRef="#br0" timeOffset="24640.76">11771 3784 432 0,'0'0'280'0,"0"0"-42"15,0 0-17-15,0 0-22 0,0 0-27 16,0 0-28-16,0 0 2 0,0 0 10 16,0 0-7-16,0 0 0 0,-19-9-16 0,17 9-30 15,0 0-55-15,2 0-48 16,-1 0-9-16,-1 4 9 0,-1 1 29 0,2 2 32 15,1 1-29-15,0 2 4 0,0 2 9 16,0 1-3-16,4 4 9 0,3 1-6 16,0 1-22-16,2 5-20 0,1-1 26 0,2 1-10 15,-4 1 7-15,1-2-4 0,-1 0-6 16,-2-3-15-16,0 1-1 0,0-3-13 16,-2-1 13-16,2-2 3 0,-3-3-3 15,0-3-33-15,-2 0-40 0,-1-4-27 16,0-1-32-16,1-1-26 0,-1-2-26 15,0-1 6-15,0 0 12 0,0-5-120 16,-2-5-257-16,-1 3-112 0</inkml:trace>
  <inkml:trace contextRef="#ctx0" brushRef="#br0" timeOffset="25106.6">11771 3923 995 0,'0'0'538'0,"0"0"-164"0,0 0-66 16,0 0-49-16,0 0-72 0,0 0-78 15,0 0-54-15,58-70-16 0,-27 58-20 16,8-2 0-16,6 2 23 0,3-1 6 0,3 2 3 16,-3 1-15-16,-5 4-17 0,-2 2-19 15,-7 0 0-15,-5 4-19 0,-2-1-1 16,-7 1 4-16,-1 0 4 0,-6 0 9 16,-4 0 3-16,-3 0-2 0,-2 0-11 15,-3 0-3-15,-1 0 13 0,0 0 0 16,0 0 1-16,0 0-11 0,0 1 13 15,0 0 3-15,0 4 23 0,0 1-10 16,0 0-14-16,2 3 17 0,-1 2 20 16,3 1-4-16,1 4 0 0,1-1 0 15,2 3-19-15,5 0 13 0,2 0-3 0,0 2-1 16,3-1-3-16,-1 2 10 16,2-1-9-16,-2 2-21 0,0 1-2 0,-4 2-3 15,2 0 3-15,-5 1 12 0,-3-1 17 16,0-1-1-16,0-1 4 0,-2-1 10 15,-2-4-11-15,-2-2 10 0,-1-2-9 0,0-4 0 16,0-2 6-16,0-2 9 0,0-1 7 16,-1 1 2-16,-8-1 23 0,-8 0 9 15,-6 3-12-15,-9-1-32 0,-7 4-44 16,-4-1 0-16,-5-2-31 0,-2 0 14 16,4 0 17-16,1-2 0 0,6-3-51 15,2 1-97-15,0 1-63 0,4 1-116 16,-5 0-179-16,11 0-299 0,-20 4-779 0</inkml:trace>
  <inkml:trace contextRef="#ctx0" brushRef="#br0" timeOffset="26190.17">15789 3578 697 0,'0'0'988'0,"0"0"-664"0,0 0-93 15,0 0-11-15,0 0-4 0,0 0-71 0,0 0-46 16,0 0-18-16,0 0-20 0,0 0-17 16,-28-15-23-16,25 15-21 0,-1 0-36 15,-3 0-5-15,3 0 2 0,-2 0-6 16,-1 0 0-16,1 1 1 0,-3 3 8 16,4-1 17-16,-1 1 16 0,0 2-17 15,0-5 20-15,2 1 26 0,3 0 29 0,-1-2 2 16,2 1-2-16,0-1-13 15,0 0-10-15,0 0 6 0,-1 1 10 0,1-1-19 16,0 1-16-16,0-1-13 0,0 0 0 16,0 2 0-16,0-2 3 0,-2 0 19 15,2 1 10-15,0-1 10 0,0 0 9 16,0 0-16-16,0 0-3 0,0 3-13 16,0 2-18-16,0 2 21 0,0 5 35 15,0 4 6-15,0 1-25 0,0 2-15 0,3 1-22 16,2 1 1-16,1 1 14 15,0-1 9-15,2-1 0 0,-3-1-9 0,4-1-13 16,-3-1-1-16,-2 0 0 0,2-4 9 16,-3-2-11-16,0-2-108 0,-3-1-91 15,0-4-18-15,0 1-52 0,0-2-1 0,-2-1-60 16,-1-1-111-16,-3 1-183 0,4-2-178 16</inkml:trace>
  <inkml:trace contextRef="#ctx0" brushRef="#br0" timeOffset="26823.09">15629 3700 951 0,'0'0'430'0,"0"0"-76"16,0 0-29-16,0 0-69 0,0 0-33 16,0 0-45-16,0 0-53 0,0 0-32 15,88-73-25-15,-62 60-20 0,4 0 3 0,5 0 13 16,-1 0-6-16,-1 2-11 0,2 0-11 15,-4 3-14-15,-3-2-3 0,-3 4-19 16,-1 0-1-16,-4 0-2 0,-1 3-10 16,0-1 11-16,-5 1 0 0,-1 1-14 15,-3 0-29-15,0 1-16 0,-3 1-2 0,-1 0 5 16,1 0 26-16,-1 0 16 0,1 0 16 16,2 0-1-16,-2 0 1 0,2 0-2 15,1 0-11-15,-3 0 12 0,0 0 1 16,-1 0 0-16,-3 0 25 0,3 0 43 15,-5 0 15-15,3 0-7 0,-1 0-15 16,0 0 3-16,0 0-1 0,0-1-9 16,-1 1-9-16,-1 0-4 0,3 0-13 15,0 0-25-15,-2 0 9 0,-1 0-12 0,2 1-12 16,2 4 12-16,0 2 35 0,1 4 0 16,3 2 3-16,1 1-10 0,2 4-3 15,2 1-2-15,0 4 2 0,2 0 3 16,-1 0 4-16,0-1 11 0,1 2 11 15,-3-1-32-15,0 2-22 0,1-1 2 0,-3 0-2 16,0 0-17-16,1-1 17 0,-4-1 22 16,1-4-3-16,0 0-16 0,-2-3-3 15,-1 0-1-15,-1-7-1 0,-2 2 0 16,0-7 2-16,-3 0 1 0,0-2 0 16,2-1 12-16,-2 2 9 0,0-2 31 15,0 0 7-15,0 0 5 0,0 0 13 16,-2 1 21-16,-4 0 6 0,-4 1-12 15,-8-1-35-15,-5 1-24 0,-8 0-15 16,-5-2-19-16,-9 0-2 0,-5 0-22 16,-6-2-28-16,-7-1-47 0,-4-1-31 15,-1 1-34-15,1 2-14 0,0 1-14 0,8 1-61 16,10 4-80-16,9 2-16 0,11 0-130 16,13 0-173-16,8-2-396 0,8 0 260 0</inkml:trace>
  <inkml:trace contextRef="#ctx0" brushRef="#br0" timeOffset="28340.06">11967 6155 1069 0,'0'0'547'0,"0"0"-163"0,0 0-99 15,0 0-49-15,0 0-78 0,0 0-84 16,0 0-52-16,0 0-21 0,0 0-1 16,0 0 16-16,-75-18 16 0,69 15 13 15,2 3 22-15,2-1 10 0,-1 1-6 16,3 0-71-16,0 0-3 0,-3 0-65 16,2 1-44-16,-1 7 19 0,0 2 93 15,-1 3 13-15,3 3 25 0,0 3-9 0,0 2 0 16,10-1 13-16,0 3 6 15,3 1 0-15,4-1-6 0,-2-2-10 0,4 3-10 16,-1 0 7-16,-2-1 0 0,1 2-28 16,-4-2-1-16,3 0 0 0,-6 2 0 15,1-5 19-15,-2 2-19 0,-6-4-18 0,0 0-68 16,-1-1-46-16,-2-4-6 0,0-3-58 16,-3-1-114-16,-2-3-105 0,-1 0-158 15,3-4-137-15</inkml:trace>
  <inkml:trace contextRef="#ctx0" brushRef="#br0" timeOffset="28889.38">11950 6303 278 0,'0'0'610'15,"0"0"-258"-15,0 0-46 0,0 0-23 16,0 0-37-16,0 0-71 0,11-79-58 15,6 65-52-15,3-1-49 0,9-1 0 16,4 0 26-16,6-1 39 0,6 0 22 16,6 1-10-16,0 0 33 0,1 2-49 0,2 2-55 15,-7 1-20-15,-1 3 17 0,-5 0-6 16,-4 2-11-16,-2-1-1 0,-4 2 12 16,-5 1 7-16,-4 0-1 0,-6 3-17 15,-7 0 0-15,-5-1-2 0,-1 2-22 0,-3 0-14 16,0 0 11-16,0 0 5 0,0 0 8 15,0 0 11-15,0 0-1 0,0 0 0 16,0 0-1-16,0 0 3 0,0 0 0 16,0 0 26-16,0 0-1 0,1 0-2 15,-1 0 6-15,0 3-13 0,4 2 16 16,-2 4 9-16,4 4-6 0,-1 4 7 16,4 2-10-16,4 4-29 0,0 6 13 15,3 0 25-15,-2 3 1 0,2 2-7 16,-1 1-19-16,0-1 38 0,-5 0 22 15,1 1 9-15,-4-3-12 0,0-2-23 16,-3-4-18-16,-2 0-13 0,-2-5-7 0,0 0-9 16,0-5 19-16,0-1 3 0,0-4 0 15,-2-3 0-15,-4-2 19 0,0-1 6 0,-5-2 14 16,-3 1-11-16,-9 0-10 0,-9-2-11 16,-7-1-29-16,-10 2 12 0,-8-2-15 15,-4-1-1-15,-4 2-14 0,0 0-16 16,2 1-10-16,4-2-69 0,4 3-60 15,9-2-47-15,6 4-75 0,8 0-73 16,7 2-124-16,8 0-257 0,7-1-530 16</inkml:trace>
  <inkml:trace contextRef="#ctx0" brushRef="#br0" timeOffset="29996.98">16021 5827 334 0,'0'0'1208'0,"0"0"-801"16,0 0-93-16,0 0 3 0,0 0-30 15,0 0-47-15,0 0-35 0,0 0-24 0,0 0-29 16,0 0-47-16,0 0-49 0,0-3-33 15,0 3-23-15,0 3-50 0,0 3-23 16,0 4 16-16,3 7 51 0,0 2 6 16,1 7 22-16,0 3 4 0,0-1-7 0,2 3-7 15,-1-2 4-15,-1-2 9 16,4 2-25-16,-3-5 0 0,1-1 0 0,0-2 0 16,-1-3 10-16,0-3-10 0,0-2-98 15,0-5-35-15,-4-2-80 0,0-2-59 16,-1-3-17-16,2-1 9 0,-2 0-21 15,0-1-82-15,0-5-376 0</inkml:trace>
  <inkml:trace contextRef="#ctx0" brushRef="#br0" timeOffset="30489.9">16034 5928 714 0,'0'0'788'0,"0"0"-440"0,0 0-195 15,0 0 9-15,50-74-29 0,-27 56-59 16,5 1-22-16,3 1-4 0,4 2 30 16,1 2 22-16,6 0-10 0,-2 0-32 0,5 4-39 15,-1-2-19-15,3 4-1 0,-1 0-1 16,-4 0 2-16,1 1-12 0,-6 2 11 16,-1-2 1-16,-4 1-19 0,-5 2 16 15,-4-1 2-15,-5 2 1 0,-7 0 0 16,-2 1 0-16,-6 0-23 0,-2 0 8 15,-1 0 15-15,0 0 16 0,0 0 13 0,0 0 7 16,0 0 12-16,0 0 10 0,0 0-23 16,0 0-32-16,0 4-1 0,-1 2-2 15,-1 2 20-15,2 5 18 0,0 4 7 16,0 2-22-16,0 4-4 0,6 1 0 16,4 2 3-16,2 1 1 0,1 1 2 15,2 1-6-15,0 0 32 0,1 0 7 0,-2 0-33 16,-2-2-6-16,-4 2-16 15,-3-4 9-15,-2 1 61 0,-3-3 10 16,0-1-10-16,-3-4-19 0,-2-4-13 0,-2-2 3 16,-3-3 6-16,1-2 10 0,-4-1 12 15,-5-4 10-15,-8 1 3 0,-9-2-16 0,-7-1-49 16,-7 0-20-16,-5 1-19 0,-2 2 16 16,-2 1-16-16,1 0 4 0,1 1-13 15,5 2-102-15,4-1-59 0,9-1-54 16,4 2-107-16,11-2-138 0,6 1-227 15,7-1-534-15</inkml:trace>
  <inkml:trace contextRef="#ctx0" brushRef="#br0" timeOffset="31846.01">12177 8957 466 0,'0'0'392'0,"0"0"-148"16,0 0 26-16,0 0-19 0,0 0-89 15,0 0-68-15,0 0-48 0,0 0-45 16,0 0-1-16,0 0-15 0,0 0 15 16,-66-53 65-16,62 50 19 0,1 1 30 0,0 1 41 15,1-2-3-15,-2 3-13 0,3-1-42 16,-1 1-7-16,1 0-3 0,-1-1 15 16,0 1-9-16,2 0-6 0,-2 0-11 15,2 0-60-15,0 0-16 0,0 0-48 16,0 5-9-16,-1 3 12 0,-1 5 30 15,2 4 15-15,0 5 3 0,0 2-2 16,0 1 15-16,0 1 16 0,0 4 7 16,0-2 31-16,0 2-51 0,3-1-16 15,-1-1 10-15,-2 0 13 0,0-3 5 16,0 0-15-16,0-2-16 0,0-4-51 0,-3-2-28 16,1-3-36-16,-1-3-75 0,2-2-70 15,-1-4-125-15,2-4-186 0,0-1-99 16,0 0 18-16</inkml:trace>
  <inkml:trace contextRef="#ctx0" brushRef="#br0" timeOffset="32371.46">12060 8964 1080 0,'0'0'430'0,"0"0"-167"0,0 0 10 16,0 0-59-16,0 0-97 0,35-70-79 15,-15 56-34-15,9 1 15 0,6-1 20 16,5 2 22-16,6 3 0 0,5 0-28 16,2 1-7-16,-1 3 9 0,0 0 0 0,-3 3-12 15,-5-2-23-15,-2 2-23 0,-5 1-2 16,-2-2-33-16,-5 2-17 0,-8 0 1 16,-5 1 10-16,-8 0 12 0,-4 0 6 15,-4 0 4-15,-1 0 17 0,0 0 21 16,0 0 4-16,0 0 26 0,0 1-3 15,-1 3-1-15,-1-3-18 0,2 3-3 0,-1-1 0 16,1 2-1-16,0 1 26 0,0 1 16 16,0 2 10-16,3 3 28 0,2 2 1 15,-1 4 25-15,4 1 17 0,-1 4-21 16,6 3-34-16,-2 2-23 0,4 3-13 16,2 0-7-16,0 3 14 0,-1-2-7 15,-4 1 6-15,2-2-6 0,-4-1-16 16,-1-2 3-16,-5-1-17 0,-1-3 24 15,-3 1 31-15,0-2 35 0,-4-1 0 16,-5-3-35-16,-4 1-22 0,-1-4-10 16,-2-2-3-16,-4-1 13 0,-4-1 56 0,-6-3 26 15,-7-1-30-15,-8-3-20 0,-8-3-32 16,-6-2-21-16,-6 0-14 0,-1 0-37 16,-1-3-7-16,2-1 2 0,8 0-27 0,5 1-56 15,9 2-49-15,5 0-67 0,8 1-145 16,3 0-152-16,8 0-469 0,-5 0-430 0</inkml:trace>
  <inkml:trace contextRef="#ctx0" brushRef="#br0" timeOffset="33287.65">16695 8688 1770 0,'0'0'458'16,"0"0"-238"-16,0 0-20 0,0 0 12 16,0 0-38-16,0 0-53 0,0 0-66 15,0 0-55-15,0 0-19 0,0 0-7 16,0 0 26-16,-39 17 12 0,35 2 0 16,0 6 11-16,0 3-10 0,2 4 9 0,2 4 35 15,0 0-22-15,6 2-35 0,1 1 13 16,-1-1-12-16,-2-3 2 0,0-3 13 15,-1-3-16-15,0-2-77 0,0-4-25 16,-2-3-20-16,2-5-22 0,-1-3-65 16,1-3-124-16,-1-6-176 0,1 2-513 15</inkml:trace>
  <inkml:trace contextRef="#ctx0" brushRef="#br0" timeOffset="33804.04">16573 8690 355 0,'0'0'1380'15,"0"0"-1097"-15,0 0-163 0,89-54 3 16,-45 38 45-16,7 0-6 0,1 2-46 16,1 0-23-16,-6 5-9 0,-4 2-39 0,-4 3-44 15,-8 1-1-15,-3 3-2 16,-5 0-27-16,-3 0-32 0,-1 0-10 0,-5 4-13 15,0-1 0-15,-2 0 4 0,-3 0 18 16,1-1 27-16,-4 2 23 0,-1-1 12 16,0-2 0-16,-2 1-2 0,0-1-21 15,-2-1 23-15,1 1 26 0,-2 0 65 16,1-1-1-16,0 1-6 0,-1 1 12 0,0-1 4 16,0 0 6-16,0 3 3 0,0 2-10 15,0 1-9-15,4 5-7 0,-2 2-26 16,1 3-13-16,0 2-18 0,3 4-7 15,1 2 9-15,3 1 4 0,-2 4-19 16,4 2-13-16,-1 2 16 0,1 0-13 16,0 3-1-16,2 0 33 0,-2-1-1 15,0 0 23-15,-3-1-28 0,1-4-10 0,-4-2 25 16,1 0-19-16,-3-5 0 0,-4-4 3 16,0 1 10-16,0-4-13 0,-5-2 6 15,-5-3 10-15,-2-2 32 0,-5-2 33 16,-2-2 0-16,-7-2-31 0,-6-1-7 0,-4-2-25 15,-10-1-31-15,-1 0-12 0,-7 0 0 16,-2-1-21-16,-1 0-26 0,1-1-39 16,3 1-39-16,5 0-98 15,4 1-126-15,3 0-179 0,6 0-190 0,11 0-742 16</inkml:trace>
  <inkml:trace contextRef="#ctx0" brushRef="#br0" timeOffset="34874.82">12316 11327 948 0,'0'0'238'0,"0"0"-125"15,0 0 99-15,0 0 12 0,76-8-87 16,-62 10-82-16,-2 5 0 0,-1 5 43 16,-2 3 64-16,0 3 12 0,-2 5-25 15,0 4-46-15,-1 1-25 0,-2 3 12 16,-2 1 9-16,1-3-2 0,-3-1-36 16,0-1-29-16,0-2-1 0,0-2-8 15,0-4-20-15,-2-1-3 0,1-4-61 16,-1-2-48-16,-1-3-51 0,0-2-72 15,0-4-98-15,1 0-173 0,-4-3-206 16,3 0-356-16</inkml:trace>
  <inkml:trace contextRef="#ctx0" brushRef="#br0" timeOffset="35421.01">12294 11387 954 0,'0'0'577'0,"0"0"-340"0,0 0-104 16,0 0 26-16,100-68-13 0,-57 54-46 16,3 1-19-16,3 3-16 0,1 2-39 15,-4 3-10-15,-4 1-16 0,-6 4-39 16,-6 0 19-16,-3 0 20 0,-2 5 45 16,1 0-3-16,-3 2-42 0,0-2-23 15,-4-1-44-15,-2-1-14 0,-5 3 6 0,-2-5 17 16,-3 2 6-16,-1-1 3 0,-2-2 49 15,4 1 10-15,0 1-9 0,2-2 0 16,2 0 44-16,1 0 45 0,-3 0 11 16,-3 0 22-16,-1 0-4 0,-1 0-6 15,-3 0-17-15,-2 0 1 0,0 1-4 16,0 0-6-16,0 0-8 0,0 2-2 0,0 1-16 16,1 2 9-16,-1 4-13 0,3 2-22 15,2 1-22-15,3 4-13 0,1 1 1 16,5 1 15-16,5-1 19 0,0 1 37 15,2 1-5-15,2 1-36 0,-1-2-8 16,-2 3-23-16,-1-1-4 0,-6 3 4 16,-3-2 22-16,-1 1 70 0,-5-3-29 15,0 4-19-15,-1-5-19 0,0-1 0 16,-1 0 12-16,-2-4-1 0,0-1-14 16,0-4-19-16,0-1 9 0,-5-2 7 15,-4-2 9-15,-3 1 22 0,-6-2-9 0,-9 0-31 16,-8 3-10-16,-11-1-1 0,-8 0 0 15,-10 2 0-15,-5 0 0 0,-3-1 0 16,-6 1-52-16,3-2-44 0,2-2-51 0,4-2-41 16,7-1-67-16,8 0-133 0,11 0-125 15,13 0-312-15,2-1-702 0</inkml:trace>
  <inkml:trace contextRef="#ctx0" brushRef="#br0" timeOffset="36653.11">16920 11144 938 0,'0'0'999'0,"0"0"-639"16,0 0-56-16,0 0-11 0,0 0-21 16,0 0-96-16,0 0-91 0,0 0-71 0,0 0-14 15,0 0-35-15,0 0 35 0,-6 34 42 16,6-11 9-16,0 5-1 0,0 5-49 16,0 2-1-16,3 3-3 0,2-1-16 15,-1-1 19-15,-1 0 25 0,0-2-22 0,-1-4-1 16,-2-2 29-16,2-3-18 0,-2-3-13 15,0-4-54-15,0-5-89 0,0-2-90 16,0-3-65-16,0-4-111 0,-3-4-181 16,0 0-64-16,0-1-525 0</inkml:trace>
  <inkml:trace contextRef="#ctx0" brushRef="#br0" timeOffset="37253.05">16893 11173 1490 0,'0'0'430'0,"0"0"-213"0,0 0 0 16,33-65 9-16,-16 46-74 0,6 1-59 15,3 0-16-15,1 2-45 0,-2 3-6 16,-2 1 16-16,-4 5-42 0,-5 2 0 16,-2 2-29-16,-1 3-7 0,2 0-5 15,5 0 25-15,3 3-23 0,1 3-12 0,4-1-11 16,0 1-18-16,0-1-20 0,-1-3 9 15,0 1 27-15,-3-2 22 0,-1 0 38 16,-1-1 1-16,-4 0 3 0,0 0 0 16,-1 0 0-16,-4-1 0 0,1 0 78 15,-4-2 28-15,-2 3 11 0,0-1-8 16,-5 0 1-16,2 1-8 0,-2-1-28 16,-1 1-10-16,0 0 3 0,0 0 0 15,0 0-6-15,0 0-13 0,0 0-7 16,0 0-6-16,0 0-6 0,0 1-16 0,2 1-12 15,-1 3 40-15,2 2-12 0,2-1-17 16,-1 5-9-16,2-1 16 0,1 0 7 16,-1 2-1-16,1 0-3 0,0 2-3 15,-1 0-17-15,2-2 14 0,0 4-3 16,-1-2 6-16,0 0 0 0,3 2-16 16,-1-2-3-16,0 3 0 0,-1-1-3 0,2 2 3 15,-2 2 15-15,-1-1 33 0,0 2 8 16,-3 0-8-16,1 0-8 0,-3 0-18 15,1-1 0-15,0-2-3 0,-1 1-19 16,-1-3-2-16,1 1 1 0,-2-3 1 16,1 0 2-16,-1 0 10 0,2-2 1 0,-2 1 0 15,0-3 3-15,0-1 3 0,0 0 6 16,-2-3 19-16,-4 0 18 0,-4-2 35 16,-7-1 14-16,-5 0-24 0,-7-3-19 15,-8 0-19-15,-3-2-46 0,-4-2-3 16,-2 0-98-16,4 0-79 0,-1 2-69 15,7 2-104-15,2 0-122 0,3 0-193 16,11 2-561-16</inkml:trace>
  <inkml:trace contextRef="#ctx0" brushRef="#br0" timeOffset="44851.65">7819 3734 209 0,'0'0'789'16,"0"0"-343"-16,0 0-225 0,0 0-149 15,0 0 28-15,0 0 79 0,0 0 19 16,0 0-30-16,0 0-55 0,0 0-45 16,-1-27-26-16,1 27 0 0,0 0 19 15,0 0 16-15,0 0-6 0,0 0-19 16,0 0-17-16,0 0-35 0,0 0-25 0,0 1-16 16,0 3-14-16,1 1 26 0,2 3 29 15,1 2 1-15,2 1 1 0,1 3-1 16,-1-1 0-16,0-1-1 0,3 0 2 15,-2-2 14-15,1-2 7 0,0-2 3 16,-1-3 19-16,3-2-10 0,-2-1 10 16,3 0 25-16,3-5 17 0,1-6 6 0,5-6 12 15,3-8-38-15,10-5-4 0,1-9-6 16,7-4-57-16,4 1-20 0,2-1-15 16,5 3 33-16,-3 3-17 15,-3 7-89-15,-4 6-167 0,-10 6-46 0,-11 9-24 16,-15 3-151-16,-3 6-518 0</inkml:trace>
  <inkml:trace contextRef="#ctx0" brushRef="#br0" timeOffset="46132.94">18913 2920 1895 0,'0'0'318'0,"0"0"-318"16,0 0-114-16,0 0 114 0,0 0 36 15,0 0 51-15,0 0-45 0,0 0-29 0,0 65 3 16,0-52-14-16,0-3-2 15,2-1-26-15,1-2 26 0,1-1 0 16,1-2 94-16,-2-2 6 0,2 1-10 0,2-3 26 16,0 0 49-16,6-5 37 0,2-6 38 15,6-4-27-15,4-7-61 0,3-2-63 16,4-4-67-16,1 0-22 0,2 1-34 16,0 0 33-16,2 0 1 0,1 2-3 15,-1 5-13-15,-4 3-35 0,-4 4-75 16,-6 3-27-16,-3 2-29 0,0 2-29 15,-4 2-69-15,-1 3-69 0,-1 0-72 0,0 1-161 16,-6 0-132-16</inkml:trace>
  <inkml:trace contextRef="#ctx0" brushRef="#br0" timeOffset="47871.01">20863 11396 1445 0,'0'0'462'0,"0"0"-177"0,0 0-23 16,0 0 12-16,0 0-68 0,0 0-39 16,0 0-52-16,0 0-19 0,0 0-10 15,0 0 3-15,0-7-13 0,0 7-67 16,0 0-9-16,0 0-63 0,0 0-7 0,0 0-16 16,0 2-57-16,0 7-49 0,3 3 156 15,0 3 36-15,-2 3 29 0,2 3 3 16,-1-2 7-16,-1-1-12 0,0-3-27 15,-1 0-23-15,3-4 23 0,-3-2 0 16,3 0 0-16,-3-2-3 0,3-4 0 16,-3 0 1-16,2 0 2 0,-1-3 0 15,4 0 51-15,4-3 38 0,5-7 20 0,11-8-4 16,9-6-51-16,6-5-54 0,7-2-19 16,0 0 16-16,-3 6 0 0,-8 1-32 15,-7 8 23-15,-9 3-23 0,-7 5-112 16,-7 4-45-16,-4 2-71 0,-2 2-150 15,0 0-207-15,0 0-372 0,-11 7 240 0</inkml:trace>
  <inkml:trace contextRef="#ctx0" brushRef="#br0" timeOffset="49216.07">8135 12437 102 0,'0'0'646'0,"0"0"-99"0,0 0-231 16,0 0-105-16,0 0-87 0,0 0-53 15,0 0-45-15,0 0-25 0,0 0-1 0,0 0 0 16,0 0 14-16,9 4 15 0,-5-1-6 16,-1 1 13-16,1-2 12 0,0 3 23 15,2 1 14-15,-1-2-24 0,-1 1 0 16,1 0-22-16,0 0-6 0,-1-1-11 15,2-2 4-15,-2 2 0 0,2-3 3 16,1-1 55-16,3 0 22 0,3-2 13 0,7-8-7 16,6-5-26-16,8-6-9 0,2-5 9 15,1-4-29-15,2 2 4 0,-8 2-61 16,-2 3 0-16,-8 5-19 0,-1 1-54 16,-3 3-74-16,-1-1-113 0,2 2-132 15,0 3-91-15,-1 1-137 0,-5 3-166 0</inkml:trace>
  <inkml:trace contextRef="#ctx0" brushRef="#br0" timeOffset="59461.88">7900 3510 42 0,'0'0'591'16,"0"0"-207"-16,0 0-61 0,0 0-34 15,0 0-22-15,0 0-40 0,0 0-52 16,0 0-59-16,0 0-16 0,0 0 7 15,-16-3 25-15,16 3 3 0,0 0-19 0,0 0-26 16,0 0-23-16,0 0-23 0,0 0-15 16,2 0-29-16,-1 0-29 0,-1 0-31 15,3 0-36-15,-2 0-17 0,2 0-22 16,3 0-32-16,0 3-40 0,4 2 134 0,3 3 73 16,4 1 74-16,3 1 65 0,2 1-71 15,2 1-4-15,2 1 11 0,-1 1-30 16,-1-1-45-16,-2 1-17 0,1 2-7 15,3-2 24-15,-2 3 0 0,2-1 0 16,-2 2 19-16,0-1-19 0,-4-2 0 16,-4-2 2-16,0-1-2 0,-8-3 3 15,-2-4-3-15,-1-1-54 0,-2 0-33 16,1-2-20-16,-3 1 1 0,0-2-8 16,1-1-18-16,2 2-40 0,-1-1-120 15,2-1-128-15,-2 0-271 0</inkml:trace>
  <inkml:trace contextRef="#ctx0" brushRef="#br0" timeOffset="61227.85">19088 2731 135 0,'0'0'668'16,"0"0"-176"-16,0 0-183 0,0 0-97 15,0 0-27-15,0 0-23 0,0 0-23 16,0 0-48-16,0 0-27 0,0 0-9 15,0 0 23-15,-12 0 12 0,12 0 20 16,0 0 2-16,-3 0-22 0,3 0-29 0,-3-1-19 16,2 1-14-16,-2 0-12 0,0-2 0 15,0 2-15-15,0-1-1 0,-1 0-22 16,-2-2-157-16,1 2 21 0,0 0 71 16,-1 0 10-16,2 1-17 0,-2 0-54 15,-2 0 8-15,-2 0 27 0,-2 0 9 16,-4 0-65-16,2 0-22 0,-1 0 35 0,5 0 55 15,3 0 6-15,0-2 50 0,4 2 25 16,2 0-9-16,1 0-30 0,0 0-9 16,0 0 16-16,0 0 34 0,0 0 18 15,3 0 39-15,0-1 118 0,0 1 58 16,0 0-14-16,0 0-80 0,0 0-60 16,0 0-31-16,2 0 18 0,0 4 6 15,4 1-54-15,-1 3-48 0,3 2 48 16,1 2 34-16,3 2 57 0,4 1-23 0,0 2-19 15,1 2 45-15,3 1 10 0,1 3-92 16,5 0 89-16,1 3 21 0,6 0-44 16,-1 3 15-16,-1-1-93 15,0-1 0-15,-3 0 1 0,-3-1-1 0,-2-3-6 16,-3 1-94-16,-3-4-36 0,-3-2 114 16,-4-2-62-16,-4-4-72 0,-1 0-22 0,-6-6 19 15,-1 1-81-15,-1-2-138 0,0-1-97 16,-3-2-86-16</inkml:trace>
  <inkml:trace contextRef="#ctx0" brushRef="#br0" timeOffset="62611">20962 11395 693 0,'0'0'577'0,"0"0"-199"0,0 0-112 0,0 0-19 15,0 0-63-15,0 0-77 16,0 0-55-16,0 0-30 0,0 0-18 0,0 0 18 16,-3 1 10-16,3 0 30 0,0-1 18 15,0 0 1-15,0 0-14 0,-1 0 1 16,-1 0-7-16,2 0-16 0,-2 2-17 15,2-2-28-15,-1 0-20 0,1 0-25 16,0 1-16-16,0 2-29 0,0 1-42 16,0 2-21-16,0 6 152 0,0 2-50 15,5 7-7-15,2 0 39 0,2 3 38 0,4 5-13 16,1-2-5-16,1 1 45 0,2 0-46 16,2-3-1-16,0 1-3 0,2-3 3 15,-1-4-73-15,-4-1-117 0,-3-3-49 16,-3-4-36-16,-7-2-205 0,-1-3-194 15</inkml:trace>
  <inkml:trace contextRef="#ctx0" brushRef="#br0" timeOffset="63760.98">8174 12305 329 0,'0'0'545'0,"0"0"-307"16,0 0-137-16,0 0-13 0,0 0-7 16,0 0 23-16,0 0 52 0,0 0-29 15,0 0-36-15,0 0-20 0,-4 39-12 16,4-29-59-16,4 4-3 0,6 0 3 16,-2 2 0-16,6 2 1 0,1 1 25 15,1 3 9-15,4 1-35 0,2 0 59 16,-2 0-33-16,3-1 29 0,0-1-55 15,-1-2-3-15,-2-3-137 0,0-2-48 0,-1-2-79 16,-6-2-260-16,0-2-482 0</inkml:trace>
  <inkml:trace contextRef="#ctx0" brushRef="#br0" timeOffset="64995.36">24145 5181 170 0,'0'0'1649'0,"0"0"-1279"0,0 0-212 16,0 0-54-16,0 0 3 0,0 0-107 16,0 0-30-16,0 0-112 0,0 0-39 15,0 0 181-15,62 15 117 0,-34-2 60 16,1 1-93-16,4 0-48 0,-4 2-33 16,-2-3-3-16,-5 0 0 0,-2-1 1 15,-5 0-1-15,-5-2-93 0,-1-1-88 16,-2 0 25-16,1 0-22 0,-3 1-37 0,-1 0-133 15,-3-3-98-15,1-1-222 0</inkml:trace>
  <inkml:trace contextRef="#ctx0" brushRef="#br0" timeOffset="65167.06">24408 5241 395 0,'0'0'1337'0,"0"0"-999"15,0 0-118-15,0 0 3 0,0 0-23 16,0 0-74-16,0 0-126 0,0 0-58 15,0 0-100-15,0 0-19 0,-44 30 177 16,31-11 93-16,-7 0-60 0,-3 3 12 16,2-3-45-16,1 1-41 0,3-4-134 15,4 0-184-15,3-2-129 0,1-3-496 0</inkml:trace>
  <inkml:trace contextRef="#ctx0" brushRef="#br0" timeOffset="65434.18">24966 5241 457 0,'0'0'1094'0,"0"0"-821"0,0 0-201 16,0 0-37-16,107-19 176 0,-63 11-94 15,5 0 32-15,6 0-97 0,-2-3-52 16,-3-1-73-16,-5 1 38 0,-10-2-59 0,-8 1-62 16,-8 1-61-16,-9 0 6 0,-7 3 61 15,-3 1-71-15,-3-2-112 0,-8 1-35 16,-4 2 16-16,-3-2 102 0</inkml:trace>
  <inkml:trace contextRef="#ctx0" brushRef="#br0" timeOffset="65609.53">25333 5044 188 0,'0'0'518'0,"0"0"-100"0,0 0-47 0,0 0-43 16,0 0-29-16,0 0-50 0,0 0-71 15,0 0-72-15,0 0-106 0,0 0 0 16,-34-27-171-16,48 27 171 0,2 7 58 16,6-1 81-16,4 3-16 0,3 1-24 15,1 2-31-15,0 0-33 0,-3-1-32 16,-4 1 13-16,-4-4-16 0,-7 2-22 16,-7-4-36-16,-5 2-16 0,0 1 61 15,-9 1 13-15,-7 4 77 0,-9 2-77 16,-4 3-109-16,-4 3-246 0,-3 0-215 15,10-6-528-15</inkml:trace>
  <inkml:trace contextRef="#ctx0" brushRef="#br0" timeOffset="66376.2">26906 4824 630 0,'0'0'480'0,"0"0"-116"0,0 0 4 16,0 0-41-16,0 0-42 16,0 0-14-16,0 0-7 0,0 0-27 0,-37-69-40 15,32 63-13-15,2 0-16 0,-1 1-11 0,0-1-24 16,1 3-15-16,1-1-15 0,-1 3-38 15,2 0-52-15,1 1-13 0,0 0-50 16,0 0-34-16,0 1-81 0,0 6-84 16,3 7-29-16,3 7 278 0,-1 5 11 15,4 5-9-15,1 2 36 0,0 2-38 16,0-2-13-16,0 2 13 0,0 0 41 16,-1 1-22-16,2-3 41 0,-5 0-60 15,0-5-51-15,-1-1-94 0,-5-4-8 16,0-4-13-16,0-1-122 0,0-4-64 0,0-2-20 15,0-1-160-15,-3-6-220 0</inkml:trace>
  <inkml:trace contextRef="#ctx0" brushRef="#br0" timeOffset="66675.98">26919 5163 967 0,'0'0'580'0,"0"0"-213"0,0 0 16 15,0 0-28-15,0 0-72 0,0 0-71 0,18-71-49 16,0 60-55-16,6 0-41 0,7 1-20 15,6-3-2-15,8 1-20 0,0 2-6 16,0-1 9-16,-3 6 7 0,-4 3-35 16,-5 1-16-16,-6 1-9 0,-1 1-7 15,-3 4-6-15,-4 4-3 0,1 2 19 16,-3 1 9-16,-5 4-9 0,-5-2-13 16,-4 3-32-16,-3 1 32 0,-4 2 35 15,-11 3 51-15,-6 2 13 0,-8-1 28 16,-6-1-13-16,-4 1-54 0,-5-5 36 0,1-1-33 15,0-1 1-15,4-5-29 0,1 0-47 16,6-3-92-16,3-4 12 0,6 0-10 16,7-2-38-16,7-3 5 0,4 0-7 0,5 0-81 15,0-6-195-15,6 0-187 0,18-10-661 0</inkml:trace>
  <inkml:trace contextRef="#ctx0" brushRef="#br0" timeOffset="66876.14">27518 5038 676 0,'0'0'1628'0,"0"0"-1169"15,0 0-29-15,0 0 15 0,0 0-202 16,0 0-174-16,0 0-69 0,0 0-151 0,0 0-64 16,0 0 137-16,0 0 78 0,3 38 44 15,1-21-9-15,-1 0 19 0,0 0-54 16,-1-2-92-16,-2 0-83 0,0-2-93 15,0 0-43-15,-5-1-112 0,0-3-193 16,-5-2-718-16</inkml:trace>
  <inkml:trace contextRef="#ctx0" brushRef="#br0" timeOffset="67025.5">27563 4946 1882 0,'0'0'382'0,"0"0"-200"16,0 0-11-16,0 0 6 0,0 0-151 15,0 0-26-15,0 0-110 0,0 0-3 16,0 0-32-16,0 0-192 0,0 0-137 16,43-6-102-16,-40 12-239 0</inkml:trace>
  <inkml:trace contextRef="#ctx0" brushRef="#br0" timeOffset="67426.34">28054 4977 143 0,'0'0'1445'0,"0"0"-980"0,0 0-103 16,0 0 0-16,0 0-73 0,0 0-101 16,0 0-76-16,-79-46-67 0,51 46-36 15,-3 0-9-15,0 9 0 0,4 0-13 16,1 1-25-16,6 3-10 0,7-1-15 16,3 0 2-16,5 1 26 0,2 2 0 15,3-3-13-15,0 0-4 0,0 0 7 16,6-2 7-16,-1-1 9 0,5 0 27 15,0-1-11-15,-1-2 0 0,1-2 13 16,-1-1 13-16,0-3 26 0,3 0 41 16,1-3 32-16,4-5-23 0,2-2-50 0,0 0-4 15,-1-5 13-15,-1 1 9 0,0 0 41 16,-4 0 4-16,-1 0 50 0,-1 2-61 16,-4 5-34-16,1-2 18 0,-4 6 32 15,-1-1 18-15,-2 3-28 0,-1 1-97 0,0 0 0 16,0 0-94-16,3 0-43 0,0 4-21 15,1 2 86-15,3 3 47 0,1 1-26 16,1 2-56-16,2 1-35 0,0-2-62 16,1 1-55-16,-1-2-40 0,4-2-75 15,-2-1-47-15,1-2-139 0,0-4-436 16</inkml:trace>
  <inkml:trace contextRef="#ctx0" brushRef="#br0" timeOffset="67672.33">28289 4799 825 0,'0'0'1037'0,"0"0"-703"15,0 0 87-15,0 0 45 0,0 0-166 16,0 0-249-16,0 0-51 0,0 0-127 0,0 0 127 16,0 0 47-16,75 16 4 0,-37 1-22 15,-1-2-1-15,3 3 7 0,-5-2-32 16,-5-1 25-16,-2-2-15 0,-8-3 3 15,-3-1-16-15,-4-2-45 0,-1-1-66 16,-5-1-23-16,-3-2-48 0,-1 0-43 16,-3-3-74-16,0 0-57 0,0 0-27 0,0 0 6 15,0-4 116-15,0-5-169 0,0 1-137 16</inkml:trace>
  <inkml:trace contextRef="#ctx0" brushRef="#br0" timeOffset="67875.5">28665 4813 160 0,'0'0'1259'0,"0"0"-879"16,0 0-29-16,0 0 31 0,0 0-50 15,0 0 4-15,0 0-59 0,0 0-30 16,0 0-55-16,0 0-142 0,0 0-50 16,-30-38-78-16,24 43-29 0,-3 4 57 15,-6 4 50-15,-4 2 47 0,-4 3-23 0,-1 3-23 16,-1-2 23-16,1 1-5 0,1-1-19 16,2-2-1-16,3 0-1 0,5-1-84 15,-2-2-107-15,5 2-90 0,3 1-47 16,3-2-79-16,4-1-125 0,5-2-204 0,6-4-415 15</inkml:trace>
  <inkml:trace contextRef="#ctx0" brushRef="#br0" timeOffset="68034.45">28845 4835 741 0,'0'0'1273'16,"0"0"-878"-16,0 0 5 0,0 0-12 15,0 0-120-15,0 0-268 0,0 0-7 16,0 0-155-16,0 0-7 0,0 0 146 15,0 0 23-15,0 34 3 0,0-16 36 16,0 0-36-16,2-1-2 0,2 1-1 16,1-3-125-16,-2 0-87 0,0-3-71 0,0-3-184 15,-3-1-313-15</inkml:trace>
  <inkml:trace contextRef="#ctx0" brushRef="#br0" timeOffset="68192.89">28983 4654 1656 0,'0'0'730'16,"0"0"-410"-16,0 0-18 0,0 0 11 16,0 0-128-16,0 0-185 0,0 0-13 15,0 0-139-15,0 0-75 0,0 0-146 16,0 0 99-16,3-6-40 0,-3 21-137 16,0-3-141-16,2 6-511 0</inkml:trace>
  <inkml:trace contextRef="#ctx0" brushRef="#br0" timeOffset="68559.03">29465 4742 1190 0,'0'0'625'0,"0"0"-175"15,0 0-42-15,0 0-64 0,0 0-6 16,0 0-131-16,0 0-118 0,0 0-89 0,-88-61-52 16,63 61-18-16,-3 0 0 0,2 7 16 15,4 1 0-15,1 4-3 0,2 3-1 16,6 0 10-16,3 2 20 0,0-1-11 15,4 2 7-15,3 0 3 0,3 2 13 16,0-1-3-16,6-1 0 0,2 0 19 16,3-2 3-16,1-4 13 0,-2-3 16 15,2-5-6-15,-1-2 47 0,1-2 106 16,2-2 69-16,6-7-24 0,2-4-76 16,3-2-101-16,4-2-16 0,-3-1 11 0,-2 0 33 15,-6 4-56-15,-4 1 34 16,-2 3 6-16,-5 3-19 0,0 1 4 0,-3 2-18 15,-1 2-26-15,0 0-31 0,-3 1-22 16,2 1-19-16,-1 0-37 0,2 1-26 16,2 4-48-16,6 4-22 0,2 1 18 15,5 2 2-15,3 0-90 0,2-1-41 16,1 0-136-16,-5-5-331 0,4-1-622 0</inkml:trace>
  <inkml:trace contextRef="#ctx0" brushRef="#br0" timeOffset="68791.86">29931 4551 2087 0,'0'0'582'0,"0"0"-151"0,0 0-42 15,0 0-51-15,0 0-54 0,0 0-85 16,-17-66-41-16,17 66-127 0,0 0-31 16,0 4-161-16,0 8-101 0,0 6 177 0,0 8 85 15,7 4 26-15,0 6-8 0,5 3 2 16,5 1 15-16,-1 0 10 0,2 1-45 15,-2 2-49-15,-6-2-78 0,-8 3-84 16,-2 2-26-16,-15 2-152 0,-4 1-70 16,-6-2-62-16,-3-2-112 0,5-11-126 0,-13 7 9 0</inkml:trace>
  <inkml:trace contextRef="#ctx0" brushRef="#br0" timeOffset="69574.97">27696 6321 190 0,'0'0'1350'0,"0"0"-969"0,0 0-170 0,0 0 48 16,0 0 9-16,0 0-49 0,0 0-37 15,0 0-22-15,0 0 3 0,0 0-14 16,0 0 6-16,-2-64-16 0,2 60-4 15,0 3-15-15,0-1-45 0,0 2-40 16,0 0-33-16,0 0-2 0,0 0-35 16,0 2-52-16,0 3-71 0,0 4-34 15,0 5 192-15,0 4 22 0,0 2-3 16,2 5-3-16,-1-2-13 0,-1 2-1 16,0-1 0-16,-3-1 30 0,-1 2-17 0,0-5-2 15,-4 1 0-15,5-3-11 0,-2-3 0 16,3-3-2-16,0-2-22 0,2-4-32 15,0 0-2-15,0-4-4 0,2 1 6 16,5-2-6-16,1-1 37 0,6 1 23 16,8-1 73-16,8 0-9 0,8 0-21 0,4-2-43 15,6-4-92-15,-2-1-57 0,1-2-99 16,-3 0-121-16,-6-1-147 0,-10 2-276 16,0-6-660-16</inkml:trace>
  <inkml:trace contextRef="#ctx0" brushRef="#br0" timeOffset="69909.17">28201 6370 1421 0,'0'0'1162'0,"0"0"-949"15,0 0-62-15,0 0 102 0,0 0-52 16,0 0-112-16,0 0-60 0,0 0-29 0,0 0-12 16,-82 7-45-16,79-1-4 0,0 2 17 15,3-1-4-15,0 4-16 0,3 0-13 16,6 0 17-16,5 0 15 0,2-2 26 15,7 1 19-15,3-3 10 0,2-5-10 16,3 1-29-16,0-3-16 0,0 0 1 0,0-5 12 16,-3-4 32-16,-4-3 38 0,-4-1 20 15,-3-2 9-15,-5-3 29 0,-7-3-19 16,-2 1 25-16,-3-5 51 0,0 1 21 16,-10 1-35-16,-2 1 2 0,-5 2 11 15,-1 6-77-15,-3 0-26 0,0 5-49 16,-2 1-31-16,2 4-28 0,0 3 0 15,2 1-2-15,5 1-8 0,1 7-85 16,3 3-99-16,2 0-11 0,3 2-37 0,2 2-56 16,3 0-41-16,4-1-69 0,9-3-47 15,3 0-115-15</inkml:trace>
  <inkml:trace contextRef="#ctx0" brushRef="#br0" timeOffset="70274.78">28866 6191 1837 0,'0'0'412'0,"0"0"-153"0,0 0 60 0,0 0-40 16,0 0-81-16,0 0-54 0,0 0-59 15,-89-48-53-15,76 48-32 0,-3 2-92 16,1 7 38-16,1 1 29 0,2 4-4 16,4 0-12-16,0 0 12 0,4 3 10 15,3 0 4-15,1-3 15 0,0 2 0 0,0-5-3 16,4-1-77-16,0-2-19 15,1-1-20-15,-1-5-45 0,0 1 19 0,2-3 132 16,5 0 13-16,1-5 155 0,7-6-7 16,1 0-94-16,5-1-28 0,-2-1 25 15,-3 1 74-15,-3 5 15 0,-3-1-35 16,-3 3-38-16,-4 1-26 0,-3 3 10 16,-4 1-51-16,2 0-6 0,-1 0-83 15,2 0-51-15,2 5 28 0,1 2 100 16,5 1-1-16,1 2-3 0,1-3-70 15,5 2-46-15,1-2-12 0,3-4-30 0,4-1-117 16,3-2-169-16,1 0-86 0,-6-4-249 16</inkml:trace>
  <inkml:trace contextRef="#ctx0" brushRef="#br0" timeOffset="70841.63">29467 5899 1580 0,'0'0'760'15,"0"0"-427"-15,0 0-15 0,0 0 129 16,0 0-111-16,0 0-179 0,0 0-157 16,0 0-53-16,0 0-102 0,0 0-59 15,0 0 214-15,-5 17 35 0,10 1-10 16,1 4 1-16,-1-2 12 0,1 2-23 0,3-4 4 16,-4 0-6-16,1-4-10 15,-3-1 13-15,2 0 19 0,-2-2-23 0,-2-1 1 16,0-4-13-16,-1 0-37 0,0-3-26 15,0-2 34-15,0-1 29 0,0 0 127 0,0-1 62 16,-1-5 31-16,-3 0-186 0,-5-3-34 16,-1 3 0-16,-5-3 15 0,-2 1 42 15,-6 2-57-15,-4 2-7 0,-4 2-14 16,-2 2 8-16,1 2 10 0,7 3-10 16,5 1-24-16,6 2-19 0,6 0-7 15,1-2 19-15,5 1 12 0,2 0 4 16,0 3-13-16,2-3 0 0,6 2 40 15,2 1 0-15,3 1 1 0,7-1 32 16,2-1 5-16,2 0-15 0,-2-2-22 0,4-1-34 16,2-4-48-16,-1-2-9 0,2 0-13 15,2-1-14-15,0-5 20 0,-3-3 18 16,1-3 10-16,-1-2-6 0,-4 0 40 16,-1-3-8-16,-3 1-17 0,-1 1 7 0,-2 0 54 15,-3 1 55-15,-3 1 28 16,-4 0 109-16,1 1 59 0,-4 3 33 15,-2 3-39-15,1 1-18 0,-3 2-25 0,2 3-2 16,-2 0-90-16,0 0-91 0,0 0-19 16,0 0-56-16,0 0-30 0,1 0-27 15,1 5-20-15,1 3 71 0,2 4 62 16,1 0 0-16,0 2-104 0,2 1-18 16,-2-3-21-16,0-1-122 0,-1-2-118 15,0 0-55-15,-1-2-132 0,-2-4-430 16</inkml:trace>
  <inkml:trace contextRef="#ctx0" brushRef="#br0" timeOffset="71291.98">29976 5891 1994 0,'0'0'615'16,"0"0"-344"-16,0 0-24 0,0 0-18 0,0 0-101 16,0 0-119-16,0 0-9 15,0 0-79-15,0 0-132 0,0 0-183 0,9-37-123 16,-6 44 193-16,3 5 32 15,2 1-47-15,0 1-9 0,6 0 61 0,-3-1 176 16,3 0 95-16,-4-1 14 0,-3 0-18 16,-1-1-48-16,-2 0 29 0,-2-2 39 15,-1-1 16-15,-1-1 183 0,0-3 45 16,0-1 17-16,-1 0 22 0,-2-3 23 16,-3 0 96-16,1 0 48 0,-1 0-106 15,-2-4-116-15,0-1-69 0,2-2 7 0,3-2-27 16,2 0-41-16,1-2-25 0,0-1-14 15,4-1-59-15,7-2-44 0,6 1-34 16,3 1 2-16,2 1 6 0,2 2-3 16,-3 3 73-16,-1 3 16 0,-6 2 25 0,-3 2 13 15,-2-1 3-15,-5 1-22 16,0 0-34-16,-1 0-1 0,-1 0-13 0,1 0-18 16,0 2-1-16,1 2 10 0,1 2 4 15,1 0 18-15,2 3 13 0,0 1-1 16,2 2-12-16,0 1-57 0,1-1-47 15,1 2-14-15,1 1-10 0,5 0-25 16,2 1-36-16,6-5-108 0,4-2-107 16,3-1-118-16,7-6 82 0,-2-2-42 15,-1 0 110-15,3-2 17 0</inkml:trace>
  <inkml:trace contextRef="#ctx0" brushRef="#br0" timeOffset="71607.97">30685 6000 373 0,'0'0'495'16,"0"0"69"-16,0 0-63 0,0 0 49 0,51-71-79 15,-51 62-139-15,-8-3-84 0,-4 0-96 16,-1 1-57-16,2 1-4 0,-4 4-25 15,5 3-31-15,0 1-35 0,2 2-113 0,0 2-16 16,0 5 56-16,-1 1 32 0,2 3 0 16,3 1-51-16,1 1-23 0,3-1 10 15,0 0 38-15,0 1 19 0,5-1 19 16,3-2-22-16,2 0-7 0,0-2 1 16,1-2 34-16,5-2 23 0,-1-1 61 15,2-3 0-15,-3 0 48 0,4 0 63 16,-7-1 3-16,0-3 40 0,0 0 15 15,-4 1-101-15,-3 2-94 0,2 1 12 16,-5 0 2-16,1 0-49 0,1 2-47 16,0 5-70-16,2 2 84 0,1 4 33 15,2 4 0-15,-2 2 1 0,-3 3 5 0,-1 1 19 16,-2-1-2-16,-3 1-20 16,-8-1 10-16,-5-2-11 0,-6 3-2 0,-7-5-39 15,-7 1-118-15,-6-2-73 0,-2-5-125 16,-3 1-126-16,5-5-136 0,11-3-558 15</inkml:trace>
  <inkml:trace contextRef="#ctx0" brushRef="#br0" timeOffset="74357.08">7319 6395 157 0,'0'0'286'0,"0"0"-70"15,0 0-47-15,0 0-42 0,0 0-19 16,0 0-20-16,0 0-36 0,0 0-36 15,0 0-15-15,0 0 25 0,52 6-13 16,-45-4 4-16,-1 2-14 0,-2-2 10 16,-2-1 3-16,-1-1 27 0,1 0 48 15,-2 0 75-15,0 0 22 0,0 0-19 16,0 0-30-16,0 0-25 0,0 0-30 0,0 0-26 16,0 0 1-16,0 0 12 15,0 0 29-15,0 0 16 0,0-1 0 16,0 1 16-16,0-5 12 0,0 3-96 15,0 1 3-15,0-2-3 0,0 2 22 0,0 1 6 16,0 0-6-16,0 0-31 0,-2 0-14 0,2 0-25 16,0 0-18-16,0 0-11 0,0 0-12 15,0 0-29-15,0 0-22 0,0 0-36 16,3 0 29-16,6 0-33 0,8 1 132 16,4 4 17-16,8 2-15 0,4-1 22 15,5 2-22-15,1 1-2 0,0-1 1 16,0 2-1-16,-3-2-1 0,-6 2 1 15,-4-4-1-15,-4 2-31 0,-7-3-36 16,-4-1-41-16,-5-1-33 0,-4-1-71 16,1 0-23-16,-3-2 12 0,0 0 84 15,0 0 65-15,0 0-61 0,-4-7-76 16,0 0-91-16,1-4-78 0,0 0 19 0,1-2 196 16,-2 0 166-16,1 1 287 0,2 1 84 15,-2 0 86-15,1 5 18 0,1 0-79 16,-3 0-40-16,2 1-28 0,2 3-36 15,-1-2-36-15,-1 2-28 0,2 1-10 16,0 0-30-16,0-1-21 0,-1 2-58 16,1 0-93-16,0 0-16 0,-2 0-47 0,1 0-40 15,0 4-45-15,-1 3-47 0,1 5-14 16,-2 6 193-16,0 5 23 0,-3 4-11 16,-4 6-12-16,-2 3-31 0,-2 3-58 15,0 2-82-15,-1 1-21 0,4 0 4 16,-1-2-244-16,6-4-163 0,2-12-434 15</inkml:trace>
  <inkml:trace contextRef="#ctx0" brushRef="#br0" timeOffset="75422.98">7476 9086 943 0,'0'0'603'0,"0"0"-197"16,0 0-82-16,0 0-42 0,0 0-60 15,0 0-39-15,0 0-23 0,0 0-16 0,0 0-16 16,0 0-23-16,0 0-26 0,-7-12-29 16,7 12-5-16,0 0-17 0,0 0-28 15,0 0-19-15,0 0-9 0,0 0-17 16,0 0-31-16,1 0-16 0,2 0-22 16,4 5-5-16,4 3 119 0,4 4 16 15,3 3-14-15,6 0 11 0,-1 3-10 16,0 2 0-16,-1-4 0 0,0 1 13 15,-2 0-14-15,-6-4 1 0,0 0-3 16,-3-3-12-16,-5-2-91 0,-2-2-63 0,-1 1-33 16,-2-2-33-16,2 0-24 0,0-1-10 15,-2-2-68-15,2 1-102 0,-1-2-154 16,2-1-86-16</inkml:trace>
  <inkml:trace contextRef="#ctx0" brushRef="#br0" timeOffset="75789.83">8174 8943 1425 0,'0'0'576'16,"0"0"-259"-16,0 0 32 0,0 0-11 16,0 0-41-16,0 0-77 0,0 0-37 15,0 0-57-15,0 0-44 0,0 0-54 0,0 0-28 16,-38-9-56-16,30 22 29 15,-8 6 27-15,-3 5 19 0,-4 7-1 0,-1 5-18 16,-4 3 13-16,-2 3 9 0,-2 2 16 16,-1 4-26-16,0 1 4 0,-2 3 15 0,2-4-30 15,4 1 10-15,2-2-9 0,4-3-2 16,4-2 1-16,-1-2 11 0,5-2 13 16,1-3-4-16,1-3-21 0,2-2 0 15,1-6 17-15,2-3-17 0,1-6-16 16,0-3-18-16,4-5-42 0,0-1-37 15,2-3 15-15,1-3 35 0,0 0 35 16,-2 0 5-16,2-2-21 0,-4-5-29 16,1 0-290-16,0-5-160 0,2-1-189 15,1 2-409-15</inkml:trace>
  <inkml:trace contextRef="#ctx0" brushRef="#br0" timeOffset="77808.06">12728 12154 1001 0,'0'0'573'0,"0"0"-293"15,0 0-40-15,0 0 71 0,0 0-18 16,0 0-90-16,0 0-49 0,0 0-13 16,0 0-29-16,0 0-46 0,-10-8-66 15,10 8-28-15,0 2-87 0,6 5 19 16,2 8 96-16,5 4 30 0,3 2 11 15,1 5-9-15,2-1-32 0,-2 1 0 16,2-2-2-16,-2 1 2 0,2-3 4 16,2-2 18-16,0-2 0 0,-3-2-22 15,0-3-112-15,-1-3-83 0,-4-5-114 0,0-4-127 16,-3-1-204-16,3-6-519 0</inkml:trace>
  <inkml:trace contextRef="#ctx0" brushRef="#br0" timeOffset="78071.97">13172 12036 176 0,'0'0'1907'0,"0"0"-1431"0,0 0-112 15,0 0 32-15,0 0-151 0,0 0-122 16,0 0-123-16,0 0 23 0,0 0-23 16,0 0 47-16,0 0 19 0,-39 86-28 15,33-54 0-15,0 4 9 0,-4 0-7 16,2 2-2-16,0 1-35 0,0-3-3 0,0 1 1 15,0-1 2-15,-1 0-2 16,-1 2-1-16,-3 1-12 0,-1 2-73 16,-5-1-60-16,2-4 19 0,-2-1-16 0,4-7-78 15,1-6-42-15,8-8-85 0,3-5-105 16,3-5-71-16,0-4 77 0,6 0 55 0,-1-4-68 16</inkml:trace>
  <inkml:trace contextRef="#ctx0" brushRef="#br0" timeOffset="79111.05">17175 11975 303 0,'0'0'786'0,"0"0"-265"15,0 0-135-15,0 0-39 0,0 0-59 0,0 0-73 16,0 0-48-16,0 0-64 15,0 0-77-15,0 0-14 0,-3 22 1 0,9-10 13 16,1 2 9-16,4 2 0 0,3 2 3 16,0 0-19-16,3 2-3 0,2 1-16 15,1 0 19-15,0 3 0 0,1-1 1 16,0-2-1-16,-1-1 3 0,-3-3 0 0,1-2-22 16,-3-2-73-16,0-3-48 0,-3-3-20 15,-1-2-54-15,0-5-69 0,-3 0-59 16,1-6-86-16,-4-8-313 0,-2 1-419 15</inkml:trace>
  <inkml:trace contextRef="#ctx0" brushRef="#br0" timeOffset="79354.86">17501 11983 1687 0,'0'0'509'0,"0"0"-172"0,0 0 78 0,0 0 42 16,0 0-105-16,0 0-98 0,0 0-65 15,0 0-108-15,0 0-81 0,0 0-34 16,0 0-85-16,-26-11-57 0,26 26 176 15,0 8 16-15,0 4 62 0,-1 5-55 16,-4 3-20-16,-3 2 25 0,-1 4-12 16,-4 1 9-16,0 2-22 0,-1-2 28 15,1 1-28-15,-2-3-3 0,1-3-97 0,1-2-29 16,-2-6 0-16,4-3 7 0,-2-7-2 16,6-3-63-16,2-5-55 0,1-4-75 15,2-4-67-15,2-3-53 0,0 0-128 16,3-3-446-16</inkml:trace>
  <inkml:trace contextRef="#ctx0" brushRef="#br0" timeOffset="80638.08">20450 8247 164 0,'0'0'104'16,"0"0"17"-16,0 0-43 0,0 0-45 15,0 0 9-15,0 0-38 0,-42-75 97 16,36 62 85-16,3 1 35 0,2 1 30 0,1 2 22 16,0 0-55-16,0 4-78 0,0-1-46 15,0 4-20-15,0 0 1 0,0-1 38 16,0 3 4-16,0-1-20 0,0-1-10 16,0 1-9-16,0 0-1 0,0-1 16 15,0 2 0-15,0-1-9 0,0 1 15 16,0 0-25-16,0 0-53 0,0 0-21 15,0 0-29-15,0 0-22 0,3 0 0 0,1 0-20 16,3 3-31-16,3 3 99 0,7 3 3 16,2 3 13-16,7 1 0 0,1 1-13 15,2 2-28-15,4 4 19 0,1-1 9 16,0 3 12-16,2-3-12 0,-1 3 2 16,-1-3 20-16,-4-1-20 0,-1-1 24 15,-8-4-23-15,-3-1 10 0,-5-2-13 16,-3-3-55-16,-4-2-48 0,-2-2-38 15,-1 2-34-15,3-3-57 0,-1-1-93 16,3-1-74-16,-2 0-47 0,6-9-559 0</inkml:trace>
  <inkml:trace contextRef="#ctx0" brushRef="#br0" timeOffset="80871.95">21020 8206 931 0,'0'0'1121'0,"0"0"-759"0,0 0-4 16,0 0 8-16,0 0-91 0,0 0-88 15,0 0-61-15,0 0-100 0,0 0-26 16,0 0-101-16,-14-16-36 0,12 23-82 16,-3 8-5-16,-1 5 198 0,-3 9 26 15,-2 3 20-15,-3 4 15 0,0 3-19 16,1-3-3-16,-2 1 22 0,1-2-10 16,-3-2 11-16,3 1-20 0,-1-3 16 15,-1-2-32-15,-1-3-48 0,1-1-77 16,-1 2-13-16,0-7-84 0,-1 0-117 0,3-3-118 15,5-5-193-15,-2 2-472 0</inkml:trace>
  <inkml:trace contextRef="#ctx0" brushRef="#br0" timeOffset="81955.59">20525 5595 1072 0,'0'0'1081'0,"0"0"-676"16,0 0-112-16,0 0-65 0,0 0-24 0,0 0-41 16,0 0-27-16,0 0-44 15,0 0-45-15,0 0-34 0,-2 0-13 0,4 0-25 16,-2 0-10-16,0 0-22 0,2 1-54 15,0 3-42-15,0 4-13 0,4 2 166 16,2 4 0-16,0 3 0 0,5 0 13 16,0 1 6-16,3-2 13 0,-3 0-9 15,3-3-23-15,-2-1-16 0,3-4-71 0,-5 0-25 16,4-1-3-16,-2-5-36 0,1 2-75 16,-1-4-107-16,3 0-118 0,-6 0-258 15</inkml:trace>
  <inkml:trace contextRef="#ctx0" brushRef="#br0" timeOffset="82204.56">20900 5644 1960 0,'0'0'747'0,"0"0"-259"16,0 0-135-16,0 0-94 0,0 0-80 16,0 0-74-16,0 0-105 0,0 0 0 15,0 0-98-15,0 0-88 0,0 0 64 16,-17 49 122-16,9-24 57 0,-4 9-6 0,1 2-48 15,-3 1-2-15,-3 5-1 0,3 0 0 16,-3 1 2-16,1-2 20 0,1 0-19 16,4-3 25-16,-1-1-24 0,4-3 24 15,0-3-28-15,0-2-73 0,-2-4-62 16,0-1-39-16,-1-5-46 0,-1-1-65 16,1-3-97-16,0-3-133 0,4-4-310 15</inkml:trace>
  <inkml:trace contextRef="#ctx0" brushRef="#br0" timeOffset="83436.92">15620 2920 773 0,'0'0'694'0,"0"0"-204"0,0 0-143 0,0 0-72 16,0 0-75-16,0 0-65 16,0 0-61-16,0 0-74 0,0 0 0 0,0 0-58 15,0 0 0-15,-1-2-6 16,1 2 25-16,0 0-9 0,0 1-10 0,0 1 3 16,0 1 55-16,0 4 42 0,3-2 19 15,1 3-12-15,4 0-17 0,1 4-7 16,4 1-21-16,6 1 38 0,5 3-7 0,5-1-32 15,6 1 36-15,5-1 6 0,3-2-1 16,1-3 30-16,-4 0-29 0,-4-5-23 16,-7 0-22-16,-6-4-91 0,-4-2-25 15,-5 0-48-15,0 0-42 0,0-7-78 16,0-3-258-16,-3 2-678 0</inkml:trace>
  <inkml:trace contextRef="#ctx0" brushRef="#br0" timeOffset="83661">16201 2936 665 0,'0'0'1132'16,"0"0"-700"-16,0 0-51 0,0 0 5 16,0 0-72-16,0 0-107 0,0 0-59 15,0 0-31-15,0 0-29 0,0 0-28 16,0 0-60-16,7-18-6 0,-7 20-98 0,-3 6-95 16,3 3 2-16,-4 6 197 0,1 7 7 15,-1 4-4-15,-1 3 29 0,-6 2-4 16,2 2 14-16,-5 1-42 0,-5 1-45 15,-1 2-111-15,-2-1 19 0,-2 0-119 16,-1-3-105-16,-1-2-56 0,9-11-347 16,-12 10-636-16</inkml:trace>
  <inkml:trace contextRef="#ctx0" brushRef="#br0" timeOffset="84689.23">11930 3206 476 0,'0'0'509'0,"0"0"-197"16,0 0-152-16,0 0-146 0,0 0-14 16,0 0 0-16,0 0 91 0,0 0 52 15,0 0-52-15,0 0-39 0,0 0-13 16,-19 19 29-16,17-17 30 0,-1-2-14 15,3 0-13-15,-1 0-16 0,1 0 0 16,0 0-3-16,0 0-20 0,0 0 7 16,0 0-6-16,0 0 15 0,0 0 23 15,0 0 7-15,0 0-75 0,0 0-3 16,-3 0-45-16,3 1-14 0,0 2-12 16,0-1 68-16,0 2-10 0,4 3-3 15,1-1 13-15,0 0-10 0,3 2 13 0,-1-1 0 16,4 2 26-16,1 0 19 0,1 2 32 15,1 2-18-15,-1-1-46 0,2 3-10 16,-1 0 0-16,-1 0-3 0,-1 0 3 16,0-1-3-16,-1 0-68 0,-3 0-6 0,2-2-26 15,-4-1-104-15,1-1 13 0,-2-3-36 16,-1-1-92-16,-2-1-166 0,-1-4-232 16</inkml:trace>
  <inkml:trace contextRef="#ctx0" brushRef="#br0" timeOffset="84936.34">12200 3301 205 0,'0'0'1426'0,"0"0"-1010"15,0 0-85-15,0 0 17 0,0 0-36 16,0 0-82-16,0 0-74 0,0 0-57 16,0 0-45-16,0 0-54 0,-1-19-10 15,-1 19-34-15,1 0-32 0,1 0-52 16,-1 5-3-16,-1 4-54 0,1 5 95 15,-2 10 90-15,-2 4 6 0,-4 5-2 16,0 4 18-16,0 2 41 0,-2-3-63 16,0-4-99-16,3-1-40 0,-2-2-41 0,4-5-72 15,0-1-69-15,0-2-147 0,1-6-558 16</inkml:trace>
  <inkml:trace contextRef="#ctx0" brushRef="#br0" timeOffset="86329.12">24421 8197 1772 0,'0'0'451'16,"0"0"-243"-16,0 0 47 0,0 0 53 0,0 0-42 15,0 0-78-15,0 0-87 0,0 0-101 16,0 0-111-16,0 0-54 0,0 0-56 15,-8-14 19-15,13 32 187 0,3 5 15 16,4 2 29-16,2 4-26 0,0-3 10 16,3 2-13-16,0-4 25 0,-1-4 1 15,2 1 3-15,-2-4 13 0,-1-3-42 16,-2-2-45-16,-1-5-97 0,-1 0-19 16,1-2-65-16,-1-4-39 0,0-1-167 0,-4 0-255 15</inkml:trace>
  <inkml:trace contextRef="#ctx0" brushRef="#br0" timeOffset="86586.01">24741 8182 2024 0,'0'0'354'15,"0"0"-141"-15,0 0 119 0,0 0 42 16,0 0-104-16,0 0-150 0,0 0-101 16,0 0-19-16,0 0-29 0,0 0-82 15,0 0-35-15,-10 21 117 0,4 5 29 16,-2 7 131-16,-5 8-55 0,-5 7 0 15,-5 1-4-15,-1 5 7 0,-3 0-54 16,-1 0-6-16,-3 1 0 0,0 0 7 16,3-1-24-16,-3-2 18 0,6-3 12 15,2-4-32-15,3-5-57 0,6-4-78 16,1-6-33-16,4-7-54 0,6-8-123 0,3-5-31 16,3-5-86-16,5-4-178 0,16-8-375 0</inkml:trace>
  <inkml:trace contextRef="#ctx0" brushRef="#br0" timeOffset="87102.95">25367 8536 1642 0,'0'0'510'0,"0"0"-342"15,0 0-38-15,0 0 67 0,0 0-17 0,0 0-141 16,89-48-36-16,-40 34 26 16,12 3 3-16,4-1-30 0,2 3-1 0,1-1 0 15,-6 2 0-15,-2 2 1 0,-8-1-2 16,-4 1 17-16,-9 0 8 0,-7-1-23 0,-10 1-2 15,-4-2 0-15,-5 1 0 0,-7 1 0 16,-2 1 23-16,-3-2-23 0,-1 2-39 16,0-1 10-16,0-1-19 0,-1 1-13 15,-3-1 0-15,-2 1 26 0,1-2 12 16,-2 2 20-16,2-2 3 0,0 2 17 16,-1-1 47-16,3 5 27 0,-1-2 21 15,0 3 22-15,2-1 13 0,0 0 13 16,0 2-14-16,2 0-45 0,0 0-57 0,0 0-44 15,0 0-12-15,2 0 10 0,2 0-48 16,2 1-42-16,2 3-67 0,5 6 84 16,5 2 75-16,3 3 25 0,1 3-21 15,-1 0-4-15,-2 0-23 0,-6-2-21 16,-4 1 26-16,-4-3 18 0,-2-1 22 16,-3 2 19-16,0-1 26 0,-6 2-6 0,-6-2-61 15,-1 0-74-15,-6-1-136 0,1-3-114 16,-2 0-211-16,5-3-561 0</inkml:trace>
  <inkml:trace contextRef="#ctx0" brushRef="#br0" timeOffset="87918.95">27615 8143 910 0,'0'0'553'0,"0"0"-257"16,0 0 6-16,0 0-7 0,0 0 25 15,0 0-76-15,0 0-61 0,0 0-55 16,0 0-29-16,0 0-29 0,0 0-26 16,-11-33-21-16,9 33-23 0,1-1-1 0,1 1-15 15,0 0-7-15,0 0 21 16,0 0-17-16,0 0 0 0,0 0-32 0,0 0-6 15,0 0 3-15,0 0-4 0,0 0-3 16,0 0 7-16,0 0 6 0,0 0-42 16,0 0-177-16,0 0-124 0,0 0-96 15,0 2 93-15,0 1-123 0,0 0-233 0,0-11 642 16</inkml:trace>
  <inkml:trace contextRef="#ctx0" brushRef="#br0" timeOffset="88501.79">27478 8093 2206 0,'0'0'543'0,"0"0"-190"16,0 0 23-16,0 0-12 0,0 0-121 16,0 0-128-16,0 0-68 0,0 0-47 15,0 0 0-15,0 0-60 16,-26-7-36-16,26 9-31 0,-3 5 58 0,0 2 25 16,3 2-16-16,-3 2-9 0,3 0 9 15,0 1 13-15,2 3-20 0,4 0-6 16,4 0 0-16,-2-1 44 0,7 4 17 15,4-1 10-15,1-1 2 0,1-1 0 16,5-5 28-16,-3-3 1 0,0-4 3 16,-4-3 31-16,-2-2 10 0,-2-3 35 15,-1-7 30-15,-1-3 7 0,-1-5 12 0,-1-6-10 16,-1-6-88-16,0-2-25 0,-2-4 19 16,-4 0 15-16,0 2-19 0,-1 3-49 15,-1 8-3-15,-1 4-43 0,1 5-16 16,2 3-53-16,-1 4-90 0,2 3-104 0,6 3-259 15,4 1-226-15,1 0-179 0,9 1-317 16</inkml:trace>
  <inkml:trace contextRef="#ctx0" brushRef="#br0" timeOffset="88885.55">27982 8024 749 0,'0'0'1260'16,"0"0"-978"-16,0 0-107 0,0 0-43 15,0 0-54-15,0 0-27 0,0 0-2 16,0 0-47-16,0 0 24 0,0 0-10 0,-15 69 6 16,15-62-9-16,0-3 0 0,0-2-10 15,0-2 29-15,0 0 4 0,0 0 2 16,1 0 55-16,1 0 45 0,-1 0 5 16,0-2 32-16,1-5 31 0,1-3 58 15,2-4-233-15,0-4-31 0,0-4-38 0,4 2 37 16,-1 2-24-16,-2 2 0 15,0 4 13-15,2 2-4 0,-3 3-3 16,1 4 19-16,3-1-19 0,1 1-22 0,4 1 7 16,4 0 5-16,6 1 29 0,3 1 0 15,4 0 1-15,0 0-2 0,-3 0-10 16,-3 3-24-16,-3 2 23 0,-2 0 8 16,-3 1-21-16,-3 2-16 0,-3 2-16 15,-2 2-9-15,-2 2 8 0,-3 3 14 16,-1 1 12-16,-1 0-111 0,-1 1-40 15,-1 3-64-15,0-3-156 0,2-2-181 0,1-4-148 16</inkml:trace>
  <inkml:trace contextRef="#ctx0" brushRef="#br0" timeOffset="89045.82">28617 8003 1679 0,'0'0'1216'0,"0"0"-928"0,0 0-52 0,0 0-80 16,0 0-65-16,0 0-84 0,0 0-7 15,0 0-114-15,0 0-55 0,0 0-3 16,0 8 61-16,0 0 110 0,0-1-23 16,1 5-82-16,2 0-61 0,0-1-46 15,-2 1-81-15,2-3-75 0,-3 0-197 16,-3-1-681-16,-5-104 1127 0</inkml:trace>
  <inkml:trace contextRef="#ctx0" brushRef="#br0" timeOffset="89190.54">28684 7814 375 0,'0'0'1448'0,"0"0"-1302"0,0 0-146 0,0 0-48 16,0 0-34-16,0 0-239 0,0 0-152 16,0 0-68-16</inkml:trace>
  <inkml:trace contextRef="#ctx0" brushRef="#br0" timeOffset="89668.09">29125 7872 1784 0,'0'0'542'0,"0"0"-196"15,0 0 36-15,0 0-110 0,0 0-120 16,-79-18-50-16,52 17-45 0,-2 1-35 0,2 0 6 16,5 1 4-16,2 4-32 15,4 1-32-15,-2 5-12 0,4 1 9 0,0 0-9 16,3 2-13-16,0 3 22 0,5-1 19 16,3 0-16-16,3 1-38 0,0 0-13 0,0-3 4 15,6 0 8-15,3-2 20 0,-2-4 3 16,0-2 13-16,1-1 35 0,0-4 3 15,-2-1 35-15,1 0 10 0,2 0 32 16,2-6 48-16,1-3-29 0,2-4-39 16,3-1-15-16,1-4-13 0,-1-1 3 15,0 1-35-15,-1 1-10 0,-2 3-9 16,-5 3 19-16,-1 5 146 0,-3 2-27 16,-3 3-21-16,-1 0-95 0,-1 1-3 15,3 0-97-15,-2 0-64 0,4 2-42 16,0 3 107-16,4 3 59 0,5 1 37 15,2 1 26-15,6 2 9 0,1-2-35 0,0 0-32 16,0-2-74-16,-3-2-70 0,-1 0-100 16,-5-2-111-16,-5-3-112 0,-1-1-178 15,-6-2-502-15</inkml:trace>
  <inkml:trace contextRef="#ctx0" brushRef="#br0" timeOffset="89861.93">29333 7786 1406 0,'0'0'1064'16,"0"0"-657"-16,0 0 2 0,0 0-116 16,0 0-287-16,0 0-6 0,0 0-155 15,0 0-65-15,0 0 85 0,0 0 135 16,0 0 55-16,49 46 12 0,-34-32-48 16,2 0-17-16,-2 1 40 0,0-4 15 15,-1-1-41-15,-4 1-16 0,0-4-131 0,-1 0-42 16,0-2-74-16,-1 0-140 0,1-4-174 15,-1-1-200-15</inkml:trace>
  <inkml:trace contextRef="#ctx0" brushRef="#br0" timeOffset="90068.08">29656 7756 1887 0,'0'0'383'0,"0"0"-128"0,0 0 116 15,0 0-29-15,0 0-122 0,0 0-185 16,0 0-35-16,0 0-102 0,-93 13 61 15,70 1 39-15,0 2-17 0,2 0 0 16,0 0 19-16,5-1 2 0,1 1-2 16,3-2-13-16,2-1-12 0,3 0 2 15,1-1-79-15,0 3-55 0,3-4-84 16,0 2-104-16,3-1-90 0,0-2-94 16,2-2-266-16</inkml:trace>
  <inkml:trace contextRef="#ctx0" brushRef="#br0" timeOffset="90240.93">29672 7842 1578 0,'0'0'679'16,"0"0"-259"-16,0 0 4 15,0 0-48-15,0 0-88 0,0 0-146 0,0 0-142 16,0 0-95-16,0 0-43 0,0 0-100 16,0 0-20-16,4 15 251 0,-4-1 5 15,0 1 2-15,1 1-96 0,3 0-90 16,1-3-100-16,1-1-73 0,0-2-99 15,-1-3-170-15,2-5-528 0</inkml:trace>
  <inkml:trace contextRef="#ctx0" brushRef="#br0" timeOffset="90374.54">29873 7660 1251 0,'0'0'744'0,"0"0"-601"0,0 0-91 16,0 0 64-16,0 0-116 0,0 0-42 0,0 0-331 15,0 0-147-15,0 0 12 0,0 0-310 16</inkml:trace>
  <inkml:trace contextRef="#ctx0" brushRef="#br0" timeOffset="90734.9">30196 7755 893 0,'0'0'1181'0,"0"0"-770"0,0 0-120 0,0 0-22 15,0 0-35-15,0 0-81 0,-96-49-58 16,77 44-38-16,2 1-25 0,0 4-32 16,3 0-70-16,3 4-47 0,2 3 27 15,-1 4 43-15,1 1 24 0,5-4-21 16,-1 4-46-16,4 0 7 0,1-3 19 16,0 1 0-16,0 0 12 0,4-1 14 15,2 0-4-15,2 0 26 0,0-1 14 0,4-2 2 16,-2-3 12-16,4 0 30 0,4-3 0 15,2 0 35-15,5-4 77 0,0-5-74 16,1 0 38-16,-1-3 35 0,-5 3 24 16,-6 0-56-16,0 3-49 0,-5-1 10 15,-3 5 15-15,-3 0 20 0,-2 1-52 0,-1 1-65 16,0 0-56-16,0 0-26 0,0 0-18 16,0 0-143-16,0 0-77 0,0 0-67 15,3 0-31-15,6 1-3 0,-1 2-7 16,1-2-63-16,10-1-617 0</inkml:trace>
  <inkml:trace contextRef="#ctx0" brushRef="#br0" timeOffset="90925.81">30638 7432 2578 0,'0'0'502'0,"0"0"-202"15,0 0 61-15,0 0 23 0,0 0-191 0,0 0-193 16,0 0-154-16,0 0-92 0,0 0 75 15,0 0 171-15,0 0 22 0,2 72-6 16,-2-43-15-16,4 1 24 0,4 0 1 0,-3-3-26 16,2 0-92-16,-2-2-97 15,-2 1-155-15,-2 0-211 0,-1-8-167 0,0 7-691 0</inkml:trace>
  <inkml:trace contextRef="#ctx0" brushRef="#br0" timeOffset="91834.58">27446 9214 1782 0,'0'0'681'0,"0"0"-285"15,0 0 21-15,0 0 18 0,0 0-112 16,0 0-109-16,0 0-78 0,0 0-88 16,0 0-48-16,0 0-68 0,0 0-66 15,0-32-38-15,0 43 62 0,0 3 110 16,3 4 0-16,0 4-19 0,3 2 19 16,-1 2 12-16,1-2 48 0,0 4-16 0,0-7-41 15,-2 1-3-15,3-3 42 0,-4-2-30 16,2-1-11-16,0-2 18 0,-2-4 12 15,0-1-29-15,0-3-2 0,1-1-2 16,-2-4-13-16,1-1 4 0,-1 0 11 16,7 0 13-16,4 0 18 0,7-8 56 15,9-2-31-15,7-4-56 0,0-2-28 0,4-1-87 16,-6 2-24-16,-3-1-71 16,-2 2-68-16,-4-1-178 0,-6 2-146 15,-7 4-420-15,1-4-442 0</inkml:trace>
  <inkml:trace contextRef="#ctx0" brushRef="#br0" timeOffset="92150.53">27947 9271 1751 0,'0'0'800'0,"0"0"-240"15,0 0-124-15,0 0-101 0,0 0-77 0,0 0-75 16,0 0-59-16,0 0-46 0,0 0-78 16,0 0 0-16,0 0-62 0,-12 1-37 15,12 2-16-15,0 1 56 0,0 2 55 16,0 1-17-16,0-1-39 0,1 0-57 15,4 1 23-15,6 0 25 0,2-1 69 16,6-1 6-16,6-1-6 0,5-3-3 16,4-1-16-16,1 0 8 0,-2-1 11 0,-4-8 12 15,-5-1 51-15,-3-3 28 0,-6-4 14 16,-5-2-15-16,-7-3-24 0,-3-2-10 16,0 3 6-16,-7-1 37 0,-7 2-25 15,-2 2-40-15,-4 2-33 0,1 3-1 16,-3 3-12-16,1 3-31 0,2 2-13 15,0 4 3-15,2 1-102 0,2 0-83 0,1 6-67 16,3 5-57-16,-1 1-61 0,4 4-89 16,3-1-72-16,4-2-142 0</inkml:trace>
  <inkml:trace contextRef="#ctx0" brushRef="#br0" timeOffset="92550.85">28674 9087 1243 0,'0'0'1103'0,"0"0"-757"16,0 0 1-16,0 0-27 0,0 0-127 15,0 0-113-15,-96-66-30 0,73 63-31 16,4 0-4-16,3 2-15 0,4 1-29 16,4 0-50-16,1 4-32 0,2 3 13 15,-1 1 53-15,2 3 23 0,0 1-7 0,1 1 9 16,3 0 20-16,0 0 0 0,0-2-9 15,3 0-59-15,4-2 14 0,2-2 3 16,1-1 38-16,1-4 13 0,1 1 26 16,1-3 25-16,0 0 32 0,1-3 6 15,4-3-12-15,2-3-36 0,-1-3-16 16,1-2-5-16,0 4 21 0,-6-2 0 16,-2 3 139-16,-2 3 21 0,-4 0-81 0,-1 4-110 15,-2-2-10-15,0 3-22 16,-1 0 2-16,-2 1-30 0,1 0-53 0,2 0-58 15,0 2-23-15,1 4 108 0,3 4 0 16,1-2-51-16,4 4-43 0,0 0-61 16,4 2-30-16,-2-1 22 0,6 0-107 0,-2-5-187 15,-4 1-168-15</inkml:trace>
  <inkml:trace contextRef="#ctx0" brushRef="#br0" timeOffset="93133.86">29150 8739 1664 0,'0'0'704'0,"0"0"-339"16,0 0-5-16,0 0 9 0,0 0-204 15,0 0-165-15,0 0-101 0,0 0-64 16,0 0 59-16,0 0 106 0,0 0 68 15,-4 65-8-15,4-41-19 0,0 4 32 16,1-3-19-16,4 0-22 0,1-2-31 0,2-4 15 16,-3 0 0-16,3-2 3 0,-1 0-7 15,-2-4 17-15,-2-3-7 0,0-2-22 16,0-3-63-16,-3-4-1 0,0-1 64 16,0 0 89-16,-1-2 88 0,-4-5 87 15,0-3-177-15,-1-2-85 0,-3 1-4 16,-1-1-34-16,0 2 21 0,-4 2-17 15,-1 2 14-15,-3 0-1 0,1 4-23 16,-3 2-8-16,5 0-13 0,2 0-19 16,1 5 19-16,1 3 22 0,3-2-3 15,3 3 16-15,-1 0 2 0,4-1 4 0,-2 0 3 16,4 1-19-16,0-3-19 0,4 3 3 16,4 0 22-16,3-1 4 0,5 0 25 15,4-2 1-15,6-1-17 0,6-2-48 16,4-2-95-16,1-1-5 0,-1-1 16 0,-3-4 96 15,-2-6 39-15,-2 0 16 16,-4-4 6-16,-3 2 17 0,-2-4 19 0,-3 3 3 16,-5-2 35-16,-5 4 77 0,-1 5 127 15,-4 2 2-15,-2 2-65 16,0 0-42-16,0 3-38 0,0 0-94 0,0 0-47 16,0 0-109-16,-2 3-49 0,-1 1-30 15,-1 2 109-15,0 3 79 0,-4 2 0 16,2-1 0-16,1 0-127 0,1 1-60 15,1-3-71-15,1 2-38 0,-1-4-97 16,3 1-125-16,0-5-217 0,44-99-465 0</inkml:trace>
  <inkml:trace contextRef="#ctx0" brushRef="#br0" timeOffset="93274.93">29552 8782 1837 0,'0'0'296'0,"0"0"-109"0,0 0 43 15,0 0-91-15,0 0-139 0,0 0-78 16,0 0-115-16,0 0-248 0,0 0 139 16,0 0-160-16,-15 13-193 0</inkml:trace>
  <inkml:trace contextRef="#ctx0" brushRef="#br0" timeOffset="93867.21">29563 8921 395 0,'0'0'407'0,"0"0"-88"0,0 0-81 0,0 0-39 16,0 0 2-16,0 0-35 0,0 0-52 15,-8 68-4-15,5-67-13 0,3 1 0 16,-3-2 65-16,3 0 89 0,0 0 42 16,0-2-15-16,3-3-27 0,0-1-84 15,-1-3-167-15,4-1-79 0,0-2 48 16,2-1 29-16,0 2-27 0,1-1-12 0,-2 3 25 16,2 0-16-16,0 3 10 0,0-1-3 15,3 2-7-15,1 1-6 0,-2 0 12 16,4 1 4-16,-4 1 0 0,1 2-4 15,-2 0 4-15,-3 0-26 0,0 1-22 16,1 4 25-16,-2 2 29 0,3 0 13 0,2 3 2 16,0 0-38-16,3-1-9 0,6 1-3 15,3-1-16-15,4-1-33 0,8-1-29 16,1-2-42-16,6-2-91 0,0 0-11 16,1-2-71-16,-1-1 58 0,-3 0 84 15,-5-1 107-15,-6-4 95 0,-8-4 46 16,-6 0 185-16,-8-4 88 0,-6-2 51 15,0 1 0-15,-6-2-57 0,-6 3-68 16,-1 1-66-16,-5 2-86 0,1 2-20 16,0 4-6-16,2 2-51 0,3 2-16 15,-2 0-67-15,2 2 16 0,1 4 38 0,4-1-6 16,0 0-16-16,1 0-45 0,3 1-16 16,3-3-10-16,0 2 0 0,0 0 3 15,0 2 38-15,6-2 65 0,3 0 0 16,-1 2 26-16,4-1 35 0,2-1 62 0,2 2-1 15,1-1-32-15,0-1-65 0,-2 2 33 16,-2-1 2-16,-1 3-60 0,-4 0 0 16,0 3 28-16,-1 1 36 0,-2 2 19 15,0 2 22-15,-4 1 9 0,-1 0-66 16,0 1-17-16,-3 1 7 0,-5-1-9 16,-7 0-10-16,-2-1 6 0,-5 0-25 15,-6-1-9-15,-6-1-112 0,-6-2-47 16,-5-2-122-16,-2 0-165 0,10-4-192 15,-23-3-656-15</inkml:trace>
  <inkml:trace contextRef="#ctx0" brushRef="#br0" timeOffset="96182.37">11620 6840 817 0,'0'0'619'0,"0"0"-180"0,0 0-101 15,0 0-25-15,-83-39-26 0,65 26-110 16,-1-1-30-16,2-3-38 0,1-1-13 16,1 0 34-16,0-4-47 0,2 1 2 0,2-3-19 15,0 0-34-15,4-2-29 0,2 0-3 16,1 2 0-16,4-2-47 0,0-1 31 16,9 0 0-16,4-4-19 0,7-1-3 15,6-4-9-15,7-3 12 0,6-2 6 16,8-1 4-16,4 0-1 0,2 4 4 0,2-1 9 15,-2 6 1-15,2 0-1 0,1 4 11 16,2 1-17-16,4 2 3 0,6 0 0 16,5 2-6-16,7 0 21 0,0 5-22 15,5 2 20-15,-4 9-32 0,2 2-10 16,-5 6 23-16,2 5-4 0,0 7 4 16,0 7 21-16,-3 7-15 0,-3 8 16 15,-8 4-1-15,-7 6 1 0,-10 5-26 16,-11 1-1-16,-11 5 25 0,-8 4-47 15,-8 0 49-15,-8 2 10 0,-3 2-7 0,-4 1 23 16,-12-3-27-16,-6 0 2 0,-5-3 1 16,-8-5-2-16,-6-4 0 0,-4-7 35 15,-7-4-32-15,-4-3 71 0,2-4 25 16,-5-6-67-16,2-5 19 0,-1-7-3 16,-1-5 25-16,-1-5-54 0,-2-3-19 15,-2-7-39-15,1-7 39 0,-1-5 0 16,-1-10-67-16,3-3 44 0,5-7-12 0,4-4-3 15,8-5-16-15,7-1-74 0,12-1 22 16,9-1 23-16,11 4 5 0,6 1-25 16,15 1 13-16,12 1-94 0,13 2-143 15,10 0-75-15,-7 11-106 0,33-14-625 0</inkml:trace>
  <inkml:trace contextRef="#ctx0" brushRef="#br0" timeOffset="97149.05">15589 6026 336 0,'0'0'456'0,"0"0"-110"0,0 0 51 16,0 0 9-16,0 0-65 0,-85-15-86 15,74 6-16-15,1-1-34 0,0-2-16 0,2-2-48 16,2 0-46-16,1-4-28 0,1 0-29 16,3-3-6-16,1-2-29 0,2-4-3 15,10-3-25-15,7-1-20 0,7-1 4 16,5 1-7-16,10-2 7 0,5 1 19 0,10 2 2 16,3 0 20-1,3 2 7-15,2 3 15 0,4 2-21 0,3 3 0 0,2 1 0 16,4 2 1-16,1 5 12 0,3 3-14 15,-2 7-3-15,-1 2-16 0,-6 12-64 16,-6 9 4-16,-5 5 78 0,-8 6-17 16,-9 4 2-16,-6 3 14 0,-11 0-56 15,-6 4 42-15,-8 2 16 0,-9 2 1 16,-4 1-1-16,-7 2-3 0,-10 5-23 16,-3-1 17-16,-5 2 9 0,-3 1 3 15,0-2-1-15,-3-5 14 0,0-3 7 0,-1-5-7 16,-3-5 6-16,-3-3 1 0,-1-7 8 15,-5-4 11-15,0-5 38 0,-1-6-20 16,-1-3-2-16,4-8 2 0,0-1 20 16,2-10 11-16,1-8-21 0,2-6-13 0,0-3-13 15,0-9-44-15,4-6 0 0,4-5-14 16,4-6-2-16,5-3-34 0,6-1-51 16,7 3 50-16,5 6-3 0,2 5 19 15,8 6 10-15,5 6-4 0,4 0 1 16,6 4-33-16,6 0-3 0,5-1 26 15,8 2-32-15,4 2-164 0,6 0-117 16,0 2-105-16,-10 8-243 0,15-4-408 0</inkml:trace>
  <inkml:trace contextRef="#ctx0" brushRef="#br0" timeOffset="98315.82">11637 9382 1521 0,'0'0'266'0,"0"0"-175"0,0 0 114 16,-53-78 125-16,38 52-168 0,-1-5-72 16,5-4 0-16,1 0-6 0,4 2 6 15,3-1-42-15,3 2 23 0,0 0-39 16,10 1-32-16,3 3 34 0,7-1-34 15,8-1-32-15,6 0-26 0,8-1 32 0,8-1 1 16,7 0 6-16,6 1 19 16,3 0 19-16,2 1-18 0,0 3 0 0,-3 4-1 15,-2 4-3-15,-5 5-20 0,-1 2 20 16,-3 7 2-16,-1 4 1 0,5 1-26 16,4 5-6-16,3 8 19 0,3 5 13 15,5 2 20-15,0 4-18 0,2 4 0 16,-3-3 0-16,-1 6-2 0,-4 3-39 15,-10 2-15-15,-8 2-17 0,-12 6 23 16,-14 2 28-16,-12 6 7 0,-11 1 13 16,-14 3 23-16,-14 1 25 0,-13 0-19 15,-8-2-13-15,-7-5-12 0,-4-2 8 0,-4-4 8 16,-1-6 12-16,-5-3 19 0,-4-5-15 16,-5-5 2-16,-8-5 10 0,-2-5-28 15,-3-6 5-15,0-5-2 0,4-4 2 16,8-10-2-16,7-10 25 0,13-8 38 15,10-10-41-15,10-10-36 0,11-10-9 0,9-8-25 16,13-4-26-16,7-4-36 0,7 5 27 16,17 3 15-16,7 6 16 0,6 4-42 15,10 5-77-15,9 7 20 0,9 1-176 16,9 6-173-16,-18 10-163 0</inkml:trace>
  <inkml:trace contextRef="#ctx0" brushRef="#br0" timeOffset="99332.07">15976 8877 1386 0,'0'0'319'0,"0"0"-117"16,0 0 115-16,0 0-35 0,0 0-85 15,0 0-40-15,0 0-12 0,0 0-11 0,-30-72-57 16,28 57-39-16,2-4 20 0,0-3-26 16,0-2-16-16,2-1 5 0,4-4-20 15,2 3 17-15,5-3-18 0,3-1-35 16,6 0 6-16,5 0-28 0,9 0-7 15,6 4 13-15,8-2 9 0,9 4-6 16,3 1 3-16,3 3 14 0,3 3 31 16,-3 6 13-16,1 4-13 0,2 5-1 15,-2 2-15-15,3 0 15 0,2 4 0 0,7 6 1 16,1 1 0-16,2 2-1 0,-1 3-2 16,-6 3 2-16,-2 2-22 0,-6 5 21 15,-9 4-40-15,-8 4 39 0,-10 6-76 16,-9 2 79-16,-9 7 3 0,-12 4 0 15,-9 2 17-15,-6 1-1 0,-15 3 3 16,-10-4 1-16,-5-1-1 0,-6-3-2 16,-6-6-4-16,-2-3 6 0,-6-6 17 0,-3-2-7 15,-3-8-4-15,-6-2 14 0,-3-3-29 16,-6-3 35-16,-4-3-10 0,0-2-36 16,-1-2 1-16,3-1-1 0,6-4 27 15,6-3-6-15,8-3 21 0,8-1-6 16,6-7 32-16,5-8-9 0,4-3-26 0,2-6 12 15,0-3-44-15,2-7-3 0,0-2-18 16,2-5-20-16,4-4-6 0,9-5 6 16,5-6-96-16,12-6-6 0,16-2-59 15,17 1 3-15,14 1-26 0,12 8 9 16,8 7 25-16,4 10 58 0,-1 5-78 16,1 9-166-16,-18 10-306 0,24-2-103 0</inkml:trace>
  <inkml:trace contextRef="#ctx0" brushRef="#br0" timeOffset="101314.86">24719 12269 2015 0,'0'0'346'0,"0"0"-216"0,0 0 54 15,0 0 60-15,0 0-54 0,0 0-88 16,-95-25-42-16,65 25-8 0,-7 10-14 16,-4 2-10-16,-3 8-27 0,-2 3-1 15,2 1 0-15,1 3-2 0,9 0-17 0,6-1 16 16,8 1-38-16,4-2 18 0,10-2-47 15,3 0 29-15,3 0-20 0,6-1-3 16,6-2-23-16,7 1 26 0,4-4 39 16,7-2 22-16,4-4 20 0,8-4-1 15,4-3 7-15,5-4-7 0,1-1 20 16,1-7-10-16,-5-1-17 0,-2-3 17 16,-7-3 10-16,-5 1-7 0,-9-2 32 15,-7 0 44-15,-8-4 42 0,-4 0-21 0,-6-6-49 16,0-3-65-16,-6-5-11 0,-4-1-4 15,-2 2 2-15,-2 3 23 0,-3 2-12 16,1 5-13-16,-1 3-3 0,1 4 0 16,-3 6-38-16,1 0-35 0,-1 7-41 15,-3 1-99-15,2 2-34 0,-2 7-10 16,4 3-124-16,3 2-95 0,6-2-169 0,9 3-439 16</inkml:trace>
  <inkml:trace contextRef="#ctx0" brushRef="#br0" timeOffset="101814.23">25510 12436 1829 0,'0'0'493'0,"0"0"-283"16,0 0 15-16,0 0 32 0,0 0-61 15,0 0-50-15,0 0-98 0,0 0-32 0,0 0-5 16,0 0-11-16,0 0-32 16,87-35 32-16,-51 24 0 0,5-3 2 0,0-3 14 15,3 2 3-15,0-2-19 0,-2 1-46 16,-3 1-11-16,-2 1 19 0,-8 1 11 15,-5 3 27-15,-7 2 19 0,-6 1 20 16,-4 2 31-16,-5 2-42 0,-2 0-27 16,0-2-1-16,0 2-16 0,-6-1-3 15,2 1 16-15,-2-1 3 0,0 0 0 16,3 2 38-16,0 0-6 0,0 1 6 0,3-1 10 16,0 2-16-16,0 0-26 0,0 0-6 15,0 0-51-15,3 0-19 0,0 0-41 16,3 5-23-16,1 2-17 0,6 2 151 15,5 5 61-15,5 4-26 0,3 1 9 16,2 4 11-16,-3 0 21 0,-3-2-75 0,-7 1 25 16,-4-3-23-16,-9 1-3 15,-2-1-3-15,-5 0-10 0,-9 2-22 0,-3 0-121 16,-3-2-107-16,-2-1-214 16,5-5-512-16,-6 1-440 0</inkml:trace>
  <inkml:trace contextRef="#ctx0" brushRef="#br0" timeOffset="102914.14">27064 12243 1354 0,'0'0'815'16,"0"0"-407"-16,0 0-166 0,0 0 46 15,0 0-10-15,0 0-113 0,-85-36-98 16,57 36-48-16,-6 5-3 0,0 6-13 16,-2 4-3-16,2 2-35 0,6 2-3 15,3 0 6-15,8 2-15 0,5-2 5 16,7 2-5-16,3 0-30 0,2-1-41 0,3-1-22 16,7 1-18-16,5-1 49 0,1-2 42 15,4-1 28-15,4-2-29 0,1-3 10 16,4-2 48-16,-1-4 10 0,4-2 0 0,0-3 13 15,-2 0 7-15,-3-7 22 0,1-3 19 16,-4-3 13-16,-4-3 23 0,-4-2 79 16,-1-2 13-16,-7-1 2 0,-3-1-14 15,-2 1-28-15,-3 0-26 0,0 2-10 16,0 5 13-16,0 0-17 0,0 6-19 16,0 1-28-16,0 3-28 0,0 3-34 15,1 0-3-15,1 1-77 0,-2 0-60 16,2 2-49-16,4 5 10 0,6 3 158 15,2 3 20-15,6 1-61 0,5 0-26 16,0 0-55-16,0-2-64 0,0-2-20 16,-2-2-71-16,-6-2-148 0,0 0-180 15,-8-2-152-15</inkml:trace>
  <inkml:trace contextRef="#ctx0" brushRef="#br0" timeOffset="103114.02">27551 12201 1841 0,'0'0'457'0,"0"0"-199"16,0 0 122-16,0 0 4 0,0 0-101 16,0 0-258-16,0 0-25 0,0 0-133 15,0 0-58-15,0 0 191 0,0 0 25 16,80 25 4-16,-51-7-7 0,2-1 13 16,0 1-35-16,-3-1 0 0,-2-3 16 15,-4-1-16-15,-6-3-86 0,-3-2-112 16,-5-2-97-16,-5 1-111 0,-1-4-136 15,-2-2-128-15,0-1-448 0</inkml:trace>
  <inkml:trace contextRef="#ctx0" brushRef="#br0" timeOffset="103281.51">27834 12165 1311 0,'0'0'829'0,"0"0"-453"16,0 0-102-16,0 0 149 0,0 0-92 0,0 0-173 15,0 0-115-15,0 0-43 0,0 0-9 16,0 0 9-16,-91 36 1 0,59-11-1 15,-2 3-13-15,3 0 10 0,4 1-9 16,6 0-61-16,5-4-95 0,6 0-173 16,5-3-83-16,5-2-132 0,0-4-175 15,13-3-605-15</inkml:trace>
  <inkml:trace contextRef="#ctx0" brushRef="#br0" timeOffset="103462">28198 12118 450 0,'0'0'2068'0,"0"0"-1585"0,0 0-129 16,0 0 106-16,0 0-80 0,0 0-184 16,0 0-162-16,0 0-34 0,0 0-127 15,0 0-117-15,0 0 124 0,-6 13 108 16,-2 10 12-16,-1 5-3 0,4-4-59 0,0 0-55 16,0 1-73-16,0-3-138 0,3-2-143 15,0-2-169-15,1-5-476 0</inkml:trace>
  <inkml:trace contextRef="#ctx0" brushRef="#br0" timeOffset="103597.18">28310 11925 1322 0,'0'0'335'16,"0"0"-335"-16,0 0-209 0,0 0 33 15,0 0 157-15,0 0-327 0</inkml:trace>
  <inkml:trace contextRef="#ctx0" brushRef="#br0" timeOffset="103913.84">28625 12083 1516 0,'0'0'585'0,"0"0"-254"16,0 0-31-16,0 0 8 0,0 0-74 0,0 0-104 15,0 0-47-15,-78-52-39 0,58 52-44 16,3 1-51-16,-2 7-18 0,5 2 2 15,-1 2 3-15,5 1-16 0,4 1-3 16,3 0 3-16,3-2 9 0,0-1 30 16,0-2-11-16,2-1 17 0,4-2 16 15,2-1 19-15,1 2 31 0,5-3 30 16,3-2 0-16,3 1-13 0,0-3-19 16,-1 0-7-16,2 0 29 0,1-3 42 15,-6 0 28-15,-1-1-6 0,-2-2-1 16,-5 4 3-16,-1-1 0 0,-5 2-35 15,0 0-41-15,-1 1-41 0,2 0-17 16,0 0-40-16,2 0-34 0,3 0-127 16,7 0-56-16,2 0-4 0,5-1-99 15,1-2-147-15,-3 0-292 0</inkml:trace>
  <inkml:trace contextRef="#ctx0" brushRef="#br0" timeOffset="104103.9">29049 11695 2428 0,'0'0'631'16,"0"0"-238"-16,0 0 27 0,0 0-34 16,0 0-184-16,0 0-202 0,0 0-161 15,0 0-93-15,0 0 114 0,0 0 139 16,0 0 2-16,19 67 25 0,-17-37-4 16,4 0-19-16,0 0-3 0,2 0-113 0,-2-1-57 15,0-1-113-15,-1 1-129 16,-3-1-123-16,0-9-220 0,-2 7-849 0</inkml:trace>
  <inkml:trace contextRef="#ctx0" brushRef="#br0" timeOffset="105262.8">27077 13340 1456 0,'0'0'1230'0,"0"0"-957"15,0 0-14-15,0 0 34 0,0 0-150 16,0 0-143-16,0 0-13 0,0 0-110 15,0 0-36-15,0 0 159 0,0 0 3 16,12 42 13-16,-6-25 28 0,-4 1-6 16,3 1 4-16,-1 3-17 0,-2-1-3 15,1 1-19-15,0 1 26 0,1-1-26 0,-2 1 13 16,0-1 0-16,2-2 6 0,-1 2-22 16,2-3-16-16,0-2-95 0,3 0 3 15,4-4 13-15,3-4-14 0,7-4 10 16,9-5 61-16,10 0-30 0,8-12-150 15,5-3-179-15,-2-3-112 0,-3-1-174 16,-16 4-106-16</inkml:trace>
  <inkml:trace contextRef="#ctx0" brushRef="#br0" timeOffset="105563.35">27616 13466 982 0,'0'0'482'0,"0"0"-111"0,0 0 64 16,0 0 4-16,0 0-25 0,0 0-66 15,0 0-44-15,0 0-50 0,0 0-50 16,0 0-76-16,0 0-66 0,-52-55-62 15,52 55 0-15,0 0-38 0,0 0-17 16,0 0-14-16,0 1-12 0,0 3 28 0,0 1 53 16,0 0-3-16,0 2-41 15,6 0-26-15,-1 1-11 0,5-2 2 0,3 4 26 16,5-4 24-16,1-1 1 0,7-4 28 16,1-1 29-16,-1 0 19 0,-3-7-23 15,-7-3 32-15,-1 0 33 0,-7-3 15 16,-6-1 7-16,-2-1-43 0,0-3-26 15,-5 0-33-15,-7 2-10 0,-2 1-35 16,1 2 20-16,-4 4-13 0,4 1-28 16,-3 6-25-16,3 2-17 0,-4 0-34 0,3 6-98 15,-4 6-56-15,5 2-43 0,1 4-102 16,4 0-100-16,2 0-102 0,6-5-467 16</inkml:trace>
  <inkml:trace contextRef="#ctx0" brushRef="#br0" timeOffset="105896.45">28158 13346 749 0,'0'0'1037'0,"0"0"-605"15,0 0-2-15,0 0-35 0,0 0-82 16,0 0-84-16,0 0-105 0,0 0-30 16,-76-63-34-16,59 62-60 0,4 1 0 15,-2 0-63-15,2 2-19 0,4 5 12 16,-2 0 10-16,2 4-44 0,5-1-52 15,0 1-29-15,4-1-24 0,0 0-19 0,0-2 38 16,5 1 41-16,1-4 49 16,5-1 22-16,1-1-16 0,1-3 94 0,2 0 0 15,1-3 74-15,-1-5-19 0,1 1 85 16,-1-3 76-16,-4 3 29 0,1 0-49 0,-4 2-39 16,-3 1-39-16,1 3-77 0,-4 1-41 15,1 0-92-15,4 0-1 0,1 3 29 16,0 1 58-16,3 2 6 0,1-1 23 15,0 1-23-15,4 0-93 0,-3-1-86 16,5-3-47-16,1 1-78 0,1-3-199 16,-3 0-496-16</inkml:trace>
  <inkml:trace contextRef="#ctx0" brushRef="#br0" timeOffset="106395.93">28707 13027 388 0,'0'0'2034'0,"0"0"-1576"0,0 0-144 0,0 0 49 16,0 0-196-16,0 0-167 0,0 0-82 0,0 0-99 16,0 0 6-16,0 0 175 15,5 23 45-15,-2-6-16 0,4 0-28 0,0-2 43 16,0 2-25-16,3-3-17 0,2 0 27 16,-1-2 16-16,-2-2 2 0,1 0-6 15,-4-3-12-15,-2-3-10 0,-2-3 9 16,-2 0-28-16,0-1-12 0,0 0 12 15,0 0 28-15,-5 0 29 0,-1 0 25 16,-2-1 22-16,-5 0-104 0,-5-2-70 16,-3 3 23-16,-4 0 47 0,0 2 0 15,0 2 0-15,3 4-16 0,1 1-21 16,2 3-1-16,5-1 16 0,3 2-16 0,4 0-32 16,5-1-79-16,2-1 9 0,0 0 50 15,9 0 49-15,3-2 15 0,5 2 24 16,4-4 2-16,4-2 22 0,9-1 19 15,3-4-41-15,3 0-94 0,1-3-11 16,-1-5-30-16,-5-4 22 0,-5-2 84 0,-5-2 29 16,-5 1 26-16,-7 1 13 0,-1 0 25 15,-6-1 80-15,0 3 61 0,-3 0 12 16,-1 3 18-16,0 2-15 0,-2 1-24 16,3 4-34-16,-3-1-31 0,0 3-91 15,0 0-40-15,0 0-93 0,0 0-53 16,0 0-27-16,0 5 19 0,2 2 34 0,-1 0-41 15,-1 1-107-15,0 0-55 0,3 0-47 16,-2-1-96-16,-1-2-209 0,0-1-706 0,-7-63 1308 16</inkml:trace>
  <inkml:trace contextRef="#ctx0" brushRef="#br0" timeOffset="106519.15">29173 13085 623 0,'0'0'733'0,"0"0"-570"0,0 0-163 16,0 0-111-16,0 0-228 0,0 0-140 16</inkml:trace>
  <inkml:trace contextRef="#ctx0" brushRef="#br0" timeOffset="107062.9">29173 13085 91 0,'18'74'483'16,"-13"-74"-89"-16,-1 3-68 15,-1-3-95-15,0 2-13 0,-1-2-20 0,-2 1-29 16,0-1-23-16,1 0 22 0,2 0 58 15,-1 0 44-15,1-1 15 0,2-4-26 16,2-1-139-16,0 0-57 0,5-2 20 16,-4-1 11-16,0 4-15 0,-2 0-35 15,0 2-19-15,-3 2 6 0,-3 0-9 16,3 1-22-16,-3-1-22 0,2-1-16 16,1 2-2-16,2-1 2 0,4-1 24 15,3-2 14-15,-1 4 0 0,3-1-14 0,1 1-15 16,1 0-8-16,1 0-8 0,5 5-27 15,2 1-64-15,3 0-52 0,0 1-26 16,2-1 16-16,-1-2-76 0,-3-2-20 16,1-1-1-16,-6-1 55 0,-1 0 91 0,-1-1 149 15,-2-4 34-15,-2-1 12 16,3-2 87-16,-2-1 33 0,0 0-43 0,-1 0-20 16,-2 0 11-16,-4 3 60 0,-2-1 71 15,-5 1 41-15,-1 1-37 0,-1-1-65 16,-6 2-35-16,1 1-67 0,0 0-44 15,-1 2-38-15,-1 1-26 0,2 0-46 16,0 0-4-16,0 2 9 0,2 2 17 16,-1 1 2-16,4-1-6 0,-2 0-6 15,3 0 6-15,0-2 25 0,0 2 0 16,4-2 4-16,1-1 25 0,1 3 0 16,2-3 38-16,4 2 19 0,-1-2 36 0,4 1 21 15,1 0-35-15,-5 0-25 0,3 1-32 16,-6 0-20-16,-2-1 11 0,-6 2 11 15,0 1-24-15,0 1-35 0,-3 1 35 0,-8 5 92 16,-3 1-4-16,-3 2-22 0,-5 2 6 16,-4 1-50-16,-4 0-22 0,-2-3-110 15,1 0-132-15,0 0-111 0,3-3-182 16,9-4-257-16,-12 3-983 0</inkml:trace>
  <inkml:trace contextRef="#ctx0" brushRef="#br0" timeOffset="109512.03">11981 10097 196 0,'0'0'234'16,"0"0"-139"-16,0 0 45 0,0 0 17 15,0 0 48-15,0 0 345 0,0 0 45 16,0 0-27-16,0 0-362 0,0 0-206 16,0 0-67-16,-3 13 54 0,3-13 13 15,0 0 42-15,0 0-10 0,0 0-16 0,0 0-16 16,0 0-19-16,0 0-13 0,0 0-9 15,0 0 2-15,0 0 16 0,0 0 1 16,0 0-4-16,0-1 7 0,3 0 17 16,-1 0-11-16,2-2-6 0,6 0 19 15,6-3 22-15,11-4 126 0,15-3-77 16,10-6-20-16,10-5 116 0,9 0-91 0,6-5-60 16,7-1-16-16,8-2 0 0,6-3-48 15,5-2-73-15,-1 1 15 0,-4-1-48 16,-17 5-23-16,-19 7-56 0,-25 12-42 15,-27 7-27-15,-23 9-23 0,-32 13-242 16,2 1-238-16</inkml:trace>
  <inkml:trace contextRef="#ctx0" brushRef="#br0" timeOffset="109698.7">12291 10060 477 0,'0'0'463'0,"0"0"-189"16,0 0 19-16,0 0-124 0,0 0-13 15,0 0 87-15,0 0-71 0,0 0 26 16,0 0-37-16,104-74-122 0,-59 56-38 16,12-6 21-16,12-2-9 0,5 1 0 0,1-1 19 15,-4 3-32-15,-10 5-87 16,-7 1-64-16,-11 4-183 0,-7 6 81 0,-8-3-65 16,-8 4-112-16,-7 2-316 0</inkml:trace>
  <inkml:trace contextRef="#ctx0" brushRef="#br0" timeOffset="127111.81">12252 9411 254 0,'0'0'310'0,"0"0"-163"15,0 0-147-15,0 0-56 0,0 0-2 16,0 0 35-16,0 0 23 0,0 0 26 16,0 0 0-16,-6-2-23 0,6 1-3 15,0 1-15-15,0-2-60 0,0 2-3 0,0 0-23 16,0 0-56-16,0 0-46 0</inkml:trace>
  <inkml:trace contextRef="#ctx0" brushRef="#br0" timeOffset="132153.7">11167 9388 245 0,'0'0'407'16,"0"0"-179"-16,0 0-68 0,0 0 26 16,0 0-1-16,0 0-32 0,0 0-13 15,0 0-16-15,0 0-30 0,0 0-13 0,-11-14 3 16,11 13-16-16,0-2 10 0,0 3 3 16,0-1 3-16,-2 1 3 0,1 0 4 15,-1 0-14-15,-1 0 7 0,3 0 48 16,-3 0-122-16,3 0-10 0,0 0-45 15,0 0 0-15,0 0-1 0,0 0 1 16,0 0 0-16,0 0 16 0,0 0 10 16,0 0 3-16,0 0 3 0,0 0 10 15,0 0-10-15,0 0 0 0,0-1 0 16,0 1-16-16,0 0-39 0,0-1 0 16,0 1-16-16,2 0-16 0,1 0-24 15,1 0-19-15,7 0 92 0,4 5 44 0,5 1 7 16,2 2 0-16,5-1 2 0,-2 0 24 15,1 1 42-15,-2-2-55 0,-1 1-9 16,2-2 28-16,-2 0-19 0,1 3 32 16,2-3-19-16,4 0 4 0,2 0-27 0,1 0-3 15,3-2 0-15,3-2 16 16,4-1 26-16,2 0 13 0,7 0-42 0,2-8-13 16,6-1 20-16,6-2-18 0,2-2 20 15,0-1-22-15,-1 0 0 0,1 5-16 16,-4-1-3-16,-2 3 19 0,-5 0-3 15,-1 3-4-15,-5-1-12 0,-6 4 19 16,-4-1 0-16,-2-1 0 0,-4 3 16 16,-2-2-13-16,-1 1 17 0,-1-2-1 15,0 1-3-15,0-3 0 0,1-2-15 16,3 1 32-16,-1-1 2 0,-2-3-22 16,-5 4-13-16,-4-1-1 0,-11 5-25 0,-4-1 5 15,-6 3 21-15,-2 0 32 0,0 0 13 16,-2 0 17-16,-6 0-30 0,2 0-11 15,-7 0-21-15,-7 5-84 0,-7 2-204 16,-8 3 73-16,0 2 40 0,1 0-176 0,2-4 12 16,8-1-120-16,7-2-174 0</inkml:trace>
  <inkml:trace contextRef="#ctx0" brushRef="#br0" timeOffset="133353.81">11160 9230 120 0,'0'0'195'0,"0"0"-51"0,0 0-24 16,0 0-25-16,0 0 6 0,0 0 3 16,0 0-9-16,0 0-14 0,0 0-42 0,0 0-13 15,0 0-3-15,0-48-7 0,0 48 17 16,0-1 22-16,0-2 20 0,0 1 13 15,0 1-13-15,0-2-7 0,0 2 4 16,0-2 19-16,0 0-3 0,0 2-7 0,0-1-16 16,0 0-16-16,0 1-7 0,0 1-16 15,0 0-7-15,1 0-17 0,-1-1-2 16,0 1-32-16,0 0-23 0,0 0 3 16,2 0 10-16,0 0 9 0,-2 0 10 15,2 0 10-15,-1-1-16 0,4-3 3 16,2 2-6-16,0-2 6 0,5 1 0 15,-1-1-17-15,1 0-9 0,5 3-10 16,3-2 27-16,1-1 35 0,3 3 1 16,2-2 18-16,0 1 11 0,1-2-27 15,-2 1 10-15,1-1-15 0,-2 2 2 16,-1-2-2-16,-2 3 0 0,-3-3-9 0,1 3-25 16,-5 1 34-16,3-2-18 0,1 2 20 15,2-1 26-15,6-2 10 0,1 2 3 16,5-1-39-16,4-2 2 0,6-1 14 0,7-2 23 15,5-2 23-15,7-1-62 0,2-2-9 16,5 1 8-16,0-1 2 0,-2-1 20 16,-1 2-21-16,-6 3-26 0,-4-1 7 15,-6 4 2-15,-9 1 17 0,-9 0 4 16,-7 2-4-16,-8 2-13 0,-6-2 1 16,-3 1 12-16,-5 1 32 0,-1 0 36 15,-1 0 27-15,0 0-4 0,0 0-7 16,0 0-26-16,0-1-16 0,0 1-16 15,0 0-13-15,0 0-10 0,0 0 16 0,0-2 0 16,0 2 7-16,0 0-9 0,0-1-15 16,0 1-1-16,0 0-1 15,0 0-1-15,0 0-3 0,0 0-12 0,0 0-6 16,0 0-14-16,0 0-9 0,0 0 2 16,0 0-15-16,0 0-98 0,-3 0-23 15,0 1-78-15,-7 2-137 0,0 2-170 0,0 0 124 16,46-19 412-16</inkml:trace>
  <inkml:trace contextRef="#ctx0" brushRef="#br0" timeOffset="135027.94">12259 8472 155 0,'0'0'160'0,"0"0"-82"0,0 0-22 0,0 0 29 15,0 0-1-15,0 0-48 0,0 0 78 16,0 0-13-16,0 0-3 15,0 0-39-15,0 0-59 0,0 0-41 0,0 0-15 16,-13 4 7-16,13-4 10 0,0 1 24 16,0-1 15-16,0 0 36 0,0 0 36 15,0 0 6-15,0 0-3 0,0 0-7 16,0 0-39-16,0 0-29 0,0 0-55 0,0 0-20 16,0 0-10-16,2 0 50 0,-2 1 35 15,0 2 14-15,0 1-1 0,0-3-13 16,0 4-18-16,0 0-1 0,0 0 19 15,1 3 13-15,-1 1 0 0,2 1 23 16,-1 2-36-16,1 2 0 0,-1 0-10 16,2 3 10-16,0 2 26 0,0 1 10 15,-2 3-10-15,1 1 5 0,-2 4-30 0,0-1 44 16,0 3-45-16,0 1 16 0,0 3-16 16,0-1 17-16,3 1 9 0,4-4-26 15,1 1 19-15,0-1-19 0,4-3-13 16,0-2 13-16,3-2-36 0,-1-3 37 15,-1 1-1-15,0-2 26 0,-2-4-26 16,-2 1-22-16,-1-3 22 0,0 0 1 16,-2-2-1-16,-2 1-1 0,0 0-45 0,2-1 46 15,-3 0 16-15,1-1-13 16,-1 0 16-16,0-2-19 0,1 1-29 0,-4-2 29 16,3 3 10-16,-3-2 6 0,0 3-15 15,0-1-1-15,0 3 0 0,0 1 0 16,-3 3 42-16,-1 0-42 0,3-1 0 15,-1 2 1-15,2 0-1 0,0-1-3 16,0 0-10-16,0-3-3 0,2 0 6 0,3 0 9 16,0-1 1-16,1-1-20 0,2-1 20 15,-1 1 17-15,1-3-14 16,-1-1 16-16,0-2 14 0,-3-2-7 0,-1 0 16 16,-3-3-9-16,0-1 6 0,0 0 10 15,0 0 0-15,0 0-4 0,0 0 11 16,0 0-1-16,0 0 7 0,0 0-4 15,0 0-6-15,0 0-13 0,0 0-39 0,0 0-123 16,0 0-125-16,-1 1-97 16,-4 2-134-16,-2-1 45 0,20-8 241 15</inkml:trace>
  <inkml:trace contextRef="#ctx0" brushRef="#br0" timeOffset="135237.41">12474 9619 261 0,'0'0'176'0,"0"0"-52"15,0 0-78-15,0 0-46 0,0 0-17 16,0 0-77-16,0 0-89 0,0 0-130 15</inkml:trace>
  <inkml:trace contextRef="#ctx0" brushRef="#br0" timeOffset="135437.34">12474 9619 40 0,'17'-34'118'0,"-17"34"-60"0,0 0-58 0,0 0-25 16,0 0-40-16,0 0-61 0</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54:28.249"/>
    </inkml:context>
    <inkml:brush xml:id="br0">
      <inkml:brushProperty name="width" value="0.05292" units="cm"/>
      <inkml:brushProperty name="height" value="0.05292" units="cm"/>
      <inkml:brushProperty name="color" value="#FF0000"/>
    </inkml:brush>
  </inkml:definitions>
  <inkml:trace contextRef="#ctx0" brushRef="#br0">2379 1746 232 0,'0'0'1236'0,"0"0"-1236"15,0 0-183-15,0 0 183 0,0 0 897 16,0 0-567-16,0 0-152 0,0 0 60 16,0 0 76-16,0 0-15 0,-26-16-46 15,25 14-49-15,-1 2-34 0,2 0-30 16,-1-1-38-16,1 1-53 0,-2 0-49 15,2 0-47-15,0 1-27 0,0 8-4 0,0 7 78 16,0 4 59-16,3 6-25 0,0 2-15 16,1 1 6-16,0-1-24 0,1-1-1 15,-1-1-2-15,1-1 0 0,0-3 2 16,0 0-28-16,2-2-44 0,-3-1-15 16,0-2-16-16,1-3-29 0,-2-1-22 15,0-3-29-15,0-2-39 0,-2-3-37 0,1-1-16 16,-2-3 33-16,0-1 36 0,0 0 118 15,2-5 75-15,-2-4-236 0,1-6-229 16,1 0-297-16</inkml:trace>
  <inkml:trace contextRef="#ctx0" brushRef="#br0" timeOffset="264.35">2523 1646 1132 0,'0'0'1104'0,"0"0"-751"0,0 0 43 16,0 0 25-16,0 0-66 0,0 0-62 15,0 0-74-15,0 0-64 0,0 0-93 16,0 0-62-16,16-50-23 0,3 60 23 16,5 4 56-16,8 7 2 0,1 5-8 0,2 3-23 15,-1 6-5-15,1 3 24 0,-2 0-3 16,-6 2-3-16,-5 0-22 0,-8 0 13 16,-5-2 0-16,-9 2-29 0,-10 0-2 15,-12 0-31-15,-7 0 10 0,-8-3-25 16,-6-1-77-16,1-4-32 0,0-3-46 15,8-6-71-15,2-5-77 0,10-6-122 16,2-5-32-16,8-3-209 0,-2-4-743 0</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54:32.012"/>
    </inkml:context>
    <inkml:brush xml:id="br0">
      <inkml:brushProperty name="width" value="0.05292" units="cm"/>
      <inkml:brushProperty name="height" value="0.05292" units="cm"/>
      <inkml:brushProperty name="color" value="#FF0000"/>
    </inkml:brush>
  </inkml:definitions>
  <inkml:trace contextRef="#ctx0" brushRef="#br0">2297 1784 781 0,'0'0'505'0,"0"0"-202"15,0 0-150-15,0 0-153 0,0 0 26 16,0 0 549-16,0 0-168 0,0 0-131 16,0 0 12-16,-16-43-5 0,14 42-50 15,1 0-57-15,1 1-34 0,0 0-17 16,0 0-32-16,0 0-22 0,-2 0-9 15,1 0-6-15,1 0-16 0,0 6-40 16,0 2-37-16,0 6 37 0,0 6 10 16,0 2-10-16,0 4 0 0,3 0 14 15,0 1-1-15,-2 0-13 0,2 0-2 0,0-1-23 16,0 0-6-16,-1-2-9 0,2 0 9 16,-4 1 0-16,0-3-9 0,0-3 12 15,0 0-31-15,1-3-53 0,-1-3-74 16,3-3-18-16,-2-3-23 0,1-4-21 15,-1-1-43-15,2-2 47 0,-1-3 147 16,2-8-109-16,-1 2-328 0,3-16-633 0</inkml:trace>
  <inkml:trace contextRef="#ctx0" brushRef="#br0" timeOffset="300.45">2532 1592 1307 0,'0'0'1224'0,"0"0"-815"0,0 0-29 16,0 0-24-16,0 0-35 0,0 0-86 0,0 0-107 16,0 0-73-16,0 0-33 0,0 0-10 15,0 0 10-15,89-17 31 0,-60 39 21 16,3 5 12-16,-1 4 6 0,-2 2-27 16,-3 3-22-16,0 3 0 15,-6 0-13-15,-4 1-27 0,-3-2 0 0,-5 2-3 0,-3-1 37 16,-5 1-10-16,0-2-26 0,-13 1 19 15,-3-3 0-15,-7 0-20 0,-3-4-1 16,-6 2-17-16,-1-5-10 0,0-2-5 16,3-5-47-16,4-2-52 0,5-6-99 15,6-4-48-15,3-4-72 0,1-2-116 16,7-4-57-16,1 0-141 0,3 0-746 16</inkml:trace>
  <inkml:trace contextRef="#ctx0" brushRef="#br0" timeOffset="1899.47">4575 1551 1884 0,'0'0'686'0,"0"0"-238"0,0 0-46 16,0 0-25-16,0 0-22 0,0 0-56 15,0 0-93-15,0 0-64 0,0 0-26 16,0 0-30-16,0 0-37 0,-11-21-33 16,9 22-16-16,2 3-39 0,0 2-29 15,0 4-48-15,2 5 113 0,2 4 0 0,3 5-19 16,0 1 21-16,1 3 1 15,-1-1-2-15,3 3 1 0,-3 0 0 0,3-1-1 16,-4 0-13-16,-2-3-10 0,2-2 7 16,0-2-19-16,-3-3-28 0,0-2 13 0,-3-5 15 15,1-4 3-15,-1-4 3 0,0 1 31 16,0-5 12-16,0 0 72 0,0 0 36 16,-4-3 15-16,-5-5-77 0,-4-2-55 15,-3-3-1-15,-4-1 17 0,-1-2 20 16,-3 3-8-16,-3 1-13 0,0 1-17 15,-4 5-1-15,0 1-1 0,-4 2-2 16,2 3 0-16,0 0 3 0,2 1 2 16,4 5 1-16,1 0-3 0,5 0-2 15,2 5-28-15,1-2 5 0,5 1-2 16,4 3-10-16,3 3-12 0,6-4-3 16,0 3 6-16,4 0 18 0,10-2 3 15,1 0-58-15,8-3 44 0,3-1 39 0,4 0 28 16,5-4-10-16,2-1 4 0,4-4 3 15,0 0-25-15,1 0-53 0,-1-7-67 0,0-1-48 16,0-4-62-16,-2-5-107 0,2-1-94 16,-3-3-137-16,-11 5-234 0,8-17-623 0</inkml:trace>
  <inkml:trace contextRef="#ctx0" brushRef="#br0" timeOffset="2133.3">4956 1452 919 0,'0'0'1446'0,"0"0"-882"0,0 0-31 16,0 0-21-16,0 0-62 0,0 0-80 16,0 0-61-16,0 0-59 0,0 0-123 15,0 0-112-15,-32-52-15 0,32 54-48 16,0 5-34-16,0 5 24 0,6 5 58 0,1 3 21 16,0 3-20-16,0 3-1 0,1-2 0 15,-4 4 1-15,2-2-1 0,-3 2-17 16,1-2-16-16,-4 2-10 0,0-1-24 0,0-2-15 15,0 1-19-15,-6-1-62 0,2-1-101 16,-2-1-137-16,2-1-134 0,-1-1-109 16,2-3-26-16,-1-5-586 0</inkml:trace>
  <inkml:trace contextRef="#ctx0" brushRef="#br0" timeOffset="2433.17">3908 2367 1808 0,'0'0'661'0,"0"0"-296"0,0 0-96 16,0 0-1-16,0 0-90 0,128-54-38 15,-60 36-43-15,11 0-21 0,6 0-16 0,6 1-17 16,-3 3-8-16,0 1-10 0,-3 1 23 15,1 2-32-15,-1 2-13 0,-4-1-1 16,-3 3 23-16,-6-1-25 0,-9 2-3 16,-6 2-25-16,-11 0-80 0,-5 0-52 15,-7 3-17-15,-10 0-42 0,-8 0-42 16,-5 0-18-16,-6 4-53 0,-5 1-37 0,-2 3-131 16,-5-4-59-16,-9 7-537 0</inkml:trace>
  <inkml:trace contextRef="#ctx0" brushRef="#br0" timeOffset="2716.54">4502 2582 658 0,'0'0'2050'16,"0"0"-1387"-16,0 0-119 0,0 0-109 15,0 0-178-15,0 0-118 0,0 0-53 0,0 0-46 16,0 0-40-16,0 0-29 0,0 0-30 16,-9 19 59-16,9-2 12 0,0 1-12 15,3 2-9-15,1 4 9 0,-2 0 24 16,1 2-5-16,-2 0-18 0,1-2 0 16,-2 1-1-16,0-2-64 0,0-3-65 15,0-1-63-15,0-1-78 0,0-3-129 16,0-5-240-16,-2-2-30 0,-1-6-631 15</inkml:trace>
  <inkml:trace contextRef="#ctx0" brushRef="#br0" timeOffset="2970.04">4443 2644 2077 0,'0'0'979'0,"0"0"-526"15,0 0 14-15,0 0-110 0,53-67-100 16,-30 54-70-16,4 2-61 0,5 5-62 0,5 1-33 15,4 4 12-15,2 1 21 0,3 0-9 16,-1 7-22-16,-2 5-14 0,-2 2-19 16,-5 3 12-16,-5 1-12 0,-6 3 0 15,-5-1-2-15,-10 2-20 0,-8 1-20 16,-2 3 41-16,-17 2 1 0,-10 1 15 16,-9 3-15-16,-11-1-12 0,-7-3-43 15,1-2-61-15,-2-6-74 0,5-4-84 16,8-9-65-16,6-3-82 0,7-4-106 0,10-6-257 15,2-17-1086-15</inkml:trace>
  <inkml:trace contextRef="#ctx0" brushRef="#br0" timeOffset="3417.42">6215 2066 954 0,'0'0'1154'0,"0"0"-695"16,0 0-44-16,0 0-25 0,0 0-101 15,0 0-103-15,0 0-54 0,0 0-63 16,0 0-37-16,0 0-31 0,106-44-1 16,-73 35-3-16,5 0-12 0,-3 4-5 15,0 0-96-15,-2 2-38 0,-6 3-74 16,-4 0-129-16,-7 0-76 0,-7 3-233 16,-9 2-773-16</inkml:trace>
  <inkml:trace contextRef="#ctx0" brushRef="#br0" timeOffset="3555.17">6284 2230 1585 0,'0'0'630'0,"0"0"-365"16,0 0 176-16,0 0-56 0,0 0-90 15,94-9-77-15,-45-2-130 0,11-3-88 16,5-1-66-16,2 3-209 16,-4-1-158-16,-17 5-281 0,15-8-1472 0</inkml:trace>
  <inkml:trace contextRef="#ctx0" brushRef="#br0" timeOffset="4349.22">7632 1914 1527 0,'0'0'1086'0,"0"0"-648"0,0 0-39 15,0 0-7-15,0 0 25 0,0 0-85 16,0 0-151-16,0 0-122 0,-87-22-41 16,54 29-6-16,-4 4 4 0,1 2 20 15,0 2-33-15,11 2-3 0,5 1-21 16,3 1-10-16,8 1 4 0,2 0-4 16,2 1 0-16,5-2 4 0,0-1 14 0,8 0-2 15,5-2-50-15,7-1-36 0,3-2 51 16,7-2 30-16,3-1 20 0,2-4 24 15,4-4 19-15,0-2-2 0,1 0-1 16,-4-7 12-16,-4-4 43 0,-3-3-2 0,-8-4-11 16,-5-1-2-16,-7-4 11 15,-2-4 22-15,-7-1 0 0,0-2-62 16,-8 2-14-16,-4 2-34 0,-4 2 9 16,-1 3-12-16,0 3-46 0,0 4-21 0,3 2-54 15,0 4-71-15,3 2-75 0,3 3-119 16,4 3-156-16,2 0-172 0,2 7-256 15,3-2-119-15</inkml:trace>
  <inkml:trace contextRef="#ctx0" brushRef="#br0" timeOffset="4521.84">8099 2017 1497 0,'0'0'744'0,"0"0"-176"0,0 0-78 15,0 0-80-15,0 0-61 0,0 0-22 16,0 0-64-16,0 0-81 0,0 0-35 15,0 0-31-15,0 0-52 0,3 5-61 16,-2-5-3-16,1 0-83 0,-1-2-79 0,2 1-65 16,5-1-69-16,1-1-101 0,7-2-184 15,-2 0-198-15,18-7-926 0</inkml:trace>
  <inkml:trace contextRef="#ctx0" brushRef="#br0" timeOffset="4815.59">8672 1577 2509 0,'0'0'790'16,"0"0"-245"-16,0 0-97 0,0 0-157 16,0 0-127-16,0 0-91 0,0 0-73 15,0 0-60-15,0 0-29 0,0 0 89 0,-1 50 58 16,5-27-15-16,1 4 12 0,-1 0 10 15,2 3-1-15,0 0-27 0,-1 1-35 16,1-1-2-16,-2 0 3 0,1-2 18 16,-1-1-21-16,-1-3-20 0,-3-1-41 15,0 0-16-15,1-4-33 0,-1-1-50 16,3-3-131-16,-3-1-136 0,3-2-194 16,3-6-18-16,-2 0-409 0,12-6-517 0</inkml:trace>
  <inkml:trace contextRef="#ctx0" brushRef="#br0" timeOffset="5165.25">9063 1817 1068 0,'0'0'1587'15,"0"0"-1006"-15,0 0-158 0,0 0-42 16,0 0-59-16,0 0-87 0,0 0-75 16,0 0-59-16,0 0-72 0,-78-33-29 0,72 36-65 15,-1 4-14-15,0 2 14 0,1 4 3 16,3 2 16-16,3 2 12 0,0 0-25 15,6 1-52-15,10 0-4 0,3-2 46 16,7 0 41-16,4-4 28 0,3-2 24 16,6-3 32-16,4-6 16 0,-1-1-32 15,-2 0-3-15,-1-8 32 0,-4-1 36 16,-7-4 12-16,-4-1-13 0,-7-3 1 16,-4-4 8-16,-3 0 43 0,-7-5 20 15,-3 0-60-15,-3 3-25 0,-10 1 18 16,-3 0-55-16,-5 4-54 0,-4 4-1 0,-5 1-29 15,-3 3-9-15,-2 4-25 0,2 2-30 16,4 1-34-16,6 3-21 0,9 0-25 16,5 0-55-16,3 3-176 0,6 4-98 15,0 2 3-15,10 2-2 0,9-1 73 0,7 0-216 16,-3-3-415-16</inkml:trace>
  <inkml:trace contextRef="#ctx0" brushRef="#br0" timeOffset="5432.06">9789 1668 1474 0,'0'0'1308'16,"0"0"-725"-16,0 0-55 0,0 0-108 15,0 0-95-15,0 0-64 0,0 0-47 0,0 0-77 16,0 0-137-16,0 0-9 0,0 0-98 16,3-18-39-16,10 31 88 0,7 2 58 15,0 5 41-15,4-1-13 0,0 3 0 16,-2-3 8-16,-2 1-11 0,-6 0-1 15,-2-2 7-15,-1 0-13 0,-3 0-18 16,-6-1 0-16,-2-1-22 0,0 1-11 16,-4 0-7-16,-8-3-21 0,-5 0-25 0,-4-1-52 15,-7-3-56-15,-1-2-153 0,-6-4-152 16,-2-3-137-16,3-1-179 0,6-2-725 16</inkml:trace>
  <inkml:trace contextRef="#ctx0" brushRef="#br0" timeOffset="5556.3">9724 1728 668 0,'0'0'1745'0,"0"0"-1264"0,0 0-107 16,70-82-40-16,-43 63-104 0,8 2-35 16,4 4-56-16,8 3-52 0,6 0-40 15,4 2-45-15,3 2-2 0,-1 2-13 16,-3 1-111-16,-4 2-96 0,-7 1-102 16,-7 0-171-16,-13 2-183 0,-2 3-829 0</inkml:trace>
  <inkml:trace contextRef="#ctx0" brushRef="#br0" timeOffset="6915.66">4719 4456 1153 0,'0'0'735'0,"0"0"-171"16,0 0-71-16,0 0-23 0,0 0-43 15,0 0-25-15,0 0-40 0,0 0-55 16,0 0-59-16,0 0-84 0,-4-40-79 0,4 40-51 16,0 0-34-16,0 0-28 0,0 0-26 15,0 4-41-15,3 5-36 0,0 9 74 16,4 6 57-16,0 7 30 0,0 5-29 16,2 4 2-16,1-1 25 0,-3 1-16 0,2-3-9 15,-2-1 33-15,2-1-33 16,-2-4 6-16,0-4-9 0,-1-3-15 0,0-3 12 15,1-3-21-15,-4-4-34 0,0-4-46 16,-2-2-43-16,1-3-7 0,-2-3-15 16,0-2-11-16,0 0 59 0,0-1 34 15,0-7 46-15,0-7-264 0,-2-4-177 16,1-7-153-16,-2-5-370 0,1 7-292 16</inkml:trace>
  <inkml:trace contextRef="#ctx0" brushRef="#br0" timeOffset="7181.62">4630 4406 1253 0,'0'0'673'16,"0"0"-184"-16,0 0 5 0,0 0-18 16,0 0-67-16,-22-71-152 0,31 56-47 15,4-5-17-15,9 1-33 0,3 1-58 16,9 3-38-16,5 3-11 0,7 1-7 16,0 6 0-16,4 5-43 0,-2 0-3 0,-1 10-3 15,-5 2-25-15,-6 2 4 0,-5 4 24 16,-8 1 33-16,-6 2-17 0,-10 1-16 15,-4 1-13-15,-3 4 10 0,-9 3 3 16,-9 2 18-16,-8 3 12 0,-6-2-13 0,0 2-17 16,-1-4 0-16,0-2-67 0,7-1-86 15,3-4-57-15,4-1-97 0,6-3-110 16,2-2-180-16,3-3-100 0,5-5-598 16</inkml:trace>
  <inkml:trace contextRef="#ctx0" brushRef="#br0" timeOffset="7505.23">5240 4663 901 0,'0'0'1900'0,"0"0"-1250"15,0 0-120-15,0 0-65 0,0 0-116 16,0 0-86-16,0 0-98 0,0 0-83 16,0 0-82-16,0 0-3 15,-8-14-73-15,8 19-37 0,0 4 34 0,0 3 48 16,6 2 10-16,3 2 9 0,7-3 12 15,4 3 0-15,2-2 0 0,3-1-27 0,4-1 2 16,0-2 13-16,3-2 0 0,-2-2 12 16,3-2 15-16,-1-3 4 0,-3-1 5 15,-2 0 10-15,-4-6 2 0,-4-2 26 16,-2-3 35-16,-5-4 19 0,-5-3-4 16,-2-2-11-16,-2-5-2 0,-1 1-29 15,-2-2-31-15,0 1-23 0,-3 5-14 16,-4 2-2-16,3 2-70 0,-2 2-39 15,-2 3-25-15,3 3-14 0,0 2-47 0,-2 2-127 16,3 2-210-16,1 2-192 0,2 2-283 16,-1 2 8-16,2 3-218 0</inkml:trace>
  <inkml:trace contextRef="#ctx0" brushRef="#br0" timeOffset="7915.1">4637 5219 205 0,'0'0'1695'0,"0"0"-1225"16,0 0-137-16,0 0-28 0,0 0-113 16,0 0-45-16,0 0 78 0,0 0 69 15,0 0-17-15,0 0-103 0,114 4-68 0,-26-14-47 16,21-3-13-16,12 0 46 0,9-1-36 16,1 0-4-16,2 0-6 0,-2-1-15 15,-4 0-29-15,-6-1-1 0,-8 1 17 16,-7-1 1-16,-8 2 9 0,-9 0-13 15,-12 0-15-15,-7 2-3 0,-9 1-22 16,-9 1-39-16,-5-1-38 0,-9 2-36 16,-8 3-30-16,-8-1-9 0,-9 5-11 15,-7-2-13-15,-6 4 37 0,0 0-99 16,-8 0-153-16,-6 0-209 0,1 1-656 0</inkml:trace>
  <inkml:trace contextRef="#ctx0" brushRef="#br0" timeOffset="8631.11">4735 6092 2179 0,'0'0'698'0,"0"0"-273"16,0 0-44-16,0 0-51 0,0 0-66 16,0 0-63-16,0 0-62 0,0 0-62 15,0 0-48-15,0 0-29 0,0 0-58 16,-24-8-26-16,27 8-24 0,5 4 40 15,8 1 68-15,2 2 47 0,3-1-10 0,2-1-10 16,0-2-24-16,-4-2-3 0,2-1 0 16,1 0 2-16,-3-1 16 0,2-6 10 15,1 1 0-15,-5-3-1 0,0-1 10 16,-3-2 3-16,-3-4 19 0,-5 0 39 16,-5-5 64-16,-1-6-58 0,-3-4-46 15,-8-2-40-15,-5-6-5 0,-4-1-1 0,1 0-9 16,-3 0 12-16,2 4-12 15,4 3 15-15,2 2 19 0,1 2-1 0,6 2 13 16,-2 3 9-16,5 1 48 0,4 1-36 16,0 0-22-16,0 2-18 0,7 1-21 15,6-2-9-15,6 0-18 0,5 3-18 0,7 1 3 16,3 4 2-16,5 1 7 0,0 3-21 16,-3 5-16-16,-3 4-24 0,-4 0-31 15,-6 7-57-15,-4 2-66 0,-5 6-50 16,-5 2-56-16,-5 3-16 0,-4 5-47 15,-6 4-29-15,-12 6 83 0,-4 2-69 16,-8 6-15-16,-5 3-278 0,8-13-346 16</inkml:trace>
  <inkml:trace contextRef="#ctx0" brushRef="#br0" timeOffset="8997.15">4908 5910 242 0,'0'0'656'0,"0"0"-57"0,0 0-112 16,0 0-146-16,0 0-115 0,0 0-78 0,0 0 49 15,0 0 113-15,0 0-64 0,0 0-186 16,11 49-44-16,21-54-16 0,6-3 0 15,1 1 0-15,1-1-73 0,0-1-70 16,1 0-52-16,-4 0-39 0,2 1-59 16,-1-1-37-16,-4 1-108 0,-2 1-144 0,-3-1 12 15,-3 1 61-15,-7 2 348 0,-4 2 161 16,-5 0 389-16,-1 0 231 0,-6 2-44 16,-2 1-76-16,-1 0-86 0,0 0-8 15,0-1-9-15,-7-2-19 0,0 2-76 16,-3 0-144-16,-4-2-49 0,-2 3-13 15,-3 0 0-15,1 4 0 0,0 4-19 16,-4 2-21-16,5 3-16 0,-2 0-22 16,3 1-3-16,3 0-15 0,5-1-25 15,2-1 0-15,3-1-2 0,3 1-4 0,0-2-15 16,4 1-29-16,8 1-45 16,4 1 17-16,4 1 35 0,3-1 15 0,3 0-3 15,1-2-27-15,-2 0-23 0,1-4-17 16,-3-1-32-16,3-5-35 0,0-1 12 0,1-2 2 15,6-10-87-15,-1-1-72 0,4-4-70 16,-1-2-176-16,-9 2-473 0</inkml:trace>
  <inkml:trace contextRef="#ctx0" brushRef="#br0" timeOffset="9197.27">5783 5824 196 0,'0'0'1565'0,"0"0"-958"0,0 0-123 16,0 0-55-16,0 0-80 0,0 0-90 15,0 0-23-15,0 0-6 0,0 0-47 16,0 0-66-16,0 0-114 0,-61-59-3 15,57 64-24-15,1 4 22 0,0 1 2 16,2 3 1-16,0 3 14 0,1-1-13 16,0 3 1-16,0 1-1 0,0 2 1 0,1-2 13 15,-1 0-15-15,4 2-1 0,-1-3-59 16,0 2-33-16,-2-2-69 0,2-3-91 16,-1-1-129-16,-1-2-195 0,1-3-12 15,0-3-186-15,3-3-264 0,-1-3 284 16</inkml:trace>
  <inkml:trace contextRef="#ctx0" brushRef="#br0" timeOffset="9430.12">5917 5872 1004 0,'0'0'972'0,"0"0"-580"0,0 0 18 15,0 0 20-15,39-69-17 0,-39 63-41 16,0 4-69-16,0-1-21 0,0 2-42 16,-3-1-65-16,-1 2-83 0,-1 0-86 15,-3 2-6-15,-4 4-49 0,1 3 9 16,-1 3 9-16,1 1 1 0,3-1-1 15,4 2-2-15,4 1-38 0,0-2 3 16,0-2 19-16,10 1-9 0,6-3-44 0,4-2-3 16,6 1 43-16,7-2 24 0,2-3-18 15,5 0-40-15,2-2-43 0,-2-1-43 16,2 0-61-16,-3-6-49 0,-1-1-31 16,-4-4-86-16,-2-1-173 0,-8 5-443 0</inkml:trace>
  <inkml:trace contextRef="#ctx0" brushRef="#br0" timeOffset="9747.41">6449 5285 1393 0,'0'0'1223'0,"0"0"-776"15,0 0-26-15,0 0 2 0,0 0-38 0,0 0-84 16,0 0-104-16,0 0-84 0,0 0-62 16,0 0-51-16,0 0-49 0,-22-15-55 15,22 30 104-15,0 4 50 0,0 8-10 0,0 3 9 16,0 1-34-16,0 4-15 16,1-2 0-16,4 2-11 0,-1-3-26 0,2 0-15 15,0-5 0-15,1 0-46 0,-3-4-78 16,-1-2-72-16,0-3-62 0,-2-2-100 15,-1-4-84-15,0-3 11 0,0-1-145 16,0-4-374-16,-1-1 220 0</inkml:trace>
  <inkml:trace contextRef="#ctx0" brushRef="#br0" timeOffset="9981.04">6446 5698 530 0,'0'0'766'0,"0"0"-242"0,0 0-180 16,0 0-30-16,0 0-1 0,-21-70-8 16,21 62-12-16,2-3-26 0,4 2-84 15,4-1-17-15,3-1 13 0,3 4 5 16,5-2-36-16,5 1-33 0,6 3-23 15,4 1-15-15,6 1-28 0,4 3-31 16,-1 0-16-16,1 6 29 0,-6 2 21 16,-7 3-12-16,-5 0-17 0,-8 3-23 0,-9 1-24 15,-5 0-7-15,-6 1 4 0,-3 2 9 16,-14 0 18-16,-9 0 25 0,-13 1-10 16,-7 0-15-16,-9-1-12 0,1-1-86 15,4-2-90-15,6-5-71 0,11-1-59 16,8-4-19-16,8-4-2 0,3-1-18 0,5 0-26 15,3-7-86-15,6-7-359 0,0 6-427 16</inkml:trace>
  <inkml:trace contextRef="#ctx0" brushRef="#br0" timeOffset="10223.16">6913 5379 1311 0,'0'0'1397'16,"0"0"-832"-16,0 0-96 0,0 0-41 15,0 0-80-15,0 0-84 0,0 0-116 0,0 0-118 16,0 0-30-16,0 0 0 0,0 0 1 16,56 28 21-16,-42-1 17 0,-2 3 1 15,2 2-12-15,-1 1-1 0,-2-2-9 16,-2 0-5-16,0-2-13 0,-3-5-25 16,0-4-42-16,-2-3-28 0,-1-3-49 0,-3-3-71 15,0-4-61-15,-4 0-68 0,-5-4-31 16,-3-3-83-16,-5 0-188 0,4 0-771 15</inkml:trace>
  <inkml:trace contextRef="#ctx0" brushRef="#br0" timeOffset="10431.1">6959 5453 741 0,'0'0'1714'16,"0"0"-1060"-16,0 0-129 0,0 0-87 15,91-59-102-15,-60 47-101 0,2 5-69 16,4 2-37-16,-1 2-34 0,1 3-46 15,-3 4-10-15,1 6 13 0,-2 6-25 0,-4 3-8 16,-6 4-19-16,-5 2-33 0,-8 0 3 16,-8 3 2-16,-2 0 10 0,-17 1 6 15,-7 4-16-15,-12-2-42 0,-8 1-114 16,-6-2-130-16,-5 0-238 0,2-1-225 0,13-10-651 16</inkml:trace>
  <inkml:trace contextRef="#ctx0" brushRef="#br0" timeOffset="10962.62">8100 4904 1794 0,'0'0'729'16,"0"0"-253"-16,0 0-13 16,0 0-67-16,0 0-82 0,0 0-127 0,0 0-73 15,0 0-43-15,71-70-52 0,-30 57-19 16,6 1-2-16,3 0-11 0,1 3 10 16,-1 1 1-16,-1 2 2 0,-3 0-164 15,-3 3-75-15,-2-1-57 0,-4 2-115 16,-5-2-136-16,-9 2-228 0,-10 2-804 0</inkml:trace>
  <inkml:trace contextRef="#ctx0" brushRef="#br0" timeOffset="11136.3">8318 4979 2147 0,'0'0'675'0,"0"0"-303"16,0 0-108-16,0 0-165 0,0 0-58 15,0 0-6-15,0 0 53 0,0 0 60 0,0 0-22 16,0 0-28-16,117 14-45 15,-60-14-22-15,11-2-18 0,4-4-13 16,4-2-116-16,2-2-73 0,1-2-63 16,1-1-127-16,-1-2-89 0,-1-5-210 0,-20 5-678 15</inkml:trace>
  <inkml:trace contextRef="#ctx0" brushRef="#br0" timeOffset="11529.5">9825 4524 1683 0,'0'0'1163'16,"0"0"-644"-16,0 0-117 0,0 0-74 15,0 0-88-15,0 0-45 0,0 0-26 16,0 0-15-16,0 0-25 0,-89 1-38 16,80 5-48-16,0 0-43 0,1 3 0 15,2 1-24-15,2 4 5 0,4 3 1 0,0 1 3 16,0 1-4-16,6 3 18 0,4 0 1 15,3 0 1-15,1 0-1 0,6 0-3 16,0-3 0-16,4-1-13 0,3-5 16 16,2-2 34-16,1-5 5 0,3-4 13 0,1-2 6 15,1-1 0-15,1-9 6 0,-1-4-3 16,-2-4-7-16,-3-6 28 0,-4 0 97 16,-5-4-43-16,-6-2-54 0,-9-1-22 15,-4 0-5-15,-2 0 11 0,-12 3-12 16,-4 2-54-16,-4 3-15 0,-6 3-51 15,-1 3-37-15,-4 4-24 0,0 5-39 16,0 5-37-16,4 3-59 0,3 1-148 16,8 7-137-16,4 6-107 0,8 1-116 15,4-2-413-15,14 5-444 0</inkml:trace>
  <inkml:trace contextRef="#ctx0" brushRef="#br0" timeOffset="11675.47">10367 4675 927 0,'0'0'1184'15,"0"0"-563"-15,0 0-25 0,0 0-137 16,0 0-91-16,0 0-60 0,0 0-86 16,0 0-90-16,0 0-52 0,0 0-34 0,12 2-46 15,-12-2-61-15,1 0-127 0,5 0-114 16,8 0-111-16,5-2-184 0,7-1-86 16,-3 2-398-16,19-6-537 0</inkml:trace>
  <inkml:trace contextRef="#ctx0" brushRef="#br0" timeOffset="12180.19">10841 4326 2232 0,'0'0'662'15,"0"0"-205"-15,0 0 15 0,0 0-161 16,0 0-77-16,0 0-42 0,51-69-57 15,-24 58-49-15,12-2-33 0,6 0-17 0,7 4-5 16,2 0 0-16,2 4-7 16,-3 3-24-16,-5 2-3 0,-4 0-18 0,-10 0-7 15,-5 1 10-15,-10 3-4 0,-9-1-11 16,-3 3-7-16,-1 2-34 0,-6-1-18 16,0 5-38-16,-12 1 25 0,-5 1 70 15,-7 4 8-15,-7 3-73 0,-5-1-62 16,0 2-78-16,4-2-143 0,4 0 13 15,6-4 136-15,5 0 134 0,5-4 52 16,4-4 0-16,-1 2 48 0,3-6 102 0,2 1 23 16,4-1 0-16,0-3 80 0,0-1 85 15,7 0 10-15,6 0 0 0,2 0-76 16,8-1-69-16,1-1-65 0,5 1-47 0,0 1-3 16,-1 0 3-16,0 4 3 0,-1 3-9 15,-1 4-16-15,-1 0-20 0,-5 5 1 16,-3-1 28-16,-5 2 7 0,-5-3 3 15,-4 2 15-15,-3-3 28 0,-2-1-13 16,-6 1-21-16,-7 0-4 0,-6-1 1 16,-5-1-15-16,-6 0-31 0,-7-1-20 15,0-2-25-15,-3-1-56 0,-1-2-101 16,-3-1-93-16,-4-2-80 0,-4-2-118 16,-1 0-133-16,12-3-447 0,-21-10-815 0</inkml:trace>
  <inkml:trace contextRef="#ctx0" brushRef="#br0" timeOffset="13145.42">5519 7547 1393 0,'0'0'783'15,"0"0"-231"-15,0 0-77 0,0 0-20 16,0 0-20-16,0 0-50 0,0 0-67 16,0 0-67-16,0 0-50 0,10-43-79 15,-10 43-95-15,0 0-27 0,0 0-55 0,0 6-42 16,0 8-31-16,0 7 125 0,0 5-12 15,0 7 9-15,3 3 6 0,0 3 0 16,3 3 0-16,1 1 0 0,3 2-1 16,0-1 2-16,0 1 15 0,1 0-4 15,-2-3-10-15,-1-1 17 0,-4 0 8 0,0-4-4 16,1-2-22 0,-3-2 10-16,1-2 2 0,-1-4 2 0,1-4-15 0,-2-5-2 15,0-4-29-15,1-2-42 0,-2-6-21 16,0-2 8-16,0-1 19 0,0-3 2 15,0 0-2-15,0 0-7 0,0-3 15 16,-2-6-36-16,1-5-141 0,-2-4-87 16,0-6-211-16,2 6-469 0,-5-16-556 0</inkml:trace>
  <inkml:trace contextRef="#ctx0" brushRef="#br0" timeOffset="13479.47">5417 7786 1487 0,'0'0'776'16,"0"0"-314"-16,0 0-76 0,0 0-17 15,0 0-55-15,0 0-25 0,0 0-61 16,0 0-95-16,0 0-40 0,0 0-40 16,27-66-26-16,-4 61-24 0,6 1 44 15,8 1-1-15,8 2 3 0,4 0-18 16,5 1-30-16,2 0 11 0,-1 0-12 15,-4 2-1-15,-6 8-30 0,-9 0-3 16,-5 4-5-16,-10 1 35 0,-4 2-26 16,-4 1-1-16,-7 0-6 0,-3 0 9 15,-3 0 28-15,0-1 9 0,-6 1 13 16,-7 0 15-16,-8 1 18 0,-5-1-5 0,-6 0-11 16,-1-1-20-16,-3-2-19 0,0 1-40 15,1-3-21-15,3 1-29 0,3 0-86 16,5-1-110-16,3 0-113 0,3 0-87 15,4-2-91-15,4 0-233 0,-6-2-615 0</inkml:trace>
  <inkml:trace contextRef="#ctx0" brushRef="#br0" timeOffset="13845.27">5119 8599 859 0,'0'0'801'0,"0"0"-399"0,0 0-84 16,0 0-27-16,0 0-53 0,0 0-14 16,0 0 63-16,0 0 36 0,0 0-90 15,0 0-158-15,82-1 7 0,-20-5-1 0,13-4-18 16,14 3-7-16,11-4-10 0,6 1 16 15,6-1-25-15,5-4-33 0,3 1 8 16,4 1-12-16,1 0-2 0,-1 1-54 16,-4 3-52-16,-11 1-8 0,-14 2 35 15,-15 0-29-15,-16 1 16 0,-17 1-1 16,-16 2 29-16,-11 1 19 0,-11-1 47 16,-6 1 43-16,-3 1 14 0,0-1-10 15,-6-1-47-15,-1 1-82 0,-6-2-168 16,-3 1-132-16,-1 1-148 0,4-1-465 15,-10 1-556-15</inkml:trace>
  <inkml:trace contextRef="#ctx0" brushRef="#br0" timeOffset="14579.11">5260 9325 1310 0,'0'0'524'0,"0"0"-99"15,0 0 21-15,0 0-9 0,0 0-103 16,0 0-115-16,0 0-99 0,0 0-114 0,0 0-5 16,0 0-1-16,0 0 31 0,-19 19-2 15,19-9-17-15,2-1-11 0,2-2 0 16,4-1 3-16,0 0 36 0,3-1 80 16,2-1-20-16,3-2-22 0,3-1-3 15,0-1-10-15,-1 0-9 0,2 0-10 16,-4 0-5-16,-3-1-1 0,-1-5 21 15,-4 0 20-15,2-2 8 0,-2-4-9 16,-1 0-28-16,2-4-19 0,2-2-14 16,-1-1-19-16,3-5 0 0,0 0-11 15,-1-5 11-15,-1 3 37 0,-4-4-6 0,-2-1-7 16,-5 2 16-16,0 0-1 0,-2 1-17 16,-4 2-10-16,-1 0 6 0,0 2 4 15,1 1 2-15,0 0 22 0,2 2-13 0,3-1-3 16,-1 3-5-16,2 1-1 0,0-1-6 15,7 2-4-15,5 0-14 0,5 3-30 16,2 0-22-16,4 4-2 0,2 2 8 16,2 2 28-16,2 4-4 0,-2 2-23 15,2 0-41-15,0 6-11 0,-6 4-47 16,0 0-81-16,-4 1-35 0,-6 4-20 16,-5 0-32-16,-2 0-88 0,-6 5-57 15,-8 0-98-15,-4-2-427 0,-14 9-295 0</inkml:trace>
  <inkml:trace contextRef="#ctx0" brushRef="#br0" timeOffset="14723.41">5542 9144 1136 0,'0'0'699'0,"0"0"-271"0,0 0-82 15,0 0-59-15,0 0-72 0,0 0 46 16,0 0-13-16,0 0-147 0,0 0-101 16,0 0-50-16,0 0-7 0,112-22 9 15,-71 17-18-15,-2-1-62 0,2 5-114 0,-3 0-50 16,-3 0-85-16,-1 1-249 0,-9 0-442 15,5 0 301-15</inkml:trace>
  <inkml:trace contextRef="#ctx0" brushRef="#br0" timeOffset="15395.21">6028 9122 938 0,'0'0'820'0,"0"0"-233"16,0 0-58-16,0 0-68 0,0 0-115 16,-90 18-75-16,65-14-48 0,-3 1-46 15,1 0-13-15,1 3-46 0,6-1-35 0,1 2-52 16,4 2-31-16,4 0-31 0,5 2 0 15,2 3 0-15,4-1 13 16,0 1-7-16,4-2 0 0,5 0 7 0,4-1-13 16,3-1 0-16,1-4 28 0,2 3-12 15,2-4-1-15,1 0-5 0,1-2-45 16,2-2-42-16,-1-2-36 0,2-1-35 0,3-1-38 16,0-7-43-16,1-1-36 0,0-3-76 15,3-5-41-15,-4 2-112 0,0-4-38 16,-3-1 110-16,-4-3 75 0,-4 0 121 15,-1 0 257-15,-5 1 329 0,-2 0 293 16,-1 4 23-16,-6 4-120 0,-3 1-12 16,0 4-7-16,0 3-104 0,-3-1-62 15,-1 5-13-15,1-2-46 0,1 4-63 16,2 0-75-16,0 0-88 0,0 0-55 16,0 0-42-16,0 6-29 0,-1 2-8 15,-1 6 79-15,1 1 3 0,1 5 15 0,0 0-3 16,0 0 1-16,0 3-1 0,0-3 0 15,1 2-12-15,2-2-3 0,2-1-25 16,0-2-73-16,-2-3-52 0,1-1-51 16,1-4-56-16,-1-1-62 0,2-4-56 15,5-1-65-15,1-3 239 0,5 0 124 0,2-7-46 16,4-4-83-16,0-4-46 0,-1-1-11 16,2-3 52-16,-2-2 156 0,-1 1 55 15,-5-3 237-15,-2 2 97 0,-3 3 8 16,-5 3 50-16,-5 3 23 0,2 3-58 15,-3 2-58-15,0 1-22 0,0 2-21 16,-3 0-35-16,-3-1-37 0,-1 3-78 16,-1-2-78-16,0 4-28 0,1 0 0 15,1 0-28-15,-1 0-14 0,0 6-7 16,3 3 3-16,1 3 3 0,1 2 6 0,2 0 7 16,0 2-1-16,2-2-30 0,5 1-4 15,3-1-2-15,0-3-13 0,5-2-13 16,3-1-6-16,7-5 9 0,3 1 3 15,7-3 3-15,7-1 22 0,1 0 12 16,2-1-58-16,-1-4-58 0,-5-1-68 16,-3-2-62-16,-3-1-50 0,1-2-34 15,-4 0-170-15,-7 2-490 0</inkml:trace>
  <inkml:trace contextRef="#ctx0" brushRef="#br0" timeOffset="15769.03">7355 8400 1360 0,'0'0'816'0,"0"0"-251"16,0 0-135-16,0 0-89 0,0 0-103 0,0 0-81 16,0 0-32-16,0 0-5 0,0 0-17 15,107-28-13-15,-71 25-22 0,4-1-21 16,1 0-47-16,-5 0-9 0,-3 0-29 15,-7 3-11-15,-8 0-26 0,-6 1-37 16,-5 0-58-16,-4 0-75 0,-3 2-151 16,0 5-68-16,-11 3-3 0,-7 3-217 15,-5 1-133-15,3-4 18 0</inkml:trace>
  <inkml:trace contextRef="#ctx0" brushRef="#br0" timeOffset="15929.4">7453 8598 635 0,'0'0'1083'0,"0"0"-593"0,0 0-166 16,0 0-70-16,0 0 51 0,0 0 43 15,0 0-6-15,0 0-30 0,0 0-110 16,0 0-118-16,79 18-82 0,-38-23-2 16,7-2-25-16,3 2-21 0,1 2-85 15,-1-1-32-15,-7 0-35 0,-6 1-61 0,-9 0-5 16,-7 3-104-16,-4-1-77 0,-5 1-151 16,-3 0-156-16,-4 0-244 0</inkml:trace>
  <inkml:trace contextRef="#ctx0" brushRef="#br0" timeOffset="16644.45">8844 8034 1001 0,'0'0'1105'0,"0"0"-588"16,0 0-51-16,0 0-38 0,0 0-75 15,0 0-73-15,0 0-65 0,0 0-64 16,0 0-61-16,-85-5-47 0,66 14-15 16,-1 3-28-16,1 1-15 0,3 3-1 15,5 2-2-15,1 0-1 0,4 0-3 16,2 0-5-16,4-1 11 0,0-2 13 15,4-1-15-15,10 0 16 0,2-1 2 0,6-4 0 16,4 3 0-16,1-1-2 0,5-5-12 16,-5 0 2-16,2-2 9 0,-4-2 3 15,-4-2 15-15,-5 0 35 0,-2-8 27 16,-3-1 24-16,0-3 59 0,-4-1-29 16,-1-2-24-16,-2-5-9 0,-1 0-1 0,-3-2-6 15,0 0-6-15,-1 0-15 0,-5 2-43 16,-1 3-27-16,-3 3-15 0,4 4-54 15,0 3-44-15,3 2-66 0,0 4-62 16,3-1-134-16,0 2-232 0,8 0-392 16,7 3 263-16,-4-1-249 0,13 4-267 0</inkml:trace>
  <inkml:trace contextRef="#ctx0" brushRef="#br0" timeOffset="16819.05">9220 8113 988 0,'0'0'1115'0,"0"0"-536"0,0 0-11 0,0 0-142 15,0 0-99-15,0 0-42 0,0 0-62 16,0 0-75-16,0 0-49 0,0 0-25 16,0 0-31-16,3 4-40 0,-3-4-1 15,0 0-1-15,0 0-1 0,0 0-34 16,0 0-43-16,0 0-30 0,0 0-14 0,3 0-12 16,0 0-59-16,1-3-107 0,5 0-184 15,6-2-286-15,-4 2-757 0,-56 17 386 0</inkml:trace>
  <inkml:trace contextRef="#ctx0" brushRef="#br0" timeOffset="17211.39">9684 7925 378 0,'0'0'1759'0,"0"0"-1190"0,0 0-113 16,0 0 5-16,0 0-83 0,0 0-99 15,0 0-99-15,0 0-72 0,0 0-43 16,0 0-31-16,0 0-13 0,-37 1 4 15,28 9 2-15,-1 1-27 0,-2 2-2 16,5-1-10-16,1 2 0 0,0 3-4 16,5-1 4-16,1 2 10 0,4-3 0 0,5 2-1 15,4 0 3-15,4-3 15 16,5-3 25-16,1 0 0 0,3-5-6 0,4-1-12 16,5-3-4-16,4-2 13 0,0 0-13 15,0-8-6-15,-2-1 4 0,-4-4-1 16,-4-1 19-16,-6-3 14 0,-6-2 29 15,-9-3 17-15,-5-3-5 0,-3 1-19 0,-3 0-13 16,-8 0-2-16,-4 2-9 16,-1 4 8-16,-4 4-54 0,-2 3-16 0,-2 4-30 15,-3 2-17-15,0 3-41 0,-2 2-23 16,2 0-20-16,1 2-27 0,6 3-38 16,4 2-88-16,7 2-106 0,2 0-84 15,7 1-24-15,0-1 44 0,13 1-103 16,8-2-6-16,-1-2-239 0</inkml:trace>
  <inkml:trace contextRef="#ctx0" brushRef="#br0" timeOffset="17694.58">10438 7839 1742 0,'0'0'626'0,"0"0"-207"15,0 0-24-15,0 0-57 0,0 0-63 16,-64-72-55-16,50 63-51 0,1 3-78 15,1 3-11-15,3-1 7 0,4 4-3 16,2 0-35-16,2 0-49 0,1 0-12 16,0 0-41-16,0 1-30 0,6 8 83 15,5 1 3-15,2 4 93 0,4 0-25 16,2 3-19-16,3 1-12 0,2 1-15 16,-2 1-10-16,2 2-14 0,-1-2 0 15,-7 2 21-15,0-1 5 0,-4-1-5 16,-4 1-20-16,-5-3 0 0,-3 2-2 0,0-4-6 15,-11 0-28-15,-4-3-6 0,-5 2-18 16,-3-6-16-16,0-3 0 0,0-2 49 16,1-3 25-16,6-1 21 0,2-2 13 15,7-6 25-15,2-1 40 0,1-2 24 0,4-5-35 16,0 1-39-16,9-3-30 0,4-1-16 16,4-4-2-16,7 4 1 0,4-3-1 15,5 2 0-15,3-2-1 0,3 1 2 16,3-1 25-16,-2 0-8 0,-1-1-1 15,-4 0 10-15,-7-1 27 0,-2 2-13 16,-9 0-17-16,-5 2 2 0,-7 4 43 16,-5 1 55-16,-5-2-101 0,-8 4-24 15,-4 0-82-15,-6 4-52 0,-4 4-31 16,-4 3-39-16,-2 2-86 0,-1 2-113 16,-4 7-129-16,5 2-92 0,7-3-347 0,-7 6-609 15</inkml:trace>
  <inkml:trace contextRef="#ctx0" brushRef="#br0" timeOffset="19160.43">5250 11490 1496 0,'0'0'756'0,"0"0"-306"0,0 0-87 16,0 0 58-16,0 0-39 0,0 0-80 15,0 0-63-15,0 0-44 0,0 0-32 16,0 0-34-16,0-39-28 0,-2 39-25 16,1 0-27-16,1 0-35 0,0 0-14 15,0 4-36-15,0 4-53 0,0 7 28 16,1 4 61-16,6 4 17 0,-1 4-17 16,0 4 0-16,4-1 1 0,0 3 12 0,2-1 5 15,-2 0-15-15,3 0 0 0,-2-2 24 16,1 0-27-16,-5-4-1 0,0-1 1 15,-1-3-34-15,-3-3-21 0,0-3-40 16,-2-3-40-16,2-5-44 0,-3-1-35 16,0-3-64-16,0-3-46 0,0-1 90 15,0-3 97-15,0-8-266 0,-4-5-323 16,1 4-629-16</inkml:trace>
  <inkml:trace contextRef="#ctx0" brushRef="#br0" timeOffset="19376.93">5296 11461 1625 0,'0'0'649'0,"0"0"-245"16,0 0 30-16,0 0 21 0,0 0-64 16,0 0-46-16,0 0-128 0,0 0-143 15,0 0-74-15,0 0-14 0,-39-53-35 0,46 59-27 16,3 5 76-16,6 0 24 0,0 2 1 16,4 1-9-16,0-1-4 0,-1 0 3 15,3 0 1-15,-1-4-1 0,-2 1-3 16,1-2-12-16,-4-2-96 0,0-1-103 15,-3-2-25-15,4 0-38 0,-1-2-38 16,4-1-143-16,3 0-159 0,3-7-549 16,-9 2-124-16</inkml:trace>
  <inkml:trace contextRef="#ctx0" brushRef="#br0" timeOffset="19548.25">5849 11396 1910 0,'0'0'689'0,"0"0"-203"15,0 0-62-15,0 0-70 0,0 0-43 16,0 0-62-16,0 0-64 0,0 0-105 0,0 0-49 15,0 0-29-15,-83-48-2 0,62 53-22 16,-2 2-14-16,-4 6 5 0,3 1 6 16,-2 2-27-16,5 0-75 0,4 1-41 15,5-2-48-15,4 1-73 0,5-2-107 16,3 1-68-16,0-3-49 0,3 0-184 16,4-4-463-16</inkml:trace>
  <inkml:trace contextRef="#ctx0" brushRef="#br0" timeOffset="19794.12">5839 11414 687 0,'0'0'1492'0,"0"0"-1000"0,0 0-72 15,0 0 39-15,0 0-8 0,0 0-54 16,49-66-70-16,-47 64-115 0,-2 2-78 16,1 0-73-16,-1 0-61 0,0 2-9 15,2 7-55-15,-1 2 64 0,0 6 3 16,1 3 0-16,2 3 40 0,0 3-22 0,1 2-19 15,-1 2 17-15,2 1-2 0,0 1-16 16,1-1 0-16,0 0-1 0,-1 0 0 16,1-2-61-16,-3-1-18 0,3-2-65 15,-5-1-87-15,1-2-118 0,-2 0-90 16,2-2-224-16,0-2-99 0,0-5-739 16</inkml:trace>
  <inkml:trace contextRef="#ctx0" brushRef="#br0" timeOffset="20160.38">6120 11789 1041 0,'0'0'1805'0,"0"0"-1194"16,0 0-206-16,0 0 6 0,0 0-12 16,0 0-89-16,0 0-97 0,0 0-48 0,0 0-62 15,0 0-88-15,-8-44-15 0,8 44-45 16,0 0-25-16,0 3-34 0,2 6 59 15,1 1 45-15,3 3-3 0,-2 0-10 16,4-1-17-16,-3 1-22 0,4 2-9 0,-2-5-3 16,0 1 3-16,2-1 12 15,1-2-13-15,3-1-21 0,1-2 3 0,1-1 55 16,2-4 25-16,-1 0 55 0,0-4 31 16,-2-4 9-16,2-3-9 0,-3-5-3 15,1 0 17-15,-1-4-8 0,-1 1-16 16,1 0-9-16,-3-1-22 0,-3 4-11 15,2 2-10-15,-5-1-21 0,-1 2-3 16,0 2-36-16,0-2-65 0,1 0-81 16,1 3-57-16,2 1-102 0,1 3-143 15,1 3-221-15,5 0-280 0,-4 3-293 16</inkml:trace>
  <inkml:trace contextRef="#ctx0" brushRef="#br0" timeOffset="20809.91">6636 11683 960 0,'0'0'807'0,"0"0"-256"0,0 0-79 16,0 0-33-16,0 0-42 0,0 0-31 16,0 0-25-16,0 0-137 0,0 0-99 15,0 0-46-15,0 0-23 0,53-47-5 0,-34 41 0 16,-1 4 30-16,2-1-12 15,-2 3-15-15,-2 0-19 0,1 0-15 0,-5 3-30 16,-2 5-10-16,0 2 0 0,-1 2 40 16,-3 3 29-16,-3 1-8 0,0-1-19 15,-3 2-2-15,0-1-2 0,-8 2-1 16,-5-1-12-16,0 1-13 0,-4-3-15 16,-2 1-12-16,5-3-62 0,-2-4-13 15,7 0 3-15,0-4 37 0,4-2 9 16,2-2-9-16,2-1 16 0,1 0 74 15,0 0 67-15,1-7 20 0,6-4-71 16,3-2-16-16,0-5-1 0,5-1 1 0,1-5 16 16,1 1 18-16,0 2 22 15,2-1 16-15,-3 2 27 0,1 5 21 0,-4 1-30 16,0 1-8-16,-1 2-5 0,-1 1-3 16,-4 4-4-16,-1 2 10 0,-2 1 26 0,-2 2 13 15,-2 1-52-15,1 0-44 0,-1 0-23 16,0 0-54-16,0 0-29 0,0 5-38 15,0 2 69-15,3 1 24 0,-1 3 16 16,-1 0 9-16,5 1 1 0,-2 1-1 16,3 3-22-16,2-1-51 0,2 2-19 15,1-1-37-15,5-2-35 0,1 2-43 16,0-3-150-16,-2-1-161 0,0-5-70 16,-4-1-126-16,-5-1-616 0</inkml:trace>
  <inkml:trace contextRef="#ctx0" brushRef="#br0" timeOffset="21093.5">7322 11582 1072 0,'0'0'1662'16,"0"0"-1120"-16,0 0-129 0,0 0 18 15,0 0-18-15,0 0-133 0,0 0-136 16,0 0-58-16,0 0-50 0,0 0-36 16,0-21-28-16,0 30 28 0,3 4 12 15,-2 4 19-15,2 3-7 0,0 3-9 16,0 2-15-16,0 1-11 0,-2-1-13 16,1 0-74-16,-2 0-40 0,0 0-80 0,1 1-107 15,3 0-82-15,-1-2-194 0,5-1-186 16,-4-6-748-16</inkml:trace>
  <inkml:trace contextRef="#ctx0" brushRef="#br0" timeOffset="21644.24">4598 12519 1485 0,'0'0'501'0,"0"0"-210"16,0 0 7-16,-78 11 14 0,61-8-55 15,6-2-82-15,3 1-28 0,4-1-21 16,4-1 4-16,0 0 31 0,3 0 78 0,7 0 4 16,16-5-88-16,14-5-112 0,25-1-9 15,22-4 15-15,25-3 34 0,22-3 46 0,20 0-12 16,14 1-13-16,13 0-34 15,7 4-43-15,7 0-27 0,0 2-15 0,4 3 3 16,-5-1-34-16,-3 0 3 0,-7 1-27 16,-10-2-1-16,-11-1 32 0,-17 1-17 15,-18 0-8-15,-18 1-1 0,-19 2 19 16,-17 1 12-16,-16 1 19 0,-13 2 15 16,-12 1 18-16,-6 0 10 0,-7 0 21 15,-8 4 1-15,-2-1-20 0,-4-1-14 0,-3 3-16 16,-3 0-12-16,0 0-28 0,0 0-70 15,0 0-119-15,0 0-54 0,0 2-104 16,-2 2-26-16,1 2 32 0,-5 2-83 16,3-3-307-16,-3 5-788 0</inkml:trace>
  <inkml:trace contextRef="#ctx0" brushRef="#br0" timeOffset="28291.19">4570 13536 1397 0,'0'0'683'0,"0"0"-340"16,0 0-98-16,0 0 32 0,0 0-50 16,0 0-102-16,0 0-90 0,0 0-32 15,0 0 0-15,0 0 10 0,0 0-13 16,-15 5-21-16,15-2 18 0,0 7 3 16,3 1 44-16,1 2-25 0,2 0-3 15,2 1 3-15,1-3-15 0,0 2 11 16,4-3 11-16,-2-2 6 0,3-1 34 15,0-2 32-15,0-2 19 0,3-3-13 0,1 0-16 16,1 0 1-16,1-3 1 0,-3-4-24 16,0-1-7-16,-1-3 6 0,0-1 9 15,-3-4 4-15,1-2-4 0,-2-1 0 0,1-5 0 16,-3 0-22-16,3-3-9 16,-3-2-9-16,-3-2 3 0,-1-2-25 0,-6 0 12 15,0 0 13-15,0 2-34 0,-6 0 43 16,-4 1 6-16,-3 0-3 0,0 2-47 15,-1 3 16-15,2 1 10 0,-2 5-8 16,5 1-20-16,0 1 0 0,4 5 0 16,-2 1 24-16,2 3 16 0,2-1 3 15,2 0-1-15,1 0 7 0,0 0 2 16,0-2-2-16,3-2-6 0,7-1-33 16,-2-3-10-16,4 1-31 0,1 1-20 0,0 2 14 15,3 2 7-15,-2 0 0 0,2 1 14 16,1 3-5-16,2 1 0 0,2 1-13 15,3 2-27-15,-1 0-42 0,3 3 14 16,-4 0-43-16,-1 6-117 0,-4 2-44 16,-8 2-74-16,-2 5 40 0,-5 3-29 0,-2 3 7 15,-13 3-76-15,-7 5-80 0,-6 0-214 16,5-5-533-16</inkml:trace>
  <inkml:trace contextRef="#ctx0" brushRef="#br0" timeOffset="28437.18">4663 13354 1002 0,'0'0'713'16,"0"0"-353"-16,0 0-101 0,0 0 135 0,0 0-21 16,0 0-137-16,0 0-172 0,0 0-64 15,102-23-19-15,-58 14-7 0,6 0-12 16,6 3 6-16,1 0-51 0,-4 3-134 16,-6 3-98-16,-6 0-125 0,-11 3-353 15,-10 3-499-15</inkml:trace>
  <inkml:trace contextRef="#ctx0" brushRef="#br0" timeOffset="28857.62">5244 13395 410 0,'0'0'1269'0,"0"0"-681"16,0 0-127-16,0 0-53 0,0 0-51 15,0 0-91-15,0 0-27 0,0 0-26 16,0 0-20-16,0 0-23 0,-4-2-31 16,2 2-22-16,-1 0-35 0,-4 0-29 15,-4 0-53-15,-5 4-27 0,-4 2 16 16,1 2 10-16,-1-1-1 0,1 2 0 0,6 0-17 15,-1 3-11-15,2-2-7 0,5 3-19 16,1 0 1-16,3 0 15 0,3 2 19 16,7 0-23-16,9 1-36 0,4-2-3 15,8-2 36-15,2-2 32 0,6-2 12 0,3-4-22 16,4-2-37-16,-1-2-22 0,0 0-22 16,1-6-5-16,-7-1-21 0,-1 1-50 15,-8-2-56-15,-1 1-68 0,-9-1-54 16,-1 0-49-16,-7 1-149 0,-3-3-181 15,-3 4-311-15</inkml:trace>
  <inkml:trace contextRef="#ctx0" brushRef="#br0" timeOffset="29082.26">5648 13391 2080 0,'0'0'1016'0,"0"0"-627"16,0 0-10-16,0 0-3 0,0 0-90 0,0 0-123 15,0 0-95-15,0 0-68 0,0 0-25 16,0 0-52-16,0 0-28 0,-21-1 99 0,25 14 6 16,5 1 22-16,0 2 6 0,4-1-14 15,0 2-13-15,-2-3 1 0,-2 1-2 16,-2-1-18-16,-2-1-162 0,-4-1-40 16,-1 1-44-16,0-2-42 0,0 1-79 15,0-3-96-15,-3-1-146 0,2-4-454 16,1-3 32-16</inkml:trace>
  <inkml:trace contextRef="#ctx0" brushRef="#br0" timeOffset="29323.48">5757 13434 1197 0,'0'0'1142'0,"0"0"-677"16,0 0-49-16,0 0 10 0,0 0-23 16,0 0-69-16,0 0-96 15,0 0-114-15,0 0-124 0,0 0-4 0,6-34-79 16,-12 41-25-16,2 1 84 0,-4 2 2 15,1 0 4-15,3 1 2 0,1-1 1 16,2 0-1-16,1-1 14 0,0 0 1 16,4 0-14-16,9 1-51 0,1-2-2 0,8 0 0 15,4-4 24-15,4-2-18 0,6-2-36 16,3 0-53-16,3-1-92 0,4-4-123 16,-3 0-114-16,-1-1-176 0,-2 0-609 15,-12 1 460-15</inkml:trace>
  <inkml:trace contextRef="#ctx0" brushRef="#br0" timeOffset="29856.98">6417 13000 2234 0,'0'0'780'0,"0"0"-348"0,0 0-40 16,0 0-3-16,0 0-8 0,0 0-37 16,0 0-78-16,0 0-111 0,0 0-76 15,0 0-79-15,-32-58-31 0,32 58-78 16,3 8-55-16,3 3 17 0,1 7 147 16,0 3 3-16,4 4-3 0,1 1 21 15,-1 2-18-15,1-2 27 0,-3 1-30 16,-2-2 0-16,-1 0-21 0,-1-2-40 15,-1 0-10-15,-3-3-27 0,-1 0-62 16,0-4-50-16,0-2-63 0,0-2-29 0,-1-4-1 16,-3-1 29-16,2-5 63 0,-1-2 195 15,2 0 16-15,-2-4 131 0,0-3-44 16,0-2 24-16,0-1 61 0,3 0 33 16,0 1 0-16,0 0 5 0,6 0-48 15,1-1-57-15,3 0-9 0,5-1 3 16,3 0-4-16,8-1-27 0,6 2-25 15,5 1-9-15,7 2-1 0,5 5 4 0,-3 2 12 16,1 0-15-16,-6 5-31 0,-5 4 0 16,-7 1 9-16,-8 2 25 0,-5-1-37 15,-5 1-9-15,-5 1-40 0,-6-1-19 16,-3 2-14-16,-12 0 36 0,-12 0 45 0,-10 1-11 16,-9-1 11-16,-4-1-38 0,3-2-102 15,7-4-116-15,12 0-124 0,7-2-111 16,7-4-102-16,4-1-71 0,2 0-388 15,5-2 37-15</inkml:trace>
  <inkml:trace contextRef="#ctx0" brushRef="#br0" timeOffset="30124.1">7349 12883 1917 0,'0'0'771'0,"0"0"-389"16,0 0-15-16,0 0 13 0,0 0-91 0,0 0-160 15,0 0-129-15,0 0-124 0,0 0 63 16,0 0 61-16,0 0 110 0,-8 75-16 16,18-43-13-16,-3 3-16 0,3-2 6 15,-1 0-9-15,-2-1-31 0,2-1-31 16,-3-1 0-16,-2-4-46 0,3-3-50 15,-6-2-60-15,-1-4-40 0,0-6-132 16,-1-1-157-16,-9-4-51 0,-2-1-504 16,1-4-313-16</inkml:trace>
  <inkml:trace contextRef="#ctx0" brushRef="#br0" timeOffset="30390.07">7216 13014 1865 0,'0'0'690'0,"0"0"-310"0,0 0 8 15,0 0-1-15,33-72-61 0,-16 59-69 0,4 2-71 16,4-1-59-16,9 0-28 0,4 5-7 16,5 2-3-16,0 2 6 0,-1 3-10 15,-3 3-33-15,-3 6-52 0,-2 5-12 16,-6 3-22-16,-3 2 34 0,-5 1 12 16,-9 1-12-16,-5 0-59 0,-6 1-29 15,-3 1 39-15,-13 1 37 0,-11 2-1 16,-9-1 16-16,-10 0-3 0,0 1 0 15,-5-4-49-15,8-2-114 0,3-2-130 16,10-4-108-16,6-2-34 0,1-4-92 0,5-2-88 16,5-3-134-16,5-3-49 15,4 0 126-15</inkml:trace>
  <inkml:trace contextRef="#ctx0" brushRef="#br0" timeOffset="30757.1">7671 12636 1642 0,'0'0'821'0,"0"0"-412"0,0 0-88 16,0 0 23-16,39-76-63 0,-26 66-49 16,0 0-31-16,1 4-58 0,2 2-66 15,4 4-46-15,-1 0-31 0,4 3-22 16,0 4 10-16,-3 5-10 0,-4 2 1 0,-6 2-7 15,-3 0-50-15,-5 1 4 0,-2 2 8 16,-3 1 1-16,-6 1 62 0,-2-2 3 16,-1 1 6-16,-2-2 19 0,2-2 31 15,4-3-37-15,-1-3-18 0,5-2 24 0,1-4-23 16,1-2 13-16,2-1 10 0,0-1 31 16,0 0 25-16,3 0 5 0,7-2 19 15,6-4-83-15,11-4-22 0,5 1-65 16,9 0-34-16,6 2-19 0,2 0-28 15,4 3-58-15,-2 2-92 0,-1 1-161 16,-4-1-162-16,-5 1-429 0,-12 0-359 16</inkml:trace>
  <inkml:trace contextRef="#ctx0" brushRef="#br0" timeOffset="31383.76">9222 11980 1419 0,'0'0'1000'15,"0"0"-571"-15,0 0-42 0,0 0-15 16,0 0 13-16,0 0-60 0,0 0-71 16,0 0-51-16,0 0-86 0,0 0-86 15,0 0-31-15,27-36-49 0,10 29 2 16,5-1 17-16,3-1 8 0,4 3 10 0,-3 0-16 15,-1 3-123-15,-8 0-34 0,-5 3-23 16,-9 0-63-16,-7 4-88 0,-9 2-174 16,-7 3-75-16,0-1-203 0,-23 7-593 0</inkml:trace>
  <inkml:trace contextRef="#ctx0" brushRef="#br0" timeOffset="31530.21">9293 12113 1056 0,'0'0'736'0,"0"0"-272"16,0 0-86-16,0 0-8 0,0 0 10 0,0 0-155 15,0 0-76-15,0 0-92 0,84-9-34 16,-35 0-23-16,10-1-1 0,5 0-31 16,1-1-113-16,-2 5-93 0,-1-2-119 15,-3 3-145-15,-15 1-308 0,20 0-897 0</inkml:trace>
  <inkml:trace contextRef="#ctx0" brushRef="#br0" timeOffset="32039.15">10885 11728 1130 0,'0'0'1243'0,"0"0"-794"0,0 0-128 16,0 0 67-16,0 0-53 0,0 0-86 0,0 0-84 16,0 0-81-16,0 0-28 0,0 0-4 15,0 0-15-15,-70 12-9 0,62-3-28 16,0 0 0-16,-1 2-21 0,1 4 21 15,1 0 3-15,3 3 13 0,-2-1-16 16,3 1-25-16,3-1 7 0,0-1 17 0,4 1 1 16,5 0 12-16,7 0-12 0,3-3-59 15,5-2 59-15,2-2 3 0,3-4 59 16,-2-5 3-16,4-1 9 0,-1-1 25 16,-3-8 30-16,-4 0 24 0,-4-4-4 15,-6-2 34-15,-4-3-28 0,-4-3-52 16,-3-3-37-16,-2-2-23 0,-4 0-1 15,-5 3-42-15,-3 4-6 0,-2 2-43 16,2 4-17-16,-1 3-31 0,-1 3-37 0,4 4-78 16,-3 3-100-16,4 0-172 0,3 3-139 15,5 8-82-15,1 1 103 0,1 3-144 16,7-4-302-16</inkml:trace>
  <inkml:trace contextRef="#ctx0" brushRef="#br0" timeOffset="32215.45">11289 11914 1153 0,'0'0'612'0,"0"0"-51"16,0 0 87-16,0 0-96 0,0 0-114 16,0 0-25-16,0 0-52 0,0 0-91 15,0 0-87-15,0 0-64 0,0 0-55 16,0-6-40-16,0 4-24 0,0-1-15 16,0 1-6-16,0-1-49 0,3 1-64 15,-3-2-43-15,3 1-41 0,0 1-72 16,3-1-89-16,1 1-195 0,7-1-207 15,-2 3-520-15,-60 35-137 0</inkml:trace>
  <inkml:trace contextRef="#ctx0" brushRef="#br0" timeOffset="32523.4">11624 11498 2050 0,'0'0'1178'16,"0"0"-942"-16,0 0 96 0,0 0 51 16,0 0-119-16,0 0-109 0,0 0-87 15,0 0-68-15,0 0-38 0,0 0-58 16,0 0-43-16,8 1 85 0,3 17 54 16,0 7 102-16,2 2-15 0,0 4-50 15,1-1-22-15,-3 2 13 0,0 1 18 16,1-1-24-16,-1 0-2 0,2-1-20 0,-1-3-15 15,-1 1-13-15,2-5-21 0,-3-5-78 16,1-2-46-16,-2-4-61 0,0-4-18 16,-2-3-48-16,3-4-70 0,-1-2-89 15,1-4-166-15,0-3-741 0</inkml:trace>
  <inkml:trace contextRef="#ctx0" brushRef="#br0" timeOffset="32872.61">12095 11499 2172 0,'0'0'671'0,"0"0"-257"0,0 0-8 16,0 0-72-16,0 0-68 0,0 0-67 15,0 0-66-15,69-66-69 0,-46 66-33 0,7 0 0 16,7 6 6-16,-1 1-9 0,1 4 15 16,-2 1-16-16,-5 5-11 0,-5 0 17 15,-7 0-8-15,-3 2-24 0,-5 0-1 16,-5 1-16-16,-5 3-8 0,0 1-4 15,-9 4 28-15,-9-2 42 0,-8 5-14 16,-3-1 2-16,-4-2-21 0,3-2-9 0,6-4-36 16,5-4-7-16,3-5 41 0,6-4 1 15,4-3 0-15,2-2 1 0,1-1 34 16,3-3 21-16,0 0 36 0,0 0 28 16,5-2 85-16,7-5 30 0,11-2-234 15,15-6-3-15,13 0-106 0,14-1-4 0,10 4-30 16,3 1-43-16,0 4-108 0,-5 1-113 15,-6 5-62-15,-8 1-130 0,-9 0-120 16,-14 0-580-16</inkml:trace>
  <inkml:trace contextRef="#ctx0" brushRef="#br0" timeOffset="35455.3">17208 4955 248 0,'0'0'763'16,"0"0"-330"-16,0 0-173 0,0 0-33 15,0 0-3-15,0 0-23 0,0 0 19 16,0 0 5-16,0 0 23 0,25-39-5 0,-25 39-36 16,0 0-14-16,0 0-7 0,0 0 0 15,-3 0-40-15,3 0-40 0,0 0 0 16,0 0-29-16,0 0-25 0,0 1-35 15,0 1-17-15,0 1-19 0,-1 3 19 16,-1 2 34-16,-1 2 0 0,0 3-18 16,3 1-16-16,0 2 0 0,0 2-13 15,8 0 11-15,6 1 2 0,3-1 0 16,5 1 0-16,4-2-1 0,3 0-1 16,-1-4-1-16,1-3 3 0,0-3 0 0,-3-5 22 15,-3-2 9-15,0 0 6 0,0-4-4 16,0-5 1-16,-1-2-9 0,-2-3-4 15,0-2 13-15,-2-1 18 0,-4-2 12 16,-3-2 4-16,0-3-29 0,-2-2-11 0,-3-1-4 16,-3 3 7-16,-1 2 2 0,-2 2-2 15,0 5-13-15,-5 2-18 0,-3 3-27 16,-1 1-71-16,0 2-67 0,2 2-31 16,1 4-113-16,2 1-134 0,1 0-183 15,3 1-156-15,0 4-312 0,10 3-275 0</inkml:trace>
  <inkml:trace contextRef="#ctx0" brushRef="#br0" timeOffset="35821.44">17984 4831 1132 0,'0'0'732'0,"0"0"-329"0,0 0-45 16,0 0-4-16,0 0-21 0,0 0-25 15,0 0-27-15,11-71-36 0,-11 67-15 16,-3 1-26-16,-2 0-25 0,-1 1-56 15,-2 2-91-15,0-1-32 0,2 1-24 0,-1 0-16 16,1 0-3-16,3 0-6 16,2 3-10-16,1 2 13 0,0 1-52 0,3 1-1 15,5 5 99-15,7 0 9 0,4 3 31 16,2-1 16-16,2 2 2 0,0-1 10 16,0 2-22-16,-3 0-3 0,-4-2 19 15,-1 2-16-15,-7-1-22 0,-2-1-21 16,-3 0 22-16,-3 0 5 0,0 1 7 15,-6 2-16-15,-7 0 10 0,-7-1-13 16,-4 0-16-16,-7-3-2 0,0-2-1 16,1-4-32-16,4-1-34 0,5-3-65 0,7-3-43 15,5-1-35-15,5 0-8 0,4-7-45 16,0-3-71-16,10-3-197 0,12-2-84 16,6-3-95-16,7-3-35 0,-6 7-76 15</inkml:trace>
  <inkml:trace contextRef="#ctx0" brushRef="#br0" timeOffset="36138.44">18276 4922 443 0,'0'0'727'0,"0"0"-222"0,0 0-73 0,0 0-15 16,0 0-17-16,0 0-58 0,0 0-106 16,0 0-62-16,0 0-20 0,0 0-15 15,0 0-22-15,51-21-33 0,-40 19-13 16,4-1-8-16,2-1-11 0,5-1-8 16,3 0-4-16,1-2-9 0,2 1-15 15,0-2 2-15,1 2-16 0,-1-3 11 16,-4 1-13-16,2-1-50 0,-3 0-3 15,-7 2 23-15,0-3 30 0,-6 3 22 0,-5 0 15 16,-1 1 16-16,-4-2-1 0,0 1 10 16,-9 2 46-16,-7 1-10 0,-5-2-98 15,-7 3-18-15,-5 3-28 0,-1 0 6 16,0 6 9-16,4 0 10 0,6 3-4 16,8 3-15-16,1 1-7 0,7 1 10 0,3 3 0 15,2 1 13-15,3 2 24 0,6 1 18 16,7-2-15-16,10 0 10 0,8-1-13 15,6-1-15-15,9-3-41 0,3-3-43 16,4-2-63-16,1-4-102 0,-1-4-150 16,5-1-109-16,-14 0-129 0,26-9-740 0</inkml:trace>
  <inkml:trace contextRef="#ctx0" brushRef="#br0" timeOffset="36741.28">20638 4598 1069 0,'0'0'1040'0,"0"0"-529"0,0 0-38 16,0 0-94-16,0 0-88 0,0 0-86 16,0 0-42-16,-85-65-32 0,61 60-25 15,-4 1 27-15,2 3 34 0,-2 1-11 0,0 0-33 16,1 5-37-16,-2 4-34 0,0 0-13 16,2 2-11-16,2 0 8 0,2 1-17 15,5 0-19-15,2 1-3 0,1 4-9 0,2 1 9 16,4 2-24-16,0 2 2 0,3 2 13 15,4 0-3-15,2-1-9 0,0-1-28 16,8-1-10-16,7-1-11 0,4-2 21 16,9-1 21-16,3-3 31 0,7-1 23 15,3-3-8-15,1-2-15 0,1-4-1 16,-4-3-30-16,0-1-30 0,-2 0-41 16,-6-6-18-16,1-3-10 0,-5-3-13 15,1-1-44-15,-3-2-46 0,-2-4-38 16,-1-5-31-16,-2-1-86 0,0-6-112 15,-6-4-288-15,0-2-30 0,-4 1 39 16</inkml:trace>
  <inkml:trace contextRef="#ctx0" brushRef="#br0" timeOffset="37171.47">20832 4513 237 0,'0'0'733'0,"0"0"-88"0,-11-67-96 15,3 47-54-15,0 1-14 0,-2 2-48 16,3 2-48-16,0-1-40 0,0 3-27 16,-2 5-32-16,6 0-32 0,0 2-32 15,0 4-31-15,3 1-36 0,0 1-74 0,0 0-57 16,0 0-24-16,0 0-24 0,0 0-21 15,0 3-19-15,2 8-39 0,-1 6 31 16,2 6 70-16,0 4 0 0,0 5 2 16,0 0 0-16,2 3-11 0,-2-2-8 15,0 0 2-15,0-2 17 0,2-2 2 16,0-2-1-16,-2-3-1 0,4-2 0 16,-2-2-18-16,-1-5 0 0,0-2 3 15,-1-4-28-15,-3-4-36 0,3-1-3 16,-3-4-4-16,2 0 10 0,-1 0 55 15,2 0 21-15,5-5 73 0,1-6-27 16,6-3-31-16,2-1-13 0,3-3-2 0,0 1-18 16,0 1 17-16,3 3 1 0,-2 0 12 15,3 3-9-15,1-2 15 0,1 3 4 0,2 0 11 16,-4 3-2-16,-3 0-7 0,-4 5-24 16,-6 1 0-16,-3 0-31 0,1 7 31 15,-1 3 0-15,0 0-3 0,2 4-15 16,1 0 6-16,-1 2 11 0,1-2 1 15,0 1-2-15,-1 0-10 0,1-1 9 16,0 1-22-16,-1-2-20 0,3 1-29 16,-2-1-11-16,2-2-31 0,2 2-81 15,1-2-118-15,1-2-17 0,1-1-33 16,1-3-112-16,6-3-20 0,1-2-170 16,-7 0-628-16</inkml:trace>
  <inkml:trace contextRef="#ctx0" brushRef="#br0" timeOffset="37577.28">21801 4616 2083 0,'0'0'576'0,"0"0"-165"0,0 0-15 0,0 0-67 15,0 0-65-15,0 0 1 0,-26-66-20 16,15 61-63-16,-6 2-84 0,-2 0-40 16,-4 2-21-16,-3 1-6 0,0 0-19 15,-1 4-9-15,2 2 0 0,5-2-3 16,1 5-18-16,5-1-7 0,2 3-6 15,1 1-2-15,3 2-4 0,1 2 3 16,4-1 3-16,2 1-15 0,1 1-6 16,0-3 3-16,4 1-7 0,6-2 4 15,3 0 9-15,2-3 12 0,1 0 3 0,2-2 9 16,3-1 19-16,0-5 0 0,2-1 22 16,-1-1 3-16,-2 0 9 0,0-4 15 15,-1-5 10-15,-3 0 9 0,-1-3-1 16,0 0 7-16,-2-2 9 0,0 1 12 15,-3 1-19-15,-1 2-12 0,-2 1-15 16,-1 4-9-16,-2 1-4 0,-1 2 4 0,-2 0-40 16,1 2-3-16,-1 0-37 0,4 0-18 15,3 0-39-15,2 2 26 0,6 4-63 16,-2 0-29-16,4 2-59 0,-7-1-51 16,-2-2-53-16,-5-1-104 0,-2-2-145 15,-2 0-35-15,0-2-398 0,-9 0-244 0,-79-42 1225 16</inkml:trace>
  <inkml:trace contextRef="#ctx0" brushRef="#br0" timeOffset="37871.04">21935 4551 1509 0,'0'0'1026'15,"0"0"-607"-15,0 0-36 0,0 0-40 16,80-50-66-16,-56 45-13 0,1 0-50 16,2 3-47-16,3 2-35 0,1 0-30 15,0 0-4-15,-2 3-28 0,-2 2-39 16,-4 4-19-16,-6 0 3 0,-2 3-15 15,-2 3-2-15,-4-1-1 0,-1 3 0 16,-5 1-21-16,-3 0-13 0,0 0 0 0,0-3 4 16,-10 2-1-16,0-4-9 0,0-3 18 15,1-2 25-15,2-4 11 0,2-3 32 16,3-1 27-16,-1 0 28 0,2-1 67 16,-1-5-16-16,1-7-73 0,-1-4-76 0,2-6-20 15,3-3-19-15,8-8-55 0,6-2-34 16,4-2-46-16,6-3-84 0,1 4-91 15,6 0-92-15,-2 4-81 0,0 3-137 16,-3 6-147-16,-10 6-340 0,6-3 349 0</inkml:trace>
  <inkml:trace contextRef="#ctx0" brushRef="#br0" timeOffset="38087.51">22653 4111 1383 0,'0'0'741'0,"0"0"-204"15,0 0-49-15,0 0-36 0,0 0-27 16,0 0-16-16,0 0-57 0,0 0-181 15,0 0-143-15,0 0-28 16,0 0-55-16,20-17 55 0,-8 38 55 0,-1 3 3 16,2 3-3-16,2 4-9 0,-4 3-25 15,-1-2-9-15,-3 0-11 0,1-1 1 0,-2-1 7 16,-4-2-9-16,1-1-61 0,-1-3-67 16,-2 1-68-16,-2-5-106 0,-9-2-74 15,-6-2-118-15,-4-3-169 0,4-6-412 16,-7-2-612-16</inkml:trace>
  <inkml:trace contextRef="#ctx0" brushRef="#br0" timeOffset="38172.44">22653 4486 42 0,'0'0'1597'0,"0"0"-922"16,0 0-136-16,0 0-126 0,94-83-136 15,-50 65-154-15,10 1-123 0,8 6-12 0,5 0-74 16,4 4-155-16,-1 2-121 0,-22 2-195 16,16-2-766-16</inkml:trace>
  <inkml:trace contextRef="#ctx0" brushRef="#br0" timeOffset="38937.11">24790 3923 2024 0,'0'0'780'0,"0"0"-207"0,0 0-99 16,0 0-44-16,0 0-53 0,0 0-64 15,0 0-62-15,0 0-96 0,0 0-73 0,0 0-82 16,0 0-9-16,-6-14-49 0,6 22-21 16,3 3 70-16,0 6 9 15,0 4 15-15,0 3 6 0,1 0 4 0,-2 2-4 16,1 1-19-16,-2-2 13 0,3 0 19 16,-2 0 17-16,1-1-29 0,-2-1-21 15,1-1-1-15,-1-1 0 0,0-3 1 0,-1-1-1 16,3-6 1-16,-3-2-1 0,0-5-26 15,0-2 0-15,0-2 26 0,0 0 24 16,0 0 7-16,0 0 5 0,-4 0 12 16,-5-2 8-16,-9-5-56 0,-5-3-33 15,-7 2-1-15,-7-4-11 0,0 3 27 16,-2 1 18-16,-1 2 2 0,5 2 22 16,0 1-21-16,5 3-2 0,1 0-1 15,-1 0-27-15,3 7-7 0,2 0-2 16,3 5 2-16,5 1 10 0,7 2-27 0,6-1-71 15,4 2-43-15,4-2 58 0,9 0 107 16,7-2 0-16,6-1 52 0,6-2 9 16,5-3 3-16,5-5-9 0,6-1-18 15,-3 0-37-15,1-4-40 0,-2-5-33 0,-4-3-92 16,0 0-74-16,-1-5-157 0,-3-1-106 16,-2-5-120-16,2-2-143 0,-11 6-733 15</inkml:trace>
  <inkml:trace contextRef="#ctx0" brushRef="#br0" timeOffset="39154.21">25127 3896 2066 0,'0'0'656'0,"0"0"-187"0,0 0 14 0,0 0-24 15,0 0-46-15,0 0-44 0,0 0-60 16,0 0-124-16,0 0-112 0,0 0-73 16,0 0-24-16,-24-50-40 0,24 59-3 15,2 6 67-15,-1 4 28 0,2 5-10 16,1 0-15-16,0 5-1 0,1 0 8 15,-1 1-10-15,0 1-2 0,1 1-31 16,-1 1-53-16,1 1-81 0,1 0-59 16,-4 1-122-16,-1 1-122 0,-1-1-171 0,0-9-141 15,-15 11-657-15</inkml:trace>
  <inkml:trace contextRef="#ctx0" brushRef="#br0" timeOffset="39370.44">24143 4819 1740 0,'0'0'994'0,"0"0"-500"16,0 0 42-16,0 0-37 0,0 0-183 0,0 0-100 15,0 0-84-15,68-78-93 0,-9 61-39 16,17-1 1-16,12 0-1 0,14 1 16 16,5 3 2-16,6-2-16 0,-4 5-2 15,-2 2-3-15,-8 4-18 0,-9-1-99 16,-14 2-70-16,-11 3-39 0,-18-1-29 0,-16 2-68 15,-13 0-127-15,-15 0-100 16,-3 0-200-16,-4 2-69 0</inkml:trace>
  <inkml:trace contextRef="#ctx0" brushRef="#br0" timeOffset="39615.53">24449 5021 2162 0,'0'0'970'16,"0"0"-483"-16,0 0-115 0,0 0-178 15,0 0-119-15,0 0-53 0,0 0 77 16,0 0 16-16,0 0 5 0,36 70-15 16,-26-52-28-16,0-3-22 0,-1 2-21 15,-2-2-16-15,0 2-18 0,1-2 0 0,-2 1-40 16,0-3-39-16,0 1-72 0,-3-2-53 15,-2 0-92-15,-1-1-113 0,0-3-166 16,-5-1-55-16,-1-4-635 0</inkml:trace>
  <inkml:trace contextRef="#ctx0" brushRef="#br0" timeOffset="39873.18">24496 4985 2265 0,'0'0'630'0,"0"0"-141"0,0 0-27 15,0 0-42-15,105-66-73 0,-69 52-61 16,4 2-38-16,4 2-69 0,-1 5-54 16,5 4-31-16,-5 1-46 0,2 4-46 15,-3 7-1-15,-3 4-1 0,-6 2 0 16,-4 5 0-16,-9 0-27 0,-6 1-15 16,-6 3 2-16,-5 0 13 0,-3-1 12 15,-9 4 3-15,-10-2-7 0,-9 1 1 0,-13 1 0 16,-11-1-31-16,-13-2-36 0,-9-3-101 15,-5-4-117-15,-2-5-120 0,9-3-135 16,9-6-158-16,21-5-501 0,8-8-624 0</inkml:trace>
  <inkml:trace contextRef="#ctx0" brushRef="#br0" timeOffset="40396.71">25740 4557 1094 0,'0'0'723'0,"0"0"-405"16,0 0-117-16,0 0 89 0,0 0 23 16,-78 4-19-16,78-4 2 0,0 0-8 15,0 0-94-15,10 0-21 0,5-4-20 16,13 2-94-16,12-4-19 0,13 0 13 15,9-1-7-15,0-1-27 0,-2 1-19 0,-7 1 0 16,-11 0-106-16,-6 2-30 0,-8 0-20 16,-7 3-45-16,-11 1-133 0,-4 0-227 15,-6 3-108-15,0 4-347 0</inkml:trace>
  <inkml:trace contextRef="#ctx0" brushRef="#br0" timeOffset="40547.49">25796 4706 293 0,'0'0'1778'0,"0"0"-1180"15,0 0-141-15,0 0-75 0,0 0-148 16,0 0-58-16,0 0-44 0,0 0 10 16,0 0-80-16,0 0-52 0,128-18-10 15,-63 5-3-15,0 2-75 0,-3 0-73 16,-7 0-97-16,-10 3-103 0,-8-2-141 16,-11 3-263-16,6-5-1042 0</inkml:trace>
  <inkml:trace contextRef="#ctx0" brushRef="#br0" timeOffset="40937.47">26759 4322 2009 0,'0'0'1104'0,"0"0"-773"0,0 0-83 15,0 0 51-15,0 0 11 0,0 0-75 16,-81-37-90-16,73 37-96 0,-3 2-49 15,-1 7-14-15,-2 3 11 0,2 2 2 16,0 4-12-16,2 4-11 0,1-2-4 16,5 4 0-16,3 0 26 0,1-1-13 15,7 1-38-15,7-4 13 0,5 1 37 16,3-2 0-16,3-5 3 0,3-1 10 0,2-4 27 16,0-2-9-16,1-5 19 0,0-2 33 15,-3 0 18-15,-3-8 22 0,-3-3 17 16,-2-3-21-16,-2-8-15 0,-4-3-19 15,-4-4-25-15,-3-3-11 0,-7-2-22 0,0-1-3 16,-12 2 22-16,-5 0-31 16,-6 5-12-16,1 4-61 0,-4 6-42 0,1 5-21 15,-1 5-32-15,0 6-30 0,2 2-78 16,2 2-114-16,8 7-121 0,5 4-187 16,5 0-61-16,4-2-554 0</inkml:trace>
  <inkml:trace contextRef="#ctx0" brushRef="#br0" timeOffset="41203.53">27075 4474 1552 0,'0'0'718'0,"0"0"-305"0,0 0-24 16,0 0-76-16,0 0-78 0,0 0-74 16,0 0-67-16,0 0-15 0,0 0 9 15,0 0 19-15,0 0-51 0,62-3-6 0,-37-1 6 16,3-2 3-16,-4 0 22 15,-5-2 11-15,-2 0 16 0,-7-1 9 0,-4-1 12 16,-3 0-37-16,-3-4-49 0,0 0-16 16,-4-1 4-16,-8 1-31 0,-2 0-18 15,-4 3-31-15,-2 5-67 0,1 4-56 16,-1 2-13-16,0 0-34 0,1 3-85 16,5 6-124-16,5 0-146 0,5 0-15 15,4 0-183-15,1-4-547 0</inkml:trace>
  <inkml:trace contextRef="#ctx0" brushRef="#br0" timeOffset="41470.33">27619 4068 980 0,'0'0'1799'0,"0"0"-1242"15,0 0-145-15,0 0 22 0,0 0-46 16,0 0-83-16,0 0-146 0,0 0-101 15,0 0-58-15,0 0-22 0,29-15 22 16,-25 32 10-16,4 6 14 0,0 5 6 16,4 2 7-16,-4 2-10 0,3 0-27 15,-2 2-10-15,-1-3 10 0,-2-1 2 16,-1 0 10-16,-2-2-11 0,3-1-1 16,-3 1 0-16,0-3-76 0,1 0-24 15,-1-1-26-15,0-2-61 0,-2-3-88 16,1-2-111-16,-2-2-135 0,0-3-166 15,-2-3-351-15,-6-2-680 0</inkml:trace>
  <inkml:trace contextRef="#ctx0" brushRef="#br0" timeOffset="43885.44">29236 3760 2093 0,'0'0'556'15,"0"0"-273"-15,0 0-14 0,0 0-1 16,0 0-72-16,0 0-95 0,-106-38-50 16,63 38-14-16,-5 0-11 0,-3 2-14 15,5 4 3-15,3 1-15 0,9 0-16 16,6 1 0-16,11-3-9 0,2 0-9 15,7 0 2-15,3-2 7 0,1 0 9 16,2-1-3-16,2-1-3 0,0 2 10 0,0-2-4 16,0 3 3-16,0 0 13 0,0 4 31 15,2 1 41-15,2 3 16 0,1 4-9 16,1 2-4-16,1 4-5 0,1 0-1 16,-1 3-4-16,2 3-2 0,1-2-4 15,-1 4 6-15,0 0 3 0,2 2-6 0,-2 0-19 16,1 0-6-16,-1 2 12 0,-3-1-9 15,0 1-15-15,-3 2-13 0,-1 0 1 16,-2 0-3-16,0 0-10 16,0 1-12-16,0 0 0 0,-2-2 11 0,-1-1-22 15,0-4-42-15,2-4 13 0,-1-4 8 16,2-4 17-16,0-5 5 0,0-1 7 16,3-6 11-16,3 1-7 0,0-2 11 15,4-2 31-15,2 1 12 0,4-1 4 16,4-2-1-16,3-1-9 0,3 0-37 15,0-4-19-15,3-1-76 0,-1-2-57 0,1-4-66 16,4 0-118-16,-2-3-202 16,0 0-168-16,-5 0-520 0</inkml:trace>
  <inkml:trace contextRef="#ctx0" brushRef="#br0" timeOffset="44552.25">29664 4030 957 0,'0'0'987'0,"0"0"-611"0,0 0-56 0,0 0 5 16,0 0-40-16,0 0-46 0,75-70-8 16,-71 65-11-16,-1 3-9 0,-3 2 7 15,0-2 2-15,0 1-48 0,0 1-71 16,-3-2-57-16,-6-1-44 0,-2 1-73 15,-3 1-16-15,-5 1 12 0,-1 0 30 16,1 0-5-16,-1 6-22 0,1 0-13 16,-1 2 3-16,2 1 10 0,-1-2 15 15,1 4-10-15,4-4 10 0,1 2-2 16,4 0-11-16,4-1-35 0,2 0-38 16,1-1 12-16,2-3 22 0,0-1 111 15,0 1 38-15,5-3 89 0,0 2 6 0,6 1-11 16,0-2-18-16,3 2-10 0,4 1-27 15,1 1-11-15,2 0-9 0,3 0 6 16,-2 2-22-16,4 1-6 0,-1-1-13 16,-1 0-11-16,-1 2-1 0,-2-1 25 0,-1 0 24 15,-3 0-2-15,-3 0-24 0,-4 2-23 16,0 2-31-16,-5-1 6 0,-2 2 25 16,-3 3 34-16,0-3 37 0,-11 2-6 15,-1 1 6-15,-4-3-13 0,-7 0-15 16,0 0-18-16,-5-6-25 0,2 0-2 15,0-4-17-15,0-4-5 0,0 0 8 16,3 0 13-16,3-6-40 0,1-1-28 16,2 0-37-16,3-4-31 0,0 4-35 15,0-4-15-15,3 4-84 0,1-2-127 16,4 3-44-16,5 0-85 0,1 0-521 0,5-2-172 0</inkml:trace>
  <inkml:trace contextRef="#ctx0" brushRef="#br0" timeOffset="44835.46">30112 4022 196 0,'0'0'1918'16,"0"0"-1281"-16,0 0-134 0,0 0 18 16,0 0-82-16,0 0-178 0,0 0-79 15,0 0-74-15,0 0-62 0,0 0-46 16,14-18-19-16,-14 22-49 0,1 1-27 0,0 5 95 15,2 5 9-15,3 2 19 0,0 2-13 16,-2 1-12-16,0 2 8 16,2 0-11-16,-1 0-3 0,1 0-18 0,-1-2-16 15,-1 1-16-15,1-2-36 0,-2-4-17 16,-3 0-30-16,1-3-103 0,-1-5-34 16,0-2-69-16,0-2-61 0,-1-3 14 15,-2 0 59-15,-2-7-293 0,1 1-658 16</inkml:trace>
  <inkml:trace contextRef="#ctx0" brushRef="#br0" timeOffset="45118.81">30131 3995 1102 0,'0'0'768'0,"0"0"-292"16,0 0-56-16,0 0-28 0,0 0-106 15,0 0-38-15,42-70-25 0,-28 58-18 16,4 0-24-16,1 0-36 0,4 2-52 15,-1 0-16-15,3 4-40 0,-2 0-12 16,2 4-4-16,-1 0-21 0,0 2-30 16,-1 0 2-16,-2 4 9 0,-3 2 7 15,-1 0-13-15,-5 0 22 0,-4 2-15 16,-5 2 18-16,-2-1-37 0,-1 6 0 16,-1 0 37-16,-11 2 0 0,-5 2 28 0,-2 0-1 15,-6 1-2-15,-1-4-25 16,1 1-3-16,-4-1-87 0,4-4-55 0,3 1-67 15,1 0-81-15,2-2-150 0,5-1-101 16,1-4-108-16,4 0-589 0</inkml:trace>
  <inkml:trace contextRef="#ctx0" brushRef="#br0" timeOffset="45396.18">30835 3847 2459 0,'0'0'984'15,"0"0"-569"-15,0 0 2 0,0 0-132 16,0 0-73-16,0 0-71 0,0 0-67 16,0 0-74-16,0 0-3 0,0 0-55 0,0 0-31 15,14 17-22-15,-11 1 111 0,-2 5 0 16,2 3 15-16,0 2 1 0,1 3 2 15,-1-1 1-15,-1-1-19 0,1-2-31 0,1-3-37 16,-3 0-12-16,1-2-52 0,-2-4-61 16,0-4-126-16,0 0-91 0,0-4-164 15,2-3-42-15,0-2-517 0</inkml:trace>
  <inkml:trace contextRef="#ctx0" brushRef="#br0" timeOffset="45801.48">31394 3812 1668 0,'0'0'1171'15,"0"0"-710"-15,0 0-61 0,0 0 38 16,0 0-50-16,0 0-77 0,0 0-115 16,0 0-99-16,0 0-91 0,0 0-6 15,10-32-61-15,-12 37-61 0,-6 3-4 16,-4 4 71-16,-1 3 28 0,-3 4 2 0,2 1-3 15,0 2-18-15,2 2 3 0,1 2 15 16,5-1 26-16,4 0-10 0,2 1-41 16,0-3-68-16,10-3-3 0,3 0 28 15,3-5 25-15,1-2 71 0,2-4 72 16,-3-5 62-16,0-2 18 0,-3-2 8 16,-1 0-3-16,-1-3 9 0,-2-4 8 15,-4 1-9-15,0-4-23 0,-4 0-32 16,-1 0-35-16,0-1-35 0,0-1-40 15,-7 2-31-15,-2 1-24 0,-4 1-36 0,0 4-40 16,-3 3-54-16,-2 1-32 0,-2 1-35 16,4 6-63-16,0 0-76 15,6 4-54-15,5-3-84 0,5 2 36 0,3-4 95 16,10-2 5-16,0-3-102 0,10-1-574 0</inkml:trace>
  <inkml:trace contextRef="#ctx0" brushRef="#br0" timeOffset="46016.34">31631 3574 1456 0,'0'0'718'0,"0"0"-343"0,0 0-82 0,0 0-68 16,0 0-104-16,0 0-76 0,0 0-45 15,87-28-1-15,-61 27 1 0,0-1 25 16,-2 1-25-16,-2 1-23 0,-4-1-92 16,0-1-36-16,-2 1-106 0,-2-2-169 15,-2 2-353-15,4-1-587 0</inkml:trace>
  <inkml:trace contextRef="#ctx0" brushRef="#br0" timeOffset="46301.35">31949 3534 75 0,'0'0'974'0,"0"0"-411"15,0 0-89-15,0 0-89 0,0 0-65 16,0 0-38-16,0 0-84 0,0 0-83 16,0 0-77-16,0 0-38 0,0 0 19 15,-3 34 80-15,3-15 62 0,0 4 25 0,0 3-39 16,0 5-33-16,3 2-24 0,2-1-24 16,-1 4-17-16,2 1 7 0,-1 0 3 15,1 2 34-15,-1 3-4 0,-1-1-15 16,-4 0-37-16,0-1-19 0,0 0 13 15,-2-5 6-15,-5-3-37 0,-4-5-1 16,0-4-27-16,-7-4-21 0,-2-1-15 16,1-2-23-16,-6-4 26 0,-3-1-78 15,-2-3-101-15,-2-1-74 0,-2-2-113 16,0-1-84-16,1-4-141 0,7 0-550 0</inkml:trace>
  <inkml:trace contextRef="#ctx0" brushRef="#br0" timeOffset="48235.16">20134 6963 1701 0,'0'0'632'0,"0"0"-141"16,0 0-27-16,0 0-48 0,0 0-104 15,0 0-80-15,0 0-120 0,0 0-44 16,-90-9-22-16,57 17-21 0,0 2-10 15,1 2 7-15,4 1 15 0,3 0-37 16,5-1-1-16,7 2-24 0,3 2-2 0,1 2-4 16,5 1 9-16,4 3 0 15,0 3 7-15,4-1 2 0,9 2-2 0,3-2 12 16,6-2 0-16,5-1-10 0,5-6-52 16,4-2-9-16,4-6-1 0,3-6 9 15,2-1 6-15,3-7-53 0,-1-3-79 0,-1-4-99 16,-4-1-83-16,-1-3-108 0,-3-4-257 15,-13 6-643-15</inkml:trace>
  <inkml:trace contextRef="#ctx0" brushRef="#br0" timeOffset="48617.18">20516 6778 2085 0,'0'0'631'0,"0"0"-144"15,0 0-57-15,0 0-84 0,0 0-33 16,0 0-28-16,0 0-63 0,0 0-124 15,0 0-98-15,0 0-18 0,0 0-47 0,-22-22-2 16,22 36 67-16,0 3 27 0,-3 3 1 16,3 2-10-16,0 2-2 0,0-1 2 15,0 1-15-15,0 2 22 0,0-2-4 16,3 4-19-16,4-2-2 0,-1-1-3 16,1-1 0-16,1-2-18 0,0-4-22 0,-1-5-46 15,-2-2-50-15,1-8-3 0,-2 0 30 16,3-3 112-16,0-4 93 0,5-8 31 15,3 0-59-15,0-6-25 0,2-2-3 16,-1 1 37-16,0 2 30 0,-4 0-18 16,0 5-10-16,-4 1 0 0,-1 4-6 15,-1 1-3-15,-2 1-15 0,2 2-18 16,-1-1-34-16,1 2-13 0,3 2-32 16,4 0-10-16,4 2 15 0,3 4 25 15,5 2 13-15,-2 2-65 0,2 2-12 16,-3-2 5-16,0 0-21 0,-4 2-74 0,-4-2-68 15,-3 2-62-15,0-1-84 0,0-2-163 16,-2 0-77-16,-4-2-395 0,10-5-491 0</inkml:trace>
  <inkml:trace contextRef="#ctx0" brushRef="#br0" timeOffset="48967.21">21243 6962 1284 0,'0'0'1167'0,"0"0"-729"0,0 0-53 16,0 0-36-16,0 0-24 0,0 0-52 15,0 0-65-15,-93-68-66 0,73 63-56 16,-2 1-36-16,2 4-50 0,-2 0-19 16,-1 6-12-16,1 5 1 0,1 0-7 15,2 2 12-15,5 1 9 0,1 2-14 16,7-2-66-16,5 1-13 0,1-1 16 16,1 2 30-16,10-2 23 0,0 0-20 15,3-3-13-15,3 0 4 0,0-1 16 0,1-3-1 16,-1-5 32-16,-1 1 22 0,1-3 48 15,1 0 24-15,0-4 25 0,1-2 4 16,1-5-16-16,1 1-1 0,0 0-1 16,-1-2-5-16,2 0-4 0,-5 2-9 15,-1 2-22-15,-3 1-6 0,-3 2-6 0,-1 1-29 16,-3 1-2-16,-2 0-24 0,0 2-4 16,2 1-9-16,-5 0-90 0,2 0-90 15,-3 0-50-15,2 0-60 0,-1 4-99 16,-1 0-113-16,0-1-23 0,0-1-467 15</inkml:trace>
  <inkml:trace contextRef="#ctx0" brushRef="#br0" timeOffset="49285.37">21390 6904 1505 0,'0'0'1078'0,"0"0"-621"0,0 0 53 16,0 0-78-16,36-72-60 0,-24 62-118 15,2 1-103-15,2 3-68 0,0 5-28 16,0 1-24-16,4 0 11 0,-1 5 20 15,3 3-23-15,1 2-14 0,2 4-7 0,-1 1-6 16,0 0 0-16,-1 1-8 0,-1-2-2 16,-6-2-2-16,-2 3-25 0,-4-2-24 15,-2 0-18-15,-6-1-19 0,1 0-6 16,-3-2 6-16,0-2 6 0,0-3 16 16,-1-2 30-16,-1 0 34 0,0-3 92 0,-3 0 44 15,1-7-14-15,-1-3-88 0,0-2-22 16,-1-5 16-16,5-1-27 0,1-1-1 15,0-3-22-15,7 2-33 0,4-3-24 16,4 2-44-16,6 0-7 0,2 1-3 16,5-2-65-16,3 1-116 0,0-2-68 15,2 0-86-15,0-2-202 0,-9 6-732 16</inkml:trace>
  <inkml:trace contextRef="#ctx0" brushRef="#br0" timeOffset="49500.5">22195 6459 42 0,'0'0'1946'0,"0"0"-1338"0,0 0-55 16,0 0-22-16,0 0-172 0,0 0-184 16,0 0-106-16,0 0-69 0,0 0 2 15,0 0 26-15,8 41 90 0,6-17 18 0,-2 4 3 16,3-2-23-16,0 3-30 0,-3-2-52 16,2 0-32-16,-5 0-2 0,0-1 0 15,-3-1 0-15,-1-1-80 0,-3-3-58 16,-2 0-56-16,0-3-82 0,-7 0-97 15,-3-1-165-15,-4-3-126 0,-1-4-467 16,4-3-272-16</inkml:trace>
  <inkml:trace contextRef="#ctx0" brushRef="#br0" timeOffset="49601.43">22238 6847 1567 0,'0'0'601'16,"0"0"-158"-16,0 0-60 0,0 0-50 16,0 0-133-16,109-78-76 0,-64 61-74 15,8 3-50-15,6 0-3 0,3 1 3 0,2 3-66 16,-1 1-67-16,1 2-93 0,-1 1-69 15,-1-1-162-15,-17 2-269 0,25-2-687 0</inkml:trace>
  <inkml:trace contextRef="#ctx0" brushRef="#br0" timeOffset="50117.57">23335 6477 790 0,'0'0'1593'15,"0"0"-1029"-15,0 0-85 0,0 0 8 0,0 0-49 16,0 0-67-16,0 0-77 0,0 0-71 16,0 0-34-16,0 0-50 0,1-55-48 15,-1 55-40-15,0 0-20 0,0 0-29 16,1 0-2-16,-1 0-46 0,0 5-26 16,3 5-25-16,0 4 85 0,2 8 12 15,-1 2 24-15,2 4-6 0,1 2-16 16,-3 0 10-16,2-2 3 0,0 1-13 15,0-5-1-15,1-1 2 0,-2-2 0 16,3-3 16-16,-4-3-4 0,2-3-12 0,-1-4 9 16,-2-2-9-16,0-4-3 0,0 2-25 15,4-1-18-15,8 0-11 0,5-2 17 16,10-1 19-16,9 0-3 0,7 0-13 16,1-5-23-16,-1-2-7 0,-5 1-12 15,-6-1-34-15,-8-2-21 0,-4 0-20 16,-4-1-30-16,-7 1-57 0,-4-2-114 15,-1-1-83-15,-4-2-145 0,-3-2-135 0,0 5-579 16</inkml:trace>
  <inkml:trace contextRef="#ctx0" brushRef="#br0" timeOffset="50306.41">23774 6560 1132 0,'0'0'814'0,"0"0"-183"16,0 0-126-16,0 0-145 0,0 0-78 15,0 0-36-15,0 0-51 0,0 0-61 16,0 0-41-16,0 0-7 0,0 0 66 15,12 30 23-15,-4-13-28 0,0 1-40 16,3 2-34-16,0 2-39 0,1-1-10 0,0 1-12 16,1 0-10-16,-2-3 1 0,-3-1-3 15,1-5-46-15,-3-2-43 0,-1 0-91 16,-2-4-81-16,-1 0-80 0,-2-2-154 16,2-4-252-16,-2 0-232 0,1-2-544 0</inkml:trace>
  <inkml:trace contextRef="#ctx0" brushRef="#br0" timeOffset="50583.48">24078 6420 699 0,'0'0'1857'0,"0"0"-1259"0,0 0-158 16,0 0-9-16,0 0-41 0,0 0-50 16,10-64-74-16,-8 62-49 0,-1 1-80 0,-1 1-94 15,0 0-43-15,0 0-39 0,0 6-34 16,3 3-55-16,-3 8 116 0,3 2 10 15,1 5-1-15,1 0 1 0,0 2 2 16,3-1 12-16,2-1 3 0,1-2 0 16,2 0-15-16,0-3-2 0,0 0-16 15,4-3 16-15,1-2-38 0,2-3-66 16,3 0-38-16,2-6-34 0,1-4-35 16,-1-1-63-16,-2 0-132 0,-4-6-106 0,-4-5-66 15,-4 0-203-15,-2 2-668 0</inkml:trace>
  <inkml:trace contextRef="#ctx0" brushRef="#br0" timeOffset="50740.12">24452 6513 1474 0,'0'0'1147'0,"0"0"-626"16,0 0-50-16,0 0-62 0,0 0-109 15,0 0-173-15,0 0-88 0,0 0-39 16,0 0 0-16,0 0 49 0,0 0 19 16,2 44-12-16,-2-24-13 0,0-1-7 15,0 3-14-15,0-1-10 0,3 1-12 16,-3-4-37-16,3 0-61 0,0 0-109 15,-1-3-101-15,-1 1-120 0,5-5-257 16,-3 0-347-16,2-4-830 0</inkml:trace>
  <inkml:trace contextRef="#ctx0" brushRef="#br0" timeOffset="50889.21">24689 6768 1976 0,'0'0'811'15,"0"0"-298"-15,0 0-243 0,0 0-118 16,0 0 72-16,0 0-29 0,0 0-68 15,0 0-52-15,-10 67-28 0,8-49-47 0,-4 0-38 16,1 1-105-16,-1 0-83 0,1 0-146 16,1 2-265-16,1-8-167 0,3 4-1208 0</inkml:trace>
  <inkml:trace contextRef="#ctx0" brushRef="#br0" timeOffset="51749.21">25687 6445 41 0,'0'0'1032'0,"0"0"-590"16,0 0-113-16,0 0-47 0,0 0 48 0,0 0 38 15,0 0 23-15,0 0-69 0,0 0-82 16,0 0-36-16,0 0-12 16,-23-25-2-16,21 24-23 0,1-2-16 0,-1 3-10 15,2 0-27-15,0 0-56 0,0 0-34 16,0 0-24-16,0 0-2 0,0 0-19 15,0 0 0-15,0 3-35 0,3 3-17 16,-1 4 73-16,1 6 34 0,1 3-7 16,1 3-15-16,-2 3 4 0,3 0 14 15,-1 4 10-15,-2-1-28 0,-1-1-12 0,-2 3 0 16,0-2-14-16,0-1-4 0,-2-3-1 16,-4-2 7-16,3-2-15 0,-2-4-44 15,4-4-58-15,-1-2-10 0,2-3-49 16,0-4-86-16,0 0-34 0,0-3-5 15,0-1 103-15,3-7 95 0,3-1-260 16,-1-4-220-16,0 3-577 0</inkml:trace>
  <inkml:trace contextRef="#ctx0" brushRef="#br0" timeOffset="52050.49">25636 6409 1371 0,'0'0'777'15,"0"0"-344"-15,0 0-133 0,-19-66 71 0,19 49-75 16,0 3-40-16,0 1-74 0,3 2-58 16,5 0-53-16,2 2-21 0,3 0-3 15,1 0-1-15,5-1 1 0,2 2 12 16,3-1 21-16,4 2 7 0,6 0-26 16,3 2-45-16,3 1-16 0,2 4-12 15,1 0 9-15,-4 3-9 0,-3 4-3 0,-8 1-13 16,-7 3 0-16,-6 2 13 15,-7 3-13-15,-4 3-18 0,-4 3 46 0,-11 4 0 16,-6 3 61-16,-11 1-2 0,-6 1-19 16,-6 1-1-16,1-2-39 0,-3-2-24 15,4 1-81-15,2-5-62 0,8-4-51 0,4 1-93 16,6-6-170-16,4-2-102 16,5-2-92-16,4-4-475 0</inkml:trace>
  <inkml:trace contextRef="#ctx0" brushRef="#br0" timeOffset="52499.92">26334 6589 1435 0,'0'0'1135'0,"0"0"-681"15,0 0-106-15,0 0-65 0,0 0-66 16,0 0-21-16,0 0-40 0,0 0-47 15,0 0-50-15,-87-18-28 0,82 18-13 16,-1 0-18-16,1 0-16 0,-1 1-12 16,1 4-3-16,-2 0 12 0,-1 3-6 15,3 2 7-15,-4 3-1 0,3 0 0 0,2 3 4 16,3-2-4-16,1 0 0 16,0 1-55-16,0-3-53 0,2-2-11 0,4-2 22 15,1-3 31-15,1-3 69 0,0-2 16 16,1 0 126-16,2-1 6 0,4-5-13 15,1-3-11-15,-2-1-21 0,3-1 13 16,-1 0 8-16,1-2 0 0,0 1 6 16,-3 2 6-16,-1 2-24 0,-3 2-11 15,-3 2-39-15,-3 1-43 0,-1 3-3 0,2 0-43 16,-1 0-15-16,3 0 18 0,-1 2 13 16,3 4-38-16,-2 0-33 0,1 1-7 15,2 2 0-15,-1-1 0 0,5 1-13 16,2 0-20-16,7-2-57 0,0 2-133 15,4-2-159-15,1-3-25 0,3-2-112 0,0-1-196 16,-8-1-295-16</inkml:trace>
  <inkml:trace contextRef="#ctx0" brushRef="#br0" timeOffset="52933.33">26936 6632 59 0,'0'0'1547'0,"0"0"-888"16,0 0-161-16,0 0-91 0,12-69-78 15,-12 53-17-15,-3 5-50 0,-5 3-78 16,-6 1-75-16,-2 3-57 0,-5 1-24 15,-4 3-27-15,-4 0-1 0,-1 3-1 16,1 5-17-16,5 3-26 0,-1 2-5 16,5 1-13-16,6 0-54 0,-1 0-7 0,8 2-15 15,3-2-3-15,1 1-14 0,3-3 3 16,0 0 18-16,6-5 45 0,1 1 25 16,2-2 19-16,5-2 19 0,0-3 26 15,2-1 29-15,0 0 115 0,4-6 41 16,2-2 5-16,-2-3-17 0,2 0 22 0,-1-1-6 15,-2 0-9-15,0-1 3 0,-2 2-8 16,-6 2-15-16,0 1-25 0,-5 4-26 16,0 0-14-16,-4 3-19 0,-1 1-33 15,-1 0-43-15,3 0-25 0,0 5-42 16,5 5-9-16,0 6 76 0,5 4 12 16,-1 5 10-16,-3 2-22 0,-3-2-9 15,-4 4-16-15,-2 1 13 0,-2-3 12 16,-7 2 11-16,-3-1 4 0,-3-1-12 15,-5 1 13-15,-1-5-1 0,-7-3-12 16,-3-2 0-16,-5-2-3 0,-5-5 0 16,-3-3-73-16,2-6 0 0,4-2 12 0,6 0-65 15,7-3-49-15,7-8-87 0,10 0-111 16,8-6-116-16,3-3-155 0,17-6-386 16,0 4-166-16,27-14 461 0</inkml:trace>
  <inkml:trace contextRef="#ctx0" brushRef="#br0" timeOffset="53300.36">27142 6608 95 0,'0'0'1346'0,"0"0"-920"16,0 0-186-16,78-35-30 0,-57 27 7 15,-4 2 5-15,-2 1-22 0,-2 1-53 16,-2 0-29-16,3 3-19 0,-3-3-19 16,7 2-23-16,-2-2-9 0,2-2-4 15,4 1-9-15,0-1-6 0,1-2-10 16,-2 1-7-16,0-3-12 0,-3 2-47 15,-1-3 28-15,-4 1 19 0,-5 1 13 0,-1-1 29 16,-3-1 68-16,-3-1 66 0,-1 1 26 16,0 1-34-16,-7 1-31 0,-1 1-38 15,-5 2-47-15,-5 2-52 0,-2 2-12 16,-4 2-25-16,-4 0 6 0,1 8 0 0,0 3 0 16,2 0-9-16,5 3-10 0,3 3 16 15,3 0 18-15,0 1 15 0,7 0 0 16,1-3-14-16,3 2 5 0,3 0 10 15,3-3 25-15,7 1 37 0,7-1 28 16,7 2 6-16,5-3-9 0,5-2-17 16,3-2-35-16,-2-2-35 0,-3-2-37 15,-3-2-46-15,-8-3-22 0,2 0 0 0,0-4-44 16,0-3-96-16,1 1-98 0,3-1-236 16,-5 2-422-16,12-1-697 0</inkml:trace>
  <inkml:trace contextRef="#ctx0" brushRef="#br0" timeOffset="54282.92">28742 6329 1268 0,'0'0'982'0,"0"0"-603"0,0 0-35 15,0 0 90-15,0 0-22 0,0 0-73 0,0 0-81 16,0 0-94-16,0 0-87 0,0 0-77 16,-27-23 0-16,27 24-46 0,0 4-34 15,0 4 80-15,0 5 28 0,0 0 18 16,4 4-12-16,-1 1-19 0,2 2-13 15,1 0 1-15,-1 2 16 0,3 0-19 16,-1-2 0-16,2 2-2 0,-2-1-11 16,2-1-83-16,-1 0-84 0,0 0-59 15,-2-3-63-15,-1-3-119 0,2-2-161 16,-1-4-76-16,-1-4-602 0</inkml:trace>
  <inkml:trace contextRef="#ctx0" brushRef="#br0" timeOffset="54665.51">29003 6330 1720 0,'0'0'990'15,"0"0"-620"-15,0 0-51 0,0 0 61 16,0 0-31-16,19-70-78 0,-7 62-70 16,4-3-56-16,7 4-66 0,11 1-36 15,5 1-18-15,6 4-10 0,0 1-3 16,0 2-12-16,-8 8-20 0,-9 2 20 15,-5 2-1-15,-9 3-25 0,-5 2-33 16,-4 5-2-16,-5-1 18 0,-2 1 6 16,-10 1 9-16,-4 2 28 0,-7-3 0 0,-3 2 0 15,-1-3-16-15,0-1-21 0,2-1-41 16,2-3 13-16,1-1 38 0,7-5 5 16,2-1 9-16,5-4 10 0,4-4-12 15,2 1 15-15,2-4 15 0,0 0 50 16,0 0 10-16,3-1 30 0,8-6-38 15,6-2-67-15,6 0-64 0,10-2-23 0,7-2-9 16,7 1 0-16,4-1 0 0,4 2-101 16,-3 0-140-16,-1 0-101 0,-7 0-133 15,-1 2-160-15,-11 1-488 0,9-3 456 0</inkml:trace>
  <inkml:trace contextRef="#ctx0" brushRef="#br0" timeOffset="55098.51">30058 6227 401 0,'0'0'1686'16,"0"0"-1146"-16,0 0-102 0,0 0-68 16,0 0-79-16,0 0-73 0,-81-46-51 15,56 43-15-15,-4 3-40 0,-1 0-62 16,1 0-33-16,-1 3-17 0,3 4-15 16,0 2-13-16,2 3 6 0,1 1 4 15,3 2-1-15,1 2-18 0,6 1-22 16,-1 3 2-16,7-1 29 0,3 2-28 15,2-1-26-15,3 0-28 0,0-2-50 0,11-1-2 16,0-3 23-16,6-2 8 0,2-4 0 16,4-3 3-16,2-4 23 0,2-2 40 0,2 0 50 15,0-8 15-15,-1-4 26 0,0 0 99 16,-3-4 90-16,-2-2 58 0,-3 0-26 16,-4 0-11-16,-1 2-10 0,-4-1-37 15,1 2-22-15,-4 5-34 0,-3 0-13 16,-2 5 2-16,0 2 16 0,-3 0 23 15,0 3-45-15,0 0-58 0,0 0-58 16,0 0-19-16,0 2-44 0,0 6-38 16,-1 4 32-16,-4 8 69 0,4 3 0 15,-1 5 0-15,2 2 0 0,0 1 0 16,3 0 2-16,5-2-2 0,-2-2-2 0,0-3-16 16,-3-3-68-16,-3-3-109 15,0-3-45-15,-1 1-26 0,-7 1-65 0,-3-3-132 16,3-1-211-16,2-3-349 0,6 1-679 15</inkml:trace>
  <inkml:trace contextRef="#ctx0" brushRef="#br0" timeOffset="58931.21">5734 15121 816 0,'0'0'821'0,"0"0"-318"0,0 0-137 16,0 0 30-16,0 0-8 0,0 0-58 15,0 0-56-15,0 0-47 0,0 0-40 16,0 0-17-16,-24-41-28 0,21 41-49 16,3 0-35-16,-2 0-30 0,1 0-28 15,1 0 0-15,-3 0-52 0,0 5-44 0,-3 8 28 16,-1 8 59-16,-3 4 9 0,3 5 2 16,2 4 20-16,2 1-10 0,3-1 16 15,2 4-28-15,8-1-8 0,3 0 8 16,3-1 37-16,1 0-5 0,-1-4-32 15,1-1-12-15,-2-4 0 0,-1-2 9 16,-4-6-90-16,-4-3-46 0,1-5-13 16,-4-2-41-16,-2-4-43 0,-1-3-42 0,0-2-27 15,0 0 148-15,-4-4 100 0,-2-7-361 16,1-4-106-16,-1 2-214 0,-3-18-532 0</inkml:trace>
  <inkml:trace contextRef="#ctx0" brushRef="#br0" timeOffset="59130.28">5707 15143 2219 0,'0'0'565'0,"0"0"-218"0,0 0 48 16,0 0-26-16,0 0-45 0,0 0-85 15,0 0-72-15,0 0-44 0,0 0-31 16,0 0-92-16,0 0-25 0,-41-56-101 16,48 59-47-16,8 7 124 0,5 2 49 15,6 2 31-15,3 3 6 0,1 1-18 16,2-1-8-16,-2 0-11 0,-1-2-56 15,-3 0-30-15,-3-2-51 0,-3-1-78 0,0-1-75 16,-4-4-106-16,3-2-84 0,-2-3-74 16,-5-2-515-16</inkml:trace>
  <inkml:trace contextRef="#ctx0" brushRef="#br0" timeOffset="59300.46">6242 15053 2147 0,'0'0'578'0,"0"0"-224"16,0 0 67-16,0 0-52 0,0 0-92 15,0 0-103-15,0 0-74 0,-80-35-61 16,56 39-39-16,-4 7-16 0,-1 5 4 16,-1 5-13-16,1 3 23 0,2 1-10 15,-1 0-29-15,5 1-205 0,0-3 10 16,7-1-89-16,1-1-92 0,4-5-101 16,7-1-223-16,4-6-490 0</inkml:trace>
  <inkml:trace contextRef="#ctx0" brushRef="#br0" timeOffset="59548.46">6425 14987 1694 0,'0'0'720'15,"0"0"-230"-15,0 0 35 0,0 0-42 16,0 0-97-16,0 0-102 0,0 0-71 16,0 0-103-16,0 0-82 0,0 0-28 15,0 0-61-15,8-25 24 0,-14 44 36 16,2 7-1-16,1 2-20 0,3 6-21 15,0 0 43-15,7 2 26 0,2 2-26 16,1-2-2-16,3 1 2 0,0-2 42 16,0-1-18-16,0 0-13 0,-3-2-11 15,3-2-58-15,-2-2-74 0,-3 1-90 0,0-4-49 16,-4 0-99-16,-1-1-224 16,-1-7-142-16,-1 3-894 0</inkml:trace>
  <inkml:trace contextRef="#ctx0" brushRef="#br0" timeOffset="59919.13">6687 15421 1997 0,'0'0'796'0,"0"0"-386"0,0 0-56 16,0 0-7-16,0 0-96 0,0 0-132 15,0 0-60-15,0 0-38 0,0 0-21 16,0 0-21-16,-73 18-1 0,73-7 10 16,2 1-1-16,5 0 12 0,6 0 1 15,3-1 16-15,5 1 12 0,7-2-10 0,2-1 1 16,3 0 2-16,3-1-5 0,2-2-16 16,-4 0-16-16,0-3-15 0,-4-3 0 15,-4 0 31-15,-3 0 13 0,-6-6 40 16,-1-4 2-16,-4-2 10 0,-1-2 22 15,-4-2 24-15,-4-2 21 0,-3-3-13 0,0 0-30 16,-3-2-46-16,-6-1-30 0,0 1-13 16,1 2-83-16,-1 1-54 0,4 5-29 15,1 3-34-15,2 5-73 0,-1 4-116 16,3 3-217-16,0 0-480 0,0 4-132 16</inkml:trace>
  <inkml:trace contextRef="#ctx0" brushRef="#br0" timeOffset="60363.4">7064 15372 1003 0,'0'0'1644'16,"0"0"-1303"-16,0 0-111 0,0 0 123 16,0 0-43-16,0 0-96 0,0 0-77 0,36-68-47 15,-24 63-34-15,2 1-19 0,3 3-21 16,2 1-13-16,0 0 0 0,1 6 28 15,-1 3 3-15,-3 1-6 0,-3 4-10 16,-2-2 1-16,-5 2-19 0,-3 3-16 16,-3-2-8-16,0 2-1 0,-3-1 13 15,-6-1-4-15,1-2 1 0,-1-2-10 16,2 0-6-16,1-5-16 0,4-2-21 16,1-2-32-16,1-2-2 0,0 0 102 15,3-6 0-15,3-1 0 0,1-5-10 16,3-2 10-16,0-4 41 0,-1-3 30 0,-2-2 7 15,-3-1 3-15,2-1-19 0,-3 1-9 16,0 5 21-16,-2 3 6 0,1 4 19 16,-1 4 27-16,-1-2 5 0,1 6-17 15,1-1-23-15,-2 3-18 0,0-1-18 0,0 3-31 16,0 0-24-16,1 0-24 16,2 1-46-16,2 8 18 0,5 0 49 0,-2 4 1 15,4 3 0-15,5 2-35 0,1 0-20 16,2 0-47-16,3 0-43 0,0 0-75 15,-4-1-159-15,-2-1-220 0,-7 0-184 16,-1-3-522-16</inkml:trace>
  <inkml:trace contextRef="#ctx0" brushRef="#br0" timeOffset="60542.2">7665 15444 2400 0,'0'0'750'0,"0"0"-244"16,0 0-24-16,0 0-159 0,0 0-141 15,0 0-93-15,0 0-67 0,0 0-10 16,0 0 31-16,0 0-9 0,0 0-19 0,13 60-13 16,-6-42 0-16,2-2-2 0,0 4-24 15,-1-1-105-15,2 0-90 0,-1 1-148 16,-2-1-207-16,-2-5-439 0,-4 4-883 0</inkml:trace>
  <inkml:trace contextRef="#ctx0" brushRef="#br0" timeOffset="61095.28">8778 15085 2414 0,'0'0'625'0,"0"0"-337"15,0 0 23-15,0 0 42 0,0 0-106 16,0 0-76-16,0 0-93 0,0 0-44 16,0 0-34-16,80-55 0 0,-39 48-1 0,2 1-12 15,4 2-2-15,-2 2-78 0,-5 2-103 16,-8 0-112-16,-6 5-179 0,-13 4-175 15,-7-3-469-15</inkml:trace>
  <inkml:trace contextRef="#ctx0" brushRef="#br0" timeOffset="61224.18">8877 15258 1873 0,'0'0'651'0,"0"0"-425"15,0 0-30-15,0 0 12 0,84-24-74 0,-40 13-94 16,11-2-40-16,9 0-29 0,3-1-249 15,7 1-153-15,-20 4-628 0</inkml:trace>
  <inkml:trace contextRef="#ctx0" brushRef="#br0" timeOffset="61779.6">10250 14824 1967 0,'0'0'644'15,"0"0"-248"-15,0 0 13 0,0 0-36 16,0 0-73-16,0 0-101 0,-77-12-65 16,56 12-29-16,-2 4 49 0,3 2 15 15,3-2-53-15,3 2-51 0,3 2-43 16,3 0-22-16,1 4-21 0,2 2 18 15,1 2-10-15,4 2 1 0,0 2 0 16,0 0 9-16,9 0-19 0,2-1-5 16,4-1-4-16,3-1 10 0,1-4 9 0,6-1-13 15,0-5-27-15,4-3 28 0,3-3 24 16,1-1 19-16,0-1-1 0,2-6-15 16,-3-4 25-16,-5-2-1 0,-4-2 10 15,-4-2 9-15,-8-5 0 0,-3-1-3 0,-7-4-6 16,-1 0-22-16,0-1-12 0,-3 2 15 15,-4 4-18-15,-2 4-21 0,-1 4-37 16,-1 5-49-16,0 2-53 0,0 5-34 16,2 2-47-16,2 0-63 0,4 6-156 15,3 2-232-15,3 3 4 0,6-2-412 16</inkml:trace>
  <inkml:trace contextRef="#ctx0" brushRef="#br0" timeOffset="61952.5">10694 14933 802 0,'0'0'1442'0,"0"0"-945"16,0 0-57-16,0 0-64 0,0 0-83 15,0 0-13-15,0 0-31 0,0 0-150 16,0 0-74-16,0 0-25 0,3-17-2 16,-6 14-35-16,2 0-93 0,1 1-79 0,0 1-84 15,0-1-115-15,0 1-238 0,0-1-670 16,1 33-146-16</inkml:trace>
  <inkml:trace contextRef="#ctx0" brushRef="#br0" timeOffset="62223.5">11125 14592 1152 0,'0'0'1421'0,"0"0"-939"0,0 0-64 16,0 0 37-16,0 0-76 0,0 0-165 16,0 0-134-16,0 0-80 0,0 0 0 15,0 0 0-15,0 0 58 0,10 36-2 16,-4-11 5-16,1 1-12 0,2 0-24 0,-1 3-24 16,3-2 0-16,-1 0-1 0,1-1 0 15,2-2-92-15,-4-1-43 0,4-1-42 16,-3-1-71-16,0-2-132 0,0-2-220 15,-3-3-90-15,-1-5-651 0</inkml:trace>
  <inkml:trace contextRef="#ctx0" brushRef="#br0" timeOffset="62579.46">11461 14609 1243 0,'0'0'1626'0,"0"0"-1219"15,0 0-112-15,0 0 90 0,0 0-47 16,53-73-127-16,-38 66-84 0,2 2-53 16,3 3-31-16,-1 2-34 0,4 0-9 15,0 3-28-15,-4 6-12 0,1 4 19 0,-5 3 21 16,-3 3 26-16,-7 3-26 0,-4 4-12 16,-1 1-9-16,-9 2-7 0,-8 2 9 15,-6 3-2-15,0-1 8 0,-4 1 11 0,-1-4-26 16,5-1 14-16,6-4 13 0,3-2-10 15,6-7-20-15,4-5 0 0,1-2 3 16,3-6 28-16,0-1 17 0,7-2 81 16,11-2 47-16,9-5-28 0,13-4-98 15,7-3-19-15,4 0-56 0,4 0-54 16,-3 1-8-16,1 2-80 0,-1 3-73 16,-1-2-132-16,-2 3-144 0,-4 0-32 15,-4 0-163-15,-11 3-448 0</inkml:trace>
  <inkml:trace contextRef="#ctx0" brushRef="#br0" timeOffset="63095.3">12157 14592 969 0,'0'0'1381'0,"0"0"-968"0,0 0-108 15,0 0 52-15,0 0-8 0,0 0-56 16,0 0-75-16,0 0-57 0,0 0-56 15,0 0-64-15,0 0-41 0,-16-29-20 16,21 29-66-16,9 7 7 0,2 2 79 16,11 7 59-16,4 2-37 0,3 2-22 15,5 2 0-15,1 2 2 0,2-1 16 16,0 0-2-16,0-3-16 0,-5 0-1 16,-1-3-1-16,-8-5-70 0,-5-1-89 15,-8-5-77-15,-6-2-95 0,-3-3-153 0,-5-1-59 16,1 0-102-16,-2-10-1146 0</inkml:trace>
  <inkml:trace contextRef="#ctx0" brushRef="#br0" timeOffset="63295.34">12604 14561 1706 0,'0'0'995'0,"0"0"-648"16,0 0 77-16,0 0 53 0,0 0-92 15,0 0-116-15,0 0-137 0,0 0-89 16,-91-23-21-16,71 40 2 0,-5 4-2 15,2 2-7-15,3 0-13 0,1 1-2 16,5-2-3-16,4-1 0 0,1-2-58 16,3 0-71-16,2-1-23 0,4 1-52 15,0 0-50-15,4 0-67 0,4-1-143 0,3 3-110 16,-3-7-197-16,7 1-989 0</inkml:trace>
  <inkml:trace contextRef="#ctx0" brushRef="#br0" timeOffset="63728.39">12987 14480 1809 0,'0'0'503'15,"0"0"-225"-15,0 0 41 0,0 0-2 16,0 0-34-16,0 0-65 0,0 0-66 16,-3-66-49-16,15 57-37 0,6 2-21 15,3 0-11-15,3 2-9 0,5 3-9 16,-2-1 6-16,2 3-22 0,-3 2-7 16,-4 5-11-16,-2 2-10 0,-3 6 28 15,-7 1 74-15,-4 4-42 0,-6 1-31 16,0 5 0-16,-10 1 14 0,-7 3 26 0,-5-1-7 15,0 1-19-15,0-2-14 16,0-2 2-16,4-4-2 0,4-3-1 16,6-2-1-16,0-3-2 0,5-1-18 0,2-3 8 15,1-1-2-15,0-4-1 0,1-1 1 0,7-1 14 16,5-3 1-16,8 0-3 0,10-6 3 16,8-5-53-16,6-2-56 0,5-1-23 15,3-2-69-15,-1 1-106 0,-5 0-111 16,2 1-62-16,-7-1-125 0,-9 5-455 15</inkml:trace>
  <inkml:trace contextRef="#ctx0" brushRef="#br0" timeOffset="63995.09">13690 14566 326 0,'0'0'1297'15,"0"0"-807"-15,0 0-127 0,0 0-12 16,0 0 40-16,0 0-3 0,0 0-66 0,0 0-65 16,0 0-51-16,0 0-52 15,0 0-83-15,-20-37-71 0,19 38-46 0,-1 6-37 16,1 2 82-16,-1 4-2 0,2 0-19 15,0 1 3-15,6 0 1 0,7 0-1 16,3-2 4-16,6-1 15 0,5-2-2 16,2-4-16-16,6-1 18 0,0-4 37 15,-1 0 3-15,-6 0 28 0,-4-7 34 0,-6-4 0 16,-5-4 15-16,-1-3 45 0,-5-4-28 16,-4-4-45-16,-3 2-44 0,0-1-8 15,-7 5-31-15,-8 3-6 0,-2 4-58 16,-7 3-91-16,-7 4-56 0,-3 3-93 15,-2 3-168-15,-2 0-311 0,11 0-446 16,-4 0-910-16</inkml:trace>
  <inkml:trace contextRef="#ctx0" brushRef="#br0" timeOffset="64492.12">14235 14373 2079 0,'0'0'569'16,"0"0"-212"-16,0 0 7 16,0 0-88-16,0 0-86 0,0 0-37 0,0 0-67 15,0 0-86-15,0 0 22 0,0 0 15 16,0 0 69-16,58 35-9 0,-34-20-20 16,1 3-5-16,-2 3-4 0,-1 0-25 15,-1 1-34-15,-2 0-9 0,-2-2-59 16,0-2-24-16,-2-1 2 0,1-2-27 15,-3-3-70-15,0-2-106 0,0-2-121 0,-2-4-125 16,1-3-80-16,-4-1-509 0</inkml:trace>
  <inkml:trace contextRef="#ctx0" brushRef="#br0" timeOffset="64669.2">14649 14448 2062 0,'0'0'744'15,"0"0"-296"-15,0 0-35 0,0 0-45 0,0 0-95 16,0 0-106-16,0 0-83 0,-90-5-23 15,56 19 4-15,-8 4-13 0,2 2-30 16,1 3-7-16,4 0-12 0,6 0-3 16,3-1-17-16,9 1-81 0,3-1-66 15,6-2-53-15,3 0-49 0,5-4-93 16,3-1-182-16,8-2-35 0,-1-5-172 16,13-1-757-16</inkml:trace>
  <inkml:trace contextRef="#ctx0" brushRef="#br0" timeOffset="65130.2">14933 14201 2877 0,'0'0'749'16,"0"0"-365"-16,0 0 22 0,0 0-14 15,0 0-86-15,0 0-99 0,0 0-73 16,0 0-64-16,0 0-70 0,0 0-32 15,-8-40-28-15,8 49-44 0,-3 5 48 16,1 6 55-16,-1 4-14 0,3 2 15 16,0 2-2-16,0 2-22 0,0-3 0 0,7 1-4 15,0-2-21-15,2-2-21 0,7-2-28 16,-2-2-52-16,3-3-28 0,1-1-23 16,0-4-48-16,4-4-21 0,-2-2-20 15,-1-5-31-15,1-1-2 0,-1 0-14 16,0-8 13-16,-3-2 46 0,-1-3 67 15,-3-1 74-15,-2-2 82 0,-1 2 55 16,-4 2 227-16,-5-1 108 0,0 1 62 0,0 0 12 16,0 2-26-16,-4 0-40 0,1 2-45 15,-2 0-19-15,2 3-31 0,1 1-27 16,-1 3-21-16,3 1-72 0,0 0-125 16,0 0-3-16,-3 2-64 0,2 6-46 15,0 5 110-15,-2 2 14 0,0 5-14 16,1-1-1-16,1 0 0 0,1 1-27 15,0-1-48-15,0-1-41 0,3 0-59 16,1-1-71-16,3 0-110 0,1-2-158 16,1-2-148-16,0-3-384 0,4-1-674 0</inkml:trace>
  <inkml:trace contextRef="#ctx0" brushRef="#br0" timeOffset="65445.33">15508 14451 1235 0,'0'0'1496'0,"0"0"-1117"15,0 0-32-15,0 0 55 0,0 0-73 0,0 0-74 16,0 0-88-16,-61-70-56 0,48 68-43 16,5 0-35-16,0 2-33 0,1 0-45 15,0 7-31-15,1 2 29 0,0 2 16 16,3 2-6-16,3 2-12 0,0-2-68 0,11 1 14 16,7-2 47-16,6 0 56 15,4-3 31-15,7-1 25 0,1-4 0 0,-2-3-19 16,-5-1-9-16,-5 0 12 0,-6-7 41 15,-5-2 51-15,-3-1-12 0,-6-3-19 16,-1-3 0-16,-3-2-13 16,0-3-42-16,-8 3-25 0,-5 0-21 0,-2 2-1 15,-2 2-41-15,1 5-56 0,-1 0-40 16,2 4-39-16,4 2-45 0,7 3-117 16,4 0-230-16,4 3-549 0,7 1 515 15,17 2-657-15</inkml:trace>
  <inkml:trace contextRef="#ctx0" brushRef="#br0" timeOffset="65728.5">16028 14354 1941 0,'0'0'1015'15,"0"0"-606"-15,0 0 25 0,0 0-20 0,0 0-106 16,0 0-130-16,0 0-73 0,0 0-50 16,0 0-55-16,0 0-40 0,0 0-36 15,-17-22-41-15,15 27 21 0,2 3 50 16,0 0 2-16,6 2-2 0,6 0-19 15,5 1 65-15,4-4 34 0,1 1 18 16,4-4 1-16,0-2-16 0,1 0 16 16,-2-2-7-16,-5 0-3 0,-3-3 9 15,-6-3 25-15,-6-5 55 0,-1-1 52 16,-4-5-50-16,-1-4-55 0,-10-2-43 16,0 0-36-16,-3 4-39 0,1 2-34 0,1 7-28 15,4 2-36-15,4 4-56 16,4 3-84-16,7 1-266 0,10 0-424 0,9 2 323 15,-6 3-353-15,20 2-262 0</inkml:trace>
  <inkml:trace contextRef="#ctx0" brushRef="#br0" timeOffset="65962.17">16692 14201 2363 0,'0'0'647'16,"0"0"-181"-16,0 0-20 0,0 0-161 16,0 0-185-16,0 0-100 0,0 0-90 15,0 0 90-15,0 0 60 0,0 0 5 16,104 60-28-16,-72-40-24 0,-2-1-13 0,1-1 0 16,-4-1-4-16,-3-2 4 0,-4-2-139 15,-4-3-55-15,-3 0-67 0,-6-3-122 16,-1-2-139-16,-6-1-58 0,0-1-653 0</inkml:trace>
  <inkml:trace contextRef="#ctx0" brushRef="#br0" timeOffset="66132.28">16979 14263 2150 0,'0'0'649'0,"0"0"-136"0,0 0-38 16,0 0-60-16,0 0-98 0,0 0-139 15,0 0-119-15,0 0-59 0,0 0-35 16,0 0 13-16,-67 9 10 0,42 9-22 15,3 3-18-15,4 0-35 0,1 4-21 16,6-1-50-16,3 2-109 0,3 1-114 0,4 0-129 16,1-2-95-16,0-7-569 0</inkml:trace>
  <inkml:trace contextRef="#ctx0" brushRef="#br0" timeOffset="66845.45">17854 14132 1387 0,'0'0'1058'0,"0"0"-787"16,0 0-59-16,0 0 105 0,0 0-2 15,0 0-94-15,0 0-104 0,0 0-58 16,0 0-41-16,0 0-18 0,-91-46-2 16,67 46 2-16,-1 8 0 0,-4 1 3 15,2 4-3-15,2 0 1 0,-1 2 24 16,2 1-25-16,8-1 0 0,3 1-41 0,4-3-3 16,7-1 29-16,2-1 2 0,0-1 13 15,8-1 22-15,8 2 38 0,7-2 18 16,9 4 7-16,6 2 6 0,3 0-7 15,1 2-3-15,-4-4-10 0,-7 1-25 0,-6-4-12 16,-10 0 34-16,-4-2 3 0,-7-3-25 16,-4 2-12-16,0-1-6 0,-1 0 24 15,-8 4 34-15,-7-3 2 0,-3 3-20 16,-5-3-26-16,-7-1-36 0,0 0-6 16,-2-4-30-16,-2 1-16 0,0-3-40 15,0-1-48-15,1-6-48 0,3-4-18 16,-1-3-136-16,2-2-172 0,1-4-239 15,7 5-560-15</inkml:trace>
  <inkml:trace contextRef="#ctx0" brushRef="#br0" timeOffset="66996.2">17504 14157 323 0,'0'0'1762'0,"0"0"-1302"16,0 0-157-16,0 0-28 0,0 0-70 15,99-72-65-15,-63 60-42 0,3 3-47 0,5 0-10 16,0 2-25-16,-3 2-16 0,-4 1-1 15,-5 2-25-15,-6 1-227 0,-3 1-79 16,-5 0-99-16,-6 0-262 0,1 4-800 0</inkml:trace>
  <inkml:trace contextRef="#ctx0" brushRef="#br0" timeOffset="67328.09">18156 14114 1828 0,'0'0'1003'0,"0"0"-557"15,0 0-52-15,0 0-64 0,0 0-85 0,0 0-62 16,0 0-69-16,0 0-55 0,0 0-31 16,0 0-13-16,0 0-15 15,-45 38-1-15,40-26-30 0,2 2 7 0,3 1 8 16,0 1 4-16,10 0 10 0,5 1-1 16,2-1 3-16,5-2 0 0,4-3 24 0,2 0 7 15,0-4-3-15,-2 0-13 0,0-3-15 16,-3-3-12-16,-2-1 12 0,-5 0 21 15,1-4 31-15,-5-5 6 0,-2-4 1 16,0-4 2-16,-1-2 0 0,-3-3-9 16,-2-1-15-16,-4 1-19 0,0 0 16 15,-1 3-7-15,-8 1-27 0,-4 1-31 16,-6 3-61-16,-2 3-40 0,-3 0-12 16,-2 5-41-16,4 2-44 0,3 3-65 15,7 1-135-15,9 0-186 0,3 6-105 0,3-2-66 16,20 4-438-16</inkml:trace>
  <inkml:trace contextRef="#ctx0" brushRef="#br0" timeOffset="67677.2">18693 14130 173 0,'0'0'1657'16,"0"0"-1071"-16,0 0-73 0,0 0 36 0,0 0-106 16,0 0-108-16,0 0-71 0,0 0-52 15,0 0-61-15,0 0-41 0,0 0-46 16,21-6-61-16,-21 6-3 0,0 0-73 15,0 1-37-15,0 6-32 0,5-1 130 16,2 4 12-16,3 0 0 0,6 2 2 16,5-2 0-16,3 1-1 0,6-2 0 15,3-3 11-15,4-1 10 0,-1-2-4 16,0-2-5-16,-5-1 5 0,-5 0 7 16,-7-3 36-16,-4-3 40 0,-5-6 6 0,-4-2-10 15,-2-4 7-15,-4-2-16 0,0-2-33 16,-8 0-19-16,-5 3-34 0,-7 1-2 15,-3 1-2-15,-4 5-28 0,-1 2-31 16,-3 2-21-16,0 5-31 0,5 1-21 16,3 2-37-16,7 0-90 0,5 4-123 15,6 2-90-15,4 1-98 0,1 1 33 16,7-1 132-16,7 0-174 0,-1-3-453 0</inkml:trace>
  <inkml:trace contextRef="#ctx0" brushRef="#br0" timeOffset="68027.2">19167 13699 909 0,'0'0'1822'0,"0"0"-1373"0,0 0-121 16,0 0 60-16,22-68-64 0,-11 56-101 15,6 2-96-15,6 2-68 0,-1 0-32 16,4 5-5-16,0 0 6 0,-3 3-28 15,-2 2-25-15,-5 4-12 0,0 1 15 16,-6 4-5-16,-2-1-1 0,-3 4-9 16,-5 3-16-16,0 4 25 0,-11 3 28 0,-8 2 31 15,-1 1-15-15,-5 0-15 0,2-3-1 16,4-1-19-16,4-3-2 0,7-8-4 16,3-1-3-16,3-4 12 0,2-1 16 0,0-2 14 15,2-2 85-15,6 1 6 0,7-2 12 16,9-1-13-16,8 0-27 0,10 0-43 15,5-4-34-15,8 2-48 0,6 2-93 16,2 0-23-16,0 0-46 0,2 5-67 16,-3 0-114-16,-3 0-91 0,-7 0-35 15,-6 0-159-15,-12-2-680 0</inkml:trace>
  <inkml:trace contextRef="#ctx0" brushRef="#br0" timeOffset="68950.53">9220 16567 1820 0,'0'0'729'16,"0"0"-275"-16,0 0-74 0,0 0-22 16,0 0-185-16,0 0-148 0,0 0-25 15,92-34-18-15,-50 25-1 0,4 0-10 16,2 3-5-16,-5 2 2 0,-7 3-46 16,-7 1-157-16,-5 1-96 0,-8 7-74 15,-6 2-34-15,-5 3-239 0,-4 0-550 16</inkml:trace>
  <inkml:trace contextRef="#ctx0" brushRef="#br0" timeOffset="69074.97">9125 16898 1442 0,'0'0'627'0,"0"0"-284"0,0 0-30 16,0 0-104-16,0 0-103 0,89-24-58 16,-35 9-45-16,13-3-3 0,15-4-38 0,8 1-148 15,3 1-136-15,-22 4-209 0,20-3-787 0</inkml:trace>
  <inkml:trace contextRef="#ctx0" brushRef="#br0" timeOffset="79182.67">11460 16326 132 0,'0'0'329'0,"0"0"-16"16,0 0-153-16,0 0-138 0,0 0-22 16,0 0-94-16,0 0-193 0,0 0-288 15</inkml:trace>
  <inkml:trace contextRef="#ctx0" brushRef="#br0" timeOffset="79790.12">11086 16369 689 0,'0'0'450'0,"0"0"-225"15,0 0-82-15,0 0 62 0,0 0 45 0,0 0-49 16,0 0-59-16,0 0-45 0,0 0-9 16,0 0 5-16,-27-13 20 0,27 9-13 15,0-1-36-15,7-1-22 0,6 0-7 16,5 0-9-16,6-2-3 0,9-1 9 16,6-1 25-16,9 1 27 0,3 0 11 0,-1 0-5 15,0 1-30-15,-5 4 16 0,-5 3-3 16,-6 1-73-16,-5 4 0 0,-4 6-53 15,-6 5 53-15,-4 2 12 0,-3 2-12 16,-6 2-16-16,-5 2 13 0,-1 1 3 16,-6 3 19-16,-8-1-6 0,-8 4 3 15,-5 0 22-15,-5 0 11 0,-2 1-49 0,-4 0-6 16,-1-4 3-16,3-1 3 16,0-3-12-16,3-4 11 0,7-3-1 0,3-4-20 15,9-5 9-15,6-3 1 0,5-2-1 16,3-2 13-16,0 0 9 0,9 0 61 15,6-6-22-15,11-3-33 0,8-4 1 16,11-2-14-16,8-3-2 0,12-3-3 16,3 1-19-16,5-1-79 0,3-1-42 15,0 3-45-15,-3 2-58 0,-4 2-173 16,-10 3-102-16,-18 3-564 0</inkml:trace>
  <inkml:trace contextRef="#ctx0" brushRef="#br0" timeOffset="80273.27">11931 16212 1083 0,'0'0'807'0,"0"0"-443"16,0 0-122-16,0 0 113 0,0 0 29 15,-4-72 26-15,2 66-42 0,2 5-92 16,0 1-124-16,-1 0-87 0,1 0-65 16,-2 8-55-16,1 3 51 0,-1 7 4 0,-1 4 31 15,-1 3-12-15,4 1 6 0,-1-1 12 16,-1 1-25-16,2 0-9 0,0-2 0 16,0 0-3-16,7-2-1 0,4-1 0 15,4-2 0-15,1-2-67 0,4-3-18 16,0-3-26-16,4-3-16 0,-1-1-13 0,1-4 9 15,-1-3 28-15,-2 0 45 0,-3-6 59 16,-3-2 57-16,0-3 31 0,-4 0 31 16,1-3 1-16,-3 0-20 0,-2 1-22 15,2 1-4-15,-2 1 4 0,-4 2 2 16,1 4 7-16,-1 3 8 0,-3 0 9 16,0 2-45-16,0 0-59 0,0 0-16 15,0 2-60-15,0 5-53 0,0 5 82 16,0 3 47-16,0 3 2 0,0 0-2 15,0 2-21-15,0-4-32 0,6 1-30 16,1-1-60-16,6-2-75 0,2-1-94 0,3-1-93 16,2-1-23-16,2-4-65 0,1-1-221 15,-3-3-570-15</inkml:trace>
  <inkml:trace contextRef="#ctx0" brushRef="#br0" timeOffset="80540.39">12493 16458 1758 0,'0'0'623'0,"0"0"-155"0,0 0 2 0,0 0 43 16,0 0-92-16,-6-68-120 0,2 65-89 15,1 0-62-15,2 2-49 0,-1 1-50 16,1 0-51-16,-2 1-46 0,-2 5-48 16,-1 6 35-16,2 5 23 0,0 2 14 15,4 3 4-15,2 0-59 0,10-2-16 16,7-2 4-16,4-2 15 0,5-3 27 16,0-7 47-16,3-2 38 0,0-4 11 15,1-1 10-15,0-7-4 0,-3-4 4 16,-5-2-7-16,-3-2 10 0,-7-6 39 15,-8-3-12-15,-6 0-19 0,-8-3-12 0,-9 4-25 16,-6 1-33-16,-8 2-12 0,-2 4-33 16,-5 5-56-16,0 3-37 0,1 5-68 15,3 4-88-15,6 1-100 0,5 9-207 16,8 4-114-16,7-1-390 0,8 5-422 0</inkml:trace>
  <inkml:trace contextRef="#ctx0" brushRef="#br0" timeOffset="80941.23">13313 16068 1205 0,'0'0'1209'0,"0"0"-744"0,0 0-49 16,0 0 97-16,0 0-48 0,0 0-174 15,0 0-159-15,0 0-119 0,0 0-13 16,0 0-53-16,-4-5 53 0,8 29 37 15,4 2-15-15,0 6 18 0,-2 0 15 16,2 1-12-16,-2 0-21 0,4-1-1 16,-3-1 3-16,2-1-20 0,2-3-4 15,-1-1-28-15,1-3-70 0,-3-4-71 0,-1-3-88 16,-1-3-118-16,-3-4-155 0,-1-4-58 16,1-3-6-16,-2-2-163 0,-1-2-5 15,8-13-4-15</inkml:trace>
  <inkml:trace contextRef="#ctx0" brushRef="#br0" timeOffset="81175.38">13536 16194 831 0,'0'0'775'16,"0"0"-187"-16,0 0 0 0,19-69-56 0,-16 59-104 16,-3 4-91-16,0 1-60 0,0 3-57 15,1 2-53-15,-1 0-63 0,0 0-52 16,0 0-52-16,0 3-43 0,-1 3-43 16,-5 3 49-16,-3 2 34 0,2 3-21 15,-1-1 2-15,3-1 7 0,1 1-1 0,4 0-27 16,-1 0-28-16,1 0 0 0,0 0 15 15,0 1 0-15,5 0-6 0,1 0-9 16,4-1-23-16,5 1-7 0,3-3 13 16,4-3 26-16,8-1 17 0,2-4-5 15,4-2-44-15,1-1-58 0,2 0-84 16,-1-1-48-16,-3-3-28 0,-1 0-66 16,-6 0-170-16,-8 0-604 0</inkml:trace>
  <inkml:trace contextRef="#ctx0" brushRef="#br0" timeOffset="81590.23">13974 16123 1937 0,'0'0'735'15,"0"0"-347"-15,0 0-30 0,0 0 22 16,-10-66-103-16,9 60-21 0,1 2-43 0,0 4-185 16,0 0-28-16,0 3-99 0,0 5-11 15,0 5 110-15,5 2 12 0,1 3-9 16,-1-2 0-16,1 1 10 0,-1-2-13 15,0-1-15-15,0-1-56 0,-3-1-63 16,-1-2-83-16,-1-1-92 0,0 0-62 16,0-1-55-16,0 0-35 0,2-3-120 15,-1-2-60-15,2-3 175 0,1 0 466 16,-1-3 258-16,2-4 100 0,-2 1 68 16,-1-1 12-16,2 1-43 0,-1 0-67 0,0-1-90 15,0 2-44-15,2 0 0 16,0 1 2-16,1 0-41 0,6 0-99 0,2 2-56 15,8 1-22-15,2-1 0 0,6 2 7 16,2 0 15-16,1 0 28 0,0 0-9 0,2 0-18 16,-2 0-1-16,0 3-13 0,-4-2-113 15,-4 0-22-15,-5-1-39 0,-7 0-23 16,-3 2-24-16,-6-2-4 0,2 0-20 16,-5 0-36-16,2 0-73 0,2-2-114 15,-3-4-69-15,1-3 31 0,-3-1 217 16</inkml:trace>
  <inkml:trace contextRef="#ctx0" brushRef="#br0" timeOffset="81756.47">14472 16113 107 0,'0'0'645'0,"0"0"-6"0,0 0-80 16,0 0-151-16,-48-73-53 0,39 58-30 16,1 1-53-16,0-2-31 0,0 4-23 15,2-2 6-15,2 4-20 0,1 1-24 0,1 2-19 16,2 2-25-16,0 3-29 0,0 1-28 16,0 1-79-16,0 0-89 15,0 5-9-15,3 6-7 0,3 6 105 0,4 5 0 16,0 3-11-16,3 1-26 0,2 3-56 15,1-2-44-15,-1 0-15 0,1 0-84 16,1-2-149-16,-3-1-107 0,-2-2-107 0,-3-7-583 16</inkml:trace>
  <inkml:trace contextRef="#ctx0" brushRef="#br0" timeOffset="82389.5">14852 16058 2428 0,'0'0'654'0,"0"0"-287"0,0 0 44 15,0 0-22-15,0 0-92 0,0 0-139 16,0 0-100-16,0 0-58 0,0 0-18 16,0 0-38-16,0 0 56 0,2 8 43 15,-2 7-9-15,0 2-9 0,0 1-24 16,0 0-1-16,0 0-13 0,0 0 13 15,0-1-1-15,1 0-17 0,1-3-44 16,-1-2-24-16,-1-4-31 0,1-1-1 16,-1-3-34-16,0-3-24 0,0-1 126 0,0 0 50 15,0-4 167-15,0-5-150 0,0-3-16 16,0-4 20-16,4-2 32 0,-1-1-3 16,2-2-1-16,2-2-18 0,3-1 10 15,0 0 15-15,2 1 2 0,-2 4 1 16,1 4 9-16,-2 5 12 0,-2 4 3 15,-4 2-19-15,3 3-64 0,-2 1-56 0,3 2-21 16,4 6 77-16,4 2 43 0,1 3-22 16,4 3-21-16,-3 1-2 0,0-1-19 15,-2 0 19-15,-2-3-1 0,-4 1-31 16,2-3 0-16,-5-1-3 0,0 1 4 16,-2-4-11-16,1 0-2 0,-2-1 0 0,-2-2 3 15,-1-3 8-15,3 1 35 0,-3-2 30 16,1 0 11-16,2-4 17 0,4-5 10 15,2-3-66-15,4-2-1 0,-1-2 1 16,1 0 11-16,-1 1-1 0,2 1 12 16,-2-1 7-16,1 2 6 0,5 0-15 15,-1 2-21-15,5-1-1 0,0 2-3 16,4 1 3-16,-2-1 36 0,2 2-11 16,-2 3-25-16,-2 1 0 0,-5 4-31 15,0 0-21-15,-2 8-3 0,-1 3 55 0,-1 3 17 16,0 4-17-16,-3 3-2 0,-3 1 0 15,-2 1-32-15,-5 0-6 0,0 1-18 16,-2-1-35-16,-9 1-121 0,-6-1-181 16,-4 0-203-16,1-6-183 0,-12 6-1173 0</inkml:trace>
  <inkml:trace contextRef="#ctx0" brushRef="#br0" timeOffset="88087.43">16149 1203 642 0,'0'0'760'0,"0"0"-377"0,0 0-188 15,0 0-23-15,0 0 6 0,0 0 13 16,0 0-4-16,0 0-42 0,0 0-42 15,0 0-42-15,-52-19-61 0,31 18-23 16,-4 1 20-16,-4-2 3 0,1 2-13 16,-1 0 10-16,0 0-7 0,3 0 10 0,1 0 36 15,1 0 15-15,1 0-6 0,2 0-7 16,-1 0-25-16,0 0-12 0,3 0 0 16,3 0 21-16,3 0 23 0,3 0 19 15,6 0 19-15,1 0 12 0,3 0-9 16,-1 0-7-16,1 0 0 0,0 0-3 0,0 0-4 15,0 0 1-15,0 0-20 0,0 0-25 16,1 6-28-16,1 4-75 0,2 6 75 16,0 12 15-16,2 5 28 0,0 7 17 15,1 5 0-15,-1 4 62 0,1 3-63 16,1 4-40-16,-2 2 40 0,2 1 0 16,-1 3-58-16,1 1 24 0,2 3-16 15,2-1 6-15,1-1-15 0,-1 1 19 0,2-3 5 16,-3 0-23-16,-3-3 10 15,-1-3 16-15,1-3-26 0,-3-3 0 16,-1-6 0-16,1-5 14 0,0-8-12 0,0-7-3 16,2-6-24-16,-3-5 11 0,3-5 11 15,-4-4 0-15,2-3 2 0,3-1 10 16,4-1 52-16,14-11 34 0,14-5-44 0,19-7-52 16,16-7-77-16,14-3-99 0,9 0-159 15,-4 0-169-15,-25 11-203 0,8-4-903 0</inkml:trace>
  <inkml:trace contextRef="#ctx0" brushRef="#br0" timeOffset="88770.43">17185 1525 1267 0,'0'0'680'0,"0"0"-172"15,0 0-76-15,0 0-28 0,0 0-4 16,0 0-51-16,0 0-46 0,0 0-65 16,0 0-121-16,0 0-117 0,0 0-15 15,-27-19-28-15,27 37 43 0,0 5 37 16,0 7-16-16,0 2-8 0,0 3 11 15,0-1 16-15,1 2-12 0,2 1 24 16,3-1-28-16,1-2-24 0,2-2 0 16,-2-1 12-16,0-4-9 0,0-3 12 0,-2-4-15 15,-2-4-45-15,-3-1-28 0,0-6-78 16,0-2-72-16,0-2-69 0,0-2-86 16,0-3-34-16,0 0 32 0,0-5 161 15,0-6 42-15,0-7-40 0,0-7 10 16,0-7-4-16,-2-7-13 0,-1-3 113 15,-3-1-110-15,0 3 221 0,0 6 163 16,-2 4 262-16,1 4 6 0,0 5 21 16,1 0-67-16,2 4-13 0,1 0 43 0,2 5-49 15,1 0-85-15,0 2-69 0,0 3-55 16,0 2-35-16,1 3-49 0,6-1-73 16,2 2-6-16,4 1-74 0,8 0 10 15,10 6 31-15,5 3 39 0,6 2 13 16,1 3-13-16,-3 0-1 0,-2 0-60 15,-4 1-65-15,-8-2 3 0,-3 0-59 16,-7-1-121-16,-2-1-153 0,-2 0-92 0,2-4-40 16,-4 0-166-16,13-5-656 0</inkml:trace>
  <inkml:trace contextRef="#ctx0" brushRef="#br0" timeOffset="88930.25">17840 1514 772 0,'0'0'1547'0,"0"0"-995"16,0 0-100-16,0 0-75 0,-36-66-81 15,19 56-42-15,0 5-65 0,-3-1-59 0,1 5-22 16,-4 1-65-16,-1 5-43 0,0 4-14 16,-1 5-11-16,2 2-12 0,3 1-56 15,4-1-52-15,4 2-54 0,5-1-71 16,3 0-58-16,2-2-60 0,2-1-16 16,0-2-73-16,2-3-169 0,1-1-387 0</inkml:trace>
  <inkml:trace contextRef="#ctx0" brushRef="#br0" timeOffset="89154.23">17805 1494 1669 0,'0'0'688'0,"0"0"-143"16,0 0-21-16,0 0-97 0,0 0-87 15,72-66-27-15,-68 65-122 0,-2 1-108 16,-2 0-30-16,1 1-53 0,2 6-10 16,1 3 10-16,2 4 21 0,2 4 10 15,1 7-7-15,0 2 1 0,-2 4-13 16,3 4 15-16,0-1-14 0,-1 4 17 0,0-2 19 15,2 0-29-15,-3 0-20 0,0 0 0 16,-1 0-39-16,-2-2-65 0,-1 1-114 16,-3-1-38-16,1-1-99 0,-1 1-156 15,-1-3-104-15,3-9-153 0,3 3-666 0</inkml:trace>
  <inkml:trace contextRef="#ctx0" brushRef="#br0" timeOffset="89536.56">18461 1821 2305 0,'0'0'600'0,"0"0"-129"0,0 0 13 0,0 0-83 15,-26-73-82-15,10 60-112 0,-3 1-72 16,-3 2-25-16,-2 3-37 0,0 4-18 16,1 3-19-16,1 0-25 0,0 5-11 15,2 5-19-15,1 5-8 0,1 3-1 16,3 2-2-16,2 3-28 0,8 2 3 15,2-1 3-15,3 0-37 0,0-2-19 16,10-2 1-16,3-3-4 0,3-5 21 16,1 0 0-16,2-5-3 0,2-1-10 0,1-5-8 15,2-1 43-15,-2-1 68 0,1-9 12 16,-2 1 83-16,-2-7 36 0,-3-1 3 16,-1-1-7-16,0 0-10 0,-4 0-6 15,0 3-12-15,-4 0-13 0,0 5-1 16,-1 1 1-16,-1 3-13 0,-2 3 6 0,1 0-39 15,-4 3-40-15,1 0-52 16,0 0-36-16,2 3-40 0,3 5 30 0,3 4 27 16,4 0 3-16,0 2-36 0,1 1-44 15,-1-1-79-15,0-3-146 0,-4-2-216 16,-5-2-136-16,-1-3-555 0</inkml:trace>
  <inkml:trace contextRef="#ctx0" brushRef="#br0" timeOffset="89920.07">18719 1699 2331 0,'0'0'574'0,"0"0"-100"0,0 0 4 15,0 0-80-15,0 0-70 0,0 0-66 16,0 0-48-16,0 0-89 0,0 0-85 16,0 0-40-16,0 0-22 0,11-26-21 0,-2 38 43 15,5 4 12-15,1 7 6 0,2 5 13 16,-1 4 17-16,0 3 16 0,-2 2-33 15,0 3-1-15,-3-2 10 0,1 1-16 16,-3-3-21-16,0 0-3 0,-5-4-20 16,-1-2-8-16,-3-3 7 0,0-3-3 15,-9-2-1-15,-1-1 14 0,-4-3 10 16,-1-3-10-16,1-2-13 0,3-3-16 16,0-3 16-16,3-5 24 0,1-2 29 15,-1 0 35-15,-3-7 0 0,-3-6-31 16,0-4-33-16,-1-3-11 0,3-5-7 0,5-2 18 15,5 0-1-15,2-4-1 0,8 0-10 16,9-1-28-16,10 1 4 0,4 0 2 16,5 1-23-16,2 1-20 0,1 3-85 15,-4 3-46-15,-3 1 14 0,-6 4-100 16,-5 1-152-16,-3 2-140 0,-3 1-150 0,-7 3-613 16</inkml:trace>
  <inkml:trace contextRef="#ctx0" brushRef="#br0" timeOffset="90220.43">18995 1528 1608 0,'0'0'668'16,"0"0"-225"-16,0 0-23 0,0 0-6 15,0 0-54-15,0 0-105 0,0 0-100 16,0 0-93-16,0 0-62 0,0 0 0 16,-15-32-28-16,15 32-12 0,1 0-22 15,9 0-28-15,3 0 86 0,6 0 4 0,4 0 16 16,6 0-13-16,3 0-3 15,-1 0-25-15,-1-1 25 0,-1-2 0 0,-7-1 28 16,-5-1 22-16,-7 0 47 0,-3 1 20 0,-4-1 63 16,-3-2 44-16,0 1-71 0,-3-4-40 15,-5-1-34-15,-7-1-63 0,-1 1-16 16,-4 1-64-16,0 2-43 0,-5 2-16 16,0 5-18-16,0 1-13 0,-1 5-25 15,4 6-75-15,2 3-136 0,3 3-60 16,4 2-33-16,7 3-69 0,2-4-142 15,2 9-656-15</inkml:trace>
  <inkml:trace contextRef="#ctx0" brushRef="#br0" timeOffset="90519.53">19272 1740 1418 0,'0'0'802'0,"0"0"-134"0,0 0-13 15,0 0-119-15,0 0-156 0,0 0-140 16,0 0-120-16,0 0-55 0,0 0-64 15,0 0-1-15,0 0-25 0,-35 11-18 0,30-7 6 16,3 4 10-16,2 0-4 0,0 1-9 16,4 0 9-16,8 1 3 0,3-1-9 15,3 0 4-15,4-2 2 0,0-1 30 16,-1-2 1-16,1-3 27 0,-5-1 14 16,-1 0 17-16,-6-8 13 0,1-2 12 15,-6-2 27-15,-2-5-39 0,-2-1-25 16,-1-4-7-16,0 1 4 0,-3 0-25 15,-3 2-18-15,1 2-3 0,-1 3-21 16,2 4-65-16,1 2-48 0,1 4-23 16,1 2-71-16,1 1-136 0,0 1-271 0,4 0-384 15,1 0 212-15,3 0-586 0</inkml:trace>
  <inkml:trace contextRef="#ctx0" brushRef="#br0" timeOffset="90754.53">19475 1638 1230 0,'0'0'1001'16,"0"0"-529"-16,0 0-68 0,0 0-72 0,0 0-40 15,102 3-44-15,-68 1-28 0,2 1-58 16,0 3-32-16,-4 2-38 0,-4 2-14 16,-6 2-51-16,-5 2-11 0,-4 2-1 15,-6 2-12-15,-4-2 19 0,-3 1-19 16,-6-2 9-16,-8-2 0 0,0-2 4 16,1-2 5-16,1-5-6 0,4-4 19 0,5-2 9 15,3 0 24-15,0-5 65 0,7-5-24 16,9-5-108-16,8-5-86 0,14-3-12 15,5-4-36-15,7-1-72 0,2-2-50 16,2-1-197-16,-3 2-144 0,-12 8-442 16,12-10-1091-16</inkml:trace>
  <inkml:trace contextRef="#ctx0" brushRef="#br0" timeOffset="91140.96">21457 1626 199 0,'0'0'1308'0,"0"0"-977"0,0 0-178 0,0 0-65 15,7-74-66-15,6 55 43 0,4 0 61 16,-4 0-71-16,0 1-16 0,-4 1 13 0,-5 1 26 15,-4 2-58-15,0 1-20 0,-3 0-84 16,-2 1-97-16,-3 2-111 0,1 0-88 16,0 2-69-16,1 0-158 0</inkml:trace>
  <inkml:trace contextRef="#ctx0" brushRef="#br0" timeOffset="91569.53">21505 1287 1168 0,'0'0'726'0,"0"0"-156"0,0 0-100 15,0 0-44-15,0 0-62 0,0 0-14 16,0 0-14-16,0 0-64 0,0 0-81 15,0 0-54-15,0 0-27 0,31-35-18 16,-31 42-49-16,-7 4-41 0,-5 6 27 16,-6 6 50-16,-5 5 36 0,-5 2-36 15,1 1-48-15,-1 0-31 0,2-1-2 0,2 3-13 16,1-1 12-16,6 2-18 0,-1-4 3 16,4 1 3-16,1-2-40 0,4-2-30 15,1-4-18-15,1-5-22 0,5-5-25 0,1-6-6 16,1-4-22-16,1-3-8 0,9-1 168 15,3-8 18-15,4-7 65 0,2-6-28 16,3-6-9-16,-1-5-10 0,-2-7-3 16,3-4 23-16,-2-2-5 0,0-2 32 15,3-1-4-15,-1 5-33 0,-3 3 12 16,-2 6 67-16,-3 10-6 0,-4 5-31 16,-3 6 27-16,-2 4 7 0,-2 5-1 15,-2 0-6-15,1 3 0 0,-1 2-27 16,-1 0-42-16,2 0-28 0,2 4-55 15,3 8-32-15,6 8-29 0,7 10 88 0,7 6 28 16,2 5 2-16,4 1-2 16,-1 3-12-16,-2-4 11 0,-1-2-26 15,-2 1 5-15,-5-1-32 0,-2-4 17 0,-2-3-33 16,-7-5-76-16,-3-3-114 0,-7-3-76 16,-1-3-128-16,-10-1-107 0,-7-5-46 0,4-2-500 15,-16-3-627-15</inkml:trace>
  <inkml:trace contextRef="#ctx0" brushRef="#br0" timeOffset="91713.05">21448 1728 1451 0,'0'0'1075'0,"0"0"-585"15,0 0-72-15,0 0-61 0,0 0-124 16,0 0-94-16,13-68-93 0,14 58-46 16,12-1-11-16,10 3-5 0,9-3 13 15,10 4-12-15,1-1-85 0,0 0-74 0,-2 2-154 16,-5-2-112-16,-16 3-303 0,8-6-865 0</inkml:trace>
  <inkml:trace contextRef="#ctx0" brushRef="#br0" timeOffset="92203.36">22124 1362 1914 0,'0'0'735'0,"0"0"-314"0,0 0-51 16,0 0-50-16,0 0-78 0,82-60-44 16,-57 55-33-16,1 3-32 0,-2 2-71 15,1 2-61-15,-1 9 0 0,-2 2 53 16,-3 7-17-16,-4 1-6 0,-6 2 6 16,-3 0-12-16,-5 2-1 0,-1-1 4 0,-7 2-25 15,-5-2 15-15,-5-1 7 0,0 0-25 16,-3-3-14-16,0-2-14 0,2-3-18 15,3-2-37-15,4-4-50 0,4-4-99 16,3-1-94-16,4-3-30 0,0-1 144 16,5 0 212-16,6-6 193 0,4-7-41 15,7-4-39-15,1-6 16 0,5-4 84 0,0-4-51 16,0-1 2-16,-1 1-43 0,-2 3-29 16,-1 4-6-16,-4 5 33 0,-1 4 19 15,-5 3-53-15,-3 3-27 0,-4 3 0 16,-3 3 39-16,-3 0 31 0,-1 3-4 15,0 0-67-15,0 0-57 0,0 0-34 16,0 2-39-16,0 3-39 0,3 5-73 0,0 4 124 16,3 4 59-16,1 4-19 0,3 1-16 15,2 0 1-15,1-1-25 0,4-1-56 16,2 0-48-16,0-3-44 0,2-4-98 16,-2-3-107-16,-5-1-92 0,4-5-32 15,-7-4-153-15,-1 0-493 0</inkml:trace>
  <inkml:trace contextRef="#ctx0" brushRef="#br0" timeOffset="92358.65">22859 1494 678 0,'0'0'1170'0,"0"0"-519"0,0 0-62 0,0 0-101 16,0 0-51-16,0 0-71 15,30-68-69-15,-27 65-45 0,-1 2-23 0,-1 0-50 16,-1 1-54-16,0 0-125 0,0 1-21 16,0 5-92-16,0 4-42 0,2 3 115 0,0 5 22 15,0 0-37-15,-1 1-79 0,1-1-60 16,-1-1-43-16,1-2-102 0,-1 0-174 15,0-3-105-15,-1-3-149 0,0 0-892 0</inkml:trace>
  <inkml:trace contextRef="#ctx0" brushRef="#br0" timeOffset="92502.8">23013 1306 1888 0,'0'0'973'0,"0"0"-636"0,0 0-66 0,3-67-78 16,-3 57-67-16,0 4-22 0,0 3-79 15,0 3-25-15,0 3-394 0,0 5-274 16,2 7 297-16,2 3-147 0,0-4-454 16</inkml:trace>
  <inkml:trace contextRef="#ctx0" brushRef="#br0" timeOffset="92802.46">23436 1334 202 0,'0'0'1320'16,"0"0"-567"-16,0 0-117 0,0 0-122 15,2-68-112-15,-9 54-90 0,-2 1-98 16,1 3-37-16,1 2-72 0,2 3-10 16,1 2-3-16,3 2-15 0,1 1-65 15,0 0-12-15,0 0-64 0,0 5-16 16,0 6 59-16,5 2 19 0,6 6-11 16,4 4 12-16,4 3 1 0,4 2 26 0,2-1 11 15,-2-1 46-15,-7-2 11 0,-4-4-26 16,-6-2-29-16,-6-1-23 0,-1-3-4 15,-11-1-12-15,-2-2-1 0,-5-1-33 16,-3-2-42-16,-1-3-37 0,0-2-50 16,1-2-47-16,3-1-41 0,1 0-72 15,2-6-17-15,4-1-39 0,3-2 7 0,4-2-31 16,5-2-132-16,0 1-262 0</inkml:trace>
  <inkml:trace contextRef="#ctx0" brushRef="#br0" timeOffset="93269.05">23774 949 391 0,'0'0'1664'0,"0"0"-1208"0,0 0-79 0,0 0 46 16,0 0-55-16,3-65-138 0,14 60-108 16,7-1-115-16,13 2-7 0,8 1-4 15,9 0 4-15,2 2 2 0,-3 1 29 16,-5 0-31-16,-9 0-39 0,-8 0-118 15,-8 0-79-15,-7 0-21 0,-4 0-11 0,-3 0 1 16,-3 0 32-16,-2 0 109 0,0 0 126 16,-4-1 116-16,0-2-6 15,0-2-20-15,-1 3 32 0,-4-3 29 16,3 3 35-16,-1 1 17 0,3 1-6 0,0 0 8 16,0 0-17-16,0 0-28 0,0 0-29 15,0 0-32-15,0 2-52 0,0 6-45 16,0 8 32-16,0 7 37 0,-3 9-10 15,0 8-14-15,0 9-23 0,3 5 34 16,0 6 38-16,3 6-32 0,6 1-27 16,5-1 2-16,2-1-2 0,1-2 6 0,0-3 36 15,-3 0-55-15,-1-3 22 0,-3-3-28 16,-5-3-18-16,-2-4 0 0,-3-6 13 16,0-5-13-16,0-7-31 0,0-7 7 15,0-5 22-15,0-6 2 0,0-4 0 0,-3-3 14 16,-8-4 38-16,-6 0 36 15,-11-5-24-15,-12-6-31 0,-12-3-32 0,-7-3-1 16,-6 1-36-16,2-2-180 0,-1 2-47 16,8 4-146-16,4 1-387 0,16 5-623 15,-9-6-909-15</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56:26.740"/>
    </inkml:context>
    <inkml:brush xml:id="br0">
      <inkml:brushProperty name="width" value="0.05292" units="cm"/>
      <inkml:brushProperty name="height" value="0.05292" units="cm"/>
      <inkml:brushProperty name="color" value="#FF0000"/>
    </inkml:brush>
  </inkml:definitions>
  <inkml:trace contextRef="#ctx0" brushRef="#br0">17587 1545 558 0,'0'0'609'0,"0"0"-124"16,0 0-47-16,0 0-127 0,0 0-23 15,0 0-15-15,0 0-17 0,0 0-49 16,0 0-51-16,0 0 5 0,-10-38-22 16,9 38 11-16,-1 0-27 0,2 0-57 15,0 0-60-15,0 0-6 0,-3 0-31 16,3 4-38-16,-2 2-48 0,0 7 4 0,2 6 113 15,0 5 3-15,0 4 47 16,0 3-47-16,0 1 37 0,0-1-39 0,0 1 0 16,4-1 27-16,2-1-27 0,-1-2 1 15,0-1 35-15,3-1-34 0,0-2 15 16,-1-1-5-16,-1-1 18 0,0-4-31 16,0-4-45-16,-1-2-28 0,-3-3-40 15,-2-2-16-15,0-5-48 0,0-1-51 16,-2-1-21-16,-5 0 133 0,-3-6 65 15,-3-7-222-15,-4-5-284 0,2 2-520 0</inkml:trace>
  <inkml:trace contextRef="#ctx0" brushRef="#br0" timeOffset="173.98">17560 1519 1018 0,'0'0'1294'16,"0"0"-961"-16,0 0-98 0,0 0 2 0,0 0-61 15,0 0-65-15,0 0-22 0,0 0-29 16,0 0 7-16,105 16 22 15,-70-6 18-15,2 2-10 0,-1-2-59 0,-2 2-38 16,-6-2-85-16,-3 3-69 0,-5-1 49 16,-6 1-53-16,0-1-180 0,-5 1-41 15,-3 0-90-15,1-2-193 0,-4-2-349 16</inkml:trace>
  <inkml:trace contextRef="#ctx0" brushRef="#br0" timeOffset="350.34">18190 1510 2062 0,'0'0'737'0,"0"0"-505"16,0 0-232-16,0 0 70 0,0 0 243 16,0 0-82-16,0 0-145 0,-116-50-45 15,69 53 3-15,-1 6 3 0,-1 2-19 0,6 1-8 16,7 1-20-16,7 0-88 0,8 0-70 16,6 1-6-16,2 0-104 0,7 1-71 15,2-3-45-15,3 2-92 0,1-1-203 16,0-3-447-16</inkml:trace>
  <inkml:trace contextRef="#ctx0" brushRef="#br0" timeOffset="616.49">18207 1487 2183 0,'0'0'672'0,"0"0"-272"0,0 0-34 16,0 0-13-16,0 0-46 0,0 0-81 15,0 0-96-15,0 0-112 0,0 0-18 16,0 0-74-16,0 0-40 0,17-6 74 16,-7 21 40-16,5 6 28 0,-4 3 9 15,3 1-21-15,-2 2-16 0,-2 0-1 0,-4-1-14 16,0 1-4-16,0-2 7 0,-2-1-7 16,-3 0 4-16,2-1-19 0,0-3-69 15,-1-2-71-15,1-1-43 0,0-3-102 16,-1-3-156-16,1 0-39 0,4-6-186 15,-4-1-481-15</inkml:trace>
  <inkml:trace contextRef="#ctx0" brushRef="#br0" timeOffset="779.33">18465 1773 1290 0,'0'0'725'0,"0"0"-165"15,0 0-68-15,0 0-84 0,0 0-66 16,0 0-34-16,0 0-81 0,0 0-87 16,0 0-91-16,0 0-49 0,37-52-74 15,-32 59-41-15,1 5 115 0,2 2 13 16,2 4-12-16,0 0-1 0,1-1-24 15,-2 1-51-15,0-2-34 0,-1-2-54 0,-3-3-92 16,1 1-148-16,-5-5-93 16,-1 0-23-16,0-5-231 0,0 0-326 0</inkml:trace>
  <inkml:trace contextRef="#ctx0" brushRef="#br0" timeOffset="900.42">18707 1609 1261 0,'0'0'674'0,"0"0"-399"0,36-67-106 16,-29 51 37-16,-1 1-31 0,0 5-66 15,-5 3-54-15,2 5-55 0,-3 2-102 16,3 0-275-16,1 1-356 0,-2 4-313 16</inkml:trace>
  <inkml:trace contextRef="#ctx0" brushRef="#br0" timeOffset="1200.33">18939 1695 140 0,'0'0'731'15,"0"0"-314"-15,0 0-1 0,0 0-30 0,0 0-68 16,0 0-50-16,0 0-8 15,0 0-23-15,0 0-51 0,0 0-27 0,0 0-26 16,-32 47-61-16,24-54-28 0,-1-2 73 16,2-4 21-16,4-2-34 0,3-2-38 15,0-1-35-15,2 0 3 0,6 0 13 16,4 0-1-16,4 0-9 0,4 1-12 0,3 2-3 16,1 1-7-16,7 2 6 0,0 3-21 15,4 1-22-15,-1 3 7 0,2 4-4 16,1 1-14-16,0 2 33 0,-2 9 28 15,0-3-4-15,-7 6-24 0,-3 1-34 16,-5 2-28-16,-6 1-35 0,-3 0-24 16,-8 2 23-16,-3 2 19 0,0-1 23 15,-8-1 6-15,-4 1-54 0,-2-2-153 16,-2-2-190-16,4-3-84 0,1 0-237 16,5-6-478-16</inkml:trace>
  <inkml:trace contextRef="#ctx0" brushRef="#br0" timeOffset="1516.57">19738 1628 26 0,'0'0'2124'0,"0"0"-1465"0,0 0-175 0,0 0-75 15,0 0-69-15,0 0-74 0,0 0-102 16,0 0-105-16,0 0-56 0,0 0-3 16,0 0-40-16,-80-51-28 0,72 53-7 15,0 6-12-15,3 1-6 0,2 3 5 16,3-1-32-16,0 2-40 0,7 1 97 15,8-1 63-15,5 1 13 0,5-4 40 16,3-2-9-16,3-1-25 0,-2-5 35 16,-2-2 24-16,-2 0 14 0,-5-5 23 15,-3-4 28-15,-2-1 0 0,-2-3 8 16,-4-4 6-16,-3-1 18 0,-5-1-32 16,-1-1-45-16,-4 2-43 0,-9 2-43 0,-2 2-12 15,-2-1-70-15,-3 6-40 0,-2 3-46 16,-1 5-37-16,-1 1-23 0,0 2-35 15,4 9-103-15,2-1-116 0,5 1-125 0,7 4-2 16,4-4-434-16,2-2-145 16</inkml:trace>
  <inkml:trace contextRef="#ctx0" brushRef="#br0" timeOffset="1783.09">20040 1529 186 0,'0'0'2239'16,"0"0"-1691"-16,0 0-171 0,0 0-85 15,0 0-140-15,0 0-52 0,85-40-18 16,-70 40-26-16,3 4 8 0,0 2-11 0,2 3-19 16,-1 0-17-16,-2 2-17 15,-4-2-31-15,-2 1-25 0,-5-1-21 0,-1 0-20 16,-3 0 12-16,-2-2 19 0,0-1 16 16,0-1 28-16,0-2 22 0,0-3 101 15,0 0 40-15,0 0 138 0,0-2 81 0,3-7-50 16,6-4-282-16,2-3-28 0,7-2-74 15,5-2-49-15,3 4-6 0,3 3-16 16,4 2-107-16,4 4-87 0,6 3-65 16,2 1-117-16,5 2-117 0,-13 1-522 15</inkml:trace>
  <inkml:trace contextRef="#ctx0" brushRef="#br0" timeOffset="2299.8">21826 1279 2523 0,'0'0'809'0,"0"0"-327"0,0 0-137 0,0 0-145 16,0 0-160-16,0 0-40 0,0 0-103 15,0 0-28-15,0 0 131 0,-36 70 46 16,18-45-8-16,1 4-38 0,1-2-3 16,1-1-9-16,1 1 12 0,4-2 13 15,-2 0 8-15,1-1-17 0,1-2 8 16,0 0 0-16,2-3-12 0,0-2-84 0,1-3-65 16,4-5 0-16,0-1-27 0,2-6-45 15,1-2 217-15,0 0 4 0,1-8 263 16,5-8-203-16,6-4 9 0,-1-9 28 15,6-7-40-15,2-5-36 0,6-7-21 16,1-3-1-16,2-1-9 0,1 2 10 16,-3 5 100-16,-1 6 3 0,-11 11 64 15,-2 8 59-15,-4 5-14 0,-3 5-26 16,-1 5-39-16,-3 1-44 0,2 3-45 16,-1 0-58-16,-1 1-45 0,-1 0-49 0,5 1-31 15,3 6-34-15,5 9 55 0,6 7 104 16,4 7 12-16,4 4-11 0,2 4-1 15,-1 1-24-15,-1-1 24 0,-3-2-31 0,-3-4-67 16,-1-1-29-16,-5-2-15 0,-6-4-91 16,-6-2-125-16,-3-3-200 0,-16-4-132 15,0-4-635-15</inkml:trace>
  <inkml:trace contextRef="#ctx0" brushRef="#br0" timeOffset="2439.48">21744 1593 919 0,'0'0'1215'0,"0"0"-843"0,0 0-76 16,0 0 22-16,0 0-75 0,0 0-116 0,98-59-85 16,-55 50-42-16,7 1-28 15,7 3-7-15,2 0 32 0,0 3-176 0,-2-1-128 16,-6 0-131-16,-14 2-349 0,7-5-968 0</inkml:trace>
  <inkml:trace contextRef="#ctx0" brushRef="#br0" timeOffset="2850.46">22379 1362 1410 0,'0'0'1053'15,"0"0"-718"-15,0 0-36 0,0 0-25 16,0 0-96-16,0 0-45 0,80-16-29 16,-57 18-47-16,2 4-32 0,4 3 10 15,-1 2 15-15,-4 1 22 0,-2 1-21 16,-7-2-51-16,-6 1-70 0,-3-1-36 15,-4-2 14-15,-2 2 20 0,-5-2 34 0,-4 1 16 16,-5 1 22-16,1-2-3 16,-3 0-13-16,5-2-76 0,2-3-73 15,2-2-49-15,4 0 67 0,3-2 147 0,0 0 230 16,2-5 50-16,6-4-182 0,1-4-22 16,5-5-6-16,3-2-7 0,3-4 9 0,1 0-3 15,0 2 82-15,-1 1 8 16,-2 5-38-16,-5 3 9 0,-5 3 11 0,-2 5-5 15,-3 3-38-15,-1 1-52 0,-1 1-46 16,-1 0-68-16,0 2-104 0,2 6-71 16,-1 5 113-16,3 1 83 0,-1 3 35 15,1 0 12-15,2-2 0 0,2 0-19 16,-1-3-40-16,4 0-38 0,1-2-19 16,3-2-32-16,2-2-35 0,4-2-45 15,2 0-107-15,0-4-147 0,2 0-220 0,-7 0-498 16,13-10 462-16</inkml:trace>
  <inkml:trace contextRef="#ctx0" brushRef="#br0" timeOffset="3005.34">23180 1360 1612 0,'0'0'772'16,"0"0"-96"-16,0 0-80 0,0 0-155 15,0 0-136-15,0 0-120 0,0 0-55 0,0 0-59 16,0 0-71-16,0 0-34 16,14 4-58-16,-12 4 21 0,1 2 69 0,2 2 2 15,3 2 0-15,-1-1-4 0,1 0-42 16,0-1-62-16,1-1-94 0,-2-2-118 15,0-1-199-15,1-4-169 0,-1-1-728 16</inkml:trace>
  <inkml:trace contextRef="#ctx0" brushRef="#br0" timeOffset="3132.26">23348 1220 1870 0,'0'0'470'0,"0"0"-199"15,0 0-3-15,8-66-25 0,-8 55-96 0,0 3-84 16,0 6-63-16,-1 2-80 0,-3 0-195 15,-1 6-286-15,4 6-90 0,-1-2-176 16</inkml:trace>
  <inkml:trace contextRef="#ctx0" brushRef="#br0" timeOffset="3382.49">23737 1284 1339 0,'0'0'611'0,"0"0"-280"0,0 0-89 15,0 0-116-15,0 0-23 0,0 0 13 16,0 0-33-16,0 0-22 0,0 0-57 16,0 0 8-16,-56 12 49 0,61 5 54 15,6 1 35-15,3 0 44 0,0-1 27 16,1-1-26-16,-2 0-28 0,-1-2-8 0,-6-3-53 16,-1 0-29-16,-5-1-37 0,0-2-18 15,-6-1-12-15,-10 0-10 0,-4-1-12 16,-8-1-10-16,-5-1-102 0,-4 0-146 15,0-1-187-15,-1-2-225 0,9 0-585 16</inkml:trace>
  <inkml:trace contextRef="#ctx0" brushRef="#br0" timeOffset="5803.46">2668 1950 734 0,'0'0'1412'15,"0"0"-937"-15,0 0-227 0,0 0-4 16,0 0 24-16,0 0-65 0,51-75-51 16,-11 57-20-16,9 0-56 0,8 2 18 15,2 1 100-15,-5 6-42 0,-7 4-74 16,-7 5-47-16,-7 5-10 0,-8 8-2 15,-4 4-17-15,-4 3-2 0,-7 4-11 0,-2-1-20 16,-7 1 12-16,-4 3 10 0,-11 0 9 16,-12 4 31-16,-10 2-6 0,-7 1-25 15,-4 0-15-15,0-3-13 0,7-5 28 16,5-4 15-16,8-5-15 0,8-5-37 16,6-3 25-16,7-5 12 0,3-2 1 0,3-1 1 15,0-1 36-15,0 0 70 0,7-2 18 16,10-6-43-16,8-3-83 0,13-6-22 15,14-1-14-15,7-3-14 0,6-1 4 16,0 0 9-16,-3 2-111 0,-5 1-79 16,-8-1-80-16,-10 2-151 0,-4 0-211 15,-14 4-536-15,-2-9-392 0</inkml:trace>
  <inkml:trace contextRef="#ctx0" brushRef="#br0" timeOffset="5998.56">3321 1755 1694 0,'0'0'1088'15,"0"0"-604"-15,0 0 20 0,0 0-8 16,0 0-66-16,0 0-86 0,0 0-122 16,0 0-118-16,0 0-62 0,0 0-40 15,0 0 1-15,68-15 55 0,-35 35-15 16,3 9-41-16,-1 6 0 0,-3 3-1 16,-8 3 11-16,-7 6-9 0,-12 1-3 15,-5 0-12-15,-20 7-43 0,-14 1 3 0,-10 2-30 16,-13 3-116-16,-5-2-178 0,-2-3-228 15,-3-2-412-15,17-15-314 0</inkml:trace>
  <inkml:trace contextRef="#ctx0" brushRef="#br0" timeOffset="7964.56">5074 2353 52 0,'0'0'747'0,"0"0"-421"0,0 0-176 15,0 0 38-15,0 0 121 0,0 0-39 16,-12-72-53-16,7 62 64 0,-1 2 32 0,0 1-21 16,0-2-107-16,-1 1 94 0,3 2-48 15,-2 1 96-15,3 0-66 0,0 2-94 16,2 0-1-16,-1 2 0 0,1 0-50 15,-1 1-52-15,2 0-64 0,0 0-36 16,-1 0-52-16,1 1-44 0,0 7-37 16,0 6-16-16,0 5 163 0,0 10 13 15,1 3 9-15,-1 5 3 0,0 2-3 0,0-2 0 16,0-4 4-16,0 0-4 0,0-5 0 16,2-2-15-16,-1-3 33 0,2-2-11 15,-1-3-6-15,1-1-1 0,-2-6-32 16,0-2-24-16,1-3 12 0,-2-3 7 15,0-2 22-15,0-1 15 0,0 0 48 16,1 0 58-16,-1 0 45 0,0-5 15 16,0-2 3-16,-1-5-169 0,-5-1-46 15,-1 0 46-15,-3 0 46 0,1 1-22 0,-1 3 19 16,-4-1 12-16,-2 4 15 0,-9 2-70 16,-11 0-33-16,-10 3-273 0,-4 1-432 15,-5 0 738-15,6 0 66 0,10 2-65 16,13 4-2-16,9 1-17 0,4 3-49 15,6-2 33-15,2 3 21 0,4 0 1 16,1 1-35-16,4-3-79 0,8 1 0 0,8 1 66 16,7-3 58-16,6 2 2 0,5-3 22 15,6 1 3-15,1-2-12 0,1-1 12 16,-1-2-19-16,1-3-6 0,-6 0-142 16,1-4-182-16,-2-3-71 0,-2-3-59 15,-2-1-133-15,-9 2-408 0</inkml:trace>
  <inkml:trace contextRef="#ctx0" brushRef="#br0" timeOffset="8248.69">5447 2106 1964 0,'0'0'673'0,"0"0"-287"0,0 0-12 16,0 0 53-16,0 0-38 0,0 0-88 0,0 0-60 15,0 0-76-15,0 0-91 0,0 0-74 16,0 0-15-16,-30-52-53 0,30 66 22 16,0 8 46-16,3 7 13 0,3 0-1 15,-2 3 22-15,4 0-19 0,-2-1-15 16,0-1 0-16,0-3-17 0,-3 0-51 16,1-1-18-16,0-2-28 0,-3 0-58 15,2 0-67-15,3-3-88 0,0 3-134 16,1-1-140-16,3-1-54 0,-2-6-647 15</inkml:trace>
  <inkml:trace contextRef="#ctx0" brushRef="#br0" timeOffset="8730.62">4686 3050 863 0,'0'0'563'0,"0"0"-371"0,0 0-146 16,0 0 12-16,0 0-22 0,0 0-36 15,0 0-49-15,0 0-87 0,0 0-40 0,0 0 23 16,-45-37 137-16,31 37-95 0,-3 5 43 16,-3 1 48-16,0 2-3 0,2-1 23 15,4-4 128-15,4 1 153 0,2-2 80 0,1 0-11 16,2-2 3-16,-1 0-24 0,0 0-11 16,0 0-38-16,3 2-58 0,2-2-39 15,1 1-32-15,0-1-18 0,0 0-2 16,7 0 15-16,5 0 24 0,11-3-62 15,16-3-28-15,20-6-6 0,21-2-28 16,17-1-44-16,11-3 23 0,6 2 33 16,-3 3-40-16,-7 2 1 0,-11 3-19 15,-8 2-21-15,-11 2-22 0,-8 0-6 16,-11 0-28-16,-12 1-58 0,-11 0-53 16,-13 2-54-16,-11 1-113 0,-8 0-171 15,0 2-57-15,-10 5 160 0,-6 4 54 0,0-1-366 16</inkml:trace>
  <inkml:trace contextRef="#ctx0" brushRef="#br0" timeOffset="9265.28">4882 3262 1535 0,'0'0'1124'0,"0"0"-575"15,0 0-41-15,0 0-33 0,0 0-119 16,0 0-76-16,0 0-68 0,0 0-57 16,0 0-54-16,0 0-31 0,0 0-22 15,-10-30-27-15,10 30-21 0,0 0-22 16,0 5-26-16,0 3-25 0,2 7 73 16,1 5 1-16,2 3-1 0,-1 2-2 15,2 5-1-15,0-2 0 0,1 2 2 16,2-2 0-16,-2 1-33 0,3-3-42 15,0 0-31-15,3-1-52 0,-4-4-102 0,0 0-160 16,-1-3-240-16,-5-4-329 0,-3-2-142 16</inkml:trace>
  <inkml:trace contextRef="#ctx0" brushRef="#br0" timeOffset="9499.08">4904 3600 1838 0,'0'0'1161'0,"0"0"-723"0,0 0-17 15,0 0 5-15,0 0-95 0,40-65-115 16,-14 50-69-16,10 0-13 0,7 1-15 16,6 3-40-16,-1 5-27 0,4 3-7 15,-7 3-14-15,-4 2 20 0,-9 6-17 16,-9 4-13-16,-4 4-21 0,-9 2-1 16,-2 1-14-16,-8 4-7 0,0 1-2 15,-17 3 3-15,-9 2 9 0,-13 0-6 0,-12 1-49 16,-16 0-85-16,-9-4-117 0,-6-2-159 15,-3-7-205-15,23-7-444 0,-13-10-638 0</inkml:trace>
  <inkml:trace contextRef="#ctx0" brushRef="#br0" timeOffset="12613.09">6179 2826 1777 0,'0'0'577'0,"0"0"-222"15,0 0-69-15,0 0-20 0,0 0-24 16,0 0-40-16,0 0-66 0,0 0-58 0,0 0-40 16,0 0-13-16,0 0 0 0,-11-15 0 15,17 12 17-15,5 0-42 0,5-2-6 16,7 0-17-16,9 2 10 0,2-2-2 16,1-1 13-16,1 5-49 0,-5-2-112 15,-4 2-52-15,-6 1-48 0,-4 0-67 0,-7 0-59 16,-2 2-96-16,-5 2-211 0,-3 7-540 0</inkml:trace>
  <inkml:trace contextRef="#ctx0" brushRef="#br0" timeOffset="12758.38">6227 3041 1327 0,'0'0'825'0,"0"0"-279"0,0 0-138 15,0 0-89-15,0 0-135 0,0 0-130 16,0 0-44-16,114-47-10 0,-61 27-13 15,6 1-6-15,3 1-197 0,-3 4-112 16,-4 4-193-16,-15 3-626 0</inkml:trace>
  <inkml:trace contextRef="#ctx0" brushRef="#br0" timeOffset="15045.6">7805 2310 512 0,'0'0'456'16,"0"0"-120"-16,0 0-30 0,0 0-33 15,0 0-10-15,0 0 12 0,0 0 18 16,0 0 58-16,0 0-45 0,0 0-36 16,0 0-27-16,58-44-29 0,-58 41-39 15,0-1-39-15,-5 0-43 0,-4-1-40 16,1 1-53-16,-7 0-7 0,2 1-36 15,-4 1-13-15,-2 0-12 0,1 2 3 0,-4 0 6 16,3 3-31-16,-1 1 15 0,0 2 14 16,1 1 24-16,-1-1 5 0,2 1 7 15,0-1 10-15,5 1-1 0,0-2 16 16,3 1-3-16,2-2-10 0,2 0 1 16,1 1-14-16,1 0-2 0,1 2 0 15,2 0-1-15,-1 1 10 0,2 4 7 16,-1-1-1-16,1 2 10 0,-2 0 1 15,1 1 2-15,-2 0 3 0,-1-1-3 0,-1-1-41 16,3-1-67-16,-3 0-53 0,2-3 49 16,0-1-9-16,3-1-30 0,0-2-16 15,0 0 16-15,0-4 22 0,0 2 3 0,0-2 26 16,0 0 100-16,5 0 97 0,1 0 29 16,2-5-10-16,1 3-10 0,-2-2 13 15,2 2 42-15,-2-2 18 0,4 0 5 16,0-1-6-16,4 0-14 0,3-2-29 15,6 2-22-15,5 0-27 0,6 3-11 16,5 2-7-16,3 0-18 0,2 2-10 16,-5 5-22-16,-4 3-18 0,-6 1 0 15,-8 1 17-15,-5-2 39 0,-8 3-34 16,-6 1-22-16,-3 1-16 0,0 2 15 0,-10 0 1 16,-10 2 25-16,-7 0 3 15,-7-1-16-15,-8 2-12 0,-1-4-2 0,-3 0-13 16,3-4-4-16,5-5-15 0,8-3-22 15,5-4-6-15,7 0-56 0,5-6-29 16,7-3-13-16,2-3-64 0,4 2-93 0,4 1-96 16,9-2-103-16,7 3-93 0,10-3-48 15,-5 4-374-15</inkml:trace>
  <inkml:trace contextRef="#ctx0" brushRef="#br0" timeOffset="15411.88">8168 2281 1159 0,'0'0'1436'16,"0"0"-947"-16,0 0-138 0,0 0-132 16,0 0 30-16,-19-69 8 0,21 62-17 15,6 0-76-15,7 1-65 0,2 1-44 16,4-1-18-16,1 4-3 0,3 1-25 15,-1 1-9-15,-2 4-34 0,0 8 6 0,-2 5 10 16,-5 5-4-16,-4 2-18 0,-9 5 10 16,-2 2 11-16,-5 1 7 0,-11 3-1 15,-8 1 13-15,-4-1 2 0,-6-2 11 16,-1-2-10-16,5-4 9 0,1-4-12 16,10-7-12-16,5-4-7 0,5-3 4 15,6-3-13-15,2-5 13 0,1 0 14 16,0-1 1-16,3 0 27 0,7-2 4 15,7-5-6-15,9-3-19 0,11-6-6 0,8-2-49 16,8-4-90-16,5 0-70 0,1 3-104 16,-1 1-184-16,-9 5-133 0,-16 4-417 15,4 6-473-15</inkml:trace>
  <inkml:trace contextRef="#ctx0" brushRef="#br0" timeOffset="15652.2">8631 2502 375 0,'0'0'1011'16,"0"0"-607"-16,0 0-54 0,0 0-4 15,0 0-36-15,0 0-18 0,0 0-39 0,0 0-60 16,0 0-56-16,0 0-96 0,1 5-41 16,13-6-19-16,1-2 19 0,5-3 0 15,-2 1 2-15,-1-2 10 0,-6 1 29 16,-4 0 54-16,-2-3 46 0,-5 1 32 16,0-2 2-16,-2 2-51 0,-5-2-4 15,-3 3-21-15,-2 0-68 0,-5 1-31 0,1 2-59 16,-1 2-21-16,1 1-56 0,2 1-19 15,2 1-42-15,5 4-96 0,0 2-208 16,7 4-57-16,0-2 9 0,4 0-120 16,10-3-61-16,-2-2-36 0</inkml:trace>
  <inkml:trace contextRef="#ctx0" brushRef="#br0" timeOffset="15979.27">9275 2194 957 0,'0'0'1611'16,"0"0"-1074"-16,0 0-132 0,0 0-32 15,0 0-50-15,0 0-81 0,0 0-41 16,0 0-69-16,0 0-104 0,0 0-28 0,0 0-55 16,-49-37-44-16,54 43-43 15,6 6 142-15,4 4 3 0,4 2 90 16,4 3-28-16,2 1-22 0,1 3-34 0,-3 0-9 15,4 1 0-15,-4 1 0 0,-1-1 49 16,-5 0 3-16,-1-5 7 0,-6 0-7 0,-6-3-9 16,-4-3-10-16,-1 0 10 0,-9-2 15 15,-9-2 21-15,-5 1-12 0,-2-3-33 16,-2-3-34-16,4-1 0 0,2-1-52 16,8-4-9-16,-1 0-21 0,4-5-68 15,-6-4-80-15,-1-3-187 0,-6-3-199 16,-1 0-394-16,6 2-565 0</inkml:trace>
  <inkml:trace contextRef="#ctx0" brushRef="#br0" timeOffset="16158.53">9293 2112 1015 0,'0'0'1877'0,"0"0"-1274"0,0 0-265 15,0 0-67-15,100-63-81 0,-53 46-84 16,4 3-57-16,8 0-45 0,5 2 6 15,-1 6-10-15,-1 2-59 0,-3 4-74 16,-9 0-76-16,-8 5-85 0,-9 6-95 0,-7-2-104 16,-9 3-16-16,-6-3-283 0,-8 5-676 15</inkml:trace>
  <inkml:trace contextRef="#ctx0" brushRef="#br0" timeOffset="16694.96">7087 3171 1759 0,'0'0'1054'0,"0"0"-634"16,0 0-117-16,0 0-66 0,0 0-93 16,78-41-43-16,-15 24 37 0,27-3 18 15,27-4 48-15,22-1-22 0,20 1-89 16,11 0-57-16,4 6 11 0,2 3-8 0,0 3-39 16,-7 5 0-16,-8 1 0 0,-7 2-92 15,-11 2 49-15,-12-2-64 16,-10 0-35-16,-15-1-59 0,-13 0 1 0,-18 0-7 15,-16 1-90-15,-16-1-4 0,-12 2 48 16,-11 1 67-16,-9-1 77 0,-5 2 96 16,-3-1 13-16,-3 1 71 0,0 1-71 15,0-1-71-15,-5-1-97 0,0 1-110 0,-1 1-270 16,0 0-455-16,0 0 238 0</inkml:trace>
  <inkml:trace contextRef="#ctx0" brushRef="#br0" timeOffset="18046.25">7695 3403 361 0,'0'0'821'16,"0"0"-219"-16,0 0-167 0,0 0-60 0,0 0-2 15,0 0 14-15,0 0-25 0,0 0-60 16,0 0-52-16,0 0-35 0,0 0-24 16,5-34-34-16,-5 32-26 0,0 2-36 15,0 0-34-15,0 0-18 0,0 0-10 16,0 0-5-16,0 0-13 0,0 0-15 15,0 0-1-15,0 0-17 0,0 0 2 0,0 2-14 16,0 1-16-16,0 6-21 0,0 5 45 16,0 5 22-16,0 7 2 0,0 2-2 15,0 6 0-15,-2-2 0 0,-2 2 0 16,1-3-2-16,0-2-14 0,0-4 13 16,1-2 0-16,2-4-15 0,0-2 3 15,0-4-4-15,2-4-2 0,5 0-10 16,2-3-18-16,4 0-21 0,4-4-16 15,6-1 24-15,5-1 22 0,3 0 12 16,4-2 0-16,3-5-21 0,1-2-56 16,-1 0-79-16,-2 0-104 0,-4 1-91 0,-3 1-48 15,-6-1-116-15,-6 3-433 0,-5 0-484 16</inkml:trace>
  <inkml:trace contextRef="#ctx0" brushRef="#br0" timeOffset="18311.08">8024 3583 1888 0,'0'0'787'0,"0"0"-293"0,0 0-52 15,0 0 6-15,0 0-59 0,0 0-68 16,0 0-91-16,0 0-96 0,0 0-76 16,0 0-55-16,-35-33-3 0,35 36-45 15,0 6-15-15,0 3 60 0,0 5 0 0,0 4-3 16,4 2-10-16,2 1 13 15,-1 2 2-15,2-2-2 0,0-1-10 0,0 1-17 16,-3-4-16-16,1 0-58 0,-5-4-59 16,1 1-34-16,1-1-54 0,-1-2-109 15,-1-2-148-15,5 1-132 0,1-4-77 0,-1-2-726 16</inkml:trace>
  <inkml:trace contextRef="#ctx0" brushRef="#br0" timeOffset="18678.37">8327 3550 1918 0,'0'0'1168'16,"0"0"-715"-16,0 0-15 0,0 0-10 16,0 0-45-16,0 0-92 0,0 0-66 0,0 0-73 15,0 0-61-15,0 0-37 0,0 0-30 16,-51-41-24-16,49 41-40 0,1 0-29 15,0 5-50-15,-3 6 4 0,1 3 69 16,1 4-9-16,2 2 0 0,0-2-24 16,5 1-56-16,7-2-9 0,0-2-7 0,5-2 40 15,-1-2 18-15,4-5 44 0,0-2 49 16,-1-4 38-16,4 0 33 0,2-7-3 16,-2-3 9-16,-3-3 16 0,0-2-23 15,-5-2 32-15,-7-2 57 0,-7-2-4 16,-1-2-21-16,-11 0-36 0,-3 0-35 15,-5 1-32-15,0 3-20 0,-1 6-11 16,3 2-31-16,-2 4-63 0,3 2-46 16,0 5-64-16,2 0-108 0,2 6-146 15,4 4-201-15,1 3-113 0,4-3-217 16,3 4-683-16</inkml:trace>
  <inkml:trace contextRef="#ctx0" brushRef="#br0" timeOffset="19078.25">8753 3478 1895 0,'0'0'748'0,"0"0"-212"0,0 0-59 16,0 0-64-16,0 0-105 0,0 0-110 15,0 0-65-15,0 0-35 0,0 0-27 16,0 0-25-16,-13-12-23 0,13 12-23 0,0 0-40 16,-3 7-27-16,0 4 51 0,-1 2 16 15,1 2-3-15,3 2-12 0,0 0 0 16,0 1-7-16,10 0 1 0,5 0 5 16,5-1-5-16,3-4-32 0,2-2-11 15,2-3 6-15,0-4 58 0,2-4 37 16,0 0-3-16,-3-5 0 0,-3-6 18 15,-4-2 19-15,-4-1-7 0,-5-4 35 16,-2-3-5-16,-5-3 13 0,-3 0 18 0,0 0-12 16,-9 3-28-16,-3 3-43 0,-6 3-23 15,-5 5-19-15,-8 4-76 0,-2 2-40 16,-4 4-45-16,1 2-93 0,1 9-174 16,6 3-332-16,9-3-426 0,-3 7-737 0</inkml:trace>
  <inkml:trace contextRef="#ctx0" brushRef="#br0" timeOffset="19966.55">10860 2720 2300 0,'0'0'793'0,"0"0"-341"0,0 0-73 0,0 0-3 16,0 0-36-16,0 0-94 0,0 0-84 16,0 0-55-16,0 0-68 0,0 0-39 15,0 0-33-15,111-42 15 0,-62 38 2 16,0 2-26-16,-3 2-96 0,-5 0-95 16,-8 0-113-16,-9 0-199 0,-7 2-173 15,-8 4-81-15,-6-1-616 0</inkml:trace>
  <inkml:trace contextRef="#ctx0" brushRef="#br0" timeOffset="20101.41">10935 2891 1106 0,'0'0'1402'0,"0"0"-832"0,0 0-194 16,0 0-233-16,0 0-93 0,0 0-24 16,112-36-26-16,-54 22 1 0,11-3-1 15,9 3 0-15,7 0-187 0,0 5-170 0,-23 2-261 16,29 1-1141-16</inkml:trace>
  <inkml:trace contextRef="#ctx0" brushRef="#br0" timeOffset="27041.53">12001 2507 1601 0,'0'0'620'0,"0"0"-274"0,0 0-114 15,0 0-7-15,0 0-11 0,0 0-29 16,0 0-51-16,0 0-96 0,-93 2-36 16,68 10 1-16,-2 4 29 0,-2 2 2 15,2 3 14-15,4-1-17 0,4 2-18 0,3-2-12 16,6 1 12-16,3-2-1 0,4 1-9 15,3-1-3-15,1-2-2 0,9-1-20 16,5-2 0-16,11-3 22 0,6-5 19 16,9-5 22-16,4-1 6 0,5-6 0 15,1-7 44-15,-4-2 1 0,-5-3 17 16,-7 0-18-16,-6-2-14 0,-8 2 54 16,-4-1 23-16,-6 0-13 0,-6 1-15 0,-3 0 18 15,-2 1-13-15,-9 3 6 0,-7-2-21 16,-4 4-37-16,-7 0-79 0,-4 4-43 15,-2 3-33-15,0 4 6 0,3 1-33 16,5 2-40-16,7 6-69 0,6 1-98 16,6 3-141-16,6-1-164 0,0 1-114 15,6-2-67-15,14 5-515 0</inkml:trace>
  <inkml:trace contextRef="#ctx0" brushRef="#br0" timeOffset="27496.71">12438 2675 335 0,'0'0'776'0,"0"0"-233"0,0 0-270 16,0 0-137-16,0 0 56 0,0 0-18 15,0 0-28-15,0 0-66 0,0 0-41 16,0 0 3-16,0 0 13 0,-21 10 25 15,21-10 42-15,0 0 48 0,0 0 21 16,0 0-3-16,0 0-5 0,0 0-16 0,0 0-16 16,1 0-19-16,1 0-26 0,-1-1-22 15,-1-2-4-15,0-1-27 0,0-1-22 16,0-1-3-16,0-3 9 0,0 3 0 16,-3 1 24-16,-3 0 7 0,3 1-47 15,-3 3-21-15,3 0-52 0,2-1-80 16,1 2-141-16,0 0-209 0,1 0-525 15,8 4 286-15,0 0-463 0</inkml:trace>
  <inkml:trace contextRef="#ctx0" brushRef="#br0" timeOffset="28343.38">12994 2356 1190 0,'0'0'1209'0,"0"0"-671"0,0 0-103 0,0 0-42 15,0 0 0-15,0 0-73 0,0 0-51 16,0 0-64-16,0 0-52 0,0 0-25 16,-54-47-15-16,54 47-16 0,0 0-27 15,0 0-38-15,0 0-32 0,0 0-33 16,0 4-31-16,0 6-36 0,0 5 14 15,0 9 85-15,0 3-20 0,1 1-8 16,4 0 29-16,0 1 51 0,-1-1-11 16,-1-1-7-16,-1-1 1 0,-1 1-24 15,-1-3-10-15,0 0-15 0,0-5-28 0,2 0-60 16,-2-2-28-16,1-2-25 0,-1-3-78 16,2-1-78-16,1-3-110 0,-1-1-140 15,4-5-72-15,3-2-64 0,-4 0-425 16</inkml:trace>
  <inkml:trace contextRef="#ctx0" brushRef="#br0" timeOffset="29840.43">13221 2431 781 0,'0'0'1071'0,"0"0"-662"0,0 0-79 16,0 0 43-16,0 0 68 0,0 0-61 15,0 0-84-15,0 0-109 0,0 0-78 0,0 0-34 16,0 0-23-16,-28-54-40 0,43 46-12 15,1 2-21-15,7 1-16 0,1 2-16 16,6 3-12-16,-1 3 6 0,1 6 59 16,-4 1 0-16,-4 2-16 0,-5 1-93 15,-8-1-4-15,-5 2 3 0,-4 1 38 16,0 0 28-16,-4 2 6 0,-8-1 10 16,-3 0-4-16,-3 1 0 0,-2-2 30 0,-3 1-29 15,1-2-23-15,2-1-19 0,0-4-3 16,6 0 39-16,3-3 37 0,2 0 12 15,4-5-8-15,4-1-1 0,1 0 32 16,0 0 114-16,0 0 43 0,0 0 6 16,3 0-25-16,3 0-33 0,2-1 0 15,2-4-66-15,3 0-40 0,6 2-19 16,-1-1-15-16,1 3-17 0,4 1-5 16,-1 0 22-16,-2 0 6 0,2 3 28 0,-1 2 0 15,-3 2-17-15,-3-1-17 0,-1 3-19 16,-6 0-18-16,-4 2-15 0,-4 0 2 15,0 3 47-15,-10 3 3 0,-6 1 37 16,-8 1 7-16,-6 1-1 0,-6-2-3 16,-3-3-19-16,-3-1-21 0,3-4-21 15,1-3 2-15,5-4-15 0,2-3-33 0,2-5-48 16,3-6-50-16,3-3-51 0,2-5-124 16,4-2-239-16,6 4-505 0,7-8-382 0</inkml:trace>
  <inkml:trace contextRef="#ctx0" brushRef="#br0" timeOffset="30707.35">13799 2452 1444 0,'0'0'1015'0,"0"0"-513"15,0 0-109-15,0 0-28 0,0 0-9 16,0 0-45-16,0 0-57 0,0 0-57 16,0 0-53-16,0 0-43 0,0 0-37 15,-15-9-26-15,12 10-38 0,2 6-67 0,1 3-46 16,-3 8 63-16,3 2 50 0,-1 6 25 15,1 1-23-15,0-1-2 0,0 1 0 16,3-4 0-16,2-1 0 0,2 0 12 16,-1-4-12-16,0-3-58 0,1 1-56 15,0-3-33-15,-1-2-57 0,4 0-41 16,4-4-100-16,0-1-130 0,4-5-40 0,-3 0-133 16,6-2-870-16</inkml:trace>
  <inkml:trace contextRef="#ctx0" brushRef="#br0" timeOffset="31006.45">14052 2482 1155 0,'0'0'1642'0,"0"0"-1161"0,0 0-97 16,0 0-85-16,13-63-48 0,0 52-39 16,4 2-55-16,4 5-55 0,3 0-56 15,2 4-24-15,1 0 11 0,-5 8-30 16,-8 2-3-16,-2 3-43 0,-5 3-47 15,-5 1 22-15,-2 2 19 0,-2 1 0 16,-6 1 21-16,-3-1 25 0,1 2 3 16,-2-3-2-16,0-1-23 0,2 0-3 0,-2-4-3 15,4-1 19-15,2 2-4 0,1-6-12 16,0-3-43-16,5-2-48 0,0-3-10 16,0-1-6-16,11 0 9 0,7 0 104 15,8-3 3-15,8-5-3 0,8-1-23 16,4-4-91-16,1-1-84 0,1-1-55 0,-3-1-91 15,-5 2-217-15,-11 1-685 0</inkml:trace>
  <inkml:trace contextRef="#ctx0" brushRef="#br0" timeOffset="31201.36">14731 2378 2047 0,'0'0'1028'0,"0"0"-505"0,0 0-44 15,0 0-90-15,0 0-99 0,0 0-97 16,0 0-86-16,0 0-79 0,0 0-28 15,0 0-62-15,0 0 62 0,45 43 46 0,-21-20-9 16,2 2-4-16,-3-1-14 0,-4-2-9 16,-7 0-10-16,-5-4-49 0,-3-2-39 15,-4 0-56-15,-3-3-25 0,-8-1-28 16,-3-4-67-16,-4-1-125 0,-4-3-191 16,-1-4-94-16,4 0-503 0,-6-5-214 0</inkml:trace>
  <inkml:trace contextRef="#ctx0" brushRef="#br0" timeOffset="31323.58">14705 2510 212 0,'0'0'1229'0,"0"0"-596"15,0 0-183-15,34-90-63 0,-7 60-93 16,10-1-74-16,8 2-55 0,9-1-76 16,11 4-10-16,5 4-79 0,6 2-11 15,2 4 9-15,1 3-111 0,-2 4-151 16,-1 3-136-16,-22 2-290 0,20 4-1113 0</inkml:trace>
  <inkml:trace contextRef="#ctx0" brushRef="#br0" timeOffset="34205.46">12017 3220 1813 0,'0'0'500'0,"0"0"-338"16,0 0-65-16,0 0 12 0,0 0 30 15,0 0-110-15,0 0-28 0,0 0-1 16,124-27 16-16,-49 13 0 0,22-3 16 16,21-1 26-16,20-2 22 0,21-2-32 15,17-2 19-15,12 3-19 0,13-1 13 16,2 1-36-16,4 3 77 0,-4 0-57 15,-9 2-10-15,-13 2 6 0,-16 0-38 0,-20 4-3 16,-22 1-18-16,-25 1 17 0,-25 3-110 16,-21 3 63-16,-22-2 19 0,-15 3-66 15,-10 0 50-15,-5-1 26 0,0 1-10 16,-12-1-80-16,-6 1-222 0,-11 1-141 16,-11 0-203-16,-12 3-127 0,8 1 59 0</inkml:trace>
  <inkml:trace contextRef="#ctx0" brushRef="#br0" timeOffset="34505.25">12359 3187 1609 0,'0'0'581'15,"0"0"-235"-15,0 0-43 0,0 0-17 16,0 0-127-16,0 0-158 0,0 0 25 15,0 0-26-15,0 0-16 0,0 0 16 0,140-20 25 16,-47 13-9-16,21-5-16 0,17-1 16 16,15-1-3-16,8-1-7 0,2 2 12 15,-1 0-17-15,-2 2 11 0,-7 0-9 0,-8 1 23 16,-8 1-14-16,-14-2-12 0,-18 4-22 16,-17-2 20-16,-20 1 2 0,-22 3-76 15,-18 2-42-15,-12 1 63 0,-9 0 23 16,0 1-19-16,-5 0-35 0,-4-1-136 15,-2 2-123-15,-5 0-132 0,-4 0-166 16,3 2-169-16</inkml:trace>
  <inkml:trace contextRef="#ctx0" brushRef="#br0" timeOffset="50649.77">14302 4075 150 0,'0'0'1904'0,"0"0"-1309"16,0 0-190-16,0 0-60 0,0 0 10 0,0 0-46 15,0 0-57-15,0 0-100 0,0 0-81 16,0 0-46-16,4-37-25 0,-3 37-53 16,1 0-18-16,-1 6-16 0,3 3-6 15,2 8 93-15,3 5 28 0,1 3 19 16,-1 5-21-16,-1 2-24 0,4 3 20 16,-4 0 74-16,0 0-40 0,-1-3-31 15,1-2-22-15,-2 0-1 0,0-1-1 16,0-5 14-16,-2-1-15 0,2-4-3 15,0-4 0-15,-2-3-15 0,-1-4-19 16,-2-5 9-16,-1-1 28 0,2-2 18 16,-2 0 29-16,0 0 8 0,0-1 19 15,-2-6 25-15,-2-4-69 0,-7-4-28 0,-1-3-2 16,-5-3-1-16,-4 0-23 0,0 2-7 16,-5 1 6-16,3 2-2 0,-3 5-10 0,-3 2 0 15,0 3 3-15,-1 2-6 16,-5 4 9-16,2 0 6 0,-4 2 7 0,5 6-13 15,2 1 0-15,7 1 3 0,3 2 3 16,4-1-9-16,7 1-13 0,3 2 13 16,0 0 3-16,5 1 0 0,1-1 18 15,0-2 10-15,4 3-12 0,5-2-4 16,2-1 6-16,6 0 13 0,3-3 15 16,5 0 41-16,9-3 13 0,5 0-10 15,5-5-22-15,8 0-12 0,0-1-4 0,0-1-21 16,-3-4-24-16,-2-3-63 15,-5-1-44-15,-3-1-89 0,-5-2-86 0,-3-3-81 16,-2 1-113-16,-5-3-98 16,-5-1-208-16,-4 5-373 0</inkml:trace>
  <inkml:trace contextRef="#ctx0" brushRef="#br0" timeOffset="50966.46">14846 3851 2380 0,'0'0'647'0,"0"0"-235"15,0 0-73-15,0 0 38 0,0 0-41 16,0 0-62-16,0 0-84 0,0 0-83 16,0 0-66-16,0 0-41 0,0 0-46 0,5-31-27 15,-1 41 5-15,4 7 68 16,1 5 22-16,0 0-1 0,-2 1-20 0,3 0-1 15,-4-1-1-15,0-1-1 0,-2-2 2 16,1-1-1-16,1-3 0 0,-3 1-1 16,2-2-1-16,-1-1-18 0,-1 0-13 15,1-3-21-15,-2 2-1 0,-1-5-33 0,1 3-49 16,-1-3-45-16,-1 0-88 0,0 0-75 16,0 2-111-16,0 0-49 0,0 2-40 15,0 0-432-15,0-2-254 0</inkml:trace>
  <inkml:trace contextRef="#ctx0" brushRef="#br0" timeOffset="51233.56">13855 4941 1062 0,'0'0'745'0,"0"0"-323"0,0 0-102 15,0 0 12-15,0 0-31 0,0 0-14 16,0 0 17-16,116 1-50 0,-65-7-90 16,11-3-68-16,7-1-34 0,2-3-25 15,2 1-12-15,6 0-8 0,-2-1-17 0,1 1-3 16,-3 2 0-16,-5 2 1 0,-8 0-17 16,-11 4-59-16,-10 3-96 0,-14 1-93 15,-9 0-74-15,-8 3-99 0,-7 3-42 0,-3 4-3 16,0 2-279-16,-7-4-548 0</inkml:trace>
  <inkml:trace contextRef="#ctx0" brushRef="#br0" timeOffset="51530.58">14232 5272 1718 0,'0'0'697'16,"0"0"-149"-16,0 0-148 0,0 0-92 16,0 0-85-16,0 0-72 0,0 0-47 15,0 0-17-15,0 0-6 0,0 0-3 16,0 0-10-16,19 56-16 0,-13-39-14 16,0 4-11-16,1-1-8 0,3 4 2 0,-3 0 4 15,0-1 6-15,1-1-16 0,-1 0-13 16,-2-3-2-16,-2-1-64 0,0-1-23 15,-3-1-58-15,0-3-79 0,0-4-103 16,0 1-94-16,-3-4-84 0,0-1-4 16,-1-3-256-16,4-2-570 0</inkml:trace>
  <inkml:trace contextRef="#ctx0" brushRef="#br0" timeOffset="51795.16">14267 5382 1058 0,'0'0'521'0,"0"0"-202"0,0 0-102 15,0 0-61-15,0 0-33 0,0 0-29 16,0 0-40-16,0 0-21 0,0 0-30 15,0 0 10-15,0 0-12 0,-16-19-1 16,15 18-57-16,-2 1-69 0,1 0-49 16,0 0-49-16,0 0-84 0,2 1-83 15,-1 2-61-15,-1-2-80 0,31 14 205 16</inkml:trace>
  <inkml:trace contextRef="#ctx0" brushRef="#br0" timeOffset="52931.1">14208 5243 1522 0,'0'0'666'0,"0"0"-249"16,0 0-86-16,0 0-81 16,0 0-77-16,0 0-84 0,0 0-86 0,0 0 29 15,0 0 50-15,0 0-3 0,0 0 0 16,0 0 9-16,39 70-18 0,-32-55-36 15,2 1-21-15,-1 1-11 0,4 1-2 16,-1 0 0-16,1 0 0 0,-4 1 2 0,1-1 23 16,-3 0-3-16,2 0 19 15,-3 0-3-15,-1-2-13 0,-1-2-9 0,0-2-15 16,-2-3 0-16,2 0 0 0,-3-4-1 16,2-2 0-16,-2 0 1 0,1-3 2 15,-1 0 19-15,0 0 13 0,0 0 17 16,0 0 11-16,0 0 11 0,0-5 1 15,-1-1-73-15,-2-1-2 0,-1 1-25 16,1-1-15-16,-2 2-1 0,2 0 23 16,0 0 15-16,-1 2-16 0,0 0 17 0,3 1-1 15,-1 1 0-15,1-2 2 0,1 2 1 16,-2 1 0-16,1-1 2 0,1-2 0 16,-2 3 10-16,2-1-10 0,0 1 1 15,0 0-3-15,0 0-1 0,0 0-17 0,0 0 5 16,0 0 1-16,0 0-10 15,0 0-59-15,0-2-48 0,0 2-9 0,0 0-4 16,0-1 12-16,0 1 0 0,0-1-64 16,0 1-36-16,0 0-56 0,0 0-33 15,0 0-47-15,0 0-105 0,0 0-118 16,0 0-109-16,0 4 372 0</inkml:trace>
  <inkml:trace contextRef="#ctx0" brushRef="#br0" timeOffset="53332.15">14232 5320 124 0,'0'0'1692'0,"0"0"-1115"0,0 0-145 15,0 0-92-15,0 0-18 0,0 0-37 16,0 0-75-16,0 0-40 0,0 0-55 16,18-70-52-16,-2 62-23 0,4 2-18 15,1 2 6-15,1 1-28 0,5 3-16 16,2 0-6-16,1 3 22 0,2 6 6 16,0 2 41-16,-2 1 6 0,-3 2-29 15,-1 3-21-15,-4 1 1 0,-5-1 17 16,-1 1 4-16,-1 0-7 0,-4-2 1 0,-1 1 6 15,-7 0-1-15,-3 1 7 0,-1 1 18 16,-14 1 16-16,-5 0-1 0,-9 1-18 16,-3 0-21-16,-4-2-25 0,-1-4-19 15,3-2-63-15,3-4-26 0,5-1-28 0,7-5-55 16,2-3-52-16,4 0-93 0,4-3-57 16,7-6-105-16,2-4-251 0,5 2-731 15</inkml:trace>
  <inkml:trace contextRef="#ctx0" brushRef="#br0" timeOffset="53595.88">15578 4780 1912 0,'0'0'677'16,"0"0"-301"-16,0 0-155 0,0 0-74 0,0 0-32 15,0 0-30-15,0 0-18 16,100-48-50-16,-76 46-17 0,1-2-3 0,-3 3-54 16,-2 1-128-16,-2 0-83 0,-2 4-46 15,-3 1-112-15,-6 3-295 0,-4-2-590 16</inkml:trace>
  <inkml:trace contextRef="#ctx0" brushRef="#br0" timeOffset="53749.41">15601 4963 1169 0,'0'0'661'16,"0"0"-175"-16,0 0-37 0,0 0-89 16,0 0-115-16,0 0-45 0,95-10-54 0,-57 3-74 15,4-3-51-15,2 2-21 0,-2 1-69 16,-4 2-168-16,-6-1-72 0,-8 2-147 15,-7 2-343-15,1-3-1044 0</inkml:trace>
  <inkml:trace contextRef="#ctx0" brushRef="#br0" timeOffset="54765.59">17707 4020 2534 0,'0'0'735'0,"0"0"-334"16,0 0-93-16,0 0-16 0,0 0-72 16,0 0-88-16,0 0-83 0,0 0-49 15,0 0-28-15,-10 8 19 0,4 9 9 16,-1 2 21-16,0 5 1 0,1 0 3 16,1 1 8-16,0-1-31 0,2 0-2 15,3 1-3-15,0 1-18 0,8-2 19 16,3 1-14-16,3-1-54 0,6 1-32 15,3-2 37-15,0-5 12 0,-1-1 0 16,3-7 44-16,-2-2 9 0,-2-7 65 0,-2-1 3 16,1-1 6-16,-2-11 16 15,-1 0 5-15,-6-4 4 0,-1-4-10 16,-7-3 8-16,-3-1 19 0,-4-6-30 16,-13-4-22-16,-6-2-37 0,-3 2-25 0,-1 0-2 15,0 6-18-15,3 6-22 0,5 7-24 0,5 6-39 16,2 4-50-16,4 5-59 0,0 0-109 15,2 7-138-15,3 5-91 0,3 5-62 16,6 0-2-16,3-5-490 0</inkml:trace>
  <inkml:trace contextRef="#ctx0" brushRef="#br0" timeOffset="55021.14">18335 4327 711 0,'0'0'1313'0,"0"0"-824"0,0 0-131 16,0 0-108-16,0 0-141 0,0 0-109 16,0 0-22-16,0 0-33 0,0 0 7 15,0 0 48-15,0 0 20 0,60 4 37 16,-46-4 13-16,-4-5 48 0,-4 0 63 16,-3-3 78-16,-2-1-33 0,-1-3-56 0,0 1-42 15,-3-1-32-15,-3 0-56 0,-2 4-40 16,-4-2-15-16,2 4-103 0,-2 3-66 15,0 0-67-15,2 3-74 0,-1 0-172 16,3 3-99-16,2 0-377 0,5 3-449 0</inkml:trace>
  <inkml:trace contextRef="#ctx0" brushRef="#br0" timeOffset="55265.31">18782 3980 274 0,'0'0'2416'16,"0"0"-1619"-16,0 0-274 0,0 0-138 16,0 0-129-16,0 0-127 0,0 0-76 15,0 0-53-15,0 0-16 0,0 0 16 16,1 18 26-16,5 4-8 0,2 2-2 16,4 3 8-16,-1 0 4 0,0 0-4 0,3 1-24 15,0 1-21-15,0-4-62 0,-3 1-71 16,2 0-65-16,-3-4-63 0,-1 0-108 15,-1-4-120-15,1-3-93 0,-6-5-219 16,5-2-1047-16</inkml:trace>
  <inkml:trace contextRef="#ctx0" brushRef="#br0" timeOffset="55473.25">19226 3969 2322 0,'0'0'763'0,"0"0"-269"15,0 0-113-15,0 0-83 0,0 0-102 16,0 0-85-16,0 0-68 0,82-20-15 16,-49 30 18-16,6 3 0 0,4 5 0 15,-2 1-21-15,-4 3-23 0,-5 2-2 0,-8 0-19 16,-4-1-30-16,-6-1-46 16,-9 0-38-16,-3-4-71 0,-2 0-100 0,-12 0-80 15,-6-4-1-15,-6-3-29 0,-7 0-102 16,6-5-758-16</inkml:trace>
  <inkml:trace contextRef="#ctx0" brushRef="#br0" timeOffset="55619.25">19330 3971 245 0,'0'0'1933'0,"0"0"-1567"16,96-56-273-16,-52 40-19 0,7 0-22 15,1 6-4-15,-3 3-35 0,-1 5-13 16,-8 2-75-16,-7 0-203 0,-7 5-276 15,-10 1-668-15</inkml:trace>
  <inkml:trace contextRef="#ctx0" brushRef="#br0" timeOffset="55965.11">17579 5205 1732 0,'0'0'701'15,"0"0"-202"-15,106-24-172 0,-39 11-98 16,12-3-20-16,13 1-1 0,14-2-70 16,10-1-68-16,10-1-2 0,6-1-9 15,2 1-37-15,0 1-22 0,-4 1-22 16,-1 2 4-16,-8 3-4 0,-6 0-129 16,-8-3-72-16,-8 2-86 0,-12 1-68 0,-13 0-162 15,-21 4-589-15</inkml:trace>
  <inkml:trace contextRef="#ctx0" brushRef="#br0" timeOffset="56198.39">18005 5318 1930 0,'0'0'619'15,"0"0"-159"-15,0 0-89 0,101-11 9 16,-33-1-141-16,20-4-69 0,17-2-105 16,15 0-31-16,5 0-2 0,5 3-14 15,-7 1-18-15,-8 4 0 0,-9-2-41 16,-9 3-99-16,-12 0-118 0,-10 0-153 16,-10 1-94-16,-21 2-253 0,-1-4-1274 0</inkml:trace>
  <inkml:trace contextRef="#ctx0" brushRef="#br0" timeOffset="60413.6">15449 5866 1305 0,'0'0'403'0,"0"0"-227"0,0 0-173 16,0 0-3-16,0 0-45 0,0 0-4 16,0 0 7-16,0 0 12 0,0 0-18 15,0 0-30-15,7-5-17 0,-6 4 14 0,1 1 42 16,-2 0 39-16,1-1 75 0,-1 1 35 15,0 0 11-15,2 0-1 0,-2 0-3 16,0 0-7-16,0 0 10 0,0 0 0 16,0 0-29-16,0 0-20 0,1 0-58 15,2 0-13-15,3 0 0 0,5-2 3 16,5 1 23-16,7-1 22 0,10-3 17 16,9-3-14-16,13-2-34 0,13-3 41 15,14-4 9-15,12-1-35 0,13-1-64 16,9-3 19-16,12 1-6 0,0 0-45 15,3 1-14-15,-2 2-86 0,-7 0 44 0,-8 0-45 16,-9 3-118-16,-11 3 166 0,-12 3-227 16,-13 3-132-16,-21 0-137 0</inkml:trace>
  <inkml:trace contextRef="#ctx0" brushRef="#br0" timeOffset="61268.58">16609 5777 13 0,'0'0'202'15,"0"0"0"-15,0 0 10 0,0 0 23 16,0 0 22-16,0 0-35 0,0 0-85 16,0 0-27-16,0 0-45 0,0 0-55 15,8-5-10-15,1 3-65 0,4-3 13 0,6-1-81 16,4 0 87-16,4 0-78 0,2 1-29 15,0-1 7-15,1 3 44 0,-1-1 47 16,-2 0-245-16,-1 2 23 0</inkml:trace>
  <inkml:trace contextRef="#ctx0" brushRef="#br0" timeOffset="67227.61">4517 5857 995 0,'0'0'1343'16,"0"0"-788"-16,0 0-194 0,0 0-52 16,0 0 22-16,0 0-17 0,0 0-53 15,0 0-69-15,0 0-73 0,-4-19-64 16,4 19-55-16,0 0-62 0,1 7-48 0,4 4 42 15,4 6 68-15,1 5 74 0,0 4-37 16,-2 0-22-16,1 3-6 0,0 1-9 16,-1-1-15-16,0 1 12 0,-1 0-16 15,3-1-8-15,-3-2 8 0,0 1-21 16,1-4-74-16,-4-3-50 0,3 0-33 16,-3-6-48-16,-4 1-121 0,2-6-87 15,-2-2-7-15,0-6-142 0,-3 0-537 16</inkml:trace>
  <inkml:trace contextRef="#ctx0" brushRef="#br0" timeOffset="67482.36">4381 5765 2445 0,'0'0'672'0,"0"0"-309"0,0 0-40 16,40-73 11-16,-17 49-73 0,9 1-63 0,8 4-50 15,6 1-56-15,7 6-37 0,5 6-55 16,0 6 0-16,-3 2-2 0,-5 13 2 16,-8 3 42-16,-6 5-27 0,-13 3-15 15,-7 0-34-15,-9 3-12 0,-7 1 16 16,-4-1 11-16,-15 3 19 0,-4 2 1 16,-9 0-1-16,-1 0-30 0,0 0-100 15,3-4-49-15,6-4-131 0,7-2-257 0,6 0-174 16,6-10-239-16,5 4-472 0</inkml:trace>
  <inkml:trace contextRef="#ctx0" brushRef="#br0" timeOffset="67828.42">5080 6054 2116 0,'0'0'994'15,"0"0"-526"-15,0 0 52 0,0 0-100 16,0 0-122-16,0 0-90 0,0 0-55 15,0 0-58-15,0 0-51 0,0 0-44 16,0 0-24-16,-5-7-28 0,5 13 22 16,0 5 17-16,0 0-8 0,2 3 3 0,6 0-1 15,8 2 7-15,3-2-21 0,4 2-28 16,4-2 12-16,4-3 18 0,2 1 10 16,0-6 20-16,5-2 1 0,-2-4 18 15,1 0 25-15,0-6 9 0,-5-5-9 16,-6-4 8-16,-4-4 35 0,-7-4-10 15,-4-3-21-15,-7-5-22 0,0 1-6 16,-4 2 4-16,0 3-11 0,-5 6-20 16,-3 1-18-16,-3 5-7 0,-4 1-99 0,2 1-44 15,-4 4-46-15,0 4-71 0,-2 3-177 16,-1 4-219-16,0 9-74 0,4-2-414 16,-6 9-396-16</inkml:trace>
  <inkml:trace contextRef="#ctx0" brushRef="#br0" timeOffset="68094.47">3964 6685 1967 0,'0'0'992'15,"0"0"-583"-15,0 0-3 0,0 0-13 16,0 0-55-16,0 0-193 0,124-47-105 15,-29 17-37-15,29-1 22 0,23 1 0 16,16 2 11-16,13 4 14 0,1 3-23 0,2 3-11 16,-5 5-16-16,-7 2-25 0,-7 0-24 15,-7 4-71-15,-10-4-13 0,-13 5-18 16,-14-2-79-16,-16 0-82 0,-18 2-22 16,-20 2 5-16,-20-1-71 0,-15 4-30 0,-13-2-118 15,-8 2-168-15,-6-4-379 0</inkml:trace>
  <inkml:trace contextRef="#ctx0" brushRef="#br0" timeOffset="68843.67">4069 7405 1330 0,'0'0'780'0,"0"0"-340"0,0 0-54 16,0 0-2-16,0 0-76 0,0 0-77 0,0 0-30 15,0 0-29-15,0 0-63 0,0 0-100 16,0 0-9-16,-23 6-59 0,32-3 19 16,2 2 40-16,7 0 25 0,1 2 3 15,5-2 0-15,2-3-10 0,4 1-2 16,3-3 5-16,-1 0-2 0,3-3-7 15,-5-3 1-15,-3-2-10 0,-4-2 12 16,-5-1 4-16,-4-2 12 0,-5 1 18 16,-3-6 13-16,-6-2 37 0,0-7 30 15,-3-3-31-15,-9-6-49 0,-4-2-19 16,-1-3-27-16,-3 2 10 0,0 3 8 0,2 6 10 16,4 2 17-16,2 5 13 0,2 5 15 15,2 3 7-15,2 0 26 0,1 3-3 16,4-1-9-16,1 0-15 0,0-1-34 15,3-3-24-15,9 0-24 0,3-2-23 16,7 1-19-16,4 1-13 0,7 4 13 0,0 2 9 16,3 3-10-16,-1 4-63 0,-2 4-85 15,0 1-7-15,-4 7-50 0,-5 2-73 16,-6 6-132-16,-5 1-87 0,-9 2 0 16,-4 6 132-16,-10 4 39 0,-10 2-89 15,-5 4-114-15,2-10-432 0</inkml:trace>
  <inkml:trace contextRef="#ctx0" brushRef="#br0" timeOffset="69211.23">4271 7299 878 0,'0'0'544'0,"0"0"-118"16,0 0-121-16,0 0-59 0,0 0-110 0,0 0-97 15,0 0 12-15,0 0 126 0,0 0 42 16,0 0-65-16,0 0-84 0,107 23-54 16,-60-33-16-16,1 1-35 0,2-1-55 15,-5-1-3-15,-2 4-51 0,-2-4-56 16,-5 4-38-16,-3-1-2 0,-1 0-16 15,-5 2-46-15,-4 2 51 0,-3 0 128 0,-8 0 123 16,-7 2 172-16,-2 2 261 0,-3 0 4 16,0 0-33-16,-1 0-73 0,-5 0-2 15,-3 0-88-15,-6 0-33 0,-1 0 3 16,-4 2-8-16,-2 2-23 0,-1 3-47 16,-2 0-37-16,-1 4-19 0,3 0-1 0,3 1 7 15,3-1-40-15,5 1-43 0,1 0-6 16,5-1-22-16,3 2 4 0,3 0 5 15,0 0-5-15,0 1-1 0,9 0 1 16,5 0-1-16,2 2-24 0,6-1 0 16,5 1-1-16,2-2-14 0,1-2-7 15,2 0 3-15,-2-3-35 0,0-3-34 16,1-5-39-16,0-1-53 0,-1-6-34 16,2-3-7-16,0-2-95 0,-3-2-67 15,-3-1-191-15,-10 3-516 0</inkml:trace>
  <inkml:trace contextRef="#ctx0" brushRef="#br0" timeOffset="69443.62">5012 7288 1702 0,'0'0'749'15,"0"0"-166"-15,0 0-48 16,0 0-30-16,0 0-101 0,0 0-92 0,0 0-89 16,0 0-52-16,0 0-46 0,0 0-58 15,0 0-67-15,-22-35 0 0,22 35-46 16,0 3-36-16,3 4-31 0,2 5 98 15,0 5 15-15,4 1 2 0,0 1 10 16,1-1 4-16,0 0-16 0,-2 0-31 16,1 0-82-16,1-1-43 0,-4-2-75 15,0 2-72-15,-2-4-129 0,3-1-157 16,-4-1-66-16,4-5-161 0,-1-2-358 0</inkml:trace>
  <inkml:trace contextRef="#ctx0" brushRef="#br0" timeOffset="69660.42">5247 7311 1408 0,'0'0'738'16,"0"0"-173"-16,0 0-87 0,0 0-32 16,0 0-27-16,0 0-104 0,0 0-111 0,0 0-65 15,0 0-78-15,0 0-61 0,-74-58-16 16,59 63-12-16,1 2 1 0,4 3-7 16,6-2-6-16,0 3-1 0,4-1-23 15,0 3-17-15,10-2 10 0,3 0 18 16,4-1 10-16,5 1 8 0,4 0 10 15,5-3-18-15,4 1-35 0,4-4-64 16,-2-2-91-16,-4-3-49 0,1 0-53 16,-4-1-44-16,-1-9-63 0,1 2-208 15,-7-2-464-15</inkml:trace>
  <inkml:trace contextRef="#ctx0" brushRef="#br0" timeOffset="70143.67">5621 6956 1038 0,'0'0'1402'16,"0"0"-790"-16,0 0-108 0,0 0-35 16,-34-67-76-16,30 56-68 0,1 4-53 15,1 0-31-15,2 4-34 0,0 2-101 16,0 1-70-16,0 0-36 0,0 0-27 16,2 1-33-16,2 9-38 0,3 3 97 15,3 5 1-15,0 2 1 0,3 4 12 16,-1 2-4-16,0 0-9 0,-1 0-28 15,-2 1 28-15,-2-1-2 0,1-1-37 16,-2 1-43-16,0-1-46 0,-2-4-10 0,-2 1-36 16,-2-4-87-16,0-1-118 0,0-3-127 15,0-3-34-15,-2-4 13 0,-2-3-36 16,1-4 66-16,0 0 366 0,2-9 131 0,-1-2 325 16,2-2 55-16,0-4-14 0,0 0 17 15,0 1-18-15,3-1 4 0,3 0 21 16,6 4-71-16,2-1-71 0,2 2-64 15,4 1-49-15,4 0-28 0,2 4-18 16,2 2-22-16,2 0-33 0,0 4-19 16,2 1 6-16,-3 1 3 0,1 8-8 15,-7-2 2-15,-3 4-18 0,-8-1-2 16,-3 0-35-16,-8 2-8 0,-1 0 5 16,-9 4 25-16,-7-1 14 0,-14 2-14 15,-5 1-19-15,-6-2-48 0,3-2-50 0,2-3-55 16,6-2-131-16,10-3-126 0,7-1-84 15,2-5 52-15,5 0 115 0,4-7-27 16,2-6-216-16,0 2-452 0</inkml:trace>
  <inkml:trace contextRef="#ctx0" brushRef="#br0" timeOffset="70349.39">6032 6891 1743 0,'0'0'1035'0,"0"0"-500"0,0 0 51 16,0 0-133-16,0 0-159 0,0 0-125 15,0 0-92-15,0 0-65 0,0 0-12 16,0 0 0-16,19 27 0 0,-9-6 49 16,-1 6 3-16,1 1-12 0,3 0-39 15,-3 1 17-15,1-2 13 0,-4-3-31 16,1-2-10-16,-4-1-36 0,1-3-74 16,-5-3-104-16,0-2-125 0,0-1-206 0,-3-5-137 15,-3-3 42-15,-2-4-384 0,3 0-233 16</inkml:trace>
  <inkml:trace contextRef="#ctx0" brushRef="#br0" timeOffset="70544.48">6057 6962 1177 0,'0'0'780'16,"0"0"-190"-16,0 0-143 15,28-65-63-15,-13 50 8 0,4 3-39 0,2 0-79 16,8 1-58-16,3 4-37 0,7 2-44 16,1 2-53-16,3 3-48 0,2 3 15 15,0 4 27-15,-2 6-9 0,-4 4-30 16,-6 5-25-16,-4 4-10 0,-9 0-2 15,-10 3-2-15,-10 2-20 0,-4-1 19 16,-19 3 0-16,-12-2-27 0,-14 0-43 0,-8-2-83 16,-7-3-191-16,-1-2-272 0,16-6-514 15,-9-2-527-15</inkml:trace>
  <inkml:trace contextRef="#ctx0" brushRef="#br0" timeOffset="71139.28">7135 6336 1563 0,'0'0'818'0,"0"0"-219"15,0 0-113-15,0 0-66 0,0 0-87 16,0 0-79-16,0 0-44 0,0 0-38 16,0 0-40-16,0 0-40 0,-52 6-25 0,62-9-55 15,9 0-12-15,8 2-28 0,5-3 7 16,5 3-3-16,-1 0-86 0,-1 1-41 15,-3 0-76-15,-5 0-105 0,-7 0-176 16,-4 0-112-16,-3 0-152 0,-7 1-753 16</inkml:trace>
  <inkml:trace contextRef="#ctx0" brushRef="#br0" timeOffset="71284.17">7136 6489 1730 0,'0'0'775'0,"0"0"-225"0,0 0-164 16,0 0-129-16,0 0-87 0,0 0-51 15,0 0 61-15,0 0-28 0,113-10-56 16,-44-5-96-16,12-3-6 0,11-1-190 16,3-1-111-16,2-1-107 0,-5 5-190 15,-23 3-730-15</inkml:trace>
  <inkml:trace contextRef="#ctx0" brushRef="#br0" timeOffset="71776.58">8548 6118 1967 0,'0'0'1047'0,"0"0"-530"0,0 0-94 16,0 0-41-16,0 0-107 0,0 0-99 15,0 0-63-15,0 0-46 0,-93 13-18 0,73-2-6 16,-2 3-9-16,3-1 15 0,2 3 11 16,7-4-5-16,-2 1-27 0,5 1-25 15,1 2 0-15,2 2-3 0,1 0-2 16,3 2 0-16,0 1-13 0,7 0-16 0,4 1-15 15,4-3-5-15,6-1-7 0,3-4-25 16,6-4 25-16,2-3 24 0,3-6 34 16,3-1 16-16,1-2-4 0,-3-9 6 15,-4-1 25-15,-6-1 6 0,-6-4 30 16,-10-3 43-16,-5-2 12 0,-5-2-13 16,-2-4-11-16,-8-2-44 0,-7 2-36 15,-5-1-5-15,-1 6-11 0,0 4-14 16,-3 5-21-16,3 2-28 0,3 6-87 15,1 5-61-15,2 1-50 0,4 1-72 16,3 5-203-16,5 6-208 0,5 1-28 0,0-3-250 16,12 5-623-16</inkml:trace>
  <inkml:trace contextRef="#ctx0" brushRef="#br0" timeOffset="71965.33">9030 6366 1403 0,'0'0'1575'0,"0"0"-564"0,0 0-422 15,0 0-104-15,0 0-116 0,0 0-139 16,0 0-91-16,0 0-54 0,0 0-37 16,0 0-21-16,-12-24-15 0,12 20-9 15,0 1-3-15,0-2-39 0,0 2-33 16,0 0-49-16,0 0-40 0,0 0-36 0,2 1-50 16,2-2-98-16,3 0-277 0,6-1-367 15,-3 2-287-15,19-6-631 0</inkml:trace>
  <inkml:trace contextRef="#ctx0" brushRef="#br0" timeOffset="72509.34">9384 6012 2059 0,'0'0'769'0,"0"0"-295"16,0 0-42-16,-8-66-11 0,8 52-79 15,5 2-111-15,3 1-80 0,5 2-72 0,5 0-33 16,2 3-31-16,5-1 1 0,4 2-1 16,3 0-3-16,2 3-9 0,2-1-3 15,2 1 0-15,-5 2-1 0,-3 0 1 16,-9 0-3-16,-6 5-27 0,-5-1-32 16,-7 4-78-16,-3 4 29 0,0 2 52 15,-10 3 38-15,-3 2 19 0,-10 3-35 16,-1 1-34-16,-4 0-53 0,1-1-25 15,2 0-13-15,2-6-2 0,6 0-9 16,5-2 21-16,1-1 70 0,2-2 53 16,2-1 13-16,3-4 16 0,2-1 40 15,1-3 70-15,1-1 92 0,0-1 66 0,3 0 0 16,4-3-2-16,6-3-82 0,3-3-73 16,5 0-35-16,4 0-30 0,2 3-43 15,2 3-3-15,4 3-15 0,-2 0-13 0,0 8-2 16,2 2 0-16,-5 3 30 15,-4 0 34-15,-4-1-4 0,-7 0-2 0,-4-2 2 16,-5 2-11-16,-4 0-4 0,0-1 15 16,-10 3 7-16,-4 0 9 0,-6 2 2 15,-8-2-2-15,-3 2 0 0,-6-4-22 16,0 0-14-16,-5-2-10 0,2-2-2 16,2-6 1-16,2 0 0 0,3-2-41 15,4-3-31-15,0-4-65 0,4-1-36 16,0-2-53-16,3 0-174 0,2 2-192 15,5-2-184-15,3 5-457 0,8-2-494 0</inkml:trace>
  <inkml:trace contextRef="#ctx0" brushRef="#br0" timeOffset="74242.02">4812 8971 1807 0,'0'0'768'0,"0"0"-263"0,0 0-91 16,0 0-3-16,0 0-35 0,0 0-76 15,0 0-69-15,0 0-90 0,0 0-94 16,-28-52-47-16,28 54-43 0,0 7-20 15,3 4 63-15,4 8 31 0,-1 3 14 16,1 3-2-16,2 4-3 0,4 2-6 16,-3 3 5-16,3 2 13 0,0-1-34 15,-3 3-18-15,3-2 15 0,-4 1-14 16,1-3 0-16,-2 0-1 0,1-4 0 0,-2-3-67 16,-1-4-68-16,1-1-30 0,-3-5-72 15,-2-2-122-15,-2-4-140 0,0-4-67 16,0-6-6-16,-2 1-185 0,-6-4-794 0</inkml:trace>
  <inkml:trace contextRef="#ctx0" brushRef="#br0" timeOffset="74475.08">4892 9194 1755 0,'0'0'778'0,"0"0"-247"16,0 0-69-16,5-71-46 0,8 51-90 15,8-2-118-15,5 0-93 0,7 1-54 16,6 2-5-16,4 2-13 0,1 5-3 15,2 7-14-15,-3 5-26 0,-1 2 0 0,-2 7 31 16,-8 3-31-16,-10 4-15 0,-7-1-19 16,-10 3 22-16,-5 3 12 0,-9 0 49 15,-10 2 0-15,-8 1-3 0,-9 1-22 16,-2 2-24-16,-6 0-78 0,2 1-30 16,1-2-86-16,5 2-169 0,6-3-102 0,4-1-173 15,9-7-352-15,-2 4-666 0</inkml:trace>
  <inkml:trace contextRef="#ctx0" brushRef="#br0" timeOffset="74775.37">4304 9952 1061 0,'0'0'1665'0,"0"0"-1005"16,0 0-119-16,0 0-69 0,0 0-191 16,0 0-158-16,81-45-62 0,-11 19-18 15,26-4-15-15,22 0-10 0,16-1 28 16,11 1 40-16,0 5-50 0,-3 1-33 0,-8 5 19 16,-7 2-22-16,-13 3-23 0,-9 3-1 15,-10 0-4-15,-15 3-39 0,-14 1-40 16,-16 4-10-16,-18 3-49 0,-15 0-106 15,-11 1-213-15,-6 8 19 0,0-1 128 16,-7 3-3-16,-9-1-111 0,6-1-363 16,-18 4-630-16</inkml:trace>
  <inkml:trace contextRef="#ctx0" brushRef="#br0" timeOffset="75258.45">4505 10449 2132 0,'0'0'963'16,"0"0"-533"-16,0 0-61 0,0 0-139 15,0 0-124-15,0 0-65 0,0 0-23 0,0 0-18 16,0 0 1-16,0 0 5 15,0 0 26-15,20 26-8 0,-10-20 1 0,6-1 9 16,0 1-9-16,2-3 6 0,4 0 3 16,-2-2 0-16,3-1-19 0,3 0-15 15,1-7-2-15,4-3 1 0,0-3-1 16,0-3 2-16,-4-1 2 0,-4-2 29 16,-3-1 3-16,-8 0 3 0,-5-3 40 15,-4-5 104-15,-3 2-40 0,-6-5-53 16,-5-2-30-16,-1 3-36 0,-1-2-1 15,3 2 13-15,1 1 14 0,-2 5-2 0,7 4-4 16,-1 0 4-16,1 5-1 0,4-1-2 16,0 2 2-16,1 1-17 0,7 1-28 15,3-3-12-15,4 1-15 0,3 2-9 16,4 0 2-16,2 1-5 0,2 5-16 16,-1 5-63-16,-2 1-44 0,-3 4-42 0,-3 6-70 15,-5 6-103-15,-5 2-97 0,-5 7-27 16,-2-1-31-16,-11 5-49 0,-2-1-466 15,-1-7-94-15</inkml:trace>
  <inkml:trace contextRef="#ctx0" brushRef="#br0" timeOffset="75375.39">4869 10266 323 0,'0'0'629'0,"0"0"-82"15,0 0-118-15,0 0-189 0,0 0-159 16,0 0-81-16,0 0 0 0,0 0 0 16,0 0 29-16,0 0 104 0,0 0-75 15,39 41-38-15,4-52-17 0,5-1-3 0,5 0-37 16,-4 2-18-16,-1 1-26 0,-4 2-87 15,-8 1-134-15,-2 2-221 0,-13 3-299 16</inkml:trace>
  <inkml:trace contextRef="#ctx0" brushRef="#br0" timeOffset="75608.17">5362 10221 638 0,'0'0'1045'0,"0"0"-535"0,0 0-138 0,0 0-31 16,0 0-36-16,0 0-25 15,0 0 14-15,-91 26-26 0,70-15-49 0,3 1-52 16,-2 2-80-16,3-1-50 0,3 0-22 15,2 0-12-15,5-1-3 0,1-3-14 16,3 2-2-16,3-1 4 0,0-1 11 16,3 0-2-16,7 3 1 0,3 0 2 15,6 0 22-15,4 2-1 0,3-1 1 16,4-1-4-16,2-1-18 0,1-1-6 16,0-3-93-16,-4-1-40 0,-3-4-73 0,-6-2-121 15,-3 0-100-15,-5-1-63 0,-3-7-117 16,-2-3-509-16,-2-4 52 0</inkml:trace>
  <inkml:trace contextRef="#ctx0" brushRef="#br0" timeOffset="75790.13">5512 10362 442 0,'0'0'1092'0,"0"0"-452"16,4-66-75-16,-2 46-52 0,-2 4-18 15,1 4-39-15,1 6-93 0,-1-1-68 0,-1 6-44 16,2 0-50-16,-2 1-79 0,1 0-59 16,1 0-63-16,0 0-9 0,2 6-45 15,2 3 41-15,3 5 13 0,4 5 0 16,-3-1 0-16,2 2-11 0,-4-1-19 15,-1 0-13-15,-2-1-23 0,-2-1-41 16,-3-2-43-16,0-3-43 0,0 0-108 16,0-3-170-16,1-3-291 0,2-3 118 15,4-3-159-15,2 0-656 0</inkml:trace>
  <inkml:trace contextRef="#ctx0" brushRef="#br0" timeOffset="76008.59">5753 10284 988 0,'0'0'994'0,"0"0"-505"16,0 0 43-16,0 0-18 0,0 0-54 0,0 0-122 15,0 0-69-15,0 0-78 16,0 0-80-16,0 0-62 0,0 0-49 0,-42-42-11 16,36 51-11-16,0 0 1 0,2 2 2 15,1 1 1-15,3 1 16 0,0-1-1 16,0 3 0-16,4-2-34 0,5 0-22 16,1-2-20-16,6 1-26 0,6-5 9 15,5 1 0-15,7-3-1 0,10-5-30 16,5 0-56-16,4-2-157 0,2-9-58 15,1 0-128-15,-13-1-456 0,17-8-619 0</inkml:trace>
  <inkml:trace contextRef="#ctx0" brushRef="#br0" timeOffset="76263.47">6797 9598 2189 0,'0'0'984'0,"0"0"-513"16,0 0-26-16,0 0-63 0,0 0-107 0,0 0-122 16,0 0-83-16,0 0-42 0,0 0-28 15,0 0-43-15,81-53-24 0,-52 48-44 16,1 1-15-16,-2 3-40 0,-5 1-80 15,-6 0-193-15,-7 4-129 0,-7 5-39 16,-3 1-50-16,0-1-172 0</inkml:trace>
  <inkml:trace contextRef="#ctx0" brushRef="#br0" timeOffset="76408.2">6812 9733 751 0,'0'0'639'16,"0"0"-155"-16,0 0-140 0,0 0-111 0,0 0-94 15,0 0 22-15,0 0 115 0,0 0 9 16,0 0-97-16,124 34-100 0,-65-46-59 15,10-1-29-15,3 0-55 0,0-1-88 16,-4 0-71-16,-9 1-90 0,-10 0-157 0,-14 5-327 16,5-9-859-16</inkml:trace>
  <inkml:trace contextRef="#ctx0" brushRef="#br0" timeOffset="76757.78">7877 9351 1934 0,'0'0'1107'0,"0"0"-587"16,0 0-54-16,0 0-57 0,0 0-128 15,0 0-121-15,0 0-81 0,0 0-49 16,0 0-30-16,0 0-34 0,-19 9 33 16,13 3 1-16,2 2 0 0,1 3-1 0,2-1-11 15,1 2 9-15,4 0 3 0,8-1 12 16,3 0-11-16,4-3-1 0,6 0-18 15,2-5 2-15,5-2 4 0,4-2 9 16,4-5 3-16,6 0 12 0,3-7-9 0,-1-6 16 16,-2-4 2-16,-6-1 16 0,-8-5 48 15,-9-2 28-15,-10-5 55 0,-10-2 38 16,-3-2-73-16,-3 2-42 0,-13 3-34 16,-5 1-23-16,-8 7-34 0,-6 3 0 15,-4 2-40-15,-5 7-29 0,0 3-61 16,1 6-46-16,4 0-40 0,7 6-55 15,11 7-157-15,11 1-230 0,10 4-381 16,4-5 20-16,38 5-813 0</inkml:trace>
  <inkml:trace contextRef="#ctx0" brushRef="#br0" timeOffset="76941.35">8808 9472 2217 0,'0'0'1007'0,"0"0"-455"0,0 0 24 15,0 0-116-15,0 0-145 0,0 0-105 16,0 0-70-16,0 0-40 0,0 0-39 16,0 0-61-16,0 0-6 0,0-5-55 15,0 1-100-15,1 0-67 0,5-1-41 16,4 2-134-16,2 1-275 0,2 2-325 16,-2-2-270-16,-67 27-283 0</inkml:trace>
  <inkml:trace contextRef="#ctx0" brushRef="#br0" timeOffset="77924.28">9579 9021 1360 0,'0'0'693'0,"0"0"-279"0,0 0-11 15,0 0-67-15,0 0-8 0,-38-69-53 16,31 59-64-16,2 3-45 0,0 2-38 0,2 1-32 16,-4 2-18-16,0 2-13 15,-6 0-22-15,-6 0-25 0,-5 6 7 0,-7 3 3 16,-5 1 2-16,-4 2-14 0,0 2-4 16,2-1-11-16,3 0 21 0,8-1 14 15,6-4-2-15,6 3-33 0,2-2-1 16,6 0-24-16,1 2-1 0,5 1 1 0,1 1-7 15,1 0 3-15,11 1 13 0,5 0 15 16,9 0 0-16,6-1 58 0,8 0 22 16,6-2-25-16,8 1-33 0,2-1-10 15,-2 2-12-15,-4 2-9 0,-6-1 9 16,-12 3-2-16,-11 1-8 0,-11 1-21 16,-8 0 31-16,-2 4 18 0,-12-1 13 15,-11 2-3-15,-4-1-25 0,-8 0 9 16,-4-1-12-16,-1-3-2 0,0-1-13 15,4-4 15-15,2-5 0 0,7-4 2 0,6-4 10 16,5-1 18-16,1-3 0 0,7-6-30 16,0-5-1-16,3-4 0 15,5-4-14-15,5-5-13 0,13-5 11 0,9 1 17 16,9-4 30-16,7-1 1 0,2 2-1 16,2 2 35-16,0 1 17 0,-3 1-42 15,-5 3-13-15,-4-3 3 0,-5 0 13 16,-2-1 15-16,-8-1-4 0,-3 0 4 0,-7 1 9 15,-4 1-22-15,-6 3 4 0,-7 7-49 16,-9 3-52-16,-10 5-57 0,-9 6-55 16,-8 6-58-16,-10 3-75 0,-5 10-151 15,-2 5-223-15,2 2-343 0,16-4-432 16</inkml:trace>
  <inkml:trace contextRef="#ctx0" brushRef="#br0" timeOffset="78824.28">4804 11782 2047 0,'0'0'818'15,"0"0"-370"-15,0 0-70 0,0 0 16 16,0 0-86-16,0 0-157 0,0 0-83 16,0 0-68-16,0 0-9 0,0 0 9 15,5 30 46-15,-1-6-6 0,2 4-6 16,2-2 9-16,1 4-9 0,-2-3 3 0,5 0-19 15,-4 0-15-15,3-1 16 0,0 0 8 16,-2 1-5-16,-2 0-7 0,0-1-15 16,-1-1-13-16,-2-1-24 0,-4-4-52 15,1-1-74-15,-1-2-119 0,0-4-127 16,0-2-167-16,-1-4-77 0,-3-4-140 16,0-3-510-16</inkml:trace>
  <inkml:trace contextRef="#ctx0" brushRef="#br0" timeOffset="79024.6">4823 11912 1782 0,'0'0'797'0,"0"0"-289"0,-7-65-96 16,7 47 26-16,0 1-25 0,3 5-70 15,1 5-85-15,0 1-50 0,-2 4-83 16,-1 2-89-16,2 0-36 0,2 2-76 16,3 9-37-16,5 3 62 0,5 4 32 0,2 3 16 15,1 0-46-15,1 0-12 16,1-2-25-16,3-1-33 0,1-2-54 0,2-2-34 15,7-3-92-15,3-3-92 0,7 0-96 16,2-3-146-16,-8-2-548 0</inkml:trace>
  <inkml:trace contextRef="#ctx0" brushRef="#br0" timeOffset="79179.63">5631 11811 1764 0,'0'0'512'0,"0"0"-256"16,0 0-11-16,-90-31 31 0,59 24 5 15,3 3-46-15,-1 4-89 0,0 0-71 16,0 0-59-16,-1 7-16 0,3 4-19 16,-2 2 0-16,4 3-123 0,4 2-73 15,2 0-79-15,9 1-91 0,4 0-87 16,3-4-281-16,3 3-643 0</inkml:trace>
  <inkml:trace contextRef="#ctx0" brushRef="#br0" timeOffset="79407.95">5545 11789 2287 0,'0'0'751'0,"0"0"-260"0,0 0-15 15,0 0-8-15,0 0-157 0,0 0-163 16,0 0-87-16,0 0-45 0,0 0-16 16,0 0-37-16,0 0 37 0,12 5 0 15,-8 19 43-15,-1 2-3 0,0 2-6 16,1 3-16-16,-1-1-6 0,3 1-12 15,-3 0-1-15,3 1-29 0,-1 0-41 16,2 3-54-16,1-1-47 0,2-1-106 16,1 0-165-16,-1-1-192 0,3-3-86 0,-3-10-558 15</inkml:trace>
  <inkml:trace contextRef="#ctx0" brushRef="#br0" timeOffset="79706.92">5843 12178 696 0,'0'0'1699'0,"0"0"-1148"15,0 0-119-15,0 0 11 0,-24-67-23 16,17 53-122-16,-2 2-98 0,2 0-61 16,3 3-41-16,1 4-25 0,0 3-15 15,3 0-58-15,0 2-64 0,0 0-74 16,0 4-92-16,0 6 63 0,3 3 112 16,4 2 11-16,9 1-30 0,3 2 5 15,5 0 44-15,6-1 13 0,0-3 12 16,1-3 1-16,-4-2 21 0,-3-6 18 15,-6-3 32-15,-1 0 24 0,-7-5 18 0,-1-8 22 16,-2-2-26-16,0-6-24 16,-5-2-25-16,-1-3-15 0,1 3-21 0,-2 1-23 15,0 4-2-15,0 4-2 0,0 2-53 16,0 5-83-16,1 1-74 0,4 5-104 16,0 0-201-16,8 1-285 0,-4 0-295 0,15 0-392 0</inkml:trace>
  <inkml:trace contextRef="#ctx0" brushRef="#br0" timeOffset="80174.35">6427 11942 2317 0,'0'0'799'16,"0"0"-223"-16,0 0-45 0,0 0-135 15,0 0-137-15,0 0-85 0,0 0-43 0,0 0-33 16,0 0-44-16,0 0-26 15,0 0-28-15,-3-18-22 0,3 18-23 0,0 2-37 16,3 5-13-16,1 4 80 0,4 4 14 16,2 0-11-16,4 3 10 0,2 0-35 15,4-1-15-15,2-1-21 0,-2-2-47 0,0-4-9 16,2-2-1-16,-3-3-6 16,1-5-19-16,0 0-10 0,-1-5 29 0,1-7 45 15,-4-1 72-15,1-4 19 0,-4 0 57 16,-2-2 81-16,-2 0 87 0,-3-3-4 15,0 4-2-15,-2 0-5 0,-1 3 0 16,-2 3-22-16,-1 3-10 0,0 4-15 16,2 2-31-16,-2 2-33 0,1 1-49 15,-1 0-54-15,3 0-20 0,-3 0-37 16,4 7-28-16,-1 4-16 0,0 6 101 16,3 5 0-16,-1 6-11 0,1 1 11 15,-1 1 9-15,-2 1-9 0,-2-1-24 0,-1 1-9 16,0-2 6-16,-4-2-16 0,-8 0-30 15,-7-1-9-15,-5-4-6 0,-8-2-21 16,-4-2-53-16,-3-5-104 0,-1-3-104 0,5-5-118 16,8-4-14-16,7-1-16 0,7 0-166 15,4-11-656-15</inkml:trace>
  <inkml:trace contextRef="#ctx0" brushRef="#br0" timeOffset="80656.39">7117 12029 1026 0,'0'0'771'15,"0"0"-232"-15,0 0-91 0,0 0-63 16,0 0-34-16,0 0-54 0,0 0-45 16,0 0-43-16,0 0-29 0,0 0-23 15,0 0-12-15,28-31 8 0,-27 30 6 0,1 0-6 16,-2 1-35-16,1 0-23 0,-1 0-19 15,0 0-31-15,2 0-39 0,-2 0-6 16,0 0-33-16,1 2-1 0,1 5 13 16,-1 3 21-16,0 4 18 0,1 3-6 15,3 4-11-15,-2-1 2 0,0 4-3 16,2-2 1-16,-1 0 10 0,3 2 4 16,-2-1-15-16,3 0-10 0,-1-1-12 15,-1-1 1-15,0-2-12 0,1-1-1 0,-3-2-20 16,-1-4-10-16,0-1-15 0,-1-2-25 15,-1-3-21-15,-1-2-31 0,0-2-35 16,0-2-31-16,0 0-5 0,0 0-56 16,0 0-92-16,0-5-351 0,-1 2-745 15</inkml:trace>
  <inkml:trace contextRef="#ctx0" brushRef="#br0" timeOffset="81990.31">4088 13118 1982 0,'0'0'699'0,"0"0"-345"16,0 0-44-16,0 0 23 0,0 0-47 15,0 0-100-15,0 0-149 0,0 0-37 0,0 0-81 16,101-34 39-16,-26 23 42 16,26 0 40-16,23-6 26 0,24-1-16 0,24-2-25 15,21-1 18-15,23-1 4 0,13 1 33 16,13 0-61-16,3 0-7 0,0 2 10 15,-8-1-22-15,-10 1-37 0,-20-2-16 16,-19 2-21-16,-28 1 33 0,-24 0-24 16,-27 1 12-16,-24 4 31 0,-23 1 22 0,-17 1 19 15,-15 1 46-15,-12 2-6 0,-6 2-9 16,-4 0-6-16,-7 1-17 0,2 3-15 16,-3-2-12-16,0 3-22 0,0-2-34 15,0 3-81-15,-4 0-58 0,-5 0-56 16,-5 0-98-16,-4 2-82 0,-3 3-117 15,1 0-578-15</inkml:trace>
  <inkml:trace contextRef="#ctx0" brushRef="#br0" timeOffset="82839.5">4493 13851 1558 0,'0'0'750'0,"0"0"-298"16,0 0-29-16,0 0 10 0,0 0-74 15,0 0-136-15,0 0-114 0,0 0-47 16,0 0-33-16,0 0-29 0,0 0-34 16,-23-7-38-16,26 13 26 0,1 0 46 0,3 2 31 15,1 1-16-15,0 0-2 0,3-1-10 16,1-2 15-16,0-2-2 0,1 0 18 15,1-3 6-15,2-1 22 0,0 0 28 16,4-8-16-16,-1-1-6 0,1-3-7 16,0-2-9-16,-2-2 1 0,-3-4-17 15,-2-3 1-15,-1-1 0 0,-5-6-1 16,-4-2-2-16,-3-2-9 0,0-2 2 16,-6 2-15-16,-4 0-9 0,0 3-1 15,-2 4 14-15,1 3-13 0,2 3 18 0,1 3-6 16,2 1-3-16,0 3 7 0,0 2-1 15,5-3-15-15,-1 4-1 0,2-2-1 16,0 1-1-16,2-1-15 0,5 1-10 16,2-1-11-16,2 2-13 0,5 4-21 0,6 2-10 15,8 2-2-15,6 3 2 16,6 1-15-16,1 8-41 0,-4 3-78 0,-6 2-152 16,-10 4-122-16,-9 1-26 0,-9 3 34 15,-5 3-3-15,-5-7-261 0</inkml:trace>
  <inkml:trace contextRef="#ctx0" brushRef="#br0" timeOffset="82995.28">4724 13755 78 0,'0'0'1328'0,"0"0"-737"0,0 0-147 16,0 0-63-16,0 0-99 0,0 0-103 16,0 0-166-16,0 0-13 0,0 0-64 15,0 0-3-15,115-50-35 0,-65 44-11 16,0 0-44-16,1 0-166 0,-2 2-208 15,-6 2-211-15,-11 1-395 0</inkml:trace>
  <inkml:trace contextRef="#ctx0" brushRef="#br0" timeOffset="83439.33">5250 13699 313 0,'0'0'743'0,"0"0"-62"0,0 0-143 16,0 0-73-16,-84 8-76 0,62-2-70 15,0 0-31-15,0 4-40 0,0-2-78 16,1 4-45-16,2 1-41 0,0 0-19 15,0 1-22-15,5 0-18 0,4 2-25 16,1-2-11-16,5 0-5 0,4 0 4 0,0 0 10 16,0 2 2-16,10-2 1 0,3 0 0 15,3 0 1-15,4-1-2 0,7-1-39 16,2-1-2-16,6-2 10 0,4-1-34 16,2-4-7-16,3 0 1 0,-2-3-34 15,-1-1-29-15,-5 0-58 0,-5-5 8 16,-7-2-16-16,-5-1-14 0,-3-4 24 0,-5-3 75 15,-3-3 73-15,0-2 27 0,-4-3 15 16,1-3 29-16,-2-2 90 0,-2 1 41 16,-1 3 77-16,0 3 33 0,0 4 14 15,0 3-10-15,-3 3 6 0,2 5-11 16,-1 0-2-16,1 2-29 0,1 2-58 16,0 1-59-16,0 1-54 0,0 0-67 0,0 0-6 15,0 0-43-15,0 0-30 0,3 7-39 16,1 3 57-16,2 4 58 15,2 3-9-15,1 2-19 0,0 2-11 0,0 0-26 16,-1 0-23-16,-1-1-35 0,-1 0-37 16,0-2-74-16,1-1-83 0,-1-1-112 15,1-4-22-15,2-1-91 0,2-4-53 16,-1-4-484-16</inkml:trace>
  <inkml:trace contextRef="#ctx0" brushRef="#br0" timeOffset="83655.25">5721 13801 101 0,'0'0'1404'0,"0"0"-748"15,0 0-139-15,0 0-51 0,0 0-21 16,1-67-57-16,-4 59-59 0,-1 1-88 0,-3 1-68 16,0 2-50-16,-2 2-40 0,-4 0-53 15,0 2-30-15,0 0-33 0,-3 7 2 16,3 0-3-16,2 5-12 0,2 3 9 16,3-2 13-16,2 4 5 0,4-2-2 15,0 3 8-15,0 0-17 0,10-2-38 16,5-1-22-16,5-1-3 0,6-3 4 15,4-2 1-15,3-3-64 0,5-3-6 16,-1-2-25-16,0-1-121 0,-2-1-104 16,0-4-107-16,-4-3-205 0,-6 0-568 15</inkml:trace>
  <inkml:trace contextRef="#ctx0" brushRef="#br0" timeOffset="83988.27">6142 13330 1132 0,'0'0'1165'0,"0"0"-794"0,0 0-36 16,0 0 51-16,0 0 1 0,0 0-53 15,0 0-45-15,0 0-104 0,0 0-104 16,0 0-44-16,4-43-37 0,-1 47 0 15,3 5 0-15,2 6 43 0,3 4 6 16,4 8 3-16,0-1 3 0,2 4 22 16,2 1-16-16,-2 0-28 0,0 1 4 0,1-2-25 15,-3-2 22-15,-1-1-33 0,-2-1-1 16,-3-2-52-16,-2-2-31 0,-2-4-36 16,-2-3-44-16,-3 0-62 0,0-5-104 15,0-2-95-15,0-2-23 0,-3-3-8 16,-2-2 10-16,-1-1-54 0,1-3-308 15</inkml:trace>
  <inkml:trace contextRef="#ctx0" brushRef="#br0" timeOffset="84239.4">6168 13368 1045 0,'0'0'1463'16,"0"0"-1015"-16,0 0-55 0,-12-70 69 15,12 54-35-15,2 0-135 0,8 4-116 16,4 1-81-16,5 0-37 0,8 2-24 15,5 0-13-15,10 5-20 0,1 1-1 16,4 3-24-16,1 7-10 0,-2 5 7 0,0 6 27 16,-8 3 21-16,-3 3 13 0,-7-3-13 15,-8 3-18-15,-6-1-3 0,-9 0-6 16,-5 0-40-16,-5 3 22 0,-16-1 24 16,-6 0 11-16,-9 2-11 0,-4-3-39 15,-2 0-13-15,3-3-96 0,4-1-165 0,5-2-132 16,7-4-173-16,7-2-166 0,7-5-710 15</inkml:trace>
  <inkml:trace contextRef="#ctx0" brushRef="#br0" timeOffset="84754.82">6855 13035 790 0,'0'0'1793'0,"0"0"-1281"16,0 0-161-16,0 0 19 0,0 0-59 15,0 0-108-15,0 0-157 0,0 0-46 16,0 0-15-16,0 0 15 0,-23-5 77 0,30 25-9 16,4 6-9-16,3 2 18 0,0 3 12 15,3 4-18-15,1 1-28 0,-1 0-28 16,2-1 19-16,-6 1-22 0,0-3-12 15,-3-3-18-15,-4-1-16 0,-2-3-18 16,-4-3-43-16,0-5-35 0,0-3 13 16,0-5-41-16,0-4-7 0,0-3 20 15,-3-2 63-15,3-1 82 0,-1-1 173 16,-1-5-110-16,1-4-60 0,-1-1-3 16,2 1 50-16,0-3 18 0,0 3 47 0,3-1 15 15,3 1-28-15,7 1-9 0,0 0-20 16,4 0-14-16,6 0-7 0,2 1-3 15,5 0 6-15,2 1-6 0,2 2-9 16,0 1-4-16,-3 4-21 0,-2 0-15 0,0 1-17 16,-6 8 14-16,-5 1 3 0,-3 2 20 15,-6-1-20-15,-5 5-27 0,-1-2-19 16,-3 2-9-16,-10-1 28 0,-9 1 14 16,-10 1 11-16,-7-3 1 0,-3 1-32 15,0-5-41-15,0 0-70 0,8-2-69 16,5-3-91-16,6-2-73 0,5-2-95 15,2-1-127-15,6 0-148 0,1-3-526 0,3-10 545 0</inkml:trace>
  <inkml:trace contextRef="#ctx0" brushRef="#br0" timeOffset="85088.4">7236 12951 1527 0,'0'0'1142'16,"0"0"-743"-16,0 0-29 0,0 0 22 0,13-68-96 16,2 59-103-16,1 3-97 0,6 2-49 15,4 4-32-15,1 0 1 0,2 1 5 16,0 8 7-16,-3 3-3 0,-5 2-23 16,1 2 20-16,-7 4-21 0,-3 0-1 0,-4 3-19 15,-7 3-12-15,-1 0-3 0,-9 1 13 16,-6 2 21-16,-6 0 11 0,-2-4-11 15,0 2-2-15,0-6 0 0,7-4 0 16,6-5-1-16,2-5 3 0,5-3 1 16,1-1 0-16,2-3 45 0,0 0-9 15,0 0 12-15,8-7-49 0,6 1-27 16,7-1-78-16,6 1-56 0,11 0-36 16,7 0-17-16,5 1-95 0,5 0-152 15,0 3-166-15,-12-1-645 0</inkml:trace>
  <inkml:trace contextRef="#ctx0" brushRef="#br0" timeOffset="85985.71">8350 12444 1800 0,'0'0'707'16,"0"0"-272"-16,0 0-48 0,0 0 28 16,0 0-68-16,0 0-76 0,0 0-86 15,0 0-92-15,0 0-81 0,0 0-12 16,56-36-31-16,-17 29 7 0,7 1 11 16,1 1 11-16,5 1-22 0,-4-1-29 15,-2 2-123-15,-4 2-74 0,-9 1-46 16,-6 0-192-16,-5 6-134 0,-10 0-422 15,-7 3-435-15</inkml:trace>
  <inkml:trace contextRef="#ctx0" brushRef="#br0" timeOffset="86150.61">8661 12565 1858 0,'0'0'825'0,"0"0"-474"15,0 0-92-15,0 0-14 0,0 0-81 0,109-43-85 16,-62 31-55-16,6 0-24 0,3 0-25 15,2 4 0-15,-2-2 6 0,-4 7-104 16,-5-1-100-16,-6 4-89 0,-7 0-139 16,-8 0-293-16,6 0-834 0</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5:59:29.579"/>
    </inkml:context>
    <inkml:brush xml:id="br0">
      <inkml:brushProperty name="width" value="0.05292" units="cm"/>
      <inkml:brushProperty name="height" value="0.05292" units="cm"/>
      <inkml:brushProperty name="color" value="#FF0000"/>
    </inkml:brush>
  </inkml:definitions>
  <inkml:trace contextRef="#ctx0" brushRef="#br0">9920 12049 780 0,'0'0'694'0,"0"0"-219"16,0 0-203-16,0 0-61 0,0 0-24 0,0 0-36 15,0 0-28-15,0 0 18 0,0 0-32 16,-2-20 22-16,2 19 6 0,0 1-10 15,-2 0-4-15,2 0-12 0,0 0 2 16,-1 0 6-16,1 0-8 0,0 0-33 16,0 0-32-16,0 0-30 0,-2 0-16 15,2 0 0-15,-1 0-3 0,1 0-28 16,-2 1-4-16,1 2-21 0,-2 1-9 16,-4 4 1-16,1 3 64 0,-3 3 28 15,-1 4-25-15,-3 0 16 0,3 2-17 0,0 1 1 16,0-2-1-16,4 0 0 0,0 0-2 15,4-1-13-15,2-1-53 0,0-1 38 16,0-1 12-16,0-2-3 0,4 1-37 16,3-2-4-16,2-2 13 0,4 0 15 15,1-2 4-15,3-2 28 0,1-1 9 0,2-2 73 16,0-2 16-16,1-1-4 0,3 0-28 16,5-1 7-16,2-4 5 0,0-4-78 15,-5-1-164-15,-6-5 164 0,-9-3 117 16,-3-1-70-16,-3-1-19 0,2-2 34 15,-4-2 6-15,-1 1-12 0,-2 2-16 16,0-2 7-16,-6 4-19 0,-7 1 3 0,-3 1-10 16,-4 2-18-16,-1 2-3 15,-3 3-28-15,0 1 1 0,2 2-29 0,2 2-62 16,6 4-47-16,2 0-70 16,2 1-147-16,6 0-278 0,2 0-363 0,2 1-375 0</inkml:trace>
  <inkml:trace contextRef="#ctx0" brushRef="#br0" timeOffset="523.04">10578 12323 1006 0,'0'0'599'0,"0"0"-150"0,0 0-125 0,0 0-50 15,0 0-77-15,0 0-59 0,0 0-58 16,0 0-45-16,0 0-6 0,0 0-10 16,-2 3-19-16,2-3-32 0,0 0 7 0,0 0 8 15,0 0 16-15,0 0 1 0,0 0 29 16,4 0 38-16,4 0 7 0,0 0 15 15,7-4-9-15,-4-2-7 0,2 0 3 16,0-1 22-16,-6-3 28 0,-1 2 3 16,-3-2-16-16,-1 1-27 0,-2 0-24 15,-3 2 4-15,-6-1-19 0,-1 2-47 16,-4 0-43-16,-4 4-26 0,-1 2-3 16,1 0-10-16,0 0-12 0,1 5-70 15,6 1-63-15,0 2-88 0,3 0-67 16,5 1 15-16,3-1-51 0,0-2-203 0,2-2-177 15</inkml:trace>
  <inkml:trace contextRef="#ctx0" brushRef="#br0" timeOffset="900.05">10926 11900 615 0,'0'0'1341'0,"0"0"-952"16,0 0-85-16,0 0 37 0,0 0-2 15,0 0-44-15,0 0-87 0,0 0-76 0,0 0-63 16,0 0-69-16,0 0-37 0,-12-26-101 15,13 36 100-15,4 6 38 0,1 4 72 16,-1 2 4-16,-1 4-23 0,0 1-11 16,2 1 8-16,1 0-17 0,-1 1-33 0,1 1-9 15,1-3 9-15,1 2 1 0,-3-4-1 16,0 0-47-16,0-2-33 0,-2-5-4 16,-1 0-29-16,1-3-45 0,-1-4-90 15,0-1-87-15,3-3-44 0,0-4 4 16,2-3-173-16,2 0-204 0</inkml:trace>
  <inkml:trace contextRef="#ctx0" brushRef="#br0" timeOffset="1167">11351 11862 1926 0,'0'0'735'0,"0"0"-305"0,0 0-53 16,0 0-10-16,0 0-44 0,0 0-77 15,0 0-45-15,0 0-72 0,0 0-107 16,0 0-22-16,0 0-74 0,32-34 74 16,-22 47 9-16,0 8 28 0,5 4-9 0,-1 0 3 15,-1 1 5-15,0 2-20 0,0 1-13 16,0-1 15-16,-1 0-18 0,0 1-15 16,-1-1-3-16,0 0 17 0,-2 0 1 15,-2-4-39-15,0 0-51 0,-1-2-85 16,0 0-86-16,-5 0-93 0,0-2-155 15,-1 0-173-15,0-5-518 0</inkml:trace>
  <inkml:trace contextRef="#ctx0" brushRef="#br0" timeOffset="2799.49">5122 15607 1344 0,'0'0'657'0,"0"0"-324"16,0 0-100-16,0 0 60 0,0 0 12 0,0 0-59 15,0 0-78-15,0 0-64 0,0 0-44 16,0 0-16-16,-32-12-16 0,32 12-28 15,0 1-48-15,0 5-46 0,0 5 94 16,3 5 38-16,2 4 18 0,1 6 1 16,1 2 12-16,-1 3-3 0,1 1 9 15,3 3-27-15,-1 0-13 0,0-1-35 0,2 1 0 16,-1-3-2-16,-1-1-9 16,2-4 11-16,-2-3 19 0,-3-3-19 0,0-3-98 15,-2-3-40-15,-1-4-42 0,-3-3-67 16,0-3-84-16,0-2-22 0,-6-3 17 15,-1-2-7-15,-2-8-405 0,3 1-430 16</inkml:trace>
  <inkml:trace contextRef="#ctx0" brushRef="#br0" timeOffset="3005.54">5039 15722 2036 0,'0'0'647'0,"0"0"-322"0,0 0-43 16,0 0-9-16,0 0-49 0,10-66-70 15,-2 55-24-15,3 3-46 0,1 2-3 16,2 1-68-16,5 5-13 0,5 0-44 0,5 4 16 16,3 6 9-16,2 4 1 0,-3 3 18 15,-3 1 0-15,-3 0-68 0,-6 0-55 16,-2-1-6-16,-4 1-16 16,-2-3-52-16,-2-1-86 0,-2-1-118 0,1-3-80 15,0-2-275-15,-2-4-415 0</inkml:trace>
  <inkml:trace contextRef="#ctx0" brushRef="#br0" timeOffset="3183.39">5825 15528 1626 0,'0'0'814'0,"0"0"-330"16,0 0-148-16,0 0-44 0,0 0-102 16,-98-24-70-16,59 25-29 0,-6 8 0 15,0 1-3-15,-1 4 0 0,6 2-23 0,1-1-49 16,7 2-16-16,2 1-28 0,7 1-22 15,3 2-119-15,5 1-29 0,7 0-71 16,2-2-189-16,6-1-63 0,0-1-191 16,6-5-496-16</inkml:trace>
  <inkml:trace contextRef="#ctx0" brushRef="#br0" timeOffset="3417.08">5683 15582 1353 0,'0'0'1508'0,"0"0"-1037"0,0 0-100 16,0 0 39-16,0 0-37 0,0 0-78 16,0 0-89-16,0 0-118 0,0 0-81 15,0 0-7-15,0 0-59 0,12-36-32 16,-6 54 91-16,0 5 36 0,2 6-8 16,-1 3-10-16,1 1-2 0,0 2 11 0,2 1-26 15,-3 0-1-15,1-1-2 0,-4-2-44 16,1 1-49-16,-4-2-52 15,1-3-62-15,0 0-101 0,-2-4-208 0,3-4-470 16,-2-6-271-16</inkml:trace>
  <inkml:trace contextRef="#ctx0" brushRef="#br0" timeOffset="3766.13">5973 15855 1615 0,'0'0'1326'15,"0"0"-844"-15,0 0-64 0,0 0-13 16,0 0-92-16,0 0-64 0,0 0-93 16,0 0-70-16,0 0-54 0,0 0-32 15,0 0-62-15,-47-40-32 0,45 47 20 0,2 3 28 16,0 3 3-16,0 3-28 0,7 1-30 16,3 0-17-16,5-1 13 0,4-1-19 15,1-3 8-15,1-1 34 0,4-5 54 16,4-2 28-16,-2-4 57 0,3 0 34 15,1-8 11-15,0-3-24 0,-3-4 6 0,-4-2-1 16,-2-4-2-16,-5-2 17 0,-2-4 19 16,-4-1-34-16,-5-1-19 0,-2 2-18 15,-2 5 6-15,-2 4-9 0,0 4-25 16,-3 1-18-16,-2 4-24 0,-2 2-111 16,-1 0-64-16,0 2-54 0,4 3-179 15,0 2-289-15,2 0-488 0,5 2-606 0</inkml:trace>
  <inkml:trace contextRef="#ctx0" brushRef="#br0" timeOffset="4348.96">6501 15701 424 0,'0'0'2000'0,"0"0"-1388"0,0 0-162 16,0 0-40-16,0 0-105 0,0 0-109 16,0 0-91-16,0 0-52 0,0 0-31 15,0 0-22-15,-6 1-43 0,4 6 12 16,-2 4 31-16,2 3 2 0,0 2-1 15,2 2-1-15,-3 0-1 0,3 1-1 16,0 0-19-16,4 0-45 0,2-1-27 0,3 0-22 16,2-2-35-16,5-3-45 0,4-3-48 15,6-3-5-15,3-6 41 0,4-1 69 16,4-6 68-16,1-5-46 0,-2-4 29 16,-4-3 74-16,-6-3 13 0,-6 0 39 15,-7 1 16-15,-4-2 105 0,-5 1 55 0,-4 2 40 16,0 2 1-16,0 2-17 0,0 2-13 15,-4 3-5-15,-1 1-26 0,1 1-10 16,-2 3-26-16,3 1-37 0,0 3-15 16,2-1-13-16,1 1-30 0,0 1-64 15,0 0-18-15,-2 4-46 0,0 6-24 16,0 6 88-16,-1 4 21 0,-1 5 1 16,1 4-20-16,0 2 1 0,-1 3 12 0,-4 2-13 15,-1 3 1-15,-2-1-1 0,0 0-1 16,-5 1-1-16,0-2-14 0,-4-2 14 15,-2-3 10-15,-3-2-10 0,-3-4-21 16,-3-6-4-16,-4-3 13 0,0-5 10 16,-2-4-13-16,1-7-55 0,1-1-53 15,5-8-79-15,7-6-54 0,6-4-117 0,11-3-219 16,4 6-512-16,8-11-770 0</inkml:trace>
  <inkml:trace contextRef="#ctx0" brushRef="#br0" timeOffset="4571.63">6983 16008 2070 0,'0'0'791'0,"0"0"-301"16,0 0-18-16,0 0-76 0,0 0-160 16,0 0-128-16,0 0-56 0,0 0-52 15,0 0 2-15,0 0 20 0,0 0 18 16,-6 54-9-16,4-37-16 0,-1 1-14 15,3-2-1-15,0 2 1 0,0-1-1 16,0-1-122-16,0-1-48 0,0 1-97 16,0-1-136-16,0 1-277 0,-1-4-389 0,-4 1-947 15</inkml:trace>
  <inkml:trace contextRef="#ctx0" brushRef="#br0" timeOffset="5401.21">7743 15672 812 0,'0'0'713'15,"0"0"-216"-15,0 0-144 16,0 0-20-16,0 0-34 0,0 0-40 0,0 0-58 15,0 0-33-15,0 0-10 0,0 0 5 16,0 0-12-16,-7 0-23 0,10 0-38 16,1-2-43-16,7-2-47 0,5-3-43 0,7 1-4 15,8-2 25-15,3 0 3 0,5 1-24 16,-2-1 9-16,1 2-13 0,-3-1-76 16,-4 3-47-16,-2 0-51 0,-6 3-87 15,-7 1-73-15,-5 0-77 0,-11 4-281 16,0 3-580-16</inkml:trace>
  <inkml:trace contextRef="#ctx0" brushRef="#br0" timeOffset="5540.89">7748 15875 909 0,'0'0'732'0,"0"0"-452"16,0 0 21-16,0 0 61 0,0 0-155 15,0 0-95-15,0 0-35 0,100-21-16 16,-55 9-29-16,5-1-32 0,3 0 0 15,-2 2-64-15,-2-1-167 0,-6 3-160 16,-12 3-423-16</inkml:trace>
  <inkml:trace contextRef="#ctx0" brushRef="#br0" timeOffset="7181.32">9033 15523 1577 0,'0'0'653'0,"0"0"-281"0,0 0-31 0,0 0 14 16,0 0-34-16,0 0-59 0,0 0-51 16,0 0-30-16,0 0-36 0,0 0-24 15,-58-23-50-15,48 25-37 0,-2 6-32 16,-3 4-2-16,-1 3 0 0,-3 3-1 0,6 3-14 16,0-1 12-16,3 2-22 15,6 0-18-15,4-1 6 0,0-1 15 0,4 0-90 16,9-2 7-16,4-3-4 0,8-2-7 15,3-4 31-15,7-4 66 0,4-4 19 16,2-1 31-16,3-1-9 0,-5-7 3 16,-3-2 20-16,-6-2-1 0,-8-2 31 15,-6-1 46-15,-6-3 19 0,-4-3-20 16,-5-4-18-16,-1 0-22 0,0-1-22 0,-9 1 4 16,-5 3 5-16,-2 2 6 0,-4 4-73 15,-2 3-3-15,1 5-55 0,-4 3-37 16,2 3-37-16,2 2-40 0,3 2-45 15,4 6-96-15,8 0-178 0,3 3-206 16,3-2-111-16,6 1-738 0</inkml:trace>
  <inkml:trace contextRef="#ctx0" brushRef="#br0" timeOffset="7455.26">9386 15670 1054 0,'0'0'693'0,"0"0"-326"0,0 0-114 16,0 0-75-16,0 0-136 0,0 0-39 16,0 0-3-16,0 0 22 0,0 0 30 15,0 0 45-15,0 0 31 0,76-8 23 16,-53 0 9-16,-1-2 6 0,-5 0 21 16,-1-1 10-16,-7 1 32 0,-4-1 19 15,-3 3-31-15,-2-2-25 0,0 3-38 16,0 0-29-16,-6 1-36 0,0 0-47 15,-3 2-42-15,-2 0-43 0,0 2-52 0,-4 2-31 16,-1 0-21-16,1 3-39 0,0 3-28 16,3 0-62-16,3 0-156 0,4 1-203 15,5-2-21-15,0-2-455 0</inkml:trace>
  <inkml:trace contextRef="#ctx0" brushRef="#br0" timeOffset="7748.07">9906 15279 1683 0,'0'0'1013'16,"0"0"-554"-16,0 0 9 0,0 0-43 16,0 0-60-16,0 0-41 0,0 0-75 15,0 0-78-15,0 0-55 0,0 0-56 0,0 0-60 16,-23-36-12-16,23 38-61 15,0 7-6-15,3 6 79 0,1 6 18 0,4 5-16 16,1 3 1-16,0 2 16 0,1 1 5 16,2 0-12-16,1 1-12 0,-3-2-11 15,6-1-35-15,-5-1-45 0,2-2-71 16,0-3-81-16,-2-2-38 0,0-3-97 16,-4-3-123-16,0-4-121 0,-4-5-7 0,0-3-718 15</inkml:trace>
  <inkml:trace contextRef="#ctx0" brushRef="#br0" timeOffset="7982.27">10193 15312 790 0,'0'0'2071'0,"0"0"-1450"16,0 0-164-16,0 0-34 0,9-76-28 16,-8 67-67-16,-1 2-76 0,0 3-69 15,0 3-86-15,0 1-67 0,0 0-30 0,1 0-40 16,1 5-32-16,3 6 5 0,0 4 67 15,-1 7 21-15,2 3-9 0,1 1-12 16,-2 6-10-16,2 0-14 0,-2 0-12 16,0 1-4-16,-2 1-5 0,1-1-44 15,-1 0-69-15,0 0-72 0,5-2-133 0,-3-2-167 16,2-2-230-16,-1-9-54 0,5 0-859 0</inkml:trace>
  <inkml:trace contextRef="#ctx0" brushRef="#br0" timeOffset="8622.25">11109 15238 1608 0,'0'0'1216'15,"0"0"-815"-15,0 0-77 0,0 0 14 16,0 0-5-16,0 0-51 0,0 0-118 15,0 0-72-15,0 0-55 0,0 0-37 0,5-27-1 16,11 36 1-16,8 2 17 0,5 3 5 16,4 4 14-16,2 1-5 0,-1 0-9 15,2 3-22-15,-4 0-21 0,-2-1-34 16,-4-2-43-16,-3-1-63 0,-3-2-71 16,-8-2-87-16,-5-3-140 0,-7 0-173 0,0-4 6 15,-1-1-579-15</inkml:trace>
  <inkml:trace contextRef="#ctx0" brushRef="#br0" timeOffset="8847.58">11382 15294 1846 0,'0'0'993'0,"0"0"-545"0,0 0 19 16,0 0-9-16,0 0-76 0,0 0-90 16,0 0-99-16,0 0-72 0,0 0-57 15,0 0-61-15,0 0-3 0,-51-48-57 16,44 60 20-16,-4 5 36 0,-4 5 1 15,-2 2 0-15,-1 2-1 0,1 0-14 16,1 3-58-16,4-1-16 0,3-1-67 16,3-1-72-16,3-1-47 0,3-4-76 15,1-3-103-15,10-2-95 0,6-3 40 0,3-6-145 16,0-2-384-16</inkml:trace>
  <inkml:trace contextRef="#ctx0" brushRef="#br0" timeOffset="9564.65">11849 15157 1372 0,'0'0'725'0,"0"0"-311"16,0 0-66-16,0 0 21 0,0 0-38 16,0 0-72-16,0 0-20 0,-64-70-5 0,61 62-38 15,2 1-14-15,1 2-26 0,0 1-36 16,0 0-53-16,0 0-61 0,6 2-6 16,2-2-21-16,3 2-4 0,4 0-2 15,3 2-1-15,2 0-14 0,0 6-1 16,-3 5 9-16,-1 4 0 0,-6 3-3 0,-5 5-43 15,-5 2 42-15,-3 4 38 16,-12 3 22-16,-6 2-4 0,-5 1 7 0,-3 1 3 16,0-2-25-16,3-4 12 0,4-3-15 15,2-6 0-15,6-2-22 0,1-4 1 16,7-5 9-16,2-1 12 0,1-4-3 16,3-2-13-16,0-2 1 0,4-1-56 15,11 0-9-15,9-5 79 0,11-4 0 16,9-4-36-16,9-4-40 0,3-2-104 15,-2-3-108-15,-1 1-105 0,-3 1-72 16,-6 0-10-16,-6 5 45 0,-5 4 45 16,-6 0 77-16,-7 5 254 0,-8-1 55 0,-8 2 331 15,-4 0 124-15,0 0-70 0,-10-2-79 16,-4 3-1-16,2-2-12 0,-2 1-27 16,2 0-27-16,2 3-38 0,4 0-54 15,3 2-51-15,-2 0-40 0,4 0-47 0,-1 0-9 16,1 4-46-16,-1 5-1 0,2 1 22 15,0 2 3-15,3 0 20 0,8 1 2 16,1 2-31-16,5-2-56 0,2-2 25 16,3 0 12-16,1-4 37 0,0-3 13 15,1-3 57-15,-1-1 17 0,0-2 7 16,-4-5-6-16,-2-3 15 0,-3-1 12 16,-3-4 30-16,-7-2 65 0,-1-2-7 15,-3-1-41-15,0-1-52 0,-6 5-36 16,-2 0-28-16,-1 4-33 0,0 5 0 15,-5 0-91-15,0 4-82 0,-5 3-87 16,-1 3-112-16,-3 6-205 0,0 3-458 16,7-2-256-16</inkml:trace>
  <inkml:trace contextRef="#ctx0" brushRef="#br0" timeOffset="10025.81">12918 15043 447 0,'0'0'1739'16,"0"0"-1168"-16,0 0-208 0,0 0-117 15,0 0-68-15,0 0-70 0,0 0-70 16,0 0-37-16,0 0-1 0,0 0 44 16,0 0-6-16,76 37-20 0,-57-19-2 15,0 0 13-15,1 0-7 0,-1 0 3 0,2 2-23 16,2-4-2-16,-5 0 0 0,1-2-1 16,-4-3-84-16,-2 1-70 0,-5-4-57 15,-4 0-56-15,-3-4-21 0,-1-1-4 16,0-3 15-16,0 0-111 0,-1 0-66 15,-2-3-545-15</inkml:trace>
  <inkml:trace contextRef="#ctx0" brushRef="#br0" timeOffset="10219.6">13160 15102 1365 0,'0'0'750'0,"0"0"-216"16,0 0-68-16,0 0-36 0,0 0-48 16,0 0-47-16,0 0-53 0,0 0-42 15,0 0-62-15,0 0-92 0,0 0-86 0,-10-49-21 16,4 57-77-16,-1 3 52 0,-6 5 27 15,1 2 4-15,0 2-13 0,0 1-12 16,3 1-24-16,0-3-10 0,1 0-28 16,5-3-68-16,0-1-82 0,0-1-69 15,2-2-69-15,-1-1-63 0,1-3 5 16,1 2-155-16,0-4-525 0</inkml:trace>
  <inkml:trace contextRef="#ctx0" brushRef="#br0" timeOffset="11580.25">13903 14988 661 0,'0'0'1018'0,"0"0"-583"0,0 0-88 15,0 0-2-15,0 0-12 0,0 0 5 16,0 0-34-16,0 0-34 0,0 0-47 15,54-63-62-15,-58 58-47 0,-5 1-69 16,-1 2-45-16,-4 0-40 0,-3 2-4 0,-2 0 4 16,-3 0 9-16,4 0 0 0,1 1 13 15,4 0 2-15,-1 1 1 0,2 2-1 16,-2 2-3-16,1-1 1 0,0 1-4 16,0 3 3-16,0 0-6 0,2 0 13 0,1 2 9 15,2-4-16-15,1 2 0 16,0-1 10-16,4 0 9 0,-1 1 13 0,2 0-10 15,1 2 0-15,-1 1 12 16,2 2-15-16,0 1-1 0,-3 1 1 0,-1 0 3 16,0 1-3-16,-2-1-56 0,0-1 13 15,-2-2-1-15,2-3 2 0,0 0-36 16,2-5-35-16,1-2-39 0,3-1 23 16,-1-1 46-16,1-1 55 0,0 0 28 15,0 0 66-15,3 0 77 0,2-1-17 0,5-3-44 16,0-1 0-16,6-2 15 0,3 1-6 15,4 0 12-15,1 0 6 0,5 2-10 16,4 3-24-16,-1 1-32 0,1 0-6 16,-1 1 15-16,-3 5-12 0,-5 1-40 15,-5 1-3-15,-2 2 3 0,-5 2 34 16,-5 1 37-16,-4-2-28 0,-3 4-6 16,-3 0 2-16,-10 1 4 0,-8 0 6 0,-8 2 3 15,-9-1-6-15,-2-3-25 0,-8-1-21 16,4-3-2-16,-2-3-1 0,5-5-21 15,7-2-25-15,3 0-34 0,5-6-33 16,3-2-41-16,4-2-43 0,4-1-58 16,2 0-65-16,4 0-68 0,6-3-123 0,3 1-73 15,3 1-94-15,4 1-129 0</inkml:trace>
  <inkml:trace contextRef="#ctx0" brushRef="#br0" timeOffset="11790.32">13620 15072 1288 0,'0'0'734'0,"0"0"-138"0,0 0-56 16,0 0-111-16,0 0-101 0,0 0-132 15,0 0-100-15,0 0-40 0,0 0-28 0,95-59-12 16,-52 50-14-16,2 2-1 0,2-2-1 16,-3 5-2-16,-7 1-85 0,-9 2-83 15,-5 1-31-15,-5 0-39 0,-2 0-77 16,0 0-48-16,-3 2 4 0,3 2-53 0,-5 0-183 15,0 1-97-15,-2 0 45 0</inkml:trace>
  <inkml:trace contextRef="#ctx0" brushRef="#br0" timeOffset="12063.24">14103 15011 27 0,'0'0'594'16,"0"0"-37"-16,0 0-30 0,0 0-82 15,0 0-41-15,0 0-21 0,0 0-5 16,0 0-51-16,0 0-59 0,0 0-48 16,-29 42-36-16,17-30-75 0,-1 0-41 15,2 2-37-15,2 2-31 0,2 1-22 16,4 1 10-16,3-1-7 0,2-1 16 15,9 1 0-15,2-1-22 0,10-4-12 16,3 0 24-16,6-3 13 0,2-3 14 0,5-4-2 16,0-2-11-16,1 0-1 0,-7-4 0 15,-2-4 2-15,-8-2 54 0,-3-3 21 16,-3-3 10-16,-8-4 14 0,0-2 16 16,-6-4 48-16,-3-1-30 0,0 0-65 15,-8 0-50-15,-5 1-20 0,-4 5-3 16,0 3-18-16,-5 2-86 0,-1 6-49 15,0 3-55-15,1 5-45 0,2 2-127 0,0 0-184 16,7 9-130-16,7 3 48 0,2-1-130 16,4 6-458-16</inkml:trace>
  <inkml:trace contextRef="#ctx0" brushRef="#br0" timeOffset="12362.59">14640 15069 1064 0,'0'0'1221'16,"0"0"-643"-16,0 0-38 0,0 0-81 15,0 0-95-15,0 0-94 0,0 0-97 16,0 0-69-16,0 0-70 0,0 0-34 16,0-4-83-16,-1 11-19 0,-2 5 44 15,3 1 15-15,0 3 12 0,1 0 15 16,11-1 13-16,2 0-34 0,6-2 37 16,-1-5 22-16,6-1 27 0,1-4 13 0,-1-3 9 15,1 0 9-15,-7-6-6 0,0-1-1 16,-7-5 44-16,-3-1 42 0,-3-2 20 15,-6-2-21-15,0-2-31 0,-1 0-36 16,-9-4-27-16,-2 3-22 0,-4-1-42 16,-2 3-18-16,-4 3-73 0,2 3-51 15,-3 5-49-15,1 5-56 0,-1 2-111 16,7 4-174-16,1 7-145 0,6 0-48 16,4 1-25-16,5-3-613 0</inkml:trace>
  <inkml:trace contextRef="#ctx0" brushRef="#br0" timeOffset="12796.14">15310 14938 1695 0,'0'0'811'16,"0"0"-270"-16,0 0-123 0,0 0-23 15,0 0-25-15,0 0-32 0,0 0-37 0,0 0-56 16,0 0-80-16,0 0-47 16,0 0-51-16,-13-52-67 0,16 52-49 0,7 1-36 15,6 7 15-15,9 4 34 0,4 3 5 16,2 3 7-16,4 3 24 0,-4-1 3 16,-3 1 7-16,-1-1-10 0,-4-1-18 15,-1-1 0-15,-5-2-37 0,-2-2-49 16,-4-2-43-16,-3-2-62 0,-2-3-91 15,0-1-117-15,-4-3-146 0,-1-1-33 16,-1-2-66-16,0 0-367 0</inkml:trace>
  <inkml:trace contextRef="#ctx0" brushRef="#br0" timeOffset="12996.2">15620 14970 1520 0,'0'0'724'16,"0"0"-220"-16,0 0 9 0,0 0-40 15,-17-68-83-15,11 61-82 0,3 2-15 0,0 1-32 16,2 2-105-16,-5 2-68 0,-1 0-73 15,-10 6-15-15,-4 4-27 0,-6 3 15 16,-3 4 10-16,2 1-1 0,3 1-9 16,3 0 9-16,9 2-88 0,3 2-53 15,1-1-28-15,3-1-25 0,4 0-63 16,-1-2-68-16,3-2-82 0,0-2-112 16,0 0 0-16,0-6-200 0,3 1-635 0</inkml:trace>
  <inkml:trace contextRef="#ctx0" brushRef="#br0" timeOffset="13345.97">16039 14697 874 0,'0'0'1792'0,"0"0"-1201"16,0 0-182-16,0 0-25 0,0 0-40 15,0 0-69-15,0 0-69 0,0 0-69 16,0 0-60-16,0 0-62 0,0 0-15 16,-14-49-52-16,14 50-49 0,0 7-34 0,0 4 89 15,0 5 46-15,0 2 28 0,0 5-18 16,0-1-10-16,3-1-2 0,1-1-1 16,1 2 2-16,-3-4-1 0,3 0-47 15,-4-2-13-15,2-1-15 0,0-3-3 16,2 1 12-16,1-2-16 0,0-2-37 15,5 0-25-15,4-6-6 0,3 3 11 16,5-4-33-16,3-2-83 0,-1-1-52 16,0-1-3-16,-2-6 6 0,-3-2-83 15,-2-3-176-15,-6 1-57 0,-3 1-89 0</inkml:trace>
  <inkml:trace contextRef="#ctx0" brushRef="#br0" timeOffset="13517.58">16299 14825 828 0,'0'0'661'0,"0"0"-60"16,0 0-96-16,0 0-22 0,0 0-34 15,0 0-80-15,0 0-70 0,0 0-91 0,0 0-93 16,0 0-67-16,0 0-48 0,-19-18-59 16,19 26-12-16,-1 3 71 0,-3 4 19 15,2 3-7-15,1 1-9 0,-1 0-3 16,2 3-9-16,0-1-22 0,0 0-44 16,0-1-74-16,5-1-49 0,3-1-37 15,-1-2-85-15,1-2-121 0,0-3-22 16,4-3-221-16,-4-3-649 0</inkml:trace>
  <inkml:trace contextRef="#ctx0" brushRef="#br0" timeOffset="13829.93">16567 14843 1539 0,'0'0'1195'0,"0"0"-794"16,0 0-98-16,0 0 11 0,0 0 7 15,0 0-38-15,0 0-97 0,0 0-81 0,0 0-77 16,0 0-28-16,0 0-68 0,-58-53-9 15,48 64 12-15,4 0 9 0,-1 3 19 16,6 3 9-16,1 0 3 0,0 1-24 16,8-1-61-16,3-2 45 0,3 1 27 15,3-5 23-15,3-2 15 0,2-4 32 16,0-2 15-16,2-2 6 0,-2-1 12 16,0-3 38-16,-1-4 12 0,-3-5-13 15,-1-2-16-15,-3-3-21 0,-1-2-4 16,-3 0 4-16,-7-1 11 0,-3 1 7 15,0 2-19-15,-6 2-26 0,-7-1-38 16,-2 4-58-16,-4 0-55 0,-2 4-53 16,0 3-50-16,6 5-72 0,0 0-129 15,7 4-262-15,6 4-120 0,2-2-702 0</inkml:trace>
  <inkml:trace contextRef="#ctx0" brushRef="#br0" timeOffset="14162.26">17090 14815 1961 0,'0'0'737'0,"0"0"-169"0,0 0-48 16,0 0-121-16,0 0-150 0,0 0-98 15,0 0-55-15,0 0-53 0,0 0-43 16,0 0-36-16,-1-13-38 0,1 16-21 16,0 3 58-16,0 2 12 0,0 1 9 15,8 1 14-15,4 0 2 0,2 2 28 0,8-2 12 16,1-1-12-16,5 1-16 15,3-4 1-15,1 0-1 0,-2-3-9 0,-1 0 9 16,-2-3 10-16,-4 0 9 0,-7-7 21 16,-3-3 62-16,-6-4 24 0,-4-4 39 15,-3-4-43-15,0-3-61 0,-10 0-30 16,-6 0-10-16,-3 3-8 0,-6 3-25 0,-3 4-46 16,-2 4-30-16,0 2-24 0,-1 5-38 15,6 4-57-15,0 0-64 0,6 4-94 16,1 4-92-16,6 2-104 0,3-1-51 15,4 0-216-15,6 0-814 0</inkml:trace>
  <inkml:trace contextRef="#ctx0" brushRef="#br0" timeOffset="14544.96">17543 14375 2163 0,'0'0'982'0,"0"0"-800"16,0 0 107-16,0 0 101 0,-3-66-105 16,4 56-83-16,3 1-51 0,4 2-49 15,1 1-44-15,5 1-45 0,3 2-13 0,6 0-24 16,5 2 2-16,0 1 20 0,3 0-16 16,-3 1-13-16,-6 6 0 0,-5-2 4 15,-6 1-7-15,-3 4-25 0,-7 1-89 16,-1 4 70-16,0 4 35 0,-11 3 43 15,-5 2 19-15,-5 3 6 0,-4 0 18 0,-4 2 4 16,1-3-1-16,1-1-31 0,4-6-15 16,8-5-3-16,3-5-22 0,8-2 3 15,1-5 22-15,3 0 13 0,-2-2 83 16,2 0 48-16,0 0 41 0,3 0 17 16,10-2-23-16,7-3-100 0,14-2-75 15,6-1-4-15,7-1-16 0,4 0-51 16,2 2-76-16,-1 2-40 0,-6 3-29 15,0 0-115-15,-7 2-189 0,-3 0-239 16,-11 2-344-16,4-1-904 0</inkml:trace>
  <inkml:trace contextRef="#ctx0" brushRef="#br0" timeOffset="15684.87">18452 14783 1139 0,'0'0'612'0,"0"0"-197"16,0 0-62-16,0 0 8 0,0 0-22 0,0 0-65 16,0 0-65-16,0 0-171 0,0 0-38 15,0 0-19-15,91-30 19 0,-54 25 13 16,2 1 18-16,0 1-31 0,-3 2 0 15,-6 1-132-15,-4 0-113 0,-7 7-103 16,-7 0-25-16,-7 3-53 0,-5 0-233 16,0-1-110-16</inkml:trace>
  <inkml:trace contextRef="#ctx0" brushRef="#br0" timeOffset="15806.14">18583 14933 1277 0,'0'0'722'0,"0"0"-162"0,0 0-36 0,0 0-90 16,0 0-292-16,0 0-101 0,102-19-40 15,-45 9-1-15,12 2-22 0,7 1-108 16,9 1-124-16,0 3-149 0,-21 1-282 16,24 1-1104-16</inkml:trace>
  <inkml:trace contextRef="#ctx0" brushRef="#br0" timeOffset="25442.33">31611 12537 100 0,'0'0'320'0,"0"0"-213"0,0 0-87 16,0 0-20-16,0 0-1 0,0 0-2 15,0 0-13-15,0 0 13 0,0 0-13 16,0 0 13-16,-4-8 3 0,4 8 0 15,0-1 4-15,-1 1 32 0,1 0 22 0,-2-2 11 16,1 2 6-16,-1 0 26 0,-1-1-3 16,3 1-20-16,-3-1-13 0,0-1 3 15,3 2 10-15,-2-1 10 0,-1 1 23 16,1-1-20-16,1 1-13 0,-2 0-6 16,2-1-1-16,-1 0 4 0,2-1-7 15,-1 1-3-15,-1 0-13 0,1-1-16 0,-2 1-33 16,-1 0-3-16,1-1-13 0,-2 1 13 15,-1-2 10-15,-2 2 42 0,2-1-10 16,2-1-6-16,-1 2 19 0,4-2 9 16,0 2 11-16,1-1 2 0,0 1-2 15,0-1-1-15,4-2 16 0,5-1-45 16,6-3 4-16,4-1-14 0,6 0-9 16,4 0-10-16,-1 0 6 0,3 3 4 15,-6 0-3-15,0 2 18 0,-5 4-41 16,-3 0-32-16,-3 6-38 0,-2 3 21 15,-1 1 24-15,-6 0 21 0,-2 2-28 0,-3 1 13 16,0-2 19-16,-8 2 9 0,-3 0 14 16,-6-1-23-16,1-1 0 0,-2 0-35 15,0-3 6-15,2 0 16 0,2-2 0 0,5-2 12 16,2-1 0-16,3 0-35 16,2-3-61-16,2 0-25 0,0 0 2 15,5 0 52-15,3 0 68 0,11 0 28 0,4-3-28 16,8 0-19-16,4-1 2 0,4 0 17 15,-1-2 1-15,-3 2-1 0,-4 2-175 16,-8-2-224-16,-6 4-207 0,-9-1-108 16</inkml:trace>
  <inkml:trace contextRef="#ctx0" brushRef="#br0" timeOffset="25941.98">31982 12431 871 0,'0'0'410'0,"0"0"-159"16,0 0-37-16,0 0 1 0,0 0-47 15,0 0-35-15,0 0-10 0,0 0 3 16,0 0 7-16,0 0 5 0,0 0-19 0,38-48-29 16,-38 48-45-16,0 0-42 0,0 0-3 15,-1 0-32-15,-3 6-23 0,-5 0 20 16,0 4 19-16,1 2-3 0,3-1-13 15,0 0-7-15,3 0 10 0,2 0 7 0,2-2-14 16,6 1-6-16,2-1 4 0,4-1 9 16,4-3 9-16,4 0 1 0,0-2 19 15,3-2 1-15,1-1 15 0,2 0 3 16,-5-3 40-16,-4-3 2 0,-2-2 19 16,-6 0 1-16,-5-2-1 0,0 0-10 15,-6-2 14-15,0-1 50 0,0 1 28 16,-10-1-51-16,0 1-63 0,-4 1-48 0,-3 1-22 15,0 3-35-15,-2 0-45 0,-2 3-64 16,-1 3-67-16,3 1-57 0,2 0-49 16,6 5-225-16,2 1-450 0</inkml:trace>
  <inkml:trace contextRef="#ctx0" brushRef="#br0" timeOffset="26264">31470 12858 2062 0,'0'0'227'0,"0"0"-52"16,0 0-159-16,0 0 71 0,0 0 78 16,88 20-59-16,-59-15-61 0,-5 1-45 15,2-1-81-15,-6 2-144 0,-4-2-56 0,2 1-268 16,-10-2-514-16</inkml:trace>
  <inkml:trace contextRef="#ctx0" brushRef="#br0" timeOffset="26425.07">31713 12838 1859 0,'0'0'490'0,"0"0"-393"15,0 0-65-15,0 0 45 0,0 0-31 16,0 0-44-16,0 0 10 0,-84 42-12 15,70-30-136-15,2 1-78 0,4 0-120 16,3-2-261-16,3-2-443 0</inkml:trace>
  <inkml:trace contextRef="#ctx0" brushRef="#br0" timeOffset="26997.6">32175 12676 49 0,'0'0'1300'0,"0"0"-929"16,0 0-267-16,0 0-42 0,0 0 19 0,0 0-9 16,0 0-27-16,0 0 33 0,0 0 58 15,0 0 51-15,0 0 20 0,1-10-7 16,-2 10 14-16,1 0 4 0,0 0-18 16,0 0-20-16,0-1-32 0,0 1-35 15,-2 0-37-15,2 0-41 0,-1 0-32 16,1 0-3-16,0 0-22 0,0 0-7 15,0 0 1-15,-2 0 0 0,-2 0-4 0,0 0-5 16,-3 0 12-16,-4 0 21 16,-1 1 2-16,-2 4-10 0,4-4 10 0,0 2-2 15,5-2-11-15,-1 0-10 0,1-1-4 16,2 1 10-16,3-1-3 0,-1 0 7 16,1 0 13-16,0 0 2 0,0 0 3 15,0 0-2-15,0 0 0 0,0 0 0 16,0 0 2-16,0 0 16 0,0 0-9 15,0 0-10-15,0 0-12 0,0 0-10 0,0 0-45 16,0 0-44-16,1 0-31 0,5 0-21 16,-1-2 35-16,3-1 42 0,2-1 18 15,-2 0 11-15,0 2-8 0,0-1-15 16,-5 2 6-16,1 0 16 0,-2 1 3 0,-2 0-52 16,0 0-84-16,0 0-107 0,0 0-157 15,2 0-170-15</inkml:trace>
  <inkml:trace contextRef="#ctx0" brushRef="#br0" timeOffset="27124.07">32175 12676 489 0</inkml:trace>
  <inkml:trace contextRef="#ctx0" brushRef="#br0" timeOffset="27509.98">32175 12676 489 0,'-67'-22'535'0,"63"22"-236"0,0 0-45 0,2 0 3 0,1 0-62 0,0 0-75 0,1 0-46 0,0 0-12 16,0 0 9-16,0 0 33 0,0-3-1 16,1 0-3-16,2 1 6 0,1-2 17 15,0-2 21-15,1 0-10 0,-1 1-31 16,0 1-21-16,1-2-5 0,-1 2-7 16,-1 2-16-16,0-1-20 0,0 2-30 0,-1 0-4 15,1 0-19-15,0-2-7 0,2 3-2 16,1-2-1-16,2 2-3 0,2 0 7 15,0 0-1-15,4 0 11 0,-3 0-5 16,0 2-11-16,1 3 5 0,-1 1 1 16,3 1-1-16,-2 3 7 0,1 2 6 15,-3-1 11-15,-3 4-55 0,-2 1 9 0,-5 1 23 16,-2 2 25-16,-8 0 26 0,-7 1 12 16,-4 1 13-16,-1-2-13 0,-3-1-22 15,2-4-16-15,3-2-3 0,6-1-16 16,3-4 6-16,2-1 11 0,4-2 0 15,5-2 2-15,-1-2 19 0,1 0 29 16,0 0 48-16,6-1 21 0,5-5-98 0,6-2-19 16,11-1-63-16,6 0 9 15,6 0 25-15,2 2 13 0,3 1-32 0,-2 1-54 16,-1 2-19-16,-3 0-4 0,-2 2 19 16,-6 0 3-16,-7 0-32 0,-4 1-85 15,-4 0-136-15,-9 0-236 0,-4 1-170 16,-6 4 63-16</inkml:trace>
  <inkml:trace contextRef="#ctx0" brushRef="#br0" timeOffset="27924.27">31388 13192 1067 0,'0'0'563'0,"0"0"-170"16,0 0-88-16,0 0-59 0,0 0-114 15,0 0-48-15,0 0-84 0,0 0-10 16,122-2-13-16,-61-4 23 0,11 1 3 15,12-3 8-15,6-1-10 0,8-1 2 16,2-1 0-16,-7 4-1 0,-4-1-2 16,-13 3 0-16,-13 0-32 0,-17 1-13 15,-11 3 19-15,-18-2-13 0,-7 2 39 16,-6-1 20-16,-4 2 34 0,0-1-54 16,0 0-6-16,-5 1-65 0,-2-1-48 15,-4 1-43-15,-6 0 16 0,-2 0-55 16,-4 3-75-16,-2 4-56 0,-6-2 43 15,4 3-5-15,0 1-48 0,5-3-92 0</inkml:trace>
  <inkml:trace contextRef="#ctx0" brushRef="#br0" timeOffset="29097.28">31438 13602 287 0,'0'0'411'0,"0"0"-258"0,0 0-124 0,0 0-28 15,0 0 19-15,0 0 26 0,0 0 48 16,0 0 43-16,0 0-17 0,0 0 20 15,2-9 0-15,1 6 26 0,0-1-39 16,-1-2 6-16,0 4-16 0,-1-2 12 16,2 2-6-16,-3-1-19 0,0 0-23 15,2 2 2-15,-2-2 8 0,1 2 5 16,-1-1 1-16,0 0-33 0,0 1-13 16,0 0 7-16,0 0 12 0,0-2-3 0,0 3-9 15,0 0-20-15,0 0-22 16,0 0-14-16,0 0 1 0,0 0-1 0,0 0-2 15,0 0-16-15,0 0-9 0,0 0-17 16,0 0-21-16,0 4-17 0,0 2 7 16,0 5 73-16,0 3 39 0,-3 2-4 0,2 4 0 15,-1-1-22-15,2 3-11 0,0-2 1 16,0 1-3-16,3-2-1 0,6-2 0 16,-4-2-24-16,4-3-35 0,-1-3-21 15,-2-2 8-15,2-3 15 0,1-2 6 16,1-2 52-16,5 0 13 0,1-6 29 15,4-1-30-15,2 1-11 0,-4-2-2 16,-1 1 1-16,-7 3-26 0,0 0-16 16,-7-2-12-16,-1 2-8 0,1 2-31 15,-3-2-68-15,0 3-85 0,0-3-131 16,0 0-55-16,0 0-145 0,0 2-81 16</inkml:trace>
  <inkml:trace contextRef="#ctx0" brushRef="#br0" timeOffset="30490.08">31494 13546 460 0,'0'0'577'0,"0"0"-271"16,0 0-98-16,0 0 7 0,0 0-43 15,0 0-42-15,0 0-7 0,0 0 6 16,0 0 1-16,0 0 31 0,0 0-3 0,11-23-45 16,-11 23-30-16,0 0-31 0,0 0-17 15,0 0-20-15,0 0-15 0,0 2-26 16,0 3-16-16,-2 3 42 0,-1 4 3 16,0 2 29-16,-1 2 25 0,-2 2 11 15,2 0-21-15,0 2-27 0,1-1-10 16,0-2-10-16,1 0-64 0,2-5 10 15,0 0 16-15,6-2-20 0,3-2-48 16,4-3-3-16,3-4 15 0,5-1 27 16,2 0 9-16,5 0-17 0,0-7-18 0,0-1-50 15,-1-3-74-15,-1-1-75 0,-4-1-66 16,-6-1 26-16,-3 0 114 0,-5 1 142 16,-5 1 76-16,0 4 156 15,-1-1 274-15,-2 6 61 0,0-1-105 0,0 3-63 16,0 1-87-16,0 0-72 0,0 0-46 0,0 0-99 15,0 0-19-15,0 3-50 0,-2 4 49 16,-1 2 1-16,0 4-22 0,3-1-4 16,0 4 0-16,0-1 10 0,0 1 4 15,8-2-30-15,2-1-87 0,0-2-51 16,1 1-30-16,-1-4-95 0,-2-1-319 16,0-4-638-16</inkml:trace>
  <inkml:trace contextRef="#ctx0" brushRef="#br0" timeOffset="30773.04">32020 13589 1688 0,'0'0'548'15,"0"0"-302"-15,0 0-81 0,0 0 41 16,0 0-58-16,0 0-148 0,0 0-58 16,0 0-84-16,0 0 55 0,0 0-58 15,0 0-36-15,11 19 33 0,-1-12 37 0,4-1 21 16,2-4 5-16,1 0-22 0,3-2 16 15,-1 0 20-15,1-2 61 0,-1-5 10 16,1 1 172-16,-3-3 29 0,-1-1-3 16,-3-2 67-16,-5 1 64 0,-6-1-5 15,-2-1-34-15,-1 0-84 0,-12-2-92 16,-4 2-77-16,-5 0-37 0,-7 1-50 16,-2 4 9-16,-2 1-70 0,-4 4-9 15,4 3-49-15,4 0-19 0,7 3-52 16,4 5-83-16,5 1-68 0,7 1-207 0,5-2-121 15</inkml:trace>
  <inkml:trace contextRef="#ctx0" brushRef="#br0" timeOffset="31963.1">31291 14500 2213 0,'0'0'533'0,"0"0"-318"15,0 0-215-15,0 0-164 0,0 0 26 16,0 0 25-16,0 0 103 0,0 0 7 16,0 0 3-16,0 0-42 0,64 73-26 0,-40-60-32 15,1-3-95-15,-1-1-214 0,-4-2-235 16</inkml:trace>
  <inkml:trace contextRef="#ctx0" brushRef="#br0" timeOffset="32122.28">31382 14540 1253 0,'0'0'420'0,"0"0"-326"16,0 0-42-16,0 0 75 0,0 0-95 15,0 0-32-15,0 0-41 0,0 0 40 16,0 0-138-16,0 0-33 0,0 0-121 16,-7 59-225-16,21-50-264 0</inkml:trace>
  <inkml:trace contextRef="#ctx0" brushRef="#br0" timeOffset="32389">31809 14483 1571 0,'0'0'565'16,"0"0"-303"-16,0 0-110 0,0 0 0 15,0 0-46-15,0 0-106 0,0 0-70 0,0 0-85 16,0 0-116-16,0 0 187 0,0 0 22 15,76-1 33-15,-46 1-16 0,-1 0-17 16,-3-3-3-16,-7-2 65 0,-6-1 16 16,-7-3 98-16,-3 1 35 0,-3-2 42 15,0 1 41-15,-9-2-103 0,-1 2 29 16,-5 1-91-16,1 2-67 0,-5 1-1 16,0 2-38-16,-1 0-102 0,0 3-46 15,6 0-42-15,1 0-118 0,6 0-221 16,4 3-211-16,3 1 49 0</inkml:trace>
  <inkml:trace contextRef="#ctx0" brushRef="#br0" timeOffset="33284.18">31869 14111 320 0,'0'0'1671'16,"0"0"-1088"-16,0 0-268 15,0 0-55-15,0 0-18 0,0 0-51 16,0 0-61-16,0 0-77 0,0 0-53 0,0 0-75 16,0 0-24-16,7-10-21 0,-7 15-30 15,0 5 71-15,0 3 75 0,6 3 3 0,-1 3 1 16,2 0 0-16,0 0-1 16,2 1-50-16,-2-2-29 0,3-1-48 0,1-2 16 15,0-3 5-15,1 0-25 0,-1-3-6 16,1-3-5-16,1-4-48 0,1-2-133 15,1 0-184-15,-5-4-192 0</inkml:trace>
  <inkml:trace contextRef="#ctx0" brushRef="#br0" timeOffset="33439.18">32141 14216 1242 0,'0'0'741'0,"0"0"-316"16,0 0-154-16,0 0-120 0,0 0-83 0,0 0-68 15,0 0-26-15,0 0 23 0,0 0 3 16,0 0-19-16,0 45-10 0,6-30 6 15,5-2 10-15,3-2 13 0,0-2 0 16,3 0-132-16,2-4-90 0,1-1-183 16,-5 0-395-16</inkml:trace>
  <inkml:trace contextRef="#ctx0" brushRef="#br0" timeOffset="33788.85">32616 14061 2033 0,'0'0'708'0,"0"0"-406"0,0 0-65 16,0 0 5-16,0 0-18 0,0 0-95 15,0 0-129-15,0 0-63 0,0 0-97 16,0 0-18-16,0 0 45 0,-5-12 94 0,13 24-66 16,2 3-33-16,3 0 4 0,0 1-17 15,2-2-43-15,2-2-6 0,3-5-30 16,-2 1-121-16,0-4 20 0,2-3 93 15,-1-1 166-15,-1 0 72 0,-2 0 132 16,-4-3 187-16,-4-3 64 0,-3 2 12 0,-2 3-40 16,-1 0-33-16,-2 0-73 0,0 1-68 15,0 0-64-15,0 0-82 0,0 0-35 16,0 0-57-16,0 5-50 0,0 4-1 16,2 4 107-16,0 2 0 0,3 3-43 15,-1 3-100-15,4 0-54 0,-3 0-21 16,4 1-26-16,-3 0-20 0,-2 0-111 15,-4 0-236-15,0-7-219 0</inkml:trace>
  <inkml:trace contextRef="#ctx0" brushRef="#br0" timeOffset="34005.71">32126 14608 1479 0,'0'0'571'16,"0"0"-334"-16,98-19-163 0,-38 9 30 16,17 1 19-16,6 0-27 0,11 2-47 15,4-1-47-15,-2 3-2 0,2 1 0 16,-7 0-116-16,-4-1-17 0,-12 1-96 16,-7 0-164-16,-12 0-78 0,-10 0-83 15,-18 3-183-15</inkml:trace>
  <inkml:trace contextRef="#ctx0" brushRef="#br0" timeOffset="44085.71">19540 14651 1152 0,'0'0'709'0,"0"0"-294"0,0 0-72 16,0 0 17-16,0 0-21 0,0 0-62 16,0 0-56-16,0 0-20 0,0 0-16 15,0 0-39-15,-25-44-25 0,25 44-34 0,0 0-29 16,0 0-36-16,0 0-21 0,0 0 24 15,0 0-5-15,0 0-20 0,0 2-31 16,0 8-15-16,0 6 43 0,0 7 3 16,0 4 3-16,0 5 22 0,0 3-23 15,3 1-2-15,3 2-19 0,-1 1 19 16,2 0 19-16,1 0 15 0,-2-2-33 16,1-2 20-16,-2-2-5 0,-1-2-14 15,-1-4 16-15,1-3-17 0,0-2 0 16,-1-4 0-16,0-2-1 0,0-5-31 0,-1 0-33 15,2-4-23-15,0-2-15 0,3-2-12 16,-1-1-42-16,3-2-52 0,3-2-56 16,5-7-50-16,3-5-111 0,0-4-158 15,-3 2-607-15</inkml:trace>
  <inkml:trace contextRef="#ctx0" brushRef="#br0" timeOffset="44469.05">19674 14714 1524 0,'0'0'708'0,"0"0"-272"16,0 0-124-16,0 0 8 0,0 0 4 15,0 0-56-15,0 0-117 0,0 0-131 16,0 0-20-16,0 0-67 0,0 0 7 16,-4-43 19-16,34 43 38 0,3 0 0 0,5 0 1 15,-1 2-11-15,2 1-31 16,-2 1-3-16,-3-3 12 0,-1 0-6 0,-3-1-3 15,-1 0-10-15,-3-3 10 0,-4-4 9 16,-2 1 26-16,-6-2 9 0,-2 0 38 16,-7 1 35-16,-2 0 12 0,-3-1 19 0,0 2 37 15,0 1-8-15,-3 0-5 0,0 1 12 16,2 1 8-16,0 2-30 0,-1 1-51 16,-1 0-48-16,0 0-19 0,-4 6-22 15,2 4-5-15,-6 6 25 0,4 5 2 16,-3 3 12-16,4 3-12 0,0 3-10 15,4 3-24-15,-1 2 34 0,3 2 2 16,0 0 22-16,0-1-4 0,0 0-20 16,1-1-52-16,3-4-63 0,-1-2-64 15,0-4-61-15,0-3-69 0,-3-3-144 0,0-5-105 16,-3-2-4-16,-3-7-461 0</inkml:trace>
  <inkml:trace contextRef="#ctx0" brushRef="#br0" timeOffset="44627.1">19928 15007 1091 0,'0'0'739'0,"0"0"-311"16,0 0-127-16,0 0-21 0,0 0-26 16,18-66-50-16,-6 56-80 0,5-1-54 15,7 1-29-15,6 1-39 0,7 0-2 16,3 0-12-16,5 2-4 0,0 0-102 16,0 0-111-16,-4 0-50 0,0-1-102 15,-4-1-254-15,-9 3-493 0,11-10 392 0</inkml:trace>
  <inkml:trace contextRef="#ctx0" brushRef="#br0" timeOffset="44985.06">20627 14622 1077 0,'0'0'706'0,"0"0"-187"15,0 0-170-15,0 0 14 0,0 0-11 16,0 0-47-16,0 0-53 0,0 0-48 16,0 0-54-16,0 0-35 0,-42-61-38 15,33 61-31-15,-4 4-18 0,-2 4-3 0,-2 3 3 16,-3 4-1-16,0 3-2 0,1 4-12 15,2 1 2-15,3 2 6 0,2 4-21 16,5-1-12-16,4 3 10 0,3 0 1 16,0 1-1-16,5 0 2 0,7 2 0 15,7-4 0-15,6 2-24 0,6-4-28 16,4-4-1-16,4-3-14 0,3-6 8 0,-2-4 31 16,-2-5 17-16,-7-6 11 0,-3 0 19 15,-8-4 3-15,-9-6 40 0,-1-4 15 16,-7-2 19-16,-3-4-1 0,0-1-21 15,-10-1 14-15,-3-1-2 0,-7 2-34 16,-2 2-33-16,-1 2-19 0,-3 5-21 16,2 4-19-16,5 4-91 0,3 4-47 15,5 0-41-15,2 4-101 0,6 4-171 16,3 2-172-16,0 0 16 0,3-1-145 16,17 0-672-16</inkml:trace>
  <inkml:trace contextRef="#ctx0" brushRef="#br0" timeOffset="45335.25">21301 14576 1425 0,'0'0'1211'15,"0"0"-726"-15,0 0-121 0,0 0 28 16,0 0-75-16,0 0-78 0,0 0-47 16,0 0-39-16,0 0-39 0,0 0-62 15,0 0-52-15,-50-46-12 0,50 46-43 16,0 10-28-16,1 4 40 0,5 8 43 16,4 3 2-16,-1 6 19 0,2 1 22 0,-1 1 13 15,-3-1-20-15,1-2-11 0,-2 0-16 16,-1 0-9-16,-1-3-12 0,1-1-25 15,-2-3-31-15,1-4-61 0,0-2-77 16,2-4-92-16,-3-6-92 0,0-1-139 0,0-6-36 16,-2 0 19-16,-1-2-127 0,5-13-753 15</inkml:trace>
  <inkml:trace contextRef="#ctx0" brushRef="#br0" timeOffset="45569.53">21525 14632 1558 0,'0'0'678'0,"0"0"-212"16,0 0-23-16,0 0-1 0,0 0-79 15,0 0-93-15,0 0-96 0,0 0-78 16,0 0-44-16,0 0-39 0,0 0-13 16,-22-45-28-16,3 50-22 0,-4 5-15 15,-3 2-15-15,3 4 8 0,1 2-24 16,5 1-40-16,6 1-14 0,2 1-2 0,6 1 32 16,3-1 28-16,3-2 13 0,9-1 15 15,-1-2 17-15,6-2 18 0,4-2 26 0,3 0-10 16,5-2 13-16,1-2 25 0,6-2-2 15,0 0-21-15,4-4-2 0,2 0-103 16,0-2-105-16,0 0-69 0,-5-6-81 16,-2-3-261-16,-10 3-427 0</inkml:trace>
  <inkml:trace contextRef="#ctx0" brushRef="#br0" timeOffset="45774.85">21863 14609 1885 0,'0'0'709'16,"0"0"-230"-16,0 0-26 0,0 0-99 15,0 0-65-15,0 0-68 0,0 0-79 0,0 0-53 16,0 0-89-16,0 0-24 16,-11-55-47-16,7 62-7 0,1 6 63 0,1 2-4 15,2 3-2-15,0 0 21 0,0 1 0 16,2 0-14-16,5-2-85 0,-3 0-54 16,0-3-23-16,2-2-44 0,-3-2-46 15,-1-3-82-15,-2-2-66 0,0-3 29 0,-2-2-82 16,-4 0-177-16,0-8-524 0</inkml:trace>
  <inkml:trace contextRef="#ctx0" brushRef="#br0" timeOffset="45936.05">21843 14679 923 0,'0'0'667'0,"0"0"-244"0,0 0-106 16,14-66 13-16,-8 54 23 0,-1 2-27 15,0 1-11-15,1 3-76 0,3-1-72 16,2 2-51-16,6 2-72 0,5 2-44 16,4 1-3-16,4 1-26 0,1 6 5 15,3 3 5-15,-2 3-3 0,-2 3 19 0,-1 2-13 16,-4 0-88-16,-5 0-28 0,-3-3-44 15,-3 0-72-15,-6-3-106 0,-3-3-92 16,-5-1-1-16,0-5-231 0,0 0-425 16</inkml:trace>
  <inkml:trace contextRef="#ctx0" brushRef="#br0" timeOffset="46118.21">22254 14556 729 0,'0'0'1601'0,"0"0"-995"15,0 0-66-15,-10-74-126 0,8 54-41 16,2 3-54-16,0 5-85 0,0 4-68 15,0 4-35-15,0 4-131 0,0 0 0 16,0 2-89-16,3 10-15 0,2 5 102 16,0 5-19-16,-1 5 3 0,2 2-56 0,0 2-61 15,2 2 8-15,1-1-31 0,0 0-59 16,1 1-72-16,0-2-81 0,0-1-137 16,-1-3-28-16,-1-9-214 0,-2 3-798 0</inkml:trace>
  <inkml:trace contextRef="#ctx0" brushRef="#br0" timeOffset="46684.99">22541 14632 650 0,'0'0'1998'16,"0"0"-1290"-16,0 0-198 0,0 0-96 0,0 0-132 16,0 0-88-16,0 0-53 0,0 0-68 15,0 0-73-15,0 0 0 0,0 0-42 16,10-37-44-16,-10 46 15 0,0 4 37 0,0 2 7 15,0 4-22-15,-2 1 8 0,-1-2-2 16,0 0-19-16,-1-3-24 0,1-2-29 16,2-3-31-16,1-2 7 0,0-4-2 15,0-3-4-15,0-1 35 0,3 0 110 16,4-7 129-16,3-4-56 0,4-4 37 16,0-3-13-16,4-4-18 0,-2-2 18 15,3 2-23-15,-1 1-5 0,-3 4 21 16,1 5-4-16,-6 1 7 0,0 3-7 15,0 2-40-15,-3 2-9 0,0 3-37 16,1 1-9-16,2 1-62 0,-2 7 46 16,1 3 25-16,1 4 40 0,0 0-30 0,-1 2-10 15,-2-2-28-15,0 2 6 0,-3-3 20 16,2-2-1-16,-3-2-9 0,0-4 9 16,-1-1-16-16,1-2 16 0,-3-2-28 15,0 1 4-15,1-2 11 0,0 0-5 0,2 0 21 16,1-4 6-16,2-4-5 0,4-5 11 15,5-4-10-15,-1-2 11 0,3-3-11 16,2 1-2-16,-2 0 27 0,1 4-26 16,-2 3 24-16,-2 2 12 0,-1 6 18 15,-3 1-24-15,0 2 27 0,2 2-18 16,-1 1-39-16,1 0-1 0,1 4 4 16,-2 2 41-16,2 2 7 0,0 0-15 15,-2 2-22-15,1 0-15 0,-2 3-21 0,-1 0-25 16,-2 2-43-16,-3 1-70 15,-2 2-8-15,-2 1-19 0,-4 2-53 0,-11 1-92 16,-4-1-208-16,2-5-152 0,-17 6-661 0</inkml:trace>
  <inkml:trace contextRef="#ctx0" brushRef="#br0" timeOffset="56898">14790 9086 1015 0,'0'0'1377'0,"0"0"-980"15,0 0-86-15,0 0 78 0,0 0-29 16,0 0-171-16,0 0 43 0,0 0-77 16,0 0-59-16,0 0-84 0,14-19-12 15,-14 19-71-15,2 2-22 0,-1 10 84 16,2 3 9-16,2 4 46 0,-1 6-21 15,3 4-24-15,0 2 2 0,0 3 34 16,2-2-3-16,-4 3-9 0,-1-3 34 16,1 2 21-16,-5-2-34 0,0-2-34 15,0 0-12-15,0-1-18 0,0-4-56 16,-4 0-77-16,2-3-39 0,-3-2-12 0,2-2-50 16,-1-2-96-16,-2-8 33 0,3-1-22 15,-1-3-21-15,-2-4 18 0,3-7 29 16,-1-7-223-16,4 1-163 0</inkml:trace>
  <inkml:trace contextRef="#ctx0" brushRef="#br0" timeOffset="57130.97">14897 9014 2252 0,'0'0'520'0,"0"0"-202"16,0 0 65-16,0 0-26 0,0 0-48 15,0 0-51-15,0 0-85 0,0 0-74 16,0 0-72-16,0 0-27 0,0 0-49 15,34-43 3-15,-5 54 32 0,7 3 14 0,6 4 41 16,1 2-1-16,-1 5-34 0,-6 1-6 16,-3-1-28-16,-5 1-18 0,-7 0-10 15,-6-5-61-15,-3 2-48 0,-3-4-19 16,-4-1-46-16,-4-3-101 0,1-3-90 16,-2-4 3-16,0-3-60 0,0-5-204 15,1 0-110-15,10-7 66 0</inkml:trace>
  <inkml:trace contextRef="#ctx0" brushRef="#br0" timeOffset="57311">15603 8996 623 0,'0'0'1465'0,"0"0"-983"0,0 0-41 15,0 0 28-15,0 0-70 0,0 0-54 16,0 0-81-16,0 0-172 0,0 0-77 0,0 0-14 16,-107-50-1-16,65 51 0 0,-5 9-20 15,5 2 2-15,2 3 2 0,2 3 13 16,7 0-37-16,3 1-22 0,5-1-40 15,3 0-54-15,8-1-73 0,1 0-74 16,7-4-113-16,2 0-23 0,2-3-94 16,0-2-243-16,9-3-597 0</inkml:trace>
  <inkml:trace contextRef="#ctx0" brushRef="#br0" timeOffset="57531.07">15516 8971 1922 0,'0'0'667'0,"0"0"-211"0,0 0-28 0,0 0-90 16,0 0-146-16,0 0-127 0,0 0-65 16,0 0-55-16,0 0 30 0,0 0 25 0,0 0 60 15,19 37 16-15,-13-14-7 0,1 0-13 16,0 1-6-16,-1 2-7 0,3-1-24 16,-4 4-19-16,1-4-4 0,-3 4-70 15,0-3-72-15,-3 1-31 0,0-2-81 16,0 1-148-16,0 1-142 0,0-9-439 15,0 6-735-15</inkml:trace>
  <inkml:trace contextRef="#ctx0" brushRef="#br0" timeOffset="57831">15808 9315 2085 0,'0'0'990'0,"0"0"-559"16,0 0-49-16,0 0 19 0,0 0-45 15,0 0-107-15,0 0-108 0,0 0-91 16,0 0-50-16,0 0-55 0,0 0-34 15,3-15-18-15,-3 26 91 0,0 4 15 0,0 3 0 16,6 2-14-16,2 1-4 16,6-2-42-16,2 0-16 0,7-1 18 0,2-1 10 15,2-3 15-15,2-3 3 16,-2-1 16-16,-2-7 15 0,-5-3 37 0,-4 0 43 16,-3-6 68-16,-2-6 3 0,1-2-29 15,-1-5-36-15,-1-4-25 0,2-5-10 16,-1 1-20-16,1-2-4 0,-3 4-27 15,-1 2-1-15,-3 8-2 0,-3 2-43 16,1 5-45-16,-3 3-74 0,0 3-71 16,0-1-76-16,-1 3-129 0,-3 0-300 0,1 4-493 15,0 5-419-15</inkml:trace>
  <inkml:trace contextRef="#ctx0" brushRef="#br0" timeOffset="58270.92">16305 9254 1330 0,'0'0'1494'0,"0"0"-1081"16,0 0-31-16,0 0-10 0,0 0-69 15,47-65-55-15,-36 58-84 0,3 3-72 16,2 3-92-16,2 1 0 0,2 0-31 15,-1 9 31-15,1 0 37 0,-5 4-37 16,-2 1-22-16,-6 0-48 0,-1 3-20 16,-3 0 10-16,-2-2 15 0,-1 3 6 0,0-1-6 15,-4 0-6-15,-2-3-29 0,0-2-41 16,0-2-67-16,2-2-54 0,0-6-65 16,4 0-6-16,0-2 43 0,0-3 290 15,8-6 32-15,0-6 52 0,0-4 29 16,3-1 86-16,1-5 66 0,2-2 59 0,0 3-47 15,-1-1-10-15,0 2-3 0,-2 4 29 16,-2 3-56-16,-2 5-60 0,0 3-40 16,-2 6-40-16,-4 2-57 0,2 0-40 15,1 0-67-15,1 7-43 0,5 4 58 16,0 3 31-16,1 4-15 0,2 1-87 16,0-1-48-16,-4 3-50 0,-1-2-45 15,-2 3-88-15,-4 1-147 0,-2 2-187 16,-2-6-490-16</inkml:trace>
  <inkml:trace contextRef="#ctx0" brushRef="#br0" timeOffset="58530.41">15224 9990 2315 0,'0'0'642'0,"0"0"-185"15,0 0-49-15,0 0-78 0,0 0-202 16,0 0-88-16,79-43-40 0,-24 25-18 16,16 0-1-16,18 0 19 0,13 0 9 0,16 4-6 15,9 1-3-15,11 2 0 0,5 3-11 16,1 0 9-16,-3 1 2 0,-8 1-69 16,-12-1-40-16,-16 1-89 15,-14-2-32-15,-20 0-116 0,-15 1-67 0,-16 0-41 16,-15 1-139-16,-11 1-175 0</inkml:trace>
  <inkml:trace contextRef="#ctx0" brushRef="#br0" timeOffset="59096.98">15297 10382 401 0,'0'0'2489'0,"0"0"-1821"16,0 0-337-16,0 0-132 0,0 0-128 15,0 0-71-15,0 0-27 0,0 0 27 16,0 0 56-16,38 69-3 0,-28-40 4 15,1 1 23-15,-2-1 41 0,-2 1-47 16,-1 1-40-16,1-2-6 0,-1-1-28 0,-2 1-9 16,1-5-90-16,-2 1-37 0,0-6-63 15,-2-1-87-15,0-1-128 0,-1-5-145 0,0-2-96 16,0-5-748-16</inkml:trace>
  <inkml:trace contextRef="#ctx0" brushRef="#br0" timeOffset="59303.58">15388 10355 2002 0,'0'0'1107'16,"0"0"-776"-16,0 0-115 0,25-71 74 15,-17 58-21-15,1 7-60 0,-2 1-104 16,3 5-102-16,2 0 9 0,2 5-12 16,6 8 1-16,5 3-1 0,1 5-10 0,1 2-9 15,3 1-2-15,-5 1-16 16,2 1-35-16,2-4-30 0,-6 0-32 0,0-4-108 15,-5-1-89-15,-3-6-137 0,-4-2-73 16,-3-3-259-16,-2-3-720 0</inkml:trace>
  <inkml:trace contextRef="#ctx0" brushRef="#br0" timeOffset="59460.13">15952 10314 1757 0,'0'0'558'0,"0"0"-80"0,0 0-7 15,0 0-87-15,0 0-175 0,0 0-96 16,0 0-28-16,-103-36 21 0,69 36-12 15,-7 4-10-15,5 3-84 0,2 5 0 16,3 1-3-16,7 3-34 0,3-2-113 16,7 3-51-16,4-1-61 0,3-1-115 15,4 0-65-15,3-1-35 0,0-6-214 0,0 4-579 16</inkml:trace>
  <inkml:trace contextRef="#ctx0" brushRef="#br0" timeOffset="59661.98">16027 10258 2337 0,'0'0'561'0,"0"0"-135"0,0 0 17 16,0 0-43-16,0 0-111 0,0 0-132 15,0 0-86-15,0 0-71 0,0 0-12 16,0 0-93-16,0 0 86 0,10 16 19 16,-15 9 34-16,0 2-15 0,0 3-19 15,1 1 1-15,1 1-1 0,2-1-34 16,1 0-105-16,0 0-97 0,1-1-85 15,5-3-191-15,-2-2-120 0,2-7-483 16</inkml:trace>
  <inkml:trace contextRef="#ctx0" brushRef="#br0" timeOffset="59964.01">16290 10511 1656 0,'0'0'1393'0,"0"0"-959"15,0 0-68-15,0 0 36 0,0 0-89 16,0 0-113-16,0 0-111 0,0 0-86 15,0 0-3-15,0 0-44 0,0 0-63 16,-6-7 77-16,4 19 30 0,0 2 1 0,1 2-1 16,1-2-43-16,0 0-81 0,8 0-15 15,4-2 83-15,4-1 56 0,3-2 28 16,4-3 9-16,1-3 19 0,2-3 15 16,0 0 0-16,-4-3 19 0,1-7 8 15,-2-4 16-15,0-4-23 0,-3-2-8 0,-2-5-7 16,-4-1-24-16,-4 0-37 0,-2 3-15 15,-3 3-21-15,0 2 9 0,-2 2-43 16,-1 2-104-16,0 4-43 0,0 3-20 16,1 2-60-16,2 4-164 0,3 1-308 15,0 0-464-15,8 0-222 0</inkml:trace>
  <inkml:trace contextRef="#ctx0" brushRef="#br0" timeOffset="60329.88">16750 10403 1805 0,'0'0'626'0,"0"0"-156"16,0 0-9-16,0 0-106 0,0 0-100 0,0 0-63 16,0 0-71-16,0 0-62 0,0 0-53 15,0 0-6-15,0 0-31 0,56 2 6 0,-38 8 22 16,0-2 1-16,-2 2 0 0,0-2 0 16,-6 0-1-16,1-2-9 0,-5-2-63 15,-3 0-38-15,-1-3-16 0,-1 0-28 16,-1 1-33-16,0-2-19 0,0 0 5 15,0 0 101-15,0 0 103 0,0-2-16 16,2-2 29-16,1-4-13 0,2-2 131 16,4-5 32-16,-1-2 15 0,4-2-14 15,2-4-25-15,1 1-39 0,1 1 36 16,-3 3 11-16,1 6-32 0,-4 3-29 0,-3 4-14 16,-1 1-1-16,1 2-41 15,-4 2-30-15,1 0-55 0,2 5-7 0,0 2 59 16,2 5 1-16,0 2-20 0,-2 4-21 15,0 0-50-15,-1-1-7 0,0 1 10 16,0-2-33-16,0 0-59 0,0-2-67 16,1-4-136-16,2 0-55 0,3-2-161 0,-4-3-521 15</inkml:trace>
  <inkml:trace contextRef="#ctx0" brushRef="#br0" timeOffset="60490.28">17432 10367 2098 0,'0'0'964'16,"0"0"-417"-16,0 0-30 0,0 0-107 15,0 0-148-15,0 0-124 0,0 0-53 16,0 0-36-16,0 0-49 0,0 0-20 16,0 0-39-16,13 10 59 0,-8 3 14 0,0 4-14 15,-1 1-73-15,2 1-41 16,-2 0-52-16,-1 0-69 0,-1 2-88 0,-2-2-153 16,0-1-165-16,-5-5-130 0,-9 1-755 15</inkml:trace>
  <inkml:trace contextRef="#ctx0" brushRef="#br0" timeOffset="61080.18">15063 9117 2107 0,'0'0'424'16,"0"0"-328"-16,0 0 20 0,0 0 74 0,0 0-58 15,0 0-132-15,0 0-60 0,-88-8 28 16,53 23 32-16,-10 8 138 0,-7 10-46 16,-7 6 52-16,2 8-17 0,1 8-22 15,8 5-10-15,6 5-35 0,11 2 59 16,9 3 48-16,6-1-88 0,10 2-32 16,6 0-47-16,0-2 34 0,12 0-22 0,5-1-11 15,4-3-2-15,4 0 3 0,6-2-2 16,4-3 3-16,3 1-3 0,4-6-24 15,5 1-17-15,5-4-53 0,9 0-44 16,6-6-32-16,5-2-23 0,10-6-91 16,5-4-135-16,5-8-201 0,-18-10-579 15</inkml:trace>
  <inkml:trace contextRef="#ctx0" brushRef="#br0" timeOffset="61447.54">17577 9007 1311 0,'0'0'1348'0,"0"0"-914"16,0 0-185-16,0 0-84 0,92-28-57 16,-47 28-17-16,11 4 1 0,6 10-23 0,5 8-25 15,-1 8 9-15,-2 7-40 0,-4 9 9 16,-4 7 51-16,-3 5-7 0,-8 5 2 16,-3 1 1-16,-5 6-44 0,-9-2-4 15,-9 4 17-15,-10 1-23 0,-9 2-15 16,-14-2 0-16,-16 1-28 0,-8-3-12 15,-9-6-32-15,-7-3-28 0,-3-8-60 0,-1-5-98 16,1-8-100-16,6-5-94 0,5-7 1 16,7-6-64-16,10-8-174 0,9-5-376 15</inkml:trace>
  <inkml:trace contextRef="#ctx0" brushRef="#br0" timeOffset="62179.81">18513 8322 718 0,'0'0'1865'0,"0"0"-1344"0,0 0-160 16,11-66-26-16,-7 54 14 0,-4 6-66 15,2 4-116-15,-1 1-115 0,-1 1-52 16,2 0-20-16,-2 0-27 0,1 7-27 0,-1 2 52 16,0 7 22-16,0 2 3 0,0 3 9 15,-3 1-11-15,-7 0-1 0,0-1-12 16,-4 3 10-16,-6-1 2 0,-3 0-16 16,-2-1-49-16,-1-2-46 0,-4-2-23 15,-1-1-30-15,1-4 23 0,0-4-1 16,1-4-4-16,3-4 26 0,6-1 24 15,4-4 96-15,3-7 64 0,8-5 41 16,0 1-7-16,5-3-6 0,0-1 40 16,2 2-3-16,3 0-6 0,3 2 11 15,0 1-6-15,2 3-39 0,1 3-27 16,3-1-62-16,0 6-6 0,6 2-59 16,5 1-6-16,4 4 24 0,2 10 32 0,5 0 2 15,0 4-21-15,-2-1-41 0,-1 1-12 16,-4-3-33-16,-1 2-37 0,-2-5-77 15,-3 3-119-15,-5-2-121 0,-4-6-225 16,1 5-687-16</inkml:trace>
  <inkml:trace contextRef="#ctx0" brushRef="#br0" timeOffset="62513.03">18812 8586 1960 0,'0'0'695'16,"0"0"-225"-16,0 0-31 0,0 0-130 15,0 0-69-15,0 0-97 0,0 0-127 16,0 0-16-16,0 0-60 0,0 0 26 16,0 0 9-16,16 31 6 0,-14-20-5 15,-1-4-20-15,-1 0-14 0,0-2 2 0,0-1-13 16,0-3-4-16,0-1 73 0,0 0 0 16,0-1 101-16,-3-4-63 0,3-6-38 15,0 2-47-15,0-2 37 0,0-4 10 16,0 3 66-16,9-2 12 0,-1-2 2 0,4 2 1 15,4-2 15-15,1 2-21 16,6 3-19-16,0 2-19 0,5 4 0 0,0 1-6 16,1 4-31-16,1 0-33 0,-1 1 11 15,-2 8 10-15,-2 2 9 0,-5 1-7 16,-4 2-64-16,-3 3-47 0,-7 1-26 16,-6 1-7-16,-1 2-13 0,-10 1-32 15,-4 1-58-15,0 0-156 0,-1 1-268 16,3-9-750-16</inkml:trace>
  <inkml:trace contextRef="#ctx0" brushRef="#br0" timeOffset="62935.75">20024 9429 2251 0,'0'0'1140'0,"0"0"-788"0,0 0-103 15,0 0-27-15,0 0-134 0,0 0-88 16,0 0-13-16,0 0-5 0,0 0 18 16,0 0 62-16,12 53 6 0,-8-34-9 0,0 5-16 15,2 0-24-15,0 1-16 0,-1 0 18 16,1 2 19-16,-3-2-40 0,-3-1-12 15,0 1-53-15,0-4-56 0,-1-2-84 0,-7-1-84 16,-1-4-163-16,-3-3-181 0,2-4-565 16</inkml:trace>
  <inkml:trace contextRef="#ctx0" brushRef="#br0" timeOffset="63085.55">19906 9682 2164 0,'0'0'781'0,"0"0"-305"0,0 0-178 15,0 0-43-15,51-76-95 0,-20 57-66 16,8 1-38-16,9 3-19 0,6 0-16 16,2 3-21-16,0 2-28 0,-2 2-171 15,-1 0-94-15,-5 2-169 0,-2 0-173 0,-13 0-632 16</inkml:trace>
  <inkml:trace contextRef="#ctx0" brushRef="#br0" timeOffset="63363.08">21271 8777 2572 0,'0'0'725'0,"0"0"-293"15,0 0-20-15,0 0 13 0,0 0-102 16,0 0-167-16,0 0-112 0,0 0-44 15,0 0-43-15,0 0-58 0,-2-21-31 16,2 42 131-16,2 5 1 0,-1 3 3 16,2 3 25-16,-1 2-10 0,-1-2-18 0,-1 0-2 15,0 0-16-15,0-1-13 0,-1 0-12 16,-4-1-120-16,-5-2-78 0,2-2-97 16,-3-2-223-16,2-7-185 0,-4-3-788 0</inkml:trace>
  <inkml:trace contextRef="#ctx0" brushRef="#br0" timeOffset="63554">21154 8823 1755 0,'0'0'1137'0,"0"0"-728"0,0 0-72 16,0 0 72-16,0 0-69 0,0 0-95 16,0 0-134-16,0 0-111 0,0 0 0 15,0 0-62-15,80-51 7 0,-52 62 54 16,1 3 1-16,4 3-19 0,-4 0-64 15,-1-2-81-15,-4 1-54 0,-4-2-46 0,-4-1-93 16,0-3-135-16,-2 1-87 16,-2-5-519-16</inkml:trace>
  <inkml:trace contextRef="#ctx0" brushRef="#br0" timeOffset="63734.93">21762 8756 1626 0,'0'0'1111'0,"0"0"-713"16,0 0-89-16,0 0 24 0,0 0-40 15,0 0-87-15,0 0-91 0,0 0-97 16,-91-59-18-16,64 67-37 0,-3 4 12 16,-3 4-3-16,0 4 13 0,4-1-48 15,4 0-114-15,5 1-57 0,7 0-82 16,6-4-114-16,1 0 9 0,6 0-15 16,0-3-220-16,4-6-424 0</inkml:trace>
  <inkml:trace contextRef="#ctx0" brushRef="#br0" timeOffset="63917.31">21738 8774 186 0,'0'0'2115'16,"0"0"-1431"-16,0 0-183 0,0 0-40 15,0 0-83-15,0 0-124 0,0 0-100 0,0 0-71 16,0 0-83-16,0 0 0 0,0 0-64 16,19-19-34-16,-19 31 98 0,0 0 25 15,0 6 3-15,0 0-28 0,0 5-61 16,0-2-69-16,0 2-40 0,0 1-85 15,0-1-101-15,0-1-171 0,2-1-116 16,0-4-637-16</inkml:trace>
  <inkml:trace contextRef="#ctx0" brushRef="#br0" timeOffset="64211.92">21996 9006 2677 0,'0'0'734'15,"0"0"-241"-15,0 0-36 0,0 0-78 16,0 0-112-16,0 0-87 0,0 0-76 15,0 0-68-15,0 0-36 0,0 0-24 0,4-17-22 16,-1 17-42-16,1 3-28 16,4 5 15-16,3 0 52 0,6 4 34 15,4 1-22-15,3-2-43 0,4 1-18 0,-3-1 2 16,1-5 41-16,-5-5 55 0,-1-1 70 16,-2 0 59-16,-5-7 12 0,2-5-15 15,-4-4-22-15,3 0-28 0,-3-5-15 16,-2-2-22-16,-1-2-17 0,-1 1-20 15,-2 0-2-15,0 3-20 0,-2 3-41 0,0 4-67 16,-1 5-44-16,-1 4-67 0,1 2-98 16,-2 3-212-16,1 0-467 0,1 3-15 15,2 4-330-15</inkml:trace>
  <inkml:trace contextRef="#ctx0" brushRef="#br0" timeOffset="64729">22510 8847 756 0,'0'0'1689'0,"0"0"-1120"0,0 0-87 16,0 0-24-16,0 0-73 0,0 0-91 0,0 0-79 16,0 0-53-16,0 0-46 0,0 0-33 15,12-30-47-15,-11 30-36 0,-1 0-26 16,0 0-32-16,0 0-15 0,0 0 21 15,3 2-25-15,-3 5-8 0,4 0 81 16,1 5 1-16,-1 2 2 0,0 3-11 16,2 0-9-16,0 0-32 0,3 1-42 15,-1-4-16-15,0 1-9 0,3-5-4 16,-1 1-7-16,0-5 28 0,2-2 24 16,-1-4 28-16,4 0 26 0,1-4 24 0,-2-4 1 15,3-3 0-15,-1-2-10 0,1-3-9 16,-3 1 17-16,0-2 0 0,0 1 2 15,-1 2 14-15,0-2 51 0,1 3 46 16,-3 0 14-16,-1 0 27 0,-2 2 18 16,0-1 31-16,-4 2 4 0,-1 3-12 15,-2 2-38-15,1 3-40 0,-2 1-45 16,1 1-33-16,-1 0-37 0,2 0-36 0,-2 2-40 16,1 6-15-16,1 6 48 0,-2 5 43 15,4 6 15-15,-3 3-12 0,0 2 15 16,2 1-18-16,-3 1-12 0,2-2 0 15,-2 4 9-15,0-3-28 0,-3 0 10 16,-5-3 0-16,0-2-34 0,-3-2-21 16,-4-2-19-16,-1-2-25 0,-7-2-52 15,-2-2-103-15,-4-2-73 0,-6-2-87 0,-2 1-81 16,-5-2-140-16,7-3-465 16</inkml:trace>
  <inkml:trace contextRef="#ctx0" brushRef="#br0" timeOffset="64995.18">21297 9548 473 0,'0'0'988'0,"0"0"-630"0,0 0-11 16,0 0 67-16,0 0 69 0,0 0 36 15,0 0-260-15,0 0-174 0,118-23-29 16,-39 10-34-16,19-1 29 0,15 2-7 15,5 3-41-15,0 3 32 0,0 2-23 16,-5 2 2-16,-6 2-14 0,-3 0-41 16,-3 0-18-16,-2 0-87 0,-6 0-30 15,-3-3-83-15,-11-1-3 0,-12-1-42 0,-15 1-86 16,-13 1-121-16,-11 1-48 0,-15 0 54 16,-4 2 49-16,-6 0 48 0</inkml:trace>
  <inkml:trace contextRef="#ctx0" brushRef="#br0" timeOffset="65645.02">21046 10112 1482 0,'0'0'1304'0,"0"0"-836"0,0 0-146 15,0 0 0-15,0 0-74 0,0 0-95 16,0 0-79-16,0 0-74 0,0 0-47 15,0 0-52-15,0 0-32 0,10 15 112 16,-3 4 19-16,1 4 63 0,0 3 5 16,2 1-33-16,-2 2-23 0,0 1 4 15,1-1-1-15,-2 0-12 0,-3 1-3 0,1 0-18 16,-5-2-82-16,0-2 9 0,0-2 9 16,-2-2-18-16,-1-3-42 0,-2-2-67 15,0-4-151-15,2-1-63 0,-1-6-110 16,1-2-445-16,0-4-183 0</inkml:trace>
  <inkml:trace contextRef="#ctx0" brushRef="#br0" timeOffset="65859.5">21139 10049 1918 0,'0'0'800'0,"0"0"-329"0,0 0-177 15,0 0 12-15,0 0-13 0,0 0-43 0,0 0-139 16,0 0-111-16,0 0-16 0,0 0-26 15,44-38 42-15,-28 50 38 0,4 2-7 16,3 5-13-16,1 3-18 0,-2 1-34 16,-2 2-12-16,0 0-16 0,-2-1-47 15,-2 0-19-15,-3-3-11 0,-3-1-84 16,-2-3-126-16,-2-3-118 0,-3-1-29 16,-1-7-267-16,3 0-625 0</inkml:trace>
  <inkml:trace contextRef="#ctx0" brushRef="#br0" timeOffset="66054.5">21644 10055 1907 0,'0'0'1074'0,"0"0"-623"15,0 0-94-15,0 0-32 0,0 0-36 16,0 0-66-16,0 0-116 0,0 0-107 0,0 0-3 16,0 0-43-16,0 0 15 0,-92-32 0 15,63 42 7-15,2 3-7 0,-1 1-65 16,4 2-37-16,2 0-38 0,4 1-52 15,0 0-55-15,7-3-93 0,2 3-74 16,2-2-26-16,-2-1-217 0,5-3-494 16</inkml:trace>
  <inkml:trace contextRef="#ctx0" brushRef="#br0" timeOffset="66311.09">21651 10042 1505 0,'0'0'1006'0,"0"0"-561"0,0 0-52 0,0 0-22 16,0 0-24-16,0 0-36 0,0 0-48 16,58-66-79-16,-57 66-115 0,-1 0-69 15,0 2-58-15,0 4-50 0,2 4 16 0,-1 7 91 16,1 1 1-16,-1 6 37 0,2 0-6 16,-1 2-31-16,1 1-2 0,2 1-11 15,-1 0 1-15,1-1 11 0,-1 0-42 16,1-2-59-16,-1-1-28 0,0-2-57 15,-4-1-54-15,0-3-58 0,0-1-121 16,-1-5-80-16,-5-1-163 0,2-5-540 16</inkml:trace>
  <inkml:trace contextRef="#ctx0" brushRef="#br0" timeOffset="66644.73">21945 10253 466 0,'0'0'2094'15,"0"0"-1465"-15,0 0-180 0,0 0-23 16,0 0-78-16,0 0-107 0,0 0-102 0,0 0-115 16,0 0-24-16,0 0-43 15,0 0-27-15,2-9-14 0,-2 16-35 0,1 2 119 16,1 2 2-16,1 2 0 0,1 3-1 16,3-2-1-16,2 2-48 0,4-2-11 15,1 2 28-15,6-3 18 0,0-3-11 16,-1-2-7-16,4-4 31 0,0-3 30 15,-2-1 25-15,2-3-2 0,0-5 15 16,-3-4 12-16,-4-2 19 0,-1-3-10 16,-1-2 6-16,-4-3-12 0,0-1-28 15,-2-3-12-15,0 0-25 0,-1 0-15 16,0 5-3-16,-3 3-2 0,-1 2-1 0,0 7-55 16,-3 1-58-16,0 6-53 0,0 1-81 15,-1 1-145-15,-4 1-176 0,-1 6 15 0,-5 3 2 16,5-2-273-16,-3 5-592 0</inkml:trace>
  <inkml:trace contextRef="#ctx0" brushRef="#br0" timeOffset="67111">22379 10240 2303 0,'0'0'748'15,"0"0"-248"-15,0 0-83 0,0 0-166 16,0 0-105-16,0 0-59 0,0 0-35 15,0 0-12-15,0 0-12 0,0 0-28 0,10-6-13 16,-7 7-27-16,2 3-32 0,0 3 72 16,7 0-1-16,-1 2-46 0,4-1-59 15,-2-2-6-15,2 1 25 0,1-5-5 16,-1 1 14-16,1-3 40 0,-1 0 36 16,1-4 0-16,-1-4-16 0,-1-2 18 15,-1-3 19-15,0 2 6 0,-1-2 35 0,-1 1 66 16,-1 1 14-16,-2-1 0 0,-1 0-16 15,-2 5-4-15,0-1-9 0,-2 3 15 16,0 1 15-16,-3 3-28 0,1 1-37 16,0 0-24-16,-1 0-37 0,0 0-15 15,0 0-36-15,0 2-13 0,2 5-36 16,-1 4 33-16,-1 5 52 0,3 4 12 16,-1 3-11-16,-1 3-1 0,2 1-2 15,-1 2 2-15,0-3 0 0,0 3-12 0,-2-3 10 16,0-2-11-16,-9-1 10 0,-2-1 2 15,-4-4 1-15,-1-1 22 0,-7-3-4 16,0-2 0-16,-1-4-18 0,-4 1-66 16,5-6-62-16,2 0-75 0,3-3-29 15,6 0-13-15,1-4-44 0,5-4-84 16,6-2-163-16,0-2-538 0,6 4-374 0</inkml:trace>
  <inkml:trace contextRef="#ctx0" brushRef="#br0" timeOffset="67345">22961 10283 1228 0,'0'0'1103'16,"0"0"-570"-16,0 0 39 0,0 0-79 0,0 0-183 15,0 0-133-15,0 0-84 0,0 0-46 16,0 0-47-16,0 0-3 0,0 0-13 16,22 14 16-16,-22 3 46 0,0 4-15 15,0 0 3-15,0 2-9 0,-1 1-1 16,1-2-2-16,-2-1-22 0,2 1-25 15,-3-3-21-15,0 1-31 0,-1-2-47 16,0-1-24-16,-1-4 1 0,1 1-32 16,-2-4-63-16,4-1-123 0,-3-3-70 15,1 0-42-15,1-4-207 0,1-2-319 16,-1 0 236-16</inkml:trace>
  <inkml:trace contextRef="#ctx0" brushRef="#br0" timeOffset="69060.92">20674 8404 368 0,'0'0'727'0,"0"0"-206"15,0 0-144-15,0 0-121 0,0 0-78 16,0 0-42-16,0 0-17 0,0 0-12 16,0 0-21-16,0 0-15 0,0 0-20 0,0 0 7 15,3 18 19-15,-3-4 19 0,-3 6 3 16,-4 10-4-16,-3 9 7 0,-6 6-36 15,-3 7-40-15,-4 5 6 0,0 2-32 16,-1 4-3-16,1 1-19 0,0 2 22 16,3 4-13-16,2 1-12 0,2 1 9 15,8 1 14-15,2 2 2 0,4 0 57 16,2-3-32-16,8 0 95 0,3-3-38 0,5 1-63 16,0-2-3-16,3-3 0 0,2 1-13 15,3-4 9-15,3-1-8 0,2-2-4 16,2-1 0-16,0-2-16 0,0-2-101 15,-2-1 32-15,-2-4-117 0,-1-4-213 0,-3-5 68 16,-1-8-11-16,3-9-203 0,-5-7-249 16</inkml:trace>
  <inkml:trace contextRef="#ctx0" brushRef="#br0" timeOffset="69561.02">23080 8597 2283 0,'0'0'667'15,"0"0"-219"-15,0 0-52 0,0 0-47 16,0 0-122-16,0 0-94 0,0 0-96 15,0 0-37-15,0 0-102 0,0 0 80 16,0 0 22-16,92 56 41 0,-48-20-26 0,4 8-15 16,1 6-11-16,-3 6-2 0,-3 4 13 15,-5 5 84-15,-8 4-65 0,-5 6-19 16,-8 0 0-16,-6 4 10 0,-5 1 42 16,-6-3-36-16,0-1 5 0,-10-4 6 0,-6-1-27 15,0-4-34-15,-2-5 16 0,-1-3-50 16,2-5 18-16,0-5 7 0,-2-7-103 15,-1-2-59-15,-5-7 38 0,1-5-101 16,-3-8-119-16,-3-5-78 0,1-8-200 16,6-3-542-16</inkml:trace>
  <inkml:trace contextRef="#ctx0" brushRef="#br0" timeOffset="70227.14">23923 7749 1330 0,'0'0'1314'16,"0"0"-871"-16,0 0-63 0,0 0-174 0,0 0-178 15,0 0-28-15,0 0-73 0,0 0-47 16,0 0 91-16,0 0 29 0,0 0 42 16,0 61 18-16,-8-42 6 0,-2 1 10 15,0-4-10-15,-1 1-3 0,-7-1-3 16,-2-2-13-16,-2-2-22 0,-2-2 0 15,-2-1-25-15,0-3-20 0,0-2-74 16,5-1-25-16,1-3-20 0,2 0-20 0,4 0 10 16,1-7 31-16,1 0 35 0,4-5 25 15,0 0 23-15,1 0 35 0,5 1 13 16,-1 1 41-16,1 2 16 0,2 3 33 16,0 3 43-16,0-1 22 0,0 3-38 15,0 0-67-15,0 0-22 0,0 0 0 16,2 0 12-16,-1 0-12 0,1 0-3 15,3 0-7-15,2 0-31 0,6 0-3 16,6 4-41-16,1 6-19 0,5 3 13 0,1 5 0 16,0 2 9-16,-1 4-44 0,-1-1-23 15,-3 1-16-15,-1-2-57 0,-2-1-88 16,-2-4-185-16,-5-5-288 0,9 1-797 0</inkml:trace>
  <inkml:trace contextRef="#ctx0" brushRef="#br0" timeOffset="70593.09">24150 8079 2416 0,'0'0'660'15,"0"0"-210"-15,0 0-109 0,0 0-200 16,0 0-141-16,0 0-50 0,0 0-63 16,0 0 113-16,0 0 16 0,0 0 3 15,0 68-16-15,0-52 22 0,0-2-12 16,0-2 2-16,2-6-13 0,-2 0 1 15,0-4 10-15,0-1-13 0,0-1 25 0,0 0 35 16,0 0 19-16,0 0 14 0,0-3-52 16,0-4-41-16,1-4-56 0,5 0 21 15,3-3 7-15,1-3 28 0,2-2 0 16,5-3 22-16,1 3 6 0,0-1 32 16,-1 4 39-16,-3 3 6 0,-1 3 10 0,-3 5-20 15,-2 3-33-15,0 2-62 0,1 0-45 16,2 1-1-16,7 9 46 0,-1 3 2 15,3 4-2-15,0 3-34 0,-2 5-31 16,-1 2-25-16,-6-1 3 0,0 3-6 16,-1-1-56-16,-8-1-75 0,-2 0-114 15,0-2-156-15,-12-1-21 0,1-9-617 16</inkml:trace>
  <inkml:trace contextRef="#ctx0" brushRef="#br0" timeOffset="72359.05">16455 8717 772 0,'0'0'648'16,"0"0"-229"-16,0 0-165 0,0 0 5 15,0 0-27-15,0 0-77 0,0 0-155 16,0 0 0-16,0 0-67 0,0 0-1 16,-2 1 68-16,2 5 29 0,0 2-7 15,-1-2-18-15,1 2 9 0,0-3-13 0,0-1 2 16,0 0 23-16,0-2 21 0,0-2 28 16,0 0 19-16,0 0 38 0,1 0 10 15,2 0 6-15,6-1-1 0,2-5-41 16,8-5-58-16,4-3-47 0,9-5 0 15,5-3-22-15,6-5 0 0,6-4 19 16,3-1-48-16,2-2-15 0,0 2 21 16,0 4-34-16,-4 2-27 0,-2 6 39 0,-6 3-38 15,-8 1-78-15,-8 8-20 0,-6-1-62 16,-10 5-104-16,-5 1-236 0,-5 1-616 0</inkml:trace>
  <inkml:trace contextRef="#ctx0" brushRef="#br0" timeOffset="73425.92">17084 10072 1042 0,'0'0'521'0,"0"0"-186"0,0 0-105 0,0 0-55 15,0 0-16-15,0 0-4 0,0 0-30 16,0 0-41-16,0 0-49 0,0 0-33 16,0-3-2-16,0 3-2 0,0 0-23 15,0 0-27-15,0 0-15 0,0 0-30 16,0 4-30-16,3 1 127 0,0 2 35 15,2 0 7-15,-3 4-6 0,3-4-15 16,-2 4-21-16,1-4-2 0,0 2-14 16,-1-1 14-16,0-3-1 0,0 1 3 0,0-4 12 15,0 1 13-15,1-2 30 0,7-1 135 16,1-4 73-16,10-5-40 0,6-7-80 16,11-4-48-16,8-7-41 0,10-4-54 15,7-5-19-15,7 0-25 0,0 0-16 16,-3 5-26-16,-7 2-32 0,-13 9-54 0,-17 4-56 15,-15 9-64-15,-15 3-64 0,-1 3-384 16,-22 1-636-16</inkml:trace>
  <inkml:trace contextRef="#ctx0" brushRef="#br0" timeOffset="74658.95">22526 8464 1888 0,'0'0'535'15,"0"0"-261"-15,0 0-190 0,0 0-84 16,0 0-18-16,0 0 18 0,0 0 0 16,0 0-27-16,0 0-18 0,0 0-13 15,0 0 13-15,7 12 45 0,-2-6 19 16,-1 2-16-16,0-1 13 0,2 4-3 0,0-5-11 15,2 2 18-15,-2-3-4 0,0 0 13 16,3-4 45-16,1-1 16 0,1 0 42 16,4-1 47-16,1-5-7 0,4-5-48 15,-1-1-13-15,4-2-6 0,1-3-23 16,3-2-38-16,2-3-23 0,4-3-21 16,5-3-16-16,2 1-12 0,6-2-64 15,1 4-28-15,1 2-64 0,-1 3-27 0,-3 6-16 16,-5 4-127-16,-7 4-95 0,-5 2-143 15,-10 2-196-15,-5 2 9 0</inkml:trace>
  <inkml:trace contextRef="#ctx0" brushRef="#br0" timeOffset="75608.1">22712 9795 1497 0,'0'0'497'15,"0"0"-182"-15,0 0-50 16,0 0 44-16,0 0-17 0,0 0-72 0,0 0-100 15,0 0-69-15,0 0-51 0,0 0-32 16,0 0-15-16,0-6-42 0,0 6-26 16,0 2 3-16,4 3 112 0,-1 5 11 15,4-2 5-15,-1 4 0 0,2 1-3 16,1 2 0-16,-3-1-10 0,2 2 25 16,-3-2 11-16,1-1-17 0,-2-2-22 0,-1 1 0 15,-1-4-13-15,-1-2 13 0,1-1 1 16,-1-2 15-16,0-2-13 0,-1-1 17 15,6 0 27-15,2-1 36 0,7-7 18 16,10-6-34-16,9-4-39 0,5-5-28 16,12-4 0-16,2-3-1 0,8 0-15 0,2 0-44 15,3 1-63-15,-2 6-75 0,-4 4-67 16,-8 2-150-16,-12 8-314 16,-1-2-767-16</inkml:trace>
  <inkml:trace contextRef="#ctx0" brushRef="#br0" timeOffset="77758.06">18966 8128 828 0,'0'0'587'0,"0"0"-321"16,0 0-168-16,0 0 9 0,15-77 65 15,-13 58 29-15,-2-2-33 0,-2 0-42 16,-5 2-42-16,-3 0 16 0,-5 2 19 15,1 0 13-15,-5 5-20 0,0 0-16 0,-4 1-23 16,-3 4-9-16,-5 1-19 0,-4 0-23 0,-5 2-3 16,-9 2 6-16,-6 2-25 0,-5 0-18 15,-2 4 15-15,-3 5-13 0,3 5-15 16,0 4-17-16,3 5 0 0,3 5 26 16,3 3-1-16,0 5 22 0,6 6-37 15,3 1 35-15,7 6 3 0,4 2 0 16,5-1-2-16,8 1-26 0,9-1 28 15,8-1 0-15,3-1-32 0,8-1 31 16,12-3-1-16,7 1 1 0,8-4-22 16,7-1 23-16,10-4 2 0,7-2 11 15,5-6 3-15,6-2 29 0,7-7-32 0,3-6 6 16,5-7 3-16,3-6 32 16,2-1-18-16,-2-12-8 0,1-6 7 15,2-4-9-15,-2-5-4 0,-2-3 19 0,-4-5-18 16,-5-6-11-16,-2-1 20 0,-9-5 0 15,-10-4 12-15,-10-2-22 0,-11 0 29 16,-13-3-32-16,-11-3 66 0,-12 0-51 0,-15-1-2 16,-18 2 15-16,-15 1-28 0,-15 7-19 15,-14 4-26-15,-14 10 4 0,-13 6-13 16,-6 8 7-16,-6 6 6 0,1 7-32 16,6 7-136-16,6 3-90 0,14 3-30 15,10 6-183-15,25-1-272 0,1 3-805 0</inkml:trace>
  <inkml:trace contextRef="#ctx0" brushRef="#br0" timeOffset="78840.83">24527 7576 805 0,'0'0'1382'0,"0"0"-1069"16,0 0-96-16,0 0-8 0,-64-67-26 16,25 57-59-16,-12 2-63 0,-9 3-17 15,-10 5 20-15,-5 0-4 0,-3 4 10 0,0 9-70 16,0 5-10-16,5 6-3 0,2 7 26 16,5 5 35-16,4 6-46 15,4 5 6-15,9 2-8 0,6 4-44 0,9 1-42 16,9 2 67-16,10 3-4 0,10 2 23 15,5 1-19-15,13 2-6 0,13-2 25 16,8-2 16-16,11-3-16 0,8-6-38 0,6-5 38 16,6-10 0-16,9-7 13 0,1-7 22 15,7-8 51-15,3-7-3 0,5-7 12 16,6-3-54-16,0-10 0 0,4-6-19 16,-2-6 22-16,-5-7 3 0,-5-6 7 15,-9-6 34-15,-12-9 25 0,-13-6 0 16,-13-4-29-16,-14-7-22 0,-17 3 3 15,-10 2-13-15,-13 5-21 0,-20 6 6 0,-17 8-37 16,-18 2-21-16,-17 7-32 0,-14 6-114 16,-14 4-8-16,1 8-67 0,-1 6-92 15,9 6-151-15,11 7-59 0,14 0-129 16,25 4-157-16</inkml:trace>
  <inkml:trace contextRef="#ctx0" brushRef="#br0" timeOffset="89771.13">6921 2407 101 0,'0'0'766'0,"0"0"-264"16,0 0-99-16,0 0 29 0,0 0-134 15,0 0 21-15,0 0-66 0,0 0-3 16,0 0-18-16,3-30-18 0,-3 29-47 15,0-1-34-15,-1 2-39 0,-1 0-17 16,2 0-11-16,-1 0-13 0,-2 0-16 16,3 0-37-16,0 0-3 0,0 3-31 15,0-2-53-15,0 2-51 0,0 1-44 16,0 5-23-16,0 4 79 0,0 5 126 0,4 2 60 16,1 5-57-16,-1-1 1 0,2 1 11 15,0 1-15-15,1-2 0 0,-3 3-5 16,3 0 5-16,-2 1 19 0,-2-1-16 15,0 3 41-15,-2-3-22 0,2 0-9 0,-1-2 18 16,1-4-2-16,-1 0-16 16,1-3-13-16,-2-1-72 0,2-4-38 0,-1-3 24 15,-1-2 36-15,-1-3 18 0,1-2-6 16,1 0 0-16,-2-3 38 0,1 0 49 16,1-3 75-16,-1-4-118 0,-1-6-6 15,0-4-250-15,0-3-137 0,0-5-86 16,0-2-240-16,2 7-340 0,-2-15 303 0</inkml:trace>
  <inkml:trace contextRef="#ctx0" brushRef="#br0" timeOffset="90170.04">6702 2215 615 0,'0'0'1079'0,"0"0"-631"15,0 0-108-15,0 0-43 0,0 0-27 16,0 0-5-16,0 0-23 16,0 0-24-16,-30-67-33 0,39 62-106 0,7-1 59 15,8-1-47-15,12 1-91 0,10-1-93 16,4-1-328-16,1 1 421 0,-1 1 28 16,-2 4-15-16,3 2-13 0,0 0-15 15,1 0 13-15,2 5 2 0,-3 0-32 16,-4 1 30-16,-9 3 0 0,-7-3-26 15,-11 3-17-15,-6 2-37 0,-5 5 22 0,-6 4 35 16,-3 6 25-16,0 5 19 0,-12 5 6 16,-3 2-3-16,-7 3 0 0,-3-2 4 15,-2 1-14-15,-5-3 10 0,-1-1 4 16,-3-2-26-16,2 0 16 0,-1-2-1 16,0-1-15-16,2-4 13 0,3-3-13 0,4-1 0 15,6-5-41-15,4-3-48 0,7-5-111 16,5-4-106-16,4-2-109 0,1-3-173 15,10-1-147-15,0 0 110 0,21 0-95 0</inkml:trace>
  <inkml:trace contextRef="#ctx0" brushRef="#br0" timeOffset="90641.61">7218 2793 2010 0,'0'0'625'0,"0"0"-239"15,0 0-3-15,0 0-91 0,0 0-116 16,0 0-53-16,0 0-25 0,0 0-36 16,0 0-24-16,0 0 15 0,0 0-13 15,-7-1-34-15,7 1-6 0,0 1-49 0,0 4-54 16,0 3 43-16,0 2 45 0,5 3 14 16,0 4 1-16,7-2 0 0,1 1-23 15,5-1 10-15,7-1 11 0,4-2-26 16,2-3 28-16,5-4 47 0,2-3 16 15,-2-2-38-15,-1 0 0 0,-5-3 10 16,-1-4 15-16,-5 1-1 0,-2-5-8 16,-6 4-4-16,-2-5 34 0,-5-1 31 0,-5-3 59 15,-1-5-60-15,-3-3-46 16,0-1-15-16,-3-1-40 0,-1 4-1 0,-2 6-23 16,0 3-35-16,3 5-45 0,1 3-81 15,0 1-97-15,2 3-186 0,0 1-231 16,0 0-602-16,0 0-476 0</inkml:trace>
  <inkml:trace contextRef="#ctx0" brushRef="#br0" timeOffset="90953.07">7675 2769 365 0,'0'0'1042'15,"0"0"-519"-15,0 0-17 0,0 0-90 0,0 0-83 16,0 0-52-16,0 0-41 0,0 0-25 16,0 0-61-16,0 0-48 0,0 0-22 15,-4-3 6-15,4 3 0 0,0 0-9 16,1-2-1-16,5 0-6 0,7-2-25 16,3-1-49-16,8-2-9 0,7 0-9 0,5-4-7 15,7 3-21-15,0-3-109 0,0 1 25 16,-1 1 34-16,-6-1 15 0,-7 2-25 15,-9 2 11-15,-8 2-6 0,-8 1 25 16,-4 1-28-16,0 2-60 0,0 0-129 16,-6 0-150-16,-3 0-73 0,-3 3-10 15,0 3-112-15,2-3-186 0</inkml:trace>
  <inkml:trace contextRef="#ctx0" brushRef="#br0" timeOffset="91237.07">7996 2707 460 0,'0'0'981'0,"0"0"-487"16,0 0-73-16,0 0-75 0,0 0-83 15,0 0-83-15,0 0-24 0,0 0-9 16,0 0-20-16,0 0-17 0,0 0 7 16,-46 49-32-16,33-36-28 0,-2 2-29 15,0 1-13-15,-1 1 1 0,2 1 9 16,-2 0-3-16,3-1 7 0,0 0-27 0,2-2-2 16,0-1 0-16,2 1-1 0,1-4 1 15,4-1 0-15,-1 1 0 0,3-2-15 16,2-3-11-16,0 1 7 0,0-1-6 15,1-1-10-15,6-1 35 0,4 0 13 16,6 0 72-16,6-3 28 0,8-1-10 16,5 0-26-16,9-5-30 0,7-3-37 15,6-3-10-15,2-1-90 0,2-1-118 16,0 2-88-16,0 0-116 0,-3 1-232 16,-15 2-752-16</inkml:trace>
  <inkml:trace contextRef="#ctx0" brushRef="#br0" timeOffset="91662.92">8672 2662 2100 0,'0'0'637'0,"0"0"-264"15,0 0-51-15,0 0-103 0,0 0-77 16,0 0-1-16,0 0-2 0,0 0-27 16,0 0-27-16,0 0-20 0,0 0-34 15,64 0-28-15,-33-5 12 0,5 2-12 16,5-3-3-16,6-1-142 0,0 1-75 15,3 1-53-15,-4-1-152 0,-11 5-270 16,-9 1-865-16</inkml:trace>
  <inkml:trace contextRef="#ctx0" brushRef="#br0" timeOffset="91808.3">8821 2800 912 0,'0'0'1350'16,"0"0"-975"-16,0 0-63 0,0 0-52 15,0 0-60-15,0 0-50 0,0 0-46 16,0 0-31-16,0 0 75 0,0 0 12 0,98-2-72 15,-43-9-88-15,7-1-104 0,1-1-232 16,2 1-237-16,-19 3-617 0,16-4-739 16</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6:01:05.030"/>
    </inkml:context>
    <inkml:brush xml:id="br0">
      <inkml:brushProperty name="width" value="0.05292" units="cm"/>
      <inkml:brushProperty name="height" value="0.05292" units="cm"/>
      <inkml:brushProperty name="color" value="#FF0000"/>
    </inkml:brush>
  </inkml:definitions>
  <inkml:trace contextRef="#ctx0" brushRef="#br0">6844 2462 313 0,'0'0'831'0,"0"0"-193"15,0 0-155-15,0 0-101 0,0 0-80 16,0 0-55-16,0 0-27 0,0 0 8 16,0 0-42-16,0 0-35 0,34 0-113 15,-25 2-38-15,-5 1 0 0,-1 0 9 0,-3-2-9 16,0 2-39-16,0 0-67 0,0 2-58 15,0 5-29-15,0 3 147 0,0 3 46 0,0 4 23 16,0 3 21-16,0 0-3 0,0 2 7 16,0 0-17-16,0 2-28 0,0-1 0 15,0 1-2-15,0 0-1 0,3-1-3 16,-2 0-1-16,-1 2 4 0,3-3 3 16,-3 3 9-16,0-4-9 0,2-1-3 15,-2-1-1-15,1-4-30 0,2-4-39 16,-1-2 19-16,-1-2 10 0,0-4 3 15,1-2-32-15,-2-1-51 0,2-3 41 16,0 0 80-16,-2 0 72 0,0-5-72 16,0-3-48-16,0-4-179 0,0-2-194 0,0-4-240 15,-4 4-402-15</inkml:trace>
  <inkml:trace contextRef="#ctx0" brushRef="#br0" timeOffset="349.86">6727 2476 408 0,'0'0'1231'0,"0"0"-835"0,0 0-72 15,0 0 60-15,0 0 8 0,-51-73-13 16,44 59-34-16,2-1-59 0,3 1-65 16,1 2-48-16,1-1-34 0,0 2-16 15,1 0-34-15,6 0-22 0,3 1-27 16,3 0-19-16,7-1-21 0,8 0-21 15,8-2 18-15,9 1 1 0,8 2 1 16,6 1-1-16,3 4-13 0,-3 4 12 0,-6 1-45 16,-9 1-23-16,-10 8 13 0,-5 3 15 15,-6 2 6-15,-4 5 12 0,-6 3 1 16,-7 3-4-16,-6 4 3 0,-3 4 24 16,-15 5 1-16,-9 1 9 0,-10 1-8 15,-4-2-1-15,-2 2-34 0,-2-4-12 0,6-3-90 16,5-2-63-16,5-2-153 0,4-4-157 15,8-2-123-15,4-7-422 0,7 3-540 0</inkml:trace>
  <inkml:trace contextRef="#ctx0" brushRef="#br0" timeOffset="684.02">7296 2829 2319 0,'0'0'1129'16,"0"0"-649"-16,0 0-67 0,0 0-116 16,0 0-79-16,0 0-71 0,0 0-64 15,0 0-77-15,0 0-6 0,0 0-52 0,0 0-34 16,-7 23 28-16,5-14 34 16,2 1-1-16,0 1-55 0,0 2 3 0,9-3 13 15,1-1-1-15,6 1 18 0,3-3 47 16,5-4 36-16,2 0 14 0,3-1-7 15,1-2-24-15,-2 0-16 0,-3 0 43 16,-3-2 21-16,0-7 29 0,-5-1 1 16,-4-3-2-16,-1-3 3 0,-4-2 9 0,-2-1-13 15,-3-1-46-15,-3 0-23 0,0 1-25 16,0 0-52-16,0 1-85 0,-3 1-76 16,-1 4-103-16,1 1-129 0,1 7-234 15,2 1-375-15,0 3-529 0</inkml:trace>
  <inkml:trace contextRef="#ctx0" brushRef="#br0" timeOffset="1132.75">7610 2754 316 0,'0'0'2099'0,"0"0"-1548"16,0 0-56-16,0 0-30 0,0 0-124 15,0 0-126-15,0 0-123 0,0 0-55 16,0 0-21-16,78-34-1 0,-45 26 7 0,3 1-7 15,0 0-9-15,-1 1-3 0,1 0-3 16,-3 1 19-16,-4 1-19 0,1 0-22 16,-2 3-9-16,-5-2-64 0,-6 2-10 15,-3 1 24-15,-8 0 19 0,-1 0-25 16,-5 0-60-16,0 0-11 0,0 0 17 16,-5 0 18-16,-1 5 97 0,-7 3 26 15,-3 1 92-15,-2 3-13 0,-1-2-16 16,-4 4-3-16,3-1-20 0,2 1-15 15,1 3 4-15,0 0 12 0,-2 1 6 16,0 1 0-16,1 0-6 0,-2 2-16 0,2-3-11 16,1 1-14-16,5-2-12 0,1-3 9 15,4-1 1-15,-1-1 2 0,4 0 2 16,0-1-1-16,-2-3-1 0,6 0-3 16,-1-1-9-16,1-4-4 0,0 1-2 15,1-2 18-15,9-2 63 0,5 0 68 0,9 0 24 16,9-6-47-16,10-1-44 0,5-1-36 15,8-2-28-15,3-1-14 0,5 1-67 16,-1-1-119-16,2 0-121 0,-3 1-133 16,-3 1-208-16,-17 3-527 0,10-4-608 0</inkml:trace>
  <inkml:trace contextRef="#ctx0" brushRef="#br0" timeOffset="1361">8510 2630 2190 0,'0'0'688'16,"0"0"-174"-16,0 0-11 16,0 0-136-16,0 0-103 0,0 0-104 0,0 0-83 15,89-63-40-15,-54 53-19 0,5 1-18 16,-3 3 0-16,-1-1-3 0,-2 5-12 15,-6-2-13-15,-2 3-61 0,-4 1-105 16,-6 0-92-16,-2 1-122 0,-7 5-147 16,-4 1-246-16,-3-1-568 0</inkml:trace>
  <inkml:trace contextRef="#ctx0" brushRef="#br0" timeOffset="1505.83">8678 2722 1621 0,'0'0'707'0,"0"0"-229"0,0 0-93 16,0 0-42-16,0 0-5 0,0 0 8 15,0 0-27-15,0 0-79 0,81 0-114 16,-35-6-83-16,10-3-31 0,3-2-12 16,2 2-84-16,-2-1-113 0,-6 2-131 0,-1-1-214 15,-17 3-559-15,8-10-1097 0</inkml:trace>
  <inkml:trace contextRef="#ctx0" brushRef="#br0" timeOffset="2532.57">9918 2364 1473 0,'0'0'608'0,"0"0"-145"16,0 0-51-16,0 0 3 0,0 0-9 0,0 0-76 16,0 0-81-16,0 0-54 15,0 0-28-15,0 0-69 0,0 0-46 16,-14-13-48-16,2 17-4 0,-4 3-34 16,-4-1-6-16,0 4 18 0,-1 3 10 0,0 3-19 15,-2 2 28-15,1 3 1 0,0 3-1 16,1 0-18-16,3 3-4 0,3-1-6 15,4 0-77-15,2 0 9 0,4-2 46 16,5 1-5-16,0-5 17 0,11 2-40 16,6-4-3-16,4-1 37 0,9-3 47 15,0-3 27-15,7-2 20 0,-1-4 9 0,1-3 7 16,-5-2 17-16,-2-2 26 0,-4-4 8 16,-3-4 12-16,-4-3 3 0,-2-1-18 15,0-4-19-15,-5-1-1 0,-3-2 10 16,-2 0 2-16,-6-2 7 0,-1 0-25 15,-3-2-52-15,-8 3-33 0,-2 1-1 16,-4 2-2-16,-1 3-33 0,0 2-19 0,-2 4-27 16,2 2-55-16,1 4-67 0,2 2-112 15,1 2-151-15,5 2-241 0,5 7-92 16,1-1-402-16,10 5-258 0</inkml:trace>
  <inkml:trace contextRef="#ctx0" brushRef="#br0" timeOffset="2713.94">10380 2660 1960 0,'0'0'1357'0,"0"0"-687"0,0 0-102 15,0 0-154-15,0 0-108 0,0 0-66 16,0 0-25-16,0 0-43 0,0 0-60 16,0 0-79-16,0 0-33 0,-3-4-18 15,2 2-6-15,1-1-37 0,-2 1-23 0,2 1-52 16,0 1-61-16,-1-3-77 0,1 2-138 15,0-1-206-15,0-2-392 0,3 2-451 16,1 26-291-16</inkml:trace>
  <inkml:trace contextRef="#ctx0" brushRef="#br0" timeOffset="3066.21">10817 2112 2679 0,'0'0'756'0,"0"0"-266"0,0 0-6 16,0 0-101-16,0 0-126 0,0 0-114 16,0 0-79-16,0 0-64 0,0 0-42 15,0 0-25-15,0 0-28 0,-24 4-21 0,19 10 58 16,-1 7 58-16,-4 3 27 0,0 3-17 15,0 4-10-15,-2 1 0 0,3 2-1 16,-2 0 1-16,3 1-1 0,0-1 1 16,1-5 18-16,7-2-18 0,0-5-6 15,0-4-56-15,12-1-8 0,1-5-10 16,8-2 12-16,4-1 31 0,2-7 12 16,6-1 1-16,2-1-38 0,-1-4-65 15,3-7-116-15,-4 1-175 0,-3-3-212 16,-7 3-467-16,1-7-392 0</inkml:trace>
  <inkml:trace contextRef="#ctx0" brushRef="#br0" timeOffset="3283.83">10987 2354 1808 0,'0'0'1023'0,"0"0"-421"0,0 0-9 16,0 0-203-16,0 0-139 0,0 0-92 15,0 0-73-15,0 0-86 0,0 0-9 16,0 0 9-16,-2 40 37 0,5-24 24 15,2 4-30-15,2 1-19 0,0-2 15 16,0 2-6-16,-1-2-21 0,1-1-46 16,-2-1-3-16,-1-5-24 0,-1 0-59 15,1-3-59-15,-3 0-57 0,2-4-64 16,0-1-110-16,0 0-59 0,3-4-46 16,3 0 39-16,-1-3-116 0,10-10-643 0</inkml:trace>
  <inkml:trace contextRef="#ctx0" brushRef="#br0" timeOffset="3532.22">11251 2248 2271 0,'0'0'632'15,"0"0"-108"-15,0 0 35 0,0 0-100 16,0 0-67-16,0 0-93 0,0 0-76 16,0 0-114-16,0 0-109 0,0 0-27 15,0 0-74-15,14-29 1 0,15 43 100 16,5 5 3-16,4 3 34 0,1 3-22 15,-6-1-15-15,-4 3-13 0,-5 0 13 0,-8-1 24 16,-4-2-24-16,-5-2-9 0,-3-2-25 16,-4-4 1-16,0-2-13 0,-7-1-24 15,-5-2-22-15,-6-1-24 0,-7-2-89 16,-5-2-176-16,-6-1-240 0,6-2-445 16,-17-3-715-16</inkml:trace>
  <inkml:trace contextRef="#ctx0" brushRef="#br0" timeOffset="3660.25">11284 2322 1406 0,'0'0'1399'16,"0"0"-1018"-16,0 0-53 16,78-77 10-16,-45 56-101 0,4 3-106 0,2 3-69 15,4-1-61-15,2 4-1 0,3 4-19 16,-1 1-46-16,7 2-221 0,-1 2-162 16,1 2-253-16,-13 1-748 0</inkml:trace>
  <inkml:trace contextRef="#ctx0" brushRef="#br0" timeOffset="4299.76">11993 2582 2196 0,'0'0'675'16,"0"0"-195"-16,0 0-106 0,0 0-185 16,0 0-129-16,0 0-60 0,0 0-79 15,0 0-47-15,0 0 120 0,0 0 6 16,0 0 98-16,46 38-1 0,-30-31-12 0,3-2-6 16,-1 0 14-16,0-3 10 15,3-2 15-15,4 0-7 0,3 0-30 0,5-3-51 16,4-5-27-16,-3-2-1 0,-5-1 38 15,-2-1 0-15,-5-2 21 0,-5-3 13 16,-2-6-1-16,-2-2-15 0,-4-3-12 16,-4-4-25-16,-5-2 13 0,0-1-10 0,-10 1-2 15,-6-2-20-15,-4 3-2 0,-3 4-15 16,-1 2 5-16,2 2 10 0,2 4 25 16,4 2-1-16,3 1 22 0,3 3 3 15,4-2-7-15,-1 3-8 0,6-3-4 16,1 2-3-16,0-2-12 0,0 3-15 15,2 0-17-15,5 4-7 0,1 0-9 16,3 4-13-16,2 1-18 0,6 2-12 16,11 3 9-16,6 0-19 0,7 1-24 15,7 8 33-15,-3-1-39 0,-2 3-122 16,-10 2-91-16,-10 1-109 0,-10 4-64 16,-10 2-2-16,-5 5-81 0,-8-5-175 0,-21 14-593 15</inkml:trace>
  <inkml:trace contextRef="#ctx0" brushRef="#br0" timeOffset="4430.82">12274 2452 42 0,'0'0'799'0,"0"0"-323"0,0 0-141 0,0 0-130 16,0 0-40-16,0 0-48 0,0 0 13 15,0 0 70-15,0 0 71 0,0 0 22 16,0 0-111-16,56 37-61 0,-20-41-121 16,-3 0-38-16,2 2-83 0,-4-2-110 15,-5 2-201-15,-4 0-300 0,-5 1-572 16</inkml:trace>
  <inkml:trace contextRef="#ctx0" brushRef="#br0" timeOffset="4682.46">12628 2480 20 0,'0'0'1403'15,"0"0"-652"-15,0 0-231 0,0 0-166 0,0 0-70 16,0 0-20-16,-83 23 1 0,65-17-38 16,1 0-87-16,4 0-59 0,0 0-35 15,5 1-44-15,-1 0-2 0,2 0-21 16,0 2-4-16,2-1-3 0,5 0-3 0,0 1 0 15,2 3 9-15,9-1 0 16,4 2 10-16,3 1 10 0,4 0-1 0,3-1-22 16,-1-3-12-16,0-2-14 0,-3-1-12 15,0-6-21-15,-2-1-49 0,0 0-37 16,2-1-59-16,-1-8-49 0,1 1-17 16,2-3-40-16,0-1-125 0,3-2-187 15,-7 1-139-15</inkml:trace>
  <inkml:trace contextRef="#ctx0" brushRef="#br0" timeOffset="4857.14">12958 2479 202 0,'0'0'1707'0,"0"0"-1085"16,0 0-104-16,0 0 4 0,0 0-49 16,0 0-114-16,0 0-84 0,0 0-20 15,0 0-47-15,0 0-71 0,-17-36-74 16,17 36-63-16,0 1-48 0,0 4-44 16,3 1-57-16,0 3 36 0,5 4 113 15,-2 3 33-15,2 1-2 0,0 1 6 16,2 0-16-16,-3 0-18 0,1-3-3 0,-1 1-78 15,0-2-29-15,-3-3-75 0,-1 1-117 16,0-3-104-16,0 0-134 0,-2-2-183 16,1-2-593-16</inkml:trace>
  <inkml:trace contextRef="#ctx0" brushRef="#br0" timeOffset="5114.84">13196 2503 1307 0,'0'0'1299'16,"0"0"-907"-16,0 0 36 0,0 0 37 15,0 0-85-15,0 0-83 0,0 0-63 16,0 0-72-16,0 0-104 0,0 0-58 16,0 0-61-16,-34-24-18 0,18 30 11 15,0 3 19-15,4 3 6 0,1 1 12 0,2-1 7 16,2 2-1-16,7-3-3 16,0 0 7-16,0 0 21 0,10-2 10 0,4 0 33 15,4 0 3-15,9 0-9 0,5-3-15 16,7 1-22-16,4-2-14 0,7-1-35 15,-2-4-65-15,2 0-81 0,-5 0-76 0,0 0-179 16,-5 0-213-16,-10 0-619 0,8-3-431 0</inkml:trace>
  <inkml:trace contextRef="#ctx0" brushRef="#br0" timeOffset="5981.26">14356 2135 1444 0,'0'0'753'0,"0"0"-226"0,0 0 57 16,0 0 55-16,0 0-112 0,0 0-148 16,0 0-125-16,0 0-80 0,0 0-59 15,0 0-69-15,-27-15-46 0,20 21-15 16,-6 3-19-16,-7 5 4 0,-3 6-25 16,-3 5 37-16,-2 6-7 0,4 4 1 15,1 4 12-15,1 0-5 0,5 1 16 16,-1-1-10-16,5-3 11 0,-1-4 19 0,2-2-19 15,4-3-1-15,1-4-27 0,2-3-45 16,1-3-43-16,3-4-77 0,1-1-78 16,0-6-42-16,0-1-121 0,0-4-86 15,0-1-28-15,0-1 83 0,0-6 329 16,1-5-312-16,6-4 41 0,-1-4 94 16,5-4 248-16,3-5 65 0,1-4 218 15,1-3-58-15,0-6 305 0,-1-3-27 0,-1-1-17 16,-4 1-3-16,0 7-3 0,-1 4 3 15,-4 8-4-15,-2 8-33 0,-1 4-62 16,-1 4-78-16,1 2-43 0,-1 3-43 16,1 2-37-16,-1 2-56 0,1 1-62 15,-1 0-61-15,7 1-42 0,3 6-43 16,7 7 67-16,12 4 79 0,5 7 0 16,6 1 2-16,-1 7-2 0,2 0 13 0,-5 1-3 15,-2-2-10-15,-5-1-12 0,-3-3 10 16,-4-2-41-16,-4-4-42 0,-6-2-62 15,-3-2-73-15,-7-2-75 0,-3-2-53 16,-4-1-98-16,-12-2-48 0,-3-2-190 16,1-2-737-16</inkml:trace>
  <inkml:trace contextRef="#ctx0" brushRef="#br0" timeOffset="6126.9">14193 2517 20 0,'0'0'2116'0,"0"0"-1538"0,0 0-90 16,0 0-17-16,0 0-122 0,0 0-117 15,0 0-89-15,0 0-131 0,0 0-12 16,0 0-53-16,88-66 35 0,-46 63-4 16,3 1-183-16,-2 1-98 0,2 1-134 15,-4 0-197-15,-12 0-561 0</inkml:trace>
  <inkml:trace contextRef="#ctx0" brushRef="#br0" timeOffset="6381.75">14920 2453 2136 0,'0'0'653'16,"0"0"-138"-16,0 0-77 0,0 0-142 0,0 0-71 16,-101-19-45-16,72 19-10 0,2 0 49 15,2 0-88-15,5 5-60 0,1 0-32 16,6 2-39-16,-1 1-2 0,5 2-28 16,2 0-4-16,6 2 4 0,-1 2-1 15,2 2 28-15,3 0-18 0,7 2 8 16,3 0 13-16,3-2 0 0,4 0-2 0,3-1-28 15,5 0-4-15,5-2 0 0,4-5-61 16,4 0-28-16,1-3-41 0,5-2-132 16,-1-2-106-16,2-1-62 0,0 0-65 15,-3-4-205-15,-9 1-679 0</inkml:trace>
  <inkml:trace contextRef="#ctx0" brushRef="#br0" timeOffset="6949.21">15841 2108 1064 0,'0'0'1183'0,"0"0"-692"15,0 0-32-15,0 0 59 0,0 0-59 16,0 0-87-16,0 0-92 0,0 0-77 15,0 0-78-15,0 0-52 0,-32-22-58 16,32 24-15-16,0 0-43 0,0 2-18 16,2 3-9-16,4 4 70 0,2 4 13 15,2 4 11-15,1 2-22 0,2 3 10 0,-2 0-11 16,1 0-1-16,-1 2 2 0,-3 1 10 16,-3-2-12-16,-3-1-46 0,-2 2-61 15,0-2-71-15,-5-1-53 0,-4 0-76 16,0-3-116-16,-3-2-170 0,4-5-402 15,-2-2-485-15</inkml:trace>
  <inkml:trace contextRef="#ctx0" brushRef="#br0" timeOffset="7094.49">15738 2453 635 0,'0'0'1662'16,"0"0"-1072"-16,0 0-129 0,0 0-84 16,0 0-147-16,0 0-119 0,0 0-111 15,57-64-7-15,-13 48-25 0,10-1 4 16,9 2 25-16,3 1-25 0,-1 2-41 15,-1 3-158-15,-4 3-103 0,-4 1-163 16,-17 2-473-16,16 0-642 0</inkml:trace>
  <inkml:trace contextRef="#ctx0" brushRef="#br0" timeOffset="7497.86">16894 2246 1592 0,'0'0'1281'15,"0"0"-788"-15,0 0-47 0,0 0-15 16,0 0-140-16,-82-21-100 0,68 19-59 16,-1-1-58-16,2 0-41 0,0 3-33 15,5 0-23-15,-1 0-5 0,0 6-2 16,1 4-16-16,-1 2-13 0,-1 4 19 15,1 4 10-15,2-1 5 0,1 4 7 16,3-1-13-16,-1 1-40 0,4 0-50 0,0-1-9 16,9-4-16-16,2-3-12 15,6-2 64-15,2-3 94 0,4-4 19 0,2-2 88 16,1-4 22-16,-1 0 14 0,0-3 12 16,-3-6 40-16,-4-2 1 0,-3-5 18 0,-3-2-3 15,-4-5-62-15,-4-3-55 0,-1-1-31 16,-3 0-26-16,-3 2-22 0,-4 4-15 15,-1 3-67-15,-1 4-54 0,2 5-37 16,-1 1-31-16,2 4-111 0,1 4-178 16,2 0-292-16,0 3-326 0,2 2-40 15,1 6-135-15</inkml:trace>
  <inkml:trace contextRef="#ctx0" brushRef="#br0" timeOffset="7670.64">17241 2419 1944 0,'0'0'1011'0,"0"0"-307"0,0 0-119 16,0 0-143-16,0 0-98 0,0 0-82 16,0 0-74-16,0 0-85 0,0 0-72 15,0 0-31-15,0 0-40 0,-3 0-23 0,2-6-53 16,1 2-48-16,0-1-56 0,0 0-93 16,0-2-145-16,7-1-212 0,-1 1-368 15,8-6-501-15,-37 68 546 0</inkml:trace>
  <inkml:trace contextRef="#ctx0" brushRef="#br0" timeOffset="8080.95">17342 2050 339 0,'0'0'1706'16,"0"0"-1178"-16,0 0-136 0,0 0 11 15,0 0-45-15,0 0-78 0,0 0-48 16,0 0-73-16,0 0-159 0,0 0-3 15,0 0-31-15,68-49 22 0,-32 44 12 16,4 0 15-16,-4 1-15 0,1 1-19 16,-6 1-12-16,-6 1-19 0,-7 0-18 0,-10 1-32 15,-3 0 5-15,-5 0 89 0,0 0 6 16,0 0 44-16,0-2 25 0,0 1-28 16,0 0-19-16,0-1 0 0,0 2 12 15,0 0 62-15,0 0 28 0,0 0-3 16,0 0-10-16,0 0 12 0,0 0-28 0,0 0-43 15,0 3-52-15,0 0-19 0,0 3-49 16,0 6-15-16,0 4 83 0,-2 6 3 16,-1 4-3-16,0 2-13 0,0 3 10 15,3 0-22-15,0 1 25 0,0 0 21 16,0-1 0-16,0-2-21 0,0-4-1 16,0-2-35-16,0-2-35 0,0-4-62 15,0-2-84-15,-6-2-83 0,-1-1-128 16,-5-2-152-16,0-3-460 0,-6-4-765 0</inkml:trace>
  <inkml:trace contextRef="#ctx0" brushRef="#br0" timeOffset="8212.94">17528 2312 1667 0,'0'0'610'0,"0"0"-212"0,0 0-41 16,0 0-73-16,0 0-106 0,0 0-83 0,88-66-60 15,-58 58-33-15,2-1-2 0,-2 1-47 16,-2 2-102-16,-2 0-97 0,-2 0-55 15,-1 0-118-15,0 0-187 0,-6 0-221 16</inkml:trace>
  <inkml:trace contextRef="#ctx0" brushRef="#br0" timeOffset="8498.1">18046 2022 942 0,'0'0'1219'0,"0"0"-696"16,0 0-35-16,0 0-4 0,0 0-77 15,0 0-87-15,0 0-100 0,0 0-91 0,0 0-74 16,0 0-55-16,0 0-50 0,-23 0-21 16,35 9 71-16,3 2 92 0,5 5 18 15,7 2-30-15,1 2-46 0,1 5-33 0,1 0 13 16,-1 2-13-16,-5-2 0 0,-2 0 45 16,-9-3-45-16,-2-3 20 0,-5-2-2 15,-4-3-17-15,-2-2 16 0,0 0 3 16,-6-1-19-16,-5-3-2 0,-3-1-14 15,-3-1-26-15,-2-3-54 0,-1-2-32 16,-1-1-77-16,0-2-72 0,-2-5-122 16,-3-3-241-16,7 2-477 0,-9-10-560 0</inkml:trace>
  <inkml:trace contextRef="#ctx0" brushRef="#br0" timeOffset="8615.08">18046 2126 676 0,'0'0'1601'0,"0"0"-1177"0,0 0-161 0,0 0-3 16,92-70-101-16,-55 54-80 15,6 2-40-15,2 0-39 0,4 1-4 0,-3 3-43 16,-4 3 5-16,-5 5-50 0,-5-1-202 16,-3 3-153-16,-11 0-292 0,7 0-788 0</inkml:trace>
  <inkml:trace contextRef="#ctx0" brushRef="#br0" timeOffset="9196.92">18533 2407 91 0,'0'0'1566'0,"0"0"-1137"16,0 0-60-16,0 0-40 0,0 0-104 16,0 0-81-16,0 0-73 0,0 0-46 15,0 0-25-15,0 0-13 0,0 0-15 16,-6 18-24-16,6-17 11 0,0 0 22 16,0 0 19-16,3 2 13 0,3 0 9 15,1-2 3-15,2 1 14 0,3-2 15 16,0 0 4-16,4 0-11 0,-2 0-18 15,2-2-4-15,-4-2 1 0,-4-2 25 16,1-2 15-16,-5-2 7 0,-2-6-16 16,-1-1-22-16,-1-2-10 0,0-3-25 0,0-2-22 15,-4-3-38-15,-1-3 18 0,-2 1 42 16,0-2 28-16,-2 0 42 0,1 0 15 16,-1 2 16-16,0 0 15 0,4 2 22 15,0 1 6-15,4 5-33 0,1-1-30 16,0 3 2-16,0 3-12 0,4 1-22 15,3 1-24-15,1 3-10 0,2 1-12 0,0 2-3 16,2 0-18-16,2 4-19 0,3 0-6 16,5 2-3-16,5 2 2 0,5 0 17 15,2 0-1-15,5 4 12 0,3 1 16 16,-2 1-15-16,-2 2-25 0,-5 1-10 16,-7 2-12-16,-6 1-172 0,-7 3-78 15,-7 5-33-15,-6 1-22 0,-4 2-35 0,-15 2-63 16,-12 4-149-16,7-9-394 0</inkml:trace>
  <inkml:trace contextRef="#ctx0" brushRef="#br0" timeOffset="9340.84">18513 2380 453 0,'0'0'466'0,"0"0"-244"0,0 0 110 0,0 0 149 16,0 0-79-16,0 0-298 0,0 0-66 15,80-20-25-15,-41 10-1 0,5 0-12 0,0 0-100 16,-1 2-20-16,-1 1-94 15,-7 2-19-15,-8 1-180 0,-8 3-144 0,-6 1-161 16</inkml:trace>
  <inkml:trace contextRef="#ctx0" brushRef="#br0" timeOffset="9731.94">18883 2326 55 0,'0'0'578'16,"0"0"-70"-16,0 0-49 0,0 0-33 16,0 0-47-16,0 0-82 0,0 0-98 15,0 0-42-15,0 0-42 0,0 0-15 16,-66 76-18-16,63-64-15 0,3 1-32 15,0-1-22-15,3 1 3 0,5-2 0 16,5 0 0-16,0-1 3 0,6-2 22 16,0-3 35-16,2 0-32 0,4-2-12 15,1-2-32-15,2-1-18 0,-1 0-14 0,0 0 4 16,-1-4-48-16,-2-4 76 0,-2-2 0 16,-3-3 41-16,-1-3 3 0,-3-2 57 15,-2-2 9-15,-3 1 28 16,-3 2 35-16,-4 4 11 0,1 4-2 0,-2 4-6 15,-2 4-32-15,0 1-43 0,0 0-61 16,0 0-40-16,0 0-13 0,0 1-39 0,0 5-49 16,0 5-40-16,-6 4 126 0,0 6 14 15,1-1 1-15,-3 4 0 0,1 0 22 16,-3-1-1-16,1 2-19 0,-2-1-1 16,-1 0 15-16,-1 1 14 0,-2-1 1 15,-3 1-3-15,-2-3-4 0,-4 1-24 16,-4-3-11-16,-3 0-29 0,-4-4-61 15,-1 0-78-15,-2-3-91 0,2-1-103 16,1-5-82-16,1-1-98 0,9-1-425 16,-15-5-686-16</inkml:trace>
  <inkml:trace contextRef="#ctx0" brushRef="#br0" timeOffset="11146.82">20073 1929 1588 0,'0'0'643'0,"0"0"-184"0,0 0-51 0,0 0 16 16,0 0-20-16,0 0-75 0,0 0-75 15,0 0-62-15,0 0-36 0,0 0-24 16,-43-28-132-16,37 33-3 0,-2 5-95 16,-8 6 46-16,-2 5 36 0,-3 6 4 15,-2-1 6-15,3 4 6 0,-2 1 40 16,4 3-8-16,0-1-32 0,-1 3-1 15,3 1 0-15,1 2-14 0,2-1 15 0,-2 1 3 16,5 0-3-16,1-3-40 0,0-3-18 16,1-5 3-16,2-5-44 0,2-2-58 15,1-7-64-15,2-3-64 0,1-5-40 16,0-3-5-16,0-3 10 0,0-2 275 16,1-5-23-16,5-6-19 0,1-4-142 15,5-5-120-15,-1-3-118 0,1-7-51 0,2-6 78 16,-1-5 401-16,1-3 39 15,1-1 619-15,1-2-150 0,-2 2-15 0,0 5 30 16,-5 3-92-16,2 5 44 0,-6 4-48 16,1 3-84-16,-3 5-41 0,0 5-38 15,-2 5-10-15,-1 2-14 0,2 6-9 16,-2 3-16-16,1 1-91 0,0 0-85 16,-1 0-22-16,2 4-65 0,2 4-47 0,2 4-27 15,8 8 161-15,-1 5 0 0,7 4 1 16,0 3-1-16,2 0 24 0,-2 2 4 15,2-2-16-15,-3 0-12 0,0-1-9 16,-3-1-46-16,-1-2-27 0,-2-1-1 16,-1-2-39-16,-5-5-62 0,-4-1-81 15,-3-2-93-15,0-1-142 0,-9-2-151 16,-1-4-411-16,-6 1-747 0</inkml:trace>
  <inkml:trace contextRef="#ctx0" brushRef="#br0" timeOffset="11315.98">19779 2427 1467 0,'0'0'1135'0,"0"0"-666"0,0 0 31 16,0 0-106-16,0 0-121 0,0 0-62 0,0 0-81 15,0 0-96-15,85-74-34 0,-37 62-34 16,7 4 34-16,5 2 0 0,2 1-9 16,-3 1-6-16,-2 0-118 0,-6 2-38 15,-3-1-115-15,-2 0-123 0,-3 2-172 16,-12-3-403-16,15-1-608 0</inkml:trace>
  <inkml:trace contextRef="#ctx0" brushRef="#br0" timeOffset="11729.63">20470 2233 16 0,'0'0'2180'16,"0"0"-1572"-16,0 0-147 0,0 0-7 16,0 0-137-16,0 0-125 0,0 0-80 15,-91-10-50-15,71 14-42 0,-2 1-20 16,3 1-19-16,-1 2 0 0,6-1 16 16,2 3-15-16,4-3-7 0,0 4-12 15,5-1-10-15,2 1 0 0,1 2 4 16,0 0 8-16,3 1 13 0,4 2 4 15,3-2 18-15,5 0 14 0,1 1 17 16,1-2-2-16,3 1 8 0,2 1 47 16,1-5-6-16,-2 0-19 0,0 0-33 0,-3-2-26 15,-5-1 0-15,-1 0 0 0,-7 1 47 16,-2-1-19-16,-3-1-4 0,0 3 35 16,-10-1-7-16,-6 1 7 0,-4 0-4 15,-4-3-18-15,-4 1-36 0,-1-4-1 0,4-1-61 16,0-2-22-16,5 0-4 0,1-5-80 15,1-2-66-15,4-2-116 0,-1 2-97 16,5-1-133-16,1 0-471 0,7-6-589 0</inkml:trace>
  <inkml:trace contextRef="#ctx0" brushRef="#br0" timeOffset="11979.9">20770 2247 1596 0,'0'0'1108'0,"0"0"-700"16,0 0 57-16,0 0-31 0,0 0-145 0,0 0-147 16,0 0-92-16,0 0-50 0,0 0 1 15,-91 8-1-15,73 2 0 0,1 3-14 16,7 1-29-16,3 1-3 0,4 2 8 16,3 3 7-16,1-2 31 0,9 1 16 15,2 1 6-15,7-2 2 0,2-2 17 0,6-2 5 16,2-2-3-16,6-3-43 0,3-3-30 15,3-2-119-15,5-3-88 0,2-1-144 16,2 0-121-16,-13-2-266 0,14-6-916 0</inkml:trace>
  <inkml:trace contextRef="#ctx0" brushRef="#br0" timeOffset="13929.21">19642 3003 210 0,'0'0'632'16,"0"0"-404"-16,0 0-149 0,0 0-8 0,0 0 134 15,0 0 111-15,0 0-17 0,0 0-95 16,0 0-42-16,0 0-4 0,-31-31 26 16,31 29 2-16,0 2-3 0,-2 0-17 0,2 0-42 15,0 0-51-15,0 0-19 0,0 0 0 16,0 0 0-16,0 0-6 0,7-2 12 15,5 0 9-15,13-4-69 0,14-3-19 16,17 0 6-16,17-2-2 0,12-2 11 16,13 1-11-16,4 1 15 0,2-1-19 15,1 3 3-15,-7 1-38 0,-2 1 23 16,-7 0-45-16,-10 2-105 0,-7 0 40 16,-14 1-92-16,-15 1-82 0,-13 2-161 15,-13-2-232-15,-8 3-368 0</inkml:trace>
  <inkml:trace contextRef="#ctx0" brushRef="#br0" timeOffset="14128.93">20075 3040 2109 0,'0'0'698'0,"0"0"-416"0,0 0-183 16,0 0-54-16,0 0-3 0,76-49-7 15,-24 33-35-15,20 1-13 0,19-1-6 16,18-1-7-16,12 3-9 0,6 1-13 16,2 1-32-16,-5 4-238 0,-11 3-95 0,-15 3-239 15,-31 0-488-15</inkml:trace>
  <inkml:trace contextRef="#ctx0" brushRef="#br0" timeOffset="16129.16">5955 5338 698 0,'0'0'1041'16,"0"0"-503"-16,0 0-127 0,0 0-71 0,0 0-7 16,0 0-7-16,0 0-45 0,0 0-62 15,0 0-41-15,0 0-36 0,-8-46-52 16,8 46-78-16,-1 4-12 0,-1 3-89 16,-2 4-14-16,-2 9 103 0,-4 3 41 15,-4 6-16-15,-2 5 2 0,-3-1 13 16,2 2 4-16,-2-1-17 0,3-1-2 0,0 1-22 15,1-3-2-15,0-1 27 0,4 0 12 16,-1-4-27-16,5-3-13 0,0-3-15 16,2-4-50-16,4-6-12 0,-1-3-6 15,1-6 15-15,1-1 68 0,0 0 18 16,0 0 69-16,0-4 36 0,0-5 25 16,3-2-108-16,1-9-38 0,3-3-1 15,-1-7 0-15,1-3-1 0,4-4 3 0,1-6 3 16,0-3 40-16,5-2-21 0,-1 2 14 15,3 1 38-15,-2 6-37 0,2 6-7 16,-6 6 25-16,0 9 15 0,-6 3 15 16,-1 7 61-16,-2 2 18 0,-4 5-61 15,2 1-61-15,-2 0-45 0,0 0-19 16,0 0-20-16,1 2-16 0,5 5-36 0,1 7 0 16,6 4 91-16,4 4 16 0,2 5-16 15,1 0-28-15,3 3-11 0,0-2 27 16,-2 2 10-16,0-3-14 0,2 1-2 15,-1 0-9-15,-2-2 9 0,0-2 6 16,-4 0-104-16,-2-4-49 0,-5-2-64 16,-2-2-92-16,-7-3-64 0,0-3-90 15,-4-1-133-15,0-3-202 0,-12-1-864 0</inkml:trace>
  <inkml:trace contextRef="#ctx0" brushRef="#br0" timeOffset="16545.12">5786 5692 2063 0,'0'0'766'0,"0"0"-292"16,0 0-58-16,0 0-54 0,0 0-109 15,0 0-89-15,0 0-102 0,0 0-62 16,0 0 0-16,111-66 0 0,-68 57-3 0,2 2-28 16,2 1-6-16,-2 1-7 0,-3 1-15 15,-5-1-93-15,-2-1-33 0,-5 0-3 16,-1-1-5-16,-6-1 26 0,-6 0 39 15,-3 1 49-15,-5 0 79 0,-4 1 16 16,-5 0 44-16,0 1 4 0,0 1 60 16,-3 1-10-16,-2-1-10 0,1 0 3 0,-2 1 25 15,1 1-6-15,0 0-27 0,2 2-21 16,2 0-19-16,1 0-46 0,0 0-13 16,0 2-78-16,1 1 0 0,5 3 10 15,4 1 68-15,5 4 46 0,6 1 94 16,6 1 28-16,7 3-26 0,-1-2-35 15,-2 2-42-15,-3-2 14 0,-8 2 10 16,-7 1-37-16,-6 1-31 0,-4 0-21 0,-3 1-2 16,-3 0-22-16,-10 0 12 0,-5-1 10 15,-4-1-14-15,-1-3-57 0,-2-3-47 16,1-2-58-16,2-5-38 0,5-1-67 16,4-3-132-16,3 0-93 0,6-4-154 15,-1 0-516-15</inkml:trace>
  <inkml:trace contextRef="#ctx0" brushRef="#br0" timeOffset="16794.55">6672 5596 904 0,'0'0'736'0,"0"0"-223"15,0 0-28-15,0 0-9 0,0 0-11 16,0 0-34-16,0 0-80 0,0 0-61 16,0 0-59-16,0 0-94 0,0 0-63 15,35-32-74-15,-40 35 0 0,-6 3-77 16,1 5 7-16,-4 0 30 0,2 3 7 15,2 3-1-15,7 0 0 0,3-2 6 16,0 2 16-16,10 0-9 0,7-2-7 0,5 1 16 16,5-4 11-16,5 0 1 0,4-6 0 15,4 0-22-15,-1-4-98 0,0-2-109 16,-3 0-147-16,3-4-110 0,-3-4-138 16,0 0-399-16,-10 1-185 0</inkml:trace>
  <inkml:trace contextRef="#ctx0" brushRef="#br0" timeOffset="17061.22">7432 5391 1436 0,'0'0'1064'0,"0"0"-635"0,0 0 0 16,0 0-14-16,0 0-82 0,0 0-49 16,0 0-37-16,0 0-63 0,0 0-79 15,0 0-56-15,0 0-49 0,43-34-14 16,-23 27-4-16,6 0-7 0,6 2 7 0,1-3-3 16,0 2-133-16,0 2-34 0,-2 0-72 15,-7 4-135-15,-7 0-143 0,-5 2-148 16,-5 2-555-16</inkml:trace>
  <inkml:trace contextRef="#ctx0" brushRef="#br0" timeOffset="17200.98">7624 5481 1190 0,'0'0'754'0,"0"0"-242"16,0 0-163-16,0 0-73 0,0 0 2 16,0 0-2-16,0 0-37 0,0 0-141 15,77-2-83-15,-47-2-15 0,-2 0-89 0,-1 2-56 16,-1-2-89-16,-6 3-120 0,-3 0-237 15,-5-1-704-15</inkml:trace>
  <inkml:trace contextRef="#ctx0" brushRef="#br0" timeOffset="19210.84">8877 4953 875 0,'0'0'498'0,"0"0"-117"0,0 0-82 16,0 0-30-16,0 0 21 0,0 0-3 15,0 0 17-15,0 0-27 0,0 0-42 0,0 0-31 16,0-17-27-16,0 17-40 0,0 0-31 16,0 0-25-16,0 0-10 0,0 0-13 15,0 0-27-15,0 0-6 0,0 1-7 16,0-1-2-16,0 0-1 0,0 2 1 16,0-1-16-16,0-1-16 0,0 2-15 15,0 4-33-15,2 4 41 0,-1 3 23 16,1 4 2-16,-1 4-2 0,-1 5 0 15,0 5 0-15,1 0 2 0,2 2 29 16,0 1 0-16,0-2 18 0,1 0 1 16,2-2-4-16,1-2-22 0,0-1-8 15,-1-2-1-15,1-2-15 0,-2-5-12 16,-1-3-4-16,-1-3-30 0,0-3-15 0,2-3-13 16,-5 0 9-16,2-4 12 0,-1-1-18 15,-1-1-22-15,0 0-25 0,0 0-40 0,2-2-49 16,1-5 21-1,3 1-96-15,2 0-224 0,-1-3-510 0,11 1-534 0</inkml:trace>
  <inkml:trace contextRef="#ctx0" brushRef="#br0" timeOffset="19486.97">9168 5325 874 0,'0'0'1007'15,"0"0"-492"-15,0 0-125 0,0 0-97 16,0 0-111-16,0 0-112 0,0 0-48 15,0 0-22-15,0 0-28 0,0 0-33 0,0 0 45 16,15 2 16-16,-7-2 83 16,4 0-16-16,-1 0-10 0,2-2-12 0,-1-3-4 15,-3-1-3-15,-4 1 16 0,1 0 34 16,-3 0 44-16,-3 1 50 0,0-1 19 16,0 0-33-16,-5 1-10 0,-3 0-66 15,-1-2-49-15,-1 2-43 0,-3 0 0 0,2 1-30 16,0 2-47-16,0 1-50 0,2 0-53 15,1 2-58-15,-1 4-86 0,3 0-66 16,3 0-36-16,3 0-64 0,0-2-106 16,2-2-140-16,5 1-344 0</inkml:trace>
  <inkml:trace contextRef="#ctx0" brushRef="#br0" timeOffset="19909.84">9622 4934 1083 0,'0'0'1271'0,"0"0"-816"16,0 0-77-16,0 0-8 0,0 0-1 0,0 0-21 16,0 0-54-16,0 0-66 15,0 0-69-15,0 0-64 0,0 0-43 0,-17-39-50 16,8 44-2-16,-4 4-37 0,-3 4 1 15,-1 5 11-15,0 3 10 0,1 7 0 16,3 0-28-16,3 3 9 0,6 2 0 16,2 2 1-16,2 0 8 0,6 0 7 15,7-3 17-15,3-1-1 0,4-3-26 16,3-3-31-16,2-2-21 0,0-5-15 16,1-4-26-16,-1-4 31 0,-2-4 43 0,-4-5 47 15,-4-1 28-15,-3-1 50 0,1-6 37 16,-6-1 36-16,-3-2-3 0,-1-2 8 15,-3-3 3-15,0 1-13 0,-7-3-12 16,-4 3-40-16,-2-1-42 0,-3 4-52 16,0 2-6-16,-1 4-82 0,-1 3-58 15,0 2-65-15,-1 2-73 0,-1 7-133 0,3 4-153 16,-1 1-84-16,5 3-44 0,5-4-397 16</inkml:trace>
  <inkml:trace contextRef="#ctx0" brushRef="#br0" timeOffset="21526.12">8580 5605 966 0,'0'0'739'0,"0"0"-236"0,0 0-173 15,0 0-56-15,0 0-14 0,0 0 5 0,0 0-68 16,0 0-57-16,0 0-42 0,0 0-35 15,0 0-35-15,-24-3-12 0,43 3-14 16,15-2-2-16,16-2 19 0,21 0-4 16,19-3 17-16,14-4-7 0,12-2-25 15,5-2 0-15,7-2 23 0,0-1-22 16,-1 2 2-16,-1-1 9 0,-4 2-10 16,-7-1-2-16,-11 3 22 0,-13 3-19 15,-17 2-3-15,-20 4 0 0,-18 2-3 16,-14 2-15-16,-10-1-1 0,-8 1 18 0,-3 0 1 15,-1 0 19-15,0 0 3 0,0 0-22 16,0 0-10-16,0 0-37 0,-5 0-12 16,-3 0-30-16,-3 1-21 0,-6 3-70 15,-4 3-75-15,-3 4-81 0,-7 3-124 16,-2 4-227-16,7-4-422 0,-21 10 413 0</inkml:trace>
  <inkml:trace contextRef="#ctx0" brushRef="#br0" timeOffset="22326.07">8910 5873 1652 0,'0'0'656'0,"0"0"-250"0,0 0-110 15,0 0 11-15,0 0 11 0,0 0 3 16,0 0-42-16,0 0-74 0,0 0-53 16,0 0-35-16,0 0-28 0,-7-5-40 15,7 5-49-15,0 4-26 0,1 1-23 16,2 4-25-16,3 8 74 0,3 2 25 0,-1 6-7 15,3 4-2-15,1 1-4 0,-3-1 13 16,1 1-1-16,-1-3-11 0,-2 0-10 16,2-1-3-16,-2-1 1 0,3-2 2 15,-3 1-3-15,0-4-22 0,1 0 4 0,0-5-34 16,-2-2-25-16,1-3-41 0,-1-3-18 16,-2-2-34-16,2-1-37 0,-3-3-35 15,-2-1-59-15,1 0-56 0,1-1-50 16,0-7-97-16,-1 3-703 0</inkml:trace>
  <inkml:trace contextRef="#ctx0" brushRef="#br0" timeOffset="22660.14">9331 6039 2230 0,'0'0'755'0,"0"0"-321"0,0 0-101 0,0 0-6 15,0 0-46-15,0 0-62 0,0 0-52 16,0 0-51-16,0 0-61 0,0 0-40 15,0 0-15-15,-82-21-16 0,72 28-8 16,1 0-19-16,5 3-6 0,1 1 12 16,3 2 0-16,0 1 0 0,6 1-3 0,5-3-46 15,6-1-25-15,5-4 36 16,4 0 50-16,4-3 25 0,4-3 19 0,2-1 0 16,1-4-17-16,-4-4 13 0,0-3 22 15,-6 0-3-15,-6 0 3 0,-4-1 28 16,-8 2 9-16,-8-3 22 0,-1-1 11 15,-7-1 0-15,-9-2-6 0,-7-1-46 16,-7 1-55-16,-5 4-3 0,-1 3-37 16,2 3-54-16,2 5-20 0,5 2-18 15,6 0-52-15,6 3-105 0,7 6-128 16,7-2-99-16,1 5-29 0,6-2-46 16,8 0-107-16,-2-1-359 0</inkml:trace>
  <inkml:trace contextRef="#ctx0" brushRef="#br0" timeOffset="22975.44">9831 5980 267 0,'0'0'2065'0,"0"0"-1247"15,0 0-296-15,0 0-116 0,0 0-85 16,0 0-80-16,0 0-87 0,0 0-71 16,0 0-62-16,0 0-21 0,0 0-15 15,-75 18-7-15,71-6-15 0,1 0-3 16,3 2 7-16,1 2-41 0,8-3-25 15,7 1 25-15,4-2 34 0,4-2 40 16,7-2 1-16,0-3 24 0,6-5 3 0,-1 0-1 16,-2-3 13-16,-2-5 56 15,-3 1-7-15,-8-5-18 0,-9 0 27 0,-2-1 27 16,-9-5 43-16,-1-3-22 0,-11-1-28 16,-4-1-51-16,-5 4-61 0,-6 2-6 15,2 4-51-15,-4 4-16 0,-2 5-52 16,0 4-60-16,0 0-96 0,-1 9-123 0,2 4-176 15,7 4-162-15,8-5-389 0,3 8-660 0</inkml:trace>
  <inkml:trace contextRef="#ctx0" brushRef="#br0" timeOffset="24314.24">10658 5132 1332 0,'0'0'1362'0,"0"0"-884"16,0 0-153-16,0 0-75 0,0 0-29 15,0 0-8-15,0 0-119 0,0 0-94 16,0 0-119-16,0 0 48 0,0 0 42 16,73 21 29-16,-42 1 50 0,2 3 59 15,0 0-49-15,3 3-51 0,-4-3-9 16,3-1 0-16,-4-4-12 0,-2-2 12 16,-4-4-128-16,-9-5-111 0,-4-2-105 15,-4-3-102-15,-5-3-117 0,-2-1-198 0,-1 0-292 16,0-2 315-16</inkml:trace>
  <inkml:trace contextRef="#ctx0" brushRef="#br0" timeOffset="24490.23">11059 5179 1589 0,'0'0'805'0,"0"0"-264"0,0 0-61 16,0 0-28-16,0 0-100 0,0 0-48 16,0 0-92-16,0 0-110 0,0 0-72 15,0 0-30-15,-66 22 2 0,41-3 26 16,1 3 3-16,-1 4-31 0,2 1-1 15,3-1-21-15,5 2-39 0,4-3-99 16,5-2-84-16,6-2-89 0,0 0-146 16,2 0-129-16,5-3-150 0,4-5-619 0</inkml:trace>
  <inkml:trace contextRef="#ctx0" brushRef="#br0" timeOffset="25025.45">11674 4909 2702 0,'0'0'711'0,"0"0"-272"0,0 0-93 0,0 0-23 16,0 0-22-16,0 0-83 0,0 0-105 15,0 0-77-15,0 0-36 0,0 0-19 16,0 0-18-16,-7 1-27 0,7 13 61 16,0 7 3-16,0 4 3 0,0 1 19 15,0 4-8-15,-1-2-14 0,-1 1-15 16,2-3 13-16,0-2-1 0,7-1 0 16,4-2-13-16,4-2 13 0,1-1-27 15,4-4-22-15,5-1-6 0,-1-4-19 0,4-4-18 16,1-1-16-16,1-4-43 15,2-1-64-15,-2-8-89 0,0-2-52 0,-1-2-99 16,-3-1-63-16,-2-2-65 0,-4-2-15 16,-5 0 132-16,-3 0 404 0,-4 2 65 15,-4 5 339-15,-1-1 204 0,-3 6 22 16,0 1-98-16,0-1-53 0,0 5-29 16,0 0-29-16,0 1-37 0,0 0-86 0,0 0-113 15,0 1-69-15,0 1-51 0,-3 4-40 16,-1 4-6-16,1 0 46 0,-2 5 12 15,0 0-9-15,4 2 0 0,-1 2-1 16,2 1-2-16,2-1 0 0,6 0-22 16,2-1-18-16,1 0-50 0,1-2-68 15,-3-2-94-15,0-3-108 0,-3-2-170 16,1 0-146-16,-4-2-471 0</inkml:trace>
  <inkml:trace contextRef="#ctx0" brushRef="#br0" timeOffset="25342.05">12375 5119 2297 0,'0'0'1057'0,"0"0"-610"0,0 0-42 15,0 0-14-15,0 0-69 0,0 0-86 0,0 0-84 16,0 0-82-16,0 0-70 0,0 0-39 16,0 0-40-16,-42-28-46 0,42 35-18 15,0 4 115-15,0 1-33 0,3 2-37 16,5 2-28-16,4-2 3 0,5 2 14 15,4-5 32-15,2-3 24 0,1-3 53 16,0-3 17-16,-5-2 38 0,0 0 14 16,-2-5 30-16,-5-4 39 0,-2-2-12 15,-3-3 3-15,-3-4-13 0,-4-3-12 16,0-2-4-16,-7 0-23 0,-3 1-17 0,-3 0-17 16,0 7-43-16,2 0-9 0,-1 6-43 15,2 3-45-15,3 2-83 0,1 4-92 16,0 0-123-16,-1 6-161 0,4 5-39 15,3 0 37-15,0 1-141 0,0-3-466 0</inkml:trace>
  <inkml:trace contextRef="#ctx0" brushRef="#br0" timeOffset="25624.83">12719 5068 1947 0,'0'0'1025'0,"0"0"-467"15,0 0-60-15,0 0-120 0,0 0-109 16,0 0-79-16,0 0-83 0,0 0-94 15,0 0-13-15,0 0-58 0,0 0-31 16,10 18-17-16,-3-8 106 0,1-2 0 16,3 4-2-16,8-1-13 0,1-4-31 0,5 0 18 15,2-3 28-15,3-2 18 0,-2-2 13 16,0 0 0-16,-5-4 9 0,-2-4 6 16,-4 1 3-16,-7-2 6 0,-4-1 49 15,-1-3 6-15,-5-4 21 0,0-2 6 0,-12-3-25 16,-1 0-51-16,-6 1-58 15,1 3-3-15,-2 5-33 0,0 3-31 0,0 5-54 16,-2 5-62-16,2 0-64 0,3 5-104 16,0 5-148-16,7 3-149 0,5 0-72 15,5-3-553-15</inkml:trace>
  <inkml:trace contextRef="#ctx0" brushRef="#br0" timeOffset="26091.22">13554 4917 2230 0,'0'0'690'0,"0"0"-207"16,0 0-78-16,0 0-59 0,0 0-7 16,0 0-56-16,0 0-117 0,0 0-90 15,0 0-76-15,0 0-27 0,-5-11-56 16,14 21-30-16,8 2 113 0,4 6 56 16,3 2 8-16,6 3-2 0,-2 0-35 0,0 1-27 15,1-2-3-15,0 0-34 0,-2-3-15 16,-4-2-67-16,-2-4-109 0,-3-1-101 15,-8-6-135-15,-1-1-102 0,-3-4-134 16,-3-1-542-16</inkml:trace>
  <inkml:trace contextRef="#ctx0" brushRef="#br0" timeOffset="26284.97">13807 4978 942 0,'0'0'1694'15,"0"0"-1183"-15,0 0-69 0,0 0-48 16,0 0-31-16,0 0-66 0,0 0-70 15,0 0-113-15,0 0-114 0,0 0-59 16,0 0 22-16,-52 24 18 0,35-1 1 16,1 1 18-16,0 3 0 0,5-1-28 15,-1 1-8-15,4-3-35 0,0 1-68 0,2-2-96 16,1-1-90-16,4-3-154 0,-1 0-195 16,2-4-585-16,0-1-346 0</inkml:trace>
  <inkml:trace contextRef="#ctx0" brushRef="#br0" timeOffset="28391">14337 4765 2287 0,'0'0'655'0,"0"0"-239"0,0 0-106 16,0 0-73-16,0 0-64 0,0 0-45 15,0 0-44-15,-92-36-43 0,74 36-39 0,-1 0-2 16,4 0-16-16,3 0 13 0,4 0-25 16,4 1 0-16,3 0-6 0,-1-1 9 15,1 1 22-15,1-1 0 0,0 0 1 16,-2 0-11-16,2 3-6 0,-1 0-9 16,-4 3-2-16,-3 3 30 0,1 4 0 15,-1 4 2-15,-2 1-2 0,0 1 16 16,3 0 43-16,1 1 10 0,0-1-35 15,3-1-31-15,-2-1-3 0,4 0-1 16,-2-2 0-16,1-2 1 0,1-3-53 16,-1-1-19-16,1-2-79 0,-1-2 19 0,2 0-6 15,0-4-20-15,0 0-17 0,0-1-45 16,0 0 12-16,0 0 163 0,0 0 45 16,0 0 180-16,0 0 62 0,5-2-16 15,-1-3-87-15,4 0 18 0,-2-1 13 16,2 0-10-16,3 1-42 0,2-2-22 0,3 2-9 15,4 2-16-15,3 0-18 0,4 2 5 16,2 1 31-16,4 0 46 0,-1 0-15 16,3 5-62-16,-1 0-34 0,-2 1-24 15,-2 3-26-15,-7 0 26 0,-5 3 3 16,-6 1 9-16,-3 2-12 0,-4 1-3 16,-5 2 0-16,0 0-9 0,-8 1 12 15,-9-1 3-15,-2 0 15 0,-7-1 12 16,-5-2-8-16,-5-2-22 0,-6-1-3 15,0-5 0-15,-2-2 0 0,2-4 0 0,1-1-22 16,4-3-85-16,5-4-64 0,3-1-88 16,5-3-79-16,5 0-117 0,7-1-130 15,7 0-100-15,3-2-432 0,2 3-193 16</inkml:trace>
  <inkml:trace contextRef="#ctx0" brushRef="#br0" timeOffset="28582.89">14140 4863 68 0,'0'0'2117'16,"0"0"-1439"-16,0 0-233 0,0 0-109 15,0 0-46-15,0 0-57 0,0 0-90 16,0 0-66-16,0 0-33 0,111-66-19 16,-60 52-22-16,3-1-3 0,2 2 0 15,-4 1-3-15,-7 1-56 0,-7 3-106 16,-4-2-45-16,-5 2-57 0,1 0-63 15,1-1-181-15,-7 4-309 0,6-3-848 0</inkml:trace>
  <inkml:trace contextRef="#ctx0" brushRef="#br0" timeOffset="28907.23">14761 4755 1845 0,'0'0'793'0,"0"0"-298"15,0 0-78-15,0 0-57 0,0 0-68 16,0 0-56-16,0 0-66 0,-78 44-56 15,64-34-43-15,1 1-22 0,0 1-31 16,2 2-18-16,0 3-20 0,6 2-14 16,3 3-3-16,2-2 9 0,7 2 4 15,5-2-22-15,8-1-16 0,3-1-6 16,2-1 6-16,4-5 25 0,2-1 9 0,0-5 28 16,-1-3 22-16,-3-3 40 0,-4-3 15 15,-3-4-3-15,-4-5 3 0,-5-4 18 16,-3 1 0-16,-4-6-12 0,-4 1-3 15,0-4 5-15,-3-1-9 0,-9 1-12 16,-3 0-26-16,-1 4-38 0,0 4-24 0,-2 2-31 16,0 4-42-16,3 2-53 0,1 3-76 15,2 2-89-15,4 3-134 0,4 0-151 16,4 0-146-16,0 4-343 0,16 3-325 16</inkml:trace>
  <inkml:trace contextRef="#ctx0" brushRef="#br0" timeOffset="29207.23">15297 4825 2017 0,'0'0'976'0,"0"0"-500"0,0 0 4 0,0 0-95 15,0 0-128-15,0 0-103 0,0 0-50 16,0 0-49-16,0 0-55 0,-82 7-26 16,76 0-14-16,2 5 12 0,3 0-9 15,1 2 0-15,0 1 10 0,10-1-1 16,7 2-15-16,3-2 33 0,9-1 10 15,4-2 18-15,3 0 1 0,6-6 18 16,-2-3 6-16,2-2-4 0,-2 0 4 0,-8-2 43 16,-6-7 21-16,-7 0 37 0,-6-4 32 15,-7-4 37-15,-5-5-22 0,-1-1-55 16,-6-1-52-16,-7-1-23 0,-3 5-61 16,-4 1-3-16,-3 4-49 0,-1 3-53 15,-2 6-74-15,0 4-48 0,-3 2-123 16,0 2-246-16,2 7-502 0,5-1-394 0,-2 2-431 0</inkml:trace>
  <inkml:trace contextRef="#ctx0" brushRef="#br0" timeOffset="29954">16620 4735 1683 0,'0'0'983'0,"0"0"-626"16,0 0-50-16,0 0 14 0,0 0-3 15,0 0-14-15,0 0-56 0,0 0-51 16,0 0-77-16,0 0-120 0,18-14-52 16,11 7 15-16,7 2 18 0,7-1 17 15,3-1-19-15,3 2 5 0,-3 0-129 16,1-3-93-16,-6 5-107 0,-5-2-144 15,-6 2-189-15,-10 0-592 0</inkml:trace>
  <inkml:trace contextRef="#ctx0" brushRef="#br0" timeOffset="30121.74">16671 4891 1395 0,'0'0'1203'0,"0"0"-788"0,0 0-108 16,0 0-97-16,0 0-169 0,0 0-6 15,97-16 13-15,-46 5-10 0,8-3-10 16,2-3-27-16,-2-1-1 0,-7 1-108 0,-9 0-153 16,-10 1-119-16,-7-2-217 0,-10 3-463 15,0-6-255-15</inkml:trace>
  <inkml:trace contextRef="#ctx0" brushRef="#br0" timeOffset="30306.87">17187 4560 1676 0,'0'0'775'0,"0"0"-285"16,0 0-30-16,0 0-74 0,0 0-58 0,0 0-61 15,0 0-121-15,0 0-146 0,0 0-108 16,0 0 18-16,0 0 90 0,27 38 93 16,-5-14 33-16,0 4-14 0,0 0-33 15,-6 2 7-15,-6 0 10 0,-8 0-26 16,-2 0-70-16,-13 1-9 0,-7 0-77 16,-5 0-37-16,-4-1-28 0,-1-2-111 15,1-1-183-15,1-1-201 0,9-8-341 0,-6 2-642 0</inkml:trace>
  <inkml:trace contextRef="#ctx0" brushRef="#br0" timeOffset="32205.94">18167 4671 630 0,'0'0'411'16,"0"0"-232"-16,0 0-78 0,0 0 16 15,0 0 40-15,0 0 44 0,0 0 30 16,0 0-14-16,0 0-7 0,0 0-35 16,-87-27-2-16,77 24-9 0,2 1 16 15,2-1-5-15,0-1 7 0,3-1-8 0,0-1-7 16,2-1-16-16,-1-1-19 0,2 1-10 15,0 0-23-15,0 1-18 0,5 0-13 16,0-1-22-16,6 1-18 0,1-1-26 16,5-1 17-16,1 5-1 0,4-3-16 15,-2 4-2-15,4 2-15 0,-1 0-13 16,3 2-6-16,-5 6-6 0,-3 4 6 16,-2 2 15-16,-7 1-12 0,-5 2-12 15,-4 0-10-15,-1 1 20 0,-11 1 33 16,-5-1 3-16,-5 0-3 0,0 0-100 15,-2-3-51-15,1 1 48 0,3-3 40 16,5-3 13-16,1-1-10 0,5-3 3 0,4 0 16 16,2-3 9-16,3-2 32 0,0-1 23 15,0 0 119-15,0 0 52 0,0 0 4 0,1 0-20 16,5 0-30-16,1-3-57 0,5-1-91 16,-1 0-19-16,6 3-8 0,-1 1 14 15,4 0 10-15,3 0-22 0,-2 5 25 16,0 3 26-16,1 1 27 0,-5 0-10 15,0 1-26-15,-3 2-17 0,-6-2-24 16,-1 0-13-16,-4 3 3 0,-3 0 16 16,-3 2 18-16,-9 0 2 0,-7 2 20 15,-7-2-4-15,-6-1-3 0,-6-1-15 16,-2-3-3-16,1-3-10 0,-3-2-18 16,-1-5-43-16,4 0-34 0,-1 0-48 15,1 0-70-15,8 0-28 0,6-3-44 16,8 1-108-16,9-2-173 0,8 1-410 0,11-6-437 15</inkml:trace>
  <inkml:trace contextRef="#ctx0" brushRef="#br0" timeOffset="32589.07">18707 4699 1502 0,'0'0'812'0,"0"0"-347"16,0 0-112-16,0 0-18 0,0 0-16 15,0 0-23-15,0 0-56 0,0 0-103 16,-49-72-60-16,58 64-24 0,4 0-39 0,4 1-14 16,5 2-2-16,6 2-1 15,1 3-28-15,1 0 3 0,-2 4 10 0,-3 6-7 16,-7 4-15-16,-5 3 15 0,-6 2 25 15,-7 3-13-15,-4 3 13 0,-12 3 12 16,-7 3-9-16,-7 0 25 0,-5 4-27 0,-4-2 0 16,2 1-2-16,1-2-26 0,4-3-13 15,7-4-4-15,7-7-52 0,6-4 21 16,2-6 38-16,6-3 37 0,4-4 13 16,0-1 56-16,2 0 65 0,10-6 11 15,7-5-145-15,10-3-22 0,13-1-28 16,10-3-18-16,8 0 12 0,7 1-75 15,-2 1-145-15,0 1-160 0,-3 2-310 16,-17 5-863-16</inkml:trace>
  <inkml:trace contextRef="#ctx0" brushRef="#br0" timeOffset="33022.78">19276 4780 2097 0,'0'0'971'0,"0"0"-553"0,0 0-26 15,0 0-35-15,0 0-96 0,0 0-107 16,-96-7-40-16,68 13-31 0,1 1-28 15,0 4-24-15,4 1-16 0,4-1-15 0,3 3-15 16,6-1-16-16,4 3-15 16,6-2 3-16,0 1 12 0,9 0 10 0,5 0-44 15,6-3-12-15,5-4 19 0,2-1 2 16,3-3 13-16,2-4 9 0,1 0 3 16,-4-4 18-16,1-4 13 0,-4 1 0 15,-4-5 50-15,-2-3 15 0,-4 0 15 16,-7-3 13-16,-5-3 21 0,-4-1 2 0,0-3-15 15,-10 2-12-15,-4 1-37 0,-4 5-30 16,1 4-22-16,-2 5-18 0,5 2-31 16,1 2-37-16,1 3-54 0,2 1-69 15,4 0-88-15,-1 5-110 0,5 2-149 16,2 0-36-16,8 3-135 0,2-4-487 16</inkml:trace>
  <inkml:trace contextRef="#ctx0" brushRef="#br0" timeOffset="33305.67">19723 4777 1706 0,'0'0'801'16,"0"0"-264"-16,0 0-125 0,0 0-111 15,0 0-69-15,0 0-62 0,0 0-64 0,-76 29-75 16,71-21-31-16,2-1-34 0,3 4-6 16,0 0 12-16,6 1 12 15,6-2-3-15,5 0 19 0,2 0 37 0,6-4 41 16,0-4 2-16,4-2 1 0,-2 0-25 15,2-1 9-15,-1-5-7 0,-3-5 25 16,-1 1 0-16,-4-3 0 0,-5-1 0 0,-3-5 48 16,-7-3 52-16,-2-1-52 0,-3-1-61 15,0 3-18-15,-11 0-52 0,-4 3-3 16,-4 5-101-16,-6 3-51 0,-4 3-64 16,-2 6-94-16,0 1-201 0,3 4-280 15,6 4-532-15,6 3-692 0</inkml:trace>
  <inkml:trace contextRef="#ctx0" brushRef="#br0" timeOffset="34189.17">20627 4730 1058 0,'0'0'1158'0,"0"0"-709"15,0 0-127-15,0 0 29 0,0 0-8 16,0 0-31-16,0 0-24 0,0 0-53 16,0 0-93-16,0 0-102 0,-51-23-40 15,51 23-46-15,0 6-22 0,0 5-18 16,-4 1 86-16,-2 7 40 0,0 1-6 16,-1 1-9-16,0-2-24 0,1 1-1 15,3-2-28-15,0-2-6 0,2-2 12 0,-1-4-5 16,2 0-42-16,0-6-36 15,0-1-38-15,0-3 11 0,0 0 132 0,0 0 19 16,0-1 81-16,0-5 53 0,0-5-113 16,0-1-18-16,0-5-3 0,0-4 33 15,6-2 4-15,-1-3 18 0,1 0-3 16,2 1-22-16,1 3 7 0,-1 4 57 0,1 5 22 16,0 2-71-16,-1 6-40 15,0 2-24-15,0 3-37 0,2 0-30 0,3 0-4 16,2 5 17-16,1 4 54 0,-1 1 2 15,1 3 17-15,-3-2-19 0,-3 2-17 16,-4-1-26-16,1-2 3 0,0-1 22 16,-4 0-1-16,0-2 1 0,0-2-7 15,-1-3-5-15,-1-1-38 0,0 2-34 16,-1-3 15-16,0 0 22 0,0 0 19 16,3-3 46-16,0-4 70 0,0-2-44 0,3-4-26 15,2-1 0-15,-2 0 15 0,4-1 44 16,0 3 6-16,1 0 9 0,0 0-25 15,6 4-27-15,6-2-22 0,1 3 1 16,4 0-1-16,4 2 11 0,1 3-10 16,-2 2 17-16,-6 1 6 0,-3 7 4 0,-7 3-28 15,-6 5-26-15,-6-1-20 0,-3 4 6 16,-3 1 16-16,-12-1-1 0,-1 0-12 16,-6 0-62-16,1 0-100 0,0-3-183 15,1 1-214-15,7-5-383 0,0 5-551 0</inkml:trace>
  <inkml:trace contextRef="#ctx0" brushRef="#br0" timeOffset="34739.01">21260 4670 1770 0,'0'0'1301'0,"0"0"-826"0,0 0-62 16,0 0-96-16,0 0-140 0,0 0-94 15,0 0-83-15,0 0-44 0,0 0-12 16,0 0 56-16,0 0 31 0,-17 19-28 16,12-8-3-16,-1 2-1 0,2-1-2 0,1-1 3 15,1 0 2-15,0-3-2 0,2-2-65 16,-2-1-22-16,2-4-16 0,0-1-40 16,0 0-21-16,0 0 38 0,0 0 107 15,2-6 19-15,3-2 19 0,5-2-17 16,0-4 26-16,1-3 29 0,3-1 47 15,-1-1-3-15,1 1-26 0,-1 2 43 16,0 3 44-16,0 3-39 0,-3 2-33 0,-1 3-41 16,1 3-32-16,-3 2-17 0,1 0-43 15,1 2-13-15,3 7 56 0,1 0 40 16,3 4-18-16,-4 1-20 0,0-1-2 16,-4-1-27-16,-3-1-35 0,0-2-12 15,-4 2-3-15,1-5-7 0,-2-1-12 0,0-2-23 16,0 0-35-16,0-3-22 0,1 0 44 15,1 0 116-15,3-3 16 0,-1-5 148 16,5-4-132-16,1-2 62 0,3-5 26 16,0-2 50-16,2 1 14 0,-1-2 0 15,0 4-14-15,1 1-52 0,1 3-23 16,-2 4-20-16,3 2-23 0,1 3-36 16,2 3-1-16,-3 0-14 0,3 2-15 15,-2 3-17-15,-4 7 20 0,-2 1 26 0,-4 4-39 16,-5 2-37-16,-3-2 12 0,0 2-3 15,-3-1-12-15,-3-2-28 0,-3 0-92 16,-2 1-104-16,3-4-142 0,-1-2-98 16,3-1-167-16,0-3-434 0</inkml:trace>
  <inkml:trace contextRef="#ctx0" brushRef="#br0" timeOffset="35071.91">21731 4236 2575 0,'0'0'1005'0,"0"0"-664"15,0 0-121-15,0 0-74 0,0 0-19 16,0 0-43-16,0 0-72 0,0 0-12 16,92-47-39-16,-75 58 39 0,-3 4 0 15,-5 2-20-15,-6 5-24 0,-3-1-2 16,-3 3 15-16,-6-1 6 0,-2 0 3 15,0-2 6-15,0-3-2 0,3-3 17 16,1-1 1-16,1-1 15 0,1-4 1 16,2-1-16-16,1-3 0 0,2-3-12 15,0 0 12-15,0-2 41 0,2 0 58 16,10-3 19-16,11-4 5 0,10-5-110 16,9-1-13-16,7 1-133 0,3-1-41 0,1 1-93 15,-2 3-58-15,-1 4-170 0,-2 1-250 16,-14 4-573-16</inkml:trace>
  <inkml:trace contextRef="#ctx0" brushRef="#br0" timeOffset="35150.21">22409 4380 13 0,'0'0'805'0,"0"0"-254"0,0 0-154 16,0 0-157-16,0 0-45 0,0 0-82 15,0 0-32-15,0 0-81 0,0 0-136 16,0 0-84-16,0 0-226 0,-18 15-338 16</inkml:trace>
  <inkml:trace contextRef="#ctx0" brushRef="#br0" timeOffset="36205">6011 8414 985 0,'0'0'1172'0,"0"0"-580"16,0 0-92-16,0 0-58 0,0 0-80 16,0 0-91-16,0 0-57 0,0 0-38 15,0 0-56-15,0-1-62 0,0 2-58 16,0 3-18-16,1 2-44 0,2 6 19 15,4 5 43-15,0 3 34 0,1 6-3 16,0 1 5-16,1 3-2 0,-2-1-3 16,-1 1-7-16,0-2-8 0,-2 0 11 15,3 0-12-15,-1-4 16 0,-2-1-10 16,2-2-21-16,-3-3-73 0,1-3-68 0,-1-2-49 16,-1-4-42-16,-2-4-48 0,0-1-82 15,0-2-65-15,0-2-50 0,-3 0-84 16,0 0-241-16,-6-6-708 0</inkml:trace>
  <inkml:trace contextRef="#ctx0" brushRef="#br0" timeOffset="36443.75">5996 8515 2209 0,'0'0'977'16,"0"0"-620"-16,0 0-35 0,0 0-42 15,15-89-81-15,5 62-38 0,6-3 15 16,7 1-50-16,4 0-49 0,5 4-47 15,1 6 22-15,1 5-15 0,0 6-37 16,-2 7 0-16,0 1 12 0,-6 6 25 16,-2 6-37-16,-10 4-1 0,-6 2-20 0,-6 1-1 15,-8 1 7-15,-4 5 15 0,-1 3 27 16,-12 2-2-16,-6 5-10 0,-3 0-15 16,-4 2-24-16,0-2-138 0,2-2-103 15,6-4-175-15,4-3-247 0,6-8-418 0,2 4-557 16</inkml:trace>
  <inkml:trace contextRef="#ctx0" brushRef="#br0" timeOffset="36787.92">6560 8745 2247 0,'0'0'1177'0,"0"0"-599"16,0 0-30-16,0 0-133 0,0 0-119 15,0 0-110-15,0 0-92 0,0 0-76 0,0 0-18 16,0 0-36-16,0 0-13 0,5 11-12 16,-3-6 13-16,1 1 48 0,1 0 2 15,2 2-2-15,1-3-2 0,5 0-56 16,5-4 18-16,3-1 40 0,8 0 12 16,3 0-12-16,5-1-2 0,0-3-11 15,-3-1-17-15,-4 0-7 0,-7-3 10 0,-2 2 27 16,-7-1 43-16,-3 0-7 15,-4-1 4-15,-2-2 30 0,-1-2-7 0,-3 0-23 16,2-2-13-16,-2-3-27 0,0 2-1 16,0 0-29-16,1-1-76 0,2 3-83 15,7 2-74-15,-2 3-174 0,7 2-242 16,-2 2-110-16,-3 2-437 0,7 2-504 0</inkml:trace>
  <inkml:trace contextRef="#ctx0" brushRef="#br0" timeOffset="36977.31">7031 8651 2408 0,'0'0'1063'0,"0"0"-599"15,0 0-35-15,0 0-80 0,0 0-122 0,0 0-93 16,0 0-70-16,0 0-64 0,0 0 0 16,0 0-12-16,92-40 9 0,-64 35 2 15,0 1-2-15,4 0-46 0,-2 0-45 16,2 2-57-16,-3-1-52 0,-2 2-69 15,-4 1-134-15,-7 0-144 0,-6 0-101 16,-4 5-157-16,-2-2-397 0,1 1 475 0</inkml:trace>
  <inkml:trace contextRef="#ctx0" brushRef="#br0" timeOffset="37237.49">7404 8620 55 0,'0'0'1336'16,"0"0"-615"-16,0 0-155 0,0 0-145 15,0 0-83-15,0 0-69 0,0 0-80 16,0 0-66-16,0 0 3 0,-82 43 5 15,65-31 2-15,-1 2-31 0,1 4-28 16,3 0-27-16,-2 0-10 0,6 0 3 16,-2 0-13-16,5-2-5 0,1-2-10 15,2 0-10-15,1-2-2 0,3-1-2 0,0 0-1 16,0-5-12-16,3 0-1 0,4 1 14 16,3-2-16-16,8-1-19 0,2-3 0 15,4 1 26-15,8-2 11 0,5-3 1 16,5-6-1-16,6-3-81 0,4-1-64 15,2 2-60-15,4-2-103 0,1 0-102 16,-3 3-89-16,-2-2-191 0,-16 6-778 0</inkml:trace>
  <inkml:trace contextRef="#ctx0" brushRef="#br0" timeOffset="37434.55">8080 8508 2766 0,'0'0'1019'0,"0"0"-691"0,0 0-8 16,0 0-39-16,0 0-97 0,0 0-71 15,0 0-73-15,59-76-40 0,-26 63-28 16,6 1-30-16,-1 2 0 0,-2 1-22 16,-3 3-36-16,-6 2-69 0,-5 2-126 15,-8 2-201-15,-6 6-124 0,-7 5-79 0,-1-2-503 16</inkml:trace>
  <inkml:trace contextRef="#ctx0" brushRef="#br0" timeOffset="37567.11">8109 8617 650 0,'0'0'1386'15,"0"0"-842"-15,0 0-116 0,0 0-19 16,0 0-64-16,0 0-115 0,0 0-151 16,81-14-78-16,-38 4-1 0,9-2-3 15,8-1-98-15,7 3-69 0,0 1-96 16,4 0-145-16,-19 2-361 0,20 0-963 0</inkml:trace>
  <inkml:trace contextRef="#ctx0" brushRef="#br0" timeOffset="38338.37">9299 8118 1647 0,'0'0'827'0,"0"0"-312"16,0 0-68-16,0 0-58 0,0 0-40 16,0 0-41-16,0 0-86 0,0 0-96 15,0 0-62-15,-102-13-33 0,69 27-1 16,-6 3 10-16,4 5-6 0,2-1-19 16,6 4-15-16,4 1 0 0,8-3-15 15,7 2-19-15,3-1 6 0,5 0-5 16,0 0-19-16,10-4 6 0,5 2 9 15,4-3 15-15,5-2-2 0,3-3-41 16,5-3-24-16,0-4 39 0,1-3 13 16,0-4 37-16,-1 0 34 0,-5-8 53 0,-2-3-10 15,-6-3 0-15,-1-4 39 0,-5 0-12 16,-1-1-3-16,-7-1-7 0,-2-3 7 16,-3-3 2-16,0 0-15 0,-8 1-42 15,-2 0-46-15,1 5-20 0,3 3-87 0,2 2-81 16,4 6-87-16,0-1-186 0,10 4-502 15,3 3-243-15,16 3-828 0</inkml:trace>
  <inkml:trace contextRef="#ctx0" brushRef="#br0" timeOffset="38526.93">9759 8388 2518 0,'0'0'1050'16,"0"0"-536"-16,0 0-51 0,0 0-109 15,0 0-85-15,0 0-83 0,0 0-68 16,0 0-45-16,0 0-37 0,0 0-36 16,-43-13-31-16,43 8-72 0,0 0-58 15,0 0-28-15,-1-2-50 0,1 1-133 16,0-1-159-16,0 1-204 0,3 2-525 16,9-4-660-16</inkml:trace>
  <inkml:trace contextRef="#ctx0" brushRef="#br0" timeOffset="38971.01">10081 7993 1178 0,'0'0'1668'0,"0"0"-1057"0,0 0-128 16,0 0-63-16,0 0-74 0,0 0-55 16,0 0-56-16,0 0-89 0,0 0-64 15,0 0-27-15,0 0-22 0,-25-39-31 16,21 45-2-16,-1 1-36 0,-2 5 22 15,-2 2 14-15,-1 4 0 0,5 4-18 16,0 0-12-16,5 1-4 0,0 0 4 16,6 3 3-16,8-3-19 0,1-1-27 15,2 0-21-15,2-4-22 0,0-3-1 16,-1-2-30-16,-2-4-75 0,3-2-19 0,0-5-63 16,2-2 15-16,5-2-54 0,0-9-105 15,4-1 52-15,-1-1-86 0,0-3-204 16,-6 1 269-16,-1-1 417 0,-8 2 72 15,-5 1 488-15,-6 2 21 0,-3 1-6 0,0 3-74 16,-3 2-85-16,-2 1-44 0,-2 1-94 16,3 2-51-16,3 0-36 0,-1 1-38 15,1 0-91-15,1 0-62 0,0 6-28 16,0 3-30-16,0 5 58 0,0 4 55 16,0 4 0-16,0 1-43 0,3 2 0 15,1-2-12-15,0 0-25 0,3-1-15 16,-2-3-24-16,2-1-68 0,0-4-72 15,3-1-112-15,2-1-121 0,-1-3-112 16,5-2-71-16,-3-5-500 0</inkml:trace>
  <inkml:trace contextRef="#ctx0" brushRef="#br0" timeOffset="39237.97">10663 8095 1448 0,'0'0'1455'0,"0"0"-908"0,0 0-76 15,0 0-21-15,0 0-70 0,0 0-1 16,0 0-59-16,0 0-90 0,0 0-121 16,0 0-72-16,0 0-37 0,-32-61-48 15,45 66-34-15,4 5 31 0,9 4 51 16,7 2 24-16,6 4 6 0,3 2 7 16,-3-1-37-16,-6 2-3 0,-6 2-31 15,-7-3 7-15,-8-1-21 0,-9 0-52 16,-3-1-22-16,0-2 13 0,-12-2-7 15,-5-2-52-15,-4-2-55 0,-4-4-95 16,-7-3-156-16,-3-4-117 0,-3-1-155 16,11 0-568-16</inkml:trace>
  <inkml:trace contextRef="#ctx0" brushRef="#br0" timeOffset="39360.15">10631 8179 447 0,'0'0'1466'16,"0"0"-944"-16,41-88-177 0,-20 53 21 15,8-4-66-15,4 6-170 0,2 2-112 0,3 7-17 16,0 3 29-16,-1 6-30 0,-2 3-3 15,0 3-16-15,-1 4-16 0,-4 2-117 16,1 2-75-16,-4 1-109 0,-1 0-216 16,-6 1-628-16</inkml:trace>
  <inkml:trace contextRef="#ctx0" brushRef="#br0" timeOffset="39627.24">11331 8121 2890 0,'0'0'801'0,"0"0"-323"0,0 0-137 0,0 0-122 15,0 0-127-15,0 0-92 0,0 0-41 16,0 0 41-16,0 0 36 0,87 21 4 15,-56-4-3-15,-2 2-25 0,0 0-12 16,-3 1-55-16,-3-1-22 0,-6-1-80 16,-2-2-127-16,-4-1-117 0,-5-2-98 15,-3-3-138-15,-2-2-554 0</inkml:trace>
  <inkml:trace contextRef="#ctx0" brushRef="#br0" timeOffset="39793.92">11607 8136 2119 0,'0'0'1019'16,"0"0"-617"-16,0 0-55 0,0 0-92 16,0 0-99-16,-84 1-67 0,63 12-27 0,-1 2-52 15,0 5-10-15,1 3-2 16,5 2-17-16,0 3-74 0,6-3-31 0,4 3-80 16,3-4-136-16,3 1-159 0,1-2-121 15,5-8-508-15</inkml:trace>
  <inkml:trace contextRef="#ctx0" brushRef="#br0" timeOffset="40519.83">11866 8032 2089 0,'0'0'772'0,"0"0"-307"15,0 0-69-15,0 0-88 0,-9-67-82 16,15 55-6-16,4 1-28 0,3 0-82 16,6 4-57-16,0-3-17 0,5 3-14 0,2 2-1 15,3 3-18-15,1 1 10 0,0 1-13 16,-1 3-28-16,-4 4 4 0,1 2-1 15,-8 3 3-15,-6 1 10 0,-4 0-52 16,-5 3-22-16,-3 4 36 0,-8 3 37 16,-4 1 13-16,-9 4 0 0,-8 1 0 15,-1 2-1-15,-5 1 0 0,0 0-18 16,4-2 4-16,2-3 14 0,6-4-2 16,5-4-13-16,6-6 5 0,3-2 11 15,5-8 1-15,2 1 2 0,2-4 22 16,0 0 37-16,3 0 45 0,7-5-5 0,7-3-102 15,9-2-44-15,10-2-15 16,11 0-21-16,10-2 6 0,8-2-43 0,7 2-20 16,0-3-34-16,-4 1-58 0,-2 2 5 15,-8 1 21-15,-11 0 35 0,-11 2 110 16,-8 1 58-16,-10 2 23 0,-9 3 149 0,-7 0 81 16,-2 0 14-16,0 2-38 0,-6-1-101 15,-3 2-44-15,1-2-22 0,0 3-1 16,-2-1-14-16,2 2-7 0,0 0-40 15,1 4-28-15,0 5-18 0,0 3 27 16,1 1 7-16,5 1 0 0,1 1-1 16,0-1 10-16,3-2-15 0,5-1 18 15,5-1 15-15,5-4 22 0,2-2 22 16,4-3 6-16,3-1-19 0,4 0-34 16,-3-4-10-16,1-5 1 0,-4-3 34 0,-2 0 15 15,-3-3 16-15,-7-5 42 0,-2-1 52 16,-5-3-10-16,-4 0-30 0,-2-1 2 15,-6 2-12-15,-11 3-48 0,-5 4-64 16,-11 3-10-16,-4 4-50 0,-8 5-55 16,-6 4-34-16,0 0-103 0,1 7-156 15,7 5-278-15,9 6-474 0,13-5-546 0</inkml:trace>
  <inkml:trace contextRef="#ctx0" brushRef="#br0" timeOffset="41055.65">13356 7903 1477 0,'0'0'1683'0,"0"0"-1080"0,0 0-200 0,0 0-80 15,0 0-77-15,0 0 6 16,0 0-36-16,0 0-216 0,0 0-18 0,0 0-95 16,0 0 61-16,51-8 52 0,-17 21 49 15,2 3-6-15,-1-4-28 0,-4 4-15 16,-3-2-52-16,-8-1-30 0,-1-3-77 16,-5-1-81-16,-4 0-92 0,-1-3-173 15,-3-3-112-15,-2 1-191 0,-1-3-754 16</inkml:trace>
  <inkml:trace contextRef="#ctx0" brushRef="#br0" timeOffset="41224.94">13679 7896 2060 0,'0'0'1173'15,"0"0"-605"-15,0 0-132 0,0 0-141 16,0 0-86-16,0 0-55 0,-94-7-78 16,63 18-14-16,-4 6-13 0,0 2-19 15,-2 5 13-15,1 0-31 0,8 2-12 0,5 1-64 16,6-3-83-16,10 0-107 0,7-3-89 15,0-2-111-15,7-2-119 0,6-1-36 16,5-6-206-16,-4-3-652 0</inkml:trace>
  <inkml:trace contextRef="#ctx0" brushRef="#br0" timeOffset="41504.21">14335 7533 2274 0,'0'0'1351'16,"0"0"-890"-16,0 0-119 0,0 0-43 15,0 0-44-15,0 0-60 0,-48-66-37 16,42 66-57-16,0 0-45 0,-2 5-56 0,-2 9-27 16,-4 8 27-16,-2 9 3 0,1 6 21 15,1 5-12-15,4 5-9 0,1 2 25 16,6 0-28-16,3-1 0 0,0 0 0 15,10 0-2-15,8-2 1 0,6-2-63 16,9-1-57-16,9 3-80 0,11-5-35 16,3-1-127-16,5-1-229 0,0-5-356 15,-20-8-468-15</inkml:trace>
  <inkml:trace contextRef="#ctx0" brushRef="#br0" timeOffset="43651.75">14839 7606 29 0,'0'0'783'0,"0"0"-86"0,0 0-151 16,0 0-151-16,0 0-108 0,0 0-43 16,0 0 9-16,0 0-20 0,0 0-53 15,0 0-34-15,-7-12-8 0,7 12 7 16,0 0 5-16,0 0-13 0,0 0-13 16,0 0-7-16,0 0-3 0,0 0-16 15,0 0-21-15,0 0-19 0,0 0-18 16,0 0-7-16,0 0-17 0,0 0-13 15,0 0-3-15,0 1-1 0,0-1 0 16,0 0 0-16,0 0-2 0,0 0-19 16,0 1-2-16,0 2-7 0,0 2-5 15,-4 3 36-15,-1 4 14 0,1 0 4 0,-3 5-6 16,-1 0-12-16,3-1 0 0,-2 2-15 16,4 2 3-16,1-1 12 0,1 2 18 15,1 0-7-15,0-1-11 0,4-1-15 16,6 2-6-16,5-3 18 0,3-1 0 0,6-2 1 15,4-3-26-15,4-2-12 16,4-3-9-16,1-5-25 0,-1-1-18 0,-2-1-19 16,-6 0-56-16,-3-1-88 0,-8-4-86 15,-4 0-26-15,-3-3-55 0,-1-2-119 16,2-3-451-16,-3 4-153 0</inkml:trace>
  <inkml:trace contextRef="#ctx0" brushRef="#br0" timeOffset="43859.05">15225 7746 1304 0,'0'0'1141'16,"0"0"-591"-16,0 0-52 16,0 0-116-16,0 0-102 0,0 0-59 0,0 0-63 15,0 0-72-15,0 0-86 0,0 0-12 16,-16 15 12-16,12-2 3 0,3 5 47 16,-2 3-17-16,-1 1-31 0,4 1-1 0,0 0-1 15,0 0 13-15,0-1-12 16,4 0-1-16,-1-4-20 0,-2-1-63 0,0-4-40 15,2-2-20-15,0-3-44 0,-1-1-121 16,2-1-144-16,2-1-128 0,2-4-401 16,6-1-528-16</inkml:trace>
  <inkml:trace contextRef="#ctx0" brushRef="#br0" timeOffset="44202.88">15470 7786 2947 0,'0'0'736'0,"0"0"-295"0,0 0-152 16,0 0-63-16,0 0-5 0,0 0-25 16,0 0-59-16,0 0-76 0,0 0-61 15,0 0-27-15,-82-36 2 0,74 46 4 16,0 0-12-16,3 3-1 0,-1 3 1 0,3-2-19 16,1 1-16-16,2-1 4 0,0 2 9 15,2-2 9-15,5 2 6 0,3-2-6 16,2 0 3-16,2-1-1 0,5-4-8 15,-2-2-28-15,3-3 33 0,0-4 47 16,-4 0 38-16,0-2 17 0,-4-7 7 16,-2-2 15-16,-2-2-13 0,-5-1 13 15,-3-4 6-15,0 0 0 0,-1-1-1 16,-8-3-27-16,1 3-18 0,0 1-16 0,-3 2-20 16,4 4-1-16,-1 4-21 0,3 0-65 15,2 3-73-15,1 2-86 0,2 3-167 16,0 0-347-16,5 4-338 0,5 4 128 15,-1 1-286-15</inkml:trace>
  <inkml:trace contextRef="#ctx0" brushRef="#br0" timeOffset="44518.85">15862 7775 1813 0,'0'0'1162'0,"0"0"-629"15,0 0-60-15,0 0-39 0,0 0-113 16,0 0-100-16,0 0-68 0,0 0-49 0,0 0-16 15,0 0-44-15,0 0-44 0,-75-25-46 16,70 31 15-16,0 5 7 0,2-3-3 16,2 4-1-16,1 0 1 0,0-1-10 15,4 1-21-15,6-2 0 0,0-1 3 16,4 0-3-16,3-1-6 0,1-4 2 16,1-2 25-16,3-2 37 0,-1 0 0 15,0-5 16-15,-3-2 14 0,-5-3 35 16,-1-1 45-16,-8-3-3 0,-2-3 15 15,-2-2 12-15,-5-1-40 0,-5 1-18 0,0 2-42 16,0 2-34-16,-3 6-29 16,4 0-28-16,-1 5-68 0,2 1-67 15,1 3-92-15,1 0-167 0,1 5-200 0,2 3-91 16,3 2-321-16,0-2-357 0</inkml:trace>
  <inkml:trace contextRef="#ctx0" brushRef="#br0" timeOffset="44845.91">16139 7674 2662 0,'0'0'807'0,"0"0"-327"16,0 0-77-16,0 0-84 16,0 0-61-16,0 0-81 0,0 0-86 0,0 0-91 15,0 0-3-15,0 0-58 0,10-14-33 16,7 24 88-16,6 2 6 0,5 3 33 0,3 3 7 16,1 1-22-16,1 2 11 0,-4-2-29 15,-4-2-52-15,-4-3-31 0,-6-2-70 16,-7-5-71-16,-2 0-48 0,-4-3-47 15,-1-3-74-15,-1-1-122 0,0 0-138 16,0 0-423-16,-1-3-216 0</inkml:trace>
  <inkml:trace contextRef="#ctx0" brushRef="#br0" timeOffset="45028.25">16371 7706 176 0,'0'0'2070'0,"0"0"-1431"0,0 0-115 15,0 0-100-15,0 0-56 0,0 0-73 0,0 0-55 16,0 0-80-16,0 0-123 0,0 0-37 15,0 0-19-15,-81-4 18 0,68 21 0 16,0 1 1-16,-1 1-1 0,-2 3-20 16,2 0-16-16,-1 1-40 0,4-1-61 15,3-3-69-15,3-1-73 0,5-1-123 0,1-3-124 16,9-1-41-16,3-3-167 0,0-3-541 16</inkml:trace>
  <inkml:trace contextRef="#ctx0" brushRef="#br0" timeOffset="45351.25">16774 7546 2494 0,'0'0'726'0,"0"0"-297"0,0 0-123 16,0 0-86-16,0 0-21 0,0 0 8 15,0 0-40-15,0 0-78 0,0 0-59 16,0 0-30-16,0 0 0 0,-64-35-21 15,64 39-37-15,1 3-16 0,5 4 74 0,4 2 37 16,7 5 21-16,4 1 3 16,3 4-2-16,8 0-13 0,-1-2-16 15,3 1 1-15,-3 2-19 0,-5-5-12 0,-4 0 0 16,-11-1 26-16,-3-1-4 0,-8 0-7 16,0-2 3-16,-12-1-15 0,-3-1-3 15,-6-1-28-15,-3-5-42 0,-1-1-34 16,0-4-13-16,-1-2-77 0,-4 0-121 15,0-1-137-15,-5-4-140 0,-5-3-430 16,8 2-583-16</inkml:trace>
  <inkml:trace contextRef="#ctx0" brushRef="#br0" timeOffset="45481.92">16681 7581 1729 0,'0'0'681'0,"0"0"-275"15,0 0-190-15,78-53-63 0,-55 45-83 16,3-1 7-16,4 3-45 0,2 1-29 0,4 1-3 15,1 0-121-15,2 3-145 0,3-3-123 16,0 3-236-16,1 1-522 0,-4 0 411 16</inkml:trace>
  <inkml:trace contextRef="#ctx0" brushRef="#br0" timeOffset="45784.95">17269 7574 634 0,'0'0'1261'0,"0"0"-633"0,0 0-100 16,0 0-117-16,0 0-56 0,0 0-62 0,0 0-79 15,0 0-77-15,0 0-51 0,0 0-18 16,-82 68-12-16,77-54-4 0,1 1-21 16,3 2-22-16,1-1-9 0,2 2-17 15,10 2 17-15,7-2 15 0,4-3-15 16,4 1-27-16,8-3 3 0,-1-4-1 16,-1-3-9-16,2-3-9 0,-3-3 3 15,-5 0 11-15,-2-8 29 0,-6-3 46 0,-4-7 35 16,-2-4-20-16,-1-3 10 0,-5-3 18 15,-4-2 24-15,-3 2 58 0,-2 0-49 16,-10 3-46-16,-4 3-37 0,-4 4-39 16,-5 4-35-16,-1 2-59 0,-4 6-56 15,1 1-51-15,1 5-79 0,4 0-122 16,4 5-167-16,10 3-126 0,5 2-352 0,4-2-196 16,8 3 551-16</inkml:trace>
  <inkml:trace contextRef="#ctx0" brushRef="#br0" timeOffset="46084.95">17664 7611 1820 0,'0'0'1079'0,"0"0"-583"15,0 0-34-15,0 0-76 0,0 0-129 0,0 0-84 16,0 0-69-16,0 0-67 16,0 0-37-16,0 0-61 0,0 0-13 0,-46 13 3 15,44-6-12-15,2 2-19 0,2 0 5 16,9 2 10-16,8-1 81 0,4-2 6 15,4-2 50-15,3-1 15 0,5-4-21 0,-2-1-1 16,0 0-43-16,1-5 1 0,-6-1 1 16,0-2 32-16,-4-2 22 0,-5-2 39 15,-2-1 22-15,-8-3 46 0,-5-2 94 16,-4-3-38-16,-4-2-28 0,-8-2-36 16,-8 1-77-16,-3 1-63 0,-7 5-15 15,-2 4-33-15,-1 3-40 0,-3 6-81 16,1 5-89-16,1 4-138 0,-1 5-242 15,3 3-411-15,8-2-287 0,-8 3-628 0</inkml:trace>
  <inkml:trace contextRef="#ctx0" brushRef="#br0" timeOffset="46727.8">18697 7608 2204 0,'0'0'996'15,"0"0"-529"-15,0 0-41 0,0 0-75 0,0 0-55 16,0 0-41-16,0 0-84 16,0 0-58-16,0 0-37 0,0 0-25 0,0 0-51 15,2-18-44-15,29 9-14 0,12-2 6 16,7-1-12-16,6-2-18 0,0-2-49 15,1 2-47-15,-4 2-72 0,1-3-122 16,2 3-166-16,2 4-176 0,-15 1-673 16</inkml:trace>
  <inkml:trace contextRef="#ctx0" brushRef="#br0" timeOffset="47400.99">19461 7387 760 0,'0'0'570'15,"0"0"-228"-15,0 0-73 0,0 0-19 16,-81-18-146-16,64 15 25 0,3 2 49 16,6 1 57-16,2 0 54 0,3 0 4 0,3 0-23 15,0 0-15-15,0 0-1 0,2-1-3 16,2-3-34-16,2-3-110 0,4 1-67 16,5-5-21-16,2 2-19 0,8-2-1 15,2-1-1-15,3 3 2 0,2 2-2 16,0 4-9-16,-1 0-4 0,-2 3 12 15,-3 0-13-15,-5 4-11 0,-7 3-13 0,-6-1 3 16,-1 1 0-16,-2 2 3 0,-4 1-37 16,-1 1 15-16,0 2 10 0,-7 2 24 15,-6-1 22-15,-2-3 1 0,-2 2 1 16,-2-1-2-16,2-1-21 0,2-3-10 16,4-3-3-16,4 0 12 0,1-3 22 15,3 0 0-15,2-2 18 0,-2 2 1 0,3-2 21 16,0 0 81-16,0 0 18 0,0 0-16 15,0 0-18-15,4 0-17 0,-1 0-20 16,3 0-20-16,3 1-47 0,6 0 1 16,7 3-2-16,6-2 18 0,3 4 15 15,3 0-17-15,-1 2 5 0,-3 1 15 16,-3-2-14-16,-4 4-4 0,-3 0-16 16,-6 1 22-16,-3 1-24 0,-5-1-6 15,-5 0-18-15,-1 2 9 0,-7 2 15 16,-10-2 0-16,-6 2 33 0,-6-4 1 0,-6 0 2 15,-4 0-8-15,-3-5-18 16,-1-2-10-16,4 1-34 0,2-6-5 0,0 0 2 16,1 0-54-16,2-6-98 0,-2 1-97 15,7 2-94-15,4 0-125 0,10 2-63 16,9-1-116-16,6 2-547 0</inkml:trace>
  <inkml:trace contextRef="#ctx0" brushRef="#br0" timeOffset="47850.91">20070 7365 811 0,'0'0'1476'0,"0"0"-966"0,0 0-125 15,0 0-19-15,0 0 0 0,-34-66-18 16,34 59-60-16,0-3-69 0,6 3-65 0,2-1-69 16,4 2-54-16,4-1-17 15,4 3-14-15,2 0-2 0,-1 4-10 0,1 0-7 16,-5 3-8-16,-3 4-7 0,-3 0-6 16,-6 5 10-16,1 1-1 0,-3 3-6 15,-3 2 4-15,0 6 20 0,-6 0 13 16,-4 2 3-16,1 2-3 0,-6 2 0 15,1-1-10-15,-4-1 8 0,0 1-11 16,-2-5-52-16,3 0 19 0,1-5 12 16,3-4-3-16,5-3-6 0,2-6-13 15,3-2 0-15,1-4 38 0,2 0 18 16,0 0 14-16,0 0 39 0,6-6-4 16,5-2-49-16,1-4-30 0,7-2 8 0,4-1 19 15,5 1-19-15,3-1 20 0,4 2-41 16,1 2-23-16,3 1-52 0,0-2-108 15,-2 2-19-15,1-1-107 0,-4 3-150 0,1-2-182 16,-13 5-439-16</inkml:trace>
  <inkml:trace contextRef="#ctx0" brushRef="#br0" timeOffset="48167.21">20607 7436 389 0,'0'0'1315'16,"0"0"-741"-16,0 0-86 0,0 0-4 15,0 0-55-15,0 0-83 0,0 0-64 16,0 0-93-16,0 0-72 0,0 0-34 15,0 0-15-15,-16-15-25 0,10 19-18 16,0-1-25-16,0 1-2 0,-1 0-11 16,4-1-5-16,2 1-28 0,1 3-43 0,1-1-32 15,9 2 19-15,8 1 53 0,2-1 48 16,4-2-3-16,2-1-23 0,-1-4-4 16,1-1 31-16,-3 0 1 0,-2-6 17 15,-1-2 60-15,-2 2 30 0,-4-4 31 0,-2 1 8 16,-5-3-3-16,-1-1 6 0,-1-2-10 15,-5-1-21-15,0 1-28 0,-6-2-33 16,-5 3-36-16,-3 0-22 0,-5 4-37 16,-1 0-29-16,0 5-53 0,-3 5-33 15,1 0-28-15,3 4-59 0,1 8-60 16,6 1-78-16,4 3-96 0,8 1-49 16,1 1-19-16,13-3-172 0,-2-3-533 15</inkml:trace>
  <inkml:trace contextRef="#ctx0" brushRef="#br0" timeOffset="48483.92">21192 7400 1265 0,'0'0'1457'0,"0"0"-791"0,0 0-156 16,0 0-125-16,0 0-115 0,0 0-40 16,0 0-61-16,0 0-111 0,0 0-58 15,0 0-61-15,0 0-43 0,-23-23 33 0,21 30 56 16,2 4-4-16,0-1 4 0,3-1 3 15,9 0-10-15,-1-1-36 0,8-5 58 16,5 0 0-16,2-3 43 0,6 0-18 16,0-3-22-16,-2-3 12 0,-2-3-13 15,-6-2 26-15,-2 0 52 0,-8-2 27 16,-3-2 37-16,-5-5 51 0,-4-2 66 16,-6-6-101-16,-7-1-60 0,-4 0-58 15,-2 3-26-15,-4 7-16 0,-3 4-70 0,-2 6-75 16,-3 5-52-16,0 4-47 0,-3 5-132 15,4 8-142-15,1 4-170 0,5 2-62 16,8-2-402-16,0 6-562 0</inkml:trace>
  <inkml:trace contextRef="#ctx0" brushRef="#br0" timeOffset="48788.04">21294 6940 65 0,'0'0'1953'0,"0"0"-1354"16,0 0-210-16,0 0-37 0,0 0-61 15,0 0-70-15,0 0-120 0,0 0-101 16,0 0-37-16,0 0 9 0,84-27 27 16,-45 23 1-16,5 3 24 0,-2 1-24 0,-4 0-31 15,-4 0-70-15,-11 0-82 16,-6 0-81-16,-5 0-88 0,-5 0-63 0,-3 0-93 16,-1 1-171-16,0 2-337 0</inkml:trace>
  <inkml:trace contextRef="#ctx0" brushRef="#br0" timeOffset="49300.59">21579 6889 704 0,'0'0'375'0,"0"0"-219"0,0 0-103 16,0 0-52-16,0 0 44 0,0 0 137 15,0 0 111-15,0 0 100 0,0 0 43 16,0 0-50-16,0 0-60 0,-44-13-40 15,42 13-28-15,2 0-15 0,-1 0-19 0,1 0-32 16,0 0-38-16,0 0-25 0,0 0-16 16,0 0-24-16,0 0-1 0,0 0 7 15,0 0-4-15,1 0-6 0,-1 1-12 16,0-1-18-16,3 0-16 0,-3 0-12 16,2 0-15-16,1 1-12 0,4-1-12 15,1 3 0-15,4 0-3 0,1 1 0 16,-5-2 13-16,1 2-1 0,-6-3-15 0,1-1 6 15,-2 1-4-15,-1-1 13 0,0 1 0 16,1 2 1-16,-1-1 1 0,2 0-1 16,0 2 2-16,0 0 0 0,0-1 1 15,4 4 1-15,0 1 1 0,2 2 0 16,1 4-3-16,4 3-2 0,1 4-10 16,2 3 12-16,1 2 12 0,0 2-10 15,-2 4 0-15,1 3 11 0,-3 1 14 16,-2 5-9-16,-4 1-17 0,-3 1 29 0,0 0 1 15,-4-1-1-15,-1 1-17 16,0-3-13-16,0-3 0 0,-7-1 12 0,-5-5-9 16,-3-2 0-16,-7-4-3 0,-8-2-2 15,-9-1-31-15,-4-6-25 0,-6 0-87 16,-1-4-74-16,2-1-108 0,3-3-188 16,5 2-231-16,13-3-454 0,-4-1-945 0</inkml:trace>
  <inkml:trace contextRef="#ctx0" brushRef="#br0" timeOffset="52532.52">22470 7123 270 0,'0'0'479'0,"0"0"-104"15,0 0-56-15,0 0 3 0,0 0-53 16,0 0-26-16,0 0-32 0,0 0-5 16,0 0-10-16,0 0 16 0,-6-35-7 15,5 31 5-15,0 1-8 0,-4-3-35 16,2 1-4-16,0-1-28 0,0 1-13 16,-1-2-11-16,0 1-2 0,1 0-7 15,-3 0-19-15,3-1 0 0,0 0-13 0,0 1-2 16,2 1-13-16,-2-1-15 0,2 1-1 15,-2 1-2-15,3 2-4 0,-2 0 1 0,2 2-28 16,0 0-6-16,0 0-33 0,0 0 11 16,-1 0-14-16,1 0-16 0,-2 3-10 15,2 3 7-15,0 5 55 0,0 3 3 16,0 2-3-16,0 4-3 0,0 2 1 16,3 2 2-16,0 1 16 0,2 1 20 15,-1 3-14-15,0 2-19 0,1 1-2 16,0 0 2-16,-1 3 21 0,2-4-9 15,-1 0-15-15,1-6-2 0,3 0-63 16,-3-4-57-16,2-5 8 0,-3-2 10 16,0-2-23-16,-2-6-16 0,-2-1-24 0,-1-4-78 15,0-1-4-15,0 0 49 0,0-6 67 16,-3-1-219-16,-3-4-218 0,1 1-483 16,-1 2-244-16</inkml:trace>
  <inkml:trace contextRef="#ctx0" brushRef="#br0" timeOffset="52679">22299 7353 2161 0,'0'0'778'16,"0"0"-318"-16,0 0-143 0,0 0-128 15,0 0-126-15,0 0-63 0,0 0-91 16,84-65 18-16,-33 53 38 0,15-1 32 16,8 2-72-16,6-2-147 0,1 3-116 15,-2 3-199-15,-21 2-469 0,24 1-582 0</inkml:trace>
  <inkml:trace contextRef="#ctx0" brushRef="#br0" timeOffset="53348.78">23284 7077 377 0,'0'0'1327'0,"0"0"-746"15,0 0-171-15,0 0-98 0,0 0-46 0,0 0-28 16,0 0-26-16,0 0-48 0,0 0-29 16,0 0-22-16,0 0-25 0,-76-13-32 15,67 19-13-15,-2 6 4 0,0 1 12 16,-3 1-10-16,1 1-2 0,2-1-16 16,4 2-31-16,4-1-24 0,3 2-7 15,0 2-3-15,11 1 9 0,8-1 22 16,4-1-9-16,6 0-10 0,4-4-25 15,4-1-21-15,-1-3-44 0,1-5-10 16,-4-2 43-16,-3-3 79 0,-6 0 50 16,-2-4 42-16,-6-4 45 0,-2-1 15 15,-4-2-10-15,-2-3-3 0,-1-2 18 0,-7-2 8 16,0-4 34-16,-13-1-35 0,-5-3-49 16,-5 3-60-16,-5 3-55 0,-1 2-33 15,0 5-22-15,0 5-42 0,6 3-37 16,4 3-55-16,4 2-93 0,4 2-126 0,7 6-200 15,4 2-98-15,3 2-84 0,4-4-375 16</inkml:trace>
  <inkml:trace contextRef="#ctx0" brushRef="#br0" timeOffset="53522.81">23610 7289 1015 0,'0'0'1460'15,"0"0"-826"-15,0 0-78 0,0 0-52 16,0 0-110-16,0 0-83 0,0 0-85 15,0 0-98-15,0 0-79 0,0 0-35 16,0 0-14-16,20-21-15 0,-17 16-25 0,3-1-79 16,1 1-73-16,2 0-48 0,1-1-44 15,1 3-75-15,2-4-16 0,-1 1-79 16,-2-2-124-16,1 0-420 0,-1 3-428 16</inkml:trace>
  <inkml:trace contextRef="#ctx0" brushRef="#br0" timeOffset="53932.1">23611 7007 696 0,'0'0'1737'0,"0"0"-1087"16,0 0-248-16,0 0-114 0,0 0-50 16,0 0-30-16,0 0-65 0,0 0-72 15,0 0-71-15,0 0-1 0,0 0 1 16,83-37 22-16,-45 31-22 0,1 4 2 0,-1-3-2 15,-2 2 0-15,-1-2-13 0,-4 0-8 16,0-1 19-16,-3-1-14 0,-2 0-3 16,-1-2-12-16,-5 2 31 0,-6 1 1 15,-3 0 21-15,-5 1 6 0,-3 3 22 16,-3-2 49-16,0 3 45 0,0-1 35 16,0 1-45-16,0-1-42 0,0 2-25 15,0 0-24-15,0 0-37 0,0 0-6 0,-1 3-31 16,-1 1-18-16,1 5-24 0,-1 4 46 15,-1 6 27-15,1 4 30 0,2 3-2 16,0 2 5-16,0 1-11 0,2-1-10 16,1 1 12-16,-3 1-2 0,0 0-22 15,0 1-13-15,0-1-14 0,-5-1-46 16,1-2-77-16,-2-2-52 0,0-5-45 16,0-1-160-16,-1-2-158 0,-1-2-109 0,-1-6-413 15,1-3-380-15</inkml:trace>
  <inkml:trace contextRef="#ctx0" brushRef="#br0" timeOffset="54104.81">23884 7232 1465 0,'0'0'1113'0,"0"0"-663"16,0 0-98-16,0 0-162 0,0 0-107 16,83-72-11-16,-54 63 1 15,3 1-7-15,6 2-6 0,7 1-32 0,3-2 0 16,1 1-12-16,-2 1-16 0,-8-2-13 15,-2 1-144-15,-10 0-80 0,-4-1-74 16,-6 1-115-16,0-4-259 0,-5 4-559 16</inkml:trace>
  <inkml:trace contextRef="#ctx0" brushRef="#br0" timeOffset="54365.56">24463 6948 1375 0,'0'0'1005'0,"0"0"-528"0,0 0-41 16,0 0-68-16,0 0-41 0,0 0-16 15,0 0-27-15,0 0-62 0,0 0-78 16,0 0-61-16,-16-4-34 0,32 9-19 0,7 2-3 16,9 4 25-16,4 2-6 0,6 1-46 15,-5 6 2-15,-1 0 4 0,-3 3-5 16,-7 2 11-16,-3-2-9 0,-5 1-3 16,-4 1 0-16,-7-4-30 0,-5 0 9 15,-2 0 2-15,-5-2 19 0,-9-2-1 16,0 0-17-16,-6-2-25 0,0-3-39 0,-1-3-28 15,1-4-80-15,1-3-60 0,0-2-73 16,-1 0-80-16,1-7-94 0,-1-5-268 16,6 3-667-16</inkml:trace>
  <inkml:trace contextRef="#ctx0" brushRef="#br0" timeOffset="54521.5">24556 7024 1261 0,'0'0'1194'0,"0"0"-701"0,0 0-163 16,0 0-155-16,0 0-96 0,93-72-25 0,-56 58 19 15,5 0 34-15,9-1-15 0,1 3-51 16,1 1-30-16,-6 3-11 0,-8 2-38 16,-8 4-12-16,-11-1-108 0,-6 3-73 15,-6 0-47-15,-3 0-71 0,-2 0-100 0,1 4-180 16,-1-2-462 0</inkml:trace>
  <inkml:trace contextRef="#ctx0" brushRef="#br0" timeOffset="56035.14">25005 6874 2139 0,'0'0'1161'16,"0"0"-692"-16,0 0-116 0,0 0-73 15,0 0-36-15,0 0-20 0,0 0-92 16,0 0-132-16,0 0-9 0,0 0-83 15,0 0 80-15,30 2 12 0,-8 13 27 0,3 7-25 16,0 1-2-16,1 2 1 0,2 0 9 16,-3 0-10-16,-2-2-3 0,-4-1-46 15,-1-3-96-15,-7-4-95 0,-3 1-68 16,-3-4-97-16,-4-3-103 0,1-1-17 16,-2-2-154-16,0-4-384 0</inkml:trace>
  <inkml:trace contextRef="#ctx0" brushRef="#br0" timeOffset="56247.68">25274 6946 1821 0,'0'0'810'0,"0"0"-216"0,0 0-105 15,0 0-61-15,0 0-71 0,0 0-83 16,0 0-117-16,0 0-84 0,0 0-39 16,0 0-33-16,0 0 11 0,-90 22 19 0,70-4-7 15,1 5-12-15,4 1 19 16,1 0-10-16,0 3-21 0,3 2-15 0,2-3-52 15,1 2-53-15,2 0-67 0,2-2-47 16,3-3-73-16,1-3-120 0,5 1-121 16,6-3-113-16,-2-6-403 0,12 1-475 0</inkml:trace>
  <inkml:trace contextRef="#ctx0" brushRef="#br0" timeOffset="56630.98">25713 6702 463 0,'0'0'2551'16,"0"0"-1753"-16,0 0-383 0,0 0-108 0,0 0-116 16,0-66-62-16,-3 60 42 0,1 2 49 15,2 3-25-15,-1 1-83 0,1 0-48 16,0 0-43-16,0 1-21 0,0 3-43 15,0 1-23-15,0 4-44 0,-2 5 87 16,2 4 23-16,-3 3 0 0,-1 2 0 16,1-3 0-16,-1 4 14 0,0-1 20 15,-1-1-19-15,1 1-15 0,0 1 1 16,-2-1-2-16,5 1-1 0,-1-1-13 16,1 0 13-16,1-4 0 0,0 2-11 15,3-1-8-15,6-2-21 0,0-3-4 16,3 0-15-16,4-2 13 0,4-1-13 15,2-6-10-15,5 1 26 0,5-6 32 0,1-1-36 16,3 0-67-16,-1-4-84 0,-1-4-75 16,-6 1-66-16,-6-4-11 0,-3 2-67 0,-7-2-71 15,0 0-183-15,-7 4-526 0</inkml:trace>
  <inkml:trace contextRef="#ctx0" brushRef="#br0" timeOffset="56848">26047 6936 1633 0,'0'0'739'0,"0"0"-207"15,0 0-52-15,0 0-68 0,0 0-69 16,0 0-33-16,0 0-50 0,0 0-70 16,0 0-98-16,0 0-92 0,0 0-6 15,-30-16-37-15,30 22-21 0,0 2 21 16,-3 4 43-16,3 4 0 0,0 1-3 16,0 2-13-16,6 0 13 0,2 3 3 15,6-1-1-15,-2 1 0 0,1-1 0 0,1 0-70 16,-5-3-67-16,-1-3-69 0,-6 1-52 15,2-4-87-15,-1-1-113 0,-3-2-86 16,3-3-231-16,5-3-773 0</inkml:trace>
  <inkml:trace contextRef="#ctx0" brushRef="#br0" timeOffset="57148.12">26394 6763 2594 0,'0'0'1030'0,"0"0"-639"16,0 0-47-16,0 0-78 0,0 0-64 16,0 0 4-16,0 0 13 0,0 0-58 0,0 0-88 15,0 0-73-15,0 0-21 0,-20-60-34 16,20 67-15-16,0 4 7 0,3 6 63 16,3 4 21-16,-2 4-3 0,0 4-15 15,2-1-3-15,0 2 0 0,-2-4-1 16,2 3-2-16,-3-2-12 0,0-1 3 15,0-2 9-15,-2-2-37 0,1-1-27 0,0-3-18 16,-2-1-44-16,3-3-67 0,0-3-90 16,0-3-63-16,4-2-101 0,0-3-103 15,-1-3-107-15,2 0-468 0,4-4-214 0</inkml:trace>
  <inkml:trace contextRef="#ctx0" brushRef="#br0" timeOffset="57381.2">26642 6752 2367 0,'0'0'712'0,"0"0"-203"16,0 0-74-16,0 0-94 0,0 0-72 15,0 0-91-15,0 0-110 0,0 0-68 16,0 0-71-16,0 0-49 0,25 1 71 16,-5 15 49-16,7 3 68 0,2 4-4 15,4 3-18-15,-2 2 46 0,-4 1-18 0,-6-1-71 16,-2 0-2-16,-9 1-1 0,-2-4-31 15,-6 0-12-15,-2-3-21 0,-2-3-22 16,-9-1-3-16,-9-5-7 0,-4-1-43 16,-6-2-91-16,-4-2-219 0,-5-3-196 15,9-3-439-15,-15-1-751 0</inkml:trace>
  <inkml:trace contextRef="#ctx0" brushRef="#br0" timeOffset="57523.24">26701 6846 2133 0,'0'0'701'0,"0"0"-298"16,85-50-148-16,-41 29-147 0,3 2-42 16,1 1 1-16,1 2-48 0,-2 4-19 15,-1 4 0-15,-4 3-22 0,0 0-171 16,-5 1-110-16,-2 2-162 0,-9 1-506 16,5 0-667-16</inkml:trace>
  <inkml:trace contextRef="#ctx0" brushRef="#br0" timeOffset="58210.84">27328 6837 2115 0,'0'0'1239'15,"0"0"-679"-15,0 0-140 0,0 0-108 16,0 0-63-16,0 0-72 0,0 0-67 16,0 0-110-16,0 0-12 0,0 0-83 15,0 0 1-15,37 23 94 0,-12-4 0 16,3 4 39-16,5 2 4 0,1 1-21 16,1 0-7-16,-4-3-15 0,0-1-28 15,-8-1-60-15,-4-6-59 0,-11 0-103 0,-2-2-87 16,-6-2-2-16,0-4-21 0,0-2-121 15,-1-2-118-15,-1 0-397 0,2-3-324 0</inkml:trace>
  <inkml:trace contextRef="#ctx0" brushRef="#br0" timeOffset="58391.9">27684 6912 238 0,'0'0'2160'16,"0"0"-1378"-16,0 0-245 0,0 0-153 15,0 0-125-15,0 0-80 0,-86-5-40 16,58 13-22-16,0 7-4 0,-1 0-24 15,1 4-6-15,4 3-19 0,1 2-49 16,3 0-15-16,6 5-15 0,2-4-1 16,6 2-78-16,4 0-56 0,2-2-99 15,6-1-95-15,10-1-95 0,1 1-144 16,9-5-46-16,-4-5-536 0</inkml:trace>
  <inkml:trace contextRef="#ctx0" brushRef="#br0" timeOffset="59146.97">28103 6750 1096 0,'0'0'612'16,"0"0"-173"-16,0 0-209 0,0 0-20 15,0 0-11-15,0 0 62 0,0 0-9 16,0 0-10-16,-43-69 7 0,43 62-16 16,2-4-66-16,4 1-52 0,6-3-25 0,1-1-7 15,7-1-2-15,3-1 2 0,4 3 0 16,3 2-6-16,2 1-37 0,0 8-40 16,3 2 0-16,0 1-28 0,-2 10 28 15,-1 2 43-15,-6 2-18 0,-5 0-25 16,-6 2-25-16,-7-1-12 0,-5-1-18 0,-3 2 9 15,-8-3 24-15,-6 3 7 0,-9 0-3 16,-7-2 18-16,-4 0-56 0,-6 2-30 16,0-2-16-16,1 1-72 0,3-1-33 15,6 1-1-15,4-3 19 0,5-2 47 16,6 0 27-16,4-5 58 0,5-1 31 16,5-3 26-16,1-1 124 0,0-1 111 15,2 0 64-15,4 0 5 0,4-1-40 16,3-5-67-16,4 0-92 0,5-1-26 0,4 0 13 15,3 2 9-15,1-1-43 0,2 5-19 16,0 0-19-16,-1 1-20 0,0 1-2 16,-3 6 2-16,0 1 9 0,-5 4 5 15,-4 1-14-15,-4 3-27 0,-7 0-13 0,-5 4 10 16,-3-2 13-16,-6 4 17 16,-9-1 2-16,-8 2 17 0,-3 0 5 0,-8-2-9 15,-2 0 7-15,-7-3-21 0,1-3-1 16,-4-3-19-16,2-3 17 0,4-3 1 15,2-4 1-15,8-2-36 0,6 0-25 16,8-8-49-16,7-2-25 0,6-3-77 16,3-4-57-16,2-1-60 0,12-2-115 15,8-1-46-15,10 1-18 0,4 2-123 16,-5 6-166-16,26-5-368 0</inkml:trace>
  <inkml:trace contextRef="#ctx0" brushRef="#br0" timeOffset="59547.01">28635 6766 1152 0,'0'0'1390'16,"0"0"-852"-16,0 0-140 0,0 0 13 16,0 0-109-16,2-80-165 0,6 68 2 15,7-1-46-15,-2 1-10 0,7 1-15 16,0 3-16-16,5 3-35 0,1 1-17 15,2 4-15-15,-2 0-13 0,1 8 1 16,-3 5 27-16,0 3 1 0,-4 4 48 16,-7-1 0-16,-1 3-46 0,-9-2 22 15,-3 2-22-15,-10 1 12 0,-8 0 10 16,-8 5 14-16,-10-2 10 0,-5 3-26 0,-3 1-23 16,0-1-15-16,4-2-4 0,5-4 4 15,8-1-3-15,8-4-7 0,4-4 7 16,8-3-7-16,3-4-9 0,2-1-9 15,2-5 10-15,2-1 33 0,9 0 116 0,8 0 13 16,10-7-16-16,10 0-49 0,12-5-43 16,9-1-20-16,3-2-1 0,3 0-61 15,2-1-39-15,-1 3-47 0,-4-3-38 16,-3 2-49-16,-3-2-187 0,-6 0-102 16,-6 1-103-16,-6 1-397 0,-11 3-421 15</inkml:trace>
  <inkml:trace contextRef="#ctx0" brushRef="#br0" timeOffset="59846.97">29442 6793 722 0,'0'0'1502'0,"0"0"-843"16,0 0-103-16,0 0-104 0,0 0-69 15,0 0-95-15,0 0-63 0,0 0-81 0,-76-16-77 16,59 20-18-16,-6 1-9 0,2 1-16 16,-2 2-9-16,3-1-15 0,3 4-15 15,3-1-3-15,3 2-7 0,5-2-2 0,4 1-7 16,2 4-3-16,5-1-2 15,11-1-4-15,6 2 43 0,5-1 6 0,4 0 22 16,3-3-16-16,2-4-9 0,-1-3 24 16,-2-2-2-16,-3-2 2 0,-2-2 4 15,-5-5 15-15,-3-4 12 0,-7-1 15 16,-4-4 15-16,-6 1 58 0,-3-2 5 16,-3-1-29-16,-11-1-122 0,-3 1-19 15,-3 1-50-15,-5 3-19 0,2 2-21 16,1 3-61-16,1 4-41 0,5 2-61 15,8 3-145-15,6 0-222 0,4 0-457 0,6 0-251 16</inkml:trace>
  <inkml:trace contextRef="#ctx0" brushRef="#br0" timeOffset="60129.96">29850 6823 235 0,'0'0'1702'0,"0"0"-971"0,0 0-204 15,0 0-107-15,0 0-61 0,0 0-49 16,0 0-93-16,0 0-72 0,0 0-53 15,0 0-39-15,9 9-53 0,-9-6-40 16,0-1-71-16,5 3-40 0,3 3 117 16,5 2 34-16,3 2 12 0,4 0 13 15,2-2-10-15,2-1 13 0,2-3 3 16,1-1 24-16,0-4-14 0,2-1-8 0,-2 0 7 16,-3-2 9-16,-3-4 34 0,-4-1 12 15,-5-2 40-15,-4 2 90 0,-6-5-9 16,-2 0-38-16,0-2-54 0,-5-3-105 15,-7 1-19-15,-4-1-58 0,-4 4-17 16,-2 4-83-16,-5 4-60 0,-2 4-124 16,0 1-168-16,-2 3-140 0,2 7-83 15,6-3-393-15,-9 6-535 0</inkml:trace>
  <inkml:trace contextRef="#ctx0" brushRef="#br0" timeOffset="62369.52">8327 10657 365 0,'0'0'1717'0,"0"0"-1135"0,0 0-286 16,0 0-104-16,0 0-19 0,0 0 14 16,0 0-9-16,0 0-15 0,0 0-75 15,0 0-63-15,50-33-21 0,-20 24 8 16,9 1 4-16,4-2 3 0,8-2 15 15,4 2-34-15,4 0-3 0,-2 0 3 0,-1 4-56 16,-6 5-114-16,-10 1-102 0,-14 5-94 16,-12 8-183-16,-14 3-438 0,-4-2-82 15</inkml:trace>
  <inkml:trace contextRef="#ctx0" brushRef="#br0" timeOffset="62503.12">8498 10876 642 0,'0'0'779'0,"0"0"-239"16,0 0-145-16,0 0-49 0,0 0-9 15,0 0-40-15,0 0-169 0,0 0-106 0,121-11-20 16,-49-2-2-16,13-2-11 0,6 3-116 16,3 0-87-16,-2 3-139 0,-7 5-303 15,-25 2-654-15</inkml:trace>
  <inkml:trace contextRef="#ctx0" brushRef="#br0" timeOffset="76679.92">9249 9234 124 0,'0'0'153'0,"0"0"-29"0,0 0 91 16,0 0 300-16,0 0-290 0,0 0-75 16,-88-39 12-16,78 38-2 0,1 1-5 15,3 0-5-15,-1 0-27 0,6 0-52 16,-2 0-71-16,3 0-49 0,0 0-25 16,0 1 29-16,0 4 25 0,0-1-3 0,3 2 23 15,4 0 45-15,0-1 58 0,6 0-38 16,3-1-3-16,4-2-7 0,9 0-17 15,10-2-34-15,7 0-3 0,12-6-1 16,5-3 0-16,9 3 1 0,6 0 15 16,5-1-19-16,4 3 6 0,4 2 36 15,1 2-36-15,6 0-1 0,0 0-2 16,4 0-19-16,6 1 19 0,4-1 32 16,4 0 7-16,5 0-18 0,6 0-20 15,6-2 37-15,6-5-38 0,10-2-18 16,5 0 18-16,5-2 10 0,5-2-10 0,4-2 0 15,4 1 0-15,1-1 0 0,0 1 36 16,1-2-4-16,-4 2 3 0,-2 2-35 16,-5 1 4-16,-5 2 15 0,-7 0 3 15,-5 2 20-15,-7 4-26 0,-7 0 13 0,-5 2-9 16,-5 0-8-16,1 1 11 0,-1-3 15 16,3 2 20-16,-1-3 6 0,2 0-6 15,1-1 38-15,0 0-58 0,3-1 10 16,2 1-23-16,0 2 26 0,5-3-22 15,0 0-27-15,3-2-1 0,0-1-1 16,4 2-2-16,0-3 2 0,0 4-3 16,2 0-33-16,-3-1 33 0,0 2 3 15,-3 0 0-15,-3 1 0 0,-2-4 46 16,-3 2-17-16,-4-1-29 0,-4 1-1 16,-2-1 1-16,-4 1 9 0,-4 0-8 15,-3-2-1-15,-1-1-1 0,-3 0-1 0,0 0 2 16,-1 1 19-16,0-1-16 0,-2 1 0 15,0 2 16-15,1 0-3 0,-2 0-14 16,0 0 0-16,-1 0 36 0,2 0-18 16,1 0-20-16,1-3-1 0,6 0 1 0,2-2-1 15,6 2 1-15,2-3 0 16,2 0 0-16,3 1-3 0,-2-2-54 0,-4 1 10 16,-2 1 18-16,-7-1-22 0,-10 0 50 15,-8 1-24-15,-11-1-2 0,-12 2 27 16,-12 0 26-16,-13-1-1 0,-10 4 7 15,-11-1 6-15,-9 1 16 0,-5 4 16 16,-4-2-13-16,-1-1-30 0,1 1-27 16,2 2-28-16,5 0-36 0,1-1-37 15,2 1 5-15,2 3 4 0,-3-1 22 16,-1 1 12-16,-3 0-5 0,-5 0-11 16,-4 0-38-16,0 0-39 0,-3 0-11 0,2 0-34 15,-2 0-125-15,1 1-134 0,2 0-219 16</inkml:trace>
  <inkml:trace contextRef="#ctx0" brushRef="#br0" timeOffset="78540.72">23878 8172 262 0,'0'0'359'0,"0"0"-95"16,0 0-53-16,0 0-28 0,0 0-37 16,0 0 11-16,0 0 12 0,0 0 3 15,0 0 13-15,0 0 3 0,-57-7-104 16,57 7 3-16,0 0 10 0,0 0-13 16,0 0-65-16,8-1-19 0,9 0-13 15,12-2 13-15,20-2 68 0,17-1-26 16,19-2-10-16,19-1 10 0,19-1-20 0,16-2 4 15,18 1 6-15,12-1-9 0,14 4 22 16,11-1-23-16,11 4-22 0,9 1 0 16,6 0-1-16,9 2 0 0,6-2 2 0,2-1 1 15,0-1 27-15,-4 0-26 0,-5 0-2 16,-8 0-1-16,-13 3-20 0,-8-1-3 16,-17 2 23-16,-14-1-6 0,-15 1 6 15,-13-2 16-15,-15 1-15 0,-14-1 25 16,-13-3 6-16,-17 2-3 0,-11-1-29 15,-15-1 0-15,-9 1 2 0,-10 0 14 16,-8 0 6-16,-5 1-9 0,-9 3-12 16,-1-1 0-16,-6 2-1 0,-2 0-3 15,-2-1-10-15,-3 1 11 0,0 1-20 0,0 0-135 16,0 0-78-16,0 0-75 0,-3 0-189 16,-6 4-191-16,1 0-14 0</inkml:trace>
  <inkml:trace contextRef="#ctx0" brushRef="#br0" timeOffset="85704.9">9363 10670 1599 0,'0'0'584'0,"0"0"-205"0,0 0-73 0,0 0 8 16,0 0-27-16,0 0-69 0,0 0-57 16,0 0-26-16,0 0-18 0,-42-64-8 15,40 60-12-15,2 0-10 0,0 3-7 16,0 1-15-16,0 0-28 0,0 0-37 16,0 0 0-16,0 0-3 0,-1 3-22 15,-2 2-12-15,3 4 16 0,0 3 21 16,0 8 34-16,0 4-10 0,0 5-22 15,0 0 0-15,0 5 36 0,0-2-27 16,0 2-11-16,4-1-1 0,1-1 0 0,-2 0-1 16,1-1 1-16,-1-1 1 0,3-4 0 15,-3 1 0-15,2-3 1 0,-2-4-1 0,0-2-22 16,1 0-24-16,-1-5-13 16,-1 0-28-16,1-3-15 0,-2-3 5 0,1-2-12 15,0-4-36-15,0-1-57 0,2 0-57 16,2-6 39-16,0-5-62 0,1-4-269 15,-1 2-479-15</inkml:trace>
  <inkml:trace contextRef="#ctx0" brushRef="#br0" timeOffset="86154.26">9554 10673 1820 0,'0'0'561'0,"0"0"-267"16,0 0-69-16,0 0 25 0,0 0-1 15,0 0-90-15,0 0-80 0,0 0-53 16,0 0-26-16,0 0-16 0,0 0 14 0,60-11 2 16,-30 10 3-16,3-3 10 0,2 1 9 15,-1-2 4-15,-3-1-8 0,-3 1-18 16,0-1-37-16,-2-1-17 0,-2 0-3 15,5-3 9-15,-2 3 1 0,5-4 15 16,-5 1 29-16,-5 2 0 0,-2 2-1 16,-10 2 4-16,-3 3 78 0,-5 1 39 15,-2 0 37-15,0 0-6 0,0 0 1 0,0 0 3 16,0 1-21-16,0 2-29 0,-2-1-31 16,-2 3-31-16,-2 2-12 0,1 3-9 15,-4 3 15-15,-1 6 15 0,1 4-3 16,0 6-3-16,2-1-31 0,0 3-11 15,3-1-2-15,1-2 1 0,0 1-21 0,3-1 21 16,0-1 33-16,0-4-33 0,3 1-15 16,1-3-71-16,1-2-49 0,-1-1-39 15,-3-4-59-15,-1-1-97 0,0 0-84 16,-1-3-84-16,-6 1-241 0,1-5-680 16</inkml:trace>
  <inkml:trace contextRef="#ctx0" brushRef="#br0" timeOffset="86310.93">9783 10961 1702 0,'0'0'1009'16,"0"0"-620"-16,0 0-51 0,0 0-97 15,0 0-134-15,0 0-79 0,0 0-28 16,110-54-23-16,-54 44 20 0,11-2 1 16,4 3-14-16,5 0-31 0,-4 0-95 15,-3-1-125-15,-9 1-127 0,-18 1-341 16,6-5-993-16</inkml:trace>
  <inkml:trace contextRef="#ctx0" brushRef="#br0" timeOffset="86687.81">10315 10693 1941 0,'0'0'777'0,"0"0"-373"0,0 0-104 0,0 0-2 16,0 0-68-16,0 0-98 0,0 0-82 15,0 0-50-15,81-54-10 0,-38 47 10 16,9-4 15-16,0 4-14 0,4-1-2 16,-4-1-12-16,-6 2-12 0,-3 1-6 15,-9 1-14-15,-6-2-46 0,-3 2 6 16,-8 3 28-16,-4-2 36 0,-4 1 21 16,-5 0 41-16,-2 2 51 0,-2 1 30 0,0 0 20 15,0 0 26-15,-2 0-13 0,-2 3-66 16,-1 0-65-16,-3 1-24 0,1 1 0 15,-2 2 2-15,2 2-2 0,-2 3 0 16,1 5 2-16,2 2 35 0,1 4 9 16,2 3 6-16,-1 2-15 0,2 2-3 15,2-1-15-15,0-2-1 0,0 1-3 0,2-4 4 16,2-2-19-16,2-2-80 16,-1-2-65-16,-2-1-65 0,-1-3-79 0,0 1-135 15,-2-2-126-15,-2-4-128 0,-2 1-508 16</inkml:trace>
  <inkml:trace contextRef="#ctx0" brushRef="#br0" timeOffset="86845.89">10550 10928 2133 0,'0'0'659'0,"0"0"-293"16,0 0-57-16,0 0-94 0,0 0-89 15,110-49-44-15,-63 40-41 0,8-1-41 16,6-2-18-16,1 1 18 0,0 0-66 15,-5 2-133-15,-6-1-128 0,-8 1-140 0,-11 1-514 16,6-1-596-16</inkml:trace>
  <inkml:trace contextRef="#ctx0" brushRef="#br0" timeOffset="87221.13">11402 10534 1935 0,'0'0'1037'15,"0"0"-587"-15,0 0 34 0,0 0-46 16,0 0-76-16,0 0-138 0,0 0-111 15,0 0-75-15,0 0-38 0,0 0-31 16,-13 13 31-16,10 4 22 0,0 3 9 0,3 4-10 16,0 6 22-16,0 0-7 0,0 1-32 15,0 2-4-15,3-1 3 0,1-1-2 16,1-1-1-16,1-1-3 0,-1 0 3 16,4-2 0-16,-3-3-2 0,-2-1-44 15,3 0 3-15,1-3-30 0,1-5-77 16,2-1-117-16,4-3-96 0,1-4-155 15,6-1-111-15,-5-4-414 0,12-2-815 0</inkml:trace>
  <inkml:trace contextRef="#ctx0" brushRef="#br0" timeOffset="87688.57">11860 10690 55 0,'0'0'1787'0,"0"0"-1178"0,0 0-216 15,0 0-37-15,0 0 7 0,0 0-38 16,0 0-61-16,-13-70-74 0,20 60-63 0,4 2-31 15,4 0-31-15,-2 2-10 0,6 0-18 16,4 0-22-16,2 2-15 0,2 3-1 16,5 1 1-16,0 0 0 0,1 4 0 15,-3 5-11-15,-3 4-29 0,-4 4 6 16,-3 2 33-16,-9 2-20 0,-6 0-7 16,-5 3 25-16,-4 0 3 0,-15 2 43 0,-4 1 12 15,-9 1 10-15,-6 3-40 0,-3-1-24 16,-1-1 14-16,2-2-15 0,7-2-2 15,6-4 0-15,6-6 2 0,7-3 23 16,5-1 11-16,5-5-23 0,2-3-11 16,2-2 0-16,0-1 26 0,6 0 84 0,6-5 49 15,8-4-31-15,7-1-110 0,9-5-18 16,9 1-40-16,3 1-42 0,2-2-43 16,-1 2-46-16,-1 2-47 0,-3-1-91 15,-4 2-95-15,-3 0-63 0,-5-1-118 16,-9 4-387-16,5-9-537 0</inkml:trace>
  <inkml:trace contextRef="#ctx0" brushRef="#br0" timeOffset="88037.82">12506 10710 2440 0,'0'0'749'0,"0"0"-281"15,0 0-36-15,0 0-87 0,0 0-104 16,0 0-81-16,0 0-56 0,0 0-71 15,0 0-33-15,0 0-36 0,0 0-16 0,-71 1-3 16,71 11 15-16,3 1 12 0,7 4 28 16,7-1-1-16,4 1-14 0,5-2-22 15,3 0 24-15,1-3 10 0,0-3 1 16,0-3-9-16,-1-2 11 0,0-4 28 16,-2 0-1-16,-1-5 7 0,-4-5 6 15,0-1 21-15,-5-5 13 0,-7-3 15 16,-6-3 5-16,-4-6 25 0,-1 0-3 15,-11-2-31-15,-8 2-34 0,-4 2-41 16,-4 4-10-16,-5 4-2 0,0 4 2 16,-2 4-21-16,2 3-21 0,3 6-55 0,3 1-59 15,8 0-45-15,4 6-66 0,8 3-79 16,6 3-107-16,2 2-79 0,12 1-63 16,3-3-204-16,21 2-876 0</inkml:trace>
  <inkml:trace contextRef="#ctx0" brushRef="#br0" timeOffset="88320.95">13056 10675 1592 0,'0'0'1244'0,"0"0"-735"0,0 0-40 15,0 0-71-15,0 0-127 0,0 0-108 16,0 0-83-16,0 0-68 0,0 0-12 16,0 0-73-16,-37 4-17 0,41 4 69 15,6 2 21-15,6 1 22 0,3-2 34 16,8 1-7-16,4-1-3 0,3-4-12 15,5 0 0-15,0-5 6 0,1 0 9 0,-2-2 21 16,1-7 13-16,-6-3 2 16,-7-1 40-16,-7-4 58 0,-5-2 32 0,-8-4-22 15,-3-3-69-15,-3-2-51 0,-8-2-40 16,-9 3-33-16,-7 2-39 0,-9 3-22 16,-9 4-75-16,-9 2-57 0,-9 7-56 0,-4 4-165 15,-2 5-317-15,17 0-540 0,-6 8-703 0</inkml:trace>
  <inkml:trace contextRef="#ctx0" brushRef="#br0" timeOffset="89203.07">15963 10076 1460 0,'0'0'744'15,"0"0"-246"-15,0 0-119 0,0 0 29 16,0 0 15-16,0 0-47 0,0 0-69 15,0 0-67-15,0 0-99 0,-39-57-102 0,39 60-39 16,-1 3-19-16,-1 6-30 0,-2 4 49 16,1 7 31-16,-1 6 2 0,-2 2-2 15,3 2 12-15,2 1-27 0,1 0-16 16,0-2-28-16,1 2 28 0,4-2 22 16,3-2-22-16,-1-3-12 0,-1-3-114 15,-1-3-88-15,-5-4-114 0,0-3-122 16,-5-3-144-16,-1-1-162 0,-14-2-840 0</inkml:trace>
  <inkml:trace contextRef="#ctx0" brushRef="#br0" timeOffset="89337.37">15685 10455 1489 0,'0'0'1132'0,"0"0"-698"0,0 0-204 16,0 0-93-16,0 0-48 0,123-69-44 15,-57 52-45-15,16 1 12 0,10 0-12 16,6 2-1-16,3 2-97 0,-2 4-157 0,-3 4-155 15,-26 1-386-15,31 0-1062 0</inkml:trace>
  <inkml:trace contextRef="#ctx0" brushRef="#br0" timeOffset="97144.9">24016 8088 116 0,'0'0'69'0,"140"-7"-69"0,-50 1-89 0,13 1 20 16,8-1 42-16</inkml:trace>
  <inkml:trace contextRef="#ctx0" brushRef="#br0" timeOffset="103349.02">17809 10011 852 0,'0'0'795'15,"0"0"-292"-15,0 0-141 0,0 0-43 0,0 0 12 16,0 0 19-16,0 0-94 0,0 0-98 16,0 0-61-16,-78-54-37 0,51 53-31 15,-3 1-8-15,-5 0 11 0,-1 4 5 16,-1 5 4-16,-1 3-10 0,1 1-29 16,1 5 17-16,0 2-19 0,5 3-12 15,1 0-7-15,7 0-6 0,6 1 4 16,7-3-1-16,5 1-87 0,5-3-8 0,0 0-15 15,12-3-20-15,5-3 23 0,6-1 37 16,5-6 66-16,4-1 26 0,3-3 41 16,4-2-6-16,0-2-6 0,4-5 25 15,-5-2-23-15,-3-2-18 0,-5-2 9 0,-6 1 10 16,-5-2 9-16,-3-2 47 0,-6 2 6 16,-1-3-9-16,-2 0-2 0,-3 2 1 15,-2 1 19-15,-1 2 30 0,-1 3 46 16,0 4-31-16,0 1-28 0,0 3-10 15,0 1-18-15,0 0-37 0,0 0-55 16,0 0-9-16,0 3-37 0,0 0-15 16,0 6-25-16,0 4 74 0,0 6 12 15,-1 5 21-15,-1 1-20 0,2 5 15 0,-1 0 5 16,1 0 25-16,0 1-21 16,0-2-23-16,0-1 0 0,0-3-2 0,0-3-39 15,0-3-31-15,0-2-50 16,3-5-68-16,1 0-72 0,2-4-131 0,3-3-126 15,2-3-17-15,2-2-92 0,4 0-478 0,-4-6-78 16</inkml:trace>
  <inkml:trace contextRef="#ctx0" brushRef="#br0" timeOffset="103798.48">18249 10041 659 0,'0'0'1541'0,"0"0"-1037"0,0 0-90 16,0 0 7-16,0 0-49 0,0 0-92 15,-59-70-63-15,39 64-56 0,-5 1-50 16,-1 3-56-16,-5 2-18 0,-1 0-15 16,-1 7-19-16,2 4 8 0,1 5-11 15,6 0-18-15,5 4 15 0,5-2-22 0,6 1-9 16,8-1-12-16,0 0-22 16,3 0-3-16,8 0 0 0,4-2 0 0,4 0-10 15,3-1 7-15,3-2-1 0,4-4 0 16,1 0 11-16,-1-7 17 0,-1-1 34 15,-7-1 13-15,-5-2 12 0,-2-6 10 0,-5-1 19 16,-2-3-6-16,-1 0-16 0,1-2 15 16,-1-2 44-16,-2-2 31 0,-1 4-9 15,-3-2 14-15,2 5-3 0,-2 2 3 16,0 0 3-16,0 3 23 0,0 4 40 16,0 1-27-16,0 1-53 0,0 0-64 15,0 0-36-15,0 0 0 0,0 5-54 16,0 4-25-16,0 4 39 0,-2 7 39 15,-1 1-14-15,3 6 15 0,0 0 10 16,0 2-1-16,0 0-9 0,0 1-18 0,3-2-3 16,0 1-16-16,-1-1 0 0,-2-3-33 15,0 0-55-15,0-3-40 0,0-3-115 16,-2-3-130-16,1-3-131 0,1-5-110 16,0-3-321-16,4-3-346 0</inkml:trace>
  <inkml:trace contextRef="#ctx0" brushRef="#br0" timeOffset="104348.23">18874 9934 922 0,'0'0'1373'0,"0"0"-847"0,0 0-65 16,0 0-45-16,0 0-50 0,0 0-74 16,0 0-100-16,0 0-68 0,0 0-50 15,0 0-34-15,10-10-40 0,-20 28 33 16,-7 5 23-16,0 5 17 0,-3 2 31 16,3 1-40-16,3-2-49 0,4 1-14 15,6 0-1-15,4-1-15 0,0 1-12 0,8-2 14 16,4 0 13-16,7-2 0 0,2 0 0 15,4-3-18-15,2-1-28 0,1-5-6 16,1-3-9-16,-4-4-3 0,-2-3 27 16,-7-6 37-16,0-1 15 0,-4-1 56 15,-3-7 21-15,-3-4-7 0,-1-2-2 0,-4-4-1 16,-1 0-9-16,0-1-9 0,-7 1-7 16,-4 3 1-16,-1 1-31 0,-2 4-27 15,-2 4-21-15,-1 2-58 0,-1 4-54 16,0 0-35-16,0 5-22 0,1 5-58 15,4 4-120-15,3 3-166 0,4 2-120 16,6 1-123-16,0-8-572 0</inkml:trace>
  <inkml:trace contextRef="#ctx0" brushRef="#br0" timeOffset="104931.96">19634 10145 749 0,'0'0'1910'0,"0"0"-1355"0,0 0-104 16,0 0-38-16,0 0-95 0,0 0-83 15,0 0-82-15,0 0-63 0,0 0-26 16,-79-10-3-16,68 14-12 0,2-2-21 16,1 3-28-16,1 2-24 0,2 1-7 15,-1 0-2-15,3 4 5 0,3 0 1 16,0 1-4-16,1-1 1 0,10 3-23 16,4-2-23-16,4-1 2 0,5 0 37 0,1-1 15 15,4-5 21-15,-1-3-14 16,3-1 5-16,-2-2 10 0,-2-3 47 0,-3-4 5 15,-4-4 43-15,-4 1 16 0,-5-4-4 16,-2 0-9-16,-3-6-4 0,-4 0 22 16,-2-4-22-16,0 4-36 0,-8-2-31 15,-1 4-27-15,-2 5 0 0,0 2-30 16,-4 3-34-16,2 4-54 0,-4 4-65 16,1 0-41-16,1 5-83 0,4 6-131 15,4 0-149-15,5 3-80 0,4-1-428 0,5-1-455 16</inkml:trace>
  <inkml:trace contextRef="#ctx0" brushRef="#br0" timeOffset="105281.3">20207 10148 254 0,'0'0'2386'16,"0"0"-1728"-16,0 0-252 0,0 0-82 15,0 0-107-15,0 0-53 0,0 0-46 16,0 0-47-16,0 0-71 0,0 0-25 15,0 0-37-15,-63-9 10 0,62 16 8 16,1 4 20-16,0-2-4 0,5 1 3 16,8 0 23-16,2-1 2 0,6-1-19 15,4-1 19-15,3-2-1 0,0-4 1 16,2-1 2-16,-2 0 32 0,-4-4 0 16,-2-2 32-16,-6-5 29 0,-4 0 32 0,-4-4 5 15,-5-3 33-15,-2-3 7 0,-1-2-38 16,-3-2-34-16,-6-1-21 0,-3 5-28 15,-1-2-26-15,-2 8-25 0,2 5-18 0,-5 4-10 16,0 3-33-16,0 3-36 0,-1 3-28 16,0 5-21-16,4 4-28 0,6-1-51 15,4 5-140-15,5-1-114 16,8 1-80-16,9-2-21 0,7 0-204 0,-3-5-674 16</inkml:trace>
  <inkml:trace contextRef="#ctx0" brushRef="#br0" timeOffset="105580.96">20830 10047 1702 0,'0'0'1152'0,"0"0"-669"16,0 0 8-16,0 0-101 0,0 0-111 15,0 0-106-15,0 0-99 0,0 0-74 16,0 0-40-16,0 0-10 0,0 0 7 16,-66 3 6-16,61 8 0 0,5 2 0 15,0 2 9-15,3-3 7 0,6 0 5 0,8-3 4 16,3 0 12-16,5-3 9 15,5 0 25-15,7-5 12 0,2-1 7 0,0-1 30 16,1-9 9-16,-3 2 10 0,-7-5 20 16,-7-2 28-16,-3 1 15 0,-9-2-1 15,-3-1-4-15,-7 2-8 0,-1-3-52 16,-11 1-46-16,-5 0-54 0,-5 3-21 16,-8 1-43-16,-3 4-51 0,-3 1-54 15,-1 4-59-15,2 4-110 0,3 0-192 16,5 9-209-16,6 0-319 0,9 0-426 15</inkml:trace>
  <inkml:trace contextRef="#ctx0" brushRef="#br0" timeOffset="107214.55">14156 10343 2183 0,'0'0'534'0,"0"0"-255"0,0 0 12 16,0 0 81-16,0 0-16 0,0 0-71 15,0 0-118-15,0 0-108 0,0 0-19 16,0 0-12-16,0 0-28 0,-11-11-28 0,12 22-3 16,3 5 31-16,3 4 46 0,-2 6 1 15,-1 4-13-15,-1 0-22 0,-2 3-9 16,-1-2 31-16,0 0-34 0,-1-2-14 16,-2-2-13-16,-1-1 8 0,1-4-73 15,-2-4-41-15,1-3-88 0,1-4-77 16,2-4-94-16,0-4-92 0,-1-3-112 15,1 0-101-15,1-5-390 0</inkml:trace>
  <inkml:trace contextRef="#ctx0" brushRef="#br0" timeOffset="107398.13">14149 10494 1521 0,'0'0'692'15,"0"0"-237"-15,0 0-91 0,0-80 3 16,0 65-22-16,0 3-43 0,0 4-36 16,4 6-28-16,-3-1-31 0,-1 3-78 15,3 0-74-15,0 0-55 0,3 0-40 16,6 0-24-16,9 4 64 0,5 3 12 15,10 1 31-15,5 4-16 0,6 4-27 0,1 0-3 16,1 2-21-16,-1 3 12 0,0-3-10 16,-5 1-18-16,-4-2-110 0,-7-1-32 15,-5-5-107-15,-8-2-173 0,-4-3-164 16,-7-2-368-16,-3-1-255 0</inkml:trace>
  <inkml:trace contextRef="#ctx0" brushRef="#br0" timeOffset="107597.96">14815 10305 349 0,'0'0'2121'16,"0"0"-1535"-16,0 0-146 0,0 0-26 16,0 0-1-16,0 0-45 0,0 0-61 15,0 0-109-15,0 0-109 0,0 0-83 16,0 0-6-16,-26-48-61 0,26 61-5 16,3 6 66-16,0 3 0 0,1 5-10 0,1 2 8 15,0 0 2-15,-1 2-46 0,-1 0-33 16,0-2-90-16,-3 2-89 0,4 0-155 15,-1 2-232-15,1-12-432 0,9 14-679 0</inkml:trace>
  <inkml:trace contextRef="#ctx0" brushRef="#br0" timeOffset="108396.97">21778 9853 1578 0,'0'0'1292'0,"0"0"-818"0,0 0-97 16,0 0-2-16,0 0-20 0,0 0-133 16,0 0-99-16,0 0-78 0,0 0-45 15,0 0-49-15,0 0-4 0,23 11 53 0,-17 6 25 16,1 5 0-16,3 1 18 15,-1 1 9-15,-2-2-12 0,1 2-38 0,-2-1-2 16,-3-2-42-16,-3-1-63 0,0-1-42 16,0-1-73-16,-5-1-28 0,-2-1-60 15,2-3-104-15,1-2-153 0,2-3-420 16,1-4-471-16</inkml:trace>
  <inkml:trace contextRef="#ctx0" brushRef="#br0" timeOffset="108589.96">21816 9875 2272 0,'0'0'648'0,"0"0"-254"16,0 0-26-16,0 0-22 0,0 0-36 16,29-69-72-16,-17 60-93 0,0 6-59 15,5-1-48-15,5 4-38 0,5 0-34 16,7 3 34-16,4 7 32 0,4 2-13 16,0 4-19-16,3 1-18 0,-4-1-7 0,0 0-1 15,-4-3 25-15,-5-2-63 16,-7-1-78-16,-4-3-56 0,-4-3-44 0,-5-1-104 15,-3-3-94-15,1 0-79 0,-5-4-117 16,1-3-537-16</inkml:trace>
  <inkml:trace contextRef="#ctx0" brushRef="#br0" timeOffset="108780.11">22473 9658 979 0,'0'0'1648'0,"0"0"-1089"0,0 0-82 15,0 0-14-15,0 0-59 0,0 0-59 16,0 0-104-16,0 0-76 0,0 0-65 15,0 0-62-15,0 0-38 0,-25-21-57 16,25 34-34-16,3 6 91 0,-1 5 27 16,2 7-6-16,1 0-19 0,1 3-2 0,-1-2-52 15,1 0-39-15,-1-3-65 0,0 0-107 16,-2-1-148-16,1-2-200 0,2-1-379 16,-5-5-554-16</inkml:trace>
  <inkml:trace contextRef="#ctx0" brushRef="#br0" timeOffset="110113.85">8204 12951 2247 0,'0'0'636'16,"0"0"-364"-16,0 0-109 0,0 0-26 15,0 0 22-15,0 0-17 0,0 0-57 16,0 0-13-16,111-19 7 0,-52 9-3 15,10-2-76-15,6 0-14 0,-1 2-18 16,-5 4-43-16,-7 2-42 0,-10 4-170 0,-18 0-223 16,-14 4-462-16,-20 6-543 0</inkml:trace>
  <inkml:trace contextRef="#ctx0" brushRef="#br0" timeOffset="110251.31">8426 13102 1921 0,'0'0'718'0,"0"0"-290"0,0 0-13 15,0 0-77-15,0 0-175 0,0 0-129 16,124-17-34-16,-48 5-19 0,21 0-6 16,12-1-29-16,9 2-210 0,-5 2-261 15,-28 4-589-15,27 0-902 0</inkml:trace>
  <inkml:trace contextRef="#ctx0" brushRef="#br0" timeOffset="113462.92">10647 11544 349 0,'0'0'385'16,"93"-14"-258"-16,-34 6-3 0,18-2 71 15,23 0-39-15,15-2-48 0,12 1 15 16,12-1-74-16,10 0 55 0,5 1-81 16,4-1-20-16,-2 1 10 0,-2-1-13 15,-4 0 0-15,-10 4 0 0,-9-3-13 0,-13 5 4 16,-13-2-11-16,-14 2-3 0,-16 1 10 16,-13-1-22-16,-13 1-60 0,-10 3-9 15,-9-1 49-15,-10 2 44 0,-8-2 11 16,-5 3 16-16,-7-1-16 0,0 1-74 15,0 0-180-15,-5 0-202 0,-1 0-157 16</inkml:trace>
  <inkml:trace contextRef="#ctx0" brushRef="#br0" timeOffset="114528.11">18445 11051 568 0,'0'0'750'0,"0"0"-438"15,0 0-211-15,0 0-7 0,0 0 36 16,0 0-16-16,0 0-46 0,0 0-26 16,83-58-6-16,-36 48-10 0,9-1 19 15,12-3-42-15,12 2 10 0,12-4 29 0,12 2-19 16,13 0-20-16,13-2-3 16,11 1-10-16,9-1 10 0,5 3 0 0,2-3 30 15,3 2-30-15,-5 0 12 0,-6 2-28 16,-9 2 16-16,-7 2-29 0,-14 2 29 15,-13-2 13-15,-14 3 32 0,-17 0-6 16,-14 1-36-16,-16-1 36 0,-16 2-3 16,-13 0-7-16,-11 2 3 0,-3 1-32 15,-2 0-10-15,-2 0-213 0,-6 0-191 16,-3 4-159-16,-3 1-157 0</inkml:trace>
  <inkml:trace contextRef="#ctx0" brushRef="#br0" timeOffset="124691.53">9727 12858 951 0,'0'0'479'15,"0"0"-203"-15,0 0-81 16,0 0 23-16,0 0 24 0,0 0 20 0,0 0-59 16,0 0-23-16,0 0 2 0,0 0 19 15,-71-23-7-15,71 20-39 0,0-3-23 0,0-3-19 16,0 0-15-16,8-2-7 0,2-5-4 15,7 1 3-15,7-2-12 0,4-2-32 16,8 2-33-16,3 0-13 0,6 4-16 16,2 3-6-16,-2 3-18 0,1 6 3 15,0 1 3-15,-8 6-3 0,-2 5 5 16,-12 3 8-16,-5 3 8 0,-9 1-90 16,-7 4 11-16,-3 3 62 0,-14 1 33 15,-9 5 18-15,-8 2 14 0,-8 0 28 16,-3 2-19-16,-5 0-39 0,4-3 31 15,1-4-32-15,6-4-1 0,9-4 28 0,8-8-6 16,6-1-19-16,7-7 28 0,5-2 19 16,1-2 18-16,0 0 19 0,0 0-3 15,0 0 8-15,1 0 7 0,11 0-20 16,9-5-54-16,12-1-25 0,16-2-22 16,9-2-88-16,8-2-7 0,3 0 0 0,2 1-101 15,-2-2-54-15,-4 1-125 0,-6 1-106 16,-4-3-148-16,-15 3-599 0</inkml:trace>
  <inkml:trace contextRef="#ctx0" brushRef="#br0" timeOffset="125058.97">10253 12664 2361 0,'0'0'719'0,"0"0"-324"0,0 0-69 0,0 0-21 16,0 0-37-16,0 0-48 0,0 0-112 15,0 0-108-15,0 0-4 0,0 0-45 16,0 0 18-16,111-61 30 0,-54 52-11 16,3 3-31-16,1 0-28 0,-4 2-16 15,-6 1-25-15,-9 2 28 0,-11 1 16 16,-8 0 2-16,-8-1 24 0,-7 1 42 16,-6 0 21-16,-1 0 14 0,-1 0 5 0,0 0 85 15,0 0 33-15,0 0-15 0,0 0-26 16,0 0-16-16,-1 0-21 0,-2 1-39 15,0 4-41-15,-3 4-34 0,-1 6 16 16,0 4 17-16,1 5 1 0,-1 3 0 16,7 1 21-16,0 3 4 0,0 2-10 15,8-1 13-15,0 1-4 0,-1-1-24 0,0 0-15 16,-3 1-13-16,-4-4-42 0,0 1-78 16,-1-4-43-16,-9-1-73 0,-3-1-119 15,-6-4-136-15,-4 1-170 0,7-7-590 16</inkml:trace>
  <inkml:trace contextRef="#ctx0" brushRef="#br0" timeOffset="125198.64">10504 13058 2060 0,'0'0'769'0,"0"0"-307"0,0 0-164 0,0 0-64 16,0 0-71-16,53-69-83 0,-12 54-46 16,11 0-33-16,10-2-1 0,7 0-22 15,2 2-82-15,0 1-107 0,-4 2-67 16,-8 4-163-16,-9 2-128 0,-12 1-526 15,5-2-286-15</inkml:trace>
  <inkml:trace contextRef="#ctx0" brushRef="#br0" timeOffset="125557.98">11440 12622 1615 0,'0'0'1059'0,"0"0"-635"15,0 0-42-15,0 0 10 0,0 0-9 0,0 0-76 16,0 0-113-16,0 0-90 0,0 0-71 15,0 0-32-15,0 0 1 0,-73-11 41 16,57 30-16-16,-1 4-24 0,0 0-1 16,4 2-1-16,1 3 12 0,4 0-10 15,5 4 9-15,3 1-12 0,0 3-12 16,8 2-7-16,1 0 16 0,4 0 3 16,1-2 31-16,5-4-31 0,6-3-31 15,2-4-42-15,5-5 12 0,3-6 18 16,-1-7 29-16,2-4 12 0,-2-3-14 15,-3-3 16-15,-9-6 43 0,-5-5 27 16,-7-1 16-16,-7-3-3 0,-3-2 27 0,0 1-10 16,-6 1 10-16,-3 3-31 0,-2 0-40 15,-1 5-38-15,-2 1-1 0,0 2-30 16,-3 2-49-16,2 4-43 0,0 1-58 16,1 0-37-16,5 1-69 0,2 7-124 0,4 2-141 15,3 1-55-15,3-1-74 0,4-3-594 16</inkml:trace>
  <inkml:trace contextRef="#ctx0" brushRef="#br0" timeOffset="125957.96">11849 12712 2130 0,'0'0'1057'15,"0"0"-643"-15,0 0-52 0,0 0-5 0,-81-54-41 16,75 46-79-16,3 3-94 0,0 2-57 15,3 2-31-15,0 0-16 0,2 0-39 16,8-1-48-16,7 1-50 0,7-1 25 16,7 1 42-16,5 1-12 0,0 0-12 15,2 0 30-15,-4 0 10 0,-5-1 13 16,-6-1-10-16,-8 2 10 0,-3 0 1 0,-7-1 1 16,-2 1 1-16,-2 0 1 0,1 0 13 15,-2 0 19-15,0 0 33 0,0 0 7 16,0 0-4-16,0 0-18 0,0 0-29 15,0 1-23-15,0 5-24 0,0 4 24 16,-2 4 21-16,2 4 22 0,0 4 0 0,0 3-43 16,0 0-10-16,3 3-2 15,4-3 0-15,2 0 12 0,-1 0-1 16,0-2 1-16,-1 2 0 0,4-2 0 0,-5-1-15 16,0-2-58-16,-2-2-99 0,-1-1-46 15,0-1-56-15,-3-2-101 0,0-2-119 16,-3-4-58-16,-4 0-170 0,3-4-694 15</inkml:trace>
  <inkml:trace contextRef="#ctx0" brushRef="#br0" timeOffset="126084.36">12013 12972 388 0,'0'0'2365'16,"0"0"-1753"-16,0 0-320 0,0 0-87 16,0 0-26-16,52-78-41 0,-26 66-60 15,7 1-31-15,4 2-47 0,5 0-19 16,3 7-106-16,0 1-126 0,-1 1-106 15,-2 0-162-15,0 6-161 0,-10 0-776 0</inkml:trace>
  <inkml:trace contextRef="#ctx0" brushRef="#br0" timeOffset="126463.25">12674 12923 1624 0,'0'0'526'16,"0"0"-228"-16,0 0-53 0,0 0-55 16,0 0-62-16,0 0-28 0,0 0-5 0,0 0 11 15,0 0 2-15,0 0-16 0,0 0-16 16,-7-4-22-16,7 7-10 0,0-2-18 15,0 1-24-15,0 1 0 0,0 1-1 16,3-2 12-16,3 1 24 0,0 0 33 16,2-2 37-16,0 0-23 0,0-1-5 15,1 0-13-15,-3 0 6 0,-1 0 12 16,1-5 9-16,-2 1 15 0,-1-1 18 16,-1-1-27-16,-2 0-32 0,0 1-24 15,0 0-12-15,0 3-31 0,0-1-3 16,-3 2-108-16,-1 1-89 0,-1 0-97 0,1 1-183 15,1 5-193-15,0-1-445 0,3 6-729 16</inkml:trace>
  <inkml:trace contextRef="#ctx0" brushRef="#br0" timeOffset="129423.9">13264 12684 847 0,'0'0'645'0,"0"0"-164"16,0 0-131-16,0 0-47 0,0 0-13 16,0 0 21-16,0 0 4 0,-91-65-50 15,77 52-39-15,-1 0-19 0,2 2-26 16,6 2 13-16,4 1 28 0,3 1 16 16,0 0-46-16,12-2-97 0,7 0-60 15,5-2-35-15,6 1-1 0,6 1-17 0,0 2 3 16,0 2 0-16,2 4-7 0,-4 1-5 15,-2 8-7-15,-2 8-5 0,-5 4 8 16,-3 6-75-16,-5 2-38 0,-7 5 46 16,-6 0 37-16,-4 2-7 0,-7 1 43 15,-10 1 22-15,-8-1 3 0,-7 0 1 16,-5-1 15-16,0-6-13 0,1-2-1 16,2-4-2-16,3-3-1 0,5-4 1 0,4-3 23 15,6-3 20-15,6-5-9 16,3-2-15-16,4-1-17 0,3-2 19 0,0 0 13 15,0 0 18-15,3 0 58 0,4-2 0 16,8-4-83-16,6 0-27 0,8-6-52 16,4 2-2-16,8-2 11 0,3 1-52 0,2-1-34 15,2 3-9-15,-1 0-53 0,2 1-105 16,-5 2-112-16,-2-1-58 0,-2 1-98 16,-7-1-196-16,-11 1-543 0</inkml:trace>
  <inkml:trace contextRef="#ctx0" brushRef="#br0" timeOffset="129773.02">13791 12663 2344 0,'0'0'725'0,"0"0"-241"16,0 0-64-16,0 0-42 0,0 0-75 0,0 0-84 15,0 0-82-15,0 0-57 0,0 0-28 16,0 0-17-16,0 0-35 0,-39-48-46 15,37 48-39-15,2 7-47 0,-2 1 71 0,2 7 37 16,0 1-7-16,4 4 16 0,5 0 15 16,4 1 4-16,4 0-4 15,1-2-26-15,3-2-69 0,2-3 5 0,2-3-6 16,-2-1 19-16,1-5 24 0,1-4 7 16,-4-1 46-16,-2-4 18 0,-3-8 66 15,-4-2 24-15,-1-4 7 0,-5-4 11 16,-5-1-9-16,-1-1 11 0,0 2-6 15,-6 0-21-15,-3 2-28 0,-2 3-34 16,-3 1-36-16,1 2-3 0,1 1-14 16,-3 4-74-16,2 1-58 0,0 3-53 0,1 4-56 15,3 1-92-15,0 2-205 0,3 10-100 16,3 0 2-16,1 0-395 0,2 6-340 0</inkml:trace>
  <inkml:trace contextRef="#ctx0" brushRef="#br0" timeOffset="130106.97">14169 12654 2149 0,'0'0'765'0,"0"0"-177"16,0 0-62-16,0 0-86 0,0 0-113 15,0 0-107-15,0 0-91 0,0 0-65 16,0 0-64-16,0 0-22 0,7-27-45 16,-4 28-40-16,6 5-37 0,2 5 111 15,9 2 20-15,1 2-17 0,6 3 30 16,3-1 2-16,2 0-2 0,0-5-22 15,1 0 19-15,-1-4 0 0,-2-4 2 0,-3-3 1 16,-2-1 2-16,-5-1 20 0,-6-6 39 16,-1-2 37-16,-4-4 6 0,-3 0 6 15,-2-3-19-15,-3-3-6 0,-1 1-15 16,-1-2-9-16,-6-2-15 0,-6 2-43 16,-5-2-3-16,-2 4-52 0,-3 0-33 0,-4 5-34 15,-1 2-24-15,-2 9-52 16,3 2-85-16,-1 5-104 0,4 7-80 0,5 3-31 15,3 3 18-15,2 3-49 0,4-1-211 16,4-6-263-16</inkml:trace>
  <inkml:trace contextRef="#ctx0" brushRef="#br0" timeOffset="131723.18">15668 12430 297 0,'0'0'1691'15,"0"0"-1112"-15,0 0-209 0,0 0-49 0,0 0-13 16,0 0-52-16,0 0-30 0,0 0-38 15,0 0-36-15,0 0-49 0,-20-54-35 16,18 54-41-16,2 0-27 0,0 0-30 16,0 2-44-16,0 7-1 0,-1 5 75 15,1 4 37-15,0 6 1 0,0 0 8 16,0 3 3-16,0 0-30 0,0 0-16 16,3-1-3-16,-2-2-2 0,1 0-1 15,-2-4 0-15,1-1-19 0,-1-2-40 16,0-4-74-16,0-1-94 0,0-3-16 15,0-3-104-15,0-2-96 0,0-3-59 16,4-1-123-16,3 0-104 0,-2-4-485 0</inkml:trace>
  <inkml:trace contextRef="#ctx0" brushRef="#br0" timeOffset="132006.01">15884 12444 437 0,'0'0'1807'0,"0"0"-1232"15,0 0-191-15,0 0-68 0,0 0-26 16,40-67 3-16,-38 62-34 0,-1 4-64 15,-1 1-69-15,0 0-58 0,0 0-68 16,0 0-13-16,-3 0-63 0,-3 4-60 16,-2 3-25-16,-5 4 83 0,-3 1 13 15,-3 4-10-15,-1 0-6 0,6 0-43 16,1-2-45-16,3-1 20 0,5-2 29 16,2 0 31-16,2-2 31 0,1 0 20 15,0-1 10-15,3 1 2 0,4 0 10 16,7 1 16-16,5 0 15 0,6-1 17 0,4 1 16 15,5-2-1-15,4-1 11 0,2-2-7 16,0-3-29-16,1 1-22 0,0-2-108 16,-2-1-71-16,0 0-99 0,-4-4-147 0,-2-3-214 15,-8 1-527-15,0-6 440 0</inkml:trace>
  <inkml:trace contextRef="#ctx0" brushRef="#br0" timeOffset="132388.94">16453 12407 124 0,'0'0'2285'0,"0"0"-1641"15,0 0-220-15,0 0-38 0,0 0-10 16,0 0-13-16,-16-68-65 0,16 65-99 16,0 2-120-16,0 1-79 0,0 0 0 15,0 0-55-15,0 4-39 0,6 4 8 16,1 5 46-16,-1 3 6 0,1 2-33 0,-1 0-19 16,-3 0-3-16,-2 0-19 15,-1-1-41-15,0-2-31 0,-1 1-72 0,-4-5-22 16,3-2 17-16,-1-4 34 0,0-4 102 15,3-1 121-15,-1 0 188 0,1-8-44 16,0-5-33-16,0-3 9 0,0-2 35 16,0-1 24-16,1 0 10 0,7 2-24 0,-2 0-10 15,0 4-47-15,3 2-21 0,1 2-20 16,1 1-24-16,4 4-43 0,4 2-49 16,5 2-22-16,6 2 25 0,3 5 18 15,2 0 28-15,1 4-2 0,0-3 2 16,-3 4-68-16,-4-2-43 0,-1 1-35 15,-4-2-16-15,0-2-59 0,-6-2-104 16,-5-2-92-16,-2-2 22 0,-1-1 4 0,-3-1-134 16,-1-5-80-16,-3-3 2 15,0-3 45-15</inkml:trace>
  <inkml:trace contextRef="#ctx0" brushRef="#br0" timeOffset="132538.49">16949 12354 442 0,'0'0'636'16,"0"0"64"-16,0 0-113 0,-1-79-29 0,-2 59-73 15,-2 3-70-15,2 2-57 0,-2 3-32 16,2 4-24-16,0 2-48 0,3 5-68 15,-2-1-85-15,2 2-101 0,0 0-25 0,0 2-57 16,0 8-70-16,0 7 81 0,0 6 50 16,2 4 9-16,1 1-7 0,0 1 4 15,2 1-46-15,-2 0-102 0,2-1-108 16,-1 1-99-16,-1-1-182 0,2-4-123 16,-2 0-310-16,0-9-463 0</inkml:trace>
  <inkml:trace contextRef="#ctx0" brushRef="#br0" timeOffset="132661.81">17109 12621 1191 0,'0'0'1330'0,"0"0"-786"16,0 0-190-16,0 0-116 0,0 0-84 15,0 0-59-15,0 0-74 0,0 0-21 16,0 0-120-16,0 0-69 0,0 0-116 16,-28-57-217-16,20 57-551 0,-7 1-554 0</inkml:trace>
  <inkml:trace contextRef="#ctx0" brushRef="#br0" timeOffset="135771.34">12766 12976 532 0,'0'0'355'16,"0"0"-137"-16,0 0-19 0,0 0 22 0,0 0-3 15,0 0-30-15,0 0-42 0,0 0-22 16,0 0-8-16,0 0 27 0,51-62-5 15,-51 60-22-15,0 1-9 0,0 1-17 16,0 0-33-16,0 0-24 0,0 0-24 16,0 0-9-16,-1 3-48 0,-4 3-29 15,-2 4 26-15,0 3 38 0,-3 3-10 16,4-1-9-16,0 2 6 0,3-1-3 16,3-1 28-16,0-4 0 0,0 1-49 15,3-2-28-15,2-2-15 0,2-2-4 16,0-2 9-16,5-2 14 0,-2-2 67 15,2-2 7-15,2-4 36 0,0-4 45 16,-1-2 16-16,-3-3 39 0,-1-2 9 0,-4-1 19 16,-2-1-7-16,-1-1-26 0,-2 1-29 15,0 1-12-15,0 4 2 0,-3 3-9 0,1 4-17 16,-3 3-22-16,4 3-34 16,-1 1-10-16,-2 1-45 0,-2 8-62 0,-3 6 46 15,-1 5 20-15,0 4-35 0,1 3 21 16,2 3 1-16,0-2 25 0,4-1 17 15,2-3-8-15,1 0 20 0,0-5-60 16,3-2-49-16,1-5 6 0,4-2-10 16,0-4-12-16,-3-3 12 0,4-2 19 15,1-1 46-15,0-7 2 0,1-6-28 16,1-5 22-16,-3-5 51 0,1-4 1 16,0-6 97-16,-3 1 36 0,-1-2-1 0,-1 5 13 15,-3 4-13-15,-2 7 29 0,0 5 5 16,0 7-19-16,-5 6-147 0,-4 0 0 15,-4 9-131-15,-3 9 35 0,-2 7 42 16,0 4 2-16,-1 4-47 0,3 2-4 16,4 0 42-16,4-3-39 0,5-1-113 15,3-4-43-15,0-5-120 0,0-3-112 16,6-5 5-16,-1-4-120 0</inkml:trace>
  <inkml:trace contextRef="#ctx0" brushRef="#br0" timeOffset="135897.76">12893 13105 147 0,'0'0'1125'15,"0"0"-637"-15,-6-78-208 0,1 56-50 0,-1 3 96 16,3 6-65-16,-1 8-84 0,1 3-152 16,-1 2-25-16,-5 8-147 0,-1 7 60 15,-3 4-55-15,-6 5-87 0,-1 6-124 16,1-1-251-16,2-4-165 0,1 9 41 0</inkml:trace>
  <inkml:trace contextRef="#ctx0" brushRef="#br0" timeOffset="137320.24">15856 12264 1331 0,'0'0'546'16,"0"0"-299"-16,0 0-228 15,0 0-19-15,0 0-6 0,0 0 6 0,0 0 58 16,0 0-16-16,0 0-39 0,0 0-1 16,37 40 0-16,-29-36 24 0,2-1 9 0,0-2 17 15,2 1 3-15,2-2-6 0,1 0-4 16,1-4-23-16,0-2-22 0,1-4 2 16,-3 1 20-16,-2-4 23 0,-2-3 55 15,-4-1 36-15,-3 2 18 0,-3 1 22 16,0 1 19-16,-5 3 2 0,-7 1-20 15,-5 1-89-15,-3 2-54 0,-6 2-15 16,-3-1 3-16,0 5-3 0,2 0 9 16,1 5-6-16,0 2-22 0,2 4-18 0,1 1 2 15,-2 4-3-15,4 2 3 0,2 4 1 16,0 0-1-16,6 2-60 0,2 2 1 16,6 1 27-16,5-1 20 0,0-2 12 15,11 2-25-15,3-3-7 0,3-1-6 16,2-4-22-16,2-4 12 0,-2-2 4 15,4-4-7-15,-3-5-10 0,3-2 77 16,-4-1 32-16,1-2 26 0,-5-4 9 16,-1-5 31-16,-4 1 1 0,-4-3-23 0,-3 0-10 15,0 0 1-15,-3 0-7 0,0 2 9 16,0 0 19-16,-3 5 6 0,-1 1-36 16,-4 0-36-16,3 2-22 0,-1 2 0 15,0 1-19-15,2 0-42 0,-2 4-33 16,0 6 16-16,0 2 33 0,2 3-2 15,0 0 22-15,4 3-38 0,0-1-45 0,11 1 26 16,2-1 31-16,5-2 28 0,1 0-53 16,2-2 19-16,1-5 57 0,-2 2 29 15,-1-5 7-15,-4-3 2 0,-2-2 16 16,-1 0 19-16,-1-1 6 0,-2-6 7 16,0-3 8-16,-1 0-15 0,-2 0 3 0,-2-1 6 15,-4 4 10-15,0-2-11 0,0 2 1 16,-5 0-67-16,-5 0-21 15,1 0-37-15,-1-2-7 0,-3 4 7 0,4 2 15 16,0-1 19-16,4 1-10 0,2 0-18 16,0 3-32-16,3 0-6 0,0 0-22 15,0 0-7-15,0-1 19 0,0 1 29 16,0-1 32-16,0 1 18 0,0-1 0 0,0-1 0 16,0 2-28-16,0 0-92 0,0 0-81 15,0 0-58-15,0 0-91 0,-6 0-125 16,1 0-178-16,0 0-339 0,21 4 434 0</inkml:trace>
  <inkml:trace contextRef="#ctx0" brushRef="#br0" timeOffset="138725.19">19076 12112 1811 0,'0'0'678'0,"0"0"-266"15,0 0-114-15,0 0-65 0,0 0-33 16,0 0-74-16,0 0-66 0,0 0-26 16,0 0 42-16,0 0-60 0,0 0-16 15,71-27-32-15,-21 17 10 0,9-1-19 16,5 5 25-16,-5 1-34 0,-7 2-54 15,-12 3-111-15,-13 1-149 0,-12 9-109 16,-13 1-132-16,-3 2-172 0,-9-3-386 0</inkml:trace>
  <inkml:trace contextRef="#ctx0" brushRef="#br0" timeOffset="138864.21">19178 12262 1035 0,'0'0'660'0,"0"0"-260"15,0 0-138-15,0 0-3 0,0 0 11 0,0 0-49 16,0 0-112-16,81-11-64 0,-33 1-4 15,11-1-6-15,7 0-28 0,2 0-7 16,-2 4-122-16,-4-1-175 0,-6 3-109 16,-7 1-294-16,-14 2-710 0</inkml:trace>
  <inkml:trace contextRef="#ctx0" brushRef="#br0" timeOffset="140386.04">20813 11908 691 0,'0'0'538'0,"0"0"-99"15,0 0-85-15,0 0-85 0,0 0 13 16,-88-28-41-16,76 22-35 0,1-1-33 16,3 0-30-16,1 0-25 0,4-2 6 0,3 1 5 15,0 0-31-15,2-3-29 0,8 1-28 16,6-2 13-16,3 1-17 0,6-1 11 16,6 1-26-16,3 0 0 0,2 1-9 15,7 1-12-15,-2 3-1 0,-1 2-19 16,0 2-3-16,-5 2-14 0,-2 2-4 15,-7 8 40-15,-5 3 12 0,-4 4-12 16,-7 2-34-16,-6 1-16 0,-4 2 18 16,-3 2 32-16,-10 0 19 0,-7 2 22 15,-4-1 0-15,-4 1 2 0,-2-1-10 16,2-2-8-16,1-3-25 0,6-2-21 0,4-2 5 16,5-6-4-16,5-1 17 0,2-2-12 15,5-5-7-15,0 1 3 0,3-2 19 16,9 1 25-16,9 1 36 0,7-2-2 15,11 1-25-15,9-2-9 0,6 0-25 0,7 0 0 16,3-4-106-16,2-1-52 0,-2 0-65 16,-2-1-120-16,-6-1-102 0,-1-1-148 15,-17 0-647-15</inkml:trace>
  <inkml:trace contextRef="#ctx0" brushRef="#br0" timeOffset="140769.31">21497 11744 1935 0,'0'0'702'0,"0"0"-364"15,0 0-197-15,0 0 12 0,0 0 29 16,0 0-5-16,0 0-57 0,0 0-120 16,0 0-12-16,0 0-23 0,0 0 35 15,90-64 1-15,-59 62 15 0,2 0-15 16,4-1-1-16,-1 1 0 0,2-2-1 0,0-2-62 15,-2 0-20-15,-1 1 17 0,-4-3 28 16,-5 2 35-16,-4-1 3 0,-8 1 19 16,-6 2 9-16,-5 2 99 0,-3 0 78 15,0 1 16-15,0 1-31 0,0-2-35 16,0 2-40-16,0 0-38 0,0 0-15 16,0 0-47-16,0 0-15 0,-2 2-37 15,1 4-34-15,-2 9 0 0,0 5 71 16,-2 3 21-16,4 6-18 0,-1 0 28 15,2 2-13-15,0 0-18 0,3 0 12 16,2-2 1-16,-1-2-11 0,1-1-2 0,-5-4-56 16,0-1-89-16,0-3-70 0,-6-3-55 15,0-1-71-15,-2-2-79 0,1-3-126 16,0-3-571-16</inkml:trace>
  <inkml:trace contextRef="#ctx0" brushRef="#br0" timeOffset="140914.26">21876 11939 2227 0,'0'0'574'0,"0"0"-326"16,0 0-79-16,0 0-6 0,0 0-17 15,0 0-64-15,102-64-67 0,-64 55-15 16,5 0-19-16,3 1-98 0,-1 0-58 16,0 1-97-16,-6-1-143 0,-11 0-349 15,9-2-882-15</inkml:trace>
  <inkml:trace contextRef="#ctx0" brushRef="#br0" timeOffset="141286.06">22554 11560 2395 0,'0'0'721'16,"0"0"-313"-16,0 0-95 0,0 0 17 16,0 0-29-16,0 0-63 0,0 0-79 15,0 0-61-15,0 0-46 0,0 0-43 16,0 0-9-16,-39-45-42 0,34 53-1 15,-2 8 29-15,-3 2 13 0,4 5 0 16,1 3-21-16,2 4 4 0,3 1 2 16,0-1-8-16,5 4 24 0,4-2 10 15,5 0-10-15,2 1 0 0,4-5-49 16,3 0-65-16,-1-4-12 0,3-3-38 0,-1-6 49 16,-1-3 25-16,-4-6 44 0,-2-6 46 15,-7 0 56-15,0-1 44 0,-5-9-10 16,-2-2 40-16,-3-1-10 0,0-2-6 15,-3 0 3-15,-6-1-44 0,-2 2-30 16,-3 1-22-16,-3 0-21 0,1 3-13 0,1 2-42 16,1 2-55-16,3 2-35 15,2 3-37-15,4 1-88 0,2 0-172 0,3 1-120 16,0 5 26-16,8-1-3 0,6 2-137 16,0-3-139-16</inkml:trace>
  <inkml:trace contextRef="#ctx0" brushRef="#br0" timeOffset="141669.13">22963 11574 2424 0,'0'0'724'16,"0"0"-304"-16,0 0-70 0,0 0-33 16,0 0-47-16,0 0-85 0,-46-69-53 15,46 66-43-15,0-1-24 0,0 2-26 16,7-1-39-16,6 0-31 0,4 0-34 15,8 3 20-15,4 0 14 0,4 0 6 16,-2 0 4-16,0 0 5 0,-2 2 13 16,-7 1 1-16,-3-2 1 0,-1 0 1 0,-4-1 2 15,0 0 14-15,-2 0-4 0,-1 0-9 16,-6 0 0-16,-2 0 16 0,-2 0-4 16,-1 0 6-16,0 0 44 0,0 2-16 15,0-2-29-15,0 1-20 0,0 0-21 0,0 4-13 16,0 3 16-16,0 3 18 0,0 7 27 15,0 7 10-15,0 2-10 0,0 4-26 16,0 0 1-16,0 1 23 0,0-1-23 16,2-2 13-16,0 0-12 0,-2-4-3 15,0-2-16-15,0-3-39 0,0-3-55 16,0-3-93-16,0-4-87 0,0 0-104 16,0-4-184-16,-5-3-68 0,0 0-617 15</inkml:trace>
  <inkml:trace contextRef="#ctx0" brushRef="#br0" timeOffset="141797.34">23199 11804 1807 0,'0'0'454'0,"0"0"-227"0,0 0-56 0,85-41-26 16,-52 32-43-16,2 1-58 0,1 3-44 16,0 3-135-16,-6 2-171 0,-4 0-296 15,-6 0-735-15</inkml:trace>
  <inkml:trace contextRef="#ctx0" brushRef="#br0" timeOffset="142030.81">23701 11836 59 0,'0'0'1854'0,"0"0"-1478"16,0 0-240-16,0 0-97 0,0 0-4 15,0 0 20-15,0 0 0 0,83-18 29 16,-67 13 3-16,-4-3 35 0,-5 0 80 0,0-2 76 15,-6-1 11-15,-1 2-12 16,-6-3-76-16,-3 2-92 0,-4-2-41 16,-2 4-49-16,-1 0-19 0,1 1-22 15,2 6-43-15,-2 0-97 0,5 1-71 0,1 1-121 16,4 4-124-16,-2 2-96 0,5 0-253 16,1-2-625-16</inkml:trace>
  <inkml:trace contextRef="#ctx0" brushRef="#br0" timeOffset="142418.99">24081 11455 2066 0,'0'0'511'0,"0"0"-279"0,0 0 44 15,0 0 46-15,69-65-74 0,-49 56-75 16,3 1-63-16,1 4-44 0,3 0-19 15,0 3-24-15,2 1-21 0,-1 0-2 0,-4 0-16 16,-3 3-16-16,-6 7 4 16,-2 0 15-16,-4 4-40 0,-4 4-10 15,-3 0 10-15,-2 5 15 0,-13 1 38 0,-6 2 3 16,-10 2 32-16,-7 3-4 0,-4 0-11 16,1 1-20-16,3-4-12 0,7-2 12 15,6-3-22-15,9-5-16 0,3-2 0 16,5-5 38-16,3-3 16 0,1-2 28 15,2-2 0-15,2-1 19 0,10-2 107 0,6 2 29 16,9-2-53-16,12-1-65 0,9 0-57 16,6 0-5-16,2 0-19 0,0 0-22 15,-5 0-33-15,-4 0-32 0,-6 0-40 16,-3-1-32-16,-4-2-43 0,-2 0-69 16,-2-1-88-16,1 2-128 0,-3-1-211 0,-5 1-551 15</inkml:trace>
  <inkml:trace contextRef="#ctx0" brushRef="#br0" timeOffset="143102.29">25429 11244 2164 0,'0'0'710'0,"0"0"-287"0,0 0-74 15,0 0-21-15,0 0-27 0,0 0-41 16,0 0-60-16,0 0-68 0,0 0-104 16,0 0-28-16,-5-55-49 0,5 58-31 0,0 3-15 15,0 8 95-15,5 4 3 0,-3 4 28 16,6 5 2-16,-1 0-18 0,0 3-14 16,3 1-1-16,-2-1 0 0,-3 3-43 15,0-1-13-15,-2-2-36 0,-3-2-50 16,0-1-32-16,0-3 8 0,0-2-79 15,-5-3-122-15,2-2-125 0,0-5-156 16,1-5-744-16</inkml:trace>
  <inkml:trace contextRef="#ctx0" brushRef="#br0" timeOffset="143385.9">25789 11340 2313 0,'0'0'735'0,"0"0"-308"0,0 0-101 15,0 0 1-15,0 0-62 0,0 0-117 16,0 0-107-16,0 0-41 0,0 0-46 16,0 0 9-16,0 0 9 0,-78-3 0 15,57 9-28-15,3 4-21 0,0-3-41 16,4 2-43-16,2 0-27 0,1 0-8 16,3 1-7-16,2 2 3 0,3 0 24 15,3-1 32-15,0 2 37 0,12-1 46 16,5-2 16-16,8 2 45 0,6-2 71 15,7 0 6-15,5-1-19 0,2-1-19 0,3-4 2 16,-3-2-9-16,-3-2-3 0,-2 0-29 16,-5-1-100-16,-3-4-87 0,-4-4-135 15,-2 0-193-15,-4-3-214 0,-5 4-447 0</inkml:trace>
  <inkml:trace contextRef="#ctx0" brushRef="#br0" timeOffset="143734.84">26270 11240 962 0,'0'0'1463'15,"0"0"-931"-15,0 0-142 0,0 0-6 16,0 0-64-16,0 0-32 0,0 0-74 16,0 0-113-16,0 0-58 0,0 0-43 15,0 0-21-15,-17-26-22 0,14 37 43 16,0 4 12-16,-1 2-10 0,0 1-2 16,1-1-10-16,0 1-30 0,1-3-34 0,-1 2-59 15,0-4-54-15,0-1-20 0,0-1-67 16,1-4-110-16,1-1-64 0,-1-2-29 15,2-3-35-15,0-1 135 0,0-5 332 16,6-4 45-16,1-2 165 0,-1-5 138 16,1 1 31-16,0-1-11 0,-1 4-24 15,3 1-36-15,-2 4-24 0,0 1-20 0,3 0-64 16,0 2-35-16,5 2-36 0,3 1-27 16,5 1-34-16,5 0-20 0,2 4 12 15,0 3-11-15,-2-1 11 0,-2 0-12 16,-3 1-3-16,-5-1-25 0,-2 0-23 15,2-1-40-15,-5-2-63 0,1 1-51 16,-2-3-71-16,-1 1-76 0,0-2-79 16,1-2-213-16,-3 0-445 0</inkml:trace>
  <inkml:trace contextRef="#ctx0" brushRef="#br0" timeOffset="143924.17">26739 11136 1942 0,'0'0'725'16,"0"0"-154"-16,0 0-56 0,0 0-94 15,0 0-92-15,0 0-98 0,0 0-68 16,0 0-56-16,0 0-95 0,0 0-12 0,-19-50-67 16,19 54-59-16,0 7 10 0,0 5 116 15,1 3 0-15,-1 5-3 0,0-1-62 16,0 1-3-16,0 1-56 0,-3-1-71 16,-1-1-106-16,3 1-163 0,1-3-121 15,0-2-118-15,0-3-618 0</inkml:trace>
  <inkml:trace contextRef="#ctx0" brushRef="#br0" timeOffset="148833.74">15676 12668 302 0,'0'0'538'0,"0"0"-303"0,0 0-177 16,0 0-9-16,0 0 85 0,0 0 42 15,0 0-20-15,0 0-30 0,0 0-9 16,0 0 10-16,-25-57-10 0,22 55-14 15,1-1-31-15,-1 2-14 0,2-1 3 0,-1-1 7 16,-1 0 7-16,-1 0-17 16,-3 0-20-16,1-1 4 0,-4-1 0 0,1-1-39 15,-3 2-1-15,1-3 1 0,0 0-2 16,2 0 2-16,1-4 16 0,2 3-16 16,3-4-3-16,3-1-21 0,0 0-14 15,0-2-20-15,7 0 6 0,3-1 11 0,3-1 15 16,-1 2 23-16,-1 0 15 0,1 3 1 15,-5 0 13-15,-3 4 26 0,-4 4 77 16,0 2 80-16,-10 2-77 0,-11 3-135 16,-10 12-55-16,-11 5 55 0,-9 11-2 15,-7 5-14-15,-2 6 13 0,1 0 3 16,2-1 45-16,10-4-6 0,6-4-38 16,9-6-1-16,8-6 26 0,11-6-26 15,7-5-25-15,6-5-74 0,2-2-36 0,12-3 87 16,8-1 48-16,11-11 55 0,12-6-17 15,12-8-22-15,8-4-16 0,7-6-25 16,6-3-36-16,-1 0 61 0,-1 0 6 16,-6 3-6-16,-5 4-16 0,-11 4 16 15,-10 5 13-15,-13 6 16 0,-10 6 3 16,-11 2 16-16,-10 6 67 0,0 2-9 16,-13 1-106-16,-8 0-58 0,-7 7 23 0,-5 5-6 15,-4 2-8-15,-2 4-2 0,1 3 13 16,2-1 34-16,8-1 4 0,6-1-1 15,6 0-34-15,7-3-77 0,5-2 12 16,4-3 16-16,0-1-16 0,6-3-23 16,5 0 16-16,7-4 30 0,4-2 54 15,3 0 23-15,3-1 26 0,0-4-13 16,-5-2-10-16,-7 2 10 0,-4 3 0 16,-8 0 13-16,-2 1 35 0,-2 0-19 0,0 1-3 15,0-2-35-15,0 2-4 0,0 0-2 16,-5 0 1-16,-4 2-54 0,-5 4-13 15,-3 4 62-15,-8 2 6 0,-1 1 16 16,-1 0-14-16,4-1 0 0,6-2-2 16,5-3-32-16,6-3-10 0,5-1-20 15,1 0 46-15,3-2-3 0,5 0 18 16,1-1 1-16,4 0 1 0,6 0 1 16,2-5 1-16,3-2 10 0,3 1-10 0,2-3 40 15,1 0-27-15,0 0-3 0,2 0-11 16,-5 1 1-16,-4 1 13 0,-5 1-14 15,-7 4 1-15,-7-1-3 0,-1 3 35 16,-3 0 7-16,0 0-42 0,0 0-18 16,0 0 5-16,-3 4 13 0,-1 1 19 15,-2 1-2-15,-1 2-17 0,-1 2 0 16,0 2-30-16,-2 3-13 0,3 0 43 0,3 1 33 16,1 3 2-16,1-3-21 0,2-2-14 15,3-1-16-15,5 0 14 0,4-4 2 16,-1-2 13-16,0-2 3 0,1-3 10 15,-1-2 13-15,3 0 9 0,-2-2-3 16,5-6 4-16,2-2 15 0,3-3-28 16,2-3-20-16,-2-1 16 0,0-1 45 0,-7 2 7 15,-6-1 6-15,-8 0 3 16,-1 4-23-16,-3-2 0 0,-5 3-34 0,-2 4-11 16,0 2 0-16,-3 4-25 0,-2 2-67 15,1 2 6-15,-3 8 16 0,-2 4-86 16,2 4-43-16,-1 3-80 0,2 2-189 15,4-2-586-15</inkml:trace>
  <inkml:trace contextRef="#ctx0" brushRef="#br0" timeOffset="152381.73">5937 14913 59 0,'0'0'1714'0,"0"0"-1366"0,0 0-173 15,0 0 38-15,0 0 84 0,-24-72-31 16,21 59-77-16,0 1-39 0,1 2-30 15,2 1 42-15,0 1 43 0,0 5 15 16,0 0-49-16,0 3-50 0,-1 0-37 16,-1 0-59-16,1 1-25 0,1 5-78 15,0 2-99-15,0 2-99 0,0 8 38 16,4 6 238-16,2 5 0 0,0 4 12 16,1 0-12-16,2-1 3 0,-2-1 10 15,2-1-12-15,-2-3 15 0,3-3 6 16,-3-2-19-16,-1-3 19 0,0-4 16 15,-2-3-38-15,0-4-98 0,-1-4-38 0,-3-3-70 16,3-1-42-16,-3 0-28 0,0 0 44 16,0-7 103-16,0-1 3 0,-4 0-659 15,-5-15-796-15</inkml:trace>
  <inkml:trace contextRef="#ctx0" brushRef="#br0" timeOffset="152600.34">5891 14812 1668 0,'0'0'452'16,"0"0"-116"-16,0 0 48 0,0 0-44 15,-45-71-95-15,42 56-51 0,3 1-20 16,0 0-49-16,6 1 68 0,9 1-75 16,11 0 81-16,10-1-140 0,14 0 33 15,13 1-52-15,8 2 44 0,1 2-26 16,-6 5-58-16,-8 3-34 0,-12 6-80 16,-10 5 25-16,-8 5 30 0,-8-1 0 15,-13 3-3-15,-7 1-9 0,-6 5 23 16,-20 5 48-16,-19 6 93 0,-18 6 41 0,-12 4-134 15,-11 2-53-15,2 0-227 0,8 0-202 16,24-14-313-16,4 5-778 0</inkml:trace>
  <inkml:trace contextRef="#ctx0" brushRef="#br0" timeOffset="153015.87">6368 15057 2240 0,'0'0'516'0,"0"0"-291"16,0 0 118-16,0 0 18 0,0 0-131 15,0 0-136-15,0 0-94 0,0 0-3 0,0 0-9 16,0 0 12-16,-43 46 2 0,39-30 22 16,-1 2-23-16,1-1 21 0,2 1-22 15,1-3-3-15,1-1 3 0,0 0-2 16,7 0-2-16,7 0 4 0,8-3 2 16,7-1-2-16,9-2 0 0,5-5 17 0,3-3 15 15,1 0 46-15,-3-10-16 0,-4 0-6 16,-6-5 12-16,-3-5 13 0,-8 0-1 15,0-2 1-15,-4-2-32 0,-3 0-24 16,-4 1-24-16,-3 3-1 0,0 0-28 16,-3 2-15-16,2 3-50 0,-2-1-96 15,1 3-124-15,2 2-173 0,4 1-275 16,-5 3-623-16</inkml:trace>
  <inkml:trace contextRef="#ctx0" brushRef="#br0" timeOffset="153211.51">6969 14981 2323 0,'0'0'1027'15,"0"0"-732"-15,0 0 55 0,0 0 40 16,0 0-114-16,0 0-120 0,0 0-147 0,0 0-9 16,0 0-55-16,112-71 3 0,-65 58-6 15,4 2-10-15,0 2 3 0,-8 4-65 16,-7 2-63-16,-7 3-127 0,-9 1-196 15,-8 6-141-15,-8-1-310 0,-5 7-408 0</inkml:trace>
  <inkml:trace contextRef="#ctx0" brushRef="#br0" timeOffset="153337.31">7104 15069 1520 0,'0'0'471'0,"0"0"-289"16,0 0 77-16,0 0 99 0,0 0-37 15,0 0 64-15,88-3-65 0,-36-6-185 16,9-4-113-16,4 0-22 0,0 0-64 0,-2 0-166 15,-4 5-106-15,-6-1-222 0,-15 3-564 16</inkml:trace>
  <inkml:trace contextRef="#ctx0" brushRef="#br0" timeOffset="154098.9">7949 14777 813 0,'0'0'1389'0,"0"0"-998"16,0 0-111-16,0 0 82 0,0 0 36 15,0 0-96-15,0 0-57 0,0 0-68 0,0 0-46 16,0 0-54-16,17-38-77 0,-17 38-9 16,2 4-53-16,-1 4-25 0,5 3 65 15,0 6 22-15,1 5 0 0,3 2-3 16,-3 2 3-16,-1 0 36 0,-2-2-34 16,1 1 32-16,0-2-34 0,-1-2 12 15,1 2-9-15,1-1-3 0,0-3-53 16,-1-1-46-16,4-1-53 0,0-2-97 0,2-2-38 15,2-2-75-15,3-1-83 0,4-5-172 16,-7-3-528-16</inkml:trace>
  <inkml:trace contextRef="#ctx0" brushRef="#br0" timeOffset="154448.09">8273 14834 2217 0,'0'0'543'0,"0"0"-286"15,0 0 116-15,-5-81 48 0,11 58-84 16,8 2-98-16,3 3-102 0,5 0-76 16,4 3-43-16,4 5-18 0,0 1-16 15,-3 3-17-15,-1 6-5 0,-8 0 1 16,-4 4-21-16,-2 8 42 0,-4 2-3 0,1 3-8 16,-5 3 27-16,-2 5 0 15,-2 1 3-15,-6 3 0 0,-8 2 31 0,-4 0-12 16,-3 0-1-16,-2-2-19 0,1-3-2 15,2-3-20-15,4-5 19 0,3-2 1 0,4-7-1 16,3-3 0-16,5-3 1 0,1-3 24 16,0 0 44-16,0 0 22 0,7-3 18 15,9-6-10-15,12-3-98 0,13-6-28 16,14-5-51-16,7 0-8 0,3-1-2 16,-2 1-75-16,-5 3-26 0,-3 4-65 15,-6 2-123-15,-5 2-94 0,1 1-111 16,-5 2-393-16,-8 0-233 0</inkml:trace>
  <inkml:trace contextRef="#ctx0" brushRef="#br0" timeOffset="154764.76">9227 14675 790 0,'0'0'1570'16,"0"0"-1070"-16,0 0-125 0,0 0 35 0,0 0-85 15,-82-7-109-15,61 6-54 0,-1 1-19 16,3 0-35-16,2 0-37 0,8 0-13 15,2 2-58-15,4 2-18 0,0 3-59 0,2 2 30 16,-1 1 17-16,2 3 2 0,0 0-12 16,6 1-7-16,1-1 4 0,4-1 6 15,1-2 15-15,4-2-22 0,3-2-8 16,5-1 2-16,4-3 15 0,3 0 35 16,1-2 10-16,0 0 27 0,-3-3 4 15,-6-3-1-15,-3-2 25 0,-7-1 44 16,-6-1 39-16,-4-3 0 0,-3 0-10 15,-6-2 3-15,-10-1-31 0,-5-1-71 0,-6 1-39 16,-5 2-33-16,3 2-16 16,1 3-58-16,2 3-31 0,8 3-71 0,5 2-88 15,7 1-201-15,3 4-267 0,3 1-354 16,16 5-187-16</inkml:trace>
  <inkml:trace contextRef="#ctx0" brushRef="#br0" timeOffset="155131.97">9871 14619 2206 0,'0'0'643'0,"0"0"-243"0,0 0 70 16,0 0-70-16,0 0-114 0,0 0-107 15,0 0-77-15,0 0-59 0,-82-11-43 0,76 12-13 16,2 3-18-16,0 0-24 0,4 1-16 16,0 3 15-16,0 2 16 0,11 0 3 15,4 1-13-15,5 0 7 0,9 1-4 16,2-3 13-16,7-3 18 0,4-1-2 0,5-4 15 16,-2-1 3-16,-5 0 11 15,-5-1 45-15,-11-5 9 0,-8-2 16 0,-7-1 33 16,-3-3 37-16,-6-3-6 0,-2-4-29 15,-9-3-46-15,-5-2-40 0,-6-1-30 16,-5 4-55-16,0 3-34 0,-1 3-80 16,1 6-52-16,4 3-52 0,3 6-160 15,2 0-177-15,10 10-148 0,3-3-455 16</inkml:trace>
  <inkml:trace contextRef="#ctx0" brushRef="#br0" timeOffset="155414.87">10586 14309 2650 0,'0'0'603'16,"0"0"-228"-16,0 0 83 0,0 0-73 16,0 0-107-16,0 0-131 0,0 0-105 15,0 0-42-15,0 0-52 0,0 0-53 16,0 0 105-16,-11 30 0 0,16-7 1 15,1 1 1-15,1 4 17 0,2 1 5 16,2-1-21-16,0 1 17 0,-1-2-19 16,3-3-2-16,-3 1 1 0,-1-5-25 15,-1-1-48-15,-1-3-13 0,-4-2-66 0,0-2-92 16,-3-3-64-16,0-3-121 0,0-1-78 16,0-2-105-16,2-3-163 0,-2 0-33 15</inkml:trace>
  <inkml:trace contextRef="#ctx0" brushRef="#br0" timeOffset="155647.37">10945 14363 1812 0,'0'0'662'0,"0"0"-259"0,0 0-35 15,0 0-113-15,0 0-113 0,0 0-113 16,0 0-10-16,-79-12 34 0,54 22-6 16,-2 2-31-16,3 2-16 0,3 1-22 15,3 0-9-15,3 1 5 0,2-1 24 16,4 1-10-16,4 0-14 0,3-1-5 15,2 2-52-15,0-4-28 0,6 2 22 0,7-3 26 16,4-3 28-16,5 2 31 0,3-5-34 16,6-1-39-16,1-4-57 0,8-1-27 15,-1 0-67-15,2-6-121 0,0-2-213 16,-2-3-118-16,-10 2-8 0</inkml:trace>
  <inkml:trace contextRef="#ctx0" brushRef="#br0" timeOffset="155827.97">11207 14380 1159 0,'0'0'742'15,"0"0"-285"-15,0 0-15 0,0 0-34 0,0 0-24 16,0 0-46-16,0 0-215 0,0 0-97 16,0 0-26-16,0 0-19 0,0 0 19 15,-8-4 51-15,6 18-17 0,-2 0-3 16,3 2-10-16,-1-2-21 0,-1 0-13 0,3-1-46 16,0 0-83-16,0-1-65 0,0-3-62 15,2 1-56-15,-1-3-82 0,1-1-107 16,-2-4-148-16,1-2-315 0,2-1 355 15</inkml:trace>
  <inkml:trace contextRef="#ctx0" brushRef="#br0" timeOffset="155981.57">11222 14465 415 0,'0'0'646'0,"0"0"-132"16,0 0-33-16,0 0-54 0,49-75-59 15,-39 66-64-15,1 3-45 0,-2 2-34 16,3 2-89-16,3 2-70 0,1 0-35 16,6 0-12-16,8 0 22 0,3 4-20 0,3 2-21 15,5-2 0-15,-4-1 0 0,-4 1-16 16,-5-3-141-16,-5 1-80 0,-6-2-27 15,-3 0-24-15,-2 0-43 0,0-3-67 16,-1-3-199-16,-1-3-227 0</inkml:trace>
  <inkml:trace contextRef="#ctx0" brushRef="#br0" timeOffset="156102.97">11752 14290 747 0,'0'0'765'0,"0"0"-60"0,0 0-108 16,0 0-56-16,12-70-88 0,-12 66-101 16,0 3-44-16,0 1-83 0,0 0-111 15,0 0-114-15,0 1-25 0,0 5-85 16,0 2-54-16,-2 7 133 0,1 1-21 15,-1 2-41-15,2 3-66 0,0-1-96 16,-3 3-184-16,3-7-258 0,-9 8-828 0</inkml:trace>
  <inkml:trace contextRef="#ctx0" brushRef="#br0" timeOffset="157030.94">10674 16219 2564 0,'0'0'563'0,"0"0"-321"15,0 0 113-15,0 0 51 0,-43-71-64 16,37 60-43-16,2 3-75 0,1 3-56 0,1 4-31 16,2 1-55-16,0 0-82 0,0 0-24 15,0 4-61-15,0 2-19 0,0 4-15 16,3 7 101-16,5 5 18 0,0 4 18 0,5 2-3 16,0 3 7-16,4 1-22 0,2 2 0 15,0-1 11-15,-1 2-10 0,0 0 0 16,-1-1-1-16,-4-2 0 0,0-1-26 15,-4-1-35-15,0-3-21 0,-4-2-4 16,1-4 18-16,0-3-48 0,-3-6-70 16,-2-5-71-16,-1-3-82 0,0-2-9 15,0-2 84-15,-3-3 156 0,-7-6-300 16,-3-5-258-16,1 2-629 0</inkml:trace>
  <inkml:trace contextRef="#ctx0" brushRef="#br0" timeOffset="157280.84">10504 16249 408 0,'0'0'2023'0,"0"0"-1611"15,0 0-165-15,0 0 127 0,27-76 11 16,-2 57-102-16,5-1-114 0,8 1-67 16,5 1 6-16,7 0 25 0,2 2-31 15,3 4-59-15,0 2-10 0,0 6-20 16,-4 2-13-16,-4 2 3 0,-8 0 7 15,-4 5-10-15,-11 5-2 0,-6 1-26 16,-7 3-24-16,-5 4-6 0,-4 4 27 0,-2 3 0 16,-16 5 3-16,-10 4 4 0,-13 5 24 15,-11 0 0-15,-1 2-25 0,1-1-204 16,10-2-147-16,9-6-208 0,13-9-436 16,13-1-394-16</inkml:trace>
  <inkml:trace contextRef="#ctx0" brushRef="#br0" timeOffset="157647.17">11372 16380 2531 0,'0'0'684'0,"0"0"-309"0,0 0 63 15,0 0-41-15,0 0-126 0,0 0-129 16,0 0-81-16,0 0-61 0,0 0-15 15,0 0-25-15,0 0-3 0,-19 6 0 16,17-2 0-16,2 3 6 0,0 1 18 16,9 0 4-16,4 3-56 0,6-1 37 15,4 0 32-15,4 0-16 0,2-3-7 16,4-2 0-16,-4-1 25 0,0-2 39 16,-3-2 63-16,-3-2-3 0,-3-4 2 15,-5-3 25-15,-3-3 8 0,-3-1 0 16,0-2 7-16,-5-5-50 0,-1-3-46 15,0-2-21-15,-3-2-23 0,0 0-1 0,0 2-24 16,0 5-9-16,0 4-28 0,-3 4-27 16,2 5-34-16,-2 2-34 0,-3 3-70 15,-3 2-157-15,-7 0-271 0,-4 8-298 16,4 0-193-16,-17 10-517 0</inkml:trace>
  <inkml:trace contextRef="#ctx0" brushRef="#br0" timeOffset="157930.74">10627 16840 1850 0,'0'0'716'16,"0"0"-288"-16,0 0 13 0,0 0 5 16,0 0-139-16,0 0-98 0,0 0-110 15,0 0-47-15,128-21-8 0,-49 4 2 16,15-4 0-16,11 1-12 0,10-2 3 15,5 1-25-15,-1-2 10 0,1 4-19 0,-4 0 12 16,-1 2-15-16,-6 1-15 0,-8 4-13 16,-9 1 3-16,-10 3 25 0,-17 1-15 0,-15 2-19 15,-16 1-55-15,-14 1-35 0,-10 2-21 16,-6 0 14-16,-4-1 28 0,0 2-30 16,0-1-52-16,0 1-87 0,-8 0-91 15,-1 0-151-15,-1 1-182 0,-10 5-699 0</inkml:trace>
  <inkml:trace contextRef="#ctx0" brushRef="#br0" timeOffset="158913.51">10915 17213 1342 0,'0'0'1004'0,"0"0"-681"0,0 0-43 16,0 0 110-16,0 0 19 0,0 0-65 16,0 0-86-16,0 0-53 0,0 0-51 15,0 0-50-15,-26-51-61 0,26 51-43 16,0 2-18-16,0 4-59 0,0 6-37 16,1 4 99-16,4 4 15 0,2 6 54 0,2 2 11 15,2 2-7-15,1 2-46 0,1 0 16 16,1-1-3-16,-2 1-13 0,2-2-11 15,-4 1-1-15,0-2-19 0,-1 1-2 16,-1-3-37-16,-5-1 21 0,2-3-16 0,-4-3-2 16,-1-4-59-16,0-4-97 0,0-5-96 15,0-3-83-15,-4-4 12 0,-5 0 13 16,-4-4-164-16,-1-6-166 0,3-1-365 16</inkml:trace>
  <inkml:trace contextRef="#ctx0" brushRef="#br0" timeOffset="159130.94">10872 17288 1615 0,'0'0'497'16,"0"0"-189"-16,0 0 50 0,0-74 11 16,4 58 16-16,5 0-66 0,5 0-95 0,2 0-80 15,7 0-42-15,6 1-15 0,1 1-31 16,5 1-22-16,1 4-34 0,2 2 3 16,-3 6 12-16,3 1 50 0,-7 5-49 15,-2 7-16-15,-6 2-13 0,-8 4-30 16,-7 3 3-16,-4 2 15 0,-4 2 25 15,-14 2 3-15,-6 3 47 0,-5 3-9 16,-6-3-41-16,-1 1-74 0,0-1-62 0,3-2-145 16,5-3-189-16,8-4-164 0,8-6-520 15,8-5-667-15</inkml:trace>
  <inkml:trace contextRef="#ctx0" brushRef="#br0" timeOffset="159429.94">11347 17398 1816 0,'0'0'780'16,"0"0"-371"-16,0 0-29 0,0 0 19 15,0 0-157-15,0 0-131 0,0 0-77 16,0 0-34-16,0 0-44 0,0 0 4 16,-7 11 22-16,13-1 17 0,4 1 2 0,4 1 17 15,6 1 0-15,6-2-18 0,7 0-15 16,2-4-77-16,1-1 17 15,0-4 9-15,-4-2 15 0,-6 0 51 0,-8-2 43 16,-4-5 73-16,-6-3 48 0,-2-3-20 16,-3-2-5-16,-2-3-18 0,-1-4-16 15,0 0-34-15,0-3-44 0,0 0-27 16,0 1-22-16,0 1-74 0,3 4-49 16,3 2-69-16,0 4-112 0,4 5-138 15,0 3-108-15,3 3-161 0,-3 0-420 0</inkml:trace>
  <inkml:trace contextRef="#ctx0" brushRef="#br0" timeOffset="159830">11709 17279 764 0,'0'0'1714'16,"0"0"-1193"-16,0 0-38 0,0 0 24 0,0 0-128 16,0 0-163-16,0 0-98 0,0 0-48 15,0 0-70-15,0 0 0 0,0 0-31 16,66-18 4-16,-34 11 5 0,1 1 7 15,0 0-16-15,-7 2-31 0,-3 2-6 16,-3 0 10-16,-4 0 14 0,-1 1 10 16,-4 0 0-16,-1 0 21 0,0 1 13 15,-4-2 15-15,-3 2-13 0,0 0 20 16,-3 0 3-16,0 0 12 0,0 0 13 0,0 2-50 16,0 0 0-16,-3 3-69 15,-3 3 69-15,-1 2 7 0,-4 4 24 0,-3 2 0 16,0 1-10-16,0-1 1 0,-3 2 2 15,3-1 14-15,-1 0-26 0,3 0-11 16,0-2-1-16,3 0 12 0,3-2-12 16,1-1-2-16,1-2-29 0,4-2 10 15,0-3 8-15,6-1 13 0,6-2 28 0,9-2 28 16,8 0 27-16,8-2-3 16,8-7-34-16,6-4-37 0,3-1-9 0,2-3-98 15,-3 0-35-15,1-2-40 0,-1 0-66 16,-1-1-100-16,-3 0-91 0,0-1-146 15,-14 5-522-15,15-9-663 0</inkml:trace>
  <inkml:trace contextRef="#ctx0" brushRef="#br0" timeOffset="160322.09">12997 16528 2009 0,'0'0'451'16,"0"0"-180"-16,0 0 98 0,0 0 14 16,0 0-83-16,0 0-80 0,0 0-53 15,0 0-39-15,0 0-51 0,0 0-77 0,0 0-9 16,71-51-28-16,-16 36 15 0,11 0 19 16,6 1 2-16,-1 0-30 0,-7 2-19 15,-6 3-72-15,-15 3-101 0,-12 3-93 16,-13 3-191-16,-15 0-279 0,-3 4-516 15</inkml:trace>
  <inkml:trace contextRef="#ctx0" brushRef="#br0" timeOffset="160459.97">13156 16606 726 0,'0'0'1457'16,"0"0"-965"-16,0 0 2 0,0 0 94 16,0 0-145-16,0 0-232 0,0 0-134 0,0 0-77 15,76-40-37-15,-22 20-13 0,8 1-6 16,8 0-68-16,-1-1-52 0,1 4-107 15,-3 0-212-15,-19 6-269 0,15-6-1011 0</inkml:trace>
  <inkml:trace contextRef="#ctx0" brushRef="#br0" timeOffset="160962.74">13962 15780 339 0,'0'0'2208'16,"0"0"-1700"-16,0 0-141 0,0 0 85 15,0 0-38-15,0 0-76 0,0 0-65 16,0 0-65-16,0 0-65 0,0 0-91 15,-45-42-52-15,48 43-49 0,4 5-60 16,6 5 48-16,1 6 61 0,6 3 36 16,-1 6-11-16,1 3 5 0,-3 4-6 0,-6 0-24 15,-3 3 0-15,-3-1 0 16,-4-1 16-16,1-1-16 0,-2-2 0 0,1-3-43 16,2-2-3-16,0-3-3 0,1-5-85 15,2-5-81-15,1-4-63 0,4-5-92 16,3-3-65-16,1-1-4 0,3-5-126 0,-3-3-536 15</inkml:trace>
  <inkml:trace contextRef="#ctx0" brushRef="#br0" timeOffset="161329.49">14289 15807 2209 0,'0'0'627'15,"0"0"-291"-15,0 0 69 0,0 0-2 16,20-82-108-16,-1 63-100 0,9 2-90 15,6 0-40-15,3 4-7 0,3 3 19 16,-2 6-9-16,-4 4-56 0,-6 0-12 16,-4 8-21-16,-6 4 21 0,-1 2 0 0,-7 2-12 15,3 2-6-15,-7 3-10 0,-1 2 10 16,-5 1-1-16,-1 4 19 0,-12 1 10 16,-7 1 20-16,-6 1-14 0,-4-1-13 0,-2-4 0 15,2-1 9-15,5-4-12 0,5-6-12 16,6-4-22-16,3-3 5 0,4-2 29 15,0 0 28-15,4-3 0 0,0-2-25 16,3 0-1-16,0-1 10 0,0 0 19 16,0 0 18-16,9-2 24 0,8-5 25 15,11-5-46-15,11-3-42 0,12-6-10 16,11-1 0-16,3-1-12 0,0 2 9 16,-4-2-12-16,-7 4-25 0,-9 2-76 15,-5 2-34-15,-7 1-60 0,-4 2-65 16,-4 2-158-16,-2 1-166 0,-4 3-213 15,-6 0-618-15</inkml:trace>
  <inkml:trace contextRef="#ctx0" brushRef="#br0" timeOffset="161628.94">15136 15771 1041 0,'0'0'1173'0,"0"0"-711"0,0 0 0 16,0 0 13-16,0 0-113 0,0 0-111 0,0 0-46 16,-75-11-17-16,60 11-31 0,3 1-65 15,0 3-46-15,5-1-46 0,1 0-13 16,2 1-8-16,1 0-13 0,2 1-3 15,1 4 12-15,0 2-5 0,1 0-50 16,8 2-16-16,3 1 10 0,5-1 11 16,3 0 10-16,3-2-15 0,1 0-23 15,-1-2-23-15,2-4 16 0,-4-3 79 0,-2-2 31 16,-2 0 116-16,-4-5 41 0,2-3 11 16,-7-6-38-16,0-1-9 0,-3-4-13 15,-3-3-13-15,-2-4-6 0,-6-1-43 16,-5-1-25-16,-3 2-11 0,-1 4-10 15,2 7-36-15,1 3-1 0,2 4-6 16,4 4-68-16,3 2-64 0,2 1-48 16,1 1-137-16,3 0-266 0,7 3-5 15,10 4 127-15,-4-2-178 0,24 0-714 0</inkml:trace>
  <inkml:trace contextRef="#ctx0" brushRef="#br0" timeOffset="161912.06">15626 15681 1310 0,'0'0'1043'0,"0"0"-514"15,0 0-52-15,0 0-56 0,0 0-97 0,0 0-84 16,0 0-85-16,0 0-72 0,0 0-83 16,0 0-58-16,0 0 30 0,0 31 26 15,2-21 1-15,7 1 1 0,3-1 0 16,5 0 31-16,5-2 6 0,5-3 9 16,5-1-9-16,4-4 18 0,4 0 7 15,2-4-13-15,4-4-21 0,-2-3 15 16,-2-2 12-16,-4-2 3 0,-8-2 34 15,-6-1 42-15,-7-1 54 0,-7-2-51 16,-7 0-49-16,-3-1-31 0,0 3-23 16,-12 0-34-16,-2 2-22 0,-9 3-53 0,-3 4-53 15,-7 3-66-15,-6 6-50 0,-7 1-68 16,-5 8-81-16,-2 7-183 0,-5 3-98 16,-4 5-304-16,16-6-342 0</inkml:trace>
  <inkml:trace contextRef="#ctx0" brushRef="#br0" timeOffset="162278.26">13824 16476 1975 0,'0'0'482'0,"0"0"-240"0,0 0 202 0,0 0 52 15,0 0-162-15,0 0-164 16,124-36-74-16,-48 15-12 0,19-3-6 0,20-1 21 16,13 2 3-16,15-1 30 0,8 5-64 15,11 1-19-15,7 1 40 0,5 2-46 16,7-1-19-16,4 0-12 0,3-4 10 0,0 0-22 16,-2-1-11-16,-3 1 11 0,-8 1 12 15,-12 2-12-15,-16 1-19 0,-20 3-45 16,-20 3-3-16,-23 1 27 0,-19 2 22 15,-17 0-7-15,-15 2 16 0,-10 0 9 16,-8 1 18-16,-7 1 7 0,-3 2-1 16,-5-1-24-16,0 1-70 0,0 0-41 15,0 0-62-15,-3 1-78 0,-6 0-207 16,-2 0-228-16,-1 2-326 0,-17 6-481 0</inkml:trace>
  <inkml:trace contextRef="#ctx0" brushRef="#br0" timeOffset="163032.26">14154 16943 783 0,'0'0'671'0,"0"0"-122"15,0 0-47-15,0 0-58 0,0 0-54 16,0 0-50-16,0 0-28 0,0 0-52 16,0 0-46-16,-8-66-44 0,21 54-44 15,4-1-37-15,9-1-43 0,7 0-25 16,5 0-21-16,5 0 0 0,0 2 3 15,-3 5 10-15,-4 2-13 0,-5 3-11 16,-5 2-23-16,-6 4-3 0,0 9-9 0,-4 2 12 16,1 6-6-16,-8 3-3 0,-2 2 16 15,-3 2-7-15,-4 3 21 0,-14 2-8 16,-9 1 21-16,-7 3 0 0,-8-3 0 16,-4 1-14-16,-2-4 13 0,2-3-17 15,7-4-7-15,7-4 25 0,6-8 1 0,7-3 21 16,8-6 2-16,3-1 26 0,4-2 33 15,0 0 37-15,10-4 2 0,3-3-88 16,10-4-34-16,10-3-52 0,12-3 15 16,8-1 19-16,6-3 2 0,-1 2-36 15,1-3-46-15,-4 1-41 0,-5 1-56 16,-4 0-69-16,-1 0-133 0,-2 1-178 16,-13 3-425-16,11-10-553 0</inkml:trace>
  <inkml:trace contextRef="#ctx0" brushRef="#br0" timeOffset="163379.34">14812 16813 1094 0,'0'0'1195'0,"0"0"-810"0,0 0-22 15,0 0 90-15,0 0-33 0,0 0-128 16,0 0-102-16,0 0-73 0,0 0-67 16,0 0-50-16,0 0-19 0,16-62-24 15,7 53-7-15,4 1 10 0,5-1-10 16,-1 2 10-16,0-2-3 0,-4 2 40 15,-5 2 2-15,-6-1 1 0,-4 3 15 16,-6 0 13-16,0 1 12 0,-4 0 1 16,-1 1 8-16,-1 1 4 0,0 0 27 15,0 0 0-15,0 0-9 0,0 1-15 16,0 3-56-16,0 1-58 0,-3 4-22 0,0 3 80 16,-1 2 26-16,1 4 8 0,-2 2-22 15,4 4 28-15,-3 2 12 0,4-1-6 16,0 2-12-16,0 2 0 0,0-1-4 15,0 0-15-15,4-2-2 0,-4-1-13 16,0-5-2-16,0-1-69 0,-3-3-33 16,-2-4-74-16,-4-4-61 0,-3 0-132 0,-3-2-220 15,-2-3-371-15,3-2-380 0</inkml:trace>
  <inkml:trace contextRef="#ctx0" brushRef="#br0" timeOffset="163529.28">14836 17030 840 0,'0'0'1189'0,"0"0"-710"0,0 0-2 15,0 0 14-15,0 0-127 0,0 0-157 16,0 0-119-16,0 0-50 0,0 0-23 16,78-62-15-16,-33 51-17 0,2-2-21 0,4 3 26 15,0-2-47-15,-3 3-40 0,0 1-58 16,-8 2-121-16,-2 0-155 0,-4-2-221 16,-12 2-710-16</inkml:trace>
  <inkml:trace contextRef="#ctx0" brushRef="#br0" timeOffset="163871.01">15552 16654 2103 0,'0'0'747'0,"0"0"-258"0,0 0 18 15,0 0-34-15,0 0-170 0,0 0-170 16,0 0-75-16,0 0-3 0,0 0-9 16,0 0-15-16,0 0 58 0,-17 31 18 15,7-13-34-15,-2 3-34 0,-3 3-2 16,0 2-19-16,1 1-18 0,2 1-1 15,5 2-26-15,0-1 24 0,6 4-22 0,1 0 12 16,1 1 13-16,7-2 0 0,4-1-58 16,5-4-36-16,2-4-16 0,6-5-44 15,2-5 65-15,3-5 56 0,-1-6 33 16,1-2 18-16,-2-1 19 0,-6-7 30 16,-2-3 44-16,-9-3 23 0,-1-6 4 0,-6 0-32 15,-2-3-39-15,-2 2-12 0,-6 1 2 16,-7 2-20-16,-3 3-37 0,-4 2-10 15,-3 2-27-15,3 1-17 0,-2 3-41 16,2 1-75-16,4 3-35 0,6 0-83 16,6 3-183-16,4 0-311 0,5 0-388 15,6 0 40-15</inkml:trace>
  <inkml:trace contextRef="#ctx0" brushRef="#br0" timeOffset="164244.97">15859 16766 1960 0,'0'0'679'0,"0"0"-283"15,0 0 12-15,0 0-41 0,0 0-92 16,0 0-95-16,32-73-71 0,-10 64-41 0,1 0-37 16,4 3-3-16,1 2-7 0,-1 2-20 15,0 2 25-15,-1 0-26 0,-1 3-17 16,-2 6 1-16,1 3-14 0,-4 2 30 15,-5 1 12-15,-4 2 2 0,-8-1-13 16,-3 3 0-16,-6 0 21 0,-9 2 12 16,-7 2-3-16,-8 2-28 0,-2 2-3 15,-4 2-40-15,0-2 40 0,1-1 2 16,8-3-2-16,6-4-13 0,6-4-15 16,6-4 6-16,4-5 20 0,3-3 2 15,1-2 3-15,1-1 43 0,0 0 47 0,1 0 42 16,8-4 19-16,2-1-111 0,3-3-43 15,3 2-83-15,3-2-46 0,-3 0-47 16,2 2-77-16,-5-2-160 0,1 2-227 16,-7 1-434-16,0-3-616 0</inkml:trace>
  <inkml:trace contextRef="#ctx0" brushRef="#br0" timeOffset="164761.31">15859 16768 1512 0,'0'0'783'0,"0"0"-354"0,0 0-37 16,0 0 22-16,0 0-76 0,0 0-83 15,0 0-37-15,0 0-45 0,0 0-86 16,0 0-53-16,0 0-22 0,-20-24-12 15,30 24-12-15,6 0 10 0,4-2 0 0,6-1 1 16,0-2-2-16,3 0-16 0,-6 0 17 16,-3 0-29-16,-4-1-55 0,-3 2 11 15,-3 0 38-15,-1 0 6 0,2-3-9 16,-2 2-1-16,0-1 16 0,-1 0 4 16,-3 1 21-16,-1 2 17 0,-3 0 11 0,-1 2 28 15,0 1 19-15,0 0 52 0,0 0-29 16,0 0-36-16,0 0-28 0,0 0 3 15,0 0-10-15,0 0-8 0,0 1-4 16,-3 2-15-16,2 1-40 0,-3 3 13 16,-2 3 27-16,0 3 17 0,-1 4 8 15,-2 2-10-15,3 3-12 0,-2 1 40 16,4 3-6-16,-1-2-10 0,5 3 13 16,0-3 15-16,0 0-21 0,0-2 3 15,0-1-7-15,0-1-3 0,0-2-27 0,0-1 0 16,2-2-1-16,-1 0 1 0,-1-3-1 15,0 0-20-15,0-4-61 0,0-1-53 16,0-3-18-16,0 0-54 0,0-2-50 16,-1-2-119-16,-5 0-89 0,-3 0-46 15,2-3-270-15,-7-7-780 0</inkml:trace>
  <inkml:trace contextRef="#ctx0" brushRef="#br0" timeOffset="164937.09">15851 16916 1608 0,'0'0'817'0,"0"0"-362"0,0 0-122 16,0 0-81-16,0 0-132 0,0 0-76 16,84-28-6-16,-44 25 0 0,6-2-3 15,4-2-10-15,-2-1 13 0,1 1-22 16,-7 0-16-16,-4 2-60 0,-7 2-76 16,-8 0-48-16,-3 1-42 0,-3 2-59 0,-5 0-79 15,-2 0-115-15,0 0-142 0,-4 0-151 16,1 0 80-16</inkml:trace>
  <inkml:trace contextRef="#ctx0" brushRef="#br0" timeOffset="165254.51">16475 16919 222 0,'0'0'655'0,"0"0"-183"15,0 0-42-15,0 0-8 0,0 0-67 16,0 0-74-16,0 0-50 0,0 0-42 15,0 0-65-15,0 0-38 0,-12 36-13 16,12-30-16-16,0-1-7 0,6-1-8 16,0-2-1-16,4 1 15 0,3-1 4 15,0-2 9-15,3 0 28 0,-2 0 5 16,3-4-15-16,-1-3 0 0,-3-1-12 16,0-1-7-16,-3 0 9 0,-1 0 31 0,-5-1 34 15,-1 1-4-15,-3-2-37 0,0 3-28 16,0 0-18-16,-4 0-24 0,-2 3-31 15,-4 0-25-15,3 2-33 0,-2 2-39 0,-2 1-57 16,-1 0-27-16,2 1-42 0,0 4-81 16,1 3-115-16,6 0-58 0,2 1-72 15,1-2-127-15,3-2-127 0</inkml:trace>
  <inkml:trace contextRef="#ctx0" brushRef="#br0" timeOffset="165727.94">16887 16690 114 0,'0'0'1953'0,"0"0"-1442"0,0 0-138 0,0 0 46 15,0 0-10-15,0 0-78 0,0 0-79 0,-9-73-60 16,20 60-35-16,4 0-62 0,7 1-34 15,3 0-39-15,3 3-11 0,1 1-11 16,4 3-12-16,-2 3-13 0,2 2 1 16,-3 0-19-16,2 6 0 0,-3 3 9 15,-4 2 3-15,-2 2-15 0,-7 4-10 16,-3 1 1-16,-6 1 2 0,-4 3 19 16,-3 3 6-16,-5-1 28 0,-9 3 4 15,-9 1-2-15,-2 2-1 0,-6 1 14 16,-5-2-15-16,0 1-12 0,4-3 9 15,2-4 1-15,7-2-11 0,5-6-15 0,6-2 15 16,3-4 13-16,4-2 18 0,3-3-16 16,2-2 1-16,0-2-1 0,0 0 38 15,7 0 53-15,8 0 104 0,9-6-31 16,11-3-84-16,7-3-42 0,8-1-15 16,2-1-13-16,-3 1-12 0,1 1-40 0,-5 2 10 15,-2 2-16-15,-4 1-80 0,-3 1-31 16,-5 0-22-16,-6 2-23 0,-3 1-73 15,-7 0-78-15,-3 2-64 0,-7-1-67 16,-4 1-172-16,-1 1-502 0</inkml:trace>
  <inkml:trace contextRef="#ctx0" brushRef="#br0" timeOffset="166755.26">18201 15668 1715 0,'0'0'435'16,"0"0"-170"-16,0 0-9 0,0 0 27 15,-82-5 43-15,79 4 4 0,3 0-71 16,0-1-63-16,12-2-71 0,7-2-91 15,12-3-25-15,17-4-9 0,14 0-3 16,11-1-19-16,11 1-3 0,-1 6-46 0,-3 3-62 16,-12 4-100-16,-15 2-71 0,-19 10-168 15,-16 2-274-15,-13-2-472 0</inkml:trace>
  <inkml:trace contextRef="#ctx0" brushRef="#br0" timeOffset="166877.81">18328 15856 414 0,'0'0'1243'16,"0"0"-762"-16,0 0 49 0,0 0 77 15,0 0-68-15,0 0-317 0,0 0-145 16,95-31-77-16,-14 11-21 0,21-2-14 16,22-1-78-16,11 1-190 0,7 4-142 15,-34 5-577-15,36-1-527 0</inkml:trace>
  <inkml:trace contextRef="#ctx0" brushRef="#br0" timeOffset="181189.86">19943 15304 411 0,'0'0'1524'0,"0"0"-1038"0,0 0-250 15,0 0-72-15,0 0 32 0,0 0-20 0,-84-14-42 16,69 14-64-16,-1 8-42 0,-1 5-27 16,-3 3-1-16,-2 5 23 0,-1 3-23 15,2 4-7-15,0-2-18 0,4 3 24 16,3-2-37-16,4 0-16 0,5-2 31 16,5-1 22-16,2-1-15 0,9-3 13 15,5-1 0-15,7-3-10 0,2-3 12 16,3-4 1-16,3-4 0 0,-3-3 48 15,0-2 3-15,-5-3 12 0,-3-6 93 16,-5-1 18-16,-4-4 52 0,-2-3-3 0,-5-2-58 16,-2-6-26-16,-2-1-21 15,0-2-29-15,-8 1-37 0,-3 0-6 0,-3 3-46 16,2 3-17-16,-2 3-23 0,2 4 15 16,0 3-2-16,2 5-47 0,2 3-115 15,0 3-125-15,0 0-168 0,1 8-171 0,2 3-369 16,1-3-364-16</inkml:trace>
  <inkml:trace contextRef="#ctx0" brushRef="#br0" timeOffset="181397.67">20078 15582 329 0,'0'0'2201'16,"0"0"-1565"-16,0 0-197 0,0 0-48 15,0 0-106-15,0 0-124 0,0 0-90 0,0 0-55 16,0 0-15-16,0 0 2 0,-2-6 9 16,2 5-12-16,0-1-68 0,0 1-90 15,0-1-94-15,0 1-79 0,0 0-203 16,0-2-280-16,0 3-771 0,2 17 782 16</inkml:trace>
  <inkml:trace contextRef="#ctx0" brushRef="#br0" timeOffset="184255.19">20646 15154 1487 0,'0'0'614'0,"0"0"-190"0,0 0-76 0,0 0 17 15,0 0-15-15,0 0-19 0,0 0-42 16,0 0-56-16,0 0-66 0,0 0-59 15,9-25-59-15,-9 25-49 0,0 4-18 16,0 1-41-16,-2 5 19 0,-5 5 40 16,-2 6 31-16,-4 3 6 0,-1 1 9 15,-3 4-18-15,3-3-28 0,1-1-22 16,3-1-15-16,5-2 13 0,3-1 22 16,2-1-11-16,2-2 13 0,7 0 10 0,6-3 26 15,3 0 4-15,4-2-18 0,6-1-20 16,3-5 13-16,3-3 4 0,1-4 11 15,1 0-30-15,-2-6-65 0,-3-3-86 16,-5-4-53-16,-4 0-63 0,-3 0-38 16,-8-1-70-16,-4 0-146 0,-2 1-195 15,-5 4-479-15</inkml:trace>
  <inkml:trace contextRef="#ctx0" brushRef="#br0" timeOffset="184462.51">20928 15299 1623 0,'0'0'1073'0,"0"0"-527"15,0 0-38-15,0 0-25 0,0 0-105 16,0 0-141-16,0 0-99 0,0 0-84 16,0 0-54-16,0 0-40 0,0 0 40 15,0 41 21-15,0-16 19 0,0 0-21 16,0 1 5-16,0 0 9 0,0-2-5 0,0 0-28 16,0-3-2-16,-3 0-47 15,3-3-18-15,-1-3-37 0,-1-2-46 0,2-1-60 16,0-2-62-16,0-2-91 0,0-2-76 15,0-2-100-15,3-3-197 0,1-1-550 16</inkml:trace>
  <inkml:trace contextRef="#ctx0" brushRef="#br0" timeOffset="185120.93">21182 15234 934 0,'0'0'654'0,"0"0"-144"16,0 0-105-16,0 0-41 0,0 0-31 15,0 0-59-15,0 0-39 0,0 0-6 16,0 0-15-16,0 0-27 0,-21-55-32 0,24 49-41 16,3 1-40-16,3-2-19 0,-1 1-9 15,3 1-18-15,3-2-16 0,0 3-10 16,6 1-2-16,3 1-15 0,2 2-19 16,7 0-3-16,2 5 13 0,1 6-13 15,-2-1 0-15,-6 3 9 0,-8-2 7 0,-5 2 2 16,-8 0-18-16,-3 0 9 0,-3 1 4 15,-3 1 22-15,-7 2 2 0,-6 0 24 16,-1-2 4-16,-5 1-6 0,1-2-22 16,-1-1-7-16,3-2-17 0,2 0 5 15,3-4 17-15,2 0-10 0,2-2 12 16,4-2 1-16,2-2 11 0,1 0 1 16,2-1 11-16,1 0 16 0,0 0 16 0,0 0 21 15,3 0 6-15,2-1-22 0,6-3-50 16,3 1-11-16,3 0-2 0,3 0 1 15,5 3 1-15,-2 0 0 0,4 3 0 16,2 4-3-16,-1 2-18 0,-1 3 21 16,-3-1 49-16,-1-2-25 0,-5 2-2 15,-5-4-4-15,-5 3 4 0,-3-3-22 0,-5 4 0 16,-3 0 0-16,-11 2 36 0,-7 0 7 16,-5 1 15-16,-5-1-24 0,-3 0-23 15,1-4-11-15,1 0-28 0,4-4-33 16,0-2-15-16,2-3-37 0,2 0-53 15,4-4-35-15,-2-5-78 0,1 0-94 16,5-3-124-16,1 0-121 0,8 5-497 16,7-6-418-16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6:04:18.248"/>
    </inkml:context>
    <inkml:brush xml:id="br0">
      <inkml:brushProperty name="width" value="0.05292" units="cm"/>
      <inkml:brushProperty name="height" value="0.05292" units="cm"/>
      <inkml:brushProperty name="color" value="#FF0000"/>
    </inkml:brush>
  </inkml:definitions>
  <inkml:trace contextRef="#ctx0" brushRef="#br0">6133 2353 326 0,'0'0'528'0,"0"0"-221"0,0 0-73 15,0 0 43-15,0 0 70 0,0 0-84 16,0 0-95-16,0 0-20 0,0 0 7 15,2-47-13-15,-2 42-14 0,1 3-9 16,-1-2-4-16,0 0 12 0,0-1-19 16,0 1 6-16,0 1 6 0,2 1-31 15,-2-1-23-15,0 2 3 0,0-1 3 0,0 2-5 16,0 0-22-16,0 0-45 0,0 0-40 16,0 0-49-16,0 3-46 0,0 2-41 15,0 3-11-15,0 5 187 0,0 6 0 16,0 4 76-16,0 3-22 0,0 2-19 15,0 2-35-15,0 0 12 0,0 2-24 16,0 1-45-16,0 2 50 0,0 0 7 0,0 1 0 16,0-1 2-16,1-3-1 0,2 0-1 15,2-5 13-15,-2-3-7 0,2-3-6 16,-1-5 0-16,-1-4 0 0,1-4 4 16,-1-3 24-16,-3-3 4 0,2-2 12 15,-2 0 44-15,0-3 32 0,0-5 0 16,0-3-120-16,0-8-234 0,0-4-186 0,-2-2-92 15,2-4-305-15,0 9-420 0</inkml:trace>
  <inkml:trace contextRef="#ctx0" brushRef="#br0" timeOffset="317.57">5980 2263 852 0,'0'0'668'0,"0"0"-301"15,0 0-75-15,0 0 3 0,0 0 69 16,-66-72-91-16,66 55-85 0,0-2 0 16,1-2 15-16,11-1-77 0,5-1-23 15,3 1-103-15,4 1 63 0,6 3 48 16,3 2 29-16,7 2-9 0,4-1 11 0,3 5-71 16,4 0-69-16,2 3 69 15,4 4 9-15,3 2-18 0,0 1-62 0,-4 7-12 16,-7 5-49-16,-7 8-81 0,-9 7 6 15,-11 7-13-15,-8 5 6 0,-9 8 71 16,-5 3 21-16,-15 3 51 0,-8 0 3 16,-7-2 19-16,-2-4-8 0,-4-2-14 15,0-7-81-15,3-3-44 0,1-6-77 16,8-4-119-16,2-6-82 0,5-2-54 16,7-4-114-16,2-6-405 0</inkml:trace>
  <inkml:trace contextRef="#ctx0" brushRef="#br0" timeOffset="699.98">6673 2638 2486 0,'0'0'663'0,"0"0"-224"0,0 0-70 16,0 0-149-16,0 0-64 0,0 0 20 15,0 0-46-15,0 0-84 0,0 0-46 16,0 0-49-16,0 0-31 0,-11 12-47 16,11-8-22-16,0 4 52 0,2 2 38 15,1 2 25-15,3 0 10 0,3 4 24 16,1-2 0-16,5 0-30 0,2-1-4 16,6 0 34-16,6-3 57 0,4 1 90 0,8-5-147 15,3-4 0-15,2-2 0 0,-1 0 106 16,-6-10-10-16,-6-4-43 0,-6-1-22 15,-4-3 0-15,-7-2 46 0,-7-2 25 0,-6-1 2 16,-3-1-33-16,-10-2-41 0,-5 3-30 16,-3 1-13-16,-1 3-36 0,-3 3-16 15,4 3-58-15,0 4-31 0,4 3-85 16,2 2-184-16,5 3-263 0,0 1-447 16,5-1-664-16</inkml:trace>
  <inkml:trace contextRef="#ctx0" brushRef="#br0" timeOffset="1099.81">5589 3372 1474 0,'0'0'1019'0,"0"0"-661"0,0 0 61 15,0 0 95-15,0 0-118 0,0 0-234 16,0 0-91-16,106-56-40 0,-23 34 3 15,21-2 44-15,16 1 5 0,17 1-6 16,7-1-10-16,6 2 32 0,-3 2-99 16,-3 2 0-16,-4 1 6 0,-9 0-6 15,-3 2 0-15,-10 2-12 0,-7-3-19 16,-10 5 0-16,-13 0-30 0,-10 0-19 0,-12 3-25 16,-14-1-47-16,-12 2-9 0,-15-1-71 15,-9 1-64-15,-10-2-20 0,-6 0-39 0,-8-2-185 16,-4 1-532-16</inkml:trace>
  <inkml:trace contextRef="#ctx0" brushRef="#br0" timeOffset="1716.17">5610 3787 1061 0,'0'0'1384'0,"0"0"-1010"15,0 0 7-15,0 0 93 16,0 0-74-16,0 0-82 0,0 0-46 0,0 0-63 16,0 0-96-16,0 0-82 0,0 0-31 15,-21-44-52-15,23 49-30 0,5 8 30 16,1 6 52-16,2 8 33 0,3 5-5 0,0 4-10 15,-1 2-5-15,0 0-10 16,0 1-3-16,-2-2-7 0,-2 0 7 0,0-3 3 16,-2-1-1-16,-1-3-2 0,-2-3-34 15,0-2-9-15,-2-5 9 0,-1-3-64 16,0-4-75-16,0-3-37 0,0-3-84 16,0-2-103-16,0-4-77 0,-3-1-33 15,-1-2 135-15,-1-5-944 0</inkml:trace>
  <inkml:trace contextRef="#ctx0" brushRef="#br0" timeOffset="1932.56">5457 3793 2246 0,'0'0'430'0,"0"0"-157"16,0 0 98-16,0 0 13 0,31-85-113 16,-1 63-67-16,13-2-73 0,9-1-26 0,10 4 4 15,6 1 2-15,1 8-19 0,-7 6-55 16,-9 6-37-16,-7 4-9 0,-8 9-22 15,-11 4-14-15,-6 3 45 0,-7 3 24 16,-10 4-24-16,-4 0-28 0,-9 7 25 16,-14 1 3-16,-7 2 9 0,-10 3-9 15,-4 1-98-15,-3 0-56 0,0-1-132 16,6-4-70-16,6-5-164 0,8-7-170 16,9-7-609-16</inkml:trace>
  <inkml:trace contextRef="#ctx0" brushRef="#br0" timeOffset="2265.69">6123 3972 2654 0,'0'0'792'0,"0"0"-394"0,0 0-84 16,0 0-136-16,0 0-91 0,0 0-13 0,0 0 3 15,0 0-61-15,0 0-16 0,0 0-44 16,0 0 4-16,-46 35 12 0,46-20 4 15,0 2 11-15,7 1-2 0,6 1 12 16,4-1 2-16,2-1 1 0,7 0 10 16,0-4-10-16,4-2-16 0,-1-4 16 15,0-2 50-15,-3-4 37 0,-3-1 14 16,0-4-2-16,0-4 2 0,-4-3-6 16,-2-3-6-16,-1-3 8 0,-3-5-2 0,-4-3-31 15,-4-1-34-15,-2 0-28 0,1 0-2 16,-4 4-2-16,0 1-40 0,0 5-92 15,-4 2-25-15,4 3-34 0,0 2-112 16,6 3-229-16,4 2-429 0,3 2-31 16,-3 0-373-16</inkml:trace>
  <inkml:trace contextRef="#ctx0" brushRef="#br0" timeOffset="2665.67">6558 3913 248 0,'0'0'2031'0,"0"0"-1401"16,0 0-68-16,0 0-60 0,0 0-167 15,0 0-94-15,0 0-37 0,0 0-103 16,0 0-67-16,0 0-4 0,94-38-2 16,-58 28-27-16,2 0-1 0,-3 2-2 15,-3 2-53-15,-6 2-28 0,-3 0-34 16,-3 1-34-16,-4 2-35 0,0 0-25 16,-6 1 16-16,-1-1 44 0,-2 1 66 0,-4 0 6 15,-2 0 6-15,1 0 25 0,1 1 29 16,-2 0 16-16,-1 3-10 0,3 1 1 15,-2-1 10-15,1 2 1 0,-2 1 1 0,0 2 15 16,0 1 30-16,-5 2 9 16,-2 1-1-16,-4 2 1 0,1 2 0 15,-3 1-1-15,-3 1-5 0,4 2 11 0,-2-2-2 16,1-1-16-16,4 0 9 0,-1 0-15 16,3-5-22-16,3 0-11 0,2-3 1 15,2-3 38-15,0-2 8 0,0 0 36 16,6-3 29-16,4 2 32 0,3-2 14 15,10-1-6-15,6-1-41 0,8 0-27 16,7-7-52-16,6 0-34 0,5-4-59 16,1 0-57-16,5-2-68 0,2-1-119 0,3-3-190 15,-1-1-287-15,-16 2-728 0</inkml:trace>
  <inkml:trace contextRef="#ctx0" brushRef="#br0" timeOffset="3171.66">8283 2837 2767 0,'0'0'491'0,"0"0"-294"16,0 0 116-16,0 0-19 0,0 0-148 15,0 0-71-15,0 0-41 0,0 0-34 16,111-57-21-16,-68 46 3 0,2 1 2 16,-2 7-34-16,-4 3-87 0,-7 0-102 15,-6 7-68-15,-8 7-113 0,-6 2-182 0,-7-3-508 16</inkml:trace>
  <inkml:trace contextRef="#ctx0" brushRef="#br0" timeOffset="3321.78">8315 3099 2410 0,'0'0'570'0,"0"0"-199"16,0 0 88-16,0 0-166 0,0 0-149 16,0 0-123-16,0 0-21 0,101-46-46 15,-42 28 8-15,10-1 7 0,5 2-3 16,-4 2-4-16,-5 3-229 0,-6 2-126 16,-7 0-150-16,-16 4-272 0,7-3-916 0</inkml:trace>
  <inkml:trace contextRef="#ctx0" brushRef="#br0" timeOffset="3665.64">9338 2763 2974 0,'0'0'625'0,"0"0"-392"16,0 0-12-16,0 0-2 0,-78-19-83 15,60 16-49-15,3 2 24 0,2 1-9 0,5 0-44 16,2 0-58-16,1 1-15 0,-2 4-28 15,3 5-7-15,1 3 13 0,2 2 7 16,1 4 5-16,4 2 13 16,10-1-16-16,4 0-81 0,6-2-24 0,5-2 24 15,6-2 59-15,1-7 50 0,0-2 75 16,-2-5 34-16,-6 0 6 0,-4-5-7 16,-7-4 3-16,-6-5-9 0,-6-5-10 15,-5-3-10-15,0-4 16 0,-13-1 0 16,-7 1-31-16,-9 2-67 0,-1 3-27 15,-3 3-40-15,1 7-34 0,2 1-12 0,6 7-23 16,5 1-76-16,3 2-136 0,7 3-177 16,6 3-109-16,3 3-17 0,3-2-69 15,20 6-478-15</inkml:trace>
  <inkml:trace contextRef="#ctx0" brushRef="#br0" timeOffset="3813.67">9812 2873 1608 0,'0'0'972'15,"0"0"-381"-15,0 0 85 0,0 0-153 0,0 0-171 16,0 0-82-16,0 0-44 0,0 0-59 16,0 0-134-16,0 0-33 0,0 0 0 15,6-26-18-15,-6 22-82 0,-1 3-89 16,1 0-71-16,0 1-134 0,4 0-332 16,9 0-344-16,1 0-88 0,-50 32-345 0</inkml:trace>
  <inkml:trace contextRef="#ctx0" brushRef="#br0" timeOffset="4181.68">10184 2516 2282 0,'0'0'680'0,"0"0"-334"0,0 0 88 15,0 0-47-15,39-78-144 0,-20 65-85 16,3 1-29-16,6 3-27 0,1 0-28 15,4 4-28-15,0 4-46 0,-1 1-31 16,-4 1-24-16,-4 10-4 0,-4 2 10 16,-2 5 18-16,-6 3 7 0,-3 2 5 15,-3 3 1-15,-6 1-13 0,-3 4 3 16,-9 1 27-16,-9 2 1 0,-8 2 1 16,-4-2 24-16,-2 1-23 0,3-4-2 15,7-4-13-15,5-6 1 0,8-5-3 0,3-5-4 16,8-2 4-16,1-7 15 0,0-1 19 15,0-1 49-15,8 0 59 0,11-2 103 16,17-8 14-16,21-4-119 0,20-4-122 16,15-6-3-16,12 2-67 0,3 1-85 0,-5 3-44 15,-4 0-28-15,-8 5-194 0,-7-1-284 16,-24 5-480-16,26-9-1032 0</inkml:trace>
  <inkml:trace contextRef="#ctx0" brushRef="#br0" timeOffset="5165.46">15327 2223 1489 0,'0'0'757'0,"31"-68"-437"0,-12 33-88 16,5-5 70-16,5-3-28 0,-2 6-32 16,-4 8 29-16,-7 9-54 0,-4 7-39 15,-7 7-4-15,-5 3-51 0,0 3-110 16,0 0-13-16,0 4-65 0,0 8-133 16,-3 6 82-16,-2 8 88 0,-4 7 28 15,-4 0 22-15,-7 4-3 0,-6 1-16 16,-5-1-1-16,-7 1 10 0,-4 0-12 15,-5 0-13-15,-1-2-71 0,-4-3-4 0,0-1-13 16,-1-4 42-16,7-4 14 0,5-7 20 16,7-7 6-16,9-4 19 0,10-4 51 15,4-2 71-15,6-2 54 0,0-4-60 0,4 0-14 16,-2 0-12-16,3 3 3 16,0 1-22-16,0 1-59 0,0 1-12 0,7-2-52 15,5 1 2-15,9 0 19 0,10-1 16 16,12-3 15-16,10 1-2 0,9 1-20 15,5-2 22-15,0 2 1 0,-2 2-1 16,-6 1 0-16,-10 0-18 0,-10 6-94 16,-10 3-137-16,-11 1-110 0,-6 1-98 15,-6-1-47-15,-4 1-80 0,-1-4-467 16</inkml:trace>
  <inkml:trace contextRef="#ctx0" brushRef="#br0" timeOffset="5514.63">15530 2493 1942 0,'0'0'528'0,"0"0"-115"15,0 0-3-15,0 0-42 0,0 0-50 16,0 0-51-16,0 0-66 0,0 0-58 16,0 0-51-16,0 0-92 0,0 0-32 0,4-5 1 15,1 8-9-15,0 3 34 0,2 2 6 16,2 2 3-16,1 0-3 0,-2 0-13 16,-2 1-18-16,-1-1-15 0,-1 0-16 15,-3 0-10-15,2-2-8 0,-3-1-29 16,0-2-77-16,0-2-47 0,0-2 21 15,0-1 139-15,0 0 73 0,0-4 178 16,3-5-11-16,0-2-135 0,1-5 27 16,6-3 45-16,5-3 16 0,4-2-5 15,6 2-12-15,4-2-26 0,4 3-2 16,2 2-10-16,9 1-41 0,1 4 1 0,4 4 9 16,3 3-6-16,0 7-7 0,1 0-5 15,-6 7 14-15,-6 3-2 0,-8 4-28 16,-5 3-65-16,-6 2-39 0,-5 3-35 15,-6 0-23-15,-1 1-15 0,-3 2-94 16,-1-2-198-16,2 1-184 0,-1-7-519 0</inkml:trace>
  <inkml:trace contextRef="#ctx0" brushRef="#br0" timeOffset="5793.03">16976 2287 1846 0,'0'0'790'15,"0"0"-337"-15,0 0 79 0,0 0-87 16,0 0-187-16,0 0-56 0,0 0-5 0,0 0-117 15,0 0-80-15,82-36-28 0,-30 28 4 16,0 2 21-16,-1 2-28 0,-9 4-52 16,-8 0-96-16,-6 2-113 0,-7 6-127 15,-8 1-50-15,-4 0-147 0,-7-2-451 16,-7 3-525-16</inkml:trace>
  <inkml:trace contextRef="#ctx0" brushRef="#br0" timeOffset="5934.67">17040 2461 1878 0,'0'0'483'0,"0"0"-176"0,0 0 60 0,0 0 29 16,0 0-48-16,0 0-42 16,89-9-135-16,-31 0-122 0,10-2-48 0,8 1-2 15,3 1-32-15,-1 1-123 0,-3 1-115 16,-2 0-80-16,-2 0-188 0,-19 1-449 16,24-8-851-16</inkml:trace>
  <inkml:trace contextRef="#ctx0" brushRef="#br0" timeOffset="6248.28">18240 2004 2138 0,'0'0'762'0,"0"0"-292"15,0 0 74-15,0 0-41 0,0 0-191 0,0 0-103 16,0 0-68-16,0 0-74 0,0 0-67 16,0 0-16-16,0 0-69 0,-28-15-47 15,25 32 86-15,0 7 43 0,-2 4 3 16,-1 4 3-16,2 2-1 0,1 2 32 0,2-2 12 16,1 1-6-16,0-1-37 0,0-2 15 15,0-3-18-15,1 0-29 0,4-2-85 16,0-3-95-16,3-1-106 0,2-4-230 15,3-3-138-15,-2-4-352 0,6-4-877 0</inkml:trace>
  <inkml:trace contextRef="#ctx0" brushRef="#br0" timeOffset="6397.64">18393 2473 2737 0,'0'0'688'15,"0"0"-261"-15,0 0 3 0,0 0-173 16,0 0-103-16,0 0-55 0,0 0-56 15,0 0-43-15,0 0-22 0,0 0-24 16,56-69-105-16,-46 64-124 0,5-2-94 0,2 4-139 16,5-5-180-16,-5 4-655 0</inkml:trace>
  <inkml:trace contextRef="#ctx0" brushRef="#br0" timeOffset="6697.9">18900 2184 2485 0,'0'0'682'0,"0"0"-243"15,0 0 9-15,0 0-108 0,0 0-130 16,0 0-68-16,0 0-56 0,0 0-86 16,0 0-68-16,0 0-55 0,-24-28-31 15,24 38 76-15,0 5 47 0,0 6 28 16,4 1 0-16,9 2-9 0,6 2-19 16,5 0 31-16,6-2 15 0,7-2 38 15,0-2-13-15,5-6-18 0,-3-4 9 16,0-5 37-16,-5-4 0 0,-2-1-7 15,-3-6 47-15,-5-6 51 0,-5-3 107 16,-6-7-26-16,-4-5-73 0,-6-4-52 0,-3-4-55 16,-2-1-51-16,-12 2-9 0,-8 4-51 15,-4 3-34-15,-8 8-24 0,-5 6-76 16,-6 6-65-16,-8 6-95 0,-7 1-221 16,0 9-206-16,11 2-402 0,-16-2-960 0</inkml:trace>
  <inkml:trace contextRef="#ctx0" brushRef="#br0" timeOffset="8556.64">8315 5535 2297 0,'0'0'616'0,"0"0"-251"0,0 0 101 15,0 0-69-15,0 0-117 0,0 0-46 0,0 0-120 16,0 0-114-16,0 0-43 16,102-57 0-16,-53 44-19 0,3 2 13 0,-3 4-28 15,-1 5-81-15,-11 2-69 16,-8 0-180-16,-8 6-162 0,-9 3-126 0,-7 0-434 16</inkml:trace>
  <inkml:trace contextRef="#ctx0" brushRef="#br0" timeOffset="8703.02">8410 5697 871 0,'0'0'1146'16,"0"0"-780"-16,0 0-88 0,0 0-88 16,0 0-39-16,0 0 28 0,0 0 101 15,0 0-61-15,81 2-90 0,-19-15-103 0,11 0-26 16,5-3-4-16,0 3 2 0,-9 0-228 16,-7 2-114-16,-10 0-114 0,-17 4-269 15,1-5-850-15</inkml:trace>
  <inkml:trace contextRef="#ctx0" brushRef="#br0" timeOffset="9064">9569 5219 2278 0,'0'0'646'16,"0"0"-256"-16,0 0-28 0,0 0 48 15,0 0-102-15,0 0-95 0,0 0-59 16,0 0-43-16,0 0-47 0,0 0-12 15,0 0-52-15,-12-19-31 0,11 24-82 16,-2 7-38-16,-4 5 117 0,1 4 19 16,-1 5-3-16,0 1-16 0,4 3-3 0,3-1 9 15,1 0 26-15,10-2 0 0,6-3-48 16,4-1-40-16,6-4 3 0,-1-2 41 16,1-5 46-16,1-5 0 0,-3-5 43 0,-1-2 32 15,-1-4 27-15,-2-8 28 0,-1-3 2 16,-3-4 3-16,-3-5 21 0,-5-2 18 15,-5-7-12-15,-1 0-53 0,-3-3-45 16,-5 2-22-16,-4 4-42 0,-3 5-14 16,-2 3-41-16,-1 7-45 0,-2 2-64 15,1 4-56-15,-1 3-68 0,2 6-182 16,3 0-282-16,3 7-292 0,3 1-58 16</inkml:trace>
  <inkml:trace contextRef="#ctx0" brushRef="#br0" timeOffset="9187">9946 5344 1281 0,'0'0'758'0,"0"0"-247"0,0 0-48 16,0 0-124-16,0 0-63 0,0 0-48 15,0 0-72-15,0 0-51 0,0 0-105 16,0 0-83-16,0 0-218 0,14-18-124 0,-5 9-239 16,-3 1-597-16</inkml:trace>
  <inkml:trace contextRef="#ctx0" brushRef="#br0" timeOffset="9463.57">10309 4927 2590 0,'0'0'594'16,"0"0"-161"-16,0 0 52 0,0 0-84 16,0 0-105-16,0 0-66 0,0 0-78 15,0 0-76-15,0 0-76 0,0 0-12 16,0 0-64-16,-1-26-49 0,-2 35-16 15,2 5 114-15,-5 4 27 0,3 4-1 16,3 3 1-16,0-2-1 0,0 1 1 16,6 0 0-16,5-1 0 0,4 0 2 15,4 0 16-15,1-1 0 0,0-2-18 0,3-2-14 16,0-1-63-16,0-4-64 0,0-3-53 16,2-2-39-16,1-5-62 0,2-3-67 15,-2 0-148-15,-1-9-202 0,-6 1-497 0</inkml:trace>
  <inkml:trace contextRef="#ctx0" brushRef="#br0" timeOffset="9640.61">10670 5081 271 0,'0'0'1842'16,"0"0"-1250"-16,0 0-101 0,0 0-5 15,0 0-82-15,0 0-140 0,0 0-124 16,0 0-94-16,0 0-46 0,0 0-30 16,0 0 30-16,-1 16 16 0,2-1 39 15,3 5-21-15,-3-1-3 0,4 0-6 16,-2 3-1-16,3-3-18 0,-2 2-6 15,0 0-74-15,2-3-126 0,-3 1-37 16,-2-1-67-16,-1-1-117 0,0-2-93 0,0-3-163 16,2-3-670-16</inkml:trace>
  <inkml:trace contextRef="#ctx0" brushRef="#br0" timeOffset="10229.84">10997 4928 635 0,'0'0'1737'16,"0"0"-1201"-16,0 0-101 0,0 0-33 15,0 0-83-15,0 0-98 0,0 0-103 0,0 0-72 16,66-73-33-16,-37 63-11 16,6 0 32-16,-1 3 0 0,2 0 6 0,-3 2-25 15,-4 4-15-15,-4 1-14 0,-5 0-29 16,-1 4-10-16,-6 4 7 0,-3 2-29 15,-3-1-43-15,-4 2 9 0,-3 1 11 16,0 1 29-16,-10 3 47 0,-5-3-3 16,-5 4-16-16,-3 3-31 0,-4-1-92 15,-2 3-90-15,0-2-49 0,5 1-47 16,-1-1 33-16,6-2 32 0,3-2 61 16,6-6 91-16,7-2 133 0,3-7 10 15,0-1 467-15,11 0 53 0,6-7-165 16,6-3-68-16,6 3-69 0,3-2-58 0,1 2-38 15,-3 5-12-15,2 2-45 0,-2 0-50 16,0 1-6-16,-1 7 49 0,0 3 7 16,-3 1-35-16,-3-1-25 0,-6 1-11 0,-6 0-4 15,-5-2-14-15,-4 2-29 0,-2-2 15 16,-9 3 26-16,-7 0-11 0,-11 0-8 16,-8-2-1-16,-10-2-65 0,-6 0-118 15,-4-1-112-15,2-3-93 0,4 0-148 16,13-2-196-16,-15-3-834 0</inkml:trace>
  <inkml:trace contextRef="#ctx0" brushRef="#br0" timeOffset="11213.57">16828 4339 2368 0,'0'0'561'0,"0"0"-228"0,0 0-53 16,0 0 86-16,0 0-37 0,0 0-71 0,0 0-64 15,0 0-62-15,0 0-61 0,0 0-71 16,27-48-31-16,-27 53-79 0,2 2-54 16,-1 6 50-16,3 5 89 0,-2 4 25 15,-2 2 0-15,0 2 4 0,-2 2 14 16,-10 0-15-16,-6 2-2 0,-9-1-1 15,-8 0-12-15,-6 1-32 0,-4-5-67 16,-3 0 8-16,2-1-25 0,2-3-92 16,3-3-14-16,9-6 60 0,4-6 40 15,2-5 32-15,3-1 48 0,1-7 54 16,0-5 3-16,2-4 32 0,3 1 57 16,4-2 68-16,6 2 55 0,4 1 44 15,1-3-11-15,2 3-49 0,0-2-60 0,3 2-31 16,3 1-25-16,5 2-43 0,0 1-40 15,5 3-30-15,5 4-35 0,5 2-12 16,10 1 28-16,9 4 32 0,4 5 16 0,4 2 1 16,3 4-28-16,0-3 3 0,-4 2 24 15,0-1-2-15,-2 1 0 0,-5-5-22 16,-3 1-43-16,0-4-25 0,-8-2-41 16,-3 0-58-16,-5-3-114 0,-6 2-101 15,0-3-48-15,-3 0-153 0,-4 0-603 16</inkml:trace>
  <inkml:trace contextRef="#ctx0" brushRef="#br0" timeOffset="11862.64">17217 4727 398 0,'0'0'1766'0,"0"0"-1165"0,0 0-162 16,0 0-25-16,0 0-93 0,0 0-129 15,0 0-104-15,0 0-88 0,0 0-7 16,0 0-58-16,0 0-39 0,-9 3 19 15,14 6 85-15,-1 1 44 0,3 3-6 0,-1-1-3 16,1 0-17-16,-3-1-18 0,-1-1-3 16,0-1-32-16,-1-1-10 0,-1-3-2 15,-1-2-9-15,0-2-7 0,0-1 15 16,0 0 48-16,0 0 50 0,0 0 69 16,0-5 48-16,2-3-107 0,2-3-59 15,3-3 2-15,0-3 31 0,5-1 56 16,2 0 3-16,2 0-28 0,3 1 22 0,3 0-19 15,4 2-4-15,2 0-17 0,4 4-26 16,0 1-21-16,1 5-1 0,-1 2 1 16,-4 3-1-16,-2 0 1 0,-1 3-1 15,-4 7 1-15,-3 3-43 0,-1 0-12 16,-4 5 2-16,-2-1-2 0,-3 1 5 0,-3 0-2 16,0-3 11-16,-4 2-18 0,1-1-71 15,-1-3-115-15,-1 0-76 0,2-1-73 16,-1-2-55-16,5-4-83 0,-2 0-238 15,8-4-636-15</inkml:trace>
  <inkml:trace contextRef="#ctx0" brushRef="#br0" timeOffset="12062.75">18043 4614 1983 0,'0'0'612'16,"0"0"-306"-16,0 0-62 0,0 0-37 16,0 0-57-16,82-42-52 0,-48 34-47 15,5 3-34-15,3 1-17 0,-2 1-2 0,-6 3-26 16,-10 0-264-16,-5 4-208 0,-10 4-178 16,-2-2-467-16</inkml:trace>
  <inkml:trace contextRef="#ctx0" brushRef="#br0" timeOffset="12196.73">18276 4684 166 0,'0'0'1434'0,"0"0"-950"0,0 0-50 16,0 0 20-16,0 0-26 0,0 0-76 0,0 0-182 15,0 0-170-15,0 0-19 0,104-30-32 16,-61 21-12-16,5-1-151 0,-3 3-104 16,0 1-86-16,-6 0-187 0,-10 1-634 15</inkml:trace>
  <inkml:trace contextRef="#ctx0" brushRef="#br0" timeOffset="12562.82">19057 4192 299 0,'0'0'1292'0,"0"0"-811"0,0 0-70 15,0 0-1-15,0 0-97 0,16-71-61 16,1 59-65-16,2-3-64 0,7 1-53 16,3 1-26-16,1 2 12 0,1 0 7 15,-3 5-13-15,-5 1-14 0,-3 2-5 0,-8 3-31 16,-2 0-13-16,0 1-50 15,-1 8 63-15,0 3 26 0,-1 3 27 0,2 5-53 16,-2 3-17-16,-3 1-14 0,-2 5 15 16,-3-2 14-16,0 0-21 0,-1 1-30 15,-8-1-28-15,-1 0-90 0,-4-1-114 16,2-2-101-16,-2 0-129 0,5-9-308 0,0 7-887 16</inkml:trace>
  <inkml:trace contextRef="#ctx0" brushRef="#br0" timeOffset="12702.6">19377 4634 342 0,'0'0'1464'0,"0"0"-910"0,0 0-5 16,0 0-41-16,0 0-50 0,0 0-84 15,0 0-111-15,0 0-179 0,0 0-84 16,0 0-59-16,0 0-93 0,0-13-34 16,-3 13-97-16,-4 0-178 0,0 0-192 0,-1 0-109 15,-3 0-708-15,47 13 900 0</inkml:trace>
  <inkml:trace contextRef="#ctx0" brushRef="#br0" timeOffset="13904.59">8631 7558 158 0,'0'0'120'0,"0"0"-120"0,0 0-13 0,0 0-252 15</inkml:trace>
  <inkml:trace contextRef="#ctx0" brushRef="#br0" timeOffset="14162.68">8631 7558 988 0,'-29'82'1165'0,"29"-82"-719"0,0 0-127 16,0 0-62-16,1 0-41 0,6 0-28 15,2-2-43-15,7-5-75 0,7 0-45 16,6-4 3-16,4 0-3 0,0 1 1 15,0-1-23-15,-2 2-2 0,-6 0-1 0,-3 4-23 16,-3-1-56-16,-2 1-57 0,-4 4-73 16,0 1-91-16,-4 0-143 0,-3 1-190 15,-4 4-571-15</inkml:trace>
  <inkml:trace contextRef="#ctx0" brushRef="#br0" timeOffset="14317.27">8642 7858 1208 0,'0'0'521'16,"0"0"-300"-16,0 0 51 0,0 0 132 16,0 0-117-16,0 0-143 0,88-22-96 15,-42 8-44-15,3-2-4 0,2 2-55 16,-4 1-83-16,-6 2-71 0,-7-1-130 16,-5 5-258-16,-8 0-494 0</inkml:trace>
  <inkml:trace contextRef="#ctx0" brushRef="#br0" timeOffset="14661.72">9592 7473 1155 0,'0'0'1394'16,"0"0"-899"-16,0 0-99 0,0 0-16 0,0 0-25 16,0 0-94-16,0 0-88 15,0 0-84-15,0 0-70 0,0 0-19 0,-12-3-49 16,8 11-1-16,0 1 38 0,-1 6 0 15,2 0-1-15,-1 1-11 0,3 3-4 16,1-1 3-16,1 0 24 0,11 0-11 16,1-2-32-16,5-2-30 0,1-1-10 15,6-2 16-15,1-5 68 0,4-5 38 16,0-1 52-16,3-7 9 0,-1-5-3 16,0-5 12-16,-3-2-12 0,-5-1 20 0,-3-4 59 15,-6-2 26-15,-3-1-43 16,-5-1-27-16,-6 0-56 0,-1 1-38 15,-6 3-19-15,-8 5-18 0,-2 1-67 0,-4 5-66 16,-3 3-28-16,-1 2-37 0,0 6-47 16,0 2-121-16,4 1-228 0,4 7-138 15,6 3-268-15,4-3-351 0</inkml:trace>
  <inkml:trace contextRef="#ctx0" brushRef="#br0" timeOffset="14821.69">10144 7549 1979 0,'0'0'783'16,"0"0"-137"-16,0 0-143 0,0 0-170 16,0 0-113-16,0 0-63 0,0 0-64 15,0 0-50-15,0 0-43 0,0 0-22 16,0 0-104-16,19-5-171 0,-9 0-116 16,5-2-116-16,7-1-95 0,1-1-140 0,-4 3-557 15</inkml:trace>
  <inkml:trace contextRef="#ctx0" brushRef="#br0" timeOffset="15278.13">10376 7276 1356 0,'0'0'696'0,"0"0"-295"0,0 0-53 16,0 0-11-16,0 0-46 0,0 0-82 16,0 0-61-16,0 0-47 0,0 0-44 15,0 0-7-15,-36-30-16 0,39 31-34 16,1 2 0-16,5 3 0 0,2 1 89 15,7 5 45-15,3 1 30 0,6 3-34 0,4 2-43 16,3 0 2-16,1 3-3 0,1 1-21 16,-3-2-23-16,-3 1-26 0,-4-2-16 15,-6-1-21-15,-5-2-37 0,-8-2-40 16,-3 0-28-16,-4-1 24 0,-11-2 34 16,-7 0 31-16,-5 1-7 0,-2-5-18 15,-3-1-91-15,1-1 31 0,4-5 71 0,4 0 51 16,5-2 51-16,4-7 43 15,2-1 31-15,5-1-19 0,-1-3-4 0,4 0 15 16,0 1-12-16,4-3-31 0,5-1-19 16,5-2-9-16,2-2-6 0,7-2-15 15,3 0-22-15,4-2 7 0,2 0-10 16,1-3 0-16,-2 4 0 0,-6 4 12 0,-4 2-10 16,-4 2 1-16,-7 5 31 0,-4 3-1 15,-4 1 7-15,-2 2 40 0,-2-1-47 16,-7-1-33-16,-5 1-73 0,-8-1-28 15,-4 3-18-15,-4 3-38 0,-3 1-65 16,-2 3-154-16,-1 6-185 0,2-3-71 16,3 5-110-16,8-7-563 0</inkml:trace>
  <inkml:trace contextRef="#ctx0" brushRef="#br0" timeOffset="16677.62">17126 6890 303 0,'0'0'1358'16,"0"0"-816"-16,0 0-141 0,0 0-34 16,0 0 10-16,0 0-47 0,0 0-66 15,0 0-84-15,0 0-43 0,0 0-47 16,0 0-25-16,8-47-15 0,-8 47-16 15,1 0-9-15,-1 2-11 0,0 2-14 16,0 6-36-16,0 3 36 0,0 9 46 16,0 4 7-16,-7 4-10 0,-4 5-6 15,-3-2-9-15,-5 3-1 0,-1-1 1 16,-3-1-10-16,-2-2-17 0,1-3-1 0,-2-4-2 16,2-2 0-16,1-5-31 0,2-4-1 15,3-3 0-15,0-4-3 0,1-3-3 16,-1-2-3-16,-1-2-7 0,-3-2-9 15,1-5-30-15,0-4-5 0,3-1 48 16,2-5 33-16,1-1 13 0,4-6 28 16,2 4 19-16,3-2 9 0,5 2 0 15,1 3-1-15,0 1-5 0,1 3-7 0,5 2-15 16,3 2-6-16,-1 0-7 0,1 2-13 16,2 2-2-16,4 3-18 0,4 1-19 15,3 1-10-15,5 0 10 0,5 6 37 16,3 3 13-16,1 3 11 0,0 3-21 15,1-2-1-15,-4 1-1 0,1 0-1 16,-2 0-1-16,0-1-30 0,-3-1-31 0,-4-1-15 16,0 0-72-16,-4-4-147 0,-5 1-168 15,2 1-99-15,-7-5-238 0,5 2-825 0</inkml:trace>
  <inkml:trace contextRef="#ctx0" brushRef="#br0" timeOffset="17077.64">17455 7207 1223 0,'0'0'1421'16,"0"0"-879"-16,0 0-46 0,0 0-105 15,0 0-216-15,0 0-82 0,0 0-28 16,0 0-46-16,0 0-17 0,0 0 47 16,0 0 7-16,28 15-13 0,-22-8-22 15,-3 3-21-15,-1-3-16 0,-1 3-8 16,1-3-7-16,-2 0-25 0,0-1-40 15,0-2-47-15,0-3-58 0,0-1-6 16,0 0 179-16,0-1 28 0,0-8 169 0,3 0-166 16,-2-4 26-16,3-4-28 0,3 2 18 15,-4 0 72-15,3-2 12 0,0 1 3 16,0 2-16-16,2 1-6 0,1 2-1 16,1-1-18-16,3-1-10 0,1 3-9 15,5 2-21-15,1 1-7 0,3 0-6 0,5 3-12 16,-1 3-16-16,5 1 16 15,-1 1 14-15,1 7 10 0,-2 2-24 0,1 2 0 16,-4 1-12-16,-3 1-31 0,-5 2-68 16,-6 2-18-16,-6 2 11 0,-7 1 0 15,0-1 6-15,-5-1-11 0,-7 1-53 16,1-2-92-16,0-3-136 0,2-2-103 0,4-3-120 16,2-3-471-16</inkml:trace>
  <inkml:trace contextRef="#ctx0" brushRef="#br0" timeOffset="17300.68">18325 7021 1650 0,'0'0'591'15,"0"0"-278"-15,0 0-68 0,0 0-36 16,0 0-39-16,82-33-58 0,-53 26-55 16,6 0-54-16,-1 0-3 0,2 1-16 0,-5 1-118 15,-3 2-109-15,-5 2-115 0,-6 1-182 16,-6 0-534-16</inkml:trace>
  <inkml:trace contextRef="#ctx0" brushRef="#br0" timeOffset="17461.93">18428 7153 1580 0,'0'0'475'0,"0"0"-38"0,0 0 30 15,0 0-77-15,0 0-92 0,0 0-74 16,108-3-101-16,-64-2-70 0,5-2-41 16,-2 0-12-16,-3 1-3 0,-5 0-170 0,-7 1-140 15,-6-2-65-15,-6 2-197 0,-9 2-613 16</inkml:trace>
  <inkml:trace contextRef="#ctx0" brushRef="#br0" timeOffset="18011.73">19429 6800 646 0,'0'0'1394'16,"0"0"-825"-16,0 0-112 0,0 0-55 16,0 0-64-16,0 0-86 0,0 0-74 15,0 0-53-15,0 0-42 0,0 0-83 0,0 0-15 16,-1 5-35-16,-1-4 7 15,1 2 40-15,-1-1 3 0,-1 1 18 0,-1 1-17 16,1 0-1-16,1-1-1 0,-1 4-2 16,0 2-13-16,0 2 16 0,-2 2 12 15,2 1-9-15,3 4-2 0,-1 2-1 16,1 1 0-16,0-1-3 0,4 1-12 16,5-2 11-16,5-1-14 0,-1-4 18 15,1-1 18-15,1-4 20 0,1-2 5 16,4-2 1-16,0-4-4 0,1-1 9 0,3 0 7 15,1-1-1-15,2-4 16 0,-1-4 3 16,-2-3 18-16,-2-2-6 0,-2-3-10 16,-4-2-9-16,-1-1-15 0,-5-3 6 15,-3 3 0-15,-2-2-19 0,-3 4-2 16,-2 1-4-16,0 5-15 0,-2 2 7 16,-6 1-25-16,-2 1-46 0,-2 2-42 0,-5 1-28 15,0 1-21-15,-3 1-4 0,0 1 0 16,1 0-22-16,1 2-41 0,2 0-79 15,4 0-63-15,1 0-9 0,4 0-15 16,2 3-48-16,3 2-55 0,2-1-137 16,0 4-565-16</inkml:trace>
  <inkml:trace contextRef="#ctx0" brushRef="#br0" timeOffset="19044">19550 6926 627 0,'0'0'616'0,"0"0"-108"16,0 0-132-16,0 0-49 0,0 0-17 15,0 0 5-15,0 0 7 0,0 0 14 16,0 0-122-16,0 0-145 0,78-4-57 16,-45-1-12-16,4-3 0 0,0 1-19 15,-4 0-6-15,-6-2 3 0,-8 1-25 0,-5 1 47 16,-5-3 26-16,-5 3 17 0,-4 0-8 16,0 0 0-16,-2-2 34 0,-6 2-69 15,-1 2-17-15,-6 0-24 0,-4 2-10 0,-6 3 10 16,-2 0-3-16,-5 0 13 0,-1 3 6 15,1 3 9-15,1 3-6 0,3 2 0 16,4 1 3-16,5 0-3 0,8 0-10 16,3 0-21-16,5-3-71 0,3 1-9 15,0-3 15-15,5-1 83 0,2-1 35 16,2-4 54-16,1 1 7 0,1-2 2 16,-2 0-12-16,2 0-19 0,-3 0 3 15,-4 0 6-15,1 0 28 0,-4 0 1 16,0 0-1-16,-1 0 0 0,0 0 19 15,0 0-2-15,0 0-11 0,0 0-13 16,0 0-59-16,-5 0-3 0,-4 0-134 16,-5 2-33-16,-4 2 60 0,-3 5 28 15,-4 0 19-15,3 3 19 0,-1 3 22 0,3-2 0 16,4 1-3-16,5-3-7 0,4 0 10 16,4-4-3-16,1-2 0 0,2 0-20 15,0-4 36-15,3 0 6 0,7-1 86 0,5 0 44 16,8 0-45-16,4-2-78 0,9-7-7 15,0 1 0-15,2-4 3 0,-2-2 31 16,-4-2 7-16,-7 2 13 0,-5-2-16 16,-6 3 56-16,-6-2 26 0,-4 5 1 15,-4 0 19-15,0 1-28 0,-9 0-66 16,-6 0-46-16,-7 0-28 0,-3 2-21 16,-6 1 5-16,-2 3 10 0,-2 3 3 15,2 0 13-15,3 3-20 0,4 5-43 16,5 2-6-16,6 3 8 0,3 1-3 0,4 2 1 15,4-2 5-15,2 1-15 0,2-2-36 16,7 0 45-16,6-2 82 0,6 1 0 16,4-4 38-16,7-2-3 0,4-2-1 15,2-4-8-15,2 0-7 0,-2 0-7 16,-4-5 17-16,-5-2-1 0,-6 1 16 0,-5-2 35 16,-8 0 47-16,-3 0 41 0,-5-2 1 15,0 0-75-15,-12 0-93 0,-7 0-53 16,-9 2-62-16,-6 4-25 0,-3 4 29 15,-4 0 14-15,5 4-35 0,5 6-23 16,6 3-58-16,7 0-148 0,7 3 1 16,6-1 37-16,5 1 18 0,0-4-81 15,13-1-164-15,-2-5-213 0</inkml:trace>
  <inkml:trace contextRef="#ctx0" brushRef="#br0" timeOffset="19509.77">20285 6685 1266 0,'0'0'537'15,"0"0"-161"-15,0 0-33 0,0 0-1 16,0 0-44-16,0 0-14 0,0 0-47 16,-26-67-16-16,29 56-35 0,4-1-37 0,1 1-27 15,4 2-39-15,3 1-36 0,4 1-34 16,2 2-13-16,3 3-25 0,4 2-2 16,7 0 2-16,2 1-9 0,2 5-7 15,-3 4 4-15,-3-1 12 0,-5 3 13 16,-8 3-26-16,-6-1-86 0,-2 1 16 15,-5 2 24-15,-3 1 27 0,-4 1 10 16,-1 2 47-16,-12 1 0 0,-4-1 44 16,-8 3 22-16,-4-1 3 0,-2 1-32 15,-1-1-4-15,2-3-19 0,4-2-14 0,5-3-18 16,6-3 1-16,4-3 16 0,3-4-1 16,4 0 1-16,4-4-15 0,0 1 4 15,0-2 12-15,0 0 1 0,3 0 21 0,8 0 19 16,6 0 28-16,8-6-69 0,8 0-22 15,7-3-139-15,4-1-81 0,0-2-173 16,2-1-166-16,-13 3-511 0,18-4-544 0</inkml:trace>
  <inkml:trace contextRef="#ctx0" brushRef="#br0" timeOffset="19699.97">20906 6841 1006 0,'0'0'768'16,"0"0"-145"-16,0 0-162 0,0 0-147 15,0 0-81-15,0 0-90 0,0 0-70 16,0 0-45-16,0 0-5 0,0 0 15 0,0 0-1 16,56-7-15-16,-48 4-9 0,-1 0 6 15,-3 0-19-15,-1 1-32 0,-3 1-12 16,3-3-66-16,-3 3-71 0,0-2-42 0,0 0-46 16,3 1-92-16,3-2-186 0,-1 1-672 15</inkml:trace>
  <inkml:trace contextRef="#ctx0" brushRef="#br0" timeOffset="20077.25">21260 6649 1672 0,'0'0'678'0,"0"0"-252"16,0 0-60-16,0 0-48 0,0 0-33 16,0 0-24-16,0 0-32 0,0 0-61 15,0 0-69-15,0 0-77 0,14-31-22 0,-14 34-44 16,1 0-33-16,-1 0-7 0,0 5 84 15,0 1 1-15,2 3 2 0,2-1-1 16,0 3 17-16,5 2 0 0,2 1 12 16,4-3-3-16,5 3-7 0,5-5 1 15,0 2-10-15,6-2-11 0,0-3 18 0,3-1 12 16,-3-4-3-16,2-3-1 0,1-1 4 16,-1 0-9-16,1-3-20 0,-2-3 13 15,0-2 19-15,-3-2 9 0,-3-2 6 16,-4-2 13-16,-5-3 36 0,-3-2 73 15,-5-4-16-15,-7-3-57 0,-2 1-28 16,0-4-34-16,-8 1-22 0,-8 2-14 16,-4 3-33-16,-6 4 2 0,-5 1 4 15,-3 2-34-15,-6 6-9 0,-4 2-6 0,-2 6-58 16,-3 2-50-16,0 0-28 0,0 2-115 16,3 7-222-16,4 3-93 0,2-1-98 15,12-2-564-15</inkml:trace>
  <inkml:trace contextRef="#ctx0" brushRef="#br0" timeOffset="23575.69">6613 10670 1636 0,'0'0'1047'0,"0"0"-600"0,0 0-90 15,0 0-101-15,0 0-29 0,0 0-36 16,0 0-91-16,0 0-84 0,0 0-16 0,0 0-25 16,4-19-17-16,-4 37 42 15,-3 4 19-15,-4 5 12 0,-3 6 13 0,-3 2 2 16,-4 3-12-16,-4 0 0 0,-3 4-9 16,-2 1-22-16,-4 1 43 0,-3-2-46 15,-2 1-1-15,-1-5-15 0,-3-2-5 16,2-3-51-16,4-6 13 0,2-7 3 15,7-6 22-15,8-6 34 0,2-8 17 16,2 0 51-16,3-8-24 0,-3-6-44 16,0-5-18-16,-1-3 18 0,3-5 13 15,4-3 28-15,0-2 5 0,2 1-15 16,0-1 9-16,4 3-2 0,0 0 17 0,8 2 10 16,0 3 12-16,5 2-7 0,1 1-21 15,2 6-42-15,4 0-7 0,0 8-25 16,-1 2-18-16,4 5-6 0,1 0 3 15,7 5 27-15,2 4-2 0,1 5-1 0,4 1 22 16,0 5-1-16,-3 2-1 16,-3 1-93-16,-3 1 2 0,-6 2-28 0,-3 0-16 15,-4 0-52-15,-2-2-21 0,-2-1-46 16,1-2-81-16,-3 0-38 0,0-2-177 16,-3-7-247-16,5 2-685 0</inkml:trace>
  <inkml:trace contextRef="#ctx0" brushRef="#br0" timeOffset="23991.62">6823 11144 1816 0,'0'0'1183'0,"0"0"-723"15,0 0-83-15,0 0-16 0,0 0-66 16,0 0-70-16,0 0-78 0,0 0-76 16,0 0-49-16,0 0-22 0,-2-11-2 15,4 14-38-15,0 4-18 0,2 0 58 16,0 5 2-16,2-1 1 0,0 3 8 15,0 1-11-15,-2-2-22 0,0 0-6 0,-1-1-18 16,-1 0-18-16,-1 0-4 0,1-2-9 16,-2-4 0-16,0 0-7 0,0-4 10 15,0-2 36-15,0 0 38 0,0 0 69 16,0-6 21-16,0-5-41 0,0-2-6 16,0-2-30-16,0-3 11 0,0 0 10 0,4 0 10 15,0-2 2-15,5 4-9 0,-2-1 27 16,3 0-21-16,2 3 18 0,5 2-6 15,5 0-30-15,1 2-10 0,7-1-12 16,3 5 12-16,3-1-12 0,3 2-2 16,2 5-1-16,0 0-4 0,-3 2-8 15,-4 5-3-15,-5 5 2 0,-6 1 11 16,-5 1-12-16,-6 4-7 0,-7-1-25 16,-2 1-3-16,-3 1-15 0,0-1-4 0,-2 0 0 15,-1 1-46-15,0-2-106 0,3-3-187 16,0-2-226-16,0-3-112 0,0-4-566 15</inkml:trace>
  <inkml:trace contextRef="#ctx0" brushRef="#br0" timeOffset="24174.79">7707 10986 2041 0,'0'0'656'0,"0"0"-331"0,0 0-60 16,0 0 78-16,0 0-90 0,0 0-118 15,0 0-81-15,0 0-53 0,95-43 1 16,-62 37-2-16,0-1 25 0,2 2-12 16,-5 0-13-16,0 0-80 0,-2 0-165 15,-1 2-163-15,-1-1-168 0,-7 3-641 16</inkml:trace>
  <inkml:trace contextRef="#ctx0" brushRef="#br0" timeOffset="24324.33">7851 11093 1694 0,'0'0'681'16,"0"0"-255"-16,0 0-137 16,0 0 34-16,0 0-22 0,0 0-75 0,0 0-49 15,98-2-81-15,-58-6-55 0,6 0-41 16,-1-2-42-16,-2 3-127 0,-5 0-98 16,-5 1-104-16,-3 1-160 0,-8 2-567 15,5-1-678-15</inkml:trace>
  <inkml:trace contextRef="#ctx0" brushRef="#br0" timeOffset="25609.41">10059 10433 2187 0,'0'0'662'16,"0"0"-303"-16,0 0-111 16,0 0 25-16,0 0-25 0,0 0-38 0,0 0-57 15,0 0-66-15,0 0-56 0,0 0-29 16,-17-20-2-16,17 20-19 0,0 0-21 16,1 1-25-16,3 7-13 0,1 2 78 0,3 5 33 15,1 6 14-15,0 5-1 0,2 4-8 16,-2 4-4-16,1 4 28 0,0-1-16 15,-3 2-28-15,0-3-17 0,1-3 15 16,-4-3-1-16,4-2-15 0,-3-3 0 16,-1-5 3-16,0-3-3 0,-1-3-6 15,0-4-25-15,-1-1 16 0,-1-5 13 16,1-1-11-16,-2-2 11 0,0 0-1 16,0-1 0-16,0 0 2 0,0 0-14 15,1 0-22-15,2-3-35 0,-2-5-49 16,3-2-119-16,5-2-167 0,0 0-185 0,-1 3-462 15,7-1-576-15</inkml:trace>
  <inkml:trace contextRef="#ctx0" brushRef="#br0" timeOffset="25833.08">10545 10867 1861 0,'0'0'1258'0,"0"0"-676"0,0 0-176 15,0 0-101-15,0 0-27 0,0 0-54 16,0 0-95-16,0 0-59 0,0 0-46 16,0 0-23-16,0 0-1 0,0-14-3 15,0 11-9-15,0 2-15 0,0-1-19 16,0-1-37-16,0 1-61 0,0-3-34 16,0 0-51-16,0-1-85 0,0-1-149 15,4 2-206-15,0 2-505 0,8-4-536 0,-32 70 1624 0</inkml:trace>
  <inkml:trace contextRef="#ctx0" brushRef="#br0" timeOffset="26258.71">10959 10501 2277 0,'0'0'771'0,"0"0"-274"0,0 0-153 15,0 0-74-15,0 0-70 0,0 0-30 16,0 0-59-16,0 0-49 0,0 0-38 16,0 0-24-16,0 0-17 0,-40-15-14 15,36 24 9-15,0 6 4 0,1 0 15 16,1 2-16-16,2 2-8 0,0 2-20 0,0-1 13 16,6 3-6-16,5-2-6 0,1 1-20 15,5-3-8-15,2-1 45 0,4-1 29 16,1-4 19-16,5-4 2 0,2-3-8 15,0-3 2-15,4-3 1 0,0 0 6 0,-1-6-4 16,1-2 10-16,-3-4 6 16,-4-1-3-16,-3-2 0 0,-5-4 31 0,-9-1 40 15,-2-2 17-15,-9-2 7 16,-3-3 0-16,-11-5-4 0,-8-1-31 0,-8-3-36 16,0 1-37-16,-3 5-18 0,1 5 0 15,2 8-36-15,1 6 2 0,0 8-33 16,0 3-73-16,-3 8-19 0,-1 6-35 15,-3 3-56-15,-1 5-174 0,-2-2-221 16,7 3-79-16,6-5-563 0</inkml:trace>
  <inkml:trace contextRef="#ctx0" brushRef="#br0" timeOffset="27274.68">12680 9979 1487 0,'0'0'1305'15,"0"0"-697"-15,0 0-234 0,0 0-114 16,0 0-9-16,0 0-56 0,0 0-93 16,0 0-62-16,0 0-24 0,0 0-16 15,0 0-2-15,-1 13-1 0,5 0 3 16,3 7 43-16,-1 5 0 0,3 4-18 16,-1 5 11-16,0-1 23 0,-3 3-7 15,1-1-18-15,1-1-10 0,-4-3-6 16,0-5-15-16,1 1-3 0,-1-6-18 15,0-3-52-15,-1-3-65 0,1-5-50 0,-2-2-44 16,1-5-91-16,-2 1-92 0,0-4-27 16,0 0-11-16,0 0-106 0,0-1-256 15</inkml:trace>
  <inkml:trace contextRef="#ctx0" brushRef="#br0" timeOffset="27475.67">12623 10307 1747 0,'0'0'1335'16,"0"0"-721"-16,0 0-220 0,0 0-133 16,0 0-69-16,0 0-65 0,0 0-127 15,0 0-13-15,89-63-30 0,-44 53 15 16,5 0 25-16,3 1 1 0,-2 0-106 16,-2 2-72-16,-6 2-67 0,-4 1-96 15,-5 1-92-15,-3 2-33 0,-5 0-94 16,-2-2-152-16,-8 3-317 0</inkml:trace>
  <inkml:trace contextRef="#ctx0" brushRef="#br0" timeOffset="28640.55">14523 9674 992 0,'0'0'668'0,"0"0"-207"16,0 0-89-16,0 0-30 0,0 0-18 15,0 0 7-15,0 0-31 0,0 0-45 0,-70-70-51 16,67 64-33-16,2 1-20 15,-1-1-28-15,2 0-15 0,0-1-28 0,3 0-16 16,7-4-15-16,2-1-19 0,2-1-14 16,8-1 11-16,1-2 4 0,4 4-28 15,0 0-3-15,0 4-2 0,4 1-13 0,0 4-10 16,3 3 1-16,3 0-7 0,2 4 1 16,0 5 17-16,4 2 12 0,-5 2-17 15,-3 3 6-15,-5 1-1 0,-6 1-36 16,-6 3-6-16,-6 4 9 0,-3 3 12 15,-9 4 31-15,0 2 3 0,-6 2 37 16,-9-1 3-16,-4-2-6 0,-3 2 6 16,-5-4-37-16,-2-1-2 0,-3-1 14 15,1-1 10-15,-2-3-10 0,2-2-13 16,1-4 16-16,6-5-15 0,3-1 0 16,7-5-2-16,5-3 1 0,5-2 11 15,2-2 5-15,2-1 6 0,0 0 19 0,0 0 40 16,5 0 2-16,2-5-6 0,3-2-73 15,3-1-6-15,6-3-36 0,1-1-1 16,7 1 1-16,5-2 5 0,1 3 16 16,3 0 12-16,-1 0-22 0,-1 3 13 15,-2 0 0-15,-7 2-18 0,-2 1-10 0,-5 2-6 16,-5-1 6-16,-5 2-6 0,-1 0-6 16,-3-1-9-16,0 1-22 0,-1-2-19 15,-1 3-24-15,-1-2-36 0,1-1-43 16,-1 2-34-16,2 0-52 0,1-2-30 15,6 2 8-15,3-2 52 0,2 1-156 16,1 0-59-16,2 0-58 0,-5 0-75 16,10 0-51-16</inkml:trace>
  <inkml:trace contextRef="#ctx0" brushRef="#br0" timeOffset="29706.54">16180 9644 85 0,'0'0'283'0,"0"0"-51"15,0 0-46-15,0 0-17 0,0 0-3 16,0 0-12-16,0 0 8 0,0 0-2 15,0 0 12-15,0 0 20 0,0 0-59 16,-8 2-36-16,5-2-13 0,0 0 36 16,0 1 12-16,-1 1-22 0,3-1-7 15,-2-1-42-15,-1 1-25 0,2 0-14 16,-1 0 11-16,0 2-11 0,-1-2-6 16,0 0-15-16,-2 3 18 0,-4-1 33 0,1 1 9 15,-1 0 6-15,0-2 6 0,3 2-12 16,1-2-4-16,3-1-2 0,0 0-11 15,3-1-18-15,-1 0-11 0,1 0-11 16,0 0-1-16,0 0 16 0,0 0 3 0,3 0 3 16,5 0 32-16,7 0-31 0,5-1-23 15,9-2 0-15,6-2-2 0,7 0 1 16,3-2 1-16,3 2 10 0,-3-1 0 16,-2-1-12-16,-4 2 0 0,-5 0-1 15,-4 0 0-15,-4 0 1 0,-3 1 2 16,-7 0 10-16,-1 2-11 0,-7-2 11 15,-2 4 2-15,-3 0 1 0,-1-2-3 16,-1 2-12-16,-1 0-1 0,0-1 0 16,0 1-19-16,0 0-48 0,-1-1-69 0,-1-1-35 15,-1 2 1-15,0 0 7 16,3 0-30-16,-1 0-77 0,1 0-57 0,0 4-27 16,6 0-114-16,5 0-73 0,9-1 134 15,-1-1-33-15,-65-16 432 0</inkml:trace>
  <inkml:trace contextRef="#ctx0" brushRef="#br0" timeOffset="30156.91">17368 9265 1452 0,'0'0'534'0,"0"0"-171"16,0 0-34-16,0 0-17 0,0 0-21 0,0 0-5 15,0 0-27-15,0 0-58 16,0 0-47-16,0 0-35 0,0 0-29 0,5-31-32 16,-5 31-23-16,0 0-35 0,1 0-24 15,-1 2-29-15,2 5-46 0,1 0 2 0,2 5 97 16,1 5 47-16,0 1-10 0,2 5 4 15,-2 0-4-15,3 3-22 0,-1-1 16 16,-2 3 0-16,0-1-31 0,0 1-1 16,-1-2 1-16,1 1 16 0,-1-3-13 15,-1 1-2-15,-1-3-1 0,-2-2-1 16,1-2 1-16,-1-1 3 0,1-3 13 16,-2-2-4-16,0-2-10 0,0-2 0 15,0-2 1-15,1-2 0 0,-1-3 0 16,0 0 13-16,0-1-4 0,0 2 4 0,0-2-16 15,3 0-25-15,-2 0-49 0,1 0-35 16,2 0-12-16,0-2-26 0,2 1-92 16,1 1-157-16,3 0-160 0,-4 0-232 15,-3 0-522-15,-49 1 520 0</inkml:trace>
  <inkml:trace contextRef="#ctx0" brushRef="#br0" timeOffset="31390.02">13415 10685 1260 0,'0'0'518'0,"0"0"-220"0,0 0-51 16,0 0 14-16,0 0-35 0,0 0 34 0,0 0-103 15,0 0-55-15,100 1 89 0,-37-9 40 16,26-3-52-16,17-6-69 0,21-1-44 16,15-4 22-16,15 1-17 0,13-1-43 15,11 2-6-15,14-2 12 0,10 2-15 16,11 1-17-16,7 1-2 0,4 0-9 15,3 0 9-15,-3 3-19 0,-4 2-21 16,-4 1 15-16,-13 0 9 0,-13 4-2 16,-18-3 5-16,-23 3-9 0,-22-3-6 15,-20 1-34-15,-27-2-55 0,-18 3 57 16,-19 0 35-16,-13 0-3 0,-13 0 28 0,-6 3 0 16,-3-2 16-16,-2 0 9 15,-1 0 0-15,1 1-22 0,-2 0-3 0,0 2-2 16,-4 3 0-16,-1-1 1 0,-2 2-12 15,0 1-125-15,-3 0-172 0,-8 1-159 16,-4 4 131-16,-7 2-46 0,6-1-262 0,-21 6-787 16</inkml:trace>
  <inkml:trace contextRef="#ctx0" brushRef="#br0" timeOffset="32438.72">14793 11190 1404 0,'0'0'575'16,"0"0"-231"-16,0 0-76 0,0 0-23 16,0 0 21-16,0 0 40 0,0 0-58 15,0 0-62-15,0 0-86 0,0 0-46 0,-74-11-1 16,63 16-2-16,-3 1-17 16,0 2-21-16,0 2-13 0,0 3-13 0,1 0 10 15,1 3 1-15,2-1 2 0,0 0 0 16,4-1-2-16,-1 3-1 0,6-1-13 15,-1-1 14-15,2 2-10 0,0 1 12 16,7 0-1-16,5 0 1 0,5 0-31 0,6-3 11 16,3 0 18-16,0-5-17 0,3-3-28 15,1-5-28-15,-4-2-4 0,-1 0-22 16,-4-1 88-16,-5-7 13 0,-2 0 32 16,-3-4 12-16,-3 0 22 0,-3-1 63 15,-4-4 13-15,-1-1-21 0,0-1 4 0,-6-5-20 16,-4 0-9-16,0 0 15 0,-3-1 3 15,0 2-25-15,0 4-40 0,0 2-39 16,-1 3-10-16,2 4-28 0,1 2-8 16,-1 4-106-16,2 4-33 0,1 0-14 15,1 0-88-15,4 6-149 0,4 4-134 16,0-2-138-16,7-1-84 0,12 4-614 0</inkml:trace>
  <inkml:trace contextRef="#ctx0" brushRef="#br0" timeOffset="32619.66">15094 11376 1962 0,'0'0'799'0,"0"0"-357"16,0 0-136-16,0 0-88 0,0 0-44 15,0 0-62-15,0 0-70 0,0 0-42 0,0 0-67 16,0 0-99-16,0 0-55 0,17-52-84 15,-8 47-127-15,1 3-198 0,0-3-394 16</inkml:trace>
  <inkml:trace contextRef="#ctx0" brushRef="#br0" timeOffset="33205.64">15449 11078 1809 0,'0'0'697'0,"0"0"-330"0,0 0-104 16,0 0 12-16,0 0-63 0,-90-25-82 15,76 25-33-15,2 0-24 0,0 0-20 16,3 0-9-16,2 1-25 0,1 2-19 16,3-1-22-16,1 2-3 0,2-2-1 0,0 4 26 15,0-1 38-15,6 1-10 0,4 2 2 16,6 1 13-16,3 3-5 0,8-2 12 15,8 2 28-15,4 2-13 0,0 0-13 16,1-2-8-16,-1 1-4 0,-2 2-16 16,-4-2-24-16,-2 1-16 0,-6 0 13 15,-2 1 3-15,-5-1-3 0,-5 2-22 16,-3-2 14-16,-4 2 11 0,-6-3 2 16,0 2 11-16,-11-1 2 0,-5 0 19 15,-6 0-12-15,-2-1-19 0,-4-1-3 16,6-5-2-16,-1 0-10 0,6-6 12 0,6-1 25 15,0 0 15-15,2-4-17 0,1-5-21 16,1-2 14-16,3-1 15 0,1-1-9 16,1-1 2-16,1-2-11 0,1 0-10 0,0-1 15 15,0-2-15-15,6-1-1 0,-1-3 20 16,4 0 21-16,0-3 0 0,1 2-6 16,0-2 6-16,3 1-13 0,-2-3-8 15,1 4-4-15,2 1-16 0,-5 1 16 16,1 4-15-16,-3 3 16 0,-2 3 5 15,-3 3 37-15,-2 1 9 0,0 3 3 16,0 1-9-16,-4 0-61 0,-2 2-3 16,-5-1-82-16,2 2-18 0,0 0-19 15,-2 1-37-15,2 0-44 0,1 0-38 16,-1 1-45-16,3 4-104 0,4 0-85 16,-1 3-22-16,3 1-71 0,0 1-94 15,0 1-74-15</inkml:trace>
  <inkml:trace contextRef="#ctx0" brushRef="#br0" timeOffset="34038.67">16345 11193 391 0,'0'0'1641'0,"0"0"-1026"0,0 0-220 16,0 0-63-16,0 0-62 0,0 0-68 16,0 0-51-16,0 0-41 0,0 0-38 15,0 0-25-15,0 0-19 0,-16 0-9 16,16 0-17-16,0 1 23 0,3-1-22 15,2 0 18-15,0 0 20 0,4 0-7 16,5 0-17-16,5-2-17 0,8-4-12 16,7 1 10-16,3-1-1 0,2-1 1 15,3 2 2-15,-3-1 0 0,-2 0-28 16,-1 2 9-16,-5 0 18 0,-6-2 1 16,-3 1 16-16,-7 3 2 0,-3-1 7 15,-6 2 6-15,-3 0-3 0,1-2 3 16,-4 2-9-16,3-1-19 0,-3 2-2 0,0-1-1 15,0 0-16-15,0 1-64 0,0-2-41 16,0 1-44-16,0 1-49 0,0-1-57 0,0 1-62 16,0 0-93-16,2 0-161 0,3 0-23 15,1 0-603-15,-19 6 725 0</inkml:trace>
  <inkml:trace contextRef="#ctx0" brushRef="#br0" timeOffset="34471.71">17191 10956 1240 0,'0'0'1577'16,"0"0"-1051"-16,0 0-196 0,0 0-59 16,0 0-20-16,0 0-31 0,0 0-53 15,0 0-71-15,0 0-50 0,0 0-31 16,0 0-15-16,-14-23-11 0,14 23-32 15,0 0-34-15,-2 1-56 0,1 5-59 0,-2 5 105 16,0 3 71-16,2 3 16 0,1 1 1 16,0 3-1-16,0-2-3 0,8 0-37 15,5-1-20-15,4-1 3 0,5-3 13 16,3-3 35-16,3-3 9 0,3-3 25 16,0-2 6-16,1-3 8 0,-2 0-21 15,-2-3 7-15,-4-3 10 0,-6-3 39 16,-3-1 54-16,-3-3 2 0,-1-3-6 15,-2 1-23-15,-2-4-15 0,-2-1-9 16,-2 0-6-16,-2-2-13 0,-1 2-3 16,0-2 0-16,-6 3 0 0,-5 1-35 0,-2 1-20 15,-2 2-27-15,1 4-19 0,-3 0-27 16,-1 4-25-16,-1 2-37 0,2 4-25 16,-2 1-25-16,2 0-52 0,4 1-98 15,0 6-121-15,6 1-87 0,4 1-103 16,2-2-465-16</inkml:trace>
  <inkml:trace contextRef="#ctx0" brushRef="#br0" timeOffset="34643.15">17698 10970 1949 0,'0'0'1096'0,"0"0"-687"15,0 0-121-15,0 0-71 0,0 0-72 0,0 0-73 16,0 0-69-16,0 0-3 15,0 0-37-15,0 0-111 0,0 0-82 0,47-21-86 16,-30 16-93-16,0 3-161 0,2-1-224 16,-8 1-651-16</inkml:trace>
  <inkml:trace contextRef="#ctx0" brushRef="#br0" timeOffset="35072.03">18018 10776 2236 0,'0'0'688'0,"0"0"-308"0,0 0-65 15,0 0-66-15,0 0-57 0,0 0-51 16,71-66-38-16,-51 59-41 0,3-1-10 16,1 3-17-16,1 0-11 0,0 0-24 15,-1 5-16-15,-2 0-15 0,-3 6 0 0,-2 3 28 16,-3 2-16-16,-1 4-9 0,-3-1-12 15,-4 1-25-15,-3 0 8 0,-3 2 23 16,0 0 34-16,0 2 0 0,-9 0 41 0,-4 2 33 16,-5 4 7-16,-5-1-25 0,-3 1-19 15,-1 0-15-15,-3-2-10 0,4 0-12 16,3-4-18-16,6-2-7 0,4-5 9 16,4-2 1-16,6-3 3 0,0-3-4 15,3-1 16-15,0-3 9 0,0 0 72 16,6 0 27-16,5-3 34 0,6-4-41 15,6 0-72-15,10-4-29 0,7 1-19 16,1 0 17-16,1 0 2 0,1 1 0 0,-1 1-31 16,-3 1-74-16,1 1-52 0,-3 1-20 15,-1-1-34-15,-4 3-69 0,-2-1-103 16,-5 2-44-16,-4-1-81 0,-5 1-160 16,-2 0-395-16</inkml:trace>
  <inkml:trace contextRef="#ctx0" brushRef="#br0" timeOffset="36038.21">19335 9043 1165 0,'0'0'1405'16,"0"0"-1070"-16,0 0-158 16,0 0 15-16,0 0 59 0,0 0 18 0,0 0-43 15,0 0-41-15,0 0-33 0,0 0-31 16,0 0 6-16,-20-54 12 0,20 54-20 0,0 0-42 15,-1 0-43-15,-1 0-31 0,0 4-3 16,-6 5-37-16,-3 5 21 0,-4 8 16 16,-5 9 12-16,-2 5-9 0,-1 8-1 15,1 2 10-15,1 6-9 0,5 2 12 16,2 2-15-16,7 2 0 0,4 3 0 16,3-2-9-16,4-1 9 0,11 0 15 15,2-3-15-15,8-2-14 0,3-4 12 16,5-3-14-16,2-3-2 0,3-5-44 15,0-3-2-15,0-5-10 0,-4-6-43 16,-2-6-59-16,-3-5-70 0,-3-4-121 0,-2-5-111 16,1-3-105-16,-5-1-430 15,18-5-560-15</inkml:trace>
  <inkml:trace contextRef="#ctx0" brushRef="#br0" timeOffset="36720.68">20086 9303 649 0,'0'0'1124'16,"0"0"-585"-16,0 0-135 0,0 0-86 15,0 0-27-15,0 0-28 0,0 0-45 16,0 0-45-16,0 0-31 0,0 0-39 16,0 0-50-16,0 8-35 0,0-5-2 15,0-1 18-15,0 3-22 0,-4 2 13 0,-3 3 31 16,-1 3 25-16,-3 0-23 0,2-1-8 15,-1 3-26-15,2-3-22 0,1-2-2 16,1 0-3-16,1 3-15 0,2 1-1 16,2 3 16-16,1 1-9 0,1 4 10 15,7 1-32-15,6 0 0 0,3-1 32 0,3 0 0 16,2-4 1-16,6-1 1 0,0-3-1 16,3-4-21-16,-2-4 22 0,1-3 2 15,-1-3 10-15,-1 0-10 0,0-8 1 16,-1-2 0-16,-4-2 9 0,0-2-9 15,-4-4 22-15,-7 0 18 0,-4-5 25 16,-8-3 15-16,0-3-16 0,-5-3-2 0,-9-3 24 16,-3 0-10-16,-2 3-45 0,1 2-34 15,-1 5-19-15,5 4 4 0,0 6-6 16,0 4-68-16,5 2-21 0,4 5-59 16,-2 0-72-16,5 4-102 0,-1 0-225 15,3 2-128-15,0 4-100 0,0 2-499 16</inkml:trace>
  <inkml:trace contextRef="#ctx0" brushRef="#br0" timeOffset="36886.07">20667 9499 150 0,'0'0'2435'0,"0"0"-1709"0,0 0-263 15,0 0-177-15,0 0-111 0,0 0-38 0,0 0-50 16,0 0-87-16,0 0-25 0,0 0-102 15,0 0-63-15,-24-18-75 0,24 14-76 16,0 2-144-16,7-4-321 0,-2 1-757 16</inkml:trace>
  <inkml:trace contextRef="#ctx0" brushRef="#br0" timeOffset="37271.58">21030 9007 2377 0,'0'0'708'16,"0"0"-274"-16,0 0-96 0,0 0-27 15,0 0-32-15,0 0-50 0,0 0-72 16,0 0-62-16,0 0-31 0,0 0-18 0,-14-23-16 15,14 23-8-15,0 0-22 0,0 0-3 16,0 4-19-16,-1 4-21 0,-1 3 19 16,-1 3 24-16,-1 4 18 0,-1 4-15 15,3 2 13-15,-3-1-14 0,2 2 1 16,3 1 0-16,0 1 9 0,0-1-11 16,3 1-1-16,4-1 0 0,5-2 0 15,4-3 0-15,3 0 0 0,2-6-13 16,4-1-33-16,1-4-21 0,2-5-28 0,6-1-47 15,-3-4-67-15,2 0-115 0,-1-6-132 16,-3-3-116-16,-5 0-194 0,-8 1-641 16</inkml:trace>
  <inkml:trace contextRef="#ctx0" brushRef="#br0" timeOffset="37495.01">21366 9230 2143 0,'0'0'807'0,"0"0"-200"0,0 0-138 15,0 0-113-15,0 0-108 0,0 0-107 16,0 0-104-16,0 0-37 0,0 0-64 16,0 0-10-16,0 0 74 0,4 40 49 15,-1-25-15-15,0 2-19 0,2-1-12 16,0-1 16-16,2 2 2 0,-2-2-2 16,2 1-19-16,0 0-37 0,-2 0-25 15,2-1-36-15,-5-1-32 0,1 1-31 0,-1-3-41 16,-1-3-88-16,-1 1-108 15,3-5-43-15,2-3-100 0,6-2-29 0,-4 0-459 16</inkml:trace>
  <inkml:trace contextRef="#ctx0" brushRef="#br0" timeOffset="38103.71">21819 8971 143 0,'0'0'1832'16,"0"0"-1282"-16,0 0-250 0,0 0-82 16,0 0 19-16,0 0 33 0,0 0-36 15,0 0-89-15,0 0-57 0,106-63-15 16,-73 55-17-16,3 2-19 0,-4 1-12 15,-2 4-25-15,-1 1-18 0,-7 0-11 16,-5 4 11-16,-3 1 5 0,-5 1-21 0,-6 1-61 16,0 0 17-16,-3 0 18 0,0 3 16 15,-6-1 12-15,-3 2-9 0,-6 4-15 16,-3-1-11-16,-2 0-9 0,0 3 29 16,1-3-1-16,-1 1-51 0,3-2 7 15,2 0 15-15,5-1 32 0,3-3 23 16,2-2 9-16,2-3 13 0,3-1 26 15,0-2 111-15,0 2 29 0,1-3 27 0,4 0 44 16,3 0-7-16,2 0-18 0,4 0-79 16,5-3-43-16,4 2-19 0,3-2-25 15,1 1 0-15,-2 2-15 0,3 0-20 16,0 0-11-16,0 4 0 0,0 2 0 16,-2 2 13-16,-1 1 8 0,-6 0 19 15,-4 1-12-15,-3 1-28 0,-4 1-1 16,-5 1 1-16,-3 1 2 0,0 2 44 15,-3 2 33-15,-9-1 7 0,-1 1-10 0,-6 1-6 16,-2-4-12-16,-3 2-3 0,-2-3-9 16,0-3-16-16,0-1-12 0,1-5-16 15,0-4-2-15,2-1-18 0,-2 0-12 0,2-6-31 16,1-4-34-16,3 2-33 0,0-3-37 16,7 3-41-16,3-2-78 0,4 4-71 15,5 3-20-15,2-1-124 0,7 3-173 16,-1-2-456-16</inkml:trace>
  <inkml:trace contextRef="#ctx0" brushRef="#br0" timeOffset="38720.58">23292 8928 1975 0,'0'0'808'0,"0"0"-353"15,0 0-140-15,0 0 11 0,0 0-28 16,0 0-62-16,0 0-26 0,0 0-40 15,0 0-90-15,0 0-38 0,0 0-42 16,30-3-12-16,2 0-40 0,12-1 18 16,8 1 10-16,9 0 12 0,5 1 12 15,-4-2 2-15,-2 2-2 0,-8-3-52 0,-3 0-71 16,-7-1-34-16,-9-1-14 0,-5 1-22 16,-8-1-37-16,-9 1 15 15,-5 1-4-15,-3-1-93 0,0 0-151 0,-3 2-330 16,2-5-826-16</inkml:trace>
  <inkml:trace contextRef="#ctx0" brushRef="#br0" timeOffset="39070.65">24289 8729 2481 0,'0'0'1199'0,"0"0"-705"15,0 0-146-15,0 0-65 0,0 0-93 16,0 0-86-16,0 0-70 0,0 0-34 15,0 0-42-15,0 0-32 0,0 0-30 16,-6 26 68-16,5-13 36 0,1 4-1 0,0 2-2 16,5 3-28-16,8-2-31 0,7 3 62 15,8 0 0-15,3-3 0 0,8-2-18 16,6-2 0-16,3-4 18 0,-1-3 0 16,2-4 2-16,-7-2 22 0,-3-3 13 0,-8 0 9 15,-6-8 37-15,-5-2 45 16,-5-5-24-16,-7-6-4 0,-3-5 16 0,-5-2 2 15,-2-3 7-15,-13-1-68 0,-6 1-54 16,-5 3-3-16,-3 2-39 0,-4 3-7 16,-4 3-35-16,-3 7-56 0,-1-1-18 15,1 5-77-15,2 4-118 0,6 4-180 16,8 1-203-16,8 2-260 0,11 2-232 16</inkml:trace>
  <inkml:trace contextRef="#ctx0" brushRef="#br0" timeOffset="39228.51">25120 8876 2270 0,'0'0'1073'15,"0"0"-472"-15,0 0-99 0,0 0-132 16,0 0-106-16,0 0-94 0,0 0-135 0,0 0-35 16,0 0-67-16,0 0-58 0,0 0-37 15,-10-23-68-15,10 21-86 0,0 0-112 16,3-2-160-16,1 0-390 0,11 1-886 0,-27 41 1337 15</inkml:trace>
  <inkml:trace contextRef="#ctx0" brushRef="#br0" timeOffset="39619.75">25453 8544 2304 0,'0'0'719'0,"0"0"-317"16,0 0-91-16,0 0 13 0,0 0-49 16,35-71-59-16,-18 62-120 0,8-1-96 15,0 3-3-15,3 1-28 0,1 2 13 16,-1 4-1-16,-1 0-12 0,-1 8-12 0,-4 3 3 16,-2 6-13-16,-5 1-24 0,-5 3-23 15,-4-1 10-15,-6 2 30 16,-2-1 28-16,-10 2 32 0,-6 0 17 0,-5 2-2 15,-4 0-2-15,-1 0-1 0,0-1-8 16,0-1-3-16,6-3-1 0,5-2-22 0,6-3 0 16,2-2-7-16,6-4-6 0,3-1 16 15,0-5 19-15,5 1 24 0,10-2 56 16,8-2 44-16,10 0-8 0,11 0-45 16,11-4-37-16,4-4-19 0,3-1-15 15,-3-1-34-15,-2-3-49 0,-5 0-51 16,-6-1-45-16,-2-1-63 0,-7-2-126 15,-1-1-172-15,-13 5-491 0,3-12-714 0</inkml:trace>
  <inkml:trace contextRef="#ctx0" brushRef="#br0" timeOffset="39970.33">26059 8151 1952 0,'0'0'738'16,"0"0"-301"-16,0 0-49 0,0 0-21 16,0 0-97-16,0 0-92 0,0 0-79 15,0 0-84-15,90-2-15 0,-57 14 0 16,10 10 3-16,4 7 65 0,5 6-9 15,-5 6-34-15,-1 5 12 0,-7 2-36 16,-8 5 27-16,-7-3-7 0,-9 3-2 0,-6-2 7 16,-6-1-25-16,-3 0 11 0,-10-2-12 15,-4 0 1-15,-9-2 1 0,-6-2-2 0,-6-2-12 16,-5-3-6-16,-6-3-59 0,-2-3-87 16,-3-4-12-16,0-4-175 15,9-3-250-15,5-5-127 0,12-6-696 0</inkml:trace>
  <inkml:trace contextRef="#ctx0" brushRef="#br0" timeOffset="41952.21">8864 12055 267 0,'0'0'385'0,"0"0"-137"0,0 0-30 16,0 0 46-16,0 0 26 0,0 0-5 15,0 0-19-15,-79 21-4 0,76-21 42 16,3 0 26-16,0 0 24 0,0 0-53 15,0 0-47-15,0 0-50 0,1 0-117 16,2-1-43-16,3-3-29 0,5-3-15 0,7-2-74 16,12-3-7-16,10-3 25 0,10 1 18 15,7-2 20-15,8 4-20 0,0 0-63 16,-2 4-63-16,-5 3-114 0,-14 5-130 16,-15 1-119-16,-20 10-201 0,-9 1-355 0,-35 13 299 15</inkml:trace>
  <inkml:trace contextRef="#ctx0" brushRef="#br0" timeOffset="42085.65">8838 12273 1918 0,'0'0'554'0,"0"0"-189"16,0 0-51-16,0 0 132 0,0 0-197 15,0 0-65-15,0 0-184 0,127-41-94 16,-44 15 19-16,24-1 37 0,16-3-110 16,9 4-80-16,2 4-226 0,-33 8-148 0,31 3-828 0</inkml:trace>
  <inkml:trace contextRef="#ctx0" brushRef="#br0" timeOffset="44652.74">9160 12157 398 0,'0'0'319'0,"0"0"-16"15,0 0-9-15,0 0-41 0,0 0-51 16,0 0-46-16,0 0-42 0,0 0-20 16,0 0-7-16,0 0-22 0,-12-35-13 15,11 34-20-15,1 1-19 0,-2 0-13 16,2 0-36-16,-3 0-45 0,0 1 26 16,0 5 30-16,-5 0 8 0,2 1 17 0,0 4 55 15,-1-2-9-15,1 1-20 0,1-2-17 16,0 0-8-16,5-4-1 0,-3 1 4 0,3-3 9 15,0 0-10-15,0-2 36 0,0 0 22 16,0 0 10-16,0 0-6 0,0 0-4 16,0 0 7-16,0 0 12 0,0-4 23 15,3-2-61-15,3 0-42 0,2-2 29 16,1-1 6-16,0 2-6 0,4-4-10 16,-4 3 4-16,-1-2 6 0,1 2 12 15,-5 2 7-15,3-1 6 0,-4 0-9 16,0 2-10-16,-1 0-6 0,-1 1-10 15,1 1 0-15,-1 0-19 0,-1 2-28 16,0 1-39-16,0 0-16 0,0 0-23 16,0 0 0-16,0 3-22 0,0 1 99 15,0 4 29-15,0 0 3 0,0 0 10 0,0 2-13 16,0 1-26-16,0-2 0 0,4-1 1 16,5 1 25-16,-2-2 2 0,3 1 30 15,3-1 7-15,0-4 2 0,1 0-5 0,-2-2 15 16,1-1 0-16,-2-1 7 15,-2-5 3-15,0-4 22 0,-1-4-3 0,-3-3-29 16,-1-1-3-16,-2-4-7 0,-2 1 10 16,0-1-7-16,-3 1-9 0,-5 2-10 15,0 4-12-15,-1 2-13 0,0 2 0 16,2 5-19-16,0 2-3 0,-3 3-38 16,1 1-10-16,-3 1 32 0,-6 7-23 15,-4 5 13-15,-2 4 48 0,-2 2 39 16,1 1-11-16,2 3-28 0,6-2-115 0,4-1 29 15,6-4 48-15,3-1 3 0,4-2 2 16,5-1 8-16,7-3 2 0,8-2 20 16,3-4 3-16,9-3 28 0,5 0 17 15,2-9 0-15,0-3-10 0,0-4-32 16,-4-1 23-16,-8-2 12 0,-7 1 26 16,-4 0 3-16,-9 0 12 0,-2 1-2 15,-5 1-20-15,0 1-4 0,-2 2-5 0,-8 3-4 16,-4 0-44-16,-5 4-9 15,-7 3-58-15,-3 3-34 0,-3 1-13 0,-1 9-1 16,0 6 29-16,4 3 3 0,2 3-103 16,4 1-126-16,11 3-138 0,1-3-177 15,10-6-444-15</inkml:trace>
  <inkml:trace contextRef="#ctx0" brushRef="#br0" timeOffset="45801.96">9315 13524 1000 0,'0'0'557'0,"0"0"-171"0,0 0-100 15,0 0-31-15,0 0-35 0,0 0-37 16,0 0-58-16,0 0-51 0,0 0-42 16,0 0-3-16,-52 24 44 0,52-24 87 15,0 0 56-15,3 0-99 0,0 0-42 16,4 0-24-16,3-2-51 0,5-1-10 0,3-1-2 15,4 1 10-15,4-1 1 0,-2-2-1 16,4 3-1-16,-2-1-53 0,1 0-128 16,-4 1-16-16,2-1-36 0,-8 4-49 15,-4 0-128-15,-7 3-187 0,-5 4-165 0</inkml:trace>
  <inkml:trace contextRef="#ctx0" brushRef="#br0" timeOffset="45940.71">9266 13740 1539 0,'0'0'585'16,"0"0"-193"-16,0 0 10 0,0 0-91 16,0 0-158-16,0 0-96 0,0 0-57 0,85-27-14 15,-42 15 14-15,8 1 14 0,-2 1-14 16,1 1-45-16,-6 3-188 0,-7 4-143 16,-9 1-280-16,-11 1-631 0</inkml:trace>
  <inkml:trace contextRef="#ctx0" brushRef="#br0" timeOffset="69265.7">10648 11964 454 0,'0'0'388'15,"0"0"-120"-15,0 0 8 0,0 0 37 16,0 0 15-16,0 0-101 0,0 0-7 16,0 0-30-16,-4-64-10 0,4 57 51 15,0 3 0-15,0 0 29 0,0 3-32 16,-2 0-30-16,2 0-19 0,-1 1-27 15,-2 0-28-15,3 0-40 0,0 0-38 0,0 0-46 16,0 1-47-16,0 3-68 0,0 2-43 16,0 6-49-16,0 6 82 0,0 6 125 15,0 6 19-15,3 2-19 0,-2 0-10 16,-1 3 10-16,0-4 0 0,2 1-15 16,-2 0 15-16,1-1 4 0,-1 0 27 15,0-3-31-15,2 1 2 0,-1-5-2 16,1-2 0-16,-1-4-25 0,5-1-95 15,-2-5-2-15,2-1-97 0,1-4-20 0,3-3-75 16,0-1-82-16,6-3-112 0,-6 0-309 16</inkml:trace>
  <inkml:trace contextRef="#ctx0" brushRef="#br0" timeOffset="69415.03">10928 12315 711 0,'0'0'1714'0,"0"0"-1230"16,0 0-59-16,0 0-79 0,0 0-50 0,0 0-70 15,0 0-67-15,0 0-63 0,0 0-38 16,0 0-45-16,0 0-13 0,0-1-60 16,0 1-101-16,0-2-105 0,0 1-102 15,3 0-221-15,0 0-598 0,5-3-710 0,-22 14 1897 0</inkml:trace>
  <inkml:trace contextRef="#ctx0" brushRef="#br0" timeOffset="70159.69">11266 11938 784 0,'0'0'505'16,"0"0"-144"-16,0 0-95 0,0 0-42 15,0 0 3-15,0 0 35 0,0 0-37 16,0 0-16-16,0 0 8 0,0 0 25 16,0 0-109-16,-11-33-16 0,11 22-14 0,8 0-5 15,3-3 16-15,7-2-114 16,3-1-58-16,9-1 42 0,6 3-27 0,6-1 8 16,4 5-2-16,1 4 35 0,-3 5 2 15,-6 2-22-15,-6 5-34 0,-10 5-26 0,-2 6-3 16,-8 1 59-16,-4 1 10 15,-7 1-9-15,-1 0 6 0,-11 3-28 16,-11 1 46-16,-9 3-73 0,-8 1-299 0,0 0-155 16,1-4 528-16,5-2 0 0,6-4-171 15,1-3-65-15,6-3 158 0,4-2 52 16,3-2 13-16,6-5 13 0,2 1 29 16,4-3 56-16,1 0 151 0,0-3-23 15,4-2-13-15,5-3-39 0,2 1-20 16,4-2-10-16,4-1-19 0,4 2-14 0,-2 0-18 15,7 2-17-15,1 0-19 16,5 4-25-16,2 0-19 0,6 2 0 0,1 0 0 16,0 6 0-16,-2 3 0 0,-4 2-25 15,-8 2-16-15,-6 4 32 0,-8-1 9 16,-7 4 69-16,-7-1-31 0,-1 1-3 16,-12-1 3-16,-10 2-7 0,-8-2 13 15,-9 1-3-15,-4-2 22 0,-8 0-63 0,-3-1-24 16,0-3-10-16,5-2-1 15,7-3-6-15,9-4 9 0,9-2-2 0,5-3-1 16,9 0-3-16,1-8-54 0,2-3-63 16,6-1-97-16,1-5-114 0,4 0-177 15,7 3-591-15</inkml:trace>
  <inkml:trace contextRef="#ctx0" brushRef="#br0" timeOffset="70659.7">12030 11884 874 0,'0'0'1093'16,"0"0"-856"-16,0 0-4 0,0 0 41 15,-98-26-7-15,78 25-43 0,0 0-55 0,7 1-70 16,0 0-45-16,3 0-39 16,1 4-15-16,2 2-3 0,0 0-13 0,4 5 16 15,3 0 37-15,0 2 35 0,7 0 20 16,7 4 18-16,8 0 29 0,10 2 6 15,5-1-80-15,5 1 10 0,6 0 31 16,-1 1-54-16,-4-2-52 0,-4-3 0 16,-10 2-18-16,-7-3 15 0,-8 2 3 15,-6-4 21-15,-7 1-21 0,-2 0-18 16,-14-1 18-16,-11 3 34 0,-11-2-3 16,-9 1-21-16,-4-2-10 0,3-2-22 15,8-2 7-15,10-3 15 0,9-4 0 16,10-1 15-16,4 0 26 0,2-1 5 0,1-7 3 15,2-3-15-15,1-5-32 0,1-3-2 16,13-4-18-16,9-3-7 0,5-2 13 16,8-2 12-16,4-1 25 0,1 2-7 15,2 1 35-15,-3 1-29 0,-2 3 22 0,-6 1 16 16,-5 4 2-16,-6 1 43 0,-6 0 43 16,-4 0-25-16,-8 1-6 0,-3 0 8 15,-10 1-30-15,-12 0-97 0,-6 2-33 16,-10 2-49-16,-6 5-30 0,-3 3 2 15,-3 4-36-15,9 2-41 0,8 7-52 16,6 4-73-16,10 1-108 0,5 3-44 16,3 1-31-16,4 4-101 0,2-8-199 15,3 9-703-15</inkml:trace>
  <inkml:trace contextRef="#ctx0" brushRef="#br0" timeOffset="72647.81">11153 12077 1542 0,'0'0'0'16,"0"0"-91"-16,0 0-1274 0</inkml:trace>
  <inkml:trace contextRef="#ctx0" brushRef="#br0" timeOffset="72742.69">10958 12107 95 0,'0'0'127'0,"0"0"-127"0,0 0-186 16,0 0 150-16,0 0 36 0,0 0 127 15,0 0 59-15,0 0-33 0,0 0-102 16,0 0-51-16,0 0-208 0,-72-24-50 0</inkml:trace>
  <inkml:trace contextRef="#ctx0" brushRef="#br0" timeOffset="73391.81">10958 12107 129 0,'-63'-24'460'0,"63"24"-196"16,0 0-36-16,0 0-49 0,0 0-71 15,0 0-17-15,0 0 26 0,0 0 33 16,0 0-27-16,0 0-45 0,0 0-29 16,0 0-17-16,0 0-12 0,0 0 2 15,0 0 8-15,0 0-11 0,0 0-6 16,1 0-13-16,3 0 1 0,1 0 24 0,4 0 11 15,6 2-1-15,7-1 1 0,3 0 9 16,6-1 26-16,6 0 4 16,2-5-11-16,3-2 8 0,4-4-50 0,2 0 20 15,1-1 6-15,-3 2-48 0,2 0 2 16,-7-1-2-16,0 2 25 0,-7 0-12 0,-6 2-13 16,-8 1-74-16,-6 1 64 15,-9 3 10-15,-5-1 81 0,-5 3 25 0,-13-3-106 16,-11 3-61-16,-12 0 6 0,-13 0 31 15,-11 3 23-15,-7 5-2 0,-8 1-19 16,0 1 22-16,6 1 26 0,6-2 19 16,11 1 25-16,12-3-37 0,12-1 2 15,13-1 4-15,9-4-39 0,9 0-29 16,2 2-65-16,14-1 11 0,14 0 51 16,12-2 32-16,18 0 35 0,15 0-32 15,15-3 20-15,10-3-23 0,6-3-13 0,1 1 13 16,-2-1 58-16,-3 0-58 0,-8-2-20 15,-9 3-41-15,-9-3 58 0,-7 1 5 16,-12 1-2-16,-12 0 36 0,-10 2-35 16,-11 1 0-16,-11 3 18 0,-9 0 65 15,-2 0 76-15,-16-1-31 0,-9 2-129 16,-12-1-6-16,-11 3 6 0,-11 0 26 0,-10 4 31 16,-2 5-38-16,-5 5-19 0,5 1 0 15,2 2 12-15,9 2-12 0,9-1-19 16,12 2-39-16,12-3 17 0,15-1 2 15,12-3-60-15,19 0-235 0,23-1 334 16,21-3 3-16,24-4 29 0,22-5 10 0,20-3-16 16,15-5-26-16,4-8-29 0,0-1 29 15,-11 2 10-15,-14-1 3 0,-23 2 25 16,-24 3-38-16,-26 0 0 0,-22 5 32 16,-21-2 234-16,-7-1 231 0,-15-4-190 15,-15-2-169-15,-13-5-65 0,-16 2-73 16,-16 3-23-16,-13 3-38 0,-10 6-52 15,-6 6-35-15,-2 1-121 0,3 11-161 16,10 3-30-16,26-1-295 0,-1 10-785 0</inkml:trace>
  <inkml:trace contextRef="#ctx0" brushRef="#br0" timeOffset="74242.67">11080 13368 104 0,'0'0'639'0,"0"0"-176"16,0 0-124-16,0 0-69 0,0 0-59 16,0 0-52-16,0 0-49 0,0 0-36 15,0 0-6-15,0 0 0 0,0 0 0 0,6-31 22 16,-4 26 16-16,-2 0-6 16,1-1 19-16,-1-1 6 0,0 2 3 0,2-1-7 15,-2 0 3-15,0 3 6 0,0 0 2 16,0 2-2-16,0 1-2 0,0 0-36 15,0 0-89-15,0 0-3 0,0 1-67 0,0 5-30 16,0 7 75-16,1 5 22 16,2 4 25-16,0 4-24 0,2 2-1 0,1 2-1 15,0 1-1-15,0 1-10 0,-2 1 0 16,1-1 12-16,-1 1 25 0,-3-1-23 16,1-2-2-16,-2-4 0 0,1-1 0 15,1-2-115-15,-1-5-27 0,3 0-83 16,2-5-138-16,3-3-55 0,7-2-47 15,-5-5-214-15,17-3-560 0</inkml:trace>
  <inkml:trace contextRef="#ctx0" brushRef="#br0" timeOffset="74547.03">11547 13627 1920 0,'0'0'395'16,"0"0"-236"-16,0 0 50 0,0 0 45 15,0 0-42-15,0 0-100 0,0 0-112 16,0 0-45-16,0 0-51 0,0 0-26 16,0-14 52-16,12 14 41 0,5 0 10 15,-1-2 19-15,1 1-16 0,2-1-7 16,-6-1 23-16,-3 2 10 0,-1-5 44 16,-5 4 62-16,-2-3 31 0,-2-2 32 15,0 1 27-15,0 0 9 0,-5 0-42 16,-5 0-52-16,2 2-50 0,-1 2-30 15,-1-1-41-15,3 3-18 0,-1 0-47 16,4 0-40-16,-2 0-49 0,3 5-38 0,-1 1-62 16,0 1-56-16,4 1-33 0,0-2-35 15,8 0-27-15,5-2-11 0,10-2-76 16,-5-2-225-16</inkml:trace>
  <inkml:trace contextRef="#ctx0" brushRef="#br0" timeOffset="75207.98">12144 13310 982 0,'0'0'661'0,"0"0"-316"16,0 0-112-16,0 0-3 0,0 0 18 16,0 0-19-16,0 0-37 0,0 0-45 15,0 0-7-15,0 0 13 0,-45-63-1 16,47 56-45-16,8-3-63 0,9 0-44 16,5-3-11-16,8-1 10 0,5 1 2 0,2 2-1 15,4 1 16-15,-2 4-16 0,-4 4-24 16,-5 2-17-16,-5 0-12 0,-4 6 34 15,-8 3 19-15,-4 3 20 0,-5 0-20 16,-3 4-22-16,-3 1 18 0,-1 0-15 0,-11 1 19 16,-1 1 0-16,-3-1 0 15,-4 0-33-15,-1-1-27 0,-1-2-16 0,3-2 6 16,2 0 22-16,2-4 23 0,4-3 22 16,4-1 3-16,1-1 1 0,3-2 12 15,3-2 9-15,0 0 52 0,0 0 49 16,4 0-53-16,5 0-23 0,7-3-34 15,4-1-13-15,3 1 22 0,5 1 16 16,2 1-10-16,-1 1-28 0,1 0 0 16,-1 2-2-16,-2 3-11 0,-1 3 11 0,-2-2-14 15,-3 2-3-15,-3 0 19 0,-3 1 17 16,-2 0 40-16,-6 1-22 0,-3 2-20 16,-4 3 1-16,-3 2 15 0,-7 1 10 15,-5 0 6-15,-4 0 10 0,-3-1-7 16,-1-2-9-16,-1-2 2 0,-2-1 7 0,-2-3 12 15,-1-3-9-15,-1-2-16 0,0-1-12 16,1-3-7-16,2 0-18 0,2-1-47 16,5-3-18-16,6-2-19 0,3 2-34 15,3-2-18-15,7-2-42 0,1 0 4 16,0-3-48-16,5-2-74 0,10-1-79 16,2 2-48-16,5 0-106 0,2 3-125 15,-4 1-377-15</inkml:trace>
  <inkml:trace contextRef="#ctx0" brushRef="#br0" timeOffset="75724.73">13121 13208 1468 0,'0'0'630'0,"0"0"-316"0,0 0-30 15,0 0-7-15,0 0-40 0,0 0-75 16,-76-44-76-16,60 38-57 0,1 4-1 15,4 0 10-15,2 1 13 0,4 1-16 16,2 0-35-16,1 0-32 0,2 0-34 16,0 1-26-16,0 4 25 0,2 5 67 15,6-1 76-15,4 3 32 0,7 3-7 16,5 0-25-16,6 1 9 0,2-1 13 16,3 2-54-16,-1-3-26 0,-3 1-14 15,-3-2-4-15,-5 2 0 0,-5-3 0 16,-5 0 3-16,-6 0-3 0,-6-2 0 15,-1 1 0-15,-7 1 0 0,-9 1 60 0,-9 0-13 16,-7 0-47-16,-6 0-9 0,1-2-74 16,1-1-14-16,5-3 53 0,8-2 43 15,6-1 1-15,8-4 25 0,5 0 19 16,1 0 13-16,3-3-57 0,0-3 31 0,0-3-31 16,2-3 0-16,6-3-28 0,5-2 28 15,5-4 1-15,6-2 24 0,5-1 10 16,3-2 12-16,4-1-9 0,1-1-7 15,0-1 3-15,-2 2 10 0,-6 0 30 16,-7 2 66-16,-4 2 58 0,-9 3-45 16,-6 3-24-16,-3 3 9 0,0 2-4 15,-7 1-46-15,-6 2-85 0,-2 1-3 16,-4 2-73-16,-4 2-37 0,-1 4-24 16,-3 0-19-16,-4 4-44 0,1 3-75 15,-3 6-110-15,1 3-135 0,-2 1-103 0,8-5-185 16,-10 9-988-16</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6:05:46.602"/>
    </inkml:context>
    <inkml:brush xml:id="br0">
      <inkml:brushProperty name="width" value="0.05292" units="cm"/>
      <inkml:brushProperty name="height" value="0.05292" units="cm"/>
      <inkml:brushProperty name="color" value="#FF0000"/>
    </inkml:brush>
  </inkml:definitions>
  <inkml:trace contextRef="#ctx0" brushRef="#br0">3932 3940 4 0,'0'0'669'16,"0"0"-47"-16,0 0-173 0,0 0-105 16,0 0 6-16,0 0-66 0,0 0-24 15,0 0-23-15,0 0-17 0,0 0-23 16,-4-20-11-16,4 20-20 0,0 0-30 0,0 0-24 15,0 0-31-15,0 0-13 0,0 0-21 16,0 0-10-16,0 2-15 0,0-1-22 16,-4 0-25-16,4 0-28 0,-3 2-21 15,2-1-13-15,-1 1-7 0,-1 1-13 16,-1 5 8-16,-4 4 99 0,-1 1 37 0,-2 5-5 16,1 2 0-16,-4 0-29 0,1 2-2 15,-1 1-1-15,-1 5 29 16,-2-4-8-16,4 4-21 0,1-2 0 0,1 0-40 15,2 1 39-15,-1 0 0 0,2 1 1 16,0-1 12-16,1 0-12 0,1 1 2 16,-1-1-2-16,3-1 7 0,-2 0-7 15,3 0-26-15,0 0-6 0,-1 1 32 16,1 2 0-16,-2 1 3 0,2 0 16 16,-2 0-2-16,2 0-5 0,2-2 7 15,-1 1-16-15,2-3 14 0,0 1-17 0,0-3-28 16,0 1 28-16,2 2 0 0,-1 0-1 15,1 3-1-15,-2 1 2 0,1 4 16 16,-1 0 34-16,0 3-3 0,0-2-19 16,0 2-26-16,0-2 11 0,2 2 8 0,2-3-21 15,6 1 3-15,-3-1-3 16,0-1 0-16,3 1 1 0,-3-3-1 0,2 2 0 16,0 1-1-16,2 0 1 15,-2 1 0-15,-2 2 16 0,3-3 6 0,-1 2 6 16,0-2-28-16,-2-2-2 0,6 0 2 15,0 2 15-15,3-2-6 0,-2 3-9 16,2-3-21-16,-3 2 19 0,4-1 2 16,1 0 15-16,-1-2-14 0,-1 1-1 15,1-5-1-15,-1-2 1 0,0-2 0 0,-2-3-31 16,0-3 13-16,0-5-42 0,-2-1-18 16,0-3-22-16,0-3-35 0,3-2-45 15,-3-1-38-15,7-3-97 0,-2-1-89 16,2-4-184-16,-4-2-542 0</inkml:trace>
  <inkml:trace contextRef="#ctx0" brushRef="#br0" timeOffset="599.44">4466 4139 1994 0,'0'0'812'0,"0"0"-166"0,0 0-125 15,0 0-112-15,0 0-72 0,0 0-70 16,0 0-41-16,0 0-86 0,0 0-140 16,0 0-201-16,0 0 201 0,56 0 0 0,-55 4-39 15,1 2-71-15,1 8-15 0,1 2 106 16,2 6 19-16,1 2 0 0,-1 5 25 15,-2-2 8-15,0 2-5 0,-1 2-26 16,0-1-1-16,-1-3 1 0,-1-1-2 16,-1-4-34-16,0-4-55 0,0-4-98 15,0-3-64-15,-1-3-54 0,-2-3-47 16,-2 0-23-16,1-5 8 0,0 0-61 16,-5-1-158-16,5-4-466 0</inkml:trace>
  <inkml:trace contextRef="#ctx0" brushRef="#br0" timeOffset="849.28">4479 4075 1601 0,'0'0'688'0,"0"0"-400"16,0 0-59-16,0 0 88 0,0 0 9 0,0 0-51 16,-21-67-17-16,21 61-22 0,0 2-66 15,0 1-33-15,0 2-49 0,3 1-88 16,5 0-86-16,6 4-10 0,5 6 90 15,7 4 6-15,4 3 74 0,0 2-37 0,2 3-37 16,-2-3-1-16,-1 0-11 0,0 0-13 16,-2-4-12-16,-1-2 12 0,-1-1-68 15,-4-2-53-15,-1-4-52 0,-7 1-66 16,2-6-47-16,-5 0-43 0,0-1-38 16,1 0-83-16,1-2-292 0,0-5-564 15</inkml:trace>
  <inkml:trace contextRef="#ctx0" brushRef="#br0" timeOffset="1026.36">5122 3968 2062 0,'0'0'676'0,"0"0"-198"15,0 0-65-15,0 0 0 0,0 0-51 0,0 0-115 16,0 0-115-16,0 0-67 0,0 0-37 16,-77-40-28-16,53 48-22 0,-5 4-2 15,0 2 2-15,0 2 10 0,3 2-13 0,0 2-70 16,2-2-50-16,1 1-63 0,3-2-60 15,3-2-63-15,5-2-52 0,3-1-72 16,5-4-174-16,2-1-440 0</inkml:trace>
  <inkml:trace contextRef="#ctx0" brushRef="#br0" timeOffset="1265.86">5126 3995 1032 0,'0'0'979'0,"0"0"-509"0,0 0-73 16,0 0 16-16,49-65 21 0,-46 58 7 15,-2 4-53-15,-1 2-99 0,0 1-109 16,0 0-106-16,0 0-74 0,0 1-51 16,0 4-26-16,0 7-17 0,0 5 94 15,0 6 42-15,0 5-11 0,0 4-16 0,0 1-13 16,2 2 1-16,-1 1 25 0,3 1 16 16,2-1-44-16,-3 0-52 0,1-1-22 15,-1 0-30-15,1-5-84 0,2 1-84 0,-1-1-131 16,2-3-154-16,-2-1-115 0,1-7-599 15</inkml:trace>
  <inkml:trace contextRef="#ctx0" brushRef="#br0" timeOffset="1583.09">5401 4411 368 0,'0'0'2065'0,"0"0"-1418"0,0 0-147 15,0 0-72-15,0 0-65 0,0 0-60 16,0 0-85-16,0 0-80 0,0 0-62 15,0 0-70-15,0 0-6 0,-10-25-46 16,10 27-24-16,0 3-25 0,0 2 71 0,0 4 23 16,4-1-12-16,4 1 10 0,1 3-15 15,5-4 0-15,6 0 18 0,4 1 2 0,2-5-2 16,5-1 4-16,3-4 11 0,-1-1-3 16,2 0 10-16,-2-6 8 0,-3-3-11 15,-4-3 2-15,-3-1 19 0,-7-2 18 16,-3-6 21-16,-2 0 1 0,-3-7-4 15,-4 3-28-15,-1-3-14 0,-2 7-13 16,1 2-18-16,-2 4-1 0,0 8-2 16,0 1-30-16,0 4-89 0,0 0-82 15,0 1-72-15,-2 1-141 0,1 0-247 16,1 0-380-16,0 4 1 0,1 2-485 0</inkml:trace>
  <inkml:trace contextRef="#ctx0" brushRef="#br0" timeOffset="1982.93">5893 4232 2678 0,'0'0'769'0,"0"0"-321"0,0 0-40 15,0 0-136-15,0 0-90 0,0 0-59 16,86-47-62-16,-66 46-61 0,3 1 0 16,-4 0 0-16,-2 7 13 0,-4 2-13 15,-4 2-18-15,-1 3-37 0,-6 3 9 16,-2 4 15-16,0 1 16 0,-9 1 15 15,1-1-3-15,-3 1-16 0,3-1 17 16,-1-4 1-16,3-1-20 0,4-4 8 16,0-5 1-16,2-1-19 0,0-3-49 15,0-3-25-15,2-1 37 0,5 0 68 16,3-5 87-16,3-4-19 0,1-4-16 16,3-5-6-16,2-4 3 0,-3-1 40 0,0-4 19 15,0-1 11-15,-1-2 12 0,2 1 6 16,-3 4-34-16,-4 3 10 0,-1 5 2 15,-5 7 0-15,2 4 21 0,-5 4-18 16,-1 2-92-16,0 0-26 0,0 0-42 16,3 3-40-16,1 4-33 0,2 7 55 0,3 2 45 15,4 5-1-15,0 0-62 0,1 1-34 16,1 1-40-16,2-3-61 0,-1 2-56 16,1-4-156-16,-1 1-175 0,1-2-133 15,-5-4-404-15,3 4-637 0</inkml:trace>
  <inkml:trace contextRef="#ctx0" brushRef="#br0" timeOffset="2399.82">4505 5061 1925 0,'0'0'683'0,"0"0"-185"0,0 0-36 0,0 0-102 16,0 0-121-16,0 0-99 0,116-58-38 15,-51 43-6-15,19-2 15 0,12-2 65 16,14-1-72-16,10-1 80 0,9 2-93 15,7 0-12-15,8-2-12 0,4 2-66 16,6 1 14-16,3 1-2 0,-2 3-13 16,-4 0-19-16,-10 3-32 0,-11-1 5 15,-15 1 15-15,-21 4-36 0,-19-2 6 16,-22 3 25-16,-18 3 35 0,-15-1 1 16,-10 3 12-16,-6 0 22 0,-4-1 14 15,0 1-5-15,0-1-22 0,0 1-21 0,0 0-44 16,0-1-63-16,-5 1-58 15,-4 0-69-15,0 1-147 0,-5 0-197 0,1 0-71 16,0 0-368-16,-9 1-479 0</inkml:trace>
  <inkml:trace contextRef="#ctx0" brushRef="#br0" timeOffset="7347.15">4535 5730 1954 0,'0'0'732'0,"0"0"-241"0,0 0-49 15,0 0-20-15,0 0-76 0,0 0-77 16,0 0-75-16,0 0-47 0,0 0-31 15,0 0-28-15,0 0-88 0,-51-44-6 16,51 46-67-16,0 4-18 0,0 9 2 16,0 5 89-16,5 3 3 0,0 6-2 15,3-1 17-15,-1 0-15 0,0-2 10 16,0-1-11-16,1 0 1 0,-4-2-3 16,3-1 0-16,-3-3-25 0,1-1-11 0,-4-2-50 15,2-6-25-15,-2-1-18 0,1-4-23 16,-2-2-62-16,0 0-40 0,0-3-7 15,-5 0 68-15,0-7-11 0,-5-5-221 16,1-3-62-16,-3-3-100 0,1-4 24 16,1-4 215-16,0 1 289 0,-2-5 59 0,4 3 254 15,-1 0 104-15,3 2 62 0,-1 2 21 16,3 3-12-16,-1-2-9 0,4 4-50 16,-2 1-13-16,3 4-44 0,0 4-33 15,0 0-52-15,0 6-65 0,0 0-56 16,1 1-98-16,2 2-9 0,3 0-86 15,4 0-24-15,3 6 58 0,7 1 39 16,1 5 10-16,3 1-18 0,0 1-53 16,1 1 22-16,-2 1 2 0,2-1 1 0,-2 0-44 15,0-3-47-15,-3-3-50 0,0-2-50 16,-1-2-82-16,-3-4-83 0,4-1-106 16,-7-1-299-16,16-10-776 0</inkml:trace>
  <inkml:trace contextRef="#ctx0" brushRef="#br0" timeOffset="7518.04">5003 5613 1808 0,'0'0'687'0,"0"0"-191"16,0 0 21-16,0 0-113 0,0 0-71 15,0 0-166-15,0 0-99 0,0 0-34 16,-86-5 7-16,58 17-14 0,1 3-11 16,1 2-16-16,3 1 0 0,4-2-2 15,2 1-29-15,2-3-68 0,4 0-84 16,5-3-74-16,0-1-57 0,5-3-70 15,1-1-51-15,0-4-56 0,7 0-112 16,-1-1-407-16</inkml:trace>
  <inkml:trace contextRef="#ctx0" brushRef="#br0" timeOffset="7731.29">5101 5602 398 0,'0'0'1277'0,"0"0"-612"0,0 0-123 0,0 0-43 15,0 0-43-15,0 0-48 0,0 0-102 16,0 0-111-16,0 0-120 0,0 0-75 15,22-25-46-15,-22 35-26 0,0 7 72 16,0 5 43-16,0 5-3 0,0 1-19 16,0 2-18-16,0 0-3 0,3 0-18 15,7 1 15-15,0-1-22 0,4-1-12 16,1 1-77-16,2 0-90 0,-4-1-101 16,-1-1-129-16,-3 1-152 0,-3-7-174 15,0 5-785-15</inkml:trace>
  <inkml:trace contextRef="#ctx0" brushRef="#br0" timeOffset="8081.44">5326 5954 2398 0,'0'0'791'15,"0"0"-326"-15,0 0-62 0,0 0-57 16,0 0-86-16,0 0-125 0,0 0-68 15,0 0-24-15,0 0-37 0,0 0-6 16,0 0-36-16,-12-10-26 0,12 15-15 0,0 3 77 16,5 3-1-16,1 1-2 15,4 0-12-15,4-1-13 0,2-2-18 0,7-1-3 16,6-3-16-16,2-2 19 0,4-3-1 16,0 0 19-16,-2-6 25 0,-4-3 3 15,-2-2 50-15,-5-3 2 0,-5-4 4 16,-1 0 21-16,-6-2 31 0,-1-2-1 15,-4 3-6-15,-2-3-24 0,-3 2-4 16,0 2-12-16,0 1-34 0,0 4-25 16,-1 1-2-16,-1 5-24 0,2 0-83 15,0 2-52-15,0 2-68 0,3 2-132 0,3 1-262 16,7 0-188-16,0 0-328 0,14 3-471 0</inkml:trace>
  <inkml:trace contextRef="#ctx0" brushRef="#br0" timeOffset="8580.11">5936 5807 1542 0,'0'0'828'0,"0"0"-363"16,0 0-97-16,0 0-18 0,0 0-31 15,0 0-26-15,0 0-35 0,0 0-76 0,-22-66-53 16,32 56-58-16,3 2-19 16,3-2-30-16,4 4-7 0,0 2-12 0,-1 0 18 15,0 4-21-15,-2 0-30 0,0 1-28 16,-4 9 7-16,2 1 51 0,-4 3 11 16,-1 3-11-16,-4 2-19 0,-5 2-5 0,-1 1-13 15,0 0 6-15,-4-2 6 0,-3-1 7 16,0-1-1-16,1-2-39 0,2-4-16 15,1-6-16-15,1 1-28 0,2-5-26 16,0 0-19-16,0-2 15 0,0 0 148 16,3-6 31-16,4-5 76 0,4-2-66 15,0-5-3-15,1-3 38 0,-2-1 30 16,1-1 18-16,-4 0 16 0,-1 0-2 16,-1 2 13-16,0 5 21 0,-3 3 2 15,-1 5-34-15,2 4 6 0,-3 1-30 16,0 3-56-16,0 0-60 0,0 0-14 15,0 0-43-15,3 2-29 0,0 4-20 0,1 3 73 16,2 6 18-16,1 0-4 0,3 3-36 16,0 1-24-16,3-1-12 0,0-1-38 15,2-2-49-15,0-2-125 0,3-1-143 0,-2-5-88 16,2-1-164-16,-6-3-615 0</inkml:trace>
  <inkml:trace contextRef="#ctx0" brushRef="#br0" timeOffset="8760.03">6524 5734 2397 0,'0'0'782'0,"0"0"-226"0,0 0-72 16,0 0-72-16,0 0-133 0,0 0-169 15,0 0-91-15,0 0-19 0,0 0-62 16,0 0 62-16,0 0 55 0,24 54-16 16,-12-31-5-16,-2 2-19 0,3 0-5 15,-2 1-10-15,2 0-45 0,-3 0-35 0,-1-2-110 16,-3 1-81-16,-2-3-139 0,0-1-188 15,-2-5-215-15,-1 2-951 0</inkml:trace>
  <inkml:trace contextRef="#ctx0" brushRef="#br0" timeOffset="9680.19">6904 3893 2032 0,'0'0'798'0,"0"0"-330"0,0 0-119 16,0 0 16-16,0 0-33 0,0 0-87 16,0 0-76-16,0 0-77 0,0 0-49 15,0 0-43-15,0 0-39 0,42-15-13 16,-15 26 18-16,11 7 31 0,5 7 3 16,7 7 3-16,4 6 0 0,4 4 0 0,2 3 37 15,1 4 28-15,2 1-56 0,-1 1 13 16,-3 2-22-16,-1 3 34 0,-5 1-3 15,-10 3-22-15,-4 0-12 0,-11 2-17 16,-7 4 17-16,-11 1 18 0,-6 1 13 16,-4 1-10-16,-8 2 4 0,-5 0-25 0,-4 0 0 15,-2 0 0-15,-6-1 15 0,-1 3 0 16,-2-1 1-16,-4 0-16 0,-3-5 0 16,1-2-1-16,-1-5 0 0,2-5 0 15,1-7-2-15,6-5-9 0,2-4 11 16,2-6-2-16,5-3-12 0,1-5-22 15,3-4-12-15,3-7-46 0,4-3-15 16,0-9-19-16,5-2-25 0,-2-2 33 16,3-14 12-16,-1-4-267 0,-1 1-637 15,2-29-761-15</inkml:trace>
  <inkml:trace contextRef="#ctx0" brushRef="#br0" timeOffset="10446.42">7884 3198 1816 0,'0'0'1079'0,"0"0"-590"16,0 0-71-16,0 0-10 0,0 0-60 0,0 0-68 16,0 0-87-16,0 0-71 15,0 0-61-15,0 0-61 0,0 0-6 0,-20-1-68 16,13 17 4-16,-5 4 67 0,-4 7 3 16,0 2 1-16,-7 4 33 0,-1-2 42 0,-2 0-39 15,-1-1-25-15,-3-1-12 16,-1-1 0-16,-2-3 0 0,0-4-20 0,3-1-22 15,-2-4-16-15,3-3-3 0,0-4-7 16,6-2 1-16,0-3 9 0,3-4 27 16,4-3 30-16,0-5 1 0,0-4 3 15,1-1 25-15,0-3 9 0,5 2 9 16,4-1 18-16,2 2 0 0,4 1-18 16,0 2-3-16,0 0 2 0,6 0 4 15,4 2-12-15,1-3-28 0,6 0-9 0,5 0-22 16,9 1 4-16,5 2 3 15,5 5-13-15,4 1 1 0,5 2-6 0,-2 8-7 16,-2 5-61-16,-3 4 6 0,-4 1-80 16,-4 0-13-16,-11 2-63 0,-2-2-159 15,-6 0-160-15,-5 0-165 0,-5-6-643 16</inkml:trace>
  <inkml:trace contextRef="#ctx0" brushRef="#br0" timeOffset="10813.28">8011 3573 2130 0,'0'0'1217'0,"0"0"-752"16,0 0-28-16,0 0-47 0,0 0-120 15,0 0-129-15,0 0-71 0,0 0-42 16,0 0-28-16,0 0-31 0,0 0-18 0,3 7 10 16,-2 0 39-16,-1 2 12 0,0 1-10 15,0 1-2-15,0-1 0 0,0-2-15 16,0-3-1-16,0-2-33 0,0 0-24 15,0-3-1-15,0 0 29 0,2 0 45 16,-1 0 28-16,1-5 39 0,2-1-17 16,0-5-50-16,2 1-15 0,3-3 3 15,2-1 12-15,1 1 11 0,1-1 23 16,1 1 30-16,1 0 3 0,3 0 3 0,4 1-6 16,2-1-24-16,7 1-6 0,2 4-32 15,4 3-2-15,2 2-31 0,0 3-5 16,0 6 20-16,-2 5 16 0,-4 6 1 15,-4 1-1-15,-7 3-24 0,-5 2-25 16,-8 1-49-16,-6 1-9 0,-3 0 6 0,-3 1-52 16,-6-1-141-16,-2-1-210 0,1-5-271 15,-2 7-761-15</inkml:trace>
  <inkml:trace contextRef="#ctx0" brushRef="#br0" timeOffset="11545.88">9721 4067 1178 0,'0'0'1175'0,"0"0"-698"15,0 0-41-15,0 0 21 0,0 0-13 16,0 0-69-16,0 0-36 0,0 0-55 16,0 0-59-16,0 0-97 0,0 0-82 15,-51-54-46-15,51 54-45 0,0 0-19 0,0 3-12 16,0 4 6-16,1 5 21 0,5 6 49 16,1 4 16-16,2 3 2 0,1 4 18 15,0 2 13-15,1 2-29 0,-2 1-20 16,1 0-1-16,-3 1 0 0,-2-1-1 15,-3-2-25-15,0-1-19 0,-2-1-66 16,0-6-62-16,-3-1-53 0,-3-4-174 16,-1-5-234-16,1-2-340 0,2-6-500 15</inkml:trace>
  <inkml:trace contextRef="#ctx0" brushRef="#br0" timeOffset="11696.43">9502 4406 1425 0,'0'0'1249'0,"0"0"-752"0,0 0-83 15,0 0-67-15,0 0-108 0,0 0-121 0,0 0-77 16,83-80-32-16,-24 63-9 0,13 0-40 16,13 2 18-16,10-1 19 15,4 5-81-15,1-1-118 0,-4 5-128 16,-5-4-233-16,-26 5-715 0,29-7-539 0</inkml:trace>
  <inkml:trace contextRef="#ctx0" brushRef="#br0" timeOffset="12379.41">11301 3250 1646 0,'0'0'674'15,"0"0"-299"-15,0 0-111 0,0 0 37 16,0 0 4-16,0 0 8 0,0 0-96 15,0 0-89-15,0 0-50 0,0 0-16 16,0 0-16-16,-26-21-24 0,20 30-19 16,-4 8 19-16,-6 5 43 0,0 6-4 15,-1 4 7-15,-1 4-12 0,2 3 5 16,-1 2 31-16,3 4 9 0,-3 3-30 0,3 4-50 16,-2 3-6-16,1 2 16 0,1 6-10 15,1-1-18-15,4 5 11 0,1 2-13 16,4-1 17-16,4 2 58 0,0-1-24 15,4 2-37-15,6 1 27 0,0 0-31 16,6-3-9-16,1 2 11 0,5-1-12 16,5-3-1-16,2-2 1 0,4 2-1 15,3-2-2-15,-1-1-16 0,-2-1-40 0,-3-4-9 16,-1-3-28-16,-2-6-42 0,-1-5 14 16,1-8-36-16,4-5-14 0,0-3-78 15,4-10-119-15,1-2-97 0,3-7-154 16,1-8-174-16,-8-2-754 0</inkml:trace>
  <inkml:trace contextRef="#ctx0" brushRef="#br0" timeOffset="12879.61">11820 3474 1891 0,'0'0'648'16,"0"0"-248"-16,0 0-23 0,0 0 1 15,0 0-19-15,0 0-47 0,0 0-93 16,0 0-68-16,0 0-83 0,0 0-25 15,0 0-43-15,3-11-17 0,3 26 17 16,2 3 36-16,4 7-11 0,1 5 15 16,2 3 15-16,-3 3 0 0,1 2-6 15,-2 0-22-15,0 1-9 0,-4-1 18 0,1-2-36 16,-5-4-21-16,2 0-10 0,-2-3-73 16,-1-1 6-16,1-7-3 0,0-1-74 0,2-7-134 15,-1-5-139-15,-3-4-103 0,1-4-97 16,-2 0-145-16,0-10-845 0</inkml:trace>
  <inkml:trace contextRef="#ctx0" brushRef="#br0" timeOffset="13079.2">11896 3643 1041 0,'0'0'1241'0,"0"0"-760"16,0 0-51-16,0 0 21 0,-19-65-48 16,19 58-53-16,0 4-63 0,0 0-87 15,0 2-96-15,0 1-63 0,3 0-41 16,8 0-43-16,6 0-9 0,6 6 18 0,10 5 13 15,9 1 5-15,0 5 16 0,2 0-1 16,-3 2-11-16,-5-1-52 0,-6 0-38 16,-4-1-18-16,-6-2-81 0,-6-2-89 15,-2-1-85-15,-1-2-105 0,0-3-98 16,-4-3-160-16,11-4-789 0</inkml:trace>
  <inkml:trace contextRef="#ctx0" brushRef="#br0" timeOffset="13251.02">12643 3480 2202 0,'0'0'729'0,"0"0"-240"0,0 0-144 16,0 0-118-16,0 0-76 0,-81-31-14 15,57 31-29-15,-4 4-21 0,-3 5-28 16,0 4-28-16,-2 4-10 0,1 1-18 16,1 4-3-16,2-3-16 0,3 1-70 15,7 1-76-15,3 0-56 0,5 0-81 0,3-2-87 16,4-1-103-16,4-3-149 0,0-2-591 15</inkml:trace>
  <inkml:trace contextRef="#ctx0" brushRef="#br0" timeOffset="13496.06">12644 3541 2177 0,'0'0'794'15,"0"0"-242"-15,0 0-111 0,0 0-28 16,0 0-24-16,0 0-98 0,0 0-135 15,0 0-98-15,0 0-58 0,0 0-52 16,0 0-15-16,12-21 67 0,-11 39 21 16,2 3-18-16,1 3-3 0,2 0 12 15,0 4 0-15,0-1-12 0,-2 0-11 0,2 0-4 16,-2-1-67-16,2-1-93 0,1-1-43 16,-1-1-72-16,3-2-147 0,1 0-113 15,1-2-112-15,-1-6-431 0,7 1-574 0</inkml:trace>
  <inkml:trace contextRef="#ctx0" brushRef="#br0" timeOffset="13778.92">12908 3792 2077 0,'0'0'798'0,"0"0"-283"0,0 0-78 16,0 0-41-16,0 0-46 0,0 0-82 16,0 0-85-16,0 0-70 0,0 0-39 15,0 0-74-15,-26-49-10 0,26 49-50 16,0 0-11-16,0 0-11 0,0 1-16 0,0 5 27 15,5 4 59-15,3 1 9 0,2 2-19 16,3 0 22-16,6-1 2 0,-1-3 17 16,4 0-1-16,1-3 7 0,0-1 3 15,0-4 5-15,1-1 16 0,-2 0 0 16,1-4-9-16,0-2 12 0,-4-3 0 16,-3-2-7-16,-1-6-2 0,-3-1-9 15,-3-1-13-15,-2-2-21 0,-1 4-13 16,-4 3-27-16,-1 2-42 0,-1 3-77 0,0 3-86 15,0 0-85-15,-1 0-170 0,1 0-213 16,0 2-377-16,0 0-601 0</inkml:trace>
  <inkml:trace contextRef="#ctx0" brushRef="#br0" timeOffset="14178.33">13405 3610 1896 0,'0'0'1112'0,"0"0"-592"16,0 0-78-16,0 0-67 0,0 0-121 15,0 0-45-15,0 0-50 0,0 0-82 16,0 0-77-16,0 0-51 0,0 0-38 16,9 2 12-16,-9 6 76 0,1 3 0 15,2 1-1-15,4 3 0 0,1 0-10 16,6 1 0-16,3-1 11 0,5-1-12 16,4-1-5-16,4-1 3 0,2-5-10 15,2 0-27-15,-2-3-13 0,0-4 13 0,-3 0-7 16,-4-5 30-16,-3-3 29 15,-2-3 31-15,0-4 31 0,-5 1 27 0,1-3 16 16,-5 2 24-16,-3-3 11 0,0-2-5 0,-4 4 5 16,-2 0 24-16,-1 5-6 0,-1 4-43 15,0 5-34-15,2-1-29 0,-2 3-52 16,1 0-17-16,-1 0-32 0,2 8-29 16,1 5-5-16,-2 5 83 0,3 6 12 15,1 3-11-15,-4 3-1 0,-1 4-3 16,0-4-12-16,-3 2 12 0,-4 1 1 15,-2-2-13-15,-3-1-34 0,-2 0-27 16,-3 0-48-16,-2-2-65 0,-1-1-71 16,-6-3-96-16,-4 1-113 0,-3-2-121 15,-8 0-104-15,8-9-591 0</inkml:trace>
  <inkml:trace contextRef="#ctx0" brushRef="#br0" timeOffset="14445.08">12052 4488 411 0,'0'0'2620'0,"0"0"-1883"16,0 0-297-16,0 0-213 0,0 0-88 15,104-59-77-15,-25 35-31 0,30-1-10 16,27-2-18-16,24 0 43 0,14 3 43 16,6 0-70-16,-1 3-16 0,-7 2 12 15,-8 1-15-15,-10 3-60 0,-13-1 14 16,-7 2-74-16,-15 2-75 0,-13-2-13 15,-17 2-71-15,-16 3-49 0,-17-2-31 16,-19 4-22-16,-14 0 20 0,-12 2 51 16,-10 0 99-16,-1 1 84 0,-6 0 43 15,-4-1-137-15,-6 1-150 0,-1-1-40 0,1 2-212 16</inkml:trace>
  <inkml:trace contextRef="#ctx0" brushRef="#br0" timeOffset="14928.2">12344 4914 2527 0,'0'0'977'16,"0"0"-586"-16,0 0-42 0,0 0-36 15,0 0-55-15,0 0-68 0,0 0-110 16,0 0-80-16,0 0-55 0,0 0-5 16,0 0 60-16,-44 32 34 0,44-7-6 15,8-1 2-15,-2 5-5 0,3-4 11 0,0 4-2 16,0-3-16-16,2 2-18 0,-4-1 0 15,3 0-20-15,-4-2-38 0,-2-1-25 16,0-4-64-16,-1-2-77 0,0-2-64 16,-3-7-134-16,0-3-84 0,0-3-63 15,-7-3-239-15,1 0-688 0</inkml:trace>
  <inkml:trace contextRef="#ctx0" brushRef="#br0" timeOffset="15117.99">12305 4991 985 0,'0'0'1414'0,"0"-66"-850"0,5 37-145 15,1-2-11-15,2 3-40 0,4 5-75 16,-4 10-80-16,0 4-69 0,-2 6-101 16,3 3-43-16,2 4 1 0,3 6 33 0,6 4-23 15,3 2-11-15,0 3-3 0,-1 0-28 16,-2 1-9-16,-2-1-30 0,-1-1-50 16,1 2-28-16,1-2-57 0,1 0-93 15,2-2-115-15,0-3-103 0,2-1-125 16,2-2-412-16,-3-5-229 0</inkml:trace>
  <inkml:trace contextRef="#ctx0" brushRef="#br0" timeOffset="15303.15">13076 4839 676 0,'0'0'1390'0,"0"0"-876"16,0 0-105-16,0 0-35 0,-79-11-92 15,52 11-29-15,-3 0-55 0,-2 0-58 16,0 1-74-16,1 7-42 0,2-2-8 15,1 6-16-15,4 1-34 0,4 0-31 0,1 4-73 16,4-2-95-16,3 2-76 0,4-2-89 16,4-2-71-16,4 0-93 0,0-3-231 15,1-3-462-15</inkml:trace>
  <inkml:trace contextRef="#ctx0" brushRef="#br0" timeOffset="15529.04">13029 4798 1068 0,'0'0'1244'0,"0"0"-705"0,0 0-104 16,33-68-41-16,-30 59 3 0,-1 5-5 0,-2 1-145 16,0 3-137-16,0 0-106 0,0 3-4 15,1 6-59-15,2 4 59 0,2 4 52 16,-2 5-2-16,3 3-1 0,0 4-13 16,1 0-24-16,0 2 19 0,0 1 6 15,2 3-22-15,0 0-15 0,1 1-52 0,-1 0-24 16,1 0-35-16,0 0-52 0,0-1-146 15,-1-2-126-15,-1-2-195 0,-1-8-369 16,-1 3-731-16</inkml:trace>
  <inkml:trace contextRef="#ctx0" brushRef="#br0" timeOffset="15895">13414 5103 2300 0,'0'0'1039'0,"0"0"-630"0,0 0-53 0,0 0-76 16,0 0-82-16,0 0-47 0,0 0-46 15,0 0-53-15,0 0-52 0,0 0 0 16,-40-37-55-16,40 37-13 0,-2 2-12 16,-1 8 31-16,0 1 47 0,-3 4 1 0,1 4 0 15,-2-1-1-15,2 1 1 0,1-1 0 16,1-3-2-16,3 1-1 0,0-3-11 15,0-1-10-15,7-3 7 0,3 1 15 16,2-4 3-16,6-4 24 0,4 1 29 16,6-3 18-16,5-1-31 0,3-7-13 15,4-1-11-15,0-2-16 0,1-2-16 16,-3-3 14-16,-4-1 2 0,-7 1 13 16,-8-1 36-16,-5 0-6 0,-8 2-7 15,-5 0-2-15,-1 2-31 0,-1 0-3 0,-6-2-70 16,-3 3-53-16,1 0-40 0,0 0-79 15,4 4-136-15,-1-2-184 0,6 4-408 16,0 1-463-16</inkml:trace>
  <inkml:trace contextRef="#ctx0" brushRef="#br0" timeOffset="16344.75">13835 5006 2201 0,'0'0'1066'0,"0"0"-659"0,0 0-64 15,0 0-114-15,0 0-96 0,0 0-24 16,0 0-32-16,0 0-22 0,0 0-33 16,0 0-22-16,0 0 37 0,12 24-3 15,-4-16-7-15,0-1 1 0,7 4 9 16,1-1-3-16,4-1-15 0,0 0-19 16,5-1-58-16,-2-1-47 0,1-3-21 15,0-1-22-15,-2-3 17 0,-2 0 25 0,-5-3 94 16,2-4 12-16,-4-4 40 0,1 0-5 15,-3-1-4-15,0-1 56 0,-4 3 55 0,1 1 6 16,-6 3-3-16,1 0-4 0,-1 2 39 16,-2 3-3-16,0 0-28 0,0 1-28 15,0 0-36-15,0 0-34 0,0 0-51 16,0 0-24-16,0 0-36 0,0 6-25 16,1 6-37-16,2 6 122 0,1 4 1 15,-1 5-1-15,0 4 0 0,1 0 0 16,-4-1 19-16,0 0-4 0,0-1 0 15,-1-1-12-15,-8-2 0 0,-2-2 21 16,-4-1 1-16,-6-4-22 0,-8-1-2 16,-3-2-1-16,-10-4-24 0,-8-5-33 0,-5-4-19 15,-4-3-34-15,2-3-66 0,5-3-115 16,10-6-21-16,14 2-30 0,10-1-16 16,13 2-127-16,5-4-318 0,6 3-566 15</inkml:trace>
  <inkml:trace contextRef="#ctx0" brushRef="#br0" timeOffset="16655">14477 5104 722 0,'0'0'1684'0,"0"0"-1143"15,0 0-97-15,0 0-51 0,0 0-90 16,0 0-163-16,0 0-78 0,0 0-21 16,0 0 70-16,0 0 44 0,0 0 8 15,-25 57-16-15,23-36-18 0,1 2-19 16,1 1-31-16,0 1-15 0,0 0-13 16,0 0-23-16,0 1-4 0,0-3-9 0,1-1-13 15,2 0-1-15,0-3-1 0,1-1 0 16,-1-4-24-16,-2-2-76 0,1-3-50 15,-2-3-109-15,0-3-179 0,1-2-260 16,-1-1-450-16,2-1-759 0</inkml:trace>
  <inkml:trace contextRef="#ctx0" brushRef="#br0" timeOffset="17410.93">14130 3216 1888 0,'0'0'790'0,"0"0"-296"0,0 0-130 16,0 0-8-16,0 0-29 0,0 0-36 15,0 0-29-15,0 0-75 0,0 0-89 16,0 0-98-16,0 0-3 0,24-39-52 16,7 50 21-16,11 6 34 0,8 5 12 15,5 4 15-15,4 6-13 0,3 2-14 16,-1 7 0-16,-1 5 12 0,-1 5 0 16,-1 6 12-16,-2 2 40 0,-3 6-39 15,-4 4-13-15,-4 4 6 0,-5 4-3 16,-5 1-12-16,-6-1-3 0,-5 0 46 15,-5-1-46-15,-2 0 28 0,-4-3-7 16,0-1-21-16,-4-2 2 0,-3-2-2 0,-5-1 0 16,-1 1 0-16,-12-1 1 15,-8 3-1-15,-7-3-18 0,-5-2 16 0,-5-2 2 16,-2-4 0-16,3-6-1 0,2-4-18 16,6-6 19-16,2-6-1 0,6-5 1 15,2-7-33-15,4-5-4 0,2-4-21 0,5-7-9 16,0-4-28-16,4-4-55 15,0-1-43-15,3-1-18 0,-3-7 13 0,3-5-236 16,0-3-339-16,0 0-551 0,5-12-363 0</inkml:trace>
  <inkml:trace contextRef="#ctx0" brushRef="#br0" timeOffset="18127.48">14953 2681 764 0,'0'0'2177'16,"0"0"-1447"-16,0 0-289 0,0 0-75 16,0 0-54-16,0 0-40 0,0 0-61 15,0 0-53-15,0 0-52 0,0 0-49 16,0 0-57-16,-12-25-19 0,2 32-38 15,-10 2 14-15,-4 4 25 0,-8 4 16 0,-4 2-29 16,-2 3-2-16,-4-1 9 0,1 3-7 16,-2 0 1-16,0 1-67 0,1-2-22 15,1 0 61-15,5-3-13 0,6-2-76 16,7-5-68-16,7-5 8 0,10-4 45 16,5-4 162-16,1 0 9 0,0-7 162 15,1-4-44-15,5-3 12 0,1 0 8 16,0-2-9-16,1 3-22 0,-1 3-24 15,1 1-4-15,-2 1-15 0,0 2-30 16,1 2-30-16,2 0-13 0,5 2-27 0,5-2-1 16,4 1 10-16,7 1 16 0,9 0 1 15,3 2-14-15,6 2-22 0,2 7 7 16,0 1 29-16,-2 4-17 0,-5 1-68 16,-5 2-45-16,-10 0-28 0,-2 0-35 0,-7-3-53 15,-3 0-100-15,-3-1-154 0,1-3-96 16,-5-1-158-16,-2-2-702 0</inkml:trace>
  <inkml:trace contextRef="#ctx0" brushRef="#br0" timeOffset="18493.93">15178 2888 2070 0,'0'0'1046'16,"0"0"-578"-16,0 0-18 0,0 0-35 15,0 0-42-15,0 0-88 0,0 0-90 16,0 0-116-16,0 0-64 0,0 0-15 0,0 0-61 15,-3-18-27-15,3 27 39 16,3 3 28-16,0 0 20 0,0 3 1 0,-2-3-18 16,2-1-16-16,-2-2-8 0,1-2-1 15,-1-1-15-15,-1-2-40 0,0-4-4 16,0 0 35-16,2 0 67 0,1 0 31 0,1-5 39 16,3-3-42-16,0-2-27 0,5-3 1 15,2-4 10-15,1 0 28 0,3 2 18 16,2 0-12-16,-2 3-3 0,3 3 0 15,2 4-4-15,1 1-36 0,3 4-3 16,5 2-6-16,2 7 6 0,-2 5 52 16,-2 2-15-16,-1 2-26 0,-4 1-11 15,-4 2-2-15,-3 0-23 0,-6 2-2 16,-3 0-10-16,-5-3-24 0,-1 2-49 16,-3-1-31-16,-3 0-65 0,-5-1-63 15,-3 2-122-15,-4-2-159 0,-1 0-106 0,2-6-554 16</inkml:trace>
  <inkml:trace contextRef="#ctx0" brushRef="#br0" timeOffset="19593.89">5718 7545 1755 0,'0'0'752'15,"0"0"-346"-15,0 0-147 0,0 0 0 16,0 0-9-16,0 0-45 0,0 0-67 15,0 0-62-15,0 0-17 0,0 0 1 16,65-9-45-16,-16 0 7 0,20-3 28 0,13-3-22 16,11-2 6-16,7 1-32 0,1 0 8 15,-1 2-10-15,-5 2-112 0,-7 3-28 16,-9 1-83-16,-11 2-77 0,-14 1-78 16,-13 1-126-16,-18 1-211 0,-12 2-603 0</inkml:trace>
  <inkml:trace contextRef="#ctx0" brushRef="#br0" timeOffset="19810.43">5966 7656 1912 0,'0'0'648'16,"0"0"-294"-16,0 0-101 0,0 0-36 15,0 0-23-15,0 0 21 0,0 0 20 16,78-10-37-16,-22-5-95 0,18-3-63 0,12 0-39 15,6 0 17-15,2 3-18 0,-5-1-27 16,-5 5-20-16,-14 2-130 0,-9 0-53 16,-11 1-22-16,-11 3-91 0,-13-2-118 15,-6 2-175-15,-8 3-476 0</inkml:trace>
  <inkml:trace contextRef="#ctx0" brushRef="#br0" timeOffset="20110.05">6783 7348 1611 0,'0'0'762'0,"0"0"-300"15,0 0-84-15,-88-37-3 0,62 29-40 16,3 3-56-16,6 0-65 0,4 2-34 16,4 1-32-16,5 0-35 0,3 2-73 15,1 0-40-15,0 0-58 0,1 0-13 16,10 3 65-16,8 3 6 0,9 3 71 16,8 0-4-16,8 2-15 0,4 0-15 15,4-1-17-15,1-2-20 0,-4 3-3 16,0-1 0-16,-7 1 1 0,-3 2-22 0,-8 3-10 15,-6 1-6-15,-6 2 40 0,-8 4 52 16,-4 0-18-16,-7 3-7 0,-3 2 1 16,-9-1 21-16,-7 2 0 0,-4-4-4 15,-2 1-23-15,-4-1-22 0,2-4-41 0,1 3-78 16,4-4-65-16,-2 1-74 0,4-2-67 16,4 0-83-16,2-2-82 0,2 0-35 15,8-2-104-15,1-5-384 0,3 5-189 0</inkml:trace>
  <inkml:trace contextRef="#ctx0" brushRef="#br0" timeOffset="25191.12">6995 8490 1817 0,'0'0'651'0,"0"0"-332"0,0 0-71 16,0 0 14-16,0 0 43 0,0 0-15 16,0 0-35-16,0 0-25 0,-18-66-41 15,16 66-14-15,2 0-12 0,0 0-22 16,0 0-47-16,0 0-39 0,0 0-55 16,0 0-12-16,0 4-52 0,0 4-4 15,2 5 68-15,4 5 27 0,0 5-5 16,0 1-7-16,1 1 0 0,-1 0 7 15,-2 1-22-15,0 0-12 0,-1-2-6 0,0 1-9 16,-1-3-53-16,1-2-36 0,0-2-34 16,1-2-66-16,4-4-116 0,1-5-99 15,3-2-76-15,2-5-96 0,-1 0-479 16,10-5-495-16</inkml:trace>
  <inkml:trace contextRef="#ctx0" brushRef="#br0" timeOffset="25509.76">7413 8515 248 0,'0'0'2088'0,"0"0"-1392"16,0 0-237-16,0 0-96 0,0 0-36 15,0 0-44-15,0 0-61 0,-76-30-65 16,73 30-68-16,3 0-83 0,0 0-6 0,-2 0-52 16,2 7-31-16,0 4 43 0,0 1 18 15,2 5 1-15,5 2 6 0,7 2-28 16,5 0-38-16,6-2 1 0,3 0 0 15,3-2-35-15,0-1 31 0,0-6 28 16,-3-2-29-16,-2-6 12 0,-4-2 48 16,-5 0 25-16,-3-6 28 0,-3-3 27 15,-4-6 26-15,-3-1 34 0,-4-5 13 16,-1 1-5-16,-8-3-2 0,-4 0-26 16,-3 4-24-16,-1 2-19 0,-3 5-52 0,-2 1-21 15,-1 4-62-15,0 3-31 16,7 1-50-16,2 2-106 0,5 0-186 0,9-1-250 15,0 2-535-15,9 0-359 0</inkml:trace>
  <inkml:trace contextRef="#ctx0" brushRef="#br0" timeOffset="25847.44">7978 8467 2058 0,'0'0'811'16,"0"0"-293"-16,0 0-112 0,0 0-79 15,0 0-112-15,0 0-94 0,0 0-59 16,0 0-39-16,0 0-23 0,0 0-15 16,0 0 2-16,-22 28 10 0,22-22-9 15,0 2-10-15,10-2-68 0,2 3 7 0,5-3 67 16,3 0 16-16,5 1 2 0,4-5 0 16,-1 2 14-16,4-3-16 0,0-1 3 15,1 0 28-15,3-5 9 0,2-1 7 16,-1-5-26-16,-7 1 35 0,-3-1 15 15,-9-1 19-15,-8 0 48 0,-6 1 55 16,-4-1-16-16,0 1-55 0,-7-2-43 0,-3 0-24 16,-5-2-55-16,-5 3-20 0,-4 2-22 15,1 0-40-15,-2 4-31 0,1 5-40 16,-1 1-61-16,-1 1-82 0,2 5-126 16,4 5-140-16,-2 1-80 0,5-4-479 15,-2 9-642-15</inkml:trace>
  <inkml:trace contextRef="#ctx0" brushRef="#br0" timeOffset="26258.06">7107 9008 1002 0,'0'0'830'0,"0"0"-344"16,0 0-117-16,0 0-45 0,0 0-17 15,0 0-56-15,0 0-17 0,0 0-8 16,0 0-22-16,0 0-42 0,-34-6-48 16,34 6-49-16,0 0-65 0,0 0 0 15,1 0-52-15,6 0-4 0,6 0 44 16,12 0 12-16,15-2 58 0,18-5 16 0,21-2-6 15,16 0-40-15,16-1-27 0,10-2-1 16,3 3 2-16,-3 1 0 0,-5 2 4 16,-11 0-3-16,-16-1-3 0,-15 2 13 15,-17 3-13-15,-16-2-31 0,-14 2-18 16,-10 1-22-16,-7-2-13 0,-7 2 35 0,-1 0 27 16,-2 0-56-16,0-2-34 0,0 2-22 15,-2-2-42-15,-2 1-54 16,-5 0-126-16,-1 1-121 0,-3-1-292 0,4 2-506 15</inkml:trace>
  <inkml:trace contextRef="#ctx0" brushRef="#br0" timeOffset="32172.76">7128 9512 26 0,'0'0'685'0,"0"0"-193"0,0 0-141 16,0 0-77-16,0 0-54 0,0 0-38 15,0 0-7-15,0 0-27 0,0 0-28 16,0 0-8-16,0 0 14 0,-75-6-4 0,70 3 3 16,1 1 12-16,-1 0 19 0,0-1 12 15,4 1-1-15,-2-2-6 0,0 2-10 16,1-3-1-16,1-1-1 0,-1 1-10 15,2 0-9-15,0-2-29 0,0 0-12 16,0 0-31-16,6 0-38 0,8-1-20 0,1 0-28 16,12 0-9-16,5-1 7 15,8 3 14-15,9 2 1 0,2 1 3 0,1 3-4 16,-3 4-8-16,-6 7-10 0,-7 3 0 16,-10 4-40-16,-6 4 22 0,-10 2 5 15,-8 4 32-15,-5 3 15 0,-13 4 34 16,-12 2 9-16,-8 3-3 0,-7 0-15 15,-6-1 18-15,-1-3-3 0,-1-2-40 16,8-7-6-16,7-2 6 0,7-5 9 16,8-5 40-16,6-6 0 0,7-3-12 15,3-3-9-15,5-2-13 0,0-1 4 16,0 0 8-16,0 0 56 0,9-1-1 0,8-7-15 16,10-3-55-16,14-6-12 0,14-1-27 15,8-2 3-15,5 0-7 0,-1 0 7 0,-2 5 8 16,-6 0-8-16,-9 2-80 0,-5 2-34 15,-6 1-43-15,-5 0-61 0,-6-1-136 16,-6 3-82-16,-6-3-127 0,-7 1-191 16,-2 3-709-16</inkml:trace>
  <inkml:trace contextRef="#ctx0" brushRef="#br0" timeOffset="32655.42">7655 9329 1634 0,'0'0'1403'0,"0"0"-893"15,0 0-156-15,0 0 16 0,0 0-36 16,0 0-66-16,0 0-64 0,0 0-79 16,0 0-64-16,0 0-61 0,0 0-9 0,10-58-55 15,-7 63 0-15,-3 4 46 0,4 6 18 16,-2 4 2-16,-1 5-1 0,-1 5 17 15,0 3 10-15,0 1 2 0,0 2-11 16,0-1-1-16,0-2-18 0,3-2-1 16,4-1 1-16,3-4-15 0,2-1-25 15,4-6-30-15,0-3-46 0,4-6-13 16,3-4-3-16,0-5 0 0,4 0-11 0,2-6-33 16,0-7-37-16,3-4-20 0,-5-1-35 15,-4 0-6-15,-7 0 86 0,-5 0 53 16,-3 1 135-16,-7 2 9 0,-1 0 8 15,0 3 43-15,0-1 91 0,0 3 50 16,-3 2 15-16,-1 3 45 0,2 3 32 16,-1-1-23-16,0 3-32 0,1 0-51 15,2 0-95-15,0 0-92 0,0 0-3 16,0 4-37-16,0 2-18 0,2 3 58 0,3 4 31 16,-1 2-7-16,3 3-8 0,2 3-13 15,4 0-1-15,-1-2 1 0,3 2-3 16,-3-3 0-16,4 0-62 0,-3-3-39 15,-3 1-93-15,3-4-122 0,-4-1-133 16,-1-4-153-16,4 0-180 0,-5-4-632 16</inkml:trace>
  <inkml:trace contextRef="#ctx0" brushRef="#br0" timeOffset="32956.15">8377 9501 787 0,'0'0'1932'15,"0"0"-1250"-15,0 0-189 0,0 0-51 16,0 0-62-16,0 0-67 0,0 0-63 15,0 0-65-15,-27-65-91 0,25 65-94 16,1 0-24-16,-2 3-58 0,-2 5-31 16,1 4 53-16,3 1 20 0,1 3 7 15,0 0-38-15,8 1-54 0,8 0 15 16,7-1 49-16,6-2 46 0,4-1 14 0,3-2-13 16,3-5-4-16,-3-2 17 0,-3-4 1 15,-5-1 36-15,-9-8 35 0,-4-3 33 16,-6-2 18-16,-2-7 15 0,-5 0-24 15,-2-7-13-15,0 3-18 0,-9-4-15 0,-1 2-13 16,-7 3-18-16,-4 2-36 0,-6 4-15 16,-2 1-48-16,-4 7-61 0,-2 1-59 15,0 4-48-15,0 3-115 0,3 2-289 16,3 7-435-16,12-1-314 0</inkml:trace>
  <inkml:trace contextRef="#ctx0" brushRef="#br0" timeOffset="33722.05">6594 8155 1544 0,'0'0'762'0,"0"0"-326"0,0 0-127 0,0 0-25 15,0 0 2-15,0 0 7 0,0 0-29 16,0 0-52-16,0 0-89 0,0 0-76 16,-82-9-35-16,65 22-10 0,-6 5 10 15,-3 6 19-15,-3 8-15 0,-3 9-4 16,1 3 31-16,-1 8-8 0,3 6-33 0,2 4 70 16,5 2 87-16,2 4-85 0,4 2-62 15,0 1 6-15,3 2-18 0,3 2 0 16,4-2-1-16,5 4 1 0,1 1-18 15,6 0-1-15,8 1-2 0,5-2 20 16,10-3 1-16,7 1-1 0,5-4 1 16,9-4-1-16,6-4 1 0,6-5-3 15,8-6 3-15,5-1-31 0,6-7-42 16,1-4-108-16,3-7-54 0,0-3-135 0,0-6-49 16,-4-5-147-16,-22-7-168 0,20-2-897 0</inkml:trace>
  <inkml:trace contextRef="#ctx0" brushRef="#br0" timeOffset="34388.82">8691 8100 1296 0,'0'0'690'16,"0"0"-247"-16,0 0-130 0,0 0-11 15,0 0-8-15,0 0-46 0,0 0-83 16,0 0-74-16,0 0-65 0,0 0-26 16,0 0-28-16,10-11 28 0,3 15 0 15,3 3 78-15,6 2 29 0,4 0 22 16,2 2-23-16,4 3-22 0,3 3-13 16,2 2-33-16,3 6-17 0,-1 2-21 15,5 5 22-15,0 7 27 0,1 5-12 0,0 3 0 16,-5 7 56-16,1 3-56 0,-5 6 18 15,-2 1 19-15,-8 6-62 16,-1 1 15-16,-7 1-5 0,-5 1 11 0,-5-1-2 16,-3-1 39-16,-5-4 7 0,-1 0-74 0,-11-5 6 15,-7 0 21-15,-7-5-2 0,-5-1-22 16,-4-6-5-16,-2-5-1 0,2-5 16 16,2-5-16-16,4-7-3 0,7-4-37 15,2-4-63-15,5-5-32 0,6-4-76 16,3-6-64-16,3-4-104 0,2-1-97 15,-1-5-33-15,2-3-138 0,0-15-1490 0</inkml:trace>
  <inkml:trace contextRef="#ctx0" brushRef="#br0" timeOffset="35121.1">9103 7570 2355 0,'0'0'741'0,"0"0"-343"16,0 0-34-16,0 0-22 0,0 0 15 15,0 0-34-15,0 0-88 0,0 0-95 0,0 0-76 16,0 0-64-16,-1-20 0 0,1 24-39 15,0 5-31-15,1 3 70 0,2 6 9 16,4 2 12-16,-1 5-18 0,0 3 0 16,2 1 9-16,-2 1 7 0,0 1-4 15,-3 1-3-15,3 1 3 0,-3-1-15 16,1-3-1-16,2 0-29 0,-2-2-13 16,2-2-54-16,1-3-22 0,3-3-47 15,0-2-126-15,3-4-155 0,6-2-98 0,1-5-174 16,-4-4-638-16</inkml:trace>
  <inkml:trace contextRef="#ctx0" brushRef="#br0" timeOffset="35262.8">9464 8028 973 0,'0'0'1523'16,"0"0"-1027"-16,0 0-112 0,0 0-96 16,0 0-102-16,0 0-85 0,0 0-42 15,0 0-48-15,0 0-11 0,0 0-85 16,24-68-141-16,-18 62-76 0,2 2-145 15,0 2-221-15,-1 1-557 0</inkml:trace>
  <inkml:trace contextRef="#ctx0" brushRef="#br0" timeOffset="35854.43">9736 7695 1722 0,'0'0'762'0,"0"0"-346"0,0 0-61 16,0 0 1-16,0 0-25 0,-36-77-14 16,36 65-66-16,0-1-78 0,3 0-41 15,6 1-37-15,6-2-40 0,4 2-45 16,7 2-10-16,6 0-31 0,1 5 6 0,3 1 1 15,-2 2 15-15,-3 2 9 0,-3 0 2 16,-6 7-2-16,0 1-2 0,-7-1-14 16,-3 4-17-16,-2 2-29 0,-5 0-33 15,-4 3-1-15,-1 2 35 0,-4 3 30 16,-9 1 3-16,-4 1-22 0,-4-1-21 16,-3 1-7-16,-1-1-43 0,2-2-81 15,0 0 61-15,4-4 5 0,4-1 10 16,3-5 56-16,3-4 70 0,5-2 3 15,1-1 16-15,3-2 51 0,0-1 104 0,0 0 37 16,4 0-29-16,4 0-20 0,2-3-13 16,4 1-65-16,5-2-23 0,5 2-5 15,2 0 24-15,2 2 9 0,-2 0-3 16,-3 3-54-16,0 3-32 0,-2 2-10 16,-1 2 10-16,-1 1 49 0,0-1-30 15,-6 1-19-15,-2 1-2 0,-6 2 0 0,-4 0 2 16,-1 3 1-16,-6 0-1 0,-6 1 0 15,-6 0 1-15,-5-2 1 0,-3 1-2 16,-1-1-15-16,-3-6 3 0,-2 0 9 16,2-4-18-16,-2-5-7 0,2-1-24 15,0-1-28-15,1-6-67 0,1-4-73 16,6-1-54-16,5-2-72 0,4-1-120 16,6 1-149-16,7 1-129 0,0 2-403 15</inkml:trace>
  <inkml:trace contextRef="#ctx0" brushRef="#br0" timeOffset="36306.01">10419 7598 1528 0,'0'0'673'16,"0"0"-327"-16,0 0-156 0,0 0-42 15,-81-17 16-15,66 17-36 0,3 0-45 16,2 0-26-16,4 0-41 0,-1 2-15 15,4 3 12-15,2 1 6 0,-1 0 13 16,2 2 31-16,0 4 33 0,6 3 11 16,7 2 7-16,6 2-17 0,5 2 20 15,6 3 18-15,5 2-23 0,4 0-9 16,-3-2-53-16,-2 1 18 0,-10-3-19 16,-6-2-24-16,-10-3-25 0,-7 0-3 15,-1-3-13-15,-4 3-2 0,-11-3 15 0,-2-2-13 16,-5 3-2-16,-1-3-1 0,-3-3-15 15,-3 1-31-15,1-5-22 0,2-3-7 16,3-2-9-16,7 0 68 0,3-7 35 16,7-4 70-16,5-2 45 0,1-3 16 0,0-2-38 15,6-3 9-15,5-1-19 0,2-2-9 16,7-1 40-16,7 0-4 0,4-4-61 16,3 4-12-16,2-3-25 0,-4 4 13 15,0 1 36-15,-8 2 9 0,-6 2-3 16,-4-1 3-16,-7 5 33 0,-2 0 7 15,-4 3-38-15,-1 2-72 0,-1 0-24 16,-7 3-79-16,-2 1-58 0,-6 1-80 16,-5 3-142-16,-5 2-245 0,-5 0-329 15,4 2-344-15,-16 6-492 0</inkml:trace>
  <inkml:trace contextRef="#ctx0" brushRef="#br0" timeOffset="37045.39">11491 8485 855 0,'0'0'1506'0,"0"0"-964"16,0 0-138-16,0 0-65 0,0 0-17 15,0 0 3-15,0 0-34 0,0 0-20 16,-40-67-35-16,38 67-50 0,2 0-92 16,0 0-73-16,0 0-21 0,0 0-16 0,0 4-21 15,0 2-29-15,0 7 14 0,0 6 52 16,5 6 15-16,2 4 6 0,-1 6 25 16,2 0-10-16,0 2-23 0,-1 0-13 15,-1 4-12-15,-2-3 12 0,3-1 37 16,-3-1-10-16,-1-2-27 0,0-3-6 15,0-5-103-15,0-2-56 0,0-5-49 16,-3-3-62-16,3-6-83 0,-2-4-143 16,-1-3-137-16,2-3-88 0,-2 0-475 15</inkml:trace>
  <inkml:trace contextRef="#ctx0" brushRef="#br0" timeOffset="37198.1">11376 8845 104 0,'0'0'2459'0,"0"0"-1781"16,0 0-386-16,0 0-130 0,0 0-123 16,95-72-39-16,-40 54-19 0,13 0 6 15,8 0-15-15,9 1-169 0,0 4-137 16,0 0-187-16,-20 3-656 0</inkml:trace>
  <inkml:trace contextRef="#ctx0" brushRef="#br0" timeOffset="39186.97">13993 8074 316 0,'0'0'349'0,"0"0"-7"16,0 0 46-16,0 0 25 0,79-48-20 16,-70 36-34-16,2 0-40 0,-5 0 11 0,-1 2-28 15,-2 2-24-15,-2-1-33 0,2 2-41 16,-2 0-33-16,-1 1-41 0,0-1-3 15,0 2-17-15,0 3-5 0,-5-2-17 16,0 1-48-16,-1 1-40 0,-3 0-29 16,-2 2-29-16,-3 0-13 0,-5 0-9 0,-4 6 22 15,0 0 27-15,1 2 28 16,-1 1 0-16,5 0-16 0,2 1-5 0,2-1-1 16,5 1 3-16,3 0-8 0,3-2-4 15,3 2-10-15,1-2-52 0,11 3-3 16,8-1 87-16,6 0 12 0,10 1 77 15,5 1 13-15,6 0-22 0,-1 1-31 16,0 2-37-16,-5 2 0 0,-7 0 22 16,-6 1-21-16,-7 3 24 0,-5-3 33 15,-7 1-27-15,-4 0-13 0,-5-1 4 0,0 3-10 16,-4-2-10-16,-9 0 1 0,-3-1-3 16,-5 0-27-16,-4-4-26 0,-3 1-8 15,-1-4-1-15,0-3 19 0,3-3 15 16,0-2 28-16,4-3 0 0,2 0 28 15,1-7 12-15,2-3-6 0,4-3 31 16,0-1-7-16,3-3-27 0,4-1 0 0,5-1 6 16,1-3-19-16,0 1-15 15,10-3 9-15,6 0 0 0,4-4-12 0,7 2 0 16,2-3 12-16,4 3 25 0,-1 0-25 16,1 2 12-16,-4 4 1 0,-3 0-23 15,-6 5 10-15,-8 3 65 0,-6 4 33 16,-5 2 60-16,-1 1-6 0,-1 1-67 15,-7 0-97-15,-2-1-59 0,-3 1-54 16,-1 3-30-16,-3 1-18 0,-1 1-29 16,2 8-71-16,6 3-148 0,3 2-159 15,5 3-73-15,2 0-55 0,3-3-331 0,9 4-251 0</inkml:trace>
  <inkml:trace contextRef="#ctx0" brushRef="#br0" timeOffset="39520.11">14601 8123 1639 0,'0'0'1081'0,"0"0"-475"0,0 0-100 0,0 0-135 16,0 0-119-16,0 0-86 0,0 0-70 15,0 0-50-15,0 0-34 0,-78 8-12 16,61 1-12-16,5 2-19 0,4 3-12 16,5-1 6-16,3 4 6 0,0-3 10 15,6 2-38-15,8-2-3 0,5-2 44 16,3 3 18-16,7-5 28 0,4-1 6 15,4-1-16-15,5-4-16 0,-2-3 1 16,-2-1 19-16,-5-4 27 0,-4-5 25 0,-8-1 6 16,-4-3 22-16,-8-1 41 0,-1-4 34 15,-6-3-9-15,-2 1-47 0,0-2-21 16,-10 0-33-16,-4 0-28 0,-5 4-39 16,-2 2-21-16,-5 5-43 0,-2 3-45 0,-2 6-30 15,0 2-59-15,-2 3-34 0,0 8-94 16,6 4-124-16,3 3-117 0,5 3-65 15,6-4-332-15,1 8-522 0</inkml:trace>
  <inkml:trace contextRef="#ctx0" brushRef="#br0" timeOffset="39853.47">13788 8710 1190 0,'0'0'1566'0,"0"0"-995"15,0 0-156-15,0 0-75 0,0 0-84 16,0 0-64-16,71-74-109 0,-22 59-56 0,14-3-26 16,11 1 35-16,12 1 4 0,8 2 12 15,4 1 3-15,2 1 4 0,2 2-49 16,-3-1-10-16,-1 4-52 0,-5-1-16 15,-7 2 31-15,-8 0-15 0,-11 1-16 16,-11 0-37-16,-11 2-19 0,-11 0-18 16,-10-1 14-16,-6 1 11 0,-6 1 7 0,-6-1 6 15,-3 2 3-15,-1 1 29 16,-2 0-8-16,0 0-94 0,0 0-88 0,-5 0-104 16,-1 0-197-16,-5 1 28 0,2 3-257 15</inkml:trace>
  <inkml:trace contextRef="#ctx0" brushRef="#br0" timeOffset="40985.87">13842 8883 509 0,'0'0'1114'0,"0"0"-552"0,0 0-113 16,0 0-111-16,0 0-41 0,0 0-17 15,0 0-30-15,0 0 11 0,0 0-11 16,0 0-33-16,0 0-14 0,-19-65-25 16,19 60-31-16,0 1-25 0,0 0-24 15,0 3-16-15,0 1-22 0,0 0-34 16,-1 0-26-16,1 0-37 0,0 0-17 16,0 0-41-16,0 5-27 0,0 3 3 0,4 6 116 15,3 5 3-15,-1 5 28 0,4 2-7 16,-1 4-18-16,-1 4 16 0,1-2 5 15,0 4-3-15,-2 0-18 0,0 1-3 16,-1-1 22-16,2 0-11 0,-3-1-11 16,1-4 0-16,-1-3 0 0,1-3-1 0,1-6-36 15,0-2-21-15,-1-6-40 0,0-3-24 16,2-3-44-16,1-4-31 0,4-1-36 16,0-2-40-16,3-7-92 0,3-3-202 15,-5 3-500-15,9-8-738 0</inkml:trace>
  <inkml:trace contextRef="#ctx0" brushRef="#br0" timeOffset="41374.18">14154 9018 2456 0,'0'0'686'0,"0"0"-301"0,0 0-94 15,0 0-78-15,0 0-40 0,0 0-48 16,0 0-79-16,0 0-46 0,0 0-46 15,0 0-7-15,0 0 12 0,84-48 10 0,-61 44-44 16,2 2-13-16,-1-1 6 0,1 0 10 16,-1-1 22-16,1 2 2 0,-2-2 20 15,-6 2 3-15,-1-2 23 0,-7 1 2 16,-2 0 16-16,-3 2 18 0,-3 1 39 0,-1 0 62 16,0 0 19-16,0 0-5 0,0 0-12 15,0 0-1-15,0 0-19 0,-1 0-37 16,1 1-49-16,0 1-31 0,-3 0-40 15,3 2-9-15,-1 4 18 0,-2 2 31 16,2 4 49-16,-2 4-3 0,0 3 22 16,3 3-7-16,-2 5-18 0,2-1-19 15,0 3 38-15,0 0 14 0,0 0-46 16,3-3-30-16,2-2-1 0,-1-3-1 16,1-4-54-16,-2-2-51 0,0-4-67 15,0-4-45-15,-3-2-78 0,0-5-123 0,0-2-119 16,0 0-95-16,0 0-508 0,-4-5-262 0</inkml:trace>
  <inkml:trace contextRef="#ctx0" brushRef="#br0" timeOffset="41553.9">14241 9256 752 0,'0'0'1718'15,"0"0"-1228"-15,0 0-164 0,0 0-87 16,0 0-109-16,0 0-67 0,96-61-48 15,-65 54-15-15,3-1-2 0,5 2 2 16,-1 0 0-16,1 1-46 0,-1 0-102 16,0 1-72-16,-3 0-35 0,-1 0-118 15,-2-2-200-15,-8 1-557 0</inkml:trace>
  <inkml:trace contextRef="#ctx0" brushRef="#br0" timeOffset="41952.71">14959 8903 1721 0,'0'0'1399'0,"0"0"-874"16,0 0-115-16,0 0-83 0,0 0-61 16,0 0-29-16,0 0-84 0,0 0-86 15,0 0-40-15,0 0-27 0,-26-9-12 16,20 15-43-16,-5 7 3 0,-4 4 49 15,-1 2 1-15,0 3-19 0,1 1-7 16,1 1 13-16,4 1 12 0,3 1-12 0,2 2 3 16,3-1 12-16,2 2 3 15,3-1-3-15,10 2-36 0,3-3-38 16,5-1 25-16,5-4 18 0,3-2-12 0,1-6 9 16,0-5 34-16,1-4 9 0,-1-2 25 15,-4-3 9-15,-3-3 19 0,-3-3 48 16,-10-1 31-16,-1-1 14 0,-6-3 22 0,0 1 5 15,-3-2-58-15,0 2-36 16,-6 0-31-16,-4-2-57 0,-2 0-21 0,-5 4-66 16,-3-2-74-16,0 5-45 0,-2 4-62 15,-1 1-149-15,1 0-214 0,2 4-166 16,3-1-376-16,-2 6-609 0</inkml:trace>
  <inkml:trace contextRef="#ctx0" brushRef="#br0" timeOffset="42936.09">13117 8057 1167 0,'0'0'1262'0,"0"0"-775"0,0 0-128 16,0 0-35-16,0 0-21 0,0 0-21 15,0 0-36-15,0 0-51 0,0 0-72 0,0 0-111 16,0 0-12-16,-56-25-19 0,28 51 19 16,-5 9 13-16,-3 9-10 0,0 8-6 15,3 3 5-15,4 4-2 0,8 2 15 16,7 3 53-16,6 4 8 0,7 3-21 16,1 2-48-16,1 5-5 0,9-1-2 15,2 0 2-15,3 0-2 0,4-2-3 16,7-2 3-16,4-3 28 0,9-3-28 0,7-4 0 15,10 0 2-15,8-5 13 0,5-4-15 16,5-1-46-16,2-7 0 0,-1-3-49 16,0-7-121-16,-6-4-230 0,-3-9-130 15,-1-9-162-15,-19-6-900 0</inkml:trace>
  <inkml:trace contextRef="#ctx0" brushRef="#br0" timeOffset="43535.45">15238 7727 2170 0,'0'0'720'0,"0"0"-297"16,0 0-102-16,0 0-56 16,0 0-30-16,0 0-20 0,0 0-26 0,59-66-50 15,-53 65-90-15,4 1-49 0,6 2-49 16,8 8 49-16,14 8 15 0,13 7 65 15,12 6 34-15,10 8-74 0,7 3-38 16,2 6 31-16,-2 3-32 0,0 7 12 16,-5 3 26-16,-8 5 41 0,-6 4-62 15,-13 3 31-15,-13 3-22 0,-16 2 13 16,-13 3-25-16,-7-3 19 0,-20 1-10 0,-10-4-22 16,-12-1 16-16,-7-2 7 0,-9-5-13 15,-3-4 9-15,-3-5-21 0,1-5-77 16,-2-8-72-16,4-5-120 0,4-8 66 15,7-5-63-15,4-7-105 0,9-8-149 16,8-7-84-16,13-5-219 0,2-7-779 0</inkml:trace>
  <inkml:trace contextRef="#ctx0" brushRef="#br0" timeOffset="44152.47">15578 7093 293 0,'0'0'2454'0,"0"0"-1687"15,0 0-278-15,0 0-151 0,0 0-60 16,0 0-75-16,0 0-169 0,0 0-34 16,0 0-74-16,0 0-27 0,0 0 101 0,-14 21 34 15,21 6 18-15,2 4 13 0,-2 0-10 16,3 4-25-16,-1-2 7 0,-1 2 6 16,0-1-3-16,2 1-16 0,-5-3-11 15,3 2-13-15,-2-2-45 0,-2 0-62 16,0-1-62-16,2-2-19 0,0-1-88 15,1-3-172-15,3-3-177 0,1-6-153 16,11 0-799-16</inkml:trace>
  <inkml:trace contextRef="#ctx0" brushRef="#br0" timeOffset="44298.71">15952 7660 2467 0,'0'0'1084'15,"0"0"-696"-15,0 0-37 0,0 0-103 16,0 0-51-16,0 0-62 0,0 0-70 15,0 0-53-15,0 0-12 0,0 0-73 16,-5-60-60-16,8 55-58 0,2 0-81 0,2 0-129 16,3 1-122-16,3-1-169 0,-3 1-572 15</inkml:trace>
  <inkml:trace contextRef="#ctx0" brushRef="#br0" timeOffset="44886.01">16250 7256 1764 0,'0'0'823'0,"0"0"-335"0,0 0-111 16,0 0-76-16,0 0-41 0,0 0 7 15,-10-72-38-15,18 59-22 0,1-2-78 0,4 4-56 16,4 1-48-16,1-1-13 0,5 4 0 16,1 1 3-16,2 2-15 0,1 4-34 15,1 0-18-15,-5 4 12 0,-1 4 3 16,-7 2 4-16,-4 2-14 0,-6 1-20 16,-2 1-10-16,-3 3 27 0,-3 2 29 15,-7 0-4-15,-4 2-12 0,-2 0-47 16,-6 2-28-16,2-1 19 0,-2-2-36 15,1 1 16-15,4-2-35 0,2-4-19 0,4 0 43 16,2-7 57-16,3-1 48 0,5-3 19 16,1-4 118-16,0 0 169 0,0 0 28 15,0 0-41-15,3 0-64 0,3 0-53 16,6-3-89-16,5 0-68 0,4-2-13 0,8 3 13 16,0 1 10-16,2 1 36 15,-2 0-4-15,1 2-32 0,-1 4-10 0,0 1-28 16,-2 4 28-16,-3 0 6 0,-3 1 37 15,-4-1-22-15,-7-1-9 0,-4 1-12 16,-6 2 0-16,0 2 14 0,-11 0 1 16,-9 3 22-16,-8 0-6 0,-6-1 2 15,-7 0-15-15,-3-4-18 0,0-1-2 16,4-4-40-16,3-2-10 0,9-5 9 16,8-1-34-16,4-1-85 0,3-5-88 15,6-1-39-15,1-1-24 0,6-1-66 16,0-1-138-16,15-5-147 0,-2 7-412 15</inkml:trace>
  <inkml:trace contextRef="#ctx0" brushRef="#br0" timeOffset="45285.23">16920 7232 372 0,'0'0'1694'0,"0"0"-1138"15,0 0-231-15,0 0-142 0,0 0-49 16,-82-48-19-16,71 43-7 0,5 4-13 15,3 1-82-15,3 0-13 0,0 3-54 16,0 5 54-16,4 2 22 0,7 5 108 16,3 3 43-16,6 4-10 0,0 1-21 15,5 2-8-15,-3 0-57 0,0-3-43 16,-6 1 28-16,-4 1 16 0,-2-2-32 16,-8-1-28-16,-2 1 10 0,-2-1 2 15,-13 0-30-15,-4-3-3 0,-5-3 1 16,-5-1 2-16,0-2-3 0,1-4-19 0,6-2 19 15,7-5 3-15,7-1 25 0,5 0 70 16,3-5-18-16,1-5-56 0,7-7-21 16,3-2-33-16,8-4-17 0,4-5 7 0,6 0 22 15,2 0 21-15,4-2 10 0,0 1-8 16,-2 2 54-16,-2 0-19 0,-3 3 3 16,-5 3 15-16,-6 0 59 0,-3 4 44 15,-6 2-24-15,-5-1-24 0,-3 2-25 16,0 3-85-16,-2-1 0 0,-4 6-98 15,-5 0-78-15,-1 5-80 0,-5 1-162 16,-2 1-227-16,-7 9-158 0,6-3-596 16,-11 6-323-16</inkml:trace>
  <inkml:trace contextRef="#ctx0" brushRef="#br0" timeOffset="47290.95">4428 11780 1732 0,'0'0'1122'0,"0"0"-690"0,0 0-123 16,0 0-16-16,0 0-32 0,0 0-37 15,0 0-44-15,0 0-107 0,0 0-73 16,49-29-44-16,-7 17-2 0,10-1-3 15,14 0-47-15,9 1 6 0,6 3-38 0,-5 3-86 16,-5 3-75-16,-12 3-115 0,-13 2-180 16,-16 5-398-16,-15 2-455 0</inkml:trace>
  <inkml:trace contextRef="#ctx0" brushRef="#br0" timeOffset="47450.95">4437 12000 947 0,'0'0'1558'0,"0"0"-979"0,0 0-215 15,0 0-98-15,0 0-40 0,0 0-128 16,0 0-98-16,79-28-41 0,-20 9-47 16,15-4 28-16,9 0 19 0,8-2-34 15,-3 0-58-15,-1 1-73 0,-8-1-94 16,-13 2-115-16,-8 0-203 0,-19 5-555 16</inkml:trace>
  <inkml:trace contextRef="#ctx0" brushRef="#br0" timeOffset="47700.15">5234 11521 2032 0,'0'0'692'15,"0"0"-329"-15,0 0-2 0,-85-53 31 16,62 40 31-16,7 3-67 0,2 2-82 16,5 2-72-16,6 2-44 0,0 3-48 15,3 1-104-15,0 0-6 0,0 0-61 16,0 0-43-16,6 7-33 0,8 9 86 0,5 3 51 16,7 5 3-16,7 1 28 15,2 5-28-15,1-2 10 0,-1-1-11 0,-3 1-2 16,-4 0 27-16,-9-1-27 15,-5-2-22-15,-10 4 19 0,-4 0 1 0,-6 2-10 16,-12 3 9-16,-7-1-25 0,-5 3-48 0,-6 1-50 16,-3 1-148-16,-1-2-170 0,2 0-155 15,4-3-82-15,9-8-520 0,-5 4-423 0</inkml:trace>
  <inkml:trace contextRef="#ctx0" brushRef="#br0" timeOffset="78157">7535 11269 1182 0,'0'0'602'0,"0"0"-264"0,0 0-99 16,0 0 4-16,0 0-14 0,0 0-8 15,0 0-58-15,0 0-45 0,0 0-35 16,0 0-26-16,-59-30-9 0,49 30-1 15,2 0 1-15,-3 0-7 0,-1 3 13 16,0 2 6-16,2 3-45 0,-2 2-15 16,2 1-3-16,0 6 3 0,-3 2 1 15,3 2-1-15,3 3 1 0,0 0 12 16,2 0-13-16,5 1-13 0,0-2 13 0,10-1 0 16,2 0 3-16,5-3 19 0,4-1 7 15,0-1 5-15,6-4-21 0,-2-2-13 16,1-3 3-16,0-3 35 0,1-4-1 15,1-1-2-15,-1 0-13 0,2-6 3 16,-2-6 10-16,-1-1 0 0,-3-3 15 16,-3-5 18-16,-1-2 29 0,-6-3-7 0,-3-2-4 15,-4-1-15-15,-3 5-6 0,-3 0-13 16,-2 4 16-16,-6 2 3 0,-4 4-13 16,-5 0-24-16,1 4-34 0,-7 2-37 15,0 1-15-15,0 6-37 0,-2 1-44 16,2 0-46-16,7 1-20 0,2 5-42 15,5 1-83-15,5 2-140 0,4 3-63 16,0 2-94-16,7 2-188 0,1-3-352 16</inkml:trace>
  <inkml:trace contextRef="#ctx0" brushRef="#br0" timeOffset="78474.03">7975 11552 658 0,'0'0'1268'0,"0"0"-775"15,0 0-151-15,0 0-56 0,0 0-5 16,0 0-52-16,0 0-109 0,0 0-84 16,0 0-36-16,0 0-18 0,3-5 18 0,4 5 2 15,4 0 1-15,4-1 26 0,3-2 5 16,3-1-6-16,-1 0 13 0,0-2 10 16,-2 0 8-16,-4 0 7 0,-5 0 26 15,-2 0 33-15,-4-1 46 0,-3-2 11 16,0 0-19-16,-5-2-12 0,-5 3-41 15,-7-2-60-15,-2 3-50 0,-2 0-40 0,-4 3-9 16,1 2 13-16,3 2-13 0,3 0-37 16,6 0-56-16,2 1-59 0,6 4-53 15,1 0-76-15,3-2-52 0,0 0-39 16,7-1 51-16,6-1 144 0,3-1 32 16,8 0-130-16,7-1-187 0,3-6-199 0,-6 0-17 15</inkml:trace>
  <inkml:trace contextRef="#ctx0" brushRef="#br0" timeOffset="78840">8696 11026 1469 0,'0'0'1052'0,"0"0"-566"0,0 0-49 0,0 0-44 16,0 0-63-16,-16-74-63 0,8 68-69 16,0 2-72-16,1 1-49 0,1 3-49 15,0 0-28-15,-4 1-33 0,1 9-20 16,-5 1 28-16,-2 4 25 0,0 6 11 15,-1 3-11-15,-2 1-18 0,3 4-4 16,1 0 21-16,3 3 1 0,0 3 0 16,5 1 3-16,4 0-3 0,3 3-19 15,9 0-24-15,5-2 43 0,9-1 61 16,6-3-38-16,4-3-23 0,5-6-19 0,1-3 17 16,1-6-1-16,0-4 0 0,-2-6 3 15,-6-4 17-15,-6-1 29 0,-8-5 22 16,-5-4 27-16,-7-1 21 0,-3-3 40 15,-3-3 2-15,0 1-31 0,-6-2-33 16,-5 0-36-16,-5 0-39 0,-2 2-19 16,-3 1-36-16,-2 4-22 0,5 2-51 0,1 4-31 15,3 4-33-15,2 0-69 0,5 5-133 16,4 4-148-16,3 3-80 0,3 1-5 16,14-2-84-16,-1 0-651 0</inkml:trace>
  <inkml:trace contextRef="#ctx0" brushRef="#br0" timeOffset="79339.45">9330 11137 1261 0,'0'0'1157'15,"0"0"-777"-15,0 0-56 0,0 0 27 0,0 0-72 16,0 0-97-16,0 0-66 15,24-68-62-15,11 58-54 0,7-2 0 16,3 5 0-16,2-1 0 0,-4 4-11 16,-9 4-47-16,-5 0 5 0,-10 1-3 0,-5 7 9 15,-5 1 43-15,-4 0 3 0,-4 1 1 16,-1 3-12-16,0 2-4 0,-9-1 15 16,-6 0 1-16,-6 2 2 0,-6 2-2 15,-5 2-2-15,-4-1-11 0,3-1 13 16,2-2 8-16,10-4-8 0,5-2-35 15,9-7-3-15,4 1 38 0,3-3 7 16,0-1 71-16,0 0 57 0,5 0 23 0,6 0-9 16,6-3-21-16,9-1-48 0,6-1-37 15,7 1-15-15,5 2-3 0,-2 2-13 16,0 3-2-16,0 4-9 0,-5 3-1 16,-2 1 25-16,-3 3 15 0,-6-1-22 15,-8 0-18-15,-5-1-22 0,-5-2-6 16,-7 0-9-16,-1 2 6 0,-16 0 31 0,-8 0 19 15,-14 0 27-15,-9 0-23 16,-9-1-23-16,-1 0-2 0,1-3-66 0,4 2-43 16,10-3-72-16,9 0-57 0,9-4-72 15,5-2-59-15,10-1 4 0,3 0-48 16,6-4-148-16,0-2-485 0</inkml:trace>
  <inkml:trace contextRef="#ctx0" brushRef="#br0" timeOffset="80406.06">11814 10818 238 0,'0'0'1099'0,"0"0"-516"16,0 0-240-16,0 0-58 0,0 0-34 15,0 0 3-15,0 0-27 0,0 0-33 16,0 0-10-16,0 0-36 0,0 0-22 16,7-11-7-16,-7 11-5 0,0 0-8 15,0 0-13-15,0 0-16 0,0 1-9 16,-1 2-21-16,-7-1-30 0,-4 2-17 16,-10 3-22-16,-8 1 10 0,-6 4 12 0,-6 2 0 15,0 2-9-15,-1 0-13 0,8 1-6 16,4-2 7-16,5 1-13 0,4-2 18 15,8-2 16-15,2-1 1 0,5-1 1 16,1-3-2-16,5-2-18 0,1 1-4 16,0-3-6-16,3 2 0 0,8-1 28 15,4 2 53-15,6-1 9 0,5 1-6 16,7 1-4-16,5 0-6 0,2 0-12 16,6-2-21-16,0 0 2 0,5 0 34 15,-2 0 25-15,3 0-54 0,-2 2-20 0,1 1-28 16,-4-1-30-16,-3 1-44 0,-9-2-93 15,-10 2-129-15,-6 0-133 0,-11-1-113 16,-8 4-64-16,0-5-171 0,-14 6-639 0</inkml:trace>
  <inkml:trace contextRef="#ctx0" brushRef="#br0" timeOffset="80589.03">11480 11358 699 0,'0'0'1420'0,"0"0"-1016"0,0 0-259 16,0 0 3-16,0 0 3 0,112-25-3 16,-54 16-20-16,12 0-42 0,5 1-19 15,7 2-43-15,-4 2-24 0,-1 1-92 16,-7 3-157-16,-5 0-185 0,-17 0-334 16,18 0-1022-16</inkml:trace>
  <inkml:trace contextRef="#ctx0" brushRef="#br0" timeOffset="81256.31">13082 10719 1778 0,'0'0'1019'0,"0"0"-653"0,0 0-76 16,0 0-24-16,0 0 39 0,0 0-54 15,0 0-93-15,0 0-102 0,0 0-56 16,0 0-72-16,0 0-42 0,3 22 114 16,3-1 100-16,1 0-23 0,2 7-15 15,-1-3-9-15,-2 1-13 0,2 1-3 16,-3-1-19-16,2-1-15 0,-1 2-3 16,-1-4-6-16,0-2-77 0,3 3-87 15,3-5-100-15,1 2-120 0,5-2-153 16,2-2-177-16,-1-6-754 0</inkml:trace>
  <inkml:trace contextRef="#ctx0" brushRef="#br0" timeOffset="81395.45">13523 11175 2202 0,'0'0'1059'0,"0"0"-649"0,0 0-102 0,0 0-97 16,0 0-59-16,0 0-59 0,0 0-67 15,0 0-26-15,23-64-56 0,-14 54-56 16,4 3-56-16,0-1-74 0,2 0-80 15,2 2-153-15,1-1-214 0,-5 2-706 16</inkml:trace>
  <inkml:trace contextRef="#ctx0" brushRef="#br0" timeOffset="81738.89">14072 10741 2391 0,'0'0'1011'0,"0"0"-640"16,0 0-85-16,0 0-42 0,0 0-80 16,0 0-74-16,0 0-90 0,0 0-10 15,0 0-30-15,0 0 12 0,0 0-3 0,-80 0 0 16,78 18 5-16,2 5 26 0,2 2 3 16,11 3-3-16,7-1-39 0,9 3 24 15,4-2-10-15,8-2-6 0,4-3 29 16,-2-5-35-16,-1-6 37 0,-3-5 0 0,-4-7 37 15,-6 0 28-15,-3-7 10 0,-5-7 24 16,-5-3 33-16,-5-7 50 0,-5-4 44 16,-6-2-19-16,-8-3-42 0,-14-1-44 15,-4 1-48-15,-8 2-73 0,-6 4-1 16,-5 4-42-16,-2 6-93 0,-3 7-92 16,5 6-62-16,2 4-144 0,8 9-260 15,8 5-325-15,10-1-403 0</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6:07:32.632"/>
    </inkml:context>
    <inkml:brush xml:id="br0">
      <inkml:brushProperty name="width" value="0.05292" units="cm"/>
      <inkml:brushProperty name="height" value="0.05292" units="cm"/>
      <inkml:brushProperty name="color" value="#FF0000"/>
    </inkml:brush>
  </inkml:definitions>
  <inkml:trace contextRef="#ctx0" brushRef="#br0">4407 2849 1436 0,'0'0'738'15,"0"0"-289"-15,0 0-127 0,0 0-59 16,0 0-47-16,0 0-57 0,0 0-36 15,0 0-41-15,0 0-72 0,-2-2-10 16,2 2-2-16,0 0-20 0,0 1 0 16,0 0-10-16,0 3-25 0,0 3-47 15,0 4-7-15,5 6 111 0,-1 5 19 0,3 5-19 16,-1 6 0-16,-2 5 12 0,2 4 55 16,-3 1 19-16,-2 5-83 0,-1-2 13 15,0 1 3-15,-7 2 3 0,0 2-7 16,-3-3 61-16,1-1-73 0,2-5 0 15,1-4-3-15,4-8-12 0,2-3-7 16,0-5-13-16,3-4-5 0,3-2 34 16,2-7-9-16,-1-2-4 0,0-2 0 15,-1-2 16-15,1-1-16 0,2-2 16 0,6 0 0 16,4 0 127-16,7-5-42 0,7-2-32 16,9-4 66-16,3-1-64 0,5-2-55 15,2-3-42-15,0 1 11 0,0 1-86 16,-2 2-94-16,-5 2-65 0,-5 0-146 0,-4 2 10 15,-1 1-15-15,-9 2-135 0,-6 2-148 16</inkml:trace>
  <inkml:trace contextRef="#ctx0" brushRef="#br0" timeOffset="433.88">5529 3246 1072 0,'0'0'1115'0,"0"0"-701"0,0 0-80 15,0 0 133-15,0 0-93 0,-101-71-220 16,74 61-35-16,-6 4-27 0,0 0-18 16,-5 5-21-16,-1 1-31 0,2 0-20 15,1 7-2-15,6-1-12 0,6 3-22 16,7 1-26-16,7 2-24 0,2 3 2 0,3 3 38 16,4 3 28-16,1 2 14 0,1 2-1 15,8-1-10-15,2 0 11 0,4 0-1 16,2-3 1-16,6 0-10 0,-1-3-13 15,5-4-20-15,1-2-11 0,-3-3 21 16,1-3 19-16,-4-4-15 0,-2-2 31 16,0-2 0-16,0-7 38 0,-5-3 12 15,2-1 0-15,-1-5 4 0,-2-2 2 16,-5-2 1-16,1-1 69 0,-4 1 36 16,1 0 15-16,0 3-51 0,-2 1-58 0,-2 7-3 15,0 0 17-15,-2 6 10 0,-1 3-30 16,0 0-62-16,0 2-22 0,0 0-94 15,0 2-50-15,0 4-22 0,3 6 79 16,5 1 108-16,1 6 1 0,3-1 1 16,2 0-1-16,-1-3-28 0,4 0-84 15,-2-2-44-15,-1 0-64 0,1-3-71 16,-1 0-78-16,-3-4-93 0,3-1 13 0,0-3-174 16,-4-2-468-16</inkml:trace>
  <inkml:trace contextRef="#ctx0" brushRef="#br0" timeOffset="734.01">6120 2702 2191 0,'0'0'755'0,"0"0"-298"0,0 0-112 15,0 0-46-15,-13-76-21 0,12 68-61 16,-2 4-29-16,3 2-71 0,-3 2-80 15,3 0-37-15,-2 0-71 0,1 8-70 16,1 8-69-16,0 4 210 0,0 10 6 16,0 4 25-16,6 4 0 0,1 2-28 15,6 1 46-15,0-1-18 0,3 0-12 0,1-3-17 16,-1-1 10-16,0-1 10 0,1-2-19 16,-2 0 14-16,0-3-17 0,-4-3-77 15,-2 1-62-15,0-3-28 0,-6-1-48 16,0-4-141-16,-3 0-213 0,-4-4-84 15,-4-4-346-15,-6 0-514 0</inkml:trace>
  <inkml:trace contextRef="#ctx0" brushRef="#br0" timeOffset="1749.8">6127 3220 1235 0,'0'0'1175'16,"0"0"-752"-16,0 0-93 0,0 0-40 15,0 0-24-15,0 0-64 0,0 0-77 16,0 0-125-16,42-65-31 15,-12 58-29-15,11 0 16 0,2 1 22 0,7 0 19 16,-1 1 3-16,2 0 0 0,-2 2-25 0,-2 0-16 16,1 2-19-16,-5 0 29 0,-1-1 5 15,-2 0 23-15,-7 0 3 0,-2-1 2 16,-9 0 27-16,-4-2 18 0,-5-1 22 16,-3-1 0-16,-3-4-44 0,1-1-22 15,-2-1-3-15,-1-2 25 0,-1 1-23 16,-4 1 48-16,0 0 7 0,0 3-41 15,-8-1 65-15,1 4-3 0,-5-1 12 0,-1 3-41 16,-3 0-49-16,-2 3-47 0,-4 2-37 16,-3 0 16-16,1 3 33 0,-2 4 4 15,2 7-9-15,3 0 4 0,1 4 8 16,4 0-7-16,3 2 4 0,5 2 12 16,2-2 18-16,4 2-1 0,2-1-1 0,0-1-13 15,6-2 4-15,6 0 12 0,6 0 25 16,1 0 22-16,9-3 16 0,3-1 0 15,8-3 3-15,0-2 18 0,6-6-3 16,-1-1-16-16,0-2-19 0,0-5 13 16,-2-7-28-16,-3-1-3 0,-3-5 12 15,-4-3-7-15,-3-2-33 0,-6-4-25 16,-3-1 23-16,-6-3-10 0,-6 0 12 16,-4 3 2-16,-4 3 1 0,-4 6 28 15,-7 2-19-15,-2 4-12 0,-2 3-9 16,-1 3-47-16,-3 2-24 0,3 3 3 0,0 2-7 15,-1 1-3-15,3 5 6 0,-1 5 15 16,4 2 19-16,0-1 12 0,6 4 0 16,2-2-40-16,3 1-19 0,0-4 21 15,4-1 26-15,8-1 41 0,3-1 6 0,4-2 44 16,6-1 31-16,1-3-8 16,1-1 11-16,2-1-6 0,-4 0 4 0,-2 0-13 15,0-2-7-15,-3-2-16 0,-1 1 7 16,-4 0-7-16,-3 2-6 0,-5 1-34 15,-1 0-3-15,-3 0-28 0,-2 0-34 16,0 4-41-16,5 3 34 0,0 4 54 16,1 1 18-16,5 2 0 0,-2 3-13 15,2 0-60-15,-1-3-56 0,4 0-31 0,0 0-11 16,3-4 60-16,3-2 41 0,5-2 0 16,4-3-20-16,1-3-44 0,3 0-33 15,-2-7-26-15,1-1-13 0,-4-3-14 16,-3-2 103-16,-6 1 117 0,-3-4 136 15,-5-1 113-15,-5-1 47 0,-1 0 111 16,-5 1-63-16,-1 3 62 0,0 3-121 16,-3 1-40-16,-8 2-60 0,2 1-47 15,-2 4-104-15,-5 1-34 0,-2 2-98 0,-3 3-13 16,-1 6 19-16,2 2 21 0,0 5 21 16,3 2 19-16,4 0 16 0,2-3-7 15,6 2-9-15,4-3-59 0,1-1-41 16,1 0 11-16,10-1 61 0,1-4 40 0,5 2 18 15,1-4-12-15,2-2 13 0,0-2 35 16,-3-2 24-16,2 0 30 0,-2-6 42 16,-1 0-1-16,-1-4 3 0,0 0-25 15,1 0-15-15,-3 0-69 0,2 0-24 16,0 2-24-16,-2 1 8 0,2 2-5 16,-1 1-28-16,3 0-1 0,2 4-39 15,1 0-7-15,3 0 31 0,-1 4-32 16,3 4-43-16,-1-2-56 0,-1 2-148 15,-5-3-60-15,-3 0-97 0,-5-3-46 0,-2-2-262 16,-3 0-332-16</inkml:trace>
  <inkml:trace contextRef="#ctx0" brushRef="#br0" timeOffset="1982.62">8468 2539 2661 0,'0'0'680'0,"0"0"-193"15,0 0-54-15,0 0-86 0,0 0-79 16,0 0-131-16,0 0-137 0,0 0-95 16,0 0-95-16,0 0-24 0,0 0 214 15,-22 61 53-15,19-30-7 0,-1 4-18 16,4 1 0-16,0 2 6 0,4 2-22 16,4-1-11-16,4-1-1 0,-1 0-154 15,3-3-69-15,-1-2-74 0,4 0-147 16,-2-5-136-16,-1-2-10 0,-5-7-120 15,2-1-754-15</inkml:trace>
  <inkml:trace contextRef="#ctx0" brushRef="#br0" timeOffset="2617.33">11699 2372 2413 0,'0'0'750'16,"0"0"-336"-16,0 0-114 0,0 0-2 15,0 0-74-15,0 0-116 0,0 0-108 16,0 0-59-16,0 0-55 0,0 0 114 16,0 0 18-16,-26 77 63 0,30-44-7 0,-1 4-18 15,3 0-16-15,1 1-15 0,-1 0-10 16,1 2-12-16,0 1 0 0,3 2 0 16,-1 0 19-16,0-1-1 0,-2-1-21 15,4-5-52-15,-5-2-37 0,0-1-48 16,0-6-21-16,-2-4-45 0,-4-5-71 15,0-5-163-15,-10-3-85 0,-2-4 122 16,-2-1-236-16,-15-5-929 0</inkml:trace>
  <inkml:trace contextRef="#ctx0" brushRef="#br0" timeOffset="2932.71">11543 2882 931 0,'0'0'1056'0,"0"0"-703"16,0 0-153-16,89-44-77 0,-44 34-26 0,7-1-14 15,4 1-2-15,-1 1-14 0,1-1-48 16,-7 0 7-16,-5 1-7 0,-8-2 4 16,-5 2 2-16,-5 0-6 0,-3 0 13 15,-6 4 3-15,-6-1-3 0,-3 0 55 16,-2 4 97-16,-2 0 38 0,-2 2-46 16,-2 0-41-16,0 0-28 0,0 0-51 15,0 0-31-15,0 0-24 0,0 4-1 0,0 2-62 16,0 4-7-16,1 4 69 0,3 4 35 15,4 1-4-15,-1 5-6 0,3-3-6 16,-3 1 2-16,3-3-2 0,-4-1-19 16,3-2-31-16,-5-2-88 0,0-2-23 15,-1-2-49-15,-3-1-94 0,0-3-178 16,0-1-85-16,0-3-204 0,0-2-289 16</inkml:trace>
  <inkml:trace contextRef="#ctx0" brushRef="#br0" timeOffset="3616.4">12595 2726 977 0,'0'0'1014'15,"0"0"-677"-15,0 0-20 0,0 0-12 16,0 0-33-16,0 0-68 0,0 0-54 16,0 0-33-16,0 0-13 0,0 0 28 15,0 0 16-15,0 0-1 0,81 14-72 16,-52-23-51-16,2 0-2 0,4-3-22 0,0 0-21 16,-1-1-88-16,-2 0 44 0,-5-3 9 15,-5 1 54-15,-6 0-8 0,-6 1 10 16,-3-2 63-16,-6 3-51 0,-1 1-5 15,0 4-7-15,-8-2 0 0,-2 4-22 16,-3 2 20-16,-4 0-26 0,-2 3-10 16,0 0 9-16,-3 1 16 0,1 1 11 0,2 4-26 15,-1 3 0-15,4 2-7 0,0 5-5 16,3-3 24-16,0 5 16 0,5-2-2 16,2 3-17-16,1 0 3 0,5 3 3 15,0 0 11-15,0 2-13 0,8 0 11 16,3-1-11-16,8 0-4 0,2-3 19 15,7-2 1-15,3-2 30 0,7-5 10 16,3 0 13-16,4-7 2 0,5-1 7 16,1-2-12-16,3-4-10 0,-4-7-16 15,1-1 25-15,-4-6-7 0,-1-3-5 16,-4-3-38-16,-6-6-24 0,-4-2 24 16,-3-3 0-16,-5-1-2 0,-7 2-17 0,-3 4 19 15,-7 2 25-15,-3 6 31 0,-4 4-54 16,0 3-2-16,-4 3 43 0,-1 5-43 0,4 3 1 15,1 2-1-15,0 2-3 0,0 0-62 16,1 0-60-16,9 6-16 0,2 4 134 16,7 3 7-16,5 4 92 0,7 2-36 15,0 2-34-15,3 0 0 0,-6-1 16 16,-5-1-10-16,-4-1-28 0,-9-2 0 16,-4-2 0-16,-5 0 24 0,-1-1 4 15,0 0-12-15,-10-2 12 0,-7 1 12 16,-3 0-40-16,-8-4-77 0,-3 0-154 15,0-1-153-15,0-4-224 0,9 0-506 16,3-3-879-16</inkml:trace>
  <inkml:trace contextRef="#ctx0" brushRef="#br0" timeOffset="4606.46">12285 2331 1423 0,'0'0'608'0,"0"0"-294"15,0 0-97-15,0 0-1 0,0 0-39 16,0 0-62-16,0 0-51 0,0 0-38 16,0 0-26-16,0 0 0 0,0 0 0 15,-4 10-23-15,4-7-44 0,0 1 67 16,0 1 19-16,0-2-6 0,0 3-10 0,1-1 1 15,2-1-1-15,2-2-2 0,1 2 18 16,-2-3 13-16,4 2-7 0,-2-3 11 16,-2 0 8-16,2 0 17 0,-3-1 47 15,-1-5 10-15,1 1-23 0,-2-2 50 16,2-1 9-16,-3-1 3 0,0-1 6 16,0 1-58-16,-7 0-62 0,-2 2-43 15,2 2-6-15,-1 2-53 0,-3 3-34 16,2 0-129-16,1 7-90 0,-2 4-103 15,1 6-66-15,3 2-103 0,2-2-516 0</inkml:trace>
  <inkml:trace contextRef="#ctx0" brushRef="#br0" timeOffset="5687.67">6377 6314 1412 0,'0'0'748'0,"0"0"-267"0,0 0-165 0,0 0-124 16,0 0-115-16,0 0-9 0,0 0-68 16,86-61-64-16,-30 47-3 0,12-1 38 15,10 4 27-15,4 1-17 0,-3 3 0 16,-11 3-132-16,-10 3-45 0,-15 1-75 16,-11 0-85-16,-14 2-161 0,-12 2-225 0</inkml:trace>
  <inkml:trace contextRef="#ctx0" brushRef="#br0" timeOffset="5965.66">6600 6329 1057 0,'0'0'655'0,"0"0"-194"0,0 0-73 0,0 0-156 16,0 0-88-16,0 0-18 0,0 0-46 16,108-53-32-16,-69 35-26 0,3-1-3 15,-2-3 0-15,-4 2 0 0,-7 1 13 16,-6-3 7-16,-7 2-17 0,0-1-9 15,-5 3-13-15,-3 4 0 0,-3 3 31 0,1 5 74 16,-5 2 41-16,-1 3-32 0,0 1-71 16,0 0-43-16,2 0-41 15,-1 7-41-15,4 7-23 0,0 5 105 0,4 7 45 16,0 6-14-16,-2 2-5 0,-3 2-4 16,-1 1-7-16,-1-3-15 0,-2 0-94 15,0-3-116-15,-2-3-106 0,-5-1-104 16,-3-4-224-16,1-7-682 0</inkml:trace>
  <inkml:trace contextRef="#ctx0" brushRef="#br0" timeOffset="8314.54">10259 5302 844 0,'0'0'727'0,"0"0"-302"0,0 0-149 16,0 0-63-16,0 0 55 0,0 0 18 15,0 0-21-15,0 0 9 0,0 0-66 16,7-67-38-16,-7 60-12 0,0 2-12 0,0 0-34 16,0 3-28-16,0 0-29 0,0 2-39 15,0 0-16-15,0 0-81 0,0 3-74 16,0 3-22-16,0 7 85 0,7 6 90 16,-1 5 1-16,0 6-12 0,4 1 10 15,-1 4 1-15,-1 1-11 0,1 0 13 0,-3 0 0 16,2-1 4-16,-3-3-1 0,-1-1 0 15,-2-3 19-15,-1-2-10 0,2-2 4 16,0-3 7-16,-2-3-23 0,2-4-20 16,-1-2-55-16,1-3-26 0,-1-3-2 15,0-2-36-15,-1 0-90 0,-1-2-122 16,0 2-80-16,0 0-28 0,0 2-168 16,0-3-430-16</inkml:trace>
  <inkml:trace contextRef="#ctx0" brushRef="#br0" timeOffset="8498.1">9991 6018 1406 0,'0'0'617'0,"0"0"-260"0,0 0-28 16,0 0-104-16,0 0-4 0,0 0-4 16,84-22-48-16,-34 10-77 0,16-4-26 0,8 0-3 15,8 2-6-15,0-1-29 0,-2 5-27 16,-9 1 0-16,-9 4-1 0,-11 2-110 15,-10 2-188-15,-10 1-123 0,-14 1-117 16,-8 7-123-16,-5-1-627 0</inkml:trace>
  <inkml:trace contextRef="#ctx0" brushRef="#br0" timeOffset="8931.68">10265 6201 1838 0,'0'0'623'0,"0"0"-191"16,0 0-147-16,0 0-43 0,0 0-26 15,0 0-62-15,0 0-53 0,0 0-85 16,0 0-16-16,0 0-88 0,-15 34 88 16,7-17 63-16,-1 1 3 0,2 0-16 0,1 0-36 15,2 1-14-15,2-1-18 0,1 1 5 16,1-1 10-16,0 3-16 0,6-3-18 0,4 0-74 15,4-2-46-15,2 0-62 0,6-3-49 16,-2-3-27-16,5-3-50 0,-1-3 48 16,2-4 8-16,0-2 3 0,0-7-59 15,-2-2-3-15,-1-2 348 0,-3 0 55 16,-5 0 378-16,-4 3 3 0,-5-1 18 16,-3 5-22-16,-2 0-59 0,-1 1 12 15,0 3-69-15,0 1-42 0,0 1-41 16,0 0-44-16,0 0-75 0,0 0-114 15,-1 1-27-15,1 6-72 0,-1 3-27 0,1 4 126 16,0 2 19-16,0 0-17 0,0 4 19 16,4-1-21-16,3-1-10 0,2-1-30 15,-1-1-69-15,1-1-56 0,1-4-46 16,5-3-133-16,-2-2-73 0,2-2-107 16,4-4-32-16,-3 0-499 0</inkml:trace>
  <inkml:trace contextRef="#ctx0" brushRef="#br0" timeOffset="9220.54">11375 5457 157 0,'0'0'2035'0,"0"0"-1524"16,0 0-219-16,0 0-42 0,0 0-2 0,0 0-238 16,0 0-10-16,0 0-169 0,0 0 52 15,0 0 117-15,0 0 35 0,74 39 4 0,-48-17-7 16,3-2-17-16,0 2 24 16,0-4-39-16,-5-1-45 0,-2-4-153 15,-7-3-97-15,-4-3-53 0,-5-4-96 0,-2 0-251 16,-1-3-114-16,0 0 266 0</inkml:trace>
  <inkml:trace contextRef="#ctx0" brushRef="#br0" timeOffset="9381.78">11651 5590 2 0,'0'0'594'0,"0"0"18"0,0 0 75 16,-8-67-230-16,5 51-25 0,-2 6-21 15,2 2-33-15,-2 6-71 0,-1-1-53 16,0 3-39-16,-1 0-60 0,-2 4-115 16,-5 4-40-16,-5 5-55 0,-7 5 24 15,-3 5 18-15,-2 4 11 0,0 0-13 0,4 1-7 16,3 1-102-16,5-4-60 0,3 0-46 15,6-1-79-15,0 1-89 0,3-2-106 16,2 0-95-16,2-8-707 0</inkml:trace>
  <inkml:trace contextRef="#ctx0" brushRef="#br0" timeOffset="11013.05">12447 5123 499 0,'0'0'528'0,"0"0"-134"16,0 0-121-16,0 0-71 0,0 0-24 16,0 0-16-16,0 0-19 0,0 0-14 15,0 0 29-15,0 0 29 0,0 0-23 16,11-17-23-16,-11 15-4 0,0 1 19 15,0-1 9-15,0-2-33 0,0-1-40 16,-2-3-29-16,0-1-19 0,2-1 21 16,0-1 12-16,0 1-24 0,0 2-26 0,7-1-27 15,3 2-50-15,6 0-23 0,4 2 7 16,5 1 10-16,5 3 12 0,2 1 12 16,2 5-31-16,0 5 38 0,-1 6 24 0,-3 0-18 15,-6 7-3-15,-5-3 0 0,-7 3-3 16,-8 3 2-16,-4 1 23 0,-10 2 16 15,-9 1 41-15,-7 1-6 0,-5 1-17 16,-5 1-2-16,-2-4-10 0,3-3 0 16,2-5-10-16,7-3-12 0,5-6 2 15,8-3 12-15,4-3 8 0,6-5-9 16,3-1-13-16,0 0 1 0,0 0 33 16,7 0 13-16,2-1-47 0,13-5 22 15,11 0 17-15,15-6 1 0,12 0-40 16,11-5 0-16,3-1-18 0,-1 1-90 15,-7 0-11-15,-5 2-80 0,-10-2-93 0,-9 3-107 16,-5-3-90-16,-10 0-150 0,-9 5-168 16</inkml:trace>
  <inkml:trace contextRef="#ctx0" brushRef="#br0" timeOffset="11280.59">13121 5021 2141 0,'0'0'1030'0,"0"0"-575"0,0 0-83 16,0 0-44-16,0 0-80 0,0 0-85 16,0 0-74-16,0 0-58 0,0 0-31 15,0 0-34-15,85-10-6 0,-49 19 7 16,2 3 14-16,-1 5 16 0,2 1 3 16,-4 4 5-16,-4-1-5 0,-6 1 0 15,-5-3 0-15,-6 0-11 0,-6-1-1 0,-4-1-1 16,-4-4-70-16,0 0-19 0,-6-2 6 15,-8 0 22-15,-1-5-1 0,-6-1-34 16,-2-3-48-16,-6-2-82 0,-4 0-221 16,-3-8-207-16,3-5-156 0,3-3 68 0,9 4-256 15</inkml:trace>
  <inkml:trace contextRef="#ctx0" brushRef="#br0" timeOffset="11391.15">13221 5004 1320 0,'0'0'667'15,"0"0"-191"-15,0 0-96 0,0 0-107 16,65-73-65-16,-38 55-84 0,9 0-86 15,4 0-38-15,5 2 1 0,4 1-1 16,-4 2-16-16,-2 5-169 0,-6 2-119 16,-8 3-101-16,-2 2-77 0,-11 1-191 0,7 1-601 0</inkml:trace>
  <inkml:trace contextRef="#ctx0" brushRef="#br0" timeOffset="12013.55">14003 4945 470 0,'0'0'1743'16,"0"0"-1198"-16,0 0-182 0,0 0-88 16,0 0-98-16,0 0-59 0,0 0-30 0,0 0-69 15,0 0-19-15,0 0 0 0,16 37 30 16,-10-20 11-16,2 2-9 0,0 1-4 15,-3-2-6-15,1-1-10 0,-1-2 4 16,-1-2 3-16,-1-3-19 0,0-1-63 16,-3-4-28-16,1-1-22 0,-1-1-14 15,0-3 19-15,0 0 108 0,0-2 35 16,-3-4 57-16,0-2-92 0,-2-4-2 16,0 0 2-16,2-2 3 0,2-3 13 15,1-1 38-15,0 1 18 0,0 3 20 16,1 0 14-16,2 2 24 0,2 2-30 15,3 0-32-15,-1 2-37 0,2 2-29 0,4-1-2 16,-1 2-1-16,3 1-45 0,1 4-7 16,1 0 0-16,1 1 0 0,-1 7 24 15,-1 1 16-15,0 1 11 0,-5 2-11 0,2-2 10 16,-4 0 0-16,-3 0-22 0,-2-3-38 16,-1 0-25-16,-1-2-6 0,-1-1-10 15,-1-2-1-15,0-1-9 0,0 1 25 16,0-2 54-16,1 0 35 0,1 0 105 15,0-4 50-15,1-1 35 0,2-6 5 16,1-1-154-16,2-5-26 0,4-1 33 16,-2 0-32-16,0 4 15 0,-2 2-12 15,0 5 6-15,-1 2 0 0,-1 3-12 16,1-1-13-16,4 2-28 0,0 1 0 16,4 0 3-16,-2 0 22 0,5 5-12 15,-5 1-10-15,-3 1-2 0,-2 2 6 16,-2 0 2-16,-3 3 6 0,1-1 10 0,-1 2-85 15,-3 0-50-15,0 1-61 0,0-1-65 16,-7-3-111-16,-2 2-82 0,2-6-358 16,0 2-808-16</inkml:trace>
  <inkml:trace contextRef="#ctx0" brushRef="#br0" timeOffset="12530.58">14660 4958 2088 0,'0'0'756'0,"0"0"-304"15,0 0-103-15,0 0-115 0,0 0-87 16,0 0-93-16,0 0-54 0,0 0-92 16,0 0-55-16,0 0 65 0,3 19 82 15,-3-8 0-15,0-1-2 0,0 0-68 0,0-1-18 16,0-1-20-16,0-3 0 16,0-3-20-16,0 0-9 0,0-2-7 0,0 0 109 15,0 0 35-15,0-2 128 0,0-3 6 16,3-1-134-16,-1-3 0 0,4-4 57 15,0-2-13-15,2-3 87 0,2 0 8 16,1 1-6-16,-2 2 3 0,1 2-48 0,-1 2-16 16,-4 5-2-16,1 2-1 0,-1 2-13 15,-1 2-25-15,0 0-31 0,5 0-25 16,-2 0-22-16,3 0 16 0,-1 1 12 16,4 4 1-16,-3 1-4 0,1 0 19 15,-2 0-1-15,1 0 4 0,-4 0 0 16,1-3-23-16,-3 0-27 0,-1-2-9 15,0-1-4-15,0 0-6 0,-1 0 18 16,1 0 51-16,-1 0 35 0,4-2 44 16,3-5-4-16,2-2-56 0,1-3-19 15,5 1-25-15,2-1-3 0,-3 1 28 0,1 2 6 16,-4 2 28-16,-3 2 13 16,0 1 16-16,-6 2 7 0,-1 2 2 0,0 0-36 15,-3 0-36-15,0 0-28 0,2 0-16 16,1 1-18-16,1 4 24 0,6 3 35 15,-1 2 3-15,2 1 4 0,1 2-4 0,-1-1-71 16,3 3-45-16,0 1-45 0,0 0-98 16,5-2-111-16,2 0-126 0,-5-4-168 15,16 1-996-15</inkml:trace>
  <inkml:trace contextRef="#ctx0" brushRef="#br0" timeOffset="12705.56">15787 4867 1387 0,'0'0'1441'16,"0"0"-1011"-16,0 0-93 0,0 0-120 15,0 0-138-15,95-68-41 0,-67 60-16 16,3 1-22-16,6 2-32 0,0 1-8 16,2 3 5-16,0 1-82 0,-2 0-88 15,-6 1-133-15,-6 4-150 0,-7 3-100 16,-9-3-540-16</inkml:trace>
  <inkml:trace contextRef="#ctx0" brushRef="#br0" timeOffset="12852.01">15901 5025 1858 0,'0'0'616'0,"0"0"-153"16,0 0-50-16,0 0-137 0,0 0-55 16,0 0 3-16,0 0-46 0,0 0-48 0,90-12-91 15,-46 6-39-15,2-3-142 0,0 0-112 16,-1 2-136-16,-6 0-235 0,-10 2-487 15,10-7-783-15</inkml:trace>
  <inkml:trace contextRef="#ctx0" brushRef="#br0" timeOffset="13462.9">18788 4317 2002 0,'0'0'657'0,"0"0"-76"0,0 0-52 0,0 0-114 16,0 0-116-16,0 0-77 0,0 0-53 16,0 0-84-16,0 0-85 0,0 0-33 15,-98 15-4-15,63 1 9 0,-1 2 1 16,4 4 5-16,4 1-18 0,5 2-18 16,4 4 15-16,9 2 27 0,4 4-30 15,6 0-56-15,1 2-15 0,14 0-39 16,11 0 56-16,6 0 12 0,7-2 13 15,5-4-23-15,-1-5 39 0,0-7 24 16,-8-7 35-16,-8-6 19 0,-8-3 22 0,-10-3 41 16,-8 0 131-16,-1-8 114 0,-7-5-145 15,-6-3-19-15,-4-4-142 0,-5-1 19 16,-4 2-24-16,-2 1-1 0,-1 4-15 16,-2 3-55-16,4 1-105 0,3 5-71 15,5 3-37-15,5 2-147 0,3 4-217 16,8 3-85-16,3 1-371 0</inkml:trace>
  <inkml:trace contextRef="#ctx0" brushRef="#br0" timeOffset="13616.55">19145 4828 1193 0,'0'0'1243'0,"0"0"-250"16,0 0-453-16,0 0-215 0,0 0-135 15,0 0-101-15,0 0-55 0,0 0-28 16,0 0-6-16,0 0-126 0,0 0-63 0,-13-37-71 15,13 34-150-15,3 0-285 0,3 2-486 16,8-3-557-16</inkml:trace>
  <inkml:trace contextRef="#ctx0" brushRef="#br0" timeOffset="13962.53">19704 4386 2073 0,'0'0'647'0,"0"0"-310"0,0 0 68 16,0 0-110-16,0 0-94 0,0 0-90 15,0 0-102-15,0 0-9 0,0 0-51 16,80-65-30-16,-59 70 52 0,4 4-11 16,-4 2 5-16,-2 3-9 0,-2 3-25 15,-8 1 2-15,-3 3 20 0,-5 1 27 0,-1 2 20 16,-7 3 41-16,-6-1-19 0,-6 2 19 15,-1-1-9-15,0-2-8 0,0-4-23 16,4-3 23-16,2-6 7 0,5 0-17 16,3-4-14-16,2-3-16 0,3-1 15 0,1-3-11 15,0 0 9-15,11-1-20 0,5 0 23 16,10 0 82-16,8 0 31 16,11-4-50-16,1-1-63 0,4-4-56 0,-5 0-133 15,-5-1-32-15,-5-3-43 0,-5 0-56 16,-2-2-192-16,-9 2-613 0</inkml:trace>
  <inkml:trace contextRef="#ctx0" brushRef="#br0" timeOffset="14172.27">20374 4374 1023 0,'0'0'1545'0,"0"0"-921"0,0 0-227 0,0 0-40 15,0 0-184-15,0 0-70 0,0 0-88 16,0 0-15-16,0 0-19 0,0 0 19 15,78 56 49-15,-55-37-8 0,0 2-4 16,-5-2-34-16,-3-1-1 0,-6-2 1 0,-3-3 8 16,-3-3-11-16,-3-1-50 0,-1-3-71 15,-10 0-17-15,-6-3-32 0,-5 0-60 16,-9-2-155-16,5-1-583 0,-16-1-1105 0</inkml:trace>
  <inkml:trace contextRef="#ctx0" brushRef="#br0" timeOffset="14312.53">20373 4356 1003 0,'0'0'991'0,"0"0"-605"16,79-63-160-16,-42 44-55 0,8-1-14 0,3 3 16 16,5 1-74-16,5 5-44 0,3 2-55 15,-1 3-15-15,-2 2 15 0,-6 2 0 16,-9 1-162-16,-13 1-159 0,-14 0-99 16,-8 3-248-16,-8 1-518 0</inkml:trace>
  <inkml:trace contextRef="#ctx0" brushRef="#br0" timeOffset="16011.59">22229 4486 192 0,'0'0'1058'15,"0"0"-557"-15,0 0-144 16,0 0-85-16,0 0-40 0,0 0-32 0,0 0-30 15,0 0-38-15,0 0-91 0,0 0-15 16,-1-15 35-16,1 8 12 0,0-5 23 16,0 1 12-16,0-2 6 0,1-2-42 15,2 2-2-15,2 2-39 0,-1 2 1 16,0 0-20-16,1 2-12 0,2 1-11 0,-2 2-18 16,1 0-12-16,2-1-3 0,4 0-9 15,1 1-1-15,5 0 13 0,3 0 12 16,2 2-12-16,0 2 3 0,0 0 25 15,-1 0 0-15,0 6-25 0,1 2 10 16,0 4 24-16,1 0-6 0,-1 1 10 16,0 2 22-16,0-4-3 0,-5-1-3 15,-3 0-3-15,-1-5 0 0,-4-3 9 0,0-1 0 16,-2-1 7-16,1 0 28 16,2 0 28-16,4-2 7 0,2-3-29 0,1-3 12 15,3-2-6-15,1-3-9 0,0-4-6 16,1 0-28-16,-2-1-26 0,-2 1-19 15,-2 3-35-15,-4 3-93 0,-3 4-93 16,-6 5-65-16,-4 2-98 0,0 3-242 16,-7 9 165-16,-1-3-565 0,-13 9 283 0</inkml:trace>
  <inkml:trace contextRef="#ctx0" brushRef="#br0" timeOffset="16344.82">22392 4770 1031 0,'0'0'645'0,"0"0"-213"16,0 0-163-16,0 0 8 0,0 0-64 0,0 0-91 15,0 0-61-15,0 0-48 16,0 0 9-16,79-76 36 0,-57 63-1 0,4 2-9 16,0-2 0-16,-2 2-13 0,-2 4-16 15,-6 0 0-15,-4 2-3 0,-4 2 14 16,-4 3-30-16,2 0-77 0,3 0-9 15,2 4 42-15,5 3 40 0,4 0 4 0,5 3 20 16,0-2 8-16,3 2-5 0,-2-3 15 16,2 2-25-16,-3-2-13 0,1 0-16 15,0 0-13-15,2-2 7 0,-1 0-1 16,1-4-12-16,3 1-48 0,-2-2-29 16,1-2 19-16,-2-3-58 0,1-2-46 15,-4 0-19-15,1-2-141 0,-1 1-215 16,-6 2-455-16</inkml:trace>
  <inkml:trace contextRef="#ctx0" brushRef="#br0" timeOffset="16995.22">24503 4038 1577 0,'0'0'624'0,"0"0"-301"0,0 0-91 16,0 0-52-16,0 0-90 0,-103-42-75 16,70 41-15-16,-3 1-1 0,-1 0 1 15,4 0 25-15,3 7 13 0,4-1-38 16,5 3-32-16,5 0-6 0,4 3 12 0,2-2-3 15,4-1 19-15,3 1-9 0,3-3 13 16,0 1-23-16,6 2 29 0,4 0 40 16,7 1 113-16,3 1 33 0,4 2 21 15,5-1-11-15,5 0-26 0,1 1-4 16,4-1-33-16,-3 0-55 0,1 0-47 0,-4 0-19 16,2 1-12-16,-2 1 22 0,-2 0-22 15,-6 1-31-15,-2-1 9 16,-4 1 20-16,-6-2 0 0,-6 0-11 0,-2-2-15 15,-4 1-6-15,-1 0 24 0,-6 1 10 16,-8 0 0-16,-5 0-16 0,-4 3-40 16,-6-3-5-16,-2-1 21 0,-2-2-45 15,-1-1 0-15,0-5 9 0,1-4 7 16,4-1-1-16,3 0 44 0,7-6 26 16,3-1 2-16,7-2 14 0,5 0 12 0,3-2 14 15,1 0-39-15,3-2 54 0,4-1-23 16,6-1-15-16,6-2 28 0,6-1-18 15,4 0-14-15,6 0 17 0,2 0-4 16,4-1 13-16,0-1 6 0,-4 2 1 16,-4 0 52-16,-5 0 6 0,-7 1 5 15,-7 1 16-15,-7 0 46 0,-4 0-16 0,-3-2-71 16,-4 1-86-16,-11-1-28 0,-8 3-52 16,-5 0-58-16,-7 3-50 0,-3 6-17 15,-3 4 9-15,5 2-12 0,4 0-3 16,6 6-78-16,9 3-120 0,3 4-25 15,5 1-36-15,3 4 22 0,4-3-99 16,2-1-222-16</inkml:trace>
  <inkml:trace contextRef="#ctx0" brushRef="#br0" timeOffset="17611.5">25057 4224 1413 0,'0'0'1422'0,"0"0"-910"0,0 0-245 15,0 0-125-15,0 0-51 0,0 0-44 16,0 0-47-16,0 0-82 0,0 0-44 16,0 0-11-16,0 0 137 0,-6 27 32 15,3-18-16-15,0 2 9 0,1-4 0 16,-1 0-25-16,1-2-19 0,1-4-53 15,-1 0-8-15,1-1 7 0,-1 0 17 0,2 0 56 16,0 0 92-16,0-2-3 0,0-7-79 16,0-1-10-16,3-5-67 0,5-3 42 15,-3 0 25-15,7 0 65 0,-1 4-30 16,-2 3 9-16,-1 4 36 0,0 1 11 16,-4 2-22-16,1 1-18 0,-3 2-7 15,1 0-35-15,3 1-9 0,1 0-47 16,3 1-7-16,4 3 45 0,4 2 9 0,2 1 0 15,-2 2-1-15,0-2-27 16,-3 3-4-16,-3-2-12 0,-1 3 12 0,-3-1 17 16,-1 0 2-16,-4 1 10 0,0-3-35 15,-1 2-35-15,1-4-22 0,-3 1-4 16,0-3-3-16,0-3 3 0,0 0 54 0,0-1 45 16,0 0 90-16,0 0 79 0,3-2 72 15,-3-5-26-15,2-2-158 0,4-3-57 16,3-2-2-16,1-1-26 0,2-1 26 15,3 0-14-15,1 3 16 0,1-2 10 16,-1 5 15-16,2 1-22 0,0 3 0 16,-2 3 10-16,1 1-10 0,-1 2-3 15,1 1-25-15,0 4-19 0,-2 4 3 16,-2 0 19-16,0 3 6 0,-3-1 16 16,-4 2-3-16,-1-1-13 0,-5-2 0 0,0 2-3 15,0-2-9-15,0 0-77 0,-8 0-28 16,1 2-10-16,-2 0-56 0,-1-2-93 15,-1 0-76-15,3-1-176 0,1-2-633 16</inkml:trace>
  <inkml:trace contextRef="#ctx0" brushRef="#br0" timeOffset="18177.57">25803 4137 1918 0,'0'0'758'0,"0"0"-395"0,0 0-158 15,0 0 46-15,0 0-45 0,0 0-86 16,0 0-120-16,0 0-25 0,0 0-120 16,0 0 145-16,0 0 0 0,36 20 19 15,-30-7-7-15,-4 0-12 0,1-1 0 16,0-2 0-16,-1-2 2 0,0-2 11 0,-2-1-13 16,1-2-57-16,-1 0-16 0,0-3 26 15,0 0 47-15,0 0 12 0,0 0 77 16,0 0 47-16,0-6-4 0,1 1 6 15,2-3-87-15,0-4-51 0,2-3-54 0,3 1 23 16,-2 0 31-16,3 1-1 0,-1 4-12 16,-2 0 13-16,2 4 3 0,-2 1-2 15,0 0 18-15,0 2 0 0,1 2-19 16,2 0-25-16,1 0-35 0,3 3 10 16,6 5 18-16,-1 0 29 0,1 2-9 15,-2 0-1-15,-1 1 1 0,0 2 8 16,-4-3 1-16,-3 0-13 0,-3-1-28 15,0-2-38-15,-4-2-6 0,-2-2-1 16,0-2 41-16,0 0 26 0,0-1 22 16,0 0 24-16,1 0 37 0,1 0 46 0,1 0 7 15,0-1 19-15,1-4-14 0,4-3-5 16,2-4-102-16,4 0 10 0,3-4 3 16,3-1 37-16,-1 0-2 0,1 2-1 15,-3 2-1-15,-3 3-5 0,-3 2 12 16,-3 3-3-16,-1 2-16 0,-2 2-3 0,-2 1-43 15,0 0-71-15,1 5-49 16,3 6 42-16,2 0 41 0,2 6 19 0,2 2 5 16,2 5-12-16,-4-2-65 0,4 3-22 15,-7-2-24-15,-2-1-56 0,-3 1-210 16,-3-3-159-16,0 2-42 0,-4-8-611 16</inkml:trace>
  <inkml:trace contextRef="#ctx0" brushRef="#br0" timeOffset="19443.8">27626 3713 232 0,'0'0'309'16,"0"0"-12"-16,0 0-17 0,0 0-36 16,0 0 0-16,0 0 0 0,0 0-46 15,0 0-58-15,0 0-30 0,0 0-52 16,0 0-16-16,-31 1-16 0,31-1 10 0,0 0 41 16,1 0 36-16,-1 0 0 0,2 0-4 15,1 0 20-15,2-1-1 0,5-3-55 16,6-1-18-16,7 1-14 0,8-2 4 15,10 1 18-15,7-2 4 0,4 2-3 16,-2 0-36-16,-2 0-28 0,-5 2 0 16,-5-1 10-16,-5 2-10 0,-1 0-48 15,-5 1-85-15,-1 1-30 0,-3 0-42 16,-5 0-45-16,-5 0-50 0,-5 0-95 16,-5 0-229-16,-3 0-445 0</inkml:trace>
  <inkml:trace contextRef="#ctx0" brushRef="#br0" timeOffset="19760.68">27922 3727 271 0,'0'0'1304'0,"0"0"-749"16,0 0-166-16,0 0-57 0,0 0-92 15,0 0-77-15,0 0-41 0,0 0-43 16,0 0-34-16,0 0-33 0,0 0 39 15,11 31 6-15,-2-13 19 0,2 4-22 16,0 7-1-16,-1 1 16 0,-2 2-3 16,0 3-22-16,-4 1-19 0,0-1-9 15,-1 1 0-15,-1-3 0 0,-1 1-13 16,-1 1 19-16,0-4-20 0,0 1-2 16,0-3-107-16,0 0 13 0,0-2 69 0,0-4-67 15,-1-5-47-15,1-2-38 16,0-6-43-16,0-4-52 0,0-3 14 0,0-3 29 15,0-1 110-15,0-9-105 0,0-1-100 16,3-3-70-16,2-4-173 0,-4 4-183 16</inkml:trace>
  <inkml:trace contextRef="#ctx0" brushRef="#br0" timeOffset="20143.64">28060 3893 329 0,'0'0'1042'0,"0"0"-710"15,0 0-40-15,0 0 45 0,-11-82 6 16,2 68-31-16,-1-2-63 0,-3 3-70 15,-6 2-81-15,-2-1-75 0,-4 1-23 16,-4 2-2-16,-1 1 2 0,0 3 16 16,2 2 6-16,5 3 1 0,2 0-23 0,3 4-13 15,1 7-28-15,3 2-4 0,-1 2 10 16,2 6 24-16,3 2 10 0,0 2-1 16,6 0-24-16,2 2 7 0,2 0-13 15,6 3 10-15,7-4 0 0,3 2 9 16,4-4 10-16,3-1 0 0,0-2 0 15,6-3 3-15,-1-3 0 0,3-3 4 16,1-4 15-16,1-4-3 0,0-4 3 0,4 0 16 16,0-6 16-16,-3-4-13 0,-1-3-19 15,-4-4 28-15,-3-2 17 0,-5-3-17 16,-7-2-9-16,-5-1 0 0,-7 1 0 16,-2 0-35-16,-13 4-3 0,-10-2-41 0,-4 2-76 15,-8 3-51-15,-1 1-20 0,-3 4-20 16,2 4-23-16,2 3 31 0,5 3-32 15,4 2 5-15,4 0 23 0,5 2 97 16,4 4-205-16,3 1-209 0,5 3 136 16,2 0 72-16</inkml:trace>
  <inkml:trace contextRef="#ctx0" brushRef="#br0" timeOffset="20329.59">27870 3891 179 0,'0'0'551'16,"0"0"-101"-16,0 0-66 0,0 0-62 15,0 0 9-15,0 0-17 0,97 28-37 0,-72-22-59 16,6 4-29-16,0-2-36 15,6 3-19-15,-1 2 8 0,2 1-12 0,-2 0-4 16,-2 3-35-16,-6-1-51 0,-6 2-37 16,-2 2-2-16,-3-1 0 0,-5-1 12 15,-2 2 1-15,-3-1-14 0,0-1-48 16,-1 0-53-16,-1 0-25 0,2 0-38 0,1-1-71 16,-2 1-45-16,3-4-109 0,-2 0-96 15,-1-5-500-15</inkml:trace>
  <inkml:trace contextRef="#ctx0" brushRef="#br0" timeOffset="25091.78">5176 9387 1101 0,'0'0'589'0,"0"0"-235"16,0 0-56-16,107-74-14 0,-83 51-26 15,-2 7 2-15,-5 2-8 0,-5 2-90 16,-6 4 56-16,-5 2-11 0,-1 1-12 15,0 1-49-15,-1 1-56 0,-7-1-34 16,-2 3-56-16,-10-3-25 0,-4 3-43 16,-11 1-81-16,-4 4-74 0,-7 6 28 15,-2 6 3-15,-2 2-37 0,5 1 80 0,1 2-40 16,6-2-10-16,5-1 83 0,7-1-19 16,6-2-50-16,5 1 14 0,5-2 61 15,2-2 6-15,2 0-3 0,5 0 6 16,1-3 23-16,0 0 29 0,0-3-6 0,2 0 23 15,6-2 32-15,0-1 6 0,4 1 144 16,2-2 41-16,2 1 53 0,5-2-11 16,5 0-23-16,8-1-11 0,2 2 7 15,6-2-69-15,2 3-9 0,-2-2-49 16,-2 3-18-16,-1-1 9 0,-4 4-29 16,-5 1-14-16,-3 2-27 0,-5 2-28 15,0 4 26-15,-4 2 2 0,-6 4 14 16,-5-1 14-16,-5 2 4 0,-2 0 18 15,-13 2-2-15,-9-1 8 0,-5-1-2 0,-8-2-54 16,-1-3 0-16,-4-3-41 16,-2-3-19-16,2-5 32 0,-2-1 25 0,-1-5-19 15,1-1-1-15,-1 0-37 0,-1 0 3 16,2-1-48-16,2-2-15 0,4 0-18 16,7 2-51-16,9-2 3 0,9 1 22 0,8-2-17 15,3 2-123-15,14-5-242 16,-2 2-154-16</inkml:trace>
  <inkml:trace contextRef="#ctx0" brushRef="#br0" timeOffset="25325.56">5613 9517 1284 0,'0'0'800'0,"0"0"-302"0,0 0-79 15,0 0-30-15,0 0-37 0,0 0-91 16,0 0-107-16,0 0-154 0,0 0-6 15,0 0-85-15,0 0-22 0,13 27 113 0,-6-8 50 16,5 3 3-16,0 3-21 16,2-1-29-16,-2-1-2 0,0 2 17 0,-2-1-17 15,0 1 2-15,-3-1-3 0,1-1-21 16,-4-1-68-16,-1-1-34 0,1-3-18 16,2-1-55-16,-5-4-113 0,2-1-76 0,-3-3-57 15,0-3-131-15,0-4-582 0</inkml:trace>
  <inkml:trace contextRef="#ctx0" brushRef="#br0" timeOffset="25592.62">5649 9469 1213 0,'0'0'813'0,"0"0"-370"0,0 0-117 15,0 0-50-15,0-72-84 0,17 56-77 0,6-1-10 16,7-1-48-16,8 0 22 0,4 3 13 15,7-1 15-15,-3 7-13 0,-3 4-41 16,-7 5-53-16,-10 1 0 0,-7 7-56 16,-3 3 3-16,-9 2 53 0,0 4 13 15,-5 0 16-15,-2 2-14 0,-6 0 13 0,-10 4 13 16,-10 2 3-16,-6 2-44 0,-4-1-122 16,-4 2-64-16,4-2-61 0,4-2-91 15,9-2-137-15,7-3-212 0,10-6-604 16</inkml:trace>
  <inkml:trace contextRef="#ctx0" brushRef="#br0" timeOffset="25974.81">6543 9411 798 0,'0'0'664'0,"0"0"-183"16,0 0-75-16,0 0 42 0,53-79 4 15,-63 65-83-15,-12-1-158 0,-4 4-69 16,-7 2-47-16,-6 0-39 0,0 5-6 15,0 1-13-15,5 3-2 0,5 0-35 0,6 3 0 16,4 3-53-16,7 3-22 16,0 3-20-16,4 4 48 0,1 0 44 0,4 2-32 15,3-1-65-15,0 0-58 0,7-4 28 16,4 2 41-16,4-6 29 0,1 0 31 16,4-3 29-16,0-3 10 0,2 0 18 15,0-3 7-15,1 0-6 0,-3-4-7 0,2-2 35 16,-2-1 98-16,-3 0 0 0,0-2-14 15,-2 0-5-15,-1-1-9 0,-1-1-6 16,0 2-21-16,0-2-2 0,-3 1-17 16,0 2-35-16,-4 2-9 0,-3 2-7 15,-2 1-30-15,1 3-6 0,-1 0-64 16,1 0-51-16,2 1-5 0,4 4 64 16,4 2-7-16,4-1-46 0,4 5-22 15,5-3 33-15,1-1-54 0,1-2-47 16,5-1-77-16,1-2-70 0,0-2-131 0,-7 0-234 15,8-2-628-15</inkml:trace>
  <inkml:trace contextRef="#ctx0" brushRef="#br0" timeOffset="26258.48">7137 9196 1751 0,'0'0'629'0,"0"0"-155"0,0 0-32 15,0 0-77-15,0 0-144 0,0 0-55 16,-80-31-71-16,57 30-58 0,1 1-9 15,1 0-17-15,2 3-11 0,6 5-53 16,3-1-19-16,1 5 21 0,3 0 10 16,3 0 7-16,3 2-1 0,0 1 10 15,2-1-3-15,8 1-7 0,3-1 19 16,3 0 1-16,5-2-20 0,4 0-44 16,1-3 19-16,1-4-3 0,-2-3-4 15,4-2-25-15,-2 0-23 0,-1 0-6 0,1-6-52 16,-1-3-32-16,0 0-21 0,-3 0-7 15,3 0-55-15,-4-3-92 0,-2 2-141 16,-3 0-85-16</inkml:trace>
  <inkml:trace contextRef="#ctx0" brushRef="#br0" timeOffset="26464.05">7547 9050 962 0,'0'0'1055'0,"0"0"-556"0,0 0-10 16,0 0-58-16,0 0-80 0,0 0-55 15,0 0-56-15,0 0-75 0,0 0-125 16,0 0-40-16,-19-17-84 0,19 23-30 16,6 5 110-16,0 2 4 0,1 1 13 15,0 2-13-15,3 2 0 0,-1 0 22 16,0-1-1-16,-4-1-21 0,2-3-40 0,-2 0-94 16,-1-3-19-16,-3-2-27 0,1-2-53 15,-2-1-88-15,0-4-85 0,0-1-61 16,0 0-146-16,0 0-122 0</inkml:trace>
  <inkml:trace contextRef="#ctx0" brushRef="#br0" timeOffset="26597.6">7645 8967 1410 0,'0'0'576'0,"0"0"-288"0,0 0-84 16,0 0-52-16,0 0-59 0,0 0-53 15,0 0-40-15,0 0-45 0,0 0-117 16,0 0-193-16,0 0-116 0,-15-42-157 15,15 47-403-15</inkml:trace>
  <inkml:trace contextRef="#ctx0" brushRef="#br0" timeOffset="27324.58">7645 8967 470 0,'105'93'795'0,"-104"-90"-369"0,-1 2-101 16,0 0-14-16,0 1-69 0,0 0-39 15,-1 0-51-15,-2 0-34 0,-1 0-9 0,3-1-7 16,-1-3-28-16,2 1-27 0,0-2-12 15,0-1 4-15,0 0 24 0,0 0 16 16,0-1 23-16,0-3 30 16,3-1 16-16,1-3-148 0,2-2 0 0,0-1-32 15,1 0 10-15,4 1 7 0,-1-2 15 16,2 1-13-16,4-1 11 0,0 0-17 16,4 1 7-16,1-1-6 0,4 0 18 15,0 4 22-15,-2-2 3 0,-2 5 0 16,-3 3-25-16,-6 2-12 0,-3 0-36 15,0 0-30-15,-2 6 34 0,0 1 31 16,2 3 10-16,-2 3 2 0,3-2-15 0,-1 2-16 16,-1 0-31-16,3 0-26 0,0-2 7 15,2 1-1-15,1-4 10 0,2 0 18 16,3-5 17-16,1 0 16 0,6-2-4 16,-1-1-9-16,2 0 0 0,3-5 9 0,1-2 24 15,-3-4-11-15,0-1 13 0,-4-1 48 16,-3-3 26-16,-4-1-4 0,-3 1-13 15,-4 0 23-15,-4 3 41 0,-5 2 15 16,-1-1 3-16,-7 3-50 0,-6 0-89 16,-4 1-58-16,-5 3-8 0,2 1 28 15,0 3 0-15,1 1-26 0,4 1-15 16,1 7 12-16,4 1-9 0,3 0-29 16,3-1 12-16,1-2-12 0,3 2 12 0,0-3 38 15,3 0 40-15,1 0 15 0,5-2 19 16,-2 0 7-16,3-2 0 0,0 0 18 15,2-1 8-15,-2 0 28 0,3 0 73 16,-2 0 6-16,-2-2 3 0,1-2 6 16,0 1-11-16,-1-1-24 0,1 0-9 15,-3 3-46-15,3 0-25 0,-4 1-16 16,5 0-21-16,-2 0-16 0,1 2-12 0,5 6-13 16,-1 1-3-16,3 4 7 0,-1 4 21 15,0 2 16-15,0 3-1 0,0 1-14 16,-6-1 24-16,-2 1-22 0,-5 0 22 15,-3-4 12-15,0 1-18 0,-7-4-1 0,-4 0 16 16,-8-2 22-16,-1-1-19 16,-6-3 19-16,-3 1-24 0,-1-4-32 15,-1-1-67-15,3-4-51 0,0 1 0 16,6-3-12-16,4 0-23 0,4-5 33 0,6-3-3 16,1 0-101-16,6-2-148 0,1 0-138 15,4-4-143-15,6 3-391 0</inkml:trace>
  <inkml:trace contextRef="#ctx0" brushRef="#br0" timeOffset="27541.05">9357 8943 646 0,'0'0'1515'0,"0"0"-982"0,0 0-115 15,0 0-80-15,0 0-120 16,0 0-85-16,0 0-76 0,0 0-57 16,0 0-19-16,0 0-47 0,0 0-105 0,0-15-86 15,0 15-121-15,-3 0-173 0,-1 2-97 16,0 3-412-16,-7 3 352 0,33-8 708 0</inkml:trace>
  <inkml:trace contextRef="#ctx0" brushRef="#br0" timeOffset="28691.62">7574 10705 1392 0,'0'0'818'0,"0"0"-336"0,0 0-193 15,0 0-7-15,0 0 42 0,0 0-68 16,0 0-77-16,0 0-90 0,0 0-89 15,0 0-10-15,0 0-75 0,-18-5-44 0,18 16 85 16,0 6 44-16,0 2 50 0,0 5-34 16,0 0-14-16,0 0 23 0,1 1 3 15,4-2-27-15,0 0-1 0,2-2-64 16,-2-2-59-16,0-2-38 0,1-2-96 0,0-2-121 16,0-2-105-16,1-5-139 0,-3-2-605 15</inkml:trace>
  <inkml:trace contextRef="#ctx0" brushRef="#br0" timeOffset="29040.82">7841 10425 992 0,'0'0'1165'16,"0"0"-928"-16,-118-36-192 0,60 26 49 15,-11 4 61-15,-6 4-14 0,1 2-19 0,-3 1-61 16,6 9 7-16,3 5 15 0,8 3-32 15,8 7-35-15,10 2-15 0,7 5-1 16,9 4-35-16,9 3 3 0,10 2-13 16,7 4 36-16,7 0 9 0,16 0 0 15,8 0 0-15,12-1-1 0,12-1 2 0,10-4 20 16,12-3 1-16,8-3 17 0,9-8 28 16,1-7-3-16,0-9 9 0,0-9 28 15,-8-5 29-15,-11-13 6 0,-12-8 6 16,-14-3 19-16,-18-9-18 0,-18-4 22 15,-14-8-23-15,-11-6-95 0,-21 0-23 16,-14-1-24-16,-8 4 0 0,-11 7-58 16,-6 5-47-16,-5 11-79 0,-4 9-60 15,2 9-68-15,0 8-113 0,5 4-246 16,18 5-427-16</inkml:trace>
  <inkml:trace contextRef="#ctx0" brushRef="#br0" timeOffset="33455.68">10154 10911 521 0,'0'0'511'0,"0"0"-221"16,0 0-59-16,0 0-16 0,0 0-14 15,0 0-32-15,0 0-30 0,0 0-32 16,0 0-16-16,0 0-11 0,-13-13 37 16,9 11 15-16,-1-2-13 0,-2-3-10 15,4 2-1-15,0-1 17 0,-1-4-7 16,4-2-64-16,0-4 26 0,10-3-52 0,5-3-6 15,9-2 7-15,8 0-26 0,8 4-3 16,8 2 0-16,3 2 28 0,-1 5 13 16,0 4-9-16,-5 6-32 0,-5 1-14 15,-9 1-8-15,-6 9 0 0,-9-2-29 16,-4 4 13-16,-9 1 7 0,-3 2 31 16,-2 2 0-16,-10 0 3 0,-5 2 29 0,-5 2-26 15,-2-2-6-15,-5 2-67 0,2-3-44 16,1-1-23-16,4-3-10 0,2-4 13 15,6-2 32-15,4-3 31 0,4-3 54 16,0 1 14-16,4-2 0 0,2-1 0 16,0 0 24-16,0 0 50 0,9 0 12 15,1-3-28-15,9 1 22 0,7-3 38 16,4 2 23-16,8 1-11 0,2 0-19 16,3 2-10-16,2 0-29 0,-3 2-5 15,1 3-20-15,-4 1-10 0,-7 5-24 0,-6-3-13 16,-9 4-1-16,-7 0 1 15,-6 0 0-15,-4 3 28 0,-7 0 32 0,-13 3 10 16,-7 3 7-16,-12-2 5 0,-10 0-33 16,-6 2-23-16,-6-4-26 0,1-2-43 0,2-3-13 15,6-5 9-15,6-2-25 0,10-5-16 16,10 0 9-16,5-6-15 0,6-1-190 16,10-3-117-16,5 0-58 0,1-2-178 15,10 4-532-15</inkml:trace>
  <inkml:trace contextRef="#ctx0" brushRef="#br0" timeOffset="33755.58">11108 10889 1664 0,'0'0'697'0,"0"0"-393"16,0 0-21-16,0 0 24 0,0 0-23 15,0 0-82-15,0 0-107 0,-79-18-95 0,68 18-10 16,4 3-37-16,2 3-3 0,0 3-1 15,5 0 22-15,0 3 4 0,6-2-19 0,5 2 15 16,7-4 29-16,2 2 14 0,6-4 8 16,1-2-6-16,1-2 0 0,0-2-13 15,3 0 38-15,-5-6 0 0,3-4-6 16,-6-3 0-16,-3-1 28 0,-7-2 6 16,-7 1 16-16,-6-2 22 0,-5 0 15 15,-9-1-64-15,-9 1-58 0,-5 1-13 16,-3 2-37-16,-2 2 10 0,-1 3-13 15,3 5-64-15,2 2-71 0,6 2-74 16,5 0-98-16,9 3-160 0,6 3-150 16,3-2-389-16</inkml:trace>
  <inkml:trace contextRef="#ctx0" brushRef="#br0" timeOffset="34072.53">11612 10767 1843 0,'0'0'577'0,"0"0"-251"16,0 0-18-16,0 0-43 0,0 0-77 16,-80-5-96-16,73 5-92 0,5 1-22 15,2 3-86-15,0 3 41 0,7 0 42 16,9 1 21-16,4 2 4 0,6-2 25 16,5-2-6-16,4-1 16 0,1-1-7 15,3-4-5-15,-1 0-7 0,-2-3 6 16,-4-3 28-16,-5 0 4 0,-7-3 60 15,-7-3 53-15,-4 0 15 0,-9-4-29 16,0-3-66-16,-10-3-12 0,-8 1-32 16,-5-1-43-16,-8 3-26 0,-5 2-8 0,-4 5-12 15,-1 5 5-15,2 3-71 0,6 4-70 16,4 0-44-16,6 6-81 0,8 5-69 16,6 1-77-16,6 4-77 0,3-4-182 15,3 3-558-15</inkml:trace>
  <inkml:trace contextRef="#ctx0" brushRef="#br0" timeOffset="34939.18">12363 10629 270 0,'0'0'828'0,"0"0"-220"0,0 0-225 16,0 0-166-16,0 0-74 0,0 0-11 16,0 0 4-16,0 0-1 0,0 0 0 15,0 0-13-15,0 0-7 0,-34 70-4 16,29-55-9-16,1 0-7 0,1 1-31 15,-1-2-26-15,-1-1-13 0,2-2-12 16,-1 0-1-16,3-4 4 0,-2-1-16 16,3-1-19-16,0-4-54 0,0-1-12 15,0 0 66-15,0 0 19 0,0-6 32 16,0-2-32-16,0-4-23 0,3-3 10 16,2-3 13-16,1-3 41 0,0-3 3 0,6 0 7 15,0-4-20-15,3 4-15 0,2 2 22 16,-1 4-22-16,1 4 0 0,-3 2 25 15,-2 6 0-15,-2 2-4 0,1 2-8 0,-2 2-14 16,3 2-12-16,5 7 0 0,-1 1 15 16,4 4 17-16,-2 1-4 0,0 0-16 15,1-1-15-15,-6 1 0 0,-3-3 0 16,0 1 0-16,-4 1-3 0,-3 1-16 16,0-3 16-16,-3 0-10 0,0-2-9 15,0-1-40-15,0-2-5 0,0-2 11 16,0-4 56-16,0-1 0 0,0 0 94 15,0-2 7-15,1-6-54 0,2-2-47 16,2-5-3-16,2-1-9 0,1-2 12 16,3-3 0-16,3-4 0 0,3 1 1 0,0 0 12 15,2-2-1-15,1 4-9 16,-1 4 13-16,-1 5 10 0,-1 4 40 0,-3 4 2 16,0 1-18-16,0 3-23 0,0 0-27 15,0 1-28-15,1 0 19 0,2 3 9 16,3 4 2-16,-1 2 0 0,3 0-1 0,-2 2-1 15,-3 2-3-15,0 2 0 0,-4 0 0 16,-5 0-22-16,-3 2-7 0,-3 0 17 16,-2 1 13-16,-2-2-36 0,-8 2-66 15,0-1-43-15,-3-3-55 0,-3 2-96 16,2-4-66-16,-2-4-122 0,3 0-256 16,3-4-631-16</inkml:trace>
  <inkml:trace contextRef="#ctx0" brushRef="#br0" timeOffset="35571.75">13372 10481 1035 0,'0'0'1410'0,"0"0"-1014"16,0 0-114-16,0 0 15 0,0 0 1 15,0 0-46-15,0 0-142 0,0 0-110 16,0 0-52-16,0 0-39 0,0 0-25 16,-17-12 116-16,17 23 19 0,0-2-3 0,0 1-1 15,0-1-2-15,0 0-11 16,0-2 17-16,-2-1-3 0,2 0-16 0,-1-2-70 15,1-1-24-15,-3-2-7 0,3 1 3 16,0-2 53-16,-1 0 45 0,1-2 111 16,0-3-79-16,0-4-32 0,0 0-16 15,0-5 14-15,1 0-18 0,6-2 20 16,2 3 41-16,0 2 16 0,2 3 18 0,-4 2 17 16,0 0-20-16,-1 4-25 0,3-1-16 15,-1 2-8-15,1 0-20 0,4 1-3 16,0 0-1-16,3 1-2 0,4 3-10 15,0 4 11-15,-1-1 1 0,1 5-12 16,-3-1-12-16,-1 5-3 0,-3-1 27 16,-3 1 1-16,-4-1 1 0,-1 0 0 15,-4-3 1-15,2-3-2 0,-2 0-2 16,-1-5-30-16,0-1 32 0,3-3 16 0,0 0 82 16,1-4 24-16,2-5-7 15,6-3-114-15,0-3 18 0,2-3 9 0,1-2 15 16,-2 2-24-16,2 0-4 0,-5 6 13 15,-1 1-6-15,-4 5 12 0,0 1-12 16,-1 3-22-16,-3 2-1 0,-1 0-46 0,2 0-49 16,1 3-28-16,2 6 37 0,1 4 59 15,0 3 25-15,1 3-25 0,-6 1-23 16,-1 2-59-16,0 0-38 0,-5 0-83 16,-1-3-138-16,-3-1-128 0,-2-1-166 15,2-7-484-15</inkml:trace>
  <inkml:trace contextRef="#ctx0" brushRef="#br0" timeOffset="37254.25">7665 12817 1003 0,'0'0'394'0,"0"0"-163"0,0 0-65 15,0 0 6-15,0 0 0 0,0 0-26 16,0 0-43-16,0 0-48 0,0 0-26 16,0 0 0-16,-3-33-3 0,13 25-26 15,6 0-1-15,1 2-17 0,5-1 18 16,4 2 26-16,-2 4 16 0,0 0-7 0,-3 1-25 16,-4 0-10-16,-4 3-32 0,-2 5-7 15,-3 1 16-15,-2 4 23 0,-3 2 1 16,-3 3 2-16,0 2 16 0,-5 4 4 15,-9 2 9-15,-3 2-16 0,-5 0 10 16,-1-2 6-16,1-2-18 0,1-4-13 16,4-3-1-16,3-4 2 0,6-4-2 0,2-4-19 15,5-4 19-15,1 1 1 0,0-2 25 16,0 0 12-16,7 0-2 0,3-4-33 16,10-1 87-16,6-4-19 0,10-4-42 15,6-3-10-15,4 0-16 0,2-2 26 16,-5-3-29-16,-3 3-64 0,-4 0-113 15,-7 0-36-15,-5 0-32 0,-6 0-60 16,-8 1-199-16,-2-1-190 0</inkml:trace>
  <inkml:trace contextRef="#ctx0" brushRef="#br0" timeOffset="37605.01">7968 12583 849 0,'0'0'485'0,"0"0"-277"15,0 0-58-15,-104-1 61 0,71 4 26 0,-3 5-26 16,-2 5-117-16,-2 5-62 0,-2 3 0 16,0 3 4-16,-1 4 6 0,4 4-40 15,2 1-2-15,2 2-2 0,6 0-21 16,6-2 4-16,7-2-30 0,6-2 1 16,9 0 15-16,1-4 33 0,16 1 44 15,3-3 85-15,5-1-49 0,6-1-18 16,2-3-1-16,4-3 48 0,4-2-16 0,5-4-26 15,7-5 58-15,7-2 19 0,6-2-11 16,7-12-3-16,4-5-16 0,1-6-47 16,-3-6-23-16,-6-3-7 0,-9-5 4 15,-10-4 13-15,-8-6 12 0,-17-1-18 16,-8-4 11-16,-16 1-15 0,-6 2-44 16,-20 6 0-16,-14 7-60 0,-13 9-22 15,-11 7-25-15,-11 7-88 0,-3 8-49 16,-2 5-119-16,6 2-210 0,18 4-237 15,-7 11-638-15</inkml:trace>
  <inkml:trace contextRef="#ctx0" brushRef="#br0" timeOffset="39086.74">10308 12336 323 0,'0'0'1807'15,"0"0"-1279"-15,0 0-239 0,0 0-39 16,0 0-52-16,0 0-119 0,0 0-79 15,0 0-118-15,0 0 74 0,0 0 44 16,0 0 60-16,4 83-12 0,-1-54-10 16,3 2-14-16,0 1-24 0,2 1 0 15,-2-1 40-15,0 2-24 0,1-2-13 0,-2 1 16 16,0-5-19-16,-2-1-83 0,0-3-53 16,1-3-78-16,1-2-111 0,1-4-123 15,2-3-220-15,1-4-678 16</inkml:trace>
  <inkml:trace contextRef="#ctx0" brushRef="#br0" timeOffset="39404.01">10909 12354 2361 0,'0'0'638'0,"0"0"-295"16,0 0-64-16,0 0 2 0,0 0-33 15,0 0-70-15,0 0-82 0,0 0-96 16,-82-53-75-16,68 62-27 0,-1 4 30 15,-1 5 19-15,0 4 22 0,2 5 3 16,5 1-5-16,3 3-1 0,6 2-4 0,0-1-28 16,9 0 3-16,4-3-53 0,9 1 18 15,4-2 50-15,2-3 17 0,6-6 5 16,-1-5 26-16,-3-5 32 0,-4-5 15 16,-7-4 17-16,-8-1 49 15,-6-7 89-15,-5-5-39 0,-2-4-32 0,-12 0-25 16,-1-1-35-16,-9 0-50 0,0 6-21 0,-1 3-16 15,0 3-30-15,5 3-7 0,3 3-21 16,4 0-123-16,9 6-127 0,2 4-172 16,2 3-62-16,13 0 25 0,7 2-74 15,0-7-721-15</inkml:trace>
  <inkml:trace contextRef="#ctx0" brushRef="#br0" timeOffset="39597.85">11426 12412 2295 0,'0'0'728'0,"0"0"-310"15,0 0-92-15,0 0-84 0,0 0-197 0,0 0-45 16,0 0-170-16,0 0 132 16,0 0 38-16,91 42 41 0,-52-23-3 0,3 1-4 15,0-1-34-15,-3-3-19 16,-5-2-147-16,-5-2-167 0,-6-2-210 0,-6-2-187 15,-8-4-640-15</inkml:trace>
  <inkml:trace contextRef="#ctx0" brushRef="#br0" timeOffset="39769.99">11756 12411 2141 0,'0'0'537'0,"0"0"-196"15,0 0-9-15,0 0-34 0,-90-13-118 16,65 15-123-16,-1 8-57 0,-4 2 0 15,3 3-3-15,2 1-10 0,5 2 4 16,6 0-114-16,6 1-130 0,7 3-44 16,1 0-75-16,1 2-89 0,10 0-188 15,-2-8-810-15</inkml:trace>
  <inkml:trace contextRef="#ctx0" brushRef="#br0" timeOffset="40258.67">12296 12383 1626 0,'0'0'643'0,"0"0"-233"0,0 0-98 16,0 0-30-16,0 0-47 0,-44-68-58 16,44 57-47-16,7-1-49 0,9 0-55 15,6 1-26-15,5 1 18 0,8 2 20 16,4 0 12-16,0 4-2 0,1 3-17 16,-1 1 1-16,0 0-21 0,-3 4-11 15,-6 4-16-15,-3 1-5 0,-5 1 8 16,-6 3-18-16,-6 2-2 0,-5 3 21 0,-5 0 11 15,-3 3-15-15,-12 2 16 0,-9 3 16 16,-5 1 26-16,-6 1-20 0,-2-1-22 16,1 0-23-16,1-1-3 0,9-6-9 15,5-2 19-15,3-2 1 0,10-5-10 16,3-5-22-16,2-3 15 0,3-1 13 16,0-2 19-16,3 0 32 0,9 0 15 15,8-5 44-15,10-3-22 0,9-1-69 16,9-1-42-16,2 0-93 0,1-1-41 15,-3 1-8-15,-3-1-80 0,-3 0-113 0,-5 0-94 16,-2-3-135-16,-9 6-591 0</inkml:trace>
  <inkml:trace contextRef="#ctx0" brushRef="#br0" timeOffset="40469.92">12958 12305 1890 0,'0'0'609'16,"0"0"-171"-16,0 0-38 0,0 0-63 0,0 0-70 15,0 0-75-15,0 0-95 0,0 0-56 16,0 0-41-16,0 0 2 0,0 0 19 16,75 3 23-16,-38 10-4 0,0 1-40 15,-3 2 0-15,-5 2-22 0,-7 0 10 16,-2-1 0-16,-7 0 11 0,-3-2-49 16,-6-1-75-16,-4 0-20 0,0-2-2 0,-14-2 24 15,-8 1-48-15,-8-2-89 0,-5-1-224 16,4-4-295-16,-15-2-1125 0</inkml:trace>
  <inkml:trace contextRef="#ctx0" brushRef="#br0" timeOffset="40595.55">12951 12393 1330 0,'0'0'592'15,"0"0"-177"-15,0 0-154 0,62-72-128 16,-33 48-30-16,8 2 31 0,5 2-105 16,6 2-29-16,2 2-32 0,-1 7-25 0,-4 3 28 15,-2 2 28-15,-7 3-115 0,-6 1-139 16,-5 0-108-16,-5 0-98 0,-6 2-268 15</inkml:trace>
  <inkml:trace contextRef="#ctx0" brushRef="#br0" timeOffset="41267.51">14352 12380 2188 0,'0'0'546'0,"0"0"-299"0,0 0-109 15,0 0 57-15,0 0 31 0,0 0-90 16,0 0-98-16,0 0-38 0,0 0-54 15,0 0-19-15,112-69 4 0,-62 61 15 16,4 1 22-16,5 4-61 0,0 3-82 16,-7 3-40-16,-7 6-249 0,-15 0-203 15,-10 6-701-15</inkml:trace>
  <inkml:trace contextRef="#ctx0" brushRef="#br0" timeOffset="41412.75">14503 12537 352 0,'0'0'822'0,"0"0"-442"0,0 0-142 16,84-15-95-16,-39 7-36 0,6-4-46 15,5 0-41-15,0 0-20 0,-5-2-159 0,-10-1-169 16,-15 5-333-16</inkml:trace>
  <inkml:trace contextRef="#ctx0" brushRef="#br0" timeOffset="41636.51">14866 12203 1890 0,'0'0'626'0,"0"0"-208"16,0 0-37-16,0 0-25 0,0 0-108 15,0 0-191-15,0 0-57 0,0 0-78 0,0 0 37 16,0 0 41-16,0 0 50 0,78 33-28 16,-47-12 3-16,-4 2-9 0,0 2-1 15,-7 2-14-15,-9 0 0 0,-7 0 0 16,-4 3 18-16,-16-2-3 0,-11 4-7 15,-10 0-9-15,-10 0-188 0,-5 2-134 16,2-3-150-16,11-8-276 0,-7 6-758 0</inkml:trace>
  <inkml:trace contextRef="#ctx0" brushRef="#br0" timeOffset="44202.07">16827 11959 851 0,'0'0'417'16,"0"0"-121"-16,0 0-58 0,0 0-24 15,0 0-16-15,0 0-40 0,0 0-41 16,0 0-14-16,0 0-13 0,0 0-6 0,-15-33-7 16,14 31-12-16,-2 1-1 0,3-2 0 15,-2 2 10-15,1 0-1 0,1 1 10 16,-2-2 16-16,2 2-4 0,-1 0-22 0,-2 0-25 16,3 0-48-16,-3 4-20 0,-3 2-44 15,1 9 64-15,-3 3 11 0,-3 3 5 16,2 4-14-16,1 2 0 0,0-1 14 15,1 1-14-15,6-2-1 0,1-4-1 16,0 1-3-16,8-3 0 0,5-2-11 16,3 0 14-16,4-3 25 0,6-2-12 15,0-3-13-15,0-3-79 0,1-2-45 16,0-4-39-16,-3 0-26 0,1-5-49 16,-2-3-49-16,-1-2-91 0,-4 0-158 0,-1-2-41 15,-7 4-101-15</inkml:trace>
  <inkml:trace contextRef="#ctx0" brushRef="#br0" timeOffset="44369.27">17040 12136 440 0,'0'0'532'0,"0"0"-96"0,0 0 29 16,0 0-47-16,0 0-59 0,0 0-89 15,0 0-164-15,0 0-104 0,0 0 34 0,0 0 53 16,0 0 36-16,-35 53-14 0,34-34-38 16,1 1-38-16,0-1-22 0,0 0-12 15,0-2 2-15,0 0 16 0,3-2-3 16,1-1-16-16,1 1-57 0,-2-2-115 15,0-2-38-15,2-1-73 0,1 1-94 16,2-5-138-16,-1-2-295 0</inkml:trace>
  <inkml:trace contextRef="#ctx0" brushRef="#br0" timeOffset="44685.47">17462 12123 1208 0,'0'0'1084'0,"0"0"-709"0,0 0-72 16,0 0 52-16,0 0-6 0,0 0-66 15,0 0-66-15,0 0-108 0,0 0-109 16,0 0-33-16,0 0-17 0,-81-51 0 0,73 59 3 16,2 2-7-16,3 1 7 0,3 4-3 15,0 0 3-15,4 1 9 0,9 1 10 16,3-2-1-16,6-3 4 0,1 2-3 16,4-4 26-16,2-4 2 0,1-2 25 15,1-4 6-15,-3 0 1 0,-3-7 40 16,-5-4 16-16,-6-5-12 0,-6-2-4 0,-5-1 25 15,-3-2-26-15,-2-1-34 16,-8 0-15-16,-6 1-22 0,-3 4-12 0,-4 3-29 16,0 4-27-16,0 4-22 0,0 4-90 15,2 2-59-15,2 0-93 0,2 8-103 16,5 2-41-16,2 3-104 0,7-4-399 16</inkml:trace>
  <inkml:trace contextRef="#ctx0" brushRef="#br0" timeOffset="45002.75">18100 12046 1608 0,'0'0'782'0,"0"0"-357"0,0 0-91 16,0 0-22-16,-82-50-14 0,59 41-97 16,4 4-68-16,-1 2-58 0,7 2-75 15,0 1-19-15,8 0-47 0,0 8-22 16,2 1 9-16,3 4 45 0,0 1-1 15,8 1-3-15,7 2 38 0,6 0 1 16,6-2 15-16,6-1 0 0,6-2 4 16,3-3-20-16,-2-4 0 0,1-2 0 15,-6-3 19-15,-7 0 9 0,-8-8 41 16,-4-3 29-16,-9-5-10 0,-2-3-29 16,-5-2-22-16,-5 0 4 0,-8-1-1 15,-6 3-40-15,-5 1-31 0,-3 3-19 0,-4 4-34 16,1 4-76-16,1 4-54 0,4 3-64 15,3 0-79-15,6 6-86 0,7 4-87 16,6-2-227-16,6 4-535 0</inkml:trace>
  <inkml:trace contextRef="#ctx0" brushRef="#br0" timeOffset="45568.71">18654 11930 2199 0,'0'0'803'0,"0"0"-426"0,0 0-44 16,0 0 6-16,0 0-57 0,0 0-106 16,0 0-176-16,0 0 0 0,0 0-114 15,0 0-14-15,0 0 1 0,-2-10 89 16,2 19 38-16,0 0 16 0,0 1 3 0,0 1-17 16,0-4-2-16,0 0-10 0,0-2-37 15,0-3-4-15,0-2 14 0,0 0 37 16,0 0 22-16,2 0 57 0,-1 0 2 15,1-5 9-15,2-5-90 0,2-5-18 0,0-3 0 16,5-3 18-16,-2 2 9 0,2 3-5 16,-2 5-4-16,0 0 56 0,-2 5-22 15,-1 2-23-15,3 0-11 0,-3 2-2 16,2 0-17-16,0 2-5 0,1 0-23 16,2 0-12-16,3 5 18 0,3 2 30 15,0 3 10-15,0-1-1 0,0 2-2 16,-3-2 4-16,0 0 0 0,-3 0 0 15,-2-2 0-15,-3-1-1 0,-1-3-2 16,0 0 1-16,-4-2 0 0,1-1 2 16,-1 0 0-16,-1 0 31 0,2 0 22 15,-1 0 41-15,2-2 14 0,1-5-12 16,5-2-96-16,1-4-47 0,0-2 16 16,4 2 9-16,-3 0 4 0,0 1-13 0,-1 5 6 15,-1 1 0-15,0 0 0 0,-1 2 23 16,-1 2 1-16,1 1-2 0,-1 1-47 15,0 0-34-15,5 6 43 0,-1 2 16 16,3 2 22-16,0 2 2 0,0 1 0 0,-3 1 1 16,1-3 3-16,1 2 0 0,-3-3-3 15,-1-2-101-15,-2 1-34 0,-1-2-83 16,-1-2-106-16,0-2-124 0,-1 0-49 16,1 0-54-16,-1-2-214 0</inkml:trace>
  <inkml:trace contextRef="#ctx0" brushRef="#br0" timeOffset="46085.11">19447 11810 1494 0,'0'0'659'16,"0"0"-135"-16,0 0-10 0,0 0-76 15,0 0-122-15,0 0-96 0,0 0-121 16,0 0-99-16,0 0-45 0,0 0-30 16,0 0-10-16,7-7 6 0,-7 9 35 0,0 4 44 15,1-1 0-15,0 0-1 0,-1 2-11 16,0-1-1-16,0 0 13 0,0 2 0 15,0-2-28-15,0 0-35 0,0-2-22 16,0-2-10-16,0 1 9 0,0-3 86 16,3 0 23-16,-3 0 81 0,5 0 38 15,-1-8 9-15,3 0-120 0,2-5-29 0,2-1-2 16,0-1 44-16,1-1 10 0,-3 3 12 16,-3 6-13-16,-2 1 6 0,-1 5-6 15,1 0-22-15,-2 1-14 0,1 0-17 16,0 0-18-16,2 0-7 0,3 0 0 15,2 0-6-15,-2 2 9 0,3 4-9 16,-2-1-6-16,0 1 9 0,-2 1 25 16,2 0 3-16,1 0 0 0,-3 1 3 15,1-2 9-15,-1-1 7 0,-2-1 6 16,-2-1-3-16,0-2-1 0,-1 0 1 0,-1-1 6 16,1 0-3-16,-1 0 9 0,0 0 31 15,4-2 19-15,2-8 2 0,4 0-48 16,6-4-38-16,0-3-12 0,2 1 9 15,-1 1 3-15,-2 3 0 0,-5 1 15 16,-2 6 31-16,-1 1-3 0,-2 0-18 16,0 3-25-16,-1 1 0 0,-1 0-52 0,3 0-59 15,2 5 12-15,-1 4 40 0,4 3 44 16,2 3 15-16,0 1-34 0,0 0-66 16,0 4-40-16,2 1-2 0,0-2-74 15,1 1-183-15,1 0-190 0,-6-6-155 16,4 0-680-16</inkml:trace>
  <inkml:trace contextRef="#ctx0" brushRef="#br0" timeOffset="46210.59">20182 11947 1186 0,'0'0'793'0,"0"0"-152"15,0 0-85-15,0 0-136 0,0 0-127 16,0 0-142-16,0 0-91 0,0 0-60 0,0 0-33 16,0 0-25-16,23-17-55 0,-23 17-139 15,1 0-104-15,-1 0-221 0,0 3-225 16,0 1-418-16</inkml:trace>
  <inkml:trace contextRef="#ctx0" brushRef="#br0" timeOffset="49866.6">8688 15254 922 0,'0'0'498'0,"0"0"-62"16,0 0-89-16,0 0-59 0,0 0-56 15,0 0-74-15,-92-17-46 0,79 14 0 16,3 1-3-16,4-1-4 0,3 2 16 16,3-1 0-16,0-1-20 0,0-1-12 15,3-2-80-15,5 0-9 0,4-3-13 16,3 1-40-16,5 1 39 0,7 2 14 16,2 1 13-16,7 4-12 0,2 0-2 15,-1 6-14-15,-4 5 12 0,-4-2-29 16,-7 1 19-16,-8-1-2 0,-4 0-17 0,-5 0 4 15,-4 0 16-15,-1 0 11 16,0 0 1-16,-3 0 0 0,-6 1-35 0,-3 2-6 16,-4 1 12-16,-6 0-19 0,1 1-25 15,-1-1 6-15,2-2 3 0,2 0 16 16,8-5 26-16,4-3-7 0,5 0 29 16,1-3 3-16,0 0 33 0,3 0 2 0,3 0-3 15,2 1 58-15,7 0 37 0,1 0 4 16,5 0-49-16,4 1-15 0,1-2-36 15,-2 2-15-15,-1 1-17 0,0 1-2 16,-6 1-1-16,-3 0-30 0,-4 1-10 16,-3 3 19-16,-6 1 22 0,-1 1 1 15,-4 3 52-15,-12 3-5 0,-7 0 11 16,-6 0-43-16,-8-1-16 0,-4-3-75 0,-6-2-11 16,2-4-2-16,2-3 9 0,4-4 15 15,7 0-31-15,6-2-14 0,7-7-51 16,5 2-61-16,7-5-91 0,4 1-51 15,3-2-215-15,6 2-229 0</inkml:trace>
  <inkml:trace contextRef="#ctx0" brushRef="#br0" timeOffset="50200.4">9167 15250 642 0,'0'0'1155'0,"0"0"-723"16,0 0-60-16,0 0 36 0,0 0-37 16,0 0-105-16,0 0-117 0,0 0-71 15,0 0-68-15,0 0-10 0,-12 8-12 16,6-1 11-16,2 5-10 0,1-1 9 16,3 2-20-16,0-1 3 0,3 1 15 15,9 0-21-15,3-1 24 0,8-1 1 16,1-2 0-16,6-4-18 0,5-1-7 15,2-4-25-15,-3 0 34 0,0-4-19 16,-6-5 35-16,-5-1 19 0,-8-2 41 16,-8 0-13-16,-4 0 48 0,-3-1 5 15,-1 0-21-15,-8-1-44 0,-6 0-35 0,-5-1-10 16,-3 3-26-16,-4 1-4 0,-2 5-73 16,-1 2-130-16,3 4-171 0,3 0-67 15,4 8-78-15,7-2-484 0</inkml:trace>
  <inkml:trace contextRef="#ctx0" brushRef="#br0" timeOffset="50799.57">9659 15218 2013 0,'0'0'682'15,"0"0"-357"-15,0 0-60 0,0 0 6 16,0 0-66-16,0 0-92 0,0 0-72 0,0 0-41 15,0 0-3-15,0 0-22 16,0 0-16-16,8-17-35 0,-8 20 7 16,1-2 69-16,1 3 0 0,-1-2 0 0,1 0-79 15,-2-1-3-15,1 0 9 0,1-1 15 16,-1 0 58-16,0-1 20 0,4-5 43 0,0-2-44 16,3-4-17-16,2-3 17 0,0-2-3 15,4 0-16-15,-1 2-60 0,1 2 25 16,0 3 35-16,-2 2 13 0,-1 2 41 15,0 1 9-15,-1 2 13 0,0 0-25 16,1 2-26-16,1 1-25 0,-1 0-1 16,1 0-12-16,0 4 10 0,0 1 2 15,-1 1-1-15,-2 1 0 0,1 1 2 16,0-1-2-16,-3 1 1 0,2-1-2 16,-3 2-9-16,-2-3-1 0,1-1 12 0,-2 0-15 15,-3-2-41-15,2-1-12 0,-1 0 2 16,-1-2 42-16,2 0 25 0,-1 0 117 15,1-5 44-15,2-4-107 0,0-2-54 16,6-3-22-16,-1-1 21 0,4-2-15 16,1 0 16-16,-1 0 1 0,3 2 18 15,-3 2 12-15,-1 3-8 0,1 3 8 0,-6 2 4 16,0 3-7-16,-1 2-28 0,-2 0-28 16,3 0-26-16,-1 5 29 0,0 1 24 15,2 3 1-15,-3 0 1 0,1 0 0 16,-2 2 0-16,-1-1 18 0,1 0-16 15,-1 2 10-15,0-1-10 0,1 1 13 16,-1-2-16-16,0 1-26 0,1-1-62 16,-1-3-26-16,2 1-28 0,-1-1-36 15,0-3-68-15,5-1-108 0,0-3-131 0,1 0-170 16,1 0-444-16</inkml:trace>
  <inkml:trace contextRef="#ctx0" brushRef="#br0" timeOffset="51116.51">10403 15005 1373 0,'0'0'650'0,"0"0"-241"16,0 0-13-16,0 0 2 0,0 0-39 16,0 0-94-16,0 0-86 0,0 0-68 15,0 0-68-15,0 0-43 0,0 0-3 0,-1-29-44 16,1 32-35-16,0 2 29 0,0 2 51 16,1 1 2-16,4 1 0 0,-4 1 2 15,3-1 1-15,-1-1-3 0,-3-2-3 16,2 0-60-16,-2-2-6 0,0-3-3 15,0 0-4-15,0 0 22 0,0-1 54 16,0 0 10-16,0 0 56 0,0 0 22 16,1-5-41-16,2-1-47 0,1-3-34 0,-1 0 15 15,1 0-3-15,1 2 19 0,-2 2 3 16,-2 3 19-16,1 0 25 0,-2 2-44 16,0 0-16-16,0 0-34 0,0 0 15 15,0 0 0-15,0 0 16 0,0 0 18 16,0 0-11-16,0 0-14 0,-2 0-126 0,1 0-102 15,-4 2-111-15,-3 1 1 16,-4 1-109-16,4 0-620 0,44-17 128 0</inkml:trace>
  <inkml:trace contextRef="#ctx0" brushRef="#br0" timeOffset="51616.02">10011 15071 1554 0,'0'0'783'0,"0"0"-377"16,0 0-132-16,0 0-47 0,0 0-14 16,0 0-48-16,0 0-64 0,0 0-101 15,-82-22 0-15,63 22-53 0,-8 8 8 0,-2 4 17 16,-7 2 15-16,1 3-6 0,2 1-28 15,3 0 15-15,4 0 6 0,5 0-18 16,2 0 6-16,6 0 22 0,0 0-7 16,3 0 8-16,4-1-1 0,3-2-7 15,3-1-18-15,2-3 2 0,5 0 22 0,9-4 17 16,1 1 29-16,6-2 22 0,1-3 32 16,5-2-13-16,0-1-19 0,1 0-13 15,-2-4-12-15,-1-3 5 0,-1-2 13 16,2-3-15-16,-4 1 3 0,3-4 6 15,-2-2 12-15,-3-2 57 0,-1-2 6 16,-2-1-21-16,-5-1-17 0,-1 0 25 16,-4 1 8-16,-6 2-24 0,-3 3 6 15,-2 2 2-15,-9 2-18 0,-8 3-41 16,-7 2-33-16,-7 2-40 0,-3 3-12 0,-6 3 9 16,-2 1 3-16,3 7-50 15,6 4-56-15,7-1-41 0,6 2-74 0,9 2-118 16,8 0-71-16,5 2-29 0,5 1-55 15,10-2-116-15,0-3-331 0</inkml:trace>
  <inkml:trace contextRef="#ctx0" brushRef="#br0" timeOffset="52248.78">10491 15047 1000 0,'0'0'1478'16,"0"0"-1040"-16,0 0-156 0,0 0 17 16,0 0-58-16,0 0-144 0,0 0-97 0,0 0-63 15,0 0-15-15,0 0 78 0,0 0 28 16,-20 14-9-16,17-3-16 0,3 1 0 16,-1-1 1-16,-1-1 18 0,2-2-22 15,0-1-13-15,0-2-63 0,0-3-22 0,0 0 0 16,0-2 25-16,0 0 73 15,0 0 60-15,3-6 20 0,4-5-77 0,1-3 9 16,0-2-10-16,4-4 14 0,-1 2 79 16,1 3-19-16,-4 1-4 0,1 3 7 15,-2 4 12-15,0 1 1 0,-1 2-2 16,-1 3-24-16,3 0-40 0,-1 1-26 16,2 0-22-16,4 0-6 0,1 2-16 15,-2 5-3-15,5 3 35 0,-2 1 11 16,3 1 1-16,-5 1 16 0,2 0-16 15,-4-3-2-15,-3 0 0 0,0-1-1 0,-4-3-15 16,-1-1-7-16,0-1-39 0,-1-1-2 16,-1-3-3-16,-1 0 19 0,2 0 50 15,-2 0 25-15,1 0 53 0,0-3 16 16,2-4-39-16,0 0-55 0,4-3-25 16,-1-1 22-16,1 0-1 0,1-1-8 15,1-1 12-15,2 0 17 0,-1-1 17 0,1 1-3 16,2 2 4-16,-2-1 14 0,-2 4-17 15,0 2-20-15,-2 2 4 0,-1 2 12 16,0 0-28-16,-2 2-10 16,2 0-27-16,0 0 15 0,1 3 0 0,4 3 21 15,-2 2 1-15,4 1-1 0,-1 3-1 16,1 0 0-16,-1 2 2 0,2 1 0 16,-3-1 0-16,2 0-25 0,-1-1-40 15,0 1-21-15,0-1-5 0,0-3 0 0,-1-1-25 16,1-3-52-16,-2 1-70 0,1-3-134 15,-1-3-69-15,3-1-64 0,-4 0-158 16,4-1-558-16</inkml:trace>
  <inkml:trace contextRef="#ctx0" brushRef="#br0" timeOffset="52765.91">11313 14941 1756 0,'0'0'577'0,"0"0"-199"16,0 0 43-16,0 0-7 0,0 0-104 15,0 0-116-15,0 0-90 0,0 0-48 16,0 0-46-16,0 0-10 0,0 0-38 16,8-13 16-16,-2 18 22 0,0 3 0 15,1-1-2-15,-1 0-10 0,-1 0-13 16,-2-1 0-16,-1 1-9 0,-2-2-33 16,0 0-24-16,0-2 9 0,0 2-3 0,0-3-4 15,0-2 26-15,0 0 63 16,0 0 32-16,0-4 88 0,0-3-79 0,1-4-29 15,4-3-8-15,2-1 37 0,2-2 3 16,3-1 12-16,-3 3-40 0,1 1 9 16,-1 4 19-16,-3 4 23 0,-1 3-21 15,1 2 1-15,3 1-41 0,-1 0-6 0,3 5-1 16,1 3 1-16,-3 1 22 0,3 1-11 16,-2 2-10-16,-2-3-1 0,-2 1 2 15,0-3 10-15,-2-1-10 0,2-1 11 16,-3-1-13-16,-2-1-14 0,1-2-23 15,1 1-10-15,-2-2 0 0,2 1 0 16,-2-1 40-16,4 0 7 0,1-2 79 16,3-4-1-16,6-6-28 0,7-2-31 0,-1 0 2 15,2-1-21-15,-1 2 35 0,-5 3 5 16,-4 4 0-16,-3 1-3 0,-1 4-2 16,-3 1-35-16,-1 0-32 0,1 0-27 15,2 2 31-15,1 4 11 0,2 4 16 16,-1 0 1-16,0 3-18 0,-2 1-51 15,-3 0-40-15,-4 3-39 0,-1 0-31 16,-7 1-36-16,-9 1-80 0,-4 2-176 0,1-6-145 16,-11 8-743-16</inkml:trace>
  <inkml:trace contextRef="#ctx0" brushRef="#br0" timeOffset="53782.78">8720 15542 447 0,'0'0'2030'0,"0"0"-1598"16,0 0-330-16,0 0-57 0,43-68 109 15,-7 46-84-15,16-3-70 0,20-2-35 16,20-3 6-16,18-1-19 0,22-1 35 0,11 1 10 15,13 0 1-15,8 2-11 0,3 3 10 16,5-1-22-16,-1 3-72 0,1 0-66 16,-6 0-147-16,-11 5-59 0,-14 4-101 15,-24 3 27-15,-40 7-267 0</inkml:trace>
  <inkml:trace contextRef="#ctx0" brushRef="#br0" timeOffset="54448.98">9405 15291 1072 0,'-107'18'416'0,"48"-8"-240"0,0 0-82 15,1 0 91-15,10-1-26 0,18-4-74 16,20-1-85-16,10-4 0 0,22 0 0 16,15 0 0-16,19-6 77 0,22-4-22 15,20-2 39-15,20-5 48 0,15-1-58 0,11-1 19 16,3-1-9-16,6 1-17 0,-2 1-13 15,-2 1-25-15,-5 3-11 0,-9 1-7 16,-14 1-21-16,-14 4-1 0,-25 1-3 16,-23 2 1-16,-29 2-19 0,-24 3-90 15,-19 0-11-15,-26 0 75 0,-21 0-81 16,-18 4 0-16,-13 1-23 0,-13 2-13 16,-9 0 38-16,-3 3 53 0,4-2 51 15,5 3 23-15,6 0 64 0,6 2 75 0,9-1-3 16,4 2-42-16,5-1-6 0,9 1-8 15,9-1-28-15,12-1-20 0,18-2-32 16,17-1-23-16,14-3-74 0,22-2 97 16,18-1 35-16,20-3 52 0,23 0 4 15,22-7 8-15,24-3-47 0,13-3-26 16,12-1 41-16,9 1-29 0,-3 2 7 16,-5 1 3-16,-9 3-16 0,-12 1 35 0,-15 1-31 15,-23 2-33-15,-22 0 16 0,-25 0-16 16,-28 1 8-16,-22-2-9 0,-12 0-4 15,-24-1-59-15,-20 1-32 0,-15 1 7 16,-20 3-30-16,-19 0 14 0,-12 3 40 0,-10 6 27 16,-6 0 0-16,1 1-4 0,10 4 39 15,9-3-1-15,16-1 1 0,16 2 0 16,14-5 16-16,14 3 58 0,18-4-6 16,14-1-40-16,18-2-28 0,11-2-62 15,28-1 62-15,24 0 26 0,26-1 45 16,24-6-69-16,20-2-2 0,18-1 0 15,5-2 2-15,1 0 69 0,-6 0-17 16,-6 0 14-16,-15 1-11 0,-19-1-31 16,-20 2 15-16,-23 1-2 0,-25 0 6 15,-24 0 37-15,-15-2 138 0,-29 0-220 16,-17-3-92-16,-21-2 9 0,-20 2 38 0,-12 2-73 16,-10 6-199-16,-3 4-53 0,29 2-388 15,-28 2-835-15</inkml:trace>
  <inkml:trace contextRef="#ctx0" brushRef="#br0" timeOffset="55281.66">14264 14955 2383 0,'0'0'702'0,"0"0"-335"16,0 0-82-16,0 0-9 0,0 0-96 0,0 0-84 15,0 0-96-15,0 0-31 16,0 0-6-16,0 0 37 0,23 52 50 0,-11-21-16 16,0 2 3-16,3 2-12 0,1 1-22 15,-2 1 9-15,2-1 16 0,-1 1-12 16,0 1-13-16,-3-2 25 0,-2-3-28 15,-1-1-27-15,-4-3-85 0,-2-4-25 16,-1-2-23-16,-2-4-51 0,0-4-114 16,0-5-109-16,0-4-58 0,0-6-10 15,0 0-8-15,0-6-223 0</inkml:trace>
  <inkml:trace contextRef="#ctx0" brushRef="#br0" timeOffset="55532.75">14270 15011 205 0,'0'0'1960'0,"0"0"-1433"0,0 0-174 16,5-66-33-16,4 44-19 0,7-1-58 15,4 0-60-15,8 0-96 0,6 1-49 0,7 0-10 16,5 5 6-16,1 3 12 0,2 6-11 16,3 5-35-16,-3 3 15 0,-1 2-12 15,-6 7-2-15,-8 1-1 0,-9 3-17 16,-8 3-21-16,-11 2 5 0,-6 2 33 15,-12 6 25-15,-14 2 9 0,-11 6 25 16,-9 1-59-16,-6 1-77 0,-3-2-45 0,4 0-34 16,6-4-65-16,7-2-79 0,9-4-123 15,9-3-111-15,11-6-185 0,6 0-638 0</inkml:trace>
  <inkml:trace contextRef="#ctx0" brushRef="#br0" timeOffset="56147.85">14745 15179 1623 0,'0'0'1156'0,"0"0"-707"16,0 0-71-16,0 0-50 0,0 0-42 15,0 0-103-15,0 0-93 0,0 0-53 16,91-43-25-16,-59 45-10 0,1 5 17 15,-1 3-19-15,-5 3 0 0,-3-1-3 16,-9 1-37-16,-2 2 15 0,-3-1 6 16,-1-3 7-16,-5 1 9 0,-1-5-13 15,-1 0-2-15,-2-2-44 0,0-4-3 16,0 2 15-16,-2-3 44 0,-4 0 6 16,0 0 18-16,-2-4-18 0,-1-5 0 0,2-1 16 15,1-6 9-15,5 1-10 0,1-2-12 16,0-1 31-16,6 2-18 0,4 1-16 15,5 3-16-15,5 0-18 0,2 0 6 16,4 2-3-16,3 1 19 0,1 1-13 16,1 3 6-16,-3 0 16 15,-2 1-9-15,-3 2-10 0,-4-1 6 0,-3 2-15 16,-6 1 28-16,-3 0-28 0,-2 0-14 0,-2 0-5 16,1 2-16-16,-4 2 16 0,1 2 15 15,-1 2 34-15,0 1 1 0,0 3 16 16,0 0 2-16,0 0-7 0,0 1-11 15,0 0-25-15,4 0-13 0,5 0 0 16,8-2 0-16,1 0 13 0,6-4 25 16,5 0 13-16,3-3 15 0,2-4 4 15,3 0-1-15,-4-2 4 0,-5-3 12 16,-2-2 22-16,-6-3 20 0,-5-1 32 16,1-3 38-16,-8-3-16 0,-2-2-11 0,-6-2 50 15,0-2-56-15,-13 1-84 0,-4 2-32 16,-2 2-10-16,-5 3-34 0,-2 4-9 15,-2 6-21-15,1 2 2 0,0 3-110 0,-1 0-44 16,5 6-46-16,3 4-59 0,5 1-151 16,3 2-66-16,7 2-37 0,2-3-198 15,5 2-626-15</inkml:trace>
  <inkml:trace contextRef="#ctx0" brushRef="#br0" timeOffset="56376.6">15783 15018 1334 0,'0'0'1182'0,"0"0"-754"0,0 0-60 15,0 0 29-15,0 0-124 0,0 0-122 16,0 0-70-16,0 0-81 0,0 0-56 16,0 0-70-16,0 0 92 0,22 9 34 15,-4 4 22-15,1 1 3 0,1 1 1 16,0-1-26-16,-1 0-2 0,-3-3-112 0,-1 1-40 15,-3-2-77-15,-1-2-99 16,-6-2-126-16,1 0-86 0,-3-4-163 0,3 0-683 0</inkml:trace>
  <inkml:trace contextRef="#ctx0" brushRef="#br0" timeOffset="56581.68">16161 14979 661 0,'0'0'1465'16,"0"0"-925"-16,0 0-119 0,0 0-29 15,0 0-56-15,0 0-47 0,0 0-37 0,0 0-103 16,0 0-91-16,0 0-58 0,-9-35-47 16,0 41-11-16,-1 3 39 0,-4 2 4 15,2 6-7-15,1 1-12 0,1 2 15 16,1-1 16-16,5 2-9 0,-1-2-82 16,4 0-58-16,1-2-37 0,0 0-80 0,0-3-102 15,1-2-120-15,5 0-171 16,0-5-378-16</inkml:trace>
  <inkml:trace contextRef="#ctx0" brushRef="#br0" timeOffset="56787.6">16374 15005 691 0,'0'0'1775'16,"0"0"-1234"-16,0 0-161 0,0 0-41 16,0 0 14-16,0 0-54 0,0 0-95 15,0 0-102-15,0 0-102 0,0 0-31 16,0 0-71-16,30-39 0 0,-23 50 91 15,1 5 11-15,0 0 0 0,2 0 0 16,-1 2-105-16,-2-2-14 0,2 0-15 0,-4-2-39 16,1-1-57-16,-4-3-75 0,-1-2-75 15,-1-1-35-15,0-2-74 0,0-1-209 16,0-4-656-16</inkml:trace>
  <inkml:trace contextRef="#ctx0" brushRef="#br0" timeOffset="56914.52">16561 14866 1626 0,'0'0'779'0,"0"0"-370"0,0 0-136 16,0 0-75-16,0 0-58 0,0 0-73 16,10-65-67-16,-10 65-39 0,0 0-181 15,0 0-216-15,0 4-35 0,0 2-146 16,0-1-500-16</inkml:trace>
  <inkml:trace contextRef="#ctx0" brushRef="#br0" timeOffset="57364.18">16979 14589 1577 0,'0'0'1116'0,"0"0"-670"0,0 0-79 16,0 0-7-16,0 0-71 0,0 0-46 16,0 0-85-16,0 0-137 0,0 0-21 15,0 0-99-15,0 0-56 0,3-35 43 16,-3 54 94-16,0 7 17 0,0 5 1 15,0 5 25-15,2 2 24 0,6 1-30 16,1 1 9-16,1-3 0 0,1-1-13 0,0-2-14 16,0-4 18-16,-1-1 0 15,0-6-19-15,-1-4-2 0,-1-6 0 0,-5-4-26 16,0-5 16-16,-1-1 12 0,-1-3 28 16,-1 0 34-16,0 0 34 0,0-2 15 15,0-4 9-15,0-4-77 0,-3-4-15 16,-4 2-10-16,-4-2-16 0,-4 0 4 15,-5 0-6-15,-3 6-33 0,-4-2-10 0,-4 6-7 16,2 1 14-16,0 3 2 0,2 0 0 16,4 0-3-16,5 5 0 0,4 3-6 15,6 2-13-15,-1 3 25 0,6 1 14 16,2 2 16-16,1 0 1 0,0 2-12 16,4-2-4-16,8 2-8 0,-1-4 2 15,8-1-6-15,0-1-56 0,4-4-53 0,3-1-40 16,2-3-113-16,1-3-155 0,2-1-198 15,-9 0-444-15</inkml:trace>
  <inkml:trace contextRef="#ctx0" brushRef="#br0" timeOffset="57731.74">17345 14952 209 0,'0'0'2050'15,"0"0"-1424"-15,0 0-286 0,0 0-121 16,0 0-66-16,0 0-112 0,0 0-41 15,0 0-44-15,82-43 6 0,-54 36 25 0,3 1 12 16,3 0 0-16,-3 0 1 16,1-1 0-16,-5 0-33 0,-4-1-43 0,-4 0 44 15,-2-2 32-15,-6 0 16 0,-6 0 9 0,0-2 36 16,-4 0 5-16,-1-2-25 0,-4-1-6 16,-6-2 6-16,-3 3 22 0,-5 1 7 15,-4 2-10-15,-3 3-60 0,2 3-25 16,-3 5-16-16,1 0 1 0,1 4 8 15,2 5-6-15,2 2 13 0,3 3 23 16,2 1-1-16,5 1 1 0,2 2 0 16,2 0 2-16,2 0 35 0,4 2-13 15,0-2-3-15,1 1 13 0,8 0-7 16,3-1-3-16,5-1 0 0,3-2-6 16,3 0-16-16,3-3-21 0,4-3-71 15,6 0-34-15,1-4-23 0,1-3-26 0,-1-2-84 16,1 0-94-16,-1 0-71 0,-2-5-121 15,-9 1-473-15</inkml:trace>
  <inkml:trace contextRef="#ctx0" brushRef="#br0" timeOffset="58730.56">20388 14264 137 0,'0'0'1710'0,"0"0"-1169"16,0 0-137-16,0 0-48 0,0 0-31 15,2-70-21-15,-2 62-56 0,-5 0-50 16,-1 1-68-16,-3 1-52 0,-2-1-75 15,-5 4-3-15,-6-2-65 0,-2 2 9 0,-4 3 9 16,1 0 10-16,0 1 3 0,2 4 3 16,2 3 2-16,1 1-11 0,6 1-21 15,1 3-1-15,5 0-1 0,4 0 10 16,2 2-4-16,4 2 16 0,5 1 13 16,10 3 28-16,6-2 3 0,7 3 12 15,5-2 33-15,4 1 15 0,5 0 12 0,1-2-18 16,-4-2-23-16,-1-1 5 0,-6-3-14 15,-7-1-13-15,-5 0-12 0,-5-2-15 16,-5 2-11-16,-6-1-3 0,-4 3 29 16,-3 0 14-16,-12 3 15 0,-10 0 15 15,-8-2-44-15,-6 1-31 0,-7-2-24 0,1-1-11 16,0-2-15-16,2-3-14 0,7-3 42 16,9-2 18-16,6-3 35 0,7 0 16 15,7-7 47-15,6-2 0 0,1-2-41 16,5-4-22-16,7-3-6 0,8-2-60 15,7-2 56-15,7-2 10 0,5-2 16 16,4 0 6-16,-1 0 69 0,-2 0-25 16,-2-1 38-16,-3 2-26 0,-7 0-9 15,-3 2 37-15,-8 0-35 0,-6 3-15 16,-6 0 12-16,-5 2 21 0,-2 3 10 16,-11 1-53-16,-7-1-46 0,-7 5-68 0,-5 4-27 15,-3 3-56-15,-1 3-42 0,3 4-45 16,4 6-105-16,6 6-96 0,10 3-58 15,7 1-65-15,3-4-224 0,6 8-606 0</inkml:trace>
  <inkml:trace contextRef="#ctx0" brushRef="#br0" timeOffset="59413.46">20743 14355 2002 0,'0'0'991'0,"0"0"-636"16,0 0-47-16,0 0-43 0,0 0-98 16,0 0-102-16,0 0-65 0,0 0-75 15,0 0-17-15,0 0 92 0,0 22 13 0,2-9 15 16,-1 0 1-16,1 0-13 16,1-2 0-16,-3 0-16 0,1-5-61 0,1 0-20 15,-2-4-4-15,0-1-10 0,0-1 1 16,0 0 62-16,0 0 32 0,1 0 47 0,0-5 23 15,4-2-70-15,-1-2-19 0,5-3 16 16,-1-3 3-16,3 0 0 0,3 0 19 16,-1 1 12-16,-1 2 35 0,0 3 16 15,-4 2 6-15,-1 4-15 0,1 0-8 16,-2 1-5-16,1 2-17 0,2 0-43 16,5 0 0-16,0 2-31 0,1 7 9 15,0-1 7-15,2 2-7 0,-3 2 20 16,1-1-11-16,-4 3 13 0,1-1 0 15,-2 0 0-15,-3-1-3 0,-2-3-22 0,-1-3-18 16,-3 0-9-16,1-5-1 0,-1 0 16 16,-1-1 15-16,0 0 0 0,0 0 22 15,0 0 18-15,0 0 73 0,0-4-5 16,0-1-61-16,0-3-25 0,3-1-22 16,1-1-9-16,-1 1 18 0,1-1 13 15,1 0 41-15,-1 3-4 0,4-1-9 0,1-1-3 16,2 3-6-16,0-3 0 0,3 2 12 15,1 1-28-15,1 1-2 0,1 2 1 16,2 1 1-16,-1 2 16 0,3 0 0 16,-1 0-19-16,-2 1-7 0,-1 4-8 15,-2 1 2-15,-2 2-12 0,-4 0 4 16,-1 1 8-16,-2-2 11 0,-3 1-1 16,-1 0-19-16,-1 0 20 0,-1-2-10 15,0 0 11-15,0 0-1 0,0-1-14 16,0-1-28-16,-1-2 10 0,-1 1 1 15,1-1 5-15,1 0-9 0,-2-1-29 0,2 1-32 16,-3 0-28-16,2-1-35 0,-5 3-49 16,2 0-78-16,-2 1-62 0,0 0-93 15,3 0-327-15,-2 5-689 0</inkml:trace>
  <inkml:trace contextRef="#ctx0" brushRef="#br0" timeOffset="60147.04">21576 14325 476 0,'0'0'430'0,"0"0"-244"0,0 0-10 16,0 0 52-16,0 0 32 0,0 0 10 15,0 0 8-15,0 0 23 0,0 0-8 16,0 0-8-16,0 0-62 0,13-16-83 16,-13 16-64-16,0 0-22 0,0 0-13 15,0 0-16-15,0 0-24 0,0 2-1 0,0-1-28 16,0 1-13-16,0 1 6 16,0 0 35-16,0 3 13 0,0 0-10 0,0 1 9 15,0-1-9-15,0-1-1 0,0-1 10 16,0 0-11-16,0-3-1 0,0 1-44 15,0-2 0-15,0 0 44 0,0 0 45 16,0 0 44-16,0 0 5 0,0-3 7 16,0-1-14-16,0-5-87 0,0 0-13 15,0-2 13-15,6-2 38 0,-3-2 6 0,6 1-9 16,-2 1-10-16,0 2-3 0,0 2-4 16,-1 2-5-16,3 3-12 0,-3 1-1 15,-1 0-16-15,1 3 16 0,3 0 2 16,1 0-2-16,1 0-18 0,2 3-17 15,3 3 10-15,1 0 13 0,1 4 11 0,0-2 1 16,-3 3 15-16,-1-1-15 16,-2-1 0-16,-2-1 0 0,-3 0-1 15,-3-1-1-15,1 0-1 0,-4-1 1 16,2-2-1-16,-1-1-25 0,-2-1-17 0,0 0 4 16,0-2 16-16,0 0 25 0,0 0 20 15,1 0 27-15,-1 0 23 0,2 0 27 16,-1-3 8-16,2-1-12 0,-1-2-80 0,3-4-13 15,-1 2-30-15,1-4 30 0,2 2 2 16,1-1 26-16,0 1-6 0,0 1 12 16,3 1 9-16,-2 2-12 0,0 1 0 15,1 0-7-15,0 2-8 0,0 2-1 16,1 1-15-16,1 0-34 0,-1 1-18 16,3 6 6-16,-3 1-1 0,1 5 10 15,-1 2-3-15,-3 3-7 0,-4 1 19 16,-1 3 13-16,-3 0-10 0,-1 0-53 15,-7-2-39-15,-4 1-15 0,-5-2-22 0,0-2-45 16,-2-2-84-16,1-2-66 0,0-3-31 16,1 0-27-16,4-3-119 0,2-2-184 15</inkml:trace>
  <inkml:trace contextRef="#ctx0" brushRef="#br0" timeOffset="62186.04">23284 14176 210 0,'0'0'489'0,"0"0"-65"0,0 0-34 16,0 0-113-16,0 0-53 0,0 0-23 15,0 0-23-15,0 0-26 0,0 0-14 16,0 0-9-16,0 0-20 0,-3 2-35 16,3-2-29-16,0 0-19 0,0 0-23 0,0 0 13 15,0 0-14-15,0 0 11 0,0 0-13 16,0 0-19-16,0 0-10 0,0 0 3 15,0 0 4-15,0 0-4 0,0 0-12 16,0 0-4-16,0 0-13 0,0 0-12 16,0 0-17-16,0 0-3 0,0 0-29 15,0 0-20-15,-1 0-32 0,-1 0 2 16,-1 0 30-16,3 0-92 0,-2 0-29 16,2 0-23-16,0 0-91 0,0 0-118 15,8 0 231-15</inkml:trace>
  <inkml:trace contextRef="#ctx0" brushRef="#br0" timeOffset="63895.38">23271 13855 23 0,'0'0'1722'0,"0"0"-1157"0,0 0-78 16,0 0-76-16,0 0-68 0,4-72-43 16,-4 65-70-16,0 3-43 0,0 2-38 15,0 1-46-15,0 1-42 0,0 0-61 16,0 0-6-16,0 0-59 0,0 1-40 16,0 5-28-16,5 5 67 0,2 5 66 15,3 4 13-15,2 3-11 0,-1 0 26 16,1 1-27-16,-1 1-1 0,-3-1-11 15,-1 0 11-15,0 3-1 0,-4-1-11 0,-2 1 9 16,-1-2-10-16,0 0 11 0,-1-2-32 16,-4-2-22-16,0-3-4 0,2 0-3 15,0-2 3-15,0-6-31 0,2-1 3 16,-1-5 3-16,2-1 47 0,0-2 38 16,0-1 76-16,0 0 37 0,0 0-6 15,0-3-1-15,2-4-45 0,1-4-61 16,2-1-45-16,5-4 25 0,1-2 20 15,3-1 16-15,3 0-13 0,2 2 29 0,-2 2-12 16,3 3-20-16,-4 4-34 0,3 3-2 16,0 3 16-16,2 2 20 0,2 3 16 15,5 6-15-15,-1 4 21 0,0 1-5 16,-1 4-15-16,-7 0-2 0,-2 2 3 16,-8-2-1-16,-2-2 11 0,-7 1-10 15,0 0 22-15,-8-3-3 0,-9 0 12 16,-7-1 18-16,-6-2-52 0,-9-2-91 0,-3-4-57 15,-1 0-15-15,2-5 15 0,7 0-39 16,8-5-94-16,10 0-116 0,6-2-120 16,9-1-272-16,1 2-442 0</inkml:trace>
  <inkml:trace contextRef="#ctx0" brushRef="#br0" timeOffset="64879.14">24133 14120 1327 0,'0'0'776'0,"0"0"-235"0,0 0-63 16,0 0-79-16,0 0-93 0,0 0-117 15,0 0-48-15,-36-68-41 0,23 60-32 16,-2 1-31-16,1 2-37 0,0 3-19 16,1 2-24-16,1 0-13 0,-2 1-22 0,2 5-7 15,-1 5 28-15,-2 2 19 0,1 2-59 16,0 2-19-16,1 1-58 0,3 1-20 15,0-1 13-15,4 2-18 0,0-4-26 16,5 0-7-16,1-4-10 0,0-2-8 16,0-3 7-16,6-3 58 0,1-1 185 15,3-3 48-15,5 0 82 0,-1-6 55 0,3-1 30 16,1-4 24-16,0 1 13 0,2-3 11 16,-4-1 3-16,2 0-88 0,-4 3-32 15,0 0 6-15,-5 2-1 16,-2 3-25-16,-1 2-6 0,-3 2-20 0,0 0-38 15,-2 2-34-15,-1 0-28 0,0 0-23 0,0 0-30 16,0 0-19-16,2 0-38 0,1 4-40 16,2 3 68-16,1 3 57 0,5 3 12 15,1-1-25-15,4 2-6 0,4 2-3 16,3-3 21-16,2-3-9 0,2-1-3 16,-1-4 26-16,3-1 12 0,-2-4 0 15,-1 0 12-15,0-4 20 0,-1-3-7 16,-6-5 26-16,1-2 9 0,-3-2-19 15,-1-3 13-15,-5-2 5 0,2 0 1 16,-3-4-25-16,-4 2-1 0,0 0 33 0,-5 2 30 16,-1 5-29-16,-4 0-15 0,-5 3-6 15,-1 3-47-15,-1 2-26 16,-1 3-18-16,1 3-18 0,-4 2-19 0,-1 0-11 16,-4 3 36-16,2 6 21 0,0 2 13 0,4-1-34 15,4 1-70-15,4-1-42 16,3 0-3-16,1-2 21 0,2-1 54 0,3 0 42 15,5-1 22-15,3-1 32 0,5-1 25 16,1 0 20-16,4-2-19 0,0-1 12 16,1-1 16-16,0 0 10 0,-2-3-13 15,-3-1 32-15,-3 1 41 0,-5 1-17 16,-3-1-9-16,-2 3-10 0,-3 0-6 16,-1 0-10-16,2 0-24 0,-2 0-48 15,0 0-13-15,0 0-66 0,1 0-43 16,2 3 11-16,2 2 51 0,0 2 41 0,1 1 19 15,4 3 4-15,0 1-1 0,-1-1 25 16,2 2-9-16,1 0-3 0,0-1-16 16,2 0-11-16,-1-1-1 0,1-4 9 15,1 0 2-15,0-3 1 0,-1-2-2 16,1-2 2-16,1 0 2 0,4-4 13 16,-1-4 14-16,4-2-1 0,-3-3-15 0,-1-2-11 15,-2-1 29-15,-2-2 26 0,-5 2 15 16,-3 0-9-16,-2 2-15 0,-3 2 2 15,1 1 3-15,-3 2 6 0,0 1-3 16,0 3-12-16,0 0-17 0,0 2-2 16,0 2 0-16,0 1-25 0,0 0-18 15,0 0-28-15,0 0-44 0,0 0-16 16,2 1 2-16,3 5-12 0,3 1 116 16,0 5 6-16,4 1 38 0,-1 1-7 15,-1 0-21-15,0-1-3 0,-4-1-13 16,-2-1 0-16,-4 0 0 0,0-2-11 0,-1 2 9 15,-10-1-73-15,-4-2-57 0,-5 0-57 16,-2-2-65-16,-4-2-111 0,2-2-201 16,5 0-621-16</inkml:trace>
  <inkml:trace contextRef="#ctx0" brushRef="#br0" timeOffset="65656.81">27111 13850 1626 0,'0'0'659'0,"0"0"-268"15,0 0-28-15,0 0 4 0,0 0-59 16,0 0-53-16,0 0-42 0,0 0-45 16,0 0-59-16,0 0-57 0,0 0-42 15,-44-47-10-15,26 45-28 0,-1-1-28 16,-3 3-3-16,1 0 3 0,2 3 7 15,2 3 5-15,1 2-37 0,3 0-42 16,3 2-2-16,2 0-8 0,4 1-18 0,1-3-11 16,3 3 6-16,0-2 38 0,0 0 6 15,6-2 0-15,0 0 22 0,-1-1 35 16,4-1 26-16,-1-2 29 0,-2 0 0 16,2-2 32-16,1-1 7 0,-1 0 19 15,2 0 9-15,0-5-3 0,1-1 0 16,1 2 45-16,-4-2-20 0,0 1 1 0,-2 1-1 15,-3 1 9-15,-2 0-9 0,-1 0-26 16,0 1-63-16,0-2-76 0,0 1-79 16,0 1-84-16,0-1-68 0,0 1-109 15,0 0-85-15,0 0-231 0,0 2-485 16</inkml:trace>
  <inkml:trace contextRef="#ctx0" brushRef="#br0" timeOffset="66894.75">27080 13872 342 0,'0'0'97'16,"0"0"-97"-16,0 0-19 0,0 0 6 15,0 0 13-15,0 0 47 0,0 0 77 16,0 0 62-16,0 0 36 0,0 0 68 16,12-11 29-16,-12 11 2 0,0 0-16 0,0-1-46 15,0-1-52-15,0 1-34 16,0 0-25-16,0 0-20 0,0-2-3 0,0 2-20 16,-3-2-6-16,-1-1-17 0,-1 2-3 15,-2-2-41-15,-2 0-12 0,-5 0-1 16,-2 1-13-16,-5 2-10 0,-4 1 13 15,-2 0 10-15,-3 0 1 0,2 1-1 0,-2 5 0 16,2-1-22-16,5 0-3 0,3 0 0 16,4 3-16-16,3 0-37 0,3 3 3 15,4 2 21-15,3 1 1 0,1 2-17 16,2 2-5-16,2-2 12 0,9 1 12 16,0 0-2-16,6-3 13 0,1 0 14 15,-1-2 1-15,2-3-22 0,0-3-26 16,-1-3-13-16,1 1-9 0,-2-3-6 15,0-1 18-15,-3 0 58 0,3-3 14 16,-3-4 27-16,0-2 30 0,-2-2 2 16,0 1 0-16,-2 1-9 0,-4 2 69 0,-1 0 19 15,-3 1-7-15,-1 1-7 0,-1-2-25 16,0 3-19-16,0-1-29 0,0 1-15 16,0 0-1-16,0 1-5 0,0 1-20 15,0 0-5-15,0 0-16 0,0 1 0 0,0 1-3 16,0 0-2-16,0 0-16 0,0 0 15 15,0 0-9-15,0 0 9 0,0 0-19 16,0 0 7-16,0 0-7 0,0 0 0 16,0 0-2-16,0 0-14 0,0 0-8 15,0 0-10-15,0 0-7 0,0 0-12 16,0 0 5-16,0 1 17 0,0 2 28 16,0-1 25-16,2-1 16 0,-1 2-4 15,1-3 1-15,-2 1 2 0,1-1 4 16,-1 0-3-16,2 2 6 0,-2-2-2 15,0 0 2-15,1 0 6 0,2 0 9 0,-3 0-6 16,1 0-6-16,0 0-3 0,4-3-9 16,-1 2-11-16,4-3-1 0,-1 2 0 15,4-2 1-15,-1-2 10 0,1 2-9 0,1-2 10 16,0 0-1-16,-1-2 16 0,-1-2 9 16,-1 0-2-16,0-4 2 0,-2 2 6 15,-3-4 3-15,-1-2-27 0,-1-3-7 16,-2 0-1-16,0-2-11 0,-2-2-16 15,-5 2 1-15,-6 0 13 0,0 4-29 16,-6 2-16-16,-1 2-2 0,-4 3-4 16,-4 2 7-16,-1 2 14 0,-2 2-5 15,-2 1-3-15,-4 3 5 0,0 2 23 16,1 0-13-16,0 1 3 0,1 5 19 16,1 1-19-16,1 4-20 0,2 1 14 15,1 2 12-15,4 4 4 0,0 0-4 0,7 3-9 16,2 1-3-16,6 0 3 15,1 2-7-15,4 2 1 0,3 1 12 0,3 1 17 16,0 2 1-16,1-2 1 0,5 1 0 16,6-2 16-16,-2-2-16 0,2-2 0 0,3-1 1 15,1-1-1-15,6 0 4 16,4-3-2-16,1-1 1 0,5-3 13 0,4-3-4 16,4-1 17-16,5-2-4 0,2-3-3 15,2-2 6-15,4-1-25 0,0-2-3 16,0 0-41-16,-1 0-69 0,-5 0 25 15,2-3 0-15,-5-1-23 0,-1-2-48 16,-3 0-19-16,-1-1-21 0,-3 1-48 16,1-3-111-16,-3 1-121 0,-6-2-207 15,-6 2-356-15</inkml:trace>
  <inkml:trace contextRef="#ctx0" brushRef="#br0" timeOffset="68077.62">29160 13439 1534 0,'0'0'591'16,"0"0"-232"-16,0 0-43 0,0 0 12 15,0 0-51-15,0 0-58 0,0 0-17 16,0 0-32-16,0 0-35 0,0 0-38 15,0 0-35-15,6-14-31 0,-6 14-18 16,0 0-12-16,0 0-1 0,0 0-2 16,0 0-11-16,0 0-2 0,0 0 15 15,-2 0 1-15,1 0 17 0,-2 0 10 16,1 0-6-16,1 0-22 0,-1 0-11 0,2 0-11 16,0 0-9-16,0 0-3 0,0-2 31 15,0 2 0-15,2-1 3 0,1 0 0 16,3-2 9-16,-1 0-9 0,1-3-78 15,8 0 19-15,0 0 12 0,6 0 31 16,3 0 16-16,-1 2 16 0,0 2-13 0,0-1 6 16,-4 3-9-16,-1 0-76 0,-6 3 10 15,1 3 32-15,-4 3 21 0,0 0-2 16,-4 3 2-16,-2-1-3 0,-2 2-15 16,-3 2 15-16,-8 1 16 0,-3-1-12 15,-5 3-29-15,-2-1-16 0,-1 1-25 16,0 0-16-16,1-2-14 0,1-1-5 15,4-1 14-15,3-2 27 0,1-3 34 16,6-3 29-16,3-3-3 0,1-2 16 16,2 0 52-16,0-1 88 0,0 0-9 0,5 0-23 15,4 0-29-15,5 0 32 0,2 0-16 16,7 0-13-16,0 0-32 16,-1 0-3-16,0 0-3 0,-2 0-25 0,-3 0-19 15,-1 1-10-15,-1 4 9 0,-1 0-23 16,-3 1-1-16,2 2 22 0,-4 1-22 15,-5 0 22-15,-1 2-7 0,-3 0 10 16,-3 2 19-16,-7 2 25 0,-7 0 0 0,-4-1-44 16,-6 3-53-16,-3-4-26 0,-2 0-25 15,-3-4 7-15,0-1-17 0,0-5-7 16,-2-2 10-16,1-1-1 0,2-3-48 16,1-5-7-16,7 0-87 0,5-3-105 15,8 1-114-15,7 0-149 0,6 2-351 16</inkml:trace>
  <inkml:trace contextRef="#ctx0" brushRef="#br0" timeOffset="68411.03">29630 13590 798 0,'0'0'1184'0,"0"0"-808"0,0 0-30 15,0 0-9-15,0 0-46 0,0 0-91 16,0 0-35-16,0 0-42 0,0 0-51 15,0 0-72-15,-20-28-83 0,20 28-87 16,0 7-8-16,0 2 143 0,0 3 13 16,2 0 0-16,5 2-7 0,7 2 17 15,6-1 10-15,4 1 2 0,2-2 16 16,5-2-15-16,3-2 3 0,-2-4 34 16,-1-2-13-16,-2-2 13 0,-3-2-15 15,-4 0 15-15,-4-7 25 0,-7-2 16 16,-3-4 29-16,-8-2 36 0,0-3-43 0,-2-4-86 15,-9 0 3-15,-4 0-18 0,-4 1-22 16,-4 3-6-16,-2 4-28 0,-4 4-23 16,2 4-38-16,-1 0-85 0,1 6-62 15,0 0-59-15,2 0-128 0,2 7-210 16,9-2-593-16</inkml:trace>
  <inkml:trace contextRef="#ctx0" brushRef="#br0" timeOffset="68794.12">30151 13543 457 0,'0'0'1341'0,"0"0"-844"0,0 0-142 16,0 0 5-16,0 0-37 0,0 0-78 15,0 0-71-15,0 0-83 0,0 0-44 16,0 0-19-16,0 0-28 0,-59-41-27 15,59 41-42-15,0 0-70 0,0 6-44 16,0 4 173-16,0 2 10 0,0 2 0 16,5 3-14-16,4 0 11 0,3 1 3 15,4-1 13-15,1-2 0 0,5 0-1 0,-2-4-9 16,3-2 16-16,-1-4 16 0,-3-1 3 16,-1-3 0-16,-1-1 10 0,-6-1 30 15,-3-6 36-15,-2-1 24 0,-4-5-9 16,0-3-1-16,-2-1-13 0,0 1-32 15,-7-4-39-15,-4 2-14 0,-4 0-30 16,-4 2-29-16,-3 0-49 0,-6 2-5 0,1 4-104 16,-3 3-52-16,-1 6-82 0,5 1-106 15,2 2-125-15,7 6-121 0,5 0-337 16</inkml:trace>
  <inkml:trace contextRef="#ctx0" brushRef="#br0" timeOffset="69576.84">30871 13470 1161 0,'0'0'761'0,"0"0"-207"16,0 0-167-16,0 0-102 0,0 0-109 16,0 0-65-16,0 0-41 0,0 0-23 15,0 0-5-15,0 0-42 0,4 5 0 0,-4-4-23 16,0 2-2-16,0 2 25 15,0 1 58-15,0 1-10 0,0 1-17 0,0-2-2 16,1-2-8-16,1 1-21 0,-2-1-130 16,1-2-22-16,0-1-1 0,-1 1 16 15,0-2 9-15,2 0 6 0,-2 0 30 16,1 0 92-16,-1 0 90 0,3-4 67 0,0-2-61 16,3-3-61-16,0 0 19 0,1-2 42 15,-1 4 6-15,-1 0 9 16,-2 3-10-16,2 1-12 0,-2 0-4 0,0 2-1 15,1 0-27-15,1-2-35 0,3 3-22 16,2 0-13-16,1 0-9 0,1 0-12 16,0 3-1-16,-1 0-2 0,1 2 5 15,2 2 13-15,-3 2 19 0,3-1 1 16,-3 1 1-16,-2-3-2 0,-4 1-25 16,0-2-3-16,0-2 9 0,-3 1-35 15,1-1-15-15,-3-2 2 0,0 1 16 0,0-2 26 16,1 0 25-16,1 0 35 0,-2 0 28 15,1 0 29-15,0 0 12 0,2-3 10 16,0-1-17-16,0 0-97 0,3-1-3 16,2-1-54-16,-2-1 42 0,3 1 12 0,1-1 3 15,2 1-3-15,2 0-25 0,3 0 0 16,-2 1 25-16,1 0 3 0,-3 1 1 16,-2 1 27-16,-4 1-28 0,-2 1-3 15,-4 1-22-15,1 0-13 0,-1 0-54 16,0 1-25-16,5 3 45 0,0 2 53 15,1 2 4-15,0 1 14 0,1 1 0 16,-3 2-2-16,2 0 0 0,-1 0 2 16,-1 1 0-16,-2 0-15 0,-1 0-28 15,0-2-45-15,-1 0-20 0,-1-1-28 16,2-2-43-16,-1-1-61 0,-1-1-21 0,2-2-85 16,0-2-49-16,3-1-34 0,-1-1-48 15,0 0 99-15</inkml:trace>
  <inkml:trace contextRef="#ctx0" brushRef="#br0" timeOffset="70159.75">31519 13461 7 0,'0'0'1858'0,"0"0"-1294"0,0 0-125 16,0 0 63-16,0 0-84 0,0 0-140 15,0 0-138-15,0 0-71 0,0 0-69 16,0 0-22-16,0 0-47 0,3-15-34 15,-3 20-29-15,3 1 94 0,0 2 38 16,1 1 0-16,-1 0-41 0,0-2-47 16,-2 0 0-16,-1-2-4 0,0-1-22 0,0-2-13 15,0 0-14-15,0-1 1 0,0-1 21 16,-1 0 119-16,-1 0 45 0,2-1 58 16,0-4 37-16,0-3-105 0,0-2 4 15,3-5 37-15,3 0-48 0,4 1 7 16,-1 0-35-16,2 2 26 0,1 4-23 0,-1 2 0 15,0 1 26-15,0 2-10 0,0 2 3 16,-2 0 3-16,2 1-24 0,0 0-1 16,-1 0-28-16,3 5-16 0,-2 1 9 15,1 2 24-15,-1 1 10 0,0 0 2 16,-3 1-2-16,-2-1-24 0,0-1-10 16,-4 0 9-16,0-2 1 0,-1 0-10 15,-1 0 9-15,2-2-3 0,-2-2 13 16,0-1 16-16,1-1 10 0,-1 0 32 15,0 0 28-15,2 0 31 0,-1-2 29 0,4-2 13 16,0-1-23-16,2-2-120 0,4 1-28 16,-3-3 28-16,5 0 12 0,-1 0 1 15,-1 1 25-15,-1 2 6 0,-2 2 6 16,0 0-9-16,1 3-12 0,-1-2-10 16,-2 3-16-16,-1 0-3 0,2 0-38 0,-5 0-35 15,1 3-18-15,-1 3 31 16,2 3 22-16,1 3 38 0,-1 3-31 0,2 2-54 15,4 1 15-15,-2-1 20 0,4-1 21 16,2-1 10-16,2-2-32 0,3-3-28 16,-1-1-52-16,1-4-67 0,2 0-104 0,-1-1-154 15,1-2-193-15,-5-1-343 16</inkml:trace>
  <inkml:trace contextRef="#ctx0" brushRef="#br0" timeOffset="70461.82">33027 13310 1635 0,'0'0'701'15,"0"0"-204"-15,0 0-116 0,0 0-107 16,0 0-113-16,0 0-28 0,0 0-76 16,-19-67-29-16,6 60-28 0,0 1-1 0,-4 4-24 15,-2 2-4-15,-1 0 11 0,0 5 15 16,1 5-12-16,2 3-26 0,3 2 1 15,0 3 40-15,5 1 2 0,1 0-2 16,3 2-3-16,2-1-19 0,3 1 22 0,0-1 2 16,3 0 1-16,6-2 32 0,1-1-10 15,7-4-12-15,-1 0 9 0,4-2 12 16,2-5-9-16,2-1-25 0,3-3-47 16,1-2-95-16,3-2-42 0,0-4-77 15,3-3-105-15,1-3-101 0,0-1-228 16,2-3-5-16</inkml:trace>
  <inkml:trace contextRef="#ctx0" brushRef="#br0" timeOffset="70676.39">33467 13304 626 0,'0'0'733'0,"0"0"-76"0,0 0-133 15,0 0-121-15,0 0-54 0,0 0-60 0,0 0-49 16,0 0-42-16,0 0-72 0,0 0-126 16,11-40-79-16,-17 48-92 0,-3 2 99 15,-5 5 72-15,-2 6 50 0,-4 4-6 16,0 1 3-16,1 3 7 0,2 0-13 15,-1 0-37-15,-1-1 11 0,2 0-15 0,1 1 0 16,-4-1 2-16,4 0 26 0,-1 1-24 16,2-1-4-16,0 0-92 0,2-1-18 15,3-2-32-15,3-4-92 0,2-1-68 16,2-4-134-16,2-4-106 0,1-3-183 16,0-3-457-16</inkml:trace>
  <inkml:trace contextRef="#ctx0" brushRef="#br0" timeOffset="70959.77">33741 13556 414 0,'0'0'1504'16,"0"0"-982"-16,0 0-161 0,0 0-171 15,0 0-59-15,0 0-28 0,0 0-11 0,0 0-6 16,-86-15-25-16,64 20-20 0,1 3-19 15,0 0-22-15,4 4-10 0,3 1-25 16,2 1-4-16,4 1 14 0,5 2 22 16,1 0-13-16,2 0-6 0,2-1 21 15,6 1 1-15,5-1 0 0,3-2-3 16,6-1-79-16,5-1-27 0,5-1-48 16,5-2-42-16,4-1-97 0,5-3-102 15,-7-2-119-15,-13 0-134 0,-10-3-161 16</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18T06:08:50.640"/>
    </inkml:context>
    <inkml:brush xml:id="br0">
      <inkml:brushProperty name="width" value="0.05292" units="cm"/>
      <inkml:brushProperty name="height" value="0.05292" units="cm"/>
      <inkml:brushProperty name="color" value="#FF0000"/>
    </inkml:brush>
  </inkml:definitions>
  <inkml:trace contextRef="#ctx0" brushRef="#br0">5592 4087 930 0,'0'0'440'0,"0"0"-141"0,0 0-84 16,0 0-24-16,0 0 1 0,0 0-2 16,0 0-15-16,0 0-5 0,0 0-22 15,0 0-16-15,0-5-23 0,0 5 9 16,0 0 31-16,-1 0 7 0,1 0 14 15,0 0-19-15,-2 0-51 0,2 0-45 16,0 0-24-16,0 0 3 0,0 2-21 0,0-1-13 16,0 1-56-16,0-1-58 0,0 4-34 15,0 2-16-15,0 9 63 0,0 7 101 16,2 4 63-16,4 8-59 0,0 2 21 16,0 6-25-16,1 2 54 0,3 0-39 15,-2 1-2-15,4 2-10 0,-1-4-3 16,1-2 1-16,-2-2 46 0,0-5-21 0,-3-3-26 15,-1-4-149-15,-3-3-69 0,0-6-107 16,-1-7-86-16,-1-5-64 0,-1-6-168 16,1-1-145-16</inkml:trace>
  <inkml:trace contextRef="#ctx0" brushRef="#br0" timeOffset="249.52">5672 4137 749 0,'0'0'1646'0,"0"0"-1066"16,0 0-216-16,0 0-68 0,0 0-57 15,0 0-31-15,0 0-80 0,0 0-128 16,0 0-257-16,92 5 185 0,-75 5 6 0,5 3-13 16,4 5 79-16,6 4 3 15,1 3 35-15,3-1-4 0,-2 0-15 0,-3 0-16 16,-1-3-3-16,-1 0-57 0,-3-2-85 15,1-2-103-15,-2-3-45 0,-4-1 11 16,-3-3-47-16,-4-2-105 0,-5-3-228 16,-6-4-669-16</inkml:trace>
  <inkml:trace contextRef="#ctx0" brushRef="#br0" timeOffset="551.33">6185 3932 1406 0,'0'0'757'15,"0"0"-359"-15,0 0-108 0,0 0 69 16,0 0 35-16,0 0-50 0,0 0-84 0,0 0-101 16,0 0-72-16,0 0-47 0,-5-39-40 15,5 39-19-15,0 6-46 0,3 5 16 16,3 7 49-16,2 7 21 0,3 4 17 15,-1 6 17-15,0 4-21 0,2 3-34 16,-1-1 28-16,-2 1 15 0,4-3-42 16,-5 0-1-16,3-2 0 0,0-3-21 15,-1-4-19-15,0-1-1 0,0-5-92 16,-2-3-100-16,-3-3-95 0,1-4-112 16,-4-2-60-16,1-5-94 0,1-3-578 0</inkml:trace>
  <inkml:trace contextRef="#ctx0" brushRef="#br0" timeOffset="865.51">6646 4209 726 0,'0'0'1948'0,"0"0"-1419"0,0 0-169 16,0 0 9-16,0 0-55 0,0 0-97 16,0 0-84-16,0 0-78 0,0 0-55 15,0 0-28-15,-47 6-12 0,42 6 6 16,1 0-3-16,4 5 7 0,0 1 2 15,7 0 3-15,6 1-9 0,3 0-72 16,7-4 10-16,4-1 30 0,2-3 16 0,0-3 15 16,3-4 13-16,-4-2 22 0,-1-2 19 15,-3-2 54-15,-2-5 11 0,-5-5 12 16,-4-2-15-16,-4-3 6 0,-5-1 18 16,-3-3 15-16,-1 0 12 0,-5-2-6 15,-9-1-56-15,-4 2-30 0,-1 1-40 16,-4 3-29-16,0 1-47 0,2 4-71 0,3 3-84 15,4 3-94-15,5 6-172 0,5 1-305 16,1 1-501-16,3 10-298 0</inkml:trace>
  <inkml:trace contextRef="#ctx0" brushRef="#br0" timeOffset="1026.5">7258 4268 2179 0,'0'0'775'16,"0"0"-179"-16,0 0-183 0,0 0-162 15,0 0-64-15,0 0-32 0,0 0-41 16,0 0-62-16,0 0-52 0,0 0-68 16,0 0-148-16,0-8-54 0,0 4-86 15,0-1-119-15,9 0-105 0,-1 1-212 16,13-7-694-16,-59 48 1007 0</inkml:trace>
  <inkml:trace contextRef="#ctx0" brushRef="#br0" timeOffset="1332.5">7734 4074 1858 0,'0'0'771'0,"0"0"-315"0,0 0-16 16,0 0-17-16,0 0-107 0,0 0-95 0,0 0-76 15,0 0-90-15,0 0-55 16,0 0-71-16,0 0 16 0,-7 23 21 0,7-10 12 16,0 1-3-16,0 3-6 0,12 1-49 15,3-2-10-15,3 2 3 0,5-1 15 16,3-2 16-16,4-2 26 0,2-1 30 15,-1-5 22-15,4-1 19 0,-3-5-1 16,-2-1 32-16,-3-3 22 0,-4-5 23 16,-7-3 23-16,-3-1 11 0,-6-7 15 15,-2 0-7-15,-5-6-34 0,-2-3-52 16,-8-1-21-16,-7-2-22 0,-2 0-16 16,-4 4-14-16,-1 2-54 0,-2 6-84 0,0 2-27 15,0 6-52-15,4 4-110 0,5 5-242 16,4 2-193-16,4 0-345 0,9 9-374 0</inkml:trace>
  <inkml:trace contextRef="#ctx0" brushRef="#br0" timeOffset="1665.51">8492 4164 1748 0,'0'0'782'0,"0"0"-140"16,0 0-139-16,0 0-72 0,0 0-70 15,0 0-87-15,0 0-154 0,0 0-83 16,0 0-25-16,0 0 1 0,35-83 5 16,-32 58 9-16,-3-5 13 0,0-5 18 15,-5-2-24-15,-7-4-19 0,-3-2-15 16,-1 2-12-16,2 3 12 0,-2 0-24 16,3 5 22-16,1 4-14 0,1 4 16 0,4 1 1 15,1 4 0-15,0-1 2 0,3 2 22 0,2 2-7 16,1 3-18-16,0 1-14 0,1 2-14 15,11 0-21-15,4 2-33 0,8-1-10 16,6 4 6-16,11 0 18 0,0 5-15 16,3 1-53-16,0 1-100 0,-6 8-106 15,-6 4-84-15,-8 3-73 0,-11 2-113 16,-7-3-183-16,-7 12-563 0</inkml:trace>
  <inkml:trace contextRef="#ctx0" brushRef="#br0" timeOffset="1789.81">8468 3917 1154 0,'0'0'404'0,"0"0"-108"0,0 0-98 16,0 0-101-16,0 0-84 16,0 0 19-16,0 0 117 0,0 0-3 0,0 0-24 15,0 0-106-15,89 24-16 16,-53-29-145-16,3-1-130 0,-10 1-251 0,18-3-637 0</inkml:trace>
  <inkml:trace contextRef="#ctx0" brushRef="#br0" timeOffset="2632.49">10672 3353 1580 0,'0'0'1011'0,"0"0"-574"15,0 0-101-15,0 0 13 16,0 0-69-16,0 0-89 0,0 0-69 0,0 0-100 16,0 0-22-16,0 0-66 0,0 0 66 15,-2 41 13-15,10-15 92 0,0 7-21 16,2 3-13-16,1 2-28 0,-1 3-9 15,-1-2-3-15,-1 2 18 0,-2-3-3 16,-1-2-21-16,-2-1-25 0,-3-1 0 0,0-5-3 16,0-4-49-16,0-2-50 0,0-4-65 15,-2-4-22-15,-1-4-65 0,-3-4-61 16,1-2 23-16,2-3 66 0,-1-2 82 16,-1 0 73-16,2-3 13 0,-2-4 17 15,0-4 41-15,1 0 131 0,1-3 45 16,3-2 51-16,0 2 1 0,7-2-22 15,3 4-12-15,4-2-42 0,6 2-28 16,4-1-59-16,8 2-24 0,5 0-17 16,8 5 7-16,1 2 4 0,7 4-32 15,-2 0 15-15,1 4 44 0,-3 4-25 16,-10 3-15-16,-8 1-10 0,-8-1-12 0,-10 2-2 16,-7 1-23-16,-6 3 25 0,-6 4 27 15,-15 2 19-15,-11 1 9 0,-11 2 1 0,-13 0-56 16,-8-2-6-16,-4-1-56 0,1-5-46 15,6-2-40-15,14-9-85 0,12-2-58 16,14-5-66-16,12-3-130 0,7-4-312 16,7-8-936-16</inkml:trace>
  <inkml:trace contextRef="#ctx0" brushRef="#br0" timeOffset="2982.04">11667 3739 157 0,'0'0'1865'0,"0"0"-1201"0,0 0-183 0,0 0-4 16,0 0-121-16,0 0-127 0,0 0-74 16,0 0-43-16,-98-32-53 0,65 32-47 15,-1 5-10-15,3 5-2 0,2 0-14 16,3 3-14-16,5 3-6 0,2-2 3 16,5 2 6-16,3-1-46 0,3 0-57 0,5-2-46 15,2-1-53-15,1 1 18 0,4-3 22 16,6 0 15-16,3-1 25 0,4-1 58 15,1-2 28-15,2-1 0 0,1 0-52 16,-3-4 87-16,-1-1 26 0,-3 0 196 16,-1-1 99-16,-3-6 26 0,-2 2-21 15,0 0-49-15,1-1-61 0,-2 1-62 16,0 2-57-16,1-3-31 0,0 2-40 16,4 2-18-16,-1-2-19 0,4 2 3 15,2-1 19-15,5 2 14 0,3-1-2 0,4 0-84 16,3-2-84-16,-2 1-52 0,-2 0-79 15,-4-1-83-15,-8 1-156 0,-3-1-510 16,-6-2-645-16</inkml:trace>
  <inkml:trace contextRef="#ctx0" brushRef="#br0" timeOffset="3451.9">11945 3672 2489 0,'0'0'662'0,"0"0"-242"0,0 0-47 16,0 0-107-16,0 0-104 0,0 0-60 15,0 0-31-15,0 0-37 0,0 0-15 16,0 0-19-16,78-9 0 0,-71 17-22 16,-1 1-27-16,0 1-22 0,-3 2 12 15,-2-2 3-15,-1 0-6 0,0-2-22 16,0-4-22-16,0-1 29 0,0-2 74 0,0-1 3 16,0 0 64-16,3-1 67 0,2-5 3 15,4-3-134-15,3-1-3 0,5-6-53 16,4-2-22-16,7-1 19 0,3 0 28 15,5-2-1-15,1 1 30 0,-3 1-10 0,1 2 12 16,-5 0 93-16,-7 3-27 0,-4 2-16 16,-6 3 18-16,-4 0 19 0,-5 3 12 15,-1-1 12-15,-1-1-22 0,-2 3-34 16,0 0-27-16,0 1 0 0,0 3-17 16,0 0-11-16,0 1-34 0,0 0-21 15,0 0-10-15,0 0-21 0,3 0-31 16,2 1-20-16,2 6 29 0,3 1 95 15,8 4 13-15,1 2 3 0,3 0 47 16,4 2 53-16,2-2-7 0,-5 1-4 16,0 0-12-16,-6-4-21 0,-4-2-13 15,-7 0-12-15,-4-2-16 0,-2-2-15 0,-5 3 31 16,-9-1 3-16,-6 2 0 0,-5-1-37 16,-1-2-72-16,-1-2-131 0,2 0-100 15,2-1-132-15,5-3-128 0,4 0-107 16,6 0-453-16,8-5-435 0</inkml:trace>
  <inkml:trace contextRef="#ctx0" brushRef="#br0" timeOffset="3708">13841 3480 1987 0,'0'0'760'16,"0"0"-254"-16,0 0-64 0,0 0-115 15,0 0-104-15,0 0-99 0,0 0-78 16,97-48-46-16,-58 41-12 0,3-1 10 16,0 2-14-16,-5 1-77 0,-4 2-41 15,-7 2-48-15,-2 1-98 0,-4 0-126 0,-5 4-82 16,-3 2-109-16,-5-1-510 15</inkml:trace>
  <inkml:trace contextRef="#ctx0" brushRef="#br0" timeOffset="3865.59">14002 3628 443 0,'0'0'1436'0,"0"0"-1017"0,0 0-22 16,0 0 43-16,0 0-99 0,0 0-50 15,84-6-93-15,-46-4-119 0,6-1-76 16,-4-1-3-16,0 0-91 0,-7-1-38 15,-8 0-35-15,-8-3-77 0,-7 1-87 16,-3-3-206-16,-4 3-477 0,-3-11-538 0</inkml:trace>
  <inkml:trace contextRef="#ctx0" brushRef="#br0" timeOffset="4080.91">14211 3273 411 0,'0'0'1410'0,"0"0"-836"0,0 0-10 15,0 0-34-15,0 0-60 0,0 0-141 16,0 0-130-16,0 0-101 0,0 0-64 15,0 0-34-15,53-3 0 0,-21 18 3 0,4 1 25 16,0 5 37-16,-2 2 2 0,-5 2-24 16,-6-1-30-16,-4-1 8 0,-6-1 7 15,-3 0-4-15,-7-2-8 0,-3 1-16 16,-3 0-2-16,-13-2-1 16,-4 3-31-16,-13 0-52 0,-7-1-108 0,-7 2-150 15,-9 0-234-15,12-6-231 0,-23 2-795 0</inkml:trace>
  <inkml:trace contextRef="#ctx0" brushRef="#br0" timeOffset="14145.5">18752 2368 508 0,'0'0'635'0,"0"0"-127"16,0 0-170-16,0 0-118 0,0 0-61 15,0 0-33-15,0 0-71 0,0 0 3 16,0 0 26-16,0 0 12 0,-41-14 100 15,41 11 38-15,0 0 18 0,2-1-34 16,7-3 16-16,2-2-8 0,9-1-136 0,6-3-90 16,4-5-926-16,6 2 926 0,2 1 140 15,5 1-77-15,-3 5-63 0,2 3-31 16,1 2-23-16,-6 4 28 0,-6 0 10 16,-5 4 13-16,-7 2-35 15,-5 3-64-15,-6 1-20 0,-7 3 1 0,-1 3 66 16,-4 2 53-16,-11 3 0 0,1 3-34 15,-5-1 20-15,-1 0-32 0,-2 0-52 0,-1-2-41 16,0-3-11-16,-1 0-16 0,-1-3 2 16,4-1 79-16,2-2 45 0,2-2 35 15,6-4 7-15,3-3 165 0,5 0 30 16,2-3 70-16,1 0 76 0,0 0 37 16,0-3-131-16,1-3-88 0,2-2-49 15,5-1 0-15,0 0-3 0,3 0-32 16,4 0-3-16,5 0-22 0,4 2-35 0,7 2 1 15,2 3-13-15,2 2-3 0,2 0-1 16,-1 1-1-16,-2 5 2 0,0 3 11 16,-6-1-10-16,-3 4 18 0,-5 0-19 15,-6 2-28-15,-5 1-9 0,-4 2-13 16,-5-2 6-16,-3 3 28 16,-11-1 16-16,-6 1 18 0,-7 0 10 0,-5-1 10 15,-7-3-19-15,-8-1-7 0,1-3-12 0,-5-2 0 16,1-4 11-16,2-4 2 0,5 0-1 15,6-1-12-15,7-7-14 0,9 1-83 16,4 1-44-16,7-1-23 0,4 2-40 16,6 2-117-16,1-1-124 0,15-2-206 15,0 3-431-15</inkml:trace>
  <inkml:trace contextRef="#ctx0" brushRef="#br0" timeOffset="14577.74">19650 2273 695 0,'0'0'980'0,"0"0"-522"15,0 0-106-15,0 0-23 0,0 0 11 16,0 0-30-16,0 0-35 0,-16-71-42 15,19 60-70-15,2-1-25 0,6 2-27 16,4-2-42-16,3 3-38 0,3 1-14 16,5 2-16-16,1 2-2 0,1 4 1 15,-2 0-53-15,-1 8-9 0,-3 5 27 16,-2 2 33-16,-5 3 1 0,-5 1-39 0,-3 5-19 16,-5 0 18-16,-2 4 41 0,-14 3 10 15,-8 1 8-15,-7 3-18 0,-7-2 0 16,-4 0-37-16,1-6 18 0,2-4 17 15,6-4-23-15,8-3 0 0,4-3 7 16,10-6 2-16,2-2-9 0,6-1-8 0,-1-4 27 16,2 0 6-16,2 0 86 0,8 0 82 15,9-6-59-15,11-3-69 0,12-4-40 16,11-3-22-16,7 0-108 0,2-1-29 16,3-1-17-16,-4 0-70 0,-4 0-157 15,-4-1-142-15,-5 1-85 0,-4 0-490 16</inkml:trace>
  <inkml:trace contextRef="#ctx0" brushRef="#br0" timeOffset="14895.69">20323 2305 1061 0,'0'0'813'0,"0"0"-327"15,0 0-121-15,0 0-21 0,0 0-60 0,0 0-96 16,0 0-65-16,0 0-47 0,0 0-73 16,0 0-2-16,0 0-1 0,-84 19 13 15,75-8-13-15,4 0-16 0,2 1-12 16,3 1 2-16,0-2 26 0,8 2 0 15,8 0 38-15,5-1 25 0,4-4-3 16,3-2 3-16,5-2 28 0,0-4 10 0,2 0 2 16,-1 0-25-16,-3-7-7 0,-3-2-9 15,-2 0 0-15,-4-5 13 0,-6-1 17 16,-3-2 22-16,-3 0 0 0,-6-1-32 16,-2 3-27-16,-2-1-9 0,0 2 6 15,-11 1-52-15,-6 2-9 0,-2-2-49 16,-7 2-31-16,1 5 16 0,-3 1-1 15,4 4-24-15,2 1-35 0,2 0-31 16,3 1-38-16,2 4-74 0,2 3-121 0,5-1-117 16,0 1 64-16,5-1-10 0,3-1-177 15,0-1-187-15</inkml:trace>
  <inkml:trace contextRef="#ctx0" brushRef="#br0" timeOffset="15229.88">20999 2248 395 0,'0'0'805'0,"0"0"-113"16,0 0-112-16,0 0-84 0,0 0-134 16,0 0-102-16,0 0-98 0,0 0-77 15,0 0-82-15,0 0-3 0,0 0-60 16,8 0-22-16,-6 2-22 0,4 1 9 16,6 4 95-16,7 2 120 0,6 0-19 0,9 1-35 15,6 1-25-15,5-4-16 0,3 0 16 16,1-2-19-16,1-3-9 0,-2-2-1 15,1 0-10-15,-3 0 2 0,-1-1 8 16,-3-4 4-16,-8 0 15 0,-4-3 27 16,-4-1 54-16,-9-2 106 0,-2-4 1 15,-4-3-7-15,-5-2-37 0,-2-2-31 0,-4 0-47 16,0 1-21-16,-7 2-18 0,-6 1-58 16,-6 4-50-16,-8 0-35 0,-5 4-31 15,-4 3-3-15,-7 4-46 0,-2 3-57 16,-2 2-87-16,1 7-89 0,-2 3-121 15,5-1-76-15,1 1-119 0,11-2-698 0</inkml:trace>
  <inkml:trace contextRef="#ctx0" brushRef="#br0" timeOffset="15694.31">18655 3309 1165 0,'0'0'595'0,"0"0"-179"16,0 0-38-16,0 0 9 0,0 0-32 0,0 0-155 16,0 0-111-16,92-29-29 0,-41 14-19 15,19 0-9-15,17-3 18 0,20 0 67 16,18-1-42-16,19-2 55 0,15 0-96 16,12-3-3-16,9 0 19 0,8-3-22 15,2 3-27-15,-3 0-1 0,-4 0-48 16,-8 4-11-16,-8 3-13 0,-12 3 9 15,-15 3-16-15,-14 0 45 0,-14 3 33 16,-15-1-21-16,-11-1-54 0,-12 1 0 16,-9 0 38-16,-9 0-12 0,-7 1 9 0,-9 2-32 15,-7 1-20-15,-10 1 39 0,-7 0 7 16,-4 2-20-16,-8 1-45 0,-3 1-84 16,-1 0-19-16,0 0-95 0,-5 4-72 0,-4 2-259 15,0-1-489-15</inkml:trace>
  <inkml:trace contextRef="#ctx0" brushRef="#br0" timeOffset="17676.56">19240 3704 1551 0,'0'0'452'0,"0"0"-245"0,0 0-54 16,0 0 44-16,0 0 51 0,0 0 9 15,0 0-40-15,0 0-51 0,0 0-17 16,0 0 2-16,0 0-15 0,-17-1-11 16,28-2-52-16,5-2-73 0,6 0-11 15,5-3-15-15,6 2 10 0,4-2 16 0,2 0 0 16,2 1-1-16,0-3-40 16,1 2-15-16,1 1-7 0,-3-2-12 0,-5 3-26 15,-4 0-16-15,-9 4 2 0,-7-1 20 16,-10 2 28-16,-1 1 67 0,-4 0-2 15,0 0-1-15,0 0 3 0,0 0 6 0,0 0 55 16,-2 0-4-16,-3 3-13 0,-3 3-12 16,-3 2 19-16,-4 5 28 0,-3 2 25 15,-5 5-9-15,0 3-29 0,-3 1-22 16,1 2-3-16,0-1-16 0,0 2-23 16,-1-2 23-16,5-2 17 0,3-2-32 15,1-3-10-15,4-3-3 0,2-2-13 16,4-1-66-16,2-3 10 0,2-4 9 15,0-2 3-15,3-2 6 0,0-1 54 0,0 0 7 16,0-1 141-16,6-10-1 0,0-1-74 16,1-4-17-16,3-2 7 0,0-1 5 15,-1-1 28-15,2 1 81 0,-2-2-11 16,1 2-43-16,3-1-40 0,0-1-28 16,1 2-6-16,-2-1 6 0,1 5-16 0,-3 2-14 15,-3 4-8-15,-1 4-17 16,0 3-43-16,0 2-39 0,2 2-10 0,3 7 51 15,6 4 41-15,0 3 0 0,3 4-30 16,0 1-29-16,-2-1-60 0,0 2-39 16,-2-2-9-16,0 2 6 0,-1-2-46 15,-3-1-45-15,0-1-26 0,-5 0-31 16,-4-1-92-16,-3-2 4 0,0-1-223 16,-6-3-433-16</inkml:trace>
  <inkml:trace contextRef="#ctx0" brushRef="#br0" timeOffset="17863.68">19211 4213 1829 0,'0'0'806'0,"0"0"-155"0,0 0-194 16,0 0-180-16,0 0-111 0,0 0-78 16,79-48-51-16,-39 32-34 0,9 2-3 0,5 2-25 15,3 2 10-15,0 3 2 0,-1 0 13 16,-3 2-2-16,0 3-63 0,-4 2-76 15,-8 0-35-15,-6 0-150 0,-10 1-229 16,-11 4-154-16,-6-1-790 0</inkml:trace>
  <inkml:trace contextRef="#ctx0" brushRef="#br0" timeOffset="18243.39">19579 4254 1730 0,'0'0'739'0,"0"0"-265"15,0 0-135-15,0 0-129 0,0 0-86 16,0 0-67-16,0 0-7 0,0 0 7 16,0 0-7-16,0 0-12 0,0 0-16 15,-11 72-3-15,11-57-6 0,0 1 5 0,1-1-2 16,6-1-13-16,0 0 13 16,-1-1 12-16,3-1-22 0,1-3-6 0,0-1-97 15,0-2-16-15,4-2 9 0,-2-3 25 16,4-1 52-16,-2 0 27 0,0-1 29 15,0-4 82-15,-3-3 11 0,2-1 29 16,-1 0 50-16,0 0 17 0,0 0-64 0,-2 1-40 16,-3 3-19-16,-2 1 1 0,-4 3 11 15,1 1 3-15,-2 0-43 0,0 0-64 16,1 0-3-16,0 1-46 0,4 6-15 16,1 2 31-16,1 5 8 0,4 0 10 15,-2 3-13-15,1 0-33 0,0-2-37 16,-1 1-49-16,0-2-32 0,0-3-38 15,0 1-71-15,4-6-144 0,4-1-161 0,6-5 72 16,-4 0-241-16,18-12-682 0</inkml:trace>
  <inkml:trace contextRef="#ctx0" brushRef="#br0" timeOffset="18461.64">20457 3775 2338 0,'0'0'972'0,"0"0"-604"0,0 0-110 15,0 0-119-15,0 0-139 0,0 0-16 16,0 0-72-16,0 0 88 0,0 0 53 16,0 0-21-16,95 70-10 0,-68-50-22 15,-1-2-48-15,-1-1-109 0,-5-3-124 16,-4-1-132-16,-5-4-78 0,-2-3-65 15,-3 0-488-15</inkml:trace>
  <inkml:trace contextRef="#ctx0" brushRef="#br0" timeOffset="18642.68">20714 3824 104 0,'0'0'2040'16,"0"0"-1323"-16,0 0-227 0,0 0-109 0,0 0-67 16,0 0-88-16,0 0-65 0,0 0-65 15,0 0-68-15,-81-21-13 0,50 34-3 16,-3 4-10-16,0 3-2 0,4 2-1 15,4 2-20-15,6 0-56 0,4-2-41 16,6 1-91-16,3-1-58 0,4-2-80 16,3-2-102-16,0-2-40 0,7-4 10 15,2-4-327-15,11-2-517 0</inkml:trace>
  <inkml:trace contextRef="#ctx0" brushRef="#br0" timeOffset="19009.68">21102 3640 2498 0,'0'0'691'16,"0"0"-258"-16,0 0-86 0,10-67-81 16,-4 54-70-16,1 3-48 0,2 3-61 15,2 2-87-15,5 2-13 0,5 3-45 16,4 0-1-16,2 8 31 0,5 2 13 15,-5 5 2-15,-4-2-76 0,-8 1-48 16,-4 0 0-16,-6-1 29 0,-5 1 64 16,0 2 44-16,-5-1 57 0,-6 0 13 15,-4 3-8-15,-3 0-12 0,0 1-13 16,0-4-18-16,2 1-3 0,4 0-16 16,1-3 0-16,4-1-22 0,3-5 0 0,2 1 3 15,1-4 1-15,1 0 15 0,1-3 3 16,10 0 9-16,6-1 53 0,6 0 0 15,7-5-62-15,7-3-76 0,2-4-77 0,3-5-64 16,1-1-86-16,-2-1-98 16,-4-5-129-16,-2 0-182 0,-5-1-374 0</inkml:trace>
  <inkml:trace contextRef="#ctx0" brushRef="#br0" timeOffset="19202.71">21649 3592 875 0,'0'0'1063'0,"0"0"-519"0,0 0-51 15,0 0-36-15,0 0-65 0,0 0-46 16,0 0-57-16,0 0-58 0,0 0-53 15,0 0-55-15,-8-10-56 0,11 10-67 16,4 0-3-16,7 6-73 0,6 4 21 16,8 2 24-16,1 3 31 0,4 2 56 15,-5 1-13-15,-5-1-43 0,-4 0-24 0,-5-2-34 16,-5 1-49-16,-4-4-47 0,-5 0-34 16,0-1-33-16,-4-3-4 0,-8 0-5 15,-2 0-77-15,-3-5-139 0,-3-3-21 16,1 0-255-16,4 0-555 0</inkml:trace>
  <inkml:trace contextRef="#ctx0" brushRef="#br0" timeOffset="19343.02">21736 3570 1464 0,'0'0'757'0,"0"0"-295"16,0 0-191-16,39-67-82 0,-23 51-49 16,2 3-51-16,5 1-49 0,1 3-40 15,3-1-39-15,0 2 11 0,1 3 6 0,-3-1-173 16,-4 1-84-16,-3-2-82 0,-1 2-268 15,-7 0-655-15</inkml:trace>
  <inkml:trace contextRef="#ctx0" brushRef="#br0" timeOffset="19660">22064 3207 1193 0,'0'0'1243'0,"0"0"-782"0,0 0-93 0,0 0-34 16,0 0-82-16,41-66-73 0,-22 56-65 15,6 3-46-15,3 2 7 0,3 2-7 16,-1 0-2-16,-3 3-60 0,-4 0-6 16,-7 3-28-16,-1 4-6 0,-7 1 15 0,-3 6-15 15,-4 3-6-15,-1 4 12 0,0 3-4 16,-7 2 11-16,-7 3 8 0,-1-2-6 16,-3 2 17-16,-2-2 2 0,2-2 15 15,3-6 4-15,6-2-19 0,0-7-1 16,6-2-1-16,1-6 0 0,2-1 2 15,0-1 70-15,5 0 98 0,9-3-11 16,6-4-89-16,8-1-68 0,3 1-9 16,6-1-71-16,0 2-47 0,0-1-50 15,2 3-46-15,0 0-94 0,4 2-249 16,-2 1-129-16,-10-2-722 0</inkml:trace>
  <inkml:trace contextRef="#ctx0" brushRef="#br0" timeOffset="20645.64">17848 6246 1914 0,'0'0'586'0,"0"0"-192"0,0 0-100 15,0 0-42-15,0 0-52 0,0 0-30 16,0 0-38-16,0 0-110 0,111-23-22 15,-49 11-15-15,14 1 12 0,5 2-16 16,0 4 0-16,-9 4-66 0,-10 1-95 16,-15 0-45-16,-18 2-152 0,-13 3-134 15,-13 2-219-15,-3-2-353 0,-13 7 366 0</inkml:trace>
  <inkml:trace contextRef="#ctx0" brushRef="#br0" timeOffset="20925.68">18159 6360 1377 0,'0'0'708'0,"0"0"-200"15,0 0-61-15,0 0-108 0,0 0-76 16,0 0 8-16,0 0-54 0,0 0-142 16,0 0-73-16,94-54-2 0,-58 34-3 0,0-2-90 15,-3 3-18-15,-2 0-65 0,-5 1-48 16,-6 2-30-16,-6 3-37 0,-4 1-53 16,-1 1 41-16,-2 0 138 0,0 0 165 15,1 1 155-15,1 1 74 0,-3 1 13 16,0 2 34-16,0 1-2 0,-2 1-8 15,2 1-48-15,-2 2-71 0,1-1-74 16,3 2-72-16,0 3 1 0,4 6 18 16,2 8 45-16,0 5-12 0,-3 4-15 15,-5 4-14-15,-4 4-5 0,-2-2-19 0,-8 3-30 16,-5-3-119-16,-7 1-78 0,-1-3-170 16,0-3-245-16,3-6-403 0,-4 3-810 0</inkml:trace>
  <inkml:trace contextRef="#ctx0" brushRef="#br0" timeOffset="37670.01">20897 5691 1037 0,'0'0'524'0,"0"0"-118"15,0 0-185-15,0 0-69 0,0 0-10 16,0 0 10-16,0 0-10 0,0 0-20 16,0 0-39-16,0 0-44 0,3-18-17 15,-3 18 7-15,0 0 3 0,0 0 0 16,0 0-9-16,0 2 5 0,0 4-25 16,-6 5 52-16,-2 1 12 0,-3 7-10 0,-4 0-22 15,-1 4-9-15,-5 1-4 16,-1 2-19-16,0 2-3 0,-1 1-11 15,5-2 11-15,3 2-1 0,1 0-43 0,7-1 6 16,2 0 19-16,5 0-84 0,0-3 4 16,9-2 13-16,5 1-13 0,2-5 28 15,4-2-19-15,3-3-29 0,-1-3 15 0,1 0 37 16,-1-5-14-16,-5-1 39 0,-3-4 42 16,-5-1 11-16,-1 0 27 0,-2-2 11 15,-3-5-14-15,2-2-9 0,-4-1 90 16,-1-3 58-16,0-1 32 0,-6-3-17 15,-8 1-40-15,-2-1-60 0,-4 3-15 16,-1-2-37-16,-4 4-34 0,0 3-3 16,-1-1-16-16,4 7-6 0,2 1-4 15,5 2-12-15,3 3-29 0,2 3-146 16,3 6-63-16,4 1-72 0,3-1-88 0,0 0-341 16,2 2-543-16</inkml:trace>
  <inkml:trace contextRef="#ctx0" brushRef="#br0" timeOffset="38005.61">21183 6116 45 0,'0'0'140'0,"0"0"65"0,0 0-19 0,0 0 36 15,0 0 78-15,0 0 19 0,0 0 6 16,0 0-17-16,0 0-16 0,0 0-1 16,0 0-63-16,12-34-6 0,-23 30-75 15,-3 0-77-15,0 1-28 0,-1 2-26 16,4 1-15-16,1 0-1 0,2 0-35 15,1 2-20-15,4 4-95 0,1-1-68 16,2 3-62-16,0-1-1 0,0 1-59 0,0-1-164 16,8-1-190-16,-2-4-53 0</inkml:trace>
  <inkml:trace contextRef="#ctx0" brushRef="#br0" timeOffset="38819.78">21930 5641 426 0,'0'0'659'0,"0"0"-116"0,0 0-150 16,0 0-85-16,0 0-30 0,0 0-43 16,0 0-65-16,0 0-45 0,0 0-51 15,0 0-68-15,0 0-6 0,-45-21-16 16,26 21 0-16,2 2 15 0,0 2 1 15,2 1 3-15,1 2-1 0,3-2 0 16,0 0-2-16,1 1-16 0,1 2-10 16,1-2 4-16,4 5-1 0,1-2-2 15,3 1-1-15,0-2-6 0,8 2-7 0,9-2 39 16,6 1 20-16,5-1 60 0,6 0 35 16,4 0 16-16,2 0-1 0,3-3-50 15,-4 2-33-15,-4-1-3 0,-5-1 1 16,-7 2-10-16,-4-1-20 0,-5 0 11 15,-6 2 36-15,-4 2-14 0,-2 2 11 16,-2 0 10-16,-3 2 14 0,-8 1 1 0,-3 2-9 16,-6-3-22-16,-5 0-22 0,-2-2-31 15,-2-2-40-15,3-3-48 0,1-2-27 16,1-3-46-16,4-1-37 0,0-1-68 16,4-3-79-16,0-4-76 0,3-4-119 15,2-1-534-15</inkml:trace>
  <inkml:trace contextRef="#ctx0" brushRef="#br0" timeOffset="39003.44">21883 5658 1848 0,'0'0'396'0,"0"0"-179"15,0 0-43-15,0 0-19 0,106-44-20 16,-64 33-23-16,6 0-45 0,0 3-51 0,0 1-16 15,-8 1 0-15,-7 1-51 16,-5 0-125-16,-8 4-63 0,-6 0-87 0,-3 1-235 16,-5 0-256-16</inkml:trace>
  <inkml:trace contextRef="#ctx0" brushRef="#br0" timeOffset="39420">22634 5488 3 0,'0'0'1920'0,"0"0"-1402"15,0 0-150-15,0 0-12 0,0 0-34 16,0 0-50-16,0 0-86 0,0 0-51 16,0 0-35-16,0 0-47 0,0 0-37 0,-3 3-13 15,5 6 9-15,2 4 23 0,4 5-1 16,1 1-13-16,2 4 4 0,2 2-22 15,1 0-1-15,-1 2-1 0,1-2-1 16,-1 0 13-16,2 0-10 0,-7-3 7 16,0 1-10-16,-3-5-15 0,1-1-19 0,-2-3-44 15,-2-2-34-15,-2-5-55 16,1 1-87-16,-1-3-95 0,0-1-134 0,0-3-62 16,0-1-596-16</inkml:trace>
  <inkml:trace contextRef="#ctx0" brushRef="#br0" timeOffset="40620.51">24692 5572 802 0,'0'0'707'16,"0"0"-246"-16,0 0-227 0,0 0-46 16,0 0-7-16,0 0-11 0,0 0-15 0,0 0-1 15,0 0-1-15,0 0 4 0,-73-29 27 16,71 21-51-16,2-4-51 0,-1-2-19 15,1-2-3-15,0-3-7 0,1-3 26 0,8-2-13 16,1-1-25-16,3 1-7 0,3 3 26 16,-2 3 17-16,5 4-18 0,0 2-59 15,0 2-15-15,4 2-22 0,-3 3 2 16,-1 2 10-16,1 0 10 0,-1 3-4 16,-1 0 0-16,1 0 16 0,-2 5-37 15,3 0-1-15,-4 2-6 0,4-1 6 16,-3 0-3-16,0 5-16 0,0-4-15 15,-3 5-17-15,3 0 13 0,-1-1 32 16,3 1 22-16,-3-2 21 0,1-1 2 16,-1-1 2-16,4-2 3 0,-3-2 16 15,2 0 4-15,1-3-4 0,-3-1 6 0,0 0 0 16,-4 0 13-16,1-3 6 0,-4 0 0 16,3-5 0-16,-1-1-44 0,1-4 35 15,1 1-23-15,-1-4 79 0,1 2-54 16,-4 1-37-16,-1 1-56 0,-2 3-39 0,-3 3-24 15,-2 1-36-15,-1 3-118 16,-1 2-124-16,0 0-157 0,-5 6-247 0,-2-1-172 16</inkml:trace>
  <inkml:trace contextRef="#ctx0" brushRef="#br0" timeOffset="41002.44">24834 5731 833 0,'0'0'628'0,"0"0"-260"0,0 0-222 16,0 0-17-16,0 0-5 0,0 0 5 16,31-69 52-16,-21 57 22 0,-3 5-80 0,-1-1-8 15,0 2-76-15,1 3 9 0,-3-2 0 16,2 4 3-16,2-2-35 0,4 0-16 15,1 3-32-15,7 0 0 0,2 0 10 16,4 0-1-16,2 6 23 0,0-3 0 16,1 2 42-16,1 1-20 0,1-2-20 15,0 1 2-15,0-3-1 0,0 2 16 16,-2-3-3-16,-6-1 0 0,-4 0-3 0,-5 0 6 16,-5 0 10-16,-5 0 4 0,2 0-33 15,-1 0-23-15,2 0-2 0,0-2-14 16,3-1-12-16,4-1-6 0,-1 1-43 15,6 0-35-15,-1 0-42 0,-3 2-55 16,0-3-105-16,-2 3-244 0,-5-2-488 16</inkml:trace>
  <inkml:trace contextRef="#ctx0" brushRef="#br0" timeOffset="41602.49">26405 5151 2 0,'0'0'1935'0,"0"0"-1514"16,0 0-198-16,0 0-33 0,0 0 10 15,0 0-18-15,0 0-67 0,0 0-75 16,0 0-40-16,0 0-26 0,-70-63 10 15,60 63 14-15,-1 0-33 0,1 4-13 16,2 2-10-16,2 2 1 0,-1 2-62 16,5 2 106-16,2 3 26 0,0 1 38 15,6 2 71-15,11 0-39 0,4 3 10 0,6-2 31 16,4 1-10-16,2 1-9 0,-2-2-32 16,1-1-73-16,-4-1-7 0,-4-1 5 15,-4 0 4-15,-4 1 44 0,-4-2-24 16,-3 1-22-16,-5-1-10 0,-2 1-12 0,-2-3 20 15,-6 3 2-15,-11-2 31 0,-3 1-12 16,-5-3-19-16,-6 0-85 0,0-3-165 16,0 0 248-16,5-4-59 0,5-2 15 15,5-2 46-15,6-1 47 0,4-1 36 16,3-6-3-16,1-3-36 0,2-2 6 16,0-2-2-16,3-4-48 0,6 0 38 15,3-2-38-15,5-2 28 0,0 0 4 16,6-2-7-16,3 0 6 0,3-2-30 15,1 1 1-15,-2 0 33 0,-2 1-3 16,-3 1-17-16,-3-1 10 0,-4 1 19 16,-6 0 32-16,-4 0 87 0,-3 1-5 0,-3 1-47 15,-6 3-37-15,-6 4-74 0,-7 3-12 16,-6 2-62-16,-6 4-19 0,-6 2 6 16,-4 3-12-16,1 5-51 0,4 8-68 0,7 4-180 15,6 2 105-15,6 4-112 0,7 0 15 16,4 1-54-16,6 0-194 0,0-6-388 15</inkml:trace>
  <inkml:trace contextRef="#ctx0" brushRef="#br0" timeOffset="42062.71">27289 4982 1720 0,'0'0'555'0,"0"0"-354"15,0 0 291-15,0 0-124 0,0 0-72 16,0 0-63-16,0 0-28 0,0 0-24 16,0 0-38-16,0 0-44 0,0 0-31 0,-11-19-34 15,11 19-34-15,0 0-83 16,0 1 28-16,0 10 49 0,1 5 6 0,3 11 47 15,1 3-22-15,-1 6-10 0,4 0 7 16,0 0 12-16,1-1-7 0,-1-2-11 16,2 1-16-16,0-4-3 0,-4-5 0 15,2-2-245-15,-6-5 171 0,2-2 43 0,-1-5-157 16,-3 0-64-16,2-4-74 0,-1-3-127 16,-1-1-23-16,0-3-55 0,0 0-146 15,0-7-128-15</inkml:trace>
  <inkml:trace contextRef="#ctx0" brushRef="#br0" timeOffset="42285.23">27379 5336 20 0,'0'0'678'16,"0"0"-131"-16,0 0-10 0,0 0-96 16,0 0-95-16,0 0-7 0,0 0-35 15,93-46-132-15,-61 41-102 0,8 2 180 16,6 0-95-16,8 3-58 0,-2 2-3 0,-1 5 23 16,-3 1-58-16,-9 3-37 0,-9 2 18 15,-9-1-40-15,-6 4 0 0,-7-2-22 16,-7 3-65-16,-1-2 87 0,-9 1 41 15,-12-1 18-15,-7-1-13 0,-11-1-46 16,-4-4-24-16,-7-1-82 0,-1-4-45 16,-1-2-53-16,3 0-87 0,5-2-65 0,6 0-42 15,11 0-60-15,7-2-581 0,9-2-45 16</inkml:trace>
  <inkml:trace contextRef="#ctx0" brushRef="#br0" timeOffset="42651.84">28165 5294 1713 0,'0'0'613'0,"0"0"-155"0,0 0-239 16,0 0 234-16,0 0-218 0,0 0-81 16,-88-59-60-16,68 56-65 0,0 0-29 15,1 3-2-15,2 0-23 0,4 0-9 16,0 6 2-16,3-1 4 0,1 0-63 15,4 3 78-15,-4-1 13 0,3 4-82 16,3 0-7-16,0 2-6 0,1 0 0 16,2 1-1-16,0 2 10 0,2-4 32 0,7 1 31 15,3-2 23-15,1-4 0 0,4-2 0 16,0 0 42-16,0-4 245 0,2-1-65 0,1 0-65 16,0 0-34-16,2-6-12 0,1 2 4 15,2 0 22-15,-1-1-7 0,0-2-37 16,0 2-48-16,-3 1-45 0,-3 3-114 15,-2-1 114-15,-6 2 0 0,-2 0-16 16,-1 0-68-16,-4 2-40 0,2 0-35 16,-2 2-84-16,-2 0-133 0,-1-2-148 15,0 3-50-15,0-4-521 0</inkml:trace>
  <inkml:trace contextRef="#ctx0" brushRef="#br0" timeOffset="43118">28393 5282 750 0,'0'0'1382'0,"0"0"-997"0,0 0 130 16,0 0-199-16,94-37-141 0,-73 33-68 16,-3 3-21-16,-3 1-42 0,-6 0-44 15,-4 0 0-15,-2 5-13 0,-3 2-66 0,0 0 13 16,0 2-102-16,0 0 133 0,0-1 35 16,0-3-48-16,-2 0-12 0,1-2-30 15,1-2-41-15,0 0-29 0,0-1 28 16,0 0 132-16,3 0 22 0,5 0 120 15,2-4-49-15,3-1-35 0,6-2-33 16,-2 0 10-16,5 1-3 0,-2-2 10 16,0 0-23-16,-1 2-16 0,-1 0-1 15,-4 1-2-15,0 2 0 0,-5-1 10 16,-1 1 31-16,0-1-41 0,-1 3 64 0,0-3-7 16,-1 1 39-16,0-2-33 0,1 1-12 15,0 1-21-15,-3-1-30 0,0 2-12 16,-1-1 12-16,-1 3 0 0,-1 0-16 15,-1 0-22-15,0 0-19 0,0 0-29 16,3 0-38-16,0 0 15 0,3 3 46 16,1 0 63-16,2 3 0 0,2 3 25 0,1-2 39 15,-1 4 22-15,3-2 0 0,-2 2 0 16,0 1-7-16,-2-2-79 0,-2-2 89 16,-5-1-14-16,-3 0-18 0,0-2-41 15,0 1-4-15,-5 1 7 0,-7 1 16 16,-4-1 0-16,-4 0-35 0,-3-2-77 15,-2 0-93-15,-3-1-68 0,-1 1-216 16,-1-1-77-16,7-3-628 0,-11 1-134 0</inkml:trace>
  <inkml:trace contextRef="#ctx0" brushRef="#br0" timeOffset="50282.85">6449 9866 850 0,'0'0'489'0,"0"0"-174"0,0 0-143 15,0 0-71-15,0 0-13 0,0 0-27 16,0 0-31-16,0 0 15 0,0 0-9 16,-3 3 15-16,3-3 37 0,0 0 25 15,3 0 13-15,1 0 0 0,0-2-7 16,2-4 6-16,0-1-28 0,4-3-20 16,0-1-10-16,-3 2-3 0,1-2 6 0,-4 1 19 15,0-2 6-15,-4 3 0 0,0 0-19 16,-1 0-9-16,-9 0 11 0,-4 1-27 15,-4 2-51-15,-2 1-24 0,-1 2-30 16,0 3-44-16,2 0-22 0,3 3-36 16,2 4-86-16,1 4-88 0,4 2-51 15,3 2-40-15,-1 0-151 0,5-3-187 16</inkml:trace>
  <inkml:trace contextRef="#ctx0" brushRef="#br0" timeOffset="50521.98">6084 10130 274 0,'0'0'1168'16,"0"0"-736"-16,0 0-176 0,0 0-64 16,-85 52-15-16,79-47-47 0,2 0-50 15,3-4-61-15,1-1-19 0,0 1 0 16,0-1 12-16,0 3 43 0,0-3 6 16,5 1 0-16,4-1 10 0,4 0-1 15,6 0-22-15,1-1-16 0,0-3-6 16,0-2-26-16,-4 0-6 0,0 1-10 15,-4 0 13-15,-3 2 0 0,-1-1 0 16,-1 2-23-16,2-2-22 0,-1 3-35 16,2-3-55-16,-1 2-42 0,2 1-101 0,-2 1-154 15,1 0-251-15,-4 0-375 16</inkml:trace>
  <inkml:trace contextRef="#ctx0" brushRef="#br0" timeOffset="50732.81">6653 10118 773 0,'0'0'567'0,"0"0"-118"15,0 0-122-15,0 0-38 0,0 0-15 16,0 0 6-16,0 0 27 0,0 0 30 16,0 0-15-16,0 0-49 0,14-18-80 15,-20 15-76-15,1 1-55 0,1-1-45 16,1 2-17-16,0 1-30 0,3-1-131 0,0 1-116 15,0-1-129-15,10-2-240 0,6 0-24 16,-3 1-702-16,-45 39 347 0</inkml:trace>
  <inkml:trace contextRef="#ctx0" brushRef="#br0" timeOffset="51349.81">9370 9465 1023 0,'0'0'1538'0,"0"0"-953"0,0 0-254 16,0 0-65-16,0 0-39 0,0 0-95 15,0 0-110-15,0 0-22 0,0 0-16 0,0 0 16 16,0 0 72-16,20 66 3 16,-8-39-22-16,0 1-16 0,2 2-6 0,0 0 9 15,-3 3-9-15,3-1-12 16,-2 3-3-16,0-2-15 0,1 2-1 0,-3-3-59 16,-1 1-16-16,-2-2-2 0,0-3-29 15,0-4-64-15,-1-2-72 0,-3-4-94 16,1-5-89-16,-1-4-26 0,-3-7-112 15,0 0-447-15</inkml:trace>
  <inkml:trace contextRef="#ctx0" brushRef="#br0" timeOffset="51632.51">9242 9549 1918 0,'0'0'616'0,"0"0"-323"0,0-85-78 15,4 50 86-15,9-1 3 0,4 0-73 16,8 5-84-16,4 2-27 16,2 3-48-16,5 4-26 0,-1 4 1 15,5 4-1-15,3 1-21 0,6 3-12 0,2 2-13 16,2 4-15-16,-1 4-7 0,-4 3 1 16,-9 10 21-16,-9 5 21 0,-11 4-21 15,-11 6-18-15,-8 6 18 0,-10 3 46 16,-13 1 29-16,-7 4-1 0,-5 0-28 15,-1 0-30-15,0 0-16 0,4-4-53 0,5-3-67 16,4-2-182-16,7-6-69 0,3 0-176 16,3-6-47-16,6-5-131 0,1-2-639 0</inkml:trace>
  <inkml:trace contextRef="#ctx0" brushRef="#br0" timeOffset="52198.37">9881 9669 1273 0,'0'0'1322'16,"0"0"-791"-16,0 0-165 0,0 0-59 15,0 0-56-15,0 0-81 0,0 0-83 16,0 0-59-16,0 0-28 0,0 0 0 0,85-32 20 16,-63 38 24-16,-2 1-19 0,-3 1-25 15,-2 3 0-15,-5-2-28 0,0 0-22 16,-6 0 0-16,-1-1 1 0,0-2-1 15,-3-1-6-15,0-2 6 0,0-2 8 16,0-1 42-16,0 0 70 0,0-2-36 16,0-9-34-16,0-3-40 0,-3-3 15 15,3-1 3-15,0-1-8 0,9 1-26 16,5 1-25-16,5 0 11 0,4 3-12 0,5 3-19 16,2-2-28-16,0 3-50 0,2 1 26 15,-2-1 3-15,-4 4 18 0,1 0 13 16,-6 0 13-16,0 5 16 0,-5 0 25 15,-1 1 23-15,-5 0-3 0,-4 4-10 0,-1 4 55 16,-4-1 0-16,1 1 61 16,-2 1 52-16,0 0 39 0,0-2-20 0,0 3-39 15,0 0-45-15,0-1-22 16,0 0-26-16,0 0-2 0,0 1-17 0,4-1 15 16,4 0 4-16,3-2 11 0,5-1 21 15,2-1 42-15,3-3 12 0,2-1 13 16,4-1-10-16,-1-1-15 0,-1-7 11 15,-6-1 13-15,-4-1 76 0,-6-2 24 16,-3-1-6-16,-6-1-6 0,0-3 6 16,-10 1-29-16,-2-1-37 0,-4-1-34 15,1 2-43-15,0 3-40 0,-1 5-9 0,0 2-40 16,-2 5-39-16,-1 1-136 0,-3 7-20 16,2 4-51-16,3 4-123 0,1 2-191 15,9 0-37-15,4-3-339 0,3 3-522 0</inkml:trace>
  <inkml:trace contextRef="#ctx0" brushRef="#br0" timeOffset="52438">10903 9464 2355 0,'0'0'776'0,"0"0"-359"0,0 0-123 16,0 0-90-16,0 0-87 0,0 0-89 0,0 0-16 16,0 0 13-16,0 0 6 15,79 27 3-15,-55-15-17 0,-1-1-17 0,0 1-44 16,-2 0-27-16,-2-1-64 0,-2 1-104 16,-5-5-93-16,1 3-150 0,-6-4-53 15,-3-4-464-15,2-1-474 0</inkml:trace>
  <inkml:trace contextRef="#ctx0" brushRef="#br0" timeOffset="52632.03">11263 9411 192 0,'0'0'1828'0,"0"0"-1236"15,0 0-167-15,0 0-26 0,0 0-57 16,0 0-46-16,0 0-53 0,0 0-88 16,0 0-56-16,0 0-34 0,0 0-46 15,-17-37-18-15,7 51-1 0,-4 3 19 16,4 1-7-16,1 0-12 0,2 1-15 0,1 1-78 15,3-2-64-15,3-2-77 0,0 1-76 16,0-4-136-16,5 0-130 0,3-2-31 16,-1-4-679-16</inkml:trace>
  <inkml:trace contextRef="#ctx0" brushRef="#br0" timeOffset="52805.99">11585 9406 954 0,'0'0'1456'16,"0"0"-876"-16,0 0-95 0,0 0-87 15,0 0-87-15,0 0-99 0,0 0-107 16,0 0-86-16,0 0-19 0,0 0-44 16,0 0 42-16,4 12 2 0,-1 1 0 15,1 1-32-15,-2-1-76 0,1 0-51 16,0-2-55-16,1 1-66 0,-1 0-120 16,0-4-132-16,-2 2-79 0,1-4-691 15,-34-130 466-15</inkml:trace>
  <inkml:trace contextRef="#ctx0" brushRef="#br0" timeOffset="52934.71">11690 9289 1634 0,'0'0'565'15,"0"0"-281"-15,0 0-142 0,0 0-68 16,0 0-22-16,0 0-52 0,0 0-41 16,0 0-181-16,0 0-79 0,0 0-281 15,0 0-585-15</inkml:trace>
  <inkml:trace contextRef="#ctx0" brushRef="#br0" timeOffset="53380.94">12130 8898 1960 0,'0'0'1144'0,"0"0"-695"16,0 0-130-16,0 0-23 0,0 0-57 15,0 0-97-15,0 0-114 0,0 0-28 0,0 0-1 16,0 0 1-16,0 0 3 0,-15 55 10 16,17-26 8-16,5 3-20 0,-1 4 0 15,1 1 2-15,3 4 0 0,0 0-2 16,2 1 2-16,0-4 11 0,-1 1-13 16,-1-6 1-16,1 1 13 0,-2-7-15 15,-2-4-2-15,-1-5-32 0,-3-4-21 16,2-5-16-16,-5-4 9 0,0-3 56 0,0-2 6 15,0-2 89-15,-4-8-18 0,-3-3-55 16,-5-6-14-16,-2-3 10 0,-3 0 10 16,-5 1 3-16,-1 2-1 0,1 4-2 15,-6 3-10-15,-1 6-12 0,0 3 0 16,2 3-18-16,1 0 5 0,4 7 10 16,3 0-12-16,5 4-7 0,5 1-2 15,3 1-10-15,6 3-13 0,0-1 7 16,11 3 9-16,4 2-46 0,7-2-22 0,6-2-45 15,6-1-57-15,6-4-98 0,7-3-191 16,4-6-53-16,-12-2-440 0,23-1-656 16</inkml:trace>
  <inkml:trace contextRef="#ctx0" brushRef="#br0" timeOffset="53697.63">12618 9370 313 0,'0'0'1641'15,"0"0"-1110"-15,0 0-153 0,0 0-23 16,0 0-36-16,0 0-67 0,0 0-63 15,0 0-60-15,0 0-63 0,0 0-51 16,0 0-15-16,61-51-31 0,-35 42-12 16,0 1-37-16,-2-2-32 0,-1 1-8 15,-4-3 3-15,-5 1 45 0,-3-2 72 16,-5-2 31-16,0 1 10 0,-4-4 4 16,-2 1 24-16,0 2 44 0,-2-2 0 15,-7 2-31-15,-2 3-10 0,-5 5-34 0,-5 3-35 16,-5 4-3-16,-4 5 2 0,-2 9 0 15,-1 4 9-15,1 7-11 0,6 0-2 16,3 5 1-16,7-2-24 0,6 0 0 0,6-1 10 16,4-3 14-16,8-4 1 0,10 2 28 15,5-4 9-15,7-4-9 0,5-2-28 16,2-3-65-16,5-5-41 0,-2-4-61 16,1 0-89-16,-4-7-150 0,-3-4-88 15,-2-2-130-15,-10 2-628 0</inkml:trace>
  <inkml:trace contextRef="#ctx0" brushRef="#br0" timeOffset="54747.74">15634 8599 1395 0,'0'0'621'0,"0"0"-242"0,0 0-63 16,0 0-65-16,0 0 31 0,-33-72-43 16,22 62-52-16,2 1-87 0,-2 1-43 15,-1 2-32-15,1 2-6 0,-1 0-16 16,-1 3 13-16,-1 1-16 0,-5 0-28 16,-2 6 9-16,-4 4 4 0,0 2 14 15,-4 1 1-15,4 0-1 0,0-2-1 0,7 2-1 16,3-2-16-16,6-4 3 0,2 2-22 15,4-1-18-15,2 1 21 0,1 1 19 16,0 2 13-16,8-1-3 0,1 2 6 16,4 1 66-16,4 1 32 0,6-2 15 15,6 0-13-15,7 0-33 0,3 1-4 16,6-2-10-16,2 0-19 0,2-2-32 16,-5 2-2-16,-5-2-3 0,-3 2 1 15,-7-1-17-15,-5 2 3 0,-4 1 4 16,-7 3-22-16,-2 0 9 0,-5 0-13 0,-3 1 17 15,-3-3 21-15,0 2 13 0,-7-2 6 16,-6-1-1-16,0-1 4 0,-7-1 0 16,1-1-22-16,-5 0-3 0,-4-5-25 15,-2-1-13-15,-2-2-13 0,1-3-2 16,0 0 21-16,1-3 35 0,3-6 13 16,4 0-10-16,2-4 0 0,4-1-2 0,4 1 46 15,3-4 26-15,6 1 21 0,2-1-19 16,2-4-7-16,2 2-37 0,7-3 16 15,6 1-13-15,1-3-13 0,6 0-21 16,2-3 0-16,1 2-3 0,1 0 1 16,0 1 0-16,1 1-13 0,-1 2 15 0,-3-2 0 15,-2 5 15-15,-4 0 4 0,-3 2 9 16,-7 0 21-16,-1 2 13 0,-5 1 24 16,-1 3 9-16,0 1-33 0,-4 2-62 15,-3 2-22-15,-5 0-82 0,1 4-53 16,-5 1-23-16,-1 0-28 0,-5 5-56 15,5 3-112-15,-1 3-154 0,5 1 22 16,5 1-27-16,5-1-131 0,2 0-126 16</inkml:trace>
  <inkml:trace contextRef="#ctx0" brushRef="#br0" timeOffset="56064.02">16357 8464 120 0,'0'0'463'0,"0"0"-43"0,0 0-45 16,0 0-14-16,0 0-63 0,0 0-64 16,0 0-24-16,0 0-16 0,0 0-17 15,0 0-23-15,-6-8-23 0,6 8-25 16,0 0-30-16,0 0-22 0,0 0-15 15,0 0-14-15,0-1 0 0,0 1 1 16,0 0 6-16,-2 0-7 0,2 0-25 16,0 0-18-16,0 0-30 0,0 0-18 0,0 5 66 15,0 6 19-15,3 1 73 0,2 4-26 16,1 0-31-16,-1 4-13 0,4 1-18 16,-2-1-3-16,3 4 14 0,0 1 17 15,2 1-4-15,-1-1-2 0,-1 0 15 16,-1-1 18-16,-2-2 7 0,-1-1-15 15,-2-3-17-15,0-1-15 0,-2-6-16 0,-1-2 13 16,-1-1-13-16,2-4 0 16,-2-1 0-16,0-3 17 0,0 0 5 0,0 0 22 15,0 0-4-15,0-3-36 0,0-5-7 16,0-2-88-16,-2-3-66 0,-2-4-76 16,0 2-65-16,-3-2-171 0,1 1-130 15,2 6-515-15</inkml:trace>
  <inkml:trace contextRef="#ctx0" brushRef="#br0" timeOffset="56563.8">16447 8353 1018 0,'0'0'658'0,"0"0"-210"15,0 0-124-15,0 0-47 0,0 0-23 16,0 0-30-16,0 0-48 0,0 0-40 16,0 0-34-16,-75-21-14 0,57 22-12 0,-4 5-4 15,2 2-21-15,-3 5-17 0,1 1 10 16,-1 0-6-16,4 2-23 0,2-1-14 16,3-1 1-16,1 2-1 0,3-2-1 15,4 0 0-15,0 1-29 0,3 1-11 16,3 1-1-16,0 1 6 0,0 0 4 15,5 1 12-15,3 0 6 0,3 2-2 16,3-2 11-16,0 0 1 0,6-2 1 16,-1-2 0-16,1-2 2 0,2-2 2 15,2-4 14-15,2-3 3 0,3-1 9 16,4-3 7-16,2 0-16 0,-1-5 3 16,1-4 0-16,-2-3-7 0,-1-1 10 0,-5-2-9 15,-2-5 0-15,-6 0 22 0,-2-4 47 16,-6-6-8-16,-1-1-8 0,-8 0 30 15,-2-1-15-15,0 5 2 0,-7 1-6 0,-2 4-24 16,-3 6-35-16,0 0-21 16,-3 6-2-16,-5 1-25 0,-3 3-13 0,-3 4-4 15,-4 2-76-15,-4 0-50 16,0 4-42-16,2 4-49 0,5 3-112 0,2 2-148 16,4-1-10-16,6 2-134 0,4-4-426 15</inkml:trace>
  <inkml:trace contextRef="#ctx0" brushRef="#br0" timeOffset="56863.5">16374 8531 349 0,'0'0'1479'0,"0"0"-967"15,0 0-131-15,0 0-57 0,0 0-173 16,0 0-100-16,0 0-51 0,0 0 0 15,0 0 76-15,0 0 44 0,36 27 17 0,-23-15-11 16,3-1-22-16,-2 1-31 0,3 1-39 16,-2 2-33-16,2 3-1 0,-2 1-1 15,3 1 1-15,-2 2 32 0,3-3-7 16,-1 1-23-16,0 0-2 0,2-5 0 16,-4 1 2-16,0-3 4 0,-6-5-6 15,1 0-56-15,-5-4-29 0,-3-1-25 16,1-2-10-16,-1-1-17 0,0 0-38 15,-1 0-26-15,1 0-17 0,-2-4-85 16,-1 0-150-16,0-2-327 0,0 0-517 0</inkml:trace>
  <inkml:trace contextRef="#ctx0" brushRef="#br0" timeOffset="57313.78">16139 8275 1252 0,'0'0'627'0,"0"0"-325"0,0 0-172 15,0 0-62-15,0 0-42 0,-91-21-13 16,75 17 25-16,3 3 62 0,5 1 52 15,3-1 28-15,2 1 35 0,0 0 15 16,3 0-39-16,-2 0-23 0,1 0-30 0,1 0-37 16,0 0-38-16,0 0-23 0,0 0-10 15,9 0-8-15,3 0-21 0,8 0 2 16,7 0 31-16,4-1 7 0,3-2-16 0,5-1-1 16,3 0 17-16,4-1-1 0,3-1-24 15,3 1-16-15,1-2 0 0,-1 1-28 16,-3 0 3-16,-4 1 22 0,-8 3-19 15,-6-2 10-15,-7 3-4 0,-8 0-12 16,-6-1-12-16,-4 2 15 0,-3-1 24 16,-3 1 1-16,0 0 0 0,0 0-51 15,0 0 10-15,-2 0-13 0,-2 0-46 16,-6 0-42-16,0 0-29 0,-4 0-73 16,-2 0-99-16,-5 0-43 0,1 1-103 0,0 3-213 15,3-1-443-15</inkml:trace>
  <inkml:trace contextRef="#ctx0" brushRef="#br0" timeOffset="57639.41">16107 8248 284 0,'0'0'257'0,"0"0"-165"0,0 0-86 15,0 0-6-15,0 0-23 0,0 0 23 16,0 0 46-16,0 0 45 0,93-34 30 15,-71 33 6-15,4 0 0 0,3-2 3 16,0 2 30-16,4 0-50 0,-1 1-67 0,-3 0-43 16,-7-1-36-16,-5 1-257 15,-7 0-183-15,-6 0-228 0</inkml:trace>
  <inkml:trace contextRef="#ctx0" brushRef="#br0" timeOffset="59248.56">16240 8422 985 0,'0'0'465'0,"0"0"-243"0,0 0-141 16,0 0-58-16,0 0-23 0,0 0-17 16,0 0-31-16,0 0-24 0,0 0-19 15,0 0 19-15,0 0 72 0,-38 23 69 16,31-13 45-16,-2 3 29 0,0 0 25 16,0 2 21-16,-1-1-53 0,-2 2-65 15,2 1 0-15,1-2-13 0,5 1 13 16,0-4-10-16,4 1-12 0,5-2-7 15,6-3 3-15,5 0 26 0,4-1 31 0,4-5 30 16,6-2-36-16,2 0-35 0,3-5-23 16,-1-3-13-16,1-3 1 0,-3-3-24 15,-5-3 24-15,-2-5 31 0,-5-3 19 16,-6-1 7-16,0-4-4 0,-5 0 35 16,-5 1 2-16,-1 4-25 0,-3 3 14 15,0 8-2-15,-1 3-1 0,-6 1-27 16,-5 6-28-16,-2 0-47 0,-6 2-17 15,-4 2-14-15,-6 6-6 0,-4 5-10 0,-2 7 16 16,-2 4 28-16,2 5-19 0,4 3-9 16,4-2 3-16,6 1 28 0,12 1-41 15,6 0-10-15,4-3 7 0,10-1-53 16,8-3-1-16,6-3 13 0,6-3 10 0,6-5 21 16,4-5 3-16,6-6 19 0,2-1 17 15,-2-5-17-15,0-8 21 0,-7-3 11 16,-6-6 35-16,-8-2 19 0,-10-6 73 15,-7-1 40-15,-8 0-13 0,-5-1-31 16,-9 2-30-16,-6 5 1 0,-6 1-35 16,-5 7-22-16,-5 6-9 0,-7 6-25 15,-2 5 0-15,-2 2-3 0,-1 10-3 16,2 5-16-16,4 2-15 0,11 3 3 16,6 0-3-16,11 1-28 0,11 0-1 15,3 2 7-15,10-2-51 0,9-3-25 0,8 0 3 16,8-5 19-16,9-6 37 0,6-4 41 15,4-5 16-15,3 0 16 0,-3-9 34 16,-5-2 1-16,-3-6 0 0,-10-1 15 0,-8-2 26 16,-11-4 56-16,-5 0-9 0,-11 1-3 15,-1-1-2-15,-9 5-15 0,-8 6-45 16,-4 3-54-16,-10 8-4 0,-5 2-38 16,-7 5 7-16,-6 8-6 0,1 5-3 15,-1 3 5-15,9 5 7 0,8 1-121 16,11 3-41-16,13-1-78 0,8 1-117 15,3-1-64-15,16-3 62 0,6-2-109 16,8-4-210-16,-6-6-416 0</inkml:trace>
  <inkml:trace contextRef="#ctx0" brushRef="#br0" timeOffset="59712.78">17337 8633 417 0,'0'0'1486'15,"0"0"-1110"-15,0 0-165 0,0 0-63 16,0 0-80-16,0 0-17 0,0 0-51 16,0 0-3-16,0 0-23 0,0 0 26 15,0 0 123-15,-8 33-1 0,32-28-32 16,7-2-14-16,4-2-34 0,1-1-4 15,1 0-12-15,1 0-10 0,-4-4-3 0,-5 0-13 16,-7 0-27-16,-8-2 27 16,-7 0 45-16,-7 0 60 0,-1-4-23 0,-13 3-21 15,-5-3-61-15,-9 3-32 0,-9 0-9 16,-3 5-23-16,-5 2 16 0,-3 0-22 16,4 2 3-16,5 4 35 0,9-1 0 15,9-2 16-15,7 1-3 0,8 0-35 0,3-2-4 16,3-1 13-16,0-1 13 15,0 1 32-15,5 2 166 0,9-2 3 0,3 1-45 16,9 2-6-16,3-2-39 0,7 2-35 16,2-3-15-16,2-1-4 0,0 0-12 15,-1 0 3-15,-4 0-16 0,-3-2-54 16,-6-3-32-16,-6 1-31 0,-6 2-26 16,-1 1-23-16,-6-2-23 0,-2 3-52 15,-1 0-95-15,-3 0-92 0,-1 5-89 16,0 0-85-16,-1 0-223 0</inkml:trace>
  <inkml:trace contextRef="#ctx0" brushRef="#br0" timeOffset="60595.63">18801 8260 1286 0,'0'0'755'0,"0"0"-321"15,0 0-131-15,0 0-14 0,0 0-8 16,0 0-21-16,0 0-1 0,0 0-48 0,0 0-45 15,-38-66-48-15,38 61-44 0,9-2-45 16,2 2-29-16,4 0-40 0,8 4-7 16,4 1 4-16,2 2-7 0,3 11-3 15,-2 4 17-15,-3 5 36 0,-5 1 0 16,-7 3-35-16,-7-2 4 0,-5 4 13 16,-3 0 18-16,-6 4 1 0,-8-1 17 15,-8 1 17-15,-6 1 14 0,-4-1-24 16,-3-1-12-16,1-1-13 0,2-5-6 0,4-3 3 15,6-4-16-15,5-5 6 0,6-3-2 16,7-7-1-16,2 1-9 0,2-4 12 16,0 0 13-16,2 0 37 0,7-1 26 15,6-4-11-15,8-5-30 0,6 2-22 16,4-4 0-16,6-2-34 0,0 0-47 16,0 1-47-16,1 0-52 0,-4 0-72 15,-2 2-75-15,-3-1-54 0,4 0 5 0,-2 0-90 16,2-1-230-16,0-2-407 0</inkml:trace>
  <inkml:trace contextRef="#ctx0" brushRef="#br0" timeOffset="60945.71">19324 8303 2099 0,'0'0'605'0,"0"0"-178"0,0 0-70 15,0 0-57-15,0 0-35 0,0 0-84 0,0 0-81 16,0 0-100-16,0 0-41 0,0 0-62 15,0-5 103-15,23 21 71 0,4 3 19 16,4 1-18-16,0 2-41 0,-3-1-10 16,-2 1-21-16,-5-3-22 0,-6 0-16 15,-5-2-21-15,-9 0-49 0,-1 0-39 16,-5-3 8-16,-9-2 4 0,-6-1-3 0,-3-4-59 16,0-2-125-16,-1-5-59 15,2 0-78-15,5-6-102 0,2-4-93 0,7-4 119 16,3-3 141-16,5 0 208 0,0-1 186 15,0 3 3-15,6-2 369 0,1-1 303 16,1 1 12-16,0-2-201 0,1 1-114 16,-2-1-37-16,3-2-37 0,2-1-69 15,2-1-83-15,6 0-89 0,3-1-57 0,6 1-3 16,3 4-29-16,-1 2 1 16,3 5-119-16,-3 4-66 0,-2 3-95 0,-2 5-43 15,-2 0-99-15,-5 0-617 0</inkml:trace>
  <inkml:trace contextRef="#ctx0" brushRef="#br0" timeOffset="62495.01">20344 8176 43 0,'0'0'548'16,"0"0"36"-16,0 0-197 0,0 0-153 0,0 0-81 15,0 0-20-15,0 0-29 0,0 0-7 16,0 0-7-16,0 0 7 0,0 0-6 15,4-41 12-15,-2 39 10 0,-2 1-4 16,0 0 19-16,0-1 1 0,0 2 8 16,0 0-3-16,0 0-14 0,0 0-28 15,0 0-28-15,0 0-4 0,0 0-1 16,0 0-8-16,0 0-10 0,0 0-30 16,0 2-11-16,0 4-14 0,0 3 14 15,0 4 15-15,0 1-12 0,0 4 22 16,3 2 0-16,3 0 1 0,0-2-5 15,2 1-5-15,-1-1 13 0,1 0 3 0,-1 2-7 16,0-1-7-16,0 2 1 0,-1-2 0 16,-2 2 12-16,-1-3-9 0,0 0 0 15,0-4-20-15,-2 0-1 0,1-4-1 16,-1 1-3-16,-1-5-16 0,3-1-6 0,-3-2 3 16,0-3 10-16,1 1 11 0,-1-1 0 15,0 0-18-15,0 0-9 0,0-4 9 16,0-5-66-16,0-3-47 0,0 0-83 15,-4-1-89-15,1 0-80 0,1 0-66 16,-1 3-133-16,0-1-462 0,1 3 373 16,19 113 442-16</inkml:trace>
  <inkml:trace contextRef="#ctx0" brushRef="#br0" timeOffset="63029.01">20389 8089 768 0,'0'0'701'15,"0"0"-285"-15,0 0-166 0,0 0-46 16,0 0-17-16,0 0 0 0,0 0 13 16,0 0-24-16,0 0-22 0,0 0-14 15,0 0-19-15,-20-42-14 0,16 40-27 16,-2 0-5-16,-2-2-27 0,-3 3-11 15,2-2-15-15,-2 2 4 0,-1 0-4 16,2 1-7-16,-1 0-2 0,-1 0-11 16,-1 0-2-16,-3 5 0 0,-3 2 3 15,-2-1 16-15,-3 1-16 0,0 4 19 16,1 1 19-16,0 0-18 0,2 4-5 0,3 0-2 16,3 2-14-16,4 0-1 0,1 3 2 15,2-2 13-15,3 2-16 0,4 0 0 16,1-2-2-16,0 0-11 0,4 0 10 15,5-2 2-15,2 0 0 0,4 0 1 16,4-2 0-16,4 1-1 0,4-3 1 16,2 0 13-16,1-2 8 0,0-1-4 0,0-4-17 15,-2-4-19-15,2-2 4 0,-1 0 12 16,2-2 3-16,-3-8 2 0,1 0-2 16,-4-1-8-16,-3-4 8 0,-7 0 38 15,-1-3 2-15,-6-2-9 0,-1-1-2 16,-3-2 23-16,-2-3 14 0,-1-1 2 15,-1 1 9-15,0 2-6 0,-3 0-37 16,-6 6-20-16,-4 2-14 0,-4 3-47 16,-6 4-76-16,0 4-76 0,-6 1-33 0,0 4-82 15,0 0-188-15,-1 5-128 0,3 0-407 16,7 0-384-16</inkml:trace>
  <inkml:trace contextRef="#ctx0" brushRef="#br0" timeOffset="63271.91">20108 8133 346 0,'0'0'2200'0,"0"0"-1554"15,0 0-299-15,0 0-107 0,0 0-89 16,0 0-35-16,37-70 7 0,-21 59-20 16,6 4-60-16,8 0-30 0,9 0-11 15,4-2-2-15,8 2-2 0,-1 0 2 0,1 2-2 16,-4 1 2-16,-1 2-59 0,-7 1-40 15,-3 1-24-15,-4 0-28 0,-5 0-60 16,-4 2-30-16,-6 3-71 0,-8 0-6 16,-6 1 51-16,-3 1 53 0,-3 1 17 15,-11 2-258-15,-1 2-369 0,2-3 74 16</inkml:trace>
  <inkml:trace contextRef="#ctx0" brushRef="#br0" timeOffset="63594.82">20301 8195 398 0,'0'0'1569'16,"0"0"-1041"-16,0 0-154 0,0 0-34 16,0 0-76-16,0 0-71 0,0 0-60 15,0 0-45-15,0 0-22 0,0 0 22 16,97 0 22-16,-71 13-7 0,2 0-10 15,3 4-22-15,0 1-36 0,0 1-23 16,-3 3 0-16,1-3-10 0,-4 0-2 16,-1 0 0-16,-2-2-3 0,-1 0-34 15,-1-1 0-15,0-2-47 0,-5-4-28 16,-2-1-25-16,-5-3-18 0,-2-2-30 16,-4-2-2-16,-1-2-7 0,-1 0-52 0,0 0 15 15,2-2 12-15,-1-3-224 0,4-2-600 16,2-4 284-16</inkml:trace>
  <inkml:trace contextRef="#ctx0" brushRef="#br0" timeOffset="63700.43">20886 8365 43 0,'0'0'164'15,"0"0"-164"-15,0 0-89 0,0 0-29 16</inkml:trace>
  <inkml:trace contextRef="#ctx0" brushRef="#br0" timeOffset="65060.75">19596 8438 1203 0,'0'0'709'0,"0"0"-203"16,0 0-132-16,0 0-79 0,0 0-71 15,0 0-40-15,0 0-57 0,0 0-35 16,0 0-36-16,0 0-27 0,0 0-29 0,-2 0-14 16,2 3-33-16,0 1-16 0,5 4 63 15,1-1 15-15,0 5 0 0,-1-1-14 16,1-2-1-16,-1 2-19 0,-2-2-12 16,-2-1-7-16,2-3-10 0,-3-3-18 15,0 2-7-15,0-3 9 0,0 0 26 16,0-1 38-16,0 0 0 0,0 0 51 15,0 0 18-15,-3-6-69 0,2-3-14 16,-2-2 14-16,3-4 13 0,0 0-10 0,0-2 16 16,1-1 13-16,6 0 28 0,2 4-3 15,-2 1-13-15,3 4-15 0,-1 4-26 16,-1 3 0-16,1-1 22 0,2 1 4 16,0 2-14-16,0 0-13 0,2 5 1 15,0 1-2-15,-4 2 21 0,1 2 9 16,-4 2-31-16,-2 3-28 0,0 2-7 15,-2-1 10-15,-1 0 9 0,-1-1 15 16,0-2-15-16,0-1 1 0,0-5-4 0,0 1-7 16,0-4 4-16,0 0-3 0,0-4 6 15,0 1 19-15,0-1 16 0,0 0-13 16,0-1 6-16,0-4-9 0,-1-3-25 16,-1-2 25-16,2-3 1 0,0-3 15 15,0 2 12-15,0-3 7 0,3 3 16 16,0 2 2-16,3 1 23 0,-2 4-7 15,0 0-16-15,-1 3-9 0,3 3-44 0,-1 1-9 16,4 0-32-16,-1 2-3 0,1 5 44 16,-2 2 27-16,0 1-27 0,-3 0-69 15,-1 2-16-15,-2 0 13 0,-1 0-42 16,0 0-70-16,0 0-90 0,0-1-124 16,-1 0-35-16,0-4-255 0,1 0-589 0</inkml:trace>
  <inkml:trace contextRef="#ctx0" brushRef="#br0" timeOffset="65579.64">19982 8423 1281 0,'0'0'1121'0,"0"0"-711"0,0 0-51 16,0 0 30-16,0 0-51 0,0 0-87 16,0 0-136-16,0 0-115 0,0 0-18 15,0 0-60-15,3-1 78 0,-3 10 10 0,-3 1 6 16,3-1-14-16,-2 1 12 0,0-2-14 15,1-2-43-15,-1 2-45 0,1-1-22 16,1-4-38-16,-3 1-26 0,3 0-22 16,0-1-37-16,0-3 9 0,0 0 109 0,0 0 115 15,0 0 73-15,0-4 1 0,0-4-73 16,0-1 22-16,6-1-1 0,-1-1 42 16,-2 4 16-16,3-2 13 0,-1 1 5 15,-2 2-2-15,3 1 2 0,-3 2-22 16,2-1-13-16,-1 3-37 0,2 1-26 15,1 0-34-15,2 4 12 0,2 3 22 16,2 0 53-16,0 0-6 0,-3 0-24 16,-2-1-23-16,-1-2-44 0,-3 0-9 15,-3-1-1-15,1-3 13 0,-2 1 3 16,0 1-9-16,0-2-7 0,0 0 3 16,0 0 16-16,0 0 35 0,0 0 35 15,1-5-7-15,1-1-5 0,1-3 56 0,3-1 13 16,3-4-1-16,0 2 1 0,3-1-26 15,-1 4 3-15,-1 3-35 0,-1 2-34 16,-1 4-3-16,1 0-57 0,1 5 60 0,2 3 32 16,-1 3-7-16,0 1-25 0,1 1-25 15,-4-1-57-15,-2 4 22 0,-4-1-44 16,0 2-19-16,-2 0-19 0,-2 0-37 16,-5-2-99-16,-2 1-69 0,0-4-99 15,1 2-330-15,4-3-476 0</inkml:trace>
  <inkml:trace contextRef="#ctx0" brushRef="#br0" timeOffset="67537.78">22828 7913 1336 0,'0'0'667'0,"0"0"-337"0,0 0-207 15,0 0-77-15,0 0-46 0,0 0-16 16,0 0 15-16,0 0-72 0,0 0-98 15,0 0-167-15,0 0-117 0,0 0 61 0,-3-14 91 16,3 14 101-16,0 0 68 0,0 0 98 16,0 1 23-16,0 3 13 0,0-1 1 15,0 1 25-15,0-2-26 0,0-1-104 16,1 2-56-16,1-2 40 0</inkml:trace>
  <inkml:trace contextRef="#ctx0" brushRef="#br0" timeOffset="69609.64">14179 11510 959 0,'0'0'439'0,"0"0"-139"16,0 0-93-16,0 0-25 0,0 0-26 16,0 0-20-16,0 0-20 0,0 0-9 15,0 0-1-15,0 0-6 0,-3-20-4 16,3 20 7-16,-1-1-10 0,-1 1-4 16,1-2-18-16,-2 2-20 0,0 0-19 15,-1 0-7-15,-4-1-12 0,-3 1-13 16,-2 0-17-16,-3 0-9 0,-3 6 1 15,-2 0 6-15,-1 3 19 0,0 1-1 16,2 1 1-16,3-3 2 0,6 2-2 16,3-4-14-16,4 0-27 0,2 1-11 15,2 0 17-15,3 3 10 0,11 0 25 0,6-1 25 16,11 4 87-16,8-3 3 0,13 2 9 16,6-2-17-16,5-1-50 0,-1 3-28 15,-4-3-10-15,-11 1-19 0,-8 0-16 0,-10 2 16 16,-12-1-3-16,-11 3 3 0,-6 4-10 15,-6 0 10-15,-14 3 19 0,-8 1 7 16,-9 0-26-16,-3-2-19 0,-6 2-38 16,3-2 19-16,0-2-3 0,4-2-45 15,7-3 3-15,5-3 10 0,8-6 32 16,4-1 41-16,4-3 22 0,3 0 45 16,3-6-19-16,1-5 3 0,1-2-13 15,1-3-7-15,2-2 1 0,0-3 12 16,8-2-3-16,1-6 23 0,3-2 2 0,4-3-6 15,0-2-7-15,2 1 19 0,0 3 1 16,0 2 2-16,-2 6-3 0,0 3-22 16,-3 6 6-16,-3 3 0 0,-3 3-10 15,-4 1-2-15,0 2 8 0,-3 2 32 16,0-2 30-16,-6 0-53 0,-9-3-61 0,-4 1-101 16,-6-2-48-16,-6 5-27 0,-3 4-23 15,1 1-25-15,2 0-25 0,3 9-46 16,7 0-56-16,6 3-19 0,5-1-18 15,7 1-180-15,3-4-164 0</inkml:trace>
  <inkml:trace contextRef="#ctx0" brushRef="#br0" timeOffset="70792.32">14715 11534 1864 0,'0'0'603'16,"0"0"-293"-16,0 0-85 0,0 0 50 15,0 0 17-15,0 0-39 0,0 0-55 16,0 0-69-16,0 0-60 0,0 0-43 0,0 0-26 15,-27-38-35-15,27 40-18 0,1 5 9 16,4 5 44-16,0 1 3 0,0 4-1 16,0 0-2-16,-2 1-2 0,0 0-36 15,-3-1-35-15,0-1-15 0,0 1-9 16,0-3-1-16,-3-2-22 0,2-2-35 16,-1-5-56-16,1-1-22 0,1-3 5 15,-3-1 182-15,3 0 46 0,0-7 20 0,0-5-18 16,0-4 27-16,3-3 26 0,0-3 19 15,1-2 41-15,-1-2 29 0,4-2-10 16,-2 3-13-16,2 5 19 0,0 3-17 16,-1 4-34-16,0 4-17 0,-1 2-12 15,2 5-19-15,-4-1-19 0,0 2-22 0,0 1-24 16,4 3-8-16,-1 6 32 0,5 2 38 16,3 5-27-16,-1 2-11 0,1 0-2 15,-2 0-10-15,0-2 11 0,-4 1-12 16,-1-4-15-16,-3 1-26 0,-1-4 4 15,1 1-19-15,-2-5-23 0,-1-1-25 16,1-2-13-16,-2-1-33 0,1-2 16 16,1 0 137-16,-1-10 7 0,2-1 3 15,1-3 0-15,2-4 25 0,0-2 19 16,2 0 33-16,0-1 51 0,-3 3 21 16,1 2-9-16,0 5-23 0,-2 3-23 0,-1 2 0 15,3 4-15-15,0-1-54 0,0 3-25 16,3 0-13-16,3 4 13 0,4 2 48 15,0 2 12-15,1 1-17 0,-2 3-43 16,2-1 0-16,-4 3-34 0,1-1-10 0,-2 0-29 16,-2 1-33-16,-3-3-49 0,-1 0-59 15,-5-1-111-15,-1-2-89 0,0 1-2 16,-4-5-275-16,-8 1-772 0</inkml:trace>
  <inkml:trace contextRef="#ctx0" brushRef="#br0" timeOffset="71359.48">15271 11461 1099 0,'0'0'1266'0,"0"0"-795"0,0 0-154 15,0 0-27-15,0 0-39 0,0 0-94 16,0 0-100-16,0 0-57 0,0 0-3 0,0 0 0 16,0 0 3-16,32 29 15 0,-25-15-11 15,-2-1-2-15,-2 0-2 0,-2 0-16 16,1-2-19-16,-2 0-43 0,0-1-30 15,0-2-47-15,0-3-26 0,0-1-36 0,0-3 12 16,0-1 115-16,0-1 90 0,2-7 42 16,1-1-42-16,4-5 1 0,-1-3 18 15,2-4 48-15,3 1 46 0,2-3 59 16,1 0-3-16,2 3-83 0,3 2-29 16,-2 4-6-16,0 3 9 0,-2 3-6 15,1 3-10-15,-2 2-7 0,0 3-11 16,0 0 2-16,1 0 0 0,-2 7 10 15,-1 2 6-15,2 2-22 0,-5 2-21 16,4 0-1-16,-4 1-13 0,-2 1 1 16,0-3-10-16,-1 2 3 0,-1-2 6 15,-2-2-9-15,-1-1-9 0,-1-3-19 0,-1 0-13 16,0-2-13-16,0-2 6 0,0-2 20 16,0 0 50-16,0 0 47 0,0-5-41 15,0-4-4-15,-1-2-2 0,1-2 3 0,0-3 12 16,0 2 30-16,3-3 15 0,1 4-13 15,3-1-9-15,0 0 9 0,2 1 6 16,3 2 13-16,3-1-9 0,1 3-16 16,4 0-9-16,5 1-4 0,-2 3-6 15,2 3-10-15,1 2-9 0,-5 0 16 16,3 3 15-16,-5 8 19 0,-1 0-53 16,-4 3-14-16,-3 2-27 0,-3-1-24 15,-4 2-4-15,-4-1-4 0,0 1-9 16,-1-2-40-16,-7 0-58 0,-4 0-102 15,-3 0-147-15,-1-2-100 0,3-4-298 16,-7 2-686-16</inkml:trace>
  <inkml:trace contextRef="#ctx0" brushRef="#br0" timeOffset="75224.52">17404 11271 61 0,'0'0'528'0,"0"0"-150"15,0 0-101-15,0 0-46 0,0 0 33 16,0 0 12-16,0 0-20 0,0 0-39 15,0 0-21-15,0 0-6 0,0 0-13 16,6-61 15-16,-12 54-20 0,1 2-51 0,-3 0-36 16,-2 1-19-16,0 1-21 0,-1 2-4 15,-1 0-13-15,1 1-12 0,0 0-4 16,0 0 1-16,2 0-1 0,2 2-8 16,-1 1-2-16,2 2-2 0,0 2-16 15,2 0 13-15,-1 2 0 0,2 3-13 16,2-1-6-16,1 4-28 0,0-2-17 0,0-1-12 15,4 0-6-15,6-3-4 0,-1 0-4 16,5-2-18-16,0-2 8 0,0-3 33 16,0-2 38-16,1 0 32 0,-2 0 11 15,2-1 8-15,-3-5 3 0,3-5 10 16,0 2-9-16,-4-2 50 0,1-4 20 0,-4 2-1 16,-3 2 29-16,0 1 25 15,-5 1-8-15,0 1-5 0,0 2-4 0,0 0-13 16,0 2-17-16,-2 2-21 0,-1-1-19 15,3 2-25-15,0 0-12 0,-1 1-22 16,1 0-10-16,0 0-21 0,0 0-28 16,0 0-35-16,3 4 1 0,3 2 71 15,6 2 7-15,2-1 11 0,3 3-17 16,3-4 21-16,2-1-29 0,1-1-22 16,-2-4 11-16,-2 0 14 0,1 0 26 0,-5-1 12 15,0-6 10-15,-3-3 9 0,-2-2 2 16,-4-1-5-16,-2-2 9 0,-4-2-2 15,0-2-1-15,-4-3 0 0,-8-1 32 16,-1-3-17-16,-2-1-18 0,-3 1-9 16,0 1 3-16,1 3 6 0,0 2-3 15,1 7-7-15,1 1-11 0,0 4-10 16,-4 4-18-16,-1 1-16 0,-4 3 0 0,-7 6 9 16,-6 5 6-16,-3 5 19 0,-2 3 10 15,-3 3 2-15,6 1-12 0,0 2 3 16,6-2-3-16,4 3-22 0,5-1 1 15,4 2 18-15,4 1-31 0,5 1 3 16,5 1 28-16,3-1 0 0,3-1-22 16,6 1 10-16,9-4 13 0,4 3-45 15,9-4 13-15,3-1 32 0,6-2 1 16,2-3-18-16,5-3-22 0,2-3-9 16,0-6-26-16,4-3-12 0,-2-3-31 0,2 0-49 15,2-9-60-15,0-3-47 0,2-3-43 16,-1 0-24-16,-5-2-95 0,-7 0-220 15,-9 3-369-15</inkml:trace>
  <inkml:trace contextRef="#ctx0" brushRef="#br0" timeOffset="76356.52">18641 11030 992 0,'0'0'700'15,"0"0"-262"-15,0 0-153 0,0 0-13 16,0 0-5-16,0 0-24 0,0 0-55 15,0 0-26-15,0 0-42 0,-77-56-28 16,77 51-10-16,0 0 6 0,0-2 3 16,11 0-34-16,4-4-40 0,9 0-17 15,7 1-19-15,9-1 19 0,7 2 0 16,4 3 0-16,1 3 3 0,-1 3-3 0,-4 1-14 16,-8 7-9-16,-8 4-2 0,-11-1 3 15,-9 2-25-15,-8 3-13 0,-3-2 38 16,-6 4 20-16,-9 0 0 0,-3 0 1 15,-5 0-24-15,-4 3-29 0,-2-2-9 16,-1 0 3-16,0 0 12 0,2-1-34 16,3 0 3-16,2-3 21 0,8-4 23 15,5-2 7-15,4-5 12 0,4-1 16 16,1-3 60-16,1 0 36 0,1 0 46 0,8 0 35 16,5-2-66-16,7-3-27 0,5 0-11 15,5 0 30-15,5-1 6 0,3 3-25 16,0-2-47-16,-3 2-35 0,0 2-2 15,-7 1-4-15,-5 1 4 0,-7 7 35 0,-3 1-14 16,-7 2-21-16,-6 5-12 0,-1-1 3 16,-7 5 9-16,-11-1 31 0,-6 1-4 15,-9 1-27-15,-3-1 0 0,-6-2-40 16,-1-5-16-16,-4 0 1 0,2-2-20 16,-3-5-25-16,1-1 50 0,2-3 0 15,0-2-17-15,2 0-39 0,4 0-20 16,9-7-73-16,4 2-104 0,12 0-55 15,5-2-32-15,9 3-12 0,3-5-410 16,8 4-398-16</inkml:trace>
  <inkml:trace contextRef="#ctx0" brushRef="#br0" timeOffset="76690.48">19282 11087 107 0,'0'0'2020'0,"0"0"-1319"0,0 0-278 0,0 0-168 0,0 0-75 15,0 0-22-15,-83-47 8 0,70 43-43 16,2 4-45-16,2 0-78 0,1 4-18 16,2 5-32-16,3 2 3 0,3 6 2 15,0 0 17-15,6 0 12 0,7 1 15 16,8-2-14-16,1 1-26 0,7-1-35 16,4-2-9-16,4-4 10 0,0-2 50 15,1-3-3-15,-3-5 28 0,-1 0 25 16,-10-5 45-16,-1-7 21 0,-7-2-9 15,-7-4 21-15,-5-4 8 0,-4-4 32 0,-4-2 0 16,-11-3-10-16,-5 1-47 16,-6 4-48-16,-3 2-38 0,-4 7-28 0,-1 5-15 15,-1 5-25-15,2 4-55 0,3 3-64 16,4 3-20-16,4 5-63 0,9 3-139 16,6 2-113-16,4 0 3 0,3 3-150 15,13-2-460-15</inkml:trace>
  <inkml:trace contextRef="#ctx0" brushRef="#br0" timeOffset="77023.39">19843 10988 1231 0,'0'0'1043'0,"0"0"-697"0,0 0-95 16,-88-27-7-16,63 21-30 0,2 2 8 15,3 3-67-15,4 1-60 0,3 0-86 0,3 4-9 16,1 4-41-16,5 4 4 0,3 2 8 15,1 2-6-15,5 1 13 0,9 1-3 16,6-3 9-16,3 2 14 0,1-5-23 16,5 1 10-16,1-5 15 0,2-1 19 15,1-4 13-15,-2-3 25 0,0 0 12 0,-2 0-12 16,-2-6-4-16,-4-3 10 0,-8-3 28 16,-2-3 51-16,-7-2 14 0,-6-3 20 15,0-4-37-15,-6 1-46 0,-8-1-23 16,-3 4-70-16,-5 4 0 0,-6 3-49 15,-1 5-46-15,1 4-4 0,-1 3-15 16,4 1-26-16,1 4-35 0,5 4-54 16,4 0-116-16,3 4-216 0,4 3-52 15,5-3-172-15,3 1-447 0</inkml:trace>
  <inkml:trace contextRef="#ctx0" brushRef="#br0" timeOffset="78723.2">20703 10852 321 0,'0'0'1368'15,"0"0"-878"-15,0 0-160 0,0 0-59 16,0 0 15-16,0 0-21 0,0 0-77 15,0 0-90-15,0 0-72 0,0 0-26 16,0 0-16-16,-14-22-19 0,14 23 20 0,0 7 15 16,0 2 3-16,0 1 8 15,0 0-11-15,0 0-25 0,0-1-16 0,0 1 0 16,0-2-36-16,0 0 1 0,0-2 41 16,0-2-45-16,0-1-9 0,0-3 25 15,0 0 19-15,0-1 45 0,0 0 36 0,0 0 50 16,0-5-25-16,-2-1-35 0,-1-3-24 15,3-4 27-15,-3-1 6 0,3 0-7 16,0-3 39-16,0-1 6 0,2 1 0 16,2 2-25-16,2-1-13 0,1 4 15 15,-1 5-15-15,2 0-6 0,-2 3-7 16,-1 2-11-16,1 1-11 0,-1 1-31 16,4 0-17-16,-2 0 10 0,3 3 13 15,-2 3 25-15,1 0 22 0,-1 0 16 16,-2 4-24-16,-1-3-14 0,-2 0-16 0,1 2 14 15,-1-3-17-15,0 1 6 0,-1-2-9 16,1-2 3-16,-3 3 6 0,1-2-6 16,0-2 4-16,1-1 13 0,1 1-1 15,0-1-12-15,1-1-17 0,3 0 32 16,0-1 24-16,-1-4 8 0,3 0-4 16,-1-3-9-16,0 2-3 0,0-3-3 0,-2 3 19 15,2 0-13-15,1-1-7 0,0 1-10 16,1-1 1-16,4 2 10 0,0 0-12 15,4 0-1-15,1 1-2 0,-2 1-1 16,3 2-10-16,-4 1 12 0,-1 1 1 16,-4 8 0-16,-3 0 41 0,0 3-41 15,-4 1-44-15,-2 1 9 0,-2-1 13 16,0-1 3-16,0-1 0 0,-2-2-13 16,-1 0-34-16,0-1-36 0,-3-2-35 15,1 1-55-15,-1 0-65 0,0 0-23 0,1 1-82 16,-4-2-210-16,3 1-196 0,4-2-2 15</inkml:trace>
  <inkml:trace contextRef="#ctx0" brushRef="#br0" timeOffset="78966.66">21210 10822 383 0,'0'0'407'16,"0"0"-205"-16,0 0-137 0,0 0-52 16,0 0-13-16,0 0-13 0,0 0 11 15,0 0-60-15,0 0-78 0,0 0-52 16,0 0-30-16,-20-5-3 0,20 5 23 15</inkml:trace>
  <inkml:trace contextRef="#ctx0" brushRef="#br0" timeOffset="79338.78">21210 10822 365 0</inkml:trace>
  <inkml:trace contextRef="#ctx0" brushRef="#br0" timeOffset="79873.11">21210 10822 365 0,'16'-22'600'0,"-19"20"-150"0,3-1-83 0,-2 2-81 0,0 0-37 0,2-2-45 16,0 2-20-16,-1 1-30 0,1 0-12 15,0-2-5-15,0 2-2 0,-2 0-8 16,2 0-25-16,-1 0-102 0,-1 3-75 16,1 5 75-16,-1 2 24 0,-1 1 8 15,-1 1-1-15,2 0 1 0,-1-3-3 0,1 0-17 16,1-2 1-16,1 0-13 0,-2-2-13 15,2-1-37-15,0-2-33 0,0 0-22 16,0-2 3-16,0 0 41 0,0 0 61 16,2-3 61-16,1-3-13 0,0-3-13 0,-1-3 0 15,2-3-13-15,1-2-3 0,-2-2 7 16,0-1 31-16,1 2 3 0,0 3 23 16,-1 2-1-16,0 5-13 0,3 3-15 15,-3 1-20-15,1 3-15 0,0 0-19 16,1 1-21-16,1 0-20 0,3 0 7 15,0 5 16-15,1 1 18 0,3 2 22 16,-1 0 3-16,-1 1-12 0,1 1-13 16,-4 0 0-16,1 2-26 0,1-1 1 15,-3 1-9-15,-4 0-20 0,2-3-16 16,-4 0 1-16,-1-3 15 0,0 0 19 16,0-1-7-16,0-3 4 0,0 0 25 15,0-1 13-15,0-1 60 0,0 0-12 0,0-4-29 16,2-2-19-16,1-2-11 0,-1-3 11 15,2 0 26-15,1-1 12 0,-1 0-4 16,3 0 11-16,-1 0 9 0,6 0-10 0,-1 1 19 16,1 2-29-16,4-1-15 0,1 3-19 15,2 1-1-15,1 2-2 0,-1 3-22 16,-1 1 6-16,-2 0 18 0,-3 5-11 16,-1 2 12-16,-2 4 57 0,-2 0-37 15,-2 2-20-15,0 0-28 0,-2 3-13 16,-1-2-29-16,0 0-9 0,-2 0-28 15,-1 0-46-15,0-1-96 0,-4 0-33 16,-2-2-37-16,-1 0 2 0,-2-1-257 16,2-2-525-16</inkml:trace>
  <inkml:trace contextRef="#ctx0" brushRef="#br0" timeOffset="80689.75">23000 10539 142 0,'0'0'1654'0,"0"0"-1174"16,0 0-182-16,0 0-31 0,59-77 25 16,-54 65-5-16,-2 6-36 0,-3 1-40 15,0-1-67-15,0 5-58 0,0 0-49 16,-5 1-37-16,-2 0-72 0,-4 0-26 16,-4 6 26-16,-3 2 18 0,0 2 1 15,-2 0-16-15,1 2-17 0,2 0-12 0,1-1-10 16,7 0-10-16,2-4-32 0,3 3-7 15,2-4 16-15,2 2 35 0,0-2 38 16,0-1 49-16,3 2 19 0,7-3 68 16,1-1 32-16,4 2 73 0,4-2 19 0,1 1-29 15,3-1-1-15,2-1-7 0,0-1-13 16,0 2-29-16,1-1-22 0,-1 2-12 16,-4-1-11-16,-3 1 1 0,-3 1 9 15,-7-1-13-15,-2 4-37 0,-6 0-27 16,0 4 1-16,0 2 29 0,-11 3-13 15,-7 2 1-15,-4 1-19 0,-3-1-13 16,-5-2-71-16,1-2-59 0,-2-3-64 16,0-5-3-16,0-2-11 0,3-5-55 15,-1 0 43-15,5-3 75 0,7-6 27 0,2-2-33 16,8 0-130-16,4-2-27 16,3 0-196-16,5-2-98 0,8-1 87 0,5 2 179 15</inkml:trace>
  <inkml:trace contextRef="#ctx0" brushRef="#br0" timeOffset="80977.67">23290 10612 1677 0,'0'0'710'0,"0"0"-268"15,0 0-89-15,0 0-92 0,0 0-96 16,0 0-60-16,0 0-20 0,0 0-54 0,0 0 39 16,0 0-14-16,0 0 10 0,33 53 1 15,-26-36-14-15,0 1-22 0,-1 0-16 16,0 0-11-16,0-1 8 16,2 1-12-16,-3-3-12 0,1-1-23 0,-1-2-58 15,-2-2-68-15,0-1-41 0,0-3-39 0,-3-1-74 16,0-4-71-16,0-1-23 0,0 0-192 15,0 0-212-15,0-7 30 0</inkml:trace>
  <inkml:trace contextRef="#ctx0" brushRef="#br0" timeOffset="81638.02">23185 10365 58 0,'0'0'472'0,"0"0"125"0,0 0-200 16,0 0-95-16,0 0-42 0,0 0 19 15,29-66-14-15,-35 56-37 0,-1 3 10 0,0-3-15 16,-2 3 13-16,0-2-22 16,-1 1-6-16,1 3-26 0,1 0-35 0,-4 1-32 15,-1 0-35-15,-4 2-27 0,-6 2-23 16,-6 0-11-16,-7 1-17 0,-3 5-1 15,-1 6 0-15,-1 3 13 0,1 1 2 16,4 2-14-16,7 3-1 0,3-1-1 16,9 2-22-16,3-1 7 0,8 3-7 15,6 0 1-15,0 1-1 0,10-1 0 0,7 0 7 16,5 0 14-16,4-3-2 16,5-2-28-16,2-2-9 0,6-2-4 0,3-4 43 15,4-3-14-15,1-3-7 0,0-2-21 16,-4-2-45-16,-4-1-21 0,-1 0-73 15,-7-2-86-15,-3-3-75 0,-2-3-12 16,-2 0-74-16,2-1-170 0,-3-2-224 0,0-1 152 16,-1-3 237-16</inkml:trace>
  <inkml:trace contextRef="#ctx0" brushRef="#br0" timeOffset="81906.64">23681 10308 1361 0,'0'0'1430'0,"0"0"-946"0,0 0-170 16,0 0-49-16,0 0-31 0,0 0-50 0,0 0-66 16,0 0-63-16,0 0-36 0,-90-16-7 15,70 31 7-15,-2 3 6 0,-1 6-13 16,-1 1 3-16,1 4-2 0,2 0-11 16,-1 2-2-16,0 1 2 0,2 1 41 15,0 0-41-15,0 0 10 0,3-1-12 16,3 2-9-16,0-2-43 0,2-1-13 15,4-3-19-15,2-2-6 0,1-4-47 0,2-3-86 16,3-6-25-16,0-2-41 0,0-5-62 16,0-4-28-16,6 0 27 0,2-2-138 15,4 0-532-15,-3-5 214 0</inkml:trace>
  <inkml:trace contextRef="#ctx0" brushRef="#br0" timeOffset="82271.53">23881 10510 27 0,'0'0'646'16,"0"0"569"-16,0 0-813 0,0 0-137 15,0 0-4-15,0 0 12 0,0 0-17 0,0 0-37 16,0 0-48-16,0 0-26 0,0 0-42 15,-4-27-40-15,-7 27-21 0,-4 0 1 16,-3 4 1-16,-5 4-10 0,0 1-6 16,1 0-27-16,2 3-1 0,3-1-15 15,3 2-7-15,6 3 9 0,3-2-8 0,-1 1 18 16,6 2 0-16,0 0 1 16,0-1 1-16,2 1-1 0,3 0-16 0,2-3-20 15,1 2-6-15,2-3 3 0,4-2 0 16,4-2-16-16,5-3-34 0,5-2-16 15,6-2 28-15,6-2-44 0,3 0-68 16,0-7-39-16,2 1-46 0,-5-3-63 16,-4 1-75-16,-5 0-243 0,-4 2 6 15,-4 1 119-15,-5 0 305 0</inkml:trace>
  <inkml:trace contextRef="#ctx0" brushRef="#br0" timeOffset="82376.98">24224 10693 251 0,'0'0'512'0,"0"0"-157"0,0 0-143 0,0 0-14 15,0 0 66-15,0 0-79 0,0 0 39 16,0 0-59-16,0 0-78 0,16-1-32 15,-16 1-23-15,-3 0-32 0,-2 0-132 16,3 0-111-16,-4 0-231 0,0 0-288 0,0 3 6 16,18-5 583-16</inkml:trace>
  <inkml:trace contextRef="#ctx0" brushRef="#br0" timeOffset="82594.78">24635 10540 235 0,'0'0'1906'16,"0"0"-1121"-16,0 0-338 0,0 0-190 16,0 0-86-16,0 0-64 0,0 0-60 15,0 0-47-15,0 0-94 0,0 0-152 16,0 0-216-16,-9-22-71 0,3 32-56 15,-1-2-626-15,1 0 429 0</inkml:trace>
  <inkml:trace contextRef="#ctx0" brushRef="#br0" timeOffset="90801.84">5789 14206 205 0,'0'0'538'0,"0"0"-225"0,0 0-65 15,0 0 15-15,0 0-6 0,0 0-49 16,0 0-36-16,0 0-26 0,0 0-14 0,-32-32-3 16,30 31-3-16,1 1-10 0,1-2-33 15,0 2-38-15,0 0-25 0,0 0-17 16,0 0 13-16,0 0 3 0,0 0 26 15,0 0 3-15,0 0-7 0,0 0-9 16,0 0 4-16,0 0 2 0,-1 0-22 16,1 5-14-16,-2 2 55 0,2 4 16 0,-1 4-9 15,-1 1-10-15,2 4-13 0,0 0-12 16,0 2-17-16,0 0-11 0,0 2 0 16,0 0 3-16,0 0 21 0,3 0 10 15,1 4-4-15,2 0-12 0,-1 2-3 16,-1 2 15-16,3 3 1 0,0 1-16 15,1 0 18-15,-1 2 4 0,3 2-13 16,-2 0 6-16,1 1 4 0,0 0-34 16,1 2 27-16,-1-1-12 0,-1 1 4 15,1-2-6-15,-2 0-13 0,-1-2 0 0,0-2 14 16,-1-1-15-16,1-2-3 0,0-1 2 16,0 0 0-16,-2-2-10 0,-1 3 11 15,1 0 19-15,-1-1 3 0,1 2 12 0,-4-2-3 16,2 2-6-16,-2 1 10 15,0-1 2-15,0 0-25 0,0 1-8 16,0-2-4-16,0 1 2 0,-2 0 11 0,2 0 21 16,0-1-12-16,0 1-22 0,3-2 1 15,0 2 10-15,3 1 5 0,-2-1-13 16,1 1-1-16,-1-3-1 0,4 1-1 16,-2-2 16-16,0 0-15 0,0-1-1 15,0 0 0-15,-1-1-1 0,-2-1 1 16,3 0 0-16,-2-2 2 0,-1 3 1 15,0-1-3-15,0 2-12 0,0 0 10 16,-2-2 2-16,2-1 1 0,0 1 12 0,-2-2-1 16,1-1-10-16,1-1-2 0,1 0-1 15,-1-1 0-15,3-2 1 0,-2 1 0 16,2-1 2-16,-2 0 0 0,2 0-2 16,-2 1-2-16,2-1 0 0,-3 0 2 15,4 0 1-15,-3-2 0 0,1 1-1 0,-1-2-1 16,0 1-2-16,2-1 0 0,-1 0 2 15,2 0-1-15,-3-1-1 0,2-1-10 16,0 0 10-16,-2-3 1 0,3-1-20 16,-4-3 4-16,0-2-7 0,0-2-31 15,-2-2-34-15,1-1-44 0,-1-2-40 16,-1-1-65-16,1 0-28 0,-1-4-52 16,0-7-190-16,0 0-729 0</inkml:trace>
  <inkml:trace contextRef="#ctx0" brushRef="#br0" timeOffset="92484.73">5796 14134 307 0,'0'0'596'16,"0"0"-202"-16,0 0-55 0,0 0-37 15,0 0-75-15,0 0-68 0,0 0-43 16,0 0-22-16,0 0-17 0,0 0-12 16,0 0 9-16,3-12 0 0,-3 12-3 0,4-2-1 15,-1 1-9-15,-2 0-16 0,2-2-27 16,0 2-18-16,0-1-13 0,6 1-4 16,-1-1 17-16,7 1 32 0,1 0 23 15,5-2-1-15,5 1 7 0,6-3 12 16,1-2 4-16,6 1-8 0,3-2-18 15,-1 0-19-15,3 1-20 0,5 0-11 16,-2 1 0-16,1-1 18 0,2 1 9 16,-2 0-6-16,4-1-9 0,-2-1 0 15,2 2 15-15,0 0-6 0,0 0 16 16,-2 0 6-16,2 0 10 0,-2 0-7 0,1 0 19 16,-1-2-4-16,2 2-42 0,0-2-20 15,0-1 22-15,3 0 34 0,2 0-18 16,0-2-26-16,3 1 1 0,6 1 24 15,1-2-12-15,2 2-9 0,2-2 12 0,2 1-7 16,-1 0-21-16,3 1 16 0,0 0-13 16,-1 0 0-16,-1 1-2 0,-4 2-1 15,-1 1-3-15,-2 0-16 0,-4 2 16 16,2 0-15-16,-2 1 18 0,1-1 1 16,-2 0 14-16,-1-1 10 0,-1 2-25 15,0-2 0-15,-3 2-1 0,2-1 1 16,-3-1 11-16,0 0-10 0,1 1-1 15,3-1-1-15,1-2-11 0,4 1 11 16,2 0 1-16,-2 0-1 0,-1 1-11 16,-2 0 12-16,-4-1 0 0,-4 3 0 15,-2-2-18-15,-5 1 16 0,0 0-11 0,0 2 11 16,2 0-1-16,2-1 1 0,5-1-38 16,3 0 21-16,2-1 5 0,2 0 14 15,-1 1 0-15,-4-2-11 0,-1-1 9 16,-6 1-1-16,-3 0-13 0,-1 0 15 15,-3 1 0-15,-4 0-1 0,-3 2-10 0,-1-2 10 16,-2 1-1-16,-1-1-31 0,-2 2-3 16,-1-1 15-16,1 1 5 0,-1-1 15 15,1-1 0-15,2 1 0 0,4 0-23 16,3-1 12-16,-2 0-2 0,1 1-17 16,-5-1 19-16,-3 2 13 0,-5-1 0 15,-8 2-17-15,-6-1-37 0,-2 2-18 0,-6-1-16 16,-3-1-32-16,0 2-49 0,0 0-70 15,-6 0-84-15,-5 0-84 0,-1-1-332 16,-7-2-747-16</inkml:trace>
  <inkml:trace contextRef="#ctx0" brushRef="#br0" timeOffset="94338.67">11114 13668 1238 0,'0'0'549'0,"0"0"-221"16,0 0-59-16,0 0-59 0,0 0-71 15,0 0-68-15,0 0-36 0,0 0-9 0,0 0 28 16,0 0 26-16,0 0 4 0,-11 8-4 15,9-5-10-15,2-1 0 0,-2-1-6 16,2 0-4-16,0 1-9 0,0-1-6 16,-1 2-1-16,1-2 4 0,0 0-10 15,0 2-7-15,0-2 1 0,0-1 3 16,0 0 9-16,0 2 0 0,0-1-3 16,0-1-7-16,0 0 7 0,0 1 3 15,-1-1 3-15,1 0 4 0,0 0-7 16,0 1-10-16,0-1-9 0,0 1-13 15,-2-1 1-15,2 3-12 0,-1-2 1 16,1 1-2-16,0-2 0 0,-2 1-1 0,2-1 0 16,0 0 1-16,-1 0 12 15,1 0 16-15,0 0-3 0,0 0-3 0,0 0-3 16,0 0-16-16,0 0 0 0,0 0-3 0,0 0-1 16,0 0-15-16,0 1 1 0,0 2-1 15,0 0 16-15,0 0 0 0,0 2 1 16,0 1 0-16,0 1 0 0,0 0-1 15,0 2-1-15,0-2 0 0,0 1-2 16,0 1 1-16,0 0-1 0,0 2 1 16,0-2 0-16,0 1 2 0,0 1 3 15,0 2 9-15,0 2-8 0,0 0 8 16,0 0-12-16,0 3-1 0,0 1-15 16,0 0-5-16,0 0 8 0,1 0 10 15,1 2-8-15,-1-2 11 0,1 2 2 0,-1 1 0 16,2-1-2-16,2 0-2 0,-3 2 0 15,-1 2-11-15,2-1-6 0,0 2 19 16,0 0-2-16,-2-1 2 0,1 2 2 16,2-1 26-16,-1 0-24 0,-1 0 8 15,-1 1-9-15,3 0-2 0,-1 0-1 0,0 1-1 16,0-1 1-16,0-1 0 0,-2 0 13 16,2-1-12-16,0 2 20 0,0-2-2 15,-1 3-7-15,-1 1-8 0,4 0-4 16,-3 2-2-16,-1 1-8 0,1-1 10 15,1 3 0-15,0-2 0 0,0 0 1 16,-2-1 1-16,2 0 11 0,1 0-1 0,1-3-12 16,-1 0-1-16,0-1-11 0,2-1 11 15,-2-2 0-15,2 0-12 0,-2-2 13 16,3-1 16-16,-2 0-15 0,-1-1-1 16,2 0-2-16,-2 1 1 0,1 1 0 15,-2-1 0-15,2 1-1 0,-2 3 0 16,4-1 1-16,-2 2-14 0,-1-2-1 15,2 2 14-15,-1-1 1 0,0-1 1 16,-1-1 1-16,2-1 12 0,0-1-13 16,0-2-1-16,1 0-1 0,0-1-14 0,-1 1 14 15,1-1 0-15,1 0 2 0,0 0 2 16,-1 0 17-16,0-1-17 0,2 0-2 16,-2-2 0-16,-1 1 0 0,1-2 1 15,0 3 0-15,0-2-1 0,1 2 1 0,0 0-1 16,0-2-1-16,1 2-1 0,0-1 1 15,0 2-1-15,1-1 0 0,-2 1 0 16,1 2-2-16,3-2 3 0,-4 0-1 16,1 1 2-16,1-1 0 0,-1 0 0 15,-1 0 0-15,1 0 0 0,-2 2-12 16,3-2-19-16,-4 1 6 0,0-1 23 16,2 0 0-16,-2-1 2 0,0-1 0 15,1-1-1-15,-2 0 1 0,-1-3 0 16,3 2 1-16,-3-3 0 0,2 2-1 0,-1 1 0 15,-1 0 0-15,0 1 0 16,0-1 15-16,-1 0-12 0,0 0 10 0,-1 0-13 16,-1-1-2-16,2-2 0 0,-3-1-11 15,0-1 10-15,1-4-9 0,1 0 12 16,-1-1-1-16,-1-2 1 0,0 0-3 16,0-2-25-16,0 0-21 0,2 0-30 0,-2 0-34 15,1 0-54-15,-1 0-86 0,0 0-88 16,0-2-53-16,0-2-123 0,0 1-678 15</inkml:trace>
  <inkml:trace contextRef="#ctx0" brushRef="#br0" timeOffset="96716.81">6401 17188 903 0,'0'0'329'0,"0"0"-231"16,0 0-33-16,0 0 85 0,0 0-49 16,0 0-43-16,0 0-17 0,0 0-41 0,0 0-19 15,0 0-37-15,-56-23 24 16,50 23 12-16,0 0 1 0,1 0 16 0,0 0-1 16,3 0 4-16,-3 0 0 0,2 0 17 15,0 0 109-15,-1 0 40 0,1 0-33 16,0 0-19-16,2 0-11 0,-2 0-18 0,2 0-14 15,1 0 3-15,-2 0 17 0,2 0 12 16,-1 0-29-16,1 0-36 0,-2 0-38 16,2 0 0-16,-1 0 0 0,-1 0 0 15,1 0-1-15,1 0-1 0,0 0 2 16,0 0-3-16,0 0-36 0,0 0-9 16,0 0 6-16,0 0 7 0,0 0 2 15,0 0 1-15,0 0 19 0,0 0 13 16,4 0 52-16,-1 3 9 0,3-2 7 15,1 2 6-15,2-1-7 0,1 0-2 16,3-1 15-16,1-1 10 0,2 0-7 16,4 0-13-16,5 0 23 0,2-4 2 0,5-1-19 15,1 1-38-15,0-1-38 0,3 1-3 16,0 1-13-16,-1 1 14 0,-4-1-1 16,1 2 0-16,-2 0 3 0,-1 0 12 15,0-2 7-15,-2 0 15 0,1 1 7 0,1-1-6 16,0-1-3-16,-1 1 6 15,4-3 6-15,1 1-13 0,-1 0 1 0,7-1 6 16,0-2 21-16,3 2-24 0,2-3-33 16,2 2-2-16,3-2 2 0,2 1 0 15,2 0 33-15,3 1-35 0,2-1 0 16,-2 0 10-16,-2 1 5 0,-3-1-15 16,-2 1-1-16,-4 1 1 0,-2-1 37 15,-1 1-12-15,1 0-12 0,-3-1-11 16,2 1 16-16,0-2-5 0,4 0-1 0,2-1-8 15,2 0-2-15,5 0-1 0,0-1 11 16,0 0 16-16,1 1-28 0,-2 1-2 16,0 1 2-16,-5-2 0 0,-2 4-3 15,-5 1 0-15,1-2-16 0,-4 2 17 16,2 0-14-16,-1 1 15 0,2-1 1 0,-3 0 3 16,1-1 15-16,-1 1-16 15,0-1 1-15,1-1 10 0,2 3-12 0,1-2-1 16,2 1-2-16,1-2 1 0,-1 3 1 15,2-2 18-15,0 1-18 0,-2-2-1 16,-1 3 1-16,-3-1-3 0,-3 1-12 16,-2-1 2-16,-3 3 10 0,-4-2 3 15,1 1 1-15,-2-1 2 0,-1 1 10 16,0-2-1-16,2 1 1 0,3-1-11 16,0 1-2-16,1-2-2 0,4 0-1 0,-1 0-10 15,7 0 12-15,-1 2 0 16,2-2-2-16,0 1-10 0,-2 2 11 0,-3 0-1 15,-2-1 3-15,-6 0 2 0,-3 1 11 16,-4-1-11-16,-1 0 0 0,-2 1-1 16,-2 1 0-16,3-2-1 0,-2 2-1 15,0-2-2-15,0 2-16 0,2 0 17 16,1-2 0-16,0 2-1 0,4-2 1 0,1 2-1 16,-1-1 1-16,3 0 1 0,-1 1 1 15,-2-2 1-15,-1 2 0 0,-2-2-1 16,-1 1-1-16,0 0-18 0,1 0 0 15,-2 1-12-15,2 0-13 0,-1-1-1 16,2 0 28-16,-2 0 17 0,4 0 0 16,-2-1-19-16,1-1 0 0,-2 2 17 15,3-2 1-15,-2 0-1 0,1 0 1 16,0 0-2-16,-2 1-13 0,-1-1 3 16,-1-1 12-16,-2 2-1 0,0 0 0 0,-1 1 2 15,-2-1 2-15,-2 1 11 0,-1 0-11 16,-4 1 0-16,1-1 0 0,-2 0 11 15,2 1-11-15,-3 0-2 0,4-1-2 16,-2 1-2-16,3 0 2 0,0 1-1 0,-3-1-12 16,4-1-1-16,-2 2 3 0,0-1 10 15,-1 1 1-15,-1-2 2 0,0 2 0 16,2-1 16-16,-4 1-1 0,1-1-15 16,-2-1-35-16,0 0-38 0,-4 0-50 15,-1-1-41-15,-2 1-56 0,0-3-109 16,-2 1-193-16,-2 1-710 0</inkml:trace>
  <inkml:trace contextRef="#ctx0" brushRef="#br0" timeOffset="104557.57">6401 14564 205 0,'0'0'160'0,"0"0"-124"0,0 0-36 16,0 0 39-16,0 0 13 0,0 0-16 16,0 0-34-16,0 0 11 0,0 0-9 15,0 0 12-15,-4 14 4 0,4-13 2 0,3-1 18 16,0 0 2-16,-2 0 23 0,2 0 33 16,-3 0 49-16,3 0 55 0,-2 0-4 15,-1 0-9-15,2 0-17 0,-2-2-19 16,1-1-20-16,-1 1-3 0,2-2 9 15,-2 0-3-15,0 1-13 0,0 1-14 16,0-1-22-16,0 2-19 0,0 1-33 16,0 0-35-16,0 0-1 0,0 0-21 15,0 0 18-15,0 0-12 0,0 0 3 16,0 0 10-16,0 0-39 0,0 0-38 16,0 3 6-16,-3 0 35 0,1 1 16 0,-2 1 1 15,4-1-1-15,-3 0 7 0,3-1 13 16,0-1-23-16,0-2 3 0,0 0 8 15,0 0 15-15,0 0 29 0,0 0 23 16,4 0 16-16,1-4-4 0,-2 2-9 0,0-2 6 16,1 1-3-16,-4 1 16 0,0-1 16 15,0 2-39-15,0 0-51 0,0-1-26 16,-3 2-51-16,-1 0-71 0,-2 0-62 16,-1 0-68-16,-1 4-179 0,4 0-243 15,-6 3-425-15</inkml:trace>
  <inkml:trace contextRef="#ctx0" brushRef="#br0" timeOffset="106580.08">10507 14171 137 0,'0'0'375'0,"0"0"-72"0,0 0-42 16,0 0-10-16,0 0 12 0,0 0-19 15,0 0-69-15,0 0-64 0,0 0-76 16,0 0-35-16,-1 3-65 0,-1-1 65 16,1 4 0-16,-2 0 114 0,1 0 15 15,-1 1-22-15,-1 1-33 0,1-2-22 16,-1 1-20-16,3-1-28 0,-1 0-4 0,2 0-17 15,0 1 5-15,0 0 8 0,0 0-15 16,0 0 17-16,2 0-11 0,3-3 12 16,-1 0 1-16,4-1 29 0,-1-2 16 15,0-1 16-15,5 0 10 0,-1-1 0 16,2-4-16-16,0-1-20 0,0-3 4 0,-1 1-7 16,-4-2 0-16,1 1-7 0,-2-2-5 15,-1 1 2-15,-3-1 1 16,0 2 5-16,-2 0-8 0,-1 3 11 0,0-1 8 15,0 4-14-15,-1 0-25 0,-2 2-3 16,-2 0-32-16,-3 1-35 0,1 0-4 16,-2 0-3-16,-1 3 29 0,-4 5 19 15,0 0 27-15,0 2 0 0,3 2-17 16,-2-1-7-16,3 3-3 0,1-1 0 16,3 0-3-16,2-1-23 0,0-1-9 15,4 1 25-15,0-2 19 0,0 0 20 16,5 0 13-16,1-3-9 0,0 0 8 0,1-2 11 15,2-1 9-15,-1-2-6 0,1-2 10 16,-2 0 12-16,2 0 7 0,-5 0 12 16,3-5 4-16,-2-1 12 0,-1-1 16 15,0 0-38-15,-1-3-29 0,1 0-3 0,-2 0-13 16,-1-1-13-16,-1 3 0 0,0 1 10 16,0 1-13-16,0 2 1 0,0 2 34 15,0-1-16-15,-1 3-19 0,-3 0-45 16,-2 0-15-16,0 0 5 0,0 0 11 15,-4 3-14-15,0 3 0 0,1 0 4 16,2 3 12-16,-1 0 4 0,2 1 6 16,3 0 6-16,2-2-3 0,1 2-3 15,0-4-7-15,0 2 26 0,5-3 13 16,5-1 1-16,-1-1 0 0,4-3 2 16,1 0 13-16,-1 0 9 0,3-2 33 15,-1-4 29-15,-1-1 16 0,-5 1-17 0,-2-2 13 16,-4 1 3-16,-2 0 16 0,-1-1-13 15,0 1-35-15,0-2-26 0,-3 4-19 0,1 1 1 16,-1-1-14-16,1 4-12 0,-1 0 0 16,2-1-35-16,-1 2-34 0,-2 0-33 15,-3 6-31-15,3 0 28 0,-2 3 31 16,0 3 14-16,2-2 5 0,1 1-6 16,0 1-6-16,3-1-4 0,0-4 10 15,0 1 7-15,3-3 21 0,3-2 33 16,-1-2 26-16,3-1 22 0,1 0 20 15,2 0-17-15,-3-6 13 0,4-2 39 16,-2-2 18-16,-1-2-12 0,-2-2-17 16,0-2 0-16,-3-1-19 0,-2-1-6 15,-2 3-10-15,0 1-32 0,0 2-6 0,0 3 9 16,-5 4-28-16,-3 3-31 0,-2 2-55 16,-5 0-81-16,-6 7-31 0,-2 5-70 15,-6 3-99-15,0 3-205 0,9-3-624 16</inkml:trace>
  <inkml:trace contextRef="#ctx0" brushRef="#br0" timeOffset="108529.98">6446 14570 914 0,'0'0'394'0,"0"0"-195"15,0 0-17-15,0 0 19 0,0 0-19 16,0 0-52-16,0 0-36 0,0 0-20 0,0 0 7 16,0 0-4-16,0 0 11 0,-7-22-21 15,7 22-67-15,0 0-35 16,-2 0-23-16,1 0 29 0,-2 3 29 0,-3 4 29 16,2 0 29-16,-5 1-3 0,0 1-10 15,2 0-10-15,1-1-12 0,-1 0-23 16,3-1-2-16,1-1-11 0,0 1-3 0,3 1-20 15,0-3 4-15,0 3 9 0,0-1 4 16,6 0-10-16,0-2-32 0,5-1 3 16,-2-3 25-16,3-1 14 0,2 0 19 15,-3 0 25-15,2-5 13 0,-3-1 4 16,-1-2 4-16,0-1 18 0,-5 1 39 16,-1-1-3-16,-2 0-17 0,-1-1 7 15,0-1-19-15,0 0-23 0,-4-1-10 16,1 3-3-16,-2 2 3 0,2 0-3 15,-2 4-35-15,-1 1-9 0,2 2-20 16,-3 0-35-16,-3 0-3 0,0 4 26 0,-2 2 37 16,1-1-28-16,2 3 0 0,2 0-6 15,1-2-1-15,-1 2 4 0,4 1 6 0,3 0 7 16,-1 0-1-16,1 0-6 0,0 1 7 16,1 1 2-16,5-2 17 15,-1 1 0-15,1-1-23 0,0-1 0 0,1-1-3 16,-2-3 10-16,-2-1 19 0,1-2 16 15,-3 0 29-15,0-1 45 0,1 0 29 16,-2 0 6-16,0-3-29 0,0-4-6 16,0-1-14-16,0-1-12 0,-2 0-35 15,0 0-7-15,-5 0-9 0,2 3 15 16,-1-1-2-16,2 4-4 0,0-1-3 16,-1 1-17-16,0 2-2 0,0-1-16 15,1 2-12-15,0 0-17 0,-2 0-19 0,-1 5 4 16,-2 1 25-16,0 3 19 0,2 2 0 15,-1 0-3-15,2-1-7 0,3 0-15 16,2-2-10-16,1-1 6 0,0-2 13 16,0-2 13-16,0 1 6 0,0-2 13 15,3-1 0-15,-2-1 3 0,-1 0 13 0,3 0 48 16,0 0 38-16,-1 0-3 0,3-1-22 16,-1-3-33-16,-1-1-9 0,4-2 0 15,-4 1 13-15,2-2-7 0,-1 0-3 16,-3 2-13-16,-1 0-3 0,1 0 13 15,-1 4-16-15,0-1-19 0,0 3-16 16,0 0-12-16,0 0-23 0,0 0-25 16,-5 1-13-16,1 3 26 0,-2-1 15 0,0 2 0 15,2-1 13-15,-1-2 10 0,4 2-26 16,1 2-20-16,0 0-22 0,0 2 29 16,0 1 32-16,3 1 13 0,1 0 3 15,2 2 13-15,1-3-10 0,-1 0-3 16,1-3 14-16,-3 0 1 0,-1-4 1 15,0 1 0-15,-3-2 22 0,2-1 74 16,-2 0 49-16,1 0 33 0,1-6-28 0,-1-2-110 16,2-1-39-16,0-4 0 15,1 0 18-15,-3 0 7 0,1-1 5 0,-2 0 1 16,0 2-15-16,0 1-17 0,0 3 0 16,0 3 19-16,0 1-1 0,0 3-18 15,0 1-29-15,0 0-18 0,0 0-13 0,-7 0-10 16,1 5-3-16,-3 4-7 0,-1 2 13 15,-3 1 13-15,2 2 9 0,1-1-6 16,3 0-4-16,2 0-6 0,4-3-9 16,1 1 15-16,0-3 20 0,4 0 15 15,3-2 9-15,3-2 11 0,2-3 38 16,2-1 14-16,1-3 22 0,5-6 6 16,-1-4-32-16,2-3-16 0,-1 0 6 15,-4-2 23-15,-3 0 6 0,-6 1 13 16,-5 0 2-16,-2 2-24 0,-5-1-36 0,-6 2-19 15,-2 3 12-15,-4 0-15 16,-1 5-29-16,-5 3-22 0,-1 3-19 0,2 2 0 16,-2 4-57-16,1 3-72 0,3 2-71 15,4 1-82-15,1 1-75 0,7-4-247 16,0 3-562-16</inkml:trace>
  <inkml:trace contextRef="#ctx0" brushRef="#br0" timeOffset="110362.28">6702 16566 20 0,'0'0'453'16,"0"0"-78"-16,0 0-36 0,0 0 6 16,0 0-20-16,0 0-62 0,0 0-20 15,0 0-53-15,0 0-38 0,0 0-33 16,-1-12-23-16,1 12-25 0,-2 0-23 16,0 0-25-16,0 0-23 0,1 0-33 0,-2 2-8 15,3 1-14-15,-2 1 1 0,1 2 15 16,1 1 7-16,0 1 13 0,0-1-4 15,0 2 20-15,0 0-13 0,1 0 15 16,2 0 1-16,2-1 3 0,-1-3-1 16,0 0-2-16,-1-1-26 0,0-2-22 15,1-1 9-15,1-1 39 0,-1 0 30 0,3-3 32 16,2-5 2-16,-1-2-22 0,3-3-4 16,-1-2-2-16,-2-2-4 15,-2-1 6-15,-1 1 17 0,-4 0-14 0,-1 1-15 16,0 2 41-16,0 2 13 0,-3 2-3 15,-1 4-14-15,-1 0-18 0,-2 4-45 16,1 0-16-16,-5 2-38 0,-1 0-7 0,-3 7 26 16,-3 2 22-16,-2 3 10 15,4 0-29-15,0 2-3 0,2 0-3 0,1 1-7 16,7-2 10-16,0-2 3 0,3 1-4 16,0-3-15-16,3-2 6 0,0 0 3 15,0 0 10-15,0-4 7 0,3 1-14 16,3-2 4-16,0 0 8 0,1-2 27 15,5 0 22-15,-2-2 17 0,2-3 9 16,0-1-9-16,0-2 12 0,1-2-6 16,-2 0 10-16,-3-2-10 0,0 2-4 15,-2-2 14-15,-5 2 12 0,1 1-26 0,-2 1-18 16,0 3 50-16,0 1-13 0,0 2-15 16,-2-1-45-16,-2 3-3 0,1 0-42 15,-4 0-22-15,0 3 23 0,-2 2 18 16,2 0-6-16,-3 2-3 0,4 0-13 0,2 0 0 15,1-1 13-15,1 2-7 0,2 0-3 16,0 0 4-16,0 0 15 0,2 1 13 16,2-1 11-16,2-2-11 0,1 1 13 15,3-1 2-15,0-2 27 0,1-2 0 16,1-2 16-16,-3 0 0 0,-2 0-3 16,0-2 22-16,-2-3 35 0,-2 0-7 15,-2-3-35-15,-1 1-41 0,0-4 3 16,0-1-6-16,0 1 3 0,-3-2-14 15,-1 0 1-15,-2 3-3 0,2 2 0 16,-2 3-2-16,3 1 0 0,-3 3-20 16,-1 1-20-16,-1 0-12 0,-4 1 10 0,0 5 12 15,-3 2 13-15,0 2-7 0,-2 2-3 16,5 1-15-16,1 1 2 0,2 0-6 16,5 0-39-16,2 0 14 0,2-2 18 15,0 0 20-15,3 0 12 0,6-4 23 0,4 0 11 16,0-2 11-16,7-2 1 0,-1-2 25 15,4-2-19-15,1-2 29 0,-3-4 15 16,0-3 4-16,-2-1 13 0,-6-2-4 16,0 1 0-16,-9-2-10 0,-1 1 7 15,-3 1 15-15,0-2 13 0,-6 1-39 16,-4-1-34-16,-3 3-21 0,-1 1-17 16,2 1-16-16,-1 4-25 0,-1 2-9 15,2 2 2-15,0 0-24 0,-3 2-30 16,1 7-25-16,-1 2-38 0,2 1-46 15,0 5-85-15,4 0-98 0,5 2-219 0,3-5-458 16</inkml:trace>
  <inkml:trace contextRef="#ctx0" brushRef="#br0" timeOffset="112045.12">10869 16151 329 0,'0'0'392'15,"0"0"-89"-15,0 0-7 0,0 0 10 16,0 0-17-16,0 0-49 0,0 0-39 16,0 0-33-16,0 0 3 0,0 0 6 15,0 0-36-15,6-13-41 0,-6 13-43 16,0 0-15-16,-2 0-26 0,2 0-16 16,-1 0-3-16,-4 0-16 0,1 2 18 15,-6 3-1-15,1 4-26 0,-2 1-4 16,-1 0-10-16,4 3 10 0,0-3 6 15,5 1-51-15,0-2-16 0,3-1 32 0,0-1 6 16,3-1-15-16,6-1-5 0,1-3 33 16,3-1 42-16,5-1 10 0,3-1 16 15,1-6-7-15,2-3 14 0,-1-1 21 0,-3-2-2 16,-1-1 15-16,-4 0-12 0,-7-2 29 16,1 2 9-16,-6-1-7 0,-3-1-32 15,0 1-9-15,-2-4 0 0,-5 3-20 16,0 2 17-16,1 2 9 0,-1 4-4 15,-2 3-47-15,2 2 0 0,-2 3-44 16,-4 0-10-16,-4 3 19 0,-4 5 33 16,-1 3-1-16,-1 2 2 0,1 2-1 15,2-1-42-15,4-1-4 0,3-3-4 16,5 0 11-16,3-2-1 0,4-3 4 16,-1 0 6-16,2-1-10 0,2 0-32 0,4-2 20 15,6 1 12-15,0-3 13 16,7 0 26-16,0 0 3 0,2-3 18 0,1-2 21 15,-5-2-4-15,-1 0 10 0,-6 1 6 16,-4 1 29-16,-2-1 13 0,-4 0-26 0,0 0-31 16,0-2-14-16,0 0 0 0,0 1 10 15,-1 3 19-15,-5-1-10 0,-1 2-41 16,-1 1-3-16,-6 2-29 0,0 0-9 16,-5 0 0-16,-3 6 2 0,2 0 14 15,0 0-14-15,4 2-5 0,0 0-1 16,5 0 0-16,2-2-6 0,0 2 6 15,5-2 6-15,0 3 1 0,2 0-33 16,2 0 3-16,0 0 14 0,0 0 18 16,8-1 22-16,2 0 14 0,1-2 2 0,2-1 18 15,1-2-17-15,0-1-2 0,0-2 2 16,-3 0 23-16,0 0 32 16,0-3 3-16,-4-2 10 0,1-1-23 15,-3 0-9-15,0 1-1 0,-1 0 4 0,-4-1 38 16,0 4 44-16,0-1-15 0,0 1-48 15,-6 1-61-15,-2 1-60 0,-1 0-7 0,-4 0-3 16,3 3-20-16,-2 1-9 0,2 3-4 16,2-2 4-16,3 1 2 0,1-1-25 15,4 2-17-15,0-2 32 0,0-1 39 16,4 0 36-16,5-2 9 0,4 1 23 16,1-3 24-16,2 0 76 0,0-1 49 15,0-3 19-15,-3-3-49 0,-3 2-19 16,0-1 12-16,-4-1-3 0,-3 1 3 15,-2-1-7-15,-1 1-19 0,0 0 0 0,0-1-10 16,0-1 0-16,-6 2-45 16,0 0-31-16,-2 3-22 0,1 0-60 0,-1 3-36 15,0 0-50-15,-4 2-46 0,4 4-56 16,-3 1-46-16,-3 0-118 0,5 0-329 16</inkml:trace>
  <inkml:trace contextRef="#ctx0" brushRef="#br0" timeOffset="115194.43">8593 14409 65 0,'0'0'157'0,"0"0"87"15,0 0 7-15,0 0-13 0,0 0-127 0,0 0-36 16,0 0-10-16,0 0 23 0,0 0 13 16,0-5-26-16,0 5-43 0,0-1-31 15,0 1 1-15,0 0 27 0,0-1 7 16,0 1-7-16,0-3-26 0,0 3 0 16,0 0 10-16,0-1 52 0,0 0 49 15,-1-1 19-15,-1 2-9 16,1-1 2-16,1 1-9 0,-2 0-20 0,-1 0-32 15,0 0-24-15,-2 0-11 0,1 1 5 16,-1 2 1-16,-1 0 6 0,2-1-21 16,1 0-21-16,0 0-23 0,2-1 4 0,1 0-13 15,0-1 6-15,0 0 7 0,0 0-1 16,0 2 7-16,0-2 13 0,0 0 1 16,0 0 35-16,4 0 16 0,3 0-4 0,4-3 10 15,0-2-10-15,1 1-12 16,-5-1-4-16,3 1 3 0,-6 0 23 0,-1 1 16 15,0-1-13-15,-3 0-23 0,1 0-34 16,1-1 21-16,-2 0 1 0,0-2-7 16,0 2 16-16,0 0 7 0,0 0 15 15,-3 3 16-15,0 1 0 0,0 0-73 16,-1 1-19-16,-5 0-13 0,1 0-6 16,-4 0 3-16,-1 4 13 0,0 2 6 15,-1 2 3-15,1 0-3 0,1-1-3 16,2 0-10-16,3-1 4 0,3 2-7 15,2-3-6-15,1 0-4 0,1 1 0 16,0 1-19-16,1-2 10 0,3 0 22 0,2 0 26 16,0 1 1-16,1-4 2 0,-1 2 1 15,-2-2 1-15,1-2 20 0,-2 0 33 16,1 0 54-16,0 0 0 0,3 0-20 0,-1-3-12 16,0-2-11-16,-2-2 1 0,1 2-16 15,-4-1-3-15,1 0 21 0,-2 2 23 16,0 1 9-16,0 0-26 0,0 3-18 15,0-1-57-15,0 1-16 0,0 0-31 16,-2 0-29-16,1 0-12 0,-1 0-10 16,-1 0 22-16,0 1 19 0,-1 3 3 15,1 0-6-15,2 1 2 0,-1-1 4 16,1 1-3-16,1 0 6 0,0 1-4 16,0-3 1-16,0 1-4 0,0-2 7 15,3 0 28-15,1-1 23 0,3-1 16 16,-2 0 94-16,3-4-11 0,1-2-26 0,-2-3-3 15,-1 0 26-15,1-2 9 0,-6 3-20 16,-1-3-15-16,0 2 9 0,0 1-10 16,-8 1-6-16,2 0-60 0,-3 2-3 15,-3 2-37-15,-3 3-26 0,-2 0-32 0,-4 3-51 16,-3 8-35-16,-2 3-58 0,-1 0-73 16,-2 2-136-16,10-4-325 0,-4 4-691 0</inkml:trace>
  <inkml:trace contextRef="#ctx0" brushRef="#br0" timeOffset="116793.74">10847 15240 931 0,'0'0'645'0,"0"0"-362"0,0 0-105 15,0 0 17-15,0 0-20 0,0 0-46 16,0 0-52-16,0 0-31 0,0 0-8 16,0 0-5-16,0 0-11 0,-43 6-9 15,37 0-10-15,-1 1-3 0,3 1-16 16,-1 1-6-16,2 0 9 0,3 1 0 15,0-1 0-15,0-1 0 0,2-1-3 16,4-1 13-16,2-1-65 0,1-2 23 16,1-2 45-16,6-1 19 0,-2 0 13 0,-1-5 7 15,2-2 16-15,-4 0 32 0,-2-1 29 16,-5 0-11-16,0 0-18 0,-4-1-7 16,0 0-3-16,-1-1-17 0,-5-1-18 15,-1 2-20-15,0-1-6 0,-2 2 6 16,3 1 0-16,-4 2 4 0,5 2-7 15,-1 1-19-15,-2 1-16 0,3 1-3 0,-4 0-6 16,2 0 5-16,0 0 8 0,-1 3-23 16,-3 3-3-16,2 3 6 0,1-2-13 15,2 2-9-15,0 0-1 0,2-1-9 16,4-1 10-16,0 1 6 0,0-1 9 16,6-1 7-16,-1 1 9 0,1-2 7 15,1-2 4-15,-1 0 8 0,0-2-15 0,-1 1 19 16,1-2 32-16,-1 0 61 15,-1 0 23-15,0-2-23 0,2-2-36 0,-3 0-6 16,1-3 16-16,-2 0-3 0,-2 1-20 16,0-1-12-16,0 2-6 0,0 1-1 15,-6 0-24-15,3 1-1 0,-1 1-25 16,-2 2-10-16,2 0-13 0,-1 0-6 16,-1 0 13-16,1 2-7 0,2 1 0 15,0-1 16-15,2 0 16 0,-1 0-22 0,1-2 2 16,-1 1 14-16,2 0 3 0,0-1 6 15,-1 0-3-15,1 0-10 0,0 0-3 16,0 0 7-16,0 0 22 0,0 0 0 16,0 0 38-16,0 0 4 0,0 0 6 15,-2 0-45-15,1 0-3 0,-2 0-89 16,-1 0-220-16,-2 0-182 0,2 0-289 0,-3 0-566 16,34 0 1287-16</inkml:trace>
  <inkml:trace contextRef="#ctx0" brushRef="#br0" timeOffset="118093.04">9001 16375 836 0,'0'0'697'0,"0"0"-398"0,0 0-143 16,0 0 38-16,0 0 20 0,0 0-30 15,0 0-23-15,0 0-25 0,0 0-5 0,0 0-19 16,0 0-16-16,-20-9-22 0,17 8-23 16,0 1-23-16,3 0-28 0,0 0-37 15,0-2-33-15,-1 2-20 0,1 0-12 16,0 0-7-16,0 0 45 0,0 2 22 15,4 1 16-15,2-2 23 0,4-1 2 16,1 0 1-16,4-3 61 0,-1-2 7 16,-1-2-14-16,-4 1 7 0,-3-1 35 15,-5 1 35-15,-1 0 22 0,0-1-23 16,-4 0-70-16,-4-2-28 0,1 2-20 16,-1 1 4-16,-1 0-13 0,0 4 19 15,0-1-22-15,-2 3-3 0,-1 0-19 16,-2 2-6-16,0 4-1 0,-5 2 1 0,3 0 5 15,-1 1 11-15,2-1-1 0,4 0-3 16,2-3 0-16,5 0-9 0,1-1-7 16,2-2-3-16,-1-1-16 0,2 1-28 0,0-1-17 15,0 0-19-15,2 0 12 0,2 0 36 16,2-1 67-16,3 2 26 0,2-2 28 16,0 0 30-16,2-3 5 0,-1 0-3 15,-2-3-41-15,1 1-19 0,-2-1 2 16,-2 0 17-16,1 0 6 0,-3 0-1 15,-2 0-2-15,-1 0 12 0,-2 1 13 16,0 1 12-16,0 0-13 0,0 1-9 16,0 2-19-16,-2 0-44 0,1 1-1 15,-1 0-33-15,-2 0-20 0,0 0-31 16,-2 0 13-16,0 2 9 0,0 2 18 0,2 0-2 16,-3 0-7-16,4 1-16 0,0 2 3 15,2-1 0-15,-1 0 3 0,2 1 7 16,0-1 19-16,0 1 6 0,5-2-16 15,-1-1-4-15,4 0 4 0,0-3 21 0,-1 0 27 16,0-1 81-16,-1 0 50 0,-2 0-3 16,-1 0-20-16,0-2-16 0,-3-1 3 15,0 1 16-15,0-2-7 0,0-2 3 16,-3 3-19-16,-4-2-79 0,-6-1-9 16,3 2-37-16,-6 2-38 0,1 2-42 15,1 0-51-15,0 2-86 0,0 8-158 16,3 0-136-16,4-2-277 0,-2 2-726 0</inkml:trace>
  <inkml:trace contextRef="#ctx0" brushRef="#br0" timeOffset="119725.87">6600 15703 784 0,'0'0'436'0,"0"0"-110"0,0 0-14 0,0 0-33 16,0 0-59-16,0 0-81 16,0 0-36-16,0 0-9 0,0 0-17 0,0 0-22 15,-26-9-13-15,19 9-23 0,3 1 0 16,-2 2 1-16,0 2 5 0,-2 0-5 16,2 0-19-16,1 2-1 0,-1 0 0 15,4 3-13-15,-1-3-6 0,1 4 3 0,1-3-1 16,1 3 5-16,0-2-1 0,0 0 0 15,4-1 0-15,2-2-45 0,3-2-3 16,-1 0 13-16,2-3 19 0,2-1 29 16,-1 0 22-16,1-3 43 0,-3-3-4 15,-1 0-16-15,-1-2 6 0,-2 0 7 16,-2-1 9-16,-2 0-28 0,-1-2-20 16,0-1-16-16,0-1-1 0,0-2 1 15,-1-1-2-15,-2 1-1 0,-2 1 0 16,1 3 0-16,-3 4 89 0,1 2-22 0,-1 2-42 15,0 2-25-15,-2 1-29 16,-1 0 0-16,0 6 4 0,-3 1 5 0,0 5 5 16,1 0 11-16,0 2 1 0,1-1-19 15,4 1-1-15,-1 0 20 0,3-1 0 16,1 0-16-16,2-1-4 0,2-2-9 16,0 0 10-16,2-1-1 0,4-1-6 15,4-2-15-15,0 1 2 0,1-5 13 0,5 0 11 16,3-2 18-16,1 0 12 0,0-7 40 15,-4 1-14-15,-2-2-2 0,-5 0 21 16,-4 1 43-16,-4-1-8 0,-1 1-34 16,0 0-20-16,-1-1 32 0,-4 0-6 15,-1 0-16-15,-1 2-37 0,0 2-11 16,1 0-22-16,-2 3-16 0,0 1-16 0,-3 0-10 16,2 1-3-16,-1 6 0 15,-1 2 19-15,0 1-3 0,3 3 6 0,-2-2 10 16,6 1-4-16,1-3 4 0,3 0-7 15,0-2-3-15,3-3 29 0,2-2-13 16,5-1 13-16,3-1 16 0,0-1 7 16,6-5 63-16,0-5-9 0,0 0 4 15,-2-2-5-15,-6 1 27 0,-2 2 28 16,-8 0 25-16,-1 2 19 0,-1 0-13 0,-9 2-71 16,1 1-65-16,-4 1-10 0,-1 4-54 15,-2 0-34-15,-4 4-68 0,0 6-66 16,2 4-83-16,1 1-107 0,4 1-239 15,2-6-572-15</inkml:trace>
  <inkml:trace contextRef="#ctx0" brushRef="#br0" timeOffset="122713.99">6197 14597 46 0,'0'0'486'0,"0"0"-174"15,0 0-44-15,0 0-70 0,0 0-84 16,0 0-71-16,0 0-43 0,0 0-2 15,0 0 2-15,0 0 25 0,-8-3 31 16,8 3 6-16,0 0 6 0,0 0 10 16,0 0 19-16,0 0 14 0,0 0-14 15,0 0-22-15,0 0-30 0,0 0-13 0,0 0-32 16,0 0 0-16,0 0-38 0,0 0-21 16,0 0 25-16,0 0 34 0,0 0 39 15,0 0 6-15,0 0 7 0,0 0 9 16,0 0 4-16,0 0-7 0,0 0 1 15,2-2-1-15,4 2-33 0,-2-1-12 16,6 0-10-16,-3 0 0 0,0-2 23 16,2 1 3-16,1 0 6 0,-1 1-12 0,-1-1-7 15,4 1-3-15,-2-1 0 16,2 0-10-16,-1 0 13 0,2-1-13 0,0-1 13 16,-2 2-16-16,3-1 1 0,1-1-1 15,-3 2-2-15,4 0-11 0,-3 0-6 16,1 2 3-16,1-2 13 0,-1 2-13 0,-1 0 12 15,3 0 1-15,-2-1 2 16,-1 0 1-16,3 0 19 0,-1-1 4 16,0 1 6-16,1 0 6 0,0 0 20 15,-1-2 9-15,0 0-19 0,1 1-44 0,0-1-1 16,1-1-13-16,-2 3 10 0,2-1-16 16,-3-1 3-16,2 2 15 0,-1-1-2 15,0 1-13-15,1 0 16 0,0-2 0 16,3 1 19-16,-1 0-6 0,3 0 3 15,-1-1-3-15,1-1 6 0,0 1-6 16,2 0-10-16,-3 0 0 0,-1 0-3 0,1 0-13 16,-3 2 0-16,-2-1 10 0,0-1-13 15,0 2 0-15,2 0 3 0,1-1 13 16,2-1 1-16,1 1 19 0,0-1 2 16,0-1-6-16,0 0-3 0,0 0 0 15,-1 2 16-15,-3-2-1 0,-1 1-24 16,-3 0-2-16,0 1-2 0,0 0-1 15,-3 0-22-15,2 1 4 0,-1 0 16 16,4 0 3-16,-2-2 1 0,5 0 25 0,-3 0-4 16,3 1-3-16,1-2 4 15,-1 3 6-15,-1-3 2 0,0 1-11 0,2-1-18 16,-2 1 11-16,3-1-11 0,2 1-2 16,-2-1-12-16,3 0-10 0,2 2 6 15,-1-2 0-15,-1 2-7 0,2-2 22 16,-1 1 1-16,-1 0 0 0,0 1 16 15,-1-2-15-15,1 2-1 0,-2-1 2 0,0 0 21 16,-1 1 12-16,0-1-22 0,-2 1-13 16,-1-1 0-16,-1 2-4 0,-2 0-21 15,-1-1-4-15,1 2 0 0,1-1 10 16,-1 0 6-16,2 1 13 0,1-2 16 16,2 1 7-16,1-2 34 0,0 1 20 0,2 0-26 15,3-1-29-15,0-1-22 0,1 1-1 16,0 1-21-16,-2-1 9 0,0 2 11 15,-4 0 2-15,-2-2 0 0,-3 3 0 16,0-1 3-16,-2 0 0 0,0-1 1 16,-2 1 12-16,2-1-4 0,1 1 1 15,-2 0 0-15,3-2-11 0,2 1-1 16,-1-2 0-16,1 2 1 0,1-3 0 16,1 3 0-16,3-2 21 0,1 1-7 15,0-3-14-15,0 2-2 0,0 0-3 16,0 1-13-16,-1 0 0 0,0-1 0 0,-2 1 13 15,-3 2-13-15,-1 0 13 0,-3 1-1 16,1-1 2-16,-4 1 2 0,-1-2 0 16,-1 1 23-16,0 0 12 0,-2 0-4 15,2 0-12-15,1-2-15 0,1 1-4 0,3-2-3 16,3 3 3-16,1-3-15 0,3 2 2 16,0-2-6-16,1 1 3 0,2-1-3 15,0 2 0-15,0-1 16 0,-1 1-1 16,-1-1 2-16,-1 2 2 0,-2-2 3 15,0 1 10-15,-2 0 6 0,1 0-16 16,-2 1 10-16,2-2-13 0,2 2-3 16,0 0-19-16,1-2-4 0,4 2 10 15,-1-2 13-15,5 0 2 0,1 1 1 16,-1-2 2-16,3 2 1 0,-3-2 1 16,3 1 18-16,-4-1-9 0,0-1-10 0,-2 1 0 15,-5 0 10-15,2 0-10 0,-4 1 16 16,-2 0-16-16,0 1-2 0,-1-1-1 15,0 0-19-15,-2 1 6 0,2 0 1 0,-1 1-1 16,2 0 13-16,1-1 1 0,0 0 12 16,1 0 12-16,2-1-6 0,-2 0-6 15,2-1 0-15,-2 3-13 0,0-1 0 16,0-1-16-16,-2 2 0 0,-3 0-6 16,2-1-7-16,-3 2 7 0,2 0 9 15,-3 0-3-15,2 0 3 0,2 0 11 16,-1 0 2-16,2 0-1 0,-1 0-1 15,0 0-1-15,1 0-10 0,-3 2 12 16,0-2-1-16,-2 1-2 0,1 0 1 16,2 1 2-16,-2-1-1 0,1 0 0 15,-2 0-11-15,-2-1 12 0,2 1-2 0,0-1 1 16,-3 2 0-16,4-1-18 0,-4 1 4 16,0 0 4-16,-1-1 9 0,1 1-1 15,-2-1 2-15,0 0-1 0,-2 1-10 16,2-1-3-16,1 0 13 0,0 0 2 0,4 0 1 15,0 2 3-15,1-1 10 0,-1 1 3 16,3-1-3-16,0 0-1 0,1-1 1 16,0 1 13-16,0-1 9 0,2-1 6 15,0 0-15-15,-1 0-7 0,2 0-6 16,-5 0-13-16,3 0 0 0,-3 0 0 16,0 0-3-16,-1 0-20 0,-1 0 1 15,4 0-7-15,1 0 17 0,4 0 9 0,3 0 1 16,1 0-1-16,2 0 2 0,0 0 1 15,-3 0 0-15,-1 1 1 0,-5-1 0 16,-3 0 0-16,-2 1-1 0,-2-1 0 16,-1 0-1-16,-5 2-12 0,2-2 11 15,-5 1-14-15,1-1 13 0,-1 0-16 16,-1 0 6-16,0 1-6 0,2-1-109 16,-2 3-32-16,0-2 2 0,0 2 19 15,1-1 33-15,-1 2 41 0,0 0 3 0,0 0-41 16,0 0-144-16,2 1-243 0,-2-3-220 15,-5-35-87-15</inkml:trace>
  <inkml:trace contextRef="#ctx0" brushRef="#br0" timeOffset="125957.49">10801 14215 238 0,'0'0'222'0,"0"0"-36"15,0 0 65-15,0 0-36 0,0 0-46 0,0 0-29 16,0 0-42-16,0 0-66 0,0 0-32 15,0 0-68-15,-2-4 68 0,2 5 13 16,-1 2 42-16,-1-2-6 0,2 1-13 16,0 0-10-16,0 0-3 0,0-1 16 15,0 0 6-15,0 0 14 0,0-1 9 16,0 0 6-16,0 0 1 0,0 0-13 16,0 0-23-16,0 0 9 0,0 2 17 0,0-2-20 15,0 1-9-15,0 0-1 0,0 0 1 16,0 1 0-16,0 0 9 0,0 0-13 15,0-1 4-15,0 2 2 0,0-1-5 16,0-1-1-16,0 2-9 0,0-2-7 16,0 0 3-16,0 2-3 0,0-2-13 0,0 1-1 15,0 1-2-15,0-2-2 0,0 1-11 16,0 1 13-16,-1-1-3 0,1 1-16 16,0 1 9-16,0 0 10 0,0 1 48 15,0 0-9-15,0 2-4 0,0-1 1 16,0 2-14-16,0-2-2 0,0 0-4 15,0 1-13-15,0 0 10 0,0-1-11 16,0 0 11-16,0 2-13 0,0-2 0 16,0 2 0-16,0 0 0 0,0 1 0 15,0 1 1-15,3 0 0 0,-2 2 18 16,2-1 13-16,-1 2-9 0,-1 0 6 0,2 0 6 16,0 1 3-16,0-1-15 0,0 1-4 15,0-1-6-15,0 0-10 0,-2 0-2 0,3 0 15 16,-1 0 13-16,0-1 12 0,-2 1 1 15,1 2-11-15,2-1-11 0,-1 0-8 16,-1 0 4-16,1-1-15 0,0 0 2 16,-2-2 16-16,3 2-3 0,-3-1-12 15,2-1 11-15,-1 1-11 0,-1 0-2 16,1-2 0-16,1 1 11 0,0 1-11 16,-2 1-2-16,2 1-1 0,1 0 0 15,1 1 1-15,0 0 19 0,0-1-3 16,0 1 3-16,0-1 0 0,1 2-16 15,-2-2 25-15,0-1-9 0,3 1-3 0,-4-1 3 16,3 0-3-16,-2 0 6 0,2 0-6 16,0 0 25-16,-2 0-13 0,0-2-2 15,2 2-8-15,-1-1 1 16,-1-1-6-16,0 0 0 0,3 3-10 0,-2-3 9 16,-1 2-12-16,0 0 0 0,2-1 0 0,-1 0 0 15,0 0 0-15,-2 0 1 0,3-1 2 16,-2-1 0-16,-1 2 0 0,2-2 9 15,-4 1-10-15,3-3 11 0,2 2-11 16,-3-2-1-16,0 2 1 0,0-3-1 16,0 1 1-16,-2 1-1 0,3-1-1 15,-1 1 2-15,0 1-1 0,3 3 0 16,-3 0 0-16,1 0 0 0,-1 0 0 16,0-1-1-16,1 0 1 0,-1 0 2 15,0-1-3-15,2-1 0 0,0 1-1 0,-2-2 1 16,0 1 0-16,1-1 0 0,-1 0-1 15,0 1-1-15,0 0 1 0,0 0 0 16,-2 0 1-16,3 0 2 16,-1 2 10-16,0 0-10 0,-2-1 0 0,2 2 0 15,0-1 1-15,0 1-2 0,0-4-1 16,0 3 0-16,-1 0 0 0,0-2 3 16,2 3 13-16,-1 0-13 0,0 0-1 0,0 0-1 15,0 0-1-15,0-1 0 0,0 1 0 16,1-1 1-16,-1-2-1 0,0 2-2 15,1-1-14-15,-1 1 4 0,0 1 8 16,0-2-8-16,-2 2 10 0,2-3 1 16,-3 2 1-16,2-2 0 0,-2 1-1 15,0 1-1-15,1-1-14 0,-1 2 13 16,0 1-10-16,0 0 13 0,0 0 1 0,0-1 15 16,0 1-13-16,2 1 0 0,-2-4-1 15,0 0-2-15,0-1-2 0,0-3 0 16,1 0 0-16,1-1 0 0,-1 0 0 15,-1 1 0-15,3 0 0 0,-3 0 1 0,3 0-2 16,-1 1-15-16,0 1-8 16,-1 0 1-16,-1 1 13 0,0-2 9 15,0 1 1-15,0-2-1 0,0 0-9 0,0-1-1 16,0-1 11-16,0-1-1 0,0 0 1 16,0-1 0-16,0-1-1 0,0 1 1 15,2-1 0-15,-2-1 0 0,0 1 0 16,0-2 2-16,0 0 0 0,0 0 3 15,0 0 26-15,0 0 5 0,0 0 7 16,0 0-3-16,0 0-10 0,0 0-9 16,0 0 9-16,0 0-14 0,-2 1-14 0,-1-1-16 15,-2 1 13-15,-1-1 2 16,0 3 0-16,-1-2-2 0,-3 2 0 0,4-2 0 16,-1 2-1-16,1-1 2 0,2-1 2 15,-1 2 0-15,0-2 0 0,1 2 1 16,-1 0-1-16,-1-1-1 0,1 1 0 15,-1-1-1-15,-3 1-10 0,1 1 8 0,-3 1-11 16,-4 0 13-16,0 2-14 0,-2 0 14 16,-3-1 2-16,1 2 1 0,-3 0 1 15,1-1 0-15,2-1-1 0,-1 0 0 16,5-2 12-16,0 1 2 0,2-2 4 16,1-1-6-16,2-1 2 0,1 2-11 15,-2-3-3-15,4 2-1 0,-1-1-1 16,1-1-1-16,-3 1-17 0,0 2 6 15,0-1 1-15,-4 2 9 0,1 0-1 16,-2 1-18-16,-1-1 0 0,1 1 3 0,-1-1 16 16,1 0 0-16,-1 0 0 0,1 0 0 15,0-1-13-15,-1 1 13 0,2-1-19 16,0 1 0-16,-1-2 0 0,3 2 3 16,-2 0 16-16,1 0 1 0,2 0 1 0,-1 0 1 15,2-1 1-15,-1 2 0 0,2-3 1 16,1 0 0-16,3 0-1 0,-4-1 2 15,2 0 0-15,0 1-1 0,-5 0-2 16,1-1-3-16,-2 2-22 0,-3 0 0 16,0 0 6-16,-1 0 6 0,-2-2 0 15,3 2-9-15,-1-1-3 0,2 3 6 16,-2-3 3-16,3 1 0 0,-2 0 14 16,4 0 1-16,-2-1 1 0,2 1 1 0,2-1 2 15,-3-1 10-15,3 0 3 0,-3-1-15 16,-1 2 1-16,-1-1-2 0,-3 0 0 15,-1 1-16-15,0 2-12 0,-1 0 9 16,1 0 6-16,-1 0 10 0,0 1 3 16,3-1 10-16,-2 0-6 0,-1 0 8 15,5-2-10-15,0-1 14 0,2 2 3 0,1-3-3 16,-2 1 9-16,2-1-6 16,-2 0-15-16,-1 2-4 0,0-2-3 15,-3 1 0-15,-2 2 0 0,-1-1 3 0,-1 2 0 16,-3 1-20-16,-1 2 4 0,-1-1 14 15,1 0 0-15,3 2 1 0,1-2-12 16,2 0 2-16,4-1 11 0,-1 0 2 16,5-1 1-16,-3 0 10 0,-1 0-12 15,0 0 1-15,0-1 0 0,0 3 14 16,0-4-4-16,1 1 1 0,1-1-13 0,0 1 0 16,0-2-3-16,-1 1-19 0,4 0 0 15,-2-1-4-15,1 1 4 0,1-1 9 16,2-1 1-16,-1 0 10 0,1 0-21 15,2 0 4-15,-1 0 16 0,0 0 2 16,-2 1-15-16,1 1-22 0,-5-1 3 16,0 1 0-16,-1-1-3 0,-1 2-4 15,-1-2 20-15,3 2 21 0,-2 0 1 0,1-2 3 16,1 2 10-16,1-2 6 0,0 0 10 16,2 0-7-16,0 0-6 0,0-1-14 15,4 2 0-15,-2-2 14 0,5 0 16 16,-3 0 16-16,-1 0-20 0,3 0-28 15,-3 0 0-15,-3-2-13 0,1 1 10 0,-2 0-9 16,-2 1 8-16,-1-1-18 0,1 1 3 16,-1 0 19-16,4-1 14 0,1 1 11 15,4-2-6-15,2 2-19 0,-1 0 4 16,0-1 11-16,4 1-14 0,-4-1-1 16,1 1-15-16,-1-2-87 0,1 2-10 15,0-1-6-15,-1-1-91 0,1 1-113 16,-2-1-179-16,3 0-558 0</inkml:trace>
  <inkml:trace contextRef="#ctx0" brushRef="#br0" timeOffset="128155.83">6647 16824 164 0,'0'0'268'16,"0"0"-14"-16,0 0-10 0,0 0-38 15,0 0-11-15,0 0 30 0,0 0 25 16,0 0-23-16,0 0-42 0,0 0-33 16,0 0-36-16,0 0-19 0,0 0-13 15,0 0-19-15,0 0-17 0,0 0-23 16,0 0-25-16,0 0-26 0,0 0-6 16,0 2-1-16,0-2 11 0,0 0 3 15,0 0-7-15,0 0-3 0,0 0 3 0,0 0-3 16,0 0-3-16,2 0-4 0,-1 0 17 15,4 1 19-15,-1-1 19 0,4 2 10 16,1 0 7-16,-1-1 2 0,3 0 37 16,-1-1-8-16,0 0 1 0,2 0 28 15,1 0-3-15,-2 0-19 0,4 0-16 0,-2-2-4 16,1 0-9-16,2 0-13 0,0 1-19 16,0-1-13-16,1 1 0 0,-3 0 0 15,4-2 3-15,-2 2 16 0,1-2 3 16,0 1 10-16,3-2 6 0,0-1 0 15,1-1-12-15,0 1-4 0,2 0-9 16,-1-2 12-16,0 3-3 0,-2-1-18 16,-1-1-3-16,1 1 0 0,0 1-1 15,-3 1-19-15,2-2 16 0,-5 1 1 16,1 2 2-16,-2 0 19 0,-2-1 7 16,1 1-1-16,-2 0-12 0,1-1-13 0,-2 2-1 15,1 0 1-15,0-1-3 0,2 1-20 16,1 0 11-16,1 0 9 0,1-2-10 15,3 2 13-15,1 0 2 0,0-2 0 16,2 0 1-16,1 1 13 0,-2-1-3 0,3 0-10 16,-1-1 0-16,-2 0-2 0,-3 1-1 15,-1 2-13-15,-3-1-2 0,-1 1-7 16,-1 1-1-16,1-1-2 0,-1 1 23 16,2 0 0-16,0 0 1 0,0-1 1 15,3 1 16-15,0-3-1 0,1 2 11 16,2-2 2-16,2 1 1 0,3-2-7 15,0 0-19-15,2-1 18 0,3 0-21 16,-2-1-2-16,-1 2-14 0,0-2 15 16,-1 4-24-16,-2-1-1 0,-2 2-11 15,0-1 11-15,-1 1 13 0,0 1-2 0,-3 0 13 16,2 0 2-16,-2-1 3 0,2 0 9 16,1 0 11-16,0-1-4 0,5 0 15 15,1-3-2-15,4 0-19 0,0 1-12 16,2-2-1-16,-2 2-1 0,2-1-15 0,-2 2 0 15,-3 0 16-15,-2 0-1 0,-3 2-15 16,-1-1 13-16,-1 1-19 0,-1 0 22 16,-2 0 1-16,-1 0 0 0,1-1 12 15,1 1 9-15,2-1 6 0,2-1-6 16,0-1 16-16,3 0 0 0,1 0-12 16,3 1-17-16,-2-3-9 0,1 3-28 15,-2 0 2-15,-2 0-2 0,-1 1 9 16,-1 1 3-16,-4-1 0 0,-3 1 16 15,2 1 0-15,-2-2 2 0,3 1 14 16,0 1-13-16,3-1 1 0,4-1-3 0,1 1 0 16,2 0 1-16,3-1 1 0,0-1 16 15,1 0 6-15,1-1-12 0,3 0 0 16,2 1 28-16,2-2-39 0,3 1-2 16,-1-2-4-16,-3 3 3 0,-3-1-1 15,0 0-1-15,-3 1-13 0,-2 1 4 0,0-1 12 16,-2 1-3-16,1-1 2 0,-2-1 1 15,0 0 3-15,0 2 9 0,1-2 1 16,1 0 0-16,2 0-12 0,0-1 1 16,-1 0-2-16,4 0 0 0,-2-1 1 15,-3 1 11-15,0-1 7 0,-1 1-19 16,-1 0-1-16,1 0-1 0,1 0-11 16,0-1 11-16,-1 1-1 0,1 2-19 15,-4-2 6-15,0 1 1 0,-3 3-7 16,-3-1 9-16,0 2-85 0,-1-2 31 15,-3 1 23-15,0 1-4 0,0-1 16 0,1 0 10 16,-1-2-3-16,4 0-17 0,0 1-31 16,-1-2-30-16,3 0-50 0,-2-1-27 15,-1 1-62-15,-2-2-150 0,-6 2-381 16,3-7-581-16</inkml:trace>
  <inkml:trace contextRef="#ctx0" brushRef="#br0" timeOffset="130581.98">6147 14581 328 0,'0'0'206'0,"0"0"-108"16,0 0-69-16,0 0 7 0,0 0 22 16,0 0-2-16,0 0 15 0,0 0-5 15,0 0-34-15,0 0-19 0,29-2 30 16,-27 2 41-16,-1 0 21 0,2 0-17 15,0 0-27-15,1 0-40 0,-1 0-21 16,0 0-20-16,1 0 20 0,1 0 28 16,0 0 14-16,0 0 13 0,-2 0 33 0,-2 0 3 15,1 0-45-15,-2 0-30 16,0 0 23-16,0 0 36 0,0 0 6 0,0 0-3 16,0 0-13-16,1 0-17 0,-1 0-45 15,0 0-3-15,0 0-22 0,0 0-7 16,0 0 29-16,0 0 0 0,1 0 25 0,1 0 5 15,-2 0-8-15,0 0 1 0,1 0-3 16,1 0 15-16,-2 0 23 0,0 0-3 16,1 0-9-16,-1 0-24 0,0 0-22 15,0 0 0-15,0 0-35 0,0 0-4 16,0 0 13-16,0 0 24 0,0 0 1 16,0 0-12-16,0 3 13 0,2-1 26 15,-1 3 0-15,1 0-4 0,-1 0 11 16,2 0 2-16,-3 3 10 0,1-1 4 0,1 2-10 15,-1 0-17-15,-1 2 1 0,1 0-7 16,1 1-14-16,-1 1-1 0,2 0 0 16,-3-1 1-16,3 0 15 0,-1 2 2 15,1-1 20-15,-2 1-1 0,2 0-9 16,-2 0 3-16,1-2-9 0,1 1-4 16,2 0 1-16,-3 0 5 0,-1 1-6 15,2 0 4-15,-1 0 31 0,-1 1-2 0,2 1-20 16,0-2-29-16,-2 1-1 0,2-1-2 15,-1-1 0-15,1 3 0 0,1 0 0 16,0 0-1-16,-1 0 1 0,3-1 0 16,0 1 1-16,-2-1-1 0,4 0-1 15,-2 1-12-15,0-2 13 0,1 0 1 0,-1-1 12 16,1 0 6-16,-1-1-3 16,-2-2-3-16,2 1-10 0,-3 0 20 15,1 2-1-15,3-1 16 0,-4 1 4 0,3 2-13 16,-3 0 3-16,3-1-10 0,-2 2-9 15,1-1-10-15,0 0 13 0,1 1 0 16,-2 1-1-16,-1-2-11 0,2 1 8 16,-1 1 1-16,-1-2-10 0,2-1-2 15,-3 0 1-15,1 0 2 0,0-1 15 16,-2-1 3-16,2 0 16 0,0 3 3 0,0-1-12 16,-2 2-13-16,2 0-13 0,-1-1 13 15,-1 4-1-15,1-3 8 0,-1 2 5 16,2 0 7-16,-2 2-4 0,-1-2 7 15,3 0-10-15,-3 1-6 0,4-1-9 16,-4 0-13-16,3 0-13 0,0-2-2 0,0-2 13 16,0-2-1-16,0 0 2 0,1 0 1 15,-1-1 2-15,1 1 0 0,-1-1-2 16,0 2-4-16,0 0-11 0,1 2 2 16,1-1 12-16,-2 1 1 0,0 0 0 15,-1 2 1-15,1-2-1 0,0 2 0 16,-2 0-2-16,2 0 2 0,-1 0 2 15,1-1 17-15,0 0-17 0,1 1-1 16,-1-1-1-16,1 2-1 0,-1 0-1 16,0 0 2-16,0-1-2 0,0 0 0 0,-2-2-17 15,-1-2 16-15,3 0 3 16,-3-1 0-16,1-1 1 0,2-1 0 0,-3 1 0 16,0-2-1-16,2-2-1 0,-1 2 1 15,1-1 0-15,-1 1 3 0,1 0 10 16,-1 0-10-16,1 1 0 0,0 1 8 0,-2 1-11 15,3-1-2-15,-3 0-10 0,3 1 10 16,-2-1 1-16,1 0-2 0,-1-2 3 16,1 0 0-16,-1-1 0 0,1-2 1 15,-2 0-1-15,1 1-1 0,1-2-11 16,-1 0-4-16,-1 0-3 0,1 1 7 16,1-1 10-16,-1 0-11 0,2 2-3 15,-3-1 4-15,3 3 8 0,-3 2 2 16,3 2-1-16,-2 2 1 0,1 1-11 15,-2 0 11-15,0 0-10 0,1 0 9 0,-1-2 0 16,0 0-13-16,0-2 13 16,0-2 1-16,0-2-1 0,0-2 1 0,0-4 2 15,0 1 1-15,0-2-1 0,0-1 0 16,0 0-22-16,0 0 0 0,0 0-45 16,0 2-28-16,0-1-48 0,0 1-36 15,0 0-1-15,0 1 0 0,0-2-30 0,0-1-87 16,0 0-203-16,0 0-242 0,0-11-261 0</inkml:trace>
  <inkml:trace contextRef="#ctx0" brushRef="#br0" timeOffset="134270.87">5356 14158 75 0,'0'0'111'0,"0"0"13"15,0 0 13-15,0 0-23 0,0 0 23 16,0 0 42-16,0 0 7 0,0 0-10 16,0 0-7-16,0 0-29 0,0 0-13 15,13-14-13-15,-11 14-24 0,-2-2-15 16,4 0-10-16,-3 1 3 0,-1 0 4 0,2 0-4 16,-2-2-17-16,1 3-2 0,1-1 3 15,-2 0 16-15,0-2 29 0,1 1 22 16,-1 1 10-16,0 1-1 0,0 0 7 15,0-1-7-15,0 1-7 0,0 0-31 0,0 0-36 16,0 0-23-16,0-1-27 16,0 1-4-16,0 0-4 0,0 0-31 0,0 0-6 15,0 5-7-15,0 5 46 0,6 7-10 16,1 6 10-16,2 9 2 0,2 7 27 16,0 7 8-16,1 6-32 0,-3 2 32 15,1 3-22-15,-2 4-10 0,-2-2-1 16,0 2 20-16,0-3-2 0,-1-2 22 15,-1 0-40-15,3-1-2 0,-1-1 35 16,-2 3-10-16,2 1 13 0,-3 1-26 0,0 2-12 16,-2 0-2-16,1 1-1 0,1 0 3 15,-1-1 19-15,1-3 29 0,3-1-36 16,0-3 4-16,-1-3-13 0,4 0 15 16,1-2-17-16,0-3 0 0,-1-2 16 15,2 0-17-15,0-1 0 0,-1 1 12 16,0 1-9-16,-3 2 38 0,0 1-10 15,-1 2-18-15,-1 0 3 0,0-1-5 0,-4 0-10 16,1-1 4-16,-2 0-5 0,1 0 0 16,-1-2 1-16,0 1-1 0,0 1 1 15,0 1-1-15,0 4 0 0,-1 1 1 16,-1 3 3-16,-1 0-4 0,2 0 0 0,-2-3-4 16,-1-5 4-16,4-4 0 0,-1-5 0 15,-1-5 2-15,1-4 10 16,-1-3-12-16,2-2 2 0,-1-5-2 0,1-1-18 15,0-4-67-15,0-2-9 0,1-1-45 16,2-4-36-16,4 0-16 0,-3-4-7 16,2-3-11-16,2-2 9 0,0-2-3 15,4-10-183-15,-4 2-426 0</inkml:trace>
  <inkml:trace contextRef="#ctx0" brushRef="#br0" timeOffset="134720.81">5450 16893 348 0,'0'0'1603'16,"0"0"-1195"-16,0 0-230 0,0 0-120 15,0 0-16-15,0 0-29 0,0 0-13 16,0 0-42-16,0 0 42 0,0 0 42 16,35 31-6-16,-20-14-8 0,1 1 11 0,0 0 6 15,0 2-9-15,3-2-11 16,-3 0-9-16,1-3-16 0,-1-3 0 0,4-2-86 16,0-4-34-16,-1-3-5 0,4-3-34 15,-2-4-77-15,1-8-85 0,-2-4-89 16,0-5-40-16,-5-4-88 0,2-5 118 15</inkml:trace>
  <inkml:trace contextRef="#ctx0" brushRef="#br0" timeOffset="134847.1">5852 16876 391 0,'0'0'675'0,"0"0"-66"0,30-66-197 16,-25 54-104-16,-4 6-46 0,1 4-21 0,-2 0-65 15,0 2-96-15,0 2-48 0,-6 5-13 16,-3 7 26-16,-7 7 16 0,-3 6-20 16,-4 5-25-16,-2 4 10 0,-1 2-26 15,0-4-15-15,1 0-90 0,3-4-39 16,4-2-74-16,3-5-7 0,4-5-21 15,4-5-175-15,1-6-304 0,4-7-469 0</inkml:trace>
  <inkml:trace contextRef="#ctx0" brushRef="#br0" timeOffset="135904.43">5314 14430 521 0,'0'0'332'0,"0"0"-156"16,0 0-10-16,0 0-65 0,0 0 3 16,0 0-29-16,0 0-32 0,0 0 9 0,0 0 74 15,0 0 14-15,-27-51-20 0,25 49 4 16,1 0-8-16,0 0 14 0,-3 0 6 16,2-1-17-16,-1 1-3 0,2-1-13 15,-2 1 0-15,0-1 3 0,1 2-26 16,1-1-25-16,-2 1-21 0,-1 1-34 15,-3 0-51-15,-2 8-20 0,-1 3 26 0,-4 6 13 16,-1 4 32-16,-1 2 16 0,5 1-16 16,0 1 0-16,5-4-38 0,1-2 35 15,4-4-20-15,1-1 4 0,0-3 0 16,0-2-1-16,4-3 20 0,0-2-1 16,-1-2 0-16,1-2-50 0,2 0 51 15,0-1 30-15,0-8 12 0,4-5-17 16,-1-3-2-16,-1-4-11 0,2-3-10 15,-4-3 36-15,1 1 6 0,-2 0-43 16,-1 0 68-16,-1 2-5 0,0 3-25 0,2 3-14 16,-2 2 20-16,2 3-7 0,-4 3 7 15,2 2-1-15,0 1-2 0,1 1-17 16,-1 1-6-16,0 1-19 0,2 1-3 16,0 0-13-16,2 2-6 0,2 1-10 15,2 0 3-15,2 0 7 0,3 4 20 16,3 4 0-16,4 4-11 0,1 4 10 0,4 2-19 15,-1 1 6-15,2 1 14 0,4 1 1 16,0-2-14-16,2 1-88 0,-1-2 4 16,3 0-13-16,-3-3-68 0,-1-1-94 15,-4-1-153-15,-7-1-327 0,-5 1-551 0</inkml:trace>
  <inkml:trace contextRef="#ctx0" brushRef="#br0" timeOffset="137070.5">4496 15648 32 0,'0'0'101'16,"0"0"-7"-16,0 0 27 0,0 0 65 0,0 0 65 15,0 0-20-15,0 0 4 0,0 0-17 16,0 0 22-16,0 0-25 0,-79 31-43 16,67-27-26-16,2-3-7 0,3-1-10 15,3 0-3-15,1 0 13 0,3 0-4 16,0-4-46-16,0-1-37 0,3 0-52 15,5-3-48-15,5 0-7 0,6 1-3 0,0-2 35 16,4 3 23-16,0 1 0 0,-1 3 0 16,-2 2-25-16,0 0-7 0,-3 4 3 15,-3 2 13-15,-2 3-7 0,-3 0 23 16,-4 3 7-16,-3-1 64 0,-2 2-33 16,-7 4 4-16,-6 1 3 0,-6 2-32 15,-3 2-13-15,-2 0-29 0,-1 0 16 16,2-2-22-16,7-2-13 0,-1-2-30 15,7-4 7-15,4-4 30 0,2-2-8 0,2-3 1 16,2-2-30-16,0-1 36 0,0 0 29 16,5 0 13-16,3 0 78 0,4 0 35 15,4 0-13-15,4-3 0 0,0 0-10 16,2-1-26-16,1 2-3 0,-3-2-13 16,0 3-22-16,-5 1-26 0,-1 0-26 15,-2 1-6-15,-3 3 13 0,-1 1 2 16,-4 2 17-16,-2-2 126 0,-2 1-34 15,0 2 7-15,-11 2 0 0,-4 3-20 0,-8 2-28 16,-5 1-51-16,-5 1-20 0,-4-2-18 16,1-2 22-16,1-3 3 0,3-3-28 15,2-2-32-15,6-2 12 0,1-3 7 0,2 0-7 16,0-2-57-16,1-3-46 0,2 0 3 16,1 0-45-16,5-2-92 0,4 2-146 15,2 1-113-15,6-1-95 0</inkml:trace>
  <inkml:trace contextRef="#ctx0" brushRef="#br0" timeOffset="137382.75">4646 15805 1907 0,'0'0'389'0,"0"0"-253"15,0 0 22-15,0 0 38 0,0 0-41 0,0 0-75 16,0 0-80-16,0 0-7 0,0 0-5 0,0 0 12 16,0 0 0-16,-46-4-25 0,46 4-71 15,0 0-17-15,0 4 42 0,5 3 55 16,1 4 16-16,3 2 1 0,-2-2 44 16,3 2 0-16,-3-1-16 0,1-2-25 15,-4-2 8-15,0-1-10 0,-1 0 10 16,1-3 1-16,-4-1 0 0,2-3 23 15,-2 0 50-15,0 0-83 0,0-3-3 16,0-5-147-16,0-2-66 0,0-2-149 16,0-2-258-16,0 0-197 0,0 4-6 15</inkml:trace>
  <inkml:trace contextRef="#ctx0" brushRef="#br0" timeOffset="137820.41">4437 15613 788 0,'0'0'746'0,"0"0"-385"16,0 0-118-16,0 0 90 0,0 0 0 15,0 0-57-15,0 0-53 0,0 0-38 16,0 0-43-16,0 0-34 0,0 0-23 0,-30-37-85 16,24 47-3-16,-4 5 3 0,-6 7 0 15,1 7 11-15,-5 3-10 0,2 3 20 16,3-1-5-16,-1 4-13 0,6-2 7 16,0 0 2-16,3 0-12 0,3-4 2 15,2-1-2-15,2-4-12 0,0-5-13 16,0-4-19-16,5-4 6 0,3-5 37 15,4-3 1-15,3-2 31 0,6-4-18 0,6 0 40 16,9-7-5-16,9-4-35 0,1-4-13 16,4-2 0-16,-3-1 14 0,-4 0 11 15,-6 0-6-15,-4 0 2 0,-2 0-21 16,-6 1-65-16,1-1-11 0,-5 0-31 16,-4 1-54-16,-3 2-48 0,-4 2-40 15,-10 1-85-15,0 2-166 0,-8 4-561 16,-13-2-118-16</inkml:trace>
  <inkml:trace contextRef="#ctx0" brushRef="#br0" timeOffset="138119.28">4581 15684 2076 0,'0'0'605'16,"0"0"-303"-16,0 0 66 0,0 0 16 15,0 0-83-15,0 0-65 16,0 0-84-16,0 0-38 0,0 0-6 0,0 0-31 15,0 0-77-15,-23-31-18 0,23 33-72 16,0 9-64-16,4 7 123 0,1 5 31 16,3 5 12-16,-1 6 7 0,-1 1 27 15,0 3-24-15,-3 1 43 0,1 0-38 16,2 0-14-16,-3-1-13 0,0-4-16 16,-2-2-8-16,2-1 5 0,0-2-6 15,1-5-27-15,-1-2-41 0,-1-4-78 0,1-3-70 16,2-4-71-16,-2-5-78 0,4-2-30 15,2-4-15-15,4-1 20 0,1-9-232 16,-2-1-691-16</inkml:trace>
  <inkml:trace contextRef="#ctx0" brushRef="#br0" timeOffset="138453.15">4886 15845 1303 0,'0'0'1088'0,"0"0"-766"0,0 0-87 16,0 0 66-16,0 0-2 0,0 0-106 15,0 0-67-15,0 0-47 0,0 0-54 16,0 0-25-16,-44-35-60 0,42 39-25 16,1 4-3-16,1 2 9 0,0 4 25 15,0 1 10-15,7 1 6 0,6-2-86 0,2-1-39 16,5-3 7-16,3-2 79 0,0-3 45 16,3-2 32-16,1-3 19 0,-2 0 13 15,-5-3 29-15,-6-5 28 0,-4 1 55 16,-1-4 47-16,-6-3-23 0,-3-3-17 15,0-5-50-15,-2-1-23 0,-9-1-14 16,-1-2-14-16,-5 4-3 0,1 4 2 0,-2 4-24 16,-1 4-25-16,-4 3-20 15,0 4-12-15,-2 3 1 0,-1 0-3 0,2 0-42 16,2 2-40-16,2 4-29 0,7 0-54 16,3 0-74-16,4 0-76 0,3 1-37 15,3-1-80-15,6-2-268 0,1-1-518 16</inkml:trace>
  <inkml:trace contextRef="#ctx0" brushRef="#br0" timeOffset="138752.44">5182 15601 1180 0,'0'0'1013'16,"0"0"-715"-16,0 0-150 0,0 0 68 15,0 0-27-15,0 0-89 0,0 0-100 16,0 0-28-16,0 0 25 0,0 0-16 15,0 0 3-15,-49 70 3 0,60-53 12 0,8-2 0 16,1-2-44-16,9-3 14 0,2-2 31 16,3-4 41-16,6-4-5 0,1 0 12 15,-1-5 12-15,-1-4 46 0,-9-2 28 16,-5 0 18-16,-9-1 50 0,-12 1 65 16,-4-5 0-16,0-3-84 0,-10-3-106 0,-9-2-50 15,-2-1-27-15,-3 4 0 16,-6 3-1-16,-2 8-42 0,-5 6-105 0,0 4-36 15,-2 3-70-15,-2 7-70 0,0 4-118 16,3 4-124-16,11-5-260 0,-8 9-591 0</inkml:trace>
  <inkml:trace contextRef="#ctx0" brushRef="#br0" timeOffset="140786.4">6957 17712 333 0,'0'0'218'15,"0"0"-127"-15,0 0-3 0,0 0 26 16,0 0-16-16,0 0 7 0,0 0 28 16,0 0 40-16,0 0-24 0,0 0-25 15,-66 29-4-15,55-22 7 0,-1 3-36 0,2-2-29 16,-3 2-24-16,3-3 1 0,1 0 17 16,2-2 15-16,4-3-29 0,-1 1-23 15,2-3 14-15,2 0 15 0,0 0 33 16,0 0 48-16,0 0 45 0,0 0 35 15,0 0 9-15,0 0-20 0,0 0-84 16,0 0-90-16,0 0-24 0,0-1-1 16,0 1-2-16,0 0-11 0,0 0 14 15,0 0 16-15,0 0-16 0,0 0-22 16,0 0-32-16,0 0-35 0,0 0-3 0,0 0 9 16,0-2 19-16,0 2 13 0,6 0 51 15,3-1 9-15,5 1 87 0,5-1-19 16,3 0-26-16,5-3-16 0,5 0-23 15,1 0-11-15,8-1 14 0,4-2 0 0,7 1 4 16,6-3 29-16,5 0 3 0,3-1 6 16,5-1-44-16,2 1 1 0,3-1-12 15,3-2 19-15,0-1-19 0,6 0 21 16,3-1-10-16,7-2-1 0,5 1 1 16,2-2-13-16,6 0-9 0,6-2-4 15,0 1-6-15,3 1 6 0,1-2 13 16,1 4 8-16,-1-1-8 0,-2 2-13 15,-2 1 13-15,-2-1 59 0,-7 1-15 16,-5 1-12-16,-9 1 56 0,-5 0-56 16,-7 1-22-16,-1 1-10 0,-2 0-3 0,-4 0 2 15,2 1 1-15,-4 0 22 0,0 0-21 16,-5 0-1-16,0 1 0 0,-2 2-16 16,2-1 16-16,2 1 3 0,1 1-1 15,4-2-2-15,-1 1-1 0,5 1 0 0,-4-1-10 16,0 1-5-16,-6 3 16 0,-5-2 0 15,-5 1 12-15,-8 0-12 0,-1 1-1 16,-8 0 1-16,-4 1 1 0,-2-1 2 16,-4 1 0-16,0-2-3 0,-3 1-1 15,-2-3 0-15,2 1-34 0,0 0 7 16,2-1 28-16,0-2-3 0,0 1-26 16,-1-1 17-16,0 0-10 0,-4 3 0 15,-2-2 18-15,-3 2-11 0,-6 2-11 16,-1-1-2-16,-3 2-23 0,-3 0-22 15,-2 0-19-15,0 1-10 0,2-2 0 16,1 1 19-16,6-2-7 0,4-1-38 0,4-1-39 16,5 0-4-16,2-1-23 0,3-1 26 15,-4 1 19-15,-2 0 68 0,-4 1 6 16,-6 3 39-16,-4 0 36 0,-6 0 23 0,-1 1 42 16,-3-2 71-16,0 0-32 0,0 1-43 15,-6-2-44-15,-1-1-17 0,-4 0-33 16,-2-2-70-16,-4 1-37 0,-1-2 30 15,-2 1 25-15,0-1 85 0,1-1 13 16,-1 1 133-16,5 0 65 0,0 2 6 16,2 1-23-16,-3 1-23 0,4 1-10 15,-2 1 2-15,4 1-16 0,1-1-19 16,3 2-39-16,5 0-89 0,1 0-13 16,0 0-101-16,4 7 91 0,8 3 23 15,5 3 70-15,6 2-22 0,3 2 0 16,3 1-36-16,1 0 39 0,-2-3-13 0,-5 1-38 15,-7-2-1-15,-7-1-11 16,-3 0 12-16,-6 1 22 0,-4 2 73 0,-10-1-73 16,-8 2-22-16,-4-2-108 0,-7 2-28 15,-6-2-84-15,-3 0-132 0,-7 1-126 0,13-4-265 16,-24 5-698-16</inkml:trace>
  <inkml:trace contextRef="#ctx0" brushRef="#br0" timeOffset="141751.69">6926 17611 1284 0,'0'0'589'16,"0"0"-326"-16,0 0-91 0,0 0 93 16,0 0 5-16,0 0-61 0,0 0-46 15,0 0-29-15,0 0-23 0,0 0-41 0,23-63-37 16,-32 63-33-16,2 0-67 0,0 0-9 16,-2 5 9-16,-1 1 10 0,0 2-1 15,-2 1 1-15,-1 2 28 0,3 3 7 16,-2 0-20-16,1 2-15 0,0 0 12 15,2 0 16-15,2 0 27 0,1-2 2 16,3-1 0-16,2 0-14 0,1-3-6 16,0 1 1-16,0-3 17 0,3 2-10 15,2-2 12-15,4 2 36 0,1-2-4 16,0 2-10-16,1-3 13 0,0 2-9 0,-1-1 13 16,3-2-17-16,-2 1-6 0,3-1 6 15,1-2 7-15,4 0 3 0,4-1 3 16,6-3-12-16,9 0-23 0,6 0-27 15,8-6 24-15,6 0-16 0,2-2-74 16,4 2-90-16,-5 2-165 0,-13-1-351 16,8 0-932-16</inkml:trace>
  <inkml:trace contextRef="#ctx0" brushRef="#br0" timeOffset="142267.84">9076 17975 2147 0,'0'0'417'0,"0"0"-398"15,0 0 14-15,0 0 121 0,0 0 7 16,0 0-58-16,0 0-52 0,0 0-29 15,0 0-22-15,0 0-34 0,0 0-27 16,-72 19 32-16,83-8 28 0,2 0 1 16,9 4 39-16,4 0 51 0,4 0 25 0,3 2-23 15,0-1-54-15,-1-1-16 0,-3 2-22 16,-3-1-16-16,-6 2-13 0,-3 1-6 16,-2-1 35-16,-4 1 3 0,-3 0 96 15,-4 0-32-15,-4-1-16 0,0 1 2 16,0-1 1-16,-6-2-19 0,-3 0-13 0,-5-3-22 15,-2-2 2-15,-7-2-2 16,-7-3-19-16,-8-2-107 0,-5-4-65 0,-5 0-138 16,1-5-131-16,11-2-308 0,-9-13-927 0</inkml:trace>
  <inkml:trace contextRef="#ctx0" brushRef="#br0" timeOffset="142427.01">9047 18092 1888 0,'0'0'409'0,"0"0"-302"0,0 0-59 16,0 0 149-16,89-84-52 0,-65 65-104 15,0 1-40-15,0 1-1 0,-1 2 0 16,-4 3 0-16,0 2-94 0,-6 1-109 16,1 3-114-16,-3 1-254 0,-3 2-214 15</inkml:trace>
  <inkml:trace contextRef="#ctx0" brushRef="#br0" timeOffset="142751.22">9475 17926 55 0,'0'0'1047'0,"0"0"-647"0,0 0-52 15,0 0-23-15,0 0-37 0,0 0-53 16,0 0-54-16,0 0-53 0,-30 73-51 16,25-60-39-16,0 0-15 0,2 2-23 0,3-3-11 15,0 2-5-15,3 0 5 0,8 2 11 16,1 0 20-16,3-2-18 0,6 0-1 15,2-3-1-15,7 0-23 0,3-5 23 16,2-2 26-16,4-4-23 0,-2 0 20 16,-2-3 5-16,-6-3-9 0,-5-2 1 0,-6-2 18 15,-4-1 86-15,-7-1 22 16,-3-4 10-16,-4-2-24 0,-1-3-9 0,-9-2-23 16,-7-1-12-16,-8 1-19 0,-2 1-35 15,-5 5-34-15,-1 3-16 0,-2 5-12 16,2 5-50-16,0 2-58 0,6 2-46 15,2 0-58-15,9 4-50 0,5 3-97 16,5 1-91-16,6 1-196 0,0-3-481 0</inkml:trace>
  <inkml:trace contextRef="#ctx0" brushRef="#br0" timeOffset="143067.76">9954 17898 1471 0,'0'0'1007'0,"0"0"-833"0,0 0 7 16,0 0 11-16,0 0-41 0,0 0-49 0,0 0-51 16,0 0-51-16,0 0-22 0,0 0-45 15,0 0 19-15,-42 19 25 0,49-6 23 16,7-1 0-16,5 3 1 0,7-2-1 16,4-2-1-16,5-2 1 0,4-1 48 15,1-4-46-15,2-2-1 0,-4-2 22 0,-2-2 2 16,-6-5 33-16,-3-1 24 0,-7-2 33 15,-8 0 21-15,-4-3 25 0,-8-2 15 16,0-3-25-16,-9-3-51 0,-8-3-48 16,-4-2-52-16,-3 4-22 0,-4 3-3 15,-1 6-53-15,-1 5 12 0,-3 7-69 16,-2 1-38-16,1 4-29 0,-2 6-20 16,2 3-79-16,6 0-81 0,5 1-103 15,8-4-311-15,5 5-565 0</inkml:trace>
  <inkml:trace contextRef="#ctx0" brushRef="#br0" timeOffset="143717.81">10604 17767 1482 0,'0'0'662'0,"0"0"-354"0,0 0-59 16,0 0 30-16,0 0-58 0,0 0-179 16,0 0-42-16,0 0 0 0,0 0 16 15,0 0 32-15,0 0 6 0,-42 37-26 0,40-26 4 16,-1 0-13-16,0-1 0 0,2 0 4 15,-2-2 24-15,-1 0-12 0,1-1-13 16,-1-2-11-16,-2 1-11 0,2-4-38 16,-2 1-42-16,-1-3-31 0,0 0-13 15,-1-1 6-15,2-6 47 0,2-3 36 16,0-3 22-16,1-4 13 0,3-2 58 0,0-3-17 16,5 2 11-16,3 2 11 0,-1 3 1 15,0 3 10-15,3 6 2 0,0 3-22 16,4 0-54-16,3 3 2 0,3 0-2 15,2 5 82-15,2 1-2 0,-1 4-36 16,0-2-16-16,-3 2-12 0,-1-2-15 16,-1 2 18-16,-3-2-6 0,-2 0-13 15,-3 0 0-15,-1-3-2 0,-5 0-24 16,-1-2-34-16,-1-2-16 0,-2 0 7 16,0-1 43-16,0 0 26 0,0 0 67 0,0-1 22 15,0-7-77-15,0-1-12 0,0-5-22 16,0-2-6-16,1 0 5 0,4-2 4 15,3 1 16-15,-1 0-13 0,3 4-18 0,3 1-4 16,0 1 38-16,1 4 0 0,1 2 22 16,1 2-22-16,0 3-12 0,2 0-9 15,1 0 21-15,1 4 63 0,-4 1 1 16,2 1-20-16,-5 1-15 0,-2 0-29 16,-1 2-29-16,-4-2-31 0,-3 4-35 15,-2-3-16-15,-1 4 2 0,0 0-6 16,-5 0-3-16,-3 1-107 0,-2-1-175 15,4-3-313-15,-5 1-815 0</inkml:trace>
  <inkml:trace contextRef="#ctx0" brushRef="#br0" timeOffset="144250.93">11157 17644 1269 0,'0'0'1031'0,"0"0"-795"15,0 0-84-15,0 0 147 0,0 0 17 16,0 0-49-16,0 0-74 0,0 0-86 0,0 0-88 15,0 0-19-15,0 0-47 0,33-36-48 16,-33 43 45-16,2 0 47 0,-2 5 1 16,0-1-24-16,0 2 1 0,0-1-3 15,0-2 24-15,-2-1 1 0,2-3-57 16,-3-2-42-16,3-2-3 0,0-2 70 16,0 0 35-16,0 0 64 0,0-2 22 15,0-3-73-15,0-3-13 0,0-4 19 16,0-3 6-16,0-1-6 0,3-2 3 15,3 1 4-15,-2 1 2 0,0 7 1 0,1 0 6 16,-1 4 9-16,1 3-6 0,2-2-38 16,4 3-45-16,2 1-2 0,1 0 12 15,4 0 15-15,2 3 20 0,2 1 51 16,-2 3 15-16,0 0-22 0,-5-1-44 16,-3 0 0-16,-3 1-31 0,-3-2-1 15,1 0 7-15,-3-1 3 0,-1 0 9 0,-1-2-19 16,-2-2-9-16,0 1 41 0,0-1 16 15,0 0 44-15,0 0 35 0,0-3 28 16,0-5-76-16,0-3-45 0,4-6-2 16,3-4 32-16,3-1-14 0,5-1-18 15,2 4-16-15,0 3 0 0,-1 6 15 16,-3 5 0-16,0 3 0 0,0 2-40 0,3 2 41 16,0 4 58-16,2 3 23 0,-2 2-33 15,0 0-14-15,-4-1-34 0,-2 4 0 16,-2-3-31-16,-3 0-23 0,-1 3-9 15,-3-3-22-15,1 0-63 0,-2 3-26 16,0 0-70-16,0 1-124 0,1 0-190 16,1-2-644-16</inkml:trace>
  <inkml:trace contextRef="#ctx0" brushRef="#br0" timeOffset="144376.72">11974 17656 1524 0,'0'0'562'0,"0"0"-199"0,0 0-8 16,0 0-92-16,0 0-135 0,0 0-77 15,0 0-51-15,0 0-32 0,0 0-112 16,0 0-113-16,-3 3 45 0,-4 3-131 0,4-2-391 16,-7 1-703-16</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1462.8125" units="1/cm"/>
          <inkml:channelProperty channel="Y" name="resolution" value="2213.98657" units="1/cm"/>
          <inkml:channelProperty channel="F" name="resolution" value="22.75278" units="1/deg"/>
          <inkml:channelProperty channel="T" name="resolution" value="1" units="1/dev"/>
        </inkml:channelProperties>
      </inkml:inkSource>
      <inkml:timestamp xml:id="ts0" timeString="2021-02-20T05:21:38.21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13520 2 620 0,'0'0'0'0,"0"0"-30"0,0 0-192 0,0 0-9 15,0 0 176-15,0 0 2 0</inkml:trace>
  <inkml:trace contextRef="#ctx0" brushRef="#br0" timeOffset="4564.05">11922 1889 27 0,'0'0'418'0,"0"0"-122"0,0 0-71 16,0 0-7-16,0 0-3 0,0 0 49 15,0 0-53-15,0 0-136 0,85-27-75 16,-73 25 0-16,-6-2 136 0,-1 0 178 15,-3-1-217-15,-1-1 48 0,0 0 23 16,1-2-36-16,1 2-17 0,-2-2 45 0,-1 1 9 16,0 0-77-16,0-2-38 0,0 3 73 15,-4-1-32-15,0 1-58 0,-5 1-15 16,0-1-22-16,-1 1-3 0,-4-1-16 16,-3 2-21-16,-4 0-36 0,-1 2 3 15,-2 2 25-15,0 0 10 0,-1 0-3 16,1 1 0-16,0 5-20 0,-1 3 14 15,-4 3 15-15,-1 2-3 0,-4 4 12 16,1 2 1-16,-1 0 19 0,2 1 1 0,5-2 0 16,1-1 2-16,6-1-1 0,1-3-1 15,4 0-22-15,5-1 24 0,-1-3 12 16,4-1-12-16,1-1-13 0,1-3-13 16,4 0 4-16,1 1-13 0,0-4-23 15,0 3 19-15,0-1 17 0,1 1 19 16,5 0-23-16,0 0 26 0,0 1 26 0,5-1-26 15,1 0 1-15,5-3 27 16,2 2 17-16,5-1 44 0,5-2-12 0,6 1-29 16,1-1 3-16,6-1-7 0,2 0-24 15,1 0-17-15,3 1-3 0,-1 1-1 16,-4 1-18-16,-4 2 18 0,-2 2-3 16,-6-1-21-16,-5 3-10 0,-4 3-13 0,-4 0-10 15,-2 3 34-15,-4 3 23 0,-2 1 2 16,-4 0-3-16,-2 3 5 0,-4 0 3 15,0 0 29-15,0 0 36 0,-6 0-14 16,-3-1 23-16,-6-3-39 0,-1 0 7 16,-4 0 37-16,-6-3 20 0,-6 0-11 15,-3-2-9-15,-8-1-25 0,-3-2-13 16,-4-3-25-16,-2-2 0 0,1-2-22 16,4-1 0-16,2-2-3 0,9 0-16 15,7-3 19-15,5-2 22 0,2 2-22 16,3-3-25-16,2 2-3 0,4 0-10 0,4 2-3 15,1 0-9-15,5 0-16 0,3-1-51 16,0 2-41-16,3-4-52 0,7-1-72 16,4-4-285-16,9-2-84 0,-4 0-140 0</inkml:trace>
  <inkml:trace contextRef="#ctx0" brushRef="#br0" timeOffset="4973.53">12536 1694 2024 0,'0'0'506'0,"0"0"-187"0,0 0 75 0,0 0-140 0,0 0-171 16,0 0-71-16,0 0-12 0,0 0-56 15,0 0-62-15,0 0-35 0,-20 18 153 16,27 0 35-16,3 4 10 0,-1 6 22 16,4 3 34-16,-2 2-25 0,-2 3-6 15,1 3-45-15,0-1 16 0,0 1-9 16,3 0-13-16,-1 0 0 0,1 0-7 15,-2 0 17-15,-2-2-4 0,2-2-6 16,-3-3-16-16,-1-2 0 0,0-4 3 0,-1-2-6 16,2-4-31-16,0-3-39 0,-1-3-53 15,0-3-83-15,5-5-100 0,-1-3-98 16,6-3-90-16,-3 0-175 0,13-18-920 0</inkml:trace>
  <inkml:trace contextRef="#ctx0" brushRef="#br0" timeOffset="5425.2">13038 2224 49 0,'0'0'2078'0,"0"0"-1689"15,0 0-93-15,0 0 6 0,0 0-69 16,0 0 2-16,0 0-74 0,0 0-107 16,0 0-54-16,0 0-47 0,0 0-7 15,-18-3 10-15,18 3 2 0,2 0-2 16,5 0 44-16,5-1 39 0,6-3 40 15,5-2-31-15,5-2 2 0,3-2-24 16,1-2-26-16,1-1-12 0,0 1-23 16,-2-4-34-16,-3 2-48 0,-3 1 69 15,-5-1 35-15,-3 1 13 0,-6 4 16 0,-4-1 10 16,-2 3 50-16,-5 2 6 0,0 3 19 16,0-2 34-16,0 1 19 0,-8 0-54 0,1 2-68 15,-6 0-32-15,-6-2-25 0,-3 3-28 16,-2 0 13-16,-4 3-1 0,-2 5 6 15,1 2 19-15,-1-1 13 0,6 4 1 16,-1-1 0-16,2 3-14 0,6 2 0 16,0-1-6-16,5 2-9 0,3 2-7 15,2-1 13-15,3 1 3 0,4 1-16 16,0 0 1-16,3-1-1 0,7 0 23 16,1-2 15-16,1-3 1 0,7 2 12 15,2-3 18-15,1 0 13 0,8-2 7 16,3 0 2-16,6-5 1 0,6-1-23 15,4-1-31-15,1-4-72 0,5-1-76 0,0-3-118 16,-2-6-171-16,-4-1-197 0,-13 1-491 16</inkml:trace>
  <inkml:trace contextRef="#ctx0" brushRef="#br0" timeOffset="5811.32">13817 2191 443 0,'0'0'1505'0,"0"0"-1068"16,0 0 21-16,0 0-51 0,0 0-232 15,0 0-146-15,0 0-29 0,0 0-29 16,0 0-34-16,0 0-20 0,0 0 9 16,-1 7 74-16,1 0 7 0,0-1 31 15,0 0 0-15,0 1 4 0,0-1-1 16,0-1-12-16,0 1 0 0,0-4-10 0,0 0 3 16,0-2 13-16,0 0 19 0,0 0 22 15,0 0 25-15,0-3 25 0,0-2 37 16,-2-3 32-16,0-4-195 0,0-2-22 15,2-2-34-15,0-2-13 0,0 0 17 16,2 1 51-16,5 2 2 0,1 0 40 16,1 1-41-16,5 1-2 0,-2 0 0 15,7 1 0-15,0 0 0 0,4 2 1 16,4-1-19-16,3 4 5 0,5 0-17 0,4 3 10 16,5 3-9-16,4 1 3 0,2 0 6 15,-1 7-7-15,-5 4-24 0,-11 3-38 16,-7 2-58-16,-12 3-16 0,-7 0 18 15,-7 3 58-15,-7 1 50 0,-10 2 39 16,-9 0 40-16,-6 3-40 0,0-5-148 16,1 0-86-16,6-2-157 0,5-5-121 0,9-3-259 15</inkml:trace>
  <inkml:trace contextRef="#ctx0" brushRef="#br0" timeOffset="6390.06">14996 1567 1585 0,'0'0'662'15,"0"0"-322"-15,0 0 91 0,0 0-134 0,0 0-154 16,0 0-130-16,0 0-13 0,0 0-159 15,0 0 73-15,0 0 86 0,13 60 12 16,-6-35 17-16,-1 3 10 0,3 1-20 16,-2 1 9-16,1 1 30 0,0 0-27 15,-1-1 36-15,0 2-23 0,2 2-31 16,-2-2 19-16,0 2-31 0,1-1 21 16,0-1-20-16,-2 0-1 0,0-2-1 15,-2-3-11-15,2-4 11 0,-2-3 0 16,-2-6 2-16,2-6 0 0,-4-2 1 15,1-3-1-15,-1-3 23 0,0 0 45 16,0 0 37-16,0-7 34 0,0-1 61 0,0-5-84 16,-7-2-115-16,-2-6-3 0,-1 0-31 15,-5 0 0-15,-1 0-16 0,-3 3-6 16,0 4 25-16,-3 1-6 0,0 4 4 0,-4 3 12 16,-2 1 18-16,-5 2 3 15,0 3-3-15,-2 0 0 0,2 5 0 0,3 6 0 16,1 0-28-16,5 3-16 0,3 3 9 15,3 1 23-15,3 1 11 0,2-1-18 16,6 0 17-16,3 0-2 0,2-2-18 16,2-1 22-16,0 2 4 0,6-1 18 15,4 2 9-15,4 0 10 0,5 0 6 16,4 0-3-16,8-2 22 0,5 0-13 16,8-3 0-16,4-3-53 0,4-5-40 0,-1-2-83 15,0-3-49-15,-2-3-68 16,-3-5-157-16,-3-3-197 0,-14 1-556 0</inkml:trace>
  <inkml:trace contextRef="#ctx0" brushRef="#br0" timeOffset="6783.4">15480 2125 2296 0,'0'0'387'0,"0"0"-168"0,0 0 38 0,0 0-158 16,0 0 9-16,0 0 83 0,0 0-71 15,0 0-120-15,0 0-54 0,0 0-57 16,0 0 29-16,103-52 35 0,-72 47 47 15,4 0 13-15,3-3-13 0,-1 2-42 16,0-3-37-16,2 0-27 0,-1-3-28 16,-2 0-1-16,1 0-32 0,-4 0 18 15,-8 2 56-15,-6-1 93 0,-4 0 0 16,-9 1 51-16,-4-2 27 0,-2 0-20 16,-5 3 22-16,-7-1 23 0,-4 1 26 0,-5 4-10 15,-1 0-27-15,-5 4-57 16,-2 1-16-16,-1 0-6 0,0 3 13 0,0 5-4 15,-1 2 10-15,3 2 9 16,0 3 13-16,1-3-12 0,3 5-21 0,2-1-21 0,7 2-26 16,4 2 23-16,2 2-18 0,5 0 21 15,3 1 13-15,1-1 3 0,0-1 19 16,8-1 0-16,4-2-1 0,4 0 26 16,5-2 29-16,6-2 15 0,8-2 0 15,6-2-20-15,7-3-33 0,4-2-51 16,5-2-18-16,0-3-99 0,-2-1-107 15,-5-7-109-15,-6-2-162 0,-11-4-255 16,-12 2-395-16</inkml:trace>
  <inkml:trace contextRef="#ctx0" brushRef="#br0" timeOffset="7110.17">16244 1957 1876 0,'0'0'163'0,"0"0"-40"0,0 0-20 16,0 0 30-16,0 0 71 0,98-1-50 15,-72 9-18-15,7 2-69 0,2 2-30 16,-1 2-37-16,-5-1-45 0,-7 1-32 16,-5-1-13-16,-8-3-39 0,-8 0-13 15,-1 1 62-15,0-1 76 0,-5-1 4 16,-4 2 30-16,0-4 50 0,1-2 75 16,2 1 51-16,0-5 9 0,5-1 18 15,1 0 37-15,0 0 36 0,0 0 48 16,0-7 26-16,0-3-70 0,4-5-212 15,2-5-61-15,5-2-37 0,1-1-23 0,5 4 1 16,0 1-12-16,-1 1-14 0,0 5 26 16,0 2 19-16,-2 0-12 0,3 1-49 15,0 1-87-15,4 2-80 0,3 0-83 16,5 1-120-16,7 4-87 0,6 1-121 16,-9 0-406-16,22 0-483 0</inkml:trace>
  <inkml:trace contextRef="#ctx0" brushRef="#br0" timeOffset="9196.17">19034 1722 149 0,'0'0'453'0,"0"0"-127"0,0 0-111 16,0 0 26-16,0 0 10 0,0 0-53 15,0 0-75-15,0 0 49 0,0 0 0 16,0 0-7-16,0 0 22 0,-20-24-32 16,19 24-56-16,-1 0-25 0,2 0 10 15,-1 0 15-15,-1 0 9 0,-3-2 7 16,-3 1-51-16,-3 0-64 0,-4-1-29 16,-3 2-19-16,-4 0 10 0,-4 0 0 15,0 0-16-15,-3 4-1 0,-1 3 36 16,1 0 19-16,-1 2 37 0,0 3-14 0,0 2-20 15,-1 1-3-15,1 3-3 0,4 2-10 16,4-1 10-16,2 1-10 0,6 0-7 0,1 1 20 16,3 0 0-16,4 1-24 15,0 1 8-15,6-2 16 0,0 1-1 0,0 0-16 16,9-3 17-16,2-1 0 0,5 0 13 16,3-2 10-16,5-2 12 0,5-1-3 15,4-1-4-15,5-1 14 0,4-3-17 16,2-2-24-16,4-1 19 0,-2-1-17 15,1-2-3-15,-2-2-67 0,1 0-32 16,-2-4-39-16,-1-4-51 0,1 0-66 16,1-2-123-16,-5-1-76 0,-3 1-148 15,-6 0 41-15,-9 2-40 0</inkml:trace>
  <inkml:trace contextRef="#ctx0" brushRef="#br0" timeOffset="9540.17">19442 2031 754 0,'0'0'756'0,"0"0"-171"16,0 0-129-16,0 0-70 0,0 0-21 15,0 0-28-15,0 0-53 0,0 0-95 0,0 0-77 16,0 0-44-16,0 0-21 16,-33-5-47-16,27 5-19 0,-1 0-30 0,1 0-17 15,-1 2-12-15,1 1 9 0,3 1-7 16,2 1-8-16,0-1-20 0,1 2-42 16,0 2 13-16,0 2 6 0,5 0 29 15,4 1 37-15,5-2 19 0,5 0 42 16,3-2 30-16,7-1 40 0,5-4 23 15,8-2 9-15,1 0-33 0,5-3-53 16,-7-7 28-16,-1 2 10 0,-9-4 3 16,-6 0 22-16,-8-1 47 0,-6 1 22 15,-5-4-14-15,-6-1-25 0,0 2-53 16,-9-3 59-16,-5 1-78 0,-2 1 5 0,-4 4-42 16,-2-1-15-16,-1 4 2 0,0 1-30 15,2 5-50-15,0 0-12 0,1 3-48 16,0 0-42-16,4 4-66 0,-2 2-85 15,3 2-115-15,5 2-91 0,2 1-77 16,3-4-117-16</inkml:trace>
  <inkml:trace contextRef="#ctx0" brushRef="#br0" timeOffset="9856.04">20011 1534 2248 0,'0'0'565'15,"0"0"-161"-15,0 0-60 0,0 0-145 16,0 0-86-16,0 0-94 0,0 0-19 16,0 0-129-16,0 0-67 0,0 0-20 0,-9 29 124 15,9-9 92-15,3 2 130 16,0 4-69-16,0-1-23 0,3 4-3 0,0-2-3 15,1 2 12-15,2 2-43 0,-1-1 34 16,1 1 15-16,2-3-34 0,-2 0-16 16,1-1-12-16,0-4-7 0,-2 0-29 15,0-4-31-15,-2-1-77 0,-1-3-48 16,0-1-97-16,-4-1-92 0,2-2-132 16,-3-5-291-16</inkml:trace>
  <inkml:trace contextRef="#ctx0" brushRef="#br0" timeOffset="10182.18">20350 1933 1982 0,'0'0'625'0,"0"0"-303"0,0 0 24 0,0 0-104 16,0 0-113-16,0 0-18 0,0 0-58 16,0 0-53-16,0 0-78 0,0 0-36 15,0 0 3-15,-11 4-19 16,11 3 12-16,0 0 92 0,0 4 10 0,1 0 14 15,5 2-30-15,2 0 3 0,1-2 10 16,2 2 19-16,3-2 20 0,3-1 22 16,-1-1 35-16,4-3-1 0,-3-3 13 0,3-1 22 15,0-2 6-15,1 0-25 0,0-6-10 16,-1-2 9-16,-1-2-6 0,1-2-9 16,-4-2-1-16,3 0 6 0,-2-4-47 15,1 0-7-15,0-2-27 0,0-1-28 16,0 0-16-16,-3 2 13 0,-2 1-50 15,-5 4 19-15,0 1-58 0,-1 4-66 16,-2 3-77-16,-2 0-110 0,-3 3-180 16,0 3-465-16</inkml:trace>
  <inkml:trace contextRef="#ctx0" brushRef="#br0" timeOffset="10802.22">20939 1857 1990 0,'0'0'605'0,"0"0"-292"16,0 0-63-16,0 0-155 0,0 0-82 15,0 0-13-15,0 0-38 0,0 0-64 16,0 0 21-16,0 0 81 0,0 0 0 16,6 41-1-16,-3-29-1 0,0-1 1 15,0 1 1-15,-1-1 11 0,1-3-11 16,-3 0 0-16,0-3 0 0,0-2 0 15,0-2 13-15,0-1 38 0,0 0 48 16,0 0 16-16,0 0 31 0,0-1 10 16,0-5-153-16,0-5-3 0,0-1-95 0,0-1-13 15,3-4 38-15,3 0-23 0,-1 0 77 16,3 2 16-16,-2 2 51 0,6 1-3 16,-4 1 9-16,6 0-41 0,4 3-16 15,3-2-86-15,4 3 23 0,0 2 8 16,2-1 23-16,0 5 10 0,-1 0-39 0,-4 1 7 15,-5 0-20-15,0 6-22 0,-5 1 89 16,2 3 7-16,-3 0 26 0,-3 2-26 16,-1-1-16-16,-2 1-13 0,-3 0 0 15,1-4 26-15,-3 3 1 0,0-4 2 16,0 1 0-16,0-4 16 0,0 0-3 16,-1-3 3-16,-1-1 22 0,2 0 59 15,0 0 12-15,0-1 18 0,0-5 23 16,0-4-150-16,0-2-30 0,2-2 30 15,2-2 2-15,1 1 1 0,1-1 15 0,2 2-17 16,-1 3 26-16,2-1-7 0,1 1-8 16,3 2 30-16,2 0-42 15,3 2-30-15,5 0-2 0,3 1-6 0,0 1-3 16,2 2 2-16,-3 1 11 0,1 2 5 16,-4 0-34-16,-2 2-45 0,-3 5-1 15,-5 2 103-15,-2 1 3 0,-4 2-3 16,-5 2-51-16,-1 1-1 0,-4-1 52 0,-8 3 5 15,-4-2-5-15,-4 1-52 0,-1-2-80 16,0-1-233-16,4-2-202 0,4-3-440 16</inkml:trace>
  <inkml:trace contextRef="#ctx0" brushRef="#br0" timeOffset="11238.03">21869 1781 1769 0,'0'0'445'0,"0"0"-128"0,0 0-108 16,0 0-189-16,0 0-20 0,0 0-17 15,0 0 17-15,0 0 49 0,0 0 28 16,0 0-32-16,0 0-16 0,33 44-26 16,-30-35-2-16,-1-1 0 0,-1-2-1 15,1-1 13-15,-2-1-10 0,1-3-1 16,-1-1 34-16,0 0 25 0,3 0 31 15,-3 0 52-15,0-1 22 0,0-3 27 16,0-5-111-16,2-4-82 0,1-1-13 16,0-4-34-16,3-1 9 0,1-1-13 15,-1 2-6-15,3 3 41 0,1 0 16 16,0 2 57-16,4 1-13 0,1 1 16 0,3 0-44 16,4 1-13-16,3 0-3 0,2 0-3 15,3 2-13-15,2 1 16 0,-2 2-13 16,1 3 10-16,-3 2-32 0,-2 0-9 15,-1 2-45-15,-2 6 32 0,-3 2 54 0,2 3 3 16,-4 3 29-16,0-1-10 0,-3 3 6 16,-2-1-25-16,-4-1-39 0,0 1 7 15,-4-2-16-15,-2 1 29 16,-3-1-16-16,0 1-25 0,-3-2-59 0,-8 0-44 16,-2 2-20-16,-7-2-152 0,5-4-314 15,-15 2-810-15</inkml:trace>
  <inkml:trace contextRef="#ctx0" brushRef="#br0" timeOffset="13408.99">10631 3245 466 0,'0'0'1016'0,"0"0"-772"16,0 0-4-16,0 0-58 0,0 0-75 15,0 0-39-15,0 0 38 0,0 0 4 16,0 0-39-16,0 0-9 0,0 0 8 16,20-14 14-16,-20 14 16 0,0 0-7 15,1 0-29-15,1 0-64 0,-2 0-32 16,4 0-42-16,1 0-25 0,6 0 76 15,7 1 23-15,6-1 35 0,8 0 10 16,5 0-13-16,6-1-6 0,4-5-24 16,4 1 0-16,1-1 0 0,6-2 2 15,5-1-1-15,6-1 0 0,-1 0-3 0,3 0 1 16,0 2 1-16,0-3-2 0,2 4 0 16,4-3 0-16,6 2 0 0,6-2 1 0,11 2-1 15,7-2-19-15,10 3 19 0,11-1-17 16,8 0 16-16,15 2 2 0,13-1 11 15,8 0-12-15,12 0-19 0,11-3-36 16,8 1-3-16,6-1-54 0,6-1-1 16,1 2 51-16,2-2-34 0,-1-1 50 15,1 1-96-15,0-2 99 0,-1-2 41 16,2 2-44-16,-3-1 46 0,4-1 97 16,0 1-6-16,3-2-33 0,4 1-29 15,4-1-28-15,2 1 20 0,6-1-19 16,3 1 17-16,4 1-19 0,2 1 0 15,2 0 11-15,-1 2-11 0,0 2-35 0,-4 0-7 16,-3 1 9-16,-5 3 30 0,-10-2-13 16,-9 2 3-16,-5 1 11 0,-10-1 2 15,-6 0 0-15,-12-1 0 0,-3-2 13 16,-8 0-13-16,-4 1 0 0,-7-3-46 0,-4 0-9 16,-8 0-9-16,-7-3 35 15,-11-1 6-15,-10 0-6 0,-13 0-4 0,-12-1-74 16,-10 2-62-16,-12 2-130 0,-12-1-153 15,-21 3-102-15</inkml:trace>
  <inkml:trace contextRef="#ctx0" brushRef="#br1" timeOffset="38129">8486 5038 108 0,'0'0'130'0,"0"0"82"16,0 0 94-16,0 0-6 0,0 0 6 16,0 0-16-16,0 0 2 0,0 0-58 15,0 0-27-15,-8-8-29 0,8 8-65 16,0 0 6-16,0 0-6 0,0 0-24 15,0 0-21-15,0 0-20 0,0 0-13 16,0 0-6-16,0 0 9 0,0 0 7 16,0 0-10-16,0 0-3 0,0 0 0 15,0 0 12-15,0 0 13 0,0 0 13 16,0 0 0-16,0 0-7 0,1 0-9 16,1 0-19-16,-1 0-10 0,-1 0-13 15,2 0-12-15,0 0-1 0,0 0 0 0,1 0-1 16,1 0 2-16,5 0 3 0,5 0 48 15,4 0-23-15,6 0 4 0,5-3 2 16,1 1-15-16,0 1-16 0,2-2-1 16,1 2 1-16,2-1-1 0,-2 2 17 0,5-2-6 15,-1-1-11-15,0 1 1 0,1-1 13 16,-2-1-15-16,-1 0 2 0,2-1 0 16,0 1-1-16,2 1 0 0,0-1-1 15,3 2-1-15,-3-2-1 0,-2 3-1 16,1 0 2-16,-1 1 0 0,1-1 3 15,-1-1-1-15,4 1 14 0,3 0-13 16,1 0 17-16,5-2-5 0,1-1-15 16,1-1 4-16,1 0-1 0,3-2-1 15,-2 1 17-15,0 0 5 0,1-1-20 16,-2 2 14-16,-3 0 1 0,-2 1-19 16,-3 1 0-16,0-1 0 0,-3 2 0 0,1-1 3 15,-4 1-3-15,-2 1 0 0,1-2-3 16,-2 1 3-16,-1 0 1 0,2-1-1 0,0 1 16 15,-1-1 2-15,-1 1-16 0,-3-2-2 16,-6 2-1-16,-5 1-1 0,-2 0 1 16,-2-2 1-16,-4 2 1 0,-1 0-1 15,-4 1 0-15,-2-1 1 0,-3 1-1 16,-3-2-18-16,0 2-42 0,0-1-41 16,-6 1-37-16,-5-3 6 0,-10 2-99 15,-7-2-498-15,3 2-279 0,-28 1-383 0</inkml:trace>
  <inkml:trace contextRef="#ctx0" brushRef="#br1" timeOffset="38929.71">8773 4742 179 0,'0'0'248'15,"0"0"-82"-15,0 0 33 0,0 0-39 16,0 0-23-16,0 0 3 0,0 0 19 16,0 0-12-16,0 0 3 0,0 0 25 15,12-33 7-15,-9 31-23 0,-2 1-7 0,2-3-3 16,0 1-36-16,0-1-4 16,-3 2 20-16,1-3 38 0,-1 2-7 0,0 0-26 15,0 2-23-15,0 1-6 0,0 0-19 16,0 0-67-16,0 0-19 0,0 0-70 15,0 0-70-15,0 3 0 0,0 4-35 16,-3 5 114-16,-2 3 61 0,-3 5 3 16,1 3 13-16,-2 0 3 0,0 2-12 15,1-1-7-15,2-1-16 0,2 1 16 0,1-3 2 16,2 1-1-16,-2-2 11 0,-3 0 7 16,2-2 3-16,1-3 7 0,-1-2-7 15,2-1-22-15,-1-3-6 0,2-3-84 16,1 0-19-16,-2-4 13 0,2-1-17 15,-1 2-25-15,-1-3-27 0,2 0 0 16,0-1 71-16,0-7 52 0,0-5-552 16,3 3-520-16</inkml:trace>
  <inkml:trace contextRef="#ctx0" brushRef="#br1" timeOffset="39246.11">9183 4642 1208 0,'0'0'586'0,"0"0"-223"15,0 0-107-15,0 0-104 0,0 0-68 16,0 0-20-16,0 0-2 0,0 0-56 16,0 0-6-16,0 0 0 0,0 0 106 15,-25 38 26-15,18-24-110 0,0 3-3 16,-2 2-3-16,-2 1 10 0,0 4 35 15,1-1-59-15,0 1 30 0,-1 1-19 16,-2-2 15-16,3 0-8 0,-2-2 6 0,2 0-24 16,0-5 7-16,3 0-7 0,-1-4 21 15,3-1-22-15,2-4-1 0,3 0-127 16,0-1-43-16,0-2 6 0,0 1-32 16,3-3-43-16,5-2 0 0,0 0-92 0,3-6-79 15,-1-1-375-15</inkml:trace>
  <inkml:trace contextRef="#ctx0" brushRef="#br1" timeOffset="39552.28">9487 4654 1487 0,'0'0'452'0,"0"0"-105"0,0 0-1 16,0 0-134-16,0 0-6 0,0 0 37 15,0 0-87-15,0 0-125 0,0 0-31 16,0 0-76-16,0 0-42 0,-16 18 51 16,7-5 67-16,-1 2 77 0,-2 3-40 15,0 0-36-15,1 2 8 0,0-2-9 16,4 1-13-16,-2 1-6 0,2-1 19 16,0-1 13-16,-2 1-12 0,3 0 21 0,-4 0 19 15,0-1-6-15,1-1-35 0,2-1-41 16,0-3-80-16,0-3-23 0,3-1-26 15,1-3-58-15,3-2-30 0,0-2-8 16,0-2-35-16,10-2-161 0,0-3-43 16</inkml:trace>
  <inkml:trace contextRef="#ctx0" brushRef="#br1" timeOffset="39831.17">9812 4678 904 0,'0'0'749'16,"0"0"-431"-16,0 0 10 0,0 0-66 0,0 0-140 15,0 0-70-15,0 0-52 0,0 0-97 16,0 0 49-16,0 0 48 0,-4 30 37 16,1-17 9-16,0 1 12 0,-1 0 22 15,-2 2-6-15,0-3-13 0,0 1-19 16,0-1-13-16,0 1-8 0,1-1-20 15,-2 0-1-15,3 1 2 0,-2 0 11 16,2-1-13-16,1 0 1 0,0-1-1 16,3 0-138-16,0 0-55 0,0-4-20 15,0 1-55-15,3-4-118 0,1-3-271 16,-2-2-527-16</inkml:trace>
  <inkml:trace contextRef="#ctx0" brushRef="#br1" timeOffset="40213.28">10095 4642 134 0,'0'0'75'0,"0"0"98"16,0 0 68-16,0 0-13 0,0 0 26 0,0 0 49 16,0 0-7-16,0 0-49 0,0 0-69 15,0 0-48-15,0 0-36 0,-2 13-10 16,2-8 77-16,-3 1-12 0,2 3-50 16,-3-2-18-16,1 4-49 0,0 1-6 15,0-1-14-15,0 2 8 0,-1 0-20 0,-2 2 0 16,2 1 35-16,-3 0 3 0,2 0-9 15,-2-1-27-15,3-2 2 0,-1 1 15 16,2-1-19-16,-2-2-16 16,2 0-96-16,-1-1-49 0,-1 1-26 0,-2-3-26 15,1 0-72-15,1-3-286 0,3-1-589 16</inkml:trace>
  <inkml:trace contextRef="#ctx0" brushRef="#br1" timeOffset="40511.41">10500 4626 2013 0,'0'0'301'0,"0"0"6"0,0 0 53 16,0 0-97-16,0 0-28 0,0 0-51 15,0 0-152-15,0 0-32 0,0 0-82 16,0 0-58-16,0 4-80 0,-2 6 185 15,-1 4 35-15,-1 2 13 0,1 2-13 16,2-3-17-16,-2 0 15 0,2-1 2 16,-1-1-1-16,1 2 1 0,-1-4 13 0,1 2-13 15,-1-1 19-15,1-1 9 0,-2 2-2 16,3-1 15-16,-2-1-41 0,1-2-44 16,1 0-42-16,-1-1-26 0,1-3-55 15,-2 1-81-15,-1-3-68 0,0 0-50 16,-1-3-399-16</inkml:trace>
  <inkml:trace contextRef="#ctx0" brushRef="#br1" timeOffset="42911.24">8978 11468 170 0,'0'0'440'16,"0"0"-36"-16,0 0-75 0,0 0-62 16,0 0-10-16,0 0-14 0,0 0-36 15,0 0-35-15,0 0-43 0,0 0-33 0,-3 0 4 16,6 0 13-16,-2 0-4 0,1 0-45 15,-2 0 35-15,1 0 13 0,-1 0-33 16,2 0 14-16,-2 0-8 0,0 0-21 16,1 0 2-16,-1 0-3 0,0 0-22 15,0 0-16-15,0 0-10 0,1 0-15 16,1 0-16-16,-2 0 16 0,1 0 0 16,1 0 38-16,-2 0-16 0,1 0-19 15,-1 0 0-15,0 0 22 0,0 0 4 16,0 0-4-16,0 0 0 0,0 0-13 15,0 0-12-15,0 0 1 0,0 0 1 0,0 0 2 16,0 0 14-16,0 0 5 0,0-1 12 16,2 0-1-16,-1 1 0 0,2-3-15 15,3 3 0-15,4-1-17 0,0 0 1 0,6-2 0 16,0 0 25-16,4-2-25 0,3 1-1 16,2 1 1-16,2-3-3 0,3 1 0 15,-1 0-12-15,4 1 10 0,0-1-14 16,2 1 4-16,2-1 10 0,-1 3 2 15,0-2-1-15,-4 2 1 0,1-2 0 16,-1 3 1-16,1-1 2 0,2-1-2 16,1 1-1-16,-1 0-1 0,2 0-12 15,-3 0 10-15,-1 1 0 0,-1 1-12 16,-3 0-1-16,1-1 14 0,-2-1 2 0,-3 2 0 16,2-1 0-16,2 1 19 0,1-1-7 15,1-2-10-15,5 1 17 0,2-2-4 16,1 1-13-16,0-2-2 0,2 2 0 15,1-1-2-15,0-1 1 0,0 0-11 16,-5 3 10-16,-1-2 2 0,-5 2-13 16,-4-3 12-16,0 4 1 0,1-1-1 15,2-1 1-15,2 2 1 0,2-3-1 0,2 3 0 16,0-2 1-16,2-1 0 0,2 0 1 16,-1 2-1-16,2-2 1 0,2 1 1 15,-3-1 9-15,1 2-9 0,-3-1-2 16,-3 1 0-16,-4 1 0 0,0-2-1 15,-4 0-1-15,2-1 1 0,1 3 0 16,0-1 0-16,4-1 0 0,0 3 0 16,-1-1 0-16,1 0-1 0,-3-2 0 0,0 2-2 15,-6-1-12-15,0 1 13 0,-5 1 2 16,-1-3 0-16,-3 3 2 0,0 0 1 16,-2-1 9-16,0 0-11 0,-2 1 1 15,-1-1-2-15,-2-1-71 0,-3 1-7 16,-2 1-5-16,-2 0-43 0,-2 0-120 0,0 0-49 15,-9 0-83-15,-7 0-154 0,0 0-106 16,-35 5-601-16</inkml:trace>
  <inkml:trace contextRef="#ctx0" brushRef="#br1" timeOffset="43457.16">9397 11444 666 0,'0'0'238'0,"0"0"-94"0,0 0 87 15,0 0-23-15,0 0-48 0,0 0-27 0,0 0 36 16,0 0 6-16,0 0 39 0,0 0-4 15,0 0-42-15,-3-17-75 0,3 17-29 16,0 0-28-16,0 0-11 0,0 0-7 16,-1 1-18-16,1 1-41 15,-2 0-40-15,1 3-35 0,-3 3 84 0,-1 2 32 16,-2 4 71-16,0 2 29 0,0 2 15 0,-2 0-76 16,-2 0-36-16,1 0 13 0,1 1 3 15,-4-1-19-15,4 0 33 0,-1-1-30 16,2-2 54-16,-1 0-15 0,3-3-17 15,0-4-25-15,3-1 0 0,-2-2-32 16,5 0-44-16,-2-1-27 0,1-1 10 16,1-2-29-16,0 2-39 0,0-2-52 15,0-1-37-15,8-1 56 0,4-9 35 16,-2 4-463-16,18-12-554 0</inkml:trace>
  <inkml:trace contextRef="#ctx0" brushRef="#br1" timeOffset="43778.17">9755 11423 254 0,'0'0'646'0,"0"0"-249"15,0 0-61-15,0 0-25 0,0 0-3 16,0 0-42-16,0 0-12 0,0 0-41 16,0 0-47-16,0 0-46 0,0 0-120 15,53-29-51-15,-56 32-35 0,-1 3-49 16,-3 1 135-16,-1 4 49 0,1 0-30 15,-3 1-19-15,1 1-39 0,1-1 20 16,-4 4 19-16,4 1 22 0,-3-1-20 0,2 2 27 16,-2 2-29-16,1-2 25 0,-1-2 10 15,-1 1-22-15,2 0 48 16,0-3-23-16,1-1-38 0,4-3-17 0,-1 1-72 16,0-4-43-16,3-1-35 0,0-1 10 15,2-3-40-15,1 1-75 0,0-3 42 16,0 0 67-16,3-4 163 0,8-5-328 15,5-5-281-15,1 1-148 0</inkml:trace>
  <inkml:trace contextRef="#ctx0" brushRef="#br1" timeOffset="44094.25">10123 11389 320 0,'0'0'691'0,"0"0"-304"0,0 0 30 16,0 0-12-16,0 0-98 0,0 0-97 15,0 0-84-15,0 0-33 0,0 0-45 16,0 0-48-16,0 0-16 0,5-4-52 16,-8 9-60-16,0 1 128 0,-1 3 9 15,-2 1-9-15,-3 5 0 0,1-1 78 16,-4 3-17-16,1 0-26 0,-1 1-6 16,-4 0 38-16,3-2-38 0,-2 2 0 15,0-1-16-15,-2 1 34 0,-1-3-18 16,1 1 0-16,3-2-16 0,-2-4-12 15,7 0 1-15,-2-2-1 0,5 0-1 0,3-4-121 16,2 0-56-16,1-2-6 0,0 1 6 16,0-2 6-16,0-1-10 0,7 0 38 15,4-2 143-15,4-6-13 0,9-1-182 0,2-6-263 16,-3 6-184-16,13-14-150 0</inkml:trace>
  <inkml:trace contextRef="#ctx0" brushRef="#br1" timeOffset="44386.08">10503 11373 963 0,'0'0'394'0,"0"0"13"16,0 0-15-16,0 0-65 0,0 0-94 16,0 0-72-16,0 0-107 0,0 0-54 0,0 0-48 15,0 0 35-15,-11 5 13 16,3 4 55-16,-4 0-20 0,-1 4 39 0,-2 0 79 15,-1 0-70-15,0 1-57 0,1 0-26 16,-2 1-21-16,3 0 21 0,-2 0-1 16,4 2-9-16,-2-2 7 0,2 1-12 15,1-2 15-15,2-1 19 0,2-2-19 16,1 0 0-16,3-2-38 0,0-1-64 16,-2-1-56-16,3 0 24 0,1-2-18 0,1 0 4 15,0-1-11-15,0 1-71 0,0-5-84 16,0 0-161-16,10 0-66 0,-3-2 101 15</inkml:trace>
  <inkml:trace contextRef="#ctx0" brushRef="#br1" timeOffset="44674.28">10985 11345 1270 0,'0'0'478'15,"0"0"-124"-15,0 0 15 0,0 0-159 16,0 0-145-16,0 0-27 0,0 0-38 0,0 0-18 16,0 0 18-16,0 0 64 0,0 0 1 15,-43 45-36-15,30-30 6 0,-2 1 51 16,1-1-37-16,0 0-33 0,1 2 22 16,1-1-38-16,0-1-15 0,1 2 15 15,3-3 3-15,-2 2 36 0,1-2-37 16,2-3-2-16,-1 1-55 0,2-1-22 15,0-3-54-15,0 1-97 0,-1-2-60 16,1-2-88-16,-3-2-176 0,5 0-471 16</inkml:trace>
  <inkml:trace contextRef="#ctx0" brushRef="#br1" timeOffset="49043.73">9338 5097 202 0,'0'0'271'0,"0"0"-85"0,0 0-17 16,0 0-9-16,0 0-27 0,0 0-22 15,0 0 13-15,0 0 61 0,0 0 37 16,0 0-2-16,0 0-15 0,0 0-34 16,0 0-41-16,0 0-46 0,0 0-33 15,0 0-18-15,0 0-17 0,0 0 6 16,0 0 33-16,0 0-7 0,0-1-19 0,0 1-10 16,0-3 17-16,0 2 12 0,0 1 7 15,0 0-7-15,0 0-19 0,0 0-10 16,0 0-19-16,0 0 0 0,0 0 0 15,0 0 1-15,0 0 40 0,0-1 30 16,-1-2 15-16,-2-1-85 0,1 1-1 16,1 1 3-16,1-2 23 0,-1 2-1 15,1 0-2-15,-2 1-4 0,2-2 0 16,0 2 3-16,0 1 3 0,0-1-6 16,0 1 4-16,0-2 5 0,0 2-2 0,0 0 5 15,0 0 23-15,0 0 16 0,0 0-1 16,0 0-15-16,0 0-13 0,0 0-7 15,0 0-9-15,0 0-3 0,0 0-3 16,0 0 0-16,0 0-3 0,0 0-1 0,-1 0 1 16,1 0-14-16,0 0-2 0,0 0-3 15,0 0 0-15,0 0-13 0,0 0-3 16,0 0-9-16,0 0-3 0,0 0 3 16,0 0 2-16,0 0 11 0,0 0 2 15,0 0 10-15,0 0-10 0,0 0 12 16,0 0 1-16,0 0 0 0,0 0 1 15,0 0 1-15,0 0 0 0,0 0-2 0,0 0-2 16,0 2-20-16,0-2-3 0,0 1 0 16,0-1 0-16,0 0 3 0,0 0 9 15,0 0 10-15,0 1-16 0,0-1 3 16,0 0 0-16,0 0 0 0,0 0 1 16,0 0 2-16,0 1-3 0,0-1 0 15,0 2 16-15,0 1 14 0,0 0 2 16,0 1 0-16,0 0 3 0,0 1-7 15,0 0 1-15,0-1-10 0,0 2-1 0,0 0-1 16,1-1-1-16,1 0-2 16,-1 2-11-16,2-2 12 0,-3 1 1 0,4-1-1 15,-2 2 2-15,-1-1 2 0,1 1 9 16,1 0 4-16,-1 1-14 0,0 1-2 16,-1-3 0-16,0 2 0 0,1 1 3 15,-1-1 10-15,2 1-13 0,-1-1-1 0,-1-1-1 16,1 1 1-16,-2 1-10 0,1 0 10 15,-1 1 1-15,0 1-2 0,2-2-14 16,-1 1-6-16,1 0 21 0,-1-1 0 16,0 2 1-16,1-1-1 0,2-1 0 15,-1 1-2-15,-2-1 1 0,1 1 2 16,-1 1 3-16,1 1 19 0,-1-3-6 16,1 3-16-16,-2-1-12 0,1 0 11 15,-1 0-2-15,1-1-13 0,1 1 13 16,-2 1 1-16,0-1 2 0,0 1 8 0,1-2-8 15,1 2-3-15,-1-2 3 16,-1-1-3-16,3 2 2 0,-1-3-1 0,-1 2 2 16,1-1 0-16,-1 1-1 0,1-2 1 15,-2 1 0-15,2 0 0 0,0 0 2 0,-1-2 0 16,-1 2 1-16,1 0 16 0,2 2-19 16,-3-2 0-16,2 1 2 0,-1 2 20 15,-1-1-21-15,0 1 0 0,0 1 2 16,0-2-1-16,0 2-2 0,0 0-1 15,0-1 0-15,2-1-17 0,-2 2 18 16,0-1 0-16,1-1 0 0,1-1 0 16,-1 2 0-16,2-2 0 0,-1 2 0 15,-1 1 3-15,0-2-1 0,1 2-1 16,-1-1-1-16,3-1-3 0,-2 2 2 0,-1 0 1 16,1 0 3-16,-1 0-2 15,-1 0-1-15,2-2 0 0,-1 2 10 0,-1 0-7 16,0-1-3-16,2 0 15 0,-2 1-13 15,0 2 12-15,0-2-14 0,0-1-12 16,0 0 10-16,0 1-10 0,0-2 10 16,1 1-11-16,0-2 13 0,1 0 2 0,-1 1 1 15,2 1 1-15,-1-4 11 0,-1 4-13 16,1-2 2-16,-1 2 5 0,1 0-6 16,-1-1 10-16,2 2-13 0,-3 0 1 15,1 0-1-15,-1 2 9 0,0 0-6 16,1 1-3-16,-1-1 41 0,2 1-41 15,-2-2 0-15,0 2-2 0,0-2-17 16,0 0 19-16,1 0-1 0,2-2-14 16,-3 0 13-16,3 0-11 0,-1-2 11 15,1 0-1-15,0 2 3 0,-2 0 0 0,2 2 22 16,0 0-7-16,-2-1-15 0,1 3-1 16,0-1-17-16,-2 2 18 0,2 1 12 15,-2 1 13-15,0 2-23 0,1-3 28 16,-1-2-30-16,0 0-25 0,0 1 25 15,0-3 0-15,0 2 1 0,0-2 2 0,0 2 25 16,0 1-16-16,0-2-11 0,0 1 0 16,0-2-1-16,0 1-22 0,0-1 22 15,0 0 0-15,0 2 0 0,2-2-16 16,-1 2 14-16,1-2 0 0,-2 2 2 16,1-2-2-16,-1 3 1 0,2 0 1 15,-2 0 3-15,1 1 19 0,-1 0-19 16,0-2 28-16,0 1-31 0,0 0-2 15,0-1 0-15,0-1-10 0,0 2 12 16,0 1 18-16,0-1-7 0,0-2-11 16,0 2-16-16,0-1-12 0,0 1 26 0,0-2-9 15,-1 2 11-15,1 0 0 0,0 0 0 16,0-2-2-16,0 2 2 0,0 0 3 16,0-2 13-16,0 2-16 0,0 0 2 0,0-3 1 15,0 2-2-15,0 1-1 16,0-2 0-16,0 1 0 0,-2 1 0 0,1-2 0 15,-1 2 0-15,1-3-1 16,-1 2-10-16,1-1 11 0,-1 0 12 0,2 1-12 16,-4-2-29-16,4 3 29 0,-1-2 3 15,-2 1 10-15,3-1 3 0,0 1-15 16,-2-1-1-16,2-1-1 0,-1-1-18 16,1 1 3-16,0 0 16 0,0-1 19 15,-1 1-19-15,1 1-2 0,0-1 2 16,-2 0 0-16,2 0-12 0,-1 0-9 0,1 2 21 15,0-2 3-15,0 0 0 0,0 1-3 16,0-2 0-16,0 1 3 0,0 0-1 16,0-2-2-16,0 0-3 0,0 1-10 15,1 0 13-15,1-1 11 0,-2 2 15 16,1 2-26-16,-1 0 12 0,1-1-11 16,1 2-1-16,-2 0 24 0,1-4-24 0,2 1-2 15,-1 2-10-15,0-3-2 0,0 3 14 16,-1-2 0-16,1 1 0 0,-1-1 13 15,1 0-13-15,-1 1-2 0,1-2 2 16,-1-1 0-16,-1 1-4 0,3 0-18 16,-3 0 19-16,3 1 3 0,-2 0 0 15,2-1 19-15,0 3-16 0,-1-1-3 0,2 2-1 16,-3-2 1-16,2 3 12 0,1 0 4 16,-4 0 9-16,3 0-9 0,-3 0-16 15,2 0-2-15,-2 0 0 0,0 1 2 16,0-1-12-16,0 0 12 0,0 0 3 15,0 1-1-15,0 0 13 0,0 0-15 16,0 3-1-16,0-3 0 0,0 3 1 16,0-1 2-16,0 1-2 0,0-3-16 15,0 1 16-15,1 1 6 0,-1 0 8 16,0-2-14-16,0 1-19 0,0-1 17 16,0 0-25-16,0 0 27 0,0 3 3 0,0-2 16 15,0 0-19-15,0 1-24 0,0-3 3 16,0 2 19-16,0 1 4 0,0-1-2 15,0 3 12-15,0-4-9 0,0 3-3 16,0-3 0-16,0 0-2 0,0 0-19 16,0 1 21-16,2-2 0 0,-2 0 0 15,1-2 0-15,2 3 3 0,-2-3-3 0,1 1 0 16,2 0-1-16,-2-2-1 0,0 2 2 16,1 1 1-16,0 0-1 0,0-1-24 15,0 1 13-15,0-1 11 0,-2 1 3 16,2 1 25-16,-1 0-9 0,-1 0-19 15,1 4 0-15,-1-4 0 0,1 2 3 16,-1-1 11-16,2 0-12 0,-2 2 11 0,0-2 19 16,1 2-32-16,-1-3-2 0,-1 3 2 15,2-2 18-15,-2 2-16 0,0 0-2 16,1 0 25-16,-1 0-25 0,0-2 0 16,0 3 13-16,0-4-12 0,0 0-1 15,0 0-26-15,2 2 26 0,-1-1 1 16,-1 1 18-16,2 0-3 0,-1 2-15 0,1-3 2 15,-1 2-3-15,1-2-2 16,-1 2-11-16,0-3 11 0,1 1-1 0,-1 1 3 16,2-2 2-16,0 0-2 0,-2-1-12 15,-1 2 12-15,2-1-2 0,-2-1 1 16,1 0 0-16,-1 1-3 0,2-4-21 16,-1 3 25-16,1-1 0 0,-1-1-6 15,2 1 5-15,-3 0 1 0,4-1 22 16,-1 1-22-16,-1-1 0 0,1-1 1 15,0 2-1-15,0 0 0 0,-1-2 0 16,2 1-15-16,-2-2 14 0,-1 1-10 16,1-1 10-16,-1 2 1 0,2-2 0 15,-3-1-2-15,2-1-11 0,-1 3 12 0,1-2 1 16,-2-2 1-16,1 2 1 0,-1 0 11 0,1-1-10 16,1 0 0-16,-1 1 0 0,-1-1-2 15,2 1-1-15,-1-2-2 16,-1 1 2-16,3-1 0 0,-2 0 1 0,1-2-1 15,-1 1-11-15,1 1 10 0,-1-3 0 16,1 2 1-16,-1-2 14 0,-1 0-14 16,3 0-3-16,-3-2 1 0,0 1-8 15,1 0 10-15,1 0 12 0,-1-1 1 16,-1 3-1-16,0-1-10 0,0-2 11 16,2 2-13-16,-2 0-2 0,0 0 0 15,0-2 2-15,1 0 0 0,1 2 2 16,-1 0-1-16,1-1 1 0,-2-2-1 0,1-2 0 15,-1 2-1-15,2 0-2 0,-2-2 0 16,0 1 1-16,0 1 1 0,1 1 3 16,-1-1 12-16,0 1-2 0,0-1-10 15,0 0 0-15,2 1-3 0,0 0-1 16,-2-1-2-16,0 0-9 0,0 0 11 16,1 2 1-16,1-1 0 0,-1 1 0 0,-1-1 2 15,0 2 1-15,2 0 0 0,-1-1-2 16,-1 1 0-16,2-3 2 0,-1 1-3 15,-1 1-1-15,2-2 1 0,-2-1 1 16,1 1 0-16,-1-1 0 0,2 0 1 16,-2 0-1-16,0-1 0 0,1 2 1 15,-1-1 2-15,0-1-3 0,1-2 1 16,-1 2 0-16,0 0 1 0,2-3 9 16,-2 0 7-16,0 0 4 0,0 0-1 0,0 0-3 15,0 0 3-15,0 0-22 0,0 0-3 16,0 0-57-16,0 0-57 0,0 0-31 15,0 0-22-15,0 0-30 0,-3 0-68 16,-1 0-133-16,-1 0-151 0,-2-3-708 0,26 6 321 16</inkml:trace>
  <inkml:trace contextRef="#ctx0" brushRef="#br1" timeOffset="52324">9848 5073 174 0,'0'0'186'16,"0"0"13"-16,0 0 19 0,0 0 40 0,0 0 41 15,0 0 30-15,0 0-40 0,0 0-36 16,0 0-46-16,0 0-42 0,-3 5-23 16,3-5-10-16,0 0-10 0,0 0 6 15,0 0 13-15,0 0-4 0,0 0-10 16,0 0-4-16,0 0-6 0,0 0-3 16,0 0-14-16,0 0-15 0,0 0-22 15,0 0-10-15,0 0-15 0,0 0-17 16,0 0-21-16,0 0-19 0,0 0 17 15,0 0-26-15,0 0 0 0,0 0-3 16,0 0-7-16,0 0-7 0,0 0 20 0,0 0 13 16,0 1 9-16,0-1-15 15,0 1-1-15,0-1-6 0,0 0 3 0,0 1 0 16,0-1 3-16,0 0-16 0,0 2-3 16,0-1 16-16,0 1 22 0,0 3 0 15,0-3 0-15,3 2-1 0,-3-2-1 0,2 3-17 16,-1 2 7-16,1-1 11 15,-1 4-18-15,1 0 19 0,-1 3 15 0,1-2-15 16,-2 2-3-16,1-1 3 0,-1-2 18 16,1 1-16-16,2 1 2 0,-3 0-1 15,3-1 9-15,-3 2-12 0,2 0 19 16,-2 3 10-16,0-4-14 0,0 2-14 16,0 1-1-16,0-1 19 0,0 1-19 15,0-1 0-15,2 3 0 0,0-2 2 16,-1 1-1-16,1 2-1 0,-1-1-9 0,2-2-4 15,-3 2 13-15,3 0 2 0,0 1-1 16,-2-1 17-16,1-1-16 0,-2 1-2 16,0-1-11-16,1 0-2 0,-1 1 13 15,0 0 3-15,0-1 19 0,0 2-19 16,0-1 9-16,0 1 7 0,0-3-4 16,0 2-14-16,0 0 0 0,0 1 15 15,0 0-15-15,0 0-1 0,0-3 3 0,0 3 0 16,0-2-3-16,0 1-1 15,0-2-1-15,0 1 1 0,0-2 0 0,0 1 1 16,2-1-1-16,-1 2 1 0,1-3 3 16,-1 1 12-16,-1 1-2 0,2-2-12 15,-2 1 0-15,0 2-1 0,0-3 1 16,0 1-1-16,0 0-3 0,0-1 1 16,1 0-26-16,-1-2 17 0,1 1 11 15,2 1 13-15,-2-2-10 0,1 2 9 0,-1-1-12 16,1-2-15-16,-1 0 14 0,1 3 1 15,-1 0 11-15,-1 0-10 0,2 0 1 16,-1 1 17-16,1 0-3 0,-1 0-1 16,2 0-15-16,-3 1 14 0,4-2-14 15,-4 1-11-15,3-2 11 0,-1 3 0 0,0-2-2 16,0 0-19-16,1-2 4 0,-2 2 15 16,2 1 4-16,0 0-2 0,0 0 2 15,-2 0 10-15,2 1-9 0,-1-2-3 16,1 1-13-16,-2 0 13 0,2-1 3 15,2 0-1-15,-2 0-2 0,-1-1 2 16,-1 1-2-16,1 0 0 0,1 0-18 16,-2 0 15-16,2 0 2 0,0 0 1 0,0-2 0 15,-2 2 10-15,1 0-10 0,-1 0-16 16,1 1 10-16,0-1 6 0,0 1 14 16,-2-1-12-16,1 2-4 0,1-2 1 15,-1 1 0-15,-1 1 1 0,1-1-2 16,1 0 2-16,1 0-2 0,-2 0 4 15,2 2-4-15,-1-1 2 0,-1 1-2 16,1 0 1-16,-1-2-1 0,2 3 2 16,-3 0-14-16,3-2 14 0,-3 2 32 15,4 1-32-15,-3-1-19 0,-1-2 3 0,3 2 13 16,-3 0 3-16,2 0 0 0,-1 1 0 16,1-3-2-16,-1 2-14 0,1 1-9 15,-1-1 22-15,2-2 3 0,0 3 2 16,-2-1 20-16,2-1-22 0,0 2 0 0,0 2 28 15,0-2-17-15,0 0-11 0,-2 0-2 16,3-1-17-16,-2-4 6 0,1 4 12 16,-2-1 1-16,2-1 0 0,-1 1 1 15,1-2 0-15,-2 2 12 0,0-3 0 16,1 1-13-16,3 2 0 0,-2-2 0 16,-1 2-3-16,1-3-12 0,-2 2-3 15,2 0 18-15,0 2 11 0,0-2-11 16,0 1-12-16,0 2 12 0,1-1 0 15,-1 1 16-15,-1 0-13 0,1-3 0 16,2 2-2-16,-2 0 11 0,1-2 4 0,-1 1-16 16,0-1-1-16,2-1 0 0,-2 2-11 15,2-1 9-15,-1-1 3 0,-1 2 3 16,0 1 0-16,-2-2-3 0,2 2-24 0,-1 1 24 16,1 1 0-16,-2 2 18 0,3-2-5 15,-2 1 17-15,-1 1-30 0,2-2-1 16,-2 2 0-16,2 0 1 0,0-2-1 15,0 0 1-15,0 2-12 0,0-2 11 16,0-1-2-16,2 2 3 0,0 3 11 16,-1 0-10-16,1 0 11 0,0 2-12 15,0-1-1-15,-1 0-11 0,2 2 12 16,-2 1 1-16,0 0 15 0,-1 1-15 16,2-1 1-16,-1 2-1 0,-1-1-1 15,2 0-1-15,0 1 1 0,-2 0 0 16,1 0 0-16,-1-1 1 0,1 0-1 0,-4 1 0 15,3 0 0-15,-3 1-3 0,0 1 3 16,0-2 0-16,0 2 1 0,0-1-1 16,0-1 0-16,0 0-13 0,0-1 13 15,0 0 1-15,2-2-1 0,-1 1-2 16,1-1-10-16,-1-2 12 0,2 2 0 0,-1-2 10 16,0 0-9-16,2 0-2 0,-1-1 1 15,-3 2 0-15,2-1-1 0,-1 0 1 16,-1 3 0-16,0-2 13 0,0 0 8 15,0 0-8-15,0 1-12 0,0 0 0 16,0-2 0-16,0 1 1 0,0-2-1 16,0-1-1-16,0 0 2 0,2-1-1 15,1-1 1-15,-2-1 0 0,2-1-2 16,-2 1 3-16,2-1-3 0,0 0 1 0,-2 0-1 16,1 0-1-16,-1 0 1 0,1-1 0 15,-2 1-13-15,1 0 10 0,1 0 3 16,-1 0 2-16,1 2 0 0,-1-2-2 15,-1 1 0-15,3-1-3 0,-3-1 3 16,1 0 2-16,2 1-2 0,-3-2-2 16,0 1 1-16,0-2 1 0,0 2 0 0,0 0-1 15,0-2-12-15,0 2 1 0,0-1 12 16,0-1 0-16,0 2-2 0,0-2 2 16,0-1 0-16,0 0-12 0,0 1 11 15,0-2-1-15,2-1 1 0,1 1 1 16,-2 0-3-16,1-1 3 0,0-1 3 15,0 1 16-15,-1-2-16 0,-1 2-3 16,0 0 0-16,0-1-1 0,0 2 0 16,0-1-2-16,0 2 2 0,0-2 1 15,0 2 12-15,0 1-11 0,0-1-1 16,0-1-12-16,0-2 12 0,0 2-1 0,0 2-1 16,3-3 0-16,-3 1 2 0,0 1 1 15,0 1 0-15,0 0-1 0,0 0 1 16,0 1 0-16,0 0 0 0,0 1 1 15,0-1 0-15,0-1-2 0,0 2 0 0,0-3 0 16,0 2 0-16,0-2 2 0,0-2-2 16,0 3 0-16,0-2-1 0,0 0 0 15,0 0 0-15,0 0-15 0,0 3 4 16,0 0 12-16,0 0 2 0,0 1 0 16,0 1-2-16,0 0 0 0,-3-1-12 15,3-2 12-15,-3 2 2 0,1-2 0 16,0-1 9-16,2-1-11 0,-1-1-12 15,1-1-2-15,0 1 14 0,0 0 13 16,0-1-11-16,0 1 16 0,0-3-16 16,0 1-2-16,0 1-1 0,0-3 1 0,0 4 3 15,0-2-1-15,0 1-1 0,0-1 2 16,0 0 9-16,0-2-10 0,-2 0-1 16,2-2 3-16,0-2-1 0,0 0 9 15,0-2-10-15,0 0 1 0,0-1 19 16,0-1 5-16,0 0-12 0,0 0-15 15,0 0-3-15,0 0-26 0,0 2 7 16,0 1 19-16,0 1 1 0,0 0 2 0,0 0 1 16,0-1 0-16,0 1 1 0,0-1-1 15,0-1 1-15,0-1 11 0,0-1-10 16,0 1 10-16,0-1 0 0,0 0-1 16,0 0-12-16,0 1-16 0,0 0-7 0,0 3 21 15,0-1-1-15,0 1 0 0,0-1 1 16,0 0 1-16,0-2 1 0,0 2 1 15,0-1 1-15,0-2 11 0,0 2-10 16,0-2-3-16,0 0-26 0,0 0-49 16,0 0-26-16,0 0-47 0,-6-2-39 15,-1 0-36-15,-6-3-219 0,2-2-634 16,48 16-694-16</inkml:trace>
  <inkml:trace contextRef="#ctx0" brushRef="#br1" timeOffset="56873.25">9405 3642 290 0,'0'0'421'0,"0"0"-186"0,0 0-157 16,0 0-49-16,0 0 10 0,0 0-26 15,0 0 3-15,0 0-13 0,0 0-2 16,-3-17 38-16,3 17 23 0,0 0 29 16,0 0 23-16,0-1 19 0,0 1 1 15,0 0-14-15,0 0-16 0,0-1-13 16,0 0-7-16,0 1 4 0,0-3-14 0,0 1 7 16,0 1 13-16,0-1-1 15,0 1 1-15,0 0-20 0,0-1-3 0,0 2-26 16,0-1-19-16,0-1-7 0,0 2-3 15,0 0 0-15,0 0 16 0,0-1 4 16,0 1 18-16,0 0 10 0,0 0 0 0,0 0 10 16,0 0-10-16,0 0-1 0,0 0-8 15,0 0 2-15,0 0-9 0,0 0-10 16,0 0-13-16,0 1-25 0,0 2-16 16,0-1-35-16,0 0-22 0,0 3-13 15,0 4 86-15,0-1 7 0,0 2 21 16,0 2 7-16,1 1-16 0,1 1-4 15,-2 1-15-15,1 2-3 0,1 3 3 16,-2-2 2-16,2 3 14 0,1 1 0 0,0 1-14 16,1-1-2-16,-1 0 32 0,2 0 6 15,-1 0-10-15,2 0-28 0,-1 0 13 16,0-3 6-16,-1 3-3 0,-1-2-15 16,0 3 12-16,-2-2 9 0,1 1 0 0,-1 1 6 15,1-2 57-15,1 1-31 16,1-4-4-16,-3 1-46 0,2-2-1 0,1-2 15 15,-1 1-14-15,2-4-4 0,-2 2-1 16,-1 1 1-16,1 0 15 0,0 1 7 16,1 1-3-16,-2-3-19 0,-1 0-3 15,1 0-13-15,1-1 13 0,-2 0 3 16,2-2 22-16,0 1-3 0,-2 0-16 16,2-4 9-16,0 2-12 0,0-4 3 15,-1 2 0-15,-1-1 9 0,2-2-11 16,-3 2-1-16,1-3-1 0,-1 1-1 0,3-3 1 15,-3 1-1-15,0-3 0 0,0 1 2 16,1-1 2-16,1 0 37 0,-1 0-5 16,-1 0 0-16,0-1-18 0,0-2-16 15,0 2-47-15,0 0-38 0,0 1-63 16,0 0-25-16,0 0-43 0,0 0-64 0,0 0-69 16,0 0-106-16,0 0 56 0,3 1-46 15,-3 0-33-15,2 0-70 16,-7 1 23-16</inkml:trace>
  <inkml:trace contextRef="#ctx0" brushRef="#br1" timeOffset="57339.21">9324 4434 1535 0,'0'0'659'16,"0"0"-200"-16,0 0-67 0,0 0-161 15,0 0-199-15,0 0-32 0,0 0-64 16,0 0 64-16,0 0 67 0,0 0 3 16,0 0-19-16,69 54 19 0,-56-44-68 15,1 2-1-15,-2-1 27 0,2 1-28 0,-1 1-15 16,1-2 15-16,1 2 14 0,-1-1-10 16,1-1 15-16,2 1-10 0,-2 0-9 15,0-3-92-15,-3-1-42 0,-2-5-25 16,1 0-69-16,-2-3-35 0,0 0 50 15,-2-4 83-15,2-5-25 0,-2-1-82 16,0-2 52-16,-2-2-189 0,-1-2 97 16,0 1 85-16,0-2 94 0,-1-1 98 0,0 3 202 15,0 1 124-15,-1 1 41 0,-2 1 120 16,0 3-89-16,0 3-25 0,0 2 1 16,0 1-72-16,-2 2-37 0,1 1-23 15,-2 0-40-15,1 0-54 0,-1 0-61 16,3 4-81-16,-4 0-6 0,2 1-46 15,-1 2-16-15,-2 4 16 0,-1 5 46 16,-4 3 55-16,-1 3-55 0,-1 2-99 16,2-2-218-16,0 0-261 0,6-5 442 15,2-4-37-15,-1-2-260 0,-1-3-67 0,1-2-227 16,2-1-543-16</inkml:trace>
  <inkml:trace contextRef="#ctx0" brushRef="#br1" timeOffset="58350.17">9642 3429 91 0,'0'0'688'0,"0"0"-173"0,0 0-183 15,0 0-46-15,0 0-20 0,0 0-4 0,0 0-26 16,0 0-30-16,0 0-14 0,0 0 0 16,0 0-7-16,0-4-52 0,0 4-44 15,0 0-29-15,0 0-38 0,0 0-22 16,0 0-1-16,0 0-28 0,0 1 7 16,0-1 6-16,0 0 14 0,0 0 0 15,0 0 0-15,0 0-1 0,0 1-19 16,0 1-7-16,0 0-43 0,3 5-17 15,0 3 89-15,0 4 25 0,0 2-24 16,4 2 34-16,-3 0 6 0,1 0-12 16,-1 0 6-16,2 0-33 0,-2-3-1 15,2 1 1-15,0-2 14 0,-2-2-15 0,0 3-1 16,1-1-1-16,-1 0-12 0,3 2-3 16,-3 0 16-16,1 2 1 0,1 1 44 15,-2-1 11-15,0 0-34 0,2 0-9 16,-3-2 0-16,1 0-1 0,-1-1-9 15,1-5-2-15,-1-1 12 0,-1-1-11 16,-1-4 11-16,1-2-12 0,-2 0 1 0,1-2 0 16,-1 0 29-16,0 0 10 0,0 0 0 15,0-7-41-15,0-2-9 0,-4-3-199 16,-1-6-109-16,-2-4-130 0,3 4-526 16,-2-9-546-16</inkml:trace>
  <inkml:trace contextRef="#ctx0" brushRef="#br1" timeOffset="58705.4">9638 3460 1739 0,'0'0'619'0,"0"0"-212"0,0 0-115 15,0 0 31-15,0 0-50 0,0 0-37 16,0 0-25-16,0 0-18 0,-35-70-50 15,35 62-4-15,2 1-62 0,5-4-27 16,6 1-20-16,3-3-8 0,5 0 18 16,7 2-38-16,2-1 0 0,3 2-2 15,2 2-16-15,1 2-8 0,-1 3 5 0,-2 2 19 16,-2 1 22-16,0 0-13 0,-4 5-9 16,-3 2-21-16,-1 3 2 15,-4 1-12-15,-4 1-2 0,-5 2-29 0,-6 2 0 16,-4 2 62-16,-4 0 0 0,-12 3 56 15,-9 1 12-15,-8 2-25 0,-7-1-42 16,-3 0-1-16,-1-3-22 0,3-2-55 16,6-2-99-16,5-3-126 0,5 0-138 15,9-3-146-15,2-2-407 0,2-3-586 0</inkml:trace>
  <inkml:trace contextRef="#ctx0" brushRef="#br1" timeOffset="60543.15">9923 5119 34 0,'0'0'365'0,"0"0"-101"0,0 0-65 15,0 0 0-15,0 0 38 0,0 0 24 16,0 0 25-16,0 0-36 0,0 0-33 0,-16-13-46 16,15 11-48-16,-2 1-13 0,-1 1-11 15,4-1 1-15,-1 1 12 0,-1-1 0 16,2 1-35-16,-1-2 13 15,1 2 5-15,0 0 13 0,-2 0 3 0,2 0 9 16,0 0-3-16,0 0-11 0,0 0-24 16,0 0-22-16,0 0-53 0,0 0-7 0,0 0-57 15,0 0-28-15,0 0-22 0,0 0-3 16,5 0-1-16,6 3 95 0,2 4 16 16,7-1 48-16,4 3-32 0,-2 1 6 15,1 1 19-15,-1 1-10 0,-5 1-9 16,3 1-9-16,-5 1 15 0,1 0 44 15,-2 0-21-15,0 1-23 0,-2-2-28 16,-1-1 0-16,-2-1-1 0,0-5 1 0,-2 2 0 16,0-3 3-16,-3-2 19 0,2-1-10 15,-4 0-8-15,1-1 12 0,-3 0-14 16,0-2 11-16,1 0 18 0,-1 0 3 16,0 0 7-16,0 0-1 0,0 0-5 15,0 0-7-15,0 0-13 0,0 0-15 16,0 0-53-16,0 0-74 0,0 1-62 15,-1 3-92-15,1 1-84 0,-2 3-7 0,2 2-147 16,0-2-224-16,0 4-610 0,3-60 1062 16</inkml:trace>
  <inkml:trace contextRef="#ctx0" brushRef="#br1" timeOffset="61154.52">10451 5541 377 0,'0'0'564'0,"0"0"-225"16,0 0-157-16,0 0-39 0,0 0-9 15,0 0-4-15,0 0-49 0,0 0-47 0,0 0-32 16,0 0 19-16,0 0 31 0,-19-17 23 16,17 17-33-16,2 0-3 0,0 0 19 15,0 0 59-15,0 0 54 0,0 0-4 16,0 0-6-16,0 0 13 0,0 0-5 15,0 0-25-15,0 0-27 0,0 0-19 16,0 0-18-16,0 0-20 0,0 0-26 16,0 0-34-16,0 0-1 0,0 0-15 15,0 0 1-15,0 0-14 0,0 1-12 16,0 2-9-16,3 1 50 0,0 2 28 16,2 2 38-16,2 1-12 0,3 3-10 0,0-1 0 15,2 3 0-15,3 2 10 0,3 2-1 16,-1-1-28-16,3 1-22 0,-2-2 13 15,0 0-3-15,-2 1-11 0,0-3 11 0,-4-2 6 16,-1-1 0-16,-4-1 5 16,-3-3-2-16,1-4-9 0,-2 1 2 0,-2-3-2 15,1 2-10-15,-2-3 0 0,0 0 16 16,0 0 15-16,0 0 3 0,0 0 1 16,0 0-4-16,0 0-22 0,0 0-12 15,0 0-56-15,0 0-56 0,0 0-79 16,-2 0-73-16,2 3-145 0,0 2-107 15,0 1-94-15,0 0-205 0,6 2-539 0,-10-36 1304 16</inkml:trace>
  <inkml:trace contextRef="#ctx0" brushRef="#br1" timeOffset="61721.07">10821 6044 365 0,'0'0'466'0,"0"0"-156"0,0 0-82 15,0 0-137-15,0 0-91 0,0 0-52 16,0 0-3-16,0 0 22 0,0 0 33 15,0 0 62-15,-7 3 39 0,7-3 101 16,0 0 100-16,0 0 2 0,0 0 32 0,0 0-36 16,0 0 1-16,-1 1-18 15,1-1-52-15,0 0-58 0,0 0-28 0,0 1-26 16,0-1-28-16,0 1-29 0,0-1-31 16,0 2-28-16,0-2-3 0,0 0-18 15,0 1-22-15,0-1-19 0,0 1-13 16,0 2-3-16,0 0-10 0,2 3 85 0,4 2 0 15,3 2 45-15,-1 2-11 0,4 2-18 16,2 1-4-16,-2 3 1 0,4 0-12 16,0 2 11-16,-1 0 7 0,-2 0 6 15,2-1 3-15,-2-1-9 0,-3 0-19 16,1-3-18-16,-3 0-10 0,-1-1 12 16,0-4 13-16,-1 2 3 0,-2-6 2 15,-1 0 11-15,1-1-10 0,-1-3 9 16,-3 0-9-16,2 0 13 0,-2-1 3 0,0-1 12 15,0 0 9-15,0 0-6 16,0 0-6-16,0 0-3 0,0 0-25 0,0 0-37 16,0 0-88-16,0-1-49 0,1-2-31 15,1 2-22-15,1 0-62 0,-1 1-137 16,5 0-180-16,-2 0-212 0,-1 2-429 0,-28 2 999 16</inkml:trace>
  <inkml:trace contextRef="#ctx0" brushRef="#br1" timeOffset="62171.4">11089 6604 1024 0,'0'0'508'0,"0"0"-135"0,0 0-116 16,0 0-95-16,0 0-65 0,0 0 119 15,0 0-29-15,0 0-1 0,0 0-13 16,0 0-48-16,0 0-33 0,36 77-22 15,-30-60 0-15,4 1-10 0,-1 4-3 16,1 0-19-16,1 1 3 0,-2 1-13 16,3 0-6-16,-1-2-9 0,-1-2-10 15,2-1-1-15,-1-2 11 0,1 0-11 0,-2 1-1 16,0-2 1-16,-3-1 11 0,-1 2 2 16,2-2 1-16,-5 0 3 0,0-2-6 15,0-1 5-15,-3-5-18 0,2 0-11 16,-2-4-33-16,1-3-70 0,0 0-41 15,5-3 3-15,0-6-33 0,4-4-170 16,5-4-248-16,-4 5-725 0</inkml:trace>
  <inkml:trace contextRef="#ctx0" brushRef="#br1" timeOffset="63280">11334 7293 391 0,'0'0'1315'0,"0"0"-799"0,0 0-121 0,0 0-77 15,0 0-77-15,0 0-85 0,0 0-57 16,0 0-39-16,0 0 13 0,0 0 95 16,0 0 2-16,20 32-39 0,-11-23-26 15,3 0-31-15,0 1-18 0,2 2-24 16,1 1-17-16,1 4-15 0,0-1 0 15,-3 2-1-15,1 2 0 0,-2-1 1 0,-2 0-1 16,0-1 1-16,-3 1 16 0,2-2 24 16,-2 0-18-16,0 0-20 0,-2-4 1 15,-1-2-1-15,0-2 0 0,-1-3 0 16,-1-2-1-16,-1 0 0 0,-1-2-1 16,0-2-1-16,0 0-33 0,0 0-25 15,0 0-13-15,0 0 1 0,-3-4-10 16,0-2-134-16,-4 2-138 0,1 0-187 15,-1 4-241-15,2 0-475 0</inkml:trace>
  <inkml:trace contextRef="#ctx0" brushRef="#br1" timeOffset="63757.07">11496 7942 1175 0,'0'0'647'0,"0"0"-177"16,0 0-101-16,0 0-51 0,0 0-43 15,0 0-52-15,0 0-67 0,0 0-87 0,0 0-66 16,0 0-3-16,0 0 0 16,10 25 51-16,-2-12 40 0,0 0 7 0,3 2-36 15,-1 2-24-15,2 0-15 0,-1 2-11 16,-1-1 1-16,-1 2 9 0,-2-1-7 15,2-1 1-15,-3 0-14 0,-1-1-1 16,1-2-1-16,-1-1 0 0,0-1 1 16,-1-1 0-16,-1-4 2 0,-3 2 10 15,2-5-11-15,-2-2 13 0,0 0-2 0,0-1-13 16,0-2-13-16,0 0-5 0,0 0 5 16,0 0 1-16,0 0-26 0,0-2-25 15,-2-3-50-15,-1-1-171 0,-5-2-187 16,1 0-236-16,-2 3-525 0</inkml:trace>
  <inkml:trace contextRef="#ctx0" brushRef="#br1" timeOffset="64683.51">11602 8629 1335 0,'0'0'712'0,"0"0"-262"15,0 0-98-15,0 0-19 0,0 0-59 16,0 0-65-16,0 0-38 0,0 0-21 15,0 0-20-15,0 0-52 0,0 0-41 16,0 6-37-16,2-1-33 0,1 3 33 16,1 5 59-16,0 2-6 0,1 2-16 15,-1 3 3-15,3-1 4 0,-3 3-10 0,1-2-17 16,-2 3-15-16,0-2-2 16,-1 1 18-16,1-4-17 0,0 0-1 0,1-2-3 15,-1-2-9-15,0-3 11 16,-1-3-12-16,-1 0-21 0,-1-3-9 0,0-1-13 15,0-3-12-15,0-1-35 0,0 0 0 16,0 0-2-16,0 0-20 0,0-1-8 16,0-2-111-16,0 2-212 0,-1-1-276 15,-4 2-744-15</inkml:trace>
  <inkml:trace contextRef="#ctx0" brushRef="#br1" timeOffset="65186.37">11507 9467 900 0,'0'0'713'0,"0"0"-274"0,0 0-148 16,0 0-100-16,0 0-107 0,0 0-42 15,0 0 16-15,0 0 64 0,0 0 32 0,0 0-16 16,0 0 9-16,12 57-13 0,-12-45-14 15,0 2-18-15,0 3-11 16,0 1-18-16,0 3-4 0,-5-1-3 0,-1 3-16 16,2-2-22-16,-3 2-6 0,1-1-6 15,0 0 1-15,2-1-15 0,0-2 0 16,-2-1 1-16,2-4 10 0,1 1-12 16,2-6 2-16,-1 1 9 0,1-4-11 0,1-1 1 15,-2-2 2-15,2-3 11 0,0 0 7 16,0 0 22-16,0 0 9 0,0 0-4 15,0-1-30-15,0-6-19 0,0 0-137 16,-1-3-55-16,1 3-25 0,0-1-141 16,-2 4-99-16,-1 0-223 0,2 4-622 15</inkml:trace>
  <inkml:trace contextRef="#ctx0" brushRef="#br1" timeOffset="65660.38">11269 10233 1231 0,'0'0'819'0,"0"0"-375"0,0 0-147 0,0 0-69 16,0 0-94-16,0 0-41 0,0 0-20 15,0 0-50-15,0 0-23 0,0 0-39 16,-3 9 39-16,-2-3 0 0,-4 4 29 15,-1 3 9-15,0 3 16 0,-4 3 4 16,-1 4-8-16,-1 3-5 0,-1 1 34 16,-2 1 19-16,-1 1 21 0,3-4-40 15,0 1-69-15,3-3-10 0,0-1-3 0,4-3 3 16,0-2 12-16,4-4-9 0,-1-3 21 16,4-4-24-16,2-5-47 0,-1-1 12 15,2 0 17-15,0 0-8 0,0 0-34 16,0 0-34-16,0-1-20 0,0-2-83 15,0 2-122-15,-1-1-134 0,-2 2-308 16,0 0-634-16</inkml:trace>
  <inkml:trace contextRef="#ctx0" brushRef="#br1" timeOffset="66086.28">10694 10999 10 0,'0'0'1593'0,"0"0"-1135"16,0 0-195-16,0 0-56 0,0 0-69 15,0 0-22-15,0 0 19 0,0 0 13 16,0 0-23-16,0 0-30 0,0 0-24 0,-1 11-5 16,-3-4 1-16,-2 3 0 15,-5 2 2-15,0 3 20 0,-5 3-7 0,-2 1-16 16,-4 2-28-16,-1-1 31 0,-3 1-57 15,-1-2-12-15,1 1 0 0,1-2 0 16,5-3 0-16,1-1-3 0,4-2 0 16,4-2-10-16,4-3-62 0,3-2-48 15,1-3-63-15,3-2-110 0,0 0-78 16,0-7-123-16,4 0-507 0</inkml:trace>
  <inkml:trace contextRef="#ctx0" brushRef="#br1" timeOffset="67803.64">10379 8473 39 0,'0'0'522'16,"0"0"-105"-16,0 0-68 0,0 0-47 15,0 0-39-15,0 0-9 0,0 0-34 16,0 0-10-16,0 0-36 0,0 0-71 16,0 0-20-16,-36-14 23 0,33 14 6 15,-2 0 3-15,1 0 3 0,3 0 0 16,-1 0-10-16,2 1-1 0,0-1-9 0,0 0-1 15,0 0-12-15,0 0-6 0,0 0-16 16,0 0-13-16,0 0-27 0,0 0-23 16,0 1-37-16,0 1-31 0,3-1 1 15,3 2 67-15,3 0 3 0,4-1 57 0,4 0-7 16,4 0 0-16,4-1-3 0,4-1-9 16,7 0-4-16,0 0-3 15,3 0-34-15,1 0-10 0,2 0-6 0,0 0 15 16,1 0-1-16,3 0-13 0,-3 0 15 15,3 0 12-15,-5 0 7 0,1 0-18 16,-2-1-1-16,0-2-28 0,-2 0 12 16,-2 0 13-16,0-3 1 0,-3 5-13 15,-4-3 2-15,-6 3 11 0,1 0 2 0,-4 0 0 16,-2 1 0-16,-1-3 1 0,-2 3 1 16,-3-1 1-16,-4 1-3 0,-2 0 0 15,-2 0-15-15,-3 0-4 0,2 0-6 16,-2 0 3-16,1 0 10 0,-1 0-1 15,1 0 11-15,-2 0 0 0,0 0 2 16,0 0-1-16,0 0 1 0,0 0-2 16,0 0-1-16,0 0-22 0,0 0-28 0,0 0-11 15,-3-2 30-15,-3 1 12 0,2-2-13 16,-3 1 4-16,-1-2-4 0,-3-1-2 16,2-2-20-16,-1 0 32 0,3 0 25 15,-3 0 1-15,3-1 11 0,1 2-12 16,-1 2 1-16,1 0 65 0,2-2-7 15,-1 4 10-15,1-2 19 0,1 2-2 16,-1-2-9-16,1 1-5 0,1 0-4 16,-1 1 4-16,-1-2 8 0,3 3 7 15,1 0 24-15,0-1-16 0,0 1-31 16,0 1-54-16,0 0-10 0,0 0-47 0,7 0-26 16,2 0-57-16,7 5 47 0,7 0 81 15,4 2 2-15,8-1 3 0,-1-1-3 16,1 1-14-16,-3-4-2 0,-1 2-8 15,-5-3-4-15,-3 1 6 0,-4 1 7 0,-5-1-7 16,-5-1 3-16,-2 2 1 0,-3-2 2 16,-1-1-9-16,-3 1 7 0,0 2 15 15,0-2 3-15,0-1 23 0,0 1 36 16,0 0 6-16,-4 3-24 0,-6 2-7 16,0 1 18-16,-5 1 4 0,-2 2-4 15,-1 2-18-15,0-2-20 0,-2-1-14 16,4 1-43-16,-3-1-6 0,-1 2-37 15,3-4-47-15,-3 3-48 0,-1-2-57 16,-2 2-67-16,2-3-60 0,-2 2-73 0,4-1-153 16,-1-2-387-16,7 0-228 0</inkml:trace>
  <inkml:trace contextRef="#ctx0" brushRef="#br1" timeOffset="68383.31">10549 8360 1019 0,'0'0'726'0,"0"0"-262"0,0 0-76 15,0 0-59-15,0 0-41 0,0 0-20 16,0 0-44-16,0 0-44 0,0 0-23 16,78-61-25-16,-75 60 14 0,-2 1-3 15,-1 0-29-15,0 0-30 0,0 0-38 16,0 0-22-16,0 0-24 0,-3 0-12 15,-3 4-22-15,-4 0-3 0,-6 5 22 16,-4-2 15-16,0 5 2 0,-3 0-2 0,0 0-2 16,7 0-11-16,0 0 10 0,2-1-9 15,1 0 9-15,4-2 0 0,2 0 1 16,0-3 2-16,1-1 0 0,3-2 0 16,2-2-12-16,1-1 9 0,0 0 0 15,0 0-12-15,0 0-1 0,0 1-14 16,0 1 5-16,3 0 25 0,4 2 9 15,3 3 37-15,3-1-5 0,4 0-4 16,6 1-10-16,0 0-25 0,2 0-2 16,1-2-15-16,0 1 3 0,-4 0-1 15,-1-1 13-15,-3 1 0 0,-1-2-31 0,-5 0-67 16,0 0-29-16,-5-2-29 16,2 2-32-16,-2-1-54 0,-1 0-78 0,1-2-2 15,1-1-105-15,3 0-93 0,-4 0-309 16,9-8-510-16</inkml:trace>
  <inkml:trace contextRef="#ctx0" brushRef="#br1" timeOffset="69085.31">10782 8063 1261 0,'0'0'826'15,"0"0"-353"-15,0 0-122 0,0 0-44 16,0 0-74-16,0 0-109 0,0 0-99 16,0 0-25-16,0 0 0 0,0 0 7 15,0 0-7-15,20 0 0 0,-8-5 15 0,5 3 39 16,-1-2 9-16,1-2 0 15,-2 0 0-15,1 0 0 0,-3 0-7 0,2-1-15 16,-2 0-16-16,2-1-8 16,-4-1-5-16,0 1 4 0,-2-1 0 0,-1 0 2 15,-2-1 1-15,-2-2-18 0,-1 1 15 16,-2-1-4-16,-1 0 4 0,0 4 5 0,0-3 4 16,0 5 31-16,-4-1 19 15,-2 2 2-15,-1-1 1 0,-3 0-29 0,0 3-3 16,-2 0-9-16,-4 1-6 15,2 0-9-15,-3 2-21 0,-1 0-1 0,0 3 1 16,-2 3 2-16,1 1 0 0,-1 3-3 16,2 2-2-16,-2 1 0 0,4 1 0 15,3 1 0-15,1 0-17 0,3 2 1 16,3-1 2-16,3-1 4 0,0 1-13 16,3-2 4-16,0 1 5 0,4-2 14 15,5 0-1-15,1 0 0 0,3 1 0 0,3-1 1 16,1-1-10-16,5-1 9 15,1-2-13-15,0 0 13 0,3-1 2 0,1-5 1 16,-2 1-25-16,1-2-74 0,-3-2-47 16,4 0-31-16,1-6 6 0,-1 0-46 0,0-2-75 15,-1 2-136-15,-4 0-136 16,-3-1-450-16,-4 2-272 0</inkml:trace>
  <inkml:trace contextRef="#ctx0" brushRef="#br1" timeOffset="74267.43">12947 8358 1592 0,'0'0'575'16,"0"0"-248"-16,0 0-75 16,0 0-11-16,0 0-52 0,0 0 53 0,0 0-42 15,0 0-58-15,0 0-38 0,0 0-22 16,-29-29-32-16,29 29-50 0,0 0-10 16,0 0-34-16,0 0-28 0,0 5-19 15,0 4 56-15,6 4 35 0,1 1 25 16,0 5-3-16,2 3 4 0,2 0-7 15,0 3-4-15,-3 0 14 0,2 0 8 16,-1 0 1-16,-3 3 9 0,1-3 4 0,0 0-16 16,-3-1-10-16,2-1-22 0,0-3-1 15,-2-3-2-15,2-4-33 0,0-2-9 16,-5-2-5-16,2-2-10 0,0-5-12 0,-2 0-19 16,-1 0-32-16,0-2-38 15,0 0 15-15,0-4 79 0,0-5-163 0,0-2-104 16,0-5-105-16,-6-2-385 0,4 4-552 15</inkml:trace>
  <inkml:trace contextRef="#ctx0" brushRef="#br1" timeOffset="74605.7">12907 8413 1041 0,'0'0'1052'0,"0"0"-732"15,0 0-55-15,0 0 15 0,0 0 30 16,-14-78-71-16,19 65-106 0,2 1-38 15,2 0-1-15,1 2-18 0,1 2 2 16,1 0-12-16,5 2-30 0,2 2-36 16,1 0-17-16,5 3-6 0,3 1 1 15,4 0 4-15,4 0 17 0,3 4 1 16,3 3-2-16,-3 5-1 0,-3 2 3 16,-6 4 16-16,-4 4 25 0,-7 1-6 15,-8 2-23-15,-5 3 13 0,-4-1 6 0,-2 1 10 16,-3-2 15-16,-6 0 12 0,-4-1 32 15,-1-4-11-15,-5 2-42 0,1-2-10 16,-3 0-3-16,-2-3-7 0,1-1-27 0,-1-4-43 16,3-2-43-16,4-3-1 0,3-3-9 15,5-4-25-15,3-1-38 0,4-1-37 16,1-9-44-16,6-1-297 0,9-4-285 16,-2 2-700-16</inkml:trace>
  <inkml:trace contextRef="#ctx0" brushRef="#br1" timeOffset="75004.12">13500 8567 861 0,'0'0'752'0,"0"0"-307"0,0 0-140 16,0 0-66-16,0 0-52 0,0 0-52 16,0 0-46-16,0 0-28 0,0 0-19 15,0 0-39-15,57-54-1 0,-43 44 14 16,0-2 0-16,2 0 3 0,-1 1-19 0,0-1-6 15,-5 2-48-15,1-1 54 0,-5 0 3 16,-4 2 42-16,-2 0 3 0,0 3-20 16,0-2 1-16,-7 2 57 0,0 1 25 15,-3-1-56-15,-2 2-21 0,-2 4-34 16,-3 0-1-16,-2 0 1 0,-3 10 3 16,-1-2 39-16,1 4-8 0,2 1-5 15,0 1-7-15,4-1-3 0,2 0-19 16,5 0-1-16,3-2 0 0,2 1-1 15,1-1-11-15,3 1 10 0,0 0-10 16,6-2 10-16,3 1 3 0,2 1 0 0,6 0 16 16,5 0 6-16,-2 0-22 0,6-2-38 15,-1 1-31-15,1-4-4 0,-2 0-26 16,2-2-15-16,-3-4-40 0,2 0-64 16,-2-1-10-16,1 0-114 0,1 0-170 15,-1-1-172-15,-1 0-354 0</inkml:trace>
  <inkml:trace contextRef="#ctx0" brushRef="#br1" timeOffset="75257.28">13897 8593 714 0,'0'0'561'0,"0"0"-96"15,0 0-111-15,0 0-47 0,-25-71-84 16,16 46 9-16,-1-1-97 0,-2-5-13 16,-2-3-1-16,1 2 13 0,-1 1 0 15,-1 3-23-15,1 3 18 0,3 5-6 16,-2 3-10-16,3 3-9 0,-1 2-38 15,3 0 9-15,2 3-7 0,0-3-3 0,2-1-3 16,3 0 10-16,1-1-32 0,0 1-9 16,0 0-31-16,0 2-1 0,5-1-36 15,1 2-3-15,4 2-10 0,2 0-3 16,4 0-27-16,5 2-14 0,5 2-12 16,4 1-36-16,4 3-15 0,-1 0-48 15,-2 7-132-15,-2 4-96 0,-9 5-44 16,-8 2-231-16,-5-4-325 0</inkml:trace>
  <inkml:trace contextRef="#ctx0" brushRef="#br1" timeOffset="75390.25">13804 8453 202 0,'0'0'506'0,"0"0"-249"0,0 0-81 16,0 0-33-16,0 0-12 0,0 0 70 15,0 0 24-15,0 0-73 0,0 0-87 0,0 0-65 16,81-7-175-16,-54-3-98 0,-5 2-274 15</inkml:trace>
  <inkml:trace contextRef="#ctx0" brushRef="#br1" timeOffset="75633.34">14101 8195 1812 0,'0'0'652'0,"0"0"-268"0,0 0-115 15,0 0-116-15,0 0-153 0,0 0-71 16,0 0 71-16,0 0 50 0,0 0 33 16,-3 72 6-16,3-47 7 0,5-1-17 15,-2 0-29-15,2 0-18 0,1-1-31 16,4-2 12-16,0 0 6 0,0-1 9 16,5-4-28-16,-1 1 0 0,3-3-60 0,-2-1-63 15,-1-1-97-15,-1-3-112 0,-3-1-96 16,-4-3-288-16,0-3-773 0</inkml:trace>
  <inkml:trace contextRef="#ctx0" brushRef="#br1" timeOffset="76028.22">14299 8514 1509 0,'0'0'442'16,"0"0"-176"-16,0 0-14 0,0 0-23 15,0 0-7-15,0 0-161 0,0 0 7 16,0 0 15-16,0 0-35 0,0 0 13 15,93-63-36-15,-73 54-9 0,-1-2 10 0,-3 0-1 16,0-1-25-16,-6 0-50 0,2 0 12 16,-4 0 3-16,-2 3 19 0,-2-2 3 15,-4 4 13-15,0 0 20 0,0 2 19 16,-3 0 69-16,-5 1-9 0,-1 2-42 16,-2 0-19-16,-4 2-19 0,1 0-3 15,-5 0 3-15,2 0 3 0,-2 5 3 16,3 3-12-16,0-1-13 0,2 3 0 15,1 0 2-15,3 0-2 0,1 2 0 16,2 1 0-16,3-2 0 0,2 1-1 16,1-1-12-16,1 1 1 0,0 0 9 15,6-1 3-15,6-1 1 0,0 2 2 0,5-1-2 16,1 1-1-16,3-1-1 0,1-4-31 16,0-1-9-16,4-1-10 0,-1-4 10 15,1-1-16-15,-1-1-39 0,2-6-80 16,-2-3-45-16,2-2-123 0,-1-1-200 15,-4 3-470-15</inkml:trace>
  <inkml:trace contextRef="#ctx0" brushRef="#br1" timeOffset="76299.25">14819 8265 62 0,'0'0'1983'0,"0"0"-1488"0,0 0-189 0,0 0-30 15,0 0-74-15,0 0-62 0,-91-3-29 16,77 7-45-16,-1 0-54 0,4 2-12 15,-1 2 0-15,-1 0 0 0,5 0-1 16,0 3-3-16,1 0 4 0,2 1 4 16,2 1 6-16,3 1-10 0,0 0-13 0,0 3 1 15,5-2 9-15,7 2 2 0,-1 0 1 16,1-3 0-16,2 1-29 0,2-4-18 16,3-1 24-16,-1-2 20 0,4-1 1 15,0-4-17-15,2-2-19 16,2-1 16-16,-1-1-32 0,4-5-48 0,0-5-26 15,-1 1-26-15,1-5-112 0,0-1-67 16,-2 0-143-16,-2-5-240 0,-9 6-82 16</inkml:trace>
  <inkml:trace contextRef="#ctx0" brushRef="#br1" timeOffset="76547.32">15002 8055 1231 0,'0'0'1220'0,"0"0"-811"0,0 0-72 15,0 0-12-15,0 0-85 0,0 0-42 16,0 0-12-16,0 0-33 0,0 0-45 0,0 0-108 16,0 0-12-16,-52-45-47 15,52 54-22-15,0 3 81 0,0 3 34 0,0 4-3 16,4 4-3-16,2 3-28 0,3 2 0 16,1 2-2-16,3-1 0 0,1 1 2 15,1-1 22-15,-2-3-19 0,2 0-3 16,-3-3-81-16,0 0-37 0,-2-5-33 15,-5 1-57-15,0-7-89 0,-2 0-69 16,-3-3 7-16,0-2-77 0,-2-5-288 16,-1 1-515-16</inkml:trace>
  <inkml:trace contextRef="#ctx0" brushRef="#br1" timeOffset="76805.88">15074 8350 1317 0,'0'0'494'15,"0"0"-143"-15,0 0-79 0,0 0-117 16,0 0-39-16,0 0 54 0,90-57-16 16,-76 50-25-16,0 2-37 0,3-1-22 15,-3 1 4-15,0 1 5 0,-3 0-3 16,-2 4-31-16,1 0-45 0,-1 0 1 16,-2 5 20-16,0 6 29 0,0 1-2 15,1 1 5-15,-3 4-9 0,3-3-12 16,-3 2-13-16,1-3-16 0,-2-1-3 15,-1-1-21-15,2-2-67 0,-4 0-77 16,1-3-66-16,-2-2-102 0,0 0-11 16,0-3-186-16,0 0-559 0</inkml:trace>
  <inkml:trace contextRef="#ctx0" brushRef="#br1" timeOffset="77232.53">15480 8249 1422 0,'0'0'556'0,"0"0"-109"0,0 0-102 15,0 0-56-15,0 0-65 0,0 0-52 16,0 0-70-16,0 0-39 0,0 0-25 16,0 0-22-16,55 55-14 0,-43-48 11 15,-1-1-11-15,3 1 0 0,0 1 0 16,1-5 17-16,-2 2-17 0,1-2 20 16,0 0 3-16,0-3-3 0,2 0-3 15,2 0 16-15,-1-3-7 0,-3-2 0 0,-1-3 4 16,-1 0 5-16,-4-3 48 0,-2 0 32 15,-5-3-2-15,-1 0-31 0,0-4-25 16,-9-3 3-16,-5 1-50 0,0-2-12 16,-5 4-15-16,-1 3-38 0,1 2 9 15,-2 4-24-15,1 4-78 0,1 2-18 0,0 3-34 16,2 0-70-16,2 7-127 0,2 0-106 16,3-2-182-16,3 3-597 0</inkml:trace>
  <inkml:trace contextRef="#ctx0" brushRef="#br1" timeOffset="77649.25">15849 8209 1377 0,'0'0'468'0,"0"0"-153"16,0 0-69-16,0 0-43 0,0 0-51 15,0 0 5-15,0 0-9 0,0 0-49 16,0 0-6-16,0 0-30 0,0 0-37 0,55 17-4 15,-55-17 26-15,0 0 22 0,0 0 15 16,0-1 7-16,0-4-51 0,-1-2-41 16,1-2-66-16,0-1-13 0,0-2 6 15,0 1 70-15,3-1 3 0,1 0 50 16,-1 1 20-16,1-1 0 0,0 1-13 16,2-1 2-16,3 3 14 0,2-1-32 15,1-1 15-15,2 3-55 0,2 2 21 16,1 0 10-16,2 5 12 0,1-2 3 15,-1 3-47-15,-2 0 0 0,2 3 0 16,0 2 13-16,0 1 12 0,-2 2-3 0,-3-1-4 16,3 4-7-16,-5 2-11 15,1-2-22-15,-3 5-3 0,-1-2 9 0,-3 0 1 16,-1 3-23-16,2-1-22 0,-4-1-44 16,-1 0-34-16,-2-1 43 0,0 2-44 15,-5-2-14-15,-3 2-9 0,-1-2-56 0,-1 0-49 16,-3-2-152-16,0 2-191 0,4-6-466 15</inkml:trace>
  <inkml:trace contextRef="#ctx0" brushRef="#br1" timeOffset="79091.1">14179 9488 410 0,'0'0'404'0,"0"0"-10"0,0 0-58 16,0 0-57-16,0 0-9 0,0 0-40 16,0 0-14-16,0 0 10 0,0 0-8 0,0 0-6 15,14-13-34-15,-14 13-31 16,0-2-11-16,0 1-16 0,0 0 3 0,0-1-23 16,0-2-21-16,-4 3-13 0,0-3-1 15,-2 3-18-15,0 0-16 0,1 1-31 16,-4 0-22-16,-4 0-24 0,0 5-1 15,-6 3 34-15,0 2 13 0,-1 2 41 16,2-2-4-16,0 3-2 0,1 0-4 16,1-3-6-16,3 1-10 0,2 1-13 15,0-2-1-15,3 1-1 0,4-1-12 16,1 0-4-16,3 1-2 0,0 0-1 0,1 1 0 16,8 0 7-16,4 0-1 0,1 1 12 15,3-1 0-15,2-4 0 0,-2 3-21 16,4-5-34-16,-2 0 0 0,2-4-11 15,2-2 36-15,3 0 0 0,1-1 6 16,5-6-26-16,0 1-37 0,2-3-22 0,-1 0-61 16,1-2-48-16,0 3-66 0,-2-4-153 15,-3 2-44-15,-2-2-148 0,-4 2-57 16,-7 1-11-16</inkml:trace>
  <inkml:trace contextRef="#ctx0" brushRef="#br1" timeOffset="79369.57">14531 9587 929 0,'0'0'551'0,"0"0"-61"16,0 0-140-16,0 0 3 0,0 0-64 15,0 0-30-15,0 0-16 0,0 0-50 16,0 0-17-16,0 0-25 0,-26-12-28 16,26 12-32-16,0 0-35 0,0 0-56 15,0 0-3-15,0 5-47 0,0 1 34 0,0 4 16 16,0 0 13-16,0 0-12 0,4 2-1 16,3-2-2-16,5-1 2 0,-1-1-25 15,5-2-19-15,3-2-9 0,4-1 21 16,1-3-9-16,5 0 28 0,-2-3 3 15,1-4 10-15,0 0 22 0,-4-5 0 0,0 1 3 16,-5-1 48-16,-3-2 5 0,-4-3 6 16,-2 0 6-16,-5 2-47 0,-2 0-39 15,-3 1-1-15,0 2 0 0,0 1-3 16,-4 4-69-16,0 2-39 0,-1-1-14 16,0 3-13-16,0 0-73 0,1 2-124 15,1 1-138-15,2-1-194 0,-1 1-416 16</inkml:trace>
  <inkml:trace contextRef="#ctx0" brushRef="#br1" timeOffset="79667.59">14934 9447 1687 0,'0'0'558'0,"0"0"-193"0,0 0 21 16,0 0-111-16,0 0-96 0,0 0-68 15,0 0-32-15,87-16 19 0,-73 20-10 16,0 3-19-16,-2 2-28 0,-2 2-16 15,-3-1-6-15,-1 1-16 0,1 1-3 16,-4 0 0-16,-1-2-34 0,-2-1-4 16,0 0 0-16,0-2 23 0,-2-1 15 15,-1-4 22-15,-3 1 15 0,2-2 1 16,0-1 25-16,-2 0 16 0,3-5-4 16,0-2-60-16,1-6-15 0,2-3-53 15,0-2-18-15,4-1 16 0,7-3 11 16,4 1-12-16,3 3-42 0,1 0-37 15,1 4-43-15,3 1-12 0,-4 6-108 16,1-1-68-16,-4 3-123 0,-3 1-235 0,-3 2-459 16</inkml:trace>
  <inkml:trace contextRef="#ctx0" brushRef="#br1" timeOffset="79889.23">15280 9364 1514 0,'0'0'643'0,"0"0"-264"0,0 0-54 15,0 0-42-15,0 0-47 0,0 0-106 16,0 0-114-16,0 0-16 0,0 0-22 16,0 0 22-16,0 0 38 0,92 41-19 15,-70-29-16-15,-1-1-1 0,3 1 14 16,0-1-3-16,-1-2-13 0,0 0-29 16,-4-2 1-16,-3-2-84 0,-5-3-133 15,-5 0-63-15,-3-2-17 0,-1 0-102 0,-2-2-181 16,0 0-639-16</inkml:trace>
  <inkml:trace contextRef="#ctx0" brushRef="#br1" timeOffset="80063.55">15583 9294 1245 0,'0'0'800'0,"0"0"-363"16,0 0-60-16,0 0-53 0,0 0-187 16,0 0-136-16,0 0 19 0,0 0 40 15,0 0 16-15,0 0-12 0,0 0-26 16,-38 79-22-16,34-65-14 0,-2 2 10 15,3-4-12-15,-1 1-12 0,4 0-128 16,0-1-102-16,0-1-107 0,4-3-28 16,3-2-278-16,5-1-659 0</inkml:trace>
  <inkml:trace contextRef="#ctx0" brushRef="#br1" timeOffset="80401.61">15820 9431 170 0,'0'0'1588'15,"0"0"-1150"-15,0 0-166 0,0 0-7 16,0 0-92-16,0 0-99 0,0 0-45 16,0 0 3-16,65-64-31 0,-49 52-1 0,4-1 2 15,-4 0 8-15,3-1-8 0,-2 1-2 16,-4-4 3-16,-1 3 17 0,-4 0 34 16,-2 0-51-16,-3 2 45 0,-1 0 77 0,-2 5 18 15,0-1 6-15,-3 3 12 0,-5 1-32 16,-4 2-72-16,0 1-47 0,-5 1-8 15,-1 0-2-15,-3 1 22 0,1 4 6 16,2 3-15-16,0-1-12 0,3 4-1 16,2-1 0-16,2 0-3 0,3 2-13 15,2-1 4-15,6 1-7 0,0 1 6 16,3 1 1-16,6 0 9 0,4-1 3 16,6 3 1-16,2-2-1 0,1-3-22 15,1 0-16-15,3-3-44 0,1-2-22 16,1-1 0-16,3-4-103 0,3-1-77 0,2 0-114 15,1-1-190-15,-9-4-585 0</inkml:trace>
  <inkml:trace contextRef="#ctx0" brushRef="#br1" timeOffset="82849.14">6972 13421 1467 0,'0'0'740'0,"0"0"-378"0,0 0-133 16,0 0 31-16,-1-75-1 0,-1 66-14 15,1 0-52-15,-1 6-48 0,1-1-20 16,1 2 14-16,0 1-2 0,0 1-10 16,0 0-50-16,0 0-53 0,0 0-24 15,0 0-3-15,0 4-31 0,0 6-6 16,0 4 40-16,6 7 24 0,-2 3-5 15,1 6 12-15,1 3-12 0,-1 3-19 16,-1 3 0-16,2 1 14 0,1-1 13 16,-3-1-14-16,2-1 36 0,0 1 4 0,-2-1-32 15,-1-1 22-15,0-1-1 0,-3 0-42 0,1-2 0 16,2-3 23-16,-3-3 10 16,0-3-30-16,4-6-3 0,-2-2-1 0,2-6-11 15,2-3 0-15,-2-4 12 0,4 0 0 16,1-3 1-16,5 0 11 0,4-3 22 15,4-3-13-15,7-3-18 0,1-1-3 16,2-2-1-16,-2 1-11 0,-1 3-31 16,-2 0-49-16,-4 2-34 0,-1 1-35 15,-5-1-43-15,-1 2-50 0,-1-2-67 16,-1-2-69-16,-1-1-101 0,0-1-197 16,-5 2-617-16</inkml:trace>
  <inkml:trace contextRef="#ctx0" brushRef="#br1" timeOffset="83213.19">7534 13749 1281 0,'0'0'1212'0,"0"0"-780"0,0 0-61 0,0 0 10 16,0 0-60-16,0 0-89 0,0 0-55 16,0 0-50-16,0 0-41 0,0 0-52 15,0 0-32-15,-45-5-2 0,35 10-2 16,3 1-16-16,1 4-7 0,2-2 0 15,4 4 7-15,0-3 15 0,4 2-9 16,5-1 10-16,5 0-16 0,2 1-35 16,4-3 4-16,6 2 12 0,2-3 18 15,-1-2 19-15,5 1 1 0,-1-5 11 16,1-1-12-16,1 0 2 0,-1-8 10 0,-2-2 7 16,-4-3 5-16,-3-4 14 0,-7 0 11 15,-6 0 6-15,-3-2-2 0,-7 1-4 16,0-1 34-16,-7-1 28 0,-7 0-13 15,-4 1-37-15,-5 1-9 0,-1 4-52 16,-5 1-15-16,0 3-22 0,-1 2-46 16,1 3-33-16,5 2-47 0,6 3-62 15,4 0-114-15,7 0-175 0,5 4-169 0,2 3-53 16,0-1-318-16,14 3-49 0</inkml:trace>
  <inkml:trace contextRef="#ctx0" brushRef="#br1" timeOffset="83634.47">7943 13662 408 0,'0'0'1254'0,"0"0"-706"15,0 0-98-15,0 0-97 0,0 0-84 16,0 0-87-16,0 0-87 0,0 0-35 16,0 0 82-16,0 0 22 0,3 39-61 15,-3-24-33-15,0 0-11 0,-1 1-18 16,1-1-16-16,0-1-22 0,0 0-3 15,0-3-2-15,0-4 0 0,0-1 0 0,0-4-1 16,0 0-22-16,1-2 25 0,-1 0 20 16,0 0 24-16,2 0 15 0,-2-4 37 15,1-3-28-15,-1-3-68 0,3-4-12 16,-2-2 12-16,4-2 0 0,0-2 23 0,2 0-5 16,2 1 1-16,3 2 2 15,4 2-18-15,1 3-1 0,3 3 12 0,5 0-14 16,3 4-19-16,1-2-5 0,0 5-1 15,1 1 10-15,-4 1-1 0,-4 0 16 16,-2 0 16-16,-1 1-1 0,-6 4-13 16,1 1 0-16,-1 1-2 0,-1 2-15 15,-1 1-13-15,-1 1-12 0,-1 0-35 16,2 1 4-16,-3 1-17 0,0-2-33 16,0-1-25-16,3 2-20 0,-1 0-107 15,4-3-125-15,-2-2-33 0,4-2-103 0,3-3-122 16,2-2 47-16,-5 0-111 15</inkml:trace>
  <inkml:trace contextRef="#ctx0" brushRef="#br1" timeOffset="84172.54">8724 13628 972 0,'0'0'703'0,"0"0"-161"0,0 0-57 0,0 0-36 16,0 0-73-16,-8-68-66 0,0 59-71 16,-1 0-36-16,-2 3-14 0,-2 0-19 15,-1 2-53-15,-2 3-43 0,-3 1-31 16,-2 0-19-16,-1 5-12 0,0 3-12 15,2 4-11-15,4-1 9 0,2 3-19 16,4 1-4-16,4 0-6 0,2 3-3 16,4-1 7-16,0 1 5 0,0 0 19 15,7 1 1-15,5-2-10 0,2 0 12 16,-1-2-12-16,6-4-31 0,-2 1-19 0,6-3-34 16,0-3-9-16,4-4 27 0,-1-2 13 15,-1-1 31-15,-2-9 34 0,0 1 12 16,-3-6 29-16,-1 1 8 0,-3-4 13 15,-5 0 28-15,-2-1 34 0,-2-2 45 16,-1 3-43-16,-5 4-13 0,1 2 6 0,-2 4 31 16,0 3-11-16,0 3-20 0,0 2-63 15,0 0-56-15,-2 0-57 0,-1 5-46 16,-5 5-46-16,1 7 106 0,-5 6 34 16,2 5 9-16,0 5 6 0,3 3 6 15,2 1-13-15,2 0 1 0,-1 3-27 16,4-2 8-16,-4 0 10 0,1 0 6 15,-3-4 5-15,-1 0-4 0,-2-5-29 16,-5 0-36-16,2-3 18 0,-6-3 21 16,-4-3 4-16,3-3 9 0,-4-3 2 0,0-5 13 15,3-5 19-15,3-4 11 0,1 0 22 16,0-10 3-16,1-6-30 0,1-4-25 16,3-5-7-16,-1-3-32 0,5-2-83 15,4-1 8-15,3 2 10 0,0-1 30 16,7 2-55-16,6 0-73 0,2 2-65 15,3 1-11-15,4 5-79 0,0 1-77 0,1 1-98 16,-5 6-213-16,9-6-666 0</inkml:trace>
  <inkml:trace contextRef="#ctx0" brushRef="#br1" timeOffset="85224.13">10168 13259 1743 0,'0'0'613'0,"0"0"-264"0,0 0-156 0,0 0 22 16,0 0-1-16,-75-16-52 0,57 16-29 15,-4 5 9-15,2 2 16 0,-5 2 9 16,1 1-27-16,1 3-31 0,0 4-38 15,0 1-9-15,1 3 0 0,3-1-16 16,2 2-15-16,2-2-6 0,4 0-24 16,2-2-1-16,5-3-22 0,4-1 7 15,0 1-1-15,0-1 16 0,10 1 0 16,3 2 2-16,3 1 2 0,4 2 6 16,2-1-10-16,4-2-19 0,0-1 19 15,0-2-3-15,1-1-62 0,0-4-31 0,1-3-21 16,-2-3 1-16,1-3 29 0,2 0 8 15,0-7-19-15,0-3-46 0,-2-2-62 16,2-2-29-16,-3-1-36 0,-2-2-9 0,-2 2 6 16,-2-2 77-16,-1 0 152 0,-5 2 45 15,-4 0 84-15,-1 3 126 0,-5 3 51 16,-4 3 95-16,0 2 32 0,0 3-35 16,0-1-26-16,-3 2-67 0,3 0-99 15,0 0-51-15,0 0-39 0,0 0-31 16,0 0-40-16,0 0 0 0,-1 0-46 15,-1 5-40-15,-2 3 57 0,0 2 27 16,4 1 1-16,0 1-17 0,0 0-1 0,4 0 18 16,5 0 0-16,2 0 0 15,4 0-14-15,1-2-32 0,5-1-2 0,2-1 9 16,2-5 18-16,-1 2 22 0,-1-5 0 16,-1 0 19-16,-6-3 15 0,-2-4 24 15,-5 0 13-15,-2-5-6 0,-1 0-13 16,-5-2 3-16,-1 0 34 0,0 0 18 15,-4-1-12-15,-3-1 14 0,-5 2-42 0,1 0-67 16,-2 2-12-16,-2 1-36 0,4 3-32 16,-2 0-23-16,1 2-32 0,2 2-46 15,3-1-99-15,0 2-121 0,4 1-69 16,3-1-132-16,0 1-156 0,0-1-558 16</inkml:trace>
  <inkml:trace contextRef="#ctx0" brushRef="#br1" timeOffset="85533.03">10681 13112 1993 0,'0'0'634'0,"0"0"-177"0,0 0 2 0,0 0-62 0,0 0-46 16,0 0-16-16,0 0-65 0,0 0-50 15,-7-64-89-15,7 64-55 0,0 0-39 16,0 0-35-16,0 0-2 0,0 0-28 15,0 2-8-15,0 5-16 0,0 5-3 16,6 5 55-16,0 5 16 0,1 5-16 16,3 3-1-16,-1-1-2 0,-1 3-15 15,1-2 3-15,2 1 15 0,-3-2 3 16,0-1-3-16,2-1 1 0,-1-1 0 16,0-3-1-16,-2 0-40 0,1-2-30 15,0-3-46-15,-4-3-25 0,-1-1-44 0,0-2-40 16,-2-2-18-16,2-1-71 0,0-3-126 15,0 0-117-15,3-4-137 0,-2-1-669 16</inkml:trace>
  <inkml:trace contextRef="#ctx0" brushRef="#br1" timeOffset="85880.25">11001 13425 1665 0,'0'0'1100'0,"0"0"-603"0,0 0-62 16,0 0-22-16,0 0-37 0,0 0-78 15,0 0-95-15,0 0-87 0,0 0-58 16,0 0-25-16,0 0-11 0,-1-25-22 16,1 25-43-16,0 0-33 0,0 5-40 15,4 5 14-15,6 0 102 0,0 4 3 16,2 0 21-16,5-1-8 0,1-2-2 16,0-1-14-16,1-3-22 0,-2-1-2 15,0-3-13-15,1-3 4 0,-1 0 33 0,3 0 16 16,2-3-4-16,1-5-12 0,4-1-3 15,-4-3 3-15,-4-1 0 0,-2-4 24 16,-8-1 16-16,-4-3-3 0,-4-1 0 16,-1-1-4-16,-1 2-8 0,-4 0-1 0,-1 4-24 15,-1 3-21-15,4 2-34 16,-2 2-68-16,2 3-67 0,1 0-51 0,1 3-79 16,1 1-90-16,0 0-152 0,4 1-107 15,6 0-437-15,-1 0-134 0</inkml:trace>
  <inkml:trace contextRef="#ctx0" brushRef="#br1" timeOffset="86496.5">11514 13304 192 0,'0'0'2078'0,"0"0"-1404"0,0 0-262 16,0 0-88-16,0 0-66 0,0 0-106 0,0 0-77 15,0 0-54-15,0 0-2 16,0 0 47-16,0 0 27 0,3 32-16 0,-1-22-18 16,-1 2-19-16,2 1-18 0,0 0-10 15,0 0 0-15,-2-1-12 0,2 0-10 16,0-2-15-16,-2-2-15 0,-1-1 0 16,0-5-13-16,0-1 7 0,0 1 12 0,0-2 32 15,0 0 2-15,0 0 37 0,0-4 22 16,0-3-59-16,-4-3-37 0,4-3-13 15,-3-2 13-15,3-2 19 0,0-1 18 16,0-3 13-16,0 3 24 0,3 0 0 16,6 3 3-16,-2 3-21 0,0 3 3 15,-1 3-4-15,1 2-1 0,-1 2-17 16,0 2-28-16,1 0 3 0,3 0-12 16,1 3 37-16,4 4 42 0,1 0 14 15,-2 0-3-15,2 2-29 0,-4-1-21 16,0-1 11-16,-4 1-14 0,-2-1-16 0,-1-2 4 15,-2 1 0-15,1-2-7 0,-2 1 1 16,-1-2 2-16,-1-1-6 0,0-1 4 16,0-1 17-16,0 0 1 0,0 0 34 15,0 0 34-15,0 0 40 0,0-2 12 0,0-4-65 16,0-5-55-16,0 1-37 0,2-2 12 16,1 2 25-16,-1 0 0 0,4 0 4 15,0 3-3-15,4-1-1 0,-1 1-14 16,2-1-16-16,5 1-1 0,0 1 3 15,3 1 10-15,1-1 2 0,-1 3 1 16,-1 0-1-16,0 2-8 0,-3 1-1 16,-1 0 4-16,-2 5 20 0,-4 3-16 15,-4 2-51-15,-4 4-28 0,0 1 28 0,-6 1 47 16,-8 1 20-16,-1 0 0 0,-2-1-49 16,-2 1-125-16,1 0-187 0,3-2-185 15,4-4-177-15,5 3-869 0</inkml:trace>
  <inkml:trace contextRef="#ctx0" brushRef="#br1" timeOffset="86932.29">12110 13278 2202 0,'0'0'710'15,"0"0"-361"-15,0 0-28 0,0 0-28 16,0 0-113-16,0 0-111 0,0 0-69 15,0 0-53-15,0 0-14 0,0 0 67 16,0 0 38-16,12 18 35 0,-9-5-11 16,2 0 4-16,-1 1-17 0,-1 0-15 0,1-1-9 15,1-1-9-15,0-2-14 0,-2-2 1 16,-1-1-2-16,-1-3 13 0,-1-1-14 16,0-1-49-16,0-2-1 0,0 0 22 15,0 0 15-15,0 0 13 0,0-2 31 16,3-6-31-16,0-4-53 0,0-3 9 0,3-3 44 15,1-2 1-15,1-1 21 0,1 0 22 16,3 1-1-16,-1 2 1 0,1 4 21 16,-2 2 0-16,1 4-9 0,-1 2-13 15,5 0-18-15,1 2-13 0,2 0-10 16,4 2 0-16,3 0-2 0,0 2-2 16,3 0-17-16,-4 5 4 0,2 2-9 15,-4 5 24-15,-1 1 0 0,-1 2-2 16,-2 2-26-16,-4 0-9 0,-4 1-34 15,-5 0-34-15,-4 0-17 0,-1 1-7 16,-6 1-47-16,-5 0-32 0,-6 1-58 0,-6-2-108 16,-2 0-131-16,3-3-638 0</inkml:trace>
  <inkml:trace contextRef="#ctx0" brushRef="#br1" timeOffset="91726.55">22973 5566 647 0,'0'0'466'16,"0"0"-89"-16,0 0-90 0,0 0-15 16,0 0-29-16,0 0-13 0,0 0-20 15,0 0-33-15,0 0-20 0,0 0-10 16,-4 0-23-16,4 0-19 0,0 0-13 16,-2 0-28-16,1 0-33 0,-2 0-31 0,-3 0 0 15,3 0 0-15,0 0 13 0,1 0-10 16,2 0 0-16,-2 0 8 0,2 0-11 15,0 0-2-15,0 0-1 0,0 0 3 16,0 0 3-16,0 0 19 0,0 0-3 0,0 0 6 16,0 0-3-16,0 0 3 0,0 0 23 15,0 0 30-15,0 0 42 0,3 0 31 16,7 0-2-16,7-5-28 0,9 3-50 16,15-3-24-16,10-1-20 0,11-1 1 15,6-2 9-15,7 1-3 0,2 2-34 16,-1-1 0-16,2 1-19 0,2 1 19 15,-2 0 3-15,4-1-3 0,2 1-13 0,-2 2 10 16,0-4 3-16,-1 2 9 0,-5-1-9 16,-6-1 0-16,-5 2 3 0,-8 0 21 15,-4 0 4-15,-11 2-25 0,-2 0 9 16,-7 1-12-16,-4 1 0 0,-1-1 0 16,-4 1 0-16,-1 0 0 0,-3 0 1 15,-3-1 0-15,-3 1 1 0,0 0 14 16,-1-1-16-16,-1 2 1 0,2 0-1 15,2 0 0-15,1-1 1 0,-1-1 2 16,3 1 12-16,-5 0 4 0,1 1-7 0,-4-1-10 16,-2 1-2-16,-5 0-2 0,-1-1-35 15,0-1-21-15,-3 2-47 0,0 0-78 16,0 0-43-16,0 0-85 0,0 0-132 16,-9 0-149-16,4 2-167 0,-15 2-676 0</inkml:trace>
  <inkml:trace contextRef="#ctx0" brushRef="#br1" timeOffset="93557.29">23591 5550 457 0,'0'0'557'0,"0"0"-199"0,0 0-88 15,0 0-36-15,0 0-39 0,0 0-1 16,0 0-16-16,0 0 13 0,0 0-36 15,0 0-20-15,0 0-7 0,0-19-16 16,0 19-13-16,0 0-3 0,0 0 12 0,0 0 0 16,0 0-1-16,0 0-6 0,2 0 6 15,-2 0 12-15,0 0 7 0,0 0 5 16,0 0 0-16,0 0-4 0,0 0-19 16,0 0-13-16,0 0-9 0,0 0-12 15,0 1-7-15,0-1-6 0,0 0-12 16,0 0-12-16,0 0-10 0,0 1-5 15,0 1-7-15,0-2 0 0,0 0 0 16,0 1 7-16,0-1-7 0,0 0 6 16,0 0-9-16,0 0-12 0,0 0-1 15,0 0-11-15,0 0 9 0,0 0 0 16,0 0 0-16,0 0 0 0,0 0-9 0,0 1-3 16,0-1-4-16,0 0 4 0,0 0 12 15,0 1 0-15,0-1-9 0,0 0 10 16,0 0 0-16,0 0 2 0,0 0 2 15,0 0 0-15,0 0 10 0,0 0 0 0,0 0-9 16,0 0 0-16,0 0 9 0,0 0-11 16,0 0-1-16,0 0-1 0,0 0-11 15,0 1-6-15,0 2-6 0,0 0-7 16,0 2 31-16,0 1-1 0,0 2 1 16,0 0 0-16,0 1 0 0,0 0 0 15,0 0 0-15,0 1-2 0,0 1 0 16,0 1 2-16,0 0 1 0,0 0 0 15,0 0 11-15,0 2-10 0,0 1 11 16,0-1-12-16,0 2 0 0,0-1-1 0,3 0 0 16,0 2-13-16,-2 0 10 0,0-1-9 15,2 1 9-15,1 1-7 0,-1-3 10 16,-1 2 2-16,-1 0 1 0,1 0-1 16,1-2 0-16,-2 2 10 0,0 1-10 0,2-1 0 15,-3 2 0-15,2-1-2 16,-1 1 0-16,-1 2-1 0,3-2-2 15,-3-1-9-15,0 0 12 0,2 2 1 0,-1-2 0 16,2 0 0-16,0 0-1 0,-1 0-1 16,0-1-1-16,1 1 0 0,-2 0 1 15,2 0-1-15,0 0-1 0,0 0-11 16,-1 0 14-16,1 0 15 0,-2 1-3 16,0 0-9-16,-1 2-2 0,3-2 0 15,-3 2 1-15,4 1 0 0,-4-2 1 16,2 2-3-16,1-2-3 0,-2 1 1 15,4 0 0-15,-3 1 0 0,1-3-13 0,0 3 14 16,0-3-2-16,0 0 3 0,1 2 2 16,-1 0 19-16,-2-1-19 0,1 2-1 15,-2 1 1-15,0 2 11 0,0-1-10 16,0 2-3-16,0 1-2 0,0 0 0 0,0 0 0 16,1-1 2-16,2-1 1 15,0 2 1-15,0-4-2 0,2 1-1 0,0 1-1 16,2-1 0-16,-1 0 0 0,0 0-10 15,-2 0 11-15,2 2-1 0,1-2-12 16,-3 3 14-16,1 0 18 0,-1 2-17 16,1-3-1-16,-1 4 0 0,0 0 2 15,3-2-2-15,-2 2-20 0,0-1 5 16,0-1 12-16,-1 2 3 0,1-1 2 0,-2-1 22 16,0-1-22-16,0 1-2 0,-1-1 1 15,-1 1 1-15,-1 0 0 0,0-1 13 16,2 2-11-16,-2 1-4 0,1 1-1 15,-1-1 0-15,0 1-1 0,2-1 1 16,-2 1-11-16,0 1 12 0,0-1 0 16,0 0 1-16,0 0 10 0,0 0-11 15,0-1-3-15,0 4-9 0,-3-3 12 16,1 0 11-16,-1 1-9 0,0-1 1 0,0 0 10 16,0 0-13-16,0 0 0 15,1 1-1-15,-1 0 0 0,3-1 1 0,-3 1-3 16,3 2 0-16,0-2 1 0,-3 1 2 15,3 0 0-15,-1 1-4 0,0-2-8 16,-1 2 12-16,1-2 1 0,-1-1 1 0,2 1 1 16,-1 0-1-16,1-1-1 0,-2 1-1 15,2-1-7-15,0 0 7 0,-4 0 2 16,4 0 0-16,-1 0 0 0,-1-2-2 16,2 1 3-16,-1 1 13 0,-1-2-16 15,2 1-19-15,-1 1-5 0,1-3 24 16,0-1-1-16,0 2 1 0,0-4 0 15,0 4-3-15,0-4 1 0,1 1 0 16,1 0 2-16,-1-2 13 0,2 2-1 16,-3-2-10-16,3 1-2 0,-2 2-1 0,1-3-11 15,-1 1 12-15,2-2 1 0,0-2 2 16,0 2-2-16,1-4-1 0,-1 2-2 16,0-3-1-16,2 0 1 0,-2 0 0 15,2 0 2-15,-1-3 0 0,-2 2 2 16,1-3-1-16,-2 0 1 0,2 0 1 0,-1-1-1 15,0 2-2-15,0-2-1 0,-1-1-1 16,-1 1-1-16,4 0 1 0,-4-1 2 16,2-2 0-16,-2-1 2 0,1-1 0 15,-1-2 1-15,0-1 9 0,2-1-9 16,-2-1 10-16,0-2-10 0,0-1 12 16,0 0 3-16,0 0 7 0,0 0-1 15,0 0 6-15,0 0-5 0,0 0-16 16,0 0-9-16,0 0-27 0,0 0-19 15,0-3-46-15,0 0-39 0,0-4-62 16,1-3-171-16,1-6-98 0,1-2-297 0,-1 4-771 16,-10 85-164-16</inkml:trace>
  <inkml:trace contextRef="#ctx0" brushRef="#br1" timeOffset="95950.4">24394 5457 1048 0,'0'0'660'0,"0"0"-215"0,0 0-121 16,0 0-44-16,0 0-96 0,0 0-46 16,0 0-7-16,0 0-13 0,0 0-4 15,0 0 7-15,-1 0 12 0,1 0 15 16,0 0 12-16,0 0-9 0,0 0-17 0,0 0-16 15,0 0-19-15,0 0-34 0,0 0-22 16,0 0-15-16,0 0-17 0,0 0-11 16,0 0-3-16,0 0-15 0,0 0-1 15,0 0-2-15,0 0-4 0,0 2-3 16,0 0 0-16,0 2 27 0,0 1 1 16,0 0 0-16,0 1 0 0,0 0 0 15,0 0 0-15,2 1 1 0,-2-1 2 16,3-1 1-16,-3 3-2 0,3-2 1 15,-3 1 0-15,2 0 0 0,-1 2 9 0,1-2 1 16,0 1-12-16,0 1 1 0,1-2 0 16,-2 3 0-16,0-3 0 0,2 0 0 15,-3 1 10-15,3 1-10 0,-1-1 1 0,-1 2-1 16,2-2 11-16,-1 3-11 0,-1-1-2 16,1 2 0-16,-2-2 0 15,2 1 3-15,-2 0 12 0,2 1-2 0,0-1-11 16,-2-2 1-16,3 2-1 0,-3 0 0 15,2 1 0-15,-1-2-2 0,-1 0-1 16,2 2 1-16,-1-2-1 0,1 2 1 16,-1 0 2-16,1 0-1 0,-1 1 0 15,0 0 2-15,1-1-1 0,-1 3-2 16,1-2-1-16,-1 0-1 0,2 0 0 16,-3 2 2-16,3-2 0 0,0 1 0 15,-3 0 0-15,1 0 0 0,1 1 1 0,1 0 0 16,-3 0 0-16,1 1-1 0,0-2 0 15,-1 1 0-15,2 2 1 0,-1-2 1 16,-1 2 0-16,0 0 0 0,0 1-1 16,0 0 1-16,0 0-2 0,0 1-3 0,2-1-9 15,-1 0 11-15,-1-1 1 0,0 1 1 16,2 0 0-16,-2-1 0 0,1 1-1 16,-1 1-1-16,0-1-1 0,0 2 1 15,0-1 0-15,0 0 0 0,0 2 1 16,0-2 0-16,0-1 3 0,0 1 15 15,0 0 1-15,-1 1-1 0,-1-1-16 16,-1 2-2-16,2 1-12 0,-1-2-3 16,1 2 15-16,0-1 1 0,1 1 17 15,0 0-15-15,-3-2 0 0,1 2 0 16,1-1 1-16,-2 1-2 0,2-1-2 16,-1 1-1-16,-1-1-18 0,2 0 16 0,-1-1 3 15,-1 2 0-15,1-2 18 0,0 2-16 16,-1-1-2-16,2 0-4 0,-1 0 2 15,-1 0 2-15,3 0 0 0,-1 1 1 16,-1-3 0-16,2 2-1 0,0-2 1 16,0 0 0-16,0 0 3 0,0 2-2 0,0-2-1 15,0 2-1-15,0 0-2 0,0-2-14 16,0 0 5-16,0-1 11 0,0 0 2 16,0 0 13-16,0 1-15 0,0-1 0 15,0 3-3-15,0-2 0 0,-2 1 3 16,0 1 3-16,1-2 13 0,0 1-16 15,1 1-1-15,-2-1-15 0,1 0 14 16,1 0 2-16,0 0 0 0,0 0-2 16,0 1 0-16,0-2 1 0,0 0 0 15,0 2 0-15,3-2 1 0,-1-1 1 0,2 0 11 16,-2 2 1-16,-1-2-11 0,2 0-1 16,0-1 2-16,0 1 28 0,-1 0-16 15,0 1-13-15,-2-1 0 0,3 0-2 16,-3 1 1-16,3 2 0 0,0-1-1 0,-3 1 0 15,3 0 0-15,0-1 3 0,0 1 12 16,0-1-3-16,-2 2-12 0,0-3-3 16,1 4 2-16,-1-4 1 0,-1 0 0 15,0 2 0-15,2-1 0 0,-2-1-1 16,1 2 1-16,-1 0 0 0,2-1 0 16,-1 1 0-16,1-1-13 0,-1 4 12 15,2-4 1-15,-1 1 2 0,0-1-2 16,2 1-2-16,-4-2 1 0,3 0 1 15,-1 1 0-15,-2-1 0 0,1 2-3 16,1-2 2-16,-2 2 1 0,0-1 1 16,0 1 1-16,0 0 0 0,0-1-2 15,0 1 1-15,0-2 1 0,0 0 0 0,0 2 1 16,0-1-1-16,0 0-2 0,0 2-2 16,0-2 2-16,0 2-2 0,0 0-1 15,0-1 3-15,1 1 12 0,-1-2-9 0,2-1-2 16,-2 2 2-16,0-2 18 0,1 1 1 15,-1-2-19-15,2 0 0 0,-2 0-2 16,1-2-1-16,0 1-3 0,1 0 0 16,-1 1 2-16,1 0 0 0,-1 1 0 15,-1 1-1-15,0-1 2 0,0-1 0 16,0 1 3-16,0 2-2 0,0-2-1 16,0 0-2-16,0-1-1 0,0 0 0 15,0 0 2-15,0-1 0 0,-1-1 0 16,-1-1 0-16,2-1 1 0,0 1 0 0,0-2 0 15,0 0 1-15,0 2 0 0,0-1 0 16,0 0 0-16,0 1 0 0,0-2 0 16,0 1 0-16,0 1 0 0,0-1-1 15,0-2 0-15,0 4 2 0,0-2 13 0,0 1-12 16,0-1 0-16,0-3 13 0,0 1-14 16,0-1 0-16,0-1 0 0,0 1-1 15,0-1 0-15,0 1-1 0,0-1-1 16,0 1-12-16,0 0 12 0,0-3-1 15,0 3 2-15,0-1-1 0,0-1 0 16,0 3 0-16,0-3-1 0,0-1-10 16,0-1 0-16,0 0-1 0,0-2 10 15,0 0 0-15,0-1-9 0,0-2 0 0,0 2 10 16,0-1-17-16,0 2 16 0,0 0-18 16,0-1 8-16,0 0 1 0,0 1-3 15,0-1 12-15,0-2-10 0,0 2 12 16,0-2-1-16,-1-1 0 0,1-1-19 15,-2 0-13-15,2 0-16 0,0 0-5 16,-2 0-7-16,0 0-25 0,-2 0-49 0,-1 0-55 16,-3 0-83-16,-1 0-74 15,2 0-151-15,1 1-211 0,-1 1-694 0,59-5 586 0</inkml:trace>
  <inkml:trace contextRef="#ctx0" brushRef="#br1" timeOffset="97716.42">23134 10182 355 0,'0'0'620'0,"0"0"-262"0,0 0-98 15,0 0 36-15,0 0-30 0,0 0-75 16,0 0 0-16,0 0-1 0,0 0-25 0,0 0-28 16,0 0-21-16,-70-13 5 0,70 13 0 15,0 0 0-15,0 0-1 0,0 0 13 16,0 0-1-16,0 0 9 0,0-1-2 16,6-1-2-16,5-1-13 0,12-3-102 15,10 0-22-15,16-1-19 0,16-4 19 16,16 3 12-16,17-4 1 0,13 0-13 15,14 0-1-15,9-4-30 0,8 3 21 16,4-3 10-16,0 3 1 0,-5-1-1 16,-5-2-10-16,-10 3 8 0,-9 0-29 0,-13 3-12 15,-12-2 27-15,-10 6 13 0,-11-1-9 16,-9 1 10-16,-6 1 2 0,-6 0 1 16,-3 1 1-16,-7-1 1 0,-4 1 12 15,-10-3-2-15,-3 3-1 0,-6 1-9 16,-6 0 10-16,-6 2-1 0,-2 0 0 15,-3 1-9-15,0 0-3 0,0 0-22 16,0 0-81-16,0 0 1 0,0 0 2 0,0 0-20 16,-1 0-54-16,-1 0-69 15,-1 1-56-15,1 4 30 0,-1 1-56 0,-2 1-99 16,1-1-173-16,-2 1-152 0,32-39-115 16</inkml:trace>
  <inkml:trace contextRef="#ctx0" brushRef="#br1" timeOffset="98191.4">23478 10158 1598 0,'0'0'562'0,"0"0"-184"0,0 0 2 0,0 0-40 16,0 0-57-16,0 0-65 0,0 0-51 16,0 0-54-16,0 0-37 0,0 0-33 15,4-2-43-15,-4 9 3 0,0 5-3 0,-2 5 38 16,0 1 6-16,-4 0 5 0,-2 1 4 16,0 0-6-16,-2 2-19 0,0-2-16 15,-1 0-11-15,2-2-1 0,0 0 0 16,1-2-12-16,3-2-72 0,-1 0-38 15,3-2-27-15,3 0-44 0,0-1-46 16,0-2-85-16,3-3-63 0,8-4-10 16,1-1-95-16,1 0-181 0,10-9-513 0</inkml:trace>
  <inkml:trace contextRef="#ctx0" brushRef="#br1" timeOffset="98425.34">23934 10097 1667 0,'0'0'601'15,"0"0"-181"-15,0 0 20 0,0 0-42 16,0 0-104-16,0 0-74 0,0 0-51 0,0 0-47 16,0 0-63-16,0 0-47 15,0 0-12-15,9-6-47 0,-12 18 47 0,-1 3 25 16,-1 3 25-16,0 4-10 0,-3 2-12 16,1 1-25-16,0-1 12 0,0-1 1 15,-1 2-1-15,3-2-15 0,-2 0-1 16,2-4-11-16,2 1-87 0,-2-4-47 15,2 0-69-15,1-4-65 0,1-2-72 16,1-1-82-16,0-4-55 0,0-2-192 16,1-2-142-16</inkml:trace>
  <inkml:trace contextRef="#ctx0" brushRef="#br1" timeOffset="98676.02">24379 10095 1364 0,'0'0'633'0,"0"0"-176"0,0 0-57 0,0 0 10 16,0 0-57-16,0 0-85 0,0 0-95 16,0 0-63-16,0 0-64 0,0 0-46 15,0 0-11-15,-12 1-1 0,3 10 12 16,-3 3 14-16,-2 4 1 0,-1 4-15 16,0-2-13-16,0 2 11 0,-1-1 2 15,6-1 0-15,-2-2 0 0,3 1-31 16,1-6-50-16,3 0 1 0,-1 0-32 15,3-3-52-15,2-2-61 0,-1-2-58 16,2 0-50-16,0-2-47 0,0-3-142 16,6-1-209-16,3 0-392 0</inkml:trace>
  <inkml:trace contextRef="#ctx0" brushRef="#br1" timeOffset="98958.07">24795 10049 222 0,'0'0'1107'0,"0"0"-665"16,0 0-69-16,0 0-13 0,0 0-15 15,0 0-92-15,0 0-58 0,0 0-68 16,0 0-73-16,0 0 0 0,0 0 35 0,-11 29 0 16,2-12-11-16,-2 1-5 0,-2 1-10 15,1 0-7-15,-2 2-31 0,0-1 3 16,2-1-2-16,-1-1 6 0,1 1-4 15,1 0-13-15,0 1-11 0,2-2-4 16,1 0-1-16,0-3-43 0,1 1-39 16,4-3-48-16,1-3-30 0,0-2-51 15,2-3-75-15,0 0-78 0,0-4-61 16,2 0-216-16,0-1-532 0</inkml:trace>
  <inkml:trace contextRef="#ctx0" brushRef="#br1" timeOffset="99274.57">25107 10031 1930 0,'0'0'693'0,"0"0"-204"16,0 0-62-16,0 0-96 0,0 0-116 16,0 0-131-16,0 0-84 0,0 0-3 15,0 0 3-15,0 0 37 0,-34 41-3 0,21-21 1 16,-4 5-14-16,2 1-5 16,-2 0-13-16,2 2-3 0,2-3-1 0,2 1-49 15,2-2-74-15,-1 1-75 0,4-2-78 16,-1 0-133-16,0-5-71 0,0-4-181 15,-2 2-651-15</inkml:trace>
  <inkml:trace contextRef="#ctx0" brushRef="#br1" timeOffset="101424.23">23258 5151 337 0,'0'0'381'0,"0"0"-276"0,0 0 2 0,0 0 151 16,0 0-79-16,0 0 94 0,0 0-23 15,0 0-55-15,0 0-30 0,0 0 4 16,15-40 21-16,-15 38-25 0,0-1-37 16,0 1 39-16,0 1 18 0,0 1-6 15,0 0-11-15,0 0-38 0,0 0-33 16,0 0-24-16,0 0-61 0,-2 0-12 15,-3 6-69-15,0 0-79 0,-5 4-74 16,-2 6 222-16,-5 3 72 0,-4 3-50 16,-3 2 10-16,1-1-7 0,1 1-15 15,0-1-10-15,4-3-3 0,0 1-20 16,3 0-10-16,3-3 32 0,1 0-11 0,4-1 9 16,1-5-10-16,2 0-3 0,4-4-9 15,0-3 9-15,0 0 0 0,0-4-6 0,0-1-10 16,0 0-19-16,3 0 0 0,0 0 10 15,0 0-14-15,2-5 4 0,3 0-22 16,4-3-139-16,5-2 13 0,5-3-176 16,-2 2-1089-16</inkml:trace>
  <inkml:trace contextRef="#ctx0" brushRef="#br1" timeOffset="101762.4">23617 5128 856 0,'0'0'590'0,"0"0"-473"0,0 0 319 15,0 0-83-15,0 0-137 0,0 0-71 16,0 0-19-16,0 0-69 0,0 0-56 16,0 0 11-16,0 0 20 0,-29 18 9 15,19-7-5-15,-1 3-11 0,1 1-23 0,2 0 1 16,1 2 16-16,0 0-18 0,1 2 1 15,-1 0 30-15,0 0 26 0,-3 1 18 16,0-1-25-16,-1-1-22 0,-1 0-10 16,1-3-17-16,0 1-1 0,2-3-1 15,2-3 0-15,3-1-76 0,2-4-71 16,2-1-36-16,0-2-23 0,0-2-45 16,0 0 2-16,8-2 151 0,2-4-15 0,4-3-154 15,1-3-126-15,3-2-171 0,-2 4-124 16</inkml:trace>
  <inkml:trace contextRef="#ctx0" brushRef="#br1" timeOffset="102080.05">24027 5027 440 0,'0'0'808'0,"0"0"-358"0,0 0-106 0,0 0 41 16,0 0-40-16,0 0-91 0,0 0-113 15,0 0-67-15,0 0-74 0,0 0-10 16,0 0 10-16,0 17 13 0,-11 0 0 0,0 2-11 16,1 3 20-16,0-1-3 15,-2 2 7-15,4 0 25 0,-3-3 34 0,3 2 1 16,-4-1-32-16,-1 0 6 0,0-3 3 16,0 1-12-16,2 0-20 0,-4-1-15 15,2-1-16-15,1 0-1 0,1-3-12 16,4-1 10-16,0-3 0 0,3 1-69 15,2-4-52-15,1 0-34 0,1-1-24 16,0-2-32-16,0-3-1 0,6-1 2 16,3 0 65-16,3 0 31 0,4-6-80 15,3-4-183-15,2 2-225 0,-3-2-132 16</inkml:trace>
  <inkml:trace contextRef="#ctx0" brushRef="#br1" timeOffset="102384.24">24463 5048 1634 0,'0'0'490'0,"0"0"-192"0,0 0 2 16,0 0-30-16,0 0-56 0,0 0-22 16,0 0-59-16,0 0-96 0,0 0-37 15,0 0-73-15,0 0 42 0,-14 26 31 16,1-7 35-16,-2 3 3 0,0 1-7 15,0-1 7-15,-1 1-22 0,3-1 19 16,2 1 25-16,-2-2 6 0,3 1-28 16,-1-3-16-16,2 1-21 0,1 0-1 0,0-2-3 15,-1-4-13-15,5-1-19 0,1-3-37 16,1-2-45-16,2-3-35 0,0 0-33 16,0-4-42-16,3 2-4 0,3-3 2 15,3 0-7-15,-1-1-111 0,4-7-270 16,-2 2-524-16</inkml:trace>
  <inkml:trace contextRef="#ctx0" brushRef="#br1" timeOffset="102678.12">24825 5007 1482 0,'0'0'523'0,"0"0"-179"0,0 0-121 15,0 0-133-15,0 0-74 0,0 0 61 16,0 0 87-16,0 0-3 0,0 0-21 16,1 71-18-16,-7-53-17 0,1 1-7 15,-4 1 3-15,-1 1 4 0,1 1-2 16,1-1-15-16,-4-2-19 0,4 1-21 0,-1 0-7 16,-2-1 12-16,0 2-9 15,1-1-22-15,-3-2-22 0,5-1-13 0,-3-3-12 16,4-1-56-16,2-2-55 0,0-5-52 15,4-3-46-15,-1 1-46 0,-1-1-59 16,3-1-90-16,-3-2-125 0,1 0-191 16</inkml:trace>
  <inkml:trace contextRef="#ctx0" brushRef="#br1" timeOffset="104109.59">23694 4097 499 0,'0'0'505'16,"0"0"-137"-16,0 0-10 0,0 0 19 15,0 0-37-15,0 0-44 0,0 0-38 16,0 0-41-16,0 0-32 0,0 0-17 15,-2-54-13-15,2 49-10 0,0 1-22 16,0-2-13-16,0 3-10 0,0-1 3 16,0 0 2-16,0 0-9 0,0 1-9 15,0 1-23-15,-1 1-8 0,1-2-25 16,0 3-10-16,0-1-18 0,0 0 9 16,-2 1-12-16,2 0 2 0,0 0 1 0,0 0-3 15,0 0-1-15,0 0-27 0,0 0-12 16,0 2-19-16,0 2-24 0,-3 1-25 15,3 4 83-15,-1 3 25 0,-1 0-1 16,2 5-2-16,-1 0 1 0,1 1 2 16,0 1 2-16,0 3 17 0,0 3-7 15,3-1-12-15,1 3 0 0,-1 3 13 0,0 0-11 16,1 1-2-16,-1-1-13 0,-2-2 10 16,2 1 2-16,0-4-1 0,0 0-17 15,0-1 19-15,2-2 0 0,0 2 0 16,2-1 11-16,-1-2-11 0,1 3-2 15,-1-1 0-15,0-3 2 0,0 2 0 16,-1-2 0-16,0-2 1 0,-2-2 0 16,3 1-1-16,-2-2-1 0,3 0 0 15,-1-2 1-15,2-2 1 0,0 1-1 16,4 1 0-16,-3-2 0 0,1 1 0 0,0 0 2 16,-1-2 13-16,-2 1-2 0,-2 1-11 15,2-2 19-15,-5 1-8 0,0-4-11 16,-1 1 1-16,1-3-1 0,-1 0 10 0,-1-1-9 15,0-2-3-15,2-1-25 0,-2-1-6 16,1 0 9-16,-1 0 10 0,0 0 8 16,0 0 1-16,0 0 0 0,0-1-22 15,0-2-40-15,0 0-15 0,0-1-39 16,0-1-117-16,-3 2-136 0,-1-3-55 16,0 0-81-16,-3 0-39 0,-1-1-252 15,4 2-423-15,34 54 1179 0</inkml:trace>
  <inkml:trace contextRef="#ctx0" brushRef="#br1" timeOffset="104375.88">23656 4838 1183 0,'0'0'528'16,"0"0"-171"-16,0 0-43 0,0 0-59 0,0 0-36 16,0 0-20-16,0 0 12 0,0 0-36 15,0 0-70-15,0 0-64 0,0 0-38 16,-12 8 26-16,20-3 12 15,2 1 32-15,4 1-10 0,1 2-7 0,3-2-8 16,1 0-8-16,4 1-11 0,2 1-11 16,2-2-2-16,-1 1-15 0,-2-2-1 15,-2 0-10-15,-2-1-75 0,-2-2-69 16,-3-2-49-16,3-1-48 0,-5 0-85 16,1-3-105-16,2-3-122 0,-3-3-150 15,-2-3-280-15</inkml:trace>
  <inkml:trace contextRef="#ctx0" brushRef="#br1" timeOffset="104534.53">24044 4838 924 0,'0'0'638'0,"0"0"-164"0,0 0-75 16,0 0-64-16,0 0-26 0,0 0 0 16,0 0-26-16,0 0-31 0,0 0-51 15,0 0-70-15,5-50-74 0,-10 54-57 16,-1 2-44-16,-4 3 27 0,-2 3 17 0,0 0 3 16,-2 2-3-16,3-2 0 0,-1 2-2 15,2-2-39-15,1 0-46 0,-3-2-49 16,2 1-49-16,-1-3-55 15,-1 0-101-15,1 0-72 0,4-2-120 0,2-3-259 16,3 0-665-16</inkml:trace>
  <inkml:trace contextRef="#ctx0" brushRef="#br1" timeOffset="105207.38">24185 3623 108 0,'0'0'1080'0,"0"0"-576"0,0 0-101 0,0 0-70 16,0 0-65-16,0 0-78 0,0 0-45 15,0 0-24-15,0 0 7 0,0 0-13 16,0 0-23-16,0 5-60 0,3 1-20 16,2 1-12-16,0 5 51 0,1 1 6 15,0 3 0-15,-1 2 9 0,0 2 19 16,2 3-9-16,-3 2-20 0,-1 3-15 16,0 0 4-16,-2 0 5 0,2 1-10 15,-1-3-12-15,1-1-9 0,0-2-18 16,-3-2-1-16,2-3 0 0,2-3-16 0,-2-2-5 15,-1-3-23-15,-1-2-25 0,0-4-42 16,0-2-21-16,0-2-41 0,0 0-17 16,0 0-33-16,0 0-27 0,0-3-23 15,0-2-24-15,-3-5-333 0,3 3-608 16</inkml:trace>
  <inkml:trace contextRef="#ctx0" brushRef="#br1" timeOffset="105545.22">24131 3722 1158 0,'0'0'567'0,"0"0"-175"0,0 0-52 0,0 0 25 16,0 0-54-16,0 0-46 0,0 0-37 15,-9-76-19-15,15 62-31 0,3-1-51 16,2-1-28-16,4 2-21 0,1 1-25 15,4-1-16-15,2 1 0 0,6 0-9 16,0 0-3-16,3 1-22 0,3 0-3 16,3 0 0-16,-1 2-1 0,1 3-1 15,-3 4-13-15,-2 1-10 0,-5 2 25 0,-7 8-31 16,-4 6-19-16,-4 4 4 16,-7 4 21-16,-2 3 22 0,-3 2 3 0,-14 1 6 15,-5 2 25-15,-10-1-6 0,-7 1-25 16,-7-3-16-16,-3 1-6 0,-1-1-86 15,2-3-62-15,5 0-28 0,8-3-140 16,7-3-76-16,8-4-227 0,5-4-568 16</inkml:trace>
  <inkml:trace contextRef="#ctx0" brushRef="#br1" timeOffset="107939.28">26104 7060 1066 0,'0'0'599'0,"0"0"-251"0,0 0-60 16,0 0 51-16,0 0-65 0,0 0-88 15,0 0-77-15,0 0-49 0,0 0-15 16,0 0-4-16,-37 0 1 0,37 0-4 16,0 1 0-16,0 1 7 0,0-2 5 15,2 0 17-15,0 0 9 0,3 0-10 0,0 0-22 16,4 0-3-16,8 0 3 0,4-3-22 15,6-3-3-15,3 0-1 0,7 0 4 16,-2-2-10-16,0-2-12 0,-3 2-19 16,-4-2-28-16,-7 2 6 0,-6 2-3 0,-6 0 27 15,-3 0 17-15,-3 1 26 0,-2-2-8 16,-1 2 1-16,0 0 6 16,0 1 10-16,-2-1 50 0,-7-1-6 0,-1 1-17 15,-3-1-40-15,-2 1-10 0,-3 3 1 16,-1-1-10-16,-3 3-2 0,-4 0-1 15,0 6 1-15,-4 5 12 0,1 0 12 16,-2 3 12-16,-1 2 19 0,2 2-19 16,-1 0-25-16,7 0-12 0,1 1-1 15,3-2 0-15,6 0-14 0,5-4-4 16,3 0-6-16,4-2 0 0,2 0-2 0,0-3 8 16,3 4 19-16,8 0 0 0,6 0 40 15,0 1-18-15,3 0-7 0,6-1 1 16,1-2-4-16,1 1 13 0,3-4-4 15,1-2-21-15,1-2-50 0,0-3-15 16,1 0-22-16,0 0-41 0,-1-7-58 0,3 0-69 16,-1-4-91-16,-1 1-170 0,0-1-195 15,-9 1-515-15</inkml:trace>
  <inkml:trace contextRef="#ctx0" brushRef="#br1" timeOffset="108186.46">26649 7057 1267 0,'0'0'540'16,"0"0"-186"-16,0 0-21 0,0 0 6 15,0 0-12-15,0 0-63 0,0 0-42 16,0 0-58-16,0 0-82 0,0 0-44 16,0 0-19-16,52-48-7 0,-24 39 1 15,3 1-12-15,2 1 1 0,1 1-2 16,-4-1-13-16,-3 3-87 0,-7 2-64 15,-4 0-45-15,-5 2-46 0,-2 0-78 0,-6 0-60 16,0 4-83-16,-3 2-167 0,0-1-361 16</inkml:trace>
  <inkml:trace contextRef="#ctx0" brushRef="#br1" timeOffset="108322.55">26772 7124 893 0,'0'0'548'0,"0"0"-145"15,0 0-79-15,0 0-91 0,0 0-94 16,0 0-10-16,0 0 42 0,0 0 31 15,0 0-32-15,0 0-106 0,27 5-61 16,2-11-3-16,7-2-74 0,9-1-12 16,2-1-71-16,5 1-116 0,0-3-160 15,-15 4-243-15,15-5-445 0</inkml:trace>
  <inkml:trace contextRef="#ctx0" brushRef="#br1" timeOffset="108706.43">27567 6930 2124 0,'0'0'601'0,"0"0"-251"15,0 0-18-15,0 0-49 0,0 0-72 0,0 0-57 16,0 0-35-16,-82 0-38 0,74 2-31 16,0 4-50-16,0 1-13 0,-4 4-2 15,5-1 2-15,-2 3 11 0,3 0-1 16,2-1-9-16,3 1-4 0,1 3-9 15,0-2 3-15,7 2 19 0,2-1 0 16,4 0-9-16,2-2 12 0,4 0 14 16,3-4 11-16,4-1 0 0,3-5-6 15,5-1-1-15,5-2 4 0,3-3-3 16,0-4-7-16,-2-3 10 0,-1-2 21 16,-8-2-8-16,-6 0-1 0,-8-4 34 15,-6-3 43-15,-8-1 27 0,-3-1-18 16,-6-2-4-16,-7-1 25 0,-7 2-59 0,-8 1-61 15,-1 2-21-15,-4 3-24 0,-1 5-7 16,-4 6-14-16,-2 3-38 0,-5 4-73 16,0 0-40-16,-4 5-66 0,5 3-49 15,1 2-155-15,5 2-116 0,11-4-204 16,-2 8-630-16</inkml:trace>
  <inkml:trace contextRef="#ctx0" brushRef="#br1" timeOffset="109805.24">26314 8153 1405 0,'0'0'582'16,"0"0"-197"-16,0 0-62 0,0 0 5 16,0 0 11-16,0 0-35 0,0 0-67 15,0 0-76-15,0 0-58 0,0 0-35 0,10-11-55 16,-9 15-13-16,0 4-60 0,1 2 60 16,1 5 23-16,0 6 12 0,1 4 14 15,2-1 23-15,-1 5-13 0,-2-3-22 16,0 2-18-16,-1-4 27 0,-1 1 6 15,-1-2-52-15,0-3-23 0,0-1-8 16,0-1 15-16,0-2-36 0,-1-4-69 16,-1-5-75-16,1-2-50 0,-1-2-41 0,2-3-8 15,0 0 75-15,-1-4 217 0,-1-6 1 16,2-2-33-16,-1-6 19 0,1-4 16 16,0-3 1-16,0-5 2 0,0-1 39 15,0 1 86-15,0 1-1 0,1 4 4 0,1 6 21 16,1 6 59-16,-2 3-25 0,2 5-38 15,-1 1-36-15,1 1-31 0,-1 2-13 16,0 1-47-16,2 0-21 0,1 0-86 16,5 2-29-16,3 7 68 0,5-2 47 15,5 6 22-15,1-1 15 0,3 2 0 16,0 1-9-16,1-1-15 0,0 3-13 16,0-1 0-16,-2-2-3 0,-5 0-35 15,1-2-21-15,-6-1-31 0,-5-2-14 16,0-1-22-16,-6-4-34 0,2-3-30 15,-2-1-23-15,0 0-29 0,4-4-5 16,0-4-137-16,-1-4-79 0,3-5-83 0,1-1 22 16,-1-4 5-16</inkml:trace>
  <inkml:trace contextRef="#ctx0" brushRef="#br1" timeOffset="110005.1">26815 8195 645 0,'0'0'713'0,"0"0"-147"0,0-90-103 16,0 64-75-16,1 3-38 0,-1 6-13 15,0 4-26-15,0 6-31 0,0 3-27 0,0 4-5 16,0 0-48-16,0 0-99 0,0 0-101 15,0 4-49-15,0 2-37 0,0 4 15 16,0 6 71-16,0 2 0 0,0 4-2 16,0 2-10-16,2 2 12 0,2 0 1 15,-1 1-1-15,2-1 2 0,0-1-2 16,2 2-37-16,1-3-16 0,-3-3-5 0,3 0-54 16,-1-3-81-16,1-3-86 15,1 0-87-15,0-2-48 0,1-4-68 0,1 0-143 16,-2-4-495-16</inkml:trace>
  <inkml:trace contextRef="#ctx0" brushRef="#br1" timeOffset="110315.43">27119 8306 157 0,'0'0'2043'0,"0"0"-1501"0,0 0-166 0,0 0 57 16,0 0-130-16,0 0-72 0,0 0-60 15,0 0-68-15,0 0-79 0,0 0-24 16,-17-13-62-16,17 18-34 0,0 4 80 15,0 2 15-15,4 3-14 0,1 0 2 16,4 0-2-16,3 1 0 0,3-2 15 16,5-1 17-16,3-1-17 0,4-3-35 15,3-3 10-15,3-3 4 0,1-2 21 0,-1-2 11 16,-4-4-8-16,-3-5 25 16,-10 3 16-16,-5-4 62 0,-7-1 49 0,-4-4 15 15,-6-2 33-15,-9-3-68 0,-7-1-86 16,-7-2-33-16,-4 5-16 0,-4 1-46 15,-2 4-15-15,-2 5-9 0,1 3-112 16,4 5-47-16,1 2-75 0,4 2-134 0,3 8-119 16,4 3-102-16,9-3-338 15,-2 5-368-15</inkml:trace>
  <inkml:trace contextRef="#ctx0" brushRef="#br1" timeOffset="111134.92">28134 7826 1004 0,'0'0'785'16,"0"0"-312"-16,0 0-59 0,0 0 26 0,0 0-4 15,0 0-32-15,0 0-100 0,0 0-127 16,0 0-100-16,0 0-77 0,0 0-39 16,29-47-32-16,-34 59 65 0,2 5 6 15,1 3 12-15,-1 7-9 0,3 1 35 16,0 3 5-16,0 3-6 0,0-1 52 16,0 1-30-16,0 0-44 0,-2-2 10 15,-1-2 9-15,2 0-8 0,-1-4-26 16,1 1-2-16,-1-4-25 0,2-1-16 0,-1-3 6 15,-1-2-3-15,2-3-16 0,0-5-18 16,0-3-10-16,0-2 7 0,0-4 77 16,0 0 81-16,0-1 42 0,0-8 22 15,0-4-96-15,0-4-49 0,-2-2-24 16,-7-3 2-16,0-1 19 0,-2 1-7 0,-3 3 10 16,-3 3 3-16,0 6 19 15,-3 4-7-15,1 3-14 0,-2 3 2 0,-2 0-3 16,1 0-1-16,0 7-1 0,0 0-10 15,4 4-4-15,1-3-2 0,2 6-4 16,6-1-12-16,0-1-6 0,4 1 6 16,5 0 6-16,0-1 4 0,3-1-1 15,6 1-18-15,5-3 8 0,2 1 24 0,7-4 11 16,5 1 10-16,3-2-10 0,0-3-40 16,2-2-50-16,0 0-91 0,-1 0-194 15,-1-4-117-15,1-3-151 0,-8 2-565 16</inkml:trace>
  <inkml:trace contextRef="#ctx0" brushRef="#br1" timeOffset="111480.21">28358 8245 237 0,'0'0'1239'0,"0"0"-706"0,0 0-102 16,0 0-57-16,0 0-85 0,0 0-72 16,0 0-45-16,0 0-36 0,0 0-63 15,0 0-44-15,29-50-29 0,-13 38-16 16,4 2 16-16,3 1 1 0,-2-2 1 15,-1-1-2-15,-2 0-2 0,-4 1-11 16,-3-1-3-16,-1 3-6 0,-3-1 10 0,-4 2-1 16,-1-1 12-16,-2 3 1 0,0 0 16 15,0 4 12-15,-5-1 29 0,-3 2-26 16,-5 1-31-16,-3 3-22 0,-4 3 22 16,-5 3 48-16,-1 3 40 0,5-1 3 15,-2 1-25-15,3 1-21 0,6-2-11 16,4 1-9-16,2-2-23 0,3 0-2 15,3 1-16-15,2-2-5 0,0 1 2 16,2 0 16-16,6 2 3 0,4-1 3 16,2-2-3-16,4 2-24 0,4-2-21 15,0-1-18-15,3-2-37 0,3-1-67 16,1-2-55-16,-4 0-78 0,4-2-178 16,-1-1-218-16,-4 0-439 0</inkml:trace>
  <inkml:trace contextRef="#ctx0" brushRef="#br1" timeOffset="111875.22">28804 8268 241 0,'0'0'796'0,"0"0"-83"0,0 0-185 16,0 0-95-16,0 0-73 0,0 0-53 16,0 0-22-16,0 0-64 0,0 0-45 15,4-74-41-15,-4 53-36 0,-1-3-37 16,-1-2-27-16,2-5-4 0,-1-4-4 16,1-1 17-16,0-2 2 0,0-2 22 15,0 1 6-15,-1 3 15 0,-1 3-27 16,-1 4-13-16,0 8-10 0,2 0-2 15,-1 7-6-15,1 1-16 0,1 3 0 0,0 1-15 16,0 1-10-16,1 0-20 16,4 2-29-16,3 0-23 0,4 0-29 0,4 1-6 15,5 4-9-15,2 1-14 0,5 0 9 16,-4 7 4-16,-1 6-12 0,-3 4-97 0,-8 5-85 16,-8 1 12-16,-4 4 81 15,-2 3 41-15,-10-1-62 0,-7 2-29 0,0 0-24 16,-1-1-104-16,-1-1-11 0,2-3 245 15,2-2 172-15,3-2 225 0,2-4 120 16,3-2-10-16,2-3-46 0,2-3-52 16,1-2-24-16,1-3-61 0,3-3-87 15,0 0 5-15,0-2 107 0,7 0 51 16,4-4-78-16,9-5-150 0,4 1-26 16,10-3-66-16,4-2-46 0,6-2 10 15,2 1-36-15,-5-3-146 0,-2 2-146 16,-11 3-309-16</inkml:trace>
  <inkml:trace contextRef="#ctx0" brushRef="#br1" timeOffset="112120.47">29245 7760 1954 0,'0'0'554'0,"0"0"-216"16,0 0 12-16,0 0-25 0,0 0-116 15,0 0-134-15,0 0-74 0,0 0 62 16,0 0 47-16,0 0 16 0,-28 69 18 15,25-44-20-15,2 2-28 0,0 1-12 16,-3 1-1-16,1-1-6 0,1 1-3 16,2-3-28-16,0 0-34 0,0-2-12 15,2 0-12-15,5-2 11 0,-2-3-12 16,3-1-63-16,0-2-54 0,-2-4-71 0,0-3-94 16,-3-1-140-16,0-1-121 0,-1-4-114 15,3-1-425-15,-1-2-240 0</inkml:trace>
  <inkml:trace contextRef="#ctx0" brushRef="#br1" timeOffset="112504.52">29394 8118 1076 0,'0'0'599'0,"0"0"-73"15,0 0-38-15,0 0-90 0,0 0-104 16,0 0-94-16,0 0-29 0,0 0 14 16,0 0-43-16,0 0-98 0,0 0-42 15,34-25-2-15,-20 18 0 0,3-3 0 16,2 3 1-16,1-2-1 0,-1 0-1 15,3-2-24-15,1 2-57 0,1-2-28 16,-2-2 9-16,3 1 19 0,-5-3 16 0,-3 2-4 16,-3 0 7-16,-3 2 50 0,-6-1 13 15,-2 6 35-15,-3-1 3 0,0 2 57 16,0 4 6-16,-5 0-19 0,-3-1-44 16,-1 2-23-16,-6 0-15 0,-1 0 16 15,-6 2 22-15,-1 1 21 0,1 3 2 16,-4 3-2-16,4-2-15 0,-1 4-7 0,4 0-21 15,1 2-16-15,5 1-12 0,1 2-6 16,6-2-1-16,1 2-3 0,5-2 6 16,0 1-5-16,6 0 21 0,4-1 2 15,6 1 1-15,0-2-2 0,6-2-1 16,-1-2 2-16,1-1-2 0,0-4-37 16,1 0-46-16,-1-3-52 0,3-1-47 0,0 0-46 15,4-7-98-15,2 1-158 0,2-4-238 16,-7 2-645-16</inkml:trace>
  <inkml:trace contextRef="#ctx0" brushRef="#br1" timeOffset="112767.4">30004 7944 1944 0,'0'0'606'0,"0"0"-242"0,0 0-21 16,0 0-73-16,-90-8-52 0,62 8-38 15,4 0-41-15,-1 3-58 0,4 5-54 16,2-1-27-16,2 6-22 0,3 0-9 0,3 4 9 15,2 1 10-15,3 0-7 16,4 0-1-16,2 0 17 0,0-1 0 0,5 0 3 16,7-2-2-16,2 2-17 0,5-3 0 15,4 1 16-15,5-1-9 0,3-1 12 16,5-3 1-16,2 0-1 16,2-6-62-16,-1 1-42 0,-1-5-41 0,-4 0-42 15,-3-7-26-15,-3-2-95 0,-2-4-110 16,-4-2-158-16,-5-4-400 0,-4 3-13 0</inkml:trace>
  <inkml:trace contextRef="#ctx0" brushRef="#br1" timeOffset="113012.57">30388 7644 1759 0,'0'0'636'0,"0"0"-249"0,0 0 40 16,0 0 24-16,0 0-73 0,0 0-75 15,0 0-52-15,0 0-67 0,0 0-70 16,0 0-56-16,0 0-58 0,-74-38-9 15,74 44-46-15,-3 2-16 0,-1 6 71 16,-2 4 3-16,0 4 31 0,-3 5 0 0,1 0-1 16,2 5-30-16,1-1 8 0,2 1-11 15,1 2 0-15,2-1 1 16,2 1-1-16,3-2-22 0,4-2-21 0,0-1-9 16,2-5-40-16,-3 0-74 0,0-6-70 15,-3-4-133-15,-1-2-162 0,-3-1-106 16,-1-5-364-16,0-1-511 0</inkml:trace>
  <inkml:trace contextRef="#ctx0" brushRef="#br1" timeOffset="113321.23">30252 8081 1294 0,'0'0'595'0,"0"0"-232"15,0 0-117-15,0 0-81 0,0 0-65 16,82-31-42-16,-57 26 3 0,-2-2-16 0,-3 2-13 15,2-2 16-15,-5 2-10 0,-1 0 7 16,-4 3 10-16,-1-1 21 0,-2 2 27 16,-4 1 5-16,1 0-16 0,1 0-26 15,0 0-15-15,-1 0 0 0,3 0 5 16,-1 0 11-16,1 0-1 0,-2 0-16 16,-1 4-31-16,0 1 0 0,0 1 6 15,-4 2 15-15,1 4-7 0,0 0 11 16,-3 2-10-16,2 2-9 0,-1-2-7 15,-1 0-14-15,0 0-4 0,2-2-50 16,-1-2-76-16,-1-2-69 0,2 0-67 0,-2-2-56 16,0-1-60-16,-2 0-58 0,-4 0-102 15,0-3-207-15</inkml:trace>
  <inkml:trace contextRef="#ctx0" brushRef="#br1" timeOffset="113463.09">30649 7871 1747 0,'0'0'558'0,"0"0"-244"0,0 0-124 16,0 0-105-16,0 0-85 0,0 0-239 15,0 0-84-15,0 0-192 0,0 0-296 16</inkml:trace>
  <inkml:trace contextRef="#ctx0" brushRef="#br1" timeOffset="113771.09">30693 8021 1388 0,'0'0'709'16,"0"0"-211"-16,0 0-160 0,0 0-117 0,0 0-55 15,0 0-67-15,0 0 31 0,0 0-22 16,0 0-48-16,0 0-22 0,0 0-23 16,15 54 1-16,-7-44 9 0,4-2 13 15,2 2 9-15,0-3-15 0,1 0-10 16,1-5 9-16,1 1 0 0,0-2 11 15,2-1-17-15,4 0-12 0,-3-5-10 16,1-2 22-16,-3 0 0 0,-1-4 28 16,-6-1 28-16,-2-4 52 0,-7 1-3 15,0-2-28-15,-2-1-19 0,-4 0-24 16,-7 0-56-16,-4 0-3 0,-1 4-46 16,-4-1-7-16,1 7 4 0,-4 0-28 0,1 3-93 15,1 1-54-15,5 4-87 0,1 0-119 16,7 0-149-16,5 0-486 0,6 2-604 0</inkml:trace>
  <inkml:trace contextRef="#ctx0" brushRef="#br1" timeOffset="114157.19">31075 7914 1606 0,'0'0'666'0,"0"0"-311"0,0 0-100 16,0 0-8-16,0 0-65 0,0 0-26 15,81 4-36-15,-73 3-31 0,-2-1-20 0,-1 2 7 16,-2 0 18-16,2-1-9 0,-2 1-15 16,-2-2-23-16,2-2-16 0,-3 2-15 15,2-5-1-15,-2 0-13 0,1-1 14 16,-1 0 37-16,0 0 25 0,0 0 8 16,0-2 23-16,2-4 70 0,2-3-90 15,0-1-89-15,2-3-2 0,6-1-48 16,-4 0-5-16,6-2 9 0,0 3-7 15,-1 2 7-15,2 3 9 0,-1 1 3 16,1 2 12-16,-2 0-2 0,5 4-7 16,-2 1 6-16,1 0-6 0,0 0 6 0,2 3 6 15,-1 2-2-15,1 4-8 0,0 0 11 16,-2 1-1-16,-1 2 19 0,-3 0 0 16,-1-1-65-16,-5 1-43 0,-3-1 2 15,-1 1 11-15,-3-1-21 0,0 1-36 16,-3-1-23-16,-7 2-48 0,-4 1-40 15,-4-2-7-15,-5 1-154 0,3-4-229 16,-17 2-601-16</inkml:trace>
  <inkml:trace contextRef="#ctx0" brushRef="#br1" timeOffset="116503.61">22853 12028 1331 0,'0'0'390'0,"0"0"-364"0,0 0 147 15,0 0-1-15,0 0-121 0,0 0-51 16,0 0-29-16,0 0-101 0,0 0-139 15,0 0-219-15,54-48 67 0,-31 42 89 16,-2 1 68-16,-2 0 264 0,-6 1 179 0,-2 3 173 16,-5-2 56-16,0 2-11 0,1-1-79 15,3-1-65-15,0-1-81 0,5 0-7 16,1-2-32-16,1-1 57 0,0-1-103 16,0 1 15-16,0 0 59 0,-3 0-14 15,-1-3-49-15,-1 3-72 0,0-1 22 16,-6 3 18-16,-1 1 61 0,-5 3 62 15,0 0 9-15,0 1-78 0,-5 0-52 16,-4 0-43-16,-3 5 7 0,-6 0-32 16,-6 3-28-16,-8-1-655 0,-6 1 683 0,-6 3 65 15,-2 2-65-15,0 2-25 0,2 0-7 16,5-1 20-16,4 1-14 0,7-2-56 16,6-1-30-16,4-1-6 0,5-2-48 15,4-2-20-15,5-2-40 0,2-1-55 16,2 1 42-16,3-1 109 0,4-1 130 15,1 1 29-15,0-2 55 0,0 1-15 0,4-2 8 16,-1-1 4-16,4 0 7 16,4 0-8-16,7 0-22 0,4-1-25 0,6-2 2 15,5 2-2-15,0 1-33 0,-1 0 19 16,-1 1 7-16,-2 4 15 0,-6 3-8 16,-2 1-30-16,-5 0 13 0,-4 1 0 15,-7 0 7-15,-2-2-20 0,-7 3 19 0,-2-3 71 16,-2 4 36-16,-5 0-30 0,-6 3-22 15,-2 0 9-15,-3 1 15 0,-3-2-5 16,-4 3-46-16,3-4-27 0,-4 0-22 16,-1-2 1-16,-1 1 14 0,-1-3 6 15,-3-1 9-15,-1-3 7 0,-2-3-3 16,-1 1-7-16,3-3-8 0,1 0-20 16,4-2-101-16,7-2-9 0,5-4-14 15,7-2-61-15,7-5-99 0,1-1-125 0,14-4-258 16,0 5-438-16</inkml:trace>
  <inkml:trace contextRef="#ctx0" brushRef="#br1" timeOffset="117015.08">23391 11761 1763 0,'0'0'541'0,"0"0"-272"15,0 0-73-15,0 0 68 0,0 0-104 16,0 0-36-16,0 0-114 0,0 0-10 16,0 0-51-16,0 0 51 0,-37 8 39 15,29 8 15-15,-1 3-9 0,2 3 12 16,0 3-16-16,4 2-9 0,0 0-29 16,3 0-2-16,3 1 15 0,5-1 44 15,1 0-22-15,3 0-35 0,-2-3 26 0,3 1 24 16,-3-2 36-16,-1-2-23 0,-3-1-32 15,-4-2 1-15,-2-2-10 0,0-2-3 16,0-1-10-16,0-3-12 0,-2-2-2 16,0-3-14-16,1-4-4 0,1-1 20 15,0 0 73-15,0 0 42 0,0-5 16 16,0-4-13-16,1-4-118 0,3-2-1 0,2 0-40 16,5-1 14-16,3-1-11 0,0 2 10 15,6-1 10-15,-2 3-7 0,0 2 12 16,2-1-8-16,-3 5 5 0,1-1 3 15,-2 0-2-15,1 4-4 0,-1 0 4 16,-1 2 2-16,-2 2-6 0,-1 0-18 16,-4 4-14-16,1 4 51 0,-4 3 1 15,1 3 2-15,-2 1-2 0,1 2-1 16,0 1-1-16,0-1 1 0,1 0 0 16,3-2-63-16,-1 1-53 0,0-2-57 15,-2-1-52-15,1-2-50 0,-2 0-42 16,0-4-86-16,-2 0-158 0,0-3-479 0</inkml:trace>
  <inkml:trace contextRef="#ctx0" brushRef="#br1" timeOffset="117328.5">23913 12068 1874 0,'0'0'506'0,"0"0"-177"16,0 0-56-16,0 0-20 0,0 0-55 15,0 0-40-15,0 0-6 0,0 0-67 16,-80-9-85-16,74 14-16 0,2 2-43 15,0 4 24-15,3 1 35 0,1 1 38 16,1-2 28-16,9 2-16 0,0-1-18 0,4-3-10 16,4 0 0-16,0-3 9 15,4-2-3-15,4-2-9 0,2-2 0 0,0 0-18 16,1-1 12-16,-2-4 0 16,-1-2 9-16,-4-2 6 0,-5-2 3 0,-3 0 7 15,-5-2 2-15,-3-3 10 0,-6 1 108 16,0-3-22-16,-7 0-77 0,-6 0-19 15,-1 2-40-15,-4 4 0 0,-1 2-40 0,-1 4-53 16,-3 6-52-16,1 0-51 0,2 0-62 16,3 5-63-16,3 1-96 0,6 1-99 15,2 1-206-15,4-3-386 0</inkml:trace>
  <inkml:trace contextRef="#ctx0" brushRef="#br1" timeOffset="117587.37">24193 12010 696 0,'0'0'1408'16,"0"0"-1019"-16,0 0-160 0,0 0-1 0,0 0-42 16,0 0-32-16,0 0-5 0,86 11-41 15,-71-4-16-15,-4 2-26 0,1 3-9 16,-4 0-10-16,0 0-12 0,-2 2-7 16,-1-1-15-16,-1-1-11 0,-1-1-2 15,-3-3 0-15,1-2-3 0,-1 0-13 0,0-3 14 16,0-3 2-16,0 0 38 0,0 0 53 15,1 0 38-15,1-5 108 0,2-5 32 16,1-5-269-16,6-4-7 0,7-5-88 16,4-2-79-16,4 1-37 0,5-2-69 15,0 3-17-15,2 3-120 0,-4 1-110 16,-7 4-117-16,-5 5-416 0</inkml:trace>
  <inkml:trace contextRef="#ctx0" brushRef="#br1" timeOffset="117887.32">24806 11696 2101 0,'0'0'727'0,"0"0"-336"0,0 0-69 0,0 0 6 15,0 0-29-15,0 0-72 0,0 0-103 16,0 0-124-16,0 0-53 0,0 0-74 15,0 0 40-15,9 4 87 0,-2 14 78 16,0 3-26-16,-1 1-14 0,2 2-7 16,-2 1-29-16,2-1 19 0,0 2 10 15,1 1-28-15,-1 0-2 0,0 0 2 0,2 0-3 16,-3-3-24-16,0 0-69 0,1-1-47 16,-3-3-83-16,1-2-44 0,-2-2-72 15,-2-2-31-15,-2-4-48 0,0-2-132 16,-8-2-433-16,1-3-122 0</inkml:trace>
  <inkml:trace contextRef="#ctx0" brushRef="#br1" timeOffset="118023.27">24820 12058 1896 0,'0'0'580'0,"0"0"-290"16,0 0-59-16,0 0-3 0,0 0-72 16,102-60-70-16,-68 51-64 0,8-2-22 15,1 2-2-15,1 0-20 0,-2 3-109 0,-4-1-32 16,-3 3-77-16,-4 2-195 15,-3-1-278-15,-8 2-575 0</inkml:trace>
  <inkml:trace contextRef="#ctx0" brushRef="#br1" timeOffset="119125.22">23995 12943 1617 0,'0'0'582'15,"0"0"-217"-15,0 0-43 0,0 0-8 16,0 0-24-16,0 0-40 0,0 0-52 16,0 0-56-16,0 0-57 0,-75-67-42 0,56 66-2 15,2 1-1-15,-8 0 1 16,2 3-20-16,-3 6-19 0,-2 5 20 0,-3 1 3 16,-2 5-3-16,1 2-20 0,1-2-2 15,6-1 0-15,6-1 0 0,5-3-1 16,8-1-43-16,6-1 4 0,2-1 3 15,8 3 12-15,6-1 25 0,1 0 3 16,8 2 12-16,0-4-11 0,4 1 8 16,4-2 0-16,-1-3-12 0,1-2-87 15,3-2-12-15,1-4-25 0,3 0-51 16,3-2-27-16,3-4 2 0,0-2-58 0,0-1-21 16,-4 0 112-16,-7 1 70 0,-7 1 39 15,-8 2 48-15,-9-1 10 0,-5 4 161 16,-4-1 109-16,-2 2 2 0,0 0-11 15,-2-2-55-15,-4 2-27 0,-2-1-88 16,-2-2-63-16,-3 4-12 0,3-1-14 16,0 1 14-16,0 0-16 0,3 0-11 0,2 3-24 15,0 1-9-15,2 0 6 16,0 1 10-16,3-2-3 0,0 4-54 0,6-2-54 16,5-1 6-16,9 0 133 0,8-1 35 15,6-1 6-15,5-2 0 0,2 0 32 16,0-2-26-16,-3-4-25 0,-8-1-6 15,-7-3 12-15,-8 2 19 0,-6-3 23 16,-7 0 75-16,-2-1 8 0,-2-2-11 0,-10 1 10 16,-5 0-28-16,-2 2-91 0,-4 2-33 15,-2 1-2-15,0 2-28 0,0 2-48 16,2 2-36-16,1 2-44 0,2 0-54 16,4 0-87-16,4 2-100 0,3 2-103 15,6-2-111-15,3 2-202 0,0-3-284 16</inkml:trace>
  <inkml:trace contextRef="#ctx0" brushRef="#br1" timeOffset="119435.25">24645 12658 2030 0,'0'0'769'0,"0"0"-349"16,0 0-51-16,0 0-22 0,0 0-58 15,0 0-140-15,0 0-149 0,0 0-50 16,0 0 32-16,0 0 18 0,0 0 40 16,-38 19 0-16,29 3 10 0,-2 0 12 15,2 5-13-15,-1-2-5 0,2 3 23 16,1 0-11-16,2 1-32 0,2 2-8 16,3 0-13-16,0 0-1 0,0 0 0 15,8-1-2-15,1-1-2 0,2-2 1 0,0-1-45 16,3-2-7-16,-2-2-8 0,2-1-53 15,-1-3-20-15,-2-3-37 0,-1-2-74 16,-2-2-64-16,0-4-75 0,0-2-20 16,2-3-100-16,3-2-317 0,-4 0-601 15</inkml:trace>
  <inkml:trace contextRef="#ctx0" brushRef="#br1" timeOffset="119729.6">24896 13049 1459 0,'0'0'1120'0,"0"0"-798"15,0 0-46-15,0 0 55 0,0 0-56 16,0 0-102-16,0 0-22 0,0 0-32 16,0 0-29-16,0 0-90 0,0 0-22 15,-59-28-24-15,56 37 21 0,1 2 3 16,2 2 0-16,0 1-6 0,9-1 28 0,4 0-2 16,4 0-23-16,5-3-19 0,4-2 44 15,2-1 11-15,3-4 11 0,-3-3 12 16,1 0-6-16,-3 0-9 15,-5-5 21-15,-3-4 69 0,-2-1 0 0,-5-4-23 0,-3-2-30 16,-2 1-16-16,-2-1-19 0,-4 2 1 16,0 0-4-16,-1 1-18 0,-5-1-21 15,-5 2-87-15,1 0-44 16,-1 1-37-16,-1 1-90 0,3 2-138 0,3 3-199 16,3 0-475-16,1 2-448 0</inkml:trace>
  <inkml:trace contextRef="#ctx0" brushRef="#br1" timeOffset="120307.14">25336 12940 726 0,'0'0'1344'16,"0"0"-849"-16,0 0-115 0,0 0-146 16,0 0-126-16,0 0-76 0,0 0 0 15,0 0 19-15,0 0 0 0,0 0 3 16,0 0-3-16,6 64-4 0,-4-53-9 0,1 1 6 15,-3-3 38-15,0 0 19 0,0-1-25 16,0-3-26-16,0 0-22 0,0-1-17 16,0-3-11-16,0-1-31 0,-2 0 31 15,1 0 25-15,1-2 42 0,0-6-67 16,0-2-28-16,0-3 25 0,0-1 3 16,0-2 3-16,0 0 28 0,4 1-9 15,0 2 12-15,1 5 1 0,2-2 2 16,1 4-23-16,0 1-14 0,3 1-21 15,2 0-4-15,0 2 6 0,3-1 17 16,-4 0 1-16,0 2 1 0,-1 1 0 0,-3 0-18 16,2 0-16-16,-3 7-10 15,2 0 44-15,1 4 0 0,0 0 25 0,-2 2-12 16,0 0-11-16,-2-1 0 0,0-1-2 16,-4-2 0-16,1-1 0 0,-1-2-13 0,-2-2-2 15,0 1 2-15,0-4-12 0,0 1-1 16,0-2 16-16,0 0 10 0,0 0 3 15,0 0 19-15,0-4-22 0,0-4-7 16,1-1 4-16,5-4-22 0,2-1 13 16,1-1 9-16,2 1 3 0,0-1 0 15,3 4 34-15,0 1 2 0,1 0 7 16,1 4-18-16,1 1-3 0,-1 2-19 16,0 3 7-16,-1 0-10 0,0 0-38 15,-1 6 13-15,-5 0 6 0,-3 3 7 16,-1 0 9-16,-5 0-52 0,0 1 5 15,0 1 0-15,-9-1 3 0,-1 0 9 16,0 1-34-16,-2-1-80 0,-1 0-102 0,3 2-139 16,1-2-223-16,4-2-627 0</inkml:trace>
  <inkml:trace contextRef="#ctx0" brushRef="#br1" timeOffset="120718.54">25989 12934 1 0,'0'0'1851'0,"0"0"-1309"0,0 0-239 16,0 0-49-16,0 0-49 0,0 0-83 15,0 0-71-15,0 0-29 0,0 0 0 16,0 0 4-16,0 0 6 0,-40 27 12 0,40-17 7 16,0-2-4-16,0 2-15 0,0-4-7 15,0 0-9-15,0 0 0 0,0-4 3 16,0-1 3-16,0 1-22 0,0-2-12 15,0 0 1-15,0 0 11 0,3-3 54 16,1-2-13-16,0-4-40 0,4-2 1 16,2-1-2-16,1-5 0 0,1 2 16 15,2-2 15-15,1 0 1 0,0 2 27 0,1 0 23 16,2 5-12-16,-2 1 14 0,1 3-25 16,3-1 13-16,2 2-19 0,2 1-22 15,1 3-13-15,0 0-16 0,0 1-2 16,0 1-27-16,-1 5-14 0,-1 6 41 0,-3 1 13 15,-1 5 11-15,-2 0-21 16,-4 0-2-16,-2 3-1 0,-3-1-16 0,-4-1 13 16,-1-1-16-16,-3 0-27 0,0-1-23 15,-1 0-49-15,-7-2-56 0,-4 1-68 16,-1-2-111-16,-2-1-204 0,4-4-665 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0BC8C-26EC-44D6-BA36-0CCD1F07C8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EDA100-6037-4002-BB9C-1DB5868EC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D0CBDE-0BE8-4F24-BFB5-0E04CBAC89DA}"/>
              </a:ext>
            </a:extLst>
          </p:cNvPr>
          <p:cNvSpPr>
            <a:spLocks noGrp="1"/>
          </p:cNvSpPr>
          <p:nvPr>
            <p:ph type="dt" sz="half" idx="10"/>
          </p:nvPr>
        </p:nvSpPr>
        <p:spPr/>
        <p:txBody>
          <a:bodyPr/>
          <a:lstStyle/>
          <a:p>
            <a:fld id="{A2BCB8C2-F8D1-45B7-AE30-53E545E72448}" type="datetimeFigureOut">
              <a:rPr lang="en-IN" smtClean="0"/>
              <a:t>23-02-2021</a:t>
            </a:fld>
            <a:endParaRPr lang="en-IN"/>
          </a:p>
        </p:txBody>
      </p:sp>
      <p:sp>
        <p:nvSpPr>
          <p:cNvPr id="5" name="Footer Placeholder 4">
            <a:extLst>
              <a:ext uri="{FF2B5EF4-FFF2-40B4-BE49-F238E27FC236}">
                <a16:creationId xmlns:a16="http://schemas.microsoft.com/office/drawing/2014/main" id="{79CABFBC-02E9-4042-9817-D8D42609AF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85C4A2-D16D-4015-97B1-2AB337E8EF17}"/>
              </a:ext>
            </a:extLst>
          </p:cNvPr>
          <p:cNvSpPr>
            <a:spLocks noGrp="1"/>
          </p:cNvSpPr>
          <p:nvPr>
            <p:ph type="sldNum" sz="quarter" idx="12"/>
          </p:nvPr>
        </p:nvSpPr>
        <p:spPr/>
        <p:txBody>
          <a:bodyPr/>
          <a:lstStyle/>
          <a:p>
            <a:fld id="{CF52BBBC-D64F-4FBD-8700-B9FDB98B82EF}" type="slidenum">
              <a:rPr lang="en-IN" smtClean="0"/>
              <a:t>‹#›</a:t>
            </a:fld>
            <a:endParaRPr lang="en-IN"/>
          </a:p>
        </p:txBody>
      </p:sp>
    </p:spTree>
    <p:extLst>
      <p:ext uri="{BB962C8B-B14F-4D97-AF65-F5344CB8AC3E}">
        <p14:creationId xmlns:p14="http://schemas.microsoft.com/office/powerpoint/2010/main" val="58936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A9F6-84CE-4F0C-B3F2-23518BE285C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D5B887-3E7E-4F34-A848-75D377B5CD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522D30-4A8C-46AA-86B0-9DB6FB569E50}"/>
              </a:ext>
            </a:extLst>
          </p:cNvPr>
          <p:cNvSpPr>
            <a:spLocks noGrp="1"/>
          </p:cNvSpPr>
          <p:nvPr>
            <p:ph type="dt" sz="half" idx="10"/>
          </p:nvPr>
        </p:nvSpPr>
        <p:spPr/>
        <p:txBody>
          <a:bodyPr/>
          <a:lstStyle/>
          <a:p>
            <a:fld id="{A2BCB8C2-F8D1-45B7-AE30-53E545E72448}" type="datetimeFigureOut">
              <a:rPr lang="en-IN" smtClean="0"/>
              <a:t>23-02-2021</a:t>
            </a:fld>
            <a:endParaRPr lang="en-IN"/>
          </a:p>
        </p:txBody>
      </p:sp>
      <p:sp>
        <p:nvSpPr>
          <p:cNvPr id="5" name="Footer Placeholder 4">
            <a:extLst>
              <a:ext uri="{FF2B5EF4-FFF2-40B4-BE49-F238E27FC236}">
                <a16:creationId xmlns:a16="http://schemas.microsoft.com/office/drawing/2014/main" id="{9B957667-7A14-4996-8BC0-4BD6501728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C18273-1FED-407D-82B2-B4571FD1B01B}"/>
              </a:ext>
            </a:extLst>
          </p:cNvPr>
          <p:cNvSpPr>
            <a:spLocks noGrp="1"/>
          </p:cNvSpPr>
          <p:nvPr>
            <p:ph type="sldNum" sz="quarter" idx="12"/>
          </p:nvPr>
        </p:nvSpPr>
        <p:spPr/>
        <p:txBody>
          <a:bodyPr/>
          <a:lstStyle/>
          <a:p>
            <a:fld id="{CF52BBBC-D64F-4FBD-8700-B9FDB98B82EF}" type="slidenum">
              <a:rPr lang="en-IN" smtClean="0"/>
              <a:t>‹#›</a:t>
            </a:fld>
            <a:endParaRPr lang="en-IN"/>
          </a:p>
        </p:txBody>
      </p:sp>
    </p:spTree>
    <p:extLst>
      <p:ext uri="{BB962C8B-B14F-4D97-AF65-F5344CB8AC3E}">
        <p14:creationId xmlns:p14="http://schemas.microsoft.com/office/powerpoint/2010/main" val="45226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3B869F-4EE9-45A2-89D9-CE393E334D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4E6585-6B2E-4BF2-907A-467AC6A88D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D3480F-B8F1-4265-89BC-7CEF878FD813}"/>
              </a:ext>
            </a:extLst>
          </p:cNvPr>
          <p:cNvSpPr>
            <a:spLocks noGrp="1"/>
          </p:cNvSpPr>
          <p:nvPr>
            <p:ph type="dt" sz="half" idx="10"/>
          </p:nvPr>
        </p:nvSpPr>
        <p:spPr/>
        <p:txBody>
          <a:bodyPr/>
          <a:lstStyle/>
          <a:p>
            <a:fld id="{A2BCB8C2-F8D1-45B7-AE30-53E545E72448}" type="datetimeFigureOut">
              <a:rPr lang="en-IN" smtClean="0"/>
              <a:t>23-02-2021</a:t>
            </a:fld>
            <a:endParaRPr lang="en-IN"/>
          </a:p>
        </p:txBody>
      </p:sp>
      <p:sp>
        <p:nvSpPr>
          <p:cNvPr id="5" name="Footer Placeholder 4">
            <a:extLst>
              <a:ext uri="{FF2B5EF4-FFF2-40B4-BE49-F238E27FC236}">
                <a16:creationId xmlns:a16="http://schemas.microsoft.com/office/drawing/2014/main" id="{40B88909-87D9-4D18-990C-E36E94EE63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BF99FB-1206-4C91-A3E2-6DBF8AD8C430}"/>
              </a:ext>
            </a:extLst>
          </p:cNvPr>
          <p:cNvSpPr>
            <a:spLocks noGrp="1"/>
          </p:cNvSpPr>
          <p:nvPr>
            <p:ph type="sldNum" sz="quarter" idx="12"/>
          </p:nvPr>
        </p:nvSpPr>
        <p:spPr/>
        <p:txBody>
          <a:bodyPr/>
          <a:lstStyle/>
          <a:p>
            <a:fld id="{CF52BBBC-D64F-4FBD-8700-B9FDB98B82EF}" type="slidenum">
              <a:rPr lang="en-IN" smtClean="0"/>
              <a:t>‹#›</a:t>
            </a:fld>
            <a:endParaRPr lang="en-IN"/>
          </a:p>
        </p:txBody>
      </p:sp>
    </p:spTree>
    <p:extLst>
      <p:ext uri="{BB962C8B-B14F-4D97-AF65-F5344CB8AC3E}">
        <p14:creationId xmlns:p14="http://schemas.microsoft.com/office/powerpoint/2010/main" val="77186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F78FD-9356-4584-A821-D5F7E213DA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C700D5-AADA-40F8-9620-7A21605E42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CFE1CC-DD4F-41C9-989D-8F52D1162EDA}"/>
              </a:ext>
            </a:extLst>
          </p:cNvPr>
          <p:cNvSpPr>
            <a:spLocks noGrp="1"/>
          </p:cNvSpPr>
          <p:nvPr>
            <p:ph type="dt" sz="half" idx="10"/>
          </p:nvPr>
        </p:nvSpPr>
        <p:spPr/>
        <p:txBody>
          <a:bodyPr/>
          <a:lstStyle/>
          <a:p>
            <a:fld id="{A2BCB8C2-F8D1-45B7-AE30-53E545E72448}" type="datetimeFigureOut">
              <a:rPr lang="en-IN" smtClean="0"/>
              <a:t>23-02-2021</a:t>
            </a:fld>
            <a:endParaRPr lang="en-IN"/>
          </a:p>
        </p:txBody>
      </p:sp>
      <p:sp>
        <p:nvSpPr>
          <p:cNvPr id="5" name="Footer Placeholder 4">
            <a:extLst>
              <a:ext uri="{FF2B5EF4-FFF2-40B4-BE49-F238E27FC236}">
                <a16:creationId xmlns:a16="http://schemas.microsoft.com/office/drawing/2014/main" id="{978F8F6A-AF99-410C-AA75-D905EFA2C8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555989-0420-4EB7-91DB-E41837E37E39}"/>
              </a:ext>
            </a:extLst>
          </p:cNvPr>
          <p:cNvSpPr>
            <a:spLocks noGrp="1"/>
          </p:cNvSpPr>
          <p:nvPr>
            <p:ph type="sldNum" sz="quarter" idx="12"/>
          </p:nvPr>
        </p:nvSpPr>
        <p:spPr/>
        <p:txBody>
          <a:bodyPr/>
          <a:lstStyle/>
          <a:p>
            <a:fld id="{CF52BBBC-D64F-4FBD-8700-B9FDB98B82EF}" type="slidenum">
              <a:rPr lang="en-IN" smtClean="0"/>
              <a:t>‹#›</a:t>
            </a:fld>
            <a:endParaRPr lang="en-IN"/>
          </a:p>
        </p:txBody>
      </p:sp>
    </p:spTree>
    <p:extLst>
      <p:ext uri="{BB962C8B-B14F-4D97-AF65-F5344CB8AC3E}">
        <p14:creationId xmlns:p14="http://schemas.microsoft.com/office/powerpoint/2010/main" val="1748242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D8C5-6CEB-4004-AC51-15CCFF9396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9C3043-380C-4EA3-B403-4DDE02D34B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3487AE-72F2-47AD-AFA4-7BB10C59126E}"/>
              </a:ext>
            </a:extLst>
          </p:cNvPr>
          <p:cNvSpPr>
            <a:spLocks noGrp="1"/>
          </p:cNvSpPr>
          <p:nvPr>
            <p:ph type="dt" sz="half" idx="10"/>
          </p:nvPr>
        </p:nvSpPr>
        <p:spPr/>
        <p:txBody>
          <a:bodyPr/>
          <a:lstStyle/>
          <a:p>
            <a:fld id="{A2BCB8C2-F8D1-45B7-AE30-53E545E72448}" type="datetimeFigureOut">
              <a:rPr lang="en-IN" smtClean="0"/>
              <a:t>23-02-2021</a:t>
            </a:fld>
            <a:endParaRPr lang="en-IN"/>
          </a:p>
        </p:txBody>
      </p:sp>
      <p:sp>
        <p:nvSpPr>
          <p:cNvPr id="5" name="Footer Placeholder 4">
            <a:extLst>
              <a:ext uri="{FF2B5EF4-FFF2-40B4-BE49-F238E27FC236}">
                <a16:creationId xmlns:a16="http://schemas.microsoft.com/office/drawing/2014/main" id="{B6DED6EA-4BC7-4B0A-B0F1-6889365CE8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BE8624-9364-4193-93B6-9FF1304A446A}"/>
              </a:ext>
            </a:extLst>
          </p:cNvPr>
          <p:cNvSpPr>
            <a:spLocks noGrp="1"/>
          </p:cNvSpPr>
          <p:nvPr>
            <p:ph type="sldNum" sz="quarter" idx="12"/>
          </p:nvPr>
        </p:nvSpPr>
        <p:spPr/>
        <p:txBody>
          <a:bodyPr/>
          <a:lstStyle/>
          <a:p>
            <a:fld id="{CF52BBBC-D64F-4FBD-8700-B9FDB98B82EF}" type="slidenum">
              <a:rPr lang="en-IN" smtClean="0"/>
              <a:t>‹#›</a:t>
            </a:fld>
            <a:endParaRPr lang="en-IN"/>
          </a:p>
        </p:txBody>
      </p:sp>
    </p:spTree>
    <p:extLst>
      <p:ext uri="{BB962C8B-B14F-4D97-AF65-F5344CB8AC3E}">
        <p14:creationId xmlns:p14="http://schemas.microsoft.com/office/powerpoint/2010/main" val="123486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9D01-4737-44A6-9F99-86134709E8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B084E6-22FD-41E2-99B3-3EC3F07650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F5EBFA-3640-4003-9863-0FC0FCB721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7B83F4-79F6-4AB3-85D3-D717C72A1224}"/>
              </a:ext>
            </a:extLst>
          </p:cNvPr>
          <p:cNvSpPr>
            <a:spLocks noGrp="1"/>
          </p:cNvSpPr>
          <p:nvPr>
            <p:ph type="dt" sz="half" idx="10"/>
          </p:nvPr>
        </p:nvSpPr>
        <p:spPr/>
        <p:txBody>
          <a:bodyPr/>
          <a:lstStyle/>
          <a:p>
            <a:fld id="{A2BCB8C2-F8D1-45B7-AE30-53E545E72448}" type="datetimeFigureOut">
              <a:rPr lang="en-IN" smtClean="0"/>
              <a:t>23-02-2021</a:t>
            </a:fld>
            <a:endParaRPr lang="en-IN"/>
          </a:p>
        </p:txBody>
      </p:sp>
      <p:sp>
        <p:nvSpPr>
          <p:cNvPr id="6" name="Footer Placeholder 5">
            <a:extLst>
              <a:ext uri="{FF2B5EF4-FFF2-40B4-BE49-F238E27FC236}">
                <a16:creationId xmlns:a16="http://schemas.microsoft.com/office/drawing/2014/main" id="{47AFB0A4-69D1-4D38-A254-554010BBB0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B29BDA-C071-4D4C-9F6A-31A7DFA31117}"/>
              </a:ext>
            </a:extLst>
          </p:cNvPr>
          <p:cNvSpPr>
            <a:spLocks noGrp="1"/>
          </p:cNvSpPr>
          <p:nvPr>
            <p:ph type="sldNum" sz="quarter" idx="12"/>
          </p:nvPr>
        </p:nvSpPr>
        <p:spPr/>
        <p:txBody>
          <a:bodyPr/>
          <a:lstStyle/>
          <a:p>
            <a:fld id="{CF52BBBC-D64F-4FBD-8700-B9FDB98B82EF}" type="slidenum">
              <a:rPr lang="en-IN" smtClean="0"/>
              <a:t>‹#›</a:t>
            </a:fld>
            <a:endParaRPr lang="en-IN"/>
          </a:p>
        </p:txBody>
      </p:sp>
    </p:spTree>
    <p:extLst>
      <p:ext uri="{BB962C8B-B14F-4D97-AF65-F5344CB8AC3E}">
        <p14:creationId xmlns:p14="http://schemas.microsoft.com/office/powerpoint/2010/main" val="3516502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696A2-0431-40E3-B661-7EA434A8B8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904473-EC49-4382-8500-561B3B7A37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95AE50-61E4-4744-ADCA-4FBE8A782C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5A36226-F23E-40DE-ADB8-B2983BE3AB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464000-4498-4BD0-A66D-3FBC08D8E5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ADABB50-3310-46A3-A29D-5B62F5FA613F}"/>
              </a:ext>
            </a:extLst>
          </p:cNvPr>
          <p:cNvSpPr>
            <a:spLocks noGrp="1"/>
          </p:cNvSpPr>
          <p:nvPr>
            <p:ph type="dt" sz="half" idx="10"/>
          </p:nvPr>
        </p:nvSpPr>
        <p:spPr/>
        <p:txBody>
          <a:bodyPr/>
          <a:lstStyle/>
          <a:p>
            <a:fld id="{A2BCB8C2-F8D1-45B7-AE30-53E545E72448}" type="datetimeFigureOut">
              <a:rPr lang="en-IN" smtClean="0"/>
              <a:t>23-02-2021</a:t>
            </a:fld>
            <a:endParaRPr lang="en-IN"/>
          </a:p>
        </p:txBody>
      </p:sp>
      <p:sp>
        <p:nvSpPr>
          <p:cNvPr id="8" name="Footer Placeholder 7">
            <a:extLst>
              <a:ext uri="{FF2B5EF4-FFF2-40B4-BE49-F238E27FC236}">
                <a16:creationId xmlns:a16="http://schemas.microsoft.com/office/drawing/2014/main" id="{27D4CDD2-BECD-4181-8FDF-41C15A493FD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47B488-AF2C-4575-A692-2A7685CAB57E}"/>
              </a:ext>
            </a:extLst>
          </p:cNvPr>
          <p:cNvSpPr>
            <a:spLocks noGrp="1"/>
          </p:cNvSpPr>
          <p:nvPr>
            <p:ph type="sldNum" sz="quarter" idx="12"/>
          </p:nvPr>
        </p:nvSpPr>
        <p:spPr/>
        <p:txBody>
          <a:bodyPr/>
          <a:lstStyle/>
          <a:p>
            <a:fld id="{CF52BBBC-D64F-4FBD-8700-B9FDB98B82EF}" type="slidenum">
              <a:rPr lang="en-IN" smtClean="0"/>
              <a:t>‹#›</a:t>
            </a:fld>
            <a:endParaRPr lang="en-IN"/>
          </a:p>
        </p:txBody>
      </p:sp>
    </p:spTree>
    <p:extLst>
      <p:ext uri="{BB962C8B-B14F-4D97-AF65-F5344CB8AC3E}">
        <p14:creationId xmlns:p14="http://schemas.microsoft.com/office/powerpoint/2010/main" val="2604188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7905-A033-44F1-AF36-3D12C5A0C18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3DF93F-E170-4D6E-A2FF-12088C76ACB9}"/>
              </a:ext>
            </a:extLst>
          </p:cNvPr>
          <p:cNvSpPr>
            <a:spLocks noGrp="1"/>
          </p:cNvSpPr>
          <p:nvPr>
            <p:ph type="dt" sz="half" idx="10"/>
          </p:nvPr>
        </p:nvSpPr>
        <p:spPr/>
        <p:txBody>
          <a:bodyPr/>
          <a:lstStyle/>
          <a:p>
            <a:fld id="{A2BCB8C2-F8D1-45B7-AE30-53E545E72448}" type="datetimeFigureOut">
              <a:rPr lang="en-IN" smtClean="0"/>
              <a:t>23-02-2021</a:t>
            </a:fld>
            <a:endParaRPr lang="en-IN"/>
          </a:p>
        </p:txBody>
      </p:sp>
      <p:sp>
        <p:nvSpPr>
          <p:cNvPr id="4" name="Footer Placeholder 3">
            <a:extLst>
              <a:ext uri="{FF2B5EF4-FFF2-40B4-BE49-F238E27FC236}">
                <a16:creationId xmlns:a16="http://schemas.microsoft.com/office/drawing/2014/main" id="{2E356F07-6C41-4CF2-A8B8-59E4AABC1F5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48B0CB4-93DE-4A2F-979C-914D6323BEA5}"/>
              </a:ext>
            </a:extLst>
          </p:cNvPr>
          <p:cNvSpPr>
            <a:spLocks noGrp="1"/>
          </p:cNvSpPr>
          <p:nvPr>
            <p:ph type="sldNum" sz="quarter" idx="12"/>
          </p:nvPr>
        </p:nvSpPr>
        <p:spPr/>
        <p:txBody>
          <a:bodyPr/>
          <a:lstStyle/>
          <a:p>
            <a:fld id="{CF52BBBC-D64F-4FBD-8700-B9FDB98B82EF}" type="slidenum">
              <a:rPr lang="en-IN" smtClean="0"/>
              <a:t>‹#›</a:t>
            </a:fld>
            <a:endParaRPr lang="en-IN"/>
          </a:p>
        </p:txBody>
      </p:sp>
    </p:spTree>
    <p:extLst>
      <p:ext uri="{BB962C8B-B14F-4D97-AF65-F5344CB8AC3E}">
        <p14:creationId xmlns:p14="http://schemas.microsoft.com/office/powerpoint/2010/main" val="3358191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127D93-CAE1-48BF-957A-2942AD14C62D}"/>
              </a:ext>
            </a:extLst>
          </p:cNvPr>
          <p:cNvSpPr>
            <a:spLocks noGrp="1"/>
          </p:cNvSpPr>
          <p:nvPr>
            <p:ph type="dt" sz="half" idx="10"/>
          </p:nvPr>
        </p:nvSpPr>
        <p:spPr/>
        <p:txBody>
          <a:bodyPr/>
          <a:lstStyle/>
          <a:p>
            <a:fld id="{A2BCB8C2-F8D1-45B7-AE30-53E545E72448}" type="datetimeFigureOut">
              <a:rPr lang="en-IN" smtClean="0"/>
              <a:t>23-02-2021</a:t>
            </a:fld>
            <a:endParaRPr lang="en-IN"/>
          </a:p>
        </p:txBody>
      </p:sp>
      <p:sp>
        <p:nvSpPr>
          <p:cNvPr id="3" name="Footer Placeholder 2">
            <a:extLst>
              <a:ext uri="{FF2B5EF4-FFF2-40B4-BE49-F238E27FC236}">
                <a16:creationId xmlns:a16="http://schemas.microsoft.com/office/drawing/2014/main" id="{4C4FE947-4C7B-4275-9A98-97C2EE21D8C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7DB20FD-9AE4-4A2C-BDD7-B01671F7E9B4}"/>
              </a:ext>
            </a:extLst>
          </p:cNvPr>
          <p:cNvSpPr>
            <a:spLocks noGrp="1"/>
          </p:cNvSpPr>
          <p:nvPr>
            <p:ph type="sldNum" sz="quarter" idx="12"/>
          </p:nvPr>
        </p:nvSpPr>
        <p:spPr/>
        <p:txBody>
          <a:bodyPr/>
          <a:lstStyle/>
          <a:p>
            <a:fld id="{CF52BBBC-D64F-4FBD-8700-B9FDB98B82EF}" type="slidenum">
              <a:rPr lang="en-IN" smtClean="0"/>
              <a:t>‹#›</a:t>
            </a:fld>
            <a:endParaRPr lang="en-IN"/>
          </a:p>
        </p:txBody>
      </p:sp>
    </p:spTree>
    <p:extLst>
      <p:ext uri="{BB962C8B-B14F-4D97-AF65-F5344CB8AC3E}">
        <p14:creationId xmlns:p14="http://schemas.microsoft.com/office/powerpoint/2010/main" val="415471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29D1-A021-4B27-8C2C-76CDAEEEAC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4D6C095-091E-4D7A-B23A-A414BA7F5F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D75D29-F7C6-45FD-A6ED-B495452B5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2B95D9-248E-4C99-9732-62365BD4AF1C}"/>
              </a:ext>
            </a:extLst>
          </p:cNvPr>
          <p:cNvSpPr>
            <a:spLocks noGrp="1"/>
          </p:cNvSpPr>
          <p:nvPr>
            <p:ph type="dt" sz="half" idx="10"/>
          </p:nvPr>
        </p:nvSpPr>
        <p:spPr/>
        <p:txBody>
          <a:bodyPr/>
          <a:lstStyle/>
          <a:p>
            <a:fld id="{A2BCB8C2-F8D1-45B7-AE30-53E545E72448}" type="datetimeFigureOut">
              <a:rPr lang="en-IN" smtClean="0"/>
              <a:t>23-02-2021</a:t>
            </a:fld>
            <a:endParaRPr lang="en-IN"/>
          </a:p>
        </p:txBody>
      </p:sp>
      <p:sp>
        <p:nvSpPr>
          <p:cNvPr id="6" name="Footer Placeholder 5">
            <a:extLst>
              <a:ext uri="{FF2B5EF4-FFF2-40B4-BE49-F238E27FC236}">
                <a16:creationId xmlns:a16="http://schemas.microsoft.com/office/drawing/2014/main" id="{6F653995-375F-47AD-9784-ED09D9FFF2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D210DD-C4E0-4351-AD99-DA06DA9CB02D}"/>
              </a:ext>
            </a:extLst>
          </p:cNvPr>
          <p:cNvSpPr>
            <a:spLocks noGrp="1"/>
          </p:cNvSpPr>
          <p:nvPr>
            <p:ph type="sldNum" sz="quarter" idx="12"/>
          </p:nvPr>
        </p:nvSpPr>
        <p:spPr/>
        <p:txBody>
          <a:bodyPr/>
          <a:lstStyle/>
          <a:p>
            <a:fld id="{CF52BBBC-D64F-4FBD-8700-B9FDB98B82EF}" type="slidenum">
              <a:rPr lang="en-IN" smtClean="0"/>
              <a:t>‹#›</a:t>
            </a:fld>
            <a:endParaRPr lang="en-IN"/>
          </a:p>
        </p:txBody>
      </p:sp>
    </p:spTree>
    <p:extLst>
      <p:ext uri="{BB962C8B-B14F-4D97-AF65-F5344CB8AC3E}">
        <p14:creationId xmlns:p14="http://schemas.microsoft.com/office/powerpoint/2010/main" val="3697419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B72D8-8A8B-47F7-B1D1-A34D034CE2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EADE0E-4BD2-4DBB-B8A8-DA4720E80D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D2F9658-848A-4FAE-9C0E-D89583F22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405EC-7AC6-4D4B-A071-711DB1436FC2}"/>
              </a:ext>
            </a:extLst>
          </p:cNvPr>
          <p:cNvSpPr>
            <a:spLocks noGrp="1"/>
          </p:cNvSpPr>
          <p:nvPr>
            <p:ph type="dt" sz="half" idx="10"/>
          </p:nvPr>
        </p:nvSpPr>
        <p:spPr/>
        <p:txBody>
          <a:bodyPr/>
          <a:lstStyle/>
          <a:p>
            <a:fld id="{A2BCB8C2-F8D1-45B7-AE30-53E545E72448}" type="datetimeFigureOut">
              <a:rPr lang="en-IN" smtClean="0"/>
              <a:t>23-02-2021</a:t>
            </a:fld>
            <a:endParaRPr lang="en-IN"/>
          </a:p>
        </p:txBody>
      </p:sp>
      <p:sp>
        <p:nvSpPr>
          <p:cNvPr id="6" name="Footer Placeholder 5">
            <a:extLst>
              <a:ext uri="{FF2B5EF4-FFF2-40B4-BE49-F238E27FC236}">
                <a16:creationId xmlns:a16="http://schemas.microsoft.com/office/drawing/2014/main" id="{EB00007C-345C-4E67-8C1D-47FB25F82C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251CD3-0A34-4683-AF76-085BB4B827DB}"/>
              </a:ext>
            </a:extLst>
          </p:cNvPr>
          <p:cNvSpPr>
            <a:spLocks noGrp="1"/>
          </p:cNvSpPr>
          <p:nvPr>
            <p:ph type="sldNum" sz="quarter" idx="12"/>
          </p:nvPr>
        </p:nvSpPr>
        <p:spPr/>
        <p:txBody>
          <a:bodyPr/>
          <a:lstStyle/>
          <a:p>
            <a:fld id="{CF52BBBC-D64F-4FBD-8700-B9FDB98B82EF}" type="slidenum">
              <a:rPr lang="en-IN" smtClean="0"/>
              <a:t>‹#›</a:t>
            </a:fld>
            <a:endParaRPr lang="en-IN"/>
          </a:p>
        </p:txBody>
      </p:sp>
    </p:spTree>
    <p:extLst>
      <p:ext uri="{BB962C8B-B14F-4D97-AF65-F5344CB8AC3E}">
        <p14:creationId xmlns:p14="http://schemas.microsoft.com/office/powerpoint/2010/main" val="2352826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6E4A44-C926-41D0-984B-649158D0B5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346BC6-47F9-4E2F-9392-7F259C9CFE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456977-F66B-4107-9785-2D5A08081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BCB8C2-F8D1-45B7-AE30-53E545E72448}" type="datetimeFigureOut">
              <a:rPr lang="en-IN" smtClean="0"/>
              <a:t>23-02-2021</a:t>
            </a:fld>
            <a:endParaRPr lang="en-IN"/>
          </a:p>
        </p:txBody>
      </p:sp>
      <p:sp>
        <p:nvSpPr>
          <p:cNvPr id="5" name="Footer Placeholder 4">
            <a:extLst>
              <a:ext uri="{FF2B5EF4-FFF2-40B4-BE49-F238E27FC236}">
                <a16:creationId xmlns:a16="http://schemas.microsoft.com/office/drawing/2014/main" id="{91689225-0988-424E-94C2-619CC6050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794DAD-D696-4CE0-A9D4-D45978C0E1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52BBBC-D64F-4FBD-8700-B9FDB98B82EF}" type="slidenum">
              <a:rPr lang="en-IN" smtClean="0"/>
              <a:t>‹#›</a:t>
            </a:fld>
            <a:endParaRPr lang="en-IN"/>
          </a:p>
        </p:txBody>
      </p:sp>
    </p:spTree>
    <p:extLst>
      <p:ext uri="{BB962C8B-B14F-4D97-AF65-F5344CB8AC3E}">
        <p14:creationId xmlns:p14="http://schemas.microsoft.com/office/powerpoint/2010/main" val="3935179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11.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customXml" Target="../ink/ink12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customXml" Target="../ink/ink12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customXml" Target="../ink/ink130.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customXml" Target="../ink/ink131.xml"/></Relationships>
</file>

<file path=ppt/slides/_rels/slide103.xml.rels><?xml version="1.0" encoding="UTF-8" standalone="yes"?>
<Relationships xmlns="http://schemas.openxmlformats.org/package/2006/relationships"><Relationship Id="rId8" Type="http://schemas.openxmlformats.org/officeDocument/2006/relationships/customXml" Target="../ink/ink135.xml"/><Relationship Id="rId13" Type="http://schemas.openxmlformats.org/officeDocument/2006/relationships/image" Target="../media/image137.png"/><Relationship Id="rId18" Type="http://schemas.openxmlformats.org/officeDocument/2006/relationships/customXml" Target="../ink/ink140.xml"/><Relationship Id="rId26" Type="http://schemas.openxmlformats.org/officeDocument/2006/relationships/customXml" Target="../ink/ink144.xml"/><Relationship Id="rId3" Type="http://schemas.openxmlformats.org/officeDocument/2006/relationships/image" Target="../media/image132.png"/><Relationship Id="rId21" Type="http://schemas.openxmlformats.org/officeDocument/2006/relationships/image" Target="../media/image141.png"/><Relationship Id="rId7" Type="http://schemas.openxmlformats.org/officeDocument/2006/relationships/image" Target="../media/image134.png"/><Relationship Id="rId12" Type="http://schemas.openxmlformats.org/officeDocument/2006/relationships/customXml" Target="../ink/ink137.xml"/><Relationship Id="rId17" Type="http://schemas.openxmlformats.org/officeDocument/2006/relationships/image" Target="../media/image139.png"/><Relationship Id="rId25" Type="http://schemas.openxmlformats.org/officeDocument/2006/relationships/image" Target="../media/image143.png"/><Relationship Id="rId2" Type="http://schemas.openxmlformats.org/officeDocument/2006/relationships/customXml" Target="../ink/ink132.xml"/><Relationship Id="rId16" Type="http://schemas.openxmlformats.org/officeDocument/2006/relationships/customXml" Target="../ink/ink139.xml"/><Relationship Id="rId20" Type="http://schemas.openxmlformats.org/officeDocument/2006/relationships/customXml" Target="../ink/ink141.xml"/><Relationship Id="rId29"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customXml" Target="../ink/ink134.xml"/><Relationship Id="rId11" Type="http://schemas.openxmlformats.org/officeDocument/2006/relationships/image" Target="../media/image136.png"/><Relationship Id="rId24" Type="http://schemas.openxmlformats.org/officeDocument/2006/relationships/customXml" Target="../ink/ink143.xml"/><Relationship Id="rId5" Type="http://schemas.openxmlformats.org/officeDocument/2006/relationships/image" Target="../media/image133.png"/><Relationship Id="rId15" Type="http://schemas.openxmlformats.org/officeDocument/2006/relationships/image" Target="../media/image138.png"/><Relationship Id="rId23" Type="http://schemas.openxmlformats.org/officeDocument/2006/relationships/image" Target="../media/image142.png"/><Relationship Id="rId28" Type="http://schemas.openxmlformats.org/officeDocument/2006/relationships/customXml" Target="../ink/ink145.xml"/><Relationship Id="rId10" Type="http://schemas.openxmlformats.org/officeDocument/2006/relationships/customXml" Target="../ink/ink136.xml"/><Relationship Id="rId19" Type="http://schemas.openxmlformats.org/officeDocument/2006/relationships/image" Target="../media/image140.png"/><Relationship Id="rId4" Type="http://schemas.openxmlformats.org/officeDocument/2006/relationships/customXml" Target="../ink/ink133.xml"/><Relationship Id="rId9" Type="http://schemas.openxmlformats.org/officeDocument/2006/relationships/image" Target="../media/image135.png"/><Relationship Id="rId14" Type="http://schemas.openxmlformats.org/officeDocument/2006/relationships/customXml" Target="../ink/ink138.xml"/><Relationship Id="rId22" Type="http://schemas.openxmlformats.org/officeDocument/2006/relationships/customXml" Target="../ink/ink142.xml"/><Relationship Id="rId27" Type="http://schemas.openxmlformats.org/officeDocument/2006/relationships/image" Target="../media/image144.png"/></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customXml" Target="../ink/ink14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customXml" Target="../ink/ink14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customXml" Target="../ink/ink14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customXml" Target="../ink/ink14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customXml" Target="../ink/ink15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15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12.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customXml" Target="../ink/ink15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customXml" Target="../ink/ink153.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customXml" Target="../ink/ink15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customXml" Target="../ink/ink155.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customXml" Target="../ink/ink15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customXml" Target="../ink/ink20.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2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2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2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2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2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2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2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2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2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3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customXml" Target="../ink/ink31.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3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customXml" Target="../ink/ink3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3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3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3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3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3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3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ustomXml" Target="../ink/ink4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4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4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4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4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4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4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customXml" Target="../ink/ink47.xml"/><Relationship Id="rId1" Type="http://schemas.openxmlformats.org/officeDocument/2006/relationships/slideLayout" Target="../slideLayouts/slideLayout7.xml"/><Relationship Id="rId6" Type="http://schemas.openxmlformats.org/officeDocument/2006/relationships/customXml" Target="../ink/ink49.xml"/><Relationship Id="rId5" Type="http://schemas.openxmlformats.org/officeDocument/2006/relationships/image" Target="../media/image48.png"/><Relationship Id="rId4" Type="http://schemas.openxmlformats.org/officeDocument/2006/relationships/customXml" Target="../ink/ink48.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5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5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5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5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54.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customXml" Target="../ink/ink5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customXml" Target="../ink/ink6.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customXml" Target="../ink/ink56.xml"/><Relationship Id="rId1" Type="http://schemas.openxmlformats.org/officeDocument/2006/relationships/slideLayout" Target="../slideLayouts/slideLayout7.xml"/><Relationship Id="rId6" Type="http://schemas.openxmlformats.org/officeDocument/2006/relationships/customXml" Target="../ink/ink58.xml"/><Relationship Id="rId5" Type="http://schemas.openxmlformats.org/officeDocument/2006/relationships/image" Target="../media/image57.png"/><Relationship Id="rId4" Type="http://schemas.openxmlformats.org/officeDocument/2006/relationships/customXml" Target="../ink/ink57.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5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6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6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6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customXml" Target="../ink/ink63.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6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customXml" Target="../ink/ink65.xml"/><Relationship Id="rId1" Type="http://schemas.openxmlformats.org/officeDocument/2006/relationships/slideLayout" Target="../slideLayouts/slideLayout7.xml"/><Relationship Id="rId6" Type="http://schemas.openxmlformats.org/officeDocument/2006/relationships/customXml" Target="../ink/ink67.xml"/><Relationship Id="rId5" Type="http://schemas.openxmlformats.org/officeDocument/2006/relationships/image" Target="../media/image66.png"/><Relationship Id="rId4" Type="http://schemas.openxmlformats.org/officeDocument/2006/relationships/customXml" Target="../ink/ink66.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6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6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7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7.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customXml" Target="../ink/ink7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7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customXml" Target="../ink/ink7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7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7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customXml" Target="../ink/ink76.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customXml" Target="../ink/ink77.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78.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customXml" Target="../ink/ink79.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8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customXml" Target="../ink/ink8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customXml" Target="../ink/ink8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8.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customXml" Target="../ink/ink8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customXml" Target="../ink/ink8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customXml" Target="../ink/ink8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customXml" Target="../ink/ink86.xml"/></Relationships>
</file>

<file path=ppt/slides/_rels/slide73.xml.rels><?xml version="1.0" encoding="UTF-8" standalone="yes"?>
<Relationships xmlns="http://schemas.openxmlformats.org/package/2006/relationships"><Relationship Id="rId8" Type="http://schemas.openxmlformats.org/officeDocument/2006/relationships/customXml" Target="../ink/ink90.xml"/><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customXml" Target="../ink/ink87.xml"/><Relationship Id="rId1" Type="http://schemas.openxmlformats.org/officeDocument/2006/relationships/slideLayout" Target="../slideLayouts/slideLayout7.xml"/><Relationship Id="rId6" Type="http://schemas.openxmlformats.org/officeDocument/2006/relationships/customXml" Target="../ink/ink89.xml"/><Relationship Id="rId5" Type="http://schemas.openxmlformats.org/officeDocument/2006/relationships/image" Target="../media/image88.png"/><Relationship Id="rId4" Type="http://schemas.openxmlformats.org/officeDocument/2006/relationships/customXml" Target="../ink/ink88.xml"/><Relationship Id="rId9" Type="http://schemas.openxmlformats.org/officeDocument/2006/relationships/image" Target="../media/image90.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customXml" Target="../ink/ink9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customXml" Target="../ink/ink9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customXml" Target="../ink/ink93.xm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customXml" Target="../ink/ink9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customXml" Target="../ink/ink9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customXml" Target="../ink/ink9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customXml" Target="../ink/ink9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9.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customXml" Target="../ink/ink9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customXml" Target="../ink/ink99.xml"/><Relationship Id="rId1" Type="http://schemas.openxmlformats.org/officeDocument/2006/relationships/slideLayout" Target="../slideLayouts/slideLayout7.xml"/><Relationship Id="rId6" Type="http://schemas.openxmlformats.org/officeDocument/2006/relationships/customXml" Target="../ink/ink101.xml"/><Relationship Id="rId5" Type="http://schemas.openxmlformats.org/officeDocument/2006/relationships/image" Target="../media/image100.png"/><Relationship Id="rId4" Type="http://schemas.openxmlformats.org/officeDocument/2006/relationships/customXml" Target="../ink/ink100.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customXml" Target="../ink/ink102.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customXml" Target="../ink/ink103.xm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customXml" Target="../ink/ink104.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customXml" Target="../ink/ink105.xm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customXml" Target="../ink/ink106.xml"/><Relationship Id="rId1" Type="http://schemas.openxmlformats.org/officeDocument/2006/relationships/slideLayout" Target="../slideLayouts/slideLayout7.xml"/><Relationship Id="rId6" Type="http://schemas.openxmlformats.org/officeDocument/2006/relationships/customXml" Target="../ink/ink108.xml"/><Relationship Id="rId5" Type="http://schemas.openxmlformats.org/officeDocument/2006/relationships/image" Target="../media/image107.png"/><Relationship Id="rId4" Type="http://schemas.openxmlformats.org/officeDocument/2006/relationships/customXml" Target="../ink/ink107.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customXml" Target="../ink/ink10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customXml" Target="../ink/ink110.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customXml" Target="../ink/ink111.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customXml" Target="../ink/ink11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customXml" Target="../ink/ink11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customXml" Target="../ink/ink114.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customXml" Target="../ink/ink115.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customXml" Target="../ink/ink11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customXml" Target="../ink/ink117.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customXml" Target="../ink/ink118.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11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customXml" Target="../ink/ink120.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customXml" Target="../ink/ink12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customXml" Target="../ink/ink122.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customXml" Target="../ink/ink123.xml"/></Relationships>
</file>

<file path=ppt/slides/_rels/slide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customXml" Target="../ink/ink12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customXml" Target="../ink/ink125.xml"/><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customXml" Target="../ink/ink126.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customXml" Target="../ink/ink12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2CC80C2-9E26-4E4E-99B0-2B3E61987A33}"/>
                  </a:ext>
                </a:extLst>
              </p14:cNvPr>
              <p14:cNvContentPartPr/>
              <p14:nvPr/>
            </p14:nvContentPartPr>
            <p14:xfrm>
              <a:off x="4431600" y="1525680"/>
              <a:ext cx="4208400" cy="2011680"/>
            </p14:xfrm>
          </p:contentPart>
        </mc:Choice>
        <mc:Fallback xmlns="">
          <p:pic>
            <p:nvPicPr>
              <p:cNvPr id="3" name="Ink 2">
                <a:extLst>
                  <a:ext uri="{FF2B5EF4-FFF2-40B4-BE49-F238E27FC236}">
                    <a16:creationId xmlns:a16="http://schemas.microsoft.com/office/drawing/2014/main" id="{12CC80C2-9E26-4E4E-99B0-2B3E61987A33}"/>
                  </a:ext>
                </a:extLst>
              </p:cNvPr>
              <p:cNvPicPr/>
              <p:nvPr/>
            </p:nvPicPr>
            <p:blipFill>
              <a:blip r:embed="rId3"/>
              <a:stretch>
                <a:fillRect/>
              </a:stretch>
            </p:blipFill>
            <p:spPr>
              <a:xfrm>
                <a:off x="4422240" y="1516320"/>
                <a:ext cx="4227120" cy="2030400"/>
              </a:xfrm>
              <a:prstGeom prst="rect">
                <a:avLst/>
              </a:prstGeom>
            </p:spPr>
          </p:pic>
        </mc:Fallback>
      </mc:AlternateContent>
    </p:spTree>
    <p:extLst>
      <p:ext uri="{BB962C8B-B14F-4D97-AF65-F5344CB8AC3E}">
        <p14:creationId xmlns:p14="http://schemas.microsoft.com/office/powerpoint/2010/main" val="1754698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31B19F8-C077-412C-8A9A-9F6DF1D23451}"/>
                  </a:ext>
                </a:extLst>
              </p14:cNvPr>
              <p14:cNvContentPartPr/>
              <p14:nvPr/>
            </p14:nvContentPartPr>
            <p14:xfrm>
              <a:off x="1170720" y="401760"/>
              <a:ext cx="9001080" cy="4539600"/>
            </p14:xfrm>
          </p:contentPart>
        </mc:Choice>
        <mc:Fallback xmlns="">
          <p:pic>
            <p:nvPicPr>
              <p:cNvPr id="2" name="Ink 1">
                <a:extLst>
                  <a:ext uri="{FF2B5EF4-FFF2-40B4-BE49-F238E27FC236}">
                    <a16:creationId xmlns:a16="http://schemas.microsoft.com/office/drawing/2014/main" id="{331B19F8-C077-412C-8A9A-9F6DF1D23451}"/>
                  </a:ext>
                </a:extLst>
              </p:cNvPr>
              <p:cNvPicPr/>
              <p:nvPr/>
            </p:nvPicPr>
            <p:blipFill>
              <a:blip r:embed="rId3"/>
              <a:stretch>
                <a:fillRect/>
              </a:stretch>
            </p:blipFill>
            <p:spPr>
              <a:xfrm>
                <a:off x="1161360" y="392400"/>
                <a:ext cx="9019800" cy="4558320"/>
              </a:xfrm>
              <a:prstGeom prst="rect">
                <a:avLst/>
              </a:prstGeom>
            </p:spPr>
          </p:pic>
        </mc:Fallback>
      </mc:AlternateContent>
    </p:spTree>
    <p:extLst>
      <p:ext uri="{BB962C8B-B14F-4D97-AF65-F5344CB8AC3E}">
        <p14:creationId xmlns:p14="http://schemas.microsoft.com/office/powerpoint/2010/main" val="34036100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C8BEC2A-089C-4186-871B-2D426B2CB131}"/>
                  </a:ext>
                </a:extLst>
              </p14:cNvPr>
              <p14:cNvContentPartPr/>
              <p14:nvPr/>
            </p14:nvContentPartPr>
            <p14:xfrm>
              <a:off x="1167120" y="1087920"/>
              <a:ext cx="10842480" cy="5136120"/>
            </p14:xfrm>
          </p:contentPart>
        </mc:Choice>
        <mc:Fallback xmlns="">
          <p:pic>
            <p:nvPicPr>
              <p:cNvPr id="2" name="Ink 1">
                <a:extLst>
                  <a:ext uri="{FF2B5EF4-FFF2-40B4-BE49-F238E27FC236}">
                    <a16:creationId xmlns:a16="http://schemas.microsoft.com/office/drawing/2014/main" id="{7C8BEC2A-089C-4186-871B-2D426B2CB131}"/>
                  </a:ext>
                </a:extLst>
              </p:cNvPr>
              <p:cNvPicPr/>
              <p:nvPr/>
            </p:nvPicPr>
            <p:blipFill>
              <a:blip r:embed="rId3"/>
              <a:stretch>
                <a:fillRect/>
              </a:stretch>
            </p:blipFill>
            <p:spPr>
              <a:xfrm>
                <a:off x="1157760" y="1078560"/>
                <a:ext cx="10861200" cy="5154840"/>
              </a:xfrm>
              <a:prstGeom prst="rect">
                <a:avLst/>
              </a:prstGeom>
            </p:spPr>
          </p:pic>
        </mc:Fallback>
      </mc:AlternateContent>
    </p:spTree>
    <p:extLst>
      <p:ext uri="{BB962C8B-B14F-4D97-AF65-F5344CB8AC3E}">
        <p14:creationId xmlns:p14="http://schemas.microsoft.com/office/powerpoint/2010/main" val="42877534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58BEAED-7C1C-48D7-AF6B-C632EA5C049A}"/>
                  </a:ext>
                </a:extLst>
              </p14:cNvPr>
              <p14:cNvContentPartPr/>
              <p14:nvPr/>
            </p14:nvContentPartPr>
            <p14:xfrm>
              <a:off x="1602360" y="286200"/>
              <a:ext cx="10590120" cy="5900040"/>
            </p14:xfrm>
          </p:contentPart>
        </mc:Choice>
        <mc:Fallback xmlns="">
          <p:pic>
            <p:nvPicPr>
              <p:cNvPr id="2" name="Ink 1">
                <a:extLst>
                  <a:ext uri="{FF2B5EF4-FFF2-40B4-BE49-F238E27FC236}">
                    <a16:creationId xmlns:a16="http://schemas.microsoft.com/office/drawing/2014/main" id="{C58BEAED-7C1C-48D7-AF6B-C632EA5C049A}"/>
                  </a:ext>
                </a:extLst>
              </p:cNvPr>
              <p:cNvPicPr/>
              <p:nvPr/>
            </p:nvPicPr>
            <p:blipFill>
              <a:blip r:embed="rId3"/>
              <a:stretch>
                <a:fillRect/>
              </a:stretch>
            </p:blipFill>
            <p:spPr>
              <a:xfrm>
                <a:off x="1593000" y="276840"/>
                <a:ext cx="10608840" cy="5918760"/>
              </a:xfrm>
              <a:prstGeom prst="rect">
                <a:avLst/>
              </a:prstGeom>
            </p:spPr>
          </p:pic>
        </mc:Fallback>
      </mc:AlternateContent>
    </p:spTree>
    <p:extLst>
      <p:ext uri="{BB962C8B-B14F-4D97-AF65-F5344CB8AC3E}">
        <p14:creationId xmlns:p14="http://schemas.microsoft.com/office/powerpoint/2010/main" val="835507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1FB188C-3DAA-488B-BE7B-5CF93F6EB76E}"/>
                  </a:ext>
                </a:extLst>
              </p14:cNvPr>
              <p14:cNvContentPartPr/>
              <p14:nvPr/>
            </p14:nvContentPartPr>
            <p14:xfrm>
              <a:off x="1702440" y="543600"/>
              <a:ext cx="4041000" cy="1285560"/>
            </p14:xfrm>
          </p:contentPart>
        </mc:Choice>
        <mc:Fallback xmlns="">
          <p:pic>
            <p:nvPicPr>
              <p:cNvPr id="2" name="Ink 1">
                <a:extLst>
                  <a:ext uri="{FF2B5EF4-FFF2-40B4-BE49-F238E27FC236}">
                    <a16:creationId xmlns:a16="http://schemas.microsoft.com/office/drawing/2014/main" id="{91FB188C-3DAA-488B-BE7B-5CF93F6EB76E}"/>
                  </a:ext>
                </a:extLst>
              </p:cNvPr>
              <p:cNvPicPr/>
              <p:nvPr/>
            </p:nvPicPr>
            <p:blipFill>
              <a:blip r:embed="rId3"/>
              <a:stretch>
                <a:fillRect/>
              </a:stretch>
            </p:blipFill>
            <p:spPr>
              <a:xfrm>
                <a:off x="1693080" y="534240"/>
                <a:ext cx="4059720" cy="1304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4DC851A-A083-4457-A9E0-DB7D8CAFFFD2}"/>
                  </a:ext>
                </a:extLst>
              </p14:cNvPr>
              <p14:cNvContentPartPr/>
              <p14:nvPr/>
            </p14:nvContentPartPr>
            <p14:xfrm>
              <a:off x="1425960" y="496080"/>
              <a:ext cx="10069200" cy="6121080"/>
            </p14:xfrm>
          </p:contentPart>
        </mc:Choice>
        <mc:Fallback xmlns="">
          <p:pic>
            <p:nvPicPr>
              <p:cNvPr id="3" name="Ink 2">
                <a:extLst>
                  <a:ext uri="{FF2B5EF4-FFF2-40B4-BE49-F238E27FC236}">
                    <a16:creationId xmlns:a16="http://schemas.microsoft.com/office/drawing/2014/main" id="{E4DC851A-A083-4457-A9E0-DB7D8CAFFFD2}"/>
                  </a:ext>
                </a:extLst>
              </p:cNvPr>
              <p:cNvPicPr/>
              <p:nvPr/>
            </p:nvPicPr>
            <p:blipFill>
              <a:blip r:embed="rId5"/>
              <a:stretch>
                <a:fillRect/>
              </a:stretch>
            </p:blipFill>
            <p:spPr>
              <a:xfrm>
                <a:off x="1416600" y="486720"/>
                <a:ext cx="10087920" cy="6139800"/>
              </a:xfrm>
              <a:prstGeom prst="rect">
                <a:avLst/>
              </a:prstGeom>
            </p:spPr>
          </p:pic>
        </mc:Fallback>
      </mc:AlternateContent>
    </p:spTree>
    <p:extLst>
      <p:ext uri="{BB962C8B-B14F-4D97-AF65-F5344CB8AC3E}">
        <p14:creationId xmlns:p14="http://schemas.microsoft.com/office/powerpoint/2010/main" val="41077963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96A6A6F-5E74-4C5A-9D43-097184019FCC}"/>
                  </a:ext>
                </a:extLst>
              </p14:cNvPr>
              <p14:cNvContentPartPr/>
              <p14:nvPr/>
            </p14:nvContentPartPr>
            <p14:xfrm>
              <a:off x="1144800" y="602640"/>
              <a:ext cx="8225640" cy="5285160"/>
            </p14:xfrm>
          </p:contentPart>
        </mc:Choice>
        <mc:Fallback xmlns="">
          <p:pic>
            <p:nvPicPr>
              <p:cNvPr id="2" name="Ink 1">
                <a:extLst>
                  <a:ext uri="{FF2B5EF4-FFF2-40B4-BE49-F238E27FC236}">
                    <a16:creationId xmlns:a16="http://schemas.microsoft.com/office/drawing/2014/main" id="{E96A6A6F-5E74-4C5A-9D43-097184019FCC}"/>
                  </a:ext>
                </a:extLst>
              </p:cNvPr>
              <p:cNvPicPr/>
              <p:nvPr/>
            </p:nvPicPr>
            <p:blipFill>
              <a:blip r:embed="rId3"/>
              <a:stretch>
                <a:fillRect/>
              </a:stretch>
            </p:blipFill>
            <p:spPr>
              <a:xfrm>
                <a:off x="1135440" y="593280"/>
                <a:ext cx="8244360" cy="5303880"/>
              </a:xfrm>
              <a:prstGeom prst="rect">
                <a:avLst/>
              </a:prstGeom>
            </p:spPr>
          </p:pic>
        </mc:Fallback>
      </mc:AlternateContent>
      <p:grpSp>
        <p:nvGrpSpPr>
          <p:cNvPr id="7" name="Group 6">
            <a:extLst>
              <a:ext uri="{FF2B5EF4-FFF2-40B4-BE49-F238E27FC236}">
                <a16:creationId xmlns:a16="http://schemas.microsoft.com/office/drawing/2014/main" id="{FD5ACF83-2BA5-49A5-9203-3E323FA4DD8B}"/>
              </a:ext>
            </a:extLst>
          </p:cNvPr>
          <p:cNvGrpSpPr/>
          <p:nvPr/>
        </p:nvGrpSpPr>
        <p:grpSpPr>
          <a:xfrm>
            <a:off x="4271640" y="5303560"/>
            <a:ext cx="405720" cy="294120"/>
            <a:chOff x="4271640" y="5303560"/>
            <a:chExt cx="405720" cy="29412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FF2B7C1-A936-42F2-A0B3-0804E2076FDB}"/>
                    </a:ext>
                  </a:extLst>
                </p14:cNvPr>
                <p14:cNvContentPartPr/>
                <p14:nvPr/>
              </p14:nvContentPartPr>
              <p14:xfrm>
                <a:off x="4367400" y="5303560"/>
                <a:ext cx="188640" cy="236880"/>
              </p14:xfrm>
            </p:contentPart>
          </mc:Choice>
          <mc:Fallback xmlns="">
            <p:pic>
              <p:nvPicPr>
                <p:cNvPr id="3" name="Ink 2">
                  <a:extLst>
                    <a:ext uri="{FF2B5EF4-FFF2-40B4-BE49-F238E27FC236}">
                      <a16:creationId xmlns:a16="http://schemas.microsoft.com/office/drawing/2014/main" id="{6FF2B7C1-A936-42F2-A0B3-0804E2076FDB}"/>
                    </a:ext>
                  </a:extLst>
                </p:cNvPr>
                <p:cNvPicPr/>
                <p:nvPr/>
              </p:nvPicPr>
              <p:blipFill>
                <a:blip r:embed="rId5"/>
                <a:stretch>
                  <a:fillRect/>
                </a:stretch>
              </p:blipFill>
              <p:spPr>
                <a:xfrm>
                  <a:off x="4363080" y="5299240"/>
                  <a:ext cx="197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5BDA50D-F930-4419-9E7A-FA2FDC13B665}"/>
                    </a:ext>
                  </a:extLst>
                </p14:cNvPr>
                <p14:cNvContentPartPr/>
                <p14:nvPr/>
              </p14:nvContentPartPr>
              <p14:xfrm>
                <a:off x="4274160" y="5365120"/>
                <a:ext cx="29160" cy="232560"/>
              </p14:xfrm>
            </p:contentPart>
          </mc:Choice>
          <mc:Fallback xmlns="">
            <p:pic>
              <p:nvPicPr>
                <p:cNvPr id="4" name="Ink 3">
                  <a:extLst>
                    <a:ext uri="{FF2B5EF4-FFF2-40B4-BE49-F238E27FC236}">
                      <a16:creationId xmlns:a16="http://schemas.microsoft.com/office/drawing/2014/main" id="{C5BDA50D-F930-4419-9E7A-FA2FDC13B665}"/>
                    </a:ext>
                  </a:extLst>
                </p:cNvPr>
                <p:cNvPicPr/>
                <p:nvPr/>
              </p:nvPicPr>
              <p:blipFill>
                <a:blip r:embed="rId7"/>
                <a:stretch>
                  <a:fillRect/>
                </a:stretch>
              </p:blipFill>
              <p:spPr>
                <a:xfrm>
                  <a:off x="4269840" y="5360800"/>
                  <a:ext cx="378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7DDF179C-DF0A-4288-A805-4FB27A37C72D}"/>
                    </a:ext>
                  </a:extLst>
                </p14:cNvPr>
                <p14:cNvContentPartPr/>
                <p14:nvPr/>
              </p14:nvContentPartPr>
              <p14:xfrm>
                <a:off x="4422120" y="5326960"/>
                <a:ext cx="255240" cy="244080"/>
              </p14:xfrm>
            </p:contentPart>
          </mc:Choice>
          <mc:Fallback xmlns="">
            <p:pic>
              <p:nvPicPr>
                <p:cNvPr id="5" name="Ink 4">
                  <a:extLst>
                    <a:ext uri="{FF2B5EF4-FFF2-40B4-BE49-F238E27FC236}">
                      <a16:creationId xmlns:a16="http://schemas.microsoft.com/office/drawing/2014/main" id="{7DDF179C-DF0A-4288-A805-4FB27A37C72D}"/>
                    </a:ext>
                  </a:extLst>
                </p:cNvPr>
                <p:cNvPicPr/>
                <p:nvPr/>
              </p:nvPicPr>
              <p:blipFill>
                <a:blip r:embed="rId9"/>
                <a:stretch>
                  <a:fillRect/>
                </a:stretch>
              </p:blipFill>
              <p:spPr>
                <a:xfrm>
                  <a:off x="4417800" y="5322640"/>
                  <a:ext cx="263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A6ADA766-8823-494C-9716-339224E32507}"/>
                    </a:ext>
                  </a:extLst>
                </p14:cNvPr>
                <p14:cNvContentPartPr/>
                <p14:nvPr/>
              </p14:nvContentPartPr>
              <p14:xfrm>
                <a:off x="4271640" y="5407960"/>
                <a:ext cx="37800" cy="168480"/>
              </p14:xfrm>
            </p:contentPart>
          </mc:Choice>
          <mc:Fallback xmlns="">
            <p:pic>
              <p:nvPicPr>
                <p:cNvPr id="6" name="Ink 5">
                  <a:extLst>
                    <a:ext uri="{FF2B5EF4-FFF2-40B4-BE49-F238E27FC236}">
                      <a16:creationId xmlns:a16="http://schemas.microsoft.com/office/drawing/2014/main" id="{A6ADA766-8823-494C-9716-339224E32507}"/>
                    </a:ext>
                  </a:extLst>
                </p:cNvPr>
                <p:cNvPicPr/>
                <p:nvPr/>
              </p:nvPicPr>
              <p:blipFill>
                <a:blip r:embed="rId11"/>
                <a:stretch>
                  <a:fillRect/>
                </a:stretch>
              </p:blipFill>
              <p:spPr>
                <a:xfrm>
                  <a:off x="4267320" y="5403640"/>
                  <a:ext cx="46440" cy="177120"/>
                </a:xfrm>
                <a:prstGeom prst="rect">
                  <a:avLst/>
                </a:prstGeom>
              </p:spPr>
            </p:pic>
          </mc:Fallback>
        </mc:AlternateContent>
      </p:grpSp>
      <p:grpSp>
        <p:nvGrpSpPr>
          <p:cNvPr id="17" name="Group 16">
            <a:extLst>
              <a:ext uri="{FF2B5EF4-FFF2-40B4-BE49-F238E27FC236}">
                <a16:creationId xmlns:a16="http://schemas.microsoft.com/office/drawing/2014/main" id="{32318562-64DA-444C-99B8-A9025C19A65E}"/>
              </a:ext>
            </a:extLst>
          </p:cNvPr>
          <p:cNvGrpSpPr/>
          <p:nvPr/>
        </p:nvGrpSpPr>
        <p:grpSpPr>
          <a:xfrm>
            <a:off x="2224320" y="5522080"/>
            <a:ext cx="711000" cy="566280"/>
            <a:chOff x="2224320" y="5522080"/>
            <a:chExt cx="711000" cy="566280"/>
          </a:xfrm>
        </p:grpSpPr>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04658259-44D5-40D0-8662-05AAE60A856B}"/>
                    </a:ext>
                  </a:extLst>
                </p14:cNvPr>
                <p14:cNvContentPartPr/>
                <p14:nvPr/>
              </p14:nvContentPartPr>
              <p14:xfrm>
                <a:off x="2409360" y="5531800"/>
                <a:ext cx="402480" cy="483120"/>
              </p14:xfrm>
            </p:contentPart>
          </mc:Choice>
          <mc:Fallback xmlns="">
            <p:pic>
              <p:nvPicPr>
                <p:cNvPr id="8" name="Ink 7">
                  <a:extLst>
                    <a:ext uri="{FF2B5EF4-FFF2-40B4-BE49-F238E27FC236}">
                      <a16:creationId xmlns:a16="http://schemas.microsoft.com/office/drawing/2014/main" id="{04658259-44D5-40D0-8662-05AAE60A856B}"/>
                    </a:ext>
                  </a:extLst>
                </p:cNvPr>
                <p:cNvPicPr/>
                <p:nvPr/>
              </p:nvPicPr>
              <p:blipFill>
                <a:blip r:embed="rId13"/>
                <a:stretch>
                  <a:fillRect/>
                </a:stretch>
              </p:blipFill>
              <p:spPr>
                <a:xfrm>
                  <a:off x="2405040" y="5527480"/>
                  <a:ext cx="41112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1284B984-A167-42A3-AE52-8F573B473E5A}"/>
                    </a:ext>
                  </a:extLst>
                </p14:cNvPr>
                <p14:cNvContentPartPr/>
                <p14:nvPr/>
              </p14:nvContentPartPr>
              <p14:xfrm>
                <a:off x="2427360" y="5551600"/>
                <a:ext cx="346320" cy="401760"/>
              </p14:xfrm>
            </p:contentPart>
          </mc:Choice>
          <mc:Fallback xmlns="">
            <p:pic>
              <p:nvPicPr>
                <p:cNvPr id="9" name="Ink 8">
                  <a:extLst>
                    <a:ext uri="{FF2B5EF4-FFF2-40B4-BE49-F238E27FC236}">
                      <a16:creationId xmlns:a16="http://schemas.microsoft.com/office/drawing/2014/main" id="{1284B984-A167-42A3-AE52-8F573B473E5A}"/>
                    </a:ext>
                  </a:extLst>
                </p:cNvPr>
                <p:cNvPicPr/>
                <p:nvPr/>
              </p:nvPicPr>
              <p:blipFill>
                <a:blip r:embed="rId15"/>
                <a:stretch>
                  <a:fillRect/>
                </a:stretch>
              </p:blipFill>
              <p:spPr>
                <a:xfrm>
                  <a:off x="2423040" y="5547280"/>
                  <a:ext cx="3549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C646ACD-9F9A-452F-A03D-C10C6E50DB87}"/>
                    </a:ext>
                  </a:extLst>
                </p14:cNvPr>
                <p14:cNvContentPartPr/>
                <p14:nvPr/>
              </p14:nvContentPartPr>
              <p14:xfrm>
                <a:off x="2224320" y="5522080"/>
                <a:ext cx="711000" cy="441360"/>
              </p14:xfrm>
            </p:contentPart>
          </mc:Choice>
          <mc:Fallback xmlns="">
            <p:pic>
              <p:nvPicPr>
                <p:cNvPr id="11" name="Ink 10">
                  <a:extLst>
                    <a:ext uri="{FF2B5EF4-FFF2-40B4-BE49-F238E27FC236}">
                      <a16:creationId xmlns:a16="http://schemas.microsoft.com/office/drawing/2014/main" id="{BC646ACD-9F9A-452F-A03D-C10C6E50DB87}"/>
                    </a:ext>
                  </a:extLst>
                </p:cNvPr>
                <p:cNvPicPr/>
                <p:nvPr/>
              </p:nvPicPr>
              <p:blipFill>
                <a:blip r:embed="rId17"/>
                <a:stretch>
                  <a:fillRect/>
                </a:stretch>
              </p:blipFill>
              <p:spPr>
                <a:xfrm>
                  <a:off x="2220000" y="5517400"/>
                  <a:ext cx="71964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52E1349F-E526-4D99-9222-F430EB8018F6}"/>
                    </a:ext>
                  </a:extLst>
                </p14:cNvPr>
                <p14:cNvContentPartPr/>
                <p14:nvPr/>
              </p14:nvContentPartPr>
              <p14:xfrm>
                <a:off x="2609520" y="5610640"/>
                <a:ext cx="55800" cy="470520"/>
              </p14:xfrm>
            </p:contentPart>
          </mc:Choice>
          <mc:Fallback xmlns="">
            <p:pic>
              <p:nvPicPr>
                <p:cNvPr id="12" name="Ink 11">
                  <a:extLst>
                    <a:ext uri="{FF2B5EF4-FFF2-40B4-BE49-F238E27FC236}">
                      <a16:creationId xmlns:a16="http://schemas.microsoft.com/office/drawing/2014/main" id="{52E1349F-E526-4D99-9222-F430EB8018F6}"/>
                    </a:ext>
                  </a:extLst>
                </p:cNvPr>
                <p:cNvPicPr/>
                <p:nvPr/>
              </p:nvPicPr>
              <p:blipFill>
                <a:blip r:embed="rId19"/>
                <a:stretch>
                  <a:fillRect/>
                </a:stretch>
              </p:blipFill>
              <p:spPr>
                <a:xfrm>
                  <a:off x="2605200" y="5606320"/>
                  <a:ext cx="6444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76A2521-3161-4397-8203-6D93774C794F}"/>
                    </a:ext>
                  </a:extLst>
                </p14:cNvPr>
                <p14:cNvContentPartPr/>
                <p14:nvPr/>
              </p14:nvContentPartPr>
              <p14:xfrm>
                <a:off x="2276520" y="5571040"/>
                <a:ext cx="475920" cy="331200"/>
              </p14:xfrm>
            </p:contentPart>
          </mc:Choice>
          <mc:Fallback xmlns="">
            <p:pic>
              <p:nvPicPr>
                <p:cNvPr id="13" name="Ink 12">
                  <a:extLst>
                    <a:ext uri="{FF2B5EF4-FFF2-40B4-BE49-F238E27FC236}">
                      <a16:creationId xmlns:a16="http://schemas.microsoft.com/office/drawing/2014/main" id="{A76A2521-3161-4397-8203-6D93774C794F}"/>
                    </a:ext>
                  </a:extLst>
                </p:cNvPr>
                <p:cNvPicPr/>
                <p:nvPr/>
              </p:nvPicPr>
              <p:blipFill>
                <a:blip r:embed="rId21"/>
                <a:stretch>
                  <a:fillRect/>
                </a:stretch>
              </p:blipFill>
              <p:spPr>
                <a:xfrm>
                  <a:off x="2272200" y="5566720"/>
                  <a:ext cx="48456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E4EC2916-8644-4111-BA0D-6A2065EDD29C}"/>
                    </a:ext>
                  </a:extLst>
                </p14:cNvPr>
                <p14:cNvContentPartPr/>
                <p14:nvPr/>
              </p14:nvContentPartPr>
              <p14:xfrm>
                <a:off x="2582880" y="5629720"/>
                <a:ext cx="36000" cy="440280"/>
              </p14:xfrm>
            </p:contentPart>
          </mc:Choice>
          <mc:Fallback xmlns="">
            <p:pic>
              <p:nvPicPr>
                <p:cNvPr id="14" name="Ink 13">
                  <a:extLst>
                    <a:ext uri="{FF2B5EF4-FFF2-40B4-BE49-F238E27FC236}">
                      <a16:creationId xmlns:a16="http://schemas.microsoft.com/office/drawing/2014/main" id="{E4EC2916-8644-4111-BA0D-6A2065EDD29C}"/>
                    </a:ext>
                  </a:extLst>
                </p:cNvPr>
                <p:cNvPicPr/>
                <p:nvPr/>
              </p:nvPicPr>
              <p:blipFill>
                <a:blip r:embed="rId23"/>
                <a:stretch>
                  <a:fillRect/>
                </a:stretch>
              </p:blipFill>
              <p:spPr>
                <a:xfrm>
                  <a:off x="2578560" y="5625400"/>
                  <a:ext cx="4464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56C8CD4A-5DAB-4973-B59C-98FFB4C0DAE5}"/>
                    </a:ext>
                  </a:extLst>
                </p14:cNvPr>
                <p14:cNvContentPartPr/>
                <p14:nvPr/>
              </p14:nvContentPartPr>
              <p14:xfrm>
                <a:off x="2249520" y="5595520"/>
                <a:ext cx="480240" cy="302760"/>
              </p14:xfrm>
            </p:contentPart>
          </mc:Choice>
          <mc:Fallback xmlns="">
            <p:pic>
              <p:nvPicPr>
                <p:cNvPr id="15" name="Ink 14">
                  <a:extLst>
                    <a:ext uri="{FF2B5EF4-FFF2-40B4-BE49-F238E27FC236}">
                      <a16:creationId xmlns:a16="http://schemas.microsoft.com/office/drawing/2014/main" id="{56C8CD4A-5DAB-4973-B59C-98FFB4C0DAE5}"/>
                    </a:ext>
                  </a:extLst>
                </p:cNvPr>
                <p:cNvPicPr/>
                <p:nvPr/>
              </p:nvPicPr>
              <p:blipFill>
                <a:blip r:embed="rId25"/>
                <a:stretch>
                  <a:fillRect/>
                </a:stretch>
              </p:blipFill>
              <p:spPr>
                <a:xfrm>
                  <a:off x="2245200" y="5591200"/>
                  <a:ext cx="4888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36D5A6C8-BCDA-4632-913C-3EB17F16B97C}"/>
                    </a:ext>
                  </a:extLst>
                </p14:cNvPr>
                <p14:cNvContentPartPr/>
                <p14:nvPr/>
              </p14:nvContentPartPr>
              <p14:xfrm>
                <a:off x="2585760" y="5620720"/>
                <a:ext cx="13320" cy="467640"/>
              </p14:xfrm>
            </p:contentPart>
          </mc:Choice>
          <mc:Fallback xmlns="">
            <p:pic>
              <p:nvPicPr>
                <p:cNvPr id="16" name="Ink 15">
                  <a:extLst>
                    <a:ext uri="{FF2B5EF4-FFF2-40B4-BE49-F238E27FC236}">
                      <a16:creationId xmlns:a16="http://schemas.microsoft.com/office/drawing/2014/main" id="{36D5A6C8-BCDA-4632-913C-3EB17F16B97C}"/>
                    </a:ext>
                  </a:extLst>
                </p:cNvPr>
                <p:cNvPicPr/>
                <p:nvPr/>
              </p:nvPicPr>
              <p:blipFill>
                <a:blip r:embed="rId27"/>
                <a:stretch>
                  <a:fillRect/>
                </a:stretch>
              </p:blipFill>
              <p:spPr>
                <a:xfrm>
                  <a:off x="2581440" y="5616400"/>
                  <a:ext cx="21960" cy="47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E6AE8F9-66E4-4BB3-824E-AF07340D57EE}"/>
                  </a:ext>
                </a:extLst>
              </p14:cNvPr>
              <p14:cNvContentPartPr/>
              <p14:nvPr/>
            </p14:nvContentPartPr>
            <p14:xfrm>
              <a:off x="2457360" y="1364760"/>
              <a:ext cx="7680960" cy="4839840"/>
            </p14:xfrm>
          </p:contentPart>
        </mc:Choice>
        <mc:Fallback xmlns="">
          <p:pic>
            <p:nvPicPr>
              <p:cNvPr id="18" name="Ink 17">
                <a:extLst>
                  <a:ext uri="{FF2B5EF4-FFF2-40B4-BE49-F238E27FC236}">
                    <a16:creationId xmlns:a16="http://schemas.microsoft.com/office/drawing/2014/main" id="{9E6AE8F9-66E4-4BB3-824E-AF07340D57EE}"/>
                  </a:ext>
                </a:extLst>
              </p:cNvPr>
              <p:cNvPicPr/>
              <p:nvPr/>
            </p:nvPicPr>
            <p:blipFill>
              <a:blip r:embed="rId29"/>
              <a:stretch>
                <a:fillRect/>
              </a:stretch>
            </p:blipFill>
            <p:spPr>
              <a:xfrm>
                <a:off x="2448000" y="1355400"/>
                <a:ext cx="7699680" cy="4858560"/>
              </a:xfrm>
              <a:prstGeom prst="rect">
                <a:avLst/>
              </a:prstGeom>
            </p:spPr>
          </p:pic>
        </mc:Fallback>
      </mc:AlternateContent>
    </p:spTree>
    <p:extLst>
      <p:ext uri="{BB962C8B-B14F-4D97-AF65-F5344CB8AC3E}">
        <p14:creationId xmlns:p14="http://schemas.microsoft.com/office/powerpoint/2010/main" val="24428588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9B3BE9E-2BA1-417E-9FF8-7505E4666C80}"/>
                  </a:ext>
                </a:extLst>
              </p14:cNvPr>
              <p14:cNvContentPartPr/>
              <p14:nvPr/>
            </p14:nvContentPartPr>
            <p14:xfrm>
              <a:off x="2292480" y="545760"/>
              <a:ext cx="7156800" cy="3903480"/>
            </p14:xfrm>
          </p:contentPart>
        </mc:Choice>
        <mc:Fallback xmlns="">
          <p:pic>
            <p:nvPicPr>
              <p:cNvPr id="2" name="Ink 1">
                <a:extLst>
                  <a:ext uri="{FF2B5EF4-FFF2-40B4-BE49-F238E27FC236}">
                    <a16:creationId xmlns:a16="http://schemas.microsoft.com/office/drawing/2014/main" id="{89B3BE9E-2BA1-417E-9FF8-7505E4666C80}"/>
                  </a:ext>
                </a:extLst>
              </p:cNvPr>
              <p:cNvPicPr/>
              <p:nvPr/>
            </p:nvPicPr>
            <p:blipFill>
              <a:blip r:embed="rId3"/>
              <a:stretch>
                <a:fillRect/>
              </a:stretch>
            </p:blipFill>
            <p:spPr>
              <a:xfrm>
                <a:off x="2283120" y="536400"/>
                <a:ext cx="7175520" cy="3922200"/>
              </a:xfrm>
              <a:prstGeom prst="rect">
                <a:avLst/>
              </a:prstGeom>
            </p:spPr>
          </p:pic>
        </mc:Fallback>
      </mc:AlternateContent>
    </p:spTree>
    <p:extLst>
      <p:ext uri="{BB962C8B-B14F-4D97-AF65-F5344CB8AC3E}">
        <p14:creationId xmlns:p14="http://schemas.microsoft.com/office/powerpoint/2010/main" val="28628401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096B011-21DC-488A-9267-F4465E8E13D9}"/>
                  </a:ext>
                </a:extLst>
              </p14:cNvPr>
              <p14:cNvContentPartPr/>
              <p14:nvPr/>
            </p14:nvContentPartPr>
            <p14:xfrm>
              <a:off x="3452760" y="1530000"/>
              <a:ext cx="4220640" cy="608400"/>
            </p14:xfrm>
          </p:contentPart>
        </mc:Choice>
        <mc:Fallback>
          <p:pic>
            <p:nvPicPr>
              <p:cNvPr id="2" name="Ink 1">
                <a:extLst>
                  <a:ext uri="{FF2B5EF4-FFF2-40B4-BE49-F238E27FC236}">
                    <a16:creationId xmlns:a16="http://schemas.microsoft.com/office/drawing/2014/main" id="{7096B011-21DC-488A-9267-F4465E8E13D9}"/>
                  </a:ext>
                </a:extLst>
              </p:cNvPr>
              <p:cNvPicPr/>
              <p:nvPr/>
            </p:nvPicPr>
            <p:blipFill>
              <a:blip r:embed="rId3"/>
              <a:stretch>
                <a:fillRect/>
              </a:stretch>
            </p:blipFill>
            <p:spPr>
              <a:xfrm>
                <a:off x="3443400" y="1520640"/>
                <a:ext cx="4239360" cy="627120"/>
              </a:xfrm>
              <a:prstGeom prst="rect">
                <a:avLst/>
              </a:prstGeom>
            </p:spPr>
          </p:pic>
        </mc:Fallback>
      </mc:AlternateContent>
    </p:spTree>
    <p:extLst>
      <p:ext uri="{BB962C8B-B14F-4D97-AF65-F5344CB8AC3E}">
        <p14:creationId xmlns:p14="http://schemas.microsoft.com/office/powerpoint/2010/main" val="38941907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7A82C3A-C7EB-4CA7-85D1-44340CCED45E}"/>
                  </a:ext>
                </a:extLst>
              </p14:cNvPr>
              <p14:cNvContentPartPr/>
              <p14:nvPr/>
            </p14:nvContentPartPr>
            <p14:xfrm>
              <a:off x="1198440" y="489600"/>
              <a:ext cx="10494360" cy="5365080"/>
            </p14:xfrm>
          </p:contentPart>
        </mc:Choice>
        <mc:Fallback>
          <p:pic>
            <p:nvPicPr>
              <p:cNvPr id="2" name="Ink 1">
                <a:extLst>
                  <a:ext uri="{FF2B5EF4-FFF2-40B4-BE49-F238E27FC236}">
                    <a16:creationId xmlns:a16="http://schemas.microsoft.com/office/drawing/2014/main" id="{17A82C3A-C7EB-4CA7-85D1-44340CCED45E}"/>
                  </a:ext>
                </a:extLst>
              </p:cNvPr>
              <p:cNvPicPr/>
              <p:nvPr/>
            </p:nvPicPr>
            <p:blipFill>
              <a:blip r:embed="rId3"/>
              <a:stretch>
                <a:fillRect/>
              </a:stretch>
            </p:blipFill>
            <p:spPr>
              <a:xfrm>
                <a:off x="1189080" y="480240"/>
                <a:ext cx="10513080" cy="5383800"/>
              </a:xfrm>
              <a:prstGeom prst="rect">
                <a:avLst/>
              </a:prstGeom>
            </p:spPr>
          </p:pic>
        </mc:Fallback>
      </mc:AlternateContent>
    </p:spTree>
    <p:extLst>
      <p:ext uri="{BB962C8B-B14F-4D97-AF65-F5344CB8AC3E}">
        <p14:creationId xmlns:p14="http://schemas.microsoft.com/office/powerpoint/2010/main" val="8611673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91F36C6-B614-4BC7-9862-3DCDCB7B6C7D}"/>
                  </a:ext>
                </a:extLst>
              </p14:cNvPr>
              <p14:cNvContentPartPr/>
              <p14:nvPr/>
            </p14:nvContentPartPr>
            <p14:xfrm>
              <a:off x="2464920" y="1053000"/>
              <a:ext cx="9500400" cy="5412240"/>
            </p14:xfrm>
          </p:contentPart>
        </mc:Choice>
        <mc:Fallback>
          <p:pic>
            <p:nvPicPr>
              <p:cNvPr id="2" name="Ink 1">
                <a:extLst>
                  <a:ext uri="{FF2B5EF4-FFF2-40B4-BE49-F238E27FC236}">
                    <a16:creationId xmlns:a16="http://schemas.microsoft.com/office/drawing/2014/main" id="{391F36C6-B614-4BC7-9862-3DCDCB7B6C7D}"/>
                  </a:ext>
                </a:extLst>
              </p:cNvPr>
              <p:cNvPicPr/>
              <p:nvPr/>
            </p:nvPicPr>
            <p:blipFill>
              <a:blip r:embed="rId3"/>
              <a:stretch>
                <a:fillRect/>
              </a:stretch>
            </p:blipFill>
            <p:spPr>
              <a:xfrm>
                <a:off x="2455560" y="1043640"/>
                <a:ext cx="9519120" cy="5430960"/>
              </a:xfrm>
              <a:prstGeom prst="rect">
                <a:avLst/>
              </a:prstGeom>
            </p:spPr>
          </p:pic>
        </mc:Fallback>
      </mc:AlternateContent>
    </p:spTree>
    <p:extLst>
      <p:ext uri="{BB962C8B-B14F-4D97-AF65-F5344CB8AC3E}">
        <p14:creationId xmlns:p14="http://schemas.microsoft.com/office/powerpoint/2010/main" val="20038346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23C9663-7344-4170-AFD1-F11A5E299A67}"/>
                  </a:ext>
                </a:extLst>
              </p14:cNvPr>
              <p14:cNvContentPartPr/>
              <p14:nvPr/>
            </p14:nvContentPartPr>
            <p14:xfrm>
              <a:off x="1243440" y="279360"/>
              <a:ext cx="10208520" cy="4435560"/>
            </p14:xfrm>
          </p:contentPart>
        </mc:Choice>
        <mc:Fallback>
          <p:pic>
            <p:nvPicPr>
              <p:cNvPr id="2" name="Ink 1">
                <a:extLst>
                  <a:ext uri="{FF2B5EF4-FFF2-40B4-BE49-F238E27FC236}">
                    <a16:creationId xmlns:a16="http://schemas.microsoft.com/office/drawing/2014/main" id="{423C9663-7344-4170-AFD1-F11A5E299A67}"/>
                  </a:ext>
                </a:extLst>
              </p:cNvPr>
              <p:cNvPicPr/>
              <p:nvPr/>
            </p:nvPicPr>
            <p:blipFill>
              <a:blip r:embed="rId3"/>
              <a:stretch>
                <a:fillRect/>
              </a:stretch>
            </p:blipFill>
            <p:spPr>
              <a:xfrm>
                <a:off x="1234080" y="270000"/>
                <a:ext cx="10227240" cy="4454280"/>
              </a:xfrm>
              <a:prstGeom prst="rect">
                <a:avLst/>
              </a:prstGeom>
            </p:spPr>
          </p:pic>
        </mc:Fallback>
      </mc:AlternateContent>
    </p:spTree>
    <p:extLst>
      <p:ext uri="{BB962C8B-B14F-4D97-AF65-F5344CB8AC3E}">
        <p14:creationId xmlns:p14="http://schemas.microsoft.com/office/powerpoint/2010/main" val="18238549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FE8C32D-074B-4160-BED7-FFA8C7150082}"/>
                  </a:ext>
                </a:extLst>
              </p14:cNvPr>
              <p14:cNvContentPartPr/>
              <p14:nvPr/>
            </p14:nvContentPartPr>
            <p14:xfrm>
              <a:off x="1035360" y="276840"/>
              <a:ext cx="10494000" cy="2937960"/>
            </p14:xfrm>
          </p:contentPart>
        </mc:Choice>
        <mc:Fallback>
          <p:pic>
            <p:nvPicPr>
              <p:cNvPr id="2" name="Ink 1">
                <a:extLst>
                  <a:ext uri="{FF2B5EF4-FFF2-40B4-BE49-F238E27FC236}">
                    <a16:creationId xmlns:a16="http://schemas.microsoft.com/office/drawing/2014/main" id="{0FE8C32D-074B-4160-BED7-FFA8C7150082}"/>
                  </a:ext>
                </a:extLst>
              </p:cNvPr>
              <p:cNvPicPr/>
              <p:nvPr/>
            </p:nvPicPr>
            <p:blipFill>
              <a:blip r:embed="rId3"/>
              <a:stretch>
                <a:fillRect/>
              </a:stretch>
            </p:blipFill>
            <p:spPr>
              <a:xfrm>
                <a:off x="1026000" y="267480"/>
                <a:ext cx="10512720" cy="2956680"/>
              </a:xfrm>
              <a:prstGeom prst="rect">
                <a:avLst/>
              </a:prstGeom>
            </p:spPr>
          </p:pic>
        </mc:Fallback>
      </mc:AlternateContent>
    </p:spTree>
    <p:extLst>
      <p:ext uri="{BB962C8B-B14F-4D97-AF65-F5344CB8AC3E}">
        <p14:creationId xmlns:p14="http://schemas.microsoft.com/office/powerpoint/2010/main" val="212021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895E5D9-0962-4CC8-A3A2-8C2EBFFBDEBE}"/>
                  </a:ext>
                </a:extLst>
              </p14:cNvPr>
              <p14:cNvContentPartPr/>
              <p14:nvPr/>
            </p14:nvContentPartPr>
            <p14:xfrm>
              <a:off x="767160" y="524880"/>
              <a:ext cx="10785600" cy="4690800"/>
            </p14:xfrm>
          </p:contentPart>
        </mc:Choice>
        <mc:Fallback xmlns="">
          <p:pic>
            <p:nvPicPr>
              <p:cNvPr id="2" name="Ink 1">
                <a:extLst>
                  <a:ext uri="{FF2B5EF4-FFF2-40B4-BE49-F238E27FC236}">
                    <a16:creationId xmlns:a16="http://schemas.microsoft.com/office/drawing/2014/main" id="{8895E5D9-0962-4CC8-A3A2-8C2EBFFBDEBE}"/>
                  </a:ext>
                </a:extLst>
              </p:cNvPr>
              <p:cNvPicPr/>
              <p:nvPr/>
            </p:nvPicPr>
            <p:blipFill>
              <a:blip r:embed="rId3"/>
              <a:stretch>
                <a:fillRect/>
              </a:stretch>
            </p:blipFill>
            <p:spPr>
              <a:xfrm>
                <a:off x="757800" y="515520"/>
                <a:ext cx="10804320" cy="4709520"/>
              </a:xfrm>
              <a:prstGeom prst="rect">
                <a:avLst/>
              </a:prstGeom>
            </p:spPr>
          </p:pic>
        </mc:Fallback>
      </mc:AlternateContent>
    </p:spTree>
    <p:extLst>
      <p:ext uri="{BB962C8B-B14F-4D97-AF65-F5344CB8AC3E}">
        <p14:creationId xmlns:p14="http://schemas.microsoft.com/office/powerpoint/2010/main" val="15776663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26AC076-4336-4445-BB3D-A6FF160953F5}"/>
                  </a:ext>
                </a:extLst>
              </p14:cNvPr>
              <p14:cNvContentPartPr/>
              <p14:nvPr/>
            </p14:nvContentPartPr>
            <p14:xfrm>
              <a:off x="1419480" y="568800"/>
              <a:ext cx="10596600" cy="5137920"/>
            </p14:xfrm>
          </p:contentPart>
        </mc:Choice>
        <mc:Fallback>
          <p:pic>
            <p:nvPicPr>
              <p:cNvPr id="2" name="Ink 1">
                <a:extLst>
                  <a:ext uri="{FF2B5EF4-FFF2-40B4-BE49-F238E27FC236}">
                    <a16:creationId xmlns:a16="http://schemas.microsoft.com/office/drawing/2014/main" id="{A26AC076-4336-4445-BB3D-A6FF160953F5}"/>
                  </a:ext>
                </a:extLst>
              </p:cNvPr>
              <p:cNvPicPr/>
              <p:nvPr/>
            </p:nvPicPr>
            <p:blipFill>
              <a:blip r:embed="rId3"/>
              <a:stretch>
                <a:fillRect/>
              </a:stretch>
            </p:blipFill>
            <p:spPr>
              <a:xfrm>
                <a:off x="1410120" y="559440"/>
                <a:ext cx="10615320" cy="5156640"/>
              </a:xfrm>
              <a:prstGeom prst="rect">
                <a:avLst/>
              </a:prstGeom>
            </p:spPr>
          </p:pic>
        </mc:Fallback>
      </mc:AlternateContent>
    </p:spTree>
    <p:extLst>
      <p:ext uri="{BB962C8B-B14F-4D97-AF65-F5344CB8AC3E}">
        <p14:creationId xmlns:p14="http://schemas.microsoft.com/office/powerpoint/2010/main" val="15920419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B169136-D7A3-41A0-9D83-B52991AC23E4}"/>
                  </a:ext>
                </a:extLst>
              </p14:cNvPr>
              <p14:cNvContentPartPr/>
              <p14:nvPr/>
            </p14:nvContentPartPr>
            <p14:xfrm>
              <a:off x="1957680" y="404280"/>
              <a:ext cx="8593200" cy="4034160"/>
            </p14:xfrm>
          </p:contentPart>
        </mc:Choice>
        <mc:Fallback>
          <p:pic>
            <p:nvPicPr>
              <p:cNvPr id="2" name="Ink 1">
                <a:extLst>
                  <a:ext uri="{FF2B5EF4-FFF2-40B4-BE49-F238E27FC236}">
                    <a16:creationId xmlns:a16="http://schemas.microsoft.com/office/drawing/2014/main" id="{FB169136-D7A3-41A0-9D83-B52991AC23E4}"/>
                  </a:ext>
                </a:extLst>
              </p:cNvPr>
              <p:cNvPicPr/>
              <p:nvPr/>
            </p:nvPicPr>
            <p:blipFill>
              <a:blip r:embed="rId3"/>
              <a:stretch>
                <a:fillRect/>
              </a:stretch>
            </p:blipFill>
            <p:spPr>
              <a:xfrm>
                <a:off x="1948320" y="394920"/>
                <a:ext cx="8611920" cy="4052880"/>
              </a:xfrm>
              <a:prstGeom prst="rect">
                <a:avLst/>
              </a:prstGeom>
            </p:spPr>
          </p:pic>
        </mc:Fallback>
      </mc:AlternateContent>
    </p:spTree>
    <p:extLst>
      <p:ext uri="{BB962C8B-B14F-4D97-AF65-F5344CB8AC3E}">
        <p14:creationId xmlns:p14="http://schemas.microsoft.com/office/powerpoint/2010/main" val="3452596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31C6754-0AC1-43F7-8B67-E32DA716F4AB}"/>
                  </a:ext>
                </a:extLst>
              </p14:cNvPr>
              <p14:cNvContentPartPr/>
              <p14:nvPr/>
            </p14:nvContentPartPr>
            <p14:xfrm>
              <a:off x="1150560" y="263880"/>
              <a:ext cx="9761760" cy="5798880"/>
            </p14:xfrm>
          </p:contentPart>
        </mc:Choice>
        <mc:Fallback>
          <p:pic>
            <p:nvPicPr>
              <p:cNvPr id="2" name="Ink 1">
                <a:extLst>
                  <a:ext uri="{FF2B5EF4-FFF2-40B4-BE49-F238E27FC236}">
                    <a16:creationId xmlns:a16="http://schemas.microsoft.com/office/drawing/2014/main" id="{D31C6754-0AC1-43F7-8B67-E32DA716F4AB}"/>
                  </a:ext>
                </a:extLst>
              </p:cNvPr>
              <p:cNvPicPr/>
              <p:nvPr/>
            </p:nvPicPr>
            <p:blipFill>
              <a:blip r:embed="rId3"/>
              <a:stretch>
                <a:fillRect/>
              </a:stretch>
            </p:blipFill>
            <p:spPr>
              <a:xfrm>
                <a:off x="1141200" y="254520"/>
                <a:ext cx="9780480" cy="5817600"/>
              </a:xfrm>
              <a:prstGeom prst="rect">
                <a:avLst/>
              </a:prstGeom>
            </p:spPr>
          </p:pic>
        </mc:Fallback>
      </mc:AlternateContent>
    </p:spTree>
    <p:extLst>
      <p:ext uri="{BB962C8B-B14F-4D97-AF65-F5344CB8AC3E}">
        <p14:creationId xmlns:p14="http://schemas.microsoft.com/office/powerpoint/2010/main" val="9282262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7CBAA93-9C40-4AF6-8F45-0F8D6FCD041C}"/>
                  </a:ext>
                </a:extLst>
              </p14:cNvPr>
              <p14:cNvContentPartPr/>
              <p14:nvPr/>
            </p14:nvContentPartPr>
            <p14:xfrm>
              <a:off x="938880" y="278640"/>
              <a:ext cx="4363560" cy="6377040"/>
            </p14:xfrm>
          </p:contentPart>
        </mc:Choice>
        <mc:Fallback>
          <p:pic>
            <p:nvPicPr>
              <p:cNvPr id="2" name="Ink 1">
                <a:extLst>
                  <a:ext uri="{FF2B5EF4-FFF2-40B4-BE49-F238E27FC236}">
                    <a16:creationId xmlns:a16="http://schemas.microsoft.com/office/drawing/2014/main" id="{37CBAA93-9C40-4AF6-8F45-0F8D6FCD041C}"/>
                  </a:ext>
                </a:extLst>
              </p:cNvPr>
              <p:cNvPicPr/>
              <p:nvPr/>
            </p:nvPicPr>
            <p:blipFill>
              <a:blip r:embed="rId3"/>
              <a:stretch>
                <a:fillRect/>
              </a:stretch>
            </p:blipFill>
            <p:spPr>
              <a:xfrm>
                <a:off x="929520" y="269280"/>
                <a:ext cx="4382280" cy="6395760"/>
              </a:xfrm>
              <a:prstGeom prst="rect">
                <a:avLst/>
              </a:prstGeom>
            </p:spPr>
          </p:pic>
        </mc:Fallback>
      </mc:AlternateContent>
    </p:spTree>
    <p:extLst>
      <p:ext uri="{BB962C8B-B14F-4D97-AF65-F5344CB8AC3E}">
        <p14:creationId xmlns:p14="http://schemas.microsoft.com/office/powerpoint/2010/main" val="3639381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7EFDA80-6729-4A30-9C58-CD40D637676B}"/>
                  </a:ext>
                </a:extLst>
              </p14:cNvPr>
              <p14:cNvContentPartPr/>
              <p14:nvPr/>
            </p14:nvContentPartPr>
            <p14:xfrm>
              <a:off x="2880360" y="1912680"/>
              <a:ext cx="4818960" cy="4877280"/>
            </p14:xfrm>
          </p:contentPart>
        </mc:Choice>
        <mc:Fallback>
          <p:pic>
            <p:nvPicPr>
              <p:cNvPr id="2" name="Ink 1">
                <a:extLst>
                  <a:ext uri="{FF2B5EF4-FFF2-40B4-BE49-F238E27FC236}">
                    <a16:creationId xmlns:a16="http://schemas.microsoft.com/office/drawing/2014/main" id="{97EFDA80-6729-4A30-9C58-CD40D637676B}"/>
                  </a:ext>
                </a:extLst>
              </p:cNvPr>
              <p:cNvPicPr/>
              <p:nvPr/>
            </p:nvPicPr>
            <p:blipFill>
              <a:blip r:embed="rId3"/>
              <a:stretch>
                <a:fillRect/>
              </a:stretch>
            </p:blipFill>
            <p:spPr>
              <a:xfrm>
                <a:off x="2871000" y="1903320"/>
                <a:ext cx="4837680" cy="4896000"/>
              </a:xfrm>
              <a:prstGeom prst="rect">
                <a:avLst/>
              </a:prstGeom>
            </p:spPr>
          </p:pic>
        </mc:Fallback>
      </mc:AlternateContent>
    </p:spTree>
    <p:extLst>
      <p:ext uri="{BB962C8B-B14F-4D97-AF65-F5344CB8AC3E}">
        <p14:creationId xmlns:p14="http://schemas.microsoft.com/office/powerpoint/2010/main" val="1020190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97C6FFD-40F2-4B82-9D2D-BB7575F3F4BB}"/>
                  </a:ext>
                </a:extLst>
              </p14:cNvPr>
              <p14:cNvContentPartPr/>
              <p14:nvPr/>
            </p14:nvContentPartPr>
            <p14:xfrm>
              <a:off x="745920" y="525240"/>
              <a:ext cx="9010440" cy="4999320"/>
            </p14:xfrm>
          </p:contentPart>
        </mc:Choice>
        <mc:Fallback xmlns="">
          <p:pic>
            <p:nvPicPr>
              <p:cNvPr id="2" name="Ink 1">
                <a:extLst>
                  <a:ext uri="{FF2B5EF4-FFF2-40B4-BE49-F238E27FC236}">
                    <a16:creationId xmlns:a16="http://schemas.microsoft.com/office/drawing/2014/main" id="{A97C6FFD-40F2-4B82-9D2D-BB7575F3F4BB}"/>
                  </a:ext>
                </a:extLst>
              </p:cNvPr>
              <p:cNvPicPr/>
              <p:nvPr/>
            </p:nvPicPr>
            <p:blipFill>
              <a:blip r:embed="rId3"/>
              <a:stretch>
                <a:fillRect/>
              </a:stretch>
            </p:blipFill>
            <p:spPr>
              <a:xfrm>
                <a:off x="736560" y="515880"/>
                <a:ext cx="9029160" cy="5018040"/>
              </a:xfrm>
              <a:prstGeom prst="rect">
                <a:avLst/>
              </a:prstGeom>
            </p:spPr>
          </p:pic>
        </mc:Fallback>
      </mc:AlternateContent>
    </p:spTree>
    <p:extLst>
      <p:ext uri="{BB962C8B-B14F-4D97-AF65-F5344CB8AC3E}">
        <p14:creationId xmlns:p14="http://schemas.microsoft.com/office/powerpoint/2010/main" val="3150023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95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51180B-7ACA-4B67-9394-936A33E44717}"/>
              </a:ext>
            </a:extLst>
          </p:cNvPr>
          <p:cNvSpPr txBox="1"/>
          <p:nvPr/>
        </p:nvSpPr>
        <p:spPr>
          <a:xfrm>
            <a:off x="558800" y="447040"/>
            <a:ext cx="11176000" cy="6124754"/>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ASSUMPTION </a:t>
            </a:r>
          </a:p>
          <a:p>
            <a:endParaRPr lang="en-IN" sz="2800" dirty="0">
              <a:latin typeface="Times New Roman" panose="02020603050405020304" pitchFamily="18" charset="0"/>
              <a:cs typeface="Times New Roman" panose="02020603050405020304" pitchFamily="18" charset="0"/>
            </a:endParaRPr>
          </a:p>
          <a:p>
            <a:pPr marL="342900" indent="-342900">
              <a:buAutoNum type="arabicPeriod"/>
            </a:pPr>
            <a:r>
              <a:rPr lang="en-IN" sz="2800" dirty="0">
                <a:latin typeface="Times New Roman" panose="02020603050405020304" pitchFamily="18" charset="0"/>
                <a:cs typeface="Times New Roman" panose="02020603050405020304" pitchFamily="18" charset="0"/>
              </a:rPr>
              <a:t>PLANE SECTION NORMAL TO THE AXIS REMAIN PLANE AFTER BENDING.</a:t>
            </a:r>
          </a:p>
          <a:p>
            <a:pPr marL="342900" indent="-342900">
              <a:buAutoNum type="arabicPeriod"/>
            </a:pPr>
            <a:endParaRPr lang="en-IN" sz="2800" dirty="0">
              <a:latin typeface="Times New Roman" panose="02020603050405020304" pitchFamily="18" charset="0"/>
              <a:cs typeface="Times New Roman" panose="02020603050405020304" pitchFamily="18" charset="0"/>
            </a:endParaRPr>
          </a:p>
          <a:p>
            <a:pPr marL="342900" indent="-342900">
              <a:buAutoNum type="arabicPeriod"/>
            </a:pPr>
            <a:r>
              <a:rPr lang="en-IN" sz="2800" dirty="0">
                <a:latin typeface="Times New Roman" panose="02020603050405020304" pitchFamily="18" charset="0"/>
                <a:cs typeface="Times New Roman" panose="02020603050405020304" pitchFamily="18" charset="0"/>
              </a:rPr>
              <a:t>THE MAXIMUM STRAIN IN CONCRETE AT THE OUTERMOST COMPRESSION FIBRE IS TAKEN AS 0.0035.</a:t>
            </a:r>
          </a:p>
          <a:p>
            <a:pPr marL="342900" indent="-342900">
              <a:buAutoNum type="arabicPeriod"/>
            </a:pPr>
            <a:endParaRPr lang="en-IN" sz="2800" dirty="0">
              <a:latin typeface="Times New Roman" panose="02020603050405020304" pitchFamily="18" charset="0"/>
              <a:cs typeface="Times New Roman" panose="02020603050405020304" pitchFamily="18" charset="0"/>
            </a:endParaRPr>
          </a:p>
          <a:p>
            <a:pPr marL="342900" indent="-342900">
              <a:buAutoNum type="arabicPeriod"/>
            </a:pPr>
            <a:r>
              <a:rPr lang="en-IN" sz="2800" dirty="0">
                <a:latin typeface="Times New Roman" panose="02020603050405020304" pitchFamily="18" charset="0"/>
                <a:cs typeface="Times New Roman" panose="02020603050405020304" pitchFamily="18" charset="0"/>
              </a:rPr>
              <a:t>THE TENSILE STRENGTH OF THE CONCRETE IS IGNORED.</a:t>
            </a:r>
          </a:p>
          <a:p>
            <a:pPr marL="342900" indent="-342900">
              <a:buAutoNum type="arabicPeriod"/>
            </a:pPr>
            <a:endParaRPr lang="en-IN" sz="2800" dirty="0">
              <a:latin typeface="Times New Roman" panose="02020603050405020304" pitchFamily="18" charset="0"/>
              <a:cs typeface="Times New Roman" panose="02020603050405020304" pitchFamily="18" charset="0"/>
            </a:endParaRPr>
          </a:p>
          <a:p>
            <a:pPr marL="342900" indent="-342900">
              <a:buAutoNum type="arabicPeriod"/>
            </a:pPr>
            <a:r>
              <a:rPr lang="en-IN" sz="2800" dirty="0">
                <a:latin typeface="Times New Roman" panose="02020603050405020304" pitchFamily="18" charset="0"/>
                <a:cs typeface="Times New Roman" panose="02020603050405020304" pitchFamily="18" charset="0"/>
              </a:rPr>
              <a:t>THE STRESS BLOCK MAY BE ASSUMED AS RECTANGLE, TRAPEZOID, PARABOLA OR ANY OTHER SHAPE WHICH RESULTS IN PREDICTION OF STRENGTH IN SUBSTANTIAL AGREEMENT WITH THE RESULTS OF THE TEST.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9302E68-038E-4ED9-AAD2-51BFC3D3C906}"/>
                  </a:ext>
                </a:extLst>
              </p14:cNvPr>
              <p14:cNvContentPartPr/>
              <p14:nvPr/>
            </p14:nvContentPartPr>
            <p14:xfrm>
              <a:off x="453600" y="1486800"/>
              <a:ext cx="445320" cy="3547440"/>
            </p14:xfrm>
          </p:contentPart>
        </mc:Choice>
        <mc:Fallback xmlns="">
          <p:pic>
            <p:nvPicPr>
              <p:cNvPr id="3" name="Ink 2">
                <a:extLst>
                  <a:ext uri="{FF2B5EF4-FFF2-40B4-BE49-F238E27FC236}">
                    <a16:creationId xmlns:a16="http://schemas.microsoft.com/office/drawing/2014/main" id="{B9302E68-038E-4ED9-AAD2-51BFC3D3C906}"/>
                  </a:ext>
                </a:extLst>
              </p:cNvPr>
              <p:cNvPicPr/>
              <p:nvPr/>
            </p:nvPicPr>
            <p:blipFill>
              <a:blip r:embed="rId3"/>
              <a:stretch>
                <a:fillRect/>
              </a:stretch>
            </p:blipFill>
            <p:spPr>
              <a:xfrm>
                <a:off x="444240" y="1477440"/>
                <a:ext cx="464040" cy="3566160"/>
              </a:xfrm>
              <a:prstGeom prst="rect">
                <a:avLst/>
              </a:prstGeom>
            </p:spPr>
          </p:pic>
        </mc:Fallback>
      </mc:AlternateContent>
    </p:spTree>
    <p:extLst>
      <p:ext uri="{BB962C8B-B14F-4D97-AF65-F5344CB8AC3E}">
        <p14:creationId xmlns:p14="http://schemas.microsoft.com/office/powerpoint/2010/main" val="1687703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6BCA15-F9AC-40E4-BBAE-CDEA22652113}"/>
                  </a:ext>
                </a:extLst>
              </p:cNvPr>
              <p:cNvSpPr txBox="1"/>
              <p:nvPr/>
            </p:nvSpPr>
            <p:spPr>
              <a:xfrm>
                <a:off x="1330960" y="467360"/>
                <a:ext cx="9530080" cy="6166688"/>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ASSUMPTIONS (CONTINUED…)</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5. THE STRESSES IN THE REINFORCEMENT ARE DERIVED FROM REPRESENTATIVE STRESS – STRAIN CURVE FOR THE TYPE OF STEEL USED.</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FOR DESIGN PURPOSE, THE PARTIAL SAFETY FACTOR</a:t>
                </a:r>
              </a:p>
              <a:p>
                <a14:m>
                  <m:oMath xmlns:m="http://schemas.openxmlformats.org/officeDocument/2006/math">
                    <m:sSub>
                      <m:sSubPr>
                        <m:ctrlPr>
                          <a:rPr lang="en-IN" sz="2800" i="1" smtClean="0">
                            <a:latin typeface="Cambria Math" panose="02040503050406030204" pitchFamily="18" charset="0"/>
                          </a:rPr>
                        </m:ctrlPr>
                      </m:sSubPr>
                      <m:e>
                        <m:r>
                          <m:rPr>
                            <m:sty m:val="p"/>
                          </m:rPr>
                          <a:rPr lang="el-GR" sz="2800" i="1" smtClean="0">
                            <a:latin typeface="Cambria Math" panose="02040503050406030204" pitchFamily="18" charset="0"/>
                          </a:rPr>
                          <m:t>γ</m:t>
                        </m:r>
                      </m:e>
                      <m:sub>
                        <m:r>
                          <a:rPr lang="en-IN" sz="2800" b="0" i="1" smtClean="0">
                            <a:latin typeface="Cambria Math" panose="02040503050406030204" pitchFamily="18" charset="0"/>
                          </a:rPr>
                          <m:t>𝑚</m:t>
                        </m:r>
                      </m:sub>
                    </m:sSub>
                  </m:oMath>
                </a14:m>
                <a:r>
                  <a:rPr lang="en-IN" sz="2800" dirty="0">
                    <a:latin typeface="Times New Roman" panose="02020603050405020304" pitchFamily="18" charset="0"/>
                    <a:cs typeface="Times New Roman" panose="02020603050405020304" pitchFamily="18" charset="0"/>
                  </a:rPr>
                  <a:t> = 1.15 shall be applied.</a:t>
                </a: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6. THE MAXIMUM STRAIN IN THE TENSION REINFORCEMENT IN THE SECTION AT THE FAILURE SHALL NOT BE LESS THAN </a:t>
                </a:r>
              </a:p>
              <a:p>
                <a:pPr/>
                <a14:m>
                  <m:oMathPara xmlns:m="http://schemas.openxmlformats.org/officeDocument/2006/math">
                    <m:oMathParaPr>
                      <m:jc m:val="centerGroup"/>
                    </m:oMathParaPr>
                    <m:oMath xmlns:m="http://schemas.openxmlformats.org/officeDocument/2006/math">
                      <m:f>
                        <m:fPr>
                          <m:ctrlPr>
                            <a:rPr lang="en-IN" sz="2800" i="1" smtClean="0">
                              <a:latin typeface="Cambria Math" panose="02040503050406030204" pitchFamily="18" charset="0"/>
                            </a:rPr>
                          </m:ctrlPr>
                        </m:fPr>
                        <m:num>
                          <m:sSub>
                            <m:sSubPr>
                              <m:ctrlPr>
                                <a:rPr lang="en-IN" sz="2800" i="1" smtClean="0">
                                  <a:latin typeface="Cambria Math" panose="02040503050406030204" pitchFamily="18" charset="0"/>
                                </a:rPr>
                              </m:ctrlPr>
                            </m:sSubPr>
                            <m:e>
                              <m:r>
                                <a:rPr lang="en-IN" sz="2800" b="0" i="1" smtClean="0">
                                  <a:latin typeface="Cambria Math" panose="02040503050406030204" pitchFamily="18" charset="0"/>
                                </a:rPr>
                                <m:t>𝑓</m:t>
                              </m:r>
                            </m:e>
                            <m:sub>
                              <m:r>
                                <a:rPr lang="en-IN" sz="2800" b="0" i="1" smtClean="0">
                                  <a:latin typeface="Cambria Math" panose="02040503050406030204" pitchFamily="18" charset="0"/>
                                </a:rPr>
                                <m:t>𝑦</m:t>
                              </m:r>
                            </m:sub>
                          </m:sSub>
                        </m:num>
                        <m:den>
                          <m:r>
                            <a:rPr lang="en-IN" sz="2800" b="0" i="1" smtClean="0">
                              <a:latin typeface="Cambria Math" panose="02040503050406030204" pitchFamily="18" charset="0"/>
                            </a:rPr>
                            <m:t>1.15</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𝐸</m:t>
                              </m:r>
                            </m:e>
                            <m:sub>
                              <m:r>
                                <a:rPr lang="en-IN" sz="2800" b="0" i="1" smtClean="0">
                                  <a:latin typeface="Cambria Math" panose="02040503050406030204" pitchFamily="18" charset="0"/>
                                </a:rPr>
                                <m:t>𝑠</m:t>
                              </m:r>
                            </m:sub>
                          </m:sSub>
                        </m:den>
                      </m:f>
                      <m:r>
                        <a:rPr lang="en-IN" sz="2800" b="0" i="1" smtClean="0">
                          <a:latin typeface="Cambria Math" panose="02040503050406030204" pitchFamily="18" charset="0"/>
                        </a:rPr>
                        <m:t>+0.002</m:t>
                      </m:r>
                    </m:oMath>
                  </m:oMathPara>
                </a14:m>
                <a:endParaRPr lang="en-IN" sz="2800"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2E6BCA15-F9AC-40E4-BBAE-CDEA22652113}"/>
                  </a:ext>
                </a:extLst>
              </p:cNvPr>
              <p:cNvSpPr txBox="1">
                <a:spLocks noRot="1" noChangeAspect="1" noMove="1" noResize="1" noEditPoints="1" noAdjustHandles="1" noChangeArrowheads="1" noChangeShapeType="1" noTextEdit="1"/>
              </p:cNvSpPr>
              <p:nvPr/>
            </p:nvSpPr>
            <p:spPr>
              <a:xfrm>
                <a:off x="1330960" y="467360"/>
                <a:ext cx="9530080" cy="6166688"/>
              </a:xfrm>
              <a:prstGeom prst="rect">
                <a:avLst/>
              </a:prstGeom>
              <a:blipFill>
                <a:blip r:embed="rId2"/>
                <a:stretch>
                  <a:fillRect l="-1279" t="-108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7B7DEC1-E579-4046-B850-71C6480D60D5}"/>
                  </a:ext>
                </a:extLst>
              </p14:cNvPr>
              <p14:cNvContentPartPr/>
              <p14:nvPr/>
            </p14:nvContentPartPr>
            <p14:xfrm>
              <a:off x="1250640" y="1527120"/>
              <a:ext cx="390600" cy="3042720"/>
            </p14:xfrm>
          </p:contentPart>
        </mc:Choice>
        <mc:Fallback xmlns="">
          <p:pic>
            <p:nvPicPr>
              <p:cNvPr id="5" name="Ink 4">
                <a:extLst>
                  <a:ext uri="{FF2B5EF4-FFF2-40B4-BE49-F238E27FC236}">
                    <a16:creationId xmlns:a16="http://schemas.microsoft.com/office/drawing/2014/main" id="{67B7DEC1-E579-4046-B850-71C6480D60D5}"/>
                  </a:ext>
                </a:extLst>
              </p:cNvPr>
              <p:cNvPicPr/>
              <p:nvPr/>
            </p:nvPicPr>
            <p:blipFill>
              <a:blip r:embed="rId4"/>
              <a:stretch>
                <a:fillRect/>
              </a:stretch>
            </p:blipFill>
            <p:spPr>
              <a:xfrm>
                <a:off x="1241280" y="1517760"/>
                <a:ext cx="409320" cy="3061440"/>
              </a:xfrm>
              <a:prstGeom prst="rect">
                <a:avLst/>
              </a:prstGeom>
            </p:spPr>
          </p:pic>
        </mc:Fallback>
      </mc:AlternateContent>
    </p:spTree>
    <p:extLst>
      <p:ext uri="{BB962C8B-B14F-4D97-AF65-F5344CB8AC3E}">
        <p14:creationId xmlns:p14="http://schemas.microsoft.com/office/powerpoint/2010/main" val="920193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E88D70-0AA3-46C4-A739-787803DDF899}"/>
              </a:ext>
            </a:extLst>
          </p:cNvPr>
          <p:cNvSpPr txBox="1"/>
          <p:nvPr/>
        </p:nvSpPr>
        <p:spPr>
          <a:xfrm>
            <a:off x="1463040" y="609600"/>
            <a:ext cx="9885680" cy="4401205"/>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Specially for limit state of collapse : compression </a:t>
            </a:r>
          </a:p>
          <a:p>
            <a:pPr algn="just"/>
            <a:endParaRPr lang="en-IN" sz="2800" dirty="0">
              <a:latin typeface="Times New Roman" panose="02020603050405020304" pitchFamily="18" charset="0"/>
              <a:cs typeface="Times New Roman" panose="02020603050405020304" pitchFamily="18" charset="0"/>
            </a:endParaRPr>
          </a:p>
          <a:p>
            <a:pPr marL="342900" indent="-342900" algn="just">
              <a:buAutoNum type="arabicPeriod"/>
            </a:pPr>
            <a:r>
              <a:rPr lang="en-IN" sz="2800" dirty="0">
                <a:latin typeface="Times New Roman" panose="02020603050405020304" pitchFamily="18" charset="0"/>
                <a:cs typeface="Times New Roman" panose="02020603050405020304" pitchFamily="18" charset="0"/>
              </a:rPr>
              <a:t>The maximum compression strain in concrete in axial compression is taken as 0.002.</a:t>
            </a:r>
          </a:p>
          <a:p>
            <a:pPr marL="342900" indent="-342900" algn="just">
              <a:buAutoNum type="arabicPeriod"/>
            </a:pPr>
            <a:endParaRPr lang="en-IN" sz="2800" dirty="0">
              <a:latin typeface="Times New Roman" panose="02020603050405020304" pitchFamily="18" charset="0"/>
              <a:cs typeface="Times New Roman" panose="02020603050405020304" pitchFamily="18" charset="0"/>
            </a:endParaRPr>
          </a:p>
          <a:p>
            <a:pPr marL="342900" indent="-342900" algn="just">
              <a:buAutoNum type="arabicPeriod"/>
            </a:pPr>
            <a:endParaRPr lang="en-IN" sz="2800" dirty="0">
              <a:latin typeface="Times New Roman" panose="02020603050405020304" pitchFamily="18" charset="0"/>
              <a:cs typeface="Times New Roman" panose="02020603050405020304" pitchFamily="18" charset="0"/>
            </a:endParaRPr>
          </a:p>
          <a:p>
            <a:pPr marL="342900" indent="-342900" algn="just">
              <a:buAutoNum type="arabicPeriod"/>
            </a:pPr>
            <a:r>
              <a:rPr lang="en-IN" sz="2800" dirty="0">
                <a:latin typeface="Times New Roman" panose="02020603050405020304" pitchFamily="18" charset="0"/>
                <a:cs typeface="Times New Roman" panose="02020603050405020304" pitchFamily="18" charset="0"/>
              </a:rPr>
              <a:t>The maximum compressive strain at the highly compressed extreme fibre in concrete subjected to axial compression and bending and when there is no tension on the section shall be 0.0035 minus 0.75 times the strain at the least compression fibre.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7CA5ED3-982C-4019-A18D-08A88B250662}"/>
                  </a:ext>
                </a:extLst>
              </p14:cNvPr>
              <p14:cNvContentPartPr/>
              <p14:nvPr/>
            </p14:nvContentPartPr>
            <p14:xfrm>
              <a:off x="1369440" y="1809720"/>
              <a:ext cx="4604400" cy="3216240"/>
            </p14:xfrm>
          </p:contentPart>
        </mc:Choice>
        <mc:Fallback xmlns="">
          <p:pic>
            <p:nvPicPr>
              <p:cNvPr id="3" name="Ink 2">
                <a:extLst>
                  <a:ext uri="{FF2B5EF4-FFF2-40B4-BE49-F238E27FC236}">
                    <a16:creationId xmlns:a16="http://schemas.microsoft.com/office/drawing/2014/main" id="{37CA5ED3-982C-4019-A18D-08A88B250662}"/>
                  </a:ext>
                </a:extLst>
              </p:cNvPr>
              <p:cNvPicPr/>
              <p:nvPr/>
            </p:nvPicPr>
            <p:blipFill>
              <a:blip r:embed="rId3"/>
              <a:stretch>
                <a:fillRect/>
              </a:stretch>
            </p:blipFill>
            <p:spPr>
              <a:xfrm>
                <a:off x="1360080" y="1800360"/>
                <a:ext cx="4623120" cy="3234960"/>
              </a:xfrm>
              <a:prstGeom prst="rect">
                <a:avLst/>
              </a:prstGeom>
            </p:spPr>
          </p:pic>
        </mc:Fallback>
      </mc:AlternateContent>
    </p:spTree>
    <p:extLst>
      <p:ext uri="{BB962C8B-B14F-4D97-AF65-F5344CB8AC3E}">
        <p14:creationId xmlns:p14="http://schemas.microsoft.com/office/powerpoint/2010/main" val="2141704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056A181-E260-4736-B948-11F26707D8F8}"/>
                  </a:ext>
                </a:extLst>
              </p14:cNvPr>
              <p14:cNvContentPartPr/>
              <p14:nvPr/>
            </p14:nvContentPartPr>
            <p14:xfrm>
              <a:off x="75600" y="466920"/>
              <a:ext cx="11504160" cy="5399280"/>
            </p14:xfrm>
          </p:contentPart>
        </mc:Choice>
        <mc:Fallback xmlns="">
          <p:pic>
            <p:nvPicPr>
              <p:cNvPr id="2" name="Ink 1">
                <a:extLst>
                  <a:ext uri="{FF2B5EF4-FFF2-40B4-BE49-F238E27FC236}">
                    <a16:creationId xmlns:a16="http://schemas.microsoft.com/office/drawing/2014/main" id="{0056A181-E260-4736-B948-11F26707D8F8}"/>
                  </a:ext>
                </a:extLst>
              </p:cNvPr>
              <p:cNvPicPr/>
              <p:nvPr/>
            </p:nvPicPr>
            <p:blipFill>
              <a:blip r:embed="rId3"/>
              <a:stretch>
                <a:fillRect/>
              </a:stretch>
            </p:blipFill>
            <p:spPr>
              <a:xfrm>
                <a:off x="66240" y="457560"/>
                <a:ext cx="11522880" cy="5418000"/>
              </a:xfrm>
              <a:prstGeom prst="rect">
                <a:avLst/>
              </a:prstGeom>
            </p:spPr>
          </p:pic>
        </mc:Fallback>
      </mc:AlternateContent>
    </p:spTree>
    <p:extLst>
      <p:ext uri="{BB962C8B-B14F-4D97-AF65-F5344CB8AC3E}">
        <p14:creationId xmlns:p14="http://schemas.microsoft.com/office/powerpoint/2010/main" val="3291966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CEF531D-C71D-47C2-A73C-9B335C88D677}"/>
                  </a:ext>
                </a:extLst>
              </p14:cNvPr>
              <p14:cNvContentPartPr/>
              <p14:nvPr/>
            </p14:nvContentPartPr>
            <p14:xfrm>
              <a:off x="557640" y="1279800"/>
              <a:ext cx="10394640" cy="5069160"/>
            </p14:xfrm>
          </p:contentPart>
        </mc:Choice>
        <mc:Fallback xmlns="">
          <p:pic>
            <p:nvPicPr>
              <p:cNvPr id="2" name="Ink 1">
                <a:extLst>
                  <a:ext uri="{FF2B5EF4-FFF2-40B4-BE49-F238E27FC236}">
                    <a16:creationId xmlns:a16="http://schemas.microsoft.com/office/drawing/2014/main" id="{1CEF531D-C71D-47C2-A73C-9B335C88D677}"/>
                  </a:ext>
                </a:extLst>
              </p:cNvPr>
              <p:cNvPicPr/>
              <p:nvPr/>
            </p:nvPicPr>
            <p:blipFill>
              <a:blip r:embed="rId3"/>
              <a:stretch>
                <a:fillRect/>
              </a:stretch>
            </p:blipFill>
            <p:spPr>
              <a:xfrm>
                <a:off x="548280" y="1270440"/>
                <a:ext cx="10413360" cy="5087880"/>
              </a:xfrm>
              <a:prstGeom prst="rect">
                <a:avLst/>
              </a:prstGeom>
            </p:spPr>
          </p:pic>
        </mc:Fallback>
      </mc:AlternateContent>
    </p:spTree>
    <p:extLst>
      <p:ext uri="{BB962C8B-B14F-4D97-AF65-F5344CB8AC3E}">
        <p14:creationId xmlns:p14="http://schemas.microsoft.com/office/powerpoint/2010/main" val="1670371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8C93A89-ACFD-4323-AC35-D350E32ADAD6}"/>
                  </a:ext>
                </a:extLst>
              </p14:cNvPr>
              <p14:cNvContentPartPr/>
              <p14:nvPr/>
            </p14:nvContentPartPr>
            <p14:xfrm>
              <a:off x="1124640" y="421560"/>
              <a:ext cx="7571520" cy="747000"/>
            </p14:xfrm>
          </p:contentPart>
        </mc:Choice>
        <mc:Fallback xmlns="">
          <p:pic>
            <p:nvPicPr>
              <p:cNvPr id="2" name="Ink 1">
                <a:extLst>
                  <a:ext uri="{FF2B5EF4-FFF2-40B4-BE49-F238E27FC236}">
                    <a16:creationId xmlns:a16="http://schemas.microsoft.com/office/drawing/2014/main" id="{18C93A89-ACFD-4323-AC35-D350E32ADAD6}"/>
                  </a:ext>
                </a:extLst>
              </p:cNvPr>
              <p:cNvPicPr/>
              <p:nvPr/>
            </p:nvPicPr>
            <p:blipFill>
              <a:blip r:embed="rId3"/>
              <a:stretch>
                <a:fillRect/>
              </a:stretch>
            </p:blipFill>
            <p:spPr>
              <a:xfrm>
                <a:off x="1115280" y="412200"/>
                <a:ext cx="759024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F826AAC-0C5F-4071-8DE0-BA4661BE5DE7}"/>
                  </a:ext>
                </a:extLst>
              </p14:cNvPr>
              <p14:cNvContentPartPr/>
              <p14:nvPr/>
            </p14:nvContentPartPr>
            <p14:xfrm>
              <a:off x="602640" y="931320"/>
              <a:ext cx="9656280" cy="4423680"/>
            </p14:xfrm>
          </p:contentPart>
        </mc:Choice>
        <mc:Fallback xmlns="">
          <p:pic>
            <p:nvPicPr>
              <p:cNvPr id="3" name="Ink 2">
                <a:extLst>
                  <a:ext uri="{FF2B5EF4-FFF2-40B4-BE49-F238E27FC236}">
                    <a16:creationId xmlns:a16="http://schemas.microsoft.com/office/drawing/2014/main" id="{EF826AAC-0C5F-4071-8DE0-BA4661BE5DE7}"/>
                  </a:ext>
                </a:extLst>
              </p:cNvPr>
              <p:cNvPicPr/>
              <p:nvPr/>
            </p:nvPicPr>
            <p:blipFill>
              <a:blip r:embed="rId5"/>
              <a:stretch>
                <a:fillRect/>
              </a:stretch>
            </p:blipFill>
            <p:spPr>
              <a:xfrm>
                <a:off x="593280" y="921960"/>
                <a:ext cx="9675000" cy="4442400"/>
              </a:xfrm>
              <a:prstGeom prst="rect">
                <a:avLst/>
              </a:prstGeom>
            </p:spPr>
          </p:pic>
        </mc:Fallback>
      </mc:AlternateContent>
    </p:spTree>
    <p:extLst>
      <p:ext uri="{BB962C8B-B14F-4D97-AF65-F5344CB8AC3E}">
        <p14:creationId xmlns:p14="http://schemas.microsoft.com/office/powerpoint/2010/main" val="302864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0BAAA81-D5B9-4F67-A9AF-84ABF295302A}"/>
                  </a:ext>
                </a:extLst>
              </p14:cNvPr>
              <p14:cNvContentPartPr/>
              <p14:nvPr/>
            </p14:nvContentPartPr>
            <p14:xfrm>
              <a:off x="578880" y="1001160"/>
              <a:ext cx="10051920" cy="4795560"/>
            </p14:xfrm>
          </p:contentPart>
        </mc:Choice>
        <mc:Fallback xmlns="">
          <p:pic>
            <p:nvPicPr>
              <p:cNvPr id="2" name="Ink 1">
                <a:extLst>
                  <a:ext uri="{FF2B5EF4-FFF2-40B4-BE49-F238E27FC236}">
                    <a16:creationId xmlns:a16="http://schemas.microsoft.com/office/drawing/2014/main" id="{C0BAAA81-D5B9-4F67-A9AF-84ABF295302A}"/>
                  </a:ext>
                </a:extLst>
              </p:cNvPr>
              <p:cNvPicPr/>
              <p:nvPr/>
            </p:nvPicPr>
            <p:blipFill>
              <a:blip r:embed="rId3"/>
              <a:stretch>
                <a:fillRect/>
              </a:stretch>
            </p:blipFill>
            <p:spPr>
              <a:xfrm>
                <a:off x="569520" y="991800"/>
                <a:ext cx="10070640" cy="4814280"/>
              </a:xfrm>
              <a:prstGeom prst="rect">
                <a:avLst/>
              </a:prstGeom>
            </p:spPr>
          </p:pic>
        </mc:Fallback>
      </mc:AlternateContent>
    </p:spTree>
    <p:extLst>
      <p:ext uri="{BB962C8B-B14F-4D97-AF65-F5344CB8AC3E}">
        <p14:creationId xmlns:p14="http://schemas.microsoft.com/office/powerpoint/2010/main" val="2625811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DA01CC3-9F24-4E26-A6B1-FD20A256B7D6}"/>
                  </a:ext>
                </a:extLst>
              </p14:cNvPr>
              <p14:cNvContentPartPr/>
              <p14:nvPr/>
            </p14:nvContentPartPr>
            <p14:xfrm>
              <a:off x="790920" y="626040"/>
              <a:ext cx="11007720" cy="5414760"/>
            </p14:xfrm>
          </p:contentPart>
        </mc:Choice>
        <mc:Fallback xmlns="">
          <p:pic>
            <p:nvPicPr>
              <p:cNvPr id="2" name="Ink 1">
                <a:extLst>
                  <a:ext uri="{FF2B5EF4-FFF2-40B4-BE49-F238E27FC236}">
                    <a16:creationId xmlns:a16="http://schemas.microsoft.com/office/drawing/2014/main" id="{4DA01CC3-9F24-4E26-A6B1-FD20A256B7D6}"/>
                  </a:ext>
                </a:extLst>
              </p:cNvPr>
              <p:cNvPicPr/>
              <p:nvPr/>
            </p:nvPicPr>
            <p:blipFill>
              <a:blip r:embed="rId3"/>
              <a:stretch>
                <a:fillRect/>
              </a:stretch>
            </p:blipFill>
            <p:spPr>
              <a:xfrm>
                <a:off x="781560" y="616680"/>
                <a:ext cx="11026440" cy="5433480"/>
              </a:xfrm>
              <a:prstGeom prst="rect">
                <a:avLst/>
              </a:prstGeom>
            </p:spPr>
          </p:pic>
        </mc:Fallback>
      </mc:AlternateContent>
    </p:spTree>
    <p:extLst>
      <p:ext uri="{BB962C8B-B14F-4D97-AF65-F5344CB8AC3E}">
        <p14:creationId xmlns:p14="http://schemas.microsoft.com/office/powerpoint/2010/main" val="2558713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529DFE7-439D-4B41-BAF6-27FCBB4A663A}"/>
                  </a:ext>
                </a:extLst>
              </p14:cNvPr>
              <p14:cNvContentPartPr/>
              <p14:nvPr/>
            </p14:nvContentPartPr>
            <p14:xfrm>
              <a:off x="865800" y="1245960"/>
              <a:ext cx="10206720" cy="800640"/>
            </p14:xfrm>
          </p:contentPart>
        </mc:Choice>
        <mc:Fallback xmlns="">
          <p:pic>
            <p:nvPicPr>
              <p:cNvPr id="2" name="Ink 1">
                <a:extLst>
                  <a:ext uri="{FF2B5EF4-FFF2-40B4-BE49-F238E27FC236}">
                    <a16:creationId xmlns:a16="http://schemas.microsoft.com/office/drawing/2014/main" id="{F529DFE7-439D-4B41-BAF6-27FCBB4A663A}"/>
                  </a:ext>
                </a:extLst>
              </p:cNvPr>
              <p:cNvPicPr/>
              <p:nvPr/>
            </p:nvPicPr>
            <p:blipFill>
              <a:blip r:embed="rId3"/>
              <a:stretch>
                <a:fillRect/>
              </a:stretch>
            </p:blipFill>
            <p:spPr>
              <a:xfrm>
                <a:off x="856440" y="1236600"/>
                <a:ext cx="10225440" cy="819360"/>
              </a:xfrm>
              <a:prstGeom prst="rect">
                <a:avLst/>
              </a:prstGeom>
            </p:spPr>
          </p:pic>
        </mc:Fallback>
      </mc:AlternateContent>
    </p:spTree>
    <p:extLst>
      <p:ext uri="{BB962C8B-B14F-4D97-AF65-F5344CB8AC3E}">
        <p14:creationId xmlns:p14="http://schemas.microsoft.com/office/powerpoint/2010/main" val="1179795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02E1B2F-92C8-43F9-994D-7ED6385834FE}"/>
                  </a:ext>
                </a:extLst>
              </p14:cNvPr>
              <p14:cNvContentPartPr/>
              <p14:nvPr/>
            </p14:nvContentPartPr>
            <p14:xfrm>
              <a:off x="352440" y="799200"/>
              <a:ext cx="8375760" cy="5153040"/>
            </p14:xfrm>
          </p:contentPart>
        </mc:Choice>
        <mc:Fallback xmlns="">
          <p:pic>
            <p:nvPicPr>
              <p:cNvPr id="2" name="Ink 1">
                <a:extLst>
                  <a:ext uri="{FF2B5EF4-FFF2-40B4-BE49-F238E27FC236}">
                    <a16:creationId xmlns:a16="http://schemas.microsoft.com/office/drawing/2014/main" id="{C02E1B2F-92C8-43F9-994D-7ED6385834FE}"/>
                  </a:ext>
                </a:extLst>
              </p:cNvPr>
              <p:cNvPicPr/>
              <p:nvPr/>
            </p:nvPicPr>
            <p:blipFill>
              <a:blip r:embed="rId3"/>
              <a:stretch>
                <a:fillRect/>
              </a:stretch>
            </p:blipFill>
            <p:spPr>
              <a:xfrm>
                <a:off x="343080" y="789840"/>
                <a:ext cx="8394480" cy="5171760"/>
              </a:xfrm>
              <a:prstGeom prst="rect">
                <a:avLst/>
              </a:prstGeom>
            </p:spPr>
          </p:pic>
        </mc:Fallback>
      </mc:AlternateContent>
    </p:spTree>
    <p:extLst>
      <p:ext uri="{BB962C8B-B14F-4D97-AF65-F5344CB8AC3E}">
        <p14:creationId xmlns:p14="http://schemas.microsoft.com/office/powerpoint/2010/main" val="354450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B678509-BF3A-41BE-84AB-E055EFF37388}"/>
                  </a:ext>
                </a:extLst>
              </p14:cNvPr>
              <p14:cNvContentPartPr/>
              <p14:nvPr/>
            </p14:nvContentPartPr>
            <p14:xfrm>
              <a:off x="954360" y="707400"/>
              <a:ext cx="8183160" cy="4488480"/>
            </p14:xfrm>
          </p:contentPart>
        </mc:Choice>
        <mc:Fallback xmlns="">
          <p:pic>
            <p:nvPicPr>
              <p:cNvPr id="2" name="Ink 1">
                <a:extLst>
                  <a:ext uri="{FF2B5EF4-FFF2-40B4-BE49-F238E27FC236}">
                    <a16:creationId xmlns:a16="http://schemas.microsoft.com/office/drawing/2014/main" id="{4B678509-BF3A-41BE-84AB-E055EFF37388}"/>
                  </a:ext>
                </a:extLst>
              </p:cNvPr>
              <p:cNvPicPr/>
              <p:nvPr/>
            </p:nvPicPr>
            <p:blipFill>
              <a:blip r:embed="rId3"/>
              <a:stretch>
                <a:fillRect/>
              </a:stretch>
            </p:blipFill>
            <p:spPr>
              <a:xfrm>
                <a:off x="945000" y="698040"/>
                <a:ext cx="8201880" cy="4507200"/>
              </a:xfrm>
              <a:prstGeom prst="rect">
                <a:avLst/>
              </a:prstGeom>
            </p:spPr>
          </p:pic>
        </mc:Fallback>
      </mc:AlternateContent>
    </p:spTree>
    <p:extLst>
      <p:ext uri="{BB962C8B-B14F-4D97-AF65-F5344CB8AC3E}">
        <p14:creationId xmlns:p14="http://schemas.microsoft.com/office/powerpoint/2010/main" val="3401275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D3AD27E-BFD7-4EC9-8A44-B39AA18C8F83}"/>
                  </a:ext>
                </a:extLst>
              </p14:cNvPr>
              <p14:cNvContentPartPr/>
              <p14:nvPr/>
            </p14:nvContentPartPr>
            <p14:xfrm>
              <a:off x="672120" y="452160"/>
              <a:ext cx="9163440" cy="5221800"/>
            </p14:xfrm>
          </p:contentPart>
        </mc:Choice>
        <mc:Fallback xmlns="">
          <p:pic>
            <p:nvPicPr>
              <p:cNvPr id="2" name="Ink 1">
                <a:extLst>
                  <a:ext uri="{FF2B5EF4-FFF2-40B4-BE49-F238E27FC236}">
                    <a16:creationId xmlns:a16="http://schemas.microsoft.com/office/drawing/2014/main" id="{DD3AD27E-BFD7-4EC9-8A44-B39AA18C8F83}"/>
                  </a:ext>
                </a:extLst>
              </p:cNvPr>
              <p:cNvPicPr/>
              <p:nvPr/>
            </p:nvPicPr>
            <p:blipFill>
              <a:blip r:embed="rId3"/>
              <a:stretch>
                <a:fillRect/>
              </a:stretch>
            </p:blipFill>
            <p:spPr>
              <a:xfrm>
                <a:off x="662760" y="442800"/>
                <a:ext cx="9182160" cy="5240520"/>
              </a:xfrm>
              <a:prstGeom prst="rect">
                <a:avLst/>
              </a:prstGeom>
            </p:spPr>
          </p:pic>
        </mc:Fallback>
      </mc:AlternateContent>
    </p:spTree>
    <p:extLst>
      <p:ext uri="{BB962C8B-B14F-4D97-AF65-F5344CB8AC3E}">
        <p14:creationId xmlns:p14="http://schemas.microsoft.com/office/powerpoint/2010/main" val="359468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7AE3F60-A681-4381-A4DC-FAAE54C18ABE}"/>
                  </a:ext>
                </a:extLst>
              </p14:cNvPr>
              <p14:cNvContentPartPr/>
              <p14:nvPr/>
            </p14:nvContentPartPr>
            <p14:xfrm>
              <a:off x="510480" y="1288080"/>
              <a:ext cx="10706040" cy="4644720"/>
            </p14:xfrm>
          </p:contentPart>
        </mc:Choice>
        <mc:Fallback xmlns="">
          <p:pic>
            <p:nvPicPr>
              <p:cNvPr id="2" name="Ink 1">
                <a:extLst>
                  <a:ext uri="{FF2B5EF4-FFF2-40B4-BE49-F238E27FC236}">
                    <a16:creationId xmlns:a16="http://schemas.microsoft.com/office/drawing/2014/main" id="{37AE3F60-A681-4381-A4DC-FAAE54C18ABE}"/>
                  </a:ext>
                </a:extLst>
              </p:cNvPr>
              <p:cNvPicPr/>
              <p:nvPr/>
            </p:nvPicPr>
            <p:blipFill>
              <a:blip r:embed="rId3"/>
              <a:stretch>
                <a:fillRect/>
              </a:stretch>
            </p:blipFill>
            <p:spPr>
              <a:xfrm>
                <a:off x="501120" y="1278720"/>
                <a:ext cx="10724760" cy="4663440"/>
              </a:xfrm>
              <a:prstGeom prst="rect">
                <a:avLst/>
              </a:prstGeom>
            </p:spPr>
          </p:pic>
        </mc:Fallback>
      </mc:AlternateContent>
    </p:spTree>
    <p:extLst>
      <p:ext uri="{BB962C8B-B14F-4D97-AF65-F5344CB8AC3E}">
        <p14:creationId xmlns:p14="http://schemas.microsoft.com/office/powerpoint/2010/main" val="3722042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B0F5C57-C05F-44D2-AFB0-B28F12BF10EF}"/>
                  </a:ext>
                </a:extLst>
              </p14:cNvPr>
              <p14:cNvContentPartPr/>
              <p14:nvPr/>
            </p14:nvContentPartPr>
            <p14:xfrm>
              <a:off x="808200" y="370800"/>
              <a:ext cx="10743840" cy="5968440"/>
            </p14:xfrm>
          </p:contentPart>
        </mc:Choice>
        <mc:Fallback xmlns="">
          <p:pic>
            <p:nvPicPr>
              <p:cNvPr id="2" name="Ink 1">
                <a:extLst>
                  <a:ext uri="{FF2B5EF4-FFF2-40B4-BE49-F238E27FC236}">
                    <a16:creationId xmlns:a16="http://schemas.microsoft.com/office/drawing/2014/main" id="{0B0F5C57-C05F-44D2-AFB0-B28F12BF10EF}"/>
                  </a:ext>
                </a:extLst>
              </p:cNvPr>
              <p:cNvPicPr/>
              <p:nvPr/>
            </p:nvPicPr>
            <p:blipFill>
              <a:blip r:embed="rId3"/>
              <a:stretch>
                <a:fillRect/>
              </a:stretch>
            </p:blipFill>
            <p:spPr>
              <a:xfrm>
                <a:off x="798840" y="361440"/>
                <a:ext cx="10762560" cy="5987160"/>
              </a:xfrm>
              <a:prstGeom prst="rect">
                <a:avLst/>
              </a:prstGeom>
            </p:spPr>
          </p:pic>
        </mc:Fallback>
      </mc:AlternateContent>
    </p:spTree>
    <p:extLst>
      <p:ext uri="{BB962C8B-B14F-4D97-AF65-F5344CB8AC3E}">
        <p14:creationId xmlns:p14="http://schemas.microsoft.com/office/powerpoint/2010/main" val="3127452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2911B6F-D54F-47FA-8EF7-1C5BA0211202}"/>
                  </a:ext>
                </a:extLst>
              </p14:cNvPr>
              <p14:cNvContentPartPr/>
              <p14:nvPr/>
            </p14:nvContentPartPr>
            <p14:xfrm>
              <a:off x="796320" y="577080"/>
              <a:ext cx="9551520" cy="5223240"/>
            </p14:xfrm>
          </p:contentPart>
        </mc:Choice>
        <mc:Fallback xmlns="">
          <p:pic>
            <p:nvPicPr>
              <p:cNvPr id="2" name="Ink 1">
                <a:extLst>
                  <a:ext uri="{FF2B5EF4-FFF2-40B4-BE49-F238E27FC236}">
                    <a16:creationId xmlns:a16="http://schemas.microsoft.com/office/drawing/2014/main" id="{22911B6F-D54F-47FA-8EF7-1C5BA0211202}"/>
                  </a:ext>
                </a:extLst>
              </p:cNvPr>
              <p:cNvPicPr/>
              <p:nvPr/>
            </p:nvPicPr>
            <p:blipFill>
              <a:blip r:embed="rId3"/>
              <a:stretch>
                <a:fillRect/>
              </a:stretch>
            </p:blipFill>
            <p:spPr>
              <a:xfrm>
                <a:off x="786960" y="567720"/>
                <a:ext cx="9570240" cy="5241960"/>
              </a:xfrm>
              <a:prstGeom prst="rect">
                <a:avLst/>
              </a:prstGeom>
            </p:spPr>
          </p:pic>
        </mc:Fallback>
      </mc:AlternateContent>
    </p:spTree>
    <p:extLst>
      <p:ext uri="{BB962C8B-B14F-4D97-AF65-F5344CB8AC3E}">
        <p14:creationId xmlns:p14="http://schemas.microsoft.com/office/powerpoint/2010/main" val="96837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D92C903-3B40-4479-9122-A13FC5714760}"/>
                  </a:ext>
                </a:extLst>
              </p14:cNvPr>
              <p14:cNvContentPartPr/>
              <p14:nvPr/>
            </p14:nvContentPartPr>
            <p14:xfrm>
              <a:off x="1129320" y="1069200"/>
              <a:ext cx="9641160" cy="3756600"/>
            </p14:xfrm>
          </p:contentPart>
        </mc:Choice>
        <mc:Fallback xmlns="">
          <p:pic>
            <p:nvPicPr>
              <p:cNvPr id="2" name="Ink 1">
                <a:extLst>
                  <a:ext uri="{FF2B5EF4-FFF2-40B4-BE49-F238E27FC236}">
                    <a16:creationId xmlns:a16="http://schemas.microsoft.com/office/drawing/2014/main" id="{9D92C903-3B40-4479-9122-A13FC5714760}"/>
                  </a:ext>
                </a:extLst>
              </p:cNvPr>
              <p:cNvPicPr/>
              <p:nvPr/>
            </p:nvPicPr>
            <p:blipFill>
              <a:blip r:embed="rId3"/>
              <a:stretch>
                <a:fillRect/>
              </a:stretch>
            </p:blipFill>
            <p:spPr>
              <a:xfrm>
                <a:off x="1119960" y="1059840"/>
                <a:ext cx="9659880" cy="3775320"/>
              </a:xfrm>
              <a:prstGeom prst="rect">
                <a:avLst/>
              </a:prstGeom>
            </p:spPr>
          </p:pic>
        </mc:Fallback>
      </mc:AlternateContent>
    </p:spTree>
    <p:extLst>
      <p:ext uri="{BB962C8B-B14F-4D97-AF65-F5344CB8AC3E}">
        <p14:creationId xmlns:p14="http://schemas.microsoft.com/office/powerpoint/2010/main" val="4225415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C7FEB22-DD83-40E5-8514-DD7BB6650ADF}"/>
                  </a:ext>
                </a:extLst>
              </p14:cNvPr>
              <p14:cNvContentPartPr/>
              <p14:nvPr/>
            </p14:nvContentPartPr>
            <p14:xfrm>
              <a:off x="713160" y="429840"/>
              <a:ext cx="11117160" cy="5286600"/>
            </p14:xfrm>
          </p:contentPart>
        </mc:Choice>
        <mc:Fallback xmlns="">
          <p:pic>
            <p:nvPicPr>
              <p:cNvPr id="3" name="Ink 2">
                <a:extLst>
                  <a:ext uri="{FF2B5EF4-FFF2-40B4-BE49-F238E27FC236}">
                    <a16:creationId xmlns:a16="http://schemas.microsoft.com/office/drawing/2014/main" id="{DC7FEB22-DD83-40E5-8514-DD7BB6650ADF}"/>
                  </a:ext>
                </a:extLst>
              </p:cNvPr>
              <p:cNvPicPr/>
              <p:nvPr/>
            </p:nvPicPr>
            <p:blipFill>
              <a:blip r:embed="rId3"/>
              <a:stretch>
                <a:fillRect/>
              </a:stretch>
            </p:blipFill>
            <p:spPr>
              <a:xfrm>
                <a:off x="703800" y="420480"/>
                <a:ext cx="11135880" cy="5305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ABD9051-8094-447F-83C8-D3C8C7556EED}"/>
                  </a:ext>
                </a:extLst>
              </p14:cNvPr>
              <p14:cNvContentPartPr/>
              <p14:nvPr/>
            </p14:nvContentPartPr>
            <p14:xfrm>
              <a:off x="11160360" y="4206960"/>
              <a:ext cx="158400" cy="167040"/>
            </p14:xfrm>
          </p:contentPart>
        </mc:Choice>
        <mc:Fallback xmlns="">
          <p:pic>
            <p:nvPicPr>
              <p:cNvPr id="2" name="Ink 1">
                <a:extLst>
                  <a:ext uri="{FF2B5EF4-FFF2-40B4-BE49-F238E27FC236}">
                    <a16:creationId xmlns:a16="http://schemas.microsoft.com/office/drawing/2014/main" id="{3ABD9051-8094-447F-83C8-D3C8C7556EED}"/>
                  </a:ext>
                </a:extLst>
              </p:cNvPr>
              <p:cNvPicPr/>
              <p:nvPr/>
            </p:nvPicPr>
            <p:blipFill>
              <a:blip r:embed="rId5"/>
              <a:stretch>
                <a:fillRect/>
              </a:stretch>
            </p:blipFill>
            <p:spPr>
              <a:xfrm>
                <a:off x="11151000" y="4197600"/>
                <a:ext cx="177120" cy="185760"/>
              </a:xfrm>
              <a:prstGeom prst="rect">
                <a:avLst/>
              </a:prstGeom>
            </p:spPr>
          </p:pic>
        </mc:Fallback>
      </mc:AlternateContent>
    </p:spTree>
    <p:extLst>
      <p:ext uri="{BB962C8B-B14F-4D97-AF65-F5344CB8AC3E}">
        <p14:creationId xmlns:p14="http://schemas.microsoft.com/office/powerpoint/2010/main" val="3063502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0D9D32F-1915-4032-BE96-48AE3CDC5C5B}"/>
                  </a:ext>
                </a:extLst>
              </p14:cNvPr>
              <p14:cNvContentPartPr/>
              <p14:nvPr/>
            </p14:nvContentPartPr>
            <p14:xfrm>
              <a:off x="625680" y="1247400"/>
              <a:ext cx="10828800" cy="4880160"/>
            </p14:xfrm>
          </p:contentPart>
        </mc:Choice>
        <mc:Fallback xmlns="">
          <p:pic>
            <p:nvPicPr>
              <p:cNvPr id="2" name="Ink 1">
                <a:extLst>
                  <a:ext uri="{FF2B5EF4-FFF2-40B4-BE49-F238E27FC236}">
                    <a16:creationId xmlns:a16="http://schemas.microsoft.com/office/drawing/2014/main" id="{40D9D32F-1915-4032-BE96-48AE3CDC5C5B}"/>
                  </a:ext>
                </a:extLst>
              </p:cNvPr>
              <p:cNvPicPr/>
              <p:nvPr/>
            </p:nvPicPr>
            <p:blipFill>
              <a:blip r:embed="rId3"/>
              <a:stretch>
                <a:fillRect/>
              </a:stretch>
            </p:blipFill>
            <p:spPr>
              <a:xfrm>
                <a:off x="616320" y="1238040"/>
                <a:ext cx="10847520" cy="4898880"/>
              </a:xfrm>
              <a:prstGeom prst="rect">
                <a:avLst/>
              </a:prstGeom>
            </p:spPr>
          </p:pic>
        </mc:Fallback>
      </mc:AlternateContent>
    </p:spTree>
    <p:extLst>
      <p:ext uri="{BB962C8B-B14F-4D97-AF65-F5344CB8AC3E}">
        <p14:creationId xmlns:p14="http://schemas.microsoft.com/office/powerpoint/2010/main" val="1187111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A49B2EA-A551-479B-A3D8-B6F0194C77D9}"/>
                  </a:ext>
                </a:extLst>
              </p14:cNvPr>
              <p14:cNvContentPartPr/>
              <p14:nvPr/>
            </p14:nvContentPartPr>
            <p14:xfrm>
              <a:off x="326160" y="512280"/>
              <a:ext cx="11447640" cy="5933520"/>
            </p14:xfrm>
          </p:contentPart>
        </mc:Choice>
        <mc:Fallback xmlns="">
          <p:pic>
            <p:nvPicPr>
              <p:cNvPr id="2" name="Ink 1">
                <a:extLst>
                  <a:ext uri="{FF2B5EF4-FFF2-40B4-BE49-F238E27FC236}">
                    <a16:creationId xmlns:a16="http://schemas.microsoft.com/office/drawing/2014/main" id="{BA49B2EA-A551-479B-A3D8-B6F0194C77D9}"/>
                  </a:ext>
                </a:extLst>
              </p:cNvPr>
              <p:cNvPicPr/>
              <p:nvPr/>
            </p:nvPicPr>
            <p:blipFill>
              <a:blip r:embed="rId3"/>
              <a:stretch>
                <a:fillRect/>
              </a:stretch>
            </p:blipFill>
            <p:spPr>
              <a:xfrm>
                <a:off x="316800" y="502920"/>
                <a:ext cx="11466360" cy="5952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45E59A2-37AB-4D0E-8865-7A5A6E7B5F2D}"/>
                  </a:ext>
                </a:extLst>
              </p14:cNvPr>
              <p14:cNvContentPartPr/>
              <p14:nvPr/>
            </p14:nvContentPartPr>
            <p14:xfrm>
              <a:off x="1157400" y="1786680"/>
              <a:ext cx="9260640" cy="4434120"/>
            </p14:xfrm>
          </p:contentPart>
        </mc:Choice>
        <mc:Fallback xmlns="">
          <p:pic>
            <p:nvPicPr>
              <p:cNvPr id="3" name="Ink 2">
                <a:extLst>
                  <a:ext uri="{FF2B5EF4-FFF2-40B4-BE49-F238E27FC236}">
                    <a16:creationId xmlns:a16="http://schemas.microsoft.com/office/drawing/2014/main" id="{245E59A2-37AB-4D0E-8865-7A5A6E7B5F2D}"/>
                  </a:ext>
                </a:extLst>
              </p:cNvPr>
              <p:cNvPicPr/>
              <p:nvPr/>
            </p:nvPicPr>
            <p:blipFill>
              <a:blip r:embed="rId5"/>
              <a:stretch>
                <a:fillRect/>
              </a:stretch>
            </p:blipFill>
            <p:spPr>
              <a:xfrm>
                <a:off x="1148040" y="1777320"/>
                <a:ext cx="9279360" cy="4452840"/>
              </a:xfrm>
              <a:prstGeom prst="rect">
                <a:avLst/>
              </a:prstGeom>
            </p:spPr>
          </p:pic>
        </mc:Fallback>
      </mc:AlternateContent>
    </p:spTree>
    <p:extLst>
      <p:ext uri="{BB962C8B-B14F-4D97-AF65-F5344CB8AC3E}">
        <p14:creationId xmlns:p14="http://schemas.microsoft.com/office/powerpoint/2010/main" val="248123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70181DB-D810-47E0-BCF5-75BCC4A0D085}"/>
                  </a:ext>
                </a:extLst>
              </p14:cNvPr>
              <p14:cNvContentPartPr/>
              <p14:nvPr/>
            </p14:nvContentPartPr>
            <p14:xfrm>
              <a:off x="573120" y="264600"/>
              <a:ext cx="10344600" cy="5964480"/>
            </p14:xfrm>
          </p:contentPart>
        </mc:Choice>
        <mc:Fallback xmlns="">
          <p:pic>
            <p:nvPicPr>
              <p:cNvPr id="2" name="Ink 1">
                <a:extLst>
                  <a:ext uri="{FF2B5EF4-FFF2-40B4-BE49-F238E27FC236}">
                    <a16:creationId xmlns:a16="http://schemas.microsoft.com/office/drawing/2014/main" id="{170181DB-D810-47E0-BCF5-75BCC4A0D085}"/>
                  </a:ext>
                </a:extLst>
              </p:cNvPr>
              <p:cNvPicPr/>
              <p:nvPr/>
            </p:nvPicPr>
            <p:blipFill>
              <a:blip r:embed="rId3"/>
              <a:stretch>
                <a:fillRect/>
              </a:stretch>
            </p:blipFill>
            <p:spPr>
              <a:xfrm>
                <a:off x="563760" y="255240"/>
                <a:ext cx="10363320" cy="5983200"/>
              </a:xfrm>
              <a:prstGeom prst="rect">
                <a:avLst/>
              </a:prstGeom>
            </p:spPr>
          </p:pic>
        </mc:Fallback>
      </mc:AlternateContent>
    </p:spTree>
    <p:extLst>
      <p:ext uri="{BB962C8B-B14F-4D97-AF65-F5344CB8AC3E}">
        <p14:creationId xmlns:p14="http://schemas.microsoft.com/office/powerpoint/2010/main" val="2234391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D994A72-3BD1-42E5-B9D6-462CF6E897AE}"/>
                  </a:ext>
                </a:extLst>
              </p14:cNvPr>
              <p14:cNvContentPartPr/>
              <p14:nvPr/>
            </p14:nvContentPartPr>
            <p14:xfrm>
              <a:off x="1096560" y="649080"/>
              <a:ext cx="9332640" cy="5852520"/>
            </p14:xfrm>
          </p:contentPart>
        </mc:Choice>
        <mc:Fallback xmlns="">
          <p:pic>
            <p:nvPicPr>
              <p:cNvPr id="2" name="Ink 1">
                <a:extLst>
                  <a:ext uri="{FF2B5EF4-FFF2-40B4-BE49-F238E27FC236}">
                    <a16:creationId xmlns:a16="http://schemas.microsoft.com/office/drawing/2014/main" id="{0D994A72-3BD1-42E5-B9D6-462CF6E897AE}"/>
                  </a:ext>
                </a:extLst>
              </p:cNvPr>
              <p:cNvPicPr/>
              <p:nvPr/>
            </p:nvPicPr>
            <p:blipFill>
              <a:blip r:embed="rId3"/>
              <a:stretch>
                <a:fillRect/>
              </a:stretch>
            </p:blipFill>
            <p:spPr>
              <a:xfrm>
                <a:off x="1087200" y="639720"/>
                <a:ext cx="9351360" cy="5871240"/>
              </a:xfrm>
              <a:prstGeom prst="rect">
                <a:avLst/>
              </a:prstGeom>
            </p:spPr>
          </p:pic>
        </mc:Fallback>
      </mc:AlternateContent>
    </p:spTree>
    <p:extLst>
      <p:ext uri="{BB962C8B-B14F-4D97-AF65-F5344CB8AC3E}">
        <p14:creationId xmlns:p14="http://schemas.microsoft.com/office/powerpoint/2010/main" val="3439807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C0D575A-E9DC-4C6B-BB04-76E638B12177}"/>
                  </a:ext>
                </a:extLst>
              </p14:cNvPr>
              <p14:cNvContentPartPr/>
              <p14:nvPr/>
            </p14:nvContentPartPr>
            <p14:xfrm>
              <a:off x="674280" y="758520"/>
              <a:ext cx="9959400" cy="5723640"/>
            </p14:xfrm>
          </p:contentPart>
        </mc:Choice>
        <mc:Fallback xmlns="">
          <p:pic>
            <p:nvPicPr>
              <p:cNvPr id="2" name="Ink 1">
                <a:extLst>
                  <a:ext uri="{FF2B5EF4-FFF2-40B4-BE49-F238E27FC236}">
                    <a16:creationId xmlns:a16="http://schemas.microsoft.com/office/drawing/2014/main" id="{4C0D575A-E9DC-4C6B-BB04-76E638B12177}"/>
                  </a:ext>
                </a:extLst>
              </p:cNvPr>
              <p:cNvPicPr/>
              <p:nvPr/>
            </p:nvPicPr>
            <p:blipFill>
              <a:blip r:embed="rId3"/>
              <a:stretch>
                <a:fillRect/>
              </a:stretch>
            </p:blipFill>
            <p:spPr>
              <a:xfrm>
                <a:off x="664920" y="749160"/>
                <a:ext cx="9978120" cy="5742360"/>
              </a:xfrm>
              <a:prstGeom prst="rect">
                <a:avLst/>
              </a:prstGeom>
            </p:spPr>
          </p:pic>
        </mc:Fallback>
      </mc:AlternateContent>
    </p:spTree>
    <p:extLst>
      <p:ext uri="{BB962C8B-B14F-4D97-AF65-F5344CB8AC3E}">
        <p14:creationId xmlns:p14="http://schemas.microsoft.com/office/powerpoint/2010/main" val="3244741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A523A59-A6BB-43A5-9C42-7671A15DB873}"/>
                  </a:ext>
                </a:extLst>
              </p14:cNvPr>
              <p14:cNvContentPartPr/>
              <p14:nvPr/>
            </p14:nvContentPartPr>
            <p14:xfrm>
              <a:off x="894240" y="406800"/>
              <a:ext cx="10858320" cy="5283360"/>
            </p14:xfrm>
          </p:contentPart>
        </mc:Choice>
        <mc:Fallback xmlns="">
          <p:pic>
            <p:nvPicPr>
              <p:cNvPr id="2" name="Ink 1">
                <a:extLst>
                  <a:ext uri="{FF2B5EF4-FFF2-40B4-BE49-F238E27FC236}">
                    <a16:creationId xmlns:a16="http://schemas.microsoft.com/office/drawing/2014/main" id="{5A523A59-A6BB-43A5-9C42-7671A15DB873}"/>
                  </a:ext>
                </a:extLst>
              </p:cNvPr>
              <p:cNvPicPr/>
              <p:nvPr/>
            </p:nvPicPr>
            <p:blipFill>
              <a:blip r:embed="rId3"/>
              <a:stretch>
                <a:fillRect/>
              </a:stretch>
            </p:blipFill>
            <p:spPr>
              <a:xfrm>
                <a:off x="884880" y="397440"/>
                <a:ext cx="10877040" cy="5302080"/>
              </a:xfrm>
              <a:prstGeom prst="rect">
                <a:avLst/>
              </a:prstGeom>
            </p:spPr>
          </p:pic>
        </mc:Fallback>
      </mc:AlternateContent>
    </p:spTree>
    <p:extLst>
      <p:ext uri="{BB962C8B-B14F-4D97-AF65-F5344CB8AC3E}">
        <p14:creationId xmlns:p14="http://schemas.microsoft.com/office/powerpoint/2010/main" val="1026386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7EF5FE3-42C1-4F12-BA5B-DD8178E2DACC}"/>
                  </a:ext>
                </a:extLst>
              </p14:cNvPr>
              <p14:cNvContentPartPr/>
              <p14:nvPr/>
            </p14:nvContentPartPr>
            <p14:xfrm>
              <a:off x="1073160" y="621720"/>
              <a:ext cx="8609040" cy="5818320"/>
            </p14:xfrm>
          </p:contentPart>
        </mc:Choice>
        <mc:Fallback xmlns="">
          <p:pic>
            <p:nvPicPr>
              <p:cNvPr id="2" name="Ink 1">
                <a:extLst>
                  <a:ext uri="{FF2B5EF4-FFF2-40B4-BE49-F238E27FC236}">
                    <a16:creationId xmlns:a16="http://schemas.microsoft.com/office/drawing/2014/main" id="{17EF5FE3-42C1-4F12-BA5B-DD8178E2DACC}"/>
                  </a:ext>
                </a:extLst>
              </p:cNvPr>
              <p:cNvPicPr/>
              <p:nvPr/>
            </p:nvPicPr>
            <p:blipFill>
              <a:blip r:embed="rId3"/>
              <a:stretch>
                <a:fillRect/>
              </a:stretch>
            </p:blipFill>
            <p:spPr>
              <a:xfrm>
                <a:off x="1063800" y="612360"/>
                <a:ext cx="8627760" cy="5837040"/>
              </a:xfrm>
              <a:prstGeom prst="rect">
                <a:avLst/>
              </a:prstGeom>
            </p:spPr>
          </p:pic>
        </mc:Fallback>
      </mc:AlternateContent>
    </p:spTree>
    <p:extLst>
      <p:ext uri="{BB962C8B-B14F-4D97-AF65-F5344CB8AC3E}">
        <p14:creationId xmlns:p14="http://schemas.microsoft.com/office/powerpoint/2010/main" val="3171728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9840C10-8184-4DDE-BDAE-E07ECB9A3E05}"/>
                  </a:ext>
                </a:extLst>
              </p14:cNvPr>
              <p14:cNvContentPartPr/>
              <p14:nvPr/>
            </p14:nvContentPartPr>
            <p14:xfrm>
              <a:off x="921240" y="743760"/>
              <a:ext cx="8244720" cy="5360400"/>
            </p14:xfrm>
          </p:contentPart>
        </mc:Choice>
        <mc:Fallback xmlns="">
          <p:pic>
            <p:nvPicPr>
              <p:cNvPr id="2" name="Ink 1">
                <a:extLst>
                  <a:ext uri="{FF2B5EF4-FFF2-40B4-BE49-F238E27FC236}">
                    <a16:creationId xmlns:a16="http://schemas.microsoft.com/office/drawing/2014/main" id="{09840C10-8184-4DDE-BDAE-E07ECB9A3E05}"/>
                  </a:ext>
                </a:extLst>
              </p:cNvPr>
              <p:cNvPicPr/>
              <p:nvPr/>
            </p:nvPicPr>
            <p:blipFill>
              <a:blip r:embed="rId3"/>
              <a:stretch>
                <a:fillRect/>
              </a:stretch>
            </p:blipFill>
            <p:spPr>
              <a:xfrm>
                <a:off x="911880" y="734400"/>
                <a:ext cx="8263440" cy="5379120"/>
              </a:xfrm>
              <a:prstGeom prst="rect">
                <a:avLst/>
              </a:prstGeom>
            </p:spPr>
          </p:pic>
        </mc:Fallback>
      </mc:AlternateContent>
    </p:spTree>
    <p:extLst>
      <p:ext uri="{BB962C8B-B14F-4D97-AF65-F5344CB8AC3E}">
        <p14:creationId xmlns:p14="http://schemas.microsoft.com/office/powerpoint/2010/main" val="1589435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68B0D65-C2D5-4C81-BFC1-48D897AFE117}"/>
                  </a:ext>
                </a:extLst>
              </p14:cNvPr>
              <p14:cNvContentPartPr/>
              <p14:nvPr/>
            </p14:nvContentPartPr>
            <p14:xfrm>
              <a:off x="2432520" y="1068120"/>
              <a:ext cx="8809920" cy="4923720"/>
            </p14:xfrm>
          </p:contentPart>
        </mc:Choice>
        <mc:Fallback xmlns="">
          <p:pic>
            <p:nvPicPr>
              <p:cNvPr id="2" name="Ink 1">
                <a:extLst>
                  <a:ext uri="{FF2B5EF4-FFF2-40B4-BE49-F238E27FC236}">
                    <a16:creationId xmlns:a16="http://schemas.microsoft.com/office/drawing/2014/main" id="{368B0D65-C2D5-4C81-BFC1-48D897AFE117}"/>
                  </a:ext>
                </a:extLst>
              </p:cNvPr>
              <p:cNvPicPr/>
              <p:nvPr/>
            </p:nvPicPr>
            <p:blipFill>
              <a:blip r:embed="rId3"/>
              <a:stretch>
                <a:fillRect/>
              </a:stretch>
            </p:blipFill>
            <p:spPr>
              <a:xfrm>
                <a:off x="2423160" y="1058760"/>
                <a:ext cx="8828640" cy="4942440"/>
              </a:xfrm>
              <a:prstGeom prst="rect">
                <a:avLst/>
              </a:prstGeom>
            </p:spPr>
          </p:pic>
        </mc:Fallback>
      </mc:AlternateContent>
    </p:spTree>
    <p:extLst>
      <p:ext uri="{BB962C8B-B14F-4D97-AF65-F5344CB8AC3E}">
        <p14:creationId xmlns:p14="http://schemas.microsoft.com/office/powerpoint/2010/main" val="3166726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FBC5899-D92A-4FEF-8238-D8D02333DE30}"/>
                  </a:ext>
                </a:extLst>
              </p14:cNvPr>
              <p14:cNvContentPartPr/>
              <p14:nvPr/>
            </p14:nvContentPartPr>
            <p14:xfrm>
              <a:off x="853920" y="672120"/>
              <a:ext cx="11338560" cy="5412240"/>
            </p14:xfrm>
          </p:contentPart>
        </mc:Choice>
        <mc:Fallback xmlns="">
          <p:pic>
            <p:nvPicPr>
              <p:cNvPr id="2" name="Ink 1">
                <a:extLst>
                  <a:ext uri="{FF2B5EF4-FFF2-40B4-BE49-F238E27FC236}">
                    <a16:creationId xmlns:a16="http://schemas.microsoft.com/office/drawing/2014/main" id="{AFBC5899-D92A-4FEF-8238-D8D02333DE30}"/>
                  </a:ext>
                </a:extLst>
              </p:cNvPr>
              <p:cNvPicPr/>
              <p:nvPr/>
            </p:nvPicPr>
            <p:blipFill>
              <a:blip r:embed="rId3"/>
              <a:stretch>
                <a:fillRect/>
              </a:stretch>
            </p:blipFill>
            <p:spPr>
              <a:xfrm>
                <a:off x="844560" y="662760"/>
                <a:ext cx="11357280" cy="5430960"/>
              </a:xfrm>
              <a:prstGeom prst="rect">
                <a:avLst/>
              </a:prstGeom>
            </p:spPr>
          </p:pic>
        </mc:Fallback>
      </mc:AlternateContent>
    </p:spTree>
    <p:extLst>
      <p:ext uri="{BB962C8B-B14F-4D97-AF65-F5344CB8AC3E}">
        <p14:creationId xmlns:p14="http://schemas.microsoft.com/office/powerpoint/2010/main" val="333611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0EFC1EF-5FA0-4946-A424-D4709DBFF83F}"/>
                  </a:ext>
                </a:extLst>
              </p14:cNvPr>
              <p14:cNvContentPartPr/>
              <p14:nvPr/>
            </p14:nvContentPartPr>
            <p14:xfrm>
              <a:off x="1141560" y="401400"/>
              <a:ext cx="10393560" cy="5937480"/>
            </p14:xfrm>
          </p:contentPart>
        </mc:Choice>
        <mc:Fallback xmlns="">
          <p:pic>
            <p:nvPicPr>
              <p:cNvPr id="2" name="Ink 1">
                <a:extLst>
                  <a:ext uri="{FF2B5EF4-FFF2-40B4-BE49-F238E27FC236}">
                    <a16:creationId xmlns:a16="http://schemas.microsoft.com/office/drawing/2014/main" id="{E0EFC1EF-5FA0-4946-A424-D4709DBFF83F}"/>
                  </a:ext>
                </a:extLst>
              </p:cNvPr>
              <p:cNvPicPr/>
              <p:nvPr/>
            </p:nvPicPr>
            <p:blipFill>
              <a:blip r:embed="rId3"/>
              <a:stretch>
                <a:fillRect/>
              </a:stretch>
            </p:blipFill>
            <p:spPr>
              <a:xfrm>
                <a:off x="1132200" y="392040"/>
                <a:ext cx="10412280" cy="5956200"/>
              </a:xfrm>
              <a:prstGeom prst="rect">
                <a:avLst/>
              </a:prstGeom>
            </p:spPr>
          </p:pic>
        </mc:Fallback>
      </mc:AlternateContent>
    </p:spTree>
    <p:extLst>
      <p:ext uri="{BB962C8B-B14F-4D97-AF65-F5344CB8AC3E}">
        <p14:creationId xmlns:p14="http://schemas.microsoft.com/office/powerpoint/2010/main" val="3381900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A1FFAAA-8AD7-4BB4-A57F-F4A8B0662473}"/>
                  </a:ext>
                </a:extLst>
              </p14:cNvPr>
              <p14:cNvContentPartPr/>
              <p14:nvPr/>
            </p14:nvContentPartPr>
            <p14:xfrm>
              <a:off x="7379280" y="1309680"/>
              <a:ext cx="3301200" cy="3548520"/>
            </p14:xfrm>
          </p:contentPart>
        </mc:Choice>
        <mc:Fallback xmlns="">
          <p:pic>
            <p:nvPicPr>
              <p:cNvPr id="2" name="Ink 1">
                <a:extLst>
                  <a:ext uri="{FF2B5EF4-FFF2-40B4-BE49-F238E27FC236}">
                    <a16:creationId xmlns:a16="http://schemas.microsoft.com/office/drawing/2014/main" id="{BA1FFAAA-8AD7-4BB4-A57F-F4A8B0662473}"/>
                  </a:ext>
                </a:extLst>
              </p:cNvPr>
              <p:cNvPicPr/>
              <p:nvPr/>
            </p:nvPicPr>
            <p:blipFill>
              <a:blip r:embed="rId3"/>
              <a:stretch>
                <a:fillRect/>
              </a:stretch>
            </p:blipFill>
            <p:spPr>
              <a:xfrm>
                <a:off x="7369920" y="1300320"/>
                <a:ext cx="3319920" cy="3567240"/>
              </a:xfrm>
              <a:prstGeom prst="rect">
                <a:avLst/>
              </a:prstGeom>
            </p:spPr>
          </p:pic>
        </mc:Fallback>
      </mc:AlternateContent>
    </p:spTree>
    <p:extLst>
      <p:ext uri="{BB962C8B-B14F-4D97-AF65-F5344CB8AC3E}">
        <p14:creationId xmlns:p14="http://schemas.microsoft.com/office/powerpoint/2010/main" val="2072133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682BDB0-9CBF-42A7-A8B7-64353447B9F7}"/>
                  </a:ext>
                </a:extLst>
              </p14:cNvPr>
              <p14:cNvContentPartPr/>
              <p14:nvPr/>
            </p14:nvContentPartPr>
            <p14:xfrm>
              <a:off x="1387800" y="904680"/>
              <a:ext cx="6996600" cy="5222880"/>
            </p14:xfrm>
          </p:contentPart>
        </mc:Choice>
        <mc:Fallback xmlns="">
          <p:pic>
            <p:nvPicPr>
              <p:cNvPr id="2" name="Ink 1">
                <a:extLst>
                  <a:ext uri="{FF2B5EF4-FFF2-40B4-BE49-F238E27FC236}">
                    <a16:creationId xmlns:a16="http://schemas.microsoft.com/office/drawing/2014/main" id="{A682BDB0-9CBF-42A7-A8B7-64353447B9F7}"/>
                  </a:ext>
                </a:extLst>
              </p:cNvPr>
              <p:cNvPicPr/>
              <p:nvPr/>
            </p:nvPicPr>
            <p:blipFill>
              <a:blip r:embed="rId3"/>
              <a:stretch>
                <a:fillRect/>
              </a:stretch>
            </p:blipFill>
            <p:spPr>
              <a:xfrm>
                <a:off x="1378440" y="895320"/>
                <a:ext cx="7015320" cy="5241600"/>
              </a:xfrm>
              <a:prstGeom prst="rect">
                <a:avLst/>
              </a:prstGeom>
            </p:spPr>
          </p:pic>
        </mc:Fallback>
      </mc:AlternateContent>
    </p:spTree>
    <p:extLst>
      <p:ext uri="{BB962C8B-B14F-4D97-AF65-F5344CB8AC3E}">
        <p14:creationId xmlns:p14="http://schemas.microsoft.com/office/powerpoint/2010/main" val="1245094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CA4161C-A167-4118-95F0-1CBFDF7D6744}"/>
                  </a:ext>
                </a:extLst>
              </p14:cNvPr>
              <p14:cNvContentPartPr/>
              <p14:nvPr/>
            </p14:nvContentPartPr>
            <p14:xfrm>
              <a:off x="2644560" y="626760"/>
              <a:ext cx="8947800" cy="5912640"/>
            </p14:xfrm>
          </p:contentPart>
        </mc:Choice>
        <mc:Fallback xmlns="">
          <p:pic>
            <p:nvPicPr>
              <p:cNvPr id="2" name="Ink 1">
                <a:extLst>
                  <a:ext uri="{FF2B5EF4-FFF2-40B4-BE49-F238E27FC236}">
                    <a16:creationId xmlns:a16="http://schemas.microsoft.com/office/drawing/2014/main" id="{6CA4161C-A167-4118-95F0-1CBFDF7D6744}"/>
                  </a:ext>
                </a:extLst>
              </p:cNvPr>
              <p:cNvPicPr/>
              <p:nvPr/>
            </p:nvPicPr>
            <p:blipFill>
              <a:blip r:embed="rId3"/>
              <a:stretch>
                <a:fillRect/>
              </a:stretch>
            </p:blipFill>
            <p:spPr>
              <a:xfrm>
                <a:off x="2635200" y="617400"/>
                <a:ext cx="8966520" cy="5931360"/>
              </a:xfrm>
              <a:prstGeom prst="rect">
                <a:avLst/>
              </a:prstGeom>
            </p:spPr>
          </p:pic>
        </mc:Fallback>
      </mc:AlternateContent>
    </p:spTree>
    <p:extLst>
      <p:ext uri="{BB962C8B-B14F-4D97-AF65-F5344CB8AC3E}">
        <p14:creationId xmlns:p14="http://schemas.microsoft.com/office/powerpoint/2010/main" val="189347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13FA563-BA61-4E99-8016-A0D339D4A4C3}"/>
                  </a:ext>
                </a:extLst>
              </p14:cNvPr>
              <p14:cNvContentPartPr/>
              <p14:nvPr/>
            </p14:nvContentPartPr>
            <p14:xfrm>
              <a:off x="2454840" y="1149120"/>
              <a:ext cx="7776720" cy="2440440"/>
            </p14:xfrm>
          </p:contentPart>
        </mc:Choice>
        <mc:Fallback xmlns="">
          <p:pic>
            <p:nvPicPr>
              <p:cNvPr id="2" name="Ink 1">
                <a:extLst>
                  <a:ext uri="{FF2B5EF4-FFF2-40B4-BE49-F238E27FC236}">
                    <a16:creationId xmlns:a16="http://schemas.microsoft.com/office/drawing/2014/main" id="{513FA563-BA61-4E99-8016-A0D339D4A4C3}"/>
                  </a:ext>
                </a:extLst>
              </p:cNvPr>
              <p:cNvPicPr/>
              <p:nvPr/>
            </p:nvPicPr>
            <p:blipFill>
              <a:blip r:embed="rId3"/>
              <a:stretch>
                <a:fillRect/>
              </a:stretch>
            </p:blipFill>
            <p:spPr>
              <a:xfrm>
                <a:off x="2445480" y="1139760"/>
                <a:ext cx="7795440" cy="2459160"/>
              </a:xfrm>
              <a:prstGeom prst="rect">
                <a:avLst/>
              </a:prstGeom>
            </p:spPr>
          </p:pic>
        </mc:Fallback>
      </mc:AlternateContent>
    </p:spTree>
    <p:extLst>
      <p:ext uri="{BB962C8B-B14F-4D97-AF65-F5344CB8AC3E}">
        <p14:creationId xmlns:p14="http://schemas.microsoft.com/office/powerpoint/2010/main" val="3462650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1223F87-D524-4533-AC4A-01BC70A98AC0}"/>
                  </a:ext>
                </a:extLst>
              </p14:cNvPr>
              <p14:cNvContentPartPr/>
              <p14:nvPr/>
            </p14:nvContentPartPr>
            <p14:xfrm>
              <a:off x="2143800" y="633600"/>
              <a:ext cx="9388800" cy="5340600"/>
            </p14:xfrm>
          </p:contentPart>
        </mc:Choice>
        <mc:Fallback xmlns="">
          <p:pic>
            <p:nvPicPr>
              <p:cNvPr id="2" name="Ink 1">
                <a:extLst>
                  <a:ext uri="{FF2B5EF4-FFF2-40B4-BE49-F238E27FC236}">
                    <a16:creationId xmlns:a16="http://schemas.microsoft.com/office/drawing/2014/main" id="{F1223F87-D524-4533-AC4A-01BC70A98AC0}"/>
                  </a:ext>
                </a:extLst>
              </p:cNvPr>
              <p:cNvPicPr/>
              <p:nvPr/>
            </p:nvPicPr>
            <p:blipFill>
              <a:blip r:embed="rId3"/>
              <a:stretch>
                <a:fillRect/>
              </a:stretch>
            </p:blipFill>
            <p:spPr>
              <a:xfrm>
                <a:off x="2134440" y="624240"/>
                <a:ext cx="9407520" cy="5359320"/>
              </a:xfrm>
              <a:prstGeom prst="rect">
                <a:avLst/>
              </a:prstGeom>
            </p:spPr>
          </p:pic>
        </mc:Fallback>
      </mc:AlternateContent>
    </p:spTree>
    <p:extLst>
      <p:ext uri="{BB962C8B-B14F-4D97-AF65-F5344CB8AC3E}">
        <p14:creationId xmlns:p14="http://schemas.microsoft.com/office/powerpoint/2010/main" val="3258671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0BE8A57-A684-4093-9594-86614725558C}"/>
                  </a:ext>
                </a:extLst>
              </p14:cNvPr>
              <p14:cNvContentPartPr/>
              <p14:nvPr/>
            </p14:nvContentPartPr>
            <p14:xfrm>
              <a:off x="2584080" y="750600"/>
              <a:ext cx="7442640" cy="1691280"/>
            </p14:xfrm>
          </p:contentPart>
        </mc:Choice>
        <mc:Fallback xmlns="">
          <p:pic>
            <p:nvPicPr>
              <p:cNvPr id="2" name="Ink 1">
                <a:extLst>
                  <a:ext uri="{FF2B5EF4-FFF2-40B4-BE49-F238E27FC236}">
                    <a16:creationId xmlns:a16="http://schemas.microsoft.com/office/drawing/2014/main" id="{B0BE8A57-A684-4093-9594-86614725558C}"/>
                  </a:ext>
                </a:extLst>
              </p:cNvPr>
              <p:cNvPicPr/>
              <p:nvPr/>
            </p:nvPicPr>
            <p:blipFill>
              <a:blip r:embed="rId3"/>
              <a:stretch>
                <a:fillRect/>
              </a:stretch>
            </p:blipFill>
            <p:spPr>
              <a:xfrm>
                <a:off x="2574720" y="741240"/>
                <a:ext cx="7461360" cy="171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15F9160-DF9A-4565-A0A0-C112864F577B}"/>
                  </a:ext>
                </a:extLst>
              </p14:cNvPr>
              <p14:cNvContentPartPr/>
              <p14:nvPr/>
            </p14:nvContentPartPr>
            <p14:xfrm>
              <a:off x="1453680" y="2971440"/>
              <a:ext cx="8294040" cy="2257920"/>
            </p14:xfrm>
          </p:contentPart>
        </mc:Choice>
        <mc:Fallback xmlns="">
          <p:pic>
            <p:nvPicPr>
              <p:cNvPr id="3" name="Ink 2">
                <a:extLst>
                  <a:ext uri="{FF2B5EF4-FFF2-40B4-BE49-F238E27FC236}">
                    <a16:creationId xmlns:a16="http://schemas.microsoft.com/office/drawing/2014/main" id="{415F9160-DF9A-4565-A0A0-C112864F577B}"/>
                  </a:ext>
                </a:extLst>
              </p:cNvPr>
              <p:cNvPicPr/>
              <p:nvPr/>
            </p:nvPicPr>
            <p:blipFill>
              <a:blip r:embed="rId5"/>
              <a:stretch>
                <a:fillRect/>
              </a:stretch>
            </p:blipFill>
            <p:spPr>
              <a:xfrm>
                <a:off x="1444320" y="2962080"/>
                <a:ext cx="8312760" cy="227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62A4C4D-4AB8-4B5E-AC0A-719F51A4D59E}"/>
                  </a:ext>
                </a:extLst>
              </p14:cNvPr>
              <p14:cNvContentPartPr/>
              <p14:nvPr/>
            </p14:nvContentPartPr>
            <p14:xfrm>
              <a:off x="3409920" y="5208840"/>
              <a:ext cx="8776080" cy="1387800"/>
            </p14:xfrm>
          </p:contentPart>
        </mc:Choice>
        <mc:Fallback xmlns="">
          <p:pic>
            <p:nvPicPr>
              <p:cNvPr id="4" name="Ink 3">
                <a:extLst>
                  <a:ext uri="{FF2B5EF4-FFF2-40B4-BE49-F238E27FC236}">
                    <a16:creationId xmlns:a16="http://schemas.microsoft.com/office/drawing/2014/main" id="{262A4C4D-4AB8-4B5E-AC0A-719F51A4D59E}"/>
                  </a:ext>
                </a:extLst>
              </p:cNvPr>
              <p:cNvPicPr/>
              <p:nvPr/>
            </p:nvPicPr>
            <p:blipFill>
              <a:blip r:embed="rId7"/>
              <a:stretch>
                <a:fillRect/>
              </a:stretch>
            </p:blipFill>
            <p:spPr>
              <a:xfrm>
                <a:off x="3400560" y="5199480"/>
                <a:ext cx="8794800" cy="1406520"/>
              </a:xfrm>
              <a:prstGeom prst="rect">
                <a:avLst/>
              </a:prstGeom>
            </p:spPr>
          </p:pic>
        </mc:Fallback>
      </mc:AlternateContent>
    </p:spTree>
    <p:extLst>
      <p:ext uri="{BB962C8B-B14F-4D97-AF65-F5344CB8AC3E}">
        <p14:creationId xmlns:p14="http://schemas.microsoft.com/office/powerpoint/2010/main" val="2970687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35A065B-19BD-4FE4-B5F7-8FFFDA10FFA3}"/>
                  </a:ext>
                </a:extLst>
              </p14:cNvPr>
              <p14:cNvContentPartPr/>
              <p14:nvPr/>
            </p14:nvContentPartPr>
            <p14:xfrm>
              <a:off x="3132360" y="1080720"/>
              <a:ext cx="3498840" cy="3045960"/>
            </p14:xfrm>
          </p:contentPart>
        </mc:Choice>
        <mc:Fallback xmlns="">
          <p:pic>
            <p:nvPicPr>
              <p:cNvPr id="2" name="Ink 1">
                <a:extLst>
                  <a:ext uri="{FF2B5EF4-FFF2-40B4-BE49-F238E27FC236}">
                    <a16:creationId xmlns:a16="http://schemas.microsoft.com/office/drawing/2014/main" id="{B35A065B-19BD-4FE4-B5F7-8FFFDA10FFA3}"/>
                  </a:ext>
                </a:extLst>
              </p:cNvPr>
              <p:cNvPicPr/>
              <p:nvPr/>
            </p:nvPicPr>
            <p:blipFill>
              <a:blip r:embed="rId3"/>
              <a:stretch>
                <a:fillRect/>
              </a:stretch>
            </p:blipFill>
            <p:spPr>
              <a:xfrm>
                <a:off x="3123000" y="1071360"/>
                <a:ext cx="3517560" cy="3064680"/>
              </a:xfrm>
              <a:prstGeom prst="rect">
                <a:avLst/>
              </a:prstGeom>
            </p:spPr>
          </p:pic>
        </mc:Fallback>
      </mc:AlternateContent>
    </p:spTree>
    <p:extLst>
      <p:ext uri="{BB962C8B-B14F-4D97-AF65-F5344CB8AC3E}">
        <p14:creationId xmlns:p14="http://schemas.microsoft.com/office/powerpoint/2010/main" val="1736305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8E4D3C4-B253-4ECA-82DF-59691F8CE857}"/>
                  </a:ext>
                </a:extLst>
              </p14:cNvPr>
              <p14:cNvContentPartPr/>
              <p14:nvPr/>
            </p14:nvContentPartPr>
            <p14:xfrm>
              <a:off x="2081880" y="538200"/>
              <a:ext cx="9599760" cy="5647320"/>
            </p14:xfrm>
          </p:contentPart>
        </mc:Choice>
        <mc:Fallback xmlns="">
          <p:pic>
            <p:nvPicPr>
              <p:cNvPr id="2" name="Ink 1">
                <a:extLst>
                  <a:ext uri="{FF2B5EF4-FFF2-40B4-BE49-F238E27FC236}">
                    <a16:creationId xmlns:a16="http://schemas.microsoft.com/office/drawing/2014/main" id="{08E4D3C4-B253-4ECA-82DF-59691F8CE857}"/>
                  </a:ext>
                </a:extLst>
              </p:cNvPr>
              <p:cNvPicPr/>
              <p:nvPr/>
            </p:nvPicPr>
            <p:blipFill>
              <a:blip r:embed="rId3"/>
              <a:stretch>
                <a:fillRect/>
              </a:stretch>
            </p:blipFill>
            <p:spPr>
              <a:xfrm>
                <a:off x="2072520" y="528840"/>
                <a:ext cx="9618480" cy="5666040"/>
              </a:xfrm>
              <a:prstGeom prst="rect">
                <a:avLst/>
              </a:prstGeom>
            </p:spPr>
          </p:pic>
        </mc:Fallback>
      </mc:AlternateContent>
    </p:spTree>
    <p:extLst>
      <p:ext uri="{BB962C8B-B14F-4D97-AF65-F5344CB8AC3E}">
        <p14:creationId xmlns:p14="http://schemas.microsoft.com/office/powerpoint/2010/main" val="3945457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BEC33F0-EF02-4258-AB4E-DB8F4A0F0FBE}"/>
                  </a:ext>
                </a:extLst>
              </p14:cNvPr>
              <p14:cNvContentPartPr/>
              <p14:nvPr/>
            </p14:nvContentPartPr>
            <p14:xfrm>
              <a:off x="2013840" y="1213200"/>
              <a:ext cx="8304840" cy="5444280"/>
            </p14:xfrm>
          </p:contentPart>
        </mc:Choice>
        <mc:Fallback xmlns="">
          <p:pic>
            <p:nvPicPr>
              <p:cNvPr id="2" name="Ink 1">
                <a:extLst>
                  <a:ext uri="{FF2B5EF4-FFF2-40B4-BE49-F238E27FC236}">
                    <a16:creationId xmlns:a16="http://schemas.microsoft.com/office/drawing/2014/main" id="{9BEC33F0-EF02-4258-AB4E-DB8F4A0F0FBE}"/>
                  </a:ext>
                </a:extLst>
              </p:cNvPr>
              <p:cNvPicPr/>
              <p:nvPr/>
            </p:nvPicPr>
            <p:blipFill>
              <a:blip r:embed="rId3"/>
              <a:stretch>
                <a:fillRect/>
              </a:stretch>
            </p:blipFill>
            <p:spPr>
              <a:xfrm>
                <a:off x="2004480" y="1203840"/>
                <a:ext cx="8323560" cy="5463000"/>
              </a:xfrm>
              <a:prstGeom prst="rect">
                <a:avLst/>
              </a:prstGeom>
            </p:spPr>
          </p:pic>
        </mc:Fallback>
      </mc:AlternateContent>
    </p:spTree>
    <p:extLst>
      <p:ext uri="{BB962C8B-B14F-4D97-AF65-F5344CB8AC3E}">
        <p14:creationId xmlns:p14="http://schemas.microsoft.com/office/powerpoint/2010/main" val="4037038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24430FD-2916-49D3-911C-DA0DBE268532}"/>
                  </a:ext>
                </a:extLst>
              </p14:cNvPr>
              <p14:cNvContentPartPr/>
              <p14:nvPr/>
            </p14:nvContentPartPr>
            <p14:xfrm>
              <a:off x="1562400" y="1015200"/>
              <a:ext cx="10326600" cy="4846320"/>
            </p14:xfrm>
          </p:contentPart>
        </mc:Choice>
        <mc:Fallback xmlns="">
          <p:pic>
            <p:nvPicPr>
              <p:cNvPr id="2" name="Ink 1">
                <a:extLst>
                  <a:ext uri="{FF2B5EF4-FFF2-40B4-BE49-F238E27FC236}">
                    <a16:creationId xmlns:a16="http://schemas.microsoft.com/office/drawing/2014/main" id="{224430FD-2916-49D3-911C-DA0DBE268532}"/>
                  </a:ext>
                </a:extLst>
              </p:cNvPr>
              <p:cNvPicPr/>
              <p:nvPr/>
            </p:nvPicPr>
            <p:blipFill>
              <a:blip r:embed="rId3"/>
              <a:stretch>
                <a:fillRect/>
              </a:stretch>
            </p:blipFill>
            <p:spPr>
              <a:xfrm>
                <a:off x="1553040" y="1005840"/>
                <a:ext cx="10345320" cy="4865040"/>
              </a:xfrm>
              <a:prstGeom prst="rect">
                <a:avLst/>
              </a:prstGeom>
            </p:spPr>
          </p:pic>
        </mc:Fallback>
      </mc:AlternateContent>
    </p:spTree>
    <p:extLst>
      <p:ext uri="{BB962C8B-B14F-4D97-AF65-F5344CB8AC3E}">
        <p14:creationId xmlns:p14="http://schemas.microsoft.com/office/powerpoint/2010/main" val="35967056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F92C3E8-0167-490A-B7A0-ACA989313234}"/>
                  </a:ext>
                </a:extLst>
              </p14:cNvPr>
              <p14:cNvContentPartPr/>
              <p14:nvPr/>
            </p14:nvContentPartPr>
            <p14:xfrm>
              <a:off x="2463840" y="1624680"/>
              <a:ext cx="4616640" cy="456840"/>
            </p14:xfrm>
          </p:contentPart>
        </mc:Choice>
        <mc:Fallback xmlns="">
          <p:pic>
            <p:nvPicPr>
              <p:cNvPr id="2" name="Ink 1">
                <a:extLst>
                  <a:ext uri="{FF2B5EF4-FFF2-40B4-BE49-F238E27FC236}">
                    <a16:creationId xmlns:a16="http://schemas.microsoft.com/office/drawing/2014/main" id="{5F92C3E8-0167-490A-B7A0-ACA989313234}"/>
                  </a:ext>
                </a:extLst>
              </p:cNvPr>
              <p:cNvPicPr/>
              <p:nvPr/>
            </p:nvPicPr>
            <p:blipFill>
              <a:blip r:embed="rId3"/>
              <a:stretch>
                <a:fillRect/>
              </a:stretch>
            </p:blipFill>
            <p:spPr>
              <a:xfrm>
                <a:off x="2454480" y="1615320"/>
                <a:ext cx="463536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48EE9EA-D7D1-4677-9B03-EDD60211B181}"/>
                  </a:ext>
                </a:extLst>
              </p14:cNvPr>
              <p14:cNvContentPartPr/>
              <p14:nvPr/>
            </p14:nvContentPartPr>
            <p14:xfrm>
              <a:off x="3610080" y="3244680"/>
              <a:ext cx="6580080" cy="1843200"/>
            </p14:xfrm>
          </p:contentPart>
        </mc:Choice>
        <mc:Fallback xmlns="">
          <p:pic>
            <p:nvPicPr>
              <p:cNvPr id="3" name="Ink 2">
                <a:extLst>
                  <a:ext uri="{FF2B5EF4-FFF2-40B4-BE49-F238E27FC236}">
                    <a16:creationId xmlns:a16="http://schemas.microsoft.com/office/drawing/2014/main" id="{848EE9EA-D7D1-4677-9B03-EDD60211B181}"/>
                  </a:ext>
                </a:extLst>
              </p:cNvPr>
              <p:cNvPicPr/>
              <p:nvPr/>
            </p:nvPicPr>
            <p:blipFill>
              <a:blip r:embed="rId5"/>
              <a:stretch>
                <a:fillRect/>
              </a:stretch>
            </p:blipFill>
            <p:spPr>
              <a:xfrm>
                <a:off x="3600720" y="3235320"/>
                <a:ext cx="6598800" cy="1861920"/>
              </a:xfrm>
              <a:prstGeom prst="rect">
                <a:avLst/>
              </a:prstGeom>
            </p:spPr>
          </p:pic>
        </mc:Fallback>
      </mc:AlternateContent>
    </p:spTree>
    <p:extLst>
      <p:ext uri="{BB962C8B-B14F-4D97-AF65-F5344CB8AC3E}">
        <p14:creationId xmlns:p14="http://schemas.microsoft.com/office/powerpoint/2010/main" val="1051465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3C42805-CEAE-4380-A625-8E10F03D29AA}"/>
                  </a:ext>
                </a:extLst>
              </p14:cNvPr>
              <p14:cNvContentPartPr/>
              <p14:nvPr/>
            </p14:nvContentPartPr>
            <p14:xfrm>
              <a:off x="1141200" y="806040"/>
              <a:ext cx="7799400" cy="4327560"/>
            </p14:xfrm>
          </p:contentPart>
        </mc:Choice>
        <mc:Fallback xmlns="">
          <p:pic>
            <p:nvPicPr>
              <p:cNvPr id="2" name="Ink 1">
                <a:extLst>
                  <a:ext uri="{FF2B5EF4-FFF2-40B4-BE49-F238E27FC236}">
                    <a16:creationId xmlns:a16="http://schemas.microsoft.com/office/drawing/2014/main" id="{73C42805-CEAE-4380-A625-8E10F03D29AA}"/>
                  </a:ext>
                </a:extLst>
              </p:cNvPr>
              <p:cNvPicPr/>
              <p:nvPr/>
            </p:nvPicPr>
            <p:blipFill>
              <a:blip r:embed="rId3"/>
              <a:stretch>
                <a:fillRect/>
              </a:stretch>
            </p:blipFill>
            <p:spPr>
              <a:xfrm>
                <a:off x="1131840" y="796680"/>
                <a:ext cx="7818120" cy="434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B006350-0C5B-4511-85A7-56732866F773}"/>
                  </a:ext>
                </a:extLst>
              </p14:cNvPr>
              <p14:cNvContentPartPr/>
              <p14:nvPr/>
            </p14:nvContentPartPr>
            <p14:xfrm>
              <a:off x="1614240" y="2109600"/>
              <a:ext cx="10171800" cy="3897360"/>
            </p14:xfrm>
          </p:contentPart>
        </mc:Choice>
        <mc:Fallback xmlns="">
          <p:pic>
            <p:nvPicPr>
              <p:cNvPr id="3" name="Ink 2">
                <a:extLst>
                  <a:ext uri="{FF2B5EF4-FFF2-40B4-BE49-F238E27FC236}">
                    <a16:creationId xmlns:a16="http://schemas.microsoft.com/office/drawing/2014/main" id="{BB006350-0C5B-4511-85A7-56732866F773}"/>
                  </a:ext>
                </a:extLst>
              </p:cNvPr>
              <p:cNvPicPr/>
              <p:nvPr/>
            </p:nvPicPr>
            <p:blipFill>
              <a:blip r:embed="rId5"/>
              <a:stretch>
                <a:fillRect/>
              </a:stretch>
            </p:blipFill>
            <p:spPr>
              <a:xfrm>
                <a:off x="1604880" y="2100240"/>
                <a:ext cx="10190520" cy="3916080"/>
              </a:xfrm>
              <a:prstGeom prst="rect">
                <a:avLst/>
              </a:prstGeom>
            </p:spPr>
          </p:pic>
        </mc:Fallback>
      </mc:AlternateContent>
    </p:spTree>
    <p:extLst>
      <p:ext uri="{BB962C8B-B14F-4D97-AF65-F5344CB8AC3E}">
        <p14:creationId xmlns:p14="http://schemas.microsoft.com/office/powerpoint/2010/main" val="1925337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619405F-065B-4223-A649-659697D23F80}"/>
                  </a:ext>
                </a:extLst>
              </p14:cNvPr>
              <p14:cNvContentPartPr/>
              <p14:nvPr/>
            </p14:nvContentPartPr>
            <p14:xfrm>
              <a:off x="1497240" y="602280"/>
              <a:ext cx="5760000" cy="5645880"/>
            </p14:xfrm>
          </p:contentPart>
        </mc:Choice>
        <mc:Fallback xmlns="">
          <p:pic>
            <p:nvPicPr>
              <p:cNvPr id="2" name="Ink 1">
                <a:extLst>
                  <a:ext uri="{FF2B5EF4-FFF2-40B4-BE49-F238E27FC236}">
                    <a16:creationId xmlns:a16="http://schemas.microsoft.com/office/drawing/2014/main" id="{5619405F-065B-4223-A649-659697D23F80}"/>
                  </a:ext>
                </a:extLst>
              </p:cNvPr>
              <p:cNvPicPr/>
              <p:nvPr/>
            </p:nvPicPr>
            <p:blipFill>
              <a:blip r:embed="rId3"/>
              <a:stretch>
                <a:fillRect/>
              </a:stretch>
            </p:blipFill>
            <p:spPr>
              <a:xfrm>
                <a:off x="1487880" y="592920"/>
                <a:ext cx="5778720" cy="5664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B6A3193-FF84-4454-B715-5E58C06BFA00}"/>
                  </a:ext>
                </a:extLst>
              </p14:cNvPr>
              <p14:cNvContentPartPr/>
              <p14:nvPr/>
            </p14:nvContentPartPr>
            <p14:xfrm>
              <a:off x="427320" y="279360"/>
              <a:ext cx="4911120" cy="3805560"/>
            </p14:xfrm>
          </p:contentPart>
        </mc:Choice>
        <mc:Fallback xmlns="">
          <p:pic>
            <p:nvPicPr>
              <p:cNvPr id="3" name="Ink 2">
                <a:extLst>
                  <a:ext uri="{FF2B5EF4-FFF2-40B4-BE49-F238E27FC236}">
                    <a16:creationId xmlns:a16="http://schemas.microsoft.com/office/drawing/2014/main" id="{3B6A3193-FF84-4454-B715-5E58C06BFA00}"/>
                  </a:ext>
                </a:extLst>
              </p:cNvPr>
              <p:cNvPicPr/>
              <p:nvPr/>
            </p:nvPicPr>
            <p:blipFill>
              <a:blip r:embed="rId5"/>
              <a:stretch>
                <a:fillRect/>
              </a:stretch>
            </p:blipFill>
            <p:spPr>
              <a:xfrm>
                <a:off x="417960" y="270000"/>
                <a:ext cx="4929840" cy="3824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BAA36A2-C3D7-4390-8CC6-9809F9CA5853}"/>
                  </a:ext>
                </a:extLst>
              </p14:cNvPr>
              <p14:cNvContentPartPr/>
              <p14:nvPr/>
            </p14:nvContentPartPr>
            <p14:xfrm>
              <a:off x="1317600" y="4494600"/>
              <a:ext cx="10874880" cy="2161440"/>
            </p14:xfrm>
          </p:contentPart>
        </mc:Choice>
        <mc:Fallback xmlns="">
          <p:pic>
            <p:nvPicPr>
              <p:cNvPr id="4" name="Ink 3">
                <a:extLst>
                  <a:ext uri="{FF2B5EF4-FFF2-40B4-BE49-F238E27FC236}">
                    <a16:creationId xmlns:a16="http://schemas.microsoft.com/office/drawing/2014/main" id="{3BAA36A2-C3D7-4390-8CC6-9809F9CA5853}"/>
                  </a:ext>
                </a:extLst>
              </p:cNvPr>
              <p:cNvPicPr/>
              <p:nvPr/>
            </p:nvPicPr>
            <p:blipFill>
              <a:blip r:embed="rId7"/>
              <a:stretch>
                <a:fillRect/>
              </a:stretch>
            </p:blipFill>
            <p:spPr>
              <a:xfrm>
                <a:off x="1308240" y="4485240"/>
                <a:ext cx="10893600" cy="2180160"/>
              </a:xfrm>
              <a:prstGeom prst="rect">
                <a:avLst/>
              </a:prstGeom>
            </p:spPr>
          </p:pic>
        </mc:Fallback>
      </mc:AlternateContent>
    </p:spTree>
    <p:extLst>
      <p:ext uri="{BB962C8B-B14F-4D97-AF65-F5344CB8AC3E}">
        <p14:creationId xmlns:p14="http://schemas.microsoft.com/office/powerpoint/2010/main" val="3073141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928240B-DB6B-4D11-A892-2172203578FE}"/>
                  </a:ext>
                </a:extLst>
              </p14:cNvPr>
              <p14:cNvContentPartPr/>
              <p14:nvPr/>
            </p14:nvContentPartPr>
            <p14:xfrm>
              <a:off x="1495080" y="469800"/>
              <a:ext cx="5965560" cy="4926240"/>
            </p14:xfrm>
          </p:contentPart>
        </mc:Choice>
        <mc:Fallback xmlns="">
          <p:pic>
            <p:nvPicPr>
              <p:cNvPr id="2" name="Ink 1">
                <a:extLst>
                  <a:ext uri="{FF2B5EF4-FFF2-40B4-BE49-F238E27FC236}">
                    <a16:creationId xmlns:a16="http://schemas.microsoft.com/office/drawing/2014/main" id="{E928240B-DB6B-4D11-A892-2172203578FE}"/>
                  </a:ext>
                </a:extLst>
              </p:cNvPr>
              <p:cNvPicPr/>
              <p:nvPr/>
            </p:nvPicPr>
            <p:blipFill>
              <a:blip r:embed="rId3"/>
              <a:stretch>
                <a:fillRect/>
              </a:stretch>
            </p:blipFill>
            <p:spPr>
              <a:xfrm>
                <a:off x="1485720" y="460440"/>
                <a:ext cx="5984280" cy="4944960"/>
              </a:xfrm>
              <a:prstGeom prst="rect">
                <a:avLst/>
              </a:prstGeom>
            </p:spPr>
          </p:pic>
        </mc:Fallback>
      </mc:AlternateContent>
    </p:spTree>
    <p:extLst>
      <p:ext uri="{BB962C8B-B14F-4D97-AF65-F5344CB8AC3E}">
        <p14:creationId xmlns:p14="http://schemas.microsoft.com/office/powerpoint/2010/main" val="2557076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B2D8919-53D2-4983-814D-589C9E62A8BB}"/>
                  </a:ext>
                </a:extLst>
              </p14:cNvPr>
              <p14:cNvContentPartPr/>
              <p14:nvPr/>
            </p14:nvContentPartPr>
            <p14:xfrm>
              <a:off x="1212480" y="131400"/>
              <a:ext cx="9999720" cy="6157800"/>
            </p14:xfrm>
          </p:contentPart>
        </mc:Choice>
        <mc:Fallback xmlns="">
          <p:pic>
            <p:nvPicPr>
              <p:cNvPr id="2" name="Ink 1">
                <a:extLst>
                  <a:ext uri="{FF2B5EF4-FFF2-40B4-BE49-F238E27FC236}">
                    <a16:creationId xmlns:a16="http://schemas.microsoft.com/office/drawing/2014/main" id="{DB2D8919-53D2-4983-814D-589C9E62A8BB}"/>
                  </a:ext>
                </a:extLst>
              </p:cNvPr>
              <p:cNvPicPr/>
              <p:nvPr/>
            </p:nvPicPr>
            <p:blipFill>
              <a:blip r:embed="rId3"/>
              <a:stretch>
                <a:fillRect/>
              </a:stretch>
            </p:blipFill>
            <p:spPr>
              <a:xfrm>
                <a:off x="1203120" y="122040"/>
                <a:ext cx="10018440" cy="6176520"/>
              </a:xfrm>
              <a:prstGeom prst="rect">
                <a:avLst/>
              </a:prstGeom>
            </p:spPr>
          </p:pic>
        </mc:Fallback>
      </mc:AlternateContent>
    </p:spTree>
    <p:extLst>
      <p:ext uri="{BB962C8B-B14F-4D97-AF65-F5344CB8AC3E}">
        <p14:creationId xmlns:p14="http://schemas.microsoft.com/office/powerpoint/2010/main" val="2756249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6A76BB6-6040-496C-94AF-3380ABFEB373}"/>
                  </a:ext>
                </a:extLst>
              </p14:cNvPr>
              <p14:cNvContentPartPr/>
              <p14:nvPr/>
            </p14:nvContentPartPr>
            <p14:xfrm>
              <a:off x="3115440" y="1064520"/>
              <a:ext cx="8366040" cy="4540320"/>
            </p14:xfrm>
          </p:contentPart>
        </mc:Choice>
        <mc:Fallback xmlns="">
          <p:pic>
            <p:nvPicPr>
              <p:cNvPr id="2" name="Ink 1">
                <a:extLst>
                  <a:ext uri="{FF2B5EF4-FFF2-40B4-BE49-F238E27FC236}">
                    <a16:creationId xmlns:a16="http://schemas.microsoft.com/office/drawing/2014/main" id="{F6A76BB6-6040-496C-94AF-3380ABFEB373}"/>
                  </a:ext>
                </a:extLst>
              </p:cNvPr>
              <p:cNvPicPr/>
              <p:nvPr/>
            </p:nvPicPr>
            <p:blipFill>
              <a:blip r:embed="rId3"/>
              <a:stretch>
                <a:fillRect/>
              </a:stretch>
            </p:blipFill>
            <p:spPr>
              <a:xfrm>
                <a:off x="3106080" y="1055160"/>
                <a:ext cx="8384760" cy="4559040"/>
              </a:xfrm>
              <a:prstGeom prst="rect">
                <a:avLst/>
              </a:prstGeom>
            </p:spPr>
          </p:pic>
        </mc:Fallback>
      </mc:AlternateContent>
    </p:spTree>
    <p:extLst>
      <p:ext uri="{BB962C8B-B14F-4D97-AF65-F5344CB8AC3E}">
        <p14:creationId xmlns:p14="http://schemas.microsoft.com/office/powerpoint/2010/main" val="2750308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DD04B91-D94B-4152-B98E-1DC48306A3F5}"/>
                  </a:ext>
                </a:extLst>
              </p14:cNvPr>
              <p14:cNvContentPartPr/>
              <p14:nvPr/>
            </p14:nvContentPartPr>
            <p14:xfrm>
              <a:off x="1621080" y="407880"/>
              <a:ext cx="6912360" cy="5424120"/>
            </p14:xfrm>
          </p:contentPart>
        </mc:Choice>
        <mc:Fallback xmlns="">
          <p:pic>
            <p:nvPicPr>
              <p:cNvPr id="2" name="Ink 1">
                <a:extLst>
                  <a:ext uri="{FF2B5EF4-FFF2-40B4-BE49-F238E27FC236}">
                    <a16:creationId xmlns:a16="http://schemas.microsoft.com/office/drawing/2014/main" id="{9DD04B91-D94B-4152-B98E-1DC48306A3F5}"/>
                  </a:ext>
                </a:extLst>
              </p:cNvPr>
              <p:cNvPicPr/>
              <p:nvPr/>
            </p:nvPicPr>
            <p:blipFill>
              <a:blip r:embed="rId3"/>
              <a:stretch>
                <a:fillRect/>
              </a:stretch>
            </p:blipFill>
            <p:spPr>
              <a:xfrm>
                <a:off x="1611720" y="398520"/>
                <a:ext cx="6931080" cy="544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BC2EF95-727B-48B4-8FB1-FDC7B5777FA7}"/>
                  </a:ext>
                </a:extLst>
              </p14:cNvPr>
              <p14:cNvContentPartPr/>
              <p14:nvPr/>
            </p14:nvContentPartPr>
            <p14:xfrm>
              <a:off x="3499560" y="530640"/>
              <a:ext cx="8202240" cy="5424120"/>
            </p14:xfrm>
          </p:contentPart>
        </mc:Choice>
        <mc:Fallback xmlns="">
          <p:pic>
            <p:nvPicPr>
              <p:cNvPr id="3" name="Ink 2">
                <a:extLst>
                  <a:ext uri="{FF2B5EF4-FFF2-40B4-BE49-F238E27FC236}">
                    <a16:creationId xmlns:a16="http://schemas.microsoft.com/office/drawing/2014/main" id="{BBC2EF95-727B-48B4-8FB1-FDC7B5777FA7}"/>
                  </a:ext>
                </a:extLst>
              </p:cNvPr>
              <p:cNvPicPr/>
              <p:nvPr/>
            </p:nvPicPr>
            <p:blipFill>
              <a:blip r:embed="rId5"/>
              <a:stretch>
                <a:fillRect/>
              </a:stretch>
            </p:blipFill>
            <p:spPr>
              <a:xfrm>
                <a:off x="3490200" y="521280"/>
                <a:ext cx="8220960" cy="5442840"/>
              </a:xfrm>
              <a:prstGeom prst="rect">
                <a:avLst/>
              </a:prstGeom>
            </p:spPr>
          </p:pic>
        </mc:Fallback>
      </mc:AlternateContent>
    </p:spTree>
    <p:extLst>
      <p:ext uri="{BB962C8B-B14F-4D97-AF65-F5344CB8AC3E}">
        <p14:creationId xmlns:p14="http://schemas.microsoft.com/office/powerpoint/2010/main" val="2339570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0448B68-4B46-4457-AF22-4C232EFB863B}"/>
                  </a:ext>
                </a:extLst>
              </p14:cNvPr>
              <p14:cNvContentPartPr/>
              <p14:nvPr/>
            </p14:nvContentPartPr>
            <p14:xfrm>
              <a:off x="1443240" y="345600"/>
              <a:ext cx="9499320" cy="5920920"/>
            </p14:xfrm>
          </p:contentPart>
        </mc:Choice>
        <mc:Fallback xmlns="">
          <p:pic>
            <p:nvPicPr>
              <p:cNvPr id="2" name="Ink 1">
                <a:extLst>
                  <a:ext uri="{FF2B5EF4-FFF2-40B4-BE49-F238E27FC236}">
                    <a16:creationId xmlns:a16="http://schemas.microsoft.com/office/drawing/2014/main" id="{60448B68-4B46-4457-AF22-4C232EFB863B}"/>
                  </a:ext>
                </a:extLst>
              </p:cNvPr>
              <p:cNvPicPr/>
              <p:nvPr/>
            </p:nvPicPr>
            <p:blipFill>
              <a:blip r:embed="rId3"/>
              <a:stretch>
                <a:fillRect/>
              </a:stretch>
            </p:blipFill>
            <p:spPr>
              <a:xfrm>
                <a:off x="1433880" y="336240"/>
                <a:ext cx="9518040" cy="5939640"/>
              </a:xfrm>
              <a:prstGeom prst="rect">
                <a:avLst/>
              </a:prstGeom>
            </p:spPr>
          </p:pic>
        </mc:Fallback>
      </mc:AlternateContent>
    </p:spTree>
    <p:extLst>
      <p:ext uri="{BB962C8B-B14F-4D97-AF65-F5344CB8AC3E}">
        <p14:creationId xmlns:p14="http://schemas.microsoft.com/office/powerpoint/2010/main" val="3770247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A44E816-E83D-4037-B92E-272ABB3B7E73}"/>
                  </a:ext>
                </a:extLst>
              </p14:cNvPr>
              <p14:cNvContentPartPr/>
              <p14:nvPr/>
            </p14:nvContentPartPr>
            <p14:xfrm>
              <a:off x="515880" y="436680"/>
              <a:ext cx="10269360" cy="5664600"/>
            </p14:xfrm>
          </p:contentPart>
        </mc:Choice>
        <mc:Fallback xmlns="">
          <p:pic>
            <p:nvPicPr>
              <p:cNvPr id="2" name="Ink 1">
                <a:extLst>
                  <a:ext uri="{FF2B5EF4-FFF2-40B4-BE49-F238E27FC236}">
                    <a16:creationId xmlns:a16="http://schemas.microsoft.com/office/drawing/2014/main" id="{9A44E816-E83D-4037-B92E-272ABB3B7E73}"/>
                  </a:ext>
                </a:extLst>
              </p:cNvPr>
              <p:cNvPicPr/>
              <p:nvPr/>
            </p:nvPicPr>
            <p:blipFill>
              <a:blip r:embed="rId3"/>
              <a:stretch>
                <a:fillRect/>
              </a:stretch>
            </p:blipFill>
            <p:spPr>
              <a:xfrm>
                <a:off x="506520" y="427320"/>
                <a:ext cx="10288080" cy="5683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B1A6296-18B4-421A-9A78-F0824289CCE6}"/>
                  </a:ext>
                </a:extLst>
              </p14:cNvPr>
              <p14:cNvContentPartPr/>
              <p14:nvPr/>
            </p14:nvContentPartPr>
            <p14:xfrm>
              <a:off x="9212400" y="3198600"/>
              <a:ext cx="2729520" cy="371520"/>
            </p14:xfrm>
          </p:contentPart>
        </mc:Choice>
        <mc:Fallback xmlns="">
          <p:pic>
            <p:nvPicPr>
              <p:cNvPr id="3" name="Ink 2">
                <a:extLst>
                  <a:ext uri="{FF2B5EF4-FFF2-40B4-BE49-F238E27FC236}">
                    <a16:creationId xmlns:a16="http://schemas.microsoft.com/office/drawing/2014/main" id="{1B1A6296-18B4-421A-9A78-F0824289CCE6}"/>
                  </a:ext>
                </a:extLst>
              </p:cNvPr>
              <p:cNvPicPr/>
              <p:nvPr/>
            </p:nvPicPr>
            <p:blipFill>
              <a:blip r:embed="rId5"/>
              <a:stretch>
                <a:fillRect/>
              </a:stretch>
            </p:blipFill>
            <p:spPr>
              <a:xfrm>
                <a:off x="9203040" y="3189240"/>
                <a:ext cx="27482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0B704FC-64DD-4E1B-9F5A-A33E5D224550}"/>
                  </a:ext>
                </a:extLst>
              </p14:cNvPr>
              <p14:cNvContentPartPr/>
              <p14:nvPr/>
            </p14:nvContentPartPr>
            <p14:xfrm>
              <a:off x="7924680" y="2794680"/>
              <a:ext cx="3845160" cy="2611080"/>
            </p14:xfrm>
          </p:contentPart>
        </mc:Choice>
        <mc:Fallback xmlns="">
          <p:pic>
            <p:nvPicPr>
              <p:cNvPr id="4" name="Ink 3">
                <a:extLst>
                  <a:ext uri="{FF2B5EF4-FFF2-40B4-BE49-F238E27FC236}">
                    <a16:creationId xmlns:a16="http://schemas.microsoft.com/office/drawing/2014/main" id="{60B704FC-64DD-4E1B-9F5A-A33E5D224550}"/>
                  </a:ext>
                </a:extLst>
              </p:cNvPr>
              <p:cNvPicPr/>
              <p:nvPr/>
            </p:nvPicPr>
            <p:blipFill>
              <a:blip r:embed="rId7"/>
              <a:stretch>
                <a:fillRect/>
              </a:stretch>
            </p:blipFill>
            <p:spPr>
              <a:xfrm>
                <a:off x="7915320" y="2785320"/>
                <a:ext cx="3863880" cy="2629800"/>
              </a:xfrm>
              <a:prstGeom prst="rect">
                <a:avLst/>
              </a:prstGeom>
            </p:spPr>
          </p:pic>
        </mc:Fallback>
      </mc:AlternateContent>
    </p:spTree>
    <p:extLst>
      <p:ext uri="{BB962C8B-B14F-4D97-AF65-F5344CB8AC3E}">
        <p14:creationId xmlns:p14="http://schemas.microsoft.com/office/powerpoint/2010/main" val="573931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D8A0707-16E8-4ECB-8BFD-84E10501033B}"/>
                  </a:ext>
                </a:extLst>
              </p14:cNvPr>
              <p14:cNvContentPartPr/>
              <p14:nvPr/>
            </p14:nvContentPartPr>
            <p14:xfrm>
              <a:off x="2565000" y="1024560"/>
              <a:ext cx="8634960" cy="4996800"/>
            </p14:xfrm>
          </p:contentPart>
        </mc:Choice>
        <mc:Fallback xmlns="">
          <p:pic>
            <p:nvPicPr>
              <p:cNvPr id="2" name="Ink 1">
                <a:extLst>
                  <a:ext uri="{FF2B5EF4-FFF2-40B4-BE49-F238E27FC236}">
                    <a16:creationId xmlns:a16="http://schemas.microsoft.com/office/drawing/2014/main" id="{5D8A0707-16E8-4ECB-8BFD-84E10501033B}"/>
                  </a:ext>
                </a:extLst>
              </p:cNvPr>
              <p:cNvPicPr/>
              <p:nvPr/>
            </p:nvPicPr>
            <p:blipFill>
              <a:blip r:embed="rId3"/>
              <a:stretch>
                <a:fillRect/>
              </a:stretch>
            </p:blipFill>
            <p:spPr>
              <a:xfrm>
                <a:off x="2555640" y="1015200"/>
                <a:ext cx="8653680" cy="5015520"/>
              </a:xfrm>
              <a:prstGeom prst="rect">
                <a:avLst/>
              </a:prstGeom>
            </p:spPr>
          </p:pic>
        </mc:Fallback>
      </mc:AlternateContent>
    </p:spTree>
    <p:extLst>
      <p:ext uri="{BB962C8B-B14F-4D97-AF65-F5344CB8AC3E}">
        <p14:creationId xmlns:p14="http://schemas.microsoft.com/office/powerpoint/2010/main" val="502454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DA167A3-0B6B-42DD-A009-C1428945AF05}"/>
                  </a:ext>
                </a:extLst>
              </p14:cNvPr>
              <p14:cNvContentPartPr/>
              <p14:nvPr/>
            </p14:nvContentPartPr>
            <p14:xfrm>
              <a:off x="3189960" y="2446200"/>
              <a:ext cx="5814720" cy="902160"/>
            </p14:xfrm>
          </p:contentPart>
        </mc:Choice>
        <mc:Fallback xmlns="">
          <p:pic>
            <p:nvPicPr>
              <p:cNvPr id="2" name="Ink 1">
                <a:extLst>
                  <a:ext uri="{FF2B5EF4-FFF2-40B4-BE49-F238E27FC236}">
                    <a16:creationId xmlns:a16="http://schemas.microsoft.com/office/drawing/2014/main" id="{DDA167A3-0B6B-42DD-A009-C1428945AF05}"/>
                  </a:ext>
                </a:extLst>
              </p:cNvPr>
              <p:cNvPicPr/>
              <p:nvPr/>
            </p:nvPicPr>
            <p:blipFill>
              <a:blip r:embed="rId3"/>
              <a:stretch>
                <a:fillRect/>
              </a:stretch>
            </p:blipFill>
            <p:spPr>
              <a:xfrm>
                <a:off x="3180600" y="2436840"/>
                <a:ext cx="5833440" cy="920880"/>
              </a:xfrm>
              <a:prstGeom prst="rect">
                <a:avLst/>
              </a:prstGeom>
            </p:spPr>
          </p:pic>
        </mc:Fallback>
      </mc:AlternateContent>
    </p:spTree>
    <p:extLst>
      <p:ext uri="{BB962C8B-B14F-4D97-AF65-F5344CB8AC3E}">
        <p14:creationId xmlns:p14="http://schemas.microsoft.com/office/powerpoint/2010/main" val="411933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A0BCD72-540A-4CA8-BF9E-F51E7386C617}"/>
                  </a:ext>
                </a:extLst>
              </p14:cNvPr>
              <p14:cNvContentPartPr/>
              <p14:nvPr/>
            </p14:nvContentPartPr>
            <p14:xfrm>
              <a:off x="2748600" y="1582560"/>
              <a:ext cx="6638400" cy="3949560"/>
            </p14:xfrm>
          </p:contentPart>
        </mc:Choice>
        <mc:Fallback xmlns="">
          <p:pic>
            <p:nvPicPr>
              <p:cNvPr id="2" name="Ink 1">
                <a:extLst>
                  <a:ext uri="{FF2B5EF4-FFF2-40B4-BE49-F238E27FC236}">
                    <a16:creationId xmlns:a16="http://schemas.microsoft.com/office/drawing/2014/main" id="{CA0BCD72-540A-4CA8-BF9E-F51E7386C617}"/>
                  </a:ext>
                </a:extLst>
              </p:cNvPr>
              <p:cNvPicPr/>
              <p:nvPr/>
            </p:nvPicPr>
            <p:blipFill>
              <a:blip r:embed="rId3"/>
              <a:stretch>
                <a:fillRect/>
              </a:stretch>
            </p:blipFill>
            <p:spPr>
              <a:xfrm>
                <a:off x="2739240" y="1573200"/>
                <a:ext cx="6657120" cy="3968280"/>
              </a:xfrm>
              <a:prstGeom prst="rect">
                <a:avLst/>
              </a:prstGeom>
            </p:spPr>
          </p:pic>
        </mc:Fallback>
      </mc:AlternateContent>
    </p:spTree>
    <p:extLst>
      <p:ext uri="{BB962C8B-B14F-4D97-AF65-F5344CB8AC3E}">
        <p14:creationId xmlns:p14="http://schemas.microsoft.com/office/powerpoint/2010/main" val="755008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0BB5B33-CCEF-4681-BD93-B30A29ACFE8A}"/>
                  </a:ext>
                </a:extLst>
              </p14:cNvPr>
              <p14:cNvContentPartPr/>
              <p14:nvPr/>
            </p14:nvContentPartPr>
            <p14:xfrm>
              <a:off x="602280" y="458640"/>
              <a:ext cx="9721440" cy="5546160"/>
            </p14:xfrm>
          </p:contentPart>
        </mc:Choice>
        <mc:Fallback xmlns="">
          <p:pic>
            <p:nvPicPr>
              <p:cNvPr id="2" name="Ink 1">
                <a:extLst>
                  <a:ext uri="{FF2B5EF4-FFF2-40B4-BE49-F238E27FC236}">
                    <a16:creationId xmlns:a16="http://schemas.microsoft.com/office/drawing/2014/main" id="{C0BB5B33-CCEF-4681-BD93-B30A29ACFE8A}"/>
                  </a:ext>
                </a:extLst>
              </p:cNvPr>
              <p:cNvPicPr/>
              <p:nvPr/>
            </p:nvPicPr>
            <p:blipFill>
              <a:blip r:embed="rId3"/>
              <a:stretch>
                <a:fillRect/>
              </a:stretch>
            </p:blipFill>
            <p:spPr>
              <a:xfrm>
                <a:off x="592920" y="449280"/>
                <a:ext cx="9740160" cy="5564880"/>
              </a:xfrm>
              <a:prstGeom prst="rect">
                <a:avLst/>
              </a:prstGeom>
            </p:spPr>
          </p:pic>
        </mc:Fallback>
      </mc:AlternateContent>
    </p:spTree>
    <p:extLst>
      <p:ext uri="{BB962C8B-B14F-4D97-AF65-F5344CB8AC3E}">
        <p14:creationId xmlns:p14="http://schemas.microsoft.com/office/powerpoint/2010/main" val="3051971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924730E-9A69-46BD-BEE3-EB8248D32F39}"/>
                  </a:ext>
                </a:extLst>
              </p14:cNvPr>
              <p14:cNvContentPartPr/>
              <p14:nvPr/>
            </p14:nvContentPartPr>
            <p14:xfrm>
              <a:off x="1770480" y="311760"/>
              <a:ext cx="9929160" cy="3710880"/>
            </p14:xfrm>
          </p:contentPart>
        </mc:Choice>
        <mc:Fallback xmlns="">
          <p:pic>
            <p:nvPicPr>
              <p:cNvPr id="2" name="Ink 1">
                <a:extLst>
                  <a:ext uri="{FF2B5EF4-FFF2-40B4-BE49-F238E27FC236}">
                    <a16:creationId xmlns:a16="http://schemas.microsoft.com/office/drawing/2014/main" id="{3924730E-9A69-46BD-BEE3-EB8248D32F39}"/>
                  </a:ext>
                </a:extLst>
              </p:cNvPr>
              <p:cNvPicPr/>
              <p:nvPr/>
            </p:nvPicPr>
            <p:blipFill>
              <a:blip r:embed="rId3"/>
              <a:stretch>
                <a:fillRect/>
              </a:stretch>
            </p:blipFill>
            <p:spPr>
              <a:xfrm>
                <a:off x="1761120" y="302400"/>
                <a:ext cx="9947880" cy="3729600"/>
              </a:xfrm>
              <a:prstGeom prst="rect">
                <a:avLst/>
              </a:prstGeom>
            </p:spPr>
          </p:pic>
        </mc:Fallback>
      </mc:AlternateContent>
    </p:spTree>
    <p:extLst>
      <p:ext uri="{BB962C8B-B14F-4D97-AF65-F5344CB8AC3E}">
        <p14:creationId xmlns:p14="http://schemas.microsoft.com/office/powerpoint/2010/main" val="933752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A08EA71-93A9-497C-8AD1-AC082A61C70C}"/>
                  </a:ext>
                </a:extLst>
              </p14:cNvPr>
              <p14:cNvContentPartPr/>
              <p14:nvPr/>
            </p14:nvContentPartPr>
            <p14:xfrm>
              <a:off x="592560" y="452160"/>
              <a:ext cx="7751520" cy="5632200"/>
            </p14:xfrm>
          </p:contentPart>
        </mc:Choice>
        <mc:Fallback xmlns="">
          <p:pic>
            <p:nvPicPr>
              <p:cNvPr id="2" name="Ink 1">
                <a:extLst>
                  <a:ext uri="{FF2B5EF4-FFF2-40B4-BE49-F238E27FC236}">
                    <a16:creationId xmlns:a16="http://schemas.microsoft.com/office/drawing/2014/main" id="{2A08EA71-93A9-497C-8AD1-AC082A61C70C}"/>
                  </a:ext>
                </a:extLst>
              </p:cNvPr>
              <p:cNvPicPr/>
              <p:nvPr/>
            </p:nvPicPr>
            <p:blipFill>
              <a:blip r:embed="rId3"/>
              <a:stretch>
                <a:fillRect/>
              </a:stretch>
            </p:blipFill>
            <p:spPr>
              <a:xfrm>
                <a:off x="583200" y="442800"/>
                <a:ext cx="7770240" cy="5650920"/>
              </a:xfrm>
              <a:prstGeom prst="rect">
                <a:avLst/>
              </a:prstGeom>
            </p:spPr>
          </p:pic>
        </mc:Fallback>
      </mc:AlternateContent>
    </p:spTree>
    <p:extLst>
      <p:ext uri="{BB962C8B-B14F-4D97-AF65-F5344CB8AC3E}">
        <p14:creationId xmlns:p14="http://schemas.microsoft.com/office/powerpoint/2010/main" val="29204042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06BAEA8-15C4-43E5-8EE4-D99E0649CCD2}"/>
                  </a:ext>
                </a:extLst>
              </p14:cNvPr>
              <p14:cNvContentPartPr/>
              <p14:nvPr/>
            </p14:nvContentPartPr>
            <p14:xfrm>
              <a:off x="686160" y="304200"/>
              <a:ext cx="10117800" cy="5450760"/>
            </p14:xfrm>
          </p:contentPart>
        </mc:Choice>
        <mc:Fallback xmlns="">
          <p:pic>
            <p:nvPicPr>
              <p:cNvPr id="2" name="Ink 1">
                <a:extLst>
                  <a:ext uri="{FF2B5EF4-FFF2-40B4-BE49-F238E27FC236}">
                    <a16:creationId xmlns:a16="http://schemas.microsoft.com/office/drawing/2014/main" id="{206BAEA8-15C4-43E5-8EE4-D99E0649CCD2}"/>
                  </a:ext>
                </a:extLst>
              </p:cNvPr>
              <p:cNvPicPr/>
              <p:nvPr/>
            </p:nvPicPr>
            <p:blipFill>
              <a:blip r:embed="rId3"/>
              <a:stretch>
                <a:fillRect/>
              </a:stretch>
            </p:blipFill>
            <p:spPr>
              <a:xfrm>
                <a:off x="676800" y="294840"/>
                <a:ext cx="10136520" cy="5469480"/>
              </a:xfrm>
              <a:prstGeom prst="rect">
                <a:avLst/>
              </a:prstGeom>
            </p:spPr>
          </p:pic>
        </mc:Fallback>
      </mc:AlternateContent>
    </p:spTree>
    <p:extLst>
      <p:ext uri="{BB962C8B-B14F-4D97-AF65-F5344CB8AC3E}">
        <p14:creationId xmlns:p14="http://schemas.microsoft.com/office/powerpoint/2010/main" val="27117204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8698277-4257-4461-B2E8-7A376CAF8ACB}"/>
                  </a:ext>
                </a:extLst>
              </p14:cNvPr>
              <p14:cNvContentPartPr/>
              <p14:nvPr/>
            </p14:nvContentPartPr>
            <p14:xfrm>
              <a:off x="1620000" y="526680"/>
              <a:ext cx="9438120" cy="5873400"/>
            </p14:xfrm>
          </p:contentPart>
        </mc:Choice>
        <mc:Fallback xmlns="">
          <p:pic>
            <p:nvPicPr>
              <p:cNvPr id="2" name="Ink 1">
                <a:extLst>
                  <a:ext uri="{FF2B5EF4-FFF2-40B4-BE49-F238E27FC236}">
                    <a16:creationId xmlns:a16="http://schemas.microsoft.com/office/drawing/2014/main" id="{C8698277-4257-4461-B2E8-7A376CAF8ACB}"/>
                  </a:ext>
                </a:extLst>
              </p:cNvPr>
              <p:cNvPicPr/>
              <p:nvPr/>
            </p:nvPicPr>
            <p:blipFill>
              <a:blip r:embed="rId3"/>
              <a:stretch>
                <a:fillRect/>
              </a:stretch>
            </p:blipFill>
            <p:spPr>
              <a:xfrm>
                <a:off x="1610640" y="517320"/>
                <a:ext cx="9456840" cy="5892120"/>
              </a:xfrm>
              <a:prstGeom prst="rect">
                <a:avLst/>
              </a:prstGeom>
            </p:spPr>
          </p:pic>
        </mc:Fallback>
      </mc:AlternateContent>
    </p:spTree>
    <p:extLst>
      <p:ext uri="{BB962C8B-B14F-4D97-AF65-F5344CB8AC3E}">
        <p14:creationId xmlns:p14="http://schemas.microsoft.com/office/powerpoint/2010/main" val="3059115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E17F476-E1E9-483E-9262-EC396BCA7503}"/>
                  </a:ext>
                </a:extLst>
              </p14:cNvPr>
              <p14:cNvContentPartPr/>
              <p14:nvPr/>
            </p14:nvContentPartPr>
            <p14:xfrm>
              <a:off x="945720" y="510120"/>
              <a:ext cx="11197800" cy="5848920"/>
            </p14:xfrm>
          </p:contentPart>
        </mc:Choice>
        <mc:Fallback xmlns="">
          <p:pic>
            <p:nvPicPr>
              <p:cNvPr id="2" name="Ink 1">
                <a:extLst>
                  <a:ext uri="{FF2B5EF4-FFF2-40B4-BE49-F238E27FC236}">
                    <a16:creationId xmlns:a16="http://schemas.microsoft.com/office/drawing/2014/main" id="{BE17F476-E1E9-483E-9262-EC396BCA7503}"/>
                  </a:ext>
                </a:extLst>
              </p:cNvPr>
              <p:cNvPicPr/>
              <p:nvPr/>
            </p:nvPicPr>
            <p:blipFill>
              <a:blip r:embed="rId3"/>
              <a:stretch>
                <a:fillRect/>
              </a:stretch>
            </p:blipFill>
            <p:spPr>
              <a:xfrm>
                <a:off x="936360" y="500760"/>
                <a:ext cx="11216520" cy="5867640"/>
              </a:xfrm>
              <a:prstGeom prst="rect">
                <a:avLst/>
              </a:prstGeom>
            </p:spPr>
          </p:pic>
        </mc:Fallback>
      </mc:AlternateContent>
    </p:spTree>
    <p:extLst>
      <p:ext uri="{BB962C8B-B14F-4D97-AF65-F5344CB8AC3E}">
        <p14:creationId xmlns:p14="http://schemas.microsoft.com/office/powerpoint/2010/main" val="12160478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A3FA14F-85F5-4042-8C64-1D50F5A8E055}"/>
                  </a:ext>
                </a:extLst>
              </p14:cNvPr>
              <p14:cNvContentPartPr/>
              <p14:nvPr/>
            </p14:nvContentPartPr>
            <p14:xfrm>
              <a:off x="2349000" y="358920"/>
              <a:ext cx="7732800" cy="3926160"/>
            </p14:xfrm>
          </p:contentPart>
        </mc:Choice>
        <mc:Fallback xmlns="">
          <p:pic>
            <p:nvPicPr>
              <p:cNvPr id="2" name="Ink 1">
                <a:extLst>
                  <a:ext uri="{FF2B5EF4-FFF2-40B4-BE49-F238E27FC236}">
                    <a16:creationId xmlns:a16="http://schemas.microsoft.com/office/drawing/2014/main" id="{EA3FA14F-85F5-4042-8C64-1D50F5A8E055}"/>
                  </a:ext>
                </a:extLst>
              </p:cNvPr>
              <p:cNvPicPr/>
              <p:nvPr/>
            </p:nvPicPr>
            <p:blipFill>
              <a:blip r:embed="rId3"/>
              <a:stretch>
                <a:fillRect/>
              </a:stretch>
            </p:blipFill>
            <p:spPr>
              <a:xfrm>
                <a:off x="2339640" y="349560"/>
                <a:ext cx="7751520" cy="394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488CCA5-3736-4EDF-BD5D-32F7D42C785D}"/>
                  </a:ext>
                </a:extLst>
              </p14:cNvPr>
              <p14:cNvContentPartPr/>
              <p14:nvPr/>
            </p14:nvContentPartPr>
            <p14:xfrm>
              <a:off x="2810160" y="2476080"/>
              <a:ext cx="1106640" cy="508320"/>
            </p14:xfrm>
          </p:contentPart>
        </mc:Choice>
        <mc:Fallback xmlns="">
          <p:pic>
            <p:nvPicPr>
              <p:cNvPr id="3" name="Ink 2">
                <a:extLst>
                  <a:ext uri="{FF2B5EF4-FFF2-40B4-BE49-F238E27FC236}">
                    <a16:creationId xmlns:a16="http://schemas.microsoft.com/office/drawing/2014/main" id="{3488CCA5-3736-4EDF-BD5D-32F7D42C785D}"/>
                  </a:ext>
                </a:extLst>
              </p:cNvPr>
              <p:cNvPicPr/>
              <p:nvPr/>
            </p:nvPicPr>
            <p:blipFill>
              <a:blip r:embed="rId5"/>
              <a:stretch>
                <a:fillRect/>
              </a:stretch>
            </p:blipFill>
            <p:spPr>
              <a:xfrm>
                <a:off x="2800800" y="2466720"/>
                <a:ext cx="1125360" cy="527040"/>
              </a:xfrm>
              <a:prstGeom prst="rect">
                <a:avLst/>
              </a:prstGeom>
            </p:spPr>
          </p:pic>
        </mc:Fallback>
      </mc:AlternateContent>
    </p:spTree>
    <p:extLst>
      <p:ext uri="{BB962C8B-B14F-4D97-AF65-F5344CB8AC3E}">
        <p14:creationId xmlns:p14="http://schemas.microsoft.com/office/powerpoint/2010/main" val="1471934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1C920CA-63B8-41A6-BA5E-4B607E21EC20}"/>
                  </a:ext>
                </a:extLst>
              </p14:cNvPr>
              <p14:cNvContentPartPr/>
              <p14:nvPr/>
            </p14:nvContentPartPr>
            <p14:xfrm>
              <a:off x="2252520" y="1335600"/>
              <a:ext cx="5783400" cy="4394160"/>
            </p14:xfrm>
          </p:contentPart>
        </mc:Choice>
        <mc:Fallback xmlns="">
          <p:pic>
            <p:nvPicPr>
              <p:cNvPr id="2" name="Ink 1">
                <a:extLst>
                  <a:ext uri="{FF2B5EF4-FFF2-40B4-BE49-F238E27FC236}">
                    <a16:creationId xmlns:a16="http://schemas.microsoft.com/office/drawing/2014/main" id="{71C920CA-63B8-41A6-BA5E-4B607E21EC20}"/>
                  </a:ext>
                </a:extLst>
              </p:cNvPr>
              <p:cNvPicPr/>
              <p:nvPr/>
            </p:nvPicPr>
            <p:blipFill>
              <a:blip r:embed="rId3"/>
              <a:stretch>
                <a:fillRect/>
              </a:stretch>
            </p:blipFill>
            <p:spPr>
              <a:xfrm>
                <a:off x="2243160" y="1326240"/>
                <a:ext cx="5802120" cy="4412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40852D0-51E4-4526-86F0-0E74AE003A92}"/>
                  </a:ext>
                </a:extLst>
              </p14:cNvPr>
              <p14:cNvContentPartPr/>
              <p14:nvPr/>
            </p14:nvContentPartPr>
            <p14:xfrm>
              <a:off x="3716280" y="5464440"/>
              <a:ext cx="3485880" cy="948600"/>
            </p14:xfrm>
          </p:contentPart>
        </mc:Choice>
        <mc:Fallback xmlns="">
          <p:pic>
            <p:nvPicPr>
              <p:cNvPr id="3" name="Ink 2">
                <a:extLst>
                  <a:ext uri="{FF2B5EF4-FFF2-40B4-BE49-F238E27FC236}">
                    <a16:creationId xmlns:a16="http://schemas.microsoft.com/office/drawing/2014/main" id="{640852D0-51E4-4526-86F0-0E74AE003A92}"/>
                  </a:ext>
                </a:extLst>
              </p:cNvPr>
              <p:cNvPicPr/>
              <p:nvPr/>
            </p:nvPicPr>
            <p:blipFill>
              <a:blip r:embed="rId5"/>
              <a:stretch>
                <a:fillRect/>
              </a:stretch>
            </p:blipFill>
            <p:spPr>
              <a:xfrm>
                <a:off x="3706920" y="5455080"/>
                <a:ext cx="3504600" cy="967320"/>
              </a:xfrm>
              <a:prstGeom prst="rect">
                <a:avLst/>
              </a:prstGeom>
            </p:spPr>
          </p:pic>
        </mc:Fallback>
      </mc:AlternateContent>
    </p:spTree>
    <p:extLst>
      <p:ext uri="{BB962C8B-B14F-4D97-AF65-F5344CB8AC3E}">
        <p14:creationId xmlns:p14="http://schemas.microsoft.com/office/powerpoint/2010/main" val="2781343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849BFE7-32E7-4F63-9F87-1E6677B396C3}"/>
                  </a:ext>
                </a:extLst>
              </p14:cNvPr>
              <p14:cNvContentPartPr/>
              <p14:nvPr/>
            </p14:nvContentPartPr>
            <p14:xfrm>
              <a:off x="1251720" y="639000"/>
              <a:ext cx="10812600" cy="6081120"/>
            </p14:xfrm>
          </p:contentPart>
        </mc:Choice>
        <mc:Fallback xmlns="">
          <p:pic>
            <p:nvPicPr>
              <p:cNvPr id="2" name="Ink 1">
                <a:extLst>
                  <a:ext uri="{FF2B5EF4-FFF2-40B4-BE49-F238E27FC236}">
                    <a16:creationId xmlns:a16="http://schemas.microsoft.com/office/drawing/2014/main" id="{E849BFE7-32E7-4F63-9F87-1E6677B396C3}"/>
                  </a:ext>
                </a:extLst>
              </p:cNvPr>
              <p:cNvPicPr/>
              <p:nvPr/>
            </p:nvPicPr>
            <p:blipFill>
              <a:blip r:embed="rId3"/>
              <a:stretch>
                <a:fillRect/>
              </a:stretch>
            </p:blipFill>
            <p:spPr>
              <a:xfrm>
                <a:off x="1242360" y="629640"/>
                <a:ext cx="10831320" cy="6099840"/>
              </a:xfrm>
              <a:prstGeom prst="rect">
                <a:avLst/>
              </a:prstGeom>
            </p:spPr>
          </p:pic>
        </mc:Fallback>
      </mc:AlternateContent>
    </p:spTree>
    <p:extLst>
      <p:ext uri="{BB962C8B-B14F-4D97-AF65-F5344CB8AC3E}">
        <p14:creationId xmlns:p14="http://schemas.microsoft.com/office/powerpoint/2010/main" val="1750246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B036B66-CC89-4650-910E-17C600C89ECB}"/>
                  </a:ext>
                </a:extLst>
              </p14:cNvPr>
              <p14:cNvContentPartPr/>
              <p14:nvPr/>
            </p14:nvContentPartPr>
            <p14:xfrm>
              <a:off x="1052640" y="2575800"/>
              <a:ext cx="9389880" cy="2301480"/>
            </p14:xfrm>
          </p:contentPart>
        </mc:Choice>
        <mc:Fallback xmlns="">
          <p:pic>
            <p:nvPicPr>
              <p:cNvPr id="2" name="Ink 1">
                <a:extLst>
                  <a:ext uri="{FF2B5EF4-FFF2-40B4-BE49-F238E27FC236}">
                    <a16:creationId xmlns:a16="http://schemas.microsoft.com/office/drawing/2014/main" id="{BB036B66-CC89-4650-910E-17C600C89ECB}"/>
                  </a:ext>
                </a:extLst>
              </p:cNvPr>
              <p:cNvPicPr/>
              <p:nvPr/>
            </p:nvPicPr>
            <p:blipFill>
              <a:blip r:embed="rId3"/>
              <a:stretch>
                <a:fillRect/>
              </a:stretch>
            </p:blipFill>
            <p:spPr>
              <a:xfrm>
                <a:off x="1043280" y="2566440"/>
                <a:ext cx="9408600" cy="2320200"/>
              </a:xfrm>
              <a:prstGeom prst="rect">
                <a:avLst/>
              </a:prstGeom>
            </p:spPr>
          </p:pic>
        </mc:Fallback>
      </mc:AlternateContent>
    </p:spTree>
    <p:extLst>
      <p:ext uri="{BB962C8B-B14F-4D97-AF65-F5344CB8AC3E}">
        <p14:creationId xmlns:p14="http://schemas.microsoft.com/office/powerpoint/2010/main" val="1252229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F94CCF5-31DA-49C1-988C-BC72E6B4D270}"/>
                  </a:ext>
                </a:extLst>
              </p14:cNvPr>
              <p14:cNvContentPartPr/>
              <p14:nvPr/>
            </p14:nvContentPartPr>
            <p14:xfrm>
              <a:off x="660240" y="668160"/>
              <a:ext cx="7729560" cy="4538520"/>
            </p14:xfrm>
          </p:contentPart>
        </mc:Choice>
        <mc:Fallback xmlns="">
          <p:pic>
            <p:nvPicPr>
              <p:cNvPr id="2" name="Ink 1">
                <a:extLst>
                  <a:ext uri="{FF2B5EF4-FFF2-40B4-BE49-F238E27FC236}">
                    <a16:creationId xmlns:a16="http://schemas.microsoft.com/office/drawing/2014/main" id="{2F94CCF5-31DA-49C1-988C-BC72E6B4D270}"/>
                  </a:ext>
                </a:extLst>
              </p:cNvPr>
              <p:cNvPicPr/>
              <p:nvPr/>
            </p:nvPicPr>
            <p:blipFill>
              <a:blip r:embed="rId3"/>
              <a:stretch>
                <a:fillRect/>
              </a:stretch>
            </p:blipFill>
            <p:spPr>
              <a:xfrm>
                <a:off x="650880" y="658800"/>
                <a:ext cx="7748280" cy="4557240"/>
              </a:xfrm>
              <a:prstGeom prst="rect">
                <a:avLst/>
              </a:prstGeom>
            </p:spPr>
          </p:pic>
        </mc:Fallback>
      </mc:AlternateContent>
    </p:spTree>
    <p:extLst>
      <p:ext uri="{BB962C8B-B14F-4D97-AF65-F5344CB8AC3E}">
        <p14:creationId xmlns:p14="http://schemas.microsoft.com/office/powerpoint/2010/main" val="537536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89A131D-9F33-4C81-A4B7-1F0790FAB488}"/>
                  </a:ext>
                </a:extLst>
              </p14:cNvPr>
              <p14:cNvContentPartPr/>
              <p14:nvPr/>
            </p14:nvContentPartPr>
            <p14:xfrm>
              <a:off x="937800" y="388800"/>
              <a:ext cx="9714600" cy="5968440"/>
            </p14:xfrm>
          </p:contentPart>
        </mc:Choice>
        <mc:Fallback xmlns="">
          <p:pic>
            <p:nvPicPr>
              <p:cNvPr id="2" name="Ink 1">
                <a:extLst>
                  <a:ext uri="{FF2B5EF4-FFF2-40B4-BE49-F238E27FC236}">
                    <a16:creationId xmlns:a16="http://schemas.microsoft.com/office/drawing/2014/main" id="{A89A131D-9F33-4C81-A4B7-1F0790FAB488}"/>
                  </a:ext>
                </a:extLst>
              </p:cNvPr>
              <p:cNvPicPr/>
              <p:nvPr/>
            </p:nvPicPr>
            <p:blipFill>
              <a:blip r:embed="rId3"/>
              <a:stretch>
                <a:fillRect/>
              </a:stretch>
            </p:blipFill>
            <p:spPr>
              <a:xfrm>
                <a:off x="928440" y="379440"/>
                <a:ext cx="9733320" cy="5987160"/>
              </a:xfrm>
              <a:prstGeom prst="rect">
                <a:avLst/>
              </a:prstGeom>
            </p:spPr>
          </p:pic>
        </mc:Fallback>
      </mc:AlternateContent>
    </p:spTree>
    <p:extLst>
      <p:ext uri="{BB962C8B-B14F-4D97-AF65-F5344CB8AC3E}">
        <p14:creationId xmlns:p14="http://schemas.microsoft.com/office/powerpoint/2010/main" val="742109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4219CF-FB5E-4E0C-AD47-06D170F0A2A0}"/>
                  </a:ext>
                </a:extLst>
              </p14:cNvPr>
              <p14:cNvContentPartPr/>
              <p14:nvPr/>
            </p14:nvContentPartPr>
            <p14:xfrm>
              <a:off x="516600" y="555840"/>
              <a:ext cx="10771560" cy="5995440"/>
            </p14:xfrm>
          </p:contentPart>
        </mc:Choice>
        <mc:Fallback xmlns="">
          <p:pic>
            <p:nvPicPr>
              <p:cNvPr id="2" name="Ink 1">
                <a:extLst>
                  <a:ext uri="{FF2B5EF4-FFF2-40B4-BE49-F238E27FC236}">
                    <a16:creationId xmlns:a16="http://schemas.microsoft.com/office/drawing/2014/main" id="{3E4219CF-FB5E-4E0C-AD47-06D170F0A2A0}"/>
                  </a:ext>
                </a:extLst>
              </p:cNvPr>
              <p:cNvPicPr/>
              <p:nvPr/>
            </p:nvPicPr>
            <p:blipFill>
              <a:blip r:embed="rId3"/>
              <a:stretch>
                <a:fillRect/>
              </a:stretch>
            </p:blipFill>
            <p:spPr>
              <a:xfrm>
                <a:off x="507240" y="546480"/>
                <a:ext cx="10790280" cy="6014160"/>
              </a:xfrm>
              <a:prstGeom prst="rect">
                <a:avLst/>
              </a:prstGeom>
            </p:spPr>
          </p:pic>
        </mc:Fallback>
      </mc:AlternateContent>
    </p:spTree>
    <p:extLst>
      <p:ext uri="{BB962C8B-B14F-4D97-AF65-F5344CB8AC3E}">
        <p14:creationId xmlns:p14="http://schemas.microsoft.com/office/powerpoint/2010/main" val="2263449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DBECA6D-C104-40B8-BA32-53E37C620860}"/>
                  </a:ext>
                </a:extLst>
              </p14:cNvPr>
              <p14:cNvContentPartPr/>
              <p14:nvPr/>
            </p14:nvContentPartPr>
            <p14:xfrm>
              <a:off x="546120" y="615600"/>
              <a:ext cx="10200960" cy="5370120"/>
            </p14:xfrm>
          </p:contentPart>
        </mc:Choice>
        <mc:Fallback xmlns="">
          <p:pic>
            <p:nvPicPr>
              <p:cNvPr id="2" name="Ink 1">
                <a:extLst>
                  <a:ext uri="{FF2B5EF4-FFF2-40B4-BE49-F238E27FC236}">
                    <a16:creationId xmlns:a16="http://schemas.microsoft.com/office/drawing/2014/main" id="{BDBECA6D-C104-40B8-BA32-53E37C620860}"/>
                  </a:ext>
                </a:extLst>
              </p:cNvPr>
              <p:cNvPicPr/>
              <p:nvPr/>
            </p:nvPicPr>
            <p:blipFill>
              <a:blip r:embed="rId3"/>
              <a:stretch>
                <a:fillRect/>
              </a:stretch>
            </p:blipFill>
            <p:spPr>
              <a:xfrm>
                <a:off x="536760" y="606240"/>
                <a:ext cx="10219680" cy="5388840"/>
              </a:xfrm>
              <a:prstGeom prst="rect">
                <a:avLst/>
              </a:prstGeom>
            </p:spPr>
          </p:pic>
        </mc:Fallback>
      </mc:AlternateContent>
    </p:spTree>
    <p:extLst>
      <p:ext uri="{BB962C8B-B14F-4D97-AF65-F5344CB8AC3E}">
        <p14:creationId xmlns:p14="http://schemas.microsoft.com/office/powerpoint/2010/main" val="1157340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6BB0AC8-7EB8-4026-8630-F00786C337E9}"/>
                  </a:ext>
                </a:extLst>
              </p14:cNvPr>
              <p14:cNvContentPartPr/>
              <p14:nvPr/>
            </p14:nvContentPartPr>
            <p14:xfrm>
              <a:off x="732240" y="447840"/>
              <a:ext cx="5717160" cy="768600"/>
            </p14:xfrm>
          </p:contentPart>
        </mc:Choice>
        <mc:Fallback xmlns="">
          <p:pic>
            <p:nvPicPr>
              <p:cNvPr id="2" name="Ink 1">
                <a:extLst>
                  <a:ext uri="{FF2B5EF4-FFF2-40B4-BE49-F238E27FC236}">
                    <a16:creationId xmlns:a16="http://schemas.microsoft.com/office/drawing/2014/main" id="{36BB0AC8-7EB8-4026-8630-F00786C337E9}"/>
                  </a:ext>
                </a:extLst>
              </p:cNvPr>
              <p:cNvPicPr/>
              <p:nvPr/>
            </p:nvPicPr>
            <p:blipFill>
              <a:blip r:embed="rId3"/>
              <a:stretch>
                <a:fillRect/>
              </a:stretch>
            </p:blipFill>
            <p:spPr>
              <a:xfrm>
                <a:off x="722880" y="438480"/>
                <a:ext cx="5735880" cy="787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8A5EA0C-9781-4AE1-9BCC-5B3FD6F16574}"/>
                  </a:ext>
                </a:extLst>
              </p14:cNvPr>
              <p14:cNvContentPartPr/>
              <p14:nvPr/>
            </p14:nvContentPartPr>
            <p14:xfrm>
              <a:off x="2151360" y="1387800"/>
              <a:ext cx="7279200" cy="4374360"/>
            </p14:xfrm>
          </p:contentPart>
        </mc:Choice>
        <mc:Fallback xmlns="">
          <p:pic>
            <p:nvPicPr>
              <p:cNvPr id="3" name="Ink 2">
                <a:extLst>
                  <a:ext uri="{FF2B5EF4-FFF2-40B4-BE49-F238E27FC236}">
                    <a16:creationId xmlns:a16="http://schemas.microsoft.com/office/drawing/2014/main" id="{A8A5EA0C-9781-4AE1-9BCC-5B3FD6F16574}"/>
                  </a:ext>
                </a:extLst>
              </p:cNvPr>
              <p:cNvPicPr/>
              <p:nvPr/>
            </p:nvPicPr>
            <p:blipFill>
              <a:blip r:embed="rId5"/>
              <a:stretch>
                <a:fillRect/>
              </a:stretch>
            </p:blipFill>
            <p:spPr>
              <a:xfrm>
                <a:off x="2142000" y="1378440"/>
                <a:ext cx="7297920" cy="4393080"/>
              </a:xfrm>
              <a:prstGeom prst="rect">
                <a:avLst/>
              </a:prstGeom>
            </p:spPr>
          </p:pic>
        </mc:Fallback>
      </mc:AlternateContent>
    </p:spTree>
    <p:extLst>
      <p:ext uri="{BB962C8B-B14F-4D97-AF65-F5344CB8AC3E}">
        <p14:creationId xmlns:p14="http://schemas.microsoft.com/office/powerpoint/2010/main" val="229348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937E3C6-7684-4177-89ED-E7F7579FC279}"/>
                  </a:ext>
                </a:extLst>
              </p14:cNvPr>
              <p14:cNvContentPartPr/>
              <p14:nvPr/>
            </p14:nvContentPartPr>
            <p14:xfrm>
              <a:off x="1410120" y="442440"/>
              <a:ext cx="6537600" cy="2380680"/>
            </p14:xfrm>
          </p:contentPart>
        </mc:Choice>
        <mc:Fallback xmlns="">
          <p:pic>
            <p:nvPicPr>
              <p:cNvPr id="2" name="Ink 1">
                <a:extLst>
                  <a:ext uri="{FF2B5EF4-FFF2-40B4-BE49-F238E27FC236}">
                    <a16:creationId xmlns:a16="http://schemas.microsoft.com/office/drawing/2014/main" id="{8937E3C6-7684-4177-89ED-E7F7579FC279}"/>
                  </a:ext>
                </a:extLst>
              </p:cNvPr>
              <p:cNvPicPr/>
              <p:nvPr/>
            </p:nvPicPr>
            <p:blipFill>
              <a:blip r:embed="rId3"/>
              <a:stretch>
                <a:fillRect/>
              </a:stretch>
            </p:blipFill>
            <p:spPr>
              <a:xfrm>
                <a:off x="1400760" y="433080"/>
                <a:ext cx="6556320" cy="239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038782E-F979-46A6-83DA-0E441189C8E5}"/>
                  </a:ext>
                </a:extLst>
              </p14:cNvPr>
              <p14:cNvContentPartPr/>
              <p14:nvPr/>
            </p14:nvContentPartPr>
            <p14:xfrm>
              <a:off x="3499200" y="1076760"/>
              <a:ext cx="4010760" cy="1294560"/>
            </p14:xfrm>
          </p:contentPart>
        </mc:Choice>
        <mc:Fallback xmlns="">
          <p:pic>
            <p:nvPicPr>
              <p:cNvPr id="3" name="Ink 2">
                <a:extLst>
                  <a:ext uri="{FF2B5EF4-FFF2-40B4-BE49-F238E27FC236}">
                    <a16:creationId xmlns:a16="http://schemas.microsoft.com/office/drawing/2014/main" id="{C038782E-F979-46A6-83DA-0E441189C8E5}"/>
                  </a:ext>
                </a:extLst>
              </p:cNvPr>
              <p:cNvPicPr/>
              <p:nvPr/>
            </p:nvPicPr>
            <p:blipFill>
              <a:blip r:embed="rId5"/>
              <a:stretch>
                <a:fillRect/>
              </a:stretch>
            </p:blipFill>
            <p:spPr>
              <a:xfrm>
                <a:off x="3489840" y="1067400"/>
                <a:ext cx="4029480" cy="131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B65DF795-6D4B-4BBF-925E-071C8AA7415F}"/>
                  </a:ext>
                </a:extLst>
              </p14:cNvPr>
              <p14:cNvContentPartPr/>
              <p14:nvPr/>
            </p14:nvContentPartPr>
            <p14:xfrm>
              <a:off x="1426680" y="3253680"/>
              <a:ext cx="9694440" cy="2601720"/>
            </p14:xfrm>
          </p:contentPart>
        </mc:Choice>
        <mc:Fallback xmlns="">
          <p:pic>
            <p:nvPicPr>
              <p:cNvPr id="4" name="Ink 3">
                <a:extLst>
                  <a:ext uri="{FF2B5EF4-FFF2-40B4-BE49-F238E27FC236}">
                    <a16:creationId xmlns:a16="http://schemas.microsoft.com/office/drawing/2014/main" id="{B65DF795-6D4B-4BBF-925E-071C8AA7415F}"/>
                  </a:ext>
                </a:extLst>
              </p:cNvPr>
              <p:cNvPicPr/>
              <p:nvPr/>
            </p:nvPicPr>
            <p:blipFill>
              <a:blip r:embed="rId7"/>
              <a:stretch>
                <a:fillRect/>
              </a:stretch>
            </p:blipFill>
            <p:spPr>
              <a:xfrm>
                <a:off x="1417320" y="3244320"/>
                <a:ext cx="9713160" cy="2620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7EC8A9B5-2A06-4B7E-A9BB-09C7EFB4063A}"/>
                  </a:ext>
                </a:extLst>
              </p14:cNvPr>
              <p14:cNvContentPartPr/>
              <p14:nvPr/>
            </p14:nvContentPartPr>
            <p14:xfrm>
              <a:off x="844920" y="574560"/>
              <a:ext cx="183600" cy="262080"/>
            </p14:xfrm>
          </p:contentPart>
        </mc:Choice>
        <mc:Fallback xmlns="">
          <p:pic>
            <p:nvPicPr>
              <p:cNvPr id="5" name="Ink 4">
                <a:extLst>
                  <a:ext uri="{FF2B5EF4-FFF2-40B4-BE49-F238E27FC236}">
                    <a16:creationId xmlns:a16="http://schemas.microsoft.com/office/drawing/2014/main" id="{7EC8A9B5-2A06-4B7E-A9BB-09C7EFB4063A}"/>
                  </a:ext>
                </a:extLst>
              </p:cNvPr>
              <p:cNvPicPr/>
              <p:nvPr/>
            </p:nvPicPr>
            <p:blipFill>
              <a:blip r:embed="rId9"/>
              <a:stretch>
                <a:fillRect/>
              </a:stretch>
            </p:blipFill>
            <p:spPr>
              <a:xfrm>
                <a:off x="835560" y="565200"/>
                <a:ext cx="202320" cy="280800"/>
              </a:xfrm>
              <a:prstGeom prst="rect">
                <a:avLst/>
              </a:prstGeom>
            </p:spPr>
          </p:pic>
        </mc:Fallback>
      </mc:AlternateContent>
    </p:spTree>
    <p:extLst>
      <p:ext uri="{BB962C8B-B14F-4D97-AF65-F5344CB8AC3E}">
        <p14:creationId xmlns:p14="http://schemas.microsoft.com/office/powerpoint/2010/main" val="19658283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5E719F7-3110-4CBB-8C7C-06E2D5AD51D9}"/>
                  </a:ext>
                </a:extLst>
              </p14:cNvPr>
              <p14:cNvContentPartPr/>
              <p14:nvPr/>
            </p14:nvContentPartPr>
            <p14:xfrm>
              <a:off x="819000" y="303480"/>
              <a:ext cx="10695600" cy="5780160"/>
            </p14:xfrm>
          </p:contentPart>
        </mc:Choice>
        <mc:Fallback xmlns="">
          <p:pic>
            <p:nvPicPr>
              <p:cNvPr id="2" name="Ink 1">
                <a:extLst>
                  <a:ext uri="{FF2B5EF4-FFF2-40B4-BE49-F238E27FC236}">
                    <a16:creationId xmlns:a16="http://schemas.microsoft.com/office/drawing/2014/main" id="{E5E719F7-3110-4CBB-8C7C-06E2D5AD51D9}"/>
                  </a:ext>
                </a:extLst>
              </p:cNvPr>
              <p:cNvPicPr/>
              <p:nvPr/>
            </p:nvPicPr>
            <p:blipFill>
              <a:blip r:embed="rId3"/>
              <a:stretch>
                <a:fillRect/>
              </a:stretch>
            </p:blipFill>
            <p:spPr>
              <a:xfrm>
                <a:off x="809640" y="294120"/>
                <a:ext cx="10714320" cy="5798880"/>
              </a:xfrm>
              <a:prstGeom prst="rect">
                <a:avLst/>
              </a:prstGeom>
            </p:spPr>
          </p:pic>
        </mc:Fallback>
      </mc:AlternateContent>
    </p:spTree>
    <p:extLst>
      <p:ext uri="{BB962C8B-B14F-4D97-AF65-F5344CB8AC3E}">
        <p14:creationId xmlns:p14="http://schemas.microsoft.com/office/powerpoint/2010/main" val="1199964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5DDAEED-78D3-42B2-AA4E-729DD19A025B}"/>
                  </a:ext>
                </a:extLst>
              </p14:cNvPr>
              <p14:cNvContentPartPr/>
              <p14:nvPr/>
            </p14:nvContentPartPr>
            <p14:xfrm>
              <a:off x="960480" y="407880"/>
              <a:ext cx="7599240" cy="4630680"/>
            </p14:xfrm>
          </p:contentPart>
        </mc:Choice>
        <mc:Fallback xmlns="">
          <p:pic>
            <p:nvPicPr>
              <p:cNvPr id="2" name="Ink 1">
                <a:extLst>
                  <a:ext uri="{FF2B5EF4-FFF2-40B4-BE49-F238E27FC236}">
                    <a16:creationId xmlns:a16="http://schemas.microsoft.com/office/drawing/2014/main" id="{E5DDAEED-78D3-42B2-AA4E-729DD19A025B}"/>
                  </a:ext>
                </a:extLst>
              </p:cNvPr>
              <p:cNvPicPr/>
              <p:nvPr/>
            </p:nvPicPr>
            <p:blipFill>
              <a:blip r:embed="rId3"/>
              <a:stretch>
                <a:fillRect/>
              </a:stretch>
            </p:blipFill>
            <p:spPr>
              <a:xfrm>
                <a:off x="951120" y="398520"/>
                <a:ext cx="7617960" cy="464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CE27149-4F72-4AB3-A50D-450F62EF9767}"/>
                  </a:ext>
                </a:extLst>
              </p14:cNvPr>
              <p14:cNvContentPartPr/>
              <p14:nvPr/>
            </p14:nvContentPartPr>
            <p14:xfrm>
              <a:off x="1814040" y="753840"/>
              <a:ext cx="10167480" cy="5096880"/>
            </p14:xfrm>
          </p:contentPart>
        </mc:Choice>
        <mc:Fallback xmlns="">
          <p:pic>
            <p:nvPicPr>
              <p:cNvPr id="3" name="Ink 2">
                <a:extLst>
                  <a:ext uri="{FF2B5EF4-FFF2-40B4-BE49-F238E27FC236}">
                    <a16:creationId xmlns:a16="http://schemas.microsoft.com/office/drawing/2014/main" id="{FCE27149-4F72-4AB3-A50D-450F62EF9767}"/>
                  </a:ext>
                </a:extLst>
              </p:cNvPr>
              <p:cNvPicPr/>
              <p:nvPr/>
            </p:nvPicPr>
            <p:blipFill>
              <a:blip r:embed="rId5"/>
              <a:stretch>
                <a:fillRect/>
              </a:stretch>
            </p:blipFill>
            <p:spPr>
              <a:xfrm>
                <a:off x="1804680" y="744480"/>
                <a:ext cx="10186200" cy="5115600"/>
              </a:xfrm>
              <a:prstGeom prst="rect">
                <a:avLst/>
              </a:prstGeom>
            </p:spPr>
          </p:pic>
        </mc:Fallback>
      </mc:AlternateContent>
    </p:spTree>
    <p:extLst>
      <p:ext uri="{BB962C8B-B14F-4D97-AF65-F5344CB8AC3E}">
        <p14:creationId xmlns:p14="http://schemas.microsoft.com/office/powerpoint/2010/main" val="17273713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A27D994-0921-43D5-A150-A4F206ECE0FA}"/>
                  </a:ext>
                </a:extLst>
              </p14:cNvPr>
              <p14:cNvContentPartPr/>
              <p14:nvPr/>
            </p14:nvContentPartPr>
            <p14:xfrm>
              <a:off x="2063160" y="671400"/>
              <a:ext cx="8804520" cy="5695200"/>
            </p14:xfrm>
          </p:contentPart>
        </mc:Choice>
        <mc:Fallback xmlns="">
          <p:pic>
            <p:nvPicPr>
              <p:cNvPr id="2" name="Ink 1">
                <a:extLst>
                  <a:ext uri="{FF2B5EF4-FFF2-40B4-BE49-F238E27FC236}">
                    <a16:creationId xmlns:a16="http://schemas.microsoft.com/office/drawing/2014/main" id="{8A27D994-0921-43D5-A150-A4F206ECE0FA}"/>
                  </a:ext>
                </a:extLst>
              </p:cNvPr>
              <p:cNvPicPr/>
              <p:nvPr/>
            </p:nvPicPr>
            <p:blipFill>
              <a:blip r:embed="rId3"/>
              <a:stretch>
                <a:fillRect/>
              </a:stretch>
            </p:blipFill>
            <p:spPr>
              <a:xfrm>
                <a:off x="2053800" y="662040"/>
                <a:ext cx="8823240" cy="5713920"/>
              </a:xfrm>
              <a:prstGeom prst="rect">
                <a:avLst/>
              </a:prstGeom>
            </p:spPr>
          </p:pic>
        </mc:Fallback>
      </mc:AlternateContent>
    </p:spTree>
    <p:extLst>
      <p:ext uri="{BB962C8B-B14F-4D97-AF65-F5344CB8AC3E}">
        <p14:creationId xmlns:p14="http://schemas.microsoft.com/office/powerpoint/2010/main" val="33465014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783CBF7-3BD6-4DC8-9CEE-14AACCC22C4D}"/>
                  </a:ext>
                </a:extLst>
              </p14:cNvPr>
              <p14:cNvContentPartPr/>
              <p14:nvPr/>
            </p14:nvContentPartPr>
            <p14:xfrm>
              <a:off x="1964520" y="694440"/>
              <a:ext cx="7589520" cy="4274280"/>
            </p14:xfrm>
          </p:contentPart>
        </mc:Choice>
        <mc:Fallback xmlns="">
          <p:pic>
            <p:nvPicPr>
              <p:cNvPr id="2" name="Ink 1">
                <a:extLst>
                  <a:ext uri="{FF2B5EF4-FFF2-40B4-BE49-F238E27FC236}">
                    <a16:creationId xmlns:a16="http://schemas.microsoft.com/office/drawing/2014/main" id="{3783CBF7-3BD6-4DC8-9CEE-14AACCC22C4D}"/>
                  </a:ext>
                </a:extLst>
              </p:cNvPr>
              <p:cNvPicPr/>
              <p:nvPr/>
            </p:nvPicPr>
            <p:blipFill>
              <a:blip r:embed="rId3"/>
              <a:stretch>
                <a:fillRect/>
              </a:stretch>
            </p:blipFill>
            <p:spPr>
              <a:xfrm>
                <a:off x="1955160" y="685080"/>
                <a:ext cx="7608240" cy="4293000"/>
              </a:xfrm>
              <a:prstGeom prst="rect">
                <a:avLst/>
              </a:prstGeom>
            </p:spPr>
          </p:pic>
        </mc:Fallback>
      </mc:AlternateContent>
    </p:spTree>
    <p:extLst>
      <p:ext uri="{BB962C8B-B14F-4D97-AF65-F5344CB8AC3E}">
        <p14:creationId xmlns:p14="http://schemas.microsoft.com/office/powerpoint/2010/main" val="29421357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E3E74B4-C1EF-42E1-9D2A-471F16FB7FE4}"/>
                  </a:ext>
                </a:extLst>
              </p14:cNvPr>
              <p14:cNvContentPartPr/>
              <p14:nvPr/>
            </p14:nvContentPartPr>
            <p14:xfrm>
              <a:off x="1320120" y="956160"/>
              <a:ext cx="4854600" cy="3413160"/>
            </p14:xfrm>
          </p:contentPart>
        </mc:Choice>
        <mc:Fallback xmlns="">
          <p:pic>
            <p:nvPicPr>
              <p:cNvPr id="2" name="Ink 1">
                <a:extLst>
                  <a:ext uri="{FF2B5EF4-FFF2-40B4-BE49-F238E27FC236}">
                    <a16:creationId xmlns:a16="http://schemas.microsoft.com/office/drawing/2014/main" id="{6E3E74B4-C1EF-42E1-9D2A-471F16FB7FE4}"/>
                  </a:ext>
                </a:extLst>
              </p:cNvPr>
              <p:cNvPicPr/>
              <p:nvPr/>
            </p:nvPicPr>
            <p:blipFill>
              <a:blip r:embed="rId3"/>
              <a:stretch>
                <a:fillRect/>
              </a:stretch>
            </p:blipFill>
            <p:spPr>
              <a:xfrm>
                <a:off x="1310760" y="946800"/>
                <a:ext cx="4873320" cy="3431880"/>
              </a:xfrm>
              <a:prstGeom prst="rect">
                <a:avLst/>
              </a:prstGeom>
            </p:spPr>
          </p:pic>
        </mc:Fallback>
      </mc:AlternateContent>
    </p:spTree>
    <p:extLst>
      <p:ext uri="{BB962C8B-B14F-4D97-AF65-F5344CB8AC3E}">
        <p14:creationId xmlns:p14="http://schemas.microsoft.com/office/powerpoint/2010/main" val="15296573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8A607AB-ED8F-4ABC-8868-3D9D312F2758}"/>
                  </a:ext>
                </a:extLst>
              </p14:cNvPr>
              <p14:cNvContentPartPr/>
              <p14:nvPr/>
            </p14:nvContentPartPr>
            <p14:xfrm>
              <a:off x="1581480" y="828720"/>
              <a:ext cx="10608480" cy="4772880"/>
            </p14:xfrm>
          </p:contentPart>
        </mc:Choice>
        <mc:Fallback xmlns="">
          <p:pic>
            <p:nvPicPr>
              <p:cNvPr id="2" name="Ink 1">
                <a:extLst>
                  <a:ext uri="{FF2B5EF4-FFF2-40B4-BE49-F238E27FC236}">
                    <a16:creationId xmlns:a16="http://schemas.microsoft.com/office/drawing/2014/main" id="{48A607AB-ED8F-4ABC-8868-3D9D312F2758}"/>
                  </a:ext>
                </a:extLst>
              </p:cNvPr>
              <p:cNvPicPr/>
              <p:nvPr/>
            </p:nvPicPr>
            <p:blipFill>
              <a:blip r:embed="rId3"/>
              <a:stretch>
                <a:fillRect/>
              </a:stretch>
            </p:blipFill>
            <p:spPr>
              <a:xfrm>
                <a:off x="1572120" y="819360"/>
                <a:ext cx="10627200" cy="4791600"/>
              </a:xfrm>
              <a:prstGeom prst="rect">
                <a:avLst/>
              </a:prstGeom>
            </p:spPr>
          </p:pic>
        </mc:Fallback>
      </mc:AlternateContent>
    </p:spTree>
    <p:extLst>
      <p:ext uri="{BB962C8B-B14F-4D97-AF65-F5344CB8AC3E}">
        <p14:creationId xmlns:p14="http://schemas.microsoft.com/office/powerpoint/2010/main" val="1427277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430FEF0-9374-4074-A039-6091C32F3951}"/>
                  </a:ext>
                </a:extLst>
              </p14:cNvPr>
              <p14:cNvContentPartPr/>
              <p14:nvPr/>
            </p14:nvContentPartPr>
            <p14:xfrm>
              <a:off x="2634840" y="978120"/>
              <a:ext cx="8461800" cy="3958920"/>
            </p14:xfrm>
          </p:contentPart>
        </mc:Choice>
        <mc:Fallback xmlns="">
          <p:pic>
            <p:nvPicPr>
              <p:cNvPr id="2" name="Ink 1">
                <a:extLst>
                  <a:ext uri="{FF2B5EF4-FFF2-40B4-BE49-F238E27FC236}">
                    <a16:creationId xmlns:a16="http://schemas.microsoft.com/office/drawing/2014/main" id="{0430FEF0-9374-4074-A039-6091C32F3951}"/>
                  </a:ext>
                </a:extLst>
              </p:cNvPr>
              <p:cNvPicPr/>
              <p:nvPr/>
            </p:nvPicPr>
            <p:blipFill>
              <a:blip r:embed="rId3"/>
              <a:stretch>
                <a:fillRect/>
              </a:stretch>
            </p:blipFill>
            <p:spPr>
              <a:xfrm>
                <a:off x="2625480" y="968760"/>
                <a:ext cx="8480520" cy="3977640"/>
              </a:xfrm>
              <a:prstGeom prst="rect">
                <a:avLst/>
              </a:prstGeom>
            </p:spPr>
          </p:pic>
        </mc:Fallback>
      </mc:AlternateContent>
    </p:spTree>
    <p:extLst>
      <p:ext uri="{BB962C8B-B14F-4D97-AF65-F5344CB8AC3E}">
        <p14:creationId xmlns:p14="http://schemas.microsoft.com/office/powerpoint/2010/main" val="4124758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AC738C6-CE2E-4561-95CF-3A742D1BAAE5}"/>
                  </a:ext>
                </a:extLst>
              </p14:cNvPr>
              <p14:cNvContentPartPr/>
              <p14:nvPr/>
            </p14:nvContentPartPr>
            <p14:xfrm>
              <a:off x="1512720" y="748080"/>
              <a:ext cx="8910360" cy="5870520"/>
            </p14:xfrm>
          </p:contentPart>
        </mc:Choice>
        <mc:Fallback xmlns="">
          <p:pic>
            <p:nvPicPr>
              <p:cNvPr id="2" name="Ink 1">
                <a:extLst>
                  <a:ext uri="{FF2B5EF4-FFF2-40B4-BE49-F238E27FC236}">
                    <a16:creationId xmlns:a16="http://schemas.microsoft.com/office/drawing/2014/main" id="{EAC738C6-CE2E-4561-95CF-3A742D1BAAE5}"/>
                  </a:ext>
                </a:extLst>
              </p:cNvPr>
              <p:cNvPicPr/>
              <p:nvPr/>
            </p:nvPicPr>
            <p:blipFill>
              <a:blip r:embed="rId3"/>
              <a:stretch>
                <a:fillRect/>
              </a:stretch>
            </p:blipFill>
            <p:spPr>
              <a:xfrm>
                <a:off x="1503360" y="738720"/>
                <a:ext cx="8929080" cy="5889240"/>
              </a:xfrm>
              <a:prstGeom prst="rect">
                <a:avLst/>
              </a:prstGeom>
            </p:spPr>
          </p:pic>
        </mc:Fallback>
      </mc:AlternateContent>
    </p:spTree>
    <p:extLst>
      <p:ext uri="{BB962C8B-B14F-4D97-AF65-F5344CB8AC3E}">
        <p14:creationId xmlns:p14="http://schemas.microsoft.com/office/powerpoint/2010/main" val="41179330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B884B1C-0DEF-41E7-8288-75735110193C}"/>
                  </a:ext>
                </a:extLst>
              </p14:cNvPr>
              <p14:cNvContentPartPr/>
              <p14:nvPr/>
            </p14:nvContentPartPr>
            <p14:xfrm>
              <a:off x="2507400" y="720"/>
              <a:ext cx="8848080" cy="5118480"/>
            </p14:xfrm>
          </p:contentPart>
        </mc:Choice>
        <mc:Fallback xmlns="">
          <p:pic>
            <p:nvPicPr>
              <p:cNvPr id="2" name="Ink 1">
                <a:extLst>
                  <a:ext uri="{FF2B5EF4-FFF2-40B4-BE49-F238E27FC236}">
                    <a16:creationId xmlns:a16="http://schemas.microsoft.com/office/drawing/2014/main" id="{8B884B1C-0DEF-41E7-8288-75735110193C}"/>
                  </a:ext>
                </a:extLst>
              </p:cNvPr>
              <p:cNvPicPr/>
              <p:nvPr/>
            </p:nvPicPr>
            <p:blipFill>
              <a:blip r:embed="rId3"/>
              <a:stretch>
                <a:fillRect/>
              </a:stretch>
            </p:blipFill>
            <p:spPr>
              <a:xfrm>
                <a:off x="2498040" y="-8640"/>
                <a:ext cx="8866800" cy="5137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29FC0A5-227A-4C69-95AC-2740E9C6CF0F}"/>
                  </a:ext>
                </a:extLst>
              </p14:cNvPr>
              <p14:cNvContentPartPr/>
              <p14:nvPr/>
            </p14:nvContentPartPr>
            <p14:xfrm>
              <a:off x="1352520" y="1844640"/>
              <a:ext cx="10302840" cy="3520080"/>
            </p14:xfrm>
          </p:contentPart>
        </mc:Choice>
        <mc:Fallback xmlns="">
          <p:pic>
            <p:nvPicPr>
              <p:cNvPr id="3" name="Ink 2">
                <a:extLst>
                  <a:ext uri="{FF2B5EF4-FFF2-40B4-BE49-F238E27FC236}">
                    <a16:creationId xmlns:a16="http://schemas.microsoft.com/office/drawing/2014/main" id="{529FC0A5-227A-4C69-95AC-2740E9C6CF0F}"/>
                  </a:ext>
                </a:extLst>
              </p:cNvPr>
              <p:cNvPicPr/>
              <p:nvPr/>
            </p:nvPicPr>
            <p:blipFill>
              <a:blip r:embed="rId5"/>
              <a:stretch>
                <a:fillRect/>
              </a:stretch>
            </p:blipFill>
            <p:spPr>
              <a:xfrm>
                <a:off x="1343160" y="1835280"/>
                <a:ext cx="10321560" cy="3538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929B4CC7-071E-4E12-AD3B-DF3FA6A75BEA}"/>
                  </a:ext>
                </a:extLst>
              </p14:cNvPr>
              <p14:cNvContentPartPr/>
              <p14:nvPr/>
            </p14:nvContentPartPr>
            <p14:xfrm>
              <a:off x="1627200" y="1534680"/>
              <a:ext cx="6790680" cy="4730040"/>
            </p14:xfrm>
          </p:contentPart>
        </mc:Choice>
        <mc:Fallback xmlns="">
          <p:pic>
            <p:nvPicPr>
              <p:cNvPr id="4" name="Ink 3">
                <a:extLst>
                  <a:ext uri="{FF2B5EF4-FFF2-40B4-BE49-F238E27FC236}">
                    <a16:creationId xmlns:a16="http://schemas.microsoft.com/office/drawing/2014/main" id="{929B4CC7-071E-4E12-AD3B-DF3FA6A75BEA}"/>
                  </a:ext>
                </a:extLst>
              </p:cNvPr>
              <p:cNvPicPr/>
              <p:nvPr/>
            </p:nvPicPr>
            <p:blipFill>
              <a:blip r:embed="rId7"/>
              <a:stretch>
                <a:fillRect/>
              </a:stretch>
            </p:blipFill>
            <p:spPr>
              <a:xfrm>
                <a:off x="1617840" y="1525320"/>
                <a:ext cx="6809400" cy="4748760"/>
              </a:xfrm>
              <a:prstGeom prst="rect">
                <a:avLst/>
              </a:prstGeom>
            </p:spPr>
          </p:pic>
        </mc:Fallback>
      </mc:AlternateContent>
    </p:spTree>
    <p:extLst>
      <p:ext uri="{BB962C8B-B14F-4D97-AF65-F5344CB8AC3E}">
        <p14:creationId xmlns:p14="http://schemas.microsoft.com/office/powerpoint/2010/main" val="551177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D05F047-5C03-4284-A1BF-5EC42B49FBDE}"/>
                  </a:ext>
                </a:extLst>
              </p14:cNvPr>
              <p14:cNvContentPartPr/>
              <p14:nvPr/>
            </p14:nvContentPartPr>
            <p14:xfrm>
              <a:off x="754200" y="390240"/>
              <a:ext cx="6044400" cy="3508560"/>
            </p14:xfrm>
          </p:contentPart>
        </mc:Choice>
        <mc:Fallback xmlns="">
          <p:pic>
            <p:nvPicPr>
              <p:cNvPr id="2" name="Ink 1">
                <a:extLst>
                  <a:ext uri="{FF2B5EF4-FFF2-40B4-BE49-F238E27FC236}">
                    <a16:creationId xmlns:a16="http://schemas.microsoft.com/office/drawing/2014/main" id="{2D05F047-5C03-4284-A1BF-5EC42B49FBDE}"/>
                  </a:ext>
                </a:extLst>
              </p:cNvPr>
              <p:cNvPicPr/>
              <p:nvPr/>
            </p:nvPicPr>
            <p:blipFill>
              <a:blip r:embed="rId3"/>
              <a:stretch>
                <a:fillRect/>
              </a:stretch>
            </p:blipFill>
            <p:spPr>
              <a:xfrm>
                <a:off x="744840" y="380880"/>
                <a:ext cx="6063120" cy="3527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A6D078B-3A88-4198-94AA-E7D0E2363C16}"/>
                  </a:ext>
                </a:extLst>
              </p14:cNvPr>
              <p14:cNvContentPartPr/>
              <p14:nvPr/>
            </p14:nvContentPartPr>
            <p14:xfrm>
              <a:off x="981000" y="3736440"/>
              <a:ext cx="7381080" cy="2423160"/>
            </p14:xfrm>
          </p:contentPart>
        </mc:Choice>
        <mc:Fallback xmlns="">
          <p:pic>
            <p:nvPicPr>
              <p:cNvPr id="3" name="Ink 2">
                <a:extLst>
                  <a:ext uri="{FF2B5EF4-FFF2-40B4-BE49-F238E27FC236}">
                    <a16:creationId xmlns:a16="http://schemas.microsoft.com/office/drawing/2014/main" id="{BA6D078B-3A88-4198-94AA-E7D0E2363C16}"/>
                  </a:ext>
                </a:extLst>
              </p:cNvPr>
              <p:cNvPicPr/>
              <p:nvPr/>
            </p:nvPicPr>
            <p:blipFill>
              <a:blip r:embed="rId5"/>
              <a:stretch>
                <a:fillRect/>
              </a:stretch>
            </p:blipFill>
            <p:spPr>
              <a:xfrm>
                <a:off x="971640" y="3727080"/>
                <a:ext cx="7399800" cy="2441880"/>
              </a:xfrm>
              <a:prstGeom prst="rect">
                <a:avLst/>
              </a:prstGeom>
            </p:spPr>
          </p:pic>
        </mc:Fallback>
      </mc:AlternateContent>
    </p:spTree>
    <p:extLst>
      <p:ext uri="{BB962C8B-B14F-4D97-AF65-F5344CB8AC3E}">
        <p14:creationId xmlns:p14="http://schemas.microsoft.com/office/powerpoint/2010/main" val="22097114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7B14CF7-0445-49F4-A49D-731180A51DF6}"/>
                  </a:ext>
                </a:extLst>
              </p14:cNvPr>
              <p14:cNvContentPartPr/>
              <p14:nvPr/>
            </p14:nvContentPartPr>
            <p14:xfrm>
              <a:off x="788400" y="497520"/>
              <a:ext cx="10450440" cy="3102480"/>
            </p14:xfrm>
          </p:contentPart>
        </mc:Choice>
        <mc:Fallback xmlns="">
          <p:pic>
            <p:nvPicPr>
              <p:cNvPr id="2" name="Ink 1">
                <a:extLst>
                  <a:ext uri="{FF2B5EF4-FFF2-40B4-BE49-F238E27FC236}">
                    <a16:creationId xmlns:a16="http://schemas.microsoft.com/office/drawing/2014/main" id="{87B14CF7-0445-49F4-A49D-731180A51DF6}"/>
                  </a:ext>
                </a:extLst>
              </p:cNvPr>
              <p:cNvPicPr/>
              <p:nvPr/>
            </p:nvPicPr>
            <p:blipFill>
              <a:blip r:embed="rId3"/>
              <a:stretch>
                <a:fillRect/>
              </a:stretch>
            </p:blipFill>
            <p:spPr>
              <a:xfrm>
                <a:off x="779040" y="488160"/>
                <a:ext cx="10469160" cy="3121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473EAEA-6FCA-4E37-9A14-1912161F61A4}"/>
                  </a:ext>
                </a:extLst>
              </p14:cNvPr>
              <p14:cNvContentPartPr/>
              <p14:nvPr/>
            </p14:nvContentPartPr>
            <p14:xfrm>
              <a:off x="3288960" y="3268440"/>
              <a:ext cx="3277440" cy="2254320"/>
            </p14:xfrm>
          </p:contentPart>
        </mc:Choice>
        <mc:Fallback xmlns="">
          <p:pic>
            <p:nvPicPr>
              <p:cNvPr id="3" name="Ink 2">
                <a:extLst>
                  <a:ext uri="{FF2B5EF4-FFF2-40B4-BE49-F238E27FC236}">
                    <a16:creationId xmlns:a16="http://schemas.microsoft.com/office/drawing/2014/main" id="{D473EAEA-6FCA-4E37-9A14-1912161F61A4}"/>
                  </a:ext>
                </a:extLst>
              </p:cNvPr>
              <p:cNvPicPr/>
              <p:nvPr/>
            </p:nvPicPr>
            <p:blipFill>
              <a:blip r:embed="rId5"/>
              <a:stretch>
                <a:fillRect/>
              </a:stretch>
            </p:blipFill>
            <p:spPr>
              <a:xfrm>
                <a:off x="3279600" y="3259080"/>
                <a:ext cx="3296160" cy="2273040"/>
              </a:xfrm>
              <a:prstGeom prst="rect">
                <a:avLst/>
              </a:prstGeom>
            </p:spPr>
          </p:pic>
        </mc:Fallback>
      </mc:AlternateContent>
    </p:spTree>
    <p:extLst>
      <p:ext uri="{BB962C8B-B14F-4D97-AF65-F5344CB8AC3E}">
        <p14:creationId xmlns:p14="http://schemas.microsoft.com/office/powerpoint/2010/main" val="12410872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8F4366B-4FC7-40AA-BDB3-005D81897770}"/>
                  </a:ext>
                </a:extLst>
              </p14:cNvPr>
              <p14:cNvContentPartPr/>
              <p14:nvPr/>
            </p14:nvContentPartPr>
            <p14:xfrm>
              <a:off x="1651680" y="517680"/>
              <a:ext cx="6005520" cy="2092320"/>
            </p14:xfrm>
          </p:contentPart>
        </mc:Choice>
        <mc:Fallback xmlns="">
          <p:pic>
            <p:nvPicPr>
              <p:cNvPr id="2" name="Ink 1">
                <a:extLst>
                  <a:ext uri="{FF2B5EF4-FFF2-40B4-BE49-F238E27FC236}">
                    <a16:creationId xmlns:a16="http://schemas.microsoft.com/office/drawing/2014/main" id="{28F4366B-4FC7-40AA-BDB3-005D81897770}"/>
                  </a:ext>
                </a:extLst>
              </p:cNvPr>
              <p:cNvPicPr/>
              <p:nvPr/>
            </p:nvPicPr>
            <p:blipFill>
              <a:blip r:embed="rId3"/>
              <a:stretch>
                <a:fillRect/>
              </a:stretch>
            </p:blipFill>
            <p:spPr>
              <a:xfrm>
                <a:off x="1642320" y="508320"/>
                <a:ext cx="6024240" cy="211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CA3F5E2-E522-4112-B275-86D6B6AE55B0}"/>
                  </a:ext>
                </a:extLst>
              </p14:cNvPr>
              <p14:cNvContentPartPr/>
              <p14:nvPr/>
            </p14:nvContentPartPr>
            <p14:xfrm>
              <a:off x="1190160" y="982800"/>
              <a:ext cx="10322640" cy="5086800"/>
            </p14:xfrm>
          </p:contentPart>
        </mc:Choice>
        <mc:Fallback xmlns="">
          <p:pic>
            <p:nvPicPr>
              <p:cNvPr id="3" name="Ink 2">
                <a:extLst>
                  <a:ext uri="{FF2B5EF4-FFF2-40B4-BE49-F238E27FC236}">
                    <a16:creationId xmlns:a16="http://schemas.microsoft.com/office/drawing/2014/main" id="{CCA3F5E2-E522-4112-B275-86D6B6AE55B0}"/>
                  </a:ext>
                </a:extLst>
              </p:cNvPr>
              <p:cNvPicPr/>
              <p:nvPr/>
            </p:nvPicPr>
            <p:blipFill>
              <a:blip r:embed="rId5"/>
              <a:stretch>
                <a:fillRect/>
              </a:stretch>
            </p:blipFill>
            <p:spPr>
              <a:xfrm>
                <a:off x="1180800" y="973440"/>
                <a:ext cx="10341360" cy="5105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3A98C2D-996C-473B-9F92-C3ADC85F192B}"/>
                  </a:ext>
                </a:extLst>
              </p14:cNvPr>
              <p14:cNvContentPartPr/>
              <p14:nvPr/>
            </p14:nvContentPartPr>
            <p14:xfrm>
              <a:off x="2712600" y="1780560"/>
              <a:ext cx="3998880" cy="4314240"/>
            </p14:xfrm>
          </p:contentPart>
        </mc:Choice>
        <mc:Fallback xmlns="">
          <p:pic>
            <p:nvPicPr>
              <p:cNvPr id="4" name="Ink 3">
                <a:extLst>
                  <a:ext uri="{FF2B5EF4-FFF2-40B4-BE49-F238E27FC236}">
                    <a16:creationId xmlns:a16="http://schemas.microsoft.com/office/drawing/2014/main" id="{C3A98C2D-996C-473B-9F92-C3ADC85F192B}"/>
                  </a:ext>
                </a:extLst>
              </p:cNvPr>
              <p:cNvPicPr/>
              <p:nvPr/>
            </p:nvPicPr>
            <p:blipFill>
              <a:blip r:embed="rId7"/>
              <a:stretch>
                <a:fillRect/>
              </a:stretch>
            </p:blipFill>
            <p:spPr>
              <a:xfrm>
                <a:off x="2703240" y="1771200"/>
                <a:ext cx="4017600" cy="4332960"/>
              </a:xfrm>
              <a:prstGeom prst="rect">
                <a:avLst/>
              </a:prstGeom>
            </p:spPr>
          </p:pic>
        </mc:Fallback>
      </mc:AlternateContent>
    </p:spTree>
    <p:extLst>
      <p:ext uri="{BB962C8B-B14F-4D97-AF65-F5344CB8AC3E}">
        <p14:creationId xmlns:p14="http://schemas.microsoft.com/office/powerpoint/2010/main" val="15673981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E0BA301-03F9-4FFD-9EDA-9F8E732B3119}"/>
                  </a:ext>
                </a:extLst>
              </p14:cNvPr>
              <p14:cNvContentPartPr/>
              <p14:nvPr/>
            </p14:nvContentPartPr>
            <p14:xfrm>
              <a:off x="782280" y="426600"/>
              <a:ext cx="10089720" cy="5296320"/>
            </p14:xfrm>
          </p:contentPart>
        </mc:Choice>
        <mc:Fallback xmlns="">
          <p:pic>
            <p:nvPicPr>
              <p:cNvPr id="2" name="Ink 1">
                <a:extLst>
                  <a:ext uri="{FF2B5EF4-FFF2-40B4-BE49-F238E27FC236}">
                    <a16:creationId xmlns:a16="http://schemas.microsoft.com/office/drawing/2014/main" id="{7E0BA301-03F9-4FFD-9EDA-9F8E732B3119}"/>
                  </a:ext>
                </a:extLst>
              </p:cNvPr>
              <p:cNvPicPr/>
              <p:nvPr/>
            </p:nvPicPr>
            <p:blipFill>
              <a:blip r:embed="rId3"/>
              <a:stretch>
                <a:fillRect/>
              </a:stretch>
            </p:blipFill>
            <p:spPr>
              <a:xfrm>
                <a:off x="772920" y="417240"/>
                <a:ext cx="10108440" cy="5315040"/>
              </a:xfrm>
              <a:prstGeom prst="rect">
                <a:avLst/>
              </a:prstGeom>
            </p:spPr>
          </p:pic>
        </mc:Fallback>
      </mc:AlternateContent>
    </p:spTree>
    <p:extLst>
      <p:ext uri="{BB962C8B-B14F-4D97-AF65-F5344CB8AC3E}">
        <p14:creationId xmlns:p14="http://schemas.microsoft.com/office/powerpoint/2010/main" val="1262355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84E0E4C-E5A5-477F-975D-FFCA1D6632CC}"/>
                  </a:ext>
                </a:extLst>
              </p14:cNvPr>
              <p14:cNvContentPartPr/>
              <p14:nvPr/>
            </p14:nvContentPartPr>
            <p14:xfrm>
              <a:off x="1411560" y="572760"/>
              <a:ext cx="1581840" cy="462240"/>
            </p14:xfrm>
          </p:contentPart>
        </mc:Choice>
        <mc:Fallback xmlns="">
          <p:pic>
            <p:nvPicPr>
              <p:cNvPr id="2" name="Ink 1">
                <a:extLst>
                  <a:ext uri="{FF2B5EF4-FFF2-40B4-BE49-F238E27FC236}">
                    <a16:creationId xmlns:a16="http://schemas.microsoft.com/office/drawing/2014/main" id="{684E0E4C-E5A5-477F-975D-FFCA1D6632CC}"/>
                  </a:ext>
                </a:extLst>
              </p:cNvPr>
              <p:cNvPicPr/>
              <p:nvPr/>
            </p:nvPicPr>
            <p:blipFill>
              <a:blip r:embed="rId3"/>
              <a:stretch>
                <a:fillRect/>
              </a:stretch>
            </p:blipFill>
            <p:spPr>
              <a:xfrm>
                <a:off x="1402200" y="563400"/>
                <a:ext cx="16005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DC8DE51-CA54-4450-BD9C-1C5046713C2A}"/>
                  </a:ext>
                </a:extLst>
              </p14:cNvPr>
              <p14:cNvContentPartPr/>
              <p14:nvPr/>
            </p14:nvContentPartPr>
            <p14:xfrm>
              <a:off x="1052640" y="1111680"/>
              <a:ext cx="11084040" cy="5229000"/>
            </p14:xfrm>
          </p:contentPart>
        </mc:Choice>
        <mc:Fallback xmlns="">
          <p:pic>
            <p:nvPicPr>
              <p:cNvPr id="3" name="Ink 2">
                <a:extLst>
                  <a:ext uri="{FF2B5EF4-FFF2-40B4-BE49-F238E27FC236}">
                    <a16:creationId xmlns:a16="http://schemas.microsoft.com/office/drawing/2014/main" id="{2DC8DE51-CA54-4450-BD9C-1C5046713C2A}"/>
                  </a:ext>
                </a:extLst>
              </p:cNvPr>
              <p:cNvPicPr/>
              <p:nvPr/>
            </p:nvPicPr>
            <p:blipFill>
              <a:blip r:embed="rId5"/>
              <a:stretch>
                <a:fillRect/>
              </a:stretch>
            </p:blipFill>
            <p:spPr>
              <a:xfrm>
                <a:off x="1043280" y="1102320"/>
                <a:ext cx="11102760" cy="5247720"/>
              </a:xfrm>
              <a:prstGeom prst="rect">
                <a:avLst/>
              </a:prstGeom>
            </p:spPr>
          </p:pic>
        </mc:Fallback>
      </mc:AlternateContent>
    </p:spTree>
    <p:extLst>
      <p:ext uri="{BB962C8B-B14F-4D97-AF65-F5344CB8AC3E}">
        <p14:creationId xmlns:p14="http://schemas.microsoft.com/office/powerpoint/2010/main" val="363671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BE921E4-FFFF-4B68-A489-11AB76854718}"/>
                  </a:ext>
                </a:extLst>
              </p14:cNvPr>
              <p14:cNvContentPartPr/>
              <p14:nvPr/>
            </p14:nvContentPartPr>
            <p14:xfrm>
              <a:off x="903960" y="549000"/>
              <a:ext cx="8898120" cy="5371920"/>
            </p14:xfrm>
          </p:contentPart>
        </mc:Choice>
        <mc:Fallback xmlns="">
          <p:pic>
            <p:nvPicPr>
              <p:cNvPr id="2" name="Ink 1">
                <a:extLst>
                  <a:ext uri="{FF2B5EF4-FFF2-40B4-BE49-F238E27FC236}">
                    <a16:creationId xmlns:a16="http://schemas.microsoft.com/office/drawing/2014/main" id="{4BE921E4-FFFF-4B68-A489-11AB76854718}"/>
                  </a:ext>
                </a:extLst>
              </p:cNvPr>
              <p:cNvPicPr/>
              <p:nvPr/>
            </p:nvPicPr>
            <p:blipFill>
              <a:blip r:embed="rId3"/>
              <a:stretch>
                <a:fillRect/>
              </a:stretch>
            </p:blipFill>
            <p:spPr>
              <a:xfrm>
                <a:off x="894600" y="539640"/>
                <a:ext cx="8916840" cy="5390640"/>
              </a:xfrm>
              <a:prstGeom prst="rect">
                <a:avLst/>
              </a:prstGeom>
            </p:spPr>
          </p:pic>
        </mc:Fallback>
      </mc:AlternateContent>
    </p:spTree>
    <p:extLst>
      <p:ext uri="{BB962C8B-B14F-4D97-AF65-F5344CB8AC3E}">
        <p14:creationId xmlns:p14="http://schemas.microsoft.com/office/powerpoint/2010/main" val="3668495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4515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F9474C9-F905-4ABC-9BD3-A797CAD195BE}"/>
                  </a:ext>
                </a:extLst>
              </p14:cNvPr>
              <p14:cNvContentPartPr/>
              <p14:nvPr/>
            </p14:nvContentPartPr>
            <p14:xfrm>
              <a:off x="2193840" y="937080"/>
              <a:ext cx="9000360" cy="5274720"/>
            </p14:xfrm>
          </p:contentPart>
        </mc:Choice>
        <mc:Fallback xmlns="">
          <p:pic>
            <p:nvPicPr>
              <p:cNvPr id="2" name="Ink 1">
                <a:extLst>
                  <a:ext uri="{FF2B5EF4-FFF2-40B4-BE49-F238E27FC236}">
                    <a16:creationId xmlns:a16="http://schemas.microsoft.com/office/drawing/2014/main" id="{7F9474C9-F905-4ABC-9BD3-A797CAD195BE}"/>
                  </a:ext>
                </a:extLst>
              </p:cNvPr>
              <p:cNvPicPr/>
              <p:nvPr/>
            </p:nvPicPr>
            <p:blipFill>
              <a:blip r:embed="rId3"/>
              <a:stretch>
                <a:fillRect/>
              </a:stretch>
            </p:blipFill>
            <p:spPr>
              <a:xfrm>
                <a:off x="2184480" y="927720"/>
                <a:ext cx="9019080" cy="5293440"/>
              </a:xfrm>
              <a:prstGeom prst="rect">
                <a:avLst/>
              </a:prstGeom>
            </p:spPr>
          </p:pic>
        </mc:Fallback>
      </mc:AlternateContent>
    </p:spTree>
    <p:extLst>
      <p:ext uri="{BB962C8B-B14F-4D97-AF65-F5344CB8AC3E}">
        <p14:creationId xmlns:p14="http://schemas.microsoft.com/office/powerpoint/2010/main" val="356863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62DA178-6361-471F-B56C-32FB393CD741}"/>
                  </a:ext>
                </a:extLst>
              </p14:cNvPr>
              <p14:cNvContentPartPr/>
              <p14:nvPr/>
            </p14:nvContentPartPr>
            <p14:xfrm>
              <a:off x="1282680" y="395280"/>
              <a:ext cx="1161720" cy="343080"/>
            </p14:xfrm>
          </p:contentPart>
        </mc:Choice>
        <mc:Fallback xmlns="">
          <p:pic>
            <p:nvPicPr>
              <p:cNvPr id="2" name="Ink 1">
                <a:extLst>
                  <a:ext uri="{FF2B5EF4-FFF2-40B4-BE49-F238E27FC236}">
                    <a16:creationId xmlns:a16="http://schemas.microsoft.com/office/drawing/2014/main" id="{562DA178-6361-471F-B56C-32FB393CD741}"/>
                  </a:ext>
                </a:extLst>
              </p:cNvPr>
              <p:cNvPicPr/>
              <p:nvPr/>
            </p:nvPicPr>
            <p:blipFill>
              <a:blip r:embed="rId3"/>
              <a:stretch>
                <a:fillRect/>
              </a:stretch>
            </p:blipFill>
            <p:spPr>
              <a:xfrm>
                <a:off x="1273320" y="385920"/>
                <a:ext cx="1180440" cy="361800"/>
              </a:xfrm>
              <a:prstGeom prst="rect">
                <a:avLst/>
              </a:prstGeom>
            </p:spPr>
          </p:pic>
        </mc:Fallback>
      </mc:AlternateContent>
    </p:spTree>
    <p:extLst>
      <p:ext uri="{BB962C8B-B14F-4D97-AF65-F5344CB8AC3E}">
        <p14:creationId xmlns:p14="http://schemas.microsoft.com/office/powerpoint/2010/main" val="745941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10BF712-5379-4964-8897-6A36B2E4DBE1}"/>
                  </a:ext>
                </a:extLst>
              </p14:cNvPr>
              <p14:cNvContentPartPr/>
              <p14:nvPr/>
            </p14:nvContentPartPr>
            <p14:xfrm>
              <a:off x="861120" y="878040"/>
              <a:ext cx="10082880" cy="3542040"/>
            </p14:xfrm>
          </p:contentPart>
        </mc:Choice>
        <mc:Fallback xmlns="">
          <p:pic>
            <p:nvPicPr>
              <p:cNvPr id="2" name="Ink 1">
                <a:extLst>
                  <a:ext uri="{FF2B5EF4-FFF2-40B4-BE49-F238E27FC236}">
                    <a16:creationId xmlns:a16="http://schemas.microsoft.com/office/drawing/2014/main" id="{510BF712-5379-4964-8897-6A36B2E4DBE1}"/>
                  </a:ext>
                </a:extLst>
              </p:cNvPr>
              <p:cNvPicPr/>
              <p:nvPr/>
            </p:nvPicPr>
            <p:blipFill>
              <a:blip r:embed="rId3"/>
              <a:stretch>
                <a:fillRect/>
              </a:stretch>
            </p:blipFill>
            <p:spPr>
              <a:xfrm>
                <a:off x="851760" y="868680"/>
                <a:ext cx="10101600" cy="3560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79FDA26-6085-4560-8842-A4EF0FF4A96F}"/>
                  </a:ext>
                </a:extLst>
              </p14:cNvPr>
              <p14:cNvContentPartPr/>
              <p14:nvPr/>
            </p14:nvContentPartPr>
            <p14:xfrm>
              <a:off x="2694600" y="2940120"/>
              <a:ext cx="593640" cy="768960"/>
            </p14:xfrm>
          </p:contentPart>
        </mc:Choice>
        <mc:Fallback xmlns="">
          <p:pic>
            <p:nvPicPr>
              <p:cNvPr id="3" name="Ink 2">
                <a:extLst>
                  <a:ext uri="{FF2B5EF4-FFF2-40B4-BE49-F238E27FC236}">
                    <a16:creationId xmlns:a16="http://schemas.microsoft.com/office/drawing/2014/main" id="{379FDA26-6085-4560-8842-A4EF0FF4A96F}"/>
                  </a:ext>
                </a:extLst>
              </p:cNvPr>
              <p:cNvPicPr/>
              <p:nvPr/>
            </p:nvPicPr>
            <p:blipFill>
              <a:blip r:embed="rId5"/>
              <a:stretch>
                <a:fillRect/>
              </a:stretch>
            </p:blipFill>
            <p:spPr>
              <a:xfrm>
                <a:off x="2685240" y="2930760"/>
                <a:ext cx="612360" cy="787680"/>
              </a:xfrm>
              <a:prstGeom prst="rect">
                <a:avLst/>
              </a:prstGeom>
            </p:spPr>
          </p:pic>
        </mc:Fallback>
      </mc:AlternateContent>
    </p:spTree>
    <p:extLst>
      <p:ext uri="{BB962C8B-B14F-4D97-AF65-F5344CB8AC3E}">
        <p14:creationId xmlns:p14="http://schemas.microsoft.com/office/powerpoint/2010/main" val="36429588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2C91807-C0B7-49D2-AC28-EA8545E44BBB}"/>
                  </a:ext>
                </a:extLst>
              </p14:cNvPr>
              <p14:cNvContentPartPr/>
              <p14:nvPr/>
            </p14:nvContentPartPr>
            <p14:xfrm>
              <a:off x="824400" y="916200"/>
              <a:ext cx="10503720" cy="5329080"/>
            </p14:xfrm>
          </p:contentPart>
        </mc:Choice>
        <mc:Fallback xmlns="">
          <p:pic>
            <p:nvPicPr>
              <p:cNvPr id="2" name="Ink 1">
                <a:extLst>
                  <a:ext uri="{FF2B5EF4-FFF2-40B4-BE49-F238E27FC236}">
                    <a16:creationId xmlns:a16="http://schemas.microsoft.com/office/drawing/2014/main" id="{62C91807-C0B7-49D2-AC28-EA8545E44BBB}"/>
                  </a:ext>
                </a:extLst>
              </p:cNvPr>
              <p:cNvPicPr/>
              <p:nvPr/>
            </p:nvPicPr>
            <p:blipFill>
              <a:blip r:embed="rId3"/>
              <a:stretch>
                <a:fillRect/>
              </a:stretch>
            </p:blipFill>
            <p:spPr>
              <a:xfrm>
                <a:off x="815040" y="906840"/>
                <a:ext cx="10522440" cy="5347800"/>
              </a:xfrm>
              <a:prstGeom prst="rect">
                <a:avLst/>
              </a:prstGeom>
            </p:spPr>
          </p:pic>
        </mc:Fallback>
      </mc:AlternateContent>
    </p:spTree>
    <p:extLst>
      <p:ext uri="{BB962C8B-B14F-4D97-AF65-F5344CB8AC3E}">
        <p14:creationId xmlns:p14="http://schemas.microsoft.com/office/powerpoint/2010/main" val="28798435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3AE6E57-6F7B-4B2D-AB5C-6E84322CB1FF}"/>
                  </a:ext>
                </a:extLst>
              </p14:cNvPr>
              <p14:cNvContentPartPr/>
              <p14:nvPr/>
            </p14:nvContentPartPr>
            <p14:xfrm>
              <a:off x="586080" y="284760"/>
              <a:ext cx="10882080" cy="5906160"/>
            </p14:xfrm>
          </p:contentPart>
        </mc:Choice>
        <mc:Fallback xmlns="">
          <p:pic>
            <p:nvPicPr>
              <p:cNvPr id="2" name="Ink 1">
                <a:extLst>
                  <a:ext uri="{FF2B5EF4-FFF2-40B4-BE49-F238E27FC236}">
                    <a16:creationId xmlns:a16="http://schemas.microsoft.com/office/drawing/2014/main" id="{F3AE6E57-6F7B-4B2D-AB5C-6E84322CB1FF}"/>
                  </a:ext>
                </a:extLst>
              </p:cNvPr>
              <p:cNvPicPr/>
              <p:nvPr/>
            </p:nvPicPr>
            <p:blipFill>
              <a:blip r:embed="rId3"/>
              <a:stretch>
                <a:fillRect/>
              </a:stretch>
            </p:blipFill>
            <p:spPr>
              <a:xfrm>
                <a:off x="576720" y="275400"/>
                <a:ext cx="10900800" cy="592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1C9BABA-6847-4C12-A2F7-BFCF0E70952A}"/>
                  </a:ext>
                </a:extLst>
              </p14:cNvPr>
              <p14:cNvContentPartPr/>
              <p14:nvPr/>
            </p14:nvContentPartPr>
            <p14:xfrm>
              <a:off x="3933360" y="2052720"/>
              <a:ext cx="5616360" cy="555480"/>
            </p14:xfrm>
          </p:contentPart>
        </mc:Choice>
        <mc:Fallback xmlns="">
          <p:pic>
            <p:nvPicPr>
              <p:cNvPr id="3" name="Ink 2">
                <a:extLst>
                  <a:ext uri="{FF2B5EF4-FFF2-40B4-BE49-F238E27FC236}">
                    <a16:creationId xmlns:a16="http://schemas.microsoft.com/office/drawing/2014/main" id="{D1C9BABA-6847-4C12-A2F7-BFCF0E70952A}"/>
                  </a:ext>
                </a:extLst>
              </p:cNvPr>
              <p:cNvPicPr/>
              <p:nvPr/>
            </p:nvPicPr>
            <p:blipFill>
              <a:blip r:embed="rId5"/>
              <a:stretch>
                <a:fillRect/>
              </a:stretch>
            </p:blipFill>
            <p:spPr>
              <a:xfrm>
                <a:off x="3924000" y="2043360"/>
                <a:ext cx="5635080" cy="574200"/>
              </a:xfrm>
              <a:prstGeom prst="rect">
                <a:avLst/>
              </a:prstGeom>
            </p:spPr>
          </p:pic>
        </mc:Fallback>
      </mc:AlternateContent>
    </p:spTree>
    <p:extLst>
      <p:ext uri="{BB962C8B-B14F-4D97-AF65-F5344CB8AC3E}">
        <p14:creationId xmlns:p14="http://schemas.microsoft.com/office/powerpoint/2010/main" val="1389101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EBB0EA7-17FB-443C-8805-6065D1D60C64}"/>
                  </a:ext>
                </a:extLst>
              </p14:cNvPr>
              <p14:cNvContentPartPr/>
              <p14:nvPr/>
            </p14:nvContentPartPr>
            <p14:xfrm>
              <a:off x="2024280" y="140400"/>
              <a:ext cx="763200" cy="536400"/>
            </p14:xfrm>
          </p:contentPart>
        </mc:Choice>
        <mc:Fallback xmlns="">
          <p:pic>
            <p:nvPicPr>
              <p:cNvPr id="2" name="Ink 1">
                <a:extLst>
                  <a:ext uri="{FF2B5EF4-FFF2-40B4-BE49-F238E27FC236}">
                    <a16:creationId xmlns:a16="http://schemas.microsoft.com/office/drawing/2014/main" id="{6EBB0EA7-17FB-443C-8805-6065D1D60C64}"/>
                  </a:ext>
                </a:extLst>
              </p:cNvPr>
              <p:cNvPicPr/>
              <p:nvPr/>
            </p:nvPicPr>
            <p:blipFill>
              <a:blip r:embed="rId3"/>
              <a:stretch>
                <a:fillRect/>
              </a:stretch>
            </p:blipFill>
            <p:spPr>
              <a:xfrm>
                <a:off x="2014920" y="131040"/>
                <a:ext cx="781920" cy="555120"/>
              </a:xfrm>
              <a:prstGeom prst="rect">
                <a:avLst/>
              </a:prstGeom>
            </p:spPr>
          </p:pic>
        </mc:Fallback>
      </mc:AlternateContent>
    </p:spTree>
    <p:extLst>
      <p:ext uri="{BB962C8B-B14F-4D97-AF65-F5344CB8AC3E}">
        <p14:creationId xmlns:p14="http://schemas.microsoft.com/office/powerpoint/2010/main" val="17808678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FB142D5-A76C-48A7-9997-EF4266DD1CA7}"/>
                  </a:ext>
                </a:extLst>
              </p14:cNvPr>
              <p14:cNvContentPartPr/>
              <p14:nvPr/>
            </p14:nvContentPartPr>
            <p14:xfrm>
              <a:off x="694080" y="428400"/>
              <a:ext cx="10149480" cy="5471280"/>
            </p14:xfrm>
          </p:contentPart>
        </mc:Choice>
        <mc:Fallback xmlns="">
          <p:pic>
            <p:nvPicPr>
              <p:cNvPr id="2" name="Ink 1">
                <a:extLst>
                  <a:ext uri="{FF2B5EF4-FFF2-40B4-BE49-F238E27FC236}">
                    <a16:creationId xmlns:a16="http://schemas.microsoft.com/office/drawing/2014/main" id="{DFB142D5-A76C-48A7-9997-EF4266DD1CA7}"/>
                  </a:ext>
                </a:extLst>
              </p:cNvPr>
              <p:cNvPicPr/>
              <p:nvPr/>
            </p:nvPicPr>
            <p:blipFill>
              <a:blip r:embed="rId3"/>
              <a:stretch>
                <a:fillRect/>
              </a:stretch>
            </p:blipFill>
            <p:spPr>
              <a:xfrm>
                <a:off x="684720" y="419040"/>
                <a:ext cx="10168200" cy="5490000"/>
              </a:xfrm>
              <a:prstGeom prst="rect">
                <a:avLst/>
              </a:prstGeom>
            </p:spPr>
          </p:pic>
        </mc:Fallback>
      </mc:AlternateContent>
    </p:spTree>
    <p:extLst>
      <p:ext uri="{BB962C8B-B14F-4D97-AF65-F5344CB8AC3E}">
        <p14:creationId xmlns:p14="http://schemas.microsoft.com/office/powerpoint/2010/main" val="3120633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F37F65F-3736-4ABA-8A40-6077E24A81F2}"/>
                  </a:ext>
                </a:extLst>
              </p14:cNvPr>
              <p14:cNvContentPartPr/>
              <p14:nvPr/>
            </p14:nvContentPartPr>
            <p14:xfrm>
              <a:off x="1707120" y="562680"/>
              <a:ext cx="9489600" cy="4174560"/>
            </p14:xfrm>
          </p:contentPart>
        </mc:Choice>
        <mc:Fallback xmlns="">
          <p:pic>
            <p:nvPicPr>
              <p:cNvPr id="2" name="Ink 1">
                <a:extLst>
                  <a:ext uri="{FF2B5EF4-FFF2-40B4-BE49-F238E27FC236}">
                    <a16:creationId xmlns:a16="http://schemas.microsoft.com/office/drawing/2014/main" id="{DF37F65F-3736-4ABA-8A40-6077E24A81F2}"/>
                  </a:ext>
                </a:extLst>
              </p:cNvPr>
              <p:cNvPicPr/>
              <p:nvPr/>
            </p:nvPicPr>
            <p:blipFill>
              <a:blip r:embed="rId3"/>
              <a:stretch>
                <a:fillRect/>
              </a:stretch>
            </p:blipFill>
            <p:spPr>
              <a:xfrm>
                <a:off x="1697760" y="553320"/>
                <a:ext cx="9508320" cy="4193280"/>
              </a:xfrm>
              <a:prstGeom prst="rect">
                <a:avLst/>
              </a:prstGeom>
            </p:spPr>
          </p:pic>
        </mc:Fallback>
      </mc:AlternateContent>
    </p:spTree>
    <p:extLst>
      <p:ext uri="{BB962C8B-B14F-4D97-AF65-F5344CB8AC3E}">
        <p14:creationId xmlns:p14="http://schemas.microsoft.com/office/powerpoint/2010/main" val="20190938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A885D3-411F-4A63-9061-FB0E3F08EE65}"/>
                  </a:ext>
                </a:extLst>
              </p14:cNvPr>
              <p14:cNvContentPartPr/>
              <p14:nvPr/>
            </p14:nvContentPartPr>
            <p14:xfrm>
              <a:off x="1788840" y="388800"/>
              <a:ext cx="9346320" cy="3287160"/>
            </p14:xfrm>
          </p:contentPart>
        </mc:Choice>
        <mc:Fallback xmlns="">
          <p:pic>
            <p:nvPicPr>
              <p:cNvPr id="2" name="Ink 1">
                <a:extLst>
                  <a:ext uri="{FF2B5EF4-FFF2-40B4-BE49-F238E27FC236}">
                    <a16:creationId xmlns:a16="http://schemas.microsoft.com/office/drawing/2014/main" id="{E3A885D3-411F-4A63-9061-FB0E3F08EE65}"/>
                  </a:ext>
                </a:extLst>
              </p:cNvPr>
              <p:cNvPicPr/>
              <p:nvPr/>
            </p:nvPicPr>
            <p:blipFill>
              <a:blip r:embed="rId3"/>
              <a:stretch>
                <a:fillRect/>
              </a:stretch>
            </p:blipFill>
            <p:spPr>
              <a:xfrm>
                <a:off x="1779480" y="379440"/>
                <a:ext cx="9365040" cy="3305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DD938BF-D01A-407F-80D8-1F5A2C6E2FB5}"/>
                  </a:ext>
                </a:extLst>
              </p14:cNvPr>
              <p14:cNvContentPartPr/>
              <p14:nvPr/>
            </p14:nvContentPartPr>
            <p14:xfrm>
              <a:off x="1506600" y="3422520"/>
              <a:ext cx="10207440" cy="3088080"/>
            </p14:xfrm>
          </p:contentPart>
        </mc:Choice>
        <mc:Fallback xmlns="">
          <p:pic>
            <p:nvPicPr>
              <p:cNvPr id="3" name="Ink 2">
                <a:extLst>
                  <a:ext uri="{FF2B5EF4-FFF2-40B4-BE49-F238E27FC236}">
                    <a16:creationId xmlns:a16="http://schemas.microsoft.com/office/drawing/2014/main" id="{5DD938BF-D01A-407F-80D8-1F5A2C6E2FB5}"/>
                  </a:ext>
                </a:extLst>
              </p:cNvPr>
              <p:cNvPicPr/>
              <p:nvPr/>
            </p:nvPicPr>
            <p:blipFill>
              <a:blip r:embed="rId5"/>
              <a:stretch>
                <a:fillRect/>
              </a:stretch>
            </p:blipFill>
            <p:spPr>
              <a:xfrm>
                <a:off x="1497240" y="3413160"/>
                <a:ext cx="10226160" cy="3106800"/>
              </a:xfrm>
              <a:prstGeom prst="rect">
                <a:avLst/>
              </a:prstGeom>
            </p:spPr>
          </p:pic>
        </mc:Fallback>
      </mc:AlternateContent>
    </p:spTree>
    <p:extLst>
      <p:ext uri="{BB962C8B-B14F-4D97-AF65-F5344CB8AC3E}">
        <p14:creationId xmlns:p14="http://schemas.microsoft.com/office/powerpoint/2010/main" val="41423607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77419E2-AC73-4593-BA55-0096D704ED65}"/>
                  </a:ext>
                </a:extLst>
              </p14:cNvPr>
              <p14:cNvContentPartPr/>
              <p14:nvPr/>
            </p14:nvContentPartPr>
            <p14:xfrm>
              <a:off x="1410120" y="1022760"/>
              <a:ext cx="7225200" cy="4545360"/>
            </p14:xfrm>
          </p:contentPart>
        </mc:Choice>
        <mc:Fallback xmlns="">
          <p:pic>
            <p:nvPicPr>
              <p:cNvPr id="2" name="Ink 1">
                <a:extLst>
                  <a:ext uri="{FF2B5EF4-FFF2-40B4-BE49-F238E27FC236}">
                    <a16:creationId xmlns:a16="http://schemas.microsoft.com/office/drawing/2014/main" id="{577419E2-AC73-4593-BA55-0096D704ED65}"/>
                  </a:ext>
                </a:extLst>
              </p:cNvPr>
              <p:cNvPicPr/>
              <p:nvPr/>
            </p:nvPicPr>
            <p:blipFill>
              <a:blip r:embed="rId3"/>
              <a:stretch>
                <a:fillRect/>
              </a:stretch>
            </p:blipFill>
            <p:spPr>
              <a:xfrm>
                <a:off x="1400760" y="1013400"/>
                <a:ext cx="7243920" cy="4564080"/>
              </a:xfrm>
              <a:prstGeom prst="rect">
                <a:avLst/>
              </a:prstGeom>
            </p:spPr>
          </p:pic>
        </mc:Fallback>
      </mc:AlternateContent>
    </p:spTree>
    <p:extLst>
      <p:ext uri="{BB962C8B-B14F-4D97-AF65-F5344CB8AC3E}">
        <p14:creationId xmlns:p14="http://schemas.microsoft.com/office/powerpoint/2010/main" val="4886339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1F8A58B-0307-4B70-97CD-224CF4ED3118}"/>
                  </a:ext>
                </a:extLst>
              </p14:cNvPr>
              <p14:cNvContentPartPr/>
              <p14:nvPr/>
            </p14:nvContentPartPr>
            <p14:xfrm>
              <a:off x="1085040" y="196560"/>
              <a:ext cx="10584000" cy="5213520"/>
            </p14:xfrm>
          </p:contentPart>
        </mc:Choice>
        <mc:Fallback xmlns="">
          <p:pic>
            <p:nvPicPr>
              <p:cNvPr id="2" name="Ink 1">
                <a:extLst>
                  <a:ext uri="{FF2B5EF4-FFF2-40B4-BE49-F238E27FC236}">
                    <a16:creationId xmlns:a16="http://schemas.microsoft.com/office/drawing/2014/main" id="{C1F8A58B-0307-4B70-97CD-224CF4ED3118}"/>
                  </a:ext>
                </a:extLst>
              </p:cNvPr>
              <p:cNvPicPr/>
              <p:nvPr/>
            </p:nvPicPr>
            <p:blipFill>
              <a:blip r:embed="rId3"/>
              <a:stretch>
                <a:fillRect/>
              </a:stretch>
            </p:blipFill>
            <p:spPr>
              <a:xfrm>
                <a:off x="1075680" y="187200"/>
                <a:ext cx="10602720" cy="5232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F9A0D21-BDDB-4DED-A647-2699D29E6A28}"/>
                  </a:ext>
                </a:extLst>
              </p14:cNvPr>
              <p14:cNvContentPartPr/>
              <p14:nvPr/>
            </p14:nvContentPartPr>
            <p14:xfrm>
              <a:off x="5442840" y="2210040"/>
              <a:ext cx="5149440" cy="2658600"/>
            </p14:xfrm>
          </p:contentPart>
        </mc:Choice>
        <mc:Fallback xmlns="">
          <p:pic>
            <p:nvPicPr>
              <p:cNvPr id="3" name="Ink 2">
                <a:extLst>
                  <a:ext uri="{FF2B5EF4-FFF2-40B4-BE49-F238E27FC236}">
                    <a16:creationId xmlns:a16="http://schemas.microsoft.com/office/drawing/2014/main" id="{DF9A0D21-BDDB-4DED-A647-2699D29E6A28}"/>
                  </a:ext>
                </a:extLst>
              </p:cNvPr>
              <p:cNvPicPr/>
              <p:nvPr/>
            </p:nvPicPr>
            <p:blipFill>
              <a:blip r:embed="rId5"/>
              <a:stretch>
                <a:fillRect/>
              </a:stretch>
            </p:blipFill>
            <p:spPr>
              <a:xfrm>
                <a:off x="5433480" y="2200680"/>
                <a:ext cx="5168160" cy="2677320"/>
              </a:xfrm>
              <a:prstGeom prst="rect">
                <a:avLst/>
              </a:prstGeom>
            </p:spPr>
          </p:pic>
        </mc:Fallback>
      </mc:AlternateContent>
    </p:spTree>
    <p:extLst>
      <p:ext uri="{BB962C8B-B14F-4D97-AF65-F5344CB8AC3E}">
        <p14:creationId xmlns:p14="http://schemas.microsoft.com/office/powerpoint/2010/main" val="36079511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B211DBB-8E0F-4E8A-9F1B-890B4A922121}"/>
                  </a:ext>
                </a:extLst>
              </p14:cNvPr>
              <p14:cNvContentPartPr/>
              <p14:nvPr/>
            </p14:nvContentPartPr>
            <p14:xfrm>
              <a:off x="534240" y="553680"/>
              <a:ext cx="11071440" cy="5832000"/>
            </p14:xfrm>
          </p:contentPart>
        </mc:Choice>
        <mc:Fallback xmlns="">
          <p:pic>
            <p:nvPicPr>
              <p:cNvPr id="2" name="Ink 1">
                <a:extLst>
                  <a:ext uri="{FF2B5EF4-FFF2-40B4-BE49-F238E27FC236}">
                    <a16:creationId xmlns:a16="http://schemas.microsoft.com/office/drawing/2014/main" id="{5B211DBB-8E0F-4E8A-9F1B-890B4A922121}"/>
                  </a:ext>
                </a:extLst>
              </p:cNvPr>
              <p:cNvPicPr/>
              <p:nvPr/>
            </p:nvPicPr>
            <p:blipFill>
              <a:blip r:embed="rId3"/>
              <a:stretch>
                <a:fillRect/>
              </a:stretch>
            </p:blipFill>
            <p:spPr>
              <a:xfrm>
                <a:off x="524880" y="544320"/>
                <a:ext cx="11090160" cy="5850720"/>
              </a:xfrm>
              <a:prstGeom prst="rect">
                <a:avLst/>
              </a:prstGeom>
            </p:spPr>
          </p:pic>
        </mc:Fallback>
      </mc:AlternateContent>
    </p:spTree>
    <p:extLst>
      <p:ext uri="{BB962C8B-B14F-4D97-AF65-F5344CB8AC3E}">
        <p14:creationId xmlns:p14="http://schemas.microsoft.com/office/powerpoint/2010/main" val="2385902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3786</TotalTime>
  <Words>195</Words>
  <Application>Microsoft Office PowerPoint</Application>
  <PresentationFormat>Widescreen</PresentationFormat>
  <Paragraphs>24</Paragraphs>
  <Slides>114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114</vt:i4>
      </vt:variant>
    </vt:vector>
  </HeadingPairs>
  <TitlesOfParts>
    <vt:vector size="120"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santosh kumar</dc:creator>
  <cp:lastModifiedBy>santosh kumar</cp:lastModifiedBy>
  <cp:revision>34</cp:revision>
  <dcterms:created xsi:type="dcterms:W3CDTF">2021-01-25T03:27:58Z</dcterms:created>
  <dcterms:modified xsi:type="dcterms:W3CDTF">2021-02-23T04:31:41Z</dcterms:modified>
</cp:coreProperties>
</file>